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48" d="100"/>
          <a:sy n="48" d="100"/>
        </p:scale>
        <p:origin x="67" y="8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PC\Documents\DataKliq%20Assignment\Assignment.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USER-PC\Documents\DataKliq%20Assignment\Assignmen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USER-PC\Documents\DataKliq%20Assignment\Assignmen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[Assignment.xlsx]Sheet5!PivotTable18</c:name>
    <c:fmtId val="-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22745074136280724"/>
              <c:y val="-0.1032675443228369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1509966107408813"/>
              <c:y val="-4.040895721881216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7024585673607726"/>
                  <c:h val="0.13406837989786263"/>
                </c:manualLayout>
              </c15:layout>
            </c:ext>
          </c:extLst>
        </c:dLbl>
      </c:pivotFmt>
      <c:pivotFmt>
        <c:idx val="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7024585673607726"/>
                  <c:h val="0.13406837989786263"/>
                </c:manualLayout>
              </c15:layout>
            </c:ext>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22745074136280724"/>
              <c:y val="-0.1032675443228369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9"/>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1509966107408813"/>
              <c:y val="-4.040895721881216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1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7024585673607726"/>
                  <c:h val="0.13406837989786263"/>
                </c:manualLayout>
              </c15:layout>
            </c:ext>
          </c:extLst>
        </c:dLbl>
      </c:pivotFmt>
      <c:pivotFmt>
        <c:idx val="1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22745074136280724"/>
              <c:y val="-0.1032675443228369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
        <c:idx val="1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0.1509966107408813"/>
              <c:y val="-4.040895721881216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8135064684883176"/>
                  <c:h val="0.13406837989786263"/>
                </c:manualLayout>
              </c15:layout>
            </c:ext>
          </c:extLst>
        </c:dLbl>
      </c:pivotFmt>
    </c:pivotFmts>
    <c:plotArea>
      <c:layout>
        <c:manualLayout>
          <c:layoutTarget val="inner"/>
          <c:xMode val="edge"/>
          <c:yMode val="edge"/>
          <c:x val="2.05761316872428E-3"/>
          <c:y val="4.3894704553211532E-2"/>
          <c:w val="0.95473251028806583"/>
          <c:h val="0.89598769565762126"/>
        </c:manualLayout>
      </c:layout>
      <c:lineChart>
        <c:grouping val="standard"/>
        <c:varyColors val="0"/>
        <c:ser>
          <c:idx val="0"/>
          <c:order val="0"/>
          <c:tx>
            <c:strRef>
              <c:f>Sheet5!$J$23</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0"/>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0-7797-45CC-B4E5-DBEE2D7EB7FF}"/>
              </c:ext>
            </c:extLst>
          </c:dPt>
          <c:dPt>
            <c:idx val="1"/>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1-7797-45CC-B4E5-DBEE2D7EB7FF}"/>
              </c:ext>
            </c:extLst>
          </c:dPt>
          <c:dPt>
            <c:idx val="2"/>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2-7797-45CC-B4E5-DBEE2D7EB7FF}"/>
              </c:ext>
            </c:extLst>
          </c:dPt>
          <c:dLbls>
            <c:dLbl>
              <c:idx val="0"/>
              <c:layout>
                <c:manualLayout>
                  <c:x val="-0.11694096108356826"/>
                  <c:y val="-0.1069933423484531"/>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17765318687015974"/>
                      <c:h val="0.13406829601275366"/>
                    </c:manualLayout>
                  </c15:layout>
                </c:ext>
                <c:ext xmlns:c16="http://schemas.microsoft.com/office/drawing/2014/chart" uri="{C3380CC4-5D6E-409C-BE32-E72D297353CC}">
                  <c16:uniqueId val="{00000000-7797-45CC-B4E5-DBEE2D7EB7FF}"/>
                </c:ext>
              </c:extLst>
            </c:dLbl>
            <c:dLbl>
              <c:idx val="1"/>
              <c:layout>
                <c:manualLayout>
                  <c:x val="-0.19350004860503547"/>
                  <c:y val="-5.3885934252990757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2579501636369528"/>
                      <c:h val="0.13406829601275366"/>
                    </c:manualLayout>
                  </c15:layout>
                </c:ext>
                <c:ext xmlns:c16="http://schemas.microsoft.com/office/drawing/2014/chart" uri="{C3380CC4-5D6E-409C-BE32-E72D297353CC}">
                  <c16:uniqueId val="{00000001-7797-45CC-B4E5-DBEE2D7EB7FF}"/>
                </c:ext>
              </c:extLst>
            </c:dLbl>
            <c:dLbl>
              <c:idx val="2"/>
              <c:layout>
                <c:manualLayout>
                  <c:x val="-0.1437950811704094"/>
                  <c:y val="-2.9435374120269763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2579501636369528"/>
                      <c:h val="0.13406829601275366"/>
                    </c:manualLayout>
                  </c15:layout>
                </c:ext>
                <c:ext xmlns:c16="http://schemas.microsoft.com/office/drawing/2014/chart" uri="{C3380CC4-5D6E-409C-BE32-E72D297353CC}">
                  <c16:uniqueId val="{00000002-7797-45CC-B4E5-DBEE2D7EB7F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Sheet5!$I$24:$I$27</c:f>
              <c:strCache>
                <c:ptCount val="3"/>
                <c:pt idx="0">
                  <c:v>2020</c:v>
                </c:pt>
                <c:pt idx="1">
                  <c:v>2021</c:v>
                </c:pt>
                <c:pt idx="2">
                  <c:v>2022</c:v>
                </c:pt>
              </c:strCache>
            </c:strRef>
          </c:cat>
          <c:val>
            <c:numRef>
              <c:f>Sheet5!$J$24:$J$27</c:f>
              <c:numCache>
                <c:formatCode>General</c:formatCode>
                <c:ptCount val="3"/>
                <c:pt idx="0">
                  <c:v>83273121</c:v>
                </c:pt>
                <c:pt idx="1">
                  <c:v>203350373</c:v>
                </c:pt>
                <c:pt idx="2">
                  <c:v>316173149</c:v>
                </c:pt>
              </c:numCache>
            </c:numRef>
          </c:val>
          <c:smooth val="0"/>
          <c:extLst>
            <c:ext xmlns:c16="http://schemas.microsoft.com/office/drawing/2014/chart" uri="{C3380CC4-5D6E-409C-BE32-E72D297353CC}">
              <c16:uniqueId val="{00000003-7797-45CC-B4E5-DBEE2D7EB7FF}"/>
            </c:ext>
          </c:extLst>
        </c:ser>
        <c:dLbls>
          <c:showLegendKey val="0"/>
          <c:showVal val="0"/>
          <c:showCatName val="0"/>
          <c:showSerName val="0"/>
          <c:showPercent val="0"/>
          <c:showBubbleSize val="0"/>
        </c:dLbls>
        <c:marker val="1"/>
        <c:smooth val="0"/>
        <c:axId val="623833919"/>
        <c:axId val="1488381376"/>
      </c:lineChart>
      <c:catAx>
        <c:axId val="623833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1488381376"/>
        <c:crosses val="autoZero"/>
        <c:auto val="1"/>
        <c:lblAlgn val="ctr"/>
        <c:lblOffset val="100"/>
        <c:noMultiLvlLbl val="0"/>
      </c:catAx>
      <c:valAx>
        <c:axId val="1488381376"/>
        <c:scaling>
          <c:orientation val="minMax"/>
        </c:scaling>
        <c:delete val="1"/>
        <c:axPos val="l"/>
        <c:numFmt formatCode="General" sourceLinked="1"/>
        <c:majorTickMark val="none"/>
        <c:minorTickMark val="none"/>
        <c:tickLblPos val="nextTo"/>
        <c:crossAx val="623833919"/>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D0A42"/>
          </a:solidFill>
          <a:ln>
            <a:noFill/>
          </a:ln>
          <a:effectLst/>
        </c:spPr>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D0A42"/>
          </a:solidFill>
          <a:ln>
            <a:noFill/>
          </a:ln>
          <a:effectLst/>
        </c:spPr>
      </c:pivotFmt>
      <c:pivotFmt>
        <c:idx val="7"/>
        <c:spPr>
          <a:solidFill>
            <a:srgbClr val="164BA2"/>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D0A4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3450909076760396"/>
                  <c:h val="0.1340682619581457"/>
                </c:manualLayout>
              </c15:layout>
            </c:ext>
          </c:extLst>
        </c:dLbl>
      </c:pivotFmt>
      <c:pivotFmt>
        <c:idx val="9"/>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10"/>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11"/>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12"/>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13"/>
        <c:spPr>
          <a:solidFill>
            <a:srgbClr val="164BA2"/>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15"/>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16"/>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17"/>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18"/>
        <c:spPr>
          <a:solidFill>
            <a:srgbClr val="0D0A4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3450909076760396"/>
                  <c:h val="0.1340682619581457"/>
                </c:manualLayout>
              </c15:layout>
            </c:ext>
          </c:extLst>
        </c:dLbl>
      </c:pivotFmt>
      <c:pivotFmt>
        <c:idx val="19"/>
        <c:spPr>
          <a:solidFill>
            <a:srgbClr val="164BA2"/>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21"/>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Lst>
        </c:dLbl>
      </c:pivotFmt>
      <c:pivotFmt>
        <c:idx val="22"/>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23"/>
        <c:spPr>
          <a:solidFill>
            <a:srgbClr val="164BA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Lst>
        </c:dLbl>
      </c:pivotFmt>
      <c:pivotFmt>
        <c:idx val="24"/>
        <c:spPr>
          <a:solidFill>
            <a:srgbClr val="0D0A42"/>
          </a:solidFill>
          <a:ln>
            <a:noFill/>
          </a:ln>
          <a:effectLst/>
        </c:spP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3450909076760396"/>
                  <c:h val="0.1340682619581457"/>
                </c:manualLayout>
              </c15:layout>
            </c:ext>
          </c:extLst>
        </c:dLbl>
      </c:pivotFmt>
    </c:pivotFmts>
    <c:plotArea>
      <c:layout>
        <c:manualLayout>
          <c:layoutTarget val="inner"/>
          <c:xMode val="edge"/>
          <c:yMode val="edge"/>
          <c:x val="0.1283817763520301"/>
          <c:y val="2.8664495114006514E-2"/>
          <c:w val="0.84692686562327857"/>
          <c:h val="0.94267100977198692"/>
        </c:manualLayout>
      </c:layout>
      <c:barChart>
        <c:barDir val="bar"/>
        <c:grouping val="clustered"/>
        <c:varyColors val="0"/>
        <c:ser>
          <c:idx val="0"/>
          <c:order val="0"/>
          <c:tx>
            <c:strRef>
              <c:f>Sheet5!$K$2</c:f>
              <c:strCache>
                <c:ptCount val="1"/>
                <c:pt idx="0">
                  <c:v>Total</c:v>
                </c:pt>
              </c:strCache>
            </c:strRef>
          </c:tx>
          <c:spPr>
            <a:solidFill>
              <a:srgbClr val="164BA2"/>
            </a:solidFill>
            <a:ln>
              <a:noFill/>
            </a:ln>
            <a:effectLst/>
          </c:spPr>
          <c:invertIfNegative val="0"/>
          <c:dPt>
            <c:idx val="0"/>
            <c:invertIfNegative val="0"/>
            <c:bubble3D val="0"/>
            <c:spPr>
              <a:solidFill>
                <a:srgbClr val="164BA2"/>
              </a:solidFill>
              <a:ln>
                <a:noFill/>
              </a:ln>
              <a:effectLst/>
            </c:spPr>
            <c:extLst>
              <c:ext xmlns:c16="http://schemas.microsoft.com/office/drawing/2014/chart" uri="{C3380CC4-5D6E-409C-BE32-E72D297353CC}">
                <c16:uniqueId val="{00000001-29F9-4784-B901-6DE2C566D3A9}"/>
              </c:ext>
            </c:extLst>
          </c:dPt>
          <c:dPt>
            <c:idx val="1"/>
            <c:invertIfNegative val="0"/>
            <c:bubble3D val="0"/>
            <c:spPr>
              <a:solidFill>
                <a:srgbClr val="164BA2"/>
              </a:solidFill>
              <a:ln>
                <a:noFill/>
              </a:ln>
              <a:effectLst/>
            </c:spPr>
            <c:extLst>
              <c:ext xmlns:c16="http://schemas.microsoft.com/office/drawing/2014/chart" uri="{C3380CC4-5D6E-409C-BE32-E72D297353CC}">
                <c16:uniqueId val="{00000003-29F9-4784-B901-6DE2C566D3A9}"/>
              </c:ext>
            </c:extLst>
          </c:dPt>
          <c:dPt>
            <c:idx val="2"/>
            <c:invertIfNegative val="0"/>
            <c:bubble3D val="0"/>
            <c:spPr>
              <a:solidFill>
                <a:srgbClr val="164BA2"/>
              </a:solidFill>
              <a:ln>
                <a:noFill/>
              </a:ln>
              <a:effectLst/>
            </c:spPr>
            <c:extLst>
              <c:ext xmlns:c16="http://schemas.microsoft.com/office/drawing/2014/chart" uri="{C3380CC4-5D6E-409C-BE32-E72D297353CC}">
                <c16:uniqueId val="{00000005-29F9-4784-B901-6DE2C566D3A9}"/>
              </c:ext>
            </c:extLst>
          </c:dPt>
          <c:dPt>
            <c:idx val="3"/>
            <c:invertIfNegative val="0"/>
            <c:bubble3D val="0"/>
            <c:spPr>
              <a:solidFill>
                <a:srgbClr val="164BA2"/>
              </a:solidFill>
              <a:ln>
                <a:noFill/>
              </a:ln>
              <a:effectLst/>
            </c:spPr>
            <c:extLst>
              <c:ext xmlns:c16="http://schemas.microsoft.com/office/drawing/2014/chart" uri="{C3380CC4-5D6E-409C-BE32-E72D297353CC}">
                <c16:uniqueId val="{00000007-29F9-4784-B901-6DE2C566D3A9}"/>
              </c:ext>
            </c:extLst>
          </c:dPt>
          <c:dPt>
            <c:idx val="4"/>
            <c:invertIfNegative val="0"/>
            <c:bubble3D val="0"/>
            <c:spPr>
              <a:solidFill>
                <a:srgbClr val="0D0A42"/>
              </a:solidFill>
              <a:ln>
                <a:noFill/>
              </a:ln>
              <a:effectLst/>
            </c:spPr>
            <c:extLst>
              <c:ext xmlns:c16="http://schemas.microsoft.com/office/drawing/2014/chart" uri="{C3380CC4-5D6E-409C-BE32-E72D297353CC}">
                <c16:uniqueId val="{00000009-29F9-4784-B901-6DE2C566D3A9}"/>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 xmlns:c16="http://schemas.microsoft.com/office/drawing/2014/chart" uri="{C3380CC4-5D6E-409C-BE32-E72D297353CC}">
                  <c16:uniqueId val="{00000001-29F9-4784-B901-6DE2C566D3A9}"/>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0.21550358455819082"/>
                      <c:h val="0.1340682619581457"/>
                    </c:manualLayout>
                  </c15:layout>
                </c:ext>
                <c:ext xmlns:c16="http://schemas.microsoft.com/office/drawing/2014/chart" uri="{C3380CC4-5D6E-409C-BE32-E72D297353CC}">
                  <c16:uniqueId val="{00000003-29F9-4784-B901-6DE2C566D3A9}"/>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 xmlns:c16="http://schemas.microsoft.com/office/drawing/2014/chart" uri="{C3380CC4-5D6E-409C-BE32-E72D297353CC}">
                  <c16:uniqueId val="{00000005-29F9-4784-B901-6DE2C566D3A9}"/>
                </c:ext>
              </c:extLst>
            </c:dLbl>
            <c:dLbl>
              <c:idx val="3"/>
              <c:dLblPos val="outEnd"/>
              <c:showLegendKey val="0"/>
              <c:showVal val="1"/>
              <c:showCatName val="0"/>
              <c:showSerName val="0"/>
              <c:showPercent val="0"/>
              <c:showBubbleSize val="0"/>
              <c:extLst>
                <c:ext xmlns:c15="http://schemas.microsoft.com/office/drawing/2012/chart" uri="{CE6537A1-D6FC-4f65-9D91-7224C49458BB}">
                  <c15:layout>
                    <c:manualLayout>
                      <c:w val="0.24971349573513452"/>
                      <c:h val="0.1340682619581457"/>
                    </c:manualLayout>
                  </c15:layout>
                </c:ext>
                <c:ext xmlns:c16="http://schemas.microsoft.com/office/drawing/2014/chart" uri="{C3380CC4-5D6E-409C-BE32-E72D297353CC}">
                  <c16:uniqueId val="{00000007-29F9-4784-B901-6DE2C566D3A9}"/>
                </c:ext>
              </c:extLst>
            </c:dLbl>
            <c:dLbl>
              <c:idx val="4"/>
              <c:dLblPos val="outEnd"/>
              <c:showLegendKey val="0"/>
              <c:showVal val="1"/>
              <c:showCatName val="0"/>
              <c:showSerName val="0"/>
              <c:showPercent val="0"/>
              <c:showBubbleSize val="0"/>
              <c:extLst>
                <c:ext xmlns:c15="http://schemas.microsoft.com/office/drawing/2012/chart" uri="{CE6537A1-D6FC-4f65-9D91-7224C49458BB}">
                  <c15:layout>
                    <c:manualLayout>
                      <c:w val="0.23450909076760396"/>
                      <c:h val="0.1340682619581457"/>
                    </c:manualLayout>
                  </c15:layout>
                </c:ext>
                <c:ext xmlns:c16="http://schemas.microsoft.com/office/drawing/2014/chart" uri="{C3380CC4-5D6E-409C-BE32-E72D297353CC}">
                  <c16:uniqueId val="{00000009-29F9-4784-B901-6DE2C566D3A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Sheet5!$J$3:$J$7</c:f>
              <c:strCache>
                <c:ptCount val="5"/>
                <c:pt idx="0">
                  <c:v>Brazil</c:v>
                </c:pt>
                <c:pt idx="1">
                  <c:v>France</c:v>
                </c:pt>
                <c:pt idx="2">
                  <c:v>Germany</c:v>
                </c:pt>
                <c:pt idx="3">
                  <c:v>India</c:v>
                </c:pt>
                <c:pt idx="4">
                  <c:v>US</c:v>
                </c:pt>
              </c:strCache>
            </c:strRef>
          </c:cat>
          <c:val>
            <c:numRef>
              <c:f>Sheet5!$K$3:$K$7</c:f>
              <c:numCache>
                <c:formatCode>General</c:formatCode>
                <c:ptCount val="5"/>
                <c:pt idx="0">
                  <c:v>34624427</c:v>
                </c:pt>
                <c:pt idx="1">
                  <c:v>34110990</c:v>
                </c:pt>
                <c:pt idx="2">
                  <c:v>32952050</c:v>
                </c:pt>
                <c:pt idx="3">
                  <c:v>44568114</c:v>
                </c:pt>
                <c:pt idx="4">
                  <c:v>96065161</c:v>
                </c:pt>
              </c:numCache>
            </c:numRef>
          </c:val>
          <c:extLst>
            <c:ext xmlns:c16="http://schemas.microsoft.com/office/drawing/2014/chart" uri="{C3380CC4-5D6E-409C-BE32-E72D297353CC}">
              <c16:uniqueId val="{0000000A-29F9-4784-B901-6DE2C566D3A9}"/>
            </c:ext>
          </c:extLst>
        </c:ser>
        <c:dLbls>
          <c:dLblPos val="outEnd"/>
          <c:showLegendKey val="0"/>
          <c:showVal val="1"/>
          <c:showCatName val="0"/>
          <c:showSerName val="0"/>
          <c:showPercent val="0"/>
          <c:showBubbleSize val="0"/>
        </c:dLbls>
        <c:gapWidth val="182"/>
        <c:axId val="623835167"/>
        <c:axId val="623835999"/>
      </c:barChart>
      <c:catAx>
        <c:axId val="62383516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23835999"/>
        <c:crosses val="autoZero"/>
        <c:auto val="1"/>
        <c:lblAlgn val="ctr"/>
        <c:lblOffset val="100"/>
        <c:noMultiLvlLbl val="0"/>
      </c:catAx>
      <c:valAx>
        <c:axId val="623835999"/>
        <c:scaling>
          <c:orientation val="minMax"/>
        </c:scaling>
        <c:delete val="1"/>
        <c:axPos val="b"/>
        <c:numFmt formatCode="General" sourceLinked="1"/>
        <c:majorTickMark val="out"/>
        <c:minorTickMark val="none"/>
        <c:tickLblPos val="nextTo"/>
        <c:crossAx val="623835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[Assignment.xlsx]Sheet5!PivotTable19</c:name>
    <c:fmtId val="-1"/>
  </c:pivotSource>
  <c:chart>
    <c:autoTitleDeleted val="1"/>
    <c:pivotFmts>
      <c:pivotFmt>
        <c:idx val="0"/>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layout>
            <c:manualLayout>
              <c:x val="-0.15226931675588698"/>
              <c:y val="-0.1388971343800620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Lst>
        </c:dLbl>
      </c:pivotFmt>
      <c:pivotFmt>
        <c:idx val="5"/>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3477924349912974"/>
                  <c:h val="0.14342259791360518"/>
                </c:manualLayout>
              </c15:layout>
            </c:ext>
          </c:extLst>
        </c:dLbl>
      </c:pivotFmt>
      <c:pivotFmt>
        <c:idx val="6"/>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2335816792758134"/>
                  <c:h val="0.14342259791360518"/>
                </c:manualLayout>
              </c15:layout>
            </c:ext>
          </c:extLst>
        </c:dLbl>
      </c:pivotFmt>
      <c:pivotFmt>
        <c:idx val="7"/>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layout>
            <c:manualLayout>
              <c:x val="-0.15226931675588698"/>
              <c:y val="-0.1388971343800620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Lst>
        </c:dLbl>
      </c:pivotFmt>
      <c:pivotFmt>
        <c:idx val="9"/>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3477924349912974"/>
                  <c:h val="0.14342259791360518"/>
                </c:manualLayout>
              </c15:layout>
            </c:ext>
          </c:extLst>
        </c:dLbl>
      </c:pivotFmt>
      <c:pivotFmt>
        <c:idx val="10"/>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2335816792758134"/>
                  <c:h val="0.14342259791360518"/>
                </c:manualLayout>
              </c15:layout>
            </c:ext>
          </c:extLst>
        </c:dLbl>
      </c:pivotFmt>
      <c:pivotFmt>
        <c:idx val="11"/>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layout>
            <c:manualLayout>
              <c:x val="-0.15226931675588698"/>
              <c:y val="-0.1388971343800620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Lst>
        </c:dLbl>
      </c:pivotFmt>
      <c:pivotFmt>
        <c:idx val="13"/>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3477924349912974"/>
                  <c:h val="0.14342259791360518"/>
                </c:manualLayout>
              </c15:layout>
            </c:ext>
          </c:extLst>
        </c:dLbl>
      </c:pivotFmt>
      <c:pivotFmt>
        <c:idx val="14"/>
        <c:spPr>
          <a:solidFill>
            <a:schemeClr val="accent1"/>
          </a:solidFill>
          <a:ln w="28575" cap="rnd">
            <a:solidFill>
              <a:srgbClr val="FF0000"/>
            </a:solidFill>
            <a:round/>
          </a:ln>
          <a:effectLst/>
        </c:spPr>
        <c:marker>
          <c:symbol val="circle"/>
          <c:size val="5"/>
          <c:spPr>
            <a:solidFill>
              <a:srgbClr val="FF0000"/>
            </a:solidFill>
            <a:ln w="9525">
              <a:solidFill>
                <a:srgbClr val="FF0000"/>
              </a:solidFill>
            </a:ln>
            <a:effectLst/>
          </c:spPr>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layout>
                <c:manualLayout>
                  <c:w val="0.22335816792758134"/>
                  <c:h val="0.14342259791360518"/>
                </c:manualLayout>
              </c15:layout>
            </c:ext>
          </c:extLst>
        </c:dLbl>
      </c:pivotFmt>
    </c:pivotFmts>
    <c:plotArea>
      <c:layout>
        <c:manualLayout>
          <c:layoutTarget val="inner"/>
          <c:xMode val="edge"/>
          <c:yMode val="edge"/>
          <c:x val="0.11602537182852143"/>
          <c:y val="8.749298520095411E-2"/>
          <c:w val="0.83953018372703414"/>
          <c:h val="0.82825576444638227"/>
        </c:manualLayout>
      </c:layout>
      <c:lineChart>
        <c:grouping val="stacked"/>
        <c:varyColors val="0"/>
        <c:ser>
          <c:idx val="0"/>
          <c:order val="0"/>
          <c:tx>
            <c:strRef>
              <c:f>Sheet5!$M$23</c:f>
              <c:strCache>
                <c:ptCount val="1"/>
                <c:pt idx="0">
                  <c:v>Total</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dPt>
            <c:idx val="0"/>
            <c:marker>
              <c:symbol val="circle"/>
              <c:size val="5"/>
              <c:spPr>
                <a:solidFill>
                  <a:srgbClr val="FF0000"/>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1-5907-4A4A-92ED-22C41543974A}"/>
              </c:ext>
            </c:extLst>
          </c:dPt>
          <c:dPt>
            <c:idx val="1"/>
            <c:marker>
              <c:symbol val="circle"/>
              <c:size val="5"/>
              <c:spPr>
                <a:solidFill>
                  <a:srgbClr val="FF0000"/>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3-5907-4A4A-92ED-22C41543974A}"/>
              </c:ext>
            </c:extLst>
          </c:dPt>
          <c:dPt>
            <c:idx val="2"/>
            <c:marker>
              <c:symbol val="circle"/>
              <c:size val="5"/>
              <c:spPr>
                <a:solidFill>
                  <a:srgbClr val="FF0000"/>
                </a:solidFill>
                <a:ln w="9525">
                  <a:solidFill>
                    <a:srgbClr val="FF0000"/>
                  </a:solidFill>
                </a:ln>
                <a:effectLst/>
              </c:spPr>
            </c:marker>
            <c:bubble3D val="0"/>
            <c:spPr>
              <a:ln w="28575" cap="rnd">
                <a:solidFill>
                  <a:srgbClr val="FF0000"/>
                </a:solidFill>
                <a:round/>
              </a:ln>
              <a:effectLst/>
            </c:spPr>
            <c:extLst>
              <c:ext xmlns:c16="http://schemas.microsoft.com/office/drawing/2014/chart" uri="{C3380CC4-5D6E-409C-BE32-E72D297353CC}">
                <c16:uniqueId val="{00000005-5907-4A4A-92ED-22C41543974A}"/>
              </c:ext>
            </c:extLst>
          </c:dPt>
          <c:dLbls>
            <c:dLbl>
              <c:idx val="0"/>
              <c:layout>
                <c:manualLayout>
                  <c:x val="-0.13786599591717702"/>
                  <c:y val="-9.4597450562979343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3097221830861364"/>
                      <c:h val="0.14342259791360518"/>
                    </c:manualLayout>
                  </c15:layout>
                </c:ext>
                <c:ext xmlns:c16="http://schemas.microsoft.com/office/drawing/2014/chart" uri="{C3380CC4-5D6E-409C-BE32-E72D297353CC}">
                  <c16:uniqueId val="{00000001-5907-4A4A-92ED-22C41543974A}"/>
                </c:ext>
              </c:extLst>
            </c:dLbl>
            <c:dLbl>
              <c:idx val="1"/>
              <c:layout>
                <c:manualLayout>
                  <c:x val="-0.14722497650756619"/>
                  <c:y val="-5.4772884659775832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3477924349912974"/>
                      <c:h val="0.14342259791360518"/>
                    </c:manualLayout>
                  </c15:layout>
                </c:ext>
                <c:ext xmlns:c16="http://schemas.microsoft.com/office/drawing/2014/chart" uri="{C3380CC4-5D6E-409C-BE32-E72D297353CC}">
                  <c16:uniqueId val="{00000003-5907-4A4A-92ED-22C41543974A}"/>
                </c:ext>
              </c:extLst>
            </c:dLbl>
            <c:dLbl>
              <c:idx val="2"/>
              <c:dLblPos val="t"/>
              <c:showLegendKey val="0"/>
              <c:showVal val="1"/>
              <c:showCatName val="0"/>
              <c:showSerName val="0"/>
              <c:showPercent val="0"/>
              <c:showBubbleSize val="0"/>
              <c:extLst>
                <c:ext xmlns:c15="http://schemas.microsoft.com/office/drawing/2012/chart" uri="{CE6537A1-D6FC-4f65-9D91-7224C49458BB}">
                  <c15:layout>
                    <c:manualLayout>
                      <c:w val="0.22335816792758134"/>
                      <c:h val="0.14342259791360518"/>
                    </c:manualLayout>
                  </c15:layout>
                </c:ext>
                <c:ext xmlns:c16="http://schemas.microsoft.com/office/drawing/2014/chart" uri="{C3380CC4-5D6E-409C-BE32-E72D297353CC}">
                  <c16:uniqueId val="{00000005-5907-4A4A-92ED-22C41543974A}"/>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Sheet5!$L$24:$L$27</c:f>
              <c:strCache>
                <c:ptCount val="3"/>
                <c:pt idx="0">
                  <c:v>2020</c:v>
                </c:pt>
                <c:pt idx="1">
                  <c:v>2021</c:v>
                </c:pt>
                <c:pt idx="2">
                  <c:v>2022</c:v>
                </c:pt>
              </c:strCache>
            </c:strRef>
          </c:cat>
          <c:val>
            <c:numRef>
              <c:f>Sheet5!$M$24:$M$27</c:f>
              <c:numCache>
                <c:formatCode>General</c:formatCode>
                <c:ptCount val="3"/>
                <c:pt idx="0">
                  <c:v>1893336</c:v>
                </c:pt>
                <c:pt idx="1">
                  <c:v>3551653</c:v>
                </c:pt>
                <c:pt idx="2">
                  <c:v>2935748</c:v>
                </c:pt>
              </c:numCache>
            </c:numRef>
          </c:val>
          <c:smooth val="0"/>
          <c:extLst>
            <c:ext xmlns:c16="http://schemas.microsoft.com/office/drawing/2014/chart" uri="{C3380CC4-5D6E-409C-BE32-E72D297353CC}">
              <c16:uniqueId val="{00000006-5907-4A4A-92ED-22C41543974A}"/>
            </c:ext>
          </c:extLst>
        </c:ser>
        <c:dLbls>
          <c:showLegendKey val="0"/>
          <c:showVal val="0"/>
          <c:showCatName val="0"/>
          <c:showSerName val="0"/>
          <c:showPercent val="0"/>
          <c:showBubbleSize val="0"/>
        </c:dLbls>
        <c:marker val="1"/>
        <c:smooth val="0"/>
        <c:axId val="623852223"/>
        <c:axId val="623855551"/>
      </c:lineChart>
      <c:catAx>
        <c:axId val="623852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23855551"/>
        <c:crosses val="autoZero"/>
        <c:auto val="1"/>
        <c:lblAlgn val="ctr"/>
        <c:lblOffset val="100"/>
        <c:noMultiLvlLbl val="0"/>
      </c:catAx>
      <c:valAx>
        <c:axId val="623855551"/>
        <c:scaling>
          <c:orientation val="minMax"/>
        </c:scaling>
        <c:delete val="1"/>
        <c:axPos val="l"/>
        <c:numFmt formatCode="General" sourceLinked="1"/>
        <c:majorTickMark val="none"/>
        <c:minorTickMark val="none"/>
        <c:tickLblPos val="nextTo"/>
        <c:crossAx val="623852223"/>
        <c:crosses val="autoZero"/>
        <c:crossBetween val="between"/>
      </c:valAx>
      <c:spPr>
        <a:noFill/>
        <a:ln>
          <a:solidFill>
            <a:schemeClr val="tx1"/>
          </a:solid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[Assignment.xlsx]Sheet5!PivotTable5</c:name>
    <c:fmtId val="-1"/>
  </c:pivotSource>
  <c:chart>
    <c:autoTitleDeleted val="1"/>
    <c:pivotFmts>
      <c:pivotFmt>
        <c:idx val="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dLbl>
          <c:idx val="0"/>
          <c:layout>
            <c:manualLayout>
              <c:x val="1.0181050339682328E-2"/>
              <c:y val="-0.3270739209135995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0000"/>
          </a:solidFill>
          <a:ln>
            <a:noFill/>
          </a:ln>
          <a:effectLst/>
        </c:spPr>
        <c:dLbl>
          <c:idx val="0"/>
          <c:layout>
            <c:manualLayout>
              <c:x val="-5.090525169841164E-3"/>
              <c:y val="-0.191571867963679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0000"/>
          </a:solidFill>
          <a:ln>
            <a:noFill/>
          </a:ln>
          <a:effectLst/>
        </c:spPr>
        <c:dLbl>
          <c:idx val="0"/>
          <c:layout>
            <c:manualLayout>
              <c:x val="1.0181050339682316E-2"/>
              <c:y val="-0.4158511280187193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dLbl>
          <c:idx val="0"/>
          <c:layout>
            <c:manualLayout>
              <c:x val="1.0181050339682316E-2"/>
              <c:y val="-0.4158511280187193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0000"/>
          </a:solidFill>
          <a:ln>
            <a:noFill/>
          </a:ln>
          <a:effectLst/>
        </c:spPr>
        <c:dLbl>
          <c:idx val="0"/>
          <c:layout>
            <c:manualLayout>
              <c:x val="1.0181050339682328E-2"/>
              <c:y val="-0.3270739209135995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FF0000"/>
          </a:solidFill>
          <a:ln>
            <a:noFill/>
          </a:ln>
          <a:effectLst/>
        </c:spPr>
        <c:dLbl>
          <c:idx val="0"/>
          <c:layout>
            <c:manualLayout>
              <c:x val="-5.090525169841164E-3"/>
              <c:y val="-0.191571867963679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FF0000"/>
          </a:solidFill>
          <a:ln>
            <a:noFill/>
          </a:ln>
          <a:effectLst/>
        </c:spPr>
        <c:dLbl>
          <c:idx val="0"/>
          <c:layout>
            <c:manualLayout>
              <c:x val="1.0181050339682316E-2"/>
              <c:y val="-0.4158511280187193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dLbl>
          <c:idx val="0"/>
          <c:layout>
            <c:manualLayout>
              <c:x val="1.0181050339682328E-2"/>
              <c:y val="-0.32707392091359955"/>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FF0000"/>
          </a:solidFill>
          <a:ln>
            <a:noFill/>
          </a:ln>
          <a:effectLst/>
        </c:spPr>
        <c:dLbl>
          <c:idx val="0"/>
          <c:layout>
            <c:manualLayout>
              <c:x val="-5.090525169841164E-3"/>
              <c:y val="-0.1915718679636797"/>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876010840012813E-2"/>
          <c:y val="5.1397330429279922E-2"/>
          <c:w val="0.88200383112122627"/>
          <c:h val="0.84020912127856839"/>
        </c:manualLayout>
      </c:layout>
      <c:areaChart>
        <c:grouping val="standard"/>
        <c:varyColors val="0"/>
        <c:ser>
          <c:idx val="0"/>
          <c:order val="0"/>
          <c:tx>
            <c:strRef>
              <c:f>Sheet5!$M$30</c:f>
              <c:strCache>
                <c:ptCount val="1"/>
                <c:pt idx="0">
                  <c:v>Total</c:v>
                </c:pt>
              </c:strCache>
            </c:strRef>
          </c:tx>
          <c:spPr>
            <a:solidFill>
              <a:srgbClr val="FF0000"/>
            </a:solidFill>
            <a:ln>
              <a:noFill/>
            </a:ln>
            <a:effectLst/>
          </c:spPr>
          <c:dLbls>
            <c:dLbl>
              <c:idx val="0"/>
              <c:layout>
                <c:manualLayout>
                  <c:x val="1.0181050339682316E-2"/>
                  <c:y val="-0.4158511280187193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81B-4407-8424-A7185EFC2C99}"/>
                </c:ext>
              </c:extLst>
            </c:dLbl>
            <c:dLbl>
              <c:idx val="1"/>
              <c:layout>
                <c:manualLayout>
                  <c:x val="1.0181050339682328E-2"/>
                  <c:y val="-0.327073920913599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81B-4407-8424-A7185EFC2C99}"/>
                </c:ext>
              </c:extLst>
            </c:dLbl>
            <c:dLbl>
              <c:idx val="2"/>
              <c:layout>
                <c:manualLayout>
                  <c:x val="-5.090525169841164E-3"/>
                  <c:y val="-0.191571867963679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81B-4407-8424-A7185EFC2C99}"/>
                </c:ext>
              </c:extLst>
            </c:dLbl>
            <c:spPr>
              <a:noFill/>
              <a:ln>
                <a:noFill/>
              </a:ln>
              <a:effectLst/>
            </c:spPr>
            <c:txPr>
              <a:bodyPr rot="0" spcFirstLastPara="1" vertOverflow="ellipsis" vert="horz" wrap="square" lIns="38100" tIns="19050" rIns="38100" bIns="19050" anchor="t" anchorCtr="0">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Sheet5!$L$31:$L$34</c:f>
              <c:strCache>
                <c:ptCount val="3"/>
                <c:pt idx="0">
                  <c:v>2020</c:v>
                </c:pt>
                <c:pt idx="1">
                  <c:v>2021</c:v>
                </c:pt>
                <c:pt idx="2">
                  <c:v>2022</c:v>
                </c:pt>
              </c:strCache>
            </c:strRef>
          </c:cat>
          <c:val>
            <c:numRef>
              <c:f>Sheet5!$M$31:$M$34</c:f>
              <c:numCache>
                <c:formatCode>General</c:formatCode>
                <c:ptCount val="3"/>
                <c:pt idx="0">
                  <c:v>2.27</c:v>
                </c:pt>
                <c:pt idx="1">
                  <c:v>1.75</c:v>
                </c:pt>
                <c:pt idx="2">
                  <c:v>0.93</c:v>
                </c:pt>
              </c:numCache>
            </c:numRef>
          </c:val>
          <c:extLst>
            <c:ext xmlns:c16="http://schemas.microsoft.com/office/drawing/2014/chart" uri="{C3380CC4-5D6E-409C-BE32-E72D297353CC}">
              <c16:uniqueId val="{00000003-E81B-4407-8424-A7185EFC2C99}"/>
            </c:ext>
          </c:extLst>
        </c:ser>
        <c:dLbls>
          <c:showLegendKey val="0"/>
          <c:showVal val="1"/>
          <c:showCatName val="0"/>
          <c:showSerName val="0"/>
          <c:showPercent val="0"/>
          <c:showBubbleSize val="0"/>
        </c:dLbls>
        <c:axId val="986212831"/>
        <c:axId val="986227807"/>
      </c:areaChart>
      <c:catAx>
        <c:axId val="98621283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6227807"/>
        <c:crosses val="autoZero"/>
        <c:auto val="1"/>
        <c:lblAlgn val="ctr"/>
        <c:lblOffset val="100"/>
        <c:noMultiLvlLbl val="0"/>
      </c:catAx>
      <c:valAx>
        <c:axId val="986227807"/>
        <c:scaling>
          <c:orientation val="minMax"/>
        </c:scaling>
        <c:delete val="1"/>
        <c:axPos val="l"/>
        <c:numFmt formatCode="General" sourceLinked="1"/>
        <c:majorTickMark val="none"/>
        <c:minorTickMark val="none"/>
        <c:tickLblPos val="nextTo"/>
        <c:crossAx val="986212831"/>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[Assignment.xlsx]Sheet5!PivotTable22</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D0A42"/>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D0A42"/>
          </a:solidFill>
          <a:ln>
            <a:noFill/>
          </a:ln>
          <a:effectLst/>
        </c:spPr>
      </c:pivotFmt>
      <c:pivotFmt>
        <c:idx val="8"/>
        <c:spPr>
          <a:solidFill>
            <a:srgbClr val="FF0000"/>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C00000"/>
          </a:solidFill>
          <a:ln>
            <a:noFill/>
          </a:ln>
          <a:effectLst/>
        </c:spPr>
      </c:pivotFmt>
      <c:pivotFmt>
        <c:idx val="10"/>
        <c:spPr>
          <a:solidFill>
            <a:srgbClr val="FF0000"/>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C00000"/>
          </a:solidFill>
          <a:ln>
            <a:noFill/>
          </a:ln>
          <a:effectLst/>
        </c:spPr>
      </c:pivotFmt>
      <c:pivotFmt>
        <c:idx val="12"/>
        <c:spPr>
          <a:solidFill>
            <a:srgbClr val="FF0000"/>
          </a:solidFill>
          <a:ln>
            <a:noFill/>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C00000"/>
          </a:solidFill>
          <a:ln>
            <a:noFill/>
          </a:ln>
          <a:effectLst/>
        </c:spPr>
      </c:pivotFmt>
    </c:pivotFmts>
    <c:plotArea>
      <c:layout>
        <c:manualLayout>
          <c:layoutTarget val="inner"/>
          <c:xMode val="edge"/>
          <c:yMode val="edge"/>
          <c:x val="0.20503555359900913"/>
          <c:y val="4.7651078135488696E-2"/>
          <c:w val="0.71536616849346735"/>
          <c:h val="0.90469784372902262"/>
        </c:manualLayout>
      </c:layout>
      <c:barChart>
        <c:barDir val="bar"/>
        <c:grouping val="clustered"/>
        <c:varyColors val="0"/>
        <c:ser>
          <c:idx val="0"/>
          <c:order val="0"/>
          <c:tx>
            <c:strRef>
              <c:f>Sheet5!$N$2</c:f>
              <c:strCache>
                <c:ptCount val="1"/>
                <c:pt idx="0">
                  <c:v>Total</c:v>
                </c:pt>
              </c:strCache>
            </c:strRef>
          </c:tx>
          <c:spPr>
            <a:solidFill>
              <a:srgbClr val="FF0000"/>
            </a:solidFill>
            <a:ln>
              <a:noFill/>
            </a:ln>
            <a:effectLst/>
          </c:spPr>
          <c:invertIfNegative val="0"/>
          <c:dPt>
            <c:idx val="4"/>
            <c:invertIfNegative val="0"/>
            <c:bubble3D val="0"/>
            <c:spPr>
              <a:solidFill>
                <a:srgbClr val="C00000"/>
              </a:solidFill>
              <a:ln>
                <a:noFill/>
              </a:ln>
              <a:effectLst/>
            </c:spPr>
            <c:extLst>
              <c:ext xmlns:c16="http://schemas.microsoft.com/office/drawing/2014/chart" uri="{C3380CC4-5D6E-409C-BE32-E72D297353CC}">
                <c16:uniqueId val="{00000001-2C9F-481F-A334-65E549FC4F1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Sheet5!$M$3:$M$7</c:f>
              <c:strCache>
                <c:ptCount val="5"/>
                <c:pt idx="0">
                  <c:v>Mexico</c:v>
                </c:pt>
                <c:pt idx="1">
                  <c:v>Russia</c:v>
                </c:pt>
                <c:pt idx="2">
                  <c:v>India</c:v>
                </c:pt>
                <c:pt idx="3">
                  <c:v>Brazil</c:v>
                </c:pt>
                <c:pt idx="4">
                  <c:v>US</c:v>
                </c:pt>
              </c:strCache>
            </c:strRef>
          </c:cat>
          <c:val>
            <c:numRef>
              <c:f>Sheet5!$N$3:$N$7</c:f>
              <c:numCache>
                <c:formatCode>General</c:formatCode>
                <c:ptCount val="5"/>
                <c:pt idx="0">
                  <c:v>330043</c:v>
                </c:pt>
                <c:pt idx="1">
                  <c:v>378840</c:v>
                </c:pt>
                <c:pt idx="2">
                  <c:v>528510</c:v>
                </c:pt>
                <c:pt idx="3">
                  <c:v>685750</c:v>
                </c:pt>
                <c:pt idx="4">
                  <c:v>1056409</c:v>
                </c:pt>
              </c:numCache>
            </c:numRef>
          </c:val>
          <c:extLst>
            <c:ext xmlns:c16="http://schemas.microsoft.com/office/drawing/2014/chart" uri="{C3380CC4-5D6E-409C-BE32-E72D297353CC}">
              <c16:uniqueId val="{00000002-2C9F-481F-A334-65E549FC4F1D}"/>
            </c:ext>
          </c:extLst>
        </c:ser>
        <c:dLbls>
          <c:dLblPos val="outEnd"/>
          <c:showLegendKey val="0"/>
          <c:showVal val="1"/>
          <c:showCatName val="0"/>
          <c:showSerName val="0"/>
          <c:showPercent val="0"/>
          <c:showBubbleSize val="0"/>
        </c:dLbls>
        <c:gapWidth val="182"/>
        <c:axId val="633860207"/>
        <c:axId val="633863535"/>
      </c:barChart>
      <c:catAx>
        <c:axId val="6338602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33863535"/>
        <c:crosses val="autoZero"/>
        <c:auto val="1"/>
        <c:lblAlgn val="ctr"/>
        <c:lblOffset val="100"/>
        <c:noMultiLvlLbl val="0"/>
      </c:catAx>
      <c:valAx>
        <c:axId val="633863535"/>
        <c:scaling>
          <c:orientation val="minMax"/>
        </c:scaling>
        <c:delete val="1"/>
        <c:axPos val="b"/>
        <c:numFmt formatCode="General" sourceLinked="1"/>
        <c:majorTickMark val="none"/>
        <c:minorTickMark val="none"/>
        <c:tickLblPos val="nextTo"/>
        <c:crossAx val="633860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Sheet7!$G$3:$G$203</cx:f>
        <cx:nf>Sheet7!$G$2</cx:nf>
        <cx:lvl ptCount="201" name="Afghanistan">
          <cx:pt idx="0">Albania</cx:pt>
          <cx:pt idx="1">Algeria</cx:pt>
          <cx:pt idx="2">Andorra</cx:pt>
          <cx:pt idx="3">Angola</cx:pt>
          <cx:pt idx="4">Antarctica</cx:pt>
          <cx:pt idx="5">Antigua and Barbuda</cx:pt>
          <cx:pt idx="6">Argentina</cx:pt>
          <cx:pt idx="7">Armenia</cx:pt>
          <cx:pt idx="8">Australia</cx:pt>
          <cx:pt idx="9">Austria</cx:pt>
          <cx:pt idx="10">Azerbaijan</cx:pt>
          <cx:pt idx="11">Bahamas</cx:pt>
          <cx:pt idx="12">Bahrain</cx:pt>
          <cx:pt idx="13">Bangladesh</cx:pt>
          <cx:pt idx="14">Barbados</cx:pt>
          <cx:pt idx="15">Belarus</cx:pt>
          <cx:pt idx="16">Belgium</cx:pt>
          <cx:pt idx="17">Belize</cx:pt>
          <cx:pt idx="18">Benin</cx:pt>
          <cx:pt idx="19">Bhutan</cx:pt>
          <cx:pt idx="20">Bolivia</cx:pt>
          <cx:pt idx="21">Bosnia and Herzegovina</cx:pt>
          <cx:pt idx="22">Botswana</cx:pt>
          <cx:pt idx="23">Brazil</cx:pt>
          <cx:pt idx="24">Brunei</cx:pt>
          <cx:pt idx="25">Bulgaria</cx:pt>
          <cx:pt idx="26">Burkina Faso</cx:pt>
          <cx:pt idx="27">Burma</cx:pt>
          <cx:pt idx="28">Burundi</cx:pt>
          <cx:pt idx="29">Cabo Verde</cx:pt>
          <cx:pt idx="30">Cambodia</cx:pt>
          <cx:pt idx="31">Cameroon</cx:pt>
          <cx:pt idx="32">Canada</cx:pt>
          <cx:pt idx="33">Central African Republic</cx:pt>
          <cx:pt idx="34">Chad</cx:pt>
          <cx:pt idx="35">Chile</cx:pt>
          <cx:pt idx="36">China</cx:pt>
          <cx:pt idx="37">Colombia</cx:pt>
          <cx:pt idx="38">Comoros</cx:pt>
          <cx:pt idx="39">Congo (Brazzaville)</cx:pt>
          <cx:pt idx="40">Congo (Kinshasa)</cx:pt>
          <cx:pt idx="41">Costa Rica</cx:pt>
          <cx:pt idx="42">Cote d'Ivoire</cx:pt>
          <cx:pt idx="43">Croatia</cx:pt>
          <cx:pt idx="44">Cuba</cx:pt>
          <cx:pt idx="45">Cyprus</cx:pt>
          <cx:pt idx="46">Czechia</cx:pt>
          <cx:pt idx="47">Denmark</cx:pt>
          <cx:pt idx="48">Diamond Princess</cx:pt>
          <cx:pt idx="49">Djibouti</cx:pt>
          <cx:pt idx="50">Dominica</cx:pt>
          <cx:pt idx="51">Dominican Republic</cx:pt>
          <cx:pt idx="52">Ecuador</cx:pt>
          <cx:pt idx="53">Egypt</cx:pt>
          <cx:pt idx="54">El Salvador</cx:pt>
          <cx:pt idx="55">Equatorial Guinea</cx:pt>
          <cx:pt idx="56">Eritrea</cx:pt>
          <cx:pt idx="57">Estonia</cx:pt>
          <cx:pt idx="58">Eswatini</cx:pt>
          <cx:pt idx="59">Ethiopia</cx:pt>
          <cx:pt idx="60">Fiji</cx:pt>
          <cx:pt idx="61">Finland</cx:pt>
          <cx:pt idx="62">France</cx:pt>
          <cx:pt idx="63">Gabon</cx:pt>
          <cx:pt idx="64">Gambia</cx:pt>
          <cx:pt idx="65">Georgia</cx:pt>
          <cx:pt idx="66">Germany</cx:pt>
          <cx:pt idx="67">Ghana</cx:pt>
          <cx:pt idx="68">Greece</cx:pt>
          <cx:pt idx="69">Grenada</cx:pt>
          <cx:pt idx="70">Guatemala</cx:pt>
          <cx:pt idx="71">Guinea</cx:pt>
          <cx:pt idx="72">Guinea-Bissau</cx:pt>
          <cx:pt idx="73">Guyana</cx:pt>
          <cx:pt idx="74">Haiti</cx:pt>
          <cx:pt idx="75">Holy See</cx:pt>
          <cx:pt idx="76">Honduras</cx:pt>
          <cx:pt idx="77">Hungary</cx:pt>
          <cx:pt idx="78">Iceland</cx:pt>
          <cx:pt idx="79">India</cx:pt>
          <cx:pt idx="80">Indonesia</cx:pt>
          <cx:pt idx="81">Iran</cx:pt>
          <cx:pt idx="82">Iraq</cx:pt>
          <cx:pt idx="83">Ireland</cx:pt>
          <cx:pt idx="84">Israel</cx:pt>
          <cx:pt idx="85">Italy</cx:pt>
          <cx:pt idx="86">Jamaica</cx:pt>
          <cx:pt idx="87">Japan</cx:pt>
          <cx:pt idx="88">Jordan</cx:pt>
          <cx:pt idx="89">Kazakhstan</cx:pt>
          <cx:pt idx="90">Kenya</cx:pt>
          <cx:pt idx="91">Kiribati</cx:pt>
          <cx:pt idx="92">Korea, North</cx:pt>
          <cx:pt idx="93">Korea, South</cx:pt>
          <cx:pt idx="94">Kosovo</cx:pt>
          <cx:pt idx="95">Kuwait</cx:pt>
          <cx:pt idx="96">Kyrgyzstan</cx:pt>
          <cx:pt idx="97">Laos</cx:pt>
          <cx:pt idx="98">Latvia</cx:pt>
          <cx:pt idx="99">Lebanon</cx:pt>
          <cx:pt idx="100">Lesotho</cx:pt>
          <cx:pt idx="101">Liberia</cx:pt>
          <cx:pt idx="102">Libya</cx:pt>
          <cx:pt idx="103">Liechtenstein</cx:pt>
          <cx:pt idx="104">Lithuania</cx:pt>
          <cx:pt idx="105">Luxembourg</cx:pt>
          <cx:pt idx="106">Madagascar</cx:pt>
          <cx:pt idx="107">Malawi</cx:pt>
          <cx:pt idx="108">Malaysia</cx:pt>
          <cx:pt idx="109">Maldives</cx:pt>
          <cx:pt idx="110">Mali</cx:pt>
          <cx:pt idx="111">Malta</cx:pt>
          <cx:pt idx="112">Marshall Islands</cx:pt>
          <cx:pt idx="113">Mauritania</cx:pt>
          <cx:pt idx="114">Mauritius</cx:pt>
          <cx:pt idx="115">Mexico</cx:pt>
          <cx:pt idx="116">Micronesia</cx:pt>
          <cx:pt idx="117">Moldova</cx:pt>
          <cx:pt idx="118">Monaco</cx:pt>
          <cx:pt idx="119">Mongolia</cx:pt>
          <cx:pt idx="120">Montenegro</cx:pt>
          <cx:pt idx="121">Morocco</cx:pt>
          <cx:pt idx="122">Mozambique</cx:pt>
          <cx:pt idx="123">MS Zaandam</cx:pt>
          <cx:pt idx="124">Namibia</cx:pt>
          <cx:pt idx="125">Nauru</cx:pt>
          <cx:pt idx="126">Nepal</cx:pt>
          <cx:pt idx="127">Netherlands</cx:pt>
          <cx:pt idx="128">New Zealand</cx:pt>
          <cx:pt idx="129">Nicaragua</cx:pt>
          <cx:pt idx="130">Niger</cx:pt>
          <cx:pt idx="131">Nigeria</cx:pt>
          <cx:pt idx="132">North Macedonia</cx:pt>
          <cx:pt idx="133">Norway</cx:pt>
          <cx:pt idx="134">Oman</cx:pt>
          <cx:pt idx="135">Pakistan</cx:pt>
          <cx:pt idx="136">Palau</cx:pt>
          <cx:pt idx="137">Panama</cx:pt>
          <cx:pt idx="138">Papua New Guinea</cx:pt>
          <cx:pt idx="139">Paraguay</cx:pt>
          <cx:pt idx="140">Peru</cx:pt>
          <cx:pt idx="141">Philippines</cx:pt>
          <cx:pt idx="142">Poland</cx:pt>
          <cx:pt idx="143">Portugal</cx:pt>
          <cx:pt idx="144">Qatar</cx:pt>
          <cx:pt idx="145">Romania</cx:pt>
          <cx:pt idx="146">Russia</cx:pt>
          <cx:pt idx="147">Rwanda</cx:pt>
          <cx:pt idx="148">Saint Kitts and Nevis</cx:pt>
          <cx:pt idx="149">Saint Lucia</cx:pt>
          <cx:pt idx="150">Saint Vincent and the Grenadines</cx:pt>
          <cx:pt idx="151">Samoa</cx:pt>
          <cx:pt idx="152">San Marino</cx:pt>
          <cx:pt idx="153">Sao Tome and Principe</cx:pt>
          <cx:pt idx="154">Saudi Arabia</cx:pt>
          <cx:pt idx="155">Senegal</cx:pt>
          <cx:pt idx="156">Serbia</cx:pt>
          <cx:pt idx="157">Seychelles</cx:pt>
          <cx:pt idx="158">Sierra Leone</cx:pt>
          <cx:pt idx="159">Singapore</cx:pt>
          <cx:pt idx="160">Slovakia</cx:pt>
          <cx:pt idx="161">Slovenia</cx:pt>
          <cx:pt idx="162">Solomon Islands</cx:pt>
          <cx:pt idx="163">Somalia</cx:pt>
          <cx:pt idx="164">South Africa</cx:pt>
          <cx:pt idx="165">South Sudan</cx:pt>
          <cx:pt idx="166">Spain</cx:pt>
          <cx:pt idx="167">Sri Lanka</cx:pt>
          <cx:pt idx="168">Sudan</cx:pt>
          <cx:pt idx="169">Summer Olympics 2020</cx:pt>
          <cx:pt idx="170">Suriname</cx:pt>
          <cx:pt idx="171">Sweden</cx:pt>
          <cx:pt idx="172">Switzerland</cx:pt>
          <cx:pt idx="173">Syria</cx:pt>
          <cx:pt idx="174">Taiwan*</cx:pt>
          <cx:pt idx="175">Tajikistan</cx:pt>
          <cx:pt idx="176">Tanzania</cx:pt>
          <cx:pt idx="177">Thailand</cx:pt>
          <cx:pt idx="178">Timor-Leste</cx:pt>
          <cx:pt idx="179">Togo</cx:pt>
          <cx:pt idx="180">Tonga</cx:pt>
          <cx:pt idx="181">Trinidad and Tobago</cx:pt>
          <cx:pt idx="182">Tunisia</cx:pt>
          <cx:pt idx="183">Turkey</cx:pt>
          <cx:pt idx="184">Tuvalu</cx:pt>
          <cx:pt idx="185">Uganda</cx:pt>
          <cx:pt idx="186">Ukraine</cx:pt>
          <cx:pt idx="187">United Arab Emirates</cx:pt>
          <cx:pt idx="188">United Kingdom</cx:pt>
          <cx:pt idx="189">Uruguay</cx:pt>
          <cx:pt idx="190">US</cx:pt>
          <cx:pt idx="191">Uzbekistan</cx:pt>
          <cx:pt idx="192">Vanuatu</cx:pt>
          <cx:pt idx="193">Venezuela</cx:pt>
          <cx:pt idx="194">Vietnam</cx:pt>
          <cx:pt idx="195">West Bank and Gaza</cx:pt>
          <cx:pt idx="196">Winter Olympics 2022</cx:pt>
          <cx:pt idx="197">Yemen</cx:pt>
          <cx:pt idx="198">Zambia</cx:pt>
          <cx:pt idx="199">Zimbabwe</cx:pt>
        </cx:lvl>
      </cx:strDim>
      <cx:numDim type="colorVal">
        <cx:f>Sheet7!$H$3:$H$203</cx:f>
        <cx:nf>Sheet7!$H$1</cx:nf>
        <cx:lvl ptCount="201" formatCode="General" name="Confirmed Cases">
          <cx:pt idx="0">331953</cx:pt>
          <cx:pt idx="1">270637</cx:pt>
          <cx:pt idx="2">46147</cx:pt>
          <cx:pt idx="3">103131</cx:pt>
          <cx:pt idx="4">11</cx:pt>
          <cx:pt idx="5">9008</cx:pt>
          <cx:pt idx="6">9703938</cx:pt>
          <cx:pt idx="7">441444</cx:pt>
          <cx:pt idx="8">3495306</cx:pt>
          <cx:pt idx="9">5066790</cx:pt>
          <cx:pt idx="10">820662</cx:pt>
          <cx:pt idx="11">37267</cx:pt>
          <cx:pt idx="12">678280</cx:pt>
          <cx:pt idx="13">2021118</cx:pt>
          <cx:pt idx="14">102383</cx:pt>
          <cx:pt idx="15">994037</cx:pt>
          <cx:pt idx="16">4525931</cx:pt>
          <cx:pt idx="17">68784</cx:pt>
          <cx:pt idx="18">27638</cx:pt>
          <cx:pt idx="19">61730</cx:pt>
          <cx:pt idx="20">1107782</cx:pt>
          <cx:pt idx="21">398221</cx:pt>
          <cx:pt idx="22">326127</cx:pt>
          <cx:pt idx="23">34624427</cx:pt>
          <cx:pt idx="24">226237</cx:pt>
          <cx:pt idx="25">1254951</cx:pt>
          <cx:pt idx="26">21128</cx:pt>
          <cx:pt idx="27">621124</cx:pt>
          <cx:pt idx="28">50066</cx:pt>
          <cx:pt idx="29">62359</cx:pt>
          <cx:pt idx="30">137833</cx:pt>
          <cx:pt idx="31">121652</cx:pt>
          <cx:pt idx="32">1459908</cx:pt>
          <cx:pt idx="33">14904</cx:pt>
          <cx:pt idx="34">7573</cx:pt>
          <cx:pt idx="35">4603514</cx:pt>
          <cx:pt idx="36">1741603</cx:pt>
          <cx:pt idx="37">6306552</cx:pt>
          <cx:pt idx="38">8471</cx:pt>
          <cx:pt idx="39">24837</cx:pt>
          <cx:pt idx="40">92852</cx:pt>
          <cx:pt idx="41">1111969</cx:pt>
          <cx:pt idx="42">87129</cx:pt>
          <cx:pt idx="43">1228574</cx:pt>
          <cx:pt idx="44">1111128</cx:pt>
          <cx:pt idx="45">585313</cx:pt>
          <cx:pt idx="46">4090450</cx:pt>
          <cx:pt idx="47">3291284</cx:pt>
          <cx:pt idx="48">712</cx:pt>
          <cx:pt idx="49">15690</cx:pt>
          <cx:pt idx="50">14852</cx:pt>
          <cx:pt idx="51">644356</cx:pt>
          <cx:pt idx="52">1002057</cx:pt>
          <cx:pt idx="53">515645</cx:pt>
          <cx:pt idx="54">201785</cx:pt>
          <cx:pt idx="55">17009</cx:pt>
          <cx:pt idx="56">10168</cx:pt>
          <cx:pt idx="57">600796</cx:pt>
          <cx:pt idx="58">73379</cx:pt>
          <cx:pt idx="59">493505</cx:pt>
          <cx:pt idx="60">68234</cx:pt>
          <cx:pt idx="61">1287044</cx:pt>
          <cx:pt idx="62">34110990</cx:pt>
          <cx:pt idx="63">48691</cx:pt>
          <cx:pt idx="64">12508</cx:pt>
          <cx:pt idx="65">1780691</cx:pt>
          <cx:pt idx="66">32952050</cx:pt>
          <cx:pt idx="67">168813</cx:pt>
          <cx:pt idx="68">4875215</cx:pt>
          <cx:pt idx="69">19536</cx:pt>
          <cx:pt idx="70">1119984</cx:pt>
          <cx:pt idx="71">37652</cx:pt>
          <cx:pt idx="72">8796</cx:pt>
          <cx:pt idx="73">71312</cx:pt>
          <cx:pt idx="74">33733</cx:pt>
          <cx:pt idx="75">29</cx:pt>
          <cx:pt idx="76">456106</cx:pt>
          <cx:pt idx="77">2082750</cx:pt>
          <cx:pt idx="78">205454</cx:pt>
          <cx:pt idx="79">44568114</cx:pt>
          <cx:pt idx="80">6421118</cx:pt>
          <cx:pt idx="81">7546673</cx:pt>
          <cx:pt idx="82">2459249</cx:pt>
          <cx:pt idx="83">1662008</cx:pt>
          <cx:pt idx="84">4655355</cx:pt>
          <cx:pt idx="85">22284812</cx:pt>
          <cx:pt idx="86">151594</cx:pt>
          <cx:pt idx="87">21013547</cx:pt>
          <cx:pt idx="88">1745032</cx:pt>
          <cx:pt idx="89">1483024</cx:pt>
          <cx:pt idx="90">338389</cx:pt>
          <cx:pt idx="91">3430</cx:pt>
          <cx:pt idx="92">1</cx:pt>
          <cx:pt idx="93">24620128</cx:pt>
          <cx:pt idx="94">272043</cx:pt>
          <cx:pt idx="95">658520</cx:pt>
          <cx:pt idx="96">205998</cx:pt>
          <cx:pt idx="97">215714</cx:pt>
          <cx:pt idx="98">921974</cx:pt>
          <cx:pt idx="99">1214892</cx:pt>
          <cx:pt idx="100">34490</cx:pt>
          <cx:pt idx="101">7961</cx:pt>
          <cx:pt idx="102">506954</cx:pt>
          <cx:pt idx="103">19490</cx:pt>
          <cx:pt idx="104">1243951</cx:pt>
          <cx:pt idx="105">289831</cx:pt>
          <cx:pt idx="106">66660</cx:pt>
          <cx:pt idx="107">88005</cx:pt>
          <cx:pt idx="108">4830214</cx:pt>
          <cx:pt idx="109">185004</cx:pt>
          <cx:pt idx="110">32601</cx:pt>
          <cx:pt idx="111">114550</cx:pt>
          <cx:pt idx="112">15224</cx:pt>
          <cx:pt idx="113">62791</cx:pt>
          <cx:pt idx="114">260947</cx:pt>
          <cx:pt idx="115">7081747</cx:pt>
          <cx:pt idx="116">10057</cx:pt>
          <cx:pt idx="117">587023</cx:pt>
          <cx:pt idx="118">14554</cx:pt>
          <cx:pt idx="119">982551</cx:pt>
          <cx:pt idx="120">279281</cx:pt>
          <cx:pt idx="121">1264872</cx:pt>
          <cx:pt idx="122">230219</cx:pt>
          <cx:pt idx="123">9</cx:pt>
          <cx:pt idx="124">169253</cx:pt>
          <cx:pt idx="125">4611</cx:pt>
          <cx:pt idx="126">999535</cx:pt>
          <cx:pt idx="127">8415337</cx:pt>
          <cx:pt idx="128">1769694</cx:pt>
          <cx:pt idx="129">15045</cx:pt>
          <cx:pt idx="130">9395</cx:pt>
          <cx:pt idx="131">265186</cx:pt>
          <cx:pt idx="132">342519</cx:pt>
          <cx:pt idx="133">1461913</cx:pt>
          <cx:pt idx="134">397993</cx:pt>
          <cx:pt idx="135">1572269</cx:pt>
          <cx:pt idx="136">5460</cx:pt>
          <cx:pt idx="137">985814</cx:pt>
          <cx:pt idx="138">44959</cx:pt>
          <cx:pt idx="139">716059</cx:pt>
          <cx:pt idx="140">4140874</cx:pt>
          <cx:pt idx="141">3934778</cx:pt>
          <cx:pt idx="142">6272576</cx:pt>
          <cx:pt idx="143">5476059</cx:pt>
          <cx:pt idx="144">446277</cx:pt>
          <cx:pt idx="145">3261614</cx:pt>
          <cx:pt idx="146">20447507</cx:pt>
          <cx:pt idx="147">132521</cx:pt>
          <cx:pt idx="148">6543</cx:pt>
          <cx:pt idx="149">28959</cx:pt>
          <cx:pt idx="150">9448</cx:pt>
          <cx:pt idx="151">15925</cx:pt>
          <cx:pt idx="152">20646</cx:pt>
          <cx:pt idx="153">6209</cx:pt>
          <cx:pt idx="154">815743</cx:pt>
          <cx:pt idx="155">88324</cx:pt>
          <cx:pt idx="156">2347506</cx:pt>
          <cx:pt idx="157">46358</cx:pt>
          <cx:pt idx="158">7751</cx:pt>
          <cx:pt idx="159">1889544</cx:pt>
          <cx:pt idx="160">2620636</cx:pt>
          <cx:pt idx="161">1170202</cx:pt>
          <cx:pt idx="162">21544</cx:pt>
          <cx:pt idx="163">27207</cx:pt>
          <cx:pt idx="164">4017163</cx:pt>
          <cx:pt idx="165">17823</cx:pt>
          <cx:pt idx="166">13403502</cx:pt>
          <cx:pt idx="167">670694</cx:pt>
          <cx:pt idx="168">63285</cx:pt>
          <cx:pt idx="169">865</cx:pt>
          <cx:pt idx="170">81099</cx:pt>
          <cx:pt idx="171">2583370</cx:pt>
          <cx:pt idx="172">4087087</cx:pt>
          <cx:pt idx="173">57265</cx:pt>
          <cx:pt idx="174">6211093</cx:pt>
          <cx:pt idx="175">17786</cx:pt>
          <cx:pt idx="176">39341</cx:pt>
          <cx:pt idx="177">4678352</cx:pt>
          <cx:pt idx="178">23248</cx:pt>
          <cx:pt idx="179">38925</cx:pt>
          <cx:pt idx="180">16182</cx:pt>
          <cx:pt idx="181">182597</cx:pt>
          <cx:pt idx="182">1145345</cx:pt>
          <cx:pt idx="183">16873793</cx:pt>
          <cx:pt idx="184">20</cx:pt>
          <cx:pt idx="185">169396</cx:pt>
          <cx:pt idx="186">5431736</cx:pt>
          <cx:pt idx="187">1025213</cx:pt>
          <cx:pt idx="188">23621952</cx:pt>
          <cx:pt idx="189">984152</cx:pt>
          <cx:pt idx="190">96065161</cx:pt>
          <cx:pt idx="191">244120</cx:pt>
          <cx:pt idx="192">11950</cx:pt>
          <cx:pt idx="193">544450</cx:pt>
          <cx:pt idx="194">11471340</cx:pt>
          <cx:pt idx="195">702768</cx:pt>
          <cx:pt idx="196">535</cx:pt>
          <cx:pt idx="197">11935</cx:pt>
          <cx:pt idx="198">333439</cx:pt>
          <cx:pt idx="199">257318</cx:pt>
        </cx:lvl>
      </cx:numDim>
    </cx:data>
  </cx:chartData>
  <cx:chart>
    <cx:plotArea>
      <cx:plotAreaRegion>
        <cx:series layoutId="regionMap" uniqueId="{5E071A62-6BEC-4BD5-AEE1-380712AB28F1}">
          <cx:tx>
            <cx:txData>
              <cx:f>Sheet7!$H$1</cx:f>
              <cx:v>Confirmed Cases</cx:v>
            </cx:txData>
          </cx:tx>
          <cx:dataId val="0"/>
          <cx:layoutPr>
            <cx:regionLabelLayout val="bestFitOnly"/>
            <cx:geography cultureLanguage="en-US" cultureRegion="NG" attribution="Powered by Bing">
              <cx:geoCache provider="{E9337A44-BEBE-4D9F-B70C-5C5E7DAFC167}">
                <cx:binary>7H1Lc9tIlu5fUdTmztwYsPB+dHR1hABSkm3J5TJlucobBS2xSPABUCDA19+Z1Sxmd5ezqz92vySQ
IHAACPAIHcSiNRPd0ZlK+eA7mSdPnuffn3Z/e1qMR8HFbrnw1n972v3y0zQMV3/7+ef103S8HK17
S/cp8Nf+n2HvyV/+7P/5p/s0/vk5GG1db/KzLErqz0/TURCOdz/94+/4a5Oxf+s/jULX936LxsH+
83gdLcL1K3OlUxdPfuSFbPkEf+mXn5zD+Gnqjn66GHuhG+7v96vxLz/lfueni5/pXyr8qxcLEBZG
z1irWj1DsWTFxH8ef8yfLha+N0mmJa2nKJJhGTr/Jz+OlljWgI4jFaPn52C8Xl8k/51ZmCM6M+6u
fSf+ZsdnBDrfjl/0cx7Tf/ydDOAbyUgGdgpI3RRF/XLxfeS1irrUk4C3qll5uGWxJ+qaaOimHHPD
ysPegJBy2NOFBPZ0nMJ+edsB2KN1GIwWbQIvyFrPkE1JVHQ1v9EVtadaomSaunj8kQjyTWipwP60
lKJ/ming/+X8+H8dr8MLe+TNORRvFzeK1LNURZI0WcnBr2g9WdMNU9aUGH6Z/5uxvGlESjn8maUE
/swMZCYRH4WBf66E8cJR8BS6Ty2KdsGweqqoA21RjUGFEM/IdrGnSKqlSKIUz4oi3fONiCpH/TKz
lsCenTo37ra/hmC/GHnPFzfj4DCe+BvXa5EHqtqTdFMRVZWIG6NnmJpkySqR8D9OUDn+VX+H8KLq
16g4si/PL44uF5Nx0OZlIJs9tvNlXU8uW/Aicz7kHhsG8zLTsdoVy6QG9JTzJl1ImJGOU/T7HdCB
7CDyxi6Xym+/Cdh1q0uKaCV6p5UXTpKk9nTZMg1NgoqUhb2ekHLU+ToCOh+mmNsfO7DjvWc/CNoU
R3JPUzXolvyahcTP7HippxmaKhsi0fYv6+koxzxdSEBPxynql/3zo+7463B08bnVu9jqWYYJYYKn
VPyT3+2CiXvC0qAWyWZ8GRP9pxlN5UzIriV8yE5RVjifz88Ke7xwD2N+/t8udCQDMJuKKilGDHN+
/wum2TNECxeCrsVsMvi/HYv8enrKWcDXEfj5MIXe7oC8v/Qm/qJF0SNIUs80DA1v20TFz2MP1mi6
JcmqLCVHJA99PT3l0PN1BHo+TKG//PX8u/4yWI7bNTeIPUO3dOzrBFts64zYh5KqG4quq6IVnwq8
zbI3bgN6KrDnH0LB5+MF9O/Oj74dBXO8AS6uRmuf49CC5JF7ooFbF1p/DntB6ummKUIPSuwO9BHW
lJxyDuRXEzbkJykv7Kvz8+IymLCN2OaLTIChx7J0FXexmMr4zGEQdMzrsBFpUsKRwmloQFM5NzKf
Q1iRmaF8uOzAPTxYh36rEkkzse0hcmTInONPXiLBSmcqBszOnAe4K7ISqQE95RxIFxL803GK/mDQ
gVOAIzCJYiuFPQq+R88t3su4d0UD293Q8ywQdKkHZVVWFSu5r+k5+DGqyvkBW1Dx0whvSn+H8uny
+vx86vtL18Ozwbv4PF5F3xfuE9+1LdwfVk+0DFWUNcImA2Y8Ea8G2JhSlTZ7VH6MqHIulf0NwqSy
X6E86ndBt4rgU2jTiKRCbzUN0RDVPGNgv5Ag3ExT0Ur5cllPSDkz0oWEA+k4hf3y/vxH46vrhePg
4tfFfrlyn9YXsiinL9yqw0EM8nVOu9jDesSMOl+pP8+Bg9O/+LcPrreejtajf2/vmAowGpqSihdm
cq9ZxKao9ExZlnXFKH/l9MdL/ymAd/YplSEX/p8X4XR8cST6NUrLt0v9XyT7qH4B3WBOB4w2eEpP
3Gj5Gj4/5hjXxB57EGm6mZhs8scbTyZdgpII3b30zdSAnnJ+pQsJW9Jxir7dBQ3lMA6+j9zZyGuP
ASouNkvR8TJKGJB3lUPuGqYha6Iml8vXRiSV8+Ays5awITtFOXHZAbPNYHExHC02IxiO22OFpCBI
hFnFrPwhYPYyE28lTZfK7WUNqSnnQm4xYUNujvJh+HD+C68/c7/7Udiiw4TZzyREjOhSInLy9jNV
7pkqDAw696cQt0kTgsr5cFpJmHCaoBzovz8/B+zRdITArfZOgaz2DJjJNNXK+3IFI/YjauzWP/7g
lGRV8Hvc3g2oKUc/t5gwIDdHeWAPz88DRuD1aPm9TYUbwkiF9V6HFpUK/qz9BiFrCOSBOq7C0kbZ
UE9MNRf42hIm8CnKg+sO2DMH4dT1V61yQOzJksS85tDhM9ArMOpomDH1k4TKMqAJJeXwn1YS8E8T
FPpBB149g8l+FfJNWPXMyQc2vharKes9De8mVbVOT8oM/LIFB4sK+LlKmr6wYudVLTUV2McfQYGP
RwuoX59f6NxGu/ESl28waQ96FibLojIh+2N7ZV4Z1WGckRXrFEpF7JXNSCrHP7uWMCE7RTlx++X8
nLiJvMko2LfIBvhvIWJMhb+e82yQEPAmyZJpqdzNzv/p+AQ0oKecB+lCwoB0nKJ/0wH0oXIEI7fF
Fxnkj6RpcNFy73gefbyYoQKp8DEmAogYjBvQU45+upCgn45T9O2b8+/9wUs0Cn2YGhcX15Hrjds0
2fcQOCUZsggFJyP/JeAvGaKCV0B+2/8QKeUsKPkThBklv0HZcv3b+dlyPQ6WI69FkaRJkP0KDoWS
t/SBG4opyjADkmu4AQXlPEgXEuTTcYp3f3B+vB2kiwS+36IUguVNkjXomTwsMy+F8DyQNEUzRebP
ymqfTSgpB/60kiB/mqDQOx1Q/BG5P1mMnsfrKQeiBRUU9mtDhU1O42aGnAiy8DLQdBmhbgh2Yz/g
TZYHzUgq50J2LeFDdopywu6AcfrO90ZPLQaTqEd7HHK2OBfyR8CAFmRYeCbwwH6ijdaTU84Bvo6g
z4cp8nfO+cUPc5fDFrrm2/DtJ+AoX0RRSZzix6SJzCUsaFZPg1VakcXTCckfgXqKyuE/fQthwGmC
ssC2z8+CQeCGQavqj9ZjD2BFpjlExjFgX0ceUWwYIhdvA0LKgU8XEtzTcQr74PP5YXdG3qjNOBEd
oeOGKosGhD8X7dl9b+k9XTQsBCgkJwNG0uy+r6enHHy+jmDPhyn0zuX5ob+He7lFdV+QkS1q6KIK
rSeGPq9pCpKhIawZJlGFv3vz0NfSU458sowAn4xS3O87ENuBeMbIe3b5x79d1gswNcs6LlKRA59H
HhY3S5FVPInxEstu9gaUlGOeLiSop+MUd/vd+fc7XNOjIGrxjtUUpKlIlqISfyNL2IIFTldkots3
oKACb046xZuPF/D+owN4T6OwTU+7zBRGxKyY+aQUKPNI1RVVjUt0TOc2eS0ZFZgn6yjkyXAB8Q4Y
8m3E47f4hGUqInY3u07jnzzwMh5Rporgk0SPKYSE11FTgXu8jMIejxZQ74AHdxgtYTzIBY2JfAtW
Cfd/XtDYu6DNM6fICC8ysA3KbxZNRTaMitBBZEgef8gTro6Y8h0QryIbIB6k/H/XARXW9hfupk3H
JTSlnoiILh3vh1JNisX+IwdJ1snToQEl5YinCwno6TjF3e6AHuX44fji+f+82/huMK47cM3dl3ie
mZaBzDte2wSXePYFoWHLw2yBCJdEKhIztvPX/2tIVzkv6HrCEjpNOeN0QdPyw/UWD7v2mCLIsJfq
yEs1tdJwCgS9aBayAwpOBbsBKeV8OK0kHDhNUOztr+fXupz9qlUll+UhmbKCSjSJFoDtnjkOCviC
l4UiVqTA1JNTjj5fR7DnwxR5pwP6rjNtNQNMQRiFZrEI7MSXb+WAR22gHgyreHxQ+VNHRgXg8TKK
dzxagPtjBzZ6Yzn7YxHV/5L/4XGH0OyEH0hcsIPRwV20KP2Zl/L4I0LjyUgfAU/wWCzB8HT8oRpR
LSXlp4F/ATkOfJieB7sDauj9X/+DjOB9i5oQAuWgCsFtjBTH409eE0IxLFWBXYnXgmC8yT68mxBU
jv5pJcH/NEE5cN8BDiB6x201hpRpPbKiIJRX4pFEue2Pd4Iis8JZ8COX7f4GBJUzIF1I8E/HKfwf
O2DPtqMFwrjafIghWN3QTCQNIMWG45uRPkj/lfH2NSReLoW6kRsQVI7/6VMIA04TlAP29fmv5CvX
W6BGGRcDVcaP5m8xPHRRfQzlOJSk5ENeAiHSSzZlA6ZvogM1IKQc+HQhwT0dp7BfdeC5NURt19HK
b/MRLPUUGHZg3M7Y9jI7nymfpmiqEtDn3IZsQB3URrSUY59ZStDPzFD8hx3Y9sORf3HvL8fH+nyf
Atd7clctXsMIVlEslfnpYyFEffnMo4lEVRRpTYxFxAA+/Os/j/T99V8JgX/9dy2FFRyq/EuUYZW/
WOBfF8zmEYLt+DZ+u9A6+kFZBSFkWx9/YBTNnB14oFGzgxXsS2ymhF13+5G3HAWv0VPOnXQhYUY6
TrG/60D0lzP67l88jIPnFg8MUmtE5LPjzkgii/IMYFoVKnroMCedtKqs4uqMVuN6msqZkF1L+JCd
oqxwHrpwe8/c13bdjz2jmREbTIDJTkkijPLRX5KBhzauGCRJJVzg/3Z8kVy5r1NTDn+8igAfD1LI
rzrgOkJk5nf/uU2VVYLKirrFqMCB11hG6sBB2rMQgQFvDexI+d1eT0M52CfqCeCnCQr6h5vz73MH
X4963ReXfwb/pCoocN/gXQaLBE9xygsg5H+wGot4uRHl6X9DWQVrKr+RsqryFynrnKsOsG46avF1
gXsCGQqosogaWyUXNdgkSsgZZ74gPp07ODXEVHDmuIpy4ThIEb/vdwFxd9Hi1SygsroB0BVDPuU+
ZcSUYODlIaEAo6QQtQjW9dcJqYL7uKyA93GUAu50oJuA4y/8djORVWR+wF2sM0dBDmoUgRFNEycg
EVMU8QaUVICerqS4pxMF6DvgUL4fufBa8tuxhYeAmgMcKX/8b8cqTv2/Vw4vX0fA5cMU2vuv5xcj
t6Ow1RAJTe+ZUHKOms5RNue1HbiDLVYfGo765CePfD055cjzdQR5PkyRv+2AVu/4Sz9oM7NAgIop
I9wO92KpKx5lWpH5KiP+8eQ1yF2b9QSVg59+CUE/Hafwf+jC+zau4cUcR4fRxl0sxv/Ot+LbBYyA
grkI/AXYXNFkMXgZGc80HBjxkGlWXn2IFwB8Y/Guij9D+FTxW5RrTgcsek7go7jZqD1OqQh9Z28y
2EtTXTLLJx0R3OwmthI+QZzlzkw9PRVnhi8kvEg/kKJ/8/n8l4UTfW8Relh7EJ4IbGPgqfVUMEXY
KRA6lBbapWpQDTUVwB9XUdSPgxRy58v5Ie+Pmc2xxQ5KuKCR4o1HLi/LmhdMFrR8S9TxTE7uZ7Lh
G9BTjnu6kECfjlP0+x/Oj/4QJbimFx/gwWlx3yN+SFVQxdHUk9dtXv2XEE5/3PeiStyWDakpxz+3
mPAgN0f58KEDgqfvjpY+eiwdfTjoB8iFcNVN/c+L4uZ1ausoaO5KZfWmJMhBKM05FYEVUEa1MOhy
vFAV8aU2IaV8L5xWko1wmqC7oN8Ble1+NHPnLpqrtPgUZDWncMEbSnlXCVRHRpgBWiryNkPkSDYj
qZwL2bWED9kpyon7DpjHB09RuxUi0cYA3ggDNcG4wkwOA3rRodw7KxlWrjA3oKicC+lCwoJ0nOI/
cM5/L7VeEYa9V5C1AG0rL4MQ32cwlx1KBZS+1+sJKUedryOg82GK+XUHwloHiJxHK4k2PXGsIBsc
niakSw522GLhmmM1eogfogkN5YCfVhLITxMU9OG382/0KyRNPbVo5lYRk8EA15CUe/zJ73e5p2po
HIG80WS3E5dcPTnl6PN1BHs+TJG/6oDKdQ3/f4v3LCwiLAqGRy2xJ5+W2/MoT6vjN/AL5QK+lp5y
5JNlBPhklOJ+fXn+Hc9LgcZWhioF9wfUy3+VO+Xd0487hEbP09r+12M/mLRqYZJ7qLgMmys39eVl
PWrxaCJqMqdpPOTB3YCeip3PP4TufT5e2P2DDuz+aavZacj3RywXrN68lk7e8QOtk0UCyNA6+Xsu
dgBd15FRAXm8jAIejxbg7kDExXUwHrd5veI1JeF2Vdhr9viT3+uw+Fmovokaj3ST19JRAXiyjiKe
DBcg78C9+iWI0Itpz/fb2wW8gFRwqOeosiDl0RaYqU9GpARa+8TqDNnlDUgphz1dSHBPxynwX/44
v2gZrlotZnpsL4E4Rt4SkYmQjOMApV80TWWqJDekEvBrySmHPllGgE9GKeyD4flhh4hpt5AUvJyI
QREVw+TI5oGH2Uy30Mwq9b0VZU0dQeXQp19CwE/HKfzXHQgTukYV2fFy1GYnVua7RNkJOPHJbYqC
L4rGWllZSeAo2fKNaKnA/vQZFP3TTAH/+/Nv/0+jYNSyvMctqqCKNYrGlrosBfRGZDFFeMkSh1kT
WsrhP60k6J8mKPifOiDyY3OSYLvr9Shq78ZlEgjaDQrwlFcBQes2lhEio9g1/0cTtfJYyLkBPeVc
IJ9DWEFmKT+uv57/MFxHSKFo0ZOmomWNZIAXPAGHKkAw7quoTsFdnSLms977enqqGBF/R4ED8XAB
+g4chZuR22ozIQuXMJRKrdBOUj7eARZqV8c6JzkCtXSUI54sI4AnoxTvmw7I/aGPS7dNM4IJ/wd6
rKJbVoyrBWAz+iYaTMBOryIllieb5bd6A3rKkU8XEuzTcYr+sAMBozf+Yn8xHI85Bm9/ZakSZLqC
gHSEAh1/8oZjXAkqinGZLLns+AP3VVbSPLCWjGjs6rjhq0+/ch7kVxNG5CcpNx46YNK8ges+Ctps
pYUbFgEUyIQlyTSCCY8KjPe4nJMrgThQmpBSzoPTSoL/aYJif9MBr9W7J1SibDnzGymSFl5fSf18
8giQTNT5hQyCmSc+CeT51YCgcgakCwn+6TiF/10HXr/vUE+2RYVHZrerjHqxyskdm7kEjk5yRUcp
riSyiFy+tdRUIB9/BMU9Hi2g3oVN7z373njdJvLwX+FRqxvckMzugNwFLEEmQRGF8KHFfIF6PTWV
yPOlRfT5TIED/fNr+sMI2faoO8BvwRYuYFiWUc0MDSpjscJ0+czWPxo7kZ2Eih/lucNNKCpnwmkl
4cFpgrJg2AFDM+pyvrQHP8rJoWkHsoaJ2xZJBRLzl+sVbcrrqCiHPF5F4I4HKdTvfjv/bn8XtHzJ
onoWYj/gtuJFFclmP7pZYPSXeew0sfQ0IKgK+ORLCtgn4wX4Bx2Afx2Mxi1WNVNY0B/KZwH8WNfP
m/ZReNHU0CKOR6pRq8K7WnIqsE/WUeiT4QLyHciJfBeOFq++Z36sNAHzhaNJgYYCNukrKiPjmd2N
6T0map8dfyQu32LzWi01FbjHH0Fhj0cLqHfAtvAefYnxmuQf//a7FTr7MSseMTnxhs+rNgIqQqCR
OoBHTfHjD3T+7Ou2AUHl0KcLCfjpOIX/fQfCkN+PVq1GICMkDd0KYEnjlp2cYiMpKMdhoCkNVStr
yaiC/Eh9AfDjaAHuT+eX7kO4bcOLBxRvwpY7FkoKWVfoo1sRfRHXfCu2cAxQ1E+TVF0tFz8sIB+9
QSXU1U9OCTEuvIXScmbV/0XCx/oFlMUPzvlZ/N4Pnls9UmAUUoxFlEHLnSVk3ljwB8hG0v+Y3tz1
dJSzia8jzODDFPL3HbCQfhgdRvNpu7kUKtRSEYllmpqYhvI2Ul1HD2QUp4NrIP4h1olmJJVzILuW
cCE7RTnxoQMhzp9R2qDNRlsIakP5Jl1Py5iRvCJotyIrzJjWySdaVD095Szg6wj8fJhC//nr+eXO
h7G3b1ON6rHCjIj05FpUXo1CcBz64ShgTnn+fS015bgnywjsyShF/UMHnmsf3MD9Dn9Iixc3HmSm
hG44Seg42fGCpDEFlhVGSJKNyZZvQlEF+Om3UPzTiQIL3nVg47OM1v+4+OgH4bSODf+8XMpjXu1/
XAxZkm0dFc0D3v+VXuv9Fo1/KOb9g7/2N357LEB5ZpxH3EDlATIy7CsmzOSsEXDZO76enIrDmHwG
PYrJ8M//+DvZy4WBdWGkDsofKL7/IdoiCKM9lNE9UGY1HBH5W/ZqV9GVDS8V1WBpNeyHvFbqyalA
OfkMinIyXBB3Xbjn98Fkf2hZ2ZWQt4HIIqRtx/DmnxqGioxKmEtELbnsqbLbiKQKDmTWUi5kpgqc
uD7/xXM7arPiEexWaOfIOFBuOmGdWBAJiSIi0MSyBqs6Mspxj1cRxONBivXtZQewHn8feW3m8MEH
hPRrGTHvRLHVkNunKZoml7vebusJqQCcL6SY8/EC7HYXYF/74bTF21SAoEe8O+qm6dBbM/ZwtDOF
h4gpvcl7m+7ycS0lVbgnCwu4J+MF3IcdwN39Pm61yYTWg2PTMlD0MrFXwOqdQV9gFQk0UzvFYlD4
6wmqgJ8vpPDz8QL8HXA337rf23xLIzUezc1YpliCPsKIMuBD8iMIBsGQ6K1cpkLWUlOJPPuIIu5s
tID6H+ff9MOFvxnNXVAXX29vN4LDiIcUDhWtPcqBt3owjyOfVSQu5yaUlIN+WklwP01Q6IcdqA11
646fpuHYW4fjNnv7Qm1HoAvqOJp5nz96/iJ1Ev1uiBrfmIxy8MlywgEyS9lw++78J+DWDafRyGvz
CGga7lWEWiOgNxYuednDsliRUYnmWycvdU65bEJRFTfSjylwIp0pcKEDLum70fNoMlo/vd4e48ei
AQQIeQsCHsGMuFkzwh9FPGBo1VUoRKXCvxkx5RzIriUsyE5RHtx14G11hyy/rdveTSBI8IfqpiGL
sOTwSzbDBvYcQHtRC/dB/AIGl7LnoJ6eKhbE31GAPx4uQN8BAwP71H2r8abohCLKKjceMHxzR4BF
m8K/Ce1HJ/dwE1KqcY8/ogT5eKKA/R/nvwDwwc/ups04AMT6QuZABzo1dsrfAAYLhoSr09QTVyYx
7jQhqZIHyccUeZBMFHjw0AketCh4JL3HOjsocNiUyR0BZa5xMcO6RsKQAPurVFRCjlVFuDFYgLoD
IXf4yLBFdR+9Qk20GsAjN1Fm8lonxAzsazLCXjBOhPvrZFSCzZYV0WajBbg7odgE6+losbh4t2Z5
NGuOwtsfWuhFA+uxAjmS/BDk0XADzwBFEZMmKBL/p+Ngx7tRc8KqeEH/QoEt9BcKHLrpguxBrgFq
grb5AoCHSkYXA9SYwO2aUXlg80HLP0vW06LVuBjyx6IJMVX8OK0tcOI0VeDB567wwI1aPB4C4wHL
aK0oVA2XvgbbHDpqlSe83o0YZDUkvcaI49JSPhxnCmz40gE2jHfuU4uWZ/bShYXZQnWyMh+XIIlw
9IqWzv6PnINaSiqgT9ZR3JPhAui/dwB09yngqVixKHj73QDjJ+5k0WLC5viTdy5KKPGBcq0GQryI
5nk1fh4HqPjyfDEM8V9r1j/irhGB5fyo+3uET3W/Tvl31YFw7jt/8QwjKt+/b2ceLHiIRJKhvCbM
s3J3CLw2KgpKw6Fz0m5zV0g9PeW8Sj+EMCUdp+jf9TtwelgbllYLJcA6hGsDdzTP3oHBNHOFsw7J
qMaIJBOU0Dn+cM4nelUDgqrw559SYACfKHCgA8myd74HK/Z4ErR4cbD+7Hgco543D5XP8wBqFGu1
y9qHV/CgAUmVXEjXFvmQThU4MejCWQj8pzbvb9SRlgy0tsGeT3HOHAUBUZEoOwo7B/fbQ1LlRVEt
QVVMSBYWOJCMF+C/7AL8B3R9dV+iMUfh7XeBgF6VCi4DRebvazzjMixALqElwYyH/gP8H+ViqAkx
Veif1hYYcJoq8KADwfDf3OX30fdtqxzAfYtSjBYKe+egR1SFoeooIKViPLvrm9BQDvxpJYH9NEFB
/9YF6/Xw4tuIJSEsORBVG5/ET7YYHPnHeDlusdw4MyGqBpJ4uQ6WV6ChoiGRC7mmmeiC7Baopaac
/8kywvxklHL+jw7cOB/xSI7qmN489BqGc4apkpdxSMXCM1KGlCuPvq8lohzsZBkBOxmlYH/sgJHk
43g1ajFLHe8INAayZBRczsk1kz3aofwavEYMeZrXklEBd0w9hTseLcDdgbzRj2PkiQYtG201+B5U
1qtdT1JN8ncKKqOiLJKO0CR+qOLbvCEtVchnPqSAf2auwIUOuCs+jrcX38Zwj7ZZg0pANTaWwgmz
VMKGvH8OSi97A6KtFi003pCcKkZkvqXAiMxcgREd0Kw+omLAsRQt35lVd3xzcY96DKjljoJURh5+
wdRQd1+yNLiN4h8qgprQUsGD01LKgdNMAf93539dfHQn46BF7I0eBDykkJYT/nhtyIrJ82pwRHAV
ZxWbWiqqUD8SX0D8OFpAuwuKDUO7TY8QC8FmLmlklcc/edxRowE/+VjhAu6v0/MK8mxhGfZsvIB+
ByKRjnmFF3ejpzEqn73+1T8WEga5DzagQgzybOOf3O6XJQTFSCJK8ySzxJ7xA3RVcIMlTGY/jHKF
zlPu3HUgcBUobNtsQKGjLA9Ks6FTZeLKzutE7OTgHka+X8IUqhvVklPJi+NnFFlwHKbIf/z1/HfA
r8s2q1xgtzNRdOojm392wUEKgaWz6I78HVBHRTnc8SoCdjxIof61A16dL0P+0W/XcxTEXjPRn1Z/
zHsUBAu1l+EiRceJRCoRdeeL5548cq+RVY48WU5YQGYpLxgO5058HbrjIBhd3I7hJn3t83/sLmC1
3bHB1dTFgGiwjGVVQEM5VscHEayEHU3JKedGfjVhRn6S8mLYgffYJ2SLtJsICzsq8y4Yqpm8xfJi
SDdZB91j5exYcSLSqAlB5Zw4rSRcOE1QDnzqwPX7CY/hqL1jgDAYaEToYMY1ory3GfXK0WOU2eSS
9nMF+GuoqcL+uKwA/HG0gHoHbNyf0HhiOWoPdlS5liwDNQy4ppk3wgkmquyYJmsBVR4iXE9PFfDx
dxSQj4cL0F+eX/x/Gq2i0QWzvPD2vvHL6O0XswB7G+pMwJ3PX2XY3Zk7AJ41mOtQLRJF9DjrY4Pc
j9BUxQj6VQWW0F8oMKcDT7VP41YdAIi9QC4ypFESTcxCtDMMEQxYhtCYSJN58AXms+/kOnIqeHH8
CIr/cbCAeQeME5+m7sJdrVouXqihth2czOlZIEcBrwVVhisGh4FA3oyaCuSziykDsnMFPtx0QDD5
7Zql4RyAx1GHSCp1DiAUAKdCLSqkn2rpqAA/WUdxT4YLkHdA/XxwxyFuKr4D334FIEdNlVEEB8W/
UvUyI3AkEV4yvNwQgUG2fQNKylFPFxLY03GK+0MHgrw+wTAVTdp0P+JRrCOyCDFc5DUMUygmTPQ7
TlQjevU2IKUc+dNHEOhPExT7T/fnFzO/jcI202Jllp2s4IrlDVjyCr8mITQY1VhY5sjxh5jbaqkp
xz5ZRoBPRinqv12eH/XPPoxtrdqekSmFmF3dUBNDZn7fy4jkMuEa1gwCeANCyiFPFxLQ03EK++cO
mDg/R+tW82BZN1f4XKAv5n2MzOaGdlto75fU8iXivZ6OCtAT+inmyXAB8i/n3+lxzecPbhiuj+Wx
P4437rrFG5ZFiaLlk6yUdkMQYP5n5clRNCR56RJO/DB55Yyp+DOETxW/Rdn2oQNXckzqbfTUppCC
OmTKGoqHqKdjkVGHBF1EMXkYs3Xetppczg2Jeo1FyReVMiaZo+y4dbpwipb+qL1Tw4onwDtvov4f
eQKz4BRVNZDZlgSvFM5LDSFV4B+XFWA/jlLAvw67ALgHTyraRLWZd8Bi33AALCmxhuatcqxLo84i
EVVidhiiNWM9LVXAn9YW0D9NURYMO+AkG46iZ/fiMhh9b1MGQROSZF020RcqZ/yBMQ7JmqxeSOKe
B3Oytp+m1FSxIfstBUZkJwusuOzAaWApOG2+z1jmPiS9Lqpwf2WvADaBykYIHS2vGjisp6SCA3wh
BZ+PF3Dvwi08Dlrd/MzizHrUyTzcIS+BkNR8fBjzsnXUGDesJacK+/gzCtDHwxT5z12Q/+P903S8
WLRauUVFLx3Wjs7kPSbyrwZU9lKR1y/hjiCypxExVdifPqSA/2mK8mDYBaUH5QPH7b6S9R7uXhSd
Rvzn8Sf/SobwQeNeuO0V6pRvQEkF/OlKCn46UYC+A/GgQ3/hL32v/boiqFEBcydMntjoqQUocwHA
X4buOCLSy9XYa0b1z+aEVTCE/gHKFzpfYI/dgfuYNSW4uPwzQFQxFxVvt1YLSNqAewyueBIyDaOe
aBpoYWFRzbQhHVWsyH5FgQ/ZScqEb11Qio4fP4xabQ6F1C8oPujEwo9H/opgxZZZ2nIhdHrYjJjX
GJF8SSkfkjnKhmEXburAvbgdefMWDwKiVlhOJu7hxEmQV1IRPWHAZw+jE70mmpBSwYLTUsqA0wyF
/7YDAUOfx6vo+8J9YrU8WOs7h1UoaFEmAWsZGU2yxXUm0j5HQpQFjBUI4joFeGXfbT9MXzl/Kv4M
4VXFb1G+OdcduELalVtQnTSk26Acm5Z70EFgqZaEPgdp1DvfG3GoS634LGdHhayKv4nCPex3AO4t
at+0mEIMuzZa1aEMcLkpFRnGrH8NrEmJO4haM2rJqcA9WUf2/TAZLiDfgXiW4dYND3GqJd96b1eV
WBkXNBNUEK9SpsWyjrWwYGg850CkD7pmNFXxIPNBBUZk5ig3nJsOnIN9q4lPiB9FnDVKnXL3T/5B
hzAA1MJGpiUEUPzDt0AifeqoqeBAvIxiH49S1Id/nB/1+5GLPo7/l3/82/e/nDeeSjJ5psX/4Gv/
XjmyfB2Blg9TbO+/dgFb79CuL1/QUaiA1YdAg6b4J482qqIapsHc+SefZ1bluR/VU1QFP19ZYACf
KLCgA9nD99OR226wHLRKSZGgs6A60fEH+ztrpRCR3YSkGoPP0+3fgKAKDqQrKQfSiQIHOiDW792l
Hwi3Y7SbeO3Q/1gOjYBmHwgkktM6XFbeXC3BLgF/DXhArteG1FRwIPsplAnZuQIfOhDBeO+3+fgC
/nh14fnFjRFK/hTgDCC1Bu6EREzRU1BDTAX+x1UU+ONgAfEOvKPu4SN2n0fPx+CWe//7qE0GSHj9
ImTXEnlP8LwYYj3fRRbMjicyP3axYvODVFVwouzTKGPKfqfAp/sOXNOR57Ya+4UGEyhlYKHlTf5U
HOOoYR7idzdtiXNfT0gFO/hCygI+XoC9Ax7M+yiYj/d8c75d8USbagspM6y/TazQE4UfLjR0VFRl
bi2iN8Nf/xPM3f2rl1QF+ulKCn86UcD/cxe2/Wa0iNrDH1UZ8aCCc0bK20ShK7FsJwuGuIQx/N9M
BFJUR0cF7Mk6CnoyXID84fyQf5mwanX889++5VFNCCHVmpa7exWUekK+jIb+uvHlCyGUfQPUE1GO
N19H8ObDFO8vHbiBv8yDEbKV+Pe/HXCVZcwjbRWFyvKYS8glRsdWGP75PxZv7gYUVKDNSadw8/EC
3pcd2N9xwQAWmHUxWLqsoPea4/F28BGfhQ3Nyr7yihw5HmiIoYN/DPXHE4MOMWx++UHiKvhS+lco
k0p/iXLsctAZjn1wvcmz32J6E2MGeuEgwDrJcMW5yLyS0QoHRbZQXiV5QxeclgmzGtD1KpvS9eUM
Sqcpa67tDrDm8H3cds0D1CFCPDzq7ychFMRjpoNraNaI+nT07DSipYIVmbWUDZkpyoIvHbAePYy8
aBS2qSPBeiSjci8sePnsJ1ZrFB3rDAN9qrnEjG+QBjSU454uJKCn4xTxhy/n3/QPiLk8RONFi0qS
iVsDbaJYW4qyd4EA5NkcCk2U3xuNSKpgwelrKBNOMwU2dOBa+Apz3YWN0Imj7eJ6dGiRHyjuzqJY
UMU4/zqG7RoZrwai4JMEQHIQUpr4+SjTKMr5kFlK+JCZOXe1oW+siHuLOAvM8Y5KlvBF5i9fmQWx
mBaqfOCFnH0Z1FNQDi9fR7Dlw3SDf+tABsHdfuQtW81uZS0LkFOM+sXxq0vKKTwWHDdoHIFiW8nm
Jla5BvSUY58uJOCn4xT9uw6gf49oIHs0RWGbdp8HhoHO9jBC5KAXYH9gLNGQuRSzhmz7htSU459b
THiQm6N8sIfnv22d0Wp88TAOnsdcEJTJ1B9zzUDDgf4IxwyPf8gfBAG9udC6gxWb4O80/m/H+k4z
msqZkV1LeJGdoqxwOmAa6o+X/hMezAiXqwgViyX12xmEtxeKbqnsNCQKT14VBYPgWUOrQKOcQW+h
tJxt9X+RMLN+QYHF/fOftromY20xGC+JfzVhG/u3/hOOk++t//H3f177jwd2YpGE6bhhi64MPNMt
pJqYKIJX9mRh6aDIhIP+Vt5HvilR5acxv5qcvPwkPWUPl+c/ZcO//tO/uPeXf/3X8e3yKfjrv70n
d9XiDYf+nsy5h+dirE4cjVcZ45bOWqCLyKPj1ZyJrve/obCcVdV/ibCt+hcpC4cdcMgmxr+4EyTX
Dt5+8f2rHG61HISQjPsn9FH0Z+CFEGeZJkmvz1YsTZ6WpXyLr7p3z7/8hG70KP1mQSXH+/tEQu5d
iiz3Cd8G+TXj0Tr85SeDOdaRloGUYUR7mhp7AGxhwcAM4lTw7kLFFSS2qvhvzHis1vkvP8EMoZpH
+QkjNFq2azila5Yqc5xCUhPiQo8VGHXoQT9x2lDybD853ikxrcn/vvCi5Sff9cI1vkiD8XQV/x6j
VkCnG0OF31nVMP40+gxbO/u1/9g+TtSlHrqP15NgLt9sJuHLdRg8StfzyfTFtmYv2rWwnS6u51tz
43jBLhxEEze4xkdEzmqyWNzONouZ7R6Eh9DUZoO5Pv3mKd63lWz494dQmn31N7LsuJamO67wuLyS
tEM42MH0awfmWr/ZqdHEmQkLS7TF6d6/flkYwdViIq8+Rpvtsj95XD++l7Sd8qci+ktnv3t0r1Yv
c/nFNgJ9+32/DcX3kTcTHRc5qwNrfpheB9FGdrao4vT+xdje783Z5uN0ob70Q3NhfTaXqrmwRX/m
9dFFVLJX20Dpr42lf7szfP3hxZUjJ5zvg5udsbNuUCHHulpZy6Wje4fdO0uwXFtUDktbmFnh0J+q
j/ZUftk/uNZubx/c6X5sKFZ0ZQXGxNmb3tbxxIXuGNFOcfAUWd5sg4lwI2xeVraIroG29ShO+5vZ
3v/TNzbXG3UxMPfi3Ik0yb+a7wVj4O+jzc3jNFw6oS55O3v1cnh0JMONHDmYfF6o2nQwVby77SGy
1vbuRVreRJPt4kaQg51jhYfJ8yJcLb8tZhPjs+k97q91f3u48/Ao6u8szbtFwMn2am74wpVpbtbv
95Z74+ny7+ZuPh1I6+ne0dRo7axCcQVS1cXVXlX99wsh2MnOUthPr6Kd8bu03d1PX2bX5m4f2Et/
7l3PdOt2GS4PjhZMpg5is/SbjbK4Azt371Z7dWp74vzuUVpdBRP/LlIfD1dqtJRswdVCex0sfTs6
LAI7UiTd0bTFfrh0t8FtFHrz3/Qg1BxhvfbwcQvr21oJFcdfRcr7yW71aKsHX73ZPIqrh42xXQ03
m+WmP51ExoeXOcKv7YUSPtrS4WXhLLa7bX+2c4OHKFpH18Zhux6ogr68sZby4mtWd8idsyd/hQDq
yTSM5VD6P/9x7BC89v8MjxreaZwJktP/gjKA/6e/wmRh+jsnHZHJv1RhLBWGXBT8yGQzWXiMVnxF
DKZ5wSfxGQc4HqUgEjt05C+jcL5iwvNvGZCpsRRESRd4pkUW6C6jeyzrG5gIQZasgHAZiGBkFUqK
zrI7EyGoIl4GcQQmyp6KLJhJU35MCBp4VWakIEphIQ2LNf0CcRrL+QEVWWlo7TRptvY015kb0rz/
KKn2TJQer2b7SXClLjxnuthvnP1msYUM2Lj2fq1KdjALg18DYb6zH8O9ZS+1je3OXcVxvfVwFjw+
3iys+Yd5+NHYTme3aihdmcFaclxZmzqBgQ049UaBvBq4C2nxzsIGczzBOlzvXMHvR5to4EaCcLMI
pq69WO5e7LXnC3111vew6+21sJn2o6m2/+C581s99D8tH72VbUTSzNko0db2prup7c5E9cMWAsqe
PWJMX0aOul6t+zvNeHnnedObuWdGtumZayfyrIktCrtfUZLK2buK1nelzcr293PDlh4V23t01ffo
PDuzZ5E8eHwxr4zVfDVQjcXC3my8g6MvFNlGlUoU0ZMc9BP5Ol3v1v0ZhNtkE964U228Xa2Xg52m
z+w1hOVeVKeOsFnO+srCstfbnWK/bJWbpSu7g5eDv7Rl5UUdKPrjzg7m2suVN9X3djh7N5XX5mCL
W9CWVoPpXDZsc2JIoP/l9/Xm8eNhFQl2KO4WTrR+1OxV9HJnWcFnwV9pzs7bLx358Guw8hV7qYS6
rSvgxUGa3VjGo2k/TrZOGEqPznYerO3F9KDZc+GwuZJXuu/4enQYhNONae+2U9kRVd8+qPrE1rXl
xF56pjvwJzPP3uoa1iu61xcP64Gy8PWBvtN+f5lNry3JXdgvu6UtbYI/QtE99Perl/ud6W7taG76
9nYrjGVh8lUIvbG3xSXsPYZmX9Ne+rLnRfbW16eONl/fB751tZ2ZB8cw8JlSuAYUL9OBuV5JfXMn
HOyVv/m4WWveteLOsVPkQ9/wF0p/Mnnc9heeYNjeYnmDT1z05y+BYodhtLBX4ca/WikPkias7M1s
5Yj7CUjeB1/13WC1MXB56soLrtu9s5VcxfaVWfBuGoSebapeX42slfPi+dfqQhMG+nb9h7Xqs1aR
tr/Tp4OZq4sDKTTvDAn47cO1az9GMg7K4+/hamu+n8x2xofDwljjSAVz+0UVD3138dVbrp2d+9KH
t2BhR5rwRZw/3i2kjeXM5cPdIlxb2BW70LFW5sdH+SDbm6lx7fkH7bMX7bdXy8ifgW1Gf7beb+yD
vroSwBl/f72b6Z+X8sTFOVDng41ouyvsxUU/lA5G/0Wx5kBp/y2Sdv776X51je3/ICznv0bidokz
pE7sw05f2xtpjitrHlztd/JDOAkle+d52O3C8v2jMnHt2W45g+ozQAbot533gq1lLr+4L3vbPIC3
oa9F9kY/9FeT0L+Rpd3UCWdr0dm9LK5lD5JECj3req1FzouADS+b3h/mZhLZq8NOvJqumdqgYOuu
lorzuN3BAKBundnyoPUFeSf3Z7q/cvbB6sqQpadgL00d+f9T92VNkuJa0r8IM/blVUAQkZH7UllZ
L1h1VrVAEkgIhBC/fjy67zdfbV098zh2ra9ZW3UFIOmc48fdJRW+Kmd/K6M9vxYiaUCTzlWQuaWM
17CytHjI8bMlD1YEysCfeRhOVxs3Dkhl38i8eld9v+t66k1KsK81rDcZ1jQJFGnzW7r2LZmnIKy2
EOsx1ooRlbH1CCjgWq4OySQdEbQZg+DdIsk3S6qPYgDsChPEoHFmKcOprx1D1CbriM8GQlsc8GJu
M0Ncmj8oj+sqEB2yW+Cf/S79GHd8JG5cXTnnZW8tb0wrJ8IL59cGy3tWMZH7ic55hnjGwPBsGOvV
iVPXpkWp9B5W/jJkZMvCEyA6sivLSCIGThTbWJm5cCx53IYkkSIg+fBl84e5ijOnm2nEVA4qLYVW
EYnyXREa2aV0s8tKhtU94zJvMkukGd16DxntXxd5k+Th2PB8fl9276PsGUDLgswzeGeRhP4jHYO8
9Mb9uA/+Oyt2+OaL01+pUvUswXfj2+L5eu3ryCYj4fn6tA8trfuga4kqljPjhV+O+R9mTUUTp8vB
pq4/0vY11W45iK47qm7VdTvQwxLh9ZJPAO8Z8/OyLZIYxa3/I1rnLzSPNhK1/kwWrxhLvZbt1eTR
KgzEg9kjQ0wWiZJmDpHsi4jEW+dX/d7f68Bv8vnMfYwEIvU5y21UJaKcinPL56el7UoVJ/ZAGf9S
IE+TZZe00hogsF9RgWLbpOP7uPc9ScL12vNaZLGCN8KbXwcsIS1nSXgYjyer1JsRdD1uqSszvq5k
Eah51qRx2XcIQO236qiWJo5sXLbK/3L5jdA90jk+FYGMSuUv4cEunrodPLaQrufNFI3A9ql6SAbD
Hjvq+nNithFDG9xngW6yyHCyBzQGEudDbRx9HowvEewxPiWY82puC05cKJ/5ENXLOIXlvgviqZE3
fPCaiQ4jQVFbyilM8or7QVIqHt9MS/6H3/P4vqtYYPiVMNJHZIq7vM9pJbthup7aDwAJzZIV7CCt
T4FQGBls2Dd7v0yE7d4DonQlVN+aYH7Yte1LzyL22+VaBUNfLuv+Ke2tqqaNvXkqPcsh7EnY6QMd
JeDymh6TLeiI2NekypPoKUY2qLbUe8yLDvhd57dDusraVLyRXuvKMJafBduSamoThgyb+mU7qK0c
e3pHOzaTUdFbJ+wxDSJNNu6eOsE+DotP4q5DgdiG2yASUYlzb1hp8l1UVGS3mZ8j/Ew3I+jSlUgu
k3rRLsR6HAUJuFkqn58X5w+Vs0U9BzRteoHU7Fo8P6fExHw9TM7djEqg/2uBTdR6bi362DU0FQvp
QnyXnefdLGfDVpJvrbs2Ay1FZuqYxbxhArl+yhVWVrTbKp2lIL3wEwT71JEhtW9L1G2Vn6ao2yJb
yUBdHacj2jGkY2JVNpQsHYb7PktS4i2yRF2qmcrZMTXmGBYI5rmP3ruVAo7JvgppkDdruDzs6Uhk
Nj8Hg+oITmVCr4oGMLFYQ0tuK53MQW13SoS/FaTYFD0opksTqbzKlGBVmE6oNMV42NJdlHk8OBJx
6T0uLK5o780ls6J4a2UVhDutoom0PeFiSiu3b2u5Fkt05TK6lvtsS4j44uQ23R28bZ6qbVeaJPuY
1e312vZB3WezK9udvVqzBC+jSJD98uJTwsVabiFnJIg2e4hjfb/uMjnsq+yI0jQ+bHOC7n+Spd66
Gekwi+qN86kOl8CdipR/VVHe1XwYsXjDqeJpVFS5N2pyoYaIiiJ6jPf2qgjH4pC18UM0xjPBfitT
qThMypjGJNTHJc7N0bexAnonebdk5bhkj64tHpOMPrtu32510q/EM6FXca4Wgi0rMQm6U+QYYNru
YRklsvRaVvprfsxm7h2ZS1wzW1OQpE/CMlEcUDXfj/ibhsTDiFdIt5dMmP2kWYtSuF0N3rzXs+4A
zXvFATGnrfS6oNo50C/rWVr6dHyXC8urtWs3lFgvQIpPLVk4T6pwMwNYhmIj6eL9CWpHIVe/T3sS
VI66a+sPQaUz++BpYHF/91gZM2BKlecNsyO9NiH1S15ke8Usr0LTj8cB/2W09JRMaydPEr+iaTBX
md1bktq0qDqcNlhuZtS1olJW+wJUOStT7S6aqmAN89IPzHWYrkU1tu0fgk6VZ0ECLP6+V4F86ovA
lF2SHADHh9LPkM7F2BaVDrfSttNUM/oxYcCByd59DGOwUMXKPyBt3w6+u1nU/thny3STTHXbAS1N
RQrQ4TN90O6OipUIz/aPczXRFxqYiHQB1oLoEThLd9zjAphEMQyBkDspeFoQafJTTkFChLrwbzXC
ICluoz2eT/Nql2paiz/5sGtAGf06pfuB+UqXRfQ8e17cLL0AO6MliZhM8AtbSvgyJfcNXwDxCk/t
xK38U2THFPlYLeVO7WfRm2uab3npdkfRB/GHJKIPxqAAeh4jsl8OcsLEFsXu1yrcdOnLCwfCnmPj
g6Ho88ra+JGy/E7z+NSJoScgxLpyNNKUhWEkFvl4JfF7O/qyZqfzJ1NE1WiD9JJep6Y3yXHoENSB
PHub15G5de4UbH6ZJa9i62sbF/bsvGEmcgXCG7rhACyBvMfnqVx9eTQqBpShU0KkdGvldNFdR5u3
XZLcUOLEuMaJ9txGAIlh/rjPadP2PatlFIdE98ONAAS/T7OuNlOGeIrQ/U4Kv91pAIWteDFmvykm
/yZckd4GMUqy5pRWdBTrjW11cvSX6RZs4YChQk1wY+DVWxTwUu6Wld0EACOj7Uvbse6mQxhFrn3v
DMuPIWb4WiT8qPB3V6SRI58XCbRDw6vQY4e0oNN5mqRXe9q4el79UhabT9DeFcTbpLte2Ap4z6xH
7MbGo+52rNlNxWVUyJq3Cb/mnj15PC3HqPOqiCUPsz6Zdgyfo+BNT/1E1qgQR1Os9ytPelKYKTxu
ARIRX8fHbh2Dq8CLsWS9L24ci6sh8SrjtuDYy81U3d7FRG95ce6n9a2dloEsucerYs9DkvujrcVC
r+aU66s+lAcx2alsJxnUnu9fM1EUzSAcCN2+PwaTpkT6tiOb6tDHbuyx6ENFNHU56ab5ai3606bU
dSeKp4xRQZwffu4s56dtGQeUy0v9G2/AlYtyy8qua13FitEvkdQ5icKlb/xgOyfZODVdLkBgbOI6
6uMnytr8kA+uI9FcILdlaHLDYnel9PxnvgBQG72caMjNPV+dJInfdQdaoBvNGpcYe5O4DLh9CuKz
KlwtzbaegK7LdJM+CS8ZeF6/tnsQNJ6w1472jY4R6yLs/HPGwfrl6GMD85gYbz5at754duen0aYd
cUlxTrYjhiC78jo/rIqM8qaPeUVntlR2lfnRc5IRMFdo7AY/qdfZfdmN0hXXfb1HAHaxmuNq2NrP
7eBo6flj3Wrv8zSzSyZ9RCNEtJXZGcWtyKb2lPoaIEXkh1UEGX4F0d7JvhaRTcGraleNcf5u/XfT
x7oJo+4hWOeiSqJHP+Lhqddkt2HRJArpZ4rQCrZGtnW41Yvdh8b1mhFT+A60SGYOO+UdeJMWvYcz
6TlobT1wgD9QS2w23vXI6AtbUGGgTMhmc0VxXmzflwFjaJ/yEEUPNFk9R5u5oa1+TMaOktmgrIDp
QIEZEwDOgfFSazOVjqF1T4AxtL+dQ0qRFPE2G8j4ys9XdY6E/XMbF1HrjSdnr0OPNfdivLA+7YGL
jyDnyQQO+XbS05Vy3THZWSU6VyuXfxXZ0B465tuydUKeQoNJTfxWHjx9B3Z7uMI7V5MDPvFCKAfh
ot+HYnvQ7dd2Wd/zAT21ZiC4gqKtu62cthGZOv5otH6BCABOr7X3rc0qFJw65xLJZeBtHUh/rcYp
OBatcCUN3rlBF8wWb6wj6hVVrPuXpFiPdhRfNDpAlHZ2wSOynqLlytp1rp1vbkMPfMzOY4p641V7
Eh4CXixVO5i+8Qpe9pHxT9Ln0RGm7MO8eB/nYeF1dsICKlZUept0+mzQgoM3/Dx24VvgD121rRlv
Ap5hJaQaPFKbPFClkkYV/efBE/ebH+6HqBO2FLSnRwtEdp1HQ9O1QGiD6us4VCMw/ObQeSMzFLYA
No+3heSFR5y397VJVFIL7VmUD5sd5azrxADOpEu1UV6ih76naTEdvMmww5a4igc+CHrp4rtXnrev
OzWsMu06HXZ/2Ro5XgIcOctz7Xoc1HAoMNHXeknvuOz6q8T2t5wHj2hXE/zmH2FucjJ47Ylt9LSF
6ooH26uWVaK60goUihDe+GkryoHGaPVjee4LewOAcx9vE0CtmSsT+mev9z+oNDqaESgwlUsMRaU9
LBeusx8/ZYGP3LQAAI/9QLr8o5omD/STQz7Q7XGjWILduiJQbXbXeX5KkhEMbAKaaVc0BfxmV+O2
ffA3dpPJ/Nbqzi8D9SHO9vvJQwFp2RJCudgqMQP4+KhEpJ82TobMcoTe9rh3Zid5/kBje+ey4ejy
ly70q2Q/7aCMThiNcu/1cQ7E9cA8VnmafuQKUcWvMgOmI4BoQwa9cxLLpZQMCoo2oSU9UqAHOnUM
aL3FQP6RfUx19DF37DYcoj/hc0Zm8eoxQlgn/W080acwR8zy7kELGpA95x+z3vNLug6qkqK/99c+
v5vOeyFqk237fWo4UFQ7BuXm5KcRCes6GeI/0fQnB7FYAJswIrZI9dWEK938uK8yvmDVIuBQ65Ej
Mc5/4ACcMw7dBDxNvpiMfu62HRUwNY8FQqjp6GrK3GfBBTs0QcLjMg639pQFSFw0nRrEJnrcbLnx
4wEczZg9mGg3tepaD6JU9GzH5aVTxlYdN3W+Kb8eXDiQVS+0lNKE0AHlnxpyVu6puxXZ/aag40m7
/lny/t32UV7yVX3dw1ljoTnvyNdpQNM+NME+9M/CS4C8E3VYp/wh4SonfAPbOgbRUo9Y3yReEJRd
GB5U149EL+xzmqJHa/cX5xnw7Fn/tE5zXLqrrojGql21h1oJdjAWLWkzaq62yc+qOAfxtkfsyIoX
sKq0ykZQKqKdDt2m0V4mSpUedU3rqTdnhjP+xCuX1kLuygwYsH7rDuCFLMaEAr24xTVqYo/KY6a0
+x7W0aBIZ/FvS4tf36K8VpsGBxd4QaMkew5WDFhsrr0pkuUuRFGy9u5is6zUCAYxV/dj7r9JYf4w
CxixSIVdOV+aYT/Y63WZn9EBLeWwxX75F81V9N1xBU4vaQJKsijUBPZ8r3sZPKyz/iKEYlUhxpEU
KUZji+wXLq6yjg2l2FXXcGEONGN7rb3hPg0HeZsXFGsIkTP36VKymb+qIH2ZMa0kaQUlltsUisIL
iEFR7gW69kyuR8b6MpnHqImNLV2wVIHxnnkn6nUrriOTLc8FqzdIt3ZFWlgy8DWgOdHjLaT1ivUB
RPsVHVHq8iEDHZPygxcbVWVTjK7A2sNuM4kerh4C89ZR+p7MXTWl61ObJR4RMngdNtBJ2T6Cx9mU
AZ4BcdGlAssrRFx3XvQoVHJUaKyJzXUZrYCGfbbhmxETve8cARx4bn3wIl66gDWRySe3xyB35/k0
5kLXwTQQo/yPcSi2GpUZnYcZrtbJ6BvRReB8EZ8ayhXWsYbcgQowhHyvTRBq4tAfVNCusDbkXHmJ
6ckAc23DUwwEmPcqiFxUMx1/9E28HoQXxTVHNRk27DROVqg/cj6mzuky6MEhTD77K7mCLfSQxVN5
65vwzvohq+dwZiVALCV0w5clUIi3eMfk9ItfYtkaEPg00enJ68+COb8qcqi8NAiRd+YvxSr5Nfjc
DATs9JoDvZD/vZr7a532W5n2fyj4Nl/lxUs8/1+QfGFI+WfFl3wV/f7fzrWLmeRyutbfphcvv+y3
93HSX4E7Cwof5yb/P73XywvcpQV3YIFb+3CpWYY/+Y/gG+SXTfo4JQG3r8NbCFH2vwVfGLfzy1G+
MAdfPBLYnPm/EXwv3pb/73m5nJEK+wweE0Z5gQMvsosn5hvviwl7GsCsMzeL152QJ+tUmSs67Ydv
xuM/JoBvzTXfi8r/eczF4IMjJrGpJfhBVHb7hCK4u7mBkns2gkMr6w5jMMChcoxbDS2SuCE+/f6h
l716P38cZHGcBYurtXAc7Pcfx/FpAeSwucmAOYlYWd3N5mMxo0VzroSX5SpNF0RaN12ZvKIqamDm
hILT3WMGfDJMriyYeQlX7y4cws/9Kqqg6D8Z4921zn9c1XsQ8Ndioc8ymk4XcizL5qtl9v42siNk
6Ff5i9GLsHp+/pAce6ZxRipuGrxcfPHtLAU2asOt2ObG5uxrmJkKO68h7obbYemadYCvIxIcCmyO
/5MuqVoTPQQcylNX9NexGUs1L4fdpM8004+Te5rC+KCyg2TxeQf9H3uWrP3ZKIe+JHkI2WMkDpdh
CDWIqQUtiE5lk6Lak6VIqt/PUnSZhR+XIG62D/66TSL9a7fTtx/XxYnceTrNTQrKe5H2rpXnwOhD
lLJnJZCZJfsCYvQ2whhLIeqB2Zt1yZo1Xcgaq9OQpwedFXXvqWOIepjzFMBjuI5Hc7MrdYKsim2d
t5CBwBUn01u/xU3Ot7N1yW2/2buuYG++Hf8+iuUf5+xymsbPn4UL3RDEPrZYp9hf8e1nebjILRMZ
5iwcQwIxj6KogbflKSDqEphbYJU6TMKRRIaSTEQ3QKP34JxZ291GcIGUS8Q5bFxr/fvx/tVaKnBt
B+x8uNsel/x9/16+yVXKWzU3QvfNmLanvPPefv+I7410iDZYbWGsRdSlEQSN+MdHOFZIHrG56cd6
8POzcfMxVM/zlJdCuAOknr/L0j8OdvRjGvvriTg1JvIR6dgY/UOApEswODaCQU8sHhk+77v/liX8
SQ/s0Xb7IXD+Gw0eDJoQ1PlyZw/wWpyjPTp5Urykff/U6gWtnaskHR7zVd6B6rxPBAwccqjaFkzR
kJwKec1d3CSTubI5PRS0OAee+8AXaD5xwqs1MR/bfnr//WjiLMwfltLl67A19nIQpp/G+N/3U5YM
I8wl3NPNmnvoUoZckTHcP7kofh0Dl52saa/7VtNqyEEt2Lg4idzmwE+5Vy1aXtvhydvOsvej+y6G
thiwog5BJ5fg8qCp7vDg8fhTC6kRjBn0P8m0qJyjDG64jnT+GJVjYFqyaAXLRKC/LBQqWIB4HHPK
SDqaR/C7b+k6C2hjbV5rPd7uWQAiTWM9F89dkVhgJJuRBcT2li1nmWpBmIRiF+Sf1gu50cpju6El
0bC4dFH+opKiLNb+UY57RmDpAdycP7M9Smrs7YPLhjnQc+jD/Tz9kHRTpeBWitPh2qYH+Gb/NLrU
XQbzS8ugNgzpJ+6lc7WOs1f5bmt2tn7mA5xG0fJoMyjZkK42sEkgV+nmJYdRD598D0Ilv4EjsErk
nEMd2e5zOwPQ99l7suaV3+47CWULK1SObnivA6wcEtCtmhj+pJvnucqz/gsz7OPSX/urNUT0XRkX
ENGm4MPGvE+SFTdzKq/GIgbPeclpYlMvtqvD1H7ZoHSo9gn96mFGqzFF4sUkJqlZNtzx+7ST8Ewp
PIllei65UrCQ8kQRKO4LA3T2nmJQ+FXsb1gM3N5A7QzhuaFRGfbmPJglITHU4s4BDEdz99CK8UPq
5VUrhxzc4kzocgcmaatij43lZidBQGE0jKnz0hZFCVAPvnSaSh6lIPPUy+i9FkyHhxALLNXmxoNf
pwRDenTrtpPB539QCi/U1HpYaGQCLe9cdhik/LytxTsfihvpL6eiNXUQ8sMWBnddutMyz+qof41S
sASy1STo5YXqD66dXuEzCqdHdGd/b6f8x4xSXNLzt1XpEnOwKkPqx5b0y27F72NODiYX6zDrRkxt
V0s7fkXjdBX1ILClQIiI+J6qR7X5J39KfAL9/3EUF3WtBReYZaqeOnqUAOWVQbOunfwYZF5c7t0+
Eq8gIxtvBoEED6o/2sakMrn/tG/mvvUg2Js4f5vnuCCLYdcU+IzIMYdHS7xtzBzgs4Jk5q+yoivm
xe/b87iEL9ZEsI/F3eewszOZZ5QVf20V2eBOhtvnmPXsbfSWQ+pN76EX9GSU9gZk71eQ+5CKVV4u
XvimLcbUif0p6PcjTHx/Fnty5+x25CDK40eTpkc1lj1v74LtiHc9ekVxy9P1Rtv2LRkKMMrdIQWD
AbIRLgWInPBQC/G+9+yR9wi8nj6aBByQU+aFkcwLBug3YWNRpvd5z0sFWzKIHPPyL1kUtsqfJxT6
TxBfDtzG6c7fT6ij/pbss4BdJVavg3WPnHnllJ+DeVwJ455PErsfPZNfzRjrsLixXKLLg1MtswmM
Wf0MGTw5TkZ8/f2b/fXkn5YaDsuJ/BD/xNHlzb/B4BabwzUc77ox+fIMTziR2k/LU2J4VOGQHU3i
uT0kwAIrWnbQQmGZFWDBOyzNETlfjw5eJvBvsbgBtwyv8XAHqe9jG8EgMkpeBWOuoMQJD7zbRxOD
/Z05VMQLdQYhEcbgGVaH339T8KuCnIbYvHg5pSRDSf7+m/xI6kAtCvT9zpKqU/5RsnwrDQyFcKeI
xtvdYaF71QIkEZHJEV0w/+QVH6e2pXBAYA1269/30f5jTP9iBVyu8cZlozFQyU/v1O5zsghYYRoI
9/eJgX1BCWgzaH7iPb7vW/XlXwbh8pE/TCzuaIwSMNY+Tla7dH7fTmxQTN6wFLtuqC/fZRz1ZI6y
K3/2HkyYXomIv7QquIG3BALr2Pz+4b/4WDwbm9yzIA8vC+v7Z3tyZlA2LRaV545LCskHc1CksN/a
zpEwhpXn9w/81ZSn2L1xASoJjpP+q4n5ZhknFv3uBB9lE2bq69xtxJ+7e81szfclrQsY+GBuvAVg
gMdy22930czRXqGgf10C/IWB/wtu+uUIRPGlj8aJLThO5/sRSKd8zXSBJQhnvz/eevC7AUjB91vc
ss4d/uXrw1/NdRznPpp83Bgf/4BAodWlS9uOulGJ/8YLUzMrryNkkj33vuzJ8JgF4tXa4TUfuj+W
rT8q2ubl71/ip1YKiS0NcboBrmdKsDMm+XHBQeHcN+1NDdd2BJCBqWk16xfeHWOpgjJKF1NyEZ6m
NH5iGTTZmX3I2Ph5BEVf5eGUwfDKdgIWH4Y//6QCVcAREDzxXLzGwUywmY5dxastKYXwqN1NumsY
SsVyH/UuazYqDksfIVEKSOORh7KSY9p//5G/XmcFbJq4szn7uatPjafykXaIKhU/ZR0K2TYGT5DA
q3m9toYLIm0Pxll177Fv7oENnkG9kRDmwKXbb2Uwjf/yShcs8FOc49olOGp8HKOYXtbGNys/ayF6
a1tM6D7Y41LYJinm+6kNT4zLNwtH2ubhJdN++Zfn/tjKXaYbt9jgElj4gkAwRd8/16UeBYhJpkbs
xVU4ydeJrf/yiF+0cmmEzIUYSmEb+rFbpCkzot3t1Pjcu81lQKt4uXhSu2yp5nQ8mR7hLIbo9PtJ
jn+VOr95bvZD/aBFN4J3h3BPcW8Qxa2rhObyNV8h2yX79bI6Xs0+NKs+De56Zt51mtzOfZCQDDsX
FhyudcBWH1Pbrr9bobmXMl5RVyfwwEnOD4OKQO8a70GDk8KWgKmaIcSUqKAnb6Cf5oy995RiDcXL
XKXtnUmGD+EC6KfKXLoHHuS0DLb5ZhpQ11rpDnEn3n4/Ar8ooLgVB3t8cAXFhZ37gT5wczD642oQ
yh5iVGw3NppuE9Y9/P4xv1q63z7mh6XLjenS1KxTk/qwgo/QvGX/tO0fzCrqfhvr1KU9nKThvwGE
X62rb5/7w9KVQhc94C5CZl3vRxBPW1uvrsVeCnZqx+3Q5fpfBvSXeeOv+p8loMdwltT30WIzP+xi
MU+NhFkjTOYruXTP1qHDzZvgPFKDbne8m/V6Q1P5cbNRAyfccc15hEVFH38/7pfrFX7KGSmACA6G
jnHkCbbtfJcz7Nb31ldY4EOmSoNNh2i4gYbtjQbPR0zuGjO0Zy9VUANK6Lg622dANqBpF21becls
C0f7u+zjV/geDzwczpfwV/P88vtX/VWW+fZNf6hscum3sKP+1Lh8LUEX146Kvw9S/0dk9hNTe8lk
eYwdMTHKZ4ITL74fjTE1ITyVmYKZPzmOaiXz4oMx4NOtWMaH1EsfsSPzmLH2HNnoa5egrXFWlzNH
h5HfTIzWatpgDk4H0qa2LLa4iuLpKdH7k5sRyLqLb/cpfh0m7Exy6N4RSFBhzjq+//1g/UT7/fUl
2NWDShDhiKy//vybWsA2BxZjGzCvKviEhPOaeOqgwvHQ0eB62Kej8br3cW7rZNclT9wnV+gJcg2I
nSnzr6NUgzcI/2V8/2aIfyhR4CBxoBduZsetvekPi1/2WIpcjaqJFQbLDuldR8FXb3bOIMv/F2nn
tRy3kmzRL0IEbAF4bZj29KREvSBESYT3Hl9/FzQ37pFaHHXM3BedQ5EiTFdlZWXuvcq8bfL5ZJml
6ob2cidpFTGgnTaWwmbUssb3pIllr1ls3xhGkkdUHkU94C6MtMXJaz8dZLbAQ4tiXKccgGQkx0hQ
vYStQDCa1AWN5oEWeflF6tvHIkG+MDb8bajL+5hepbxKC6YO3ZmthdhP9a9mFX+FjvItUZGZqMFu
RKeFnKRulC+GkSfsa/hhtMXDpiBAJTrCvDDz0IrvzTTHiEW7s54lv2xogiL5cqLQ2IsBUWeeVDci
oeSFXyXPMM+Es+rnknVMOhllU565rVSmvhHkrqkUmMpyPCGBXW7tbvClPn8N+m5b9cVTlKyuKGM0
NggpEqcuk3GX1/LdMlVnWVCdG7L9NIw7dagfK91mejckR3rkZhMatirzjVXpH6gnTbK29Bwrp6xR
RUia6mRV+x4ahmegg4ya+nubostArtCnN0kh3kyso3KEV4WQlUnRAxYpdhAE6U3cf84XlOIKqjk3
Fvy6fkZQvqxuPcRQe+KQE448cJZQ8hlGq9/IY4BgPcDDV9t7EfM9DceEWzygLXkPFu2WRcGtG/XN
NHA9zPXgB3Riny1cdEX7oiy2ioajfg1jetShyF+GIL2RZBMRVVshjIxsb5zUzaKZR61FjKzXSOfp
LrSB9BYO4m0aM3kT4CTCXli6pdW/pjx82hTvYRsi0DCcuE1vNBQk1DYxk3zOajrJpGIIGNLhtTbw
QMWixMEcbczou6IntWNFyY0iWcPmytT+IBBassb0oSu3UlMv1srJDuqgrbUKdZxFg1n15gSll41y
dVoelDa5k/PhrPUv1IUfcYLffe3SnE4NU+jKjawXupjM+D0VS8G0JJP+XUTkIMHBjDq42pYKSrXc
NI9sA49lc181xjHoo4MyvJZl68x9eajwSErT5yt3sIaLyzugkGLZgpx33U//Hq853GaSkqiutupo
3EdW8qW0wpuq09FH1F5UoGWLrQctrr6PXXFlp6V/sK+zVEsFqA2inyN0Lq6tNzhQU0qm23KpcVmh
lXIoMmGYHuQ7uZ9eQ616LzEiNWr7Hseqo+C4yRCbbNqvmMvzzVw7+qvaosARQ2p7WWQM9JHGZlPq
4cM8iPdEzlIccc1DaaCloZThB63ynKn1SZlVdIhZ/46c4lFeMu0YCO0hkIfmoLeiwTMlsB2Ep6am
tKpIxp6BtI1lFCxq4HVDNW/rRD9r0pz7RkITdK2KXvlkPno7OHjJHGWbttZ6sMqve5HZylM0jGG1
bav8NFfJ90aWMMIaFInb8ouom8+5UT9CeHwK5+XzEoqDFFb1Jso9uzrGkxY7cRa9Zby0KzuJj27M
QESpmdQH6GdcbMf1sdbMrjfLba7mjpGxK6r6m2QV48q3Y6jNV17EB/kz2Ih1AUbsQgX3YsHT2gq1
UzmVWym09ouC4rIWPmenX2vzrXna5UxgSYWVZumKUC/3fl1kI/trhnIra7kT9vGxVNLnNEke01Q6
5G34vCzDuddWi9qin/NmbzbqUU+vrvAfzUix5k+yYawu8ssMKkXrrE1yua0apNVBbPnN1NxhVTba
/G6Oiru5nD3kXoTtZLhSLP+ZOv/xEgx6t+uWnNNtLz7b1GosGgNKucW4mW2iEO0ropbayL1BUW5L
LCkowN8LKX/Ug/HKxT/YwWDBoJmKoplP4bLM0yO8L5GHV9vMEHfouFLkWfnakThWJnJ/3XzUavGY
RPK/QMb/Nmf98KFRTAhLFQpIyZ9b2F8yPQP1dCnpSrU1kfni23+Js8BL+mgjYnRUZTlAq1A8Y1Yz
9Mfpp7/P858t/4tXTjfwJx9UpU2xHtr56zxPSVUwNkfV1h6NF4pgAu/ufEv5825o6BforfGGrONZ
tI92+DlU+11bDb6xaAi+6eRNEtZ9qb+fK3TsnfmtFWA3arSZLqSKF3wpmTfVy50tRsPRMEraSHI1
mzq5YuzrChkfuIxXUych0zGlFIb5FlFx31BgyjdGEjgLSsa4WmVdKGHH79hLX6bAxoMY+lo6fFXa
5tFMjTc77V4r2Ujwac3vj6opEZxutbQ3NvHY4lnPk9J1F5tMopwJ4OpQIO9LrcPQP4emvpdlt5q2
HYZm7Dv4fOkOG3T3uKFisl2t7z8NXfDdkDUvnsXkDnH9+PdPQftg8K3VPnQzVF9UU7+Itkami8qe
AoKaGSqU1rqXttYlbMlRszo4KEJllSslub+kwbYcG9VFwrZPqhwvitS+dhTsNmhmjnLVNY7VSHuj
w+ymyMZbsxTbBbvcWaWTG3asJ3LfszcY7dvYaHbCTG/ZL32dqjWVrdTOt2jxxPpbOEMMkAZ0dMBi
stlyhoIhoWD56s3GvBLTP9rt2NS7YFlQ8dTQ9vw+CrvQiKMUigDW1Pytj9VDquMirJtnOk+pi7jm
ZqrjG1mfv1RWKlMDEw+VHJyiht6udqM2qHrbPJeu3NYHHRVQGagAyE84e4nd2O+3lWWToTaLQTzK
TTLeVrvpJwZ6QHo+AwdAxa6/obErHMXIcUIxGouxHByLBhG62OB9SbWzkZcvw0hHe36K+PFlAmWh
K76wRO6WPa9STq2t2o6vi6xnh2HoXhVBqWB6qee+cvSst92/D7YPChhrtqeB/0A7YhNRfn8qNDxh
bfY6rumm2+ZGLzlxWSLHXUwHJ0bip2PySWRooQfeuYLTExcPowmxyacu015iHSQNRYUrL/uDOKgo
4EKAN3G0hoLc5ffbKntRd7Y1FtueOlumBlslJqHglBmnw9onJfI+LBEKzA7J+rUy0s905rcwCKfX
ks0V86bbrL5rnemXIIyWC2/dEJdbC6NwRYNlnj1FPoyYgpWIfUcn9m1tnHJDe8bk4XCfV5pKfxSy
Lm7g4ulrio5RLmfltkn7Q6xImyrqN+1E8M9xEEbGHtP8f5ra/H7Jy06mNahZZNYpCbA9nPFbb9OC
BbdsryTa4LMuUpv1OoqumqwyhDdxsc0I5Vz0WsK77YJ6b+mErCnhtcr9wZAmL9eFawXTJ2s0npJu
fsnj5Gs36DvdgjNRb5H9ektWPhtZDM3lYdDz1yvT4cM3zykIChorlQ3BxT5AXaweem1C5pVJB0sS
p7bpV4nKto1QRweSJ8OcGGz7bmk2MWQTQoHbaGtzOzxGaelDD8iL1rfbtys39kfqub639YwZcz1k
3v4pVvplTFbZ0KG2CEF5VdKh6LX7qjP9JRZuNNV7Xatoih/mwnCUNn6qu3pvt8lr2d5PIn3GQ7S9
cjd/7Fov7ubiNSWSFEdIrsttGCMdwLPQiOlMAd2LgkM5C1cT2jOVgjtkiziOGj+Ky10dV9v6X0fX
/9t86cPRpCs42FG6Ilm4WCrDAqvEmNoFIqa3CA9732q7TkHtfpMp1caS6GojePj7w6/P9kd0+OWa
2u/RoVMK/CWDWWxrG0e3pW7E0LsjMJZW6v+fl7qYLIEc1NSurGLbytjWMYWGQYfW5kG92gBbtb8f
PJUB9pf93Ypo/v2pNJT1tUAEs10mVq/J6tykmQ54Kryo/qrFyq1eLueANQh4RxKdpLz+Bm3lmGJ8
7QNB1St/lYfw+2Qavra8rv5mzI5P0jAf266+tiFV19z/j89g1QQSRlSAUhdrcd6Q6CE6LLYISXb4
l7bTYmIXbf2qlY9rEBlrwxmEfIykrTmYeywr3pyxfc5VyGs4tJm2WRTcJcXwKexxVEiH2UBJtjDr
MzT52O0SXwoCT+sptPX9lVX3wyjzy+1fDFvsSUOv5gwhYdA7pNzcOiJVjpCedmDcvLBb/pt5QsTV
OTCM+HXZRk9m2nAZfvltOUuHVY9cWfpNE7QHzP4nFML4LOlkpcm1aP9HQ2KNE7SNaRjKVHYuRxV0
JGzpNg8az+zXhMi9CAN72J8WYBKlVrrZmm4bnylwO3Ef7f8+U9cd858DhQ6AReJGLsm5ExeBamAr
UkgJufTUwsCzVASCRXk7SVTGu9Vx0SI7QPyobLVchzzCH4Op7lpCWFUbu1CvnyTtEeNQ7ONw/aRU
QEWaluJwpWhHROBYvyr0BpIiQGfUGMrU2662btUlAKIR0Nte2pHGNe0gPKxwnLT9YEbPUha6w2Sc
dbsud6ls+KVtt84qI+rmxyI1PVnLCr/UVBiNzS1aj+comliRLDfTkpuqV7dmpx9jLbiHfkd1iuFa
KYe2zmMv7LOzFaTWpkj1A5t2irwNs7OJn/QcJV9URTe5Ln/NVfVlispoqyqYpKVQ24tJfquS40Qd
eDuXDaISPP1y1d7g43oJZkSt/Ww9zkjovEouTuM4gxowNW0bTucsKeZz2kbnZeyqY4THue+z6MAb
/96MCZLW6DHXYAVIsxbvsl7I52yZfghsOMkXTTKi+6G+x07eOHP9wxSd7TMUSjBpzTaSsm+Wgdtb
MaK1ccpCU4wtAh8U9oPu4U/9aqaj10lsP82pTPym0e6qSLfAnjVv9QQxqY4Aa/W1dTBwQ4P3kG5z
qfwUB9PiFCrlMgAnrpgUIDQNqJDA8Of0Uz3qb8idHzUlzHa1lrxOE7iOgaJgS066sef2fSEHBpko
KQBl7HkzZPoEHWWEZyRhkiZRgAhSe1Nv/+h6473uH0zJ8vp03dhO3bAR/QT3YdK9oRRIRMvYgKQy
7XDB7gZdvHXKS1Bz312abYOJDLe37Js4oJMaL8PsVCPAugzpD2PgDSAmAo73QJqmc6vJb3YunhOy
lmLWD71U/qjS4KYbkq/Y1t6kHQbBu6aT3LgUX+BGvEbjU0QRHXcflwtjm5aLOfMOzIMZKPveTBkr
XFZv+SOZ2qdEGE9xyRcyFmip6B7Bj94Yca67VTW8KhVV7D7GbT336BDn1DjIkowYkyaiVlE0xu7m
2wFiIU1rvKLTQUoxMzYzRCM3XwKaLNCvsWJTt4cn8TDX+mManDohI9gMldHtbGU/jYCTctymB5m9
K7I2SDbdXdqk38grEz9XGC91jmBCHuABZvFrYCgnuY2RtjWta6cZikXMcxiSwz5aSOnR6slW9K1a
lbdDBgyz1m8BVxYiBDY4Ni5faxuDXs2GzdgjjAkMuo2n2QgwaDnTtZeKT0JKmk2Vji9d0d/NyuzJ
c/pUxLLwMKBBWGX4j3bbbYw8G/d1HJzKznoctemh0JTHWRevNmjWKdw0DCjDjpykRNc/msbtWAFs
Mtl3SWbwZssdpIL0W1GUB1FHQBvYlLhL0T6XQtt2xrc+yz2N2jDGNLplmPx/6nU0rIubsGAH1ber
7jn9FjUF7DMDnZzSjZ8RzSGjq3PFEc39EH6ukKZuwnraGaF1oFr1HLcPepcivTYtJypm9MwZQwCQ
2SNGva3o0ASxTbkhE6DblmW906TRbalYB9M0d9UgF2ctLo5K2BSuOuNJLIL+rm9uGgEViD4meCJT
doniuyqfGZYIMaxcs/wlG3nVibXhKedzLbEVtuWAKhBtWtky/VbRIUg0d2qid87wpO1EX2tO3rfH
0Go9M4U6lH3NphHTpZXjvF+2SxPKKJtzxTez/D40sNErlstWVNmU6j6y0lM5MokVuBJyogqwgNLN
aDCE6h/ToJyZfQVIWBYA3EeQjdbgoYbp15IAGoQzVMLqE//9JBE+NwBj8dVN2huF9R10QmgOzSu2
d6G80bG6FTMsP72y92qgvGjdlJ7BLZm1/FRabeZXpPWmLb41tvWQsx0kR9CIMDMfDG4HM0ZdDnmF
pFf3TLQWrtpaOXgeOqltO9xVMfS+FDTZVKlwFU2suHG3RisbKkL6mpoRe0mjGfyhhZHXC9Ifyz4N
aUy7b40y06TXG1ECx2Us0lamNRXFsLGs57aeR9dSoC+og+lSQgodxP8SBEYnLPm5uiqPi9nPu2qc
bmIFIqQ2j8z29FsYhgZ4hMajATxux1zBsQ7u2JV6eCajljeeWtZQFlqyzLJTFLYytnyQYh1Qj41M
hhUayMrcpec5TyUvzUybuBFat71dB5txYYIH9BY3QRqpqwel9gVlUidL4glqwKhSkkzOCqvKwQo0
8Ejz+6I047bN6bbms7HsLJVuZ6eZ3xspY/kxmVlUqCh7Di9JoH8ppexTmSJx1Iy5gERDU0ZtwUM0
OPWlQwRjKA/7Z/BEfELEIjVn8mnVDxO20rQaB+TptoRFodnTuSoU4HBh81wFMqq4Is5ca45tv9XX
6eb2kzinSXvXKvM5KZMTltGNrBT3tjHnXmATrhrAnHI5Q3wUlick8JQYsjYqNMYQBTXaYrykfbtS
Or+Wth55BSVrCsYPUqq/wEPD6qwBgMJ7LdusSINCQFYwdis9HmVV3WcsTkOg3sc9gzxkrXQiPX43
JZrTkVYRYcqAhS6nu9WlX5G0g9JaNMVXtOQsBphatpVmO8TEmxET9G60lS+TNlnHuGsZ09/QtkZo
9G3Ja9sMWYrdzls6z2+DCU1nzJrBrZZA24/xckSvPp/EbLE4ytTELNmnF4T+sGnuk6jztQSbXwab
1bFS8zTyj1IzfZ5ngMZKY/2I8nivaRFpz7gyFdcVFoAkJBDjpbSkOzG2jmWBjOxmLpyqghlFobHR
5Ne8CBYU5NLkmiK9FTVTos+qe7lNUnfW5MWBbvyp6ZqXTs93cVgA7MpfpJgo0pb5URnbp7AluUqn
2pvnwM1GWEF5zGxahtiHVxg7tpk8wRh4H5ksjmzMzWmgz7DN5apkjY+9YiGw0v4/BVJ2Mo1cPiz9
USmi+dBY+r6gS+AYhf1DZJFj8UFgAShdgKYdroDhKQpzUCbDFvcXCzUgcl/Opo1CKrxKzbD5F1DP
NE2aHDMq3+18esyWoGcWgLGbWM/1Kt+RoWtOVMKLTvvJb5dK2caYx7zGrE6Lsi4jYg69YGl+5OT1
zqhBU53ezaqDyJuvoo0gTXd6zLwz6+yAy2GJ+Kz7eC/NLGKmsgg0Ir0DRu21qb5lwL+cIIYcq6rT
UclWigElyHLI7sCM8Ztr8Vkds44sI2WbFrZHw6pbz45IrSN1IMsQ9yLONTddsu92DVuXZfrdMIrB
7+Vjx9oGCnS+A4rF7DQzUJV4RmlYxo4upv4AYO99aoF8BvK7UYnoJivycyebDgx3R8YcuF/6mIYA
DcYkq5TN2AnIvpYNvfNnr0B36Yzilxw60q7+hpJ8LzJIVQisNkuRKS44JpM5h+BgOJSQjm7iHJ3E
0jZcMqvuYM10O4uEt1tSm+BVHGNUI8C1irMAPam25rtmB4/VEKGeS77LYys2+KUoCEQw0gtxsJv0
MObDQTVGexOG0jMt4QSzBiIo1Lo/QohQO1m/q4Z3ybwPkmOeuqDEjBCLzkbtN1N5V1dPRfAJ0PKs
fdeYloHdbbTyZbZv8/ExFG9L2m5McHdJ9Q2c1sYEBNdTjq+m0IV/swkTOjXjlyA+4UES2uQWC27L
xfSUMD9bfbGfi24fm9E+FOY2k/dJ256xVLkaTY2itY6s8jfTiA+GnUxpQw9U1ZM0FbeT+pwu1W2m
dgcRSPuVIpmJfo+lFFIZoa6jx0zvd7qfUrCXXeQnekIpUT0rWnRWMmXXJuVJUqStxmCjhUqFXd0r
0l0/RN4MJsZk18V+3I1l85Cp8x4G6JLIh0qxj205H0pdwsf2znK6IWT4emPCwVk8qxvJCidPj1O/
Kkrc+9ASSlxRQXjMIUmQ0NH5F4/xgCWy6NycPIdzg3eBNbF50f1+WMOeryrGLoXTEoTtUwceqq/f
pSHATqHdhkb4CFHyrJQ2O7/A0czhCMLxoNfRY2omYBzzddvjzQFsBdoyaW6c7Xl+oIR46lSil5SP
ziKpz5o2HPtGBQfavRb28Ehqc8ZbVw3tWYuCfc4hBICZHDvuH3RRH+n++ZGu3sSQ+apw3zHJjDS8
H4x2B5xgFwrrIdXqc6Ian4su35tWdQj14HVp8s8Zk1XJw2fJ0j5B0RXqc96eU9CUMXr9cp4OQSTt
MtbMQJVfcC4cZHl8onlvEnh0z0722WK+Q+/fNwDX6nS5D0pp17WAG1h3xFwSjQCGWJRrqCYGsfqt
ki23SjSvV62b2QbUE4fnuY+OILnvqfawlAUIWW4nEKjDKDtCknwtBzO0WNs0guyrV96QI67Xlk1N
LJwEUsQMsn1OibcD1mOaNODBs2IsUs3Bk+3MaQxiJrR7Wf9hqIfSqKFrij1NQDomyS5bpK3S8FNk
n3qn+7YOVRkquFV5qKkRbawuFIK1pXmjoiLgqI9pxdoLjOMxsvS7oTJvlhxAt37uI2k/jhVyINPP
suWA3d+d5vlJtynzTtvArjzQqBvVXKH+bDhNcLniLayLrTxNOODNbQ5JvJVSWLy916E5SUudFj62
HlNyC0oyNIRcQ+ImR+AjgyCM9g5ciW1WhofGNP3AavcdC0JD+U6PJBJH144LX2nMG0VJDgIHuKoV
+6RUj026x2p0sCPFbyXAw4G0DcziQdPMp4WddWPY+7GVdtbMFcnGujBktUOhqifeiMlQK7JdEc+3
oiKVZLGlO2tsMkUGXIFEmygWsEbWkE/muNuLtN+JJnEqpdgZrebPK+V5pvKhgGwfDr2964EdQ13f
BDRNLOmrvPzoc0oAbCoQAzvNaPjI7bxkKTc2HFEbbjEKLHecWUkbdSeS2pfTxJNPVrRuY6HPjTqE
m3GbowdwjGg5NA0bG706UErFLii5+M2gtH+LSA5Avq8v2uNkDlemadtJ7Gur1xYCFq1bb+lCz4gX
j3L2Hb/FV7V+OwWqK4BsSWN+SvTXlske8KHHskqKHe4499CxKFSkweKV3FEeu1J0XuFT7Ng3avg6
W4qbm+AzxbapRr8ifQ60YGN1kpPDlCvVh6wHSNm30t6KTQ9Cz0swBKCcM2fo6EEO8wGaHZ3gjg+E
uBGBoUoNR7UkR7KmzcoS6klQl1rz09raJKGgvRpSK4hdPMNR8mSUob84WrIAPqEmAIy87r0AhX3H
sRWp7SoLbz5O3aJS2cRCj8pVTwqoHM3qV5TqHpR8r8lr3pm5RfTymufNnczZABRC5RsCDTWfzm3y
hea74fWFuucXY+YH1weHp5nhFJQtGzVSNBigLDdb5N4aVH7JQpcSoL2UFRffjtvbxdFCgm5zrYpF
T6rFZp6ArJUdqSHo1hI4UlX6lpT5PYNiAQ1fl5tmgUWHYiuHt/Vt1rp1PLDcUdfDmRnMD0rx1ZoU
gA/uEGKrg42kJMdBs7lV25V/2scf8GFmbFWHMXbT73kf+fFs7BoQPlCmnFBLXTnOoQ1VLlhjeJ5s
QHk0FGkcNDAiEtXdGqtwxokAjIKtXBWrPcYzEYIuegd9KvbVWnasST9UreSVMvS6qXnI2oJUedBR
NMtulGO2RbSW1vEpDZf7uFa3KuyJXh+2RhoDxF12mqrsO8GuoZpeF0vcjojNYsCO1Zisw8CXkLq2
OqktbPdU3taK7Msy8HEbu1/PgkezIOjABCrmZpwtOomFq8zkSDyfKJdTtmQ7oSmbGnu3WXv9kjsK
0thMh0nPVSDIwR+S1izzpAySoytESzvFJh2g6UXiivgySE9LHXrFPPuTqQGq8Id5PMjBj8nqHxid
ZBaWPweKq0+VR6ro5iNTs4+hIxpeSFz3Ko4SkAZxb0ivWDgOSp7sKtXct81yatP4mNMBCXviPbjZ
jGAJG45OY+wWvkioZCy1r0Y1ktH0MDTl4wjDdZOmEEZZEpbZes9MCsbJdEMR+ViXMmQPdorStNPg
c831lyqybtKVl4VUOwygr8nFLissP4hR9Y26l6n30YIzWd2Br/DsMTvXcnSsFvXIHucuaZW9ZeW7
oXvPadhXQ34rpcY9ie4+phw9gC2vUmZFX+yC1u2yyg/IMVKzPmbpvK8S+UZ8S+rxRua1hayFY0U3
dWr8wIxu2WTL9kSyNPvR7XpkRDAAkT2jjnpr6/Fp6Sanw/pStOO259AJKFoe2Kxtk+moD8GXs1Ip
SYhe5EGaOUyBHT2nwGwHLfbUrvS7rvITzFVaOd4kM/v2ZOwf2qZq/HZsqsM/fzSpXB0sOX0clJJD
KWb4mbEd0aZY/++fL6Monyjk/7tv//zGxT/5+WvmYvnfXzir8ogK4/++/vntf/7dlW///EETO3Kp
z2JPgWw42mE6Hn/+3z9/XPxdFcQ4LX5+G8kczagEuOA/P6MvI1W6f77+t7/n4kd0ddkDnGt3F3//
y+UuftW/rvTzL3/+mzir5f2MrOefv/r5f//6OergXRl2NJ4zVjsRnWrdeFFGo98amdSd1L65bzUc
mnXFUS1V0P2YpeFJHanQ/72b80EHHMeYLpsqhRXWhQtZkC5HNUgOWvOjIfaWMjhhCosFRtzfL/NB
b45mFQdtcQKOrMEfpaP0S6M9SmK5aEvCwND2B8gHJCHMoXSzQuDnqfUN5Rpo5E8Nzqohw6ON7GDV
e/48PeeXS+qlGJPO5JJjyDFX07gJOC5l6EsaMzBfW+FUi/AHNb+zWJvHYXyIS+tkppPXDG+LNnt/
fwEfyV9+vZ1Lm3WZNwF7FV40Uq9jVSPVq7FuwA/tgmrfqyb1nVWaSqFqoF1goRas2t3f7+HjD+H/
3shlf7cFqNzkY8QbGetbLbiNkldrYXEnWtUqpoWpO/z9gh809XlmGsnIbi3s3Bdi02kx0qkqEDRI
xexlXeAFNH8pVzu4B66Iez68lKKA4UFPbSG3/H2AhSo1lSXh2epWQPuAp95ru6hNvVQyr1l0Ppoz
WMHET9KLKl+aOXV02nIX0Cdnq0sNL6Ib2GUOHiMX+/5eq5Hh1JyzINEL47wNSc9PdVTHVPdnmjPm
YzY0V6TN127oQtHQ65U+yhOCjTrm5LpMoOxpfcAyD3//OD8ewwb6aUyOmFnVC1kbxP1FxPR+t0Pa
Jhsb/qhcGgm7/PQmNslq0K5sLIw30Ow+L/mNWhcUI4NrM+mD9veKaOO0UMu0DEO/iCWKyflnwYyS
MRyCUxNDKrJm6givDXuNqe4OKYCqGWQTfNJdAQzxP38JnLjFcVuyQEvHq/h9pMkQM9Qq68pt0OSc
g4WIWB7AVmWfEo4IMYvlJe4ZfkuDni8yMTe0FumKMK+Z+D8Q6XB1jBWWrtnczoXaoWBHVxTwWLay
GtuUzqhd1bX9VW6yU9IXj70BLd9aPmdy9L9kwX8rD/rTEMmRkDgWEAapeFs48/r3NzBX7RBPDcM8
m+CqGt1WlYDThhGQc0soIamPm5bYzLTM2LXpqvAeZc7AsOgGr7U+EMGPywJQuF2PtNKTu77QcVkV
qGhzzl8IuuiKTmMd/he6ll/uV5Evhm0lFSxKJq/KbK39KjkPLP2KduuD8LPqQBgVtg1Z4HJQhIuo
M7gp5daYu2MhqOrcaJLuGvQP/z78PtDoYLvEFqigZtbNn2LzX1a1XNhNFIysalba0FGEIZXq9yVd
8LoNj+xWr4g9PrwcMECBdhgax+WSsbBXheSPZhK4ljNl57ksXHt+ph4Qomb8+6N98A7B6+LYwiCg
I9Zfo9wvj9bE2TKrESG8XNiELAHVqmxj9D8aQ7//+5U+GBC2iloSPSIIL9KE3680ZcUiV0wMsO+A
EXKamGpnPf3/rrE+7S9PE6oTRC6btS/BGZfR28JidiUUrbd5Ma55DNZWjvZUyawuQgCGLzYbg8QJ
Frb8YpXx96HSd5E8y1dyxA8/GAQ/q0sJaIV98boG2ryTLLhOYS4vQ568kSndrHw/QCL/1SP9c6mL
t2bq4VAbFStZlVkSEPLBHS3rqc7D/zwk8Mr+uc467n/5dKRx1iaz5pFk3biXTe1eyqNrksYPR5kB
A06DYWMb6sVr62fRCDtYsx8z8PpA3eHN/G8+GVx9Nmos888TICtrthAc8Rj1uFAan92gMHxl/kZ9
4kru+MFyg2gbvxBgS4NHuoih8mAXGQECrduSvUccrLFg4NajI5TO3BSPdZufFvuaaePDgWciZ9ZI
OZQ/ZM1KE2SC8VDAIKoe6wXpwmrO0jIvGYYr3qSPLoUlSxMqg4JawPph/jIg5kwFwpMKBt5i39gS
da9QQeEI3SkpxZV07YM83F63JUAXTcA/5uW8HbvMsEu52I7ZS94rR06DfDCX8C4Nr2SqHwUIjv9h
lTBWL+wfew6lKUXIwXQIFPNTMUnfSko9uRlf8Vd9dBnOMwR+i8uVz+pibND5y62QNuNWM6ErlpxX
0ISO0Jpr9oWPxiAxSMGVSPKFqfb3z6guJoJdwXVa0OZWQ7Wca4ngsczGm5V2XlvZMZRjP6AjINqa
6q74H/LOZEluJMuy/9J7ZAMKxSTSXQubzc18nkhuIO4kHaNiUsX49X0ssyQzw4MdlKpe9iZEGMFw
uMEA1afv3XvuT7pQpA7uRa8OYYth3QlOI+RoOCi/eRX/7l/4vBpHMuCMixwU6O+nJWXRZgnjkoe1
Z1CywFpMmq0FWTNoCAegE41iE8Sjh1rOZ3wHRk1/LZC8WLmH1gRRXLkuTLiSsK8XIjOKGoK96q76
XK4mN7m6RHFZQXHokMBcGvihbHZ/vWH92R2CFfHfP8Cnwlan2gv1BW+VDFhVKGyZw4u9FD8mF6MQ
SalCdlsput9s+5f78qf7RoKta7t4bNG1/vFbtYTq/brlzXPTkJxJOsjgNSwEFFP9EaDO/utP+atn
lfrpn1f7tMGoGbhTk3M12Qtebey0fbDi/v/1VX79mVxGFRTJGKA/PalVWhgdTtxKQiZWF3rUZKf7
RJ7hOlzSPX/z6P1q7QLI8c+rfVpPBhRueVNzNc/7mJEuBO6896yXVPzmU/363uHgERfrKJiZP35T
8cCMTjU0SUNr3lrVvR3VsBna/9an+ddVPr1H5bDYOvBJnBTOVxyQKwlHHZfY1pH/jx/n0/PeYPcf
ZpcLDUimQ/W9FF+9Vvzmefvlk4DBzaVZaOPt/HRWYtMOB9b4S0GjCaf/cEmAqC3m3Q55am30mwX/
l0/Cv672mcWEeSTr9cjVEqm3UxIhYoS9Ggqe8vA3X9OvPxj1AK4eugGfHwa/tRsCsmeWO/drn8LY
eE1fLu+SCn9nXfzlY3epPP7zSp8eCOiYoT2gWtjPgdhk41VYkzXFlO6vX9lf3joAotTTbMoAWP74
cOvKzeKq52kw9f1lf4GFsnXbl1Sr/9aFJBYLh3/8yQWdyDmo/IDdv0zGTVOHNKcRG6RUU+o3R5A/
f0WwnR16BBfbJ7KbTyurzjnQQXeoyNgIdhcmt4YtbrBKxpsuqP7LBSIXgz5ms9z9HZD5x/s3iCZ1
esHCerkY+q+XoWz2qZPeWEW6V+5Z6FMFsPivv7Q/PxpclPa1b9ueAGXxaUUqCHbBEIX/tib/wQ5e
ofXeKEIg//oqv+h7cRmP3cm3qYE5av3xs5ELmC6B4isjdNczW1UjGARAnX2zz+iX4ug4UWIUzEyD
Uv+mhfrLT0ibAFAEaYx/gkS0MMW8pOU1MySpOVCBSBHcqnHa/vVH/OVlfC6COTPEyfJpLRxlbSUJ
gqJ9EqMWZIy7MNm0oCv/9WV+eSc9UCSRS+MIguqnO1kUIo7ioWSzFwZlGqNrC4v78lB310Sa2ATE
k5WyCj7s17r9r39Eh3EASxVzCNy5ny6di7os0nxWFMOgxWvrzDcN2Lj6zRL89yboH+sZHDHIPKTH
nozf8XKr/+0kYS/S0lkRqj2xueR4QRIuB6JhSOi7tWx0NZifruWyNAea8QNYIjpiMtMpGi3MDiIX
6NfxkZts+Z65ePSL8NaNzGupuS9a/s7C9OdVj1+WyjNCMg6l8fNcJqmGMjORVPs+Fw/yXnrNhiHU
nYiz35x5Lnf3813BLiRQp8iLZ+nT8opaoXTLgDivPMeSEnp84MzyfrOj//mA4HgOgikGACF8ic8W
YxPmWJMMyXKC6D1Vv84tEXjqm7JRYc8ktSJNqmT1/tfP9OXV+PTJ/nDRT5+MdgsSWYRjnMEB5sM+
cL0R1TNCJI4hUZttulp//etL/mJhx1PIu8rzDL//MzEFnaotBn/gkiR+Eheyj71ln1YIBjKkJIv+
3fp3KVc/f0Qh2Ud8+Cx0TT6Vs3Ok07GzldqT2rfSTrBDM0VqKwFxJExiWiWc8yab50M/B4Cmf3fu
+9Wn/feriz++UL3fFAt9Ryjp7rhuMrwlw7TNkCElWIQK5f9jnfiff+hv6//4X/z5e41NNiOA+tMf
/+P/x+Ccy7f6fw/OWddlrd6zN8JyEJCa+RKdc/k//jM6x/f/FjKjxZMI1oZT3GVhH39q87//hxU6
fwvIe2CLFvRbLzPmf2XnuH9zw0v7Cm62Iy+E2H9m51jybxybfJoKAvMskk0GHH//zv6Vw/KPL+1f
f/73VBt+ictj8u8PMckxgLi4GmsQ/f7P53Nd6CxXMYopuxvFbaaGLA2u8tTNsKykDWEIFs+0Q525
De1WB49QWEZ5ELHVeTdOYZEyRcT0rdO0H3CCjihHP3IzJdb9dOGGrVUTDxipBj/7UO5CHNQEzXk3
104wP8iIuO+1G5N5dSyS6mKQqzIhyt3i2I23snRSMBl0jRmeqjQHtS1Ku51eVDiWFKJx7kzibQjr
mkR6ghjrtZfbABKaiS7Sim5pWZ56opatVUZyXvfQXfK5j9MicGGJaojd9wHtUvMxIFxCleQS2L4a
0yIgkQYjcb8KoqEpt3FvoS1ko1okU8vcPNgFd2FdmggRDlHu6Pts1yIyU5FtqbdAhYsGe0g+iL0T
9ReUEFHqSMvbHkFkUZCGhNW59eu1LPLJuorHJI2IeSDa5ZjKimRdgBdxsyXnrI7X/dQypSqSoO+4
k2BQOgotq8jUdkam02y0uSTH5uWY5ze5ieblpU4LO0u+21pF34KqI4wsH/wOWD8y03uv9SC5QZSi
hWwVlX5rYo9MSWRhFdB7rAtYK3CjBOG3JM2RnbWCkvhbh7SjAnyi5TTvel3F+Rc5YzC6bjsvRbMr
ZVFvqqFesGtrN1OHUoJ/3KTIUbsNEuR6ee3IhAe66fccjP3KWOCdIqutyRGIbL08gD9ykn0kCJx+
6kebfBvbDLB4grn2cJPIQbnbVKouJR++FrBEU+MSdRIuiXNQ+SxzvbJKfvubElvScFKOHZcn6Ydt
sVbz0tscxRar2JI8kg7gXRItt0uisuIopyWXV4OftuO9lC2mETHTcNosJkDPjT6RjCUvr6JsZUNn
OEqsu+0hoeMLm7PxEMQudjV/jHjkpo0yQ+x5Rx2jmb7iQcm91agztIJtuIzLQ0V7i79U2F231SUU
krtG9Whle6sM/XMxSWs+uor3YqO94h/UxBkT8Cobejs4m9kEcp1TCaGQXZqhuIoa7Ie7IvTnFERw
181vFDJx8+40DCA3DvIs4h2dltu+DFaPwl03cfyWWHVUP1nEvOc7E2Vdsg000XW9FY/9l1Q7SEBX
iJLD4d7D/5J/n2N628yqR4FddowiQBgJshL0tcvonTyv7oPNbEUYSlfL3IKCw+E8mi0xD0t5X4Rp
mR4rU8XenbUAkD7HOuPvtH4c5Xvbb6tIbCxlc1RoevJnN2GI9bAhFMrBES3irq+39jJFyPf7XtVE
uus+9PUhizGmnU0Pn+ehSPTsbsrS9vwrvFztuMNHk8uNqKc2fyXzEyJA0XDvlBzKl6SZhQOnt8pH
ZMAB9hA2bUPQehh288n3h2l4W1SYu+ulL6t2GzmalgSTuekjDHmBz2muKh6PBhcQfkkTdtUh7OeY
d0hEhQo41/E4YqiGVrcban7nr6KY4WKqrJwTzFZTaB/bIDWkYEx542wGhY36lHhOjNa+SHha6qoh
QDGjDdS+97Y7JU/KdIQfDBPahXazjKpCSlZOxEs9KLKh9PegYxKEfbAkIQET6QlPluPy2Dbea1wO
PaigRqrkqCufo5nTlhHe0LIbhy3WaItY4FqGrLVNY30tUslI3u6Mz1EH+9LKVkGOpsFrHzCTlmjT
F0JQ155MajJejH0xHPoDckGM0+OWdavLAN7q4tQDN9crLLrhyRWiOsdmIiXKQ9W6pSnu/EglcaHe
1NkoRpFhn6Uh+3KTW3p87GQClXKIpztarmGPmaqpE4xyY47KsJGxT/IuqRLxdVummnaRbAy4nEIQ
8+sXidFv5SDDau0Je1o2nSR3YkWoti4Ogb1ExWEZJE20VSfsedwjLs5RhxJ5zhvexTHiptDC/Hrl
jyQaH+LY87+NmNcT4DtpVCYHnruu/TBtZs3PmofAqLXB5L3uoLFulTHPIR6ARER3iZ0+mNw5TZHf
rkn4vgp4k1ZLLZ6mNnxoA7w/wcDyFzjCgH4ds93kWTCQtPJXvibmADV3dkhqv72K1WC2dk+Ma1N7
X0zl3ekm3Ffa3KOFx6ENJXNl2QsDwXjx+T5cQokqcw3W7VwovMnB7I7HMKlug9p5wSj76DlkhTtz
+XPMpvt20YysPIHB3dc/k8l6S3z/NnfZmdQMcxYF8pWjAZnR8g7P9tjJVzqDLjBXZ7jqyuJQDWl6
Ct3F3nuty7ZShmqXtBZvh27TtWsVj2MTncJcgnQ1BVHyPOBbbzLJF9uDhRHynTRJZVAFx1hiGpxk
jqiTe8Mrmmzyqim8VT9W6nZ0/NTeObEhEDNtfiQkSq1Ta0pxP+J3GAr/LbOYE6WTrrcBLz8/GTVv
2iv2MY6edNAbczunhD6RTX8zT/OEQzEhmynL/F1YejdlGZs3ypkv1owLLc9dHE7FE0U8UgK+6z0v
bLqKvfQtqltCfdRk9nFNSk0ElGrVBXW0s71O/DT5VNwu2fgRzAS1RvaM27gkl1ylD2IhHcifhvtB
2Gijag72mN3mfVc38do0zVtZF/JhTsf0xVIEe5qUU2dNyvaXmSbHqVpqD8GYkQe3wo+XOdX73HXY
pBoAF1YbbLSjKsIonHitDcSJqiOsSA/gD0oCox11YxaWzQrK745MnXZt1ajhozl8SwuEon4FcE0s
UM1mV52CZMm37OabFvfL2kRlfZjkvBN9dsetG8+SZ6oezbzq2+an4k1YjU6DxDw8mK58QcP+Xqft
IW8R+gpdXmfegoUBk0JUaCTVCOcL0eVH41W7vKzuitQ+9knwXeLY1DapqS6ymSieduMERl1gbUSC
+5ZbRXcY0+QHhiQHroHy9iOcjX0+R1+GaEIIPzuYq3D6JS4KhiHfh2hm094mkXgMxw3LwAPZlY9e
Ik7x0px1EiOPijts7aE+wYVa41xo6DQk4BTgVML+GopdbBX2wbJcXuGh8Re04QqURGW3O/rk0RPB
pvVjneb61ZZieExcY/+MqjR+zOaqB07tknM65DWB6048G3btCrZm3xiqJNIKLqgCNFraddJT5E7y
HM+UqEPX9289J/bnIAuLB/5KeRditsTS4OHFMJ27SknY2lF2hz+bwM4OLkXWoZqj5qZXS/IFZOB8
U8wFnSSn8j+QaxV3gALMxp/btr6hFiXPqewdJ14t3WDWZun1lzqNrPRQlyL0ric4rzm6vHjG8ycW
OLxjPuOwK7s46o8VdfS7sqhKiQErTLsJSXEotxIv6KM3pxkr/2CC+chrOJjNQKxIhj00q/IrFxCF
940A6sCcc+P4pDppWX/NZsvvf4alnQX7ti4rBwfCnFRJQwR5Z2EAcaIkXCGnTO6zUvNN17SQ2HKL
AsdINk+Z3thjb9/3dk+7LOjsF3zXhp2gAdowt7T6yXTByYXudfE3faBjoA+Nk1FdlZyINgu1JfNI
3Zth3XXQzQ8yKVuCQChJo8NEXSOQ78XOe235r3noVEz7pmAFt7XPOaX0WBeY+/gmBRKNr2XgVLHh
lZ2eFSKhUzlWzSHXRrMuFuzAuJR3KlH+GvUK4oTCxa4U12Q35blzxYLwVMKcfpgQkt1VyeyesmT2
WIjt/NgN5Mv39hf83PZmagWg2xy6H+a2Fwao32TZ+LciqB9VHTrfUgGjq1Y22zMBehsyNsaDY1k/
o3bybxdneKuX4H0cNBi0sZiv8ox2Rerb1a1nlDkp9P574ru861SERIOLFBPxWI7PDcrtjVnqDPxv
oz5oNM87FvFlnass3fFcMh910965b0hNOhjZp9tcdtYDJwp7O0Z4QDLOT5SOKtzIqAFmHMwUdRx7
bOtKJ5SUmF+EYovAQeRPrn1NIaf3VXvJvUnkddkSYYzhbDiLADu26kKHvHS7Tp+iyq5PXt/ElOKA
TETVAKfBmH9hTvyA7zduEYXkBDrG0zGqiIerXfPCypDywcJdedku4qkHWOP9CEAHoy48eAgWh7nE
ROJkD4nr/nRm+RXX2mPvjKyW8D/WlH0T9oXoq4klgfANYVtL3cNkbj25qpT4ylSAfd6KnJXswGjA
qVqP6YAE1udcvcT+wcr8m6lxbzrLvFD7zYQEpptuSp5zhM6xhhveG//a8ou3Xugvkq7+Kred21iK
c8S/NM5wrOxwPzo1Um5nrg9+lJRXnuNhYsPdZQRWIF3m3i4sxpvpwgkZ+h+zrbGejs01ldd1N9vm
OsgoAtwY6IVfyI+oBjcSjv7ILmlfo5HH647xRhWLux1cZpsmdE9e4u6bVLerEUdJF9tPJsn2DK3H
lS97zpyYQPedFUM5kvX31MHO0psM4zjbCEZGzohJxhqYA5tdZQW6TCfhl7Ympvizmb65k884Zman
HDMi4pruOUv8Z6NR2NZzVq5N3T/FRu35pKBSXLvZV1MwHMEZ96uOJfbYjOW9WaZNV6BCLtgdtghn
dk0uWDSs/CYaCK7DMTStu4GwP1MDlchC6At5f7ZNJ7ZtZPEokaq2jCJfZV351Jn23va1Tf4GYA/o
GGLr2e33yCVYaAzd+yWZUI3bTzKP7oYyvxKpvqUdDsQknzZjlSX3TediTiHK/iAK1p9cWLQtNEY3
G3rSXSsr/FO6K8iGFP1IKk0fnPFC+fwkMOkJc8VzDRSfENgKSEOf2vi5s/OgQv5VCiigt+ybxQtu
5ayPZPLx24SdXHszdvHRDk9R7e2kTf5nOWfqSMpStAbEeIxLNW8WJ3jx2qjG6AdZjkb1Qx2M5yFB
21goZ8WZAoxD8uJJYDMWYSrVUnyjbXCtvfm1HPTzXLQjvC2r3uQ2vGBesANrXnMIL7kLAf6/DaXR
SJL8Yq1JA8YOw/KymrgXqxYjM8upGavrZqZpUJTx01CjoW1U9exYzVklbnQvnTo+zj0/ssU6vatl
2W36hEBT27aaI3Vcu28dzJNDH/QvVKsucRQdKfN05bpjpwewZw5mElj39uTCER4KgkmM0mqdRw2J
bWCA4vd2boYjKgXUul4zQxg2oonfTF9M/TZMGvhvhKWxK3oVgREAAdppWkFqynZRFg8PsL8gYy/a
oYSxZvajdnrKQl4inLAf1kUDM9v0aBNXzrfKl/Gutwa83kEEY4S1Q/a7RJbmENSDPniAiD9KCOxX
hk7G0dgtZy7f6fc4Z3n/RLZctJOJDyY7kRzULn5EtYZ+E56sZUz3jHoGCUcitllm7Fh5V9ES5e6J
PFB9LYWFPs3xO2SYhcOSLQJ6G8dLxvE+i7LoRPNmjK5Lp0yOFVgc3qioiLtjpUgv8hdX39pa2LcL
U6u7NPVJjmzANU3H0izueSEigmyIpequJtUJ5j0TzkqHioZBP/iKlUtKkbMp6HTRKZgd8FSFe6KE
wGKSmekjxc275VjlHIqlvlCY3EVsQg+MFEbhy2Qsx0+3zGd4L0/Ib5ZTI7zkpVSjv4llnt0mna0f
nS65r5fhNGfhMxnQ3bEWlKtID+WuyuJL9MWO75uTtO++zfkodq2F6EhOyQCO0HlWKr+Pk/amN+Dk
3V7fyd7JGXKGRwJIb+SkdkXtbuuATBlfez/KvIGelr4NnfVNTYAOzNRdLWlpb3O/fiXC9xYDcb0N
Q0x+Dh2zja/AeYlW9Rz3JtKUgY2vEDfvEkgpJSfRDRHZ9o7i9LrPQmp8P//aDXgpKSLX9BnrFd/J
AZf6tV9EVxZ2Q6ubcPGEw7zrSjqKirwPplapoblHMJqTIDuXdpRsQ7Jet1bIuSHHcAVsNHCvCuFk
txEng1uvEqRq0FaowZTg58w6yW/H+LWhb4dxtSUk7jymdOWUsm1SMmS+FsVwPUSc0yy6xdwWRaYI
IEQwvudepodwGR5dHM5J0tx3IibPw7KK1STLA123Ym0yyBixfnYbI9dMw4ptjGUJyoxhEZQyOza+
qyieY3B3DZIv37qLzPKqxzZaDVP8lF889lKYL1Zn3eYFRvqGLstaS9J2K1vsc5halHnmpq8CdrZY
XQ4Vt7Rm3+uB5zmIb4JU3eeTIK/VwyQ8P5SjBNFzSfBRAet6X1hHpxfvliVOtIqT1eJbb0g/vjkZ
VrgcbfumszgL18VdPAfn2Z+vTWIflzR89We81zJ71qW4EJk2ndBHmS77aiFWTtjVNg+7w6Jr8qJi
B3JJMF7PMv0Qib5SywV0195rz7tn2bkPrAReeAtjpLyq6QEkLgVIoebbVhT4nhdOJnPQfQwFTJbI
HV74bjdRF7K1h+QkA4Cge/w6h/l9OxM8JCvrCN55FS/p3WDqH009bK3J5fXDcTa2B13XtGb5bj3X
3eTERw/kJ621l1BxdA/CajlBGtyc7lHQwJd5fTcK+VhC9V5JD+wYYeh3Y2XBkIuvA4Wp1ZHqO/mk
X2AT3hYzCUI6YqP2nlnz9UbXul0vkzGQ5sLXpu9WZWiStVCDTbM18G8djncXl1CNVc3COBIXAqAv
UOaBIXKRssE2TtC8aEO73ak1ZDTY1rJtnrmDt8w+r/oF0lA4HfLaPkUDFVUbT1e5X+5QC56KEHep
pHeyOGGG8bzALTNfcuIJ7GVC6l1QZpekbDy6dZce6S6uRq9+09mIvnx8TkKXKOb6vZy7G1pi56Ts
v2cwgXgoy6ci78gckttuam7zzr1tyU5m4wPk7npAYfIz9em33M/vwWVe7MhviTJvAJWsFVJPXjyR
Xgo4vXfHBcYS56hyaG9Nmr4SLvRUg8wmOLBNDmnd/ayHhBY3B0HKGWfTACMKq1Ktsyl6n3T8bgpv
1ybpEzbkNz5ofvITiFmaB/NSKV2A5nF/pnO+nhSsBLeU7lakoJ48AakF3eUwVfWbVF501asMYOOl
ZhEjybdOXkFD0TG4hob/25vS7bD0d0FM+0OI+i5j+ltZVkTIb7kTcfNU+PpF1qN3AXAtuyDwfwSN
b4HeVnLddB5UYyt5oPvzvbLC6xGYCuc2fPwmXE5Z7Fx3Ibb/cWjuPbpFMBx7ELxEcKCIu+/Tiaej
Tp7MOHzhVU0PWRPtw1Y8kYF77GE5r7rJGndpsAzhbsJefIU6OH9PjJivxWLQGoWFyaA4irDgK1Hu
dU/MPIw/W1wxTaElwMiIeshu1wwFiu9ygPk3cEz+Eia41+fGoeh340WefdrLj8xrlgdZz8u1W/Ya
H7ZPs0HGYf9oZb1zpI81nZVvd98zullmPbaNxJJrxwQU9fb01ZQqObQc/E/RMjlfu052b7RV3geg
aGzYl6bLAC4tlRdKfJrZ/BE0ejxD3ylB5KXaegoH1I8Vu3EdeCX6R8AVY99fh2MbHDiI3nqNTc++
R/ix2M6yIiG+3bYZsWVWQGc4DzDnCd5S4Eyb3I9olBPSsNDtGAAn+fcS6qfjdpiWBh7TIJx3flW4
d5lLNCF9UZupU0sKe2GnfE+AJwt66ivVYm+lI/tg1U1ICHW7iZbwdVakhoVF8Q3j+zs8QOgQKVgI
txlaRo3xa9JdLPk1orPcnt79LPgyp6H1xdO4CNq629pyOShjP8SO89617o80mNaRv4DTCOgUyKF4
nafJXjeMS0B7CygDMaW2w5Tj6F0OoZPF+bzL+PqmwT2W/fIUpJZPr9B8MYV1DhJxqwfnxrRi3iRK
+4fkkmZeJQ7himzqpLMBULIyna18TlrokU5BlB1qC9q4aJcv9C5uVdC9AaB9zDwQJ05fvy/+bN84
3XBwpHyEEArYTtO5n9zymLr+EQXt1QSScpVO1DAqtruDR6Ni20uD3M9rgDsMw7wPJL8+vZI7OUN3
mKeG1hkTpG92d2kxVIHEw6q8n3WbVefQ7Z1VP43tsUxE+ug2Y/Y4Vctw5QleehGO021o0GqvTCPF
T58HmVD5ML9lbOQBY+j82mOSGVU0h9P8cWhFcuMA/TzpSHPe07aAXbDItvzJrA6G9GjFAEK7EnRh
GzH/42ldh2U73sER82hhg4xxYRW9JFYGRihM06OzuDzzvpoakImO9m88urJHK6jlHRx8uRnHJS2s
1VSQC5aVk83rlI/wcSp+PeGC0NCZTwGVhhN0g5DuTJ2Z/l5M/USTfmlNwxrhBg3dQ/odq9Ke4Xtm
HW3OlhOUmqL8o4syNnG3cs+tq6uHcqqqszvUwZWLPOoQRZb6EKObnAZnbu9jJ/KB1GXQaLelU8nm
eh5Ci68pDZ+KMJmOxVIBR3fT8cqJ0dwUGJKeaZyB9WAFdL6QE2ITldb5l+YTjmdRg7JxAG3EQEb2
juw6sniYlWnQ42Y1RxDH4qaBsBvM+Z01NyzEuWdQjHGX+meot+6Lfzlz6bDhhg7gXtJqMTQQLC+7
GcZG4vIzRIqGfnaieWXvRodp1Eq5Q7MLF8reAubc0RsdA6AH6/NmqEP29CwoQEY3cXmMrQROiwih
PdnJKE/tnLofyktqAZPeuGotTVRsHZNQiy9eGdUPTqnxXSW8QKt2oRSj2/PsMK8h1SMZs2/OYKcv
tWeKrWLw0GwYntIRKsblR8LEddO3pXtfXRq7ykmSDUGWyGlLBpxtlNvXORxpatkwpEaR3q3Ig/Gu
w+28bErIr/7WpvO1m/sp2Rba61j6Qu9h7m4tYD1OAlMMJgSY1BDwiVUE45UwOjk4kzmAcVkKwKX0
61YoF/JNyiyyfPDa1lO72BR5urWSofrpxK7zI9bReDUnQfFTun4M+6OK9beYTsQLJJIacFrdwrkZ
liy8bko3dVZlu+TfnKqYvlUpNuEt5YzxTj6EQr2TKuompEQ57zK/AIcGKC6+HugWKQrxuenAJ0Vu
B24+CgY33jot7U2akMtc+ndJkLIWgAbtQLXUKYVea8e4dWYxHrzs0i5sJM6xEGRldiLKMHoOOavX
m1mWLnqKig1nCxtOg5VK5sjfBf3f58HVSCU1GtLGyp4wvm2D7g6QSkQDcKW9SuL27SrG9UU0UoZ2
MxO+C+KyhtrTBmFy8MRcXjlTCELRyMG804DVsFIczZSmN5GJ6OGK9gvKFXaYzEusdB03JeZ7IxKX
UIwQjHTmsP1tsmDY0wEOnEMwW/nygBDl8jSljYB75LpLVdDPqJwfdWUxoQytipXW93uIgonq6aJ6
ieQoy39Eu+H63aUNFS9UlH3sFhIhPRv0Rle99Le5HVbqlLLlgqC1PNWCmkzC7Lqe6AO/eV5Retdj
TSTLtS686qvO+xFeaiNKZiNO7yADS1oPUglSDdVOpmbQEkc/RTV7H7FPTbFa6BLqU5RN6j5MB0ut
Nc2idd6hgQCEVC/0TFCL9BDzDMwDzzbVsNFxUtRbMdJDOvaRbX5KSzDisBe0dgDml+d4RPnlhQ1j
1EgurBimyL6rSfbgaUzUw9grKxc1iIoiSEKGgtqujepPvXDD7ww5oGwj/ukn2EMxAhy8jTAwOzsu
rpNoWD5MMXHo97GIthsrrtl7bWUF4Tadyo6MIJs5x8pk2Hw2pAc0xLTPYjoPF8nInsq7yy9Hs5TD
aB5q99TXmm4Zz5A378ZZYkNe4QpcprO0+jp4DIYYchgZs+q2oZ+RbP0ESQUdnD6ivpmGZd56CChI
M845VuFOy+viDGo68k59oZq7YILOulbCORm22ZETVj8Vjzk1X3ct+mSgoIFXh2zHj3kMGbyNsH29
KkSPNNlNy+3Ml2aFFgrhyCgjVmIHvZ3aOkPlqt0AhGtiVt+qaFvl2vqeNmAezg3iHDofzkA7qY7b
/Me0BAAVjV9D1fKg3YxtHd4PVo2ABKUOMZcc32DD8QTThizgYbc7ZaMEXjfzOD0iDdIJx645fw6X
SYT3czKW7zkRP8txDNK0fVIIH5yd8SFM57ZOkMLmFG3xS+kT4HrtpDozq4GfMjEwS3v26Cl2NWXQ
UKmvgXUpgaSVJjlVuA5pUAvtz69e59kZwOMxDehU552/Dso0faHWdQHuYkBK7v1KLD/Gto+XjRIx
8htjZcuXIveZnM5xFUrCb7v+3Wkxrq8zldIzNGMgu9smKYcPxp8kB9YpP3HbRJeQVscJ3JdFKID4
uE/ZTBu6GQUMQ+wNP22mSO0OpoEHIC8aknRtpxgIecHSQVGH53kCSzGfP6RC7XB0oQSF25oIkwh2
8bRUp8CGbr0uxwYtVeXlstwNkUlJG1O5eBnkKMk0lIE3b6FMxm8pTd7+G9BYAwjIykW3SXIPdpcJ
ujFaG8odGsaWss4cy7P/Q9p5LcfNpVn2XfoeHfAmYnouAKQjk1b0NwiKouC9x9PPgqq6lIJyiDYX
FVFV+vWfBHDsd/ZeG4ABfQZOdGfU91lXiddj7kG7DH0h09x6rPLWHtsEnQ2TOUdq5CrJfkAMtWU2
BEkhdl3hIP6OuAkfORey10sV7aiXQ1m5YSAim08U31KZFiumTy43uKVoEkOa/b8o5lxscNzGg4lT
h63XlWX7zB2m+Q6wjzDTUkpkyMCW8OzFWtFhUE9UDvp0Dm4ECtTN27wbKu2OiocSz1jYODiQD2qo
x6gXqhs1KmBlh2ENkqxN1AqmsdAP2oGZtlEuYaP3hdsjMYP+lPka/IIpJ4kgkfR2dBi8TXDMFQ8K
KfTM+Crx+YPLtJJg/MXlGHM/beIEc8yi7m/Y0w3hVqkVhF5hJiTVZVNMVMmkIoebV1dKHBxryiOT
7Zl685GOZZ5usxKQJTkGo6I5Ixcp5W5USjWE4u8LYFS1qf9o6D8WxTVRM3dyGCOYwgk0FDvJi6Gb
q74w7dBApeYOKnRlbfVO5NoXWkqJaqsaMvZhRAOETh+mJC4kQVddlRbAsE0ZabNX0uqnm8boADYm
dYLFs1LHCqFJgRCFE3QuhheVnDbDBtUMM4cSNWp9mPIGp+JAc/VG91pjdFL+rrYB4KjWjtHnTber
YbUMnLgTLgSDnOKco8ppEaqg+9ELPMb5ONeNhFEdHSMH23yRwK0jGsVUE5/BlFJ3upYMtYx2KtF6
7TylyJDeJFZsfcVo8qcGGZcOxThR0hUDFwiHmF9IjBNRP9LJQMjSQOZQ5VWMhgZqWG8o1VZtwUvx
JuM9AeEnAtvbf0hTTzWrf6rZaROfK/4BitEKAn2Ck/7UPePSICewixVXxXtyDxM02ypliSQ1JkCK
srS3zTATuTEvwunJz17LyfnTE/KrfRwh0KE0BVYCcbp/ts9yE0yjRvtNmU1bKQy6vSGP6CXEYPj8
+lHPNQWDanaxowPGjfBnU1PPxrMICsWV5Cq5xjONLxbBnBv7sXn/dVPS/LN/64Dnx5IRE6s6wkgd
eYOm/NmWHzK6O0qubDNGlLYtFUW/ZIOpuV4piMBTagpfccUWaGTyLSjB2y0S/BVN/Z/Gi1+/ApMC
pWiMzDpFhMWvYLeetswaiutDEf2OOYLU7SEWEhApSXZXcxybVlr8qwsbPCsRe/jOkGrjoPzzuTkc
eyFjksfMwTuTHfGJ+EZ0EQG/EPdwV/oIBL9+1X9/VVAB2AZw8FM/NJexX1U6kDHe9TA7PRQ7bEkn
kDCIhESja1bGyl+v01RhAZEgqOiaCj9+4V9SOvRufUuSiSdF5UswmBFkb5jppk8lIU8sYcXt9qed
hc9HYyrufRW/G14ma/49J/NBqQQFvqyMI4FJkslGALxUOgO1RXPlq51pyCCajC4LlUCjo/zZkDW0
LDcDhjOtErtvaGKD60HtjM3XX0r6uxnYLrN/D8Eg7JVfSc4nz9OOiOMHH3JsRv7eNssjeRdLAIz7
sI7A8xax4xMca/MjnsbM9zYoOSAxqBnWDzOYTwQDFiLDW6PT/emtmV/znz9r8Vmz2ONhOy3ajFmA
+CNGiDC1KayhQogxn2jNVez70W3iWfJKh/rrhTDf8lkZMookgRSb//zkhRDsgMFIiQmqD5TsmHuj
dTuGorHSynKEkLAHxQprH9MsoU5LbJBIvYKIm1Ti7h6FRGWGpBmwz7PNyAvcrz/x8oEYfyamO9YU
GZ6Goiw6UqWgbuf0HlF2lrgpm/SY1CbgqEa/0peWz0RPxV/BymHgEre0pTmpFlG/1CU0VmkY5epK
y7voHhy8iLgHzUn3j8f6b7l1rsKPilPYz+b/zH/tX6aePy0+//em+My+NdXnZ3P1Xiz/yT/+IsaS
f7bvvjfvf/wPAG2YX+6ADo33n3WbNP/pSZn/yf/qH/7TQvMwFp//8W8feZs187/ND/Ps1F3DNuXk
C8///n/+vev3lL93+568t3/98/+w47A1+HdQHPhxJEnGZTm77f7hxqEn/7sk42LF8KfhH5tXAcSA
TfAf/2b+O8ZnlVZnftU/surqvJ3/RP73mf8EN4vVir8Kc+2/Y8VZLsC4g3/FVDKBzrgVBvifQ4ve
42Xckk+XXus/y9xcoLL3XIP76bywFS7aGql5lAsu8yJFf8pz7/bkPZ3ZVy1MqPgDIaHw7KZkihJG
waVDkxptn2lDpF4aExHUQDYLCis29/8bI1SoYCqbRo63peV/s/LxgOgYQazqr20pz7wHU1ThC+mo
DdhbLjc9tZ6L2PUL9VKnLCiCnjbk4JG7gW05KRdWxk1SU7tqCON+9HFVSytL2GKcsiYzu7KvVeao
P3a385+fzHCEZQfIilo4tshyoyp954i4qbhMWXnbM/3lZL9FO7P3C4aSiRgFp+SiHU4fZixZaXbZ
x88od2tXacUNh3pU7lS7Y++KDOuDwSWRTT7tyg7kr3esM92pfGH2PjL2smXc+dhNcRtqJP9xcEZe
ANeZdLNNcZm/6Fy4YQ+4xpbq9tyskLmxsnT/9YIJfxZlA7eZZTBytHlDdvKCCx9rlqpH1VFHe9nJ
Et/VcFNkKl+/4LVmFmtkiPkqaAuaaazvlNkcqoRUF1ZczWuNzGeVk2exuJztKVVUR+wwFflWM4Ce
q/uvn0SaN71/dJX5jcFWZNMo60xV85+ftNKg7x0awyuOvdO5KMTs+M50Q2dyJMfcj/t8ZQRwK3mu
QVz9dJJ51yMtPhHCCYlEQbE8lqH/OLUBwQaVnVZYJoilMKOZyc7lXPCZIr1rku5uyF46oXZE0J5t
qW1DUnsSUbgZleAaLpYjV1SNW8/J4ChrJISnfQ+zu0ctQM4LBRRbSwl2TnUkW81E1hlhwNgPb7Qc
aSX5FdSlAPX7XEnssrbEVyLsESfYERlGJZlvU29shcrbhUX/VptYx+WC8uo9ybAXiTRSKvbBBqPh
BPdhTiTbxD9QctmddCX1yT6vkRUp/OwCSZ5KBBuRLPJ4ibLrOKKYDsT3SpR2SS39LP3ppxcVXPqQ
WV5JV1QYbL/yAHqKCMyR+SukJCU9o/WgBHdK8j744AICf6f4IuBlCkF4ZwgDqoXXUiVbnb8Stqgt
A8SnLVvltEepkR+H7EdDcgEHoQMmNDuTA9ePo0OkEAE51xLraJdO5ZXYRXtuOp4DHZW09FgZBAQE
PWk+Ss91xhA/oQm9TMi9s0OS1eJ6vjMR4xuChsElFc9jS5YEg0IZqpcxim+SPEG2gUIqiNub2vo+
dsYD9G8Sdx/rZnQr+TUcPnKYorn0cwIk0bGhz6iil+2L6FsX3QDIEs0D90eO3j56WFZ0LGa58BbH
5DyIj3lvHjJ93BRicvh6cKjnBgclAQtOEvBZRsmfg0OkroSXTCmOSe1zl6W36iaW/AsfESCqTkvY
tul1LgcvfZu/lvIsm2wPqrD3tc8en6ggxR9186JxM62mol1mMXFnI6Km3IHkgmBsviqWHbhkdpD1
u7gh/UrHDUdJFU8ZEsP2W+b7m86f+MimTM3vHp/rgdnUkRTl2pdRWoD9d42p/SbXwv3XD788n0DQ
oyRF3QWMjsFhUl/sGYaKwdDrWnEEG7pDgmh7/hbk/IZ4s62H9SkQ7NQVXEI7v274zAQBZ5M9Cq8c
WMsSoVJEpdSZfdci498H2Eancq3Kcm7S+6OJxca8Fz2MAhJNNK65Y9Jzcqd7Bnlk5wc0pnf6yquc
l4PFHAv/CvvzXHpgu7eYY9NE633di2kue4uifVw9qvqLMIdJVI1refXKCWfulV81N7/gkyldh2nG
hT1S45FWcjJdqk2HKC+AehFFT19/rAXBjM0Mtu7TZ1tsNQyuEEviy9tjGRELankPokykD+lb0cQ1
+mumM2VMIg7PcKWbLGDj/9ky1QDdNDnMLfsnUIo+pTTbHlHB2DXXdxZh0lVUuo2uOVmNsS8vr+OI
CqdxUFkVEk16DKtXkRCHqq1/rLyHc70W2tS/fo3850tHAh12iVy1x26rbMP6UztGW3a6Ngvpe1i/
Dle+u9aNf0H+/v7Qv9tc9CvM3MiVo6Y9DkbvzMqZJolYOt/C4VYWTLfyhX3eB3yR3lWHzq4xyAYK
3ULuj1rWulUzkeEUbpvsogk/uzmyZizdsXj0R/M4xDqTUI9aUbmZL0/M2NwTZ7UTWU9KAtH0TLBN
agNSTy4XM1jE3c+A/C0dMnRCl2Urfl95w2e7NYermYI912gXk/FYs1lO26w9qjvrg/RrFPQ7EGXI
g+xqM7qaE2+Fg8iCH7n5CrpUWtSF/9HLT9pebPi8GHs7VRD62s/M30Aaz58mN3ASZNJ78pY2SMir
jVE4+ofoxlvLXWP5n9kLggD5/ex/7QWroo/jvD1Ks5CMang9PpN+4Xz9iudp76/+9K9WKI782Yd1
Cesnovn2aPUsWfl3krzb8B0Czko754fuSUOLpaWCcqQXEq8TI/sGSYUrscYjiyQJY5PZo9vsEqA1
m2JtaTk78YOrnymgIKzUJXsnltPJote2R/NqfLK+Ry6yEnvcdu/ZpnLIt9x8/UIXYKJ/zlEn7S1m
hQIBh4VJvmFWQEFPFqBCCNA3yETX7InmXXb5AEBWdXKQNU584zn7NUbmr9r6Xx/15CcsJolgrDn5
mwGLD87gVBA3Ehu3QvnMBHkjZ5eE8MX+CzG2eyUsjpEi7zu8E2R0VqxPTbhJI1xOsrcnKJMrZVF9
abp4hxXWVgaNYLF8a0nv8xb4l72zmzUpZEq2qet1hAsmI8rD53gINzXKqMIihxFdKSZ4V++DrcYN
slqDDNXERzJWC/+ZZJc6vfJRWxPGRmbBHFpYsu8t2MyO6drR5+yUffJmFutkTCi6JA10hsqtjuaF
RD/079TDwGfprou7ZLc6YZ8bXycNLtZKEc1in6ohYliRyFhs63ly93WHOztPnLSw2NgEsjFI+Ava
Y8DtfjAde+KEo3iFK3V2mjhpZDERs1muO0Sh7RHfP8NWcafkOUyiTaytfKG1p1nMulbvER6p0NAI
4qmZ+QFYIIv/wTkbUvTvOWExt8I5FjqF8/wxEFOUq0i0+3fZ61cOvmf3gL9b+bWPOtmUmUVnFa06
zwTZK+RKB0GjrSfdngqyLRevkeytUOwkc55c/h751EMoC1MaXvK/ImM0BqLBmqPvl8ew8uwq7B0L
Ek7ikQuGR64bdiOMHYLP2TftkCu5nfTZxR+F35Bv9n02v5bZU+ljbr/1/JfKPFR9RxLn02h+a4Wf
Q2D+8IYHXXtKtWvdMzZkZhb16xQ/i9o1ih1kwuOdSCBWyAZNDZ+Ijx99Ccs3Uobyuq9wrJf3aPi3
vTxd+YU0e55cVF/2EBDuF3A3lnN15kvE6zYPBsu6L5FaVT56rPxVuzeyn2M5S9ulbZ71h8AqMBTm
Ttt7u7p/DsKbFn++1h/bKb9VfHAGSCjNyjUJzBh6hf9ccL9vd9ptzh1K1xORKvlXnEkcH6YHbuIH
E8VbHfQbZMgIVGyTyxg5Ipw4fgpjwleT75Z3PWi3SoQeflJ3SJnkcdbISbtRJ9RM85xc23dIkvXm
MgrvgzHeyxoLnfmBJxc72qHPblOjexZinDUNpVdx2GWIOksEGkCTCLcN7TIlTLRlG+cT14s9A1kb
aiJBiw5FSKgCYkmUqo7Y3xnBZSsg6cNzVivZtm4+U+k60UaexENASfqYcKcYA2mz0xanj9v29U9M
HpAtsqvUzF2SAt3Ej8kvP+YShKKg2MhNtQsa5JfULqr4Z4lLBYK7nXrPoSI5VnKXQJQTMtOpBs+Z
JQQTniBTjQ9lBlKIO0i5GdwmF48VOeppgklZwSdcET78s/UMfIBr8+v5+eJfHX6JYoVUrXo9N1RH
nRWnl35o5guJnl/PsOcXDZNqANVjbqkWk9/k90oDL4VxLBIpqJOvUdx/3cKva6G/x+3vJhbTXqHp
eSPN49bUuCuu2Gbmb/h1VPGlFl4kFkeS+frmqU60DZdkO4pC+jRC4sbnVyOhbdBYlnBAjRcJFaVG
SP2IzjTLP6DXocRsXbV7CFCGkbKzRQVpD/JLkN2nMC7R6jzivHGTnMGQi89fP9f5XZ/8+7kWE60a
oJ+lotMc641CXnJxW1/HF+aP/qN3B3Ff1i7h7g5kjrXd5sonW7LScf54ONPhAmi2fAGH0ml9x3Oz
/eQ0T3iA5zbHlW+41uRigzuoNZoaidleZOWSFZxHo/v12zzf1//1MtXFzrLv0fQEMEuOTY8kanil
jBYIq4Fe8+bwi674q0B2smrhfB1LCcPc0bsqDpIrfqZXljM4vdtdD5/C6on2r2uiX9WE311kySpV
IZdpyJl5KvdXNdrxDsYGotcu2RC4sLIkr73C+c9PHq6XUFtnIg9nJaKdhnudq6l2dZe59goXW7Ji
CjJf13gkOFZb39+mySZw9VsALSiztkq/mafClS6/9mSLSUqIW7kvmvmz1U+lAta9utXRDX/dA1c/
1mKeMvS8KOOaVsibGlzZSS/8jXoQfTc/yG5zVa98rvOH8JPOsZg/5HAQLKwCvMkb/55Z6luISHFy
EC7VDkfiEKqciy5CcUBU+duy2gQX5Uoh4PzW91+jTluckFsJ7Jo/zFOYV1+X8ovUyfcx/rkse/+f
vFwFSCOSl7nCtuicslIB3euoGdab+qnYDnvx0G3ID3UwCLjeSn85V+tFcva7tUUnVRVcAV1Da9q3
CQ4ut+5OyD2QiXv7Bf8+xUNrg2394X/5kIt+mpSt1GIEn+sA03ZyMxeGkrGZHHmbbRBtrizdq0+5
6LC+P2HTQH5GBal9Cq+N7bTvbNVufpp2f5DtcGusTNJnu8vJa130WDYKI+JkGowMYSuY6l6Xf0Td
K1avtQ/4143vXIb93dLyeJHpWIb7ig84X+P5l/UVJq9de0i/rY7CtZYWS1vi4Ztr07mr2J0LCOwi
3sWH6pqt4srp7/z8cvJMiyUuI1KwCWOqRN22YlpxWtUGimYbOxkTwPa/sPrMP/2v1e6kwXkqP1kQ
xLyNMxYBatmb0REdydUujfv4MB7Tm2i30vXPTtEnbc07iJO2lBpILg61uS/6+9qJ3zihkBO9EW/h
DG7nhNltdrXWH1df6WJWafDgJ9HcTfBcF52TfPhvgB0qG6ha2NsDCTzu2iq7NuqkxdyiKXnYWSNt
ZsfqoUxsPMWOdMls3TlUouIf3WAD1bv9+v3OI+urT7mYWUIIzcgFf/Udf6/s4x3W3H28Xf2M82f6
qp3FlFJnDVkJABN+jYboVt4QuWzd41BjDpMw5Tne/dpHpNa90uhiWjFKHFhKwLSCw8xO/f4ok2qr
mN+D5LsUvvtF7hRU5JPoPlOkK6HLMDVzD5SK6VEW6j25q5GtgUf3cdYguduSm2iL8Q+Vu5voIgyK
607+0Do4VuQb4jMAgf6tIl0oKoN9SgJ1oOIcfJ3GH1wybaL4PoN+0IwvI7bTHkdjH9OR+tFVwkvT
4pgv/mimPSzpQxi3OyUG7oaTq0/mrGhpExkqJ3tyWOPBqRH8pualiuGokW4t/G6T1NiiWl3qvfhN
CeRdXndvWPevMrm+8Q3h1bc8jFwEVg8yYCiQEsGNqCvPWZ18k3pgFn11UaAxTih5yLqPv5ErC7G+
TOFi5iQIdL6xUbldTvIfpvYgZ57dowMsuAeJmoegfpnQByTB9zzGHTe8h+WhIG/d0Ipdp8g7cEWX
4DUe8+FKgjw1wDBWpstBbLmmfQsRAZTgs4J4vBJKalbRiyw8FW1gt+2POnotyTSH/gkO9IL6h5Om
M92w3GrYo/ASOCY8DwB2x1wfXZ2bOwtOnDRm+Dikfdn7kGMGUoF6/9Br04/5s2oxeXqQwKEhfVjG
fa6/mPJjix+voTDiNaHLffMtjhHH4kRoZtJFOFcRjLKBrdc5Y5onBB9lLuhdO1AJj7Qs22+kG7OY
jv4Qc0qcPofcsnHhbBN9cjXlu0Uqcq6Kt0UVuUYQ7gb9cUgJ28bqIuCV9RXyf8vCqfD1mMKjOkgE
xftoMawrto1vTen9jMcJ3ItPKrp0FevmZZr7ZLv3z0WpO93AZRYG8pR4evAgSk2Ouncg0n6TlfKW
RN8j4jC3o2Th+/126ClYi/VN7GlXfq7vCTa35WDYgJqzVZWQ8rJzZANe1DjsAIEC+nibEu5Ce7BH
1gj3AEU/YVobC0Pz4CcuF6aXeZ5C2h0LsqIgUsw3xQrBUM1bC0TA8rI3WRqeRP8uU2IeCtgd+u57
0uYdLHXgJA5xBW0qjex20hyTaKcAHmKqFU7Y4fkhscUq9p31WUKtqrELVsNzFBBMQqL7GO4Fby/B
YZr0hya9Kzg7gtvNqnsJS5eav5VBcJUUYBQwhbQAmCperYVbc+RwL8D+6VptN/bKblZ8DVK/Bxxd
p98Fi14Wfx8nMnFTM9lYtekWRX1ZlkwQCFkk41ksH2Txw9ANBAfkeg2U8lkEPT4+N2wYLkTjgKD0
Iglvcfxc5L7mDjCEqy7ZpZYBVoNIrQLUQjvua+XdzJ/15MbMXif1Okv2VMii6KKEiVNUP6xJ3Koz
f8RQD11v7kwspQGVUJA5N2M7PQkw+qKgeOwtPNbl3TTsxzqAqIYqh1zuBGHXUPw0ldHuqh4fLtcT
yU6E2xPLGzV5FggL0aW7jBRiOdoP/X0T3sKutbnduMZVtUEogeEru+nqGeVlAWgCOIBzXym1W9V6
FAw44sJGvy+O2Uc5HSOV0NnodcyBYH+MUXfdJPAmxeQKMMuL2kYhtGlgOu14VARixNA+fiM24pAW
wTaaJjtRPc4n7MnilwwHY1yZ3IZzexckdAv8a0J/U1jFIbOyV3B510PlX8KeerSke1yptpglu6n8
4RnlBSCC70aLta82nRHAKKQYeIaPQRrfZfXPnv93SAbbgEGTI2MqwR8QTkqNRYTtal0KqfTNSoxD
G2T7ZGCDSF010ZunLqhsbbobDJFgpAkqR7iTmvy2QPwYYa+1O6+9lPPC0er0jWgjx/f8Y97kbiCR
Tkp39oPrGphNTBm2MeJnsFFuVe5Sv3ggS2FncRXUE64eYyUfH+KO2zYLyEIGsUgfGaXBZVa2Dqhb
gJUUqNLnVLpPkDf5OnNWBcsEIA6VcpBZlDVFh8AOZwq/xQqXvPjKLgG52K20K9ufqn6loSbt5do1
rQvfgBeg3Nf5fS4ckuln3iVQnr29Nt4o7HP8kdS//qHRtq12HfXQ0jGjK1W8ERoPMMK7ZzKaO9Fu
MjYnQwXk6NUyKL6h/0lFCAnfM8DkxruWhFscl+De1W1fAA6XP8L6oYX3IxxZBWwVLVp37wFwHccr
zYs2QZW6cc10aHh2VFYY7oSNIc08lPqAXX5UgUp6DlILJ+leRfm7FH0Y2CSNKN4M+dVYm0yoB4PR
12xM5T2Hm1LmBwyRM+jXJpXHUce3chwOrfdaZMdQP0TYvaLqMLHqd9h6NNNupB+1yuQD3kPEf64X
T60nAJz7Ac4Av/2TLyLz156EUN5UuX+ZGa6SeZvMFEkXDDYjtgQjgG4NhXPgnQKPetOUjA/XbydR
e1GawvVlyamD4yBEm9Qw9jIezVh8CDMOknW+rZPyTfEgVIGnVTvxIgnwKdaXGM83EvSbuHGnEfJ8
5dFxFSf2P2eVas1ra4aDlPkw2LUHYdaUWh8KvduQj7Io7Yue6R7TnyTdzujsRCXW5l2BSympyAE5
UPZMq+UebOfDNN9pQtDEb+sm8aErDIZkvS17eNTVA7Ij1wqyo94qTj5cG8JlLnoXieWW5kU2dhsm
qF0Tf1Z0azmZqHyDSYLzF6TXfsyqUb2rReTkEbf/uCdx6W+pp9qA7ZX0XcGVKveDizpvQwKBq/n+
UShiAi8ZG6G3F0yc6rB7gvB2aDNXavnJILVRxdnA5q6szHR1X7+Y2AxwkWXLQrXrOtMOiquh+gj6
bDsi8u39ehOH4r4qtAtBMA9m/Y2lR4CEPobgD0wc8GG4UyL229CjVGqGSuEUrAhBRN5AWaEZvB7y
cT8kzRYw231jPKpe6w7EfkgJNnvQMHFJWlCQfjPqeFugQyvb0lVEzzWN8a5DgwfL+pBn/j4qokfN
MC4VUzhYYQikSD5K0pwhlqJ39hxFfepyeZMMwQcJU8dIBzBmvcDS3o3BdIMkj9sPKXBhFO66QMVh
C/pK4rZmMI1vsAnw3g32OCX7RuYgWA23IY8NsukgQwGyYbxsAl1xdJzYubHr2erI0avPLVdGpAJu
g6Myctmhw+UTja045o5o1HfebBZOng1mGnP6GaKCSMJnT+NyhT6fmRcjd7YWN9ZT9mbWGZfY31py
G3wvti38sOrMzUnItAt28cA1f4yFp18zsJ2XL/w+NP6SG5wcGkfTi3Ur57QhXoQm+hNlP+yLTcoV
DQVZ0a4eV883K0eNpQlTa1pk5gMt9k6/SV7rXbqbNU3pbXkTrlfqz7fGFydrG6njsqhdssmdIomr
2OjQvhfbdDdd6zwbQGSnv1wrep0/gf9ubHHaD+J6VOOYxnRu7Uy1dn2NW61gtTQzHzX/PiL+bmdx
0q88mX38/FDeFQPcEeNLxQM0f226nRM/+E7sFo+heI8nInkzDl8fg/8/h+/fjS8P/IkGaQNoLjWU
IXDDvbRXI9d0BViBDk1vjQOngrVes/ZmFyf+DjNI3Cbc26sNSinxom9uanDb/8tHWxzxx6QdU65s
Ub99tO/afrLjT3ZUx+Ba3er7+Btl6JXi79maAs4GxIYWZlZxceyOEQooXoG4IjpMx3jT7cODsFMv
VytsZ0fB73aWtTwyWdWhj2lHs/XdXBVlkF9iVd1km/FSWesh557KmN1wuEWIuV9eaFrpIKujGdRH
Ah6+M3dxw47dMUcR4BELILlR96Qhdm7eKY8RRFVdtYAUxfkEMjbbAcd6P2X8dwXtd7tSATzXjzBB
4zDFtPS3XSawOlnQoANwCC2eY/8mHczPbk3+Ic0lmuX4PG1l0VvB801i1GoVlbghtDndZnY6V+Oa
whEedZtiHJNPc+Wldlfalpt9fN2PcR6e+wGY5n9ZTrlRXnRkXe5w9cOQPbL+2dbwIkEni0xYRSnb
PmtTsU9GDT4vTDUzRx55RG38wOjiBPWTOOdxhBnfp4JxLG6npDXtwsDsUIojx02OIuRGSMioczYK
Ji5SKMvkDlIhMtlXsYpXHuLnmtf7oxwhoNbiNRBAqEXPWjveJIa485ThQsnEQxy+U5zYj3F8gGRE
dsd1RgZE6X8rvYMo/fQ54U2J4fb8Rjnn/FpJt/E0wdCHmJLnr3L01DcGm3RQqjpvN/7WJP4xopI7
dJzlpfRe6cYLT2+PBpxEtCPTFtH7Lqju9MqEHvXeju0WVKyjTvG96j9XnE98/6WAaCyKLLyJsofq
h7RX2LT+h5U8iv1IWhIcGhb+cE71E4k8qPVdUEe3pqw55PHYQp5dNSJXAPVnU0h7IlvcQCNzoSPS
CYJpwa66Bj8PP63HRGQWr1BxrgbUH0Hwg4OcY/YfGQdtT2qcCfGErl4riXkhswHRUPx6F0oI+4ei
FRRB9IhXhpDbY/jJ8EJPa+wiQNlkc4CUmsD5kEZhVZuM0gACXQdBsUvsNUeQS8i3YLAvoSAQPwDi
QpjA4puupLxYseyIw+WgKxCdKDhCtJV8CKjKT00NtyAB2cdi2g3TSx9Pmyokdz1yXV4IgMjZTcKO
x0g2MmeBGfOsgDUxUPa1ogL2+yUaBdQb71DQtoYgv7T1kxLUl0X8MiUPnvbQKzEZAx7c7txt1fxa
rXQ79pWLzk9dKXmqfdWBSeuAmdmB6LJb4rhVs6dWIbPrBRWC/FCruxVp2tkdknEylpb12LwFlJEz
ljhLbLNb4xL/hP3RuvGP/GZdgX12eT1tbrEkmMkU6ogtarZH8oV3UTvcKF3GR9OGD4SRIHNWxQzn
FgfCck08hArZbupiQbdkoTdjSjdHYd9uxE2x9d+Ua3U2LmyjN21lcTg7AZ80tpwaKyyjpBzUR9G7
JheBDHV8V2uevXMl9NMnWkx/vSIood9k9bFIIwARuuNZd19PsWeVJ6dNLHpFFwPv9UVemrpL3xtX
dIxteCHfMpSd7Lo+AO5dNbqtPdWiZySRNTUYqOujXlx6xk3nf64809l1+/e3WV5FeyXJRj1EIy6I
pS2Yh+HY3DLNh5v2sfsuvqaH+iF3h131ppDvstoPV3qGtrgFJFNMyMeMNyr2jy05EFARNa9c2eLN
3euvlfnkEeexcHLciYSmFJgy2ZpM1y1pN+lMddMOCrkdKy/z/OMYDCfJICp36Y9msYm8jgwERtXo
dJ3d75iZGzvmsNNtQMdVtvIZums3Oef7yO9WF89nTHncqM1UHwMh2htKZ0OmXnmFv27X/n6Hv9tY
nHI8UKYQA6Ua0UT9NJGqxa5gIzjFJrr2bPOy/DaVHASq3doZYO3Z5j8/+XZyMqq5Yo71UfFgCFIQ
q/w1gev5qfD3o80f9aSJCPOYXIV8tHpj2Pn9eDXP9ayg1/23dYnE2eeBS2Hi8Id1oi7GM1pMY9LK
pj6OBL/48NqDtXnw/Nr1u4nliC7GxPKEtJ4Xk9mVlkF7I4nShhrvWLtml8W7dv91vz87wE5aXIxi
MypIo1R4qCw+AkB0IpIuG+PaCteW5bWGFj29I7nSbzQaarYxRVc72gqOeOPv0oPkSJtmF26DK/9m
dbE8u7M+eb5F59cnzcsgQtIJJey+XEpaVBPTKqWMR4Y4tUpdDjZKLjy07cq4k89OzydNL/p/oOcV
94Ld3DkHF6AuOUef0bba+xdEE2XbWXtiObpkH7tNsKeQuScM4z67QiJyCcBDdf8nkjDj5PcsBgtx
qGEVWywXeroThaeo+4n2c20and/nX5PNSSNzNzgZkZKshlrW8tAwXB1ti9KydYkTc6Ci2tkFmSGr
Z+VzxZXTx1psHsRUN1rD7+fXrL0MW9FR3OImfBOc7DI9Jte+09whmHpd04HJK9OBtthRcOUXddlA
h9aroxa+Q+10FYEQTjlx66Td1sUPvXkbKSaBFTwK5ZORyVzPkf7VZQTpEeQkcTbQbEO4jaORW0My
Niq6SCzuwDqujPK137qYutK8HLpQrebf+qO1CIBb8xitNLDEz3SRWCRTx8sgsIx70EBbmz7WGljM
U4HhSWotzdMHezcZv67cut4vSgFW5EvxWXhdW5pX+tXMbDntyVUoQeec52IVKGRNwlLQvxXDexLe
5STQfD0Ln9+e/h42SzCZWOAZ0E0eLzhM2/S+uYXofxNe6cfkvbiuLoKNgVdk5Z2e3fGctDm/8pOh
2oaWQVwVQ9XULtMYU5Z236VPXz/Y2mdbzDlVyImSGw/aaO+1+E42377+9689w2K68Rt1ECp/nm6C
wZb9b35+Y609w9qqrC9mGIvLnPz/kXYdS5LbyvaLGEEPcktbtqu9mQ2jLb33/Pp32LpPRaE5BcVo
o4V6opIAMhOJNOcEKg4n2nLP1cscPMmGsEMgYJWn4oGleKw9oxwLF8fo7olbXFnca5w/jAML34sl
gPIGYzQ0oA7HoYweABVQ6ZVKj3X5MayHHsRoIyL6cY1FNFZvg3atvQWCR217toYqwmjX5gj6oM8c
/cLImZyaRwSgO0nFW4y/52SjcD37sqIIs4O4cDERyoGA+gKUghh5wQNQ3fVXfx0iRrMfG2ZMtdpj
t7iSCOU6hCiWSy+D6yis1p6b3aaNeg2mn522mcOcyytjmAChIpyGFxrNlyAMRUtM5jxmOVgBsufL
Qmad+7l7oOJBKRl5BxqyJa4nXgK7MnRSrQC+8SF6H2iKuulBPKGClUofdcZ5zYZ7SSBlBBHOKqr0
oT608ZNWfQGfHQBVyHiBCOHyyta377wyyhjUqtHyTISgMf/iUM7T4xGwMNvLQlYxEgjwvf63f3TZ
LuG7MusI9g9lu01m+Xa1GR3VETc1o0Lxm5vkLInS80oFtQtGxetDsq1fUQzXdmgdcQOL2DMpggFS
qxeAjDBOa96kC6dFg6YqSh+B7uDbuNDK6s69lnMHK+tF+a1ml+RQul4i04q2HxwW8Gj9pyFHrn7a
TpoRWTqWVyDlvEPzf7BPreCXeHv5DNe95nlj578vrkspTD1OD/GcFXNQF9fvI/mzIOosYVbVhYRI
ytHWVeEya4loZUiihh5rPu43d9lZBn1hVp2YqSF2sLZ5k7dBUsQZvgvEM2cevcIYpMzYNoYhi9Tl
qYiAsR+APn2IBm/f+iWmd1Gqrot9rd1fPqDVUXuUsIBZA2Q3NEFQ+5dqFdDIh3ReG8au7BiYIOY8
3y9d1Q7/jAgH7t7m9+VTuQGfNyOaWlePs3B6YxVBamMVDMQKZmgx1xiFLettte6qziKorZRyZWrQ
hwVXtau23fVg3AN37LHDsLpkorvoJjE55/KW/sbgziIpN9zkgMnJgwSruhvBroINLcHIhb5t/x5o
UVdA/9maaGRjrXT9sj6LpZzymJaCB/z1+bJWnOPsUNAu5HwXqy8v8Nsz/fQof0vS5/zBwub8qPS1
GimXg3oE1iAoGVG7MQGBZgu4uicLXN0OxlF2Mvh987kQeFVfs3vI14Ol80dQPjvL+rwGd2R9IPlp
4vaN8qyjIz8ttl4nM7Z2VYdkNCHqPPAvUOz953qrPga3Ew81DTyU3cSTBKoDoWBE5as2vxBCuUq1
4vIKMDyweU0wg643Wu3AJbrLC7F1+fzWw7qFKMrmA3CogWQACkqaXTB0thLFWxBRmj53m4JnMBwG
SxNP4Nk0qkpgpR9Xz20hnLJ5OY/kshaRAg8O0rs/GcWHvi8/0091W3x5CGrza+EBKQ/fUhlOlXWK
lCfwSdcpPoFggb8aGtTwILX/YmytCFX4YRqL1dG2D44MPpmwtVMWOc0IwIKImBGg7cUHPI7NaADo
XHLIhNJAk9xWlRKGqq7fVYsPoLxApRLwPwVYZbT1b4VDaIPkC6On6MKaW2Z8ZjJ+PVN+FkhnMZpW
TnTwe8Dt3FSoMVjZKTfDTx4l2EPzyLnAk3oIioNn6pvLW82wF5Wy/07nI4UfsdOS9jAMX2P6mqLZ
lJdOl8Wsp6wW65tPfOHs+HYUSlnG+sZdcC29o3FNePdvQYznxDfpQ7FBX/OxeUWntCsCA6XeVju0
ufkW62BnxbmgWHSyI/JCAJDOFVoRFCGJnDx6vavmQC1IwcSsT3YYMRa+XqRdLJxySHk4EK2eNWl4
bl8FK70ZnjRrPCG8msNUFL65F1bhlLVIyjGpUqx30XxZa+pzDxKBsH/R80cvek31wPSnP8I1Iosl
Ur4IWMJ1rc7xx7irX7OPxAocgls6/BAtkElvWEmKdQ/0DW8EeHRVo2xT4COtJQ3E6YVgAmzZ4vrM
ijOB4QO+UYF/6srfcuj7GR30Y4Vy9xzTBdfVPdnHyCV/Ke8Drubxcx6j9hziAlnzGfwzk6nv0IYh
o4fBQMqMddcw1qxTZuoJASgqEhzpPI2oHLqtYAgYD8z2wEZDuX94yDlmI926Gp3XT5lsH4eTJqYB
UgnzkByYdsC/U+m8VfVg97wP+/fLLuI3LvAsj4oPJi0UtSgKcZ/e9XZxLRgg9c0O4LpLsEbeimyw
Q7e8gbkcJjTXbISXjpoy0gpTwGi6w1HnaBDKuusCbUSM1bFEUEY5SWjx9WdHK7ogB3UQWLYWuRp2
gsntsl/Zg3yVst7jLJGUXXp52fqkhNLMRXrRhiMAgCaGK64AWmu2m3+hpvMRXdpHKjiYYj2JQSoG
iXxzGLNDAep5MJ+aCCu5HKQlSWYDyd8UgHdDJldPXxJMLV3e6NVFfxfSdXAU/gBh5kHfkfA+sn9c
eCtGHxo65y4LWEUCwFggSvV/SZjtZnGVJb6W1aBEhP9BuV5zmy1o4WCQc/eDZ4Gx09Fvklvuq9pl
QJ+0ZMZjbz2fsxBPub8gin2+yhHhzuWIedg6RMpDdfITq313/VF7lkTHJDVIq9MWYSaeQjqSzxgd
Qn4v76wIQ1CoHyLrEZqBb4DyLjbBKyi9CooVOqxX/HostvgMyvfpfALA8e+uKsdzidP/Cu3mabqK
70tHbozok1m4ZagQXX7hQS42gHgHwR9YTxGO6Xv/po1c3Qy3g11el3foWp5eLmsVSybl/ICoEoCj
FkolgB4Z6TpwePIsxV2N9RYbOX/DQnEBx8ZH2QQZnaM/ZwD9ewE75edf88lY2IcqgxfN6N9Yt9fq
5bWQS7k+DkN8KoHRoBS5rZEL4SPAfpWSdXkHWVIob1c1CV83OUoLvjh3E37qwAPNIOmyFJb50RWZ
Ea+CIPC/NzG6BsLWRroBhp8ZWhwDgZ2lEZSbaVWe+IEHLZRaEHVOo8G1isNYzKq/XpwM5Uu8apDI
OEDGhCFWDBOZiQWieekq3IJlfRc+88z+csaq6OJMKcRlzZcoGUw+ykt7YD5dXhJDC+haC8Y7eySO
oAUNmQBzdwcmBgPspiwtYC1D/KcpRaI4dGmEZYBj0/Zc0SZPARB3Q7O10msAk/UGK8/Nkkg5CLRa
902PQPsgqG9xUJqNyiqcsRwtmT9h4R+kSY+BCAdtKL/yK+1RfCjNuc5N3MRHija0WO8UpkDKMSAi
AqFJAYEzbsg8cwNsUrPZhdeiJW5CJiDqeoR5VndCuQhQ5ShgGoS8aFvd60/5ZJS/hrforXxXbkpg
sOSn5jOsXPS7X1ZKpmAqLqoEkE5ODcq4fWGibd5GH1x2x6XoSzb0I7gDPKO7IbLB731LYmBRSCyL
oPyIkkVeFOmQDQgjG5SQTfFYi24kAg4gz8wmftUjBexgnBmIqiE2yqtf4VYFOYYAdIJau4vL4nFG
AQz6yUqDryDZF1LwHACLS/ls0CMuabU9Fe+Jh/kFxIq2FMZWjClYNVPtcp7akx47MXEv7yhrUZTj
Cr04BY8yvLA2bWJftXLVxgQgI5Scf+RHNHtWF41K0KIJo+S4OQ4YU0xOZZwJphljaCKrmDhjVB5D
DWy4mLi8vDSWstDtoKDgbUkyZ9hqVKuV1Kxeqrtwx5kE1erwWnidjslNAEQMxpayrPEb0XNh/j3X
VHI27ylmRx/RtotS4dxtME8HoH+K3b++foYK0EGBTQ/GQcr6Q10QQfYOj4b35aZqGhMz+c4Us1I+
v9nPsxzK6hXgkscNgQHILiAmAPjsYIwU8zT5hjNrC5CgV8UApAUbgBR/GEqeZdOGX7WNlnm4jhS8
aTlDzgDziz4sbComTESjOvZ7pkzWvlIGr6tVQGKwvMKrTk4MxLz7EKBvjdHYHcb3rf6OB0ue8Wfl
PdDJ/f9xUiYJztguBzwlEl3vmMcwlU0b28hhImsKgAuw2PMGU2PX78S/RUqUgQKKI9QGBRo0OGK8
md7xFHM4G48SFGEBDmz29wW7ELweM4FKEuhoIJCh+RRqVEk7zkc0G21BOb4T7dgOTupWPY2H4YHd
Rrq+xrM46lKumhAAu+CkPvDRuPFqwZKLJ4bDYa2IMsQk7Tx9mAtR/a5NjFI15tJTtZdbo7eyq2if
3PzhyZ1XRdkkcDDCPJSwKtlFR5to9i4RzO6NmPmht9KX8Q54Eg0rUbluGGehlDFKSIq2Uo6T8yfV
rQoQ+0oYheJF+/J+zvb189o4i6HsDxzAjTL2EON56rbHPasImTPhqs/DAjAvoMVD4HFZJEtJKNvz
wMDmgQamPsScbkTCL7X/uCxgPg96TRqvEvBSEgLFp1SEz2viy2kJTEcB4Lb5q5TcVQC60QEDcFnQ
ahPJUhKlGXor6pxQZUgf7RBQpJNRXaf2sAFAf/UFogNnvKuQjXRZWQbWAind8EdZ78BF3wCqGnzH
BDw47XMXocL1+B/XR2lHDmipjoshaG7N7q86/wC4FJUzAKsr+BggGGxchMBOT59Z3VqrpYjl1lJa
Use5VAUKRM8XPPjgMb8vRCaa4AzRwQBXbCBXxnr7rzakzUyjoPlCKPWD4osnBdBDemiOBAimQDjw
AGQRUOwWxMc4AFTDYwMYsaG/ifBcD0NW9WXODf3Q24V0ynsKMnjO1b5uABwTvSQ9aLnzdgMUOmMC
Qngl4EYGZHXSAGMLmA6C98k47DXPulw8ZTZofC5BSYDFtwFGDoYIRFrFC8gS3WLqrTrfefyBKM9l
dkymaz/rjapmbMAs4NL6KWvqQI2oCF4OlFn/tlNQKb0NCOOBsZoR0QQJDMoK6GRVOl6tdX0YEvCn
HtoB6GCkLu56EIIp4X0U8wc11O0oIJtYkZ1GZd1c8wX/c3ln0dQzPEwbviJy0uAa6R9bd9jMkVVy
K29Ysyrr+3gWNB/0IjbOMdisZVoMNHsRPj0HvpL/7I+MjM+6gS52ktJWD7TbXQokmoMyBSbnvYba
Pai34RcUxx8Um5OLveR/xmCT07zbpqqvfGDphwWrt2BdawkPtkpdl/Gffy5WLuOSz0L4Cdkdbe4t
cXIzdjukNiTTewvvAvePrORvefTokULSZAS/YHOYVOHgy/VGrh4Spdlo3kPcdLYwxZu6w4tZBLQg
eeaAIdGzILPXz/f8CVSOmYRdL7d8CjtptnXbW6S6JolvXV4oSwilrQIpGlC5wRi5kDcn7yXHyDPo
ohg36Hw6P23ivBRKVQGUlClgomwOwpDtMcRrCSGYlzx02qV3FerN0Rjb3jA5l9e2WizQwDb8P6VR
KN0tAfrI8RpMcS42gbSnuJZCoNOZc9XgAdDWTnYF2KYxNUdntBK737cb1b78Daz9nf++MNIh0UaS
gcL3wHcgTJgi0/M4U89ZVjqHApc2mPKpozfoUqDP1yiwnxKhNwtkTzv+UOqVMTPMlDFgRoV0wyuA
PxO2YEA3MsSyZf1Vekj/6BK4sFjfxDBZmitQkTEE7xF8U+a9gtM+FUB1anVAtZqLbrmtC/dFinF4
0hq6/lxrMWPnWVtCBTWij2G+kIP5oH3bJGlzBCG7kTSPQwZ9g+DL57zaebXUNcpB5aCVVsUe4npV
sfWqB95Z/ygJGzXdl9oMB/gktWDR0N4Hjnn6sx5fOH26KEZ0bxh6AbJHXOn5AFQy6XNQBSfpFLNI
PKtAB02fGODLMusxfwJ35QbkjG7X59vLu7D6ISKUCOTtmJmg++K7IdbVOpSbQ1XmBkgpQZjGHApl
yaDOVQojXQxzER5rUx26exBQ2h6QKTbz47r86IE2yUThZ4mkzlZqOCGPAywrKE9qd8cHL5e3bf2S
Pe8b3Q9fhUDL5DKhOaCfPwWOo8Xbtat1tvwCjpDrHqCWZnQTsyKVb734oTcLsfQN0+qxHxcoiwNF
5C4cj2oMvJMiNiOFM9UA7ZcPugJ8tW5HAIipfOYdRgKIyQOkg2B8JQPAZj0BGQPd5zxerVkp2z3g
cBvpThI5c5AeW2AZK8QFBZPRa4IxFKMhJ4A0iTUr7QoriEugkzzwEbwPX1u6mlhFVZpCAthbuXMy
td0k+O0CIDCeuuMQpNc6ulEH3/ZTfRsEInJXihPJwzYEHGsvATRTNnSCBtxSMAcu3KdBZotwhGnb
mE2C/4fApQSmoDwlFmDu0DwCDtYUKcX+MIF3lGSo/7cx4EdRU64R+2vCnYZHP3BlFXGXJ++N+umJ
vsmP11iNV/voZEIasr+KJnnby6B9qWMz9fADtWxOXHaTq48J9wTmaSML0YtZ9+ioBeYluRm06Gkq
HV6SwCd0lccbrT3loxV3IK2VbvoSuT+BdxIMiafAS8zr0hxqwLcCiIdHnwTg+/Qem9IU+YNIUrvE
pIFWckDRqo1EmqwakVqFLDeX2yUHHMwcFEVgaw27+ygaDT4v3Ex549DuRurSUJS7HNS3SvlUCL9A
pNcYQn0nSi9FKBlAnAPES3rM/MoQOwAc5YXT84Fdz43BiWy2+k2v+W+8vPUAn9oPoisIb2IIGMwo
txgmsnqRLnSVClQK1S+K3IeJVBY4dO4LJ0Erewg4gugq2DQumvWvmFnL1StkIZMKW6pJlADhCvsA
e3Jrp7fapz+YwhPJrdico3og6gVuZTZHH8/FghEzMZzOd/fiInII1akGDxMWLJagfkeWPytExqay
9pQKTpI6jmtPkZBBAeZhJTZGUo0AuZYZK1nPnyz2kYpOoirHhEIC/1nbXW4AIt8ucxP4pKRGAji7
Ahy0GYBkTmY67vUFSmAzA7U2T+gRCD6OOaHpQRxEmi0hgu3LMGpQRl3WzXU1OUuhltdxJe81OViW
wOMNjdgm2WiodWGS5H1gouexljR/zEItNCVKglHGknI+M8iIiWmN2HrMeECzpFCXLJ4FaaDUkKKL
j/CvUfZJ/LvLuzb/xM/L57xr1KU6gj1s8mqQEEU1+KElkxvRhCWiSwlgrwBYlb3Qvixw3aD+Fkj3
ToZC4ZO+hEC5uO6qp1RntPmvp5XEswDqOh3HpEgwcjOr+WjP1QZ/B5w40DNkNv/Gev2vlsa0hTTK
IcZAvFKaCEdU2jPu0dxJ1zz5br71TQBKQTcYzoK1fZQz9JtJbERt3r4SWFYoWlWsDgaWhPnvC9Ue
A17T8llCPRPLtycV99llFWCotT7/fSEB+XFchAX2bMw/pfieyx65mDBk/MbbndWAcgdTAU64joeQ
kOeMSMvsUs8sVZW2E4n2tfw+gPm9UYkTA4Ij9G5zvH9BzrBRfc9JCxam529Cy/PXUP4i6SSAYwkI
lxtLcIYtYHmTY2PUQHs1iitQarjAhB8D57/tM+U+QkX2iSfCI6b9myQnKNs/EBABXBbCUhfKgVQT
qfRSgRAZQakqBWbGIp5jHKX2DVS40JdW4LO2aXGUPHjJwyQwRmCW53VrtAgLWwxY1rLn9nxlZCCt
jPvUzKYNhtIcHbVcsf9v2qvRXL11Ualqk2HBwMXey+hVEtEMkwV/tK0z9qUMwjtg+/zTRkoBwxeV
2CN1Or2kgGWftO6PtOMsgbLzpvNFNGZAQlHVVszjucofhTRkrON7lPLnBXMWQxn7NLQALRo7aL4z
mjIGjYfAiAKjA8hNZEjoU58xd0A5vJOdyE7cfN8d6/vK1a3RJZaHGI/Vp7fufc4fRDmGui4iJVcH
nJ/22YfAS21joxpYbSi/sfizGMric6nxElSO8Frd8rvBCvdzc8E8KVQC7AqhFhumeD3RJvGaKEu6
TMAd+0+dAaFoLpIQgWQFsBdD0A3ejK6H7Yz+p70Qu3wnN/lzcDXZA4AVT77j/1Efqbb4Auo29Agh
U9TgC/LsKZEdbvqYOsXgMbjDAV0IOI+j/wRC90NJTuCngR0DqrvwN6H3rnfq42XHtO42Fh9DmZBY
cIMS+fiYGlilVsjbKbDlBSf+nKm8QG8dm70OWgLwa7HSjauNJct9oGwrzwNMNE8Q3TkS+uuFzNDB
pXTkt42N9Mh1Y2qI8kvDu2U9llaVe7FmytrKqKiSak7LyOX7hJ76pGmAlLu9vLMsIZQFoe1L7HMd
QnxQ+ATkVKQz8j6jPrU6ZLPcQ8qAhjJsu7THs68ck/s43AXNScoiM5IAFI1rs5IqN9Pe0x6IJLER
SR9pIYL1GamEaXL6IAIOe4U8B5IW+XTtac2ReJ8SaJ468JUAeghwo1NuXt6X9WBwsfvUheuDHIOP
S2yMd6yTXbxR9hxoDUywNfSikX4ID+gsYDZMzLv9w8EuhFIXsN5qQh8X30JHOzDvS1efX+XHwh6d
8r5zHzJg67Oiq1mBLwil+2v6QBirIoPQEZ1E6qM84x4pdmvxmOtKT/3HuGGV4dcd6nmdEuXdVDmK
M32EyKI1i21/rGC5uxjMOkYMsnoFvEImqC82jCNlLZTyaKXEqyPgHRoM6VmThUr8RtinJrHTreYM
D2yyN4ZtSZTTyrKpUvMBqySgNwiFZ08RDaBAss5v/plL50c5qEQmTaTPYqS78Qsd3ocGxRgXbwlk
VswR8GAbVpcy8/wo16R0mlaG8+1U2tK75IBNYs9dCVfQme8ZFf/EeiqtFwNkkCEDklYVAdX9z/tw
4njkqoBH+g33Ix1m1AVwGO1KBxyOjJf6+uoWsmjTT0Zd6TPIElGODKwRHCUOGFL2ssVNm2q0RwvU
lUwix1UoBG0hljJ+tQyFVq7mpMd7d4Ddo5dQNeNdfkTr8kGyY0u3UOni2FPJs7X9UKCzYNoBALi2
6dQI6/WRZdml9tyfHSCt6TQzIIJ12Qrl1Wr+Qhpl+3lTB6I2p8gycbKiSNrpjXYcxPDGS4KnHnDY
ZYXG8Na/0kGcXCmtSeLXxG9MPzx0AUYvQdn4KFb5E993h8of7wPxi48CO+yzTey9eMqmF748X7R7
HtQcyjVp3vipMcomwQ/hDYGMuVAXVxr/IJatC/aPDfi/0CT9kZUZyzJXHcBiqZTD8WQebYQpHju1
7d+OtogSBEiI3hKDuwF/B040c5UXxvayDpNyOgU6b2qwZyHDahLD2yn7bjMecxfJ1j2+YqO6oEWz
U5dspg1nJOj+nTO+oECZCZdvFTM/dTZC2hsEUqj+aJvCBbjAU2ayGkm/A9hLSkd5rSDLtKYSoQba
g7wT7icjPcYmYFTeoxMQ1sFxD/GZnR0zEJHD2uon1hes3gYyXqCyqEq6RM/EZ4osdsAVgncGu2+X
fSVMSMF1TT9LoI6/4QuQdPd4nURb4Ha73SZBhrvd/gvYotkj/dzMsyTq0FXUp0nZQhK3B1vQN2xR
d6/sK4wL34F801bf48ggpak5yY5jc6qwtpI6S1KTLhwKiMcM9b22607FKXBkTPiXB+VVe/sXQArr
lnVeMHUB8VzB1+oAieTOD03vRgakSrjL3dh871u0f+FZJu+ZkyysdVLBspzVcTV1UBmQGSXbyWox
PrEBZhjA0QkuCbOD2bD85frTZ6Gn1M2n95zUxeH35qYTEE9rlwO3niHKaPYeTBUNbrjhPcFuWcnD
1WB0IZi6BvuwHUWvhOBI+VCFr2QMjbi4HzjFuuyyVtkxtIUg6uIbO75oGww+zQHoMygb8ZLbbYu7
YTPcEAXcPHa012qzcbkta3PnvbtgN/ScWtMkUuDxDeIYFAYzrjXH/NR6977+ECEVdXmZymzuP4Qp
gizzKHKhx5ZaplopajaJKD/1QmaVOp5bla1PI1oLPrQB7Irg8uPD+1pNkFZA7osfrQxYM0QZP2J/
XxXBU5eMAt5K3Q5RxCEGHTmvRBsdHF5NgBpQ1VvT8BprTpzEeFUVlsbntsCJBsmBupwKu6a4rwYk
LKTjN2faCD6BcjSKcrS44KGoiA2e1oK7j4SDPoH/g/vKBsUok/s221fCLcGErFC6l/dk/XF93hM6
9Gi9vtPiOTVWj6gHymYK9iAEH1/ZfvaVPm6AyEbEw6oErr/uFnKpIAQcF6lf9ZCbbMUvOI+b6I4z
v+/A2qjB4sBMGq8G6QuB1F1ANE7wuhyHP+40d9iWJmY1djkAPkUASeCKtS9v7KrtLsRRFwKYIzOJ
g2Yf0LcCiAczSyrbCw9Cz0IlW3dPC0mU7x/VAapDkBtrd6OJ3NiG4MUaWc0Gd7lTGOQR8CeMxa0H
6AuZlPefdJTaSTH74QNW6PQ++rghEYCfcMIo4nn7DjzeT5e3dP7RC+YrUc5fGHK+rRqcYNQKhtqP
diEdExRfL0tZf+goMui0REEAARTl7oXAV9WkLOf4rYdB1KYOyDxLd3OH27IOb31JZ1mUh690VYu8
tkAoLr/X7S9fv235kLGg1TtzsR7K6+WRJGRCjfVMMVAUOsEOWlacfVmEQNcUFCkdQ674FqFgRvBV
QYvL5VNZ3Shga4K1AbxcGv2SL7RM7uUCZ6/oxzZ5z/WHPGbkyNaffwsZlCGpJAmGwpvmIAoH8qIc
wp3/Cfx2PBaiTXJDXjLgebBZNub9/6HWC7GULfkBYBMzDmL5neS0CFIrm+walwUzse5xVUXA3SRJ
Akgz8R2Lwo8cFqUX9MhSzLjtohmY4c6zgAy8qwy0SG1Zc/WrN/tCHOVvvVSfetLheSENgc0PL1LR
mIL6rPieUVaNeVk91s+OKLKOlgxZlXhqE6NCyeMc/H5zenqLKaen+opskrvAGm4UFwwLQNu0Q6fd
oHvwsmRx9V5ZSKa8Up3HiRygsQBEbr1d3noaeLGPjXpKPrTH8qhZtcW5E9p7akN50GMbFCNAUsOT
1/kXz4DVS2fxLZTrIpgQqOFTAJlyN4hG0pnFxwzv0xO7ttCKBVrwDaoVYCgPHVaufP1KWMimXFmU
zbmBQZzHIXsbTK2agktI/578ROnbf2+Q32MJXfUKC5mUa/MHoYpCDXuvonVM8F5CkNyr/eflE143
nLOU78GMheEg59XpuSLNJ9xZopmBcN1I3RCOAbN0t8UDa4Bo1Zsu5FGG6o2TUknTrFH9k95BdYSC
obQsCZRtFn2goa+QAOQAo0i+OPOwvjI2bf6JH15tsYjZbBabVohcU2cjDHJWBxFDI5zdmcKOczEz
uvuzxpGFNMp1p1mbygKPLRNvBks2y11kgUreHZBTUR5mAsz/uDrK3bS52IpNgg2MtvlVuAdwCN6C
MwEZWFoNpjSGmn/H8Iu9BAt8RooCZt1YnRVmKH9iUh1D43i9uFpo9Pfevjiy4NRX/TdmEEVMZmqy
SoOOC2M5+NOkYei3e/JKwR1z2RKLdtPkqc1PHuN+/40bPYujTjDicgG5RIib5/WA87HXdtF9dz9+
5r6Z/0KSDEVtvH8VU94QV7ATm8R7zmJRfvzGi50/gzrYasCAvKZ7M96n6mrKXG7cePd1hMNVRmN4
RBEwN1mP4PVaMxqfVBkcnRIvUxY/tINA8gAeZnCiax4kpyDjhp++Gh8iB02ojo4Wxl2wSQC+YIKf
suDNgh3Tr2rZ4iMopzASEmdhBQceP1bb9kr9nMfZa2eaa+zjIbWqh3bPSgGyZFJegveEVsXJw9Xp
w7EsQNid8welYKFvSt9dkT/c0WJxlHqJWFkt+Vhc6nt2pSuFEauVQ9A1kZaBm/CqmcRAOi28fc4p
ZgNG+liKdk3gpvzeA0CHnvKG2ingcwl3o6KCV9LbNKQ3wjYEsWZuEFC+qMDlyoXc5cVfWSAb3qjc
QKdNvRAdEa3LYD12NL3PTHGCMk+qU6IrNc4ABjRAhlYa6FS2ZD0Cz+pto3wgiDOJ/sC3vwo4zDh1
NW0vc7zDk9xQutbSm8D2RjBR88B9F0BsLB7V6CpSAGMBIvAmscvgQeUPfd2bnBIYDZp5R2kyo7p3
mrg0uW4EEblk6B6AiEZA74c3Q9mbQ5TbIQDD2+oqrUVDCQCo7QV226F9nHDaphlzy6vHkyQ94vDQ
me62Wo89RAJXwThO6mYCTFPrN3oQ2b0gmlOVYaLMR+MYgJ7jANTpL/103XjPDdc4aXOKw5tYqi2t
1lxBfA6nwqhHDT1InFGVld3VKlgxKzQpjaMdz5CE8WiOmLdS4OKBH1NjdSjbGHGeoNE3MRS92cSy
cpsFtRtKvhkUJ5nHMBAXYRS11I1CrpBp5rZ+JvwCvsBxBD1S3e7rJjR7tLDJTWxNGIFrGgCB5A+g
2FQlAGF3z3m/Qwf7tguzvTK9gZEUBQ9D6TtbFPCB6XWjNptcfxN13ZKKz5nOXvJgxsFrWP6q9B7D
A6FZaEc+BJ2m0hsqQewdNq6ftVs/Vw+NEu8mohqadqiGyI5q9AqWg4mSousJ2nOQA/Co6E5hojva
5G3banqUuMnU4swMC9wC+TGOsq0Yq3YoD/aUEyCjIzmFZJVecG6h8lYhVE5cV9c+56RosG34fRtW
ht7bQ4E7JMBQ1cnPHgl30lUUg4PqqhWJk4eJpeSildS5rfUYK64wtTEJqMAda5jCMALHDEPNCorj
dbYNOH1be5Ezdomj5HsRSY8JYW5RvmvjaHq8hID0toJfSwLF4FS3KFFZQgsJyTForpRO6aPDBj0F
dXwzKcptrF35WW6VmmiUQ94bHob5wlJ3uhYEG4Ub6kDZ4U4aFF0TG0Bpo54BenkezcraRgXfna4p
hq89RILqRoC+V9JHrcj2UuEZfJC7USUZkX/iRPyj+KURMwTGSM2FsIapemj0W843Fd5zSunNL04C
8nglICHG0uy1X7qv2LX2FvXHArTy8ninZ8KOB4UsEuI71A/NHLY1YXqkjjUzmU6lBGYhZTsFKRCV
r0eILPndqL1K8XssPGaDvK0yR2xzOwB0bM4ZCg94ogoAKgjUMw9xZq0ZnQyTUlSQ0ugYHtfRVlx4
p6rAk8av4EhEdPIBMEiPZEylnGI1mOeDgb6iW2AEM1MBrK6T1RdoIyKOF2Z4ge2UvjR59dXDQiMt
sv0Oddxs3M38wKJ8LD3fUXR/15HaiuR3vx0tkHDDbAx/KO8TWGvoe9ep1h/JhPYrXjgK2a3MPYW5
buQi3pMjCGEa0ZT0xzHRkP1MDYAYbUhVWUqdWWMkmNOoWCRNIxh7toH2O1VQHFsRr4TmdpzSjRhp
LiNsW31qL24B6naX1VFFogy3ALnr4Bnhrwz+GNratfCk29g6q0ZbSXxKr1OcGBtddjUmXoinnopZ
kUSTz+O2m/vcla43/RrvJHTXZMPc9/6pqnbaIU2YHAPvVVJCVtS6+lRdyKeeh/KolII8/u+JNmcA
hH2AMn5pfbdzP7GyhOtNRwt51JNQLRKfa2XIq7/mZhoQXiEqn1zylpwqcJ2TKw/+Kzd1jDzLTmzN
Y0lvouaIbzXwjJngYOu7rxBd1+FWZJrZXfGasNGn7xQBnM4m+T/Srmw5ctzK/oqj3+khCXCbGPuB
Wy7KlFTaqlQvDG3FfQN3fv0cqttWCqITPT0OR9gVqtIlgIuLu57jDoPz0rnFDUOFtROFpsvavjoc
/5bGB41DC9i6KUSEMOJOWgZxWXHXAcaDKY8SfVSnXNQzsX64HwI5HxKPctfoEZZnHq0XXPZN7KX3
3WNwRbz+vngT5tNXY0jzQx7nLtbxPClSCnnyXgWPSYgeFBREEHU5uuRreyj1vGnfRJEeEe0r5zEG
TZOzMcC+ZmngZNbPWIV9n1WvJrHThPUlbSU7NmW7xxxYHHe7tic3pAAgePozAZ92k71kZNgRIm2M
svUyo7UnzBEDpmI7xuFuTjG2g24EJcJJAQEf7SCbWAN2VV17qnmlhm+a8i2Xc7wWml/UlavPigcA
YPu8oVp3iz/2lvNWgzIHrs2S15jUaZOTowwUjZQU3nkp65nukyPkzGEPKJESEzHQ0RTY1jLic6Pb
6AqGUOmzKb105nPcVnC7XpA3FKxwHc3iRDZnC5Msl+OmhfqM1hU1KMpcmT2AMawAiCTrUIIc0Pum
q7YZi0SvPwIfm8tZQRLJQ9otmYmyROwsVQ5w0/yxKBxFupXRWmgq3T5tbs/vtbqamjtZL2cLAY9S
Fp2Kvc4wx9LOFFn44SJsLEeVfsl4h0xoYY9Zz9EEDfF4W0uF27XyXpHIpTECvX44ZvmjBaewKO/7
+bsGJW2AIhUZ6DErQzeilTN2ouSm6KOXrTxJPBS4VBIZ8dGGsSHqdUHRCJ3sCnhW53dnPez+2B1+
WDhpZYM1OgJgusH8qu7UPwNXfjTQYmwje3oEcFy2EaKRC24Z3+E9ZhGR0xG3jCS47cMP0gOo0hCx
j4lOnmfOsjISKhnu2SHNwIJb/hjRvawPd2n0fVIeS9LZGrrcpE7xSIROfuOeIIxMEQ7WpPd7OfKB
5G3PEmbwQ7sObzorQcCxzP8us7xeTutjGii+4DwEVvY9W3Ny8JVJmFwN+ObkMPuaD2AQZ9Y27XfD
y+zRQ5/FsfipObmrG7Z0d1626FQ420eIyqJwhiqQ0beARFUde9GYnsACvPstJ6uLs6YNyfJUJrul
myPdMNDzipuCRCvhTNzczMU4VYuJK2RPsnw2lR6lgkSr4IrybZm51eh1luM9pLnlWNnVYD30xetY
Vu5fORZLBZIR0GrQPfHZFEQY7pByKcQERnBVkOeknLeBRQREh+sH8yGEM5LgZq+DpAbEUUMeg6rz
xw7R9QB4D2RXCvT9kxg5OIMJrM+iUV9dtQ+pnJWbE0ma6lwCQTYSO1Z3TyDt/7V5PMJpZrBqJiEk
ZOlPkw62GuwDKhrFWa9TIHX5xxGZnAdYyFahayD8RJ3i9wIfJuIR1eiAva32yV5UplifDT2Rp35W
icaoIgyrRegIDo763PpB1IKzN9xYPcBJql9hmjoBXoysfgnTJwUh4/lN/Q+Pxsd6OVcwUoZcrRPI
Lw6DN1gOu9Wel4omcmPM1jAL6LTUFoMML8s6oy4mZ6DiIMnaQsY2N957fzBQ8yxvXCobfuiKrKHg
RvDT3s1A66IZl3y0PCLHYXrV+Dp1tVtJ8CKQtTJAkiwhf3Z+a9ct18fOcpYrBgmNVii47H19lIbr
Cg5IqInK7avNmSfqw1mUUu3DrhxwfIk5OIo12x36r9r5rcY4SQ10/gQDuclU+VIuGmddfvO5E+TM
TKuRaCAzrqOMHGTcf6Pods3T5xzXv4pEM3urwiwVTFbYTxMb9/mWdGYWSwGQcQ8zMEbC8IpGoZdb
ACRB9JCaIoTKVX05kcadnKkB7HvqIS1qVcBDpZeZ+ZjOzC7Tmy7RPR3ZQh04VefVZdWAngjlTtKi
So2+tgSjsQw0Fd2R0dA5L2FVIU8kcCdGjEie6xjLAqrXpCF9WFw2lpB9cTGQX/TiRAr3EJjtIEts
gkbSTbiVMV0EYwIl7L3oQt4WieCSre+argDDAQkJkEdyihGAaVQZ8XJX/V5VbmG9Bcey/iBYHxKW
Lzjxc0bN6ruhRE2NXC1V0cwtN+FxBhXOQq4GN1tAmSJaEKfpWWjlk1RAXEvA8kVahw4P59VAuCJO
vUlTJmlSwRwWbW0Pcg7YMdB4aFepdavRrYUUJVq+Hat4LfJmb5Tg0BwHT/ANi4yvWvKxq5y2k7ix
soHiG1TDAcZDBH7kt6Vlfik2k4cUWC7AtduXPmbghUmXdQ39kM3dA6ZTKQgAMfFeCQYZzpbutA1A
n21522zPr1N0mvxlyMNMm0A5BgpxxdbQXzGlokh8ve75oaB82GdN8RB1AWRkhx58UA5qQLcUfTQL
VHEBbj5Ugaotumk85D4A5B1cxOLZm3XT8u8t5aNAI+v0VFeX49wAbUzxFZc8AzEoH9DbzR6oD6Kx
Yp/6wuSoYH/5sHDOw6kqJFx/TW53dPjGuj2RXhgCv2aI7Sp4gXkAqNxroP/o2ysVcHYVClpKDQtb
MVudm+vaUL1kMJA/Z1uVHaU8B2rYbTX1AjvyTsRzRuP5aLCzGMmTGls0I28hoQKnsldpxPh1ozks
0GzKdLszKqc0YkeqSz/V+u2sgKmI9W5pgkuyTW/boLBZWHnhEG6HRvY1pD76SXbGCXWV+TCDMjgP
241qPtHD8juZ6SfgQCqG27z8ntaSk07hhYZKILbNptO+sloUul5U5BzbJgaItX6tdKFDlMyOWbFJ
kE7Js8Sfi+chvhln4CIqgNdkN6RV7a4Gb3A222WLthRLvmrmXy2C7CpMnQmwWufv0fqL/KFfnBFG
w2qCVCk2j27YrvDN3cJzq26Fk6siPeas7xA1KukXfRp/jG7JnO5eutR32UXa28rDeIkaLgq916XA
SvwHi2xplJgGOGf5oKPvSn2QOvhSFXpTMMC2zffm40u6U/34x5+YlFu7NZasU3A/K5aCrsnPT9qg
1GbULYmiGs532zsLZvX4bZmzTB/R8fZN3KKwGuaciuRsbpiD4rFX3pszMum4dI6DqV676R0Z7RGd
J+YKXt3TU4mc6R3jMU6THhKBLenWN3i374HSehVgpqa9z46iUsVqHhibaWAqggJ8nDeBekfNIuvf
+4sGLw5t7SLddH7/xH4WjugJW3s9T2Ut0dWJT6KmAaVVCVlWfzuUzzQsvRD9PbIluHYiOZx3FQCg
S0umJXUpK66qdnbVXBPd8MxRBGEiksRdcBomEx0iXDwLUFlGrmNOsrIDDbll0bDGe2KKN8TvURng
n01CefjRLCxpkcsoqLWGscukRwVZmFav91H9fQ47O6KBbRC6o7WBWjiMcoW+A5vWzA6MhyA8aD2K
M4Q6RCbbUqou5Xxy2IgG9+HJGi6UXN5BEQSPx4pyoR+cgK1dNjFyY+qcXRrbtCJWnvTobQo2+T7y
SXPZO6O34PRksaAK9vUsIEw3cHk0oOdb7zfrRLv6BvQ4oF7rD1IDKLbuVg4s9K+ABOv1vFH/aoY+
y+HO3KiSNkwkyNGm27nHIFEuzOasijAVcCtSjGb93tF0shSJAX01nub+4I6+nNmVP257dKHN8I1s
GYSHryIay+XmfVYurOlE4LK3JwLVAMQNfTFipte1rtiucRD+vC28p9VNexR5lys27rM0zpAbaQiQ
NwvSpqDfg8PIpsah7Cq/Lks/J9m+UZ6HLHAwn2rLw2DPJpB9q9k9f4wrbeOfv4Kz7XEUmqNR4ysW
eDMWZu+UHOSmdlVfTm9AyYPZvtjtXv/EVOH6dmuyqVPN1A0ek8jUUjVSU5zvQsqFhjs0/lcgtVwk
pu5f3O4PaZzCosVTmxpp6g/yBk72MtWCWvwd85KbAAge7p/opFwO8Ks6fUjk7v1cpEbWxlhf67ZI
5Gx6n04Yhy7AHGOCy23X+YqjIX7Dk/b/Xi2nyl2Z5vFQvu8tOikvI2eZ9rK82i139CDtRLgWX10v
YD2aFAOFoCq1vjAshch+hIjvu4NGHhrpRkLerLw5r6lrhk2Bd6Vr6MQ1vrDhzEnYxbmpdYdJvlPr
C6UBNFjxiub3v3IjTgVxitLlQZS2FQQNDo2cydOdzri2DHup7aPHOb6L4De7uQluowNahIRzgcvv
59XmVD6nNmE/gDyTQn5xKDDgO4GFFFx1GEUsd/XdeCyAY3V+Z1fSyMvpfWwtpyyl2RGljSFxGR3J
nyLZbxy0BQS78qVTbT33c18anOheIHZdaT7EcgbQHPNyLJm+iK160GW9C01cML0tqy0uiQfk3T/D
FLK2w6qi6Rqh4JKANn228+mgYWCwDodD+2OGd+Dl3yK/QDuOaaev6LW+FY9prMT54AZBiIo+F80y
AcH2WaQ5DwNTpWw4GKkPt31X/3rvPtqW5QGqZTkI8J3Mmy7Gp+EV+Rsx2vWqF3LyBV/acRJmdHUH
fKNsF2+H+6Vdf8SKm2t5W4oe0q9JGqwWrGoU4RD+w8+qqWVRzei3HPCQzqWtegDWcfp9fVCO4vTF
mhahYdwyTQPYdkTmDzMOlGBI++FQaQcp31rxscl35zV1TV9ANiYjNJDhxPERXoSmVnRLKP2hIF7M
cifsesEVXJNA4RrCy8EaNP4prGsJeLOo94FK4brNbkf6/fwKlk3gbQqlKlWNxXbK7271iWdj9lVd
K3HfHWpU4CMrdnOLojQ1uk0+u70Qun4JLb6Kw6NODAVYgzxz2WQmujUMdYeXL9QBrWjXewX2xEXE
CCytjYrClKgW9zXJoMgA41cMRSeLOnBq0OqZ2akk6lDRDre/V7SbPwNzsXpSGAhRCUUVWOaHQmqz
YFMSjt1hvBp9eL+HdN8/y4/zRvaJx1L4EaIJgdWzO5G4fNHJ2VWxEjdSMePho72tYdqlQvart25b
POsZEQUrq0d3Io17feY6oYzIU3dAMh53d7gEzPlt/135qZjADcn9BEUBQaC6+v4Ae+Hfe8q9P1WG
oE5TscL5ZfAUt79qRszsocMXmwpyXR0MrYoIsmpl3AYKYxId1fwl6ucnTuJY+uOZZz+SO9Xpvs2p
oyBxVBG73PcXaId3S+pIBmxkAP/QVBz1In6RhLSpK9mVzx+yuMkn54t5CqIaGV7f5KDvKz8/xg7Z
WO+XJBQPKa453afL5rICqlGrXS5DWvBzcW3qo3UD2wzfYtygbV9g1lYY7D+vjdNdY0ykNE4hzQRF
9k4BI+Z0qWzzTePHYJPXO/Q2YQbAtV4LJFqEerXELpwZgj0gAM2UNRCC8aVjJUSXsVYa04Flqrdw
qYB1ttoVKmYzNbRc2yWo8hTyZNXxtiGRr2KwqG51ZDDmN72ar9Scgd9k2EXGcCiEbKEr75ZiqDLS
ooD/sSw+5dTkoxnO7YSPU35NkuzI4eR1soCuZcV2fBLC6ZY6RjJh+jwd5lb1aCJtJuWnxqaHtsBt
BifE+VdmTZXBvAZ8WQM1RO3LM2M15Sw3CZkOFEQQfVkclWG8MPPqIhwK1DQyO8kAsAR4oNpCq3M2
NkejeDr/DStnDtEKqM0shRo6TynFtCaYDKYMB1nFPFIaXxBS2FkGGtL2aIEhIupExYG1VZ+K5Fml
JC0hgayow8GKwO3WdK0bRYZbyswDW6Jj5upbgYmHEL11NFY3LcbnzFKUY1/RJqKpiIpUoLUiC835
lyNqVXEjS9NBtzpvRmuklN7KYSi4zysxGLLcBL8eeSxN4XW2p+CWNhLGDmZMXUPqQXi+pSpD/6gI
g2JVkkWMpS6MiUDeYZEHs08S1rJDN81gqzA8wHDahlLZg3BOd7FBnJUAwO2HKP71mZtJ7lMsin5L
XslhwUdrtwsOC3CNkm0COvL6+3kdfd8nXiTozjCPqxnwj3gYnqwJrCTpB3Zo2ucepNhGAaoJzfwR
NM+59ABaIy/pytZeyBsaKbjWZKQLoELGHHoJRjIrs/ZSE0AnQYe5/h6t2NIGvHgC27GWoAJQEGaK
FY1qROddqixWSFBnE77SWwLRbhPslI2yX/BiYleMF7OCwQRgIgVwI4aGThEkMD8/hNQcmTlWxSIP
I9+7ytcdjNMAbX8BEGgdBm+A2fsitRtRvLJyeyAZ/yXUgvPIxysoqk9hJlfsHW0Rjz5mFIBLVzrj
Ml8HokzAWKPB388bYTHgnfDjiyqciOZeSAWD7pE5YdFJww7xMHuG1d/Igb5F04RTJZJtSvN1VkX2
UGHyNTmmEVqhWeynBnAMKnnY0qL00BnimB2mw8KHCKhLnX4TNu0xltJXI8y988q70re+fO7HZnHH
lBvRGKtVzQ4jASgICG/Sij6PM9vHxug3Jth2iIR6+TIbiZTJeeErXv4SxqBAszRgaXzkblma1Pdj
h7uKUuICZzf40kZcSlx5RD6J4ZKiXd4kMVN6dhjmaSNhiHCe9zO5MVNgVZX6zxiTjefXtQJhhB09
WRhnv2UNmGZhC4ksfMevK9zEh18GXLXuPUzX/XZjXY+CYoFI7DtQ5onv2UaGFYUh9hMjsh2aMr0K
1650JBCMuQCUY/b8VKKnTxTSCPaX9737OAviMIZYVZOve4X65lLU73vk2BBBDe39bAquuEBxKOcI
BbrBgq7De9KAN09KustMao9sSF2W0ucpCpyeXrRCzJ51qQDsWXDbifUFk4XOTVaFsKC6NblycZvP
DYZtQyev76rwW44aVc0ETYWrIgl8L4sQfSkTfzai4BcgRmBhayXyXLP2zozDnywJnTkGiVyhXtNC
ep7wZJ/X37U3lJ5I5bZ3qOWWoCLEDmGHlqAy9Oj8fF7CmpdFT0VwgQtqXqFUzRAxsNgJc22vz8lz
qNeWY+og/8N4gQ9wrAdrqNwpxqBdQXZTEAgcoLUs2qev4Mx1YhkJ2GlhqqsCbGGa1O7y8FsqafdG
RO8x+N2alybTvSluNkWqpwIzsXpvkCJC5lJG8oHPIsp0qtLZMGF6pcBLQnbXIYqJdYzJG4U7xPTY
V/eCbV9zxODz/Usknza02lAHwI/EDsWgbpqCblmQ3Khz4LTlL4LJJIIp3yh/TfNqIw+jbYEZbQRV
WGjgoUamp//1V76HKhYcahORHd+Fn9RFCh3H96ARHiPv1hUG/Qo3c2vQhkn3umWHrxpm/DG8Khq8
W9XxE8ncozAGJC5JHqJVaxlbeo0sESbNunKdSOAeASR6rFqXsDY5mXaxqrpzcyXl32o98MP0VxdZ
Xm4+xHLz1GGQX7Cvyw394odoFsqfiqYiGuXyZ9JklMZsBPBDdvTX+KpcGKEdg14CiCO6H+IFFLW+
rb89JxK5/dRVNjEAjSxvzwwPM1iGnpyU2r2Njn22M+1hl3iNLEw3rTp7SPtoBKH38j+fLWQYSrRv
2QwNsm4xhs5AOjBVW8F2ioRwdiIAjXMYWLD8HWqb4DOIczvzQW2HQV9AYY4e8PvxrgozHsu3fznF
k7VxvpkRAh+girG20a+f5KfMD9xFJNrkExtQz+IUy+qlOBHIBU9SHDZqoENg4wUb9am9ir3cib4v
dWNpqdMXgA8RqKpIJKepDYbrTaWGyGq+NJMQUNrzX3nNEOHC+6CmqvPBNEZOywQYpwyYELXNwFCp
av/nMR+4ex8SeNYyNaNqpk+QkCUFGCZGdwomtwun5xIU1JkErIfC3IXUirzzermqlidyOe+gT7V6
ilQEnnF5OxiKTXOMZgvdnnUpgMhfal4IcrkTmqIsU+cZyj+PhovaDCgld0CLEujBugEBRuW/xHAG
pEXkGuA9hBf5TbmNdXvyyAFBqgvmvMxVnGRr/mg3wi7DVUN5IpUz0lJbkrE3INW4xTZu640EyPDi
ackRi3P//2GNqKqjrr5kqrkLHZdxXmP+lB2ihcvR1gBsmo62KsFKhhjUtRfAZ7YxALTunteUtYol
VPRDMnezwzlUad0auNmT0wCYHWQVMGO43cC6fow1Fz0/S6AQHtBkhYz1vAcgk+AeruvRxydwehT2
IxvyFO6OUT1m9EqObwzr4fwy12oPn5bJKZHRjvDoNMgAOM+P2QW02Dc0SjyBV/kOnLDoMgLD9XmR
olVxCpSpGpnzAhJ7IM6M2zK+r3WBeVlP3XwcHo9pHLUWy7USMuYXdBBfT0ckPl0ZHANu/6DdR/v5
8fyaRNvIs6n0NZijVQwmgqGo1G2AozVoRHaQmnLK+giGqMZOvMAjw0YgdzmeLw/eyUKX23oSwKpz
UWd1g4WOio02G9WVNYA4y96MJtUejfOdi/6/LN2rvnkReX/RGPxbQ/nEETBlwXtCIH5w0BP+jigK
2hgwz4PQdxMJFrv68J2sdfn5yVq7lFSjHMFhKkIAHGem1yOcFOznSuX+9DoQzt6k6ZQrAFBd3Gvm
t6AdmVE6AbS+rRfxRZXfVqPh0ab2qxHd+FXonxcvuBo8vnGZZyaAdCyoLQbfpQxgzkbu0HYUvByL
6TqnNJxdAW9Ml+kJxMSztUvQpp8CSYOkANsaRPgBdPld52Rx9oU2dArQ0oRHKic+QR9fRnK3C4hD
cCdCufYiw3DK6Ukx032hgxPkqZPTbdzu57azlbR02aC6ddzsu3y0R/pYdt8A4rNRg0NnDNtg+SEQ
wOZw3Oij5IKCzw6y2KmBStUXxwxk0dU0Ol0ebcNS23b9qzSZjlxeWvWNrOlXssqQ6wTr95gfuqFf
mOxZvz1/qCK15exdNceKHpQwDWkT2UT7SQMmeKsERoDPYg1SohUjRowPNNkn9TZKMo8izTNjojIh
uVeV4+78kkT2lc+yTDmApoCJikgNCGAoWWfuDMAeYk9+ebeQqqBrSWhrBJeDT2ER4NpaxoTrL20n
J0QxCdzK29AD8xu6pZQnHc0VW1PIACc4PUo+G50+kZRKTSDVMCOHaMkVM7sf53dzvRzyYdgoZ9iq
WR31gWI3s90ww4jS0plzBzRg+js7DH1t0I1a++Buj+wRnWH5VkYF4i81HJ8aP35Qlc5Rl8eLL1Ay
GyB78hYI0V6QeCYDwx+cnNYhmKx2gQN3fgNEJ8u5Wsos9z1RYSO6bK9RDP0DZU5JRckj0UlyVq8f
pi4BbBkDtQKzQ+O+I975Zayn6E7OkbN1limhM2qChGUSZnR1p7itLgA+7VEAlYpiXdFyOLOiAbCo
nxVc+jq/7SwLNd5M9BgK3gm+sDuzVsvLGXqpHtGB7k2Xia8/BoMX+YHfueHrgBffCytXBDwr8r01
PkyL1CUbg41MdgsgeoeSpGxe1ACB7e3Br3dDdJF5MSjA9v1R+itEEYhOTQKiM3g2X1ttmZYiiWBC
PN0QPwblee2VmwWjLLvU/UnfRGBBFOnO6h3AbASibQoiJJ4KKdb6NlQCbfGkBq+6M7b5W/HcO9kl
cbYMiIkbocsqksi5jhOq5X1jQGJQOVrrFDvqAZK88+vB7r9Td3ZkVwfoBqgIBWtdVauTpXImlXVw
CUoVgvsqdEz21DWVvUCVxiKnfNWZOxHE2VVA7hCt6Snu42HxTUHb6r5oG7imR+Es57JZX9ycE1HL
Zp/4pkhWAzIhfD8+xcegNRKWXqRtNPVeGl9aG4xnE4q3wQXbYDJalZ2A7OT2QikB5urLNwI7JFo3
Z09jymb0U75/TO/OBwxzYea72xXfxAmwVfcOmXi08ICaAZnTz+tO9AwjHAVMd0+fg3pbtKaXmbKn
p7cZAFcF61oU48smfwjjo7qmbSSTdhAWHGVnAbhTZJs+Lq0KswfI2Gk7i+qDq0b2RCJniFRJ72Qt
hZFtPMUPdHvBN3lswdXW3NWPsWsNthh2e925OhHKXUwrRLdUCxQw0LIpzY9wqx0yFzAud5X6OHvD
VeSJtHfVEpwI5C5ki/47UiZY5YycpYHcBjDtHE3TNoLzE8nh7uPchWMeMZwfc5O7YGMAKXZAm+Pw
aHZw4WQ3/gGc09LYi1zHNbmgP6GKjpyjbvB9cLFc90M0D/AvuuCgoLSbgiWAdcq3v7C+UzncvdPH
PDHjGHIWVvqE2IUL4MAIbVhu9DC4gODo7Exza3FKf7V15FQy59uE8kzzKIFk9VgcZrd9zVwi261p
/86RHd8luZ0+VnvoTmgTUTQg2l/O72GamTSS3qNbMN9MTo1JrofUC8DO3cOX/QEwBMz6ITkoStGt
XpTTVXPGJ8UU+YSZAlyU4+BNTwVyPNjqS/PHgm4hrtqvGQMNwb+Gvn602PGFk0QC8ENhjLgmugJ2
rwX2Wwi7tipD1zQLU5iKqfP5Tr1L2rwuYbpVTGlJtnWhgVpAcgLfvEq2+vfwVrSJIoGczs6jpiBV
hjeSUIA4d4OtFd/PX4u1514HKcs7/I36BeWEyBmTo2JqDlJ1hxE0WyW1rZs3INQT+atrengqibMv
im4CWzeBpL67lNI7uRi8Phiv9eq5D4BCNb1IABKwfir5WzO1lxinOqIShjY37/yC37tw+Hfq9DuW
7zxxBmZzmo3ImpcJ5++K+lQgjksRt80ANgySX6Oe25GFQSNV9UL6IAMStq0D4N7nlwZmO8O6RuF+
I5epU6HXS2MXZhm5Q77J0kdlSjGqm7kBGAL0cbYR9HvjdBePqhv0qh0CVjufdyZQ0g39HmDt9gAs
zfOLW710p4vjFMaoNSltWmxyPrjBtxZUO4nbY3ioKDYyPPI/4Y4v79257eSMWw6ETjbnMvATvsm/
DL/e5GjYNhCN45aL52lWo7jTBXLWrMgCY5wriGv96C68AA68k9lAlg8d9idWt66z6L8HeoJsqXy/
rgVfOLfUEbpSIsgZd2mLqpT1U3Boax4hCJv/JYWP5NDyR81WhhRg04B3u/KTW7Yle3ObXglHLwUr
4oO3omJarS6y6Abcfi/d/XghAWG6PCyoQ/1xrO3QFz5Ba67h6QI5nynskH1Pw+Xq+9ErdbRt4uqP
xk8LwTemaSNbEcUWolVyPtO8wJWWi1VT843iqw+FX4a73xluAP/uM3hq6Lu+F4EnvD8AXy/Dx0ly
Ni5pdcUKY+yuUqH2lR/04gpwWJuSdnaT33S17JaW2+tXIfqGY5O5sbwrsmWC+pCq9cYsAOFTGaEf
t4810dxcBqtDW14UqbyrzHiXRvr+XfX+62X87/CtvP7905p//g/+/FJWE4vDqOX++M9j/MLKpvzV
/s/yz/791z7/o39eVW/Fbcve3trjU8X/zU//EL//D/nuU/v06Q9eAQzv6Vv3xqabN8Dftu9C8KXL
3/yzP/zb2/tvuZuqt3/89lJ2Rbv8tjAui9/++NHu9R+/qUt+7L9Of/8fP7x8yvHvQJCRxsXT3/yn
pvzyz96emha/4e9UNpFiwJi7osnoj4MtHd6Wn0ja3/FQKugzxyAB5rk0HT8qStZG//hN0f4uo5nO
gotAABwmL2A9TdktP7L+jv5haiAcM020jSN38du/vu/TSX2c3N/Ai3RdxkXb/OM3cxFyYnkxyYAJ
AvTLQaUIZkiIxilbhmZbpatVxxjKzAG/QC5fAuIRwIqxRfPLuCOE2Go+WsBd0TrJcojad2A/Ssb2
l2lmESJ7S78wkcWfvVwz5MaeetoA+24gOw02T3GYkke3iTaBlK3Mc+tqmHX1BxKuWmhLUkXwu8a6
TUBfwtQdeMhr2SnVfG7BHDBq39B6hfwQHfLRkQcChEKzpdpVMSn94BZ1gr4WGuagFGVUfUTsGG/M
jIUYYI66pHP1rMQ8RprWQFaQ5r5+7ntqKG4KCPVvSg/4AVMbexTxxlS9SJsceHBSVP2wRkATVkTu
gTIZ5iQAu0YePgJgTYVbXRXGDUiowusoKHHN8q6QN/mA+oPNZBI8sRxZAC00yK7RzKG+nnSrbB8Y
qZMSTAl1DyRCSior0JykMDF03fQxmGCKAf8X8DpgTYhi5acRmcH0oKDh8NA0YeBKTS1fYRelsbUL
XaJewAK92bXhCBYJNlWPo4rObjxfY74H6nV4rSn1uA8xln+ltmWExAspRkAE4iClOp/2c2g8GANG
hPZorszQHaqgF7YeFDcAkMiONo0Cmttyri/GXMk3QWla9yyd9cfWktVnTZcAuhQpEko7RWJMvloU
8SELZEChIHVeXndSxjbobw13iaqkV1klmcBnKtSLhNFgj+4MxTHipv4ezlqdO+owBc9EG7oHY1Si
XVS1bW9nranuxlGrt9WkWvgVWdFiawrVpXWVXI96GP0ajLyBpxQNHdthkEB7oJFR6WDWNevSUXtQ
sIwK0fEsZOaVhl66wO5Ca2xep3qSmwLQgrN1M42jpXvjoKo/1N5S/DwG3mZPpegqlaaksXtJNlu7
jzpNdXu0rR2UGb1aY9nXhzoIhoMSsxEFwwQgVnMku5nKco+qcf+j7gFDFShK58RKrvnoIAluBglY
m3ZYzcZbAqrYo97nwKRMhsrvjCzfsNhKL5p6GF8SNAS8JhJV7ZSmYHHUWsQGBJD1SkKk26GKy0Mr
BzLKP4XmFcgp+iUYhJ8ajaAdfbJa44mxTnrUmDweksEKd9lkoGYchfEmzTTzsazTwmcSlXdjzgAw
MJXtpldTYGE0gDyq2JR6WhP3z0zDdUM3oPyMSarpUq31/HuitcH1lDLZ7Upa7600IG9z3ig3iE0Z
OEHNbBuBFG600f2Mahur6oM5S8qRWdgLJAT1LbPAPTTVBsblJPUXkXUA+PeMPLMoSq9opQ17MCrJ
t7ht1IMNrBw90VIvIT1Ks1iCZwJ2bFMFibKp5VnxUcqw7qQ0tTYGRq3cRB8SVBtJ4aP3ubvLldi0
1ZAmuzSstF8SFMlt5bDbxVll+aBzb1wZFCpOi2miY1LMmScNAFvAPlTXMmBLj2VG+6u+mgNPlwG/
o7FB2uZGV7rUqModyWJ2bK1u2EdlQwESiDHtRzD9yHPi9IMyHq1KLwc/JEmZgfU5IK42avGrauad
Byoky02YXmxAqjruhpawl7CwENcnofGWtmXyMLTydKRzEPsKqAGupJ6gE6zo6+Syspi1BU5EAuWp
U+1/2fuyJUlxLO1XmRegDQRI6BbH11icWDMib7BcohAgQOzL089HVE93OO6/82fP7ZhVVbdZWtVx
CS1H53wLrFdaGTfcgL5pZt5bmh1s8iqp7sHpTu8lrFA2YGzJQ28BDG5nMHLF0Qi3nrzs4u9RYYNc
kdfGrUY4oBTpCOog6/XmrgCUm69N4khIHmqNbrgai9LcC3VLA22E5N9aJVSLuyDr7pPYbI5WYljR
rilzSOuFAIEjDTRKaK3mA87q9QjNc3msRWaxuwyAHz/JCylAWss0PJe4UqK7NYuiDNJVILWKvORW
yIHPrHTHcs3UrIExHPsUJCHFMpXtGq76H7SW3M3MJHzknZP+VF2bpO6QdWwFzcHonoDtDpHZbiig
sM6Lj6zg9t4h5QiRLRkKQN/GJKpdWxUM75qWQaiqxYUIqYaewvypF4PET2MGdO8sqdEdMQNBDqHR
I0rAsx5ZZ2gNMNmSFt10QAjvO0OvvF7G9Y7GkbLu60H1MJOjNKaeZsMciTeSP+cpqR4rk2rZOmE5
OoF6EcaNqzeguLmiN+kuQCV0FdEJuSbxh7smxAVVRig4a4LaP+w0KL5rTTCW1g5nnNrXRV1+K1hQ
xwnY6FHlmSqV1SrqaBCuBm5E+z6MY3Nlj2lcukUGJ7oNtYLXoi2VXPGYFP1GCB6/h6OOTcRYwArY
mnGmGb8cEiN5rFkeK+iCoJ+QmDtUnwVAvADpQ9sevknqDgs0Cw0vcoKu3wcZzyTOn17v17w0RnRu
49EAoKpggNDcy6Euur2EIVD/FDe2ND6Engn2YQeNOd7qXZppL7UG7EcajdCwqK1xpxs0xSHS9/Av
K51op2W6MO/ycYz1TQvRrJtBL2nhBU4VWNusjmWwtWsHPfIC5OhfDMoA71HmNNircXznJDl5cXhe
+GHD27c67rRXomPi17SAgHsgFNwaVJ0A5RMng7ofw5L85ok2lqs2SeyfaDtA/taKK6U91rTAm16v
x/KmhOgwDEsIAacmNHNYrA21HRtuIkUJuzcpYBlvtuR16Ev+3NtjeIe/0YyxWd3AFaIxxbYyDHJQ
epu/K8PIIhceJGTcj/ZQy03bh/2G6XG4SZBIym1GxuJxiAJ9NwTx8BQHQSA8pxgpsCw9LKMoqgb7
bMAysAsRvUUyrm7aXiK3rsDctPSODa4I6wLigSMsKDq9II9SFsG2Kmy100fRHyTvwqcicvI7Tcji
zSi65k1C9Odh1HFSeEbVyp91F9sPBcDz2KxGWuHNLntoISSMW5WbDvFwoGmqoD1StUDxhXlqrfsA
dth6rkEZyGwiY4s7oLA9mXbdQ66gC70qaw7qSGSK7AmZbQppn7xPvYolOAtSQ6V7MH5HiZWgm7Fr
y5A8JbLkb9AlgQo6vDKegrrkANZ0FXfcBrf73mZVfT+CE/2NxSHHGdE2EISG0DcHMrUPf/BqsDYl
MUw4s1XGL4wRsua2I+xno6aQdDRCzXQdLoLHzNHprzzDIwn3uWODPqkZ2r4qSpVvg5q2cstKCLzd
xKFqHuMC/GrXrELrvWa0fkp6i8LzVaTFtxoThxM8NdgAnAN426geM5OCcdqPSG9r0b10jCQfKfR6
ngAZgkN5YcFmmTHxV2QFzqPZNHKDbHm4Ad6VrAgu6nWbsOZZBz8lWdWJE67IgIuIGRl9Dbq02RXY
RQeTjuYmMQcIUpU0fbFtad6NRu989IZVeoxHDLhLzRH7qo+HVYqPdQhDx3pyTE2HRH/vuFRiWVRd
2zxLUjmP+phUR2BfYKpYT76HiQUOvF0AcaSU7SZDB7OglkmYCZTVt14PoGQXR9ohb0Kxg5x9DK0O
8OkEs4MVClwA0rU6/4k8Rd6LVEB7caBqY8RptLI1OKMJzbYOKtIgJuMYDrzKukMamLuhiu6z1srW
WRq+qjRFGg8nTscLsqjY0iSmsN1DVmuVg31vt1J+kKDWv414GspNzCPjjcCDJXIHpyh/Oo3m3MW4
KD6cgiC1bfQSzWlFkjeZD8MHKqFtunJ6Ua7LLMBDwJ4Y2bukbHT4IdY1oABp7dw2aAI3rklG+iGz
Pm49E4VYsTe10PxpVdyK3TzvuoOuhfQ3bPACBFcFbgSNWM8xDdLvNOfq3qx0aMJ2caX9CEtkTp6V
s/zdGI0sxlfi7ZGb0FhfidbBeePoNcUtaHf7lJb6Dmkeh51jP34MGQ5SOoqh8eIu6gp3bAq6Lrq4
OQ51pjyrFYCCSCi0xt3YwXcxz49DrMo7A8n+PfQP07eA6Aqbw6o3uj7EkF5Vgh5TvUjWsNrUbmFY
N/zEq9H5yA0j3laJAUPRFJ1nWhklCGk1bBNhSAnVfqOIbpGtZr9AXaj8FPt9DW/a+BgTeNp1zOIu
AHp4mWixuaVw+TrSXMFeGlR4sTEqw9naWcpesyEdXvDCiv+qcTh4YeVEW6u2kbJbPLGfWKDld2Zi
6A9BP+b36ZDZh6EUDa4r0UJ9Qy+G5iW1i3bLQrN+b4OygEth0L5yrnjk8qLhO1trIijOyvaVhH0L
v8a8bKGsaJXhe4lcdW1FFXgOoW1tahnLzQg6xCZw9OgFSoncZXWsP9s6w8E9dNYaJDnnJddIta1w
nd46VYkDLEL2tKmAcrwJ85BvpWV2qyY2wo0+5NpNitz6nfPK2A+hHqKULAFSKJLIFV39hNxLx0uM
9A/NYGe/WQRTwKp1tO8Bks91K4na2hjK1ixtsraBHbnJmaSumdWDR5MSSO7eZu+6JHruEWnQENYD
tP4gpdZ91/pUfyMp654cElVvDhHpqzZwtdfxIA/dlkbiLSOifNDAjDi0kcGfxsywUuw4u7ojyoie
JO+TTYL1wFyg4+z3lEXmEwjv9iPLqvK7GfSlL+rMgoytkjs8a+h7UTb4egOpMS5TUGNVBU73NvR8
gJOGDmHdvCmx6zR4Ocqx240a1dY2HHXhV1mLI+yaq3WYNs2uF6R67fGE+9YFIUUJQBI4sI4J029R
UAFxw5H0SWRi8jtUqrbhRzVSzyQxivGRMIsnVWil2yNNfE80Tfx0OjN5TKIy/4ncCDYvGQ6BtTMU
sG0cWy5hCBGwEM6Cw6jjSZ7AejTNYETngsDOX2lFFKwdC82hbsW6+LXW4MBpDk72rjHRvhNQo0eX
93EDNZqWE/i3K73UVtNh22JnhfzOVjoTkPdk2cZAJFSPM1k1bhOZdGsGVXsEwcPxHCX0O4PSBI8I
OKYXYD4QXNHYESVdOdIIwxsi2hy/xQigJS2U/SyqCAUgt8Yjaw3SFXbo/1UG62GqDBochbL/d2XQ
/6GaH/91/9H917aJso8fX6uDn//q39VBw0Y5D6mAzlEaM42pEvx3cRDOhf+Ymtk4AIHM586EF/xn
bVDT/8HQPJwqgAYh+ue/96/qoGYY/6C2BSaFSWxIRdnQBPqD8uAMtogmJYUuBSTBLPyPxaHzeNrm
YpVZ48E5Kr87QLK9clYoZ5gDzKIAtt8Ukwg+pPDlPTQtf8HGtl0bax2i1+YfCgb+z+/AWeGA+QTN
0FlHClz8Nk5N/I4y6ZJ12TS3qT5CbguZn5uVBp6EPRKIiMETZogSNONY3+iPVk+dY1dp7TEZcw7H
Yr1bQo/oJ+XTv38YyJjQjvjEx9iz/nTX4VKs7Eb5jIc4EtC0AjsX3l3PlSC7nnKvrw8hMtl2ZAt0
79PuxFlkOv2yLx1IgWO7TkmnfJsnjScmoJWKcbvqYUcWGoJT9+3fDYnzUDOITDYMnVmA8+rnZPBk
Mtzb1XNQG9/yCAqjakGTY5qx82AOVDm4TbD2Z20egRKqAbtZ5RsJ9O6a1QRxljmKTY3lxYrcolDt
ktLaftme/yyMfy2Ez+AV/xwjNFJMyCkxg+izOngej3QYRhR+JmUOfV2tcN2HN+l6ogMxsBnhUthv
iz35/2DdXvySX0JPf/7lSwaAHwvI2Cu/4PeZ1Dagge9Se3i8PsJpAGfz+iXKbAvVgROGcMtWvonK
e1mglhwv0tWWYszauHhSxG3LhfLrEDIL1jpfoY87eLVacfTpSvAzm5tEbK4P7NL0QQgJxygUM2zI
Wp9OH1L3ZLDwQvWT+jHQ21teAFQhQu9/F2W2PmA70LZJHOR+b8CvWtBdH0ae1S0B4Ga42M91aEJG
GyKGk7oUmZ90UovzoY+TaR0aGzyaSz9/0O7JEQZN3yY1XYh3wjD6JXnSbvuXZbDfhS94En72BSHa
0yRRESk/hFpzUzpIZ+z1H8/kSYjZndLpKiVOiEXC+29Z9lAjCwbJ6D8IgrcNbsdJ7p7w2Z4Sdkyj
sLGnfgQoYeETUBLe9Pa5PpRLs/U1ymxPSY7EHRWB3A9RUTC70Iv6pYNpmo3ZtjW/hph9EBTT9F7q
WN2k9Me6W6XxXSi1bUaVC+WA1dABAXZ9UNOPvhZx9n3QcnFSM9NyP2KtqyeW5+Qvo8pXOl+Sbrs4
fUhyoIsNNv6ZlpqTJLJwpJn7nf3Q94NbxfZ/8oFgW8EMLIRzKUuVdBDUlHrup+xpCH9nw1Kz/uIQ
8CKFrimjnMx94qqx7ArhtLmvF6jVGQAiNP3CGC4eCXDH/VeM2Vq24gJCv0WT+5OTJYgjRY+npQtm
TPGRrCZDczTGfnK6komr3+g/rZ+ltUjNubgoJvVZiKLpECyb/QbspsE2ISLlV+aDgICgY/sCWp39
UC6kNUuBZltKNEXZak2B1VfXbs2/B5a9j/L3yOELqduFPMNEPvmvEc02VtyIwEG7DF/uAO9TSHB1
G2sDctX2+m66uH+/hJntJjjlFHCBVLidWkA0KgbZs3uToBsc9B6KXqt4XDqUZkTVv68QG3J9hAIQ
C9HRWbrWw2rPVmh+4woBqXpVHqOHSdU73PNtBnkNVy5qJExzNT8yvkac5WxWXuecizT3Vcs9pwtW
Mbvh6mWsTIjZLZF8ZoTx/xkfwBGAZ4DCQWc5NwXaIKIG9tzkzYj+dgN69mbyJE/35qF47vbDU7RZ
YjR8WjWdj/FfUdks37ZKPDOsvpuiBttkl8FrLfPa556sap9+AHcDNSlwyH/YePF7zVPbr9SijPm0
y85+AxAXeBDixLTnLECWmXWtKNYsxBVcG3n+2Daf7gnX1+zFMBQhiMEpdeaANc2kGWztk9wH5cG1
29dUe2gwz9eDzDcGx708HfoQM4bMDSAyGOuXrLfVAisb80L3uxZSb0ME+EFw6GqxTvJgVeQocgx/
ZheDxzSbdP4MrBgH74qzjRHJjKQELXg/76IdjKFXJPpuohSuFj2159fCPNJsQzRtiSSuykbM4FPb
/RjjBRe+sz0wBcCnMYEAIhAhn2vZVEgFmqE1Bx9qm7f6Dzg337Q71Mcf2AFIhEN0lNslNtoMFvr3
9MHDAmqruO0AZ5ol2omKLJvH4xRTOwZbtYnWwlNr2CWt64dl9tt8FWKIBDkBxQkNecwziZIG7p1j
mPMeC+S2tQ+VvA3ih+tr8Ky+8RnDRuUFWCsdaKvZImSQ9AoTpga/SFNHuhWtqZcbZvEIJBPkW5lC
s2/l8Fgpdxi7NvVs2B+W2zG1oCxrZ8EQuCPLxre00nMAB8wY6qgN5cFd2mpUrvOuMRsADcoE3YJK
wkmtSVSSrape1OXCRXNhyUEyEGJDUI2CbiCbLbnWMEe7LrLer4pCwC5+qG6qOFd/Y/1OoH5f38nk
wrZFEQZMEgKdeJzA08/4sm1HCJBXNG87nwMuA0tX024d4Ecc/dBpiZ5tslRp6BCK2niIg65iUJco
k9j+7cg8xDuaG3rtVWWA5gyQE/KtRg/L2WQjSaqVNnQ63zSZhMxjqkek8vBEDV8Lko/gidcFCEcq
g+5rEjnyWUNNLfWgMFqAlcxVfSwDAWlIu0J3+/oimV9uWCMoxeHJwlANc85ODWqFZAREqfUr40Eb
n+j07tNfheO4cVVvrse6sOYd5FHA44HHAjD77Oo2DV6LQGeN39qvevJTbw/d8OvPQ8AOi6EUMIkI
G7MEC8QDFtt51vg9eUw5ir9ib9mLYo/TWfD1ppomDeAAgnoKejUmnS2TQGZQnGVxg5zV3LT1arof
o3BtA0COLQI5F49F6z8f2NeQ09x+WZlmkJGyjGTjm6iAmSur6eoPKI+2L1TKfImPP88eMT4YT6Er
BRFXh0JS7DRYkwN2mBdVjfFFO2NX7uo13SSbJaT1hU19Ema2qYdmyEtAnmu/LrRj3iTPvWMu1Ntm
kmzTsU7h9A4yLHQTTYK1fjqUHFu1LYai9iFs+jRqzUOn+gdSAh+G5qWlx991R6FtpCq0nwGX04KF
g+v8RAFfCxRcnQOhDoXn2VQWQVa2taNVPpqRhzZ+VInYq3zcqLhYBRUMZktracjzR8Y0ZG5T7AAG
mg+fs8XQuUloz/UKX69Fhiy9MPHiagU7vDVohnvrGxAiI4S9ltR+PkUTTrcFAuPqxt0NxUzn83T9
skbDIZWUMth6VpQd7GxYG7Tc2U76Y0y7I3ppMKqu1jDOu+d9/dZUaPA65HYIGVwKMrbWY+Bya61/
wNG7DuvxprbR4h3q5z5HyQvmdJB0/wumW5swDrHNYE4XpatKfReA4UIuvO5St0mC17DVPN7+ytRL
p0UrlQ+3IH76EWowPExvc2YsfODzQw2DdnQkXTYoT+hKnC6wxnb6tgaTC4OOVyTVvaFFxzx9vL79
P1Oe2dwCeIGuCJhVU2I5e2klokp4VsrKD+q86tYlGvfr0g6c+E7xhMHbIOHV85AMwb6jAuIrMhzi
J6c3gsrVgAEDXBdor8LV2twdi+LOVHINOGpR/PExhYwaEG5wzCDEjPTmdDbaaCChA5FPXxmm8NKB
kA03cKvZHY8W3tIznsu0tSEQBuVvYqKciGU+XW1flls69CQXQN/6EqhB2fRb4dz1SbMVrXZoLHoj
jPgpaqx9FWsbE+BuQNkWLs/zcxK/AOZnJrcddKzOBK9HAK3KVmY+quvbMpMHOMweUOD2ZFR7DYEi
b1vGt5iwhTU3k3D+59BhVjppPTJ6dmsXlQZQQhZnflUhWRghFphrL3kY3Whhd8hyY51DZNIOjXUy
ZguX+PmBhgYddFwplAUgsDcnTPcORGjz2kn9zoJdrqp3XbgvcizDNHaB53Qt+nB96Z8fZwgIHVyc
J3gMnJk9Wc4wRCkzU1/B/8FKPhLdWOX5gx0tvDouxMFlh3WEHhxHb2b2BGYAW4fNaEh/8mvx2jE5
hJBuh47Cq1lAguf6oOZPHKpDDwQqsHixIZtFL2i2UbLAKDRIPQo/eYXp7J7ddI3nvMc/0Q8/EM/4
0GLP9vnC1TA7q86CzpKIAfRlW4cWuW93ALxigynYZzheV/CFvXkp0JSnU9x7EHM0Zzd71DWFSIJO
+JGD8h0qNuvRzn9HpPwzwSn6OSJnuukIiNH4crNpRKrHK+j0C9+IY+pqxnjoSSE9VHOX2j+XhgQl
MJSrTfgdnu31IhyMkpFC+LGW7ZEc7TRYPbZ6ubAKL4RB85tB1xTmS8aZXmBKiqHmSmJACexEwvDQ
FMUmT7sf19ffbLFP84Y0GVmy4cAQ60ytI1FZbmd5LHxJrE1X9nsaqUPWGLu+K+TCKTl9gy9X12cs
nJL6RN4zoQ0ye4aOVQUmRh0gxUu7nRqr70SESyfxZ2J/FgSZHlIG5Fs4Uk8vA1YLRdPY0o61B/mR
9xBIk7H14STb3hSevgGaDu577C7SY5d3q6U66OdJPwvvoKcLXhO+Hiw8Zusw64cuyRgNfaSgWnAX
q6wv9xLdH+bWTSRgWelYdbuWonpJwZAIboETJ+rIJOu7dVq0CjqrGh3qbT02A9VWmW7Fv4NB8HdJ
JPhCUU07eOlpemECTRNkhdsDuQBBPEOBbuIkfZ9vu9QAcTaWWQEMQxg72RbyixaI7AKQJc/kGqtf
i34IjmPPq8JjOkt+p7xsIjcvS4V5wTf8Dqy/bPZw3YuODCQVnUHjzGDaiqqYagfoGwPzn8Z1/60x
IGfl9hy9FLfvjSSADKoaXwTV8vAYd6Ib1ondReN9lIESepMLJ8bcd5Ipc9/UaV/s2sKw+l+66IDa
KUat5x4ISUCLpwHslTck5/lfNADZxpUdkKx3jeGoABBrqLzHr3YlRmfX17gdb3nTjJZ3fX/Mbrlp
zTrgoWEhoWE+0cdOl5MA8IgoIkN/1LnbVd9hbQEDh9irWl/j44rIhUtuXtb+DIhcYuKqTYWhuWRt
6QgQ7cCB8Hu2NYb7bM828cbx6u67bcNkKYbjWvdtqb9zPkpz6h5OFS8Qd8EWOB3lGBQW7ElkcNTr
4UZCQ8PNib7Vy2PZUo9DjJFr/c/rEzt/kGGguPRQfP006ibnb0vbnlKIih/jfb3fJOtka27JZrXs
AXHhip2uV0B7EI6xc/eoSgyZliKStY0egVjsICtp74o7DX4k4+CGflm5y9bn5yfr56XOceshWT9z
AowLqfpJVPIojL8EKimAqpVgybX76/N4fqgiDG4IisoNTOzmCzTSowDsBcGBjrNXQagAAFy4w6f0
+fRIw38durWMwvESOebsSItGQwcZynCOxFDNnkUZ9WQHdkca4d2l0jHdCAbu3vVhXQzKOFoASBsg
Ej975rQZShJlPEAsQjcPcQ11fLy5DJdyAQEiyfZ9ATnQ6yHPb9ypy4J9gEosLsW5Jj+38rDSAzDp
LDLc8CDyQEz1tc5+vB7mwrpANwCCynAMwzU4F8awcn2AwhJhR1SgwTyrXiV4QSSzXoI/NI6fkiL0
T3BEwyB1EoKfrw0nwE2YQPvzKIu7WB670jgUoLgCi77wDrkwddOk4RUApi08Bmbnh4oSHCBAnh6t
tMfFA/KmUisQZBYO4wtrHWGgLDbd7fh/swQC/lxAMpchO2bjuCmj9mhEkIO5/nkuxgCHGeBDMIWB
MDw9Ck3RkLTDXjhmSflR4FltpfWCqO/F2YL5qA1QAOzk57PV4q0qSgioHTkH77ar3NLKXYgn/PlI
piMWjWxMF/45G0nQSrDcgfE99nnu6dZjaIzr63N1YSBYYTjBpxe4gdk6nSvA4zM2BhlwvnxbqAzU
yL9AtVgYxoUgbEI1YCyTcev8bqp1GRZF79hHmcAXSQhXJd8kWWr7XIwCzyi8pHHcQOr8dCjZ9PBU
qI0fYzyig8nrdoC0qtz98YQx3AcGZ3jrITudRYlEVzoBa62jPX5zhFwFZbiKmm7hTXlhLBOwkE6K
7ahJzxubce6IflCEHHEqB1Cf5DDOI/lCi+RiEAfnC7yO4Mo4SQh8LbpoLUhCApK2R8voV2YNKQ7w
e21wfK7P2IXMBPU0rDFMF536gKdhaDWmDoxK7CNF/7SJnDVqQHcjHLMss4dry8S0XLLAOR8ZVtmU
gOGhAhTQ/IAWskI1Q2r6UdHYbRTkl2y6IvUCMONiFDSH0d2cPtG8fJKYcK6giaUfe70EdbNyA/rI
9bfrs3chCNTmkdLhBYkKzTwIMZFNdmFc+qgFu2X51OcB1IQX2yDnHwmfBhkynAQBnz670pxatAPv
sth34idLKgiSplBfqsuVBJFrFHCAs6K7lPwGW+hOlP332jE+rLhFJissHRCfagt80bYGe7oaf/3p
DJz+tOk2/lIbNNALL5gtYz+gb0zvva5mHowcF/b1vCqLm3YKgzsJvEX0tea3BhtAfZS6iH0ioK0H
dQemAdeTv6VDuGLJCC+UpP2l1ebgdWBEtwTeSrL2h+pbYFk7TkGadvokh1TEEn76/Do7/WHTn38Z
f+q0PXqmSey3ygBJXHo0zr3rU3wxBJ8AbkAiTqnNaYgKRJe8BmrUJwrEzz72IOiykF+cZ4MYxZcQ
ZBYizaqatZje0RQd3CORSreFJ53sl3LQ3ogWPuf5tjkNN7s5ee7UEnSt2FdN4VZSrESdrkXsLEzc
hYcJ2v7ohODBZfEJJ3I6LGg9mAHVw9iH4m1d7vW/Rq9a5fChCIKNGtb6RvcIQMyLMLcL4zuJO+3n
L4sCbBsZaL0WQVAs2tm0XjO7PTjhkmT6ha92EmZ2drPaJkORYHghkzeOOexKuoUX6etohOuqEX+c
JyAvnN7qIJJA0mN+U4RBNtahnpd+CLvPLITt9QDLF7YQ5cJiB6rGBg0bOEsowc3OkygFfzrKotLP
SPQjbkPblVr0en1DXZg3AHdgZIr2OLJQPo+RJUPfNHrhR+agXopU71ygpdttU4/GDajw2r1epWR/
PeilgU2xUK1FuxBPm9M10dYtUyKihe8kofOX2VoBOGpZW9H19TgX1h6EgQFEQQEMlYx5OqdVgxnY
rEUbqt0KM1+FGF0L3v71KJe21kmY2YnBrYIolaPb1a2ie3ODwlWxbdW683sgyVb9D+ggwPjWi/4Q
pj9dBFh/01kF94+peX46jU6fdWYOyQdfmLdOE27BO7wd03ppsU9b5/RNjjBTHAp2FNBKsyUCmSHV
BpAD9SHRYKwhjxVAL6AKTOjkl1oG8nhIye8qD39oY4S7xonbt+sTPAWY/QBk4yiIIZUFoGj+Pgfv
L9FFEhd+qgw/NcSTXXWbxBHbjOd/3KwA5Bi1MBAF8F7Cu+l0SutKwv0L8kP+oAJXaTcdTo/hz18Z
lE/DARkHQlRnxrHwARJZbrXK17CzCCxGsvvOzpZW5aVZ+xpl2oRfDt4whO1HLhFFP2TP4Y/2trr/
5N5s7TWVK+grdHsYhf78M1ncqQ6AHh0GNbXO8Nf8nqkctHsCqIn4bQ3FDWcrst+ZFS40LKZLY74i
UF3DI42gTnRW7xoyNOg4A6Vj7K2XhGWvdgLeeTxuxi58rgyoRubp5voivFAsnWTN/x1zPp8AHUMh
ATyOdvNp3rDJP7RHvqJH9MHd+DtEC4qF1OBC2RKtQeA5wV0EFw4F09NPqDeRBjUFA4BqMmx5at3q
WQP3wpLGXhwFXgsVeR249Syz72PGEwAZlmRIL5ygJ79gOhu+LCIoyptGAt0NXzcyr++DXQbhKPj2
LBzUl9aqg9cd0LH46wy5GiUEkjsMpAIlYZ+dPJJJRqN8HbKlGb1w3eFxx9Dqgm8uroTZ/ia93aFO
hUD9L8wkkS6EaeydOIIJFAPOrW+G2+45elOJGx4XoSoXFi2SBhtEJEaQwM5uPR6Qok0cAP6VCorY
61QINYdKj5OFZ+ylyeRQwQNFA77YoKycfjMnaQ0rcyAc1o2amxhvthjdaszWBSwur+8JUF/P9yFK
mHgHT08yXOWnochY9gZNotwvPfHsgI32SNbRAUoyv/R1sg7X2B5Po7Pi+JoQce92dENgjrXUUbi0
SIE9glmUMzHW5o/okNUalCzD3DdrACIgGgE8HBSQFwZ7IWnB+/bfUaZp/7IVRidq9TRAFIcc9BRA
h4/rk3lpaX79788+m55mmYBaXe5baKglHWyNh25V0wdFtkXcPl4Pdj5lgPMQdAsAIwWIZQ6ZEXED
vDvEAn1DyoMKDch8gPnUpAvVx/M5Ow0zWx+OFYCP1zlgSBLZQHyzqTZObqqFo/l85qYouGqsCU96
lk6mXdZwWLTgNgiydpUORnorxxJyUi2rPbTm421AeghQXJ/Ci2MD2gARwQ635t3XoLFrTjvwlNvB
qG8DnvB9UxFj4Rq/+KFgkTA15o1pfKerLtNV3DANCUlvalA3hEQBhAnr8q/rY1mKMlt7fQhwypCD
DN6JLF11sgI2HKJlqgs+/jyQyaYOAcZDgI2cDSfKe0j8gZiLA8laOSNgeKUSFeQegrfrkS59Hjwx
4PYOohfy41lSPozJCNFLcO4yoXZIGH4YdrogEDzN/WkWAjIkXhfMnDhBAHCfDsYWdTzoNQdXsQ0e
Ldk9BSR9z2z2F7Ah2+ujufSBAAKxdLg54o6cZwKQLzEgzMdAUymcjxAiRy4l4EeqovOuB5pSivmY
vgaaXfhdrQGl0yCQaLjXJM1mNM3DqL2PSBiLDgKfer7Qfbv0oSyoLON1ATXns34OJdDw4sC4+0kC
Y3XrjY8Ln+lSABvQKtwOaE+d1Vg1OP40ARILn9a/bPYQDktk/ksfh37isqe1dpbysjynrUBpCkuN
bYaygZka2QTdUqn90nJDPojuBDDmYIvMjgKIEIIvpZANsrLfNuJhTNVGC57y6tv1JXBpvr7GmR0G
bVaHEGjFEuC0TXymF/KAhEat/zwKjm10W1AuBv9l+hVfrlO7aZleWRgNpdUhJ+02rNqH6yEufZev
IaY//xJiTLKhMLse/DKt2ul9RlZ9Cv+vUdg/rwe6NGNsKt9P+Gdo382ySlqYYZ7bIJFRu4eLYywa
X4PS7UIXZCnK7ERrYQdgD2A/ghqtjR7Ea2+Spm2960OZPu58/6MFRnB8oG2MHvzpnEGSN9H7FuRK
8IQgpSShOfvs5NylGryZhyVX5jmmFK9F1NDwzga4E9B/vL1PwyHrwNE20RyTFs7l0NxjGyMRzQ3Q
cNpKiDi5Scsi9BTgRWuIecpJmmNcOFsv7Ss0SIHlm/JHYABOfwP6BiMZIHjliyyDMhzk0DC/EmpB
ubWB9tLSDF9alWD86igcQmsGQLjTcEbUtWYeEOB3u5dKHAz9bkj+gyP1a4jZIV4AtBj20sz8IKOD
W9v9ukStaCEfnut7/P3tgLZEexGNpU9Bna/bq0zqBEury/AgjtFbJq5BMGk3NFoZN4HHV+WaHbTo
qaj35ffIkyuyUAS4tB/Qr/tX/Nn2bmlaGKxqM9+OOt2trH5nhM2vP98OKI8aIKbgyEWw04/VpTCi
7PIaMYz2tWLkpcg4xDSDG1Ort1BmXNjil5YiCpY4SwjqQ3innoYzSa1VAUDWflFA9brIvcZJ3CL4
b9KubEduXMl+kQDty6ukXGtR2q6yq/witDdR+76QXz+HvpjpTEqThH3R6KcCHEkqGAxGnDhH9/Xp
5/2F8R8unvNrS4IXYrKsjFMoCl/0OfdRGvbL3vTHnuzS9pNavWEzAr2SoQS2XP/aqLCbpZ7PuqIC
PN8k48ME3HblNn6jyd4Dm7sImDPc3LBcXC+3u9g4S86YATPpEingx6S2vlP1NqinX/c3ccsD4RQo
LAMfgtEv/jy+umDGIR5NzJ9UF+DcntIFbMSuTPNdZoL//cqESzKoDeQwQRmoQ0pjejTRZfT/eB0Y
n+AvJ2DH0GgQ1gGwqK6APrm8tGMK6eU3yiSwro0vcmNAWMWkzDHoVq3yYqifW7M8N10TOvG4K6f9
/ZVs1OIRUnknAx8fbS6xgGsByTqY1C4vfRHOQQXlw8+ggj+4J/ah7HfK1+IZbJYH7f2+2Q3HvrEq
XGMJVXJtrp3yguGTsBynA97eoHWSMeZsOAPMoKSDT4W3kwi2SBaPZKQzy4tFQPSugwpWZmFzIZgR
wMlxUI4TEaHUQErmuph7AIXqrkqLR1LFH+akkVxQW2YQUU3UH9C/RuHm1qtTCEE3bNZKnNDBzzAI
bw5QnxpkifnWfl2bEfza9kBW2IEw/uJhlntmqI/KigBbCQy/G/5vJYJnN0mtzyZgXBclT1+BTAgx
IHbODX2f9GAPA4wWTM1+5oHVaxl3951u61BhTB31YTxD+VjM7SZmbg3642ouL0l7UZwutA0IBoCp
qaYyfoiNpBBwJLw7MGWHcvvq1Z5BFNJ0SAmg+Vxor2VHK/Uxp20KRIlhd9Vn5trDt24wJ0xv31/k
79gjXFSISfB6AB68tVbiaOsZmLlxAzdv1vfsYhzLJ6ha7NIXLWgvcj6IjXuRh0CkpRqK/auHNihk
bXMYcHcAaGA9pdrQnYEDT6MRY5YntYRg/OjqXYC6p7HDy/UvOssYPMKdxcvgnJRC8Ce7H/oOzHsl
2vSx5/cDJDKygoG9UzEUydZufFV+dyGMYJwNYEohBUCDiOYABZQXINp3DLXCsC26h1GbX0Bs9msE
Ol5icKOfgTY22tkY/+A4QdGPpiKlpNdxmeUQ0KnMIpiSOgJ2x3dbCprx3Kcqe6gb41zQJgAc8r4r
bZwX3G0aZ6pAzWZ1Xiozr8FqjiDdQ4J3Sd/zfAlIgYHQVjbfvhHe4EJgwsfoLwqshhB3MGkAAPGC
KBpn8Q5tD0jBoBaepeH9BW2bgRVcc2jfi2DpvK4wzV/g2gYfNij62wFD/mwEATqx/0tLQqghrHfr
KUcgBRYwIE238xTQVQ6SQs2WQwJVDvkcDLWgnSDcCoVlpjGkZcoLyN0/kB4TAaX93STLSaPFM5rs
sgC6uX/Itvm8BdxCBK3alZtWKkTsEUA/V93Brl9a4/UvPpHDoaQ8iK3SkaEa9KXyOqgJ2S9d1h1H
dV+rg+TVsLVveMAC3ge6Ctd1hPLDUGH6VSO4CFCE3oMiXffjesGNQ7XzZFmPpT4MEn/gUUgMytcW
hS9lYsZmdDXsnOKU4JNewBK9SJxh6+OAaxyRHwmHgzrR7e02Zha0jlKYYGhsdh1K+J8n2WjiRk/X
QbD91whf51V2bbjJbKWY9Llwzepaj4rRr5/ccAnofg7BC9i86Q/j8b5LbO4dql6gYEEhzxQR2WZX
Q/onaRDhl0p9yrK8fSkU8y+scKQX1KfQtQagQXhqFUnT50OVw/GmEUVJ3DhfG9SxJXnvxlpQxUDt
20VJHzPBgueh3WJ3BXOLy4IJe9/p6Dm3YknY3nAEAKzwb2MUHWAo8UZEXj04g2uj9KMpj02x1H5a
gSqdKJNsZnDLkqai6oVQinKUuGcatTKlGGGJuEit0xT6XJCQQA73xw6AARqMFoAKCjPr4msr67N4
oICaY476J3VcKA614V9YABMJfwUBombwhV65NdoQ4Bm3UC2baqv2+yo/NrXx+b+zwW/bKxsmbdwM
sinFZSDKe+LGl5lWEjDOlndB1d0AQwyokleN7LbQCUYVSXkZkEsDlBbMqSPZqY3QaQNFhasa3x1f
RYgyBqVTXtgJHqbNu96+pnN/TIAxsgZfAS/zn+8YMNi4CTBEjxubL/dqx8C/00P4aC4udfVlbiEf
38gutI3kFWnAvxbE745T0plQJ7kY7AeqqoEykiBJ4r3KqoC47yh/ngfIEN1f1tapuTYqOAJt565a
kqm42M6ndnqkxqVNJPj1LUfgrS/0PFz0QkVouQXNvNEYxuLi0nKnFJj6lE1Abz0zMHWBuhuAkBwZ
wh3l6uMk+FOTTR0G8X81mE39xwEfd3yihu/YIQv6UxkZskt0c+OuTAr5NwNHvKNDdOaCWjCYR0j5
s5sk7+ytC+5mWcI1gP40WsqAi19I7XufADLek7D7wjWLA05820CbVTbdsjEVDTzB/61r1RZFBbPK
Yoavlf6yIGsSugdzx+WYvcWfoPkUMBguoTQtM7zpJbjLQWCIx8pKBXqorEopXKwVA9u7lJ68XobV
3l4auhV8SJCDIgVfn6a2X3CYiov5pJ+XUHvs/fagPDfH9KQFuGvDPCyeZPAW7gdCsoV74l+jgmsW
KUtRmIXRpbEqaCi0Z62inxOtpxDrsyufUDKFk+LZh/sHe9t5rgwLDprn/UQmkIcB10peupcuqg/5
wf40fe58SKqESSTD626fwiuLgrsaVWE1ecn3F/nYEGV7/eJ9ZYFyVgEbAqnxnw/ggXgV6gF4pWGc
BNwxt6c+1+JcLc04v9gd+DxnvAHQvZDs4tbnQ8jiU3Go66+yCshaG25rujmYkYZTulseukh7rELe
I1k+WAfrbOyWJ6jqgclnlGQaW7cbuM8giY72OrxeACi4GSbk3ErJL5ZFfLeuDypz/Xp6j5dPtiJL
2Lnvi25q8XyWM2m6q+l1FTgVF+KJ+aX2nntj2lPVxsBhHDi4uO9v6VbgBB4GryrU95FJCX45FnOd
OeAmujStN/henkPMTs86X4+pJH5uWwJxHKStAfEWX4heuUC+x4YlJ6fJY11UXgI11pgWPpgVmi9/
sSz0XpEbcFTR79L21RWkgCtfd8ccG9g0P0kMmTzWN6+eVUjSqs1FXdkRgphiTsms6Gl+UZVU00II
WnZfY8YwTLkUEJzb3V/VhluAJ8Uy+MQOysoiXRFE70woaCJPhEpe4s8YROy0AkSP4EIfpKn1hsPj
kOmouACRZSDHvj3PFLRNDID//OJlcQA01aEuFd+M64CmzoOrz2/317ZV/b2xJ2ylkavUcEeWX1gV
z6D/L4/xmB8Z5OTiAqpQ2YCpM/II5ovdksmmQzbiCmwDDsLHRVEpFN5eSQepH+J0+WWIqc/ZH+fG
/tz+ZuHC/N2c4LDLRkq3vqULxhFoK/OzJ26vBgUtFxd7Dv5Qwwc/UqD07kOaNzuCbsv9rd00hTSZ
F355NUhYnTN5CZsgPHJJO21Xjhjje1E0+1AMkhO+kTJjSBaxEWklJ1MTHgAYkQX1Ts6yC+nfM2gB
Tmi6ovfy2EHh2Bg+147ytjBb0rneOIF4cIMnD5UnAIfErnLiuh1j05RdnObDPEdel0NB63h/AzeO
wrUNkVwZl168ZDps9MP3MnaDgX6b2ZfcA2Oo9Brd+Fg3toSPZThdjKAIW6Br3+n5sssxzTqY6UMm
my7YyhBuTAmVp4z1YD8bYCo7Lbo/PiNLDzFcc+hjX/dVHwO0kjt0Y9wSY9T/fizxDjBjAnjAAovd
G3kZTlXYBtO3CpqUyBYaH3CigBzdb5gpXSDz++P+R9x0FHimg2AGejARDxCPbmEueJhcdHAJNf1w
mNnyYGICVBKkN1JnPEj/tSPcqF6CR+XUttjVaoSOK0uzk+flpcQltxJKoOPQ3wBZEWbGxXJR59lN
POsjniFFYB+8LtReij14h+KAGkGTBnqYgv3F/4tHPqpHoDbnpUQkKPyoXF2s6agm9qzCbF7Xiw9h
w+/QC//ee8oj1KIVSO9Jx7o39/PKorCfTYzHQ1L02WWevzGIuccv9/1i63DbqFwDMoUWKgLJ7Yqq
0lSrsifpBfUjKMRBKX5OQHrUqu+YQnyEXJ7kjb/VVncdREhQ1IHZxhIjv0kzloC4mQDrEx+y721Q
1tBqhWpagEni4p/OR0vspxk/2LJ5760TcG1YuGHZmKAZUOvkYgPDG5ixRg+V0T9DYlI2zLDpndem
BDeZ+s7FpK/J2fFUN4h/oXay83bVrwksMN9dX31Uj7H656ks9hUDL2Br5V+SO9KVayoKKDkwpkhw
/Sw+UTG5xGmopnaQ9Yq2QjTeqzDD519W95yRK0v8m+pJh+bzaGBOb678wnahUzsd7jvn2hSfFQSn
CSjAN+D41tI1g0tQBKpq2vhEH8vHNp3pY+yUbD8l/ff75tZnAU0nUIJw4gEXLJHCIyeeaYbhlE6J
wIX6kxN7QUK2OZMYysBUnUd/YePpvsW1T4JRGkEfHUwMR63ofZ0EMsleusSRvgBQAkVqbUl3ztT/
cZ7OzWBEFkxSPHAJj2HMxoKieOjiiJCPICGHiCjEv7/dXwoPRLePNkAv8T5E9whdlhX2sZvnJC26
Po7y2PtWg79jgjZ8maW/dAjIx07oGb3EOzZqKDCJHN3iZOfADgoZl4MMC/lsFUdjMO7ojgCdA2QT
CaGuiyn08oLSQlQ8tRIEkkjcCrTirVnhpAH5m9DYhVnz0P7j7ZMzKN6gbOcDdxJWgezK2QgmMMcn
0jG7bXEK3duDnaO0p3foZ0ZGBNlKaAOf3RC5+aIGCypvHIO0GOBIkCUrPP1Zfc8rs/zvV/GEjaAt
sdFgACOhtreDdGdf0oN2YIG9bw6aITH3m0j6njnhW84q0aCUDnNz8J+ZSDzF6RA6+slxIGnnz3u2
04/jFw9r/ZhmgaH5rD0i/wRL0H1H3kjTbjdc+L4FBM3VRP+98gVCIpg++2lASDxM5wDMa7syVELy
RBOoc++GShLFNyIeGhTosnEMINhxBduzQpemXvI4WuJ456TebhnKh2UGayKVXRi/seTilqOUxDth
CGurEqTZ1nU/Lp4XTYqi2g95NmRL0NfVTHYuiZUjWs4gJa0Q/xQf+CMG9hqL6l/szsuGo6FDe9Kv
Um+YfHuezWGHuepO3ZWL1bW7pMcDHlKs40g+KhXyjzCZu9YIlBijB++TVmlTiOJr1u7KXmmTXUkM
tgRtmuLzkiExvs311JhPxdCbNEhVqn2YTcQXKM+iGSHJSDZd7zezJ0aTcNFYQmKgM4ylpwOI9uwC
0rxG/jAk8QthPyDZ7g85DWsF5eZ82VtmF8TZV32s9yRufxkeKAC6/NDokN8yfsRqC3UdclbMJZhm
me7XZqxDb5TzYiGEr5CoymgqE8mZG5WFP4AM7QKSRWgH5YfBXwIL5xKlP2hMFU/d/v5xWD9rgdLj
8qLcMIafhLtjmMjiuWnmRjGwxJAonpo4KNM6sMlrHDcHOmoBM2ZJOOBuLrimhyIZRvHQglpzQdVe
6k2kM7zIKNQgmzDsNxlmLFnZ+vLF0DcHvaG7zWuAQmCt61qJp7TBd4+NKeqGxgWTuwva7SCBRPCn
+9u4UeBBpR/vLlsD268BYPZtPC3jPusLqINHWqX6kxH7ahnlxhhaoIWey89t+2bnlT9a1R+jH5Bf
4O4ACAw4NNQeb+3a7qjhYvYwXG6yMOl+Vi1eTGAFvb+8jb3kKjBQFEGJDmxkQvge9NkYCzuzoxw4
bHRCwXQ9+YWUi3fLDCaEuTQAsJKr9h0wdUXaKpoVGYTsQRwRtpm5AzWs5ArYNINOJIqNcP1VijtD
/STphsGKeqMI0xat+/qTXuWS/GWdbv4H6cDnF8F1KD7JrcVGCawxrGj0Wr9xP7T2t7KJZvMV/i65
VrZMIZVGDghaSi5AfOsEGmRwWgrYdDQoXym3lrm+MT2PkFWnefvn5wrPOyzIBO0mgodgbAI7qkVB
oxMVtRsklIZWkkST1b/ed7mNxAjk3Fd2hLvSHC1iQi3eiqY960KTBdW+HnkRx8ethXi4hOgN7kdZ
tXTjBQu7IHVD1gmsKqR2bjcT2pVmV/adFS3fQSE8POqBvtOOccie5+9jWD2PP6A1Ikk6tzzy2qYQ
PYBkrBvIEllR235u6buqgn1NBppbB128s9D1hyIMeK4xj3y7rs4pYwL6RRwugBZG66fJvt3/Ylte
eG2A//0qpVRTV9EZya2o80jQd6rzSAHf990ZMud2t7xh1FpSHt0o8mFNqHmhB4JiETCqtyYLJ+2V
ksXmb15tE1lsfPKeBziIcij3xWst+UxSe4JvgLMM8P3EM6P46xRy8RlvN52NA978YbZLQtkwr9Se
4BcAGWm4hbE+78j2CexVX1orAI0U1ASrgwoxYWmmzrfs9m6+3VLheKtxiyIEWlzRfJ53il/tM+KX
T0T1m/HZPFkAP/qQUTgqF+RynRU4hq9+UyQP2s2zf/1dhbPv9hk0fzusu4eWsfUIlvCQfRyOXIQX
FCofYrwLZJ+Wf7p76+ZH9Mp7lYFNVYUIG1WWO/jmpPVRVva4zA2FkH8gilMHRqJGYcmy7KepUO99
NqdW0mTY4Mm43X3hkI6WgkyeKNyhJzxOoItDD8u32PDNxnd2GBkFIKJ4Uh+w+cM+O9AjeI53vSpn
lNmISDwG8lsFVcMVI1aS25AFqyj/AvaZnuNDHxhHEg7HZocgiAqsn+71j/cDyMbTG1kM7mMY5gAe
EVtDbKKrVQyaW/BGQQg8BRQ6SA/DztyXewO8+JJrc+NpcGtPqL6qvTovvHQKtu/mZQ4KxefP0xxP
I7+I4ot+0V/sT/qbch4+6A/5J/A2+JIVb23z9YqF9K3Gg8DLQLuBS055M8+JekyPIJ08Zr+qwgf3
vXdG5S3fS6sO9+2uoDdd27kMiFA7MpKwe1R3mATBik/dcf7efZ4f+0sdzQ+ynszGBWGAykEFoRUA
h4DS3R4xAjorR+1mO0oqZho7l5IqCyCYQtjehGAjPbrgKZiOLujmZYTkWxEFYANOoAz7yJSFy2nq
F6NH2m/9LkAsJ4Q11JGcwPZpiIrHkycFGW3tMLT60I/hUGuwKt8u1svyjnaZB+5eTNukxamMf7JW
xri2cafjyfavEWFV3YJHKx2wqpKZaA1a7HlMXNk0xrr0B2AoeL85FRLQDeL0AEiCXMiUqSCfVtWP
iel+qcvyPHrNo1piqqVNWeMrhiETfd1wFlBygDMR49ZcOEM4GVmaJYU2d6iKKZV6Ypmn7Cs3H761
uWE/QN2HnD2b6f/cP4/8owiXAN6jnGeXE4GAOvz2o9UxpLDnieoRpNKqR5JN5KEd42JXdFW66z1D
VgHf+H4c7gC9IlSIIdMk2MttjdVm5mqRN9VkH4NRLkyKVjaAvXJFSK/CDUH7gZQdj2LByqJ03QhV
DjXS0y890Mqk+z4yyZW92jluA+vAhBCnCRKzZrPLjZSpBovyhj2p9XyOc/pk2fSoE+2/NCUkRSAx
Y1luaCyi3uQrc+pPwzeFnJZJRjqw+jp8TZhxRPXAAgO/+OqdG8tIDIzlRQl9zQdkQJOsSLf1ZfCc
BkICw6h4uQnnF69QbUkGlUVMyaNYLSIrXk7A+L/dd+uthYABH5Wl33QCYilkJHYFIbueQdGl8idH
P5M2lqXi66VAEBqDcPAzjr4VHWAy3HRc5sqNBr06VZBrDsaC+KRmj732zgpzTyg6qNmXeXlWWve5
7pfIVksStBW0pXJTkkjx6HBzkLk8NdydEyFZCL5i9GjaoS6d3I3yxQ7zon+i00MTH4Yq9XMLo9Ga
uwNMWJJPrItAoN4DKyQXOob0Gjoxt+FD98C/WpsNi4ZRiRStBfTF3g22HUxa7TeO86jbr2DxviiZ
jB58/VLgpjHciT4TqkA4iLemk3EiaRZnLFrG5lO+pEe7ZIE1nfSsP2VJj1ljBRgEI9l7za+YWMeu
1fYDJNH/1NHgZKhsoxHFFU5/J1xXSTRR1akep4VGemEGapUEhQyovHZlWMBEDGg+gWRCqLldp77k
qqJ1sGBnBF1e4muWDDW4unnMWxNCVlgTFTqP6kQjjMb4dqMHYLnxcW0cSfWgdJOkgLeedYSjcCUT
sGCiZQ4mzNsVuTRp0raatAhf9U1rrRe7cfc6pwvL1H0OdrIeHIe129E9GGUOi+Ps73+zdWrEfwDK
bnzGBHsqYpVbDADVhlVoSI14K6gIl2N+SJ6GnYueV/dkvSsSi+tQATflgw0OqGMwlSgcThV8cro+
lFqU2w9j8dwMH1MZscm6imMiLcJsIOr9nP7bEY4i8WZ9akqEPEXz4w/aPj3meE/o704w72ntk+Py
RM6y9/raOWEUTgnFRS7WLXaYmRPPsU5htKonfwQdDa288P7XWu/drQmhAsEMzD1O9sCionmxhk/D
9JoXkti54RC3NoQL1hgb0qjKiDDWqkfUPCJEnpNJR+Dd2gcLrOPlMj60EA9TiO4zdQymwdqXFXl1
qHq8v9z1WcRPwZwVbhX8t5q8TCcEcqVARO3A90mTPEi6cVczErKm8EsZ18nm5uIccnIu5EniPQlK
3wy0PjUufFPxJ5X6ulUFNH+5vyaZFWF7adx3im1WyF/o6KuLFRiQtsIgsOQ22jSDJBbtHcSWFfW4
bdVdS8FsF80VwwVU+Dkp/fmPRXb4OQNFKY4ygOuoCt9Gr6EebaMfUxa1+pNiflXnZ6JJSjObC7ky
IQTIpZwMXSlzFiFU7qDkENZQQ2nyenf/s2we3iszQlQCiiIzcrxFo0K7EC33lV722t9cCAiQeLqH
OCH22uoUNujk0agqXTjzD9f5nsikJdZ5OBhd0YRCLEcysMooTWok2qRrS1TXQ8jVXAagQcb6qwpN
sfv7tU6xPEANIUqCijJuDUsoFBYj0ErgZluiws6RVHknos+HLql9F7UUQkPGPkB7QeLUOj8cN4kd
8Ce8p4e3Bpo3ABff+pveQgLBissqKmfd2EHPF4RtKnREyiT1PlZuZ520ODNC8EDogMV3jn1y2PKy
gPDTj7v53LbKezuwzwkG4g/VVLeYdiD6Hg9Z72wUBMxieWye0hSMRprdyVQ6Vy7GfzyXpMAUOZ+2
4A5ylR4VxBqWyTIwIlYtD0PWvjZ9/37/q/xmRFltkINJFQ7UAapE+CxjSin0FpcyaqcmVMwYgyNp
5TyMlq4CjT0eSTkkfmuPATQcj/lsHhQtDSqr/t7R+q1nU6SkzYd+oaXvjCk0sZ0vHWo2fknBizoV
2r7IHRbUHdkPDdkZSfGR0mxf9dUuzeOXvl/CukpPbp4HyrA4kq+/OkBYEwCheC8jU8F7WVhbA/2z
uO7zMioMoE97YyahZ6aKrxlzKblnV96NdwNA5dwc0EdINm8/lQnxukJTWhaBmB0JIMbli+oEXdKw
yt+8wdjHybC3x+rt/tdbLxBW0dDlIF6oV4ld5DYlSqMUuID0iYGepYRiS+vHJJHsI//xtz5ya0bY
xykDZN5lMFMYP9z0DYPmQZ18bDQMmac+mBUkkWKdjPHNvFoWPxdXfg81wt6dGa4ir3PCKgECekG9
0Wv2o2H6CgMWBUTMEO3yyTju87y6lFN5bPv3vjTCiain+5u8LjMLP0c4huqS0lnxkFQonfuxVarQ
GAHXziZc9U7Q204IdYNdXqiHoYcCZEwCJTckv2H7Q3NVC4+LppvCc03tO2hZJLjTYvbV6j8l9kfb
kTwsVjfB71X+a0K4mecGpdgmL1hk9R+qBNz+BrBVaRUmNjvf31DZYoSzUrplO9sd3p5t/cMCLBsK
heYkK3X+P07073r4ib1yosLJtTGjCYv6X5hV19PAwGAcjUAKY/wyUx9zBId0b72rksLGKgO93UZL
KFp3czVZrY0EZ9CVsOrKJ04n4PbsOMNnvVx2Rfw/y3TB+QC873rScFILjMWqsMd7ICGCrvOQhRMG
Yo0zOIPPx0raBlkj4rBEiMdArB44MVRbhXBQjC6UMxNkPl0Y02D8HJ9JUH+oX72PGFo4629Z7w8f
zYc0rL/dd5z1fcgN47mNZy+GsMR8e2lVYrsJ4gLGj1+GYXilXvMXBw23BsqfIJ/0kHQJXtMqcZoB
lB6ZRps8tvMyhWridocqxRm/v5otT8GUIah9AcTB/8KBq7O5WJQC21gZvwxQsjsjgAooOM1Qd0VJ
Q2Jtc+94quehrAeVUSGCZMXCOq1TaDQqGO7ya6cHp5hVAEG3v7+srThicRguSC3xmhCLWnacoO/Z
2Ki4NMMxJ+QIXMaTyZSA9kCI/3e2eKS5OuOoKqVK3rk0os0vghffmJ5na9iN2fvf2OF3EjIkwHME
r4jnsZ5KA5m4ogFiN1mf8YJ5q031vPSTJH5sBUc+1MjL+1ysVjhc2myVjkEdimJH7U8TcL7oIsTx
IrnSN50P1NgAuEPnB0TJtzs3g6EoKT1Go6zLPo6j8nlwp9b3+u82AqTFYknIXwMWecy4sifE/Boi
jw2EGGnkJDs9AF3euATNt6zynefvto+ifPMcT76R7/ACySResnmBXxsXrgKLaU2cFSqNyMk+O8fl
OPh9qEOYLMdckKxLLNlZsWuJNwV4mTKLRh6YhnUHeaej+SikheqQhZ2uS7obm/6CaiKKyCjJIUG4
/ZCQWqhmve3gL2yYAtXFZEQ94zkKJjTJu1pfQT34N7wyJXxDc8qKorRm3KFhdeqfZ5Rr7QOrjwZy
/8D09X29d7NAubRR+R2YiIT4mD43JedjM7xc/QjhW6aONc3a2NPIGvLDVL1ZxrttvZJx+JswBlk7
EESheWeLCX2dt45dWhoOSPuB2e1DN9NjRQffmV/ux5bNwIwbALA/FMEdsfUw12ZdZXNNI1CZRjQe
Aq+hki+36SNoxGI1aHCs6oypmyqxOzc0WlozPyguy47UsMF52Myyqewt70eJlhNZQKtpxfhaLbmS
jA3iyhD/M+QY+bO1nUOdAEFol8w/7m/d1rpsDlkHhaS7Vl/3oM3HGlDtRI6HYT+l99PFexza+ud9
M1su95t9HTc1XuO2UEOt+7kB5hkF/mm2whn9gwKdKi3t/LYk4X1Tm6EKVJgA/YMbGX1R7i1XN9rS
zEufuxmN3A4NOMi8QdvEz9q0d4IOkh3Dr9xL8mb2M50SL/PnurTKXc/cge29uKzn3UInM/lYVItr
yX7b1nbzQhQmizkMW5SlmNyMeWxBqCGP6TMwIM/jKwd7BfrJ9p3D8BHTxuRrdri/I5tG4bZ8Vhaz
1GK3IXMgk5xOBXzXsI4zisp1o+zmTOa3MjNCGMUV0aZZV2Jtk/WeaOQ7WCpB7LvI9pBnCuJTmp/C
/12OEEPTuIjBMlDhtAeAsr+DVPHj/Ob6UMgMmlfz4/29484iGkM5F1gBjipZjYObXtpmc6IvEYNo
hK8s2Y+qlSlfbR14NGdAYYEpFTAeCg7LbJIBXTEtUZKpn/S+L/yunT66in0xFGvnddSWZC58h1aL
AtYL74DfgF/hgaVawJZjfHmJBjv9MlnkFSObX2ZKyk+dnmPscB7tF31pJGMhW/6B7hMW6aCatKrv
FC6htUHtOZr70vZ7lLZPbT6DC9EjlcTjN8IN7lkIV2A3IZggDjMrtFfT0lVQWVMxCxC/sYYEhfp1
ThtJXrSxJhhCsd/A8DSf0r6NNaXusMEtkhmlv+QUD+RAFfI6EE3SH9o0A1gEKv4GGodiRotUyE3j
ETMVmvlDSzCr1TV7s24lbiGzIvihWSYVEndzQhOqu+iYmWTdvC+S6dP9I7VpBlV/lNvwz6061lXW
dZ3iwoxdu2ePsr1mKw9Zb+3um9n0gSszwqfpVUVhWmlNkVe+K3Hma04cdu2vZpbRYWytB6y5kD6H
JiUqwMK21Rict/GvzlGh5P0RIEvLn5Yk33lOYksyqo1oZAPYhocuslQQaQkHt1MmlPFmZ4rmPP+F
5nXmOw3oB+5v3KYRTqrD8RQcvX7r05Zi53HcaVOUjt9KKOawWoZ4Xgc8QBY4bomHPKjCCctQ20Xv
vMZso2pEWe6YJI4G3Xg2tyxEsDXRJkgAYz9BzHTsJK+o9ccCqg5vUC6qi0qzCP/pBjZA5CNu8CaE
LnlrmmeLms+Tq/eST7WOsWiCg1PKMAykjdhKYRfHhi6majUR6UB1w9wpGDGpF7jLYPmZglozeP2/
9/Mg88Y1IgY1bA3jUJjnAexzFZIGp2stp5mayKQtKi+sK3p/mUH0A4S1kn6pwANyHuvOfHWtpAV3
F2HWrtGtVOJF640GLAYKXDwyYqhDDFnMHDU3c6cqWvAoLhZ0MhIM7TsyDoL1NqPQhMwVDQo8+eG1
t9tsuD3RZjqUUaMPX2O3sXc16c5zW+9p2T5Di/44Gugq3z8hG2uD16LBy1XfVGz3rdGq5HncVJSR
RkHL4XoAN8z2K+bBJY8O/hC7vacx64MJMAzloDuBIelbO5ikUoe21YtoVs9a2/qz14YDZUGj7mYj
98Elistt/ONbgBsFOgYdRnRNxQ+HLmdHezSuIxDbZ77HzANZmi/d5Mr4+bd2EckAkmC8DcG5K+xi
N7fFqHdxEeEOPRHoMlFrPIIs+fjnH8uArh2v73KyWsEM01xaQMkIQD81w9BjV/npTPYFGX78hR2T
YwpVFfNgYquZGVraM2cpokK9NMOCQhomwvQsvG9ljV0Cyg6PQkyeQdMTLxxhOW0LZuwWQLpobEY9
mGpF9+3x3altv17qo8X+Gdm3vHKJz1A3MQr79b799eXAzQMmjGE0Pj4l1g4KthATim1RkYP4dbCb
z4VrKrv7RtZXN1JuNNN/MzFDvUhYI5BKPWCTWREt/Qd7IHmQT+imNg/l7H25b2lrOfwMQzOHSwiJ
ieJY20RryziPmljPwOkWnypnkIGBZUaETGRgbV3R2ckjRrIhHPrS8TOTNJJgsWUFGFC8Ufj4OWCY
t8EiXkzQMbMujwBeqwMNlCkhRIolpaON2wUB/cqKcK2RLDXTvmuxYW7ykDnqgxK39YkS05+XqgnT
evqgjspeGZooc+KPf/y1gKnFpwJvP3p4Yp3HrZJuLosC6Kh8BH2pXf1kGGqWXNz6OjvBowG69BiZ
QI0f5aTbjZxayCprzMuiQleeksIcA3up46cl1rSTo8/uI5RmMYrbtxGZZ0CiOjwsOm/0yVQ8zJpR
+Q1znuumtlCgzfqQJPVzTeuoNLNohK4OSpt2SDAju0sW64C4F7JOP2YtAXTXYH8ss4KXFlTv8IIF
pxPYD4TzOrsxMcraySIytBcGEd6lSf+4fMqbIRhWhkwFsJS6sF+FiR6uDqaXCAgC5scAefkoFKsh
86bL/e+/ERdQ3+NcUZgWgCHhsq/r3FRHR8+jBUQ6iY8W4VT6tld1zy6dTSPI9bgkkli0cUv9Blnj
fQcIEWgdbr2h1nqPTi4QedOSVSQEg7NCD8ZM9SGiNajHJLfVeonIiiF74OJN+Vvz6dacyUytXBIv
ftbH0Ts5PWEvFMQhy75qiU6AxXIaSUR3N0wi9oGxAqh4TKmKDBltrRWdXi55ZM5mrgcUgf+D1oLW
1sdcou7FwHp4BBCwJB7iXdxOdfpo9w6EVuhiA9IDNa/UCGfTrfug/h/OzmtHbiXYsl9EgN68kizT
rqpbUsu9EHKH3nt+/Sxq7tzTxeIU0UeAngQoKpOZkWF27N2ogRE5jKTmKG1WpdC6zaT406OkCUl3
CMeqU9BE7yne/VQBKMiHMe1Dc6+OQRA6vuaFo10ib5sz70hhEtgMAzzDr9yoxOCQIUMzuUGvSF/M
sDKdKFOFdKc3Qm66Wu6DuNYnqYqPkeBb4skr1LY5GplhJE9+OI1ADtIpTiB7pHC404dSqh1BLBqi
KqOcktcoFMpul46CaLgMBrft51hGqHbvlxpiL2YYG8lOneg5wTrd9AJqPnpIYI1Qo+UyZNUZrpc0
Q7kfFHku4qEi8DPKvSZ88Ip60u8ssev8p35M2yTbAzoBpS0AA2r2ktmoWcqoZ+76tZX1n+Dsj/OU
9mXzw7C6Zq/GWuM/oXDf/gSFmggf0zErOkbngIDm9sR/kn214sKU79RgVJtPsd+VcuFAPqKVX5uq
S41dLcFB8k0ZktrfFaHVD/aEbmS7E7wY4XqvErv03UEk7ynVazCdpMVXfM/jkNZh30+cqTb9ChDu
KRfbI7R1Gw/CSq0XO/NFIVXlj7LwPUFDj6YxEGns9sq+NPY1LMgDfXt1j5MtXrcqqStQgUt7i0c2
7pM00AXs1bt9v0PlK3E/zMzLzY6htsyOXeFuy+YK/g6bQAxx4LztV6+eZJXQrEU8ueML+dwufpBs
v99Zv1Rw4wE4BR3i4pm3yEQVI3bbo9Q4Wbzbml+8zkUs+hHzOBN+17pq5gDIn6RGTJmZ8YbOjpAF
PudeZz74qp/aw+hHd2WpCIfQEPdcxa3gZsv64hmTMoYMIz9j303N0aL2pfJ7W8oU20QJKfPoI+i/
qdcfbr83175/Jq+BEBGQxjyTu/jabWAIVldl0XnI+89ik/3GhXySpGjDA6+bIfoknmcoYDmOgJIz
tUUlis4dCd+ecZNqnzO641pGl7+3/DFj/9FtANwNo9iV9EiloZqV+TH04M3j0J7E4YF3+/amXX2q
SxN/I8g37RcvMit1rDMfyK1/iMLqMQo0V4OoT2l+GYN+okS898MtWY2rPVxYXaQMeVD4oZLl/lk1
v6ZhZCfhk8dTc3tpVy8l3DmUzKFLYQtpLy3ij1iS4HvXB+/kC/4nK0xRO1HvxTHYBXQ1b5ta2cUL
U4v11HBNJzSovNMwhMLe7MFdeqb8MRvH+zKAMktvj0I9kzVb40Z59qqiMi+SNJkkb86WrcVV85jJ
99qk9U5J1KT7NvsYdGL72uEa0KoIs51gFO0jBaRhI39Z+YJv7IJyvox8/MocUj3vvZMkZTCuW77g
tKF4b0njn9tbew2+YoVEWETFM38QNL+XllqrGweDXO80470ml7CFaXtXjE6G07rzuH8YO5mjNg+e
s1lcXfuub20vXEoELqUvECc96fCPEHp4H6JYeKy98mUcvfs6KxwLRlS7qLTM3Vi2zLIuqknzsmf4
Dax3IGOWWXWVZpFU5Swb8HhxV+z9XaQdLAft+Dv9mEGJveE9rxLSv/aoIkvMKkBOuvigXSJ3ZQEF
yqkGjhJWd1X8+/aK5r26XtC/BhZ3pJHMbDKDwjvl9ATdrG92mUhpx4+8e+7KQypvcYqv3X9TApGF
H+YVXHZ78rat07GNvRMuunBqXz4Gfr2rw+yn7CGSeXt1q8ZMY0Ywwal1xU9GCab1lSgkE4i+SPGZ
1vTOlz+U2VYz8Dqlp//Pf0+aCLCBTpZyeR10P27NQPbMk3oYHpVjd1ThTe7vqsPWgbhWpV5YWuRS
ap73pS9hKXkcP3S/ILoT7NoJ9uK38NXbqy1stdCjO3lgt8dyI7G6DhUxjhynRpZAuQeFp8tlluAH
a9QqzVMHrUvtxC+eC9HFfesGx+IQSu//ejRYKSgxl0uStDz81TRGg6eY3qkqa+tYRmLuesi/wXMX
TOhjhVsTOyuXjUCYhhqtasQkloUsrS4DvTJk70SN5FFKcqcf3y2ODtSNq0z5B4lb2uGLc6IoAyPN
pNgnn422s7YLHW0MfUfTqs2x3ms3eWlrcVJkioqwAmCLXppr7JUH6ycMITBES43tzYI1nQNWypXT
p2JgysoWvm0d1usN5RcwK0lPD7DBFTH1zDHbqeHkncqg/GJkR2UYX29f8OtSLhvKTKYx6z3MJ2Vx
IttAqTpIDj0uXnfXvqbOTHsqOckxeNniAbl+XOfkXtVw/LQR6FxcHv6hjM0KNj3vFJqRqOzCNpUU
p1W9JHLKPNqkNFozRyALTpaDQl1hcVQIaNsmyHNOI102uxj7+zG1TpFifLm9hat25tHnGdIPJdXi
NR0DM6kN9B1OjSkfrbxyteqzr25pz60EDP8zYf0/ZhZFz94TYhjg55dsJ+0ll7SvUY/oBgtEDGgR
/uYl13Qn2OXoNkFx4v6HRc60ivAhiCRei4CsNRUvKTXFOxXmHawJuwDOyKLdUjJa3cp/rViLE5Io
YdulqspjaskuU4wnGaylVOT/5YvREoU3j0bGFalx20QzFaCEE9EE5td0RkD8NvF25Yg0ze19W3nY
6Awy8wUKhHYvBNuXh76pwqAhHtJONA+VBxkO8fxgRnLb2OCQTW+nVp3R7Asv0UVKVoHeHXqhhmtV
UP1yq2W44k7m0jW9Bo3S8hU14aRFRTt5kXZq2gaSqVHwH9oo3ZojXvmIKqOh3Dmu3rVKYleEemdJ
nnpqjfGbFjBWRKH8S+Jv0kauLYeRXfgeIMG+5vZJ27YoLFjSTnRlbUE8Z96f2x9vbSVAt4GrwZFK
j3URo5sij8yo9Opp6Lr4tUuL8HkI9fCnXNX63W1Ta2tBxwRZJLIBxivnf3+TsJIhVPGQ4Kx4yY/W
VDz4QbSl0r3ynjFz8a+NeblvbMTEcdSOiL2RiUeNphPhhGnGimpiW2d5vJdlowh3jabmta3UHrrP
ubc5hLW2p29/xHJPFSuvU42FMkNuHgJHstM/MSlPAelA81m2Z8W5rYWvhF10yt+sfHEJwZLEwdhj
dOb5Ch+UY3jo98IhIs5D3+7w/k9JpQY4Kx0csruFqxQboCRaYFinJH2Mk3ifT/1GGLm2h28sLN1k
C3qk71XNOsEy76QxVG09o8vhxpG85haB9X3OwGGOFEkXl20bXWC0xjcS7xTdaV/bl9KBBw6OxQnh
m928cVtvzHWygb258zA3itBynXPHN+czC7J46ifdOtGXGhy5EwWXsnT7qZP81ol1of94+0OtbCMT
0zQrYbujRKwv7kOpy5WR4bJPgto7qfWQZQg5RD9uG1nbRfAvxDX/l+pJXVhpp7HMANyalBTs4ld2
h5T6UVfs/NfwT31HCOtoG99tZRtJr4FMzSq1tJUXgUKb5oU3+KZxmiype9UQNP8WhH31CB948ZTI
aIBsrHDFdxmUa0jrIRplPxcG0zpBo7htjJPYKnt/0pzESuxC/0eMwVZLgvSSCHAIhp0rCKmja5MT
a35jN5Vy4Afu3/1jqNrQetYg3wVSriyuuiclo2QxzE3Qnn/OP8Q7ZtGnHMVmQbPj37Id7ESoDLd4
9a+P0mwVcZB5/HouoF4eXcnrp27WET91zd0kn6vw2PQbVdPr0RuARVDz8aaCjLkuwYt0rFo199VT
Bjet7sATHrvDz9SZPghPozscEt/xfFtN7a1RyHXLM14WeTb6uEtxl7Yw8ny+tqfqF3v6w3/IXMGw
tRN6BXngSk4EHWXoat/aLfnFtW3lK4JppCnIVPsiHuw18KZZHSunqJdABP/TBqKTRVsKjPORuCzh
yBJMI3DOgf+BdG5xQwuNildjZRLPvCUzjKJZhfTd6qdWdwbTqi2nmpnLwX/o6ZbE6/VdxSLUMWAB
dWjalhRtIRpcrL0QT3XxeSrvo/ZHphxK9d0v0myFGyET7F4raiSNNY6qn4knXX4xtHMwbfm4OUlc
7iCgYCTfWAep6uLJozw6gBEzJmrSns7E0Ci2CA1lxXctE0t7FEVPsOUq6rS7Wk2VR6UMNMshzy8r
txJD6/2JJlkYt4VBWurHV+e109QmGUdxOg2l90x7/lwo/mFo241i8UpYwYDk/+NGJ49e3HpCw1K0
vEE5GRaPsDgwQCVb3T9pPkCELIiZTbln2OnxLCUQGx+HRAKAaYjeXY7s7kat/toJzxSXRPf8IG7p
MoCMwkCn9aBMp6litiJt3T7SNkxcH1ZMcBfnEwQDx/J9HosOAnAlmk5B1k6S3XltkNj8klhjQEwK
gl0XNpvMHyvv5zxGQ7VnHo27rvgAw6isRB/G0/QLfJm881oXlh6ceuAoTv5NNO1ackxn4xm5PtEz
8IZxCxj2ieSWuEBrigW5gFPj1LjFXUpr/Nwc+71x3/+Wj9rzbWPX/ocpEsBfEoOT9MOWNfFSSODg
kLPo2eq+xMGLkcJO0n+V1Jf0/aBRRjvAHoPNNZiovwLuaX04hEOVB8/V2NulX7ml6dn1GG3cjOuT
MpPQAL2VmEmFSmPe3TeRXBoIU5IkqFah7Ok2cup4QrY31OzwbuYt1kNben4OWRhP46UhT9H62mzK
4Dka92aafwn79vX2x7m+V7MFXj4cCpIVyyBYyQ2YVeMseOb1f0TmzA5baSNmuX7lKB0xOEufdxZZ
WCJsTaq3Vst0yPPUD8fKT58yMf6QIYZ6eyUrH+XCzPzvbz5KaMiCXyTslYrES6f/MIrAFsfnBumR
24a21rMIwZIhq4UGMrHnIH6VAImI6qMWb8H3V4KSy11bRJ156xmTomNFs5Vf9Q9EIw7Fz8a0vbvQ
Mc/lp5IB2nPovl+R7S93B7kwOj6QCyyRSlEaF9SEk+C57ibF8Sr1qR+ElyJRp93tbVw5eZYIwhbS
ZMqmnILL76W2QtzFkuA/l73qJlH30yzUT7dNrHge+nAw3czjsTi6+Uu+ORLDQI2b6Qv/WSi0z2M8
3rcg+OwOPROnkYFbVRUu4rbJ1VW9Mbk4hVGqJloY6/4zlALfc3N61ZKtUbZrIrv5E4HE/zvmNUOF
L5cVR1EU+5LoPyvn5Gv8efwsfIlfq6P5EVX7aWce4/1WxLESClyaXHysImv6IB0wqR68w7jrnzoY
0ymRnipHPBobGd7aZyPXEun+Q/QG2PZyfWKc+gU1TP/ZgxWt670j5hlr8PehIKBf1Rxuf7LVq/bW
3mI/c0pjg9S08+KUfcIwTuG2xT7r9uJdYlsH72EgHZH3deH63L+Na7DmtqiuE8gRoMOjtXhLKj1N
qyga+JhT5qTDt9pHoKpL/os8EccGQC+kJLzClC8X2YYWhu0I/b3/DOahcZIw+qaj+3t7L1dXgxAH
tSFKHFdNibqsmqqNE/9ZjmAz9JSIxNh/7Iv8sZI3TsmaKUbRme+BMo1irHx5SrTJFHuV8ddzOKQ7
xZvcNPDsUtLcYHi3jgk7R9N2LvfOgJHlcC+t27HVuxxFR5OqZel3nS0lMrxs/nvHNzGkUNYg+CQs
uxJpaX0rmhJmHZ+n4iUynixoVlR9I9Feu110qUi2IQLnICz2bQwmvQ6jlNMet7+pJ2SQZDGuFLTx
CeSquSfk35IWXXOK9MXmOcS5eLDcP7Q3a08aOHlagk4wIF/J8UoUP26fvdkHXWZpjJ8wrcH3oY5w
1cOpO+A8aI1hJe/v/ET+BOjU9rMPsgGEMGCYs9tyi3Ped8PislA5QLlFX5MnTBVERxLjj9KYHyuh
cGXvIDCWEoqd2wvhP7fXef0BGXabiQRoVM1DCAuPUViVZgWaJpxNL3kAuWQbUu6z0BR5zEi2waH+
vm1wpcljAsSgVEpjfza8yH9NH4BvPTRYHLx9Wo92a5Z24LWfwaA5uifstXBwk0m0xaLaCLaub/kM
mSZ4xKPMsfZ8tN484aOuB0IHscE5zM34qBkoJOWKb1swEUEOtFXrW7M2e0eCVKoWDIBeWkugLshE
QbMgLS9I7H39qZC8bF951V1jRclGGrHyIVkSgH5SI7poy0q6kSsSrPisjXFC6CVhZR5EG+Iop7Z+
epuTx2trYwN5amj2QPW2cP9RCMy8CBLr3E8VWV9QpS5tkp01NoGthX6+cRtXGrqz4B8rY0Bzzt0X
xzRJZFSgB91EcLR57J4TNwUJ0n2cjslDd4+8liOKtk4fyDY+3T6u1/H5peGFg+vzcEybGsOV+isc
clvQEldqeve2lfngLe4+y6MiytcjslxyGupCLgoDiqrnMslCdxxy69M0hsn3/2DF/Mu4Ao7hig6r
i+nFRVpsnc2uafewxMrwkZpbJDJrOwbWCWQL7W/UhBeXrBnMUQ9S0TznQt05XZmpv+oxbBzPmidp
378icFBg49ATvCZ5Qb8Q3GA5oszYiX+MvP2SRu8WwgPoAYsTIQHtj2u+Y7Hyk16fSkyoGdxh1n3a
ZodWSo7/YSW6SUkQmhGCg4WzqGWvqrMGaQBfAeA7BIWyK9Ni+Hbbyuq3IUen2TbrhSzhF0EbNd7Y
BuYZkUUelHRvTdIRoMTGZ1nzDpRpgdxR39SZqr70fGUAX7vcT6gSl2io6QIeotYqVEQ/VDKkLbfX
dA3x5wvNHAt0nol4GVC/tBZaWVerCurAsd/u6ah/zmPjtRKlJ89sn7r+sQ2+Ix+715FjRG81Y/Q3
RzRJOieB6bZBv7H2tasMrIsZWSqqjFsu4n+1HcV89OdfI3xUIZ3T4vdXL1nvGwuL9ClLgkQLRME6
j6F4SgJvB3fBhr9d/YA8I+CJwT9cddgleRL0LsOE2tCdyaIdDDEP6gBZ2nC4/fVWoh7kuP+1NJ/Y
N0+yJfilXpBun1H3faj0n7J2l8NiUOS7uPfw6vLHMns/9JwNpBA2YwvhoFq2aMahTc2ISYFzNH6M
DcsOm5dQ/Hl7Xeun8o2RxYWWosJqcgkj6T/DHrbIX4Fb+/cx6N3gQ/gtdbPBNpkG3ypcrYQB1LTJ
l3DveMS/ELY3+2kWNIiaujfP2kB3q+7z15BbQK7oSIVw6vRya/5t5bwDxgGoDEPEzLK4cPdDzfSA
nOEfh7hu7cbzyl3hmVv0qSsHkjVRQJqJNGDsXtyqLERNTgoN4+ylJ8X76QeV09aRq2obT+QK4pWg
lMFBQHcztmoJY6mRtpRHyTPO1b54pDYBAiJ9SdwkRmQNYb99C+HiHSLnf5LS3urpr23lW9uLRXZN
buUjG30eW9Wyi1441XHx6/a5XLMBKE5nSIb8nQbF5X3TRiHP/AEtY7WSDHtKtXszh3vztpG1r0XS
KVG6Mue8cBHiq+oopFZtGme5+tl1ve37PlMIxk5QtqbrV5cDzIcKOmjaK4C3RKArD0ZpnBNfe8rM
5KkZ8x+3F7PyZs5BPB2yGQBHMLDYsT4whpopprMaDJBviF8azXTSRr27bWZlJRdmFv5Cjb1aCHMB
wV2T5ynWX8SMlvFtG39bpIs4E8JuHC5IMCrly9gsNJSuaHwE1/SyBx1s60mdDs5kiYyDl70c5AfL
ZPT5pZGLXL9rPanxHJPM4ikSslDPHNEfh9INi0wOjrra1H/QTdDrfUKR8lNQZqn4nBR5FD2xY1KJ
gGqbBnYlaSEK4pNVZqg8W8jRwHfiSwc/C3vEqcp2Vqm5vc6VvaT9RVOKNhiNomVNM5R8pZhCyYJB
4lcw/pTa/xCvz4pJjPah0T3T7lyeCQsFE72WW+ssIfuMUixiBb+iBiau2+tY6eehd86gtjGPgTBI
vbhIHnuD+AVJnXrod5OrHNNDuzcOoysyuZhsd/JkfvfifLy1tyRyBjerAAnBXu/ofyHOkMc72kHa
Da/bpKHSytt/YW2R1AXAmBsQWRazmdYvSNT0at+FtnmvOtrDdKwe4pz5As1wrdHOPrRn392C0K74
qYsfMG/Hm8dSyohxoFq3znlc25kaw2ymw/Xf2qrpubc/5YoXwXtAHD1T3JIVLdYq5/GkqDG5V9fz
HcOXKmCOWXx/bWwe3SUahomDVsiyyd4Rd1tNnSDpJXiMnfluU1lf372QCxPz3XuzZ8wqyWUOOv2s
qRmjV6lZ2bo30bUsvA2PuBLKYInYAl/FZMaypyMbOcosoWAwZTmBE+92ilb+KkMtd6gYxbauFt9u
L23lOCBEzqNPc5F5yyWRTl74XZvV7fz+/hDql17IdoQDjqRs4JxXzj29CFABMKXA/bEcH82R9FQr
YhxCpk5xxzx+qvvxqxSPD5oofIxiJHwD+gWF/nJ7fStucR5NooBC2Y0e1uKJiVNFSYqY7K9q9O7e
N7XgJRY74eNtKytTEqSxyGcr4Ep4bJb5mFmmgtyEvP7ztJ6MPu90LB6MA0MM+2CjxL3SvcLWLHs0
E4RROlncYDFKghL+byKNhh6BE5ppjBhEX6qeY8Feeh9aRWynQqbaYtzHu67PAiQ5JUU4qibseU4c
CPKXUclV6aDG2bDVj1lz4Pw+MNcwqM6CLIuQLpKaoCz56X+pL+e9CDU0VbuKNKB30WY5bioBrW//
G5OLt0nSAj3pJ5WQ6C48Zh/nIRU0kXfQPiOGfPtTrx0oMCVUcueAEodz6QtSfVLksBD0c5GYNrTu
NtIoty2suE1q0rPXBKE5T7deWoAkuPFKMzHONTOWFYy3/RTtja3BnlUr5DAKPWTKScseIQZitRJI
mobEf2rT4bNXh5/TrN3Yri0zi8MQiJOZ9MJgnuU0hIVmsjtUp+Jxi6Zr9QRQDAGLDKJ6lna73DS/
U/Wimv1YcFfdjd/n6SvV7nYlcJytE7C2JDIyhu45cVBcLV2KKlVhpIbGOQWusRvQV3yxJEAf/qSb
+9tHYS2jBnDIeeNEAJ9dfqVKU6ukyRT9DPyDQeomkhOgYxkVIfoVlv97iOL0iyFm4b2nKPQQ4kIL
v3llO7SuVY8j3V8pTtMnkfmcB0WYPITDJUHMNz7y2p14+ysXH9kY6BylHWrVYdX7d2afN7suGMUN
V77SZuaRnyWSgCfhYpfjg7pRWAnKBohTQwCDn5110OM/1bfpwWJAwO8OvgNV4CbR+9r3JgUieYA/
E5zk/LS9ef2zaGiqtOz0M1psdq2+5E3CDO8WSetajwjaCib26EthZ4kbUePRyJm20Cm6tvA0jcEf
sf7zp9bjR68UD5AWa3adBn/C3twKuWfvuIiADZAqGiUpBpGuULSqQsDtU9s7D3q5F/+2wqyjLjFa
jgDQJCMJNaWfbh/slRND4QR+LKgk0L1a4lqNKAp8IxuMs5g8V8YnT9kaztwysLikhqmXUjmNxDWB
sodfhgdyK1ZbwXRQkiQFp05OB/2KL7xXB6/Qvdo4lzvzoLjRXmQg3wVohnC4eho/3N6y1a/0xtri
2R8rH5qvGmshWGNdAjCLdojSwNGp/fAoOGj+79sG1wINStlkeuB/KJ0vG15epRdi0FNoaO/V+/6A
GwlPnTPsNKYIaTtFT8HBCN3bRmdXsTyLb20u/LgWlGFvVIVxjqUqscXQQ6WXNGzKP0+TeAiqZMOp
rFxuUhMSh5nsHAjpwnU1cq6rkVTq51G5D8bkWEWtQ/Ri317VfNqWq6KJByMctFkMP8+n9Y0LSTvo
GKUq0s968NUfYZOuGYGu7VTd0vvdMjQv942h0jP6PBBi/Qwn14Og9R+lrnLHyjuGvvd+p4/PmFla
6PQSXS9MKYogxlUd6OeoEZyo/CC3/9zetLU3/cLC4g53UT6Y4eRj4S79ECJ3NMd1rZv+Vjff9L/f
+eoLvVnN4hwEQT1qFf1qgtZpj8KM9DXNIN0Iv3u//cfBCT4oTtiDnbKrwxYIYvWbzYUbgB08asuI
UhV6BsIGRCGMeGQinsn7arAhYaQTEG/crvmcLVYJCH/mxIRMDd+1iJPzSM2GuqfgVoXiWReCfRRm
749e/1IJzzgVdFmXqyljsTG1jnJb0QLt1ZFWDEQ0AbcodVdXQgwO3RMIJiYwLw+6okTpBIReO8ei
/pSl6se+2ULRrbgGPB+gMjDtpHXLwqE5dWKZlJ12tiKvPJBwxWdQAZ6rytHW1OOqqZm+H1gRjcol
13QBFtpsO/xDnCI9GenWroeB0yak27i064aoGkO9STttWerPPDIXU+GYlzIY+ei7J79G6QY+auU8
w6r8r43FVarRhLKsuarrBUH3QUyPfmym94mujd9636s20uG1g0CaOVNSkTQBArk8CIg0iVUL8Oac
T62d1uVBiMf9bUe0tmlvTSwCwM4si1L2Ze2stcNJb8rQFrXmo5jr40YNd+WJB+1BzjzP+0gMNVyu
BbJPr7CYgoENPoUxbMjV1yRPFUcPRJGMVorqb02uFE9GYMVfbq9xLZi5sL3Ia+OqQRF2nFgkZBb1
qT0IO/EMzMyWj9nT5vjEvJKlI3q70vmrvnmnkkHtPLPDWnRXfCr2HUpNrWvcz9xwmbNV8vzbe7ll
bf7Ab6xNQIgKS8Iak7C7IreH5+xu+tQeElf40HwqHX+nu/1eccq9cj8rdIj74NjttB1/+UH+5iDr
6pkFivU3sZsHui9/T6TRwpmJXs6pKO7lcnSEbty4Fv+f70kNfSYImTtSlzZM1e970C/zmvudOlBH
F3btHoauaScfhX6zkbd6dhnMpcwGNOWqaqGUatNlJQ45B0f+MvFwI2oBQ8or0ZB3NvsggoXWj6XC
lspED3a3j++6dRjICbGAqi/rb8ytKCC62VFdiXl2RouJqtZ0I0H/UwjqORuLwhZzc6Nzuvod6YVQ
BoKx5KqGoqWK3tb0E8+ZqXyPm/rViuqNyuKq72HqGY4zGrO8rJefsVNRi4oQqDrDydM4aTdKriK1
miM18dY1WTVFDYXvRyx81QbW01iJYz3mSS18e2zG30mU3bdNvwHaWzUD1RYpBT1ncQmUSYRU6kc5
4OrH5rGRS9endk8feMPM2isEEud/zSz8mQLhT1kWoXaG9NVO5cjRisrVi6/aFt/z2nrQHkb3hL+q
Ki4uM8zcYe+PvXYewv5Vj5QXTR2cIdliRls7a2/NLN65sgZ8VsT4MCOzXENJflBk3eL/WF0KO0b5
lqGpq2bA1Gq9pgucgE4wH7VJS+wkb571TN6C86waInWYJ5pkqEYWWZ4BGWYYNz6PjTjYEHTashnb
YrfFK712BsAzsxxUAamtLN7TaYgzLRg89WxmoFHDHE6VOP4RlcwJgkbb0vRa/UJvrC1OHJoVQq+D
FjmLZePKuuUGZnG87eZWvbrKZJH4l9Pkqo0i96VmRT026t3gSm59GKCqUJmxyF3h21ZistKzgQvm
X2OLuEesU9q7NcYk8x7p8Mc2Fe8Ez98F/mCLQuioUvlnMv5LiMq0HmxvVFSQQ198tK5MABGlsgpW
TX1KB+uDUpn4Iy/f3d7LNWCAieNm2nFuiAIRvXStlRZ1xtRU6rnZp5+9Q7aP3KR2hm4f/jHgTBoc
9Vf+K7+bY5LoTyzaam2Xx/JnSlM2/Xn7t6zdB9QluN8zKv2KhdAqzATmMlMHH666VeZ/pFrwwfSt
f26bWTuhYAWpJaNbNes/XK54zDlQtRIZZ2HSjkEePkdt/u75lZnieJ4zJoiF4W3hDft2EtOMC0Yy
u29gl5cy+phTbqvNlsTa2p6xBMBRkJDMSiCXiymiUe172CTOQh2kyGCmtEer+uCFdWa/f9sIWmQq
HXjFqxNphANAGYGwvDWh7ULLBa2YKVM2zuNa3wwAEfwYBMZYWQIs2oFiiqY3RP++qN6XKjxMSd2m
bhpLwYderE0382qmc8ap2E+1Rpyc9p7beZN30HMR7vNJajdY81cODNV2BW5AZiU4HAsPUAPyqKYp
wU+XiAlEICOmLfriNRMMYYBzU+Yp52VpzNB6w8BvEqOZ8h+YsP70KvPNtz/gylGB74SrjtoUlLjL
d0BO+sHrQlU9F4b/Ry/lT0pOHzITvt02s7oUZpxmPoo57J6fozdpRq0hmF1NiQrnvvyhH6VTZm4l
TqsrYcJe02Y9EMpvlyboNw5mrUfqmYL9a6NEz/IoJnYUphsf/tr188WZKWW3MMbmXdpJEJzwO1BQ
Z1/Of6eVasDWrT3kRCC2JsjfNCM4xlZ3ryvC19t7eP1kg9QDrG3BZsipu0pbJAHvopfKGQUIsXwY
vOixD4NdrGyFILMjuswJZ3pUYncGLLjYy6PdWAJPmZDK56x80XWcvHYaxeco+1KN4sbxWzVFp57I
iszoqo5e92iG5XqonBUvBn7Y23LyMyh/Be3PLNyabb0+gyzrja1FZOXJ1tTXCrbUZvo9VPp+QJzh
9idaM8FjxSTaDLdhqGlxNkpPy4RQUYAv/yOGP9VUcm8bWPGEFuycnIKZS0a+GumsrZTrNVuo3OZR
22vH8kn+FjrWQXbDc/O6VehbWxDxFMhQzgE9KflyQZ1nDBxxUTlPXXGQBpRvqjjKNxZ1fXOheKLT
Tk+YdV2NgBVBnZZTXapnI8rvTAviiCI6eAhK3d67lbUw5wLOm4khyHKXri70UbKw5FE5wxrhDtlv
q/78XwxodCjnov9Vs5AhCjMEmKSc03yKnETO/5iGtxHmruzVPKzzvzYWh7jMk16t81Y5y4bs6uV3
KdRtU9saP5kzpoUHmKlNIX6D8gII1Pwr3rjrAaxV1421co600EYyxxbTzu4go2iCEN2eglOwxXyw
4t0uTC7cd5kThSYKm2fK3WDnYUIpcTK/hpDd25X2fsz/zMXJX2BCNJSXnMm55zeNb+BLW+ZC4tAJ
widf3+JZWDtwKFqDRwI7TntrcXkyMdXVUB3lM2LJ8mMQ5tGvSuo3abvmT778WBLSA4BigPldCZdp
VSAmFmS7506CcAWKYkCaZun2buPE+y1Q+sr5A6vGmohHUIJeUrLpddHEVtyRgqi/mRiyG11zFGvj
iV3J5YitmMrE5eBEr+AMQ1R6kiCQf1gfqzsFtfrUaffIDjjdk++2G2/QypJoswMjAXiFW1gOE8Ra
XCadaU7nYZiCh6SdQldKFOmxj4wtfPqKqXm6hVkrENe8RYvb2xZSzRjvOJyrYOoEF0i3dKCPIph2
q9fx+2sWNOAxxhg7UodXu9iKoxm3YjGcy8Hf0d/YT23lZEa+v+32Vt7wWaYSzBe1EVheFnmNlest
LByxfI4K0JHjZzoCdlmcxehbo2648JX9uzA1+603fskLB2nUlIQbpTyHzUGBarn/9B9WM8/hk7gA
6V6mGuACmbLgJTwLea8Ayq18JXOmQip+D3pTtE7gjxJUGKrvhe8uy2GVwQV6XDOQZ4nhQUCsSht/
kM5MWt+JReJ4ow+g6Ychb1lacUyMlVIQhmhoXuUidwn0QCtMo8VSa96NhYwslbpxKNa+FDB1rhNM
2zDzLCKhVIr6PgVocp6Y43myCPtDe4rK8sGXhe7n7U+28lpBEMha4NvkWV9qiAadEvVRUkvnKFGo
abaybeQU6PzQf9KV5LNhBF+TSt1S+FhdIVEewfg8brjsro05zcKqr6QzRLoFT3GPRKqpNI7mBRsH
Q543a+Hh5+rHTIUJlgyHeHnsrbaVskHxxHmoqtTcQfal1Ba6JBF5iItBQOUjz0Pgrlo57Ts4bwoH
kUmIlzIzN7L70SjlcSdDJZz/DqQafd5YUNuPECrEyt4w02G61+s2eiTvSMUHNF/zETid1E/H0PP/
D2df1hw3rjT7ixjBfXnl0puW1i5ZLwiNJBMgQRBcQID89V9yzsO12x3ue07Mk5cxBLIIVGVlZbaJ
TvtyFKqAGCdUsv/+6s7c+hj7B9qNjBbnx2kkyh7F9UgRiVH1nCD9F947ad7r2f9f1kEY4njC+CIO
39+foOdDYo+2o3MUQh1KiHkkFrnWickDn1zo8Z6LC8y9AanCnsAfX//8lzNKB7JTToRojLsSDoKH
Lnzg9aXgO0MAgbLWL6ucpEux6RozEqyy9iTr3fC9EkCirSiq90ukzj/eEWzzICHnrskgBlhP0STX
AFtJZGcf60BiurQlXjba9Y9ZszG1mrEr/h4Sf9TX63KrjQWOQgh/n9bXc8lVTyCVcKwmaI3CAO5m
HkAcmyfYMDT9PYvLDxAf2sPIy4e/r3xuo//2XdAog/hLdHIsVmymNfOCGVOF7Sem1m4qm+8I0uOM
ufLCmfXHEYxd/rLWqWBOvUobEJXMx7qPr2ZPfOOg+W8DcV1i1X6A4BbGCk6VNSrJYUGonfloL0eb
fi3DSxht/v7E/mRmYo1Vn31t9KHoPY0NW05zTSsba8g7xSFsGn719qenh5RAyHZuou3QQ8P2Uvp+
7k39uuzJN8Y98O/6apmPC2mqf+YQ7jSzrq3CJI3AZda19xf2+UeOs+4Tisf/mWIEc//3j3qG9Unb
6Xk+jjlkVO8MYLLUyfmGbct97eT6DQobGMI68u/yUnV8LlJ+XXr981/Ok1oO3UQMHnG7sIxUz0H7
P4QiBLGAfq86+38wn4YwGKohambg0jV/cAaRvAXu3L/+/RGe+6wx94Ave6UU/kHXjiiD+VbYOgh4
r6imZOOV3g6TCYfAHretpDvuvPWXUP1zcfLroiepKQwzknKcsCinHyJZUr+Koai/C+Kff9/cuXeE
jAqDtMgF0Mg6wQTDpBskVcw5Avb39xFp+L4TpXXha/vjZkFLGKc+/N9Woag/DKB40GAobaGIetdg
9P4lojSzvY+/b+XMIv/ps6BpjwLvtBrqBlpOvQnN0W9eMJhiwaOyci/Ewpmv6bc1TtJ44XT94nBi
jhBEZaIsevUNJ5oNmH4Z8y8QEc6EwDrdhO4BfJ/+dEf1BQbTWIn9LF5ysD2eszF8gg3cs2332//h
0UHleRU+dc+YWbK67hcooR+TofWuB94vV0vUz480Ki8tdeZrWusTGyy/VaTsVH1wWvzKIlOJ68NV
wUPcxfR6Tri11XbH9pQZUQQR+daBK7aWCMeXv2/0TLiDFwS0AYitCwb0yWnoyNafZ8s3oJRUmS0t
oAB8//clzobhL0ucnHrSZiqGWpIBVzLYlaW3kZENzZi++Psyl3ay/hi/HK6u4Y1YakRHzPzXeR42
FteXwIxLW1kj9Jc14NzTDlaFp7U2pv2sPZR1DiMT6KrPOVhUULaaLooqnt8XIFtMmQYQ6D95fH4t
NZkT1xzHxbwF1Xgw9BKX8dzdj6RitVXGvbGKrfy+L1uTARl3bI7GhrRwSI+K0ZuKy7fON58ENtlZ
ZPw3NZd5mFT/00P91/ADg02YcT0JwbH2YishiA+IR/8EMbjLFjhLPQX3TuamGDMHuv/NjpfQrz+B
KSBF6ERDxvk/y54817Icw2SEpDK40PF23Kvv1ddBgxNnvi8DU+eOSbQ70dHCFv/UpbZaB4LUDRaT
i9fkHausFDIK9a5xBeZCShIeklb2j3//Is5F60oWxWiotzbDT76ImVhk6FvbHMG3zAD77nBQ55a4
RFI+dyyvHjcIn/VpnlbPfd3XbrTgCmCRib4lJMWGg580rNl4k1XxAnPu/JKn25/Nk1XeBdfAqhmC
McVTewdrLptQC2GOdmlFDahCeuxex4qOYcqlY4KceWFd7hk08Nx0HBwpCw5ym3U1GBa4u7ocuFvY
IWudT4Dg4CT8/dH/Sbv49+dDkonmARKx03N1DiXQ1QBf1GpToG6jo7PBSNt7t02KyClSq/BTgf/c
HAOjdV7/mLYy01fyIu3+TAzgOf2/n+MkymsLblUhTczRlS+iefPKt+kSaOieCe7f1jiJM80TWcoW
a8A8DdYSmfW67IKHMMOo0LPzCrJCHhTuW/DCC/pA0naDbzp4pockB0yqri5hwP+SL36DWP599GAy
QLP3jK7XqAQPCCxMjwsYr9tgs1ozG3An6nTclW4KZmjK7mw8+CSXOvv7e/9zlPFk8RN8J5pDoiqF
xdFVaf4ZN+s10b2TfIa94o8wxVjRCxMXaann3vI6K7gqmcC+4RRvrLVwZLzYeiWjZw7gYR3RbJYX
v7ozd5EXofOPEY51bPd0SFCGbB6Xnmu86X5K9Uv3sD7cdS4xLjGXuLKIqwtP9MzpguFdXHxghyJB
ik8CWDfzAByGTEfHgXFxPLreXiYtnq9DxY1ygvpCtnJmiytoi74sukrrCfP7VegAf+upJfQRetbC
zaa5GxwoqIzl5u+RcmZfSPdwZMJ2cC3rT249Mbhl01TYl9tiQl2MaROMV6N7U6tLMXluR9BVREMJ
HXO8vpOQtJapr/0qUUeXwXyscYMxnzhzdn/fz5kQxEjHKnSPzgEuunW/v6RGM5yefSp8BXdUFURZ
JFqpNiVkfmVWK2E1+d+XO/f4sBfkzEhMMCl7sinm6qhuR1thvofwTEkQiVIOBYQdrL3svLQjc+F9
/QnTRaucKq4atBjRkT3FDToFluDidwq4QZTCMm4b7yGwk83/H+6sZ5/lL0udxLzbCpYwR6qjk7wv
FRS0+fXk2BdKnHNX6G8bOjm2SwMftLjqIb/y4h7KXXTVPsd3MYWKWfeD5XzLLoATZ64JOAdgwBs4
VvQnP0k1sLWqkmQ8WlRBPQ8ckhRqcGhGK6+IOHxM3Sny//swQe8RYQkcEN4Ip8nzZHFZJrpBVJb9
HRCTvKr5Da2TbWBdSijPvDSkd+C9rCR5gDAnEVk3WAY6j+pYhfF1F8iwYBhlxYgbRgT+HvtnHiTq
RHRHIMS5CkGfZOt8gVGxBH8UCVe3dWq27YPoU7nNdyv1XseXiCpnzg9cKjDSgg6AC6f1tYD99cuO
bSESKxyP0XwXDfdzQi7s59yN/esK/5Ynv6zgxF1vSIIV4JKQLbmTVptw394vryQnG+hzpnrvvyY/
2kt3y9mdhSAN4CBeX9r6oH9ZF35gvDJJNB7noUrngKTG6i5cX2eiAukfmKKQ4V/1gU4+sgmgAQWE
5h/79sY2w65332XrXfiUz+zjt0VOzl44CajB6UEmjhtwrzzFryrAqH8Puj91CVAd/rqTk4fFYmsy
TGEn1q77aX0612pbFuOVHWTqhwFrad7Ld8hVXoI0z9WmawINIzO0l8BhXjf/y0tqTJRguGXxj3i+
VtpLBYl97u3scTzYw3hjyAL/Ld7cNon1BJmKC4n8uUcLFjvcYtY7zTu91rhtrL6eW//YTTKK03jx
6U4tjboA1Z35pGE9DFU9BEocYEDy903Cri0YZI9lyvbbY7mXqNQJFSTUXnHkXAjJc1uCEj6UYiFb
hTPvJPOI2h7ltqj94+R9dWzXR/81ExCRgoITwtggMQJdOnljauCObbkggZkWTQMRpnMPanT44Bq4
akjnv++NYDXU1Q5wC/CpTs7dzgY+QqREfCTBBE3sMMz6RYs06YJLB++5j3mda0cDbdWvOB3H9ZHc
+04NxlapHxYb0vsbwy4oSJ1bIlwVKmBFDceT03gTyxDHAxTFgGI1zm5N9jONcuaKCMjT//2LPpNC
oQMILwmAEhjMP71G+kAsvAFHGK/Jzuz4eXR4usToCELI7+8r/dHVR0D8utIJV2awAUNrI70jNJeX
3HZptVnAsd54FUThezee35Wa4yez2JekZc49zggiQx4aWhCROo11l8XUExXemAnCtCYw74Qw4XKp
N3EulVqF/P7D0Yn/YJALl/g+UjbvOG1AU8+Ge3MV7scU2WHOPucr6wJkdu7NQTNglWnHTAeQ/d9P
C9L0AVnKyjsyO8qsmGdD9d7UD800FhdeHAoe/Fsn1TSaxbj+0T/AazwNyKaPtVmgDXIMfR7nbmd9
hcnw4EXwBiFB12xKAQePsmy//Ea9aNJXuVT2S2M7L3Kh1yE6HRmoSz+43eWDtzzYvT1nPKZfltTv
vmx+uovxM8+0AeKujGBQDgpLV111MIi2lHyDi/LVkMwPQ6ieQ+Fdu/7wKBfyCsXaKKN8LNF4Wod0
KIV43ESdvEyabSPGa5pEV80cs0x1/B9fV++BnlXOZvbCQjT3SvyijOxN5LAnMbYcB1PnpQDh9q4/
7sgUvPWKzFlZ6RsIeDYpPBf7gromp+0sM1oHeLsYGCoJMVDJU/2mjoaiKS0v1yL4jhuXFFKZOW/K
+OAsTo/BvAnJoLTbnCw9/Gki0FqWcVjSWvI9F83rrH19EJVzPUDW2vPW51uFQ9FB0hg/9iJeYiLt
PJIE8gxkwvwnrqbkqmtp/Gzxcb6u+w5KYJqPmxZ8yNdWN3FmhoXrLGAyebQH6j3TdviyE03fABqS
m6CxpmUXwamKbBQG1dKmDqoHFcAayJJe6oXzkToYyZ6IKFOb1jqzXL2DywlM0+LlfpTdQXrdkPpW
lPWa5W40PfgxHHFX3aakzReiMmEvxYAhNMOTbKqfUNVsLbg/OGWf9qbOadg8inbZViX6X3WUQXlg
O5NgO6l3KuFq4o1FU7k5jv50sMdsKpOcWJ/BUubSfHvDdynLvA3iL2LCIuzve4dubd/KWoopyCTK
S2++lTS8irwhbQmwphD5EaxmJGLlRrv2O+CFnSnD20RH/wzcuvUCtZkTO60CawPbGyi/dLlDzYFw
CAno+N4T5L4jyTVX4o4ae+vOuKShDBJ1474x/0y1lZL4nTkJzIhw0AR1PqE3GjTTPcZON6RLsip4
bavottUBhgy8OqNhuROgX7TdU9VNRS3HwuLVUxKALGtKB84S7pzihtt0QV/mmJOlWcOrtJ0+LH/Y
oqja4CLeWKPcGNVf8ehqcoVMR27/JBHLAGEUaLnkcyAPuhoLiVGiNIDnSEz7o1VBn3A2WdjJbZkk
uym8npsk5RBNQI+3CL3mNvT0zsSOzGHOadMfGn8bZ3Z8kwRwA817WlVfXe0rmA9S1FcxG16gIwXM
j9aDhh+zFb00muvHng7OAzzQfSfjoDnf2gbttWxB9PAUR+fwMurWgWvrkMQ7aiS+tykRTbFIa9kn
QzDeWEMr25wNC5I9VltWh5Erz0vdEAofwcTpZo6r9godYvZBtRw3TmiJZ7Bs3dt6Ef6mtDV/G0ni
81xK56P0pttlmfLGoTvYEueWT2+ZtDchczcOqXfG9vNwEQ8yTnhG53nrmWFf+v2DNNUhbKJCtcOh
G8cPGdt3TlVexYCgewj7r2IJXdjfTia6hiLj1vK9DWnBV9Oj/aMPgi+h6yGD89KzJeSr45ifkWY3
aphuk3GJMULmJLnq5eOiSwXzEtXnEDF1MjGOLOWx4C++3VlZUHbltvZHpAYD7DVpZ4NcE8QvvgzL
FI5wq9vv1KYymPYwLFYpRCnr3MJsYRo09mfYJ2w3eYIeuZghwTrRO48zL8PoelOwkbd4wyrMm3CY
tpTPcJuq7XuowWnwQMYqRef8A0RontZ+U1SRuQO/VqeNib+0KL/mLhkznfTl1pOWSYPW+WK0vbfa
oMxUMz4ZAWECpqLHoXc/QruyM6qSva79KG0S/eSU/qNHqke0w7cQZYp2td189LZ4D6zwJ0aoIKvu
ThZS4yVKKw7TxiUap2wGqrABj4nABQCPNxk8+ybpmdp1RBiQ93uadXAwTFEEwpq0DJKUNJCUrAjk
Z30afDq80ZuEiXfD65dw6lYpirC9Wzqnvy+JtgsUVzy3lTNm/sTr1Eww/w4D2AC7cwsXLi9Mg2X+
VLgJ06Fku2HsYdWbQBTZ59PG0czJA8vcKJ/MUD1RY65M02wxUzri98UPyER0qRQmwCXZ9LnCcRml
UC2cRtin9vWry5pg7zVwkW4xgJ3OXSU2TikkGglhcrMEpM1nnFG5mCsXdyWpMyLG5oqWlB1qsgRF
O9Il74RnZTPaKblPSXLlVYwUwjHtbWxPTjG40/ukaFsQcLk+JXLnLUnsYROxxs2sZGm3FS6ZjShd
lkczyNS8M821iKrxcYZ/3sZyGN1ITl6HKJk2/aDFIeZgNpLQeR0HAQsXZwLPRuF6eBrGyd37jPFd
sow/kQg/Oz2pb1TA6yNUO78dGlqZEcZKQxPxlEXimbCeZZVSr3z1erAniO4ECmO5EtHUT44qgqUe
7xLTLWnAF28TW/OUsQle0NB6hMJMFb3IHhEM9eolA1UCbp9+VEHfTgc5dJGb3F4jOgHF5NmIJdpJ
V+PGmP1EoUNRjnIPcvF90w4SZEP7ZUrGEuu7+jvUzvgE3QJ8umVIHheffTiR9K9YJSmkvu0+M/A5
y1vdulfo7Jq9hvNf3oA/iX0BuLxNuAHQZhxn4zLq3rvBFGy6xn3rZ1wPo1VDUhsqxqt3cLxhtW62
zCHhrRvWpnAWj+7dvsffseUytmipq4Hh1Kja48LrbvPvrDj+EeZe+yWO2yjRH65HcWzYQ8VftUqi
TZ+0DAfFPKV+HT0oNrop1Dq/fE8JtF7HYFP5iFdQz9wDhEcHOIu4WM6NftQyUmCID86VG1N17cwl
8pVFk7QMByRgk3lWLh0eJ9fij4sbdOnSw61OgSGUus2IeEAd/NZM/Xs5hXGB8+1DeVF3gOQMTWdv
HvKFE2cnLY7X0IYgk1D0LduuetXMXw5NPPWpl+By7h0CmwfStVesGe47D1coDU15aDsI7fujx+78
kn3GSo8Z45245iOuDVEFQyGTWe8gFPjK+IBczBut9qbrhu65dPowH4jf7PgY1ikXneGpisKt22Af
VomLvR6THuYSpZOuzHyEaDA99BbVmyaMRN6VbZ9K2+YbCZ50Uc5+d/A94aStEXGKoO+zAcMjhYVD
cE8oTjUjwA/HeTfmdYtDBL3NcSMV8hBN9JUFGatnupD2DSi+nTuWi/9Bl+31wuJ3gQohS9z+BTjI
Y9N5TdbVIip8ajVbPYSm0L6HcW+Q1aFJij7+2LjIOwLjfEC6RGZVzBBdgXnjUTdkjoYEczkqfOMT
s9NRN9O290eVaqBbuJgWO7NUFOQYaa+2C+QGdhSZ8L4jM8DBNrkPBMaTm548h7q04Y8IvW1o3SPf
j4D/q7j1Mw68GVrco7ttwrjcqJl/KUk+ZRjq1Gf1UowGSUdc/gObbAb+deylaGq4WQvBoO1qSFcQ
A1MDXQ71Kkv7Hkz9R0PwlRqnalIG6SC7hYKZ1tWyqaXDi9AlTtFh5HhnKdY9xE0Ypl1Nx3QsOc9m
NUQvc9to4NEDo+loVkEyr/y2SRK99carnwJoL8W5bVu6BQ0dToX9OPMcw9o4RDr4Cb73asHdArH8
DlnlQAZz4GXfXXldQ1Jfjx6kC11M2l3NfvDQ9XM26e/Rc6BaPHYSMwmivmWRajaB19KnwBsw6xwL
cYV+BswXqxAuWHEgMY6KKfNlGDjc2Wlw44HqcsAQUtfkvrDojTcl0PDv6ghOmOATyVvlLsxLOxNO
KLImM2WJgEc9GAhQIYID7jYOaZvqwWmK0PQUVmKewFUWDSbSWSuJd9DOkmREo3vjtw7kZYTurlC3
1xgJWVPIWuh5M+MuwwsZmV2nFWiNSAmWdjNaXvMhtRyemzqc36Ned5nDXJwRUOcrvMUDuz0x+Hz6
6cNr2nqvglpuYPJcbnCc8JugRY7XM9dkLioDZNd+sOnFSLadr+tM0Gm6CQa8cRscrZSb3k8rGyac
wYys0TcBKNTuzA5Vp5KD7D101RMLPfYFrh5u13vXQCq+4M++Bypb7rsRwoHe4nz5rffuWgnqMglZ
C3TMngNP+bBvDGF0VVc4SgLLS3tVqjvIUc97zEQssMNmgXfXuq75AQowlUXr0yh3ekmQlDHcmapX
1luoXbVhfdRsKrO09zAkdzahT53bmpOw4IaRPalsfSDIBa6UgL/QkEx4PqQK0LVmc8uO4FTOWWDD
qgQCtOSukg3LR9HTHMDH3puqYyRbum8o9TLtujvIZkbZJPRdNSyfIRFT5mr0WYTLHz1uPzgBXKjl
VEAJ4HVo57yKu6yfho/Oq45hnTwyW7zUqn92g/aH9OCiR9zIZPEiHmW7GvkFbOeFkAdrlH/rseCH
TMjB+GQLSmiX1YbcmFZdA8h96irWFSxxr4cB7W8eoAuj8VqlNaFgUBImSuEPLiz/EBvd4Ubur1hd
foZz/8xLX6SQOHsALizSoQ9N2nTzDRTCtsZRz5R5sDWW7EeoYzT0G3s3OwZFaRAfB0Ltountd96E
yQYOX+1NNVgqZXZyXTnNbqmCJU9UUGW4ykyKjHAPBeGv2iNPU6hrOPd4IH26W4oKPNexgPqIF/w0
0QL7gtJFdm/1t1CK+VAiRpkpx7vSsqotWDhuvtQ+zhvqznlUJoXoQGdyDcyVxpakdIKvjRDuHoM0
UUoM7j1/yM08fMe1Z1K4195qkGmNW3/AqOHWta23vqnSzmJPgPPfu2i5dSDQlw1uU/DQvRoDfyND
eRtR/ung26I+hkZE3x5ox50U8nd3rV/f9cKmeUhcNyPe4GYjI6hWxk1g+Vu0ueFdb9ibQjJGDP8S
frRjMrippRxyVZfv7ai+9YJ2lpt8eiX/rqn7T2J1U0ZCg605c5c2oX20Jut1gO84+NpD1sbV8xyF
sClk8d0i2ifomz5KM7xHeq4207g4sNgMacqElaOwPfgdVHEW0IX9ZShmLe8Mb+94RHIWtW+Nv8QZ
IsfLh2nmqFppeCdq5zsGcpmOcXQtXffFG/zrhchrw+M+6yu9iTV0OGZpT6kkwaEx1efg031XJR9c
jAfqjQA4veorCqcbVJsI+lblnYvDrqpEgI+sUzlpS1QWkHPIgJ5sMczV5WpWTobpwpvG6r3UGZCu
gPICsQhQ4kbjaVzIMN0WVN/Ey3JHG3kfi/hz5nSH3PaBwRQyxTcKEorv7VsFBURK9vYYM9xk3pdj
lq++FZ90qa7rYZryoIp+9D6rssmXcRGx/r0bGitdhPsuxu558b034J3LRiVDjRs5vPfh/o58RMeb
MqrvhJiOodPyrIXzFs6XIbMseg/xjCOca/ELUuncotzJGcjbxRI5YKRFSOLVbE3FUqOahCkMcA0z
vwS9OXgAkQDhs2OXoBadmqksvCbJRYLyqRTzrl34k1iSK9o210M3vM4YyMf8VF1t4lH8IML+ABsY
SBKSjBEZdMBQvYP/fNPo6lhrB94BLPLTpu2jQrrTvuP60C4lelnJzTDaEDHq4je1oHqBrFF9PfPm
e57YP7g/aYpGgwcVqvl+bG2cvJgGxy1JgRSIoB0PbgwTLpSUePaYtd/yCSHuTLPjo/msnKL0cQeS
xni7fulgi2JNUSZ1eMWGqlC1LrOqHK5bd+xyj6gbqsoNdLieuiF4qxabZnKtLEa7dLNeMdSxvrlP
xIibENhR7uuy3gIOcTe0MsgSpQEGIK04qztLZ+CxN1nk135uuipEMNczP8g64NetmJyD6/dkQ6Jg
WB78qK5M1ixhsgUrgWRLYOSxK+cG/5xXTl3RSFn9mGblIZSQYTQFBq6kyCxE715WIyR+ptjIFAC1
Ocxm9sMsiYhzV4Nv+brMetzPVFl9UWlJQAG2y09Tti065Dp8beRQTTmtJn0AvRxvnSsG5Clqq1qk
KsZ4Y5YEeHAlssNsjIYmCxQacnXnBT/quRGZKx1AJwH6GMr3ScqmcPxWzgQTotnQe4HeVJdZTkW9
dBZ+fIDtDu2RNXIJ5Eya6NkQjU76bMLdMtvhg12ypihFVd/D1Yg9YDTOs5FFWNbDOhX+Cgy0BGRG
7XorAkVfdYfkpy8bt03bERdCAtkVsx2UF7S7jjXWjTFCRzk3Zd8W3HZrnqGXzre9BBZJwGQpfLRN
sKDhrxxmzkEmjQOEdRxAFe0tF64FkAJEIUpLBLTXmfbBJWzc9Fp5G6Cp4c+4Z/B67IxVIyFdhoNw
Lagi+3xBKjFCq55nSRd20J5sJvHet56yU49IWqfT0NtBqkOTPKpGED+tWYcvzsyuexzMpNvMN07/
w4DRX2X4yOwkh7HfcPSkyu2Gavtg+0aF2HepQM8K/X7MvEgZL28rmnipqoEuD7Wecs8J5+tI9EMx
UosOeUJ9+1nxxLrWkU9erMVCBUTcUL1FyWjuaBLS91iBHWXZ+ItJLMJDPFRiV9emP3Qx5hdprCqa
TrZmkBvoPAAnrYrcbU/ccSeoxY/gsMtrP6ks3JXGmgGjT1aCgsix+1wmobWtnSpYkfi5aDDvUWh3
iCEdGcUojP0qn1mP6Ry7bbe9Uyf7AKYqV7DxDAq0h/sbR7W8qBOTHJKomm46XYZFgw78TaUgLNgL
uNkSGbS5YlV510+zzngLcB5etwy4gk+AVgQgVMQuHvt15ZPgg1fN8LTETglfApQ8QHiqptuAUTrs
ZMkB3FaL5cDivjHudgq8btcyMSCbnzsA56479VvMILtQNSrj+L11W/aIVN0cWlWioAA9V+dDVWNq
3FrTBxSClniaHN/axFKNW9tW00sbLcZNaydq9mMXONvOOGGBir6q0jhRy5erk/Yf1ppRZAnHEbeg
XZoG6wAtNfRGAaPJhl4kqYFpF+orezkANIiugbmYrJSQ4mIJEmYr8qrbyvDusfQN7VH4z+1qrBAn
e8mdSCDlZ6ZEnI/6GtpXVaYsK/4pnZHnvduqe9iFLE99Az/O1Kn6pShxMr1Z8xjuY4N6881bptLO
PLuLr1DKAkTo2g/hkSj11gYuQEwzvrfl3O7bsnRfZhVPt0ifym3DDQTYBag7E4DLDCuPAtUGk7c2
cQOWtYT2W+ktYt67VgUtA0z7l8DVDfgkqBEJcmKUTfEGA7HdTViPJrU5GrApftx35S31vZmTcVsu
CTsutQao5oEj2mkdpSPK9YJwYzBvG+hssqMlnWGJsRnM0MB0PSnR3EZ/CH3mN+4HGlq2FvlZ1pid
i2c/3gYGPpcJtZ+o7MFZCGaYKrkEv9VOTipqbL2WyIsnjjrfNvjBKt2AJdxA0zyWAkhDPF+pBWgK
DjqA9JjkAZoEM61kQAqiRPI9c/YpGQqgcpmi6zCKq3SofZr6End1UytM/AQftPeW2xpEojQiFUIy
jsQGKNOQ28xUWdXAdpE4U/eCDYSo6T1gX5a/xyGGwofzrugi995T7HOS7Srrg0RsZnWSyXl08wi8
vrQc3OuONp+BPUz4sQhO80XfNr63ZIbGwFqdwGzb1v3oSPUQ23X1PMIPHQpmDjpHfjDjzRCWE5Sl
UAwyERA7i+2YB7jHM/W89cO+zPwOZQAZ/4+j81puHLnC8BOhCjncIjFLJJXnBjXakYBu5Bye3h/t
O3u3ZIkEus/5YyujtTStEJnZscb9HEoiKc9Kn85AIC4DoNO5OnSKNpTxuLXVU6OIH89RMr8V2XFz
trNal2/SbaxDs+SIiwjb2FlAcPu6s8Ueb7a4YYcxT6NiqX/tOTO+yOmr/Mbb0oALAiV3ufTn1Miq
A7Ki9itBPcRiNZvLi13Yc5C7NXNTbh+UwclYR+t5frLSbgGUXlxL+khcSXlaXTOqFfbMNZvdMCPu
o5vzJhyLMT84W8PCo43KsWm2mv5t/NNVXtNPWNmav6zZcESCS2FFxxZeToriS29uYqMZDDihnCOa
2yBauc/4DukBfBTWBrPNszd19B1ysYF1iZ4IQNy3WWD1pXqrhaNH0iWP0LcniqQBsZN0hxZIRJbd
2YEqB3mrHC69gGixsfeJGkyraOpLF2K032YD7q4tv3D2221IGbTEM5p2xd/OBZz2NVca7t6bxTw5
/jhPVb9DX5xP/4Zs1r9Ir8y+56TFAG9VQhh0EI6lDFWZbu5Lr6Sueoa1tLRDntdKCgvYWD1gndrE
FX/4FAo2u6H2vXHKbwWyZ3FLwODeClMX+dEmg3gA91d7GjJaNZCNcGIuqPncLy0Rj+O8nLoadNCX
PfWg/jiaECqmUab/cYqnfzwttU+m0gxM7jByz3Mj8qe8NowjfFNVTNmh0SrR+EaWaZeHYm9fOslG
pEW9/ierxA5Wr1Uj7P3tn3Ve2OdMPX2WrWt8MmAUB29srVPlWEC4Evc102CbEXBXVa+boltXaayq
XzqZdaSHZ4o8tSiB4zTGBJVhHnA9nxou7zE9qtz8Vzg4/W4ubRLYeu8dDZIC2GcyJkP+fpe0C2rj
7YX111VLq/MHkyAoX44SyadiOeLZhqM/2W2xPo3Fsl1MhZC+ZlnMJ71rVoZUNtcfvfLqWBVrflz1
kTbLSW6RgG8JCVLrgDCckbFKW/fMHHVo1Wn/Pa3L0IPMbeO5Kcz0nqHl4sVHYP5utmn+uhS28W3V
jnE2Zz3Zu+AoQv2pTWecG3YmytUbbo1EoaSlnSz5xOabXiWYsAhV1DIA8ZL/hBlagq+s1txfb+N5
jTrLzeyASQZgnMge+VI6Vuf5umYDVCMqLv9b27RTwt4U0F6p0S2vnuhtziwaIPHlDImyHqe6BjvV
m+K2ZklehK4rnLv0svUBOTv6eRDa/Ke2vDIP7GSVV15q82YmhdkCtgN+wRZoVZDWamGh4pEam2aZ
KZZfy1SufutpyRSPilfX8aqX2nIF0KVFLJ36x1Yjs/wJbnUis7Nrh31Tr/IlacouP6lg3mG/sYA3
dt5MbKlpVQaZPjVVzGRd1IdiecDIE9YYJqvaAe4cKaD93JLE/plRaW/h1hrpGHRW0QN49hVn6bZK
9VJ47XTloh4OxTZrYdUygZ0RfgCauxPYbwxXXDYvCh7PzS9MJrfKN+pCS4KWYbAK5ip3QBtkq4AY
TVTkXatkwfsv3CkFtSzV395OCyOQMHh30F8GBYipbg4Lu0rrgKTN/L+coMTSrwpBRMWaWiUVo1oH
6LvY6bL3xmGFmGEqOKSr2nw4etm/9H3T7NpJd+4tXIwX8CpDMThAzF2YL45xc6XVvInG7EoOyQKt
QMIWcEs9xX03xDaJ2GqKLD3pycQ5Uy+1HmK78+65K+3EJ0pBNscNhUl+XVhExh8u1wGoqRzTDmmG
Z3a7lu8ckLBpy98aBiaUU7pTN5PZrZov+dKKZ682uEOEVkclX++JX8N8NYZ8isypvbfshzdHWcm5
nSs3TOZVRFUzKvGDhJufjMmWTUAc4Xj3kP6E+J7SuLGIKdzW4j+72t4TMpOjTfb3dE26lvLGyjpg
KrWOxIAoUWLCxi8Qdb5uLlzeTm40XKVGrm+BqaWwZMpQPhcTKIWdoTfBWD3McW70hi9Z/QC03N4j
H5Z+Q3/tpzLqkvltWiiRGYr5NjUJd9YwDNobF6qhIYaQbVCgRc55ciEzqvxtngHv0ULTOdJ06Cmq
pj0lCT8pF/J5cKvn2t4YEJwqar3SipuueGpUVgfTiTPSQqOltfdM569VpiWxOpj7cvNeoD537rr9
Zeunu+ShWNGKf9D0vHzTH7Y/oKVWJIAZbGW2yhOptmU0uYQxO6Tk+GWv/yHVS+WVn+rAsgszUJNM
O6ysgdGiuDKB1hUd3eUdv/agZGWIcMqI076ZrhaJWVFmte2XZWRqOGxFcelbUTAMqPXrOCYsKRy7
PonCp0aydrub21JOb7QRaGrqF0lR7IcypZ23sq7tgkpS0cWh8/LXthyiXOrP6grRgGtTDznn4IUT
cBpPnZ9SY7xsBT87SVuecjRCttNS3SI1+3t1YMGVWd07juBW0F2ShxKHHWp+guTi4nD6fS5ENGjl
juIZmKDhPmjeLrH1s84oT4pLgJL+xRLOETtFNNOGGyj5HDsOdMfc7bSS0Wrpw2JaQ7cAWUhZTJV+
4CB1/nWNfW5renJK59akbdSl2QWs+qR625mh6+SuxC1tynl7rA9ju9eM5JrYyV3pZM4WrF7XEj0P
tYDf/daf1W0NK917qzsacZ3haS66OEmS0G7rwC6bAEbjomhppI3dHzvVo9aoYnPhcskmVBQeuif7
I0tZEdZRrUK0+fwlNlT1uDw/gDFt2i5FVsSLCgKq6TOVyfhWhJx3yroCvwvjyWz001xWTuApW2jr
66XM1oORDKeJmrIC3j0bWGBza0SSowR53/G9WsPftTCOLuglKprlMBaKYMfJXnrc6ogFhpE/oMyP
k1W8AzBF6SIC2y7p3UniPNd9pOqPqKr+kCdc6UUGo0+7yLTv1/no8F8BLC+L8w6ZHC+JG7RZ8e3O
7h61746p4DNV7VDRijnsHkn6qxzb0Lb4C5oO8UElunzX1qoMEipJk2zd5asdkIJ6TcT44A8uivWp
O7iMOxBlvtxhzl+61rmqZpn6maUFnTscHjTDhksJ0OVqtM6r6zDYcsx1essJuG/K/rCJ4tBtzqve
lkEzyTFeeNrz9YLEmj843WUWU2gD/jCb0y4HwPMdd3rdRH7IhY7WQZ55Iz4a3ds7/U/tstNA5XBp
zcpfZzKmgJwoFtJieAZdoRy8vfZed3NW4lp7cXUT+IUuJzfenMuDrPl2t3qfNR+5xkvpOVSKPSe1
vl+ql1FOcT4vexe4hlu5anAOKZ8PvoxWtf3i8MOLLAI2uGV6vDbjBRs0FWTGp0YnIlXoUabWh1bY
IMHwC5pSg91NXDxe5CVQfMmje5hI4XbbjbK/uaU4oIYB7Xpg1UCE+zLjOTIy0DO2BaeqPipZAfQt
38qgIZ5JfaXBVZl1J9fr44zV1DfEFFWr0gEGNRDl6PI6fQ/OFrnDGJeJ8s6qd8xgROwS5AZO7CgT
973Wqs+h1S7j4F0rzu0QKxhBdRXzO3IbpAPIYTo+UvmorezApdzen2iw1ZVsb0n3eS7TW5mnv0QM
I47p3JYbomc3Fmetb/1pwzSdQPNMoJ8QA77beVakZisCLQYbX29ARAu3iJOteGIbDKtcgR7e6j9e
akXdgoBVJvp/cwV40qRxbo8fbrJOYdrT7qo05jvE/VfpisVf4Fd9FOdX3eh2S1vtLaWF2zGStwUh
IRDWlzDUt8YTrzwYT9yxqC2ToQk78KhASdOrZUwpHI/+32janwtDpD+IrAiMKv9MHOW0ZfMNlPNJ
rzdkTGL7nWyyb2zano7NOnY7tVnGwCD+GxxXv3PFSPREzalKKYoby04eq7J8zwX8n2dP91JOkRB9
WA7igwn9Mk5zd9YLbc+Q/gEEvRPb9qLW9numq59UZkWGtMPCLN+8SgOe0f9arnxNVDXk/gdEeNhV
vTfDVo+WhgrGpJ8TzD8jOZt7u/UWFZWfVwG3PVROfRnB8e62To02Whr47Xc05O6Ert4r6cbIcSLd
AGyvlj+ukUSrat4ztXzORbWrmvIpB6vRvPySbSs7F3N5ly7Pq2zey8aEUnTq0NH7z8EZTsxw4TC3
f4Se/JEZOcZQTk6PYqyTC8KIfoNfHAiW58Ex+vpgbeppU9PvJms+mdX+Jen2d66bk0l2EqAmHGvf
BJ39D4jyW0Nq6PeN/dPP+RXwLWD5hHP/gw/2iZEwVJ0hBto8d+5FZnzmcntE+SAZUiGam2590lb1
Pa/oG2u2F1Kro3QrX3QwBWP+k2nWnmUXhK3e2UnxKZV5Z8i/tnnKnS6sWVvzAaiDODhtLJ5Xpdnn
1Qvu8jcI0XdnuLfQ3at+XVQrdjwRqW6HSPAN5OWj6DTSDN0oSf+mjQ2Rr37M+R/LZfrr+aSURwTh
XVvs+1qrkbOIEClloKyHqsSXnBRsmnL63kBvWuM6Nqqf8nMMXkVdp1Pm5SGIaZAUyfHXW83dZp5c
A8FI9oSw7ESUMc2nWZwv7sX1/tYO80gm6zeQlz22hr2hNKPPzvnq9PaZR9zw+6n7TzERszSaogZ5
LV9ULwVqYfk9ONkEh6J6T04q/hlu2iKFyg0/6aoXdVbeh1Z/1fV0CEW2RZOtnHNbnh2Epr5Wo/Eo
OfuETuEg+0APSx/0MCg7GOE0JBz6hrsRG/TguhGqbbJpdOPY2zq2POsX/cWrpSZipwPNPDnLiKXJ
3l4Vqe1yMezXZTy4U5sH7pJ9CgU02G56K2CyVaMBOtcb/3rNfquyIDfToBi1UJ0uwvur1Jz3/dGx
bkqjBK73zvpO1Yx56FHrJNYnopazEHm4aBMrG2ySe05HzOJaz1kdifVH6fYZQ6y6fW3WvWgOhYEY
byCOM3/SHcVv5WHqK+DlxU+Xv51efRSeeXFXiGHUHQqtS30FM63fMcYGFqekAwNX29WTLutIBS2X
bImtM11qg9ekS18q658qPyvlvi10N8x2uFJUk6rHsUZrOj8PyHxUVoDULu6KKWGsGRSL3wUqU+dj
S9bTXL+tZXm054/HQVd4oajuWGOCXP5nqK/ukj4L0zzU6o9Z1GdHaXyaDmNRFXFL/0OOoDrRgxLP
Ds5r5Lb42HXjNKhGBGBgCpQn2bHjr0vsfqcVv139O2n2bnXUo6vkO8XpA91FHcJXM6SXdd7CFK2H
UsVzEU9bem/mj46xu9MAMhC2fBEp/a/ZiArebGOD216eDHPgl8uymOLKSEt5wMaU0dGKldmjkLpe
jiiU48QdWZWqyJjF1bbIypXbIzHxXi41K89rD4EI63JxEue0GOuLU7cvNGLcUFtENf/WlMZWbx3A
IB9QbaA7LzXGAl1nxCm52SojLGsEY54RKMB/EIB+U5SbX4otmBNl78xLmAI3BjOcuglpWm1m8FAW
bW2zt/UCwR9hB057IHuOhViErTIhZHSObY2crI5aam616rlKKTaATlSKCX1JiQRp8t3c88ne9Ckn
8MeCALsqMGCiXbwKVvJtoUKTbmShLVDql3R0I8PtgRYh0Nb/RPpYAQcfjW1W/opC+Rjr/78KMYxa
5KFcWfg4W0b6sbK/PDd581brNDjpiYDNUOrrHDaW+pwZTjxKwKh8iitLxi1awc1bYr49VfCjPkwn
i0z939LMu6GSxBYNLx0fqP0gG5bPWsqz7NSTB921tlmgp+3NKUWAAihS3AfPisp4kXElh+uSLiEL
PMLzuckD6WhBW4k1TPQi6h/XUWeoO2w82ELSO0z/d5fO9OC10zH3ei6xnLNpgwtvgQf2q/1h6Mp9
7LxPOJZTshKdo41xosnQVjuIlv7s9hfhficNjgy9Pbf93xXMSkcol6Q3RW0vcH7HpF8vS7ZEJhNA
YQtW3Sxk6RH2P2X6SduXznkgizUBVJfaXUFq706TXtXk1mli35bpZUjWWDHTo9bEeaXEs1rgX7iu
W4pq/71w/zP095r210b0oInDfW1+6IUNXYLZiRQ5OauO3tFE4g3SOS6XBghPugp8VBcJE2y/2zeb
g3JOXCyWnx5rQTm4R6FuvtbRa4f6bOjAyFSUNcIOnQHtlP3r6LG+HuzqS7qnBWHfCKOv8DaljkQX
m+8KWTyX9ARIuwuEhmIxz+P2MRQ1zqGfvUjvCsa+uFT+UX9mV9OFDDou+A10cD2k0xYUPVXksJIC
KreGwerg5T0nP9fjz8jFuvTHHOhrmhaCaMqL5nxNi8Xl8+N4WdwOUBNADGK6zysgti7f0J6hu1He
vWLad+RtDwLMYVRvVAEH6PaCDEF+uXVP8/okTO1H0fv9InTwTHPfucm9UZsjmk4sZ8tnZTOJ1elp
KOuLuxQnfE3RIt0bgZgHy7bOhuxiIomDOrUuGBv82U2itDc+zepP1lt/3Mw7TxPOAi95U6ADxtKI
VeqyZVn7E+WfD0UiN1iwpCKs3PxSbmMCQzwhKqyznTQe4/IYyYewic6aUHFnqBNcPNOC/nMs84Od
WnuzRdYj8eNXNeadfM0RjKjv21hfK6L1/apRgS0UFN6mxxNqzWx3Ii/zvS7Gq0y9PqLA9jvVVqR7
+mr6dV/+egUWldTCgtPUaXHtEuMNoYHDc/Ygxl3jn2ck7GxV4XdOjwnHnVhyEJ0MYjs6Motay4pK
HtUFfahJ+CkqKKDGjGZfSvaW7FCZLUOddnCt7ajkiFJBZ/wloXrQSaXfeYPfwA9PWfasW5QfKs1h
K5VAcSbOToPjpaYEXP0vn7+n5ht93IdXfGH3fUtaERGmfVBqZbeqHNlu6ICdifGLtKSwRLgzz0hG
hzRYUFr6Spd9KpY8OkhU15x/kGm080nULKx7eeOPYo5Iobg1Gmaq2rCQkbaL37ecPqbxNDgLUhZH
gXJyGwlEwUY72xrwx7ISBGKvZuw5XISlqf9hfpdUkeAtxcWm7WVld5AslnJap2l97orlRUE1vlM9
Pivdyv7ItfxOFOVrbNOrrlW3FUa+HdWTVUEHzKpPVsKxVM2TxxSZJdpRm1e/H9CeddV+IURgVb2j
FFloAi4gjt1X1ts41s89Jh/KA3zSyKKWC8ny1jBDp7NVyqnsvIuKqtbAjJek+d5q2Y0QFFRVddWT
2e+Z6ddNf6Etxu86eieMLrCr5CNBv7fN+fM0Pl505bwA17Oy3dXBDkc9l34+5XhIXCw2yW60oeR4
RTPmVUHIE29eTgEdpzgI0sp1NpgyoHcL7eWk7XGPX9DbHNjijwTQXocMTnAyP8p6mHxjNgMz1X5X
MQSOwV0pinjVmmBtEczntk/3RlSVbyMiKB69VwYdhskKqPKfLOgOnRamsyqYFHx7WuYvoxcaoxPJ
VeOoeCwTD0m5/lXVBAb2UE3mQ1hbx4o+fk32wuqedjANK18vw5znyWuizD7yP5eFZT2XNEBAXxRx
YSw/bLhxXkJZZrDms/OsQqGbogtAWYM8afypcfGe3dp5PCUzQ8GsRU6S8lwXJ5PpX8/yX0pSDstK
LlEFcgTOX7oro4YTNgVDQdPfcFyhHfxGK3opnSVUZ+zMy7zvzOroFf2ddJ6LXDtQrOqYDXI/DUxj
I06vssneddvEp4G0TnIAJ3JHMtPVHMegGdSg6JqwqFx8irovO2VnYYQd1pKH3f1SSccym43TGXNS
WwRzraAgrn0dIVemj0Gf6H8SczxqcKaNKkMtz/apir647qK+NBsfTNzR88NDuWvOWTDh7cSmEthm
c1O48UeQ/BymoCrW0LbH96lY90Uij3OTPi968tr0HldzzrOuBn26nkrxYkBblgUDifBiy6peR1Xd
G4YSTnMbNul6rbt5ZytWuAJOdNNVCNZucdK2jxGuX/SoWjkaDOGd57U4VE4RlD03xvz78CdmqnVR
nOFLy1x4h/7odWwUNFOP45v0+p1TvDO9RnqxIZVVQysH2gMZdEEW883zCdpBWQVv6+JnkSBKoxpr
zX86T7VoshDJNEbjDcSrib0OR4Po4kmVp9y6N4N8QfYRrjM+rVyCbQB+15bEtMHbi3/pJHPn0muc
TIo+PA9qu2OGgpvYSKdI9b3JlEeB7YHWcwyVPN6K1ux7+VCbGRDggBGwpj+ttlYxPtdrL5KdJGh2
taH1mg1NcuI97FB6HfeK/TJ6W5R57vCEwB18DZbmuZzK7K3lSIBMQSVnui1cVe/Ebamh9obX2gt+
UJA+XHj9AhQzpc2G3amJlFWkYBCKjNTcOs7JeBY42bkI4ZQRoXcHRL8TFkyuA1duE+p4t4yI/3cO
k56qe7CmLHY14wMj8TulY8zsKJECl20iWDsAKqDZD6X1hN9qSEfTbqxRe2yvjVMTmG0y2+fWpjwj
gP8E5jV+IKm5fHN+Q69M/6VDHRF1/Uo3zfNiF/8GI/kVZR7BRoSzrfMrYbYpbT0yhLv62UxRSjYd
HeevlddamFNNUJUj/7t573v8fEDOHEG7fkWBaXjzSW/Tv0Nif1FKYwSVh8J/SF+3aQ6tFuWWprD0
prthIS4jr29uUr21HJojYaxZMxw4ImJioLgv+H8ommfTnohoQrWuT7vWFodKfUdKfqPO4mWlkLCz
YCg7PCGAGlJxdi60j+X0lp/hF/dxw15gWnxDUa5lM3OlsRZMzSVJp6tXM6B0wNScJOGQWLfBHQOK
0qMk6XBnuVicOAwUz9+mscVzI24j+yiYVoi659iiwjWsLpjQLfl6VbSo8bPHR/GcT9YTETsThGVx
S/P8heia2PWwqFXtWR/lbp3747x5H6RQ7Zeu+rd47bM7jmduyWju6p2TWLzRXH4zBYgl/H02aO9a
kmHhyRbcSPlPyTNnSvUTkgLztH3fUp5g/o0wZWVA/8Z9XGvQFlWA+it26zr0msSv+iKoZCsCDu4b
Tg5QDVRvqQ4/tdJwOFmHysUXUVZY/7YoKde/7lK99uP8MdnNVTHcWF2cI6qXg77Jv66Cwjaxrd3Y
8Cq0iI9LxN4bYm616fdWkZybGQbfWlwRNSvgjij/ddpIzzLhjn7Rd3GbwL8pqvIOzn7fNq7/svSe
s3FbESgxC9SXhFgILmbF1wXUsXMguwNZ7PC1pH+c+i1zWATnTdkBb+70tQ7gKcOsKz4aCAO7FiFJ
6t+DgE0w2qOLxxrrwJe1GJh3RKCrHA7COY1tieJOeRcTVQDWx+qI/VJeDXXYaw1DgFr8V6+W7q+s
BEY+3TeN1A6+/my1YpFa58erMUC2pVxYrqVFsitOlgt3Inrn1xi1b28gjcjOnqyO8t4tGjU2xxwf
l1Yh/luudLMswThcLCCRblB2I1+3s3QHPMGxNMzvxCOBatCPhpjRrXsINIodURlHI5O8We8Din0S
irAzwOFnuM8xaD/4xqGOq1bZb6JnEu58fVvjFEzRAlAqpkPmAj1mCjjbFq0yfRL5G0keBGK6/mTk
0ZD862dSr3K2nflltmEoHv6XDKxef1rZbAkvUT1lh2g3lrimK+a/qekD0nyCpvgVs+Z36nB2+b22
yXuuUDSVyDp9LW+6qNyUj67VrpzQnxvLZF1WV7dRMN+pr/Wy3QrL/X6Yql1vuNcqTtiheqFPOkbq
GVPdVPgEHP7LBqYKhF+Vq11SvGnmXHVRV6pc4OAUnirO0uHSb71YU6vDWDaHQf3BRhOaBRBJscf9
HmjTuN86h/HzSn3D7GuJ46A2pDkBMWfhYS9Xxqd+qZ5GZTpICzdk2eZnRW14Q8Qxs1DAZGXCLvvW
z8kpm7Z/xWivOy/v6RyupwqMz3UeE1sSD3MBQ6O2LUEA9gY6h4OlSL3yWSVtOKYVt2eaazjYJW2Z
ZZlEzJbMjIYHs7DuxqR6d0T6oor6DT3Tc1fWb/bW/xESmZ+nPo+Wcky5liGI/naP2Gkedky/1rAF
GnhAX6MUIPgGdLhvLhBsl7Es/xWtzsKzBI62YMOQdRWWzvY1WeJAyG0e9gVznKx07VWX6iuI5V3d
RhAglDpPqdMcslLU13korQDNQRVlw6jvLQIQW2OaTqgn9/NWbW8FIm51qu+FOv4odbcEYuv+o9Zv
ij2p37Uy0f3e4j20JxRDuV3tyVzgsBf1fyTm7Cx1PC+1gUIvV++rRQSu1ypJMBrrf0Wtonsof0uy
H4AfsWE22QBMYx+NWhwM2WNXE/+sLE/DFM22nw0Pj1/bp7GmrScyZo4OcGlXOH+gvbaYnKUI201U
NFm1s7X+hhYCfemaqLvGBmxG1hy684poRyNqffIwIGLpLd09ivezMfThRNZeXipRb9nPLF73ucne
FK0kDap3LyQ4/G2bJsB6uNYUnCCD4ropzw+NfK+Je9Mb0WS1Z8XJLqU7AM7m/5RWomCAn83NIwze
l0pwRrL1l9lFN6Gq39gWgjmfUC9/6CzUHYodnIFsymuc5bgkVrRQj7UxgYXOTrXBxZIVYav+ZIgV
/Cb7xMIeweLsNK+FthOhJ+snyKVzj1vTW54WDTELX31gDF7cj5uPiI6Xng29d6w7b8OuWbUd1RlH
FDtcNjVqf0EQwdLy1GDvdcw0HjXzS6YlpTXabeRVKEFWVuvv3Gq+Nx8sqrU2O8jK4kVkGiqd0KR7
etg5HSg4e7LCgGxFg3ydlVgsaNYSJAcz21bXnRbrAs+SY8y3s9+U+SKdb5nIrvqGz6bqXr3JvU3L
9pQk2IIypipx9PB6+XbFHSBMoi7YYNJpJHqBCxbS356SyB6vafqkumLXNB+F/Jysz6r6bUzZsX1q
PhtAiMSdschan/Qkw/jONpxuh6IueVQbTr5qD8PD2Qu+lP8OeMiMTYk6d7wMctqLmuSVAfmMb3Xo
KvKZnIe8P27Wm14mFzd9kdaRLdXqbxW4FDC5TgpRYPcXdQX8IF8UhSW+9AAVKUNefkox8onmZ7Ef
3xmP7pIdkaH7oz4ia/1bMDAmKLvni2N5u4X1FkePX4Ipdq4d9cslR6qSIiof/cLheLCvkCWuigF8
MWI0n3ONl6m0I1l/JzhUSBYOYOf0AS6h8q3MveadfVznd49IFUszYxPoqLG+C6fbI2LB3ciQ680X
L2HTexOifVLc7osF67wMxieS7b2Zj+ygTnrtzPWPUBAHTjeNCIn0My8Xn5JuLCBviyrjol6f+nS6
eDljB7uIWRm7OfuZ6k9yfGH13m2d6BOWX1ORoaXaoGkvVDpaRMpp043AlrZ6QYlfsfuhKTCxfyCx
2Mz8rljjDpXFXuG9VdiB2j4/ZBq6fGGc4HYudULnUW8GDYCl1abPWDnIWmh4VcvYWWu6P4rQJPVC
AEWSG3VPR/t1qkiZmMz5aZrnjBEReSzKcx3NHDktz8NWKwQ8Fpd0VXZ1cvN08SylFriz1Hf4vG6t
Zfwq6fAp0ch1EMKpqwdtq31PbROjjWPtxcJK1QRYhxpNouarMIYf2VKJNMr/cXRWO7IbURT9Iktm
eG2wm2l4Xqyha8Yq49dnOS+REiV3Mt2GUxvWMXdkWlsAaeW3osAlDH8cCNQmm1qrxga0Mo3bbFYP
0tWeeypfSjiB4G0PBumxhBfn0BLmcFqaaLl7nfr0WVMAx/dQiEqj3idjwtLS6KrK91LQK55bzU+b
ibsym/1kTt1nre/xsfT+Y/IiP4xD9xSaRn8IM6vfqmlb+IXTvNE6dmA22HNgWcOLqjmffSYfKW1H
QINUk/pJ0vKwst9EMzZ8AoFQeJPl2fzFAW+na86ub+WOP2RXsZO8ka5fUNSv5urZpk2HEIeUg3cx
Edk9UdFYZ1jFnQzvpocPmubpv4G9tgcaQ/Fuxm9lJROsoW2Wx+KhuIlNaoPs3Wpke81tiLPfSncm
4IEq0X/mTzNUOBdIeW4yDkUeC9CR4lYRX/BsDsKXjtL8m+oxoQJmEtczIvVhIvuo1RLEQRFosIOH
/k3LG9Rl091SWtrqofGp0W/kBT1spapeaNVQqxDpVU/5briclSw9j5F7AWixc4ua2HvI7Ks/rLL7
IB2zn8omYMnjAZec6yXdLBX8kD8rW9LqJWwi9aky9Od01C9z3J2TxDpkdbynrHtpdG8tzezTZnRm
PZdCpCTZDx0B3Lyl9DwV15DEGEVouifqR6RmX+XSu7DCdGXMA5RDSE5kebaD/A2JSYzDfjJ1lM5T
S4jBKSPMB+el0JOjJXQ6fv1On5aoCTELerUJj1+KIvcwz+5ClM85Fb0MAkVqk5RTi3Xl1JukUU6U
1y+9RrCziZ6TyWJm154lL6SwsS948Qek/n/k1ghqlMEc6xthcBYkaZ9IWCIMW53yozA310pzJRB9
jakKRZbFs9nIgzTX/MGm3WcV6W/dd/GOu49IM9dBIn7BgEzrzF42QiXxkzVJ8NwJUZgOxVtIwlHp
ZjRiDh7ymvHDQk8cKit5sqE6KEbNre+qOFHMkG0TKMNfgblQa6M/zcIvsqNkwrOylINZdI6a8ixs
UEdTGzhM8XFWPA3YBEmx1HPRrmtw9VPb7aRl7FuzCqRmkHzlxeQw/081JpqYcKc7nixnM8o/R6Pd
KhECAudENZerxua8P712ZrZ2HCrRM0vEc2vTtpHvGcfMbd5C/ndiGnZwBZRtoVlbMAqbTpuCKo7x
EkghYHnWtnVu0octFJIGGgOJsRmT3YT/IooQT8iYA8UsaNJmweipnGWcc9Urz4slbAFHIoEG6N+P
+nT5TWHRfFXKEq23yDhX92JU3lnkgMVj03iMkQC5s9EpOAiwnjn/rLyPbrHSR2xZ9IMlerxp03+J
aW+V9K9wxN5thqXp4NO0IgZSrZrWIscsAnCV5AZ0yr0YvumfkDg7YWzioX80mviZe/W3XbBrb5aL
wZXigc9UW+3ukSeI8YqltbwAGz+lfhot0qrnvmqD+dV01ood9AeZvsXNx9hWe1M8ciV+a2T4GZMP
VrkHc9IuU6j7nNd2cAJOocEjlpbDgwPRWl3ah1gk2aqWvyJE7KnixygySDW7PHZOdlP8Aad8n3AA
USFf69j4/wBIDJ441cij6XU0NT9byG20dCOLBbbMYSvqT+fZbA8TTIRcjPjs+WbinpgXDci6Me6v
IlKjHr2hbp5pO+BKE1uPqd0MPNpKcljWNN3gTK9T4EIRLzW1gFUy1useD6dARLGa+rh857pEySmV
S414qwvzGIX1e6xGe+gxJ3NcelaSd1JerIu42FXGiyrp+g/lyUsq7LT0uY7cDc3l/ykiK3BYb9ps
EfFUnikCXYVp7lKkrCSZbjoBfQ1kIs5jhLaenofQea9V7ASGGrXAycIxh2wBueVFr83AKOkhS2c7
W0WyUvgw9MVHLEfGHGcIesCHMuLQRwgpI5epK1G6liifgoNbPymf1QIgN6yRD436YVPWf3SMtnrc
ngDvbHOrpPaY8ktZO1W7RToLILPklDvaPw8Rycjx6yPtBLGDND+pmYH8xeBMQLisD+hHX5wUt8Mg
P4E8k54Mz1HCE42O82vjuJ9FOOyBUSGx39qciuD0E3IR1c01SSnKD+6pXSpC03jKNPeVPKG1Nl39
kDTNXcib3TQ3qUfbAtFZy2hgZT2soSTsfhS0E0+BZuN5ZFZxhOo5e+j9i5rIY9eRea/6a6gNhyFX
zmD1TyCpqcF7a89TdpUlnkShPcUJwXCFhjVGqKYSdVW9m1V/URDTVtmA59xCMlmbuoqWohh35NXe
T6kv8QECmmkz6irw4b4cwTDeer3nAkJRw1NJZu2UW6ZzTazR8WdXvBWu6vOpo7Fp6bWs3mRPNjCa
7knL23NW1cOShmvbm4xMhV9v9KAlYOiCzSKAlmRvXu2uQNkBGRwfQGBOuAd7pOxxNUzM5zQ1Dq0r
7q3qfngZ5Aba8HBohvBTKeUvmeRgNrpbPI3vfdSfZBSdelv8oAX3q8RUXpshJXtY+drsXTuCugJe
1DhyEq05McVjctXUmOGg/ylVrgY3m6ttJxhroVS7RFHSbSSVM/lhuITdJ+47UUzuNDpsFHCXok/1
Tmd0CaFQ73P6pXTPiTlrSvCO6B7qjJdVoRikgZfgXcYxYbcQH2NwLuzFwfpz469EllfVjsHYJfAm
C7W6GOTvMs17m6PpycjGPahs6qThJjbiR2Y8aLkEklHXpnqqT+JqRcSpZ3pgtnvQ6/6BMf+SmPWS
8m188sSvBCUQ0q8Nwzbwgi1XLiISTxS4MIGZGfiF3V+IP6EMpIzbL/KbO/Zd39Ayd3beHT34Z70Q
4A84syqaeSiI0Gl4PjBFhrvREGxL5sVssrW9TWt8HDBRzXG8jg4SqTrKV0+U3xnrhuwWxFT+JTig
NiQ1x8HTVrHd3cnE3FG3jq2I/ap0b0OZ31uDRKZpZr5F04ikYnPzpHZQcW4bunou6orHP5M8z+2o
XSPAbXIVCk6Vdsd6ym4TUb5Cw5l2EStJBt4KJ3GQMFm+ZhFgnNlTCegwl1yjkxEGvd2SfhPmsC+Q
mpNOOyQW9rqZP6tmTg4u4bFL9q5hGkekc0j0d0MNwqTbqc5P7mo7tYMhNrUA58Ijkgj/o+wts6KL
lqN8S13ZsVgjyIwCtJj3FFtQZyhLX00nOfJk2VHvfrWd7C925yDqqLYVybUXPyW5yEV500mzU3n1
ld4IGGh2TocBhkai8pelmhf3Ok7kZP4D9PPsFTUNA+as3vJex4h/yaHQoePLhXP1boc0Lb2i3xuG
sY+i7uClo7Ud+va1GgV6Z3/JQ3LQYgyIe+1Jxl7TSe5cU5y8rPgwcgZWQDnTSvYMi3n1nendY+jI
PsocTymSw2urW2eM34IJ3aC5Np5x5na5qt3r0LnpInrMS46Tg04ilKPamudaYR+shPpCHMQJ0Wcq
kz5F3hGZ7dxXvjdyRJbGXCCxJ2YyCGajii1TDgpNh3jq2ise65/kSskh26TKvNgF1dAylnai1hmB
OSSRzimHdJ8qXsRKXgmmw0O5fjB8v7fzpO+GpNfY9y5TZs0UhZUKcvQ54Tnsm75ttxRT7n3Bpz52
Fg59Lojvxug1FOEL3FzU7q1pevNfMThsiolE+C1U0pu+4ICyjlnPuul5yrJPg+5iL5A/5vexiXel
XVx4bcJnyeqjB3pm6XD0ZkfIfeq2IpzRtuZ0z2Fv0xKspQHbo/mUZ3oAvlNxqqz15qUaEc6dhtul
Z3MMjC46+0ln/+DW+xS38ED6z1ojWCsG/Y08+FciPN+cIR9aIfL0HO2FgTPiqcZ3Szaq5bFp5Mlz
G4eEddh54yYd1xLChMXc0yXtAU1PPKYxdwKzZRhtouYtjc3LCF5gZ4ftzlC76AIEM9koSnZIFZzY
PtfPHFzOhqTOH7MrPpiX8Bs0xXvUJcAmOZwSd/PTLkPlGlqNil8deDlJntC7Ty1wvEYpSefE9JM0
zdlw17yp46cq+Q5k+7VU5QrBg7BCtJayvhnca6sW+yaqSE07jvgta0pj5dw84zK9giTMNwD7nmMx
f+PiUPzu2yfacUFYVS4ukbJ1PFAFcXISQ+XgFk06b8Dhg/KU4s+VJGOZofpMaUE1rI5ps+s8JT3l
Vcvyl7pHelhRDdMoD/GDWMxIMTancIyOv8wcPWSn6cFeh73amXtyXDRC0tAvCsSgyKToUYF58hVL
f9ekbh31mZitMXL8mSn7ruAPADMTQ7sduBCo0mA3WkP4bNdc92Q33ktaosRKdBuIbMSqN9iL2EsQ
p+y/zurfWaNKrYWzItezi1k1d9FWeuxHa74qzve2/VKZXucPGW9aTQnbwC4bunCwYUqXU3pfOdtm
coaDDlzOH0reNGRp6ZerJiEghEdH55MrrQ+m6l3UR+9O3r8UlXItxgirnZFO0bbTnPgu8bMWVSzR
e1+v0kdpxHerA0NNt2wl4p9iqK7slSdnkr6F0A8o1nyCaTgYDhV5nWBMqbw5kuSEoZ5mW39PFO54
OW/arDyAocA34BGHQBNPz0A0ILqAybBDzuVORWNCL/2Mu8PNTbECanlqpZeuJy3cqNJ7RIZ1ttv/
xVSqEMV7mL82Y0tTANrX0BJkrD5cp3+1OO3VkbFXYd4xQYADQsl36ttA4Eh1jXM4qxeuW27iGDuF
hxDbFvZiMk5VE26hkzy6uH9E4bxtjegJxAfE3XbdcbY3Qs41+vSPHXa4VplwdzwhXqOh/5q16LV0
wWaVcOlFFTSKte6XMIzT7cEErDVCxWJgEogYgpHZ67jaFKjJmbWyo/nbZJRWgWh1inxqKLfWNtra
kAcOtkQ6JcdxDp8UxXrSoDoPQ0e7YtzruPwCYVTw6POgeA6tc1bnGWhWt4X9uVFm4BDiyevsF5tT
7jzEQa12nBHEU5bJY06fEbOR2TodvDtSkwn3B3uUDOreVUFIKvUSmf8AC47hH4vb2BcHq1iOpzge
apQe1DC/srb7IMCf4neTjegZrir0rvIoKcxmEba2NmzS+lfPv7WlAF1sRQdE18X1bRD/yMR7+YMJ
Nl3NnautbF4qM5O82lWnTv/ncTeYjr6xawWSBjaLCpYzNNnRVG7MbtzKpNmZ1nwqXePhxfE2cchF
giXrkpEHWfqmON2n0ehLmBf2l9dguo8EvsVJDzs+iIoZANI3exGKhnQrjIqDYxaAiZWJD7B4163q
YFcjVqLYUVjdZH3y4RRZMFgIw72yTxN6MWTlsFARddXQvcUzGdrKKt/VXHvS4g7QKX5MhWe8kT0D
Fej9cEyqbWuS03egBStERVLlTOwmWGJJ5SSPqXOMGuNhc06s6dhMyM7DgBiCc+fMYh1l7ko23BtJ
cvdmqpqE8gyHJhCSA3RsH2jo1onyve2QrmXUyNPlsCpkoEVeYLvZnnERwoszP8c5F46dkQFcElyF
5jDowd8hzEPObt2jautMvhZ6fqoAmDWrs0fhbhDxyfBa7kkA4XZafNDAZfRq+x2ZGgDt7Dx2SWRD
a6VP/hkVyc6dNF8Z7Us99v7SgWJJ1SnLh3cKgRsNEretD7zAc7FNag5HZnHvgGTUtftWVv8s66WK
HK5J9synrnVVc/XZNupXSlNyNRryOeYoVynQFHsKlhIXtOifYDltRlVjW2z3oLq8zXgQyTl6b5cX
t83dIxJ4rmSjIaYHGaHkmTUt7neuSr8uX0F/+Z73llctkRc4SzpjPGnXqZuoqinbGoaxo2bEYLQ7
85mPaBlI/WVQpgBxdt0Ory7OhCeAMtSnbEZbcTjuGrRwPML1mboK445ggxq0RbsT/WeB/FlSxusN
csE8t6i27LDWvwiE/pvcGCWj9A1CVXRh3x0lfDSAXRvH3quRsqmKP8k1nJHto3W9D6Ub6COyEglb
FoEFbjtdlQL6dtn/cuT9bl3tOEw6GXB9/Nd708Xm0TZ55GlUVfcTZNasJuOrkZnTEQ4Kutn5+N25
9a9pujfAb1gTtcfV1m/SpvIjfX7O4iIQuVzLZQ9NjjNL19FNtKCoGzwRjiJegRvSBroANNXG+8UT
yDJlx0rLq7ABcUXTTjTjk61o9ylLd5CtL4MoLoOiHGRnnQcKa1aSBPPgbVzubleHgMknHk8oKao4
uiGoJt5nHJaxJoatbnJqh49JuXDbJVxb6fhhRi4nDBMl/cWLZ9/qUr9u7a3ldtBBdJpl3Tqe3X2k
mFz8H3kOEIy/BQi/rxLtGCI0t2W0m8R8It11oHhypLd7rji+6mPxxJ+MmOtuJs7KE7n7gmCazTMH
8Nk5zKLnUqg7WQuSHYLMFZmRJ4qLd60qKO0669l0ttXA6i86W36fqkdbetfZcSkJhr7ojfdOAynq
tH6FphrX9UHHQ8AeGYy/rrJ8O0r90d7nen3mSQ6eA/SgZ1H4ojBXjLfUigPCOgcWdP6GsdgSSwQe
DWSm51os29KXc7Gtc/tEL/zYlO1lrocfICH3FGxzbbfHmNByucQ8I+M20oJ3Q1xIC39AH6kmp1uz
yvxWi3ZOqa0jTCJvdo+W5TIhsiMx/VO17jj3WdAb1logYoQyPvPjjgZbqqWXvcacClq6CRaNZqvz
ittcW9aFgWzaMEyYmJNIP9K1A1XgWwLR/5wE/5WDkZlEwx+S29oVoCMRZeIKdbyYP0ql+5Y94y1U
PIgeJ6EKqAU1/lkfvs+KsmWx6HNuKIc+nLYhIYssm151prrRAnmCrhtUWpjuTZoodhH1q9aApiRq
QoaUhVZePTyHhbG1J8pUblYYqx7bN4duEzr0kOPO2mCzMTqEi3W5cZJP3Zy3Xm1T2FEv/dLeNtXY
743QH5jsyigNyhL/h9NJZ4qLCt7aic1dPqs3K+sXGuHe0TLyDvfe4NVJLryU/buDtziLMsiL9O7m
8paIT3XOYEuVrDMw+n9ZUXGVV5fR4OJqEGdYCvGXhtE759MTqgepI0P70qX8Bsb+o2n6iyHoPpDQ
gVfGV72SVO5XGXO5GfNoTi02UBTLldSs62J+chWT087op/kYcJEEkTPdwFZsIn59SEjhZ8X30fUF
pNFYf3O86Whp3rc9I02r1fxwWv3E+w+fm7Auy9Q2bvMtIvr4Su5nkIdnmBYyNz4Iwb5rXreuFJvZ
d6ZH3gZKQ5uZsELupc/sh4WRURq7Iqk3k5TXzkw/2sbepBbofDUbtjADLoNpPCxaBlURbQSTUKoX
//racrnZCLpkenww9OzdJA5sZkVA6n5PNyCAj0XLc97pivOdqd4qIsGCgAuOkWUTnmNkcBnjY4Tx
Xc/eu8inp7yq3mJ6gCOQb0R5ihElgTLjVPI2YTq42Zm7XaJ+MJyDyYi3cvjpoBO6k/eS5/lnYZa7
GbiL0yvrgUN3qtS+hvoLZPVghYIgI10MQgLm/KMWn5n4SmExYtlB6C44ScKl7R4dcxoSxDZuJ9DD
S3s0R299cB7dWGZ96EcenVAomVEO2VD90DQ95qSedI52ruEE8GY2RmwGVaIH1C72cWPsAdRw5qE8
RDShF826G5J9pzk8jfhRgvQu6Mi+DU9w0a/TWPhKO5wcR6dW2LH5pFiMExggPgGN3VQxp4MbhWqx
nTVtb2WQqcf/8VvVl5fyPHfLcKW68mNKkVZi3noSLPSMTwtKbkyGXU4j1hU6cSjnxqR6ykO5BZx8
6AtEOjw2yTysSTwez9mMHsaLUBeHvPBlViztoIukRqAAneC34OrWgTtY/ckgSSncZUgIz3DgPm1p
wE9i34H3QWj8ZY7RmjNEPFr+5fw81gWCOlzyyP7J4TQBwD4q4/QAFka6iYg9paJIxdadKOVrAAt7
hyCYavdcqqAEG5sSc/gjTci9eXE0jdRPpeErRAq1JrzWjbgoMn2pK+UYjvG2MtJ3BRxizm3AgW8p
UXZ+6hYvWFkMMvXKheo2zeY2Hae3xNRBV2TrwWhIzOdXYi0bW6PFpk+0TqckMC3jEC1EN9DUjKUu
oZ7Kt2tz01g31/kZATlHnur31EmLBJmUulmSlKcUZcqBosPcCdr7VLcv3GjEOv/6pqcAQiYJcIIZ
YcQ1rwaQvyVhiY7nUkOd5poQBTlnJ/aHdqQUDXhNZw9IhvEBQ3LXE5ixkvw2jypBwGJNTiNe8d3n
a934wsSljcE7siJx2BNUK2obu4WMe8p0hjU4NPt0ACzm6IHnkSZblnwoqE2p9aIWZ8IDNNz0HxTt
dRbnO2GnV4UYqKxXTfzJYAF8UV5Ypcr1MAYq21Yq2GQ9TTbBghmKhGw04ciEK3lEKHCfszwnfj4p
73qO+wLwgCTGeQIM2oUh6VaLH45KcufR8araLSFZ7zc1DL8sJYQVDS635h0nDicMjTu3b17yzNvZ
6hxM9XAEhluspjyHLGLxabg8gTp7cRIR23qITbqZr3PF2eNB8ZwcCXzV83GoCV4Azak2qlk9mQVP
JeIW1yQr9zX3Z1bgfafGNyf1nZ7HexbC+ZA5icYRAdJoG7nNQWHPMuhge2+wFQXwGL3I+VTMyApz
vfNCZaML6w0cIotQ9fIc8jZWKPKQL7srDRtg1I9hADlndL4Q5KIT2u4h18Rc7GSVBEMPWwp3ykIT
iFv8V4JI88zGBC4Ay+VA4uVAOCKW4cwfCmhkq5ZXtmIANyww652tbX12anQYRv3q5d1m2VyjGZBO
Y32NhUT2Ij/SLQuE1fumVQWG+lO69mGI262WK7faGM627a6m3rx3nnfCymMZURlMqUNxgXs78g11
3ssSmiU9hUkPN45tC54idzY3bCstuWnK5DtU/eMJ4auxUToKnhUGtXCb848GdwU/+EStA2O3n3BH
5KZpj6hVGyuZtpJTRRzzOKYGYoTTg2ztMTV49VVrVaSXMKLrnGVgWQbWeBAjsiyTBUYJC2An6xLr
5T1ulnds5bt2fiaVfEuBqkfgnaayuFbpvC8ZTbLoY5AEyvV2rbNYBuDnSqWnP5gZfBsAaeVGtKe2
CH1rfJIWgBalx0HmBs/LPRc1xNnymaORr2UcrU5pw3aJJtwRw9yq5UFE41OVz0eFuuLUISvacGMJ
ZqhkQUQzvxJQ2rcJkkqv3UbQVHJpHXfD2eBwnYYHG8V8ppcmhnmHjf8YJGSiqb8WnKRo0lw7fS9T
G0LSp8Rp7zoQuQMKfdL8dszSota4At2Tx3YIvGdOI0NQkxvWiKZV1DyHChYJdlRoFLvQnI/ASTZ4
UFudGHJqv5VajKrIVT6G+y4mLdcuIxwThnmO1XxbcJYIm57r7S+RF8dBPDaPOY01WR8jegcJU3TG
YU0z2F/C5ZiD41wi3zKQRKh0YJBz9JHzrHABYUVTvp1GM7C64VMlpdXzwmyI6/8re4QSjcJDMe70
8qE0D1levMhb56VxjuZoxzp336J2VTeEe7vx8P8Ko5nLqbtbIHdr8x8AE2Te7Aug4kGPm+8YEbot
dAgBPBro/Ah6KKzdPUXwkSLUHRq4G00AnedFtAD5jSHj9GnsQL/zvaFXtLnqD5X626jNZz7YVMuQ
flEye7/O9CsiKDiNSPlV0xyINCgazUw5RPevAD7Bts4aK2iS+pGI4ZMrBcHXkOF2NLqt3rWQl8Rb
5Ok/uj0dhZ1dcK9e8f9cQvkCJXvmZZRzgKCbVZtOIKicmk6+oXjFZ9wuwBdCgYVGm5cH0Wy7QZ7T
y3LG7ImK/5vR6n9YR7xvaiwN/Oa9FdsviPpvcko9TprdRmmIsves1phRiAhbkkFtY8CgSWY/GgdL
39A4pZp3YgrbMrxEILhqj8NPx0l4hqM+4ewnV4d7BUTcMWlYkEC0OFDN5F9F09Qwmo8JH5Prq36m
sAC3xRz5PMKspD1J4keVAt+2ndkLyDxnNCEMnokCFc+fj8yb4S+wwwpVhecovEkKgFBPbEe88cWe
wyL+6NnqhgE1ABe3lDyo5jn+8DqOtD0rS3c9aN8tCOsQ2BaKW+2wobRqBuuESFu8s9uDVGxPr7qo
eveQ9pWEtcb7Ja1mB6UjfBchewG0UrzGCik4DpssVqC3CcG7MHdRksoDm5bgWTIuX3NHKDValTOd
WZuw3P9a2RH86VRjB9X3KCT7KSq6/CWabWahMLObAGrsoR84w/RF+pLa1BbT9MuQAHeNzjuZy1O0
rlE8Wm4frJ/3OJG0AznbYSejEc8qF4jO7rl5Wd2WOYm6AdDya5SQYofCfDLirPLNCNjdZAzk38cW
l1mGw0XT1HE3tSxmq1I3e6pmBkPbVgnY2cpmLEbiDwRnPGsmnONa0X2oZbYDsbFqJK8No/8IC9AS
hbEYNNiKXdyx7qP1loXS0cPjRpNJSekCsZf4TGzStgc1PkBYLLTw6II8jZTikNRQYUsUk6bambKG
sMpqGzp9mereEYTJpOnEcsidkkOjt6+wG6/RGw71VhFuqpLHp1mAyAntZk9HkKtcYXjG+Cw5aToJ
sEuKsE5PltYMw3sOdUydkjM0Ep9F9pvOFvi7zQER4CeZCwbDuPFpE4rNaCqMDjqzYt+RvnPZn8pZ
OZxJ/lt7PuxuZcbquSgWhbX2iATXP4TijlpcGHhjYbGLh+4pSRAhc1shOFg82IB4i5Fhkhgf3+5Z
QoTpJa1HrxpPOfuqyYr0L1M14P6Xt0l3z2pTnNO6vvUioSkuYVnIMehbjrpR8mTp/QngOZ1AQvCj
cS3U4kUDOVNTFyNVTFFiGtG2q0i7qAhpjWOunZmKNMWuzjHP+tTwXlSWakchkeapc8KG4gUd2u9W
w0DE+UlvoA4XrF1wIECUpvenKTDHPcOCM6hl6Zbr3d6NbHDZgNIdybyQWfVaBilazyv2VGas7eud
QE9G77XViDfOoNR+GzMnDD241rQzbE27l0Xu82j3tuFg/PI8hYkD2QND5m5l7SXsONn2Fao6fXFM
2TBaW21CU78fbHb1EcI20qAI3YIMGFyhIkfuiTSV3ws+tSpLUKURL2wjEFN+VPN6O3vko0qyfzvq
h7AOpzE6WRXWCDmpwJHC2RQ9C3W6+Ohk3R0mM4kd9nk46DqGS+hZpSkJKczFAgr5/ux8a5nlc1QJ
VCcI5RBWchBarYqOR1KGb8Gyng1gz6JVrADRMdkQ0sT944iyqqf+uyAmBsjHgSEk3hzIOnRpK0oy
NXFVbwkndjUn6vFbnYu7MXfsDROhumqt6KBLz6b5Y2wcCyBIkvXBQHNPAPusi/YsI/cm2TsiPAXP
0WGiUFB/WlV56nTz29GijyZTaIsRcNQNAwORLEQT+W7eEMwrX6NMuxRCgduEPFpoX60q/0wBtEtf
SjbEue8o1FRppkvalJvUlL4oSBfK8gh6bAdli9yQ2p6Rg9agg+jOV/o7attOHfhg3Lg8SJa+p1D/
/THK8Ih0QZMp6e4et/xG4kVslTAxd33dab5rmB+zRy8W3QpqbqpCtqBRmnONHFitQLLHAM1F0XbY
k8PtDjnL4kgbm/oRaMNEKE3rrFecUpfJcP5MlvPkrBegd/PWxSqoDsRdzmwwOgrWIA15GaRuSXeC
+alkiSpkZWQhiDTfUxsDvc55nSvVdO9VdvSyxgMo3OR3S8gw9S7QnxNGvuKGn0vjnrZY6/Yn3W37
jT2wZLVi6uMDi9Ztkz/1jUooyl3+0J7w0tDYy52oi6uyILajOvntFBiHNhGwfnaXLSavky2/G7SU
9eCQnsMO7jz5m2bGuhXC9k1TnvIJ24LT9Fvel0ThiX/GdrknQronOevuQORilMbGyeGxOHYD1ZYl
7qi2VGgcU/jeJJ41HYgqL86X0na+Mm+4uaX306vOE9wi31Grk3SXHa3yO2OPJywbWptWT0AWYX7V
J1wzFY3QmkN+B65xBfPheTTsF5ZFnTXxL9FpacRW/6RLCAclcBWiXCMtD7HzWLjmxYAklSHf06Ue
WNBJEVu335U6fu7pd7JcnBCj48QE7QuCWIBIDDaLCuSpjvCx4EA4jGC97EPOZ+PZSUDbJBiliVbW
X2TLcoDctpbbc3q3q+msDS7rRnuEgjlhVY65rU02RdIbXM3wHkyDNSqRQ4nJzqq3zNYUrEtC87hL
PkPAjbCxb09g7bRij2Ib5KXNQ125y17DnaAJmeK2FXLfpWygGziJ9c10iJpaI0bG2lNbha1s9jZm
t8OKvCrqfl1n/G08VFRL7JGpKfiPpNCNDheySix2/gDFxZCAJIMJmzJRrzpT+asTzAEWNMyrGf0J
boJzVCFMbwhwArOqQWnyKazZ4UY9b+iGrWIDVmax1L7rAH51pVi1VUv2IXqPOKsZcwK2uypZk+tV
32YXX1zDBllqYb1x0mTDmd0OqMGptg01uw54QEt2ApBPIL64cFTmWd9qYyHfFFfVvxhSh+PMLlEz
BDNP79Mun0O+/7/KEP+Rdl47kivXmn6VA10PMfRmMGcuMpPpyrB8dfcN0Zbeez79fNzCQFksIom9
RwJaglrYKyMYsSJird9oT9jUhTeAJVtKBQZHOZSx5lz7rQ6CKYOIWQT17zrq1C+5MenFNFCNNl3M
a7RGMmSXDrzqyjGrbE1rvZeybDRw7XB09Imtxfdt/e4Oz1EqiwkkLkmKbvC8PMVIJhRoM4ihyuGU
nTsJ1aghehXF4BCLAN76gjKwcaIBdfbCpkShxzplgC95z914I6b3ZRR/B7z3YmCyiio4BfcEFhEW
CNkwQA3xOCal6doPauMgSsKPWDHwq88lu237F8UKRXA3qKFKqsSOo1s0duo3wQRKqmRTrS6VsawZ
H9DF+KWZxqNZtz+Gqd+hAcIzZUzfpDFAEKnBgqb1H/Qs+wLwGKxdnb5oyCNsi0ooIAG6AlhqfNeK
FO6rEPLgCqDwAtiNAM3iRiOof2Ivs/0CJ6mqN27rygLGPR2XuSObwx4Y+tH0kAura6qMulqcY139
JcrZM95mbz10o22B0qihtu2jUUCCkRIZxwL9N3isSUEcBKKqUXQY+mHEZAp/WU0CRyIPerStUwnd
xbr+zXZ40OTySc2EW84uJCDw+t1Q1tjXMWIRCeYgAS3jTo1flcYVcIFO9L2U1accHSI4F0lG8ax6
yVLhp1XyGwa5BLKM/IpacDXzMu9cGd4j0IBbSZBfVCHHzMbbV5qOmtxQ3vWW8hgnFQB53+A493Bb
GE1AKFknkRnSL7R4x60v8eAJ0zM12Rc4kDfD2O9kUbnp4/xcWVZjS/rgHbocXEgo0asBKyHjCBEn
bnkL/9vdxJLpeA3oVR9ceIeJWNjdtJL4MnLPxrbFohwq52h0o4PeawAhuOB+160QHLFJXxyl0BSf
iOBHZFFONlrKvcUA1j8QwTwNCaID5aAhfosLxI7HXm43I8oMFGYeMZ9+MaK+QwLIt6uu3+Kqug+h
ZbU6XQt3K2cykq7pOVfF8yjmdixzc6M2hMZY6D6oKi3e3jv6kXBbR94z3uRwzQIaW5MOPlyzFDkJ
XM9hXsL6UHdlX+5Ug9sVK62m0Dr67TGrk3eN4k43+OfIh9bVPDec/Inm7YYy3UkG8m8yNV4g9aEw
7CqIzC641A19IuzF0idkv8eb1sq+COprUNY732dChko+mzRYSlwImI/+kbf0TuTyg6HQQU2yHVts
14CqVw4pt5UMDTC0mciFbxgA3OR4KtKqup24gx2eUdnYojmbo0jowjqTaYUCvUi0n2aioUGBfCjP
KAsyaCiLd2JD9Zcbx6gVFJlLJ4D3x6XOlgq0kFqMXqXkZuhuMnW4G6TimKvuSZb+4Elusx322Fdy
+lMBQxfA8NGOhpUiJN9pk+0rpKYbNL0C8wWfj0Ov02gDm26E/Rtt3lu97bn4yNz8469hRomxUe3W
U3cV7nKh3z6jRHWvd5zqhnpS05+Fr8L0cO/UxvGZGi2ATKvvClzMMiO5yQt/r3MLrnPtsaNT68fA
IvTc+6pnuO34xfemcG9NExysGKKQaDUPxfi9ls17CaBsGT774lvXeKco7zEn491uTu1mnG4DXmHV
ZCKCkzaLPoetlbv9LYpy+xZInfi18fobocIVED2WwDS3Tao+ROMr+uxk9oJozcGiaaLRrsM+REar
bCRtQ2zfS92DWPyWZboq2lcX86WySN7l/Eco+Ce5j2zgTb0MsMr/JdQnSRj35fDQIUQgjhiWU8mh
bLafYM9+9U2FVyBJXwZWnqyodyiHP3ZlfePhRONlXyHubtLsOUPb2MiLvQfMiEKB0BnbbESrWgtv
e/FOr+4Svf/W4kqoD0i0mLQyTeEUQGzJTaiNo/gM1O/AlXWP1AyKkNR6Wa5Krr3DFx2yl7D5UYBr
yof0q4+RkooPY6qhm1b/CYQXSTFPFscAHReeuzdeBMk+vtPNZ97YmxiZmpZ/FgqpmH+ER7k1X9Ke
wpfYPGOYiYN3cuL2DYU4v7NUaCIaldv2dwi6eZLAaGXxKEnVrpTiU2XCMasiiPEetUWk/SXAzpz5
FI581AvR3obhXyPggDOlObxhcXX0XR/R42TrCq96PGJJDdE//dKjRACFtqTNqQP46KD+ZHTs/Oi7
1z3gFvISZRhwJTFsVBcZoPBJqu7wwbbzUD+VOmwUK4rpJo5bPadHMbnCQzYbRQ1JsHGDXzZwUlat
Bpqb9m4QIhjBmy4wtGcEKL55E5feaejsuoDV9BRdT8hleYVsPJKJNId5yUPdh/3acxPKqhIhMeOO
N/gua/BNzCiWloozCf21KcKDCndXrYDsg9pdHcnvqZ/8LEq9BjAWvZlaccglumXULWDjiBpKL8mf
qjYfMj41Ch8HCU8LS9PvZPF3PTR7QN/UKVAXCREiMzzybvSA2NQ5bzm7zCH5QrbeqFZtd5QehtJ8
U83WVvCDjILRemgH9z6ocsR3BPVXNYonAduLFlMXXfJ2sf/LkMVzC/+rN4CUJS0i3NUe+01+jPtQ
9ggEaO1GiLnj+IAoJIjAnnvs65BHn/5g1NbBp503dpktKcHOpHkVcWGoqQhqIpeCGgkbjnzEGIq4
AL5LTcCMqE8XZfqltLJvEIYoiD/JhQUMR7QcLYrvzWlK5JK3MuAB0AOVHNpGCCJPAJueqpTQoZQ1
x0YJHjQs4k0huWk68TSKxU5QwscuxU45RWfdDW+UqqfMhbo4XoigI0XzZEogXKTsvsvCRx9H+XhE
1NxHotOrHiNcdmKLmremPoB6v+0D7cZHs/yUTKIwbQTgsRv+KCHS4ZM5wMEPa8zkXa7NXWZS/fdz
EN0wljP32QuiF9CxBTG750FS71IwLLFcnNvIvUUc4Rt05lezn5iIPULcpe7+rjpugKkcpjdGQyms
z8oMhY7yRFETnGoFLiAHDNvQSRTN4ldmYO0pjDdk+52PGTzn+Q03V4maSkvb1rwdQAg3tXArBrJi
V633J2sBGaSKeShT95fbl68Ind1lqgryURYcOfG4UxUjO83/buQ0ppNJB8/otO+QA0E8ThhYERl0
yof3Wio+wNr9YljjU4vLA8BBKK8mVxN+prXB45Lfnwdnng7fG5koSfYjLPDiFDNIIMlgnXyMksCv
x1jcmICAfOM1goyy1cGI2SUmrFuvLO5TYCwGwp+mGv0yc/N7gMg4JbRg3w20xFyeMAgXWS1YDz/f
gms4GOHwuwTM0SOgg6EaeIBIdY++pHyvOuUdLQNM02r/jNQnRQ4B7bpae+fDYynYlG9Jox/pfZ2G
Sj15QEdyn4QIsJhDNtG+S57yLgf4ziocyvDavC36SPvRQJydxetIWXGK8QtXs8HYevRDlEH52hQp
+tqNkyf5uRxHujJe+djHybMiIH/g0/o0kn5v4VCReGOCFCW1qVwdj13f2IYu7FM0btHqwGK+tV69
Vnbq3MPTFIlw1Wy+KmpPxVmzXtQJPZKjuSIrwaPciE86trKNN9pRB65SzgFYB7rG417Jf4h96mjg
pIHpUwVNku/MouO7A2qmxguwOBs48E/J93+DgrhVM/83EgwHV2ogSWY88k1UAwWaRMAuESOgsd2X
8S1IFWEbm+gYhuIPXdXzk4lYFWVOtAypDX8XVXQg0AWCWos5e26m3QZX5mADRU/DyiEj15omrEQR
v0nrnMUumCi/Bcum2rKs/qmb7EYcc8C2unwWcPZqvYFPob60SB8h7o9wWos6TjA5HXwLsjcvleq7
wi3+hDkFWAlre6ikTUABpIa3xPOiQJ4xLeS9LjU/A674XhHcZ5H3iifEe6GjxCxy58UC94teMyGl
AtY4iGudypx/EuHdICRowD/1k29mp56JhowHfYiwSiIUabJHNYaVNGjgBf71X//z//zvn/3/8n5n
DxhNeFn6X1hMPuAnV1f//S9J/9d/5f/+n0+//vtflMwN0TAtTdTRPFAsRbb4+5/fn4LUm/7f/wOH
ajCjEdC94TH5HhwxMr3Dfwk5XsTod8KhP8hH8UZlDaXblcjy58iWyNNZM1VFN6V55HCgsosisuRY
z+YBOvgB0Snbe6EAtQ12xm4lmnQ9miJ+HGcjt0qV1USDRpxH0RFTag4Mn2USOmb/JcA8oMRdI0Jy
NKDkuRLdXIk+/bqLWU6LyFLr1JOd4I/5OPyRbovH6Jv1JHyPbrnBH/Kn9qn+/ac5hmuTvPB5LUni
5a3KBno2ivExMD2dsdFAYjr5F/XRcpL79lQ7kCi8R/U0nkXhPJxASD9Ip+sD1hbGexl2mo+L8aL3
hrXq6EoOl1De1+B/nhTENa4HWZpUWaW4oynwULi7fAwyotoAtruVHF96UGpwcsaLUP0cime9eU6D
m+vBpKUFdBltNpNmOUpyWpSSE2OIdEr33tnCpHM77GDZ2KvLVV2YwMtoswnMQ0tRO8g5DgpF23GH
VkZ2EmzILLtM3YIp2GIz2+yvD3Hpo13GnKUCwzcQBRQbyeGZ6YQR6prU5szy/XqUaZ5mCceSVdNU
JdnUMLyebQVRLBXFFVPJ8cb4JfMxJEaUyIXY6menyvh2PdjyNP4n2JSDLtahyGM+scRM4hb+U3Q5
46yVhb4WQPkYwK9ZnrJaSI6QfzUsHItRe78+hLX5mn7BxRDSRIDuByPNqTnUkPTOLKCdFSU7Zzpz
rsf6a/I/fRyDr2KJ05/6tEQugqlYVJgjahJOyhvohOOZzVM03YOIwqz00T16r/TAD/JePTY3UW5D
pgrETXa8/iumdXbtR8z2dQKp3Ks1fkR4oty753VwEjiGqpUw0vTxP8UxdV3RLdry/DkbrOAKVZgh
FqY45kHdxmzp3M6/067nAFrLxPJSttKwNrRU1CQsXZ1Fq+tAE9DGFB3ErOBLbdK9/8x9hYfecfjt
PUaH4BwcGsrQG1BsB4wh7gF/0Q47Yzu6ha2+T1Y24uL48TmDCKDz+jDm+VPFvStMRUl0Wu6jDer0
iHLijZCDoxghYoBfdMNt1UJkxLZyeIjy9Pb6h17aPLpo6RKtQFPlPz9+ANePxqrBkMGRiz8xioON
P6wcEdJSTrsMMU8AcU1XviIEcgZnkP7bcJccLBJpsyvvp8wdb7Xd9VEtXamsy5iznKATLykhFDsm
jZtNA9R5i2LwfXlEBfGu+wlGudhTiMttZSUZLQ5WUkRN1SQ6o/MbVayaHWoClegIxSmoHnK6gC26
uivDm37+fNuwYLgZkldVaf7VWp5wnqB7olPZ+NBulZvxCMV3q26KU3vIX/X7lXhLozJEWTG5v8ii
aU0J8iIn0W0xqwZrLafeu4/aXrnx98HdiIfWTWvT0djEsC1RhlpJhZ8vTpLI3VhUIOPSUDVmHxGE
YtOFhskxhcmeP37zorcqnNgld9eHtxZnlt5VGp30qnQOekRvrQwYHU6rOGyixm///0Wa5vlyHjGE
VrTI4CwM39GXkIFdVePbgFLe9TifE900cwoJRRR5mamzXa1B/LZklo1jGs+5Xtzgj72RJ6Cz8tNN
jQeS+8qK/HxCEhA4uylbXHINdT6w0MjZCwqHVnnKjHtFqun8Tmw3CSGqteW/+L0sUddUk4wJlPjj
LJrQSgdpuiBBk9rlxtmkNhFX7O+iWsmOn9c9w7qINEtdnh+0bTsQyW8RYlNEpD4qO8nO17/Wwngk
DYkVUxW5Q8vibDyJWAhWLgqiE6Udx4/5bICUzlRkwETwctdjLYzoQ6zZiDTLNOs44mCP2vjBjaTX
Sutv3aC0r4f5fKxIH8LMti4Ko5LZZC7nGozUO4Ua0pGlX65M3GIU1AYsyyTZq+LsPB+6yKi92hBx
CRyBLegb2dxfH8fidP0ngjR/ssah61oR4xhpJt/6Hh4P1Hy9Y2EO2cqZtTgYmmbMjGjq0nwLxZ0s
jRWuX85UgIjeqKuvJIXlAKQEg23K8TT7JjUPfXjNLLNEBMkM4dA3VrKAtJAGpOka8/9CTD/hIr8J
vWRpdU2InJ7aKd+Dz0Vjp8MW2FYOtAG3+EP+Nk7ZO6zj/uH6p1ob3vQpL2KPnJMCPEuOfOpgRUSj
KHu6HmFxdJqqkOAUkQQzW26dp/tdycPJCYr4IRsCQE3tneBHB3xiQR8k4+v1eIuLj/uqpBmcgfpf
s30xoiqo0P7rFU55v9yEObxyRQGsLe6uh1maOJ0ClwS2zdCN+R288mvA/JnJHVz9bbUucmTJ2rqY
ssrH+4ok0TOcFrfMKTFfemIoivhAitMVsLFF25+ugFvaYAfkoA/CP9izOk8+Y3pAiQiRfFwIaiOJ
JsagooNQ7a7BBMXVflnK8/VJkxZn7T9RtFlmALSQm8owigjz7ILvg40s7Nl8wDPp0CPU9tDfoXtq
r8RcnMaLmLODom9lTGNHYmqbdteeirNn4y64AfVzX98ZKzfZhWoLH+0i2vRrLpZfDNsh70WiDef6
FJ3xVtiOZ31P3WPnH1ZGtrTULb6XyhnI08yc/v4iluL2Xhi7+siFFmwwJastjjOH6CA/0/1F1wjE
vR2ehZXjXV6aUMtSJcqfVD8VbZYSK9oM1K+MKay0r09QpQBFgU2gpcFVMPjGi+GmtFsbFVVa3d9A
/xpUZB+s02qxaVousx0ii6olaZalc9dVp+V2MQE1IjNFIjEBsVWNwabREB6WjFp59TM07y26sXbq
e4BKwoCiPFCQc6LT/r3+GRa+wocfMfsK+BuJMdyl0VFSB38HpLpv26LZXA+ysHFkvrFMvdCwUICb
bZyop0fqldLopCbyxXLS3AcjUnDXgyyOhIe+pumsKdmc5QCs9VwZobiRK/0PCQ8MJfeA6X25HmTh
9c4poKkkGS6iij4v1VRJ6rpipAxOc0bd51gcptXS7LCK2WGOvJJEF+aNxEmRxJAllfLdbEidAfvb
w1/MKSwwoY3Ilcd0f6yMaOHhcBlkntVQ6eokCDz4sO3HvWjjHwZ439vW75BrNsMe1ZQNJrav2O7E
r2vpbeEabFCPnK7B5pQLZpvRFCqMWwc84FL5tuvaA34z+w5KEoywldXx13kz221U4xVetKLKoWdN
P+Vitw2GhjSfrKGnj0lLXcl2ML6WWDdVDcwcD80DJXpWUCFyYTNMDb6+V2/KSFrZbksZlp9hmRba
hhIldPnjz2iChK4s0p0O6O5NO6RfTPWpT6W9RiGGHuY2B5PheV8GMB4SJlUr33rhOmPwNpS5sMkW
2oezBZXUfgxOM+yd+BZ3dhvLJ0rq4R7tXbs4gb2wOZ53wX4t1S1sTV5tBoprlqpqn9Zx6hctkha4
denZfdB9LRtUAr2vK2NbCTJfx0OgN14aK3hv/sTl8mzdcOG4A63yV9FpUzk5APGDubJD14LOjmdD
04YsjhiZi4rTANym0X9pkbL23dbCzFZNgUypWiaEAbGPeo17AFzyiLIlslFH9La242vaU45ZG93S
jefyw80Py9AHFjAIY+cAIR+/tLflLwzNDsHBv0eCHTHirbBasV16UHyIOTsWofXXWRGIHT2Y7I0+
lvunOUjvoAvDH/4bugH3xlv7Wr/Gr9bLygpaykYXy1SbvsJFiojcfhgajxXUnbP71tGO1GOPqKzh
T8klbzvayS7linffrn7fxci0hCmJS5TE59f+XK39ZHD7zhEf8SKMH5oDdpZYgGy9B/EB4dyn/oBS
p6OtjXhaN7OkaNJwUE2NJiVvgdmIQ7ztykQtOqfdK/vaCYEPHnEp3k1D9TGDye3rU7yQfz7EmyVh
BUdrVe6xEMDbABK8JDh/ifIIEOOtHMaEJuMNdz3kwhn6IeT0ky4+KoBQzfdbhpiY1pc81h4CWs9/
P8T06WQVwKvKle5jCGUIhyjLrdbxMmtb+PFNKJUr58bCAjFNxdRVVaa0RxPvYwhYyZbqQ0xwRtX/
jqffLarBIG+Ee7NOVkqjSxN2GWp2Jkejm+gxRCSnRfLOqp7yZqU7uDgWbrxU602ROs50Ibn4Iq5o
5p05Gq1TKdbRLfqtFlbfFBXn1bJfue0vrbfpSqhDLDB12CgfQ/ldisF4KvFl4k0IbKzzzWcBlHxX
myffBZt2fSF8DieL08P939UQc16l9OK+9HJLx6xAVO6bYTih/HZrltDma8CeoaaunAvT9vy4fWUR
GgQwEknkASXO7tVd6xohM9w5UgCUuwYgAxks03DyQNLt+tCWQlGmkmTKObJpiNPfX360Ts09a9A7
R4WEKiDF0ui1zdt/JYz0+TYqS5RERYqjiAQY8my76gMCxlQSOcX1HNGRsQTEAru0Qe4BtxrJ3HeC
ZMCjNo1MeCo00fpSl+53IXdPY4BPAvpJpeQf4PJmaARgT94do6gbCsQf8FbtWx+FG+R2y8frs7Pw
LJAlma8gaujHiHTVPk6PURaQQtHDdJQe/9ezbId7T90YthYhiGZzrTus3ak+b1NZUhRdQ0VOVVRL
m908ajgWctMQ0S8D66ZATOHkqeFK2lkLMks7wNPjAEn+zhHcGv3uUmu3YpeupM/P+UCW6VnorC36
WoY4ywdilui+0ocN9WnUA/oI94hYAyeLUeGLHsXKyiZdaBTKMiVLRbNEWjyIsn78VvTmYFUj1egg
UZ/ftrfGMTqr3VbIbVgom+wkgvU/YqFti0/XV8nCbF4GnoOhSjXGNMqMuE2pvz0sCF0a/NcjLG2f
DyFmq6LAejsKIJM4/kmn7dpBCnqx9sJTeZMeu311K9nIW9wkEPmh7K7dwKeTYZaOmFmdnEQr1JDm
t8UuaEuQGRl7d4eI8jbdF78tu9pNF9T08Z88HmX+ZYGio84r6vIsJcWJBslMMJGKt94xpsAquFFv
3XYlxy4kJJqgJjtbJq9r80Fp/SAqUi+2GKSh+h1adki9FDPsG1E7NvS7POnn9W+4kGll8CqGRrmE
/2LOk3oyNJAUZBD4k6kBQu9//EzHEEUVD9cDLS3Hy0DztSJmXRF0ausM8U95eK/Nt+v//KWkyEtz
Km2Jushopo1/cWa0aVr2mcC9qNu2u3GX2Iih7/KjdmAVrpYSpl07X3yXwWYHhwEUOTd9l2vLHsDB
oQYw4x/F41rFYgHaIFPPNillmdNBNe/DS3mQSYnYNMTp7Oxpgja4O3I+JdkJlFY46XYNxLL0oS5D
zrKwFKpih2Z244jyN6TEkcNeWeOrg5p29sWXiioBfFjfNg6EXfVQ32rH5JV3wN57aXbdDqW4jbBb
Kwoupf3LUU2jvoiZCymCEBGY6mg8NfFPfKs2Xf9g4TN6fRmuzd4sTXhR3A84cTSOV//oS5ny41pt
aSlFXI5kts6xZvFHo+H7+FgpuDCiUhjL8NaqEUUsQbUrYa0dLq9N3my1d2jRUmYhpHqAX64fjGcd
SdotOHbsLMQ7NIt4x7Vb4yAcOnAAyV45R7faAdH8kZYceoq765O8lLQup2B2hgt6H5pyzO9RLF7s
w6OH+xKaOteD/FUcm+/xyyizk1tqy9JoR6IgMPek3RZbXsln86thy476BQ0ZcJOnnwdE0Q7iCdO5
zYQ0snbyHfLrO0TFTLt3cONFPvP671pKPbygqW+BvZeseTetztIBRY2/PoZ3rGhhdHt1Xx7CleEv
LuT/hDFmB8MAECGJlbpxUrQOKpQZvWjtGrsWYnYkVDnM9B6OCM0R6FpbqtvmHtNLW9maN+LR3WJ6
slqTXFw6F8OaZbe40arSMIgZ/VEfcyqSyi4mpWL8LG3St38XJFdBiNNcfVpJF0FnCc8V1DBREj5Z
eHIP2rE9ljZmy5vy0Byvr43FQ/BicRjTlF+kuQCyqAd/YjovYFnTHuchQ1lnyqneavFsbS5nuU5o
dCAYIXNpaU9+A0//Vy/8WhnQ4tTpGu1jHfzPp5dgmavR2JdR45hme7bc/JcmFb8HGq8bXQveVQtK
eog6d9InL0KQ7FaiL67Qi+izXKvJIj7p8NcdcKoyhVBIwTf6SXgbil1ygmu2SV9xw74edC3mLNlW
VYvcvcaIdQUnGCgLEtTM6yEWPhyveFWXTdDZqjy/y7qNFKSNF5cOpCa7i8wHpvEsCf2P62EWjg2a
VgoNF42KCHipj4tRDXpU3ACcO0Vb/EFa4Nl0y1eY3baAoO0/GBINMnqt6O1xAZwlawwJYrNDYMOR
Et9JUUmHTQnJtvh+fUjSQvbVTYVSA2ggEK3G7Os0keuNYlnljngA6nawkFnlToZRhL6rdvpG2ro3
8OruUAxw1gkuC9+NR4EFdAf8zsTk+Tih/uBZ+Jb4DT1cHIKb+gYxkxulEU/XB7nw3T6EmVboRRJx
pVSywtJjXxf+jWX0jwgUbXofdLISv14PtbDYP4SapRAxqnxDdwMyo+ZvDfVLOq4dMgsJ5EOE2RYO
B9/LVD9unCJR7iQPq9MCa/cxsi2xw9aohEkmQjYezWcePiuLcqGjgRwGb0WTOruGxfVsB4RB5iod
KvyO+qie44fiPriJbH+fHqVD9KLpm/quWqmhLDQ0PoaUP3481VAL09Xc2sHw/NTeStBKojPYXTu3
hbveFm+RNjw2x3J//UMuLs2Lkc6W5mCmcaPKfEjXQ6jxyRKwg3WLldQ4ba7ZOfphOmcLUxgE7BNL
1n+JigH6CfvGDQ562R/0GpVma608uDam2eLkzYCFV8bX6xPtRayMcxb4xyFdI8mtjWq2Quuol5Bj
Icyg4egztDbmj6diLPYDhGrZalcmcXlU5Mmp1Q94aZbBQi1IK/ZczakdAGH7lQdvUrySJhdjTKwL
7qgyf85iNL1gpRpsOCcsHptJ9REZ+ArlretrbikZw2ikmjdBWtRPl4NBEausiPVpe/W78RbhqbO0
V200p8CqS4ex3MT3/tHbZs/53RoOf6mwR814YjdC/jGk+T18KlGjPIIHarkbtv1td1COE5MG3e9D
t8NQYuufm6O2kpqX8uVF0PmtvJGqwGuFHsFdStRa8dMPVhCvi3M68UR1QPgywPjZotddSt5R0tWO
fjf+pE55i3LvrXiX3fXm3v3lv7vP/Vv7lD8Ox/BOHVe+6NLw6Gio9EV15XNhWzKUTg20tHb8ON9W
ydfBW+kGLSAiZOMiwrxvX8j4KbYGisXwNnbI1p31ExN5AHV2t1q8mVLtPF1dxppl/zhPVVdBs4ry
KK4+m9xJtta220t2evZWCxyLif8y2izxiyLgFmTqahAJMc8M7wbFGtt8MG/9P9Vu2LWP+TfPaY5r
XXt5yuzzUdJXozAK4pd25Gyvi1LlwrGNibvXD0i92cDq7owjYhzYG9nCm3DX3IbH8BjtrZ33A6OF
HRfB7fVMsJBvuGFa9EP5ulw2Z7e/0R1QIoVr7Jg1ijzmS+U9qEG+sjgXgyjAvXRuzJQaZzvDGwBG
0E2vnFB8MNsKl4tDQv3jH4zkIsjsMIiUeizoFVaOARx3QMWpcH/QIVuJ8tcNf/bRKCrCHzIgqemf
+BsWrsdeoHTV1JXQD+ZZ33Z32dN4ko7CvbpL/4zbiXXj23RHuM6+DfvR5rHzSM985TRa2PEffshs
1XpqjLdExw+RjKegf3bVlXaPPG2yzyOF9GDRvGK8s+U5FGMm6ljp8SLOT3hiOt2fCdBSHcI9QjJH
4+B9be+VM+aB4D+t3RrPcanYyQD/E39WqzLVFlo4GkRsD8PRz+0peYxUNoZyKG61s4Zu9yY+qE/X
V9FSFv8QdbYhCilDzhRLRie97bEj3lLj+DoecSPadOQC4y21xZvwDrGtx/VMtLBPEGFlunUJ9NWn
12VoWK7aNnrpCNjvqahiS8gXjWh0r4xxoRBKdxistW7J3HnnzVtoJklrBUOBr059SIpx6wGmw3oO
kQhva+AnOyKQ5Fk3ggZ0CS3aIf7TjfLeQ+dOrN2tmuXPKV7Oqzfwz79LoSk/0dholcrGHGqst9aI
L4aWOfhXwyJHfgYvpGqbQUkM33C++YIvoz0cm/fih/SwMifTdvm42oltKdAvSIR0q2bXcI/TTcE/
NaNSq+0ju8AoEDRRt5Ns8aiFNpaHKwE/Z/+PAaf9ffFWrAwgIjhIZn914fQtlllYkXHIYZa98x+N
k/bresAp/30eoCHT4tEkSdFn8fIeFXO3JJ5fFih2RY+d9wsG0LdoNRMv7NwJvMmxxkqeqAWzPZRL
1C8q082d4WAUu8b2juhgTuXe4OQe42Q3vum0fIq1Et7CjMpAZOkxgsySPj3yG3VUKleQM/pYOIYz
o/0NYmDbaoem2t5z1L9PvVQ+xJvNqBRKOOCFSuZoTnavbtEJ3+NMDiYeZAfArGAXrxIolqb2Q8zZ
UeoWQ+5Kyl9j7OzyFz7wKIPY2mP04h/V2/Lg2t37Wl9r4cI+DZRuscybAU2S2XUMeGGW5omYORhj
dbZ5Tr/WjnITvcKBPmQnVNG8DS0pp1h7kS9+ULTcKNtMmKr5BSmpxbqOC8w3273x09hPiEbNxmyU
TVkf0sMq1WH6YLMtIrNBQOjAEFbNOWg80nDdxB1xiseirTaAj5GxaPbojU3gkIQb2OpVd9oLn2LC
u5l0XhQYBrO9QsOwxl0ky5zqLPib+IRz4CaxozNKfydcJ7W76CTuJ9WXfKvgWfh+PSl8PnH4siC6
4RjxbEDjhl93kYSCxo1TrdRTp8SsNXSG8rGW177iQlb/EGO2TeLKEEPTI4bmbxRaQgAe7gGoaDdY
oN0Pjvlcv/Xf0dFN9sHe/9sgOUVhxXKq6ib/nmcio+hH/OHl1BkkY1tjWVTgv3R9ChceRooCN9jg
D2ZS12b3pBKB/rqKs5STwzta7+6uJQWEx5QLwupOXDiloGeAXUImQZLUOXmCs7mTO7CY1KjkP9HR
O3NEfcF3aettceV+WRnZwv5T6KJrkwQCahfz1WG2qi+zVxJg6PrBf5hoFHh+bzEh2Ba/ov3qXlg4
oj7Em62UeuibBLe6hLYW3VLL30UIXIxH/aHaG2itb7BuzXby8Z8QOFTwcvSZdDAknCCzt0Pcx12Y
GTKVnTFPtqnkxUfszvKn6/P5Ob0Qhd0mm2gQ8O6bPu7FZjM6Humm3+LbJqfYM4y5375kih8HKwfh
52lUWSS6iZyGwoCMWZyiCK0o1ZTKwcFBtxEXvNe95qyU6l04NOrK8p9W98f8hT7VhASkOMDVdX5n
syo30ks9qJxuUtXrhfQJs4Vj1QXvCpZMltbs/vYk8lSEiU11mAflfAdkFkQQoSYeStd3oi+86924
MqTPCWuS3IKgOMEbmcXp7y++U2YMhkuns3Qy3dvJXJtOPf6nm8RQD7GfoKTYYNShVslKolx4cEGb
n/4lUUUy1fnxo3pp36VK7nP8hA+NbX7z7v0H5baZvPdA5Ogn9Tk5RS/pU/S12LfcqPZr1YCF18/H
nzDbCL5buknh8hOGc3vb2NHGw1nCxjPypjp4dnAnnlR0d0+xjQnifrXb+zm7fYw+y6RWJAV6oRO9
207ANGlDf2in2QZc1GC/Wob8vB2JZskKZDeqrQDrP37mWGnV3DUznzKkeRh3Os7Fm9rxbH2nHTBz
zyHY/IP8/THmLMPpftsMmULMCWqVPTWH9i/BIOQYgD78feTOFAyEmsLupOM6u7bRKgxNNSl9p7Hu
QYduEll50KGMyW2+csz+xQz8mAXIaBwTsqYjfWLNy9YF52Jk9NOXO2PEfMhPEZwMXNr2U+dXeKqR
Tv7mv7k/B5Rc883zsHHtv5sWPv6A2Z7V+0IslGnh1lW+kfN842kr9ZCFMuHHELOb2pDViudN2xPX
wUP5UmDzAXbS3QXb7Pb/knZdu5Hj2vaLBCiHV4VKtlXO7e4Xwe6gSCUqf/1d9OCermIJxeM58zAD
TAO9i9QmucPaa8nzZkLIf0gTN3oUVXougzRm2AR63ATzFMK0c0ftZ8hWFwROo1tQ49EqrzIfGd3j
9R1cifLPzXBnP7ad0ZBarE/HWx/fGDvjI32wQuOO7E3oumwIxmtBEi4iXlm3C4JDjLVgxl3mm91x
DxVrQmN27cmoMI3hJ14I6AvzrQ5Y7Jv7+VEYa6ydfufEKvdIpkkdK8ucJOBXjHcdVKMh+LSBDBID
CMp+vknmA0p4X2dCwB6fWOXuHEwNSg7RsdZmGG8jWdrkojnRz1mJi6N4YoK7Ygw9jxG6pAmCqGgr
v+S75aY5pEH9jQGEpIO66YL0me6hlrTpd9WuvQUK+JuweLd2lYM2TGWBAQZI+MuVQK9Cb+UciIJb
NbgDR9Am3UJRyA/rraizs3o8EKSCqwvZ2wVJQt1W0G2ZYcpaHNdpIVsw/4KItOh4rK7orxm+gQSp
qrJulywBH1q5tzbpQffNI0pnn4ScoodYsCaLu7pLqIuMKpQfjoNzoFVQ5m+1iDnqMvGEK56shzsA
I1TQ67GFCR1VbAbEZWg4dSdCw60M9LIXAZGapiNDgkOc314dxr3HGLTo6OU4R+eNtdWnXQmtg42z
LQJ98ZOX6xfZyskGzZGsW6BNxX/56Z5EkmXFTtv4GEughpMSr56fr1tYAYshQFNwI6NciGyMx37H
epcNIBqPMdDjhIWVum0NWqWhr55ysoDKKYXGy4cBZYhBHsJKZsqljiBaXPEQcP9iOhiLwZAyz9sx
YQP6qc4wbAh5vgo6v5g9c2dhLe8yvMdK0YhG0QelPNXmbhMVRKUzgSwr9NcxCFhnnmEcLQVdgAWS
x7KIq2qlvAVzloLqoa2iDsyHwE7TtakV4Sz/EwGSAOzl1db0ez++/6evMnbuv6j7sJEgAE0YFQoi
fu5W7otBLVrZkELAKWkgLx6E0jLIFXnSD5ClT8RH7tluixdIlF13pMszCMOwh1I3aIVQKT0/G1Fl
yF3q9FJokhtSU9AKJofUXvaxPUMcEmS0FZQYTEMwbfdJjXT+RECfDdUDwAzQBlD5E1LLnWoMSSOF
BNo4Szc+N/V7oo4bZ5G2SEx86Dn4dm74YyoigFlbMBJSYOcYYR0Y8s4XTEoLXFCLCSXKZd4hi/VU
8N7q0o/Ssf0U+inapEEeuNhc3+bLhA67q8gsT5XRzuIniWrINGRUqqRQUhcfxLgQ1IxvFRrv47Tw
MT4JWRoaXDd5eW4QC2NKCpkk+qr6J9/lSQ6Z5OkcZ3neHhXZ8qUJotJLdwB6cDtk3TZqRe/tZcoP
c2idIAPHaCPS/vN9HW0dap9J2h4LUuzTuPDKFBlGMgQQh91dX9nlxQNTSJtwWmQ2ZMg9TWo1xYna
jc1xkDZZf2PYkT9izvDLRoBiADxEQ+HXwj/ceuQs7tJsqMEjB1kjSfW1MtrEGRWYuXwqcN5l8Dxg
1xjekjv4i9N2jlmUNXR9SKCZMUSouoevrwSHDa4A1jWsicsauoyCh57EEGZS3kZoe0nKs0kbAfZk
5ZvgsAC9CYijASgntw5laaAIluvVsdagygYRjBJU9skkyIBWjhG+B0i2NMZ0grLq+UdxzISWiTxU
x3m0DzJ0/3oQYaQQTphL6JGTPzU0tq9v3kpuYMugq8O/gN1hE/CcySaKiRXhvkBL5w0a69ZNGgy7
8kN7ABrE015BFgFe+EdR+LVyQ57bZRt+cnw1ajeKLUVRWDhQCcCsSA/Ot2h5AxHKPZUrSAsq94tl
bdRRcDdffklmGMcL8ALtsrwFsYhKQmAThTLEoojaYwq2c3VJRA6+EpXBDpuERbcZTwEPZI4jo4PI
rRGFtd5OrtwZtlukwNdMqm/EdmCnYO4flb2kOru47r0xcjYNIeC87gSlg9UFw3kRxCBNQJvpfKdn
3U7HJVqiUJl76kJXAdCzLvsoIpB0XHemyzsSSz6xxAW8mtQlkDlRorCpord2KW/KBPRDUokxZPDL
/BtbmIvG/CqGZfn0R5r6Uu2jKQpbsN1leEqd5UHSni1IlV43dHmDYVEGjoeCSFcGs+j59g0qKZ0F
shRhOoPOhC7I1DEALjiGa98IaATUkMAxi4eUC1OmghJ5NIcotKmyS+bqbl5uS1r/j1Y4T1jSJUGF
AFZyokKDVZ93cmMZXqEX/+KMnS6HcwQbQHTUzWgUQh3KjwYo18FMDa3g65+Gbf15lIUHjLHjgm6C
RZfcm1xaJoQjJJihTvetrYiX1KSERmDsgHg1+q6BUeG6wdXPdGKQ84VxMiZlzJjBKlZ9meyyxQbH
QTNVgodgJf9hb7NjyyApQmfI4pYWTzbI++w8CsmobbIGNEyQAwI2JN7GsfFQp9ljWRmWN3bpvl6m
vdqYhzIbvhyI4EeAmQnPHoq4GC4+d/3GKGJ0JAi8cjL9qmpjqIhBgC3VBdCQ1W1F6IgpX9blsLVz
O9NotXMVxbg3ZOl3Ss1nTS+eU8n4H81wy6kNVYLwK8z0Wo0UMtS7hwGK3P/CRU7WwtZ68q6pOUZ9
SJ9gLWR6zCHwMRbSHdVE4dvarYSkEeVnQ9cvCVOdvk17okhOWMUPdvGuSH+uL2P1fQaOEMBF9Fxx
yDhXb/LCcSolRVzglDuoDIQxJr21vEzdos8qT18gqJnIYKtpF9urOvBhX/8Baz5xap+FSif7uOSS
XNsLPpaufM8w5jeq35bm66011ij8u0gudCRpi+B6yeAR3fgmTSpKlDN4pGhzo5sY06aTf31Rl/Hd
mT2e9wCEi1llD0UUlo5euxQAMqQQxLfm5TVzeh+K3t/0qcr/t63UuGvfiWPwcpXseJWVJ9kAn48/
EtoH19cm+GCfI6snHwyzT1Jd9fDIRn3OoG+Yjk+akMZ37cY3kBExMDHw7Sb3TjaN1AGKYIOaEjKe
lgads0mrkHBKLxKFNGm3TFRw5a8dNJAdoBKFagkwvNx5zgGuMHokBGHrvCjk1yLiUl11iZO/n7vo
8yRxKiipsm0r/clItoUK0E+YjMca2MARXMHXP5NoPdy5lhJT6eQF65Gn9CaRKDA4i/J+3Qb7zfy7
fLpn/NkF1RBdatjQILmWWWAVVXeR8TIt2u66odXFfD7/wBQhCmR/fupzZGrUSbKcEJwHD3ac30P1
S7AWkQnu+6uLIynIxpxQb372GMkvotf/bQ2cAxRjSWnbYrOk9s4wH5Tk9/W/f6WrhkvnZJO4L770
9hCN6CGE5I/5IL/WG+1jkt3iG1OshWaCelsfuhfJd55FIkyrW4eBRHDMIgG6QElU7ahiiNpwwsls
d1ln3bXT8i8CTTC2/ccEFznkBBjelOo4nSBOWyAl4DS/af/1uEFBJQ35IiZpdJTzzr2s6KdRNgvb
DiO1Aih3qXUfqgW2X/Rp9+WaM2rdjP8Tyb8MyQBuPaBUdpym0GyQQ/aeQugGct3oggq5yldOqII6
o2PhuwCNx9spB8CgbbO3w/iVjZpUDzmGItDfCdgICHli0iTg/RFcPSvYB+CqTqxyx7WtukRSoRMc
6tt0By5D2XWImxV3+Utmu+Ql3moHJag2xQNK0NrwQI2tCFG6ooJz/hO449zNEPBTVfyE6C7aqj/0
w/jHeZr86RZEgxvlkd7Z95AQvovvGSoZeWvkRhtG29NBAqcUUlcxa9xFCf5+xsAM/RnMbXCeRftM
orLZ2mGZtPd9rW3NEaFHbAiuSTSDVg2h7m+gxYBvwN3IsYGyf8S+N35G1xzyqOzzoFbAPH2M8wli
1YYBvZhejTX5MA6LeVfPUlEglcp67VBMjlVs2kkZyFNjJaqJ/1/G5pESaPeUvWmQWwnjzBBg74Ac
8q0iSfpd3INx321nEKr4+EUQXZgdsAW7IJ6TzIDag9IVbi6bc3eb5pYcbcti6GtPklJ99sZJajel
3kB5tewgQ7FR1GzUg6y27X5j2gUkochgJdQDwUgbPxSVThU8nBB072RaglmZDFqi+ZEF+TmoyNtS
/MfIUI9oZ7MkO6oUFdgOrBiCyq02ZNVuNAjVbjP0gJoNrRVp/GkXVgut3K4cpPvKNgqy0WvNIHd1
Gy8YIdKpOUGaPtYVCKuWirGLh7QvPMDeRzWQatWEKOdU0+9NpSZQZpAnafYAoFTN3Uj62dnUxMi/
p8koB7M2Nh9T1kSK19m9Pm3UKbYGgKKaONvWdj7nO2UsBhkS3W0LfnpDUtX7DiiirWmmpfVkSnH0
u571Pt6Z+N/LVkGw96SqsazckbYjzmYgE6bp81puN5ATGaIbm2QmOHq6BAK5egTt9zvilLnqOmZZ
VTsIZEPLTkLVZngoqyFBpXs2MIa8xLJT1P6C3AdK9UNZVOqrOreZ4hVE1nov6+pq8Doa6cvjpJdL
Feg1GP/8xcisYQs1cR1zLIVmQS4H3JcA/Ovp3FaBgzzG2shaUSwH9MGk2m8hz4laGXXaxB0LPZ83
9VwsFKzP1GLplJUWoVOhkePmBsgg9xICpY/RyerBQ+pV9G6XL9Lo1a0zDfhVaoNvujS1HihzjL84
SiEbvZsxr+scMuB2F78Z46w6VMnc0JtyKKHzOuaxavhG0toYgumtFnekQ8E5DUEqe3ChAKPPgWGR
tg2NqMoVL2mrbNoOmBd6BDd+pz7LaZuiWWhNgww5+UIhU+FKldHk+wa8DWNQwsNROEhAenUo0ZOT
tvhUQ79dllInt6bSJx/ErlXnng5Uq96TuE1NLyvttgnQ82jKzQzZ83ZHOmRe6LVERHUHGWTpGyWf
KFrnUFWOPbNtux+YGOtHTPK0BHOmpQaO54KochtAojaGKHSVZG2QjahWbhUlKtOgmspM3RJIFhSe
asfFuMkU3A33S0UL7T6yrdTXCih76+U8LvdDrxX9A40Sudpnut3+wauCODZZsJsbmmaq5SepmYrU
PFaAfOBOZ5oNYJ9COsBzWGux7qQmze1Q2k0b848aKDfAlzRb6oF3xmM8zhTioXIXVM+qnwXFNhcB
zVau7rNfwEVVRQwu/7yO7bCBFga8G5LRcaAb7fZ69CYyw13cSqoaSWVhoQZE2LvScRUI5MqFiI52
hUbpfEO5TFgDZabc68yOKx/oe3xD7xz7QfLM2/SuDTSMWzQg8nHu0z+Z5/hFsLwPd+1d+kR3VXB9
xStPFWMmh7wXxK/Q3uNSvGF2OjpJmR22cem80rhcfuv9IirPr1rBkI4N+J4CrSgu6jaSGioZY2SF
mSUflrR8wsUuCBvXWisom4GBHxU8wFx52BXykiKxoAYUogG7bV6rkHqNZ/tEAgQK95CbuUMDOjER
mG11aUAnY0yaUcrz0Im56Y1I600rdJR7SYao1yiqI69IRzDwwF8TXEUBz42BFx0mzB/DmwI6bP1F
+lZNrn1v+ox+hj7TX/rGOjBIQeXX2+ZG1I5dOxenv4CLnBZUfRtrwC+w0eYuFfO9K6b7BSS9153x
s8zFRWhnK+UCcs1Y0HoDxyPaY7LXPaue5ZIbO8h+YDbRA4L4MIZ2hVFtgId9SJNs7TeENdVzctMc
xdOLoi/L/vwk3U2Xecadjh8DOhl/VF+Bw3Gvr1dkgW37iYVeUZPOyrGtkX2TDaj31o0oCRB9Oe7k
gUEo1+QZJqpgeKOYNNrUm6QJuhv5lxz7dF8eKgfj2KJTwS7Kyw8JFIiNiw7kZJzZGKdRLTsLe+fU
mDONwfIzEMiIyvFurK3XMapAQ9UPm+v7yf7WC6uo0uIxQHR3QYhttIskQ9nECmPjrbS2HSNvV+76
RQRzWd1UXGaAd0LMQOchYHZtDVKFucvQmjS/6fN7KR13iZQE/2I5gEIBOo/aMyZoz91DHyW1brUF
t+YSNsXP3vkTVW9F8XHdygpGCdfLiRnOCyUgLDvk3FaY7NE7Ggt3uc0P6R15y97VDZOMrtGTFs3C
rTrIiVHOQZDWDHRqsTbdnLfK7GyXQYUaqYXQnmauPhbfaTSJ2AJZlMD7B6ojaMuiI40yPve8L6Y1
FPmEE61b1UfuDLfa6Hzr0uaZGOVBrfvX6zu7ak5Dvg9SBIxt8VAJ0ppSExedFUokgg6VVv6IlfmH
1Zs7rXceVF00ubXmlsAh/b89h3/Loxz4D2YPIsj3cgS+QSh3PhlZJljXqh2MMDIZL/B/81ggksWL
OqrQXuzjHmIXzqwFbWVanm7nIjKvlRsSRRMw3KNdhZk3/qSpdmdPve2YoZNKbln9seqvE40gTzcB
HAXUCLqIfMUZedKoa8Q2Qw1MWsNM90pJBOd4dREnJjhfLzMtntrUMEO4HPIS6NqMov7N2iHGkA2G
PCFm8wmCPb8rjAgjRujEGuE/HMiNR1/I1vbbgJVTVDcLyhdVMC+8tiyQjyHwQUuH4Y3OTaqRZJd1
rxnhAMp0N6nq+hZIyELgbCsXBZtiA/zTwKgA/nNupembsbfs0QiLlnxQOn0HyuNbHBVPiZO/oGBw
RzD4JHg1VxwchD7YMbAH49rlWdUxsa/1SLaNsE7f7fRe6R+HTBCurm4e5AGgsIQhCBQ8z5eVLnGr
NDU1Qk3uIfJhouWbNVREk7VqxcakKOORBk0c94nmWrErK5GxkCLqQCAi/cGwdf5vdgvThtATA8kf
INHnSxmzWBkJamEhke1vUTTdEDm7y4ru67kZRLwYRhjTeczQuRmzyoo2i4keSvSgpxBpyQs/zUdB
SLb26U+tcIuBIsiiZSWsQCPEGf7U7aspxCCzXeeeIQuXjck+CNJpHn6SJDIdUsDbwgy65wiDAKDI
8CgYpoQHyRR9nrXe8pk5buOyJOuXRY31sFr2+njXGMlxmR7t4naZ74rmBQds1xMRldnqPp6skdvH
ZpnKxqgTPaTZXp8eluYj1UXyNSs2cPkoiIxsjYk9ctmCoue5mfdUDaMqdgl8W3+1qi83pCAcxzJK
aLuBuo+fVZrLJBpnkjDmt3FvRdO9Alm+r4YJn4xJbJIWKHEAes8dW047NW+ssT3OeR2O6nR0aPqc
GdltlKSvSRN9vUEN5wPQBU1dIPOwgef2qsK0R3Qi26PRA4TaoQzlyrFmBTUGfTbXl3bp6eBjUyGt
AAISWbsAoktFTm0t6tujnUOP3YitbaI1WJhBPqpYfr5u7BKLzdg5WK8adXd0J7miim00cwHN1OZY
g8u0an/ZIBWX4/pWSga/SPEiOq2P+uSXLwy2hboJqjLYBILofDebKJObsW3aI/LF9HWZZOsxzqPv
pTwpgnt2BaUEU3iR/tHZBrnpuSnFibpChtg8Bva6vfQBFWoo5TkPjG4eKgcCa2uf7tQY5yVaB0W1
ihmz5ixEInwHpXkvamzqjunXMZPgiUDtBvNymMy/6MNh+lnXukpFEq+Xfkx+grzc01QRa9dKjAQz
/0zEgzkVqO/z/RuV3sK4Y9NA0xQaitTtVN/COP7goiHzIAMUqrqMP3v6+ptybpdt9Uman6k0U7MG
ditUqTXpOx4F0Pm+XPf+lfrXuRWWjZxYIUqkxFUKK8txhPCtsnMst7vpM9eAqqiMImKNiY9hdEV9
58/u5flzdm6YC2Uau0lbeYFhFnoam2ITQ9CEYiwPlO/gtRbNOV/GNOfmuGNu1uhV9FHdHNmcUtw3
7tw+CbbyMuY8M8EDhxhGazTRycAo2aD63fO4bcBkt1iufdsF6kb124f2JXtRfos1Fy5MA/4KZSUd
UFtkVxdnPFcwUilrWXWM6nSXmcO+NcGtb3dBpDdeNaC71Yi4aS+eUcAOcasgBcINjWESznEWnSaK
WgEGL8d3ZfyjNSq37gUIy8spTs4I5ySF0tK+J6C+gfxtBRKsgLx2mKTsSnd4ajziKY8LG+UEcb61
z9woulM87PzdeCNsi7Oo4MxduV/C+U9pauD9ZSQ8NEjuaTjt82D5lm8nbwpA2iLffJmy5cyexkd7
MWaseyuHvcJoXUd90NKvTzozE4zYBIP/wE7xgdDS0GiEEASosG4zEO7oHiRifqOxlm+j26F11U10
o8tu8yFSLrwck/80jASGsdKg7MY9EmDmkCb0ZUBw5jev2S/NV27iXfO++OUGA7JQ96xNDFrPO4JZ
N5+ROQkO6qrrYkQE5T5GYcjPiaTWVHSgqwHdDxQvoKvch/0PaA9ln7YH5c74FGIQFTcvbzy27BOz
3JuvxZGmpJVTYgRU9lTP9JyP6N7xJs92x+cO9gWpDzuBvMsi9GSQOFbZ5KcIVUKStLDn8rhYEUBX
JZIfoj3146wEkRZts7wQ1hNYfM6bZAZZLiSzIZzz16TqULONFnxZ50kBCDUD3dlwUwf1a/VL+52K
aaNW7j0wuWG4FWGFZV5AZAjYVsBHDI0vfTsHQDKU7vIRdX70rIRAUKKGQfzsMH/rvzkgWHf86350
8aTge54a575nVVaLQrqhPJZ4vFJc85koBFi1wCi4GMkLG+0+304z1Rc0MBvwNunmbTnkvoMr8Poi
1rwSWEz8/cCPQ3aQj+uN3DLGxdEIKKn6VxbYmNCgpbdLwEa6/wvBVHa4ORdBQoRpeLQOIT/IJ+TU
TjJztBWC2VbZy3fFkakRWVtQDW1FVHgXwaiNeQOUZECaBnITCLadb59VT1IKrl5ybG0prOtt/EsD
emWyIsFBu8RMwRBUvfD8w+0hHcUej5MgKs21RgKdCTnG7/oBE0vLBsRUd7OXg9ok8X+Cgru1vWav
vOsg9xc1uS9J4jnrnB8qywSa4BLW+/yQv9Z7EkR7/bmcXftYmK7mZW7uC0lqVlzzbMnsjj1Zclmn
JGU6sGA2yCJXfrd/FyABqQOAHKZAC4DhyA4ioyKb3O0Sq1k3SmybafxtaG+rORJkZWsOY2F8EJEa
RDsA9jpflN6CbLkbzeK4dHQLGkW31FpXMoanoXm8fuxWniCIkfy1xHkMXiBtaXVYGun8qlC0KI3O
qwyRY4rMcK4R5zTvwXdcgFQkLw6yFKgeBJ7uzH3luBgANv7I1C8fSqEU89qXOl0e5x3K4EwgMLKw
vBFlSjBiVbIAVHqZlsHrT01wzmBlBoUiL3YQ2dH0Zh4Uv3uidx0ahFvpLl82GjKXKBBVry9p7j7N
Ogi2UYdDcYc9uid+v5SppRaSUeDFAZjrN2Ns18GJq72rNyIi2PVN/GuKC34VjWJWsMAKK/rLiO7j
7Pt1H1yLw7CFfw1wz4tsTglAczCQ/zHxfqrv47Z8yp7Q/2wqr931vubFP9Ub6Tvx+/9Ghmv15jr5
AXwNS9NJmhkL3ER9UGiwtD7BhSkFjb+Mfk53n/ShQnav9TPxn1Xzr0KMylm+aFg1ivW+lva3o9E+
52P+cX13LzPrc0/5xGeceEpXmoOdGJ+eom2s2tdNb3FZfAuwme9JjWvuuhdiu6JbUrQ+7mpBMFHr
doNN1WQM2mlk+jOP2c3iiCrrl4UltkDgclAOhLarwnPe0U4ei8jBAruN3LpMS6zbSZP7qce9GW9E
BDerx+HEHHfgIY869njOi6OD3oSXOI3tQjA38a5/NpEV7nzTOQEEoYV3gObKzZYK8FKRDrLIBHeu
gdkcALKGiYRYvlwPLsKkLz9kTNz3M8DSmFg6twqrNq1UzrT82KG3Wlt99rMYu82ikjwEWkZUIrv0
OHAgYALRdEDj4KAten4nYhTWbmy9y49G2b4URfQCKqR3qpDX65/ms9J2Hjqe2eG5h+q4kfoi7nPk
4Nqmoe6yN3bKtwhZxo/+xdkoUGL753w5W/LrZQgJyLpsxWv0nehqXvF99lMcOD/onUEHzD1wca12
MQZnsMH+4DMyn8pzHnUf+m+b+UbEUXTpMLACkRIwO6GZfUFUgmlt004NOTtKUvfUku6+M6l/fW/X
PiHQfJgkBA+giV7w+SeMonQ2zKnLkMtQT60fUU52u+z3/2aEO8GDas25k/fZsc1rL0kGt9PmTaqJ
JtzX1sIIsJE3gfrzouU3FVazOKWSghPoY04e8haBuBDMsxJ/oAWLKBHIQTBtX6CG1MWWAUmWpLD1
p5/SMaduAq5tGxKPbeEmjw3k3cTcsJejEeBbOrHKy490Vkow3wKrNJj88jt5jHeM0vAhOzqPLjTt
elf9bu/7DZNBJSCMSyBJYGluXrqjhGxOxK24UqA7/z1cikX6rDONKILowzaawdhMth8mwbCKdRPt
La/at5hgcrZawGKJIkif2jvdBpxSBNERfQ0+ctfKqsgU9jVYWFZvHNAj+fHLt3QvbbttkrvQ0xSW
BC+LD+dr5x5aSMtXZdzDJrhmdrCofMRgCk120uPPCeq6WrCAnPQt90HMkWAOQXDFX4pnc67Abo2T
+KIBmhXE9Z9L7ummoCDSNH+3T9OOVdDAi6jMLt33v2jtGr/brZA5kF3q3GV85oncjdFRR41N5/PL
a5scuO4fzQsix/4FEkaedhhvk529Kw7kKO2VIRBt/krser753F0S6WUFNjWsfvbMLTGRAvxQPYDa
N2bpzcPOAD1669YPAF/KO4wJ/xck1OzzXmwAqC3AbQFmowuZBnuowbvbYQOiuxk0rWlA7iBXczf7
mSvf9Dthmq8K7HErNlo6oMgBe+D3i3fFhmzrmxKqFBgGg3B0OAuLeSvPDqbpIEEBqmaQz/B8YEbS
Y+ZxZl94pK80+mFOhg+8jk8HsADbD1n6oclvOgC1bBhDhcirsTH6/Pn6m3H5IwAyBNYcSCGgePBT
zr28GE0zp2MnhWq55Jh4MaFsFokCmFUjGiN2A77vEvACerAoVaNaCrWyAOcGCkSkxszGv1jJiREu
JtPGqlf6Disxmu+gF3GjQkS3sroMzAriyVtTZjNp2jpEwjIQIB9I1gcUq7m+COZk504PQQvEB6CK
AiHVhdw7UH1DPcQyGAeU7FdeSjeAeO+1FEN4dv3zuqnLZ5yZQm9CwW4ASMFdMNBq0up6HEGJA9Wd
4bWst7om6C+trQYFQoY3ZmgnvkJukqqPZAMEHsY8uVn0045nYGpyd7JFMT/7uPy+nVriDm8fl51t
EpAKkFjypmTy0tFxgQ3wAAHoRcta8QOUsDRgT6B2iOI/l2DkKiWJNGBZ+dg8JfH8HRP5oiBrbUE6
lPNYcwGW+LmJlkqThCkt2LDU5iE17ORQ5cvwiKZDB6rJpvUXJZ4Ek7drC3NwJzH0NDqOPDBNAh4D
nC6ggsD8V7wxnSqDGk8kCmpWyrlgkIOGHRjk4BYgFTq/cygocesByr0I7eyt/b7s6p2ygIN78hQP
+heqy2pLmYcpK4oBAuFFv+aVKCQDFcK40nT+3qVl3OXFiHlpdcvqyd2eSQP+o8Ssg9p1O+7VnSSu
6F6+Z1j1iVm2+SfxRCTXZByVha16QkrTeLHhSxjRQn91C+lF514UtK250KlB7oCb1tSOXSdjndN7
rLH3w4TIY4/xcAkzqcPXr1+cBcsAB7gOti8eBkOWJq8dHRzgZj6pe9WeyK7W6RJcv7RWPBQPJQio
0IUHMyrfU5WgI0IxnAHwdiE9WXp2LLRUULZbuRfPTHDfKa5aaBUphRUWmukBCoDRxdtu2l5fx0pp
Dm19HeENtLFk6+LxtzViLu0AK/pWDlrJLxsw8GIwSv/UgHFAGgmmIwxViuyuOAVuLSS7n2y5uPnP
vbAzK8w/tjGb5YEGzJu9eFntstaCvF8OxqGPXO29gtjiePNl6JKNFYPdCxSFEB1zeLLFshuzssoi
M1Sl3tezn3byAzvtRsMvwdZe5g0wBNJPkAcw6ly+qzekICtLgbHH1nb7+YX8UCRwrBLXeFSfukDx
lGC6M6rHWr2xlSA1ttW36z/g0kcZHTC6s+iagvHBZhfByUHPskbPVUnFeD0wFYryLtUCiPflN4TY
FQhkGd0x2ig8pA7DbbTrBgyyj7LxlvSm19VpYGbQLXGqd6Os9tfXs9LCRBnmE+fPSLYhG3e+oGWW
k6ZLNCtUMuvBBBiMRI67QOe9tkwPgFrXMMGZSF9L4NHS0cAU+02kicZdV3YVVRrgxBB/gUuQlxsx
lRGz8zWmeyAcuVeLAVmI8uXgi5Wb/prgPlyeJkpPGqyzUo4qxDcyvXBnCWleXQqYNFeK1+emuEvG
nIipI17Fau6WjXnQ/PoYPyAT2FO/v1Vv9V19F4Wil+/yYMAobmYAQ/DwXXBkEynNyrElVqjKQxta
6VDejMlU4e6hoxvVVrmdshlEVyYREe5cPrmf9Cdo+YGWARkP9xR1uS6l9pxYGEpQ098lqpnvC0wF
mKLvvLKpQYMs8Nk1d8E9g2Uy9nGNr5nWZqss0dhaoXxIdzR50qg33DT+AIGtnG6Lhyz26soTQl9Y
unQeh2Khf83yJVSbSA0pF5jN9rnpMlZ80x839btzYGqdwiIBO3nXzHEns6kqDEukMAfuxI+2/FX1
6PmX7X0nmb6StW4JdhtnPJCo8LvZEjjxijtBnxpPMevT4SLijFeljKJQg4+alBWUBgBsGr/PLfGa
so5dWi1+YWVffv7hPScm2fafXK1slNBZ7NQK51z3dQPkHPnbdce5fP2ZBYwQ4isiCeNhd/aQZVSu
8HjUSewl6VGJj6laCGKl9Z37a4T9+ckyJPBHGHGE+amhfWtV3YvG5558j/TEpdM96b+sKM6ELk/W
xPUPFNB32RJlaxqQOySja5nfkkz3r+/cyqvE0NZoUQAKqZl8sldNhjZopQkrWr94Q679dloAhhTa
Q5m2Kl5IRAVi0avfCtR1YI6BmOZFMGiCvzzqIdWAAsoP0LbszXHYOLQR+NzK3YV1WZ/ybuB/5NF0
bZmRJAbvZtg43yz6INnGwWxLjzai1tiqVzAKccY2iSlW7jMNmQNwF3QRw9bK0bMa3dyUvsdASUjN
PR72KdY+/sUX+2uQv6z0vCRpAt7jsKi/T4nlE0VpwdOi31b1sgXybXvd3MqVDMK6/6zP4u8LsiSS
IyP0VI0xiBrjUYm+PNnAPB14fwgrMoJ/vi9n6E0Pig7M9Mm5/JRrhluDa94AKU3WzgJ3X3ULMCfI
oN8wDNg6P8MdzdLMamBKa/tdG2Gqs3E2cXuIm6+Hk58lOmi9g734QmiiAOe6TfMJl0Wqu6WFExX/
KwsOgFUoNcAAO9kn11Gk9HVN094MMVvvTfYTJoAFz/ElWQI+DBP40y2Q4yN2ZUf5xIRsxlKhRgNc
bV89jkF1E+Ou2zF5KtVLPHoHUh3W0LAg9N6/WVvchOlGlA+v+B+7LKCLh+4asi7ufEUTnVJ5UMB5
GgOBkb0ichfc62yjuOcYZKRoijHRAQPOcb7KMm0GpTcaLWwL8DGnyKPMINNaL7cgLJi/Xz9Oa8Yg
i4hMA1kVaoXcW4gUZ1DTqtDCek7JsavnsXLzuVPDcbTboEiz+kmbjHkUrHHF78HnDVlItDPhMrzK
QVWWkkkSWw0xoO6R9Gdi6i7Jnhzp9fryVr7WqR0e7V9Fal5GkqGGcam5pLi1iFBr5/L9AKIfCTiS
eLSYL06WTJ0MhbsIeRSgksO+fJq+mffzfbrPQg0C0HEHxRNXFISvZP6GwS4pOArIay8GvfpZrwtU
4hELI/Af/4+069qRXFeSXyRApPyrpLLdpfZuXoQeJ++9vn6DjT17qiihuH0vMPPUQKWSTCaTaSIe
MTaLHifQhm5yr7oPH+I/QolLS0ERBQaPyB/pmQXNAcYM8Z4qvqAE5m19oBskvG7mm3oPXt3b+FHf
ppvpxn8UjqCsykWSz0IWCqM9Gvv72aGvUz9FthE5DkSJYKp/9aefWdLexrl+Cvv6r2WBCytU0/3Q
9nY6fBZJ5XT5ABLCpA3tGew3NsbUnEBuBa57Zd8B3QAngMll1lnDTPzsuySaFrOOjmKvrip7jio3
LRQ71r/vDTBpeSaGU1/KpiqhFuLjqtJve81E3JXM2qboysduHtNtA1ya62dmeTY1ZJSQFABFFUaq
eP+DBFxY9Q1RvUQFO6yxzeN4W6uSXUa/rwtahiooGFD0/ZoMPRG0rZcrGKul1IHxU/WyKbwnFUEb
VOaF/lMR5DdyFTu1MQncDnOdl64Vw5GYMYYdE6BD8ntmFlMUjklFvUyqD6o6/yKwD8csg8emMfeA
rgPfE0Dx7JjmL9d1XU7qQk8cV7xc0b9toFp2qew8pNFMJ4mgsGSBeI+Sfafkp7mYf3ZJ8xGn5bYd
o705RY9DOTeCLV3V+0w4F2Z0NXJmxRhTr+ilF0pAVTQkaDmIpchu6xwUPtpHoJNtxFDvBHqzn14s
OehX4CIB+wkUp0u9kzae9Hk2gcPbWdSx4vpBl6bPDNP3QVU8KnN8X6Th0QzVHRA8HlSEXbafANlu
7KsnwacsLwNEDpiiQeYCwd0C8ljTOkUPY4Ugdz4504Z1ggTgzG5tREOOuQe40l4gcU35c4mc8sYQ
99mcQiLQ64y7LNX+VGCQsHsQkTjyUAOSPqVuGZWZnfdwVFMfyc7YKv0mzuq/eSKJNoNNkfKbwZLr
4BUieBrw80pF1kuUFCoBpZF6H7aTv5vjanJ9KYWrJPofAD8iDxjPQH/V0gPA9kSPyKVvwRYgfWuC
ZAZz/nzmfULAS+VsJp4kSzh34B6T1f3s37bSn+tLz9ziUtN/BTFbOPPODRJjuVyO2Oss+9nL/V6J
0OeRPMjpj7AV1aJWDQvBOy5GVC+Q/bsUJg3EzCdohihjugPX2k3QhYfr+ixvGzYe8a8I7raJI7iz
uYuoF40v1KztWvcddSDb61JWV+1MCvv72aqlKsBykzGknoIyfjL1Noz3VgHa5IQO9ECUzxPpxCUw
6sRQqzllOk3UUQLDNbXXTkwfs2r07LyjHo6UCI/iloUx0DhKnQB3OrulNPHQCrGt4KedWZlMZLvn
42Clm6qe3scZnfDXl3TVNoCmg2Q73kWL+Wdk8bQ6lXzizaX5CTLoLVLyb9dFrB4q4HNgfAylMxzr
y11L0kKbOhAberT/NBEgSPPoUExTqffX5axax5kczpsBQBXd0njEeo1eSnZRFy9Z1z1lIXnOgvrU
5r6gQrGMD2DzZ/K4K5PUtYo8O7wVIpB7PFQ6G0Rbv4uIkUZVxqssjZlTdN8GpcFFbeDphRZO1F5g
L5erGU/GoJcGLqyg1zaVqt0g423YSSUflbn8E8VjbpcKFQ1KMF0W/upMKvfoK9omwx2BPdQm87Fr
k3uqDJ4ydp8FUQNb9rtjYk6VE1ntMeuCgR3M7dhp30Y/Y9EYnrXsWQF0HMoutDMHALI3yw9yitt6
Hg5RMR4Kid4nivl83ZLWDsW5GPb3MzERoD3MesK9mOfVwayS5wg1B0HMsy4DcSx2EzDgPAqP31d5
EkhY0QjAyIOZHvM5eL+uxkp/G1uuf2VwuzZFNMoKpkeo1qYb+OSkBP1uBCKzbeQ4I+g9A1qxNga2
oRSbkCbuqFU/grRPnCDqPoo0+SnPoMPUAHKCfO7Rkrtjn5Wjk4ypCCtmzUucfSvvJWI1MlM9xHoE
KBFHmWFX+r7sCqey/pPrkA2WoiSNXuXFfGksywnt1Yl44IU9yj3mG+aUvFxf+rW7A0cU3R8G5um1
L7TJMwsyhqiTKna/W6BPCdJCd+QEmAGdIv2+LmjN6Z0L4twB4CrkcGoI8XocNgv0KbIRblrLI8Mj
puvd/04YZ08z5iDLvkR4ZPQhWC1rR2k+ASjtqsZpngTGu6oYeoJYlgDxGA+YZxArJD04LLwozhB1
WvFtnYcbPGJnV0omuL5M9BZYl2iYeAGpGN3jX1+WVeqDTGEXjTF/1o1xP4/JMR5aV6v9FIjQuah+
t2ryYEH6RyD7oDMjmYKubWZlIBgrVZxRoihUPmZ4WIahL9g4ZgW8+2ZXBkBOgGe2mM+NQjlCSRuS
1Do9YSZhHwHmJDCjAzjibqPO2DWl9XHdVtZFso0jyKPhVXupnJwjWA9Rvvbm0QDUMICnbDr5j2Ak
+QyG1rdDCkoAQJC/Xhe7uqZQ8B+xXBAQ5hqp5AJiDT/4hY6820RPf/mSsS/U7vG6qFV7gf8A3i/a
ExZQ+/PYz5MVtsSL0fNkS/G4TSdcffWQTHYiSXe9oYvweFe1OxPJHcAmUVK11WocCjortiH5t/IY
P/tgXWkBgX5dvVUXBngo5COAEYfOiMsN9JvMaOK6IV5WTTYxntPyT5sLlnBdn39lcCcAE7KSNFjQ
p2CF3LKfX+veepMy5TR08Si4cUUKca5yHJumisEf4GWtsjFBUytXz4SItkgkhdsiUBPEZl1CpUlC
ZHKjW3dp/+2OU5aTAoED+lTQQcsPH1bqUEo6OBm8PpzcpmyfjT76VZAaM6RZLOiWXDNydkeyZsaV
+neu0rmI1RxGjsJMoKSuSn93oGDpZqDfBAKfsbZ258Lopckl8gSk96EkXhtNOnpp+z/q2DyD1kBg
dutyEHUxnBsk9rg9MjGkBKrHiHh+ot3rU3onDe0tMIwEUfOqGGRzEK4jZbko3YKywJhSGWs3dpj/
o914AMmGJ5cIBL5/VC0FqFKgT18pqlZ6PfY1CBq8CVPSlvSBkSiXcWxcl7JyWNGwbWlomwXuAooK
l7sDfMJqwCGSvShCdZjU71Y33HY5eQZn8eG6qJWVQ8zEGGTgelB45AxhsIyxrcJS9lRAvRIl+DsR
a4tAYX9dzKpGZ2K458TQybk0hK3sYT7PKQf9Zz0qCIhHooH9yfh5XZhIJ/YgOL/tyyTp+7CWUeLE
dVHr0amb6se0LJ+vy1npZAOKF9hF8T5EmxfM71KQ33ZRqLaVjPe2fjItaWMZ7X1U18Y28Itjqxa7
iEjAwkaPhDTpH+Fg6DbM9KBZqaB5ZlXlsy/hPG7V07qQx0L2Sv9Xm74TdMWDolZg/KubeCaEO8y0
sqSeyLnsdeShN04qXsOz9j6GIihdgTJ876/addDEgjJt/65Mkz1Onx0eUoLNE2jDt642UzoNaQJt
6E4FHAFB1d1Nhs24D04WxoKA7xDaU3lkUDSb/1I0d+hSySoUHyU0gHGPwOF6zvbZQ3T0XZDY/5ox
0/DIqKJ0PMwEV8zKENqFwarcMazCqpOUEDoDoGs7YHo/29EYNFH1HeP36LYahO+zO7PcQG0iyBqx
Y8eFxuenhac+jazyf4XP2m1G3xIhHshKLfRSPWZYZwffagqjQhuZjHa5+iDZhux2J/PQbobIBsVw
/ZA95X9EbQBfj5VrajE7OxPaAH9XGy2sabvtMOU5u/UT+g/bt953okP4yNga4of4pTC3161obTnR
uo7bAT0jrGR/Kben6uCDaAmXhG8F9hSSBhzUucCVri4pe8DrgOYBwgqPNxSiTkRQh5oBOd2ZTibv
gz3YlNFXrkuwlo10TDfBk8hSVhyAQdgsBzDxcWnwrRW0VluiYT7Fw3vOiQfMGUiA5KMiF7DiAc7F
fFXqznYOCWezSKJs9oj6u0YFTKsBZqH7oNnMd9f3alUhxA1Ac0CEh7aRy70KhjiUwyycvVlR7hJQ
NAUEBtn4RCBnbbsMhCeYb8bomg6ruBSkD0MtW3kweSR14MsyzFjGGIVp3Iy6qSe7DCNKNNy5cg0a
gFFCQxHgoRjlDSe0zsgsNzW2S/FnlwzNtpRnZ6ZgHpv8LQnK12h8NafsrqiALhbGdpMP7mCJ6GdW
CquXn8HdgX0ngaYswXaGVub6kenmuXKkimeBbVdGd7BG7nJN35roorm+uysu4FIydzGmQWAluYYF
oDvDjh6NbXw/7PxDeaPb7d/cM7fIOZ5EEJkrzvxCKv/u15OWxuoAqdodbhHzb7ZPEluP7fyn9RJ6
7TF4VoGokABVyiGxbfy+rvTSpC+lc89/tJVqXVljtaOmdZtAdWkIIL7QEgSOa2KQlEJ6D03BxhL8
Tyoby9STyRvK35bR2Xr6Emin76tyLoN52jM/YKLUhEQXZFj6S4EwTQNV2vdBIdAKh0kmQMOBWH0B
B17VSo8+nnLyTL/c1xNo4vtIUCVZW6pzEdyOjHoYzn6bT16mwD2ntU3ayJXUh+uLtbx2LhXhYhdc
RbmqNZAixTmmzcp+n/YYt7suhHmMyzv1UggXp5BBH82qLyavR81DjZVNm1W2WT0P9bQhnahAsLwH
IA3QqMCnAro9HNjl/idZO4e5gv3Xwpe2PUVmuO9Uw9WSX9e1Wl26Mznc0gHeK51VDCp4SZm4hpY6
ZkwFrmjFBnBZg+ULiPO4b/iyum718RzhJQAGpdDu6UsWdhj+fr6ux4oQCmePZCO6OVAd4txdrYEK
IBmLwevqV9+CnUXvkyrIvKzKwFwJkn3A6VtMVSZxDcBGSe+9ufpo2sLW27cxEgSkK/tOMWxg4TmL
sTmLv5Xn2sxRxpd7rwO9tvFX9f+ogE4WT6iu6KLgyBuo++KaRBrk0r7GuYrUyTB7ZCeOffLc0lMk
CSL7FdNSEAYC2wT45Ghf567gllCpaq0GqjShnTW4egMRgNSqCDxzgfKOVrAFumXd0kKPraj3LO13
OI5OSzX723alwKD+kcAXpmR5kjQpjHvPyDPHkpTbULmxCpEnXtsNYD6ayK8o6MTig8tpaso5j0kH
tplPvbtLgWkbi6qnbEc5/4U+bkyWotiO+Sh+O7RML+Y0GDov794J2kC7HzT4TNvake1Gd0Py/v2F
A8yMrFFAAbGG5EsDy1B1p748dl4YzDajBCop/nemYH9YAMVpxfo+KYD3GYgYP6iugu1hBqtu7zFD
sCPwu9roJb+LZOmoIRdrzzLJUIumIqaWlXOKAjQABBjeESbO2I6e3c/UoB0cp9V5fpp6Q5e6MwUq
TfWLRJNAw5V7B86AdSIjYYkGQS6EbCw/G40S+4a5jTs/L4FPLWUgv9SKGzwtbzBFL6KNXjlV6HxE
3yNFgzfMkdNNGiq1T5upAwhEd1PNxjvek4JrZ8Xg2fAR8D9ZoxXeBpfL5xczYEDMpvNSDB+Cw8XO
qsaVDVH8vWodZ2I4TTD5QZO0qzsvUOMj5oFumrmftlI8b4iejxgSiv5ghO7xuuV/vS0WNnkmldnO
mW3kMm5VM+46L5vl0nRiOVPiH7rSmG8B9elPAKv76tECukZ86NDURHallBeaA8ip3nLn2J/lXaSE
ZoLJTNAcOf2YpuMGEEkAYlMSIzYf0pQID9KqQZ99NOetswJV0VxqO0+DYDX5MxmVkxaAPRKm7FbN
60wSZ9AYn9Wrmfad19P8UEbBTRqL7oU181JwT4OXA45hcfVYSqVP+Zh0Xjm3p1EBjbQO7CqtEqXe
1xbtXA6nShKluTwFObzAdLDahyT76at/GszUXreotRU7F8Nf1laKnIScdt6cajsrKZ6kgAhim1VN
cNpR0MRluhgr8gtFRxdo3Hlt+BjUAXJTnTNmoSOpb9d1Wd0a7AycJzqYFtP5kTUC9E6GoLz4YRZs
0DpypK4QrNiaOmi9QNwBdHqgKHC3T6Bkaq10UeeZZb015M+0uh+jwgEgkXNdnTUPoyILxWZFVmAS
ewPIRqgOtx66kxxTRs9Xe1f6b9Oo2eH8UA2/r4tbQQ2EMAaWial/3AUap1iXzV0cmU2LB3YygwU5
3SY78iCFQAvL3EiIivZVTeR8GVD2gYwJjlmcJP6ey5Nqyi0pVjwF5B7Rft7LZEsjEM5uZi99rQ7j
Tr5pfurVTjnAi8uGozxnsi1tr6u9sp0XX8H+fuZRVR8wqLkWKiAYvC9eAd9cqaEjeKqu3LM6giPc
e8CKAnQKdyUVY6NEZe1TgDfUho2S023XbqcC/XyAWbory0gQHq/gAAMm8UwgdzlFet9HZmVRZIbb
g3xiMzKjMzvtY70T4fivHDpc5BpAODANggZrXhQpx24eoBuQPxQ7ncoTBVu5nagiyNqVRbwQxG2U
JNeDnPkQNMph7qZYSacDKVEjKXf1XPwsc/r3umWsZBeNC4ncvQU6+hQjil+r2HwC66N/irCQ6dvo
DK4PXp0Sp0KYXRSpyfl9LQrNXAFLqkd+zZGtuIAf/pDQR4fueaesgPAD2nvDLsGNpNwpH9c1XvE4
gJlCaI23NJ4MPNDArFZW4meYTpMxBxyE6FKX3tIRCKYm6BIqAAxJ6ua6xFXrOZPIbeqsdJkFTHMY
qiZt9dY/qvquDkWkamt6ARKb+RhUD1C6vDzjKGAPSUIw/hIYQWSPY35M6jRwUknag6bsjvgTqmGi
WG1NtTOhfFkPr1ITCHUQavnRMxhu9qaVeaZwonAFDwpnD8cdFMEEXTU8IBPJpygo1YB64W3w2mCG
597YZpvY9V39kO/HY+j1r+Ee+fCjGA2KbQ/nwtEShXYHhoEGfBpu+7JMC/WuR9+8HoEooctll4yq
G0vhY98motnJNU2BXYIGOhZIYCCWczVjEIxV0KCPjpEyMTxdI3aywml/aoFND8EhQga4dnAmQfy+
V+7Hb/P/ATQG+QaA8IEaDYM9nD8o61xNuiJAJyk9lvpot1O10SQRSsOK3VxI4RwAxoYS0lJJ9kY0
BxrZD9XIN3NcbL598C6kcEfCn6whm5mUMnycQEsWyp09+6/Xhaz4MksBaCGSAqjPIAFxee5KMG1I
ZS3LXpBh9CsAoWHlyVnsmeQn2uz214Wt2CK4BtE3j8PA+NT53TGlImJTnB6dpaM5PcOXuZI1bTvj
+fuC8CDGLDZMAH0x3NJZta5kkdbLHhpxn5CjsBvg85W+sQl0QeS8ZgoIM5F0RCICBS4uboisGKhP
WgxJAWZpE8zB2INfPVpVLeJPZL/EHWRAy+jIp4G/EwEZp1NAItQy+pTpdEebu0QVFR/ZDywEMGpY
oFFjGOWrpnQWZslqkLRtqs2YachPHZ5mtl4E24Aqv42O3oP1R0Lnl/k+mfTbrSImtILbAJwUmg35
dvjUCuu61EPZS8Cx2shGafelguAr+D4tPRhpzyXxa6j2McmaQPaKv+px2ihusmGYZM2W/gruUYsE
4YMoeF1uG0RqeBwg/w3Cc76dqZcVRNHFNHv97NuaeaOJgi6RAO4E57mZz9JIZ1igvKuLcbQBeSQi
xF6aObRApQiHE2jlizGyPsUQyGAOqH9Xpmvpr6VK7o1JFQTFq1KANs/e7iYIGbm7KjYKAxgG1eyZ
bbEhmf6rquuXqqoEWfaVZxS0wasGHWao5yNJeen0FBpm5twWsHQ27qAaabSZp6De0qaTT3FhPhu0
bk4kG8dtUwfzziejtK0mPH6KKYwfrvuqtf0DBCZuS4TnKPawv58du8rSRqVPJBTIh9h38RAHBHei
/b0uZG1l4XMBBonc7zIlUsZJ2JESKzsVr20Nyr0cA0tv35ZBFGQiEJGDERw4EZeKoNbQDPmgTt6U
+qdhkv4CsNYlfvl+XczyxjLxigF0LDoXGJMxU/VsvZqxTwwznFB/radnvZZTF7zmu7RK0acfmIi7
gQR5XeLKDl1I5Mwy8lPwdEX95OVVxd4U5GUsu5/fl8GwQ4DDA4DJhQ/UmsyPqwBlsqEdiI2puT8g
5/11XcbKcx5gGl99M6zcsEhbRzVGs0AoPHjVRt81m941j6pmN2AUcYLNNNjVnxbA19lh1G1tN2/S
3pUOIoBGZgWXtwwaMkDbjQtG1ZagWrFfJmkvSSBXQPP3+0jk3u6HhKBRUfvRkqk6dXoWo8FOFk0Y
r+wi0s142uOqZoTHnO+vCrBkFBrMk+Tp4FZqNuyzMPMFlfsVIHk8YtAzj9YA8PtgsPPSPI3KsKoo
klovvbXuRrf8qJzQNTbtZvzUjoGTAElcNNS0PNxoY0ZZkD0vMP3Hh1WBnOFfRltvQntNgwz39GwY
r9dtZ10GcHrgqRBU8YdbT2PMAcZz6yWyaStaukcJxAa8iOAGWFs+wOfJSKrhHcFKoZfLp/p5XmPi
rgF4yLiNwE7QHuYDo3UEoywDxQ+LDfDgBRcC+9FLm8QMLMOkxsADKLf50AoNsJUuN1EDLD3WTJbs
FMD0iPMwS89lqSA3Qa6QMl45/noLgwzQslJae4CW3M7KJkIRIgDQgA6STH8QxNorGwZ7UIHAosno
geKbSQs6h1mRaRX6rmJnDn9a1bBFUee6VSwbrVgFGbklQKCwU8UfqtRHvxpJzAhkfGRrgIQ3eSnf
WuwUYzSWkAkRuOKF94A8gA8h2AZQAqJ77gWhoLURif0sQte+ZmtVs80bz8otJ1B/KT7gHdPc/Q80
RNCDOR88o3GcOYlqHktlZaXR3TiCy5iqB8Xy7XwwTmnaHsI+dIb8s/DrfRHlrqQ11DbCxlaKF8Fn
sJDkwkShOO48BGAK1hkDGZfnIkRxxoqsPrxLArxqUVgdxvJgjBoSQGG5Kaj+1odIduXEDhHNAMDh
2Ia/r38DE8F9AptUh0lRND7J/F4HqLQWZJKDOws3VGe9tsBl6OymExzGNZsCeidLVGK8BW6NS3In
4MSYB6MOwNLT3qqv7V3hMI60fhMG9nwSdwsuTgpQdJG9B0wSQy1CsM4trWkxsBegB81z/aJKuacU
w3sdEZFrWxx/3OyMlB7Wi8nchSVl/jD3ndUwWO7Eq7z6NwY2ht3wAh6GTXEYX1E+iG+C9/wkbLJe
2TmkYxCcAZQcHZE8Xy3pWs0aU1n3olfpqT4ot+AbffCfZ5Afx1538G/CY/Mmi3zD4sJlLRmYVqI4
PSjF8YGt2VkJouXC9JoBeUkif+QjyqG5egpLIJzEw1bLMciWt79hzs5Qxtux+ivJPXo05c11y13u
MOs9Ys1UqAci9uCeSFYelgXF29Vr6e0wfYzGxzyJJmSW2l7KYH8/C0sxrTqqUzWBR2NsAcz/KOWi
OuDy2YKHF57+4CH9muPkryk9ayrLBM7SV3KNblI00maOfDB2Oe5ETXQMVxQCBxKuRCBdAqifb9zK
MZ2bzQq2LwcVzFYGJs18E+2Cg7ylW4DYu9FWhPa6LhFPMngYNhnLHfzep6WpxSFwpSVrk+S30ygi
uFheHwh8cc4Z3iUaYfjxmLgcZ0OXJAOYhu+gQTpEAHWVUKBQhjet+1Up36ZRQxBzLo99z5lRTGMw
m8BEMFG6LfcSmLFArWDHg7KVhThKKzaOgBocaoyxAUA2/AWh6z3NitbwgP0PvCQFcNbmDvw+PQjF
zEoKtteP1LLygh58YOTp6FNk2KF80ImnkNaHZml6pZse6tv0ntgx4P5VWwu/aJPFzL9LL0YoRS85
egjhQQ0+tzz4+kRq4Id6cv85zQ85Qet4dDRNUVF3ZSXRe4ciIKrH6Fjni54y0EmtqIEcmmYHENK4
EcYfG+Xl+gKuaINIGjzXcJAraPFB0Fh46Qy6l/sDEKIrJ2//ouZrd3EsiAQX0S08P+Jb1hoJYKMF
NOU0Ar1Klhrdy7pHieS7oesObYgh/si/SYnupjn6ssNM5P6ZU70MF1DMwfIhmcPiBd7p9rSQhqao
dUz2lAfU4ANXu1H27R5zE9ui21Mxp96K/7iQyLvgXJIbzYSi8cH/20e2tfUPuquAtnm6JZsvjyUI
R79Cdl5JzIMw1Co4rAVSfaAmfqIkVMPNSt7NY7JvXuLcpvf+1r9L7qfbFhxuMXqfBYu7YqLGmVie
xS2NhilqDKJ5UoL8WGZnLbH1IN1cN9FlKxOesqz4z7gGgG/IP8b6ulMb3aw0T30ob7tPkJRtm9Eu
dlbsWCD2mFxUzHqbIu4U3gXLYAmi0TiMAAKjPot4tx4KJcrTRPP6uAeh0o0cp6he/QTG6b6bAkES
f81wzoVxMX6E2KG15Fjz6jizy/TvPGQiQ1nG75f68DeBpscVqTLN09CjrkqVk5kNwvXgPkNJfkiq
nY++IfAhOUTFXFgS2T0R8VMsufbYdp6tKfe2LjKpLQIFaip3sqM6JHHq0JbxnCjdwonv/HsV8PG1
52mBEyd295T+MDN7PJVOehK949ZXHJEYKr04NTy0ut6n6J1RQs3zyxsDszlgTXWvG+8XHhB/NDFQ
/n8iuCTvIGlqU7eR5pknc0c35KaobFJuot24T2C8jBuYJWPyI71Jd74z3IwfKUh5rn/Fup4Ig4Gf
jcQ2H7KheheArJV9hPKgGA/RJCJZWwpAXQHPJIxM4028aK+vmr5umtwi3oAsglG+1dH7dzVg4KkI
yNiY2PLt0M3+FMq1jPlyQOKp5E9bPF4XsPRllwKYhmcxEphOUiAxMty9/MMHxG/nnxq0VVwXsvKo
vJTCvuJMSiODbK+RIKU5To7yjlSFabcZuIbB7/gQucGdKJhdCZAAHsxgBhBuIq/LhytFq+ZhCo5H
D8Pyd+FHvh338sf4QO+S59iONwOqhW8CJZkTuTR53LTgI0EtFw/1Be9UXgxzULMxZf9UfQY36meQ
ugD93fd2cEgO48a3ywdSOEDMm/ZCQMmlhwNyKXvgKpbx9dq8XOEZbyyNZKjiWU/DRgV8JRK7TvIc
OLUj7mpYMRoKyAMGWgf6tQWNXO43TRJpmPUaWb9q9dkovwpLhI+38uD6igCBgYK3AtF4sI0+0Glr
Ai4KABh2fYgyu83tbKf9mB3fTgK33AlHd5dBE5DNkB1AtRBYlItYLZH0IsPoyYD0p38MAEVAN2y0
lbGfSiryPo7lipKfVF5aDXMdmANB/o5RDVxuXGO03RxLGaoCNdCwts1finqA9hZvDQ9jinedWz76
7wDOBwmnjTFwFwNQArtdRqiY30C9D+cFhEKLkTqrbpVS6/zeC179HwQ8zNUO4wLaz+mP71rATM/u
AwfwVr1XOuKpxWUgjmAfOQr0aSJViqzipfpoyjYjmmPmxvT1fTDPbxWD0wpL/7EN9Jfrmq7JYgDt
Otg+EfbzjUA6+tVUAOZ1XlXoh3pMS7SHl16nah+pSlJB3L9yRliugxkSHmiLM0K6Ma/HCDnfqrOM
zdCXHZAsSfWq540IO3XpeOBwIANlHRAuovp3uYZDbuValaLokWezFWyVJvEPkjRp4y6Q0PFxiPNJ
055bpKmT+4bGs6hCt1xX9KkALQzeB54WJd1L+VJMx77UDfTF9oismja5xaBW4vaFEv/M4kzUrLYq
DqNgDGwcVHAGd5mQMo8r2lSdB/jgN8XXfit9dudXQBeqa1HlfeUeQUMqxs6wg0DFRdPNpW5ESmp8
hdriHaW8W5g7c2T8k2zdBU+04lDb6lxjcERdjnRFSYK7BJuKFzcbt7+UKzVhMAwov3qqJT2XtNwk
oNarK9AW1LNb9MFL6Y9u0yqAhbhPfAujvvdWlp7M4DcY3O2Wwu2PrddL4NQlpUv953HqnCD4YeIk
q4HsACEEdBIiILdlBxr8COuPQX0AjgSJnsvPRuhsBYNaangEVp+qExK7eDEe5XuAPaWv/Ybi6iMH
MqDoaAfbaS9atpU741I+W9azQCMqYnnOKeQzgu1gn2+jyjacCUmzdte9hYJy4zL8u5TG+e6+zhtq
SZAWJIYTob1Q+zYtGbeenBmkBLXadoSEHnUPczadAjNI173ick6ek8E9TOKwCMrIZzKA3l9uY7e3
u61xbHfGQSCJHZbLCAl5aPnLzeNhuWACoUUbJ4lZql6ktZi7fwFK3A5AC66fjE7dRO6cP6VytrUk
QBiL6GFWDhQavmWLIcojb8anN6ey1udGJtQDdpsN3me7or8iEIFMRS24UFfc8YUkFqqd2aCFRmBZ
62YKYN/KlcMRx7U+JePTGELDIgQK6P76ujIz45YVEQtaWDD5jnIlnyuWaBiFvtECLj+wdjOQycr0
vcbQeqbpG18YzK8tJCjWgHiFKiDgulkQdaaeGQSdrgWA05oTzelVsmni2yxW3Ki0BAspksTda7QN
JzVuGkhqnowgdJXsCdzLurK5vnzLqjfzVGcacU6rLIucREWr4AAE3tdkR7NLdlPgRsCKaQ7pMXoy
XBFIBPtRftNQuQUHL3KdeJ9wvmP0qdEMyLN4Vlg6kYZTlyE5jTmZ68qtisHDFKPAkLR4lGA6XyqA
hKp4U/UrlCv0wMWO0uWCnVq7JlG++1cMZ/PTVPbSUGIJS7cH/6zuFKPjuy1CZxCq79td+CBKwq0a
x5lEzgx7QCa1A0BJMXSe2Er+WfaDUyjIqPjP11dwxclfqMZZIfE7pelKCMKcsDOq75KoD35dAOBq
4ZtQXOeZdvp46vpMyRQvTj9TE4xtgtLn+kr9+/vcSnV9pJcJ5iDBoHEXGcVHTOut2iNyKefvtpKy
g4RxuH804ZaqDv1W7nKmiX5opcJuw6c2+7y+HWvO7lwGd1jnsYiNuIIMEvvmxtLjyenonG8i2eru
WlBC/wSxdSHI+K5uEQPSIZgEZtMYlz4vC0pgCA4QahTlPg/KQy6NAie+ukusWRptBsCc4O8n39LA
EzBhegfte337lPm/ze6YKiLMtjV/gDeQgo4KROxonL7UpAS3CYp/keLRdrLz9KFCwcivRVxzq1K+
qlOYX8NIPefcjDTrc1MyMLWSabtON1x1JDbtRewlS8gbGBxaB9iEBQLlhXerU1rUoOSjX6TXg1cf
0ltzFzrdLjjmN9op/ZR28b58yE/hy3UrXDMIPJrB/4vEIp7PnIJSOBptLdfUq/x3OXnpze8CWEIx
EAxj+E/Ho2NhDbOlYEA3KqmXdJZjNek2ax8wViuQsqYFhoGRd2BAASAGvDQG/CDGRWJwekn5KR2A
FNRqgutnxaphZ+hPQnoDyQVegtQMulmgROU1WumYwKCpCEbfgsHtG5GoFZtD+wgDcMDIPkI87qXG
XiUoBWFSSqmeZ/8jlJ6i7OH6rq/k8HFwgHOCQi8B8RSP3GF01dRKSkPRA4AcfuWof+mxxqwN3VS7
zOknd3Zu5Vtlh/E3G9AOpl09Ra54BI7tCxc7nH8Gz6xIM1nDxuEzmk198HW7fBrtzEkO4b65G37/
P4hgV0JaCGRxM5jMMGjBmfs8kC4OBpijups2E1CldLvbIae/0139DkMXwcfoFU/TjYHc6k5zr6/6
2qPyQjr7urOIcyatHw4B1GW1BIw1baXH9jl3g43poilx2x0ytzwFjnmT/wcVBLbh4AlA9h3EsIs0
cm3olSVD9IjQIlZj7HEpip3WF/dfGewMnanX+7VkZCoWt9jQ3bgtUT6ln/+o177G4FB/RE1oYx2E
WeOVy/RCPW5frRjOW4ngAGo3rF30Aw1H/YGFb6y3JfUdDRgE1JG3ORpCQKj4H+3rv4pz++qTuWzD
Cos7AJsOFTFbN2+L0/+QdmW7cevK9osEiJr1KqkHt93yGCfxixA7ieaZkih9/V3MPTjpZgtNOOdl
B9gBUk2qWCxWrVrLfOo/7EeCeiPmKtEiYg/9LYkP0mLvymP0bO3CszcutAlULbBu7Nxv5Z7D3ICp
88cfxl768F0JtKe2RGZB4tSKolm4LuIffO6FghBhs+xAtPyU3Obb9D56krUb1zLyM5NCOExcfUgK
huWN2zI0fJCW3EMCcwMmzx2naMzvpeLUawEY1XEOUkZycRHrB0bqyaI139B4776ju1l+SXcjZoHV
wNnXz8nbsFc+f4MBjPLXJt/4k7NDKrs19Rk2C9CytKC9cytZdXUFZcDljf/a4Os+sYGEdqqhk4bh
9F1xo3ywOzX1zT27df1mY3yQasMfOPGzDKovtSvEBVIni662/9nPCP2HBCMCOeCK5U3xZL+2z9rX
4kgeZIOPK74KZRQuq4iWKUCTQlJQgIOkbEaGpEBvb2xl+drE7s/rJ3/VBKANYKbSuD6msKPaZPTR
TGDC0cutZiV+18TBdRMrQRWwCV6QBhMFzxDPP5qrVJM1miMGb2fztqhs1JZ+tvXk6Ua9MazCU2cZ
x9PaooAA49UtmAT1xbnFymltUjF8Lsb0X0kEkZemjCWwwJUjhgciCvX8LYL0Q4jX2cxquizQjGqi
GXTjL2pe+sR8vr51qws5MSIsxDVq0DqB5jVEBz8gOURG0u11CytZ4dkyhNCbxlkTRw4sTAwAKPKk
D/omzt6LSoYfX9svyLyCFhZTS7z1c/5NSGSojCowpJLs55KYrU+t/svgQuTm+opkhoQV6R0FkqSC
IdOdvaj8mNLKmw3ZEOqaU6NTyMdbMOCCIvv5ckDlF4GaEgpU9lLtyvqdzE9Mj280461tK9/oJIWD
NUfAVCicGdW+S34vBpmUmC3o2seu8cPszK9Vosreo2vFN3BI/DUi7JwGfjcMPUIgpSr85YMF0aF/
cxSPPSpvYFbBWJm6rbfKjSIT2VjBJGCI7a9h8U4uYguNCg2r4/K89RNqY/EmB0UzuGh/gkUlMJ6u
u4hkN/9QkpxcI4WhdWPExY/U8qC1lWfOMrjLqhNiOoE/59AZExvmPTStMsz5QtOj+dXXhcdo6teK
jKFszQpg7Hx6DCONeFUJTgh1IAydQAmsbwiYtFOvnc2ADW/Xd2vdCiqjMAX4s/hwjHCmezuFulLW
vzD7zULDKBu//4MNtPVwt6MQe/FirIfJHDNQ2IdQTIZqHabvc2hcd60kNqy6OB8eB6kkhxWI38VK
QVpYtJA/SbRfY7/pX8lH8wAi5vvm1l2OLV4WGoh5lUAGglnzOFBlQq8OskoYGhOOVtxmo85SNEb7
0gL9v+El5tdP7yC6omhzg5QbKpTiRZ6llQHtsJKE0Fb1EuOLATklM5MF17Vc9syMkAlFc2YpjlJg
IZtoVwHJyvbOTbzrAwK6FxCbujfu5/NKPHTh5Xj28S6zEGnjntQ9RPTgfsarBTF5p5A9+1ZiORJl
1Cs4ASj690LTvCtUd1ItAJTI9FWJXlRFvTfcZOu4N7ll3WtskNy5KwfqzJ6QEA2p0hb6CIWXtnlI
umJrAlUjV1FYtQIQCbAImLW7uKFqs48wVoJ964uveF+B/RFziiaRnKgVx3ZBdA/GWTw2LpFWttFm
TR+BZ0TvHnvW+xMx/H9wbD6QCEgzYNQicnAiuMw7cFuEnXGXgkBTL25rTTpSspIHge0BTsCnynA+
hVBKWEOHCuDxMLtT7qNDdU/3xk/q0cO85W+KNCiO5W29/4eloZCDch8o5y4wi/GYQnhvMtWwsj8K
lGShnu61xufDN+Iqmmo89QbnKfeTk8sOLZMJNNowki/jwY06n4z6cUxlrbs1RwAMDUfVRGy9GINo
q6xf1IWpYTsfdf0trj/PWYHtBwMtn+HEoOVF7E5pn45NqkPNIXB26qt7S26NB6faDtv6Rr1rjpGx
0x9kFa/LZZ0b1c53b25KZnRAZkNo/bZSvzvWIjlAl8eUG8CNhzELB+NMws0QkVkpowK8M1ameS3m
lvX+fbY+33uEFTDm8SlYNLbEdFVT45QqKKuFy5yxwOht12/bBsNFjpJuPuvU3BRXYkLswaCdEN1a
QqnOjAXcNjnzlvyRqveVJbvIV3ftjzoS8E7o0wm7RrQyTvIavlAYd3b7lTW3UfZyfR0roH8sBFVq
NKTxZLl44eWVXmhDM3PJknTf67f5gd06N6NvAWzUfm8fCCi8veKL+7MJrlteX9xfw8JTSaczQHcW
DDuL4i3VY8beEnDqXDdyGfCwOgxfgzUYU9iWOBYdpUtBUSLCZ+qf+vEtXaBXbRxKS9KHXDs/yOlw
saLlDc0svtaT6NNZ2tz18G8wUFbbyGWBuchy7bWVYLyGE/YgMKB7cm5CSS24XG1BbGH6BvVdUMK2
5Gup/csRQhkGOQgGVy/pSYammvXCMeewmJNNbuq+usAaldHkrH38UzPCajSa0gyj5GBnSCqvGxsv
W+b90FuSz79S0sJAEnqovD2DV+wf+NbJh3ELkg5dpY94c7FAQ1GyyX0n35Q7G+SLc2D+Kh6NKJj2
sq+1ggs7Nyzkc5TS0Y1zGK7unNnTNsve3szfxk3sN4d0K4WhrTgg5vJtKAQCgg48tnCYzDLrFGaZ
U2h6s589UMCqij/AqjaYAmv06E5WTOex57wlhG7uiUUhNjkNJr7yypjwjAYhFuhjnVLxMuCqtb1Z
98tTP4BcyjNoAQIJEEmw0ovUZsg318/3ZVKL3huSP853Z9sIZOenIjWsao7yYYIIyLsJ5JFjJved
um9bDNu4nq5Eu+v2VvwW8ukcg67qXFdYSKA0k5ZNXdaALrsxA0cbkikvqlPovQzGXDx/3hgBb/8f
IKh9cWm2zpSMqptDgiAbAoNmr6lrHPvMklRdViILdP7AngYaVMyLi0mhVTCzm9VkDNV0OpbQOvFT
FbqF4BYiflRDZPz6qlZepyAuObEn+GpkLB1xyxhSAYf4h3LvHKaw9xfP3USgpHsunrondS8DTq6v
ERw0IOUCyYAYoCNSDuVcOENILOrpZbPpUp3rW2qKLZP6XTmKOPqoM2OIBqsUkxB1KE1UFzTIFDS1
p2E8UErDseaEGNNGqZk7BQrO506PUzRPQFQgqJnWhG49tfWfGm1oFcw97ZjkZbK2HqDGwOAMvUnc
pYI1EwxMS+GCdN+qQEGhzrtakbnEyoLwegNHIFwdvJVilztuyBIPCeDDOimGAPLIS4B80fW6upW9
SlcCM5dRBbuHCXQ1z+PPNy/PJmK1fcQZZ8YAlB5+kXgKGiv6Af2/R0OC41m5gGCOT3eAjABcM2Ke
mFYqdDRBFIJW8hiAvoPdNCD09pzAuK9+AGG7tb42X+JAqs3E75fz8HxuVztfZuSYTd5UVo/hv+bG
2JCvaD+wR3LQfeqjWLePJYWZFWTMuUHhwptYv5SgLu/DhbqgpBtCvX8Fn5tXpeN2aHvIJRheNrf+
YnToiWTPqGBDk9L2YgcUs3l+zPQ4KBzlAJSV7BvwXPzaXnAPP0kClL61IMpn45P3j1Tr9o2j+GX3
I9Uc39ChmenWt3h0eUYPpTKreZSEu8vQwzeG83ejpIQng3BltKrbZXTR+rD6piU+Hb0Jvfbs2d3M
3cbyMMBgbK090OqGV0sC+0puD9MczI+Ti7MlRj0zi0sFc8x92Fv517zUtz0p72ln7l13BzmEoKPx
XWkv21h5Ndzcn6kejPFyGCpcapMLFs1fdjtsru/H5Vk//01COBmNfmQRwYEYrARFIaKWQV/P0NVK
pG/py8h1bkrYeRa7tAOcuA876JHNP93m/fpS1g83n4IBohaSHSIO2gXTtaGB44GL3UX2n/wy3hjj
flS95muL6drqaWE+G4LY8aRwglW/OjEueHWckMRqYoaN7LzoEbJUd0VAbu0n9Ip37ehV0PDMg8KX
sctcssqBVQZP+f8uWgig7aTO4zDNPIAutUf0QH/u7sq9rnqR7i3gxc4xOrZsstsGRMdcxpRL/sk4
0NY/7d8fIXiRUwzQSCRY/ET2DvmZpLKHI/eNi5hxskrBdyyri5S+nvqQLnWgQ7fEKp+aiG7r8WBp
P6770cqRwNsE83DoPOD+uyhqQ8dstBu4UaH/GrPvVZt7aSYr/8qMCDumt6AKLzUYAbV2231h9Okf
8hJgE0/WIexZXcfglYhw3ly1Q2sj9QuIuFax7Im64vhnZoT8cQEbSjO3MGO2jYdLZ8OKPIgK01dl
3FSrewbMJaY30G246Dz15WAvcWxgQcuD0fxoUPmnytP1j7/SFsSunRgRlhNXsTE0BEayjv4mdhq4
k+YnwLh1uQl65reldb3ShX5NDgS1pm51zT5owDpf/xmypQrPubItOifnsbIfkSAXrUer56yRlQFX
ji3uG6CcMEWH8oJYxDAGrStZBiuFWWzqxP2mpYns5K65h4FnJnJw/IHM9fy271yr6zHC3odzVdie
WaovaTmpnt4vEAUqJFfs6oKQsmq2hbI9kKfnxuYhN3MnbpFmaSaIXMEWa1Xd1+ufZnVBnDUB4kn8
hSakcnFas7ossz4sZ7K3ywx9u3Q4RppxxwpbNpwlMyakcSyt6qq3ij6Mu8wrzBuax15eP5bky/VF
rfkbyqeYH+WvJFdsUZpuBcnOjtvR0jb1DYMzzI1jX3ppTZAu/m/WhC3sCBJT9L5wZyXRc2o4P+lY
3+KLyiaxVg/z6bKE7csVpN2xneNe8hUS2LWX8JFE5zstgqbaJKXX7Ypfxj8dKyBGMUcOODISzXMv
bNXJskYby3Mrx32bGNj0DnXeMpm679pH45yAnLwb9WjxadtksTNOKexAn8Fr6Zsz2EENOo/rH2vt
TJ1aEc5UnhhD647YQ4v0RrDY+riL4sLeXreycsEDgY6EnJeOwCogFPDrBk3mbgSfJOi6/WjJN/ps
eUShT2hfu/rnK/nWmTXBATNDz3WqwJoafe2T3y55cWYZ6cVlRY7bAFicE/HhbStcv3FJ4p5aMXyv
w4FqAAsqPir9RkuGoAWaNoleNVmZc9UhTkwKd5dtQqbMshCaoirx8HLoy9FzZW/oVSOc7wTgOk5V
L6yrxyxbZ9VOF4Kf/s6IWex1Zd56c1lbu+s+wX+ukPRBvvCvJWE5jVLqY6+4XZjp6ve8WV7g7Q+6
1TykGJNSmfKs0nL+h9AEJkooC2Iw4hLpbtckWloz6kJF+dI4AD1bP9Tx9fq6VncQxS/U9LE64ohX
YgZWHrAMdqFRQiDRzHXi2xVRt6DMoZLDu2oK7TBchqgWXfTFOruuAF/Fx2oN7cjq6DmLrGDunH9I
mYE7wo5hMIKzh55HPDAjIkbYVheytny30xozWaA6WwCXlHwe/g9duMSJIcElYn0arKyDoZT1j0Ve
gvbOHL7rBBInFXko2CJDw65toIWMEHT1oOy7IJRutBz/0zG6MKpjL9E7X29vi0lKM7BqBkKqqEkh
Bl7M+0wsaXRgYruw+Ma28T77pkRBhmF/H/W3V1Ropk2yqXspzcCaWRgElzuHrF7II+AR0pasHnCW
s7rbxJX5kE/TT6hrtsF1l1+7RDAvzIU0AdjAoOO5g5RKnyr9gPUtOaRQ/Wxoy2WrKLERS1p/aw6C
nBaYMQBkYUu4e91yMbK2wtmCuqPrzVbzWynsY8umlykb3pxxkZzltRiFJjpAHJiUMHHdny9sUZZZ
H2YsTC/izJsrhENi9TcEXO+eUsw3Wu0knrVoEs60tQ8Hqk4uE8rJ+MWyqcHKbiHT0oVaXE4esUuu
J4R0BkqskhO3aglQEaiFagjt4sXcgblVb5QRC+ym7JAZNNpErlvtbUBcb647yepeggCcT0FCCk4c
hGUWCEMAfMDh7gofYnv+DMGOQfMrpnjVTFHQkKBUVp3lxKCQHjrpREFBUHehO5evXZfmR1qWd3Nu
FxBf4fz7jex5uZbPo/gHPwEjmYruzrm7VLma202LA9cv5n3r9B+Kau/dqLe9kTrv17dz9cuhcYyX
Cm9+GsLqGjfHs4s0XRjHtenZEMtR/XFQlMmz28jsJTfN6l4CsgBOOTRCTFEMuKgJQ0yucHFms+al
zLqLsvjJiZeHxTAfm0j5fn11a/b4dBKeriDYxEE430ktm6F73MVdOOL6HDF0N8+ekc4bOt73UibZ
Nc88NSZspaWzUW3ctAtzFgeqlhqerY7vNBp/s677lg3sNW4jyWlYXyBqe2jFIDyLECqVxG6eU7sN
aR2RjeP2AXqczJsTQC2pPrxEpiKpzK8FaRcHHcSynPRGVBnQqFXZ0wTS+r61v5R6vJur+fPtONyh
gK+jKgQEH7hRzz8bKRUtzhbY6KDq6KULcG5J9g9VgFMbwosFJZNyLEejDXMIDm2BMW62pLR7yU2z
ulvoOQM/heIJCEjPV5KMRZ3lgCJiFiMP8gyk+83+uouvHWAwf/7XAv/7k0ZJP5fg2pg0/j0S58h4
y0ZvrPZAEfQlzrYSl4AOBacbGn8AZ4j3s2k0lROXbhtGTqNv9EF5SBTlAH4FMzAjKhN2X9k6Pk4A
Slwu+WmLdPok7WdLXRx8IC3r3q25Mx9QOJQ9w9fWBPI4XsHFCAiWd759Tua0qgPaT3CCq91GW+b2
0ciX8lmtjDezNXMJGdCqOQ1ZtgbqYlQo+Xk++VqEsbw39AFfq4+Ow0iealfbgNDjo1VcWbdh1RZQ
iRiqhojpRd6WpBD5QeeuDe0sUX2tTozbkQ9pOFpMt51dEFkWsBKMgNvB9Y9JWHw2EdCStFmcWUvS
hmbZAMvi5tqLk+Yp2EvL1AiKdmZQXlto/Hz9BKxwE+HVAjyJQzA9zieQzzdVp0MP4HdahhbnZUnJ
tgJ7feNMx74HFa1SICVfjg1xN0gXttdtX+4xVCMx5cBTLBAQiu6jMVcpK2dpQ71xq5Ap9i8FhJJ7
1Y32Q1lrnz6AXKOSa4YAyQoGQsFZe62blzyd2nCcDXuXphAnGdzUCsemB5tjmZLN9dVdHkHYQyWd
JyL82SbUW/KqVOfEaduQzT1Iwx9t4+HzBpB6AH+H2IgqmLCgDK9OMkZuE4IvuKyBzUllPHCX4RFi
hiiv8QAMcIeI0bfsxjKizGxCXc19sjxZHYE0iOpfX8fK8MG5GSHO00jrAaPSGzTYuhunhp6QC5Fb
5Y34sR8Tzw3cOxn+V7YywesVPcuKvrObcFqcYFEGvzJ2iSWDjK1bAX8e5wO5FPsx40afuABraLXD
SwFqLq8Zo7usSz+u7+DaQYJqET4RV925GIyc0mhEugFlyyxN9kqSbNI597W4CmgmazasLunElHse
LpaZlE2V1pDd6azvmq48NiXZNRn99OsLLvHXjC48+pKUdH1NC371Z9+IW/xGGeyYazKWf8nG6cIZ
LUqW5nPctKHBqn0JZStvTgHT0PX8RwsyBomjS/ZOfH1VYHFMRlrhTlmi265SPjA5dBwHTTa8sRLT
sXu4ITF6AJ26C3LxclChCNLkuJdn/SvQzuCnHeqPxGi2FaMPQ2beWH10v5TmHV1kl/Ra2Du1LVzS
i2m0Ec1h267YbblYt1Yjo96/vCrPl8ffEid5QFp08WwXMJFHDyaEd9XmyQRlBv1TAdaD62dr9aMB
LM75W7kMmRCcdD1eAAnER9NBfbi3+xqy1DkpDmPvJpKRqPV1YVYJ0zCIdyL6vezrOHeyDPmNXfqN
+waVLd/qJ6/oB8+IPg9z47v4X2viEetLyGhMOhIOW3lvu0eHvV7fuMsXHf59JE7I1XhxVLxvk07v
2ZDhCLMM9MXPSoNKIruD8jwgNx919v26tVW3AzsNogaKhXiYnvuEOvdZWQ/YOyNN9ykUdsyy+Hbd
xKonoLSGvBppEpiTz03UGJhsW3fBbagM5m6eMydA5Wu4IQ11N9dNrXrCiSnB6cox1tSymJowInGy
1TurDcAhDkrFPnJQkC8ypm6hii5jcFzBCqJgrpkAToHIDgyjfAtOTtYAkvTCGvrmz2xE6/dglAeg
xQOiGlSiBPT5kq+2Aig6N8gD9InBWDUzSjLa/KH7yRcv36SPpd8VQVduFr/xgB733YcYtCEyWNaf
aeDzQve5aSFQ5Zo6tq3SNRh5JFvwsWwBGCQ7zqDa7DrZEPaKe6LXwdVdEEHARyi4JzAVkx1XTRNq
YLZd9Bszl3Zi+c0rrgfvS9SF8AGh8ydcmUZTRKUJnASwG8VkaR4ztE73iqZUlUOaxAQg1iLS9H7P
CqobmzJDkFGnXvWHCSKxLDfibWexoeXdJjL/JkPK66qgJaLI+SYH9CY9uDJQm6FduS1ivE0erzv9
2rWFPBZChajGoHkjVnqh8QieNCNuQneKAGTIFNjsqsmrW3bs4nhrOxO6sHX8CwNjP1Folk0Lrpw6
2MdrBP1ezAaJ3d6OTk0ZWVEd2kX33rsAAoxWY+wBs3/Xq/4O9bA5kCx5JaZgtQDL4pWAQClWBYDc
0EYMx9YheZ79aAenL8CHnmaeskE1apc3XgG0D/Tsp2O2u257JfdxbIJ3kA2/vMTyYX5nGiDvVId1
+xqnhY9sOKiHxMdlJ1nl2iIxpAGxE7whkI0IOWMbN8loL0MdWg3ZkdH1FfUtyWQP6FUrmFHgjOBA
lYnvrbnN57oyqhry3umN2dDNXGWBnrk317dtzUnQPHdQWUY34uJNZBTqQEejrFEymr3Jeh7RR7Jp
7y0NpHNt49MFKnS2ES+4tBF2T6zB1uqkLuZIqjCbKGpTkCYvJhdVPT19ur6sld2DIXDzY5QQwDyR
Jd6ChpZWuBEMlYwGs10VgQliWL9yaC5xvDVTSF0AN+Bt4IvstHDmrBuSuAo1dGOhsQg+qHE4aGyR
FCnXbjNAN1HBQQUb73DRI+IZCbJb1TWwKWSb+FXA3gF6Bt1Ftem+yGCiKxH+zJhYLR+5qQjux6L7
RvtBKkmvYe2VfGZASD+mBTrrdsQdb8NZmDz6kEM7wQoAth3xUO78ypcVwVbQPSgwIDggGCIBvpDE
bOI00nCD1H+uZ/hdv0u2wHNjMhcG32I57x7fJeESQ7eByxUApcIzx/N8gAw1dKhxVWGsq7mrw2Yb
H8pv0T0BiD/ZLLKQseohp+aEjzYxcDaMo1OBNYwFildAJ0j7bu7Ihh3lmh4rEwMozCPcQkQcpAQY
ez5fXFxPul2aDbfWwBGRX6Ew4MVv9JYLZLaRZ3zLntS75dgdze8ysqvLcM+VrkAci2lxNKLFIOwY
szUMzlKG0wDmu7n3h+YbCET9sf3y2UhyZkikTpzqpZkTQ0VB0UntTVeaUAibCnODYaxye93U2prw
WMIFhiEn9N+EDZ2Jk41dFpXhUC2OZ/ZzBxqJ+lvEhuNQTLLGymXcQoXbUTFZa2Hi9SKHY2lXDm5t
lmHbv5fse2pB/TqRldwurxduBBVD1AzBnWMKHqm1aZI4FpaE+TQVj8DlxYyGl0VxHopG/7CopCG1
tiaIKHOIG6SbL1pgNQQwyyGzypD2hzx+cSIQSteSG/MyMgKchbktgC7Qckb99dztszYb0ohqZYie
GKCBXX2royfrfd4VsFvAtSGok4u5V2Y6kW5VehlmCfhwSwZPMMaHtuwTL8Ub97qx1V3DfBOSGTRj
QV5xvqI0ZV0OaEQZOul80/bZjmJGeegGSUK85t7o4P3XjBDxR4Cx2rQjMDPZ5Qbvsj3E/3D599ZX
fZklzZU1x0M1Hp0ApKIc33G+pkgdlHZU+jKsY+0JwNvqqevMO5I1LVg5a8zXVpkMTHf5YnFBa4Nc
Gwg+2BW7oWMdDZpC1TTUnQKjUcpj3bxO4/vSHCrthdTlm+LIUN8rJrE0zBBCRIrLxghb2mRzE7fz
nP5hUMTs/y6/IRuALiQpzsplDToi1cBNBuqjS5BbkmByNXeq9M/jUs09sgT9TvFTfywhdYS72vBI
JmW8X7mvz80KlTGqmXFMyjpFxjNtqu8D81BL90EUr/vJHnH4aMqmLKQm+Y6fvODNZFgwrQuTXA9k
eHSpN+4NL31R0UPHnV34/0CtcbZIMeqPZtm2g9akoT0lmzg9FDMKE9LnxJqn6BhPwVWN7Ee1hXU1
JuAIil6m4dAv7dGF8Fi+MWtLfVd7HUp7tkMrzO9pXfWztJF6ekbV65b/6TiDuhkBIzBwfMjChMhZ
6dR2p1pJQtouphflxuzN0/IY15+f+0B+B1AJnhqg/AFA4fwj9jVBfbGJitCk3U9H746LudQ+06LP
8xLCEP591CkAp9bEKGMnc8pSAkNln3m5+QzibciEgKIglklbrMRoDqbCWx6jLECoCzFa1TtDccy4
DJkVxcfILKpNG+0JMF3vn/5IAG+jVoYhD4xaizpCDpkSqidYEqvUfD8l2Q/b6R8NPZVpbP6pmJ4n
x7wIjblkVCjAeCC6g9ZRWrZqGoezX9xovh4UAbvNIUmcH9qn3uOExq6v3+rvbYt529R3QTxfo4CA
hwFGG3bWbbJxK59+dI9ykfmV6+Pst/HPcRIGOuwCMMM51D3KHOqpU2s5nkMy63HIKdsDp0oSb2zK
7Ov1zV8LP2d2+R16Yreg1FJMG3ti7KZXExzDua8/Oqgbgi1tE29lV9bKLP/5N+D7cGKPlJmazgzr
nA9d6mm/s9Fvtu3RBm+1j9oh3aAUoHnN7l9ulLOFCqG9Vju3WuIsDq3HaNcear/0qdcHyuMcdIiz
kS+jq5FurRABmZXko45xmD93WLlPNxgbeDHux1e+tcWu+pB8SokLuUI2j55RT4wcK+xnD9wlG/jz
wfD5m4zuyezzNydKLBT9YPVJYppv3pWT5QrJD17W5sQMbnqj+pz/vNxUd32Y+CCd35EdQ3oCwOIe
HhXIyMJWSuCgk4REAEIIcuQLfT602PNsXJI4dN7GwDlYPxbQOjOP3Xb75Ef+Mr5GGpfTJP4kk75a
ueLOLAurZkmRTa4dx2GdU8UOZsqS/mXq6mqECurQp/uh7szRy12WRF8Q/DDNrZm9JqM0WXU0oNpR
YcCzGPBlIXaMdBkNGuMMR0en8/gznIc15heckinDnv8DdTe39deiEDVmqyrdycaeL/dsm2BmM0g3
WhZoD7w61D7EgzfvpdWGlRvpzKgQOqilVhk0U+MwSXY5sABte681/xIPT1cmhAmjINTUauyl82XZ
qq/9jvPMN3taeMMNQKNbWYloRbDhfCuFKBHXlUkrlPPwYPWXwEXBhkBY3gNXuE9vq317BM29F2vB
+FptIEcHeP8zlyZWAvNGcoj5jS4eYjQaeVkWMAhAf89Dc0ITog1zpBytR7I171rQzX8w3/yNRCOQ
8c2vf8u/toRvCfaYeZ4sVzlS4BNYOf1iEf3oRxlR9MoLEPSiSP7A+IM+gTjHwrIiBc+Qphzrwv5i
TSlIJKIAj3TDmxcaXN+/1SWd2BKigUUinaJxpBybNEaNLy7eSJv9bJz+5z/YQb2GQ2AxQfAnGpzc
oDNifKkzRJ3IBanpfUsPOZHFc56vXrjCiQ0hnx1ophIM78UoI47BeKdt+t142wbmLvKKvQbqYVn1
dz2GnVgUYpjJegzNqLCoPk4bEqDXHXRfC6gdNGFxqHxZmWj91jixJzg7Ayx2bvHaC+cd+hAJ6A8e
Ej+P/fQIpJaJjm3xVB36B3UvO/ArXToceFTvQdWINvvFo2Rki5HbOfwkcfDwWiq0EZ0EQuqDNoMU
EBCdom4eAFU/JrO161xbBjpd9VOAWoEDxRMC5/38mI+sczsnMpTjZMxbe8I1YVYeSyXNg1UPwrgV
ui5ohV+wz41RZZO0w8kj9JGyD7rI0PzrX/DEgvAFlRrM2UmrK0fni7XT/OVmeMyC9Etle8wvXyJk
kca7EoyK9w/H78SsELlsp2prahHlmLe3rM79pHrFhPr/aES4haJ2ijQlxtpMegDBA2vC2PhyfR38
d4pHHAPiKK/ABxEkBTdI3dwmdQETIzOXW6PSM59M43jTJGZzIGXO2TkUR5KjrvkekPUQqUWbGmgg
YfNikCSrhM7wCnOmPjiMv5QueY/q5dPwN65Ux8cXuXjDRTEOhy8enH5UjlG+r7u3bPph0F/X92/t
aoEYHrDUUNm67Cxa1Gaz3lLsH2BgAKYjxR2BvWRVvGHgTd5ct7Z2nLA1aHODVh/zi8LGZV2J2aa6
VlBYQD1KAze7lMN63QT0Ry0+tnUxHgMOn3yIhg5Xcj56nVr7XSdxubWv73CF0/9YEFyuVszBdPpe
OaYT0sUpfqB18UUdUL64vlnrdrhOIXAc0CEQIkOV0FIbmwqbpWV7vTC/NiiJ5skoEztYtYPaqwWg
lgEyMuHGTyc9W9x+ggvEPzLaeQXNwScocWXxs4DPDxBlvDP4EB2E0IQvH7WUzGNpsbBKRt8GE3KT
/ry+XaIn/7GAT44hBGjUoeh6fiGg9tjGY0wY+gsfpHyppsFL2ltdJuUm7hY3w5tNqAeinnQxUlEi
s16irmd4nqYbGwIn+TLdlIYsi9WFuPb/ZpDroenqXDJvJ10FsXqrZmFaeMYBMp9v8WF6YAcwHGV7
FXrO9Pv17Vtf11+DPK0+ycfIZCq4aFsWWhgBtwHw1r47iyRuXgiMYVXg8gbzBf6Lqrg4NGpVFI3m
xBxDqBTWv9WDznW+i6C4hxCFczd9NK1vd16yH3ecK7QJiGRbVxbJyX7xKzCKix/B//5kkSNldjHm
1QhE7OL1I7hkaePZMjjbpRUARTEOyMuOGOUUZzjsrtba2OpoGE8YFc0a1/XcDo9JUHb++OxH430n
cCRzh0SHQbhgy6rA+KsKDp1Ep93g07HAKIyiEbCtWTEy0eC6OfGyRR/DBLjShOgF5nwMUbEot7p8
MqgOZGr8Le7f6o8eNI8T0ob063VDlzuI2jA6hcBhORi7EbvURkW72QI9M8YAU1Px82rJS+jAa1ES
9ABky8hf1szBHaEDiSiIiqoQOkD1OMUMTV3UvQ8LqAHUDsS8tSzluoAZYDiKF9ZBB45PBjcUzSQs
mepZr0Ljcdna23Znb9wj8XXwlaWBtETJ/7XTzEi0JhzoxoniuJq4tZ11aLbjvtuMG55Pwtbu+ufi
N55oCkJkgBWoKH2DjOX8WNUYJWZNOgCu0egkP8yGzrQHzTCS5h7siJZ1YKo6M0+r69rZmK2mdzfp
4Eb69vrPuKjK8iUDSISAyeUkkJid/44pUqNyYBW65ofpR3Fjbvn7Kz3Wu9yftsnecVD5kFEQX54J
SPbY0ObAwoFyFqvxjNIiQy0rDye3Xx6qpTP2jhVbu8Vh6nc7WpxHuF0n2fDLuw4uhDiKngb+gKTK
+ULzOTNYYiTmcerb+3ms0qBKs9hrI6P3oQLRSDKRy++LeRI0hSHTgSnJC3KLCvEnrZDPYTTy3o5G
PEmU9FAxF+CRxptB91qPC/TQdZkCzppdDFX/0UdD5UOMN7wFkqdJT44pfWfK5KdpdLQ0K0iK5xjE
lXkSHzNVptW4ahTtKRxRjgAV74jeWPTSLEYsVvudq+m2nB2023rfHJogByFeU+g3Sfoqcd1LN+IM
53wizeaj1uJUd0QdNtbWbP8fad/VI6nOdf2LLBEN3AIVu6lO02HmBk0k2QST+fXvcuuTnioKFerz
SUdzc6TeZbNt77DW2oFR6VubtAfosezHPNnkuemrRPmjFepzydjWnoofmlodGp36Fa7e2sh+jwl9
xE/et/FXQXp4oyHiqmFAi3wvrxp1osK2K1ZEAziAW5qFZ1i913VrPa3r6BCwaJSBAIpGmxw9wUt/
HhOuxopS0MAoQmw2ZDj1tYLF9R0P8p0C4AmSeOD251TYAXJlPW1VMzDq+EON9b0zcNxO9Uqcu/Ad
EUEjkYLTLhyV0k6d2iwsM+horLUbqow83Y1JZGH+ZMejet9VYwtWm9T2Wcm21UXbuIKlxAikP+aD
r7QKY2cSeHUwohXtFSFK9B28ajs42j4zi2OhYOU6xCtLk24Awn3r2whSvGH31pLuKWrp5Gs5gqJM
SR2vT0tj7X5e+sxgPqOagosaN9fsnagM3lWZUZmBVhaeFYtn1tuWp43pPaYvlx6GcYRuQ51hr9Xi
SEe6rbrpQLW62o0apkWRukn2t8/d0paZqGNJkBV+kjV7kts8MSejTM3ASgT0OmPrHyYFTa6idg8Y
HdZ4eY1m+/+fydm73JcqjilPzMBuwns714K8H/Z6TWJft23mlaT8qgqcPMTni5ydrqYjBbVKWDSw
yawtXZN+9ED23l7XQniDId0IrRGwAUeuXX3dGBp+dWobAQt/kTH9IUxtmzmt5qoq112gFainNf3f
vBQfmtq9mm2luJFRroCyrp9G/Aod08JB2pa6YLPFTjV6zLaAYHyWqdsuhRS/BR9vP+osXlmwDK4v
ox5McgBWDTwjpLW4Ji8vLYFj2DmqMIO0ZhtNmdwSyTO023ylre7KyXLbZg3LvGwSw1ekto+Jg3Rp
UqMFqM1jbwZ1iZu//iNYuk9juhmM8jgCjgJtptfbX3XhgKCPhJYDmKPIeOehcTkyTLoDUCyop4eO
/Jq0fp9AVC1Vwc2J2UqcsXA/IKwBYRFJGiKb+Wm0rRgaSVBfCEA2h25KPhJKXcculRU5misfQd0O
5C1clJgAY4DpNN/GNOsBgTcDCsaF8gtaPhteDy4uy5UFXQHAVGkJUYQEueD1mYf8LNbzkUawlL2F
fBNPW9lVtku3YJ72oXoq3cp4nK6cgas2BMxKPB1FtQWZLnzzcoFkbFo10kYjSO+th8GPU7cFMXLy
OcOMadyxP1pt46w1I64CJ2kUuwkcrtSyn0NtuDZEWafURuCQ8clUYz9xtPuqDUhpb0eTfR+Sfdiv
tcau/FMalUgYWU3UwLG/XKndqIWwGxgdIvM1Ttu9YPZxKHpwZmK/irWvvhcwhwY9JBKg3nGNhFcI
BoP2kDwJpuFdxai6vBJum3+nWeUPa8T+K2qa/Ipnxj5bMGfVijCiTZtoDda2ldP4Ukwtaz/iPd86
/vD99jFfctQLWzOP6YwsKlA5NYLGH/wJkKLYV1KsaRfdS6JE8pB3m8ReCQiWPp7EOOMLqqjUzgG0
OsYSKWYDo1Bu3KOSui2Uejt26aboY68d12bNXeeHckMB+QQBR5bU5zd2RnuNRtJD5XjD6gjkZbfp
0Gdp9v1W9/qDto9Cv/h1e2uvLjUYhYgtCl8mrm0UMy491Bose8xbgUXSEqDdt2pYUzG4YhRIRzk3
MXuJokqfkqSBiUlxXoWa/6Ss2JQ9ygpJcW9FwGsMfebysN6K7K8xOE9tm363hnJj6aMH/ugmbdC4
M40Ncsrnr68eqTEqy1Dxxc7P/CodnRIxPa70bGokPnob8a9K3snVn5uYBVTVWIZtbZVGoJahN+YA
nI1/bi/iqtkpTVAVvUbgk3Hq50l+lxDFqe3eCOxOYPwv9yPwI8cagaIzel3UbQhVvKlv3HhcRdbK
n38RZkjbwA6D0ibFj8zZY4VQsbAzBVeOPJntKdnI6fLWTvPZj95dq2Ys3gPn1mbeKowpzY3x05ri
KRug2AD3OmDYypN2n2zbu+51TR3jOm2ZLXDmvY2pTIbOsbn8n70zPOCeVA6WVuqbEEU+DJviEeqT
OnOFV66yH68r0jPjMuI6u2P5WPbALsN4OqBIpGqeTRTIzvS7BKl+l9xXWeyR6aknmIGaYdRBV2NU
MgsyK/YsdURjkx9Mm/hIH/xSrDEmP8cq3fr28sk9+3VlBrVSXfpdveEnwxMviePFHv8BtYPuUO9A
kd6PW8wc2OSvpmf/0nfTRnjFg/mz9CKfr/TCrwP8y72aE3OZSEXdF3iPNLwEsSY2Y/8wKJBeNMnL
EIJrX/xkyRPpMe0lO7TDWvF+1f7sLmksAB1M/dM380PEXec9wvWt7/r7upWVvc3tU790caOmh7mh
stN7JdXNBqMubBXmuBp6qQmZkzUVlatwXm4oxNPRuAad6Eq/OlLDFgh2fN4MbP4qa7c5nI5MYlcS
ttOcX2NKVugd8rKYOxRosfIhwm12RVkpQ4ECaorAsNP/paBxpyrYvqsUKXlJ3LIyy8EMLaz1zMa7
Ho7lM88nN7XUPRAbvp6sNS8XTKFyhM6iLBOi+Tc7v8jfE4RIMJUyK3lt8Qq/iVpxfhd6mT6RsXO2
t51iYQMhFChZe7I/geFrlyey6LIMA+fwyUj6bJM/lN2H3d/bJhaiIpk+g7yEShLKNbMrOMdgbHB9
8ZrT4o8a39NS8U3tENu5XxSTf9vW4vad2ZotBwUB22AOIqJReerMKojafKMm1r7R9JVUaHHjUCP+
xNFI+d3LjQubEn0xEeEZs3ZWxO5zqj7WIV8JN5bWA+kPino1SGYgA15aQV43sQr/JwgxPb3Y1xhF
+NsECom4WQbCE4q3kbImlbxwilFvQI0UJWPNQd3t0mbToGhWoasRYALa0c5t3xFgIBqTStwYKXLT
WW95YQ0rX27p2YRZkDWkvqN9Nbg9noqU6FahBcox2TOfv9agAlRe6GsIMw+SKkvB4gM4fL82s3th
k2EZREv0A5Xr7NKZ+iJjNSzHrLH2vc6B8hTWY1o1Hphy/yH2giKCVN0BaRZgwRkeHFPbWyXjoRqE
bUkw4xpvH7OIa2jE57rYO9MUuhgB+RdqSsB6ZP2K3y68AmDqSiFNFMFBVJvdZeCjt1WI/xkIjXp6
2LqhulaaXjSBoij4QfKAzCVyULOu0xZ1imCYHhv6Rtla/2bh7Ok6Hhnck+jb0nllrjBKTWkB5AvG
KD42avLHGTDOPZtWksglM5idKutSOgLyea1ohFSjiFEWB82mCzoSISKytybZ376ylnYLAirAwkqw
CriKl8cN9GU2tW2oBA2L/46UbklarSiOLp3ocxOzG3hKtELhWYS+k2k/NjU8LtWBX04hHw8t2Cis
D1nbvn59WRDuRpkIMiBoAs2WZfS6PcVc04NGEa4afuTxy20DS6cW2ScA0egwQRl5dk1lGRqmY4/p
4CK0N4YFJgWq7U7928nN7W1LS+kScj2pdKMChI2K8OUnii01H6x60INcVcvc5Qjun1DQc7bqxBMv
MSsLBA6aoNGOtnHgjKruocAfrZxcaWUWhSDplIAT9EnRm579imEiRp2BqBD01W+1wzgXkGb5GmVu
YVcvjMxcpRIZtdBFghEMSQoLTAJLMl9NZaPs2+1dXfD7C0uzB5QNtCJ5IXBLhK9deiytx9t/f2kl
OFQY7Y1sGviV2UqSlitar01q0ETlS6NrT3kGFeRW8NSFAmnk/wdrphyoIlUeUE67dBHdxtTonPZq
gDvrqDboKsaZJnaNVnQu0bi9oqm2sHmABKD9h3/BNZ4j6NUahLkudtQgY+Ccc1UMYBqz3e01LTic
xB2AdQCvh8ToLBaFkoU1ATqjBkbpeGP4NmD4bzGstfkWrVgqyADgagIbODvHVG/rvG5sNWD6m4oh
O0kFPviKL0hfmh0dE11SWbaBBNMVuLqOy9RgsaYG1qQcJ/CHmxwJSvtRJsQzxUo1fuG2PTdmzh74
SdUiMASBLuBRENN06wy9B2UYt6AYOzbou1VJ1qUdlG852n2AZ8HnL31PUZjTDkoL3+OGpxPwopXH
SJ++fv0A6IP8EXPUgE6ee3icx0IDMlQNyt4ePehUpQCAZT9jpq0cpSXfxmsFuSO0zgHLmrld1FRQ
oG1tJeA9Fwf0T9vcNfqerLwfC7tGQUCGSBQwidfSehZrq6kPRyXQjOgw5so2i9qN2o6bLx8iaDcA
xQmBKDlcTK72rOSRRSYpdFIoAa3r352JunCX/yi1NZrQwm2H6wB2ZCkY2JLZphmtGImYEgVV2eGh
qytPJek9J/wdJY7Evb2kpfosxJxRqZEhCxp3M4ebyBjaaRljTUF5374l+wo6c9mu+Cv23XHcmv8w
nXbHX+jzWslEWygeolkozVKoRoGzermbQlNYymttQnrshQE7KDtZRTS88TV/KHb0UX3uH5P78MWB
yq7p0fc4c50/t1e/4J74CVKMHlcJyu+zDzr0scVrDIwJyty8ZxH6QjH0O1YO25oR6bxnXkP10WYC
EgRBzRDUZGzbjpn/5XXAUSAphu4ySN7OrBZnFF2Rhw6CQk50ryhKD2Jsty0s+OT/LCDRmV2EyVTr
JbNhoUrDoEqak51iULCRFP86M//qNEmUtC+MzZ6RqsJg4M4hShCHwTS+KYCMTvSlDP/dXtPCrXFh
Rjro2YcZ1bRDBpmoQRF3/qgmGwrGRG9W29tmluq4F3Zmjl5kIi8SLVYDEwp65hb9v+yu+xWW7m/m
SgHpAQXSzFdqz+BulK9OpZUff/ZgwjzU0zFoCnyQee8TKB+zBpxVCdQqxJB1M0xdxLfPNTR229RA
b77+W1ZZ7fbxGol1cYOBm4JAN04ZKgGXG9yD4wPhRuk0pPyZseRBS7IPbMbT7Q1e9E1ZjEJX2b4G
dySVEbbAfShBHRNPiZUNJnVglhvbloX+ctvUFSXq0zXPbM0Oc2oBOKFN2ExlZyHf9nqvPOj+tA/9
EMPr3QHanMNfsoqYXbhDMF8Vkn5o8AC9Nc/AHEjDW0NnYolNuTUH4xR2fCWuWvpYMnGVL48kQsxW
ZtZA0LY9VYIQw/fIELs6CT29P9zewKVvBQwdNCjgkMj2Zi6RtCojJq+VAINMH4de/QuoAxS0h+PA
vzoHVH4qG4E1SuRQ0bkC9GcYhmRjPpEStA7ZiS7dadW0crSXPgsqawhHJQIFmlszB88FapSknwIz
FnciMX5Parim6bUEmABe/7Pgiqj3qsoTxY4Sqw2bAvpDh0agqr8WnuPx1iO7ws/8uHr9D90F2Q6F
+hBEHVGUmV1YaV/adhmaY0A70KSTv1q3lv8uuMGFBbmxZ1cvBm9APV2BhRC0bys8VInmqWHqWXwt
mVv4RBeWZm4dY+oYoxEspfmPHH1YCBPe9uiFc3NhQC71bCl66GihmcKAQj8YBHrp9K4VK0WfNRuz
/LqaKsfpTToGFUKINAFlPJk2Zb2mt339VdD0geA2qpmAjl2xrRpRKU0K3iB4se+tntwzoz6q+XRv
pn++umfSEBhwmHMHOLM1Ww/UY2tCch09SuUPaQzPyXRXjdZAPwtl6M8qMMA3gMGjXTELiyY6ZpEj
wjHok3dmDC5uih2FWHAxtYcC3Z/uxUKyXempm1bjVmH9Ro+ASNJRpG7FVti1L6aP2ytfeEAuftNc
A5kog0O7zMZv8jpfHLSN8U8Kb6X+xCH8WSdu8Sg8TfVWeRAyaLoMA2AYSTmqa+gZQgvo0k/JoE6Z
qOWRI1R9cJR62lRRMz0XU2+hfV2P7Z+xNaPv3Gzs0B80JbovMqVCH99idBeior+b2lo8tpHBHhXi
8GMxjdYHiUiRuHHLyyfNqQrbi8a2feG0H/7Fk8K/VWQIT+qADhGr0sbYYTatCs5RMaSnyen7raE0
SexaTabZkBA2amc3CTWrvzX1FH+3HAcBUa5Uph+jfvwnbWoAJ3lHUgDizOQutYf+2BC1OPa4niFD
n0T0qeyBK6ZhanhxNyi1S2g0/DKx/m9Qim634cizD2N0wO+qB5JloEkaVu3bTte+AQ5j3jUGRZZK
G5v/7C0lHdwEuJxT04fG96lX+r0G0NhbmznZQ60QDNnhrOUOhp07TRJoNg+PNeArd706jRBBauIW
/6IHcwIdnlCX4Ena67FV6Y9CEFO7m9J6ylC41/jDaJZGug2tLiq2GE2rRH4SFVbr4e3PzYNhN92z
OU3WT2aGyjMmvDYfDQaEBAlNQoz/6yD7WCZhbLmFXbPVuun1PQr3QasZhGZUTsGSvHQfM6mtECsc
gwa8KkNshPbskAhq76diPDYV3XLzX9/vmuEwabVvOrs8/rtydGRscOXB//sJc8zZNAJKg5aLPDrO
Q0Xd6DnbT+6wxzR71rjQCd20B2PPdlHvKo1LVsp0n+L5c/NIshBiKhJAP68cV2Ht1LED80L32o2y
ce7UPVPcLN2ITXUI7zOpOOvFPyzMuTmIzo22xr0ClZa1lsziFXL+Q2YvDk1jAW45PkWrPdUYMdnH
D8nwL2veuPo9KoK4OdL2IesstxmLp06vPdF1buOkGFe/xqJf8orznzK7yDs1NIXTYU/iVL/rw9ot
WrZd+ezXBT8ASc72fRYylvoUmwmmXQVEdZU3w0s28YOIXQLNGJk/aRp4Y1Af+qXt1+7MpdVB5Be8
T6TVeBFnSa8iMqbVlA8B+qV0045lchfFYbqSWi+tD6K3gPtCYEkyQC5PVt93GG/cQEAec6grDFun
/bduejCY4UZAGa1spvzJcyfGjCkwMjHbD0nfPLV28lCpFAZjR82rXfYgUTr6pgzWYshFLz23NHtv
gChhdT7CkhQ4wRPn9fb9YO54dudAOF7mvfxFtD7LZBt4ZZVLb9257VkAq48dIC36/7PdHdR3+L8r
15m9/CcfOdtQ6UNn4R9wxcRQU5jqEsdvwcVSimbFQRZ6VtAKOrMxi2HhHHwwm3QI8ig/KHpSu2XV
e1qaPtoZ6j1KcscicTSI+TRS9uXkGmmUan1OiIKWyhxUQhK0GPMew9Y0DGAtWe4h3d6APelOxtfB
kpemZgc9Y9FIWm7AVERdjeu7Mhb+bc9YOtEOktvP/ixS3dlZy5JKiesumwJMhvRoC2lr8CJum7iO
1ZF4ApSFg4zhBVfEwC7tHGtUhjGwkwlFARO6bL3HBVm5FhdideyWAxQOuM4amrOXfme2jFiMISXA
8L9XYxijD2I12yRV+x2t4jUszsK+oe+GaB0EYSn3OTtQYzHERWW2uIOrb1Eo3BozL25v29J6IKeO
pWAkHUbVzixoViumOMtGoH0sD0QsV9FOkMfcWHW0u23puh4GKgCuc9TXwQm6YuIOGcm1QkYy6QFz
eI7JjkNgt9ytqZkv+QHcAPwU8DWvpSsKteHRQEzcf2boUuu9wvy7dE2pagF3iO4N/sNtDozG1Vw1
J1GsOkdug5iox/xDt91hfrHLD2QHysFxLfRYWtO5tVkQGLcthRKDOgR6gvtGJYB+NrpXZ9baHLKF
toQUMEcnUXKmof49sxTZVcZt+ZG6bXef/tHvrTuCxA2wUu2g7zgE4076xthrjZu+8vfbDrLgisiB
gdTCiw/q3fzKS3pG9NGJxgBoCq+P31vxo6hAOEiEd9vQwnbKZBty+2ALg2ggf8jZ2xF3YZhDxGcI
ME0rcRWLvIwNeSlbde3ZX1wRdBgk9xyzVuclYEwQNBKD4LuVrbYrG/YCWZ9tGk4vaVF9/Ic14aPJ
eZkoHlG55rM1sTGmJUK2IaiaX6byO6u+0dX5wYv7dmZjvm9IKRkaV0MQpp2PBBOSML03JXxzeyny
MZjFSpDiQLSPbjZu9Dk7opnSOMsbmHFoQl2eDL3fxbzztDZuXINbj0WqNdv/YhPgV/RyMFxiDoeq
8mLU2k4MgcqVHXiuGKCdBTQ09/1Ingfx9eIVjpmc5wpUAKYuzIe3lFU9FGUPc7zqfxR9+MNMMQrU
mNrvt5e19MXg41ABgS4VuM6zsLNp9L7V2nwIDJvd9Y04qFnotm27kqMtfTELzEeQrvAsQsdi5nyC
JVC+p32AgSBukwUGhgaN3Qtvaz8Nm5XTu/AmouGM1gZqKaiqzFXecPNO3VQ4PbwwcklzPyq/v75p
NtQbZM1GB3Zt5uYa+oUWERZWY9ggrn6zauUe9+/KMpY+zbkVuadnB9YY0skqOrMPsvzOFgbG6XCv
Vdb6zEs3EMJIoBqAUAZGebYWlTQEhG6Zd3DooLM4+6OPfDcW2tMaTWRxPfgmEhSJyHV+1zlpk7R9
kQwBMyFOFuHVADFuo076zy9/nU/5fGSmgGpcoYQmdAVqohUYw5JiCFHYVMJPxxYKrYmxVsOeLwkg
aLQwcG/jSgWs8JMYc/aJwtqoYkPLMNYjE1BBSwvb+l5MCuocI0i3f7+2LmkM8lEI9qC8JgV/L/2h
KlkihoayU5foUNm0Ot6AB1+UwyvKrE21u21NxvTndyysQQMd6SjuOqkWMvOLwh57NdZifmKdOUFt
BiW6dE/KXOG/rKkq05+tPTriAGWAGodM11O7+2JtXf4CjL6FUCOcBVzNWSBd5TFKPiFjJ1KpAwZl
DUIz/DGx+8kjFF955bjJ7ZsvGJc7SIUA6kOcZXYTOswAT8QYslOdgSedpiN17ViBPmSLOVapF9Zt
/jBVVvrakBpyCIY2rax3fhLleuG4yIEkURT90svv2xktNcNJy05FKQxtw2kUJh5Idg7ZYJwjt7ZN
0lDzizgqaRSUBAMzwtBVugLw0Z7WVhmn2akDJ9bwTRZDhBylzzR9xxyKKvS0MEw+EKZY6p05KX25
In2xtOsIsVB0QOcRZLlZaqmpQsHuVuMpwTAeF5jub+CRPRlO44FgDQpIMblmIh4ii+Xb2w6+tN0W
eikQw0ISDd2ty+1W+0jVCt4PJ6an0QPDoODGjdqKOvuBc6M5Mmvi7UouNX+Z5G6f25xd6XGVRJha
0A6nrihcy2yBWlxjjy9cSZD7hffo0N1CP1y/XBYtMbYuH4z+NFLDLXsQqrveF3Z0+PruoVMsgzBk
a7jQL80At1TQEip2J25gl2JAv9yeFC/U7GxPt8s1WcOFjYOaDMBQsjIGJvXsY0E4Vk36VOlPEAT8
lU3Ip4pUNze317RmZPZ1BpZHDI9Xf4o781vZ6KqvU4AHbhtZcLuLlcwcHglFFoel2p+G8qHqDFdQ
+1/fGd+SalUdfnE9aAjgaKGxdDXDDvApBU+G6D+VjPMQB8mNFA+T37aJ1/p9s1EHn2/XanwLDgis
n1S1QtkUL9VsgUPMC2yb3ZwK5qSb2lSLQzw5/KXXCrr/8l4C/Q4rCCqgMDcvTbAxE6SvzebUsGLb
ttFWifsH+JCrApJ225T81bPXAaJyMuXFFQ1FttnjizCM4LoYmhMZswe9pO95NT1VgLakRfbm6N0d
pWtY0BWT865KXxOzLOqxOWnduO8c8a40oUcLZ1tH4slKgrT7dnuNS1/ubI1zKaA61pB09DBYtclW
x7zUIiYbY1xb18IJON/K+bs+QMjeqgyYiet4y4GuinLu6kPzihR5xUEWTgAoMkDlKEixAbGanWjg
NYWaCphScd9WU/wzaaaVTVs2gfeaAuCHOGUWNqhFBK681WA1DnfH8aNK1mo71/uFwqgFPgK8DmHm
/EB1mUVi4fTipGH+zX1dhMSvoSPsDoTHrcstMqyNtr8idKOsI8NMjPOypRDJ/BGZIGrCoBsmTt3W
PrbBdEcfDd21NuOWbstd+KwTd42pcFUwm9uUG30WSyPZVzqzhM16Iw75Njx0d1EwHBWYHPdgyt/2
9evDhcASA48B3MFEryuNMksrw7pgSXUyifEKplPghOXviPbfiTglUdR47QC92ds2r13l0uYswOMV
1UnXRdVJGPboKgjZ+QjRrNtGpEtfXlTSCDIFDYJeDqaXXm5jU9RWnpcYcB/GPTnodWz7MSoakW9F
xj2qTcoHRM20NX0qY8FJPxU+AdhVYHQudpCbVRqXmlOewJL4axmTF/baDpAVn43RvjMiVy2TfdmP
/pRUD7r2E/f2tk76pzpkT/aItmxhPWQJVG0i5RTq2bOgmccyC/DS34NIDk2l+6MxfNOy7BHH8B/r
jF1YQ7bUZrvONlxMifS5AsRmWDz2+dg9F3UHvX7W/Qmn7EGps10CGqwzUn7ketedKuB0tvbY2JD7
RSpl1s+3v8Lip0ZiCEQHSlTIny6/AlC0LNdKWp6qhDce6DAI9TB6wb9t5frCltnR/6zMjozVjEla
NGZ54pO+KUZUXQ3lKITY3jaztBi4CAxBBhLzxGaxXtiJZrAFhFVJrDzHtTW6umX/uW1jaSlgEAF9
BCIgRUvjcsMGlTZEB4kRj10KOjsj+ZZVceWHg/3VOgQuGgAdJWbCwBBmZHqXpoqpYxnwG+XJRpbj
Zo0eZCR8z/Lw7faSlrbNRAUZjSANgfJctzxUorQ3m7g8KUb+Sxnz2M0Tdc0FFo3ImgAOPfRc5gS9
DjJiHdC8xUmQVvN1tao3aUv0lfLd0umW0+EdiVNGB23mzpY2tnokDFjh0NbjjV+F4V6K7Nrh99ub
tugHZ5ZmfkB4i8pdDEtW6djbLo7DjU2gQaNrUCq7bWppUbKSIoXn0G2alwltq67sfMT8dKAQc49i
ki+rbaBlwru27H7/B1tA1SJWBccRg9MvfU6bxj6j1VCcwow2DJpe6iA8J2flS90NmuGpUNOnKx/t
OrXG9Q9b8im3jOuPJngXQwAhP6Fc6TxiV9PXYhD237RIof3MxmeIpgHgZPZ24mYiUl6+vmRM+4DC
loPW4RUdTE9IZGpEyU8Y6PsqRiXxFAxcLEPtZBZG633ZGHgyEGOGxj6KBPNMYGhIRbk1QUw4NJOt
KURxjJJGfwtDU/M14OZW7C2EDxf2Zm46xE4IZgcWV/P4Rwu93qrHG2dkw6ut5Ac9biI3ASFxxerC
YYdVcPjkF71mxYRlh4e8HvJTkoJ07qncapEIY/xVubm9nUsB4IUleUzPgjGhmiGyWIgzK0/Wg7hP
H8092UCuTLjpz9FnmI63qkc1B8DgWgYbAgm+9BeUv2YZFgurqklSnqO8mRWbpC3yTV7UyjE1xmEP
gWx6RDCfuyFK0wgNJtYdWUezFRG8qzsBHWjUh6HHoEA06Uo3oMswHxTPVH5CnKP/YbUWu0ob/RqB
ZN8DnEO+3d7nqw8qY2sg1vDXEK1BqOBym1GdyoDtxfxHYdHRa8bsm02r99s2rm5UNKFNyeZC4w+U
rqsEJY1MzP+DjVzT/mZGZ+W/wqlMu+cJueAXS+/olaJhhc6VioIioHizZAija+0uNwZ2yiboSEy5
+oIxpPcdBmqvnISruw2GQJBUMPINygRAWVxuXJ1qA3QCUnZCWXrUXd5rJnMbzYwhNxXpeucXho3Z
RiJWM5B2y5RqXpVBxH97e28X3OX8Z+izUKKaEH+FNsfecnPyyw6qx66aOSEQYlWb/5gioxq++mqp
4GxSRbKSgS+4AqWpNMkZtUV2Gon6rGo9cLKZ2TfjtrMrDEigmnAeby/yOjOTJsEERDscFeqryvjo
aF2cjSRF7UPHPOKwbOMXVanq77yKtMSzhxFakaoG8R6PNg7Tt6Fwio+snsKPjkYqFDCsJF8Tllo4
OhjUhoI1fhwKTcYsmSJlhwaIaaenpol9HLO30CFrTdgFL0MED50lyfaEGN3MnfMEEsAsJvwkBqpA
f1mtC9MbGpv16FoSzjctHTCbNK4M8aexyi5yOV7ZlTO1+COQUqFMjXYM7qRLV1ebIg6pgxHovHKE
q4u02/dlFXljPJWHFujnnaNF5L7MDZq5BuVk5UrUFpwcMaychCtzZcwxufwBWZJ1eg5u0AkaHsU7
HCXxKtpHrwq4/y6rq34zTuR7TWPuDk10FHlWeIlmZ246KCeR03+WJlLPpNGzyuzBzzCv0u1ElrmD
kh+ZY6GaUfhga0DBItb5wZbpYJ0OmABtrMqALHoN5j7JciFk05WZ1+QodhSswlj0islJoZQRV1XS
b2GC5rpZqGI7InY7thEJj1TYFfD+Tuk3JDqGE9n3FQZtaRakevTfYgLRXOP8nYS5P8XsiIHH4O2b
9TZTey/DBvnNqDzEmfmqqdm2zvjPTlOPYCvtFBMqo5oZHnCKj42DqTatc+riJOhJv3UisoVMzkFL
u0NRk0OUq0dWKScnaxVv4MPh9tle+rZyThBuUkh/X6mvRH0CJX4u+ClJ8jTbcIWM7bauBR1clnHU
jFnElDXM2lWJAkcWDXrQTIAnA0NrdnmbDKBJ2lX81Ew1tAjMPmry42BEMQbhUqN+mUTyNjYhKBf/
YbEORIl1S+KGP5U+z4IaCDhYPSou/IT8sN10+LRSK6CB5lHLBlxrJTg8ty0urVRWACBdJfXL58h0
HlnTiPmw7KRVYaK7pO30yY+KCJG46uSqW9Zm+dpgLvDv23avVGDxEOOusCkq/2icmnMZE8ZiJWpS
nZ2cRv09pYZ26KfWOVhtnR4LJ+dbQDWce2KHFnctu2A7DC2gH2jQWSvRx+IOSGjTZ8yKJuPl5SFS
redsUBgggzoEmMAxbD7KxrI/zMgeKjcZjCR0rdQeq83tLVg0DFlxMK+lXIMjb4Kzjz0YTqKiP4Ud
6DLlI2SNeWR5bR86UY13doy+H4GH/LptdOk4AauDHERKyICueWlUWIkCjgthJzZy/V5p6/rbGBnO
scy5eHXwQK20jD/BpBfVPnxnEwcJ1CG0FiELeGmwQY4xOBzfGZFXsU/Rn/bRJf9mWGSPCfSgSUXo
pGJoyhEVj8ydnIS7Whu12wHFETBTjMFToCDkdyiO1YI8QOy23Tmirl0ByIhr8urvBAWeQVcPmQMZ
vlrluNwMSJSYEUSUwoL8KJnyJCpBPW4mBf6aE0HRRuX4K1a5iWyzckOEn9t0rMbAMdvWU+1u0+fi
n6Pyf7podmU23tNOfUWq7uMR+stYTjaDMmS7UgkHv6As8kWmPkbUuTOi7gmv4aMem6f/I+3MluRG
ci79RDTjvtySjCW3SClTlZL6hlYllbjvO59+Pmrmb0UwOEHL/Lva6kZlQrgTDocDB+ckcfW5L0LT
lsq4t5kw3g/gOndWzesBTgsGyczwiyS1oa2qWg9coiq+qFGrOnVq1BQMzXKnav6/gdm8BfUoHmjx
mHaaiwOn0kiOqplnexr9yL+IRb/X6vHHFCdfJyHZxSIbS7M8bUnaY739WWZ+O0/336eIhzF24Wqj
iLa6L75VkpTsmrF9L5Z5Pt9z1iNxTmFeXWodMXiqtJ0FFqSNIemOU+GtFcW/gmCwNiLY1UN3NkR5
HK/mOBCvLx0srIUu0aqJY0Rqv6tqvzv4slL/zFJFcCwp5EVfoNsphd27O8yzZZptEEAYc5d5ETlK
UYqhWmGJWhSbn4wwaZ/zwCruskzqvvgci/3ts3sF5p/3dE6tIWABVA/25XKpXaVnZVu2yalRsjC3
A03Ms4dMneO0YfjFm9SlQ+BWuTrFx8zo37yqYrisLZqNus28sOWZNqDBgvWC+G2a8uXvULyisfAY
HhWKmf7lV7pc2nrTyaYDPXW9gf9Yi1hsL4h1QsgctS6NjUncVeIAyKbqRfUL49raUzC0+Wvj195d
X4hbjYK1bJZ3BMKUCFOA91h8Veo0ol/lPNyUMGjhgs2EfSRTqmc0zvopkQ4QVMb8TswrD7aqbmzd
2195LQEEbUsBnqjJV16sV8mNPtFr1lv2E4clh1/yL6MYBn3jgXo1ZfPbm84MzQfr7P7RzT5AywVD
6iE8psPON17De/QrHcnpTLeqmSFyzK+x6I4PW5R6q2tElUyb3yzq1bRwOmplH/XssdBBwi5ku5Jh
y9vbOG/T0kcptQFQhf3gGs/Z1YJHmoUJnoFZ5XSjbsSOFzTePvDGqacu3GRfAnC0zQe+37nhee1n
25ozpVlFhRCfgAaPu6jywwP0ddVGWrx2BGFBmBngoBoDHnlpZVJrnoSGEZ8i9PBGRwhb5u2VMi5e
eCOU5u72Zq6dwRkoMfciaLFcVYHUuCytLCbGmmYk2rIyVW4NzdFBDL2SxK2OXm8bXF0eEZ2saCam
WTZbPMaiLKuYkWZWOKZOYBrN97Zocw0+4TpLNz7Z2hUyo09mQYu5W7X4ZFC0Jbk5tFgThMYNUu+T
V48vQeR9zUtPdnSf27GR67fba1zdVGBpUKvMJYtloIFcRW600ItPmZClsVNUo2ztzNRMQoQCoKaD
XKs2t6YuV0sl9JNJyUApwXa6CG9ZqwbD1CnxySwlyNZhxUXw1eq/JzB7HQMrSR/zBBhMkAeS41lx
fewFsX2S1Lp1TLHZUtdZ2wPGF3lnzS2Oq15wIIdWX6bs/JjVVuKkqG5be75Fk7lpz53mWnKj5B/4
3PABgl4HrEqEWAQ+OYEELi5rEIV1Ej4YKE8dlDIkrUTWymnMVtoNjcH9WqV6vDGPt+bXM3cBQ3k4
mrTMisZ0qBkMiGOwVeX3pPY+KXkjuH0ddhtrvKL+mKP7maVlD1GIJTO0mgSw6I4by3eiH/7OcvRn
ee87reCKx60YsXZv0uydazB0VKjCXUYkyiSJZA7gNENQag8DzAiD1qF1JYm9qwZB0drt1Eb3olR5
xwT99f37T9O5+cVHLUs5jtIii0/g8Jo7tWt7O4T4bM/cof8gykN7vG1vjgnL+wVIJskPfDS8nBfn
KNH1MPXUID7FECLnTBJXwVY1YC0snZuYD8/ZTTKN2tBUFSasMpHckAGf/UAmujfKInPAimt2AWG0
I+VR9/n24laPJWBGBpkolNObu7SssXNoaBSoPxYBQLWwS1LwNCT5n9R88A6anG7NJK5uJ5UWyv+a
Dsx38fk0ubfU0vPjE8N3u6E+iXH2gRuT0P5fC7P/nu1m6fOOsmIsVIEQP5RWb+1lM8hf0sncbE6t
HHPqdBA7K0hoQX67eJMYiL0EYSTGp2af3Em5Hb9Y+/De+6nUdreDAuBZfxC/ahtV8FWj9PHBos+6
JEuPtKjuVJo+xUBHNPGT1USQ3jVlvUesqT3c9o8tUwvPrBFVQXiNS4Sh2+yrHGvmbqyIpraZiltl
khVfpJ8/04DRg4KkcXHQpLLtBlgwyKdE5cGDjiDTtH0av0hQSNxe1UoEQ5KcxHvmaQAfrFx6yDgq
8SAJXnQadMnVenScjZxrOZlnThypGO1e+9XlW43hFc+f5U9YHQTuMOgsPF8yk1bMRdYXVZN0mlIt
ekxqSIZvr+2KMpH74MLMwv3RVhXHOM5jsv3mLvNd5PlsXQOyZEfPwo5Berd8VPeNQ/Eg2tMh0bMn
ZTpYqh1vKlCseQ+lP+4Kmoq8oBf7rI7yELUGV1MeFHtJbPfBEO/L4r0MW/OKecXNDww60Yx2XX5O
xCYCuQloCjVq9qgJyqFRw/fHlFlxAoCGhjqvsbzzzFwpgyCYHxkG7317lM2B9sFg5d8bZhm8jWf3
yn1AmoT49lxt4OpZRJWWmXaiJwmjKQTxizdmsnpssqlWIX4Z0sq1+kn5LuSeTpRRIuOv2x608qBi
Yg08kjjjbK6I+S1PruYRRs5hx5CejbLlEFBpi9rIhv66j/dtqcJrh2qyYGwUEVcWzhQlqgD8axbF
WHxJHSGoxAu420fTp7AlSXVy4BIMJXv06/n1k9X1P5oU1fWMPv51e92rxhmqRP8RXjPQRZduxOih
EFspd6FcxdGXyTcrGWj/2DyUoTLt9cLzfhTZRHkiyDf6WivnhLwC9+KBxyWydOCsURVPUzmyYq0f
6n76VhVWaLd0SjYC3+oSdcA/YI3IZpZZKQU8tTXCND6luhUpjqz0YekEIXh1O2B2qiOmx8z+yG4O
FOjdmFMJxB5lrd/AOp7qi4/bomiSaFCjnFIamVz9ymCrXhw6t7/iqvfOM9kg99AjXvLvBl1qiVlE
MIhCk5E00e3G9EFX/8my+tMUNRszQysxfQb6/Nfa4s4yhpjCgsqaAh0JHKGNnqt2lNzbS1q5rgCB
UPDi1pB5zS2M9DghAYEw2iaeQnaNdOF3g2MBFLVt7c7XgmdhEqfXKhODnWGk6kaSuOaedG5mhUJU
hAgNlwfDSFMBPmYSqnJMvMmeTIj5XHM0458tUgNbDB9rD5r5wQS4jwk4UGOLC0ysA3FUPD3iqSiq
f5d9lWjogPjig5clU293XWAYtjiRACFDHM0cHQb61naATOtREWKaCaM8Jq7oG7LwgfNDKRhabB51
wEsWOyHQsFVDRSZxmKqo3eUecx8Qinf1j7ya5B+dl+ifiizqvyDiLm3Nfax9Boa9kS3hHF0PXda6
OUhlgmfTJp01qqzSz++iHEjbmMVpuxGK163R5+dlAWJPm0PJWRbN/SBXOEV0MqchdHOF0apa8mDV
6rMtHMlaVJJn2jmJIDhj5i5NgbGu9KIZo1Piy91JDPT6Nc7S4hE58fAFfHr0qPVeeJeCQtkIvGvH
l2oXFw31NehnF9+zrYtY6UwlOkmNIuy6qXqdlE2KgC0jixy6GiGI0iIxOhmAr4NdLcVgHdssErem
VLcMLS4wsRnTutDwzkTKRFupm0/RpPy8HYvWwqsM9gbUD1XCq7pGScjRxEiKTt7YvDUTTJmQ3GWu
ksj06NQp3w1pPOxu21xd10z3MpMEazQYL/1jzMeys5qODezk6FfkacKuDZVkI+laeX6Qc803Bli3
uZ91aSVBuFoOdaxIQlvu86joXUbHvcdQTcU3OJS2xILXmjy8Arj22UfAqUsigloODRFS+ugEx1AO
wkQMmHnlQSIpje8qZdFAVyGLUCsOvtvKpfk85pr0kVNOsRc9JAm04fJqYdy1qkYzh2dRlW09Nh6H
Qjr0jfiRL3hmZnEExmjWOOmLiDLDsGsoYKex4N52kvXtpIwBWpIBeILJ5fdT8yBnMCqNTjV4g2d9
9BVHHDXBBmBhEb+s+l4vKs0RjbKCXECuO8coRvOf279i9Xic/Qj58kcIKqLgtCmjk2WNPbNDUj+d
ylmE25YhmrRc7haIWwJfZ1zqtuXVeH1meZFdWUJFiA75krnw1Wg+D17rCvXWYPrqSWSIRJ1hBbxg
F5EaWi9JQcUqPI2DZL02aZfey81Qvdxeym9+00XJDcqlWcNFI1m8an8WhZ60ehORVVV9cZekWv+p
krr+lEFwdJfplWobLfOqXtzUnd0zXMq4tBFO2i5XR1+zZWMSHnJd8plZp5aV2HoXpicxmsR/ZC1r
Y4c+pn8ihIgAUZPsQ/f02a9f3JxJFmZyY4VgFMPklbvnpdaN5zzVN87UmqtxbZEIUHoyyA4vXQ2Q
nzJIiR+dxKxMjoXYD45VdrmbJfnwnJnygNZYaL7e/jRrXqYA8KCID50FhfVLo4IpTUDNGx5oSPT+
9HtB03ZK45X/qnUV6BtHetWYNo/+IXuM0y28LRqzMJRyNTpp0KRmNsQtzPsMrVg+xXFYbz0c5r9t
6XTzDcMIPsU8JHAulzamhSoAFCO3a0Z/F+h9f18VcJZGjdcc+O/Hz1kaqjujarTIbpqo3Wh/r7Vp
LTJsSuozIzkB+fIH+GWHppRCnoAAoARFYOW5U1YYu5gHsdul0mirVQSXadoaJ6FnDBEchPiYFErl
yryj3KQZ/FMtTJSneRPwdtWNf29//bXjf/4LF9EtV2rPR+mO6GZQdW+y/rUK0o94GIFaRfeKz7EE
S/kjNaI+nriRaiq3thLqqXmImN6YHFnN8uxwe0mrsYZmIDk1ZFTUcRewJUss8rmpTPEIYRHlMUi/
hONnFNk0D2ZdpxNt44Vhgx19FXrm8adIe/X1Q9LfBRt1u1VnP/sdi68/gtYqI4PkDVjafTV6z5Go
3gfJ8IEH66x7yPMFbBg9sUsnM4SkmPSsiU6yHMW63VfMSjoZ2tdbo9Vr6+E2gI9mbv3z/0tDea8V
vIvIbuJq+gfePnschn1fjxsZ/JaZxantrIjgYGDGM6eTqCV3Zlz/Gwilc9tNfndLl9HhfDnz7zh7
Domh7OfjgJ02vIOtOYOUO9nr363Jll+jxIbYR6KiGrpbE9er61OgO2Rsan6DL7exiNv/GxT6qhMD
1J2FInHrHvbtUMnUrdbe2p0yp78U/gzMLRumuRSPWSqTpxUN95UZt+GroRAKmSZvzM+C1KO+Jyfy
Ruqylnmr8xw+IHoYCpc+mQGv6vOuIs7nzfilqWX5To84bkkyZa7ZtXLwgYsF0iImNujGE2YWH9NM
RzDfBllaiLb8ZGa2Pw/XCFvVgtVvd2ZmcVlWlWnSqCQjDavYFsTEnvrU7kAl3vbNLTPzRz1zzTbV
C1EsyfxigQSza9wWRdHMeK9yMFV2yIgA3TOFQMNwWQKHe6ejT14TOXJfyVFi8JXHsE7kk9750pbK
wFpJQKOzxe0PDRFecbkmPyhSOU14jJmRBTNDEkC3pAqCk4J+eRZTX/rMSGHtBIK8NY2/tpv0tGmr
Acun2L/YTaVGVlodOehFq8aJHXhmPDp1MYG3RHrX3PDEtRuVSjtaKgxUEJUXUT8t84GiCi4yjGn/
Yuhl5JSFstXCXl0TE1ek0pDzklpc7uYAqzzElBywKlfcqI3vdTl7HrstJNZqkOR9/l87i73r83kU
Cgp/Wk/+UbJTkPuv6ZMF97lpoyj8kJq2l9rRRmxe3UMgzoBP2UYIQRerC81KnDItPMVA3O2prB/C
Qv73/WcMuqT/2lhkPvWYs7emEUJkLz2gvbePo9H1Gv3z/87MItoXEyprQ4QZ/A0NAwDLqKoA/th9
wAwdUDoOcO1djZ3zaopJq3hfyaPOUigZ31ttpzF3oMV3HzEF6B6vo8a27FVHiZrpQuyFp1oef8SC
9Es3fYDfPFJv21l1Alp0/2Nn4eJ96Qlik1nYsYYXo61+TkO0NfO6FpRIzJnDkuYq1JLCxYyToWwS
FUcbxwdPUaA47qy3RG3fBD3TbL1sHnIAuxvhfW1l0K0wQQHFPbQrC5+oQ63sUl8PT1KRm8c69b4q
RrCVZmwZmf/87A6RhDTLOo0zpKixZZMNPpDY/fX+T3S+kDlKndkojWDsxMkMT9UEFD/1hsguxY/U
Cs+NLPyAclpCmZlvxN0SOU1d7hLRTDY+yfxLl8kgM8cz1ROJEt3Ky5WISdlWiACGpwGMTO51tppE
TiIr+9sbtvoiPLeziGyGGNY5Gjwh8VSw7CR1NLDghS3ZkWu6tTsGuyDb1XfeQ7zfygRXHeJsiYuA
F6l1KZQ9pv1KfqDDneLrQ/qByH2+voVrC6OE7J2FERJ4R6p+ZKi83N7C9WVYs3a4DFXWEj2blxNT
/qIYMnxk6W5t6V9zvyr+l0YWBR+1NqxQ7gcuBz2KvyaxOu5CUdt66WwtZZESteKghNRBwhOTiXyV
6i6Px3fzUJDjzdfoLA8Jtd2yHCyIYtfVFjYqnw4CjRlawuMug+aJGcONS2g1W5h1PecZB2gZlljj
bgqqiNlHFlS5QuJQrRtkW3Lj3Tze38n3QrWfdrItuFuMCavH98zwItiVNZ1BNEmIqFFxDPv7KXBU
xns+4HlnRhbRrhOCNqmnLkTBqPkljOprkKYbxftVjzgzsYh1A+1mKS/YQDTyUIVCGWqLt29rpxYJ
3VC2il5pLAIgrROOkSMHgKQgTL69V6tmAD/MfPsMUf+GNJ3dDGjCaDrv2/CUyuWxrAa4hYN9tAnA
Wu0sg0LSqWGhLHZFWztE+QR7EB+++Na4yr49MPz6vXOaXfuYu+NxC+q4vqz/mrMW10SteE0LWRrm
ct/pR9mJY+3RNz6QM54tavmEUGHG7SFM5cZT5L9QoXdHPXXF3N8otKxfRuDXeatQo7ya9k8zqr0S
6kCnZtjrBwOYYyoc83wPlO1eONTP+XP2JEeO8FhvuPn6Nv4xvAivU5uNhpkEdAPELnFVKNF2ZVYb
DoDZjzwlmFycMXozC8YS6WDmXq8aPjX1PtM+DWl0LIZkI1G9UnqVoXiTGXBiKpb8+wrcVWR+VUK1
QYx1zacBaZbSKayD5h/EXX0QHMPp1V09PEjavvpb2UW7zKkfbh+337feZf5y+RMWl3sSt6pC2ZjI
e1f/qgI31e1ycCU32TdH9TkMdomwE5E+u2Mk8mD9vG39OmphfIbszRMfwBkWMcU3gzQUpTw8taVP
4Xqwo8DaeHTMge9qfWcmFh5TF5UlmDEmQmpVoVXtBY2Rg7E+qNBx3F7NtXOyGgs2Ashi6Dz+vuTO
QlclqaMeTAmJ8xgLdmWi6TXUUOFM6qRvpBnzxixWxSQv4RERCHC/y3AiCL5etC34j6bOn+km5sjW
RYUKOcGgZ1TKYYLvbUufNvoSKyucIY9ouhkzCn5ZE4zRjtFChfJSK4ferzptLfObWKsdOldqJVbH
d+8ngAxkSihNg6heUiE3k9nM+DxyqW6SKyc0Q4/CS668jJ1gTLvbxlZ2lI4/2Y4E4AjE0cIVpcyD
p2UC3WzpZvgttcz6KdK85BCgefyYkvo89AmwvI3vOCdqi+8Ibbo106Ywd3gltAEHtt4JJqMw2URf
uPemXgY6AR2oI/ca8s60bksLde5RFg9WLw7dnZd14K5ur33ljNB2pu9OLGL9y6Ir0jO+YUG+c8rz
4MWyOugH++RvA5EoxxPGd3cdZg5oCod0DsEdLiFdUdMy5u5T5vKCyvvZmPAAveWxoSV/3V7UytbO
wFG4WFgUM4GLBxNalZFJb3BGpwRaYA+jJt57oTY9iqlV7oRIr3e6r4up3SBR80lUi+n19g9YOSz8
AKat+Lzogi8xpEFXGf440iDvtXR01H7sbV3oRhvJjK3x1VVTkD2hPccoOy3Ly0doMbRSqbR9yBTA
UB06GQq8CbnXg+mb71WnJ+JAHIi/zmI7XFuLRFMG5eZnTZOeFF/pJdebplHdm1VjbuEL5sB8eTQ0
MDgGE400p2ZwzOWaFJjvCdMjszbx4CZev8+Yi6ui76X82vfyrq+mv977vehOzXg66kZ0IJaEtlEt
N0Lhw2iTGGMV7ORRGkOY0EVeO0iwylv42yvJInYSRCM3BchptASW0y/o0USiPs0sW+6wZ75m33eP
9cFzSzf8ohzEZ8hK7a7cZ/fhs/Xl9lKvD/yl6cX7MVUjwytjTHfM23FdeH33C8HO6JBX0vBCwat5
u21wZRIBizOlC+n2zBC1CK8MTUVGnEA5Et01d412lHMHDYNwJziq3bvKSURszwz3IrXhmgS8g52p
5LlXblwp105F0Q4+vt/QblB+i5+hGqHadmhIn2JqGXvug+7VqE0Blp2sYvgwlO22TA3q0tA1bGzB
9RnFNN0EHAYIJUivS38urEj36gFquE4L0n2qt+j/qc1YvSiJvkkiuWqM2Er4YyAY2v1LY1mfx6hY
MylcDXkn2UrcWL/aWqwPoyUhXnv74157E+wEM/CE6fV5snURaT05yExkEuhtSUliq7016W456PQX
8iZt+id/DLdGSNfWB7SLSqgMVyT19sv1WXWntYY294RK41dm9cm9ogm1YUeSnrx/thtKCzT6+GwW
D4ElAcPQdJBbNzx2Mgg4O2BbXfRNooOyxVB/nQxjB/o02mmz4vJSTEAdVaVXdd42magXd7UZVDs/
S7ZmglatwDArS9ji4bvwjFbyyd1ASJ1SLRDuTaHvXoa625KlWrNCnY2zTuEIvs/Fc7eZQm1uuoZM
23ZCa4tVLr5BtlbHu/e7HjQzlI1A7tKmW9ihd9GaoJ7DE1OEjjxZ3klVfOL1EA4PgZh4h9vm1twO
n6MCLzOsCgHbpduFZgoaJSMj7WoG0nckyXVpF1pfo0jd5ary/tUxZCRyFUG5MdPpXJrLGL0OBA9S
PRO6QBr9B6OOGf/8yoWyv72wFcQk5+jM1OJApUyJwbbGeHTYUZvQ/tORQhTxDzA2aZNhs/tb0Qdn
iN5N4owbsjAZKQiogq6QmjFil5UakgALqfhCe+OnaBYbRZE5pl8mEjrtODxx1okEVLm47NRUCQaM
B/RVE9nNKn3m9rLUb/qkW/cRJWEnNAJvC8iwYnVuj0uIh1JDuOJqGLUiC/o+AYWlRxpyT3Fw1zEC
e2jMAcplo5sMuMfr7NPt73gdik2NNh41WzJshexp6TGV3iiNJTxNUzA6Stfeg6PYNZ7fHguut7sP
WKPrMT930R1btqOiRhOAMqjCU5IZhcpjpRsf9FRp/lMrifQJvqJ+4/xdhxUyJiZsSQxJIZg5v1xe
CVmYmRX0v5LG6kNXJZEZD6bU11vqotdf77e6E9VvYO1MRC98JqnGXgl7Emrq0i9W1x4kVQDeM+i+
3Vvj3TANWxavQwsWmePllBn8e3ljlx6sVgYyo6eq6IcHMmzBlXtzxtAjc3X7s63tIhA3qAIYrZ1l
/C53US6jutTn7sFktfXnQOrj0Nasqd9Asa2ZYUYFv4AxaE4QLs00TVb6bd4CEA78N0g2eM1a8o/3
LwWYPmNsXCcQ2c3f8azkktAir1WP6lWhFv59zBzkk2+a+caGrXnDuZVF2PczzyeXx8oU/kcumgAZ
teqhlSG3Kgu7GITd+xdF6jm3QlCgguH0clFiObTFQGN3lm8r6qMoZ6b3bIwThfAPGIKKjzcWbTEq
O5eGIpiamSYjMgpCXZ/MAqVeyu0dncX325lRrHwo6FboKV3ayXN96HNFIQK3cv2sI1nzvZ7SfKOU
eR37qNQCVINDkREG5jYvrVAS68Mu0oITfLuCTdVv14vBsVLC0o5aecO5146rPk+kkanRil9SKJK9
k1fHbJ3vg5+h8gZxqJDWvjvkYbtha3VhBHUE0WZGvWXK1oHaEKp2CuhRtZOj1X78HAHI342aItRO
zEzWl9vfa8UgogpUTWjEzffIIqtqJmNQ4rENTq2nq47C89BWW8F3jKAr3GFgmuK2vZXNnOM6CH9o
JyD9nH/P2SlGPK8dRc7ySUOHxC7SaD+r7Dns6vvbszQzQWzgg8acwS1WljOy7ANxwROzbnSbyo+e
NegF3n9NzS1TEWcHJcTlf7kepZL60hw9/wTddLSrqMGYMpRatzdtJbxeGFlEiSJKy0KYLJ/ykp51
z33Y190ertb+3SJn9MdmPVtQJ+S9V7CdGGbhUG2C4JSbsZm6bRnG8t7qIundxWXscAXySgZ5fwWp
ifWg7wpL909+DiNCb1cGilnTt9u7tuZqNBZ5GXPxgXhafJq8i8xBrFr/xPj2Z7OS3gKj2htW9+48
jLXM54cAMZeU5p9x5tGeBY8LzNc+AwRxSy2uap3IE/XETeqmalGRH/u3DyzszOLiDAEEmFRI8/yT
ErX3sZm5ltGMB3KJdP9OQxRVZ3VCbNG0gZbgcmmZnk2RnvfCk9ZrtjpYwl2Eqnw+9MnGKZp/8UXe
TuIMKHemiJ+r/8tPVVcZKMukt54YjbsHnCnvYc561fPYdyfN3xIonO+6hTVKM0y/sS4K1MtldS0t
DwrTxlPHUOOs2/y9r4v7SunvPQ3kPxJ8muOLW8iAK3ekBDVPGOrybwKSJchi6Pwpq8URq1NaPom6
Wux72WLkMI+3LuF1U0R0piloTi23M6Q/hLzQYDz5deJ03n5WuvWHjc7wVVD6vZ4/RhZBifKzGHUe
RiKxccbJdwrt+7vdjx37Y2Hhfpy32m99LEz1Fys7htPr9G5OHRZBeZv0GL0qleGmSw9P/SaVugkT
ctgcdcVzm9p0lbY5vn8l52bmvTyLEU3GjF7fYmYcW1tKCluRvuSb79C1z35uZRGJ0r4zEDyc96sN
Hs22eINKNnF4oG2s5lqb4/euzS00SAOht1tE1q7WxaYNcWWoeP8e36THRLLLp/BJe+p2oltDwbjb
Aqatr+2PyYW3pVoiMeqJSTmzHD8KbTmsnWl6d7Hx98oA/FK8Bni5fAySkkGwQKX8qWIkjJeS8qzn
0osnj1stj9X1cDJn/QBKc8vXzFT2UlibtfHEU/vBSJ7NsdjNEtG3/e668cDrGVjDLNsHrcwVen8M
ek/Sklx4alxpHzjpfSc4nfacaM/zTP9uuA+O5WsX7+r0c1wgyGmb7cYdch0mLn/BHIzPXH8aGWv2
Kn5BkbR2qCiOOXkb/rhqgikZlDiwRQXm0oSAImuve4nwlErFv60WP1tZtHFBrZiYeXG44BkVv5YS
8iDjEUJT857yuD9FUvA1mLS/b3+rDRNLdGlSFGpk5ZiIjB9m1Nlt//MDBhCNUdAdoEe57JIOTTGE
Zet5T23gH/tK3kXpuPGxr72aa5xX2Xyv0i9c9kFDihBQOujeU5d1NvNmdtE2dpRuklxevdIpzZ/b
WXzxSaoFRc1N72kaGsv1C+3BBxgB9zfSBaORM9+W3DWS96AazTdFLb7oWfio+81eF2TXsp4bqT4G
g/HWWOmP23u8tgESnWhaX7QrkC6/dEUGmuScSOU9ichjwo7t6OMpQozlf2dldqWzM1XCTA05suw9
6SjNat3PRuhdzdji59hay/znZ1ZCKwoLmIO8J6v+7Cmvmv/ZCjZc8hqax4c83685MTyzESiRXKot
Ti+U8k9o3/eDJ9p6rh1CStBy4t/1jXYoJ9Mxhuw+yPtjUwR7w+w+4LfnP2P2t7OfMQoFmjYCGypN
6TGPvb2ul0/oq+xuf7d5NZeJ5+Vql247+h3vVHbUG/4q23qXd086xDVNOG5ExLW4f7Gvi6KmNMS1
rrSK9zTet397id2fEjc/qN+lU3g37IrQgXIe+Ljlmn/1xoZ3rgUyZhYARYFYomSyyA6EIuuzbBK8
pySePvmmf0zbeuN7/X/W98fGIh0YmGFsRsUXnqyj8eyDYyse/IfMLZ3haO1Ut/s1ZYeanvrJ/Cq4
WwMhqwtEKBIEGDgMVC4uvQXZPqE0Bpw2ncQBFl/Jhf9/C+exfjRoZMzlTnLTZWVhkrVeqSfRI8kS
nX5yFNe/7wsbfocD0/5oSrlbXBLr6/pjcbGpU9xD0TlicWx+Io9jz/RKtw/ANfh7Pu8M1JJa6fyz
HPDzlCEelKT1njS730md7dc24g5H7aTayZvyS3oq/k33xkbvYj5WV8fuj9HlzcqQaTF5Zkcg8/4e
PUjlolfdKphsyOyoCT5Vgrzhnqvn/Mzg4gT0FKoTWWSVsVG8mC0aQ3IJIbny2a/7DYjVSi5+saPa
4qPVadMVMGfPbvIby+kOD/pd7Oi25ChO8pnR0PcS5lx+wuWTyQvp9vcpBkWLqcVgtL3gAZZnGKJq
57a3rPrj2TbOf34Wlcu0T6IhGrynhnRISbnWlc1AsmVjcZZHT5WRR2m8p+oHPK6CrTxKR+OlsY0n
xH+aU+oK3989dLXYwNl7zpYVSb3kmzruODT6p1ZXnsWw3ahJzb/62uPBbHHEZlHwxX0mI8cxDTEm
EAd3LPGxKIq9br77eT573h8ji9uspXXn+1PvPYWTYk8TRXG2bOrFjZixfnr/mFlcZQ1CNi3/Y7uU
wFbzf8qAKWTtc+adZPM/TbjFPrJujv4cKANgE8tGiRdCCIWggPekJql1rMIaSE2dPZZZe5/6pI35
hFwWqhEb1ZTVkDGjpXh4ghG7OlVSmmmxV7PK3HsIwIZpj9ro34WxtrGda6nzb1jW/zO0OFRplYiQ
37O+WbUOZh83lSZX0l7HBkJtbSsXuObZmJ39bF2L89WLoaLrXsn5crXnLrflX0Pt5r6dKSDC+AHO
uDeTPb0bwxHulV+iqx63wv/WihfnrRtlAEsTR9yv36S42EUxKnneHRpndhdvqSFf614tFrw4eigH
hwCZsZbEj1T2GP74J0i5u4vPRfrad5Wd6T/aJqTcXR4+EC7PtnpxHmvqSmrT40KRx1mMP6fhP7cN
bK5tcRSBmKK6N2FhTknyF+MhcGNHOdRf8uetj7ae4f1ZzRLuw1sbAS1pvkPfpr38lvp27YT3Zm8P
X2On/dHDQPezQb8k+9dE8XILsbnuM0jwUJ6B9mBZ4eoVqVazIONdYoR2forIhMzkP/n0ChflxoG8
Hsv47TF/bMmX90GH+ozcGLSzpWfh1fg23BXP8VPa/77Cu1PyIrtQtRzq45Z+5XrqQL3kfxa5eKzm
qNwJWcUi5UO7k9x0F997d+jUO70bf0K35VXauJbW078zi4vgA742SOHrpARxn9wVd6qTuFFmq58Q
pbgLjulePFp3W4RZm0YXIShGhpnuAsuUnutfHvM2zLTtPLc4lt/Gb9mp3PfHaWOhq/fv2ToXIWei
HSQVcsELAVbxWP5mJf/61gdj65/vtwg1jO3remGxm+Wu3flH1UnnwU1bfBK+Gfv43tgR4VLZpvnp
JLHd9HfJId/dDgmr6dPZQhcxJ4qGOBRTfLdpvgneYzJtDIFt/f2LiFNnogw/I3+/kOd2W6u2HG0S
z65dvcBLoZ4DwD9LeF+eP2McDbEd2cZ6p31LPqEUt9c/hYfmfnJGdzjID8VTf9xKAle9kuEInseg
4sQrSLhVN3FmFVht3M6dXGufuMjbpU5j63yx9lX+6r9/ApZIc25zsdKmLKoJMdn5gdfYXnVK/V2o
bfWQ13z/zMjytTUNQTsVXcRrSy4OSmv+3VvVl2hgLuO26619tnM7i0dWDqeAEumJ93/Y+7LluJFk
y19pq+eJGuzLtdv9ACBXJriJ1PYCoyQqsMeCwPr1c6Dq6WYi04hR39fphzarolTOCHh4eLgfPydO
QZpdW33ogiuMVh305P2Vh8j1j4XeOPAEaPFfaIaBk0uxprD82Ay6qHpEWzePksjcuUd6P22cfbGl
EfkP3lnmG5uLGMK7oqEiM/wYXDssowEDcXbpfNCdw/v7eDnhOXvFG0OLMNI1miI2sCEII/wwnKo9
QWjc+Rt6EAYu2fFQbsoH3kZrvberFY63hhfBoyyTcsigmRC3SCeGqAn61zmhAD1ZNNxqe3tlob8g
u8tXEYCS+B/EJnCrL+477jkSivKTH2vzfbfV4PyB91Glp2TaeVloPctk20M0OCKh8dRvHagl9PZB
fy4+51WQpV85uPdoKHdrv9jVE/Pm91rcirmZDPoEFc04Y+3W7NNAdnji5En0/oe+FkvfLn/+Nd68
Oz1IDycGNGdjrWTh5NyI1cb69XPyZiULn5WOD6oUFzuson5TPba37YPYERAB2Uf2o9yz7bhfg9Kv
2ly4r1NkFrQJRz9OD+VhiuQ95jy+Vc9+OH/BvkZpMMhWJS7mSLl0pRmBAQ5XyE+gu7bYSzPxOJ67
aDnZU3FTQEL2UdWudtKU7X/GsPmdXlpwqRxChl+aFpMoK8HvSn4KMma8E9HdAxvJUqExdep2mEaK
jQaUb3rw+5F1B5NOkBnhgJI3HxwLetknIBmbVV3Ba7YxJI2ZJtyZswDO+dqnrE4VzZk/V5wwLfyT
7jHADGrmne4GVoBCJRjxqjtyz7vNb4/WAy808wkDOgRlL7CRnZuG7isaS/3oxZb5pRshNm5/LNbI
mK4sb57VAkUF0qdZkOLchtUPVt+hNxvX2a6w0huwxu1VeZ+KOuiN4eF3zyTYSSD9AKpToLmhKXBu
rJWWyOzEc2OzOHVgpAPj/oqnXF6T5xYWd349S7DZ3HVjrYMojHzqeu/JUXtSm7v3l3LlHXNm6dfc
wZv4ArHjKsWEFVrauCTpjTi6KmCv7iP/NOc0gPSgIh/xmNXB6mPx8jjCNJRgbACWENqXtfLeynJr
lJYblyyw7/w7dmtvjWfxtXnu9lnYRkm6qV8g9AOVzyjb0rUS1WUAR3cd4GeAkw345jKDnIDTZMId
9dikz1oROLwOGr5ye121gVADPBZgKhc8DFoiMmKwXo+l/TgiHVDFBxMMje9/w8srAgtB1cvGEMMM
zlxcEYkBsey6ZXqcdVPAu4+d+PifGJgRD3Mj/aI/SpuGU0phwHdzcGM/j91KHe3y9EIJCIqScAdM
N18o9nRCTxiAQ1qcTFqkl1+dHMwKDljoXD0a18qsl2cL6TTAGyagZHMvaBGOBtpKBSoWLXYFilqZ
dwMs69YU+h5Dcmvj45ef5tzW/PO3p6sdW84F0+KhGvaaKx8aPV9BVV/uHeYR0Lh2AZjEHM2y5FJB
884aUwPLqYhvB35bZeDZ9lMniVqMBWUbzjE4D630ofptsK6BrAyjTxZwKr/gWIvVDXJsfJbPq7Mw
GFpWJbi+11Djl1ECNvC5MECGg3QxMcOqGSvsaVNcavJRY0kWcEcdPQZBaWUUgURjNteBeHZq67dz
eYwTzhKY4HGYGUYWd0qX+2Phdk4fFxiuuRl0bTqmnkDnt+BtDEIMa+UUXAYLPFVAvgscPghUoNdw
vp28m4NxWXZx3nrFpiiZ/VgnjrrnmiU+v3+ir5mauQQwZQh4EWaRzk3pGAxC4O272Fao7Ca5lYSN
PpgRLrw1Xc8rpmYCckyQmYgcF10NJD1JWw1GF4PWOTQlRsXBYOJM3357QfOHAhc1uFogOL6IgbWe
pA4t9S729F09fRTWT6o9vm/i13znefroA2oPlCmQh+DVWXaQc81kfiVgg5DR3ykUxe6nYQSaLuvz
DTrbKMQpKW/qsaIHXpaSQpLXQ4vUKXiA8IfMR6+qbGOqyfnuaAUPFaTstmljVbuaaGLrCFltZ5ni
oCAoP43ZYH2pkYtGeeo8TVyUoexhGKQ6ySExJxTCHaYFULchYevVTURMxY8ZsSiwGEp7aDjXTxLI
opWtvpK7Yx8wbzsPQoENdZnPkV5zu7bBFyVIfe5IwLfVcbjxDnRHD/6OHOXXbLtWebnmRW9tLhyW
ZwkzVQ+bwBAEfvfR02VgyDXwzGW4xsoMiNuAPAWH4ley9CZcV4zbtmi6Lh7SZNgWo0tOtFVqJSm4
jNiwAn4GoPUB9MVoz/nhE6gt1UCuwkpvR2hlnqjlfFa6rCJq8TLM2JpY+9Vl/dvgctg3GxKdKE12
sQ69rdCV7Stpvd8uns6LwvPGRh6C9uW86Ddb59HC6ZkQiCjGEEPnGwKbeg55dvH7QRn8GbMGC0Zf
ECkXB92XiS5RYoEjTFMAZDroSR+IzJC+6Sv1o2suh7sTYQXAOGhpLVZUAnug29Jt44k0VgiZOX2T
po0ZFBpdmyO+9oEAX4cl5FiXcig2zzLb6mAqYxB29auxCuzU/vB+/LpuBChZB7hpw/GN8y/UdSZx
GttsYyBhipDa9vStKR2+VuG7tm2gR0ZebeHNdxEdXI8OHeNYiyLdpm28bzm4NgfNWLksL7O4WRL8
32bm1b7xN8CyR2/MYKabTHszVUm54WYpXns2NsfSr5oVyMbVZeHZjvwXc3gXoUGvJcmR5WNZ+QDC
L0pvGuaxrW0l+kp4uBz1xnQw8O3/MrV4XvrgRe2RJLcxxdT3zqmmOEnKuBp0HqDs/Qq1teKhw8hw
VGSjBhV2Um9+31Nc3NggbwKvC+jjzvfWpD5GSNTYxpjnffE68b3T3e37Ji6zunmNSFwtdJIBOVsk
4ZibrNGFgIY5s31x6gdW3RgNSHor1+VNwDLi3/q1wDS2reQLuLLs6H3712IwFgbAAOhy5rGS8yU2
eamVON1tnBpi2vS8daMcBJARXnE4e76aILia9itGr/rQG6OLD6u0pmSibxBRIIt1kEnJdp0QY+Q1
aq1seNkmRHUCdK2AxEOcFxnRYoMroyOd0Sfw18gZN0ZovDQh3WgQzkhDaoV2OD1nW7VGxXGxrQur
i1NJim7QupogPR7LQKL/2g8vBnRtfejWy0aunJSL/cQE3wzD100T9TxMnSw+IqFsgEi7il1asFPP
mm7HG386dcIqv7/vL1dMQWkBGTOcBnRnSz1gjKqhQ6KXTTzmdr/JdJ3vUkJADJQTZ/++qcsKuwn5
HIRp3Dvg7sd82vmyigHS4VVGmrg8TVtzW23yD1WofXB3Ymt8S8I1HsWLSDoPU+HymRlN8PDQF/cC
EXktQH0oYi8rrS60K9LHvQSr/0y7AFi24Xcg4Xp/jVe2E6k0CMCR6/yS9DtfotFpPXCuGo9Vow4p
xD9tOWwEXRWMmU/UWcoOI2gOIk3ADC4yoPn3eHtLEMyoyYnzeCZwymlURikad34AqfHYvvXus7Db
9CeGZnJ6Kl9b0AiEVVREdKt/SEL/sEZme2WrQfqAkIfCA25gb/miBGVlA5wHj13pFlBYrt3RmpWz
uRal3GgeDKtnffj+Vv/6fhd7AGgUwPezJvISFcEdmrj6YDHsQfHIt8VOO4DaP1ChtqfRf+BM6P1g
eHMeRUV8XxxJjyQ+JNRsFtumEIAXTrlJ9gQK11nQpF7+PRkGd41G/ErQwSw0HNhChwhRbxFW+aRK
4pKexSC9PUDkNVZD9jjl+j4x6Y+sJWuJ4eVX1Gf88EwNBk7+C26jPtUgm1jbqAs01WZSfdiyPJ7A
rJSINcbKK2EctuC6KFJi5vYi3c2obkJHqQVH00d5amc8eOhFVmAf+UfI4wXZKkz6st+GJc0v3PnM
4Ngv+21yIJAnKWGR3AyIPi0Iz3Z0l/xw0UebAv+lwhVSAf2R1GHfB/ybiPwdeo1QMAP5qQsCuEAn
B5V+fN+LjcuPPCdeM6oHDF0okSw+cs/r1lMFgUJF5v6ou/aUu94mSRneGGn5MmggMcqNKgGNYB0z
Cb6uwckfWeUdnSZ5sMu6jeTQ7BCPbireGIFbuHeuxMO8o+W+deq72i0fUzBLf5GdZHfUrDDb7Jpf
+340du8v5bJ1i5l91OsA88RnRQBcXM2Cuo6SHZbCP9NHK+zuMWpifuI3EH1/0ctAf5Ez8iN9XWs/
XT7cF4YXh9Mu2zrJIB8Quyh1b6xjv8sjqQX9F/Pr3L6lIRYemWuorMtYj+VimE3DwwbHczlZwNPG
BhGpU8VaDViNNKLS4yEgMCtXyvzLn4c5A20fDOfNGTqkCBehPuOt3aRpUsWj4X7sXPtYJMnKG+Ca
CVxXqGNhqhpEaouLuR+GOvc7WsdW9b02qxAKi5v3feOqBTRE5jq7Dknl+RS8ua96Q/lp53pV3JRW
6Pb8mLTJionL6IUKPt7oyCzmwu2yW6B7jT6Rya1iDGoDVdVzHG7bfawcK99RAUGJ91d0kejD5yzM
r+GyQwMBMj3nKyqEhoTJsqpY8lQdMuqAO1A3DhVx7zsoBgZVLdMAiNZ6A0TI2sjZtbW+Nb44aS5G
kVmfm1Wst6oJ2aB95RXPA9D/1pvBT1/fX+q1j4fEDSOHoEmYJ6DPl1pCn7gsnaGKU0d7SnxlhG1C
1oiFrxmBd+NxjWInnogLN4fkoA4ueb1C/YMPhxIarSEZoa/5+0tBgwTc4ajwAc85f9U3fijRju79
pkG01caf9UjbYED29D+y4S6SIT5Bz94dZBVTAcGKvgslL1ZS6cvNmm8KeJ4LiPZlZ8xBC1UrRF7F
WaPm4Rums0PdZ8Xj+yu5zDLPzcxu+Ga3eq5JV6QZTi3IpFO/QyYrAmiPBw6kypJM21fq0/sWL08V
njyoTdlgeMA7fTkVmmts7HFeinj0P5lQD+19VIOBQTEqLTJUfcht45SW4wqu7/IOthCakIf8FWiX
yV2bj4Wp8F6IVUunk/ex7tw+rKn1Bd3BJGSd4a1dlbMPnAd1xEDImIHCDFwTF5ycPhfKpmDxiYWR
sPvcGwGKTD1r20263E34XSP4vr/LIKS14WkhwmlMrd92IlubdZd+FbsNiI2df9027ymVLM2gpmeC
yjsHO53nrAkHXW7tuZHZk9+4kDeWvPR1GDESrY9U1tKAdO1z6Y1RbY0u5Nzxb973oUuvxXsItwDS
S7CtXkzNDxS6UiXN0riznMDyu0A0xsZLfhbmSWjbBhrh79u79FnYw7fEiw/Xj+Ytlkh1CwyMLU/j
Horn26FUbhdktVeFTuo5G+GWdiT00ZnfCZ8te40+fI6L5540WwcOxTcAGUX4PN9gMVBb+lWRxi6h
+9TUwiJ90duVBOGKkXl0EkyQSFFRm1y4im90va0NXhrrRcuPKIa4ETEqFhmUrLVFL0MbCDoBAgdF
DpBE4CY/Xw9oYn2rtOw0xiDiHhOHQaGPK6X2NRPGuQk3NX0ICcJETtDpaRP3CNq9NnzfK644PpAf
wDL6OpKqC5BmQso8tRMzjQetDknGnviUHtxMBoQXMnDMl/fNXf1CYJDHpYZcEdW88zX1Y6YqDbK7
cWZUG1w6O98et022xox/detwc6Lajmla51cm/uY4W/4ECE/jYFXTOOwl2NS3hVL2Ss/lygme2YP/
ZWVx72S+VRGT4wPpjThw2t01LUESp2lbntiY9AM5aM8372/glXICHM+DKi0aupil9RY7SLJmdMve
SPHKSqJRs8Mm0w7g9UDouBvF+DC0+2kEVb7x3DEMXZUra77qL2/ML6IIy5Fkjj78RcuPowGh6bo4
GNO9LZLAz+yVxV4JWWdrnb3pzWccxWDk4CpL45QN3yQlU+i49S2kBGe99mo7snQKutbdmlKtNTyv
ehDENGdEB6Yp7cX51v0aUuk2HNVX7n3BuodKW3sJXDsLmFkDaAhoRPBaLrYSqLWOgH0UZ4G6z7rL
H9D8/5h7bCVruLaSt2YWm1hJVzpZ0aaxMfr+o9uZ9ZE4aadWrpe11SwOQ9LzNGs0mcaNQ58Kxl44
0W/o6sm+duZ8qCPawKyhFLwszhJrbHvT77AalIgicK9G3Hpm+pZr2QbAdoCPxRrd5DWXn5V2kc4A
hXLBu2ak1GhT0ePi5N+lLI9V9oHW9sHgM1vH5/eP99VdRDkYRTyAEy4EDAuD6V0+ijQeGVS+kjFs
zSmqtd9GDqEK6nt4IkEjBYaWOkg5coRR2MgFUAn5Ogzio8pksuIQl4+/cxuL60urgIQqMzhE7Y2B
b4ht3qmNUdTPjvn8/qZd9XBUOH7tGwAii9yCmH2SEFKmseLGrSmmLz4d1hTvV2wsYV61SgsXAnw4
rK7aWXZ5Auhp5dtf9bN/L2P5qECrLLMoZ7hOshojwZ9B2hzM5c2kqrYKUiO/vWk4Q7j60QDEM3ap
U1HVeTI5qNjE2UCdUOsqtoVWxdqo+JVtO7Myr/lNBO9AqiwyJ6ExIIY/LB8UV1n7+9v2K7EFcgQl
feCpzk20We6houinMdFYJKvqh6V/Rb0hIGmHZ/O4e3/brng1GOhnCmnc/MilF9b0Os/ypsGLqCZW
2HMjUmkX2SDtmZLH9y1dCQWwhKsW/LN4nCxrAK3bNUoMuB7GNtua3bRrVX0Dkez/ZEEoeFl4iEC6
aClVbY5NTvCaS2OzB90C+FNbEBGXEwlUtSaNciV2g1cPPTwUNcCrtSwRCiGho+HNd+pYh3zEcGo9
BXXRwMuLoKFfqbtm8eoeztRNFjrd6E4sIoNNWcXxvRDnUmebjtWOW1Zkk2r//qe6UlIGWSo6ILMU
E/pdy9cNa5SN2i4SlVYG3AiYE1C28W/EzonGrW8c3Z8+dG3CIqrDNY63q5vqgzwYYrsoRGiLMo5D
pqTFjFoKepw7YkFwRvJv3KuCqrK+6k1zAI/1SmC/dqZRSQZGaybJRs33/MAJuwIYOkW4JdNP2/kK
UFz0/nZeW9I8a4TEC4RVF5DT3Mkw8trhZVyjluNP/k2fmOW2B33xjMD7BIXuE4pN+spHvOYrBng0
fUxozEFx/vmbUOWCVKhpUp/Gvfuhkbd19cPpV5Lna8EDgl1oz6Gmd0lcLTrLkyY0C+JCyiaEzATg
D5j/SGh37xjyt1m5UWbGWxsPlNkvAWg5X5AG2W2HzAWGRJ9eGjJGqNOJIPOaJ9TlAPAXqxSaV26w
uWo5A0GxgTgI5xbL3hauV9s05hzIMGgINMDDW7egamJhJ+Rn1a6RrV6CdWaRDlR7UVTHg/ISSGJo
4FDvccGQ3nv0RbX1AUTD/Y8ZH3MzFHJnTClUHotwrM0VN72c7F/YXmywcC3amgOdP2eojfbL6Hfb
Rq8/mhnYFn0V+qUNXCrmqbzqEboYK8fwytKRjc5aOTOB7syIeL7blcg1bURd6cStLEhcEDnZ2lZ1
bF9iBNHT5Ibj39HM2I1UPr1/Qi8fZkBOAplkAvEOOuJl0CHV6FBhcQbyQPfJzkp3V9RShYDcCuBb
wJYReS5rg1Jv1oQ4Lo8QYjliD8CHQIgCC3K+6LLppVY0CZqMesxMGo6gFuB6FbTtWu/3Mh6AackA
Y7qJJiyaQQtn5iSZCkynVUB/Uf0pmcAzEpCyMp8tAIzXCEauLAs1KzxncE7x5lyCA33BnWYcWRVj
7LndZ9yTWyMRw26cJvBY2Wny4f0PeLk4QCBwX8yBAQjYZfZXNgYDTzUKJKbefZGeRgKodGcR9MDX
JsUvV3ZuaZEBNi53JerLaSzNU1k9WOlHkh1J8vo/W8/iKLIe1NtKoPI3DB9qhUt4VEGr1u7aq2uB
Xg+izcxbvXT7aXBGu8E0eAy3gfAodZ/qXjvMLDwhQDor5b8rxmaoI1wdPXcUiBf+5+Vjh64GXhxJ
6zt4QJV1wOT4tVY1DYYK63t/B+cdOivQzqJ1KEZo6O87KEjMt/6b6493UBhnknsnwOX1n1rm2J8L
22uf0G/QP43I6W4y5uYfzWpwfrdAAcuQKpnp7RFQwZx9blkWti5Yk7gnDm3eCkzSFXm1ZK2tmLlw
eZjBsxqFFuQUOlpr52aqYcgRTmCm4N62kSTwuNr6efoXMPZ/fx/+i76y+7+2rPnHf+OfvzM+yoym
avGP/4iz75I17Kf67/mv/euPnf+lf9zx1/qDkq+vKn7hyz959hfx3/+n/ehFvZz9w6ZWmRof2lc5
Pr42bal+GcFvOv/J/9cf/u3113/laeSvf//jO2txQvBfoxmr//jnjw4//v4H0ts3LjX/9//5w9uX
Cn/vGazw7ct48TdeXxr19z+Ibf6JpzkgSQBEonYJcbI//ta//vUj70+IKMwwG1Q1Z+55+F7NpErx
10ztTw11nvmHv6Bqc8O1Ye1fP7P+xL8GRS+Ac5C2wp/64/+u/uw7/fu7/a1uq3uW1ar5+x+LA2C5
qCihWI+CHyD0c5Z27h+jBtalTBTmxq2hAFckTnbPe6J2KXX5LtFK+UG0hgrx+6yR2cxH683R+8vy
LOMK+D6OwvJNyRzVWVZPjA2qW8D4YEhPPGvtZIqVJ/8iPftlBy9JjF9bmH64eFHqHWtG7mfmZuzy
HDSzFgEszLDKdmdbonryK0buK0ukK8kCBoDPFzh/8RncCCgVUlJcB4utTUyV8zTPpw2RqZ3vciDX
zFC0WVcGBZi18uceF20WUOFmRzow/s1qVEM3lVdb4hEqUEkDNBDX8bgCp5CBKTcLktbeIMaNX3TO
pkf77mAVosYcKyW+2rp6pamjbCAZV4HlAt3YoPe6IeZ23YO+atDu097mTyYUSI+Q4LOiSbZAM0HS
43OWT4nEiJnm0JucQnjjpcGrGeNgwrJDTtr0sU0LdiuMkXzLO5MFqP2Tz02jQLXCZEpfGl/pH0qF
Nd5WrKuSvdUIHUVK5dwW0vtBetfOg7Lop2fRt48t7TYTiMAhOLdN3DEiUKXqOwR33UhSc4uMQR0z
PHy+ciX95ywxzWPm9tWm1d1y5/aKOaEE3NaLBouocp/N/7/jRdagKSWqpn2uZS+UFXhCMD8Cy6j/
MZnpjO8M0co2gmoP6IT6rvwkByoFium6TYIiFUP+YuXKLdFVzgfMzbYqObSO0h4yjIBZEHZzsQfl
xL8WWi2+GuiEfTA65tznveltCY7RTe10+F6DnOyfbjWYNChzS90UA28i3RpqqK776b05U7v3KdM3
KOLZJ6Qlzknh7bCX4A6pAk5rvuOt1zTAP6QE2aU2wXsrpZ3ykbPDIKkXtRbT93nRmTtnUukGEjD+
D1oP9S0lZf2T88o51v5Q7WujB/8WI11o2qqJ7HaEYodbF3vQrWSHri2mLLAAntwL0rSR4F26Hcey
PiEP1TdNDsGr0EK6vfXHdrwRKN5GqM94oUVBWtw0BSgbMET2pMw6P6AYnkeQHpEndzIaYBIwUEAC
jUErOK+KcVdB3iqcDNpxEAwx9jp1phGhY5YPmzSDiE1Qd92YB4Pb0qhJidQ+dQJCkTwkk5fFxBP6
nSLSjLOk629GszODnjvTLRrY44PIdD9MW8hlhWU1AuwJfZLyxcxNG3RHYEDGjWTKTVZIHZ6k+HNu
0ubRtk3tQe8N49Ao3SsDU2LqHH5DPpXUbSOuJf2+1QYdYn6qaY4dz9sfMpfkQRN+c99irPDWyMri
5yhUeyp94X40e84iR/TVI+lSvQv0rvRu5uLQztQYpFydSU9D7B80eHXw6RWNUF+qhDo/k5HpVkQs
hx2gsWM9O5TUN0nPwMUujeyQ6V4Xdo7X3PRTTp41oykiPUv7vZBy2pg92OBTxp39wI3yZHRWHlel
5R4mweutixrxpqyq5A5hnoY6/sj3xjX6U9cbcl8VSfqDCpHdmK4YQjNR/r0/TTg71MyOGi3hw5Cf
xLyh6DygPLrkZIyGeVu7mREiKZwOg2WkD1PnpDccsf5u7Lj2lbYcOkukGG6ZPTbB2GkgLJKy7o4Q
7rZuMqdonsbBTAKK+eIIz0nICHmVpwEhiJAajFoq7rxmaneYNew2nj9OMfd4H0+FgakrfbQVNnQ0
TwU87cbo3WoHaSLr0I+8/jSWWssCiuHxO3DIkzToPK88Ng319m1rs0+c1Pq+lb1eAtUxlTHPm2pf
JMXQBJKbiG2F39YvjTDUN0c4bjjUA6hBEO/kPFVJ0k8N+mc3VSedYDKbcSuYTjcONmUz9V66YVqL
MXKSTnE/OjgZmZ5+UDxDrW8QnjolpBs2VdJkuxLe+OSqtg27fDKhJ8LNH75qjGOaWvo258AoDVK1
t7UQxb1fKPtjjpB/D2czbkoMsqDGNfFoHOepXQcxq2hpcjTdoj76TV8fXeCnhiBhvn8ymIIGEBiQ
Di2yusgDXvonmD9AdmIqTEiInIdWrdMnq/E+YCCX7ampy6g2RBX5lFr3uVGqzZR33rHSuL+R0i5f
fKJDeBKB+zCKST+1is+yyHVrPSkh8mgAqfNJT+hwV1ZZevL9wT2YVt6eWK2xALVEfZflhfFllLTc
IO8ZzcBKuQxGOzFuTH0adrVIrbDVDFBRm63YQznJuSvbTEPNmTjJLgU25VOHt+MhGftsKxxxX2pm
G2BYVov7avxWtJo8aILV4A7mwxZMBUYWFkqQPU2tfp9BMf5Oeh25G5Cbb1Nl5pGrLOcO6br2ITMS
a1cUE6ZlMVoSVulAcOcl2vfeS5JQ9VYV1YXhhA0zyA+nJPwWysA9xARU9mzpvTxQwdhO8w2cUFuv
o7rW/N1YdlVAQD/xxdSt5tRlxRTyirEDpiTLjT2mVSjtrgpzy1YHvJtRVjHTXm25Pdk7Min1YPpt
kUbpUM23rOyGgHGLPos0b6GLVGWTjtq8XxxYU0pscj7UuBx6L5C4IjwAi1X7SNy8uivQS/4iXEL2
niH920qV2seqHngXcrudXWAyc6DIdPYMQRBMAruZ8r+WOuocBAcK6u+dVT4Rioxg68jJTYNqZI62
z+ko2lD3mfWzKT2z34Dcxs43PkR/i4iUtlVtxDgaCmwBmifDHFlAGhaYTq6D2nUmREvNbF57UMS2
0ZgR75Nm91MLSgYq7jXK2JFNjXFfsXyE3FmSFVlYdZp4IRhK83ZdYTsi6tBI1Le+3tVIbLQCL550
kj9AcmO/apVXRFIvfes4udR+agrZHpFjWHeFRIkybKiZ1kGVuWDtArjCDUaDiiM4yU11qPo0MQOJ
6l8eYFi3HkNHDXWNC6NNEd8lcT+6VGhjmKpaPig/sY+SOAYYbwxBn8CTUE6hX7fQirRGxPMIib2+
desetD9JaTK+702TAstuuBmigejKPOytZnw0nM6/LZHKmVEpi3baCIxIQ4zPb+iTnRuk2HTcKrwQ
z8a635RGmj3QPCkPUH1i9qa1/BG0qTlUq4NqSFyK0+UPKhgbgYo5/orm7FjaCBpOIKaocb/got3m
GoDA0lOgPOiU4VehhVQUn7gbarohzLO+cOQwFcJiXyfBKJ1aQ6IEhOt2wkzgjmiuQDcFOaMTJi4D
aH+oyvoJAygYcWtVTu0bR/IMSCjDRe2MSb/cjhY42ZFgcvLdahs2bjqMXe1HUuFWaMe8v0d6V6eh
nqGKFEx57rYBgRrdxkmt/NBno7c1fZbdGr1Njn6pFc+iNJzP3ZTCIfAomk4DGW05T7iym0FK9w4w
+eaGjXnXBbnUm43oHGencRQwGe94H2Iqpj3WrLGHIOMJkH50quyNLgfNxTDbVCA4SlYP26b2/Fuo
W9ibkeiQNso9NbziYp9OicnRIDAbbxjjyYPYa2Dbva3vFamZ2KT5DDsyRRMSZcp+S6lH3HDMTHwj
pcuJhBD67L6UM4DpEdEulyFALqPY2g6D8wPjD+09l2Ud4oLhdkewsmk3TlrXt3o2GEDTK7sP+gLS
9aCQddo8yJE6fMyRDhFMLpf0QyprBfxmIZKd5fsPtSuqAxqN2V6nmQh5WSeRJnIFrJIw9oXW5eEI
NNZWh1b7Bx/hgIAY3VCfCl/V36ZCz/eNDmpVPqLSbTC3/GShqfs4gQBVdYHUiWgP0LWvmwDooBmo
2tIMw0h+ewf0sodEseyVgis6RnNk5aB/tFITIBvboBmfPUx9Mf3cDKmb9J+m0s7voAosbkkvs1DY
uYLoRDn1UYsTqO+dwYUyMY5M94hLBmz/Jrq9cHypf08aNtVo9DHxmLaZF/wviGfiwVG37satxnzL
1eQdeG+3oajFGrJmUYeBbiIK1njkAgJvzeWYRQeVmSTRiFnjnU2BzRq4DV5729fDsbH+qVDx/2sx
f+Bh9l4tZh6x+f6dva3F/Pob/6zF6H9iDgSa4OiJgrFrBgf9qxaju3+i4wzlTkA1oWiID/SvWoxp
/wnwJrjL0ZtDiRrgqH+VYgztT/QfUDPBxNKvkrn5O5WYBcYNLe+/1HfRzHdR6r/AcfbakGPIX/vW
gHDQCefXXejc67tpo3bU2Kw55GLI65/moK2NHgq88wLLiXFvlEQxjm/spq29LTbp1oqSLwq8bGRX
bakXrNWR0SM5q4j8auqj1onBYBCKozKyHDSZbELUMNKXohz98f+w913NjTNLsv/lvuNcmIZ7haMn
JVJu9IKQhe0G0PD49ZvgzDkjgrrCfruvNyaCIwoQi91oU11VmblJ+Jg7Tn0QnIRWkglB8AD9SDV3
1FgMfV9Z5Rrt0v6J6E1cr4yEqtoiVWLsEjULjOoOp24Bf0nh8gjmqlJpgOQ6VZheE0srSrN4DOQk
SxXiFDVimu0mzgSxg2hb0zIpE46JwklW2EUM0j1AshBrkKin1WwoGo8nLOSHmrOovOM0Lx5yo+ui
X5lUxtUpM9MyxYGcNf5zYcLBW6MkVu+RbJMaedElWpIiE54ZUAVINCVbZWYuqHYhQTED7oPZdl6m
SOU20kq4JCglBxc+IiEC1CwaQVmZVRKrFr4rykdImHY7Uc7hxAGXUYP3uB07iwPURJYJL1mC4IBJ
H8GWjGBRy3v/mRsDf2GGFrzEtK0Lu5S7dEdEgRYO3Mz2V9ECNwM/sVDWpBJARqWWrPDSlMC9UwlD
TQeeQSvhIDZ0g4XzHiQpKqDVkzSMlomUMR8lxnmseybpE2EZokwLZbpaWuyTvjGiBW0qxYBHYIZr
Nmg11OGboB8WstbDf+B95a95pUX3vSSxo0JbcHeCulCA6Q4UxNg2IdIk9IHUhAuRmxnOcKhOi7G3
YAOBiARDgESW8WWGUDvpfZqC5xcVz5zEViRVYvgYRynnlgxqWZeFCeBSwAkFkpXoTMNJloW0r92Q
CyQfN2eAB3kYK9D2QFb3SIJiiB782GeNmwdhl1hyU9JylWkhvS1CGWesDhGPxDHgpbwPwGKdCErJ
PzQdEqgOQDg5CiDqGucgaKPGrzUQT3fIL4RvFDHCN1bRwHc7XR+AjaeiBMbHHMMYLMyi4DttKwnr
ukOnWHre1ohS+HG+4zoyPHAJmAC39ZQ2FQWbFkXZq+BUCuXy1s8AEYBH1wmS6jIVKAW4ekXhv8O5
SugN4mWBeUPboZMjbMyNACW3TjDKZllA8kpeCCFN6FJTwp44iNdxfwty8YStzAAS6m7AI4m9134u
/SJhIhUn2tJW8h3NLIXQt3KD4iyQg5SwhDZLQ2VHUkJfc0WcybNDieCXeuikylS8niUV+/QDgnhP
lPiMbXnZwaGus0rXrQIBaHgacVmZlhLxQFtUEPOMWytRlLLYKgIlJYZS0es3sRCq4RMvh1C1ycBE
46aiGsXgQV2XGlkoupKiU5QVhvoIQg54KUMPNQhnAG5FO2KYq/KKS76EPmpDHKDh+wr+gUhdpS4B
CEvYviRaQQ8dIrfqnZhJvU1Bz4Y5E4nDtjRI1N+YaiIPCwgva49VCboUu+ci9CBFrAZkU6hDgOAW
BEHfEGoQlSXidSAArms6/GqJAtJGgmgO/RUOsYx6maZOy6Up5Kq4Rb4wQJxEBGnOCp9RebKeDO+8
6lBebMEZatRH3kMyDDwwNYkcqiQNCHcNxIjBXlFU+UqVdM0d8jbFTDDzqqrwgAZqJo+ZqORpbksA
han4Jp1m0UrIs8pSBKENXYGaYee0HCEJD4j9orRUFmvxmlXYMbzIMNpkmWVxXXsChXTLphAaJXR9
wSxVD8XyOK62IiiqbOK3/jLQ+6ayEwHYd5vlgkGRjkxTIwXR8jDUQmmV0GW0UgaXn/uM9qCqavL6
achYEkdO5acjmsjsSFdDdSrA0TrhBOFtre8ycBY1cIoHS4hZckj73t9LFAg/RzMSFCJZtakz/Adu
GSHdKB3oDpUhiPBi1EsWIXno66FmNRiKqLnS1kKdQ4a5u/d9tq8D/ZRXUesKvnSbK5S5QS4q+7LT
IlsepCPq+rehDNIrVRbuWNOBF76XjW0bGKWD5F286GSyxPl81NEMT6oULvySvqJo43PgpLEQI88e
JBOBqMQMEB1kfdItck3MvLLUKztozK2JiXoUeHGvS60rluoyQdxuQOEW/O1116kHXa3vEbcKrZqg
qCOWtG2L4W8VTZjh1IhN1Mj3CHaBHZxCU3hAMiCroZxBC98OKUntasgWqEvF3+vKS9dXv0qJPDV1
D24hwWERNgTE/s1DD26LI9GE3PJb1NgTP/gwfHZT56kjdNkrZtBuJA2yOrkMYYXmqzTy+xUh5ZG3
TQgUWp6ssSFkNooTFmUqQVJMCdNXqaj8fUzC4ZS0ieRAGuKhVuMbnAsK26xM7gkJHk5nFjF0eyrV
BbEfRaQTBR1mnBRukGkPcY3NvzbdTKr3ea2txIgOtm5i0wLph2YLvs4/zKJGNUYiSAscQltXLioF
il7AXT6VLcSCG5398n3QOC2QjsnXApLniIxzw+F1saYmb94zBFe3FSnkDUjxNCxrSUlW4KqJVgYY
DpmFspNwrdW5OG4rA1YcPFs/grZoTV+qIK832Pag11HISWBahpl0OIkj/K5GGbGlssrttjfBsh+H
vWkNRkoyfECL5HbXcbsiOKeA+Sl3fdXP7MoP243AgHhD2KhwSMruUX8ZW6yIgG+IGYhOQoQMargy
VkhjHZByCJQgPJ45ppFnONcy40lVunodsvxoqqEg2ghhxhZv/OA+zgKMo0IVVAICOFYJK4ajXOnG
SuKneAglMkagAAIBSGEelaR7raSUp5sm6jXIO7OmQKVYq4eOUifxWg4NfS2iNO6xVsxgFYtmYeCv
W79xUehW2jowv3s1R6BP1mhzVIP4HhwxutWpgtPVxm2FEzjrNLQbWqp+tAzFu0JrPUSr101aUgsq
IrplBsMRMkLY0uoE3kuC0EOpZ7/koQ2eQWtxN3ADJ3w1WGmtzpYDSXGKz6XW0bIMTdEkum81ukgF
zP+wTcH3bKiDo2GJcowqNFzRiJdNEv9KUWNgMYNkNhcDcxsR5vl17WQtAlmNqCOKAI3Uwm5YCVcu
6k1E7IbYNsB5VwPs6fYViL+ZUmuWrjd8D/6zW4T8iw3Jg8R0Oqw2hg2mzHzFZS72VkSjeoztLwFX
KD5bkUHytE/NDhX2QKilRgCmJZJpcGsHoq+lsFzVcXZMzYi/a9kA3GGGCkijUZ6GIBl6nK6J/hRj
NCPFgDgpFYyHDElPN1UjsPfHQrkqW+FNhLeMDFVCP1KNUbKo2xSh4Kbli1jIdiz3t1rJnIqnuwi1
IFgYymNNW5cHzZZhvbeiSn1EPqyzdCVQnAoRNASribqK4yi40SWBvXUk0aE1mfKFJLSyHZQ1WQ5l
vYoTBVEORGhdGiXIg0hisEFpQrYo4JKuND9/b/o6fcaXWmLLe+25Pm6GFfgVwgrP0yh4b/tRsYlC
BYGNEnOfN/KnKgAXyYIW9BBSqa0HikeTNMXYVlvVKw/FSwuFw0mBjnxqixJkkgJxkCwTKHebdICP
mkZcolm9bZbVIxZQ0PIiceJEfVU7Osljt0L82m7LskPqQSzdsMhsJLBwVEpw1AC991teidCiZJAO
paPnkgMjtIJnEjgZIjhrGeuBUw3iUoojhNwMkd5EWpU8KFKhF1ig2xFFlL4wjSZOJoALsy6lDCLt
PnSFi6QKloovB14Y5fljE+bNzZDJ0EntYshQWl1a6ve0MJoDVo38pkhYvM/AvbLHeGy3BO4j6GZ9
SdtLKjMXiAWiaA/60p4mZeK9gJTkIqq4sED8Dgl+5MwaTxA07hGeVbY+aNiOuVTYVEkbG8yQoUf1
HKp4XdkgtNY/GChMs8xWDK2AC0+hZNzGfdlYSWuYNhGQQOa6HDpQkz2ZWbpBVvYuNOA+EPgBy9CX
zPSpNCQQMUs1ZMejIEptkpdBuYa+rSTbSdoo9b6Tff4S+WmLpGAIivJA7QpLFH3ZzhDibnHwS3n4
AbrWpLrRkYO9NRvotDm5WvVvbMjpu5qB68aW64wTJ9YGlrhVyaEo1YVa72hRVvVuggKB9zis4mrd
QrEx2Oa5jGOBEMQSwRA1YQyU+AEcAp4LMlgghSpIw3sh5IhgRyECsULQxiVOH0EFnapAYmP0Wh5p
1f1Qbe9LpNMj7P15J2NtDvCk5VUqCpE8eAklSsucxofnuW6lQQ23eNBZsmzTPom3tV+L6oabCJyv
c5amSEWxtMd2YOFsIFUvpAs7KHRkRSl0W6FQInCi9GHWh8xGAR8C9UC2QnzN0jgR4IKIRWUmQKIK
hrocYJIsc9Rw002O2lYCKhAi5ijYNlBk+VpGFZx3C/TEJKRWQlK9eW+kpuhSAGiDuFwCRJmxoyyo
wnPha36CCFwFQeJAbwhLF3Kag6bO5hxk4h/wsEXhE+cFlVNLFunQ7eA50HJD1bIHDbaQK+1rhXPK
flA0qQUVGykSm6Zy4FuI6PiV7XcoSMjsuBV8cuJFgMMC4jwUqM1kyLodh8+tn2Q5FHxoaJEownk5
R+Az7VgiOIWA+OyuEMtWdQUdSl6iHfMhl+/KvmqKZcZIKEBzi9J42/ZxQF34xGX5EMpABYjoaHC4
YI+tUdjrDzQDrgdJjs4RNPj7K6lJ9PSzQyYdEVAsq2b7KsohK54KXQ3eG1FixP0S1PpTwvO1ZOc6
UATSLECzDADE8XLFbVLXgaAPPnvBkriAw55DFXOklOoemuO8mvpYpfK3TGeM2YA8amTMklD2el33
njYDj9WQvMSrYCktk0XrEQ9bxWKmTWP888rMyN2IeDPG2hQiS3wdjOKR/qIcon2zBW2GXS31594b
3NRli7lQ1ITt7NwqlBkisoBXVDVOy94jqRZxXo9eR/75wSkhvQYljwZqVpLLb9lOf59p3nXkCw8M
MHARBMsIO0/RA36fRh3TOGJ7PeSzYi/F5uE0rubl6Ep1ztplUde5dRfWxm/zpaqxqxIA3Qz+Wq9r
dwztZbZpl4Ul7P077kp2YDOXPaf32BRWM+28DHMjdDky4gFfB4pzBUWVU7CL0vM2TyPpQ15IHlTD
PUZWWXsrr3pPcmscEFSnLZBycLg3Y3jawVPDk3JKMRQZYP7SR7yqVuBtRGRgqe/0NVn2JaBk1hzj
2NUcPNtD2TKY3kD0Jk0rsn2jRkBClj7KdbjiK+YZq+7YQQSqsv8pDfGfTv1ia9I2AUlrqVKkD6I9
6XVuoRLcLsA1NdODiGNfzMBpiyaVoirAdkKpSx/SodcdOlgpRISpPezl2jJv9c/2xBbg1p0x+u14
QTW/IYH465pQQEH9sh6a0od+Ir2FzQr605odesG9fi88JzdFboFumS3mgt/fmIVJQ9FB5opFwBiv
f5kgoNqUu6KUP0DwPpR3jL/q/e3PLTvTMn1d0KDwgKJiHSWcSPNj8k9MAMszqB0NPsliLJ4A9xfE
Adf8JoGcnG5Hd+a6OeYAqlvZqrgjW7IUN7NyNyMkafIVsGpjfwC5NOrTphWWsh+k2qApn6QtXCkI
D6EYLBMENmJ1TC97cfduZi3KHMYh9fRz87+ZH0hioK4UyESE/LFpX/ZwkYtGjxn5NiYzIHq9kBFM
groGltdF+JHMkeNdj91RihoF9bqMGs8rwrq4Hdo46Po3LdasJH5GVcpMc+YMTKYgJMlqUWz6N3HR
cMdYh3ZhB+vEJgAQONmNDNmguSF6ZRGbLrZD0Caj8xBjmCQMVUEvSJ8Hn7lkWlp+5/tz9bfXj2hi
YTJCaVnBieD9h7DE8dxD6tSRT70nOtTz7WI504FXMw5FvkAEQLEWwADULE+ag8oVowuM4j13zJNM
N2ylQztPsFm0yqkV7hUb4czDnFrWmfHiYgbAKsC+Khiu4btc0QomSdHHJgs+1YMjryNIlQn2m3+q
QTpHnSWbJTX9rpFfzY3P9MuyAhwpMuB4Zk38nFUPtblOjWxmxbysZsZeMGnR5KEFCJBoigGoQAfu
CaXNH/1Cduo0WxtaglCPNAMfkK/21Ym9ycDHobwPwyz4hOPyCbqnCOd/rGPShi5qBHEdW3tqV/kL
xHK8wFMdsvNdw/556FyvpJOvMNmYwhqAvhi9Kq5R8qN4zAvW0e0rGexRS6qxs5X5WXjo6HzN7/la
mJVCnOjLXvf56G59eawcZ6aiTYLP0d8GVRC/6Z+RxTqU98micIZPUEcXitPswnVqm3c/N37ucY/e
+RfTFaqEc0hnfw5gvcRhIzVra4hW4vCJo8fMyLryiSdDawr96jOcGsdHDZT/3e+5AofYizE3Y/e/
Qfl5tTtdPtYpp0UXg4QaAc5PRBCCfVo65TE/aA/NIYVcom6LnvqCEV7mlnDbPaCCxQ2cOWrK6dFm
2uBx7H/pXFEsIjKgwaPPSNfJQlmYa76YVZz6/hn+VpMZT1CTKUtQvawCPIcplL3EjS0aTrZWNklg
j2p3sieHOMQ5ZGOu+D8/5/xu4l/bk+kLeitIaaSj7WqbKlYl2KNsIpKyqaW+aAM4h2en6yXs4d+z
5a/JyXQFV0DFFMyWxotvxuC0YlE3g0akbtNtsTK86l55EJf1svBye/6ZTuCp1+Ynk7WhFQ71Jio1
IRQp20g53euutI6X+UKbEQP4frX/29DJ3Ow7MPL6cfBZ9ac8+hXBwcvjGRMTtOtVa87XvwzRBnEQ
M8Pa16/5irrNcli0W5SDOHOSUf+PRfY/jTl36xdDvthEVYHZGG8JTKm+1S6Y1yzJTbAKbsy14sqP
e2ktOtwWHNTOzchJnWUtrjfqv+YnU7EH8b/aYiomD6C3sYwFgYMVO/JNdGu6qWVY9Z32GM3yRl/V
wEymx5RFQ0IcOx+d9PPKDrHnetdtRq9OsuUtu/2nRNV/HicUDsB+BC6IKzRe5ze6qGM6EhqBDPjY
IBXtJ9RW2OvP28Y3QxOAfnj+BiCGBE7D5cpGu5KLUI74lBl2SfWEfK8dqS8/2xiXjskjg6YkqJER
gJNHmqBLG21BA15S8pnry657qAmyy7Hu3P5s5Loh4PwaOY8QTfhGhzXR6wKxUvlTInYntqdcQcq1
C+ec03F0XTbl0srEb+NyWss90T/Gw4qCwwp/hMSiK7mJl9qzwZnrfW80ZuKkoiHyBDqVy34zAzU0
Q1X+HMWcTdlSls2y9vR1HljJ7CHiGwcYJBmGhEdkEhHw3PHLfJnWjMpt0zTyM5bjt3wbgfi5xPE6
WiBAqkCebUG8xJuL5X2zloDrAcyZKGSDwCu4HC6NmjkpO/AyP/OnYK94BEoCIG0z98NGwNTq3Gqv
o54DYhAjkzhSMDtjTmr8m6PN5TeYbAKEFt3Q4BuAjsFF6hU6vYaD+gYPca9FNjN6rueBCVpJCWGv
Ua7t6uyJgi6q0yR+YeGxDT98+V1IodE9+DOe+DcbG+xo6FAVEdnrQGziCwVDPuclXYlufx96pl2Y
iB7IjrBK5iQDrqYddIHA9QPJGcRjFcTzLp+g6INYLGHFS+bXbswbC9zsa8r0xc+T+3qgjGYgx4CA
KCK+WA8vzRAeI5dZ1Qhkt4iKpkBcHf3Y0l9Hx6hzY3GMpy2WrWW+Q1NaUe3Zbefbdn75ApOJDwQK
0vy8fpGyXbpSvdSrHpWj+ZI9SSrUaVV73O1mQ4dXbidaDYgQVnroC+pXSlx6Fg95BI0bsoAcbmc1
G/JuHsFMB0CBaaefgDWsoMwAWCw4eyyUnfSm83O/X68K4zfADAEfJZQvwZVy2e9tUCYaxHFfyC4N
HdQdDVvNTg++wzZIlGkHxa4xZdb1zESZ8AVh95uYnYwqGucUAm7tS5XahuYQBFH22bqwdWopx2Tb
F7voZjxrCM6c7s63DdbO2h+AYgNSNtkPEYqLw64hGGhmCvIMS/XGs2ObW5C3E3aDm3nio4ZKg5v/
QUcjxwB5QNCWgR9oMsCDpMpZmOqwOzqjoc0OAeJ/BAuv5MpWbqe72czGOGQv9jKsQkA7w8kYK5nh
aVw+2zQaUM036C+Nh2Cfyw7ZfbNRj60HoJeVneLMzh5/buS1QQMYa6DbsachUjXlhOWJbgJ2w97q
9iiwdQnS1p8//3qOjoKRJupbAe8YWaAvGxSlcUoLuXwrY26hwNapit4SEur+bOV6yxi5sr6YmTwq
GYq5SISXb+qhx5YB79MjK+1ggL9KXCpz42J8CJcP6dLYZN0xBySIAd18Sx7CLVk0W9NDHYCTP0pH
ZVGskMG/gRyM0/36p21ESmacALIqQwJCFyenQRzwSd4ShqCsv6gOsQeNZbf51OAD6Ctx7ugydthF
G3VIGsrg1AA3gDTSZl0+t1rK+rxCh1ZPDGUK21HSAwC8ra5axWqUVp4N9l15cTBIYBNxfbhW4DK4
NBigRAD42f6DfkJTGrnK80mXW6htwyo+t0NejXok8mQCTw48daODPRkuJhL9Yc/SzxRcY9DNEMnc
iez6bDKxMBkjRiYHqPaTP1BF68h2/xE7jdXYxTY/jn5Tupjbl6Z+DMjN8KAAUQG1L0o2R3TEV1cR
mDwKCqX4M2PCWqPvXf1e1NI2E+aOeuMq/3VcnO2A20UEX7WOMTjpuUKhCtiqyo/KaV3NjlwD0Hu7
RONaZH4cdd97vUMdFHageEC1Z2bA1Pk+G0dKxDhLJcD9vmykmKbZiOT9SMot4KsIQRsoFNmM2cnE
m82/fNejAPtg1wPegSABc2msk0oATIvqo3oqHtoHuozc5hGkpqUHxNdNtWdrVI0vmjlh7quVbGzj
V7OTgQPOgwawifKDbZsV1jHDAtm5Iz6Nafvy1Xyf6dHpRDhbw/QGyQlEL9Cxl43sO+DOwDL9kXGv
NPc5ohSoYxRsoA2Me+UZygduuA4XPxv91qam4AiN9Ah2nMlTrJWcg2S1/ugSZNOpaaO86X9nYOKp
VCA6EAW5+qBl/GoyFN0DkTi741y3AsuGKME3QHEF4D6TVgCQzQdIr36iRG0lHGTmml588LfCjqXL
wJaX6e6fT3Fk5+VRQQp8QOi+yQoZQddXq9FvafCii1uCumxTXEZzcjLTDRvndVgZVxEUWABVNXW2
aCFEUdl8GAhyROJdUshuU89tZXNGJluZBNXiZOjqD3EdLFV6a2jYQVGFvqod3zJUt1uk2iNKoGbW
jzmrk0cGrWOZm6z5QO2YpweCE/psGUjDjJUrd/Xcg0j8gZsHaCkQoV7OKaHkYR5HHZZIvzoG+R64
/o2/Akxxl6brJLn3z+HwudFxlQCYmp30aW8KRheFHcIgKHEfUHNq14sxKp7d9aXTMyQ5Z01+26Ff
WjrpUCkbwAygth+jtwp6uTH2XyEQsiBW45YrpbNQVQbA/kwHz1mdTO8Y4ECqNM1H1Z2IvGmMU9XO
jc9xbb/c5TAJvjRsMtVSJgkp19oPbaef/EW9yOzEHgWvRE928n9czzB5csoYk/8a5pEZhJDRjZRX
FjfWIG2wiD/TpO86Dbv2qBOFfDTqJiY2IFUihjpssBi0v3cmSrD1bibI8Z0NeCBwUJGWuD4aGwYw
KwwuXGwClnOo200e3P28sl/vyXA6xiTMuTLi6kQW9nqmqyhQ8vWTqi774hlFnZbfH3+28l07vloZ
l/4vzwNFjYHUK+JH08CjMVdE3pNqLtFyvc+fRa9Rv6aPuuHgxLw0EoZiRuNefwemy8mOypJiqoqe
Yo+B67lU2VW3TWxNDmFg1lBxdNffO3kL2KXdgkbEpILd5tT5uedmWzVOrC9dp0k+GGK6sVWtWxwZ
lCMrS0WcsjjNt+p6xZs0a/KcRKkCkbaiv8erZC85yib6MMkh31QuatrdyP9VzDm/0zMKRGggVP73
mY0D50vrZJxQmhKtG+sOm7uxdSghccpVAQ282cV1/PYXa9DE2GQ9L2tO8hoDRLVAAYWuPIJXwGLW
L2HR7P4b5q5867M5kMiNLLiobp4seeA6H3QN5sS1bBeWhH/j5iEsZCT7fh4k1w1DOccocoKtUboW
F606IwuYgZAAjewA5PfNzFI39/mT0S6Bj04EZuktaUpwdxXeAFTszy24OgQBBv21BZNRPqRtGhZR
9RbzQ6YgwWXcdKBXIKYtiLkTKk8/W5trz3j9y6hjqO6vpKR648A+iZ3pacndzwbGbfpypAFOj+gP
4t/qWWn20kAQ8rIti+EtRf1eR8S1aDbLtFO3QT10FsLLc9PouwaBoFaElCXEiq841U3aqWqViW/g
+LU44dusyexQ6S0/BjkeygZwZAeCuodOC+rkqxYc/6jRYNwx0zlXQp6muyEigMrFv19lMskqMyra
giPfDIo1UPM6YrsOYhnAjeo57p8H4FxASG1l0GQb1FOWpE4EWCmjd2XqpUKwyru7slasYUSAmQ8/
P5VvlrfL7zb1rkgXaUItvtWhLfdWAID3IzIhgBA/+ZIDeOI9uwf9xs9Gv3k0GoHA11iGB9LFaWGs
DI3NGCj/N9Pfmfpgtz53fzbwzdSBkhaOTSgjI6BjmCwzoGwiXSW0b3GSaw6YABwBJGpclQ9hNKwh
LbOuk/70s8mryDUe8leb6sS/kriSFJAlQOCsR8wihYYyd8sq2vYtnidK4suVCL6awC0AgvXN1hNm
WHGv/AnYx8aBMxv+g1s52epjUQPQhklveiNZEU6Gj2MN50wbx36bzOELG5NFj8hDzgALfwtejMWY
jAHo72R8mI+xpzmdXT2YqdWfakQTTu1mLod23cGaDpocREqgnIj/pyd6Br67IKz1t8opHoide5Hb
lTaws9iuJLtAgaX2ahxn0wJjky6aPLE6DrUv6yLEjeKhT0arnTNmRoN1tSSWuWBuej9Xz3k9GUdj
gHudheiQ+plMRiPWYwkEmxhDv+NeuboAuZw97o8CIOy//iS3/j8NzP9RMHT/7785b68Yee0X9vL+
8pUEZrz/33y88r+08UwN1AzYJseA/18OmDE5/oeA11D+BerzMf2JvDl+Gml7//DvEulfyLDgjDLS
iOOC+o84X5ADuxiDRIc3qCBTDh5cRApBFTuZdhRcyznyusGjICAUGKleU0bRvcyZgpcvb/59RWo0
+R5vEkUK78XxNt7/ua1LZLfUw8IyUBAKagTVKeWIAsoqVzhYkyReIC8ONsJKY+er53dqYYYnSJR+
vSMpm993nC+eb2uVPgUxmgyCj/EzzhYyitqu2ss1Qd90TW9scj9Pa89I8n//GBbBArh0uqJU7zjc
nE63GyEQV33jk2VjDuC/iOUahKs+OKbUpudLcMjifSPsY5Bs3qZmyzdQdlccvUDoNGB1/tiOlFy9
WnAXfFn5YxTkui0Faro+XwXX27EXENRiMcLHrAmNkw7IqW2EWboKwNx/youArsy6pL+vtnrkH4V6
d752vt8EZakFSaJ23eLYdjIi2IMjatoU3LCHPs49hQvFug4ylJvyohyZQ8f3kv7Nj+dLHJyA6/NP
faRyYLfH979/bMdPMc+fcv7x/KmJ4Rd2UiLz27TQbRELSC2CvJ7cFONLn4jtPs+QK21M5eb8QilQ
4QXRXQS4s20epeZKDYxwlaVRtjNBhuFVih/fSiBwcdSedfeZCY4X2KqfW17foabG/DB0CoJEXoKB
hAQLqW4OkRaUtzqX+C3oM8utyLvD+R1owEuQhsn8/KvgP3chsF9uFfzh5Ff/+UMiV9D5HPpqL+lg
WRHB1rvNZCPe9RDzdsqhbZ6A795pYMR9TzThGFcdffx7azHeytLWdMLCb57AULqDgrr+zmXzGDMj
2SsQ5csbWu601uA74C+1BU+rl/O7v78vM1Y1Ti4g4zBEv28VQZ0BoMn4p+f7SNp9dszki64FX4/V
qD2w6sD4eU0mZLbGiLnX8jbaKfB2nHaQm9cKWJUy4tVzpmEaqr0GBjlKo6MZDwy4J9a8aiF/EhjL
7lJF95dGBgk/AojlY5ZLYCTADX8/u0k0fDGgYH/+bJBxgHsnjUAWAWJ2D+hLsPgRmh5qIwFxgAr9
+YAK0qvW2oJE0leQHGjOELcmFJU085AkQB7Xoh/tmd/3LlcDeU0Bi1yD+PLPT+ffnV8aSKdR67t7
ujSpVwNvDwb1ZdC/MPWUhqAZLlr1tgXZxun8q7KSbnlDo70Qi+pJlFLZrSIC9u/xbaGxcI9I4G2Y
4F2Wt8O61fy9AZXHGk68YRd9Kq9BiWQCHA0B722ncGmrR83w+zKlCuSGzm/Pl6UUGHxv/MPzlfPv
fl/+/RmgLgR+NRKCVwkUuwO+27NqijiSVxLo5ERz2HKgr52kltpfObDYJReid7DnUEvNuvoUp6q/
iMRwWPq9DDprgzbW+ZbLTxNLodqVAJtvgyTxnaBWm1+lmS+Soml3vRLmi7QplwM+6FUwY6jeGWCF
E/HTHormOVR/uug1NsJNU4fdQ5QDpg0awm5hDvJWq0xpVypVtUWYaQ+aZFAlNnyQdgkIFPwsyG5j
Q2S31UCDA6GSrUv8z69Ad1TeaMnufL2LKqxndbuMqUq5FRaSuslNpm3OP51fRq49G3IvsdMPvvrl
wvktClzeQDvZLsCqrO8SkGQ4MYiRHElQ9J0yvuRhCn3q8/vdIMf6KCX359Lfm85/CCZy6tRJZPz5
m/ONKmMbsCQ/9ip4J0iTv8Zq1oOhUDMOYWqooPyNQDrZi+QUCRqg1RrT3tNG+31vkCVf7400qfTq
pDiwMFt3LOx25xcswN0u7vqkt3oI26zHq+ffna9G49XwfLWBm7ruW/r7b6Oepj2YhHDmtM5X/C7/
fUWN+JqIrbxAHLBYF6FerP2a+IN9/jEVhFxyz5fOL+BjKFCRcr6V5H/u/3v5y+2/7wwEs3DLOifY
e7vq2Ijpf7H2XUtyKsG2X0QEpnCv7f14jTQvhCy2oCgo3NefRTIaWr21774n4rxUkBak6W7KZK5V
P+o8wULXzuoDiWmhEkAM6EuSaJBZhTbaEqR3SvZoUbcibWlFsXNnVnivZsC3+5KZCbAl3RRANmke
PzdZfe4Mnn6xyi3gQ4s1fmnjg5Xl1UviCoD0as4by712BaSS4jgYsfVk1uUT6Y0E7+SsUChWDpvk
EXAU3+3RXweIzdL1NOcceG1/X3S5WJiic97aNrYWETZ/77rES+44fmEXonMfRV7scYYanGwtFHvg
7hyB3B2cglHlFnpwmkW6Il3Kto7Pq8mLosmfhtmrdPrHNNTljvR+Ia0jIE/WPpaXS8AkxN8A1Qx8
bVW8xsrptzYD8A9YHPpPbhQcYi63bQjwdQuEj98TdOH4wVHlTtLhrROt08YAuDsQlzah76k3s9h0
PkCTTb1DuWUM1FLM4vintJR7syr4V8eLntDleXbT9nte5XiQ2mCPXVtkJ79rvjTgD3isxyHsAT7S
CxVtgEOwskXpyIWpRdpRG1gwDWHkQ0lypFXJmpeOvvA/zLeOMbk7ZS+3GSu/J5EDcllzSHeoEQC+
a54aJr7bnrOItLIIsInS5/eNvwDcN8h3yVsV7m/vAShgW80IXQATRwL9SXf2JQYawQUP4S9TTFkA
qgHRcGVxqbw+whREb/9hGUYz+cgAaGoNNsko1uUi0zH//CMXAEuA70YhosEcjTwnJX72LaBTdP4+
qOqN07jZd2AuAJqk64f7Rho2aho1a43dnfALfhU3NWqaJ4/AtfkxDYpTCQjuR9EI1KQn2K0xLK16
1O1ae4gMVG3bOsrHglbteAmWNjL+LQBw5dpDYizxitDPXefvuNPVpxzoT6cBEOIboPoC2GcUyUBD
GaRqEmcDoD7qk5EBhcLJXQuz8d9ZyDCLI8If4F9Gs2EXR8OI/d2cb/ajsNpU67bpATZn6/ee8Noj
Fk/4y7sBPsdWAYgXFendvef22EYe8JsihwGN62mS7HwuvVc7SD9HRdTcGwAIew49bLahr/GVs1Q/
ODXwOtzRyyttuRKgft2TNY7qYxCl7FEOofmg+cM9qyz9E6roOOA2bPtYGu37IJr6h4HNSyB4J86k
170GLyvyy3PNxX/g6I0Hto8tK39Ebldv9D544qYC1pMagB5JHsMggHLmR8W7C6WxLKfZJeVwDPte
NAC1eRMxoNwiBZCtaGC5v2GmdE5DZrYoSokU3oW8bBaRp74lMV7mZO0AtFSuWvFWyPY9dko3WSlC
Fd4dcC6SLVNdezBiM9w3QAEkiYbWj7sDXSXcaaerv+mi0UouA9YufFHhN2hlmHW7IGWBbz34hOIS
puk6LdxDqaSzSxp3OLEk00+eEX1yAJOyJWnWm6PxRgdIvgjIfADWng0NU2Cj+EhHV6RzejRs225i
rv8/nItUS5YorEbj4Hjfm5sDTAnb79LcRABAxssuS970ICqXtgnUfo5+3MfW8F9KO0rf+tJpVqnd
uAcemuxeAG8blfcAws7YN6PC/AnT0ndR2NiYXshSVnc4KZxcWNkC1opFZnVns+HfdekQVnf1GJpm
MebUWLpvHLet1oAZrafvSS/LHqs0/Gv0KD54ZQD0oppr3X0l2mdXz0IAXePrRAOFSlQITaGkCzSm
nzrMQiioKGt7m0bNsCywKF0nnlNvhdtYrwO2dkf0d+/iBUp8UtVnOao9jVunGEAewHuJrdc5iESU
htwEIc70S+OQhoDsWxTARjt6Rh6BGKRkPzrhoBPfAHbqu6XryyP50IATQeCs+nW3Asj1tWFKM+qm
YGDtlceowTAFM1+sa45OOMvOsdfHUntXtJX9nBtGsQEMmQ58bNt+tghazmJiSaIA6tPZDb0v5GtU
pvEoM/SdjpGTQ2+vAx63D1OyEZTIYfjvIPH/4lYKENRebWDJmaNGZxzKqH+/wr7BpUh9tr9SfbhZ
I8xqY9TJag6d4+0U803uhcfZaKsI7d4kx+gpo8SzdQ79ziPeLUXO1Row7ECDsnrFLuFQ+CcX4Nhg
obEuCvwiwK4fL4fBA4xVEao1+U0haQouRc0Pl6QjPxrCJGUXB0exyxSMOusbQyP7q3uQLxD52eXm
PmQI6/otNGs0kvqA+6yE3Z2mD6v5Cxj98ScNBAZ3buOPIEX40Eod9CgssFyAR+EjjZfJ34JC4Bfv
i7D9KTvMZOMqbJ6NnrGzy7rXGDQKz51bNc8uQEYtmUyCbKtvCkhWZzJh8l6sEuzBbEk0sSm2o1yT
tVFTLpIoIXKBzAetseO9eIrlOhDnjMj0t8EgSvtg4LFBaNweQJzktKhhB6+P9qxchh+KqK32olbp
S6uicG1oQ7blVpS+NEw6G9vuxTqLjOTFxRpv17QV2IlGUfdUczSAFrggUYtccVG5eqXQkpnNA3YV
NyR5YRK+dBvyoxuhzmvTCVmcpROD8KAN7wFau+hr3XiIvMJ4SFzNOfkA5tNHFekDlUcH0w2zBenI
DT8G+hYIOsWSdKldtOccvS1FX3grUD+4azHOkPRxXtSb5lEI7p9JpepCnIww+UQ2GigIOFgA0R/9
8RnHIEEHk3oe+J5b/xwrFbf+IvGKARh7Btb0ThgvQWZsvZCIJ4muRQ8d4RX6w16CxPiPEkAUsP9j
Z5YqcEfIbwOHmu7NzqwE5YqTJa38FIcSNeE2KlQjpT5LFneAjOrkpgAf1pvA2t+1XPUZAKstwIxL
CQqFdHhz4K8+/Gf9n/7lmKcJi/6txvv7xp/yf9yX8gN2591/zO8KN12hVLHbF1zmpygBwF3jhMVn
kafDqgWS4D7lQ/65swEz1HnZM3fi7k76OkqsRj2gcPsNuJniLUXhBOir25rlfSOc4imqu0M3JrNa
bFexHh9cEoH3BezGVvhYJhbq1Zc7Co6iHtOvEOeYlFr0nVxhgq9vetvwDph4aWcaSlE4x7RCs8+H
StMlfu5Ibvv0LQKS2o6kK4OJP8R6MGqxVKn1nsrknbG0c6wJQl3HZNUexG5oLP5q69ipkYGKL9iM
AyOQBRi7YeheMqdy7htDPJLabJLq0GO7Yqmlff7KMzGsYy8ctpQD27/tIuRReiarBEJUygBI2xhH
1hdYuZS1l19oQD+HVvCLMeipjnoOexRckxeAZOVABmDg2QmyiztkEs2FY9RNgFDYjSol+5VXDUCL
8UIEbmWr1+vYz5QGcAEsx4qAmWCWjd37iNsuJuog/zVlvSdVojz4hVUPtEZuXCaxV0W2AG8sFtx9
BMIGv3bvyZvyi8ap17NuvgelJ78w6KJzDCTFWUUB433ioTUu0+NN92nb92chZ9dVOOSu5QVEFw+Z
8OUpZIM85eOVAh5wvSA5c3pVLxIcgQD0E2VLHz5zCOkm5480oAqJd7oupoCrfLNfbvPs4DX1yoqK
wVualWxXemBjwmIIcQxRro+aXgAtH2nIgbQyXTUNh+VKHn0md4okdzCiiGOX6xtfa9juRk8eA5Yg
q6tDrPvpVPIP1Df258E3Tops9Gt5IP4BXhEYiG/ZcmM7Ah9L1wUAgvUdXy69IvlmD9LFtB7HAHQy
EPeavhYswJvt42jAB4LModcAovChoith/vTxCbqb1Q5AQIEyMWa0fWxlsZPspP2UDJXaMuCCr0Kh
sSeuSu8+9v0VuIUyuYwdUNYFIBo84oTr7861760YOWc+8P9m5zzfMyX1PTYQcXzR9vKBhhgAuge8
M9912ImVD5LV6QFEoIAwHsUbHYlkoFjyo1R/082xdI+2iMq1nRcRiglM52iAdqof9ykL2rhMxt1K
klHunC8dHJCsSRz6jA2rzq+mkCvvjLX1ACpquPs5CgWwm2YNq2hM9OcdKPcUeHOHKQUpzXETleKQ
ZkkhTaC/mYH6ZiUac1fA7T3VTYRdezewLjTozsAuxeBoG/RcAg11NGRmASgGulRdOUU4PTB3VwxQ
0dvEafsFvtSxtx0TgvLAPNiU32+jcDvnmZLJVl3iajkYsgLxto9FmaWAfT0OhV6e7FLIC0nkYWrs
3aMEl9xTg42VGw+uqv+o2UBpxO37e6xAd4DDxRx0sWIH88/T/cFr40QJwKM6fvDT5nbd7HXQwxxL
0VrRKh8ADCwMp1hrqeseZVu4RzIr37OwfzB76u4yqEEfwfwI3I5k6EfrJFMgpZhkbKHgUAM7WIvp
PmSK0W7Z7Od7ZCn71QMufDOUAItczU8ge/33PWZvHXQ4B2lEixybIRIg7nG8B+MWCMWC9CQtPcWf
S75f3egCDayatSyGNRnIL29ilLQ1mARg40s/Bh8D6A40sSEZEKqYP44+s5mumGaCnijShH7EbLUB
qGDWtiVmIuN1VJTnyA6C7aT0W2uY0pN/1A7ZgQXeygVX3znrBJrrsAz8IjmXS7Aw6ycudeu5Bt9h
l+fqy4CToU0GBrItiQnwqVt0fb3ISLOAJRufsKlz3+kDP3IHFMaWKrZqKPmx7iN+1FqcGi8clWEk
LTgAmLt0qwGo26S4spFcjbG2MFFuGrrayvRlmmwoF90DJ95INcvzreiKfMhK4lVGkESBrmxkHhpv
8K9+c9jNPchAuumfQBlIGYoUB75u9YukyUqX0z/tSjE5uAEHZZoKNkmqVuA1dQFHIwSgZ7k8mQO2
/5iZtYuu8dyvOK34agozfwKvQXmoQMSyxtISAC4o9dtqXfrNUdzbR3qU32vDOGjgsYstBojHUTcb
VJZ/S6LAnXy5UeXYSgwLoN+CNw6nZ3zyJcOY1y/sbGH2XrDKWO0+9GnsPuCfsw9Fop1JShJR35dB
uKhQA5gssbvYHL3Y/0z+yRjkYyNt2+ZOtaQAMogAMwAHR/DrOa8FdjCcgeftHq/9+s5I8qUFdsyz
V1fZGaXB1jY2hreRMBPnvL/12MIBX/2HWOoWmMlyAZrBDz+ytujraBeUChj2S/zGoJBhdJn9yFio
HjRuAIZvo5X8lcZxjzNcsJb2Te/eRV7lPZaqCnexxIYTJyuWI/e5n7Rn4D14jwCptvem8ntsScKZ
BlBPgOvEU/JIYjB09nFo6u8UUPih92iCLRmQhKzakwfa1LVzYgHD6iNHNfgmppOxsdVc5I17Vt3j
3Ho5ezDQl6ywLEw2FtI9hMaJR2Z9yMAheqhifHEXs0xX8/AfPmQm7ynPLN+kmEW6+lc/w8o+G1nj
r//mJmT9/tSDFn/TpMs2haYxtD5i0AxhnzoWoleK5E6rXxXoKrc3LqGsU+wKm/CuBiCtJ02C8+rf
WeZUNzo97UsQ7CodwN+/nemWszjHsvJza2K9THeZ1dOtScb31wO9jfX+sLNjqqlq6ekgpcy1kbtI
S8XWpEoi1r+LJVMGdgvQXc3BIXgn1ZDdMUtzT0oWoEiARPqyBCfFf01t/6w9xNQWB2eGC4ItQDii
r8+7qa9EbQ3DTqfoX/Ii8fYaS+8kt80vLp5m2aAj5CEoebPVAe1+UK6VnFmk6+OXpnv2cJgOvPXO
+g5Q+KVIGPvFMrbUw+9gwOVHZq1scIIcgpjzYwT4+mPahzgnpktSktuNqDUgip18yDxHk6OWIA8y
AzQc8DqgsVyWYwkUDU0KQpWVSyVQGlAjQaRlDJtSdd9QBYbpNVlmdxBDwWdWonX/ocgafUsuAx9C
wORLnCUW8imya36Ydp/HfWjawh71pjSBXjaqaKBt7A//WUVXH3rKQyk+9HMeMAlhj7yv66dkvCd5
kC9FjXqcffNDnDTd0nQ0e3zx50catPz31Y0uiWvgB6aZhrHnEdyZhXNEcAWtJmWqOQDx68Xwnunv
8uRLuSkL+Xt+gyYbzHSu0388ErlMtxx1oC0Bx0bno7I0LOJjG2nRNKgcEHjY44EMuMHfl7M99/Ov
ddOmm1lVx2Z0vElD1hudoqSxmf9n0a7zj1WhC9ACwLtimwptTahp/HOWy6XBVDRY4YvDHdUHz/1g
orDNySq0lRR6ca5lWZyBAfSigl7sNCPP0FEz6tK6bbfg3/w+VGX57hykwMnAlK970YQUO0oQuZGH
kx8BnvQqsLEJisLDZYY18EaaZnDhaRVcxHgljDjbRTisAc2PgCMpyeyClKgZ/P5M0m0a8ptCfLvL
djVoPRdgS08PYG+/S9rAOgeVbp0NHXQooKD9nqZGf7pSkYuHY8ltjKOeRTkU7Ey6OZZ0gD1xFwnI
1NazYUpKMs9/FF7UnyZVoQZUAXaO854Vc1BgowRcHAOsvreeDuIbn1XRXTuSidWghf8Mfo/7smuD
n0YLcDvAt37NQWS9NIMa69cqDraDNPu9k8XvQWk8DJ/NAFjVlvE9zawUHJw4akT5QmDoBZoncARJ
mpaOF+nSi4Z8xUMNx8+jL/mAbdo5ad14fAmua8zxwF23akBYJxZM9NUxSNL+/dIcZVJqGU7X6GrW
oXBo7YR6vifjULvVka6mXCT/4/LGlTICtetSWb2+vQqZb1X26ETowqbcZnomUMjoCGxZ4QQCZGp4
QweNuGAKOoBbJCrNBeN6syk9lhkLcic7/m0V2Co6bFyG7kMdanKPDahUx5mJE17M0HZW2JuxlkFf
dKhN8jR9H6DuZxJBMxFdKidb9WCKP5I0BWv1sk9Kfp428FvFvGWHzYaVzEVXbOO+zHdRHJZluOZN
uM+xpItAXzRuCAAEBRzPoxx2WPEnTgAwXfDvXcutkQLgUa/0Vdh0b0mXycdYU+ZJx1HWUmZN/4au
ujdU18pHEJWYp9TAH1kHXehbHqgrf6xOrvz1ofzZhSCiqLG/Ve0cq8TUxHZRzMPic++q9yEPirJd
kNxqrbuOC9B9kHjjOIumW4tVJXFEd+OXCkO0C3IEYQhmv9j0B4PGqLy6Ddn1DnTtqqmDzfwo8x1m
HfY5Uf7HXoJB5xtQrsn7UDMlZvkp0F1FCEwolJtMOrLGWXYJfDDJK2dQPli/shqUjTgLIz9N90EP
Mbh74TH9bnIB7QX+4L3ZrylzECB9rZfhGVQK29BI3J2da8Y6U+C/EEr0b35lfQ67AohUaBXGmWpq
L0FgN+k13Rsewxz62d+FPwhQhslf4XuK1rRDKVh1yUHh+wmMHj4KPV6HtMUnLM7A3jUeb3GnEaB2
CRMwJJbsFcWneC+BUe4jiLyc0HkPyu3a2oGDpN7hkB3USAzciB6z74QVe18GnYE5wfWDh7QcnI2u
yx6vO1AuY8VtblSi8cfS10FqHgTel6Ds9rZWo9yycOynsAjfWvx6oNAKKnDm1BscvYdrdxSt1s/v
yiQ+ZpGjrZxaeFvQuMszN4Py3NRgKnd7JhdtrMVgzx6VdlKiZqAtjZ0ZRN9AwubteQ+SkQUt/pJx
8TcvFKfVIhZ/5DcvCsm37IJrX7KOi0r2sQCdwi2W78mX1qNz8o/FKn4DcX/tw6/RNcgf+WiRSsvQ
m3zkIUtPLWsBbrjU5fiJHofQcDJc7SXYBScN4GfwGzykCYpBKmCoLTX8X63miFx4sM/yv2WgjE6A
jRT8z2OqhaUu/x5Y7Qt6jLoj7WnS7uasMhz89owiANfaI/jN3sV2DJhFitdAjjw5T+n+jDWMNllY
WZ3iHA4cprvYzZpzq6PklmnJYxzryaOBs6NtBNj+JYlkQCkygDMdnFSQjoYk8za8w6nwpPqdaA76
10SdQH1VnVg/ccKoH4oodS/Y1MZGmZ94b3HYrXVDOT9A1/QrV234Yo2cqjH6aybXKEqvXLUkmFwr
G2eks2vWKxdY+Braisv+Jiu5BqgG3dADxHEsd3gHtMt5oTDwKF7wSjfWtERIcwCkLGllcLV6uFps
/P2S8hUCH/E51bQsoWUK5ePzZVXF1cIS+KGzTfy/BsWAEs3OfqIB8/JPCpX5mNmBppt7TrIZLBwt
k5GD//RiR8aV/5DIT76Iq3Oy9/ZsbKVIJQ6dLb2+NwGy9BKzV5wGi1cHNaGXwMM2Pzl5VcZ3tcvA
GDx2Y8gWTY+2akCA0Q7Fq+fkL5mOHZrILryXIftMMUPbvadQmqH2lRHILQget67Vsl+1X++w1dh9
RfF3uAQTFnusiqbfmLy2cKAsPezJd2qj5+Ds1aoqWAzKtb9KhPu/w4Mo6W/DLW8wNrnytYWG/Ys0
bIODYZS+h0o7r9jJoASUdprn95Pyw0clHr93MpQ5kh/QAdUiAbRvvTD90HrJ8em9dK6BuhlIXLeG
SyvYZyvSzck2SpMnrycbSZaJ4/DQjO4yx1zeFkECGZ+fRgMVPVIt4+xiNll+8jAXAKs9jhQ/6ifp
ioxAc1rGYNZB7Tg2wuXSrfHyQfGBZYUoImfG2jC/eF2DMiHMMx07DH5m8rse+cmPrMB7SHSNfGos
Zm7wnxAdFQMNXOb3+Rr1Ilcxov6WlVX6IxljVFPgjLZUOn6c2jga7mUISDafRfkmGz99rdPwM37+
X73UBnPtqMIeKGqiav/Sjp/YOA8yFK0U7/7g/pz8Y9TAr9pgMNeWjgphrUyf2/FzBeyq8KBKESyp
y8c3mxxNFm68I6uNj93CT5l2Jqtqf9hlbr58pCCtjaX6ATONYEkxhnSBTdRVOErMi6em87R9q2wL
C6bGOuc4Clq1KQqiVedjHUBKMhtdws4VehzQwOLuSE8qMtLAjcA7lCiXu9HPvrHZOqt6BOed7zjd
h+QxO/pB3F3Den0Xir581isPvKqpAIMXrkKZFrdXmq6/63Do/n6lW+g2Ua16Q3FDdTTGAWcb1dHN
aywISJ4uSduCrFjgTAAOmmiXdqEbe5JomFP8PYScdE2rjlmciU1Z8nIXmm11h39sdVc6yt8Wfgo4
tiCr7hosLe7oajaQH0XMhoYX7xFzKhRI+1syzM4395id51R08/m+FnDKF2bCqmMPKMbx25spN3lp
r4WmWZuYbr3UcUwWg77yTCVgr14Po1CMAmJmyxjDk24h0TwwYMZdt9bB19Likg12cQkcbuz7ur9X
oikus56uusb/kVei2adYo4erEKywRxpAkpuEKxYwfV2IKl/g+OTdcuszuf9p7pV8ZAWYm6LvReeA
9bish0PyMfRdOhzstjoIvwJqktnWYEsareQ3ySaI6qYQ8p7NN2nI7+8pOgaSVBAH4mYURK4kgqsx
XqNvUG1B38mXEodQ28xNtYeK28GDZ6aXQujJmaQImGr3lcoX5JCPXiiC/wH2S5F9Tcz4gh+OCruw
+MSx8XOWjFdFAv67Nu6sHRlIR9bZUGgZyptJ6Qbs3btrW+yCzUoRMGtHIg2Ux0rje/Dv4EdPllsL
5ZmgTPd78JiOgxUyvg+cAWVahXsmPWof0A1DstAd4AaKFHDTo/OVufKbKY50ov5le3n7ZujGxk6E
/5mj2nnd6MoaqwbNe12mzoJK1z3H3HDhelcedlz9hwflsLLCWcQdZpmSYYdHDNEBvCnegdmtd2iA
NTpdDSrocrQH/JbJTI43uiBvgRdFZhrMMQ9dhSC8zRckT5ekRWcRW4KIlS+vbot+fjCz/+UxrnTk
Qymubnn1mFe3I695oCcOyqbcgP70lfTNzR0n5fivvcqoy7VWo/I1VapAY2CbludaxKJb+JrTHErf
3ZAu6B2BImVVnrEXAHZeN++XrdsbZ9v3jLOwCwPWZFk2mX8kvRqNLTYEQAvbBuhCsu1DlCY4vifn
6TLkwDYDQJO7uMlFIg28KDBxxwnFetZRBrqxlQOaT9f43h5UmS+8TDkHGkBdAwZBnkYoabQc/M15
A+Ds8XL2SVE5ZOxIaY2WK7kAdBPSiajF33FMOuVvYqwNwfUtM7SROvJQ5Uw+AMZaPgS8P9lG6p5I
lduVfKjRdqdq5Z5IIv3oVf1TRYGDkaAJdQwcvebAj/STCp1I+6ZAmQLaMvVLGpjNEtOjZi2G0Ljo
Lno3F2jMNC6geWW6nV1AHaybi3y0eilg3kKwcC47UlIIpfEkfwwjGwixY+iUZTB4uzd80ImNsVMa
ctax8EYDXAqQ4fl26AdzzqgxnVQUQumVasRa2TnYmo1BnZrCsncWth4PtTbOteqmz3A+6jbioI/D
JFsN+31JJpIpikQaUCsBNjej7dH2hb+dS39/idqrfJFaA1u5PSiD6W/byxDKyXTtdn1NOWhoyXuK
0fEdmD4vs510V7ckufONfmWh4355VQ0fRfnJtcSJVCG1GzFHPZjcw7SFCunzpEzX3LT1lU89KsDY
4icfIVPLCrowslOTYbqmo70ZJbWuds8lDx9UqgUAvWlr1NVCRwNrUBhrlMkvkorRTcOP5znDdiMF
za4me8vBxnU3e9Z5+GjZ3DzOnqUWmuACzsWO3Mig4/uwomeh/GQYIq7967PIuAEWRC+H6TkqMwvD
6ZnxDMwIu1PAPWung2IlXwgPRPYK/chsyUJmH5xxGJwAJroEpIhgS1D62oerADJNco4WVJRn8lfS
gYMDkZPlNtVkI+08XN2K7j89Cj0VOV3dlB5CSgnqGTd9rYIoXxldXH6pe3R2BPixuQv1Am/82n8h
fVY2w1oNvrWrBl18yfNfXSmG17CUzsEP83w1jNHNGG078j3aMLUXcm8rY8Cc7tHog3xZO1qMyhS7
bo+SLsEcPO6QQBYpNkd4U8Pej8rZ4mfM3PJev1yF1LFmBMvZ5zZ6SpT50U+8oLMNmek2k2GWnT6W
+C0Y7zjf9uOOV09a9hGgGJUhcCpm4dxh7KPoG3zEFmaJxTwO6baky8e+jdmFxHmYXURZInaWb3zK
BMzjhQMSj9ng6wrtH9NId5hNcx47yYx1EkbVVkrUzaOqB4dIUW6ib9SvIg2VvkOw6iwrWU12IDol
d44ftzsPUYsowgY+mqewYjQxATQjCSsI0++qxKkZmvL73QBAp+MUnKHG2Udj3z7PanApM+7ipI6h
k+pYcluB0h1tEJMSHXtwaLwyizaCnKeQadRtxaPN5Fm3VXzU0/aHxU1vnXbY6aRhyjD5/DNqyjDp
KUPjrNLGMw7Xt78Onh5ieiB64hTLi9WgpQNagGr8wm18cEbeD5qbn+MBhwVxN34AqvRLkwTqQEYa
gqRj605KgDnZGnr1JC/ysathG/U92jLHCLetY/yfZuj+XIMwFOc6dcLXYYq24aFl8kSDh13109jJ
eSqlh0pcupwso7cmMzQZt3FbX8WQ2agb1PBO4aNnVMHz74nG7BQzJdf9bHoKQI5Yaz8JG+0JFNzv
lYmoCmQXdxyozDBq3Y2DEwgU5qGgkVQ0mKbFN6pNouXsSwbyq4SzwcqfHdHB8tP3hgC9u5h/R7Hv
nunKcUoDv55dsZkNJs3dzVK0BzMBqzTN06txYj5dUkxf4YtLynK0dB7fAeu21Z6qLknO0kh2hM4y
6I7xkIcRjhR066XpEuPBLOMdYboE6KN7YJAIuiVMII22Oe7D8yPO4/YRna9rrokYhzEosD7QYHvq
/arjPrvSiUhP8wUpyUe5qbGucEi1NF1LdQsd6AnnPEDPJNYPWJNBIpUc6verWYffvFfP8JKd1kTV
mTxu3FQOBkIUBXfoN0L81S0GUXyWBfrjjIWs2SNLIiCQldJ/jg2tx2YTHw5MAkmjA6Eh3lOW9mbp
YtranX0zyQecZPj95JsbgJ/k7pHHTXVf1ol2aITS10GQiy9ea6F1bODfATPlL/6fHoXX+2Bfdf49
x+wR1w4m4VVrld9adFhgSaKZ+J+LcYKDXakXEkOsURcNa8wXlQnr1lrr2DKbneUozs5knUXKDBpl
6wVA/uZxjk1/DD43N/PXgD7t6MKr8Orn09fj5gtkx1GziMsi3958g6o4qg8WTy+J1yUXVFw6Y79C
yJNvVsrrnU6tDKPI3breRY6PJgu7B1zGaG1wLnZxqJ1hdCnH9oUbHYXZ1CfR8qZbOLlWbwhUocfu
5MYKBjDDGeirOoDdMdroAmg0Ew5Dlqw6r/KfsB8JorwudXZ0AobqoWffdL37KknC58RG0+94fCaT
KDpaA8qESPy3oE4L7TU2wmL8FDT5k4sNdNqyAd59/lSF/Xh0gh7vokENl2Fr0bJ1HLzSWKydec+C
c5k67rAojK7eGXr7hXQ0zC7Z6Nz1zSZt7PQ4Bcx+tvBRBVryYTXr5lid98EeBPanKWywtGxfcf/O
QvPXKRZOeFJxHZ1InHQZDjJrplcLvEqvDWSdnf8Wi1qSh0LL2fZfQylqvhmlQ6G4t+0sdf/XlOND
kNvfQlPbxRY6fnnWs3V+RK12qpWjF9U2KSu2skDhu9XHyjRmd2yllGdPhWpkJdEYQa9mkcrYZuf/
VWyWx86Ba9nP3HJTIOY7pnngnfQ4ypolKscGe3elq9BiifJGvAoAjq0K69CAY4rVqLZBWBSLcNmj
t2EJCKZ6+NJjn2CIk3MQuma3qi1Mozgq1Te53ujnxEHx2qLtM/1MspcCLYhh14VUbusOk55E7mfY
YwCV1eiufCCVTJckD5nb7q3COf8tkhLJuK83I17SIvayeBlZtbOiXvmrNnpqj5+HuQVfVH20Lw2F
nqg4l4u/uUxpoq4z93mJXQezG856mOP8HaXGqxRY5nf/w9mXNcmJM13/IiIAsd5S+9bVmz22bwgv
Y7ELscOv/46SdlOu8TPzxnejkFKZKaq7ClAq85zEHZ6RlBuB9qvPETpRsikFFonv8HJTaUZ0JRk1
orOdnZdpApvwd22N4U8SdYggZqEDYhure+ZtFR0XM/Li1S5Yosy83NRFZ6w7BFKQ7Ozmr+XovuAs
LH6gEWrGO0BIIZWZhsIR1gE/Or6qWZu/WgNrnvKuWxte6yJrEgR6d6bl2IFLQel2Lb81Rb1jS6Y0
+b7yWGnRg9cXxSviYO36zlzHw25emSnzakA1//vKfivdbarlXzovHU/UWHH71qOhMN3hdCejoTGY
320wDGz/pykPS5XW9e55cQ+aYflfuWqm9Ts2KNI8XTDQ+ZZr6ihMRbbaXa5a5IR6jUOl5qPRIe7W
d6l3Qq36X8i25LsoQxVGaAJA4ttoDM6Ox9GjV5ug3xFatYktPXoBzlj64HbDhUYDEyglaTKxCvHW
vCeZpzSQrzFrGBaPX1wfdThuHY37EIDZp7faqREMqIn3EEr3Zw0Qmr8aC2kVeY0bEA3xalmvNasF
Fw9qC3CI1SM5JzWuRurZH6W3IqljNt7DaBqzhxRMD3vXxT2LJsmDN+XykJWoVK5x1D8/4LoQ7/wy
yd3V/PyjcW50wIJUiEStidLCvuVsUyG1JagVJEkSZ6ecaf1fLJaA14ta98CSxH1CBt+bRm4gu5WZ
8ROr9WOr4AascWIHs5Q/zTJJ6k2ZgziRowZbCxWMiz1G5soGdO12UngFg2rKomKHMmnuLcwc+KZz
xdkEIuSdBmj7a+dr5VlP80NVaeGVGpI3gAgBIJAGolA1MZZSm2fDyMaLteDnRe4hYH8siuaTrrRa
0BSuvCTPkTErQYtiJ86qMF35zMDi/ayndoNdnm4fEByXzzIeAzMUxsOYafkj0rtcnGImoBgqDBzo
5rJ4xOknUHGc6Ewai7xJBzfgTLY7UsvagQGWyXY2Dc7j1kltonxZlNm5aCKggGa+86lCZWPne8mP
EaA3wTg18Svw3qZdY6li7TjxnwbJ8D6nVFI/WfHQqb+SNzOv/YtjjtkZdWugHlTeSnhLAQXwg9U+
6ttEFL9mtgYEplz+MFj9pdOK7DpMk/Exxlckj3PtRdSMv05gwBRtbnzk/tmsh80ENJv1GI/4Bqqm
V03RK8SaGPloNBoK70GbvDeN1EwTFDu02X6eRW4QAyQwXonKGBEzckAzsRa9InrtHakw0MTWXh+A
ybWUCZZx5wVjWjHAQgG3NQAKDjKc7WxcGXGqxgDhPY95eJ6H72782nIvsyzMKnC6OjbbLW6rIsRL
sgM8VGBVPfEQeUoIMOtfQUS4dTWu/T1FyVPRyfFT3SdyLbuGXxufTYcmTH1Vv3ZvlIsh/NuJsqfG
GpELVgG+epeMxc+6ZCDTVdhZvEMNveZfFpiswUUGy1DjphK3ePNeufjOBWkcRfhCZlu/yKwr/kHW
tS6K7BRa0wPqkq2rrB02ywegrm0bkzerZYJmUbgONKUs1G6c0ETTgIYARcvnxTnOFOwzQjVbUlgc
9RLwH1o3mMGiSyqGsAxgAg3u5m4iNJpnD3AD+On9ukzcz4YH2/t651uPcPtKYiTv8rIBgBNNR1U7
gMoSP+nFnj7+JL2/K1Zlhzu5nuwRqUmui7jU4uxo1PnHRUQeZOb0G+56/s0fiiY6B3V5nSWd3WIx
f0ivW8dZLy/LZwQmnnkSCc6r1f9kkbOKg+uz5dmNc/KBwqBsJUU93f8Xplw/eWVunBYnua/2xaJa
L38pADklW5l5KQrgIvPihf5XvU35Pq8iC/U3Shb1BrrVJxyS9xeS9FFtXmYNu0JSNXKjP5EM0T3z
YuJlc1xPpS7Wpt3F69meDGn+fy60uAg/0GIkmK+BLkQ1tGDF3E+Lw6Fs+3XqR7jt+WV6kTFeRYPC
+Bj5qCMkEcNpc7wbOwDhlE5zSRE4aNZJzNNL3kVDj8M7YHobYJwNbqZonhoXv/OgSm19g9NKwOIs
M9TrXH5Cas5wmFc2LKShI8EG3pmRMzzF6nmUhf4KO9e/QduX7eimTw+CafA2Bja011Y9B4pOiJP1
KKtJHktZfk5SrXlMfPHW6Pb0WHhlg0jQL/nQsRTJqC5KaUlNTWS+xq45UKCUpOfIfxpVE5aAiPVj
HB0sE7SSsKvPyyJkoFZq+YSV3hfnvo9SAbUSeaOJqHIBZyQQaotQ1uj4YnrOYn98xqnPsGEhF/i7
6m8yHg0Hf7D7B9IonBHo5i7Kp2lIzcDtHK9HrdyTlWeG/VPpPi0KiKDzHeoP+XqRIUbxl9HG4kwi
rUIGci7SVxrRBZUxgFE8JMBsF6PEK4KxUEcn6mo7YJTvcRKMowk1JKteIlPDL6L8SLI0dPl1MPvd
4mP5jMvndrvxEGfd7WfMNeQJLFahrYMf2zfknqy0XA5PuGkvC5eGyXdaGkU3n3FI9JvPaEaWeZbd
AZia0m1Plfhuuy+OiSBvqGDxcIhkg0VAdOE8drwshBKGVTpM8ToXrwZzohMSHgGsN2uTYQt/e5PV
dnqxjem1RohhrLryMYra7qXB7wz5TTipp6HvTPo10+J9joTfl9CNuhc8DYfAYHZ5pKEfufYhaxwr
QJjPL1d6Dt76Mi0fNQ53OlA6kZxsAuJI2ZI7r0z3NEkrkLu2e7uguscmiup2uIPMBjfK+I6Kd+bS
nvhd2I/IWt8YvHtTmuGx0taWgZjTu4xuRAXSQ+9Z0a5wLX5xi94/NHqzr6OOAwgJImpSI45uhqTm
IU3sTp69G5CVNC148+WNGiA9kz4gM1oibRG3RXJSD3yjuEVho5ccCZlAJPq0t5yyW9GwKzzjGV9I
gikgCZAmWBBKPTkCkwbgBGAkuNePi2dSpSa2StStKP9/0g9lbzxD31JAB7P/CBDYdD2eEyVnL0me
28QKj7bMDHvlWCXS0pD+7uJE7qaPiHJ4pKZXyqndjoGM22l9q/TPfhFF2mx2O7c4mxeKdBeLJtQC
AuAbHoNIdHQdlNTo0jzZKjnIrCNzbvT3HslolvTuhswXMkiYgewmZfEnPZr49zVQ2/48yrTZ0bK1
PVoyILP/w2WQXlmjJCErzcPyMf604p9ktESj46CnSY7/hw+xqFRlhl/D/JETNu0zXxz+5wpkRg3n
YmvqjTxMCizAUE2tQAa42ugivntsQjbuSUSTd2o0URMcwGIbh57coXThdZ59d7d4oR4tsags7sPE
B6VCZdabeZbc/7sx+QIbGA7I8utyJXdXuyxBPQu5a+txqr1tbEQ7u/FQHaZwolCyIU+mUf64AYUy
OyTLA19hu8hYw3cpL7Q/GQkJ3inNTtwgc8rhUqjGsrX+IhogERkWoHfVCKnow8XsJ6tfM6ve9+YE
qpMpeUx0kTwCXKDMe/kEGBj5lPqF/hjjUF0NSFyC1uNJnqp3FZI2II8WzH8kPVZOcmt3eDZZrHU2
bWRNQa5ubNSkqsdNWdTrP01L08H9rVJ3TzdhyRbge8A+c2Jv69X58NcU1QfDFca3JhkBHogt3HUa
E+1UR8JeN3VRfmsyJG9CodeBFFT4XgPEd1ZdcY6CIx7N1r+NTrkThsw/lXheAsfBbg5DHuYvSCX9
SZZxmn/LzNB+8ZDifaC1C83qaW0H3LD3axdDbK+RgLysDeSKt7UB2lZdaw9v20ZTx1fXRVoHrwCW
V0r2VZMGzmuqprtmUqZHyyhQC1QX4tXpzTTgKXLzjd6cdVHlwgBWFL/paq5drTo9fKYIb9gBtGOK
U3dPwwwVNmvBa9TtTA3wv9TsMhzrKL5RXmxx+tY9NIMWAsFUiHXtF/zLoKNQz2Mm4ISc7KE2Mi8g
OQMYT1AXevXgeV731Gn5d6n0cTsHWQJQ8U7Y9+cfULKIoATk0m+8TZdE9j5DCvXnvMNRIcQWgOx3
qeUMIEpA0jIqXkHKOln2g486p7UlsMXy4tZ+qIu+YAGO2qqLQLB4HtJMprQthuy4VNM1hDaVIs20
SGk+Fb5xJIekN8+GFmAuQoMZO0Cqlh4AJl1vj9jS19lXVQC+bXSqV9mY08Hh2PYNpcFP5Qpkq/K5
beLm2Whie9/VpR/QkBrUJYZBx1Nz7+vSWueJa64bPzIPdReNK/rHCKCWHVo1pEj8MqT/Ew0bnt8q
DyFgCRdbml2UyRXNVmqh/4NtzbN130XWkylkte9tL9khpFR/6oZwnQPL+CvqOtK1HQ36eYoEwkfA
zMJpISY0u/zLHRz/ZbAz61CiqHVjZsL9Eo84b8S86Fm8Ac00P7lghX1OBrYRMX9AJfP4RbdBn6CP
NQNKhZk+uUUNrE1VSCaKtAC1Rfw2YWbd20TDeTFbeBxRKIZ8L4A6s5JFQJbTGaCzQ6BXqh41ZlMN
67IR9WqZyHT5D71ZOR1+xtLwZ0+k9iefs65/iv0hOpNWWAutxavfr1Wph9pJbYfitVcr9hscsYJO
w0K830Wuaw+soNDYFw1OUAI9bf1rLMZ8Y/dVua5i279Sk+KHfp009tRPpXtc5HUojVOnd2cSkTn1
skLHt8vozCBGNKGpetzYXCn1QIsicTCdwk9XdnuRqP5HFDQpnpEPD8oAE6VL81DJHN6ytZNM/maR
9XgLdHvZnu20K57tMo+vSAraLgpci1GWknTtqs+kfWjtiq8sWw4nXD0IqafE/NyA8ThwOQgUamG2
jw6IoHCkbhif49LI1wjwJafEMMqPRaitSa5PVrIbo7LYlcq+wgZc40X/MY9BtZ11DPAKSu46YE5u
eoAhA/fOQn2/LgKRIDGXVcBpzCag5Ih8FFejLXxAq7p8gzAM+2IDGd8cq/z7/5+GoXyw33w0w1Mj
x2bG+k/tCgc/GdIVIjzRwQBg8emz59r2Vlcj3ct+/gcahPM7m5zl6djTM1dHNTtjYKmnY4QbWqYy
txgqge30pa3ZNsfBzMociuGjo3FrG2Ui2tqGPnwUdTmsQ4Bw7Wm2swBLWGUGXk7VbBjKTwJ10Fea
FJO5Dkfev4ipD1+dnAezuK+xbU/KRzKZ8Dg9F9oASonS65897HtwZAt2nFRaiDQPxhEP0+iFGmnJ
bhWWdgrob8h8KzaRzj/NGmTk4gRppeFOsx+5P6w7owSfxO87pNZAwt2QF+N2maANDwLlol4v0xW9
MNB2qZ94vpk4tjW6n8pTw1t56lRDw9IvgePbjfYjKNrK3aJCvUWPzEjWt06810YTlH3/dEdqFfmk
aW9kj3iQvDle3L0tqy7DcuXWc1t3D8QRHHkvC9E1p7oTb0sznq5IxpyukYFnoeVEYuvocZtsIk38
DUy5BLdeqCx604BqMKsaz2YWuqum18MNWCAqbAU1Iz+POGyY2t7eShRLnqmxIu8ZGx+FNMbtVaxy
yLF39o6ab+s7lhanUbSaBQBipKUj4pSHgFqETk/57SQtDBwEBfcKIwfn0Z6kZDAgul53ufNSsTq+
JHrytUD+xKslrezVB27roPPymUSixU+MWV5+7JAN/cqlB3hiwIiw3oseDdWUbtQgdFw1q34Yokdq
eF/Ej1rsPYkpDlG7ZBQeaB666Oha1ec7NZxJagDHa6///nNk9wgTng4OLN9zfB9s1Egtv2eomuLS
tGPkLH6YZOSvp9Flh4iHAED8RaBhCOONSoNkvMDRk9KYGTIWPUrwoFkkAJ1m5gySkUqsiDY6V7KD
qrCfOtEjda2NcEBJ0zfqpOkjHXqjKoRXi4vFD8kk3kk3LEEw/25i9rV4uP8A6krIhFSQ3vjm4U8r
kcqyCJk1VLjIkfEyCvOpa8YQae7s4ie6+eSqhiFr72CA9SQo2/o1lo5CB01RnG2jxBbJKQKIslca
CcNvz6DEeAFXEips28jGaZyd5evFIMNygZ2wcE8WNPE/nJCCrDRvj3yMfgcwiG431Hjg2yrfEsTP
CN2rRvLMOyFnZuf+Lic1pnAIO5TOL/pxKNNrAajhYEqsar9MkAHgrIt1ZJXuenFHE8v6rAQSfGKJ
cksTpOca2Ciri+imtLOCmnJLc6TAZWpx0lsWWhYHLnmsIXMIVDS05qJDPceauh1qjFpg1uEzAzUk
OU7Ict2Znl1jq8Jb89gL4ebBnPmhxijNNI80HAx79E+ooDCPgzcVBwB2Bo1uOoCbpZaUFnUDUdtV
NIJ/aRxleMKW1t5VuvFIoxzZrqiOUBNxgReNgLrUAC2T7cF2dbiZSJBFe1pUkiIKTyRLybiPQ/Mw
grOhVw4XvSzkCFvS+N4kaXvrmLQx0klgMruZFdVSWY+bzJvh+9JVb7on92aNghcjtlomH9ZxPaLC
gIrfuxFBp4EVHNlqv8rlcZwhfKSbj/1hTKZDpDVd8gICgDbgTcS3XZqBa4HUqfwdhdcopwC0MRsc
Vj4MYE3zPI2fJgYuCDcDujuODrQ6QL1TcdYYquTX1J2lhtY91K1T7p1qKnAY2WHLdtPFxqDZomjn
NyeV8kRK5Ih6iwyQjw8MSN37G9Hi1mKcI0v2/drIOHfkozc5/OBHIDJBGTJAbIpYR7jUPt2IYkK4
wWb5gnPGfJvx0giKgZvjmiyo6U0H9Jsyy3ahUjSwn9zwBvQubtUysDmk7Jwg0WjugXHqOUQYfb+I
0hCwKuuyKJqz9D57HtvoWuqhKMd2n/oRlRC5keUBDaep9xAZARLkOPnFmmTU+L0zrEJEuHeLzCvq
LzKNqhPis2DwG7G30b2xfiQNJwPRT4mw9qLfNjaCZxNOkRaZ3TcmMohLa71cU2eV6apKI74nPe70
6Tnk1lmCAuWUT1q7TxxvTyOhRPYwsDJgfdriLBCvrjRDDaMZ6o5OYpU42YQ+KXmCoWoYlU4bMlwm
luG9CxpTc7MsvhXNXtX63azllsV/UQ0b1h2iqWeYtuPrrsd8z3cd/T5/BodBWlua0nxpQT+yQQbq
Y9eN4Q/kRe5jyQsedBNqQYARHAOR68BNvJAEQ/uAMygRB6ks1k3YhT+dRD/kXmX+KAvzCbR5/TdW
dd8MyywfQP7wt+ib4kEHZwqyaMMUdeQd34kQIMqe2jKhxhEB87CcAl9KedD1XDzTRDvsIuAmP80D
BECOJg6RgsXI8ZDYFJeZ2KZALgrstmT7tDVDQPvKr5ntlSezB2bBCuepHO8cT/Oc6dTnRBufDdwD
QD4Xg2MMJkanA7tK5O2qdCY3WeHsRFt1YWNuG1uGT6gP0J5kLr46biZPfVUVW70vq3WsbP/pHxVD
z/PaiIa9+XXMF2lO7iOZLO5pdVpDXXXRezHOUh1DJtsiTGy8u4S2KiRyGKiSdKsD7rIbfRCtVa/r
uAl3kSHiDyYfi23FUMlHwzQb2n3vhdheSSP+gGQSML6Fjon8WCjzFqlj+qR90nQ1GrLuSR+NLc1R
4z00OvNeqR/Kl8YS+bEdSrx89cMOnFHWsVGNLQUowiZQTq/sCv/MNse9n2ZENYVshVoizKd9V+l7
mkN8DRk7yBvyNqQ2d9Op+wroJH8z+5s1f6222N0s6elmXCDtWy1PYreV2X+mlrHfsX7xy0BmmeGA
DR7Erkgvu8f6rSrD7ifZv7jOBzfO3GQdmuo5ASC3oEy9+EwNQjugt7zvOkgFO+PsSJxG/9GiwYD0
EFTw/MGO8fJlFMB5b7Q2mb3+UW9eykok9pDwvSIlct47qLFZz/OmJnFBIBoAKaAzfEQYPNz3BsI+
hPEC6u7q3NjjlcBeCLba/yWaMV1oWHv91a7L+onUSAS+yusCE/O7H1L1fDm7tisBkEvfyOsY9cva
Q5PiNwzsBO+IHMlvNHKmenxK4gKJoKMGSNMqAbfIYKf1zo8bRKPIQgziABJ4sBGlugU+c8NGkpqW
vzgWGCh3AuduANboT0MNRBuUtmd8DTJVDdnQUfiQaPUIaOYEj2iP69eIVfpVMmStFRHns2yZEOaQ
r0qWdVuSxfE44Gs9qjc3PCOyMb9tFplosq+8wxvGIlp0FxkYRdJzzRW8WGvihgpGkna7KIKtIv8v
LnumyLsXFmoL313ftG0HX1rFaP6Pu3qKE1C8KcjypaQaA7xcnqKxts7YO1hn6oED8HZIE8B9/dq2
oG2bR0o3TqYYGKTvtkIDnRaiWDeiO3cJyONAXWk4+UbvHWR1KTc675CMzYWFl+8svESy+NTUmv3a
aqb/bMd9oNuj/YpXaPsVAJVbJ67FE4l8C/G32JDDmYaANHNXFfC19jRE8nGzBdx7v6m1ynnVi8E6
cIlQInnqbBZvm1AftHzjmjEOr1HOdYxVQz1qEFKwjoBKs4/AyUaJC3WXGeqRjBQXO3KDG2NWBIuL
xe7ODSji5AbVQvHsf/FlkgeyMxoXJDX5UIPkHufxWYGM8QHvUvNo9PS1E7XmloZNn+YPTJZXGnHK
DrCaBCnm0XDKVD5Ag1s6oBlBtEmzfimR2OogMK9qxY2Ofa1zwffDqCG1yONdNq7Tv8wCVCykQE3J
C/OCl3FkIBm92Fu19onkY1PBSKfW6guxjgs8sxY76pEd9VCA8F/35n+E83BPRmDDtEBaatvWnBV8
E84D2DS4Cx1Wv4z25AZOgoS7pizDS9Fn06nogKMa6siTfJdTjxp9MLFD9uxit8gWPb+M2p2u4WR7
mSXHy9CN9M2UZ9XpTk4rTohsqSN33HbU2otj6oVmO+HA1pwnF/vlYkvDzoPUGf/l6gYAVt184sWW
llBX55RAaV7WXy6ii6dyrdnt29WR6XIVwOOfTtNgrEk0SA3vNnjjyyL/6wHVmO5XF+eiGyD1SGxe
3fSlE923qRu9r3qWI2zmaO4jC6347FngCHanuls7bjVsXJc3wxbYrtYa+ANI8LKEiL/7EwgENaRs
9fRc9M0xPs+aUj0i2zLaSM7dg6NbRvYXybS47oOw9OqN2/sy/j7GoDNxgd0YoCS60p5QVlZt9LF0
sKmx5b7m1bdBA21KLab8oVUNDccIG0C8FT0tIpI3g58/IO/TPda1vScRaitAdEldP/OLsxF2Kxrd
uaxr7J94vaG5xe2ixfu/ItSZg8UIQNBFVfVbXlvjxZfteAnxY7rEpQZC205mWymmqtzRzMCbv/XB
nnah1gNCuY5zRKdTc7x6DYDpSCVr4gnYkmUxrLN23Gg9sGORnV7+0rZwZgvwkQvSvSuQNpiFu/n3
UJ7B7sBiPQM/RFRKuZaO/QMeN3eURtMogBwEsJQXACW3Z2SzowyR1Qcf+wJsr0R/dlBs1AY0dpMC
XWGBVi2yAJa1KFEP/5n+POt4ynI2Z84ed9P6QKNFvtjOC5DXJsTe/35VcruoU+/9Ossexe/cBhpP
5Hk/XRH6r5lujNvcltNR13zvgSEDeQ3yo/BLnYHVowaPeAJVSx9QdSi9cYstxJuqrgm8hLA0/GLk
1aYPc+cHYlCxnesqc8FdLziCaRcmj/5mxgVUaPfUK+zEmjVpSNCBWYcUgzfNjvAFF61Q8x/e0pg6
kCJvtCIpwcOLIgZqbDO6CBQMPNDIsacOVc+OmDUiVf4gNe18pyG0UKySsczF6g+ztAJS0FIBuLh/
eCdbYSmcLsdLAYv5wQJNWLriIIU6+oxjJ69F/NnVG/6c5tzdJBWbgsgHLhhuJKdsAhJyGBcI+amh
pxCvxcCnah7fdHGsF8frClj9YHkUR1IfgG5oPFF3buKhXvkpapZp2Ab//s1npvuPtyzbRxak6bsm
dtEGOL1+x0nuM0/UwOYuXyxDeMfQFhZQc0ZjnUZNgchsal6paQ0xnQvf2UZ4nF1nNaPUwp3IpyZg
SSfSzeAm/bqzEc8kkzBs34xRm1gAmaVu94tDmlULITL2j4V4ipyPd3MyosVAVdQENKycb0lbdWeK
K1P8GbdbcUrxYCIRNTeBdqOwCppdYtUztTWN32dvLNiUgMeGmcnKVgASDLTD2K+pLuLnzlGohnqe
o/AkaCbXAe6rR97N7ETwEQDjcI4NYVKQ4Swl85GQKRaf6SQ+8ATVfqh2ERdqxsFXBERWsw31SEvm
Gbzwc/DN+XtSaUl5cLERoXGp8797S4CaWet2fWxnOA1DdWqjmrkmVRW2qskmicENouSmCJEV1AB7
ri+AM+GG/rSjsh+W4UypH+r6QsPcS1ZI/fJfB0CXPzEkDoFrDbVCOHg55j0QKkmLfGh9rc8+kjq9
9TFN6SptmP9auigPnYF62QCO1ErxtlBDzCxlFlWbyC6QO64mFrYWRzYjiPsU1cvC8mLYobUKwxqY
tCjL24wSD4yhdbBrIevy3fedMxqSSaKWuvMKDH4sRTo3TWWB+RsFLqUDlGX6xOUYfo67jF25rZkf
caukPwtK+e0HXtUg5lAVVZOOtAC9tuw1kvTzq9ZENXKZvC986orPdpih2K4sm1cdfFdIaurTxyjR
tK3uJvUZcVL7EBleeugBbnXJcCa6BUkDf2KdkOtsKpoPVtmaOBdKqy+p4b42oAb+mzegxMqQ2R4M
fggYuzb+6SNUhsDDOQa6yIkqPvKEIyG1Qshoru8A74cV4AeWHKgGxHal99TmQNcCqToZxF1X75Hc
kCATCTJqADL9HZk4LAVrvCt2nRjHNbEQRpYX4xCmHtdEWViaze2wMCt3a/pxvuvCvn4NS8DJIw/r
e1h4n3DEb73aQoY7Y/DS/e8KffkZEI3sVBFjtu6CHRsvZ/GFJd9uRJFChhyA/xBYLYK3dvKt4xyB
ilEvkss4fqP5BGDf+NuAdJruB6C892tgwc93EXXsFRHTPY1/Tc73ipvzN0wA3PbNarnPkBFyly1g
cU9AkEq1aRsjwwb55aB7DICbWJxtQJ+cHQCuSCQRH1OaSJUOzRa6zjegSHbwsoFCDOTo5AOImhAv
Irup6Tz9Ql2vASVlqFtb10J1YKQ5+ocCf9ogF17xc+M7df6zG8oEhW7F9CHpGGIJLM8vmV16IOVN
tK2RWwgq4g8ODGWG8tOqlltCVDcrhDzt7swnxf28YLBXuCGtK0PaK2NAVue6K/uNkYPJBidXOhBZ
FLji0kwKCJGGyJObghgcFGvJhulN8Y82N/M3XXLitNXPmrk9MKOznzg8nMAuBZaMk57V4PlkWpSd
tLBD2bkSUkOyOmoqd0VdSV3QCF3BIwDu+tYHKIpsfxIl36j5sbktUg1IHx4oWc9NsdJE3eR4lVKy
WSmq0a2HkiMA3wQ4zlEzND/be16sHXLsIkYnr8+3M74okZ1TALhFsQInRDacUfvPfj15yBvgii7Y
r9hRM8wYXPQuwrioFQY8ZZbJMqDpLCl2dRJ3Rw8E5/hWCy9HhoWRrhEJZxdPnbagYsodAxrrLWgf
9ThCrl49VLtCsO6U8Xad9a034iwQu4K5G5UuQzoAdj/zOCEF7MlxgFtqRRA6RhEg6SNasTHqry2i
Xlfq6TYA6Ccb6c009PFochBvKH5yD2E90gOWANgyCnt87MbKOM4qpI1DiS1ADAewrfzyR3JtfARD
0PiwiJscjzBZfo8ds7tZ3ayw6UH5GphDBh4YTSoDSlFPsqh8sGLxSFnrlBrfRvmLkVTOZc557w1n
A6KCcUND4QJltorkI6mS0bs+iTLmOptwdAdQoiIPnvSVf4cY/lgmXgAr/eY7ffdNukg8FnjTthz5
zdQSczUaY7eKfG1AchlOvqnpeXeckAV1mUegoXhwKhyGKgU62tZE4ewAUCpRwPTL6H85kiL3L2SF
8P/sCK+zzpoh0WPThnxvDION47i6mpHklChsCvtCIHIEQadEpfStizZaP3Czw9Up4LlE13ae0iQl
8vC7PzbKTcuwZ5w3BmWK99sMSaC0WaBG1jpA3UM5iwhmnOQKDGFVA/h/q3WT6wWGCPNLCm5s8rTY
Z8qnVHoztDr5QwrjtnGYJjZg+3lbcrEjFeWKvMw7FHJDl3anp1xNIf/QC+vBT8ru5KbtRrYFsCnF
CM6tzPTKwO6ED0wpHDeeWBICnpe6s5SMaKwshwGolvPEjdGbF8M76CiPOdmKgx1fTRTahJm3662u
j7Dx+DXWzR7VLDWC5tfUwLsiKjzd3SyM7PY85BYI58r0Q2ba7XFUZcV5o6M+eQRra+9Nc/ExSJbf
SpYzDy/y+D1rc7XyMpEY1Z7XRndeRJ4NzCnWul8rZW6NSE5AiNhsVr7myS0tYxY6tkQgKgtaHU+Q
BlUsZ+q1Tt3j4op663V6GtCEbfbYXtP03LUEbmxWgjAoCeu2B5C3o+8r5WbxRb072Wg19TZUrmMg
lCF3MemBUmIB5mTDcBZy8go/f3RdAxcGkL3vcZ9ust81HBE2+2mU0VkHRmDAzNz9UfKXMAnr7yxl
BVCXE4Y7UYlDTp5bwEbz3OcqsXtgxDPnXRUnowVSebeNj+R5P4ga6a5re5uMdfNtkG69DhuDXwDx
HT/4pfBWjI/5998UwMKAxBLHuL5VHyWda+JukU6fkGIPGtkq+iGQSbItmTawv8oo/QEWJnfr2cjl
XDOX1etRII5KymFoAaXq3Y4UaZQrKlnwIf+a7Zau8phn7rjtk82UuCPwTvLpkXo5/wHAyvJKA2qQ
tgvMD7eqd1xpzap+l+77KMGjQJlP7TA9jo5f/z/Gvmw5bpxp9okQwR3kLXtfpG5ZsiX7huHxjLmv
4Iqn/xNFWWz355lzbhBAbWhbEhssVGVe7U9LKDLX425AH6AU+8XSjXm6K5DZwotHBqhzDTjZKGQA
dofaoO76BvXXSCT5gEboD308jrj0RgMCV5S0NCC18j6TnptV/qK5U/dSv6qT+u5OTst73yXqEo9k
gYdstJGW+ooV/AHPF1yl4UwW+Jaha6toqIGmCOS8wNdHyYHwWzj+vMZNSPSIZja8TSvzkZvmVUR4
7KsQtKJhCTOH1VLxHqYzmQPIBgCjaAqKuQeKT6PgfAhuvf1t5aKkylHAPwTTjpTtbEkr5cd78TyK
vt9HKtOHzwesETUDRvz0kDSAsw56NOuRgmSkpYGpjGCK27x129bdaglwZ1eEuY2iaT6sF98lQO9W
4FEsXp1U4BImKIy9sMv8kz1o+Sf0ua9QFpBdSQTGRvOUdICQjWy/SpwN6FTcS4MiymfVmLLLJbJa
jgke1saMo2ecdzeO1boXEi0W5ECyjxiLRTG07zE+LCjGn3Yhi//cpepQnmaUQ4VaN6185F301UJH
5p5WPcr7gQ6mFKgSmxWNzgE83hnutpSdtgITtr6+eS2ZX0dEm2ngMbH19fxiAsYLv3TjJI8fZZO4
uzBqd5GB4iNwtVvJGqXKwYbldvgV9f3bFMSnnwHDiK/fwmLqjyz6GkS1uRqLYDz1k1O8lgngwZV8
CJMKfEhhMrvrUuJeqBm8C0BTnSfudp8pbD5k6dYGuPyOvD524YYFysfCBQuB2r03O3Mlf9uF5LQL
Xp43hucd0JTwVeZd+ino4xQ4sx7bdHiFXdNyVsgIZVPaCFojZQKIias1RN65dX+Ab8W+knTsUgOk
bPnXCK2TyOt9xJnXY5h1flRX2sEZWmfDPHSIpCK65ozrL0XbxUfHzbsNnq7F90Qf8SAJwq/TqPUo
oA3krgtM6w2Vsz4ZaO1Qb4BNWByzsutebC9/spMg/w5wUrnKu6p6YKE+4ne8EyhVhGJi4IuVrmZd
Yw/YeVafbswSWYZaiuL77x9DR0JtQ3L1MVSO+5wPw7C13PCYZIO8cPzYnm1vaNcFSgh383LQolOc
2sKnJfikApxLnyOe2J9I0iQWak3yuj3QUqAvco8Uz7CiZZXG1hPeGOcViSYbhDuaBs4Q3fbtYUgf
TTXQjHV/T14YnGmB8+27GBeG6SMbAWc5DdZhkZMZDaLXAD7qDKD/UbZ3/gwQPqtY9N56USx2LMeZ
fcId72qJjAb9EV0SOtD2uWP8XDZaTBj+Ho+TAHYDfbrImbT5n8OyOnqMd4tlDNCoBxHMqM3FVIgD
EHLB9QumyGi1rC3rB3ifWtQAlxXDaY1lXN/2rGtw3FKoknY/giRKb6w1CWmwEuHqWw/v3GmZbIAE
hF53HFu/sDDYDGE5fQu4hRdJJee/yUMXcrIXJtL144TMjnICCOH0jTvTiMsKMR7cop2DkXxx+tik
wLvbKbOneherjn3LrA7CdvRzrzr/STQGot7gjbFdxwokgGRDVNePY4jnfCIBMUiyuJp0tGgY3hyJ
jHk+4JQ8xamfuq4OmkMVVe0RpaN+nt1UUBEX9Qb9ZNhDfQoavEarH4EtirJ1iOxQSvz6oPMvwg09
eEb6f1D2iCsIu/eeOsd5Lp3YeasiLrdmxasdk7DKyw5AFJaOLgcJxpe4ffBSELDQ81vk+bjvxqJc
6ZOOewOUQj7ELU8f6Ul+r42m6l7bo2RkhfsUVRT9K3ItvLNVlNnZG7p2o0vU3vaKR2VSBCs0i4uv
bRBGly4e38V1jyvBxZSswmwKN5nkfNV5rQaSsSkG9y6wSQYfz/onC8eqvaPYeb02l/Fu1JGMcC3k
BJXdjTGP5de2K5xthvPCiYguypCDD69HXuFgh/raJgoMIq24mfYs+RtMIPoWCaX+DO6h/qzVpb7V
nC7ESRd5eFKMUxu089oN8rZYp471JcnraUcuYwzM0/BQ8Q7s6rn1A/XZA6AzbfPRBInyo84ncRqy
DE8LA4yYwnP3OIsN11YNI37DdpHmgPdTLUmBq6wCh0t/kdDMQ8bX19PI2C0KhB32no5vBwcP1x1q
cwApMmZrveCg3CrixMdfk0jAbbpuYzdKfcA86FJkkKDHGe0zqKttkL90yyEL/TTnu8ZpjX+atDqP
nlf+nVXWU90z969yLN6sAqQ9ZcP/sYam+OboaJhoe9PDbyNARptwEquApcF28NrkxUWtLSVFaSXR
6STQlfn5Q0f502X1oVOW/39+TRz7jijECddNgOqUEfpCBFJSKLYHrYHi14vworWqcyd8kIUZkDzt
vXc5isGjf5W7wLBf4tgWu49D8fXQAwPjmOyYFV+oZdGeugR/qvGFeiG5Wv2uC73wQniGZKlWi1+q
pxfqgzQmO7kqXTYO5llHHeVKoop8NTE9fW3SofABb9b8hcf1Kc1iQPh30QZkpkCrkgBS68tc/5F7
wD2yZP2Gb71qxZg9POOKHqmxDKzOQ/zJ1Fv3LW1Gb8XyrLqaVlMAdn6aDm3mdo8DrtbWSZvIL2VQ
/OPge+cnAJKCqP9pt/lPvKl3X/rA42ujyfLH8Am/7jh8jbZ51VCIucpLw3kVzvRdPax/gsIX3bm4
JcjS7knanQmoYrtecaB0f5J9028Ty8vPoBMKcP4wb+PYVsJfvWL4iKP3I+LUyMboHMU2Mm7lPurQ
HA3aSf41HIYMHJGYJUoWgm/+66JdZv9td6f913hkh8ZYAIn1TrNxLReYl6WXoR8JSK5hoN8uF22j
EGSbxn7X0nLRsnoC1lPqBqtYgkztgLx9c6wbVLrT2y/aiwHrnOLXHtf+O+I1pwEJ/8/oEWanherc
6R7CMWV4ICs+dcfoHngrT/NK1YDnwDE+iBilQjc+oa5vwobhllt5kaLUeLai7RzlRoq+zz53KDC/
CRfzM21HPo0T9mjRR62TBXL2FrD0Bx0llL456tZF+xri9+zi6sDXJ4HrZP2hGey/mqRHkz/JugK/
f7jMn9Z5JFi6id3y5wTc7MPYNkG6eY/BZRJz/8N/Nl1cB4ZuUEe2B/yL0hMNlkqcO5ROD8Ffd6L1
opahg0R7AJxoXZbmnhSLXdEK9yhMn8Sz6Z3FEolmS3QKcifrB6tBeqTtr05UrykBg1/q2E+acHyJ
B25vvT6pj6HlFhfcrfBVJsf2e8TqNWVg8tZGiTeXw0uZxgB4Apc91TLieqxM0Rn/qzayLkLcHFqN
M6uptJG0oJFPzzTrqPxxWUexfixwxQEMNv2tqFE/RLPQrN5nsZoN5ai/0WzRgn1Vf7uzW6IUcXUE
5eTfHGCfqzw3DBzHGb57KTsTUELHCiO26gZmzAmdOcuDyxM0xoa4cOU6CIKnFvB5ZY62I1stSWZV
lgPWwc8kqdHdNou1ukEBqARnKSkG3MrXti4eyMfLkM6MXPYeh7xGJ+YqDi3ivnhBJcD4wp6IRG3I
eObXA/gH45o5mx4dCOc8adlJy/UIbRzW9FIVqh3T0/V/2FOlmIEXn2bM+Aa4hOJYDKBiVXUgVdNL
n8cOP9BS4kv4LF08sydV4AH4+1stmhdQesuzC9UFm3n/gu9z/QTOYJA7di1+Z9SSSoJpKDR5IyIn
AStds7TTUj2srOq2vxX9HouLFHVPka6jhgnA0Q2geGUW1tca2Rxa4cA9rwjS3C2aeWUrKPTfLT9W
pPuwxI2Pu06MMnwUTXXVZBe/8NZuTlEADEsvyuU3JW/LOH7xivhL5EbZbkQnx2PJxPswdbiURjYW
WLBDyDR/0Ti2AyBGsMetFtnizEQMtEM7yWctKYBk4eGNCvyq20yknr9Y45nwvh86L4ft5P22U5km
4gBIw+ccZW+PhaGLVTwm9mZetiOYs5XCigd7H4Tix52clhW+jyPkvc6hHVZAaPDGvcI6vSZWizN8
zFqflnieTVeaZfHF64E0RZLIhngy8esgJmSGFtOJZeMeTXLIjSqTGwVOqGGabd55BKs2+5woBq2Z
CQuZv8fSLrxjpGSS2LFsyBoXfHc3DFofMjBzuEAU1b/ZBuorQdt54o4tPtHQeh7QCocePYEfMtMq
v7hZUSJpjqv2351IZOjmu5PA78FJFA5KFtYlLqNXRYUqAfxwUL88T3nCgLOaF6gCXIRoYwVCsQe8
JZxOUTD9MTCZPhlZIfZkrPP4XXm31PWeHcLK25Kc3Ofd7sItm8dUYU2WN5+DNsD1z5OHt8BtVtkj
el1DzXXRQG7ba2Y63tZCMvOlBJffscoEeMjU0tDt9FMKDsuxLABNXIvmrWNe96AnQ/Fi2tJeT1ze
uk4BgL3IFXxV8pp24u/eQlfBxEX/4vLJWKdjlu9o2Wk96gEtMSGlDa0JvNzHNjKeaEWDVnwPWBA/
o8QJepxrAdT4K1hRW+/BEhH2L38KpjuomxwZw+udREEOegRQpYDfDK2LUFlWqypgWmcWbjBtN9B3
nlUjI/yhoFnJPLadajz0b5wlOkPwdBRIl/DQO80RSd/pKLYZeJtvA96ESPGA7GuaBAif7BhY3azI
UcTnAlsMjaHAIHRLTC01tWLrU2yApEQMqMFBoTBkrYJMxBe1dbKDGugXWIWDbvZHp0VDIY+M2q/Q
Kf9AxlWUN/HO0gykdJOw28zbzDugVUWxA3bWthnL5ijz1OiPDXoDDl1oH5a95r1xFMo3cacHflIA
a19v7ItRqXZ4oBl1vu5piksreh9Ioyk1z//ucMV96kFg3oFqTnmogWyXJUo5Ij9s8JoL0mgYLqE6
DprrkpdHYFTku2SomG+FHLlGNSThkF2Dzj1XmmMDFeKXiAE/bTeg8dUni8UhAA0r6t694yIq017b
J5ELmpYoz2/icjf8ViVZfAwyx3QBpALY3MGYfhpqmzBXsmbqIlDMucWhLwbL9TMceY8d4IQpPMWj
D+CGYeO7I+opaUmKHNgCp8mdnmSaIhTJ3JYjj4N76t0SIA8FO3mJfWpbJ17JKet3dNVbDQ2etGhF
nnNhAZCMLwCEX+Fxg8ctadWSbOm6GL0qs8NsQcvJs2YLMqMYS8iPGPYwvaRGoH0ZTOROe2FFX3if
AgbN6rSrKEa2Rbo7PJeF6I+x1hd7G1Cvj2h+KjaDcPkz7uKRS9CY9VXRH4MaffiW5mnpO64Yt3qc
WNdBXb1EVWzv9HDCpSbdx3QlruDtots0dWS26A6pHjif8vOs1V1wl1IENAnj9oaV8K4YyDH0AG9d
5jSaW1y8isvNYOA0P3VZsA09ievbaXxz3HoAJVnUo0IIqRV8lu5MS5qRrHG8hxINcwBdC90W5T2w
m6dkOCrnvoyjvVYXnxa3G5NcVMOpRH2IwD0tEkWoL9OEVl61tAUFRcejv7TGfknQFf7SpV5+SJq2
2/Zt3X/VwwhceeW6rmPvqa+j4mXoojN3cflsoev/Jc4tBykwvdyTMp8AIT61AD5KxhIYEFMUXc0c
AWmlHD7cyd5sJQDw67TaR0i9IwmPItw64ScXeA+fcEPgXpPE/GJIPX2L2kTfNV3CNrSMDdTSpUVd
PPbGCPTX3vQtZVaiiuNkcmSt6bgOEBHAjBkRdjCB4nLmlnPq8aS99k3do+4pdR9CBm4JkpVoTL6i
3xaZSIGsPy1JMTE8nwBK/i1XFiOro0OTJd+YKvSkYs6wikH9Z1PZqCEn54jHf2OtqBKUrMJsAHMA
Qy6skJWwAIoCV1LPThNqQbzNHIYiLgY0o6GmoH/epZhM5C1C4Gw8jFTcxGz8dashCcf4NHwss54D
ndwoejyaoEhYnJzqpKxLf7aOnV/TFFnnXTNWr9xN3H0JAp11qpDgjdDpwBeO7HmslrjJ+d5K0V2q
0gtfiy/MEeVr2EdAQdOTf8iDhRq/CVBUrFsLFYC0k8bnAKHVNpsAiJ0rqYBYEnQduSs2GtlOevwJ
GI71SaiBtDTcyWYP0uAXCK8di+UsVLEaFHQv8tmFp9YRmAnuLjLRdLRy8TAsfW8ao5NtIuspq1Hf
zMK6xL0ZuuH67N3g1mOek99s4Y4ATdVABrBDX+zpXbYEJ/WtdI6OSs3oRFHmNVcfZPk0ojWRk1A2
N/6kpjVpZkcSkndAm87/hM7RhLPKkQiLEmQ/ewWV30XaeHUnwwEd2/g4UwmSLLCBYQs859MsExPg
T2Jgza9b5Ua+/+Y2FMI6kQXZjoy7yMM6HEBs2IwGz2XOCR0jj4uIbNWu5A6cF+0Eyuf5mUiPPkpB
05OvBRCkqTF0cqtH4iInJSWpaUYKu7Ll1uZxNKesFwX5LsvFN0FzIRKF6U4WBRAj7/ZYwqd4kh1Q
3oyaqF9P8dmD9r1zS53OxS0okpNLgOWD38ksgOmdOmd/9+kC4eDzLF60RcNrsBvghnD+MgmqcStQ
TnVu1RWEDOPx4jr7+X4B9UJA0PGCbo0i4BQkoDhzA9nYHPBtfvC6Elq6s1hMyK+yErayBUhq6csr
AhyVn4MedEdLGuibLgDLjZ96KVLy6tuv5DY/9UXNfd0ZLo4XSqCIOPllGVyWoEQj0oLdIqPZ5IgR
BWOgcV0UA5jgL7pMis0YpwHAFrAkLSmqDi95ngNemTuPDFUrKKcuPt/JpWbZZ1lM6yUGG/D9joa1
J0uG1SOFlfHJrIbsYoVV8zDwYJ0FXXABD21woVnQtdMGF4VsNWmDzMFSpj3jXyyPi10lanlqau8c
ma9W1sqRH2uBLKATtSAKDIC2/7AMemcDqlbPGG7pcTrbkQYgOO4+RJFEkNvvxlFph7iUBo/27Aws
/3c/8nBl96MawCui6+i8ByGouaki9KgBgKo693iM2wfL6cszrZ28ZSuUL+or1PeW50XR6QzOy5rU
njDao2VqqyqUaM9DTVSxtp0Kjay9hxxiICbc6qAY69RJoPfsaUqDF5vaIRG4DlSGLQtgSNPFhGYo
MPsVwuzTmq8W/WJuDQyaBCxkKLayDmQyW9+4k1TiewMQd+oTkftsBbbx9ETCSWrXKXLwTUOGyxYM
5aTentbzvyrEkUZHvdwu5zioMK0e8PI6Os6JBqYl7jEzXkmJvukGrUD4owR4nDIRRvhrOusyLSi3
oWn8JLXdTxIQ3spSutZmKPADMpO0PttqUC8m89DhyOjG1XC8k9eoyb4xmx2UbEQZrR86bkdvN+e7
mI6bPXRdkO5dnlsnAdhDMADoeLeLQD56Aika3rTD4UgKGhY7WuaoV6tRkAi/O7WVlWhmmpp6RQqK
N4e+M1ycyWZZNvh9zpA0AYLhb5/qJgp5kJ7cchQMrKWena0QxdZ9NkxvsQGwgbhox2PcxdObUb8K
VmavCagdzl7WZOiDgBjpqXcrjj/bswQU7Eq4OC/bjYi+gjVyAGcKkFODnDfPvMSdrJJbHcBcAW8J
VjW1zPPybPNqek7DoX7MkJTyQxAwfc2mrFynKdj+eNRpb6kxiwFDFR97OxjXZAXgrwYMVVa1GoO+
XumeLc7TNHyWQYHOmj5pAeGOgeQ0ZFF7uySZFuBErt7HF7N/tXVq9F82LSjU1FY00A60159kfTEm
+04mT/8a8u4jlaOmb5A07P1FoVlJsc4zHH/lcwVopiNACZITDU0f4FnbDcmJZmguN/cOuEtJGXS/
zGjZBXVbogwewjs3kv3JZbFLmCXenUcgB+3tKp43uYu3LJMJha0MRKxaq3nHfmi8I80mtaRZg6ci
OALUep7e6cmH196tt4Y0kp/otbm+U5CxYeKkjs71XxuSzd1y3urfzW/0fASoroY2+Q3q+wGehGtg
v1TEuT31FYDJBmdmwOvUJ5JGKBSYZ7P+j+tCRWprE8A75J5ST0OoK85ccqB4HhjNjoOzzxhHBpuj
o7kTgDB3hA18aHDjhg+tO+BN7UMzG5LGKD0ALhjAyyIfktEAVmkosiJId4DASPykBUZiiG9VH52X
sbvTWXmo0Xp8ar3eRDOrFfyPmtfZpzYKUMeUTujNbES/jdWr+XKmQTVBvJpAETm/sy+KQhvCFdps
tVmRtQJl2bHlBnjS1ua2DEuBpnZwMoDy8w0N3sET8l2oV8lyfKHXTF/RkhQcRSxA0nTcrZ0yb7bD
N8C3oJbNicxILsZz0NbxEy2SdLLORh1cxoahM0sWCdtllQS1i9qFTDTNbNdG4CVz2LivSlR0TwVA
5rRLABRdgHmhewE/hH4zpI67qRVBAMBKANNres+sZNYziT7sS2VgC3ZrjyQ2ABcmcMupYB/2PA6a
R1qRvWHih50N8xYlHw3aYkorILpyb7gk9iSQae0CdJS07toaUxNVVoPUTzQA8dM4IRE7rFqWO6tF
cWMoGjMJ16S6kS5OGvrCT2bvoXspnkAH0lTgfNLRdPXQNr350INuy7cyr0JjkA14sQ8FLXHL65yD
6pkWZL9Y0SyIxmiL3xMQSpnBD9lItqXrwwU4ZYZUWa4hCXGFB+Ox8pi1X24hZ7vFr1QQD3zi+85o
0YBQM9zROSg+QjHMmPanm+lojvU6Sj3m43jWn7R4yuwzeWmVHFdI/KfIuALTGccpBWcHRs7ghAQA
GD5oqkdXnoJojZRWBu7G9WJHM/QuocDiwxcOlcB/W1uk+RYZ1rHc1QDTeki16jEvGgHc/xzw7Mgp
oT9zajeDaYJWzHDaPSu721ncxt0sCz9md3bT776D3uGVoui/11IDSERuBjiBa8g8eh1Q3rTB+23d
OCpxlBUo2iP7uDdX6LgjNJKKI8Xa4BaRVqweccuVRPlmXnIb2UEJCh8g9qJqJA5R7Vlm3YFQSgoQ
DB07J2z9GbRE4aCAKggEmXhbCBRpScxw7qRwZDFo3RyOME9KOQKrkON/pxYJO6Co6K1BVzcHcXji
gd2n8VZ5VmubSWFKa2ogxVhrW/StOEC8t99FH/5ksMiXGKRoJU4e77Ci3lj3x6WdNitCCVyoMv8S
DXazo+bXu95YWpJicSOZ8pq0UOzu5DftuGTHufbQo8hqT0E8Xn8xGoXeoxp7Z1uaLlGMEEejXIxI
+t80zGWZoWp7wgO1wNFw01RHa/e+W27unFt0NFOBiqIOD3NH3WzDVX9ehlbTmZj7v5vw+f+AdLmG
ZoAGERB2mmF7xl0Lfp3V+oAqwejTDHSEesFpE3r6z6oZrW9qgtSn9S0xrZ/I6NovqTZOa0ANFQe8
O5ifotHKAY8NPsS2aS7hGI1fZOvUWzY0u7quqtXCRDPjJeNC8J2ZxokbZ91GGRjlfkdgvuOtWewC
ILdudDy1V73HQbLYeu62bt3i0SJOY5pyC2hLlt6/a1A2gb48ZcNVy3ncAGI0tkZUGIBslKhAUzxm
z85o/4gUJelMPVq/Nh5glWhh5GjnMMKaH2mJDppui/K6bFPqgPYte2AAZboornXFxbad0DuHygDk
L0INmBQVgJUMw2pxXeY2D//9k3Pse4gqAHoDvMcDErDr4XLlDl6tjnmZ4JIbZHml4Z4HhosZECZX
2xzcYq9VztAUhEYeMxVgNHINwNNppQNWJO6iHFjwTzNYWQE8mBMqWT91VKNgyNA99bZ4ilIjvHoR
Ss9pZjQSHRnUSgU8zKurBlLYqHuygAvt9cjJ+kGGfQbeFCtSOu2U4n+ijl9toJzgPk4tQdvEjrXT
PQUqCO8EUkfAkvVRqD5egRfS7njfM9+1AcfrA3+ZX5L+QMpAXamH6nZcK20gZKHSdT+bkZsY8AMB
ZgSoNKNYOBfOZrfF11BudlG3e95XiN60pff/ALXwNO9/fiyeA7h0sJ+73LPt+z8oF+krBn718Llo
k34fqzd83jUYhAXyyHmq1ovGTtR7XloeSLnIaWl5QHHzFzdQ7WIN3i2M83zRzVuUOuANElNDgdrH
5rdeZG+rj/DnKKbrZfGWDCrUne9i1sz/ArQlWAcX9OC5NIKLwP3nUxr339Msrb92w5BvjAbV1LSM
cJMcgBVyMMPiqA0M4FjKCjiZKTpgI3YJGytbvJPaANiZ8m44anUCD6/3uNHXfRmF3o6o2mZGtzYs
DmxycbRWddiLAtyVyBQW+nmRl6aFUvHWE2uS0cAaCeKQDpf0eo4KcJLN+3gozl/sMlzlH3KJg8RC
UkfaQhMH1/a08yKv1T5VDjTJhaWuN4Ka9gHODfahzzniOtyfgHY379PWz8Aarh9DHZlIha/yPTb4
s+oCeXHTVBxy5Cq2mu7m30Tyg/StjQ40PZieOhu/Vwp8JlSDaHJjZbiavSNZGhrZRVkQ0S6JamWB
X9l3C6aFIA1qu/0oU+mntgv8JwLsNLt/sMV0neE6kad7CL3p0SIAUDeb2A79PGgXVzieBLlp5SFY
ggpWbmcMTwXk2TLjZzIx80gWJP8VdpaYeP4n8fi4hEEd4XvoBSd0Cb3E+T00yfFunugAinTjXqK6
mkZmoaQX1K3gZm/jQxvH+nkWzequtbQzDTgnRuehPtCisgHugndBY8PdODsP6IyKYtBi4Cid4npR
idTM/pjdyQKkD06eAP7JL6vFgGRW14MZnqY0TE3VHnNANQJyytsLOWjfGkCYxMHUfKu6Xq5wUWFe
szrO94KBKshFm/wlBA3RGu0P2RtuW170qUKjbQEEPxDmZrsBjRBAXdCcz1KUzha9StomdyP+eWJG
t0XrXDBrhQ16o5ZN1ZYFMMZFn71pKkvbkm/AcG0/2cO4toE2Y2Rh/mBWRvbQJpaFHlQ1JaFsLXcl
8PK4NqM6n2WkrZsUhmTTucEOnNPpUVNhlljzTLkNvGr3Zm4/L0oK18rBfA+CUnyQDTar7scEJNRN
i+TIRUtEAOrmQn8tZcFwTdubFxrSyeguuEifDci2Q0H8QXLruykMz/HJTGZWtgFaTLG+EbYdrkRZ
JNI92SC695CZaJpIc3ddFuF4zHhRfDZ7dqRumHwK3TVKN0cA4WjF5xxpFBOvdCe0L5VrTwi5nszc
O5VR4FwFSkl8MYzxX+Eo3zRZoQag07QDmu6Srey7/JvXo/peGZCnxL969mQTvrNQRxqj9nZ8A16j
O3tGeB/cxgaeD8qTDMiz6pJua4HVxRUoUvZzwdBwVFWHbsqjKw1mhSpkDpqDRmSi2Jho5QDjEbgu
FxOa4d1EJRj1RzxYEUmIqNhNgAsHyLAEHdNsU2p/NTIzDr2iRyBRVmfDqXWCBxLNnyJLbHsF9BCO
gsxfdkHIUxwbrCY09k4JUqRGOoytnNbVTo2e6WCtQBrKB+UDurEqJSAp6Z0q2aTG0B0W0Wx9v569
SUohsiL71CmyOxJJAIRvUMuCAxIHUoiphtqp3NUE8u3VIkPJuzjR8CeZpmBFUEJzakIe7NA3NFVz
PPJYgkqOFOoi++94pF2Mad+7ZZrItxTfSueqSvD0k06mA6LI1c44ySbHPPc2tCK5OUzarCSZpsxo
1ulJegQE1yawRz+Otm4GKtgK7zKnMU2jeUYyRyloZnhBXPp36j+53Mk4OupKv7LdehVPur4iNUWk
WJJrCd76gdCNS872RIOnYMPBAKarJnwIaU0w4ctysUZ+PUUBTJKuyQ6dY+axwiH6G95+fphRNDwL
M8BfAtpFQYFX52/AMkcFpoWUlmcBujvLUJQWT84nB2Xgu0SmGaC0A/NquSjcTsqh/zGyq653zt9k
2qJY4MaU88qaTdMsujc1UiAAJYB0zg0z85EbiPFU1yNglKAEiWYVuCo3bCzZ6k4B3FLr4NT8hWzB
lZODdkH5Gt4rWpyDh1k0xcMj4E3lcQRh2s0OZLrskHe4VVtkNKMdssl7WeTL58IuBkiFHkjH7ayw
/Lt/Qy6icBUUwNPe1hWIfAEo9aD6bY8EbkTISJOCR6JZkPFZuYgWM3BgzEoyXeRk+3tYUlYZYFFo
9qGcsZcW14+Qi2hxVV5yCsJjr6GCFveI+RlfeujUZyi5KRVP2GDxC3rb0hfB4xpdbUBLIDlwjS7V
2I4PuKPzVqgurE9hogo8aHq/vqfsobUbcG1jgWQKjYi/qIIWZh6SzRQ+rtOlB8tONmHaG9pn8mvQ
Ve+D+jaJD5YZ/YXqljGNV22M7AQdZ0YUop1Dna0yVE8f5/MPHYUWLRex1vmu58028xFKfJyOKELq
tmxn9pXrW30ktmNSma8FIAYAeBvXD7E0zFeJ1Cuuv19jV+BngbJFn6zcuAp3f3IiLa5g/uQUKCdD
7SQtnNs7dxhQmv2LwFGgsvLoBOVmJCpaUgS64nMkjY3Gm0RlElIAe4Y7jow/YKDA+yccHLTipDvS
jAaRMvwZLmuaJcqwsVpowkTuSi/hO/KbZTdTMr8LmRtje7yPO6/ncY6yuArhGhmQuf/wSSh0GrnI
80eFt85TETw2pnFllQGqIhHYpk8yMBShBacy89mEZLMCQBWnsRyPi2gUR5aD2Bb1BW2wktzoT2Vl
BMjZAuUO3eAJYHfDcDjVJCT9qIyyKhDBilR6VNhrY4r6RzMfdkVURqFv6BVesliA1rFKrvCXAqg3
C13kRmDwGNXxVzcq0aJtg4k9NYEKXIVOcAjiID9K274d/iQTaMVFJ4b+bkfLxY0UdzIPpx/UYCBF
dKcgt7s9FpN5j9I4B8xmW/ASNsfESJqjiRQkKE7Uep6KiNfHEgeIzCeDxZSWi4yzNtVWpNYiLXmf
zkHI6j7IjZXRe7uhZDZqFXh4BW5jeUCeLPQ7OjspGSlSM8E3QQ3ShYbOdkrhsgp9yrHuO3Rma5Ui
N20grbWAbqMAaEZHpmaQ8hhGABsOM4aKDVwrX5C3uuDNXv9qN8aEgkCWP7Xt2O+aPBuP2pRmD0An
lRsdyHovCXfw7CgK+wcIRfGlhoY+SxuejT78KVC8u0dLHspJO44bKDRB/ZBZnxzmJWmAr/09Kab6
VpaAPauxi/GQeIPExZXqZ/Bc8eo2pYWeMsQjUYw3u0ubic/Sbti7P8m8vnsW8ZQfyZYGkDyL/6Ps
y7YcxZlun4i1QBLTrWc70+mcKqcbVk3NJBCImaf/N0FV2u3uru+cGy0pIiRcWRij0I69IfDNH3Tm
1rNdlfnhz3k4wf5B4Ivsm8Vc2xfQPPcdZv6dxTRxss6GBqN+dFsxIY2M9K7HW/Bd5RrQmgXT1aqd
hnZf1Gxll7ncuH3oAsEiRpAjTy7yl3ZS7IzW+kYriFI1bOVnljiMDvBcKBwy57W7XOB8PPPB0bDu
OvunmOqXTSbu3UpHBzaNjDgVyIqiV6us30pvKAGrC0K+IA/FFMy5Z0jkHWYH2YK27rfOiO+vchtg
Qz+XbtQLCnj9JDtaelx1jpW+D37hrJXW40GD4uNBpaAsGE0efg/j5ODGMUMVbAaeZhFYe6Bcy8cw
dNUcoYbwHs8W9aIdnoPbQCbYjLEax4ViP7jYLxJPy7khPhejSIejwWIgeXvnhpxkBzMd6BMhTtke
/bUQGuyEZKeINvFxYOdunNGojlbMe3+FXC+YKIeq2eDcCTw+qsDj1E18Y9v6IZjNJ+P5sUk9P/6o
WukcaaA/A2ilPBubzVV8OULPhFabL0lux3w/LwIl2C+mFTx7ZSHupBvwOzc6lV3vHZ3JcjaDvBgg
RQXulwvbFE9xQzVPohWoQTmHuBvAxLhKpklkEzx9q4dc7slJJkyEAIt3pEER1t4hjdUNjeiKoQZj
DYU3PDDYgjyaX1+NPhNdbdJWmK9GoeT4/RGjKOhQTpWlKSA9IXKgn7Jqae59y5pW4QUcrHF+2BQP
mTUPyAI2LtCJ9ODgoiE1RY2iZssakan5j3ViVEecdIxN+ES94AJRHcv2zrac5g6Zlfau1Ga9Z7X7
1ECkxVqQlxpLF/k6FYDRUxx+gH+7LdPH8y6yo+15raiukKH0PLmG1pB3k87lkLWf6JUVggWOWK1m
QiuqnqSxVaAUvLIlOOcm6qyZ5EpN1Fdzl6zUODK/jLxYyDJbkGmIansOpgvQ2m2DEgIguCSY8PgH
vcVhSwUmHD1nvchy9SpIL4Vk03hef4aS+fxGqECMrFaZv+DyZzQmFl44e1Wbt64ETYwsfmEUCK0A
PUL7FpUi4BVkvb3wC91sPJ6lqNaAA8wG67YsQCI3VCUqTUfzhgCdpZnnB+W4bzSagZ/cZ+8K+Chs
Q0SpUeYJDOGzXFKfTYZYRa+WHLyj5QTdc1CB0cmu5LDLy3RXYMd5EiUwkmaS3TOwIoI7BmK6EIpO
xcbOOuuxSjzrEWcTHFpDD2QZIHCwBSXIuKRhOQVIYb2zVsa3ZGJWXt2yLHp1o5FD90Q0YtmysdmS
F8UH1pqPkPPJPCPactD+zHBKf4JFnrGRM9CyNvHoNHJ7dw2dJMDkeYXzPHJQM68gTPlgxaG9y/34
K/dw/puCefPR7bJhZRWgC6RhPNm0PSy7LC3u+6wfHpsWsl/gIOELcpItK6GZXieq34P5ygATQR8t
ZCMhWDA1Xdz86tlVryQ2y7/H55jkM/o8pbEgMTWvc+U+x5xX8GyvOIx9wtaDC5p+TwXAyA9mvQyR
f46WUYnauItxpats28iuRgX15D+PVTfoBzGJ8JzXACWCfqh4mW5MgJnXhgSje+OMX8AkimRB641g
pRL5Rzxmj9ALrZ8yaelbkU0EUZMdH+svAxr3D2HuJ3faR5kN2WsHOU+JtNEJLOjGyS0bABBRNfkx
4P8B8H2/O5rSgf4VC7+KqMtv//wOYiHxf3XsxHDgBDEF34NSL3fFNZW65UxFz45sHntdIZ/rusah
mJqeiQCiLDRuULMD1O4m8wfjQCaBmr18cT2e58y+uT/YKRhmP6dRT7Ye5s5+ulRjif68/tWUeTW6
KM2+HpOH5vzz6rR6V0Jbx+nrjQFy9E0Y6HBheI0FakmQEf7qZnkRHslKTeMrY+ML8RJrhlSiAJ3U
jQXKufBI3dpRmBllib8ds+SOpsiiCfXDPLvAecjgtJsZCdCWey/j/U2dZThW/T0i4AB28h92E2en
1s2sNapo1Y6HenjrG30otDKfwO+iTm2ELwHZKUx/hg1GdWAAVj/hdegyjLN0CWki5CjoKZoKAKf9
srgV08M2mVBh0dQYHZiTJ7tRWtWOAZqJCmvc+SqNsgOHGuuiprNdGoPsNlzMX5TzmMLpm2FBUWye
Q0NykA1n/+GCvkvntWktGpKjzCBDPnQ/GRtaKIbK6CnWjXqAOtmi5Q6K5aOuNlc2qLM2pM+cTl4r
64ANiuFNJi/NDV2kfdMSAoKsDJ84T+Pd0Ncd9BIwDBgLcUxW3ajawY/6ZOqHqNm5HSuW5CSb28Z3
mc2NI5kAxrZ3+PUCnT4t2YllD7C0lVn5snDz/hWYALYOG1R0hYXVv7qyRQ5NJs2dcCr9iJtnrcZw
z3EA/oZKHLlhSZ8ffB3rB3AejfhfxS3x/xYhQyfaDZVh3uY4/Ushz/mWgDRszYoWWPzEq26B8Ndr
1MW1r7EyH8TE+ulJNYfGVhWt815ehuKZPYcWE+vnFNqA7XLgzSuAeNbGcXQXLeN8ENB9+vs46hVq
1qLiYODlbAl6XfbAhtDZhswdUVHtpaifzLIVOJ3Td2TIjoXjip8tOC5L1pQfbBBiWdgqvk8M7u+a
ym52VjwRzIReu6xQnfpVet5G6zrbOQBNr0INMHLE7AgyCrlV7B2Z7chmT6B/6vGpR0OTSgTISI3T
ht84OK03FEImiEiCVsYGRSS0nVERAKKoPQmsEZFCH5i/bXT7n8fkpkCygUgu3deh5x1jt8Gud93a
JliaumC6BWp58tKSP4Ffec+m73SYuOVOGcWIMzO/f8PpFuDoXXwRJqawAHpVF2GgXAdOZojXIX44
d4MJFoSYu+4XVyh75zDszUdTeV9icEviT9L3K5SYe19qQ1pbvBsGq3KwvC9mDfmFplDVmuaaaWpu
7Kp11jQ3DzXwwFDA2JA3U3gNqcoMCtzTXNvBq60PxNiWvCglcVZDB9pOGmqIxq0cE8AI6bfFmhdQ
bqyTGvl/EU+nadNRALPM390C8k2oNptOBJRhrSoZGDsKp8B5zvV0GidTiUcCeDdy8KAPJqVcSbq2
UxNznm+Q+ItmgVty8Aro9osxGQEQrxakxkKcHDzvNi2zrRONIC/ebEtwqS/Tvgcf2uStP7395LWg
+36h4aLidlP2EBs5z+dTBBIieC59ri65Fz5VaXc5/+/XJ0WYWMT2pkARi6fMLQA0zWvU5jhNRuE7
kuhj/VrKox0G1UtWjsMp642vZK0FOCdY4ogVDVFGloBRKHH285x4fOzbJrgf88p5FqBHpZVT311G
dVipdJ9B5qicJCbyQv9qVJUgHexCROTswD4QghQ0NtoaLDQU3jP1KzJzo/T2HE5DCjnbwtKGRo/E
K9GgxTuVKmQMJNpJFuRbGnpe86iaiZ3L7uz7KYrKHnyQY15ERU41Rw2RZ99Dv2Fei6K8BImB2PeH
t8+oz7X6qYSCrkhRNPxnFE3OvejUD93WmXCl5xuN9JT/zdZmgIVxnUJi5POupJt0vl/JWNGte/Z7
vtusgga/LbTsHBlLLgG+TZ1FB6TsE6CMjwBY8qOKzPEJZazY/kWZsyJnPbr2fZuPq6hBURYKmBoT
JIb4HSZvFwFygu1WuOyi6VSSpyXADRLq89NSNriPVyNArVsKLlPbvs2c7n1earpsVaTiaDv5f192
dk4RDbKJF5d2cw+iUYNhzP8IusJ0+VaB69gu0uZAU//tM7TF+E7x7rTu5z/f64r4ToVs30xA4b5y
mxvqVdPwz7YuQqU9XjBRZzdN+/+a+2/XKCp8D4o0y9dXF3cIz0xTSq8HAsioUSjlJnhtcuv4Hnmy
6BFJgKdMeM7baOYm8sVjse2VB96IMk+xtfU5NLPxCDWxOX2kBsC4dMlEnOzqOMEpZVVGBw4G6mMh
xuhRR1DJEka80dOITMgCYU+YBgJEuFhExq2BupMiXvnhLk8c0MjZbbmFtqP7vWjrnypy6rchqxTy
tt7wZPj4HLnMyxOvbWgAA/1901moN+pHQJ1rHODeeQ5+OBpZZ4+VjT1zk2n3JelN0MZbYfJt7P1b
DbL3cPG/rqcCNT7FWZyu67iEmq/dgCJ0Og8LqhGPPeqC0v07iOLkxnfc4oYaslOP59HvuLObeu5n
9LxWxeN+XaA4nkGyc2mpSN47LLJ3kNa2dgCdFPdNztmyKVX1AQmyPX7t/J+qHG9LLfp3aOkZywgS
3if8C9O9OXYQ9zWjcKu7fIMTJf9EjTWhmlvbYGtIJLp4b/qbY0zjDzBUudCA/23XXRDc/n2NYEpC
Rn5drLo86o8SpazHYep5EqpGRSN+4AhHdCuyUUjkW+PWlO4P2QUJNIA+p1WQBz/Y1YQIxtQpgnxN
WyLsvLoPsA8tTNc62+N+QMXXefXpk1BI7lrAwX9+HpqR07XPK3xOSwMNYhdseweA7HCh6WP4Q1fY
h88F5vVS08uXGq8Uy9CDlIzpiNeiBsOdmdjBvdt2xSkEcJdGZMddG9wzu9v4FtQpQEjkGgvsWGKA
TRjbUxw1Dp5rS26Cq7+ucsRA2rPcYMPgLs8xcTeM+340EhC74GrkYD3qOvzA38wjWp+5+cJK+vpE
F6ePUcro1U7G8GYO86phJ0woGaQddK8WrRvIu1w8WqjNwT0SXjZGn+8bD6KUV3YvRU1EkXC8X00T
crsxUcLrQtZStT4K1j9XoUUBN3A2OoydxdkBJqluW2eBOI4W4HtjLpI7aYruGKnUWCZ1yr+Z4ocv
dPChHUutXR1kN6hoZ/demrDF0FnsG7Bkt0nV2i+y59k2AHnPrlG5ejZ5+x5NKyhDg1q0l9hW9Um3
R/EnGJzrVr6BwnlbDOVf2JQ8clB43Mcl6gSSFmLzY8XGTTgNydb31rCVIxIhbW+Lewo2rLI9lkm6
pRG3gSizOg5eRNkGB2DzfzWDz+18QvgHB/KITzcNmR7CbTyI+6tpQKL9xypjjNJPlMzgKhfdebHc
FGBC/ftU8vQ0ibpZHz4kwHdtKM7k6qc3yn4dBkN7AH6+PbhTAyk2bA2oC553dMmfUJeiaEx+6p2n
zzFn9zn6wjOveXGl85Vp5vWFzstRz+HjTwg0OgHIIWPhrM/VaXNBW1dLsbAVG2ZPPpW6XVS1pcIP
j+eYudSNjJFVoLjtv/3nC1GP1uCf1zl7rRF0ggJM38uyBhq4GHD3MaGjvVRWsuWJmb1AgBNMRkn2
/Y8RgzHKOWIo9BeBn6Bdmfqoah2q9sNy/Ufmte1TEtbBjQ+i1hXOLNsPPlYvlTC9x7DEVtu1tb0k
e5HKj6FKykfImXm3lWP0S1pndKofynb5QxqAkzmHKuVst5QNStcslw+DNb4De58tQDWnD9S4n71/
s7m5aHD/TDFpWnz/H5lAy/lHIlA4HhOoHQNNKT7ZlZxoAli8HwyN/4C3gfoW2urJEWIYyZF6YFj5
1csAXpKQTtyR/T/DmPouBw2+pWkJafIKWuMZS0BcioWU1NWhLnHeMI3O9qvVLFQBblVl/TWHQTWu
W1DIeZrlJOYqz0EMd+U4D6lnTXdvFo3m+uKzQH0lXwKtUay8nhVbjtrP1cyFrUJ7nfTTDzqr+0cJ
gbnSsm+osUKj22dGsbYgQzCbpK1zlDtPIWlmZ6iU/3SpOKxvYmvFITWPzG4RDjeyzjvcKVOXmkg1
0Ta3jOexLX6ZyF4GYhvZVnzQeC8BQwW3y2NtQE9cAA1HI2p6A+UCqwJvdShW0z/xK99sJQShjuSt
GhOMaTTmUMKA2ieUbuYFe5XqbZKgQjwYiu9DnRWnVmbqdcfdsHhN8XN3SgL2vetG9SrqPNxDG3yA
KgucJWeoZmohIk9DzZ/+fDMK9x/3omsiGe0I23VQEWFeFRep0hnDAfDZBy9x5fjS1p5xcBgKcUgF
Uht4rcA2TG3PtjDzoT0B8chfnlkucoQYZdp47FgpZiGxDt5oJDu7hS2C8dSbmTz9mwOC9HqXaF1g
04TMb+gjW0wNDTvK/tqT58rNQuzgwZz3drZD+y1ETVwR7Tuc4tw1U1PgKAUlBL25pSH4mPXmz38/
+7o4i5kut5mFilXXF7bpX32X7aJz4k6M4sEJ/YcU98RRg2zzxtENDrmmSmU5Pa6paSz83cBAIpc6
5fEaYqvWS+c2EHsIjZ8B3kY8KxRQjQYvVSSK6MmoAm/DWtM5tHbcH90MzFueQN3nBY5txp8RFE1w
kPQtCJ92hqsRzs11o3oX53x3HTcKFgJfze1lxFUP+BowAEGY5DdeVODZURjQAmYyecmb+Gdci+Cn
UXyJElH9qEHaDlK9dIBcSjFuvASbiz//YbEhuL4zLe5a/nRr+hDC9Jyr4ikZxXmvAYJ5cMqXNknS
O7welIc4Alt/XCDlm+ohWLi68L6hwh5E2PgjyjB4qcqiefV65PxcMwViGaiDRdoH3q2ITeS5gxx0
86ktP8hGzUXM3C3N98YenwIUXuB8DdrgqDHGdsKwXlCmEe2U41RbHCR5r02bARo+yYOjonqJ15Lg
NgdZ88mDfMkiz/hfEApS2zQdFFsmtjscvHAcDlyVA95+CtbunGlMRmqwcfWgoFvjlILnv6aAIq7M
gOZDYJMFGk/LaSG3Qi380u9Cucbtxxde01Q3ua7vSu4YJwt1iIB/1zzG/iFv10DYBtlaZxaOyALn
6CIPC6YtCZSS36kdQJHVYg7phhJiiSEKSWgdirHKYJfXxojL1xzcFKhfPZpB266LZIiXlsetIzXk
mGMU6PIWogyqzdl9jqGeLkN8ck/dXNlp6Pd1dtCds6c1yUSN1BGQjaYTmuui7A0UzeHiVzFkw0vN
uEDpDSiopxDddta+7tIfnmsKKN/UNooldHjDR8i24xBfPUdhoBZJnzQ/QQrjxlnzA2SxfGEbkb5R
YOg35HI0AV/EcaLZL0APiZpt1XlQfg94C20iYFeCsqiPE/niGrW/aukXY30MU25mWx9/iR3YOb8E
XV2zgzG0/DayDvNoTNWPOI7eSz9OUcnDOhx7JsOpKkBtGrR9/BCbUAPzuWGilLNKkceyi2foLLZL
CWWZF+E0EAzT/ng07NbZDEZQb5uc8VvNrWHX41j3BiLAzl64vb8vpMpuEieZNhnyZ8jaZgGBF3U4
NzjfB7t0lPUmsBu/Pbj9E7U7j6mHAhYcwFOXJl25zzYBinC8TE2r5SJI5OLsul7oIvSiezFr7l5P
Oy948cnn7tl18XnPH/XiKhfdhP69NPXighcBF11a63yVVI/xrz/V2Xhx6YuZF/+sf/1A55VBduvt
//x4tdzr2lSG0wCGn3wLDZ6v15A4/ChmTQxk8oMEVfSiqZraAdQ1Tw62Kb4UaWKeZhsezdG2LxVY
KGNQy6/rKDVXbuJYq9yKu72XojgbZS5CDksbRND3kP91TjG2XHlg4fvS4ktiGD0gH5OTGmXw+J4H
HZhEWxAKfNp5gCeNTLDjINsYxSXqnEwkAbMhLnfnQF1k/DbgfBtk0zUclPguVMpAYYMUHm7V/CUM
Y/SUp15Ayp4sMzCYv0SRDziM21cvyLj88LleEcH3fBLVZsXKxnMPcBhfP5Cjn2yQiTTWBqEWAAYq
VoJpqErRaVWno19zKJzIwM+2q3VQTGmsKQ5fQXvZOlm5dvKsP5YK6PTGDcoVwF7d8aJRXT8PKQSH
cuVKTDMohOaOHSB9i7q2fq3gu6nTXaxDE7tp7YuJrYm0lJ4WDyojXBq+lVXxtkRyEYQmYCbB6U6w
6LgCRxowwCcDOUI0vb8TQAKRnRqyR4XCW7Y295IZnlh4QR7fWpb/M7IECp6MItmJlJmg29TmnUI2
/M5TMb8JknFzZadhIPBPBJF8u6IJ1NTTVOqFzMLrnRncmB2KSyHfE6PkNgpAgBwNBrRIFX45AeZd
5G6O4dRkkN4aJ40P4zhbqXvhwikexLVjgA/J2CVsWKgOJZwGMPaPVQlhFjA89gdgqa3H1muBAh1A
C1ylY7bUNbQVKh9MDfPYkeWyFmF7T3O7HoeGJbQWFmWZApwkmf4fmFb3H5tIxkAQbHK8IXkO8+yr
F0+cA4BgJs/se3sYehA4t1BruiUpWj+oqxUDFBwn5aBjUZrZUAHOE6SRQMVCtlaEmxz4Z5Si8AGT
k77dW4Cl7EnLlDRVa845OAr776R5SnbqoVIf7JZmEEG+cHQ4TgKhYgO6dfD+WCAT3ZRJ9w3A/t9U
PjPDD3EDeRNLAvWomVl/zuNzTI6cNxiM8fYQG8n9OMkUxoZxx+IyvbemUYgR+Zhd8y+GE51YbCaz
bxpVQthbz03GpZE6Pp5RRgdNdQ1IZqaTtXZE/5znLlvgCVh/VXZ5OzY4KQUxNnSj4vYvEKy88hyK
PIEJzBJSIM2jYQXpZuwL49aKdbL788NYXBekM8Ycz3Mcf9qBma579X8Jgh0UJNZB+5A7DWAci6gP
ULvSWuvASxpogEh3n4W+hqZprk+y4OPKsjP54tuGXPh+VfywvGbZQk4oXHCwOas+Hr5GSjkLpnvn
KbRwzmwN5jfXhTyW6SWoB/F9DibbpMFjZ+icW3x9qnKV5hHuilAdhKMKvDW7mXM7B0HjoQV/KM4d
jc7/qmKxlqlU72HDsc1P6uDgM6O6B4YK7yIGzsaLtG9XcxGInugkcP7S35bR5qIuhLsvf/4rcvbP
nzThCo7tLPghTRRyXu1l/bAPR61F/FAloE6rSjAON27/GKgMFQF2WJ/8rulvKjl+H5z6u+0I/hco
xxV4M7Lke+2FyWsRIOUeiCo9daXp75zMDHa9VyUn0yv6lQOp4tcOU/Hn9heuU/JdYHrfDZs171bk
gyujjvx9qV321vqbxlHNu+xUtPfbsllTVCr7L3XHJBIdDOrADBvkrHf6u1BEOMNX5oiCnLhY5X6R
P2fQlr0riuah6vzsmSd99lx65rrujfCBRo40JQ54ebNvpggfj+StixOdFU0wRgUFIlU90GI0wbWn
2gCQh0HYB8/tCaNs2krfZajqA60EnzHEhCm2oiJfdcozLxDD5DBAoTZN8OLtMOBx59h2+oA3g/Qh
leaqx68/hP68PlyWaXqfSJQvkFM2TfqQhRBmMRnOZpCeRYjhJ8GCoZpzm0xuinHcFrWugZ9ueDUO
IU4pRoApAm8SzkAMXY55YEryfN4s53U85Fp2QaRAGDfF0AUHUwcHEPC8zZ8mGuviWGUaVbBNf/+L
TT9NvZ0oSsActMKbSMNAdG/ZwV0xjch0bv7NNs/9nIY6xeDG8WRww2PT3CjHcBeJZP6XWLVLURSg
Eew9vjdBALaqB7d/iweAeRVoHI4UVkSgqprsUWbyPTRUcEtk/eEM/SVg8IzxFS42lszovpIX/M61
s3GDOAX1QvGqYvYD2R7+kDcZygGEapZUDj3ZOZD3/2bP6vBf7YELWRGr1VBNyX6T/po8hoBLmJ5m
gl/QgKH4si2mshy8kS2GVPu7MfIUynKmMfH5GhkwtgLSXLPNjSKF43Idr1B3/QOqaMZb3vFbCH6q
n4Yx3oF5vHvLEgn+aLsGCL7yIiT37HqTx6X5HPYsXYBTG4lixj6auHO/+LJRCx20/vfOi1d9FU0S
V1UE0brY/xr62MuN2ZA+SxxCrnWg2LE2K7AAt0G/830vPiUoQll5yDjtM1e/ZTkKGKAM79wkE7Um
9cjmhQoV5Z3JsVn87XAyVuAkapoydymSxhfrDCUUoAanwFP2M1CXKMQAhnWZUDIzmvKaugqQ4qQu
NXUOZcpUOSiDNnUerSpTvILAuN7E42gf+sazD3EpnQMNUwXlQORHf48Tw8K4nYLmyM85EXnIeHbT
sLZrHL9V75WV+ztrSkIGo/091Vl+ohzkj1gG2WuMo7KT74O9ZopgHY+gg1X1K0pi8tQbVtg/G3OG
08N8UFRlv+YPjshxmNcXp0ClOBs/CgdiXy3SjjHkekKQLlAjTNvCZrEMf43TqXwvLxSM5C+uIs8z
r9xnBy1Bw/OyowqG5Z9/iZD4u85dcQ8o4untDLw9JrvOCvpgsQfqLWkfojgskekoHVAeSVl+A/vO
qpwUjXqeP9eZ67+OZTqsktE2oNjJtvgBC8EhgUZ45YcC+dbeleyXiex2hRK/inX56sohmyI84LDo
8cruQQ3qBL2vVe9Du4XWqGNzzSO2A/AV2zyFwrUALENvEKZvNh2wz1sapm7/6luVfy940jzmrnkX
+bp8ayOgBUeZjWsalpGuFx52vXesCdsveHQuyV5B8uowNCloOwe7fCt7EESkReHckNdOlgVebV/r
JmrAbxxt2wQ3cL6Kvf4hiZNk27MBqkHg1jBvkqy9S0AJeZ/5ya+mgdLewrGablc6SvqLzOr8PXid
v1HIbItc8eHpIgaT0RSSQjt1h8q6eiGntc4LSrs5uqVKd5ZnPsetA3h2ZDzGjtDHOi0kUK/SfTdi
nNgWLshWcMY9PKSJ/ZWzyHsPUUW4clG6eOhGPI48UOyU4+i+g83N3nhBvQHstFuek+d1CLYrypiH
Emk9xxrbLQ3PDgombwsEyJYcVwsgNZotsiTG8TOSyPuYjXf1VBaMv7F120x8KjSce23hoCrNVOuz
jRzVFEc9anrZ9zsGKaFqnYL1+rFLxvIRb3tqH0z5fq8ZwHrbN1271GbGtvPYztqll0OekaJR7NLu
VHYPakqI7aEeB5zQLgeWtI7yGyvU9m4etrVQtxqZAxBMT0E0pp4fSCQ0vRLycG458U9P7jkysppx
VxbRuPC5ZayDSHZvve1uCdibjhbDRrCNHsoyaQ9jYupF64OtBy8X+B9MDPcOWgwWTmqQJoBWU/zN
6+U2kiiBA95JbyuAaHd+n8sXpcdbChjbMAMLAoSLzzNjM0yeUGyJ/WeITVDLo7+sqnrLWxm8BbLV
IP20+aN2wYsJsGJ75LWn96YXyj3OE8VRZCNf1yCHeWpdUGraXVm+x8hHlC02Hdx/7kY2bFWUeHsU
J6zsZszfdAig61joYYsy3uotBWTJ9szma4sc5spUVnZjRtoC/BnnrDprvvZq5AsThSLIeYTtEr+/
eE+b0Np1UkRs5Yk+ufM1eKBRR3WIW+nnN8in1xrpAPLFVRmyVS36e9dDCZMdgQMFWnqGD/RCnAG/
YpxGKH5/baGMuew4a+4qBvb/KkOVDTLf7KtrDPd5wIxnicrlfTuqfGMbvvnhJreGXbGviQfoZ1Av
c5QHgB4L36tZT8Jtk3CtmawWEThqmnvyyBbq1x9OoJObNKoQ3+a5s+Ojhdwzfn6XHXYeHZTotti7
jtOBrVsdhjo2qh9mBEpXAzTJy8ZKa9DCNNJ5Ij82YghtnOy+GrNwkQER5fQxAGOJbT+b+fijkJ6E
tJ10ngH475dF6KX72QmE1xroUn8NtSPn2eJets8r3S39KdiODXUcewu/dBi5QqePDnguaCaZgAv9
85U8H097Wsv8ryvRajEod//rSnOABFT4898ExbEfNupRJXfMDSsgoiumxkCJwtwLwAsLDt9pTM08
PgeNqNG9CFfDshmq+MJCsy6iwF67nKnsEm0/O6ilWKtJZxpbG1QXpuFLXbrh4e92GXPjS483tn+z
VyDFPfAiyteWDr/jFjUWkVNCEsULsGpgvKka+zy/ivvbZLKDshRS2FX8DpKw4d/s0dD2jxWQ3nN8
g+2LBbAUYPVmJMJlhnfyRWyisKSBGjJYp1goN5awkA+isdU1zW3T5fhxo25IEjx1L1HUrYoN2Xie
yl9uOTpYxNYxqNLjy3mzg8Kp0TzQ6xIqW6A3gKgP2eYY0uiZr5iN0VdIyafb+bNQpEYOFhdDleg2
r4LHGSKMX6YqRL2xJkAx2aiRE/z4PLywyXgbdka1z6AKBBLSj0olGns1v3rzoNM1YpOIcthS3OHJ
pxZkF3XG1x4rk11m6vrN1y521MiW1XXV3gOB9xUn5fWbYsBbBpYINjSpbMc32Q8OxJlZ8WgNzqlo
qhh1f3W+UYkcb6jxkm7YdfhK0CgqAeFKmwxVWz1UwVFOVMBAVlBuYex1/NdEMualDyK01khX8yQy
eryC4AKth1/xYmvjIGzoFrknP6zRKk521Vk4NoRoFzgreLhuQX+8lGaeQckU7nODLZyPvVpVQOep
EuE6VK21SuqiBbdHZYfrDgeUSwWi4lUw4ZFSVG9sSy+/9YBPFWsf4sMHDkkgsSY3itBR1mxcW1tZ
hM8UQBO83kW6JxvrdVD79tZ0q/bBdMVfkKnoP6QM9dIcjPpI5CdNrtWqAyJ25USePg29+1HajfEC
5H588CpoudCwBi3EGjBD1EBCwfOl4eCzCJQAxcQUbI/y1Pp59jCMsf8F2sz2FEQL5qH9QSNa0DZz
Z0lDBlzfvCANjQKsghBNX9CiZJoWVaiUfej71v+Sizu68t8/ZefjrY0WvfqUNIQubnLxKU2OAlKU
O8wLCpyAlkX4+vdPGUdjsEzjrIV8F7bnSV5/71I5bmjHTnt8slPvf9j68nrqeT6euRBw+j/KrqQ7
cptJ/pc5D9/jAm6HubD2Tbtarb7w9WJzX0CCJMBfP4EsWZRlf/bMhQ+ZSIClUhULQEZGuC4yBmGj
QGaCirbB4qhwGCQKclXCTiWXSOy/9xrlpNUoq9xYr1g9tq+T77ED72N/zYuOv+ZD+ztgsPg1zpS6
y1tk4ME2/doOZbjGwtA5kLnHo/Ft6Bjn2J/qodgO/O4OpbwDL9p0AAdxu8cbYB2Xy4xao2PLR9fb
kBNfSQg3UDMVZtNBqeuPeMsCNDgWOBY1x8wBc0e/Cg0QOkL6GAjTOmpw9HsKtOZQ0eNrcMbTHyIB
4PFPtkmJMlSuwnona7+7ZShV2oOFFp+JFArWEdB5/W3LK76fSpCtpJpTQs4lehrpij2q5Io3J42m
6BzF6ngY59E1kKaQkz+D0yKFmu+Ew622sO/LuuUv0zCh+gVolMyzvE1usvIA8aEP/nwGyhqwzfLg
af+MPSw2vepbqf0UP3gZPwICG0REgytQF5XZhnMgotyFGVfhcQf0nea3eQ8holyngOKCUwqsHCJU
60KCYA1GdWuXB723DnIrWGMtJO5E6og70B/0F83XGIeZHQK3iI5AQAEEyXtzXzo9uCozq+zWfg91
1Uy2Z1E1FX6hdHNsBYiSPOToyMdUjW6Ot3X9ITKN1Rm56XlP3c3soSpRD/4cPQblsMJBcL1OakBP
Iur/0KRBNNxqgHZQ9g9mCBc4c6VWbFbDnszZVy3Sy64ZkVk3HjIQwTfPd8XDp3ispt1Hc/Tf4pGD
zlYo8uPITs3ekBzKUM23ScEMUGWnt40TzrfkokvAUFwToO4zWnwUMtsewLxgh1tTxzIMT8c4wsc2
3C6+Sk8qa+t5AFfucZlJyMa8tcGnAun45GaZqMu84JzhaHxxUSvxnRIS8M6vZWryux7ONWerEysy
5wwIfyjN4XGspKuus1AP3dAZNWRRsGFPPpqLXmGrsoMP9t/zMn1gVsZNit3X+9tCkaUH1qyMqQ/v
FE1tQOxph0zkDIYYcDWYXRIe86oEKBmFhd+92TqMUwY1UVCZrYY+mX9lrZFFjgEIjOVDO9sH8Pcu
DVCIOPUGWBeRezj3tuDb1EaypAkmvmp4Nr+ag/PAezUlyONGqPzNQELkAUaTt95XMBMooCQs937M
G3vrTT4koNsRsmWyFTsDcNQ72RXZusZWy2qZ3FUjxJWYPeVWRM1eVjsvLJvTB1+hYxTY0c22ZicK
6zQFGflx7N1uTQiFYFc5r8IAVNhIIKmoanvj1Srdb7EU1s8574+Nr+YkwkEEzp84g5p48rsAlgNk
SmN6jEFQ/zMe628hNm7fBGgeUf2W2jcdOAdMTe7hG3ULNGU2RIKoOchZ0HG7Zd4YxcyPPgeHiKsv
Q2O6/5YbtD4fPzFUmDNm4Wtk285fEiGemyYz8wtxH3DjmRj/idG/1wz/1CqzJAf/tXKRTtBlPqB6
OS1xf+dbxoas6E5xhbK15lcHgOuzDLr48m6N2jKK6hfHod61T1tV1ysIxArcViclbaDt18j/O9tr
yrI2hzPQ6T9nUncAB8W+GSznlkFBZSWsytx4EJkLzoni/qbXL/4DzHMBeF6dmZWYYCxvjU0eewN0
cYzikk6+ez+z5hckOKx7qAAXEVY77VnhjGUjnCl9Hm38/IgeP7Hpt6EwzN/aamijnINKyWRdtu1z
Oz4lVRX8y2Gh95fkH9P5KqjNupYbWl7wKWsFXqIsN/qxve9BHxBiFVeb5mM/Wt/SfK5+5oH5Og+T
9eTi79hN9ZjvrSqdnv4pAHuH/EaZDj/XEyqZAAMb8MXEDyupUtPPpcMEyomLQGwXHwc66tDy4a7y
UBVXVw1IX7Lcea7BSh5VYLNGYb1tX82lF3xyXgSskT6OE3eGcZbMyB8y5GMfgsCOD1XqtqCvgEkd
MZu9NXKgzmbxGVPzwxGcn8gViy5BhcQKKQIchIe1i+y1zDwwS6IVmzOcw7u9dHe9eEjrFJWEEDg6
/fOBLnP+AkZ0gUL0PFCvMz+EuPunf1IqWJ5bMx/vChOntLbmbWoH4NvihoNtdTCLAKirbJ8KB18k
PkCxcOmOyzl1gDPorTOOLtYQmgX1fd9Oa5mb42M6eeWDsl5xZjU+DnE9Pgq8kyu3K8Y9mZYl3ZPd
h2AX070e1EAeQTQN4uE0vNCoommDbd6bX5BoyiNyNXVVPdjuVzLoPqqXH2dN8dO6Li2wEKUlPiiN
EFxEPTZWZ6BQuzO1ct0TVsVD7hbxjqxrHA0hm+L8qf3WpGOHp6yhtm0Jas4WJzevtsOAgC77F2QT
h2NfmQp5r8B6TQz107W68t7hKb9VMw4n2DRYr7mcnFUH7ZcTeDnK58Kp9zQPTWuiHmsXj89+fZzs
wpi3+Qw1DpWz+mwYyIV15XjowXdnXchHlxobPPwSaOIPHXwdRz00uG4co4/06LoIBwgl62nbvPb3
sw9BZ1VKiNnirFA1YohwvGbcGd3gnpoE/0XqCKofyYxSNjvr061Tu84hZLnz+DcDe8txT64SOP1v
nelbOP0MszBy+ZzdUJ0a17IcAO+F+8lHcdVSu0YdYK4GL22Jb+unjj9PQp1eOMSfJ+kctzg1QfHN
wUZNomT9ZZhRrYjFNA609OJY+0ftn7Q/+JN/iQfO9kO8PTHzpZ2R5DH80tiUY3idZ4mn+b2KpXjZ
FfLqrttW64TVOzwTFAjz8FTcErFS8N6TskkdiDSpECOongcHR+nJmaVB+9LLVG1l6diHOm3Thypx
+iiTbvXzPSL0UbZLETEOch5qC/IkFAEewTNOFf9hjsbJ14ksz3kc+gd6RKJ2rb+lViXrL6jW8g+T
ZYzpRpulDpPTBOqk95APPnqovg9rjBIsewF24psY6yjo6bhuWqyvKpqQhG7XOYrMNgmpbJYGr245
eyCGJRLVHDJZ3cU6LNVhpZDuBbR7CWbMQwXorlA3qgmF8chrL9mD8yLE7mpujWPw5wsL/AtQv/1u
8bMaqFYQJSbgogGvxNHjJShu+2PagVEjIgpmwuPHmsfFI7pncpJNraC5TGr0LhB5ix2ruOlm17nJ
sdYDk12YsLVvd8WanHQBhhk9UNpyx664SXKw4JEfuWuQ4ukBpTPuxyHD3d/T8LQnt5TjIjEKnEUX
XdvkrlyjAnBh8jf/vIdXLYh7uxFkJqlV6opL1Q3r2TE9pK4z7oIKFzY3Rkj52rERobQIpOWQBAEZ
yCijOTCCjV00EOEjm7pGpboLtfAsHE5BKFcZ9VIHWPnfeslEPehD58WA1heAS2b6i68vtTPqiu54
MleoB4zX5HS8JrsZ2xCXPJqwTMTz3y2jLMfSawWgMHhmcXpGSlnWzGqwEDRiR6YJ1NrJxlcwSqEu
9RA7lzguRQeyQJCpLBcczvN1HbvFKjHeu0UpQLjCZ+w2KZLsa2tmeo66ejLGpNuFIBI9KoBXrAZn
7D7EnRLnbCphY72RASRJTRzmNeuGW/PKhgo8SkqX/q5x7DNHzVHUxqO5+dAPUPcf45sye/BTVe8/
dNPADzaykNEElv5T6VLVqr4FKFbs64uhO0LlcTgmIUPW9X3q66scQcm98yfv9dMIMlv6Q5DQTDZ2
3SUr1QPp5zieHUFCwbqli2MO8SXvWCRka19d5C98OznwCnudpaPTIZ7om83cgDYiMGfmAY8Hp1+H
qApRI2DbemZUi/Lon1cv/l9qfLzADB2HubbnMdP6XG8mS6+weyCJ7kBohMpliPfeOgB87Sc3mLCR
9CC6Vs/humB9/qUKAe4oUTXxWwKpUhSx/a7G4QVbjeSrbSXlehrwBEyctFiVBVJDTInykmuWYelA
IqEPv5gyEDeD9PGl1G53YjlKRFWzJZMGZb+9sSH3B643EMrnJ5GV/l2ntwzvFvWlI5jbdV8TWOkW
iypUeCFTcUuXsLdfsSwYD5nTeMdYVPKE42boLICaBzmbAeonHphUC0vkv5rmN9Q6tj8syULo5LTq
JptDhapgR22AvzVe8Hk+j2GQ/zKSDqBHw3saHPWkvLSW9yjanQ6upUBknAFqFweVhVqu2TyHdWie
P5ng35z/BSFof94kMM8PsDcIHA94G2YTwenP7w8oNu7/57+s/44tiY841hVPEuQWEASwzuk0Qa3F
meR2CGcUfMuMv5rC2SS1aT17gyrP0K2bVsaIMF9DkUpgzi4qNB3wNVlnt50Pvqxs/sNMOqxlJeqg
femsRzbazxU7g027fwXG4Yg0Svscymw6lrUHlb3ZCv7l82nZn/er2AGhzAeyaGBHs0LH/ETPCqV5
L2niIXny227jDNnTEDgZiKdq8ZiYzh6HpP7LAIK6oz0wIIYgsPuSgF57LSDgc6TeLMgOWaf4o+xR
8GmC8ICiulnMexWDzfBpAMPhXe/M1Tlx62FtZmb6w/HnqKkYe/WbhG9RKtkfZIJqECPjXyigMXFE
4kAy8g5KJNValFDtaGWBDUzVPDiBVz/0ZZrs/cZsVosPBwv5yjPHdk8h1KHGfBUyq7yzy7TbpX5v
QWgWxSWQBPlJAU1ZKzAJNVYUQhvpHAY8s7cAPMgt+OjTCA+kSUSgkHsB4TlAVXXgvYKNdINlL1Jg
JoREfBsSc26ngi+eCeoj7a9HNm+CUAwHWbnlkacSVCTyWOgvppqbHB8HHKaQ6VtdvQ1VW+6I/psn
PYhWPfB3QXLQ+4LaDRc/0C8K1UUnG39sLIsfKIhL2k3qAOsdawbkzIt/TmFRYxvW32UWuC1dMO9F
bVuYT/1sBOuxUd1th8rnnZH64XGYs/mU4Jhg51dZdWcVximxgQNKOp6fJ7UeTHc8D14/namFGtK3
FvnAXoCjc2ZDpiCsBFg3oOzwz89NRrhbTYMK6aBf//NfDHu9AF85Xaxr4sH5F1xuL0uhmqZKnwDz
qE516doX3xn2LYkGkqly8KamMTQC4zp3LlUv9pWs+vsCFVO3SdKsUIkw3jVVIDdNw8a7pMD/jFrk
+9Dbe5D97MZgJewqfCwbsWEaWQVpEnWeFfBrtjZ7cHPtekCQt9Q79KpdcR/0rNSrzOFUVax6QDkv
AAQKKOi4so59Zls3HfPSx7KYin3bDOPKc4b0Me1qdfZ48CPmdVSOZvUcD513X1rJGQkU40thtum5
MFw/IrN0+2Fng39yQ2aHdBFKn7L5QGaaTb/x2mDQOMBQPSNUhoLjta50anGee98CPSoOTax5Udth
Q78IwL8Wq8Cdg5NHn7CpXwGsXj1PKvNvRed9pyhP9thd60GuJaIZipbi0PsTKy4ArzzWDMzLSQw6
bEiy8iP2URBQtOzmq4Wvv6M6ML+ZNkBOOM2ESJvffm1mgLLMeOq3ZjCijNjF3uSEclX3ZI0ZDhj6
uWlB8AWS8tgKq3S99De19dPOW4DprXDsTiJxd9B+Qym6/q+Hmd/d+0Xw3ap8aHC9u2LpfkfxO5bX
xPRWG/bVpEEU9u5SkqGQAWcqBfhIAjCFt6M6tFCGRREj7kDBc1KD5kNVIPjSN2yAdt8OIHODnGYD
hZpg/BUaLo9UXyTPJtBOEMIru8uQpMMRGTS5gyZQfd/FqYKqaxa8FkN5E1St9TuoGQDASuufRYXC
Cb8yYgjZ4BiNYZ8DbJEsTzUe09sZwIkH1+eAx+Dz+73k7qHImf+SevUR/2V2SUXpXobWR0ub0qz9
CPvocEM+LwHUPJGThQVzsPFmx/rqyZzjXDx3NLP49CB/b2Pk0qFb5f4CO+dqdibve8ddG1x2TN46
aZUd8eIgdY8c+xPF1mnOI+7b4CGcWHc29aXtgkFEozHgOAMPoy438x1Z15AZqIapTgp5HweQ+gW1
sb2VlTOs6ZtC3w9bVCuz48EdeG74vaDPG1S65retGug3NvFcjpdlr2Y4YbcF0cG0ol0bVzf55Dqb
AaiCl5RDqEl/GFmBvZUdGg2Eblp5MPo2QL2G3dS7IOHd9nof183Mgz8W0CxLQOgiQF+7Tng5P1TI
7TGDP9Evdcle26BaDDCW8SdaOCGMeiC23J+9qtJfmCz0v4XGA1jloAHQpxBYkjP/nTFssGfQFIV+
/cWthuG72wGoHRd5+VrGXwb77IjZW4W8aPdeDMIyWXXx1uKImYZ8/tJY2bBuXMu+nWaF48naKY4Q
As4uyAUEm2yMxePQoKgICnLZ9x5H4/rT1Y5lcd/q48W0rEDr+oelzOLYVKEJFagZvw761NIGm+cm
iJN0nWnT0TnApWMOynSN3xNkDEe9Y1+iKZCGlCASyHIuNxOygEdIaYLEXLcSPnbrWfM90zFEpUme
F8bm66nEYJ68AkrC5A9Ku17hD2SRMeGRPg5TcpgS33z9PQym+VWaU3aweTVtjLS1XouS389Okz32
QWZewKQNmi4dXHZJunJVIy84GCsf8WCAjiPiIWIuN0HZFpFfJC4A70iBpHbaruYZJA+9/GK4tfcr
7SFUZfEkeQQE296No2oOHvZadWOKk5GzEhJQiX9JciDcqEW+Sfsy7aMW+bIAIqGo97j/P8T+85zG
xD/ekeYzcuNLVaUoBtHM4V6mptsMorhXS/OCs5Tb+6KGJi/56AIaw3RtaXquxYdz4ztHS1ejlgKV
L3XWghoc2ReJMp4Y28Q9gMbJ3i6c+akS4Ws/Qev0XwNKAFbBfRN5tZ3/wontIeXISYErEhgjyy/O
dlPFFzPh9VrlufhuQOp7NKr8l98hlzljlXVfNxMIvyYUXciqyZ7CCnQjvZOyWxGbbmR1wsXGA9nK
rKqb5zpNHDwuWXEg0yylty7BarhDsqJ9rso4x8O7TLbUyypv3rlQgl1TrxdDHGzEIe6qzsCI1VRe
jGwqfgpbrKnxnZMKCXnZ/IAcQDTGlfcLmtgoHYgL77EBVncnwUd8oNiwgGyED6zup9gWkPRHrmNH
HRuG3P8XngTv8x4Ux+eOCyVF1woCL3TNT9X8g7AyM0wH+/H624Zs9q6FXOvWdIf0iQNuEEGOpPhN
5T9RQNb9hLoM3vCaNfeyAEQfYBFUcHHJ73Mu8pU/+OJn0H27DkHJC7RIC+PRrQQIE6TbHx38dNyw
YC7Wmejyb8HY7ynWUPWtwpf2h8wgyRZ0QfdoScvdg+pgX1gWlHpAmW6CX/87tKWeRsuqn+IWNT0h
tokb8tvQbS6t+vs0qBS/hPV4GEL/DPb69DTFkm1AGZvfGax7ayFrxTZTYmR3dcHYRulWEr82tgM4
hrDzDbEx4rM7RB24DJA6dNmTXfXQa8zU12zC6SqFzak5/MvyNvzzntK1QlRLQWHLxNbSMbEF+1R1
ZiONDKWiBuUwAO8jZe8dUUfjHallvbcWn8BLSFAGsP+72CVsGf//8gFcjbQBdEwSXUp41W4OdcUg
2aSwPOTlk6pFvP3kpwjyXYeRfdVnpubST9NcNZv1ZGNhxlD6+OMmJQlGX8Wch+SHG+ZCgD28NpN1
jeT4sf3zpcCK4Tj1AUA0ukP0s4s903sM9YDpxjtI8by4P42iDvJRC6hmyDUv9n8ct4QEoGKJciHV
lg5Si6DoNzkoj1eNTHDO6nHUE/rgJam76l84zXWV4p8yzS72RVB+93wHZxO25ZmfSTqYnO2gYZ1/
V1sOjnPluh7d6ldexwnW9AkHm3rp7qFsXexl7DYPtgecNmgy8IzCw63i1S81jyCRZhcCiCYix66h
G8y7Cn03WZymwBEAOQqKFICMyvytozQgiEQdaYuO1I6nO6QK5h4J26owD+AQ7EFvWPUm0i2Nf+fK
2b9jfR3s0w5cF4uPd8K4ZGreAP0+GBHFQVlzy+zSuZBFFx9ycZGtuIVyg9i/o/ElCLE2czoEawpx
9C2cwfCvtyAfxY3+eJ9ocv25tLaFYQWPSZIad2GXAiItnZexsPz9ZIDjgczcSGdIcsv4SOZfB6G6
TUR1GfxcaL0hQ6v8wr1DJWZ5bvzxKwSDAG8G5SOOZ3H8w7E2W3MGDC2KFPyvBV9NqOJ7VeCAA62J
zDZ0eITy+5/AHIV3TVxVSOQ2qNXTh0o0WpPVgVDDYesu5OrSuAaAqnWbPztYcEaVB8j1BIVDcIax
34MuvPdEkb/OlgFG68pid5AMZruRV9VxCJK34Tj3fBs++91DXlSXtEaGBqx+95YZJvcy88vnvLCg
bA93JkZ1Qf6pi64bXydzd3wGtwn1dn7CoKCBKmvqFbG4d/Qc4x9zAAUUxdkUol7Z9cAJ5AzmerRG
4CM11xHWYihxqLjf3Ey8xYeG8WTtAl2xuwq6o1YKlK7QOdEC5NBurJ4kAJeRVI44986A6kwUX6Js
oqy3FFLiqPxU4VEFcWIEg4NMPNrY3GiD4nnS4HQYte2HOE9G47FnwbQdcllcz/H8ETzdYQ/sNC/9
s23U9Yr+Fb6blCuoYRrnaZ7mJ/wlB/oHgyol2WnmhB2dCurhzBzZTdrII9WPUIlJl+tMEyAU66Xi
JI2zGoJ+L/Q2UIDDA359V66FKMT2FNTsbejUgXfFm/vxYLiFBOkILjZL6yOfq8PgDW8u8k/aLNIM
77cnQE3EcLaPcqd5R2+EVVcjkoCoKqG3pOuM9J6BmpQsimCxvDcDKW7IouFVFqrr8GocxkOH7UQU
BuNmDsJjNTTjYwi18tuCQ9CMp4762hpAGgANXu5dXYAJiclT3QbDY4OylNuUx5DoY8X8tYIQ5X8M
S3gKSgo9vNOzYbtRqjjGJyl1kmrboCTw5A6cB6s8bsFnY05JC91vND/bPcvSNqIB1yaWFs/FoJzr
JFcfjSzaERqn1PwwiGyvBneiB9pT5XqX2YNsFBiOgq0vkINz9YVadgsxJE80wVFaxW7xQwACqrdC
JWJV9XG+oTjkrJGLoXGoEpEXRyckMLv0M/gphGwGRqv1gJwOsBnYEq6zIm2g2SXlLo6rX4vWD89w
RASOdJCi66U/dUyDWUe8t4sj+ejSy51TleP91Yjj/PSf5hmSX2KOuxffnvE9N0zrVARt96UHCwHA
B/xVQ8z2RSirratNnDPfMmFkj+C6qW+mGoxkk/Lb12V4gFXiI8TadslQ/1YVvgLSH7LQbTIBGq+q
AoLUNlKri00titEjIAU6bymO/IXleRF43dV6spFdKIw4fqSWaDvj2ureW21apIc59kCImxQ12M96
vsMKxXnBB2dH+sJeaNsrVL2YF9nOwc0wzyWIinFe7XJ2doa+AI47qK4jITzhvKTFk5QgatSv/tPf
sZjUaysv20uwBZVzax8BVbePYQZO3lXT1Vh4lAUyh/MYZzibQ//V6cYMXRRracjw1X4b8D5N4ORg
R5biF/FIEmllh6x9ZOey3y7cksRO+ckc0vyO+dDDNlChIgcwydGlB3vetUXmYPfNwVfj5ZP/UyzT
dUUpChu3qLT6OD7oerZ3+Sjupl41q8KdHIgFFfGT08c7eoyKIa52QTfEW3rahrUNTLA3PEGMKr9U
0AG9PoWX4Zk/xU8odtql8fc6sOQDYd58rAuMtnzudTbrD4OQcjAKwMye/wgDCuurbIMNoCMo5WfB
l9JX1b0FVMoDjgEUdHBBNkUmXVpDdatAlLHO9YoH8mGQ9HC8AVg18nITi1djm+HkP0+/NOaUPqIq
qThn5PdtHJWXjlgnWMVDVQJomXMHEfsez0CJc944adeJnbQrQ5umyjTeLLhtKYR8FMf6EkMWu7Jf
YmyAT+ShSa/T6ek/+a53AxMnqqBBLx3NqJHfI0+iTnTpihnUjYttE5XjYhuWeotUgHJuM2/+jToX
/3WGMG5WOJb+jtws5HzrQTyMIhMPCpUdUZi7zZHMwfSbO4aSY7LoAoE8vvs0yvH6b0UKDL4ZTfgh
B1SjyIqdh2TZRknsuHmdFe6N5UzbzJDT0RCdUEdk4Dfgy2zvc68OHnXRCtIrzvO7ZY+efbWgNoO/
+KO19P3/xjUDN5F1MkAGZNrZVx9axakzvojcqi5lCrYTcvfA1m9QPwDNeh3lzuED1GuHe+ycxgev
EBeKwqI12JuuMJCEQRQ4KTMgBdIOmZjr1MxsxxdmxG9To5yxfLQNJU/Kq8TNpC9QvI/BaQEl+zLh
poWVuf4lH4P+poGsHreS5qCFau1dKJDe6vz8QhHX4Dgph5MKw209A12+vo7ls4/DdiuDvHFq2sAv
S4iyWIa9KofZwg303HT/GqRH11tf7/B+Qwqppg54Ru4YOyz7dkmSeDigq7J7nk6PLmgAUPQchPvQ
it21snr2MjmjuWqh8neEgqzz0oKQnAZBHTu7r0cb9PRfPewL9pbw936AMn38R1VwGrHxvl7wjQmR
aZ5nVKVqZ0JNj9tnAF6atzFL+Oc5rnYdp+GKZVKCPQpz0JzUcsoKMOll+NLz/qquN1xCqHWdlprX
/m70xclEwWZY3oQxM3YLu2qmqQmIh/WTjzo++d7Hc82gQBF0Afz7IQlycNz7jnMXyLZdgUgl2ZFp
A91y1yReg+QosKnko4uVq/oShtkeWT5wWJMvCeyDbVfBWfr4EEZhU75NRbNwCxUgCnwWbtg42yEF
T92YpPn9yHmG6nKiKgiAIrUsUMXoS1h57ASkwDWC/FrG64aVeLP1ILqQP8t+8jlxbxf3mBlnNoXy
vLhaE9rPABKiRkRPTx1qqEEKmKftbrmv2XJ3DVHYZgMKCp6sHP163RmYmWUuer341vXR4ium3D3l
mXe//Flj46NUT6B8MhcvcTuVr/aA0jw7dZCg1KY3tCszneYvVtuwkwC+axVofytEECErJC8u9hlP
LaYgfzGLYsdBXbil4Wk7QS+g9R9RSORjI+axiPyo0/VWLGHToR3jyHDkdGvgOPEWtdjdCoRc1Tae
AvjeOwSYpCNr5MaOOgLdS612cp7dGqLkSyz5Mw95EQgJnj/5oZoKCsLwZnEnczZcBqaVcfEyrvfV
rwWPlOQUcnFjS3u42A64e0AtAc2B/uOFfH6QvfkCZz3UEzv9XWjzNyMDBUTFEPDtMu0Shkptq/98
1wn5kF2Xzq+fbvHJVDSWZq2QEltDVNgDGhWvXc59cExRfCMZmG2A6M2jITXlHV2IrmUGf0FfNupm
8ZsdSvhRaDvji4FYImcpkPb9PL5iyPSAebCG6InlnVPgzFAqo4pkO1nlECVKgSLKtjvvDE68t4tM
Kj4CM28dJLgZDtRBo6/RV3vkKAAT0w8S5jHm0HnAOQUZKRg7H/vO7TY2KoY25Otly8Cfdg0gTz3M
EN+yDXND8QzP5AeOUnKt/dOaYDEsk0JEjZAQiQ3iYp9J8MUxsyvxPEMRC7d6rH4BoYCoKy6VjuNz
hwT+ZLRb8vUeMIzYp2FwogdDfRA2TlMz6DTY2OVHPdCXLK6K03Kx/2xSRxiPxYn33tdhSPrt4lpG
WXGIchQdtvio9R+noxFLMI1NBbQs/QG40d6sseIZIbIIFqtxN/ig5sGuAfiE0QDVBMQS6lXt9t19
X7PuHqyubz4yqYN8otuCQmvfZf5lNuf4aOlLEzsQxaImXRxZQKghc3h8vDaXrmto7SceNn0qeJvg
Q5Sah26np6cxeIrb+8Hst5XLUKyG31R8al3nDKAXDt6o2WYZuHN4ZtxjHd6ClyYDRikA4V50berw
RIHgxEOi9JhDLMsdS/Tm2INs7QnHD1SLRxeRBhDgHYJ9Z3so2SMf1e1RRd+fQ8hPLh+qgTsr8x5C
I8UmSM0WsuncAp88TGo12qTW35n/h2GOrKwKXCzTyxA3j2PtWHuBzdpNEEzGurPM9hkoPzxHoJr4
03Y6/GqANC8a8woUEUr+MALgWpU7Wk+T6zcba4AgRThULQQ6+2CvjBoEjHomFGO2z1DOBbFm2UCe
fsSPCxTO2LkV8u0Cqgp7k/W+ishHvT7Abu2a7FoHCrDcRJ0q3a1pWPg/ebnPgNfhQbuWg1ZzAv0a
WdRBU8i+zRD458mvTsP0uz3QQNwxga2wzbVoE/OcVsl4Mvrf6xoVAhG56GKKJocgR7q1DDyws7g1
z+S/xhXaBocYhqTIoIfghTuSz4VWbnakyALHKDF6D8XKY91wzESKvS8K26cjNuPgEHFrIfZ9kkxH
oFNiB9JsSgfovr94yTHMg2+dKGCZZomfID1urSgSeifFSgXIaA+s7sHdEnbXyzjZN2JGFecnP5kl
jqFqyIFflnjyu24uzgEbVp/8ZEL1HCmqzHm4Wj2EmpuRQRtrhSV+fUmNWUjwLAPJdTAaNZ5QmXcL
7OO0i/N2PAX6Qi2nQx38FqCL4aNN/VAPu+0HFBS6ZtbGIGDFGAqkCROkP+PVMhH1eGMTQnnoj4Fh
CeqhiGKuTRpJkYHlg/TLL8X1FyAW2LOijP+GfgrmIe32szeBeMVpAGfSvx8uM069o6rVFLv9Jk6G
EZSXVbEzFOcAiaXjY5m284PC57PycF5InhJLxIz14IDRZpzF+Rlo+F9kATaDsJYj3Y5F0tUChvc6
IZk4+5cnFEJ+HWOIUgLGlII/AGSubg26VkdfyKTLlIB9JNAhEmWE0/rao+lYqUcWWA8r4nVdplgG
LnMvvcsNlhmk1I+C69z6lVCM0rdeZihM66sUjrUj1qBAZqA6xCprYQT6RBBE9EEUm0oQ9erYxUWj
yKQWhZH5Hkv+/yXt27rjxIFufxFrgQABr03f2+1b7DjJCyuZSRCI+138+rNVeIzHk/m+Oee8aElV
JdGJuwGpau9NS0r87M6vR6i8h6hNmbRPOPVBHePsCxTiRMFlcqLqk+dVTwURh7zZS0tVn3S8x1ww
w0wC+FCOhDyfy7CrnEPTYguDpTrwqKHnjLLHV9pg1WYdU28xkn+dQ8NZ2TVYzk1wO7wtRg4+Tfbr
OpX2kHsxrmMyUri0J+voG2z5TKv948ehT7ss4074VZiB7QAGmFq1hT5kuoi1n3j9aUgN6ujCyKzN
02qi3jtpABq3qV1fFmWAdbzOWdUC9IJtP/LQML8YuLF/DlSwy83C/eoNkb2vjdw60DCBjmdeOvZL
a+Tx2e3AREB2xbLPM95DH1szjW/x/+NvyF4UJQhVIEJ59T2LPYoyfmJuyr96PgokWv2sGC3r1geL
0W01x9Zt0pl/Vm4xHGPcBz3UWxfW2YauN9cRi63nTgfkcKGw++cmg7jnXyukoRWJ+TXMKZi5m7mB
MzM9F0eHyGFRtwNOoEmt6ZyPOI/b0HVRbacggtr/MWvK4d7swPiJPJl3MxhuckkghHJRklXgIHob
k7FIS7x9Upcaci+RNMaOog7TROnyj/+6xrqQHeNkzTZRPF9koPaYDbWROBXbofCtDFEdEkFYZATK
g3P2dSzwyha1pn2VMrAVqAWEeUkgSEcR9Vw6V+pRCPUGlb8uRUNqiuohYZ8JidkN7W0lVHYl5GbV
MnEH7NGOfNTUeHodCwUqz9XWqp6HnRDisNr+vhCUZMarVfADKt7AMCaRukIB82UcAnnhA3I3IXV7
I1Llhrrk9/tGXuYApXOuyoOtyl0TB3nj++b/yoaExOtcmtadlYrw7H9b8T8sVkE2MUfZGT4ErQaq
9DNviuHaeV2/L0UCyJiM+EMX9f0m0XDeupXgu3LHl7ws+j2PTAaOLgvnXwxa7uCZFuekjYcnGUXF
PoZk+i5pXAzLOAH2uJ425DVBP/QQBOluAgfMEzVQ5zgh65DeU7xpNSg1Y9hLk9PFa8KyWiuD7hTn
EZjnig6kTx6IES6zAa1m6q1DFBD00ExOkh3ZmMfai6mbogeHZp1cW+Vmt9RwSLgih/5Y+R1yc2Rq
0myDXSu/WWyDbE6AutjnwK7wducXAGJ5VnIhuZR3+iiTcdCcN2eyl1r2anWKwodyQxtYYQJ60Lj3
xI9WKmjNx21x52dTfS0Aogtxv0x+gOlqV7RD9qUvCjynuYTQho/jVyHVLQV4CTZENDNCJW8SmPW1
0iwB5QCl4nbMvuNdtLwVSpS3Svc8u1Sn11Qwqn9cY9P1IM0H/zV4nfRf4wav/iBggjZKfxNkKjjM
jvxEIyOBqSPWqHeBo/KrMLbnYfvOFXVTfUzL9LHUiWhq0hiFmlPr8gMlp1cH9Qar+en7jTwuI00t
uMwys+rWbr3vnSH7xZlqkwsuckg8I3XfcqXw0EyDc+F67dPg2p6WsuA7VQ/tE0ruweicCLUhbwZx
lgfcakIlsrkLUYN561csvYuKsntyeD2F9uT5R4o13Ww41Kg53iIpiTOXWpxilOXWm7kV7EKa7h/H
ovGyEw7+wQkPoZ81bga396siPHmcoAJLBJfiJipNiedqN5RPTNYaMVKIUEParmuTg8BmGfY4bL2A
W3SJWO0fYwew2g3SOeQOvg6/C/sP13I6ZCTBNgR999mdNs5cJ7tVoui38kar3NEHd61XYHoFchgV
/TeCUgr1hRM0sBOzeZFIZ4BZlHvBTdsOUJ8pXGT823wH5RwHou5zFt0sXVDlRDc0lhZkT40kOAc+
3py3NPk13J9/QrleHpYhrbi49WTqWb6wwzquyy0t6EVWdWOCuydgY7kBckdeOmy7SvCg4WbNeje9
kNHSHkVBZCR35s4/rVJ6GvGD2/9vl3i32tKl2ARc91vgmbM9ZM4/E9SlFiwARLrOb0RXGI9V236W
GpE85NNv7b+Jp3XKt3Uye25ONRg6wbE9bXXG4RlQIxe5pHFLnPRvI+Kkz9W8+IiTnkZ/n4fKiQ+r
rPO0LzsYTTyv11ivqL1rrL7+Onrz0afxUCgysAIM/aKqt7Y0+k3a1l4EaF6dX3rdWG6RpvtOQaRq
Muf8Qj2/z1xAB96CvGJSIFKYr5wcXgvqjM0aboLSCDDZqdz63dheS3vo9xI1Bajqztsr2ag3tby9
Uq9VcXMxGmwE9QSuG+p5daamZZpZzxcbGnSnxbauQr0mBmVsXgBA+cGxXoM+hpcHSNvrj7E6aAZd
8+1jNAEo44aqB3RpNp2z1bq1eaSuTd2gDxxIEHTVq5VcfDASVJu5jXP2sgmlatR1Z7MB3yeoE8Kp
9KeQpvqN4UKST6+yLGj6ltwAUeuCdkUU94Mv82PeKFCWq8qHzJQ2AvUL6j4DDDgg4ronE27Hr3E0
pIa8ogEtg8/EZbXTmoHfY02rLZb55NWxObJsl2jGVciE/eFf19ex0TB7PmSEXuPW+bwKsqPlWsOG
rro63mJX+7qmxA17x7QkrLFhkjW7kZDy4O/GF6Dwqt2wAOkjfTLwbqx02mTKoi3KRnb456iLk/Tq
Qr1lOM2QVl09hgVWLqtucTvSHNey1sTXuqHh72wUMjrqeeHQfov9MJWGNJ+WkzHvD+BQC/r0JKs4
2xigGsPei1/9ohEouRHvm3e2MYhPwvaXCCedIUQInVzcm/HrdG33U5mX5j2Yj3eE3qbGZ6XcNEnB
LottHCCYiFcUIJgh32GQ2DhwmbVv5Bq/3lyRWGSQoEVpONPoEvkJxb7Rj9VfVZBcfiWXUZHhbEdR
lHcFdIsPfGr6G5+lzSmRTXTyB8O+WGnnHJQF0uUBDMe7MijHBzYw1AYUufckEh/knv44fCkdmYAl
Ju1/qEHedmpkvzoIkTNvmlB3OH7mhhanNuP8bI3m9EdtTD9M3xu/JjEO0wvwWoBS0AtCgc/wKCrV
7daPhao/TQfk1cvHAoM9mDOd7PVjgSDdR/EhA4YJXE2nXDb80bE0ln5kN5Ba5I9dYvPHWotMWhUQ
jVmO27abxuwhT5/IR1Epzkd2EqR1Owogh1NPW7DGpvcUEQMpdTScsg3pImQT7vjMWoBiKB7vsv55
9lDLQGtQRA+E3IZPkEemYddDUT3B6ep6Fbfw421UJtDc1B9XWQ17CNgnJMMV4AYK3BggDRYvTEXY
h6fmg9AsF6YA7/AQIdGOZz4oPow2P7xFOP2QhUCeBfvRzwbUqEOtCMfnwLNQr4TKMso6aiOkIfLz
7eJY43rA8v4XaiML9eQf64M9FP2jSth24ITAyYcac3zrQFeMDcJ946ZHZQJgzvxs3Awiy75DMfF+
VigY5TUIlefUF6gTnLcsyJOfkWd+GerM/Ipso7+pg95+8pph3vaz09znYCpCgTxAaVIo5JqmqDwx
P5R1Ko5UAIk61U1aZcmLl6T5JRM83pK9aUzkCyR3bhVkSSDZnn2iSh+zjLyd1TKoJOIwKec5B845
V18DADg7HBf+6CHrtTVQUI3fuyrvptRNwkY7cjZfUC42fy7ACIi9knm2MpD9oJCEI5XaFXeeYd+l
RsGf/KnunoY8zPSALIMjbnCcG92Vrec+BUn72I/zZqxF8cTNOLvNyuoTjXptYoptkdttHnAvyJ9G
maAigwt2auyueJqzrDuYwLlvaYInG7VPVZNcstktbzPHHlFT7OY7jpd/exsYsryFkMEYZtpo5/P3
0i9+tdIReb/JQeC1GdRgbMyuMY+MapPcUw0o7GOl646cyObHtK78jakrlaiheLeYzWNnCtQy1ZfK
ysvHfMahikIK0M29EKjDFKXGEsdymoCYGhrGUhMQo3oCe9GGoVsM6ldf9kAe6sBZO8j7Yd6/Dpel
aBqtByz0r8D82VuaTQ6S5MwtvbMVGPxds9qQM+fge/yfQmjuf4j7DyE+mFsO2MDe/IfY9bLtjMf2
Zhn//ZN+WKYeb6xuss+eBVYsUCV3F+pRIzmDZK5uqEe2SjnBPmvz59X0Yerq+DCV4vC4x2HrurIb
g+7Fs/4cklRoMlxAOzR/nNAN9f5/bE0VbG0IS5xqr/vHclBI4qDrTsed5Zlj2PQi+DYMeOspp+hn
zwU0Rpryqw/s+XaY+unOmaz8hNtrdczMhN8Xqr/Nx/ZGusMeij6g30oqVD7XhqZnEsdgNji47AS+
7722wLdEQdhuX9VghrczfgEfWQF1E/cxi8Xwo3bVd4Ub3regEBCx6CP5iLeWaR8hRQ81tr8aD9K1
V1/GyXX6+sG6DqnXG5kRjriNbX3RiWlDMwWkjqbN63yQocHugPE2lF1rcSQmRsF3IK4EzA4sd2fC
GQ3FI8eG4QU8jvWNiVfRkMwU5Tv+L7zh8gWLZnmxH0Y2kBRSA9cAVo62A/7iB7ftqmdjAomAdPJg
h6xl+Wx5nnXowTaxzG1L/opjo7mgz04v0LqE1rmeawU4VYocD+cdei6IMBLcGPm3Yi6CPxzLvYOW
ePIiXZHtZ4Aozzjt8nF3dSpwszj+H5baq7iQf/TD5IRVN7i3VWtC5BnkrVucdYV4cE54rIJNNjDx
3MHBaXCP/GB+K3yxW01Q/wtAbCl2TSHzW4oiZ2T2Uj98p9NqM3qUAwYZXiIyiIXdU1xe46nMGS9C
iqPlNFf+JSj50zrVT3l1L9KDK30IT+HEk+G4BduWab4OgePghW8e2x3ejyCToY3U9EYxTtuudkHA
C9GSrapz3KP8YcQLv5f1+4+R4Fd9Ejywjksg4BHbBpicC8U54Mu9ssp0joPrcn203o3l1hVbAaT2
Fwge4svLuh5iCY36kjNIBGdJLy805Pk24KX4YtrCu6iy6lFtWUH/o+FgGUkGeW5HAITxPC+Bz4wk
KJMAW3XwseNO2d8L8F6H3A36uzW2rvrXWJD+WS+tsE4LyQI0U9Jtm43gptBQd4Zq+POEAmR5NVV1
M/nj9wT62VBpR+MV3WszxMb7IXkpjkJ+NyQHhXBDuqcEGNypB+kASOAieTNwbJT94nOumdMzHPoi
c667jQ1JNIrIignM6ygTnrwATE8bww/SBxF56TYY/fhKDZfgittatlntHX9A/VmruvhQ1TI6iaH1
UVEFaUiUTUpQCLJuuAAQWEegg0DXrw0kSFfXMq5Kn+1MD5+VPIuR4t+NAc7ukVqdkSSzWDMAFiG9
m14AH2bnQHq8MwZO50GkDW5jYBDdwREJP/hexE4WCz5RtTG2IN1j7QH51ES9tevpWY9K/GsP9O2V
QuJgVDd6gk0vDmsweZWBN9Sisc5rHfgoaxz0SpBspVYZ7dbacOpRHCtBwYKCunLa1APqSRufh8jn
l5dKgy/WhmyMABi/cwPf9xodeT0UnMoZ4GS9whqMbMdlxOv14YP946K5vvq7aYmZ77NxlPdFBw79
AZpyFTrGCIk5B7QD+MsvHQHBxV9vMdo1etx6ycGr5dV7f3D8zVJROTS/UumANWlVvCfHh5LKD5WX
b3NjMyr3NKKizXerILmP8jtsOaxbZzbqMw4Gpgs1lS2nS5bar0NVoihMVmL3wU5DmkCxH4brSg00
QeoNuSECH06DAb0tfTHkIF4vQcPf2dYQXqkwZrw8t/q3lvagHEs9lMzTsNA/QjUkYJij8dKdausX
q7thTzZzYke/TcajGIArfSdHSWPUz9QXkFy8ClP+zsZG5KW8599FrhMbO+h3E3c73DaAX1ghChIi
E7tu8LyPDopbg0HEs2vT2MbJxd/mGzLFAzzRq9SAHy2rrHORMmqgUJh3UIv2x8wKUcrW3njSam9U
FbG9HUU/ybQ2oBlrb9Yh9Vw9oa0MsQNcADXtepHVsQ4/zJ1RrQHCzhhgOb0AXXYNJhsNV0eMndQG
9HT9rihqY5v2s3dugCs9WaMc9kzUA15Cmos7eNkfTY7dCNgV/Ye+gIJ15Af9HhvB4YV51aXVKH+K
QGH9eHz9AVkFdHXeCoapVHipGv7XguGBCog/1B1TFTGVIbdSNDvQnfqXaIiDS4DzsAsNPYgigY3w
zRPh/O80gq1pDaEZ1KCguTiUAXTacVzLQ2ZBQ6NLA7x3K0hzApPjvuCfcrUdlvzZBtOPDjIZTwLg
lINjF+MJGsjZQ+ZkqNPVEY7xs0cR4g8cPUQh73BQk4xtdGbxMGzLQuTPqvKMIwssJ6RhClrGS5u6
DHTeZvbMZDJdVRX/SU7If2b3rY8Mlp4ZxF3yqbc5qBu7/JlMJdicMxssAgY41CWPnlycV14TDWV0
qglvIWOWHzoNgvTzwDgJS4KhXnvHHFRCfB5CPAah3KQrE6FpHu8HpKm3S43iOPSvYyo9BANMi+Sz
/+2VJTPwUfxF6DEkE6ejQjYQRwF/IcqMFlAHw4u8Pdmo4ZNzh9KR6IZGicjru9I33sHQPixEYRDN
i94tNOLtz12EQcBCU6C4vJg3CZPFPUQCAmx6eXQ3DmlzWYY4RYpQZ1m/xjRswHGujnGDHDT+FfF9
NsPworJRfRmB+0edafZUNqZ7O8sJVVDa3pZmuzNUO0MGAUP1V5jwKvdW9NM3nGYPl6o38Zol6/I2
cSLs6/PUPmeTeyK7I2QC4RgZvLTQP730vIBcq1VCkVXjZ1PXY/t8GLqFOMrUIhoS9OELcVSTylMF
krbHYJL1p8LKD4SjHQARBPlUGyygW1pDJKzbT+NcvtiBTMM0cMTZAvgMb7llvl0pVLjVjoei6T9H
kYMDKaJPWShfqWtV4LNRqK8XGaRfoDA43VMzFSUo+EEk7Uh1L1w0ZIY0NEQOOpwmvAsFmvIAAE+C
k62/4hhy0HeOs0wis+uC+7YJxluvmvubFsJkRqK6M/jv+hsy4U+Cb7+Pn0DqB7iB0xgnEvPB7IrP
NPoQt9rIQUtJY0jConNxuqrXc+IJqWFyL911TtDL5SP8I2a9DF3eSLPPtPbyuegjrssI76lIg1pE
qHWuChNaycV9YtbyCgnW7rFLlbgq17kfzAzwJ91E8VjvyqRpdzTk3G0fc1Hdu078Oomh3u0qOFsm
NSkYonkwBJtRn8RT4+rjeOpVOOeF4LN3a49IxZI9NuwU8mQUMtllvcwTYC/5W/dt0rpi5LdaRzrC
259e9t0UilkDR1qXLiElR5VRbh/e2ZYuhQOgiw+zzuyRSEfGP0LSXnYnbOeBxrKlHVrYfC5DqPnY
UI6C19a5PhquXgr+f5wLSiIPWLfyyFCqs5soF5JqKiNAG0CPqo0LRTBRCWdtC/wHoGu7lYF4dVC0
0JPJ9q+OSiMp2hmkaAlSdQ0QaCMKMXcEI82vDGAXEHfxdtcY0jy7fTE82jg6BIg1SX7EvpFuUO2M
44kWz2e3EW8Tp8zyvidl3C0TS4DF7+3WfzKNQ1q20KouAcEYUy8etzQelDioLlfn2YyRzgYUt0dF
ue6yVvyZ8NgExlDbssAYtkIvAaFjYCGTodgtgYvxbXFrBkvu0HpNSNdar7rGFahmBXIf/5xyNnEp
fcZz4GPws4ei24UaO4hQ7Z/KodrJFBnDhksTiSVIjFxcclGXCXDv7DsQhCcdqLmXIc0H4Gg2wnU9
PprY9ZllVe04ynE35FmMa9CAGtrLu0WCJMEknEkdShwGHSnw3XUpnIxmnQ77cZq/TQLZQaZrwqjX
J0gArjaGEpTZY/JEptW+Dgc9fx3+LoRs/yGOPoW+IgSM/3HFvIpLJIz11VyIJ4S9K9IdcKTmledf
G6ApFtJnW/Po09ACWwqURgJoAGrv6qBJgfNltfDCNBjUg9oQCm3AcooOTA6pcyL6PmqIrc97o/Rb
bR9CaAiIy5ZVnr3M71FWvhABrrGycvtt5gzBEYhvKIRa82ODhMHVNPFgzGyDfYWSnAjBFqm00Lnx
2PbJI9nn3K13cmyak8pjA2T8BzL79TgcvQ50TzlqXL6ChO2SYMfwJGNvuME3EefytGrTjxucqMV3
Ps6IHubURmUTrobDVSBzuDcCid0kLwA9LfH+FHWHFlpr+1Iva4KnDtmv9LOcowx4+TbbziV+zoZb
gf5RNvleVYmx9ZVXfIqcBhXizjKYrKL85HRi3DZG7ewpQOAV8Q4QtWPrzOUnMkkGbYmiN/wjDa1U
jjeezb/SiJpCy334gOtcaMl5tv1T6YJxlLzlNNb3VYk3yCz4WviglJ6JhEW0IKOHGku1X8ZeAiBa
zhowrLICWYmuwlsLjp4eiGOlA/+ynDxxR2QrsSYhBsnqStOiF+emms/kJ7uUENzRhcR7si0ML/oi
DFU/4WqjC+H2uM1wWOpWQDTIaI4uoAuKLjTsrFlrh1NLrsXPA7kzGnMGZ8Rfcz5MpCGzO3Uw3fhp
6BSyibqB/pyLwxqUsYBOo91xEBa/2mInBYf24rd10XZvdC800RSBAzgW+aF/ojaB0QfbNh+ds48n
y9LMQPefc+xFCnCXoUseiglK0GYuxnf+d90E+jR2uC7lQ6wLOAD+IkzH33KBstQmv3OaKUNNp5dd
Z91Qbx1CuNoB4R1qlyiuGrg9bqgrwHTmm1F+XhxGdBxqiIasy62LUA+FftAb6OWdmWaQNtfXSvxP
LA6Kmw+RH65J8euy1EvBsDsV0IlnPu/mTRsoD1Ujo3NE3veZRq5TetfRNR1kHvPpV8TxruNlQ/8a
TG4f/Js0YwlupLriLRA0Dd0jSkmqDSVvM9O99nXmfy6E6+xN0fcniqhiiMzQXvYtwimUs/dK9j6C
9sN4HbimqeN9XMM0kD91pwOd2Wce41uvMdsTDaGDtrWcuX2u49S9ck3ZTXboP3Fg8H0QHuv9hgmh
9Q9hg7YHDg7+/y3M0avRdFrt7xcdp7hbLgpuwNeLrp+NFtcXpbDGQFLB9qGLINts2kRWqR5SZQkQ
uVb4kbq19+K5walLZI7TchwCTlkAmei3CJ6Bu6nOY39LhcoNK8BEwXG4t1YgTwyn5JDTBg+klqKh
JgLTuVnY8z3NUhNkVkYz/bIG5Piv+l8WmlgGbHgH6j+X+fMpN03NzQcdNK6bXoZi8NpPZBmmvAgN
AwyRpIK2xpPwGYVY5RI/dNZFxNl8lHPfaXkTe9viX/B9KL/Td4WjkiRMIOh7+y8BRm6oUDjNawDH
hrsED0xQjygcQErg0XZBnNOBnvWP0p/PvG2MFz+ejZ10S+tsFmVzP+cQQqUISA+EqpfRI5SL7zM7
TW8qG+xH9Inpn2Kk5WHAC/I9mVCBC0FzVPjsRQRJpRj5/50ngaSNvNy5iB706pt1TEZqbHeMwIDc
W5vVRj2j01Oo+7t5kAVx8TYJYUkQCkC7ExUo7Fcwtc2RJLcW3S0tyxXkRnrK+fiFTKj31Yl6L7Jv
Pcv9hZ1CcyShrkWzK64KScEsgxQMXnHiPd21IV+Be/56Z383LhvIXKfJLT0gllt8m3v/fECMDHJZ
7hicK8sOwTwubteyLq6kAAjVs0HiYPxVF6bjwJEVA5WgbU0JJUOk3Go8/cMeT0rzto2ga5HyMdlb
jahAoe318loE0z4eh/a82NIOyPsWioyjBNfCYkM9drY3sBVGyZh9/z/TZyMH+g92uMD2LdO0vcBj
phl85HV3RAcCq6mL74YBhYmFZwwbWaImLGc833X63D+3Y8PYc7CZ4sERsNAzVLW1IfeH4/6JGTdL
l/yu46AMUrhDuBgDhtf2yfCLkmDJByoToJKAtVbgX0sH+tFNtsjlynCd8WGBpRThw1pBA3lcxxfX
GNh9PKnn/OuHnmMPxVfR4ui7gHTAR29bF5+mpMj2zBDGxZidCOUjVTPsay12QsbKqFB+IOMNeVc7
DalxrOmurXN2zxQUKuX8bawDcXA6bh9cI/C/es4Opz/uRokW2zCnApZZl45R/ZgoHkHqYj2SxeZ4
FQQpMI7ndEDuQ/VQitzeUG3aqIVHnL7/6ao4AW1mVoH2djK90EACeEfGOm+SO3B+JndIH1oHgZJZ
3IhhW6KzJkuuZtuHZJuCAIdRmQQdEKpobqkBptoJZ9D471AeU7ENjvtfPQBe4sjU6y8zOSjaDFp1
kmXzabHhT6duaQbO0KIQQDBv+3EZH7QImZSohBE1lESNqj2CTjm+HYLqtWmwsYv6FolXWJIYW1Jk
oNHV+9KNPtjbVpU4CYlaebwYP6ddPZ7BhuFvkQtX35zJO5utWT6D12w8JyP4AEkJSduHAG/ILdL/
BxK58x2AjXGCap6RC4VSplmCFXEEoRV5q7iJHko2bkw3Mh4ZABtmMbJT1Hlq68VmEvIKKIR9moAw
hOMFiLJjwqqQGLOLxgZhRgdwrgZNdP6IC1VJBAX02GiP2dznoZHl7klojfOpT0bwQrTdnobKiucj
8/BnLcfWfWKmGm+ABUZFlh6CTrF4mAxziTUSzM9Uv2mR132kgJGlX4bKjK60GF0qrzrofpneldTj
qFFBPKfbHglf7m4l8LdhCwaDO1QqdHc+Q8YJHCtnMplshFaSAZbACwT4FpsrGGifdVNCj++CVMOZ
TEWPO9zUJfkxCsyQ5PJyiRIrU2XWXRVbCkjAudiBQZZDDBbSDdxzzI01ZsBOoazuJRrs+YZrInyv
AIn5XIBF3kLlYxn69vTO62ovzTUn6E2CO396wX/3fENM4etcf2QjnroO2xhWkckDULYgHhsCb+dG
DFmcThNaUYPj3vJalqpE5TFOz8gbV05ySLgL2oxUzAevSEBLZaTm5yh3z57GtZgA84WC1eOtGU3A
2CXNFBISRrXWkU+qeOm7PEcV/DDvl71Jojcs9CiixskM1LG1kH3Z2Z2+fdLWxbbVrQcZ66OLRNoJ
ZYbXFZijOEPOmmA4JsSaTihEXLwrPKcapYTAmhPE11pnaGeBL0/fg4ihBSz8ztY3D+pVdYJUejzs
PTcrnMVLjh4I5MhHpdcaS/bIakAEw4E7puHaiLJwQNiGS+hT55MoweMXzUPHytBgIC9rSSpCN2Np
7sFbxE8DQC03AylKaHtlNWMBgg90cy8fdm5uzJs1JiBxiXWMujcI5jKjCwscgG0nSPJ9st0ER83M
BNcFRtQ4bvejbf35BpXCeAWM3HlfJM2fos+fvWTAU5a3iYkNHrWEhYXNsJGPM1sJjre+iG58A9+A
1C6mZwswLpwqmNMz8kqvvVnbOhStnjvJ/P0KjFtxclk8zaDD0JC61T3YPTipJwN/S+14h61zI7Ch
vYavMwF2x1fBYbvZSqCUk0JibE7EsEsLyN9kc1sz4Nm0UbvrWX4DFyY/kkk6Nm7kQFNnNyJytmsY
9SKgBKwUF9TfF2ravPlUjWVzTLWpp5sXOdZv4VvI8l1bv3sUNwLv0vQDWJwLj50h2cHOue71vcFz
qFah265d8ndC2sg7dr/xzwlpF+lV3nWXtd4tuy5T5sVdnHBj//FK76ZTNLi9zwMWOkZ/lw8iDSHI
QJk3vaeeUfrPD6uJetSQ3hBNXbxq/BgrFGhAXJFDxNAAFbEB2rrbdiqQ/JHfWhAEPbNx7O/xf/ZE
ViRUA+h95jHotXj5Us9Otkv8OjuS1/QgBj4CoI7TXJSWB8EjgxrdRuB1AftbbItpg7xshsFcfj95
KRQG9BaavGscc2fsPABKgYpuIXcibXALyulsNroriKuk/vsQcnT65Da6YykQkaEO7jyebaCe6spr
laJKmkdJ6Z8g5OIgs8Sz3auCIGQuxKwZ2sJRQWqZeDuI1INoPEjDWzii3bG0xG2N3K8cIGBUxEpw
kZGalfpjtZnu6G9Gq2h3i9z3uvgyBuT4/TqLkRbCey4gbi4y38qVMSoulHFuPM9AAQZ6ZGvS5MWo
nA71hrAjH/caMTEnKkDs8c9pjqqNAoWHiHzXXdde1xi6RuBXTnLaeC4BOaVfOFFEt0stNZ6KojNR
4azfR9dmMTLJH81YNgdb9O3GFqrarZR8H/j3VsfKyfe7kLFFaZXE2WLSg7CwNdwnwxqKm0mqHBq8
GOapCO6rxDtUUIEawmz4iQr66pPpKlRKO/HnpAF/P0W2ykmQ5zagfK4nQnin3oGseMYzo+FPdirb
o+uk8TZLZ3UnuTglkwI3Akr2xmtiShRNJkm1VwV4T0fdoHorVUhUoNtIPM7ITdHU8HZIARu3nmPI
3F48E8eoINezniPP/u61DJwR7ngwJjf9xtK22qLQvroNShwE1H73UkMxW4NgOdAb6K3NO5utgnCU
bhy6seN+DH4X97YA+GTfL/W7ayge4ee3Xu53MevS0MT74xUu0pTA6+L/A1rYep+BDH8VpmM/XnO/
yx+S86KtU8WgAJjFt6hn1W4Cw8tlKDv3zrEg3mzbDRCRhqzCrgfBaqa5VQFVYUfV5lBS1XSruqEe
NbOfqnazjmkas1yUMf4143fTPtiqNL6X4Ju6i/OxuNQQIAwZr50X8BzFu8grzKMBkYmXRuWf7VFa
ONYwyicorOHjt+Kuh3zAQWoCSz/zwIype9S0YFbaTjYbFo7MhQqT6C5Xpst13uLujQObPNTwvS31
jlHTzHiCMxHgZMSo7v3k0qNk9KEaVfPwl4UGblu1Dx3ysDqGLKMOVK+zaEDmIPfWmL+tE6T+czA4
Tcz0rgNPdtkHdyQZOw5zdVGeurW0abVDgJdto6Jytj122UAPxMG1ZHEH2ZyZg+nesU8B3pZRQg5C
RUqa0jAAwgE7yM5+7pRZLF5KuJKXZxCXJm8KnFcVgLZGq0qnU5WduCX8cNkwoMLlVLcKJHWpl82f
DRB4b0EI4d6xyXKWxmHiAUhjyBa82QOoD16dSoQUtdqnrggOUkkwlunpqyPthRuqpLV3rV/wIyuN
L11kM7H3oia9+Hnp5s8TZ00IKkV8FhpXWVaEyosKKY8QB6gBdjX78+Q7XraxEpAajllU7qaYo2zM
jeIN6LdAWjwZ4hQ1LgqOXVCKRXISL2MHsV07toetr4cMt5pdWbD/Q9p3NTlua93+IlYxh1dKolqh
w0xPsP3Cssc2cyZBgr/+W9joFjhy+9xz6j4MCtiJlNRDIuy9FkqOvDz9nreAL/KbtHqkobbgUY10
r1cL3NGvM6hwe1BYZMaX1EDNP2DgmLlvcqR19hXKjxnz0l0g9v/7xQjWh1GcB4gtccxA+tw/UBc3
5lrSivTSlFQ57fpT1068KvRtOztw4T9hL8w/UGhSp0CrQUZXmx9id8bErqt5cknBKuPu7rs+GQSl
l1xkt0Ni18nD2f/HlqatfQ945jXWZy1ZauA+pEhdqhNsfq4603aYijfFfvRMa4dSTevS6p/5kAIR
a7XcZxdMXr/NmFJj77JbsemhdxH4WMarCaaSM2qH12OM9eiLXoFSsErW+btWsB86Erz+Qhy36pDi
6u3HDNRVGegEDZExIEYzkifViJsFyt8AUaKLUpgMpzYPuEcABYshVcuAacQOUYuWnUhmI3vqkw+y
zaE1nlfsP5WYEeJ0PMV7vBks7UyNHJNqM55sZKCHUmebrrljBf7ayGrEDtpF2SsZuStFA/rlk1+k
gCuI6hiol6VuRIPgCjT9fDpYKdiVV81h3z6QzzGLn72k6I4FJaWmAhOUr7FzATqcc6HhRkPjtY7G
ChA0ZJbF9Su3E1Qq3exJ/qHnu/uEjZHNBRxj/jyAxNj1wAKd6iGQv91rYjX0Hxi0UoHutMClgNBx
1iNYc4KTueQ2mMkKNzkbWh1RFXTbsunIO+vJNfy3wmgA3VUXapq1dZuQ7EhNQhpSj2TpAgpV/Bbw
obpo6lHjMyfdeUtXp/t+qYEcHAY9z/f5kmcXarp5eOvdyeLFTS+gjsPRede0aO/MSV+aOrLPnRjg
6iLOxlB6Bn3+S4OKWEE+wP0AHA4VZvQoj7ujDjeKpYxSf5mlQj365zb/O8sX8Dkiv+gZdZrBc1Wt
xqOIUWnTecx7zIAE2gJ22/vHYYj7BTu6GAMIb28PeKFtZGRDWmv2m92agVF3bEBGH45zB0fSM80v
Hzyr/E6G3ATHMA4CflfptYubtG24TvUCcJCXxJganKuJfF5lQvm5PvbeL9RTDcmkC/6/RONYZSdg
E9/lJ5FAJh71beyfl+A+44lyiczY+wPgOj9Q8upfqCnd8a13L8s0B9ANqBhXdvXPxv/uS+F1dsYT
HAV0YnRn6/CgPCRxM8mnBv0Pl08G+ZSg//eVeKAY9Gwhgz6aNRac1eOADMh0+2yR/btHipeAj6ov
cU4KBFjsfVMRtuy6tolaxNo+kSwoqhwVDlS4Td+qz5COU7vmD3CD8qNfgX1SkXvlut7tDGx6HN0V
nGCkSEv3wQIf3hOJ0tUNHuu4P2PXgRU7CgKy1F1rgYvNEqSYKIAGe3rhx8dZ5CUCcV6cuhruI2mB
fQbqmJF99bXJfqks7XMiEiING1wEvPBRl+h3+aHJrSSZnjUHxCC0EcnS+UfXYcuLNh4DULI4QN8Z
NzIyo41IIR8HbJ4pEfVucrIiETUitrJXTrWJDbKsP1sucyI6z7471KZj64Z76zXwjncn7aRTx9yd
O6YR1nYAkP/5WF7ZkSJAjXNIF0yMLDvZg/cN/4wvedHYB0wlssgVwwSl24CIndsdaYfUHp4MDrxg
bzK+MNAWfuGgZhGWJFlc9wVkrsETOVcTz3YctJyn1B/1l8EAh1SX4g006fOBClhzpAdf/TwBpSDW
rMNuHIC3GOuvVM46TDlO0boOfI2iEhabY3nkVP05d1v9IHNKJX+fC1z4sEodDkBDFLfj/pxHlZGa
2rNUUAJq0DntqdQtcZ4fg6Qt7bTDWM4oy/HHeE/CVPeAX0rdKbdjgD7AsgMxnOytODLUDkqzCURC
oMMvp7n3JS+DImdQvBF3ssYN+n3rA5KeFLVYGFGPGp0WRmpMzA5Iwti6kNabSnfvA9Bh7+V97Z/s
eEKqW2ICb1/QYtYiub/NzMp5xCltG2EyUIQdcWWS3nVcbK0wPGKlSgfAGZAGhOvc8MCIyKvReBHK
sSv4iu0Exw28QFIv1jnJxaOpHiDaMNVTYzPAtk0odSQmgwWkfxf9N6TdueeEJo7KzxXO0o0cQOn2
F5IwsiiJQUcZ0QOH0VMmyz8ZlWOfA0r83ChsPW53fetVUR5Y7JKOCeCAl6l/pSYosq+lw6pHGg3c
949DH1s7GprCjGE3yrBW7xOJQICcHoYOVYjamOEgCgzPzyBgiEi5Gi72MpFbGE6p2Z5IRhfVsU1s
Mh4l2HHEjm9qL1ceB64dOcxFvamNXbmx8G1sVUNTp7VW75MxB82DDlgvIdsoumlCsbCR8mvdxhOI
O9J+T7K+THBalvuhh7T1X8BR+xKgburzuPTsU2WzV9S+NL/gfeIeRw14T0W11pgpWPivFbPuSVtG
/WuTzpi6wLvpAg7qXoBt0BArPCwU0jW9yGHah1nmt9+KkjuP8YLaLYqW2Bxn/UlSP9BQ3AIy5cGV
6/E1SmwXVYaiqdsZxUcMpfbgfHOlQsPmAc5NShRCDy7O8oRJ7tqWGUprK2/3TRMvWIrmEKo462CE
jr6kj15VmjI0KaukZhFoqLxwGr3c26No3XiatOqVr7OB54MYUShnGOrT2mTf6UKkoFAmeDe5OT03
9nTo4ix/tFr81oZoYpScnpdS+0SiGdTi4LD0keI44l2yV3bUs6fmD9Yb/JQBafV5wh7yM2C82ZOJ
HAoyUHJtDNbjnA7IlxG2KlAO4s6dH6dGpIxJe7u5NF6eFlQCP1ix2V8Av/jWYA9fZBjdxtRTNsaC
zT8fxAJKpGxJhsOpbbw7O9LeyShA0vn46VACCO7k9wAf2dmOw05ND3ZFUfyhDY5zKJhIyaStXzWW
G8UAQHTAOF6ApFfgV5MPeLL+ISO7EbOtvZaz4RMZUyzly2/XU7L/HC9HTuQOJ5go8wI3tGtuaLSI
UMt1rPaSLHFExFkE2CaJxUiR21okzQTjmGLgYuD8VV7KlXo/Kymk4ScPSx+0Z3Wa2NQziMNqHdvk
P58wYsbUTcAjAx9ba5gPSitPHGmMgvCts9kylB2RRvgh/8h8wLFeP+1J5ibe32C0HTqAFebB45x5
HQjKWAwcHwEwkAswAeplrQ7uQTykAPq9lZOSmsrPgRRw56bUFIqcSRajgCmM4xGpRbdrKGNXXFwN
LQIhoPG/Xh5lStqMozBltfFSoe5u46OLj/4SoHLaRKL5z7ehjL11McBN+POd3w3VnRpB8bIWzXRU
8chWfRukIFlD3+K/qgvxM9j4GchjBQIGlm5DaDPAL45i/WhlC+BLaayZow3oTiGlZjM2yEraav2k
7ypuDTvTxqEfCtTjNwc5dkXsONcAlSrdSOAtbptG1FUXx7SuWwTlqHCR0aULtzusS/niHeIKf7xe
vT51+cq+WIbPdwAa9PA3iSEvUJhmmh3YDcWwKM3hCo6WDGBVGvtiZ0H+io140lEjgvVsBJkVoJuA
sTtzAdswNdYnalY3/q4j6fiiRLlg3XaS/FnjmvVpdrvuJTf/VnoP8yDMW8sXJepHrT+tYwBkyER/
i2wCezbCsgsFayIOGQMLjO2r2Q9weIk7IIXt+24I6AH2QDKQH3SgdqSdxgCMpBwlMh32/DJwzfl4
VcvxVGf2xYptbIABYa0L1ZiEmcmsS5AuGjTlvm3a4bIRkQk1hohAPWlMRitP7OPbfpERBFaYNN+c
fg0wwWsw70A+BThYFmdBcmUzG6ELbrYDlu/+1S7cpj37wMWIAKmRoKrKNKrX0pDe+gr8Sw1EF3vA
1QFUnoPk55rirXr1R9M/VJPANNC0N5nS1nOVs5AMk2QFloNnISUGaVMsJKMcuQ3t3g5Yc0XmOkWQ
2h5l8aFlL+5hojks8/FZ9ISBWFzMXml2CwCETuTIulaIQsXqYIwol5NzZtLHY5aeMNN4assmfjFG
nDr2bSVH9rTGL3zAI7jTTRTkCQtqLAOZNUaAebaSFYGJOtHONnbk5nt+8OJpS3E25/wvEpGtzfBn
75jaTo7EFaiXjMXBZZX5/lcM3iU/VO+5agEe7zRiIkuvPXrPeYuR7AwNzwL13nRusoyDcIEVgYNj
VccBceXggpArq/uQxlZmoLs42jWoxQSDhqRholpC600rDJBDGLklr18YmFtRRjV6EY5wka1otwww
/lGdm8avjjV3Ozczhs/ubAzRypvhGjiTdW7bVj/q/aCfkIHLd+6iHykvRybndJWzWytLRzUscnXA
ODk8G826sciwA75bhAU53CySwS124woka5XK4ZpzgrwukflB6SCBHmfI+inmiGzeMj9EosjGMrdi
AMPa/EnFwSpmAbU2VV4DOMLcGaCmuvjz+tY4SwH4UjXmnjldkKhNZtbNduNl4bRdy4ijdEG27mEa
bbAaZJlxHR2Qa+rVciYRNSAyQL6AaDTbQ0YW2bUgFDy1BjtvZLILLM/qOLdI+P2ERdvvtAKuGpCd
VQk/efg7dh5J9rMiKZNs/LwItDBhDFQPcFxO+M0GHcVpzpweQCIAglavH0/kKRfjBrI3WQDGkE29
J5JzsIrMRmSAeuADkdWiUwC+z7oKFtQbrxqKRD2dXQPUOF5mI/1JljTzlbTxGDM8JNBQbwVFJaqL
7HlPQ9A94sdVhl36lTd9c20Xr532AWZHYZ6Bh1cTYDslFpOgOJpBRGYk+mNcO2Ky1OoRUNVcUFEb
2ZPpWR7edX75o+2P+L/R/4Ey6BEcmNw5NuaYIRDgtltMNznokDogbxvtMUcuFTIBgcpN2qQBkHXI
URL8AJ6pzxkN8Q2+qckGddkGELoSe0+KAAQYD2+JDFiyIN1YwGB5SLE4UXf2F2xxYWNqCVMTWNhy
TKoCSZsVFu4jCOCGKUpYnYNBG02MP3lAT9tDE9J4mrrYxdlIpZ8m3Q1JHccljr568UKXXeXJn2MH
8CCUYFh33nwt48NboqHIOXQHp0ZChVDwAg9erxq2yYjvCnKXkB5LXA7AL+ysY4oMFdcv44sBAJXI
TKo8TNMAWdYk7EWewv04XpGoQJoiwWYQ+dBQKZTznUzGmi2b71PH7Nv1FSVXgkWmb16D1Iwcr6jO
WcaDq2OMXY8iAnQNCbErqAZa0zxsNCBpMVk4Ge560PXRBJeilXXSP7Ew3ZoGVA+KENRU2IgOPW9q
DrSZL3fv5cY9bfbL7j90mhHHR3w7538YidmaUS4cp22iu/bWWeQTP6gsjkB8V2qIpagNgHVs2ZIC
k3x805R47LQdumRJY5khIrybzLXBOreauzuFMq48ICM4bwluxPUAMMg/7AKLC800kPS2TYAjfaFn
P5YCaMNbPWlq0PpiLwnHjvSE9jwcGVnc+EU+kOVT+y5Bj57nnTN8xwp6PqqntHrO38mCwtjNHsNh
WIkT5MGcgc3QGe1+7pO+DklIzf861gWqnHL/f8UwBNYcGdEtFHP7gP0/LE1ibbooFpQ7ThXS/hey
qRr4ri1yQ5KyEMGKcqPe/yTD+/stnuRmEUwvVVlh33d0TrT9qTZLeQy4ytZ3xoNSANnqfUP1w81T
2lu919hLB9qpfuKRX7PyFBStf/FE07mat2k+kmUZcgNRhQfcoH8z/s/xmJ9FrPcGAEG/X2wBMclS
md0fc1187gQRUiMa6nkmcD6p1wYmyMVt09spGUrKwX50Z6iXyP5kcXIiOTUUzyBOJRqD5qQ7gcXw
rEJRrwQWfdRP5YQCc0C1D+Y+E0eytdNjvrZBBvLx/pn7Ij+UpCEj2SVwoKLCZvrWXgTJbk4q0Caw
9EGKPKovU+Ryudla4rUIHPYBcCY/sYJlgiCsLYP1jTuMxkQKxprv9VIBPkKwi0m/TfdDP9KTs7PW
3NkpcjFgRE1nMCyhgJ3vswBZ/AQ6TnDjEjq8DwQyOQmomQlxHCmLDDQT1CcxuQGyTTvMi/uDRAQ6
TnJprexkZJQPplmkpP+I6Zb5k9/gyFndE8VULot46b5o4gQYSzSc/VI36az6rUtjapBfAEIS0sRA
r73QOFl07VAv2Y87u7oxgTijhBWwRo9vqCSGZb94QAh5nsbMfxrAfioGnR0AWI96fhVHM8PSgRRG
4OpemJc4/PNKEC+RsIrBBWSMqzPg/4lrt0B9b4Drk7RsTzeXt16SRvIjBT2y8EO6XXVD6iNRb/OJ
5Uck86JaTKSPIigZVUhbfJt6exU2kDVWXBg4FkAFnw2oWrYLvBNRhS01+jIs45WkZGlraXnhGVBX
dyQEYQ0SycEut/YoeAY98nyp7JiDNRlTuCDt8b+HJmluEk/HpgTxuxSqKR5N/bpqcQF/lweHe0ca
d/7v49CsV60pu92KEsd9hjqvyyLOdgvfYdhRv42pR4019eDeCQCELJSqIbdV+N7J1LB2l/oAglCU
S97swMWNEy5vRGqvqzN2KHPdrZDm2yHp1Cv97wCMqNkLTQBRSDQiD6EVJD1Yl1NZft7ZNgjhwK2N
ORtwPUnoZ3FxKXITADKTg332rAC8Lg4upGFOhiTEtiGQWLj1ZjiBVvsQcxAU+gCIfQCD8sumfGUW
1WEKJO5nEyUnD53g4VADPBzzYr92Y/XrWrNz01jun8jN/GbWxvyNGYVzYLZrXgBirj+mjOsgwgPA
NWpJa7nWanCG3KBgimOPrK9Oav212JN+NbC1opd1f00T09zbqJr7Vqbl3yYSSP5uO2DTA9kN3+Nv
gzaz79VU9/tiGtnzuNQGJv7AFu3XKgXRUbNPFgbWvQ/IwQBIPT92OL/esdQQxHxYDKO6551AjFw6
052l+l5xI/pqK23e0UUo4IdXEhdR9yEvfAtAQ4pC90FDSUomb0EY1uIiSi0jCB4zFUvdB92q8iUT
kikTpb37XHShTHxlSnF/tdt3oiKreNL49oFpqLQUNEZdxWl1sVC8fSp1MfkzdPTZbhfa/DYqlrrV
zbelAqkPC2Ro0Bj1Auz0hsiRILcElWjIoBWiQiFoSDANwtuQXamTfQY86jekDfK7AwcBUgtO9Fxk
yAE25XFloDRF9jeKDgWIQcfMjkU0dqgy6Gebf6jJMgn8R0PEkS4kQ/0nShgp5s82yKaLLx4IjUBh
EsjyEFkPMqPmqOSfFxMLb1UhsgrxELfmsXKnKryvMyn7CgB4hYedI/K3wBOt6xwYFlYXLAANaEtM
cYChLe9n88GoSw0ZdRXSWOjekjxHRRR1ST1VxWcd/DVRbKCAzxHQyqaY0VPvTqblzoikRGEDYNnp
ODojks4wUnY0RKLYWyga/v/IbFBy7nvsPGGZubzlJAOaVjun/A+SyJRjTSiVRQ8QlWHjkZTInCkG
UAokSV8hEf+W34wz9vS6iWHlYKiYW3yvliB/6rO+OwZL+slnsaBVEexRskvqjXRmKOTFezLWDgGg
isOMHWykfT+nLaA6kqSq7NBr2l9b1JufSEZaauLYbPYuik33d4p8HZeHCntSoTKmnmaJGqW3KxiA
N859t2vTT0uVrQfCQ9US0LmFZRP80LGbFZFsGbzpMgm0VerdyQD0DA/p57egQl64jSOJgGP/vZ+R
acSRCn6gsedY8XEd2JQe1hJUR/f6+zEbpjpaBzP5Gq9DfPCMqXuw57b7FQjCoBDhAIlo9PZSozBs
VzOr+xUMITPqmCz9qQfJ9GfApH7GwaL/5PndMvNImxtkSGMX0DvWpV1dcifY69goP9GoBnYQMm2E
glcoUJ8d02tCqRLCWQhJQzIcdsSYF7n68jAl01EOSaPVXX3RzOLdmxw30TVAxXqoj0PM1W7Ba955
AHy6i15q2OKhq8nIpM/omtKU7m5t8Hhch6Q6yIuImJvw0lXdMxnJO5MfUVxUfULxfeSYXp9kiNTK
cL4+YIKisRH5wxJElMB+S4EnGhRBhpTutIlIQw0pQGyHlU7lpcDVE2CkSj1Ubha24MOKpA1p+jz+
pestL1J7wNSjHV8kmeMxFQ94dt12jNVW8GbvuMk4/qSUisyV951CXeCjsDH4ysJWT5a9HoBXUpE/
Atv/r86ytAPJ7zkklR2p73zVkHpEVkk9EXQVD4A7uWKyVLYkw6E2kjyVWvmRLNDz135ukqtfOPYr
GA46pBb07XGm8svKMS5WVQMKuS/KXuSqHPDfNDiz2PhkIFv8UU+7AyrkteYwTEBYCpIUKxbCU3DX
TqpTQcJDTSVIcZSdxpBNFSJXmYFSrN8ZPF2N/vcC+JMBQLrO8lmQ++vrZggiqVdwVOAwS8teCCmY
2QAsDBVosMQUBiExpPf4wnIMfqGTXwf1g4I4pp5dNb8xVLihLg/1qBMqDN6XbIBJi/eZn8/7u7Wc
Y+svpblqZyUHGoh1iVPMA4R7l3V9ZDJk0yQVjggN2m22xMazWc3Luc9fSa4ToQJK190ccKfIrq4S
cFrMsaiZMgttX4KNZ0eVUmnTL4/UkyVVaS8AX4Waiq02dVay+OpnbyrAIm/Spl5Z7d6WrVrP2kiz
wC/arcsTAArGF1c0pta0e9by6WDYKHoIExPUewC6QqZEPr5QQ8ZxBizAwWDDSSkKj9lISy9tcUgI
XzJMMh8QDzqQZ1xsiNCuiGgW2wYaeg6UPpJpCx+wArb+CDKjO/tAkH5IO+RKIymJI0FtBD9pW60h
9j8AcemOzUsGehYBbOk7Wh0DhCXXQwZYLFAKwKKMGSAvp8U8ZjlwWEm2JEZysHQkkVtI3HrMvNF7
9MFDcPAEtgIHLuoK3g8HqEQ9fr4hz9trm5YY6qPb7GbghDxqeRFyoIBnIQrx33pCNoMr7AW/dY5F
ImCOR+LcTOaqxMIUY9UEi9t7AHGGkNQrilxCM/GrvZJ9aO1neJwCUrY/89IE9zjX5qMJzN6vNMTs
bT4azAXeotCibHXZDElr8bX/2v5QwQtRwUw3UXlxtVuH2pc3luKrxFxY3CPZ3N1ZReXN5Pjh55xH
EKuC+mKRSy41racVw+zjjQqA55eP1g8kq2OwQ4H9/OVj9uV3f7ly8IADtM7BaapG74lZlvdkE0Ye
qBV2oxiSjLSBn/ePyLcISa4caBgAaUzsumsRKRJnYBbgairjwXGyP++MKeac4FCimIEQKy7NG2z9
BMD6PjKedXgOgfjNrpAiie2q9Alnu6UexqKrB6jObptvaVamT44V2DMSkJEd2a7FiWQB6h7eHDAv
tnd2x509Cb1gHY29Cl1herbD7Kbe0XdMCyT5rcxJC3QLFny/+/Llcoq0PrT0dat1lTI2hrQBHLYm
LcisFaDBaWtewRLkXcCRA6o2HZDJKVLwEtFQjxmjHtVmhv+sQmuM7fyk7HQg5uzKsQ2QEwAFeSht
kDZnC1POM8lV4KkY1sjIK4byKAvFxSBDHMWBLZFjyyMSMZSYADS+2W1km670fo9FYfK1QTUGOQ/d
20WaYsYJFefLYO7G2ise+lYDPm/uVy+jaKgHeK5f4yQvzzRCZXf9YiPj+sHsMpDc38xIMS/drxrH
i27KluqFRG2QAWJa2K5G+yXmbnKST3FVQrv0yL0cGs86qDcBPdCpoec7mRhjagsGjVm+LEhRyxfK
nKD6aq3f1G9CcQUyVxegIV0Fb/XntfWfC03DBMv0AcIfz0ETynEKOozHorXMNWw0cEK1jXvJ9R6W
KEsFhIlQ+2aXAqbOGvc0JIV0saa5uDj1GG2D0XUyC8fVPO3X4yYa9xjqFoK/s/Y3mslsplUtzXRo
+mNbFmpZNvMfsqVx4sX4w2I/NiZOjk2oDnmgqE8qRx07uUvrhoWPvd+Gnvi5eDekopkXcGDkY3ME
qR5w425y6pFMt5JnHcflOpJD/WuQj+YuE8CyiWgmBpyZwu4rQF9jaOG0dqPoPSzPSUYNA9XSc+/N
zYNSUBTyVYpaQ76w9LuLT9aAZPxljgsQyAIWPtmPc28jEw0NuOlt4LJa9WXQ/6GcAM93GURDtlg9
IjuZxqTRcRYQAu2miEitDNXQazy4qDH1qNG8fjqsdjLIgEqhjKVzEvA/wYXjHGYvXs/U4LufsbUq
xgD8ZhUgcUA4PXsmulZmruLHeTd4U8HU1rshZD2KOTdq6TTJ0MKfoionCqeGm8uTRrrfX/7OfqIb
I1dqvDgC2nl7jgWHpSeZL5GIcw4EX+Zm7JjlcgR930XK/Dtzcicf6pGaekphFyBJw2k04mJSA4wJ
6kqpckKeOyoVbfOLSmrLmyDZ1Q2ygTklxv17GpvUU2LcvDr9ue5m/F0jL45cVMLchwl0MwVvHG8C
uGh5AfDEd97ihYkcFXbVBfszMT1TQ3TP1CNFDFiZc9/x3Z38I1sKx1LT34MCRwv/Nead7+12QApR
X1FFOmoTEPoKP7tiZ3teIuraS5lfh8q6gjVpfHCzes5ErWu204eV71ckQ4I1VfhwYx5wnCfMPZwl
5PvZSEoAdgU5gKmsVfukwjkB/p7BIxJmldEZJ3u2jBBprjGwXWbsryGJz9p7LQoH5PjuEZQaX0rT
8q6b5xY9lcgNZWrWTj24qAeCPe9R9tKvG1dlRq6DXllIU4CtvCw9DOW1366obkRa4OQRGxV4cWh4
mO66lGuPtVdvm3nO7bO79g9K7kxpvIY07p35E1YJ7ekj137UjH2frS7Se36KScZANLFU4PJmwTPk
MYSWp3/SUKJzUq7ysqMImnXTNui1R/0DNiJNYNqUrmmeUXFnnhcDhYKoHURXqqpkAkaOYw3egWOp
8eB11cH0ncECfBqMSE29jY+/THpwUSppjwraMOmGNOjAQG1YqLNIQECeYMF06Rx2AHxMg+xFNN3o
1080vCnJVMmpR0ogeh3u5BSDlHiRSOWduwY2s3Dxpx5Zpl5YWEH2ko5+8rkGI/3VdfiznjXpZyla
m/HItQG8A8KCGi1bViwggKiIQ8E3u8w1XnhqWGCThtlQFO1LYMyhcioMHp/mvMCC3uqLYgectvZg
DrwCMMx7EHPC2xplPs6J/EhhpF7omU3+whjT8Swp6pmBtlskPSKF8soEeYCGvayHWq8/0YgPZWtF
pLWIVaCzh2E3p/mAfet3F0djzH+0/CWyUKh4kobSZ/Szes97p4uGOAFLReV4LwZq+F+aEeU0oNAa
DiSTim6uHjQH82Ala2wzB6hCflKiJRg94Gs4KORc1ieSk8gERCuo56z+lIjLeEC8Mmbg7Im/DH1e
SjwUxuWYVCBPCVWpgyk0OCxbjmS4UTtc/8lH19YE5T436SgC31VVkFZFo8vIkKQxKiwxN+UXIgLZ
qKjv1g3uku7aMfQFrG4/120Ix23Edgx9LRmQqXQDPMMWDUi98Uwm6DKlAPK19Vib2IX4GSGNhiiq
fkXhUXyiUbPO2CsHhB3yEIHgfyBhodXrwyBz2M1ycgADm2DeazdPwej6Z1tA5SGDfgbZ9NpJWe2A
KCREPpu0s7s8OJMXNR/ISXSLS/YkUnFJJod0RcAlAkXpgt2x5gLeRf2ZmgDZ5M9TRH0jHt+kFjiw
Ln6wPClDUposnY7A28Y2xi3CKrzceVrxNjHM/Z1iQKUankM5P6ro5KFh068F8OgFJ9zdYz/6e241
6euqtch3a6b5TMNBB+xvxeY/U1tPX0kENEqkwWnm1qKs1j9JCcKf5HUwkTBDMcgr7RvncrMgs75J
X0ZUi7YAAWHAgDs5JZ5F1HSx+dZTsoz1KTA7kKJDsuFmcmfcdHEdtVkDBNpbPBV0HW1B1J0B0dpD
bif5qlDKTvniqHxze+uyfH/L9S+zZDoBaB7vCnphiCYXDRghAC1GQvBg410Tt0hyBK+8HJHCQRob
3vo3RxWnEe8oUpBsE2xQcXGO2Fm7O1Ny2hjJC1Xec9aDUg7UvNZZRxnFOW3fe0pmAGJk3xsTeHmE
iVL07hRUUkiaO/X/JFNRya1gSfxfhTbAJDBrKZKIW4BwZMiHTrP4m12546lhun6onOFpbLv2Ct6U
K2HjeP68vNxGAHOUI4LRSRM8p8sKeXJmNjfNSdbBAjfo4jIzOwUgmSPRpny2HazfC1BEdsUlw8oY
SWZ4ziU6wKdarTnRSL2R6WVs2MxBKnqHlLX3N7t60d+UJLpz/9ewerye8P9UG09xEgxHe+WoChKN
wVAftIqGhnmy/LWkpXGgkY4tBimnIZmRAw3/C1lilx0QVUT4twtZGJOjiqOubjqYnqxABgLB04Lc
HVCGBGUZA9fHNtI9F7JRt8CPhHMK70INd6fmGAzVVyVCPqOZ7mUE6ipVUaMgaU0mvleyjfncc2OM
6DpIW993lo+9aR0Q70WGxBwJW0IYJAq7ZINTcgd1omyUC/VYED/Ultc8kAWJ7lxJRrAn3R1UinL5
0OYWmrR3d9BPLip2Lft3gm/xLIaJJXWpqYE95fHsSoOm9VuG6lnXvcruZPX9fqlRHaY8qHcfJgNN
ZYN1jjK7tzAW8BR8FIou1znrayNI94agLR75xHDouia/tijWyY6WvRaAP0Rjpjzdm0xP9g02dB6D
0liA7Os3fAbNABwrb/m1N5GKR9bKj5RK9ktWY+5Fwk0cGsfrxMHghZnErvHs7jz3meZ+L0Gn2xTB
es1SPDu4M05fVwuHkzgojv8C6h9WIuVfZeYPoZMG5Zd29ZtoAIAzMuz18Zgs2QrsRK1ECQ/AoQ7g
6SmBdF2ZgD0awTUODNzf3cYGFBjS5cHokPTeQY6FdezkyNO1m3xfFUP8hDz5+Il6mZaj2AoJbBHJ
hqZ1wL7ZYh5WN4AUVIZSMwHoquqnp14EkCKKoOE8JpJjCstnzBgpghSqOBk/gFkP/M3iPuhCGQdY
+r7tg6OrD9kVVGkDKMxRrGYAceS6ZN/vl6G0gixQWohTp8UGAu6MJa1agk4mr7FmTHno9QnKKMTM
guYCUzMcC0xinkmEzaz1WOies1PTixToNmU9gP5WTCXIQsUgLxEjFxY06v0aaMDiKoYl+AVXnKDd
JcDlU2acTaCYkJxS5ygxjhpl+7OZssCKuQAYEgo4poABWwuszhFSNyZUO2fOisrexY90zeoAVuUs
80MJ3JBj3ToPLl+NMzXDsgaLHOtWi+zCcfANALBmGZAUblbKntQbS9klPamUJfUCa279ixJaHd4r
wEhKvGNiug/kYq22G7odUH3V2Y/Paz5e1VgdbAHQCOmfpJGnRgNvi0NpIL1DHhOxCjzXrI/3ABHE
joZXxU+qaXGU8JjzX0jC6xr1v3xBHrw5dtqRhIMLGqNwykFZCfS4OIyT6mmK67MrQB2pwUGuuxne
ycYSr9j/bEIePB+B7Kii3oWhoX27JovL/qS1nnT41/BlgsKifmnAMiR2/MAnY597cUM0NDEzq0Ol
oR6pyZCG1GTCWQ1Ji6QWOCvDOz+dYSebOfpvyuIuVM917BCqu3GG3x0LW3CUoauqqlzDDEuObA5Z
fSWLroalc4+m1/1J+bpSJvVDjyTnfp3AmES1XCNgE0ARhPPkloBRmDb12OprUsAMNdhimFH4uSeh
neMvPcL5FFjEBXVqrpWeEXmiqFRakRdw6rxwYy/jTR2PChPT6bkF7gMQqSuUieH0qWw69pSKsyka
GqYO6mzMEQ8kI62ys/TxczaYK1hC312pxyuAmkxGIkMqJcVQF5x6N0EmYlMdwQTqXllR1kHU554P
RlZ+XIt86vaoxHGvsuu2xRp2PLMOxuJa7dMsANZ0kF/HKV+Qn4FnVWiMoKUmHwrZZyNK0Dn7vPnp
pnw1/IP6kTd/UxuVE/wfZ1/W3DiudPlXbtznYQzAHV/MNw+iFkuWZNmusl31wqitue87fv0cJN2m
Wre6Z2JeWEBmAlJZEgkgT54TfbGlBHqpwnPNow99nuTmS3E1Zv6CFRYoqHkwiXWt2FLMNAftij3V
vyzXdrZzlzy2nYxHavmKZoW6aZDhYVakECL5sFFInWH7Nc8YRKCSqaKvFMHBp9uhjhyvtIyoWtRZ
tT4btQyPM5bvmWLQCXHXaWOtPczfE/oegA4bpZExPA1AaIerr8mkhlA/wdvZhBDa9qHbiEJG1gYe
sDDRbpr8xkMOGH0N6YQ9OI+gPk59Paq5yuA/DVw0gdfzoTvnvrUODCN+NOomfhyCMH6sY/yXSn4Z
oroLwAbJdiBDZyfyUShzhzd/ZP5hjuh6NuGZzaY7moMuALUj4SuacTu/Vo09xKYGWGJ+MQ2fxNkP
xUovdShEodYBJ6dODbhcAC1CZXPaBg7VpRbZygoHH5Mx3d+EkZOpUW1qjrshYd//dg5yJIP0VxFj
ZyvOOvwdNCD3jDEq1loyQkvwpj+lyU836uRxtKvu0sjypCsuU6l6Y11jaQd1yMbns8+uQ3ZM8BeF
dCXvdkmKn3Mn8IXdOa6sxUPacEDZAogFaJNU5bzmEYBx9w7rXHC/+4r1my6A+bCj9ON06w/QCYYk
RL0yqtK4E4QSATV0ujNAZ+Np1Adtd/uQGa9ONIKz2rZx9tmH5qescOvNIoc7ViNqkMb+gUyWHtnH
FAeb1CNd3Vwfza3RtdhLKF1dutiW5eCOYANBoHMsOqa03HbA1V1aBZmKBtZijY0u2QCMCi5Z7zxn
4YAHvrKTqTOh+RjY/BOFziblLIBX8Aytx2OxEYm7kq7lPyQeBfTjGF40LUpPcVRvWkMvDk5XnliJ
760h0uuLHwf1tgcp7OrGwVUcFyDojcDltVm85KAu5G9eDUP372hid3Taq9lb81RbjJ1uzerNQPrl
ZNiQcExRfD4lkQNN5tZ5BEvStkft75l6LJPywYeuLVhp2tiL/ABZ2E77SfF2bTmPHe+DHTZ6Ki+C
4eRoW4jClsnQbXMc/cf4aUM5aUpZfKAh0EvAvsF2rI0f93h+mkZlHegyuiG4X6W0wD+LFtnq0v0D
KK9xoy9hqFMCd7uKW4ZR62bsTZdClmmWsX87lctSF3v4LAE5rqhAtUglNstlGHoPogndPkoK1E+T
Q+SWKe6oLMfGyWaxIqtJzaIBGFvv8pdgAF45byIUM6ni7blam5p0qXHEGPvIb1EVN5mwRSxO2OBX
6w5VKKsKxUdi2hkBCpfx9IqqL043ggmKgYe4kaz8IrLyFxhh+EXiTnkZMv8PMnNm2eugG+y9VRjp
l34jXJbtgWYBdgKiMuuizpVMi2m8gpj+ZPUyeRLVxJ+Mtrhv/cp4TZI6gsQqaGYtp6g+C4giSjvl
xyl12REVlWxukc1J9OGeiR+LT/fraiME55BoavKLXr4CFg29HYVV9CUuumE1m1HidkY2umB/88uQ
g7UrQca1D6ceKhdmgF0nLigggTzM0h/zYQ6BLhEcyUfgb0IWE7ViHoWnOuzfZ6aZBpSZyxIkJiBY
aNWlU1wKFrEuUH9u2kP9R10reUmq5O2UPAdFLmPIliNXqTSfL/PYAMTTgJQUG0OvwfsqTaxWGoHy
Bh2/GHC8T3Z5TgT4CsDATCFcxdnIv2ywU9Q3msIsgiwj48951bJ+kxUHWrCDFmbEoarMdlk7Xq/1
QwgN7uTAxtW80L9a3lOTwvsyXzExPmpgqIA2Jbh/NUdAn1gfdkQCTKYIVePbMpbNmrrkaNLkR4eD
r83UTOGmN4pm2yU5fwXH3UGf6uxHOvRIr0nHeMzC2N//3yNAMlN4JuNyZyYmv6eLbEJ9bv2zrZPR
M5L+1dVQ7ms/TM1loMON3qum/lpghW38i97348vU++YGWtLGfeDyX3OJrPCt6DBUqgpZB1Eh9lL2
cbmg7Auf4TThKGdEVcFRNpA6h+kmAszZ1zZjiIDXCZp814VsBN+INl4m0KHsmsCyV63qkgNyG/kF
7BTUCbSq8IHAQFY1D0V8B7bxT8gKPusfbOK9VdiAemiocf+wUSscTCT+dM0Cjfuf1OPU6vLWKyDl
dIJ2FoihnUqARzKNLj11pR+ujBrA9UiGxXEEBfExt9oCGYFwnSgT2QFDytP1VRPbLGfFIEq5Fq2A
i0LjMtFA2mTzGmoNPYCAIYgOO0XpPbfUrf+qqxxV6odrpzHdObioJUgNKdqqihgogb9OUasu2Vym
g7K2U1P2tikgRKeaV9aKploGsAysGu8kRbYP7k4625vPHf+WPnk5J7w5WlzOBLUCC+hE8yvvd8FD
rXtul1ZvTYzMhGj4q0hNe1gXURRus8AfwCxUTvc3MhR1IlG9mkOyGDVDlljNfYqUFSrBt8j9SGjr
sumg2+lPkU3+MwD47R2bTL5r3DD73PvFSxzE2Q/U1f+MRv/vA1BiALbh1Nrlfr/rrQ41OCaPw2PT
6yiyUa0gcBNAiz76ZGQ19FwTx+g2N44xakPQw+JCcSPNSP0+wf4CyOFd3zTdXR+6B3dgOJuroJQ8
p/TnPiX25+w9ZfO1irWGR00kC8C3QM0ZHTA3VQaoZQpTMA/rW+A7Bs58LFE+BszNjrf8rst8LH+C
rn8GHyJ4OSBKD1F5cE82sofIeWJuyGmPlfEgDGtHziBEfJ6Y0K7Fd/5AtlxwZ180roGjE3htLLn0
Mtxc7an9GDtxaQNxcsQNl0P4xg0/h/2WtAWo0xVb0h3408MUh/ufHfLYElwLeQTNRSdvUbAEdB+u
pcMN0IQjCxMIkKlQmRMVOKU4Oo73fd8km0Ia/oqjBghCcBDxBTm189xL5MEslM2sLMXPTd1JMYR3
U4g8m/LSpf1oLQ6KE10KUvF/HkLzR2a4r/OiB8IzmN5iN8GBbF2cI6Rez40L4AJoSnLzXjlAEoqU
eQW5y9k9YFN5n8KRQNlhV4ogWTlgmr030l9U5rpUvc7MQQvb0J9hV+RC5KRhxD9EXRwO9Go2w/FK
LJ1Ot2CNTk4nbdr/Lj2kKV/lXCWdlsEB8mMnJz5QzgnigD9kG4MwVfFkLJQWedxuLGZk+8W0sFyI
VFclXcXUQ/fmL8PIVguLeUwYJojhqmEMFaNC/SgVTaTRld+GDghfB+fcoWcHzXU3lt03PkkbqlP4
PngfwVUOikoIjtTL+FJPokc/RZVXpO97AXLlqe2Kr7rxK+yc8PskoTatR5Vz3wHwcukYsMOF0YTf
Bz/4EoJz4dnEWf1ePFZ13wGZBd2xrI3ji44D4xR3mmcyaZL/YRUNxFaUqUVZ1nZAsgCAQnQ1kCkv
8RQRdeZVfKMxf2v5QIW50FG6H6qp2Thj8Dr0Tn1sEs6epNPkxyhL3gpLTJnXGaXl+QCl7HgQ8qcQ
/AtPyEmQbzAj0EapSnsaSRdQor8athi9wq3uHFX9BCFpfk+tpcumAFWDJrc2N46luwQPUVocQig4
ERIc5yATMqWfYt2BMMafvTovxwLQE/WzCEqPuDQJ0rHgOuLAXNkGyLUXRMkSFtTGqm9SpsQGJog8
gMFbSvHQq4sOIgVQH2sHW9EmkH3E+e+9r2v3ZFrsVcB8aLB1w5psYrLZTkIodHxMmNAPqBdzNhFP
2cEFH9tl1H1z1Uo7++Hb4a5mRXNyO9yyZ5kF6By3a9+GCiyJJZCWwu+kFci7hEw5l16bAD22sAIF
RANE/dbEJ43DdUW7pGvOumt06Ot+yJUurECLbWYOWvpubL+PWwiCqAWOXIUj7Nneqq34Eoh2K2PW
P+NovH+WoGNSzMz+flQ22wXi3EpsuZq9yhaN7c6EkOwDmTIdQHesh8YNddO2tnAbrsu7NsQBdeOz
J7r0om630Iwb1m1YsMzLeXUuUeF46ouKP3WmAYZps46uRlRCzzwORqs7mgAbqfBRzTlZknuNy74E
7qCvndDQ7iN/SC7WmNmrAWUS3zU/RLrObF60LMaCQZbRHSjp+ee4aC8UABlAuQpZZV5yU3T3TSqD
Tc7c8HuDQls1A009jZFYj00n8Xf6rqVRdJnvLYH49re9SHyr0ja6TF2IexTGcaP97oKtYduUUNME
hWuBkyi1KKI+XezJH90jSFXOMrOMHdmqriUIZ71pfDN/TYdPpPEdGKE8hLYRgVxFTG+O46RelzvN
cYSi/KvpXkVFlouoLpre9BDVYUtUW34mM1C306E0w3iOknnyHpUJqBc5LNuOXPaQQI5Qrl6N4bOv
G/q57KYDc4I0XFeK2R5bT9qEztvWnmXTjnXpt2WLervRpRAZFFchtHeFmDbWd1pwDJXgBfIzOMNI
H6hTKvULXkKoFSlW8NOpgMXBygZVZjjr2CVOyp2VH1erGGWPUwHoDO83Czb4Bv4rUceLEvfxyw2E
mAYkqNLES8UoXqO+k2UChJRjAHZpMBqvbua6Ctdk6OGQzT7QuGVuJGLyNYrhsBxNy2FlBV10AZmY
i/R1V3mTbcbfIHf02sisfPYzqGzl3OaAM8CeTMUu7l3rxQXU4k4HJ882hTL2N9l5ruzZVzDvWduW
OeUdZIiMV5ySrMkPRcBoo+GQ+NDndfJpcNsnms8MMpDH9ll2ymvTvmiDhvWOeiGdNahxDqzoguLZ
Q571IHmSSFxbZTm9ZW1jb8A4Gt0JM5FvTsXudemXz1Vrjg+oi0Z+OzTew6Z6iO6o+9cwllqPZp2t
sQbY4lDS+tSNYXnGgUE3a9hHPvKnwZAHe/qKmgiDrCgHCLcv1mZkaM92Xr+EubS+lQ7ElYWZGg9D
M2SnSeBWSg4rTO/auo1f3UqKXQZO890EotnXYDQ3FBCXUYIayFIeQazSXMwCCeRpSqxvQPl+i1Bg
/awbcXNobKTTyW6jFBHgnG9Bptmb0iqdfWtW2rM1ti8+Eu1hjqf5CCW6p9aUo1e6gKVHHwL3U5Lc
swEaCGRq87A7l7ghxbEOHY28RjK8x+frJZA/TpC4xwQZBIyvJsAp2f/LBDS937bNOTLTbaM4qKMW
6+rMne6BSi9OnTKRnbp0iSuUg7bOWHiLjVpL3CTT+jgyaPfWa9f3h8OyyITUulOsab1Jl48Qh7RV
bVJbXVanHzE4xxsPhRn+ESQ2jm0/FuK0JI9I04fW5LQGJ/fSpdYcs6zgg9SPvN4Zw/USSONM24fs
1pz/0TVQGjg56oUDt6k2oaqoMVVFTaxalnI4GhSnyEE28i6OQRXYkG1xAMTxPiKIHAX1jBPsyhqz
APCPCoR0I3G8GHKHh0Sr3UvdJKhuVWdK+ogTnkHjb0kRis3vIkK73pUohH0zNBsVzJFWr33f1HfQ
gNkPTSIhMtz72jpxQ2cTgkczw5q4XGeOG17qKuFPfZFH+6mpgBuhaEAhK2B5uuIQdCZ7CrR4PKu5
gilHHqvMm62rDmuX49z5TDfWjS0fcXLtf3idsAWj0RI4WfnZ7oB3I5NrDrGXjzgQtU2k6CMlVkot
E1+eFhmjxQzhBiA6miyb1h1W296ICiKJbMmfwzACFXTIMSlJU0gqo5yWnP1Yv4+olYfc5LAz+fa+
fcC6na/xeZhnYkgC5sZYh5aWrLE9/pM2iSiRkH2pI3AIU9jMqZSoYNdK0jUZr0YgeLL8dA7mQxSf
3wuis2rfNnq3ww4cC7dYXtzMFH+0wzfHDSwFMu43qLYef4Lt6Zvlcu2tRuGzl7VD8CnAMg/y4rZ8
sNIIm4iutFDvnTQHBimHO6mXKIPIanfTJ0W/taoMydOEQz5EaYiAyMrdl5q/WUxkp8toOmO7uuq3
vcRDNDstJmJeprEhQ1kYEG8jSsqBsg9SFp3xztPPnZZALcoa3kYtbvaOWdvrbqyHNwa2Z9BAx/LE
oDv02R2RalVhmWNBhSh2IROhZeNb4QqUIGpmjfM7VLrtfbvwvQKsC6e4AEiWRbjZdQ0HKxWwv26a
J3uf1SjroBC6aHGAw/8qMbzGbsx+R+PAr6lu7jZbh4N+LkzxUoW437sdnpq6qmVOJe6t1OWq0nnp
krdQwb4KZir4Zix5wyRZg7MFmdzSAf3DfA2BevmzPdjFRzuDeofNdGBhRMfv6WKoo9+lu9iux5H1
Y/D8Gv/hp6C4xpZnCpP7MA+MEx97nB+yINwJDgIUrIpgpIurKHBTgCNbPhsWK0EukhKiJimS95Dy
/c3IdnBw9olKczws/5ySIB0ZNt8T0PWQbbdAeUYvs4SgmjjaBCbKfgbLLzwH7HnIKkC5Iy3D/iFW
l6FDNl8E4DAmB11Q8dM/5AlYxMPS7e5uRkRT/Bbjsb+/GRAgNe7m2Bgvc1BLG+qtH03DkXpNjMTm
KnKSlY0jgfMSm+scCCEgcNpIsearC87IQNGL9ezcJZufZoqnVxnJfRWNBVzrQI7+Qy0rYCKHgCRy
hySeRY5OF89dH9ZHMqH6Ol6LKAA/TW07G8NEMgmkPMUJeRHcTKm5XHjHdjzVisNiopaj7sGzLWbX
s5BDKG+S30U4w3kSfo/fvlYjI6w2dti/9Pssw1oGcpoQ4xGiX3OUc15o78dweL+xQwfqABBxfTZ5
kD9kUuzDvoPa7M1UrKz6fV/oYtWO+HlkiW7vssa/AwYofIbIYvhstjaOcaDXs6tMG3D/JoseUs2d
I6bgCyrh7BTcU74PIr8SmmEQv/HB28RsQOcL5h+pn6f4/DoR9Bvq6lBI1bbknrAIXuNot/Ko6+Yh
Bjpq4DLaKcYfpqnVdwskkcCMQtfx6SVFscPDFOCUrGXxbnBQlTMVoTbDFZsAqlnFkL5FbYpnRZ8a
5hl7PvNsiewPAMqaO+ot9qwfoz1+DV8Yb8yzri4+dGFPQeVkL4XTvSRIegEGtBpJG7Nwjc81VgZv
fqtJT9ej6RHEGQL/OV/ed7E1QCsg17Y1Rj6izBj73akw3vKxeRnDsFLz9PVof5Ga/kxHCsAjvFbm
4G+pt1wWZUeylSK3Z4nIm5CqFbfjbaBTO1Cq0lbORuJpWM3bvTrWVnkNaAl5li0gDukcz4cQjJLh
aB50E3BIC+dii7IailP5EdLEu0wHZYVWZ+5uloWYUB8fQKV1DYr1/pM9JfwUZ9MbKyK/9fAESe38
E6lJAN0BxpeiPNE4IY3fT9O7SkuqFuneSZrhLuKh3CH3VH/Wuxr6oQnyBlr8iyem/TwH2D0eIzaO
+JgR77iof5DOu0PwEBKFJ7V3upDnI45MDcBha5nVFp4GVVGFkNyIzYuhLjmffpkg4NkPjmFcyO53
hbsuI6mtF9tU4JEpDHyyODzQ/BXLfHZxUceMQYNjwmK2/Goi1wLP5ogVBJShdelsWhmJw6Bb7oFa
9W+6SwjFgYLyfcQyrIibVR0abL/EOkP9irxttcV2nAFs+9eXWOLoFZcutW7eBY29iRshALcy+rrw
bEWw2DbIYmW5a29N1YVu2jBfyEu2JQSfGfhuasUIuARGE/gyaQYa0rSy2eODhRjJ6Mq7SSunPast
4EtE228awSBkZ2IVYxhp+N2J9bvOCSBdawrg7Vxu/YB0MnSbRsf4XOGdrkUqtDPNBOrQaZ/2MaQq
RN5vdIDfziJMszu689u+iAH+lp/pzk+XwpzKrVX49XpWUHQUlBky5YCkWeGQeGNorAwtKi4UbTR5
skzAY9CtaeAZtjQQXNkt5O/wnw7zaTitiV6DLleEJ0HpfNW71DknWsCfIN3eVUb4TJcS28CNFZv6
Jgac6Rlr0OahzL8VeWpjNYp1z7r1wSo/9ycLpOwj6JoO0A2FH9yJqymx/Qc3irTHycG7cFuJuv/K
f4w73X90C2jv5gayMtQlh5CZXKeNJTY0yqyd+AE1kgyQPORdw6MvnPQe2+GjUVjNQzN275fCtdKN
yJJt0BX86FTutO5F7H4bh8dmqLIfAkTveMd5dxamDxkGHe89C4EN5E5abUfHxW3eFtig+k5tewt8
DfRiyCUTJo0uOYAZQk71vpKD8e6Atm02I+H0YeJbfBwvrNKxjtCde9R7KKBX2jr3Nt5Uv89tsFJT
34T2yHrqeOMVDZDIfY+yTsf/WhoJzjykwhGSTB+1asis7sFjdgrS+CeElevPVe/XW01OLo7LS3Dp
DVW6tp1g+Jqn/VaLffunCrVMu5pDo76QwIjF1gGZrf48xOAksEH8+lqOLNmJZMq3qdSNVylwgiJl
EZ/Ii08zy4X9sgxKmFVcpCxDFCIrwj3wzoly1eltf49zoGMGRk0g9j9sraLrm/vX8XN7BIPBfZhB
E89wa+s44DfmRbHMflTJZ2dy9W+6xJK9iPLxOMR8PKfgxPIq0NRvWRKCrljlhISiNLf6Am+C+r7K
FlEL8qIQAB/56C0OlzJKS59at1OUVTBtuax+4K8SoigdNDrLhWxCkeAGTequ8Qx+95IjZtFj2Lfh
HXfjCWn/zkJSB4wkx24qITlVAXVANqyb3h3UkhRNzWLCUyWzEiiO9xGIwqoc+UulHI8cSf2okKiz
zVT68osNS+N433Ib6awlhtyFm2lnKw+AavLHZ3A2Tdty8JHYTJL4pFVuBcUmLXqJ7fhXrWpONP1T
b2rNzxI1aCtgsaZnCPJMW33M8/skQV4Z2P7PujY0pwmJv+WtpWE+m5Z3RqbSdvcCy7bzv//1P//3
//ox/lfwq7gU6RQU+b/yLrvg422b//43Z+6//1XO9v3P//43oIzQ5TGF4+JfAxLgpvL/+PYU5YEK
/x9hWtd53hbGOQPydUdUO0Srw410yzhqHBcTMe8s3Zl9J4JOC+7lWydpo5mQhyJuyH56IUDwyk0d
6D4/OVo2eA4iZBY9PE6TI86Y8TFTEyIOCXBhiKEuXSB1kXhdwh6jyTS9AvnKb9Ao9/Dnt39O0A9a
ZaVWftKQg9qyxkoPeja1D4aZ4J6gg/6NpH80C6f72OsFd7OiHvWxswzuUspeLv1ZgQ8rGX8V2FF4
R+J4k7+RYj0//+Igibelxhg0I0oAEqlfq/5kZ9awBlhaOya4uaHo8jF3Xf0xCiGFXk/OA/WMLBof
+rbznAAJA68Hpds9ysY/LfHGkFh30FlEyTeFZE2YbTPbL9Y0AV2gMRSv9XFsts3H6zAImq/00An2
89RRbj6B5Cw90tSMm9F5EBEYqkT4TPmFvirOKVayJ+rFJeNQ+0HqwvGHwvvnb5rD/uOLBnSpC7yA
LUyH64b91y9anVrBlARCnpmjB/eko2TXYxnO4kuzulKB6r4owvHK7IbyzD2YdPNu7oc9L8L1X2OY
LP1mi5pM3N2IwpDh8bpvpzZY+ZOeXYjRkBxJO/4AdZixR7oAck1TxDcTvlRbLVhl8eR8z9WDTG/N
8hRCuv4kuIH3AuAl4I3Wdub4tsIuOtvVvhhRkrULDDDTBY1rrluwh28N8Bqh2quKNY+yTWAFBSSd
Uku1mUJRdMoe7BRplrkHPmG5q4O0OkI4tDq3OsCCtJlTu7fCyCsPIqPtvH37iGATzwovDRt4zejd
G1hf//mjwk//9rOCwA9uBgYAHwLMo47yX90U+l4bi8x0xzNgmb43SvfoCF171qvGPUrXLL2yD/gX
bEKNFUp3y3NnJOWTrWufye6HWryRhSH3OCXU30LtYA4d/4KSvuFuinR/Q1E2tp92lTqboGvaOzMt
m4ccuJONSrR61I2FbB5CdekS49pRojLv1ElkkGsee7F64vpQvtvkQRncTXFpvA4ReAkFwDZ5Y5ef
WQeuRhU11aMGrRgM8jv5xoOmRWlwAvgUw31nrRm18GjJWwgXJ7ChyNYNd48+Z8OXrtN8r3EG4yFy
63APxTn8+bGbvXBeoXaskvJrEUb7Ut38i9w6mlO+ibUQ/sFtnoQdJqvCbfmBulxM5sOY9TgYBR7d
q90s2KGYxYekU6nttdjBiXmkv02lH39XDfDxJt8jNAZlUQ2yfLhyJpcYuHY8T6t72i0uF9o34iTC
WUO5p/DIYeBWs/3nb4/pmLffHsO2gVCAjIKh46lCj5yrb8+kJ04ShFZ81oC48yrbNU+WPuEnJaC9
3Br856gKkshETrJTN49Zdm+EbHNjpy5dwqFv105XaPO8v4trebIfGSpKCvXKy1B6hWmESJCT8Ncb
O70HJ3f7Q1wGO6uL3YOhLixDbgyVP7ZzGLURTXLNTbJSn1rgmHAPi+02hqZb3NRCseFdgOreu3QI
n/Fz0rfvr/e3U129iWWum6lvX5kC6d3Ns1P48r4zEMxm6rUX+1Xc8irLNItt1KLPdt82Wx8f3UEk
CQThqEmXGNpJB2zv2GGxUevGhuz6CEYFNQVdrvo0xdx3qggMTS2OoX43x+9s9DIAA2KVfuMOQVK3
qrQ633IBfAMv/F/A3CEdKeRLm9bgozDL4WSP0jkAjglNP0eLnpEGAE8iEAM/lHRK2pr+L17yb+BN
lS+2O/w5SC1SqnLst23pnLCGT8FFytPcc/JGov4FB3ZaroXnZLBOnO7nk/IWXfLuzfoyIi8yxeEz
DZBdeD2eIiKMZ0jIbQc3ibYjYBVHRzdSr+hBnV1HeIqPegL5Ld7pn7rOAOSorL5gfRjtEgM128Pk
lF/03L6zR84/0fDJBbbBUmHLcIH/Mw1HFiuEyDL2dTPQjmtMrCEqjv/rB8ZuxtyRx+X6tnLybt2b
RfrGmv7sNLr9E4nWR64lw6sJYp7NkJstOKVz95gZRrjJGj19E2O7hFYxJCva0P3sVqV5Fo0DQp4W
vJ+qlzq+AaIlicNCe+LMAyi+2lAceeiC8jHUpGPEjV1Ca9xjUy03+gAsvjYF7ZzlWjJnS4JrsC2s
SDMsSlSSbM6fUVxvAInX+fH7WBpxkxxTY/GEgQCHFu5IKjDJNBROUrNHeq1dcSvYNG0UH8hWlAKl
b+QoHant8dywoc0iRQngjaoorqyKH6hlqS61Fken6o97qj+mJkWbVDZMQSilRgXxMrKr0nI1iQYA
ayH7rZO1Pyy16qr48H6RfQRVJeoznPHVq06JXy7+sUiBbMiAj8lVBQVdGlUaUVO9BfVHQNZWus/s
TaLgK0sgKgi1fYCD9/l/TP/5yMXixsaNY9ZKzNQfZP6j8fjdQ38p4FG4F7cKFdZ3xX3epu+Xyhdg
ll765J50BVYlI/Uh7qJvsBCMVrPn/2eOeTa7qbexxozk5GZlimNjENFqQogLzkqHA8f6dDNxgDmA
1NgRgJoiKvxWLroLOh6KYCDQXJV1nq2BDLCOoFzdD6Lv9tSji1D2pYtiwu5QBTVwrqgULM2gQH0I
GzeT0VXVirhO7Kib7uc+NcPKysstNemSIc/NqsLYgjy2K/Zko9moFfmlgoyr2S2Q++KY1W6PeYNN
edwAK/NInuV1aAyOqWsA/AYt9uqBF3uCWU6gENhXDjTECaVJtmHbWD57prbFsLujcFcRnKMG6jo8
aPrGs/209EAbLWx91fX9T8kNvBLW6zsqUYwk6MeoyxXS2WjMbNMqr1Rd8upxWuyognHK/Azc5Po/
jF2Caaxr6YciSN1VjTLf+0R9z0ycyEM9Gll8VPwoKytljtQY6hA96qeorkQ9l3LRJdazfjMEFpKE
KpJsQx4FyZb6NOkSPQ/xh379z0szzvjt0sx0UQWo6zZ0G7kwbLV0u1qaOSzUbBxL6CfAt+J2735h
8ZvhVN6CLr0BpS5g078NQW5Y26tJQh2/2taHdrDfP+BsqTj1LG1R/+yKYyKGx6wb2ycydXpZbKyu
6TbUJcdvBuX+9EgBdGnUIEcNWib6GDSYfbXCgj2dt32lCfa5InW/0/4vg5IEaNNlGK5wH672ZOQ6
bvrx2PcojstcLdj8h4wHnjYC98vDQKIeBIfPCQlPTR26alvHjEs80HLk6xL3p1k6WBEU02sRgEZB
ByfIowGS720SdMGxASch9DFbcxdLw3rosXcHiJXbn4NxqpGCG9zvnQ1yaRwiB0DYuysx7AR2GPco
E4RA65KLTONErM0GO8SwsIJxtSQo536rI+erBkYQ3/7nL5D4j42h6dqm7TKbcQe1L/rNaVHsF22F
n25/CgRIfwIDFb6rSlaoeS1SzzACdLUqgwq14+ag/ULFCZi+SwippZm5JiNdNPwyGY6XpL+GcGvj
+QU3No5lSCySwOO3ogRW3IFDucul9KgL2VdghtSFohcH/gjtA4UsDoqjEctUoZLuYqWVf/WbAklP
VKI8D5EGeWU3gtCYbaOACkVZns8s1J9lb2BEKO8spO28Rh2/dh+SKdQiG+pMkp2tFc8kpbLYfxd7
FZL6+rYfermKpynypiZjx9I23ZfG+GUr3F8KbdJD7iBj107O+EZRdTiwIwpxxIuV/zJVVDUBMhdY
SMhRFLZiitYUc1EU5iLzEkWDaC4Orq3jP38zuGnd3lqQKra5wR3TcaFHz2/ODHQQRnahMLuTKRvX
k4pZmy5hzCEpaIMjZ7FRK5tGDxQs8TkcfchMUBzHU+4qDjuw7OLUEw6kmvjcuVGwHzqzWRVlmj3j
t05pdkqfu9hJe5Ee2zuyAZvPjk4ff50z79KuX7Xa0I4U23JQ8KT4+NcUW+dV9Zwf58ghDITX1bUx
z9NhiXds4vaLmwBA6U1R9uY6YI2meViny12ltxpYbpx6XUxms29Alw5gMxf7ydGSF5yz7IpKn74O
XXhtL1EeRXZR5td2FR+zRH710+mLZjXPrWWeUXrePmEf6l9cXrxGOC56sxun2Cn2wW3K/w9jV9Yc
Kc5sfxERAiEQr9Re5arybrdfiO7pGfZ959ffo8Rj3J75eu4LgaSU7G5XgZR5lqZ85b55fgdFRdwE
bMz/mUO04Uy4G9WafN87EyjnY0xMjfH00SJIzkfrYx4kBD+tQmt+zIPagnemVuZH809IYwA7fR8g
VrXU/5qcIPx3vx79sh+/AkV+/HqTrFdD1oIQlthC2c4bhQ3DWKldta5P4cQsigcfpyqk7priIWPW
e98yutxRnNbV/D++C87XVKdKqkth2zoelUh/iC9fhbYHON9P++Rc2GCM6U2HbT5VoOayFKTLdobZ
TDBC+Ls+xZ0SVXIx3GhThQoE2CcriGZZj5rmx2d8s/70IyEezVF6d401rG09sR4ddQGtG54cY3pP
AY5d/hExqzzPrQGk865t8gOFovQJTGOg+1tq6kY8bgyz/wadksSFmiG/a7OW31V1ne6GQAOsVvXR
pQlKZx1XdrtZ+rTWi1djYNs7IcR7HCC+P43WEceW20g0A9K6Szy/uNCstM7SuxzbIPVTqAeZuPIM
0OZpWYF3iX9cfqNYiAAQBT87TgxU0LyuxS2odr3KlUbIhmfT97EFfq/2khcnCsN91YX5riyY8Zp4
bEUBcMk21oMA62BAquWeS3xsaICWtOVK0wIkot3MS+zDfzwV+denoqEbFmOGyU3TBDeAqY/Kpw1X
2YX+ABMm7SYQUFNfSCQCVT6BWs9sWL30L2SSL32w527WUvqgsIDF5gapP32Sc13IPEEOcwLmmOM8
ugyQZqyRwhKB5i4DHCAc3aURESYNaKD1bUPI5ZwB+RRHwErV6tYEunXrmP7o0rCGJGO8o1vYTR88
w/eP+N26I3OwH0hzrXgtoAG1ykORbfO2u+R4dP/0RfXlRg0NUVH/nKbmy9CAnkkN/RKDmkjicjGU
+2pjOWVxJblWSTuHck09c4P6q42Obfr1lx4g1iK3Zgq4kDvNKlPU91RpXdElmyz9JoLSUUNqVsjL
Qpkkto0fZa7Z+09xapoNkPOm04N2NUmgkfWq0jd9CBIUHw+Ljk1YFG3jkjwS6dosF8XunPpi2ym8
gFdUwYPo4aeH7R1grqoFx4q9hzwPvsmtBToqnJmTBFaGPTD8lUu3dMlUJ91JOUH0ImqtzdeBbnz4
/Qfc4l/e+oZu4wEnLDDXdM7F10qBVU9Q87MBBsj8HBkiENqf+tx8LSLDqlf3cKFKHkNoIj22mQ4u
rYjEqeFt+hhHBdCOUSmgd4Im0+BIAQxmCsCTBWJF6yhFzAZJhShhDuAgcbmjIg5dYMse3wRldKJ9
PJV5qJ8V+QFEhni4Y0nk7UTYak2hpHQ2gfZzaPBYwtPvuy8ilHeBPgZx8aNJoziwf28+isTx3xFz
PZgioEJ8F+LMN9dhoAukA52JkhJVbiTP9JveSV4Gyvl1vNXhOta9j0bNoN+0GC0dUG5+/1dAZv0f
fwYH32nH0HVHh/7xP4prFhcSW35kSrrYnEBDhDL5tPLjrg6gi8hKMHR8MfxRjiy6VDhSPxhJuoFW
K2x9AEF60IqA4yjWdqi+lNi6hPq0yR1f3kcZOPNDZnNYFNTyPi607ibGZgryl122mpwyghuiY+wp
OGOQHYTSz76LyyFbVd2YrovM97aTx+z7IuFiC6i2zb5PYcbuzKlrthDAa/dT6GE3C/GMGvXLtyAo
GqSiB2TGq358BZfMTXBGm/uX+AQ5nqX/13haJ2vjn72EgQbxWRm8hncmMkMrQVzWpU3DWQrFPtEZ
Hnx8h+LGj3ARYwZDqcnCJdL6Q54nO+qiwSXMSPDQBOIbcUYI8rZsZXzKe8GAZsSFg0xzaXP2WFR5
d+iTqNiJjOOY6vtT4zoJq28k3Q5NEu3asfo+N+HxdJdPpb8dE0j7uxoyCsdsctgRxwXcmQ46qf3p
9lPofPspYJ6mFliWmqfSSFC3MHgpgZosSv0Uhu23bgz4toka6DgZo4YrjQAMqZ8+tedwNYfuKg6Z
hh4Prs3cpOnzIjAohSxX4f7+o299fcFC0c4UEuUJG1sukxlfXrCANnS6SMB3qIYsmICYBAcPrmkF
XH518yn6uMvH4L1vufufcblp4m8Tet1d5j3i3JB8m1Jw8pywM7bx1I9vsnzKrSH5pqvuEOXurRbw
8tzFGRTdc9+Dz5rEaaMwm2ezY4BmgRTodUF41HFIWEeKSWhU8ocMhRGfE1aOVzHh8bnyPVhe2ppf
nf0UBtWO3vJbDxr0lw6aAqh04kc7eQEhaojT37Ygan0aoBnw4nqfMZqQNKUZQFWnrt9hYILqzzzD
g8/9WxJFWArljd//TRxH1fI/g0osg+sOkzbyBEK3pPUlTdAI1vXcysfzmADdY8CIG3myUOYnuoxx
UsCRCpekAWrIpdtRbzdDBj8lCtHStjhZ8Hh6n/epPUer2RS5NGvPa7ampwVuqvQ3Q9R1N7ld5tdo
0PMr3TU2rPrywEvWXwYmaN9tgwInaBqI1Y6B7iBgCKAsjuJIr/69VKLWC0YvPEZ8eFhWpwgHPrc3
GZ+2n9ZQMy0cni9tulvCaRmaU/XZKoV0OhyyY/0UZcNwKYs0RNUpx5vKSoHZUn2JUSeGi1NLCQA3
IGmpjjJUno785yBCt4pME6ZL2QPrO+u1EEDIwJ5kuB160C5qWAFudN87od5b83VV5W9R34PPbeEJ
tPuXJios4x5uq9gZAniy0ka4TwVpoe8Gx2DYX1oMapqK9W01PUTrYbG4a7kBQR980gA6u84RUA7R
d20xMTcdPMTShI9Zk2ynXQM5sss0yw9w/odNDDYYNiAVNOrZmsBE0J9GFo3wRtRehmeoUsJba6vh
VNa60MScIGAKOVRIzDj5WhIvbp4l7fJUoDj6rU47Z2UA43u2DcC3UIGq1l04DT9aY01Y5VYFMBUA
x17voEe+PBHiEzaT9hZMDbwUB4XsWrCgM0B0gu8pgOyoGCsgLV0+BQYfw4uJG3QysU5kJqDHwzRt
lal6h+8HL1owwRKAWuaELnVpqTA0h4CMuTf85OoM3L5PqiyERQ1IDWOGF/MwJuVmKPtpM/aRvKcQ
Y3rheH27oTD3XHDx4ElTW9c5CBQllHweAhQ7b/qifoOAFpxEsw6lzyxs11FpWcisgLAXJhDfgyTD
dBys7pa6Age+Qm6R2s3RdPQ7PPom1PFsqMZFrXO/zKK7sZURtMPixy/9bQ1PEdD/nj4tCbEBkD0a
+Uw/tCADrQoPnEObZK/UNy+ifi8YFXUHFpvfROBDTaquAdEx9fJ7p9iDSxiQxMlBmt4Pp3T8XQLj
Aleoil6t+GxwUwBvTvMAONKs1Zd+iqC+OByzVedAw9Emahx1Bopu1+mwyFRzKfjT6DzZat7nUTBN
A1TKXkFgLwNXOISEQp394L6AmUTasqcm6IY1yjratR/aYTd0EXyMc5xhIS1W7iJUQG8Hf6jXZuP5
z6XsYf2VFfqPxDL2EAEKA7ctIzdOeu1PJ+OvcR86r2M2VCsrTssLiJCQbYTKdO4Z1aEd+QspRtNl
oW6MTrplKBPcUH9Xe1D2rSA6ttKyptoszI152Gyrg+2JlzluWU+tkrXd+yoi3hbljmraDG8gMEht
b27aQjqXCdheGjSpTF5anyOsKvMuftwelrq49hFBfb+uUSlaTGEUPwWcRJC7iE/A/yIND7QzizmY
d6mdzH0Eg7a7AW7xMHhxzW6UEMlUupU9NzZgzCRHTab6jdMkEK+chz0lXKmG0wHaWQkUwpmdnvVa
2WHHqRGeeIT8D7mPpBX8P6PauiE6a+7BybDXwgjbUVBh6UIDkQER88BHgX7qeyTB31mxf3fm9B0w
MmjkKyHVWT11OUf2zHvh9Qj+6qLc+7dIL7JMTiZfwkFUu0/zZi3WERN1NXGOBrQ3dWE8B7mXLgzu
mxiqjGWQPbbqYpf6SxAZw5lj+/nYmEjqa6wHa4Y32WOlJ+mR6Q0kIVRsk7TBfdmEgHhikCb8Ol0L
QaUIfcDzjT7ZeBAd2rdyGF+hlrRN2oE9ei2rL3gLNJDlQr+uwqQK61WzrsQ2dGL2CEb1KuVJfwPt
TQgIMG18RQ4gUapyzj5I4nnFSK1YWN77itRPP5jCtBRoqwQasEiPdY9RGCiKefGia8I/x8gWuKbt
Fy+G71U7u+2sDTXtkncrLwJGhJoyds5QzTHuaI089dfUPYoIig1qDeNjjTDH8bfSrHWZ5Br4Psg8
UA6izaHYgZf+3LX0IxHHV7oHqjT1zXmJIQV8TYjkZW5OMIAvrR76y8g8Xgt+SD3RXbLKZrAf9oeL
jCfj6LMW+WHNspLr2OCzDHLnsDNqIA3WSd5HIGt3/gb7CriyBC00+Trbv9LFAMd5X9Ra4pZpkHtr
mY74nzT2nezfI5w6BdE6i63vUH/zD3OT5sJaTV8DG4SXrIruwjSYF420tj90eMhT2NJPzan5KzYj
ExgZ+FhW4G7sYLyE7YgPI/IDuKyPHah3F0+L88s84ERdseoMiaI1MMSfrMsFQCpeW0DxkMDFX+zM
Z+tyGqKJH9HUMuryVElPHp0NhyLsJ/o6fT3fe/Hyqq8DfWsdSCj3xXXmptP32lrDdQ7arqF48utc
W1eNBbA7oOtj4Ia12QJAM/C91MP2PGaqIqqhWEkJDR613coC9XsbUwUz0+s5Zkl8QHhw2iEBAzsB
haGPFcz+ixB+LvsTxJCqw6J8T3cNIEuKr3GEXO4dWGTjYw7+4X3UxjDvQqtrxfjYi+jsJXF/pS6r
MfwVGyofGBMMekCHbrBVszY0OkUV6pRN9rMQcQ65m7j7Vncj9tqC+ac8b53nTuSrRozdtyjXnF2D
yvGWwiLp3+CZ7D/GVpucURiP5zDNqcPV0HQFTnee9RBn0LTM8AEumG0f4yRq7/1Sf+pGBokmcLPu
GRJUZ5vZNwkeOveZumhlyTZ5J8LN0mcY9b3hC3FDEYkEeySD/zGwn6feYOJpsFnzKPVv1OggKfgQ
gDBALYG/yQMwpVBND6ynMNC9e+C61nOkrLt7PJHwzfasR5wCyxjaHiE4CIUW4mgq8wwi5waY3nSG
jBkKtT4eYdfG1qbrmMIkw8u5fMKp4mmReMj9GG8jEhvrbah2e3uSg4AjQYNNr17yHYARkwsVylvU
3LPnKNcjlBeAUYURsXYvmiZ2CXcSe9YtB8Dy2Yea2xxRjIn/UDbl/ztC/RRPwBXPiFmxGUFdc6H8
zGDaXcNmqGsgAxQM/VbEgw+2Il7iaxSQxk0XDNGtGaSgJgYyum0PQ91oV+qlS545fMMMbLrfF1Lx
YwRH1LCEOLtqzXGRJ3YatIjdFt+efDNG1rekTYIjLTvHWVF+7HXrZY4owoS7aa/BSgJs3Pdfsa86
yI2qBSAt8v4rzm3tmLehdl2WA26Bb6qBoShIEzSr2eXqlzKSwV/7nV3utLx7s3W8qgpYlz+pFivL
T6040OpLnRrGkymGeaz2Ov6Um/W/zfsYg2pT7oaRdmiFjc9c0/+InA5nANWCYb2/lx6439QcRP6c
SpSKqnGTeUjUjUo1qqtz6Kt7VbHrFB15FCO+R4726FAtswqmH3GdVjeNGoz85H3BebQ3N6FjYqGC
9asMopA7q8BzJLbGWWV00RuVdYSNcxHekCIp9ZccWg4sZ8GGREipb+qS4aRZ/S2FLf0f0xNPAwkx
LfqtHPoYTvST9q2fjPe7pe/LXTEF/tsEBbl5hqzqq53Wp2YqTHgBj8YzuDrwptCGe3BakbUZXuwq
MZ7Vq/+2CNhDq2IgMMRPCTQ/XMuKsnMS6PUG2O7qPjeGG0homy+wo7MPY+DjRKq0jbVJJmvdA0yL
mmjdWNHQ3qdVBxou9LlNFhbeijhRA/7l3pPfNYAWBNJbzeypimfxfrQhqokUFdghrDlb6hfrmQMo
lhXcW2ahPUXtjnqjoBJQMtGu1Kqh8X0TcHD7qZmwju0LPJDX1Gz8VN/gPz+fp2aiQIUjLNjRFpXc
axYOmdDSMbgLAgM2FDVEHgYIeTtgd08DBHpgjkjNig/OJTCcP8PYGfZ45oF7BVOTY+dAVquv6v7K
wbe+RqBv7goGy+pW9S0DI/6EMB2HmunSR3dJ2ddrHSKg6y8DkvXVapRNsqWBZZSbnVJoRjKBfiQN
0E9D5e6HE7flgfpDy57O0pmmjRi/eQBq4bNtZzd0V8PhrXHp1m8xEjgorLiml8YrfXJGKF2jk4bp
EtEw3XapQGIu67Q1ZzngpBDJrmUp9tTy+zGGppN6dlObD7Zz8iffDdUAjSZQT/sPIJdhO18zbNzB
aVcyIRzhgDf1JcNmSycw+2IMz6zKB3dGUfXwtcQGL9sumKkmh+R+yfoLQaZG0C2VU9fbEpD+j0mA
ElnbBsVxGAj46dpLQN5ddLaRK0HlK/hj6aG7JdSDsr10KcwJ/rDrYhUJaFCNRnD1G9t/LCSkaKcB
igBwtw4eUatikM0fAR5Qo5PpeA8Afagh6oD4K1IbWm0eKZzJOsEzLcI/V4XDacO5lI11phbNghfw
uXOmBCgOrru9H/kwMsBHXvSZd6ygRP9Uw8N0jQNyuG9UE1akYFybENajYB2+9nuejWJFzYEBZRBa
A7iIKriojfI6ZdHtHFsDPwKTShcPEL9ftQneYqih3tOPmfT0SWhef6HQTsd3Fq/9+ETrWIHl1lBs
AWxnggW90kzBK9Vfj782aRQ4MmMe1Sr7czAo6Z+b/za3zKFeEHewKfcYtvaw/3nw+1KcnNCu7pAQ
q+9Ul0gDcYpxqrij/oIZc5fT1OusiMFlMmyovUG2w7n2PkzTpdqdx61zndQlCHPYcAzyLwpY+nFW
6yBT7qVbGpgX+Zi/BAc11DWGibXrGRYqAbOJ++iN5DupC8yyo1ZX+ZWAonE9AjidiGa7xAMu8Uat
sor0O96AVKjycBbx1onZQxx1rwNePIFcLBjCKvtGQVmjO9sOZ59VmwfpVbSF+uDk41sNrUP897Xj
FYqK6bVJQt3NFKanQVJ0HqAZIcTtP82Ad/sIqFpqIQcXsB3p7iK9gc2W8wiKi/HUZJ8af49QWKnt
KezvOUMd3gNj4MBfB1DwUfT8RY/G/FjGSACREQ8OBPne4LWIz9HEXun1TzsDsIG3msW8K7Uy0I02
dKEmDagI2gLQJgHMBB1ZHhYcqUl3INgDUUibho/l6CdARvB9OQoO8UG/Sg/PDYFvshV0+FYGujy0
jZWs8OaQj3ZUTueUD9+pxbsUGpImm6Daa3uHUBvDx07rGDZYCsCjmmacFtcAm4usaIETjKfwnHDY
AHDUYx413yjWY5r2u67Uwsepgm9EBHKtS1N5nGY34zisIUWXn/wAkKGy6OGAokUFNUfPQJZFy7J0
9/v6h05V71/qH7Zl6w6q4pCUMYC3/VKU4kVU6Mhe4CXta8WRGzi6yEL76XjaVus7CLBAM3VogTtU
PGYQyk2oDUwcjC0ciP/A4+G7qTn+m2ni84XalniuWYRMQ6aJh7HTpnUGnNVdUXb+tpB1e4kGb4J8
vxXh5V22B7+c/KPumN0JzhDRvhuYidNn1m5HTctvAYD1N7wKmhUgyUAWYLu5squhe5GALwMXYxQ/
ROKfoYs6+m7e3rOmCKEz2Pub0knhrmCBu8HVlkv3FPnPrp9Q8s7XsTfmd2PTZduwLKazlmv6Phj0
GuXKHvoq06DvTD/SIAmEQoQRY9edNNw/WEIYJ3C8HVf3KuPZHOxwb/NGw94KzYEB2B23g4DHLZqw
vAddFkmzEzUdhz+bRWlcqRXJ1oXaqPloVV38UAXRlrp9XhWXCdzT+Qf0uX6Ex6hZ/hDChPyJ2xjQ
NETJGXWmNoZMgwLFtU4k3NyayhOB0OqPZh8g7Yok44PnpXftkA4vydCDxtJOoLHYobwxYE20ASIz
fkVx4KLrrfUTCa47wB76Fw+ngk0H6dcbaFjYN1aY6Guu4J991e+MtMxux5iltxx0GNArRlhiW8gD
gAWc3moOdFY5fFJ21KTgj7iIl+2OaV4I469o2GgZ6nmGgHMPNU1IaYDjBBz8MkqweMkq6PdoYXxD
753A1FbcL4IHarXYpi4ta/LXBVx0TjJmJtCZ8SzNG5t42+EALCG93Wc3Q82t9TCk2Xem/78jokJ2
IMYWzr+tEbHJ/A+kBNe/YvMsB3gElIy5pYOEIW1VuvwEyGIeSNJaiYUr3kNVchFWIPGFMNbjTSSj
dtZiqA0IMswqCzQ8SzDQJF3nLIPmBbQXqE0zccJvodD0IdYAEnm4aoAPX3vcZyepLjhQTidqAgMG
0DrdUicNx8ATrK3MguaXCrS4gxi6XSZ+WWeZ7JhaCU2TxAdVHemcCSRxl7C2bciBMQ/jbk9NaAtm
t0M88qOKKynOSsbsluJ6ZJD3cyfFQGvnccbohoCHr2Svjgje+BcBVQdeVytD95sz1GOBvIn7uX8M
UW2g/kkX/Z2KJ8Cr3uif+1U8ELRvATbie6vI9LNWDfqZ7pQM0DloN84wpp+64VA7IZkaOt0hSKsL
hfqaB8NDbt8CXnY3WOFgAyvYyGuKaunahgLCmpp0Kdo63fvaeIK/e/aIUta0RnIqQWa8R9NAvS9y
PMcNSp4+chz2IBchVpaKpQnA+D0hBWqdl+lxKZMdxY9JoB2gWfo+XQ+Q/JCgTR3aqoNhRgvXDIi9
rdOkrU8MjIARxXHsosJKNBBxMV8orBscbXS1WPdGl+MUio0wlPdpMl0+BWGbOi9GfbTWEkerytJ4
oX6d2fVB880b1uV6AWVrrT4tFx4VzaemoCYbSiQNjfUSRncUO0eoRb5MpZCvP4NigtqXG5HFgdtl
BivcZWJD7VqL0EsL09AYBtjUwEoBp9f2Po4lB6WDdW4pWXtfqwvsi/IVs6d4T00ayFu4ZzTBPU1S
bg77ggvPnQy/m/vgUGIC9TDFB4rXBJTuRT2PyRLI8MjmF47dKPxn6vp7bPCjJ8zKdyXDWTFz2p8+
AwKzhX3Gs2+IAXTqsLuGpZPvJ2yCd/i1976FIwlwWgoanmtvDGTwSb0N8sL7yzE8+ZhW6bTNsIfF
sQehPZfayiot7w2qMRt6cUjYkTQomFZ9wZ+gcDFeWCVfO7MznqwYytXYR7wuY4MjXksmjSfNKCCx
8Hfkv8xTkXg9g59WBzvfNlHMscPxHEEiFWRGyOxR3zIg1Cg1JSSeYXDoQSwLbDSc1dTk1tfkpqyq
aqPpqdwCE2cfy6zsQbsEjZZB2eW5bvTvTV14f7Zh4Qaxaf7hQGEQRJE8fPC4dc26/imQUAt1R63F
jkFdAp3Xx3BAIdv9ekvjINzVx5jG50ml38wzl+mfYug2hATI73d64uvbxGamaRmgxDiWboP1/oVP
1Y2WgLiSrG8a2MNxQwbHTG9Dd9YYoXY+DX+3yxTb6kKNj6gT3ZGwCE/CYQ9qrFsZ3J/ZwVIb7UtX
2XCiTMAdNuF7Ddl+p1xpYe9g76iBBrtqTLFdTkYQugncONY0vKLBoUu9KITOW9zPRylAB/JbaIXi
oGSdeVSheqKcxL4oIcLsYNyOKS9mQpFcNBIXgpEHGz841dWHOjLZ6ff/l/9IadjIzgN4wHXLZnA5
0b+8mQ2o5OgQ4ktv3nXd9Bj6T/M7TPr46mVO6m2htuBId5ygOiO78f0tRa8u1FeOVm9DXuNKokue
DLybGC80l6QffCOOt2NRIyumBJtqh0M3BkfAy+h00/M/J6UQ51n1wZDvewUJ9QyQz3vNzw+FUhCi
PlFr1dwnasgI0YDPf4lr1dylrymMClJgAbzTQIyWzda2kY90/PQe2E7/kpWDdH38/3xLsxgYMi4l
Kq1Ned+X0zP1t2ki1shOZkdRp/mL0xarvvWsb3qt/mHIae6oydiEU6wIX5yAlccQmLA1TVc/jqV6
ct/FQTD/OIqvErhE0Y9LPeBvf/+HxYvkS7LKZhZkLR2pCw4Cyz80huKutEwbxPIbp+rdyTFX75o7
kRFeBzRJoYe+Ds7/6MIHbzUL81CEWoO+QzQT35zoqiKo1ZfAhePvfMJ2Oj9CizzeGkB8vULOfW/h
HPQHZ/BWsKRf3kVDhYi8Vppe2asVsLspKOu7vghhuWAEe/rggHnN8K2d8BOjAlLvsJGAgaYZH6gJ
FbVPk3Q/2udc01yw5Ztt5ClE9q+XWgcXyaVOmEene9H053+LW/pKlp0BzjStNxShejdUXjeRZfJ9
mU2v1FoI+LoNN5xADWLP9QpPiPxCXUsYzZwwOPd7/G4ASMSV7YXsNuTUKhysVl1QXeM3rODDuoQi
xo8pngNqwJ1XgVVWl8AGceZ3AZZXFofJcdYhqBEs3f/+U/UPjKHNdcgJCdIZMU0uvjwuMuRvmlHq
wQnGO6inuX3YHdM21p8b03ZlxNpHO86nBy8y1kHB2XM/wozVKLMfXlSy56YaHIAVMuigqDlOChao
tOMKZrOIHcvUW+MnRPt5RQFmMxPTAMsdzFUHT+Z57Prx45hnr/kAs9MFpB7mw7R2oKO8WfoSx7Cu
UGejngW3njDjcygNUGjdr6jS2/UQaRQmaKj4+hSwRslMuDt2BavBuwUuwSrNb02HZ1jU49+Cwhz1
QmXCvPgdctE9vDheAOXW95MOXWcaTX5dorD1eYlWH2gJXS0cmux9CZrDapvNS/gKHbH8FrGs/pqY
5x8WPBTocreGtAAKIqDUAqEKHCPBy8mEkbnCXC0DRhD/RyJGqs/A5zyMjfeyBBqeO7plMECFfz3s
WWVgWlMx1Ufkm8ADUSnUVh34oe+Dw73Kt9a/NoFHfR8VGeOfguvK/OEwiAFFhZltGsaSre854sHR
PEj8m/ELKNziATJ54gHKKmdbNJCCVF2w2XyPp8EY8N1z1IQv1PqIz7DNuMwLllUPi6ARet251erw
J/DCPRFZjEQDWGvgbw20XK6VulA/r7Ka+qnVi6S4OF244o3MtnZvxA/lhONMHBngSgGxAVCy91c6
QjeEwXbF65T5TBrbD4YWy01sdUhNtDY7okDb7lI4IajHIURdrDH6xtPxPoOh4F918hbkUfrngIew
K3gdPSfgz64TB/JesHbzD4Fla7ewunhtCs2GyoAXbVnI7F3eDfZrAkaalg3xox9Z2n/8yflXQorU
wUA1bVMYluH8Ew8eD72pTxkqVLKTSAON2rnVwVJIgoZtxkxq8O1E33LxWqXxZoY/ly6605DyXxsg
Tqz7fHzu4Wv0Z+d48N1F4d91inrdRJb3c6z0N89vgm/GgB0K8MvmwxTCZKxu6/haaVLsunZITkFT
RKcx4CmS/4BM5v/xLERa8csHHXRbzmx8ADnot9g8ffmgx4J3SInm1ckEa/AGVA173wLVemj83L8M
Uqjdud48ag4yudDoiX4wmNaVZdEiL1ZEa9TMtD+yFLQhowae0OAaW7O2Lq+ZVVT7cZQShjx2eQan
zgS6oZ0eBjwx3TA1kKqckK+ilYIWhwe4c/855WkApR4hn0dfFGuO/+JbZvT2zuii7ohknAHuW5hu
rboV914MYzAPgNg3aetXkQpItxnabSe94C8nSX8EARMvsBnzVrRECF3+6opvYgd7h2Hc5WA7rxbL
Mc0of9NXK1cyCqa4IkwBuBWwOwPNX67KKgCiYuire2AUxVQZd54ZV/cWHuWHmMEnlcaCYZSXZEAW
DH/K4jlApQMQ6bH7jv+Da9kB9+XqzpOnhzY+JyPK6LXsfkJt+LtX4nOC43S4kqgTXaCVH62CNHxb
No953QGAYMRvtJWkveOvXVkM7FkOOf+dH1SrvGT4LP56F/EY9MYhL0H+0XH3aXSDcxuwMEbV1/d0
jFQtCH5/atEYHSqzfNqYKpIOlR/zanXEVGM0j8YKtP5/8z5W+ZhHq4DK4Byclg+bKhzHk61rw6nI
WOJObWHMfT7IsLBX/ftCcUuT7qivSyDojbzuvofBTgnKAdbLkyGBVEdnbOa4sfwpmT0emD1k9zaI
Z7swCGpkEdDsJie7j6EyuArk1Oypr1F9+Aq4jpEWt9SF/FBxCs36D2q1fgQmANPZDgp3SIf4sNNQ
mSu6GJSsotsaJcZdizwxDlgqz5VM7MxomNqtHgCuPtYhvBRUgmtZg+78GOw4CDSFOxO0swNS60gn
Agt8tkByOkHjXBxFFcx8wLyL/fHQtAXbFiP0C2KHw6XJborDyHMIjfkyObdZ8RCY8H9IuPQflgjq
S1UEAMUPFE8XPHf+dY3Izi/Iej21Igx/cF6v7WgwX2H/Lba9NMW+qPT4qfCyOwoI4JDmDjqS9llk
Q0tQa8I1DHaDH6XerEFTM1/T0LBwpoF6DDYfYET6rbdFyi3HLhJN3fTDhxTYC1mlgKCrLjwV3yNo
kPp+jaA1RlPka4DPq0vFrAdgRqGuoYdIIUZNdRsBT7MyBy5/wJ0LKQoI/8oafGPwdAqYrw3vscUY
iJuhSfdhUg2r0cae3EyavZb72p+FaQIp6pXfGqcJ1kMmxmsNbsoBVcBybzgFnPLUpF5NakBugw9k
c28B8Iw/TBw/5lp6YJklXjsr8XaxGIJthSQjxBOnt3HSbGibW8Wd1MwX6gY1TgOmEdYPMJa6Okm/
Snhp3xmRZt01ubCPRS5+VlAejCBeUQGvDy1RT0byEICB9i2GU4oB9a/UnA66DnRyAnOKb6wyfuZJ
wW+1oquRL+iQ8VJhkF8Xaw7pxwOYhSEmZ1Pcvfx+N6+bXzMpEqI0At9Nxxb/R9l5LbmNQ+v6iVjF
HG6Vc7fUyZ4blsOYOWc+/fkAeSyP99Q+59ywhAWA3a2WQGCtP+hI0/wpGuhbPj6FuhYfW683kHbQ
BuFEEaZrzM0QRKFstXbD0f1mJ36yqM1Gf1dbCP+BlozPhhfCqjPM5ujPPReSGFthxP3cmim2ATNl
Nj1r3syOAiHK8fkSkknz5vRzf6T+rC4S0awcoLi1NcQLLw/at1btxgv77g851c3b/Llwg7OcqZiW
cvVbDwYlEzs1dF/y4XtLNWfVhKGzKkejgGnCpZuD8thHA4mvR1vPInhNj7ZitSfVToYaQYuw15a9
UL3oojF7bm0928IEUBYy9rjoSX0w2riklsRYefltLKbrlypVPuOe5S3iOoLik7V6uAmT2F9QtVQn
tpWTsrpbyCEMbhwr1lvpCidlIR8WA7IpLzOVlaMCufwRkhP+GCuHWbirrqwxVZWFX2vu86QZ56bQ
ipPL3kHBLA6HJOgILtopom0DMVizbkw/5zh+p+wqJcG/puP3XARFqZ3JyW/kze5zOBwuA8eYLp4a
eM+yA5XnaKFGuQEo62a28AlUiU4YyOC29nC7u9XJWA6bZmVlaPb9FuyGAUqwrZA5EHgGgXMAun+f
+wjJeOULW+/Y0f8vKrnyRPL7icVlH8cGFlVgnRLy/xBoGmDEBUY7xUcny+BAVySTSSFnnFPDCi3U
PLp1giheKMLuOUc6LvTm1Z30jJ06M/7376X55wkKZqWG/qvqUdFW8YD9Y2MZR5ZVkiBDuchR09ME
xIGPKhf56tHMikoYXZWk2EQvK0238dyyprw+4acAifxSY5EtW4+La3fXLAqxqxaj5CWGsrqsY8q3
UWaQaR4Uu9zlcI4WUY9zSlJ5FHBToUNXt6O+8xKImiVEzY3kWkkfVPnqQbAyTfWfIULDX/b+dhGx
ITRu//v7Jt6cP7bknoNCkk1GU3MttqN/vnNN44/wjNrqkNvsfy3WUmvt2+pwbgRMlNNJsJDNNgMZ
atTIEBs2afNWQENzrJUXCVzQVQ3DfoF4Wngu4pZCvZEd3bwOzzJEAQ4Et2zbmXJTk9G9hqXvbSe9
z9e11Snvujqh6ICV/F42FUdNFok5wQIXvSk+J6Xn1q9VU8439LR3dugqZENVuC0FK6NsutE3FSu/
nRnW6TJuIEjYSEU/FcAyJqeBLlFb/StfsmUUdspVDgj6ssHcpeqPshMaMGq4aTtuZO+sJRoMrQxd
iVxZQFAsPuDl+Zua4v5GkiYc386XXcxiLns5OxyiMq1vQZKbL2burCWXguUMs0iREMEN2DiGECSX
6FUo5jcKn9/jocTpwsMUbZKE/PojTmv7JvlFBiIi695H5LfqjJXdpqHAEb8HtqGDhcrD57AY2ExN
RvC5yOGSTIDg9gATw88K9H+9z+KPpo+0Y1nr2lJOJ3MQLousjtiQdekbGNQNfofiYKgEu37w+boO
AFLMASeEWcn8XRcNKQriaFHf5cm0JvnsTmV2uGP9kfyMFrHtxota8cot5JQJUIF5VbFsvalToD8r
7fiXDGNZ1m/MKIUXJnjGfWZfjSiI2LQyKuzGvwYx2cnMfiPv1YXT1ifpzBlLsK+a1Fwqwmw8FH7k
ersyTT5MsoFKdroyh77eyqbSTPkZmOtbotp4FI2d8mUYjPbkC6vzTlPXlo2q9jzFnI6FrENVRsXF
jrUbQod8+31XWfWUa6+JUIRQvUKef+a9N+TQhZqy304DjieRO10US8nRa49GExXf4d2frfFZXhRs
IZ+LxN7hq+Se7sOyyAAg34bTOh3xPyqMyIoCNv/Vu8N5d5P7GEVhr2t/Huro78KLkyvGKriKwH1Z
mGPjfDZVlCUDE8Z2a6Ttixs1zzgJOp8jX0Ocqfa7fTZGPXLMb/I2UVx4W8Wwx41sBgbvvqe5by1g
smPimPhhTDDXQhbKBckDTyMTXHmbwcu/3ZtBW4Z4TiIdUyzaoNX2WhfCyEvDiUe0pr0aXe/tIt+f
l3iqaq9uE6pnvfA+y5Y5eu1LWL4pMSNlhK/dCUcM/UlOtszUWqR5NR/uwzOrxlKvX5oUWdcqlvG3
UlAlNEgoNar1ZxlS7WA85WrxSjpMRZA60YK1nODZFXaTjvkeTFa/IGvATwny6KnUZ2pWKXoNssMp
AuNpgu77pDbG7x26mKEomFH9MePRUYtbJULioYnLte7VYbfHCGobJo67Ccq4uBSF+j9exb96Rzvt
ebMLOzlPwK6XbOHJ8fvNO8wDHLYqHTmkpA6O5OwpgZHW5B+caJyUyvC7o/wNmdv/O6Qu0PfJzzlG
AQGfylzAJq428UNtmGO5KpZh5mNO0ibf+qnxD4NPerh1KefAqnf2ilvbcMAwWG2EaUrrhggm2OPH
Y4RZBvZVjfw/R9TW3K/Bx/+oR3yJQn3AxMMynXbTNSRFHG16AbGnPSWQXs6dXeMM01nq5yZoWHm6
cjhPnIpeDH9+VvocvXU/n9Y2XjK7cKDprXDWGT/rihHvXQ04r5zM4euKTnrwMijj8wASY5M2Rgff
yLNfAo1/eeVYxnc7Pcu3KW0AqrFXsN4yL8QjbBg5w4Vqe6QYtZrGaVfz6eF8Rxa0F5cGizOMW61n
GfK6qlgBw222MtMJCG06Tg5aGNagfXM8J16boAcXd/5xYexGW5ibjXCTVY10h0NucnenKvvobCAx
sLM81AAB6qMM9csK5N7uglGgdYVzCG6WMJqMId207dzw+wzx/A7XEviDgEkp/k3DZPVVqoPmxove
TT8bUf3iD7VwRlP16mvZDEaFY5GTzu9RV5TveQZ/x+qM8AyzzvioCyTkAvO9z63xYvdIfcqwg9IK
IlhJthmMYeS3DvEWMVji7HKaLlmu6StobvFKNk0Rk6/kpTWn5yHxvL2aRsILR/SGbuYf6iA63GM1
lLa9BUd4p/mWxu6Xs3QU6q8ttYLXThkyKgRet1HbGNKVjUCgGNBgBb5yYEefCtgyzz2c3nGMeRor
VfcyZEO3hqfGQbnzx52mO5FQdxxOkE9UvOra4lo1CnYG+CK9Ix+c8ZzHqH0WBL24yTGXA/7lmln8
I0iVdwXR7s9mGqfLLC3YfU2jD2iKTUOUlAP7QUXZAVPpX9UG3uugJNZK9qIXmeM4HyUL2ZsolXcL
ehJbYmovLqFjPPcBFQ40ogb8Zcnidixb5yS1jmlfJ7dJ2AObCsTWqkFNQDbvHS4u53KCjMmLPqOX
RQ3oIltjiguhqw3RgrolaroAGEjmB9VrqpnoEEEw9ctZ3zl5gROtIJiaWvt3YX1ooeW/uLntrTMU
gk4kovwDBwd8smvNuoK3rJdmUTR/xXl3wv/F/KHBk+nqLPw2ANJfKGZgHrTI/mYprfXifC3Y4r7I
114wpEsg/9neEV19NA77qC3Q1RTNclC7pdopI8oyeHgNjt4vy5Jz6GMTLDe8Zt3hzOaiZBvk8JuD
Epo43ss/X0XEBiCnAAxiYLXy1WPcv3sjszYXZtg3W6dqzF2bKk8Pbx/5Svr4SFsf1AyNfe1YuyDD
Ni2qazCcYw1nLDGyf7V7v3HWjcHP9rBbnb2zC9X07A2cuqFrB2c7mYtmFaFAs69t54yXyDfNj+uP
0ZpfjVYtXgre72PCxm11FwbiU6IOLPdzq1GHzbRwhSVsvB+AISwBtQQeH4Mi/MvsIMy+jZX+ZXb8
tn1BKBtXJ6/LELKhem8EU7ubS9dYYGkAer4zwGrhRGOgPkn3PVX7iEnzIDlHjpG3cCNM0AJhRF7F
NlB8gSr3KqrQhgWRwHCtcGfjQreq/cw8Zu0qE15HpVjROrGA/dGUHY9YOQJjzbV+3+Dljh74oLx5
gMGlBpLVIHbcR0ZwGMCUPeL+hETyI+6G+U6+ZY/xnoUUSsPSjMbkkxRSDXyEM9xq2MuQlFX9FR8p
wO5lSEcMaaOKnBLKYTHJhzbAgEdPrpqlf+njqfqMaV+6rtOg3icy69RshhT7CvbE2cFV1Hk1ilEc
kuPFCOunrtHdt2qtJN2tJc9dGn8hE4aQa83hQpXA1rE1FloW9keJl5e9ssk/BflnMfjRm4rBk5hr
CAy+bA5+3S59/h9LuTGNmwYx2iSkGib2qTP1lqPcmMpmoYI8t/d3gTOEY9NFkWfeMQ1IxtUFAihR
hRAEyrbWcRYX2ZSXMq/KRTt58zoFblAvHj1yoJySBjxy46ww2RkapVpz5sJw9sMC+XNWPGXhgAZd
2RlbRolNgOF5NqM4hgYbGDfbphguMAp91MQHAQJayVGop1SrMq6ecdvJxut9q5SorrDnmvNzSZp8
DXdRfwXA1S5Upfe+dWG6tHma/TDAZ6mlOX5uO2wzx8aKr5Tdxy20lQ6j6OILXskWiXI8DwCQYRE3
nWx1ir5W0TSsqFYIzfKoxPPnnwFNeYriIf46m82/BujJbZxtVhXPyxG5KPLXMOmf5KdSNfAR+I+4
1iNPwuemODY6/ygxXn7qNaXpVqHLk6bw3bnRoZS50WlQhiPZZ+TnRcFHVoJEyEgL6PnSA+pXcxbw
rMRqvMtdia7Luvw8+hlHGGqpX5H9XqgCzQcxuQUV2BUvnaIMW5jk3d4rg3w3BZkNe96qbSz3Ws20
DqWb//5k19Nhkzeqfnw87OWzP+EAhDx18S7jRmD889iHSqsveZSna3mn3EkrFmBzWsj1x517tnc4
lq4flaM/YnIhsn+Nk005+M8YW0x0ZeA7F4Cf9nOlfGEj2jzdNSkyEZsM9z9jg9BbeYhaxFWhbn3j
pc/55PSuF39t2aiCdbO/W9OIRM44ey+B3SZbMxFESls3n/AImJeWW+6t3jKeM3A8q3yq2mc40DxF
7QSJFbRuD0B4FI6kU/KkpDATCrghr4gAOSiPT+1fbaFf60hsoTXr554kb4JjZ/bx127iLwvDwXkb
5/R99E3Euca020qIfNjiQtHg7LOVO0PZlL1yb/hoSgB9E3s/B/9/zX3cWf6gx9zw37+G/Lm8he7l
vvFsSBoC/mtQ6xGwCaAVuFma+pifoY79gaS4Qy5GMjtLUNjjSqIyPLAvx8lsd02jWK+zRsqs6srr
bE3Wa2OjFpO73njqRGc8I/nTt7O6k020vFmkx3Jcy8FeH5h70y/R/xNztSHzzmnLCi5abZy7t9Qf
F3Km/FHConmAn/vTe9h2Xj1xnA8sTvLylZvaX8reTA9OX3Lqt9RaWSeV4i19mQWwjWQ6Y663aXrV
OoBbspaZ1cD9EzuvzDFsSLt5cVbsJnof+K16F3UQUnL2Pk3s1f3d42F/babBhgMUsBgajmMfQp+f
kOhz/JIXbbAcXCdaF6Vb9iQyGZl6Z9NGVqEMxi12F8kz5ifNCuvQ/J0qXSGULqpvqD1vBkAoEEm6
aOUAQv1eeCOai6GefMSVEqws/GqfR6cPt6JocRw0IzrKe7o9vt6N4jmn3E/gWNtknUa30/daRSaH
Svv8AhmhQqKDL4yGTWaoF8M182Z/abXa0UGq42JWOLnpelmiQUfuS7q4yYtmYrAq2GBKWFZvXmLv
6z7Ir5KFPqiIFMKwukqm+aCZ9z4EtKtN1MLpQKkyWKe2lR3nwNSvtm3kC1mkqz33O/wl/2Y0QXlw
nIFqstuWXxQNPwfKf2oDQQdVnatRtNr9K4WiBPtQ0ZQffNmcJpWmePw+mvIrhQKiu1LDttoUMabZ
AmgpnRGryL76BrKZD59Enk0wcKbwdHdnFENFSINZBOnX+zlRhOREUoblU61Fb50Cwc+26yFc6k0R
bzmT/asdsUoslJ7qmRJv82Yi/5ZPP1/8ivz+QilUL2bLjAyAOZ9JweJEo4MEU9TgIn9d+dvIEHng
SyD3kL7GCNF8/I1o+ZHwcgOPuh8qZHOFPjCZTGeFgaW9bgOE6edBw3ZOT+cVKRlruE82BfS0iev1
HPTD/SfKm4pQDSf9PupXSE58vEFhVK1lKBT/pkpRQbtW45LjlvHBIwLLQ7KDO9lEpOqNLJ797OP0
CIE33cgwdhPRcZVCmXlqbU38tsltBhh3m1hbd4CBXGHBmdzkJUXYddnBztk8YkDun6Mwd4D9MisP
4+JJG0mD8DUA/BzqynKkkLDNqjF88bDHfUI/VaTJoFjInE9XpFcY1nzg57LZZYK/KkmsnTP+jD1o
rkZck5wapVBkw1bHUDD/mUnQUuKoP7fxs0xD1WNm3cPZmNaf4XvLsBxNMs+VKQAVOnOkad8bwXPu
SiyM1bo5KoGSfYE+45Eqm0Yk1hr+d5zCz6XnhQeviLKdGdnzU+Wo/cpEHfa9ERCqXrHsi64mP+Bj
mZcJUT4SYr6zlc0+8zEuCBRF3euD+2JOVPdkh7zMvpmu0kR9dQtvvnp1skTBPuGgiV40bNTKO9xP
kNrgbXvLcu9HRmQng9U9E8J5ZiOBs1rieDsbS96FbMqLnc4/Yw/IepjXP2MSskvOG437pAt3tWpa
4BMp+leeFd/kxVfjFeKA6tO9pSCa1YTmVbawvktu7UCKdhxQ7XzEjBz9mIqvQUpVdBPFLda84gJ9
/eerHtJ9EFnnyAS5g0gGnTqkua3rYYTzGJt6Ed19SSEgF7eyzHhcpkMqdrJCzizP0/EUQxEqhRra
1BgD5vRN+SU2q2AvNcyaomRcFubq2olA5slgkkz2prcqbec5UbwzSzYt2qzWL25f1C8jvu1GiaZO
ynHpxYg4gvkk69ays3J8lE1UZS075SQAyNHSaoxoL0cg2mighSx2L79umbn+uz6CZ7fFD1DED+Xf
cyqqHE6wHqkLB7GAVRW2tbOsSJEfnSbo2pOhhOnRzfF/pZpKVF5kUE4yihLynePnSbIDSaLuU/Ti
M1iQabSpo6xdRyZGqrNJ7TGx/L/LzPqwTBUkqTXaK6WMg0sbqCiR9Q4ZLlfpb24WAjRsyWfYQ7ns
BOXDnJwPvc2Lj6qCHign5ebOJjk6GbCyGpzRnuORWoS8qB3fu0JFsZOI7DM5Va6zFAUcl6TBb0M1
pGT9otYuj1uEaeCtQ2eAoibG+oEFSFrL8AwCzPxS9AhiCgTomI6/tX71STjopJvf2Qaxq+/4+jRJ
r7/CZZ6RGZ/i84jd4WFWCqTSTGW4WkXULbWszv/KNP1UqIH2QwWlADHT+qrCBlvAOwYoF6XpZq7i
AjuKvjsG3WBs4g4g5Vi74dIz9eFLY5U737HnNxxpPpze7ZZFzd6L3LP1YhZxfEC1F+k90ZSXNrm6
nqLfZOMxPigV80UX4yON7ITsnQ3vpdHV7Ayaej03if9kCmU9qwAwoaUh5quiKcXzKuo3A4bYTzLk
p4DMmjgLqWUIz9H/6K1E793fTty9mXsq+UXzJSVtu6kTQKFZPX3ysln/jtfOoSSb/bkA2LJwgdAs
DMqeu9rp0R7M67ck843nQKmS1zrAH1SEG+zPj4rfD0u7jowPN7T9Fbk+i8cBXGdqTRVbFSDIHxAL
yCpo9cBKm7s7aWxnpZ+KcnA+aiXXDnyZQHEKv7tqwFw+a93midXSvIKB/rCt8hMe7B+emcyfChtC
An4jt84HVgEt+3uFbdcnb3QyfGJhWfdF2CzSzGg3c3/J9NC+ydWVYi8aK2at72Qzc4IQw4LZXAxG
aL0UhW29MD4fNtS0q3Ois4c9NH2arZKmiRd6CgZX/pFqCVtBAQi2lW9BSUJ0UXW5erGsQX2P5osM
U8X00R9iEhSejcMDdJg23nziRP1c6T2cT4Tp8mfTrKaFwzFol8K8gTTjQnwXYwQnYomhinUXUI+U
2IaMpQ7bBySdN8M9duFPQHugj+X+Xpip7ZpPBDgLFLWir3OsQGYKlOJWepTqMpMylswwBwvFz4Ov
qcK3F/1x/UAqs77JiYFOvdHJ82jf1G59u5HRpxol6lIAaYwd9HxQtrIKZVaDt2jZV+1sa7auVrix
JM/GLEmm+f35no8raRbmNJzlaXa2O3NVzvME6zMr8AfkIl9xWE6WkREZ60esAiL9W6/lFCR+xIxH
hxws5zqiV3bICwWGn+MevY87q3a4N3qSKFExfHL1jm+QH2OCF5jAqOI6jl4avxpOSWkuzVrrFkpm
1ndAejab5gKxRaoTAp/u1C56faJXrl2y+eiVg/8f5iK/Cb7sUUUNWdy7FMSaK09cIcolywGY9EaW
V+W4znWV/YBnsmzhmpTgMtdc41y4KJV5hlrz7I7LuxWyq6IqkmDzVc+WcckLyj5pp+AI1WTOP2wX
SXwZO0p8bkHlXxktf9yPhVND2yl6sjRjnLxLJFOTzS3m7WAWZdPrCj69ZeseNfRl74inRs8w/k3b
aadrNbrbbfm51HO8YfA3WtiuVt5kURmJeWMBVgeqoEjloYdvb7yBra7s5WuzjxpKKVLq0zH0bpVj
G7OUWp8y5guRT3lxxavINuNd4xjXaap8Ujceesql/dT5mceBDbLPI171etVvZNBXx2KT+Foyv496
8dTllY8UMwYFRsD6WPraSeco8OLWeAJj24bqgmlSUggUC06LH50lWwRWZ7Z1BFhKMkIeDJKyqQ7i
+3mynCrfmW4fLf5IEMscsowVrvuJ6la8feSWH2PH1gJSSPJyBba7fxpC52fC22c7/lTz37h/3xy2
SNbGjjuHnADi/laJF1Vdqm9TUnbXtlbLazO07zJcktBewYXYxd2EXJ7aGtlL4wb9s1ekG1vqDMch
2tXF5Nii1srzjlVxW9tRu9I6TomIxDqWs/+UIRD0VhcxexzW4yjzRlySMwMtb5ptxlI4wjA/a5Q9
ULZFzy8pquhcqsWy1EbovmqZBU+e7iiX0p/eXOA8+0cIIcTgyXecfsUXdVjJYbJXdhjDzMZbG95M
IDsgTcRgOWRA1Uj+GDkW5EZAppQLhwZr0dmpBd2Q5n1aI9qF6Pkt+OuXlDfN+eh1COzYSekeS1tx
jnPaOserfPkIyuZ/xf4YYlq2zpcSda9Hh/vr1o/YH/djhz7uONWfot7xFygLmz+lju8Zp1Q1MxQR
vLXMKd1j93STHB9Ghnnvugclu0fOoV6/DoVQ8n3OI2P1+DmkuqcNAt7qoulHjV3MEGwhHNg3lkhY
OWXdfQOtRmaJfaWNBIlazXim+WiXtkVunKNGy8BOsi+sqzL4gBq2U7TZAvZXpq+ZHq8k5GnOUv9s
sgQtZLOeDG8XZ+SiZXOs2mRd9R6HGYGPyvtsItET26ekDp1DgJ/xOkAc7SgvroqgeOBkCeL6dAx2
gIyIDN5f3gelKWl/+dIZp+qImMHP6fdut9M2+lgEKx6+JpSofw5OTtslK4hC80Yek2RHpze3Bu71
SYbCJDCB/trLx6R2YAMkbzSb4TUCinKST8UgJomBalq2VExRw3q0O1mvku0yLSiIYXZz4fCykgni
sO6mrYw/8sVyLOqT2VLe+o/7y5qYW8fkwCnXb8nMapweqnoTQvcmwZFY2n5WvB9jXU3P91jjIKUX
Kinq+GAQ5GWy5ksoLHfjukQKIZVXyxqTZZJ57XoQOgr3IIsbkgriomftMiQFfZSt+8T7QB3T0l5z
v8hWEAEKMbI+WLY56ZFzg7Xuog5ca53ZThSuo94ebWtlqigS/xtYIMEEOU/ww6DWyEdRo/ttSK4r
xa6wtB/AnKcttmT+tmbRfkeF5BB0TvhVRahlGerVcFH9MbgYUz8uvaSKvlIX30H/zz+KrIjJ2XjP
tuaH7IEQisLGxXs2lIgKy+C9ytDU79rCS15lxEmyCwCB6Ul2AQbvFv2QqUfZaamcqrMEF0PZ21h2
vcHoYF7LXq3BLqdCB3EpeysWqBNW1+HifmNjD2Si9J3rPI7KerSz5gTLBROjwHwu+3I8ItqCvhE4
2tPoCh9j2e4rbleLwiWPw22iJMBWcMVVt7LtqpxqrcIoDeSAyd0ZKP0salL7+8ntrPccbfKFwocc
IAvNuO92eaCON4V/zBv/LHawhOsonp6csfhEstB6T7zGO3QxaDTZGYZZui2r1lrLZtR15SqI1GTv
hkjJJXHMcVFNNgnuMWuJSWnRBrmgpw2+BbxKICh9fji9120nLDiq7mhGDX6R8OV/Y8GLJqfEJUDK
+viI26GUqRO9VRYm6xnkNfvsf+ZmvVXuDXU89iDDqd5E3fTzZe8mE4XCsd0BI9vLVgtTudjfx7BL
Pd7T2MbcjZvADpqr7ybxti17DvBNQDLz0QYdYVx8z1gqonIuy+fykhlpfMBoffsoq8t4l1r+suwD
fzWTcHhqwTSbA2evZYRr6SEw8TpIOt2/your+8a6aEpzFf2KhSkp+L6p1Z0cIjvaKjzE/UyVXgyL
48LedVn7N5pV66Az1Zu8KAEna4x6M0AU7pwtJ8XfjpTtLrLXryxv72hJv3jMaFPAZegfoGVcJdpt
mCDhDkW3jgM9Pkax9ib3ZA/K9W9saxlkXTo5Wdzs/hhndZa7Bu9RLdTCI32ju2O1qpVUXz5UlQHg
0dPpzqc70LrA7HRfmZ775AhHizoKOefP5rC0RFPGZK/rhj+gCBb7R5zEHfyf2FvKATxsKW+o4wUl
M41zal5ecqVJD0OtthzB2+RmJ8guj2U3f1WncJUXo/+3l01vnpZbT0M/GUt5cJMbQx1o2So2e1QC
VKClj459SHn2eaq8kwbghASVZ+3MdjAvuK55q8nN+7eUgvNiRLftm4ZOGsBdNE/QT9xSZW++doqO
h3eXja9KF2E7XUMsNGOrwawwnNFQZNsVo1wokbZWybuJHtY9lYCeBZL/yLYtQfCMVAhAmQ973S/V
/OCqRrd0NbZeHVrM+QELK561AxV0dfwkGyFPqNPQRM6iykjloF6pt4DMcZ/Ny77lcJH73TJrYwBJ
IjhWMCxX6uNlPRTOUV5kEJ7Fzq8iZSdD97vJl/eJ95cBCTE9ms82QpP14rebWRn2pN0Y1itdZGER
cOuXAU+ytUzFyph8FWXYhurjuGxl7vaesq3Tb3qsoxVtdcPaGZvps9sFKOSG+TeeD8GyTN30GfRf
cvyPEaOTBks9GdNnQbo8+vpsL/WqzS8jggvPdZ0qPNSMAPQUTXlRRzSGtMS46VFs3kMyPvf+Qtc8
8s2/4iTdxwUMiW4nR1RFctETYZcmhOnH5GypQ3IXqJcReXHT2V5USq1tbD6L3goBWWNL6aZczHk+
eqs2G/+6H3piRMJhxZTssExeyQKIEvxH2+4nf33fkHQc4VZJ679NPA7ujxZs6ctsdX/KZB7KxmP3
PVQx4+4RPFhoKvtLoEZ7vrrGgf1RbazkOZ01ba+KmKbMgbZ4ZAV0BrNyGYfHYX+WQ8QMeZfIyCrj
nkf4defHsf/fd7r/CEOBRarzo4syw9eep74OMgelvTC9GAPOh8gXNfenPhyng1r11nuIv8pW7Tt9
6/Vp9NE7yb6bXNSh9Opq+LZ+iZLs0z052Q/6JTbi31o5z8GJqt7O8IIejm+FFnlshs1axexzUes2
/ICkNKrTlD/dcQ+jYy39aGZbKX3QUtaLexv7KQyoul/9d0yEZek/x0vEBISn4tnXL65hzrgHyKs8
H8vjshnm3hYp71cZ6rp6XlMeyXlLkF6NAJ2iWQEBV/4ij5hsSsiFjOEbgRbWL4yG1drGQsbkL/CY
6zQdWmvSKXDG4erQ4iC3TdJo2MgzIsj4v7LZBQDPH3YLSu+aTSkY5Tsyo9A5ZtdADyQfoSLtuYMI
KDh9gMa0WdMvoIqvg2jJ0KR8D1xfuckGizzYpLko7/SHNEzMVVhnyVYRuiy11p/cOSZ9j27mbw8I
RBatc4znsXwOPB4cgYeOnD2wiv3R0Ta3GEnVgefOrTBT+zq65nPo9NEnWrjj+ROplNaLPtmFxQM4
b9yTUML9yLCqi6JPldJop6jVqZOJOX3UQmOIAnUneynp8+Tkzn75eq+jtc5gJmen+YSlrLLFeVl7
tYz+M1C27Btfk78GgCKvMxTXHUZmM44b3Zdc7MA0Py0WY8vpW27IOqowiaOZN0Bgzms3kegXuzbL
h7WdRO5nOQd9NuMwOHNz37XpVRhujdZz77s2MmvIf5Z6uWf5Ddj+dXCtUP/lQw3CoBvYF4wBKcxW
YBWyKE8u6He/96Llp4g/6kmKNpWSi71RtY3MIrzKzhRp2EVR1PVJNhPS4csBm9WdvJHhKIOwD4OJ
lhfY76agQuRyqLPdXgSjg/fVr8UV8pq6UVyqSY9V1KjC+hTx3weRZT4/4k7hUmNtrLMMyVW66Q1n
xTO+OIdz9SWLc2ML7qA4sw1KEs68eG2MuvkhR/iiw5ce8CMHxRW7KmcZ9ukXn8PB9t4hB8pLn3Ds
DWLnA6lY1EPvd5CTg7D4EjppQ0o4A84cZJD9dXPK95UPWB28qzi0+WZ+HaBJYlcrzomjmV5rkDts
5ympux5Faa9yj6ic4zvfCI/Y+0sAA+VaGUdmdEGBzh2XTlrIPsZMOlbMTsSzy+3TY+2q8xM+Md7W
y7JsVzRp/eo50xfk7rJvoTF/qqcWd2NQ9wI48NsAKVNTleMnP03z2+BlyTp3TAw1xEW+muB0supp
UXiGURhPWX+CXBXgPvCd+gGZ6Hz8pOVKtXZ98KKmxuencMpkpWip/sWDGVCWWvwdZ3YQnl6pXUkO
JHu7UJFiz5WSTILyQ/c6/znyQRZ6TvAeoGT6AuQ4PVktou9qrKNCzKk1wQ6zQTKT9WuwxgOFwIuM
ITuF0+yvi9MNp6irsCP9FZLDWk9pVl6BqLfsMJDpgUyxtc2uwmQqT76l0Zcep4nvWiW+ZaMfvyga
NYoAW429Rvnj+f9Qdl7LcSPBmn4iRMCb27ZsRy9S0g1CZgbeezz9fsjmqDmzZzd2bxBlsiCS6gaq
Mn+D6wSqYS4468ruL7hslS8w7g/e8tDIMXg56CgIbKRL2r1G2dHXT9Kt+h9x3E9vORoHF58mHDQW
QTLA8QSznL1EIQX3bhu99hgmNhsIZ37347KnaKN0KOXQouLQX1sIP7wPqmvsZNwSdfxbiIfrULlS
iqk/ZeGQnLoI78MgK+8qEaxGvc1awRD/Vz8nrbCJeqDH3WBC8+89bSWYztAI55NlLWj4BR566wo8
VIJltsoCg31O9EX47THGCDHbNY60kMqTYeoPfkHuXSblEv4TIT0TNbaDbagfEWHadnfJGAM/Cuaf
blINJ8e2mmcl7M17NbL2nZq2zzIEFKDeVaXdbm5jy6Kyszd9864vdgO92X0jhZM+Quy3X7Mmx6oe
24FUyREQxRBnrbSm8W7CnNvq4QhDMtScfVyMzY5vZoGSTBvuNBW9u6uFXwBdA6+RZXTJTIBAJkgM
oaUVwzOwsQLZ1zFubiOCpW/I/8x7HH2HrXSL5ZFcZVZ7kK5dgXdAxW26vwa70yokG/4K6yF6njrl
qPl98F5zAjnz+LJWnj/faVX/yzcSBU8P+I/d5KkbpfD8vRAeeyVCVUu6Cx1SuuOsGatZV3GCO5VV
+nzbcEkLQXNcTwZr3skGzhSvwttMROqA2jjFnLQO811X5NqpyjbzHAw/bN8ftzxV2mMRo0DipdHf
slkzDSSQ1ShwnzCrjU6YgcXbvGejXuM44pJ1UGP1rbMy7V7B5JWamWe825Tk94ObU7cT0EyZIDg3
Df5Zuiyy+9LdRX4DVWA5kSmhYtzHqB9J73ZI8xe348Jiy3QdWwprsTbCGqGC6COnfLADi3e5gDuG
ZGNi3nAlB9iekq91OwgPXfWjRC9uX2KPdFHU2p9xBaJJvrxd93WfbrvEUC4yphcGrjEldb87NAbe
P7pL9C1GcZKtnXXDCcvMYOc6QQ9drcMQySvJdEpTJYUFDJtLv8z8T2NDR8UhNafn/8SWchcZ9LNz
WdUu0Hz8wjGaoCwyqWTXszg52zrOhbF+xKIYBqRV4bjWO9Y51pP8scyHVZUP0730UhlSCn1rW2Ww
kbHWm5YsUs+rsCNvWzRBdRolUXvry2ASzPxO0rwGRbWx5unSAoNnTaBB+VmBLPy4hwxWya7KpvGh
7BxlVRZN9qmCqutJdaYkc5RjuZzDSaQNiLE73kpe9ph+5nhFnm8vbxm+dbugyzcBWlXr28T1fR8i
vPQPuNkz82jbVer4X0B5tADRb5cr6PyKMhf8eVKXfCCWhWB9zZy6WR/G25QDtlOsnMGakOpLou3n
DavsWvsEHGSdutFWureLgwaJ4vT+SUVxwFllSW4d1TJ+nsOkvmBIxFlXHZcT7vjoae1vbXLcw81H
plXw/UgdtHYlDIz+9Jg0poMtysfKebD7gwnMy9trhZt8C+yChOEcFdskYBvj+OF7nrnaHgiBvfcH
x3xT/PQoyMWMDdga0ANGPPaY3E8jxloiSKImyYGN77xVwjjZu3HfnjpjVtft5Ixfw4aNLqS84TQo
ev8VswZLKV7x5NiXejQ8eiP814VamyhkVvMB3LDwcWdPexyKvHhefLl4Vaczz0NEX98Ur/2JIFm7
R/Wg3ou5wNm0u+G7vQzqVVPvxVjgmwxmI9Y7lQ+/Vhus9gIjWoEpB9YBaaSGzS8An3Bs6y92q+6u
oAfE4PeDGhnXbpUXJ6er4xf4N9caQsapB80t8ygVg9iu/Cfn/lZeGBuzP7LFiMFN8xZewzzAz7Vw
663EN4Y54kkvVlYRFSDMLOzjTML3ViCV1u08KIVU6VZLiidE01QwYrd/UucjtwFcpIJqpvIhEws+
zF+AYjJEml97sIJwc1skEDO5UY+zwkYXoGviciaqwqFJ3rDWDp6hfFzf3eE87WLwgg/y2q4ro9s7
QeCtr+/05WUf/x8iZCdQjUV6ZtNwvsKNc/y5S2967CY9fZ6S7EmGbSpI+xaTut1QoHmxsNc3IuAx
LULbUF2MDmucPgZUIiPzImyiNHhdyFjGyzt3NfWSBONbsJA1XT+KtnmV6QcV6ObXrr/MHVTPWgm7
uxIt4p10C6s/V0keveoTZmZeZsFiXlZ3oIHhvKj1fccu6nm5axl+y+s2wxKdR/SuVOryrg0c9pew
/fbi19g5vYq4KfJU0jXHonzSWzx6SgfuNjCjZxcTj3txc2yt9jQImQS9UANLFzxMbM8dD0XMIdHS
efWm+pRuq6WLPsd00ru4XsmsVqnxc8nhTCblUsfI6nByf5AeHwTwtAhn6bOhnbs2nU6p4xv3blWS
cgsr2FdF/LcMWfoMGsGWCSv7hvtpeJjw9cHfQXkNgqiovsDjrtb+vuzK6Tvg62o/dGa3NxKj++7v
A96i36llVftZRe5ORkloBf1fM8LWdul4za5oI+cJNi9isH4dPMZpUd5ZUQGsUOXP33HWOKPsxBZ+
TIJd06jwBZeJ3m6Gs7QAHMA5kP61Wdn1MXX0+GDrQ4DS/LL6tgZVCyNbHAqGMHae1M74LYgaJ/Hz
lesGiJK5dX7iORtsBYNjuTvDHYofgKe1bWwZxbEBQHrsLXS20Q1HzncBkCMBu2qjqv45tvoIUSn1
HyZzNA8+1h97WDPGi8SW3b3f4SHpqxZuBknmnrXMxqIzG9ZYd4xnC92Ks7Fc7Blt513j+u0KaB/Q
nNYKm/vUw/1NC9ne9FY/9mhYQExTPTzrlDnVz+zZbSQXFJAATnNig49Rl0wY5dScrOXi18YxIj+5
j3yyX2vXr+NTocyai90ZTcsPW7Qw66S+a3oUWvFRPZGjRtxGmpaXdry85ro9UAr9lL03NKc7TZq+
uqbxk8UnMdRKMvrS/DN980ikJs8xUvopnMUsmJEg88zwDjjE18ywKoxM/rlwym3GlfQnj7Jt2lOx
sfrPIZg719cVVTtlazdmb/lp2e1ecLCyXUYdoXNS9NtiAMGIwAEENyoMSc2kOAjIppPMcupl+Z0E
yqC/wIevEJ0lWlXd/GAsmWqZlcswdPldjXzMSib00DrUAL2Pk6r298NycQMjJqNeetsUAY/724S0
/LA4Jg2nVZkMQwVLwyWsVRX7ZCloMCw9GZd46XYa76g5QIRKujLhViFfyxCaXw3i7QGO/xv+Eijt
NXX4IBcZzy3I0SX+QWDl/j2hqsWdlZTYHC8TEiwtIy6zeyu/z/FsM6+TMu5M+R18T8wJU+PuP3lc
OUKknfo1pSJxJz253M4cXTB9xQbP3Y8lGYRX04uy9TWTgj/sk9s4ySaYreheScrgnLh+uSUlNn/l
a350Gz/6rXUcmQCLFq8UUTE2jJsYU4BJf+q8UV9JCCKgZGG0+YfcjURsvW5nv9gXgaNtUF9Svmhz
jPN408W/q9BaQ42mQtMCo8Lv1vhhZoDgK9tQXtCcwHagqCcSIqpxUEaPV2NpZA+pWswLfPEQhOz3
4lxzT0IJaSeBCkafu51bA0NZzmoSDI3vc3eutXFVpVZ/RBpLWwcWPDFs49bCVgF4yPnG6sJX2w+i
fQAM5sjjITrqAdXFacwoB3XdybIxqDWWi7Rcrc9O6cwhP0+G+6rrP8Zlsu6MdFer1C6ke5uV9YGG
bkBDLXp3m73d5c8/WHPc7NiXv9g2FjON03YHPDCCb3WNikUyvGe8xk9+19hrGbZ4VrCH8OoLjGDr
FbjJ3lokYLwRRxqA4KC6ltVuGr0qrRo+NxVaF6aDf6qzhFkFYgnuFD5IPkSSG7fMyP/DmITk+qwc
nNJG0ZhUyjVPMnRP4RxrVNKgkVgNH+hiPFLRYc9tx+wZ2QOku/8kk/XCXSdpp11u43mKyN5SnZQd
fGApO4p31XFO4q7auEnt3BWhe+mTFJA5fFR4UfXCi8o79BSttBx310jdstGwG5HAQC1zeqzs9olk
TnsSapdc8jxPtjrevZsb54sacnY2Me2QRVeiV8FSc1kqY7elGuYOmzjhGcD57GOZzN7iln+1Vcu7
EsmZk3DqSj9EmjZOyot06z9dIR4lXvIxK91PswtnWNx0bmslWM3s4iIspVtwopXddlYnfrvFG9hl
S6z04dZbDICtzadOuMe3CWNwN6ZER+KB43tiaqfbZW5C/XOXnwKEwJ+YrCBlhP37r1km1LmPNnlT
ORACVWoUT6E++kcTBvMGHZDpexwMF7VDaLqJ63ovR9X/nFzl8BsuSCaZlYvdZOm2bT1U1/5M9HJU
vvUlUBa3tYFEDGhbhCoRHagXnzVs6/w7DhFP0pNxMV2T7i2iN9qnaQTzsLpNSJwy6/5db41Pnwzb
JKSaMGwNU+dANuhV0Or2glvndccXo0laEnF0ydhiP+tUr9KTC9KMlEZmjLJlVVu04WW5xy1C7oEu
yMc9JGK5x+1fud3j9q8s94Cc4pym0vxLzbXg1UvdLzYgiAuucOFrVEGwn/q52slkBFb2hE0IvkjL
rIwpIDULahvPMuRxyl3PaTQf+iWiRv2OjBmwXJmtwqJ5rBbTwz/L4YbsGwt64MLSTqutb+Xh38hE
UHfCwvxNjTWTInWr3hfKVHLs8iZARuX8wJeRSqyXae/xPH/zSBkeTaRAqp9NAMkwpdptOO9uYZLe
cv3pe2VQxZ+nBJd1NE/bOUZNbB6Q6mHcUXzG06Y8qciC8JFGM0Az/HwnmLA0hvdpaBrOuYIxIw/2
r77Mu/bgrQVbZubBc2g68QY0y2it/Cobj1MZPJl+wRenj3oecaX/yO+gfhmclJNybRvrtKmjn7Zn
8dzv7XcFK9V9OnTFXRZb4Rsn2YsEtID715yEsR/DcgfjnuDgtDBUXP6bLl2IQRniWM42db36zY3n
92Fqnd+dYR9is2i+OUo3bfwlVLOz+TR1/qdQ0Qr9dyivzOjYkfso+FCe3aItt6pfal8HSBCJ1sa/
XccIYB13+Svic8Pe9efoAMvIfAKhgxLSElIm7ioNnfFHPlsp258hvGcjGJIr+tqYeb6mjgNYz+qL
70oTeifEusfnTHXLS1gpDxZv/mcZUrBj2JSOHe3+WZBvgeCpDzILchFpmQL4edGrOSe40VJWVF+N
O5k2DTvn/PHjulTxtBBkFTY1Mhm0aKo01Kh3qOxHd92sZ6AKtPihqXueCUnaq+e2QUF7GcP8oTev
06qHD2Tl5dgYN5HCs5CPcGj05r5HVPQjJspUld1exUfqtlD+GaVHmkPBaCdEmO7sqip0YTJMB3tK
kC0fNM7lS3Ypac1yU+X2sFX8BXWYq+xXXeDlfhXkD36JgWDsFe0jik8hXxevw/GJ7gSb6RGRHH2P
qivga+n+mUjwulbg0uDkuYQt44EaoUubwTyJXRdCosoH6Jw71lHudI3rG9CNTe4Cru87L91Vk+sf
NXX2jx2qULDglz666ZchrRt2J3/GIqP6CJRoifs0XVE5VLYydbsUvqFaa69J8uULlMLJidjZl4mj
4nytW+7RDvQ+OYcwyXw+5Hse9ljPk8IgEcGLfj3pMQBdxXAu0oo020eFaX65jafmAO885IlxaXEp
XmVpNu7tJDfmTbwMatp0XSK9TxOD4oYry/OHvczIHYeOk5BdUMcmeRYjjLLOirHD/z0cL9eRNDeG
ax+IR+50l2mZSyVa5uTSA2FkTtbdRt25KzkvetvWTRE8VSyKrFjFP7dKFSAMtDMKGEkA55AP9gMl
gqW89BW1fynr0V7sZdRnFYWhUzE6P5oQ4Y81B40J3GjT7uNhI5kcyd/gF+ruDVyZVpL0KcVPDUWQ
h6nt2pOEtEvux+pad5/lofpJzlXussS2ZfoRC4n9xO/iXcY2aXAAs5Oj/DC6NWj3VHIOceOrzzI0
WDDOeOuYsAv5cQc0Up5NLKkSu8SKcxkKHAAlLpDW1W0VZdhfjfk7b2cKOHrqP9VN+NVrJ/UbyQ1/
Yw02KmZTV3zN4i9FH2jf+kbjmdpATsJ0UvtGkgOxxbR6zcdyPmuR0a5ltW8U1Engyt3nafcwuqgx
DKsrWo5cLR/MwHGPHKGVlbZwW6BRfnTFZ/HWldlbsJgyOhEeiGk9Q8YsZ2Ofpa1KaboD8Q137Idi
NlvehP5fSjwhbj7nX8sgQDRkSKm+Jb11GFFJWRczQImZs8qxH636EiXwjIPecl7ttGhWie7Fv5EM
WDlmYf4dx9qjMyjVt1zztHWFzRWEKkfdOx7a+I7VwMd3gu7Im085BKnZ/reVgNc79nWgHP7vcWyX
it2AzBRu3Vr9hAoy7L6fo4A6Wz9dOmFZjhf2+wY7/qCxDMSrUCoG83W8Fr2u16Z1zx2Wx5/wTNYf
9pOW+OdyWXE70F7xUMtEyhtn56Xe8r/ll+EXeIu7UA+sv9MQQ1Uq3D8stInXvdVVz20R2Ts1tJoT
ZNn8nFdKttPIbb3MvmutVJMM07LcAfu8peKU71Qb0sdvXNWfbfwoitmzDnbuTxD66KYIXK5SCgH3
7O5qZLUXfPFSJbtdtKF7CVoH8P0yXqamv8s80107ASgPCyjfdVN+68p2X7pVEkYXkR24dT/NUoS+
yO5fZvtC/fuDC9s4CvVuJ/P8be6a3tFJobHcSTNd+sM0okEhTT+L3Y+oAN2cY1JyWIqN+WnAjCSH
tM3YYIX+EdCGvSuG4cUZZsQblos5Jmzypama7sfgbVrGBsX4ppetjpHHP8taO4KlbwaYLdbsSo7o
gOBb6s3taUxa+6FSUijgo5X9ihwOCWpl3nuO/hMYrvbgmgoSkC6kMxtyog2YlcFh4OgWJLa7q8dS
f5AxuVhzcO/anMmtquR7U4+Kfm/bTxLV/glFiRjisDl/v62WydZyKC9W9nPR1SRI/4F9JS0eKnnS
nq9wM+kuERm2zm2B+A08LRCgy0VOm9eDp5/mFNL6eCdjt5C8pDK2uvWRhobvBZNnK4EVItiUiCcP
STAfXKSbFuZRV2EaunmRbYfEr5GVT+Ltza0a7Ij30M/zMS9z5YSuEIScGMe+O1MLTGiWPH7/ynBw
GgTDHfplWa2GBb4tl0/9T02Zcgq9OI6L7NMIbMcbhk1h+vHPxUeiV4CmWC54SqwPKlipSXPAEDnf
j5quvZp9/1siHAdGEGLxX3MQKdu8LHQyn3l372iastZ0tvqKpQBMc9J8DcetPENur9/tZHF4gqFl
DNoxzvhLSPd/j4qgEXxFKvUjKlqkZCWKulx1BnMs95Jhf7C0I24jIYL63PoWVXWPKTS2QxIN8bMC
wAqrAy386eYAcGyq6+xRo/mIgki77ZPW+lF/UYMk+mkYCfLAuuEezXlTR5z2od9Ci3PiDr7ewryT
S6S0ELNTxdvexsixwdBbomUMiV5wiRIY96m/9YvE2Y+F/+X/qG2e9ypQbx/+4U3XXFoIuQaXq0J6
VKEZIzHxgirqhqA+GcimI+6UGgMwIfLT4c5Z8tPAzMlPm5KlloFQ0thRCY4do0lngwEtGveSsU6W
5PV1gaNrUGpjXQdGXeX6GRHBvdJ36p1W6xOQ2iVdjkAUOfIO1BlaSTUajbVl38EuY38zTl95EcWH
GXXJbaAiUOhVCV5hbZ7eowc73o+NR47C6PfhgPy9aIaIJMht7KZV0lr+R5yESPAtTsYkWMYmDglk
/xaw2C3mdv/bveIBG8Mya3WKiegXCTFMOGRzosWbNoeiLV2ZuJLHKl1VL9HPW6hZ+dlqtIJs100c
d6F9xfbJxYhj5StWu7WBCJ9kTFpyUfHLanbSNCKNr98tPNDzol7JlOaFabdIqv3FNqXahUvlXC6J
VMqliQgdy6dF0w3E5ysvjQrPVwI/xdSNT8xtubRkibT+rLsu4RDw8c842firGHl1cArk8ysfZUSx
nOOCP5CPuAxdZ50r6nb54MOgcI4ZxKfr5/46zxerIQuPX41jtM2p70kAfG6OtvFURl6+19EMOkmM
EWaFfpamFtrZMRijmc3G5NQef5Uwa1Z1r4fnIWpR1/nTctkHK1DpDv8Zj2XFLe62Nvb43FbDkkr8
c5dbnBKQc0SO5V9iFfmMFMgiXqGmTRftYsXxdnqjPBd/BC0+aV2gF0U4B8Fx3csbMuQbsfkvQ6fD
IOpE7vvKzRGCTiLAy07DL2MA8LqVQRc7iu2HejvU9XLdKNAM2qDP76RQiVqhtQ8NvEmkOxRTeiER
+dOas/41KP34lTOhTMlFqbR3b5jNi/TkXpGvvKquZmy7Plbe7apYxyDNv8OajnfjZOHfCR4TIwp9
D9nUWkXLoTOMZzC9MadRHlrqvYz1y5FUAQmxwRF52EZyGp2X02jGaTRBsBeX8uWwW3ZaB3iWaFk3
/bm1xxscSwLroI+a+SAXfgF7VfY9H5RlzNEq82FuA+vB882t6VVoEPyJTZHZOLXmeLoNSctISYE5
fYfl8xILRKbEOMvqN7DwgEiC+NLX6MBNGzR5xotc2jiwznmp9ZyI9WglcvBUqfs7A2AyGQFs6fpM
yzaxPU4H6cam9z52WfAYOXHzphTHcHGnq92sA3nnVNF3243INWZoM08Jxdze6MG0ex07NbN1eN9y
mer47yFKjaP0ZLycvHWSu5zilkWoATr3ZBy2jWW1+InpsFdCrUDWbFkuC6gZj7tIR3ZRVrhtT9Ey
CS2O/mkfVoc6Rx9shd8zZunL5do34JNbCgxyIJV5upGZazOZw4IddmXurCr8nWAsySFlGYsI2pll
rvPWQlsCEMCSfRW110C3qk0TI552G7u5HYg+rIRUS8hsZ3zG3PE5JHt2jF1YqCLpDS7xCziV9CUo
5vCcYWKIlCP63H/GUweZrf9hHJWt8By2yX05BqiqOZB1O1ffihjsTSC2kcqq9E3P13BT472ngIAP
9rdIWe2zCd9AHnDJBamcpYWT6YGb1Nu1mfO9YSUYW9HogW1AxSI1f8qY6PT0IvJT+2B7zUk/23Wl
b+JyMo/YCPwqAq/8EVrltRH/0/gztTTwAqt+yIhu5d8t53vpD5d2QSimdd0+Lj1BM+b/6v2Zy6Bn
rn3+TocrUMHIx78V1PHxIV2UvYoYNdopNr8KliFybTw28ztRW4x1JBeB1nT1wiD3U8D6f8QV/xmW
GImWANL9Ej0OA/nT//0GEtmM4BOcIv+7TmZ2riYURNcs0zu1L3Hh0KbpJC3TCJi9xuA2kSprGW7y
xLwrBgW6CuE6i8mUpLitYrf3ccNPCyXodrndXcYg2CFGmn2d/LY+RqiBbqSY1kY6IMMKCe0Oj8YX
XS0vMh6OmQJGKAn5iFBzMw3n3PgI4XP67+9re6SOv4wnQV9vjLlqjwglK19/y6AR8hNT5N6jDB9D
XGRjy14aKwuLc8gCankv9C8ynE9QQhLoz9ffV37Q6y8mzeuf5faLXP80GsL9a8fgF5KgHmWmrVY1
+SoboqFdzYNZn424cbWd4VVflKlW924YNee05HRio5zPPn+HCor1gjsyWueG56xAz1gHXLrNl6mG
oJ47drmW2TaC4NCVWxL6tlevEaRCAPw8ITB+1izfXPt+Y61rQ0U1+M/ErZvmwdyscFaZ75xAOwb4
GdvrMp+C0/+t6SKaD5p5iIsVOP/5OHdbGbKXcWnJLaRV6QifotGJNNCMJvcH/6WJdiDolLNUGqUC
GRm9fUBL/LtpDhyxZKI3XGQng9LYXgeLJH40yxZDW9C41QaF3lUeb/IMn6YZKQxzFSLc/BDP409+
9eDQjGn6UC0Xi6/Sg6bW6ClYi+X80nVaC6x2gY/JNgHMR6HCoQY8xQauwKb/6z+LKSvYYHLQe0wA
8K9kVm5Tjd5afgIZImVzQM9CPRueHp6Mwl5sLLTHfiw0f+X65qZT/PC+lW6az+m6TMp0X2S++mgi
gviIhJQFlpGTX7+sk8Vp7vr3yOl8DMnasmx/pM5QHiVMLi75jy08Em1zG6Oeev0pQMksnCnvbWxq
tHo9I9/HS9WmRjchLb/LKIYrf0YNWy++Jyq6vjLaldESO+u98oSVeb1qCgRemnHQv5d9fWmdACxD
gXA/brLZX30ECgEUqv+Wd3q5iWNXeYjs3sPrrquPYa06Z0evwV3gPPAidzIbdpRpn1ZNBGIWJHW4
lEwSbGp2puKmrxxv0sUaxvrdFvM672brx6CwU/CyeHxoFtHdKO5/tiMHxdrWUUQ1bVB8RlQ+pUWH
+FGEwtVSEMR1BWm3JUK6fyKkJ4uGxFA3TR49NpiiXB8NpeK/me2cPfH1G56iJLw+GvQWb4Q6Uq2d
HJTH0n4zsyp/ioCH/icK5SoL9yPcF7I4ZTe2PMvDLHjWkrxBq4WeDBnLY53iyXPX+/Wn8axHAasZ
MBsYFlPBaQrsYTPY3XhBX3i8eBkarnlkk/BEcXKLy9AYYrDnPHWBUVzPJ7cDyKcDSZxZuCbJYeTa
zJLFrIWy9srDOX41wX1/rF3ydioEuq3IiJpJTwaZd+2iM2rWXYJIQjjvcVAdt7mhWXfDotUdjz+0
cTTeI3c2jnavFQCg8JMLbd4hbtKWFBA15ykyAfgsfnJtYoESGJRXwwZfYZAnekr0RcnHJQWoZYH/
pPIrX3VPUxSK/Pk3ogsfkbGXfkSiLAR81STrKJgTHCrcVv3dzBuddMPlynu4Uhy0t8Fu8gteajAj
hAlx5T9ob6Ef5big4JCH6N5FMAWq+T0unOrB5Szhr0q34j3Bfmt/hSgoXWCBt1rydlet2jhW9sh9
gsLw7PQs7CXw+LhTkbx4jsxUO2T2MO9glGXvJGvOdmlx5hSnLlQNyAsWxXsGofgMoUN95oNQnPvC
eQ+EEI8Zi7VGHqHZy6xtqfPzb2nKhYRtBYIqcdZ9k1C6SNTqnTQNTMhaOccmgItVMsz5Gteeeesp
SXHfe52zHtR+Edag1puTyHmE7Rjea4YZrWXvl7Tzx4ROteN+YO+8NmszwhR20ZMtKtT3c197oVJT
rpChdn63A0n/Im1/KjDo1n2UUYEMQvNQaHOxj9jrbWBlzhstH4aTqY7lRh4vZlI96YHhvMh4y/mG
pA8F5z/jYCwvKIvVv1wzzd/LolfyQ+tQpHLUNr8AlkY4bZHzIxOXX8YaHJiUDfppZSEccw9QxD8p
bG8Fx/VfuNcyGbiwzhcizA3pFQ1eeURRIkPhajss3Cq1oSRr5F6JEWoe341lat81RgMvGOk5NGSo
9bzUfom81zBq945r25fSoDSqtJB/MWLcW13RvWNn0e9rNJCWz07z5hhAWos5fwR3MKz6KS02cNtN
oOq29q5Vv5pZRavOa6y7LBgnqnh0DTSVSBi7T8UiIlX7fbXSxggw+LK6iRAmsqDCfJB2I0goUFS6
u2uWVbXyj/6V9Mvj+6P/KV431O5OzwZjPbblhCBkDBYDSPqm19Gec7oi2CVObe8mDDffjFijDMGb
+CCz5BgSlNtz6yKzTmzeGX1SPmeDYyO0fSdBkK6cR62qHqRn2NEEpjqk6rfcP+trcqwp2rs5vIjO
cjpsG7zsRf0FQLV/6ZeLmSNvqaNTtZduX7szyOziu/RkidtE746pBrioEQ+Eqd/HyCxuosIz7nD/
ogq61OEqo4A+kYTVWup1MiZ1uMGzgSygEX8bV5RQ2y0p0Ksto8TKbJ4AvF1iZShPfTC31cThn7/5
GuT8lyofJ4xZwTPgMRxfu3aEJxSVgxFEfu7fW2XzJiUIKpT+vauUb1KucEPPkzmpVlhLpEOkoI/+
h3XLXSTSLyCuWtTHdpGa7WX7KJtGX0Gx3rHD+CzbzNAPg72Xj+NGZtmVpo+z8T7oWAovQspyKZG1
vvjasL8l/Gz0+GTomu/DC8LDyrzf+7WHgk1SpHepXrz7CzMtDc3hrm/HGBQkvDUrBELehFpN5pMu
BNmt2UT9a25G/aOFpUQVfWPz4//lDn8lQDd+ZwpuS+FslS/Y4Rm7CBz7iQMQSm+BtThXpM2bb5e/
vHiaN25gN2tkwQvgq7i3xrpm7x0RnQE//q++zKfLfJfqfIUr6CL/0F/nui9WQsirwq55xkOFp085
XWSoVgrkFWP9RQh8cgmWyitpSHRhF57f9fL/uagMKTaOwsZVwwevmPlxstjZxk3nHlzRO9A7t918
MHR7QNw7J/Y43RVtBXBlUr5YcKgl/2u7tnlAVWfaNBN7FswYovmtDkEHpiSGNiJ/IvJ0V+G9ftpQ
o8Vt2TasPUz6F9ssnEu0CHRJC96Uc2krHv5h2U7b/0xIyECdBf8mZyO9PMOlLh0RCUkn096GyLNt
hUAh/sKeuUNwpAHhA99CK7W7hnLhUcMwbVrdIGJj7h+8oIyOAvqaZVaaAiUjDQC4f/zX7PUOy4ys
k1sNTqxuTWxf2e07vKRUBSy/U/WZfjb6XyMvd0TkyXyys2Azb0hzSZS2WoEUIIeMBtCmtmoC6OFZ
P+mb64dJ+qNn6JsCALe6v81fP0xD0t9fBS+y0YN7oiHkEfStcopnTd11iRk8q3iPwsU1mm+D4T7H
ohrN3y8pLPVv3+m/qUgTf03DHH53HQVPKfZ5+3FwhrvR0n/NY/fSCpKqsRvMRehev4dWrFunTh9e
olJZz61+1RG44kFH/l4r/i95tso5y1Xi6B7n2uuB6zqWJli2sNupERg3AF8Gzeswjup7t+H5abxT
rNPxzMg7ICWe8Y4JrrqLjMbYyWztYrNlhhawEasDo22WaCp0XoRynIndwGI3bWpTeLJbnGPlf1/G
+jqOV4YNTF66hup8hEhXLnKXPVDi4U6b1UTd16H9ffbG4gP1ym+ikf9K1lWSjZsqRcgKjeo22AsJ
XC63mduYtAahiEtT6zBIQOwYGlOkHfXBOcQhXCzHNf7SFfWcVHbwO0+AwMDgBGmW/OxTRf9uVzka
A32efKsDqPBzC2pMa4AawRiL3wIfKb+RxPbrUOre2u5SqJo624005UQ1hzwWs3K81zwru6cARvm1
Dswfae/u02xB80HEj7pa/dF77Mv1rLGfAS6Nu4of+FRMPOPtmpKwWJ61SpccFH28Ez0yGZJL9r8o
O68lt5VsTb9KR18PYuDNiTlzQW+KLJJlpRuEdkmC9x5PPx8SarG2pqcj5gYbuTITpHaBQOZav5nc
g+6maPPYyUxIjOt0Ldm3cbQTmmYiVEjDq9/ZLdSZpn0aoMo2EbbTzmTtCOEpWru+C0pgasIoDx9j
vz24lBEQ3gI1TSlZIneamO0Ten7l3lWmovJ0pZwsCPtEbXL5APKq/Aa63iGvXmGpxSIEg7fR7fTL
HfYqzj6Ni7ivasQ3xlcyJtq0w3N8CxCp5F/Fli5qkcuDr8btMO0IRUxFuFK1R/8qQtyoSAwmvPpE
54Cg+gME21ckVdPnwEpH0k7w5tuA95Wt4mY7sGYRfKgUZ5YlGIlirzly8hyAf932o5asJLmTNmph
ZstM8pwM3legPCCxu3FHzzvMMTcun9K20x6tRa7pGcI/iYGFhkk5cFrDmZryMy2yDnSjNl46w/gh
wlTLHJ7SlrrX0sx/boti+4cNsREoMG28EQ7vVLcWB+Rw2nPvR9jiGr9CIp7knrppSi1e8sdvgahN
FjUWOaMHIQM2u2vZconDDGm2pVAJ84yAp7iZposGcQfq5zDr86w8NaPlXXgK+pdyOuhZ4Cx1A3CB
6BAx0RuArZcndMc0XlzC9GQeEBo4/j+uEWXyX33mKHsxUXRqaveCJJ+2U1qYOJmNg5+oy8yHxEAW
Y5LQEIfIrCyAJdb+HhJn99qPaHaG+rN0b1CG0928w1P8aNymXm8vZoS50g/BJdVXJkZj1RqNGAQg
p9GtVW1/WXZqbGDAXafGU1d55lPgv9eV291EJE67HnRF1e1En5cP6UHKbRLhHgjLeQ8F9nnc3CEf
aTBw+9/bAurxCRxSV+krRSdvex+i9tgtY30T74UhHjqQBlD0J8Rs0avxMg9LPl9+EH2pa/WrIR+r
regNbFTrA39Abhfg+LNkyMV5CJR5ajko5SKpJix07+lLdCRSijeTJ4tJTmOf2NEPH12Mak0qB0B+
KJ3m/4cYZ67jEW3TMlNM6s8AdWIwj5fcy8tzCGv9DucRcZl/CRw0xjqognwaSybk01h3Mse9jx3y
/icQb+DHSExp2Rkudr+VBiljeUhKV3GTj8rri0uph80NHOWjCAdl+GuUwD2oY/55lKY+irBPlcJF
9G7lF5WGrE/vHFQXD1KWtxr4ibxakvHOv3qV/pBEGPfVbbfSVCn88DN75McR+M9J1NhrvAizZTmg
LomabX0zUW3c+41TTVYT1U0cel6urDpaeQtnBK/V0IYYifL1JZzQ7I1p6nO9zQzZiIf6OO5E0U3U
z0QNrgG42qPfdQ+Puuvhj9y+iUH3eBZY8VrBvGp172ix2v5XUbOoXAhxeWavXFAVSxSQMEDs8FiY
z5RgOOMQe4sN5HLvcdGpsg85utzmvj45MIiYOIQ2nNHGUn+yt20eUwukYm7C6iLP9NbL7XgkPRMt
8eDI34oeXVBTCjDbMKvsDYacvbBiPXkQvd6obxxlCK9NjCansYozN1qLFM3Y+d8Nv3D3gv8hOCUj
7MuNYTnGcr4jbU8yT/A25gliSNzjvCwhW4zZMWZSqelaJ3EWSJl96jwF/aZwtE/DdEbiwf7cG+qv
5Ju8JSb1+jtKJCvhd+OyVl15ZW8/9EqhPtoumXtBN+8ljAFLJXrpbNww3Ko2Nh4Q7aXZ1tYeHJ2+
9KTK3boeL0heC/VDh5WyeLeKd2YQjC8o0aUn0dIm/2Wlh1co3q/a5M7MNxB94mBjeAU8S7iadBHp
99Lwt23aaNd6Opi2k2KQLZt7b+QNuqwS/aEC7nuam460pwzoXsRYI+Pl4RrdRkzPgHZex9z3jobS
//VreDD5WZO2XCpNzfaAnNSwVkpko91hunosufJSfAMx2yzat0FTMaCYSpQJCbKlVefe+l6dFDXJ
e/M+xLYiEp+iB6gNlQBR77SVSlkNY6FOSbZWK978uLuyRiAjXQ4HTLTzn6NSf6vzHg2kQneR5Y90
RMDyCauAH2dgFgnlVwglaarlNyi+xTJvLFBSTvagjF2J0yBpXpNFlbEdB+vPivbQZcEq8ngIit/U
/QB35ZltYnEQIfFLtTz+b2rudxGhwIOIoVdi6qeOTrYQwdKSVp3jIoal9bCu0tF1dm1cnrRJBxE5
16JdzKdzt4YpZcv9gCrINBwGOVW6EMVsL7f8R230y4Uk5epWQ8DxsUOnT1+MA4pWoSbhHjcF54HT
mUb19yCp6fXTYHFaGQg9jlF9uo+1bMnYVbb1IiBNAsIUJp697Kg5L1MBeULgKzyKbnGYYU0C4XSf
8wkWdR8+B8U1xfCkQr6bf9g3HIS/m2IfH5D1RcG3/y5Pu/wQjUtEmsg1nHvsQ0THPC761zi7GIOd
Jvffu9/ywDU3y0mhcH6SAu27DqRxKzpDoS0sTodAjR/qWl7cx/4x3/KxvDLyFLew3xceQn+voLP3
UFmt9IiDiXhG3flpjV/0i9xw8929o2J1sc3BLSxErLGc8bGITuJez2CTYOc13FwqtMZBKyWaSnMr
cW/OtqafKg///Mf//N//66P/L+9HdsliXvjpP9ImuWSI11f//U/T+Oc/8jm8//7f/zRUx2Y7Yxmq
ipqWreuqTP/HtxsKOYxW/geg6D4LvDQ+gO1O1kYQQaGz+ZFPuVGRQReZcw2GLulq9anH6aVS4/5Z
5e29xzXMXmOzPn4TB8qV9poUhbIP03J4dowSeZ2J0qooMQr/+XBWXPDhZdcjjauH8jfUT29936g7
NRpN+GwdtIYD+nn6AUG7Y26R18O+fHIVwCd8gTW9uzFTWVKx+ku9B9QhN5S0KSPhjjtn6LzexS6g
gAGupEELVmJqBjFySzJOEVZmhEtSESGOFRyiAX10YGXxFrhDNMeCITiZEve/GJEVo3nucT6+TwJB
muzEheIY5/n//New1b//NTRZdpBmJ1tj2Iam8Pf4+18jjjTSLuAuDnEEzmcwvPIS22VJwVCpVrjt
5msREwf8I5RTXoVzCB05WFsN8GtVr8IVFVf0XeKie4RP084HDDlSsKIZ712A1Yi7xH4HSrlRtkPQ
VcG6rorv6Paufsl85HZln6W695a+THYZUSzojfc2hQYqWKNXPZbTmehQC/IDImanFkCEpsZbTwTn
2blRqygGbGNDc6Eis2Gct5gpihlj9mvDKdW862NF+7XhRC4wBHVUHsRQMWnQKzadfqMdxCsQTkW1
v19yjnHJuHTMi2iJSzZZH25EEz2/8BHFonnPKq4rLglWWps/RlzSUSUXjTc2vSo/oN1//lNrsvbH
31pxLIufHGlizQA5Lv/xy5MkW8NsLPV3QS4rhz62ydtXuEOoMRrAOBjYq9ofwPO4Gek60R6a2IQb
86QOoXFu9BzDvAr/3CWSVuV6bjuBVD04CLtZQfOvMWXFX6EP0cvV0tw6+6C/d6WSdGTSI+d5cKKv
2OSNH9qYPGOi5LwMiJRtNKlp92PhmVee9TzD7Eb+8OoaboBffXF9KoUjGckjVjouwg8Vxp1jN34g
N1d3Q/BhuqazTMomPatuj9M49zsUG6OEUgjJT+fTIq8yF47RSZcxSmNE6ZH20J34CWlU76BBhnsU
B7kk3eCnUYU46WjDoYW+JWKit1eDZtM0mrcs27aebA+Z52dkI/C1O82xtJ+Yl62q7r2ub1dRFwW8
/WM0rl21Jg/FrQ8/HTUccVDJKVQm21rRGq2uP5lGf7wLXhtI5+GvzNN7vkhvU2auWESs7xcxMjQw
gCCE84Xjoij25MAS3ARDheQgTgc83hXKSKGSn5MYX6IuUnNsT4r8nE+xGjY6rznb/OHXQbibR4se
vQ7fXKsBFiLmTjPENNGEkfsodQD5RGi+iDhVMmuvtLUGUUXjwiImruKo2mtmBlujDcNjOwJY6H8f
VDND0gBFebDElNH/6BBN36th0RTAikVTzLiP001J2yfo1v4RvzcblM4sBzezfze9MwdYYwkASDHB
atRx5ftI1t5pXnJprWzJT44ecrQUygVBbKKNTR3u1HEPzaQy45TYbCHlr1KW9N+aoDAWVZX3j4oe
66eysNul6BiT8Yw4ffpiGWOxD+s4Qk8uT74hnCn6MYhvFkqu7WRER84kIeuz1VscAL+vdVD5S2Nq
2gAidEToKWnLACc2hgeyfCXmyEX6qOGVvddtW1UWYrgRsCMH5TRdTgTmPrcozb1u1pd5kLgGXgTp
BjanvRCjW/jbOzbGZP/J6IZPebuzVIz38kZ9qMgxo+Rv69dIQ0BICeZGSNb+pDXxXnQ10yCz5cdH
oS/B/YymiOnsvygtwkYWTdGhT4rOeGnEpLYZJ2Iq2Q9c7Lt0vp64aK54LNMmyM706WJsF4JU8+pr
qY0GSGRtPOUewlMmEJCBrKUvqag5NFDt8JsdsbANC+2xdWXtUZwViT4uTNUetgGydCZQELodOdtU
g6U/zDFLCuuHmAW86JxjXUWBAtItsCHxAaKrMnoVEjHuD6L56VNikiN9VB766YNFPBk7eKPt5Mvm
ANiZ4nk2kA9s/e9zDHjn6T+/IlTb+eMVocq27eDXZhkOp7oxLRc+Lc543qsWSSxti/HHhPiKTSXe
9JXe5O/uPuyL7oAMl3vRJcRI665IPnRZ3hZYG72XOq+SIhs/jyDV07/nCSZmaak4PA8ooBdtjwa7
XcEFnlh5o183S9ErRKdF79jAFDZSWfs02LFQ9OWndbFHqd5UQRfwJrKhgEdDPj1jbfRjil69htOh
1wBEhXh170TMD8rXoCvVY2+bf0XQOQ9IGqvX+SBLWxzYw7NoieHiTFxHiWo6GIHgjnlhlZsflUnr
XXP8plyMIVrRhaRM70RU36tBJjifTm0vhkHzb3tQaXRG9fOAaby48jhdXkwSTXEmYqLZsPZcu66H
Zc3vT0Apg/fspw/7f13LULsrJQR5e7/e/O2mCZ+//P3fkflptas15Xj/WvOU+xDxveIk3KsJEL/Q
Md0T2yRt0StW8sXGi24J26Y7gki0XgcHJDkLe9Rlhn6jTNQUobL0SXtpVl3iCYdC8LTFux+Q9dOW
g2EX7PkhsoiO+yV6B3WKzR89Rlvhv9l41rKB338xW+0DVQt3P6g5rm+QYEqMslR5aUmTC9yox+Sj
knqB7F+b1fY7OZF8N4Ryv0GxCuGu9kfUSNYctrsoXZmF6W4TpdPaxZhEOPn6veQ8BF2RbdqJ/CGa
4RQTZ/NIM8/dh1qhXtiYpX4Ub5bKKhCX95Xt/J4RfGOjUYGRB6r6wx3k/lfP9KIRYwJDq5ZlYyDZ
x7prq9UWfqtaGL+ZtrVthkz/ZjqWvcT20DthpetdipCscI4L6TcXlmmH+s1TbfRYImCVtxZxfqVe
05XfDEyw1n6RGvtY06PnSErwSxy99VhSHmIbPBHTI6zyZK+pwGgglTYHbX5ZxxbNGxHDWV0/15rL
1mkIZGfBo7CCnUlQdBehA8bEAZa/0Of/9EETbfNSco+2VoWHqMjITbRySaUvLTdATKMrD/x8Be6j
esmaRMMeQo2+mknxCmYJs48+XmHz1x97H3/URpKUs5mq1Mv7jKWcI6vnOZawJV0EXbsPefof66b4
1VFOZ3qKiTzkRu4+MU4ExTwqSR9egOtI0fjeOQwfhEOth5K47Br+WQ3huoGZlTaiCYwRilKZBduR
5/VZONf6vKn3bui10tOcmFccvQbSU10EWLKPpHIVhWl11JjyPMUFcknEwyq7/OdHvWI709bu00ac
NJhiyhagPsVgM2CYf2z95C6L2aS36qZvKBS7wP32Sl15VIRAFJkUrb8hZLWq2jD+YRrhj0ivm5dQ
92FlFwmCfFmsnGzQ8ivJHrr3MU7PvBG/jyPLEfQE69VAOecNX45gjbpqshNN3WIf5VPcIO9Jr+br
qxTnv6dc6ZSbDqJehP1KLx70ztSRseOvmvfJuK+Gr57SmC+K3beXJtAQ65bzN4xX3b3WIRMRThlf
X8pxW4rlaCd68zZ4U6WnBsG4J+GCqEiPdd/5NxGpixzV4p47GwG5NKOMMnfKfZHsfA+Mt6PGEWDS
fx36vH8r+GFv7QhVAy+3w7lTQ7uN387vtugW03AdQbhW86x1YWTGQlec8Zw6lb6sbD976YYkWSaj
Yb+SU1DRTo5HTEjAheRY7nyV6u5DBkj4V5bITw1mqt95cBx92Q1+gl7bqHIfoodgAYZjXRYuQgB5
vZy81nJcLvDr6N5sJOigpDZw8jPphqDVXoSxVPABL0uvslE9tG3bZVvDHFE5cBNlP8XSsSURqiIA
tTCiLGK3s5Vyxf1Av5z8azyGV4hlzi5EwXkn26SK7EKT0bVokAZXkANP/q+hdp+EC1PRwblP42En
/DHe8qHLi0urkIl2ql//uvTfhqJmZDx7jf0RjKX84CfNsJYBuL1IqfYzcwrzh9G94niRfs8aMnZh
LMdPUKbaRT4GL72vkf2yVGfPUjB6zgxUGYNRA26mx/FzixfNGcT4o6xjwoVdqL+rJC+/5MDplirI
u23VN5AipO5hSl0dRctS/MFY5Hn7YCa1tqW2+SWOJfkVcOo3A2fuHyZWX3bp6x9pmbHRLpvgSQ8L
e9PIiXXwM9zADBNoUjpNwvbqmzVNAlq4yPvu16TOa81VXKMnLEAKEbKYyMCnp7kFq27v+CNeqxPw
4e8j1Ahjq0AqLoMmKSxO29MMvvvdnLF5fp3DVAHnKyPsDf48V6X2nAVKftUpRinbRmoT+ECFxW9D
Nh9dpGOPrZU8iFCstSUliLga1mBEnGXQSCZZDg5icGpxh8ZJjEhmF1fWopNK76A2MKghfF/FBrez
s4NseBRPppAkQRD3efjcN7+6h45bZVMSvk9SBkdfl16jrURMruNV1GtIuFfNSdZd41GdDuKsUGuT
316lLclTKbtegSEhngRB7bGJ7i0coPPSf7JVv7hqAeqY07NCHGIzVlaOQ4ZVTPDsIr+6iNfcR4hr
JFlmrNsENpujPNto1x2K3sTyRjTrOnls++qx4hZtlo6/bgojehZ9uhm9NGjLnEXLKpHOxwlsX7tK
cWnC3F3LXqGs0q5GGRedIV4UZNr3c7tOvxhjZF8GXQrB9ejjMWyNL3Pffa7ojTEKuN3nixgAreER
fZ+FDIlnGFgTdxlfOYRnfKujoNjWmLgdxlGbXHioTadYlb6NhfEqblCU1Jfy70mJJhc3NwZ9jybY
Y6EmydnMJdS5Xf0mDokdZqtRSlmeG015Vpo4evVttmRYEDxVfeG/gr1uhug18SX5qVPqJRvE6DX1
hvo6Yn4nJsjgBB5N3hMQ+BAYRkQLr/scScERkSPRzMk1H8s8+i5a/TSiM7IEFZLCO4YGdTO8lDe1
Dcq0RzX+StYxXGKoaH0Y4V48u/oU1XWtNNpbOqrSVgw1G9Ofh2ZZbn84466pYdDrrvVUTVKFsPZ9
qPF2sxUsrRToESB8pZlF50XvvZmgnfR58DQXfalTzF79WLZs2BPqJl80zY2WPILxfAvy8ok980XE
JaXv1qWdQscGq/sF41b0UsO1nGVIcqI2tSwGv/zWZ9IOY271Z4EtIG4QxrcqKqRF2hfWrXfKYWP0
oXq0JqBY0+P/F3jxLnCNeCe2W7rttiuqNclObMYgGHWrvhx+9cbUolcpJQFY5Wq0GlJ8G2HXai99
mkQ7qW8/N52pWcq2+pIZ9a/ee1PMzfGVecpyXo6db7PqSaiYmD4MQYwpvgRtsfWKbvgOPv3H4MbW
s+v45ibIMgoHZQm2paHCmSCW8FfY/RAj1RhZyTGjXpCiTLR1Klb/pZ4XB5J2WIo3Qb3Mp6aIeeBx
57P/HMspi48eW1ZWGSb+6yBwZfRive04ndqGWSy7tMdavup9CqhxcBJn4pAA21lbQ62u5G6SgVBR
tJDT7L0rMEnEK7Rd17mSvVtgTRZhQQk4ScrgVdPQGJ6GeeiiHeKqtZftEH1h51JLT12RKxsDbXm2
L0b/tQ6oNkhggs5qLmco/tAhhL5lcJBo1Um/OqAAFAsh9i067jNEh2OQ0xn15OqTgL9BIN2zOLPP
ouXCNdq5XhsuRVMcpKp+Zen4OvCYX5R+8lNIIvOA1M+CWygOne0DKm+C/T1eBdEls0BQyJIurSXZ
Up9RqsoWsWySdlwNSub+MAw3WQStbj/LUtuvtWCjJ5l5cVpHRwrJl97x47kpTWf9dPrvBdZq303T
jhcl/69epN7C4cwmB5xpRr9XsbGDbtgcjCRNToHn26xJk/EdbtzDjLbvctBlWfSGQ1WxVALzoPk5
IhJZnn6MbbarB1A5vMFOud6BctGj7jLksfu1VRR54WKn+5LhgLwaWI9ckh6Gg1qrbxV6PhdxKNsC
T4i4KJf3mDgbMVQYE+DM93hvNMo6Ba66Kn7PF716cMRhpnvE5Dp0FrAnnIlHvmC1ry4VKUeRyHHi
vxK5045ogY43N4AWLulk3DRzvImQ3KP8baheuxFN0VEE6qLBy++iTMPKsDJ3hk7SpNL8FrlgnkNJ
A+QwD+WLzP7s6LjALUMga3/5z76Rtn8FfWCsJM22jn5f5JdOR022g8L1l9yZp9415UMZV8VGD108
aoS26HwKvy3clQNSWX+Ysgh7lrti6dwtZExnGVIt9qKdJ6XHBhnIdQoU7yT5hbUcYrQYxiifSkW/
26BPgQ1ZYP4LIB6LxKFG0WRm+Ia2MvaksXNLnUF+qrB34N0XvqGW6Z2sFgsj0bQihXptFVfrdEij
N3zFKcJD58Udi8Gqpn3FMLN9FJ2WQY28l1jdhP41heG1kDFCfUkruYcHLGWXiMXZduhV/FtTJT4g
xiHv4jbH+SI0jbUiD/UtGX0Zd8akf2tlkKryUOUfkp7uwt4iIR3HlIjybpJaTB7VQcm/mUncL3o/
0F+CSspWXdZal9FwYA50nfwwjqjwdp7t7/nLNacwYxEPFd68hr5pLXvN2RdNUSGP7lcPXiJTLJnO
7gfLtYoNmo3FonJa3OUweKup7oTpqmW/JW9b1rtzO2/kDAjjNEgEizhLV+UUZMdQP1Rl/OzJOf9v
XNm6yb5j3lrEzYKkYyNDuf82Wlp7jIzop2iJQ12VBiwtgI9ifJgG9dnV4nm8JGXWrcNYFZpdH2wh
baNFYef9oQqLYSUXcnZIZb19N6pdNHHCKkPN9k5fp+tWMMey4BsSlOnVCpNsWffGsHHxY1qwd8i+
KD3rvcaEGdjDunwPcK6awiNC+PjFolM2N+X6p9e67aUdJY2nUvmdHFf+xWwSqptV2O69usq+tMYa
ULb8nmol8tWwkFYiXLp1stBbS6FuLw/XLOreo0bGPby3uwcbgez16LfKLmEr/u66eOFQhH/h54Vh
Z0QO2CxG472z7GSlWkjwIrBgvg+INthe9l60cna0IbIhUEa4cmEuNTqMlSCCXtSnUrx2Mdl47XnZ
v+boi13NscCFnBCp9fBBZW+1EE17dMNd6mfePCGoApTfefXvRK8YZ1Id2pKzqsFoj++B7/fHsFe5
v6ZDVKSL1GuyC2Uv62o2mEb66KvfB+QlqCQrhz14j7nkMDeD3SarOKKKtVTgHiHkCQpRXEUMhN3+
M0P58SBaIu7r5SpV8WurdT1eab7ZpSvXyzp4byZS93CZlfUQx91CN9U+xXrKbR+UlKzDBhXlnWKM
Pe5UxEbFHaT5VMxxQ4hSokdcTZx1gE7DhB1MYPfNxUugJw+S333VjIQkdJH6Z69T3Euq6DgHTx1W
wE1mKRKkjspvr2SVfmpIcn21k7xZqq4UnUo7l65loP41X2iS0JWTJ1w6Y98ez20KscEK8TpIxp7a
EIg7dSFOw7x+nQDC+08xT0qMg2p7qMUwF72a3lzhAe2vDEvVV2Kap7X2xinhNgoJVAVjN6VK/Eeh
n/o7JBuW92hUeXUVcZnsqRglQqNRKZTXITohfpOxHK+UhVqN8CHsOH8qZSM+aiqCzbalhACbjOxV
kQzUH8Vgi2QyLP56aflNlCM1qyJVmbQX0ZvklodGYhGtfa3OnhI/jG+6fpuHgpf/Kxi6N7QJ8/mT
E61sznqADcX0weIKZZb/+jLzBZUgmb+MaIpDFpafvlAZe9UOQgZG3tNHiiv9/Us1VvPg1d5p9J3o
ghR9fAllncUD6Syw39CYfsebSqEQnbj55t5hU0w/BxnFv2mYiMexHMKXtyc8CY/EQlWxaoCDzCaG
Juic5ETW+5bBVgI4UbLsJB8U7EQvTDP3EetZ6Or1MUu78kAdF8sqvEjXBtpi+j4pyn7thz4ZYLCs
Kzfzg43QQhOHnurZqsAO41MsdhT8A/AL3WS+CaQQE41S78tNrZXVq1mrT4XlBd/1QAHnG6RkV3Dz
SFjuHBw7DC6ApVlXTyM6/kF5Jn8oFRlpQ62bR0clyUE5N9gEpiq9ZqF2KcMOYXrDfjPISr60WP9s
zKQsN2qgXQqkkiHB5vhn48fzngbGBRVa90eplRsprftvnQl/TmVJcVXiwt0OcTLsxaTQxXQ7Vsfx
PWaScCtu63wDe2v4NCnRAnfbTZNSNLUeu0CGOj5N+v1J1oBqwKoe9PgLElDKWpUitPhUfusF9Bnc
LKLko/OQ9/yPIwZGIEn2768BPzz+QMJ3vgb889VoevHJLb70sZRcxEGF5X0pIAqvMmjK60SJbJt3
RuM/MiwcG9b7YlziJ87SQmAqCqncNr290rM6fpXiJFikkqL8CONDkuraT0Ox32ojc9+MUUbvRQep
rADS2ylS0e7FbOv3bGeaLcux+nu2Y0OnG0h78PjDd7kxrYXgzaZ5AHZ71OKL4hnjWXSINHbey9yz
uJoIKJ3UhMbatyjB1oICp96qAEXNSN34RhXtZKWOvtj2i9iylD0LmCydaCKDFX0xP4f/NlrsY8To
sFPMRVcVXxqvNvQ9z9P0oZ4OejYJlToWa9Iqm2jeDhsmj8cH67sovilhpW2pfhjbYtqhjkr2Yck8
wVu9VV8QlfzUUmlF8AHBkLHTnUaKll82/UcqPTlsRcCNKPmLg+rQyB7izfMiFTO3IZubTRdHa4oF
/U70oiNFvbwDeYRm85PapNtWdcy3QFOGA2Js1LzjkLxlbyrLbvq+gsAvuPviINdBvasVDRk/ZRJ/
zzWTCt3UvjP91Tyt0Ohh9Wp4TUj6MDZIcDkhRPcMpX1DfxIhcxiyRZkl+RGwgfEkJy2GA3+fAPtx
1QmnesMvkcyrolWRIfuu+/L44Ll+C5MbuVJxX9fJU6fFxjfAs+Oqxh4XLaGqPXMD8Mbwky84fE3w
bQh5pC2gDWpOvxEpSxWdhSsuTItwyHlj3nttWQ3WJuSvrUL5h51U02+bWsvfi6Z7BtZWXvtElq62
5V56Pc/fwRxTBJMkYy1GqWyPFi2su3OlR/AE0ZI4doO2Ep1makh72bJBO01XjGKJAgCFnqPota4O
FzsUyjScLOEhp0Y6HwoWT+ni3lYy81dPCXN8Ac8zWbP5tw73eWnl22SE+rOaIjiKsrK5RyG8vLXs
gK5OcnPR/bmJSAybaJdaWbgUTdEx+h7CAGmg7kRMHNJsAxkfY5oI/nliN8OyS4rMW46onO4xRMkX
oMqDqzh0NmItXVo8hraXe2SJqu5RVVl8iSZq1NkG6F+2lPXKWGmBgVaJGuj9Isyd+iQORZY2p3Eq
QoLV+i5Cbj7Wp0/jLDcMjlkB0HoaK4bE5HL2IeToMFPsAzvFEZXoyLUP4mD/PvuzRwz3zSFeojKK
cNY0UMTE2Tx6CBpt66Huq3lZcIQSFxzF2b9r/n/FnLBFmsIywtX9ejDEoZpCLJCSoTuJAymJ7pRN
EPMcTCXPWXt973R+DxOxQcZmNAbMIsaLmbBrkJ8Wp3JXhA8JwoBirJjaGd5vfD01dW3da6UCUFiX
HzxtdFdAVTDODqB9mVUgNwsraBHxk1SFczGA/KA3D9ALStO/BK1Stz6xsUlugSxFV726eaiIR0j5
ycnelU15oeqomoe893NMALfBUGlru7H8d8SqqVWXDsrYJFLfMLGt+GG+l54SPmTqlKz08+C9zcAG
ygA09qLpNv1DLKEx0QAJvXaR8mQkdfJa6SD/eiCiKXUZswRoJZoGFrjmwm2kd9Q4lb2IWZ3dPcIV
Y7CW7yXKHEfREnEIZ8lZwwdU2F4GQeEfxx6xbNFsStte5bJt7FioapQg5WcHSPIlw+Mgs+SVMsT2
uWkzpDQxPnIRmKhuJY4lpIeg1qwCxF/VSSH3EykqMTX5eI3K9q1pJQMWaefdRtmFClADi7e9WxrE
3g17Tx8J8OS76O+mQUUTxZvWhlUtRogOPzw7yjUPrRcylvnFVjvvNeufBGdFxWr3XMlZTHaXguYg
19luwBZnLZrOlIgAB2HMBJfpEpYpwy2A+LPGezFb6Y2uvEtRP6+e0HsAVjm03/pKK5ZGMGZXt/ck
yux1vw9ULXiMfk/Cy3qelIHNEJM00jopK6/pBSDeGAnqhqrjJ1fR0mIwODUkNeqhvFMMG3qtrMcg
C6cJIpaWwacJA9jiGvfD6NToyUvthR/JJD9YRm67NEFGnjy9Ma6ksr7nhTp8RfoaG1EJ9Y220uVr
42s/xHi1Vsqlp1HeGnHavBY25ueiw5cx8cz7qj8pQZ5PJmo+/BhXP/mp7WwUYS82HdLeQ6S4oc44
OYvd46JZGVnXIpKR1qv/w9d5LceNLGn4iRABb27RaN/sphepG4SkkWAL3j/9fihyDs/Mxu6FECgD
kGyhUZWZv8GLDMPtf85JQOiiDTXC6raFi5Iv9xM4VB4/qWKTq/2cl+5VnUzx1o/2mjdip1xrKJq7
w6geRaKIa+TEBHlaGr6IHuqku7jt705lg2yaf/55tdOY8cfVsW3+99VDFzU+UcccyCQMNkPlNcG9
4gqrTt8omEUGQz9ALJfpmLqL7S1Anl8dOoSbuQ6dG/I50LQFdG82TJTUjZh1Wm+rZ2+yrjPmeqC6
SMcuzSWPPe29WS9cuoVCoON8Xhj383DvpYStk+uV5xIf6U0j2ezxHPObILUzkoI+fuz9JJti7evX
vo/9IZ/wR1MO4jfsHSMzHbd2sQWO7NzbdgOsIsX786vVuwGwcvc+m0T7gKZb+0DPbPTf2jGpbkBx
0xuxhfCNqJnfSM2haGKPBHprsw8xHSTz/iSnhSVVw9I0ESLGTWQTIYgpIWqW4LONjXm8yDKI8c+m
HMUfabxMWRFtdaNnBRDm66xW2Qv1XnaWoMUPWZHGz1Vh/JIW4mJaXo1a/5ygKzbkvcTYKlbUPtTU
su7n7sluUGT/6hnipw85DzlOSw61Wh/ujXFWfDdxmG6TGEqGuDjk6ydhqcNnX5VUxUE2w//Mk316
opK9qq8IcbuPSZ+fxorit2xhkqMcmilhCeyQW99Yo/u+hEJc5KjutBUyWTrpXHuY4cywcx7UWTvK
ptxIy2bsMPrVlKOFvfvAvBiGfm/FOjh+fszZaUA2r1h+2SXPYq9RziLqDmRqu1WepeZVncaHikXm
kNjh9Oxp5fc+jpFUzN33ovOWZzlBHeMEBRlYIIR5HxNyLXyv3fFzgrxDPOqZv7oQXv73rEmp4wNR
5+dtHH6OgTrrr//c5muC/EVa0XzXDVE9EVnZu6ZVrIZc7RKe8WYgMtMt8Bo226+z7MwmfVcVVn38
V78clH0fl8l26Or7pUAhdd8LTXvQBOByiNaKb0yt8155ULuEjrOsN2AExtbybSQl//8DhHTVc/9F
1TEdz9McGDqGBUlEtXX3n2hQcFuFbWuVdWStWw4x5gzLxtNEcWqJPuaP05z/Bmomay+J0+FYwarR
9D7amZg7bLWp9p7bOFxrIwsIAdU2Se7RF3dFeWmnqvCpSHnPAndEMobWqXewxNgIH2yX+yxnJkty
djSMTfV1Ytu5BUob0DblIOJ6FpUp1zzIJrUTZUtSStnKycmEtYsbue8Omr4baA32s2XPhC4dWXbZ
NCzKXnCedvXQUGJcZ2j8sl0Z59hg00qK7BWPqPIqW9ijx5tEN9NT389wEkmVn8zIm44Tia0gRk73
0I+glLy0rAM+IrQ0OjSJRMO6XS6p9zGqR54N66+vjnLyUhkbzcV0rUSv7Nh3S/cyILoe2EklKDjT
9FSssfm9cki8onsBnxHt4rFHmHod1fM+3JVirIl7aCqGEu6nKJuCVFMTGHloZpL1S++c9cBeOb1b
bNU7zV4fyBYyaZ/9ctpXH8EhML+McMJ1yt99qZZ38mAnZfVx9tWnafr9lDjO4auLhBMeZutB9iEV
CaeHdxAJjH8MyFFlDhOULZLmRBrDOn70hYiPehHw1sXKnhI43ndFHoWAvmES74wUaLzs/K+Rr/YI
Ud5z7Ag2G9d9HT7uYIhV/Nns77VJ/xxdShc5owjXEX0R6uOMjlJtlo+ykfGy28+xOW9kU10n5Hb9
S8P84yy7ZN2ttLIHa7VBkV0FShUBJEmK7mtf18XxfTlUQcUDRrbzZkOXuETxOD6SjgIUL+CTyKY8
ZKYOuqhxkiPqoeOjbRPQCYGj8nqBPCCrhewSazn6T/RB/hkfk6T6bU0LDuJrl44t9LXGNVG25H0m
hB+2jpOWW9mHuAwp4srydqJc7hwEju5EUvWPcWM1F8QjXmSrclVgXthjw49FmEv2yQNiUccBGYCr
bHWQc89e1vyU82UXdibg9hvn1chGikaq234fzL+UsTfeJiVa8PwDcCtgV/O06/Cca1d9yZ3JCCZN
j4PeFd+tplROeMkWe6fMpk0h+goBurjfaIt2n4zsFBRjIVvWNer7oCV3miu8pwTPK9x9lh9gwNt9
AwOOHzIuW5RMhsM0tTHCDQX2j1N3IoeA882UHtQisu8iK0z3E5tqPJYG59p4xkvZoMXgdoQYHr+E
p7X5scW7auuNMAbHRuxr22wvSnGHa4lYwy1vwPRA4zca7YOWp7vMqLJDWlspMPIcNY5o9qt5gYZS
xPaDGuJ6bajKdCrihIqkq73WztT9QKKZ90tlqtdKqS1ANRH7ILeK9qbTaNtuys0bqNxNNevRozwg
kqAeF0AO3PzvPpCW2baprAYI5t99o4ezfKzk4REn9/jj2qg1SDHk+b2cpgJlu1Ddvn1dpNbKyLsn
7NFB/vuiDPLlRtOcdC/7ZlTHLmHsnQcTjIZvtHN9oiSK+Y1slyvyQrblwVaAykYzrtsoyuX+x1HH
LO6kIQFxypRBU7eyrQ9mdZJnUM6ZuqzjrbxK9n5eqlaTHwrqP3IlkotUlIZoy68H2ffV/Or717xU
rmVy+OP0a/zrFnxZnc8F7+NUiAFhOgg1uKeeprb7PCQRFhzZekgdK8592ZbDslOeffV9DWRJg3jR
1/C/b/F19edM9M73Ncy+TVgn/hhZ7oOCfOhTkg9HVCL+Aj643NQBfxhziPSgBeQDPF2ET0suKl8h
i/PbMn9X0QToYcRmlrd4/MB70DxUXlvBBIvNh2EUuGEmXfZX4R5SQ0t/12Ia0LoKxZPSVe2+1HLz
aCi5DkETrT4XoO+PdHaCRcU+zfKAqEcIGgQW2pBnY6nyF9yFjhbuEu9xPiQ7N2pA/Y1YqHEB9eIo
jV60nm9m36Y/O+qAL/ogto4pDMqdefeeLdl26k3lZWyX+pAolt9Nzni28WE5I8Kfnxtzq4tuPnp5
sZZcyXiQqCwCw268g6UXx2RJjWMfIfQAhqw+V7bxtoIe5Is9XfOOLoFgEL6wes57YXcopyla8p42
FOz4QB/TpDrEKI9dSZtigmLmODIt876oxnTviiWYla7d1mItjFcd4kaAy/ZGFKkUwEBM89xkx1lB
kMeBFouogZvjhZ4+Ko3WH8yZHU6YkugHg23/RGz/kJYU4+MpHi99BhSTdWUjFCzBtNn5vUTpg+kp
JjWEdGOO2UuOYMUPQqxtGrmtT1o6v5ZVNF5DZCU3aOcpP0pXOYdJX7zaaAsfCnT89otDCD8AZPMa
6upu0v+qwCT4k9sMD1A13WM+p9MuDTXlFcTBFfx/fYGUXQQiLMwNjiXNGQB8/qbOW96C2mYRPDDo
xnmBFUPwrfVy39ZTcc5ditlOXd6IFbFi7qJ80+qGGWiUkm6DZnrBhAapZ1fB2NrGvk9M72rr6hu4
PzQoOiQVa8xKjinlsk0c6X859pSdEBiDgmY+ubzGnKwsTkMKnlqp1BVTF1XH0jBctECTmhRTpR5s
RZzMsdY2rV35XpJ3gacXdVAimXx17CQ/2WzooH34Slf7nmqDG5vc8FtfI/rZCc95So8J+0pkwsjz
Nx6bE0uQ7k2AfqqusZ/T+cXo6+KpOFpj8jB0NgbbyNrgLQA+JybvtLOzhq38orjbRrALm/UbBsXK
KTRaqjtiAtq3Ev8E4kmpl5L+VJtLn04Pup3CpH5QcMXyZzEnvO6z/gKBJQrTY/i7T2dt1+ImepKH
2mvyYMY+by7d1EccpzvVFRrvtfCQ7yqyg6WYu8bMdXtrZ3W/qQb7XWWCo2MFNMZP7IS6Xa1P5Uke
dC+pPs5kU6ns8uStB9mMcLjlNf6f2f8azsnQUfMffYOY8tSsPoGEdnPx0W6L8mds/XRqi+cgdjb4
0+mnUuT6aTFjixCd/W0OzbCrQh/A8nfcpLB65y0CKBgLYchE3rKRp6CeX2w9rnZxNRmnMbWNkzND
04Q0MoF/O4ZZ4vllPJAhGTEAS4WyTyxK7L7ncoeyqTZp2rPqN2CIaxchahw4ZgfZHA9Z6A3veIBG
vN6NlDL1JB7sUeX5Vn1Vn7Nj09iFtply8eoIB0uz9TeAlWZ7anWcu5e6KqaTF43TSVkPnhrkdYzu
YjkUp3A9yLVGnqGCE0PiIYXp25GiBeOI+pmajv2JJBAmcOvZYA2/qqZ8xoHD9ms14xOo1yWWrJy1
n1kRMI5reMzHcLck2RXpcuXUrOaP8hAmyIoouUnaP0Pdr52PVsIfJv//NLN+tUDzbjvSLKdxXooT
G6BeyYdTqxfm0bQAeNiaIEZzqOYNRl9sTbVHDQVZ0VPpie9G2VrbQk1nihllh4tKXbxGmtec+JbC
s+ODNSflbKcYefYzdCHP2cs/LEaZbFNUAvxHoi+npO6Wk9WhGEX6HO0wtzqRr6hP7OXdvZMmbEgK
9ZStPnKiqfqPj+nzRnxM8iwv6uHjLEPv+dgZxH0hMh7A8XWxiUoXDKnaLLvWth6MUqCZF3mI6Ctx
e5IHV63bU59BzcKyA2wlJA2/KksfYnp7Ekn4Hbenh6YGD1hFdbdJdS0AhXZ2m95XQ/esWdMpSsRj
WoNCM8CBHIeoOdUFaXnNsd4bWwnv0mlYNl1aPJSpmHA10X6iGo/YeTueBeVa1OAjZDHtwoXtgbis
DSQhU7vHOmujwLbZETVV3u4SZKU38HSpvNYmYlrgJgEvvs56KHZIvKQB4gDNNrLwpFCSMSLygyWs
VHzhzHxXhO6PTCEBbtnd01xWUzBVkcslXrhpdD327aXLdzGRPQSu8Sl2qK5O8wAKfU2ArcXVzLIx
THcQlwJXhw+qs/L2U8efV32IztK3GtYJO+RyQFsRVgV8qeACuo11AIus7lqvY3Nguc029mIWCfEA
6BOPTHWEHR1N1gEC0s2LAqWpItgtfCe0sJj26A0Z/OhJRzWOvyeNF/Kdk+ZHvPExDtb5K3v2MmSZ
RHifZxHyrLmn7KMkv59Sqzu4dnexQ8U+Z3F1TFmzTkmY7HuRdnyUg4PMARaqOVZiPnZcYtss5bKF
JoLXmRJds0RUm6xp1C3vVnuLLTUwLyd/xRdS3dop5KJUqXE1mlA0SOJ8O3o6hvVILm4zN3oVJuy5
kcJP5HTTlcXuxneoORcx1tPOcFmXVR/S/buKEl6QUNLZFK4BdoRdd+CqDtVKTfs+uFDlu66JTwC3
N1Zjz9git2jUDEm2dfquD7yovjZxcixiA4SAZ94wiIUsVHomLJtc37gtUPI+b/d8P9EnbssHvaxg
KDTtlv+s5WC7wtrn9rCdRr2FBWM2PkUkHmphn6044f9VSdPHxeCR043jQvJwRzBxXXf/lzZBOy2f
p/KoGQOhwaBSq2Q3ni0z0P2ehZ7KxmaskDa0UMs652ryJ517AVZ/VU4aUKgmL4upoImzmop8EFBd
PE8zFj9vvEXZ7PiWsqAUAfr9kvf37YK1l1rx93dz9pdV1cVWcxXjTrFw/SUD88czU7Sz8uaFYOq8
tDra3Rak5dFVb2mKWELlLXtd8e7MPC43mdZ5J0sD8l5p6MhkqbvLUDW/dt7dFGkROtJx8uQUU0j4
k1sHVxmcgBySBeWnu09NF00/4jPd9ryTlqB2Hq+JbC8M76BUY8RBiuxa141yWyz8soD26mU9n5S8
X/aQq7+Xpab7Ltvi+3F8KfMcL4cRt2k2fNqWfdS4aRrrYuexdUDQHpVXrfk1zWxXEOMIz6xG1zS3
6sM83ZDNs3wLqva+sZz0bOcq5fH4zvGGNiioDDdD5d7iCdcJo+nSfTeCSDLIwftpmDl39aLy1l96
G4a1qWHzxY5qHIQbRJ7QN11vVL4GAG43VZ6PRprzCONIAyVfBoMnnHXhtiDxO/WmHvBfimqMLElt
IXELZg/iFXKjvbX+Uuk1Hop7Ci7oDEZhiyQJiq+Zx3MibEqTSpZElPoce9svJ7TS+PMhFi+1G2+U
BX4+QpGFr7uk5TRzCJbKe50znSUaAbh9tFQ77DG/69C9gnChXJtooELLKslv5QTWEDz0JlKnjp9X
APMvrGozxsARkP7MNiOpm808OtNpFNq9HvXNTrA834RXwKqwYAyxCMT3UVS+YGp5Qe7u2pNevqIc
O2MuRqGvGnehO3gPpjXs85n1pxa1sbVVFSnROhG3WZkN35v69e9hK1rU9rxr1PIJ4H+7dY26D0ql
/5EVotvZboXjkwBxYUR4+2UxEnGGOYEKJHLiP4JgP1zUEaxSieZdlYzQxOEaZu7LUprKs5cq9+Ck
zzqq8nekPoadrqYEQHY7XrW427lZpZ3jtdV3yXi1hTFeVSWyTjYuLPCdmZHEoJ15Q2xyGJ+LUCAo
efo1iRf9KmCvBS1yQxvZ5KV9mua0xXSkncCtL/VbZIKv7qq6fauqcfR7o+/fJpj8vmcbwxs53QHg
ZDS9RazZPjxG2JBEJH6CEMybVsw9cAeKm96S9QBaB+Ot7W3I2jzQbyamdEiGNM4bcKnWR0DQfWP7
QfQDszmYOg0BdJPcTAXa/414hyeq6bRvabsAejXM+NtqI+AboRheqzhG8x89gZcmUQB2Yn7a9PWL
DbN406md9Rz3hYHURlQ9J4K38mxTN3O8sDhMbYsCEFooj1DgiABNMwKBcQczOEGxDoS2pQErWxpH
v3n2WO8iHTYobEQMeZJmvvPSxNyneTdfSqcZDyb20Gey7PWxc1rt1APLR9kTa2EX8AD8Kjc8KHOO
P56d5od5rI1TB5hyK4S9qVPLOcIjdAJ8FviVYB+jU9Lm2y5RCWOT/iGf1X0ZteIehHZz6JCEW/kf
FtpLxXOTYeqYLtW3ErpzAEhI3ZQmvmOFebYT84KzmEYUpP0aWuMV1O6fwlZIvLD5V/X6mLF/AAQs
gqmGTTERiPcxX/AlHj8PQ6acCn4X35hdL6ByerG8eNo3zvyKYuEYWKG9vvcmc5eMCL1UuajPRCd+
WkCv0BxtOhQIjG0mdAB919CnzYzt78ZZQ4nUMsajOYpH03t3HVV/KZT5dzwQmZs8r7Fy6JUovTV5
QTDhOW8h9ES/sqz+xY1gfsGKBzzU1Ls0IqWrNDqwc8UgGG+765CM7i7yCt137BnbVPK3g36BWo8G
0SrGkLrZmwZ+PKg9cbQ8cuvGwAs1EXG8E0iHIsmZPM6U230tj18rp4V44BvjAt6mP1WJoh1iJXlg
4QpGM5022oxKkK42f5Be1uymBBvS/SEhO7Kad6Dc1CTxrci0TmLRhu1S9AUe7M051p1sX4baG733
sMZbpLO6J0tRLrmT76wK/KTCJvCjajOuUWNevpAAIKREEpKEoEsKtNg1Q57sdfNdL4Wx4/34XA9F
sdFFOt71PPCUHY0oQKh87/RNdhYGQNWxGmFJ2uPLlNf2PgrDDuua4bvalqQUTLFd7Jh33xQOdwmp
ATtsUdyD9bqlSv8urA4+kNG/ROGcgPDw8wWeX9+g0qAkrExKVW3LTnO2ucPCX/doMMT4wkDY2ULo
iJ9bd1fnmEeW6uBhb4Owk2del6qnrovCSxp7y33JTtpOh1+KjgSZ5mYoU4ZI6djOk9B/Tg5JM2rh
7Din/v3BiXP3Lw9OWoqJAUhWiBNFdApbLYPoNOHpPS7eA5qO9qnT59/NXBj7bFw/kMRtbrOD2t+m
TUh6out7i7xE343F0p5avAoBzSF3O665AlG3I6kiUhSi2XSZPTU3VVd5wBOPuKOaCTmKCldwANX9
kY3wsJ/lsBxpID3h29qmzJcdHzf4rzF5F12oJzMR8952/mR12ByHXqFu0rgbFRrKycDZHnceqGla
pdoHDHI2Fez0TYW0qxan9t6YtxlFrEc0b645GqKbpOuBcRVo006UH1+gruKRM8BZKrLt2EENV7KC
lyVoIfI3e6WwnV9RSu0fi1IWgnIJ7KUkhx/itJEg86yShPKz1iDOr8ZzFXdBP/T3lNcqH1NLOKga
AFPb6B/6RRjAQyoTIlm3jaNjHKGTY+S4xs6ZWSNDsfpDikxsZzBByKjFj2XOeoWmmYI38OzZHRJE
loEeXxMGYRg/9wL1Wd05dcOgvfT5swoqB+WFqLn25fjbpOa7H5Y6PdRqTPlMY31bgDbhb7aFqmls
ygmYg6LM19BD4qdq2pckbKjMhX/CsSie1XD4QXzXI0De7uYoXBWt+S5WVXa1sXI5YpIbbTzb3iLp
804cjva16Jdt74QEu637HbfQ/LAoeNsY6UDpyAgXX9RO5GO9w3PVvGamHRE/tb+bEfspJ12erSrb
ZcVbXcbmj7Du7uymxs4C3Vsxf4uEKH00x7G2nMtHHLP6nZM4j8aUfysLXOCT9j2btJew734XOfvU
PvqhJvMfN2kKdhReT+UgiqjLJerZ1VA+spJjW/d71e6XH3WCLluIwa+eDzig1n7ZkUpRCq3eabXR
bVOrgIef/NXhskbhquzuxgF1SqHmKWDBGi1Pb9xqSdsGin6ijiAynJqFFf5pV2yW5UAkQPZZvR96
Mm88uYmDGXIOBhXVXzjI7D4GIBve4jjE1uF3tRuNoLJm1+/F8j3ng8Funnikvy9rw9tNoorvw8m0
QMxdS88OEgLnN6edjpY9hr4JcW6P/vGL4orkttJI92mosER13oF0tLdn4f2hIGpTqkZ0LMKwfIya
7Bd6j5Pvanjd64Zy/unwgmD74JSniFKfjzQ/dsrekG/ciRf8gV13dswy8zq67LxKUmqbEstKUgoF
4FjV4CuBSURtVEWQoIPG65+AKgF/s1tIuQSqbiLhVprTVZ4ZHelWB0aaOpbwSsJmgMLTJA/4lx+j
tnIOtm0rmzKtlKtR8qc6+M1Y2NLwCOfGtU5m646yVOGzQVJevRnAnJVny7pfUl6NRYWuHtn5Qbfa
+F5JyxSiaWwjU+zl2g1YdEtexSOtHaVLs7Xnjp+EVXn3BJIALe+8v3RRSI0nWzqkLUqQSJ82WCID
2j7Ed+rAW9hc8vzipjYUHqism9JZwjs4+0Fnx2je1mP6W4Uoxm49JvenIT2K01liQiiscT+IZwpS
5C8UPCdSy5dgnSYSzXnOYDNJRnPpufW5x9nKl8geNSVR/TVZjsomG8qNlWL/lpPIXQvDA9ZDUSOC
RI3HnZhC72Zr5edhDNE7ALXy1a0bGqaPC8ixblmko/vn1EbB+D6doa2gmI4ud69TKiRTyAsSPjp8
h/mtRY6f0pp7mxt4ic2MLMTaLWfZLlsI/NE+ZrmEWbeltdxH3RruZDdCUlfHo/KXwZHDCrJ5kFoz
/Yi+a55lZ3afxJ1Oo+KlBUpWDkrlGtm1ziBdhIOQbK73MDL9CGU/Zqm2nHt50MXvGlOyG4rjrCEq
/ycgBpLT1wThoLG4EHZt2XIBUjFzd9rHkxYh5LBeQmEVnzFEJuQlRbVUgZ1mFJLs9I1d1fxUdXNz
Ukm7fEi7auFdg6r5dyee212NzvBRs6IZj9jhjmdv+RHP6khaSDXvCq3tbk43Or4cgETy5lbtXT8B
6Jg9XCXyNqM+CcB5r3jpt2Hw4v2SqhSJJhCTYREXr0bSvEnzvzQBxbeYw3ups9WCQdxf8vAbLz74
OKgKbGy7h5GZ6kNGOaDb5bnpXOVoVPbNnZW3d5ke9hlkojDba56Ks9Wqz2Ai+X8FxfM8qHagAM98
rFfkVImEtWxJXsHamptMf5QMhP/M/MRY2YHpZnOQdsYNdWnUuFZXiw8bi8XqcIcTSHTNulYcPjvX
8X9ZX6STnRxXP0HpQA5a1z5/OJTjZ9buSaE/yQH4hyU5RthS5w/D8nJJoIN/GHTXo+tcPnSyNafY
xG1jnD9lg/9uoleNx47t7Nrm4Diudx/iULAz9EXbeGtTHqCpZae5FL+/uqIEmV544xuUOEwFpRbm
4uy7dZpKANb8+8qpVWPfLXrrSCU9vFfJ/N8vLpk6/KWrnZwnB1D2c4mFScP8SA1IIFUspodMJPrd
uAxdIMigBnrcpDdN09KbPJsSAyl8d679fw3M9lJcMivfyf5xyQbzY0pLDF4XwInkTbpm6E0/HBZE
N9UoIb3G7b8Oiq12QQV/xO/76bdUoC+mxdpW7tAiv7jK1c/65NcwcO7kaB2HG9tRhudyadUHt0+v
yTorI99/ioYGYAyIXaI4b96W8PN39Yi8vTQ36wpSp4mlsOdbvc4wisCx3rSSO9nk87novdo/yNbM
8miPr1o+aA81sBHZ2XZNeZe2aAlIfzUCovFotHEU9FOqvsZzMZDko8JmuvYv3cOeRLRDzX8o+BWE
psRzFs8C/Axq4HqFWdYYG29lCV5XzlXdhWxSn7g7OdcyxOelw2qKIi8ltPy8dBisj0vTqRTPTmfZ
lJAdZ/cxl6wJRPiGIuRaNK6dXnvGmiC7ee50K9eWVyXa8yK2KM4nHw1RqC+8ovKrHOLQbhDQa47y
Yr0HUjWPnbqVo0kRZyc4jYof9zDxIlKEN8dor2M95m9CaDHw387lCxF1F+CMzXZepuFbxZPmIunx
1z+n2q7+OXVQ3fpfU8e5v6LBWmeHJK6Az/VRfQ+OzgYuVP6lrp4t1jJHW2Lg+Tj2EMH6P4jJRe/V
gPxVwZ4mkJPkxSEm0vdwXO17y8z/62J4pvNRTmuIQy28Ur6ulvfUYYD78mqrIWM31JmyCSdAai2q
pgctCb17N1b6zRhSX64XfW+T6f496cbVW8rkvUHdYeXWtDcVsz0f73jqKKtriTqMJEeWUd/I5iyU
5NHCBlS2eI9YT0M2ThhgLfC4I4USburky2uW36CctUglGvXBjNQc1qqOwrPshGYCqwvLDN/ALeNj
4tyYWLeNHWs4JEc/6ovk0oyeeFbGXN12aadsZbNoNfjKESgYPZ3EM2I07pML/WFtyAlmRZaOet9l
Ltr2ZKk48cC6Wd66iI1325j6SS7QNhTntuu+sZLUAPE6/V4lui+0RbkC2Dde0iF9ZbVSYO7SWscw
rVWuCb6WxxrD8CDKLJ9/4e96Wd71SQvZ2hsh2f3BZAXL1dPcLvEebzrz0Zox68iVvv1l8JLRiva+
aqVlazrdm04Q8dbN/EIP4pHSJIVm0rXi40RBFRBzHkoh/2uOinXZruo8HJ2cUT0MLan3dmW5YQ6p
HtS6EsHsFdX540eZ9qqLiJ+NQZJIehQtZvQT1lx0J7sKVHG3pEvA+K1fZN2WEtP2AgubC1YC0yNq
PZiRxqtoePc90VZavGiLi5d10T1qsjgnlXH7c+pdhFTi/LW0endPgd3a251XvRaiuCOn2f5sHWAA
ham4tzZv6ktHgBzUptefiwEqgCTKYKE1HFotfxx6QYbcqf6MVnEo9ab+o5Iv++fJOkf2TJyMDnRx
JUIGz8GhNhAIiB+RPJzRHZmDukICr1OpKWRAxHz5GMxDagfpGPdH2fznNOhnn9Om9k1PvG9jZ43x
Vp0yDKqUBVWwaSRXohABr6oJEsUvz5wucgJTU5GcQdIhoHrQHBGO9zA3LfSHf53x6332GcVYnV0v
zu8jJdotxF2PrdD1l7XVGmr5CLVEh16u463aA7CJ2ecomDWbzjObHgt5chA25cq+iJv5ImJwNwbP
613nhspBmuloOj7XCQKQO5Y6MCo9ZNs7UkI7abqTqCjqZopqZHeFGmOVg8Dj7Hfwy/btzHsH5QeY
T0XVJYAswPQB1+jUgzJOhDqxS4kdVWZxQTgq9SlL29U8oyHpzsDfOJMH4pppZ1eojZj/6fsanVo4
jSoh2V72Vbgif9zAmAb7zkguWFjrKJOMqEIkUfIolmo+d/bBrDuyxc1IsRq88+Dz9cQVW9dDHAkK
6wS8BpYHXfIwtMhoAi9Jr425zKevufJMXZYpmNfVXjaBMnmH3imxGijd8KEw2p02EgD2ayuh4n3F
cpFCIC15gLBSHQ2bRNhXH9iqAllDDvIqOeCSsvHVQtRoknAt0g/5zRmKrTuW5LgG48avqz4uyGwd
O/R8yV6Vqti0fU/M1YwKCqe19pibyPwgyHPo5GgMQ3wrdAU/Q8JYsVnvl+nxcMuAb+eKgxRW71zA
1N6UaXHgLRTOQ64p8IKzBBDC2pQDExa1XBimWyvvu3SjxKGHax9s+wibcIqYZohciTld5GxvvZf9
kBPgftwyKRJjA2si20ERVcrOuY7mwLfGyv7vFnsfwAvkUuTakShzcilL3Pv2meLEQVsimtGyJwyc
CaWGwEGkhroi1mJCD+uPwyS6DavscP7qH6kADEFVrbaUnlHy0TC5K2cKGl/XhWbj7Cuhf//qkmcf
t0m3trmLmya67/Tf/8PZeW25rSRr+omwFry5pfdk+SrdYKmkLXjv8fTnQ6Ja1N7dc6ZnbiBkZCZF
sgggM+I39/2ZiGBmPm/PmsrzbknyKxaqoWOKnYVhepg8g96Q6rWqoPVj+J20Es4YqCfuyTm6O0z9
RvL2Kg6nUV1sKn1AyHtqRoGLBU+gFJdcUb23wd5ghaG9abBmTgh6l9uhRtRDSHfxwH6ebwSzrbRn
9DX68PZLkqnmafa1M4xh38Y9WseT1TmIA659slUrRfeCp5HU9Sr0umQbTNzeoNSDG04e60CQec1J
qwVW0levVoThzeUXKsbGMao3raM1fzAcgVu1G8WDpCEYjtVEcxRn4iDu7WXykXiDtZbIdR96RVPP
dWxL8KwQ0kwS/5vgLdVgdVintT+iriUzELjmY0jebItE3LGuQnflcXd/0hGK3PceULVookD3E3Gt
1pYpMMEnESGPny5Ndr97FHAPQeZpryT0Om/oP0OtRxyVz3euUsR8Sor1lOUmugjrQssb/hjQ1qN0
1j2qRXI51I8VuhPL1NDJm3peG+2TSwMd+TraOptHUAg/IhLKcD/8b6gq5mtyTu0RMoW/knqMel3E
glidKOWTz6J+54wmpd1BMV+GxnjMxz462TV78FDtqqtqNe2kLCZv9cn9XRz+U4eIJQYqi1TIzY2d
OuhranK98OVh2ibTFDFxJg7SMMqn2NNlgOYpd3uKWa/hhEe3zH/Z00ayspTyILgJT9u+bepDYIHm
EiNEzMLsYWlMsHLJcj88XRu+uW18KSu/e5a8JDjCWutXEA7Hb+gRz3F7AohElfQVtxlfT+PNKZ5M
8RD11H1i1UhZOF64AARmXXLEdV/1+A3SjPbmd4GBQgCCrFYswQ9VW7ymUefbGlNT7p0HOffS8ZWc
h7nCnhs6mjB/VAvvCatEJ0Y7qCRzXjcwFPegaRyAMVJfe1R1bfMEKW4kq5cjWGuo3zM8xB/LKrH+
iNeJPMcDmfldCy7dTE0MTRxniTeU/GFLWLdPq2u1q8E6et23RCsQh1Gz7qY3crsbzFLaYWiP6Zhl
8L9rqMREZlhdQXiZh8Q2Lqgcdzjk9ciWaggfiBiFNxbQWpWjdCFHWDDoufRT45dVP1tabTyqHYu0
pqlndinADPk4yFK4FNvTOHHLTTk2Ot8V+1BKfyjPpXFyEk0rsTeKUTpnrOKfFK7FU5U74Ur4kiPp
wMqJkmwaUVJCQJFCU9Z5L3JmPdhREXzKaj+5FfTGVYmz4IspBsNr2Hlqra3ZBGHKY+EhtpRjPV+g
CSPtFdkOH8WhdE6GrAGfKrPosXHc/Ggq7afoEiHDqqdSB5QTYZ3tqwjn4HTqc4fpk5uICTduSDWf
ilLYcE+QXHEihHiDfiCbgcpKd7YpReQyzrZzbMzgCvhBcMhkeM9epBgP97Mxye2V3+fGg8cSdoWt
wHgIh+QSKEaCaIqD4LZqhSvI2ektVKOvgwMlIJc88yLikyTtUnVKF8EuVqRBGCkPQ4togR9rxcbV
He3NmYDx0x3nPiL2+q8RWlbqb1GWzSNUiiyLrJKPbZKCthaMcfOPIzvpbqM4SQSUuZFPmP5UlkzW
ysW5fdQGb+817Uc5GtoFZU39EqY5HTg9/4V0TLMrghqbB7v9C32Y9lxhz1ibmpStY0lqlza7KNQK
VGQsJ5PGWsGQREnQPgxLGGOWpt3w59Zv6nQYXMwTw5zHch3ghINeEcCZRi1hZDBOHIK6cDeprSMG
M80QMVfqdZjr6SHWXWCQyFGwvXRJ9W7tSZOQ7BPvVrKkRTLI7knEhEShkC3Mq75ek5oeliKm4rOi
J6ZefEZt/d0OcNWTAr6PGIsDD+0wBL4SdyWaEhVrklE693bDR6B2lLJDpWJ2XiIMt4TggJNlhV3O
NXDxQxcGnxQsKAoUrb2bu8seiXek+BL42XCpVWct1ghS2FYP99g9a5tN46p2gpWKtC0uF1/t+9pC
zGvzEjcfWbFv4t6lONLFGEbrrE93sszpdLiUOdeTuJsNhn8VvWKs7+f6rnZrdGeBKYBPoQCbO+XJ
1+ECi0MyNSMQeEuEMLvVvaM3k2oeorT9uG4b1AE6tWuQxhrWjeuUD34kUUKYb5l+EVA7rlhLa5g6
HYCnp89jppkbOJTWSpv245QVivNQVh/NtJGvpkNSjAujqnIU/BjvK3gNgErahmojwd4B9+8jTHAb
x/jrTMTCKdZPsbAzsk0PBPFHUYEJrpzePxiF4z9hI1qcAKB/JEXvP1lGfekMGYfrruOeiSPxcJYp
NLSd5PFTc0GAwireFNPWXrFsE6kVH5+AvzeFKCwUf2s99NQ1nRq+RStFC6oT7UMzKQ2zm0JsCZGd
lWiGcMWfkAyg0hEjsDZR5b+c1XVQF04djw2OvlxUBpi3FYUqrH+nB7F4JONHQzd1/79YeloL8mzf
A2W0r4XkRy8AnGZxBMPMMRkcsEdzJn/thsLf2pAUqp2TVgL+F/OkWmn+nyYNXqoc23L6gAWCL2Jt
6QEl2oumEH7F3+SrKXr94W/NCCOceXCkSiCjvPA1KfVildtoJqLFP7ybWbWIg3J8lSXDgp8E7kTq
g2SjK6O3TyR2l06ulY9ZT4JGcVBe1XFE/szYYvKIwX8zhxMq6cjmGdmjM7AycKYOB/KqhCeOeIsj
es8XfBjexTvM2lG+WCMkcigKL+iB/7NvYKRf9vghBhbFTKOi+pJDStTzFKq+WMx3vgfIfWzlvdDg
EmNaHLf/Y8yeCjliiN+a9bbtwDn6qzFQUGNOiis5DvtqTFUocRYFJLHTEGzePzpwWD83iJMc7/EM
pNlRH8JdgmaGyKWKDKqhVQcUdykrTGnbMAJZhsp3txOJ2lC1mx04Hm0pJgxSo1yTQTuMaZQfUPTu
lkocIY9uev7ekGrjKXVVZc++BX05Cs5PWWYaTyid5nJSIA1EhOf2Zwhwz0OX4DMwMe7CQMbvEAiV
g9Q5U+COz3HYFSsrpY5Si99/rfIdT2tZMy+CM5VNZLtoiaWsiNeRPMdFqBeX699jYpiY9fs1xNgO
ZNX8QsjorMHh3EDXgtwN0h8d2/BFb9Qlhc/OO/LbHNeJjnHGNKK1teucEyuVeg0rrT+LQ5CV/dmb
DqJJ7nsbGsDPezCgCx0QOSKIh7xKQKR0Q/nQTvdDF5Sc3w03fRLcE2EidmINt3rq/ldEK+wt4gyk
iaE5sULC0Gg551/kPNd2FrTMhUjPiCyMOPSGC1UnbA7u4Lwp3eAfc52EXho4sx2FqAKqVrxyKY5f
xONDHAJoUrFRfYXEo+f3xHm7OjUrtTrUagkwLZH6W18Ww02tMuiBYCo2ImZ2ynCDdgD9JqrZzk3j
5rKtBbJGQwLuopaf/YB3ROCzYC9kBZ+RIDuwrwrWIgc1xZUm/YpHVhysYViP3/4+XsQTVvk3MHLh
IvLlUx37+lPvtcpZGsDNi6y3Keko9DlWfEIATn2RWVjOSfOSGjZiN/1GZMHHgryXhMVdnQKnrAsU
z1ZtdQCs5V/mllFPeUETTXFpWgvZRfw436oruX5B9Vh+QDITn9X7GZlwhM2LdY8rJRnJoVuOvSK/
B3H6oYRq+MtsP+QmniAewOTSONS+dyoIjrg3zOeqyaRVhq3KRZLA6vWjE05IA416qleATW8Bktgw
XX/xYSL2a5kZnatxBKrWKsar74TuBhsLSPGiiYvKymnsai969c5Cazmx1XORZ8brhH3Pk9J5bG1f
fW4xThSTQKom18Qzvok58J/Gg5y3zdKAt3FxfLQarcS9sJUtVm2HW26lugDmRVCuUXAPo/IqWuKA
lh9ptGmGrfXHImylwz2u94lKQRqcRAlW3gA2vgkmp/kiMJyrOPNwnwkGNn33uFFr1g5v0HAhYsBD
nasyHcSLFHZJLcMLbqSnh4Jl4IQ9keJ4d5caTuRjNNjysbeVYoue/3tZ2gh1DZ1enkIphlLRSk15
ajxn7o46ipIrEdNDCLsbDzTHahjaHPmQVafK+qGRXBKRYStHx/k0nk671omO4kwcjA5I83Jue/3I
FTwNmqO4EyhWqR/c0eTtjs6xmGr74hkCDA4zpeDh3yPzIyf/1QZD+DBgV+kvGSxa4qnyf5kuUazf
BVGNQUNV+lcnRpA2HKncimYpKT5JRTog0eSHUAeXo4+Gt6MsshgThOzTscMBeJ6bRRWgIXXc3qeJ
jlhGl9L0kyV2qj1AdLm/iYPmk33uUIiqp/vEPW403p7ih3XypAnx4XkoRN6nisFiqhVGr2LWMN2K
xNnvqRYVHCTUInQixVS7VoZ9xhXHss7RSIlLFlWDMNzPTUnJri7OPaJl1Ir+yDtHUMqRPYqsuf6Y
TQdcE5qcVboYZQOdwwHBV5eiT4wCwfcERcA+iZaMBv1RVhsgjNNsMSsyhl8JDElSD/q+EzJ7pQU3
r0bGSMgnkZKMn9CPEn0iglkFNKD/n/Fx27kwbIN+ZwHYWZtdZ2zUyY/NdO0BUkv+Z/PeKwaLXnka
bE+D7733ucrk5SbZKnikQjM2xlirL/+Ye2/e/1/fAyldqNY2nLLVRSyzB6yVRSXS0dZgpZu6hmqZ
dfqQAM13T5VT2Wd7klPQQ8M4YC0WLTSRrM6dIlwivzPsOtR3H3TrU9PSdKfYVKSEYqQyfEPjSHpv
Iu/PcOB/bzAbfL+PFmqUnv/9H6NFuG+/w7xw59G6b2trNAz5RU86z6GdvcHReSxyZ1InCooXD36A
CJtNpJ6RfS0WdZPnb2DDre3gOhXWQ032JiW+uZxfI/lmlTg864hahUhp8GuvdZgWRq2HF+w6cIzo
FONFH1m1Inaf/WXET0LlM1XUl9bzy/ciiMh35110k8jA7koSwnvr92zl92wz79O/7P4pjTP91zQ7
RIzsPfRIM465Fd0SaGu7rrW+ZnsKNEe3zp8Uo8Mvx/XBMFpu/2EpmDDpqvxXBWuPWy16+T2mUaNS
Oj+5k32T0A19r3uMjjoZoE9nUMSoSHRdFD2VtqigO4daB5Nlhdq49XWtvspss1ZVHcXP0fDmADNb
hEod/kRFYAHoVfpuBZK3mrKel7RV9SMmhs06yv3sXbfro125wA0xq0Kjqn9G0ibfFnhhw17GTiQE
TQAUMgr3JjBrana5fwwj7EgmpFOsBNYNTLB66w8B/nNoIDk1YTV/9q0xO84xZHnb5VhxsYjeeaaO
rknWIR4SiXlFD7vI9NCzlM62FOjfPEf5JU7wU5tPwKT8UmRZ+zad/NdjpunjNOtvr/Pv03+PkYdk
3Wq+92i4Vou6mv+uhB17ZjQqnyt2WUh4h4+iZUawhELLTA+6GqbPZJBZNkAXW9lu354BnEcrLcKi
afJkzOy2eXItSJrTHSGkbPf0u49i89wnsHiiT2GeaP2eh/wG+JQ+yI5GUkTb1CWFBJpCfzHH6iI2
ZWPu+sscZ4lrRHnlnCFTtvTQIvyUUR8hN1O9Ilm2GCf2YZz14C0ykq/hdAZ69utMxESvGIfswf/S
e38VkjqQl/yh3g+QxtHkUD5axyJhqgblTg865aPSHopQrt99X9L37sD/LEYVQ/OGV3tAXkJtL14M
DVHEKdxUqFiW6knFMfu5hp/VOU6AUlSpPDodpttm1lQ3Qy0lZAdTGWsDOf/wcgVVEPydqqyV1sj0
jmunycudqDFT79h3JYnWFleBa9EWyVyK9oHWzcNExXoaxjJbexpN7HNKBE/mYaODOHRkJ0tZ8rUJ
hpltM7Se/89n//s4O1bko+66S6vSsi25jP/+lSoZ+3YfkSJkA6trha/IskJtbZPVFdZaMQzFRTXg
ZyEgFp6ftFvx+VW/vkmtVDzGXdzcEFf8tBW7PmkFdU5NrpQTXN1PUeARRRxPNve+okEZnGo++cRs
1UCYbES5B/HGZuEDttpCVQCqqcvpRpTZBFpVnIG+zi7QfEz8MJo/e4VbvRinVPp6aFEXnqy0HMUg
aywZUX8WbUsiByDDE9vEVkZCFP+qHXbO3lkcMnf0zqRKlrLnoEjzO96R4N4pWkllI6hO47QYLcS6
NAt3raSYRxESB6Vu2xrrc9lbWRl2jpYF1BSTtvJJV/jOSGOgt1eo+U1p/Bp6SWl9SpBfWsk1f7bD
k5qqj+J7hT1MbswJh/lrDgzlynauecxaIEWQBX4UqjouUrOZaGDgpZ3NvQZfherkQ6T8EoV3UbSX
Yf2rC1cuo2VhZmBm838V8e9jMBXGozpzTqJUj5FftXLlyNwabvuiNpb2OpalugbjiJ9qzq2oCyqN
wroqvQNDO+JsmXxXbKRDc5g7yDwmSyMzqqvdBdbwXD8bRYcqiu+yENZN2dtWSI4uhWSgEA8UsbhI
+2U7+Bto/s1JHsbMOEdtAYlUlHdQRYDyxo5gp41JyZLe0W7i0Lllcx31H0kPR3+Oo4v6mqq9DY8+
0+dR8rTq1DIgZfdYVYf2LqPYnRW/hOadrHb83LXI8He+X+UwKRHI06aD6BYdwQQnl+FYLXOkMrfC
16tqVGWnasDfhwlpKmK50/J4DBTKNAKqCv74lliOcRJDAizbrp2FdMg0AUchoOcCSIQ6XX2dt/fD
WALZ0LtwfC2CfVlHTrXBN3bYj1W6xmWoRbJxZKNSK6cEUsSpRJz5NMRwSZXGecYxq9vCZuyrhYiJ
IaaAVySlG+z6xnoaRJJGlSz1YGsDsh+TkrVjRNrBMLtrO6VlChUrnFCJkIlZ9pbjL8U3MX1jLkKz
s2igCInvaoo7BeJj99Dv8f+MB6AXTdLBSzwx+NbdthovkTtR7XgTv1vTe+h7KVzgA9ShBgUUR7mJ
jE0YUJ/tsWtXTCw+/9WiClCtg2zKzrNkuZomegRSk+ALNTWTJK6PAEuO8yeX3QHChe/uhWY35mi3
GbaQqO1Z5GAaBU6ATypsNxuJOi6epUlttbsvwMDUXytgnER+hj8VUvpt6U/WQNnZ9GuIluK0D8do
ZWstSL6px8rb7CzO7gcRA3gsO6TRpkEynOfN10Ve+c6HCM6viaIK6tY2HgYi+I+XE01n+i/kRl/6
JEyP92FDU5T7APpDsFUmT9hQkQ+dqfbqfjKoWKeZSqX7lqJ9RT72978dD4KpPXz9+7vfRv8NcRze
j7ojVW3PSPU2ASUZJKmzmoHoJAWsXespFVkO1nhiILL7ztmp9fUMZ/emDg8IzkDZ4xyKFZwz6pOU
soLxFeq6S1wwzRWQGrX7bqrxt0C1uk2j1u2x7qP2CFuzcJGKS3LoQTmuMd2ooIOLfrA4ux8kl8Kq
aQ27e+g/DRMxAEAtuLAhnJFIAkmkZi63dgCyS9G8H9J0qHk2BOt7SECXUG5wL3GVQYUpQ6SgwC81
nm7ukbQA5eDyVwh1x1jqBYQ6c3ANa6XW1O9q59ds6OuPpb+2E0leJU2PSRHSdbLWm9dWjuvHUcvk
g5yO0UJ0ipgT6ZBXbNvfimYxyO94WNnUp0en6WaMquq5a8OFZmNocorpELoFIg3X+IDJElTCz6mG
M6Bn5ye/6woSYxIYZQ03O9cb3IVhWsZWPJA9FKF3xRi93R/U9+fx3zvv8aIrNy6Fr0MLOXNmiGiI
tp1VvDK++COk1M6iV9iTk+b+s7eZmve5ohcNo6fRy+vvKhYZ0CfhnIvlF6tv0mbe8NhLiFd6Qfgz
HDCqLduuP3o9W4dT24XRxcBNcMlKce9k2H/KlQuxNOg/mgl+a6uWhu8hBAivcuudHNbjDfOtkfSp
L3+bJrlde1QUMtAiv9q51njufQmW8ZQF+Z2a9e34s3dRShIhcfDCaSmdjJjaaHl3iZxuFeT4q1Kh
/KKldJRVDAO/EbE26FUJE4jKzi6aVc3DxKf0utBDKnj8t2FS3iuXYgJcuuhSWv2DeOSEfTQZmrk/
RUscIlKu6yafFJEns0oRK3FZXViymhy+HC/1da5jH+NCUZ9TyeJDhH76loSJevBFdihBYGk92iSw
758zDDTplOmo/k1fiV4OzsqVLHslnuEw4K5AJDAf5JKfH9ipA73IJv+6ESPEUzvTA38HCkebH/Mi
1iksCksEHu8rArW2c7QRFZXqc6lE47ZFruQCPoN61mQg7obAsqKhdbZxYf8lHgxNO+xKyuxH0ZrX
AXXY/xETywDYn+Wy09lUPJQQCyFALDS9tPEU6sz9YPJE41nbvtkZ5tETIOA/jcDDrn2DuPLHiKqa
dESNGqWuaVkThJJ9yhR5rwURSxrxMdMx3FUxGtz3j5kn4JScBkjnPQY3xt8alosdzLT0iXjW7Uc7
hDcs1Z9dl5Yv6kCGHaY55ZCmKq/UbsH4Yf1AFm1YwM/qfw6VzS/MrGE3YeBK+s02d3yl/UPNH2we
MjlmyqnzQ7x0p6pT0cGGm6CZ3iKLgvdERdARL7v6UHJBHszCqzYWDqJI8yXtc+u3/THBk2tRhGP7
XKK9/Th6WKBmgVsv3bg+VUo9XCsjciDny8PK1Pm1eaEeP5Rw3A6NAjglDeUCpmW9E3UiZOi/RtTT
iOq/GxE1SYGOQfPHazhjXq9lnOKWYC6ira2E8TI14bgAlnXLqxR+NIMFIy4aoMW6fqjv5t4GNvVK
L6JNomak8Wpde5NQCl2GnhmcVCfW33SKT8mQNS8D0PQr2bQfYlTm5c7W0Bom8RH4aMMRh0SWdJmH
j4A4NVuJnz02T3BcJm8BtDM2bTBx0yexcTmTnFXj5Qi/TM07flmokMeK4SBwFenLe0fZAHE2SJqt
XMtJVk4HQziOtb1ldA6AblAkkJ1Tj3UjZjiQlCdBEMxwsFxEcjDVXzSlafdoZKByb3n5W5eCvMmG
eNj5aZO/ySG4OCXQ5Ivo9Q3om2P3Cm/Rvra6+d7YAT41mB8s5AKfUFPyne+Gqx50I8FLNek+BieO
f1XK+I7JnPE+1kHDylOvH302MBuAtP7ZThVzb6eyvAvaroNCosUrGZZBiM/lRrhlCZMsNU65q04x
tA9YI6Ze9dXuppqeGChiJnYT8zwRc80OPQlVbTYCKlHHYFLU2mAhbdnuaQxG9zQUqreCTistEYow
W3a7iXQS3YmKmjjSo8tBtr+hBGdd74fSKKOV2WHhImJ2w84K/IJ/whheOd7HoWI+HtOwRmyO+XFs
+ovMtcdKXbohqiSe3IbnxszXBVmZK6JHxlWcdV0ZbdnF2pPI3FfMydX2UIbGzyEwlioS0i9kM3AR
GQMdvSqnf28GJFL11pD3+iTM7qAiiPDX0xd4Z6oUi/qxKCxrobrlUvBuomUogbzCK8bZiKJy2YMY
T6TwlyhJY+H4neqYdVamgziTa/ndTZx655P/q7fs0P2dXDmfgVV/jajlYtgg1cXe06m6XcQWkgVj
B8nCzAaq2Z2yDcBknucm2vLkbbOsXIkxaW5VN7OscdZJsM5OXYsnMAJ1vW8mH+mQGAgejP2xjDrz
Ne9R0Yyq5AMS7bAbO8R8dBVDDcpP/QK6TrUbNaYOlQdpExnScm6TqeRn5Krak+4qH4NuqK99Or5Y
lYrlehseuQC9jyhy1VUEOORs9LF1HN1UpXqDypbsaLqDB6lZSGDJ+qZY9T6WzFmtHZq01ABhQes9
cZuI1l6jUfYWY3S1NE8wZ7ott8IRmoCMHJKqBxC9s2fWjV/Zi3u+gpRzhL4fYOmTKz8PBsphVrhG
YavdmzHX0Xa05ACkRIRtjZ5Z5zkIHQJTccZsIihCixxrn7Mw8ei4RHWtfAN2EFyihsy5COcyxDGl
tdqNaIpJvlKVS6Pt7aXYPKVWIdnOoudvsiHb1uzHWHmKucU/xSVfTKYjhzIBdL+ZhfY04A75R7ya
ntN/Hz+yE17FrTPHB9SKwnSrRi7kfrHLjac9cPr7gPr3tPUVR5gbEF4w29jAT0Nu12xfGigrBxfN
sZX4r5Ta3XfW2L2gUFn8EZ/G+9REJux0dU5LNu2aqz8Ylu0/5fqwF3f2WnegzjUWoFFq+G/oR7fs
OdllmHkcPXyBrNCKB0WkGDHcLBxk6gBAtaRbqOnEFQWtDrDsjPkT3eJgxqkBUD5Ri083t9x9gfbB
ykqSbutMAgejj0/5UBrgQiML/lRuxw8R/pK11kD9m0KxUlAkY+0jxstoNatlfohJFJz++YwRbYTZ
FBJAJWqbrhRuZLWSll1Qqhf0Q5FcVELS0oYGwERquh10Wmyd+9J4io26f3RtrioaI8T5QySrP1JL
985Bk1XLocRhUDTvh4ji/1k08bdF0wNs4xZlpw6igM03YbA13xRUkvbUZN6sPoi5UIpwa06wuVTy
05vsWGxkJgxwJqmfjdnI6OID+RAg0fuhjGsQG6X1/R4SZxjk9Ge0N/qzqcWoGOr6PAIlkCdfN/Fz
y5N9rVTDRw8rbgW02D5XTcs2U0FNP0jl5NXV5XdM5MyfVKwobPgnVareFE2qHou+rCkter8yL4yP
IpRh6Xat+3QzTgNEyDRceRNGUrJK/UZDsq6r1l6fR7hKGN5S4GHzUcZ1LhzMPR5V1SlA5MBeaOlP
CbFwpVSsB7Ye1r4IrGYz9hW+jHF+FMh14GTNwpyKA0i4cYf1/EuUVpBEPe2llFVE82hpVOznFvJO
PzQfqZ7eHRDcEoCfit3sopfDo++r6uMQAPO1U3XCFYNWQw1zXyKgBbCYZtA3wUqJ7eAgLoBpkjEY
qFXoNnrDnQ9wb3TM7MiG6jQ7BJP14p36/glZnuTaiAxfp2yQipx07fj2xDekWu6w1Byp396/ViPv
gSjb402EEPvxDl6E3OFQhQWpW1A7Kc4jIKeNYt0NVv4hVeOHI2n1g18q6tXiSbAQcbQT0Qd3/fpQ
h2b6XrVnq8uLD8t+blU8rv04Gt5jjbcuQRI5Q/d1X5DHmuNGVOh7agxoNITWqs/k8pL24GNfxW3F
Q5xCoB+kILPYpiF/AQpCRAQyIlQUZzMOob/8R0eao7DUlnK5Ex2q43o713D1g4q+Wu8VL6J+Y8RL
f6Ah9sX0oHdZvCBJOV4UBbjLlPk29QfFs/Gp4tLLtp2GS0mlFMqtKop4UtNN/iqxekg8/ZcsdS8m
v7z3Hr0VZCfV+Oag1bSrNV3b4xEQXroY2xdMOqRrn6JJZaCMcaawWp3yrnhhe4goq6T77mqsSmPd
Yov3KA4KWQUzCs1zkjaIZNquv7MDQ43OIDmUrZ7YD9A15Kv4RYax+cDPTybXym9w6hMtIG/O46iM
a69LNqXBnX+wJCyHe9aWSpSahxR1qI2q++kLpKWfnZuYP6ehnV4ly8yPzOITg59o35IKu2RK+GoU
uTe3cH3NLiLeT51G6b+61Av3Ih4BI1YWZvSz1PS30hksUjEcNJ6hsCin0w7Q4uDJfM88QEWnHbfN
CMBJLlYqnqmrDK2azQxHmml4VlS+4qZerAKHJZD4Q1r18Gfz3isKehp2fMu2905qGvFx//YLQqVb
WwHeRTXo7x2pml9axyuP93iV2uVxeg1nKLNNMWJq1zaGdu6nQ1LmEsqmIQWLGA7JH7F5TGUlO2+Q
PkSHOERihjhFFiJdpqGVr5uy/XrBYIs5OaggXzPGT6sx9J07KRz5bYXC5HQ5Br6FOZQjw1qpbP9F
9oetiJO+p2iFh9dGNFHqOoRpVD7jQRCfxfTS8l5nAQEn985yp/rWx+A7Tw4QpRzv5WPk5tmRLbqH
dJEtA/RtG6AIrNQD0Kv016QP8oU4/aM9T/ijz7FldaFpebZDUtO+WlJ9E7/LyG/sK5C3m4IJ46kP
uwTxPsTskiTPz1WfshMqy6VdGMYzzprVQ26NKIRD0RgKTz6YpNSWmi3nby6KwOsai4etmNT8UhvA
BeNRYJhD1TFuRQQZ0m0p8TaDcfvd57mZObd4BXYkin/pcqijdSlFB+TTNRIPygEUuIHObe89hkly
iQUPrbDGveYCVXaasbrZBcoO+oin3buE5mmFouDFHY3+FppJyy3c/5D0aLiJ0ByPmm3FlvDsU1Cb
43zUcMXdnnwQAiDnuUbjd+lBad0dxl7SuzFG8TpMw+zkIIh6RqE+X+kUm78bOgK5fgKUoIY352i8
U3Yj9o7HobLVDAnXiMRGWU1Xg5+2Le1YXbn7eRlUW5qzZjHnHurUf6oH1P/Waov6kqbX+e6PrWpA
brbXj2PNxuiQ9ypMUCM1TlqIGLUihxdxi6JGF57kbHgTtygRymQFEhS51vlOpphhce6a6lSG6o4E
m/ZRj0FD4qryLnbmlEdmY7AD4fEV88MPsRH4PbQAPYuKevA1tHJdb9Nrkf+K1vx9qNMW1mnUor/E
igiDam9eFlm6dIGFb+3uKyWxXBpMBXrKEMGu/81YyaXnwnOjq+CwCNZKaWnl2hqcDJQuvJY8VS6S
VNu70lWBzFlegVQzhkxrv7LAzeWd1B6QPvo2dPxVfb9pnwZXDZ9s4IOJ2QIy8Nun6dm6jMfA3oqm
E8k4Cw7ed9ESc6qseh3CITyLSU7i1ojNJeGKcqaMfcwor8lLe+d6hONC1gL3zqnkKg6iQ5yRtvNP
ZpLA6BqcYeEaofqzXXvTOksPC0T/Ws1+yHU4rLYDiGqUsaSLY5ZFepfG66gEpY6r0DMMIe/H304w
8/BFhJ3GfGLnhfVmxMk2b/Bm525jPER2DTwQr/V159b+ZwmPt6lxUDCo+xssKQ6qgbhqo/d/iX4x
0UQfa5lXanxFqHdvsTZ8tLyueVIm6VRx/Y88C3NsYRaSWWVvzThBvhrECkRvFiNvatYJN4A+CF4y
WV/XKXgkSHgwz/xt2eKRq3W186H6c1hGhnUrR/FXmNGj5GLU5iodMmgv1XTnYK/QPNMQCgiiEego
acKSaENV9Ag++r8anlsiTYlX0cPMMzeaDCCdCSEHm9RvdozgQsQO52Kp3MoAAALSRWvz2a7qXwgk
D98NxSUD079VmCntRqqH56wDrb4diP0Pa+e13LiuresnYhVzuFW0LMk5zhtWuwNzznz68wFyW27P
3mvtXXVuWAQwQMq2TAJj/KHjdZSQPH+YwCbBmAyLo0SpySa6zcVRotTmGnExOcreVN90cZKtTAv7
pkFXu72Dp+x9Fis3FfdUHqK6OzW1xBn/kWGF96bOYGDmEo1ZkXzlT/VKhVd7iKIeq0W9iy/CWkW8
0W/HC9vUxtsBPpDcUchD6iXWSq+sclMLfi3C0RNZ3veI2rTZeIiI3J5KlBrZh4RO9YDec35rmGiT
NEbUHFlvxQ+2i9SwEAvBYcXcNF3abpsZLEloWxuXVQ9Elb47xFmNfF1vN2gNiYRyoWtXYNjC+8Rk
D+D7yHOdjHinRlkFNaYwcjQSo4HCqPTwTQ03uJ+bYD1XdnIz2U2+S3xy3k9U6pOLMEUsxlBxKzhB
UgvE/qhZ0HYkbUm2kU/93Z57c9XNqDTDBXcBQMLFDUoFrdMMZSfZlBBIC7sjfAbuZU/mlQhaivhY
xFsathDneBnitn+NN7I8WUQhdqC1sHDtHUNfKXkzk7Dwpn5zwlAXyRCRFhU1Xi1SDnOaTwfcAuX+
Nle99KKksrWMxHbXaJ0cXoZzkDtgued18hlXkiq9kfEWZoEsWEz7wkbadk9B+RWBJYEhVquHuMLL
1itA0CLR2ODBOCX1Ole1eWk3rOVOH0HP7BkaBqsUmWFExwnGHAIAPPFWAVv4W0yB6lsXEZKrPnUE
tI3PrfjRqSkHZZiMUDJrVcOU3tZGDXdfLCzHGkMKLzONdRR55GY+1pfyjP+ifO97Jlx21p2nJedp
2tTs9GS2qfA1EfJj/DbbKYA2PDfjxkQRnXI2fZ8OxYAKWO41p5DzwDSicLXg+28czNR88zNq3bIm
UlhBe4JBdJGGeL8YkDV/J4cwCoeTTsePhlO0rJbIYU8UT+WAp2Gy9bNw0wqnYyxvrlEAMbeDBfVB
/sFa7HWv4iK6ge/ioG7plBuUBK3Tn04B2bnMwqncDckY3EwhJiLDNP0IVQWZdbGGj1D0N1Z6niHW
/BzFYKXewCROMC3Y5Id8QVaxShH5Sx7gxCKVww01xdPwOTkgo6tsVpcuMmOn7cEUKvW+57Upb/tp
x4ArCyuCCPEb+VFcc4F1SoytPKLAbl4pG9NGWA5dVbHFdsbv4J7Y7GLuqVlwlIPKfkJxJliPaRPv
BkQI17HQ3ZGQrDR1gyOY29VQlSgwyKai1CsZkQL2d91MaMdG5pU8DFX/Kyd9cXHuUsFGXQVTGO+g
Vr7I/jzT4BDYtTD0DY5ulYVHeYa417w2M4Sjzn1ywNStaFmW5bRJ8yDb61H/cv5ONxmydQjBvUTi
HyFCpxySquRkQ5jhv1fp3T3Klgn19IIikI/27shu/qeNuHgx+j8jC0qeOrjJ42Dk1lovjOagakBF
G9ObsVlHE0AzJgQtXDs+YcY8ZKOOc1w/SUCZhJH5uKdlOWoeEGXHRdqV9ia/RwA/BOtbdNfZEL2Z
ZiSW6mG6QymjX8lmC1JnlQeleyGbjq/8cNwpupat/H72LLwIZVpk7hGGam2EeTJDx/xM6CbNRWGg
L3djGENSLyuhnZRpfXQplZUoI+bLLtQ3qoCOSbaCZDTIs9OhsnDRVqIH2X8OU3S/Xht5VUPwKpor
PO3Xp0LGl2Ya1BeD6WXLPmuCex4o8ZKSwfQP0nnHqQkbSK9DuHCATf2cjfFXyr/GM8bpBURXJaLA
0zpbxE3bSyPxTPzTcErTSyXb2EP9M+1yL93ZGanTxKq/9fo0Dt9mgPEoRMGOFOgKlpHvh3OziCYS
xbKd+xOuIuww/hYn+/RujYJCcJTPKVs8rKCc6zwAS3chH0znB5gclc3AC/Q1ZhDvIeeBxkI9RDOv
g2oq1j5U2RVKtPmJ8yzP4uhaiZzy+tzNY+hzqDIT/zu0s9LqU2ibRjdgQK8wRZ1uk15RN4Nr5Qdl
HqbLUG193ttYInRtoa8o8faPfT90i5kV2VvLI/5ELvItbWHYeYnC7fjdxV/uuR4qc9nVLm4BJAXx
dKjsZQi+4E1BmCMdSELWgA83ftT7O73QzTs2xeypRQR8pu+o5A/3iVd2O8+fEYDWO+OlM6mNiIAp
hnGKR0d5hQ6efnRsnmXAyZWDy0PzqAig0fnQta9dM2WHc488+xQKq2uF79i4PPeRpVo51ARvorop
N50HWMWy8/m+x9vxxkOjEzjzfD+oznRfNlbPzlMbL2XTLpVwp7O2ARUYttXS6J80fajv5KAp9iJj
SrZbNlm18YCbrbdTqN+i06nAP5KDtcOarM2CPYBezCtJeF0h4YWwcxS36APjXw03laS3aM1axEGE
xPPQXcxJ8kP2nw5yFoY5xXKeE5NVlZpfFmCmFnbBFtDVve664z9yBcOmf0bMGhRSYP1Kk6WlqPkv
VMgRj/HnJ88zdRJBtXkFTA9f91jt16f010w6MvdXiXCy8obKRZgdtG3sedMLBXlE43Hm3MddNL24
8ToTUZOD5fopSnSbZEr+jFKiSvl8rY+ouUfKW17r9x3rKFz5GTxHZVq5GdK58xibd10Rx1v0kqEc
iOYMWOiuh6mOI+x8jPqeljNhrKbZ5QLPGtjiCh7meODq+i4Qw2Ew9Fda317K+acZRYOJDxy7TYqS
JTOm1dDjgXPiUY8FqJeyxzQnGUdy+DH5HiH9XmDpLpfAQPfRp0GJWw6nYjj0w/dhMj6wKMVsd8Lo
Jtar2x4rVw2huxZa5UBJ8kstALzv3rZba/fl1X6uBWAzsi9z3drJ9YIMq2JluBxR1Plb2SLRjJu5
t9WLGjewYSFDgL3goiA37B/DckCPiwKbD1ERkaMIVZ4mTySEf8/AdxUldnbmaNUm+zlAp/t0Ktul
6JRn3Suuk8qlPDeVMD312kpO/DlKDn+Jkc1A6SG3pclrlnn16Ucb+vynEaMKTn3wPf3wtx9ZZCnU
tM9Pk+QPcs5XyAlDlqMD7UwoQZaBcGdSXVAJQbHrIj3cA4h6P2DPwSiyD0G4OffWbqXhWytCTwFy
SCjGZA6Gn0ZpbRsBhFp2c/6kmoUNSrt1bqck4uCjNs5i8dSI+N7GrnV5CvfHIN8hU42mvYiPxUFt
DFJXbaSv5Aw5EARKvnTEbfpK6S/8UhHGOeAWhOOB3uydvMUixu19pKFdowXjI3ozOwlwalG89dcR
S8ZDsqAGNKz8pCmv28SowITE2fea0n8el/o/A5Cr9RxnLnQESqce0OJdYeiLSvXiWyxNDUBG2Ett
3tf3yvAN+YLk2U/6ctcLCxMpcaPiM+8EY7aoKHNs8sHxwdTUmXOhT+nlXPbUQjXXWk9RgvvciK1Z
WWNvV9g2X1hHLvzajm/i4CL7wAvdWAgTEZFIYOGaYBIJLZvcQezrrM6qtcwdyBEa55HfYb/nwAEk
BZLkBuWrXnBD23EhsbuSTl1N8EWHCCFy3xTwjPEjRg5LJrat5/+ahwQJ1uFGc++T0nuwA+dFn+rs
uzcV6L1XzUPWU78AQ+Vti6YIFlYBYo+6V3QJRg87uHZyn6fc4r1DjiBHH2Ph2tZw+98jOit7bOq4
xeKya65PGj4j/KW+BxXiaiEgZin9I/oQ1VUOX+JU0Zdj1L4N1YbNPej9Ta6VwSFUxuLAotpZ90mt
PBgGPBLsz/2fFk7emvHTGF1UOrVKfUjFnCmcgwNaPMXBH0wHqLTvP8CWeJ/THb7MkffxBjwnYzd6
0njAH8Goamv0OzD4FEWAbvQoAqCba5DrpD0P+c9wTNibiZaPwMi0kPPYzOeHqcA85iNW9p9CTH+4
QgV057n9haZ19o9Et14LhIDQ3NTCTVOp1b4zhhBvAFAa1GrNVxFa5fO88NPsF5U5r8F52enbLcqu
05q3NXYTGko6PBXr+7i2vuWaG76VuMsvhlErb7HaHfYB6owrmY6LtBtKA9Y/cWO8RnFvglvSpgvV
R1gmEi9FXM9K0hg4KSDRFD/kHvlDJW52geqYUFIpv/HGQgq+0ZxqZYcVS1F7Mp/aDiw0yG+UCYsA
XcV0yhBXBHeYrBKdrPkcKej/MtB2VnIQjm3L2S2tfaiZ943hR3cDdL9r0vi4t6Di/zqEGPZU/tTt
ZNMuX32dPFlQ5Wiip0hN8kQJX8OBpKZrGc0xil3jAZ+crexHo47nYOKxiRYXEzdxQUEtEE23L+qi
9/fyYLupjyi0+d6sphiGT6djrvURUoPaiFbuOC4GPvl6Kv3uvuHRcdmOOMnJpj7rPQs5vGKCRLkC
s9Lfa0WZYUGHmY4cxC6IpJxlL+WgnJT0eoClmFLsfLNjB2NWI1+lGYM8p3fulGpIdtArwm1YJc2T
XbMFqfLmsXf14bIR7nVCv7AUB9f2o0seGCmvCte+lQO5qoAR99Cz0Hy9iZehEClE9CXcntqZq/1I
is659KWcoZiHePPSbGP1Wl4FxTP9aoiLzaB0xaaHJnuJm9SPNkqy7zgOPIV+kT+afaVtW5snRxzP
/n1tFH8LqMasu8h7MpOak2xSE1tYaH4/I98HP+mBhTR7HyZ/arxFA9j3Loj0x6HBhjXI+ELEvLe2
ZZvrSH+M8QF5dbgixtDczpDNAavp+jM6KT8QKxiuSlHxkc/jsO/WRux1Jz1RaxpQTxi623h8RFM/
wupHL0BWp+5zb9s7+UPBRGEnnCKH3Oc4i7A6yw+qQCG4sJMKNTRuZCuvLG/nRjbi+GIQMEd7h0DD
uBzLUN2e+zAL/DrLMvRmISfIMGu08QNi/fI/zupzSjoQghsBJ6WAfJ5xaot71FO352nhHwBHhvdD
4c0by4Mxow4pC0Y8r/hncvjqsR8AERKrm5BcCgtYAQkZGSWTF9w22nogIfls9ew7QnXAKanzDqGL
qFUvlKTmVKUoZqQJjpY8IAzCjDQcP4XJfhnWZUg+UL2dXioAsjIs0JL3q40fV3PE1WRThJXgzRcz
8OKjb7KHT2UFkhfGs03BaDM6iGiBx2MroITChtcNrjXsCx59PV3Kfivpm/2EoNAyCVnlt+2krfSp
LHZydOSHqVCrvLOn0by1/RFYDBfTY+qukL6CtWyWM/Vwxa39vWwG/S88ayvwK3wgP7BWiKDZizpG
jXkOsvgFNTWkHcz6aUJY7QpR7hapwCp6qUfEa/O+mLbISUQvupu8aorZ3zi5S72oTHayu9WqaZeN
OLnISVUwwiUs/XEvR/+8thoXLNnFPZvM+nxtZPZfO6ftb5K2GP52bV18gn4WPMWPa3f5izqQYzOM
w+wYIQotHFS1fT8zSp4jjqFIEbPwKhtzPBtlICIY/io1EoT9RDQCq4zI2aObNruo625h3kZXptZ2
2kpOgRO0UIbQPAxmZV0g5PoUofqJzKeSUj5ELqlXawtvobbML5SiZPfvt9pKxlie5R71Q4cRe7Y3
NPcVzyzkHsR0eUg+zszZTldkXvLMHDe5kF4KXdYuvRPeOuag3Zqpcs/uGV2ksEEmocQlSUI6qa19
iZKTZZSKuj06qI65THlmXbpV/SMfrPibOCl/n5ikCmSPPJnD7oc80X6fiOD/U8x/u4W8IOjSI79T
logKWljKUE4XLADGlyIfL9K8jR66TFSgtKhcyH4Z5hsIDdgsnl54uVyEfho/gFP7V5gnribD1L77
FFb1CpumEFnp89U+bjpNqNWPf17N9dR2LW9qUeZalQr2xWGEEVkywW+QhSzZtMxWOcgyV8rj5TQq
5RbOo1LIYVLs/69z5ceQN5JXpi6uHM73PX/I833l6PDxMaao7bfwCp1lYrlgJjzvaMWDea0qtnkt
z+IGLxQ/MUeMWsRA30XOovJ0dZHP7biVgbrsbOpqldp1czxP/t9eVNwtKFLz+nzhNk8wspX3/Ljw
qe//clE5PwVYd/q0ny6qgSRWnfDzpw0NFAcCQzn9Ck6xX3/8j9+LvKhrq+NWfvDzz/yfLvzp/rlv
Z2ujW0kB/D5MnrsyVrEtRH5PcfHQJdsZbmUTMhyAj6zGuXIQcnxl69+WEfURocQnIwo9/DQdu89/
TXer/PP0xi6W8mIf03EgmRdl3KjHoCOJaQuQc2J8y+Yp+k6VlG0sitRoRrrQCTFw3JZ+n9wHlJ3/
EprYzXvoaMPHkaGTVv1MhmFpOlH6aBSmuU5nqB94sbp7gH/AT3Gre5hF7q2up4EdyaLlYf+zQA+K
nizbtiyPFpooa8ziYJS9v9QHE3MxUQex6h6NItQATZxe72WY7HcCC5sdRadk2mPX0qHKupdn54OB
BwI1R/c95DzwJVg2fdcol5kDFpAq8HBM/BrGQ+C9oTDcIIzyuxkD5y7Arzr4/fXKvC6oKKAhkoIY
ivJJ2EEOlywerXsfJTGgcjhwm0LMDQHJ9I6kPGTkX2gkxg9QgNuHWnmS227ZKJUnuSEvUKn9cySZ
PoV9nSPRAHz//j1HLjRN02ge1OZZXtrOA3fjKQ6699PT/2XiXz8T/mD6Mhxx8lTVrljKtxOGBcoS
WX/zUr7DEPNkQdY/A0PLDp478e0UbIWwND9HadoRTm3/zPblPUqd67e0nXNQcGqEgOWo7TzVt+7j
wX+hoBS+dSqQrdkYXJROIbNPM+J9Uvw2Ln6Oqlv8M4qJ8DG1XYP4wb0bui9yHCTL54lxUKGHI67Y
57/kxAEU7CYynprZ6i+bxMfMHG0lcDMaxCqLV+boP8lvsBJ5P9oySJ4oEVRr3R2SI7slLDr/Mqca
n6Q1xcecXsxpwzw5jlWR7Z3WmDd6cdGYir5h0VHhJuRa+z7rTSGfgJx7zf9YSFXtNVWRcoGCEiy8
elGWhS++Ty8legIv2Myby17tsltjjpPtnOCDbGRCfBUsb3iPyae3nk3hCzmOyXXjjBpF8CH+Xpo7
ieRSojReRvE43bDs93YdurKbDHunR7v0XmSEZunXhQFSs+y+Kflk3CSC6TaXGLJhBUDxlpbsL8IC
Y4KZ12qptizTFXwmN2aq+Us5LA+2alC9z5TbWobE8fNoY+wNKCI+Gk1h76o+UC8odUxXlmema9eJ
m4dmwhYnBLX3DeGhY1GL/VnCPt401V9lMT05fRK/TpNWL1OQ/XeBwV+zzVzMSrq+3sj/bXnI7XJE
aJZ/dad4s6K8PZQosO1UFhCLgKREez9NqP5710pPKu8NedIClXo4mgupaxvH3TbS3HnvSKYvanjl
xuliBR/M2byirKyh1BoF+7gGHDl17WMdAJFMHH28iFE0uzdc7ScCGcVNkCTTstD7JdRWynt/nhXm
hAJQkHR4xoqzP0dZLtLHJvJ99M+4Qm14PLn4pYpZX2NDZsVy/p/X/HrH/ykuKA+ZE6jVGwDrFKKL
qd7xNkdkrxlG1I1p2lbWXY8FPvcpdqBLv5r7dcSaej00CW280rYNm8BrGTxUAZpdKonFukq0O4S6
sq2B0Oq6pMaCMOI3knveukiMfhdmYfmoz9YRhk3zzXITBOaRrTra8BFv8HvqFnIgzXjYTqPd3eb4
oh5KG+tzeSXFKXegwBv0yEvroq3MftOkjvGPaa7aChAfmjHVdrR550DieyQDi4RCWv2QkPg81Jxt
kVnzWjJG7CYIxf4uPUj8vJjUgJgqQqp6yEbNrMZOZ0FZw4+O6RtlXwCW9dNo4jTUbVwNnJ0+rtXa
bYD8gFvHkWA3z759b1kUsWEjozjT+NU93mQY41Q/czuxv2uBcqyqhid8ZfIv1hugFCYgrnHqsZQI
VDyl4v1olKBAfNtb4gdZX1lzAGafBNa6s43qtTTDbZ7FzvdZV6BMOOV858yoFrOP0raxVlcPeHn/
tObYv3HCDJnjGFaHrltvTVCTd/Zq98EP9HQ9VE15patButNdJdgN9tixM7WjtZXr0aNVGtjI8iv5
rsw+dp0DFW1xpSbN53fx9wgDDlTVmmSpG71NomoMr4pwQgfTHO1vFltfl0fmE1Xy7sKaR+wQg8Z5
CSlHmRdedpTQ22EsjQfPPkq1YNkAxiZHZgTVxMinsOwoAbrj+8gfc3TImDDEeCImI9oopdWtKbXo
r6TVV5KdMdRVuKyw8Lz57xFzVOR7kPV12CIctcAfFrOQHMPoAKvMgd8Jghgbl0u/THAhNskAr0nL
zRYoYzaeItJq2KtVWD5XmNlvSLF1rNhG7U4xlPQ9orBv27x0H7Ef77ZJS9ZUq03/3g3y76ebdPNr
G87Dg0Yx96IBpLhFGN1ZWoI9CMjvJjOc8C5w0ua2NYYHarfli6ohJUZygrepaGrw9RZDnnhXmRta
DzUJXtlf6JWzGxSthUFilS+oFlBCYo12kKPeS4Ge30unAQapVFziQ9crXjpLytW1407OgU620Qel
emCbWF4rLprC2Fpnj4U2mpAmC2Szb3mLrgs8LPE/5WzWB87C3P7UFycNduwlUnHnQh2+1+UqKyYe
FR+lMVn4kk17LMJD1z1oUJMOlT6TxMuzh24sIayILsDMLXUXcXoOOTflmavgZN3Ba1t9GUjVYkBb
HZNtjG7hheRVOe4RsR73TRKMe8uFbXjqjOpsWWm6u5MD5xA54xQnRxw55Tx+Dgc56iLpEAyrT9eW
p16aeAsUF6dVVGnWnoeKtZdn58O5LwnjRxK31BGtOq8Xfws59zWN/zumtYLTvGkcf7TwN19qLLkq
fA3/KdJMvS7N21gZwdeUhrnLkcI8wbTmLsOAPsnwBwPidS7lyjPZJyJsUFcHWc+V/fLw7h3we/Q8
8LVs7N28szYt30h35ISMk9I9LpdY8rSuujr3dfCHIL0r3/QPQXw52Ggbb1SSk7K+7IEvlPBAbtrd
3AsBYTK3m8ZFxRqaVJ9uKWlVi1M7msLiSnPq4mr8GJF9sNEDDZdCvbiSc2IT+8lTZwjLdx13aKzj
LnPtN1344jpDvFZbpC7GrhtwY0sgD4NherZ860ai1uH7XiOg9B7aJgPOHCEJbQeO6F9Ca02xl+x1
4c0KQ5NYH5prK7SspRPjFn8Wej7pO5PyIlfAwDn4y4C8QFrE87LppwTxfdCKEuczAA1bzgO4W7iB
IBNl5xmuaOnNuLSDCiDlXwCOsu98hfNVJVxocKZxzx5xZZZpt81HgKeaa+d38HzyuwTaLf5tis27
LCvu3KTP7+r5rbED70Y2qsGzLqsMSwvH0pHX1ymuA50P3fVQdkqypJJ/b2fGcJCXiwB3XkGH28iW
vMD5rilw93XVQzo/K/hLaf9z0ysExs8z4+VZ2l+ONqhQZpnfXYZe7cG2lYz1ure+472R7trAsBde
nmobqe3bYe9y0vy1gsbcIqtULs6iv/LsFNcdLXVITqHnbhNs64LylHzZjYBUl8mkYaQtjM1k06vb
ZidfkuYwv4+em5EIbnLV2jm6WPr5NRYo4fgT3NNbarTJS5Q52nKaM/PW01qBWyUd4Ndue6n7eAGH
WA2iSWWb+KJ15SMuh8Ninsbibaox2NRgEi/KmrJBGuHnI6HsPbAAp+kf0rns1nqXISXSBD2gdYoP
0PSpUYlRDR7cTafU/OsyeJpAUrzzm+k0XauCgQIlTM4sDLMbXYFLU+UVSs72CI2vwNmyzv0LcDnz
UjaBx2lH3dJeZavD6vu+dclkEBkkmvZQGD16xqp+fYpOgM/mfj9dRmJQ78JqXTejuY6oCEgJBQuX
hGXptPWlbGIJcWuoXnCLUVD2GDsz7zF0F6o+no9dQeVkHObiOcdReuvNYb/ueX8cjKH+lYdAqOTB
KNx2N2ZsG3tUBs796UeE7JOjCJdiq6n6/rqeK55LHzPkwJfmeRogOpLzMPpXX+JkyPlGjg3yZpGN
2qsPFWB7/iznm58vKi91ajagS/IGmW7xkf/zLSzx03Yw2ZA07fCzAw3SKLX9kE25veyMSbvoG8Ui
saLWGx37m7UKe/UhiBR9l/MsWMomXH33qOj2i2zhzmjfJb26kDNbMV0NQNEHbnUrAxTfB7Fk2tMh
mi30A0t+G5Uy1Ucg62sM+zBanLLwphOHBMDVajZDbSWbckCG6HO/MV2weucJoQb1mlIr5DZxkdNh
RAatbvMWE5Q4v5B98krF7xvqTrjuTy4GY9IeEJmKlqdyqedixkZVaVyf2qXHW4h1tXdxrp82qnYA
EY6gmaimklnIbpEROMXnCnpzVazfy+KsDAga9PNI0yNTaunKFRSjJXvj+iCBregmC0lvsh+XbeWe
xLvlqN72aCfK01OMPP0IlNDYWk4+DQgwbZDgr+HMgbnqRzMuN6AOUG5og0vDCDDNbcpg2nfmHJUb
eQp0d9qHigaJHvExEmoIkm6gem4L14XeNSk8E1BcsWws5guETKp4UUCrjRAqAcLet+hjnvtGhBvP
o+ez/01c/5e54npDAAJDWiQHiY7aKtu2oCy01y9nRZPor6NqZou50v81Ooq+WYz+5zg5SsLiPe7L
Pc73/RoXocFWIMQvcpVSB2S02hW2BhF1dvKVeK8nK1jdaFeKZpM3sH86B3P7sMvqpQh2cj28laoi
52B5OSjK78FyVG//YcHV3ZSaudPx9X6K62G8grnxvXSn5inC+26v2hOaRGIwwgVvp2puCtmT0dRO
HErymrOWo7lnYduX2YgBiOBunAUmICwvWVLWT3msgPBUx4DHthiN2zsTTd4b2RqaHIq3Nd6HntM+
gteRvUXe2rc+qjnd5HrwaJGyUYw62ih51B0o0GZ7jM1wSKJQeadGBXsaozX+QWdn7xiD+cvo+nWO
Nu0bJHqsncg73ZtWF62b4E6I5WFhHuSHXEODRLR0BREV8AXwj2U7nvSWiu4Ur09NoaAiz4ZRcS6b
yNieskuBMkyrdhoQjBs0mHtoR+Op112Z0YxM54yuY7R0Q+PecxIbhJpWhRvSByxD5VrLV+Zfmap5
l6x12gX7zGQvHUgstSg29TDXa9kMWqXHKnT4NeO0AaXJ2muZX95L75J5urYhaH+zPZYOUVXaj3Fm
jKvGM6zrsGxN+J6adakUXXCwQrD6rW4W0LIqd9kWzvhcpf7PAfncH01QLF1PWDNozrD1y9Z+GAaW
1K47wbuZip3Mo3ipfoOA7XiLcml5P+f6RdghTzC77gDNAdiszMXISTnOxEkN7LZehlWKc3vZwPBu
defYTYF7PDcLt1r4id0e5koxZ3CNxFVxEKwTyxiWdZgP66RQ3QWGZfXBD9QfRhTg3DfOmN777IcP
tjydbL3EODmt1qnD56hH5wjAh7uJs6IO+ln8gnnXeEEDnZpOW0154YQNtHKPLy7iCc7Sd+1/7LYa
L8Nm9m8LKidXQ2OCtqqUW9kV9p5zMUOdWJiB4t/KASftvJUeNOy3RZ88lJVdLRIfGNxIXScWhomr
rIrr6wDp7WWm8i2vJxKZQfmzwaN20dm9/aglWG1XVZtcGWhF7uLGYgMXkp9dhe5cvbil82i5bv6r
rwG/75QYyiYqgzP6FepIPhUtsdLCLk+z4vC28WMsqcgmID0FsBi02DnUSQOFf9NYuciSPsSL9Hco
VzUUN32IzHlaJIU/bKICP6Z+rDMVil20RInk3saiDQMTtV7rlTYdW2osSJ111hbQrMFbN7GWvk+q
F9LrLTwq85eC8LAfKe2PVFBSkrystk2ldSv8ySr28bjSOrVbQ4LF8l6mbzLNvlMdftpzRIDMyqcI
y3TvWv5Yj/mgs3TDF2T7iSdEVQC+B7tEdB/xbSAt/JxrjoEEUaWs2jDFE2rMrIeuj/i/EhqPyKQa
R74eh0zoP8quxlC0FRLqy1DzgjWUyPHOKOrpLlQU0g6OdZRdoCu7vWu0P/giFhmaVqg72a7XbGWs
DEGFXWt5rctGEE/VhaGj8S+b8qCAW0WhEWN5Ocnr6/jawZbhHJHXcFbNKg5Pn0Pv3OdYACSAlfag
ge30ytKU6qqBnbjsrSh6C3xlp6IN8QQNwt4WvaVvefUFz6kLpFUEyJmDDzi4VceFx3/8f1RNRbfI
Ws62X61knDx8El8lrWoc9HLrt7ayAbeJM3EefXIaLfGyQSiw6C6lTHWDQNcFBEh1KRlFDX46dzF8
iyygANQD40PJCRkVpF0A6ONMvtVFs8SddO3zPOGRhqzKeVRqB8hRVGxI134Ey2aSNcWWZCiWvG5x
dNVZ/yFOctC28iQIsuA+T2xyb4uIDYdtrYpudp8M06a2jtnDcXaj+gBKJ173URO/NuAhBgV2/Rjj
nu5o1D5b3Te2oFDsi7LOkzu7x+xOhrArxaN9dh5ynbWNYejuKqL28Gx4jrGaAmu6kM2phczTQcQ8
yqZntmueu+p9oevVvWc2/JU05WnG+/EY4/u+kE3f7JsLecna4Nf7rmMbGe5wsCEsgAVUu1s7zdp9
Nrg4N3aoyis6WFhd+cdCZmQdD0pEJrPK703DeysRZHhJ8WtA27p7iXG1p9SktjeDOHRWjQSjW+7P
/WZe56ydYx1qBbHy0I+Re50Um3OPPBvTGLnECo7neSClJHKpz+VL3unTil92u9QDzZnzRVpr2J/U
AXB+PNqx8gjNaFsg5T1MG3Cp1kIqASOUMu0Dp3iUrUmLm9s/u2phI6MM8ylKtv6cqMek2ZcfkxTh
RDiVo3qVxe+O1sjq3eWT7u+kyOxZc9b1Zn9VZUgEyYGmKHH2S23gdKkTfg0uM1u/yuZvcUjC3VD3
J0EA+TIDIFdnK5akCVI1m8QdfuGpZu9117P2tThrahCri0+ncigaBnvvUx28KMzmKLsCBcioNbCa
CRMVe9+oy3aoAyAcE9MMbF416hNZfftedsxtF6BJiS3dMGYsPPBuG8OVWZfFwsRmdZ+weUcV4o8z
rK3f+wDY/Gv0PCPwUyQb1Ql07l/ihvKmr82I0iMB/zlU3vAc9+XjyBsGhvWCsMF4WfiNcpSHykO+
SFPaCftVYCXngVMzHFkxJgUAy48ZX+J4neJxqR/P3RiNO8sapzOeEFUdK8ALyopC7VTt5VkczCWe
h6J9Oj2PY4bQLo3YMk5z5ICbkiBeyFN5mPTIvYgK7aKdZ++67M36CibDIoSjma1TXA83UzTgzSzs
8GSIPAtHxD7/H2XnteS2sqzpJ0IEvLmld+3VLXOD0JK04L3H08+HZG+xt44m5swNAlWVBbIlEKjK
/A0SrMbhNtAk3XVuv1zp1i8XKZ06X/8xkPU12KjlIjIgV6/6lKwFitbOrH6tHKwS46wpD0kdllsx
UpwTpVg3caSeRZjOs7JNqKT2J8OEQf+XSRLlO8Bf+PX+XycFVm0+lbb7izoKNgWuh3oJ1ZwRC/Jv
MeyKjWc71Z2ujsalRteGX16ofTVGb6fOXfwzrHlw9BE+ABri4IdEdRAUh8/xXBoJSFLNadAJyeZj
N2DZMiyPyLrJzIccHffVqM+LjFF/1wV2+qbqpQ8M3NP3VttPb5ZnnyWgDbJwnWZR91CFk31R9SJj
kZ1U/yBXtMr50G+U2ZXtBMXlqA1j8MLj8pfMtBYqoVXN6nPbFzi3jq2FfnXSfzOR7ZEIkl01WpcM
wvRGJ6gIP8WjdXXAyLVoPGg61i/VAqKbddy2dBcOlj2o4acuMQ/SL2GTgY+VtUD1VFcDddfhPuPb
TiBX+yNMJI215Wr/Haan2RcWp5hCs3t5SCaE5dRq7Dc4iUG/kKTyrVOSypKLvg0YANoR8yNnfUtS
ezEm0lkFGd5UUb3lpzLtC6s29lUa2p+jztiS7p+/Kz7qTR2ErYuqKOWTFWbFKmwm9TtVIAQJChRy
O91EwxhE3EZmTB3u7vwmv1CcrFC3OUWO5aNgYuuvkCq8a1NkvG7NqzKUwa7Lszz/qoU9NnFz6oeX
BnevVRe72aOdTvnjnKBnDab7NUnr6XTrN3BJPEgs/63ox43/FXft63TjPWbIqgkKmRFt/dECd69C
xSl491xuzRjTPWl6kcObdjkkY9Y8cXOvzbTOHiBSO08s2K1jOUGRstIOllZK5nhneXm1Cdq0i9dz
AWQQ54dyf20rlf5dGfDDRDzCeWLB5TxlWPCOVRg+ygVhm1f3yCbtZUzjSbQtgsrfF1q7V4ty/nc5
GVPretL/5+R/DkmP2hvbeRyiD+7rWTgWR/Z13+WGmMUN4Xef3D0YiuLezWd8iJPgoXW4hbzif9EP
NAXIh+fU1+KF1B4i3V9exdqj1CSu228pbaQQK46+Pj/aPSXuVb3oNMzKOOyCvtDW/ZBNK9XB0Ci1
wvQ1jEuU2YCxiyFyjVzM1RDZ1tXtGPon+yT7lQqryk1vO+qd32ntHYYkbE2jLvxRH5G/a1fvL48C
FsIhBsBTrLwoy85Af5bKZNSiQ7J0BkmfneWApfP7mTQ/DH+Yfgu3tXDemQ2QuHBS7lCo5iWGHaRy
N3ukXYK8VHYy4tpYGmycRQQ2yOAsSMw1XMYL39DuqJxL49pjuKsAQZRHH4UqJHWceyEghABRz7bV
/bhxEmrUmzf8W3U7iZiDsTy5XXavl2gkoZePbsVSxkAF7T/NhfyWRfN7U9B2t6Yg5D4E/56bL4ZT
am7mqJ1GKZlOqENpBaOxLOYp3WiRX2ARwG9whxeevkoqSj8tmDT7aE55eaEQnACJnwNvh4TFP9em
voyg75TaR3Tf0Bzw873jVs4uCiLr1Zl9KkBgMDK9e+1r13mNvdDegSYyjnC/06eI/71VvOA5cviN
HiiC70HboIPTatmdBn0RRaZx3AToGn9rx2ZNj/2jnFpc630tf6qGTD+6xujs5tIaj0MLJaTq8m82
iYOfdlscBtu3v9YK4hQOZCe0RtXy3HSkwhDO9F5/hwJ0uoZ2pvn3UMMvr1cNrffQZgntBvX9qqU9
frhqSqqKPQhIh2IeLw5iPgdWAM+Iqnr5Jlr6ZEAOo1qOF1Rbx0tmG1utGWHKLF16kECv/PN0ShbX
yygbNzL5b9e6TnTZtR6ww1mjboftfL+a3CBdjAaN1xR/E7aMXXLpF9fi26gYHMto2RnJhU3Ee/Do
l/Gmd1C7W35oCshHgGOpmZ395dconbk5jCunZBN460vkxynDcpCRP+Z9iAEv36/wsw+7o1vqxr5c
YFMJBJq9m9UsHjtTfb4eTMB6djtfpIUXhHJujOTbFZQ19UAAO12b9jKKcn7xjMikXEx60jxDyLTK
lDXiHWoGAjF9rf/7ahVXu0K6bleTC5TdBDE9XseC/yrYWO9a98lNhnpfF1X7mNZoV0SRO75NBtxc
L6yMH3HVblspAtqhvbGtKvip+Rix1qVuvalhkSLOrqqPee5keytR+3NpeOWZMkG9bx0b5sdYYGDI
VuNBDlU6OTjP9vn21heUTvhQeIq7t2PEk/8Y4G7Seb6yjf59EZkgTc1LX0Lb9o/Skv52Cg8FkJpT
lthPIbSUZt1VwUGPAPeMFWIgc5ua7IK86gAbOfrk6Up8nB27XMto5zvVkz63bNjr+FOkTNEnf1K+
ZJFdAAwlPp748hid1TsZ7Cx3POsl3zvpzAYjtBCAZte/XAdBL8Px8VX4pkztTD3Y6zYVZ2k6PQrC
KPQ9SasOo6/JItweUbHa+Wk6P03kHTaI46ItTsp4ZSOS8I218ic0eOZfjuatgSnBKcrCaKWlg/9v
2tUPZZnp3+fKrFYFgjhvOKbp4M/96Zm157j11Nq4x4LDRs4clb3anefTwDr7MHi+cxcsnxwbcJz6
JGR/qFDkNPrSuUcy3dxXhtlhaEfK1+wBTZqtZd5lhRnvsH3vn/owTjdu02mvbZKgt+921TenmF+D
Zu5++WWODG/Ad23Hn4mnRMFKUc37SSvt7+ijsrDRk/BzDO5hXcaa/iyfXGQgXhUt0zcduTFjU7Iy
R8KDF6TadOe69cJHq6d4rAyJT8HcCL6aUWGTmYGjnpdtD3x/Plg4JX/NlEJFB6ZAa2UJy5EGU1Wr
eu7rvHuAHswic+kHo+VsMj1Wj84ya7S4qzX7c7uQ2gwtBK+UdsZaeGtTgeDVpA36uQjt/IuNy/BC
c3O8vjhrfWmshQQnUT1EROhIefHFwsD3dxQ1M2MtbLZblFzLza4MOrCFBfh5otCjVPdhN6bck8BB
8kq11kVs8X+zLLfl0C+rJnsiW3cbkOBgmXEbmGQpJp3lXy4Tww4+w+d/lN2EbSXOanDwxgBKmLwV
yIlIv9/ZzrGx/QHVcCxDEHVsMewN+k+mx37VM7JnGMX9pyELIbuqqnaWQUcHPBq4lrYTKABKbf0R
rUskKpaptZm1D6ad38lgUCjKAYUcbc3yzrnmvXLT7/Z+7cxbSYONKQ/11NemozRrRf9V9Yl1Ly0j
LVZKE2Ys5FTnaYawKwm2oerCSxmaSK4VNtX9yrFYfuVtWL1q8atP9S1YDeH00KJY903DO3rdNrX2
rEEc2DVmOVw0pABPKPOqe/7A9tFo53hTszz4bPTBTyfL8i8O6S0ccsgkoeG+JpkzN/3K1dV208cw
ouxgilZK4XWo4EXZjvJScXEQADqTsHV2NV4UzzPuO1TQSgVR3vLk6ab5r6PHSBq67T9c1Fp5Xals
ndlW4UaX7i4rSWvLjoWiBDYTY5EdqiY2L7I7kQGJc1DcucYVsnmZ5vwQ6hacvmUXI/ueesT4Ow/d
Y9tjSCIqY46IkNW8FHZ/7ezq2F1dgyT+FjnU3CCekrenHELgQ4dm4X/bXugF4g2Ip5LdXawwDCTl
TnE8fI2wTz24PVu7rjKQC6zj6GWep0sfeeW9dNWa8R4RmoswRlSpl8ac3keN0AsOvW6bZyeMLNyb
Eu0t64r+UFsGqf3SUN/yqVK3EW41exntQvLpjmH2JxnNovJf1CHaexks8bwJYiN4MRJkdSPl1/UK
RZOxxyheri2NlzhaEnyaSj3OqbFoRw6kPylelq4ljX1rShrb0fg0GZU09oemJLn/MjeL+f1JkvtD
cKiytF4ulSyj8kE5Nt77kK/iZKF9zhXKE1Kdy3AR2ILfTQ5S0tPi7HvSON6DqlbRq1Oz6lg09l2v
ZOsXxsEOUJH5uY+dM4DYgaLLWD6r4+LdNBqf/ajEZStw841F7eez4zoJwvymf2zr6IStKVRD1Tg6
ttU8wwpvn9M8jHf+nGhwV+mTg20GX9VI9c7SUi0bgWUmpTk/wrzoHhXXn759avV0/BYqA0KHhlHv
pyw9z3aBfzqOIahbtdYnGy+gVWWN3i/eRqidTemQr6wycD5FcOy2ST6nF9Stk8uiZuhO88OUOt02
K4GoDGKJJ+0yRCLouiktYz/dJ2lYrm07f8KJvLsXkcOhwAh5ankWS9OKvfaYe0q6FpG9HFvPJ9/W
t2XMGx6lxfIp8RbqsYnppvvb4fLmdTkvQAtNwBnBbGhb13JQtLp1yil5LFLFcpqzMrwG3a7hqPgI
mBhoI95ZbMe4ND7rPBjXfqHOZ2lGabFBUsj6NJQokKt9+dWKEvOzqxrlwQu8wzS5L1QlT/HCExFr
IzmL5mkfxl19d+vPVIAnnlHXH1yRSlP1d36twFlb5ssBRoV56ePi5GZYsYXxksJZ9Cup6JgbJ7SN
nYjKmR1Snc3k/chcF64W2nNYgUBLlNLQLVamqjMFuyVWBqUrRFEucG3jwTOq6fGK7Uim1rtIEsHM
PHs/z02zuv4Xh7b23pbhzgDChyrTT1GNh2aWbqnOVFfN79SBwLuq7fil5vV/anSHZpil0UXDVk1m
VJHlPdRFDeGuMetD/6X2cgWGz+A/UWDRzrx5vgyF6z+BGvOfeuQ1d3BfrbX0SSzgINQ4CzvfS58c
0Nt7Dbw2RLCAC02hajz538IA8d2r5DqaMsk67Cr+U2ptYEHAWTG5wz5ezlCneT+TvtsoWJ4YMcrE
OfstG69mrtstGX/nscbG4NHBJYK6dq+zoKePmjoDlRrdBVVxlC5EQFqFFxce3Z2u3l8jllijhGnn
WnNzvPWVZj1iFs7TGGM/nFUhQ8f1XWZYFSYPao1cwtKmeKafejayH/okppKYKog/uTqKl9JXV0Uz
rq6RQeGam9t1LQPX7QopJLVja2wqqfLgjewY26HKfvgY8iWdan0t8wznqb9EKAN2IkNkXyMalTsg
ZNH51HXxVy/SlbfKxrPNi3NkuGE1nSY9AA6vd8VLZUBz9QoMIzzkRbLJ+VVVOvu04bjSStO9WhKI
UrxRs/RUahcejtxX0umpsbayLGuGEIb8vNxTMnCdfb3lbjNlXCJvsxvd7REe8us3Pcg2FbJKn1PN
jY6Nj+Fw58WLPJTIlrKNKaHrhYjatABWN1Ns5hfw1WSM0YhcNXmFnKl0fhiXeOymSKlUwd609eEo
IdfoxgISn1ghaEqnPcvBHOGzrGY7NsuVdGQqosq2sZhYS6ctAdew63lQTO3ZHJLu/HFMJkdsQ8pC
D44f46OiQ+UMlEh7Hmo2vovK0UYg2wmwHBTSkfZywHMLqFv6BcTd9Oo+A9Jy/qNfIjQTzaBlpgze
prcj1hiK5f0MvE47GwkmUnL2t6b0KaVDKVdOy8TzNnHIDSLzlHTAYWjyH3nz9ueRt8m5BZJ3PZO+
Zhm4jf6tT9MdrDaKcfdHrIrOiU4Oa6xsMsRqe0hmUNWsLfOHzhyMg86q8WK5vXtBnbDwd2ULYinD
5WtttVaI8qU9TEccNy0yAfkU/cpcNUZ8T/8idEredWus7LIf1rxgwfgxPQPohsVozsOprmf3Di6a
u8HWIud3ZOab0rPi57nFfsifK3U3N6zI12URPCuNMfMVUswPMTh5qEq4pkusHLRgsA/gla2VNHFg
djdhD7gfhUuewWP9ABLDeK2s4YXNef2gL4ueZUxaMgbD8kPr95hELvPMyrnr+zEFgGkMdzfOwo3f
gCjMr2BWR3g1RMjhplcnzSWireHhk1T0d4nuBsfUae55/OivtapinBPU9/WSdIrmMn/8PVYmTnzB
HgDaBUlaS8eRuFOdgupei/qqdOZOrtzpdVLuR/KWsGRo3gYsyeuquLBZTY6GPYPXLjltooAd9VH0
mwZ9U0ZW+72bx2kb2k598rDueFYG9ZeMe9ki8Bzk9lMAc/OMJ2G0LQfIPrhYmGsHFcLz6LpoisfN
gxywjmwepJ/tyfmqzCUDv/sk4jahUuBkIXGCQQqCrTnGp18qDV0er7JbblCajmMfk0gFxhZk2mOJ
7sYQYmzYqoG+d+LRQxmaKNS+l21Txy2mxxCj1W9k0hAmyVv9LJe2kec+dGM3b6ylQFr0xhkQiHmu
TA9niaXLQ7/r5Oo+QjZ0yaFb6qN1oPZ4HimU8n/HkkFW1ybb7BUo1mIbBwoQzChaLMla6+ucGZ+y
1Jr+ras3NnSU76rZOrBOtf4Zwoyabju1b+MQLKkw1300TF4TQ9Fnl6IJ61PpAP2hCKvdy7XLPorW
kx3m49PohO0DMpv+IcBgZjvwRPxGxnxNVVX7zD3iH0rFYaunW+M3hf64qJM7pNm+dC1GV81ykDM5
OL2y6lJXOYkBlnSNZqeiOEplbKrVdCd/fYgQuccq7k7+ePm3K/1qOEbR8EO68BNSUZ2wUm1dJpGy
lU45mNY0ruwoezWAAj7UTbBxnTS9ixYtZenCKgEg2uQfUKg0nU1vDY8QP9kQsPV0gAZHw17RQP2R
sq1xV9xF42BhUqySpcna4atHrQp/yS/ogkSnxvTRnM6U/mtjhD+1cVAeVbVGtaLuWN0v4Shlphtn
CqIziuzmm21Pa7Szh6/kb8z9jH7TTqYXYXPSa7X7ZFaKcYFEVa1lOjK2PNOw/7orOiV60X2MZ5fL
ypdScndGO93WucWwBlu0lte4ouHNtSg4yQFm6Yx95LOYKo1xrhySKMFF4XfA3ybNznWSRPmxgqOH
m79Pkgs5zky5uWdFr3vxZwVHx3MT99Uzi7hfaZE137vOwdG809QHHDvcO4+bft2wM/oeJ/1zqjbV
Jzjiyamson4rE6z5h+IDXAYCFuyjXssOgOebz3mX7mSeFUbjRkVn4hy2cM1nNBwP4kqJhrVNiSC2
KH39l11ltXLQZXmc4qa6XEvG+HHi67i8fNXlEDv+2QMIe5JWoLrOpUERK8xj1jpe7mynIcAHamnW
srrOUvt756naUfp4hHkPrq6nd2babqVrWpZJbGfZZM8Gjl4KAlDyJeUg6QO7m56dRFFO8m2vf0EQ
FIcE0UADoYA0NF+FMlMEfvDwu1XPRfgQVfarkG2khbfAtTVkcyiRM+gP/OKqHI1XvVGo/Bb6hJ5I
YX6RdFVXVyDYKTBdJJflx5628UxkP2XUooZ7aLEwv2a6Smwd7u0SOPJCkpEDucc2c5KXrJuDs12E
/aoFFUTqTWEX1Rco9JWklWRAmgAhqpfE6e5MY+IlPqv1iz3WIbVQWCEyKGHJvkQoGxE7rmAHRbuZ
PfyxJNwp4unea8bL7XrykUVM+U5Bb3aIwuzRSMhyD7k5I5adeJ+0xMqPcYw7nTQXOe4LOtZk5pdR
c6zcx0YvD9KSg2fuHQvPPGlQK71Hlnp+kJZlOy2GWTWrq2WypU/Rxm87QJJLUz54GveW+aV3c2S6
ZzVR932Bb8aCewdEWcfq3oFavjXHuF5j/Wuy3CpsBHEa5cRPm+oFxKQCAbQMx5uuQb6hhSWmVA3M
1L7KMAbxivOw4Ot4gT/6quM+Olqbv9VwvtNCeSsmC37kaH2RVp/Nxcmwen0tza4LF8dUsm/X2OWC
0VhfkNXr7/twLu9zBVtMxL2abWvHQBzjHEvB0BgR2OfglWG3s7CyQm4tmh6tNprudIp81I9Y6UAA
ILcBeIWHAE3of+9NSRV1tfI/mmakvQf/MVeCZbTPYwtDN7PesrXN7tDTTe8a30rv3Lo2L5O6kW7p
uY11S4D0cd8nOw3T9pWM/nGNWxwAtwy94V7f/RE3qA1ofGXYZ6Hi9KyV7XiGwjc1+1ajSCJl/2v+
5db5AXyih3azp8I/Lw/QLmRLjGyBMDrKzvHxDtkOlh/eDXPWYlT33spHtZZWpXoJwhrjtkS69Q5C
l7txHGv+MuTzxVrKrWmuvXRVE33OXW/YurUWXwolmzaNa/7qF+s1VzeHLfbmcIyWphgbxXH93OSO
dZEuA6rbXRAa9zLmuSF2QOK20xTd50YB69rhgzY7nvpWQOW/o+Ccrjp9UN/KKiNzpmjmWka7xrCW
+yrc2UGtvVWqgaFp4ygHGS3Dmbfw7M6XcbnUrCUPgZd5jzKYJQcv7d3X3x/XwyrkkX7KXC9AF3Eo
P3e/PH1Q3tLJ7x/IKH03F9H+2cKUMVbbbiNNZTI1WNMliPdWKz473fDLsRTnSDlb2ZZjam+cYqD0
OJs5gtCdZrPcm8p+FSJvy6YTP0KcFcnGBoG90bujQV4PqH8GkWjABONsRR10oSAe2Zssp47XYrrS
kknzPI0CWal/FnPWq3krmNZ6C9vdJomxfJ4MjUi5s0BUSvxX7UUdu7Mue8ktuBNuj3aRBusP2QM5
lcNE9uDMynslLUNF72Ivp4lS/TOBLrxeRbo+ZCcobgHjueoW2zx8Ni0euk/q6JpPXYYZcqar+q5M
G3DjdpOT5/cS53htZ0566tpZu5PovisbGAXroAblvHbKCTGzwrm7huYtcJiypY4ssXJA8qrYeVZe
YMrJp9mZ+w/qJd9HryVRE+KLjnLPXeylHcu/kNeiGmT6QesS91FCAtcIthFfES9fy3kMlsNCaDkM
tYkv6nIVGejc2V8sKLe3LunXQhamW5/K1Od2iqsdnIGQP6ean3DoHFZagNZvmKcnicjiqtrxewxO
ABzmp0TFwIXcev7/ExFmsBOijA235Wrcu6qzSR0NYMv1OJlRdLQU7eUD2uV6yi9hX+RGcL6iXQTG
kto9ElImfDKl2PHYTz/ZBmg0C+mnX21Eirvwf7WFhUJ6k3evrE2B9/jk7hEr0851bRW7oIizTzyz
3yfZiMO2pv/Lq2GvlZmK6Ti7q21QmfNlKLX3SbpiZWcLJsmVqY+cVrnLSFDfOPp/8vi1hf4vfH/8
NbN6lSDPzy9QufBUqzd+WFpvXQ8l2jSU4JeOVDL/yOTJAVBcqrJ2v7meoqwmLyhf8p63BSAc1OlS
H4l9dwgO2KA6D3Il+EB4jwSteooBKJ/KUPteDlP9JOzmdOlCUOXaJVbeErV0SUtCpUvvsKZquJWl
a8ryf/IR90kYIjtJVOWS7OotRd/m3N/UnVjAXTvnJPoWp61zvOW+hpK/tM3TXeDVp8L29QEAoB0B
+bxqc+CtlhwwM95raT9/570b4bzez5coM/VHZ4DmKgNREoUQ/f3k2W0icku1aiB9wYzUx+kcYumX
bEDdLIfIfKgnO/rcslPQ0KBatU0RY35u9I/13B+Fddov1NMCZx7S2C/SY1fVS0op7154qFOCTgh0
6vokg9WAEECVmc5OJkadEx3wWwcsuhBiefq6ZzNDcU3mIseRbx0vxlYtdn80kRIdr2nr35T/tLU+
9F/fg42hX/uueDqBWfLE+NFO86dcgcjktGF4J4coUr5UVWHtb10so8K7KdEQPMkLkDPoAYCpUAsP
nfKbXVxhKDura7NTshjKSX/vFL9sn8fZMLvqdi40b4PCSvwsh6zlYZckcXxyluyO9KXGwWqC9kka
U6Cl53CwftzmTObw6kDvCP9NUElYDWLSpZTaZw2i4Uukp1QIoNcgiFaygDOtEsBjx2PKVMMXeKgG
ZrZJR+ZvGU2nCjKJYaMmQdmzFbtb1nIZkMvCRWVlRJ3W6a2fqXGpFkOgseqDVWt15qvqRMMWlIBz
UV24PHoRdLssbAFbRv49mnH6Jo3raaePHfyjrk4e7Bko2dKSQ5EmxqrrqHBI0zFi7wTDsVxJU2Zp
tv6oNIlzJ129FXZ7t3LB2y8XUdqoxnbtOPnd/Dxrdv3iqhXpm1LfdoE+7cV1MnetRz9Thqd0Tioq
jfNBXCf9NhlPWkvBSppVClevXqRr/5+T3BSu3rSUiW6TcqrOvKp0bV2hs49LLvgHcZ9GAS06Dnqa
A4Kv8ab2muYF0rY9o4TzZ+zQ9NFxRiVxHeCU8NKFlsTGsUkayLN5EiLeqmxUUHtV/ghE0d3G6C/u
YFP0PHzxSklcDEP2zuKdkhp4iae1ffyTbyRt6o/ZToHmubLDlkrjn0F861PRkA/1M+s/l719llpj
1mm4o6pk21oBJuCwTz9c8e5G9trPof1YDsiT+kayk27LLeJz5ofjWmDw6RT7G7uB7PB7klrrmInm
GNRpc/znJIlyU1SzZFJkVto6VfvxHDoA6LURwVdsT0jll8lLvfDzsjwzDgal1qcexjFrKkKQXVhp
FDb/8dTBWDeYCT8UesTzWy/ynQHD6q3vvddBCZqfvJvJ3XXTZ2/E4DepG/1cRgYmteCfNjF+Rd+X
D6Yq1x2ckhe6kyVwmLwy21qaOr5NfYLxQAVQWx9zJPJsLF6yRu1PMjr3KACZUeDfyWilBqfG090n
GbT35TS2yHzXyTNr8aOEmFWT3IcxWlvOcvk5a7RT7rNlkyny4WGn6uvKzA+mmxrfSh859cWU0rW6
XwmF5dfCzVFx8R3j1Cn4T8UQbje/Q4epdX76hDpkTf4a6uTqh6v+Do2H7v2qSj8sOnn2h6vmaP/q
elI+Y2RR7PQ2V/ZkJfGwBrWqh1H5BpbKOGOrbmA0OFRfs6QjqxuG6T2aONkLN/GDxN+mhwNhqNH/
dXptj+/TDdNKZbpc1vccuFYJlPCm2OTt+K4xIsIhntG5GHmmL9JqdN80QLIQElUGrI1uOMtAa8+Q
lMaixYN64hfYS/s9EEc+VBNePkyWOb+v8MdH6riSbgLQcNfvYmZQ/2Yq/qt4nKmmR2aLut6fp8lY
DCusaM2NjGeaEpzlbNb197Nb34fZMuy5aAq8v6/AzW4qN5/uEz/wsGHWttK6HSwg8vewccttahsT
TyhiwQrzG5JTp4I9aU3hkftpuv8wLfYR9nAHMs1ApeQ97I9o1HgoTeykKQOCWseQ/uPA9b2cN+xN
vBSG0Yf9qnS6kenvbpeVS7jLtf8XAxIc8ZQbvUw5Z7pf3SkpK6Qy1E/SkkOuFpRXl0E5NFPQY5Om
mps/BnJTre6kL+HCBySVX5CJoh7bFjBtVjK5L7BamdwYtcWl6nU73Opfg11Q5rq1bzEwT5GWDuP6
Olmpq2YHUxvpmMWKVlYTyCctJj7LwiLL+V+qjZCEhyxApDNXnAy+Tt1ge62l/nVm7xfJyRz6HWTb
hjIdvjBiDnO1gPGhZoVqFp6cqs/0iwxfzWSu43UZ3XdQrHEPS/UQqH8es/GMMM0wyGyeAWp59trv
6JWhComSMsbtoesqHzjIEi6BOrnKYzHWK2scWnsn2XVTaVD7ROpgJxl30NFTt3KaSAX2vCTeb0Fp
bxMU5k6BY2/9Pa2UBJkaA7Oy2GM3PLf6660p0tbSzDxIjPrCabmNirT1rXn1d41CUOs5eRQkNYvc
fYbamr65z7Y9NG9a5nTPcVvtSzNu3sjDx1hne1+uY6q9fBFT5c9gcEY/4ZhSEyFxxcwmMEAnjCOr
pGW0HMm4KPrQ72W0TFyefc7E0mEZzQ1MgMLQ7y4yCpvkDfnEHoExBhcJevlisVF4x7lWhndRLqnB
Rl2D3GbkJ9trcxHmetfoWkac0nwfKSMNFCh/6Xvnn0JetxEp/MrV/nohGZnJcq6vnllKDPMeV2tT
/+6p7tNk20BharfcGBO6ktKEk2Q+Zo3lHmKUaFbG0pQBNVU7uP0/pHELxQr1Dfiqc5KucbYwT7Tx
mLHI8B2A9vpne3D9s26VCCga8QA8giQYxPQRI+SlD9XPo2qVP1F/WQuQR1Vy5czmDvGXBcCTzoh3
Oj2bOyR6jM+5Pf5TWprx0Kpt+bpMGqq2WdtjW75Ypbrx3bH4XoFVXmsIuy2LB2B5VIh3OnvST2rs
hitse9xFgYOQye7ImeLmgv9v8wxTh10lopQRzPJtUQ39oZ8wnG8QSOrCMv1c90p8jmM73Ei/TE9g
0OROrCPe3CyKy+EYIENtIbeG7S1iZk46v/mebd/3lX6K1ULjBLCfP2jJQYsS6O2Svv096oMqe0Gr
NznMy6gEB9bYsPQYafFCDuMYitObUg/w/zm59jAUNkvPx5gBoPS2TxWcSDJlfCRZk1IC8TXg0ZBH
2NfD+krm+EsXquOjW/mZv6pBp8eGHt9Jn1VRugD+cu7Jy20d31BZwPynyngtlpmofLK4Pd76Y54Y
dxAlMQKmDHnrd/xuM4ElmrFkDzrkurLETHZtwO49zccK9Rd1XjULpOUvEYuN4pOPj8UtQjNRAtfT
UEPYN6vu+hrtg9/EUCF8Jn7hb9E20q/s0hs71IqDH2rUTkchkUo/lfsJWEwe3sdm8TPq9fk7G1cI
VGVVPBpBr1yCWHHW1LHm7/4wHMekHNFfxuDFMFJvV1tO/dXVx5UEKCF21mVUh2dSLeqzFsQPnezZ
QNqA0K6q7kXzq+8iVQCZvWGJr2RPZUwZzDfRomsXDYNBeU6cUP+mm4G3LfvROyJlvr/62KcG9XPK
TsMayYn0a9YB4RdlZrKFZml6/1p19qXPzOZL0yIgkZHdeUJiIwHTZsFy1zv7HKvYxXSeZ18Vnssx
QeO1mNFepOT8ko96vVGsxN6Fy37URFrssVJFtbm6S+Oh3XaWdYDD3IVrb/TnOwcZESiKcP+g2/y1
6bb6buA185oAFkWQ2J/3AGCSbzlSUgkm3KRHU5bWaH5KNzdjSN3n2x/Ryz1KhfVFgYC6HrL6QbVC
/M9Hv/OAdvBQv7ZNk70YZlj94QbAiINiq+ME9yBdzWgFd8sFMjVWVomiq3tv0rPHYHH7BLL2ye34
yaZak1+7Er3vD+6AQpw/5lQk+XUmQCdQ1Vle9DEpQJxolK00bwP/h7Hz2pEbh9b1EwlQDreVqyt0
dDvcCB7PWDlnPf35SPVYHp+9Dw4MCCK5qOp2lyRyrT/IZoQCHBpZnnYYyiZ8jFncbLAtgnqsUygw
MqBMsulWuGQriT5d8aIwPmfm3zPZhncv1/a2HVgNYkCRhtw79MlxSoCcYK9zlE1L7T/6ctHni5Co
Ufc6ub7dIJxv20Hx4V6hL+Amlvkq+5AVrZXGfZE99eDyIC3YJVpF+KT1fXiFC1Y/2MDNkIwop2+W
HT+08RAeG5Mq33szoCChq/i+AmKYjgjZRmjA6up2NuL+a1gnT2kWmD/HONrqoef/8McOfa4mNN8q
pRz3vg3TxHDMaJs3LR6dZnmPVRuXMUoTySbwjebiOWH/GrSmdRoqtdj6Jcjo7QB8dABt/5xmdv8K
9dPYeZYD4y+EjTKE6ISIS/l4iW8GHy7kSh6I7MDd40YzbCUxQA4sTIPJdvaBM3I38Q6/Zd64RUmd
11aTQbqE+O5ffmvXqk9ZwU6Osk8erNLDKyvhC6KX/qM3WzxOO6t8CK35W2Al05PTlzxw3UE7hKSd
bjJiCavZscRp7mI1S9xgR/oxNlU8i/Wgvzg9KtXi+yi/hvLrGZusYxI9cUjg//vVBHPWXbImf5QR
a78ba+omBtm7fLPlwGBayWXST16kPZBXD26VLuwnM6FOO4LAoxyrd8OZPP+D7JOHRIz+TyEDtcIr
iHSWijHlerW4LxwWDfmoKzi9Td+Ff0HQ0Q5lpJdCESf4hOy8h78RCdoYsea3fhLsoNx+D0WLamT6
4kJLkmMyXh9/mGhhvzbhoLw5U/qYo+v/KIecBqmDXEedWYarJvV2e8g9AP9cS9WgsdpClE+OTnYW
ntzMKXfKSCbyQ1BknuoQ5aQcwwYFL5ZdrPbBroJqfEPx31gOCKbgb6e42R0fiuksB/xGNW5rnBsC
mjUq9WGJXecGbXFsc+siC6hqqZIGcnwePKIi64zxsc5aUBmq4/DINYFd0z1GrX6b+77YyOaMNvMp
6rAZkM10BKypjHkOSCPT7pYNtsav2mIj1/csc5GnSckDTjbE56W5LvB/a/+2P1hO4QbhGqxbFyyj
kqs8mGk0NRt3rCgEtS2CZ7Ith2beSFQ6e9fcV7FjHj0thSyH699F2m2FEYwl0D7xRjYHBx4gouXO
uX9w53HG2Dsx73FeBsamwFEFoBLvG9kZxIzU7ObvQCuK22KaPZLaYQ9U+g4mbs5zKKSEJ1FLkGex
rCXI9nIqe2upDwxufzyKOTqlut0HUzkOQxAWPO9yTD7fa5RDjo5fevtUNHFhTnf+lFXniZv4HYP4
XNSp5pts9g1edKClXkoXUQivwRNUTJrsunoMovCbDIJmjxa6+IAQUbhzAdL54AEHwnakym96g3Ls
NmpqCyZA91ki65TBKnd95HenHtYZqi/+R3MdLWq9OwEODbZ5UvEymLzaPsmFXaRf0VTRH5dl3TBo
wZYbsD7KNdzHQs7pT1bddRs5oRfLQTnA1NhKDG4nsfoDBxBsyzmpYZFVBTI1rL5PPoncjSNXjC5P
pcdpuuR2zYOsb6jG4l6OU2C3s7IpOUozc1MfXPIj4BEMaWdO/QP/hSLYO2oaMLWPToK/jEGo+Aj5
U+Q/ayi0T8uHGAXZcsfC0lz+mPIHXmctPyjGoDwsf3BflsvvIaOC3rYowIbm8pvL6ZTGopNnNc+p
2Z1jiEi8sIUMnlTEk5J3+DFsEihv1wKe/b/6eCKQzb2yixR32BpgWU6R0xlkU0sFUbAoDaCgGUp5
bgQucm3KP1feOeYyKnGSa1OOrsE2r9DPru9+67zKQaOjOfiWib2GYSWHcpj9v8Axsp4DRgSRHP5Q
bZvNHWXa6KxXbnwuuqG666GLV0Fsem9B6wCVxr3urPspWGgb5riZuPFNQkd9W014wqXJTaJF5ahs
zgJ7ETiMrsFWoD5DnMT2u7EeEWyvn9kmfpO7npZMBaCNIDvbQ1l9HewH6ni821AAHXayq8R7c2PY
sX3WldTda53TF0f4XZjgZpS92bRPzPHhDk41vjXyiyW/BemwQ7I2/vga4GzjUnjK59++xgooYDZl
TNPqYB+qBdxz0PdZuLMqJzklE1h4XuM6slqsX5AOmwcempUOmga1JATxumtt6jfQDu0hAqG/7GbU
KAUKSC4diqlf+aelHedddAcrTkIXlOXSJyfCTbpE0/dMCFhIKYvJ6D5PHaBS2QJS3TxnQfU5H+Pq
sshhODVINNH0FS09Iw6nAthBaAZwd+vuMqVUNxIx8Cd4AOQRejxuZ8x7d0CFNKqrUxsWoML9GluS
TFfUfY+C3UvS+OqLA2FXc3u8Q0RrKHmCKYaOkl8BXGTbhnW34UmtnAOKIC9Rbjp3cb0cK/qdMww4
euzwTgDgljjqE5sDOGNa/yYPUGAPfax6T7LlmJa+UWJXfZDNYFKtvdlW/l4287rqHmZj5h72wuFN
b5rmEA+N+aBjCvfI+jfYjiGZbqBhCRhn+uQBwKK+LyJ12GqaFj82sY3bCsvM4dxH3WfZtwYHitLd
s5q3uWXzTh+SR2DV48MyifyAdk2wvZOoon4czYfCUoKFNSbhQbK5gIwa+/fR5r/NTjRLNJO3ueGU
18TXkvmdeqa2R+GOd73ik1tBd0eoGfnOoRSaS+uhEwJNCRibA4CynncXo4paU+KXp+ag2jfr/luP
7Jaz5DXVCb6ONlDcgMwMHihL/FsU2t4NiyodB5OKurgckZ2pohBUJ0hhQAq7GOXcqtxOhLdROOyA
ECnAbnrvtl5HjpoqS1feyOiQEfvbpeRp5bfVJnTIEMumnDuVzclWjOZoTh6MOqdBFpI6gm222bmx
bH9XC6MlfwC/M6Cw8KCbLXu2aYyWZ/3yAE/bbssfqrvLO18e1MQbuC3K8bC8xyIv6Hi8Ur2Nwvzz
h4w+2yDrVppatgWTm586AVKSB0iVJH/m5zTv2pekcgrE9nX42SIgoWJ3rbrepSQ6h+dqspQXq20T
kQvKfgSK/jSD73u3ijw+Fghnp7nnHpWobW4x++D9lNomOAzLFsop/Xe76R6W57Qe44mchc3fDU4s
sHe5RtiqwqfeaB67lJtrSFRqD7aC7b2DKlaVxFgVq1gHp14HPtRyoZDVqfuQUZA4doOvPsPFa/Fu
9bJvgxHd5A6qRcOiMMmLWDq4MDCDX9WhbfZKEvC7Odl0c3VvOAXmXF9n4DlzVx+mNjNYE4MWFwWT
5Uw25cAffaVvK2hf8QdaByql9vnLiyvIeRSVaa+XXa89lHysb6andVBeRlMH9cFpfpYBxsaZcDzu
hLvx3HvtMZsGdHD/098HI+tJGVL4mZAbzN6cOIhuZp/255kMNUtCSiyyTx4K9oM3eZbGnoHl4PBV
tn6LW0OUgWpqolZoo/xxmfVaVuA5O1vvC/J2fPA68EdTm1pj2zlKuVsH1GCItmaSmTuqEj5IgAgd
dXyE0LzQUS3QPfNBDsiDCksBIXx5lB2WCJRnPGGKS4VctjvZW3ja/dZS2UAX2I8DFBAqOqtGhzz7
34U65DCyfx/SH+u8dQqp72hbhmBS7arcmgXf9aBBM1TQ+QKSv8+mc46VBM3XGapeZJn5RYv977Il
+0NdVQ868n472ScPc5a2W2AiE0BWriP7MniD8tJY8gUbxwWkMB0sy3cfYBHUF7+kFKzPbAbY1pl3
6XPlAebBUiQZDpYcIW0fXWddBbB66SzsTqr4bpakABZ8ca7+HMeO1axg2ae6PsCA9tsFmaz5znzK
dExY5Cil3OKue8oyMxYc/qi/aZFl7PqycHf4dfV327b6O2qXw92MzX8c18pPsssU/cugCEvLfWlr
wRK5TuxZ4JzUsfwir6D5/NvIST6lv52dzcluvYbSvWOdwope7KG2k1IiEGJgWZxb6IXkjX/SJg0M
SKE2pF8Nd2sYz3Ih2Rfmlg1w8iq3DD5fStnye8XdmFpg8l886m21DdAchuwyjN5ySh0fjS3Zu5w2
sa7vVa9G0XiNoszYXFh6TiejN4rtCkPvcr0/5NgqbI0MkMM6oOeYK4VldWvD7rXX4NvJsuLQOtBs
Jjiraqgv0mlrv1YZ3lWJtKVfFgNlIfFXv+xq6xGF1xJI21qq7Vn3OlB1cAPL/PvaP/VUU4DqjPu1
T4boaNQA7lG+rv2eS4II5xKN+0rgY9GZ15FNy5OvtodPcla7463UHPNizoqx99NxRqU0fTfJIv4t
QgXY57fQwU+sCxDNj1A0yN7LwrBlaACy+sCdUfbvGO7FlVZcJdZMItLg0xxHp7Jv/+0yFZYIEnkm
+y3VW6LWrl8TV5Ca6JIT5xQ7lbDuy/00AkfdTMpYnUdVva8WKACNx5tUEJN9XmJX586a+DZTJ15m
yVN5qKqoPo/+cK+Fptjan2CPcYEHuFNqPVU3ftGH95ld1641yu73TleMuIoZnqI+/XuJRmhHuCgL
YS6/hc9NhAeE6B5GKYKicoI4tF76RWMZfFr7Yz/rD6XICoxdUNzmtgTdpBTbqSG9vpN9XhIL00+g
CtvGqiJUAQhcOrOaF86mmBA1VZkU6HmaHOW4PAwBSHeIN+ipw8u9rQMfs83KO+WDD/Um2CZRkNzI
Nye3sg9HKr+/2rGLyRgEiWLTemVykwOjFcJQkKd9lws5LRhay8RaBE15krc7XdxFSBec/RRO0HJJ
V54qjfg9//Ox6D7UWVE/9BSiL5M6Z5duCrOLbMoz2ccSBT2o/ykG7wzy50YL7pkLRKNBnDxdr6C7
mou8u5lT7LIRLJ8H7aL2TXcvUjiOQ5YmfzXAS93Gj/62cs9Gw0ctn6mTNGcSufnR1gv9LXLSv2WE
nfuXUs+SL0iRo0TDGkjmPEahV4UsDj5d7Kn1/zZV0QSF8THqGe5HsGHX/RmlUJ17OHL1eK+BOn9w
EcM6lnk5AM9LqbJFRvBNHZybZZGSjlpla6M39qNNtBH/8Lx8qzAs309d6l31qQIosFyvMepy26sA
Vd1U7KZiNHSl1K7sY0NVoeMgdpqjiFEq2osurwhsalACsi+XMXIO6SOs0hexVYvy5Db1mlDZUZPU
NyAClYMudj+RX7E3EmcT+of7xI/cj0ADudGTqk8/WOR/hMg4tWj0W9RnwACt3tzIPnmI2a1mbZ9f
ZCuadeinTWrv2xZa3Qim6tpFEeuNoj1jB4Opy68uGSEHMSbJKIu/ZKx5Dplnmbt5JM+wNTuUP01t
fC4F62ZsOmGYAKYS6vg36Ef6NnKC6qlq8dIcVIQP/K7BtiSKnG2QRu5XUqiI7AX+P6D1dkEyXfNZ
qXHqhpgaFvV46/oKBUPJYo3R6orKvBE33b99MlAelEF/l3NXxusyd7lMhhCKuLI6l3zbYJdtJQ5D
IjaGpPrAf8o+dgwOq3f4c6A5VkjH2pRn6u9RvyE71jC079bryM+IEmRSo0Gf954smo3g+c/sWGx2
G/zCnRpuE5KAF9lafw9QtvMDnOYfkXmNdL14b6o+ejLz5nMWu8XnhHz5OQAwswNhW3y2m1EBiZtD
kBbNzmrijc6+5C6bTnhjcRRTXnOUDZqsSOFZkXWUWk3aZGEZUdsvPMOVR7/MfsruHjbjYfwVhSzR
b1HaEP8WZbdkgSPPm77wAryBSf64VmcEP6X+03ItfVQPpeFjVlQZ2VuBMevOzML42HpVhgKZHz5E
WeECKGe07yrn2cOEUQ4Goit123fXIYdTVv+0wCyORZIPxw4m+FtjzsGmF8rl0xiiORNrXyCrl/t5
rsJroQURkLGW/yh7nL5DW1hCkQpAMTTJzeepN4GBdo3PQk0sxty4TzeVqHvB1gRMHSKeO6X4tLo5
SsHFzwCdRZxV++ciCcP9OHgfZ/Ovs3V0PUOiaHgeQbXv/z/iigkUBK/ho5+Zpf7ZHeMtVaEJLCPY
bxUJiG2MntHXXsteFpy8Vx1nZ+x/5kPzrVYwY9ND3wVXEbhPJXrv+GZDI8UaIEK3kOsUilptzEzY
9LaYc2zqHhjvY2e/LkXmnh2yZXYtqqFJc+28rvmEvNCBlT3GnYPZHXuz1g8u8LivArTUVl7wFqFN
fbNrn2KX6FfTmbf6VFXAaYvhbGCb8jxP+VUvKuvdcCP1iiK7EBg2yLtPxXBC1xR0sGhi8wnrRSmM
owyeqoEqrY1jixwNyvEl78PuSQ6a+qHjD//e9AV2VW74hqy0ejX7yS1YCfTnsXd4EeWeerUNc+4o
kYP2netaqdpdAXlp+jtIxnofqOqpqHP90Bqw+VIPSy0IYNomSpzszdas8aXKs40clNI40GC+WwEZ
VtmleeAO6zlgB24Gh75sqi8ZWze37qdv4HBZSvi6dSE30jw248R2y/WDgwHRZL8QcMaUJDPJ1NdV
S0TSc0qrp+T+S1+ExNghRwjx4XfBEBlo9dmwTfrUwD7HAiknDnKen/qsYSisWuzSsTHdFUNjvRm2
plwGKy0xpbCst7xu5ifkAk+ypUR0YT5dRN38KnvULH5TcQIFNM6QriGW4thh8SCvpfWkI2t8Aw+y
KT+pDSPoTljZUVGMc1vdT5SLV5OmBE/PjA0X2LkiS+cDdLf6CozKRThNqAPhnSvqxWJ8dGtUwkWn
DIoVODIHVbRlp97FHzHLnDUyT20SPXNyxFsvuaS93rdUvDmdA76PgAK1s96X8clUcppyRB683DK9
k2bqzkmlOB9W3XyB44HBuDyFkgyzT+vx0Y6z+vzn8G+Ry+kQOQqvx2naLG1/MOYLWg2TspWnfoX9
BSZe59z6ZXtpDHkR7oq0BuzW6CjqiZIXVdYyXIw0ZVselkh5WvcQ18xmjjeSaCP70Dx1mwPSBf8S
IgJY3AsGrVPi+eROyTeJFPtDOERv1EkOLtiydfTXwAo/WwfDzJ1OaZx/W6wk5YVlnKfomLpkLd8D
1KzAB7HsVzv0P8mfKcnebVLunaa7GaNmPqptYD3CVMtJPpX3JUJ3kuCA5fu0XUNcrTIf10uhdrAF
ZrGz5owt/ahHDyY5ho03Kf2bMzjpU1zMZzkou7qx2Lue3TxX8dy/eYGNTIwHsUoOTkM27gv0Cw7d
qA73Xod4ZtpCPsxLwr0sdeOfWtyBvpJMEGdWeg3GCNrPNhhz51G6rPQesJihnDyEwtAHk/YrgVei
s6h7+mkJkQMbL+uGhw8biMkJtXOPmbFUHYsTEupFkLhb2TTsZNzFRVAvo2qfPvn2oD0XkaI/m6Xg
3jj/6jv7ISIPQorR7ENkjoS+s2z2czthxAcxdIDsj842UtBhvpdS0EvoBP0FIP70xQ2R6jQ0yycX
SdgfVxRheCBNX1Zh6VJDBMiIbe43VNazQalupmVYr9h6JZCsqR5JmkXfIYyJSswyGAg2he0O72VX
1jcZIOPBAAKgFbQMJAzMuzcPNySZrVfZpU0kTjwt3DQFlw4FzoJ7e3qCSmiiqYeKji+QGPJgqppz
7pLon7VLnqF3tGvMzr/JlrxGySdtLUewL8TV5ADue87ZapS/ZZcM+zXdmEjMLx+MKHKhlfUCY0b4
yUa/EE6oBCQvOOQVzayWSXWd9M+/IZNXgHMioM4I2qCg79fZcZm7Yp2TjAJsyRcDiBRZ3yS/Rtqs
XYrSQ5EkFWlhzbskokuOSy9Qr5jBwcs2g6pbHaz6L14Z2mUplvlu/fZHszMgkS6j1ZC/dYaTnNPR
0J+bDhZOKcDwsrZYVny7Gif6T7OGtyNLjTJYjspSYy2C5VzUCP0XVcMCGXAbAAsKaqg2RNE3kUKB
eRGbN7UZtWk32W3O6jio2MEzoiB2P22WOVnjb1HB1WTaZZmTsbLahlmNCPC5jIpXmUFK+g6CTprE
h4VXvbZlLkrGyLPcnuotu67oI1C25UQ5vGauoFEDeJOpIzslO1u6FIMW+SEpR+Srlnv1NTd/QCzq
kEjBosFTXwSl92RIWSLTwl1tmYcW2xng3oNM7chkTtq0BvzIsjut6Z4qHj/6Qitm26nZ4tvVhd1J
MUW7+TXeaTbt9Rp/theeY4aImB16xqG0WCCVrfvud/jMykNINvyuKK5zn/TwsTG1+gFrOnRQM+Bv
9wmjlb2rkZ+WwbJPnjUFydVoPK7T5dly3QbxFraK9SGpSCqCWOHD5EejTvbee91jNqjmEO6asjQw
qrOCkoRfWlz4axUXebYeKt8LP4b/iKntmpGg15KHXogsiiusIUaESZrepFf5blpfUF3rvKpqUJx/
c0aWo2LAIIlz/gBZC+D2rwGc4f6dsV5KARQhZ8j3IroDxanWAQ4OhebjSp5E+C536ae5QiOKPNrd
6dDin1NVf8GKbqv1oYYxXH4WGdo3GVk15AeTOXuWLZA4n7OxrJd5GIqgE46MzEUOYgA1oKyDZqO8
ameFzs7tERWQo0qFgL0ncFGyqZuoQycmiruF/IGiCsErvWZ3KJryx61nVJdDd0bzKcqv8J1AGiHH
Fl8634BqkPnzvx1uM/7lQys8/Bak+Wp8WdpLpOfzxt1ihRaT41KrraPn5rVqR/NqphjzRRRxCtHS
FI1fC/z0v6cyRgd/j250G+1lc508NWXUb9ZOL662gA2Ci+xaRtdoRQXqp3gaX/+jM5Gk9LBfu4aO
2iMe5/fL2dpnNjV8JifFKDrO8Xr7XwPlZLO/UODDwUhcaUBo5DwpzYRaf4ewlGWdQ5L8E7IQCb4M
lj0sh1+jvsZrjBoVA7EMBAl6gZF+5QFhNAfEQhtYLUX46tp/6UWsPUt4bql1+UGFubmTY/LglT9U
ESAbaMN+BMj4QOs/2SHZ3nYnOOKb9bdu8WLZmV2GL5z47wBli+jx+l8hA13xm8mzWXc3OvoGD2v/
MmNta0Owq4MseRlsV5tO3tRX5zafn3tFcN+M5p5OdfYlzXAGjLTAuzpO0F7dtqj3xYyXZYkQWY82
ztbAd/xWupb10k/2KwLOzldKrQGYmNk9D/D9P2NQtWnm2fmaFd14zKiUgDsgzAZX5+WY3XSZpj3A
kcakXoRFhfatsFCfRO+WRKaO0pGMh8oZo7SYDDfsc3aTBQa896PLQq357bQbvXBbKojlyM4FWge+
Of49dOllATTuk0FVToaJkeAAD+FgiKK5orY/XVX3H7Wwdl7IEd1cr6ufGwe101vgRj5Mmsy+zhno
BuBeMOSnMX5totzdGJ5a7DFGnPMHFW/hw4JO6P2J6tdofFb1zQSx8nPsJDFKRbjZknA1Phtt5R46
kKqkrmkGgzFsbA13oCG2KKnxct9PsSF496R0w87FeipGCAx7ORcj92CTlPx/TR7pBQS9Nk1V13yc
Gez7zogfPScNTjGlmwctdK0L+L3k6IMVFyyTeof4pvMJgY4WxWVbgRuWWzuI0RZrkZ7saaWR/ULC
BUcweSoPcaNX7JH8aLf2yTmR4xmbqnK7rY9R9NOQaPq950m0omXl2aD64W7AQ5K9/b8w2l6r9PuA
SLXsWiGzyhRHv8WiDWyeK/AHJ6k/FxQ4JnvhdF0F66ZIKNuZHS47E1LzuNb3trqT41HlA4kMnZ9/
aNzJZjrH2T6bahxYVziIBH94KOptwXh3e9mUhyVm6sJCQAO/t3Zj9iRyAJOEtr71BXwjrQBLx+yh
pUCpPOSf09xXn9YOC+jKVPUKGQ3kUKXiKQIP8zb01WmZZwpNVICO9kEP+w5ODU3Zl5lpdUkc5VV2
yanwDb9lZowsURaAGg9d5X1Ahv4wT11zkM1OB2dd9SgwyKbbaJ+MzI+eZMt7QXDZfE/8qnvKtO61
tjrlPW5G70FeD7EU1MpCRPWT4XluevWHOCmKYDkZ/6+e/0dMMDTtl4gc2uwGaPDH1bsNAHBvQJe/
ptaQX90kAh8GGOtT44Y/Bg8ZfwPuMkrg1V9dTll8NvwAW6MeOmEw6ye/6VAALpRma6LN/L3kmx1W
SfdPVPvfajfv7kYH6npy2YTHrp5992F8Y+5kWI+KzS5KjRxAIxgBflcD+5MPfh6Fqx49CleY79Rp
/n2KzN0IlOyzTXXxZIGRPVaoPXw1rSd5wVpRnb0558MZte7xUxxCbhMfVKpGgPpJ3eGBWI3Ptgck
20Mi6i0JxnNrG/YpDO1mM6UjW9mmA+3TKeZe/jnld0L+ddl0H/K4M2/L31p8V6xo6BDKG/XT2leH
SbA3J6rwqrxc/evy1jxT6PGj8+I/tNYa4wGWlztrR1k5XPuXMqMYHSYSrXI06MxHYFfFrgnU8jal
4biP08J8cwrs/FQ9Dv7OyDDyQDJ/zk36FJRe99XQTXWbs3h6plYB8plb5KGzzWSbGJr+aFp+tgl7
030LQPfsY2/OrlmVRVfEbpS9qzr6W+FWVIGryvkn2CFjlH1C7eTuiaShL7KJc4tuVURyce+2KTlE
3820ZQRFddqOjOyEGIoIWieSJ+rhUlbmUcj6rKW5ybOTczuqsJYou621tnIuKWWtcXJkjZFNDGD/
LeatFT45klOQ2wB4+DqMbbCV4AsJw8i4hXaTm4fcoxbsurwo8QtHee5Bxkg0R5WoYDTt5El2jVHT
3CaScjjmOZip8L458foJ8IMok6NiatU9L9S8/1uJFf2bken9HkvFEDbWZDzJQwlv86Zn+bFGQm7p
kv2pMz1UrPCukVDTll22iZEy3hNIl4npcqDykvYoL8mjDPMQeGjB6DvupnSHPRnx9obAVfY0CV3/
YfKbQ0+uddtFY/a0Dvw3Vg6qBuBAH3OWrQzT+hy6opLMV0QWBWfE/rsQ6jmDYpaIyin9MQ/7/mw0
Y/WUuCTdU5QHX1RHe+2H2nuovUbPN07lQWpoRsffq63676kMWHplwBLbkgylQBr3O9kpgyrfr60t
VuDFOUX2pQ0T4HtaZfnX0n2FV+XdcEfzbmOAV+7OEOKqk8ZLP3dK3CLqsRpOs1F9kYEexWkgGOIC
Y+1egrqNMN4Tcek0RHvL4D9JxswQKXl/5eODYuXqoYbSKhYpw9e8j9AGjbMfI3JYaILn2ZODHgR+
pIFcxiwREjxnO9rvESWY4I0BDD50+uhL5JidUNT2blj3Du+uhyYD3bzo0Q7X0LdzWy/64vfWtKu8
sTvLUUs3zny3qtcu7dSnzoy/FEUUfcGlSzuWjgt128KI8UOQUYsug9MEj3WlJ1e3Ht2dyU74ew/W
TgoyKVDd2BWH8Dx5fuylN17dRcB1Y+fOL42vUhx87gawsJpgIKtW8sdYq7TO/f81D2+O4aCxFscB
0CnuoRk8tkHkkr8bi7utZ8Vd9suz/w4GmRcCCxIhYgDZHPfcilnr1KHJtNM4pl+dHCWaQSuRcwcd
4QlMRGjE2FqJM0RTYeY1obf7Y0AGR0PRHbFCSjbrjPUq4ve7Jtk/aw9fiF4jyZy+zHVbnlFQK3Zl
7RdnnBsRyUyS+TFscv04N2V8Kae+vSRq2R1HfMHRPEQEV+U3+aTGWGy7Uz98L+P8hg2JkJN9rzDX
CDa1lTyWuRp8x5hO39gg4N96E34L2GT2xPWm133tcTk0qv6Ir9y0U/TO3P0xkIAAh1JBPiVSPMOG
XCai3XhvDOD3lr6g942riworCqf6o6PO2BQkSh2d5CfJzsnIfoDHKbeAp4GgKVHS3X1+rjY370tX
6rsIcjRpuYujYMaOhSaC8BNi0ejAsTxOJ+BhAkyj6f4PoOA6z3rRGgp2c+sLDyuJH0YClkl2yQnr
izA2089ukFRHmbYPDf1npGE2LFskAFkXy9P18Ke4Vpw3H5U7p32phQyQhfVkkUb298xWyXoo1vBs
uq51nFBXPdtz59wBwDbsAd36y9Aqz7hD+Vhl++Y5AAyVN0P/Q0E7W2yAqjfdwwCxx4Tqqnq9/oC9
FAyT1G+fSbKjxoBo4tcgy5EFNI2fMS4AiG+/pPWo3wZpP9FH2uaPZlOF+dFT9YyMAoLqMen5Uyse
6fK5HAtTykYzP8kH/PpYX2PlwBqL2tMn2Vr7ZWwS4SPpRngv3TQf+STUAfClycJ561TQqGTT0ebo
2jjBP7I1wQJ7hb3+0sbqdOv9vH81rCw+OtDDUZZnsLfz8SUOljEXLtR2BvJ5VFLDfsQYbLfq4/qN
BWNysr0tNX41hRciHP3qRH2oxrp9mfv3yQrbezIHiA2bfnQibYtPcagDmhN964DNgmdTV/VHXyvO
qtyITiGO35s1mJeF6yfjVUKXusKycfEJvi2Ipz/gTBLY1MwBf7nQX/BPk8RPkYDYs57MN7LqrtiJ
AhtzTjZTkTso8b6VABNeLep6b8GAjak3x+pFho5m4kFWUDRB99H3WMVae/lHsdX+3bHn/kG25AEA
jHbybX6r9U88KQevmQIUBCzeHuffAIngUGHRaoC5FtRimKCctTEETFFiGTVndOIzGUoHI45hfqjM
TN26iEEe0YXAO8hBUTjT6vEJRnf7opZm9NA6AXdVotL0JvOx9FHDiFoAVyswTt6ps7yPrbapDlQ3
BuxLft3Xy/JVDsmZloZkdWJBFRRFY3Xufo5WO1xlhRjZ2nofu2axFJjrpEgu0GshZYl6c10gfqX5
lyK1k2dKQLsONzRQQU7q77I8BLL0Cxu7omTT6WUsdOsmIbMklsJjL3XGWMoaGmSuVFiSSLJvdtX9
dn6VHUqqJtvObZC5FeN+FLG+EeE66k5Q3kUhWryWHHGoWjdH43KfJqN1M6eCd5bskocUD2fRLxsB
Ps4LdKD2uJvKYLqsh7kvIY7Fxngp6q6ooA7Stoca0e6yeJBxsmudIc+8UaWSVN6HxogunRNW4EAR
H+9ATGEJk4dfwjz7Bjhs4P/5gz5lOvXLaGbD19AVDDw/SF7GepoOvRYiLt920aX1+lNbmeYGk3PE
hsQhhTRzV3rHP9RRqS0Dsk+OFpY73TuchyI8mXeyq/UsMmNU4o+F6eUnqEFYbFlN/Vz4Jk7HA3Xr
pXQi20ld/tuO6yF/kG2nAkG1zUS8bDeCpVSZPU4jTVAdJpUSimn1/v8h7buWJMXVbp+ICECA4DZJ
78tP9w1R1QaEEyD80/+LL3uamtrVO+acfUPIoSSxkr5lvii3gJgn9BjjtN17iCB87dWkSwK57Gsv
RwM+djBU1qxRXP+5Uz8pP047ZVjT+zpOO3mf7NRDnRtWCXENZVKsgFemZp6xUueXBfxPdDPHsn2M
SSREGMITiEuYE06bxksB2HbCZDuXhYAnQrCo6pZURh3YoGjtWhus7nKaT1KZkU8WoxxBBAULBRBp
saEUbcKMwbLRKfHFMPRfFUYf6oAz/J3FmuKkPNxNTi/YlyqoydxLYWfporYA7JzLPvRSqA7CIkUN
nv/fHc+d8LBzQaM9ziXUz3ysZaUlO8HG64fypMPkfyzieFdOV9RyJlAKuC636+0G/fssw2Sm66rm
TG0b88fAuvQOoMR2X4AAu7j5ZQYONOuE1XJwJ+G36Zh9dWVa79/8LztwCtedpfhyNtAElWsPocTi
jMm0fo+5zI7J1N7dIBIEnrghMMqlhBTRDVlRdRWWCjxjOxoCGlOZZyxiozZhJVsP53kzdmw4S74q
PSnO1JTqqHgEVmgTlyCLzO0FrA9NAM7RnfAy4GOm/edq6qGP1tTdXEwpaVTvu/vwY3OXQOVf8UzE
+1tkKXY9vtMEu/8QnaJYFMCg9yk1mKJbc3iqSSxtFUZe5s/hrLn2Fq2a8xQaE1Nr1gTain6Iannl
Q/Q7uGpO8OaknbG/xdom+VGEwL9REYX0aDMV1QoGTLcIHQQ0btkZ0A3asMaNaxbm4WXUePRkdZid
ItLPD8KQ4impYOzMwJDZUS2Px3IVxpW1piyc2RH76Q17SY2NEYFsjVfSp9oOBDJAsHC7hlNXbdVp
wF3YCCcjV0ap8VDYX6nq1hkcVbwR3xzKlZa6p6NKDaDZsUD50uPuAomnjL5brNOB1piy8LAVx1sS
9kxIQrnwSCloUYojxEBqrGMDMCntNyNizh504l8bNmXtsSlzAHBRqHuaA6lXt/iV76qw+s8kNb3t
RR18mp9/idoYgKb4kH1usQjx9yFw+mHKcz7osIKsFrUWhMdEIWbtWX10nLNiKivGIQEZ0OyvrdG5
mw9NEHRM1eLWhrqgfXjPYrixwBpk6pp2ocoPXVPZXEHtsFL0ljCXrefyAou16naURdaOa9fIoCEK
JM0+hhHinlKfZf+Xsg89//euoj8dRqqiIFnMB/jfu0myDt+Tz9r88Wg8swDrdBiutNft527dgAbw
j59+X/dZdx8P9X37d3W06+0X3pXSr99+ES5iYPZSwX8c07//3fe/Tt3Qripp4Gcw9z3XzGUfj+p9
T//D72cpQA8fL9C7/LuffZekw/o8X5kj3lc8KDElFfm+mDaU6mw7+5j9rAm1m/Bke0r9cd+5ydzu
w6/9sat/se+HruYjnX/tj91/2Pdf/Nr/e1d/PC+Npt1BoBui59Op/+PRzhX/89FqcFNJwFT4x5X+
F3/6j+cU7n5YAfu352TuZj4nn+37/3k+/tjVH3/t0/MxH+V85v/Y9R+bzBUfTvfclQNNMpGEEHVp
YHvnLgYMIM4DZs++3Sl4jwJXbgB2iMJoQse0Dej2icy8FTWksrm2a2NwHabaueLWA5CsqGE2ELdT
NxBr/tUhZUMo9fiQ2oObxFjAsUJVy5L1+kkL8/6YyFCD/AQfvrgIcNe5MJ88GAwDPqezSzttPOG4
xzjlUL5HjjYCNHZM+rNhk4fxpKqkNOe2RzgAzJZYjXFrTQ1pF6xBICopi/3cgaN14QVSzh/69dgI
BbUUPqBB74XPShnOIu/G5lB2LHpGCLhEPDl3jnFfRs+OO3yDWjM8haZcHkPMAbTDC+WAg4dyIAhF
lCvYiBUoaAZRr2H6oHeeWEjoE6yLqpyMpiCGtX+XtIKwMv0e8KFfpe2cpLZY/lAQk4shGCOAKwQ4
3IZOM1Qmlq4TaJvgr9Bt2HMGM2fEhYqHVk/Cl7523X0UxfCBrxiEjAJMr1mf1WuqVUXf+iLRjD3V
mr146hFQuzqBA/wFgprGFA6VkHhdZEC3v4LY9g3iS8Z9pMdQUY/E5IWQd688732EJsQmq+CBFbC+
u3Ao2F5gwrAXbW4dPL0wxYppkBaA1Mx5blFAGOasjFcqcdDAgZxz6x3qGoaoUz9FO+kIY6l7C0sP
74SFyecAMAi4SundYwBhIE2KR46VB5jcHbHYwNcWTM8vjmcBu1dDR2/EggyPpPMEozMTYo1dBoNA
ZB0Hy9GQiQKoaMqWkRtsADs3l5CWt58cGzaZMGgJftVCV3IzhkkOUhAasx46uhlQuCtqnA/gykBC
yf5VO4zlOm57sabG+Qj6gAGFljU1tiyLraBiYN5qAUNtVobXhpCE1dGzbqSrFBIgG2osZektrUE3
NvQXGBa14KekhVvqOTU9tcS0WW1pX4sBmy1bm20dDa5ddhlhxR+HC9+mNj8WWE948Ry4triYZo55
oj14mg2LxKk4sopTbPWI2Y5j/MI6JbZ2UqYrqo10WM1rUJ/fUS0k9L6DbROcLVl0J68Oznrbx0vu
GgEMwLXqsQFZc+uyDsI7U1ay2jjnmXvV+qF6ZE2lHtsh88NYJvdxpT1bgJodQFMbN5ZMpN/WVg8n
ug625G3e7RPPyWE5ln2DFmByXwMmvskm8HxqFmDtiaGL18D4Q2fFs42XNoE20mhm1ZGyDbNg24BP
ojV56ASDfJTgkhYcAO9CafLR1hMohkIEYZ8mYGbheQnWpewdQP/YeUgrC1pEpnXHgPHdtQ7Elags
AsX4juthuy5DaHRTGW1kBj2qOvGwIDTtS+3MEqvyCI6nELJFV1RhVt5Fta1+FF4cTQ5n9yPrIG1h
gHWR8L3ZCNzOgdNjcdmT2HKo/R9oQ1UCj+4tW+vZ66BgSxYBmCRGmCfacRk9AKKN2R9XzXPaS4Q+
YHr5VTbyC2SWINQz2HDgUbJe1aE1rBFZKMGa2c8bM1EK/tVTYR2oXzUB1qkXSQP9uJ7J6hy235uo
TU5wdf/SV162cSoop40isIAANZcRZHgM1zzC8HG8xna/FI2TbtNBVRsu6/AOU3/bN7XCuspUP+fg
nS4j4LI3bersK0uBZguchM8SNW4bV+5Tq+Z3TmXzOy0BnNkcse5LZYa0IIWJV85CRUN8Zxh8E0Nn
8JThBPddGuygIalBDg+bygrLjcbDbAEVBe3Ebadd93GjFkBd1TX0tsFRuSWlRJS5aNtkVUMZ5NhM
bBdKURsXa8SrWs8Tv42wnmQA9JB31iXLhX6lEiwxTIYmEQcaDg2oovL0HiKEUJemMosbCcJzOcwr
poh4b33LYQt5nm3vnRq+YgKYlyWV0SbPvfzK+BN81ZOLizDWNWd+DpPwRzexHmPIIZzLtK6eugkG
aoOQdtJUWD1BSw9Mb3CAIBmEyXkgQ3nnGZW8w7RjM8Sac3IhaQAsAOQU8dDdTwKQ9wUfzSUvdG0Z
TdHAsejzXRICg2FFopnkfheAElaroHId3w3D7uDW8T4te/eucb0ebInIXAVKpF9aLfmrLrXuLhoq
nEoIlyIKWmULQ9MQMcrZAEXK4dXqgmZjAyxzjxhwZOnLNhydH67mXGHfA/mNbIoYVgwy9qbV71IX
SxBWHecPVAZs16k1S6ghFvgGponMt0yU41EfNGuDsEjsRcByZDa7NpWUS2gjimeuOrWAU50Ccked
Wt6xReWaHQIhAz/SRlfwCJyzlLIkz7ZYlX7IywYy6FTW2lPgz2H9MmU2Xw9wJfNBqB6Ogwuv79Az
4QjJjfQveDL5XqLlPgRt+TYpHeMJ3mPxsmMQ1Agtzb4LUs2HSdS4b53pDFVwg1uVWpottCZ+GqJp
lRrhXbPq+5/2UL8ypzFfZOgBb1enYgvZlnztADDs9BdYofaXCOOvnVXXPQzVI2Mpi4T5DtTrTyyr
gv2gIFg/mkcI+UIMxS0ehG6tWk0BtzA4X62WpUd7xEplEMJ2iMsiP/UgKa66thtftBp2DsYGXxJT
W+Q58658mdi9c6U0WLHetbSNq9R6Bzha5MKgQpvY8hZAFFubuWyoeLEKDWUsaS+qMOJR3/YG1C3n
MijkFUvQHr8UOmbKBYBZT0Ga/khFY/ywvWoxykYh/Nl5C1BR8vtGQOS093R4vZtYiZOtBgpf4sFJ
Nc+/5DDvLLzYuraIhlzdlP8YXCP/UjdGuDKttttZVYvoQVHjdRZIEHrb/L7mtvVYNS6wVUC/8dat
zzWGFRDdBprO7gT45kktl1SbB3Azj8bS3GhdnZ7MsrcXLaCbyoLEptPuDaNW1xQCQo+jBGvTEXYP
bBJ3t1FXhisXiJBlr9fOpYeO5EYfYwmXYs+BSxtIRnWvtkan5IaXMruLQC2EmFsefstCZ1/mbfOS
pBXW8jKr2+l5Nty7HV6P1EIXw50ddt6THtUwfQGpaCuMInyENPBb6kFWj2ftcIblfLxKVRMfDFs5
d7XLMdqEiN1bprofntXx+xaeMBhNQoS80p3yNS/WHA5pCwNOho+sG06h1xl/GXZuLIeR2Sfc9fIA
6aR87eYCwPkIknmhhNVVIXs/Uzx5y0HpmZQV1NWNocbB++pQpLXEYn7crIvWUPdOxAqITdX8yxA5
11FFIApkzslwsvjnaKs3ML/Ml5G74bJD6Ocam/Cf50rTN1Bsg4CGgE5jhOCL1iQgszMD8DNWnaFa
Xvxs2SRPr0NCbbChUlVkD4ZeOT/sxF5xzoxX6XWlD8eo7E534nir27zcFdJMV03RJH4d4EY1G9va
Tgykq6ga5tdGrmAl1QMcAXAahnxQqE2rL7iWYilCr4YHdlXtmha9AWsIkkBll3jo7xJIjD2C/cgh
fyAgCFfWcmVAC+JiyiGAmr90j2EOnmOGK7fPQYzHC7cEyrQLr9CuBlzdwGwphrv1pUzsYe0JyMeH
gVNtyqAKT9wssi0M3r2DJ5N450SRuy8L8dNxIBuj99pxwrpCTcGE8HtR7ihH5bTpphZzsyZyXpOE
tZu5aG4WhW2z8pIeH1nF7cfMzP1yzLr7fMrBe/KVReZw6uwGRlaRWfkMMLAdZd1BPyCc9zaaVnaG
t1txhQdK6DdSZRvKplpTXFMT+FbHwhL71IKKqBIRfWAGtSYAKCEtgTGGIFEuwnZZDl29SBRzj51o
u6fWeuibWP0EAc/HBwlgEvHFkC6pcEE+AhG86xjXb3lnABvlse8N1LN5VkPrOrYvmRqusou8fdid
bRDzfT127qUbwlwQcUHXb2EuP8HegFfOptJbEp+Kwc/CsVjD67TZ2QzwAtm75bPJPeheMCBzKev1
ebvqFebMkcn7Bceo4s4EyeLOBbFu0Rr2sJvL5Ji8NT3n+3EIujsqT6zoznYqCXYGPtJ+1/NtCoXB
E1XCe/c75HozQGtzCM93qn1OIQyy76F06MPhWGEGHz91bQqX9mB4CrjMl26kvhI0EgpnBsSaNNhI
UJ42AKihsIjCTRExmNKjCZUT1hK2je7O8JpTqTfRgWlAa2sB3r0Y1fQL22y7My9y7T4YnAue6eyL
bKD8C7sbwF2mrNd4qwCjUmkdNScTGE3F/bAbRXgPK4v8GHk/ZBbHhza28mNvV1cjLtQpDw0Oj1MD
XHVDf9IrL700snosHEiGdG5xHbvir5YPxkna0jiB/GqvYk2r/CaM4rsgYfdFqRuHbsrRJh5S/D+3
3RPcyoWdGay4JxxXkTZ72zBhSGtL8BZSjusJS2Ju44mvk+5awbb+zShcsQhh/HHJg+avRjBnPeRN
j3sgtV6GVMFPcfAOgS3yVVkGe8tK+m2CmcNB2jbfqBoGcn2CtQCO+FGRuXwZttnWq727WErvJyA+
rW6Dchh24FyAXPmtdxlm1oABvThgAvotYkwbB78DZAg0cY3Aat6s3HnRKkh0QWp/kRcSUrkh/EJM
oxlfeaBfFF6Q964XQFrKxhd2AXVfQDyHMvRbOYK7K7GoOClNrDTXUYBoDHCiY3p1CGWAsKgovb9G
Bkdcc51L0f7U2m6VY/4ZLjT5aqUX8LTtA226XjgH+FTjRRSXd30HCfOx7iLfBLvkW5KxZRIM5pfQ
KU4OdOYx94LQPTj/wWZMXecFMBgQsNvq1Sk4ZuoGLHPLZmD3Q1m9gTgabDGWM7aRVIs0aMV3OFx0
i1YU4VqYAuezKduHvq++pqICiBRIy4dgNDXoT8H6F++aHTgxwRZeU/IMI9ZiBVwMJMRUfGV6CX0A
MxpeWAaIoseU96Upq+81cD9vWdzeiZGDx1Rm5lkXsK/xSqGdW6fOIMWWfpdJbX9hQlSYbAfePoGP
wJVH0aMLTWI49BnPVeQYF8D7nilXdqXC4COtF4Upp4hidZmxREKHGKpQebweMoya9QHuVFmkPxZW
7y504dWHBuYdyzoPbLjUyGCdK1A4JIzsllD86tdTmHYnpxCn972HdfIdVC8Dm/GzDB1vkWAta+3l
HIMWvKrVZS60p2wQNc4SYdFi4UDSD/ZjUNEDcQru0w2ke1vA1/Sy+wrkqPMKzMUtMZX8rpJ8tP/Z
Rk9655WjMfRoeh+eDfm5N/togedNAjvi8GtWWt+6Jii/6HocrUJT9TuysgJJ36mgZLaw2sha4i9g
hYcBHQWj6zbYRbAmuFQ9CEIQ74veIswK5VB6T47nlKC9W9mmFK73knlg3KtKvGEBzfLhq9WeKjA3
qmpJisMkQ0wpUiHWWOccc/n8oXhuisGTD400SNy3YuFFk5+HGWKJph3Uqp9My92MC9yaabobEj27
mlmZXxNhw203KV+pBWa4E/U9coFWBD0xX4csBD8DxkHXoDQNLF6O5SbKveEhKCtY10+yZT1cBc1s
kG8YaIIkitXzbpQvg4cFLo8LrLvxsHhJzCxeBmFh7ajW0ptnTdWYfoo0fk67OyoNzLI8Jy40hoNG
AvcByY1659VArYFFmy/bjIGcMmlogoZhfQOqEwNBXNJBw4dLC7R0gwOV97SpmLUZ2tg4Uy43hVrD
QnqbRrAD82wHtyLM976a4VbTovp1tE3Az5hh7Owo8B6LpL1A7Lx+BXqt90Fu6U7uEPLjOGRiGbp1
8oXLcE3AZtMAx8oAUAgufozj6YI87T9bjDZu0U5Iew/y4ZOpCfMA7iRbSqait1R7ASGg+8osoa1A
QHV2kHfMV5Vo7EUF+iQma7ntt7CxfpCQQbwbIAtrabX90PAaQ3qmXpm0AQg0q3KVaTlIzviXi4GB
6FOkeoGxgAu9LiL5qkStSxXtDSgknEfPU8+FEx0ASenvMFWvnzPrkod5+cSxyPmAJwykCpQ6ZhJc
xmB4KHKchdBJ26UZ9iVM5/WsWNSGJjetW9oHeDPn4H/CAgpslHvaGB6kKlQMmSyMDdvEd0HVXIZl
n66dEeaY1KbsXOAadeh8Tbt1g9Fcp06iFvbt8LCEBcNvPpatAxA5uk2IUwSOFm2Aqov3QeJ9uVly
NM5Fk7EEHTnCKdds8SKSAFYZEGx9obLchKf1hxTV5tJ5306T4PlIN1+Yg/aXINdGVlkHzeviC+CY
NtYuk3gVgUmxZpNowdjF0WlqC4RG7Bdml6xtYnvMYxYih/AUAzChLNenCk03sVSAoZzWL4HOa+8p
xbGye0t5v1Of1UIx+cTpEWlDHUNHvnCgTfg9y7FopweJ8wDd7mwzFJjAFY4Fx9sRohh8FPJtagvG
uYV54eTQoYECwxoLGHPGgLhunPEC+eEO71WoGnU2ZKysqaL6ZwXtYQr9Erfxc8RrgIpEzJ4EtMM2
lFWZaT5hvmNuSoloOviCyxHu1XsNGNqrVkeFLwsj/p7+sAtmfbPBnoCbPKYd9SjMvQAyb+1ypj8H
yXivhZBrYkH3lI94XajaaqHr0qhVkLlPotR5AYZkBEtzTWfJKc/j6MzSQl1wbZqdVoVfWz1Ajoqm
TYipwk644isVZVFZbCML7gK4L/FghsU32BWIU2II62DmssFa5bVzmv4kiGoLSlp/gucN8kCP7CHk
62R42DYRjLMg5Ia19AqMWt+oMUFc4+Ux7gegJduJMCJMiEBbhVc+cEO0GzOEQ1AG8v41nkB17gB6
UacNOUQL8PIGTdB8KsyWL7vcMjbkhDZAsnipc/hyk9cZ1fZTY31qXE2NlQJE3kx6cfFkoK4qNLc9
VxA6mRRPsz6AF2ya3okKcqa4YyfPqpLvqRKoZ8BxFSIHVFt3Xr4fVQGVrWlXr0UUBwq1vgpa9pS1
WrquU5XCsQNXHcKL2XoMq2Il7XQBl0y8r7zGPoBrCYfMKUvvMF0L19Di7q5UlIWtWiaRi5uUT9oz
EtQg3YjVnd5aS3zszPOspDcVhWHKzgX3umsSJr7ugFmKpZr8scdY7S5msL4l1DFLg2etdvWTNeGO
LdyAy0KxaEPZ3hHJnnbVeijP5WDXLiIwiLBaPCZHnVlQF57zGavHJfA4kD+YqucKwbIChBHIaOsc
Xh0qjoeDjQW0J9vASxiayFi7YBkMUBHwLHgRfR/DnwaX2o8U5EGWa7CIq2tgYllYndggwkPKgcSy
VVQ8ZDJBkHR0wu+q+1mrArp3f+9jZWO2gqd3ddIryXYiuWsDr7rDtK7w4QujNrc3PeUND4i4eqr2
LN5jWDL2S6aGbKlbjlgTApU2CNpBXknpv8oIW0rtOqCu1uN0OahdIDG1NJmy8YAhduprGrCgeVDL
x9AC/pRS4ndqrtU6RCWsWMfSKrh0dde4l8KWHkZPYfuWWhyLCcp8jmvwp8ZGSAyhneqpqQIsuaNB
z2GkB43A8K5POomVIfjiDbZg+OytqYEVmAOU4XJtb/HHYbLVBgscAQ62g5dhdstQMWIT8ZZJC0Gm
qdXctLYsdxGLIt1QBXTy4dqXwhezYBzmIdo9jVfpRONyugfWgpY6nVcqpyKh+P3t1FPWRguqtCZL
cC+o+SEAqyFh/EhjIeFZ0T7wDM+nrMmVXCkIGWxpEMR6eEhbAzigVOs2PzMrNJ6M0huvQ2M/ZKnW
7nJPgPmddlAdA6tAYrUdnsHB71RW6wi8VOxA5bSZm1E2ixMIIKm89OcKSEKmGybGdEFCuGETtCcE
OBc3Q1QqI01cfCsF4t+QOqayucKNsNjmADHvz2VYtNV3XRy/Suh6Gt5Cr92LVWN1haDohFAnwLoA
UW8Pv8gzFVEllVOqA7UC8j2ggbyTf/69BzXJTBmxxdy6nFpTX6zN19VEXyPdxT5Iyz2DXPQs6Ujl
CflzQXsN+G+w2YD7BFAWi7vfoS8wbnp4tG4aK+xfrGbc3JYlATn3Q5HYp7yprDNnDVDthQEfIx4e
R6DInvVojLfeCGKg1XprDJD0g2iku82HTj9obfgfKUyh3e1n7UI7PNb0rR4gNdXfYfANzR551CT0
kGhAwqe4RGAPwY4GJI4orG0YGMqn2k7jUJ/z+gvMt1xomeFbgeEkSPFTlj4doBA2mGMiSx+WPo9b
XynYLLA0EhMFBfB/DbbL0HKLj/QTttC1derh3UK1zCvTq9CzjVWE1sVGMOymgDpYp6hWxvGXACqy
GjAOR6o0U0iAD9BY22ClQN03Xg1yVepFUFNDFgpO9b1M7hDYq+6oJKnr6XsOdXuq07IMQrWeA6m5
FK7AqfVFIYYvV605TULcLNwR6T93Rm1tiLwBIxUBEp4EUBKvLfYiRQQVNNE+ljoDwdxuX+qgZC+8
mwQGUxavwgatqqpusKLYsfLt9knH0roOiQPRBHe34pyxS1aaw9cS09RlkHnlYWxgfx2V8VWX9qH8
peOaTvoF9ujlZyNotE3JB2cdIwj81YUPZAePaacv2Dobjjd3w7iFO0wDYbO4yuyjB4bqUsax9yQt
qB41OAA4hD+SsBKcohALseJbbqqjnGnX7Ol3SxJZmnN/15mGbcEiBiJC5MDEBqf3+wxGmqXlwICy
kfzcVBC1mpTGadNhtPqrBRicsKiE/k+jrFsL2mnug3bgGuR7fvcxJBa79iaihwboAiAMJXstNozH
SqhxFWh9vsYCiAG1iKHcARqifKp1ij45t23wFCVoq8Mf8dHgK6qi5nVVXPSWp5dbawPaNAxazXs9
8MNo0iWC3+Ki5n265bS+UNqgxhqNrtb2RMBj06ac1Ky7yO0PGFD5lCsnCetbaqqkZljH6w8g0f9q
MZUnpWgWIocV7iAK1y+jEmr0Oqz2Wg7AwOBWr5CVG092mOvbofMemyHVT1TEwVbol3YUe5Dai228
bwZQV8p2WjAo7uAOM4CqWOh6dqIHYBykdsQI647ufyqC4hu0S03EfeaH5pOdEBa5PUPUyoPl5SrQ
+3pl5lia9f/bDlEwqvv5V+Zf/r0TT2S7VSVeQG2WF3sLTNC9ctpiT1mmm7CczoXyEU6wYNbcY4Co
hnzl4M5b2nBPWxURlESwUOtL0CuzVYcncMEVa7dm35sci5FiPGvej1uOWUN2dLt2p2MRbh2aGQ5/
+qLT15s+/rYwskWZVTjZvyv6rmvOLV4Y1MJKIaAkHC9eN4htXfu+D9e42Qx/1BHVqIYsulLFwOwr
XFrFwRg8cZYZ4u7tIK6uirWdp0MQUTAMj/upTCGab3iZ57dQ4PFLU0l3D20FxN4yWa9DHXqyy5gF
+imbKCRCxgeOQQSkHFi+sEPM1ZepXrKj0iH7C7Za0MKMr/si8Wo6WiAfL50wRfy4gIAPYggcK7hJ
eaaNBgPKW6quzQ0PwTE0B7f3wcSuzkNuY0UlCkCREQWEIjmmc0uQt6pzHcIzB2QkiFi32riM+qp8
MFUJm+dAL540k8V+aFnVi7QxE8RAtz4lqYj8qIYxQwzYG6AfDW5ka4Dluwt5TywcIZgUfB1gGLTs
LKN41gq4KZTqW2AH45XVlr5xIZSxBqTNXbij1ZwSjz8kDgjEqi+KTY4lomWuEj8K5QDOJDZJZvRr
XcD0nMpgPNXfZ0H/mMpYR0wKNqsliLhCi4E11OtKXTC2L8KY5yvYPzQr4WrJstQYZpuBiG+bqPLW
PW+D4xDA+9z24M+lQ0V9T5sUAGLodWbyFIL3t9SbrIcSj+09l1gKWRhJlZ3MMA+eYyPbQGg1BLMR
r+DAi5bUKrSwstKC7bhgEuaPodHLXSsHeau1QNiBC1PcY/iAPqrEcBe868tFZqamz40s34cQq99D
b+pXai6jilhO5Gyq5iagdMAwoTltqOW841w2N6EUpPVzQBL5sGrM9uvAegdLbQK9yNL5ZxJRKByK
K4CuHSf0NOWpKaWoTBtqEH2fQDmuN6Ynir1X9u3OqYtHFnjmej58kUS9Xw3QpaolQIi9drDMyeIL
8IV9NwH92QQFd0b7uzScAuCNyF54dqj5eFnU0xuj3pfKxSLfnI+VA0mKPM92HaAOWOaFg2ClI4ZN
9ADqtBvNWP1lTF0jEoeocQ0Myr4whrNCRB/w0nJVWVED0bUm3vIY47pYAvvh22MOzoATFmD+wlog
v10ROnV0imlzaxTUJi7JLU3F1H5uinmhs+01uIYlbZ5t1YRTHgw7y7Z0AiVerTVolbgAXYOgL0xN
p9MOjYgcrlY5K68DO3WiQYxgKp9PP11MKrtdorl6rpnLKDVv6LrM2Q/tGqHjmteRE2wtyDLAwwLh
fFzguZlGdwXlG6CKhttBp0B+Dj4iOyVUadIWGFYc8byZj53KwqZxf+1IeTozc2tKfdjlQ/bdH5/3
M9oKBw87Qsxck/4xtpg7rugOqLmZjn4LXv8SshpYhartPl3R5cJid76fL/ScpbL5is5ZTSsASJsv
ONV83M9zvWVegDIlQlMCV6MXOkKstYT8BzYVYnS4nzNNjT4V4E1U/0paGaDNcGZ5HFosC/Zyb+Pd
va8QvsfNOSVpA+fZ8n0+E5CEbmrIkdL1mU/Xu8f8lryd3bxyVq0XrLj5bXAx2G9DfLWnTTydDzb9
zmfZz8poD6qg3eYslWFF7FdXeofgsK51P9vEO96eVHomadNMLwJKcSLtUJ4e5M/afFYGKQlclrnm
4y9QDXV7+4UhAzawKmMfSDusAk1/e76m9BDThf1QNmcp9WG3z8r+2NXc/YfdIo+XWLIJ24WY3pFC
h+fkr+SUb6c7iN6Z72oKTKpTaFugasgyJGlXyt86oZ5+7z4AbgE3t9+FlDLbctyoJt1S5yUUQ5cj
W2mQu7w9z/SY0qtr/ih8KJuf5LndZ2XSmJgbdCtSw7kbKpuzczd0S89ZSt2e+Lnww0/N3Xz2S61h
QjEwfEpZDTXm6Wt6e/t9TNK+7wpvX+KPpdTgXStKzo0iUbbj7UXe0Tv23W9Rq4+9YuSV79rg2/zS
sCdQ2JxNphcLvV2ojLKU+rftaF/aLbHS5Ribant7rc6Hfnut0/H9R5Kuh6A3OSVDQJ0A4HmdTwR9
aujebgw4/7AW5Hc9DHEz0yssRUCtPtBLgvIZYIsTgPL3K66E00hTP82vVurr09ft9KGeHzRq8qHd
/IxRRRx6GuLbg377yH94jj/sG2QaVrH0/e3gnfzbUOhyNw3eRx/iIVC06xC4MMd0bWGhBWm42P89
WHs3PIhogEEHMm/oqHkYw1WcrRwEN9Z0MuY3P2U/lJl0FoFeo8GZiiJ9Rc9sTkkX8OithdWvjdZb
XwcA20efRltwEdJA95ueemoeeM1jF0FVVSj33Rj0dvR0HVVraL+GmikNQG/XlAaglLzdzPOVVrDl
1YLG2dJNA7G+dKmN+QDx0N9nhP7x7VJS4bv878sIPB+rxn4330y3e+z3mJe6p5+d71ZKURnVfpal
ss+6Sk1l/R97Z7YcN5Kl6VdJy+tBNVYH0NbVZgPETjIYXKXUDUyiJOz7jqefDx6qpFJdXdNzP2Y0
GLaIAAGH+/Fz/gXZlI25zu3lxclTu7T8GIKGZc5Qb67drVEzw0NYwAXFyxQuHWYP+ZRv/RrdyZ5I
ruEa8fNmGeX5VuTa99DQ61Pak4UEmVefAhQ1D0FMpuFuqB3UdyJqMJqyoJkw1IefhjSiYka391FS
Do1TmaSLP5YlJFfqCB7og7f3GyPX5KK1QP8bRbdr9fs+gb3/PkYrAJl3IBXP8kRlsrQNvr3Mg6BT
89XrqJyBKjy0UJ1Q5AJrjFFCHIvHunWhkk/1XvY5S5MRypQwyLcDt0y2Xvlmu1bPYLQIwTy/D/9Q
UK3DgrPKvb5trY08RWvR9kcGkQH4ujAbfr+btI28k3JBLIR2hn2UVymfzLWrmjHIRTXPeZL76iR2
PVIsF2HNXyNYNUc+98uDyUYlpyb+Vb7iWRlttWTouBDXVyf9JF+Txu0PaU+KaFmmGwKlnKycjvtm
+YURI92SbkRNfn3c79engHveInLxGT+kF8AdyrbFMmLxO2wojolKug5PsMxDyvaPyXWNrdXO9YlA
z9zSAD7Ki/9pVncNrH/ae33VZLj93r7H1qlXqASZhT9jtve7qNkplZGuO8jX63rL1rmlbNvyS37p
g67vt9z5y0cqhbJtVCGPyFx8xuwJyxsZmAbFrjRRh8Ydi9oh5lJ08rC/vHx0+t08VQ/mYJIHAiUK
bf9gjfkDhTNPQ8smD4NbkaR+vnQPIr+UsWtv5a+mSHquFUcPufRdWDHvpgXRWNaXC1kpz7IqjPv0
g1K2TE8y82hGjXGdpF5nsdfIQr6I8j1/Dw5+2WfI2YI857r6y3G5+d8HGNfPyGZA+XanpmWwb+Nx
B4vMvk6X/tvoQxgNuttFu792tAa3MfvYdJG1f2+rhTB9MEPjQe6ios54IvuU66rcK7flmlyIUOGk
EAcL4sdxZ+oL4hv4+ZittX3vOK5hsGy9f4bceimaY9pMJf60ZD/+zEPIZjIlIvR6rL1hzWQ/vYDv
vah8Ka/xjLuoyYE+hfSi5bt5NB1kiwQAM0M10H2EJoK9pmU7+frJJ06lzdOH2DnIptctw/UE+dsZ
SbdNUTbLNVSUV/bL7/6zfVHvrqXZ+LYbGJn9ahLqDhTX/bU7a8Zhh3blRV62/DbRhuU+736kU+Q3
2lOrkkKKPulRoS1bW1mo5mf7BZ1kefynEV5e93WgvL49clS7vk7yP7S0Nj4tT6IxN12jlIf3zEc+
GPqmX7TC+ykgVnUcMCvTLK7N+qcm+NOqvHgzLcpN2Bm98FpU4A5lbjNIgDnYZQmtUI7xcv7b6uTU
FKrZYRXv4F12x2R4qpdY7LPW3BmFTWwqW5PdZhHEmw7p9O5L0KweJHWtoza/zqzlGyF/GJvKhcIP
YLz35icb1q9NtB37x7wMNtjTHpYmWpl3/8ha/XQHr3d0HfzlmryLKkBvr506/HP/7LbMvpw3ZR3T
7f0ZKYBGOg1m/oGenlwQCmtrSGQVIj5MAArwj6QXlnPQ66oM9CYzEpQb1u/4aXUJKpIEdRBj5Bcf
TBQtN/Js2YKjsObWyu0OEfmV9XYNceTv/dTpvL/1DeHeJp9C/XqT5K1po7jbVIWOvLWc1VskEuY6
PQ6w5RbfTPRpp1PAlq+rkXdPlpkAhLmO/SMpBLwpPv0Ucs3A17Zpj/oXOedZ+C6FYFK9esvNEDiC
rf/hj1vVf+6WBoVcGYPKZilvM1d1itDeXx0F3H7/fv9djUJSso537/uusWy3/l+II+rXHEih1V8t
9Ly3GXm2Y5HfyyYhW4Pizguv9eiPCyShA/4toIHokeQvi8mOt5GN0uNPb41cvS5Ky8v02j7ka4sh
I+dua9xvjhXyxWsAqzTq3tAgA00zaXds583r3N+yc9iUkUpUtnZy8nHINb1BlRHB+j970utFyWPX
RqOl6rKVq3KnXMinJtcMatl+8M3pcvuh6ssNFfA/cEnSr5M6JzYL4GpKNQIKNQPct8Z/5OzsvlP2
rV31uj8iRSnvzDWyk/2RWQNcP8jVa6JSPvzr6uS04ckyv3RBNh7f53o4HhCImaL2fpkEzl2AKOuS
oaKpLU/wP/NtmM1eJnJgd6SUIvW7GT1PFDwP895anyPSPoAIZDuR3db1EdvgcL30pjfX9IOMAdc8
arYuinWxIIK3jcPsVe6SC7O+GXADOMrTi+jiulxytkbB0/pGiq7BbCJ/UZfPQ3Q7Nfc6FNBNUuyG
yrwfOgNki0JZ1bbBRrTa5GsCmgvBQpjVBxM8OLKbkWc2NB5BoW/LZKv3lEbDOxM04b3hiPS+Xwzj
iM7qJVyduOKkWPaBEn8FzCY2hTIoG7dGDTgEmEQy324ptYflM9qplt+ZzY/NqqKYhRaR4cehtYGX
n52S3okOhmEoexHEOfRaChXl4hgPfdVUjJcxBdR1E6edD7FuNTt9iT1MQoPLMj8vBl55Bbi/S54B
d1Ld3MaNh/LboMx8IcA8dxdDWXxK5+8tuOlLNVTiYnW0FSVreqjbMUrNTuy+tlBYN6BuVXo4xbv6
gdZhQJOa4aEqIVTMbr7Fp/qmYPLQqoir6KgAxIpqglOwzk6yuFzoJnanaLv0xkEJm+RTZX5YjEjd
Y/srNumoPGppiEacAm/GaDdFURkfRPTHAHOoXeNhHJSwCliLmtjaUvj/3o75HvlLuN5D893AVk7x
E43QFqTlBsDnskHSLPTrLKk3y7zTUn05qU7yGvcTpKYcSyT03FWvScpxJ0wzuR00nKtXT59CEbyr
pTgXYehVM51jLxzE/K2k22tYI26ypDIwLg6LY7Foz1yPcZqAFZzcgNIj718ZDDAwc7kECqfAC7Jc
DNYafk+SEeVizAAm14s++GL9Bvk1tjzb6b4uBUwFLNuzF7f8PFUQc2Z3tF/itn619A7+aJfk9904
gZCMFucsxrnwzdhqt+8D/HUahQh+ullgP/g94qp2XxVntNz8MeQm4Px7o6+P1FgFK0I7yjZy3O7N
wPVzYcy+6N3pnEVa4AfIRW6cdVM11AvshAqIj35UcrzgcT2k3BXr8xaTH91vU2hZUBd60MSVttML
NCQXbBvqfeFmXub0Gn6ZaX/IqwEJ+nhKN2Gfio29NNBM1djDwTc8vy96uFcnt8gBqfF0a5OaGfPT
lXN2NweWhg0PWm6D0jxgBAGPr5kMbMp81LtjX3etyOsc8eD2RXJDdSXwgOWCpFYG+Ah2m5Lbfgg6
LYHdMSXIIZ67EbTtdTGbArfY8pJkuoXTVvzaDRnG2V1lebWTH1M7xQQgtPFFxaEEWL0SnZ0q7B4W
s+ke2qTZDgOidHLLKCbtNh+NY1416W26LjIbWfxmviwldB7TncDiht/AhhQPy5IemtKeTlOqbb9Z
aIoCKHOOiT4YNwji1wfE9r1pqksfSnCEAbPFGETlZjc7NCgHcYyNGVSTp9SLdbaaYS/svD02Ywmo
jIHvRq69L6oghilkpFvR4506TpPnIFZ5CdjqAtXcNLZVosfrPJeYBYFkyM6uVTZ+46Cuay2pe9Bq
td0gQQi10crDU2QMflg5yltauicH59EZyY5O7YI3BO5TIAgNnJly7sx9kiR7oyxh6Vq98zFJ4yet
xENTWcIB17qWop6N1sCIhQUCy5XqdXWElPgqgq8UlXXAg49SFUp+flcWIcW6GQHCuMKtUijhKetD
vyiWT02nBV6WQS6IRqRLa/PJtJrqGT4spHQXEmrFY8x7EW7tIDC8qu8/DUGJm1GWflKaZKuKqUaC
IyYtkPYx/7Z7WyX9ZzMuYxQzApxlAtqSENTc40IcpxphYZpoeUxzvcWmyH2M8u5+7ufu0EPy80cs
Dm5huT3WA0VoRXG9hDr/WWiq4uU9qFhYvassAP00WRPVtzCC7VLF9lPB7tig8NnAyO2+dVrua0z4
YKcBF0sCZ9+tcUCLlDClhZUiAQji4NRQ4FzwLqjiYeZpdlhCpqqxqcLIcxMkP7XehjS0NkZwoL2n
I9rrA713vaUOH2u9n/du3jWeKMGy6HjhpoVtURTn9mlF/gKmPkdaHuc7a9PlaYcr1PRAqnUybXHX
mgFKhS2EHjS1Y0/Xrcm3TMBnbX5nG0n1Gindmwad7SZg23wh/OVa8eCr+XfrgM6s6RS0Z1tlBCUO
VyrUw2CbFh5lAa9QTGsrvaAX4x8e0QNMxV6fUFBoWn9ITWaBabXpx4GEaV7SZael7fcKtG8FQsCQ
1bpnqpp10ULxwXVN66S0tXXBbfz7oCbtzhYmvoapb9SxeWhysglJ/HVEkRl7jPyDqMfmYM2X3HS0
nYkDiU/5i9cUxLMH48g4Vfqi+516yaqq8+kOndus177Ew4waRJ8AXgvabFs2ZfIiloD5BuV/8hga
BTHNqG41gX91pjlHYKzkLIw5PNmwsW5VTamxkEfpWBugKy3QWnLSQrr2OK9yNn3fnKey1h6LKWxO
QHO/pwhElJY/Qb/a90I5a/nnuhHqC8K68zHKy3ojNGXcpxrJR6sbxJ29Lgqzf2j6+qYMIv3YNhGs
jlSfwfSpX6oqtKHxaMa2Lyi2I9rpqU1KoRyQ3I3VIgNhKQnQzSb2azzv/cxAqNUoC9fnXYaRa4nP
kSW+lEGY7VK30Lau5ow7I+kOi6hK3xrMCC7eOAH26OqNk0/uMW+qfdsQlTWQ+JiJHRRk3W8JVgM/
0edLJqYOR+y0xy9cc7dqgkIKNOvu1uZNPNSKeOmGun4QkUJaaNI3GTSbrTLi7rV0+ocU81ZGthns
pAnSzWjSdks7aE5jJ9JDWBhbncyoElr61s30p3IalhsdUygvsyb1IQupswalfls0GDxYizLSwjC9
y6oxOtn6V+SIlXNnZQHzRhXtjVSdGAWGD9Bm4fTGzgloOR4Ify4Sp1oaQk92zi6aSXwPpPLluYhf
g3EePKNN1F0ehMatNePK2s5j7jvpnRq17mUZHioTTG4LzQFwLVkbTCc2Q80TWiaj3xFSZMXcIWhv
4JGGt/AO6hU1OwvXqSFynhxi11IhIRq3yMvoxks2YNjeD6NzXG0vN+AJFBpxdiwN9aw0drPJaqXy
LJxyeDrhIVb9qeG1WzBA22iVcWOpkbUF1uPD78f2s7HjfUnVq2/LCWqC9n10R3OX9b1ywhxq3mix
g5Rou3aziZ57ufsJgITfmgWVEvzuN/mAf7Ba0yNOZXPEKwR2Ex5dREeHFCcxP7PKJ61N5k1OZtZ2
6y+JZiIjBEnFc6vhTsEvrDECuMKi/pCZKkXoIrttqta5w/LOwdkq7XZRizYOvl3AKdWxAve0rUNg
bnOY3zlTA8G6McfqNI/Gi9VEA1diTlD9RXVewBgfo9kGQm/l7ZOmieYpJe5Vcz25l7sG4jXkubE/
lgeHKh0fAwuRn2hAqcFNFD9snYkUFZ+08nm5U7Tm0Zz65gnsk7F155CIyoWkEWpFuisrBU8TbCjq
qQ+O9Gj8MEj5FY+v3PTjpJ7bJADU79TIU/H4NvJkuc/QNmIyXMCgsNAQSn4wOqU5OlZF1bfLuOVW
2yHAUSfRpgubL5Mo0Nee3Pws6sFWvUkNscIok8ef9slVO8uWkxGVJ7klP8ZLjkeTmG+x1aJ0MYzD
HqKD+ijUbnq0N3JdLqywRUd3JHX3vq/WxMc+DJJbFwzXYx2rE/Kj48v7CePQhZusQYDrfZ/od1+x
Sgc8PoCBd1Q1OOlu+g0hhvARIFT42OOKvUvhY2/e9xlNDXmtBbhX6FkMEqxx9mPgtGf5iaU0ljOx
1l5uyUXXjmSVZ92kvTrho3CcjW4X8WVokOPQhZEedTguj2WQGXe9mO/llly0Ftq2NayDg9xUi2Q+
TwsXuZ6v63X41PWQFnBgtvdyH2yC/h4Kw54ofj2D0+YaJyU4uOX1jFrLm0tr4mB2/Q7OAIDdb8wR
r2+5LyuUelPkSrCt+++V0tuPEELtR7cfpq2Txy1m7/jNgMif8NdRogd5SpyjzFswYPtqp4MxB397
2xaEuQKk26PejhRz8D/z5MnXxTiuIuJFcKhCONdlbzyNOn7LBAGDb6+bk53HT1WyV0dhPKXEM0/q
0oQ+Vhj9UZ4wMok6JouCefd6vjwF9ZQ0cJnwhpN5zIUePyqVW5y0GfmDLG3ix2RdVCu0tDHzkkwV
m3LhRMxQa2CVJzJiVYqtDFIaEO4H1Sx9AIXmc4V5i58bOhFjUxjPBHPj1tJwAJVHuUHuYaXW+6W7
GM9hKsq7cqre5LlYHE2PQR1dj6XjV5XbMi9RjaW3SG+LLvmeotgAQbqJTk1gt/eUuPSnKYnybQSR
NcP4xE/mqn9qrTG9V2wm/OuWXLjl6poZVON1XxCaBgRW5h6Bjh+Zsy46vdzB/U4u109hjrSlg563
8qCKLe+lxuf9/St7txAeeFLtKPfh6jWfolXdX35A7gsGCP4RDK7rGQ7lgQKbyq3cnMy4epgC2G7r
VRZYZ97nSnzQezfxBfJ5x14z1aeqAxKvGkzMGifVnkh5aU+TS9sajO5B7hKxwGh9EflefiCYxHA7
GNMXgiLtSe7KEvfOrHgx5Jaj2wIAkzJs5WYsuFlqPWzrMjnUeqPduWY7PprjhNJHpf/B4Dg+ysXi
JDjDWJ22Dpg/9lWu4y+lFl+uZ8ylQ10BnL1BLWCf2AjQRT0W1ZoWRN+M4U4qppSz+gVitvHKDXA2
ilmkZ7O2kPiLNG0PDbt7UDpc5spOdz/NdXQ0l6X6jnP1aSqU+G50k7dg1WJ2CbNv7XUhajvwaljF
94ZB3aSuy/apr5I/5krhtoXGQisvkOKoxUZx42hTQE0+p55MEUQNKh6Tltc7VTEbz7Ry5eA0fjHp
53rQEJNrYvdgP/V9vnWVT+AUzXvsFhsKtBDNJ6GVr63pHnk3w50dKLVnI+wwFNqj7SBQ0b21GZZO
IypdiEPbpD8i56EYEH8xXaNCGjp0D+qHogU4HKqbGdPkJ/71XaOJ+FLSPy6p/gjAc95AvnWZOrrT
nbXU2jadLZRClsR3IiP9NKSj2I1NQrqhLCi/WvYWV2UNE0dyrt0UmTcGXFGjib+Nva6ewsp+c9r0
ZindeKsvCwwavc4+hGKvOjqxHWZZJVlg301q9VXNbGUXJbFNzTdP77tY+QrjETWZOkbpzwZjGb3x
buivZTBdzL5+MbV8fi7bTMFLsf5STbl6TFcTCOaTuGziInnU7A7JMqTRCEZ73UvSNLkUUMbAbKvB
Z3c8BUIg9TBk+XWhYRxcKxO6YnG1eDKczoymwB6DcmE8Lc+jia6hjflrOhXJGc+dhAhRFFut09rd
AZHR+KuNuIevVrG4LxDJWAvAgrCt+mrM0fTazvZjalnhVy1PXgvLwV4qR/8LagmVB7OObrR6Ck72
0GSHxpyqM1LtJRUUZDiJQ8MnLbcKPwYA/IdrKy/2UC3fNYRn7NX5qAgyys5oE+DuPntjUmUvTj2b
myWO2gNKAppnMTXAkLVumxPSg4RmoYopSVrhKRgFw6Uf+u65C0T3PK8UMZEPj3Ir0wumpJG63MjN
SdeqbaVX/U5ujpiHHTMYAl7fFf1zKtYBDf7o+7fVhbJLddu6yPO12BZY1FoVWn38lGWm+S4ak2kr
N134ozf4azB3XI9GDUO/Zc1oF7ElF/iMnR1zJIW27uL8Do4AAvVyU3QjlDww7Ru5iRXOchuSwf/x
bXZuriOYPCavz6rsD4so9Dt57cEoks1A8f16xpw3zMLdmSzF+lMl48U5s4oXudUNc7iJzDTzwjmI
7gec1e4BLaRennQFWQf2yUUyBNpGm0MgH41QNjNsenwN1fAec2A091FQvVdUpTjZtXn5Zb/cjGCi
WsMy3w4dSQJP7guHjkgFYPtOfn6k9gPG3k22/VC753mq1X0zkXdsDZsGLXfKBd5y3qDyYr/vIkHo
nksA9X43Jfb1C+RRecCAGH/MsuEjrvRntakGJlZ6aVBBj8S5i+bn2VGX40/7ZjhKO2a0CA6spxR6
I85aG/ERG3CDTdx9e91kdoJTUT5Gh3X4oQjUWj6wjprZ1/oZoy2HM/l8uSEXiP9wEEkSDObmjoKL
3JaH9HnOb2IYSXqui7O5Lq5fBbg490Zds/dyZ48+H/z0dtgldbacUbrVT7DVsDhlS+7SG/0QDtZy
maL5CMWyRmdnNF+g7BMH9ep1Czu/PVFf8NBFrvmSWsmuXkT5KM9stHy7ZNNy3YrnetPGi3vdqkDi
4lZVPskzcQL3mqWZn+Kgsl56nYmj2bvXY1nzVQ+YnC6u5dwgB1S9VLm2s6NJe8hGp3xR4GL3adLe
y2NIkKJRhnf2XZNV+c5MKTeYTvNY4vU7WF6sg1M0hAO2U0lbygAUqLPQ3sRD9ZQsuNq10WI8gmln
xpCoa+pzbg5IVRQ+ev+0f5pexuTuoA/kVeZBCz3DwejIqMr66PYzQ6ChigsMJO3Wmto7Y+VPp7MT
nsYJ7U65qZWljqyMIFizgHkkmAtOCNX4KCs6mwjo6D5FxmyvzJ+apInfQuI/H52y9uKiLOjB508R
IbSrPS/Qq9OiKVgqSbGttKX3i3wltxTFTQVfHLUltEGSp1rrrTfax5FJlfUymOQUQvixUZYqHwD4
w/PDq3SZ+iImpzx7ydnRHTP0BhwiG0dXv6WKcucGRvOWu8nHWsqQzfhmtTl2fSRWjQPGWG+Ylzxa
oR6jOlynYAS09D40AuPOrWjY665kXcg1R02MPUSQxAtgeqGqFDzB4PKUqXX3uFkvz1PZXQa3Lj8n
1BJhxOSaZyCu5NuZ0qGmp3W3ut7Ym8WwES226xnUoBKTnW8+2MK9z4O9yNMGRAyLGFMpuEmbslAU
TLeMwo+G/CmbIbuUFfbjmdnves2ptjl9nx8O43hQi9D2K5HoCIeUza6ZMK0diyB6KYZUOwgd+r6Y
hxSzjHqf5X28FcaxqsbmGWEpxpge0UokVh/kVucGr70ydWdhi+xljpGFgo0EYXvdTJWo901tmo/T
TAayC+k9x0z9EKSDsS+WvH/REfPYtoawwEaO4ilFUpdkxzpjbsCoDw95rGfP+hTG+9Aesq3I2t3v
v/3bf/7H2/Tv4bcSbdY5LIvfin7FBhVd+/ffDfP336rr7uPXv/9uEcWbMFFtA3NJW1NtfT3+9vkx
LkLO1v4XdWa4FkkUH3p7/pCp4iSlTOtFdbiD+hR4DC4lprnr9hRGxe16jh6Xf4TWwrhW1dpDSMe/
KfNFva7JfaWZB8AoOBrht8eTxHVUnodYIZrAcJ2vajvzqrFToX/L1MzKD1JfRy4IHgg68vZRntE6
wpP/+L/95T9v5Z14K6uZMQ8G7V83//O5zPn7j/Uzf57zyyl38VtTtuX37l+etf9Wnj/n39pfT/rL
N/PrP65u87n7/JcN5Kvibn7ovzXz4zfe/+4fT3A983968Ldv8lue5+rb339/I/Xerd8WxmXx+49D
6xN3fmof67f/OLRe/t9//9/F17JpPv9y/rfPbUdb+Bv0aMNxXdXEJ9ZxNe3338Zv1yOmrqsuaWfb
1V3D0Y3ffwNt1EV//93U/yYsh4bFIdqYofPzLUTZ6yFanrp+kcZ+Tbd+/8d//aPdXh/XP2/HTM/+
0pBtXRW6vTZmegAqELr5S0PW3UKhQJ0mXq3cTllQ3hUIh/nCROOojDC61VogqE1c4H4BZ81rm6w8
Wu3JVob4IViUPfXy7kCOYKtY4mRa0I2DuqJS7DDNqcAQuJmynbE5CwmGeUerG3Xsdy6jlm2ODtrr
Goy2fKyQ6UVGfWpMSkvWchcnE/o8Czr6Ls5mfjINb7nafDKG5ou7DsLWKyXuByA1wx6NSnTF3VGs
uJqG7ESpmulBT84BIaefFWnplWsaV1Exf9biT4qp78G/7cC/4V3VvIGOvR1JV9gJapiRsSsj82Ho
yToFdXOjObni1yZUsg7tHYGBFnI83wKKnHW5oPkLygCFmdKjNC2g6prbXEc/sSHz7Ls6jHNdL6ko
qzr6L13up6RltgEJwDkuvqSKo+xNBfm7yZkfs+KrWg7Q3w0kDsux2bojaiGaUG7mdtoH2UtWqeo5
XJx4l2tIvgRWv/jq1ylgAF7McNNMIQrDST77UR9Qa+9uGs28IeN/aGz000gsFtvMpDSEHg/3hEQ7
xkXb2DZeY+e5aS2UqbldZOXzvc2siExc+egu5QVxiLj5HjAiFmNvbuukx4JynnC0ja3vfdDsp2TG
rc0lKZ70E/UA3bK81B4PLnqiQIx7zbM1VKfzagFi6RQ3/787+p90R7qp/6sO6aWIu29ff7thOPpa
5j/3S/KDf/ZMVLwM1yVqMegFXPqfa8+kOH8Thmq4qiZsXXY/dFo/uiah/s0xHdtWNVMTlM4EF/KP
rsn9m4vCl3ANzRY61vDG/1PXZP+lZ7KwbNVBqFiOxrU5pi7WnuunIVYdjFiIKhr9rC+/WxSdkY7E
6ZU6tq7R/vEM1p+kvMZVe0NNqkPV4HoJ/m0kmonGE3gb6xXu9xcjWPr9Tzf0n0QAuiX+y/WR8zW4
behc60B0uBE/X1+aEiwXQYm9YwXkUQxDQeCqnkfbMC4zqlheYLTBXm7KRakza2GS+7EeNSj9caNc
Gs2he6lizArqIvekx7NuYs2NWkW1mXQwG1LEIXdT4iZrnwN+veW54dQ5F5UfZW5x7Ab7PrSmt3Bs
1WMpWuuUCFWl7mdQ6epyFIQMJY13tTXueyuOv7QBiRSnaEsQp+aX0gq7e8f2x0FXzjqTmpUHO246
bC2Poakk+BZ2+avuKhfRkAjOkNsQdADz5E29oIdqKK4fqzy9KZdROToA230ritL7Gk9Czxm0T2ki
4i9J5bReAbXhxh65bviIrxrCjZQuIHBo5nATi8LdUMJPX3N3opAcjUh+daq2M2pQGyWeCQhXuPnz
OMeWj6Wwqv343xrgw7Y1usjsZP0nozanixAf5zgOT2bfzHsUx9wHPCgimPTublWv/MIA4Fl1038z
hfZdNbv+xdGqgJlih/u3AYLV0S4hGrY+RsjoztVoLeWosjzPW3cIQj9CZQI9CyXaDKKMj4sg5Awp
OpR1MfIQwsfIRYRaQxnigNr9M1q1C4aaBVgFLcxudSTHd+VYOPvWpdDvhtG+j9Tp0uXKdJkUEABq
Xd4zAYInUsXas6E02QlHCMr762YqwvzeUzr3XgqtIDQa3ItGuW71qjLfRmp+siklk8HNS39G6tkP
p1URZFPQEfNk4yq6SfXiCNxqI5xleUnapdkDCMaFcbxxkW++GgFLM99iGcBXkuKc2pDyfEVPcqq6
sjrkvT3dIUJq4Bwxzh8zyqwbpUpj38IanS7ffjansX0ozXm6pIkye2gkeSXzyDszyNr7uV0H6lix
jkpYfes0Zxm8LitGFFRyYvkWnIBW5cegU4GNdGm+bTCgaCmXPhHLPKWo5t1XYAeNBgHnur3l8Swn
ZQR2hnB7XjO1YmUsbFYo9SgDwMhB61HQHHRLIT1lPPcg1hgaPcxKxlo8IHAyv82sKMm4/KHMVFYG
0kF526mPELnHU4yE8ratSBSE8VSuQDX0PRCPAK05bOG31w+o+NjMrZLsrrKKu7BWuoseLOkPu9pB
ZBst1B+xJG1v5LOjrPxVxC+LmuNmvarmYAD0NXHTgulyC86osm+MAogFhbHbfl24xUTyzA7QL6OC
cwOqdtnHRQtm2UZtvuub7HNCmXEcmvpZnZKbxAlrYCaq+jJ1E0boyiqUVNaXMMujL/+XzvC/9oW2
uw4ZOPQahk1Y+9e+kJnZLGZ7bHywOMPtnIzlLdoo9DyGfWdO96kdJ/cB8JCXcHhUGux6aqf6UMVl
vdce+mVx72vTde5D3Ew8BLd0gENV5KEgl73NdviEBr314jBH3qOCcAwmJ6IygHqKDTTlX/8jmklk
/fPEjlHHcSlnM/o5SMLq2i+9Oqj1tAf12PjL6v6R98lpMpQZ4qCG+zmT+n1tlcttQzb6YiQWSW67
RghpUMM7sjvuOYx6Bh8xJC8gpGLPTIHwRm1wSYF33DW5gc5d12nY4piJh4x+ckw61zk0Q+kAqtP6
zRgXxqNcAzYD9snddL3i7rtc118ihuRNnobkeBKkMbB9+VRUhd/oavzU9hUuK43zCZq2bwNdfZAL
VRHujVEHeAS0eXxnDr37MCrzW15k+seGvhTp2T+KKNb+0CiSb4yqUigciOTjFH9u+tj2uzoZ75nf
Z4i+Fu5rX/aKb6CKT5akUMk4gyUCXNG/jhVRXh7n9a1qZ1+ktbZdqPmxNVFlWIWAbf2m14X1IRvb
ZaM6s3OH4YYoVOylJzpSX0cjafN/KDuzHbeRbIt+EQEOEUHyVaJmZSqlHOz0C2GXbc7zzK+/i3Jf
dFX6oozbjSYk22hkSmTEiXP2Xjs25Toc2iLxUKUcI8e3930wLtuM09oryw8HitiBdADivZoHPwH4
Eft7YuCHFfDO7OI4ya4uTUHuqm+e2ywFGT912ZUUmshTpC+tezsj0FjvpqN0OKLodm6jDU4nCRd0
oxmnKu/MbxPoeRRAGn5+1EabyQisTR5F2dOwvNJY5Nnzg/ShEmhQA8cJ9sCTCEIfRIK/jQwXobTk
Kewy+2jnjr3gucpHvTF4RX/Jqtx9n7nW+r/kyCS96FpSv7W2e5hUpN0sm0nKIGxCf6JMwLawjJeY
VAYMocGwH5zKoKviu1tTkyiPu+Kk+bZ4cqQo90PetfhtHe/fnwxByffhwaDS4eSpC4NH3PlYjnWV
0kqrGXnEy2YX+pKz4KQ557nuAf/DcyeRnKQZUaaOVzNy03VT84TT9Hu78cN1nBv2shAnn0NLvisJ
1ZsZzTvERPEpjuQq7oLxVfjTeFFYJfnSVgakThtB2Rczb12POJN809OXl31Sk7+t1FZrmK0mqvvW
QboHcNlmEHbDq2kGNPMhNHm0Bd/9Ul1kj8Y6L4Po+O8fifXbWkEBbLksd9J2XIeP5p+r3qgr0t8Q
j6zJj90XZhO+5wMRSeWgn+fZt3ZRazJWNoLoGpOLkw6pddIn0A0dneDtZOTxWe8qMK+63NuR6YCy
c4xTIlProFNlX7WBWBlFWM5f7Iy7KkT5weZWnSGZMn4rxH4EEv8QJWO/8ftGbZ3ZkYwPLP1s5mzT
svVP+JCZujPawAIE+jEpNYtEZlLo/v2ToLj/eHco3UJqI+mECaUI6/rnR9H3rmQqQpeADVKz2lMV
z7DPsrAElo7Gk7B6CaereEdH7qxb1AIX3bHQeroTrdghIP4lt2gk2u7+/tYxq+kUWbBr3cBgyETV
eEBy2d5GYh8ATyfrET7wm1pY4jXt24f7W78s0emZb2qS4jwUUbGGde56vi84O4QM3FZjlDnrQtUk
Pafr/x4eAP5+hWvI/Ub4OiMWItFVJm4BKOhHS0I6E1SCGVNIjlLlO0KmH92deyxsJM+1ZTM2BfoE
wj08T1NiAgzyxeNyvF9qHVxZ38lnnvb3FbmasmA7Dm6Bt9f/UZWVVm8MVUYHTVn+6X7JUexswbSq
1UwTmIQRZqmknRXo2DamHz5DYBA/6XavJtUY38tSXbErbpBGp+9olSpmF5NxnkNQvYSqJ6RygNTs
+yg/ZXpqrAiuyW4ZoS2VM7i32ThGkNdvpeOYm3aA8TpS9d/iuEu3vVbpKJHC6NRXtlpTXoZYWQVR
d7QTyAk2bcYmOLzfUqBWxOWN6TVLQ3MryKVal3OSbukvPMUL4HWyocR2GubLKWugqXX7oIkJzlJo
DJm99rvaR9wSLXhNM8Ix4JLqAfWMt8Y4b5JSNy5glxi41WprWEN1dtV0sLH3XMf2J21+fSPNGV5T
FoLn+vUz2lnNV+z05VPhQPABb6kTtBJmXsAg7KRnIJKyYvh+ZzNSaDASvy+3uDlsETzcL3FZ/uWH
SAc0y20PzpgxbKLMoUR32iMwVptUvNx96jv/s5VMb7qM6zc9CC9ZGQfvMgGUL/uz1pZQ7mGZRoQi
nAZSIiH+keoj5fA5CqqrHqTqGb/mFyMELiVDGsDt/ea6v+8b58Ja3K7M++/nSALijOUmNEpxy8ol
aAclOUkZ0G6htpyi5XJ/xV7Y44CtjVXjavbWcQh5cQliIVVh2GiM0z7JkaRoqw6mB9nDHE/Hqkfo
Tlc/gHC711K3xFFNzk7gI3OukvqTDPYWmN0f8UyWW+VfXUgFF02z4TcXnMkZWCyyYPasjvt4EZCa
qz6APl+M6GA1lvrHLowG2vFLITtBZfYaCJhr4hrSFYlOyT5KCm3HAOJQSfOSJYKOvlvoT7++mSQi
MssSfnKKA2Ejv6y1o9MG7pqAJGutmVX5FJqaThBi9DbZ1U0j02QdOPrwljcV+kjuJnU0OKeeaj+3
r1HC45SD6vLub1XlqGufdIh8oyxbm4aGwLGItWObJMa5iS13owBwgwybWG4lhGZM5CzP2qvx7vfE
9MBFrKJVvP73lfX3bVdBDDZgWgpaKlJ3P9SjoBh6/gfQeu6N8QZ7eC20zgGyrtteTakVS0s/oPlw
L36EBNDkhLtBXZwBW0bTkDQ+BxgamDfhoyQxM/u7pOxcGTVhNGNWPTT8P9tKNjff0vHn0rt9l7o6
RI3eXRMEcPejSlT5+b7V2mqdRupLKqPwAAhaMK1Nh20/N2qVHtVSc8YjUwowielGkin20LiTjYPD
SP70ofx23OBDMajdDeoQ27bVh6Z1k1Stz/y3WDfljJurtYmVWC4MUcVx8p+mZQ0b/bAnrKUYmC6S
ate46JwNJcNr2ozHKm7Fc810rUvT6CrIr5K5br3e/57PcD9k7ZGqy9mppE8IbXKvNoPGO9c1wsu7
MnaJplA6NnYK6tyutcfOS9oGVbRvhU81spGHci4wulaoXwJCHiMf51WsZ28kXYbQ+qzHltHaSaHz
OZngwHaN7iSHf795rP9jV7apTaQwKVJM+bFFZeBUNK3lcwoZBHybQrNkHURYzuEd+ZwOdVsF1O7u
KB6zySjZezsO9EM6PpVRibgINRl2yeKEict8jVRN4Ka0nENlhtAsYOL1vfETTL7apyw0wAYaAHit
EWxFXsYnUowYs1fUZp3gUQ2cLNwX7WqwsuZ1dgPrFWGxQ4mwSWkOEyzR9c8kly2RG8gO9bL+w9Fu
Gaf8s4AF2u0wMmGo4ig6lB9umj6XMSkgNEUkyuxt0Y7F2W8nNtHU4AvmAmjPm7tK+9Qjw9Edn06B
5UwnVL/2FTMMgFWHQSwCZvQ4auN2I+F6zH+9TEmcf1b0EJLUdxhU1px7Zpt/KMAN+VtDVDEtMpYK
nA6radsflgIjNQXfwXLiI5piE49xdLpfKkJNf73675/JHjlSX1qkeCFElCuQZF7cdfLxDsdtjEBs
6yWrNIu1bI1tWN8oMyseTb5VTBBkZxijfLas7wpJ0+3+pkc7vha+3+zvb9Wk6qNVh/qKdmZxQK5K
DUBz4BRE9bjH+GCQ5TgUXm2WzgVCh3Euw/HRxnJ6zpBsIfL3NZJcnffemSMGSBQJedj6O20mZzek
vXYbE5bkYxJjGCrt7i3VBsws40r/FZSWqtcG++Pnzlbz2jKJgQPP626H1tU3ZV0xJildjiNjgBHO
xMQ9GZ/RlbE3OaO57+/Rl+OlIlb3lLPd7TRXfL1XPoGfa9focC+KgLHA2rc0YmwHp0F/mH2bqng6
qcHcZDVhkb2TTKf7JaD2xDhujlcMFDpOMBcxPuszU+oOVrsZPBJctdPMiLCzLsGt0ePvXEu9wOqU
usYqjHGSxaQqKK9VzU7TWnyVS6PJCcWatL/K02c90XdZyJafz4IWJC2312yoIzIrOvgiSwsJtmt0
qGXprn+1B/Wi2Sl3WpmNBiBR6Nq14G5Aal81nys1fbHorKLuTPlYmGVPxwzyJBBRLsPQ+gTuAeNo
kC6OK/KrwlXhs5hiOpxOcyr+sgo8zmtO4P06j9FkM4wgAmJJOeh7/Hx9nB2oPPFCyAnbv7DL8ZzJ
iqQVoZ+o++2HyKrCbTAT+1HHXbJ3U1CbhW05Hor2CsY9nGYzazf+MHaXjMCePywIlvxtQVDLrEKS
aWa7hvVxQZi5KztbZ7NvsGWfytLcu6LTPFm54IjLlIt7rUdweZpdJOA1y/xkIn14pGRPjvPYNJf7
yi6W5YQeoebVosLKV5U60ZUOJGZpAGs2Xp1xdm59pd6S3p2+lIXurEPCqJEE6LuyjNMbRM8t8pvN
lApKJkMQEWkY5jYq5uhk9HL6NTT7xwj/7+IFc1ko/iZeEFIhW7DYFJjuSMlZkr//22QF2HaSNEPO
QJIUb2gzucH11woX/HCHPH9xy2m4FCSF6wUikVzH6Wn4nE0zRfpOjI4mmIsvPfFlT1WuIwjFzozI
EqdaZJa7+94fAl1BF2/+/PctTfy+CDL5ZiWWQjiS/3z42QdtwOPTIFEexvnrJFqtWSVDten1bUuz
6xhOuvTGCMFQkqC9ygkQXLXhkO9FlNJsjBpcOrA79kmvt1u7DcOHqale7jcABjvJTQyJKw2kfry/
MnMx7UI3HX0kozSdx6mfLq5Kb6KZoitGojdtsHOvbkL1yQlwP5b1U9i45dvk80jdP10tmohcIL5w
1Q+T3Edu9tNs5uySj58n5lsbtu7mZFttc0JmQm+4hR//75+ZtXwm//y+ub1RC5jIVqjePtaQvcBE
M5lJurQPggRRs4+JQ+ifEi1o9kRAKq+oM5/xN68C15LbODP9rZFOGx+o75tFIf5oB4D5ERD/dIzh
/Y7qz6j0H6eyxTS1mE/SNpXPqaZvRdOoFyg0sUep3G61bGKQbdVbdFjxdwR8xaq0QrE1Q4A7LJPE
3KEFfYDuuR2suAOx5FvJn/oTv+/9WMyQYCjHNl0ljY93DQLjQPYEBRUU8RBTzXXca03IdMdYx0Xn
bObcSrZjJ60HczGIGwAGdq7DucQdY/c8RfHne54LEALx0BYUQiFZjDsCgx+lXy+85f+9YMKLT9rk
v/37d6h+6zXZum4tjSaQR6hJPt73sUMPg/zTdC3vqPc6cj6P4RhdgWK9O4bxxRp0GoOWld+avC9u
MW5askjbp7qPi1shTCAwuEBADgPHbnMo142udtK2+xVxcsmN4RIBaLhqNr6ra/spxJt4nzoMSZns
YsP/pjlEIXY2CMhUTKdYuvHzWPlfyXVYjQZN63C0mrOdh7vGIfVjGBrjGJoKIZKrvzRBusY8uyfV
3X5XDhYgv2vqS9a3zC9FeRtNlkLMKNViOqbOajjcBIkun1uLyJOJiY73a6lqZ/UXDS581cvFTsHs
jQ188sYwtf39KZ7csXyPxvyzFnfDLs+y8MQg2VhPWKnPgFv/9HAZv9XYfDGOpXNj0bXUdfmhKovG
MAmFKrO1zEisoweH2NMKkK4Nf/U1sAaG7PWrE1p/AWT+MuhhtE0jI/BKu7c+ET2x1vzQK0oZoJqg
Ap5iQsSkTQlgRu0f1n35WwvX1gWlL907hjXS/vgU+Kqay5xe/toIeeoGvuJ72y2YjfJ4fysct9gN
HXOcBrX+GXXSd9mIdqv35XS6X9oQX7Ce268WvINjW0bkESSVseMI2VwwFK+nXmrFumjq+GmAu0RD
QF8vwatI8wN7h/P95/2do5HXoWFVZOc0m4s5NC4xF6lxHQLjQMabxnB7RVtuuMh4EBdVFB3rlkpZ
7Ov6oR6naJ0YQ7+ul4+R7FrNS9PcYKLH20FBSZNKf9Cdtj1omrn592fR/G09XT5Hh+MU509dmB/X
U7OhsDY1ARz+vmGniwCnKUg1m2X40BVmBv5C9eu+9gfy18fyFts+xQVQ+Z2WNy8FSerYqJ3hAQfj
vsmEdrh3oWJ5EveHmzBTzqy2uMWDb+PAWjZpLaDBnxdVss6Lydr//38jaQjG5ky9+O/H3wg6SpgN
Fbj7X3X80GqnOicPeA6Z7DOFXSd52scYvJJDmszaJpmH6Qtf9TolrjlKo01tkQFfl7N2tEZdvsui
ODkI7D1pd+HmXoyGcgus7/k/yxcHEeHPn5pZvP/hV/mtuEE2pwSubnJsdbKwP3Siw3p2/cikQ2y2
8bsY6UDjccV/q3zAFjIjiTgJgr+KfNf3g+lViUL163bGSSttE+QNH/gwnswukm95YNWePRX2hSlC
55ka3jm82mcrwHzgkCb1h+fT/CDGQ/JiGwYnPMsU7NPytzEqk8UhoJcAHj+DcedOguyopf+g3riV
0k/9lJ86YAVam4U7XNNftTQSj3mfK2/woVPdo4MGO36mPbuKGMJdUzTgT7QbC5guMj9FbqS2PaLK
W4nrD1kZlgk/N/InPwW+aLCOre8hWZM9HclVzx8UuUYVCe8AqRRSL9fw+raPDvxMzfp+srG6dnga
hbldOhtTk517AkvRvesXs67Ug8lE72E0+2APY8A/a/HcPNgGh+6CYlGOkzr5RoSapevJNukfYysY
z3nSq00ezwAi83B8yKuMjGPDesxylVwxi277RpMvMAPki5tUqyqK0fjU36YlTqpRKUDROix2TkGb
JYv5ye7NIBmKZj3CeffSKaIroYc3a8YEkkmYJnysc6wToLpcZBrqCHlomswEa+xDlqZLvFxy00eG
PooHJwND2iz9jymztG0OyQEzZ9hfqBB39fc+UNqZoGHEcLZFnxGUCQFXyQNFq7kph7x4yYZiXoUd
WhSHHlE8DNDP2uqsYU08+nSUf13KFN+XRiAFMoDCaytRPyGnbnY2ZIpT7Ou4s+apvMyTlXqmX2JN
7ue9qMikjeLgrXXz7ky/Fi7iusmT+PNEBhpwK/ysYZLqK9JNvQph8rs+TuneZMy+lTBU3qta3CJn
vkTpTLgx+MV1Ujs/7gPdAkd8X/fMWIy62hNDw2F63iaK0acsYvd5XrZexzfVG3yiGm/Tkja7vStb
2nyCBkdsOyHQBqFxS58xrITcOyK+pglhyqz53thXyaakJtnDRpCftL5909GYrEBuVJt7NUKra/Ic
P2FBdLUg3dSztB4DEatTVANlcK3iQBrPUV82e9d0vLxS0Gw4SP7nNInfqb8MgSNu0lX9Y1uKCSXW
+DmFlXBum7Q7xcp4gUVbeFrsoMIMu2qfj+QC12k/fSmWMU/gzNYBPXaEFT5oD0K235K+KS5FFqJp
AR7hOQyo9vcbpMsHfw01DatBvo2EHj7DyRiuFlJLnPHXvGjKZNOK4tuILQsjDsk+Wgefslfal76y
wufOKqqHIGlukk9j0zTEFgIOjHLvngEDMrg6svv9vL9DUEw/Xx8lM8fUOEm6+KfZbWhbhYE4Urdr
z2nocgJxp8+Fiv7Qn5JL/+wfpwzkElTXBlJidhDxUUkMKYJ+oUHiCyqygRFAPnj9rKJzMbQ/gjBi
SI4lG1kIr4IgKr266hpvUEzZYQe6722dbmlLWk8kLtWral7s0H49effzaCf5KApyrEXUHZZm+TmY
+uChp0pncMyRfDlvm5VTeYYZl54wJpMezAy5QJvCtavK+Nhb9btFFDK+1JpeWEu205xNLRQ+LThw
8H/ug1Z+DjOG7LpsDrbrFG/CWHdlNH0RtZHspHr6tTuWejpuMxJVT3HP6P3+Kl1eaWHwhw/V/L1k
o76QkjMvm7Jhf+zgMmGmHtYLSraZ/ql3H/3o4C9PPqGBq06Jb5Wtu6QHolLLa+2TJSd732j+BP5h
4SRJtNFM3U+FrhyGO6P1IDqEF9PUF0/3xmaOSXUVlYF5+cM+vOyz/7wdbNd17gpJtjL9fij9W5Oh
1NDrWeWUUjqYhFx1evEIfNOqcqZAi8qua7AHhuv/ZhDTgHL/04XIm5bUH1e+Y6mGupaHEB/cBhqX
nmrk3RDROhK38+8/sGH81lq4V3MG2lalO0royw3+t5+4bi0NKAxFUNHb4tU1qQyYmJjX+yszYA6Y
ERYEPkf/FPkDhlHenrSkbB4b26eBAt/o1KCReKyWy2S1SFta21zfYl32b+gAMqAIBAfVCQp2ChHD
cdz1VFfTU6WnjNrM8hjoKSk5iERyA9Za1xJNH5tJ/iTHDJ/28mdzCz/GsKARiKknPjNsp/XQJi/8
CPW5qThy7e5TsBKN1Dj4P1pVPYZl6VwdIB1OgOcMJ9lRE2FLjHIdeIULca/s+v4xiNL+kXEBk46M
BW55d//zHpLPjgxJ5H9pTP/VSJzj/aG0+4F5YFUbh4gmFaqPqPoEzA2KgNtsurIKqRgQNJRSVFsN
Ar0HYQVPflq4T75Zxt6vwjYKbhaD51Ug/XgrkJR4bpYO52ZUlzFg0MgUIl8pWyvfCT4fVm4WPzEJ
k8/NzLC6HSFD3I98eKPvcVnaAokOTJex5X1d4MMejo6OTuDXEyQVGqx7rxvINkQNxWlnO5mNvtf7
WK3jpbC18/Rzx6mPXymmIUf6ObtEkPcXia09YYx906MivKXx9CdFycfHXXFUx7aE8QO3iGAP+uct
mCOhGLNhpDOXdhei5qt3Zn8d0NXIf7TNt9IIxmNtNPYe9TGLYSCfzLIXW+zJUFk5Mrzagf82xY1z
UGafbPxl5qrXpjoJ/0jm4PZXJZ4GyW15l0oH2VNevs9VvRVSGx6SRMs9Ibt6Y6nExa5sR3+Y3TGm
+7Aw8Dta5tJ9RNMtlO0snY6/PWbowyafJyclUrVUHocSYFOSPU+2Gb9Wn33j6cxXvwRtGraFAbbD
3V1V3N1UIJwDNG9htktlDUIIl3W80oeeiMtcj1eQeK1P9I9RUOi30re7HTHp9k0wWNbIlr83d7Nq
pLkL6IJDpqh3Lla/X5riMAWlAkfCP/lYZk+zkMNetMYnH5f0ujMG/1wbpf7iWii4BClQ1WiaG1EN
A809eVJ2QOMEGfH9NDdmuLERU0EFi8bsyYi7EAQSWtpVyVOEyb0DSmbSJUyT6l0KZHtOWTQrnJ9f
UUDkyBT4Z5UVJ4+qtb+lI35m9PA1Vu/4e9t0l6nIhhvIw3JDP1MeFYaUS9tR2In06mjz84IFPAxV
mL/QcHZ2eWpE3kyBOnK0f5YdyjUrtNq94eQvdhdVl9BllqM1Krv6WG7w1y6ZlyR2Vls26wg7uJ1s
o1DGn0EEHOKidr6mGFu2QZO3a9cbjcL/0RcQzgBnfHGm6tUXr/eWGUUlM4OQX3mZUESdHTLcE+56
UIyf5PJcZ111q12+aCdFp4ODLfzDgd35eGBfbjmFUovDlf1/iDrJ+3IIG0TyM7jpSyeL98r3x0Mz
ds3FYuCzkCsiPsFg6yJv+pmPI3gL0iPcyigoFxK5xjXWXCCa5kf0iM4WrmDzAgrvYbDg1BtG+amo
XQW8KjGu2jJrSUNHnSvqUq+37a9qzJyTGev5zhAR0+FkgIPfSPvFD+HQirqS24r+/74QRravDCIk
R+ZSv5QpGChXde5Ox46FntCy7CWkZ/psQNUanU6+jQaVdW0aP9OKyRAYPO1tZjJ4QJrZesMikhLj
+DCbSCTdORxOZRyHt6F2w5WTGvPXTCdbDqHZay0j9JxOvDRru6k+FE5lPbC52QfGGOUKgap/jbXE
v3Y1w0LdMB7rJkq8CIPBaxFzg7j1WD3cl2IuzZGhMhcDqEGb9f1LGmvh0/ikz+CQaor+dRqCmwLv
JTnKiOkPg+/fJhx84RwFlIksz1DY1z+soy4+sEAKDMGxVrcPlRk1u6DR400ytuLadc33VuELtXJo
hcsZEqSedgAuz606F6DWdbqpSFC77IBXlwc7Mb9kkGB3gZjr86zlX7Oysp+ohiHH+n7+B2sJ/YqP
oynlCCWWjjXW7WXc+6GpqBscObROhGuSY79EtpkR/DjF12a5OMKdyAsZU0qDLL5ajRtf6ylKzijl
Lvd/cf+jsh+ZvKN5AdCb0ia14hyESNztnOXAz1nBOsAb/ev+bjIIraNXunM7v6RJV1uPlXju5kPQ
TtaTVX8elq+fZ1S7Ti7hg/Ii60s55w/3bve9+f2hDU57E8YX29xW6E79svBu7bw+BKa2i7SuP9lY
wt+0JIQBFlHQxMk4760x4XDXavYb0rLv8WDXP2OMtJGvrcDFdGt7tOW2SRP1FouItgdte/5NszdV
bsEbdpSXdk/1gMyjtOavNBetJyS/1lPWVMxrGTMf8mpuEdsDnZtmRhb3FkmANvce3w2TGiA5Jxye
6JkYWPwjHgVIxYGkd65xZHlRYlNlczY78ZfI7/yA9m0n/EOdRgd8M9anJKlecjP+GXXRU4A44C9C
B59yhpu/2tcBMRpZk/g3Sy+snYvHXkubcHuXWvmqXtth3p1Cow5QPDooymcA3Jqr3J2QTbWK3X76
BppyXdCK/kxpJb2819ddUgcvZg3aQ3BY2WSJBHHQhMmGZTbxrM4GzKTcd+kkw9MwtRdt6BK4i/VZ
MwK6Gs4u41Y8pYmuTvM0G8+hbv/Qe3Fl4LXGoBTdEuAnu8gFsD8yztxDQCsPMFKTQ6VJ/E2Vv3W7
BTClZvfTYC+jfUzqKA4lIrkFYhuHLLH6uJS/DZbMALzSsU8VydJxI8E82hi6ywascOrE61bBpppQ
gMBOBmLLM/xKlmZwNjOnXnXLW4ei1jTkwTCNGAHW6A/HVhn/uVh6px9KguH1JM+fGsZ89ISL8tdb
mDe0usy4oHQ3LeIbE6L66vqCYhVcC5R0z9dQjvblwPkyuuqk4C7szfoxcNv60Zmi5terXHdreugg
Bu9/ay//pAahtm2XbbXSsYL6QnyGhj56vW4lj8FkGXt45RGh9bLYNnomrpGmFCHJYfKpzuh1c2yV
b7PhPjkaE5WcE9VOdJ3/ACsrKpLmjRDBs2t15Tdl9zCPI7e79F2szkwfMq/NxuIbTpEVsCj7EKRt
4cHFBWIYsYQoTrhvcCRQZ9XffT3bdCoJXgItTG6NYF8ahvqUBagoptKN8LdqN2r3napTZwsv1V0Z
hT1v0C2Sd1DbL3Xlxy+qdEJgzrK+pXzW+xE4zfr+1ndpVRgxuHSq82rfpQw6gvnWLYio+yWu0zdM
ROXD/Z2LOWpraEp6EZi7zp9J1Q2ycR3pEN9FWw6PcajRFlwuU8WwZC7N7uiWwt6HZPru6O9VL/1Y
HSP0EnmZBbk3WGV3/vWyMzmT21SWNgegQ1Fph3hhLrLevOq11A9VX5s8CAPdE2JOEq3UT2LpmbR4
8k/lmE8VphkYjCs/dhFWz3Bfw9kHMtBojyGjoG1RZTQVF7Dg/UKDeYQPsmeG9dXNDK/q4uonI80n
nSzRd2KesE6g2vWjca+ho4Y8OBiPM8qjx24e50e1ygY93hotyQL9UreJShXn2iSyhBGd3XAmoHdb
Ts9iMQCqgeNp2YnyVKRudHZD+kd1yhykFqrdcaCfXq28blhgOoQcqEte526Wm1iAqLRK+2c1219F
1XCjgAhZ5diBV/MY4I3gkTSB8R6hMLxOHE0tQ3syZo3jU3BAzRa/Swx8MXaszIeKPtjdcUycdK2n
7qYg7LWLXAY+5qyvRAGT3CyjiDtoxABe+QR0lbhobJo/Fkd6SEkVOaD+rU4OtMze2M5sr+msYxyo
YZOP0malq/d9CnIs6v7S3Xgftw45YpaaFppXtG2cNlppRdbROvs6B8mmqu3Zy4RamUYxbNz5kE35
V2teklNikoJg0KJgXqMEf4BjPu/wTX6VE9zJkB7rAdMdxtLZF7tc1jDazXlaF7XnpB3rdEXzf+yL
H3QKObSUCbA8p/rkxoCzuia8EHb7VU+Ry2hJcOopF1fpQE2GtZMXGrL19NUiPGXnoyXL+f86RZP2
hCib278qvrfjSP4Xh4BVnljNZuroxrYkVLhQNbGSMeV0LU4m7oM166nnJBYcfg2mSqF1hlcaPgqo
Gx5JtsjGp9pGb0Pc9WAQmWmVjylr/Kp3dcjkunjVXc6/ri7n7YDG0jObTWIwnArIt6EJTWZ6QEa1
6L9mFX4cZctPaiKiA5PmNQ7bHzyD32S/78RlsJDLWtMWwTmgFKykK12rAXz5wANUiiUCiZor8tSb
ApFsxgTHUqnlrWc5/jFs53MXVPFDkWMWnCb7LVqYsjm96ZoN0Wtk/9BlAIURmfVn2mwpE+MeKMy2
zZuNEaanskYR1ZQauuFBamuSpeTSxW+V/2xHs3PoZ/bH6YdqxlNS91tfOtGuDeufRkA/lgnF2U9i
3/NtwO1KOJvSRzc6uzhhQ4tsrNZ6G9qM+ALRXfng2dqMVscbz67iDyesnSvA1SihTHzwrkEbwuYb
9Sp8MdHYgi5pQeNbA83ApI+/tE2wqdyCrFDXB3MQotP149OUvw5mOB1TZbanjlzfdSFmfjdFjINR
t+uO7hlxye4Xt/0JFCWD9qLfcocca8JXvrYd4Uy6FZprlntraW5Ge6XalcUsK8Jo47QoA6ziR8TA
d6PNWLOqiNsBfwjLjwM2ndRV9K1NSAWhaz/GuHyB5PM1H3Wv7JKftWvN+9l/4nyx5wnL9+mSBoja
7qD04rMVEB4fK3MrKQxYL/CRFhwkW2Uh777Fc+WuRNnxz9thNfU9wgE6TzPPYidhTSO12sUVSump
rYNtwCR12zL0JOUMv0Jta8iiGqs/FPlnxyHeOLFZMXM5Dc/JSEIK/Ox94JseX6ny/DmHhl3SnMmc
rdW3l95Pfg5uOTClaGmvjdFBTVhSG0qHtd1hZpiwPxapuacC4i7rpmFjmvDN+JE3arIenIWPL/T5
OAAcXRWNPaxry3py6HD9D2Hn0eQ20kXZX4QIeLOl9yxfJW0QKhl4m0gAiV8/ByjN9Bc9i140gyAl
dRkiM9979547D4XYb7fuWOrbzvM/YnQioIm9U1NEd5PCYNUONfTfftgXTLd2hRuE60mEoJyz5jhS
Q62HUD/ZTf19StEluObWMBuWe9IZAhr40paHfKo/an0+6SGo4MyrnyPE8CyaLcWeBGnqBuM2EOGr
WUybgK1qk1ho5vKBEGIy33qAwFtiA5CiV/RB4KVhV0UEtkdEsVrg/p2sbhGTLVzY8cqKOO96+p9U
gw9m16uKn2Y12e7BkvlmHBF55JV691MrWxMVtbOrOjqYjUn6UvYhbKQx2cR6HYqzXRrDvvJqZ5sN
U7S2AuEeeguxddveRC3ctWaR5MtAqT0PRJ3FOnOI1utwWCKSGlO8XlWGr6yJmn5Ddk6wEnXzJ/Sa
AHokHdJS+b/GZuivRuMeIdbuwM49RyFgMNQuf7IovZSUbIkLyw+u3VECcJRDSCCU/zaIin0oxgOd
xY22DaeuW3cMob05tcPA6Aivo/lRORZd6mRoANMik6Hw3RQCWWCd2yFrkd6sZcChzRRviYHOyyHs
YxxgcEQqi/Y50BTEk9WjbBjjmf4+KqCeGF7yexrrcjUCTlylBJJxzh3uQVz/6ar0ngoxMADEA5Zm
uzww30rpT8DnSiyfFWcKDRdNNoSsKYXV7EZN0l2VsE2H4MTZbSRMOvpMVH7FxvlISvJD5tuEyo8v
Xjf7Ewfn1WENlOSeQO2EsFUikpdDhNwk+GFMebEOrA8jSreGFh16P3yvBd/jkHivhKT8rCw2Hobr
AbdkP60Mx/3plL57gJz5K2m6rdNk8mjiIegakR/9IDyVrvMcR8jc/JGoIBmZLLMsg0lx4lf65FbW
M24K/RKD+U2wf5P8YlZYK43WZhyXgDrvHtEVgQb+Iwj6Bsmurqz3zpPboY4tdBjQJnZBt3EkWGo4
517yrlvNXkUpXul6X/RxufJEem2T8Exs3cbo9hzVTJdke6BxAwEhCkc68VBFYXyPYRmswnGb6Hq/
hgDb8r0W6boYRLeymyZYJw3mFD35zfnS2aIpvpschLuJL7uz/3gep1P6B6Rn02TeKNrbbdHyYXPU
p4kPQmZyPLhQ0tZKa6Bztb21iykFeVs1+Y42jDqwYAGGit8bpEJrTXgBXj6HRJGZyE/P7YDNDklm
4e3ZrjlxsfOYjMU29aZxzbdW5N+8MRCrAfLoOtVhPKTiW+Fz4HAkcVYGrczSt9aRNTDLHCTLxWSt
sjJmoy7aDeSxQz0CvolSZc4H/m+e3WOjkYSQ+YreQGEgKjBCRpj45GoRrUMGhbUswq2pBPBoWLqr
qor+9F32pKdrNZkkXzMz3rJGW8wdEWbqEMjBjrs3TqPWJbKjC6XnpimZ9ySJu8IASR9uoPBwWdJk
6eDUD9m+LMek94XwF64YBRAK6uXnEkvWWWvsxRll/J+pir5zy8Zb4bQw61ry/oBJrOx0FnZb3h7B
sbezybyEVNiarPhZqcgCt85G8tsCxJ14zdr14VpKjqxROFl7WufMKtBL0AeMT4PVvKOeZeri8pdj
sy/RwAQ4BRVtFJ89R69+xswPVx5l2Mrrn0nASVeoVc+m3v9ue7nxzcjfKgbBfZhuo4agPbtxPshm
EBtPH9+nULNWmuklxzqjCdYW+rODcbv3DcysRDWttYZxnFXWm7gxyW6owIKDgV7bGTV6NNRyU3ia
sfFS1Lf8FSugAS23+jCtRAJ7zpZ9u5uKyQMKHD5EdO12gycEJof6WIrCWY1a9TPEzBcJPqNGPou5
0glefGEcJgF6j9sEXmXW/ZEauXEugCfIJETQ+C9dXUZ3lmBv5brfZ3yDhSd7q3T0BU2Wd8+d3up4
5Hp3tVxW82thwxJWHitCiB4LxzVfRrfD9DG4/zFs9P6/uUng6abpYWfwbQPr07/6fVrLJDhEocod
PfsTe/h5mQVgHnVKeVoEIHnfZk8Qc1GnxdtadOklS0t1wPbId4eBoU3c5LSIsjRvZvIaN5Mm3Y41
sHrORYe7jWD2bTgGFpJ8AFitxTduzjaW5bIJ/+8oYgguYZ4Z50QbQU9rwS2e8DJWgQGbdfHwSReO
Vjl4BvfGqqqbCZgLiQWWHz07IzERnV5np3jWCtC1fqymFuN0rqdHre7ch4zNx5dFvY9xda3ysRCP
N4gkxL/PGA7V2t/ahQSAdREQoozt49ilzt7OQFbWjvYNIcJ4k3JWXzgOHerhw6v76opf4++DV6pr
0lnufyjMjH93ND0GQUynMZC7kM6Mf5tXVNS1dCN0e1XjlalJQ2rSgNwTJqOroXP8PdAMFJxWe9MI
gtwMTIRmJS46+6lx8L4RDgkp9IA45j+kwca/pcHoNtEqcr+a8Nkc99/6zQxtQEBiEY2oLJEHiXCt
pFP27ngtahddVadoDHH3uYU82Qwbv/RrqQixEenUsBnaz/8Y+hv/lrDxJYGSRLxGwYlk+9+jcyZY
LnEtDJWoLrmnlbRvPdi6bUkIU+5Nw4s+iJ+64Z2yvH0YmX1cLT2x1hPUz//4UmxT/7fw2LNxItkB
rm7bcD17RtH977iuD8M4UiNQ1UxjLKm3463n9zDIatd1M5qknfpTG0W3qNfFmdm2fY6M3N0FeWw/
+jnUF53FLIf3sSkSnVw3GYhrUyJSmKcvZuGKo2kb3x2IvBtUSPHWqRxx/xrN2Lj2ED1kJfEOVYK3
SIS99epNnJWWy1wz3nxvgMMW4l9lVcAlPM32sxBEZ2+573/tGkhAHBf5ujXbsRvSMlCeVih0kPiv
/AxwWuVjQdbzmI+m0ZOu66G/nP8sdcTAYaz0t2Loa0IsgRDYBAJGTLE+IcfDpMHOtp/yoNhVjlZu
U0fOiuRCbevGjjeNoh32BWHCNOVfVSaDuz4/FDKzEE9iwnWaRwDfj2YK5RaCMD/Xr0F1ZPrPLtvu
bIzHPpzS9yRLplYYtBcshJnhGMAieVZ+Hh90kVy9YaKPi9PYmawOrZ1Bcpkrn2zUKzelKuOFow8K
Tyi4oEP8DTaFcBPrvr5zQuaCRci8Emae2mp6V5FlMmHcnfE9BIiishtb5xl47qHLW/te6KtSRu2r
UWG3ppgKLmmWGodab0Mqpo6JoqNdfeLC7y1d3N3XokyMXbwbcs17iINg47uJdW5j29r3nFJKr/ud
t6l9DE3DfwBXlpzQjfOZY7NdZwQ9kp7T0YSyrUFcpwjaUxeVF+HX5YUk77/P4kunxZfJgrG0msIC
iRj6qEvo1tN1rBD7Jxbs5VY6R24fDLFkbDztlkf0u9DuMmhEBCCIVVemwwGMbrGvg+67wgp5t3ul
bWTs2CfgM86pKWNS6BrraEd8sqbxinLLOfSxU7KiBQ5FHfmVi+FZC+t25welf7SUjx1Z2DkA26ED
VugA3Td9rO8wzl/bbopo2DfFHjV7No+Eh1Q+ARmZnpjstkwuwEYkaLK/brr5mWarR9Xo1WF5ydA6
dFTe8DYCo53qyt7VQQ+yqNKra9c21TXoMMHizUAQlDAPcRq9RFkfopTQMHytk3jCFKmc7qGZH4bC
P33BvsIwoWc/ZMN19IvuMc+dt6R5djK41lba0BcNiATFNGqRhKZIjnQLpmJZHZyxjBtQsXhQmm1t
KhdAq8aSgYmZB2mjnysG9bBc6Q6nv3DWWcTApGZjCWOg8LY8Y+dwj1WoP/vCRQgeBi8Z88bN6Mj4
MDnuN3Mxp7bPSnD+773C2+p6oV30rLHOQ+nmZzzo4VWzhL02vcr4xPemsk2vhnVVWdlDAS/lSVjA
x+3Rnu6+kBKcI7a68Mq0QZzxxhNM0XU99KgiJ4MPkM6Rtv2+mT1spu+CoykULbiKendjNx0T1DSN
+t1kEA8WTM744Ji9DkiN/Q4HYnQP++9eNKlT4iCzpaHAiW+5xmVVrQYlfy1u1CKoUf9YmXNtKwtH
mN0Ts2hb8CByKkDXa92tsPUH7JbqtFDcem33JZpwmtADLpN3T8qhzmvzx5Lsra/30C1+jxY1azFO
G7c11Qa8Nk1+M3F2g02jcP577WgXjyOxS4wfrx5V5i5xHVqa82WmyviKHi7ftJmC+1/o3TWn+2kL
z3jpWyd/bsrfyilYmOYxRzeSkZmomNpG7KQQ2s+wpAhWfXCvUbvfMJQ2u3CEYJXO07U2GdXFqu3f
hi9peXPLa+EBwQt9m0G1j5WX13eNKHulnv55VfPN+FqzFDeftA/slVtCiUiFcSwXD2gm8k1ox/W+
xu13sKoxWCOn/hbwm//A7bTyUKx/Z6Yeg356hoCZEChcj0+6GpMtZGK5C3WVbmHE12xmPU4I0VVb
syy0fWkP6zCfEEpMcvRxnvckV7phAJx4vu/CEfCKVY/0Huc7sOphbNBoDVZf0qOOquDEcOZSNB4S
xsbHNhNWJSdmrAH2AFDe8TVa5WUxXiEIjdXecPhBjkp+L/FZroMymKlgPHj/71kAuJVVpgf3FsGr
T/Mg2jNqLVcOdT26665F8TommXlR9XMYmtFh1NKHgvv7Us0PmYmlz/TrXdp29J/ZyV/qQAMyh4Qe
Ph8jGAAqZKtvLOYDf/C0rsfe9x+U5v4JOtBfYQROlYGw3CJH0lfL5fKGCLsXH5vOIffoV5PMZ2QX
H15MGyvtiv6zXZOi124dVSHKojyM9xri4lwh257qWL4KsnrWtWERsbLsfxjz9MP/flNN1hD4R2oD
jlffuI4sOmq1PDXlGwXVNp9S66LnTvSWVMEvv48sotxm8VCHiY0cA+01krXxOT/RMyu/h6FTbUof
W0PkSjIoJPoap95L8lesmWs20JCYVhZd0LU2uJzMymiCVFXgddLr6hPzJhpMXaf3RlpZfa/+tPav
eEDS1SW9cUhbbp5+CqjHOeFvAT9c+zKYXjw7BpRdpHW2swHOX3Hvm1u9M6OtkA1wA72lbTEfvOI5
YW5MBY0zLzskMszfzZDpwBzEcS5s6aN5Uq+h2WzknJPrcpcjGP3nqQroiDW69/FlfFg8EENBRF6E
ooGVWgh5cJbVTOhBTCvTD7aR5rR7hexitWiaFlW40Cx1t+sfTVoYb8xrpqPq2NHHs4g08eAYkFNA
NhHb6dgUukYFC3d0dHvalB0R0PocSZHf5kajG++ETWueFMbgvrBfMhxhux6l9TZ3leyI3RrJ+okx
LWh1Gz8DeQAeHFvBxV2O4hzkjTPZRmu3DsIzkr6VX0cD4HWQKPEwmqyJDadJzK5feJd/QC+d9y30
34GX+2jqfPqdOkv5cpm7HZ2KzMZMQPyXtsrwBBLVy/gEQZW3SQl6OEVG9nsxgSNOVl928Mr0xrOe
5G9ZbxoXYjWzJzsAHzQf5oSysieXKxGMd6Ugx3luj29cEPJVC0ZIy2XSeuNjYEz9ocZFZeR58dEY
+p9kxMHx9fGgb0V17uRkBLY5A1LDv0FoeGZM4oXnJqvG1cRBHXyvc2prGmK9r13DREuRR1bqe5dr
bLiBwfF28HcLJ6Qirp0MsTj7uhxs4g8T06ZxMUX1s6r6z2Bs/Xdyc2iXESu3PGTzM5X077KNrSs4
rvQhCKPfTWypj4gNlE+xNPdOXasPL8HiricmggL+FPyWz8q8xmmVXBsjAzTP2GrTY1X4TtVAuyVk
46Jsto8BJtSdjlr2NVLdazzROsZthIbAjZp72gzHCusdE6cie0PIs7aJK3rsQE4cSN6d9nUVJy8h
9C8WA/fSYqK8RUYQI6qPH5s8r4+tareI5Yxr7XbGlShY/bpcpoSHwZ1vfiBmLO9lIkuopjWnZYu2
9XK5vKGJx2ahOCm/P6jBDddWpIqfhA4IozA/p3H83WL2XiB7SGTffEqnp7QYmxsHNGvFgDSFJrms
QxZT70a4FryEqj3ULhFnnXJ10F/C4itX07bJBgvhA6w07VaVbrnjFMdcsgWEWXo4uaeKrAo/+Kqf
OBWIrW4rYx1qWXVDXWbvQ8/klE9sxjEaKkS3UTRcK1l3+yrShyvnqm4fa6O3y4zx58RdduVYPK2z
zmx/VEF8N7ijXvskN5homLRHcyoD2Jkvca0Vm0LPEPEsuKzCLTay1LmcD2fLu04npoPbFtpOosPe
4hvt55M9aE0nNN40Yv5Khuok1pHcw6hsYxft+NxWozy0GIJWMw3m7M8VDpo78J4k+y5Xy+vemFkN
bCD+iPPPUx/9RkRcLn+n039EbqCfXNX5G4T+Ci65F52XB/KaonOVYi8iSIGnie78+99f/o0mEL+1
YYDENpsNFttBnWnhZiTfl10Q3EGTgVuAU/mlHlW0N4Xru/fCy/wHA+zXMrjvJqYCRCpt/cQj0Xh+
cIqxXFN6rQgBap7SOKUJL+LPsCIGI5fWVoFV2Okz4CYq6r8PyyVHx2HdVSZ57V5o3Vozf+wKXTva
rtau067WzrBLoq1jND1ZNdTOeIAiKthq62lBceVYVt1S24XdDRRsW05NCohCOls6X9E2si31PfPc
I/eOenWK+oAlUOJVNSza/UWNjygkm7FDuON13bsDeCgqVHMYbZ+UyFmi7ejFa6Y3wZne9iODxfiy
0Ee4C/ZM6fjsG4a6tWk03YBPKyJZOqYWTfAw/0es+YObWeOpikLtTRqCaK5Au/tANa5tVPwIEU8x
3nZ/Eez9p82y+DVDNbDrGtc4Wf0u8LyR4KMHm0Cv9xIC3i3ukxd+tFsdJevvWlAuxEhDJt+8u06m
78IaG4jnNHINZkMA4BuCF0fmw7bIMxQTs1LQMoL8oIxRBxs50kanIo6bmoKJJLwpqwtQmPNgczDr
Dxts8b6b0R+5ECDOstiH6A5YYYJEcVYDQw0GcsWLVZDGHJUKJFzB+D4ZneJnN1BAAAl67TTnZx23
7wSSUBThBqSQHCI6UEVDMAjYBTYE9LzNoO/xYSTfAZEuhInlZUxK0CUCcEyh079aWfQxjIN2p7Vs
v36RRQz6TEfGW/bRr5KnEljTPdD2i7sC2fvGyEPx4KENO9FzBH0a4U6mRxo+uXFQvSFH7tlrbWqq
pIy/cVuExDp7Fes5oUNuxVSjHUZCsFF80E3NxI9YDQd/aMjv6mgVmBw/CJGu/0SOpt8rsll3yzOQ
e9Fuwtx2p9jmtVqnCs8gPUKRYmUFX/BDaAHI29z7xWAGzVvQmPSoM0IIKu1qWFV8t9IRfYzXUwgo
UoIDyQETa9cpk/xjfhFpzJmb6ODMgve0g8DWsiLnBB7vbRMeinSMlBgWlAnObE3ujI0kG+bS5Xm+
Zwj6g88qiFvy52k15Lt07E6zBfwtKzK0ruPUn1me4zfTo9OdWKAWl3frTv8cKqe8RMxz/Pm4zjBO
v0SjUTMXYLaXBdRHQTx25PTGPV2FxNguekNNPTHiS54VbqVN6hLCh/J9BomUGDn2sVX3e3/I+CGX
XbhVtUr3ynfkoYQg8jrSrTMo+T4hb2LfKFVx13V1HZFj7tD6TceqGlzS1zi0Vb65KxVyeXOy62vt
jfZ2ZCt8DoPYX9E5Jr07rm/+/HnI58+DNn8e8CbgmkxwOcNpCXybSnCmIJuZpz10ODlVQmzCpIkR
8jZ/xw2Kwz+nu+WIV5r1uV/QzCJD4NekI56WIUrKtSmzBBOHmZ6TvrefSMZEUV1lL55vQKJJgnYP
yJtaOy8rEyKSUx2asfvRiqB9CQKZH2zWtD1V/iFmOnaXQcF5yCjr3zG/spRIES3rVyYRgXu7FuVu
rGKmIFqa/yqcjV+grU3s4odAd7UhwaO4TOCEbhk4wbUTZMX73w1b969IH7W7q0qK+6ah3k8y97kk
t+U5CoyXgu36KiOtv1aVra18/wJxZHzXyra4uC7otSZs9TfMepvOkG8LSVuEBWERJbNFqzCeVdyR
Zur4L17aX5LCy99CYbACCOMpbuSjM6Nq8mLs1qGltg3G3pfek2s/6KtzT32LerZFJVt1GmRAck/P
kY1aWXNS52q4cbdOMh0r8MzV1LXgULXDfmCm09Aqos8FY7ZzEoUVt6x3y6W10Gb7wd58Vm49XjFO
RND5LRe1ZFUBAq58PqtTsAVF0lzHppMb1lZOxLOun9/JsNdaCSi2pBPmwKEnKheSYZ9lPz24sE7a
w4lVFncm+FYizPiBYTL9AoYXufWr8Pue5tmkX2qj649T0r6M8pbW6OxwD91o4opjNOrNiYt4eXWS
tyir3VcaAmRb1F6N1duOrxCy67eJ5VfLWTfcmqyirI4Y1yrhvBsBJBC78ftNRFIHmMrpgkVO30gz
Mza5nQW7EtWDw/SwB1k/mdY7VgG81yWphKnbMhrv+W6NAblsaia/kD8hbsyuEdrVp+WBu0DHWWtX
u1Cq/olctUKG+EPc7bIl9G5dPoqWXHhpa5vEZidXo58pIFj860MjfrYK0JVo3e5gGt6IA6A/Ciha
P/QEK2VPzBb5JiVTNs49ywMzxIyDpHS3yyWO69MoIFtJa8D7vBifRzN6KHJzJ/HrPxvOX2OG0Jmq
Lx6iSk/bGyOGvLSG69SitiQFM9gsBu3ELZxTtyDcnaHPrtCRmpXGCf3YBE76FA1lfvr6stCv2Nzi
FYQon+zweFbT13wsN35bg0tYSM9UbBmtzfnOLlSRXQR8Z31AnTVBleBoOuD4kdn166mtZdk1NyDm
hAPLbZMwPo+SwvzyC7HUyk2tat8+Phr09eK1NbX0U8xWIwclaB/xecor4JejnOn7y0OQGtrW4Ytf
//NaB0LrmtfxrtVpodJcZwjQg/jcOMlob8xCEYTLvrphQe842KTNuRjNdkOn/LPuLKLs5qiD3hb1
iakDyQ/zaK805ICZPG72lY/0Zq6WrNRCMZGkzcayCIxqg4DWxFzpk+0JPc2O/zAHCTlVhDCzJyN8
sYVmynWmyIRY/FGT6aP3jKNqs1x2xpQdgP6HKzcO250lhx5ztTResrZuTyhFWNdVXz7WQxqeKlLW
4YZH/SdV9ZaQT/cD85TYdfMYrIwdNsO5uB34IP7PgzD7h8Jgyj8J/Wfe2eFvPf05JOOTYIc6yTbb
1CzK58TgBAOwczXheWMnxxq1m0bF/jxWyQGmSvwoEvlFEPKRrz93AgdYjmAV0gCynkzTEXe46Hdo
pi4PEHAfdTFDbXL1mgm+5K/2ppvZycNyyJTOh5N7+UPntN19YBTM7kcC0XzA99whBUI0X/99WsPs
zaAGXyN/zlZX+k1WhlxlSgSnROqMDrBiYliLgILiw6G7CDnpXjZib8ACOglB1beUuI3S0XkNWnZh
2PUctyrgxr7gOhZ3ABtkcUy9/YfxA8q4UsaXUTbJJWvDT79sqUilUNvWM+xVdiD9wPzdBP6zp+nT
a2fX+0qXv5dfn+B49OSjlXTnjuv8uX4MalbZeGONKbquWnPPXiC6TwNm9kpEaf4O49Lkg+Jlp4FU
iE3qMXqZpw4ZsQYPWFzPvTApDtDBrfEYQEPyux5NoY8Du6CuEn51Xnq/JDEwiNH4bnN090RFM3F3
sij+NmEeWxeNZZ9DmLbPXUB96UbiUa/D+FL00bvB9/HGcZ2hLv605YoIu3Gsirc81CXUQLicfv4z
9oP0V5iDsFZkDiVWOm0JF+9QujrNrYUY74rkZYFLD439mXijgq6OzimraryxDRxN3+jCWxn6/dZW
Tv9U5rUDNX3q31KdjmZXlkwzcivfotJrzp4HomQ+By77Weu8Np0xvBq6/lMrgvnUkFivdn/FPktS
h/rFLJ347KExn1F004lvhnJPeP2+7YBE2XnHHMwL5igLpF+E4Q4ohecXl7cjw/EvRGjKlT11+J/D
Kbr+81Ch0PF8CVyxcbT8F5LOQqu102CyYVNRzI+YwOi5zK+6Q+zvJiHfMjNsrqWtY7wa2VTcViB2
mS+XN5RuNuNKuE1zFY0TnCo/3y7v/vNHsoFhbjtqrwNkxwcFEPWolYhES1RQD8trvjXKK7/GPagf
QmB0cAypHtV7r57kZZjF9suzovvG9KcjdCJgUFD5vryIHHugpgi0thGJIN1CkxkxjH/NIZ8fRUwb
vh61X8xXUO8ltQe7gITK0nHjsxaYxeWfB0yQLZJ279fScIwKfQYYQ1RvhrOqLPM8eK61dpQrs3cz
tuR94Niw6XxY3stq4lQCYFSF5l0f5bEXiVjnER+SOE5/LYa5UqTWMcnAkNs6UFKF/3W/7ENSOtll
yE10tvKKNYooQUvGz/TIjiVw9ks7Q0Bi1Y04xswBQSSrQoBISLx38egfevPU2YW5dljUv42a/VCN
5cQ38c6acoo81P+KeuU5CVioB0VvfdTlj6hyukNWhebRk/1xcExv3VI5nATpYYSKM6LQVZevLdG1
3/woh5Khu5vJnSld2lQ/+hIYzOwewDGKr2qAsu2N6XUwgvYH2hfuhcaIril774Oj8TPPBys8WsQB
bRfxy0T1s7JcJhh/e7/U8FtpMedDu+XRORon1FCNOKcBNkAZDjDmBYjb2hruhkI6H3jQRpe9c2mA
mwSRbier+qn1WnCuXf8sUwZsdFCdM9Plz1w0iokJVzW7JGYRu7kbyY8wITtUZUGwxrV30ue2aavC
eovJi7GhZChgQBn81Cq+xWaoftPd/iNhdbyyNhK06mB0pP0vrxqRZVG5SkzU6F/JEZNLkxc1AKef
eR9VXcw8OP5Zq/sYtEdvYb8LvQICCJDRyofbMHcyFrjdgCBLWsL7Fjml3PS4Py6tRvFhKHtcO1Xy
Oo6D3H8Nu2XeJ+fKOsmidd86BbUCIQ9pvK15BoDhHFGUMgOnO3ZmZaO7XgCjFiYc+/n/FlZs0Kqg
gZ3NUL3ltdT5yT45wqYo4ptAl7IeVA8DtYpnZlGzbflnd1HqOC9zt/mI9AdSyXyZqDC7OilnPotg
1g7RAy5YUmWRA4YHOp7202DCrpnf9b08OluCMwqzd+O5AsQSdEHyEWCgO5LBJzeMIMxTgnl248Cd
y1wvew2GodjbTVEfGU66jyT5TGRMY0N3I/sAJMtY5/3gb5PW17Kt5YNf6TVnO0jrXZs91sH8sDzr
fStF9GxmF4Z4b0g3pkfhudlD41gRtugw+qaVcbktc+cS0ji6Ek8Pbhmk77cAx/J60DXz3PVB8qqT
BIEt0zgtMocvz7XumerAtmZxdEvVQx9rD0x7tDezVd/GIgtf2zBlHBHJlenisgtcbp68Lv8WekmA
m/GfA/XSc9TKZNzjh3kVvmJkBZRoOJbu+AheyG/1ZMW4d4AoGHGgmId/y7Pebb5Ln8HV0q6bPCO6
ufp5dLXbQsRhsrJKp3hacSxwLnU2HvF2tBs5x3bFwB5izygfO0M3jt08e6Y/DF57Kl+li+sFmcD3
oSEOqw3JiF+wGqnXQVk1JggwZYn5f9RxPtrpaIBISqo5SuZBGu3ETcB6GWlNhYiS0MVLUupnvwnR
VDpQWw9tGrAu1212IbruXNWdeXD7IjwJCnFSfXl5fq9AsnSpG3Grw9aS1EPhxIqgo5BC1HLyBSEE
nS/jfa6hZGTjfPGNEAT/0vVPfGtae1+zMg9sRuUV0Vbz+480NlgR/U9N5U94jSCdW86RiCicpILo
hcKMfltgQ3bII8aVUyt105sOOUKa1WQkjpF9tBoiwRQiv14r4lNQZieDMAoiLTXDPGZ6/Lc69fxp
2H99VL7iA0heSOgtUO6ofBQ7a7Iigo/JwrWZDTEmNblDJYNz/Cq7RQYYYV99mq8s8hQevr4vYiTN
RzfSH8VIgoETw2Fe6iSa8ON+CYcY3IhwK1OPN/E8lbfo612IFPY2NlimdRhyPmEgn1wwfQNbm+cm
Yf2ikWT+ngVCIHJICraH2trGU6QdQ5m+5AMfa0cMu6gzrPMyVPcj2jARzIVjXWcvZd5+VyCQ7kae
0gKp9epBY1xI6SjEAWNCcXZrF1F7az1qpRl/CFejtKdamHKGirOPYJFhhW2QrOuuw/QSN5+1SfvU
phJ8YX70nBtxdQw4U+2tIkQVRXN0v/CK9Zw4ugWC0B3qeaBfT6DC+Do2OO/kx5AMT19vT/DGcs3H
BlZ72sqaPHEEHvZ1YOo87Q25friPETzbUGFcYbq/MFih1DlGQZjvG2PmNM02QUjnDTFFYtpqXhe8
DSOpJIRq+Z2JYN4QD5V+sWcBj1UtCylouy9KNLKE4Ksedwcn3jf8JDYTTtsN0cvRwSiztzxOtBvt
HmetVVO41Wz0yEPPmGlI5/kBUv7eRIblI3a60cd403NBZK+vPfjloE40dRCLDHXzzQSRvloe4op4
0K/sB4yYirbYl+gBTRaROJx9VvGsD1WNYxwXZv8QMCEKmU2SbhPSv2j9yrja2p4doLoJ1zw6NACP
CziL2W/rRNVeC6WN00w/LdMHR++Jgqb7EcEDWMYafdGPWJ99tc8QZmyTrmnIFh2xcVcogqwk3g5R
SNQMA/WvVkyDhOgYtyReI/75CD2VQ/XpN183Edy3NLVj/Ie19R5XdGTr/8PYme42jqVb9lUK+Z91
OR+ycbOA1jza8jz8IRy2k9PhPPPpe5GKupGZBXR3oSCIstJhyxJ5zv72Xltx7A0cqOEBNv3WLEf6
aCQJonkUoRIoCDMfYFOHeKkk1kunJNFXIHGitNTBiZw54czg97Cbbmre87i+IeeS2q6OlZVbK79g
FWFVdn2abwJVfdcZibAkJ8TPyTWu96GB9S70sHJn3VkAbuIEmFDGN9sn1cgetFVUcurT2KAUE7bI
GvIN0zfJpy0xb11XhT5U2nfzR8urTK6MaXdLW7OwoMqJxpt2ZtMb8ttpou7LT2EOW5rSQYJzRmIU
AK+u7zFfVaJFYhAR4OppLJtJkvD1RO4qieO74HS9qDEiH0cjN3ZhCVSn60dcvezJ9pYqqjslwL0y
H2o5Abq5+ifwA+0U1lA8IKkuqrKzn/EG7BHjUYGLYTUTGir2IRT2skFDv9LJXPPa5CW/U5w0W16a
qnRvhZYwRJ9didJu75vCdf90yB9AuYJ3uiSTiESsdTtJqVnW2tFxLIs/5ndohvWKqUaHNJZGdFiU
fkcTiQNZIrsrSoeZfmfU3j4a1LWcvDozYAHNq9kl4T0XAPrxOA8zsTYQ+hwSqI5O14fbB+4FCvQn
osy28/G1CDcQxyhvfui2B31jWjV1PtcvKaEz05aXnaJW+vcMVzdKYXzVFhmWyDT+bVyLY/PUhAw0
01Jn1CwBE/JTw9cPC4MsVRRCzzCThI7Bkr7itpWPeYogSyWWte/ttN0knta8tH2yZuQYPwZVKh8A
K4C+wv0QIPNdrVNR3PjH6ycjmXzfTQd3wXCoxQmmK/XPBWqG3lBIxdgbHR2a2kQcLzXQcn7eR2j1
8qHz6uCH4k/+79aYQktOewgNi2D0qD+LksVZ6rq0SQqjB8fKcvfXzWxnmA/TznxSpoo7zS/IPU+I
F2q0/McGsPU2LFqu+GZjbwKdy6yIQBDMPIVRp9++omltBisQQXPXpcMZg6omCtZkqt8MJaHqDg9i
jcKwi5os3LQ65N3plOQGibVMwyhYB9RxkYMoc5DxYB3wfebFioK2ka3BNFTmXHHMYy/bVlAQ3+Li
sfSybJNlvWTYEj5oIlO+DRAHFTvthZaaGCswWqHlTyKV4hmRwgQywkRgkrRQWt8hhmrwqZlsCAGM
dyfXuGzk5PN9yLM7SuDTrS5N5alt3buoNjW8E2nGBj9wycFUPpRbkZpbthG31Clh+25NeKdU6Yxr
K2izrWsH5mPhveVVq37Df6SYuRluFKzDrFyrYpkC/nqa71FHW6JmYLjeW3rRLfxphNLYnINKc7iT
id0+iJpThCXjC29VBUMkQ1q/t1/L3NV3M9Uq0JM7TA7D/uojK3BZ8In3j4A7LAiE+vA+xlhM1V6h
P6loxE1jpxYq4FKHH8j1IFD3EDaUVZxFb0HbUHXqOcWrI0rnJAg5lfZAPtfOQVOyHtnMopMpRrHr
VHDZts8H0oTducHAnl/oDsFvzb5BkKZfBrkm4ZTh0vLpOfLbqF7Pni0FIuFmvucbQm46hqdLvxjf
W7vpz4Ujw60XxDAVooCRaFs+eDl+s6ECWYQaIg60Q+nbQRpgt1MGFQA3tbssibS7WAciwsnO8Gp9
WxFyXVZcLfahS0HtfAIKe/HRlDYkR+b794lrnsWYfaqU6t1GVAZh+I35uKSYvmNTeLu6MR/qMVKO
MmgTEt58Q1W62Sv5ic/MZNxNV8QyiEVwHxKT2jKgP+q4Cne06xTs8MKLLq2WOlj5NZMpW9v8ACln
7Xq2sZgA6SNUWBfDNImTz7h1duRu4lfPa7Dc9GV2yKn9XVSW5TP9QRiorfGjUb0Qzx0AvLjvITYX
gbnQY0I6V9SOQ6FPGpUX+Efn1mz1J6nE0aoyFLFneJ5Q1JCYyx7QBP2STc4oHAPIajRca2c35fCA
Ar2JY1xVOtibU2fJ+hLmBMtUKlTWOFOMJyWkOzgJXgn70Cbb5Tfz3p4TPJuo7kFJv7vJTZRo048m
EnTaRiApG8oWrOKDL6v4UUqVD+YUobme+uxGf5ol8UJGtBl5OCpmSZzG3CWp/a2mFs2+CWvn2Y6H
NQ7x4d32sVhiblP2SmN8KiTcmACr5sX2nXKl0zt4ZBEVPJq8EBQ/XlRfj18SGT7nSdS/jXUZQWmI
xgfTkdW6HcKN1zYH0VomUHLj3cKZgghdBzecMYObxtNqNrB2tk3VDIYrYb4bBTjtYxBjcABr89o3
mL5ULnYrlTJ6rhP3RV8gJZBlvkt8B3ewEO22MazwQUIOYOdw1ikoWQ4uVRd+qrzNtvqrTjDkuUrk
sMUa3CTJxhn6GwTFZIMDnO7axiFOEFXUtox9sezdWlxskMZLOUCvKRJClgnu/7OhlOadLMev+W+R
/c/jHaM6InEhEwCfAua5rQI/4jGMOkh9WncybO/DrCEySs8xblSdXJGqkT9OLEyMqd2i8PHuWLHq
xNdKA0eLvItfBXCzwawwxKP7GlG1vIwSUlKmTUKhBzG8NgP9RQk0RjhhaQcniBpOP7xaVH21bdbt
2rqOtrmuezcJvrObBiUoypObog/rdWfCMR6mi4WRIJXiy6bTJdT1fd/qH4EELa4XfDxxBqav0IhH
MPMvmlWbAHcpOe2sOn323ZEAL/IVyZ00u9ewLy9iqfeHNgNVZuRpdYq85C7yqvIyVEVxEk1SrRSM
uCulkM46dnvrYLDxXvahBwUa8XxbClOsc7fC32DbL1rhlCfEkurU67ncMJ2nt9j9npMrxhRfSYCs
LXj7eEeCqx4hvy0Nf3KdWcZwKSLjGQ9sfqdK+sx03f20DGoPPR/f4ayD/JJFWl3Z5KpyGq0cfbI3
tlIrNPRIBCOlBUdIXHmaY0ic6sLPX1xSjBFCV6U6xhO7ViiBjsluDV7PMsmScTdL8n6E6TaCR+mz
HQin1aLMSnM/eH23dDK732Rjy2l0UjapaGiWupOR2gnlRQlE8AaQyOxiqm+U6uedOF2rWuw/R0rd
3AakAMkENuz+ML1RpLzQEJDuoqF+c51J3nKxbPpe5Jyuq3LcrlNJh8gWYWEaAKOsbmMzxtj0QSYf
KlapruHf5FOPO90I+akcR1aq06FGf9NuZLq9EnswR0UKrVXmuIM9HUMkJcLNFtp/+cgcn+FnYmbf
hnI/cLFfXvM413ORGXKeiwxPPbUySVY5GOhHw8seRcyoAWvJu3ACFnUxKk1RYJpo4/xhfmmwwK0x
5O05d1Z3LZoc7VHymemd8TQaU1S7bXjDKeHko6mbLScrPM/0kjxW/HXWQrGdDSUF5HtB3Z9CCthN
N0gvc2SCLYm3i0fiwLER4i2O0hbDUWo9KLW1l1Xb39J3aD3Q8SKYP6uYpCugKjXhhUuWmnhsUIdV
5vn7IQmHC8t6sapbyyWqVMOc4Xq3FcJh0m+T5y+7Zri7js48crkrPyv7cy0Rv3A9lFvWHvaGdfew
nkMW4GJ+Hjb12DyNl7ngTZM456KR+UMwdb5EfhpPyXKyQgk+CDJs6Br0zZ8c20zgUBKr8nOffSRf
WCazrxdrU7F0wpDF6KT0YrYyFiFBu2NkEIinTfoKma6QA2+62f2t6h2/t0ePp6cL3DiSAVjlCzj1
ZvRuOMHZagfji4vumd6XlSky4zRnJb2CLtJydG6Mksxhmg5AE2DuDYLhPTW6zr2isn3LLc6Ojb9P
rrtqH+eRY9gW/2B2MLsgulPJ32CwV9t1mpgYnxg+PV/vRdiX5tO7ppfxIvczzJOytO9jFvxXZvP8
c0hqDlZoXGMb8rcrtM46Mlsr97VfPGaZuu7wqlI/bo8rznbhVz62pIyLtjsIqrURPV1OGG32qkNv
XSc1g91ZpWYFubq+Po1jUiI1XXm0yMc2xNXk0GveptSK6nnECLp3yr5iGW7py7ADihbpxdq2fO+7
LPT7XBWPfj4Uj6Yrv6iZij+IRH11fQGUQOveFDs5cHUzX6KB9lpGjczk+yBaBiJaQV6Qd60RIGIP
LiGdule3aWZb0J8ooJsA4V7cy9sWNyBpW/gUGtesDd0if3Sqx/AkKM2dW7mwe6LkovcjRn522FfV
TPXThjd7aEKt8NoXn9049sj7a+DVaS654chFYI/yme00r1yalrcNOMWdHk2MFXBuCgvvh8L1yoNP
ufiimCx882N++y0yOo4qSzyrhTQ3TPqefSJnJPIK48XVaZBXdSU6aXNZVhEn2EBD2CUhtr2VNQ2F
oJYOu+u5hVrr6Dxj9h3231vS+0c/c/rFdLH+7Lo3r/FZ2A0j9QNLdigj6IMc70uityi1Wqw/9AL1
PpadoFMQET4EEAadnYyBOkHu2dlgXJxeS1Bjtw5elWObV8FazTr9vY3EomlktmU3jNN+IugLG35M
7xntzpgvE8TJjMw37ockU5eG18Z7v3wgR288eT68opgZ9YoIktiWfsSuPhzik+nwu2qpaO7MsmOG
ZObnUabKyss70kuaI4fD9a7HsHiNXAfNFHhhGZZfuNHAFxXptga2SuacWe10zlT1oSE2ciOaXL0p
GOVvOwo8TtcXsBOY+kWE8TLDJ3xNBllFdSptw1zn082MY+/g16jGzkWJ2f/NgB/rarq++hzHYLhJ
lBjbvAvr/9csqWbiQTkYk5wp8pQ0Pe3CLFIx+zO4a6r7xIjYOeVOs5A0AR2vPxno14U3WZDm3E0V
jOByA7VdObN4LVXIPfT37bpAioUPbvtkmtLfxcwyr/fmjRBpl4oVcV7dBU6gHXUWl9C/wfzO5zY3
xaIVBMMkW+aHuZjAU8FT+T4UrUhLcFsULVKuDa1rDDwfGPWYLNgxWT88jHwuV9OnNu9ewenBV099
sZ5lvvm803p6tSp68WO0iIq0VmPdG5mUSyfOuNaZxk0YqepStZkgZQahBQ2bUEUKA8TrmN8biQEY
T5vQFN6g+MvUNb5U2GKHxI/rVZRU4VYaZYV+GFcnSUkw+2xgqKGueUu+uXJTEQ1mbc0uH3HhqGR2
8j3dSemm+B7i+sg1KZ0f+euXFAh183PmJyN/Mfal9zzTbF6QMbUvfiBRNJmKr7FxVpweiLwbmdKf
yLZgzUKEeuMtRewXCNut60TiFk0sZ6YhlDfa8ViM/QrAz/fEFIqPxNrJbh2FZrcImfHWmmC1OPWr
kwE19wk3YEB9aBucyUp5xzrN3j32y8f5Jgp1KsPwA1F/au7bICe8VXjmniQMWmTNyr3EsvAUCxBS
tc25XqFl7Dwfgjx69Xp4muvSZvlGyW76ZkYe/izsk4OqeHs52UZIaDaLIQLsZnadccp1zB5RaXZb
2YDCcSfHf5W0z7JJ3PuyC8tVolbOTrTNSzTm/SHWnAi5RFXvIfXRN4dorvdru6TFFQVWHnhDxjDb
ShoLLPwXCLXrpqZnYVaThYjATpAZ5/0IFBEqtkEbmMEbOF9S+sUwXm/NBD3aex+MlgY9PMvGskDc
2LZl/odLQu59UDoi2zQTX2Omja35DHsR1HCriRXwpuIN39UfnuRn6WR3r5YwmIOOkAcxTBjtxMeK
MHnqpwOl5eH5CX5nRdd7v56q5k1/a1RpvyJuVbwQJl7NmG+31u21LHsJM0iWyHfdytfQcUkKdBBY
zPKOrgM0cBvuR5K2nKH/47gx8/VDlej6UxPfKo3brIRRG5dSDDALgvEzG1TOF7miXkScVQcFItMG
uBNEPwbDu17t5KKppgrHsqGiSkOWbvKzVINx6tP111nDIhcYafSiFqJYUDw0nMMiiV6CkO5kg1GQ
o9cF3tjsULh+/JJTXgnwDIDM/CyvSH80npNu8w5Sk+lSCapNF5D5pvb8x5x3ztGP258P5UZ9T1me
d5TuyC4zMP07khjxaX5+LEg9XLNhdcDbkT7A5oEuYCA0Nf0j+oi5P+5ubNtqMerAk08cppKse+KV
OT3GgvC9KyUok7IHOEi0l/k4sl2M6MOIE99hV5TdsrVJHUFCah+yCg+PblV8VPpyM1s/5ps6cpKL
Y5AYjJJ42KTNx3Xi2AVtsBjy2vmCRGWiJH8XET4vXqruscCDu+hUPdwpPf4Sd7pROoO+V8tHjiE5
FacsGfJBuw0TQ+x1NElqAPFydE0r3uOR5jTQKM+l3vcIuq22TkhjH9QC7j/WtckjJyKB78+2jxRL
oxrVnbucD4nuUcGRDDoYJbfcZJEcj71EFMR9nDHEsKs3JW9G/gzRijXwXeZE3cWNUqbcIUoMCCqa
xDkTlXpKKJOGrXl5WZl6sI4C6nLMWu9O871gPrS5NOhtcod6bt1r9IiYvtzW7n1VqAabGG5aIx+P
dnFwGPYsCyNjb2NM7a0kpu9i8q7bMvA7rF+Z9ja0F320nffIGpm82Hc1QKOzYLpPgIbgz6Ir42Az
P6gEZbAdFEy9cV7Qgo7pvCijcaG6Mt3ohuzBfFTZITEHIsnSZbdvnsO81Vb495nqmMYEFpqSYl3P
qKha6JjA3mLFEbuMzvtlmNsxfUWNOa5bovyFySmzThL7PqNMfBOUhXGoPG8423pJWjAyxmfoYh+6
qSjflcnfSCD8Qk7/1FFBhywlWkzi/sXNAE50iXvbN3ZPdnMaZvsu7I9e7GviugttYpb3Qhv2+YRC
iGqLaSuTlKHM2S0z5r9RaApC44XPrwt6V40uqg6DALKJVDQs7baWh7ASkNU7uY4RKh4Ms0q3fg4u
nN3aDy2MySM0CGx1MhiHMTery1UZynV70Y4jqAhIOsTfKGWrp0MKMN2VkJmxrX3a2XW9LY6km3n1
QMvuiJCqOwCl6qbKtGAlQ7RqzzbTCyjWEO4NNCczbsuPMLX2Vkfer2GCtc3SPN0Ond/v8WbZF3Wo
wmWr2cVXBJaxTHGWudI9wX6Ca9iH2Z7snrNV08E6avX9FJD/KAfVW414Bo69iplq0Md9JbBmqTHj
ObrgwiYnbCH6+kH3/VsjNfo3rlJD6eBrnjbNGAvLA1lCsvSO794Whs4vPt2rhfmZtODrR/s0BQGf
4dIfgyZw7gA9WE9IVH5GYokkWYkm5+lL2VFlmTZtuvE1OzzHmj7sdbgc8EiHYas1bbaYR9H4o4xT
h5HmCqanNGrT9X5229PXEwb3cxkwczJW3167UqywIHTQ+o/zjYphluTlw3wgSMKR4dHMjV9M08UE
fpzIWm3jx/qwMOdAM9I3IwVcpOs/p2119msNm2qqQ4w3uwyNlzLXsp3CXJsrMYcGIvwytlz1GBXe
Cda/wFmLdZZrI2ygYu8rA7KM+WO+KMP/VU+FOqSLQRmaq8GwaadIIXHlhT1lYuco7DAU3jHlFKBO
1R9gXZ/jwjVv+3Ysdq2o5ZqqOW85T++VWFhHEeFImV8y3abhxKyClWv2dCtgYCSlXpzK4XauSybJ
Y5yzvjjOR2yMALTOOKbrulYYpUmZHP/VQNc4gb4428zBdbvFlEtp31ui6O/zVDKYvKNSIXwBtZWg
ZG6Y2yZtUGOnq7IkVmjL5KGEXFaNKnWPYJg3XuLeNIPpnoY2inaD41T7VFOKVaG3jKpRkYoi919a
mxKh0ARTSCehc08F73pOPIWGv2naOj9XMrwoYy92kaKCqvKqemXO2KZAs7kI2Nkf10MYL9PAnUqI
NHNvAD1ib20MbJlBY22vS5pMax9moRtOorOkFKW9Ct0UD/OLjCEqO6pOZ5TJDZOgLVDzu5ycDPti
fklkQqpk01OEw+ukQAVDv53uOui/J2+6YbLubA1ZPbeux+RCRCSHXdOHska5VqV17DvT+LbWK/Ya
svSPyGzksYxRWUFnWEqH2sF+2mYkkpK0bEgM1CQ0bQfa8m1pRcVuqJVmW4kMEm6cXsLaTBe5GMwd
waEn25kG00od0GEAW1fDiFwSRktDxrNDI3NzYdQQJXAHTBPqZvRWkIzykqlXUjkvVzPYEAZyHRS9
vfA7fz/PALQaVyHJLQxE2php61SR2Ak78zxtAZRMzT9DR7n37dr70LxnNjJnbD3Rl6XXH+SDoycp
Qn/LYClcXS9p7ghEvK1YZlVsVD/5UF0CUprPfN9DPXbZsi1E+SSHDk6DWtrfJolJQZ5uZL65SrkW
kuGqh/I437TQ5q/3qHN8QGIctxn7BOvsAKM+uZmFcO6GU2vKlADJu/a54Q2ym7e7VpybmzgA78rL
8geZA+1iZk1E9ssRx8E2XiLdt06mDnLAHPUCv1H3E7hPcQKVmSxBry8LLgfkfC1zb+cbjD7elrBg
t0h67+dj8xcGIQnNYsxYNkH3zpkH/7oo0mOc9v7NvNnNBA5WzSJk24WreXbU67F1F0oCx5M5vJDd
cxVoJj5qF1nRtY3jfE9trMcBDku5pr3COcZZKJbkarUXXQbfNQjJb3avSxIlq9Qae9KLRJMiC0cj
zv0OoOsUdfZCK17O/6bRgIysJBgg/vV10zI+SdNQ4C2AWnyVdpqBZpJAJu/ZlIplL0C8Jq30Y5H0
sC2CBNDImBzJF1EtPN/lTMbkSz3AszXOLawYtJjqNNvDCicd2BeZ/Zq2VkCYIrZBKAbDxMwVhLuq
ft2zlTFhwnVQnaebSg+OFVn+IwPGgHqluk43xIDQBxtD4S8laWwm8jgkYtMBlbwRQVMf4FCjqxft
zTA9FEwAc5+z5qoeDSoXS0AiSnkqwnY4VdNN28jpxqoWBU1d694aSq52DBhS0/owNSVbZCpXWz+E
36hSl3PMqpGLjsKHau7kDlUMv2zrLnpitkdGcMx6J0EnjBtvqZZ4s2LkjAeYOYtwOosQCPNP2CQ+
fIpKNvPRr8cVrafzQBMLLDqk4XJn2m4NBiDdPHbw+zJ0UNDNP3vqv+O8FJ8td4KIR0iUW1zKEkiH
l1pPkntF+HezMaj02ooaYVYyeBMS6kvKVxXrEbLxZw+oZOmgkt+o6QjUhk+70ZqZvsDil69718eG
M/3V6mhwF1SQUGqYJdYtlGmGptNIVMcluaxauu5nap4SxRZDtCV4X9pw0o4dZUGTXiCMAceG9pLh
EVrkdk7Il/wXnPECALSGvcBv2HDYI2pMwbzu2LlsA10tXfWJkZ21zqnuI43BJu//PbLtBJzWGP+j
jz5lLuc6L8xxmTWc8CC+KDepaM+MEbznnr0v9Zhej2U/3MwecWco732JyDIbDO0u3adg43O3f4XB
6K0g0375jlIc4gm4A3QdSW9IgVc59BK6mpKcbUU55QwoHgoRfBSa5lyPNBVDhkM0HZGML8ZB2J+x
dj3PR/NNi0XOGmnUnY9EogEMToFgWyFcLSn7u7wv/tCQrqOIggtkEFrCEBpVcPZpK9xzoGAIK1jx
v7MeXuZTPUSidNxQK4MdQdEWhYcXfUlLO42pKbqlGXsMfinIMLWRDl9hNRsd2pk+blmVSd7Xlnks
xFtnEIZZRRM3v7Y6G11y4q9FzB84YTHZS1IcXap1N46OujdN94VoqSQeRwsAS8/uXDvJK75150D+
KtkYzFsXfd/6W3vqineKpLyMdV9emlb9fzXdif9AG5qO7gKiEKap0n/490KrsNd0hAzeLHoxpJcs
yPcVnLJziW/zIsVTOM1URqYAR72VyyiNX0O440dncOxzmnjGItHcXTcVrMwn/Rzc946wnkFFJ481
igRTX95kHl3qvoViOt/LzJ75Cj7YayKrpybymtDCRDSC6sPe2/QiIURFQNHslGirK+3lqqNLr1vl
prnA1Z3/aLOEyfTQM+9NswYNHyNSNN0MeiTOwonFAUDWn/zEno2KY0UU7BLJYZTlRBHXbuxPDcwH
5NqcFeKUS6t9xliobsYlqQFXVQJff2ReYHbHazYS5hVfFPeevYAXn65zPGAV9Ig33S5y2MPe8Ig7
YlV3ibGuglzd1pBi5sq///rs/5f/nUHyHvwsrf713xx/ZvlQMs2s/3b4r8cs4f//Pf03//Ocv/4X
/zqHn2VWZX/U/9dnbb+zm4/ku/r7k/7ynfnXf/50q4/64y8Ha8zT9XBH8ni4/64aWc8/Bb/H9Mz/
3y/+43v+Lo9D/v37b59ZAxWS70b6Nv3t55f2X7//pqu8hf/rz9//5xenX+D33x4+mq/wH/+7/PgR
fvzHf/b9UdW//2ZZ/7T5n3ANYJ66qU+t6N339BXD/Kfp0sCpWrQW2ZqYvkIivg74kv5PzeLJwuav
bhAHpxmuyrAb/f6bZv+TIbfFx8gyIBe4xm///un+8lf89Vf9R9oklwxfVvX7b7bq/pUHK3SyVJqO
rGQ4oEbJwk1f/1PHnD8IrCcakWt/LGMI7Gz6hEq+PtaJj4A3XDYyWIiy16m14MjWUcB6/8EoaszG
xb5XS1Yz2p0vMyQziJHk14W1dX3zqAj3pRFNQUOjtw8L+O5pMnz3Ubs1RpwS8tYCbrkIe+kvCrs8
4lbFzdb4Z7+WNGslyR0u0ackdLc6ksiUsovDegkePlytbJ8Lbfzht+FaA+6zyhO8F3llQaINubR2
BZmckG9S3loDCCaHLnn4//Qt1E+eAgYmNdu19BDX1IGovNbsTaoaJNbYHbN678Xu7we3ESsjxNrA
X/RTi/FhaECZCG7iLU7Ts0cZipLm7aEQ5is9Bc2OSqGjag9vtTr6pzJotx4tY74jkpVhE6yRLFVF
Hjmb4r0NfXVZKqgrGSAVHfm3RtTBkpEdm+xzHKg8pw9nCdaYyUZiY/sot5yzc9XkE5G/Wlbm7iFA
EtJVQoWJWHlD49CafBAFd33zid9yEWX1nr2TNZbfmNy/URlPtZ6dwopuC9V2raWtEk0s8ymEQ1Av
VpRupWhL8pZT7YFKV5GP3JB8W6auE0EqgmWlF9pqCMdDEunHxCYEGu19tGxAp4RgNDEBtYMIrSvf
kZqkgaDRP3pihCznetV8JBOlLndup4MFVLS7MB8e08aFFu6cpgX3SvXojAiK+kbI/n2xgZIwrjQz
fF9ZAex9ZtgVMBoXe32lPOFzjv0bgdlsSD8tKLmIIQ+FQWBZHehP0qqLlpf+cgHhcJvbXbMYDctZ
QoFmVu5cWlXgF9rh6l5A9DAuwpJPAfXz1pkGCCm6S6PmGPLGKFlCIU9fsV8ee3hAUTW+55jCgDpH
d7LWYFJXvIvo1YT1rR02Wqj9yINuq44UXrhcZ6tcP1NcGS+Sda+RABiTOlrAsV3JwrgbLVgvQRlu
W8rkegN5w8oTyrxrbzvSZM2EU5brMbdoEa0lhrgm+aiT6BUxV2zSFJh+SBqiosYywLp4yrQOFD01
MqvCt/eIamJpaHfY9YdjFhMPiHeGX7y5mfdiYpki+KkuBz8ucVLa2LjGnSLbbZIRycaAyQXKwKII
uqCtkRNHHItwmtZB3lZgIIPHhCRIaYtkk+Dw3Ta9fMSARzquSJeynmqv62pvG8RICPrl68Iq32OE
hSWyYnciv88eOH0LSDiztlrmxPWAbdzGEbVzKE/OolLNH5nr/qhM8yUcqXw2k/wDNW/VGp9xE+37
2PzD8PwfqJHICju3RZHdYtAimZOmSyt98opwrTfDY4wM1dNDC7COaq2lkaVHpLZs7WX6G+LMV1b3
4HgKXgmqVh+lRgVggdMkUx9cm72FQ3tcphmvelUX68H7ShNXYAnJPvoEGAit2RDHzUqlt7lnUdDh
a9LUlwr1MYo+G9v7KnFxWlbw1BTyWPqxfQJ6sxMuPTKCUBDWRrAdrIx3Xq3cxMwFNsx+v3VCYgpS
8MUkSuggGN8PaX8RefXtpXb3IH3zvYPzKEO6Jf2027R196XAh2GRofOjj+U6jCxohy0n6qHogAn3
LOAbQR9fh6Cck5KENrbS8vqb9iW0exokV7EH2bIJ3lpGy+Bo8J6TCPEiGDtNlLG+0p48q3Y2ErN7
VAr4e4P7UnhLO7OsncZESLfdhy6qLzbF89j83nRAIrGbE9dweMkAIAh20/HO86CIlK2W4DPZJLGa
bVtgQrsG0+hJq91XxhHnyL5ErvtepxDlhWBCHPW5s8CBrh605tZOHR/FpIQ92/kYKYiRmCPfFJeV
u3ASw+eN3+BqsFUKXkvkR3eJzZF4RgBs8FpCHTwrurrGwDlsVibyCF7B8gYv5440GMtv8qyevrAG
E7O9SMKN6h0zNRIbkuYKE6bpgtJjS2qI06SI6tSybH0234d4UI4qvXoqHeeFm65U8FIr6SIewjTa
Ss7Uwq/ulWqM3rBdW1OdFWSrFI9jAO0emExobu1D8MV2XYebfpBlUax7XLebfLDpf+ky4M2VtVTV
njySQq+Hm1Un8t3lkc8XaVaPWgbL9LhK4BYmJf9F2o65p4VtbhU7yUMxFbV2rCXXCWDMhaEEB4Xw
1xYVr4XHdTBD+loDLNE47ajsqP16GbhRs1D96lirTrGB4C2viEra551NNPrfkdp3p5HrDPqGwwsx
6lTKjsK/OLV8Use8O8xHgBvWQmdGHGB6XaC3l/vZmuEaZn/ymuqGZo/qzrTUZd3pdkXDigL7TuuR
zh3O6JAjlWeV135tpq2xNfAePuMp4UweC4SK6bB2lH0u9fye/Zv+WNG+LNrqS/htvqNYuju1at6f
Bh1KMErbv48bkz6NGAjdKpxmQcAirXQ1f3k+9qcH9Ry4O3O4UybeinZoj/N3mr/+t2fOj803WtU8
JKWRLgjN5mAU+ad/PXd+RooJA21h+gcy+gREq8WHRCeEpicMnQ2GALRlAqyebn4dzvfmx+avzofz
TebKGyMFnJrEIxgVJWgh5icsAQLV85ZdxqRlyHTzhIAQkmEb/w9Z57XcONI12ydCBLy5pfcUZVu6
QUjT3fC+gALw9P8C2N9oTp8bBklYUhRQtXfmyvToBkm+D4fGPKWKYp7mZ1lI5AMY5v28rpw2uD/z
SnddB2q1dSWmlqHO/gl9r1m4Thk+dqLDel13A3YDO3/DW3sSo03t0INg5DZ58ti0pJrGUHiX3KAA
QVI7ffP65mROOwKv3Sy4xMePcALxaU07sqHGvvl2cN+RO3ApduUQPNptkCGZJ4rCaD5cFyfsM/oq
65BWpIATTuEcnD7Nf/BPsjBJM3mtBm5sJqigxfx+GBn6eijwo80vjUq5GXlg3uwaHy58gtv8dkB5
bzdGzPSjSTSrCIYvSB09y7EeIWv5Z6vhp1nH0VM7lUkyBflgb3Q6hFLey6c1HNaYF84PfYIzkbgk
fTe/VP3QP6N4uq8xbzTvw5zW0KsHy67RRmbEkvkFw9LPAD/DL61u+kWtRelT4zSIjtXO3zvCKK7B
kCjLNkq7j8EauKUH5S8iPF60TdVha1R8LiHgf41Tb5XpCf6Ytq48NXvFH/GBgKD81XF3hpXffA5+
qKGCaIKHscgvvuNwi7Zse9tkSvZotp69UE2ahgoxFxtbP8xHiuF+LpxstJ6srvHI5O3EodBd7cKw
BBRsT0fS9Bo0eH3xiyv2DR2e/ab6dL5qravPtacOR8bGIZEvhXjx6uj3vKrnyiXu3PJr9Bht1EOq
Pfg95hgtUXISr+vxllWMRTFANc9t3pwVf8q1LrPx6Nd5/hK3uBAiz+72YawyFJjyP/iE6nZeqtBv
20wi7I07rUwT0dya5C2t5qWYVsg5TAiXnrfttcY89jW/AE+1sxdpGPEFOPP7vBA1hPaAuucwbzmW
avdEVjvyZXY7P9QugYC9/zSvPbYt3SIvvs17Mg39NbMZFc/Lqi4mTRBw0GneLpYU6ewR4cq8NHI0
wrfiIdzdT6JqzXUI42Yzr5xGTb1FLef++QCEKe7bFE7pvLIdR8VR9aecvum0jIQCVxnXP/lPNZeW
Y7Rrh3y0ZhFOeHh/okjMD4hZMjAkHT28Hm72f9axktBJVvPq93cxpsV12RznTb73MK/htSI7uTEX
9MV9MdrBDQr5z//s8P503vA/e8XgF+ATlcZqXmL2FJ5JXvxrd9NZdr29HmM0j/PS788xv/zPxjSs
6h0wk8v83vfS7xOdF8wP358FgCOTM3j/y+/d30/me+3vJVIbAeFAmG8wR0RIRPdBHtD/LysD+rHt
YINySdBDzh9t6WuG/iE2qAmK+tx4TV9vBcPIrSJRKzZOJbGY/7s1ppZy2TRZTtbCv0vmxa1ubL2q
1g73XVSOYe8RaJ0c4oeGFSMw4zyvpzb8GzCuhrIlsdTTgP3fmc3rKGPw7tV1uYuHRNbbLk3bk57H
i/tLXLDE6pBwOCGBL850086sBjfy1HnT8+oq+Y2ecJgLpgooS/2xyk8pY4nbvFocGHSYwVl2MCfC
ZVXZj26RosKcXzYIayoEf8d5g3mXAKBf0K71x/sufRWfXghEY97b/BDkKAB6NfuzD0N276Mcwvsa
99NK7A862u7hfhQvrr8gGCB7mM8S7PRPH4jmn5dV3/5iSCf+rOzaQcCIs2K4/O/H9ErCf+h5xH82
8VM0xqONbO37rJCSpwtV0639/Sh9yJyfwo+6n09pXpE0b/oBdiT39xPTFBJTAwcx830b6KQN2VQu
3MLp2PODYjGJmUZz9/fmL8quRlRXReztvvedph3WydFFkTl/tZ3RMYYm9HhX62MTLlvN1bmNAEm+
H8vKXIJGkUr8eY1/zVnkg5Ld93n/CwoA7BJr6Z992rJX0PBAuKnSqL/idF9EpWgeyvEhNPn7B3GI
Enb6Yagd9jd6ofYGkyuWD68zt/OXWkD1xzPDp3Mtyk2GR5zwUBnAb8LkMr+PVDBb+kG4bZqB1tO0
atL08RF3w7tAWLX0TLrDXum4u6yymbYzA+i1VrtK1y2XJeXJ7bzRbLs1NctfeJKcOFEXxfb+6yDu
DwpkcckNrWXsECX395vWBoHSTSC0uKD+xcQRc2pw3xsFHhMEzYCSMiVHunGczXyU+w83eiGOp2Q4
mRqbP183kYiYNnFqmv64okB2P8a8utWR/UEG1Ye0kI7N5zS/30BrWJVKWGzCoP5ZovqbfpOryNfK
aytgume5Qb2GADGtOhqhCPcJ8HdQixn9gc6/+CrJiiiLuAzdNBpht6BHWusBst+a5nuPhPVa0q6b
l3dJXFzxry4J4JtWdZG6nDyB/JdyFHL4nKOZE9SgeMgIl7uWebbkJzLeRHoamcTGsX5qTc0A7qOX
t/khJN81aSC8GTgJF7oXVjfbTIYpivnStMGmkb15aeRoA5OT3ZHKDza8HgwkNqnE9/YZUMVTKYpy
7Ts1em9n2Fn5EF5iQ1q3YBjcBy5AQtjkZiiOuc6CTlzyfqp79drVkXIhODCSJZJWdiYMgAUUY/DB
fXNr9IbIn8ExNpbSdkhq3IUiFLDObXMuRYY8Nim4vDZxfRUByZw/ummr0i6uWeeLU+lI5xTTbi4C
bTkv0krqWgEc3pYKybmPg60xGJishvToZQz5zNgct3apPQgZ5yc78N6UstxF9Fq3LaWzyALZU6Rv
JYnmEIR8+5Dj6qCNmO6SIf4Z9yh6RgVPROfYWwDF4EOo9YvgxVUD+IEOBNpVq1x0L6FHb+HMtaNB
XyMfeyywBxm0wA+VVFP0yOGP2rXGh/krjBEDLh0fPS1hy4/4HgkhNMqHWgTWkpHxuBkqXblp4yZk
hH7T9Viua2W0VvqQaVeUl1xdyvgWFX50a301vmEtRAZmd6sBwR24R729jUAjlhGxkdhhKugOPS31
wdLWDh6TVWWn+v2Z8DE+80u1TPrhVk9iZJ0GyjJq23bTaR4BmEVubPiQTR51t5x5DF3sKtql2mhd
p++epD2TsobodlkuoQLHKf2TdKpn6SpWnEZdZ5nV3UA4/zaT1x52+amrmCfIJv5o60LfDCmqLK0K
7RvUgk8PanFaJO9QUKI9Ep5xHaPIfI/r7IzmNdnhhotXFMSKgy/dRdX4fP1aWC3asrXOese8PGsO
FFUY/XrFY106wdmu0arp1Hs2SL3rba8TzsM0SjkZEP5IKyseQ6QINNFH/Zy2ob8ahiQ+lJSv30Jj
Ml6VwYeeSJtCaKJv55ckyFvNEp2e9oOmfLZXm6THUi7991CaJy9wimfpolvBxkW8ID3tKwAFUC8d
pr6iH5HIILW6Oj2eTSsRynsbUJGPRB+cSfFKnqg0PRoocjZR3I87AYp30UWIyFyA+itVxzLVBVm+
7UUS78fMha9Opky20utsyb3mFxwj45SplXHibo/VvyIaGsPCFghzFXxqg9BP4BjPRQfqaH7V9CRq
k0HV4S1R1m43/HIks/8S2eUpScd+M3QUkQtTXrtKtrtZtjlM02k5z6kbq1kDDNEWaWIwnY6Lsb9L
O+d14vnNKRzoBPH0e9uorlJWnube31vML6vKBFzQq8z9vtf5Pt79KGbu5ds41T++N/577e996wrl
ZNq5h/sZ/XvMap7/f+86c8AfuIEWr+4HmT/f9ynPL+e1lRa0C9pilO3/+xr+fPh/9/29WVU7T+Wo
uNv/nOD3Wd+3c8aG+qrJ1fp+1tNu7qt/n/L9WOPgHqU8fO/++6z+PumyN2u6AKZ/19x+H/N7n/dj
5KXmTS7en//fx/n3bzkfL8cZux93jksgObKXYZvDsxt7tf9UowACy2j2T5qP6SZIHUpnQErOVgm4
ANnCuojJnCwCqz1i1f4SQGR/s4/CbsxfYUTbXqXSQddZ5mv41+o5j5rqUPpxv+1dU9yI+CQEVy/k
x9hAo8Az/9sO4y0Jmuanwa0XwLEpHk238zbQQBiimKU5ka7NdVvV43PeM/sJWkP8xCe/6KaDh2H4
6iK+JkyHxGaCydtrpgXujtQhZzd2/H/OC+ZVmJq+/Dnj6f/AbLCvQ142LNq9YzSY6yEKzNN8YGym
3sbqZfs4n9Z8gsIO6RpwzHiIj5Wwuw8u5oLEbSFu80dUdfi/88e2gaCuu6Qz6LZB/3Vcx/pFsKk6
RN3v6XvDjui8DrlqrOCTyAu2+XHf417bkZMgHrRat5eNlxTvRR883L8lxHFkWEX/KCHguAzf4VNt
iGoTVbmH+dD2jg4sjU3n5PKprR0GpujQ/kEhsZrPuO6iB5pddNACScJNQ2Bzja3q/jCUfUEpUqCc
rWS8V4mkUO08v+RaFOxHL0WobrTlEqVR/wrmuFy1XbPDO6RdszrBUVULb50n48T38Z2N6ZAgDved
nCFmskIrkkNiET/pgZIDA5gWUDWb2noOR51tJ42JJmksGJ3UtnlnDjuBUXbjdA6oSXJ0DtSvPoZa
GNtIYWjWaUp0iklrrBB4cyvs8vfRqd6jmPKLqI0l+rl0a6nM25MUMiecreZsuYl8jMzyoNoVENQ4
qNaxY/ZnSy8a4is8d+M3aLVi6RvnaiyQhvfVWsKFWAVerO5Iy9Nes8bEw2i8hB37qdI+eUqGIV3h
TtpWZT4+cjMlRCo1jPOhSPxnzIPQT42IIVRO0aBN61fVqj2+nBxM92DTK2Pc7SIN48aUvHRBHLzU
xBrrYtRPo6S9CBEq8sD+S4e7+JsxpqhoiX5ajILArs7bJTGmVlVekw5kqDVeOkM5WkjdF7FffZBH
enJ7AgxzILFkEVjc/ADXSO7zIl+PTfHlTNaDzrXQjllfHYEWC50fwSTvv9mNcVBdrGk4CKCFlGJf
26BZsndcegmNX/J4fMYoRMox4oofGyHftBLNjjFeMqXtl/yLx4sa1ebCB8RPcSRHh+yAGmwPiIhR
nBR+sKljornbRoWgqNJIptIInwejpoF4jKo/sEInPUjHf+WfxsxfaON8FMRUr0qihxeFfMaP9hg7
1MexYWxRwDw5BaJ4U49XQ6kdCie4dBnV7N4lPjl5dkrnVyuaeEU4mbMeM4U/sZWTgVPuLDkiMzd6
YF56QNoX2MCewYNrulf8rfFapyEtS8Y2krklpgrvB8XLHRi3APULbWLf8FeRlMyrUsJREou/rmWs
XVPtN8aQHKw2Rk7ULEMYc601tCt0W5NYRrvQdAcYdxbSouYIXedccUffaxFYoBTY0CJzouRN1Rk/
SQwpK708ZW2tnL6Bsdn47BJEtZjt94k+mROTptoqgTI+Ev4dlVDRR1WjtUQqx6rzS2tXxIX3VidI
faWi3sLc1x5NzzlafjEsawMtTV+NZ3CeWAr1KAbKJTHR21FunulD7kSuxAddHeQ/ODZcgrw0vED6
eOyKxPlqNBhgfsWMJR51ZVHRhN/ZTIeAozPY5UpIhGHl06sjDOAhVZ5tr0MHrepucpMtEdr6pCK2
/a8qdpZVUqVfoZU0S9fG0OSCANuV1iB2Qajnty6Kd7oZ/kTvlFwo/QMg1RJ88io5kgG22+X8FZUl
7fZRx9+bTbR4oTBIqzs/PQKEbDdIZ+mUU0BLczE++ri/CLH33itfURY2w9GnEfjwuspJxQSEahzK
JLvBuynfsaciqUjQPvWxOeU/QtGpGcYCzoYeD0OqttY9GhNo7Kq6D5WYSKtkvNRFSbHdr+npqZa7
1wvHXljC3hhZmb4x9hxXcjAPFFicR2cI3xLKLx9+XLtL8MUlpIz/vk+p/gdBm/5exXOsoozrHoKh
zg8gH+ozKJJmpQqFCbmLIbnRMfGpTioOSQw3xMfxt0iC+sFu7ZMSGDRk1GA4gUE0ju3wonOJunoV
Ff+SSAGCJovomkQBiEBjpQRyrVlZ9o7u2duORZlvjOmlKMdbN9rBaswH7GIGGL+EbFJwl4F/U5Da
F6P6pvRD/Tw/pAirRobPLorV42y+8CliiSSh3ouZ1xL9pu+qYlWpWI+FGZEQiH3xPCJvaRlFHxxw
gyc6rS4ShMKluO+Df5L+Gz+dYDsExmssXW6qeQbCVwHYYQMQWtYZ+ue0DcwHo20E6QP5OiKJ76jX
ujyCAZbHJkzegwLsOH1Nihb+VPVIHnXVjR9jKuj8nB8yT2PQVJbhobInsYam2I/wXBnx2Hlw7Maa
SaRePun+OEIZpQg5KO+JQfhb/kS6ckkDWhGPRUyesB2XG1RNGuAud9w2aEyxLakql3BfvdDU+TLA
fixNc3SuXlMrqzqvcATlOR4iXLvc29qF9TbTHhC/oNBg/rYTkw1wfqno2h6exGKmmc0ZhJpVP9Sh
W5yMPg4fjES9ioHRm4AhEYbPhWaVtwz/mRVo/iN3RxhEVrKSkUNYpv+sOrG4hhBMLhbzL2lUV87V
BIWTx0ethiVtpTCXZQt5COK+S1p0cKBJcEnD3HmnlvVgl3V1whtYrKLuHDdB9xzXVvcM4Oy5a6tD
Yar1+2C9DTEWPSQg2tqyInGw/LJ5FAlQ1qp0s4PIgadSjYAxErX9Jk58ZV1RtDjOD5DHk2MbvUah
DtRB1teRvgzxpLr+gK3frtJsC0XcWGE06h6rIHi2wBa8G0jl1xIr8X5+yQDLzLhAFz6YxNHQNi08
lx8IivSNEVjJvtryGcf9CK1mTZOEyGZk6MtiCjp0psw/uwgTLvE0C81MK4+aoLTlQkv5TFGDtEB2
UCv6pK72GRXLqrQOfapDmPKaaA36ADVDjlUMvio2Kp8AOFVDdS96IqAtT1AVTNUJ1zFsGt3OSHwt
afEx3Vs6hq5fce7FC5j+yyAayo+8bA0GZZOxq+ue+TKjZRFm2d4qLDwS4L1OfmIamyFXmG/Hhra3
yGXdlL2AVxpEn73l+c8O9EylkcqRVk94cREGIHcgK6D2cuUWl/Fktxq4gSWjvei5JW9m6mNhAGJE
UctvQ56Ctj2CDeSzu9PlzQnzF9o+CNFb7QjMOlxKPaExnk8+AIEb10iGbevq2QeWtmT08qWS5aTx
hDI+moV09oYQG/mFcy8MF6lZX1T6pZ+AbU3GNMGukeE4oWN3jdPbe5Wc0IXeWOqlTI+KaARRBOIB
ab1/aUoVG51TNesgRrkNvY0WnFUgdw5JZY4tgajAwWlVacSDplrxjImNfGLL6a/EzxSwbBSVwIKC
UUiREH3ohmI16H13VHRKT0ORWPi+t6hIzUviVwRnjQ7TJc87xLHqHZrY8ray4lbJbbDkguWKg3TJ
8WoL/PU4d+x/wDSOSNrqD8+KxteEQPUNtXT908ycrzRKrgBBhqfY+pR6nz86OJoWblg3a7w+JLth
jd7YHkRgyxUgwMkGsyVuE0hG21mra0ktXqN6lceYpsQG6finO7nNIbN4qwzrrmYAFZDwsg+lQiDs
aPsM3+zAtA6aCZewbUW0koSBUb4q61XThs4qBF6w1ntJSqlr4LEO+mwJjSnkduupP92OXgsRKA+w
UqIFrDz7hFc6QOWleA+Dt0cD1j/hf42xGvvBQpaDQYRo3a7qyYVHbtZn0RiY2IWaLahBygX+SZRn
dW1siyL4WQwhXtXJQhPUZntGlVEvs6gfj7WPuBnx4IRDMMSDnyjWMiGeYkE/mcHVdHVKY8VYisrw
4dyA/VgNMIYIzrUhwGXpRZF5gE8jLfZYVUa0SEyBFF+/DpjOn/wUirSauc92b6D3JplMlznwdkYq
+xSa3FqLR+8dG8kt1xHNgNwZzq5JgcusrRDfuhs8oAO8lp2mX81RxaDFTTV1lPEXzexb7zgYMlSY
Ulozpmuk15OKu/cjhI942LZZ+dAVxSHX0x2K8uiH0KNJkWfrm1oxk6ObDCT4cOKD2n/FXiEehFrI
s1dlF/7yzDi6MPqgFXlzlWj4DM124/jlGbRsfHYrxby1eussx8hFm1mn+lGp37GVR+/6svBAMoG6
qpaVLEgZd/TkwyOFIXbq6gK8mcBw79UH8P1lRVHHuKMdNoRnYlaF8UlNi/t00lHqG4RLjig2ZMSp
GnYIMzIOuoI2y0qlPDu68wEXsHplNGIuwfoED1i9mEmhll1bfUAKZ+5mx+rQx63x4kVaTeWJVpuG
ArxVXewyJBCTyLL21Ko59GCLF/2jk/+To1/DXl/sZKXqSJh0cYhcSfMQ93g2vUrH4gKJzd30zZjt
Da9iLuVExjoH8HdoRN4eTNNGz1HSKppewdHhfhQ2JX9tyeTGkZ+W3VE2jlqEEuyHbntGETrtlyh5
nBUm9ByK7kCtvFYAUhvzPxSwYxutDKNDc3oYukOc/VQ0s91npXvCQ0s8V4LhuMir7kDHsdMrIm0A
QOqWjYoRPZ8uw+FA25LgjgYxHX7LwPdIROxOXT0ylIkDAqHQk1EuJRhN9fojzmRc8LGtLco00WCz
oTurmmCJchi0H1NeEuZibg8lYPl9UW5QniysHPWkitxzKDZ96QE07wKkBcGu8A8WPy1XNcN1oFUl
7Dafknc5Xpu8+yFzFFj1p1lF16gfDkqfrZDBvAI23hhatWqE94DV/EqJ6yvmU0JUOHWKAWOt7chp
66+hdzC1Ul8pKRwZAO1yURYV2dw99RAzALNVNNjKGNt7ErABfWIuVPKAOeY4oFbfxWqKR7yawHvJ
eiRL3m2NLyxXEDtlBpJn38SIbRsdEOFWMhm5+K3YODVCPNGp/9gD1H3Lyp4FCpI25a8namvbxOAS
xIfeNeg4EjfZpp2GzLK9ttFPtUCKWREn6Ypdn1TRQRA+FesfIYnw0UjGqGidHVigaokY7L1puEwS
3rTH0EjcAhA2s+v8heqW7pJ5wI1QX2ebhmRFGrq7q+zotZ+CrDxG2ctUESTcHHuHJQ6KpW4sJL+z
ACt9idp80vhqXv4Uu+lvB7EvIdt+tKgLiWYBvG0FRHkzOP42MNN+0wTmLz/MxoWSp2Lt+PAKYAAM
65bCz9LT/GxFpX1C9zEa9977gLQoq5JrX5zRfNX70QGGajdvfWfEW+lH6lJvFWxVJEEsMM4uLD+A
U457t1fOjaWVW2oY5Wh0h4K5cFtitWSMDRHJkiSqJhYqWf0KOQ8NK/ObpvBfLLdz8Z3m3t52+u3o
Wc0pauT/HmhDLYMO5IExqMWptlRvxR3KBUYqULm7asuNiQdBmsiC9OjqVDlRszdCZcMgPFqUwtuP
NaKRQn9jqH0N+4hwweSpFxhJK5/kcd9LlwSbHkwAU9tw9P6hzXNs6sYGjKz9k/KPUo1YndVA1ZCw
bsy4yfZl4vzW/ewiJcT9ZLK9gWJ41VU93ZYTrWF+GIYMlakMLq5TLbuUBM8iU18rWS1FCJfaoqeI
MidzFnWWvpo1xRMv9wEZouymXishNnnwcA++nS9VxfhF0FG50RkSVwsxsRYSvNu+25Y7H7/An/ci
MCTHeandeNGGb+w3QWrFPuImZPt1jISaUY4a2d7SiutiY7NfPSYr246zftV47g+UNlwJ4nFnddUp
sN1qN+/Ow7h43/H8cn6YD/b3wU3ir3ZBXiGx5f+WVp+5jNtkpUDuO4z5IVai+JhVFBHJmEV5Yzvl
0e+N4RA01yhHuI+ZAgyZhB62bk1d7rO0RX/KT74Q+S9lOovcKDfYQ8v9zMVIQSJlCC7VuCfpsngz
E/NgucA5zAgInFZUZCRR5F3AFRhWZlnWRx+lI9LvgVI+t6oVzVUDGr+SLsY6dRdkNEw/6Sw5JkyI
pNofSpqzSZoju49RTSt2T8KEs0G3YeFa5Deotreum2I9w7WwUgL24LmHlVssLXJFsD719hEECDwf
c9IMOxBxOu0K3R0CcU9UhKoZW1uo24L4+ZThpi5NgKQDYhEmwptmdH4Qp+gQGGmDICInRVi4w4uw
+mCgpxzrOvL3WhPskKCm5MUSlghDGrvi0L2pXv7LjYL4udG1V9PNKnLHc2aYdrNtq2LqGBtcuUP0
NwaXZQcNZh3lHkbZtD54ZfHkG5DDU7dHyq6LTYKJax3yWzlSWVEfZEIZOjJt4ysU3jEJhPfamk6y
xdJKkc31kmffKz/mFZiiER2hjEANBnL0RAVgrxeV8kZHbjevQXJBsDQZ7F3HwFGY9mlUpTMn+XKK
le27+pcelc2KHwytrrjwyYEI6+W8ZQBDMR3H8J0ycLxxMdUe/FDmj/n0ceY1YJk+w5ZOXszM5B5q
B8bW4t77okXtw7wCDgkByqXub8Lz+4OJXZ1Liu28j8y5hFMbX3pLNA0UkurC/ajCqMjkaN40Tp6H
1i0/SW1J1qLqWiJoqPA3Sgqxf/putMQ7BFwV3igtUMGg87EbZes+RXn0Na9gqNUvWIriiVtrvjdx
RW1GJrpvTpLs52NndcAtw3GUq+7p1jGXlUcOe+Z8+pQFppML4PmuUqX2TxaUduxwHuGL07HdCdKG
K+Kd6CqfsrCWHxyuHjf0fkz1pk1bIh4VoKUvpMUEu7BQna2wxPjS1/5t3jf9Ci5CUWnxY5wYQ33h
rJN+HN59P1w5cdE+J3nwgwuJuvR1hhUec2oUdDU2VTAfRkZnoCSggMurspPyOSJJGIrgoGwLI9y1
+SDfABR/BKM9LofIWiM4rBme6ZCAA+9zEMlltDvv03El0du0TS5pV4eoCquOnK3Q+1QcndwAu3vN
3Ra0vV2UWwmN90eMeXZeoSpliOk9cE4kDCnXsEAHPZJC9plY+SsTj/jZgqm291xYxSGhhh+2uM7L
pQtGMiBO9ojKIX7MfIre9w0jnwirxHNvBOmhF4QIspoX6OVLqrfthwMUdMMdTe7Tvq6e+zR8mZd7
mBAWWSRs4r5H5SQgxy+j6UO0XbbRAt95Kwgg29aZHu6iXNFefU/Zzyu4dt8v875wzyReOBeVyEeq
THwv/PmuYDfalwI18s4JDWj/dZO9Z0zK5i29gJjMtu+ik1X17sl1lacycy9kqmRPGVe8p2oEtKPA
ddnPLz2XYYDQy5/zq/uDTd0iroievW+F7/cQeOUAsrCzCiynAFF8ph9cWLOnSGnqXRIxFm0JTrsf
wlVQuyols6FpDRp19sbRDbGa9z6/Z/qPbVFHj/M2EGy6dZvA4plXcDrFurXRP9+nbOW7NMX3C26y
P3JREW8FQ2OAp8Dr0X7hUBA06TLxVhKNdGScIxAU8zKLS22tVTY6k+mlzxV0kRZ8qTW6pLc2f3SB
fb8qTmhfSSV5n/fctXgk3JECx7wNOsSSIW0u9/M2idBeMqVqHxora1+oN03XOPHm5kl5zutcMvDn
QBqERFr6BA5zYRFvqWaky7JQmcJOx60saws1t3iqmBo8trSh5o1sLHEEcsM0nDdyhD+uR03V+Hmw
UdAxGa1EB5t32mUNbxwV0KtEXnSt/PFjXqlvaaPZUwl5fhmW9E9FEQ73c2dM8SJcUz5YtahftGFg
kMwoIG4g/tiuuyf/wt+Pyo8stR4jUwLyTX40NGlPPrXHpIRcj75IMEoJ1PPYNnSQI4cpWcaHi6RO
l2FaMD/7fmDELpetNBw6KqwyP6RajwxvftoOBZ5iooBBEf/75v1ppVDFxrGw/97QqMaBonF0SRxq
Dkmm9SDYpoNi1meA1w5rYj0IR5jfSzAnDoswa8gILpP3+T0jNOSfTegeWOtyGohxeVzpjaTc2Da4
vK2MX3bAZeqsKx7wVUuj9DK9l5R0EtqKVLdcC7CQ0WnMpupOrvsbXyuad7oqC4REU9spU0/A5sIz
1U97lYSmf6m5o/HjyJcUjtSPVnUCNiIxS+vb4c0sYoojSrVsbXTYQCB3lRRANUvYrKVg+N8mqNas
QABS4cGXUwalmYfbugXE/9eCJNG1jdJAyfxrQeFiPI05ueW8IEC4fd+V2RTk1FTYtb93Pz/TWkVd
+7mp/b0gHB04QAoinL+2gMeM5yyOmV78e6bzs2pArBy6fruaz35+b37Ia8SEjXSQMk8f63sBLMqU
8XIbrv9aEHfYNWhi1n8vQEqoLR0svOvvvczPqHxzeSL0YvPXArXHRViRVvD3Ak2g4mROR/3l//3a
R1cBU6ZpfPfTgu8v0U8xoorSFvcF89L5xAeVWLywju2/FyAnpuTYoCb9Xnl+1kzwMhKixr8XyFr+
dOwo3P+1QYJkC9pHe3+/HkOTiJMOeFlsrHTP/pEXcQRrngsKaoUEKb2+jodu69T0P2FUu8TcUOfP
G/cmsx9eoBuXHr/fMuUvo0xZF0SELgPyDNcNFQbmFOqFabePrpBRPf91cNTQxZf7KMZ7prsY/oRO
krsqkwNuOuSMng3hwk9WbvgOy3vXdeYBvLV+6muq896DOTT6a0lnAogyjSpSy48Fsn3cwLVF8FeW
Y2jDOBmmNKzw+K31ccXdu9gVHqFHItGY5BabClI8cy2ELcp7Wr34PkBezxGkJbZ0VN0yCalZMZIm
s8bquu3QeselE/4mOYvpW1ela0vegqi9NQYJT+Dm6qXvkc80aCh6BgoW45JGNoxPV1prfmeHigsi
lE17L/F0h3WSIoxKikXrKj8Yyv5ixv7G7P9Lp3JVUcdILUkHPDGDfe1FGRPZcfMbnIezjNUG2ia6
NFVMZPw8oOTvhS/5r6BV2xcFG+wiDyhDd+SMa8oyVLkPiLgnoTbWsOiCOouTZmVlabJx1ew3HPcd
4Z8volC7n7CAsQie1PYhcLgJWhHRMAUkkMWUBVfZEOnhvA3w3xK4xgRYDMH/EXYmy20j0bb9lzvP
iESTaKbsW4miGkueICxZhb7v8fV3gfXi3bKqwp4wJFkWCRJInDxn77VXQXyMyNq4z1Bx6JjLWPO9
RWxqacibDNgDafKBzVO3H0nQSTSyZQTjU4EphJHtgnfCH2lkBFrOEYSOl1Jk181bdq5rDQDoKkHN
vvXl4J45gwY1dVfXBKo1KpzDo0MHS9/4hbAWbhrmL1l+ddJm9vYBRAyJLE1kGv3VlDZYlHFePy1a
s7TVli136TvNKMOFjVQVPXTX75owsE/CpE4eahJIQ5Ze5l8wrbR4nqm6yHk5z0jAy1/0EruRN9k/
JIM/lPQV4nyH2+N4+3aUwYHoMKIS52+11o12zBrM1e2/xoJ8ILaG6eb2r4PjuitBo37bCakdAkIU
CPZuzHmU0x05bOuZ94ftYw3h/fYtU+tyEfdy+vtbGGqzHx52q9uW9nNWJn8pOanz7XdpPv1IbFXf
3f4NqsZLU0TBvUa3DUlEW6xxTNozievdDOv7sug2Wo5wuyG0aFMU+jQLfS1uj0Gtn0v87aD8TJN0
vNYKN4nGOP6fv2BkFYEuRndEW6nDy4KiGJFU3I/4SYglI909+WhcvKR9O/v0R+avWLAqhN+u7tAM
YkYCdXnpCIfosfgeD7E/qyDmWKsiWQUpjfPkhxEdJr2BDUl2gw3NxTqphlCiSTFzmMhgpIVfEQMz
DWtU0M9uGT/TgD06ov7LFdFKe2gjFDjDGCLQ3tJPcxn+cIdpi9o5UzBNnP19qtaydUkirPtvhU7A
ThxFl5j21cJ16Vg4LRjSBN5mRVhPRqNYZI8esbeWaZ6XPZVRnwmUrri1Iwzt9pyY5GiLMY4xadko
6+FCLwM92jueudFkuAuD4hXE1h3w84XrR/cFuTWIPXdBIdTJrZgCY06+b2p2V4N8KQrCNCazbrax
jzc29b9ZSniXPA3/qgbB0CUcjpGV6QesPTPQu1yS9NPuah9EIbKAp7CtfkZB1y6Kwt3WTXfVM3tj
NIidhtSs10jb22WZK2tppt5yUukpgilETbR3k3hlKee7hHKH/zBBvcM5NFWPxLRZH5Cc7sLCkvyq
ApcAkZqaytqSJIviqqwubcZSAFYyXCyINA22+hSsrCo/NSW5UtTUQDYDHXlSTHI65lGVDUj7PUno
vZ2QYE9QW+Sfa6v0D2UXrEe/ekud5COcNo75aQ91hSW78ldGpDfwWoxFi3Z50eSxQ2pdAAC/qjDd
MnMlducTMgyVowKAmxEm0m3g4k5bCIIwDsw1GOph6Ty6rQAnDeZwYRKtW2XFp1uT45VTQlFCaB9e
U1LG5y/RYK1q0V3tMtqXrZvuLfx7RmnBvvG097yY3C0YuEVIGMF6sqg1Ysf5Xof9/YBC68ly9GZB
qODa9wKX0ANSv4vRoSHhxFs67OVVi4YHKKK43gkJ8T2oSjn5oBkmmAtgo52iXU/ScTIt8+GR8R5G
O6ETh9Mbdy7AqFqWpO5U4kBw6pGh6rNmNtaCdNV6Ow7MhxaOY/vIERHbBG0ijwHMxxxyLEEcxdJJ
4x0j8aXveN7aayW8sL4o1tmkrYecnQ6tM2yBix7sVK3KlYi+5W0crf3A+FlIfzY1o7iavbqG3b5P
IIK9wHpJNO+jYQq3nnRtO5nVCm0iCtQAgL3JH4kkoZStmGCNQRe6iwNiD0iU6ldT0MBFrCd0url7
un0XCh0C/Pxz//9/dfuZ6qzXqu9msC7T3jgqzubUv+FMcbf5/N0w/x9iB/Lz7Jja1FaBjnv+h9vv
3r76v4fbzxr0YIbIwwMgTZtGE3JxG9nX2W76Gg5WADH4odF683B7OYDhkpUwOgEanWe6vSa/h8nh
aNQywLsSPz3HPUnOOVS0pWpy4HWSWUDFeKu3p4chku81UwA+3UeAHIuSoLGmXhAphDthb3K5jnae
P8j5Aem+dRqs9ATT6FMpQVKSIqwgA/gRAG/b1wYKQ99J6lVMC2MVVP7auY3XZONfDU7yHWw8Gkci
8K/2/LNCwOmOJKl+pS2f6bgPQDdCb5cIMpsHaOuKhsMFqY6+ayeEbsqevEddlXvhmuY2RYGJSDns
xMKLQTylBs7GLnom+CHeDGH24abwseQUDHdZqBv7vJ8eqvpnJhNtBvwX0wJ3iMUukSmGrkEFy/2E
0pDWxveOXVJctdGaKOd+14Yss0KT90HcjQ9+U6/wyUN8S5ptwEjs6oeavoYTwQZ0pk3KEq0OHPJ9
GJbNOo1LbeP6c0lrS0ysoo22hlfma0uHxtaGBOo4UgyPfYdl3iyys2gZTzfj2F81Azph+jbQpL0X
rlu8tM2A0ysLr7fvwmAr/grGyrzU2sil64zJRSs/I7sUwLiCp35UYp9gCb7PyLRYEXqpvfndcEgH
tPaj5Vd7XSTayiz9emX7eAclh7emr4jr3IFwNz+QeEfDC0twMKj8zSaIBkneAhbqd52cr/uaDSaO
Jts5CElKOXoShnReYb5q1rRxlQuycoDspdUhBTpobSIpZ55uXPbWutfHQzCHDmIVzvNF5wFOL1pU
Lr0A+ZhrZnQYgHAS6kNtE1iwexpFeK/pFQ8mkXkS9fBbUOXwSlWRXwrgD+RMMg6JMOgtC4f6TXV2
8oH38WyA4nq22yeXYeod/rbmMGRo3/I0vusrc+vE3BALV0VXKYrn3IiSE7PDcoChR/wVoBvTNBjr
KgyfTe7/VYZWtSFQvDpp/VRtot4sT9LZZH5UvKZ6JPdRd4/4xj8nAccFBSt8iWm9HJ0JH73hukBK
HAmtgx31Vg1pucJ0Xj+Q4eHtKjD9TzkHsGlbGI1m69xptabuvD6Up7o2eqJN2uGbj3pGA30A/tT/
NNPkU3Mn7VtuCIsZ30o5MjmlTNpWAZIzaICeWpYIy9ctzdQ1c3F5l9KcZMxzrWYWccosnMAg/6Fs
mnXo5d11/knSculJ1b5hAIrPgm44NWorNipW3/tCk6ekKGCGU1sHiDWLtHDPic/e3S4UfyUQDuul
ljMD7L17A6mWDMf83fF7KM8gZw6FU7/8De1vYC4ycZtp/vj0wUdg6xc03IbOv2q2nR7swAbpSiba
CZWIs/cykN1EZi/qWUtW9WzJ2CpEB9FPDmRoO1uiOLYXlMntrgr0dOeH5UC0OT1Sgp+LH9AxXiZn
6E5W6hqLMsn6Oz1wKUXzB11Mu7hP7DcboGEdRkxd5OTtok472KiGnjj/c2bNBmF+oZ/sQqPtT5mE
ZejPX2FKT1BS9cleMCETPmoD0oyS/iT64l5Bht57ecuq6xn2bqjo/CU1pB4Zwj+HDF/hJ22zJUVL
dI/WwYDOYHmXIeYZzUmItYz76YCO2YXXnEeLEbGHh/1z2yCZX5HHFtMsjsflLas4oG1ktnVxNCR7
y9CsPZK76DrbTuKwVcRSV3ZpvYsGB85WdmrSmGtkviuQe8MRNW99UO4ZU6mXovmexTgrRuV29/28
mU4YOtvjdAH+TKRPCm3UrQhLiBu33vuyaObEmjdIQP21K05FbkVvWAe0na6YiitUht9pqG8gXVt0
jWzSxwZdv1om23bkhc1W841vUCaKaxnYrymzP+QC8PYbhpTrMSZmAIWoevKYaudaLb9pEmhLbzbh
Qk+jDRRC8WJVnKRdjLIBd8Y3MRbqxQ71N2VjF5HurMwUBimLESX8HNtDgUcJ4kZn255zEbr8rhXm
3dCn+sm1xJp0hxpF1aifx+TcWYH+HYdjvElbr92T5EfFUjbpjk4CiV5FFuxsamxkEJ1xqhLFQxpd
R9zk5yqW02NaMzuvuyetygHuWMZS0kDr8sm8vz24aXlyGt09DlYYbaABGUtnCsuL6AmysuEe7G3S
zXon/0vk0c+2Iwo78/T3qNW9B+suQndmEpn1eHsgH/ObYesnPY3tazShqW4q0FelhrBAtiG5dbq9
r5yqWRsBCGF09uRQpc5Dxld7YyyzgyO76AqKlbsB1Lm3EG2CrwXOe9XHd4NjeMRmGH/5gUmIn6PM
FQFO9pUtwU9p4ZK7RUQkffYTkMu4TfvqiTGQRLscnGVtxns2cySbzgMMbszaHswrdAS3fjarQG1U
wbVBNYYhUyr9xbOMczuZ4l3YQ7No/DZEl4sfhIDYeA4l08KLA2pERAa665ocJKfWL8CZrcWNdFKj
q6yj0n0tokGttdAiCgr9ziB0fWli3n0Ph5+kUTR7G0fl3k7cnRG48TdTB8EYW+m0xiqyaWZdYwdN
Z43y1l5WrX7Q4yo5H5RV12sdwRGyZm6lEqQZsRDRiWUDab7mYNoBNna7lHrffK7HHkTDbJZl5OAZ
tJmHohb3ALWcgxVH7cofvfIxVtEuqTz9wYmGehWoNHry4UmF0C0OI6qHczKrbbG+xOdODktG0gus
xXei9J3X3DC6ZZ6AbenCsFjh41wzWs52bT/CMVc9yZDOYzIp0ml1d52QsLzH05E+aVmPUDz2ANtO
67YlVaAliSRkmBWPmLaVtgm1vniNq9I++FD/V1POSMXrZHdEk60YVivjWhJYC456qA9O4/e7MMmJ
lmRAsdDDMH3RQJEdNFlEyz4qMKJm/Qf2VL/q3b9arWMKkZTbmpe5Vi187IiA9PXkQM8uqjuDyfQ5
0BFGsadFslRCXiL3cNPb+qOrLJ+k5j7aOj79vTjUGEnAprkMLlkcY4dlyQlbhjtdYe2Q84CA7Y1k
ZQiSVd2G0yRDbI7s2V7hoMouNbnfTdgyEqu7YCd0AeuujpJ9P3clAimfHIwDa90BmEWqpsKtZjoG
1F+rLV4MIj1jB882i9EohPWWmvY1gNUQB99ttPr0IQyy/sZiNgHp/nPu9JuooIk4wXjZjHXP5iNM
47Ob/aiCrHyOjK7a5nOW3u0hMGvtpxK7ePbcNI4yqFhFtpnmi5cb3bCKTASlt2v59m2XV+ZaBMkR
f1PyVlvViom1egwK+zC5cXlsBCnIuSAxrvQxoOCkSb91DG+6vlKftR2uEon/hRjfggJaXjJntD8E
d6t/fIFyFuHusDWisb7T5oekn4Vet8yj0SFBup/UPpu/QkixVOSQ3UV28HhL5pJmI1b4EdCjltqT
1ffHRCXufWyGV04z5DNzQnjWOJgqyD30kMad2CKY+xYG+orZTr0jw67cIy76iXUqvNpkT6H31BUf
SxNeQyEd2NcE0jTpCr2Szda4STaNRlpEqhx9Y6dzxnuDyLyQVOJouz2nLneBSE8/umiND7i5iJr3
talibeUH8F6KSh7QH7Uf47EazX4P6p32T2dox9iahq1feY+mEv2592qaxDSZO73NTyMZuLdUuHAU
w72piNcYaTf7NfJCzLT6OWTnTE4YKbZMYJvQ9X5Evu6vDe66x6KstItC0rKw/bZ/r73oPgEHui04
g5dJ6tKtYXMf5/Gm8It600p6uFMPCGsM5VPQjeyb2a04q8FlhibhLR/xEItV79vyjRE7EVJu/mKA
uNv2sTg3OsknGd2UtyjJsdNP44df9vpi8sfygWSScEFWU7R1c1ybQ2DHL15L8qNdUaak3Hh1PfFe
GxbZtLfVq96TAtKynp+Y1+tnAMVoZmvB1Lp1X7pmjDdJgT06DYn30VKj3ccWQvKWlCQ+Y9qpQdc8
t3X/g6K6v9ccjCW5PTqo4TBJNSK+OjKH+uwFklZAln7cUl1vD5E3tKemyJF9czPwS68AhERl2BA0
vptkg9DaN6H3oPlEWuKhYpt/poz+e0sVfXE775QQ2fMiyHPYRG0TA8M7lF6NQ2V+8IRNG7GTao3N
vn1sCVlhUtDcMfqYiyztbPfRt8asmP+PGuq2wkzQynjaVs9NsIyhrha24ZRHN4n8vbAddjODIios
6hRyHrdswtcor6jSyqFZ1oY+biLdbQ5GHT46qADOt4deZK+1k6VrPayqpd0U4zdfzEuFSRPCHeJ7
FXvGBuKAfXYabmYUP9PJhM1AsFWCXY4RxarPPOiGzfCaNzq9pjRTy74qi5c6L7OVy00XqZr+RtpD
eO+ZU3gPwWvY9SN5KrPzKEOJeiqMwiXQoCFHKo/m0w9RbFqLfjdmE674Ib8bfTPaiYhsARDJxrYM
NGtV9ly9Y/1gqMd2xBCru6V64E6PXKgNaYAk5so1vP7e7LIL8+IRi2C08hwLkXZs2RcIh6ukbcQ1
07S1qBPCy1jC6fbvqS4RnnPTWZsO8x8lwADiWF3ejD+yIFLZDHlTHUXNGFn68ACA62NUvruvKswV
geYFwPJoFRtGyt3enuJTW2X7puWCmrBDbOKZ3kpzbKPYpbF9GvGP9T8MWdiPVdqli9SAVQrwrn/L
42WAKvkNhfOHH4/WWTPxh2ZoCs9ZF+UrQdDROdfQFinywde5azzzhhKbWObVMu9+WGntLQSpIPez
PfsQtfVzORgTL9TnYrORpblS1+7cEQM91jtSOYa85v6NUQAtssedHkooopLxgqZpnwtSMFo9xVM1
e4xMWKZkh4O7N33tnX0Vd7C8fcNO+tNngnEp44qS1mQPkUbVtZTSQ4Wc3g1Z398RdWts0cyxyaBs
IAVq2oVajRDJH86yij1yZy3ohoP42R/bYLwolrCXsqPTnEXx2uj88kkQu3Ux8umRQWa07hhu3EXj
dshBB9MB6h9SSPxvYhoLAqlx0MQyqzZZV7UniVRsNUSoatynIIvce0l2M3rJISF1t156mkbcAtSe
sWXV6QkLWmHVtA811RVrTzJejQ5BhhQp0jpPxyhgT+qpLChKaOizyIuRWLdIDSQcIspixJVfSL/4
GJJ+fI30cO/ESYcjNRpfQ78kLlEPYLVb7DhocR7VZOKzcmyP7FsUEF0ZfoZBE7/GIvI2wCnkRrLY
LnNV1Xu6hkAAaBjhm87UlZuGf8FpvDUzNhywcN6I3cLQ3b2hGGWHlIt3WJdw7Dwv3yg9wjKsvmsg
e/eaI9Wi1Uz5WNGsAfA8qC0dCuB9Rpl9Fzl+6QJX1DbRg5+VWYXfjJ65StvSQnXrO4SWrDt10H5z
tIGI2DzvFjla1GVZKGvXkKq1Ir1W37Y85zULHlgG0Ki49VZqOXLr0nyqKVRyPubvtGHAU9or28vL
o1D0kQDe1ft+YNLopeyBAhhZk1F/eIOVH0G2W6uE4NzjMOlyYQo/2tRIhe77uLFA15bzsup8kF+9
spkefNYOmeHJR1IOwSPjMch9HUuzW43YIkkh1NtH286J5h47b3lbZtlY01Aq27e+kM3FN8K/Jp1g
u+ElsOkPpnbQPCSKUWo7uWTKNmID7bUFihTTtWQmvi48OsyTkzrXdEyLVdVZWIvbOCM4l00ucQX4
D6fuXrmRtrPGeGDr7T5bbckwjEicWA76oZimb1A7wAwVHKdvlC+Cu8IydZBd5c4o7qPaMQ+1w/C2
wEeM6J7ejoBFktfmSxymKL2iHJhv/+K4hfkuGv3cVc7FL8pbPRoeBlPbtfbgH28Phg2mN3OLU6Yq
845MgM+BjLkVas9ZtzfgCi5IJAqsAmg/DxrdWgPAxZ3toYK0fWfT65l3roQst16A5c8qTHHxEA9u
QwkYDUaN3gTtWwMx0WXE0YgXG/T2oxtO8VMWHox4+tHQkufebZRnEL6XtAzyNSbN+hLb/SsUhZDs
jbZdopec7qm1jmVFWnOKj3ias5vHwBguvfc+qLbFFMptSDOQKrITXrgTQCCrL4vNrd8SZlW17s3C
voiIpRMfKuheHxZVhWb4jBC9XoxsmY6hZd2noNIOzNnQliTt/lYdcxc+x43RINtt5KbAfcwmKqeV
XYcfFpl2uxzTES2Wq2e0xXtKB3lVNaXGqiQAREEtrCZMHDgLKeHUtgTYjlSpV6fMoB1p2Wm2sSOr
P5n9piAJMKikDvxwjAhfTLwlvVr76gYxIqugYDRp07+SRGtrSREdstJJ2RJl8kgO9o4Eur5Vxrlo
kSX7yo5gWOfs5waH3j5HHA/WZsLitrkluek0wgE55Ufsf97a54gf2iyNl+FmMiqHa75RT31lfYNM
NKwLkpH26VQ8MKsrWaXbN9/ilSRsAvZWM20mKmqGtr2360hjgFCTPSZjToB7hxMTBOg7xTk+R7c8
43HhhFW2QkVZPyI7N3+ohCtRIF6C6hd+4mX0MJ7KAEDsLDBsPffJgWZWxpQhGGPS97Cp7kdrKv4K
MO3olec/4GiKVmlcrHXYwz8y2slLtmLRpUauMJSlc9HLRyKBsVzWtnkt7eId8Pa2FMrbAff64aQ4
rgUq3av/2GY2UyMvaAkLQ5fcWrG5gQyEilbkFI8tRBKJdha25kuf4Xoeu3aW9cpsAT7Muqur+GcS
GO+hERqngNnaxq65b9uVV+4cK5hWjlvHG1dj2EH1D/LRYKUzs+duVhvaTq3tKbm8Revph6wfyw/i
WH6Cek3eMru0FwAr0LF4Hvzfqg7P3hR/GD4Gw84M7HUK5Q7EaQumqqMZLC2XuX/vAswFuQoxnDxy
sZRBpcMlqYaN02n6stIMtNER3OM689Ql6ES1DenqLNgBNKbCnec4HRYpoMJd3IQEqfulRtNf8Hmx
DyBMpT5UdI1QksGeXHjHGgTzIa8b/3h7UK2tbx2cp+eiy5jVN6N7HMPCPWrzV3U7yZVdwRhlOSe5
fvg2ASg6dMh+uWka/lOST/GdTC0PIVUwXN2Wt1k3K+qZuHV2Ts5NlAwZc6VriMYhHw0rMFzJqXGG
D7/Gi+q5JpwNW1tPhHLOcfCIRTy3ASysobrJ+LxC0En3qOkC7I/xGkPksXUHnHCpdqkHN9pbI/4v
lKsw15RI6O7YR70EVwWkOV/h17A3JDjkaxQDxlJULJq63hr4MFA3Cq76jHjglW+bxo7J5ne9TY9R
bfiPKkLtyvRYkC9DLG/vaeMmTBTp0oD+d1SwBHPOIW9OpIXrKGuXsx1gxSrTXGP2Uvug855za+DM
LDIbZ778OfUzSQx/kpJd9TDJCmNCCpCJ/8fY0h0+jco+FX3DrdbXPuvGAImUZMNO1ksmUJw3oa6B
U8S/LO232CcoFZbpvvOxJw4llzWDo27dpf58Lc7bUUKf2jZddELsGq2kT9TncAb8VVEKRnYD43uL
+aoaXoWMsxWQiXIZhQ1UQ8RDhcMeH3P/8h8xHP8v6OKfwRbGr0kzuO4MQxmW5tooZUwEKs7//BJr
MSVtHJs9OgPdVd8ZhSrAD5F1ZE/FcjmZ1s6uXQItFdUjBsPgTEnOJqPWCWCB4Len7/nT7zmgqNGj
daH0I+XW1kbxc2FPEl6qvN5Mk2v+kDqm4gBONhlyDcIXd1q6PZkPZYZrq41ieebWIc+O1b3Hig8p
HrSBfa2Zkz8R3Dul6i+/P3L9a6DHfOTKMi3X1KQ02DL+euR5NZGmhXmce38hKGadadlNorgQ9FFs
MLP6GzdLtH0GczYFaD83R+C8EjOFe5H0WN3/kdUy4XPNI/SaPh1ZrDsnox6cZem74yW0yCIidev4
+9c9fyB/x87MOSu3D8y2XfJ/lGZaFiK6X182tVM5gW/IqdrHM8Az7ZCF6X5op3FlxOChafRPyylx
wr+TbQip+e8IFPtfz2vaGsEnDkhj5iK6/PV5m0jkXmKG0EdGw9z09Fa0mN6aBiEXyM6uidT69wdq
/ccTGorNhmkQsgFl6dcnjLUg7+wg4EDhTO47FLrlQ6C1CF1ML/vDm6r9++gUQxmNfZk+t9Hll8tA
DU6k6ohqLfSG4CDTMT9n9fjgabhdSJW0LnrmdiznuXw2TSZFaG6NprNOXq+/4v2Q9zGxBbUwCBQq
YsgJDG3+cL7++3O3WfIUH4JuK0vXv7xCw1EeGYU9DRZ2UnvcYNiL0vyAtRA4j8HAhLseQU5OdP/7
j2FO1/lywmHyhChiOUozUI5/eeKuQDtFpQjYyOA+Mnxz+yx7Yi1kVmeGIHBakzL3zS+E+ejCpfEA
kJFZ0ZIta+bJtRz1fpWqMt7cvm3h418NW3vy6z+sZP/xETq2tAxu0S6DHcP6cmGwT3ODtk7TZT3F
kg5Pmp+4Mj7dysa07GJd0DDBPrT9WqDMDxMjIwhLTuuq1uIje2x3A8JIuzafBTEXNb3fze/fR/1f
76MJrUfTdY7OUfNJ/eV8NrVBV9qULplkHnXmrOT1FO6evGB9XZvZzC4L8y1SwWTNAXzegmA9mT5n
Yow2Vq/Vdwjy67vcpCkwlhVjYFrrAB+pJtPeaBayiEllrpRxUCJYd326KRH4f9hlmUDtimF4xRK9
/1yL1gSX//7oNOPrWcIp4rq6zUmi2O1rX44utyT5w6MJ5LBWTyRA9sKvf8bEgtEwXfux3PuxVn+2
+kKvgvh7qNKXDC7PEw2F0+9fifEfr0RZ0uRENV3mb1/XDZ2deBpqMDxj0LsljIapkYAaeknUiU8W
EDQqIijEyRKqOUVu9t2sk/sbwmCKxAajZLH1aAaRsEFkJLlSr33Tw+5MujtzYgBqTf1eH41gFWT1
dCj6qLsg2S1x24p0bZIalBolEijsgm4cjUvAHkjntdjfQ/78w5t+O5Rf7gWmDjpP09ij6a6tO19O
eVB8TDDnphNbA4AVnGB70y135AJMRKZ54lHU/WfjluaOLLNNHs66dRtP8k1Z4QwNQY5GwJBST+9N
h4RlzbszS7pQQ2Releb+6fVa+r9PEotbrUE/hYKDbMFfLwFmkOnETYMO3TA95C6bMS3urlpNqHcM
Lvmu62JsFalN2O7QPDFb8o4dNdZWR8dJXtDrMHrWW95CedJta1jCCP1RGWEA1lBByfOIpUHxS0PY
KLaEOwugZSUhIgndWmKXLQAjFMXIcO5vNt02aWw2/0OxT5s4QNoBsizp+AQHGypFEzvTMeoz6JmZ
rzYVpO5NUGYwykxYZT7ippM1unQAjRr2YRBE+ygcp2XWQU3W0gC6qm69dHmXnNq6+0gp2BdegKGu
cQmTZ2f5GDi9BLDn7iEYFPScRwZQ/aOfOYBOjPAPZ4r2rzJPSQO8m3LnRZzbx5ebaY08TskwSJd0
swnMRYNryu8hRUvO2PW9S2Sw1FSfHv1OyxAAFBRFo3EvCbVA9v2ZpEJdc2EY+99fq19XDeK0lSZZ
tTVm8bww98uqwaS1lTRYGOlNpbsccp68NeSEiA0PKqn11RbVGJ7vUe2maTxLvFZpP312IdmEYdu9
//7lfLnFzq+GeoqSg6gy3qivr6ZwoyZglhQu00JzQOkQVxqie40QIGGVm7vYbWcVh98/qTa/9f+4
iA3d0m2bu4LSsf0YVCC/XhTKwbNXuKgOLYhlD97UDWu2MQHUDWaOhuh+5L0e7QI63/sSJpU7/8If
XsKXUvjvlzC/AJYTlqavtYUFI5rgmyJchj9wyJwxnMun3sZ2oDVudxqIUtSsAAc/CB1b73Z/T7x+
/xq+nKC8BIOurSk1U8HbgLr167tQK7vqoxGgoSH6nx6zTuLC25+JzmX++yf6chuen0gBFDZZOBUF
lfnlSgjGEPBEFeGxsEmLj+OXVuLWHqFmVA1KaelS1tQfBpzw3z/vfxygZWmA4Aye3TXdeW38R35g
L9lxspaJxeAVzFnmI0xEHDGD4as/PNV/HKPjOpTpSmeDR9Hx63MlnqXYMjMyKwx/XOakGl9UrwjV
9L/JtHs10TKdyzoyd35yM6x5zl1O12khHG/83ur4oo0AVp9epPueZscDmlXHPVlFiG2iHrDWej68
i7xv13HeuVgs0i3RJO6y0ELjISa9eFsjLQQCtvGdfDz2lICjn0KsmnGDJHwiSDAOIVqKO0CPa6as
O7tR0uRyg6OP+2blBUb8vRoklknf2MdEMKEpH9oZIHIhIWWkQRW3D6XBUqzrOJPyXExrzy+T19qC
le4EqOF0Jwa7FMs7lVjTnSiS6Q+f6Jc9A2cS1gjLVFyzNIaIy/r1Xc6azimiOgyWABF0/BzDg12h
Puycl9RB1+oyp1n84YPlL/66VCCD5OpAessu4F/n0IwaGbKAIkYrO8SW/XOHA1Xy9e+f5t+nj2my
x6Sa0zRLc74eWBRGiGSRFi/xLrLP0cwn3ypHfE/QRRtvbfrdUtT5nYn45A8H+K8VmLfUIbXTRpBs
885+OXHDVtpOFyMxKQRxSq4gpiycvDvUT8MydHV56FsLiaHzpwXwS804f5SWrgzksgSXsGX98rzT
aEFF1wFGIkODTmQTbGglBc0hOqxHqyFPPrPdjg4aK3EWlIztKrfbNEOBcSxESjUE9eX3n4H2H28F
90RuQg5uRQ77y22hy/AVRQb4nqrOUqxm8apETHaQgsjqyXKuYxTKfSLL5BwwpCNYWXWryS+ZJeU5
0ylPqA3spmPY2w+AdoNDnI7TAgBot/v9C9XnIvPLSWlzITj0jghVZKf+62WQAglj/Gr4y05ZOGhT
+CW+0w+fxLhUoyFBohKRWDSxvwxiWS9yBTCA5a9cTpH3sQ6IyVpWrqevMq9lJgXedLTnBM6JUMpQ
WPpugsdEQd/yqxYCWElK+u+P4N/XMW8zqgxNogzmUL5U0en/knZey3EzaZq+lY0+xwy8iZjuAwDl
WFVk0Ys8QYgSBe89rn4f8O+dIUEOa3rnjz5oBSUmEpnI/Mxr0qRoLRDddlmN99LU7cJahmyiN/f8
M+wc1DPnxuebABdZgzxJJXuwdG2x2aQIfEEXjAKCeMPbV0zp9v/rK9Z1zqe3WoEpyst1AZoxUIJq
fSc34fyNfvs4QkFBi62CiuevgIBkri+aMQ5qdDC+f6VfTJGigcpbZX6fA/2+aUxfkSircctczAdV
KobQhs4dVJ9Xjj2nUhOTqIQZZEAftx7F37BuSiAUxuQrF4jZCrTcg9w70e/K9lHQ/P5Xp2WQuZNu
scuJps3FVtcCyBRRY9GKQjPGFgoRcWI8OtzzM5vDnY8fFQewaeoSaTXgzuVIjZGOYR6Znk2dIrvN
qCO/hYOCMV4FQa+uv5/XF6OZczVRt0QOXYS0P77HtM/LETTVrD429qc2XeU1JbZgwOgzMevuzOaQ
P5+21IBoqSvEu5xs6rx73oVCpIhhqAaNZ2ONaCcoHjmpJ2O1W0RgZmZbnErPpbWXofHWi0NyOYTJ
S6KLl3rtVYdazqkaGNmVEUlctkbxq+uVgwhEOLf84Dg3s4dkTNdyVus3eaPX9vfv6vPlyBOrcyZl
EKZq8uLhvZGmj4H/JareSbkSBXyg03Dq3DecJ/7JqSv6sx6votwg23M2VP/q3emmRaZCtVL7dHjM
+gcS4EzB7qLW2xij+OstaMt0ZNsiq9/QBffWYiXfisChdyriNXavxi9F2ygnDIHMM2v5aedQE5Yk
Q6WeJcqfi25xGlkgUSwsrvP2kpfx1uSj9GHsDXhCZ7LYT1ciyYmqYwYCvpDPT11sU2GKq05lNIDW
QHU9peHKeShSf63Et71OqALZ7twLX7YJ0KOkpiUjgWLNIRGxwcfN2hZRJ+ggbuyx1tSnHFCVy6yj
g5WP/SoVgfxHsCods02DXzKKenXkc9OZ1o+yqYoDkJx6H2Z32JOe6Jf4eCXYVuuFKLMG+jEdSvRl
JsSpvt+j0qeEjoc2REJm/mOrLpOcoVVqUweTZ7dBgTqe2l8PVtpsFQXFHguKpqsPhbEuIvCizZji
q3wbS1V0phL36RLgISD64ufOpUo6sjgtcfg1yREUQvoZmgJe8NoUZ8q3ZUZnYpBlF2teJAZTmKis
iMqnwNgjp8+jkh7wRJt91/4BxZ6rvr6Z4ETYU6ohScuhg/Rw/9oF9MVTCjgXkdEFe6tujnXTtZR5
ICfKE8Jealo220AMslMhyXufhTpxtEBmTluKAdBe484anyWhaNd4b+HimBVX+kz5CSC4XlSUqNQg
E8GLx9ltMFGsIk+TLiZIBKszy/wp9GJb0rEACG3RvkAC7+PeHGHrIrPZz3uzgXusSzWdh85F7Fe9
0n1pNxSptMbFFOtGiYIkCW4Asli5hNEYX8tjeCoa6/j9M8lvsfKHq4uHmtMGyyDRJiJcfDC138OX
DjggW5hjuwzRQ0CFz2aL1VMFLd6mmHdJ+dtf96Fu2pRkpQPCbkHWnuRWu1YV60pD92CLIjRCyGGQ
33De/gizOkYfEhBY5D12epW6w5D3t4qIH7UWKdkVlTQk9nXrBQcH+ZpqCuxjwMhahPdRPSFRIPbb
YgQ5izAfumKm0m/TqjMJTGeoUwuvQsA+u8/c2sPKEGEspwcvtC18DN8rDYeJlHjpshx65Os7Ohxc
zkD/O6u4GmXjdwa3fZ8IyHJ2o3UhTJ66whFRs80UGF/Ykf7WRXZvCMfEaNJdZVWB29PfomZfP8FR
SC7FOMQe1fCORdAc08AQTrBG8UCg60TLncqyzCckI/dHCcU8KEUXXaCBeKULRfXb7ct+P1n6dAG5
3NqnRbABTg9rTBMful740aKHeN2VZXhNz/6PgeYb2KCLJLZa7FjAm+gIuV7lde/jomEO6yYBb60p
0YxkLh77tFWhM86AR7XzL8wuSpwKdrwLRQt2ntTeBwmldYFbfivkgB3rMR7vgxpGwtjK10h8v5YD
HhAFdtcXcgHXRVUMRPFk1b8INEG7iKzYsBEPg2JPteIkz8InU5b/Tv0m3+VlXTkiBSgUnlE6x99Q
NioVPLyGeYGWxwcO4QLimXyE9iTcpdkPvZrSlR4ZytEs0pM5A1PiDmtqHB28gwV4YZIU4UjJYR37
sunUUiluGhSbj5EZo2Gej9s2Nl/R/NN3aheRslDEGOjw2W/y1xEimfKkaFf9rCjiG2357I9uDM56
34nVCSJATcu+VzZFArSvDsiFxK4LdrIydG5O5YvaMPjcNFB+CWUY3IlBzk6Fr7kvSlymxqnorpRw
2HnIkIA3tiYk6BVkWVpTulKM6EmxxgFdXwQdwVm6CEz4e7ONy4esug+QQHciiJNHsxqDteS31bZM
ACubEgrM1pTEV3FSP2tpll9Zsf5H14L8uqlRDs6aq3pu5xWZ+MdIQ+toxtOjCkAQ2DZMNak+BtKA
FUcEQKHN0eyexG0nGuMtQjg1ZDXPIU3zjt5oAjYPqmchsBJM1EvZ9sujEu6hcXYnCTWaU1qhtFiC
krQn0wq2iibFJ9GC6VL3wrk636fIxDLpMlBZpmVKhrC8AmsCV6SEDagJuO/5EvF6GQDDCUUZwdTk
7BX0uZTNeHNeYJB1iTTn5+d5F9R6/VSIukxQOzvGDaBuqHJ1RCiKXm2tGLAjoIDSybj8L4cGtm0Z
sx+18KHTMpyohezn9+fwMlbi5KP6J8kcB3MlZ9ltxCMwqQwPBSgErtDY9lABj2Q8L4gD1A1MaWC1
w2oKh/vvh12+dYYlRKOHTgsQjMISThKZQghNn2EnxBn61OT0nYNjkxL2DSDj7wf7VDpnNPDXFt1e
rn56j4uA0EtCua3x77a7rM33SNp6h1DCQ0ps09HNTDQOkIWTNrkJlkRWqBMKUHrPXMLLO3h+BuIO
MlB1riAscyeEBtowz1t0wXraa3lKBOrnlvpX1vHvH+AX9T/+gz//ohdXce01iz/+4y5P+d9/zP/m
P//Ox3/xj2P4C0RN/qf59m9tXvPLn+lrvfxLH34zo//z6dyfzc8Pf1ihsdyM1+1rNd681vTJ3p4C
GMn8N/+nP/w/r2+/5W4sXv/+t195mzXzb/OxLPzbP380413mLv+/v//1//zZ/Px//5v9M4AH8ekf
vP6sm7//TRP/zcJIltBdIzIkQWF39KC03n6ikH0SmxCaSuQurGmWUwT7+99k/d8oQAI44b95Oefi
TA0Udf6R9m/YPfNBUeqSaFbpxt/+34Od/op//lqwr+E02uIDJdHWLbpNFucF0ApdXcCPcM/yo67J
SxfxzL3VFKiTBQ0ai4dEvZmKC5Sn3MoMnTYLnmGV7FJZxANcexya2gZ8seZQd2MV0S2kNU0v2+jI
w6FRY3cWDMcq2WFzuwvhv8aERNT7NxT07RqwXFa/kO1vkMB1RDmD+QKvppZpvVFvRZw4V+rbVJd2
JYytBBwUlm8/wMCs0IYFZ5ftIrHl704YSALzxOxkyMadkba7IB5XDa2jLq4uFK4mCC8rdJ7tVG3O
9MvmZXtfGvnni6OAQG2L3uEy6AUDF4mFimWsFt138i9hlqeZ/F2j+GASAxdL7l0vy26oGZemrl2p
ItzbPNhN4q9Yre3C1xEeTrhSJzf2cqfBnyZCJWhMDBepcpcc2rVqjIc4rCP8zKpuX474BVn7yjd2
SZvYQYQ3vS3g1DmZyklrs19ilPxrh8pyjm8H37vLBLJzknYKc8QyuCTZj5Gveveh/HM/vgf+ad+/
xbcM8t0IaNxqsQIRCX7ASdRPunnvdf6ZMZZd50/T4GN6fyeWsgSNt6oZZIfhqroatkCLHdOmzr6S
HNkOVlhFnKlIcMl8MTUVVxoREAASVssTGeXFRi8FHxn6waDLVM90MHUloruUdYoT6eAQsf9MlSiA
lxpu6CWjNJ2vxsA/tKlxX7bVrT/KDwpVfy+PZ8O0raA9BS0fmGEhwUqcDeYKaP9WjcONYoK/EZuV
B9I10fFIhbxRjOqfiXYx/iS7Ggd20c/W2fADyf6NhglgH5trzG22fv/QG8CS0Y/yLMLhErZ/re57
EwmAUlzpnX6n1wn9h84OM5kHxGm5EWwx0F1VDrcD+j512h0HtLTj6tDrP1TUnXEiw+4Cd8JctCUw
UNFYXkaCQakIn9peulRhfNpG2jkiAPNaXvk1K5JhhZFnro61A5IsmDAicC+BUIb8U+TPOaK+CCtf
cxW+JGXrdqPxc8TITfE3AZQSHUsLVU4uqgHSroRXSCNgI1/g+4ezOL8ZwPcAvTGjKmaoqJ7PvOGJ
BVGeR3y+QzqvjYK+HzK+KPEHeyNqj6E4yx2UVzlUoVhIDphm7Sy07RsAs4mV7bKpuZVrO67Bp5o6
QtX9mr7YFlg7rnNPgXRvYO7R+sE6m2vf/WitWzNZT/CfogmvOmx1pVB18ka0G3B0tAb2Q2ve9cl9
Xplbiwh9EsQd/JKjOpz0qrro5BQgby87ylBI8M+0mR+lceCaeNk8BrW5mrwXMXjNdMOJtXnKT0UT
vsJHtM0wv/OavrFHayY8oKDDjIxNbkTPgeSvkOIlfB4wKNoTqd3W0iP/Fg5yS64nDE/t8NKp48+y
0KEcJPtIC541TM1stYzWIWwRT5V2Aj7xjdY8FUkX2HSoVnGviEiFp+sc7vY4CAfJDwOYbNBfrB5b
lukpV80/it4cEwFF/7o/1+FYxERv3/37L3BRl8DKXMNzOYAYRr4l+K4qKOt//fjS2G907eioA6j7
eLIoWpyM3ZSUbuhbdpv+9OAuGmgsfT/KV/N4P8oipo+RtkKCh1Hw+rFl4TnyK/f7EZYh7Nurej/E
3OJ4dw6bdUgLQ2aI3hEd6RBehJt+ra/lvXGmy7Wsuv81kiqqBmhOnaLRYlG8JPMHFMS5N+2RTNPB
3uy2dhAYfSqu/Avlpl9jvHPX79R9cexeu2fqJRvj3HS/Opu1/3oIa1ETVMDgVKaazdM1N80aAvqO
jNkVHOlGOY5r0cW+I7LP9ne/uu3eD7sItmBEWGMKWwfQ3niZSNmVAI00UzajBQ3+Z1RxJnhw0FNl
Y3h3pX6tGhHGPTtplM5VZr/cUhSxxDlLpMG7WO8uTvhkuXJcJIqYPK0WJ3aQFbFBCdrd0V9LZ9Zd
+nJEIiXqo8gkKNaiHoezbzXRrifQ7Eu7q3vOnwD0VMPw2uzUJuPNZ1CQEdwAw9AotDbRuBtRXA0H
8/7Mbv9yHd49y/ys73Z7JPVjG+ssf3uhb9b1Zenc+fY8f2y63ebIPXjmCz47+8VBIVB/TaAYMPut
uSlOeHa6na0fdN635mC5456LP94S/Xf1z7++M7oUyBvMKbiymCPVFw0mCdaRiC+6SJKtoQO70lbd
qba8zlairaz4sM6t8vzhfBrVAEI3w9jJXxY7vEmrCdhrjOYeotGEWtNWP+AO9zNYnfuG5Tlq+26o
RVRXtJ1eIixQut4RfRdH+eVt+IbX4ipZBy6+UevY6RwvcZ6ETeoGF5iK1tsz++jLPf1utos97cmQ
fEaPd9z90FeVm162G+Eye2xs3UaU4LLanD1Bzk16saqGnuGiKjHp3qHA7gZOctVt8QDbyG5+FZwp
on+9h97Nb7FrIT9Bt5znR33tbuCIzI/N48ly2rW8ztHQt/2rP+fWdVnB+mvjvht0cduNhhQgoMwU
8dG60ZngsAWLuhscYYP7yhGhmTOrOK/SdxtpcRbmU+tV3OTzjUR19FJxp23xiOTaxrponGyTvvwv
x5szy3enjy8Bgw1zxot22W5ew8gN3GqvuvlOPRSb/NxZ/+VlR40B3N/c6lYW8xvUeqJlyirOdzvC
HM1Bcmsn3aCs0Njpodyh+XqFglC0+X6iX42LNI0EoQuYo2Esxs20GD8Xa+K9+gi7gAApGyrZ+qNM
SvCvjmTgUwNm07BkuKvLMCzy0q605JI8FYPatsTqcuh2nXhUlXNp//zMH/fKPJJqgpihumppiy9e
QJcwNPMWRnhpOsTM7XgXiXZdqSsDtsP3s/p8unwca/Gt500vWDltUjcACVnVf4LyTGf08wJ9HGDx
eQdToNUJVjgAKS1yz5XfPikq+yP88f1EPpdKGEfV0MUyZVkSl8GGL2lNS38Q+UNoTEn4MFFqRmia
XO92mjAxQMb4+wG/CDLnEU1doVlOl1FebL0mFvsyaIZ5Q9jiZXTwbyzbsrP18FgfQ9WOrgTHOgob
/weX/co/4d64Prf7v34GTaMdCr5XB5/w8TNXSrXyqW+UruRJGXWgGnS5dSUFEfofGFzTEQ4L43Hw
WpTRQjugJew9ymSgKZYnnWxtAbG64KlQ3hjoWhOZTd1G7X5LUXqBiOCZN/blXnv3sPLHh01Doxer
joctAvjcCsWz5MwIS2IUZwBr8m6IxaeTocqFWyEyHWF6OSE3LOKL2vqorsHR8i00p3v1rpgaKmey
jTzNBpVmNKsiJKsaNH9idNzKtZF0Z+p4X34DlEBhnyrmXML/OPGobCYk7AlLc2FEAA3gHUgx5cnq
r7/fkvO39OngeDfO4mNOW2vEwI4AUMV+iZKGPtwW5c33Y3z9ii0FsTzgFqa8rEnisjBO0GgZZFNR
rIH9vEYg9VG/K380q/jUbNqtkdnp0/8go/p8iQKWlaiD0nMi+lt+433KEewrnCW9069UB131q2o7
F9k8W92fTye+2q/vh1vcoTT2c4Hwj8jLbPYAy7dDuj3zMuctv1gxmQ8XGh9UOShxn3ZGJaNAEtak
SB35va1shRWUSld60Pf4zZ/5PJYkqvnz+DDcYoOEdP6RvAtqwh4selztSsKIfSW5iD6vQqd6aEon
+BlucMdbNY7gngu7uJe/mC9gMroKIuxADqyPX4KUUsiM2gGjCT2QnD5pZSfuaLjr2Ce+xnHjWuJl
5Zd7GSk2WC/ToZXRkc9oaVnGLraoHSnBHk5RfpmXa4Sobc+jo4iet2T12z5P0ZsvZnG8wKbvTLmn
RarSGMofKdXJPhJsMBLY21joxf+YacPI4Dud+Zs8zWlDmUpj8IxDAro/5SoNO381Joq3Ej1vnauZ
h3gVmP0kC04BDgSeWh51s/5Je3VnhvsAhjW4mgeKtMCpb9L0RMn5lIXmKqxePKBPcvsq6B0y3OSj
RvgbsQpKkxTnyJBRpQifJGG8kgXlWg9uAixRxS7bNFRo60m8E5X6IUKvv7hGyvFCbH+jvop0mXTj
NfUuEqpnPx8BkvxUzHqDxywomOB6iAtbs4Zrq/2BkYYzQnjpdRVRtatJOiFO4ICJcA0UL4tO3bQz
1bZGZGms3SLL0Nq3EGW4lNE+ak08gmQ0pjVrlZm1Kyp/QHQ4zXC08KtREYtQc+TQsRbOihejRuSv
e9Jj4+Rn07rI0MrEbJU3uo5Qsc5ySq8VauCYm1GlCFaCrG1rihFD17l4DlEwvlelfDNxe6P2HwOg
mMLsoe0UfDw5Y/TVUN5mRoLvAu6i3u9GOqV9h7j4laWgtSRd58gG24WEbguOJQJUq0Abt6H420Oe
okgjZ1J+oTlL1zpzG13CxpVlGWs2RLayiBfLiBwvgk3RWBiIrUBwXOb4KfR+DNsDfbpocLQEa8RG
sesW3wodG90cPesBbegBVYkhcgwDe4uxdIf4F64mUyReVdZzpiGAbwW/kDjapo0KNiFGz1HeJlO7
H0R9FSX7tsvWQT3ZCdprEVE08M5NDuh9FK6R57eH8Laj8SXq9R4GP92gwjXrAg18EeSCd6hyWGQR
gjQ3BXmNLY7eb9GKNkI+3ZtisAUBhDmlt9axIsg7+dacgk1oynts8TZZdSfjqYE5e68hNdsgrmkK
rjYW+yzJIeyk+z6Q3b6HETWxdEqt9nZqFjujyfcR0B5BQxtHe047fN1YL7G1dqgr4CeMyee0aSYM
FxOqMAma0WK6kdDUqswCxU4MQOjoxXVyiIufqTCu4eDdlpW6l+TksYBNIll5gt4egrC956XHAlIk
mz3sX31N2XvjD8xRVr6iveRiifoeLjFVfaf69/30GPlsBmOd4xYblkiYxAHSgs+NfK/odzLGvgnH
jJgZj8jYcH+laPiKyXoEhOIp6r3BP85oABozEXbKDnWW38mZ+tyX+ePAfgnVxwgsTpRbK1FPsFwY
bA+HtBlK9VSGLwPGmFHarBHaUiJ/OwzCBpEB6JCow88RNtZWv8smv/WrYhOPIRuouw2a7AKypi/5
h1z8JQ71VVxUyIPkR/DrQGw6R6sRtdH030pQr7MCt6CWb+RYZ8Kuh+Hst/U6lklIWr1A9TkGrXsy
FR1LlfbSx/IgSkU3ntqTqmGRi+hUFKw9/Ei6OnKiOL8f0/Au9K47+Y+eHUck1sYbPQ1OaA6uml60
kRBelcq47lRuDN/H2GIv6K99qa8FY3ZzxXq8zyqE5fxby5w1JienF1WsLVHgxgKnpX2kheoPFXtc
xRR2koF/imX4uyox7Czd57jgdKDXjOLZAKEZiFdtou8nNQVEiBVGbtqxWPxOGss24stAFznNKVyG
1k6JniuVdmgGvVMe92ZTuXiOT3rkqJ53O3XJuqD6arcFQnLAZU1cqFXaJmiTuU10tIJH2h4uMl7s
kZ1c3CrJpgyfBcG0NQH5Q/MwB8LZYPf582SGBz2+EaVbK2WHK9zP2Hr72bXCJvCMP02db8ZouBCU
AJjp64QwZNGkF231bMYdNq8zcR1Jmr5BzDeYLkT8qtFYvY0D5a4IAH8b7bMUGuD3XhFDpkuNgnp9
wHjIkeMEBYrITlK8acKXVJAv8HXslf7Cxz58AhycxfEKEEZrhc8566ONrZ33WL3QhhS17EcnJ5eG
H+5R5DpIRYfqJEqxAe6svfYkG7VrzQFic2vyHTf+fSLd5EDQ0OzGUUzHl1UCHOh3rtz96lGh2vg5
AhWR2GA5IaU+pBF80TUTBfZc9xq3Bk0Ky/hBCEO44VP06vVmsYrxIcJ2esVUEPSiP4VkNAXoOn2M
hGcfvK4vRmcoJ18FqADGqQbo8AFR8FhknJZUB5gnmESJF8WhOfAV7rJ1cutRiNBJidajm6z8q3pf
rb8P5r6Mriz08WA9ouRBEeRjcFPU/qT0mDEQnsoX1a66SjfFToUmt883sUOj7WEa7IK6r/dLdjm5
3e/Hn5say1jy/fCL4C73BD3u4MS7w7o71BtO2029k7dny69fZBkc4YT+pkpDWlyKyRhYQFaZUFUU
7LKdvEpcQ8Zlx/1lXmFZaVfHWTk5Wp1Ldd+InJ+mN5eXYM9Cql/WXyY5NMtawKapz19r5bbS/9Sx
7irpiWd1uupHJfxp9NsyvBnL2+9f7Bd5AMCr/xp5Tu/e1dKwB+0s0ICVW9aEXk+6eSZt+wI7YDAA
VEDUyan3LAs+WCFO4BWT+Y16myo9xHRKxFPt4t6EZM9a3HKAAXtZfT+tJe3uLRt4P+xiw/gjQEXV
w/WtXo2rnhPrz+DG22EfbkwcRd/6BsiK7jTEls93x77I5T7MefGVohOfaWLO4AWZj34BBMeNn5vt
W3PoJr89t32+3LTvXvFiDdloTTY0DBeBVgy0eNtW6MwK0ZneBKjDr77CdwMtMpygpsue+QyUeL8M
b4YWyJj60T+XJVuYHgbg2+UqlLY5YOHqUSgTd9aQwT580leC6nj1z4Brk2g5rQw7olGFJdr4gOtn
kuNS0FQ7T3rU9Iesfei6P5VGwjPm3PjrqNrGzYNlPHuNsA8CcWUWF5Jx1avdqkCasrhux+MYZVQu
/dU0EecluUw4A1y8m8UXO9GpR/+AvbUJY6BDPhWxSlfv8VGOuwJVE8+t48eMCNN8IdYNSU2irHpR
xPqhmlt8XqnGtqq/hPm40bNbsRELYCMxSlLqAfVS/B2zHcHpQ6xuM/ynZPh43CGCsBGMlyhDC2tf
4R4Qpbkja+n94MeuOJysFJ+00ZHSaCsrF2ZPEy1elbJv9zGiL+5YuFKgmKtGcGJVnc343GbwnuI4
Su0Sen0gZC9FjdSe91zUTiiVT2j4rr3yMWx36fAY9xt9gs6jhYMbKg+68RCZiIHdVPSJp9+ZWjrp
+GwCHxdKWSHAwywncSTcWbIcO6Iw3IXISM7KUPhYTXLl6knfbNPMr+y84C+M2C90d+jqOgQi+G3g
wNGvEYRB6UvoCBpXdKhds1uNk+kMqIjZYhYdpUxwRctb1d1+UrwbJd9qSfpSpQgZE++XGD0i1R9U
xPPtg6HR2U4BTW/giRL9ic1Fo3W2Iu+H3iPBLg+C+dNi4chkiY7hF0sHsdoBhHKqcHJnf6shBfrR
bGtFwaC2JzaIbeSgAGy0juW1q5GEpfV/+PlwicjjqSBVw7F9PcnJDc6YO5mFLKpD1O9McQtcG89m
qUbbG6lcUxhGQN0vXnExei9STTHq+8NryVX66/AylDdOCIyYt5+/O5SHcCilsuQ6MAcSS1tZ1ze9
6aCsvQrWaDRXLrR4YUWlY526+uSCuWfnOWc7oF8VNOB9/OdjzMfBu8fAMR2BFZ8ALdrR3r/2V4LT
r9V1exu6Z/u7X17wBrRxQA0KyhXzz9+NFXjI8AweF292GCl/5dcBTFBsGBwZUNI6WXWQUNMn2Pg7
YVvvazDy55qRXxTZZ/oReSUiHqq+vPoVig2KBE/B1c3xrhNvRaxkE4oImbwrUApFtNz5fpm/PLbp
5AN+mamoSwair+H1RE2XS9+aKS64Z4WlhT5wf0b564txFEnBeh7tGHjK4iJ0i9TaGoaqrVyrvMOi
EQ++jeGPZ/bsV3cDDSRThgytAdVf1i/NDEm3LuvZs0eRbjKd5Cth1a+FzfA/gAN8sVa8NmnWxgAX
yP/7uFs6o6wyixzX7TDNzIPgMoA2ORXk5i2oGwySNPlc5P3Fnf5hyMXHYMD8EeURa7x6Ja0zN1ob
+YUeUod2jY3mVJtyuknln9/vkC9aucaHQRdLVyHmogshg8qIE1eTj92bd/SrciOkr5LXbQWkhC0M
1UYaDh66jQV1vu7hf/kQi1DK60mE2pCX3TvSWq3MtbEGleCO6wmxWtJvN3Q198yYc8iyCIhBg0F2
h4KAZ86y9VkLXZuqIGfdKhAdwXiuW6iZ5j4w70fskPr0T9U+1kFxgNa2UgMQIAgaAjJ05nRbV8/K
Ln1xEvI4fDrmjPI2tMV+08Qe007U+dz0gdNpNeyzbb4z16ItnD8J5430eeqWyhkEF1DSFydhPAyt
NETznXuML7HkurBIr/wTdi286LNn/BfxPzP7z9GMBZCLbMQkThaJ/1fVoXrDMWUgqp3Ehv8Aap0Z
AkL9fnU/jTlzWueDD6YNchPLLkseTXE3xlQCZUxIJO+lk84plH0O/9+GYKVmVTUojItIFYymWGGx
SOuXKoD1qwSS2VL/UDMJA6cACXXgt1WE4otna8pvMyXRHyrMV/oLQw6vMIdZ1RJuG/hmfT/1T9fc
/FzQGWh+m7AQlpR5o0gQehCIKTMjwr1A2WGNQulHoVaAJ1IROz7ebeOgn7kCluKPImSID+MuUoRU
8sopLQpKJ9K16B2C6RcKR3Ydq25aUe6gET9DiVPpJ4Xg+xQflLz+FejCT8xhLvskuywGELLIw07W
2TbRJ8TT4tEWS1UU2Lv6GdgDdagvU+VHWlmHMBK2YtIhuJeuZjX2HsVxT919vxZv2PgPX9pi5EUP
DD8YRPdUXooyUPsa7iGnnrSJhHQ44c60quXKadPy1Ca3sWGcufzPDr74zEeILEKHci1Mhdjukw5z
UOE4TVTz1GYVYCubSg+y8eQnyUrA0f37qX+OMD9OXVt89siAKl4+v3QjyvZpC3YlwFGztSvwlCHC
TehwuJrcYf860FJQ6bCDZBUr3JIBcvuvXdO5SHIhWFru2dLrss7OQCv+mx1LKMhGpHqw7B6ilTxi
usEXXGjmTRsk6wRjrQohOwMRKaPVXQ8zpmTq114lOV5xK+EcnHMLhBpCzMJExpetZdIBo2hOOejo
71/gpwDk7f2hkiMTU8HNW1wIotQ2GuKXJc7LGi5VEi6ad8l0K3jDjYx3a37mbfw36/Vf4y2ij7Q1
ppwVK91U6FdybWEBWDkYPLiz2BnNSAfJ1pWK84mGjxL4Bx/fqxCSZuDf9t6jZfxGfBcAxI+gru0U
p6GwPAMDQGL3q7PtTehkJvNpn7IWH18XXy5DWsrafV3KT6kOKjZpb6xKexClEu5BRC6GiNcaP0yu
akW4EjhszUCk4QdgutEfTDqRInzxJDyJqreTA5jWSngxIEQ6Sb80Pb+GDOoiYr3VimoVAE70vX2K
t+CsazvSKopqa24R3fTRa9sbP8NUgC2FRn1a4GGyzfS7CNWXSqzZ7xrMkD+0Ee8DOFv6COAxF67l
ILCTUr3tU7TBw0sOxbWsNjdi8Mes+js63btGPVLP2iURxQzruZWS3zqF/TK9Mev0WRJLOy+Dmxqd
coQonWisdqOW7gO1ZQIPUi/ZKuh2RFx+mF58F3axDSDLVjWJRgG1ZwVMq0mfsalO46T+Rv3NpdFl
02RzBj06DIO4043xpPuhywK5nSccZbFeBThfpNhqVC1GWv06ADLGQtkVnUuLEsTwgo3Gqo4eq/DF
oj/ZzSRt4Jxqsu9ojFm0bXM/tNPukAIFJXWejOdMfqCaYpd9sjHRHJUE6SCAFhj8XaZYu9gjFexw
5KKeEEp3uno39tYKv1OYyya97Hw1yPHKQljFgnQlcZjGya8S58e+62wZb9epb22VlK5pX722WA2q
yu+yjipSdF6SOzggu+Mw3RoBmX2PEQK2iSOE8EFGdzwwLhAihj2O3KiPSKtJOz2mYasYjROj7FlI
88po2ZOoow5I1aAcYKbrp3LOLvmEJF24Gi3tByYsWMkfgqTZdQq69xBrFKvYlamM7/Rw6LyRGg6e
SR317eS6UB+GEdrMthgux7EldBDuPCF7VMxpNQlILIo0XL3bHGUEH/PeJOocJOddLFOl5IDBhiNA
KBKDk1m2UPDLLVCfwJbKchMEs0rpH1m49IxwhSg1bS9F6teKdBMZwzGRXktKalk5nSJ8vsXcciyB
mpG615X6KBlPWrHTBkyDajz6FLyWpNNUzphwvBKxGA0xjhQwkKqbcZcU3l3KBhcxJlQRbrW1u6GR
L7Hd6qED9oZ401eIvtfRNeqiVyQUNjKvp2K6tfx7pkxHiS91uheqcKsLf+rwWsTm3q7DEXIUpTSL
hMhfd/+XuvPYjhvL1vQToRa8GTZcOAa9kTjBokgJ3ns8fX9Q3dWXCsVldGWPepATZaZOADhmn/27
7CWVPybjNdQsW1Kv8B1AMhMc0DLgqiDcLtp4SJPtmH001W0xyIStvfbo15DRxw723Y9JO95MiwLi
tZdqIk9gN80lpgKusWQEHuVPId5169Q2iIRrGyA2UXtZmh3txt7Pl+mgYclgQ0DEznXYED1GqkF3
HxS3GUYOvQJiai3XYnAIZeHXrMjPkrYTiZMkQscXJ9wOlzVM80lTWHJJirjgfa6FTRk8o8SnO7Qc
2q7A/OwoKQ9CYdHdDHaVZtz3aXYwa+lmKvvbwojt1nxuEuk6bYlUe2+TX3n6IilArqG1red2i5+a
QX4T7pSEMFxN/VOz3NGI3xJTu1/0eiPiV9pVHzAzfDlv9rLwfRoI1lFIo05vovieWCW7sl6s8G7O
xrs4Uvy6r21F5Wl+jMu3rrppzLukuZOUm0HHkjq47qOfCem0g/KEkA1PKpuQXrGKnMA4LspzEUV+
EqEwN/o3+pu809ie0DlZy0eOly/uvsC8kR2gKZuiyW7iylbGyW9M8aNSTHs2wVx1UnywhIjAsuUc
kgmrLyIUgBgmamzFXozlMMtkUCSE3Si4OSwPsRR+U7GfCJdHndxU8tYWKcLfOPSxcPXb6GYSTbYl
JKtzdpC0p1BENhZdqbniV8jcikl+L7TB0xIEdXrjWHNCLIW1UfLeL4dnIVHtPGy/EUFXe6n0Q2tf
6p6EF0u7MrV5Yy6spIZe7OwSvrShxGscvddb0E+rgtPR0k2FR2DU17UxuzGWQAEBXtHoDizYEjpK
YWbbKOmOjfgiB9QgGCkM8cMovOnq8t4Y7FboQhrdXfe7hh1EIPu6vkuMV139IQ6TX7QxwC9ZFMEh
IUlUnfZq9jEBq5aiR//PTgvDaSe/pp+9tJHNkkvVu0HcqPRTNYySDeBJKUOrLkI5AZq2+sKLKxqg
BXEiuo4/EfQn5arMjtpyGK3WmabWrmfzXlLXIs/ajlZ/6MyHQeOMGvZdghxR2qbJXWCajmByNEn3
GO2kMmHOqZNEb4a60+f8uc/bvRaiSoyTbVI+x+zuo0WOuwFARn7I1F0vi+Ib2FvOAkvGMP2BRBVU
2gd1iLx5iuw4pc7NSN1uBd3vpBtjLrYT0DH7GF1uP5UCkko0ep/Bo2RNTm19S1BSm+1zlhWksDTb
XiFZUL1VhreMRBm+qpMtsS/hxYcdMH8zG0UX+b3wHAofcqLbQvZD78jjRVgNPmJSCY2byaSSkqOt
RLClHhzVetgSBuKX01auiX8Tb4f0fWgVm5jxavipBy0bziFRX5tsEwUvWfAYTQLr48esLa4cfmj5
i1C+hAHdZnSgUUr7C8c3LV322OfYrfgs6y9mqNhKD/+hbd0a8le3EjQ5Eoz7FpaSpFZPjdp/JzKY
2o0cCGMh8cYy2lvVsGzMfR1rIplNTndxU+2zOHhoBmCT4R1S5w3uYTepVHbe0kmEzRl6tuH4fVXE
YrGjYniVQgBMAUdzAq/5uOo+DB/yeXgqtZAKPtDYyG6nVhRhzAZbbcRqXoQZ1ES7sX2rS+luCYIX
3iKIejhDbW2l2RWICe8F2ZfhIzWtB39xm2HtKWbXZl88trMM6egqmDDyV5vJ1pp6u9Amg/7S4u9a
Kx+8+6RD7r6UkzP2T+RhbftFetWMN3VhLox7S8/YLjpSaEFFmwNSe594Hqcv5R15fRg6rtJ4mA51
Anavr+4Y8s/QfI8tWPl8gxFI3hBuyvI+MJCyVKZvzffKlN/MY0sw9y9yk7aJXm4teC1ITUcx80hq
HFqiiKR9k3nTJLt64ff51ipxg2PqmVLLj79qq3YzlsEmGjJXxtlTV3KkkfF930d2kmo7Y96sQTfB
1H7LjOE+r7ZCKt+Lxtww+9iTetr6UYwVLh1fDSOlQCZDWbY1ddtrtJS66JeEG2jQ+eakfTeGnDoy
hWdUBPCJtr1u7ZVGdIP5uqrfZoHawnIb/nCJKMWkq3G8jazV2/lWitfI9PR1SjkTimMXkXtOrh65
jk1GjKR2wDUWmlrwnURPJzbmQ5kio8i1XQf/I4RhFI7RfkFfO8fDnSCM/lTealCjJj1HPQ0vPP+u
EfgccE8HS/ekKKdJvms0DN07tpJQtvW0thNs38kY63rxLsKPPdVfE04xo32FQOb16aOEh6Uwp9dU
sem7bBLwLs+7MVehpvUe1ptsgd2BaCY7Iw21rR8F8pQC+N6qVD8NrA8jSzfWQgZzO3hCEm1wCWZN
fa+D+zw8BMSNKeQ+syFtihqvpBfCoA59CXm6fiyX1jfQO+sJ+FrX7+p6V3ZFBDvwRqUZaCcmuY6d
2fHZCS2BhTeKOnlsN5in2koOh1R4KHpI6eIVLXZSKF+gzEMVUZ24WkW9OSAhYgAh/ZCz2CZ0xx7g
6YexSXAQkhUtPSYaE8ZoFQ6wCOM9AjHxfpXl0qty8UlsxoMh7SvEO/1jqR/ned6abDVm2LtStlvg
hRop04/7juCaxnRvhb9IiHSChszCskoZWLyd0ycZxLUrnkQ5OcSq4ERW6Y9mb1tYLKbJBsNNJ+X6
r2d3JRhXHfgDm2ncHfLytgu/if1TXK5FDimyrOGZ9BZcOdP5udZXQyIoRDishjrebOG+FI/ExNt4
TNkKtnp163Uz/jjiaykcBkyeo7uZXzVmN6vX2mi+WiDClYkhV82fRj3o4keihXR5n5Ql9+GuUUTB
rjHNhKpOuDLi2R6be61ENK0K5LQUP0frsY3VQ9AchoItMxh90Wo2TTFupbpxFkrEOPohlo/rlYow
AjtADlVIzkCKRTU/Jck2zNGsq6m3TNK2GrcaeRoeUXk0XLhudM2zoGws/Volc0M2f+nDM7O86z+g
TXsGwb61cddl3MDndFsr5lZNiqfIBNcclo9Y3a4prBWpyLEw106fGnsR9XpkJk6vXVv5oVrpVgC0
TVN7IXYGpK0D7IWHlDcRGNnChWXct43qF3Pg6HCXK/1KhlOEXdpO6vWrhQwAub+eqrs8E2o7z3HP
YY3ZLVfmsrjFrcqNTDLFRsnJo8wrwMGn2SBRrtgr+UsaU0JjZZVS8YXZS1jct1TyWWl4fSxd991T
ISSsSjI5V0xWkIrBrYXKrVqojSJJPlBAhXJ2LSDW3EIxVC7rj/O0MbkOYlbNRLig3ZKXyvWVtMZw
rAynSHEsihuR9dFpLw1B7xCmyr0SQzudZ07/Woh72sFULLxggsWes6k5jBy6U5RdaN/8DazQvzFW
TIyUIBHb2ZPuG0l4IlG9tP6GFsagOBxNBeofhCJi8JJ1OkcbY4y5xX1k2vxYT89SX176Def6JZ9+
w2nrvTPEbBHS1RwkIgttVknSm45STCyxPttVX92iymI5wFjhDE0weaGcckM44Wptwp4YqWlJxaDh
k6YwWMds93WL629J+5/v6FR/oxp4ICkCvw/zBYckJFeoJjeEFiBYmmNEv3r12PahNwFAfT3y2W7X
5zdz2u3KrF7qgblcdVZ24mQ4TfbWY50Sg/R00+RkHbzqVHFEA+qtkB41olOV7+mESZFqd9KwryXJ
KbJ8Q/sW7jTU8Da91O/6C1Vd3w6xFxIafAIfTkGMMUQRqIYopLQHze09uLhwSHfjhisIXKq96Mtu
+nBRvvoXELWOSptJXfN50GWtv+oTTN5ECTbKnbgKSoMN7TXU7TYeJk7hzVvU719/h7+5WyejnaAG
cWrORArLq8h9oNlkR07tlI5awTWUqLht3PLt0OVUvzCucgqBnYx7AglIuCmbici4K9YK5yRx4Ywh
YJUccytezVvp+9cDngOkPr/VEyAgNnV09QZvdRCgshSKA+P40mq/NMbJjiPPoioNMs+UXUW3XEOc
5VC+r+9RtvfNhjvF5utnOrvFga6BJ+HEiHjwZMCkoWFWmAyIIMXrPqhQHK413yHlXPUPwk55/Hq8
9Zucgin4XOvKqlLE1enkmy0yXS91Yr2V5e1aYGVFwTWEb6fOXhj9gw/2ebCTD4bfbTyFEoNVWu9P
cuBJjf709fP8TWhgEmIIp7PMkGWZpy3+PgxIPM0BIFbYm3MSeNAfttN+eubpYv8Sw/UsIPR5vJNN
r5+lscYh89/joWFxjXvtTtg0G8sVLiia109/+q1wmlXBLiQ0U6ecTH6FojRxw/666Xbxns7tBlr0
5Sm4/uSvxlnXxKfdqqynJSMTnSlY8vpWg5Dwp2pTAL81m2JzCcs+s8JIpCIURkUxKuLI9udog9qI
QRLBNC3y2dGEh+kiyeXSCCfTrknKTpZb+I+0sQn7BUPuL+0Tl4Y4WbV6rdbzHPIQCsIdVXxIQai/
nthnR5BlfOJF4kHk3x7Mnz6KIEaqXOgJnJL+VTCuSaS4tNWdOaQUWf4toITK/BfhSK6lpAh0nkHc
0+7vN+mxs1FO0Pm3Y7e9MJf/dgYxDQWaB4b38JhxAzz5KMrcx7m5fpSV6as7sRep2+FHcNV5s9sR
IM7Nyrc+LrzDM6c/g5J8tnpGioZ6slgNQyGpZoEaN2gfo5K4OhKVtdJNcKhUBTLKihLr4FlG1a4R
jiw4XQDXITef2jTDSiqEMrttzdIPQStRqduEfaI/+mgnCn3uIvPg67EAKxUFGHaXI3W1WO4iwgyV
nvJHXPtbs4vV7KHpsk0SZHaV5U7UqV4bPczdvbYsIINr71Vzo0FzBcG4/foNnNseFdnCLl7CIQq2
8wkCmoeNTDAsQv7V9GF+azmk9R2VsxN/l7fa7sJoZ0gCf4x28r41jugoShlt+jZ7tGj3yQveWwgN
Lk6nv5hH63SCMLJyAHFgOT02s3rse2OmrtOPk0sixcv4Wm/SzbJv/fYKMv6mLmyoshcOtHOl1udh
lRNAXs3HSc1KlMfdt/Be9HAAy+/w+cKBRX1v3sSrYi/s0pev3+qZYwCpM7b/CqxLyPInK2fqDDxP
K1A9dRNulW2KY5XqY1+9+XqYc2sFP1VYrb/tkk6lI0rQy41UgEkmxnscfkz5S6H8x+w8vppCXQij
aI0eOrXNaRq9UzuTMYqrEHPI24yKEb3Ru7LHo/A12l88rc9NyM8DnkzImeQLK1y9OZLdWhigINrV
Ozjn7kVJyrn9mqg/lpm4ntWn2hAh0PuuMaTanfcklKySlMShoQz5F/WpY+yqzSV2yDnuBaHKOB8R
BWpKf5l05FE3jF1F6cg9Zi/5iku82X3sWYd60x00T9mDf2/VbfoQ3ggXmA5nJ8unode38el06g1q
5AwagSvG3ZWhL55SkSWfpd4/mJOfhll/xqdhzK4OglLipTbTS6JvhJG8dHQKXw9ybitRoAvqGGkY
Ci/yz0GWPDC0ZYDgqyCEXB5aXfYCMGcJJvrXA527qnPwoR6CtoyR3imtrEUYnuklhPF5H2yU7bTt
/dGlIXTZn+rs9yEPCDtqonqYJX8+E1RNq4gMyMSDjx30L52tOPgwnN4trgsvdysUUhe1POtaOikj
IS7/95gn11AlXJYaj/aVgKrurZKKYjqw8HLX2mTce+kuf/06133v7/H4YnSGiIQ7PQLEygo7SYQt
EFfvVgYdIugJMkMIHTc2BY+NivXrAc8vOKj2/zXi6e4/GvB1oqSldJ2aH0vWbIu+fqKZsZUyxKGa
+VKo/Y5UNT9NImSl9wUsA1KT0GZQWXRdZLdCvRnbh1p8HOILnY5z3RgoThgbYAeDKdlvaeCntZJl
qUl2O9M4swZvimXfgi5Y9UC786Du54jWR5U5c4gJTGv4NOxsPQp9Q0g3ufUaIi8pASvjtsU0vXQE
HBgTTdrqpXDBbGst70+/Gjc17CYQmcFbXZsKn35mKMPJkkN40tkCYaO+UWAIJbCeZvQxA1m1X3+y
c2v782gn+5SoCqYgt4xWxtGmru4nLd6KoeIoyoVD+mx9+3mkkxUXRJkF+4aRTKPZRZRAROeQfU26
Qp0cxWl0cc+lhy89BUvyiGcziIu0SYoPMan+wUH++ZecrEOpTNI5UtZnXhbU0e8zDK340lI4t8Gs
YVkrsx+O2SkzsZrjORhDBInrcRducxzwBM/wBid7U5zGGbf69cXz7twR+3nMk1o2I7AEe3TGHPdY
anqFm+6BXdzW713Fqe6KTb39evZcesiT6mFQiGeYIgYshJsk4YZQvASXlJ2XxjhZDyL+uiNWW6wH
DlD9aNZEY1w4rM/1LFhq//2xTlbBIvQxIcuMISGDC0H5CVrEWPs7khM3rkVnVomtkp+nUvMMcfD/
317iycKQo7wmiIjBNenXIPaAybFHAuOFhX7pNZ5MesUSWqIWGCUvVBeBOP9EO9W4UP+f3U7w48Hp
Dao2Nkd/bl6mVjR1gwuFm0wo32FEjsgZCzX2auvSA/1tSkitTJASInJcm1YTzz/HChRSKuKc67n1
0Pjqfm3q1sdgB/bj0wdykm23GbeX2pHnXuPnQU/uGlmlcqouVChdNtgLYJWOXjyZL23L57qePNx6
GeApVwXJnw+HoqpUB2tt0Ti54Jl7+IKrVm5y5NZrd7kvJJt/cr/R6D+s+WlQbU+NQjtpaqVxwVK4
nRuflO1QlNw0unDf/luAz/NwspGzR0ob+cMnexS2GU02BWth/EqW+QYbcS9HDqhOdNVyLgQ9FBF7
drXU1Q8gxd7Xa+3c/Pw8+sn8FFNaARVkS/dbuxyT8i42dqZ5//UY1FZ8nNMjXOeGI9GXIo3jFJWT
tByOaYXFTNq/WdiqkOXlL4EOTTj8iDrJSUPJUdp5N2jwLeXYgRawEQUaHzVxrorlLxn8sDha+x7w
NumKiHLrEO12G3bRZjQ1JzS1Y69L+4Ak1rTf1xD8AFMPeOjspKK4SuM8sSMs1ArrIUKMaONk2NmB
oTsiumewc7RIyW2R7ob0DqmeNT3quIbAqNF2cY1QU16WV22Cqxl9GCY+TbWQkBsvXRXGQx8hV60d
dBhIlu9lWsh11+xDjLcWzC0GWIlRFhxX43OTDCLr2VKfkQSjELTxtL/qe1jPASLWBnnbNNryYHpm
I2zlBY6qAmkrrHdinSNkCMDwf4zZjE0Q2letcJpOfxzHjBzF2k8k86AvH1b5JpEjZOfWcpz7cUti
97VKHKsUj4+FlLgTmS9kHrrkW+3l1WdPJN3o62/9+9L/xac+BT9xgCHVlnYX0NJI1w7bEHw8Taf2
6udpp2zRuW4RJ9zVG9N9h/B0F28MZ9nXu/WSIbj6fXed+6GbSxfm+dm2FnYI1B3o3NEonexTfScQ
YS5zrw+O0W29D/exo9vaLwItnfCiZ9n/MJq2ysoAopHo/LlbscpVK19UOMmSHWxUL9jlmOY7kye6
kVevXvPuhfd+rueDLErHYY7gSdIQ/xwRqXRmVuvFV0rgPJYf3YKOuevIAoMN0N7W0uQUeGnN5R4g
uoLZIYHMT8KTQHbABAWgNJ/06OcayaNFsyMTRySaTxguedCo4aBXjll+K5tDw8St6+lVrramuimM
7SJdWzUmLYajJT+T9l2CBh0KanDh+c720T493++b8qdbAFnkRVHMbFTRjgy/HZXxXfpUbnR3hdr6
D1gNu4stw3P3RT7fmh9ONURg05/vtBJx5sGAcUVuBtfwY697kbHRmjbZjzDcQtdn6M6JPAXObvws
XkqJ/H2m/bWWPo1/MmfNuDYImOabrq3YeFtvjOt+tFV6satNNuTYufoNEq8SQvNaujWJF8RkkBnt
4zcgXtjGz59Un37OyRQzlqDI6Buv6O26tOsNnMjgsZQO8k4qqQNRBc8uFFUnIdttI7fXSelfvMOv
7/yLd3J6aVXDBvJkzztBCaJk0MB6cI6pfJzT9L0Sigvb2W/c/avhTk7nzDRyS1mHoxT2VxDChB90
XInUkqO7+Kb++DfIJm/7F80V7dRv8S54SLBsuL+Eg51b4quXpCnTcyKT8qTwl9K2N4WB9y9g0ToJ
95Os7eNx9iLpGIkCx4/myqP56+uN5ezCI2FVx4ZxDWA/bVPGS2+QuII7qTZEV3DGt6G6T+Z2p2SJ
37QIUdoHUSv3RZ96CnQ5wSjcPIMoq0N2Rmz29a85V66Afcs6JAkyzE698oHn1Kpp6WznFcIXIURr
AntMJkYpN/yvhzpbTlOQsaVqZKahNf1z9TdTZpg53nhu9U36Fm9LzQ3c8snCnqG+WokZ6oH8pOD+
kt/lxXFPVz0ZLDXI/zrlRm9+U7m21o55mzormCuunei32L80t852qj4/7cnitqQmHYdEX5F3wdHw
U+yS3FERW5T1/RpGGuPQFZOKqf1U0msFIUw4HALzOk9vCK31VOt7MndobS/Vp+cqR1NezVMJjVVI
lPrzI5hTOLZiYTLn08TRhdw2q+0/+c7EAKhrwjY8h5NlpRmxFgXryaI9dFfptrtZ6+6U6mDy0p2x
B4zaXsa0z95nWMj/Z9T1wT+fZ1VOuhNiFNoh6j7dLgcdqy8YoA64xuafqM+5Znwe7+RFBkJLkKPB
eMbNb3d8tzzGmxWzl6+a4yVYb/3LTndNrmimQbDwmtR2smvOgjFIucFkitOXrKWN9qgvl1oU54Ca
z2Oc3FxiOSgsJWSZJLtgw0YMg0P2Ub+4l/xDzjZDyKDDnlsR8So7TYIrxtIgkeN36aHvKz89Shtt
v55zpJFdOG/OTXfqxTWWAmRB/KtdkMTmsGhs8ZKcHKs02oQY9Xw9388coKq0hk/STKVaPH2aoc1l
JI/Y6aor8Zb7iaY9EURp69LotPrd14Ode3eqRAGsQB1aM/5OFldU1M1crv2PIltuBXUhTDVAPdbd
Izy3++56hh6bonIc6C8Fc3zhWc8UcPQ1gUF5pRJ0mJMtPF7MoBJjxCdsIx4ekmhMEg+fRieXDVfv
IscK/4GA+I8hT3ZvoyrNWQmHBm96NqsM2WvMQwuxP+miLa4u5pX+70nzH2VP/t8FS95UP4uHrvn5
szu+Vf8fpEty/P/P4ZL/K/vxVsRvn9Mo+e//nS0pS/8SdSKNTQ2FOaZDIv/m39mSkvUvjIgsGYYw
qmtNZULSSlzzI1X5XyupDpKbBbDHCcuu9l/Rkor1L/5IYQOAOaDRDZL/k2jJ06IS6w1EUTD48AYC
o8fG4s+9f876adQ1WgKAQwdZjX+KRXeVzeZxmfOtnBpXCg6BBGI7moawosPivk/jn0HdXg2x/qOj
CUtI2xVpiHeqiNmeNQVYC5f6lRU/j4r+jahlGe0K2uJuWl4/veLbf+/hn2MJJctYN9ZPmzsNHEhz
tDN1mTKMmxGv9vPJtWBkYjVBFjlFlH9XQ+Wqsha8UDu4LvN2LJRjOEqBO4ZDbxdDHqEpnCVXyKCM
Bz+FOUv39doV0bXCnRbhpu7DO6NIvEIcfwaVtQ0gsyfpUuGQXAROV2qVzeeiRdSmz2YdqPvOQHZo
hNxsu8StRRPpb/FkJSiuDdKkgWTF9wgH9E1bE2k4S8b1LOpH8PAfLFsEyGqKJ3a6tq+HOra7DBKB
nseOYHGXagQB9OWhQZ001orkLgKeglaGumBqS89K0fRgarEpw8F0cMxDBDHf9qaBx1lEi7xNko9a
kieCZifZqzQMyXMT/TbaSkeUSqI5y5Ab24gxq1W9iuVVPje0Q8JCd3tDrPhVGQYmg34N4kbJl1oL
RnTlcVjyyEurkARDo5Md4YecFo0z9AUS8kxAwcljRkNvekIYPEA1uc7mprovi/K4qM39NCtuJUZ4
BAzk8RkIKdGZYUhb5SpSefRws1Yrbpo1D6MaR+QoSldhjjJ/kAO03SYwm9gT0FsEx6xFJBUVJMKX
RCJSg/NdWtiTaf+bQhkSXWHpNCuTqfZ1+XsVlBkuuwkRpkJZ2gsaKSH1LW257whaBuNa/c9mgxbd
VKAbbOjt8e8qudmqQJ6NjixzEJZt2rSHIFSOQSH+TLX2Doaoy+Tcdm37Q0xznedXNy024F0si2gp
FGLtC/NZVPuPrp1k2woVqMzSJoRj5MyW8GiWa3zi+IKufImFnRwwi8ogU7aylQfIKGTTC/Q2pp2G
ItH4USgdWvMBjrpWIpbUzfybkE6bSZHvqhq6VrjMe11Nc3t8E0TjQ2oUZ4yD90IZ32LLuh+R3xeG
9ZIfaYEytxrhhxpaN1nbvoQ9UhXUmem4yhbjl1lJ/SmIng2BtC8sAZmTnYjsP9nXJd4FCap1rRyu
dILWbWNE9lEnOBEHwsYMpRs5l1DASTDp+ZXoOm77STskY/0sV2jSllVfLCwzwdbDVRdXr4HSDg6E
m1/0ZI+xjEfC3CiP0fKi47+MvmPGNDtCbCkWh0nI37QG75pV8qTph0FCxq922VauxqtAt65SKXOt
+Xlog18RNghtVUXu77+maO5mYyS9FTfySnit+/FVqDCXHEqkgjN2gnFIfm6st88TzsBDldxV0nXR
CYYDp/pBI6nc1pvbESrKiB4b/dpV3pTvQjjBB8RG0B5qgtCJt5pEzCr1EWNAqeu9DKb3oOABrZHY
qFXpwRqL+zIIX7IyKL0+151IHu6U9YqqxN23uWy7VVSLXGlCESPpV6KB7SEcoMzWBzwGhhF9qNwf
hWV8MteYV70zXUWff5FIECM7t3aRKb91TTWygJkhY/UsRhZksgSP/wjXzskzSakb6/ZOHJG3LSW5
KjkXuAEDSZm+9tLR9i1my67XYE85bUEmwYrUEulqIe+HOQ/ssFWQJlvpbPfzzWCg2Jy7A/fyTaal
yHu6BX/FXv1VzP5YIulXS0wDx+QOIG1jVewq3TzfNn2zH+L8Ryvk+2CIHolN1Jw4aFjQ8ZFMgZe6
kL8vqcLPQwgwpckCr4uGcRWp+7zDHzkazYbdzDhEOpX9HLEJ6WitNGl4qbiuYvu+axd0XyHgoKfJ
ETbt+puZht9SNUbFFclPdWVhsA0IFsl8WAEX814v6MCa8EyW+a1CPB/kmq+V1XaEhaCnoa931jtv
hxmvHJpBnpHY5t2q0qOfL7WbIELJKIvZVpzU9CAYQesJilKhhtc/TPwUF63RNpk1LfaQhfM+EuTF
zZJ0l7VA+7FwnyiJuhMUrFagJdEH5cwyeuNVKIbHIUfAN2nSnaIMNkas912CYVZfT7qtY3tul8J+
atT3TrgNtM4juQSMpnLSONsPanlXgoIVfdC70RzCma81rpEDccZmCsCPobvqjrLsEyxxG+nNr0Kv
34oEAK0rdMXljCTyWHzJQuvR6odmL0EZHlNhORDr9mGMJoVDiZCyENUrgAhtz7p8M0pU3FUMNbpo
dadBhuqbeAA7RQvTZCkTC/WitNi5gP/PdTx4fKoPZWQ7SURfCIynKsnrrTZ1LXm6cQmHOHHMGmeA
LsF2szWNQ9OPGSwIlaOklh9UbXhI9Nafzai0iy5I9l3D9hhFxpaUatpRggeVYERhV5XU2DpK5XDA
f8vXNLmxVchfto4Fq10OZekUgDGtQepFKZs/LFIYvDGJJFtGgRYtg5ck2XcEQ8zxGtinIiRCXQry
EaqrvK4f54DcItpldjXId2kR3+AcN0lZu+3m8adg6cUORMhRRv63QqxHp9AMZK7WptND5H1viTJa
NoqxJyHYKUX/K5rizMYT8ntVGu+9PF5j+PtqtOEHkkb6rtJOHZIfi6I26FdYuUvZfB+Zks6o+XWp
7XVMFAbRuFHF+TgazXWvDD6RZoXXrIZPjB3YsuF1Kn4KpaSh+tYJ5iKb7JcyIwYr7yyyYffjkrzB
xygchHu5I03yNzUxMX2fkE6GrXYkFxthYYPbed9oTmmSRZJm+pYUMZF2DWSmRTXuG2o6nObV1lNH
87vUNbcqKLfTKFbqVYsE64SYiJwcSbe0xLu+VryyEzp/qWN2FQtnjBkVKUEaoqmXjpYK26pWSWOQ
nyLSqRRl6n24S/4QWMPdnLR3vQICt1hXeafdR0H6gcffx1iHdwHJtkUEKNCo+b0wK99i1XiSgL2K
bry3esTviRgTYxG+DHKx6m9Dw6nW/16jrSuKiCh7g2xXGdBCxT63nLDrHOCN2frYPxpq/AvmqF8r
geLo1jIifMwem29GmrOWMBQmmLtH8KtpuAcO0NVH8TiLQIcrGp+XVeeitD9kw6jYiV5BDX5jlpu2
YIlPuiD9yguwjxmCFD0xXx47nUCU8iMHLrVxieodra42vdEXYNDzR1XX18RKct7PD3VF7Tobrcm5
GkBoi0fHGhvD6cb4qa2DBRH8jNw9aymDaaHKT0abAbwEFPaZOW7CaHqCtfJGgeOlatp7YlQtToEt
RGvJlTuNIY5H06+mRzldmMNuJDHBKYQZBWGDuDEQVouTpraXqcn9JETJvgSNait1uumAQm2tqDK2
CfndUrgOl/1s8+5mO1Orh1TKv02UQ04z6XgaJRlxyYnbQwM+xLgXOossmFxtV+PKWlntew6NRXaA
NpmCr9Ve1Cmap9VtgNNOT5a4xXcsrO5GbLAViBWROBbTj6CQbdvEsPHVF/w0FQjf67SHyQqOll7n
R737nohaS8pL+sIu/E3IxRdtJqijSyvPXCDhYyNXOPqtlmXtgZe1i7JvOV4ssap8TCg3wjJIYYst
Apu0ucVCFY1sBZycItFtzOU6LeRVosxeok27MLaOleRFbbKNE+tBKePXZKDsFeUfhUzuQ2jWH6oR
Eso2lygAVXGbETRNxgxvQ/WGOIjJqR9/BdV8MwfGY8OJjHS8GFHIlq5O3enpQvu/mTuT3riVLc9/
lULv+cAhGCQb3W+R86hUSkpNG0KSZc7zzE/fP/o+vLLTbrsuUIsCvLlI3YxkMOLEiXP+w5ruI/rH
TlRBGFi1ucc4yr3Mw2LT2c55ksYSZLELffSLJX7dn5HIHoh0yyLl0qGZCHvA6o5naGXgHB3ttYj7
TogYIoZoQDN77BR840mmJgoJ6PJEotkbIdeNNine40bFiXu6RUZRuwusA5W5/ogZ6avX9dpBq9on
JH3seawlaxxKe1Sn4k8lLW4HU/na9daTW51knGnzINF2sVNP4R1+uxOj2JCbD96I/5JeaHPVg7de
muOb3o346GjRW68Gy9wR70KvtyIKgA3ViTZ/CZ/M2EWEoql3Zp1CIanbe73VPrQejRrR8ZoQo0iR
866r+xov4nk8fNSR/NLmJKe9HaCFIcWt1CNtUdsFfWYVJlWVb8OouTgTf9sAsyQnmjlKQLH7IqIa
eZ1Ef3LNcgYDcNUX/VmAolWrPU2TfWLEkMdHeUi1B9sd51bbfEZpjnTv9CVaY688y/qSu8s6b/dG
GeF8juOGFE+uYdTLBnHxUOTGporQq9J8/XaUr1lqIU6QQx4xU5vUzg93HTJyVZVuNAXhDnjKbEBB
/HFaLDDkMc2SN0cPTJqr8bPiW/suDI5F1626VGmWjF9wl01fuhEwQic+QmOkSdsGJy2B6BWYe8g/
2zZVovn06iMWqQiRAnJDrdhZIj+OxXgRsXHjx/67N4xHFKA304+J++LJls5NHkXYCT+oFRlqaaTP
XZx7iyHIyHwoY1V2cUkj9M06meAy05hfPIviRMPtEBOjkx2WXxzfK1F1tB4Dtp4SxMcms946X6lW
daEtqbXM1d5LN+iV2rs4+5p5trIpKz3bNm03K8SjGICa2hISuzE+A6Relgmzmfj9qqvqIzkwIiUd
yjvZZ4r93SJ0b0Ki5dYt6EHaychBZCEpPpkn47O87+vmS+sSWcMox+K2uK0dGxun+KnPw4++a+Ui
5Iptsg5WpWNixDaGq1phUVd+eZQdqHjPfGsa+87XDGWuuEsizTAbjM6a6QbKPsIdeDCcsmdW8egb
Z+oc9gJxB2aIQ2XGzp+nU/PL6FxgnOV7y1+ZLbgoXd71NSpErmK+NBpoy9pGrRS0CAtUc/1lksgC
nyadTK5djMIPT1qNwIG0YxQmCvUSBePZFBUbm/4YsBQkmLzhfmjAGFQeBnZGS8bpeHIukuRFZpyr
dnAJ0ApxlPuiCt2lHsf3Zq7mGxLv6mimhbmqm7A/QYlu50qVuo8cEE9I9Pv7QE5XybxFxqoYFp7H
5rGSsH2J3BBuE+WT/RByCGaSXHkMX2xnPZTxve3nz5nADK2q3srIflECbnpWa+90NeEIiruQImxw
V7rPRZ28OEHKs6CvMa+qeOcPBsKGaC/7MntD+XcdjplLOuUcUHuL52FvIyqjhp8yac9cyW+9flwU
IxdGLwmfQa+jzsb05bGxzdzkYpbtnlIMQnNO18xhj6N5m6n3bZwiUyfim7b2c+aaepOShhcuQjXi
Ge3SV70nBBtSkkJhQru6eI7jzpQgY+fKFKH4Yh2q6aVw+zlISF50F5hzLD5PuUGPDDujY9Cb/J23
ykvksv30nIhmM+TOo6pYmyYwgWuKmZM82XmzqN1gXxrJoS3CL+OoerMx7j9tv+y2oZJtmk6+Gp67
a3AQ2emdE64G/xRj64aGqNhgLRIegi4NcG1DEas3rWEldIjqtm9ucyo0/DSlPfrUujSBCEmfDPmc
iuRrLbpH3/UcfKT0T4MoSCVoi4mXWDhW4c6c8ksZPfHXj0E0POdjP8mTvFrE+Nmog9tCAwObIxQr
chWhXSG2ZdMiEFSMq6rlCpO5vYl5kIekXc9FyxNIddaIVI0tTlLDXphNuUyxcJ2VvrjRXOVTxPa4
NhD5T3R+qotJC+UPBIpzM+doVSryQOVSmC3vPhnwdsrMJ80pBLW/6oSAz7MPKS9Mg0UPXmupxZQB
nQ+7ltThNATHlLHqaBrSITa9e1TxkM7RtRuwueeygZoXZs18DDFjQGBr4Xq5WJSldXSQWjLKjheA
RldPlw5DMH5b43bboQGfZwEas7IAGymV6483hnKer9PcJr1W65OLDJEZROeqdTGNaLEwjY13zwXn
FCjeVpVnzUeNLMJBelHmmZi5qv9UU49zOtap1EIUz7mtINYo76KB+i4uFYDd3GxfaYo7V90Jius9
J8OEedP0bN6g/JPUKRpvZvs8ZrwnkpESmogBsXUmiiBYFHlwTmVwriinFsyKaJVTGdW3IWaGyM0Q
UKzEYNH2xmPscbsvW1IczwWgBgTOG5tlJLvHFicvDWnjNqxPUdODGPTeap1QEjsP0kpXht49FkH/
HAE9CxhxAUf4E+7TKhf6pdM9VL6DT6fFZS0zFikVQTJFZL2bPrrvi/JocIVpqm7TV8xpMOpbpauR
3TPvSsej5CWemvA0VJq/0NVmWduqhjRj9yGreu1YwdmZPGFDqn/UuJZOrx8csQgyYW/yKmnWwSRe
kmvNopC6tv02tmL1JZ6JZTKPLQovRsLBnmm3Ss4xo8ipHewY6zazLpEYXptxZfrdRjTqA6XYbFY4
Ch7fTXpjpZxJJl3z1ijmXlnufHVTG2GJSBvrLhIoBqbWeB+hJJWXw4MZqDdO3D8K9OwJJfVD2L2o
5dOgjA/D6H86oYbpSp9582By/+2Dg+1oq8ihLZAaaKDl1DciCV5ZpzBj6ME+n2Bd/vggaL5haVdr
szDV2Q+uhVFhTlXSQgk6tpr9QOdg3gce7VLaITO16p+xlFuTFQLK7JkroHCpuRNI4y2Rr4H6ptwW
ism2KdULOUqK5Ia5RegpWAwtklxVHC8CwVb2izJe5FHzUZYIUOo6ojZm+BCkPdUAl8/D3OXWQoW9
k9Nu7E3KeTlCi015UJr3zpb3+cj7pk8ZcodG9VGg/zHEbUkNp6PGXHs4njmuPh8KCswVgEdVsL2y
rls6IwX9KOifVNlHiw4x2eWghzcxNioH2xpXZSO8Zerat6Ui6XOH8qZX2f27aZvp6qPuim0lysOY
1Cx/iiW06bh/Kd6xoGSiinptB9YR8caDHvfPtgyMg3cKuPrSJZ2kpWae060ru4GxJ3x9NXrbRITq
je2LC9YmQMaa7JOC+M5VeXtTxcVdt6irTREiQUySnoaJ9ti8rIztFDFUp8hnbaSsw5ChLb89wokm
oQzCc1La9qzIDTmLR+ter29cye6yPeesUERg/yLJ16XjHeJtWw7nvVEk6bwXUzBLQeMYnpgrGuhS
aj8yJCdVYjz/UipJQDa0jlBshfk+d9qjG1/ahvAuS2q/Q3XqsAAsEvtYNv6Z1s2sKWlcFKzpqEJY
VDBcaN6MqX+Wo4GD+UiWqhu8nXo45VRHdaUVC9fsn1snyGaZhYJRnK1avX0egN66XXaqqW/Qix4p
Gzt4oxokzzbegWMCShWAZhp8NgIlVxXGBon/pHyIkWbHUul7fz+yazLH2Gr68Fym3h7XaEpJ3j72
prRdrh3AarvcQcxxHF/i0sXpt4uo8afma5jOpi9uApbeTKrNs5r2lLC7Daoz3NzDmzTq6rXXg0X1
lYdQ889pma80LUBvsXuUObpJqDOqHDFc8QKXxoNHUThcYy14zGvu9wXBggHRP79P2od0FO9d322M
OF3AAWcRmu+uar5jYfnaBrmN083JS09JFz5b7YtUzNu+rTZwt17paXnzPOSocqYSkLT8sx8vSuHg
VomQo00G5GKlaEkGnVYSbKltV8efqIXps5QrfIq/a8OO4EwhIGn+9MpjD28kZ9Xp3bNreZ+q1eES
xJ+keLBOGnha751jpXs09OpAE2WraeVKwULTVagiKoQ/Nxxf60r9168bsq3q+0uwPx7J2Cq3qmGu
DHS0HB88d7RqI7SMsoqP4Ce8UEX9qkhk5qAJgTpIbLls7Z67t4n6pbfRPInRZ8h7DlK5ywApe7ga
oTbCquOWqc4SzbgIl3JkGK79XH2VHff83kw+hojdmvJCIWeijUe7LL5kyGHpxXmwp7M2JAuQQ8z9
3cSoNFQ/XAduV8i3a164a8MMVng8PstALrvGiDGH7RKCXFrTh71NNfoRyDTiMvCZOMLGplVfYY7b
zO1pUbZggBHi8u4xej/GcB7ZykawUOqjk5lg5IZPxx1fk4bJa0dBCVkbdmlgcMYxTmHejdj91HVP
ExXpTETlPmtvWAFWopFjbLHne6xZjnj8jtE759bRkOXN9GbazuLLi1Ma9nccj6bxYgXtthjLg5aB
1svKeeQ0y7xhDyl4DXvtsmX9ZpIuTDp8RMO4yLXgU8vHByetHjPbPeaNfHddlppXAcbuu3LZpfK9
rMVzS8GDRXsfBv6xcsuTMr7UKLuCcborw/pJlh7Co9VBMbuNheLxrA6gqzbDY6cFH3UrjviFwR6U
3jGQRrRVQsodXJRuU9ffq27THdLI69kZCDOqxU7mTKrVx+Q7HK+IPK7AwuqzyECO3YgPqjbNuY6C
bAZUbTo+hR7WGypuZ9+s3iM5aNRXUcbV+sdSNe88tPdRWH/EEeMY0Y5W225LmaLdTlMjvepgFyyc
YmwfVd4RqMLkNmy9u9int2SY2UPZIvqnqA9p4E7lCBXl1GbZpNqrtIJVq+jrBlHDbOBH9RZzN0Wh
MApeqMJDinFRyvbteOYP8hibbNRgGB96zT5ydfgMGmOLkPodzcS5n4RnSaykv81PdQw6MOUFc/a7
0dJooMTIWsfdo0OXy+OK2OreKlWoB6i0FKYgMMT61jEfMtNcOK6kPKBvqzAf5rWaFHPF1Bd2Up9Q
0XueAkVokvSFxvCQSu/BLTYYUJ4LDsK8br4GfHPlIsvdhOJuerJ4VF/H3nyvYn1d1tFKJtWJJ+G6
wp5zTNRzDCLU9PUmzfTF4I2vpakfepMWezLqGAHCFMUadVQ2JAZ3Jo0D33xTKPubfXA2q/DMZRjb
MQWvUOo/XvdIsQszsncMOit6BOLO8Mz3ukyyhaFxoVPHo9u2j/pA+TgoTAd7RaBzpKZFwaLN6zXl
91ej7x+nGW4qZpT2AgfVPOICHvXsePJtuvI+SpJu5i7wj4vGLNsWXnJsPXtcgGitV2WAf3QoFlVA
0tkmzrNfeMVN3O+6Gko5NtlIZIXNuh70ZlXRr0fNV6LcHXJqmJ5F8pVWyoqM6oS1/DcUxt9C/Dxk
Cf+uQTwf/f/+yMjuA8+v//lfAwWtP7Obt+Szuv6q6df8+7uqf3772PvMFm/12w//sUzroB7OzWc5
3H1CM6j/+X/4P//1l//VD//j89u3IOT2+X//10fWpPX0bV6Qpd/je0wEmyysvNAwcDR1giSD6Pr/
I4SwE8jzz7LO0v/YVvFb+uWP3/UXekiBn/qPiadEYRXos2ZKMDB/wYe+fURIgw1mIBGjoSP1bwCR
pv4DHjXiUhY1JuSyDGCP/wIQ8ZFuWzpgSHyr6UgI++8AiDRrAlD+Jwbnp2mwr4BtjlcFTdCIcNtM
HgThzNI+Exw+BJ1SBZqUNtxEFmBwttB8GC+oH6u4hUNCNJe2PzddSnCzKemmI4E+f7SxPiiqC3Xr
yLuiuJXuDf0x8nYRb6zxyW4OofUlaCl1EFWD+qMQZ00cXO+hdbfYF9Kwwb1cM98C/96ObpTmxsp3
KGxX8jazDyK8bSuE4W/bveLux+AEfcK2aW25yNSWcz24KYlhFq6AY31jIViCuK/KIZduXNwenEcz
OGXK54QPacRNSZeickpwRas8PibhrWi3UqMJtTezpUwfqDxwe4BLNwnpQ6ru3vSWuzv4CQ2Z57C5
S4Z7HIxHdasg2z6+tgB8/aOLPHuNAvbe69Yl3wMVK9/AojGdg0SxeowfHZD1EWgqSu+nHq/IYCXM
k+8ctG7yQa/yTe/vjO44tLcUKCAA+HSl2xclW8XAWODHGuGtheKxsbFabBqfF+Q5Sr+b/mWrUTz5
/RnB3BzQghLuk+SY0qYQ1Ovu3fgYTqAc6phL314G6SxFPpxMIVwPcgdPDOyRHtG+WOn5uvD/omz/
N0SZ/4GhQf42Eiy9Ia+/3/3Tn/+12Q35D9vRoaWrgi0PNg/E5l97XRf/APtPBGCrwztVTQCB/8IK
Gto/pAV2D7YtuhyT/M2/tzrQwykwGDafS1MDZvh3tvq0kf9zoxMx+I4JjSgsjZDyLd59D7ZrSbg8
w0Bxv5f1HNnOTZLFu6mvoAM2cJxq/V18/AW87wp//Ndw1OwR3BEGv32KO9+h0vPEp/g4WhiE5fre
18N1Ag7p90NcMw3+NcZEOoVvALzwCv0odfo9Lrbrc8yJtmMzj1Hj/urugk0wO/WzbzpyjfwoZzse
cPuHsX+Mm9+mE5otPGxEzITK2/nx+XwPeYs+BXlp5S8+OQzdA1/mIMyIkTeeIF2uuPkUOA60f4Ai
X0u5QKY30NxB7EQyPlTfq8eOIh/+msLQSnpq67OfGrtMi260Vmz61qXGYCJQ/Rrr4/n3z3yFxWfc
idZgfANB80J/mu4CwWG7I3yV3ORnoecbS8gAw6LRG+MPr/YKbv1tKHw2IZ/b7CP9GloetKadkJmi
z5QP72ZoGAct8i+B2p9zL76UjnCQI+ba+vsH/MWoE98dRSP8KTXtm8zJd2tW7VuQnkHoz3H4CLVZ
p+nvCDyio0r5uYu6heHsRGcpH78f9aedAp4dMySIgQgTct+7ep2FZitFNHgkkQJI11wPtexDiwpP
rH4/zoSm/SEATLh5TYfyhM02nIApQHz3dGPZVX0Dmmxe2+4swXwHAx6cIdJ9+Ud72p8fiSu3YaKb
bJvQYH5aKaEvrLzQQ/Sn0VEP3nz/6++f5dcDOGCGbUOd9v6PzxLpVmm4ihLOQ46rNAbEkpRJtfz9
ID+v96lwADgZCWisUa8nrFHtIFYbylFjLJ2VFmDSEMseRw5MPv+w3n8KzkiZIOugY+uEIaF9zQ/V
3MgWYzPQwKMMUKarUWkALd25qKXXqfmH5/rV5Al0iScNHJbCNfvPUlJNw9mIKqln3pOg3rmt/Ntr
jedhH+maygsyrqdO6bQmV3vej+F1yrE26L1sUHCv3kYDM5BVmOnV3d9+WbpEG8PQyZiNn8QPEkUz
gKfYvKyp+kNdGfgFIJbyb4cIk9PM5iB1APeT1/+48Go11+oqqCfji5i+qVE3Gr4DUhFvmpPRghBh
b24Lkc99W1Ap+v0z/mKVICmJmDRLUoU+e3XmSMsTMX1vnnG4V6IHRT7Hc/08GJffD/NzoDAnsUwN
MLyFoNNPGgvOiDxGb0Rz3copkEahkWfkl1X7UVlaSTcnjPzgDwtmCnI/BieTVeJA8NEI+Wg7/Div
SV7p6tDQoVNkshhU5AdsB2+cbnjT5lV2TjxgeNLC7Oz3j/qLLY5umMOSgVrGvF7FXitWK7cNuXTE
bbwsNC48dGLXuu3+gWP2iy1HeGdv2zwdCmxX8aoP0MUHggaoYkwt3DQTnAgSimR/2ATXw0gSEb5f
nw4xbp7XSUmoKUhc4WMwzwdPOYELh2ug59X295N2vT6uR5l+xfcHSZS5SM/6PExW4IsCdQ544Sj3
Op2rZZyUzR/WxvVLuh5v+vy78by6q4y25alc/yi0/Vg86n9TCUn/NgRKlw7MZMR1xNU6QEofoVKH
IYbyZuBaiBvezOnzPwSP60XOKJD/JPtq0mUn2P/4IHoUNVGYgu0ARdgdyOK6ZZJ77tcuiTSaR52+
DNsY9A0tEG7VjRf8IYH7xYuj+4UY7bTRAOVfPWUfA/ypbEw8vMpfI5+vrLS4R2w2TcDW4832+2Vy
nU19e1qyAMIlupQ/aR7YZmeYaoo1XjeW1N5cYDbzXk/9p7RpumXu9v0BzYv4mIfD8Adu0S9WDKyi
iWrNbQcz3asVY0LMA8vbMdFeYr37utGu8z5NNmPSNG+/f8pfbLkfhprm/LvFGQ5losuIYEm7/Fli
4IF32/3vh/jlRH73NFfBQ5VJ53cAJjivHfsAvAB4M3YpldzWkdrM8lR8UZJA+UNK8ssH+3b/JP8h
F74adQyi2lTAqM11FzJG79sQmMvB+cMi+WlLcMbouB0LiXrgpGv14/Q5g6xbBStrcC9UktwgewJH
Psxc2u1e6p/yMHpoG389Ah74/aT+dIsiA2bbS7QbLcpskEp/HDksqrj0fLMETqZcutbaD312yXr9
M46LByb5UnF+I5w4T5z46fdj/7Q8r4a+Wp624ZYqZkTlPMOfz6pmSorqbfyHYKP99AKvRrma2qBr
IqEIyBUTy2t0gxUmLWtft98cCZokI34PibaeeruODHZKRQku0jjdzUjMYtf7g/7utFy+P+C/TTe2
WDY6WFPV9Wo5ya5v9brmRRutfSj8dle1w64M0oMRRLuGOt3fn+Jp6yNfQxyivvvj2y0q1ECNgbdr
y/wQFN66cHqo0OafJvmKO65Pj2XpOk8Fl1GnfPPjOI6BQE0b8Co9PfzssIUOI2eXZziyjDqNhK6G
NDfYOHc5/TbjTvn7p/zVpCIIp/IbIMij2P7j6FFgdQCLtGI++kDoHzynEtnKSMJivK0p8bh3qKxk
xaqP29y8+/3Qv1hdbBooseRrgjB7nYuOWoh3UVtMgO2DpidfhUj+8A5/invcUTk6TORCTJva2dXT
ZSFKbXqvlvOwdR5C1ZmrQ7SsvHpRlRq2fcG5doe/G/SuhtR/nFCsckbXVDBOrhNAfGNU7MbkT7nG
T6fw1RhXM9eDD+GePk5j1K9dZp7xFd0XMupBOfypRIbr2E8rlFulQbJBqQiNVvN6J/A4th8nPj5S
ErlFWegwNooAB2Tc8dQWDQeVMtpMUZngFSzfEf3oXMIw1PQO/grgKHwHywo0fjUbtcJxFq0nXW/W
SxmNd2ahvDeF2GGsWix1q/a+ZMaEqmf3bcpEs47SNawFNBZzIdKwQN0D6kEtZLQ37AY6ZWl8SZQB
OzY5vKUivzR9fx9lKsRM7UW29joXX9zxITHRssN7F6uZYzyAsBPc93NojTk8ne6gYIHhvMuqWPYw
pNA5gmoYLYVO5ziEoZqXa9PMF4XZzRFVW1qlsx4x9jIuhY4JRBKt24luYAGKAykBfe2SiHsgnpvO
LXfgZmemRm/LAu+6NeGgamq6Sw3t7CP+2whlZYPglpJesGItKj1ZSOnjkJWtst4AqtDU2dz3u70o
5E1m+/h2PTbpeBjM7NANsAa64EYOljGPzQQqbQOB1TTRhmkNkG1B+ODWySYGTWfmlFEghFTSmgud
1saIz3rV3qQVZNNgZ7oPtfwIFB+Md3hByV9us6r/cHrzg67oTNAZxahprQDZCwTS+yOHDQizg+VH
ayOw1qEM76OgfkLCBhprPheACvX2xdDDWRoES6umwUP4tLoC2BWYwM5YSxXjXJyhrRB0luruXCxk
e9EdjPxrCGMrcJBtstN4hXjZuQPbPqAYpvqAEmi/gCB3/ZrGTjMv7HDhasMRYd451JY+3uI7WLWz
3MbxGKtj9qBz8c3ZGNx1ky05RBmYHbvG2Bg8QziAokhn+qS/PDOaaA3cBuqtXrz5KKZi3ukPB7+j
Sb7Goa6qQGRttHDVKHggAFYr8TMrs7WbwA+W5rL2ntLgSx/fov848gvEQrM6YDnhw5CoO4FXnwqr
yLaiNQBsftCTErVPFiyEvChnTebRE0eezjmUAA0iWLZrsL4e5n1i23u7sXooyxxq0GRePkNHcBQP
nhLvc+nP2uo5U8/wAxfMqya+dvh3uU4OhhoQHWpqi1g9xHgIG6F/SWp33pvHUbkVzqbOsdwFxCjP
ZgsIpry1mrt4PDUF+JFQWcWBM/c9H2NaIAddD9IDrRGJrY9+Cfuvo8RWFqqQpr2P+TZ2x8WADaNf
A4PGBah7zM37qH1uh5Uplwh6L/sAjrG1EtERCOYoLlm3rfr+wcSBd9ySXACzMqzlODyUWPj5KhqT
+jHxsGlMgAE/VUDw3RbonNvsNOh7mgVFtpbV1vbCWRim2zZZdWAnEyyogxcXdLw6btMW2+WdjUFe
A1bLvfQquM93S7/vjDdFm030a3vyykjFnnYGdYPKecqaFePrNj7RJw2cAOBA2WB0RxUeBFGjHvzc
XDW8GZtTxYLUtTUhNjXrJFyF4gFLXfMByYPYf8MSw3SOSX3T6zsuLjCeZgUIcHZ4bx4EzTil/VS7
Boc60EFzzXE/NKc5FebwmSLLgVvQY6jVEEMyuYpFh6F9A0+6xYnYrujtkVovyypP167aD7PaqAfQ
tSjZs6H7srkZwnpdAdKDpThpVX9pwQOjObgxg4lQ2w79ukjkurP8TROZj80o5gJwt4l34Mzu3bOj
ZKckLk56zI7LVHke9XJV+M4NbvBYrAQVmpb8YOnLdVFbuy4ddsYoDpEvLxLqgq+6G7xZ8Z3qNW7B
3lqtWZGZsirb8k3kCEjCFCWgbAMUz0PttdFNiMj9tkqdTVjdZK56ipstWOydEa7guaFBvguaE0gn
mFfUrSjseMhBKewJ7Q7vX9rCnb+xoJMJl4phuaTPGTuXPFir3d71V0m8Mt8ic1We+z4AJLtM/U3q
nvWEMB3NvPpDQz2gjvZ5ekyjJedEYJ7t8rFs4L1vorcMsHtyqZS5RuWFCtMgI3jYkH2Bf3BW4YoS
9htEUgvkx72bsduz1Oxso6CKAFc1WzWYOfe4R1YqPuneOkyGtWfgvGq/yGCS76vvza698drPmp+R
k0G3UGf1qjhrQ3fU3WTdOcPJqLN8XqJuYXa6s6h6c6Vk1kCVMHjOkwpLdBWC0rAYAOAAeAb1x9pU
UWO4NNFBr4elCNuNnaBlURyz7tmIHqPoxdXOlTjK/kuerSNAiu2mDtbtFOxu23EZEByV9tR2l35g
kRcAGickWzDr7KfK3IDZceIvCRUIx5/jQNo4Z9F+uJBO1fCh9He9swzwmgxeA20fAwbwA1CfwYtn
Pxs63L1ZE3qzqJuk1L/643xA5x8HFLHkRJsVbb0C/Z96T7QbZpF/p44rYdwo1X2uo7jhzj1zlSHS
A1Gs+0oz0pXZIiuLW8d7ynt15Y90vsfHTrsRAA080N7cbhcR0tRppi0dwSGpVCAh076e5yZLvrWi
91gDOdOlC5A24HMN6irQGxsaG0VhHGFALbX20QO+3gTVi/TuTH49dNCjZcfbXiFbL15gKC61zl3U
SJQhP2KpIMLGHX4r6zg7Gdk2CneeA5VYDvMKdHSd3ZtIwaqUMuj5XtxcedRN7wYe3J3U9qrzpmon
QxyH2sKv2twA9ptl+aUAftuk+CTK4eTgnVsV4QU4y22oO/vQSbbDcK5r4vi9FoB8jC6OVd+UmbXO
B+0eECfEAe118lkM6nE5lHi0lnLbjxaRVkKyfkv0DZiRWe/eQB3thTO3jFOhVXMB6b7Ndo7FQUDd
H/cM6P826npfWrNHnASgRGGg0XCsvJdY3YAwMONV7q4KBX28hqwouRcKVn4dpmbFazXeaPmlM44y
fZsMKAMQh4EuV3lnL1SFOBJm8FeDjWw1kOTvlgoLGzy06WK81O3r5Nlt3kuzPdAgXsfFYbRXoXLf
uS8OhY0Btn6DzFKWjbMhRppfFSdwX0D0em8z2tp2iLKzHIYdeLyVAmrbT6DyVgQh/Hs7H0JzDiQP
eivg4Szukb3lwMkBYeDKTuNvjrjjOhDZMrTN+6ZyIXVA6KUhslAheZMUua+l7EB9YBxn50DBE23b
qBKKPbkKM5aRIlQox+jbQduJWl1E3ZvR9fg1BfvBNdeTDoqZEyAGbamJAh5SdG+MZLtNCw8t3iZ9
+iJHsBZW0h6o4t75Ai2aewU3a62JVhqEMbUJDoHl3ZXQdzspPhv/OWYd5vsxNheD4hwAnK2GQD8q
brdufHXrNR8QSLami5Rjt6gzf9FX1SsKzF5nPcG+asbiPqbN16A9Xfj1siqXDSRL0olZZz4bOKf6
DXYIEk/xUebnvrKXmhUQVy5+O64ypboMnrFCWe8t7T7HeJzbsI1BDqr6m25AwS3ufNtbBqSjZoQP
s4GJsnoj8ofJY91o/G3Ue9FMdcZmlhBF9SJd4NwOOj9uX20bDKPXandD99aWzbYRB9VdGpx2yiC0
RYqdBsnU2JPTcKFARGep6bmzylt3WFKakQ9Nx6luytFFQHJMV3BdHV4z4EmvL+17ek/tKgvK9AiV
Vp1JNUSsx40dhC+SbKdF7rBOamufhsYeCo2+HB2nW44RUkmWmSxMHIJdSVrhlPq9OqpHO5xMq/1g
EQxiGcgkWXNr+H8cnddy48YWRb8IVcjhlQAI5iCKoqQXlDSSkGMjf70XXdcP1/Z4NCTB7hP2Xnut
ttFbPeMps3NfLcq3jDfDiuVzZQ3bsgWCkEkX0eUncvY6v3JM+81OnHFDTAfbUbGSK0ACCBwVHhCi
yHkM+SJ26s6a7ONQq0E6RatYmi6NHrmtnR5azMZR+Rr1P05Nrmuqg7wBWQMKeldO+HdVmpx1Itde
t2wLrsdaPzoqPZLCvrdkXZRWex1gWlZjOlXiV3sGukC11mqXqUdVpZpuF98XlMbS3HtJCXW5tujn
qhclL2+t+DKMX6AaJHofoimCCvA0fyJysMhHL1Y9IozBuk/908hRu2EhXLMbPdyUK8m+2Bi+Q56y
GriAFtVuN9N+OPOq4HmanY1mDlw5dIu1+h5VaTAh4i1m9cljfcCiX8cplJzRca6OU55zWad2wccR
Vd8tXjuibTi/JiDFQY+7uQpt3rXIb+3q3MvSqubmlczP0hjXIj3OygBP++mrTzlkba/tD/b4WQjm
qhPVinTRrNazHOzQxlvKKQorlORjwzNDLmA6k5D+IHFulbwL6+5QmOamlnuvaMydUh7mjGvvPGUC
FPdFKyRWgtnZqPFKMIqT2n/t2O4dQVZLwkC3i/BI07vE0VbXSX9LsiCNQtoZRtemeZOGhByVtFlb
Q77rYRt9Abr6JoHlIjWAl+m83UJvgorfHafgmsPcLzKegBC92LRcQpPPxCyW17ac/yI8dvrdqZ+m
b9W+OCDyZO5IwziUaUTx81NTx6qUYjwRRKmdlQg/SOzsnPp/3l2Wtejxj3NED5EEz2seiXqZv1Q4
hPkcxgzwQQ+Po4xXnJOgbioT/+TZjN519X0hkyO6DNFVZa+dJkOw9NG/Z9xdQvlXRLGfw8ZHLBO3
x8mgVqYZbvLAwppSlpjGghSUSQqaxVaPOi0KFE93AivSgW01xuNUJW4RnbJ2O5lrubnSi+nFBgqL
ibcJ8yIh10iMUbXhgcKFBHrDpcwqyWpTtmr+ivB9cEjMPusYr2aKPKPfDuHgd8omDRfic6evYokV
GFxSTbeIbwqVtlS80zVUkmd0UFoCYWNnlomRacrjbP2Qo42hOfPC9jrEWGVt3qa/usU4jJdFM2ve
bt2PasNtoxno2uCZ8S7uL6nkp9J2wHmq0LaW/PNcNtdO6/bQrUgE5KyzR4889nC+L/Dr4/gnAYiu
sOk7heH7Iv0owxmyjU00NQCf/NQWTzjFl8UBLEgBSH6kyrWSk/a0oS4P4ogF/af1BFHv4Z1snXhn
txc5PHUp7KaZenx46fqHRBHMomYv58UeIdZLWgMkUsGfcEIz4elqfAdvoykjQ+zdUCf9OfmVitv4
xNU48y7rNm3/hZyxnntMma6mvrYy5yemckhUIvycTWnTtMhr1GeXg45KPO9HgzkArKx5LdsEkMdu
jYW8MwkPXO4MUpbFgd9Cby/NZDzjelfaXSdBJCdfsHkFdb1aRve5j49vve0u2ZdB8x4VZBBmK2zH
XhmKtYTcNaVDcujMdYXLFmvy2hiv6XwZ+Z6MuL9NZvQTie7UQ1Q/oIqo3Y3dVKioM6jnU6wshXaS
22pfDlSj1UtFKvFqEjJFIVOBjK70PjoyP7VFK4ov1Jh9A5evpEurRnut5Z1Rya6YoQCURMZj49ei
0kvIITBgpOTY1nJM0xjiJ8Bj6uSnPNVpz20saHQ0xUdbp1fn1tlFWn1UlX9ZeNQa4Zs1hdHwNIGB
bMJZsq0n3c/KEK519zc5yrZaiq0kl08flsHh+IHXAP5astf70ldMlZPbRJGenCSkQjIGrWzKVsxp
GGDgeH6y8cAvOfZ2kL+yMXFDcerbYjc0j07FPglaKYq2OYPnNPnVo6NoxYVyjZc4+9NieFoW3doK
XojZ7Iscf7SR12vt+W0xXGHnlj+l2eQaLfnlSWiDdlKo/x2nTdZJbDbr3jbTQydrBi86WfwiEb21
KmQIQ3rRMRsbQ9b4DL+N7x7jQ+arswmFTNCoXXNz1j4MTKS2KxKYnjg7hvBVsQdrk5Io546h3XyO
KoM0iX+4HoevUY2Vp11gSdxyQe6PeTCSX+oSbwokuqflVwxNzoG9SJ9t2RXED2XPe4nXXF7mKBm5
vaeE8Hb+H3wtmIJbocXZPrHThWS0UmroghoYQKGwKiZ07AusqWLcYbKwXFktjLSNSFQmkWabfhpO
uuztzLL2iEynbpXIUbPRFDO/S8kEn0jEen0rJrO6MJ2FlYeluz2L0Ow3AwmdLzLa1l0/CtAPg22A
6WnEGEhRS6RCr85vuprNTLNU7Y7RVX0dbaX/V+BQ/u0Jy+hvychx4oaRMtuBtJTZtx0l9a6N6/gF
TU8YepFECLtS9km+WeKeuqYxCKOQe0mslIpVU5fwuYLPoFr1hikD5tDwKXos5xrckk7bfOCBEcEi
mDuO0CIQfnTluzkM8kkYvKaorIZNCB/21g46dY/BqLWtoElQtxsgBXMDJ32pGd21MhI8a5IkGk63
xPxIGaKScKQyfIQ/Vp4MR7QOE78Gtv0cc3WZQDZHnEzpCGfD4GiSS2nwYC6P/8p2pinGxhUSh9El
TMaHfKzekkEfNF+ex6ZynbTtd7IdJlRsuXbNZwA+zVxMl0JTq087VCfhgeDn/Mod7bcwNIchajc6
/XEQi5Gu62VMefTLTAhvUrlGUTpMPTajJ9dHjRR4Tn0KxgRsDAeb1XXKS5MpGp5tq1ZXkm7XnjrR
8uMLzq4mtdOuNyVppUhadpalzOKrPy/pqhqBjQ1ixLtmcYsupJN9Rp0i32R1bL5sEcaHuE0t5vxV
5TAvyOXxTeAAC+LEwEg8TLYcLMywGLPqHM3FKPevIc4qf5Tb9tMa2RWnY86JMWb29FKL8v9LMG5P
EpjMH+LPMOFWzXjUytJ5Cn0qnSOTUCZtgksD2BH2YWqVOXy4GXWh17cNjQQsOThSaaNTPDYJq7hA
V2Ma/b6D/buWu3opt12e46sJkxSA5GBEQ+jn2dBD72tjq942qI28ubBaGzRL+/yZVuqkO4q5ov4o
lKESN2OQinIHBCLZZWqNyJ+JnXasMpnJn5xoKT6l2hA5LSwN2USiy5qGvThYZFH+W/oJ2gK+ZsKe
F9UeST3U9Bh8V0qiVlYl73KGBzYtZ4C9ilMwlNB0X5YLKkMzHSTOWTR0LnCphWSe0DTcmn78zR4b
gk3mWkWoz823H0yFk1NpS8BOZdk028UpK8qNOsfSzy5ZFkEvh0yxHB6Sa58UzU9Ii3JrQ0k7JlHK
BMZgCsITgAs0H3SMSTztj2aYGbulaSEzd4om7ZYJxdoAX36ihh2G5UoSLmuAkiwgpijRQtcGEfXX
IqZogCtayrpddPtcTJEhPGFKFhuBNq//qRnurTWhR6CWwH7kon3B1z/clc58V/t2hjr7NF/IZXsI
8zr3Cn34nEXMJGACBxZVSo2GOlZ90+6z82iHsXnsnULY9JGgtGD8saRzzZzlhhNFNc1PR2Ev19+N
PTX/aLDzddtnXG+GPH3LHVPaqQNq6XZIoq4dmL+jkS7ahyqYoptxQlpkCUwar7M6HwypSl+pz9gO
NEvJ1Q/5BhCl6BVmlIY5vtujPGgrZxbiTeaz11bFwACx6ZbOlZKOEiMbGnxa3ZJTTqGpPi2D3OIa
zhGJzESDrRm/sESIZ2PTmPAiWoeiKFEt0prxHa8gG06xKxupYVEmNjUeMZF8z4uTnqwmKa/RVHIn
tt2g3DUtz7ccAeLFzOcYI2mYaruYfHPZtaUi+mRPNz3iKk6pngGheFU/SecMTUegWlL80tgZ7Wmb
1pfSniHh1OX8jRijYX+9yJehEeXCoCqNPacW9qfUOsmXEmr9uppNqqhIkebPURtgQ4mmAu8ljZns
7PopHDQ3VLvSX0RUeJ1mlkwFkfioGFFbLrYQ4pYEsfMo13lIte3US77OcJj+lonUdls15ZPDb25R
c6TdUg6s3nrtRZ2bljGoOd0KXQ9vxmLJbqtPMM8yy6YwKgR3S91EbyXI+FXdQO9SyFzxu8JR340M
6kpmxLKzd3L9JR2fBboeqa21CgsIAI1vU2qr+0bSp3YzwJUd+NmT8R4ZCQxFJ0ksDEu2qVhe309a
t2osUya1FQEJib6VWZgn1cjyZq/V4DNXdjtgcBJGbzS7JI4XRrFdqyUngXC9uhSzFTbw5QccfV+8
65AfugGlClPpYc69VJ3xwjttHMpbcEVGe1Z0UYdbG/XYEwvZds3RSrkCoUfi+fzItCjtaBnkVIDA
KppiMTPcPRp6pw785MBc1I4mr6eiycF0dkW2gUcDHMFL8rqN8WZGNS5qprKahUDCmBfrc44r7WsQ
8i6b6bOU5atTsIyPLTThvgJ0YUfR9D3o8RC7vCfZP9HkyptWqf0lF454R5dkHVMYDtu0KC4TENdt
GyscwBlHyVuoOOIydTiTrcFYAYQLNHjJNL8xWULhPIEY04kOtkLtZBd6+xlpTerTKZHoxWYymGM6
E26xh9JSPFllzYEhm5CEnfIkNOYczGnuaTf+Lalg6wTIKaLU0ixWKab1LsvlOhHGAYjgEQjAWm2Y
fsJ8/aqkevI1edSpPWg56uHJlhhtEpAMr2BPnszyyZQo4gq1pSI01cCYe1Al3ECrNAynwJGZnM1l
bO8MXdxH8F+OMP1Z6L+VicpOLbqdJaTWVxcwrQbFmwEwhTl5IxSP5c46Xz7KhmMMi5jUFgjkgimZ
D51+n8jRUIfUHUQCDFtj41Gdy6L2wxanPpa3po0ZLA0vIDc/hfaK5jso+kNHia6O9aYvcDNnyTWi
i+jyCKIyDO0x4bpsL1G8EbhglfGvT+yrDF+rn1/DUH1HFMtAywwUJ3GtoQgMtjbq29L3e1XRAqhg
Xw4IlV4OLDaoFev5utJ8Fns/AsaPxpRZLlxrll7GMCPBbNig4VzpHVWRto8TQJT93hajJ6I0kOtp
53TtLYnbHZRH3hHJa6BH6sm/WY7O2C3WzwhbTgC/7udgHLRNogjPSEdGprRsiNzpni3PWMydCcIm
jqk/YGKZpg1drX+3oYjVBANPEYmy9YPd01SDdKyTf5FgvmxFvK8J3jfdXoVTcgoT5CVq50V8coQw
SwvMEGhViE7MKfZHa+cU/c6sGnrdcCdbDmTrYxme7LBfKzMlhwXidXHsGwfVRrKNa1unjO68glPS
5le3Ct/dcThaavZQkX9myY8WM1xioiZKXyTat1a2vsJax+bHgmliKXQfxGMym6s8HDhiEW6x0R8z
P4XXK9vSaz7FcO/ulsHGqEWRnh9jx9i3SfdhkCqD7WsNs+gasWuEc7e1rJqoOIjFDpO6rl/HGkwB
oIV5m6BNrv3eYaENraqNH4s4awWwMF1elYW1kvpHZI8UxsuRaUfQZzIefpO/vy3sDOvn2GuGyoj6
ic1hF+Nhjkq/jPrAaLVDsqyd4qWNz0PpdfJbVg9Qi16pVL2yv0ANxTK67ha+4Dneh4Eo0EThS3ms
YUxEpr6quoy57FcLFErMx6yK1pExuYgg3cJ8dCULDi33xvbfDGdMbuhiIziuDKm532yn8ubx1cCZ
GS5HXWJEmAAe4FuULS4kaTc22mDMB3haVCXKiB1UCWb4ZavF1mdGs/YjEcmjMixPDlM/F4srK4/E
evTLoyofeX5dSth6S/+5KAYUoPBDG8eWL3f8p4KT7UJ2XUxwpjmh74Vq+eFYryNtUDefunw7DF+D
nXnakvtyf3wyrTNVPYN6RX6jH5fpCYfycNYCweBrJi5DKQNzq9yEX5GNl7j/GLK3J4pYGY99vstY
IWh/E0j72Qx9pztEdXON6VMacNOqBvdiVDymK9kI0tuFS0i1tUIB48yPhf3kooA2Cm8jT2SI+Jlq
1K1gRs/2QJGSM7e9Z6O0gtNfsSJnB8aRWlnvgyZflN4EnUokzFy9VaUIcsKoLcjGDLkT42HHDyu6
ieL0bAUFX3jI0XwDAZfqx7Z7WNNhIkS+697SSkDk7I/CCSFspdAX1F8zwaakTW5m7muYgs/OTuuO
ceEtMlKTy/PPXCVrhX9ll0Qh0iyofBPAiyUmO0Znb+WfsbSBFKh1v5V4Uot0XEMfSh4My1Fqb471
jlwvdLbyuFPtw1DsZ1DkmQgiBKl9r6/LSPEi+TIuty59WLrzk8SFK8VuyABZgOXe94ZfDbekfjC1
1Zvj0DdPEcgQHSAYrubqqNkfAh9u1vpwPGqLKfG47rT42jF15LRToujYIzvP8j/1iXCd1M2AG4HM
OBcpD/7iM9bNgHp6ow7f87h1xulJKV9bVJ0AsyjENtq4M+mPqogx1GMsaBqwR333FMChObEgRO5k
gImMJN/R/mJkiHGleOw+j0Adx4q5VgmYV6J4YPw9TLo7qJw8ybkbdnKbB/Y0rJonUS7cdpxKMgjH
KTszIg71ezJbr0PdrOv4W+ZRUaPNYC/MWcGYjYFmhm6BzEvumLc6Dsys6SPVj+robEcld03hANMV
LKUoj6A02JX20wFAU+C4yBy4TrbTDFg55nmJNUCK+2JOtqhtztbSfNH4UKGVVGwc2HChrYhuOi8Z
5HG7Mmi0xrU2EQdpJbuS+lAfdRaibH0taF+MxdaWPv9TjXaXa5W39CnwEctPEocZ0l+TXzLFXIXi
jmnP51Y/JADuJacKCT70TS2AqK0m85tqVRC/mxVNHLN+BCV27Dtm50tSBP1HWxt9v3Ps/GTM0Dn5
o9UsvfNGeNHzDFv4I6txEI9PXVLNnELXH7nSvuTULEJjAiDi7WyxZWMFk8fWLm+ybRQj/6IQ1eCS
ayiTl5IMxrg4NtLymzE+T1vO0+JdaC/IPn01/J0nBmc8xlgMCalRvtTiuR6T9mFhBeV0WtpbaBlr
vWfjQHdUxIy3zNel069ouN4y/Svl8hKJTzoeGj7F0+wYjB4lok61Moq3pfgaiKRQqKKHnskoaWpJ
Kh8kR3ejHlIUhxb0N1oWo6CCiVn4JxAN+XCHV21GMlfbV1PRsdTnpkBplt0cVT/poDJy6krImCx2
tU2Uh8AHsk1R3uT+q8e5niXsySHulVDoJJpieIHM1PfDEj9SWVk3ShTYaryp7Ze0LTbhwsEGMclR
ut1i4NxixOAa3eARr70r5IKlHQha43voUa1sBosdNETUdLyb3M0GnZaKPBnUUcNP5EWaphQMPRcl
tZZ8WWqTauPXUpgwqF+RTltykQW7AwFxRZZcaFUnjdh7/CQHkd9mY9wnAh7IiMiOdzzs8kCofDMl
EuDuw/g2l4QtzHkUSC3pAxHfPBD1Gb2KrM1X0p+5XMUuH2YkWvS4/dy5llLswCDf80TdyXEmLjgf
zBUdJl1L++TWN2nHMJr2lmlC489ySwSc/p1MjQvbahHc7+5gP6fdgcWMd1teqgCY6Rh7/a3fgwI0
sSs5K+UCkleLd91VZEcHjrMC3H8TUR+Im7KGKAdA0hnBYfu29CKTsQu4n+WaxHd2J1fA/tbTs6Q9
VX1AFTvvU+uQ31lLQAOXHpZ9V//CD3P25IeMJuyhtyv7TZDnZHlRzYXlNevOdtXV7POtH6+Th6Ls
zuutdxAMu86rvJSJbu7K3bHvPL7FQgK5C/BToGwYrrG+CQeXzRWl7nBa1tahOpLD7I+XDLIfUpbV
slF3rI8P4b+i2eavpERQ5PfIvtYaR/5leTe2wMJ39EwNvxJtQvMmJ55MIu2dPD/AiUwIN+LExoDi
7KBDjUEh6JZX6V3cqGrQVGWrZW2/Feq+mFbNHtt9sxnOpb6N0hNzsRQ8N/KDbqemoLdTgkTSb9B/
5GnJ62Qd72PuRe3PKm48S7jIGPVGqA7lQ/RaX5Jd9DQqvFi7cgcHTwL1068oydT0wKR2ZsPIWbYu
VRbFvKFuGoiv0qMz25Ze/KCK4ysRBwJTt9896tqL7jwmrLuel+K0ruWtykRQPAML2KG27Z8zfVXG
bxverPlTcQARv5MRDAg1RFlEhrCz7RNPKbyGxWu7URXkLmtrgtfuOqY3GTsR/pZ/dBdau6Y4QMi7
sGbs3ybTY7hkiBVLMjYrNbejxpANySR7QIJadZfR2YSWZtmwRZCndTce0h5JaLVuPH468bLmWlAI
Oq8lg1zLlxl3kEazKlLXIWMC6HZ2Yf0PLR/JJrpXQ91Ts1uQ6Wu+AkG0b/3wVUIs6Yc0Hy8Fr8TD
U4Pnd3g1XrT9kq2bb42ooudZv4ruxp/lU7ealAIh4oeVGSTesJ4O7HgS17H+F5rd4myr8ynUryUq
9qV7fiYroN5d62e4EfjuoGtBP7Obys1wa7jvix9LHJrn3ew2JCxPHCKbAkhefS5ZHPD2ZNHs1yez
Oifo/lD/DgSlJpNLpIHRfodWwDJ+nAJBJZq6TE5Apy3lhip9X6CrpYumeo1eEOLIgz+9GBttubSK
NyQBEt/ooScwzN3+ZgT1btoh8qZCgaiH9DE2ApXLmr+0ZC2/mfdoDXbX76Y9WJNadZXHZFP4HthJ
mFzg3Wqke65vHfLybpv+A58PWw2i9Ar6cPsqRQShe/mPnG4bZDTKtbW/iLtJnzA5t/pmCDf/Ksla
+yiK9+rDviH7l68j8OLiqA3HfHQTwg3LoFMOcBbUwrcJpgELLfZ56qe8Tn2l/8YXjnlQnWO8Rl/O
6GX+tO/R4prLCjQZ4O8I9KXPf7DEiI088TDOjrbSzqpvBFg1DpwjlNwMGiRfn30eJCJTaNyTK9iu
xFgLMqb5Hcy9md1C8W2i29FWIz8vkdZMpsl24aYEgbV6LtN+Uul5QvQvyQstBUG2hXPSyTYavTA8
EBnSKK9du5XljzgKcuHDSJbZfuYr7lPHDhySo9DXTFTeKqzOyzysY4D6b7wYlM8NmgjcxjxXzYUJ
pBBr9Wh90DggLyfG1f5uTxRhL/Oyi5gtUqCWLqS/RDtZxSVHA8wTGZr+k8BVxP9ofPEf9uN2ICco
Z4D1BwDPmT+76mTYpDOv1e4jNtHWF19VFDheul+QjxGgsyF8Zfxlba/x13k6jl/I/HjVtZ/vlu+l
wxbqstaQNjJBCh/SVd5nl+JNXEmQnn/DC+dQt2t5uObdc2Ihr9RHQuQ5Fyr/leewBuZb3PLBuimG
Ey6Fb4uemt8cJI+AFXera8j3fjKsqW3IELgpWF+A9SI6O6r7nFaXf1i5ocVH5LIE4VR6k/ZLtFH3
2kcV+ey0N6a1jVnDsXbpvQGJ63Tuij95rTOQe+l2GVNQpvzLdklfu5qB1cuY+rxG6as68t34UM27
s9ctb+SE4IgWLjrQcQYfy2UTEe3uSj/WwaS+2i3aAaEFcQryjuNquHbpFfyjhAMuR1sKXeD5abK6
ZhO3I+MDyt3CPNUkFGyrJ4/xvBhrzjFUSDqEJuwOJ3Eo1/z7epv5Jvv0XXQG+QqXT3wvj/krk7f9
ERSa+VMo3pRup+K35g1UeSLp3h2e0LAndYfFCXxgubrLXPnV4M+DrzieVu06W3VHdBYpgSaMnDa5
fMT0myLxeJW27RpW7g4WtYvxHopiOP4gKdEkXyE6oQuMoA3wtB6cD1R9dJrDT40eQX3Vj2Ir3qOf
8CtD7XeQPlnpY3hd6Z+kt9FnKq70JgtmWisOwRkmY7ZH0IQr5N/4b3R2hrrNXtOdyq8lPDd6aG9c
7P106ihuCYB4AFhPwJTvGmqnf2x1xUfp2VTWxNU4e97O94EZs8saC3+I3+yhVsHpfrECgo8vJrOz
M/8ixwBDY7lPnnrYVbxAa/YpFaYNGiTQyMHsN8V2+Wee2p/kE1ThBe0ms2xui4PD1ZqO62YTX7hX
r+hxT3Sk2sN5Kd7ku/nunMjD5ffnf8mKu/hd/WAkNshn6rEZDLvKHd8aaye82NqLKa+bwbc02qpX
GhHVeSvk/dDdSySczvA5GDsjIz8sSMtTSh6dZN16uva8Y7RIX0FSmn0qx9oz3xVwzUaAtn9aghGa
uOplDMXKC41CE/VeqSdurSLQzwJ2jFd4wayAYU+4VYxR46xQ4Eb9wTL3i7OptM/n2Ji8EyPmXXsG
s2ntbz8Osjd2fFmi/lyBwVJN5088dXQWhoY44gKyJc1xuzL8sdW63STaHCFn0y+aPLzLkMYLmFWg
1DjnqQn0VEFQUG2i5q5xZovSPCXSr/Kke9k8SYa2Dh1zPTrhg0XbSjzKp1IEoa65NhDPDRnbU9vH
2PoX8RvqTzhZ6LjmHCNVnvyW2zj2hXOZ27013hK6DNWVnaCLIOujGvt+CiMXWhAeRj0YIUq0d2k6
4YVh89MiiRj4jgKmx9OAr2gL7jgGP/lIZG5wdOJ/ERMCWV0144PeIhtWSAIpsWPSZdWDRsIsD4Bq
hW7TrMi1I/AagWm3Fc0uLFnLcc2G57Y6R/YJmnrW7zLhL93/H2boqbf6J+PxIVujDJD60Fb2fbAU
NAR178e1x9myRP5A+5x6Wi48+Skvy140ROV0jsq943XD57e3Xc/UYdVca5CIGueW3763167fcQH1
mu1jnXWNYvAK3FLhJcvts8obRZuje/K3eKeFm9v3QT1T34zzpW4uPdJpphbi01BWhrI37wOCYfVY
2+g8Ds7vrLnigcaTHXqNtPajZU+sa+tM4ng2Dw2jx9qK9zbBFH2+VURLDpH23SD60lhEKF8crX0C
sfyPFCQgB97TulC+6NIJHvSMGE3Uj+pL7/1x3C7lrkKs9swyqgvEUEl71PuaXFj6nPtCL9UV94SP
IyOOB1smegsCmNzJcLv6o0H2YF4z+mJSMj5Mx59/+dZL4PAdb8Ee4i2fXFkk6ab2NuVGUuH4j0mx
jfE6gOx37jOvtQm4tDR6tAGlFkkQhvOsAiQn93kJev77hOu2gcPyvKLZhF+bMJdoG9Nt0t6dJk8X
eyCjT+9S7AKA0WxCHi55EjRK4DQviDdG571agufWuDyO850On2GXjFrzsZSsNz2pltxCL4OGp5rs
InY2oPWemRHZQ4Ku2doMQZubRazixMDUKIhESmFXNnV9nrRkn1UjniCmuLWWd55RWixftHdEkPt2
UCTsYH29n+NEWcdUKkucxQfJ7p13Q0qR8OO7ymXWd124yyAqdxE/BOFQojsUkiznMZehlewte96r
6NmHSUh7S/Rdyv3XWN9tShmQWslX1qXd2pETFqWY3qZUs69h1yTGpstR9HoYGhgLNrbCEFOTJR5y
04B/1Uzd8iGGKPyYUhXNeYRWkuc+vA5DkgdVa4wgcI3uPSziepeHan4ZEY//xLWtrvulSu7FMtB0
DONwVeoRcJ+touiUjWVnzIhL8sQsj4sZTltFk69pxLiMUKP6XU+y8CBnbICQcVtsOcFiTfPeLBQo
e5HgECgMkAsQTpT5bDQFo42xl7SDZBSs7Ls2MoIQ4tNrPDJhcICSUusbDg1FNM6UYCT5QexDHuJP
7CzQXOjUmhLGQ0EaGjtlBcWgauc808mQzFc14j5ZiAbyMjm3XhtLykG0q/AVkxSlaGqWfXW3WsF2
KmaUb2Ly6eBz//SZJR0IS5W2Jo4WT1IqCYFualBilgI5GQpPyHLNXzHZxLKmZYkENavJ8ewbudl1
I2GaqQF0cLKwZbDqSDuSLvomt3g1Ol8b01o+soRBcrqMGnmUkhKirovqDQptvlJzDH6ZGBljWyns
+tQoUhCRijwge1mhsRmHR28+wWNwMa+MxKhGUqaSpkE4xhAyak0slmWLZBKYl6oxuUmJmHqPmCY6
uTq2fLvL8T30OZ2hKOffaMQXOciReRAJLUxUK2KnTjF2y1TpwqDWmLB0YfEUZKHKSvLORqY+yy9i
NKiMEt1uOHXa1nk2HBJjTE2pZ8o0on4INEDL0J0jVWvAuasFsXEqiBvSOHutJo2wnN1xoAWMTU08
qkHR74pkIHcjJGBiRZVEjQdlHMVsU5uBmRXAbytEYj92i69QCvXxu1JKiaNgAqcfD6I69YPRHTKs
XW9al9p07hpr62Uo0Xeq3VL/R9157FiOZFv2Vxo15wO1GLweXK1chvKICRGSWmt+fS96va5yt3Be
ohw9aSSQSERm0q6pY2qftS9SkHNIbbKW+ZhbAN83qhcnHI91lWyLQcdIFvmAI32P+8GpvuVqn0T3
TcFY4eltKOWzlyUNLjmp0TjnvrTQv/pOo5if4cfzzlfIRgqo2uEa8TPmJT37xsKvAM8XQ+6cisJp
gp/W0HP1kzhWq7Irjt2hALeQ8nDr2rEksx/G9gLyaKArJNklvqnEOITYoX8JHZt1w4fvzWjPQk32
f7kN5nSo7pqo+cq7G+/pK36aM+1dgZiSQ4TSSvqSgjexiUlwm28Ht+W1sYu5BsV6Km2zg66nffbZ
kaaM3cSNRuPbyILHQhphM77X4oIV3/cUVEKkY2GxVtzY6Ti5wCgtMhDGWxTrhjtwfTD2Klv7DNKh
XH/tAk3X0p8xg1xReNXh/cpWdmltdWrvQHgeDZPMIqWrzL0eR7ia9lY/fDSlvsS2UIEU5IF2J+Mq
IEEaD714OFxP3BeZAZYGgRKClQmhC0yWJRAL8PGS0NBM56DuS58hikXR5qJiSMePjn5/vSyR7jGV
xcupqZiqzPOmLiAo1L6oHR3RFblnVQOUqCLKF+m3KDI+jkqLnxKJnohyE0IgB7vrZYuAgueyDYCc
OrFYk42JLvACzOIbtkaG7VCugzzmGFJ7AGUlvVrgl4jJ/FMpBkAnVA6If/5qTQ+jQwQ3tGajhoQ5
z9uOSNozz8mOgd8vAYTeqpMxYS2gPThoNAQiQq5pcup20CYaNGoOx+HJhfZ6s71VIVM2HLzJYS4A
X3zdbK2epBDUaDY1OOr2ueXYHBMbLJDt1wtSph/7kggyNR2qUwdwhm7wj1NlX3RQHqt6oiLEZCst
b3WrZw/OJY6c7T3dwt0Trjrbv5VlmRVmnFyRVsP2+i94o6oGJwAAGopi6xxHXv+AsJcQAsd1ySlc
5nl6JA1g61UcBLi/ul7SG/PAAEKim3BXdXAzQqPKVjh4ED3xuX2aEgXG7GsRnw15j4BtZxuAh7OF
xn2jarZtUzlGBAhWsWpBiSxOdqEix9hGASVvrS+Ib8nTVFObe0FpifX0xsAEiAdW1uTthwknVBAB
a4CVJqOGtYrUchkTMjc4XG/Et8swTWCZxBNDFrrLwI8EhQZTzTI5OIMun5Q+JElfL0Vk8zAqHRIG
8Mul+SZU1utB0ZCNBl6ClpNgLJCsHKh/fIq7XsjzLBLGPqUQEDUANTB5BTxNLZeyneNvvm4ccndj
/8n1jS8Fmgala4+2g6M4RzCpIokQTTlKCtQQfsVjY7d3axaVyngME5xHrGjAp6iI/olr/idL/f6f
v+N/pU1ynwVpXf33P94YPUxK+IKQVyyIckKY8RExIgjH5twtleSAQK3ftEOeHtMcfaeUtcVCzyoi
o2Qik6iKafFOBqOUvn3d6PBReRMsmB9EbdTEXEMkPNwrvMYOPIaT52iW0l1oKWR28whxvS/+Hla6
zI7RnCizzHdDGFbj6OuDaXEjoBn2o241D0msLtTv7zFFEbphGDoz0gH1+rp6ZZeNDT4SFMFmOW/u
K7ouxR32ekWmOfZ6TLEuqKbKWufAdTf+GrnmmA858bRAMaPaH9iYnWp8DjDlW5slbyD6UlhTNLFI
dhAazBmYTgZoJ2f6SS9CuN2ZKPcs1vdG4Uji+NrB0orf1hgcGvRohWH8rLLqUHClknXWBh0Xjl4O
2aokaF6v+1+bGt0ksmqQ8oHNmn+tJbip12WPDJ3n8QEh41fgsNg/5ejKSSUcF7rzr2g+FWYQG+D1
WuylhNGK5WhOxg/JStAO7+sz59oNyt4v9f4/r9MUUifaqKM5ljALU9NpI6yEyYDt0gjSBYm9ljs8
4iD8sY5lNk7c418v8e95SM1eFqm+7s801ewEAAwpcgHisuwPd2NtTDI4b5N1/oFtHtcXn4CQLvSe
WC5QUx3UE7OQTccU34VxlI2jOag6HjM2Z808I2Ub5wAF09oSdR0CgYyb+tHZyf7/zMz/B2D6l5YV
//v/I2MLQIsvOn2y2PgfQ4zJmeO//3HvB5OVRZD+rl5C7J//r39S7CFE/xfLHwlEsKRgVcqsDv+k
2CuK+V8gUjUVqzjCmSUTDv6HYq/K/+VMQEmGquIQxyccWAXdyP/vf4C+VwzLYZvHQHZM/uf/hGL/
OpRys8fej82iJSyYSmkqpeukzhH3NOeJDKfqEZ4gOj/VTPLfL1rkjeXv9Yrw7zKEMO1GVSR7UdFe
suQDPtAYt17/7utl9d/fnaLoiyjZOx0ewgAUz5w/FC6e610aR8c+BiASkqp2vZC5BhKmLiL31vMb
M7hYLjexhYM8XE9MFPP1sHCom6uGEI+MOKjyQsvJPTOH+7hVP7gBb+eNoX+S7HYJcv86oP+7rYTY
2moN26bGpa3QbBvtUwM/yCjBd5S/DXTn19vq9Yr5r0LE3fEYooeyYtUm6RVH5sJZe1zAhs133W32
Es/wtfbhekEzI8oU4pqpjQ2ZgrV9tnKz3oGTQ9eCGHmhy+e+Liz4NcaQJu5W9rmzXJzOfBuFu139
vP7TZ8aTOY2CF4OWJFN1HEsyDY2mPA168VlDFqJH6QIYee7z05+/+HzbxYoiBa7Fm2lxF6vDEVrJ
g5Rn5/f9emEqV5Xl6mFjmGTHdrdVhWRLQoJf4Jd8/fvCIfbfQ0iY01Ll4Laee+ZZhiHXKKuEaYGq
3HxKio/k6rafu2OwsCufG63CzA7lQsWSMTXPPi58G9VKnuygvvMxtal89cNQaaAOSNu+XrGZSS7y
zSV3qHkvdI2zAYIM6Xvz02rzRzWlmnXuLVyezExyU5jk1dg6hRZRSJYl51RKkHJ32MfjxshjibZR
8iBcmCIz1RE391VFQmLTTdXhHhuGQ8tdF6T9TUSe/shD3fVGm5mI4vZFCfB4tDNKqXXVgYuA9Jwd
6eZ9HxdmOetq7ZcFI429oHbiWSNHqit1C1+fmYfG1HAv5mGNZXLgh/z0uOWlAsTg5BSaV80721+Y
5k7slpqcB9YZSldqcv/dcyvtP1Woc6+3ztzvFyY6vg0ITAfiSJrpPnIo0GZ6jyCG3BFzgWA7N4aE
qZ4mktclHjkVmTqkpEtjDB0YFtkZqhzu8VNdX6/J3CASprnskEvHT7fO2DvuTRvLQJnHmuvfnmsl
YekOyyhzvKCwzmBJYBilPKtn6harF2f/vgKEGa0CyCgzmLvnwM0euAH/VEiY+MZVshAxZmKgSC73
QTV0CU875xAYm9rgRc67QT+4m9Zob3OUavrw+3pNZroBe7VXE8JSlXBQM9c88wohIRfKySvwwpvr
H58ZSrowl9tQyxWzc8xzCREnyfPPY89RmCx/nhylpW3BTGeLl+5SnQ+jlE5SDdn47JbFU98Y38eK
mXG9EnPfn/78RcgYshCyByeBc1BfRrgYhV5tuOQ/XP/6XBMJE9qvEi/nLtU8x9YvMwzuukbekl68
4olnYaLN/X5hPkeRnZlyy++3lPI7NtPaV4WskY9cWubvLEGYymPTaenY0gMZT2qIY1IXpGuvbnoX
VPP1ZppZQsWXAJ2n5nEkQw/J4+NgKxgxI4VTcT2ZLL3DbHO9lLmmEqZ12eceT4M5BG0JOiipu9pe
82xt75hRdbxehDI1yr+vr/61k9KE+zdQirXU6EZ8cf244J2hw8guLRD3VXhMfM1Gt/s6yFVxE4Oa
K7aOM+W9ObykT5L1wL5zHGxtr/8Ude6nCHO/cvEZc9Mqu5SpNvKQAwp9hT5gShQjER8yhJOToGSR
mIyQcCzVbN+lvJYXue7c9K2k3xdu56xceBY7N+Lawhp9x4Mi2RT3stYl56zLSYYxXaTGhQWbQvF4
cM9JtO4WRsVMmNSE+JI6bV9iq1Veap6xURCafgEyqGykJ4P8Fgi9kBcmhlCNDFovEzNbCP/qNCDe
6sRpNr+ICREz1CmMNL6UJdQXQ7vT4ATz+H0YtW5jVWjVbAcDdBQJfniCSFB7CD9VFbbRuC+7n7Uz
7CNCSWBKj33apCvbIMvxeq/OjGFNCFdB6AR2WwfxhZv99lTr6AtAM+uXEJzTQswS7kP/PYaFoMWB
OJIjKcdN2Anz+rZzQwk72diSj2ZqRCTlOAZwC73T6lsp9JtDN3oNKnUa6HPUeuONFSvqCVhd8+d9
dRZCnI+YpAU4Gl2MtFHWgV9DVUHssm0yOITXi1BnFkpNCHLIuKSWtxS4KqUXfSPRE3YBOV7Zb2Q9
8Tf+FVKvRnHhmyHLbXE8QEM1pntLL7XPrlH0J10bq99mFkNwHmQJxooeN4ievUYzviAx4u3PzyPj
jOeF9pDJpfuEVkA/+XkL0NJ3yJ+8XpGZBUcT9kaeYZdyrNFWcQmlFVl3+wcxH5zyhe/PtZMQQxtb
ruRAT6KLXWY6zArVvOGlP184HM58XTQw8riUJ3stiy4txtrrzEKBpzVLb2KvL7z/NaxVIR4aEXlK
tZJmF1b7nYa6OwDOUlnlttTuDJskcYzZEcFd74eZeaoKsUuHPoJfb5JdpoRflfyhVILPhAj1+udn
FkxViFCc18lHh4tFhDr48qUGq6UDrkuAfPy6XsJcFFCFSINDdF/D5kkviT4a37vRKPatmSunAjjU
wZDU4im2HPeiDIq07myddLDK1s61MvDflW62T4sy+Xb9t8wM6udJ+yIep0MPKcvQ04tcF4dGj++T
LASB5tzbk5j1ehnPLhNvBH1ViDJ2XhSG35Sg7Nf9Jt4hQt6kO31r7ZRNtrY3/ZpM/GO7b/flDeem
jbe5Xu7zO8tb5QqRh2dtF9USy3S9gaa2+4Gaf1+seWNa/25XXy6XW239/dOHbuVv5VW5Ulcffv1q
FhbYuUEqBIuyyGrNycLsonYktadtyXNe9KCQhnO9bnPTWQgWZF27mtz34cVL8/y7Gijprs4afSFY
zIyKZz/VF6PCzGW4LC2hKDc/ueqpJIXUJ7mnMbWFITHTPKJ4JOawr3hQly+NhGsESeC8UqWQQ2wV
GuT1FpqrgxAm/BGLTg3HyktnDCQueWuNxMK6vO+a+/cVMBX8opFaHC1NKHTRpZrSsquVDQrAVUEa
pOrCAJ6rghAnZJBcWY0o8GLIAJZIoVRY9lQOti4yl+uVmBlHyvTnLypRYs1ZmWGTXmw7exgt5SDF
ycKvnwmkz9Hvxac732kzHyHIWbLRgiN9CvdeGJ66ZptjLN1IrrSwcM6sPs8HhhcFVWzVQsUMwktb
F8dct/ZJ3JL4i3AN4kUoZ+ssV7edhtrzepsJr5H/Wu6e73pfFOglfo8DUhySVaaB+Fc3o6OuG/iw
ShMCWIcnAStZ0j0MIMKFxnxe3d6IZc+/5UWZ1mClnuckwxke2ybaxrtgS2bFsbpt7xCBHH6CnWSI
bOrvRJp1/Tvdk+myxglvG6/fOWlFXU3tNm0aDelwhs94mxjyNoQYk2bSfqFZZ4KCLOwisCNsM1Wa
vr8ydtw6kWL5eG+vUC8fyaRYkfW0EJyfR/cbjSkLsQH+ihtHASUhbHWe4q/RaXQ39r21rX5qf0AQ
1B5IKJLHFio2c9qaHkpfTjIFzaKfeRRn31h33i3JmsWmRUi8alc/w9tho+7Ad5CbufUP/cK6PjOv
ZSF0NNWAuUuWDVzX5h8g3X3sh+rTQnXm+kmIGfjbRr3KZeq52EaP5pqd3hoU0zpdaWttjehow/P8
9npZMzFkekh+2XKpopbYAzLq1V66rXPrfgCx59b1k2nn2w5fkIUpPVcl9XU5UQmqzHWi4awV3p1e
5J/atvwAryRb+P5MJJ+e3l/WI5dRLtSW3Z8T8ynPvhVQ0QtDOwVhudBQcxUQ9gORL1dWyxXHuRzO
nV7gi/PUe0uPIzMBDyXm65/fpaZUIUEczk3b1F+5sMpJCAp060Zjm3DLtEWnLVvRsQRGsS98svEL
gGEL4f3toayK2qFhiLQq7KkaaPfsQ1W01bG0hqV3jbmvC6EgQseCw5QF19gGu6n+0MJ6IcrMfVmY
9a6GEni0zf5cYz1RBd8S/fv1SfF2X6vO9OcvlgIUMilCOKU/e8VvF+OMzPkpqR+uf/vtCaf+pUCz
tVhK0cSf81heDVq+0tzzEFXrlqw8y124BpkrRJjVtlGVfQi/7WzW2naAK1ZiCeAkuwGcQw2P4n1V
EeZ0NtYaB2rmtM2VgeP8TOwcGXS7QeS/Vbts4X16ri7CzAZ9ZwzhyPhRcgmAjpFwBVhdyij/lQ4l
ecfdUoh6O4TgIvi611vw+ZbXtv1Zh2pn5+Aeq2ynwxCIlja0MwNW9JdHHoondWX056qMNingJLdc
GFXPe76/F1zVFpb21m/T3Mt1fvze/QMysbvJbqpNuyXx86N9zj4sPec/n1DeKkiczk3o23lFQf6x
JrF6O16snblON+kGduzeunHvcCT6Ze+KXbpPFjQEMzfTqi3MdCY5ItiAMZDjgVV4LjjF8eAOyTEP
of3He4+kH1XtT0OCi1QaftDcz9eH+Gy7CqEg9s1Eljyqi2AEuM0m3JlHjD6OjMAVa/966c1xJuSI
HqiK2jVhNDA0yNtDbbMrAjLa9YUAP3NDiAuhMLSHTLP7quvPDSpRUmgr1QJ+MOFgtdA9jsgzsB3p
SWovDanftW1jHXuvanbyQLalbsBCDAq3vSHVKj9amRvxT7Ex3aB1+0R204vqk07sJdjhOIMaM4G0
ZKOWoHxXpZEHS/dSz9c3b409IeCQzOOl40gjGav0aD/0T+5Dcmue7D0p62s8C5Bf3Fm3YP/W2MF8
rUGB7KRT9ZGotBDxnh913voFQjAa0T3WXK+zmK3qDWZma2n1hJfMKlvdfdw+HoPVj3iX3vWr/eXr
92GjrBkl8ur7/bR7my5hyF/f4v66gZK6vj5A50KKELQiK0O2U+EaILuXsv2p5kuL68ydkmoJWxIy
5SS7MqmqdCDbcYP29ACZdCWtf7NQEVvqLeLwVbThcZlZIC8M1bkW/itBI20GxHlMuG497pot4McL
poM78D+7YUuy3nrgr/AIaWjlrIC7bI0N6AU6gITPVcyJJlvnh/rU/HS+hbfmTxfwxLAy1v7WXWjx
mRcWhMevJ5Ove2WvZvzCkhGgXCC97fByWJdbLH+2wcXb51uT266aMr2NH26vd/TM6iTaMxegsm0J
yvFZjk69BLvKBtZ17rKlM/fMQBJlnbVk6iQX0t1h+dWt92q3cInzfK37xpSxpgJfbKZCt1ElnHz6
c/vT+8zDxGoaSzDFb4ODu/9WAF8gSX7VrptN/0cjuXdlnAAKrfKbamEz9HxJ/tYvEKKfXVpp5Nr8
AtwYNy4cjOiAl/TW29YH9+JegDtvyq1zI+/CQ7oNt9LG3QIsONY7oJZflibq8yvGW79CCF6dVYBD
9titdg/Dttvnd+6pvYCLJIjEDKD27GyNR/WoHvNDuvqOk8caxtdNdpefqjv1ADXl3thcH0rP18Jv
/RQhihVF24fw2vqzVWx64pf3aLG0TRe39SE/RMysb9I3l0TPW2U9rMDJnaWPxWGp+Od3qbeKF2JW
2aacM9JpRGz09VOzguWzAWe+93+F997BaFfDrXbuz8End2ffVZf2u75LNhifnH16R9lCoV6B1lqY
zjNXFX/lnvXhOAmvpg1NsJLu6o/gksYv5r31yWMXdanu0G//UBYmw9x2QpShSs7osO5S2HhnfUjv
pR/JjQWaB2/Pk3qhlxfULXO7NFOIUWqrk1+rTIPtlF/S++K222d765EG/WDtR65ByO8DuUJa/XHY
Xx9VMwFElKn2oVkpZkmvRgGgFwAcfdYv9NFM7DOFTdhQKEEuy1MXaSp2x1vNeOo5IKf+sLCuz+0s
TCFIyVaZAq5mGS13KaAbDMEejGNx8G6Tg3YuPhUb9WcMnvGu2oEx/4Hz6orc9FV64//Wvl5vvhnJ
g2oKUcpMI6OtpoUPkNg6PeZHe+8dmn28iU7cRO6jdbXpNj3jvznaxKl83y3trud6TohM8uiMeLmp
7HHjlfSU33c30Sds9e5gFJ+ir/Ep+NB2Cw09OwGE0NO4LRj1TONkug8O7Uf5Jvxgsp22n+wDKG1o
Su8cjUKMUVXZwViVOrlhtGn9dNuBl77eU8rMcBSlrN0QSoPt823/0u/MvfEUHcDWnICTHmEEHZuj
sY7unIVgPXMwEBWtRpP6uefTYF5wIynfS3NX+r/eWREhSvR2Zed+P7KneEgeR4Lwn/ir/kn9CusJ
JEwAKmiF16iNJ/lROl4vc2asiSrXyjcbFwJFf05xpK37O6LhQrfMfVkIEhgMBZlqcOfR29aq1x+M
+Mf7fvJU4IsNTAflIKx9boNSo91K/o8gid+lpSS/7PWXi77rvOkB9eyVt2oEw6i4zXDxbNXvfQgu
p1ya4NOW/Y0F1xAm+FANWAOp8rSn1oF1xTwOhxvpMYe0mF2SY3gIduGNdcR6YesubFfnekOY51pb
13paEs0S60vBjWa3tP2exuZbdREmNhYOlaRhxHOOnWqlJRCv8GEJIUqW9qof5aU49faLgirKXGXT
k2pzih9wW5+C796tegoO6U45S7fWVrrJjt69/1jepid34eAzt2SLcldUp51tlUx0jE9hNEM9+2h8
SR6yT+5XqGCcH7cF/MS9e1Yv3s/msCi1m4lmohLW0pO2NT1qio8Qtjp3AD033bY8aptpi4wz4q7b
+Lf5n+jIdct355Q+qrw/THuHd8ZqUSabjDYAm4wuRZD1lOAf6Eb+wjDUZsahmN6NneNoRTBUeEqB
g7sCC7aq9t1NxYGx3Hz76LPzxtP6B6nfN/YmPVec2Tmkr8rf8TY8p1v+vnXu45v3vfCpuhBL2Gua
GGk2LPIE9ZXpoARUQRR2rrmw7s0sF7oQUjwJAFlUE1+L4XvXn2T7J3i063Fw7tigC2EE300TIylG
aLOuttIdXhnnfNcfnV14B/98k3OGUk4DgwPnxUNyZx5Kgsr1sueqJYSTYMjtsujpxs60V5L8KYH2
OCxcMM99W4go2ljXjdlNu0usrjy8eF08ERIEp9d/+twBQ5TVBp3qhdnIb0eq9VR+1D/LN/GH8uzu
6s/BL+vzAHV7YQ85ExtF9gMO57E5hpRUusEm8CBbY+FXed8sCWskDESvV0ifGuaNECxqWy0Skzvy
v/vzk7r+pqzCzcdvN9GKs/3Nj+C0+5GtdsHq0d9wTxSvsMHaY0iwk1d/AECzZ/5z/vwQrz8v/JSZ
XzLFtBdLc6D1tu00LGxBFhK8zGLb6dL369+euwD7S64qGfGI1Ux/zrZYFkyENoy5VsOn/IP16HzD
4eaIwJbHWOOhP7VbrkPP4fsm8XMwe1GtQbZ9jMXoRyPnZrMuV732QFb2wkZpbqXRhBjhuqFpKCPx
1v2EZee2uQlO4Z17dMHFc0vJHmcvX9RNytkQ6NzweL05Z2aZKFI1hgHMRcb2LFH3qvcxAK/ZKguR
SZn7uBAe8kBqAQzRYCAJ79qLcQ4ekk/2pT8V9/TRKbjjvXThNmlmQRGRA0DS4jE0psaDxdOp3H5G
v6630MwuTRSQFlLT9FE8VSJ4TEEoSveBGm7qzthGOobO6W9z6U5u7j1FlJPGYd6WhUVR/Z12N5zy
Ix4xTNZ2Ld+hiP95vT5zj9qijtTpArWqBro8z1ukQ7dqYawCSHOgco7KyLNR4B9CvLGcON9cL3Jm
HIjSUoMUXyeLKLHyb3Ltu6HcjN3H65+eyTNVRU3paHdJOyrTyYV5GecQ/54GbFxVjGJcfV2oP2K/
WrvOz2pcmDGz7TcNwRdhQOt4+mzdvj+rNWezVIJQTg5LCJ8YIC6+EAc9Ahjof6/BiV6v5Fz7CZFB
Snw1zhJCnqJ7K1f7kkh3mfbp+renX/3GqvF87/GiNqktKaoDeY5YDVVZj+oPlRTfv+/bwvzHN9UN
A4BKRyOPT2nSP0lauLAMzP1sYXcwaEOc91ltHQE0N0CA7OrWULRk4YfbM2vpc4x+0SquPZHuFNU6
1pqkXAZJb/CRANc9mhBJ/cL2fzeYd+xsnOL3Ue3KXxJyOHZNnEt3Uq94H700xNDA6gv9qPqVt610
t7obJQ2VpKQDmNWVaCeTHrDzBiXCqiLSHqu0D7DMTt3H2lWsc5H20lH3/fw2soJyKzuYoMWmVx7t
SpY3UuohG6i6ZB2EKUT+xo2+1LWNHZ3iOIeqKOR7Wt/72GPzua3jwDq0mgNhchxhPmeyd6p6rJWr
wDaPWKrLX4y8wB5YbrrimxEmfgbxy3OwWtGGWwCT4b6NEutmwCrj3ipl9aMUS6CyZM4EYZSM0Ubx
bWyPNThOa70KJbwJcVnoxqI40H7cmbtt2e6CMkdHmyRNcI9vC5dKmo2aBe1iWYNY9btvNVdDnHZw
L9xleDADzY/j8TJYWf1Ahkp/25VttPN7uXy6Pjxn9mWiGLfPK1WihxhDJDwnGDQmzVeT+5UQ+F6k
b64XMjN3lanwFyPJjNzUaxOsoMu2Y6dpxuW91uT5yg4zZ2Htm6uHsN0yHTtir6wAnzRra1cAwjrI
BbDx3sZ+WXO1fucnZb+wCZq7Knxe7F9UKBrJMxulBBg83tCw9Uvb3NRG29/JZuAesUBUz3mT8qwa
DDz7tn2XYn/ZpSS7VLb7OcAOVcdc2Y4Wjgkz52RRyKtanSF7wDKPVRa26zjDxRww6BO5BociSpYS
FmfCzXNjvKh0VWdh45CccBwAZ6t1f4y0cCHWzA0Q9fUAsXTXz4bAd49I8Y6y2ZBl3mq/c9tY6LC5
BhKCsGKOVZbDUjl6MT7CvW4A9Sgf2rxZd7m/cPaYq4MQjWPLTcC62taRBBW4tiDa++ag4Ip1fQ7N
VOEvAW7myWkDwvjYpE7w0DVR9hkmNmlCai4/WqNsLXTFTC+LQlwTC3FQwI5z1LL0PoE5rLrlwu5+
poVE5W2LcWhQKb19dA0z37NdnV5McMpqZXtJhzFzNyaqbePR9IoisiEAVR1+4Wko6Rcl7DLMNDJp
o6MuAXReRO0p61J/4QJgrmem6r6YF6Y8lkaG5PaosNlyMeRxlHYlY2OSS5+v9/3cIUKeOutFEa1k
pLoS684xbxHiRXbK02yHXTmAQ8e4c7NG2eP3vrE1HIAcPECqwigOqRzWQNwty4Z6HJc2kPBE6W9w
qDcXgu5cawt7stQmgTQ1Mnty/3kwVVwhJdc8ZEX9ZSzGm0FSg3XZj0/XG2Fu9AgxInbiMDX8kjks
m8cYQxqypW8KTdm97/NCiDA1w7NTjrfHJMTSwPptenCnh/+MI/h/swZUWQgOjlMkXh051pFE5qcA
8H6dDEviwLcbhr3N68Fh5CFO7LWL756FA5ShhOfat0jg1a0FPflcAVP3vxh9Vu1ZwRh70lHDJ6nH
6SLMcBtyrIXINvd5YXfgy1lajFAmj8UwkKnDmzepQC0Knsx83wYE+NjrGsRJWo8j6jAsN7CV8dtv
cWk81J66cLn1dgQA3vj683WlSW1iJSR59029dvPCeAQppJxSr2ierGosFpaxt4/hiijQDbJON4MU
rSl82CdftX7ouPFtsNEdV0Zab8iqGVZd1yN1y6OliDrXO8Ictxw/gTPC3iIv42yd9r28jkoQMFLj
vWtiK44wsf2yMxW/6BWGLf7x2OxO2Ye55r1r1QHl/7pzsAqoBuiT9TmSzU1i1Aasc/9Oq9If1wPH
2wumImpzZa8Pirwp6rMeSe3KUHNvLdvN4/WPz7S+KMttB7/EdUAtzp71VAEubzFV6BZWlZlnfUUU
5gam09VekSrntqsS3CaGtl8PkeuvIwO3ccPVq51pS8OfKhmk23BsxnVK5j72213t32tmq98PKqrH
dRTik1B3TreTdEld5XHS3mWmMzRrz5nCRa13irMuK5s1kbOeuhRUZ6aDLQQOSQmderRzMhPsGE/j
tN2NyrBz0/SgGMBSfFv+5WLyMLTW4XpvzFy0KKLYV5acNKZZaLGswbKpddOPiebjV2QPcvHowFtF
BNiQ9L4huV/CGDrilOM6sb2FumctRIFnveHf1xWAVV+P6DouPd3W0/HsWh1G6F4VWOZkYxwMG7ea
PFxDtfwz2Fr0w/S0ChGTpeS71Cndi9ENLZDMssfjdzJ3i63mZOf9b9sprZvOKns4JBJOyqavr4NE
qW+63gy+A52Pvjc+2R6SZfTfPDPVV8FopRjLGLh8yEOIqSMG5Zm6UqZMO5lOP5muWyDIVZptKrsm
G9Y6+QxeILkUyNuhd9XRF13GZb71K9y+mqLb6HGIdU4oIQDG/yHZJ0rypVbxusz6yt+pea7uyQQx
TmUTy1tV1nPcbDpn31HxXRWoGO2OYblJK6wKNRXsuVzjK6RndfrI8hLiFZHEqLVArtykjePsOklW
jyBhk32J4TxZ8Rl+x1mVPZA2wAY+GzsPX6OQy/vcN+JhnedJmh+LYpC4uauCB1JdsBk1U0DUq7Rv
y5/Xx9jcjBe2enXuSEWDo+fZMlp1Y2a5u4J1U7CpxDbzehEzy5UoudbrCEZJ2ZbnUsa1zS5O7CnS
VVANf0LH2ryvDCGoO61q517flOdC+Vp2HRZTKxubJUbO9e9Pe4+35oAQ1VGEV2NumsU5jbGtbYk9
Zl9baznA4DI61Kn9cSyyL9fLmmsvYfPmqkMEbjqxjxb+op4S4vByF+e3QRMtzei3K/OXnnmUnDpq
MlZAlqa1HmDVNrT7xC/3SdZw/22GC2vVzOASFcwO+QlFb3O5XqblJzOKDlwR7Ix4KWd57vNCQOaa
owu5pOrPBJ9wYyUhjmhypu+aIl+C18ystqLWuM7kICXjpiax2LZ+hVnqP8a4Hi9cpMx9farYi51u
nkgmKRX1dBFsf+1Lc6O44buuB/ATeP1pp1U6mStV5Wx44b0iW4+Vg8CyXDqKzTW9sE2rFXccrLYs
z0rwHezRWmnxEBsXJtvMBLCEyWzHfjmqaamd88ko/kMec01q/WzgJF6fYNP4eGMyixBr9s5jlY5V
TbAo6g3ONZi2RACdO/WQB8q9VC5t1Of6V5jJqm61aSk3yrnEzcw0g5PZ2AsimZk6iLhYzYz8jKN1
fU5aD6c0DXN0RXLwy+txRMS8/JuNXcvuenvNBD9RqkvHFm3GTveMOcBD7+G8nCncOcQjgl3JTDaa
av4sHeXz9dLmaibM6lJVIkWPdOUsZ4H84DTYAsW2/013OuWALhX5blnJm+tlzXSQqNSt86BVdb9W
cLpWb1w55j22+nL90zMzRFTqZlphS6XFBAy1Jjt0vj0eLamQbhxwXAtHjbmWEuZ4Vkaup4yDcu67
/sathmClKvExMnvwVf6jI8O2vF6XuWYSZjv7IYZa4shntxzk28i1kqOTydVCJ8xMd1OY7r3v1kaM
b9PZSfMPbV5xoDGDBznxPzjG+wiKOOMI4ZDMybYJ04aQYrqnSse2LNC4cnlf+wjzvJY0Lhb7pjln
o3P0MufiGNL2+qdn+lhU2IZancZKWZTnJv4/nJ3HkqU4t4WfiAgJYcQUc2x6nzUhqrqycBIIEEY8
/V3Zo/q5TZ6IHHVEdjccIb/32t/KcMWo9gLI/bZ39wGy4d7y6+u3bMzwtbS21MiWjJ3ozsw4fxpt
msSn8x1qvI+6gYS0nxGjKhrrwnDamBr/zxSiKtIahSj03CjvB81RQ1cpKOts2H1+3Zytj/Y50v7a
V4mvCkSoOD1PYC00+lZARUdwRMBlJQpI9b0l2P1s3l9vWaqZ48MxgsXj1k+7OKeQsOU3i/veB+qC
nmOrY1ZTPE+JxMNcch4qSJDd0mrjQoMc3NKfrETsos0tVHkJ5/7rD7cx0dcy3FJbjQALtDs3tLxq
Bn7Iu+H4vUevZnnW12qAKRWFk+OSTDm0D1ARff3ojQXEXU1uEInacmFYauvm2nKKWFAZEvlhvkeu
o2snmJpPcKCs4R/qEHPO+PAopf07yM33jmprge1ojBxyFNnDYNOObNM+6irfD0V2AbC00adrNW2T
sxKn4kGfddq+V779IFo4rn/95TeG51oxy2oFlmvA23MHMr61ZFHF36QzwZpRJin70/XfCwmvdbHI
EuVyanFiQ97jqa7gDpmW82vG+SWV89ZHWs1l1+nJULW9OReDvGWB3Ct1yWlh69Gff/9rmRjBa1rm
rKPntLef5xTO04N7YXXYWEjXEldSGmZ1Lg4AZYughgNo0/SrRij7687dmFZrkasa81T5vdHnApFg
Go6yBCRSeuNZyIYccr+QF5aGrVG0mr8oKih7uEaRc1E5h85romUG36qoizEsS7QKYEYI/4pLmsKt
Dlnt1r3lk5xMaYsytzqWYIKa5VJuZKMla4GrMl2NqYwQZ2OpE7RKsKKw9AufIVthcGOcGosg2aMu
zIoNXcD/czjrrZL3PWphz7OHe3tpD04DI0jb+wkHhiEBXgGguxTSFYFUx29R5CTJdKoTIsdytzSu
m/ResLx8PVo2vupaCjtqyo1yEPeeTHrj9P0T3ALj7z16tZ2PTJGB414AyTP8DFI+m7vZHi7WWWMe
/sdtcC1uFZkju3FU+jy2t+74grD0hfmzMTvX2lUdsGIgLR5MSHH2YOen1HTTdpd4RVtjbXUo9/3M
kGVh9NyXR4Pi7qVXSANDrSPnmAZgJIkL55yNdWCtV4W/sjN63UzO0s3uibFpyPw5CwXl/3AQ6L/u
462XrNYAWtmByJnUEPp6PPJlD/1q0WWxKybUHvdd9s33rCY/m0zhdLAAPU+z9WPJ3k3Jw8Juj9z+
9a2GrLWrKF7BPjtgu+1Th0RO7gRvwzxU57xXIqH9d29Na+Fq4wkXaV7MN1K0sBwaiQf/9xQBVaua
05P2Lpatbxym19pVV/i49iOAfs56HUo4Q6rgtc3hzu39g21+9/VX21g91nLVavSYYzXY4McaBvJN
QN+RzJDfm4hrvWruCORJ556dB5+8MdX9rGbzJknz+PVv35jna67pSKBcw5e3z4h2/qF2BYa2GW4B
l/tm3QT9twzlryOEFO48L71gZ8cW8spqCwb386GNG1Kj+sge50MHe+gDCmnmY9OT6S4PpB93hZI/
3MFq33hHzQluWOybvWX/75FG9A3uPZZhZ+5nT7pGIsZzL4ljNxaCf2sQ/mprt2SdW04jO5u5/OjT
PgG1/K0dp39gpH3hwL31itUaEIzeqKsCdt8AcP2hZQaeIlZRh7zDdOTClrUxadZi1qGw4DpNlHvO
xY9G+tEwgtBY/0MDlFmxCyvNxrhbaymDivbtIkf77Ne3KKKO4O8eqkugnK0GfP79r24o4cGW5Z62
z4LAqN5Z7kVt/aoD72haFcFt/FJSdWPi/1tZ/Nd7rAYK2sZN2TnzII+DQbx/Sq1h/N7UXAsndQOO
ZDl4DryuxijLi9h8/rNoL/TyVg98NuqvH88DJx+clDpAFSEr1FUyuBpEmiWuVczf26/WKki/st2A
yNQ51yCjNf6Nr7qYBIf8e0wxugaaBhAQc1FIeV54Ye2yTI2JQ6r82p+0PjDE5naNz2H3+q2lck0z
7fqxTRGYcc5QZIdD9pGJH9lyCR24NZRW0xppZo1gaN4jlVnVEcDuwTl17e/J7uhaEMn5bGcc8NVz
O4HxVufZhy7zN9W7v8m4fK+z12JIAOnpFDBcFbXIUdLQ3FOIGCNvYJFKrebC4r2x+q1lkT249gYJ
eLAbXe8hyCD0TuFbuBSnYWgv5LU2Fo+1LNLWsOyCByJiPeqOGFxNyz2ELGExfnyPeU3XzFHueENf
Ni09U1cXx2FA0SLyloH91rOhfP7WYF2rIAt/8ChM3FvwCU0Tzj4n+6lADbcUlwzbN9aPNXIUQ8pq
fOQ1zsgOxPnsH0cv3bX0kn5kQ7BCVtt0PblQI1VsAfuwI+GYNiKss+4Kx/jripJ3F18wDEh5PzTB
pX7ZuJSs4aN0/Dz/DtCKLL3X3fPgMxfRzzQ/DtzXPwKtljs197hCKK74x9f9tPXO1bx3gQu1tWOW
s4G1w3WhA36VQWbwVoBK2kQTa2Xi5QBfROnce5dCzP/ddWStglx4T7E62uMZ4S/oX3FRgRmaM1yY
o/89geDG/b8biwWCa2WxFKEXXZYoeFv2c7oAVqcz3L0Az86aC3e7rWastnnPB9Mdq3J66jx+lY7F
B6pO9mjYpdDsVkM+F6G/dsgMJiOzz3zrVNvNY2blv616fEj9l6JALAkkw+TrIbDVjM+///Uaf5Q1
mH5TcIL2SqX31fy4uK9fP/q/l0uyFkHmHSlw+VmskwxuTHA14ngvivv6ElJj6/GrW7ycLdsycEw/
CfxyciWtKqL01taX0PT/vSmStdrRax1IOpYCHVDQd4D87c8kwiVUIws+f+b/D56AJPO/H16VXp02
fVqeKRbLo6oNrNx4yqJSTNn9XLoP3GD9z+f6OXVa0NEJstO9sOu9bat0HwR0uiJ9B9CQBV3xAUn5
19xkLMqZ9TIjGnCEtauHulJy5dQGULsFQHr85wIVecaNQQz505btELpOd99krDmWnsjPaW54jGix
jaox91Ovxn7mpUBpWD3+cqYMRYNl4L4xTRQsF7WIppJ5oV+6Aq7kddOGte7w/0NUncNGzPYS/EdI
dAPiEZYj/1g8ha2sK4Bdb+C2CedACvLGAi9z2wRzNOeBSZzW68PamBLujl1xEkUz70ur+yPJIMJh
5Pmu6+t057JeRpmPeyIYPSCH4l4io88TJdIXKOJ5kEHvPsyWZckoHR2UVXtTej0PJI0QsejbMNVK
x56udJgblPwEC+q+YDt4Pwuv/LFMJL9bgnbajwuvzqLt5zDF8Io72gdP3lDYd5VBmG5y7SZERsAC
Sl60yC+1kP/fdqnFdDjQ1n+zi6A/VYPCmTD3l5BZszkxHwGnrApkxCz5p2YN6uHgFBihzrU75VXH
wrb9VLZxFgfMuQns8qSWZVe77R9Q8J7GDuYCJRevcwVfGLhh9rDsLfy3xtc0guQYOMNJFRHlNNtp
10mPtKoe9SKCyJaK7SXX/7ga5W3gp70Q1AmFtLAf3RFeswwRzV0wFChyGwoU2fMRBCKrImHgZBhI
c9aGjc1QcMuBC3RU+adn+pZnsohcv0WF2FyryGuLj8BDYUXa6ttWDr+nQB6GaarCFt65YSXUm2tN
f3Ik56I2a6qEU5Xn4SKXskw0S7s7wgvmx0OfTe/V0COATTyWVLoe4Crr6vvUKgwKBoFiMiPzE7v0
4VNQqPkTtYu8STC+T6brIJfMqgQrKIlSUS6nqUJwjxbmR6m66exYo7ObdSfjuoEyktspOcHlQkAK
UhXY9BTMg91m3LvKumGiAWR+KWHvZ9WIpI9LFY4wa4uXGruLC5hoGJQ4CzQ29HKlnjJsaCnmmBmv
QWh+EUH6OHpzGwV5mkW5pdxQufPPQdefPnJzmXiNb159gjI+RCWGa0I6K8HtvflZ03w5EccHOdVX
VWT3FETXnvax4aTdVbbRj3VpXwVTpiHotO+1lnUoU6JCo/Vvu6zteyh0rFhmBm5dOSDE2vLfqQ4g
qu7ZK+f6ByNVgGZxFnqqfjCfoTAoB+ABZOVvvJyecrd49UgJEzc0EY+tf3HWHsmQdlepCNp4cCs7
smbZTwk8oRA0p8wie7cYIZVCqeaUR510DFw9mqzsk4BSv9zVqgzQFbaF8Y/iUbjEGbYcF4Tg2tjQ
xnv1Ue2zz+Eb9IC7Dj8TPQSJUpUX5WWOcKYoPPar9/z6EOSeuHcXFFQkamHqiJJMewxbjN+kz/s0
nuY6O6HGhz3CrFvfD+PMb4YFJXaDLdihGwMJ9ps9oiBaaEbZCzXSuQ+YtkXsUzc/wwwHuPQS3gwU
YxgsbA7SCg8e3NRX/1CEKcfYM34aSe3+49VLeeVrJY5YOQZIp+1hvE3TrtunsB5Jct8OksqWeaJE
Ub1Qf4QFHakhWPNHAKwmHLueZlXRlw5xp3d/NIsT9ojrJXndMJ30rFNHljpsn1t8gCA4FcsLl8jY
Oi2WLSlE7sQWgebfMXYVuXPaQA083EPC5pw6lBnvbNfl0YRwcBYOSPlmySQle+msWhyWJS9OOfWw
/OXTnJRV9QN+twdX8Zt5Il04tUYnVoGcDHcsvS/0VMKYEMLwZs77ow2ZceS2Po+o17ixTj2Fj6qe
wJYv0AOWH5amuk4nJ92jnLYMeVo/BzlnpxyWYVHeyIcWcuM9JZYX+2MxwAFGvOKjTM+V1bgniqU0
nn3zlmcNanEHVIcVM3+F4qUO56Ekv4amJS+BDQGS13wWUDVFrGesBqT0pnDGxrib6kqeXBIAQiZb
GnG78KKxbNv7aRm7P7wy+Ld+lV35S+lhvxuqt6/PPlunt9XJWrfSBWXKtk7t8Et7OsyolchCQlWf
hVR98/C2LjoQpFJaTxOkbNrLd9XgBk/E6oHUFtb3VM5kXXqACTJ85tiR8ssePCBbIu5jWW2856+/
08bxc10ZADWkU38WBJ/zwHnJ+Ahukg4+O9Bcolj+9x2HrCsBbCdbdGn7/LTcYjznd9OL+Wm3YXtd
PM/31g/7jb9NT/peXyP39vB1ozZOpmvZf956cC8uOD/RXJVxL0Y+hF61WGXo+CKPBtjSRN970yqM
RhUMQxyoVU9S6jtF5XVezj+YHmDxTX9+/YqtHlods7WiDEwjm8MG41g2b7X4gB3thZ+/9ezVNXuc
YXjnMUQBeT4dbC9PnHzca2x6X//0rX5YHbHntq1z3xthIGNAQ8NCnoVKE5yw0vKtHy9hpTZqPsm/
WIa/rlAM0EDt+qhuUVZrsK11x8/KOJGyWNlu7JP6hQ31eRnS+5nLR8ZMh8pWV4dLxnCa9AWMFb4n
gCdrfXqQz33LOkcgiy7dnejpkoheiHtLy2oXiKy9cPnduBut5emDX7RI2ONy6qD24ZoC1hA1Gb2E
Sdl6+upqjZv1Ak4KG7GswV9c/mn9C+mLrQd/DpS/empYMonlUaQnB7VNd6Oyl3gOiu+ZlxP/c5T/
9fQxSMvWMt1wlumkpzBNqynq4aB1vTjSPH49pLda8Pn3v94BzTDDwSgD+5e7477s3PqI3bv7/b2n
r+a6lXZNa1OMZG9w9V3eKm+PTIb4872nr2Y7PMXJomobX9/GBl5I2IlY+SXrrY2lZK1M5yJtCw4U
3nmWXhoHc5MdCdVlUs+muhBj3nrFak8XxZROpaXw+9USoRAyRk4g0urCOruxT61l6S5uvjUZPDRg
sXGLw+EsdObgyu8yN4RK9lfRgXblOP0F5dBGY9bK9Mqz2tEUyHenyonkOCWiefRatf+6qzdW3jU6
Gs43YyOkqM4snyOvflA+LiZpOE/iwgu2fv5qJlvVpAy3ywHJHRUxlC5mEqdH+evrn78xy9YK9EXN
wEF0wXQu5qqN3cATz6nlo0e+fvzW11lN4soqqkqXiFz55EWZPwGuN1q/5OklDP/Wx1lNY7eEpyJX
A0KTir2ZntwXnnfHtfW9zCNZy84Vvk3WW0F6ovj6N0s/LYlF9KWqya2vs9q1rdHlvuMg81gLC2Gp
4bkQzmmSVkz08v69DljN5IGzsXEIIpNkue3Jm9PCsrX8cEt39/XzN07/a+m547hQdAVZcFqYqMNp
Lm8WVMlo6KjttkhyqZ6+fs/GOF2LzwGu8QvbZzjbGg+Rrsa174m2i8PXT98YRmuxeVcwnUK/iDnm
z3HVk6hUH6y8JM3Y+karGdynRWX7ZY+EJiKrRP+uRlR7/qzztwrcpa8b8N9ZHLKWmevM9crAwhrX
oBo/Io3fR4Px+1vi9kEX+2UzX6NOGHf4HgLZ2JHLpdj9Vr+sJjifM4FnIjfQeGbPUA8Am6ELXb7V
Kau5rQa+lMrr01MwWFeFgY19lmd9CAXYhZV167evdmnsl6OqLZz3ka27Hjz7V1nNF/TUW799NbPb
Ia+dpbWqMx9tNzJ1b8We4/6pltS6cMDbesNqYo9VH9C5mPgpTV+JO0blouKsmi6Mp40hu5abY0q3
lc41P9mq+QcBHRjcP0qSRx6VqOny+ws9sNGItewcuIjc1QNek9l6vwTlY9OoQ2+mCzfirVZ8/v2v
I2QzchQoc8wKd7kTwcn3ZDjVz07wQzjuhQ+1sYSvRefWpFztUDc9DYLuUh9F4SkBoqDvX8FMc5Ov
Z/fWSz4/39/tGGxED3z0tYHtNy+uC97vOW5TRX6pGVsdsZrGAqkEp8ssfhrTXwacgs4G4PJSDczG
PFsr0CXtES5D8fXJtwFntQb6NjL98fWn2aA+krUAPU2dUtTTyE9eIw6ql2UYaHh26RHJOPiTY2GM
iFueM1FlYd1eirVsNWk1v8tFq6oOaucM39GYf3aLm7FLh45/xVn/kTD7lyT8V38jr1EtJeK4Z3vo
i31PO/DN4Df0JNw+T/JMdyDi5f2uajl8koVLdyjusXbUh2t1CzbKPpAL3XkuZ1PYtYhxMiZlUmc2
gKV1nV3a1ja+wVrHbvPZAhDRds5ATbNo0rJ5TUvKf3/dsVtP/7w8/PUNTNq6qVJNcJpw9cgqeJUh
R/j1ozem01qFXvYLhT8K7PEGu4JDBMDlup9Cv22SmtUvX79jY0Kxz3f/9fNJmUMRpXFeaYAzMC9M
InPmXLgZb9yf1mL0wCJLmhEcSp3hV9flMf7h6DEEV2M3uC/TeKEJWz3w+fe/mlA1w9C5eZqeimB4
My24tLN9Iaiy1QOrrZ1VyEllsxOcPKtDMpgYFc2lWBJXMtgRT0pcOhdt7ABrWXpWkgIBCuWcUzKG
sMi+77m5bj5JG2Y6mkXsvu7trfaslgM6IVOId2G7HCDB6EENDEUg3ZBm40daXHKC2uqQ1ZaPVJKb
Tx0aQz1nJ2a5p4t3oUM2Hr0WpDddR6sJGIZTqWYvbJxpgoCwvSS625gMaxl61YLjgfURpa8FhaWY
j7yjtMXv2rpUubv1gtVGn5llnAcbG2RW2rdMBLcshbmMXyVfd+/W4z+7/a+ZAAMNiO48iIe0ILdG
jjubFUcAWh6+fvzG4X0tPW+IzbqaoUIr5QUKNQjUF20akTZPqgZZSkNIHWuTIu0asPjrVzJng9hD
1or0ehldpha1nCeKcLQwNHtpvcU51q5d7cexNElVVuLsVVP2rosSAWXjy3dIt4IkrduxC71u/KQr
KfepXooRIDbQR0N3GeYfQYZyk6qpultYZQqAH4qO3rqLN18tgERGGaBgZ9+X5lqYLjj4syt3I6nS
J5aPw96eu2IvLXitjVmDa8wi+ZMXNNmu5J26Sl1inTidEEC3cyzaVPCbuoKk3fikySMyDeqFzjKF
L0XWV9fIBAK/MyPlDYKOuVNG912kvEAjJ+c49JQ73XQatckPEAZAUiFbe7lxDB9vUrCbwCDK6IsZ
eHMcRUEfBjq1PGqnDGinRQo4r8kqPbSC+ncy18NBVaJMjNfRN2T41d6WPvSMTjnFS9MjnzpTSAhS
zwOE1SLcypKiV00C8QvQtkxWEYijUPl5E8JtPdS0TZCro+Y+dCaBbZ5RDj0+o8a+2FepLh6KDs4V
wIaWdqwcBhWoA4tROfmxqJtHOIB9COSD9jXpXmhpFzfCFWe76wTK5nsWzgbJWmH16mZaeANCUx0V
aX5sMmjwctCUxTge66FQz47dmCRXQxkxh7FI4DoWC1EtO7+1flmVZSXB0rTJ4DZPzCqyMOjYwxL4
iYfrVGipRu/yavpATvkPSG3LIwEE7oBXLqeMEBIOBLXqvLSvrXn46aaCR4MaH+0FDryz80yCCpI2
4111NrZn+LPV4VjC57Bgu5KJvc/7e1iAfxZSZLBOCGBqXUnxQ80diJcd7roZmSEWhzhoXwX9zegH
oIQp0h98WuQxnSt+pcceJF6/UParqUFxGk09RlAeRSAYjDsUz9QRbK2L0C8q/4mCp7lvsLbMJXF/
MF+BX7WA+J9WgTi3Cgq/MiXW53caoCsWElKdwNsL0U0R0Ie6joF1RdIvm/XQx7MlPBYXVisS4gIS
xk2Tn6Y5pfuae/OxzTtIrHEqTzpezgeSLXac5p0X9WkrjmSq4LU2K3kidQPnGZ+RZHag6Snb0Xuh
mo4m1Ma29n3f4QTYMPuQpkUadp1q6lA3bf8AVSmPpZTB2QWsKGGdLa4rXox3vA7exrbRkVWpDiqz
LjYFe6ZlxWKAdJ5oWyUWrU5NTp/nGYl4CE7+NFKQJ9ZS6AYIT+OReX9MU5+sPv3Ba2i4uxyQCW/k
4jor5lPFsh0u8h+Nj8XUXuonGvhDxEuxHxpTHxxG8Bv9NClbeSCqfne6+rofWWzydC/y9gaSqTP4
fyev5ddOmT3AS/cniGCPmgR3VW5E3E3moHJH7pSZl2Rk5sC6Pr+xsuHapM1OEfWTyDmZ6/4RjuhX
i529TcO4Bz0sZrmVh3ldn3A+DELEE6/A/D7Mc3PlFOKM28VxYO6xU4AZMz+LO7d6zbI5CKntRWkG
UrWVWw+gUl7Pxj7ydHmgUA752ntBVnE3lG4sJAXr0exgDPNnGq17WHIcrILdOr712DBnjihJr8fe
v7OWdJfS7G6gRRVPfg4tAs2vJQQFlagPTdbs0jk7NBJygwXUTob1JsRZTR98T51nlf4ua+gbaPVc
aH4DNvQdxncCfNihaWyoUIonSIlQOYvFCmU5kHVB8L3H03ZybG8GYf92/f5cSB803CnfGVJ5Ifje
eeT7PWx5kSmBzZnJYuBDY2KmX4rMV5YzXzd1d2JFLyJ8+gjf4Mnm2TWO2wVCIP4dZAqxXOSr5Zg6
rKvu1TPWs3StN6rU9cyxKlZsl/vuj1TVNzCNaENH8w9pm8dypk8KahZkBTBugbxKVNPdZYH/mrlm
h3PRVeNOBN4tKAnjZRAxY4motdxdzoO4CMyBW/25zvoYYrAHLv19ieqL0LK8A7FAiq2tG02KO3tR
r26wQABNpn+8ALnf0WtvrAIpe2JeG8mBgFTznZj6O2D+ICD9mXPsGW3L76aa7nJbHcZSXC21e1PJ
7MqD0i/L0QojSRXyzHuWTnvtCv6cZ+wavADkRbFMgTI0haZyXgN7HCE34L99xs6Tb99AGeVAKek+
knb4M8/eU4aVo5Awn4Z88j1w1FXJpzT0nOm2cfiDsD+rfOpHML3nsAT9o5zac0GH24rJ59yid0HL
d0uAMcxTgBv11SKrWxzAgQwh9Vu6EAjaljtvqq/ZUh9b7MCfmsykddSO4JflDeqtje5uU3s8zBmB
u2RxDfjKK2I3dhQUfK/gIIgdtACFqb2ldX0j01HA7LrGMtEgRk+N69+4zNcnz83bnZMj79mzpd2B
a0uioROPKP140QWiWChlu6FQTmP1Ume7wMsc8ToG0NW2oHbEcH+7dzF9TF/VSf1LoTLwnheobvOr
0j5MGbd3fe0Gh9n3byRA+SHiD1lsRPlCl3G4ghrSHABQk/tSI6woPVNiF/BVBKXdEo6ON4QoTrhW
S/HoGscA40g+PImRRzLoMAdZiND17VvC9CNINAeKBBPy3PVTJ+BD10/dCcTN6zmAG4lbRpPUr6On
Til4ReECTEeI8pwiYr6773RXR7TDh7bA8s/L5d4a5yUqiH5ZSH0KJnGLe9KTxdgrdKJPg5nOxteJ
gwy3rgvsbfLdraFshN/Am5Ht3eLD/Rk6y30xqutm8RW4JnkWl0GB2yctr92sTUpktEPmDXv4lx+r
pRJhRcxh6qEzc/mH37ox1nV7x2ynCktVnUeX5OcCb6ZqObZ+cVNUFDJFb9rbJSFRgJBpDkVvyMf8
6KT1eYaGMPJd9uDUftJZ1gcOewjYm/ZZVcVbkC1PGbOt24G4PoaXgVmidO8cXx4y1l4FLVbcFjLZ
kZfQmbX9koAsPp1w7sLGXj5Xk7nrFv8khTxOc/EMo4Q6Ihm98TAYspnuigkAMKXaH83SPfsA1i1U
HMbWeleTinFmwTkQrugJr9Rwon57YG2/z9V0Rhj7IDLvmmU+xI5Bd5rs6WzT4KkaxvuRSBw5SC6S
BqKyczUWfjjkbJf2MDsi4rkr21NZa3OEK0T6Q0zW9Lvjff2uumw3DEaGph372A6sm6oM9rXr7VKZ
ndN2ep1hDg/hWZVGi4/J2dUByKWef/CzoXgChFIe4TgJE+hgSndU1SwxLseKEZTuzQxNKwi7EIoJ
ouy4tHsfQEMohJnDT1VPH63Zpce29pwQ6j37Lsv67o6qcolS21nOssSYH2dvjIuezJHIMyhIp9YK
p8X+hwIWe5gFrH0Fa0niDn0eLcP0kpLWh/60f7ddB1EBaYeD14kYOu4ingtLR3aDuS7KtI5pp3GC
sTC8nHLBFqrEDXHSA2HzEuYAsYai96AThvdEWKlPHlLzvrCpS3je/Uwz/kFGe8YnMzLhtbWEWtuA
NaYTFn/inJXfZlHrz/ddjqUO9XWvLqteBoYhM2IyBRlYwAPL7zSxp52UXo6JPfpXiiwYWcp7hybz
qTYjVN1DF4S58O4YLdgZoCz2huuOGnBQrPZ0RLzYDObkivo5b0pERB1E+2ibvQ+qTyo1HkvRRxAx
J9RfTssA1SPlB48vV4EMEmhO93WZ5lDniWRRIkZQOPQHhO0mzDUPPGGJkDHU7DGDmH0E4rT25J+J
LnWim+HkjmrvGfPiTss+sKdX14P+FeTb53L0QAdhu6HxbqyAXg+QWGLp3wc5vfZ58ezL1I1x3jtz
BgOPzkVrjGj2dt1CKjpgkeMSruFtLqDE9cirTv8FdOMAU2lxoB4Dkl2AQNF3bgJd3+209FVYoX8g
YwZdik7ja5H6vwImftoTwLvpZJJhUvS9gQdL2LRFGU9T6e3mpfNj6o3eMa1G5wN4MAsyeCc7qtbS
B5NSGCz3sz4aK0MVcs/7c2CDsw2OR1XfkdToj5k40M8b9NGOS+LtHE6y58IDsSKerAE3QzV0B4vr
9gqsse48VpaMdVNr3MCCZT8AuxnjCG8jDIxGK6yB0cSBnWlhSLvHudl9RPK4ubFZMOx71xYHX1rm
YJH/4+g8luPGtTD8RKxiDluGTlIrSyNrw5JlmwRJMADMT3+/vruZqRpb6iaBc/5YcMjOVZcOWyFP
1LJsR/x25HJMovNTdLHqbSdm6yy9MHzFIy5fCVFfkxHFRNoYk5GGuunSsLPNd293y1eSA3Xm5233
mQ97cOcvjbcnZBzZX4FFy2c52tth9+gHMQ1rpoxjHu1zNebqLTDD8d6pbPMaBJaZ9q3qeb9Gkpy8
ab4Kex1vHS3L1Zl8mDGrdt4GxvsHJp3+gGRp/8V25T9y6wBGzcNsXq1Z7Jdw2qmbtqctnrVpJ6zT
mi4YCDbm2Tb11DLFe2OHED2ufcPqIy8bmQPPcx1ErxOfl7sW62XChnAujFq9bu4k7SSYu7qO2VrH
+wHe41E0nUVXVdXdj+FICngejtbB4iF6YqygyXEiBySx7LI8IwYZn/BkOoh7xBJRCmCLN6PkvRds
S3fsZix4vabkxizpvi3mydRZ6xVsVnPuZMIX8lLNXp6ubl0fJTqnpLb75dIsfpMWq5cn6tY8Zumg
OfqG7R/C3ghPOzvSwV02/SFySnzqaJjfIrf99rqJAt9FGK9a0pVqrCp6moNgu2ei3tOh8/1Yz5WT
euHqvmyBKN+BtWiBDurxyLlNj8PWzVlBzOxDYPtLNgTDHgdziGnAluHLrOzptehGm/mpNPnI5/Zu
Iav7dzM5RkJzUn+0ZFt3aWeFJRdz0flPkenAxVTFwlASFD1/XNnZybSWAv2d7aOz5GNYKb66natl
i6VkXAyk0p4To0ixXpdm9D4Z3aTLOzAxFpR993kzlVxRJqd632xe3/wxulWZBsXvwTU+RIGnILLr
r1K2ZNh2conNpX9oKvnuLMHRnq1kF2vCt3JaWt9O1lETMh7J9tGg4SJxV+uGYLhL6lU8bKTon2iv
/7Z4rGJjDK6BMQ5Hv52sc9erq9k4mTEESKqVCu8Ko/EYVZzl21eCj2kL4To6v3toDUyudrHvqa0r
bkSzH+NeTYnqzLdORN+7VCqBYi0yhEUjuIhScb1Ag4OprNyT1Wc0NyreiuUyhdu3qnkztyijqqlL
ywDIZVX7U9Suy4lYmh9oF6I+1eofkKhT7Nw0D6W5fgmbbY7VMMm15D2ZRpFUc8Fh2qIK3ELjl5y3
BQMQCm0RzA+2WYypyLE4FsXJlJaVCpIfYlfmj4VbpqMIzyOnrG6CN8Y7op/o02R6SJjZ3smv4qtc
nRuanH9pR1C0LonFbbCDLP+pyXgzp/rXpnc2pd4DeBOdnk+6NT/9okv14N8Nu5nu+EXj1s0ffX8f
Yzx2VbyP+/3kO59Os33XwXYadnG3DvWzHyzPzca23hu3YXzI/3OV18T+Gj55udrj0Jzmtwm936Ni
LymSpiVWpNiXNnPCwQX4aa9GEV6jTocHrEXtA9TQH7YQ4/eY6yVtMVfdN8rdk8jZ2sMSbZRoN9Zw
MbxlPnezHzz2TTedaDvj1eZ3jY3WjhJP5POzjxci5dj/ma31OBnLuXQZT+bttK9lojvzUBny79Ka
z75Jvbjp13E7YSzY/eqqDG9ICfp763X5nzk3D2ARl21Xp9UZ1nibJ5l5pvV3IdXTXcVh6+sn0Yd7
Zlb2hgWjeLDcUuJ20tfW5VGcLWwhY0CaKS0HiTmD1TaKqNOw9vKYsi+XVaGzjlah+UKs8V4ziWRz
yw29VyzO1tBQ7qlqMxFDuKTgQRi3xc3osBvWfoicvnvfculeg64I8EQMHzrYopiG7qsKwq9C8L5j
HRri2Wi752XxAorhBDTDZHmx7kk89aLlS3W1IC49P4A9ZdKszmbVv2m//+7z4lv60W9zBTnslAUY
1fcfhhx+XGK8ruNiY6zw3JM3S51gvT10nftstMZrZLkktruEntVFskctD5i/wKV7A1/DdLIVJ0TZ
aJH1A7D75n5OGBUx9y14UObN+VNRKHa2Xd8HF7zlwveDG2LhqTnbvcEJkA25o47n2e3uDVa5y7x6
Iy0tfvuBnwF+sZD5nTA3gMpmHf9rhTOnOYMN+MtIt/Qk6weuv/YU5JaZhZOoJ2CU2Zg4tUK6p3bf
wF61TCbuuLxmkKnoC83Gque1mOz5IJXtflh0i++ZZAUHqgrL7o4Yf+9tckUeEppk5w8enCzBkIW7
/VSymX5JEjv+TYZXfZuYNBTWoRorTaP7t5xqsZM/93naOo3/qIdmOEZ48948MXYoiIPmihnGSIPA
z0/OPPC8zmo0MVSxsgbxOJj72771RLfYsy0yS+AES8rSH4rDatZGytDuvq+2B4gpvO0fSeZN6pK2
9EliffPqzK3ME0ZJ+3EvdGnFhTDq+86YhnfmDTCH3s55PkpTfptOZ7lgV7L+2QX5zBvI+9lZ1QAa
4gyPflCpk6kX42/Lup8oT0Z23AVmcbYXQx0tFa5fZccJZfbSyVo3cF6bytBnQznhGA/4xOZ0zgvK
OKXnBeapDpqpSoVneNuDNvIqy1Fw4TRrKvVq+MNpYgj7AHYZBBKsQR43T1RvrR2Sxd+F7He2DmeZ
dqrxU25D98DvaKa+pYx7t9T2khgiqhU9F7rhR0L6/BFAJRysVvkP+NHo1xv30sY61rvr80q+/nE2
7PyvroPhW6qekkWHOSj1rJK3qrG3I5NpAaSJyzHB8VfdyU4BW2nJOiLWkZIDZhdRHJxmajJbRXKL
pensl0l4A/mVlndarDxPAj1Y13BS9X3PFfW7W6nEtMvOfdRrRUe519L+PJb7yTD0zFc7hkfVjFNK
ECYJD7Xa0pqrLoNhn5+2dvNJYieT3USVntSlHx6pDI2u7mJQX20p1puahlBB9YOhDoYU3fMQRnbm
LsHsJ1Me1s/kdnLDbnU73A26tZ+GQeZpyXEXNwP269inq+5cT4H6AwHSn7dJGViyAeLLloFzke3+
zowfouAQxss2lEzxUVWs6TTKMCVotDjmbWlexn1qjwORRG88vNGn1mb5gpoLf5/mJ8DVtxZBXJih
1SRWhbYVPNn4LDwVfM67s6bC7TEY0gNIvYiwlykjwbB86slz/GMPi+ADLPuXJXQilr81SEotmO6E
3s81OVQPZOG25PUsUfgZ9IFzoJZ4u1iUcP0ndKt++t4Up26f9yP1aMvRJJ46bUEUDkvn7+eGPfa3
GWytmzSKGqncUuXJW4r5viwt9ySIniLR32RoZHE+ls663q8B7q04DIX9blHV+D3iIPzOGWD4J+UV
SeXr+XXiLzvO9RYcsA4D5zaNF/7nlqo86hCzo222BLb00f4fEXz1xRj6/a1ezcGKiYYcEXbUgbVS
psdI9tI58FspUhe6HsAsLWCeyqrem43i2FvKN4uOtp2GuYYkvKWMenlq7N7sYjcy7E+E3Ut4WDzX
uFPKXbPak7pJ80UXfxajEr/MfFWPg1WPb9swkgZRLuNvWxbDIeywrnq6bg56xFZk+lWYjrN1mxCj
4KvZFjhCbfSbyHRrOd5j6FMq9WoDWJa/SmUIpCtjC467yvk1GkQPinSDQJoafG6NGvymlHokPthm
VlVlmK29MZVpR1LiObetm9WL3xtQKs+bO7e5TYIQUTEclPEehdaaTOYcXPQwKAzHSzvw5DURa1Pl
POY9BwQ9YL1bZOay7twPtIw4FPqJ9Ten3nbFJToc5mj6HVq+SqVyVMYHRkVEic8h9epAh9g+HOGk
/JcYd2L9NM1aflbO4j6YzWjcfD3O7b2yH428YSQZ9fpUSomJcKaz1L9laMA5GkbxousCIc6obMyJ
7dvK3XvycvvPWmxYHeTnMAxg1jP4XtTjhlcNPWpj90QgRprPzskL5vvC2QGuhWA2XH7Nq3GsJSNV
Lk8cxBh2Q+dtX7sZPKF+MFBHX+u+3I81qEkCgPFsDJFM6zn4hFfLtDDuTH6LeHcnQYHb1CZR0325
q/7rugzMc05falNHe7pN+b8JfTgAUHAI2x5PcoGndHfHCgQVw9mG5IHF3vc4Yus2bc2WIIqmOfGn
69i2y3tTDXd2Y9On5e0qw7j4lK9lyDEwr+Qi21bmCgxxQbf/zKi5Z0jmpN6W163ndCoM47nyh4pv
zv4KdXBngd+y1mG8nFbzT+PP7AIlmJbco6+CnY9VI+fwFEaRsN1xZXQGbSyF9V8vG8LjZpdGlrJk
DB4+5tC97KXhJAU8UMrb+Bv+rYmLCHJDhqcZj3E8hNwFRd8KqlpxoqPwYFc3F0oHOvWzcoXGiGCN
WHGsAHuRQDCqiRiFOp9PmzG9R0FXHk0X7ZW/uWdZ1C9hO17dwr46Q/FbjXUbWxbDIVs+7vzpznVn
kgWoiFSHpjCtE19w8bTzLj85ReWdLT1tJ18NcBgbo9LgtM+6KAmWYsrJ7NKoj0EJJuta7pOoglRb
jZkUalWpLe17V4Jr5W6BHk7wJ7h+9GOuVpCs7JTpblKXG+0qdnfzUt54X+7TTG9Rl0BA+7CVWqfS
gIv1ZPuHzZxlft5Jb2iXDaIDIHwDBIvHaE6pY8YbFvh/utJ+zMdwuvPXKnorcp1nWLtbwmjHj2BY
oURQE1SN+Nkiwz9UWAnPnRZWXJmThETvhnOzGRU1AvCprezCR1z+09mP5ss+BNEcd8Xwl/+1jqPe
Rf7HNh7zC2HTXv+fzjDRelArkRq8iMRyWMEBi7mR9OXmJQ4u34wr/dIQ+3LadvN1Cusgq0h/uOrQ
AYn16sdi8t/brRpPZrc657Zd/8sHg5O2L6cU8sNLhe31XPkgsMK25sQezCXFzTLSGYRX31r7N7sW
5Kpi3UG+2VpZSdV32lLOkGl7aNPGaUJ2ZHUN7Dk61Gyx8Zpr95krK3WFjJK6841zZ5czsawrLEcf
Yhz12vtq76CoTZ5Ke6JsKOxyfZbKaO5Gp5vi0kKJULl7cPLpeuhLhX7U9Y89LZrvQx+UJ18WNgRp
4aWkBdhJZbZEuEdrlCxlf8zdfEnWrv01FFsfz86+xXvUw1BuuKcnNQEM9R4Lg2h+SJcs4Cf1c1iS
Osib1L5GO1Sgr9VvviK6H4PQAqsxf60u8vN5DOg2crofP7fcdKiMNda6ebHr6X0bO3qc4MkwaQdd
6vcr7H052UmTT6DnKxqYwqvxlZa8Zp7D57EHULlMI+9sQvWda+TdD6vpvbe3n/vi3nZOh+yPNgqf
+go+eqyz3gmNU+65Y1ZFPXCPhuGHTd8x1cAG2PUaZWu4/wp7U97vas/PhV2Mv41g4u4JQpp26qi6
mLnLkm82fsJDTbZHuP7H9N0ls038TkfnFneyfrS6XHIbdo9kj5cAS7xX+U7C7mr13tF2ceKalkgd
syP+QTLiyt4KeHXNb+afjrLKenoSrBOJttC6ADV9SIMX3PX1iFZo+dPTIffQtdV2bEyAL0Jc7mdF
6qZXBP9wnLqPc8FgRO0HRVO7YC/f4KcG5ZhwPHzVve5ZD0aaH72xU7QoAnp4bJacO7cTgtrS2OvM
+Uj2eJ3tQftb5njKeXK+aCYf78cIX1sDFCpkLdPKmP4FFGLFs8+D1U6KDUBT0DdfS140bo9hzBoO
FMgqu/1oO2hl6Vpluo/Fezm718neyHTWCPw91/27+NhIXX48wg3ecPkewkbetS0RVGbOpQ988i5L
Aty2vTbi2vN++Ch++w1vNA3GMGhC/vQEIuUFSTlu/bdqfYDAwfjod6VjHJeweCvx7NaWibFfMmde
y2Pt9g/e3PB3mtPBmLxns8jvGgIEkqbpxcFfV7qvmAfuuk5Cs1i85K61/duc8V+57vcD4ZspFu8R
bUDv1Gs8jML6C+U+spubUVVSHqnst7DIizY2Fs/K+BPsx87T/mFrR5Z6Qi1Sb2cIN6K9OJp+YXUH
q6y4WmkGpJ2gCNW6kcLBlJYG9W7dM1N2hJFPxcGHpX4jZWC/F0UXnLRyy2NgmhScR25FMkqpvwPb
nu/NHZGc8JrxdavldBk6BjFGqBztcj0swUWJKSS6cQibr9WZ3L/GpEbiYzoUAoa1cKFvg64Szwf5
0j3POxfh2LJnj3/aqJZLMgdu8cW7oQ7b0sj8tQLDB9mqRHMaV2//GtscgmH29HSmSHxoqPdW0zHq
yXOFPB0x7sqfqvSCu8WmKK2faFwJGmne+1Lbf8JqaJ/BuXQW+hWSH+XI33C6y2naujVTdThk/rhZ
Jwtc52xX+UYhaGiloGPRYXS7nG9Y3/ppozz4LIxhPcFK1sRJdsXR7cbxEGzjflyq3vmzqnm/CFWV
dMPr6QgwgXtwFM6vnbvgR4Rb+W9SZN+ocemzdTHs00Sp90kYrftK4JdOzYD+S92iaImjAd11TjQH
E55Fb4nUQdmnob8b0HE5lbhqcaA5UAHUcS/FgAIi4B9zT4hDc4PW+J2MQxAJeZ3CQm1xtXaiomU3
LB6UEZXoKYU+WFrbvwai9ue00JGTRIpQHzau/QWWuMGOz2EJpjZ49pE4eDU9mzBP2BRnF5O47iSB
jhvSOKkmZ4tNqw95CETLyNNsxQUWy/gKqETFWuQZ2xU1i0UcSFS+RgK+rdbuP2Tn4z+e0i0GPV5T
UmnIWBpcMnWEDY7bLPR03mx/buXfRhGCrp1QTp++pNqxcfRyGAHZ3qK6aIkicdDslaK6RnNYv64M
2tcwIuCVrds9VUqLRFIGeWyW0LhHjVkdESBEiVl2qcOF6fSuLtPeI49lQ+X1CPZkQHZ7vnual87+
8AcfDlIr6KUrgoLohpivyLM9oAx5g3GGLeYNEyCcOj/PUQDIoPcm8yqS0guHQckCpCD7CVkrDYdl
cC5o6zm7Uvc/hnJ1tlUTB0VjDh92MPfPo13a586Npg93XdanOgBCD2YLrXaugDJroDT6GXv36JWy
Y9Sfy8zvBwKrlg7B0DL589nkYk/ywan+TFut72bHtO5ry9JvMlzKdOUZzaqts0/d2qpUT7NFzNN4
0nPXp4tfycRDR5oYTbtmSIu2V6ZEhIh9oEYigQVI8lYEBBrp9qGvuWDiIXDKf7mU5WlH3LTGRYBM
0XNMfish7Sdivm1wh6I4RFZl3Idb7oEkGmP15nv+dJlLoY5YD/SZxsAlEQUSI+EMy4O/d/7R2XL7
KKbRe7UlIajzVqvM98aWrOJefRFFaHEtRPLB20o7Y0FpDhNAcBw6c8XNM6GqQyQUD5aRk18OW76E
Q3PClN8dXHQU34KT8mpvbNm86sVdC5BxcPk7nxB2aY7hcKHBi2tu6mzVp4QE+WkYiBlb8N6gQCnX
r9EuCDFaF/KLQHHTMqTT0VEGcFPhzSqtC3f2Yt5QxufdNTnW2DO+w6GS92UEjNNvpSywSpsdSr7N
SKwC9TDsj5qylTwYnBprn7SSBke0U+K889bdt0NRvTij6zLIdPudIEEMNnlsLrqmPpOkA/eR9UbD
+yt5cEVY/4rQVNzVYU7CC5FZCZ2pAmLbc1lCYIj2aS5/gxBx0pabKp9ZnuuHVcoqSsnyIz2sHsm/
abzlvFaTSvjg+ViXpT2CpaHkqevpGHBe3UVu516mcu2PXqC6LylhGy21LfeWiyIyDsZSPIqATd2M
vPFs19H6vunC6YkLkvLqIwr769MEFsMdktMVLI9WHc3IAUGGEa2uNZwe8VR2yLjtTAcyLIbYbqyk
XtGgbE4aungb+jx6NhhEFtEmVd5zjluA27cxd1X94dbTo8NiPLajcSTr4rmK5iOPScqpzSYwzKhE
oQFtrYj1Utm0rpcAqd9e1KlD4XpRQ1Y3Y6am8OIsYGubDRW8X/Ktvh9KczialXFTRkum1f5czA4J
QKFM18p5iEZO6sA0prQRjHaBrJ8xzDENCv+Jb+gWCfZo5zavHqFrdeHI2DKch7pvnsrFTCxjfq3L
/jnfoTj68Wlw2FQ81T9EJGMiRRLu2ZMFWXNyCg+iih7kZqu7gEMsW4jOPDdwxUlulASbNcdaiGs9
0PKao4NznPJqu9KKOzP/b17Gg+mEKl0XQCyIQ2LEvCv63eKcu818t0MFRoje4G2dk8/ci84z6d3u
PfQQ4iyOYV2wPxcHs54tjpOoZn+sw/d+7YIXf7SCc9ft1fO6Sud99HIzSsN5G/70QFV3A7IhcXAm
wrnZDft1BTRB/MvnU4dPQTt4GUJFK2ZkW0gqKaZkRLOcEDAZHOiJpqXXYF0hvrVJ6IbkF3BaVmxv
rOmR3pvg6ARBcxj7wr1Id3TOth0EiZS5cax0tFDhBCtpUuiU5hIlS2lBSFJvga8t9MP1NOf+mgB1
uIdqWPt7YtFV6rDM3G+DXLhzawdItqrf7HH76gk3QgeBeg69uv+eO1P/Gnr2+jDs6BBUhzVLML5f
5tnfLlqWqCgBvjPLYvCepef+gqGezkUYTEfbCJrfsOq37OEbqqIrjFz4d5yzhcIN/NDdDhr47NEN
Nb8MOyGG19B9d6s+zAb2awtmdJuOu2h85iN3h3klyjDZhD0fwfcYOf3V3k8WRXzIKtmRYtgFNT83
uBf+RNtgPVfCUjDKvrwXk434xJ/r70aswYvs7OkuimSDUS4Yu9TuCunEohoDRr7QaIJYKu2mvip4
F4N2N66DWXSEyUVutrWWhJkpriFMA/CNt138EjpaWPKfnUfEg9RSf0+AWId8lx+2BbUNRfoUhTVp
CRriI4zm/epUHmdF6/fqoBA8c/hPO9L2ubsYAiopXvdtfQH1qo+b2EkpGDbCWrnQswXhf7rkHLZN
CyGnozV85LK7uVVtt7u2gq1A2zVe3CEC15jpgBalBG5k27LTshuNh9bR6m/InY0GaMqPbt+QQ+Zq
grImJDYkUubiQTVhe0Bs3MVLOOZfIxnS2Hn9Izh+JPCVVss7Os3qj23vddoJwjn3Hf63dqbiUrbB
P1Vq+jXX6iTc9ktEnQTzbaL7jSflcSCSkI/BQeaSGnz+P2IKtg+ApyfhBgupohPrgaYicFfGcAlp
PTibpBMmexkWjH7ulGH9bbK1XtbDlpfFqdrnLWuWdgR8jprzHhKIhjrYQd61l1zjCHiJNivfOGAG
dAHbcLZItblEIz8s6/OQiaXtP6ZWm9libeslL/zubGzrRzBH3kGyLxw7124SlJZvgPWI7UNG28g0
5YOsb7KP3cufEYHPj0O9tv82GzVXXY1+sgz7kqrAC49t23FglJhNWsbSxNcSqU5ZeIj7++XoiM1N
dpOMQzh7/9WYBM7vCJ9z50H2a/aPaSK4lxHHJkFuqx+62nKSUesh8ebJA+h0HXCHfYBvX4X7SLlS
wF7eimzBS3JbbqOfQQwB8Hf9l3GWoULZnjqv/jbfu7pHlAAO8wohiFy0V22KNkmeDJcoSmNe8KR7
snwKmj1MqlUFyQyA9qHKcHoJlGueTCusrv0POLFPSTRvRahAQfzSdu4VDOOLNxVrPPb9nadgblu9
NZwGcPuGU0JpmHpNx8DjRx1IeVk61Fs1gVeWSxTiWC0IA/rFeiluk7pXobciy5DbY7PeEQceOnt4
MXb9S5Tbs98Gz730cVavYBdNc6lRTlt7/z4YaLnBjR504Jt3we50p9U3zay1yGcMb2Qs64eV+Tq6
ONp68iaqnWiz/rcM0UHyMRHLzgMVmDeIc3SOPHwvjVG+eU0FbQThN9ei49hl6J+0410LDKnZ6CIG
9KWYrxQlu5nj7qc2NJA59t6JUVCmsL7lyfHH12Je8c+ZnOa5rMKkDta3oHf+FrJ9nbHUF9vNxQJn
ssP13Y48iPx9fPYtz0+nZi1PFjL5FCqyvTmIIDzF6mcTLzuyK/u5QKltST/zmkHGdm9X6e43v0xS
o2JhgIIEMHzxJqAPCqKztG3z3kyvBnwldWJjeZgcu8mGjVZv2YZBCrDlxJZTfA/TOIFt9GW8VG2e
oc+FCee1HSZ6rBcnXDPHMThAeliFZR4Bd70ZsPTWMjK145itwiY3I99+YdHd7lAHy2RWN8pNle2x
JVo1qbWXH2YvKoAaA5RSLfYWyy/625uMPJ9b7LqUxnIKNAKFAR/WiRWhOwWt88RdjRgZjQEfZnjN
kbKjNS2M+6nMxUEWISJ2KMpYiPo/exwHkAnnw9Di5AI0X/LQ/q8SqF4Ga/uj7fHbM3EGMuZiO0Dg
kzHA+Oegb7nIbTk/V4F8yzv/kwp4Wtu7GRGpHZxdu3jYDRIW85b6w3FVbVavgwetz9fglbgzqRTk
LrmNZIVeKTGvkEwqpqBLX45GjCbhX964PHnoFVNUnjuzQ5XHo0Zfu9TiIa9KEPkR/ZY5O0MCaW4m
JUIxdBEijK1VPbdu8Uqw0YNheF/lJJ5pZLk5ivJ7UoYV8wFg92AhBb05iTwcD/chWWePzPcPvWsk
nV9/7vXwizNpAGRS7qEjKvxe+GHDPL+8TA36T7vO15PtmAWzurM+8kT+qqYqKzf/TZc7GhL/zVHe
Q7RzbvCCogettzu1teex8M/oNl7tNrhHTMKPo4Fhpxou1151ldZr9Qtx2gl9o5Pai9emXTk/VHqA
H2BkOESRCYgqljMVhzZyghWxW61YeMBWbcJYEwoV4IFFx/Idqkw5689AzRw6ibX84j3VR+Jn/qEE
PyxL+LGViJois3w0XG85IHipYpu1LpaO+86D8B76PGaNub5acFZ5UMIga//F6PY3NMd5BqWR+pOF
MtkKJ2IqVbpE3ocy22s+IoTuO37E3GrKA74wnvmg/Xvj95KhLnZ+0YJ7MX90p7qKyXusksguX5eC
4FqLiC5rSn3beLdHpPt+d/ARI7iAYkmwy+/eKLNldzP2Zg62Go8OvaTv5S04pAm5sHOEOkj3+bch
fJQ41RDWrMwVTf/kW8FTji9hG82DOZkffCxLUlneZ7RSyRLpE86sdCzdMwpIzgFz++ysHLUpjWDJ
vBchQ3x+VVPERrN3xw5y7wK1zNihEQIH6EHukMq+Q1KCz67PWomv3a834jnbmhe/+WdOKA9m0wGb
HJqPrqsfIaCxgDqgkQWht/yQ5YXX/I+y5uNqrbcLHZEylxwWIL9IWw+hY4MYNatsHxJ8YKnu+4JL
1SYJFKlzXHUMuc3mqARRQYhsbgX1nqRxraqeu7Pmy3LDR0T5I6CZ/5+aEbgFTJJX0+jWx3zx4GTK
SWeBq41zGRLOj8bZRC0yjYdWjhw4Mox+o5GxTiIf0VyRZCcDMkdnIteZyYI+oxfjP2OoAIXzqbtE
G/xlDbR7lj14jEU67kELEzqvH/76llzcWEZN/mjsgve9ANPQToMymrFt5JWfPONRK+A1q1rHK/6K
l0WSXWxE8IAIvz4qaXdfCpLrDBPeXlRufQmFg3Hcczv9H2fn0Rs3z3bhP/QJUC/babZHLrHjkmQj
xCnqEtXLr/+uycoPX2sEzCII4IU0okiKvHnOdVz2Jhs9r8Y9AhTtd1cq6JEEZxBsQmEOU1F/S4z0
0LDgI4zgbhbsOirkR7ozPRojaCDP3JkKHUwF6b2h4Pc8KdrBReB0NQ2NdqToot4W82QdZ40VadFT
SNIBze2pHhrbIpi6vYbiVxcNOdXa18opb6p8Ij3nRC4PWNcZIz62WOnuc804KmyU9ogK/9QKhk0v
DJ+72nzXFUqBaYuzqHPG6aDD6d6oSvs90sgn0jkj30Z1BW5IxMnWdjF5RlbzE3YShd6YumsTeMaV
phacso/PlOTT7eQwV3A0xDJu5KhaoHw7UHbYddE8bPM0Awpuc+SEsQJOtB6Ko1cYN5w1TfgrwnHr
zrp91XIodVAwOMSB9tBY8bsGVnxjOzPLNbVWqJsgsvNEpP2NxHAqe2N9DSE7b0US1vtwxC+LCZ2y
GtxoOGeQnkxVQ/cJH+sRbPhW75qrtOi+TNlofyFmstnkEQFqpwiLXY8g/8rDaPBcmp1xVCHj7sF4
1xtLV25Bm9xMrGgUe9B304h1za5QwTtVcMWa+77sY3Of2vNdaYyPKnXfo50239ysv1Gc6CYC6Y+A
6sZDmjwG2d4OE1+UZrhTOcRiElNQKbj2M3PlU+aZT5EK0Jd3UmyEYfzpdOvbJKpkR3n9YQS/nFMs
OXAc87cIZxaxOeMa8X1cll/ZYX1JXe3W9Sj5l0yJm3LqDmGdssqhWL7Rk7bn5dTf8cbxDgTiKRe+
qko68mZW5y9JWlI5EfEtW4o70jymXWPqN0h2/jrDQD2m/MOpKqL8ns9ZFddfI6I2NnnJOlkb4msE
f+2myS1f7frflNZPxqDQpPASPjkKJ/eOGF/CnkdNyitoJHe2RY9NbQoMyt1su99JAb22NRfqdtYo
m7BDkxoq6m2ijo8FsIeNqpe3UzcelbQvOJGmEK853jEmCXNTKBzIDAHs7bJVt6nq/Nbi7ntxeoN6
wOkU1mR9Mh/jDLHZoLfXGoNkC43+q16qD62jPSNIeR69idN4bUJ92h5PAsmNVlb+POu30zxt6zA+
GiK9LcaCaELbue6oAWFyv9Psk8o/A2BrHCcm3zoEdT11g69WPaW0IkebRi3JFPBjQJp9Tdr5NwbJ
58YscXIV430X2L8a23sBFcc63yvvQ1stt06g3iVZSEXFOfln7mtHT3fT6buVOw4RuAYn6HrBYZTb
WUeAucgp26FAfa8lsfVUIZU4gOQZrpXE0TaFYTevduqIBxEm2LzQVSF8I6RAnZyIHZGVw4FH8Gw2
qNRb9ICvnHM0t7adaA92oBZ/lbrsYCuxnMaufLr1KLTsNpud9IvO1/+Xks/Vkzaw2LLGXPnd9F1/
CMXAGV9OBzPLwt4rPaGg2OWoFDdEP3UGvmZVKbBS2zjab/rK6m4adNwHJzYssglGRznMfRIfbaPO
iz016iLC97tp7sfyZDVmvUIVOn6aOXI76bPDQ18JgyxEY7xvVIcz28TEszWrdYs9Pp0sbjH91aaY
tYyp5X6ZCO34f6Jwe9eOrM4POcv6UxcIoTYIEJhukz8Ygu6TwPvZ2o6zgo5Z4InIIXupk1aZ4xJa
NOWevVG96PegmuU2Ru3HMba7YWv4cp7QsETk0P/LnIjnhIfpZu6E7zAsum/JgDH6/LUXcCW6hCup
G03zBr5ofixY5SEFjjM+7Bz00GOmKyJ/1rgoS+AMiViSGJrrhgMBOF3wtZhuq+BhSFYIawu5tqqc
njcOc6q5o3vCPDW+0jSHfk7QZBv6Ns7ELomrI3XaDYqKKwMashaxwI6+oE97P9+GC4/2P8F6IXEe
gnjNY5S/1M7XWqVk8vuyS0s0k9FQsoZjB+JAmeHrAkNb/QtDx2UvXw7TC0bFdYwUtmuY6ceM4V0l
WPj6x0p7Ov/zF3qXnKcnsKvmQxiHvqP9MezfTuVsobIU/fP5yy8MQe00YD7AWDottdV2rDJ/rjie
7zptm6ndtaOHB8uGPg4sxdpedieJUgQPDdhOHIX+VPx1KLS1VDaCBg1Rxua4uQw9KWfr2UNdasYJ
wFrh02qzOyrdG69UVl72wiwiZ+lVU4dfi9gF9E3jAWbF3jTX0NULFCpNGttILK0yjSzAt2l3byT5
b4cNPLI3hEez3fF9RqqPhFJfeZKFXiVH66E0c1Guz61va9+16sHE11E0r/PQrLzshZaSY/UoWGqo
z+pT6uA830V2TY0c/ffP811p6erSkA5bRIqsUqHXB97eNvtHLxlX8MZLl5bgRGOP+MlLZg/IoQub
QeyVwklXGmVhkpMT9MrK5BAZqMfRDdhGmL3mW3rQ7Vm1Pp9vl6UbnB7qw2Cuq+IUklZ3vtGp+QaH
J0pLK883InG/nL/DAlxJjs+rPbxnGLVzP5imiKVkEH3FLRv9sincXakUMZ68xK6/lLNw7+aSivmF
/VX/75Mh3mn62QYA505USVVduS/BzqE5rfpdPqx223/D7RNWoCp9y5uwbhvEBcFx1BWWUOmVERS3
ijoCnpu/hahuNSN79cheqrFErHSLf/EOn91UGvuoIApdYV/te85o3MfNIF7a3qrZnqOj2ZTzkB0D
DhWuA8p+zzF4tEMWKAh0sZ5vs640cBjosL7tcdgTWZo9WKkCHEbzsAyzXBA7FTyfSnlmGL5jv9AP
qUg44KW4T+neaUcNWfOkPKOen2+Fp9X3LiJ3hFEEgLMipo5ARgg2xHY8mLit7vU5mL7mQ0k4qseS
9ypCGbU3u+GtnVL9a98NKNYtlSXkMFTfZrdS8IQPLlXAURQsHUpCcm5RBVAGsYZ037VY4sdR8Y4N
dfV3DgxMpNqGpd2KOUSqabDjDxXzu2uiKPXyqH6zOtU+erN+OnzOnH0ZNeYGKY+6zxt1uvGmIb4Z
jFKQcYXMo3RQSMIbCa9nLcRDoQ3iBmeDcq0YZdJuR6cTe9co7FvTNlrk1iZGMUbQrZmFmOZiel2+
YW1Oe+TIrK9MSl+H0Ez1Oxf6RrM7P6g+nYx1QqH/27kNQ2VZ19MEkGfZX2dbI/ujslBJtZfzN/h0
UuMGEv2xV8PerQBFHTmJdm8o10xfIxD6K1Pm0s+XZuOujGsPyz5TZv82CRAFcEt68a6vReJ8Oqvx
66UpWVGEgEamzb6ldV/mebzKsDptJt1+PN86S9c//f3DrOnVIF7ckd+fuzmonXl/EsZib7ns6tKc
3JRQzKAPwH3M3xpQF3X+Gpkr19bMpd8uLapQb6pJpqOnmwWnflpudA9DPxHH5s3Qa/IexYyn3w9W
TVZrNs1vad+3vkJi8qEeJuOlnM38ajba6t0b6PrpiRmRs7nedajJoTTZwVXS9+R2hacj9iKcbKKu
ymCDHa05lq7Bua4N/GRwxnxH+cO86dnSscGsY++6TIf+WUDrpoKrqI8oRHTqdKr9x2QGuVdFkh+0
/qRgn7Vg65WlcVWlWrmb56n3Cx07bH1CyBktFY2QDMOt6XJ6hZ0muXOoOnIm0I4ZbCZs0I7eKSf9
WnCFAB1vT9gkx4CrXnEQMkKVsJ/bRINzVxAQE6YCA5quk48GMvMnhqOZGl5iiiuoV8E3nQKNj2TY
etGCLHsYMxeFIJEB95qh1tcacIDbmbpdhi6+Mq5KFANfh5kpE50j2mds5shZtPGNSpH5TUm9+t4O
o6zaYJcort1oSrcRCrSHqvCoP02VBXKiK5+crCWIQFTt/Oya5lxgx1SpE8xkNiJTm5/MKa6PeqXp
FDAD/ehM2TuOpgBpra0JkAtKfp0gmHzVW628swuR5ZyEoMNF6gdjqtMgteUVXiwdmVcTKMlO0b0O
V6zioSZRB+/QIFM4CTdy1EI1lkhgJxzmoQOwzJisvexUPlZGAA5GogkgQwnGw4mCSUCk2E6x6D6G
lhHTh+QZT+jk3bQdsq2p84Tfthx/e3mpba0uBv9UBOptWLqQAhTqGpprRreYh5qT3rDaoPmHyux0
6HJmQd0ya4yLKLVMItICovTCKQ9BTxxt5CCBo4CyidBB4ud2VhKYl6ZBaelgeeNkTch2jmb/kqTD
pmONl1EM7YKVNdC/bcb/rBN4BmmdkNlWNdO6xENZw3PfaD/VyLhGKvtLUetyo3NItxO9uHEL7W9H
X9jFTnzJtkoHy/HfKRLpQTUpReQeK75QLTrzguNMKDcrT7Ywi8lZYfgGWiyezJFd9pbjnnKqe71f
u/hSs7nS92malXaIUjg+pZs/xGH8oNUc0CBk+d4OHBprZrVDErrHnsepenLjVsFKqy18duUEMSvl
nLehTAqFtB1vCkWE1yPb+RUc+78t+ifdQU4Lg8CY4xLRvGOgi8g39D59w94XPZfRqcgXRayPu0zo
29zF7oPXAPpZkGQ3tYbnMkQR8R2lSL8vjTi4JOeGXiJ96lQrmwcjP5WhU31DJXhTon9IV6uFn+49
uLz0raOaFqVBV8CwToZ2z1nsuB8yjaljQjJCSJ95pVrTcGyU2j62akVa6/kv+MLAdqWpQzdhxwyN
6x5t/RlKUFugu3ZJVx4uvL40cZRTM5rKiEpVU+s3t0YaGUW+XiUA7oYL34w0c1ih1rkD8pojp1g7
txJsY5AknFyNFzWRHB826TnHQrPtEAqkiGIryqp/pH5Y/RSc6SBzR3Wxslk6DdpPOr0cIFZ5dqM5
GVt/SC+Y8b/lDnGcEf/CB4+d7mWPI80Yld7F80AUzjHof1rQGIBn7poWqit7k/N3+LTcg79HWtNa
VjZiQtRAXGvluwnLs/Hy6pALoICpCcrUtadtUvQrPOqF+dWRVri22aG+y0LDn3uAbrWS75UA8XeO
O3+lxZbuIA19c0rdyMDY7g+IHvppPOCCRRz0fL61FkagI418pE+cQUJIOLZA//Ly5+D+DK1bN9Eu
/PX6fz9vqYEHbaBKfITzep1NyGtxaF/N2bBSNVn6/dIIn5UoRfRC+9vKbOxp9f7Wheaz6cOo4sQU
B+f5dlp6C9Iwn5IcIYSmI79OOwi30ABQddfjWlFv4fJy0thQNQNsgISXHMHWsvvxvXXDbwlncud/
/sLYlqPFbNBzc53o3rGA38QGJjEh2YY/y/mPk68s0oxTl/lk/rCloe1EtjWrKXwgOyvVJ9cw3LsQ
I/AmQUFza3WKcxMljoERGG8DxGi7px4O7CIyg3kf9Zq1I2UFc4miqNdJgq61i5yckHriiDhaKLat
jlp7yrsXt7YmMILI93sFc24Uh8qmL0Lt2rJUCHOodXdWZ9o7tHbpPYnxwXUZB96PtAs5ho+bXI0v
69u2NNNE8VyUunvyqTlsMmKbM2cPvXiRpIfzb22pV5z+/mH7bDRl6M19MPqhaVRXVp5oKGcrEBwz
R+GX3UKaXdy6wfcBJcxPGh2RCW8CgnM1m1fnL7/U76TpJZ3iIS0I+DgSUVvsrbnPru2ExJMCVxAk
xlncZHyWL2wuaa4xs26Ey8lcQx1sE1Uky0bfTkTb84+y8F2xpZkmzrMmaZw28b3qujR8S6QQIYOr
EBZRMHp+nYwrH7Clty5NNW4HmBWWICX4qE0BGVdP3mx8h1Y6rTzJwg3kKLRoxHfU1uC0Zg8jJLJU
2FTh04zgceVFLLx1OQMN33au12o/cwSSPU2YORp0YeZLqti/bJ1BeP6FLCxaLWm+gVCRpjOceV9J
X0RRbOv0e6h/1dUvqXqvdQ9TvJZ+dxoLn0xsljTONXghTgAn3p8IN9j0KilTZRR+P/8U/07kP7u6
NMjLysLlaJEfY6IhvSZqIsdb67BaqU1rgk2i2rdpNxZPQRbZe/zC4mApVXsncKki8Ae54DrYVUKn
Ma4oBge/OhMKU6EJUAVpXo5XqH6SWyTL6jXGSE3Z1soEf1I3m3rtG39qh8+eQJpDvFhgDiwbymLm
r6l5ESiCYUPG1kqA2NIu05ImkRnYlDYgMvDNfAjeAVbm35EZhS+Znadg0ktXJweKJvyqDjmka9fd
wymC2pOoa5HYS08ozSyZYPWiuwxJDIcb0UP5uLOGn928ljuy1MOkucWzsYGUmP6OaNb9HJov8X5v
5/vX0liUZpO47YpsLi3nOJzEiLix4ui1YQy6Fhv2tZSOzw93dE+OYWuUMU+LXpv8JksflQmeb/fo
uKRLgNVOQqS8BxzkbuatDP2FGUyOYxvUYfDyln3jiFEOaREAKvHH6aPf59ts4XWb0sySagC6hKDN
ulMa0kn9HGJam29t5/n8DRZeiinNKHbsGnMpQtZhibUdMt/Ivs72AwZvjDJ/zt9i4XP1r6z9Ye0Q
N3ZewBSkyxbUexBNUzyDo93F32s1O0UXvUFtXtkDL7WXNAHUE36FUikxg7oZNvB0pBxSHTQbw0MP
6+/8Ay29c2kWiEbFdIg4RQvk3QfZTWg+ERZw2aWl4a3rWZ00BlusULd0FPHzjQCf3ZnDz/PXP7XD
JxOkKQ1vPQrjpAo5BomYSJ5TLDYERgTVyvy41DDSCC/nMswqldZXusB3sT30ev4NxfpKMWzh5crp
acUQzTW+QgKo4bvd2AMfj07JOCk2Cky3aNouewzj1JE/dNiydwCToeH1Sw0iDEbcGWIOBMOVKWPp
MaQxbYtmdCE7IPbGbgBEZ8P0scm1dMMO5fxbXrrD6e8fHgDuI1GHxsh2oHUwc2Sb1kLxaz0n3uv5
Gyy8aDlOzdGKAKAUpaDMdn6E7vBaxs7DHFB3OH/9hW5qSMMY6XvLXiyefNi2OpJtmGq5M1+2qv23
a/zQOpojOHTSbetYzbZLocS8KwrC/hKRrEkel36+NIrzYtR0tRZUKMvmGV350fKiyyYIQxrACqld
8KfNwm/yYEPgDGgOSILFt/PtvvRepQHc5E6oOkhZfXyH6o79KQdBVubB10r0q4tuIcemxZi7wtnU
Ct/17j3rBb5qY102ucmZaZOn1zP4EuGHfRVsMEvOG45ILiuv6dKoTZysj2pPLfyUGOXiPeNMbloZ
TQvbB10armXOin6OE5tuMj8Y5EGrY/6cVxwvqa657wTA0b6K8MVPl01w+un1fxgBsN/DmOAtBOoB
vBJPBHiVPSPeJ0a0IjX9d6lPPjRyVBppY9RRCDj2yWxJDmZCwnXlZClEoS59xXYQ/kWW/Merbe0Y
jujIwefgH+37YFdiXgSlC7dkEjbnHoRk3VuhcG9IQIl3MZ6J33koYN8CJMRonU9frAkrQu4G6ZaV
cbhr+sx7Pt9ZT2/gs6eQvvQZfP7WmNyJVNGM05VumwGTH8yflv52/gYLA06XZgoNavGQqxm8HwEv
S2jBsdEtZWd0VrU/f4elBbGsXG6iJOus2Jz8onZa3OHUhCxOIw5VwzPFkDP5BhFt5g15fArBiA4a
GvOVjrYwEerSfDLrWRB7dl/5A96tg+Dwcq8G7dpEvjBuZDlz05TCmVA1+o39LSZ/wS2jO8t4iFDH
a/MED7bc1+n7+WZceFGydhkwag/y1cClYkc3Be7Mxupf23hamRUXGkqTZhe79uoZ67F1jG3ichQw
0Cez6mVTlyxfjsLSq8XUTb5FQleMefSUvEaYxcr3dGGQyOLlWsBKmUTLa1B1Y1cJkB7QGsJdRp7R
jorA4fwbWLrNqek+TFqdja0DiwxvoFLhI2AlSm8j+w15+u78DZZesTTYK2q+RQk5yg+LP2X/IyWs
sIj/XnZtaZzjcvdSLU2D48Rab6JYPw7vKjzM81df2GHJkmV3sEZUhGnpdxX+3lSbCWwsgWFtQE2R
VeEZ7bZLFOMx94J8ZS2+1GGlka0hGkF76FErMuf0ieAScUhUPMHnH2hhZMvK5bosrKFtkuAokh6L
tMHZPdP6d+HgbqN4H0G+uHCp+T8iZmx59RwSzpPM05dWROD1Emro559joc+q0rAeKQ4kSsTFo4LM
4Um/jQp0WuQpBGuijdOVPvlCqac7fxgV4KQ6kdVx6VfgKB8AbO0tJE/bsoRC0sToa3I7uz7/MAuv
XFY2g8nWDM+ZhV+bhh8J5ajZYuXSSx8p9XTPD4+BNK9rcCOWfq3/DUglj7ADVzlJS6Wx6R2KavHp
MMppt4X1dv5pll6NNNq7qgJLXETOUZQaZLxKiOLOGyqPQ2Yh3tIJJPRlN5KGfuOx4QZvRJabFm2N
tNo1cNCDgYPt9PmyO0h7AjtlqdsK5RSEShBpgmM31o+ujZMneT9/h3/Wis+6mTTc00mbjWIanaM9
py+lqTy7J8wDgu3rzJyDjRfYkLgtpraqO07kURma8tw21UXbElfWzsJAsHs8urlPxGPkgWXj6NBQ
ZhUO3Sy0x/PP+Pn078r6Wfb8qcdBXwHPBtBI+SOKhm29Nv9/PnaQnP23f3vZoKmKm9UoeCxShqYf
rPlX5pilS0szgIGbF7ZF7RwN59eoPibK6/n2WLruqZ0+DMl5MqK8rthpplC6R3i5arMy9D6fs1zv
dMcPVya3KyeTNbOPWKp+5HWYQd4irRZ8CobO+A8A6sNljyCN8TLX8DN6LHxiN7ofVD0Eyw3R6rKL
S+Naowhop+wJ/Tac/tRm9dcr1pY6n3/+XE8a0KVluFmnUJQVXn0ttNE3U+UqLzDId8Y96/YdjB9g
O9PK7LvU86XBjVrWiNGOcOTv4EZKn8vO2ILGOd9MCxeXVYUE9c1ZarD9aJMfDsWuBGu2Cljmsqu7
/+1KjT4qziTc3B8aY+8V0JEMkjq6kCn2shtIA1fYWRErAHmOVMm3owY2H8SYvbZ0XmocaewSoGQN
QGhK303fBhN+ovutmdYWHwsDWJYOBtHkAkhvSt+ewngTGMMbhuz9+WZZGMKyCjBslSRnbJW+ouvf
AhvqLoBCOEgdyOQi96dy7cRz4cvjyoJA9qLAognB9uO5Ur5Y2YTw2Zyb8sqOuvBqBHV5aPuaEpvZ
lldqXnS7sTkxnXpX+VV6TXfReteV9YEiqSJvPHmTiqI6DDakVlf5fb4tl96TNNqzqNfr1OY4v8/6
X1PgbeMERMb5a5860v9+t11XGtpm14+EgaLWnEgaLxVQhWX3vYpOODkwuefvsdCJZV1gFrdja6Fp
PzZwZbb1lGgEe0GEEl67NgoXHkMWBHIMZnWAjUnQ1J5jXG9QaPDUP0MbWXmGpRtIw9wbyywwBJ+k
GKf/FL7NwO+16TFuv5xvo9N89Ml7kKWAdqHOWkUPJURULw/hBMu27MbuqJo9kONOYd9MNt5NRrDZ
Sq9aeiunv3/4yILrj1uz5YnswqZI/Ff1fqFQuLC5Tl35w8XT0HUFeVvmEZUV6QtjClY02fcKYnFr
EMrufKMtPYL0+bZNo0tU7VSoH4gagmh4nzjxbaHqazrTpRvo/30MoCqJTn2Kw6NSHBo7u61t79oG
IHL+9y8MbEca2Gmqz61tsPKH4Hdf2WLfdtXV+Usv/XJpXHuVl+S9RyJRRL5iCNqkA9uVqtPK+124
vCwCrGORt7E3m8dT2oDelxtkqrtQfbrox8sSwFCdTcPL2BUj7a2bv5pxKEGynb/2wodJlv5NbgBQ
4/TLK+Mxq+2tgMMRgDWafpbqRQ5c3ZXVdlZQZGSJOqOfOeF1N4TPU6mh53PUlXrdQr+xT2/lw+iK
EorCRa8SZmVo7zXuyk3UOysV2aU3K41cWFxBMKnCwf+UPeSzEcDhTY5uSOLD+RfwOWSC1pFG7aS4
TeNlUYFCMoW9o0XjnWJ6BHTOfB26ENpNNKYkWhhKqEENF/2XzHatWyr8yYNN0Wdfa1m69msW5nVb
/29TGgH5Z2GOvGA0f5fmV6Pz0DX8nZU1i/1Sd5OGOHxcXLdhYPpg5jEDPQoMERx6nwKDNw0mz/Nt
uvTSpNE+Eo8WiZBYP6Kk8P9BvrI2sbWyslloIlmD14SDGceCRzDqI4fpmXZfpe/18H7+py9dXVqg
T0M1pTjWUEU3T6ST2hXZgNXTWLycv/xCy8jKu0Ir+jhSAtsP4uxLzi6vn/tqE0TVzWXXPz3Wh6FY
54gpM4PGiYm+Voix7dyfqaJfNhit01N9uPqsRnWXGYnpewW5Taax1cp7C+bX+d++0Dcteagr4Hhb
Mek+8WX3xuz+zrM2JaxG8w6qbSRAkNZcSkt3koa8Wg+2Uuu15XsExxYkXAmPsh3DoHPiTWX+PP88
S+9aGsuxCbg10m3bJ5vuOioA1rcKBal0dlaG2cK8a0mDORoTCwz86THCn7NzTAmJvuyXS+NXTFkY
OehN/ZgEqJumNLJDbQzR3szyaH/+FgvjTJa9TZoNN94cTL9SOOCpTU3dUOJ8hAmMcHP8e/4mC29A
FrvlzNahrjWWXyREr4ONaqC1Rt6aenOhG/2P2A0UV9BaZe1HoeY8KhDYv4B2iW9GDRAlHMo42FnU
HldabOlhpKEtyOAaCQh0fNIXN01pXwdeDFd4jYSzUNJ2ZdmbqoOInxXH9ClP4HItN7V6JajKdz02
Z0BoWfJqOzr4xbXV7IJXkB3Xf6eTxLDNwIxaxw9BAc7Ou6v9PClEp+Dr3N4bzS/V/VLEb2r1MIpu
Yyhv9rDqWl16ddIMQE5Gqgcohn2TwAc1AR7X5q/pDHtaLX9XbUqgZONnwAHLovlFVNSwQ8X6LPro
pnTaQ9qkV+lsvLoAL8731KXfI80VZtspZWBWGhmDBFAM0bfYim/CorjS9fhKye0Vp8nCjCHL6Xp1
jMcuLSyfvuMXYXHjaubz+SdY6p7SnJElFNxxqth+BKJG9ECi4b4WTxddXFbSKWkRlErean6giM3U
UbcfKMBSHjh/+X86sE+2u7KCro1zg6CzKvc9yygfHJNopTLRSUlNbHuHi5AIhyaJb8gArZ69siV2
BrUuWT5tC1wyhRHNfj8jGkEF5polUBKNlizBsq6N38OUgbEm22efmZH6tXA19XUmSefd1hRgeAPC
q5ceBsmTmTnatzhJIV55ifnWeEK9Ik1Oe1BI0j7A/jzFHEaZ+hwkNuXCETT1WjVh4d0Zp1754buu
JoM2NEGp+sIg4NM21D9hGf424gudeK4hzV16bQ6OVbuW3zTdNu9UYCrmRl2jWSz0alndh2Fan6x8
giEhih9lH92mNnmj57vG0rQoS/taExAAMCThZ/hHf9fkZQOMbUmB6YY/s1Kp3UZR9KLaorVSHyDD
jpi35w4z0/n7L0wMsvivtRrPrvVJ+FqhGHeEVyrEaOVu9m0OY+MLtOyM/G+OgVZGwtLtpHmoMCvV
cQyv9U+5RqxX8psCisK2UwIUP/RMpXg8/1yL7SotXsKphU/YCN0PrNS7D9uG5PCR4wKtydSbPqxO
pNoGAphqnuJSyn60Cabqo7Uhv9TlpelqTp2ZAacOfqnayKS6GFx7lDJYT4r1tc/MwiJH1g4qY1tg
fUqFP0UTzmZKv6Ni/537UxA1a4aVLrrQ/WUZoRjm3HVHU/frOSFAWbwXtrKGuFroD7KKEIJ2EfVD
NviKQdGGw8DXWhHQk3sSMyb9W1J1K/186SHkGaIRfZy5Ue8TOX5P+MSuDtcMqAunU7J60NLUBtQK
0r7SHYg5/SmakE+7DcbpFRzGvh7IAUOHcL5fL/QrWUfYl6ZIaiMxfKAivqcHD0VCCKYD8e/89Zce
Rlq4RCJTizYUhk8yb7DVyGS1NmNeenvhEYZoEgdNsHAUEYird5ugtae1nrDUl6WZIbftrLFyNJjz
fN/a+9qcnwnmuNZ4VeefbKnlpAnBM01n6gnHwyX4aDtfZvBWVrJis1goZ8u6vokEX7c0S91vLXHl
9dabECr5Exj52rT7ZcziByz99/PPsdCTZZVfnxPUKMaILbgmbknWPq2g157jn83lk4WKLOubkpk4
iyg2fQju3Va3Y9DVvanfWZUyX4fRGGyh4RS7quEAtkRYurGC5DVIAcO3dZ8+BtYYbZLerLexDcKI
vw2bKiltkhlqwmgIX7wJrVq9qYOy23ld3sIhc8r9ZLbEmlkAdyyMY1vDAdxfTBn8cVt5hZGq3nCy
cT80xDTFlfo9d9QfiZjUg2MGt7NGonadpuo1MPY/cyjmbe5VrwNH6oRqiHBjmkFxSHQx7MbeXqtz
LVX1ZIHiwAl9NIgQ1HWWkg9HZieJ0JT60GFAmugitdkmTuU9ReQLfGkVoRzCNlZ2qi3aF3fslW0D
9+npsh4hz225CAaoRxCkAsveJPNQbC1v9UO61N9O4+nD4i2O27Y3ot7wPVHeio4gXy2GhmUEVXoT
l+R7Vtl9YBZ/WIweetd6F2MzbEK9nUnuJrFU86qv5x9z4Vvxb5v34YdUGaGZRRcZvpprhGpVty0h
JXpL6FpVVu+VZa/5iRemon/v/MONPMMGMVO3ta+4FmHidnEEvP+sTLpF8aZdWaAsTEcytNVKC6NI
Wq/y7STLt/OgP6edtyuUtUrg0muTprtwTNIwM1LNt5nPN5Nh3rUj6TnnX8W/1eln84S0vPGErUah
Uak+CEbCWbbN3Ski45A/Wm/VD9tEj7r3GjY1W+0d3OqNuctvqxv9YOwJqYY0Xz5xLo0EPv5avPBf
/RKTEbJZY8ssNK2sloyzmJwgtzX8zHSyr1gGkzvCM9Ho1dUsLlvIyjLJgiupKfmHvosCP9w7Q9s+
N01Sv+IRbW7JQa+vvLbIr86399ITnYbEhx7plnnchSHfLt0wgL61O53dbzOt7NqXri7NH1NYza6T
FjoEVe3eqqD2hR5JbMXr+R+/MJxknWTX5EYVDOih6/5rdYLUE7TXcDzntStf9oWuLoslc68HFm2T
I1ONxHxHU/Bbj9S1qvHSr5cWREFNSAxJZKpvTlnFB2m4dtW+PfH/n8emXlk/LL0BafETIHwhRKzW
/MR9SV2TUIDXEKDk+fZfWNLJeFeV2EwNlYiGAxiYHzzQUt+aBKL23b3Sv+R59zVd060uPYc0LYTW
HGut0Oinnf1X1OkvLWqP9Vx4K6Pu83WWIwsfi1O8SY0zwLcHpyFnuXxrW+/O8/q9IiK8X1Pzxx7E
+/l2W/D/O7ICMkeQ0A1CjH5dK/VN3/SYRBILchrcn/Aq8bzoRThOPz3NBPY9pUlEtjhl59GkwuYZ
SLtMz91pDVRAtcjE1hpIadvWg0mSiiO07sZuI+/KbYz6R+6qpwgyWDPfE8edwV+nZlDuzz/H5y/F
kbWWukGNL4pz04+Sl0q8mybLsfj7+WsvvRBp6hi8Ni0AzZl+GPU7h0BEzYo3XvM2jNY1PjYt+Hv+
PkvPcPr7hwkwTwNUqAPl/Cy5daaQuHDjGgDg/3N2JT2S8krwFyGx2YYr1NJV9L53X9CsYHaDzfbr
X9Sc+vNrCqmkObU0prxkOp0ZGbFS8vveQpgOwKS9rJokxQqd8vgU9HgjJIyz1Aqa8ar276HwHFRg
xj0/le/DGOZrDqVJxpgJULtEvZmHWVIfuoRFhgECQKPG0rkX1dKYzv1YEK8He0UnIg9KX+QUkZv2
firnFZ/7vVtkOiSzAu2GNwDKD+34cltD0XMUakdmoJxWieeX9lxzJiC4KwC7QIehAR5lD3UO04gD
iE5tz+/DwtHVgZgmI2NXUpQyodYaQCYW+iwsdLNPC1xGeQH59bVg6fvrCbjp/55dKE32lMMrRGxy
7lDKvx76+qKbm+ksj7Hvd4RaA40UpIJGsCebiAuEfDq/QtZCEo3pZI62C45jZuCVI6SVbJLJoPex
NCHy4THvwKE2+3soR/Mjzk6hZe0jZwCxHxLfg80Ev6eHXLGdzlC06kkN/lmozbqtP0Pb2p3GfTP3
88a1siFDwhGasxkHigqG7VY7nqbeHlete5ygTn/DMojOFI5bBWoukx8F2sy2ll91e56ftKEGKCc9
Et+udkAAQVuzMcTTiLbgHWhaxt08uWzP+zneDBBW20qvkrtYNerQj3w6dKjGBy3KzpvWA5tTPQ4M
GcK2OthZOYaQjpyPrRiLI0UF8aqF8Hjg5tCGLiAgdgeRJ+NPkclXUvfDxwgJ4r3RxIAKk9rexQMt
j+5Ec7BsCbwIjakdoZ/V92AWnxAGJ1a/NdmobhlAUD3Eq3J2K6FQ8OS2DryocvHzS4jeoP6Hlz5I
8RLz05/NQ2Kg6mcOhOxBnpdvIDs0N4FDaHztWclfhd6KW3ceCN8of+g2owL1mqSiQ5uQA4m9VLlP
EIKsH5CK5BaUv6XCc9se6I8u8ZKtkfX8WeQFiFWdlvIJEp4tRCfLtDEhLQeQckndcTNItFX00jUD
18/Le/D/ZnQTA4OaQHjWzy/DXDEdrgtuVNmbmaegLTqYkJE0PcR3ub2basHuzx/wBQ+jo3aNLqug
jMzqaHSQcGyRxgNHKNq7MwXS4vOfWPD2OlzXN5qRekh3RJbXb0Hi+DrSkoS2MHhoj/GB5X658qWl
yWgxZMM89NVwR0W2L83DDFnp+25KHcCHvPnt/GQWnL6nvSl9V0Ggo5YqErYxbXK38CNkz+VjZ7ve
tRwmuRJ5LfodzfXLXnVFAwVdwPl6D+6Ys+uEDNN7mXHkAw1iQd6XVYX7IAzQyAcVSPZfMstn9srd
sOCydQgvzCRtoKfcREJNKUBazc7LPW9loxZWUQfvetTwMSNwSkOf6T6T5e9OeX2AnsV9VglnJcpY
moH2YqTTXJ94F5tIQWkOMgAHL81WFmfp95/+/iUW61I47dgsMHTeP9EshgqXXfUB5BmObtLnKwHG
0gROx/zLVyAKAdXzyW2iuk5r6DyYG/D5/T1/jpfGPv39y9h8sKTlkBOZQ1raW4/LdocqnL0CV3RO
p/T/kyOoZ/13+NaGjhvkiu1oNDMIutXo3X8Dlb/1Z3S8+UrAJ99C2q+/I9CWDWMhfs22A9UKtzMf
DD67m66S9p9ubERodDV5alOo2jkOA7G8adCNO/DxpjUHXAlVbv7xbcXQCYj4pTMz86DawQkNKFiE
dUwIWt/sGZFrN5F+NydJvuIIlhZQ8zW8KarSSlUX4VH0q7e7GxJ7V+f35h8a+LvV05xMpfzeKM0Z
glyjuCVQhhhCtDegVNy0nnMopW08QOpW/aUty8sAKa7uxkJx9LONG3aNTrhyj1xGtvUU1FETtGLv
0U9CPojM0hv0e5S7pgW9QuVP8c4CZW8edqhOR9J2yw85ZyWUg8G65+DSvzPTSoXQZJbg/eLDfk6m
ZmPUCo+cfIAICQfWcwMd5GZLZQ+kA0EDAYhZ0Jwk8gxtwGlzD5HQ7DXPWyeqhim54ykS2B6n1gbS
helRev384rhtFvaxbW5kTETgSXQ4eVObH2iaVDd55sVXQAar0DTz/FA7YCK3fU5eITgARUc2JNsi
K0W199vOgIr9NA7gk1dQt6agZntzVWtC/BqEGtlhlB6EWdEAAsShTGsfWVyI1I4INlb2beHQay47
lt7Qlj4bohJKV+1HPyC7x03IYCvEV5dVq5mOw7YrO0lmOQ2Rhf3cgt5+uCOC14AsjL8AOkZDW2MA
VHN+RguHXIdlyzh22zkWQ5QkWQNWNmW99GwqV0xo4fmhA7PpBCmKJmfARAzswRT+FeB8xypuHwfG
97Lw/k4Qdjk/kZPP/8aidHx21YLRKqlHK3LM+2mEwmCNhyf0sQvvDUijlffmwq2gg7TbdPbGMQO8
a4zNj1GW9xNIqJKB1AHJvXblkC3EOFRz3E6PDts8gRhg60DWzn7p80M8rOXJlgbX3LYg3EumDIT8
hdkGjQsRIicJ8ApZ+e1Lx0nzmXGDpmDIDflH3JZoSE+8LVS1y5U7+R/A97s91rzmCGUfu2z5GFnD
7PCgp1C0FgWkWotidN4JZLQ3cuaQkeEtFEnIMBchSlZIosxxshXOYNZB/EqC2A1sFxbbO1BZ+ptN
rh1aELfYNpOoqoB4HALlFcSf+75kuyIpxr3tU/Ox7RyJSKNV2zHegha3vx2SudqnspA/QV+PktwE
xVbI94KJPwe4ZVCGUmGFJvP3hLvWh+J59gAoPLmmueEe2mzI38YsTq5TMp9IwaqW7m2vBlkp+uL5
Fgyy5jWFvDkL5o6qhxIqoofeSsDSh8JE/I6Klb+TmWfczXXcmCtrvIAnZFRzcV1MIabrUOPo9NW2
bPJNLUEqjtKey4+mQV5Y/Jbw8dijN4+9ZI4I2oxvvDWyzQWHoePSxzpGMb5uT8dz/GOZYpMpDoVV
sq+EenZbHhr+WnvZgsPQWWJp3PuxgrZCNE/ZFrwA2wpsi3X6M7emoFR/znulBXPToepdBRUfpNTj
owuME5Ki4WTkgcPXWkmX5qBFqbbnjAkrTOM4usgeFW1gIb1mWNUVBxmiMC+L5XXEuuVQv2ENJgH6
h1nNG8KfofmzMaS/cuiWVknzeColJcE950Z2pn6YZTsEsyT36PpfQ4YufUDzeoXNe2/MUYdUIMcQ
DBI9VRdWydP5TV46tJrTo9I1Uqs8iXDJGKzi3jyD6DKNwJX9aTrDM1Sb7+2uXblSl6ai+UCzgRhH
3tE5mijUtuv8HimEoznUF85FM3/X6uwhTSbQIKbjNs9EwMcirPI5TD0zrDuUH9DOfX7ZFu4KHb1u
NKJGSO/M8ObGhvQsLMRKxnBp5NNGfXn61Lh7SmI6AALjCU3y+ikm7POyH32yxC9D4xFbz1WsRJSV
3ZtdsLccub6VBVmILnRa1s507VP/JgC6XmEifdJs0rqhV2Mbk60jx/vzM1g4QDpEHYoyFfENJtCV
mmaRrPL4AQC7LoRQCbk6/4ml9dfsmXgGuOPjoYqQPfzohXUo/MtoC5irWXLuGXY7KWYc6+a3YUuQ
5R1Mey28X/rdmiG71kRMaAZCpmA2Nm53ZPOao15adM1qJVGofnY59GXrLnmJlSQgLavy30lTpiuL
vvQJzXIhRdJ0rQvyvFPYaMtik8yvMwiXz2/pwug6eNwclTWAfTo+5qwPZqcIUhTwGs+/7Ojr2HGR
5RC7MyGxRQyAR6EOV/uPTvwkUmfl9y9srY7OdlhldSmB1GAyKLknjTHtROvylcfH0ujaPUwdCErU
YFw7VuO8SShFnEnstezq0tKf/v7F5YjesYjlQcTAPLFo2O+9DSq01QfBQgjxf9BsXxRNXqfQ0MqH
fZ264QzAWkPGQ8EfKH++7PRoVitRGYpRU2DHWc7t0eWxdUrq1xsI07kr5c2lLdBsl5to8BD2MEWm
dVfNN+X867Kfrlnu3HEX6Y9T0zUqdUHse4fSH29zp1q5qxaCh3/5tS+7681dEUMPMD7GZj2iAlhu
qzh7Gkq5V1O2a20HQXZZ785P5h9y75sXlA6mtuiARJHn9FH/jgdL++G/ERkYZUCvHRRCgubWfB4/
n5oH5Jvnp/Pf/Adz/u6b2m08dALKj07SohtUDtta1S4eZwgnUH1mdnys2di+Mmf0/0LWdfp0xxqB
h9GzR7Tm2UirdGqXVfO8FcJP04ANOUo0BhfirxirU30qd/5ALtcBi5CoZegPubwrY47CTYeOdjPy
S4vcppOvkF6E7+pD4fXxmvbgwqHTkd205lbPVJtHJUhCitS6LQt6YUXV1nxKTCEnUOSg0SyRgixa
E8+u6e/5LTkN8d2OaB4lQUOu2Te2FeXZECb5L64siBFHabrGQrP0gdN6fTnUuOTQh9Oj7Dxy966d
PHA45H9KC8XNaqIf5yex4Lj+AVq+fMNmyAY6DoI84jzS5D3JoUaWdaGHomyzZpxL89CcSjd3hPAZ
Ve1qdLeCz2FiWptMuKHF15Zq0SQ1B5PKBIrQoNWILEO5B6sVfJeC0faz4niMVn2sHozWosepHaBq
nLfeNi8YgE0A5phHpCpQOyCxE7hmN7/EAj2AgublwRzGccWxLq2zFlcUtdVXVQJklZDJm5p66wD2
Lj8satZsuJGoh9xYjYAXrjod9s3BkS5jKINAXHRAaR1ooQJ16Oz3+ROzNLrmiFI79tM2wej9XIVW
VaMt5rVHdeKy0bWXwRQDQ0stEDjkPSuQMerVVpjusG/tXu7Of2LhrtA5XSuvgeJwq9zIoNO9K6W1
zdp+kzMHAQFnv4TF971BNuc/trRampNoyt7o59QbosboildoDPKdatVYBqav5pXLb8F/6mhnw5gS
UAmelHrmA144QY3I77Jfr0UcVWmXfcVdXHTsd+s9d9VnOjyfH3rBIHRQ85SZLajTminKLbn3obcX
lBU0wLIy/km9mWMSiGHPf2ppDzTfYJHenGYHe9Dyot9SVYPouobsC03Hldt5aQc061acDb2LGkvE
E/WHcwNCXLG8zCJ0iHJb1G0vuAG5rWRSAchqizTwSVY9Mjela812CxPQMcqJ40GmnLmQfUvGLbow
7p0+fTi/+v8Iub+5J3UmV15UPU1jnqGmIOIbL5NQ/O2b0sRlmc57R9FpA0q0+GWWoNUGf7dphqX0
+V1rkP7QVv28lRUt3ysel8e6pshmeg5aSkiJt5Mym/Lg9H72OILSeg++7jSUPrXfz//2JXSBzhE7
EDEMSY83+MwKd8M5/8uGGg9y9gttqe9FZT4lSYWqz/ShErWW/l/QSmI6DLqH4r3pU2jSpWhvUjVQ
UcoN0cG37aACY8VoNs48Xm440DQ7vIkR0CGfvuJMFoxFR0i7cZsa0hjBaOgjyYpCzbgtQRa+AWqW
rFiL/33gZGpehTsm9bPZn6KYqTcVkwwhrJiDaiivE58cM4jkBrY33rsUnZfnN3IhBDG1EGRyM1Op
HtpMRvZJRgpR4/e4ucuTtWtr8aBoPgaHBHuVQpnEc5OwSEmYGN22Ne3Ajl+dSWxZUTwk9Xtcr9W3
lmakuZxKVrx1CD7o2mJrGR+16e6y+FrlKwHL9+NTHT9tKTCMZuYwR2ZzOxfVYT7Ve9KI9XQF+7D0
AS2OcHja5babVVGbX4NeJajtt8azAnetB2hpfC2SQMNMBpX1CtpJ3A1a5+dE/I3t/nShVXv+TH1/
g1H/9OEvobMlZBbXVV5FVf6ZdC9GjN4WqO0m5rjxzPoi7099LX6YEjdz0x620tBfCBtRdfvt4a48
P4PvIyGqg5lLEZeF6TBoNGRHKn/Jrtu16Rh08rlVVWDwX+c/s7RQmr3Ltqu9OPEslP2aQ3+6v2YH
0AuWfAJGB+oCo7rwSGlW7rHWiuPBqCI2PHloKAMYLMwmFuAJfOF2aGZOClLlLoNuQlWBj6QnRIbS
GK7raRXM9L3/pbqIvZjGZGBioscZyPLQNYwRuP+G3qJDna8cXGuhXYHqgGbU0yggQGDwLqeUHtGm
2W2o300bp5QAHJmTi0ZRlWxnYbVpaFBgEr3Jd/aZUuQKklHzPmep856hloqSQ6mOvQVF85KWHMF6
BbkV1VtXRqnyDeg4XRwkEm8TOaJq1DE+3/EBIDZ3qGIwmY0UuMCGh+PktodqBEAJqlHVdUcp+iNb
P36ewUN2V05CXOGxLZ+VYvEjGMaR1c88spU+Sw9lU/t7DhVhwGQFD2lvD2HaGd2mNfjPmNkSiq5V
dpgzWQdT63vb0beGrQQmKioS3u+mtlMvfm3M29zuqmPisnyX5qMR8rGfXruqSrdFIcZd3VjJnpUq
PlhZGx9ozPKDkZQYta1YfoumDvtNFX7yU85e5gcNNA//SGgXHFx/SPZ9iZ8vHealQRnX6Q4Nkf3O
ZsAOQ5yreDWzud+VoOrcKZ9W16q10q3T5uYzb7Nkw9KSPKSd3T0m0LrY5n3jXxVDW70p6v81LEuG
tiFIaLRFtskS6gdpOVdX1LEYwqEBHUlu5YTETMrD5DX0jU+s/SFiM31lXk82fZZkgT+Zd2kBuSjQ
duW7gij7ClD3PwL446siHcqryvXHA8q7MvQcr7rPbT5d8QoMJCjpW1sTgqRPcpLYb7QQWQHK9N3W
LZGoPO9EFty5Do3vmTnnqNVPEUvsKRBWIwJBxqcmc4HUFgCNn//MgvnpMHkxtC2jQ9ZGQ9Hcp3l8
n/Tta56I3fnhl2ah3RlFIvpOMAhlqOa2Y/dVh35L7zP1Xs8P/30YD+6//15JvlJZO6RQz2ozhpJm
/uz08c/Lhj598stt16gO+oCEgc0Za11UxxbEyJeNrF0PuTPFuB7iJooL/0m54taZuouCWapTD6OV
DcKVCunspJkCJkTYWVUo7JUlWTor+mWgcjUBqz0BEkgDD82qbEw2Y7xWzVkaXovw5JxbaoYwYDS7
8M9pSrywtBERxyxbo4ldOI46eLmcINQNRDQ99jE00VCx/utaw3NWgPqKGuLq/P4uzEMHMfdG3kIt
0aki13n24kfE3SNb2d+F8860GK8RHjR5SquO+iYt76AUMQLbGlvzygYvBC469XBC63RiNWmikdro
PXE9eFcoBw87X7nJgXnTdGuZTduvGMLSQp3+/sXEoIbaqnkGuSudk6OazCvag/GzXyObXpqNZsHQ
urfjlhtQVJG8PaZ21m68mgD7ZQAMVbHe3dpZlz1dtumaUdsyJSqGAFg0sl8cbXIQApvQdnl+8IXX
Frje/rtSyNcqGc8Y3U+Q2hR8MveTRNwtoSxwUKS1Qt8Fgq1Pk/gqlnbzgDSWsRJkfv96pf/AyF92
SZJMyrKAeEHcocQ0MUa3eCmTXU38IJmzcUdTIY9jNrJ93TTWyklfOhuaM0gKcJGPJyGqWj4Cyjpx
QOzIyowWxtahso4HkEEpS3q0ObtSTvXTmovbvJ5WEkAL504Hx2ZFXirDhpssx5cMKIOx/12gt7vg
T6Z3mQAV1SGysjqhDgTUAASndzZ1fvi1uO5c8uv8gVtaIe3ahiwU+AHLWkDghF275YTG6EYGIxl/
nx9/wY/piFjH6zn+pbin0uY2d8mLlRnP54de+uma1ddWW/To8Cyj1gKwjX1KsLQLc2Vdln63ZuV9
74JlqLRRLlbyqo5pmMXthYdSM/G2TXoLmgjIQxU0AAIwSFMZUncts730y7W7O+GK0LZ32TGeyvIG
un1AmznpmnrKwsNah39mVtO6BSS3oqmxaEAm48pJ0rcJYH/Lr7c+mF5Ac7PWnbqwwzraE6lzsxsS
v4zQ0ReirBXOINiwyrXU8IL56gjPoWMD+N2LOSpNOwS7ROiMcRArKxTAsTl0Ci86pzrGU7h+R3M1
9hEHX8IBTYf1vU9wOxU+Ez/Of2JhV4hmxXHdWYQQWFlPxa7iDZ5KFf0xDhxPTT9/AEPaHqIPlzls
He5ZgsbCBHFPBWaRV6e/r6enrH05P4+lHdFM2kI0Ar0FdIWJwfzRFUhtgZUvEEkfOry7Vi4Eh85/
aOlkaeZtScdQ8+i7xyptH9LReVFGix5PZ39++AWuS0o0G58Vwo+4LIeIAKUaNWYmA9rU8ZVXDQ2i
6covAiEsazOiN/J2Tt0BSDU1sic2Weabb3rSQNhN6eNguO4OdArt3p0sZW1r9GzJPUPjwo+UT9Q4
sBGt5jyuspvYY8m2zLMMSYCOffitVNedFRf7wWP+38a12z9StsZWAUp5yA2n/yWTrATs3fGv07gw
A96Z7On8/Jf2UfNBOeHCq4scGksFiex4eBRz9gM0aSG6QJ9E7a0cl4Ugn2ihwzzluY/Ar0bOir8C
QnSFtilou2ePRr3G2LvgTXUQqhiqJJ6FPUZGLQ6xaVzlzmo1eyHe0pmTvQQEUSoem4j6U3oleHpL
O+cIQqc7lI6uyhkspH0Lue76MgAp1bmU0XRNbDcp8Kho3x0IW0zo8pVZMMZ/zm/7glXpANUhdifU
siQ4dKy+22STJV58v50OvSD2ivNZ2HIdnep7JO2rfAQ1n2lvuvJVpb8tLwvjVZXJpTloLqjqUchO
eGVFbprGAfJ59+04PSYoQ61cB/9YCv+/agjBkv+G+Ek+ITFQlG1UFeG447f20Q27EGQLRmCESOhP
YbcxbtAZv4uD41OyiW/LNxTLVj6/dKA1z+Sm02gXBXiOPH+YXiaw210V1LHXtIUWLF8nP6Zogeua
LhdAqwBy9W5677NzN8bFZvh9/owt/X7N5iURNjUdQG7MYt5OxXjIav9w0dA6hjWxW6ceVWZH0Cx6
QlPsozCHlUzBwrHV8auZ4FYxFxi6zsyn3oNF99VJQYVkbYDuOrGyuQurr6NYGzGhK9wbp6hLwHfW
2J7/JkxufA7OKUk6c/8vsfI19q8FS9H5hjO3AbVPCU68LJ5QkPiTK4LY7+/5vVhasNNHv75F+zK1
QffVRraRhS6CgCwbg4K+leXKZv+DNH5jhjqwtbFbqwLXNA5S6Ibe63ADpGP5IoN7sF1soUl+ZX9I
qIo9mbtyYxyMD/VWv5U/zUckYtiGHYrwMiEPqrMPo2MgR1cy6INKPDVYJk9RQX9j5GhmPb+WCybj
aCYvqevPNtQdIpH49a2nKBLzyPOsHO2l0bW7Hgl3yso+wc93/ENSy0+j9x8v++GarU99YxmzASkM
DyftwCq3f6bWFF8YBP4f2JX0xFboD4/KITv6zPuD9uXfJvMv4jOj/0cZjBo/Wmexr51ZA1FeQbVe
hGa/JiS1YH46tlS4KISg9g9ampjsmPXTgDRpM10Y9+joUlFZpWHHjhNNGfndmvSgeLcSHC/9cM20
/aKqHXhaEs3AlSDQD5qpDFKxVvpdGv50Tr94jtatRDXlHWhoDedOUrb1gLnZtoXTXPj7tfvbQ5dA
kWUM3FWDfQVaG1S9RIbUfvZx/tQvOPF/aKMvE8g6yyYmCOuQYCQQrOcgAOLmfW2PaWDUY4VWdmMl
mFowXVszXUUTXEkxtE3c3IGIdjuB0kYk9+ensTS4ZrzEy8yZjXkfjdmwGcC/kPrJ5vzQC89dHQYq
x3YQFC26kezlwQafgNMMEU3dd3sUj2KI38Z47UZduId0LuDEZ61v1QOJ0MvrvU4+WrlH2qcbD8y8
m9ZR1fb8lBa4dOk/+O+XXS/a0oxTwN4iArs+5ELOeMyVyMBWTnZlmhk9JJKqqzwr7Zu6aKwNc7Lu
yvaaHvxQynlJLCSpzv+WhQOow0jpmM9l5YErtCfQ00lZX+8Awsz3YrLKz2k0c7Qh87VswtICa96g
btMKjfm5G516mj0PtEBNFeQSrcvzGgp/aT6aR5gLhto4y3rk8ugmZSBnnoa9xwxgzf6y7Ndli6Z5
hdyc+QxScCi7gIAhq9+N7ufs8rAdVTCZ/orrWbApHVoqDDemVQzCuYIqGjq04AGNxUpecvEIau5g
TAVYBSXMynRyGQ5klg91mZaPqE7bNxn1oYpAsim58QqH7cuSeTtOeX5kohM3wihmJCLKvFrxgktT
1dxH57WmGgbiQjymuBnH+TmGEOr5rVq4IXTc6eQSJLzz1o5SR+RBz9BD0XWDs63AELlS01/49Trq
1IizJuscxPsQcoUu1SzZrhlN8nDZBE4H/Yuv8DyaQ9EJB7oGs44Rf7TlXwmo5PnBFwxSB4ZWMs9k
TDmQ0arYtvVNP5mbtv3tO2+Xja8ZfA+JpbpAI1mUiufUvM6Gcm+6BejbxOayD5z25MvqAF9ZGUZh
IGpk6qBYmgd0Vk8n8VabyLXmZB+DffN60JGeDXVBhdJCfa8ALivIS7ZlcX8ghoPrubhueqMLkHUn
gV26u/PTWjq1WhRf17FFWh9f9MYOZm9C5cxgv8HQtxJsL+27Zv3MonXGGiwbPJkTepPThk3sPdne
AF0y+Xx+Eksf0aw6zousBnGRG9VJ/8eo0WIx0mMh5ZUzTSvwzu/Xiejwzsq3HR8wajc66YOloIOs
8z5oCVkxj+8tm+h8uMXAgTArZRVBs/zNSqpH4SKEPb86Cx4Y7ET/PboSIiCKNHB6QBvdMcP4IYrh
fXRBeFQq+F0Ve0FOrXdm+QdpgF/RL5/8ETSHJ6HX8z9haXqnjftiPFbBmUO80ylD9P/uNaP4mEE3
t3KGv99+omM+KwSEowsmqgjKBU9W0Wagl+FXRIKGkftqxb0vTeH09y9TqFRR186MS9L3rGtXom5A
+EpMe9qH/7d6otPW8rZLOnS3WJHdvFbDLZE2ihOP3HwD8fLm/AZ8H9uCsVP79WxCB8QAtlGIDj5U
ioTCoXuV+bcmt+7ScrozJvp8/lNLlqJZvDlX9hQDDY1GFdED1MdT9FJ5ateY7soTeGkrNHNXVA5J
l/cUW/GzZC8DuTv/yxfOkY7yhGwNWGBIbqKEWjBolbH5gaR5tpm9NgNLYXkZwIfo0DwGplYozOP3
G3iqtv2OgM8/yVaWf+Ew6YC8zrdUN1bgraWKh5YFBOfcQ0oEih31EzjztueXaqHlguj0tWmGBmKe
oGILakhnZzuJdSM75j9C9J1EDDFPuS2GtAD9bw/NsMzsOjucYsB/k1G1F7oVHb5Xkj6e57iXEcjn
Pqmf/mRsTbx46Syczt4Xc/dIibaKE/3vVKR75dzkE7pJn4RcY6pcOMM6eaksh5wXI8bPe2gYkSaw
p9/nt2bB/nQMn7Idz+R5YUN2jJdYeUl2c9E1IRiVmhWHu3TGNBOvIRHMwNgrI162geB2wGvnyabT
oRyux/iyjg3iaWbu9rGlAP8lUW2gkGFBdNwSgUQ9w0pX4ul/SbNvPK+O5xtFMxapC6febDCBIw3L
Y/fCfqK2eui25H4K3W2+LZ74g/dhPvk31lFdZ1fFQ/FZfVJ7u4YqXDgLOuAPfXyq5C1gc8SsnluH
Xk3qMgINogP+0OOF97007Qh97Hez6T8ZA1Dkqbs5f9YWF/BkPl/MREEQsJICrQoyaesNuDGrDZSJ
0kdVdHPo2jV1Ic/pCbTsivo+S1UJpPrAbz2/GG9I7s4bI8+bjWUrAOzSBPUo7pWf+B/DweBZEZrN
LAJDdDVa+DzPCh1Xyc/crYedMWfVlvhTnwaoYZNQQTdwa0oxPJ2f2YL9s5N1fZnYMJqi7+PYikCM
7tuQURKbZvxIx0s35nQWvozfyFHOdEBR00rdO7B17WiRIg1jrby6l46UljeoCQJ7kll25Mu03FE2
i31Wm/6K/S+4GB1OWBY2NIhq2kYlN/80BbidvXK6NeUaTOr7ZxDRIYNTMQkCDI2KLBfUwOhwzg6W
bTlbljX2hjfuPpaJtXX8ycJpG1/P7/jSkmnuRjhI/g0eWHGHxvqEssRvi6+ZycJ66YBBDFuX7gwr
nBPb3RZMmFu/LPN7FNDa/flfv/SJU+D35TxREMtRn6d2BBTHTUrtO9JAc1KOKwRUCx5fxwtWoNht
zQl2jq7vY5fTR2qlv0Dj/I52zzv8/bJIWKfTTCzhJCU+FY2WxTeU+nmQdoMVQINrU4z1m+WXK4mg
pfU6/f3LeklYhGdRY4jcRj0a3bjpwF87lHwll7LgPnQ2TUtQwxrseYx8E/1h3hB43YeHBm2zvExz
j1DNwhtZQQ3YR+M/XlZyU3Pyx/R6YzdlxRqefmkO2puBGdydoGR7okUoeigstOhPykEkubXqajr6
YNtYSw4tbYYWT3SmqE3DKyFObw392wyh3V3sdvGxB4vz23n7WApYdYghsdFOVIDINuogXbovzWre
tBT8JvZY040fF1Vgjq19yFDR2Qw0ThBpTB4SranzeP4XLCynDjuMec0Vbfw5csn0BlqrB68CJaDK
jXter7n9hWeejj3MLG5PdstxKOaW7iRwsjuoraWbfpisrbRL9ewlvbmdHXNeeTNZC3un4xAT009q
4Qtk2hn1/sfZdexGjmvRLyJAUVTaKlS0y7GdNoK7e1qkcpbIr3+nZuWnaVUB3gwwnoFUYri8vPeE
fQfb+TeDlumda8juYKVa/TBa+115rUQOApdI30gL71QK0d7mmec8pLNiOwX5Hb+NTXYljqz9qPMc
fNndbp4lJNVuc7TIGLapGboOeHnfk2IABPL/n54Bz942xmgcc/MPAelwhG416zGX9qcZX5OCX8Hs
W9YiQ4D7Bc0GE84ZriefOjNpwtyRu7odHhiztoBcRUWbb6vW+C0YYfvLi3Rt4BZRZXI9kB6aAXrG
wq6irnbvcdsmfjznw5Wce+0Ni6jSDXXFJxviG3DrnqpPwg7ed+dlEUY06hqOrsl8jCdzC32GbT83
cDGsPju7jBprtP3Lg7S2kxeZgirpkJq9pMfe/nT5vermLVVlGGdvl5+/MkRLdKBNmcLyTejRttSz
gzu7KrvnDra3lx+/Vg9cIgSTDNKhkAuFy8AoLQimW8XeA0ttWzKR3EBYd74R8AP9k7XdhPpQQ7d2
CsxpUjS971Ka7CAN9j1hRWuJHQQEfs5b28iOtuFBdlp7YZ3aQKu56Y/LH7syV0vw4Jw2MyzaaQbs
r7GteLcxU+fN1CPqFuxa1X4lc1yiB13byBlHieXIMnYoBxOgOz2n4eUPWMmF+SIMFIXoYUlLNAjt
HRyAHF+Sx7owN6Z6nokDo/o5zK/BM9YW3mL3GzD2jt2aQsNATsHgirBmH+waxG7t4YuN3zBOHFee
q2vDEIE9FVREhrMjosvjtPb4xea3S15bjgkJWYuJYDI3Z5+ZbLpynqxumcWWl2jpdbyBKaFIpP3D
0Vi1/lTKRARgLqOTWHQcQG+iohzU9q07cy/MMt3DHSIWUZfSEVIK3ffCwxJQaBRs9Egl6NFsHxjE
0wxyYyXtleCwMoxLSGEC0S27q5ClMKjFZN3H2Pf+UHzzl59vF1+OZThZ6QQuUfSY9AL3t2Tybgco
jR+EPRtXtsvKXlzCBwuWZCgPW/qYlWMYy8xvm++Z/Vn/ovK//HoUGyq3jHEgayVCSaG3DpIeJAM3
lxews/bTFzu9TzIArXp7OnqxVL+NvvPagOmzsWHSdyxCj8N917zzssCq7RnTgjskDwC9FsfOnAco
fA+t7foWqISbOHb0QdnpFDXeFN8mFQK37zBYspSO0wQehOx/pIM7F9sc2NoTPyOrE5pQmHKUamfA
GihKU8Zvc2gPfMY8jt9508aPrpi7qCyZvR/zpvATMnk7cwR6qKbmEPZO5yV+22sDEOTCcoJmrGKI
4Rv99JJzQXZDK6oHQBDbXZ2OMaS8qxwwk6p+9MYevMq+fq4LL4nqzlEArFfxy2iO7R7ppQw6D3LN
deqJm6amNGTADeysOst+OykbNnaRe4cekiN/tFunceDRqtu6oBMC+VirW7t20rtYV9WxBsj7c4Y2
UeebRawPeS4a5fPC6WpcMmX5dHkuV06dJfjSKzjxmOohbpgPxId4dhbIDH4gGkSKILHllSvF2opZ
hNRWGa2Bxt4MaAWoTHbbAcxajFeu/GvfsAyoukLGNODhaOhsYvWMgs9WqimY5l+XB2nt1y9iam6I
tGpAPzlOgL35YKEON7Vw5isVsJVzcwnDTGOjooYJ/5lG0wG9zGSMtJJskzSefUx4W4amzNpnVwEf
60tUs39/66uW+Exhopw1nfuEfYabVt6wOqgJiGzfe/oigppmSZg5zc0xz1kSEKd7aK5atq1QCKwl
OhMA+KTOu7Y5mtM4AtvoGPcSDOt7JgzxYtecf2Rw0I0mTxT3uSJOQEU9nqiblrsWYGBo3LeO5ae1
IPhlBNUuD6mcBWjXqQXBL7SNmO/iqbFO7phO+1aoIeTpDDltMI2usY1XbsDsfK59CdLKtrTdAsd0
zLuk8bMBDKTp7JvpOPUBymqdz0wgK5AUhpcnZOW8/Hcsv7yvgMlQW9psQGIwTX7q9acU0m1BBkPp
771gkZMJmA2SZlYgPTVkCK3BZUHbxvZ7CqOt7wn+WUtsKNhfNXVnuNxDF85SOrC9nTN2VzKKtRlZ
xJGkYhUU+aYYDHpIiQJSkFgnNkQ2Zmbsf8nueyGXLaIJq+nEW7eHRI2rfF1wn0rpF2keNvn3MMDW
EiDqaDrlo4LMHDSxfKu9IfmJTleC4Uq0XSJCWWpDWedcMMQSOqZi6xpqDG0ObWFefo8yai3BoIU0
3YQTCPCqHgIGlX1s7D6IlfO92sES4NkwODh5UkGKNH7l9uQTZJCS//jWNvi3/PRln6WFZVX1WXe3
rb0TlNy434zWi23Ja73ktQk4n1JfXtCrRig3N2Al67jDFsrNz2Y6DjcFTERD5kF26XvfsdjOnUpQ
8bNwLGnrsbAm32pedHbNSWDtGxb5AEiXg2PZSDsKKT5wETm5AjIldlnciOqaHdLaOxbb2fYco5G1
xh1xTOwgo7A/pq2anmJVe1FpUXJNtGLlAP+3LvZlQvRkVHbd4bKQVvKQdA2k4lNkbR5BEDENn7Bu
5zbkgwzztVLm+RP+0g1eIjg7ZqTSdmGxTgmI/7qeYeWGrNw52aqA98A8V+UPLZwOCF84ASaTFcGm
M4ugKHnt9Fo5TZYAT8f1Moraz3ws6zSoaBKw5GfG9JVIvDJ1S2FR0PUnqc97qCmaT1y5jFsYf9Yb
a57dX8ksrp0ma685//3LxEGMuIGPIsoheZtnEdwDWoLZG+sGjADCrtVH14bq/PcvbykagxA3sYyj
cFPwPPrIdjvfM685N6w9fhEOStmXCa0K99BBmi1jzIA/ROmFBWRT/MuRYG2YFpFgcI3csjvXORjd
5HP5ZNZtMKJnF38v0iwlPFM4ZY5o13gHDNUmcctT7dFtP+RXov3K9qSLOADiDhdzgcMQoNsmcPpM
7fsklqMPEjjZTbTJtvAwgzCeZ/9uS5NcGbW1eVkc85D3M/pq6r1DVupXRLYnrqs7wxuevjMpfAnz
VLFRDnyGYYftRbXgvskKCPPV71MK4cXLr/j7F4Bi9v8Lt2w7UJVstOZzlHfDps3VrlNFEtBBfM9B
ni8Bn1VZ2KVOU6i3nlUHXeh4GR6stY3G2Rl1/efyd6w0KPhSz9O2ucT6alG+Gf3OC6jaVrDIlL4q
IIEYYMaxIS+/6rzp/huY+RLgWRfGBDmvs11kOtxVcrx1tfNw+dF/34V8Kek5CZXqpOuQXkPxrBLm
xk0/zKQPqvSaovnaGxb7vOZwZoG/rjrm1bthiLA9u5yoW5leI0evvYD9/4KaFDRlYOijgEwH4n3q
pOmX7VDBipQGdgr3+ssjtTYJiw1vZHNuJWNsQx8WNx3AiRN/5snj5YevbYrFtq7gecjcAQaR2ruj
MGzIQW4pYc32racvgZ0xspQqmWb30Gc/pCF2Gk6dmXctJK2M/xLOyaicjQzqmgfKafxou4k+NE5s
3vRdQ3duCsDV5a/4OwaDL5GddcwNUSeNe7Drcc9Z+U/+WlkkKOdmC+DH93rxfAnspJrQWcPS/igK
J9lmsc7CdszVZkz1985WvoRtpgWkN9nZ1ak6g9EMHN+Zjoh5TVv67xdOvrSeR4l0ZJlWGCeuNpNz
46Q8sNkp6W9zkOOZuJIuruyHJYIzBYLAqDy8Zk7ibaXhwlLx9+/N9GJHu0kWV5XbQPB7pOmD1L3c
gZMjH/mIOGtNUEpz0Dh7ufyyvx/kfOk8nwE20jbl5B1EnT4KCwI8k3sT1/rNmZodQAto+o1ZCv/l
/krIXVvHi72ucklyBToAph/IYZbhxGh1kLEmwHr4MTcxu7JhVmZoie7UMQBRbZ3qo9GRKpBO9weU
y9fLo7b27MUprnI37keFNvZknjVJTeOnZ1zDHq8EwyVos80aS5hc6OOYkXcok/xUYnotlLxSGV0x
W+VLmUbtqKnty24+JmVqoCxj9afcLMefZU/7kwUZiRs4fHshT1LrxoOKAOSMsO4Y1DtvEpBFwiRt
RGQn9TWu/8qGXWItCaNCzJMoUOJqphA20+6DNVf1r26A1H1HWXVnjmjshF5RXUNPrcTsf3swX24P
cRPPFArw7sHSrwKezVZrw8IGFheyuEIYWnvD4tgfbAfvYHV6VGW9z3v+LC2CGr1t31dU5tvLq3Bl
Ky2BmGPrATiTJbiMs7Oo8i2Yw5tW3jZwCPfcfy6/Y201Ls59WdYESuipCTSCPqk2P9I4/2mY16R3
1iZ/EQ263Jpat5XQKSZOfg8Ipsf87OwthBS2D1OaZy9tXFqvMp9M90oqsxLylnjM0RG6GPUoQRiy
btDszEISh7qfoAf2wAp0xuCv4iPVuZY6rayF/yo62mViKmzojMqwSoRf1k8WqieGd637vfZF5wXy
ZT1DAV0bECRIj5WczBQK4vX8JnXbQbuB9DCQczPnduxK9CutsvnJLNVfCSYrcfA/iE0HJPI2jiFW
aUITfzYOydw9f2vhLUUeU52bY+Z1uIvN3m6c+70ZoxRnmFfO77VJOX/RlyGLGx5DIA33b4glBlm9
VVQEhvuWdN9LOpcAzUS3NSWp7RyY497DUjIyGzc0uLG7PDr/srP/cimyF0kCTOfbdGSyxMjPd0km
TvDS2ZC6vhNZuakYeU4G1vqzW+xjU6tgIM17O/RXBm8l8NiLoADkQ8s6J9PHGGj/+4z3IEyw0tr0
lhT+zDBhXYnu2pVPPcfMv33qIkZwMLGMVCHVSnPD3LrJ1O/7FNUMkhel7xmle9vDSzakCglF6xEz
pLItNnM8ToGW5ewngOVdY6WsXXuXOE7m9lVZnVv/uUUe2kEeM2gsvFUcVIeyLCffs+t4C1PINhqK
jEFdfr5mcLsSKpfozljFsZh6Ao1g786dTQjPv5jU89FMO4zdT8jzB5fHe2Vn/AfSSap+HEooWLbw
FPOVBL3CzOfEt2Fl3cjiShq49pbz37/sv2oyIAbR41JmNg8j/V1CMNpME7/wriTRa88/n2dfng8T
h8yEFyPyc1v6McE4JZZvztA+IX8uj9NK7FsiNIUVD2kiBvcgE3XnOahHD310+dFrU73IHvoOrhzO
AIMsELn0uz1W8gHoLBoSt4X2GenKTwaD74PNNOALl1+5Nl6LeNKRFI26lLmHljZwAXnxuj91p/xc
Xyvor8QMaxEzjFjC60eOqBdNvAM5CAzwzmiD2JSblDhZEHvxvLn8LWvDtwgYVtP0jAPieCy810zP
d3arQs3nwEHTvEnmoOiu4Y1WrEH4EqxJEZpY0WAZo/Mxh+Mwz4FM1RyIeCo2rmjFllM736aMJA9j
KUqYznF5g2t8BsBJOuwYMfK3OWF5oLoJWGKqBwjQcc+nNmwt2kl6UQ5PvO0Iq1m4fog0EqUYXi+P
08oKXiJBu4rPJRuxgtHwf4I+LeQwxPcEyPgS2jlJqVxnxg2pQIPELwBKGqWxp2npXFuw55X5l2Nh
ie3s6gF8z6yAqjmQv+85ZYggHbEfsmKSgVMn0KuFOeKdxVNYm6R1DG9q506PaKs4s56xl6wx8mxp
wKdltgJ7IMQfZ7hDQcErC41BJndm29efYxHjP5gl/gMaj0HsMvlR2S7faztrN6l1RmxVVRl0jJCw
aIFnSMcsCWJNXR+qB6AVlkBoQpbA9lWTuVHStd3D5CVAQcq6ht6CcGASa5YBKBawRBq02OL/8H6Y
RJwLYb29a6UgAvrlcDTjAtAlUdCh8QEFFz5j5qyR7Ff3HHDAvFC/YtuYPsqYzr9rxzAmX8TE8A2T
DtFUZnZAedfOV2Zg5WqwBL6WRSuYcprqaKGFUdq9X5tl6MprAWNtdZ7//iWCj5mC4RKpWhgh5COq
RFyqm0YU2dP3Fv8ixnITs+6IyT4YWXKCdu6rKLtrRf61n74Ipo4LDweo6bMjcZt+05lotFOl5JXs
ay33W+phUkcY1ASr7Ag93Nsio/sh7eED1+xhaHLUEH4Fex1XGKXoBifgrms8eBeQa3oLax+3iK7S
qg3XVpNzICWEqxRcNEmTX8kKVpbUEtxad54cAN+HR4glfPgcB539Z8i/WSpfolv7mKeAJ8HHqR5N
eYt+7gSCtAbyvbC8x9iCOevlpbX2FYvrmIiHEYpKaI0481OPm1f8mpDvpTVLgCspXWjJJh1OUQ2R
z+mnSMzQG/IAchTf/PHnj/qy7Tilg0tmin3RuLdOn7+kMdnCsOtbEDa+VMjse7utHQtX0c5sN00M
OGYuf39v2Bc7mhaAhdadrY5TfD/kJ4+/yfLt8qNXLthLtcscpX2A2NRwrDgNJ0KjushDy9yZuGyl
phcpLFdlPF5+2dryWWRK2ThavCxwqbZp6dtwVx5lC2vJfy4/HRyEvx+cS/d3RFUourrteGSwJsZX
SL2dNS1VCHQz+aftbPJEG9nZYcFYUgaUnHk0oGXu8zGrPzyuxdGUez1rti2s/EMXHrvtHGJuPYuB
phK73XCUJfAUPsmpM/tksqQRSROsZ9/Ou6z2k8asTnZF5psqpsl2YrX77tGBhVCSzZ4zWyYbGKwl
Gwn85CadsiRyvdG9s+3GiP2GSyhs4XqN32LFRVDlyfwcE1Kfy1LvGsI/L5DyxYHaujEMEMZx0n+a
0pM3cyvpKc68MeAuenxqoDnk33m96RLi+h2bsx1ua9U2g5zFe1uZdSApWBDxQNKd3adAE6v2l1F0
7gb9brY1me52M2W/M80rPze6yocKVbYfSvIxOHx+GOEyvzGxcJ40I6/x2PAoIVn5pypj5KEtqeBY
5s13ZiXx74XSxTFWFQA7AwaxS5CnKqHIp5nnqT84mYpkW7Vh4Xmlr+2YRswRKizg6BoNPXWDXIvp
acjZB+CP3l4xp7vlAmKSlNjQmi2Hct9CqzfIVY/sSFIVKA03AqMufgsrhxGTASBsMjogFCQ6izqz
B16ZapX6EzwrAO1h5SFvnAotlLJDqdQbO+iCFlp5d0JVOfOtDkofdZd6myI1Td+YOMQAiokHfM4/
OWD5oWl1fPTzKecssM5onrzm7U5UjXpN4SIXmaNp7W0TkGles2ZD+gld5KoEg11TBGjOC6QyLjKg
u4z00udtE9+N+WxsphacEl3nxQm2sm+9M6n9LOvyhcSVsammrHts+mna1o0z1T4S7vlnNvG5863a
NX2X8yFCHpVFoLnpj5RMf8zcru7hjz6BWBsDVQ0UvBnZDvJF6YIVGut2jkYV6w3ntPAb1+pEoMjs
3CfNkJ5oPdZPTWmBbWSB8YmRENbPmnczAnYWF7C2tsb3QoLEA20sJGjwWdhVafuWzw5Q7BD0v+eT
wcqtNgWca0itwqQ+D/jcY5WMeXczgei5IVB2CFwaw3x+yNwfo9R5MMa4Up/l9NrsNMG/7164Rf4+
JdBTyKwJEoLtwLrAaeZiV1fSjSD2+GlbzXs9DWWQFlUclD2Q9DEM3SKZcWObu2JyAxKD3lKxTiDp
HLhXhF7qGc891k/pi3l2HqVENT1gE8un0NDjY9pY7cZOijYcsEHD2nmqB4NsvTZOkTBURf7gJpWz
oXlV43SRz0VNYb3ep0mdRSV8Bg5YshBohpJokIjWuc+q6VUzW9uhK7rkThc1TPhAisJkapv22Eux
ad1wrxFh1/FChDyDpkZwOV6uXCaXSHItymEs0xblEGIbYTq7bylRns9teWCZc2RdssvocKWeunJJ
XsLHx1YPlFmje0iyKajGDztLwtJ7GpsOQ3+tbbD2RYv0pABIXWjV6KOspgOtVLXr+yyPmjo5wQto
DLQmt5Q4fHt5AFeOmyWuvEcdkleofqItPjC/Sjq0mxga8VfV09ZecP77l4xl4g5rhqYzkA4Pn1kp
tqXLmK9K9s0POCfCX56vmpwNXBLrYCaV8ktr8u6ggDHepZYxfy8r+re88OUVxazsJtFTehRZ7fzq
40QXvgd7yO/ldEuEt6SG28wSxm8Nz1gUF/D/6KUjUYUxv/uKRdIylHZt2hMMDwft+A2Mfdvxp02u
CZitTfHizgGFXHfOC3i95ajmifhdisGv+eu3FugS2K1rCOIxuOEduNPZ9yhcNDloliIORk9YV4qF
5731l2LFEuBtlgkqdhTlEGZpyAqnLaCFKpt9ldrM7wqucOxX9IoE88poLZHentdTPkibAFvY7kpj
nlEl736BKfR8ecDWPuZcQ/yyWpGM9DHpUHkBrsbZ2NTNN1ADS5+qvNCHop6ynYua6O7yy1akG/gS
+93ZpsiLzpJHy3HjrTswhiTIpT5xS6wyaUjPT6Gg+MPTrbiZzW7cYu68cGzb6UpCvhIw/+2kf/le
NXsaom3DGZ706fVPrHMfGASgPBjHGnnyUHbXPAfXXrS4wbAk50U74whmsVtBnrFESbGjn2qqw14n
IGJbP4q+i79Xv1kK/1Y42eLZNBGYCYWatoXDmXhJ4lNhNNHlyTuHyL8t+0VUQP0NtkTgyB6IY4RD
l+/d+Rr7baVgvQSIm8WcirjCWCUpPP4Iu+VE3cRO+Zoa4koPb2WdLxHhGO4qcS0HgcFi9YFV9VOM
vluArQWDZjo9V9805ONL5Hc6Q29Oz2Z8YL15w2AhbHZuaFn6ChphZRqW0G/cOqS0W+AdPC0iWJI8
2O03+yxLZV9Uo1FeGg3v4Go046CjAinTwKanJL1S7Vr77YvTnXsJ9EJd6h7qmkeekr+drjSu7IAV
+RJOzy/9srNdBo+zHLe8g4HGYQBxVHaykswMTVVkoU6dz2bg7Y3VQmMHzOg46LI4hjI/Z2FMYrmt
YhbvMt5UobZnGl7eMysLe6kCLMfSaJrzZEkTHLs5PqhafSZCnXowb6+8Y+WEWKLDC7hyaaM2ncPY
4IaX1xKiBX3x2tH6SiK7UjBZ4sNRluqMsZXuwRX6uZmg8lZN9WkQcpMk4ykZoTCgSvWUsezX5VFb
K4rSRYowMKsxOo03zqYRb6QHe/AcM5RYb9n5rml7I0Q0hluQN+6AOdnn2Xwv4vga6+HvA2oukeP2
AJ+DBqoph7q3Lb8UtbfJoRISNLCfuzJnf49G0Bv+/7XqnS1XkrKrjoZR3piz+1ho94PAfK3z3I/C
qK+JEf99/ZlL+HhnGhUK7jlOuw6qNtPcPzuZhf5WA8dEy7yy89Y+ZpFCuMRRVFVeDYW6PPYJV+1v
1H6dsDZM+QJC6HgLcpd4u7I26L/Ynv8eROYSQ5421DGKYUrAB4bmI2gJELHa1rZtWsEE9MSwBwZ5
fIWhfOH5MAGF0ZGTxeWbqab+Pq3s8TYpjf6IKU4fK0DmtlXRqz1yOfqiB4v+kZiD59qr85cqaUDo
QjRgsJw1hPdCrEy5YF7Q7AH+B10A4k12qhxeQEg6qd5nBopZFEMWZ4vSWHk7xM+Ef1qsuqnHMhor
L5Tzx5npn9T6wDWk8LopMk3UEkAFLfMfvUNgYVSF5fjPnDRY7wd4SwRmhsu+SvyuNW/dGq9jARGF
X6JvVLqtn3i/wJUJs+HNgYAImeUWnPhIu0ZYsf6lblK1hXvCU1JXv7Iy9dPi55hy5Kp3cbqPx/ez
OETtYIjS7Gi5fzKr2NHcCm0TdavGiMSU+Bb7BVBaBJH0SEEB0peps1Vuu/fmBKkukxpySeYm7d07
Nr1TkxxHZgTaEfs28SJHtD86U20dZHU2M/dFSw5OWh5jMvmoiz4DcvHkOq9lBlEDGor5Lc3rW+KI
jSzcTS8SfOhUP6FXtskyuEiZVbEZs3cHygBW+g7xyQMsKHJ/yPUvXZkPjp6Cfp52eW0B3J7few17
hGFBugHyNir1vBnGF9h1hGQAbFyiitOMAEPQdMvLT4rCVw45cCPOcHqcKvbQdDCMxV/72oI4iI6q
+Tbjn8lc+JQVvlnvZnYWivEzcShzAi2uU6tQY53vhyL1IZVFPfCWle1L/PJxRvXqlBUgOW3nxvPd
xtlrEGezgQf5eYiyjaNFOGVP1eyEMIX0FdE3jdPs2pFFaZGEUHYIKjuG+nISjO4QiElupa39uRVB
O5TbzJEkatWhNf9Ikwo/fmnqzzq9qeckgHBYnR3L6o5lJyc3btXPIfeN13lCcxrGjieUmviB3Rq7
2nxRuNfgJ/uaubB74YBS/Tam9I/RDsdYP1dgHsUkkFimELP38wOKsTD8EDIiTUTNV9jVMiuIX1p5
stKojnfNnSi3Rn0ze4eRBPWzXe6KR5mC/RmiQY3H4/MM5jt73pwgtQN1r5o89eJgQ+cSuux9oJ+I
iObyQfE+RN0rdoKqOZUsaKaHqvVr+MNzGg1N6scQ8tCoqHYvzqsDUQlsFFlmYQofCr4FeOfFGfyE
i5Njt6HxNuCfwroT0Gzbud4Lm3fqYPEwhUlZawU5f1V/SDK/0W7+6C2sjDwFCbmZ96ZMRt8xsB6L
Q0keoDwQKEh4xKUJvQ7syI2T2L5RvtDpSejb+M6wG1+X0GzL0gh3my2Kp+V7B8QgyrbGL9ThYPuw
MwsnNO0qaConwibq9CFr/MLZF9WjI32vPt9hQ+VFCCd8wDD51D2V9H6Y903yRMsbzTeeUwc5e47N
E2vv5PTkFLuhuutdGRV1QAq/y099E1YdErptXrzN+U0F3korHzSMZGYG9x0/JXdYT2IOPM9HGVnJ
LSUbveNeAF5Qgyp5iuUc9Y9gpOTVjTeF+aE0NindpM2wJfPPcdwa+Mjf6VmD14JpYbajn0LvWiMq
P+cKaOMA4Fz+2f6JERLbkEg4nQb4FM/5jd+WzRsFizVy3w8Har8l5DTQyLUf4JBS9MH4ItyoHG+g
LdEDk5FsUjdwuz2xX22xMWTqj/zRpkHMb/XowtHhth12ld5PosV1/D7R0VgfaBFaaNE72Pg42YFb
p0UTwYRlcvzy2ax9Aw0ayJkgFm8r2HU78jTnQWomvtvfuOYcjHakCUr2LMxI5BQT5ioyh0CCKSvU
a51+NPZDPLVhDIkCJ0OcRh/BsrO7mrK9S82dKEaf1l1QxtjesEgu/iHtc1V/dg73+/gxBxJMs39o
cSuG33Q2/FlIZB1m4BXS70ZxR4DMzJ3Xesq32Yidn0Jz9p+pgjCC24Yje5/NXYnuVcFezbiPpsz0
aQsZh0QFbdGH7nRvaYWq+4++YoGh33PZhG59WwLDkxs/HPel5xy+gw06KY9TX4Qxf2nLF9nse7pN
LFhcN3NgVacWKOtmjI/IOvHLUNxSd7x1/JRbgBglfg5Kjl1mfp4q3yM/82RP8t+OgEyXDGjXB7Wz
K9E3qnoRJC0NLfk8oPLeE3dXQTw7xg/n5Ca2sPYoypdocIgpats+tIdHZ7wpKIioQ4cUVIYxDdCL
CAS0yKv5rqR5qLALPfJpt/E+i8UmLrdmj2VabBqjCuwkRUH9MVdZWOU76blhDYmaDv5clihh7hKN
toLIeefzmd6Cm+i3hvloQubF7e9ngVu15DQQaR3YKof1xbZEwURayUFDZsnXqvUpb7ad98TR7lOs
CjhUxuFX1DYUEhZs2yfjQ2/bARQrCn/Kbpxxuq1w7LGChp7VBb3lbXnRmH6bsh3Kuj5ICU82RFMD
J00e81iFpPvjqApgxDEs0RDNBuxlFZgalA4TNfvO3doDj5D3YEiE39I3TZu9whLOeQUO8gd6wVj0
f6T7JvJkS8FZb8ZHc3ywvJ9pTfxBOeg9T9FAfvST64sxiXrjTF7OEHSdqHMeKI6mhN7EtLgxq/Jo
FtYOjsxdgJr9/zg7syY5dWUL/yIiJBBIvAI1d7sn92C/EG63zSzEJIR+/V21n3w5rq4Iv+2z94mi
ERpSmbm+9ZvQZpOlUzQNL7U8+MRPeqFfrHEeAB0CRUjd1fIm7Mskw/4mMbjNfYk4CdGDi53LyJuW
pnFPk1S88JBHTC8sruiGiWXHfBGNoUcia9wDKxFcidjV37ISJaiy7x/LcQEQX01xCIJSNHKXxZhO
NzVPN3aYdil6N3H3e+AuvnLPbht4A0RVox7C+hvJiySnYNb0v31wTrwMh5FUcVbdFukL8V24BX9x
ins/BReyuvfwfNUPd8hiRWkg4kWJrebdsQI8xU3rb32QP2Csk1m/hjaIbI/11c3AdY6bzI6nRY8f
1aDeprFPkDNH1QtNR264zdAw2ROz4eRXK7PnilR7w8WmObeX6/H32LwVuU/jEOL01ASxht+A8ukG
/BO8p/wyKnmLMuS7p5dDJT0YyxR8oxtz66Q6ccrh0R+GbQOXHpF76PrUO4mNuhzau6qe985YbwNP
HUbaVIDnOId5cOKayz3xsY9NxV532H9zr7k/475jmQc/Ue7yNrWw30LGUFKVwe8MvLbITtpFmxy+
HaxM5VYF/CdpxnxniONvUSBmEc5TEgm7TF8so7iEIx6unrjp3tMQ+wWcZwvMHoRbvgH/276XBCFA
ncYgQUZweowcB9oBhJlxiU6YOMyWPAqCcpcBHzBlbDdn/ZMKHDQfIkjAvSAflofSOghl9RdIi/VG
C4RlFU1NRKm+h0fVRxD2WO2pypJCFgl6uyhC8zSMA0YO9ZDGFltrW5tpU6ZwFudO42yqDqdY1aN2
CkQX4OVm/M1w2FQ+qyJc6PYFy9u4aoZbDySWA2C4v8ycuTGpljrKCj+NCeBgpxyvkZDWB/lzGLxk
qJwXQoG0CSakI1Nv2rAzMBmm29uxDx9Cpp6r2d7wNnjLEWzanpfJLOf9VJU/SW7hteU/BaL9KkZ9
gq94pBpchpexFMk5GR6xEue3rGEn3Hr6MVQUnodhqnewm/dusVxeWiR/N6przLGl3i/wb1TU5/nw
3PfZlMCvaALcHRFvFtTpW6M9N4LugqACqnlUGf3To9kXY87iqWpGFNSjwukbAsWCzockrPGWomxw
JShBNvPL4WQaeigZIpyFw7MQnrQ3XZPdIXmz97wAx1fTnfJFs+2CsU4ybn6EC4lxjfpIhd2U2IS7
ziZjWJ+MHL401ZTwMtj5M4+9M0HAa6Cd7XCxjlFI2hbwzm1gpXsA8D0qefewYM/Tbrqd/BrVV7M3
U+3ss8Y4CVfNjmU6jEE9c5+6oH8Mu/S2DfJfixi2nVIb2+I0AJQIxdNR4cyy5dE7+0e5yEZtwvkc
GaUK3nxFFw9WqaToMQ9tVypYaAc3zYQ8Bq0mXEpFiFz+uFt6vBdffuZTvqvz8X6w/YvHRIQWjqjw
NMQMRD56fbp1p/R352B2VQIR9bBM+9DR+Q3MfHPUUBa/3vd+JZIJ7UQHZhv+6mM970FrEDe96dWu
czNxGPsmO5VG4dI4Bk2eoTTP+wd4IQ3TZoK5ywlyLXZUIsQf47f5t9wLs6/VTLznTjiIXFB9z2iE
DkvwiGsGaW+fVXXss5xuPUcGtyxFQjtquwabuMydd2NC9dNxlvYWhk6Qo8HwIYGT6oQooNZJDnbK
j2Uc5Cb1CzfmtERlvRuKWzSKkH1XD2D09359h4Pe3ouwWXY96tbgDWXtly4U/KnWQ/ZoKpM2P3Q7
qBI3NoPCeasC9/XzXMOlRNAqo+jrGrkTFLFPju1OS/cIqPlpvEaDupQ1WdUHMgrv19HpxlMWijuV
1YcKdzxtmjvEB/f1wJ8+f4f/CkV/y5a4/z/VlDZmXFrG61ODisS+4rX3LlvNIO3g3pabmT/DThTu
ZFkHVfCi0fyzBzosnKPa6fnXmqjwR1a0bhfVKJ2raDFl6MUuVrqM9SLINTHGeUz/9meuqgsAUIia
tGI4Vf6g0cF7vojQav/5IPw9g+mFq3wipocV2WKGUzYvqPp2iF2r/sYl6ominqGQG4HWI0U68xop
4MLMWcvUcRJPqpgs3gZ0Uc08vMv3cSbx569z6ddX2cMFUgEQJ/rpmPJw06VZhzIw33VQWV3J6F1I
G6716aWQRbCM3YCuAvjkSixDXE1lGTzDwKH9zeHauvu3N1mlDo3DM4cXuTpJ40vsi85T4XjHtqu3
//b75xH8oyZQ9Tl2uhqLrDdm1y5gZJHXijdXhunCnF3L00c3IKzRYFH2jo97Ldffhqn6p7qvJ1bb
A+8thziAnU/C8YmnGWCZ+RbpzStVpEtfeLUr9EsIt04SUjhALFMs4GGFfFp4P8BaSrtXe6cvPWW1
qAsxNFjUc3tCgvg0F+lhWMSH65sftPEfP//Cl77BamkbKCG9gClyyl073oxhUd6CjnTNz+fCxrHW
nfsOG1kpQJ/PCz/W/C0t32dcDNmEYNZF8D7TM/Ug+fxVLizrtXmQbbIxxI0CSrzRi5T7RSGbriHC
+/zX/+Mm/mWH5eeD6I+10NixGQ26s04wXdkVe/PUHse7GTm/MkG5LEavUOxul5tgi2Di2N2RvdxN
+2ATbD5//qW3Wy11v6jhaYQb8inMf2jvx9gVkbjWRX/hLF3LzrWpJUrpU3eSYYd8XhF7tGxjatLH
DuTO4Hyf/PwlLsy2tdjcd4Ef8buanPySbEwW3PttePj8py+9w2rBy6oDKzgD5Cn3kaXK3kfkpbgc
E4jCI+ZcY75d+gqrdU8m0ThKoCmNO/YOF5cysmq8V4G6gpq99PurFZ+mA1qSQw7GufhwBKyNQeMN
0Zv6+Rhd+vXVYq+8QZEGHecng3C9QbQfjdI8tzy9siueD9C/LJG1mtzp1OIJeEOeivSLYuFWo8uZ
869huCSwcNjL6cpzLnzrtYq8azS4ToigTrb+nmbeQVa3S4dluDyY/hrV6z9c5t9eZrXeF9iQa0Er
cUwD9VUXXhrhOPRvaZd5v0KHVK8wEevvaIr77jKF3WYq0QsPYWgYz7VrjsSOZNuxdronvOIUZTBk
ctEEHjwwZnGXQubh1fHIP1Yq1+pzLnjfSBgEHf1++Bpas3HcZQtzupsRveefz54Lp9Fahb6UXpF2
BMEA0GMbCdZ6xaan0ne+u073498ecd43/thjq5IF4FWDud5NfSyKHnSlwb3rON+jpfuaqPe/tpi/
fdnVVpGaqliIGWHaN0+vGQ9Q3OHDj6Ut3iu0GXTl+JVW8o6O2S4nhF0JSC6tjdXOIfya0bSDCB48
rR8lumQlKmSNUmUyes0NKp/vjQquNOtc2GbXmvSOCIjS1TAi9JTPhJ8rveM/VvfX7kEVJe4Aru+E
30Z2hy3Z2wjE8xAi3//5HLgwUGtV+ZSFBJ3FvXvsyG3X3OcBPVR8M5YgeiuWaGWubIYXBmmtIS+t
Skf0gJ6TSf4tk+y4pM7H569wYX9ay8arUiEPrdDhaMvOPejFkQfSZulrMBTtduDSbiCRdZ8+f9iF
GMtfBQbCrW2ZZi2B9FKQpyEdpHOWMgQ6LnwKuDQRyxMK3XAh7MwMfx4k7K9ZJPzXNPuXlbT2/xm5
n+Y+co5H5OQfbMHLt2Yq+aYAeCF2aKMSl3cLtCBUFeDPo7gq9VJvpxI0G1jOFxsPTOzdiNBcRDAL
8U7M1i3IphnS8rntxkNlQnEiZdf+mDKH3bgU0OTPR+3CZrZWrLc27SWT2APm4rVBf4IrfOg1J+Tt
rs3jS09Y7TI0HSXSBsHZhqNDTksUkLayJ+w9OKfEP277/mpX8U1aO7wbyLFgKQXguURWyU/HrfUn
FHYAIL2yo1x6mVVckimvga/4TI4VzRJoPA5hWeyLQUfW9+4//yIXupY8fxWdSCRDxkFP9Cgb/Qi0
xFd3NJsloHBLMLx89AqNtGCrxm2t9bQNC8+99ywXSQtN2JVN+kKAxM5r7I/zx6lG5JSnjB7ZnH5w
9Bb5qoNrAU7yz9/xwsawVpnPyNm1TpaBdDrSWPZfA/y6BxFWgex3qYd/fItV5FIj1YrYEbYogC5F
ob93oZ4mwZUexEtDdJ4hfwyRtbxSE9oyj0XVtElYNOPGV3214Y641j9/YbKtxdSMTE7gV5AjK5fG
rP4YYIlBnLthubI9X9j510ZCXpq7Gql1e/SbVB9dDVgnTCqu/fUXzi+2Wvcu5OwNNWFwhBXSdkAr
QOq+VuzRw4UNFDZksq7R/S59idXar4dyoB4Ys1CnzuiAaX24xIZLcJhyqDE/n6+XHrFa9m22QJqa
++ZYq2+pVbFw0EOUtVf24P946H85PthqxafuXKMNi4LFVGRNcC4QydfCFfZH4/khSQYpuvd2Ds0S
dZNh6HbxSsjeLApaPUpqPr9rK+7+qlzKNugso69iGqCOLyxJr2hRLrz/WoPd955vlGrYMUNpEmWv
+hVllJ0xy+afxnetwpbwYajmTi7Hinmv7jgXYPWDXcbpy+e/f2EleaudAEfs5BCiS1C072Tp7hZM
PoTWG5FmV97gwmxfi7BRDwa4uQiKk3RBC++WLXKSaWQ02iJs10QLKyFj8+yVp/2nEfnLjFk7D9lx
SlMFBvVxnsvDPPON7OAA6P/AQoCc80Z6zV0tcMJqHlcWrU2ouxv3JTcH1kOLN3dR5313iHtlo700
vOcN5o+9EB0bwkXrsDmWcA3a5qQY9x0NvE12LqbDIOSaO/elabjaUqxLSidfqD2WY7Hrsf7cCepP
x4k/nyUXTqX/UXQX6HyE15x39PWTE/wKfAFY2vfKUjCM5ytr/dIrrHaSGhGxqmfUHOdyhEtSW2Vy
62qXzbFjWnFlelx6kdV+QivmQKu8mGOR33o2vZMwugP5q0H59swS+Xy0LrzJWgTpkkzNUrP5mFpL
jqJ0l11KjYbBDYgT//aI82L7Y14tMEgOPJuBecSn+SuMmZwJDVcF+l6wY0xXEmYXJq+72hvGLJup
ctvhxFLubGAt8GbgihXNFi0cuXNlsC58kbXgsauWSuRBZyCk9diJNNAlQzs87J0BbFNr0BTqo9/5
39JCa8cb1UOJpEosR1xNt7OPFjPoMABrbZtyMzhvn3+bS2+0WvOyrqecGlUANPkg/CdHdeihqSMJ
j51s1Fcm8oUIZa2BVDNM9tJOFqc2LU7OzL/CjfvKZ7/006uowQYleEQ+ElQ2pTeFVx8hWL8SwV8a
mtUaJ05XBBJdwseqeW06dBr+4tZB0PMRimtZ+EuPWK1wdICUjE6+OnXhUwZbm6JxImDkobS50TW/
MvqXEkRrFaQKJrglDR47ns3E6gl/PTA2E66sfNsTtOil2jsqqlXSyelGc//Kp7mwItfCyJF3Aazq
QYMe654nwkVbORzfzEb0nQNmBG92n0/hC2f2WhOp0yrvqmlkR81d/YT1SW4xqgsYTx5L4DveI7qS
BLGIF/z4/Inn+9Nfju21IQ5ss/FAwb3j4BuYeITSFzBGyGVSQQ+9A6nE2xS6Zsd+5N5P1QDy9flz
L37J8yb+x046oA4oYd3tHm2Xfh1D1kdsLjYScWI0pwuaX9IXp/UOU5g2aMAeXj5/7IVZuhZJll3h
4c4yoMwhtU2WaYYcTKBVcVrKJmoZvED6Bs3Unz/swoKmq+CA+BMFHRTkMjaON03lb4bmWnxzqflh
LYucjGR17uJFijqCP2mNRpfnbAOoQIJ+luwDOQ0IKu7Nl3oDFMGVXeTS7FztIhYNKQjgTX+aIcXa
9vAlTMSCvk8V9rgoF60TkwCqg0Y6xZX1fp4Mf5udq03FLUCk6JXfnnJW6kPQFOKGemhrdbo5vBJi
XVjaa/lkAQoZUDkePdZl8K0nfrYvBNAxtTdsNV2uldcuvMhaOpnXNqCwySQnWn+n9lEOAEdf+SqX
fvo81f9YSO5ieocZZk/CAfnNFiDSNBKNbSkBX/Tzieyev/BfvsNaPwkPmIk2MkAZ0q0H9O/mzfLO
A1++lLX2T9B1QGTshAuzsRUf2Ui6n6AXJ7JQww3z1LSFzwdRidLiSQm3++4XCm3tzgyZTORPaZBM
pnQS4RFwR2o1XPmrLyw/ch6wPwaGVoWD6Yoe5aq1r57fviwuvfLTl8b8/Mg/fppnc41mMo6aThAM
0UDNKfQEGuTRs/b5iF96wGrr0NQhnUcAhwxRnh/rNlnAVTGle2XSX/r5VahBwhQRnoB790z1ccjo
TiqQdLog+8fxWe0U3mz5VEKQfjL+49z9qNtf5pqE8tKfvtoSKtfkWadhuTVlnXsTsLTfzbxekjBz
6ZVo9e9noruWSZZ0DIex7cMjY0WQtMDVoJF+tuERLWQliCf1c4VtghCK7AerwitX1r+/mLtWTk4y
Q4ab1PTYOwJYvAErBPxgFyiPPL+idw3+uozdtWjSg9wLtCwYD3cwM9DSJh3S/T58tqp+8y/z1l37
7VhfpIXl0LfWJXpCcUS8BzYdtj3LrtEHKPlPY/y/u5G7lklKhuSS8RtMATT1bsqiGx/I4oUpuJk5
/9ZyYThctsbGbiVVZps7E9r0eR4YJPqBRqsjb+QkKuERjFNSSvzHoEVaoOjkHs27FVy6+ifbmSCa
3co5ybKdjn4N18YgR6pp5GKMZq93kwIsh81U5fdzmPoxFyi6Fbz6NdV9sFFh2NyoulZxSSVwqOPw
FQSzx7Fzvk2kh36jU/e+mD7CHp34yPtYgIWIjae5nIHDBoagI/6bm0IiRYgPf0iZJtJdjsEQanQg
A+s2MgtylYGgpsu/ljl9QR+2A/ykp9EejrocplLs+cFH1hsSkaq4ZS6jBztZ6JBygfDVCU00TS2q
LMtDENbFpnDAWpOV2DPN2x384h9LBgWEHu0hRcUy7lL9E3cIFjV6eaQdiJ5triG9XYze5gA9HtD3
vNyKs8yEzkuaBEAFJDPrsgOZ8y7uLdvZvr9vJ/4xqTqLKpb9nMrw92ynDLbQzfeeVv2ugPUzMGW2
39MGMNJ+bvW2rlEjHVjVxK6alo3fWLg32fpI2XiahA6iscrYvpMekmnZfQ067dYuFs1MyMNG3lJB
KORDlEmq9meu5rep6k08Aiu0KWr8k5zFrVcFXsLl8quhIWQUEPEhkrlNfSRVUd4226LMHVQzmmKT
ZyTFOw80atFenXQjKLjQuHUJuupzCBnapyott/DnCjahRHNB5+BDgF8L4yZuTOJVUEC3VkBkyUy1
pdo9M1Xqt8FXH9TOr403YjAtCFvllzR0X6lGH/nodwdEro9mgYNOTfTvrEdOVhCK6VsGT0SP76Fe
bqYaSWz0dH2HnvAB1Ms714C8XqZ1FrcTAUNsKHmE7qQtILI7prwiqYr50cv8320zHZeGHIIqfwTw
V8czs7dyaZ/CWb/paWjjrMmWTYhcVKyK5iWYMTBoBE3gFHmgbvDeF+UD02Tvo98f+RCXgtPUn62k
nbeghnY/1Bk5IDIBcVaiq8xTi7vldX4gNnyus6FHtQIuork33E14c/C1PRv5lkJ87Gd3rhPekIHH
rFR8QyzdqTpooGjrIWvL6fNU9KfOcSAa0xhvLpynZljIkRTuFDH5nwujDTfeqFVMRsgsx9LZAvxX
HqoaipHaU+1XrgZUe+rah8CMqH3WQjWYeRJyCdW250RmlWQZwGNCnkWZZQqcDIxHIGWA7AheqO+s
sT/hEFFEblvLTTvCRLAIvy3tuCdi5FEKRF4imP8Bd6p2w3xUNrrqNefLgyxT2EbSHrfl5s7Fn7Lx
4U8ei3w5FFWxL1v7mDneDRPzN8i9adSI9GYYAniu6/IOTeO3UFSgii1cwMSmaQv8PHQVpkfNdux4
5ID0vMV4niQwAt6My3gqoJFs8+ElhT/WqTKTu68nSGUIhroZ4HKTz/PWkA7tAy2587V3sHTikbJo
eHIQ70Nil7mR4DlEuLgPx34NeQxylHe9yXp0UGNTCMyyQ6NlEdeeuBWUQpapKUh7HdF79Aa9YCoO
O6s4mF7wKhxCSmAED1nGUGRdvJROBskfQ9laoKic1zVEZrb94li/fKsWeLKjK/6rZPi0JAObm1Fn
o+vR3yCju6taKAfrnp20EGiiAu/3a1DRQ8jJ/RgMT8JRANwW04GzUUTZlL3C+wSu8FY8L1Q8hgAl
gvvVzrHO7F3t0ioOfP+28YLvtHGfaC0/jJPfSF4dnAwsnXHE7gOMyLtqgCXDXocpN4vp4JfpG+Gk
iyewFPeu0hx7hufGI0rp+zBAenjoCkD5Zu1D+I62/1zJBNKad/Ad+8gZq6fKYpZyFFCjYSp/gz7K
Isy2p7Ke2i2IvRl0de6L1/TPkMMjUBD8m9XsbUIkdNaM3fFhxn22N7+bqqniMix+mdzlkEmxImqD
BUQwndqonCE6VZSdEc0gheHKU6DvaTMYYBVlUTgJE9JPrNNAfQ2VeRoMNx56a4/+4LM9DHbggcPN
IS3ym5K2LzZs70hGpqgKll/VYH45TL9bMzz5BIowOpbHUZTvBnLSHc1BA5xTsXEt1JtZ7t07c/1D
V813FWQ/Oge6pZHMOzl0m6J0P7Qdv4C++To201ea9zJSkzkBFA15twW5gqKzGvMRTE7HpgAmkDLR
mr+Y0i9isIyPfoGyVO6Ys5O6hV2QbN9ygb3Ch6wCOiL3S4jja9MPsoBMBceqLs3RO7OoFqp0XGnI
cRZhHiHpaKPMrb53mjJMVfmaWeAwl7Z/9trOSdDUUe91198BNf0cEvWSp94ceXzeLRLmAUpDZUyC
A8ib5RYhyVvA0ZMvguc5cJ8rg2zWKL9k9fDNc7Gpjm3jxx0QcYlbQWsUorofjbpHswaEMtD0nTng
8LRUxqFQfioJjLu980z36BZEbzF7wp1TWDf2RP3hVBCOGIH/1WWAmqPrgR4Mz/QtCaH6JQAlRgX2
kqjDFgEtqnBO+YyTs2jRB5f5LeIQIe+hk5NQLALWPIfyREuC47PJD5CL3/Zz88BTP9wOXe5u8nBs
9pAI6MjI4CeO6FePNvdQ70OuZXAW50UIMKd5HVL7nE8g2OguSxOu3Qfr9E3k2uqezurnQma5a2kr
byuFAvPEJ36C2xQyUQr1cg7Q5X1T9+NeI54AP9Uj91UPbEIjWvCPZiiQ+7G/xW4G9fBQfHGz+bGo
umem8urooGoYpR56igQWapJ5PVpSXcOQWG+WWKjgJRVihkSkpuRE8j6777lqDwbK1/tiLqHmVz3M
OuppeajDdHhsSOFHFfJlByvZBA6Fs4dp1XCTl62LuEXp7TDa+pfkLISW1SnZtneLKW7t2P50c1Ah
51z3tw7MHUH2Prf5ZhW9U7MDSqfOwteAOi/ame19kGoo7HTgdjsytcvByxecpYF6mXi7J3xattJU
4RZO9e6XFiTKbQFxDGCXxN6EIWw+UkeSbTtMbpwbHwRWCqVtJwOS2BDbgjDmAbjdMi7c4cW0DUS/
uQE5pATYY3EKus9HHyJALqAXRD4yAkuoiFtEyUaN7JZKn+5nLX7BxdPf9JP90RezD11rjcisG7LY
G+m05eX4HBBYBldUpdsgDYoNQzvc+Y8CjdeZg0NuhY3SichYIpbepmL0t7KjQHsW/QgL1y7cOhZy
aUdCzZK2WRUDApsmC/f9XTkvOAN1gLWsAN8bHKdIhpwCLOe09LtCuugmcDWJmQOBOPey+kYGM332
B5PtIc8EmNan/hduIEfPOMmTzhX1jwbOyeOu6if1SjsfNE3GQQ1UOvwt0bu56RlU1bNHf8OYDOXL
KgUnJp3wzk0GzTNwRTGcusqEcpZuhdvYuJipiVNe/8rnzo0zybJjKYJ3BgUkIhkI9mG2Sj88Sbw7
xquflUqLyLSwoYNKWaFwsvT9gE0RWv2uqBGHO1QhhIUKmtCy2pdFWiVhawCHZTKe+8UchhqkiNHT
bmKW2kHDhu/B2qnsbsMyqGLhsmZvFnT8h6Wdo8rNOQylljlKGYgXuulp7HYL9mji9xu3DcqtHYY3
PyweVNPm8YzZBZ4AlJIhwvJtO2JO5Gz+wSeng4uBue9x84macbxnHVYANig0jfU0SofxaZyyHMdr
02zqup0S+Iw+VQRXm6x1ho2AMO7G80ETHcL+MSg4ZHZmwWHk+j/h8QVWxMhNIkWWb8YagcmsUJ1n
qfNGmv7nEuIvDjT7SkvAEnjZ4P5nOzQlTcjy1pkwiU9C3N10+qvNBRy8Jo7/f02X7bAg9p4ASN4g
aYS9qhpAYYHYfRiy342e/C1eBUkrvz707eBsxhGi+6oDvSKvB/pQop4GdwyEso3LqxPXYiTxiJ6B
ZClNC4IHVKb4k4ZIuKZ8CFPQZxQIKpiuBeTTtixiCwz/HZS3RSKwjd6aVEFCGaI3pW29cTPazt8z
4VURdVl/j+06jephBgsCG1UIF0nAELqXYShTVFRNWW26lpBtNbtkC0e6GwJL943fAq9faPNbeiAa
EJKPmz4IsLCn/hXxS78LwqzZtjBJ/wKJjowEOq6iYmw+lARWwKagLmSQSaHIMj6ZbhYqYgR83zxk
3wFiNXfaByQjtzjCfLzg66Trp4554CcooxL0bOFJjV8ActXkManng7MAjC1981QSCJVrLx8iAkct
fFA2J/C90rsslKgTykxGKOO793mGYwldDffo9cAxhkura2SOBsUKgX8xvnRh+jDb9Mk7m5vMsvzK
uf8jaHD34xouE0yS9lFaFw+docj2zwykQun3sG5byPhJiJ2qbSJRh8AFOB3O69DL70vPIUdVBV0M
RBfuu5Pzu5uQwwSddjdyXNXnnNwOkKBue9n/NmS6LUj9LmEEBq1umyWlFwwfEGroRGDEQTeumi8K
gs4YxU98135sgdDGJEQ7yLh1YV+78QljsdODma2ZKmCUm01w9oYYVU9quJMw7Yuyxf0+9aoDV0gC
YKQ8GDuR7DyJyhcyiA5clRmkL1ASfTRoQn9cuHW5HfoUTJ8R11gH+IIdoJUz1NyTs+9razAf6Quq
2+K1r+YSntUB2QfBKDahEHCmQWS6c2BOAo4Ty28bA0dX7eIAozixtsojw7MMMsrjsK9QDKc9aJuq
MZhl0DC0SK18R3YXBlejDkUMRnh6AyZ49suSSX+lzdn2pl5wmPtZ3oLm1Zq3vnfcrYthfKKDRDnK
oI9DAmoA87OyuKlIHzx2TiFOQ98vO5Ja/7FMgdasfcgZADhXv3s5FRbMJDBAfBs2R64lVP6lYAkd
RnwWUDX2YgjPEuJJbGw19ru8QS5DZ406TlWhYTKaB+hdaTn4JpMJYzr47rHMBwmfJgDiu0iPIlMQ
fqeWxks4s4fPk2h/T1y74Sq7zGgD1ALC/RPrne8FdX+OvvinHkE3XOWVe0ZyLpoA1Y65AkiDNQel
qi+5ueb8cCmJuUosD1CVLcMZjq04bthOWOVbFz0SiEVntf98dC6gVt1wlVxuYeWHHREY8l6SPTq+
DpbwR7/Bp8r6TQh4GVTBUdqDdOKbCvf46UrS/FJaeJV59lHrYp1GR6+bujiSs+ZLEcpb2H1vLRv3
zeAAq4Xbme9e60G7kK5da20XOND2c4VUN9jtsIWWB55VAwBW3WH2/I/PR/PCXFsbQ7cjHKgW7H3H
heFG1GlQZFh4JRl86bdXlSkFuECrl5IcYaL70vUch6orr5laXZhpaw/oDh2buKh3oNAa1MZDCmIS
mBw1gqxguPL3X3rE+d//UeXptMjcgEpy1BY5NGQ3kEPU3hvKMv/4gNVC7/TSVnUDe8dl4nILfXi5
p4Esofsy7ZUF//eCt7tW2zY44D0Hmj60bvvPZd3e2ZndVFZ9p15wa5X99fk0+ntp2BWrdQ+00jIi
wObHELWLOT9U/feU7CH6i9yzxw+RVwpLl5bEau1nVaCLrtX06MJM1tCfw39kD2Qal2ta1UtPWK3y
ICP4qwekYImCtWvHto3zSwA5UZX/x9l19Uiqc9tfhEQ08EpRieqcprtfrElNNGCwMfDr76q5L338
NYXUOg9zVJrB4LBt773Cmg/qQgs69ZYp2CA0jFuntPphy/fRz/ZeDeWRztl/azB0ui3PaTczljqJ
7+XFFuhg0Kjm8gN2HE9GPyTGgJWOXNWaKd/CFNPptxOrSghVoVyWKlqfuBfspcti0uHo1o7mrTN1
7sp6WWrp3KOfFmRo9qgvhRN4CKMbxoADQM7OJjiGolqxbeArdcMJtOQu9+LSMHn/bayC+JAbEg/Z
UwXJBjnkbSRs/hSUkNeHusRK9X7pk7QQYOYBNrg6pRDEvK3bAIo2Yj9myD8N8Art11BrS61o2z4d
B2EoVbUnt/zg2asid4F4wqFarVFqzp3yRUnO19Y/bREmK2FABLJrkomgwIQSCdQrYdt9eTSWGtAW
vjmFHZ9Mz0pGJ4AOlEtfhA/wtzeu+R8vdZG27uGrxfMQimXQkUkdFGvgsFOcpSc5FDWK07jqSrvw
IToTtzZmqWDhYiXwkEcZTvUPswW9UpXVK8eUhV1Xp+DaOJkzogDEriyjOcqgOJ9RkJe7PA4L3UTO
v39agumAUglyKmYyumlkeeCiF689lOMy+Q7PwfhyI0t9pK3ztg4NL6wheC3ocDsE/SsudFAzncnK
AXvp+effP31E6PDC8wKoNyAzkJyrgf45OQtS3PdeX1vTvQXeg5wtHBSh3BRAkaYy01g688oAL5xD
ddNm25xp1dozfOHDxt0Bi6WSHGpwG46E4gY0vls/bXc5LuRRM9ZrpOulcdcWOG5UA4y3JoizD48N
QKQpieEbBF2sNoIvSPS9jtMWuT1J3swtAHMzcngFztJt+/cs/X356f9wd18EKZ0g26WD9Csb7rGu
5xwbRva1NDaMkLfaE1cmDzakCLcFaIZGXfxUat57TOzU+Ody8+fR/6J1nT0bypSM7eRaSeHxE8Se
nlA8WwPfLuxVOmN27OahQvkkSLKyex5dtkdO+xjkPWACK3N6Yfx14mzoBT3UFaAPkdtmjDs1EDE2
ymiGBym4DlUk5La+Z4Bo67TZHAkbmMrQ+WS63c60WtR04R/lf1D23Ra09S9VGbo+d4tT4JfQKYRP
G3ZcyK1Fbfp4ebAXIoxOYq1LN29NKwQrk4LuOWXNWbsUYqyzba1ZPi01oe3pEpTFYsxH+JtUXrW1
7fy+mSDn601rEN2lBrQlz0CM7hk09ZKAG0lbja9B4e9sMa/sJEuP1xa7OzuybuVZCt9zryo7lJBb
HSGr+T0zG1snrTb5MJso5HcnWqF874tw27beY92Fj9lIYQBfQ8X1W4Otc1NTwIQmHjBxQv0Lyn1+
MgsPgjrs5+XHL5DxbJ2bitsaahp1IwAypFDHtnGwKo0wO/jNcOyUufeN5kVN4o8Pg7kaKaPCCGMn
SG/BPEZeGqm8cHrsmvbh8uv45wH6IpDppslmZ0KrD7jEpIRY92H0MoaaK3aiBjJ5j4OCaWnvDO0+
VFV1KGUIkdYeCadUOfwd+Tvnwe58yFUZwkzISK1DZfn1LeyX/cMIt5RbMUIz15HVeONBUXQjJFK5
BjJst41B2mNXEv+swN4egpGlDyHrzAOFdOytwj36yh2h1juXEFU1ekKvQwb6YcjH8moYh26HnUXt
gjwInwkZ2UYCS7Wt2lrt87SDGwIKYFtUdsWmV7A27KAMV29gAeGiTgKAtR8EfQLwigvl21nFfQ6l
QoMEfowilgd7SpXvXKHkqTAY7ruw+IQ4GhPHMHUh3prlcA4Hm/C5zlX3gyrLPzTIZcZDSNqdZ8Hn
GUnA7lzCC2KgoeTORfVue3m4FpaZbkBtBzRAZhgyUqionKw0TEImd2ZW7L73+HOzn45SbEK1e/QB
bObmu9WfCvN9HFZgmAs6L7bOBgbVxjIqF68tE3ffXpWQjIYd4pV/YJt0Wx/s2/JIb1G+7G6a3XjN
buUKyWthr9N5wiHufSmkilHqLlFniVG+rmJptvM2C+oRFWrb2dploL4nEGi7WpwNSoJKZwjXddXz
n7gH/DTOptqXh2fpU7QgS2ogs0vPt5NpKNqHiuc2tiBXbOSQqmsOwmKcpUJ+b9NztSuUAz+CENhC
gNzHcn5HFX+oI9ZBcGIKePrjWx+k834nk5M6CBw7Maw62DN4n8WhA/VKF9q6R0Ky/MmgJPze5Vwn
ATuT9MoxMOeTXzxbvois8bczv88FbCuytVPpwtHNOY/cpwUEzAVWT1E7CZkdFmWkP0tHw4si4OH7
FMJY4HK/LTVz/v1TMy6bSiA5IeHQNjCEcABI8YMhaTPzT0PslXWzcDHRKcDgi0vY6YgQ/HqCqqWI
hkkdQue98Z9H1DHLGaW6Wq00thDXdItmvy4kZMWM+USgGQy3effFm9snyIOvHRKXGtDOVx7uID7C
AFRounqv5gzanbX9m4v+W4Jits7tzdyqK9KKAGUeGNBG62Tx4LdBDXiDXEsuLVw5HG31p01VhJOB
i+gggVYK2u4XKqQrieWl7tEW+0B9ankokMPQwCyPUwupbtoJbHZ10680sZBU1vm8PK2qFErHqL7K
8A2+UvumkfAoQM7fZVDHr+BdS8W0JqK1ECr/x9WU8c5rB9NMRO8+FMHwZ8r9X4UygXoI7+1crOxq
S81o6x0w0aAv3a4/uaYDn2dUYRvywoU8lKj3i7RZi/xLZTKd4NvSIYf53EQSJIRiAcSv30Q9BOmH
DtrRsGUIe4gAZf5dBSiQ6MuVPN2CVgzYBP8NNDMpc2/ipZ1gaG65A5ANBSwnHsGURy01J08p5CEi
G4DnX2meAd3s+F10PiByoFhWgt3CvLfPv38KducKeefYDj8NPY+9AYX4Na2whVmv03+DbmTSBqj9
BP79ByHDLcpQMNlYmRsLQfqfmNOn95680kg5NKOBCWb5blbDUzb0wKr63UczG78v7wRLn6AFhRIV
cZd7E6RL3fZBEvWmWHswMnV/+fFL36DFhUI2bpkHOU1kpjYmMB9njRjcBWAUubIrL3yAzgF2gyCU
k7QEErPDuCFGXh+bCfAKyqW3EnmWmjhHpE8DgQeDSzdTArmCQgKZSaGK5TC2oQ5gmJf7aakJLQ4A
WWXMgyPdpBavDql3AmA8aa+xGpeerm33AYEuUweSyQkG17Gw1cGdODyGxt33Xv7c7Kf+UURO3Kg8
kjgjCKap87sKqnfPKNZyGwuRX6fp8kHNYAPD0K0q/PuW1kfLNwCdM9KT47q/aze/QjxZGeuFgKyz
dIFCHpwQLJlTyfIODvMD/GasO1H4z1M7f6SBWFkYC0FJZ+xOEMCFAwNpTq5ynlwfqmyVvRI3lkZb
W9Kt0eCW1znNSc7wSPApOwbwTYkCwGlWZuvSy2ur2kyrLlAjJNN40e2hqXIs7fR7eSCdgNt3Uw72
KoK18HpQCA4TLJ0Axll58YWZpBNvUzm2NYwk8fRewhO+Ei9O0dyDWB9LqHdENaYZUMLz9w6luoWp
WY1NDlsCE6VddoTWY9wgywGKw8q+tjDOOg23HJlSgImbpw5dJbJTgUwHLb+3DnS6bNM3aVX6UCtU
TR5Z6Xsw8H0WPGZQSBdusxI4FhabbmXq+5AIUsJz4Ljp3sm8vVF9iTKhT2TcmgglgF2vDPzSQUR3
KO1A0bXmitMktH/PVr0ljniiUwmrqldGfZA4wn1YURA8cgBUYc1UjN872Ou2pUOBKy8xsRqJ6W8U
JHuQP9oMQAJejr0LG6xuWsoyVUvXkU6S5dS8mdOQxxa08UDbM8bd4HZ0f7mdpcmmLfnSoUMHG5kw
gY/oEzHps1tA9iJ11cpU+DqkWDrLVii7Vr1Edmd2xogU7zRcCbRfd5ClE2mRV+5yvzA6CKfzNwae
yx6IzmubDUNsj7xdoesuzC9LJ9MCgER81uIcZfll7DMbTCTVGcABuvVhNIEfj+oxc297VtCtzSiJ
bLNnW9AgccEXDl/Tmfx6RVk64xZQQVDPXRiuVkXXxFU+pk8BhWEjLqr5sW6tftuW3rgyJ5a6Vtv3
Syuzc0iAWglgMiy2Jm/4Lc91WjTd70jh1ivtfB21wbn87/kik8ix2HPdgGBlx51gmz6Ft9HQRhVX
u6Yw4fkXrMSJr6e5pSMiU4mLUgGvzlMz/LQIqDM4sjarDrJLHWb/90PgGwupAI6nT6YZK3CbQqiL
DPQxz6eVcLD0/trej1NS5QDVCRuXJpxOwJGx64Fn8+PEhbWyQy+tVC0SCOD44EdLuxPjwzUoNcDA
0pUgsDDQOsTRsmdlSBAOT3kQ3CHx8ZYTEx6dafE6oYiByhDQ4E2+cjdd6Cod6zhXHVgwrHISZK0P
yqibjSHoNa5aT5cj5sJS1M1Fxqx3QGthViJUaoKeMfabovQeO6u/YqwEV4NXv77X0nm6fTp/T1XF
DTJWdjLQ21DNMPm69SHDPMDpDGTiy20s9db5909t5DIvTcGQD1GV9Z77/U02qJPVSG/lMLOwNAJt
jYM5MOWVamDrysBrrGHtN7yoHjZ4bGUfWPoA578fAJ5cD/gsZLrKTlz1tfMjh6gl3NWqYWXyLqwL
HfQIW0KCKl83JzZSqS4oON6otpc7f6lztFWNtSuRew6sBLJBpxIwLb+/Q5TfGcZajmRpsmqLOgM/
pYFjPDzL3O6ghLp3G/vaTrtjqrI3ycC0vPwlC+3oaMcstFMUkmEYRH2g9awfljEAEwpb2ezXHHwP
82TpiEevBN6x4pirtBW/rY7egna7EjQWhKosHd7oQ0gCRy4beUFgTRlIrziE76vCAz4Phl1YEJus
tU5j7oNgUsLA9nK3LaTvLF9b4rSCdYEJ18Yk64u7sqAHQ/KYuLARgtoqGHqqbQ9TZe9MPkSVtwau
X5jSut/IOIc2Fxm4zIpnN7OYHlKhVtb7gogQaG//XY80BWcimEN+gnIB37tmUyRNX43F1q5ZcS3T
saiimYWw4oJyadWBteEOJx4Ia0v9BmeApiuMMp6L0n9pXdEFYFaRuYu6AW6P0Szs4l5AEwA0m9BE
0qOVc7mpRTV962pn+Vo0MZgD7+7GB5jd7u9HKvJoqNKdKdnb5QFfWPE6grI2gXgbFTYP8OLHk1Gm
6jiXksA6lvR38P3J7r7XjhZZcrOhzZkzm1QumPzdjQ0bwdG9N6aVbeNfGu5/4QGWrwWWYWxoCfO1
MTFk3cVpWyG8BLV91/VZekDRScZmTeVLiPRaEbkiB92T2ePO8ml1pChY3DMw67dO1dJY+XD17QyT
7XwfcjhK2Paxpm6/8qoLXa5DMSEs0/KhhHnakIc3M4ftm18WoFaFyWyvXXgXNiEdjVmWDThsYQFV
n0Lsag83QVMEz32/ZmiwsGB1PGZY1IEVzC0UA13y2Dj5vnTLFYnlpUdrESgMRwxMjwoby0b+LoLB
vpGNwIhcnohLPXP+/fP5oh9BJ5tGhu25eBSmfzUU6rHzipXdf2lwtWiTAvxjI0irU5i+QyFt4053
XGXwmV/T0Fo4uuowzKCu08EFWezUen/6GqJCsDMq5S8SXBmDdUB+bHe5n/4fsfTFiiL2f3sKnFc4
28hJnDhzDw5kDMLqStpsB4FWEPdzuICCvn5V8zcn39LqdwvvozyHOOVZwn7mh4Ye3Bw+4OwJVFvA
5/dO8FQW1Z6NP8q82Y5BCx7+j2LIkjDrD4677zvvSg2PFExvgqst8NZd9TPjSUsgyEP3LaTcPLBZ
M7HD999ReGfXDAIegkfUqqPJgX/2zeAecg7UPIx34DIOaQT4qQbQmvgBWuqG4n/pCwEZ1o0b/lGY
NwDL4dH3Ajc7xsCn2s11Aj3Kg4J8vXegKFMFw5NKP7xmvveteeNBSqZMDzMc6ed+jCDCRUW7G9QH
fIutUe2KCcL67p/GBXUX+kWq2JpVFYdTEHvQg+DPjKmXOoNbtR+P4xsUzaGQlPMpAq2gVRReuVug
C1SVjNM5R/hizocyfyobvlHpG3+BGBD6OIUNKty+nT4yui4mMOgdqz4aIBJARoCDKNCxE3gQw55B
U0nyaIa/K2R1pflY2dVmoiIq2B/uxO1kRpzuLPaYdnBe9q5gk17bj7b15OGcdFZE8Y09gEM7wa9p
057O8Clz/GkX1q6Etq3R3rcB8qVAk7PCx6jtMnJA0i6FAIW9h/sypB9OOTk2eQ2N7RjxN29inFbi
SmwJaoJWe42ji436dpPeTQNEZsCUBqRz2yGFLCu24e42y1RUgARh/eq9a1CKdkZaRmwuY5V7sWSQ
oOhNmD1DiL14btunFnqQzINESFbFkD3ccOjBSn/jT28ug/aOsXXhhNlhC+JXHJKmTF3R8R1qnxA3
feD2tgn9yJ1344TxqZ5VdvK9R6zlKK9VxMwbDsp3jfPjroNUlDG+B3B/x6URLj6bABBLG8obkNKN
IGUCpaVrAeGj6rr941b7qoyyV0dGdfjRGn+t/C9Kkso7UT7EReasnNyXoqa2v/azNZfADQAImLrd
VpiM3dUOd1ayTktP1zbX3uU8gPkwQgGkwg4ZN6GzVcF3/nKoWQjJOkTZoLIq+tQfTjP5Y0HZmmL8
4CMTf+/p50D6KeCPWZXNju2VJykzEDM72FPvA08ypBTcNVDF1xAUS4cpd6UDNGyvYIuZQmoFfOQx
FtbgvKVO3twIEeYJx4k2gyoxE1BUp8bD5W9b2Ax0zLIHKIokE9Sc2FzshwycN7Pr4b3Dr2ZopiET
OLqgNZcrZ8UFJLulu/s0yLRBIqsfTl0JCU0ftM1IOOEPx6weSWtO26Hx36zceUlD/5DO9nXO4OuO
avsGiNhvZbktT9tfaRtWNckCsHDPRlmBAdXeIUaqY2WyLGzfnnbcrhwgVfrCgadjab9Qy4/D0Txa
rrm3y3DlRL+wljxtW/WnoYQwE9aSI+wD67prc51NtPT6WhRgeSkkxMDEqSnDTd+94GK1H61bDwTV
yxNu6Vqqw5t7ewxNb0KccblNt20+v0kpjl3W7jLLP4J/sqWlig1cKJhRr5SIFr5KBzoDWxXkDRhq
p14GkG9hgj6CsG/t1GS8WWYvVkLoQhjS8c45vBzTMU3Fye+eoG0EGaxp0zX1ysxaGHYdvtx0g5FL
gqfz4HWCsoRBPy4PydKDz732Kb4ZMBqv6gByHuVEf85WfutCafPyo5c6/txTnx89TnlA7W44laH5
2oztg5gZbkZ1iHuukq+XG1nI1OhwW+JkRQcNOqiatV3MMZEGKMZZI04SLhRrvlWqtnRs7VSHYVvw
TOKMCLmy1orLCv6zab5yqfgH8fnirKyDae2ySkdHUlghHobdtKF7c5tt2NY5QIJEXQMtGM+bK3XV
3oib6lDfwwDoNt19d1G62rIf0kw0ECJF6zJqqgiHpFJt4cnY7EgQeWCy/Lk8VEsrRDsGwKYMViAE
7bghjkMxARyarCyPhUfrANu6mtpxkAYcCsHqa1xjm8LNxFxLKi+sER1RW3V23QQFXlyo/IWlJuhx
6UpwWpi+OpCWNwU0rwqwMMxu/uWHwZPkyF25Vv5zmLr73DJ+Xu77pcirG+sg0wT1LWJACqSc8zSe
yRBC2YYKGs15bh5Qtpp/uo5TvmbSNmKo2oCUYHMWrEX+pRHSgkHoSclsUtHjZFnuAUo9kPBxK+Y8
mFZWIY+BN0Pt1thwXs9Ho+FqM9lk2DUVH1+6zjS7rQmV1h8Is/MzdKDtlYmzcATSAbkKtcbASNsh
ITbYTn7lYwbNN5U0foyG81zMEGekrTTWFvp5SX2x0B3tgFBySY0y7OgRPGBcMgn3HpyxtaHuNp+V
/6Ae2M1YH6MBNEPtVR9gL8KAjxzkNN+5wwOH8uSBWIQ8Ow548b4LxVFVmexZgGl8k7OWbuu2mFei
3kL81rG+A8lsAHFNmfg9xGhnEmF3KEaC85L8Zu9rkWeqMt+xKqdLeB+cwPy7oSpEynQId7mZHXk5
Pgo3W9mNlkZaiz6cQsBpHps+gRiiuW0D9Url9CBC8TAp4+AZsFzPZ0+szPd/2MovRlqHAVtDmDVw
hktPlHoD5Mhm3mdb5RXTR8BnpiCDJ+oPFClTP0oLq3yDsYR/p9KmfZKpWx5IZgV74fmmjCWICDyC
+l/3Nxe5PIBIUN2rPFTXtlv0b/bEoD4WcPe3JP78u+EE0kiXg8bCBNDBxb3h1RPUC8A2njPriYVw
KJlb27hBlTY9kFzZK8tiqZ1zcPx0UMixo2aDL7EIUY3flpPw99zycHOfIVyeVdR4vvw9C3FcBxc7
WUokvJC6JEWkuxUDihLBXLW/v/d0LcKNDmEmkeBmV7NHUBsEQcyy2Nr0XdgodHQw6ybo+lHKk4y0
2Z7jTvpolUNxAFkQocPG1ZQ547ByVVu4kOqAYYvnA5LtuUgCMasbURfZnWhmHwqQ9nSFbYTva9J2
H+DOdE8UKpEr821hiepIYiV5mUMFWaJoFRy7gmErh4hi1NLqgXrmr9ELH6Dpu5IoXtiQ/hV8Pk26
tsVgua3VYbh6aEWGUwVFwbSP/S7Pt5dnxNL3aCFHpgEEUyDGkIipQB4LeUvjDohK4yO3nTlDUq80
78bGaCgUI6HCdrnRhUmuA41ZB4RrD1W+xIE0LxwcQwUcin33vYefv/RTp00prYQYRHoScO0AvQQ6
g2uYR+vfkf2LkKn7CKVtZqvCw8NP70b06kUQto7+wLhoozZedH0dv+fRjkfXr6dTfL3Df7fH4+64
u47j6+un2wfQ66LjQ/R7v/+7f/h7/DtEf8X26m5/PEb749MxOv69CqLNdl9F25sk2W63z4cD/nhL
HjeHZH+TbPCcOD4dNvg7202yOZyu493uNb4//7XNJn6N40P8egAbaCXqLaxo3cTIhx+HMypMwAJ6
Sr+aehK3FPeiGIhkEWchJy9BA7nqldYWprulRScHQ5fl3PSPkOzfidnawdZ3D7THyn73D+T81eCd
p+OnmdErmO9N4LlCoiDYQTM5GsBvA78VSj78MGUJtFnvuhxqBf5zn5cPis67XD7Kao34tLCH6IBo
Bxr/A+jEHfaQyrsdfZQGW8tg2A9LcciVae0vr4ClfrT/+53mZEMgEAqKx5xD6YEkYfNRr4Xdf/Wv
rzpROw8ZJuTE7c7tEiga1ocaapUHPttBvnFGKDDuJvfM4jxfqyEADmMDa8iDbZpRdSWg+f5uclCy
YKdaGVFdQIU68ALzngdOvYFkuDqo0XXuXUgsnYLSaH577TSmZ24NnLm4cKCxiJqEhN5umsMlt0Ey
EDKvFKTBqu1gIepOGweA1ENp2cBCdFbRH1Rv5n/hNlKdzvmV1ybLkcCWNeoEER+ZFftQMDxMJun3
0HZyIbJeTOGTVarptx+OjgUhZ0Czs8AiR9J45d4NQZyN2rxXzyx157gmwt8OQds8qtYa74DgY9tQ
tQYujqzblL4qN04L193a4OItzQqFgEqDaMwrD7qiXd8+k9aGt1QPNXfhQ3DUtYi7cphcCrJaZEeh
KoMEeoG1m3X5XWkH5VbWvb2yNS3MZR1cTiDXl6lO+UfPeeDWLYiVMIq5n0ElvjyHlzKxOr7cg9Mv
uGKtdxxDflMUdYwcyrbMxcZhHO5YzTEFyMVoIAvbOHdp5wSRXVrxxOjKRr/QfTrinOdTA1gpMn4w
C4To4W2R/bj8ZQsxVceaT6alXGa3iAJQb9u7UAXfmmRUz3khi6u0o25iGtMaFnhpmLSQypwM+ptN
yZKxJdlbYNX8roev+VWoSvlU1I0TX/6ohZCjw88VGctK+LN/NPmOD7/ys+pp+nj52YtTwflvPBvF
TGXj8zJphYICZaF8Nh56Bq3waHCglULlGWNg1lbVRCYtBTThA4sXG2gz87+wOoOccTuovQVx+DWM
3dIgaiEWpY7BqXtSJRBDbnbpVJS/J1yGzQ2EjeFzUwQj8nBCrQT0pVHUYu5YdjOpKRZbOU0HItor
M3PuPdykiVrT/1vwvYMp0H87eZhKc4ZZlX9k1SiAIhtIDlJrYx8U6cg9TEf6e4j8MIjstNA0Z75Z
nNXN7VPK3Ok4Nl4NkiU9q76ortoPZUeuahzKN8z11Apg7Os+x6nwv2/owxiUZLXbJiHl/qHIcCYt
22K4M1s3rCLbShFY53FYKQh+3eemDnZPxyqtHOJVOBhbA1BhlKc3Uz14R2OkDuruzve4J6YOdx/N
AdrNFenAVyvkfgLbKE5dqKxDgP575UdTh7IX4VBZvWUi5NTGFCId4+Yx61QK1xynXDscfx0CTN08
yiwda6qstEt8J3zxlH2saAqAgreWP10aEO30NlWi74Tn8gSKgRvKBKwE3I0DE8bw5XKcWfoALcx0
vV/42Exw2+qOfH4GYi5y2jXpsqW31wIGG30LleW6S8xO3nLfHY6QsD7V8NnaFVlaroThr29zpq7g
63XBDMyeGpKRQqDXfkVydoM/RPrmE3M7huFKO0tdpQWLMJASAqFsSBowRjfEHXoA60QZE4t3aweA
r/OQpo5gzwis6GFjxRO3cn9nLd0obu6gfLFzJHhHyHjCqKQFQgUo0ogzW2wLKEmufN9CqNEB7eYA
Hy0oiRdILjhXvZW9ZzlwL0OfPYxwO4GbzarG50JP6tB24P8JscypTYq53zceTEVm4PUiizQfl2f1
0qecJ+SnSw/xXQjVIn8PeCXANzj4Vk8Q/x6TKSOwTTP9+j4bRmBFLrd2Xoz/ezswg/NnfmrNqSFs
3rG0TmavLc9T3Escj/KVYVl6+vn3T0+HuY3F+kJ4R5/bOTw14KvTKrtZySUvPV1b/y5L56qCrHIi
qY2bQGqah/bsLfS9ntECwDCYodFPOIk5tKSxUXXh9Qjg68putVA7MQPtiOAGYoD7TOEfnW78040j
bAiUugHz9pesoEsyzruyHJ6GOfwDF4vvOdybgRYGHLcvPWfK6yQwyy18po6zUxx7ay2aLawNHeE+
kUwweFAVCQsncjtC7PoDTgj9yTf9YKXflprQkkWDQ43J84FUzby/XDTRlJ1U8XR5xJeefV6Rn2Zr
M7TBRB3jrA07F9vZCayotbsSVhTlWlZ6YcrqWHZHIYPfybA91Zl5m9ndntnlyvXR/7dpfLGWdci6
AxF7XB4YJFSq3MLZyhThY1NyNUSisfmdFF59mm3S7PE3gTKcR/gkwvlJUtgz2OmJ5cJ+C+C2Kq/h
MUzgGmi2ZX+A8F1fR2k61HC6swHUMz3CwVMklsI/sb2bxjK9KjKR10/6XOVDNMgOd/rmjI7wMoDd
SmAu/brkMZuF82gZ8FSKlJrmhATK2LchnB3gZCiPAZfmjUNd9wg/XCjCunW/m0g3wTnS2VcQJbmH
FzZAntIeAfCB1dKknPqmCwvxVKZ58IoTX1ptWg+AnIPPUrUpidfE3RiMP/wCEJAeaPuozpxb+DY8
DAOsFiZUa/o5qDZD7hjbHm5uW3ymsRvbEP6CjQoAR2xg+QAixQG9MEBHFBC/MGP9Dn5NM7SJKwBP
YVO4D0r4i5hGALymAUio4RnZltUsjL0mCA6G3+7qqUoyWVUPeSD/ek7TAro53QgDID1zAgpwJPCM
AEbqh3KLF0ONfdzlHWCWndHv7Sp7D4kNQfFQ4oxAg2PJ6LixFICbdUsAue1ks6k4gTubfZWNLsxM
s2a86mz/GuYe3SYoYQ/jA02ya6kFnzyriQc4PsGO03yGKtq7UeA16kmyve+Xe2W7QGc3+MDcDPwt
g70f9Jhgm2H3/AmqwLCtLD/CrrmCZOWTWVj1PsjMKyhpPTM17ZmLTF3hTe3Z2dHZ2IG4KqhHIso7
E0ad1N7Am2U3Q1U6KaoK2FdJ1fxk5rAQVB69qp3a2VgZh90scjMDMK1mKJ/sgmyDEvaImXE08vCP
B5VHVrtDlJ+hpmmeGrHs4cMC39UN4EBiM3htCrWTbKdoe2CpTzcZpKWQNIerT6juUCVjgLXWj3x2
5Y09SAmaWjgCiynfwqIpDgF0jz2InxtmEezqMp2iEsYcOykAKU3Dd+WX8Mpsgqjvq9dQ1MAfkPd8
zt/Sqi13fIZ2auOAqumLvo7BrKxialc3bLR+QDLwBQYgifDUtgmcfluEdE/cHjhNGWQ7r6pnpExk
GvdFR2LfZj4sOvkOJ0PsQn3bR8SGEiiBBRcEXZyf5Rh+VMx785TjYHKnv2CwfduGkI0F/fpaiOaK
8vy6y7NbxH0S4bJ4bEGrGAbnoc/D01w5f8eu+mUHaXp0Wg5iKREPATevKre4td0KVo3dmxeaV+hD
nB7dduNnrhe3hTMfJZWPYTk40ZhOJfzM6JXXNj9J4984MwHlP29+FyqwDr7bY/SCsD4wB2aYQ0V/
NAQTEqWfLjJt4SPzBjedNnTf8vofmmCACSUyRG2Zso0LVCcM3bYUGtpbI7V/mYw8duW4z8LsGp5Z
NzD3uKIFrX+zQaEADjeV2HTU7y6v213BoZVamOZ1kRpQPcicLrJHB21ZJmrPc/AEj/YO/tzFGzxq
YXuYQzh0hmZOnIse9qs54HaD855Z6imU7Z72444WAci4Psp8gQc3TWmoI0xK8m0oywIzWzSxI9sx
Tpm3zQO1ET3MxPzgRw/DrR8AoDkRnG4p8N7hM1KZM1YuLX7KHDZS1Wyb/8fZlTW3qazbX9RV0EzN
K4NkS7blIbFjv1BO4kA3Mw308Ovv0n7K0Y2sKr+cXSd7BxD09K1vDdsVuXtJ2GN0QzBR5zBOZYkn
3Dh1aJkDzdz3ARxkqCsoRoSst3FRPi8+cmNtF36sE71XyGrJ4D9Z5rKBNCcow4OJtJ+Run0ZWnm7
aBy/La3KdFDR96Dyf7Xu0mUtMlZRnEXRxgXYlZoo9jO1Nr+R3ncdVNOaA9JBaFgYXLkwF5uB4yHH
tojvXTKYHCLPgzDq3WnrLotRBiCHFtn0s7Ukc4toN/vtAUvgUySEm3uB7BEi7bcJlntsTWWTI54R
qZpIaEprYW41QpKSTpIanP24T5p1/kHI9OyI8bEOl3sYPgOLjocpFa0AZtRK0MLF+A1t0mDrRN6v
QZtnuJzCqKZswDfhLCPB/CaQadj7g58FwQCG/cSeZm/aTHKZ9rxCpKO/3GpTPtZdf8NiuIUUKjRZ
2Puv/qJfOoNkDTV4uxFRxcghdF/R8m0SMeI/7EXwzRTxG5D1tyKar/3CiRFwR7sk5vSVF0h61Ea9
2RIZZaDfy1zPcr2GRiIzMtwB4EMff80RjbSbHImsIAPXz9niR0HvdOi9/lCGYNuHlakSMsYHCFGR
+BjU14MFR95hdZsZD0YhhsL4f40iSIY7lQPp+WDxMOR07WVicZzMAlbuzDC/RcEIRF3zP9hwoFFY
1H6NB4B0MULhAN22ZcLEENyaYSkyOftlNjFqt0g+3JuapQFH5YjNNmV9dSCkDjcRQyJeSZH9UtR/
gkog9w5k/w6ID8J0+TFxCFG3ch94zrfQIPkEPJsdNoabbpqQ3Ob1P4y1FWJklzqFlRrcKaYAQX4G
ffSAgnQ14+CAOCIgU4T4TjJr7OH9BHNSS8jPGRnAuYSfSdpqBHn5YzggolUjELCCCMILnIeu9Bwg
ziAexV34UHTQJEzOhGRJWm7bufUwruWcYaPmbz4U2MD4FbKJ5+CpmVua6LDVuF19HBiNre+0mpd7
b3D8PYHsLkU6SX0QcFDBNiWvhJB3doKPFxKK9Te9mlsyELgdB+EEL1P6Z5bFo18iy6jiw62j+gM4
G30CIdF1wJCYWyFhKpVFiMCsUF/TAGoE/HsXY8FDk7yMYCSIRKGcFLwGW8bF3kwl0tyUTx8GycQB
hIc6RxJdkQ5h378sEBMfN7AyG9ed6mFO7jdZR3h7U5EYPmemopgP38f5DwSjeTSiVd3NiA7GbrmG
4mHpUZBE0k0AcJOdqsvtKBU2c69/q5cVWZwjPulMMwuYsfGKbzJoIENBHGYx/16QJsdrfdcNYz46
ekunGVoKOJrDH8xLh2W+Q6RvNtsqDwbxrZxuAIDAGV5tHdKFqS38/cC8bef26Ti4Py1cJJASsJWz
uPdkvas7mg+aoR7u9sVEcpeqmwaRVcKfE8crUgs2qw/IVZnprfbG42RCniVixUYalcfMO/zI0lTp
FJJtHFmGQ1x5S8mAGNIybcj00imx8fvyCgeUbBTFfQ+DhwAqor4PX5Gp89CyXxJLWOTy+8aQNEJm
UFLa+nYtlxsk85EEsr80WMKHXtRQemBb9hYo0v3w+wJbK2SahVkIEth10/BsKAdEex6zJb03V+Cp
CJfIXNAfVSm6NOhwRKVwGoe6hnjxrgOpfPSwe4nZeZtw1m2xNUmKNFA6Z8hpe6I83JS8vfJHlPB+
hBNQMK57NZgdqZFZHBf2WyV1pqRM/aWDE5BOAs97EF5VJAHrsSP5MilIC42Sj+135T3MVF6C6QWJ
kTf+WmV9hdTBuWkg6qcGCEtTNOOuD9x+64zBZhRjsxnGGP31kV7rZQi2IZItt4uU7jaW5Gbp6upP
UUKG0oZes+tX5M7For1dYKgC+9/FbtZivQopxTKxjghjK5AyjUxfuK2saM0VLoEEdtYSjLTm+xQh
okz8Z7DZvdexuobHnZ9wwW5tAVqUXzmIt8ebm1d3t2C9H0oHChjdvCKpMsqKlr57EAe5Bl5XvYs3
AgLPiOUGL4z6o7sxHuQ3EOfE3nQdRCV/UI7xcLBom7QCiQqbOhbh0YO0hcq+z5Bo5yfD0ONYNfjl
K6Ib5bfRM1EaBsC522mY3zs4ahwcGKL8xLjsr0EXqzFaSXldLS1ya+tO3AjiOTfIWBcI/GMSS6od
vaSuZo+nUg/lQ1zhRKvbUG7QxcfnncKh9K6g/giQrVxDql6qGLu+16HZcL1oObzXg479hMpO3EnX
dJtlpEj3xhaG6DgExM/39Qz37FyBK3qJcnOujj5BfcoYXglCmGIn5GozWOAiMiosP+AM42efV+pn
wNlTCbKRkB3rritgFqq3bg+L3VaHaVcvv4pm+lrKmXOqQ1bCW5ETucj94H/AhnA7iQDHJJMsODsh
nTYNEUFp3O+f/6IzqN9/FuN/YQ9IuuOk99txD8GYuZ1oykVm9VV0KffmDNB8qkVWIecIbg/gYYR9
qx19fBEfujedUPpndd2rVsnN57/kDMRxqiVmtiw5puzRzQin0r7IKnZJN3Xms59KiOG0Q5n2m3Hf
9N39OmJatzoHSvHDavfha09/ggEZOffK94txD6lKwL8p/efz656ZE+HxJ/31faFQKrsihDlN4Im7
MJbbWopvIdP3n1/+zPAJj7f96/Km9nQf9jCmaSJUOfWhqm1mxyaV7k8/Ki7MunO/4XReg386Rxzv
RtMbRZ7RzhyWCxqqc4PmBMrtEPsuqMWlq+reDX90l9Ro50bMCYhbrrDHnbEw7o8lug6O0TBlErd1
hqToryHo4QmQWwuCY7ACMSlwGzdBEp9KVmsuQNznXvkJYLsuQGpItIz7UM0qGUezZG5z9IVom2r7
+dA5c4tTqWNZd3Zmcz/uR803vODXnIT7SPXXn1/+HNB9msiCiOkoXgs27KM2visqxMlFd6RG1LbQ
9536XcYG1pLrcyeeP7/hmU9+KnxckSUMZ5ti2Ls82nRlnBWYEvACSMz48vkdzgzWU4njGjc6jsZy
hB2NeOIhuQ2o/fH5pc99jOOf/zWPq8lDeVyt+Bg0RklQyT0QNWQWX/JIc93/+DD/QIlP5YrTMip4
SZviuiaE/iCIhsgpicm10Gu5BV8ygDvX3Odg7wwbB+GiOkE9PF/33dhuHCXNfnJjc0difx1TRCLT
h3pCzL1atd2vQSzuWzSuN8St50zGludrWEavQR0td0i2gLVRS5zbCsqXR01rNG1WD6f8mqodDTgi
4Wec/EjXHGokpWc+XQ20QsZucZiorqRBggZyCKM8RAYFIqcVQr0R1Om7H21cm1+LjfhmiiXHiX+u
UsPn8TC00PTDJh91R1PbBer2zqKrEq70nrhT/a1w2IjEZL83b36hQ1TXbImykjcdpPJRtON6NO9z
69cpGkvOzw44FHbMft0Uno4+HGqBwJgQNBLELw9XcQQOexxO7oY2FLaXoK2lKLSOEJa0NFnq3t6p
Ku5yoJDTE5tjOIAYf0ytjHroUya5XUKi71AdRD99gxTg0c7LZgQ2kDNLFrDXyAjb7xWlNDGc/yYh
yu06VDVizAf76kdohDOClOREdty5mSmcyfGkM2z6q4n2236ZxvtqxIYA9dGyZFFRFneV4TFesCse
TYNaWUqfhwmfI3GI+iF6k8hQu42CZnobPWAublyrq/joxh8FSsK4qFp/0bhpoUadEBYPd7RvJo4N
xO6YebMNx1vdz8F9XVU2xftvt+AOe9+rZrL55MyI9gtaPFigbInR5EgPMriBolO8REWuCbzaW8Fs
KhkgIebGw2YkeAiIL53vnvHCRCHi8a7o4IEwuSTMg+iIlDlt90OEMU/pRKLnCoMKqe8Lv9MMpsUZ
OiTrVsE2B0UBoF+2enq7IjY6gVWLszVzSfdz5xrIvfslYTOdrqSOAel7oQ8EFken6n1xkJCN0yb7
MUArmHAp2TZAUsY1fLY6RNKL5y526LPu8NdYt3zTlLf3foEUPTMjPIEFaLxMJfFu6661OebFYZ2E
yaCYbJB2XdsV/YNyvAGRHCf+qdWZnYE4++w+hq0G3sK8U+0EkNP43lVLPbJRY0ueEUOlD31kWDLF
HcxvMZe/YwTCD4Mg8yJZa9L2aQTaapfRVtYpl9gD/bANngat4ju+ev5elnW598MVDKyJN0lB/TiR
K9oYjE7AC5ylyuG30aUCt3gGr8vb6zCGM0RJiXrr2AJ0IabLSzHG8bUpewYkkosNK5T3Mg8yvluh
MQJux8uDVN0IOhRw97BckMWyhN0WcF9144QoE2KrxVbXpk+4dRWW7i46NLUHXySih/bZrUryFBEQ
DUBGL2yzCTwWHtQKM3dPLvoHceYpjaLJu9OTu+7M3DfZiOG1lzDlR+CR22/8BT2OpQd4wyRqB6LX
GtUkl3mzLoiydgvbpljf+bZXwbxFqpHJF6Pooaza9o/XFVUKeWMAf3L8vmkOWaY06za01lUumJIH
dAAoACnUCoZ0wzYcXJMDKZsQC+Cqre91Td4i037jBFjQ6oI5eUTGIe1IGFybKJg3Vjssg/qXbL1R
2ixS6JVpO1ZXdnamnxRhXRkC3M2rxJH1VTGxPDoQ+WRIm+5uYmc9xrPU9Y4roMgV3MZWO873USz1
tiCAKBEBb9CN8Uq+H1BvJr67FmmBILPUTugdFg37M9WGvbsc6RURtDSbykd5GXlNvKVaXKnYh29/
AHsBb7IH3XrhNgpcklcLeoPAw9m2GuW0JRqe9gwfMhFh91Id4e8KncSsRfRqwtoCsShY8X6Dmlui
cq8WmGPQ6GbpkZ8BLg8z361vmne03R2gnA4w93EElI1I7Q3EIvx6stOIbG1fXuHIDgWzBu4xJpMM
2WNc1Oyj9wKVMkBd706PgIGugUNg4BF/U3oWIdKdh/7RNLnbemxsWnDmfKunfgRVWSKA2CcDQmFi
NJ6CyA/ALA6KK9Uii73wGv8HJAtiswxz8LqgXZYP67x+r6uieO5Wt78uKrwG2N96m2BxiUyGpcea
A9RyDSSEt0D5r+BKIDKqsJeOFFCXRQ2zBXW/zaCdrhNBZZkpn1tsh0Yldd3dFEcPeYimDkK03VW5
AoMa18rb9tLFQiWMgWlI+YsiGStrfTXkRoKAOzkx37sOwHS7LCpxcVC4x7wxQJeB2MFbCl4riwmP
HYOXiVU/KGH8ypei3XZzNe1dfMpk8ogLO3Db/J5Mq7azU8pENNFvuAgBLG56ncJc1TkyEMcbRITA
W0TQClHHNbLBOYr/ttewGqm4+0h7/xc6evflMF4t6CgkSCoRGRrK+DtIpkomZug1w9FnS5wAJgr9
2qUhmkC5QQZVTie3T5A2hKQIZ50RtNmjA7s006MA3XLjlw48Y2iosrLWFvtBLDGRStgpd+FWx9S5
DSesCtyT29AM3n6J6qeY1PZukjHJRQsPLlrDuSjALpH2ZP6hWuDKs57vqwKQfN1HEPPAMKgs2iGP
mfcer+2z6KetP/o/Ow3hNtYw7Lwe7GYotR8IHBoTn7AXYdCLWCuLpt28hkllYQ/Q1lG80diq0QiY
f9Zz9TtYNUxeQF3auJzSvCy8P7WnHqI4guMLzCv8JoIhIb1lLsUuVEM4PLV4IpxnnvvJYVcA4tyr
PsYbimPkdaHRbLKRHtVoddkkYUz594aSF5jVz4kpQb+dCtOjQy5tCoStP4aJoGVo5ZuazY9iGrx0
xiaZh3McpSLkh5KEPwAvvuqVvWg6/HBDREEfZYg5bw2WQGM5HHRG52MMZZWFXvit6LGKxVh67wZf
x+91CGNgVDPDJlrDezhQYnL542MYFj/qyhsyv0QTyCdwxxFYpTagAch0UsHPOHCQQBux32ZZOACF
oQWaJQ8x9SFnFSvaplH820CHBzcj2QK9dLBg+Qq/Ei5yaES5JtEaAGxRj1HCJIcGqAvuecs/YLMF
04MIHAc9ajeb7HA3ULFkHhFrGkxMoyNOR7iF8P4aMwJVNRncrVtztIDc6k9jij9MwHepi11saitA
7AVKW4DQ0Xf4JF6xIWzh3lO8+CvMSHycHGGGPF4HR2CbuvWYY8i9D0sD45potcfm3mPlyiZTaJml
sVzmY7f/Y7TMS6vS4KSL3LeUD+jFexoZgeug/ExPdZVU/QofQEfl7oJmo+A4spCqHq+wXuAsLOif
gMd2BzLua6tLZ1PrwaY+0z0U08Vz67A2idSkc0LK78bBvZdldpKQzDxdkeUHZN5R2QqDz8xFnzx1
cRQMF+ok3QiCACiYt2WjFzCIGVDEeInwOIg4Qrzdu/YAnrdsTiarn3wv+kkmhiZNFPSwfsIhmRmQ
FtSEbUU37r2LHtJuQA8sbXg8JyEXYapiRFKaXpOExPYnse2Su8qFeg9+dThe8z/Q+aIsDsv3npIA
twdFgq5WpCFWkmQwUufIAOihTI9FAhLCK1pCbUoMtj6D9SbXEhUEd0ywKdyx/6h4XOYEdmQ3WIPV
FcXGsRlcgR6woE8yWMeMLxZEXzqrj16BngczUvRSQBEJNmXbyG+KTzf9AKbjhDi+DBxru3en5YVx
eyeack74yOvbcfHIUwsLxSdFavIk4Waa8sYvksZlT5FPq7sIzSeQTgzfVJJc2zKgN8URpq97vhkU
K2FG1dkNLHabDeBe/Haoc7lFo0EK+XMEwyhrxvlpEGGY+654sEh6BaVgvi1bHHfGo7UsrI1kWqzr
89i4bqLF+sZXgx7sIl383SLeAx8RKVxV3pgPa/oeMHFfH6ywQKPVjOU/KB+6TkJIHOv2ulbFT1ZF
IfYB9LrGEoLbAZVSWkvyndHuidYVNpwF8w9GiPBZW7ogCdu+xv/InzjmNEi10FHSqObnMMg73RKc
KAunyh0ydRs+FzB7I3OZEdY/yb7e61XDnQz24mkVKINeFsgTZiI3vGJFTpC856HtuhkmfTCyXlJS
ICcy6NCii0e33Egc9aAkU1huOy1ScKFAxZnb22ld7aaz7n7xvOo6qEGQL4NygUVX+zu2Q5XOOM+n
fS0oVkW326xlEWYoZ7pETX0B7L9e006h97lCN4YlCNs+oc7NEHctrOWAVMKoaLiOiqLeYo/mWaVD
LCQWIinJvR/EYiSXa4AfQGN0tLsOPIARx5eWjeKYT4562C/eddHd27lHKxlymg31zEFAwJWSY7aM
T6DSChXh93QNwHSKPHZVzgIbkwreYO6MTMZQmnRGNtl2WPFA7VpFu8rz7CaQ7Zg27cK2JhKId/O9
JiMkggRq9NJAtD/mXsfoVVIsB6hVF1BAtjoYIeaZQOZyBxRgsu1Z6vpuuY06d071yG5Ba4ArXdgA
cqtjmMFVWDTrztsg7qBJF6aQvgdD+lQi8hGmu/I1Wid56PqFvza8Fdug6Py0qvv2HpjFisiZvnnq
V3/B+jcWydqDuEFH7eVDa2zWuCHfmiHyr2FiDltaqpYcPCOdL8zEeWim3ezIp7aesLYG3WthzX0z
M5vMC+wYDM4c15Gz/oC454lp9LjUOjn37QA3OekNGCQTmZKqaXTeSQFlfzesj14F9tUgCTZJpCGm
Dez/0DYD7uFLS7amH8YkHKR6BTkVCjjFsW/hNI/J1go08CMH9Jdh3npugIz7wmxmo8yeivI3zL9V
Ph8/L6w06luBDvqzD5DuekD9BV85PuRKaFChGtA+IGzfx37IswCBHhDb0AQc3vGBqEE8OSqCqG9x
noxVIisGHL69mgw48sKkihMkjKDRNCUckUEJG7AxdtzCps+tfwotXkMPBnFydqPv66TupwnpvQMU
djlm23O7uOgpUYARRYPuUiN6XHD2i2tlghfLBoDPFbzFnIi3m4kweuMqJ0JXaqyyqi+7MlW8KPur
hgXETxxxJKoMvFhheivRhC0H5qLW9N0n+Jh498oz9qYZND0IR823YdVjk0UF28FlkUYYdM7c+9VO
e1BmZIsm+jtfI/7DCU17JTrwz1tYEN0501SBK5fPYsuJ8xIhrBOejt1yo1njpZ0Omy3zULaYmqgU
ipr6EJd0uOm0LDYksAg3oDOM87CbbISuwy1nQb+NKwU2pUOD3IFRbwY673QXg4+Iuq3x0R01Dbo4
fggnRlJ62RIqrHQ4RGzYdNzYFIuPPdYq2g5jTx/U7HjoDEuo5KahREfcUrEnbecd5FzIzQQS7a7A
AnHdOIWTokw+7sVkztZ2rq8iUqK0DC3KGGnavTBD/UKausDc590GaZDhBqL6CemQzGZD0FdXbesN
28Ace662Wbd+XAFYQw4fvCiZv6YUapoMG9QCQ0hneGQVeJZJP7PuWUcdBw7D7Q1zG3ZncTTK4XZS
p6OQ1Q5WK/Ejm423I00/orwt+xfsP5BbK6qxGkxV9a5p4x56H6SFIh4V6DGU79aui0D4UjJMZtnS
q9Hj83UYjKC91NE63tqu6R5g9tZnHWXho4uD3Q0PYFHgLmGgcLAL6jtKqIf/L+bduqA8NkHpfojV
9A+CALAK2RFs0aBoBpiWOYeyBwsTJ3wTzoK9FrwwWyzkLahSAKv8gVU4hcF903i8AUNU+EOQtutc
ZH4fiwuqzHN470nfo/R5S+OCDnsCHqTA+oR/dPz318Dkk+aH5EvjSMcb9pY/jhGMQFrgal9rOAUn
XY/FalvZ47Wj/jB4NiXlJoLC+N239df6Kqe2bn1PndlfYZJtArKLwurWB/z3pRdz6t7mNhCK2Zkg
Bdi/MeQRTppMXXjnZ3oDp45t1ko/1qQudvDsu7HF/MIccqE3cKaFe2rXxscx4p322W6t+HdVHkV8
9F6OC1KDGL3qQZv2W3ZBundmXJ5mJTMQwA1cKqe9nkrUkuj1yTQCWePz93+mReOfdDmCoA2MQgW8
EzhdmJXDG3vMvMgB2/Xp8zuce/7j5/mrj2L6tTeyovEOXVe4j4ExEmnvtvHsr8+vfybzxvFPJu5C
wppMKxpzMLtqc7Wd6rTK2u/hK9i6iRdkofma4OHUxq2ADz2Inh06gFGb8iLYBgQ8TDZln/+Qc5/i
ZB7baT6ymMtpv6ouVwacJY27yMTnF8zIzt3gpIOJUKKVyaNvwzR2aC0NAMkZKPVmBQsRRWKUfv47
znzw/2fWxmosEQrCignsLYWS0lY4cNoLw+lMe/3UrK1FQSzAy0RbrniaSwG07KMXj0fR58VO9blb
HP/8rxFbQQG0qDgc952bzTg68vCe8Ben/Rb4l3Jdz72j4yf66xbRkbHk9G68Q5GSS5Qn3fTRDl/b
ybyTOR1pDcpagBDfeOUvBZhreU9Rb0PRnX/+hc/Y6TveyZzunAKlKxuLa/gwTCJbare80p7fTwmK
UPTEgXBH8D9mEJirCXU22OVI51OxejQ4glmUiRGYz2hAgoFJbM7CpfuNcgXukVEEqGcOnaSSqriw
xp172ScLBBjaDiT2CCeTADkQnYEOnE2H2rtw+TPTyqP/+y1HSofYUMSigNUDs9NAAY9xQjdH1G2x
Yyb46pg5WR9qp8S5XvbBrgMR1kdv6XhKC5pL0/bczzhZHUCJ8cRoEGI+Fi9MPUZCJtJ54vXD52Pm
zG58apiGzExWLghVRO0HXm4x1ldiNhf8rM584FMjs8A1PXKmFrqbKfz0VAghgwaaeOnFn3v0k/UA
6tIOroqh3Y1he0DX8JGR+sJMOnfpk3VAyGJWw1F/hQ7NUziiOhsufc9zlz6+rL+XGLikB2g00V3k
umCk4oAtvUsBD2fGyqlbmYZUKjIupTsJ3vogXiW/Y9HvxXv/fKycu/zJhHUWryl9B2Mlat+kDzzD
/TCxTJR/aas9N2BOpmwNETbUcS7ddQ0avIaj9fXTQ4z3549/Zv84tR7z4jKC2y5SdGMXEpawGd9s
u37rdbhXBfr/sC65ZEN47hufzNkS4a3GR6LkriveWxUCw7lkZXnmE5zajIG/QUwbB3TnuMW8qSt0
GOKWrgd3VUHe8gLAyecv68yncI9H7L+HqY3ReXYqOEKPc3AkhntHfPSh6L+Wju24J7OXqwBBEHSk
OwVrjoU8++W7hg3u157+ZP4ui1ljAK0IROLNtlyajJEDHetLhK3jgP8HQejU1QsayoiZqDCIfBB3
JT/Io7pa2jrvimDjT37ug2aCvLpbCiopXSa0Kd6hFE2/9uOOo+6vT7PUfOXTcZazSiccBBqLN1jK
S4P33BA7meV+606QR2DDkfLXRO9oBMAHOG95YVM4Mwv/Kxf+evrZ+Bqy9ILuXDbnFpl9nf+2wnB5
Wn4ZM2efv6JzNznZkwfXBU5DEI4OoWsiy28a2S4Erq1CoClKiwsHOv84n/81Dk7mufS6ZZ18GV0P
pIaQ0V8RtFoW+saVcXMP5gp9qFqB/BIJytVV10NfFVJubsDCV+5mNco/OJGSia6Ie+VOvQvNahfv
QRuqM3QB9E3QhfqpK1uYQQIU/FBDwyCajFV715VH/kYxhMOtN1C1oYyIbFiHdUqBmaHrq4eaXQWF
WPJynuECJmgAukgHTsG6DCWgJe5dTx2SPDZus9bXcYN0JTwnKS6U4me+wKmZlkPhncZAwdiJyG5D
622sibeyA0uuQdZJ6H2N/XlqqVXLCW1j6w77frgjoQeyDigl68fno+jMMn7ql8U6NBZBwxr2zIf6
Cz1tOQ3555c+s7yeOmYh9UOSUIgRSrHHo4BXQSa36gvj8tzFj3/+1xQru74BfY/DCJC8iEVnvmgB
Yf/62pOfrD7R6E9QF4Os6rbopPb1NjpKRMjH165+svhYY+NhMY3dWYASrBhSZAtN6tL54j+Tx39M
WOfkgGEk3J45s+yaQ0vSpDxEW5I05ZC2EXgUQT0ff1anfyzaODZx22L5zb2A4ywCjX1fVv0tOAss
G2pXoJNd9rkMyCV7uHNf7WTNGr12kqNQzs6W9q2pIXKFxnhLCqQHfe3dnqxWCo6+jevHdNdwA2uL
J5iBJwiav3D1f04WJDTH/zvo1Dz4kiw4u021s1VO9Ys33peeHNc+OYzA9W/Ug4DRXxCJpOseFu+j
4ZcsOs89+MlBhJXd7JMVryUGizSJpuDgdjq+sFf/czPFk58cRMqZRms04RgVsOY3nZFfHlbtb0Ng
9hWL/AvfFfc4me4RJdBmjShWGhDgAzAOiIL0MbpUR/9zJcflTya8bAc0SUCe2Ck7g9gGH7WpT1qQ
BH10/dbhK7UF7nIy8ZHuvSh2NPHx2M8VYVEUeQh2msCMuhTh8m+aPW5xMvlX5teTxD6469FXXxEx
+QbCWnlDIgV7CDOV3WMcEJlZhGMHeVy31aMKQeb6/CP9E5rGzU9m99wuIELABHbnK7MZ0BZVCoub
+zT6YV47T4V34Wx6bjSfTPJYRxR+oUj7NejeowWVzNXT57/gn+sTQMmTCV50hCJxUbo72BOtOZHh
ewCeWkSi6MIrOneDk1lergNErX3v7ATz9l6hnqq43Pm0/fb5858Zx6e2VGHbqS6C9HlHuupmrZBU
ZwP+iA7NMbjE+ZDD/JUzCV7UyZwHTFbHVYUJw0S35D22s7yKyQ7uIBd8bM69qJMJbxaxdnVA7M6r
VifTJUPRUfaQV8eyv/AtzgwjdjLpK9FDe1DAFDpcg10Qes/+rPsLO8W5xz+Z6rFLgVEis3THGLxz
ILILZ/92iJ388+/8H9r5/zZ5vP+Tee70YAEIMK92MPevUzBrIxBkRg8c1aiwSG8jgDHpvOhHA7XQ
caIvWbys5Jslst24NizQKgaL0frCgbTWr0wazT0UCr6dtkeJ2nPEeve2nyv/up+C8E84dvUVHBLc
W9KW5radCAK0vJbMh1k04c+wcKLvLhzW36HJ9jQMHFj8XbFo3cLDIv5VwlP+0j55boifLDIFa5sC
3CwJTjNUyoSSQwO/o4S4400bBXd8aL/S/MIrPlllepghu/4yzQg/FfdRNd/K/+PszJob5bk1+ouo
khAgcWs8O848dd9QnU4agRCzxPDrz+Pvql9O267KbSoFBqFpa++1xhB5YO3n5SY8M1jOKVm2TgDj
65JmnzqmWpZgZizKwruvixJchPQD6Ba1VKG9MmSeeWv/TwgNXLElSWP3NmMPI0jZ1VBWW9Pk2F0r
VL3YQa4vP9eZL3+uhwbWInR1R0Cmz22CfPVMRA0bGEhE4ZWx50y/ndOzKKlTTQzeXIDi/1sGQu5j
4E/i8fLvP3f12cCDXBinmGBl3jdG/gAwasd7TNOXr33u3cxGHD9BHwyRorGHknOHNK21U/8BLerK
mz9NUv8YE+bl0ELZuIdcod6PNZZgExLSoFlovfYTvfHeDzswXu2fOvFeLz/MuU9qNgS1VRU6E3Vr
hOk0iv/VfazTF882O9WhGjsuwysv7VyDzDp81uETiqsYhTokRWrzdD/l5dflRzh36VkXp/2AjBvm
N/twMtvMCIBFMDZe+d1nGnteAT1qT1uaMaBDVf0L4Y9jCcgyVNPX1vTnrj9bSnR9zXjv5t3eAfwc
p9stgC9h4lBkyjbu++UXdKaNg9Pf/9plo2KAIxU10Xvd5+odxVU8ciGn3qpe2MOAzJqDH7j19wbc
eXG0rQAmsBMBH63nzVJlzQg0k4usKUhVr2xVzr2z09//fh7XDgQlM3wXVJDWPoQIHCCJ8Er/O3fx
We8u8xaYJluCfAqQ/0aWBMerWSZg2eHZw+X2ONPF547lPsxAi8m52gP6pOBxG8vg0QoeLipMxStD
T9nFTYrcMXeQ4GkjaBReufO5h5v1di8PVMwBstg1xv1VjflL3DSYpJIrY/q5y886eW9TF6NJD+C5
ry1Q4cm4ISFBsmWYjVfa/kxnD2ad3fFR6NbDe7ErCO1QWRH0m7Zvr6VwBf8efOf100NZG2kYQJ5Q
HkYoXY2Jv3BAogOt9XLTn7vBrLvnWcCHBsl6+9YOKHBwKNhmBW/Fp0+DeOPGIt1cvtGZ9+TP+vzo
ITGYWZrvg8qrN44b+zcgOOXL71399Hh/9UDkWnvAyfnlfsxAg3M5R5kV7esrUcFzv33Wv5vejZOw
jkH/7pJblMQ+e/zamea593+65V8/PEyDsstso/ekYM/ILmQ3CdI5I2a9Xy2i2feXX8+ZfjDXvKJE
kdY8zOwJVQPfcBv/TKR6rxJx5QWdWXXOHa+t5ZWfZMLZt13a/xRjFW5QWZ3+rnsPqRIo0LwNCtSb
IubRyStzyLmYxDxJsJ4KD+BpiPA6NSKkGIOa0yXDJ/IJDo5ga9e2/naYHBCHxe+OFa+X3+S5T2HW
3Y11Ax/xkRqZF/VdmarnJiivdMUzL/H/JQ6OunZKAvkSXOcq0ikOooH3OU7t+JpP/AfMfjc6a65k
Tp2ZguephCCaJT0c10hchxAha/0NNsabMPVW+fhIG5TwXX5dZz68eVohcVsUBJQWtwkbcPPYr0Rn
DxpVCldG33OPMev3VlYp8Y3T7CXCm2MB+zJIbcxq5Os80/ibYcJ5SiEqnJHdHOIpEOp+cDkE531W
PPpp8OfyWzr3FLNBIBtZkmWyxVviJYCthbh3QtQs0eCms/0aCUnJN5tjFj8wiMpnnYdWHxHP2WR6
9ABBTekaScjJd1IKaThPKSwaMAEnz4P2zWsAR7Tks2EUiZj5d5t8NqcHfayow/CyvKQGMxfn35br
Nfh6fJGhImRoxZUucu7bnXV1IDsFimWxQ2jpQx28hfSHzp8vN/j/cgH+samaZxSiDCDPHb+0e5G0
6piPWvWLYLTBepS9+WNB8Fp2btE9Fqpi7/EUjG8+gK2rwbNqbzQXW0N9u5Yk9FZghIAEJ1GSlnBH
AbSi2eflX3lmQJonJsbFVCQ0jhG2DA2OfYJbkzjPKCm9QY0AAJ/BUY7OteyMMy97rpX1gnHgpcfd
/anYG+hNFO8GG1Q8Li8/yrnLz8aJTgA97YKxsNOmecq1fAW6zl804/D78vVP1/lXe57u+/c0LiYK
5mwZ7xr3i/NH9yR0Su7c4Xudap6dKKpRkAxcgJ0ub/38OacPvP/xvV8+GxIA6cCcjNLGXe/X+ZJM
9nYqsNvLafjgSHMtvHbu/bj/fT9K08It3AzvH7oO1OcsZfdRo6bXya40wLkGno0KpqKIE0yBswtt
eOs7KE3OlT60TiOjy++JngbjfzXxbDgICuRGo6Al3pG4weEziMg3bgoCg8txvrbQKco+E9C1fxvd
o9IP39hqFC0gftKpH6ZTjlGKAqgNuBLV9zY38/zDVLklA1nF2ZkcZVEPbnysh68rD3t6qH887Dz/
sEbRYOwa4+xKixNwTBlmgQnqGIbFTvY460Nd6XEcCrLIQxSquhOYb1fufPru/nXn2T5h8JxJtil6
klYnSHPRhc5Dg7wtEHd7Ud23ZeztpBfwt7IQPfABVAWHYCLI2BXhm+Zu8OTVvt1c/jVnPlt3Nmwk
ZahQs402Dzw4lnMUS+XktRCIP8tm+71bzEaOgY1CJj5aMQapHnkugB09Ve1LgSzzyzc4s7iYZzbi
gNYPwVqFwTmkt3z89BwUlSd2RfoUnP0/37vJqTX/Gv/aSpHUq2u5D9T0hvJXfhNmSm2carjNJ3tA
dcl05XHOdPS5cjULQ5KhUCvZYyGTbpm1UR90ep0x91qCyZmOPk92LHwV2FKk6FfKb3ZpDKhMwfNv
7ujd2TCCYDntgUWFVrz5aIKvGBW6Lr0vUdD4rZaYpzlWmoGDHQfxTirzJBOUZY2FWy37dPggKdsj
z92uL9/pTEvM8xwVn7KO9QrIfGD9lyWVFZhMQHWgtJyvLt/izApknunI4TQCPgiln0plAEC0+lkr
e4SK50CtfCzgs+zK8cq9zvSTud00hY7JL1u8uJyB3YPy1KH/7RdfiQJnwX25/DxnxpN59uNU+J2P
XRAm27yPCmTwqWikdVT2/ZXh81ybnL7pv/oh0yELMaII1LzvGM5IUDcNOLC9cvUzPWOuLM1UBlv0
hJ9fGHfnG7tKM+9KBOHc258tEJjbFBksAeFOy6TbapGhWDUArCx/asMGgJfgGgv13BuaLRQGXpXB
WGA4dMsxfx58BxwkyCre4glf8uVWPvcssy4ui0aFBa/TvQqfUv9Jl+WOmV+p+9GU7MqscSZiO88R
TAhgGSxDZesozatPZFSD2gNdKBoc3C0RuOMCZcZbJ4RK4PJDnXlv83TBTBYj/CuNA5HbviuPCQqH
sBv55sVPb/KvzzYMHVaNyHxCyvTn1NGImg9OsysXP9Pp5gmDVc4sCsabdF8hNT5TyDImIGGDeF45
V+5wZpgip3f218+PGW1602OZ4IbYVSBZ/oUw/5fp5ceEKkrK8a5UWN1/ryFmXZxbAD+Qphrv6PhU
w2Qz5Tt5jWh6rpHZfx8ERbzZhNqTeMeHp5CMi7D+TOnH5d99plfMEwgTU6UKnA0HW6Q/iQWNJ/9o
fCghUQbBubu6fJNzDzDr3YVXlCCznVYH7XuuAYZX7U0+8KfLVz8z/pFZxw7zmgBNhnECXI0NycBl
oeGVbdi/f7iY5wB2hJQl6F0xOOPFUaR9EoHF9GBzoEUv//Z/f6Mo/v9v0yoKf4zyuNjFzU0LuDd4
CUuEnBYhGSJPO8sG6KPLd/p3Q4u5wjIvqfWZirECIV3kZAbYcDQzHLBeVQKqdC3p89+NIeb5geMU
pMjfbuNdRYrbUcsDcoauDOD/HjFAIP3vu0r7bkpjcAV2SDVxo8zNnrMW2RQOS3bgX1y5ybkWn/Xj
LGaiqil+f5wC7QFVMiojFmn6vXMpMc8KTD0vJxJWp13P3EcNIKVP8s3lBj73y2dzNVcDHBDAfOBl
BD9rH85HPkKw25TVtXDBubaddWOv7iFdQUxy3yaNuyYm8444wW2urDXONe+sG1OjGfYjTbzzjLMB
VXNhvPsy78GNolfa9swd5gl/XQ6G2uSRGFpq0FubXyHALQoFIddkcmc689xImaWpD0oM1sVdk91K
1vyGb/mOanZkToFDu/5NATN3ubHPPcpsaoZfIAxGzxe7agj2rjNueo28+yF88FuyvnyLM9/TPOvP
I9NpoY9lpZ5ciJunxQSOjEC7XL78mY9pbqGswloA9Gj1XvSuXXVBnK5qH5Hiy1c/935m3XjIghIF
ICbfFyTB+UOJA/J1EgSfoxjoTea739s3CjGbmrUe85DZKtn79a4Gyrx5yywYqv7Py4/xv1Om/x93
EfPUvylrROCLJtm/v9/tnNXdMX30Nt7mAKNZhD1khO84KheHOPr0F4jbLbyo3cgoiCCzWkBAsmiX
7RK52nsQA3d8U9+ArgpdTvQEddrCLD4v/8ozh35CzAaGSkBhYasYazmpQHgYSwCZdVLD7xFyu48J
8VeVHDO6oI6fWfCqashMsVENvtmxZ0NHOVkZtCneUp7diOIjoPcDqFV8bK/0tjNz5zx9D2zXujfI
f9jDaLPtK8RfXaPuRwqIlomPquuGb95othyA8R0qbtfJ9onhBFoW1ow7Ghc4+GOpQPGXcNMNVrX8
7XLDnemD8/Q9J2kroxqb7FGt80i0sxpU/3D50mfGwnneXhxguZFlPAUUxenWqFPPo0TDR6gTs+5o
yVdMDFGGhfj3Rqu5CBMFcjJMG3yCJuSrLP1BJQo3gPy5/DRnwsyCz8YT04W9KydcfhJiBadDlBv+
RUECjurCGxc642ve+mRRkwBAIQmSk9C/Bo99Fg1LFjpu3i//kHMtNhtvCtR8VtJ66b5GXlObxnsL
ieXlS5/7yGfrh4GmYyo77I973y6SDpyz3l34XQKepb90sm+ZYqjgs7FiQrFfDcNxiqwmsjdD/0DS
9iuw0/byU/wv6vGPEXNuPamQVObSRuDDg1GF5j8z2DEFiIAgUKM/qZ+6e3adblEMFTjtZuV45hBc
PQU9M2fO0wCDtBVGokgB9i2wKNsf8O7sVHKN5H+m8ecuFI5kVch8abpvivELFu+lg9zhy6/tzHw5
z/0bSS4A8MrUHrFDAfgZ8s3i3HHvZCvZDsBCduUjO/cIp/v/tSeHg4AgDNIm+9L09xCTA2wE6OHl
Z6Ds34geiqnxv5fnqDlVrT+xPSaa8AeYsuMjFMvpI9CAwRRBoad/cxokzcKtPVTOirwRiA4gEyLK
PFKZtYN0MbCQm65+KbsC9A5Js2nJBjk95Anzp4VkmX/TJq7aJUZVN2IQFKdMXurDJZrw9ikFiNpZ
aM71b2h+u9WQ8xwEtCRwt0Np4w0wydOH7ip9p4FOzxYtBaoNlCvZRl04wSNZx7Jfhr0ztJF12WsH
EiGksm7y0rPEgp5r6zUKX8m6bgM3KgrZQZJW2ogLiCSDnMF5N2TNempc8clrQ1aYmgtQ0RyQahmP
0xu4S6dDyMd+3eV9Atzu2Jz8bL27cz3fPk+V1htVJBnY0QUcsrHw96lgxe9GVvomaSby0yZlsDes
bx7qzOS/Yi9IDqjSGQCwhFhiwwVyBkVa0dUUWqSDZ6jYLSrd04jXZb2CdixAIWLYxneuKuIsAtI0
YQtwDc2xEXV1HwQcH1/d9eGXB3LCrZDOn7IGHRTMdsivPIGlS2e8WyJzP5oqa0GKn5CfIQIevMUi
Y7+NoAPQkW4+3AvwYL5wgC32Jg/HXcNqkCjlEJ4clLLZwLMrd57ny1tVJf1yJCVgt8qHRjbqx1E/
xFyoyEVl0GMKpcGDYkX10/PLAujYhL8PvenyJScZCOx1AfBg3KqPEFDUDqfMHhbKqYLbY0kVUoZU
55MVCSrIIRgGQFS0VfrBDQobASdeLOFzKNqoamSLP44VJnliURk9xpN5cRDFeikLfBYN0Do7fKat
WaS0ZPVCI4MZNbz1+NAVGXQDnpSfqQrIjqCmGkvDuOwjp0MhxxLF0NJGEz7q9xQmiigZFUxkTkGD
O5rHww5TcrsHbiS/9UF+BbHaFPhiuIQ7MNEpSotYVxYQCiIaiC1xV5pfbWvLDTI2w3pBg5Zixhvb
7K5M+vQZrGkFs0Ffq4WQeKdIB4FfJBI9h0TQzT3EjZv+GIfSBzK8gwhoZZwYXsZ4kP24GrBjQphF
eKAotIpvERo2z5PKh49qmEDzS7rmq+kJGKxFg9e2CEs/2fKshIHUB9wcoXvQ5kHGsTHUNlBKJKbs
D3Lys2cdCn6TqLy5z4IwaBGVLZp0jSBF9aurIK1BXKozf/wGuecLzFxkjTMnb++BDrzCiUf85JIp
2ak4KX6mSW8BmqQ/gG4s7jqr7VY5uf8wlo533ySxvGtGh2zheWcrFEmwXdXm5Rqs9mxZdBkKmBXz
t7aEBsOrWvcu1ZLAzZICwag7ucmpHUFfLoLbwfob2zs5Wce6QL0Lsc2nUEUPNLsfP6GGcTy0SINc
uWKakL3pix9Yo5QntGt61G49QhErysgzchl2dimQnx4ar9zTsnPswjNht4mZhVMx4IWMJCi54ZLZ
PjxCv1ytLEE1XwWSeB4jPitS3q+F1v0yHjuPR1XsQgDcdJWzIhnAqyIFxTdNzVdJhb8FR/NPHQZs
lYyt7rfwEdcrQEHZrh68fttzHOctqC3EgwTI7lZTx/tTxwOOJic57OrGrU00try76SFm+AqRcvkq
RnbyaGb6kKLoDeaBOlthVVaDiTqqPbiTAHeSnh6LimGpOcLPUtEQ5qcOFfR3RayqtYNN4dYPIApg
3kiePehJt6gkh4agqzr97sQlgkmxAUW4z6cVSaTH13EcAuxGTq5OgLEXKOdDEJO53iHVrbOC7TBB
eX7DdbYe+gaBFvhdnR80zclLOAzqKFNXbgZh4zfQfIujlAZ4kKSsb6txFPupxhrfxLWzFGZM1l1C
qpXWUt1WDhSxdcvB3SBj+l4JlFkCMWDWMYy3NxMEv/UC9dRB1IkmXQJIBL9AVeU3SdemR8MIxh4S
U/Zg3XDcBkoiszeQKBqr+LRzOgWQFkVyxJiw8hfuyWssVUJ1LDCi/gylox58L+H4bMZhXDW0zp69
vAWuHxTWNjJZ7exFUZunMqP1TvImWeuYqLUP6U9Uem34mlhPP9YYNh4caFRw2tyGax4MznF0dXJI
WyhXBykzsFI5796AOzgpfVOwp6nH298jyn/31M/Em9UJMshMlrz1fY5EA594qyEZsmOLbLMDVbzc
9gRWhYFM9iXMAZFIOhnsC6esv2JWpbcuHM0/EN5Ue8f2LqbRhAL94dMdfMkMtl9qV54e020bismg
tnQwR9lDgyBgIvjJ6qzr1lAdA4LlVyQ+dshr/YnFXbURfeYAMJ7E/CtLebNNIS2OdE6z20EVQM5W
wI080KELb5sSxe60KpNXIiR1YLfsxOMwVMMBuaP+T+PZ6bXXCkMorEORlkH46iJXclqmRPb9Mq05
toKoUn3n3QQNpi8BxgDzdgW+dLtSyKMHLtvxd8ZhchNLJ4EvePDIOsR5/7IX7mdm0zpq9Cm8L1Dl
FEyt8ztuMNX1HIBgZOWlCqR/o9eQXVbLoOgQfXaA121lhSG/KlHVO+Xu0+SUDF6todurMoE1tSrk
m4c8kL0muttJ2FOXY+vVa5+7cCMwRiPh6noNp/q0qrCUuZsGvEvRmyYCBqQ8ogJgMACdo44I8u1q
CWIXcsQ7CUODbOoVJr/JWeCACMuDGozyCcRccD5CGdMbyNHaVY/iQxg7URe5iA1tD8j4xRyLlcR4
R1sHoyML+ui0JHlELWm3jE1I8WKaEF6SNijvPQE9YQH6z0pJlf0pgSQ4QHfSHNyE4aU0YJDA8sqA
oaEU2m6h09tuykJYQAKA1H/rtJ02IquGTdBWwXaUdXDnEYDRpYP6TwgnYG0YvRwDTGK3ZUBBCYa3
lH6aRLV3muTonW7vhag4HgtM56l5r33gs/rEV/mqRRyFRJQg81OSgK+x5MgeuZUQ9g5DU3prbPza
Jei55colsLFOMeYePTC/hN5DDocKyncPEP+q65fQzVfv1gPVfBFj+AJV1y/ZfTtinen7DYbYqe8w
baZ1OX3Gpk5utQQImXegsoCBlWFuhWR4WEFam96GqVTVSsRUb7DIavQpqxPM/84Z+xC2TFhsIX6u
Ua257GTtR3kLWkteFcnJeyBdDX0FpEvrGJSkZF1VWFdB6wCrJjD9UI/HigOQPtj0NqmDEGeyJP5E
ZK1ccgjLltAdmQfEbclWnEIu5UQq6ADY6N7BQpseGSwSq4ln9s3tOor2o9MIZ1CgyG2Kzwa6IIz7
7wWs9E+UNOG+cPPmOYG0Hb4nGFU3KKeFmdh49T1+ND8YHCYV0GSl/JW4zlSuqsKm76eTB7IMfEej
vrbqYBmBAkfkU/XlGVJAFUIr+gWueHA7xrY8Pb9xbijLsEhvMg/+auhlfMykEhYHAGSgvxpxrlpb
h62YV5BNSKA25uEIWDYGxGWnldxjNYxdeJhAfuCqtLwLgmEoo4zC0bFovX7QuNzEviqwoG9y5LyH
LPGWZULpHRJxYcbBSYaPD954L4nsXXUg1CIvZ8qNtyTM1Xco3nU2ZYPNhPSo28CdwLMVQOHeS9dQ
xDXMXiLBcVt3TviOQuBKLao6mx6SoeLveR0MERhYbNPYvIiqskgfed2VBxLK4YePXRNsyVpDPeCl
ww+gGIHGTodx+sTaCNIXgv3AT0/1xY/BybJgwTAP3zk5kvdIR8dHDVPURvrUfYQOh+yl9rN6qQLw
qaBEx+oZujKcqQsFDV9cZ7fMCjRTM2yZLzecteWtQx0BKrdqN47xcBqLPscesw4yaBy+dI9165RH
ntvpDR+Dt0rQT9bMSbvtBEveHhutYIlVdREhE79dI9VlWLXYs91ArgsS9DDy194asOSFIvc40YHW
OezhTDcp4iSFKiPsNt29w9PktnSBSNIkhKsMG4ooLN0KQMh8BJ8cIGVsmAJvm2Cof2n6HDUsetKP
KvHCpTt44yEOYSLA8CvXdYG47YTDi1dUPLsHfOzxQQUmfG8alexDIDiXWF/U+9DLmgeW235TQt6x
z8IS5iRMa1Fe19NOtlPyg0unfaoLZH3CbMP0Fr42uNYqOmxCv6EfHIZhgMZDt+ORaMvm2aZFf2Au
iGxYDwXhgskAniYP0tSI9NiM5gGrIwsTg1igfhDr20GqQEWqMnYj00bfFVlOb5wKmb4I92l6J/rT
ihH959UfpIei2L793RUs+TBwLcgFSGflayXSZE+cDJBvJgduVvgo5M1AmvIuHbJiy6QTY+1JEUta
xTYFaZz8b4dLbS03usVXkIZ2GJdkSLqoqNMC/8vMR5ZU5Ss8JhXWbMJgOVfQtDkVqRTSWYGK23/q
nAyPni7ybNNyPdVY2pTsFd/fBAS6X2YLFjZDHOEsGwo/7HTjqHY6aHkspO+ikM0O2jiD0bevoMHC
P7oGBa0LSCZKFFjxcVcXSY8BQIfOTTtWQOKK0o1CJPu+6apwFy6vGyxMPHIqBajzACaErPxlT74O
IHUr4H3guHR54EPV2DXtogvMdJ97E73PScgicwpDGreAqG9M7d2Qpc2AeuyiXGFWnX5BbpcdeZd5
W5IKkLooFb9ajJ44FDHmNu9tV0Um7st1KBuQdE56H3cltIM9rKYMOjk3ySiWfQS5Ucpw54PB+F6u
IZ+QO8QtMC+76YTTUg7FBmxE4TD9DHIxjAtLG4ujAPDkIouIC1mQwDb1wg1K+PlSHvUTdCA2qf2F
gflp3zNJNrbM9LZS3vgLZzdigQ2bdhcjm/LI4xlo+jbXW1O042+UmwM5iQJ3fkgamoP2rpLlMIl6
3RgabhgGgbXkLQRHMDHsME6Cdo+yMRcCeXxY4CwjidadTLAlyRRgiswgGsKytYxkQN0lR0AhMpKr
+yIwoMODMO24EWtj9kviK42wri1P1iQQaj1e73IHp1qLjCh5A0263UIclG9z4ppHNtZAwfQqfq6n
HIKs3guKFSmDdzHIcsN1m61Zz+mShy7buCGDXog4ut1J2QCW3SnlwQkFTRlc5SkkEUlz7xZluiFp
nr5mvvYOFZLxtmWSmNfQMxBwcYzS5YgQVGc7vrJ9P+4rMgAB4PleusQGMb1JKhTcYtNdL3UGJmLP
uupPyN0U5C4Zp2tlkEKD9D7sM4YkVogR2GTA4nZkR69NycNQWXabGoyKkczH+odfD/bBHeCLwTIX
Bswmtfmxyo1d6tQNVwYbd+SBgyubdkWyQ+WqWqbCehHQfN7ahGH5YSAIAYonzfhzHfvsPoWY+QW6
oQJBAR9jaFsmsInCyV14Zvry4gKIf1Lp5kYLJ9lieeWuQ+OoLXr3sKyG1h5SxcybVGkAOBRD1l2Z
Mb7EMTMUgKjqOaTdIG+zFhobnKjyJ6gH4HELJvEGjlZ9G6gk2VPTpA8B5eVPJ+np2+TzYDtoi9vb
GuCsxnP8BaJv09oUpxWwhMKGGd/W2DWPyStvNAxHTqZfpAL4pem96mPi7rDjdlDbCZ6pVZ15/sFM
nD76OSLteS+aXVFDZEEy2AcsxHg3zPe926YI5JJ1Rt7RpJ4Orh4waIV1DpD9gHVDmSf5T3Tp+HZE
/HsJ7Q+IRnXQYEMecnXQbOLoP3m7jhNZrRSqobcc2561rbBqRI3mV1Dl8QJKGvc2KQa28RSHLRzQ
tR8hdtNrpynbP8rHvFs3Tr1W0CRi2y7MHtb3/I6hfntZm9R8OKE0D3nDxYEEYtxKEmMxNo0eoid+
CE0X+gt5DAsj7liOOHlDR95CXtnIdZ7A3IkkKr0d+Rg81jAGRbrXXrVAxkohF3qYShLJzMRPJTZX
f1JZ6EcHhwn32HTLCEdn1SsfgA1AkNKNeo3dnUIEbh3brt3oOovpAoU5/t5LG4UsOVnFBy8vLZyV
GrugFCjpY5DQbMPrIN26vsKLG0T4VAy6WuoEfb2qNfZ+eXEyGCZdAHOGT14m6zUUIyPCXBHXTNwz
qoo7IFvoQROKzF7C+gh7PWcn0SxrhiLtbTU0cu/nPjasdEQbT0FT7IJ0sMcx5gHWPANUIBjGCWx4
wAjoqhYrKrHaaWqhd7Yn2aIPGPlRjlUc+WndL/M80Z91CcMJRLjKexF1IFZQHWIP0HbFfTFOyT3C
UERtcoLDatT/OcjfCOLFKeQK7eJgAKXNXKgSiZ/RZS8z/habsjrSIXM2yLzpHAhSEm9Bk0kuXTeU
400TIJK/QBwkR0mFIBuQOk6OoR6Tb+2IEeYYWGvQE6eFCxz8TxZkxVs/YFk8QMj9M9bSPKd9mCAW
51RHA9AaPs8kXlkR0GOVWfOE2U1ir8/zXY9gzA3HFrmBk68uoFOVQ4GFWeFuO7+sdn2fDOvGReAb
ibbx2hcUe8BBNR/E5lj8GMj44kKnKA9R4WPMK/kUWNh2FsJV5qkYm4HcsqaqN12IxAATB9AcewEt
fwweL54HB/267GoN90mRAIrtk3vfDPLZ6dzsrnK8cOdzGEUGn1kQa30EvgtVoEnAdZtU1W/qVkiU
KcAjV4U9fWwQxn2FSZZEQrvmTTsTmtxh3rQBs099uQ6W0tj5ii2iNe1NW2B9xY1kL5ACjQ+IUyPt
1kUIZ4pVDErNlG5cAYlV3ngGRoLY/VAinjbGNAi7jqLaDW0TL7Hjyh4zYGhuABFNblnthEtM3s5r
BkPLfZo6xXpAe8sNExqGsdCDmEGYqsSStcJG7+gTfLFZQ9NghQUu/xBlbHIYtAz8coRzcu/B66kj
VBPFrxSWVyhCPPWOGMyITMgC+5BNjgkwWDPMM+8+LL4VOrINvYhCIfdOYxU8A0uIDNBuyLMPxBz9
X2i+5EWQApI/IXN+54bGbPFdeC8ZRSEj7EWSvRJvsIeqbpCnXzDyGk+oMVVVgAoKrPSQlyHKbZtZ
CWs3mY5SFc6aVcrdjbGr/8CUEhwK5eXp0oX+YNdODIed6MdsC7V08FwKf3gqIcPY41Ny3qwh+gVY
Oq7A5AzYgwhgRUZ9nPpMiNX9opoEPOdO62J3g4OtHH6cJr0Pq9788MCe2qq0p38AhYEVh/n8yqn3
uWO72bG0nZAxU/Ai2xPh3zHoOxZdHJaQdlV8ATnStTq9c4eqcxQFYiykGwoHYaSemf2A5SQO7tz8
rimLAUdRtFvnWuSrOAid/+PsTJoj1bUg/IuI0AACtkDN5dnddveGcE8IEIPEzK9/Wb3qyzOuCC9v
34jCgCSkczK/RBgVUqEzxENhUyjr/YTvIBzTxbX+8d9G8TsNXrHoU0+9Y9DiA6Yk64n3ZBmNoUyE
BH42c7DRSVskMMeW6F+yVCMVq5taJCWO5iaZevbccElvIYN0d0h0Mtuq9qvtlM984wrQP/uycdDC
aK0TFhk0BnGiwwfYnnCAJfxbroQ6F3A2j8dUUrWfdGJukJ5YsV3GUCoKPAjAyk2FE8axgbaixSmj
wXI5uzn7jtMgxdjE/uc+yRoPF30W7dACPZ4lQ77TykEZREJKkKOxG3TIT0XgXtbsp0RaLylS1Xbz
lBd72iJw1+N2synn1L/gmsvzOCLSTTSxekEYsHnuKFVhbePQ4+Q9egEZI/jCqOHcldS/S4BZ2zhT
nGxzYZFNiw7aHjT+7EHAFLwHkAq5yNYgI2BiwUh252ti7BV1gVi0/VHqQVE5lRBk2RgZM0XYXGzF
KRoZ9rBRDCnkU12UV6aFj3bve0NkoQearCYGRyZTR84bZiNnN3Ej2QnvDsU4VP68hKRRjzo08thi
t3pW0KE9XulBX0bhO5deokE6TVA08Zg6Jg7f1U0hA4rGG7qg22J4KUu+SzIL3Wdywpk59OziFxXj
FTXPivjAWYiHkEYGDLUzZke7Zf0D6A/fyGzxQ15x+8pzXbvC5eX+070fHNqPzEbhyoKfaQ/MG/Zu
+B4mGxJn8TWa3opEwLmsdf9cpFXpyC1UnOE6YDoSbmP2aNPOXz5+QWu/vlAIYM46ExAB1bGb4RIF
jEQ8ElZ0n6Iaec5iPa6FQZeoQ4+IopuYSzfEwTAl18Tifw1J7w2uhfrHUNevEINcHVncFj8KdElu
nWIsfiMv0nspQJk8SKANw7HJvLsOwZinPp8QYJqxaZvRxjxOQ6m2jcfng2vJ+gq8cWWyLSkjncsI
ky4K+KyZbybf/ZO7FlJR898IMdzi+X4ZG6xtA0wGu49f4dooXCwlM9Ab1MVShy4REvUYb1nolQhD
YWlvos9dYrGAJEjJkKWDBSRHKeOSr/nHlvl37qsrWue/9rV33uSSKjILG0WfRCbHmifit4du/dkA
/CiizPQMRX3oUoQzpSif4uvpE9cPUwdBjFaKENiysJ00TFFaQD1qnrpHXzb9oYfs/lMWZm9JIeEI
oE4sXUDnjWPX0JSBXX2T5Y9PPdolewS1MKWwi1BH1G9B8Rb5+NbZM7vJfX/efHyJlTm+TDKD8HTs
CmAbDigq3KEhcqq0vv/cTy+Wj8FitVfD3njUqFpP/L66Rn5Z09Dai6Wjc2UukcRYHoGYQXaoUw5H
u6/QK3dM+yA61EyCbph0MI/YcjWqsY+5q+iVhf2ytr43HBcLS+dwbKsyyLI6CG1KhEc6iHiwz424
Nt4vP/TeBRabNsgKWYztUn0cyksufQyXXAhPDRJC/dkVyNjkHUKtEWGCfOuE1yhbDmWa7WNY5U4u
SgxvTHjZcMp4NgQfv8m1W16sIrWUPuAWGbIee7rLM/pd47OJEjUVwUC7axa6tassFhKHDyLvLXwQ
VIzTD4rWkoyHyrobOva5+1gyS6y6HDplYkxWSxPsMKfZvAgI0nY2MnPO0FjIayLYlXtZgkdaHuM6
iCk9Egel1jNQTuGE8101fP34jaxsEZewERxaEPDqw17C7ARxqmR46cbuBK7DvvLkFoXE+sojW/mA
8MsN/rvDwPIOy5itjvCsQ7U2Fc8ZOlO+Qsr2x3eysgAtg9HSicJ8ICt19HIftd3iXtjxFfzN2ktY
LBPodeSFywcIKOPxS8JadmtwLsB3IEXxHm7d6OM7WLvMYkFIDaknMLTQXHLHjT0/Axm7o9OX5Jrt
cO0Jsf++AtO6eZ8NKKeM+XcHlkZEEV559msvdzGv4eNXqIfil336W8UPfvWVfs4N7fHFZK4zkZSN
r5OjqH6hSBxZvtoTb8dRCi3zz31glvgQjszorBvx7UUMGzLoaSjSa8N+ZaO2pIcw6sJh2PUZRBwT
PuzCUIKEyQmFc4jhnnBEFue4nOKHAUWKBLl4XnFlzK68bLY4NpTg6yPdqZfHeq70TQwJaJjzJNl+
PFRXXviSBlI3sI4jzDc5wq8ECd9YP4wdg2anuRZnufZpZouPvnHsxkWTNT1K9gs628iHZBZCuBDC
5K1Mihs0XJ5l0SFP49vHt7T2wC7//s8C1bcmhsARKv9GpBD4FVscWK98idcGwWJi+1M2eX2Ce2mh
2eA5+VaMPWLd44gqdEUt8kOIYjdeJcGtvZzFPK9bfDU8w9MjWjV7Ws3bgjiRnJJPzpbFZCeqzXRh
4+dR9Nw6WmJF5H8+9w4Wk32I+0K76KMeyfjWmpcBUr2Pf3jlDSxRIJZv1ZWkML6z3C+eIGPLnDCJ
06TdAEzs3/mWhPI2Z2n3ze2tGXq5HDKKjy+98oVdskFwfiS6Nfh4tNANBL0CvH2cIDSyhhuUhJuI
o5AafnyplSG8ZISgHy9qxAHhzRQxum41Rxj4eM0mtTKq/p6q/pkfaY3uE5K9wbWBlhYgih3tHzNT
X8F6rT2lxXQHSNsqhK4xZj2OXmF/rtpiDuocqgqjspB09IqZZ+1Ci2leWmOL0hvgDXQ45fnv1Dih
4JAe51lAINf9+EWsPavFhE/x1JllJnlkPgkKKm699jVDG+LjX/+7pXlnY//XifHPqxgrSK67kWM/
YgokznjpH2Y5NTrUNfb67CK+s90dDAsJNGteGfXIboRIWm9MCd9HPtR3FnGxkPqPk5yH0HQJDRx0
/9LGnOtUIVAWaaqmPsjR2IHtchPYhfOYe9mrMwPTJ90x1Kl91ln6uxBjNNFyN/Uceu0ZcUceSsFX
hvPfcfvefS5WGtrZBt1BDDnHQO7VQroeNUM+35rBz26HvlYhFYMfSQLrxFTZv4Gm+oH4oGdpGrCa
9ejf9ZmVRPnIn5QYgJip7U86+/9+tv55BfWEUuMwaAwjRPAgyb6rH6wcmmjP8szJnoruKZkEueKv
WpnXS8RJ7Iic0x4lQFp0N13eHaa+uzLvVkbqkmWSCtI7LezxkDFBC1s9zuaXcq95p1bm2jL6jJWZ
HDKoiI5NtmdohXfzEDn0SwyphPbl7uPZsPZwLrvpf96E6zI3nTx423pvnJ86YJfQA0hncvj459fu
YbEwKbfKphZ5EUdjHiDQCMr4gXqoznA/qrNrRca1iywWJQ/gSvQiZnyejPucl9mdinM0JGYkmjj8
CQ7BzxWZyGJdAgy4ydwc16nZ/UX87cAtMpLqyqbw8sTfma5LrAmSXb0sLRvsoOz2F59/SIjJg4vp
kHyyfkAWC0IBwHjPpvGyRzMHIX+PJQ74YwejzDV+/dqbWOxA8nw0vBuT9Ci6voGs2ve+NGMGia+i
HB4bdwSctCyvreTvPzF3iTpJVKrqzMVXr4vrs1TlAd6KNw6nazFCn/7xAH5/frhL2omfzbmvZ4r+
T2ngsfHaPkPXkqZXXvraz18e5D/Tz2EFNORssA4o1sKcO76mRH3uWAlh5n9/205z6RHHBYOHZ98z
Ef8cOOT+CBr/3JNZTG1eefY8M4Bman+OWE5Pkyiu/PT7y6r7f3FnchTGZWhElDbURW1xUbCirc93
H//la+NmMY8Zhb6yLzw8mMS7Scpua+fIjbUq/8kqYM77+CJr98D++/RHbTnQN1igsrQ/FCTUlb4j
88/P/fZiIlcKYcbVCCoIdttoeVZe/6SzCvrIbvxcWITrL2ZyBuWQjyMc2ucp/MCzQY3Tf/BT/8p3
4e/+/f9XO3cJNhGWKymEDRz1Jl7eTd2Ug6PmwCuAY+sdqDnWoYFiMIQktojmUaFDNE3oDmpY/wJ6
sYJRK+f7kU3tKakYOQwC+q0ciasqyHwprqz4lz7ke3/loj/pjXGTZnEsEZkhzmWKYqXd6u80qX6q
OLkfqbxF1f7hUy91mY02iAohJpA2Huvie5KWe60gNSZXOl4ro3FJRhkT5PqKDFlu8QAhTu8BQT5C
hrhzqc0/dUx3l3SUue14MVMIVnPKDzQh1kUEB/oa7Ig+/wbbxt5Mw45Byffx81qZxct4NAA5HGUq
Jz6MZj/H2B7V33nxIvrPERDdJSel8UUfU4HfVzkoiFmRh7Msj0gVfvv473//Wwm95X8XCESgJo7j
Yv0s7FEcnYFXD/B86X1S2cl+gKw4ULq/Fkn4/gneXeJOiopbJvZQqAYf8TGF8OVi1X4gk7knLHuD
iv8ePqI3m8I59vHdrb2dxfoh5jrxpwa6iQpv5FHYGgZ3OM/SwC8kixQphyu7+5WRvQSdwHDQmrQG
nqpU6UEoUsH0B8+A9j83zJbJZHM1IcwN2uZDW7UHr9Gvks12WKZeFtgxGp+felxLrElP0bXNLzBa
z3uS1evYdttSPKF98cm7WOwF6jGGmxYa5mMTw0/T7gFFum0QqtvV9pUV/W9P5Z21cokzESgNcE1Q
2BrC1+TUPMZHd5sjjykJY9hfNiqC93qrtjaSil/y47z3wz6kYf3Y3JNn/zequS+X43VkjuWxH8Pi
qd5NJ/Jybe+7UhFFLNR/p1tGuCwhxk6PlufKQxtD0K7sFIHnLiu++kgtuquY1f0s4UYCS6TUSO6G
mP37x693bZAudhyDC0l83KEyR90sAD1+r/Q9YLpXpsBfZPF7j36xlGAnlvXzPPLjoIDFCElsg3dN
uwnAJCfRe4gtkZwcp9k5nuLyUPimuEndxNnTQjZfcjI4oQWX7rEiqrsf+3KMcPZkwSiSPmwEurgW
S3/UeGRbaGjkaRra/MqwXNn+Lskqlc5Qo4a/6lgV9o9EtUkIMPj95575YgWqO5v2dobjsw1IYZZ4
MAc9d/k1Kt7K+rbEpgAkR0itoZEuSfGDtaUHWEZr7tJY5N/juXKjT93Ekp9CBqMtUoPXb9mPVNyQ
+rl1rgh/Vp79//FTTOuXM8yxx4pJGTpen/1MxCC+fvyHrz2fxYLT23L2jA0AaNW3edCW0FrN83wb
X1Cms/zcPnjJTlHwIheAoOATXTDzRQ7z/JI4CqgcUJz8K5/plakrFuuGqFg5ItkZ4pY+3fvNiwcJ
sFD+lfe79pgWCwMGUZni0C8O+TDBlN39GHX71efFk236z82xpfi0AxAXmz63PrbamaKGIWhZ8Wsc
6pUN8lIj6XeQjkF2BAlI7Lpbp4XHW6U2OWQE0atEanBdkBQFCwxieMOPR9bauF3Ma93wmbUyLo5M
cn6TUAN3giTXVqSVjdJSDJlW0JSkFsM3yJ1aE8DIXtzgkEV3ptBjVHi9BJnPUd/brgTKzqmHKyeN
ld3gUgnZguBhZ2AWHF1QhU/EmroojyX7Bh/OuM9MB/tNPVyL51272OXf/6k6UFirKi2oOA7CP9TK
3fkCbsx043IggMWVr9LKe1qKIsty0HEssunEuctvihE4tco4nyOrus5luv5zC9YMm7QL+cgJ5pxN
WsM28TRPsB7n13CVa89oMe9ZJcamG535VEzFpsitC+woKIw66srBx/XKuWztIS3mPz4XlOUwHZ+s
pnuA4/QBCsRrXbuVlWupchSwNXu2T9GPG3hAoVhArS8c7Wvl6bWfXxQhagavkFFueWrB2HDUa+zi
GaHR8PEsX/v1xSyHlKMpvM5yjx2Tt7E33HmTBE7gc4JMdylmzGQ9wNzG2FHJadMMgDD4mYGH8Foa
38q6uNQjljr387GxAPRDDmkNS6hdqv41HubxpKumROv64ilHllVxZSCtDNelRhH6CJKwWVDo68UY
ONz/JmEIncDv6uuTVGN85b2sXWfxXXeMjNuuRUB82qqXVCEI0BMnHwA2oK7QWPmc5tldBqXBhu06
CI3igGDFJkhovsNS8vjx0FqZc0vZIpaIoR9ErU9zr0EjqZM5cFxKr5RBVgauvZjRRQoRc5VzPCA1
38CaExky3cWW+7lV1V5s9YVFvWrOu/SEcMft3Honw6zPbZjtxYQmBBgV5DuOR9OWX2qD1qbhN7F3
TXS9dgKzF1MaTswid6UzHJMRTVGe9Tu/5H9mtygRXFLetgSisAQZ9IGjwfOT1udmxlJt2AG2rst4
Ho/UehNY/WT9RO3XCvQIrebdx0Pq76b5nRPYUmg41cQFYGAiR524iFcDlwkEmNjPwZyah7sGjtI/
jmzKHShS4y7rSL8HrM05q6Ebnyer8EOFzfhRMN8PXNO1UYmwnX0+9snbQCCiviRpYU9F2EOToveg
gbDae2qEX6cp0eqKu54/JK4jw5bl3i6fobKlF8OcsIW1aTkVEVPUvR9MzDaVpzMY9dINKG4/J+mP
WwcywntAWEb0N3xh4hD/mu3QhS9eEzaSi1WoB95OUezh9QgPaj8kL8RrfBxjfRp1nZq3LjiJEWx1
U0TnSuz8GC6FsuXuCyMCym8O87weBh6mkL8AFedlGzelYEErr0ebfW5qEBzgE+IwGN3gxIOBh1Ps
5uO3s7JmLVWalUVGX8QY2HHJTibmHPHDxAnawkOxqODptpDttTTwtWst1sd0Rllbj6w7xYP9o5j4
rqhlFXi0QiaTgj14wlnuyl2trDT/J9m0pPJZ2sqTGROFfBAgC0M3A70Lgd58XyRwSjdU6u2cpc5v
j6A1UI9usvPzHFObOtZzgzT0fVLUdE9Mo++Y1oBSUc+7z7p29IA59Lp7v5eAZ/hwYPeBBssx3dKK
eZtpyt1AeAjTmkTeRRlYCxFy6PP7pGPzxjW2vXcI53Ng8Z7t1OTlZ5Bt8q3v5e7RHrEhgQsfqCzU
CU+M1+SmgO27CH2dDxtPDIcZxBfPtSJwK4vbzKLJCS72dO/NYx516Qx0H82G/cRgou2KNtvA6ZsH
Km9GaCiBS4KB0t7aowJ5Mu2/ZWoGIZPH1WucqWoHWAOYNCW3D2Y0ZVQMZRElNq8AmiN9RLDCBuCp
eEE7dskdBO5mY2uvieCyTIBkimsY/wHa//glrpz/lnl8Hbiik1+P41GPyZfGlSdd109Ifb8d7fLh
40usDZPFB8lppqJN61Ge4t6Oem7vaKNCq0uij39+bVnniy+SV3U8UYnbnWrwHtOsaM8VWFKhnwOh
1tDD3KpbkXZ/MgxFbHvA5/j4uitfcb74WjVcWBLAzPSUwiJo4OeF/uiTP734ULVjHpdJ3g4nBVM7
J1/6JP3cLy+lsqQ2tEqQL3jqWnk/yKIMy95OPncwXopl/TijY900w8kHYrEuo66/9kBWhtBSDdsS
ySzLZfKUCf2Qp+k+b/ldXMef23gs5bAqsRGioDFCB2K/DSAeDcRT0JM1n4syc5dq2NaS4JZafn+q
4uRh7PUZqpQmqFXxBRb7aicmHI4+HpVrT+oyWv85lpKpZU2T2fKEMuqLnq19ZbG9luxzuz+2mMvM
Ig1JeiNPRIlmC5WZHfmWFlcqgiuL0d/y8j9/vEDwgJsDyXZiHWgc3XdV3mb4VtTwtnzu6SzmLJZ8
gVojhn9V/SmqfDsBtThda9S4K5ZvmPj++/BlXrWObuz4KMCoyDeCGOu+b/x430J0cj80ADEARCXz
LTBi+o8arI4cGssff4FECf4qTolof+HbXf/mwzS+ol/QNkj+rmwAl6Y2fZ3Aevk+VDaKDqWXA8CR
CWB+gI2MLLCjArTzAI7tDbHvSWa526libO9qXW8EN+yczO14XwJNcN96ND0pDMovNc/hjIKy/N61
vWQ7QEIB/xyxXl2HVG95b1QgWpBNsXeAABkKxWzT92P7VSrAvYKxRMkoABCxufVzJ43syS12KTXT
xpfS2trwGmJ1TLNvUEch8hehzdu47scqUJYodymbL1q7fAIULgdLy5rU7yH2rDvd0+meNG12VF1q
NlwrH0EasXUqJ9t+oFYHxE6VIQajypIGZxA93GZEgc4lCzNv6RAXWzG1+Z1VdGwzJHZxFlMHMkUL
DiUBLPQPmxp25sp8BVqh3zVyOrC8ueknUJCsbCBRZs111JAMFDEkuYXUp9AAVN4taNVn4KTKICbz
KxsdESndPlV1V4e9rlKgNUec4T2nP6KoApP81CK8VRBEHiTVWaGOE5gEfnQ5H4DK2SunOxQOoxCK
zb+qwbmRo/7SGJVu+cVLlskOCMA4RhJHOVrYlbOngrdtYPWcBCa3Qe2S/n3hV4AruP6rsIufhDrl
tmxqO/A0kyGZ0gdLuai9lMUUZkn51WQtqKy2PhFIqEO79KcIUUopjp8gzlQg7wbICQWXs55+UoBb
ZmZ+t4nzTST63k1qJLEBXUmo7wRWkh4Ys1kkfNKFrLfeWjQPIU7VcwSCMubsDFPtTBU2YHY+RqnU
d04x21Fi1eTOQS8KPDTGN1XqbKexuoPL1pyx6P4EouOCsbkvdR1HnRrxvzP2BizF2ar4s93Y1WNG
nDdDYVegWoGj5pQEM60l26nk7h9iQNYRSRpwNoAmTQwF3LS28Ixh/U9cGyGC0grjqewC0QsdVV33
pOcWRVWAJTnM3/tB9S625v6fEcbcwE6qR7e0vleCjViI2rNwkjffUY8jr0MI5b5IL/mad86v1m9U
MJHmTEv313iRtAIA4ocybfFrxAabtwNtvAPqqvTA6HRsdY4rwBwp1KYbaFyAHhH0Zz4BjYWg08Ap
QKwBYPIWaXUHx84frQHU1lyB8FqD+tqZbaL9m0LN92Sqv5XFfNPY1hhUSX8sOV6yZ+dnDhRaAOAe
28BtYaLeTXiEI4CJuLRvdSJ/eI7zOAr2XCf2oXHce+zYq7Ak/AbKgwwBczQNkI9z6CYX0OLqjpX6
kbXzjUCEaA2iZYDApH06ezfcHZ+15qe29Ddxa268bPrCMuwrCGKtgHpPjiB3PSTNuLckTmqxvVVz
/qvFtyR0mmrLai0D3pDnoiV/moy+mrEp8DhyHnIYIQA9zm+MW5k9cTUmgjPEQVIgX1abrA87xu5I
4ofoLs5nE/vdVqDvH0HNGNmueCo8NyrBrA4GjCesaXSDJt+8yUjxq5DFmcXkFkO1DKahcEOkvb8k
RRyBYLz180QHFa13YL8GM2P33mReq27UkQe9Z9TUPHJtwGPHy2HErn5VOn8zctzlBs7tJk0i5QDz
Ec9kPxvYXltk+5Jp4yD1NWjbYQiIKjaol9n3toMM8qyoH8pEiqjEwRCHqGlfO9VPzdWPucXZF/kp
Msxt8wa62JeMA8eWGmqFEx3fEJEKbhZA+peCRrJ13bkMPBLjOJtMdz6VB4BGd2BAOyF4hnSvYpij
4yq+SQFVQpzgfBiHYrpxSyT+KNbex/UEFKY/BQMRX2sLA6go/eFeT04wseneIhfQtY+nPm3KuH1q
Ofuea4s/NUAQvBUlx/tJExI0LEsDe9An3cufYz4+xgLED9GGNTb+h87Erx0GSJBO+mbEAokvyfjH
Igo0KfZloNSEDot3k48D/+AC2SWcUx0LUAbHYguiGghrovqSTojFy/VMglarAqhc+o0a66ZL6alC
5QLub7oVlfHPDPK6DU2xbreJu6lnHEGA1b3TFKoyp0gOSQMcSlI1pwK5v1CZAyaSdfj6zf7Rm61v
naHn3vZ+QVt0P872AQvOj1zXGGNa/fA689XvIAyzHb2x424n7ewLspaPZTmzne2BONqQ7s7JRxLm
mXPgNUqJjpn2Lb7OQalNv3NVmQdA/eAFTPyWNfI0w9ASyAt+0B6eNIFCHZ6HgzHNvV9pFsRp88oG
3eItgJLJC/EK/cwBWwoZuD05Ex+LniAdiRyTI7MgU7+hG/ZCUQ8tUHAXVErn/6aGQ1EvrBvhprvc
m8+eFf/KrAkbCIL6cJd5T70jH/JZPhjkqQcJSKKmNlVUgwkXZqniJ6NqP7xgiqNZxXcJRgva3AkH
SVH+cHrwhuYGX/jJAyAXD99GJvT8AEF5GfRd+Qpmc/ZsTXYRVnK4qwsb7gTwxll/qDCuRga+WAz8
UYC0B4zqGmWenuRZmLLSC4o5fmkNPq7m4ocfABlivrlNhupGZfiimepR1mpDe9SHwNYK6nTeZ9Jx
93kBWpHliDc3dZ7ddtgVBcgiDbC9yDXhwM5CCgBIEt3QIn4sfLSnMIFDm6QU4S7VbQuvNSCnM2Je
DBlCTpsK1duuQhwgA6EyBgKr8et5i8GDHKkpeQEG62S3zabufRKCmvIwYXNRa/uX6MdHBSoiPJxW
ewF/lnjd5nmGuMEzmHwo2SDfobdxksWHRAJeGrResdMOnNbVzL/Wkv6obHGqm+qp7DF8QOoDvavb
s1ygLufvxhHRv8ZH0SsFYytMUNkaAOAL4mQ+EaAWQdqzf8umxaaxQw+z6hJ4GxHhQPOu2PR1Nd5M
llC3qZ5okMatt2kch29YB9dmrH+yyU+RMefqS3wFcL4OgqAjPSQmwxiv06cYVDF3EDjot4CdDOmt
g94s3H4vXIpXrZCxnM7zTd8OL3XHnrTA7RMrfqR24YW9PXzxPP9bxtMhjAlUOyCXA8zd4EVlhYXv
uukCov23eWxuSojiEGt9zoSA9r7FZgMoozBG1XEraFH2QVw7pcD+p9QPZUzzk8hLDA6vaHagNdR3
DMkmA2ybWC7bHBBXkHG1HbTAq/0suSeLCFY5oMBMiecuJxjmAJi0K+ho+1YFTmmyF5+OYOVWA7pc
WU1sEjZdSuZQYBcAmiO2+C9e54KsKJwc+wOoD6rdBKbrg3L64obBhveYQxV1g4JZ9SS1jSARy0kf
bYqiQpCiSYDIMssFttTOiX+vgOh86VlSnwnPUHvl2LDsABvt7jPbH36BvejXkaxYp0OJndieGmoO
SlvgnxE6x+Lk4oAO7BaJ3Ts+Y6FJVK0UyELT4DzxBr74sMLH82saSz/Us8fHQM1WT4PWYExEsgVR
DxxJkYHqH8f9T9rM3W2sgVcIpkIM9zP+0hdHt/7PTx3XlrY/3tl22ugKDQHlfE1zHEamMv2GRm59
pXa0UixdmvtKhwzAjRb6VOFAlDEbjOrhEeeUOx+EM8sAGv3xjazUiujl+v8ebKcaOhGIG48DJQ99
a++K7Ko3cqXTtzT2Ja6muYW65BFUbZSyS78MhhRe5ZHS7xiRx0lPr5XTXyn6rtQX6OXf/7kTJo1X
u246HAf7GSModMmdfzUIde3HF8WLOO68RNhDCU59mefopSv5wrGnTgPT6/RKO2btIosSxgTTHG38
cjyyKo+y5FxbfViqavPxm14pYSy9fYnmaVrJXJ98lZW3YpQtqKMz0MXx+MAUzO8fX+Zv5eudfg9d
VDJqMD+tFoeTE3moD3dVHd4BB3YQVXhH9xLL+6mAXihougC52kFIfz+Jl6f86SnbxVdudG3YLWod
Ne/gveiy+lQiNXUG2tU7axyTVfyUY5sxxtdMsSsPdGme82Wp4Fhk5cljzxMWvjzf9xIcxdm7UhNa
u8DlBv8Z0bRFwaUadX1q/ZtsRPnADifnXIGI9/GrWvv9xdyXFUhxsq7xpnJd/fFc1BHaJG3v7Apf
36Kz5k/ex+X6/9yHJxmjqlIVakPfet+65fj2dvl38G9ePr6RlYlDLv/+zwViBzFYjpzLk6PJ3rJd
7LCMcYOemWs+ur/r4TujmiwWgNbt+7oFIPsEsGsMdIApkIpB0A7Bh/PWdSVCGXyBhGc1etHUZsjc
yKxtl+tk44tq2lt/9wtzVYSjV/nnvFD2rS3t5srXYu0BLFYOFD/hX0uG4tQT+4/AaAfV0v01uN3j
xw+Y/xV5vXf/7L+P2EIXDPxBak4m64onw4W4HeJM14GOp+lxLnrY3LHP4btG0w4092potiXQst/Q
FWVPrUPnGnsh0x/bzid31WV7Mfg6thGoNfG3RICxG4Echa6ChGINPZIEwO1Ba/alcnICeD/19O0w
6xlCGjM+1Y09tZEPzDjStVndIm6rIVIAmt53SKrQYH/7hdM/cpyiHmrfLcPM7eYJ27MJL83DDrqJ
Wkn9ItANSZFhUcitZZd1yCHR+47R5H1PoeD72pdO86Jw579iHxBSg1nx1czAHZp27LugR7L6dq4J
QV0euQIysYojdyyNKDm3PhEwLG/dubbPQF8XXsBYB4c7EA0uDuZoMSPyivktcit8bod6IPjw5m03
/dSI9j42TqXCcuqbc1+4BGVOoSQOY1LVQPVZ48GLJXlMOzk9K5fRiCEkce97/it3sdkHGL3/XVJZ
31St7e9w8B/vi3x+QnzdywA61NHlsY9sFGzoS+QAnUjCrYgl3QGBDzkqUgj+iEWZhjEeBP5TWaho
XCDyCBnY5n6qQn8u+22RVbf/4+w6mmPVue0vokog4hQ6uXG2T5xQPgmJHIQk+PVv9R350zNNlSdn
4LoXGoWtrb1XqIiHMxyuS66ynhanGfY+aHSEBTjma4JkOy/onV3CFc2OYFrbN90OdrE29LzDIGHS
DnfEJpe9lP30/crZ9YXN9zArpCgPhQIOTHW7R+N4iK25wwAv9JvVBG2cW+KO+Ti9LAlDFuHS+8UN
5yOcz7O4rod+l6NSkEB+do5HhIIE/w+UXCHXv0PDVB2mvkdpywr/NFBsjvXk/feB1t9FNGDsW4Gb
qIifORSDUfFhXlyMnojbANqPDQRL2xgQLB4rFJbvIZZHofYcPoKRIgBusLKjD6r2nnH7D6At9c8i
gC4ckrbq2NU6VxDc1uEDt+zlxRkxNbr1rVuo5db3C7Q0Tw135ZGQ/G8B9O4xF2AlZu5D3Sn0yCPr
iQn0ljksUlBBdeFCnaNkJry8PEIECRowQR0cx5FIuBdg3YTQ6AaRHQgkDvVRX567iVR7N6o1fnr9
TEf/DtMxJm04t3fL0AH9ikd/a23rBQUufZpra3wMSlLBqyd3z1Y7dUMCat3vEmpyaFBc9KlCa36T
RH8foUB4M1eh84UvNTrfKOvETa2jPVr+6O9j87lJMdldEuE2+WR5uAOSQUyJ8GFSNsqqgt54tJyY
a8EqKHJRebYRHGdXLDej1l7sMP9bU1bFLuOSxguMlmgLJ86ZzvnzXKMQQ0FFPVMflDia1+VxiFob
p8Fi73qv+jbiMnt0cFzHjLfVS4EQlNTSxz8hE2BPjiSuFP/b9tmzFbXjCbJwPJmqAlrwcwiXu4vx
je11X+es/+GXvX/KBnsCCcDCRcoZ4avqdcHdfCEQoGmB2iLcAfbDAGq37wc9OYql7tH09YLEK7wR
itm2+5X28KPw26lCXc2qn9qcuiiKwGGpyYLoHNTzcGggQtt4aG4IfyxgD9ghhJQtZOSw+tGSL+Ed
cBfC8QU9lND9pdDjgXmiLBPXtuEcRdthny9zAwcxrt6aDrf/piqrMwsksAeV6yx39lwXT6MLgZ0E
OtHAxoncnrDn4VnQzFO0m+jSn6xA/WMaAm/EwTcXZV4nCOMgr7jKhnFDH94McrB+z2FUPcAiqNzP
Q1acFer5KONr1HmSYubei6uGqjl5WSjveTWj2NGis/SgIPnyom0HbjR1VLZHLsJsR7uFfRXaCvYQ
3RIA6rUiRjQSRwFvjB2F99jfUVp2m4D1z8a4B9zyFa7mPLaIQ08S8t1vkJDXKEKhjv9aDx4kpKWr
oZDTjKE4Ud+uuj0LRzSI7NZqbtvRJwd38KImiXAVwj+5fKTCR32DBn6QJ61TwAxOZmrGpkeCPqAM
mtMHtOuinyTQn1PRCkwOOkprwzigcQC5Yv200B69oS0CpbNyzSNGTswqGUHfG0m5/zTcwiMt9pPD
GN9gP/0Am67f0aflHJytY7N/YecTsCvlN72hF/VxbuKbVPSmR7MRBjZNatk6DoJz19zX7lZetvZw
I0WeC2BhwT3U50k7zyOdvodDlla1/+963vMx5N2PjAw5E6PvwkmkS7Ur9jCxSEDJvVeQcIo8VJml
eJonFS/+hmTGx5ME00ojx7K7CAk/RgqqPgh+w4KmX+WGh+vf8vG1yI+MJDl0HNUyZnepncFqzyfw
onpUNn3M5m5fLVWs5vr4uTcZuXKlFbchLK9Q1HFvmARfqnXyZ1KP8HQsvzQoBFeDtcU2WlsBRuqL
ql7tAKcKAEbD5FuPxtQLOI/VvodY9ydHzsh96QQPOYD44KxZ9c9Klg9uaX3FJ+7rAWy9Hnxk0m8k
2pep/v9pth8Zl2dYiEETsEERo2+RwXpfaObiaKoQbZf4+uSsvcGIBHyZfZhnWPLs1CqAVFXvJE4t
zzLSX8Jcb4G3Lhvkg+8wOexMwl2D59V8joYOrPNzUMGWssvRaf8NX/fTpz4lNDa/DeF44qpMQ1Mo
PFMUUgfHQ8e3PXvtsrElV0bLZJ7DeSPKhPaKdGkKeH2xPXr4uwVmX7X8e/0j/qtPfTRUl1e/u7wW
NsqkPYTo0+E7/d7fL6/wTCr2OMyn7/ptfDhHP6AtRDbYlisBzWSiI4EvnMEmY6oz1HljQl0ktgTo
2RNvguIwdwzWfVYE3HFF1X+7SE9P1z90JbqZpPSw5Zor0gfnmk433KenzHHerj96bbUZMcDOqeOy
SPlQ8v8Oc5zxJ6iqwDClo3i8/oKVIGMS0menp6qfFpTymxm5RvPXAS05zvstHdC15xvbPhOwjymQ
2599+VNO0NYWvPVPi+NNG6XFtXk3dv1CBOwMoNiQlosVHOVkD8/U6punbsplCjMTjv5W6wDIOU+A
fkbl7vq4rZw5JgN9iCy4S4vOP2dul7h5n8zwFWsknIw59Ar5GAf+FuhxZaeaZPQcBc0QUBUG9L+F
1QvYEZyMAfJYAMo4+8JXv65/0spUmXT0htdTMReuxhUat9hSwXRn2k9AdX7u8UY0KBH+o67RDRzA
+D9NrO/wxXlx/C0p9JV1YDLRuTO5tUV6llawP6tEdg5p+aiEPgIk8ASx0n2TD8c+8zc25tqkGJkA
nKa5cmYCeDkfdnAJhJcJeMwtPKT8cSPZWAkrgbH3cwDzKqtu53MAOYIkE8EBDuNb2gNrwTkwjv45
RLDycoqUTLL60POwPPdMCdxWYI03hBQmMHAdr9CU5g68/sJLjqtmEtEdBOaGbwK39xtKL3fRoHe/
O66Lvuf1hbI2tEbI4NoXcpjHJnW74F/DOHTmy+nRCmt4H2f1xuG0tn+NsOG2AVRkvLpLC9tO0PNG
uQgFkgm2N4Quh4WGKXpr179nZV+ZrHGvgpsKXS5tg0rsaPHcu8uh1xvfsbJITK54iJss+PlhkwLh
PwEDI6vdDPPB67987eGXU+ndAe5bKiSAc1eptYBcMFCktj0HTO7601emwDcDAvSDmaRWk1bMOagG
8ptoNQ+gpevWvkGes8hp97k3XWbm3Xe4OEJhkUumNPLF3vY7eLG7e4bK1FR250KE3ya0lTe+am22
L2P57l1WJWu/XZBXTdm3YTwu4zPwQNc/Y206jIAwSo+gxouuScCrW/ifftM9CmDXn732s53//dm6
iJqQLNw7K8FeBZfPhLM/rtxiEK4QBnyTMx56AXSaZz+EfbYjbz0fGJAB7mh71E+dHYMl34u7AFgb
SsvaB62Y4TnZ9Kfr37YSUHxjrwMoULuZtuhZVBIOnQJAsqcZULqm/xzG2TcJ5IuUsDRbBvfcA8AE
00oXEJ8yEAekCHxjDa98hMkV57aAJhr8PM/jFJ4v7dnQv4Eozd4BAOT6MK3kmp6x27Mc+x2yxxSW
WRMKUxqUoV2AytozAMotHFGljnNnkhv3j5UFZzLFxQIZJ2Ci23ToYHIzTftI+neWGj835yZVfCnQ
mWPEic6OlfVJVkX57ZKHNpDUw3wscY3eOKTXBs3Y7sx2IRdVUOdMW9iT1i050Cl7jZQLtZn2yWfV
luTR2ouMzQ+cMPoN8EY8T3COjkWQJbJAUlNW/0jtHK0q3ArLay8yIkE+90vNiKTnrrWeetQB4JuT
1GXxppv5K4GkyvXVtjb/xinv51kAg9eWpF3+FjKYx6CjCQP3jXC2Eio9Y8srWOqJxUayOXD4lZf2
wYJ/2Kd+uMki76RdTZaDiehC9hU+tl7Cp+YrrA62TquVkTFp5FCb6LOxHElKZQSfDDgjUrQZNuge
aw+/zPq748mPaAs/UKrTfAQDWrtHTyHJ97ei1EoW7hpn+swkg0dF26ZYQd49KJZ9agEL07EGlqT2
7O0oj6oD/MbyIzgJbOOjVmKjSRwvJjRWteOhVFJZJw0moTs1LEGPCohHuNlfn/e1lxg7nQKIB1dF
PaQZbw4ZBwSRB9Mjqku/PRFsXGZXlq3JI0cRvxejHNu0AEbPByKw1PxzWajJIfdYGIQknKJzRlus
KhJDrh09/q2osXbAm0RymPlC3w2Ky6nF+BdNK3479tVfAYSuzOUJypJ7q6tuonk6ce4cr0/J2mI2
djk6sCOvxmBJdRjuC+HDv6461XSrBP8fgOiDApbJIncqUcJzD8HdWprsnEubnSSdqqc5oO5DWMjh
hereu+vgRY2+QsCCVw1Zyq/EaqrHSZNmQyZmJVE2eeYqQlMWWX6fCqZBYhj2MHhMWiBHC5AWGgbl
Lr11SXcuQ/fRJxvxYSJTF1mNss8UCILZAtZyiDsP4hItynY1elKlv68VP5CxjGdZwnMMUoYRbo0P
Ds7xcCIpA0AZM82Atq23sHwre890wsmz3GMaRkFnPQTAOvS+73z1gzKEvQU4uzhL3C2ByZUlZfKr
KRGAR4PZn7o1AMDh2O/h9vsDeJPPnR4m93ccgxGuihCe6JYh2BFSFM+hQOW178Nuoy21EkSokSmI
TLQzfJKRKZaAtM+euhFLtiF0sVY2MIm/Y2NNoHTV2VnN3t++sw6F9UC77wvMO/2QJrMubuD+vM9H
srNn90TK5k6U7rErxbGEpu/1fb+2HIzcobOWamLWvKTCBj5k0kkYPoy02/co+V5/w0oSZFroeE1l
2ZNdRmdi5zvtBzF4hInj/4MTdOza0+H6W1a+w2QGq8BrIQWm7bPieu+BntNP1QPYPw96ZlsOSSs6
gb7JEIauRgvekTekOSqibNe3g72vbUEFJHVLuK9a3M/+Qfgo/Duyvo1BGq/PjVLs2YP1QRU3pVKH
bIRBpxtN+KVgQr7WalEgTS5l8zMIpvIhjzIYTsy+5R4HWYLcDyDQv+tDtDIRJgt5mgJIJjpapBxi
Zm431KDB0XNUIzpV6MXEFSEbh8nKtjEJyZmMajUKKJ9EOZf3A2+XYyGzLWOGlbhispGrQlDLR3sl
BcPwlIfZK8QWz/BC/H59mNZW0uWj3qV1hKHukNdiSIUz7KG2mmb2S38h6YF+ef0Nax9gRBU7n2yU
HwQ5O7mEGy7WK2QhirbfX3/82ugbtw7l4/EwVnDA4vTKBx8gpz2AhnzjBF17uhEwwkLYKoLPe6pZ
5N7wkPX3gSbF0/XfvuKS6f93mL4b/UEXUI+TmpyDSAIKgi79jta6P4C17e597Rb3rafnmFnav2Gj
W904WV0dW2n3MdFWt3MrC7xb2dR3Fx7h17EawtfrP21l+5hofsvuHNngB581MrOii+KogCPbeJhy
kIyrje9fWRomoh/K2L0f2AuUSIH0+MEEkSl0f2TqMGD1Pvcdl+97P8JwbM9rrca07B7LALZWrrUn
9m3edfsMTvafe8llc717SY5kkjtAC52nRh1a8aebAVZHtTAcZQKU7MZGWpuSyyi+e4ueHdYqmjtn
YHouxGB4GhXzk9Xzw9ADhBu6P65/zdqsGCHB43QhaCGPaTO0t1FI7kMfbFZv2LhzrT3eiAcyAKGu
IxMIar51UKxKI9rsOn/LGGNtlIx40IQLY5GNJkAlvB3puj+gCcOVspJ/HJDRQULzN3bI2vloovrB
uYIBAKiIqfNTfNcH/3zQN3BqgpZPLH75r+6L/5A/ktssdU4v1R37wn99bn6My4s7h4RUJd47kEe3
euQC3OZFbyzllYBnIviJi4Kn249QJMq7rxl1QKKsD9d/99qjL7eUd+vX0WEnForSCqn6B2BRXnLR
bZVtVhaV6X5j0RFdPD4DyQPcy36Coh6CZvnskHlLo2/loCTGHi8GwsLCqhVkDjz1IIMF8J2ynHGi
WeGXLOLO7voorb3n8oXvRinLg7BriqFPNaUpJ/zWiazbvgQW22cbxYKVLWIC95dRL+BfF2DuRHXS
tGJPSfs00O6VOOJ5drPf179k5fZpGuCQsi09Bp2Cc9vJtImcN5XPADVq9wnk1t1YhuXOETbZSLxX
PCJ8Ymz8SEdBRacGR7WiO7sYHlvN0buFAxywyzxb7vta7yxnQLo5nRVS1sSH1pYOvaQEtLos8gS2
o/EAKisJ6CeXvJE+NGpseW7pLp1YfnIbB3jTeePRayveiAK5qvKpz5AXkqV7hjQebDCKcxa6z9cn
7+PHeyZEMXdz5Y7TMqWNAMwHqipf5nppIdrxOaE9z7TKgbdzTQOIfqRN8HssMCsOkJdecchm4Eqt
zxGSPBOtyFSZw78F3VrhqN+0dL+qbgDySn5f2NZEfBzWPBOiCJC/72Su1aVzOx+gUxI7TZNcn4SV
2phnAhQd4TayJMOUtnT8PSw8ZYJ/QUWOxWEY3vVifqK5eAXjFUL55ZaN6trUXz70XQSyClZEcK6u
0ymYd34HTY6yuyH+/KkqA4gcxuP5YIEAk1XQb4K6Wj3OiQTfYWPE1n67EQRG3reVNYsJklnPnc5j
p/1Ru28bs3HZtf+/xOWZSEQI1nGgX3HwThO1SqijkAhGk02zzwmbd21I+lhZDb3tR8kSmEOyh6lr
mj+18KqN68hKYdEzjXZaNvGuIAPumuHbxJ86/uiH6tYp8tgm9oG6yz3vqnOLQoP0f8FeYeO9H4dy
z8QuzhaaiI2CCKqlR1Dcs7jrk6WS+xrUGGhX5oXa6FR/fDR5Jn6Rw1ilAmsNQ1wq+8lBpWAvPYv+
burROy9FbiXYzuPGYlnZuSaSUVeik6UEK2nus3iZo4T0W5fej09xz3TQmfyoQraJR3f9a1X8qIt7
BjUbKJps/PS151/W/7s9OoGdhYsNDju7L703Swbk5HFgvCHxWOwc9OE25mNlP5kIxQp6nI6uEYBY
658rm+xwt96rQW8kO2szYMQCiHZCgVSg09ZJdkO5vWdj++36bl375UYkgFkEREsYrVPfpcdJ9PtC
Ol/CQJyuP/7jfpVnWuSU3Nbo0V6CJIj/BwWz7Axk/V7LCtJdaH/KwDpCkr3ds3LYqi2ufZJx5HsZ
wAKKo9CUFZCUHMZGgVAGzRJwybayqJUJMdGJGQzmGkf3U+oQdT/79Awxzvj6iK38ehONGNUgIsLy
SaWL9epELF7YTQmA2PWHrwQoE4Lo1jBXlfZYp6HVxWGLdVq/ua6V0OjWE2fudRup89r4XPbj+31X
SXjhVFGd8goyEY3aaxD+rn/CfyXiD44XE4hocaqJAPsuXewCev5FVYIahksAWIcaxrGWfStaGCHB
s5megz6gp1JBmCwE/+gGPMlw30eDOCoASdBnya1fbCJOnEcev3PVNCUVlE9fSONM36RVFCdqB9CJ
CjJyI0r4BrX+XB36QpO9x4LusEDJNx4095+9gGxJi67N0WVM343d2HpBgUsBrpZlhZpWDsE2b0yg
mvMjGP3UK23w+LS9cVivrTYjsrDmgqxZFkxUtyQO7hsz/VvlW8IBK7vfxEBCE9lt64xNKbHP/fDP
9z30uHRMQb1VNjvk1V3XOhuhfu1LjDuEHfJeNzj407n7VflHNz/WUIm7vubWpsSIKMR289r1Ojzb
g2jOW5t6UA/soH0CtyFP7K6/ZGWwTBhjHrmZWBRXQKH/ymCfPNHXwY3ARJ0fhk7uQgKpp3HZX3/Z
yheZsEZQLe1O2zMQew00D7MR2uH5xH7Xkdw1HYfGjOvelQ1/vf62lXTFdMUpFEfbnVIcjxBr1sC/
d1MWZyBssovQno4+twRMwKNq/C6qy65Jc0H39khOwaUezOlG5FkJaqYxTlcI5SKPnVK30D8mazgS
usWwWnv05e/v9vzcWBVYhFi8IHeGL2iAOZCgnKBodn38V/aGb+xy3Xn1DGvIOnXQbRuW7DRk7K6z
+o079tqvN3KIzoE4FqeZSEdIc6su2Emuv3zulxu7mrVZH0V1DvldDQl1hzbzviYVOaiS5BsXrbXF
aWzuAiqA9jKWKlW5SAJd7xgb4EXyM3OgWeVupFkrQ2QCGEtdNVHYsDqFuufJa6If3ii3xDjWnn3Z
4+8WD/auu8wcphcKHCDIJEIifCPuraTPJmJx4nUkesYR94YpONbKUq89j7o9FLXYibfT1gJaWZ8m
VnFWgQ3yeShS6rX9ndJz+QqEVpbKzi9P1xfS2qdcXv1ukGxYoEEXNRKpbIYnR8IMAFKoicqbZ0AX
N7bZ2kRc/v7uHZGXlcVsX67ss7iFpcdr2Mo/13/+2qONHQwp10pPIVMpc3XsTz0E+J4/92Rj89pT
Vs0zmAlpAQHH3C9ih35u73rG3m3DUiGNETKFFT26GP2hzerHYtQbd661ITH2LR9o0KiKYNGI7gSV
gu9eVm9RHVdigolBdIMQBrVzIdOwZkfIHB4X0MIsgJB863VxNmLCyqo3cYiQcRwC5MZTGorgHhDN
k9cOP8sh31jxa4+/fNu71Vh2ZGA53AhSD64c/hAeHZLF2v0cvtQzkYigRbiV5MiJiogToB4gG1pV
9J5k3P/ccW6iDoGD0cwflzylbPgB+XtYd8AJyY361+srfyUkmJY1g5izQEDoOPWK+UVV9sPoOAfW
V/+a0Ppx/RUra9TEG4alP3do4yHqOI/g5+/HYTpef/JKAmfCDflkj9yBfE2q7fFFFASqzvJ5zJfj
AkUTyw7OoYcW9PV3rWSmJvSwiqgqWe7IFIjvHKi0+ejaCskv5Q+DC4fLDrpmcPbVKHcNW9SYtdVr
7G7c0SJN4X6aalLzBJ4tCmBKyKKqFqKu1z9rRdrAM+GHpaX8Ui3DmHY45+683prvbFdWJJE8ar9p
HpBkmp404V25m6FDcOEjh8ND3guvjAm0gezEanIfYiZlJY55AzSYRp3D2XVSlW8cZ/6DJCBBQX3U
b1lS0AUpr9/7/OzWYx1ATMjbaueurGUTwjjO0ASYS2ACKIcuMLb990Vlb1KOe2v4XGPSMx1fRm1T
JUe8w8vvg+bMij/X52Flqk3woQMpzm7uPZn2AsSVOs506tON++3auFze+S4I2gEZwkYMQwoPl7aL
g2aeO4h/di50enGdPtddOxyuf8bKXjeRhwv3K5sGM7AZkAluxD/f+pzBhWcCDkNpw3DWxpNV/1c7
P8ZgA2y49ouNo59brQtVP4V9vRR7Asx6m/uP1wdjbdyNs5+DIqyGHAco0zCKtSb66LjkVGP17Ozc
23/uJUaMALKAQdilyM4Nb44DmRPHJg+sgCYupFyvv2JliEwEod2ounN5XqTVmC0nAmb7uewgDnz9
6f/BhD6oZZnYQU6jxpfDhBmop+AkQcE8Qrmz3MMbU0AiLNdhjNqs2vPSrhK3GvpDN0u+89y6u7Ht
BdpTDjxJFvROY7chM0T8u9pKmLZCdGd9934U87yRbq3sUhMoyDg0fqNlkGk0RRnUoOsAlZbROknu
eJ/bQSZCEFTUoex5Ls6wBRVJhU7RySJLu/EBK0vSRAjac8FriJnLlEDoIVaNvmU8+sqgOLLLxk1X
l7W3XBbSu4BDKw/ngCtlOpQ/4YHNxZxw0Obr5+srZm09GvcAN8gj0ESxYEr91sk/IxxXPvdgIxb0
Qz4XmuLBnXVXtGXCYOd0/clrI2KEAuhBwSCtX2QqR+fFIVrFhRXdMTbeyzncCPNrw2JEgjaaFkIy
zG3kqFcezbetLV+v//yVdW8i/KDZnRdBiCDZ5cOT7UXHrmGvfeVvBJiV3MrE9kEFGx4LCwE6isCB
hEYp/F3vSxtGCejRfmdL+YW6xR9HomF+/XtWhsqU7W0CmwdQNVQp6e/r/B8N7U8++DL/71b+ICBe
5o8weCLsxSd/I7ZV2V1ZQKY8rz2wgbkEokDNRV1qqhKIb+ea7cJyowK0NiSXv7/75XB3gPyyjV9e
98/u9BrJbmPpr1wj//PUeffgao40/EEU6EbVz2muk7KCBQQjSQHzDvjibLxlbYUaW7eRENmLLhZV
bg6JdnZrQxPNK/98brkYu7dA5aoDLRLIpLmHY903YX29/uC1sTG2bOMyS6H7K1MIYZ5HRBvw/mKm
3sbK28lsq5u2MrUmTi8aBvCSoXeQur16GSTfE2fYWDX/UTI+OLyJUXcLYavYFbMUKUy74PvgjSOs
AucpT0ZHeQkLhnAnGxHslH8RlUE1HQLtDLKuMOEodsyBQ2B0MWhwIm/ZWTLKoH8nwA+frOy1B3gO
EoUAX5XE6fEfw9EhZFXwVw9VGOPaXR8yn0Y3S+YFd4h83XGscBubutJGx2h24D3Rwx/ci/5en6yV
LWjiBptIeDSEOnvqhQ1E/KPxZezGVzBA91J3G+fzyjI2kYP4MDKPYTbiHeMhK+VdwLuvgH1v8aFX
Fpwp9RuG0Iy1/B7lKK3QKHRLd79wIGrURWUjLhm1i0SWNkumTDQHsbTBAcoc/BdH0fymZoodG91N
0DT1qpcc4qI3vkAvqyGjGzva8vcwwIUP2uKpL3axiL3ypbhrp9pOADvRO/jy0BsRIGHqZtrdo/Ex
PDi4MHyFCSQYZkzbzT9vFBmKEIARi1bJu3qBWHjshBYUJYeg22WD78MoktPYY2Ln1N8KEqlolwsJ
edTS6Q90oeOtM2t1I2HDw+OqoT5K2WSpvxYFZQ+VYg1YQrgghn4V7es8h8inbMfHnMPOI8x4v1Uc
WhtrI6L6LBpRKkDUaDmUP63eevNY4yR2dmvDDwb6ExtBZG17G+mQT6yIo1cenSt42QRf4ZSzcZit
2J55JkwyKKFltYAgDD3KmP0pUfbIk/Lv+ANqKdV9+YO2SVbHW1Dltc8wgmwL6V6wcPCyqPuhC2ge
f/vctjVirMpcuGdBCTPVwynkLB5Qi+j1twqmPddf8HH24prwx7AtLOBHaIWOW/SgPPGjovm/gV1U
UV34YuXlzdhbd22VPV1/38cD5ZpoyIhn0NPnCOeT/dDZX7JPWgy6JgASmjSdgn4rEkgLYuzTgNqZ
4+npJuuHT4VQ18Q/9gq3N5eFEBmrlrOEb1gqej3+88JquvNqtuX+sDZCl+j6LuXIJFtI6ENtXECS
CVWVU+1FL9cH/+MA7UaXV757dGdHfeHYGHxwWLNjgNQA9Iqq97x4iaZmS9/l46PGNXGPk5UDJxoh
3x4XXNMKeOfMsk+dRb/l0+cMH9zIyJig2mtLa0BepjiFKLf1FvLpO6/Fxq74OPq5JgDSdezZh1d1
lZKscRNBvBc43qSZU75YnN03I+S/r8/I2mQb+zsIIBpcC3Tx5Vwc6gkq1pR9/9SjTSij6JgVTBw1
30r1O2H/INmv6w9emV8Tuug0rVoWx0JMgiBOHsNwu9m3nTed82JgL/XUeRuxYmW5mrBF0MJQTKxx
73RFvoca+CEPnLij3sbYr5wQroldlLM/+5yg/9QpUnqxawFbhH5id44WFRztGt4VqOwA5RJOzX1g
y+LRAR0CJt6Q/RgKL4TlXDttnINQP8Em/P/JqGvKM9a9k9twPQRqqIOTqdXl2S3EB9iL0LmHWjAs
kho3q28g+Y2ihEvcrw2st36FVcAz6Mq7nYxVUVcCyqH5dJfREH6xuZ/d9r1Q+55pvXNRlzoGyNDS
KSqhWj+y/EiCxZYxhL3DWymGGcLW+dg9+tBihlpA3/8uULTsEotIdaOzEMk3cmJYW1n6thCzddvM
Az3kZZs/2nq4KOLWweMyeeRnA0Cr3PU8CEpYvljhzgPl+gdro+ERXBhvD/8c9ZU5dmBBT70Nv7UF
CeHOeOnTLQo6adbI4MGtcuB9dRjVe3d09H0Pw4oT061+YxmZXsaCRWkDQbtHSAGznaoXje4YdKWq
LG8eslmEkNAGEsYa5+wOxvZZkvdSjwmBIyPwK1BTb5qiPNa9xxM2D29N3o1PHMx+yCuF3Zsr+36f
FRR24Qt06WFDlx2btowewe6xoKfQi1Prje7NBI5qgvEek4rYMFEVi/uN9Qx+jBCMuhlykNjhRO4C
E9tlh1Fy+CSqbDjMA1Dh0EJvdzacvQ85R/LqI6S9clp2STssEdJOF/OpnAhIVGeZ95mCkp4TdN6+
yLrqhXR1DVMQwpIc6u94sVXcTIULpBn6komsHf6FZXa7lxHYTREPHHgcwqECKn+wG7TAC6REfi8i
2R5pS9udxhF2aNCveyS6Ls6FZsUDdKGifZhXNcwHS3gMFtNPFSrxAG27EUaXLf0TDm31Hci6/k9H
VL/vqnmi0DrAHf96sFmLAcaRNatBZjnkzqHneTvB96+B12gP97TrT18Jv6GRfVLmhAPxcCDO4re2
n0K9sZvXfrXzvwftCHvT2Z6bKuXRkp+YhQplbzHyS02OvXXMrv12M+WEH4XtiBpOPu6PyYP54JJt
jPl/xeuPQpFxKtG57EdciwEH2i+H4UbewJr4DHymuquauP4S7vodZNX34428n1/0F/nF/UVE3P3N
H6ybbP91YxBXUlMToqsA3ykdiIii8wPg/18CjVKre8mlirO+SWwC4+HPseoADvjf+bKR50LPAI0x
OO5AP7SIg66Fgr2zsczslbkyUbtFNYCz5QUYUDr1e2GH5LvOp/p+hm3ZzrK8Yi/mgu566gX7ivXg
WGSZtWsuriW+VssXbRccvnVtuQGEW8lvgsvR/i4RnCoP9ik2FWkI972hfYJmxa4tl5hXr2EtNpbR
2ksum+PdS5TjjbYHs710hH1IZf2C4cKuGxHQ+C9sua2hvazJD9ZqYAQI0eVOFjrWmMK9t79pRD8e
59BfkqKQ49FeJutgzwvbObZL7pfpoj3HYcJ6PXysfaERPgpAbwVs60U6DM29XY9tomAsEi9D08a+
nZ+hc7jxprUFZASUMA/nOS8QBuF++X+kfVlz3TiW5l/pyHdWEwsBcKKrHrjcVbtkW84Xhi3bJMEV
3MlfP9915UzLTF3daU9ERVY6ZREklgPgnG/xItSx0/H7733DOowkzcwiC2GEwZ70WpITGHsBDruT
WeNnmKChXtr8y/uNnYmLchVYFpumQy8NOkxM6X1cDfIYw8UW3IJa7d5v4syYrEG4hS47sFxwqJtL
EXlm4cm12zaw73ZKGHCDIg8/EagPvN/YmWFZg3CReGKNqV3UdRMQWCO4goA/Pl6q6JzprTXoNsth
FlkOKNiRRsJQucLVXxjcPLtLW8i5BlZhYFZzXHXlBENZet+xD518hmfu+z1zbhhOTb5a/Akz5ZAv
ZXcc3TGI9Y9u+DHW93AvwgE+vhBgzvX+6b+/asPMAhcEO8MGMectMmxNsY9pmlz4gnOds1rcjcVU
GjPSHY0oA8UdJBhPpk+XaiJndjexWtF505FlbPHyTda3Xt0ND3As3EO2accyu/KdrpVe3Ji7vKwu
FY5Ou9kboXKtMGqZxkggsoajwA7u9WO4LOESprfZ70mU8LWMKDHNWA9tjAsVlNO6KfPIJYTJmVdf
o2+xlgucBBH/Ets+FsAvpanZFTXttjN0FgJti4MZp0uJ5rf7aS0kOiYLYEsW5m5JK3gc39eT9K1L
X3LuLLCG5DZ2YXRXQd0dml0TfFT7EZk9t7sqWdvucf6GkoYBRxuuv1CZxmn/1mY928C2yARzDyqi
rSrnybiwKH5/pZ6hWmLJ/LqMpBMr3CxdpO17aP8ncjlURbrjOALBwlp/m1J3U8Fc2yqKTZLz7SDd
BbJf1iVy4pl1ttYhpZTOPGWnc6x6FNbN6Hx1L1nfnHv0KkCkoKvA3BITHllZM+5BW27VBTOFU+e8
sZacVXQQHDikiEX9cepBhdGNx1N4txFfTEPw/rice/lVgBCz40wul6cWkgA37l1b90Hhfn7/6T+r
xW99wGrfp6KeWyoVCAscLu4OaNWBli3IiSe3cdsZ6g1pwZLq3C5+6mQfbZeel3cynWjIHC53EUEN
Jh9p4S+EL+HQJ+MmteLy6/vvdya2r+VJYePsMDAA3UPR3EHTKoh7Fb7/5DP9ukYGUyw7CZs+9yAW
ODtxmBJUmfy6tOLCAeRMqFqDgtvOTqfylGRFIbH3R6150Lrp1nH4HbzeiM/F+KWW1o/3v+bcOPLT
BvxqEwQprp1phzMoyok8sCd4H0MMvw4HmpUHimTKVetCZbuQSwFzMoE8CRVso+1y8pEX6OHWLMZP
cFq3T3ISbNs5Hb2d4mK+0Btn1skaZGz6wVStCxhZPjj9VUmT0Cp5HtZUDz6qXRdaOdfnp7F+1QkM
lbrOtnFSksmDgaZiTrKgx32GxbdKNUGZXtq1z0zLNeK4pba9oCDdHXl+aMZAZBeC8BmNHb7GGfNu
Jq7u8GBI1If1PnuIj8MTCcog3ySbwRMB9Jb27qF94lfq2GxL/1K5gZ4i1huBYI1DLmiTR9MEXkVy
xW7Vtts7m3qDmz585G7S6/rYbnCsuhuv9LEM6TE5RKH7VF1gmZKfyLC3Wl+FoQxXNQRoiCOhsG4z
OPSm3rCYjsJtbugHjxGinhKhyjuQdZFzGmDBNkEG37FutBjNszssjvAXsDZu4QJurooqlQwkTwtx
KeumMQFb2ZoPA/58GPO6gCj4CIYcLazoG/zhR69vOho6sqhRkxdqk4nO2U55MQQpJFaCQrq1X2hj
hwshLm7Lqj2UxrVvChIpH46F5d0kW/mDlcl8hBs5e55Vojec5fwu5jI5OgyOkzqGbyGgJMm9TTkg
5HHDR69Qkdo1fLI+lHXX740AndJkpRNYKs9v4dSe/FimAWZ5qQVzrkQ7MIOas/SpZVXPPZi6ZN/c
pkyCAuiavdJTAYvO1hnvModZXyKrkVfUwCM9hglqgD22+7i0ZRGOkLj6lpbc8hxaDh/6yRlukOmL
Pd1yAbzC6PqFNNmjarMEgAdAI0gOOF82zHEB7apGB3LMqx1R3N0tVd1dWXyJ6jCe4mibG4jiG7hg
htRU4rZHt11Ds0X7tkjoAx8hsMj6GdoRZErz5xmK4zBgnbNNA72qrW5z65gUdryReUeP9gS5TKAg
3X1qWcQ38HONkfvrUfG3Kqg9L0UTfUr6eMk8GLvnu2gGTNVD5tmB+Y+apzAqqvHaoix7ql0FJXuW
5/mRteZTpJFEruvO/Wq78VwccaRhXjUsQxAvoEdt3g/L5+LE6qIroQDkJi0IdVK1Hm2fTff4/oPP
7F5rxLsTT5VC3YsdjMaI50v2tU0Bu0lbuf+9Bk4h9lUorQA/j8a2YQfuIn+pS047r130zDzJ2SWX
uHNfsdq0ZA0fpWSpuqNu7tP0MYc8llU9vP8BZ26eazB6gn6RTlLoI+2vJgZONHa6uLB2mmZbPV+C
0v/kQL0RuNYyuCiuTWnVYITHrk2fYA+ZXtVRQfY1As5OwZE0RvBCRrFXhB6gf04fTgbvz60mE7xN
YaYBTrv2dRZ1t0OjmyBvHYZ6e1RsbajH7rLFtuC6kgMvYmDGXRdz9ZSk3NouzZjuuySG102q2u3Q
uJ0PN43RywWOMr2bqk3HYeoa92XnlWNG93SI9DYb8vI65Wl33+IidayjJPYjw6uwbKf4hknjHDQZ
VIDQN95Ip7U2ML4SnnJHOxxNZXYwvLZRHWFTiKNDBkff7pKbzbnJcFpDr2acrlCCm6rcPUCA+5tt
Nfd8sD/MrvN7J8k19h517RboaqQhp+a6SD7S+eX9eXbutVfn8zyjJyn3TB8lIDwqhiIBa8LIXBIk
OXNwYquNUc4zJcWE+SVg1wibEZ80LKCl3Bj7krjumVPTWsK3UV1BrR5njiHIyjCvA3kNX9SuDKpL
hhlnwuAafN8pDVqZhUJCStqbtDH7xHbD97v/jAwaXyPvDaK/07hY54ywFlg71ECzANs3gn0q4vKx
xSVm8WDWwpxwsBfnS8FOKkZQLgDF9hOcvHbMkvHX1M5I67nwdmt5Nu76nLY+Ud3kvf+aZ4ZxDbrn
mkeyjsGCcucbLqGbtCxwDpOgJX18v4FzXXxq+NXqGWunM0OJ6b2AUzpb98W0+b0Hn+b9qwfrOSlq
pL9wIo3JnnTLk4IG5G/2ymrJ9ybppj52IWHX3DLnFgQEz2oA6SsuMarPdfvpsPvq5aM0M+4IQOWx
W8Rj3rIfvFK7BHJSbUYu7MTnOn61/usRujhjy/QR7cxhli8s5Onwe8wYAE5+/YCJuGllNaU5pLAk
Dou2gzfx0NAnwJLoh0USc4FBdCaKrYV5tdVO7gzFcpyNlF9aT10FdShxAWB7ZhTWyPuBwuaRUNxN
4wFL0cqrJxLFT3WbbaCefWmoz3zBGn8PAWrsHgLzlDabroTWPWT/I/f+/UVw7uGrg0psL7EtAew/
di5AA27fWx5cWYaA1+mX32thtX6pgY5rrRoECLEE7bxlDfzG84/vP/zcAKzWMIWgNimAVDjW80ai
lDsHYxIWevP+08+sgJ8ZzleLbCzMnCUCsW1II7/lLQ48Fw6h5957tXxronLbAVLtCGNXhdqH+Gqi
fcYuPP3MCfFnIvTVe7O2S2ecnDEtrbHZqM7tgx5etYcqj8uAa+wMGkDu4P1OOrPJrsVzx4WOQ8fR
SQw04kDjwgNfNfptSSi7iofY+caqtgxlU7ALK/rcqKyuHizTRTWoBV+XAqVsWYdUxr+XGF9j8asc
Pug1KHvwDKp3aetA5XPcLuWlmHdGBZKv8fi4ZlgGoQ25rBGV4mCBXg48XjbtVdduquQqviQqd2ZV
r8HwPM7jMUWe6DjqOfYKbMmLaY8iudBNLmL0G1eDNQ6ewgmkrXFoPkxFHR/y2Kr3XerYW7dsSZDo
nsMOtWS+PVTVQbDlN3W1+BofnwibAW5UxkcFu4/EY3U9f1eFSJ6iDsK3Xom0/jFp22FDdJTcWHbr
pBAkSvvQKVrrsKhSbjNjZ56MTfFiT0BQBS083b9IYVc7WM6VcFR11Hxw2JJ+6iA89QUZlfpzXqLm
4xmrSK/B0AaQwKosP2dy+NDqTqbI6OPgxxuSPr+/os4Eh7Wqb9ZJ0TaEunt7WewtF1X6NNEGmYCB
G/phnll3oaEzcWKt66vtmEDkhbj7rBnLT41xrWC2U/XYDgr0n2K2sxNNWF4ysTk3K1cHCle7vHQc
Uh5k3Cr4ilESLqXlhIvp7Qv6JueaWJ0qBmuoFhhma1Bg69oTNE1r6GkmeWAiKi702rk2VvGn7YZ4
7ss2PrhR8oVmUaAkITiHw//i/fF/e1jYGrKugWC0HZWova7U3k4fZ8ged/XsFfFHZ7hUFXt7krE1
Tp2oLJ+K3pH7WpGrjBZeL1pAZBJECXUhTJzBn7I1ZF30tp3SJsaHLMBZ+LnqGlRUZr3r4y6GerPI
riQ4wYFpIHlK+lRs7KRjcKIlOExBXicApJV9e79T39412BrcDpVleOzgQrQHGvkWacewou6FJO/b
E4KttX2rNhVtThJnz1DYi6Zq8TsYm3qWnu7ef/dzY3X6plf7eQ9ZICCEZ7kfk+6+AdmGTX/OLrnK
2wtntLcDOlsj2qlqq8G0kCKbHKF21sglQMCCB12SED8nPNvH8Ah/jvIGpoZQVHl5/7vOddwqIETD
ZIZBYJJH0L5MFojR5nD6HS9JYJ7rtlUwsDsuUFIv1D6TJ3/7a7e3roam3HB9CWF9roVVKIC+rRPF
fa72S7bcO2IOiBS3adRvImTmL1wlz0zcNcw9xnmhLFWq9qN270pwsmwzfPyt/l8D3aFn2kxO67J9
rGwIkA5hGuFfVfB7T19dLTTyc9HYK4YwBj1VW3iFvIZE1IWnn0mPsDW4PQUgGRD1jO8FrQFqTJq8
sjZKQ0XT5/1EZ1iklQQF5aTL984Up3eVSgjZuHGfQbiAwiEZ3qBRHdTABnqkBfQ2hsa4F8O5LbDa
xtn0cxtf6OhzY3haAK8WcKTaPuoTzvbZVH9MbFXDk6t/eL+bz+wWa2FfAZBIWeYO25OKbuwp9d3o
s1D91lij79Qffq+R1X1lAjA/iRWFA1RH/UGxZ96hA0vt3FlQtPQakvweZIupVUyYBLQD9CTUHnLv
4yGKc3fwHFQ/PR4buAP/3uesIkOXwniY0VTum4bCuSyfu30EZ/Ugd5v4pVpIty2qXF/YHs4ECbUK
EtxyDLeU5HsFhepNEoGVZ+aOow7FlgDH1Uu77enl/34qZ2s4sQE8XhkLLl1jQ1GBnjUUnn1HdOYW
wXsqPdKX8a0L+W1PZhGSiJasqg0TTvlI06gI3+/ZMx+7BhpDP53AkyJi+2Jy7htXbDWdN5GRW8Dl
frOJVVyJWliRNei8vTZODZXW9gXUC5CKx8nF8V3fv/8hZ7jTbA0hLh2azgnp5H4ZisCNvo4a5sdL
vE+EQKSA5xBQJOSHUxN/TCyful+IhnM8nGpkiRqG48/WMW2ulftIzbbQtW/6jxGHocke7j8ed241
bBVN+VTnn2REvB4ivvly4YT68+791lRYxRudijm1HQJ76Am0W4+aRLywwWYdOKJ6wgVGOL5dj2TT
LD0M6VlqHiGRyRJPUnCzLyyyU2NvvcQpGL4KeuPAShVri+8rqCE/ZihRbfpOlwF45PQCSOnsh67i
UqJEZfF6xEKeQWiCNGDGWEjhNKjruyZ/6eL7Chbyuq9ejMku5B/OTfFVhKpwM2tKy5b7zJkekrl7
hrDvJulKmBe7v+fcwOQqQM3F4JhuUHI/dPbRzXXm6XhOvZbHP96f3ucGZxWU6IBMB+wVhitKDjDG
HpxjJy+cVs9sdmuAMvRJIxURM4A89VjVJ+G9S3D0My+9RiN3qMmlBcjkV7x/MNNhtm8aa/d+f5wZ
1DUU2S37rMisdrhqiwRWy7dC5aENnkS/XNJ8P9fC6b+/Wg5xlOAUV6JbWPqwLN/aFJpx7UtqR+H7
X3AGYYPA/WsDEYFsrmNVw1UOfpVSyZ2B1Uhlz7uuGHGyNj6HmR6far+bFk+6oyclTn25Cnqg+cda
eYCibEdn9Amhft7y+yUuQhTkgoWNF0LCGW9ZJlYxQcZFoyCaAKOLLJmeB+M6wZJVud8WSLIlYDdv
YEidhakqqk1tZvsLVC3hJqMFR5jK5+EGGJflKXKRS4ZMicN81Vf5RySkuil0ZWS0Nwnubnmr3Kf3
u/VMzo6tlYkrXrCCJaeVQjv3c4TcWujUsf3U43USKPafEBlKWe6fXYPTitc14whmzUQuLNRz02YV
bZI0AnpPYdpQlNNfclXJnTUQGsi8Tm54Eo0Xps+ZY+QaO531cWLFPRZAPY9fo/xk3VswD7fOz6Md
7YnEqfj9Dj23iFeRB4nBGTS/ZL4aSZMC0lN2IRBa2U5I3V5o4gwEma3R1PacJjFC0HQVV3xewo4p
/miNKb3ObLV8cN1kuKkirY5zqslz5TD6gxA+X/UgmCovr0r7ARkYXAYUcaxLt9EzHbwGXatRx3Ea
QfgpSnXidZhQpYyoV1rxvTPln+pEXDgIqrf33TX+euysqO7B3r/6aYM+Ti9K6s7XcHj3ieZ7Z87V
BjqVX98fznNb8BpdHYO42vC5S4513e8KDfGJFtcbMFA6RkIG13pduNt83ufxj5heMu042+oq2M1d
kyUNPHLBjxUeXcTeBi8JDEFcMvMDTqG+qtst1IiDVt6C23BhazsDRgUO+NcYa/cma6oMWbJJli4s
bIqERADezPBTqRLLfEp7x4CoW9hpkKVLA9pbLvjn2CXjt7hFbcQfXdRQd6ltjYeqI9ZnNsdDF5pB
jDcqnaZ/J1b+82X6X/H36u7fp6z2X/+FP79U9QzIfNKt/vivp6rA//7r9Dv/9+/8+hv/2n6vbr4U
39v1X/rld/Dcv9oNvnRffvlDWAJ/O9/335v54Xvb593P5+MNT3/z//WH//H951Oe5vr7P/94qZAd
OD0tTqvyj79+tP/2zz9OaOb/fP34v352ev9//uHjn03199/4/qXt/vkHEf8gEA5jynUVJwwiE3/8
x/j99BP1Dwh1CAiQUs6oEuSEoQHtpEvwS+wftmKMukC+Ss7FCeLRQhP69KN/CIdISIoI5VBc4HBF
+D9v9svQ/PdQ/UfZF3dVWnbtP//4+aRXB2VJFXWYQwWacfBDsU6XaipprUa6MbWdOAFKHWBM12Co
sZ27yCIB+Rs+siLQXJzks5iacL1b4mjYNmMubmH+URBP6toufCpQ0jBeGRs2QxxaO/o67VGH/WGZ
CDZ5i6qaKvUidwDXNONZMjzYguQkHHlVRTctGs6pr6e2rWpfjmk6N17b4MZsBwCadD9kYgEZ2cBf
bDouOSVDKDSbsDG15cAOKddZHRR8Gucn+GxlApqPC6nkn9RppsGTEUyNULzhbqw3YpR4NqE6bffS
Er34WhTJsNwLOy7yhyUalvwA7534C2oTDnmmMJiurmeRJeWepssEK06aNwPqvkrxEg7d3AKst6ta
Wdwgfrez13SaQw+qmpdSP0ZTVkeepSobgoo1RC58CPWzEyLXzmp5HKkk8SZVqmZhPw7Ry8k7VQTw
6NUw6IFrc6k630oX2X+ajcrMbpDaLFBsgERzVXl5U3T0O4CRlsYINFBzh9/2MJa3IgM8wIMiFhu2
ebXUj/2SgyUd9bGwAxERG3bKlmEjgkhUUqvcF/Y482uLl2YGlhRGnn7WVoI1fh1rNlyZKG7qL25R
FNMhKYYOopq84NG1zDLYfMPZT6gqDdRMnPkzjdN8vlKyofnViAPhuO3A6jTfeDqaMgcJsha4186x
IuY+ZSwfMw9msYDhdfAIZjvNx1bcT8kSZ36km+JbXotlKD1pa5gbO3Maic8zjTl8CKJJFkGDkxfs
hpYiZt7Q2BBuYqp24pdkiPknC1y/JdBdVIobnSZR7hdAK+X+MidgzmajrpqHFtRMIEEauInjjGq1
MTjDttGhLLoB+NcpMwJiEKoaQ3BPUdAkA1mQO4YSxP1MSyv6c4py2W1Uwc0Hu7Z5etWIqFo8XRHA
SVUtaRQCpxHV/iIr4vpLN2fOHpoL5SeoZYypb8c8KjcNJAzIjkF1M4N5rt1PDwbchpn50omEXe5b
/F8XLq2rpjBNK1h16X5wx87rBtpO93mMWg0rZdNtiItqDqRPo3mCbABXUEmbM1lgz8Ll2MsdACv9
kVYu/tlzVl1HLs2zwBJTdJv187Ic4gzfeKei3HI8x04XZ48wMfcCsg9DnOG03rq97TULc+0fZHZS
7CaSIvFpKttxofQ2jXxEMqJoGcaFMQIpgMZ2tyj+UJQ7+STHAyxwiNg6qcrTfdLCEz7ougwg5Ag3
9/mpaqH+jqHiOIl6aUOTxUtSZQ+4kursxR1YZgFlbhnjAYlWYA6kyix+T4jJQ44sHsSlOSY5mFfO
MAP7QZZ8+eZyK6kTr4c8KASgcTWKdmNSl+PdBF/GOexTAqjp7JaRuLdsu9aHYTQuC00nsXZre5np
HVRua34cayLTPWTSGxogMzQ+96KSdgDwolX7dUInfrSGznpq5ngaQou6bqUh6dLHjy4eXB6tmMTd
fpAlLj0lxFEQRiDTYcnPYnJFCTn0iUqwOfLcucFiKZJwUGpMX1D/i5Bohnuv5avU6mcojxPA3qxF
lBI62kBPoe4uT0JpOYT9oJ4nDbAXZek0QbdMxVe7zAWmYuYg8QOF15OPkjWBroI5j2tZjPTjBIQy
zqBakdLTJsI8Yb0150Gjy6YPAJGqnlooc6otgefID41yXuuDK17etoWLX4GyDCqSRBWIuXlaTVbA
uN02gXFEPvmQ2+jYdeqObP5gLOB8NySOomSfsylzP5b4K/XHlqBC48e8XhD9iLbt2xkzlG70uEQy
VLbG+cqr4kj1myzPE6heCtZnIIs50TG3lj41YeYui/C4meZ8u+SZyaGWUmsr3eWMsumwGK1nv4Tj
Fw0hkyxwydO5GfzBGaxiJ6EpZ+2BzI700cBUqjgMkg/FNR1Lhmp4wqIR7mP2XEADRfdjkmyRIZg+
QtUZnKCmGpHPRQGowvONCz3OLC+tIBqRD5qtDH5ldSXT3HfhBLlZ6pZmntJL/HEC3sd4PK9a6kXp
nKmgQuxESa+qrNwrckL0iRrmFthtXHGVyLa9tgoy42bq0g0foNgbzNgxwqzhfRDnQEmYDJ8tqGUd
+zpvQTAwJOiHRnioGDWPfeo0P7KWD8/QzOsOI9H6C++4uQbTQCR+OpPH3smna3ge8Ud76aHdjpMK
9gUnBaqmrK+HObE+Ol2c7qzG0U9VZ04yN1NM79sZhrW5NLAP66tioUGWSHZdmmoIoLlVemXWf2dx
LEIDvZ1AIxe+Bflj3jiJzm+a3Io/tqAZFIcEEATmNVlU3nCwSKTX25CY9UosBRRe8hzm6IJ25tpd
NPuylBzC8XOvhltUPcC4aVqD49KQfhFdHG1Km31L6/gZt+p8Kwo4/NSdQAiK5uizolH2gBK+uqkM
zRxYZnT3BtKHVxjG5QVUE2zDoJaitFbUgC1seninPTRIAu5xJoXgPezbna9pPsz+zGYGmfZImLB3
OFIgsQ1ujYwilHYiEWaDkwWoa+pDaYk0bMlQX1mkoaPfdJP9PQeifGslXbzLypJ8rXQFVjrS5zsN
CgwEfSYudhasYve9qU3A1GiUB0u0PpTMBhIA+/YO+PWZ+Knp6+scRwWkevtCPy0jnbc2VKOfS2Hr
e7g4YKjKfpqvc0YgHWsGvWwcu4GgXwWGl8tq43r2GMOIJyIFf4iHUmCB9WJ4otqSAc6DHdZm2wsC
jLyBh+hcIKrmhjWfS5yPHocGlX+8sAa9FRyHgFjg8IddKYXriQXLMUyapr9TtoVBla6+NdrV+7aU
FCu0bMGPXcDOwhnYW5jAtpAY8UF0fQ5tz7jb4Uy1wKVmKTf4pPzJEo18lBEsjD1j3Axi50zjSCqs
xDSh5tTsWK37A1CeCpt+yocfy+Iu8Fupl31au3xTusImPuRVCbiLBPwCM1iWp8ueKs9CQSForVRs
3XqSXtXbzRGJrAihvpd9aEHH9MpuTIqVFous8OAVbD+VxGo+NE0CUcwyrsqwlLK6jYaYbcAsGl2P
VY3dBjCsqzYZop0MpObTsSwiawqcKR2oRyTJyu8Q9JON53YCak/QkgCBDLBD44GM36Qf58kqI1jw
aV0hkW+lWbTL4Y+9T+1hwM6/ABni2dNAkL4thgUGDG7z3BhaQnZqiWH3WlcwFB1HnjFwFWuIYsZN
O38brK69A9GBXWciZcuDiNsMh0iqYoD3ugE5shipdVDe3SmIx8T8OZakeEkA+x4w7URJvQxUVi9x
M+jWTo2Nys+0+HOc6b2TF7hl1JN5tkoRb6uyLF/oGNNrCfrmDwmN3txPoe/+Z6PAL4Rbx/g8x/Xw
uECtlY0PaZE2VaDx2t8gd+Bc1zWcpfcRH5Y7MP4PXd3ZkIDRQ/o9Z6b/rqrIqn4srXScgPOp0dd2
PEnF/VHlInvotUyG0NGk0h/NsHTFVbOMVf8y84TauwyCo/B+HIquCTEvLPWEHF8EGnlaV9DoocMi
vba0sslnwlXw6rWS+UnkXVyXT2AvQAcgXUSHS4wLpz+ooxai/ZNMrPWHvLPcrZOYjmxFSuqrIplR
F56jcngqsox+zfthec4KHHu2vYC+lQcwW/ZtgWgoNJoGQnof2QZQsvBSTgBlFhFvYOMap4gtyfwn
hO+t72poixjzogRjzjRavaDiiHUmTKHbDTIFlvOAmwhrvrBinrUFbS8FGxMPsq4SmkOACoKPXjhN
77+6Ev918Xx90VwliCWulpI4EFqgtms7uAmeUCCvMtGoQNZ2GuUB35qbPDkudkCxA/jiI499C+pT
Wzc0gb1xfphvXR7q8So2gT7au/8ZQfnf76GYLV1buYSQNZzPTFYyLTmGcQYht/KivIJM7SVtkVNG
5r+rT39vZJV2h9cImys0kjZ3ZXSMpu/vd+avWcy/P35VjCQJWzgsAQA7xvjD9NwqzF0by8f/v1ZO
qb7XIwaUBu5UJuDjrQUN9vHWvsSuWCXSfn4IxfwS1EGmg9hr7wHsV3HMWRPYB2czJR40oH11m+xM
6cXBJTHIX2FG/25L2Dbnrs1s5282LaZnDeCjTTBs1AHmp1u2TXbNVm/f77Q3Rp5TionOBdrAzvFr
p7VNwfvKzoManRdMTfwnBdX/QiHj16z8zy/hyNlIF7goySDn92sbJmnLqZI4S4Ba7vUpvyNztMGZ
/j4prKf3P2cFdPmrLSg6AGCmKJJVq9yj0klNaZ0HbaifsIE99g/ZwQprOGd5yos/Jw/MLzb5dfls
Pr3f8psfKRknxGE24+upUSFxwU6UuLpFfMjdh0JOX6bkE0zs32/nrQFjAEtCKQDD5q4HjOVRonBW
DiKgPVyeexAKuxD6VkWcv/rwVROragrMnsXQ6VPom0Puw+Vo72xpYB8vzb2V1sjfG0JC8fWKjbSG
+iy+BZAAPz7iTJYEnVfszab887fWE3/dcauZsbR2LZCyw1fhxHrIts6Wb/ThUri++E2rnHtX1JMu
0MzojyEJhK+Dwi93cluGSXgxw/5GYMW+IE/7E4NawJofxHOI41VD9rMDi3zHgmUHjQC1rY9yWwUg
ebS+dSeD92fgqmD0c9h+aXU1Pya35kjBYj0DqRUsAfH0hg5o+PSRjfBp5sfBJRXCt/rV5Tao8eSU
AFZ/Yx0IOrowKAvcR+TRnA3ZWX68txKf+Y2fhBe/8de60OkbFZqjTBDbpY4tVgW4aZk6sThl4HgQ
Adj1309CCHzLbkyA8+FV5w8fcgPSuTc/sLv/Gd/lr7Yp0u9KKaSL10v8fzN3HstxY2mbviJ0wOOc
LUx6elKktEFIIgXvPa7+f5L1x4yUxRGjd7PpqOhSCUgA57OvsQea2HREKH4N+XWNcaDY+cWod3Wt
UH72Ms/B98/UL6SlCuHYutAY3V98r4PZaPFqFO8/FKSVl2+U6/oGrM5tG1iknHqrKe704zPY9gf1
1Z/XvSg5GGHmTsp1u0DboNV/pU47pFqzb5r+lHwTfufPARquQQUtMOgUr3xT0msaiM/u46P3bGm6
oZEE2U9c8oL1EoNzgbKMqLJwdTXTiI6rYxTfJD64r3pkKz75kUEgPcMn6Pt/53cegK7bFBKO7UAc
+zP4IZM8d2ZdceWwz18Suicm2EszPi5rNLxVJOzrKS1xJWDpulwVkZP/d9ygf74zcj4AA9hrKB9e
lLhdjvAtOlK+QoBx2Yho7Ehk/wkA6INsQpIiGSPVY8BSvsz+nd2ok1pUfmm2q1s6pbNr7QJOSVHN
V208/CrTQd8wnkW+QDurDSK39d85qpx/qNR0le9bAyop/5Uzw0lLqthOfG2tGQ2u9tw1W7yABjj4
qyOzzd/j47+DstTOR0kzHerEf+HEmSVn8RkfO0kgZd4apct1IufxrLXmIPnx94v9u+zgYhbhWDeE
JXCxv/yKkNXs+X6butevTCVMriZ1huZTJXH6bRgX8xOk34c/jvpXEwAGbCSe/ryeKS2DqR8/Lq1D
hmHzcmysrLwSkfbf+e/989KEzfOj/KVqFBeVaRyKJZz1wmcXWG5xj06ouIvpk/X/hz/nvFQ8Rz/N
ti5SGdZ2qeyVwjcGhrh9VpQbHCO6IMqsz4qdj6/Elyh0nbB+icRmXFE7/YR8SiYMhCIV9VEJ2+VX
WSzW9u+fxPkV/BnR+SQEfHeTbx6Vi4tCJxIthlwy9SvdccAuqniwVX0mI9+STn00daNPfCO26k/i
2Qc/kOuplsMQzubbv7hsHDUylrjYMWZBluRnugofsevg77/t/Jdc/LY/LnK+id96PMBm2iCr0s/O
jCLxs9Y/U5H87FdcpKW5NzDrgwCaq2nr6cxxd8YUGb5kVvrJa/rg5PJTKGmITe+79j9/CjY58Sra
0k+mIhjizEsKa59EP/rw/u+P7ONf9H+vc/GJV4Ni2XRgmLmXrhxZPL8Wn1knffhWgAoITXUcm+Ls
z5+ShbGmsxz0+6ZKCxdru/pA6/JZuvrwgf12lYuAMLVs9weuInVlM07JNtctD8DCqW3/Acr+V4CQ
q+RnW3XVr/4S7vEHQuSmfisf+vbtrb/6Xl/+yf8PgSFnua//NzDERdw+//761sW/g0nO/80/0BCp
/8d2zjkcRUDqUmqm/wMNEf8hvRqGZTmaLqRq82/+Fxqi2/+xDY2dreloKi/9rMTzv9AQXf2PdUaG
CGFZ7ynsv0GGXNYZJhxUpOrOKUmzhWm/NxC/hYYiAvcQ4yO0W+xUMJNPnrL0TKdRArB0USDx9mKv
Ms/BEDrMl6EOur89rNt/otDvI8MLBh/QFvU8qTEtRziCSuPSjqQ0tKwbyzLaLaFgJahhzQSG767v
WpcqrHKXcpk9bBCUAP0y3IbLfgRW7pju3FnIK2nKj7/f0EVt+34/PHMQqYagm3m/39+eiA7KYBgr
M9rpoq5gaTOdr5Gi9zKt2QvH+aGaQGSGIflscnUB/Hp/EOfeydJZlp6LvvON/XZhEAzLWsMr3fXs
CqpNWLTTXq6m4iP8YrpyKh7xXPPCyR5cND932Cy/tDDpXBwXmKyOygO7NYQTh/Hp4e9P5HI8JHga
grEdPRXpnh7vIklZGZuG3BLtTpvGJxEzP4HHJz0bhJXbgsnbs//82U27aJkqr4hWed0b32Yp+qCO
IueaTtuOQWGUtbhird5TJm3+fofv0l2/ZTjukGbEOudPQin/exlLp9EK2VQ1u2Ya32xnYHVm27mH
Kuu8j2p9V4WMlJRl8mdjsXfSqo1bJ0yGfSeA1H3Rleo5WwaYJJkZubK9mxDe2XF0Mg+RhumkjCvz
gcTxEYvEwiMFEdw3WbzngL6o8JghfsNcYvW81ggo2pWyk0XWnXLV5Eupx+rarnch8I1NjMyvr2aO
+pDiKffZSTr/yMuHwOSdsEGzj9vvxUNIKgssXa7yEARyyyGscj9JNkvz3WqscdPrpifyEXk3gaJr
vpqftCzvTd/F5QU9sWax8RCqeVkVKm0v+rEfuh1WI+lGE+N809v6dq2H9NBG3TZu0/q6hr1aLk4e
lJEw7+0VEfOuPBvQxeZuUkExrpOdbkpAtoEU9UFRh2UPDOSpnpYfLBGBc5cvpZFaW6Ep3UvSNJ7R
W2zQm+grAnZbwxzkjp361kyZ5KBof68bCAf8/Wt732L8/kstk2El0dIhOoDevQxZuBVXrTKE2a7t
S5rt1Xb2UZWurJFcBhALbLnjZLb9QdfpjhGiLfB0XCK20bGzW1LqJG0BVqPa695ZlKA84xsqiQi6
E3Y3DTgx2RpZ0FtfM6H55uiHRqQeE2M5JKhghKDAbluT5admYo+CiIQYsnZj1nK9QjPhJY/bo5xq
4yTB9bm6TgVWiO4JDHC2Xyo7hMcYNp6TVPahNqofM7rIm3HFP89e053aOPlJiHUDGMq8RfssDvD0
6baGYzR+xkbULYrePLJLUl2gMygKTsgX5OmkQ08ybmhJtKOIy9CVeUOEWpIgKsbsK/tQtsxjFV7l
adrtNcBsn1S4Dqnyj2///ErkecxFdXhGOl4ET1yp8QYsE8TfpPE8Oni64H+kIitnPhmJ0/MC+nHb
GJClpqgevBFq/MkKORJGET7Ga9sEeYsiqVorue8oy3wQyYQCVuUYrHdtbZt0aHyNthlhOZEqfmPy
k+21uxrUvoTX/hDKucRrSWDaZfQAOOwYhFKY2AfUwXAwV27Xfs4fEnXJA1vJQzcOB9VbpD5ji6rZ
vmVFvim7ZN9mbN1ToC7OsHgSkYsxbMXdZAt1G/eq6g5NCum4g50Wtob9xaijTRaz/9WhyH9X2+pk
OLgMdW3e4lJPI601k3lt9xgvJvV4m/IG8ePMrxWkGFpFUbw+mQYvWmq5QeOv8WYhT6Y1sx0FI9d2
n+lUXxSj4v0tMRexNaob1blkBSvjFGZCifNd1CZcAICOPZg8deFMZw3R3d/P6cWs6Hw1jX2Tqmts
aBnSXUxqhJU5w8xXtGuSNfWWYSwARYGicMIxA2WgIwVqSOWKv4SmvIs+S+gXHeU/l2e6cE6cyBVe
jpkd5iV8WFzeKKroam6+gLwMuNfZq03hDaL5bPv67gV8EZeoXAQjbY6CzRzlzwqimPUyMrou343g
DI5a8i2J5a0z2SoODnbhz2WbbpM82ca2I7Y4zKVeHHYHOVXZJq+cfkd6uF9F/omC1YUVjvP+IDQm
b/gtStLSpZIdMBGp5n1Z7PJpTE+rCXkYVRBvVZdhj4wPGNk5mk4W+Es3jkOcW/k6N5U5KB4gaSK4
gl6qv7UhdRzqbNoUwKhOeq+Frp2VtymiOoEONs7Hb7j+Wmgpq28J31BHLB4csonkrTl98mV9+KQt
Rh/AFlANoyb680krE5SSM7J3B0fI6/EVQz3PaFyUZs0DfGbAcnm7V9IOOGtMRKkiS/rNMIVBqeVX
3bAom6jF+gpu2Gf+AZfb1venzQmDi0RyUtXLYk0v7MzWY1HvjNi4MxTl5EzKyexU8H+y3a62KI7u
Ll+saaMILf8kDl9uOd6vbjOAYrSmWYwQL0pFeGhN1xR6veubNrwaBtATlWkceQuyjOE+02SoBYPT
GNQQ+l2HyJlR15naOmhriTRm0n8mbvD+1V+eCia1DHUYs/FcLm4JOHWOxiclWFnKyauNbpNSrAGk
EcKzxhcBnuyURDdDOztXxJPSm508vIrTu6jPERGZah/Q06YOtcMaTeFBH+iimwm2TTZQH0a1euyN
dTnVmhqY0/CE4fsnB+jDh3oeEDkWWytoARfJbcUYeByFVe/MWLXpk1QXnE50VVozrkM1PruWF00m
kPO0rQ5mOU1AApfopLfdjG9uFrpprn4y0fzwnhhlIn+sAp1y3hPyb92KoCRQm44TAJDScRV4pgjp
9ggJlUq1w9NV8GjyhInQGX5cW+cWDiyfhorArmcDe9dOKkhR3O3+HvPPj+LyZUupOyo1qO3Q1P55
MGutC0U2CTSXSrz94Bngm1QW+3ykQina53LIX8LJaT7pPz64KhsnEHiO4MMXl0qAhTRaC+pBTQdU
Py3YqZ8cgGLQChXpZ3ZKVTdPrgLM6rOS/4Mcw/AQ1uR5ci7l5VvICeJKrUzEoemHwnjzpNYQBe28
MQ9aZIGmHtpsQ4W9rTW9cfVsQRm6G4iI9CiAMgChqT1bZFK+p67NG7yLzwLCB0mY2oOuwHSkpEO7
aErAymbjPPftDteL2xA8np9pAB1VmlpvGlW5K8YheTS77ijVst8OCvFU79f9POIMhIfzKbOt66zS
xL4C9A6LvB2DqogSf1Ls73//dj6oTiDpWCz2eKKOdimHohC9jZ4kucszNljLrB7iWguWKttOo3C8
v1/scjV7jpRUBgz/2Ajourz8UkcjBZObRe0OwYjeG5al3ZWTEvvKcB2XzmOSKTeiupuYgWzWsp73
haJ7DdCxT17QO2fv4sQAzSc+0tGc0TkXwaWy1DRpZFHtGERTEZnqEzcc6NW03OR8S0urKy8I6lK0
mNrLOE3Ntg5bxyvN/qVZ6vkL8sOYn7Wvcz6U21HW0XWGQ+WGYxj9iDFx35hAMSEYdbjzmEjgVyI5
AXI7OFWcXiFaDrjJFI5bTCg5gMIjTfWQVkRWakGkZ/p9lUHThej3I2EvL0DWuvZoM8fOUqqWc6Ob
dahtGI0n81U96DGS1XUG4tOcGeGXSXKVmeTd1lFFQPfh6idzxeasbpR9hWaGtCQHE10lJRXJ7u+v
+IPDafBQgfDoDPecS7bkOplNBnGk3M1GaW74J93XtBL5BogvO5QGt+lafqYc8F5VXr5O0E/QvNiO
Mii8fJ0xwtfrUlc7XEyXH7CXgJWCyntodLPbNNTZWR9pNHRQk9JaGUmD7W5NI8dba+t56LUFvKxj
obseeZCg8i+KiXFmB7HnnNywp2z06vSpjNdHT+pMTGOsSRAVlyJRg7pSpDh9uStMyvCiD5WTgc1y
UGAB69lVNHlpi1HK31/Pv8ZanECQCqbJRtlwzr38n7nCyEz7XKIXuyabShcZHdvvpOIEvVxeUutt
jZryGv5QERSNvexXm8+/r79auZo8zyr2dMYQ5oeypgNHGe4AIjnxQHU6n8X4c31y+UZtS5L+Nen8
u9aES9I4s+pAWghr68opvtlmMxyzfIk9eD1kfUXxR9OoXQuox6aJqseqLsFnr8OjShF9pUVy/8mT
+/CW6KmovzXKzMtJE8Zwc7zkYbEre+05bzrtYMjmDnKI5RpYd7pChWlhjEzEsDj4ShJ+EUaV7kyr
3phJ9cC8+/bvd+Sc39XlQ2IyaZxH5rqk3frzXUYs14B62NUuNEzLbysNCtXclPeO0sd+p0m4DIOJ
unVojDAwbOdn3/CBd2KXY1/7WsptVqgPGUa8p95gbrI4ln6oZWjsRkmblCbtNQyDCOR6DnwbTTMv
NhwBsSTsPXOkpmC6/aTVh6xC6BFwDHa3cd/uY8vR8fhxar9KsjnIezP3xLqYu1xDJQeGX7c78/W8
OB6gKg2ZuZl1Bsu23mRuAY0NllGSHVW9eNb0ihkC2C+PZn48KE1NO5dNByLIdJBhmwdRaFWuBtvu
OFfbTqzWjVVayma2lxCWDE4fbWeKzWIV+g1s38Oizd9FaS83hlaygyqYvWflfG2V5rQfcxwkZqtJ
dwhZPyfK553qB68LjU2V5TttgqpdRikglV1vlkhjNhmmSLK1D6ZlHlqjTQLRq5MfNmCh4cx+hd94
GzNNAb5r9IcoH4wgivPPxEw/qN/OxTVhQOeDZnb559fDqhvjCz3Ld3qZRP48rl9wRIPBp8WRL2EU
RvKnVLPPIA8flEYgHQg9GnsDBgUX8Qc7j75c9CXflSueb5Bo7+zF+LGY9U1ry5u+hybnKBowv5k8
/Pfz8i4J8Od5Oe+5GZrTUNigBS7SRAHEH8hD2O7iZim8sJejh+q3vyxnQHm+fMXywNwka/bd7IbU
b1cLb+zUOMw5LidWxFAyPktRs6aFCbWBFF98y6UK68F28mudOobkonbbGrFy14TW+D3S9Aidrbm8
B3vXuB08SRfE/PhltQ+T8dM6g8SBjiN/5ESQfUOL02Fgl6O1WSAyG4Nr+MlXogmfrbQtduys3JxI
cIsF/K29Kvkmz2Dr4xUh7sw0D7JaVagVrebUJVP9zCjB6LHfVSv+DCyo3aQrpquX+7ISyOUOnypB
/vuDgvV9ng+w26cuusSHNebSWUg8NQhq2M94g7cMftJ9HUtlR88048VTDreqBpeZ+gTlzbuxNKtt
lZgmyCa9crvOmYK2bNkfNKt1iGFc5ynu4zDxbktmLPtMCxXP7C2d4cngbPSFuVZVjtHGCOsTQy+6
MdF9m43sai2HmygpTIwQ0tArtBH0q2SAHqchk+WicyuKSt9O8v1wFjqIGfu50QKnSYsXuWutfhtF
ytfGNJVTFU5XCM6t28n+dP1lMaP4VwyHqKEBeTIt1WCiedGoyxWb8CjSsMhJ6GydRNa3ec9sf5WH
YioeJLS0+0orlZsEPy6oX/VBHZBwQ023fUKZbpHStdLO+WKM1nTsY4So5iqs3GiIw52JmNd1NN1Y
ONPTUjAVX6b5ayogoBk5KxmmoHKyvmQyOVpKhKVS8tL0o3FbvVWMlW7yppSBHaljELX5azoxrS2a
3HVqhy5WtMfaCXfS0ZyAMTXU20r6uT7ZASTCnRgHHHXiqzwB9jOoxTdjEp6CFY03YH1nzGPo9zK9
quOG3JCbxTbUogCr+ccWgmMwaNlTAwFqroxbdlH3claZ19ZNYNaNfi8ghEZtIW9SASnakl6nWB5U
zuewFtEprKdfEV4xbjtI5N0ncyvMTIXcyMxKy2AUZ7CDsmZ9qxWLO4Er7pZJA+8yrG0Il/2PVZ0t
dwpLOMNNsutQj2X5Zd93GCF5I8qG8Wsr8VqO5vbXkis/wxbWqRVuszj/VTvxrzFClBW/9tzVms4v
26LydEXP/CyFZJorfeVBxT3hAQsQ63udlVGQF+ItDbWH0CkCPDAnT5/CO8jBuktvGAYxvbTXq8YD
xDuAtPl0W9RwWMbOfjJENRI81jhYQYWkvWyCcYDB47wZJk0cK8Mq4N2KUpndNepUL+mtByee92Eh
rk0xfMlqu3NXOQiGJdTMwpxSTgZUlgYD+8SutijjRN6UJ/C4xfQCBy9nHf4WU3Ockkp/otYPei3G
SnlV/E7AigtV2/DtkZWBrdqvyYj+S6VkSAdniq8uHcgs3dC9SWW4BMU58xYapaBGmtBvsa6PYuEl
itYRltfBn0JMtoqzbEzRbpd0ta6yvmqhRqrw7pqfXTesB31Ojuj5rJ5DQ+RB0+0cAzx1nzaHIUOg
RUeyGsfnAKn2abMaWnc75beyzdrTjFDIPurt05Qmo5fba+J3S7sXuaXfLpY8odZUHjqY/NBRUQQo
gRHAkR8ADcTKoaqMOiiNahfF2i8DMAOG40sazEZjne3A8QVnxrAzRnnQ0tnYirJ5ViCHBQLEgdtj
juF3ho7g46g9Nr1aBjRTfszqztfm6adR1S9DHUNP7/ETpeRcPW0RhVcviOfUxSB9J4l3CwrGg2m6
9dDFuDtr9IIFOgStfgyT0nbV6G6aVWVXRGnnIa3UBmcWipM011J804swYXElrvm6I89iNMVgsl74
zEToGqOzhUq2DUX5GoFt9dKVTDOhK5RNkBAThNl0x742at5mpAwldWPjYgHtLuZjbsvSSyJ0eCBc
b6XRsArsW2s7whWvl9iEiNrdpi07AaPV72zQq2gxobs7Xzf98lWL5TW00X4zRFG1iaYv1KkbLEWf
HKPGuyo/KR3WVfM0RFtI6uMmjBKoqx3YgAKCqP6d1V2yn/Jlp+svWbwY+3Fh6Kqng9sqTKa0JP5Z
LMPqOgbuGJDv9QzEcCvCG+ms/L+Yo6FETXSou/3S5SoJWxxNDFVjUW6oLTsXtXnFU81q3w4Y7Wid
7RlOzui07I4adZ1l1jqrrdx2V8V6sLLEuWI+e2KvmPi2xtmRiMLltbA2apHcDFf2rKc+/P/J1zr1
sU/72jUdJfJLA3tQQKPbsGsj10IvatWd6iqrplu9Pn/ea3ey7fE66doXYxa7Iuy8dYwDI0euomuG
n5oNkw54wLGelRMll+FO9sRE9PyW1vE2NNYXVcA4zsr0J1JbMxzbdN/E6l2M8l5seL2CrZqTlF5c
jhunzg+Wrpw084ecSS3E7B+tTkRO0XbbjGOfeCnDI8+p1hbSWfd1MfSTrrK2tqssd0PTcvtWxy4t
nCHbUBuNrlae9TM1Zxcx3aNuqa7sIksCEmHkQ91uD2o8vsBD9zBN2lombyvRqjdpWT9nNCacNbkl
Nd2aAtM++rQnO+eMP6Fh8JLllWdL/bpb2a/ToxW+ErePWGAd1YziZ1yz19RIPN10ErepsJrTrBG/
q7jY9xi62W0DEVyKr5OZP2SG/UgnjaeWdhtNLPgHCvdlDF20tlqXla6rMoKOVaFgL1htUcBf1aSB
hamuXlxVj7ROqa+OFic0owZJ2Rv46mQ/yQgGBHxpLxez4TvnL692ysNax3hpdcVpbGpSwiL3Ugn9
yqwNsk6ruWpCn9llrauMxhtG1j8bc3imgn1UmpRnf45zyKdVyjoHk0rGUK3kxNJ22a6ZvgM9f+z6
eS9F+SKj6t5ktga96i4eRpXslViEWBi3apF51RA/LliKKJrtiZBv4fykz0RcURjPFoqBbrmOCc92
eqyH4gvNS+ci+3VMah1VDuWpms96A4n909aSHUEgdJ25fbQs3qFilN+SBaBpjW/UWn6bZLrFkOmL
XnDn9aIeBQF/aubET8PB8Ixju0wwbufuW2h2z4si9kqHzE4n469rRpZJb1OaUteos4d5Qt/ErNU9
tPFrC/tL55xjoYB2TRmAnZFkgjloGntn1vMG5bLXxrE3o1F4Tq1RTSUyButkPKZxxlRZ40+FxPDp
ul1XcTKgEvP1UgiMmLQVGsWOIfJ4mxjZrtS0+GSyWrU1dl9LOuzMTkdqYP4yaNMT57Dhl8W4rs0n
JSu9YlDvLG3ddaa6mdOkwHC0+qWXC0mWQq7WyJRQojs1Hbx+NbfzGhFejfYKrePB1RGN0Yt42DgT
O/wlVLamnn1BzQe8GHnXayC71qZyF9n9Fquuh3mMnwe2gkHIccI+Djq+pjb3GGKqXgf02BXIaJmZ
c2xWCT07ekrtKN8ueczEC3teP41LEDX2clZtpM2OnZTdERIoVjyiCxgZqSvruPDMKXlVZ2APWejQ
PS2HqWTOlmn9tK3RiMZAc6/k9kHvkXY1J0jBtegpBmbnkLX5dtDjFm9JYmZTYvGTlu+2jd7glMKr
bObAhRDfTPlUKyLzHFPBI1x3+m24QmZD/zXW4utQtM+rGBqvmXmNyfJMk40k5Bx6pkya7dgzL9UQ
cPCQdHKlhht13xctDPX8BsqB7hVZdUxxsRaRuM2WfoMEisnSbvnR53W+j8vsrH7W9u7aja0vUgyP
Bp0SvCFHbKo136e18za0aF8MfYhwATbHU6lSbGWO4aE3uK9GafglqnFehMitJZHAnIHFbAb0Kz2s
fiffqhLtKhKpelqsJ0bE18KerqpsNQOV/BLHC+/KLqftCMMoicpgtQFZIcBl7FUMCzV0iqgQZlj7
mupibAmZvVMqb7angpMQ3k5FGHvMj7CLnwwvOxe+jdbVxK3F19WcafI8h3gJprfoX1SeUdSaKwWy
RDN1lkc5cYU/+3Q8F1d9tUMNZSESjeBlKHEoxgzR1HetbvcMpFFmsFrMO21r8hlmRoFed9QAjdza
fQr1gJK6WqaavKnu7S5D47UtWZ3lzrGqEaauMxA6qXqtAMPUzuR+ZCwG2mqwbSbdth3doqBguwPB
e1q24N/aYxty1Dm2ZTR+sxg8H9fqvPbtyZOyA86ihlh+jPNuMvRXVDdyZM59gQcjypbOcxafm64R
dr8RGddLprw2cxiskfEjqr5VY7VpYXYjSIU7XN5rLmJS93ZabJioUVVbX1R6TK8cnkZzusMjKA4a
S9kPff5Vjt/Ra88wKaufYh1bbGLrJl4P6cK9semp+DunrZrEN2k47x1ZBd1ccCjxVKVafjPzjWoU
7RG/MDuIbvX4+2y28shmZmC1pj7yTs2YxBKtr+EUUtehzdKV+NLSbUnUSPOpoXxOe8qIidq1XfWr
UcYgzoR44fTwQo5tHR8QjTv2SA35a5VSekSLP+A950qVCKYgOlGrj8yvqS5T49uQNxujmV5yEd6n
hvU6aBaewkrr6y2JaTat10Q1qETwBRyKo2orgbpWQeFkuypFMRswpBuW5dcIp0usn65n5Sy8YWbb
ck1+hlr5xOO8nt5HIR0uyVV/nVrNPe4jxPKmxON4LcGkD3CcjBzxtVxgbBCOWOr26FrkBusjQ78T
SvnW90vh1jJeAl0y8Auj27EjljGeWd1lCpoufGM0C0bL1r50qXmnRspWr6kjbWV4UAul3CIzMAVZ
kgkSt8osThxkQeePpqbudknI7THQGOuDUJSnpdrOoXPT6KPH9jdmn2ghe1TfjCWoMXN9FXN4QD1z
L8fe8MfKyl1a/Q1FwVWHrpmrVcrzmqneWTrcb63sRzxZD4ia0K457DFk/bpk436NbMOzkYZxFPk1
tKZ834QY62axVH3uHN5Leb/CZ/UHgR8e3cUUjFnqBDY1TlmuKFOsQ2DLrbAJsBxoFOTWjSbj+0Fk
itvHdAt9b78hJLv66Ftfr7Gpe4mzHuVoJWfxC0W6zHZQpQLJzIBJ3Kw2WPeh29tD94YuKLW5Fl8Z
tfg1mDBG5hQY8Q38lpopSmP69Vwe2roLT21uZN4ABi0z2pNCr5eN9k7H2/VkVk0gASdsFqIy144o
LqV5ZOhdIrObMskqZqxUZmtjdNbzGnFO6pS8NzX1HieUMC93wMW0rdOflVnccerezMH8bqDjH9RW
eci15FEg7uRVS/RchpnpTwPnhljXPvQImARdWILQSe1nrUwOSm89ZvpYuYjxo4I5LuzUWvunslqv
MAtMv1yyxe0d5y2tNbwvVcUf1kZFqGugiOrk1zKu3V5FjkhJXGzJus1eUfqCNW/DlL5W9tESMerL
c3Z/RPQpaikGHYFWWWosu6pLnyeHpNjmX0mXm3WtHmCXRtNseXViDq6ZUoBo3QCjlE+pXr+AqrJ8
pmg0r0QTt9KTk6wJShriLVLQ1yIe8pSZA7Qyc/nOXDfZRtmyUcoWTa0hU4PF9tSkvy9a/aqwzCnI
Qxl6Y7YOu8ay7mUx+FoJi4YI328zyo64njGitYIyk9+RkxN+hOyHT3C6qyPGCA4jpxq7xu2SRDsw
giYmEI7GRBeacwTSqcV3IIm056RH5MM+ld3iUDHSXjtZ/NOOmzf2Ji0gqZr6riU9Y2HTC/VxQUvJ
7U0dVNtSLX6Ntt8mlF+nZjpNNV3TeF7lMrzpNgxdCvJgutdhN/lKbq1eallIxnfpw1zFc9DFc+tC
wQ99a0wQzY3Sewek1fWql2iUtBj3OVbjIfl+JMmGxBdE6ZOi2qstrP2yQYRk0N/eFXwkvTNYdeOG
PAfGM/cjkWebnp3uuVCnIkCaZ0A5ZYszAlmzRTCspAjoaKh8FtOTz/rI2oSK3h1Fdx1G1nRtCWJv
nCO0lTIXZgeQP2OB8kvXeHxzOW+VRFeCCKXdDV67bIqn2i2ACqCVNQRRuprHIUEGp3BWhYuutwPR
mvbc8Jd+vRqTJUhRUGNsyhnT6vhVS2MQggPNIJqRAIvBk6JweaILqg+12dzmax0FUUe/Bl2tujbi
4kGHDnOfVD/HHmUisw0RzCkTf7UslK2UaVeqse6Zytp5RjzeFmWOmM1YS6/s7IdyoudBrNVHYRCk
W2KFLkE4P+b4qRchDWHq2A8xoyMmUHrndx2AXMv4H5LOY0lSJFvDT4QZOHqLCpWRWm+w6qwsHI2j
4envF3MXM4vutqrMCHA/55czEAx7YBnWz9JtLAaLrgnysitOaSZByHSeWZ/wrJdtnA66WMnK3Ypw
WVZAtaYMm9TTXnKekMIwGfORYyEBZHxEkVrP4lxgwguh7TIqW4y/EmOV2o2nhbzmxCBF50HvkPrI
hjQ0b1DBd5WL02bvH0Sle+3ZKFvnzXPHLaaKuUgqOYWsYntg8ZwRgGY8bVX/7XEWJeXG4DmNgwzb
bE1cDq5uMcFOjO08DEw90v1KVU5ns4rTprZDbXH9qFjwgeQZd3jaN27gKbppYYeb3a/DeR0L8DHn
ftb5HpDM/npadzaa2Q/8fOOa6qk512zrrmoVn7WkydGty/7JGawjQHR2pkZd3a30j8xTG6t0SkO9
zyxgXfNT00W8iaq+W9wBfcpUfPkaKT/tvl0KmYGrsRzz4q2ktL3O/gqqelNcrdKnalQHUPZPdVFA
1I3OE9h1lcC35YEEnjlsRvomF/XuQjgH6QjgqE3ZHPZGg3y++G4NDnuMo1OoqPRwEbPGWkvcGx3m
V7S6xpG67Jzstvu5oZVANsUr8uI1JjK5PHidcVgFG7vpG2Hp5kVCm0AfWkO7RkOFms3KMJdYw0uV
+0i5XTEnMjPZZxo2YZ8dm7ouulGsDc3zQPWBLh89f4MmXIdokm0Top2QodBZEczU78Euu+du89J4
EpmIerLDw4osgEQU6kPqSVmnVjK5ZAMSCH/MTWfkdEJcYBfpuR9nMAxYiQw3xbBu5p2cEOEBUt+U
64ZzXAseDpRO/jNHcFzoKVIqFtrTegIzsu/MNGhXo33TRPPQEkGP8eArZVZ+8RqMKmQB36/jdMms
kqUS8NYwp7t2xrhiC4JQZUUHQrZmSaVIanSI0FtIjQTE0TgSfNKsc+uBUKpPVgCVrIj162yYby/d
H20dOcxFSvr07PPgkBGXewbxflm9wI90GCCmnAqR7X0R1b1BMnBALZobImVKbKQZZ06MM7yaGa+l
8brv+xFR1qs+PrRyOBdgQYeMvaV0F/axLJ4z54mpDJWCtTQXr6+uFOiFec52y+tNEBfbu6lIshjy
S4NkA4x25SHqadxoC0kJpFzPehlthJTG/cCE1aHfiQqK6+q22F5EEROtC9akmne/Hzmdbeb0vXrv
xGxRiYAUx2iNcG4Q2A5e4I6ueXa96lOoNSEyN0hNP6CI3onnZieMcaqOo0tg9ih7DDmW+zCx4bp0
KKW6nt55GrlgsxHULMoBFTaHHP1EKNqqPhqbCVRmM81Y7vbdG1LGBZmCRA4i3BGg9nZeLzGD4Iua
mITXbXyf27GLyRI9Csd8VMYFSf33Ws1a4lbzQ/pV1laBnXfj+5j24jHXyunkVNavwoMCR0MWce6Z
zXkGrtKQp4f6QMer8GPd5KkWRtUdNmUfMwB1NcuM3EjebV/P3rsW/GOYuz6hc3M8dl55nMmSu/rF
koajs+2c6Co7YdTiboOvZhPLWEOs9Fws/lFl/BXevnxZg5NfSIZPHFmAR/ZQvlu2D0kt1H2W9u/b
FNM0OT3lrUuMO19MurQPwknnc08G6by6b1tdWMj2zS6SbZ6fBqUilAcdJAwdiArTQq9h3DPpVp/T
VI/dgdr6Cc2t6RfAfeVlKt2dHjb5NKW7CFttutMthS6/1soL+/jBrzRmnrpagtzev+HPY79l1C9S
cc2ECzYqGRa9sYvU0nLxyT2ZG0IWiaebRDOccYQxh9NmfFyG9iMz7JoMPNRk0JVa33dhUwoaJZop
zonWTOzBasJFS08OQ1OU+Sw6DOj6I+n5TKSGF5AAuVzKcjROekqMiYd0LrFXzwmoxhvQk64OHv71
j17Vv5DbXqL35LffOGS30PyrQ+ooFRYZHzQq4H2u/kxEKV5tgclR6dwsVs7MhpZEPzjwYPVoDNd8
kcO1rx0r7PwtJuoVfQdmGVvLD/1qgNrlhEwTJhz3uQLXY6FUXleHNmQXtMaTu6o7u6KbCaTTNdbs
PPs3LswBloR6Wc45v8xBWvbj5vTtQQxWHro8iIAlvnMaG2eI59waIpNA5dVhNRunvbkn9RBnx8RN
yhDz7l93Oa9BuhZNTOZv0HOC3fwlXbzYzeNEYn8yrWtPPxBw+gyCuPMql6hiCT40X6nH+NO7exF7
YmEwIg+VbwV2cn5Yeu/BnkYrpvnj5ApHJhuRagS+PmSy206mln0iRGqTvAB59CqzJ2pAX6MewXRu
N/9SmWMInwqg5gUYWIrtbqemDZ1Xiv0ErQBh2Wusy2W+2zsmMFwUd6ux5QggZbCPanz0TG7TZapv
FLCRjNashbkjzSQj9o6v0AWGalwiJ9tlvULfrVcicF/0wWVttLfYcJzm4X//t+lV+ZAdxmqVMY4t
xfG+R7x9xnPmuepBTfsnzEd9JbeULlZy8RJ87ENkgdiPvakfcm1sQsewJaZCFHPIkKAGM8Z49gJo
xt17raYRmqdVejgNfqQXowa3YGzJ1sKZszfZteafC6kgQCctDVsuI/R2P4qYTFR2GhNR2nCb8tjd
JPlL47aI9aGjegFoaBKhfIKyJHGkPvhtZ54YpEIlVyfp6dIOUrIpE75zM6A9INQm+y2HDYCm0l7o
wkzqtjfPcETirf9rDX0bW85qgK9qWYwLchAe3c0jNHi5XlWxXyq/dQPdki7X3S4e9U1+1/VCxorv
Jps7TBeSJcEbhuXcuTcie7GHSHc+eNa5m7z+KCYFXrUjAkNDEBJ5YbbPq+6RNt73TWi0XIqpQuRf
q5JPqtEOZuX/0wc/ZMw/zO10ReZp36Xm0wz4d1hz4F+PYgOCddP+YJkliJciTFA22zez2t0+MC6b
ff/DL5BGs1Ycl63rT0s5vRPxapyLogk8Uigj0tLNO3p76eKzVgvchYQglMe3Ntf73CabsKhNwcjT
JKnwudFQWDIDqstk+l08tCVYRsFfC/STa+KugBLo8v2pqJt/gruAfFgpSA+/bdXVBUzt2VKyDcdh
uvNulaOIHb7hCcJMJynVrllYvcV5d1bZYiWO3GbMXjJXEvvZE4K89NvZsbSFtPkxZgvFo+q+5/UG
SjRbGisfJ+pu6oFZGK9Ll4o4s/xPhIOxynwyw4tWu2V2C4QRt8hXjUmzb0rECCLJu9Hgj3f8eBzI
DRrhgbTK3Y/eZD7UEl+BMdLg3RgIj6wagNg3M05h8282GzHaR+KkPeVGdet8Gjx1AWnjU+jKiWgp
qJ+hqaewdnJ6ZQVMqeq+XPe12iyGB63ZMbNpZyn9J7ea1kNh33JU9zSafMLlC1y1CKW3sC95uDKm
dq1oXloUu4OnzobwnxGchG3tu/cDscKt/9dLoXC/qh5FX+Fd647RgNnh6ub1vd5KAJQGiqLiZGFh
iP3ColFg/+DL2+k3XT7Fnj/3pc1WCWQYbJ25BQuTnwSSqZf9rI/queng9Wv4vP6m6HNV+d6b9Zk7
xT9vc5GUZvvJuvta5EIx/EqS+kkfRXr7rDvZ/FR10LKiOVDJwSnrDtvNvt2EBHW6MTzYFGQV23zT
GqyDoxf5K0tH1XzMu/5brNX9oATLmZA4pkqQbrONO80womHl58nnluD50fXj1n3gp+92wQtQHV03
08/57YCGI7yDj5LxYG1EP8n+w1kwPXsE1kvYH3tgcqTB0WeFsd/6TAQCou4yM6C3e30/5/ZFyGJ+
IfDkMV2ein4lbdfPMax2+9tMYnwwq+1p4NrqJYKvoa7CjuTUsC3uGrhbworoQpXucrc16IiR8YIV
D7Hj8Bea4wImXnVfSyc+UqcAqXK9v/2WxrMQ09kSS0+A8G2CUMt5y/X3xVxuf7r9iBaUWl0rpfaA
eSJ109canfc4k23VVMaUyJ5kC/Pf/3483v0uKDiYuJf9x6lBWrF3lf8Ki4Q53RHoePqEzgeaq/b8
RWW5nYzu06bGRJs9nuACtIBKnT+7ubOUNNpF18w9UaYH/Wh1+qEs3S+YMggmJz0qeiSC4jXDxxjL
VMCVtAdnF06MIoNdGXNtVv3oa/EnRVn8qVdnht4aBTixx+7EW2WwNaNF8NDM7m4ezej/RvHF1e6G
gzv/Syt/vBCdywDnPW06MJ6pLsvCy1OrmTw1vtx1Vexf3dtcI5Op9Yb2B9tuDn0n3kooSoj5uauv
5ph9pQS2x6kozpKkf6pJQYwVmEj1x5jVpXaaX5GX9qVfZNTgpz5XVdUFWuf9Acfcx64KCuuzmTU/
Geql4v7Nn8GOBiAFXpDOyv82BGVf+Fc3SACRj0UrY+vhKwXsCifwN91eQBAnB6CnEAy75bnI1z4h
EP7XdK3+UGctiuZFj80bv7gbP50HdU+i4yOfsR309cuSzg/W3ADb4KSp9tpmxnQPTmd8tGv+tmf5
Ne3HX1mAwBEa/Quh9VjbG3yfAtlqWwbligxNxCUvWiH2aLOduG7N31WLMd02bTonlq/YFNr51HT6
U1XNl8xzei77/hUF3RuubzzWvc3yqoBaVnIKs/ZPTRB7bIrmFWQzmJYhKFOxRiSnNWefnR2N1mde
U7Pe8S+qT0607xlNEfcNRWN0qh3sQdxPt/h/Knj+Gca3brDuD5zbAWh1j/KJWXrWdATVxtlC8rQJ
DMJD3KprPm/Eww4WRNaykrg8Xyt7OKi0+lcUN5lfp8dL2YpwSLOPwttJTWMzAf7Y9sAXqK0ULq2s
p6TDUWtceyUa0KaFULIV76wOQ1s8efX04tp54ph/FAzGZZ1ISPAQ4Ph+FQzL+GktjPKdQy9cWzTI
wmYgJYhwJliH+gHrBhhDYbM97OWxpKQFMTaf9TJ0MQHFdEjAQ9ZlEe7F/pW7koBOa37cmWQrTc4R
4vNHcvyNe1sYJ9mK47qxg8+ZqwUIXNTZVhe8C37oKQzp5TyhdC4WPdqyduHNTV9qP4WMsj7nWSuT
9mXW6aXoEKMxnZEhglRk2fRDa2YqqO3h2RTQ00U1Eo+IkTuspcoDDdZ6Gf002XP8mjqrXqlJaGm3
hMLDyrsS44DXLuclQ4k2qRrhjK5d7TlNLLuQbF/CikxKLvaFERHLwV0tvBk6l9htSiw8BMC3xep9
ttATVX5NSVpXeZDqcC77mHJcShRzWYMgiKR9V5JIgu4llo0fOiUcnpZrhP1nCPmyhkKBYafKpMbQ
E3ipj7JAfYEgHLhWzRhmnrep3Ido3+s/5Ncf7ZuMp/Xfi+7s1jayy9etIhp+GE07LKRE1dHmRzyF
+8EtxEvT6hcQ2nDW1z8dEU2xOZTf44oAQq6M4pgp4E5m7aXbEa/703T22upPu/YMHE79ZqvpteEw
iVVBjaYlrN/K0l/snlo9d8y/TWOMciJRDkbdt0g/xcGyNr7XIXua5+q9p0omWjO1BiSWIwH0pjua
kA5bpoHcIfCSvRf1zvamWw6riLP3J8sefoYyI7YGhL+bUMn6j3bKCeunm7iIWfCBzmPUdfnrKIdE
lP0V9Idnfi5oFtu5XD0LJM+eYkCMOjG94mRxy+H5mB9UMd5zsV8wQwHQuHDBu85LsZB95U/qd7P8
IhhEfR0NxDD2aI6JUl0XynXkyLkFtzr+t5LQdrmbk2DVrG8kCNKqY99rhHgekL7f2iDyKmgGH+8B
xwTlBX2ssz0nuew5DXTmelkRmdtPQ7iViPbG/4+QMniDPyr72DmIJLZptBmymmRorH8Lcrxim1+s
kZtn30oY4/HNNLfYrF10hGAEuBiBjm+CQjO8/Q+Gqw+ETfpVwxGR+saPjn9WzQPqQAeNTcGVgILS
fbEVGbSmU5wzrBTemF6U49vHYeXpqe9cxnHuO/U44zWPdAIxCuQ3L3ll3HNXRs2I+tYFw5bsVHVd
XM3d+5SL8aGhC2EUrBgRuv/Eyl45QjqqgXaO1HXu8qXPE64/ptUrCpiWppTl0k/lejbWMy/sHPoF
X6emYU6TMye7kTrfIkX1bJ2Ebd1nbMd5+iTcEUGYC+DZaRqghvtuaR0cwSCfKhtMmQIiZs3XTu33
dItcMINEXeHfT5v5bBUp+g2VJpq83VuTeyfpPKCpidsBfry61X5PFnej0Et0IHkaCtUgU+n/VsgJ
gxSbdEjVBQpvkhkSrZMs2r47xq6Tho6Z/eJExPdmjkNced1bYckqIKuCDJd2zA45yLfgU+Ey63jN
KfOo0/IALmTGopI/yMsdZnmlEk8j2r/RvL+2hnzevBU75PztvNT5SYhftzQYsGhBCP7k5Wie1Hzw
M6cP8/SnYVD2+pZxX3dq3Nuxaj0RapZNMHRBIt88gPIhN9axQgd+sS/BBEY6+0D7elNeRm3gn2gT
7JUaa4AAfiKrql6szAZlqgzW1tqKtkbv+PGGiz72S7zyPJQK+l3eq+52ndLpQZfscdaHe2uXN8Xn
+j2b24PfWsfcbZIqna5izv6S1HJrTtZJ7MigBnJwI2wC37M7f1sDJI5bv1WMJ7ePZInKyoqH3Xrd
hvZW3FGagT7WyOoy97EfXIR2GuSPY00cjvrVookmaFLKzGZjTszC/6u2JsnoEAlZse7aFtRosByI
rTqwB/tTdviaVZcetkE/V5l1AA3LAn0eIoGkm+E6Jgj425blo2uymlab/1MsPP56Paw0omoPCKrJ
2aq3h0zsb2hrKe9p6tcNSaeatMh21wrpBUCEgZ2xb4DWie2m++Aw2aINB2BVV1MR4/LnzDAOCLnw
nRoBIhQnmWy9CRug88Sm5KHmacSwfWc4/bVdPQMiL/skzpQ3wfxrDDB/BrWSoe5nXgQJ3LXLizmt
XBZ0m1loHMZ5/lY6101nXBzNIsLEvwOKCce+ByGfaV8VglrqLvZZi2h4yZ4q6WjUD/W3ehdzCGrU
VFsFaLjfCl/szQr1rd+PhcPv7CLrHLLyYSoARsZxfKVBgS0T28JtWh+9PtJEa4NioWeyM/vNSuPS
McpY1fYP9SU5W7UEw9wenYZr254wDFTFyK1Y1mjz1uxJK5AGocF5YALTuLy6dzU5IMrT+tFL88es
xg9VYoIQWkcLiu+zxg3NxvltzsQHADWK/JqVsoWk2u8HmRbsrhu34D786yuFKyNdTnhZGEgIJkhc
vbqza+c4CeTAdCytdxQiqRAPTOdUJwgfzgvur1t/90cDqxqofkpIRA2UiSjfap2/pQ/6pY38I60E
TpC9cV/4M+aNcf0c9jvZuDnKuvFp2Q1B6o3LqQRytykTTw+hleM6/Jfj3wz7ROZ02wr0haHIXM5e
0qHxiyf25gHgcb3GGAU+SbuK674sEn1quoh5kE9CGknj6WsydgB9jnVYdvUx96KJajRX8oa/lbO3
HcgMCOcUfmJ75/t2AzMVFN25EhdR1vxYhW0ezFvL4IZUPKGA6q7TpovlpHRtbgXlLPn9mqPJTS0W
TkJizNTzEjtQKOoOuIRY2qit1v3t2JjomMd5u4Phbnjg+hfTEDeZrMHMvNePU0ssLl6xGSUKcck9
HYRrZvHz7PzlnIxGOa3Hle+BrhQ+VsshepNGxERklKphDJ3jbZvdSNp7IpsPT5rrod0QldhGytiI
3k4vm2/R+G7UMrzyw6JSMeY8nijPC0Z0ha2L14AixDet/ld4SiS6q3/UrRVXbedTgFZkSbap01iU
GnCvdj8P5kuvp2/1/j9TjlqZKed/22S9twrU0+/7fxhlw8bl+2GtDh0CbBlK9cMKonDcNnUEkOcD
K5GSNUAiwa66f1OGdEIUl1LsFuQBoA9Fbgaccx8beu6cUh1Zapf5XWQscjtXe/WfM1dvdS0+K6kv
5/6tfdVmHBpacWvRucE2WbcirevTkN2YoCAXoV+ezcjDZwTv87I+i7bv7or1q6JkjpoqRG9qN75G
QUMfq11Js6T339yAm2uYxKg0SOF1aADkm+mLcOhF0i/iYZd8x2q0fmkWg+BFpZuYa84eXN+jKB9J
c1iJEmj3F5SbtxDkCFDtxqCniC5Sc4VYSlwH4FLl9r9dY6KlN4fE5KZF0UlbVelMUTelyTBP/2p4
nmOJBRohycdoMtESI3GeBw5KA4t1SCPh2YTEeWYE/sFckQWajcEaSQcRWYOGhK6SIINBj8Uvrn3n
stf+l1aWPyUfyLRq9SkzTP7AHMxwmbB30o923DLunF7PpmSb/Dc4h7O+vBTLYnAmsk5ozWc7Wlog
9b0P67wkOGZ5HMVuktSDyHkAN0pabHG0HTRxPmX4Qof2d9rcjfoc68REA8/a1FA7s8vZUp/03QfJ
Xvq3vJZgpDnvjgPHp1gyc+271qNc34kTc/vtoFVjpJlQT4L2pH60LdZc/dMt5092X/Q5Kq1DDaHB
cZekYC0AgbWuTmm147NBCB8x1X/Lovly9lLRAo40nAaBD4q9nMipsw6Qk+ols+YyWEx10tbpg2o5
1HONw59rHIgLYPJ3ZBM15lNulbcPzHqv1u0/1kaEr0PnJXzkdxqQ10U3rX9sconjo4cbIaUW627u
6/6Qjy0CKzumXfbOkfu/xcG14dv1B/nd28199EYezxruEwFzbm2BzRnEYxUv4+zAOSF7IyOJmZgg
IfrPwFCImKM6cGwjR2+ysKJPkCNDfDZwo5bJ4ktp1FvaTp+7lHeuTaUFNr4DSqrP1Gi/7HSgHHTR
wg4doonVNNzxOMbNMCxRrslYmn+EqLej3MX3MtnPy7pSw8o5VZsGs+Xqoktct2Mq9efcG+1Tt67g
eOPdAi8YYHGh3RPURu+GB73d6A5W8EP2zhuW0SCCDqsszp2+vhoNMlIjNd7dvA+HkV9/dbBNwUC8
gp4eugHaWptVGuQzxZVdfci3qQ68FemNmfX92TXbN6ccjmQuVfFa+YgOLrMprlhc1YGXY4v2xoEp
Nctzb6h4WOAyHCMSdK4jYmMR1shM7Pa/NB7yVuEEaaucOTWdxuMolu8qeyWu4MfyBowzdGmEGHbP
lg5eJhEP3U16nd7ugQyv0HCvefcSzSv1YEhT1377iwN9RJDLGTVdetO+6oVWYYUBKTIk0Q6FwbZM
/kkeK5NPHQ7Jifym/Z2xTL9S49dHuwIVoAUQSjd3kaYu+0G5vH3TxlS89t/rNOBobYEBp1RbbnkA
W9jZBjeexyNKuOVb401XP5p0RtglnbyTRYjbpYbXIiU/vZgTfs+UFhKQj0BZfnU01nYILTXud2aZ
Re3qWzF+4b+ut3jHvZTXOYOz71vfjidgYgLZVqgkrYG6xE2G82hf2Iy9n8Xszdgp9asHdxJIUl5D
ewUgUFSXsjoK+jez7NYkVRPIOaYYz2qCVpV71aVs47HQGd7krF9Qjh31ElnA5tenTbN/jZSRqbI4
n3NqawncDxAS3Woqpx5uAl13WWdW6KuKpBscQ7LTWLCyPtzdtjukwtQYNqxgQkP3WJn2l53fsL36
fuzQLbud9YmI8l8GMw3bxKk919ifoFMP1KWhmaegw+9dI+kyBBngRtq098d23RMSo+w7PJrP1HXB
mm3W99J2hMjhgodOri/d8zQNGU23PC52qd+XIxdeaTAUWotWx5W+IqT0jWghDgePf31NLa6bfAdF
yq3w5tdttw/KN4dwmis42S3/bGmsO+zrisZL6ddOn2lsy1y+Nf+JCQIfLRFXU8997FKcrJH3Bkk+
HDFDzYBbzYlJnA1hWP80VhG6BVJ08MdzOtivOJ6s2Krqp8xdPscaLgsoraE0Y+Serfuob/yk0pAA
DbrJ1DYMgCmvnX1Pktv7pHWscF6Gexua12zuqw2fOPpvdhUNmnolBSTg/PiUQpAPBQ3ZIP+PdC/Z
y/xrWDD5rCvPOPIPCmHH/k12/tNcOnY0mTV+s6tyvetQ/jd3uEhsFA3jUD90Qt7j4sVc7el6pObS
PyMc4OgoTvXIB04/xY9A5Q+ksEFiLrIP284C6XWWgNFsBjDzmJWcJF8Po7COaKBIoySGoMnYu+Xu
/zcYwIKEBuSAMlYwSPnS8EJETSFqgKHsOCytFSG5rJlub7OEjhMjd5+3cfv0EcKGJGFQFyqaeBnV
FVk5RubcZ/LfBSCkSC8I8PV4aEwdspzXX3exoXZIlCv5Xzpp3C+8Ttiy+eoQyBbR5vYPjIq/jSmr
Uz5+TAIf52r2yCCb/MbEftERChpDanIxTj8zetpSW5iQ3a9qXX/8riM/pDaOW9P96Dk4NHImmxGk
+l19g7Ssm0apbUpCJwluEPNB7Gk8WgUJI2C/A68lqOD8OBx1qdVBrqa3TNXknrJnmfODxmpnr+6D
yIbTwo54E64/cXk91amDZ1omkr6jamEqZjV2arZiRYyKLbJDcyu3H/cv8uh4OPjlWEZeFzu/rzpB
fqCjfTji1HbwsqmF5KU163+0ziNtmbbrPPj9xTDXn9koTwPaK5Dm8XetCmYiE9xpr36whtRxyQIZ
NjUkvmXU58KeHIL//DmeJj7b9aohX+ev9h2KUrmJWK+b2gPw1Oo0atwXFg8HipNYJGfHD+Znj4Vt
2CHCDHChmzmAIztf7aOtYKCqunlIVfNYrbZ+dIe/uGxTft1iwQmiT59kSiCE0bn9OPsR5/Ef6a66
Wwb5ounMzD1HnFsueZRNuEJMgKt5y6LNmoAOtP+qrf7UauCDPF9fKTE97br9nVvuc4NGHkIRfX29
/dYTK7RdXZz0XNvsRHMTYfvmwcOIHyhdflnwioGYejxGFs4/aV6yIovZeb9oj3+cqOcKhH/anOzv
vrEeg8TaTd2HaVlcKHQP+7V8Nls5xkI5LN9VFjjLo+Ooc4q/J7g9OiBmy6Hyka6ZPMfgptGqjW68
4gQJhon6u3ZMFXLp7a+lhI46C/WtzC80GvYRpHEWOut/INyBmsp3FGUlNEP+b5INfMeOyNiWpz5D
WLvlD3hbYbyB/bKUIL964tpBY7shRLe8g167zyPK3MQU5NWqmwIEAajIdvpLtyUQc/13oVAeMKeB
frZkj64gwfVhLJ/cG8Hoj+D8+BSktahERzEPrP4P//Y/Qzt0JqWag3OT0NnXFAEkBaTNNz6jp9UB
J0+RxCztq0odh4CWGy/V41lRmluiScUb7GtIhUQ7/Lb9YkSIW446Y2IkSLMhZ5y4/77YntUJJ95M
lPCOiMs3Xsyse6v+zE6XhW0LAmoPHGNzb+M5BpKqNvfeyBYtpkv4aduoSNvTB56iOWJ9reOOJXTy
VRP6gnl3zhQuA8pPOwGfu+zjqaRGkQoNQXE0ZTbBepN+SKM9Obr7W65IHbuZE9RZ0KRMXnLLBcFU
q1ieJ4maX/7Jxx0/k7fNNEw/LX4vI6aRe/p9v1bl/Po5vdFZa9D86E7RKPSn3tkx83Z0eDtW0tNv
G9ADXmTKAE1apngZUIXvIvAG3nTrCU3AU9ryEc68qpvkGDVUe/LG9X7FpMhX5TdXVsAZ6sPVXCzA
6wQnzf5pucvf1FYsFFPv8WtftV57XYe0TOhlxP7XPeq2hKPRAIMK/5Oe8/6yokYvBgjIsWdP1P+M
TvkrPQiv1Up0g1Ce/c+Gw2oSV856N5nJJGBztSW+ZKqnZ55Bn0pZFOq0rxa2h2rN2YgV+CmADoNN
yXfMreCTMPC3v9p1xHvXuHeLPbjxxmkQrpn/uBBJi/Tq5EpWAumTF2YM/oWbTWK6kv/RJtNExItk
JsIfToTLUNZdYlewuWIZY7tvjuOg30+OidWteXNJ50G+PuB5AQSHIgTFHtCIuvr4X8HOicvkzdUJ
g+1t8U7M9LEU4xhVIyHdfCE7zsukH/ktWe+O+IoDfu8ltsv5isZG/X8iymAf+wn63/IoKu3UWzcb
KmrxsDBXrh/EaPNZeLuBxCCsFbPCvIxP3tDJ2LolhtQ3jEk0rC/emOvR4iC/KC18fhkO99qPERRB
GlrOU2tSkdvKzgwGY8wYaPzPGsAt8Owiw1NxgL7PD2hTievAZ4owSoQewsuNRZwe5sdKNJh6GpIg
/o+x8+qNHTuz6F8x+p0eHpKHYTDth8o5SKVw9UJIurqMhzn/+lkle2x3DzAYoEG0rqSSVFUkv7D3
2nZ+NIroV5KPX8j2T8rC5BOkcxTj9anp2oe0js9uZlNo4ZrzOJ9npiHUzMLPjVzpfrojXO6jVeGk
tKVmUy758zCdSARpZs7OfjyWo7dzdVWsGehAeZr57rT08+Br9NkLO8HwbEUhydv4FxWqgX6M11yO
LqkFidvtTqjqF2gfz5FWvSTSWQc5YdL4U1jHmfz+NQUt7Uu01k3APV2yMbUC6Xmdy2XtYBUpkwyR
sHxnq9OA6zNYvvVptXSQIkVj3CzKMfc2nUHRAoAYH5jwYUFHOGRsAmNXSmkLj5022BWy4jMT0LQh
42VY/uzs6d1lZ11l8ZcwjWpG24NASMK1dEvODXCYFHsVXo7RCedV34RLqCGew4shkOsu6N4VNEja
gEJaX6JJkADH9qtNau9deVetdSyMpxytu506HbdbN16OQPCVBj2MdGx2xCmyoLGe/G3aJqcSC+yC
rdmh5tIVCE0d88JAxGW74a6vrO4hJHIVn3LGCDPxllqp12vYIduihF3gFSVJ5jWcI9lqz1OvGG2W
6qUhw/jJRNjDJUNFJmVwYfRLjTHayqiblyiOd1qk/Fdv78J3WCetb+3GnZsuksfKJOs2jd1LRBb2
3v/ooF3gWMYailxGbHvJutnSzgO0v0KRy41qIV1i7Fmh0goObenNGxAGO6uWAnlIKJYErp7yVqUw
FFjJhXhtwdG8hC2oQZ54Et5t7WxKJt0iz86BCfPUbbvwzgJTa0ZKU1Kx9Yq4A6UTGolw0FGy2ib4
9wB1uBDFFnf6B5p9j99JPtGrQ5Rh1ZyUuuIZa61tLK9CyOIQYA5btCQQQOl0472001sjadEHdPsq
T87g1vhgGB6qLOtvEO3sOfw/IretBKl+ZNd7J7SPOp3PAeHVPJeBdkw9ah5Gp+a+KpvFULQfJjDF
wceC5iom+lWn9FNlUIAieOKmGGDMx8NAbKtZTEdDp6XQpvGp7a93hE0SWy8TDPpHRgRYlHvvoErF
u93S1jhMo0UFenGhNcmwDtlAD4ZBFmCjmkMurM+gV9ZGMxOBxtO3DjkKoJlyrYtZQU15CUmmvrJM
CZelkXZLUiZgvLR6+hgimc8SiSkh8rKHgba4TEFbSGF7e2Ngl+qUA09BXYf7XCiupP0toos5p5Nj
nTAx7LTWu02chvuJUVsqiNVmkw3SHk1066Mzxl3ZXir8xVjDWFxhTHqP4+FsyW6A5E4gVa+Q+Nzp
ytCH/IVTMzBB/s2yxTJPNuHUlCHMttAAnZBU+Eyg/E+3fZMlVweNtLicPnKW14W31V0QWqgnScXN
U/budt2fMlveoirzD0pE9dwJwh9VzHoIqBs92wQWa3RcHrO2GKrVSDbrSq5ryWAiJPOCLeT4Cp7k
4kVtuveaZm76DHK0U487OE9EvxY+0ksrjT87NV1bVU6HOOc630TKnvujuYyQUlcDmKfQ5S1paM64
DWyQjCxuga/9AqBV7uyM2W5LpbgW+aBQ4g+vVe7HZ4lfbTXIrIaLkKfu0nSzZoN7Fs2z4ZQP9K3M
XS2wv7WefcAn6bk8e+5pNWn6B+ScbJ9BcoqtzJxDFKrXymvvaQYe5j7jFW7Us2+gAul069DzWlx8
5TOuCEW2GPO7+8HlCutHgbUMygOnvd7T3CXjoF28DEOWXlf7LglPVGH+KfUPETiBA4ywZB9RbPP6
2hsssAuhh29+nz4GLYYiMhYgXEgQi6ozf+kpnUikt8+mXnX7ULw2o1Awtfr2JTHBKyS6j7WXibzj
05PoRnNszHKZ4Teeo3BrtrYX05/lxS7LZXvsGmu4yiykngHtFQ6U45VHl4lzll190UNosFhRZrrV
HbrC2XA7NI6id+sHLOhbtFM7gxmnOYn8TQ/HufPDcT/xHllnXYNKADlObLo+Ts4MGOPezZcyqjy2
3gNnaiZ/klBQbjwzXWJqVA++zLJDj+gGhkQ5V4w2nz2tAAFXa9PCyZNxLfvJObs6b0gYMALgzDQs
uqr+6izxwsLdJfud7HbhMmWP5F0YHyP0mlBkF0hc3LEIzsjNfjZ+JtaGnRyLZgrOzvizMjT9quVi
kbWhSffLnCHMW7GvNHJ+FCXwbFJ3T1eeXxkO/hyVmT4MWkCX5o0dxqIecbOx0pIAv1QT3woPSkvp
1QjCNbAB3Du54+yy5EtNSbyh8IuxA2rZKZn2wd3R6soGIQz17ywzg/7kxcU+0bpn1lndJnKttR4r
b2fcPYweEnE6tnhuphOSA+jADUVdyVtu/Stphhlp4EwA459F3fd7W48oiRuXQFmf0V5oav1ZleEv
3a6aYy9N/QbhAf/JZDIND4zNnbK5lZCOZowuqRftihWjqcat0OB3jfokTgHdUidTDILsSxe2j1zW
QgAzTxjqL7rYMs92sWjHLnwYnewBfwzCUdTMlOTJmgAfyuu/DzUZ9t0FqaIOsOlW/kwY7LwZTp0w
H6qV6wKMBi7QE9CiPUX3VerklhU6OO5lTWPph8Y91w4oF0hTkHOja+N03vn7vULOorH9dnLKVqLE
0p6Mmv8BqfHOHWkFMcWdZ7Zmrlh/fxgm1yrRiHZLdH2/0010lGHYM5nPUZaOIfJYk7uQF6RbRN8p
Veh0310N444coFWA1gmdj/mcY3+a9LsABazzY4uouuvMh2B0jE9Ko8Ioup1VwMrUYYmBiOO9PVne
9A7i+A4ODlp2++qr9rDkVx2AIbsS1TUd4+dyymb5pMMpYzM/t4v2R2wOL3Hr44TMncfeDeVumpAm
2P0nSsQPcFD6WrBjmaFwT5ZxKurt1MebSSi5w68s1k1v/hjiCkufk++oGKaFX+iPfYvJT5QyPzgu
o1fRG83StYIXY4DlauYMkAzF2kphlXJAh2D16us51WY9axLGKJOy43Ucai6cleIWdgWKVJJRGUep
Cv3Y6O2/D5hSl30O8t/wAvOpahnoJWkXHZSf74rUwDOoocNQk18tu4G4Gl2vC35KYW8TjX2cH1to
TRsDaWPjDbtObA3UKRvfjljf3XkouoeXNYfMgoaYCS2hM2rGpPjJTmM0mUN0aetGwNLVGIeI7HVI
SVu23J+Nza0F9QrYPMO7eH0lMRWQd1UyBx2zxgaHhFmm5Ps2SRY9NqlWgIhOfoxVq13KgounP/iH
tssebX+6C3MHC5xp1LA1u0Sg04JwSvZGk3267qBvMxGAUGHu2tXdpvaAD8QdTDwzYCKfVSz0iMBa
e0yXT2NtlKjy3GFvN6ywrC7Y1yHa67IR6a4zyl9cs9u0S55IuQ1X2UB/0ljebgjEl+WhtGfFJOe+
VzRLqxkYt+anwXe7S4I+FGf2uvRiNtMjnl0YhYhakPsHhONswlK++U2gGFbr+jFEfk0e1Uqk+F5d
ieAEwXaYkjSDRcsbIftV7V07lO0RR7m84OdE9xbDEL41wnnRHJYwUL3xKAYU9U3glmfVdS8A++gQ
5Ioctu7D8dDhoGlJbwqrJ42vCHa2nh/ilmYiqJV9tZod22UMdlV8UG33aff9e5YCCmWS3F9Qew9d
09166tmxrIYeU6W4tUVmE1wmzUPbd/u4RjcPcLYHMtOat7TblYyp0SrUyKxEP519l3sutn2xlFYE
olBUxsLxCTLAIIkuf9Dtc4a3aj7gNom7xGTsa2joUm13T0P6IUCN9HnrbbOhpCdvtXuYlBa+1y5K
GXRqnO+hc6yRZYHYeQuV/5w1TbW2WrfbppJVoHBstP8uaRWpyZXH9sDfDs56QAeKlqpUePiSWWNe
9XEiT0Qy6HYr217XY7ZsxkYuOgaWpz4xL6qPrEcSV1jH9tMhD2rKwmmrSsdZeJMYLo1085UBGBGB
AxIuJ3kzqRVOE7ByqjrZPkvg/bgo4BLV3IRnCJ7OvY50Nx/v1/Gu63cufjBqqWDniXAFHObS9yGC
ErJyWQgzFapwtmi+XR1Yru0qW7MXlL3lzi2hiRpSqXmi095GI4UqnpHy0MZRvjYFP9YqBFPXukwP
YD2CGWAntYaegIhmMIsLsLTyMiS4a53AeBQtsg4rxvnQRn60h37H3XMcTdQIib5H09gC1xSXrsvV
zsyuSTbm+0C/27jK9r7Ab9a6pYaZNmUNwuWbE5Jx1yTosJzUfpN5jOcrrndguxcjw/atjQdiUrHa
0wrzdtHTF92BESCTZEOOTIYcnqXAvXiwp2xHK69vISmbK6tV70rI9GBLU2y1Xqy7ng0nyCUWkPZA
HlmB/wxn5zBLMxQypndoW/hysvFJHubEQ+RB3B7+uCMNlbuovKBl3SCmRWESRkgjhVOwpLlonPfW
jB4ZDbWrKWzmFeunI5bWq7T0/EZZiZtWHJDGIKIoMkRXWVtshqZ4yloC5uzR44on/HAf5sXPCFM8
NB4IGt2AoSIxnSsDg2CnbP0HWwQmqXp4iMe0vNkGtgFk8flIBniqqZ3qwF0PQXEafXFy68b+HJND
ipLVSCYWysHRUk2976bmgjEbOkRvvDAL3GQMuhI8nsz/AfpWttwOTn8meWyfl/F2Gr1yHVDxzvEe
OnQQe5NtKG+U1tjpotvEhmiviiK1ccRjnXZyJ8Zka7Y0MaI3MbyHwUElEnxfR5WhBlVfbaQH+Nhb
ZBo+5r3Cg4mgecuWawRYKW88fh9MI9EWNH3Nxko2tgLYNtjQngAZhzupAs5VxdglDvub7VdgLupt
HoPs1isxHu1Aj3EvRyW9IKuDskQW5ZvjAev42kiQq7l2MJ5SU++2gifYQreIb0lyKht5dPw++FW1
9lO731KIqEOcTSihYizxeCwJ+ImdrVL47dWoxrnbBgOj9/SCvcHft3H7pNu1efCj7jjCYd9YjGo3
RCb80q3aWacDmSyThqWz0ePymcEtN0Jn3waF99a25TgL+I7IUXu/uQuL2cCu7nR6CMxQiwuiKIaS
yrK/D5sBFCzRgDKZt1xxqCXZi2Na7IxCVYyG4aNa2MPxZAFE1Cg28Uj384i9YViNBx+pRdcH+QKd
swknh7B2L4Oh4wfezYK1+phoYokb/BXZAAhSnFe7ygVz4sxIWdJPQmO607uuMRsnwqN8BKFcfOjb
7bspvrN2XeonD2IwA1CSXc3AC/CBBcRwlHw5FXnApNkkbaLU4hXehnAxJNbNzu3biC97Ho5WsIvu
zb/e53uvEhFgAl2slIV32lBFsHCHau/ZfR7MIK5F4S5WpJXOMsg+TgrdLnJqfUvZWi7uSlCZTctJ
WrfJ68dHd6RPZpdsX5wa871ftVsfpfK6dYfxtdaTG5Ec4mobeyw99c4vYY8y/Ss3ic0FKiyGbm5V
qMe4Nw1I0AR2ZtsLdwyHA6xWwLo9fA+vukDbMnDfRA9D3BbDiUujcCEtCjc6qXIIH+u+7UHAgfqt
zRHlsYdMl2npTzp+sfF0LD21bLOFUcZPDP9R3Km0fS5QGx15iI0h81843JIVQLe74CAfTml2ZsBc
LiBycyLF3VQtWltHgmvfXSAyrWdmD2MAOdJuLCNMkdbdE4B5fKWPrGe6yX/p03viaxmSJqNwkho1
B91xhhcaXR4wX4ad1ayNeFA3i5VSH/LWynWe3KRl25MWDgrOIIbF0wpYrfeQixwnVuA2+ZEaADH7
usobNBkAVxC4d9MbQetY1rrbJEjUDJnvHZrxjsgZ0bLEiJt99thLctvIDB2bZJGFMpi3MCd3fhqQ
2jDARsBKu5t8jIdIzokw8Su8tN51DE3xoyhWdWdXb97UVzgYdIJLzLx+qwBtuTjuHQGdJgbaNg9j
sEWBOQz4WoV8w8QOBrFzr/oEhcmYwCgNbcSYSuYGSV52iBissF/xn5VJVf4AhNtupQM3ZSDrz6Tl
4FbrTDQDJdJyl7VEKzj9Gm2gKiv8L4OcDQcuOxOBwd6moYMqPk0vY6aKMzkx+jUIrBVjlJUn/eIW
9A1d9113VqK7jUsnftCwTGSGH8PkYlvb3BD8GT8g2O9ZuTs3obRnq9VfPEOrL0iYoKfg+clqw9k2
OcpS4XvxvqiBdwaSgFk5lMcpNbWnuwhu3ljuVzU6+tHzunYRZ2RrF0IAJ+zbR4XHhHqUu94Ya6co
CrlI1PFh6GOcpojBT67ObVG4FWq+CTuZhVt++pQGFBIBM+lHX+G3jrgPRUkOZ4kg1mUFbmCO0QKl
ReyPzwaEEVRRtSbC8/fBG71nX6AJZgOrLwydAD9urhsNRSuVjLsALchmC+nCLmGBcPZBe5OI62/7
npgc3E0xigfUEBpr4GXRJf2WeJGtywbqgbOCCQnNE+siFu65h4CQFf66MeEdai3nR0cnuLVH6DNG
94VCqX4sQjh97Jt2gRUZC6svyh+kGLCzcx2wdI1BhYjPqexbd1dHkwaI+qt1ZPoRhRGZEXfUkdOa
/cYmY2hV5DHuzVorl5FW/GTMUe/6xC2WaPe6SwCmaCkxba3RgWD5T4z8ibc/PF55G02lLQebk3Fo
24HzPEy2Is2tq8BBNIsNy1sjODKOBrClzsq9ve7uTGs0j+xZi8NkjBsvksiyXO6hgWYeQ7N5l4QP
3dif4W4px8M4Zd7CHIW3pa3EVjvYH2PsmCs96B+cnqfNsEuGhQpjrdO1H/Z9oFNlACDcmFgAOYKN
c2CBzJtSDZfaOZqGKvcdKmnUrFQOIVM25D5PFNKfCifNulJUiRAXBJvYc1RagNxABy2MSj9bJWNp
iga2tKToNO/NVyR7BOU0e1enHbY2y+ljB5hopteXPDRgKWk22gsB76quoyskiXFjFBlaINzANKon
MQZQweqSbkQSXyoATeWh9yWtzH7ouAgjGGP7iKRnplc+6CbKztWkN90pMup+L7rwkuXxzzSAuz5a
LhUKHTMWwRHhQKUvY+SgC2lGW5UXTO7jmpswqgCztNigDu4avWSPmjQlJnZSwSqP2g1RtSjwzDgd
V98cfvxc5aGBTcQeDisnmoVd4RIvPPo0gPglH7I2fpL64N085KGM5iuLcrlu2eYbOgIKgXgN8iX6
kIHJ2gLD2F2fho3bqULjghJmw9U1XNR8xCC8+AX2Jd43yFFmdmuEN2ZJAm89+ERdJCfXkT59V6hW
+N2XLXu47xrHNQAIkOnK2k2fzL1Wlaif7v8HvPel7et4s5ocrui9AG6tadyv9BQkRoslcqdTtlM0
+GyJ8C52EXoWQ7KWSHxQtx7sOlHlRxwl9c4zDV5OfQs1QT0YZk4sh9WcDRChGOzwtU5mtGn18lT8
6or4oxngJTtWiMBIVHutG7GW86vsMrtbMb3dBIVWv8oOKZ02mVD/JVfTImizXauypZG33SXsIw2P
f4x5HDVOZMLA1KbdZMCg8cLcmYti8ne5zzy3tsDRkD857YLWweQ6MfVt3JiZZcU0OMZOZ1AjvGcV
UpNmyN9ZIWQHFCrlSmMweog4bfaxrsuV0VXFAxb0ravKjwY8y2epjgmX/Juu21eQq9F5EP6bjxJ0
S9DFi5YXDc6lpt7GoPsXXQcXIaoqh5kEXARZ6fWpFV55dQzzJwp2cdP9eku4SL4ys9JeRnnj3rqv
cZL2xgnTaCa07CnP2ukJ2QHOsbw5TlqSr+x6Cub/d96I+N9ZJ46k0bLJeDLJ5vP+lHXCk6fpuutm
G2lgDyytOwuuYHifVEa5KJvxxZ0C6NFW8IBTn6pxql9j6uF5ey9SPYwAB5pmtuBF6gANwwzYorrp
BFwVru3fv+t/fA7/GXzll7+noNR/+y8+/swL2oogbP704d9uueK//7p/zz+/5o/f8bdj9Fnldf6r
+T+/av2Vn96ZIP75i/7wyPz0f/x2i/fm/Q8fLLMmasZry2334atu0+b7t+DvuH/l//eTf/n6fpTb
WHz9/tsnKNPm/miks2e//eNT25+//2ZY4t9e1Pvj/+OT9z/g99+ekoqt9df/+o6v97r5/TdL/6uB
u9LQTZv18z309re/9F/3zxjGX+mihO265LE4jnnP38zyqgl//00afzUdaTrckKRtWs49EaTO2/un
LOuviCkMw+ERTVQ2/G7/85f/4RX81yv6l6xVFzKem/r33/6ULKJLHsUiH9ojkNQzKa7+mO9TdpXv
KSY2oKsRZWvGZ5lXFwiTy8o0Pv/tSfnHj/73HyVMaMF/DDL5jvVzUEGSJWQLW9f/FGRiCcGWW0Ys
67KovqaRtjQaw706KEuuLpLkTeZRJrv6GMCqZSe5dqX27E3gDTJnxPjjds2syqzqWpk/ZYpEQ3O8
bOOGdXjx74fU9JHSm+0W+kcHxaCpjmaq3a+N+hkdslplRWds2kyoZ6wLWAXoXtEGEWdtWIfxnwfP
bbiZO/0GE8ldDMPA1NXjbdY7E3ow4ZJkC+kpTGJvUUv/vYm1H1VoxxdiCX45k4V4vqeYJuw5YK0d
ibnZ60+WQ5IgHF5QzAj+j9ClKIJlQofWxsPKstO9LEl6CCvT3jMhRTEw0pags2aZpIkGg7ekcMlL
8ZDUvv4A3rqDrTWrrK5mtRDXV+RPxwC+/mHqkFFjUeo3pZUnV2J4LoIQA0SUUl/UAQkiGfjYS21D
xvck0ykjYXZNvDEbhPsh7IZ+xwWIofLV1LYmuP4zrW+6NXrUbdE09GtZFe2O2xXN7MGZdGPtGNqj
bWQWpAty5hFpPA1tF22TWOIvIwtBVWO6ZoZ/A6ipP6qKKDLt0ROG9lTnlXhsl4LUk71QT53DzMQd
+vZgw6pj2V8jDVCLFlDHqhODfMwm5IBOMDVrrps3UfnlVl+WrRccxODoh1rXzbk0YXw7SYBRQ6FY
zMPpUhj4cqRl9Bt3EPUtzg8Nm6xHzff3RSvZZPY4Phgvtc91nf2IPbPbJ63b7oWuFbPSszd91/cP
dZ8UD32MHECzdmGdFbu29Fk3ObrcYmJ6zSU+9jrSs/XYSjbchdyV+lRsxgHhTh7T0RVlaF8EIEKD
+ZxXqnMdeM65iUfnXCR3R4dEnNpX0PcA+oLgy31G/JW1rVMIB9+Htia2JMrGw7/+KepMRHtIZmd9
AuMewMr4hOJXm0mniF75Caz9ySHx0+STjv6A/LA+uUG1cZtmq2Qi8DCh/8AN8FiD7LQSN1x4adIt
bcYfZ2BB8SbtENojaGiQQJvOqZWyXXWT+yYdLP1FMb76pfYVl1GKHGuU7EVTDR2qyg9dkskFp9id
F2PJQ5cmuHJ9b+PWgw1X+hYguT70jRkB0zP1lRjip9D1HzWiWJ4jGigfF8ACSVaz0KM8TDGLjiZE
1wI0ay7RrxiIbPFjj9eoHserCu8GdaxC5dAYR6YcZRZMCqJmr7NZxtupBVoLq6djV9P5F7svh52f
oXAvnYr0DvYVoxnT+qWPWYgJRKb2jzECGujjVyWxjeXgFPXzUGrs9ZNuo1vJr6oB509U3Z2S21wC
0tBWodIfVM2oMhgW4YDGsGbCPcvY0lFozHFi+XiyjH0V1h+lpqIleNZHHU3enT2hrTt3WrFWfsrt
aPgBjIqzvqMyGEo5XcyyvikHEYVhYNyalDY8MinaIGaJX1n8WaS249YIml1091X96/D9b3ElywW3
/GCdaBZbHx0gqa6r/GHwhqtmYiNNEEYcMsePD+zqvvh7rylZ3vuuk9SgtAZ2mUyLEjnG3c0cr4p+
rK5FGuyrjNIeWuNjrIUh2AC15spTr80EJOTgmOalYj1q2Ex4C0RMWOzgreZ5c8BkXR96w6+JHs2d
PY49NOwOHDzN/vsB4ABUbxQek5/FlDW28QSNYwZr46XrwngzePI1yFH/JHwLACHXec9cUJ9liuXB
7SdaWbcogaiWDy616clpwVMh9kWWXqXjg5R+gFO9A1DTeXucBuWjsOJzDRsBLx10ybRqD/3oeJh0
hncLrso6o6Kc5XelvANyHFq4VVHBNs8shvplHMQkbZllt2+cSC5K22nmUY1iLYyN8CknS8gMaw9c
eMGNb7JWbuLAta8xUUrRbnqLYVDfZRX5VHALGqeHxzlMR01Prr6ww60HAugIlec2smPaadIxLjCI
ASJNRr3O79d0RmzGZRr7ZE2nvFIRhtNJfqa67J5l2wNmGHRAn3d7DIPjfGMAziEtCq+Ll6RwRHTt
PTWM9BYFFeNlThp2gHr7xFCN9dQYfboKwajq8/wxZ0SypB/G4+APh9JovKVvxepGrCr2LzjTnwO0
ELaQw69oKNewLWZxog+fVT+8cV+TNyIpp7WFM26jwL4+6kGhZnmHmMBP3WcaZiTFRao9juMEorDz
tBPQYu6mmWPtiroW+6zWEZUp44dirfLS5TQezNDLUwd68KUE4wjQGazr3fPku2G21Zo0XjXpmL+D
wU9aJd6grbPj8stDaPCpXObtk0IRvop66LrfHxKK5961eaAmRndJAHNy/T70Zp4QoIKs16FatwE1
gt+gJj+q+wFtHfJoSNFsfQiULRp1HRk70MvBJwmOg4UYJAfbfrS5vCnRJm/CIJGmjjHT4Zz6dGRM
3DraizuGFX+1BMPI/0XdkB4NGGJcYBKz8/cGBthTaRZYgnKj2Pa2naP2r8VO4excTOzxF7iTUfhg
8mG5JR9N1lz1gBMzsvQQFGArjkDgLnXunLB+RA92qidb6VUvjgqTnwVdnC8S+/k+wE1q7bUfNGPp
k0+I9Z/9VBwl+iYYopohp8v4uja3g9WgHUy6aJUOGZtUWkzW1jX7GK6c0aA6IrGidIGiI107Em09
M//inIOEnjzTWwS1RBrIs/2Nb8jhnmgJUyRVb2VkIGSQcb21SzvcWEPIcCACYKF1tXjUu7FesWrT
9yaqvYMBV3VJr8Sewk2NRalht2EiLL/yLSK9uV4F6ow+fbh8H5w4ecapx3lKSAuG6MA7dujVjs1Q
IZUZ9pHP7bESRbWz7a58SXHyZJYyf6Sqf8ud7DXCbc37UCYr3pD5XvOj+OLdDyQuVksLKC23rATE
QEzPJpwyvZpN3kIVtD+/P1JWcp1ilvXDhDlet4TzZkSMh8JwPma9fG7JeVpgry5xtWMpkiUT5K6u
dmnhtY9Wy1AY7pPxkZIP5qtCANfvD77lpOuwaeU6x6k0U4Eqb5ogRS73woygqoRNu+sQWUAWAvdG
G7thH6TXkp0JIqfJ/KiL/hTHsUvZRvwkSxn7RMjMu1l101pn3Tovp9w6+livjsBk8yVT25Pe3/Xz
vRk+N5CldzaTo3k1Jv0DwqetLfRukUvHPGMJ1ajcVLObCKk4AIbPV1pdjCdyB17b2j6OVLT4R/hG
cseyZY5TA8MA4BXeozf2Rw4pSD5XEzvMH+vqI8qClBBCLKVDyrvM5Bk+35/Y81Bm8FPJ/aE4bAeS
BKzhMFXjG2cxAmhI+ltrcg4pTNkFkuR+2d/vU32sHx1rdLcD47jj94HdQ0BVYE+IjZON6pudFnr9
WWj2xKKJaDuWBrwlZPJsIaWfdarf4StoV96ErUHhoZx5o6yOjPjI2MkgUeleGO691MiXwgnehHS9
OfE28Tkp5Qn5LiiF3LOQC0oYSG2x48VkbNaugV5T0LNhX46BCcZHNB+dC/FjCLJLNEnv0Wgesoyy
vKotlvQVAFtZjL/4kpUHBO5DdLx13c5wHtIO8HQIIHXPsIfVjVB3UGVWcXrU3Y6BL2uEAJB92sJ1
VZAT2biwX0AVp14KowYzqrCXxikJnWbY/LI6gcVIjUi2uT0Rbp6dC+I4ztn9oORwNgYXO+E//yn0
0oprLkB4WVk7YoCs3YRDEO4ajZJR2ZSnHApDD5aaSYhiVEG2Bd/WzPM0DV4hv+L8in8GIeK8UIkL
uvLo1bzXQ03Iq0OkgBYa5rGK2T6GMByqJg+wtxsF0FGMU3lHfdBUoXxQTBrB2KSLzLLEY1GO7awY
y/7rNaqnjyps0mtWMo5TZlwu3CSqXos8B1bUTmxu7xJMu2DJibWIf9Pr5CHgJYMjiQK5w/E9R7Rc
P1eaNW9zM/2Rj2BgCOo1Nlm1yYpoPLudOZy513izXnnAOXMQjAMQ3fXfReJD3T1UxY2ClpCAyoNn
Uzs4Ntt79I5FsnZbFyAEjBt5o+4aEZd9LPoQ2TzT2QmxdBkv7a41qX8pBVCw4x9GC1+PCFkjoxDk
YcD0YBbo7Yuk/egcxtz31tnnQoYAbmcLQ//C+LcWVtp/WDk5d5IUiSUpoLAuZAiTyW+0hxDE4KIo
jQkSPjs9jeSJc/DfHJ1Xc6RGGEV/EVXQhIbXCUzUBI3yCyXtroAm5/DrffCLyt6yd+0Z6P7Cveei
s9T3HXpIvw9EfJUCJzZCDdgcKOX2BhGXJApiZNUoQ7Z1Y0S7NBhxGEx33inrCnYbCUWJhzRQ896M
rY9ygG8UT7zJdm/Ep0Zhd0pZLXpdrk6dYLoop0eKbXOnz+1i/iphcGMhsPHv3vShKZ4ZC7C8SLCs
K9cChhxGO22GYyz7aZs2bX6Juy65F7XNFYGfahVntrx1sX3sWtc9KfwI1KbBJ1D27Ht2sg2H218u
K35PtzsSNDIewLfDx5gN6iqAxEkRl2iEQRjlRmXCp4oPmKwpdcq424VjnV7qEHqUDJ3q1XKhn+C1
uA9dbW5gnE3bLiL2xWuj6bUaEhgBaT4fDJmliKZi/HtWNeyLUSCN+R6cGu6Fbr810noQPwJdb+DY
iVLmqLPhrfDj4qcoCL0NiE9ad6H2Ad3qkKZYlOXkCho/DI6tRlhT8Yt3892tgCyxrkNPYbJV68B3
5UX4V+u6Oy2MxQqYw6AAx3XOmsY9Wk9tgiE3bkC6Dp4EzJHFwWYYMHMJ1fl2bTzFJesXayRqtBTW
u2HZR5MR0M6KaGxqR8B45aTeM0p5LYNRnlLrKpzFk5m+iZYtlFYaYl0FixyUv3Ba+erEeGfyssGZ
0Rr3wB3OxhxM2InhsgYoYgrHuAacVasCerzhcGwMZxSWOGYVMGgiHz+7ixkML0WVPmXS3mYuKs1k
+kfCdeCTL1NyIrL11Fv3MHUhmaMVAIza+o4tCB0VAOD12OKyVKl+NE2SJdg/XEaHELAQrgoxd+uK
VdSqzKA/NHDACnY7gNIQEfJVsW8jYQI30cpsFRd9sjFjbd5P9Q9ceT7BGZCswfh/cjJFE6N/lHP6
INRXrJswAh+AVdGVpdg0eILSFEl/J67OSHTBPHdnM5yWhAH4JgY6Q4L2PFKPCKklh89DYsJNsyqZ
eaz05buA5Fs2QNrZoQFV04C6Hv//QRpaeSyG2jvYmHNmeyQAE7c0hpNs28jyPDbeK9hojuBefg+l
84xe7lMDprIuMZFllneGVDsi8a6PyBGmbWsHt3gUWMy8g5FoySGDfpkEendEJAmMRFS9X2qwg3OX
1TgosXWx7az2b93G3/pkIeQ06lcVD1dgCy9e0j0GHNArJFqPUdNZF21oe74de2KiiI6G+p4DH4jn
OGrxEgrUYO4yD1A61N5cUqCGcT/RH+FHbUZS9NwPyTgF6OxvW7k5tbXNBOJBMpbPiAyYxPA8VNXX
HLtX9h/3aCofHsUdlFlk9qHieNBOCQs+NvnnYiFflYH2sDugCI38tsvhr5ixr2FI7evo39iG/3Ke
mFWnhoswJph4Itp3xJ+hmc0RMi6+UhMLY4CtUBrY3+u6QPrBiRW50EUERJqTXjSjr5fma4Tv6egB
aINWwxfopO6SWNksEw5BS4e8ALbqKTTFlWUJ5C9OBQy1+Osz9Kyu0/XroS0eyfQjc7BAdQrUi7uI
F3iKqt1o8dFm5vwYbHAfqgxwPUAUIGl03qS4QTH7/yhXD2DSyN9Ci54gHRyl670woyA0Q2O/HC3x
hAMKzhV3kQX+gh7K/PaMlIhVOGwz4oUj3PXfYQQgn2eowyj15yU/GlA/mzZ4dX2dfqaRxckSRe+u
nt6lwtXd6ZjfA0By8JfviEa/E3SfftNIfISatZum5FefE3DTMxtZ+Mkf8+w85rh7irRCkcoEFKHz
qx6GZldqnAfK+C7zuLgMufUCu0WcxSjFGtIM8yuYMVFjV+zJi1U/SValpkP8jVXfEkb3PJrQH6zE
ekjBkm4A5LkSceViBWnxiXhtjEzS+uwt8WHlkJhmBbnQkbGvcg3vraOBbi2bPb5yUl5nRNUeGSg1
gVwJZJqKEGHUdwhFgIXL2mRCX3fPgdE8VTmS5x6h2Np2XvEeQGF17H+JWf6rzVua8AKOo7c3w5M9
ib+llMgLW1T6crL33ZSdTeD9mK2r7q4TXAy+ANgNmRIcGjXa5xFuNYoW8I2ETxoxiiqNxCydaSA4
Ya3dZdjEfQQbhxyyDQcCaBbINfd07DlrInQ5Ks2xOqTFtXKDzQQD4iD0SpzQ4DVbUcGvIUF9tQxC
MYUJlog6c9FcabtE7ah06YDEsfD6p6KR8yNe8HstptWRWJMvz5o35BQAboSDz5XOByV18FsFoalM
dgf0kAMFqcx3GohEaFhBt4buxiABREnHnr+gbWITxyddQZ0IUOywXRQbr7fhEQ99tBkYtAEbcZnl
BYRSxPgEmbxDu+yxGoyTiDdJ9oZHxvNJULhrkW2v+m6y0DYOjT8ZqY4Shk1w2P/R01mcXQIysEq9
m+xxyH8M9rGHP64xPULTMFqmTRFsRhu8l0vRhvFp+ESnQYvO/zUhkGCdiiWFqKUtMDvIZGPU9Nda
h82J2QFXMhOznebNvhHaQGFlTjB4mFz0yfVLVyIc0YsrxJZMpccY4KBj9X7XA4QyzPq3Ff1L0mqX
UHKzUOX/i9LhHyr7ds3l4qzZWTy6KDuWNaR9XZJqiUWcAIAgQnPdEkaCXl46vNX1mCU7q8HfPovv
OmiDczU8T57+jxX8r+Na93KcfkWMeUNzQF5XZnuuZWmcQbUwL5pZRatRm7do1kDOTOIEuKugIOvu
jRYfKhsp5P+hCBmDr7Wrjwa3ifU9plHuS4rVQaCVHWeCVXAfrvKcgfLoaIbPtiddRRra8Losd42j
XNInG+iTOVCmICFjzSjRvjIlphMe18SNyW0Icd3xJnPlxN7OmhP4h4mJhFXk9QrjJJYHoUq/THOE
axYZ0npNqkgEuzoGUBc3e6vpvGPr4S0oGQ5HCsgeDltt1yrgGmE/3HvZWOuhJqmM6dfeaRlld7R7
JRlpgtN8VK6fRzBaA0O+8Cg6Bl99EWZw6GaNIyexBT6abM9DHeyNqL2ST7eAb7pC3cxhYahaCpXD
/78YZqG4CPw8NROSGTBnJPLUH/IlK2vOxtPcmc1OIC29VpamA5aMTrTy7HMC0MehbM4tYSHkpWbk
koNXCAaTS0AM7304GLfK7D91N9nplW29lwQ4rSfsOMfQ6Op3jUbmOs/o9Z2m4+UfwDLjsnjyJv1A
1FvxRA0bwlAnt0Y19ZV8xnKdieaHTQ3BcXnrY/lPtgQK/6g0uDujmlZKj9/aKT/hDj1iVag/h8z8
QyCOPHjLl874C2msgG2UPMCiRURyY3nMsHHfnYDoHt0gSamSZ4uqaGsPv4b+noh4WzOY3aBY2roL
zaIfne8MH9eMiefQtvhfiwh/Sw2QoKvEJWaWhJ2gf47t0tvMRoPgorFD9i1MOJlC6Tt9+bOaySNG
LkKZHOBirNv2aEExtmNnQ+PGCCwVcCkTLl9Hgj2jajlldXaKKhsseRHIbdGJYpWTf0rfCtBYCJSI
sbiayJEiIeJ/FUIGCqppj9UCczUzXjT3sX7ClMxlYxKwMMxD89IMhgmA5SazdniKlZedbKS2MCSH
nZbr6Q5fHhTVDtk7JfFTG0QS202Un2fFUEWzSPuDmfmm0HWs0qAsThaxRkuANYjPcLKXzoiGlVCO
owsCAH/102yAyBaZBwQM8BFecLKUpfT557pNbvfy2jDlvloZzWUy8pU0dXAYjdeunHtm4APnaOAM
8NpN1jqGfDSsP74lBD7qhc486hNNNOBWP8i8byKXtN0gVbXCMIe2ypR/rWZu/R506hYdmX7FsrVD
zt88JEKZhzmxKpzi0SA8lb8tDFS3uHVJX0AH3EpyFquQ+m107/Rwvpy0bwIt9XujWx8Jw6AxYGQr
85QsrBUpKoLAXVZDgbEze/PJTTvnaOgwTRkjoSjNfVvvsKtonHMuQWIbPKnDWhN6erAzcMoF2IJE
kN0gpvlpkKzHGB2zoKgv8Gk3bVENB6f2lvSSEtB0AUH1zxxJgBUo6lqXyatum7hmwjF6y3trJ3pX
O6dxRiBwmR0dvseV9FwSexjURukMtS1BXt+aZX43c/ATDguaolYQkm0kl5pq542VT7vEq+QDgGO5
Eaahjq6lc/i1bCZn5IcJTUSGHZw0rfhiWT39dV8BZVI5vqZ+ck96pSO0UyVTOpbrO9sbPjrb6Z7n
WqdmGFgYhkm800bHPpUinq8IDcuLSxXOUu8OzTM9qQ7kU+zF5AroBaTQJfI9GzRWCNTEN8zb0c0I
mw+vLyTMvRBLcphuAez0nzKabjGNMccwMh9DA8DLi+Dr8hblw4bf963tSlJYNEFMWfrVSw4d3OHy
gqtVQ/aG0HLg+lDtpdVYSOu8B84fhYh12w319BKRwohCGCys5uCtGGTC9lt/awrHpJmMwnVbot5u
I8aa49EeCQ2dMAQOzZX8UIaic0BbboJJ1LFhzENFbgcEpY0ZcVmVpf3wwmjcZA7Aixl7k56AGurd
L8FS3JPGsWGHkvFHrXGb6Yix8Nj3iD0hQwUvlTWVp84Qw4E3mVMV6XqF6vKITepax3a/rQ30DGOY
HFq7xVtM3J8fFK+EqbKGjNnVjOx7n3WPnIOqXkVOVjzFuo6pa8yn7dj219DrxJYchMmvnERhnzER
qOfoyjBOYl4qLrM3+Ykhf3pUkuzYRljFmj/OrK3dofsNqzxDytEH+wIfIyovL7uYSxRbbVokUVCx
baaaDXHKnGGYp/bE07qZ9JrlIh38eiR58zxLjz64ab6KiZuNyZtc66qYLsUEXY3Sx2ZuudL00lo7
ywouVsm90urw0quWeRAINdvde2NAU9n/TIE8OlP/pQHryXTYeBZBytfOArjmECnKAGvVTmCpIreo
Vi1U0ty9lqXr7qRJu5wl317JI1qh+th2xBFAP2CKatMM1ct3LNxp8UcDQslB7BsBMRINmTXbaDWw
7ryEIOq2c2rxbDm9eYzbFC27dBs/iZ13br6Fj8Gl5IKWDEY6w55sadj4NZm3nr1x4uQkJ+dVYtM0
ZS+uRHwhWfTCHTYAGBpi3FfgdE5ymSQS3TxeW0bdbKLW8Rz2fiuw2uHWB1afvM/plYTEEpAJi4VE
aUdc5vomi/B0cd38hp7ws4HdYg87xNAnvxc1ZBTLvFlq8rNkq4OBo1koM6QkqCUgyGmPAgWhDDRn
PVSUWLVtABYICKM18kyuqCPLTZGENxgWfKxjmS4M/eZuzux1ZMDshFXSasZxdXEWzqkqgcRFOmNk
DanIX4Il1nPKUQVqIz0jaoC2Aoj3SYF0OZfYbbZ9rowtBk+oWiXpIowjDxyKf4Iy/EDwSc/ApbVJ
hAPOA7UlGzeWdE5lfxtuuzUGYRG9PlLG2hOBETG+4cyQFGM90RRexZdOf5iK+K87WCh3guiAOOKV
qdJ8ALMIa4XsDQt73N6C30J/Cnfp/x8FYnEMmljgp3jQVlOqwA52vfDZ8D2ZuWVgwY7+Obw6DH6i
fC+9djvqcNOA1CxU2BNq9Ym8iMkAhmBMN1UMvk07EAxj9zR0CDIHLmHMtjD5mmVKFs8AioPuR/YJ
KS3OuBiWa9TaCrFRGBXkVjTwt0dd7eLSa+82ToYVO49gD25T9zh4Vw7yqpuWaV9VaLZHE+8l4NTx
2PyJRiFPIcXdNspQr5hB7O4LLz/nE9LeoMH7F2c98JblRx4GuV9M3VclPdZVNLgrFuPdUS1jB2YZ
h4p/cbbSlu4I/dHktfLGFfJ/uZscYi/tNNqLHvF4x86nxofFDFMbYMwY2pVwAnProhhfsxdFsoLc
prO5iUvrVpj5by/LFyvL7A+yMabBJru0deiJiwAMSAJscxQpqDMVAtkCIXimsaIGI4lmJRfkaDH0
7FLGz5KwRLMpsBNq3U2FLsGtY7iNAYja88xsZGhIhQmT7GzbxIv92THN+Y2J/agaazrZAf5eBrZI
j3HFTrlVnWqeyofxRYAWac2F/kpE/fRmogjnVhqexdx+6bUE+EJaGekVjp+gtt6oWdh+ZC6wwrn8
UkO0nmGj3IzlB0ubem0v8MdJwGLSKLm29TQ7l6RhFpbBY9S6ntiWeZeXeDNFp3/VDJA2eQYvtFcp
B+zSDuSk6iDNIm4zZbVLbNgq1vroGBWZfk91s92Y4fwa8g1A3HKMs0OyyzaRFlj+zCNwu9JIkLF0
91ywS1gXhi4pdPoMYZvxsHvWqD1v+mbAKXdiMTqe/v+rjv2pn3najyVL54hPISaTEElH3y2wHmMb
gIlaN4j/545KOaMwEpP2Y5ObN0VttEzZUNXL1Kf3iTGGBeW2B8+wctsQZHFu289em52TrI6OmjsT
meOQFCaDHUTz8KxXbI0tLX7t6irydYVUu3G3rsOUNBC2+ccCFdxpzbPJJ42Q0LtGvFM71b57Yyc2
sZpoUUL6SWUwYe3QDtC6EaveJbFf6YO6alwAcQZEpNXJ0+lPPXiTj8mOD6nBImBSpbljsey85GE4
IeTxTg4th5+HqBeUJHEvX0LuLPBYVgvjWfYM3pjDc/DDny96MpLAznU2cojBIJClAC1QpWP9Egag
pqHz7HXJU6K3erpBjnWWohtPmCspH9TCy3Ehr7MDZ2vZgUkDR6I3WuG7HRi1SK2IYgzpcXJgCn30
ORVOtq+TEo9LaLz1lNF+KdVD06AyRnJ5JlFKrXXwdxdLvGeGEI86XxFgC3Arjr4LE9g5Tx50z0H+
I6vZpGxzGFS5Pkkr2j4vhrfJabGJx/zRQ1ZAk8tSc91KRNvXlJiEu93rNd8jbPMozg9xepJpwz1m
lXIF0Q6jXk3pVvPWrQan+OOg8eGZphbjw7Q3NsA6nj5TP8jeeur/eDTWLKOOSJYW8xGDGaJrwhWO
jg6SFDb8ipzsgzBB+GI0xj7vmBwASNQddn52iSG9OJJQkOxnJ9hAcIJY15JJbhzthJg2XGNJW+UX
BrMrzsOrirtpBfqNVPtR4SPO73lH3qluyWLrqkgCiYdMjGSWWDvV4+9DXX6Jq+QWArX2pU4adOXx
1Yky3QECXhSO4HwZYGCiH765ro5ZzhI88rQaPwL/PllruzGLfu2Su8mm4I8avb6Ylvwnhzm56hAG
IJ1OFZdsHjE+admvgwFCDrnAKNUu7KH+Bnj+/NFphvPsMuyIx3ZvZPsgjt0zOv2nnKAROYRH1+RF
hnsQwm46NTg0xxl94qyP2pkTmm4kT9rPyTL0Fz6iHSjlcRVG4Xzux+yMfyTfOUb2XTite2L8DT8D
oKfQOaNrfQhZqg2/8O/6QxvP9UVpBRFE9QiBl+zMBGODrwedgXaACj9lrw59w0qYQJraPkXgjuLN
81t4ln2abjs002stUYh0bQw1XTRvjDB6LufC9it8jTn40HPF3k8UHDi1QQTDNPR8K0ay9gw32lYB
Abugc3rfYW+f9j1O/ei1Y5naQ/LaqZH9jBONKUYc+ewGBX2fO7xBGaJMBZ78XBacwLbJIgp0z5Pb
pp/xrONFdd1tOeXJe9fyyTad2hLadtPFexKZ7iHWaip+xHOZNzxnLWpDVUgYm6a+MAvkYSTFZZcW
0IImtcyh2+bqGkW9TXut3KJA7N9HY/yOi6JgpAa93uUL0nifVrXiD0Q7V49pxW5p3GWVxYDW5iIj
xnQfKv0WSH08mipTG6s363UL5bBT6s3RM942s+13xGHDeMJpoAJ2MKS8vIVB/2FTyG5ofmE0OwlC
5wRQP55tv58uBipUqkKMUL2GJ31mVzfK36FpuwVqgO3UIQAgqJzs4vbOW6GSd20Y5H1ZopVcD6A/
vK1tmQWqXIIw4tk9IeZ6V+ZrWIXeXiUkHbU45DZY0lJMa5ckk8tMDihWWG2H0mIntkS9ZlaNwtFD
n5iCVaFZB/NRWfVhyfqGYIynSE2kUGrhtGKNrxikorP6/wcvqv0UFe4/c2zJCrWH+ljLAwTSpk4u
LYb+Qir7QklkoPOx3mRDFGWe2hfRJeEuCKsrgjHziJoEhKVg2cb6/1io9jVwlLpAOT92qryUkbt3
9R6mHMCMVCGLoScsc5tDrfn0cmdbwhDdzQKdjze1Wycp252nvGJNDcvJwSUUC2ajxTHW7N+4ggXQ
mKN3EUXzt3Prm12JnoEaW9xQJRx3CmlYI3QynlJCY618pDu/2yBj1lNFeKa0KBHSKrmOjfKdgB1z
YpDcCWEGxLpglhwRlwmIK3tSWf9OiDwVZUwimw4jFX2hu44pO5ri7njaIZF1w8EkvmbP6rdyGp6q
lhQT1micJS7Wb5I/ZIz3q589dqIVRZvGyeD3Yfiww67yazVrCKrAA4J6Z8gmgiPx4Ss7/zBSYV1d
s3guVHEJ2ByHqvs7msYaWweSc2hvU40dCdTUD+Sndosq9QuDHnO0KfhnNzCy3QwWkE0AmZdkWwV8
dOk4djKPb7rZAEZPc/bPcpGBKPJYEJhso6nRSAnI17T4zR5sxQbHnbeH08mKJOdZldzp29jUyVSM
hpWRCfMUPbRmfB+Jlg9y8FiHFNrtnrch3sYjZQeh1tOtmeQRFgARYTJrtmyUoOBN2KywvjfrpC2Y
Osu24PcrHqMdkpChWLOX+p25cLxrWqcEHbroZWbL3FYRfmvG/3OGBQwbBHb4ROymkn6MTdxIgYcx
tpEQuvq8EIzqibGVdnjsTRhXfcu4IORcqUHSnPMlpDtN3IDzcAB3N4Gz58OvIDwchkBn8WZVxZEN
3PPs6nfRWVwK88gqro04zhEUbDv87zFzylc0K1dbofPHnaKvYjP7FBSU696wGravfoL7FR3AljKi
3OgZ00w7cnBdaFPGlKA5JXqvg9zJTtjXvINQOkVBoD1bKMWPtOcNzu15XIOXuEYWixl31JptHQXp
TpTIYDCc9siw1LthtNXGApS4bpf/ujY7QJXrj6kV7dwRnHIrzJmTKvz25g4zhYFtVgV9gMqn+Jux
iV83sqEYA7OtVzQgMQTrdQAP4Oyi51rPBiEHFShRDhf6wFp6NuDOiTV/w7lNMlqGC5wSz7g2gjWW
58C/57VfloM4tMDAPYVMXSKpfTUIs9ibtZyjUfQhg+TmuMaj11CRiuBLdxxYAkYPGZfAk5eS0Fgq
o8Gflx4/i2PNRyL0B1rAAlNi/yvqciXMMx9deYupytGnKeMpiemfUZvAJKqPYVqYDzCs+n5hUnDS
dps5DWEeSmLss2n+cEy4AR0TKtVwDObUTw1zlzWS1g0lrtxwS+8gXb3nNZhW9l0TLv6bGE89gnnm
lLgclRCfDkHrK0urs62WE39t2+QgsYUCYdv2fAr5H40qWQ+ibtfH5NUlgoCghrJY8jZtsLDc4gjt
m5c0H+NEkRO2Yf3qeHz0bT1G3DMGGnwJy2ws6fGMvHgoj/1LPbUAAmD5tbMMb2Q6bGfy1XdNg7GV
V3udyQxyD2PG0XDLNcGf9zjIgUXm+VfCMm81KZdRt2WpfSjy11oOzdPssSjATHBENI8gsj3MWNa3
QlfPjvtTNsLYWDEb0fSrniaE1c5A4civIkKJXLp2rp1Wjgc1yDceCZeRfxTsqgrtQYecaq95EzrB
AjbgGIvfWRTwaAOGKoL61i8qeLJ5hQzRCEtfX3Jgp9H9yFNC6OJ050wBQ1hG6yp1mp0cSpb1yYU+
+mYAtXQeeA5MHwxM7MNZizca7OyNsj5mZ+QrQmC+Gq2XsY2BXE/2WXCSYNBgwz/nBxgLCLxHvdtX
ODtWGgvqNbdDvHfC+aYkTtRYp/CpUas3YKsrxOK7rs/ejFC+Uo6Gew+VD5hBCyQTM/JUgDjS581s
TuFOzbAVdCW+Zxbh/uzNbHVKsvei9GkSuU3aXWn72N9ghcf1KxNqbdX1QMpGNzH30lWP0UvsTRzo
jU9pFK2KdFaXKKpPpm7ebbvJr5023Oa5+CpKonnilHEMeMuhDSMmckR/knmI9pEB6q49GY39iHAu
HTH7iF1QYFJAjRluvKi1me+zwitslWwNMuynSYWESpU+lOXsypyoODL/uxuUyYbXIDfuWJWnHOjc
0Wg5Z4V6mNrr2DCcPCNWOnRm5+5FNGgnbIFqbdtms0HAZJ8YkTgnuLgflqXZG8+GlTbP9tEu7J8Z
yzhZ2O7rjHblpXS5nMI5pCbvTgDQdfxc1nsw1ji5Lfsyy5ka0/Cunf0PCytDEbJe7JAZpVwgKr15
dVeD7jxULIlqmuthV9XGC/nyAEdaWqucladbm/dRc8c1GqICCr2WrQczb5ZX7A65yziXOVEaMBTx
S08Idpy4uNkAv3TJYD8yNxb6lnWpMHQYxZGyjwJnnjeZaXl+3On4abJUXOo220rQz8cqtc1z9WEb
CAWISZAn7Fd/hkQXvtPFzQoldeRbmvZTG/wmdcGMIBHBvG2dLOalYa/FElYTJUxCG85yMb0ZLsgX
AkaztWvUe5xl3b3EPrSwrn07JFi1Dbg8tN7m/naCgk8Ik1DtOmdwctzBEUmQcR6/mD0haqkVvk7g
3ddAov9m7QF3vtDZgLgq/847wty7ge5uouqxAvcjiexP6LRYpdxI30bd26iRV0obTqdspWvPiwgX
zwpvXUq2GUPBKqJtdm3E6wcYX57bOoTbXAFGrDguu0qOaLPZjDjRzRPMPCJD/QiLfzDIeorgSLsQ
IfsDZJRMcmhxxF/+cWJb7gwEr6u59eA5O8pezRc5SndHF/WUhdSH6KyLkgC13gtswviQSBDTCZqR
74PIXhKtbuyWQKx3xNUKsz2pyaYEq6tjmnvt3pXi21PjVpq4d6iNMs18GaaB3oQh2CrLZgql8cXU
Z1wseeDxeLunzsqfURG+V5BCV1ANjHWwxH5+TyOI9Fj3XhD7o/OG7pjT4WxvLRS7E4veFTIABDil
We2KDgl2dQYtRSx21A5+Wt96Np+LGPCGevKqj7gNRdf+6mO6hU7qZoW7BlNl+cgOht+gfxNCwHyZ
ITh1X1qEVLezYiCE+IRsDKYsiOSvoYJ9XxbvDjMLm/dyRbwHxY3Sc4sw6VRjX+78Swr6+JnLy2A3
r6YjC69yi98IVoWZsqRizcsWcZdXckuhQ+j4ooZNkzc5Tf6YDkeit6FWNNBUBnNf92SjiAGtTVN4
ABCJY5uB0aVjucWR32xVzKca8v/sLGVz/oMz4Vba4G9U/beJymozCnR8Q7wdEWwSsGiN8Y59m9jX
TXGYLNYJ5T2R/V/ROR3hhhDZwy+ksddqmlBwVTmjjgxceM7XikjRfos4BUxPsc8xmnfZM+FIWbo4
LolECB9Y22BTxGuj1rkwgaUgCeHFcjN0d63YzqN82E1B7Cibl01WoBkagPNSKB217Kc165a3Tfuh
u2VQ3oKqylDDIzxgyLVsUEwigKX3nLC5hXjSwmnRHss3MkezPM1m/2h/u6xugawWjC8mNLlOuaat
FqdUUT7aTWzsEjs5jSzW1npM0ZUPfE9Bfpf6zFxxwESUzCzeghENf+LyHtjPrCTHLaFcPdL2qiD2
IQWG3f9hwM7MATDTPpt2YVQHPp6Dy+CWgOXa+BRMTFXsRGxrvD9cZZg6vL5H49tvQmMik3Smf2Eb
9Ws6zaHt5njFyBq2M2klWId6n93hkzcT0FfZTxCn3oqZgh/clxyH94wkOJ+QzC3ghgbaD3oGg51B
NbINN62LyyYntNtd22iHvOFCNhURAVUDrqtMol8aPyYiaGhWrgnhfKrVt55nj641rFf2KeUqOJia
Zr/gm7wlbCb81Ktqbpv4Eplt+Tmp04rCny90hKueM+As2lhe3QppWcTS2LSBo3qe/deUNbXZSJwr
0zuLX1pQaIi5NwY++HVuxI+ikFdc4CMXAs8oLeZPaTKR6jzNXFXigWHUz2rcwx1HtVW61iaKZsx2
yjJ4UKNpXztIgM1uUCer6LsdUJcnNID5HhGznzljCzIC41P4yIPZ3TssZv1IK5nM8ABPPYqDCpFY
p/dEVk/jX9q/Ye8pZrBJvqRUUXJVJo1HmhWcYebwZmrCBARmTPtK45Und2JNgJx5LbL4M+/cicBa
IMQ8JwbNYU76REa+rVoi5AOXpVbnrkK9pa+bjE1lee5VN8dHa/Ofi+r2Cx/sQRYUAL1LmkSmBU9i
oRrGIcewyBj2KQcBydgFLCaY8K9QDlUYO+Md29NXpqyfpql5x4KeXs8Qw4WIJgShrCvgo3BReN4q
Bs6YEiNrI03x1gQkb/YaITqsJn9724mPdQvRbMaqsqcWcuNToWvQsfPhb1wFAvkCXJusRdyjt1tJ
7ue5qF8mDuXessE41Sjrk8QTGzuzqW2ke2Dea8EaBkgWTPdxYWjncfgJiTtbzUMZk03v0V8VB4VF
5wYTBTRFQ1CWviB0k9D3usQ9oMP8Yhi39lKL6UNinsxUwGhpEj4iDTVUFUIrgyN2RGTKBRXE5EBy
A+T4+1BjPzPkQdmWtLMfOtordSigXIaj2tijxNS1T8dGI+0Cn1Nj/BSRUn0WkNSEg4rBYUTL29EA
JA4x52XmIv9Zz6hPgBrOf03C+iTR2zXIzqc0fRf1+K1NqfkVha5kbCFZBecklTidVgBNQyyAKRDr
bPM0GIy1HNnsdLr/xVfT+BWM3yHBRw4ks/6Po/NYchULgugXEYE3WyEQQra92RDtHt5zcV8/h1nM
Yny3hLlVmXnS69CMweXlL4stCVw11tVBIruOchwuGvZ34NJPdS+/JtS9HKSpbEMZWj1qFTktJiMC
qvOHXXy2fBLvbbSVIFgdCW76Qtq20V/k4pbHZumnBVM/h0tgJqTEbnrnpVOrutYcOYepNJO9nVKG
Xgygygj6U25qKRAeK2uvKZxehjo5lMAZqxWHg1S0Ept2mcqBuQVJKlgV6mlcH1IomXhxnJAabkGJ
6HAcuDMfsTOQ3bFTrmZhexlUpdE0xC4dsCZpMfiykY1Aa06dn89LEI/MBIpDwFDtv7VGv8qQc/28
YeJI1i7mNWVS4WIWfmZnrzg4tg9vGQJDpqyppQnZzSn2OuNCfSwJhp2GTAn0FY+mljgPwxbl43Bj
7Zj95GOpK996Qy0e6/zMlbc4sZ4qF2BbdwmzOeXsFKNtVXF1dhia3IDIpT5PguVbmk/3vlTaq2A5
sObWgYKl8gek1kYmtxqPj5CGNPLYO3WOjaAoMOepSQzZov3lNUQctbCQZRNwrSmcEHeCs4wIgn3d
bqp9UyEezPoSaDYfqEo8ooPw5ZPftjxL4a/Tfcxljdt+LlbavI33xTZZNOXc9pHsbH0Tqn2IIvZ1
m55GYOFN0cw/HZwjx40Glxkpc2FlmtfjgWVjyVFjhZdjqMzDKDtq1QcKREuKP5XYH9b2H62Gnxr0
WPY161cqQ4ONtqvHsVilq2P8wZJFCk3JlPa1jmfVJtm+123Wy53Ns0uymivAudEz6soTjaVfxGfp
6FADLZkMdAzDVUGDPBApS9xeZx5Ou6g+zoSnPBNJvIothnD+hQMLjocCHLlnzHpo1c6bQ/QzpfiQ
Dq/2tJTWiMg1oRQtNwdhhe2/lF+cIXbYpDEIl/bHmNIIQPlSRe+uvy1yOkljMn3EJRbtY8TPzXVY
eTHWw2tKCiKDi7bYsB31nCqQhbj3vsmSICkctNSYZt5ytgC2yhQutPIYzhC/r62jiB14A48eUkri
Mnr5sEAzMhmDJzX0y4u2vjoKgVowGnjFDNlrjCXkZM01IUoOF7N06jSGc6ejrxnX/V5jmYCdBB18
pu9jnNB95NjU7ytM9Kj9zOdCf7Ck5bHAAr3Hgw7eKd8nufFURMmnPLD07c3mqMeQluJGCW1Z/2mV
9dehHn2dHdoSv3EGbAVE2nqwh9yNMU0eo2p5gt61Pd+PC0B5+j+0U1HiTZvZoE0ZaKiMJUCwahh0
akdo0CMbjjVsDklC7dU5R29brbtoWpN9dW2HVfHvf+enPqvVhY36L1eA5WptMfCfo1sKKF5xcIT4
ssz6BByHvQfuZbdLUlQCvSZAx1WnM+MS02dazqLLCligcvApcu6YL1ouH7C/vug1UGw1ZUIy5flX
ciYkKAk6ZlzIL3PHvTQq3EFg7/dxjCqch+ziAO3ia+A81x1LdbU8s5DeC0PXQ066BKi3JjBZM1JY
6ZOB6N6CIy+kXyrqJTI/msBzTSWVAQEYo/Y47hSMTHqusPA0K4RWEeSjHHTAsANNF79wb0xvTq3X
FYuLMSYwEiXtEWMuO1UUO3pl+CtQVl5UxQj6eGh3NaKQ149s7Tui/nuyKfNuKjjb6wluUJZNjH7P
5PtknnSZ6Sm1NL2ZVnJz/rf+JsjpBqMWYaPMB4T4StXpM8Y87Dl1lrg2eroLw42HaSHT2poo4Fti
+xTV9g+naQy1a8OAV1JzJ3ekFTq7uIO8z052+l2x4ttXuDL3bVypFxz8KLTZMVLbnwzfzI3lh2Dh
ydBuYRkQSj7vLLWsr1zEnLVSgX9lZP2WgvJUEG4xBafgVKLuratX30gnw10UJcJngkdObWNqhfS+
9mVsG5aIv9D/ZHfVK+IoFMj4MJ3oCYpxuc22/IWKZe3bzU9UCnkJmli/dDUBD4DjTYEDMLGL8WDN
nJztklQyRVQqzJq4mal42sokc1CTRNETH+H0hcA66GSpjT1jbZ95vNDYyQBKBd+HDTsdO0hbB4p+
wy8VXbH2rBDe8T1x4nLIrkLlp4PTmUFucClRALYRU9KjGPYGZyYGP+y5WoU5vyuOjQ1wuag28j1C
OyvgiWKChM6kXjspxAp3RJq24hT9JKTKQxCNgh5QiFgcj0NfsWOtuuyx02DW1sB4oyIHk7VVxWLt
TmVr5V7Ic1/kzXmqmQMI4lMBy7INAuGOaJrGAgkqQF7UnilBsLYjDlwOUUucL2HckTiI0/IPniUh
3cUJFj2tLqtR0PSHmd5JmilUEZAWuZnPNMb8iGHF+HhvosW6QEnFjKnagR7F1n4wiHxBgLyPSrIe
57r5QDJaWO/+mxPcyKVRYAEhNz4znbhURx2WNO2OClYwKBonWTwoLRQch2SBa8Q09Vr0nG7lWyFM
YbjXFY7BNYdLaLIDrmM222177KOVpTvseyjuQvc4xsOt1Wk/VIWRnRgSWIk3TOiv5rQqJ5yupawm
LNCQtdGYKFKrcP+3eWyHXa2Nt3ZSD1zaghpYvt+Co9BdQAtdotk40XkJxrt6hRFtnjhQ7JOiMoNy
WFTASv0C/hwTZpbE87kCjIJiV/OKHx+gRkhAYDUphGuDwFxH9V6jKwEPEcw9ZA5e8t3iUh4Odrrm
OaFKhuPPI0wceg3aE5vQ+0KKJZiXRLiruvZB39isLBJnDvqFDdo2nnkj0pE70BWMLU/DUF2LfxzB
qb/oEPNJmXzTSgnnesVKRCEpoDubRdRe7jrphN6Egu2AmoCI82kOjXXC2PmTRovBYAZzdBlW+6CZ
lJUwuVZ4ef7HQpMxVPTIuPWpFX4RZs+PI6HqoWDqBhTbHmjJ7HnELhSYlcLEI6zPN0KY5GeTKP4B
zY6igt5mF89zWWqPqd4FmZrGb0sVq+e8JjP1/59GnWIfHKepURz4uwajJieqvDgOPHawWUv1JWlG
Y0diZTylmhkmOONCkdgXSUpwPIDzPpd1FG8Mw/1IqPiyVtKXlGj/4F+k/mAcNZCGfhPV7zPGMYoN
+69UgjDIYpCX72guy21R4iulJmqodowt6ioGX2kO7TDILxZKp1uuGrW2PEgxypHrdx1Nr09FbEC7
VnBkLQs9hQ0HKIJvQCoLK3W8UseAJtJ6wUFo7kcqjx+qkXA91Oy9NisSfa3Fc14jgQw6CShh8aye
BeNaLkEVHgDRL6d1LIZX20LMR2ozkUDqCeNR6UTlpXVGdRuXMiwxnRr2zNg0RjoMn6lrN1vezKji
qyp3GAU+h7bradCmxXjIzJe8fUvtjyWJKbV6jtlLrOxGLLC/PKEOC4Oibj7EXXket5rcLg10hVq6
+mOu4ZVudV1yeeI8cqBrh8Pb8xRFWB7of0UEcVuSVD3nQYtvM83BydxRzg7lPLllCd0Kc8TUOzuC
US8NJoB1tvdmgidEDQeevbLiPCtIfL2AGjC3x7kjsUVh6Dh3pL/RCOY3Oj6psBpc245fo+FkjFim
4qO0Wji101AprspAhQOCq9USiyxRLOZBO/UjiQKsAiygzhUZtnqN9yW/kUrhvN2+OWzAWgAcGM3D
FhP3PO/ZLmkZfqfmOqXf9qB7VDMEbcUIiPwpgbRSlg/JZs0U28hKfTAbC3G+2md/HEzyyqKw+0iM
rSkuoaCtfC6h2psLuoRghMI8J8NREfAuqq4/N45zYvQglvElteYj3/3eoN101N/keQ3ldnCLSZCf
Wu4I9kDshheFLohBj/mdb9JrnKlPIn4xjOoAF8szy10kfTdQ9wKiB1X6pi7vMXgfK6bEomWMkJgX
WrR+ZiqtPc8tMmHdeNHwDw6yi8sZDIK7dBOuqnmf5w3u4Bqz5rdlPxUtsAaCOdG+H+F3OdKLRaNx
nF8AHRQZUfzs00bb0ClDiwe8DavtMt5T8Uhif+dQkQDm019ZhxQ244UI+Y7dYWwYuedTRm0hSBoX
BeINcOBuxL4t0d43aDgJqjtqDontK/ZaPycbzwlolj/Iubn6ZgfjpOc4Tw3xiaY8KazS4EugJ7F6
p54VdbQyJ6/VzoS+hIHpG8IoYV0/GgCH3kq9vMzrp5h8XIiuRAFiMSuuzMe4mr5UNsfMMsKZXZhF
J6tBMJUF2AWDJc0NFHdiQV/bws36n4hVi8NrmM6WQufrwRZY4vbTI/owuk8cHB6pMj+Zo5eGRtsR
lNcAwDli4NRNH2jZqnzpSM8N+9B8/Utr8wS3GpT1BUUfLjQmiXKvjoRLAdwipdMjMz0JFCA7pqSl
2VZ2bm7H9NqpnkbBWgILLdOgfrBDzmlEbZKwSU+kzAJT4/w1v+M6D2JO/8AzOOtoxxrLxmh+x+1T
rnwNxnoYykeZJW/uPKvDX2+kvxrXbJX9GASZ5CYE9mYwopnDVyOfpKnAT9QFgo/KfGL43YPCcIvL
jKOkBjADsWtH+/UOhRFt4dhxwcnRtWrBIpxTrqXctBDv6ask2BZnnkTGVHUeRC8+aMZzZ5YEyNnB
MtGFmb4OxQ+O7x0JXxlBOG1ucnlphpEnH4EIFVU/veYbEGHkRjc+++q5xLMiGQOkrlvRvYIPC3B9
XGWYvVhUo+puU+pOGQ1Sy6WVQm4QN8/PRCDcUaVc9Flv0NYXCoTS2o0Kxe3No11Q6x1U22J0znHs
v28yeJyfJRRK3JuycemjA0oyltcwn/OQ1tV96fC+owTD5mdLCEu3RCzTEYvpFzbUNB0uExaEcvJH
JO1xhU8tnXH/0Wfd71SBeZZdX/umFpJbAMImzhtdS7rFssDG9pnxWJQIGguV2HofZNShtcvPJgcO
40c7iNeBBBIlAXuFvagl9uQeAwmPMObNPYFOH3FzPyRrYGRvZJFbfdhp7Mxn0R4mdQTIzSQFs1nv
/lLUCIelbOxcBRWYdg2EcMr3snGSiFc3MPVo2ySCdpk6Czy0sevRLNg8sDImDEqB0ESYE+NzfgVe
Elri1kXcdEVysdqjlJ8H0rTqcoPLQ1ZB7BROkCONF9CQjC4cKECx1dStB9WFa+6LEkU4ZhzvfQFE
k1QlD3jI+DprC7AXuVf9cQJyTdQAmT5jXu9IPHzfvV/I1okzDuStzWEDdSuCKAFwBMtiOw2PVVI/
UJyH9wv/VIqTQMN+ld/EzJMk6kOOua5DIibWOlaVDCUIq0uRHB/mJXsgzXyQGW6wIGDU7yCe3RqM
rZhJ9nQkknlnU0cQOjI/AMW7hF93MWo9pCSqpB/Kjnl2jDwdm2mGNVvlfEVgAr2B8pX0T5mfN/RE
hi8bcQ0FxK+A6dH9N6BTcaXNiEwNltJC+ZEj/j/VW6tkftUUO70nNTIQ+G3RQMmtZ9HMOPEA1Gdn
ahBNeW5VyQMMA4aS/RpHftFHLiaQvQxivCZ1Ni3s7OsdXJRdrytwUyCEL79bNoFg+KXW+qON23nI
laONfWRS3mRSMqt6GuMnycpcqWtI4psXx34q04G0dn943MLh5nLvKt4NYPohSaBK8RKxd1jCJl61
6+bLCpPS8DI9uXSbqrXZrMQU0PwGH+46Ad2rU1wgZRkAIdmxoqeUtuKtpZc7BJO4ECEzspupl5LY
ASMxX/FNuxv1Rd6ke+oGFB8lgxHceBh5jM/c1AC6EW1F2ZOJKvaSWuNS2epgGNBU/GZZuqnQb7L0
jlnLIgpNHV27HIsKfQxwLPo/G7DneLiK9ifqf7TpLe3Y371Ys/yEWc1PYrQXxvYhgeNdE4ZPlm99
cfjzoHP+GSNmcm7Tmm7suZ6eO/N7krE41ls/zmPB76hzpyY9+/STutZPinGvpnDq2Tgb5anXbnjm
NhqVV0b3rske7Crd1dEptVMP4heM+uacR9ZBxhdSpUFjyO+p+Zuauju4kf0AM97EkFRZDu61Gdbn
5NpqG2YKdw0SS760/Lgc9kUbaAML6twFZBc29Ys6nHBVBrFdYKpnZQZj0/7Rq4tSiaMFfcUsCl8R
FUylhHNAtgNl0OnXviGCmmYQYWnf5HbLreiu8rhPSusKMewjUaFzULGblN+Cws1so5oumG4uJQtn
ouiSnfh5vjz0uhpKLHCMOezmY8RmuNHwVkXXXqdEof4HF91FWzoV3bva/+mgfWL2m2NCYZ3xToGz
P2vTw70kTwUU1lJzFuFb3peEcH2lBRo1RIZSf7D6R8sx98poHTUj9iybhQgWAJ7q9pQcFuMgqznj
zzt1Yfsc+wELtuHW6+w1Zgxz81uc85zCD7apk9BDLgybnmLzEC770mszwoidXw+dwnuspvMHwLxO
SR4ttbS7HZl/fHn5xyh+qkT9oFJ0ghlh8KtpC5U43CH6KefmNKJ/tvySsnlqMy3s1vfJfC703ynC
pCgB24F7B+6thqFqrQ9VZT9MTrWbqbeII+lXj9tTuaKtSi941J8nViEIK7+ShLHLKNn9YAKeWKgB
TngxCTY6xIGpZZiIYDHn8I5cLqVkDSw6dd9MlXObSBeIUIU9nxJL/1yZxjgxwSfiuW7K57pWSRpO
O6gwnIc54nPuIvSXJ93NzuLTvOTvuKk4nULs1Dnz69az/rhgWVwWzjug/bCPSNkrd8VetdtzjR9K
M7uHNYlZfhbYutkkRBSEW8zfbf8UrTlrofoJFC62UA13AWY9lYLmKTnTGRO2ZncgkWkY585IjvW8
HIn9DBoRiFXi3qfplvavWgkkiIXZrUsKvwha6KpLY5zhmHpxyYEwsuPvNJNvFpsCJKoj8NFDp78P
ztVJ6JLivWQx7dccMZxG4h2IhDPahl8M9UHwTxp54FCUPjttMCBQtr2zT+JNne4B3Ek/62aUytgZ
U3kPbbmJ9oWWHIwlWA3q01S2wtvBQurR2+tX067drGYHRKUpPgwuFq0MilGDxPktkYJudPW5qKon
UKeezPBHY/mu5HKXoRqZI+gyNZz1o1w7+D35WbI8DawlsA2YSJLwHBBXmvWcjeNzBBRomzdl6K9b
b47JuhzKiY5pjW3yBgIVR11NbizyOQRO+6m6jdRuGDq9mxirh+I9237U4Q7ODFk5gd7XAntrYtcQ
L5pMvKKj1VmYt1U8bo4QZfwyLe1kbNpi/LloTJ9i3jfWg7GS1V7IquFzfq/KjGc5LVZs8FITEwjj
Un9piNpGmRlqKQfS9bgO1At1Xm7eR+pZe6R9R3prYGUQr/F5/KyUNEn1QbW7tx4hSifJt7VcETWo
mvLIyt2LZCNQoQdnPIcXiZqB8Wmaq8c0j5gzQKGvla+Dy03aPqityRcUc9pssdPosyNGYpVip6q4
5y2+a+Abvx0UYAg5e3qwAOmk4dyDjqIlLu18hfiPnX4ArDzH7Pdo4KMUFO/3ve8fu+5hw79AGJb0
u6VdVwYkXAsFFPaZY3JietkMOS4mCYTQ38rSzaxhrNteFTEBA2TKN2CrihCFC1vO1ldHx38jsGQV
YI1lXLqyXoMkwkCXWXbAE9qbOU1wjKs4SVN3QCU4pDi0vJTfTVWO5UKRBvdAw7OBZZCvqvF+yl5r
xTjEGmb85CUyOJQrEEYemNTd7pCZb6NysOPqYg1AWUnt2+eco4rTPBBhncQX79FsyxaQeCTbGeND
bXnK8XkOuHVi8dc1BgclZMHEJOD5K0szwS4QoMzqCotoQSVe7lfdT4nfeRTJTskbr28esN8eKc5C
AMTVRstNuQNavCugJmDMmrKQidFzWMiK+pYODbA2HPDL3phLTHmVG3fdXZED5Eqo9CGxllPLm6xP
S58jDlA6FxXmnQM/fuWtZF74EEqPJg3NW+5Vnq5YDIBG2CEnr9SIoFMQyW7Kfa9/UJ/nydJVIbEw
xzVHQueOsoskrNRYs06aJJ9GS+WQxzl1fYyVUIM4JaPkpCxWWBP6w1bpYuu7rvd6sMZqQmkKvxnu
NYTmyu+iYIIGHAOuXIZHxgSVIo08Oi6quUup4O2a/FmN70Ai8g615VqDiYjMT7Ib2AQhXRTNm5hx
gDyKOj6ZKFBIPW7Vnnqb6CGpejqo2pQsxFukDQzrlqsbvb/VdtY6IN/Y77C/lkP5BSL2c9ZPJhNd
UUWBSvLHavVgiiF7s/psautrZdQbqypw0GGtGooYe5Y6rElONezSYO8M5t2Bqsb1ljgJwRpulKXi
3X215H+NFAdbRXx8xAOz1cj0Dscknrm2+Rj3T3lJErthuWz5aJBZ+WdKwFB+8uSzdo5TV9+Aqewj
Fv4dVfHyxJZH3EaFh77X2F+xIh+BC+2oTF+KnqzFvo73OdVPSrfJbbbLcgrk0jHvzsMQWOlZ4ThJ
sRHpVsp6yKDZ6JlQVhKagxAJkKZ8Y+z2a6+AmB8PrbDBuDpfRbo8r+pABS0o7DwSl7waz7rEGcw0
unMNxNOd9BGIkpCftO7XGMfMhwwQRircKG2aW9oFldGnTabdOZPRX0Et7FDtBz/f1ixGmAKVoDDB
eaHQUICfRS6Gpsdyhorno9FMwTjwBZuLpjPIJGAVe/ISQstoNNoiWaWV5Gd4Vmz3r6PT41NMtPww
x/pT3rTpsSUSnWLA8JasrHZpbutBn6hPc9dPN3yXlYefK2YHCdsq02OeqHg4MfJM+Dh2TkWlVl+W
v3AVRp7l5Vfa1myGNFYsGgpahnobYVe4xW12tbXsGo+zflAEG7pytNlHanh0JootszYQGFaPK3KT
Xmr23nGWt4Jf8MLa7rXf/ARlty9zKQ1zhBhE/G0WJFHdOu2PoEZPS0ld6/GSXCBgvVYT4cXBbsVJ
ylgaw3Y96mbvWytjn1Wk9kvGlvIg9AwUUN3vTZOZwRmoeCWFNafmHICTIbM+jlWQcuUYvUO4wXlD
b3gcK6A+siK/sM5/pXACKxRtEJC1RI1JdCifFZNxnK+7Xm3CDDPet8oavpt2YvsWbQ3s1gtTgvCA
VPsNK1AvTUfFbfpoPljYaHR5PKhDKm5bmqEpZFIYkNXhIpiPPMgf83kE9lwDDxYyz8Ry0v8pmNKv
QOM1M4KNz7M/AhYxWOtyRchXshV07DT/4f8WIf7FxK0iTRzmmYCWUijaAyvu7yjpHgbTan4KEM4Q
to6GUEr6aDnb0HWJnmQkHn2PVv1bA9QNJofBtlyyuw3Ma1I0dddHH50BsOiwtPxU3cSWu97kGjOK
AxNk/K7fL2nyp1gSwtRKnFZN1saDSOFM0p8SkXqo+E1B5WIHUMvQYf1aQ0jUb5RrUo8nVUyvGQSf
TmQsadXKNVPKeL4SjcPLpDOeWyOAVxpOVrO+lzme2xWsxU+d906gjNIfVm/mU9Sarf3zvZky3klw
ZwCum++ysfCCJMjFo+HBNGIeOlrKOgYz2aTKk9usqBt93v8libMdfEZeK/PiNTI9V0g86D9L6ue2
xHeojVxCEijJ9cnGy7ZdF+3o6MGqA6grqUii5zd6mSRYXEZchHZintJYAlXNWkIx0lc84Vaok+kV
KeLy2qY/lvquzBz53YqXkNRdlMWcD9pabA2Yv9qInxMsNVDMLj/qNSvoaDsRz4C5NMN81p2pvC6K
dSmaPlQdCuFz8rh1o7A3hEK+G1NcOaAQMeoOufCzhpJZY+W9OSemwsqBbkizIviHE2Eaki9w4Dyw
5qk+q8P7CEE80qbvQmsDm4okDIcxb3bphPd0p+XdcWWp6PSWL1btIrXtQQMmohlFuIgVjzCENRML
rHbTkpal6UOZ93uid2GdvgyZHSqq8HJMr/FY+J2lwa/47kwN0qSCqSnzFGxbsAMsVeJ/+2cAnO3U
JrQrYqWMbtm1gi/jJjWIQl7QAbEjj/O6r7PwzeInVjekpBe/4b3WFgv+e17b9QvBER8DOShcCmaQ
xSW5ejTSxzp1vpmPSzAlVFSTx/qe9R/aH9iiflbb9oILy8kmcjWHHJ/22hBf+LLsm9JhXXVCGh4Q
JcpdXIk3M8kPkKTI9bR7a3yL1yVQKQauox+2ac95VAdtap06heIQb+lalyCRn/YULrYoWzBB85z8
lamd0kQ+OFsJJyUBpnM3h+Ggqi/t+i9Xv2b8nhNYqoYhMmJ/HLGwVtrFJfB8VT7KhtPDVXJsT1Ne
dUIzM7j37WOq2LM09msvcygTl+5gEILUDrL4ytm7QGNkDY7emlPLkI8ubJD7ypJBS5gsQA5mnZfw
8FsJ/8vaP9AQ2NF5O81YuZgvUga/tMN3nPehoj/nCSAc7FQTHzexOxJ+Dg14LM5z1EFM4qKiF9lO
Q43CP/vTKg9VdjQNr3DcNHrQutfZPptcVMmG3f6t7PXYQBKjy4ZhJTsXbKskBre09GJODRX0Rjud
74VyXsUNJIsbN5XbTK27aEDqxYOqG/dJe7GdfWo//7/1tQJYGexikJg7Dpubn8IWputEjyM5FSPX
cHRgJl3mS16u+zSOXMt8suurWtLlK9ZQH6De5NWlAne/dRkCjoE48CSCihVjnrTAoTDeaRinK/XY
Yu5gNCuiiRgaGhy3gZxdGLQZeQDDc1+yRMFDRt9QQodtZLlNIh1XB/cNNjBds7jasZ9LR2Aet6Ve
A+IxKE8UueuMJhzxy59Mf6NahFkQzNkA/8Q3JweLhMfNJIzeHfPPDJ9Sob2Rlj9ojBg9JuVdJ8lI
PxqUdSCj7BfH4VCjXqwLuU6DNSvHgJLhRjnPot5xyPZi/SwWNhq28rjmtu9M4q9hiK8wMxUkA0IB
s3dknwSF053RmnMMkvOpLz9gLKwTjiS6K6UDobrNoYcN3mU3RUjErWsMddA/HcHy29fpjkuaL2A1
2+pIPCriVuP2nAbgJNS7TDi8MvogEe7K4oLryTbIFyTcI/Fer4M1uicpbQ8ZF3K3i/oJrehA5woU
X5Y819p+SE06IkhhUSmw49NK4wNnaGu+KBJbl/Xpij7wWLdvVvOoYrMEQulK2kcH3qvTiD9hMLMj
TNRHKevPgO9Rfl8zlDpAVR5SNcTg34wH6NxDkE65ozC7yl8SJ7xCDLwoPyX8TkPBixP75jySzEfM
cHCy18rVVL7a4rPkFqFKGpuRq6o11Sd05wH5oIFFmvjZL6L4aBXDdzi/zDVIEZZCmYqriz5to+DE
Zf9Qk4tUkxzkPPGQb3dR0UEj5nYyCMJAi+iyrcRCecptmS+nZgrpTm3S39ZFZxxwLkNmXQfmpVWO
z3r5BPfP5z3D3hmEUUperpHxt76M6virtO0dWHDS52Fqzc9doRwy2E5MF7tuiN7HrHKNfL6aTfI7
qsmbRcv07LDf4UOcHI5UiYafaLHEvxkccVrSWASWJDpZMyDeyGp5i2nKjjZ1mqP1h4iArbzex17z
RKV/QjZ/GDYqJie65GpRpmspHsL5oy1I0EXO1kqLSYW0XbYz2c+P7XxenIyzzlT9LxWNnUQeideg
TXOyRo6gGF4E5kZAL285xhxF/aL983uEi1wMxbUqmRB5p5YUtSOsoS+lYaJ9qsqb2cR380sZHjrC
Z1H/W0inSEu+9V4OezUlcmx/TNJM1+/2qMw/spmyHz4ZHuAfvWDZxJnW4mreYr7IISNQ+ajsML/l
94oUN/otS/+OgWZMbGJCdRin6Z5Kb5wuLNObxuESNo+xox8EsE9Hbo5thyKjb0LJh6wUOIwX2pfz
Z9HXj9JkBTJ3XaV99dAoDJXWeWGf1vlLEaB6NKhR9XRM4W5X4AlMm6ZhJvpd/TudexNOr1t46uiK
qMR42+wUy0ZbTo9rAsq6eeyI56kdDn6R3Eon4d8Yjk0CKqo9SVt2juwt/c7PePJCpxFue36edGZH
hhx5lO6mspKX01wapfkIJIvasFuJYIimReDiVDfGc7SgES3fHAwV5uP9AHLIZqkOXw4JXF85mqOw
2t21k0aqklIOrMOOawjuXLKRGRucQ/yh8zw38cMrvO1l0i2x/oeLoCJKjwNPWW+J42qRF7cXLQvl
/qNw7Ac5PTjLIxZwzrOpclo7E56uElDdHtTnBC9BwmN2rX/u3G/+krzQO7THSXwSpnWQyn9DpQTb
TTGmb0nzZJDYqYBaxaXG4/6GURW+hbF4gI0MKIqXsrx1rY8Ago3NUgIrh/xMBezRbMk6wYkUvDtp
0htkojZ72LxEiSxeJJrPoxEkKnIWaVZ6CzQANA/ZKw9vEusSkHWiMAa7SxyQvMVcSz5wcq1wC9NV
8IQwbJ65BDpjJ72qv07rAzfwKIKQhatyzsufHEygu/SM4QRFWj1ih+j+ZZr6UqjUnjos/VW4Iw5B
eBssiVDQlZt7ZlaBydvO6gDldSUiZW89DKXu/hQogYktH1WFb4bQrUduXW7pT25c2gOORU2YSkws
QXnXi+JY5tgpIb0aSrxXWJU4CD+8UVgUTE1AvV8xUFZKHj3g81AujAp4QueXHPf8Hjdp0bmU7pZ3
7V/1teDHv9W4MQGMSGF6XI798/xC4HTN9zZH4WbffrAVcLAzj+5H/F4/c7ttjuO7c2zvoHd3RFoW
QoqP2InJZOsFNdq8C3mT8z3eCjgDY4mFaFxofSvYnZBZQk3kLLkgnM3KdxrVrM6t8Z807rXPCfG2
3a+uE2IUEM/6WeEtpBJ5pujMdf4YOBwI7VhM2XwgjgAh+S3vWOoIzzH4VdIb7HOkXWXx9PZiPlH3
y7GLr23Iw7nhzbrrvIaIKMly3AHrZcYOvABt31X/lneoBPiUyV1wDF2Jw1eeo32UW3IlYO+Ldzje
kcatbBvzG9cuh6AdZwWue360caWYhx+QH4XMuVj9FomwCOmoGwp+JlyHBO/8qNlL9ROZGuwBZDin
+FzInqMEjKTeNIZ6fJLsU5mcePs1y5FDcTywNw6k5oRLCB+MgG8U1tDq+AIhw/PafK/94UJIQo12
vfVLyNf6ow8Ox2wNZWwKUE5Yo6DvQcJr16uCnB7/x9F5NTeKrVH0F1FFDq8KCOVkWbJfKIc2OXNI
v34W89Bz+051jxXg8IW91z5W1ndtMzkd9qaAR7Sq4OFsUbsqxmnUHmyVg/RNbu5a6RrVo+bZRTMa
3MvPQvcM+yCMc1Jsg+TcVLyEAc06zBxx9hueHseHEXAnPOXYzQyvRRUAGIOqzeeNmnfB7wr1Jg3H
DFq9iQxY+fFTV/orW1eVgfGtm2AR3jiJEEgzZsPARzEYLVGso2Jj25L8KCgVgQDZ6wfKgkZ/0AwQ
1t1bRwo/FCeNwYG1MaAqb9ge2NlRR4+PBxla07TEf6MzBkOqqWz8hEBEOlQ3SV3c25V6MNhyRg/F
X8eJh6ZTbzdV6qrNFqpNX71xUHB5+xgiuM5ICmJxwcQs+AaT7YcoeLjsSVNxc+3NFss23lrKZrz3
2XKc9v2TkHow14z+DGnd6yQ2dQixV85nwlmL1wAPmvbGJZKXe77dpuUvH/1uUxdwLFl2cdJ6Znmc
uF0C/2igoN5k9ZaLGBUa4/Br+gxRJ8Tbup7fkkYC4nMi6s5eGpvK4FQNvwz5aA57q9g3jSdLO5tI
1HTHqa7Yy3hF7TPO2sZ5LpGTxjLeeUNySBt3msjNyoDs65sq+JkIZS54WJTXyVrZJe6slTlietmo
xAMl27z4S7Wdpu7A7PhQTKdz1a51kCV/fBR8hzwnq7WdLAdjpZknuC18Pe12OKH9LVEkhRvdoTID
BxtumCHm6rlXL8NpKYM1qFe0X6xxyTpXpnVZ/zLJtiDItds6AAy5jkFhcAqRS96uO4zeKOWOlJws
ZH1s/flS4/tic9A8CfyIKUNBoCDWK9hGLsvu3lDOOL+Ug3rD2o2V9gpYrlMtZKqhBGfUojpjPAzO
KXzs7oh9i4U3V4D/031O5H8kULCWJGaJfFGi0lMhpbG4QKCLK245M450WJ7MVXYdQnXC1AhRjlc1
7RBiBiMnwgsb9jm546tSmz1/z0dsSUG/qE3mKSvUN+ZT+ovmIO0tqAgK+HXbAWTZpDwRizt3DW+d
XJpuw1w/hxua8g2+l5obf84Yv5cGSc7ZIdeTqVLaJXq7jN9Av4wXxMHyNQMe5NMl56bGC8vGCqXC
W9ub25YRHocdKV9GhbrpPgz0hTJtN1MhAPrqdRaUdNLNIhAC/RA+FtgCG6vz1PpYITrCfCSjYH7k
6oaVWyR2NmcwN0gKp4DYTZIrV7VyHBmlRfKp5ZDRx7vOMtNYD4zkdUw3Xlxs6objYwX4ILn0qw+N
rnCRBPuAD+uVDS4Hsepvs2CVIjEcLmDO2KZUMjiA68RWhq1VvWOe6FRL5gPElzrqxjTha0M5CLm7
DwTNch+OyHCHlTWtqwyHGIOJRX+YPVvTWgG4S5xTIUNn5cR28c6l4TWkhQCIg8RmpaKY6jbRx+As
R+fYR1R4HlJOn5ROfYVSpZWXWon7cxVYHkieEvwIARaJq4pF8MZ8rfpRiK57cI9RwPHJglCsbE7S
lVYftPDccOEw2M5uzlc+LkWJRAa33JlMqWQ+D5ZmzYifdDsPtZoUeyGyeOfUglzGEFguQYpVwRdR
jiZBZ+qulD3eWhGuE31dwCJgl/+vV1a8vhEGHKuazwCZ5F2qT/rFwD4GDoVFJTGTBs/2Vf2VRKwm
trRQiFlx8egvomeol3hmggtq9Vde/MhkzNe3OWmeP1Kv+9+GzBvqkzW3E7cFX1uz5eIhiiT9Ck8T
8jM2EWT9NfNpC9dE7vcJX/V0gRYx6gyhSCFciIOU3E3epliyWGEdV9TbxN+xyDDpIbj0ffusOzug
8sxt23VmeRzUBsEF0pOB/ZChvHVjNvjlosUvu2BXN5w4DQaGLgJb9w24IEtQrF0HFclAuzMgS0n+
c7Q8hHj66Dbav4m0gghL97n7w5cHPeCnqFd2uxmdL9vaNqDZdQgPtddUBCP1dy3fh+2BMVYsM7kE
oYS0zEsQFNTWncmb9uC46M88mTN8H5FXnLX3wvjJrO+x9nocwU3JiJv/qAD9hfwDiAtEVHtboOiy
0N67NWyc2jP9XWVvOhbc1OooNaYjdkyWnj2PhSxd6sjHsW8sVMYZa+4hHrHYyxpoDNiZ0IVPC3qB
gnsFBYwxV4nqtMePxZGGPrUCvsIRifWV+lhdJi9KanEuT9Z1xkBuzZe2a4lVivtlOiGMhNFwkywu
+DUkMDoo6hILgNclsKk/0P+tUvlMgSo65j9YwhfMivPyH0VJZP1greCpw50vZSuyzhJnm5TnqQF9
S8PgWiaZU2BV1j07RP8L6+1SkMlxJuqC7TmPr4RBOxnjLs9tKnrEja1zT+IHDKhwqb4gwZk9U8E9
eI+a551yxK4QMDDpVnW6MvJdjXgh7w86WRoIOYhT69tjGZ6V4SbF6H5LznViRHCNWtRI6iFGk/I2
IYOfYPYGlstlRl1V0EICYS6GPdYeYmy5LzjuuOnKE5ef1dNZeqDDANSgE4N7tQnqYyiTUTnzJLjo
rAdX1q4YclYB0KTm8pXLKsw3FLRUANHFZPr/0p1Ft0sOJEdycPBPxi2UMtzkqsYq7dH3O7I0WMhs
TcyCOLettTavD5kvLzU8PAEUJvJ2OX0OMEWB+ijJumAhEP04YgVegFSk4Hc48XSoLlN2H3uYs/JF
KolLQFYDh5bmlhWzLC0iMplqf9iGjrwNymgnJuEF0GmHklBlmlO0gUhs0Y1Ua5O1qtnKtznNYzT+
8dDu4x6pAqEw4kVKOFWZRVz4W2SjwerPUo8ML93qjF2YkmiKt5wn2mA6aSWjI7SVGZTGYEtiJEoG
HuMw5IQDubtcc4VcLSZdQlb91pTEYxg4gp18JVuEdktotOkQRHeB8bmqLmN1HgdBn3HMi28CaTje
0dmF15qTvcg/tXpa5+NXin0brWf+2XDyjuRPxaQ8SIqN+gWBjPJpNC0469K1Cz7nTlnLyAv6rcFQ
rASVkIiYrz6lzoC9hv0osThWuFmq08Tpr3ev1mohE+nbhvgoo2KX1SvHIR2xsyDcMK4BsYDxxKRJ
w/VYGxc7hRrEhWANzJxTa9ELAgynQ8rEhxVv3THJlgCiB67QUcCt9OocCXZZv3zIbcJZPj0i9Sev
SZ0ICLeuvnQILk2ZLLOuZ/YFjY86ju+uYfYZXBr5qalYsb4feXrRDWAFLBh/Gv3IxN7vPrvSWLQO
o73LAGwqrV6y9kk2Fnr32xS+I/pwCUS8paiOIU6a3tA9U71i3BkYwEDmmHCddiekQhUt4WMjWQpG
MRlbUZEgZdhEKOj9TSiDuWHhVis4fmzdod7HS9+Fwg10GgM15nRW7NwLHDYu0tBk7L76nHyzgTrQ
5kxsBVKWATe77KykZOCYwdaH6IqkenYt66pic1czoGX3+Nfk7IbaTvWsjFPJnMBcUXugcksktlNw
PrQKUkDFirJaBkpNGefbjMVQvxPIPUkxjytfohkfWY4SoL1MjE1opslOgojK6r88DCaXXnCIbPEe
QXUJHMNHBWJc/RG/guHfSbgIEAJLbOdNOGsV6m7TsdFXqdaz+Z/BcxuRJEn/fF07Fmbi+TbfQSD3
mBxpIaLmWSClKETGStZWYGkpFz1vMRpqa39gvNWa3TqLyofBqUR8Ej7mrSj0D1xvHd1Q5xqas03H
+lQK/aeWgitJsGvH9DdKy8Agmuh+ZoPVNGrhGhAKVo/3osWN7hftXraDt0xJ4qV+o9DWKyi4k0QO
b2MxGBtl5yKc7M9srO+OTNM419xuTPeYsbdK1f5rfQMzOW1Eyeorz61lP4bYE1RaTXXXpPFHKQca
q5c5VLA4+J2Gyqa03bAYDqoCSaD+HTgzjbKYUAolUCdV57fKpO+4ZHBfkOKFfgN/j9MW4LoC1C62
Sdhf0e58smvZL8wxbbfBGg8Gjt1VesyH5Cb7fcwCPN6D2cDz2VA0tCQMqCUDP5DputtZkisk4GGK
oZvMWxnYEASNNn6uhQZO51QTNRAp/OFVOGu8N3VS7xPIaTm1K1571pD4dVdIHGX05yNxZjopV103
AAnic1TUN1kPr2lhPZMBiqDARwDyYS+y7KbJYj+rgymSK1shQT0OsLjXe0dmHVEp3hCEv2jSYZUD
CGRECGGtJvIGZ82BDeCJbBLM1hwuYEVJR7a1bhv2R4MhW0UMleHz6ReWydWf7aXcPKmO+GfW3P+W
9Br8WzXOdW57UWOw4gGjfjjnkxHvSKnfpTbS7UHw/tK1wRg0j82/oTb2LZxfyeqvDRTnhT1wquTd
XiFxI0FOnPDlCVa3OaPdaTqXLIdiRds0tfUNUBALC4E1kLpQOBUJdhrG+omffgvLfyacuosQARcv
0YXi+gY4/6hMEveNmW8hArA/LHZaE7iGEm1Lh5SWECQtg8HgZghkrOKPkefR14ejGO07PlKtba+A
08m6kEC8+fSWKj0+l5G31mjoKD08m+2mDPxWY8yspSvaj8k5Q7O92wrj61rf1C2P2Hk6FpFvUDJn
bG+i3FUFW00rO9ahsUm6fT12XpI1Z03DSWk4j0jxj1X80mYU5Lz211AbY/7K2siLtLdaw4bdMqHI
aNc6BmXxIUE2aUOLGynGTALJ55DbGP2ZIPGRrKiCcubaZRkzxxSF0GuIv5P+c4o7eOOHXPuBuwkn
alo0rHyhPHl9S1DSxFyLDSE+LRSpOev0bDDWJQVI1CAapRLvsEup5UA4kY2/xF/GGNKqWZbAI0Wv
vkq0Yw2fixJJq3II8Syx3UlZMwJCIyYTnVbMfHxqzKWQ46Uv5Ut53CmkuUW/VvBRN9ie6JQ5zFwJ
qRnUQbYyDSAT5NVKsRQcs0FSrIf+Vdufmv0J+oyo8bUd3svkg9ADRj09fRaKzC47NE2E0FBfNSI4
1BEHTJtuU/DaQXtW51hLHTiR32zizHBzEGSFYFYpk2RWmxBjIQOQ7KB0DqtgUtoIbiUUzVWhWOtA
e7gB2hIOyvgDk2thPBrRngotcCPjM89RIzcOo98/MJhk7oQbuIZrok7QcGpr1S+51RCyg8YaAAQ1
46EcXrLtHJWU5XK6xDl8iCd/l2jTTh06YlEEaW85XR07OXWn9/6XAlyaFcShaCd2pzlxYSO6DRnE
nDSwpwRkHvrEKSsH1imbmBjZAC9hL1jE9z1jJLCGQjNeOrUYRgISWfShvsucwOyGV30w4qAAO5Bb
a5pIBi0gUJaB0yxV6t0Cf+AyTpmuGvKq4m8T+VVm46nzdTA51kVl0d62WLN7xiB9Q68hkKH7Ysup
eUGE5AVJuCnznI0EnSyoqYvOcDOy+a8zWx7z4RJVJwPA3MKJ5E0gsH/48qkmTJsz+qJO5FAa0r5i
/WFk9r8KSZA02TcKEB/jvqxaQL7Arh1xRBPUV3gIjtPS/5PM/kkY0V6Z1LsZTjssqAcLpSVxJ1Dd
SWmRAMBbyiWHQaoWkIXtwQvk7yY8+lXg9r50yjdOx1O48CCWXtUhOzmZtkmm+jyZjLTZ2TiKcxuj
Gv4pvO/OPISY/YcBSA8kz0eOcSVAmhMhU9ZIugGstrWgaec0vYOD2b84aFMC+iU/ib5Gg3x3JqgS
bf+N1Y8phsJni7UBR2HShlutt5kr/wqmumbvsh8+qWG7lXJ9ZfjFn9wiG46Ct7FNXarSMz1eSyfS
Suj0mdOZlvzQTAW8i+7xMxlIyX9yY5/GaFy2lQZETfYMACUGqLW4UZ91X76EaE5GX+3JwyQk+DUk
aJhV9QDtkkD1nkekeDMNizgrkFkhymrkX/XUvVgUUZpvTOvWhJoXDRLpE8lxYgMN2QcMnXXPWE5W
nX+rmcsaGaolC/exU77K7qPtxuOUVPe8m16yGh0FaUz472FtJj9iuLQknAbDu0QbF1dMkfDyg2PO
jurEFRTfYz7cIaBKz6KVFZY3eGascYKO/VFzgHsFRJc8+TZZp0DIGuXK/eqihjoK3A4pt6ERaj/2
4DNyLOHFRN9y2yyqqHGDILq2qkMuLUmPhtmfU8TrrJFphnpsb+QJP1SiGFAKngYpvbeT857Lwd1g
DK4wqIP2s80U608WeEithKoqByLMCAk6d4lFWYYY5Nwzob2poJVgCUPRaE9NwaI/JguRvXyRmkDy
o2OHrDjzxY8VccnDcV2x4rHoJ/ip81AI0IAx3IZZyDzdoS3f+tp6d+roWduVWwbab92gzImL4hUi
GSCc3B3q+gjhknxi0zkZTn0ZDXUZsYOXS7RV1rSv5iWCxTPcrz8QQciy5RmG8hG29pkmjBPdPtRF
cbD0WWdRB5jw2rOtuy2W5Cw1nYUh8NcgJtmGrC8I80pwF7RF8w5d9p2H1ybFsKEPDxhQz5JYukKk
D+kw9PXJrpJHUypeVvRcpajJauWnTJdhOHhJoSMGaZt76d98X/xSIKFo7Nb6/HWToo55ekDbVtxR
Nn2P+hFR4qUvqp2hJC+VDwlMK0LCTTV3bNCpPH/y98nIxTbKv+BjPSmI0PefelJHKsBOSccOLY72
6pwSYaCULTuFtiC8V6lyKoSyTHqx6evhFDbtv1HkZz2V3Nys/pdSIh1jPhq0zJ7TQSNNaWX6tP+1
9QXB5aLNswWHMGpj+FCs5pwr+VEfEW/C8RtHlOvFB1FzZxWkgzsleKfs7EBdEaja05xKYq9sZpZS
t7GLuerw90UgDvCR4ECky9Y5kK7oFkw2e4kDCCJDkCpejfKlZp9aRslsI+LOm+1NyWcWwwVS/wrs
flB44GH9is5tpH1PFdGUT3DzQCPfk5RJDa64AClGg2CAW1ZJvwlfIKwbAsSm5Sk4s5YzMOQ0gIu+
bNwae43MODVDxdBEbKjs94rJlISdbtQ6rDYwTGCWmOkqmPEtLZTG5o9gWEqFL3tgBksRNvodeDCY
By1KCAO0ZQlBE7sjcwkJiEsyDuSLISOTQ68HsRQS3jdgMMdb45UwI1UFPUKBRPcZJUgWeHF28AFV
kHzZcZPFJUlGgSe637IeVz3T8hIQWYs+q3OIna/YBrJt0hx7OY0pBH2SIfVLcvZjqsa+3oP12PZN
QE/mw3arsJiwbrZy9G36ekIcU6GgUxA8WOTBJYW1lYqrwIqVdI+hOEtQeeoYoK30aTHVq9HHGo2B
Mgov6RwSMmDZHttNzONlxPnb6ojBWSsjMfM1MMQwBLBNdoOMPJVQ+Dm3FMKVHeE1o0GU83e9sZYS
y7FKbVdkVbANHFBy2mszCM5x3HlSxQitb3eUvWv/JNB6Jhwr8x3gw0Ju4KTKGCl5jKwmM/vVggdz
KqR5a6rzYWT/zVw3Lq9Wdy/LYUc+iNvWHmccfRUfQseUcZYoEixQY/GPybUtG8bDars2K0RlcCMi
9hoWLE/l34g7dyLkiiNRN67IJTTHZF9ibEp2OBjIaspc/qcX71q1jVTzEOjdDl23+oGzzdWL3/nH
9PO4FFtJjYA/Ow8wgVQwiD4DXAK4FyFzqBxZDrzD+odH4qJvDugbFxm25vp7RPAkBwyPjR+RU+h1
KRuQq59xgTwT545aYyqPoA8gPA7bGe2qJrvO/GmkSys2/EktfkD+d7qnnntq9w+7SKV8449Nog+B
DS6Jz+Tlqg2grxtwJs5EtyjJqeMJlzXRkbCyY4ipAjtnvXUCVpGVOCX28ADghIylPDI8ZroYWMqe
vGRUO0gUbrLUeGDNqWG/muK3QZyU7SzmYoZ42uI82dP/ZXeafnGP6yJ7jUhoFf1WRR3AdQfJl4Ur
YW2JpTmdTW5JB52nifyACSTFdI+AIo/GlYxkvx6fDfsnagWWRY9ipnmnf6DTWQo9SiBRCGtJlWU2
Tq+KZBmCAiRTihuFWahReQBTGL8qiLK1E/y7BE6aOiuihLMSSMlwdyKq9LoUpWz57mCwi4yXhGof
2zPrd4g1PEpqNEnJdAhxmEw4+QUEtwbLdRMqoDG4aPAEwHXhjxqrILTd+UAhZnWtofOo5H5jIy5h
viogDWjyOfQdpqNs/TjQwhpPeW95tOFkEdX0owcfkWLX+7sONLtggl1g8ZugKQjgPgaKUCkcKbdQ
mqsHOh9dNrdNxQCBcXcDCM8ehqXMpEmgwZsKtj4BVMsK9xUyz1H1UpgwJuocnZ+XE6BVsO/oq2Rn
w0KzBcAL7LABk1FQWcsixIyDKdmX3itkoQNL6qsJ8zUaaSBx0XI+MgYD1Ja4k8xSFFGugoDC4Vkd
MiZEbouc0w1DYAoRY0FMEUR7FfAMRjBZHa4UM0aXmwCWK1kPBA89wf/rQ0FvIiZtjhc1TA0Sr2mI
jOqJOIlQEPTKx2inR54Ya5rGTY6xxNdzV90zQGNNRjPilixjpmBaAXonRriEj6ufJHJrYVZo+G7G
EVofoJo+TLZpom1K3kJisBtDvMRD60oK6JGUroothB9CJ0v71awpjcp4D63JNZz5380ETzhapbbp
sU05vb6fHbukX+9aBTNiQJRFkZEb0kNBkcnOQh6LpBgmJjG17NrgSWJqWU8gpxUvR+MqlG5FzvlK
R9uAPsIjPAWvdbXgDxmjvG7DCsaotKKd3IAPvUEGccMWfRFP+rCPtrCy51VvbL034l+asDPortYs
BeYM1c3Phhkzd36RvjVYuupsxj8vmf8h6h9Xeob/PfoTYDL7SriS/K9K6L6st5GxEWBAN/+pYeRw
k7WkGRj5R1ddQRn+7zxCHWMCupR1+nBqUWLIkedjk4HvjP9FytnFvmKGdeik2+ZToscKp7dAusoT
Yl+ewAiW9iOGoSC55vZ70l4M6TfwgZgigTEs8sneRcafAz4isStv2e1NuE3Va9a8R9G1D19q/Y/I
8LT+sNpXqb1PDGw11q61RJRS9AQFacsfBT15h6ZqYKWSIf/uxcUQRyXaDNRTTvQ9otEG3qhbeDg2
8nAO/AvYcQzkiwg9tInaUF0Aeu/vCKu09CKL+6S+0vifqUMNz2DnwSi9Cjq/4S0MSZd1SSoelYdC
mGwPm8RCelpCflDY2Hb2P5o2PfOCrMAK1y6dmCsIYWzU/WuDHaecp5OIRxwbT+FXrGS/BtV+hgO4
ZWlkw/uwureogyIzVq42qggAAOCl2cYnl2Nk3zAiLMgmHnlYw0JQMFaCeUQrj85lINfFkAD6OBCl
uZSCwkREnFCC9cuH7NdLLISu7LCyTdgkMumgkxZ8DQ4jRjW56tP3rBAGGA7GgftKNRZ19N6Nr64B
aAeTJaObs7Bw5h2T7vQts2lkzxOzMOWBYc6W9k7hmtW66v8i85OBctewqJ3rO4vpjY2wF9EMyGyk
mKjLER1OokR3KpZZQfXRGUhfjdVsto6T0wS6qFfXACLtyU1k5u0UJxkhRDwyfCJV+yNQTV7MIQ/e
hvKbR65kPklw41L/TAMgEDcl+p20u4wiXu/+GRpkeP3O16lNb1lz7Yq/coQofrbtbWqvGsYv/mPo
AjcxMBPz6G083kg6XkV9COb41NABMwOon1mF9CpYoTXyWxy+F+sgvtvtV4Y4BkBRj3mz7ROQUFQX
O8vS+aKOpemVyrvB4r4trjk1SUoJ6ohnQT0QastCGtGufNsssU2k2AQYLUzjyu3YNxeiPtFRgMSJ
7wkwkkl+LwpKbRRMuH+CHjW3cyn6z15hj53tnfpsFNcJRZsdwP9gFt5klJwqW1wcCmBDgmKWMnKX
XBKTVXWF0Mb8MBCHF05HLi0ySeObSPolsIiWezdNmUeGb3bzxQvCGG76r1zaONlXhQqt1p6D8xuB
oihYiYTRDxOpVRtf9PZUz91jcRDiIqxroG8d7RTGF/6ZhG5Q7BL9jDZ/kBDgSIDCkRXqdOkYrrl4
0MRbsy1KL1nsUTXGSD3jYYsRiBnftG7kcasL/2wLWtG292K0plaPa7KQTrPJb2q2g5U95v8riWQ/
hRU7btSTdKL06l4f1py64xEIA5B0sifCW19yk05YXiEtKfF4UCN7p8ZoM3RzNySHYCB2bvw0VWVT
gYQgGMsVPa2WohEzqpCcqBxAPAP/kwknUMCAgWkBqG4oIBQTfWP7gk0x3U5hI8+ML1DzT4DCfwI0
oH7IpNtqb1GkXNn1fOlpvRlmSxZ+WNGaLk/YMhXbiNmmzMDJFsDenGIfnZpah7wUna2eFI6wQTE6
fKi1ckOqjwtieMqBSmbJ6ML/9brkEWkqa0qIQkXMgDPfaH18I6pzN/bSTpvDRYNhn1BW5Xa3TmZA
e10cxnRu1jhu5ryYwf4oeKiZEaY7MR4sUZGrhF2jj1+NHryRbnrtyK/usZk1Jjox1d+Q8elljK9S
9UdCyNaTxgsXYZ6vKZPhWX6P28rc5QCz/DjbTImx9SlxTJiTADLQo1s7wPdSaG/jut1qTC0tNfQC
nxQXsIMhJZ9K1EjBUBtEjtbisJR0Vk/95MW2fzdMnHha9lDVQVqoRmdhfd4GLQvSvO8fU8VmMmDr
T4rYtdP4kWquPsyZBxuWDO58rgCER+w72eHOYi4Ox2HdL8deIBWpkdkS2URdpvyWJHEa6tyjVK+m
h5KlXgut7fZzrmvmM1VJg+quSfrBFO1GiSq2cBJkFO3Ei9zGKGUKVobLTobBPhVHPSu/GrnzJrDp
s+MymxdGM1+rN2iHR+dbQNQbiZJaBA1RxZp5Sah1LTIeeAhM51qjsPDhNdKCA9VfgUw/YG+89koP
m+qvS7pTorFmHEL5r4NSR8lbgs2UpexzyrlIdftLonSTfk1wHhP5URWgj0EliXi2EmFw7Idvu9on
75ktvRmI83zUa3VdnvEyfWXYRoqM9G7yr1gFshbAKWE0ys/gQOoyO150FbFYYBbhD6daUU46rx2u
z6m3+ktjypeQPWEXQxcp76qYvisRXjB8fJUvKxqpRVn357NKAqSn6bdvUPcPA+eYlkEXpbNm37PX
7fHWQNm3jEdvR57f/kughZW29Gxk+6JX6c2gD0QpsDbNdG84WCzNjTExpy+662RqZ7iSB1OLDyPL
vwYObCPICpV3FVP+PJoOfj1tii67QeUxCcPNCDiXpYBhjTLcozh8+TZrUyEw2avMjHNw7RmtnJWr
a9wo63Ko1xqxF4610WBMp4ho0tg+tmh5IynYDKTpEjkMZNwnegIidV+wFsVlwMEOYuMit0SBkksv
ePCQqQUsvF2U8p+SuA7zTRzak/aT+4CfciZTgoVBobReHFAIW28C3EidfEfduJ1Q6cQ6WM7IXGtF
6869YQj0xZ4eJlNWg20uP8gYlYMclhctV552Mi2n+GF20i5mu25DthoDxPjaYpXIV836ioGEgQEn
NyDC5cQ+FEwnCArPzJwzIibrXjo6zmYG4AR+YzxaGRFUEZ3pAoAhMzv22ryPWwiYD3bDBd5/+ua4
A7aLDlJZh63wpgYVoa4wPfzSp/OAfpRQIuTZIYzTxumvhh9d4YSewKp4RFzKiJG6yUfDigC6jYiD
DLFkZMK1JcooComhe8WpgzSEzL84xUAD1FOj0opBsyN4zjOGTPBQTEiLtcdTW/VyyKAhN31pq5eY
X5ppXnzDvqQt6n3QW2oiIWBngfwyreAaUOLCntwBrfuMyblry2ibsWEQQvdUqTyM0ATUGf0q5dtU
oz2zxmnrR9ahqH5bpLxNaWDXSHeN4+BFwEoum0d70A7GK7yYQXlS+QWS7UpaAvR27WqHOCVK9atC
1VyA+xtS430alWckS5/BkF6CZlqDkLNexZicjCbZpAIFJKlchsmADmN5pgS73KifNJJ6CLNoGyH3
ounvIIJZb2qxphvi3/IbQCoAysiawSWEYCm/TNZ2sr98DqQ82OjtjQTgQj3iPfkuSBisDk3vKfUu
igCmcTke9P5tyjm0PRCmUTJXRT5HCmgC/xZUzzj+CQGpGfxqs3kaHyEfQ+EyHsJdQYvg6Bc129ZI
XWlfs3XR3EBFTcT66T8C+2P5pmh/YxktovoSx1/1cGf0OryU/DxlH6xABop7/dZaHrM3er6ye1nO
JlO2QtlK9k5qtwWonspZWv5RHj97/JusV638o2HcYLfvmvoUNZhDCjx8Iq30C6aJ4+wXwxWy19+E
yIN+frkjkTv6v7T6aUvEZx8qoKdC/bX1m8JliwJ9tpa5yNYr5BrZdYqBWb3V4oMqW4/eSOvGXUZx
hbvQkv8hQWBd2jXpeppHFigHE7yIfUpZWb7z5rvoAImOpxmapJ0u7a38Zlr4L48tiXn5Jamw1mK6
qemWCsfH5vSHV2I91VsY8icC5ZYalPCk4c7lF2psyl4oeO3LgBYp5WdVOsDYaKZv0ezr7sPqdwGF
X8MRweBPYoXd71N/N4wn0BkVQi42kcmxxQqLJ1X9GwQf1XRX0yeo6QkpYXSw2mPRnhQnwBobLTT7
X2TbuxQ3E/WvD4LH1w02qzPLdUmGIet50nuQpVcwUYfwBull/nq5vAt1GwboSUFHJmixygz6/YH6
Tsa4qv8YNvvup1JveWW9sxf1vgQ8bYEmeQ/y39b+miATd/1TZpbX5kSOvXTpUAt2Axck0fE/egtY
mu1wtHovc1yJHHoys8U21G6BfaKgT7FwGxawhx+r+FRo+8BZ6M13AmFYufjVSZ/W2DbLkGQTTvC3
omTk3f4z7D9NvJXZjUynsHgwsFf831S9t1TRrBe5B2wmr5Z/SyWWSupXZhwD2ubaB+c3fhf6cWjP
zIZTA2bLEgZpbWDKfHDTTDHujTdFHBsVyj2m3pl9d+tHJO47f/oMjUNm7xFe5S1TVXJzziZjW/tJ
9xIoXzGW5po7bmDAnqcIdM4O6CvmXIx5zrr4GtnNZ0OytjEVtCCJWJsslCFZ6tm/ud+ezwlePJBN
hhTjxSmOI2c9VPeoA4//nTXfEaSY+eF2kjj+/HcHFTHJQahlonWXHdPBDc3fYXg66r9Y/TOtu+Dy
Ghi5qzb5NdizSzI3I1rk764H3FWuzBqRV/lU/YMEbcZcReiwcbxLsyIaK2N4sXXQLV7rn7t2K+pT
Ou2t5toqJ9s8mfUjSy9W84wRZP3H1XksR6q0W/SJiIDEJVOVr5IpeXVPCLWOhPeZQPL0/0KTG3En
ddqclrqrgPzM3mtHvnsTYj1xopehuAJ8t/yHuDjwg5IHo4Mzo/6JE7AD8kNCHcmgDzuM0mE4Af65
S4PvrjyT0W4jIbWvhXU14gXIMy0C2+oZZ9wrH72N4QT+gcNHItq3Trx4yV2Pzdop95i2zIAu6C6Y
EB69pclP5D4zQAkwDmpyjOp/gmmTh6HSY+Zms6NkqgQ393sYrnOC/aB5qxiUcgjI6NlE923+d1ju
XLg1znvZ/V1vMDym9up9c4CnOj9MFCcMFiZ4KRh2J/WNLp8T9+yJu67bL+M9m7YZk7l4zjANyPgp
as5VcY0Mwp5tr9+JAgEPjjDu4rDo9MQlpGh3Tk78wOIjZl6rcRnM9+MKLsBEqTTi73lpwaFA6ynj
JtgWVhIQ4+y/kWj/kUhUyggZrmbBVmfij5SGIBEZmkuijdbcZdpUQqeH8Kmygte6Tv9ZRfdlymKn
KXYcM3yHVJrbaPwocP/dtIIZhmS5OJD7uxAgx5Levs4B5fGsh7exmtDdJzbEkQTMuAzllhARcrQr
Qq+igCztNg93FSGdnaruHNGConIAtTsJIliA2nwinVWwQGjzLeR7D7Xuil6zpu+iaxERwesO3dTf
Nd6AID3GRsGW5QfKB9uwtFxRB+TG40AK0ObP7tEJGflor2GM6+HByL2cVi73rS03X3UIVHOi0I8v
JRNk9OoHS3fXwNXbfHK3vwtP4jZQAfYdq890v1QIcEOVpkw4Ai60BT4eblbI4ove96N9LolRYbQb
XG3Zso5qgc4sht6qnQ/Kl+YejqtnQ+z3cwbGyqDOLy3062jHeTP8baxTsSeieTs3mdorzQNRZDRQ
7RJ9V44S+wKqWSNY4ubWSRonA8cybHVWQYGwAyyTXmq4h5/m0b1UdkpAYzkwr7asW48iimVpRTVI
l05eJgcDm4yQPox8te4hTqODrCU5JQNJlpKh7th1K9kn+aOxeCtjPhsLP0u/snH9up6pNpqLLNBK
NgmPkPXzhtJ/koRzI1zivJg6ksaj/0KG5XYNQM4HLdcBwOV9z05TDnTJGvjbTuyvNyEt26wgL4ez
4XyAXkGiiXVjHEwwbO0vWeeZo+q9n17Kmsin/7yqXCkdrbXRo52eFqLP9+XUovruGbGT2Aa4NuvF
nklnbb95DtjOBR2C9sUldZqnburbJ4cLnLUyuFjcXZPffvmwbYjyGS5sSYbz2HDEezSdY1PANrBA
96Jk3aQKV0QXlC81qqCh/1gwBKWu7xzIRuSp6bjbFH3pxgxNdyDWaGfqkFCvKd+zjJQITtap33qu
kxHNHD6s7f0QOD+tYMKgww4/ImMBvrMc8AUbjMpitJ59K3oAw1JjWCR3rY7qe1l1HQmZ4yFu39WC
qDKUIEezyqtPmjwuM0rrLoMpENtiOucZpU+KAxiy/+3g4hUrwxwhecpRW+qL05u7YtU+2GOM3rTt
D55FBx+1pLxXjLzxvrCbgUhPFFSXil085PBwZkzZc8Yd6zHdaTo0E24P5I4vTH2QBremkvmD1ssf
OZT1fpHZwbY8d6sAFOKLd8tTVEfBIdUEU1UyId0FLeeNafhfgmGmJlpcUMvA4DxDzS6q6nrMiI7c
tbGNLzpMPuYKHxQwoxBVTW4/jsOClH55mpnaHcqWZbKvrT9eET9QeMWXuZmAsCjcI1VmscZQDhM+
MGdT+GBCAARLA1pLRGFIXRWeQzKxqEGSKxw2hPlDc+GqtjdWVkDnL1ZvdeA9ki+DN6Ao78YqYJeR
YyNIxyenzrelx4rJD3Kxz3pM6AVScuFhWmljD8OsTaxLQ/uk4pt2ntR2cuBhoMfd9hHjrslb9Mad
A8TGovns3am8qRtCJTyrxz2Dyh9yfrIhsQWx0UgWR80oTBKRi9yUAa/NzrkqrWPe0Sb5YwTFha1R
kaOoD3QPVq2L94JxHVJpPgavrFknsFHWbcCOLB3nzUAYBzGI2a4ffVwU0cOskcgP0oDJR1oFSHs8
jaZGR5svH1lKRpcFJn3PZOU5r4JXrrQDJdsPk2eAq4vHeHSc3oDvu1gQmgeAVx9+PrA+lppKwPkv
hjDjN/gyyOA5oa16LGI+4zw3AzdQeiqFNTElSn46gYFrMGwlZyQIoKf0xqPztbV6LCssxHk1QY+L
HqMKppsVY8FibsHDHYFiSab0TnfhW67S29i1LszdrJCndNS0H+PkvYAUetKY6IYi3k7CEYDzO3JF
eXMDDT5vsKOvErbvwdP5uXFZfFnMJlALJQ9DxSniiGsmxrNh9QnY4jXnmb0JMAElgbtrFBsBaZJb
MaUMkwzaFkLkect67I2s0kpVvEDxJ40kWL6ka3+SUvFZOV8TY6TcBETXQ3YgZbjfiX7+We/TaTQd
P+mgMMu7IcjcU+ZCFNCEuLRk0W1k6F/DhFM9LEfCo0v48AFw2x4SJI4P1hE8Tm5cD3HwkLv2oV/q
txU6D2EZrbdtz7vCyvd2MoptlK3rKfRmS8pk3F/YlCLRePahTUezT7nri/8yuM8IfKCkr+y8vPI+
yqUvrwop5uzdT0t5jgrzlTZaENfCfG+M121qGZG7UCX+Hmoqj17MQoUJSSI6U71TyXEp8qyKOaRf
XaLOWm/NpOKO3/dRh7+OXrHtvquROW2StsF+Gi5scFFxD5KNPNLHoIsfjQirI0L2kBOSbMtqZ4ZQ
8TBk7T2WHfy++hp0NltIkkujDKZUHgwPGape2Fx3yvMBz9vqJVawkVJoX8ht9W3ECka5WEFWDifo
53hi+zh8jFhPWLQz67xDwPSg6LjCcKHP5f5yOWQmysKoP8YjnTtJdO62rsCbLshdTf5DQ8bZeYkX
tp+xy7tpCfc5C+301pl2Cl+7CHElhYpMsdbDm8ZSEpLkgF+uu3oz76NQyr3x5/jNWpzN6PIw1SlB
gDpAZN00eP58wzll8FCH3Mex6/2R9vLYWJ6gN1a3RjQfHfkf+TyiGUlx41qPMtLJHtg8bxlbXcMe
XOrwK3GifQN+9tTmdoke9GWMy7OvsDJNaSW5eTgTUO3y6cQ93DD0LlYVUJZi3kpy/KkQb1j7S4wD
RNOhn+Luqq3nqgZe4A39f92wQnbG/lqZYNo6lI25FSAzgmrWkPVVVP6hlP3E8Ab67Ixhvww/slCA
OsIOg1z2JVpy3LqMGWLmrNshyl+ySpKzlbUfA7rx7fCLFulxEztbu6m+DDauZMpBp6dsYSbpfGsr
erGj4iAaak4RUhx4wSHnuQvQJf0cdP7k2VyWUYS+W/tbJXSOeeo5tia56cLXKAcOSs7Ltwm75GQU
GDnW4yufOcYXVTAa9dmC8CZZ+UNQRGsKHqD5OSQcgD1I7vt4MMaSYNZIROSwuLf1OHyOSt+X+Suz
3e80GY+ZNZ5Ifzv6qGqk/ex0GGZmNbE89jt8x/rbz3+iwmXwpVkpNXi0i3VqEJEKqsPyowqCVyQU
XBl8FrmL07FsGm7VHL94AXxWVORnjcC2Rjw8YBnss7ZY1ha2C9vb7DElAGhmVTSm5pxQ/g6ahrwT
fBqu7O9mH7VKnqhXnzh4IggY3WCsOyqKPIgyk4PvhHUAO8jTuKYQl9BUTAulMLRcpsnRV7j+sXqi
CVgKWvvJ2zYm8HHRYImVKMy2VVk8+DGTy7yyXX5TWZvKF3eLN6LZsQn58wpURi0HeZ7T5LPuJfWG
XF3PfIOdwiKRuBnhNnScyEhir+tJcUmcA9U+eCXXJXk+YjfqQtjqBpwcNjmKwsNSL82b53VPZXvg
2N/Z/fQdlnC1k3u1AGIZA3SYatRHUfsXfyEpvCvU9vf/aNYvszT5Nc7NWzg1dE2q4/B28c5XSA7m
GNw+iHG2NvbHtESfieCc7ZiK3zCnXaKao6LDmGum4YT8hQvWH+9KwMUO6TWyReeQx9ioLUs8DzU2
GtfU1F9XbaG9SwY9bBy7fU1bSrusFSSWlu1LN4AJcnDntJrwwcDKSecROKCsAnpGSOxnVWEqa1T+
EtC2osP5Vxna7fQn8sNp37sAD1O6yYFsp9WABaumDs5B2M1Qomq5Jwf8NFh6PnttinV9RNXdB8wy
I2QY2XQLoRuLQTu92AuXwqICcLDLhDTdA0IS4N5rzAh01172NJ8LTcX0FTOeT1JUSx2PgtRC7gdz
uMb5pZOnOBglE9R8P8gqR8tesJnORkSwADXC4FUV9ls047ipyWgawuphWoNt4lK/Dzyj+GejedGC
D9Iz74imqXDYiwIAuE62/eUlq4J9CG4LO33NU2aDc9IhnG4w80P6Ycc7WXuX7vPGjIhx4uTZK6x3
K8YhniUegjiHLXHnhV9+QjWFCAMpkgKsOcewTxhSbIYyyQ8SA6al/EsC/ZEBBOrKXkbRjSlWR46o
j/awwE5rX0hZ3tju8tkMNKNk1jDTCc6y1gc5T0ALC+1sNZRoFOooTSXKG/SNNSSAwsIWB/37xWmI
4WQXoTiLPpwVkUa8GAJlQXJCHD7aVs5HWUTY45N0n0MCRu0VRruxMZd20PW5ajsewjwr5uEWRCV8
BZHhxzZpdcGHQgBsf/K4iE3OBKIvwLOSTqUxUfjpcVzK/2aXijgJsB+Y+pyV03dNbOUm6gRp0sVD
0ZbPjujdbeG+obX6o7L2Rb1WD1QlK60G9r5JkTWFJE4xrNxPIdJqNyJAkA7vCTHWTzGnCf7+/lV1
DG5LbyuGENh0XqwMaE4BZsrw7f7Vfn0j+nBvcv+1Rb+15NZ/YY982tfNoRYoLRabE78lcqDKeEK3
0x+nYdpK+DvYiN6ajoMKiCnRCLJsQ2XhkbwuLTIvKqrpET4to26L9ZobdbtE3Ac1NNjJ8W69YVab
c96nL7Tr4E+TLL0krrcP21zADcZGkLhsRbI9RkGIWaSHMclouuvoOThpJl/u4K8Z3h7SYdzqLdJM
yyVkCasjyFLLBLHLuIXA+mEHjd7Ha1Bij8NwKak5XP2q3fSWQ95OkCqMIctGr/cUQlrQRKVZhWo+
oxldS2Id4ArP9nDMRmRuEeT6vorF0SlTOFaKxKcYzPAqjsNLirFHnYYAgasFxUTRtUxNhlPHV0+L
NTy0yPosl9ADKjeGW9V/uRyZ+Xa3o06+J2X/q8haclSAJQD+SV4uL450XoDH0jLUKZYiB82X3993
I6izIMMYX+KoGmbYgpa/EB0rlkddUlUTUcoyKo2OLtcJpbJ1sgjKtmdYwgX1XN1l/3SSvtPN8W/I
FB0G56iym1PnoY6xHAKS04Kzb1ppLs0+cUg5MQnfa0LRxgKCi56RnyXn51J197m1XFch3pDM/B1o
BnJdpKfMeuhaMvPq2j/niX7pI+73TurqlqTsTSNdtthhiGBmnu2bukV2WxYZlUYEJNKvETV0zsw/
k4yprgiPnIzvEVl3yvIelzXeVYr0GYch1gGO9c7tAx4JNR42QSpCKNRAZc+NRVlLMlmJ4ONZVGmG
pj+9ZqvWAKtRYZxpE67fKcLblo+k+cXSOn2TVgYTqVLjboqeOsUzQnUeIQ72e5hwBPnuJ6lEuJ67
i5fkl2rW/3jE4FgrMGUwOzjihjwiqPuK4/G2ScJkEw7jlc8i1dZ7RBC4j3GYJSkkRuyTgG6qdXBI
CZ/kM11SUqLMGB6SVuzNGqtRta9mrB/VgMEks12sq85HnNq0XpK/jCrafdfNLyFhRsy1eboYLpa2
Gf5i+Oy2ZGB+obx86RXsXlNjccgE0WaLoMrJJZPtcgp31tgmW/XdNs3VteTJDy3EOw2xL9D6HiVa
m9UdMGzs2EM9RybGVIZ0m1P/7mViOSuBTbieQDKAdYUKYWeMoadHFZZHv+0wFnZU5LpaPbEzlmxC
HXwU11vLjf9FHgOiaE6eLPdoMvGCkuKH4Au5MxO8+nAgJ9BDh52SbXLjMzixElrcOJqhM7WvGs/+
yzJ/hTJhZ2czGi7W4JCZzeyo0o/cyzA2tdXCgJlRt3Jm8puJEwN6UjCVGZMrZxXYiyqEzmEj3+pa
YTa1jv6kRlGJZTBvS1vuk51LUjDiQUqJlhgV1wBDnUBhMREmdSOHLuDlX6MbeDdCOf+mMe+Rk61G
QUbvXeC/OUnyyFTrjtDgS5V5nNc8YxgybxUYpdnlWPJ199OPYsP0+e/gVwRE8IR32HiXPayutYdE
rY3S45MmhGG3d55qwvow4GQ3gRxPpkUmNAysR5yAZzAV6jpD3AB4gDQpwU7GKH42thVDHiQJiuA2
vAV0M2WZP6SWN537cmXfjJvFN/+svP7wmRNJzz9JiVxwwfs6okZnaOq8iUz/K+zwLcjSDfzAGc0T
N6DsgPpkaKrJdxjXt1gAzoAf/WkTm4u3eL5FbrRlpvpZInMYEDwpLI7CK4id7SJKaSqXRSf1NpY8
hu02eJ6s5cEnRIAGGiR1sJ517oFCboRpknn7Gk3O4BOH0BM7AAr/HKv8r6DxR8rqEDA1sZ2KAiF3
krCwsULiWsVFRcpZ9j2L4jUcgh8Zcw/StQ81hv66edVaYjWn+hYj4Bmt4EJ0ZUSWxvpCmgn8inrd
ieL9Y7sPadQJMHD44uC0ZbWLWvcFPyyeBHRh9QLzAO9WLghyyib3nPNJ7+cAnGSKRVHmK6uQZEWT
YX5TPjzNVSNDmtvPvOA0Q/wQLbDZ7RhZWxvZzZ5c03XwLMVO2D9zpd+CuHqqSZYXo3gERZzfuxOx
J1YI37UxIFGLfnly05h5T7JO3+HPpufFcEQBlo22XRW/e3P1HucISU3MCHAF7VVJASUz7T86Ap3K
EPgHbmcev1Y04KugwsxzJB/LnH8CfHdj/XdZyh6dP/sYkmFXChmoGpew54eRm5KMkfd8/dwiGZPp
AhnRPVdDrV5d9jN+AxV8VA0i1pbkn4450s7rC7ONWvYntUfN0/ow3Xvd9Otf8J8xwftAqAeur4TN
D04LYq77QxGC1HaXhQ1x8cfvGAqGMryOTYvGwkrENnWOo4bcWUVNct8NcrihChfHxkWvVeS46Wtk
yegnEV6TS5YdRwLG+Ci5PmO3c09DzYjSoLCGvcl+MjAS0KWHhR75KxwkEokNpapV39gFjKpyNi7S
1vOI4JehJdrlHKsig1Pe2n47SlDhzSiim7hVPRuzghM923cN2+VojCDYCXbCbsUfdz0oFaSRzDZM
j46IXLTxtrPHIDmnpYYeZf5rEXzWjfkn1myuyQLttwTP3Cv/jSawUfKWYluyJq0IDzzmrXlpBO5L
PaNQi0qYc7UXMgFpmUAeO8lX8Jo63aERWvrvSdpnH+Cqk7A8cUKg3jnQGquW5hxCUgpFofZxpT7i
oCp3pccCobYIkF+4QPu0+QOj4KNpRjBVmjkB70prpRSwOlm9dFdJRAETNqxRVQ/KpRe4nxf2DZuK
UN/El8dodAFSSoCF2n9yhzLYeyHLUQvoe8kZunFK/HX2/dS7zr6VRPAEVJhB378h4ieIRr1YBU6G
bjkyQv5ThgG4MPxm4dzCg3NYiTr1f3E8nV2/tigq2YiPi74faBGmgtZRWTO5fiEIqBKmCqQMzCDZ
lpC5bpNbGgOlEutmeSSZ+9HTwXuXMANzLMB2sQnIAHa6cz/OJx2AAobvWm/nnyrJwg2i/piCzsG0
xYrRerXaRd0NZGJjFZ0Pg2sdGcxdLaOGTc8MEds9+YBElm08C2i3i+mcO9HZiXB6CiMXSleMHjg0
zt7NFnV2K6STDautvVxFG7XGLbJ4zC38vGenJ0kyBzkcIvxaAZhuOcBrwgQ1jCSN9lFDvmXQ2Uy4
Z2vbsz6+OIrRToMqoevOgyExs5zHtb3l7qzQfWT5RP3gV4RVT5AwIqKmqq5hCgE1y3VYoszhfWm7
mOQ9MsCT1H6pam7TliKyDOWIRbZ47JvYewzUfOMn5I8GBUppZqGE5YQofgnuIpGUbob9Xg0vKQiD
XVsV9dbt42I3lXgWJkAulivGq4/j3GTXyfji6AtSFn2GjMySAvvoEFNMrRuh2lS+9Zg77VFCQZuw
qp9TU785qhpPZdDcBjHgGdfySepxXKIqZntHgAZhI4a1VtJZn0zyfoYKaqEM2n9WGoGR6uJXCXSG
iQBvdtGThau4FLLZwCwVIaT27D/tgXdJ7eBrDG3Cr9F1thNGGiQGJowB1uvM7Px8OU40woQ1iWlT
Y0DIIhsFNbxRdzX6lGBuEX1j+eBRvUXSbBGQV3rig478b5svM5hO9OlLx5anmoiW/Rxmzgnx4SGC
I26LGRsNopyXj8IHWpf6n3N+OxuOSTedHuD4sh5IHvTgwXCNbBxkYwLYamSvuXz4pguJhereCGAO
NqjynhqvfJwssmTs1Pk7BO0juVVMKXjDOLKZx7KjjZk4QB4CFhwV65I7Xt+epf2X+eYpHZCuK69+
MrP37JtlZPwFi2YKnFftlycKePbWI47KDmUx3zaP7+jMIeyjGyEgBVfX8tjp6Lkf3y0yLYNguSWZ
RNwwuoNpAeBMS6a7KlzGY8WyNfWJ8OwD7CctxEjhmDOTpoQtPbnBTBfpRsni0QFJIglTsdVQNwsg
FMuMZLg9jAs8PXGj2La58ciJSeQ2Wbl6NocGQFqOfJvcZz4QgDA9BolyOg3clAtIRqf6k7I8isvv
JOpPtc7vOx7Fw08RcX6HmlnHyG6qt85i1IrBWwlXqm+2BcvyA1XbQJmEYqOxdnbhP2ZZ9Teukne2
gHA/Rna7EVqneJ/Q0I9yYV/GlAx5WMK3CO5iIvSa6BpZgucnljpX7AJ0mj116lzfLs3r3OKFtGFO
983rMAUeKmU4qhHRJC7R0bEktoQ1uXKbvyXenYYayFcTesX5Loe5XyFXclAeJcxhCgCtteC/Ehxx
3t341WefXUs9MqDDzIoBRlOzk9O6zbD8kKnH3PbLUe6RyPqUGxwZ0KIhQmepsxHrg6mTzC5RAPH1
l8ZsGbbc2KD411mgC/l8oKmbaE17Ousk8zaYWN1dxqi4iiJQAyyE2+xYE2sLk5dReaBpKxlbsYNi
9w0TFSWhN0GKpC70/pEQsxlZBdo00Jidtl3jbDy0LlWx8Tu2RO2SfimfMXAdHeZl0TemZJRHTsO4
oaa5Tjm2r4LEcipAWJMpIbKIFUqr88lv8gGQWavn/tBHEYd2cOysjxaT7DCGWDyyfUsoWQnYrtA0
6G1xvyayRwhlZ5vmSZZnjU+OZ9stDYviM07uEuQHY/1phy8+09FyzUyVFcFEGeccOmkbx4jzndQ2
vGPZvUulXcqXJtoHboNdFJ5nPDr01zEqmSgpdmuu6hruF+D6tQG3GAuRLjzgnAEm0ICKzr4cDa6Z
+pbZM87q7lb6fxGgVb4MSIVFG5nwaMsJInEH/PBRQTQ1bt71kY3PAegDMkkzfDit+iNiHouFHz4I
5X40eQQ136EzAm7SCmFvUpfRatlm7Lqt8lV77j6w6q2q1bOy6WFcAxbQi1fl/MEXoCaxEXbk40bb
Nm/8V0EYmuiH9I/XYBINNEgElrnW01Ah25nLcbldfJTCYxBoVEueOldkiIJ7gcdD2jctZMQxPLrW
Z5Lr8cUdAc0MEz3O/M5hY2vzGix58vj7gjLcXEYquTi0XstyTu/tcMJGg7T/IZHgLMdqvmVL0l0W
BxpTWMf1bTOx6zJyLK5sj6ObIUzsg7R6n9gBKBxLiHtZ5m9e209PlpLudnRNeErGkSTP2b/P/Fai
RmpbAh74FBjGlOe2RfvDjXLG/WP+RqGQfLTudA4T3byuv05YxeQixg3i1S+cFv/FZrFv2faPp5CY
TzeXzYc3pE/W4HqPjaqwuPF///7yUgQBSSed3GWjZvul2o7GM0+PlY+gfGB88LqiUoa6Ih/S1eE5
sblD3GApPgKvIW+pC++93jJ79t3Ne7rUT64Tyivbru51guf5+8tMbJjzt7h+6iHsNq5I5Z/fuX4+
x/VxajDoziEF+jAjkMcUHsFXXesxU/s7+mp4VqMl9i3qpuemgS8+uKHiyt+lc+r9J+aWYa1U8imL
EJnUMxM2NWTJQ6gAqk/a7W/saOpv1YLcpycs7jWbCn8jcWI8hwrFQTA4f6fBy+8ZtxFS4JngWzCj
U1c78u1HWfTRQz70V1+ASOM7v/cZsGs7lupW4dfqy4lGLenNR9YuX62fdlemf+NTV5mHiBPXC1lP
L8lhgAsCucu4t4slYY05+qkk/2orLf+j7RD8VjXWuKXti4N00eu4qBdohKzhAl3mJgNBcTSIyp8t
shJDeGSp0zanQaiZawfuUVOo9pAHyfO64DiGXhrdmVT/CV01XDqsrfCY5jOQttRP+B0lrHvNk7xg
uHhnilIRbzmfzVAKVFEZDqHK+lsuEz8LODNgg6GeScqHPoIv12uiWDTwhIeiAlQ+UP+SrADw+/el
CpEILUUlD/S+d4HNJW/HYroE+bjsk0WCxucKus6e+EqAtX3OSP6ABHr3bk5wIVNUlnRh7N5neKxm
7lbmUcO4C+K25DoR3m3TtshAAnsvbYIKy777M8dkBogZKvoCA9RwVqUNYN4+mwkDsAX8kmnZA8KA
Z+xM/wLn4NVUhzdLFu4XVtw72wvUYRr5OOcwAp+WH1IzYYbK1KeXaW5/WZhLGsBAho+SbxaobvZN
0PbDyYXzFq7L9pQR1pI095GDTp1SGxiOBSWgZ1e+d7w1sVtQqjIzOrZRikhIj1mIkg2d62Q7CGQW
0e+oy5/UVCd3cwAWW5aUwFVvzpwawTksALCloTJ/UPnhl2szyN+DiECMLZ+2Ev1L3WJCGhTA30CW
jBxtsZmYVd8awzneTKq7uHAjZRUvlIU2rYqwEIg1YCs4z07dLGi4jHMJ4azhjXqI+PEoBQK7oIC3
RHKTakJ5BiJRvzMcowoo1B8Nhh6BLvNooJ5Wnz4ZDftp0GGzS9lbshK21Sa3HcjlyHzbuXKehYtw
MOF6+LJF/VD6+dYyyKU935rucmgrrGERaw/GmhlndYhoaHL2fNn83Hl7tw2CW9p7TLiWCHcdH8ep
9LKTktPwIVzYGzYmC58nBAwhv7yTK6AmWK3tsAvqkH46GRX1iZ91R4YqyExcOz8EJpfHbvbY1o52
396bFHySA+QM3EfPZvf3BTcFRKilRnn3l30Nwn520w9YoDhSSwNhTJVIttaXQbFRtxaU5Shf5Nk1
AK0J8btrSiSdmR4v7MzoI9u8J9hxtO88O3vU7eQd81AXd7A+1U3a9c3+96eeVRR3N4sHEcrlJrlZ
AE6uOk0GForpYB0KYgut4QULYXeVPrY/R5b4x7har6HnXInqxr8Uqv6i1he7KyFB2eKYdZV/ltKJ
T0hQ8v8gBWDl6kvzJNAcHKbB/U/Z/lfRV90ligKFkSSySdmpC2qS4ZRSyW6BEakXQt6ng2iVYskH
pdtrguQuQKlwMwSW8xAJF95USRiKjnJzX80CzIXcD7Mvv+sY0WghjLXrIyioiYpJrlrcZS/eUDNl
DMG/BG3kZA3BJRBVcz9p+tlodqm1J1xcADf8WwUbM+tpdrSDTq6Ya+ZT0UAIcWC/RtMqDQygSDc0
2uc+yPQuSxvMOxZyxNpCDGgB59N9dGn8xHtryXMaa67AOjbQYXJ8GkvMdCsVwKv0hDO26ZE1JYP9
qONVM0LYrW3tm6BiwuTnDto40qFSp7gonFCXoov2uo6n9bF2U9thwMbaKy6JNRYXeyz5uhVtj0Du
8zb7xOwsldMcuZz+KVgw97NguhoMFYj9goNPeg3h85E+FY3Uz1HrtNc4kDSCKXV8kZxpAtJLULJo
ag5JO9j3LW3Zc9XW/FHCq1Atmhs5heKiRDxfpEWSnILo9fvCCoFUFaa1knH8bcIstgWScYbGCeCa
lC/nQ8wqflTaufhePj6v0COduhqFlxsfVX7RPGTvWmYl7AfH+ll2pJnU2XTlgXtZME/eOV4ncNsx
ySGXq4yC4LLEFjip9YV/DzqVtDZb4qVdDqGcVo6HjNhmLsu3prPd22p9UVn+avAlHbSdxhq+NL/2
+7v5VAHsyuNHurx6dbi+MHAD2g8N4P735ffXf3+kxPLXaKrv//frvz917TWESGgCtqM+ZvHbdTlJ
j5T2VWHk/QCBFndrfmyEs5vHaYQ1zBOgqWloSN4VWFAECoqY20fK9roECZb+JU7v59pCjr4UTrmT
5ZqgMNjpvQN38P73R7wB0cUZBvA/PDxySrBL70b2mb2wzzw9Q9XXs4/aj54FxS4d7y2bkZk/rHfP
L9xpfWGtvOxlgkciG2t9VzKP7RLKnl73EFTrPHpYCh091D6K6TwKeUaK7sXDxXZMxvc+cKaz1RfT
mbm5DfKp9P+MtqQK1FEM0yMP78Iy/ggc3ueptRW4ifQR1Ril8PoJ/v5IrT/9/VEvGOWwrQFVyL+z
Xe2QjU5OtmgXUNW8lEWBb3jBr5ehv0j8ouPrKPvh9wVkKB7bwbsY2z65SdweMY76QP4TdYY02Ja+
e9uvL3nX9wdbsNry/fonyr35NPhtDjJH/Hh5qy7/99Licj3K3CHFuZejvTJOkdpBHyD4hMcabQxr
ZD1EX5E9kGPBgYJN9GfOEvE/6s6kOW4ky9Z/JS3XD9kA3AEH2rpqQcY8MjiJ0gZGURTmecavfx+C
6kplVne+rsVbtGVaGGeRAYS733vP+c6zokHGJjDPF13Sal3MrkGBfyOonRZJjotHyCi1p3DCdhkG
gI7TvnqYFTYtheygee2+G3XreH1gvBIu5VRCVZn89Cu8YpuwhJYptgnhMCNIl31pgapkxEw20u1A
JpFPdvM9oeaqagxBtuNlK4VqYocKxjkwvN05KfWvWeXnoupOEWYCXtOspvGA72nsR5o01hmVMTw2
DXWFTALvYUTFeWs2dAdEwnlc16xkfvk4j7GbMQoiBRFyx2tJf/Xet0ERpbIGSdSypQHb0HJCQiZc
rSf6JYR66RbEU028TN3o7KskcVHAU6nhsAR/5tmkrim/+BTpouB1wzmngmCYIkFYMbbfNQ58+wFL
uEaRtTAyaL8KhNeCiCBKReEYW/2kuzl5vTLWH/sYhUdHo8kbv5SoYW7xdYQnG0TGPqz0e77xU9Q5
49YcIel7DHJQpCwTlUJ+qmlLVZBalx7MzGVWH5iNEtod0PQoYFamoQ1IUek4LgLjnk7JwijUt8gt
qWk6V9wNMblNXlwnhG74FmF8gm5LINxLlBP1kA4VZZUujvQ+yQCabwrIPhkTUB8Taccl8wzzTUY0
lHpmuFE3eBsxlOYxS5yHKHwI371Jaks3a4YVmKbwWefXWGaTTjo3eWnLoolcVg4LHZO3y61vuuvM
qXmz6S0LHv3YfOmsjOl2Yj7mDvSpgGjU3TDHBttmvmtazEWpqZ9VSNUmM3JEONUF6yimZEgnDLgj
IzUTCcuyq0uAHg4ZkZErq6PjIsiuQ0eHnNVSDKfdo27iotcr8hIBSGZYwGiHBNI2Tl6amKfSRJQ3
ed4qmpckk6adiyIcUSvGIDxEsJfM7EsSiACnmOssOrsdjmhRcs6k6EmnYIM7QF/2gVZsBxBAWijm
wIRmfEk0faVppfHge91Mh8opVHAknxAWXkBippvcaCHDtH742HcKJUYZbnrPod3dJc2qN1T4JIzP
ut2ZD1mVR09ggPcl1OGboiHlGkHn+BiMEim633+fBNR+VGvmjkkcEhsXfD9XnlNe67Vrtw3GhUhg
m7luTu8iDMTjRDUNsImxUNHr5mMaoBLNSlrVVs58XfveF0cZmPW5STS8c8m8mHA6W4ehHt07fU7j
MtATbCJQYlC4D7sgbIc1MqyIboDrP5se7Acgz/6q7tV5YLxxD+3is2do3Zupz0Ut9bo1twsmz/zk
1i3tUM6By0ZLrFWHBgdsPDGpbqHluPY70l264Z0A0e5jb71uoYWGna7v8d4mjp2f6yyuSUjwtOX1
3XRMinP6yQAJuPSJxuPkZ9C11O7IlshAOVj+S0bakDN5eEFbe13LtN4WDjZuvFcEFHACocCAYWj6
TnTS5wc0IePKqCj1sDAC3ZXQOSqmj/dRqln3ubo4yNzofQ84MmTJpMQszY2bklAIIRIRCmpIBGV1
ftGr6Tnptf6RdetdH8CAdFbgbzJd+A9Ku5kIm+aVL7N3t3hSAl9XLxuxiweNg9986BxmDqV7M2nw
uyBKa3de7qOSHHBPqsD4lOYeE92suVMl7Kg807WNlqNMqYSOHjhFw2k0hbHuvPESja06OM5L4CNd
Nkeyf1Qdk3FqD0SoUBDTFyTHR4xfy6h/RYeoHqYuXbmwXleGkt4qqYP4E0v6nixD6+tQESaiLMAU
I9MSdCwlwi+kgZ9yW6W4qAko9vtsvPe1eot0PFuElJDripzBx6BCyeX3fb3C0czqPNVYrfqB+iy8
eXV04I8SBvOJFi+z1lARwhmEOJKMTt80toWxLiT6FSooOgTseQ7kU63usReDbLhVrT6+gCkKR1Ed
siioQcwhuCyjCA1LCNMWKK4JwMR03/S6kVunGuqlSpxyqfngSGZg/dFN8f+k4ReyxtauBIaADYga
HbZ4KKMjwllyqQdzWFj5c45kD24IEQ5lXUMQckS/VFrnbnybqmMa8WsNdlzxOoe2JHmDZpx8+Vb3
ZfqGALSgTRTS6nfzO517YOs6s62wsu/1ArkC+sx6E2iBeRxSqPu2H8gzmhFzYVkSoUoTPVH6asDi
ZHnUcl7tZmUReFTnwaF3o7csZaA/FOBw6fyCEaopSJWTPPAE5ycl63L56y//9vf/+Le34d/99/yO
IhEXQv33/+D9N577KvSD5k/v/v0xT/n/+j3/+Jo/fsffj+Fbldf59+Yvv2r9np9e0/f6z180/zb/
+Mn86z9+u8Vr8/qHd5YZzY/x0r5X4/173SbN9bfg75i/8n/6yV/erz/lcSze//brGwkFzfzT/DDP
fv3xqe23v/0q5PV5+nia5h//43Pz7/+3X2+Clnn3n7/+/bVu/vara/5mmNKWri6VYxmWbf76S/8+
f8ZxflMWZa5tmILmDh6QX3/JcgJR/var6fwmTBNrianrmFqFwTfVeXv9lP2b7Trzf7Zj2FLn5/3n
n/2Hy/f75fwla9M7/H9NzQ9W+q+/FB+Xef67NNOQSjqmLg0+/vZ6T/+MLzP+j+9lzK0a5paxX2Ir
VHrRxbehVqabAIvejnsY6S3uJGpbxxKzbcKy6Y+GAsPjUwiM/hkxicL4WufW9yYczGdvTBH8TLFA
4kySovW1yVKw27zSOpQREz/WWrDJuJ8Howi+9CYvgZGsWlzncXWUVepCSDISnwJcGi5RvaI1GBS2
mv89rkxgfo2hKf+AXgh9kV8oGvl6MjbGjQrS2rql2JNqMSUROxhKFW/ciMyy25tyGgn6dZK4B7k+
DYZ3qDSng3kYBhAg/Yjgr0q5BfFfqGSRVYygqdrU7cAAGwgibwKvJA5WuAnyy6yzZ2xPdgyMIfnS
2f64s6R08RGZ4SYdpya+aYeJfrUR2vlXgDjuuaymfk0mPMErhopaKF4OkeSYO6iLcI4y4y+NNH/H
/hYzIHOrhZJwY9cJftp5/3C/1JSF7/Di546GqU5+Ltx7ZSTJk9eZpKwjyGe8JSLmcIWjaAghQ5lu
4L90a2Gjrk+drvxEXgHVSxJVzAETO7pP8gl/dDu092ksh0fdd8mo0x0LEa9ll19tDDzf8F1DDCkM
ZxaL5OZi1KP63hn11qB91ZPU3Vgow12THBTYyBLhIWc0V4boSuhrii3a/HnCBXCLVpddWW+mHUlI
U4i2bytGQ4T6QMSWfe5vAkqaZT0ZxlbZbYvmqNaw6yE8LZF5N9lOeYpxIyN//kjN6pmieiVbM8E7
NkAdP+yG8EDDLhkoI5KJVO1hPhUN0voej1VaL8KSI9EGOamH+oMu66eGciPeTNZ8QPchichbOFni
rLMFdoxSurkdRDfktUlM5UArjUC7FMnY77MgNY5upnP0VcoadmqiJCNOoyD1xvHDBNplobTPE0/L
Y+ja2rR2dZp7mD6GeofM3f+usT2RpD2aLhM0jTCG5hbFHYNSuhMBfWOuIbg1Zd4z7SEAo6pmLYgu
5ju57UudFG8zuSRWqO5Ds0Z8qhK/q2F5GnInFdlEpenBwvbRi26yQIedMmoT50IzeE8Ffx2WGL97
q1rVfxKOS9nW5tQi7OGE5gq36V48wYx5Qbkj9JeUL7bXdKMAxgJxbV57FCioSIyRKFXP0gamFJ5X
nTk8cXLLPcNHKhSgqMLJ1w5vraaSLac+iSWFcyABOxMMlSzGDhzkPsNkvfD8z5BxcqgOhnaRVic2
GqQs2AODD1RmqH3QcalNozrqNRAXwm83btaLbddZ3kIaFS2NEOP0l8aJcoK5gMyYy0K3BJ01OjMk
4JjjAZ0JbaWkaJsj5w4CeZLAwGOWNoa7zMc2gFk4y099aqStyIV51yTRePTs0kwIKM2ZA7eBF9+7
ajaJqAEIppOmVEmINQBMMWAi+Bnb36qcsvEuiJoE5bZe5F/cgRnHjVm26cUGzAlv1OaX6TPo8YQs
bTk5V9h9Mifc14NQJ90Zw/Moza5bGG7AgREvx31ez3ODY+MgIs8x2TwVmJi/4mwlo6gZ4vnMN/Tv
/1+2+P9Fm7ep2D455fx3u3eevYYVz9LHSWDeFq/f8bF/o/b9jS1Y2pYOEwG7vsk2/bGBz5+Spu6a
SEkt2xEI7v6xgxvmb+zahnAtoLu6Qyn5jx2cT+mmVMI1bXYHw3Gtf20H5x/5aQfHue9yrlDmfGCQ
0lbmn3byQmKG06yU7p7PnJfZQcmuaba3kU8r0er3o+GgpBnor4aDsa+dwb0t6WLfOI54KNF5wYgi
rc+DGl9VS6N7zemholS9Cfzg0Abo3BuABOh2bflWtmT6VtMqDMOX2VooIwRZeFShMezYo3EiYWWt
hwvjjidlRPdNDiyiQIvlR7upIKYnNRe0fif4ubItMMKal4mkrDLchkm34gWDIkwjvW3tgh5XQPFM
6qjbNCiectqPxHLB2aFl9V0Z7k0rku9Vjt/NG4duV0um4G0R7VCLsQ08CLKswjYEMgL7L8wZSQ43
Q4GwxqSFjVjF9J8abKdhHO97gyGVXq1G/iaycXQVLoPQIbQ7O9gdE3t7lJfOrVd5dAzb9hG01udw
9A5OBuqGxLRxTKEfvg7GsDDMdlVkaOCJmScJB79qk13SLDiUAtvVK4n1oFmNN+T3pz4jyrAAEjRZ
xbOphQ02P553F6h04XCphGXdZQZZpv1076t2nwsBAJImutvLUyOM9SQbZxn1MwxEoXsmmSl5lG52
oWEIztE8cCAcF1RoW9tUKzGEL8qk/UR9cDOOn0PUsZ6NIz/30TtBsBHiexvuagfwu8Oan48ILOVC
5NWm0UwwkO7OpvHkMIyCUbwMGVrpVUqfLEVSxcyeKgQ1hQ10Im2xMKVLfBFrujD3UV8wbR3wAaOi
GjqUa+Tlggvh9IfutT+7/rDw0nBXxglO7hGfA0ItC/+G496IabrxyfcrhFiNtnOIuJQFW33ceXd1
/MTxkyFKvrchhUVOtkBP+711Shd5DowmzYOgxOCArCHFILAFR1UE+h2nzBIKFOF+oJxlz5BJCw9A
HQjoLOl2Vw+09V/GCncLeQ8nu2AAGDvJKax8jiqkqA3BfvTHi+cXa2swD246POZGgdRpmOybXJfQ
FMRSBvy1nBe4y8LxuwhKY5lMGEn7JLsnBeY2pBmIRWaawyzRQuF3XaK1eTXc9iV2uEB9jI1AT5Kz
bUIXaLdF4e21+otDBKIBwDDSXiJl4SSDsmFmj8KN3r2MiNuJfiXKjG904OktBNt2rL+MlceTPdQv
QSiR4vpU33C4AW2xNLi5/WIn9h3nZ9JSHRc9NoJvH5Ev8v1ScF8gEcGl/eBo0yP23eVPi+yPUuTn
0oNl85+XLdfm1GHbhgXE4U8FSG+IXA0VO7j52QsbjrxYmpOXv/5H/qu10dQFBZjNOq0L8cd/JDe6
SgYF/0iQcnPmMNr757/+F8z5R/xeQH0sv9KiC4I0lyXfnv/Onwopmpdg+zph0DQ3L5GtHQcQp1bJ
2WByNrnlLlFCPwAG3FZjBUG6cu8rMtHd2ZHuZvGrygg9V/AKbhRMwTCxNqPmfrPQn2NFzndZUnwX
nEevv/S/VMb/z2r0c/GePTTV+3tzfC3+FxTqhuI++u/3+lNe9a/jz1v99Rs+tnph/KazjduOa3DS
F1TX/7nTy9+UaVHC60gWucb6XI//KNWV8RtbONhEKnluM30+A/wo1S31G1MsB8gx+xGDf9P5VzZ6
gy//+U6zUfnY/EO6Zav5N1Gu/cc7TbVCpB5S3QXl6Rfw9tgUUPZKiDtFTQIPvoXLUFXReQKOpWJg
Nkr56coJwvoQlAB6BjII9CoTT/aI2Z/JIpCZzjY/3p0SmmRZMaa7oh+rC9Hz8YrQjwQtt3UnSjnc
uXZ2kuaEXNWDIxAGtgNmKn8xGZTtIDAx6giNQ2B01KNVM905ePtv2OZa9Cl8t4PY8TZLk+hZkGHb
SczvsQdsT4aAhGKQIFunK+Q6TKtH20E/MZo1rUDmjdDXMBQsEajUNGQNsDn5SNEnhhXRGMGD3hKQ
BLvqpi1F8BA62AasGGaIIan2gmhK3yqNnN+uaD8l4rWYqvToVGS8YQEZFnb0NRyD/JRFRrs0Z0CQ
NQ/5WxdiTeULqgR56AtLf5AEWDjgSQuPJL/rgwaNWFCWEJG0kpndPvWus2wMB10xVQO4NJmrY+OO
6jjRyttjcBpJjfosgxrAlpOdKj+Y5ekFQpeog//BdZBgf7eOQZJE4w7nCoPbyfXcdq/n0/dswu2D
E9KDCsp1jtCrM92Kl15RBQ9+maEyQelfdG12zIx8ojl7b3JrbsB19cuq1qYFAxy09qap3ZV5oK+i
nhkgLWZz2/pOsM21xr/96ZX1XyzwhvHHpXG+YRX3q876LoVJOT/3nn5aGvWJjMFujkEotMw6tiWE
Pa8J6v1VjMcYnpEaaRkMHUilmi90YCf6yiNq6miF8xExlsb++gAB1dwbsWkuK30cN+5YPbeVig5J
ClRX2pl8Yu0cm/eBKTOzmTrjBGv69SoyQqQfjmeTZZOA9pocV+3dDt96NwB9aIrY8faGlzjI4qr6
3JF/VBuHTrMFjffqYgSTe1ebPY3jBt+9UXUlUjfezZNZ7xaQ3Of7OaI37CTbaULpxEkscnfXG8TT
R8JZ7LT8rNJJOxQJSTmti3yu8CrgMB0k2Hjya5Cw5J4YgsA510VcTGnuLI35VUrYSuAgiybMjZuq
QvZyc732udvgNmgrBNHmbGgxC4EUj98I1WuwaBupH+h66wx4MXEVXaKvBwPyOEmXzwPzx3UcF2qd
g1V5zhma+Z27SnB+xNxc8SIHR9nl4mAwHWYWgVPnVqJ3WPgjDXg3sk5IzG580YqNC6nzMTPdM2rs
cFnIcbirrxeRcRYmDnhAjx7R6GXKfKkiHScsOFYzpz6hkcUVHKbLbhzo80v94a9vO9N0/7xOGizj
prJsijXaruJPJ4sMwApbJz3xNiZsdX652E4TEQgSZCuf9sCmN2Zdy9hGd6T+nM35yUb+JW5EA73q
Jmce97GYCchf6NXtQzM/n9f1jcAouU7dOZuQ9tzThJzBMfTH6zo650+A+MGDgV7j0tG8vm+cLkSx
P1KOkTOM/Qlb+UUk9Fwi1/pk5MZwFG5brkvmx1nCxDCUdXF71WHaDb7tlBHqIceodJOO0XSkH3PT
pBpPNdIWEBjMhltkUHc0ee5rD76+Prowt0zxlKQVJ04qxuKzKkyktVCq0Z/6Av5CEDL1PY6KZJNS
k81h8j3j3pvsUwQQkmCX5A2iw8M0FD20//lXz62qh7Esl4klsRFdFzKCiWEHDN/9KHCfp0Fx3L5e
fs3vfYy4bTXP5IIdLphVMUdTRE56V9s40ZTr43xu0ucfqycovE2Vd96+mB9U1KgVGgpzIwtTJxAr
OhtGqF/8Nrsz01h8qhJS0lkoJcGoob+9voRGouX2IpruwyEc7nFYbxQwwOP1oUQv8vHSnH/W9Udo
oZYtU7sqN3GVnTqn+GY7nNM8srJPWid0xOUY2te6BC/lY5856hkK4sY2HuNYoZ9xKsKFgBd7N7oC
rmghFR+xkjKIYzueF/IWcdciM9AWxNO1O4TmL4foV5o90/UKaKPhmQwVxy7fG+FzSYzrA+uPWPYS
pcBMM3du4bDph6t+OnFA1NIA2F1Xs6RF5WO2+AYJKMiPNsXzzCnr62U+kCbkR+k6iD37mzERctgT
fAYE5SUwRyzt+mjeFcgzVjHK4XWMjoSYcMt/TPuQ9jT3ELoGE8WNmAfFKjx4MCuIMgDPgN94xNWZ
ZXfSJmEjcctnq1DnRLr+MauIJwi1/vLxOuoxHuLRIjSijwKykRXV51R5hLD0qOgLsjc/1vrrTeQP
EUjv1ONMoZf9tyQTwEroZdxUqhOfkB/H62lktWVLDAs6eDewUIBcEDu5kQY6JzOb+o2ICL0PeLUt
+f7+aOiAsfKYCkmoZN0AcwwW9Vh96gpFJM78CkDX/9wq1FSm1YgnYN/PMTUcv6vlwXzAHXCr+gkR
6vygS8fYo6rO13+9Ssl5Efq9bGBvNHTFgMdhMkSooeNyovx5b5RmOwbV7Fu1GagsWpHnpCXNcYbz
DaRl4Y93r08qDMNTm8QbwufCgzb0apUM5avnqKK+uX5s4NmpsZKI8AATBeVqmo67tiaSxUW0j9S5
LfdNRa05aUlBcA/v2hMiYtgJZKTYX0sCdY8GCXAdagFdkffAHGPPlFKc8SzsiqFq7p0ueerQ2x6E
EmpR1T3pVlVCuIg3ItnRVAouoKCLFDrgxq/zR2/CNfjXTxuH7n9+3oDasK4LNY/V7PnzP50pnMAe
Mssl0gAiwLAUmlDHsNT0pRqagBaEVR79ClZnzznAtszPdhZbm5Q0rJNdkXISht0B64fHq55WVtoD
DisrhxuLoG0yc2raXBpTsW0HqV7vQmKjTNd7J/GFHTuCWflATACtFlsiA8kRTxcjW+EEQ083MT4h
DTiQK2Le9cEAIITeWVmpLwPHX7KhmuLMuIvpCDK7RYcdnA5uW59lo6ydLwrr48qjutnr2uTdXS/8
/J5EbkhA63YIsHJYYMboeNj3V0nQ9cGYVUIZKYqRkkgLjFH/fH1tYbG747zhHIecsVU7n2kG1sjF
9c+/PiPXh8DpzihICEdvgb9Hejx9ae2XzOoKMLcl3Zz5GUZcpRg/2/6ur5x9L8qXkmP/hdZLtc5T
albXr5uHKf4S58EdT7Z+f31ILexs5FtY6y4nj8ZjH9DbKjwn7gjPzDX3g9OyE491CQElcqDKJTm9
nQyHFFaTVRcxf8sZeN3IlDDjOLM4Ulj5A9Kj4kFIwDAVduL99WNGnYQ7Fn00JvNnW58kpzAjNBxN
6XPWltVpQoBo7/Qi0mCzJFQpYWm4t5qhffZ9PMj5XPXoMRriUvDNCyMw2lWbFpwSnQrAfUXOz7wA
kgq54+Y6XYsaEtfbM14nBGJT96iyeoF8rd72rScwJpaIU+Zz0cexQo8ov0qFSwi2RHjXdiKDhwB9
sTArcKnTpZpvh6CPuzP8j+EuTO1+WcxANEchHg+QLN25YfDjIaYSKnEaHKyRoCsrigntHNL6UuZU
GkKwRcynGgYXAAYtJ99cl5XJCV4rTTv2UereU1DRo2zyQ6WjfKhby1z5LvqHohXtnoQx8Gm2jt4H
ZdSdZqAHo/5qFDFiec8GTmcXRTRP/b77x1vXjzWqI482ND59fLIWu6ECkarDdcJj3tfnMWrarTai
3w0xK90nMx8kyB4JZ0p2eRe9AY3xNhOcH0yP3qmwvzqehtkQqcKZsUgtsNBG3Q7nbrqa6j5aWLMl
mTNqw7UkULNBwbzA0xovCi/O15W0g4dRfCpAN/Tlcz516ni9dJHjP0RRMNP/2C2xkCYSHY1nfVNF
o7a6sL/2WTAcWc2cldWl7S61OOl/nN3dJHgtCj/FTRtnd21W+Uul9+/tRGanSUnXEqn+WCc68dmF
uIRJfjfbbV+UV3ar1FETNOmuO1VZ3J88Zsiu3cudbVt8aP44k1dys1s0zY3dWxs4shy5BjgcVs1w
ahjSrfLB3xUWkA4OJOljXxbjFi5aRJJSzxDrWpXWBRRfAL/VBZaQv+qMdFgCfrIeSVNaJB5nyLaB
xaBZfn0JyHhfKNLUOs/leKq6lAMKcFlU0NEuNjDLYKiu769vZU5AemrGS7mGOmuvGxsPou7ABr2Z
Jg31T0VVig91WLIiqvG2ShP/yfG1S5G/EfPOZuqi4b4+mKh0dm1T3kzzvXX9XSnnDHPs5zWgunhB
GR50Vc/uj/Mgi/Tb/EZOybsJ0p6TOtk4AfUwmp4BN9kCVHGz1wmAopjyLpkcSG1gWnjb5453qdxM
uzRFR3BbsKhC3Tx4YT/tMWeUK+TwOf3joSCtLBxZNSvzEGv2NpqUfkDcxK1qS9DFkXWvzY62SYGl
JwOO2Dk8orve7e3t/KshQCSkFafG+feHwKIKsrWiWl0/1jG0C1JiqQeBZ9D2hiUlHOJCH/M1lyI6
V0ZpP5j2sO1KhQvEHrAVzBrF7HMv9Ikc8zBG/m+VO7cqjbUZG96d5XyNws+cuzFylxOM/+tb0FbD
MU4fpTWBTiqjZuVWDUGjGXFn11Pz9QEU37rAwGsmdba91q22EPXtx4mZHDQK4bmytKZEUDaRuWMx
1RhFHjy4AeHCE8aSW8LQim0zMWUaXa5KYqv4TtkdpLgglSeZJzs5hcR9m4l5jllwqabJtdft4hL1
HbEQ3F4jIohbU6PgqYrbZFZu2oUL/nt+Kx89HavjXHn0fc+urbTslIaUoKxPzLNIeq2JCSMoOJgW
OGhuVd7FD3mkqZWyCL6WocE+7tUwqhxkURDMgT1bo6ueShiDjLhIvPV7u1vWbQFNs6qKbVWP/gKH
FLOiAU7C9e5PRf/QqF7GR12DGt9kxrqZKnkBBdXCZ6uYYUVYM/BIPJac+c5mRlHy8Ty6rdYuo2A0
1llBWkraOsZdYeTJ2u2dYDPqxcWXU3WwSuuoPB/AL7fv9SHlnh39Gl7L/KGuo3NmCr+DudqTCtb3
9x8NJws3BAwHJPLmvFGDtCbyO4Q3pOzhrErZBrduwwkjxbGStflXWfY9o3pANzepBV9iEc9+t49u
QqWUvfCoW71VKsGJNHNXz/DBgiUFqajIE+dixrcOGqk9rKQOdMXGfCpACAWvHMq1jRzzgKG5b3hs
vrJZhoXx0Mcy39kYu28tvWOJ8ctd6IQMbbIsP+ZjZd0Cv6w26Dy6RVq46PZTD84+ri7yk0bUtl8h
T/vH64PSxWNSRXJbzAE4jLXykzSwh9NKsA5t/CV0Q/8zvj0YIxFDQ1pU9iZy4+wiwupFM5rmnixV
e5+if2cvC/XFXx9RUXf90xHVsC2hMxJQzHdte+7j/nRE1QI8alnXBsu0xjmXtkNznwxuvg1s865t
i/dSZinlepECCphRtmUH5FKm1b429HjrqA6LFNyOtVPYx1CY6W1g1UhmIQM6p2l+2OtGqD7elOmk
Lz9OLFZkPQ+oKNemxbJSzhVUABDeLPLPeur3pwZU4p3nQUq5+ndTZq8jqKE4wvJTRpxfzF7ItUiL
YtFGprYWVk3H7HrmaUtzEU0MOt0WuGs2DSU2cryiuReL7cSgE9BU/pZXQm5BGBnnIc7WrldA75kr
RE/DNRkOmdxaUQFTwGq/x+hE8LCXjr0bASisewaulW01OPhjxsf93qnBgyOmuL/uDbU5pac4z3fK
KWH+cf+emCyi6phvg25svZU71XKWrSRPH7cG+WFBiYBGSpFBJ6drG8JGkAanlo/eFsNB3L5eWXwW
zqnvADZFVkMozfzSvT44hlMvPeTRvh2bM3Ks3UWozjcDNCWiqxBv5C0Jiu3IXw9rn+4KQ70Hv95k
szs64Mxtwa0mP4URdRxZ2c5PCIcMpvKMZmh46bLlELrF59wMs2cta+Bmxk8VixBOW69WyfnaFaiL
OL/56/vTmvUAf6w80SwIJgmoBmzlXLu2P92eUktUUtbEx0VhuEODXBHQGpf5LlRorugX1WyVJHrE
Xydcs4w7cc9h9HnJYumeTAovFZXn6zN6fehFfyu71Dk4gCMAX6IPk0YfnK8PQaECKkj6kzT8waJN
Zbqn7k33xYRk6ub6Zu4hGIIhboI5gmN5YwMfgC4O/G6k53EtRougdxeB8tqdy4VaVjlKZa0Fr0Cy
DY0wfUlcjzrWc7O9NdPuEADc0m0Ccd0qDDm7E8I8hU61/+snUv7TPGYWeNh0XlzXcpSu/jSPaaRf
WgjckiW8Ntwj9NRKPPhHd34Lm/97Yvh09uYPXT9puZWg7Q5+4vf2wvWt2i05P1gowfuGHizwZTag
xlmgOzoZ88Hr+mClVAI6+UqtTsCLnaXaUVQh2WGkJRYGgZWaBVXH8xJqqYxJo5W51EzkcW6dlqUY
paT23HrEtpc1DB4h7S1HOf2SjAPSDoYDMOIyuaD7AdqLcf2iV0133wc2eiSE6f+Pm1CIf3ryTAlm
ThlCzoNTy/lTHV8bI/9wEzhL1Jvrq7XSMugOWjqSET+vhqNGSpyQRLdh6qH9LbtLmTmEnpadT3JF
qt9ajR9iF/GaSx6n4TJWLxPepdu8ldl6kMA2OVyM3BWnaynUsRzcFWF2QoeIGMuNmDxw1594+b3j
sYu3cdlyLGi7H7OI6xXQiUhZkJyHD68yOHebknz1eGTYVln3ISPExUczS0Q4l625bWZ6Eyut4a3b
EXcJ6khSay1P7iq16SpVbHg9A8QYiremtuXuo2WKjxr5X8MJWgTQY2JrOogk3TDBqrZG01GqRihv
57LrTMB8epEXXqofaz6uw/ylANFIRgOlkaw12rWws+xb0xfclL79/apD1ykGNA+GT0VId5iLpyIi
gUdIAVoY3P2NFnX1JQ5Tot4Gc1mnvn0YXMxdmUPKUJFhisYjpDJikJJoEcwjs5ETFP5qgMG/N8cz
Pb0oXP4LAwgcCJn9NI+8CtDqt7BbVr+X2ADH6J4ao3VMZecvu6Qf6VFqS2DfeHvh6GGKKAJi1HRG
WqmxzEtXX+Y2hxTkitnKMGpr5mP2x4SmPLAufA6502W7QdmUrRCBFnpqmnfXB8xSgEkc5/T7hwIz
Mm6cTsSbpgnEx5c50dCtZAl2JqIUWyR1987CjzeolKhwBtwMsd5NsBlwTTtBgNCzGF/aJttXufAe
LWuqN5rltvyIcaGFU/hghCQXhyR5bKVaXjsyAdShLdZcRMDMQB+bJmczxNXI+fraJzCZM/84PVEp
xwtN9099Cdexmcsyh3VxUVWjgC3CFMkdkP+a9STnMl0uywqNjhdx9f8vYee1JLWSRdEvUkRKSrnX
8rZ908CLAnOR915fP0tZd2agiYCXii7uTECrVMpj9l5b03ElaEmws2NUtpgVmHhNfrquh4QBduQ8
jDhrD5XI4wN5KxXGyOgfJxvHq5gYH82jv9Vz3Cn+Mn+O+hgTMiQyNIrOjxxE2p05kkSj6nKcb82h
l/ElggR7nuXnUISQpScje5ja6QsOOZf48bDbq+m+ejGnOjmwg3zQreFRDAyOu9bnn8zQf0+8JeOe
bNTI7c6aYs/XKYAGOb7SY0RfqZRXbMWnT1i9r1quUQVgS0T7xd+m/l71Ygh+2bkI9re6GCOwdmQ+
cTSnTt6VUZnd4QCThAeWxUrrh+qTnYbNRgQVUKFeC06OEcj7wl5cra9VazdXG7jhRI2J5d6kJGpZ
miCkgujO/3ttSHTO3YgfTkvBKgB18/B/5dO2bCrYKWN5aTw/OIbaUprY2h70afq6/EbEz/fPPjhK
ESTR1zrur1pYDieu7NchdO1dGQzJRfOmdNUTv0hEX5M/iBlxWZXyVQLavivkGF/hts6XPA3x/cOO
Ok02kP9ta6bkyjoyuJqZizRADQOw3DbkW9C6Oiz/sOMBJpQyfGNYCVMwySTM9+xltDMshqMVAgxP
w60uqF6bFkxVEQGl9uu+OyLSd+RBH8qto0gGTYtpPBzMGcZ+Xq91KaDGmQESRNGXQKqtrxFfGDaO
5Q7bcrWNR8wldeaSDj37uxyx3IfY68n3neGOTMCA/tfE3By/vXeMpYxPrJk/6mgStjgYUYIZ9tMI
leIZm7GNsbBuDiz/87+c74io31dKhmVYps2sGV2PYSyqj58LeehqRQEtK9v+uxh0gs/kk7KsYDC+
YitX7SqzBIqFNIykjNgTeOqHS2UFMA6TINlIiGunjjzZeyPpQDWDcybPHuaZnR5MRMJv44hKY5hJ
rJm1bjcuAyf1ohaDmm5hX209OI0eS5lgyr61SOVsNMBvMTY5CLjxnjHlvO1F2j5xac3H23EUaFr0
hn0QnpFHWjZFc/GJJiQT6K1NcPr8M5fRNhUB92n7b5Ev+nbfV653Sark1U4bn20NLfg4Vf6Zo67Y
mlV6NAnvbt3gbA4Jx41NanQPX99eJCZZHBbnhbekhQ7dJZaXatslyPGRrTh36mU26cHJm+7WBuMV
Ru1zbO5HdIzEL7HcFF/UfduEfXAFAPqqkXOtpVlzLoYufEni5sHX5s+3z2JGwvOKOnALDo3AFsKD
KKD+MV3zVQcddueWDg8HgW0AQH//apsy2juJTxTc0JJO7o0TH0PXfrsdmGx+6jUCTut5isv5AgKT
sYKbfR7dOFgjKfR2ut/qFznpCMgyXWwsblw2A+ySxvgFjd1wZw3yu2lN2mGuKwNDHZucUeDf75pR
+4oHAviBlt1ZkzWC1O++mLRJjzKZ53t7IQaapa0fOt0mfU0vyBLTsoEdiq/txsJ5HQbT/ndZqqfG
9Mwg8ho7QUDm+JLcaVj6qoGYf2wHfSSLoHM37Eju1cJ1Wro3HiHbCsjGqjdg16tuvTYEVuqxBCuc
Rve6bIutNGS6Z4nzACd/ppZs/G05DNPpNnip4Fls8C7oF5qX70Y8AgkOCrLfucFWBZzxO/6RH9NK
T8+2NaRn9Rf4YAAOTuYCKhvH5AynltNUFMgumvEllcGltcvwS5JIZBNuY57dKP5QZYF5B6n9TV1d
9Y4P4WPJ2v3szQZZsdqcHDueoGsGc+VJizOmyTEK5lx6yxAs+uwQ6GiGrvbBHjR/NxljuKusTvuA
FongwqD60GDV2ZYYAkkNxuSfA9AcZSeAOzDqiECNrtkNu3v6bZ/sWZyh1JXiE4+Pj40bOY8JnUwD
D+yid0NzlQ9ZzeyZaA5956mlMOue77e9+ZKzhQeq/0o83xKk8LVxqXZaWTEYsuORrOFlzFJCCYT5
Y5oPhV5TA5XMntRbeBtw4qYo39dRdmIRYn9H1/lGTHL3wXRKezsJXJmj2hm7o3OZmG7dicQ10W/m
GC9VmUb4Bv3IOmSjdS6aoDpr3X9/Un/mxCRX9HrHysPMGP/bEbGdhu03sMFhQ93+C6j97KAqAgyk
BkyuZWhEWhfajqTPUb4amNVXYeQ51/+3YmCAon+fnDEw6wTqhKpFjRqOR6Tva99yTxp8ZUvVvjnI
qUvmhMlF/YQRtyONTbjrRhjWlkzsZm8uNn6f6wufBzn0xCsIleXsdWDC3C5Ea1lP5WjR03Lwo5cV
a5AttJXmZ5w+pDuG5KVbpeOfJ/w0a2CB5msSae6GubHYK1ATmhBvMw4huDRDax+MLmUnT6eFOptZ
0MHPxltFI8sKrrfl5t9cbkkrI1hWDaOUvIvikqB5dfjOU8hDE9vSeejyJyYrIznwZJX6Bjmdhqvf
OQlUfrrUdVYBFEBGIMAH5Dg8lDzJmrghK8IJ0OkHqHOWZ705tJ9VbW27pbsJJEYTNcgvhvGjKiX/
0un+ahJkWc0xiH0RhwO7V0vIZeL108ggGSd8QgSMUfjZeMV7r3q0AvIuvMoz3xKIMGM8wSOpQpZb
yzKHvHIEfEN8zue6ucjrUAZvQ2/xBZj9j45F3hsFBjkFvHMJAVyTooOIQYDYR6+QUtulmH5cngtA
eAq0XN3iI+hKn/qhy+CpR4DP/fE57Jzw6zylT2bIgazJ7qPWuy2gzZlkzdr2L4EX1MyMisc/X4/f
RygGDb+06Pldajz0n79eD0qAxsiroN9S2jG97mzU6sv5HJT6tnOi6pOmh2IrhdBOBFIyeY+Tfsvc
iNNkDAes1lV6r0hmKIzglyWS04h8TgR+vFV/ppcB0IVl/l5pMzk/S0EHP1aw7qjPmfkj4WG8cnFr
X0MLGkA8RqQ6hVG/DXTQTfXSKZOTRSunRDkDUL11Oxvppvc88pEKYnBvX+KsQRg9mAy+s4Y2gij2
fMtw2NpmWnDoar1Yh1MRwLFk0VWVBZFdS0v358upbp9fJlKLB5abTCDWos56f3ulqZW4sD+wVatF
e+2G/bFNuLJd53mMKeyvSOiss9tN+rHtkFHVmDlhB7MWYCp5DOEprIQlB4SBUcR6evoHeuEW4oKL
itIiUZmZ6tZL4hAPCDRL+DH28zBRi2CGbF/sYYD15hCHa0HqGPqzQ4aK2pfjRpW0UXnQrfyWLIXQ
ob+o8I+jPomsU9nNTP7j0d3DNJUos8bSuM+mbJ/zxb+khuX8ZWqiW7+Nlg2bwkkwMNEltmD33WjZ
tvTC1uADLrsK9iGxxl+bdV+C1I22ugYLWb0IJ7Xu8R991AfmDpH4FPY6jESyY2woeNGzmxbNcW6W
r6ybtY9ECEQrAyS6mYf5p9iVExG/TnhsbGdbNGX3GOrtMyPC6GuCyXbVpfJwW6H60t5FeUlBnLf5
Uy4HIrV6GH+LlrJG1nO2teKRaRPcStNpHo3UcxEneeQUi1knoloP7wxtxi3UoJ7C0rnRlxNMkife
2ZN4KrKQwJ28PknILA/SAH3XZ6xK1UsTWvKEb/6zb1XTMWvKca1Vol3lqGD2JrNBJQbyZvx74wQm
vNa8b7h8hjtjqMuHuoQZG9jfb0/oiNiL1Oy7p5rmpkAXvQvosU8FRVgVg1zq0uPo1t6lsQJcVqU2
N3cIVBMo/cgCVekQJGIZbFaEx+Y1MWMRN8GyxB8Y4fkz/Ln/z/GSjAutDobCaZ0LSY7F9XZvRs3w
1pKnscGF1u1i18HkgkDW9WkSfC3yrkZuZGdb5MnZ9eJg6zlgYHhos3xTuuMaqNHtEgYAC6NWsy96
VJoHMEcCID3+nzYzq+eqh8xo13Z1KEM3OeQmmKvQHcjEMjRr7xvgIYeO8z7DnklINOf2JmqKCEEL
qfFm+dMJnzdAfjAx3fG7gqvtcICpDbIAJ1908RPPmhRso2TFzUB3rwWtvssHxqGcNR9DBAdujaDR
pWRgUsRBrN5Wsvz+5+eL0gS9e77gl1JyZA+HnOrzfjq+pmqa+qlnZ4ZDFiWh07UX28k/jcj5d0pf
nJIGve3DrF+pt6FTivVogqUpSndp8ErbhgY4MBRbRL2zQ+2tB512l9cQMAPHjO9dSDbrQm/30iqL
B56lZBV6rG7g64vDuOxLB3YezKAgOHQlQcVZdCQGYG2RzrptSe3bz9H86iW1fVU7/aam00foA75x
tEjWWAYPZluNB83f5hBwbrd3rxXDRnONaRs4snnwyvmq6vthYctYE+AnoqSQBmQfCJcn+pEUbgIZ
zFck1uRTQUC6ACFx38Dc9rRTBpEHQE2mc1Gn9pqMq/JTpS0xaloZrqd+fmgNuHd//mx08ZtInPE5
Ca7mIoIT3m+PtHYqqpSDDZkfnoUzqBOav2VrlBCReBVNBMjD0gRb5QmZlmf61YbZbb7OGa+BLVg0
ekGG0CPixoWlTi0f2qBjdnWEniiBCXCxAX8lIejTOrdiao58bTsd/UIkX9IsE2fld9A8a96zv7VX
fCIqCNPekDKDbjoKq63aE7nF7J4NMZfoXpq3BIwHguiLGi7DIXiuAmBXgDd3Jotf7GSdfFBVfDd4
3WX2rbNjzSt1rAD8x9JcocpQSB5zslMCC0YcceEiwGVYghCKk5/PHIN2wqbbD9NsZzjVfCz5rUlB
YOfZYFJQ+xrhXPiD+B6vPoB0u3p0bKt5Ui/1yLos9d8qm+wv2kPrGTtUcdKai5vhoujm0H7lZBjO
Df5SDJ8ZrjSDKaHj+SSeiFG7aK2j8WUR3ka3dWzqjg+dvLOrJw232LZr0+QlQkUJYWtyv9hpcsxE
i18QQJMz44Ev6orZcjw+gcxHErf8lLvG7s/3kPurlYzy1ESPw8noIbVG9S3elacOz40605gT39r5
JqpgOS0cYF9/LCcZf4gS0zoizyFVKtLqx9bVqE89BrHSDQfghbV+k3jPmSj4V7IVVX9mg60nj5lr
b6U8tlx2D4y4CP6wSpT2ZV0l5yI2va+GqF1kk3q/oyMgfNbMOvhiJP9OgBXJB/aXDa6+QUTIY6DN
mnt7FPscycGFbp+jBLorsOafX7QZ8lDblQBNqf+OaMcmfdOHH9EgNfe304P795udZf/Uy2nbLi8a
Ckdmlwk28nYrFh2pIj6oCtA1ZnOfwfx+xiJCWnF75tePzjrD//0U11s3iggp6Az/EXTteGTF2/KZ
Nt0VufZZLYHRnuLYBRB5qOuWdPYgQ+Vi1g/NTBhtQpZnLxfWe+HAcUzn9lHk+QLfbZK/2Ep+l/eb
iwVK4LeCOyK9xaX1czPiBbY/t9JGzTER1AGKIZGwb7a4QJ77Ka3PXeon19u6WQc3iPT/R6b5wPpq
q3/JPabofhn2oAmDmniumLgcBlei7yICDIyyvbYi33BL2VsnwkVjll8yPdQ+Qj246gQfr5RoeMIL
viVA9/Of72Tjt4mjqUOCwQqgL70kju5ffzcH0UqYVI51M1QMzmzhD2IqOOGawa6EguyfOXrCWyR/
WBJmJ/KyMMaL2pSoMWNzuFguekPzqDOKeqKCZKLVmAe7Sob72HbGU2vPX6fUFeALE3xBSIhWlG/5
Xx7q7ntxMwJYj+8kWxXPWlA174w/0qAk10sj3BkwCPcNGUKQ82UICaSaJxbIDRkjIjlHU5YyXSdA
5Mq1r/pw7xF5vfPIlz+p/Rtdv40yz/RePFNbkyNGcu9YeS+x73y0S+Ff1X/Lw+nOT6Z9KvSjF83t
54ZudD1VRXYeodkCWDOStVLgdY52CND5gzSsKZyXufowslL1ewcXl58297EGBNNvXLG9qROKStrP
LJUv7tSHp0Qm3fE2EgltqJrJVPLoazptrwRrkyC3MgniRzcX3fnWet2mErLv0e+TOLCCd2lcHSeR
R484jbVVWmdfj/pjHsfDfvAFei37NMzld32Q3tl0i0uwrFWsiMyjhzYIo4NRiDOiLrGzEKV9wh5m
ochp2He9Zs9KcIPnon+YLKSsMUMLpSPQ9TDfl2TFbxIR/PjzTeu8FxRwlDgCObuzmG5c+f7xm1hj
2RYDCdU3SwEZveKeCSGhuSMFVtMHBYvO/774rbExCv9LqQ/+xeql86IzaibbAjBjpsd4k5EqrfTO
jPdAJqdylYtXwmX6k9BQRgzQEJBy8fH0MSNTzfDyQ+nmE1tdNz7kTgogt5ymu4Frip27pgUJvWsy
6xDvXe1OfU/UeV/pJMDl3DBGKBcnvjE6GNH5egdRsvDDXELfkoNkvX/fJ/2AtL2Z98A7WNwaABC0
0UanTWoM2WUbb3kTd663ptyWGzYT1yBNvIuSjQ1+iQ3MT+2NM+BYazPnchvSF64ud+Cfao5z45sx
jTkqVjda1wbQ25XZZMndnz8nsA48PX6ugx2bUoszkqen47r03L8+XVyzb9my2OXudlPCv6t2ofhm
lqLYexX+Hr2zH73UBDK76C8D+JA7R6cIQf7VcJKWrjyatSN2pamzZq7x46mnk1th5Ezws4NaoPRS
RqnKRetx+3sqDYho6HQuty0GdE/z0XwhOFALc2U2mdhOFyInD80r70RjTNey1Q7+jBGky4jJ4F6q
xgietvJh/a/rUv1X6TeHxnE8XlB2wv9hB2sQu1YqXX9JwOAKJwpJTsvXW7hFfZcTZDf5hGoP5YjI
pOlfkm4OEDIzWATKMu+ylLz5m7WAFu1azJE8Z2VEG/R02z4EGkdM7jrdAytbKDgW4ycPjuXyZWuf
RofPUqT4Swk1otBQezkUTsVB9aRGtanYDl2pb8drN9cHVcUVLJsfbvJia6ZVU+pMrPi1jODja83I
MlG4e0cINuc0glRvS8abXaBcUoNrdTEiK7uSlfgpA/Hz6Gvc8dT9b5We7W098a/0Xz70ZGx5BJ4V
6LP8odH2Yz7RJA8Dj5Gy0f+5lRf2J3zz9tUdMu6RgTinQY1R6zipUYYtA9S2JnNj+R3g2UJgJN5P
/XrMnsYjq8wf6VRXeGV/MM3BfTIZ4oCCKLiyPTfXlqOV5Bw2DZXurB8sopgheJm3KkzTSmM769aI
rBK0buhxY23UTaVelN5A1WeDU/bEKbrMrkG34LtEkkho2a6FPXnRmvquwAqgdiC6B1K7Gjxm12QS
jxCW7pTeuNRTsWZB5+6iY3VAXso1mC2kzyiCv0zQUNdDNBLXEA/ZMVDqdQKZwmpEe77MwRC5jpA4
GYB4GYk5I+rIdcD8dzvB8ApwKl+Y4xDRNzfdCiLsn7/PqtD55evsGKBlXJzppsX231yKiZ/aWjer
sa1hYtj2pWnJQ9UhNqzG8LmXr9h5nY1WkQJNLBCYCUrJ1yEtwjU6UuctFzlofUYkS85UvLx0cQuj
kyWsMWv7CkLkK9gqex0TOrZ4qmIkVGdKWIR2jj156+AyIpc/C7fHfNCHDG+Ra5pAsZlNw6HjKVo7
0b8HZRcYDXobRN9aiZFpBS+BoG0BiJquApU+3PqDqqlI3bg3YYdBjPFIynMn+26KZtRJsV/tilb4
Z7bPfNHUf/EzNimBR10ho/lD2yOmdYlp8g71bCIQgZmWLSNTZZlTP5lE0qNyJsyLBNivf/4k9N82
xQ4fhWnyBWQ27kpdvGPwmNHgFsKQ/jYZXAOyRh/e+TBA79zlxTGD+zy3jaP685BE4bsU0/ya3JSe
M7NO0DKkxXGaobabpGQflCcdFc+PkBHYIQjGAXBeTl6b+rZNHkeGTZp5nKdJwBMvENsp0R/9scpW
djZBZF+6x0Z+vu1GsD4gkM90XGMF2w9GX9ZOZMOPvhXZ2eVJfmcGzMu9JN2IBOt42NfuB4MkqDEv
3zp9yjaBNXj0pdpZjf1mPDGuNTl3NqkVQI0HKKyme6Sy0/Y3wynHMqGcH/sauDUCdSjzUVmcJGVS
2KcHr+16/ZDb9mY23bXov/fWMF08PPFml/Z36hy5DbSy9hPRjEDsVO9fWvY/6j+WQzLslARFvcQE
jx9Vh95lU3LpLdFsPbtdhl8JSsLFIJ8nRCkn2ohQ2ED5C1NtezOHQhfbuZFfbAGZiXUudXvnE+a4
aWhvoCEsAzBnYLpAG+Nt9dZvToEu53XYEEngpganipnEVLkIQeaMVUxTAmpTlHNA6sm16YHl4Du6
J9IV0h8KsEMRF8NWB6TfNGJYq2mNHvv17vbU9dz+4JU62R/V5D/nS+ZMA4i3rwf4aTb+K5465aeU
p9NFqS81EpXYaU9sc5cdqBZo+sdbedHMxPNAxx63mRtU95PjDKe4gueqFJXGgkRWPqdmcp6QDKVH
qY3y0Q4TfWVGjfYNZN26BrK8oskq+Ofo1jlM6mHH3uf7zT8lMD39xd5nKG/2L880sJYQKU2WAeC2
rPeMi45MAozo7bQLiT1TK/nMlDmU7Tk85qH5EYG7fSTMAd97ijRWi+J1Xmr/2uV8WlHdcrOjVfYx
+45oJF+JLxoLBfuL8cPPEsJnpfwxF/q1FkX0eeYWXc1kIViFFx9x81rPgY5WP+wdyS4Sane8ZLkl
CBr26i1gHNS+9kDuy6KPkm0wnG73Koud8TCpM7IkyWGd1JbHGD0DBh+l6UZZJjqOquPNutKE7rif
seDuio6U0wzw5MoPAv3JKtuOwy8XZx10ztkM421bteG5V+JYN7HxmpkkOV41VjLHromaB90Eb9uK
fm83bNbKxU8ih+ErwZbtg/BqFnQz7sBlgyNGuIeQzl5uIO1Ri9c6I3KWLXb3UnWoAWORd3dhEeHh
SXBQ4mhjjtHtFZAAQHq4TSrKVvVt6wmXYCfJzlyVHiK3bqY4LbF5yiwDCTRAwUmyr30oa5zxWSnz
QzbiUjPmyX1w+NqVmYRzuTypmSCEV/UTntSS4DJn4iBC9XX7YrQdopFlpFGnRBJjDUeNOTJbcfTk
GeMbNLNZ/vBYfqG6Fmhkq67Yzhx1VPIaAtDaeEAWsI0NgCahl9tXP/rSzGH5ktPid1D9uJuAvhE8
9tkv45akaiOCloUItw/oo7q6gBDczxaXccCzuZSSUcna//bZ2z3TkmgAAtiPngMPcqk0PSTht3+7
ZcflBXD3g67RmoCZwZQT5w/YBS9xpIPUysvi39qjSUxSYGTOpSOLr45b89LNMWN1E1Otujr6EMsN
NJdqxb4Od0NacNorl76MC1Z5fpsfh9ke0Au28EHnLv4eMzilq9wu6XiYvkix5JAgAMkJiHvpJ+d0
K2oJYXYvjCbifwJZfoXlna/sa5B5mDmyoDQuSlg/svL23YyI4OX+hy5LtOyC8VZvmX+TaTlER83x
90SxXNUQiiNdu3Y166TGOispYxpN8lKWyTVue6QXi+fdiuqj1Yq9nEK+tdA8H9C6tGSik0ShMinU
C+M1eN6zGyzbP6QT4OCbdbegBaomlkx4mgNcSgrkxgwfoW+zy4OAlmEzP1vhoG0qe3y6PfbkaNzP
hUxPKuUpCwt5+XNN8JtRGT6P7pIk7tBsQYZ6P6bS6fZAYsY0S9bgHJUb8ia7GmdZrBqgVMRJLf7J
eLI2sfRho6jH2qRdPH1CpzFL+PVaqJ2psUSGW1b9SVPM4hwkRFmY9rOQYbBBYbLrpMclQf+uiDOJ
1vG/Gaci5umC9TVsp2l1K9ZcUcVHJnxknLkD8sBhIAGwFDkZ3Qx2RQcPl4BEUjdY1b6Rc1tfQtvq
rmpuPRJwqmc6MZm+7L76qKJzHb8NEeLUAXk1/M0i/36syzLAZMa3uBQYLevvr6Bl6HmCAHNez3Un
NkwDnJN6sf73k3or0XTlq7bI/J0/yge/94fFmDQ+IIEmjBWh+Q4ODTgSkb7cNioFdLm5IXAqjLWU
CxWVx5mSuNHL4azUG+qlnq/RwEDn9iUO/Vw89VmariUDr+3tDwvDLA99BUJlbKSzqzmHeeTDWfQd
d9Xo8jUPTtkiZgqF8UqgE3EPlfNm+mQC/fluU5Sxn89Nb6n/TXZbnoNBz5LvJm6O11YWx5S7XmyL
rLtPnv49Bx6rrau+d9aVaAIiS9kLjDVShDGTi/1EO9xqBdpykvyi4MG0x3/UsrU3rPIk3cbb0gcw
S/O7ZwIZ84uw8uK+Haajh7Ng3Qtp7YNSk8/E1N0PDF6P4SLdN/py+2/X2zF2rrsyuNyeUeUkboQa
dWQYLWz6YXJ0Pr34k9pPgDIqLrqUbz228bWJCoiWfOS+Xl6aunD3Uz5+h9dUb0ODuLiuahHy5+QU
+HjzSMHK57t0Hue7yDT3ynBGNPRT7bbu+tYosqXsrupLbwXYSOwOjs6fP4vffCGeyYTaERbtBti5
3+7b2K3GznYhYt0s5w2hn//faKmf1Es+8T+JtW5aGe1wUZ4HVeCrF9Nv5Mrxm3o7Mc6+DHZSbDyN
tm1wg+s8IniwiALet+i81WqP4tj8l0dlzu2T6surgVxk7surpyPy8xlitCB0CXkBRx/S5ymFdtLb
yQeUisgrysE6627yqDNq+cQBDPo4JZh9mENnXTBTeexso4WjgElyeTfZenb/50tnvhcacel0fWFG
GS4trff+Ng568Nos5wAyx0axCa2O+beN78wOyBtgbPjQF/2qb6NqDxW/Aev137mtJ4ed33rto1Ie
cq6Irwlul5O2qCUJHMsvul80Vz8z5F3SZHcAiE5RGpsXe+q5z3rPvtPyXbSc7kSOkOzb0dGMxNT9
+Rf8TTnEL8hc36ORcFGo8nT7tWdPKs3CDgItc0Q+dpueIdMh3kccAycs79Fz5bsmN8v7wSrR9cT1
6xALAk7jjMDPYvBAVCULY9MrN66aBeWGJTC8M2iKgv40LFaB0qpH8mEkSWXQbbYLn+4ggKZ8jBxx
QKZOqDpsj32zRBihkpEYmnnRSxBjkHsw/JhIBLN2ulVcJA2mPOnlM9JP5GU+lj2eeLcRzu35EbY6
20qbtWcgTHSiUmzzdHjWk5D/mcDvqQq5P1/J385XD+eQ7ggeWjQ+CwH71yvp9vropXllr4eh/YbJ
0n+WoDKOPhHcqwkkyHPQmu1z5iDlE3a9HnpjZOfrh2s2iOZJTr67ly5qVIIMmken1qFEhVm9HQ3n
WBdZ9lQXkb6zrcLeWNHsUvRU9cFf8E0Sh8HNOZimgpEn8IhSt5o3vbH3qsx3qzA7eOAc1sk44ggn
vf6EYjg/FFiUYVzK+YSm1T4uRKWlUQH5xPZmrMjH1XK4Ypaa0HlsADNCbCjtze8J+sOHP1/A96um
5frRjguWp2QQWO/hbEZFaZHZjr2eIVlvZh8HLTmnDFqzibAx79uf/7bf4IXqr2PBTy9MUWSY7yRz
4GaMHAy5s75hdrq0+BZhOsAvL62db8r5fpju80mzXxwvesSmEWz8uE73MMq0HfuiyqdKbCJMoT3V
dFJk/7gennyldHMa92UeloyyRfdmBN3RciGBTKE5PsyLox+AVgOH0+n+8nV2lon5r8cuNwv+GihA
JhsQZQX+aQQH6L2fm8z01xlgyJPyPGgUHKwTcT9AfxAbIDTEMi/jdDfdgOTzHtKe+AHaxXrDAN1f
DDX9nlaEaMrlbQHS/5ClNosMvfDuNZvI71lCXVNvMTS2q6qsNM4FwIGAp/B0aEs9PkrjR9RVzVlL
USA5bEPX1YBwCJWHd+scjLkEnGjiiLmpfYu9MsANmnmux5qhRmW/WkjeGJcPzmOoIRaRQch+7n9y
giT4cjvGPUoaqyDTcGpZ06jH0FBFbzrLOVJRvuqzSMReQYW04luYzGJfW1q1UzClm3ADerK91sH7
r5uFRtQtLzgTqrN6q36amr/c8bq+3GTvPi6dSywQnACcvY3xfvq4kBZ5IulinwoNmv88yBrchIP8
oU3XWVx+6DVYIK00Tw66clguCyErHoSzpvsu7pRLkQoyWpuVp60AAjzWNm3MJvaujlIuWtFnU7nf
XQBUF/qxld35TyWwwcMNskWHvvfZMl/Up5mnclznQZgwTeibwwhgB01nJAj81tlrzzZKQ2MKNWDA
1kQv5JkP6mUAY4mLxMACySpV7bNM9G3rbMn1Ts35xR6d7N5cis5mGF8ihzQp16xxrolh2FdmMq5U
f652DAL6G0Ff4FRYSsZLBAPjr24Ul4Qn0N4ju2YJwX65kQy0pH+BglhwrwbJYWgdmmECCNc3MWk+
jAw+VFhZi5ao6ydzHy1v5Qgw4Hbr1Hb7PV/4eYTeBlSKtPTp8jbRzXvADvYxJHjtlVN8ozRPjR60
NIZL+seC1sTlt7EJQDJWFilrpzJhLBZIcVRDZ3Wj9uQJbNR8Qnc67HaAVABCEFXJqB/7dW9dCYf+
oKyInV+YO7WJuPWg+C+IFgBU4PkS02VDxb/X/fBr5KRv3Ty1ZE6ziY3Ntz8/Gp3f+hy5JL24Os9g
h7PsPQosKBrX62d34PPDig/Ja983c/+qM817sgKxxqyTbEwDnImC8MT1PBx7B1s5Zhxm0oQtudAh
NCKSHTKQB00HAUu6wdWv5aYn8/aU1W17Uj+pF1n7JAd0MckueaMfA/ZsV/VS2t6/P0WktjENnvUX
AvviNDzGqVMSR1RIYp49evAxqx70rOuOthPKA4cr1kEvcg9T5Yp1Q2l3g1u2IrxqLSknBur+XWsw
2A9k+MFaBExKxaQRmYKQKejxclCscNfkIz1TA7TPmf297kVfkpJOdu/WJPrdyo1+hJY8znO8tYJo
XPMFFjthMSBKG0LqJqMAjE1iAjfLpN0X3fSIE847RX5S/qXS/83E7NHrcbChBGdqs6Csf61BukyO
EMAkZVNsSpojjzM0/CEiCQe+dMgyh+R9LnhQrOs58eE9+/29OU7IOacEzn1ft7CoxukjBqpsq3mF
e1BvSQ/YhZSPW6sd/LPpGNdQRjv1tFbwE2ZgrMb+W7IHRVi8zHEa7Swzvcy5564htPWMa6edUVct
oRQ2hE67AUMRCO4krNB/uRDu8ov+8mC1dMzcQhrwjg3DlMs5+dODNclt2Uq9bNe3URKadx6oFZk2
fhj3NxZVJVHrhFbb89UNqwfZTCTSBsO2ndP8RFrLY2QHeJDnPWJJT94G+pYkcLKodciTbopz2Q/i
dVS5+Olms7tajJlWBN9tQvSbH5j2ZusgkcEHIJDZOjaQloZ5k+zUTkwS4U6i0XEeIv9hcB34XKXw
9gYstjYto73VA8HpU907QNxi49n50a6Jy20wwXlJWkPc29kjcdniqQm7g8+04m7IsAlrBlgr/wmB
WXlt3PBrE3jcpqNh7UIUuu0ShTaVubXOW6DHS23OVGNal3bPMGrhXVLRXOYU7JxbVNde6+qL72tf
czzBGNIRiyoVMaEo3XkIMlgzCHuTOGfVupAvaixN8HOXsDxt4+j+Z7Du7h3rEfcv44XfW1qL+gbN
AEFRHgX3+0dU2PoTsm9SCmjU8zWyPoBEs414RzWrntb8h7DzWm6by7buE6EKOdwy5yBRkq0blCTb
yGEDG/Hp/wH4O8d93H9138AkSNEiBQJ7rTXnmNYW1+NXaMUN6QOmOCCxAzygp/k2b8M1mdrlqk1d
7YC6vTkgvKoc8rDpnb2wUhN4YTxIL0TovfRom45J4jrf+bOsiliPQHARTwrNYdMFxfDuhK1c91h/
9jVqGBTNUyu81NBtJrazT2gxk+rSN6vfS0HwMkudNh09ZiYoTVr96A0TI1yHKlH4DxQc8qQPCqbF
6S4Fof5fmlju3+IYQI8kWKvkhNoazMe/vQ12mXky5JxOKIyMnsvMr5Z6HeZX2rrKMXa0T/xLygZs
QILq2t0oYzEezWiIdn3rfKsMWdLCdIojwjSuY0av70SdexcHYTVgsPrmgU3mSjgc59G4FUgcwO7V
Fm52LYUBnS9VICj5IaQPJFQ72SvZOdGTlpl+BKNTJDdS5iXrIQt3Kc2urvCV98IIv8wqCHYMaHGN
uZMn3El/BXTsD6kDVNrQokvSd/pDT32xVFzsrLIo77afPNNFbtZcPsM9sYcsxmH85kVrfnRd/s6g
Sl4dcu5imN4dX5zI5psBh/fYloW9dPnm0VvMjcU0MzgWqvc5UMXCjk1IJvXoR3TCDy4l8U744rlF
8G6+pvxtlk3ZgnIQ/m0w2+owtl67orO9DqZ63sjE83++Ylt/wyv4owIWpn7CE4Xe9G/Cj1FDNotH
IocinfSN3wTJwUyjVdyZa1QJ6kq3hflGIhg5DZpJ5mBYt0dLkdZzUgzAeLXo1hmh9cwXfVw5VAS4
g3NvGadVtKkms2LY4m2TxoDbabIyArT87rpDf50frINDEyrxa2yOwVIhZ4MEQfQNSWjgYlGSgpqC
lCP1W5r9nDuZjYQiWNTkmmp6Gy/IUp/keBEkh7wB5mSGw9aNlfLYFUaziB0wXKbXO9+sTDuykOWp
hnNFhRyxSLkUBn05GH7Ge96KLc6J5mfhjI9yxLL/nz/lf6/waXxYtk0DTecKS+n4fy8qykApb6BC
+aePBnZXnB3SoBEG1VzdPiyZo56dNhHKVajiyAQwfLVkiDuHMaqiQ4hiYJGmSn/FZoaBTrOMtaEx
g+5Gjz5FzacN+5GWpEXYYiqz9KK49YiJAzmi358TO0ZaS2f5HBrefhLhoAS3CXWv4JfFdPhZqBVc
5V0FzCWseZhS46vDpeniF8MFPXb4mUPJ4+Q/0E8bx5VRkzSJCxsdMiG/Jyt4q6EV3Bo3jv+LRe2v
WAqEXlxIdBrnKqhUFAl/x1KoNL8HpUG/nAgKiNmhXdVVjp6cfnjhubDgu8DZDL0z7KM6gUeQVRzK
5LttrYFhU2YjO9ZaYNl9XvMWjWOfDJQCg8raI0uye1NDW2tZ0HjTR5uRnPXf9Gr/Vq3x6xN1wEQW
zyFdg7/EsF4WY+aMYJPPWhvL6TrkYGpxaUsH6n6a+6+ys8j/YYB0HVVyloVK4yXo6+FUZSrJNFmE
cVO6xpJvsti5ikAEXgvtrHl5u3aN3X8+XvV/W8fz+7oOsHu4aFjK/v59qxjK1tijGcpyxmWRRM/C
KrzrdeUy3+m7zL5Wg4Qvl9O+kGJYq7WL/jMixo7VHy75zNgWnp9w7gz9w7xxVSM9hBjZ51LJijJ8
7e1gr5UotzfpEMWgmnztv/Q15syo/7Oe4614jOBZZKK1Nv/+6nm+QY5dYNfLNDHuDquhhZjGykar
f1hJcHWj8uD7Lcbm0i8p3dTuJdAYxcVBnH3ROQWWlX2OYDVWTYPGJU48bR9LeqyzdkexNZi9/n8T
hk/903/rHzNts9FEWTr1/b/74/RssDsimOm8zbV7i8oYYHLA5dHvFhoZogtdH6O30I53GZkVXDLI
l5JTcd+m3ktsLF2Lq3SWCCQyboR7UwTEEhBntZtb9rGXEoM723Kpgr9rbrCbOwOZ9D5LK4/vpkmt
U491+egbZpt+kST72op/qr0vdwkm2k3XFF85jeGrnydfRoEFjmgBjs0wvltVexkjNfx0MpOY7iY5
gI14OAxsVpoZRM9yVaOI39CUCO960SjLPtTLN7T3Ae4Yxr5WNQUdgPLhMq5kIWmwgXMsrPRY25l3
MwU9JdyPqOLaj4TxxQu03e7WOuqjcYK71hblS0kK4SIOc3lIfQcxk1MuuiizfmeLWC4zSha0+RoS
zcvsewHhlCzdCqQ+QJUZdAe10rzS64BLz8jFLpLyxEXffTLT4C0ZsvIZXN4tIEdsk0UFnpaJUlsQ
V7mmvbpMKUzXrHnyR2ZpylGULIp8KLcEGPoZCgiWf4qJOcNzOKhsv6o3mgjdQ67riGC8xiXaiuYq
mYbeVe2hTJgZYZ6JTK3n3lFCLBFAl/OJJxTwwd3cimj0UgnF1k0Y6xmto68aL7AeuJyIAY684t23
3edRt+tfBhmF9U4bKudT450tU3yW08hM7LCz1DR2qWO9mYgy6O6NkTna1zS/zf7o3MRYigAC0oeO
/LUowxIWA7jjnUhwZ8ZSWwslMwhTcdRrj8IM13q4EA78vjLK+pM1MnPvCV8bOfAXoQlmcSJS0WRt
TwVd990oGzgINV56RgR26Vw07PoYGtX6oE39lfkuH/IxVVKwEtNHPu/qpL9ypBIdPEeI5zyqH1Df
xncHH/GqrHNg/LUjlrHmDAuzH7QdrTLOA5PCtYpdQhxT96c3DannufS8oc7+gAd77HTaWXNAQpLy
BSocCDe5lpydSPKunUkETHzw77rQLk36T4yb8FshuPmzSZTwwQi7XvkuTOPfbkRY+O7JU9FS/aZ2
VyRj/27e5LFLe8ckncxMa5shNizYHBHOupRd/OQM3jFOuvItUmx9TWqLew1H86qE0CbiiaHrailh
lm3nb4KanNp5+aaUxjLKHeNqFtjs5smbJat2a5plDJvKUj5RW7MOnw02sV69jmjA77Oa13N7uqNk
7J6SdIyWfIdAdxf2dc5m6DPjRqw9MXgKwgzhhc+hggPVIKYTJ0307NOBfNP6DpSmjYTMZIlvq1Vw
nX21GBe42jrFsNNErGAfDcUm0qzsZuZ1TEQtZ/NdB0OxHurkymgbTu9oPitgk15t0VznRByRGQiM
h9FAPiL7G0Z7+2I5dPXkKMBkxkG78JuyeM3UEjRoIr7HoglXBYGugKrADIfo+f5JtUiTIdyCjIhP
cT9in8Yxx7Tkh5LExrMPwA0NRoizf9iPrtV8WYbyg3rH+UYCQ7CkRaIcwSRldEpjZZv22PqINUqe
klIEx8GTj7lE/iOESJmmAARvoEm2DXPK73D9q8XvlgP9aiQQNEHnzqocSeaYbyXImyyHmqKNqmHj
6BwWWRv3/sZKBCaooGsvemGFCxQ1a4WJ6HtlxNqank8PwlSgVJad8urzYFc73iEfPayImtBQwxjq
Sfji+TeKJabntcd/S9piXN8HYoiXUWtLJFlKdJRu9r2Ik+YgmsRYdIZsXhAWfBmVx1Qi8oN/UB3A
28ERn+mNdafBJVSOjBVEs8iRgrLe5EHePRSTY5KIDWVh0MtdmVUS/AAuIHYyc0e8+Smc86mb0MSB
tqxNC/D2WIebebzFIdCsExUe0zwkTPjqmJ1Wro0qe+9MhfR1xEJn+rPNtZc0Z0onI+C2dh4Elf/q
BxfIZt9MQcmAWHM77jYtDZslhlHjDc1Fvpi6+yefBVnCdBz5Q7yRgfKi/cZnYOH8amEmHJNccHIt
LVKset3FkhZcYpq8BL8Sg4DzqVpHFUk1bmz8NBPi7u2cE1dQqJDgJpY6Y7JgN9MImHaSr8j/YLsu
nU+aJefUSOODQpAJobLxPcNMUSLvP/5m62EC/kJJC3Fzep2OP9ERigwOA08GFzUYo5Xnu3u71u0f
bt++9bHON4fF+YgK8x5hXqCiY3zXMDY7KGkXHIIue/vNRQAZjLyGBuQs3E2RuvIR6eS6ySjJvkb6
+arv4aczvWdt8jkbSnHKgBvl9didKarkpdK9p5bu3fzfR7R0FaEjxJRTHg1sxct88kmMIYByYi7n
U0wXar9yxKpYipDtMCLgz46YWlsCc3v11cZ8xN4vSxlhs05TMSVCcS0Zki3dcghPNE4LWmOAYqZT
a06LxjevXQcLm3yRKct2GboGWbnFI7ele3RdYjjH8qQWer/p+uiLaQljOX28aBDPdj5gCgdT3V7T
Cb+OK2dtIslekfiJKLtiesKcg0Y1bLH6V5OgwB+V6nuXikXixSZ6ShU3gysHejjjz1HlNx5NmDcW
XRqp6ihQE6CzNbJMlciaNAmJhurzk/BoCdaao62HbFqFdlRzgwE+TkdfQ39Uo6MitHDVA6Qi3rcg
uAjHZ2SdoTtvy6aLaW8wVgvrEExeFwRbodkd8MTiGGMdINK8Q8yj7H3bWRqm/zq2oltAlvYWyo8q
QR7IoCPc9FG7gMLxkWbFNe+yn0oD2aX6COzglkco/5t+55FMoJTmFcaZUMSHDbhTLbufpZOzXk5u
mhMcPYfQ02zfkOXm+d2xscOH6Q4EM4/yc0xoc2UjCy1dpo8sH5d+rqVYS8t2kQs4mVqGygPMAee3
Q+rxiHiy4QJ59hb0+kkJKEJ9fFSqFfaMbRZ5QxZM0TtcDrpLr5Fx41TEUlSpuejtHz7D+6X0fBhA
E8vcHSf6XZHih6ihXKTDZnAoqnIgMGZtHehmBSunZ6jumgaNKBPQQJarz2G2zBozWOsggraww370
tb4H+ojrcrTapzQd7xrFfGmHJyZx35VcwCUPCGlN6OjhNwo5aMZEjpx9m1tIfpvSq699W1x70OnE
Cey91lulsqQMLAR4w+YUJcPDkMk+ULWDnTjfB0MggeD9+z7j12EqHVm40UryfhJhs+RcxUyi4doU
GyR7VTkvJdN3U1Wmv6aCarxOwHTyifmjDv9pWYWo5QSp2m2Xv/W8TVIaT44qfoxEKXiYfUnaRfZQ
tuGr0AqxMU0CxuFDLY2hDpCTOvxZiDFQ06ZbSqckTGO4267+FhvyIuLAfVhh9lEh6F8NEhCXRztk
gcocr0l7Z7a3Rq9Ad0jf1bLYq0W+6gL86TZ29coYyY+0qSVcpgJlin0iM5NTeTPM8tnxgaM3XE7G
0HuYRVst9jT6BtA6lxhd1DmTVJ5GmlZge/DRg7ncSt0MUSaQiI0x58MlQkyanViF5Iov6GgES8DC
nG4771fbELUuG46+Tru3uf6DnLq3tDl41pOOmxijLMvokjgFRoI4ExBuA6ZVsD3Adaqn7Jby3LWZ
vmiZTAIbJGtEV8tkrUVVuasDeQoVZdgWivrezi4/D4ECyC7OZhAnywtTTL5K5SsxiPcmj790zdKX
rUYGajwcE4VYEU4KKGbCol8I1ix9076UdZAuLd3+jGOVKAf1iIKTPFWUU6BkugxQ4cg8Pm74QLMy
A6xZXh2z4e8/IKzDRXoDNvsUePp3ss+SxRhbZzLPfQ4FggdrfK1+c6lTgP14uaONmjjL3GYS0ZF4
7Ds6GBOvVzdeGA1rrRsZ6rbdCylNKhiR6GcUKois7YVW+nsMH3vJBB8MUiJxdJSvdjwAubdIPAkS
G6GAhjkZ3k85nLqeLPPKEjqthPgUotuZjoWK0Z4TXrJhnWP8LyuofLpIPh0Rv7VlttFcsnI0oBPr
tIhvSTqEu8YuH0YSAXjvnzXe7npoJq5XpJAaQOCUohq84ZDwRkvZVSL+ZYXeN/B7qCHpZ2MMWHmY
N1epCcTKhpxa4CkGyPZL4mVbBnDj8IEIb+vF5TP/jttkLMJJcv0YCQghzn6rIllejiGwUqhJp8xK
BeSzjWDqs0pZsbCKwO/iZ+N+1OXSB/lEEV4c3EIDzWP4aORdr98E6bPKzDrUq/Agea5qpQMndMfF
yET2Ooo2OpfQaIxBXCzLXZdGC+bfQJQiQiKmx2JdZHmHEQ18lWd96Wair62IoEBMY8pB+xJTtra0
nHjva5azbCjjF4YPnssUtJuMynooqsdynAJqV/jpKlcOqk3+HmYoeDDAAwq/yziAI+M8GtGbPWD5
ZQWa71o7araNIEIakWp4qB6JlT7giOcvtjI84pAzC4D1aNmzIDKk1W658O8tLfmqvW44p0P307P5
kkpCQ5aRxhNbZlMmrVMOldxedyQqD9iGDsDUkYzLdlzSeG3A0MB7oVRZxjE0CDekWHBsbCN86sXC
1SOstlqEzTX3ueYYYql7ycD/X+Kg481kjAhW4CGQiXs4RmH0rpUY8LcpfiE2zMjSSFHWNWh3+FNN
4w9nUfiteRj4qyzUuNghQHVA+2tLDy7EVLUjM1Ml1q82RYfVlFC7fXOH4QZ8MABAohfVLQaV9AgM
beVpSb3LbDjJPiAyt07KMxJmEgLUz1ClE5sWxZJW0S/LCr5GT1kOZvPohHqylIyQuf5syfBlSB1G
4P1TVusPuvec/MxwC4UQXJ6ePcENSdFt41jsTGNPdTYs4y7VP3Qk2a4eKy+dzUkY9vRBd/38UOvk
b9g2k5Uxt96jQWbrkCb9Rk+Ce92bwRvefnohTII8G0W/XYj3jF9m41vGJxPidcWvj2HHLBcZMiBb
H2inhSdmX5+hJNos6Z8bH8FqW/blKh9avnD9N8rG4iTykE8eizxmtwurCmc1ZKSFoElbZKamLLEy
NCsjKamE82/dmLtPbdvGh0ozY1oiYY+gWY8v+rRJwNCuRpVvBWdH7+yVbnggAh2vEfdGuo5tHHX7
JoydncphG1B+A7ZkNWLnmr7zuxbcNp+p53ACot5ZY4/J90oUpUcyy4YMRKvr1Ofct4m641RPNpe6
woRLdFmpfbaRK1aNk261jgQ42SD7bEL7XVrpp/S6o6eWuBFDZ4OuThfF1xgnJChrXbIwvSm5SpmQ
eBjP+kTdDUG367I8WgFn2pGKTsqKRS2kZVa0QQpdn6uwflgTwRlgRLTNc0XfGNPdcSzXJDgtQ7+0
Xij9tLMpQ+oyI7ZfGjkIvK54TeZHK6sOzlaAP9m2deslIUuVas8wDoFr9yDHKuvD1v1D4LfiVUGv
vMNvEW0Dsji/VZWypDtsfdAM5rQGvfzkjWp471n3LKrpgdwKfuVpNjyZCSCqyMyT9bx/bG70A3sI
B0BJbPRo9GX7ny6hFsfOVyQ9MttcWilCzhSt7tEgMpULou/1q9gu3JWJqLhHs/QCb7W+2aJ+BbfZ
vsmozPeJh5MvHMv2zXQrIiC4uuyL6dGsFs9Vpzg3fEjmo65RB067RyJeTrrDNWv+IQJZGgQerO0H
TBoE/HThvR2z6kLS+gouR3gH8Bbe5/1j/KHoIy3Q/90DXfHqyiY5ebqf0BlwNU4DZUamEzqIRWgE
433e2DL9hRemh39f/7NL18XVGcPx9PsJ0/4Iwaw7ps7lzy4FyWYki6MCZYhVcPOdpBxjSXxssdPH
VO5t1an49QdSNcknoLrXELiq+aduYy6GhhudW9fNr0M8EeY5eX3mTnBKzax5VSXw6rSVJkQXf3zV
mKPNT1D6JlnKrFzrRqKcM6GqyAaYorWtWt/Cloh4RQ+c98KztoQkNtuhyFSqACjwTTda5xH+0hui
AQDV2Ru0AoyRtcmww0vVN6fumy1NHg/+qtpDo9UYF1s++QCjLDdUMZL6EVWFlWcu5PpEPrzaNm6B
mm4bX+3OHOEknBrDMfQ89Z2zoUG/r7IPzM20h+4hN5n26wUdhjHu02PeadnDk8qVl64p0hkfZ36d
LfsyGr+PcfWoiyCiCe1tYgZlwSIaB77kQfIRDK25MEtXMmkvkrXUK+CubteSyNfiZWSV303II0Oh
bxNzjqSNkckzKB9lozjEqrlWGmziJu5wb2FJgw9Z7RMariczLzmus1H8qGN7MeqG8kuXzkWo+nCS
KgJWv6PTIlO/oncD3y/VpPdsVXaz0gTW1tI0ta3jkSAZVQptSbUpUXu73b4rLOeUhn2/KTQ3ultK
ry8au9Kvfeg1l8BoxAJNSv6tT1H3FO1gbQtZFt8aTTxbev1eNc2udBrtMaqaskjFkBzMevpMZU5C
YeVkm/nRKHM3JtYF2hP4dkOvbVZuG3rPXOL7ZcBw5dVSMW+NpEbt6mH0lj6kla3d0DVvRLkZGNK/
Ud0JR35WtXCmU6hxjFhL3nCjYiacHoAnS7SwZr1Qr1mrPBhvOkqmbau17kubVDce1z4TpWsXioiq
e0WT+kBDp1/nlSXfcw2x4PQMmmHOMkEdcu4U2yR0aBw3yasfyOw+DHZNpg4WKpNGF7R2Sj8yWRI9
CO4FAuybgoL9nI2AWWpNudWJ9BlEFq9mbxtXuRnirAqpKeNyN5rVQ+8yb7g0VpBuSoDYmLxcZZtZ
nKoAD51A0yosFVyNd8JdXw2J9OqmvEuFEdg2T8Zv8wM5nKdhMAgkJBz2pEwbU1rKcd5IDrp6kbvu
tLbM2pUyyHCHfP6lm0hXuZP/s1Em5hXOUg+rgZYkBwNz+fyUmYj153nzvkZmR+I9stcKNTfJTiPx
Hv5HDXYCdS5GZH0w6XZHiOLygtmQp4o9DDn9hzTypzZXxac7Fj8U16ouA8Eqq8QfVpVZKqwkaHNw
1LanbkvBB214uh0Vdst1bLpZxmnAtD4YiLDMwdzOOw3DoK+M3LSNHcRLnWrDBy1Bhc43KxQCp9B8
twQQ+LBBWlU44uaknbi5cqI+6dUvMe0aPQtvZ5kYT4Orh8f5GfNzyQ9ItoAvwiUsWqVcF5KyFOTr
pY2lu+BA0lcFLsdNo5n6oeSKeumLOl+VWhW+o9ve6SxWfhqF/UbXtHulrcLsAz3IKVUhmZqtjoyJ
4Llvijde56cCkLzkZSq/jQ3HuR1Z1RllrbMyjJ5q0qJbmIE8+Zbz0gkXpK+efFOMV573RL1BJKIk
77ru4+BRBkzJ5qeQ+HRKnch4I7zaXTMXZKidtep1KKt6Ob0QblT/FUPIUa0d86VFQrZPIFlvZOzk
H+XJtQz5kVphtPHJWdnXHd3cNszPRELJjz7PjaUxusQrK7CxrJr+XUyOA2MTPhVCDIelY8p+nUBm
Ww91wQc8bRoawQky2CsoFuMpEk6/Cz58NWpJAOagyWuleNCbLh7SICXNs57nO30NF4UU2Xe31MR+
QDMOqSuOAA8VqEHmm/MGFUN0hPKwsHqb2Uygped5I13/n1vzXdwTWzP3kkNa2gik8AFwXTOYY8SI
LhadmbcvFBHesggEOqU8yZcEGhmsMRRY3Cyhv/O1KRbB4BpXZap1gJPemSr0C9p2pNHSPDmoWkEJ
28n05og1hSpfEMk4FTlkWu+DutZu86aLfYsCt49RVic6QSFpFJ5yQd+sJXDDtLyPMbPUw7xhckrH
Z9oYVg8wZt4pHbffWDJ4/vOU+db8vPknoIv8z5Pn+389PN+dNw19xHWpE5XWirG4UT6LcyCjTVH7
xc3v+tijjoWYIwIIg9m0c35EeIj7NKs5zffm/fPPw1MYFrYehdgGebmYoNOb3dC0SqPqZd715wfS
GASukGTTzPsUo3/OSpRNXAX5wNXqNhY0nrPQWKsEN+wh14CBDtqXLKL53/btjyZxxDezMREFlZvW
8LyXUhLlUbLywT0+XAKhGit44wMZwMaPqq3BHboDxuhk4sRbAq2l+dmNVcqZ3dePaZL6z31XG5ui
m/KuJ89NarZc0mt4hpQynoyqZyF08Uz10dAu6xl5THej0X/ywKFsymoC1/h5+2wjiAp9hqDwt7RV
YsKOqBrlRITwjy7Qj7pfxF8eQ9BFbuFSJyq02NXQeUEhRtUOx0z8VI6EonXUzy9wn75HmBucvvK/
maR1bKXvN9uoGLPvfZQDZ0nSD4m9eE2aR4DMU6Vuy/TwxS+6i8pU+sPRwQSQIUGxR7TPTclHwa85
fuAZ056TWn+S1cB6VZKwLZN3LRb2e+RrBcmU0NPLAvOGMijtw+rDbKMaCDvmQLVRWP6hAmc0sXrU
VZVy8WxVGClqOv7ADV8e53uJSiauRdvdnpwW8y700OOmLsRVtHQM6JYV926w8zsJqNrG7SpjGU4I
ptzL9mpEGzoyANDKIpyGgdNN+mzwfk0BcslzfzRDHnw1TvmtYsb9SKmZdoPmOFtIQekL3KKX+Qnu
FJcQdUXxPPA92cOBCrZDqWivbuad+14PvuLKrhe0jdx7oJOW0lZDvgnCgvWPQQdp+k/sRHB4Wxu3
pl1QpZZ9G2odfqWB/EHp/OIOcz5d1mmcvDgC3DRsgeO8CXUDdoNMv+d9T6BaPxUzFT0+WC6pAloe
Qd7aERMOTCfwoY6GF65rybOX1sCPMSlq+UCUo/7AT9lN38+cr//Q7I1wOu0nXJbqXigvQ9hxNMRB
9KNBbTfoIwJJF2lBqOnbrGyzl66AHuXRIksIUKMfRd1oeF+kz3GZqiFk1qZ9hEnjs2TIIH2P8nto
hyOnyVDdRJ5Rf0805TBiFHlIt0zPhT1y7E77qUifPdQIQF7Ka5YH/2x6JJCLKB28DZgF4iGl0kDg
l8N13qDmxSkOPH/NNRagi+s9xaBYnkRxq1kHwCFN31theffOMYhKy5xfiS69+7xhQN5tcIPHqz/7
SHw8wDN94ChlAlTYjPntvtn7xLyTDEuBp6NUcJLc2XhM+hW9J1tHehxRpfKgMbGtVJOECcMUS6rS
YWdVzbeqVsNLmBJ2CxeadYCRJedWUvW34ReXjJp26lBf5lvadCvqAKFYbq+tgl55ChzZXzwZ9xef
kcVlvhu1TUW7onhLQeUt8Kh1V4uZwLXOSKq2yTxZDW2b8vfg7ryvr5Rfmmfj56SlZeX4SGaYpdPX
1hlF6aG2hH/PjMreM1k1lxyGRFEpbnMuCC+FSVV5E/603AcjucIDABQgK1zzFaeLT2rTMMMi24FW
dUj2V0mdquixwUpvjO9lXlirzpRfXhJkl2rof6ZxHL3QHKMGyiVa1lF8agQvLQHFlVWjXUrfemal
7fLqxejT67dMzEQBAdMhIU0r6BH5UvVNc5X2DeaYVNnBMc3PTdn966YS43sb0hPUNBxyiikc8hFc
fVEPASaf1LBQVM83h9F3T6QTl43KAwQgPZOvZB355Y91pvDXaq3+SU06UvlU9xfa4zwDhY7rtWmr
cZuHZkEbj1hhSYNPioKhEE0g0lzZKEZJzlDDQsFk2L6aH5j3SQpRPuXp4fmJMlAhScz3fSPFz03r
4Y4Ip9+VQa6fdaI7mUMaPcd9r5/nfTYQu39uTfu6tPYWdWYaaxBDJueXaeef5xTUcmqlqYc/L/D7
VaanEYTRH7SMYcyfH50fnTfJQEK910I1/utn/7wAg9tu4fdRQ5YOv9X/73l65y0rH+TC75+anqbC
REAcLxFR5sXw+72gyeoWgLT7pSVqb2PWwjxLZKFbVjdXK1C6Q8a4ZMwuSmccHR+xVUDpu9MM317n
fdMR+WbKfaXTzGeMhSBwtJNDH9Rk+NUFAGRQ0eM4RQwUnGt8xYHdmlSvFFVOWNDfHKX+Uoo7RsXP
xlPeWjNCyhCnVkvzLfY3VdO2F4dwURP792H0NV8DAoHFULeyaMuXYaCItoZ15v9s4VxeVeLk7vPG
hNwkRSNOtrAY7oSrQQ/aJwZw+SnUvdfKVZsnz5Hd2fAkcLruy+rjdwUM0Q7TunZLKuIkTcBpWmbY
R6cxu22PQREg0olzXfStaUr3oGdmvHKHRKxNb4wmV9eKTDekFL11qOuiWnO2M5aaXqfXCYlflaCp
Ctk6/H/tvaqEWJIkobMKb+xLljcPn2D6ptHM13Rs+TtVUntz4peYfDPElIiTME2VRjLuKezxiAyE
K2q0SE11WMkxKDaot5ZOj3wKE3e9cHDp6ybxXBli+MwY2idM5SSwpvRJEt1VHg6ukG3amPXKE2WA
VLIwD+hqbGplHi2rAgityL9F070qIR4l9YL1/FgTucjzoPbQR+iLFK7J+FM3DOh981193iaceQ/z
5l/uQ+rkZD890mILPfy5azuxQwL09Ihv9tnKIGRh2WJSeCLDJnwqTd5QEdU3EhfCp3RM+xPl7e/H
5mfhWx1dssp99G6/N4GvNyu/CQHr/u+++RYWre6UV92/7PcawGHOvFF8yfhWrxhB/M8rRX2QsTKz
YFjoTAr9MhD3oEV5EnW5RiaTWhzzN4NsqvV85LVCRPeuI0Ej669olPyPsH4bDbNlHUL7fDQca2X1
DLfJzinW9EAYYULbxgRbPkV0RfdDH/80HAIOCEC++8Re3OM+gNhipxufRdYiqIfhzmhvoG/ZhFtQ
gski64Zt7ZY5XGe+k5CyyTwxWveWDZF7LkuSAZsqO4oiv46AxU5OVAG0iHuktAaeOqcoZLqad6qD
+s/Ddhpj61XC0MLU4sMd5kf+bOaXAWYdk77wUFHyk1FFDh5XvO2gN9HWLcPxO4ID6lGHXoYN0rwK
QhedB/vjmKGv4sOcNswIBSLk4FOMYH4MtJeMWMAtZBeuYVgZpJ4mi0Aw/dW7oV2oZQrsq2Uw4eVi
PDgM+ZZFc2v0XF8PGp3s/8fWeS23rWxb9ItQhRxeSZAEo0hl+wVl2d7IqRv56+8AdG7tU7fuCyxS
sgJBNFavNeeYVaRNHyPNOCxYg8EQqpyAdhwIU3PedQcx84Q1kGRcvgo2v32AQgCLbHmYwO3D+9sP
Z87il5bpcu+FinxXRpqPLRClthyv8ms01PETuEx0tgYQ2oWj2Z+tbQDTQHtygT9svi3gEsh6bUDH
pD4gzvWC0EvHTYXoO2aW5cpgqBwUJlm/gKywo5atxgBiORRNtAO3FJ1DofznKXfQCLgqL55V1Opm
mCH8NvPw0qL6OHZg0JB+eV7J7N9IMViwt0agwdf8e8ibTOyyBVJYW412ckKVKARvPaoQ+Fjfl6fX
Ded6sDRKzCzECu0ZkYCtNpCpnXX6R6TDGUsSDAmmnooPJlzr08S3UjOQo5WUEQkytmLvidlAT7U8
RKKZPa0JMhbTUsYQ8v5/ni8LE6bif395huKEdqk4lWk+n9Hlzuf1I2+KW3ZAOVqnqTiHJJ18Pz+k
xngGf1snyhftSCzKRvSXaN8v2PGobYrs3e4JsIhr19ilaRpy40gD3e3SD5kPn6mEWOrWc3tlHWwJ
+uSFXz9S7WqkrzzSUliBT2OLIy+KGMwZyqnVE0hDHXFygInwpw4s/Cb1ET0+wFNN4jKJjTyei6sY
3TJnLo3V/KwVKpa+9cM5tW/AywuWi2Ci9KC1WQEPxmWOi4OVvK/7s2qziLHUH6Wy8A1tO3/SxcBF
xG6H5PpfYaJ1u9yTr+OAgQ/LBdN92uKnwoYOb7naMYmj8dKr9XhZP1oP4/Lw+7lqID07JMoHNgdN
oapNvQt7+/8cjLz1LjkURUap+b7pm0tewCxZfCh26ODgbOCloZk/Vs34T7o8Wp8vCyIBNBxeYcqt
dSKcrPCMq+rM3q7rMJxWTRUGVL6kExZMBtRMDCcixEBWjxtDL+d7WXf/rGy/0eRFNsTskWI/vTZT
4Z5hj/ygFDQBX7LX/4UpJjumlv45JGN+sawWmqM+8Xby+mOBur5RFfUo8uSQVUiOaaGfKs12T7UZ
fpD2As/ENbRdIl1mz4Nd4bHpGMB7LeRZ/CkaUvbNkv5cmgwrhSjReSRQcBVCu46x8yfVopdYqOOx
UOj0pfoUOPqmShPpp7GWbK1O/xr69GVIXaIUEvzPUjkaEh6aWasX3heBqPRb4XJvK24QlBZJD2/F
XhVIcojI3s82Nh6NcNTZmJ8aTVmidcabUqRQ4EJP3062riHZ+6qoA/HQPdoy789gp6sUNvSAS5dk
9NjXMwqE0j1OmZD+WL0ONVlfsy0xdVvR30xU7TFNybSxZCc3bQS7FB7dpiN2YpO65S9PNP6ECn/i
ekojp9jEsf2qRqOz66Lh0IHW8HOdXNhi8I7xwF1bIfxzG1EQTxm954Ehiju677lVya1aFHdQ8uRk
JdLeGkma+JLqCPoq+aQk0lzmFHyd56bcEkPvTEQKLT4NghI9iqemIivdS8qrTA1ro1fv5KUOex3i
alHSfE2LpPTtGtJkVjN6F0DIEzvaEv73XKFT9jnwN1rGaRx7XM5TZO/AFljvZfbmqksPHBX3FaRc
9xijjrhsc5cZ5FS4mPvBX3y6si0/aqaOVGpFxmifh4CLnlu08df4Dy5z/Yg2iSxN84ix4WXEVA65
d5c0XveRSuw3jD23RYEosnDUkXmxerW8MjrWWIUNssjtmYbBWOqUyiJqgyh27E0qKV2hfncpw3Rv
lgDRVFdnsIDCNac1M5WkYHkODsmig9ENS2CbDybRZCVSV2xBz3nSXdSU7n8vCr9t2Na7yvDoWvlm
RFWzbbKRVJGMWQATL7SsjCLOYNS2E8moRSLzUxObf5wo61B5AWEBsaCwp2sPUAD1rPtLC/w4ApqO
RvVaVuE/KkOaTcX4/9Da405qdHXI49gS4Z3tEqJakPNl2haxNJ5nhO+ENjU4AwZ6FgOq77pChq+a
02s7GuJM+2pjYvWxKWYx8deln4LWpwge3kXsKcAU0gCUinJLDTpv1mZJFGwcPFYSB1jnckNOFIkK
tVdS5MXRQ7iesjeQDxK8xB2pM3rcoS3jMNeVO2QN1TO/R+K9VJNnb+umn/w+YT/kuGjCUhno0Sye
JpvcEBKKR8YMR6334GeY8QttMma/5r6KkcIAajhPClNI0mnyTWq2PzvqO2NMb/ZsW2fFY6VCtHcp
SwvI9IAupUYRGFqQ4BVaZ6FUQp9C8JXt7y20Jqh4Q9ddOrWZTmHibWVVsgOH5XXBukIETuodgUL9
GpUFOTEuCVmIHNOEnT5R0aRzh125z1WnP1im9lUyXLl6A3/QTGLqPoOR8Uplm6jIuLy9ZNCziRup
nOE13GYW46eEMWCYb7yObmqr5NUjT0X5xBRwi4F2VzKIeMorvDmamJUrhMpNWbceLZTO8t2WCk+0
+kx8fPqLcWF7tZpR7k1loWrE01tr09UxinT2xxeDt8Ui2JwuSVHNlzGNAaD++3j9qJ8zxc9ou35/
YlDQL7dG2hCD1Wq+SFQyrGd51IzkIIWY4XHgvm6lttEQ3t5CloqLS2CtTavrpHQ2FinPPGi0cI4F
YgF0t5tizCBRKoxD9Uh7ndAp152bbFjjIZiYNB9g6BW5cwwzlfE89/rdxM1oo3kN1igGq0Qz7avE
WwY0NmIljAvS2bv94J1M4Paro6AU7u9G4h20EzfehHUGQiwe/bwOFdaAMMTIPiHCGJb+WNYwtRKQ
ZENyUEWZlqDdhbh7em744QLRUMBZkzye3ytETsgppLzN2vwkEmFtIoB6hFAq5kV3SYdTItq8Ij7K
hDVQtb3kB8v7wZgFNh6NS91oPnuV64M5FcL0jkkZOu6DGbcB0Mf6mvc4bUm9xKiFLEsWXMlNA0k1
dDTxFKbyOvFVQbZoO4o8AToMD6Vm3Z/pgyNNl8RI4c3SZO6xREYsvigjc5Mgd+BesO6sT4l2EG1N
V4EGQ+bTMUH47tWMc9/vRMMeoVHb5mJhKrjoavgb0xQ6CSNirxabr7GVjwdGSShAuZsy17NZTFhD
MuTbCnXQjAioLU7KqN0w8euHHj16oZS/NWzUe9hugJYjdKD0yRH6wuHDpHqqvJ81o8Y9HQpeslxH
Z8t26dQp9Z8wLBz2JF7LdMvzbrNV/u204TrR2H/QrUfEibhp0xHR6BfhmP9sW+vZbaY0sDqXU2MI
45lFTWzLUMuDmDSVh8G+LfLse2LVDzMWkM9DXYEOgIwHQAz9dpVgv0mSFr48ssXQPLVj4iAZ4SoQ
EQlVvSLRhccO6qUG+7XjwNluI7ZDeXxo9Ompq3Ljuh6E6I2rIup622lescM69J9P2IzamAksXziZ
9T50qHLXL/73/64fGQ2N1NQgeOv/+68xDAiE62WFydIywNogGf/+puv3cnr91tgAWdf//F8/kqtf
PyWu7csm+puU5bCjYNhFhNX+AiqRbXQEGp+tB/FWwhtfjJ3udtQH8xmDY7LTYrO4673e7rtZpb8S
ARIEr7nIsuQbkvjxrKobAoDw80zOx5A4LutdQU9nUjdhyawPn8QNPRDFhxaLp5jLoDXV+NSYBdbo
PC9+FCWEbQsN4llvUhpY4CtlvteseH6Z1JzuTDtYp6ZWz7jgvKd6UPVXhrQqQlmhnNaHNfZoHwdk
fFgfNrZCmp3A1YZ2YAzURfAZYR692KL4y3x+eKULrz9bxaGKn6fMzV8haOSvtZ3940qlv6xPSUNt
dzhd871jRY+GWIjClgUtvv4fGM3HjsTGbd5E+aZu/xDTw0itXnwFSUnidTuovtK1d9kMzgn/8NaA
afJQAEDkZAjtgDXmG7uRxT29khFT+q6XjAddydxHHIGCaUplCfHFIhUDuAWX8hUN2BCytO4PVU9x
1ovDEDHub/SfgyYq9ulcNkNr3vK63ecOwTUq+JdNVNQHWLFge46utH+52AU3thO9OyE1JZHRyBlD
xtNoJZu6OHDpWT8wI29j4QaGHndPedQObwuQqHMYYqLvjw+5MwdzlxG2WQ2639SYB8RA6R9S9H40
nno3lSWRQkeGXl1Ls3hmUvRUdOIwzg375j5Iu8ZPcShV2XxqtfjDluFPTaMC0irlWFXgQeVwA/9A
Mgwa5imTG4E3BCj3HlfvPRXQfS31QUjPW+NVdxE9zzRPJTFZ2zknuNFJAGVW8smN8oeunzouZ4Dn
/4DpO3L6vjoK5EIYYlN5rCXSZmcog5IOUD4YmBvu2Hb3aq2ccgFJan7WyhniS310Qh/PMBD9EffZ
xHA8C1FKxf0D5Qj1AK36lpM46xflGcUrij28J1kx2xs55BdjYmugXpMCilLl1kGq278aALYE871U
Qw0O2sF04fY22ZPlHq7IDUDcvaEj6eXzz6iFF/O7GGp2C9YPy3i2xzKwEx2Re2VzyWlsrLStOaIj
cloSTmyxKXrvtzpfkasfm1x/Q2r80SUADDC37KsC8VyX/4gs867144nx9rvJgrlsThD5XJJkmds1
e/I9dw22WleRd9ijtoTB7T0P7SbqykutOA/b8e6OrhzppSwJevQnLRjW3rGvp4o+8sgUzm6f8Hm4
Y/0oyYrzhvElMWlRqBPevJBSvsHOrtwHln5TPdCXxhvpzDgX8tOQ1G8DNVcowt0ZaNpf4ndOXOQn
eG074vWe1JQpVUwILM4nBtVJ8VlROCOueunzhpKrZ6fvatxqBvXoZrQCpGL9bExGCybZimjFQM03
3F4YVy7S55h2mdOo707JyLhdmoHL60UXSG5yLqtNpZp/MDwDS/hVFiW6lxLRm83qw2B5p5RsEMYW
RT5l7tAShpEn8tekesdCS3YWFSAIIp80FEKfRxu1FpVNypqY2fJUY7Ut2LdHOYAuj3LY0+8D6Y4W
kAYijaAcZ7hPovDk/hxG+8gQQLHn59krvqQ5vgNZO6KC22Zk24yTecWwuKsZgUcdoy9rXk6m71nd
AfnuPplsJhMmcx/hA0MLigkH86CSyzM+VIfu+hDTMjGwcXev3ERI3A7JgvnJhHbeSpVda6JrEEfm
wO3TLyyAu8yE6CX5rFNbCFZovGJ5Yjmf/Sq2d6LLn7jM4XSycOWM0xI4nGV6zdXk4fB2cWwitzv3
SUTeZz+SM5ewfS2re9CpG8sQx9HoL11jHjVNCSo9vTjuld3T0RraautkaIGm9ldpF8ZZ0//Uyk8L
pWBQa6yNotd8XVcgn/xude2rcTP2Tngr53yPQvTZsiQhkhOmy74/e3b+g2kFIksjQrgfX0dbfaXO
3oOgPAAYT9kho/hPlPHH3OHt0tEa0TT+RHgEt68vv5CjH2ubi7YRaC8dZuMGgmgy6BehISbQjWO9
OzpKjSgueRfMr51bfaEM0/CokAXAqW9/TNZ0EljCKq86W7+xEe2jerhp3JhwfhV5jJOC63JUWpRH
l6ocGSkoRLFXhJtkw+fUzGhCq4MBIwgfzd2qQYCz00Nykh4gyAFaRD9QzKco2hfDfLNDM8FKlnEi
4lPZWhe1wY3gRNwkwB4kgAj78dXy+DdiWjm4v+M5/jCi9DZ7dF7Hf0oqJTD721Z8IKvozmUU/dXD
cJ+NGekBWkSs1Hiz4JNDHilHG20E77eW1kbfAIpCSmOyfXUVDSN/sZtvdY8q3EYlgTz4UoJAHABK
4QpssVBH7lnrh19sWRCaaC3csLDy2zi9m5VyGgwyyN0qWO42ahZ+akrruwXWGEd9n0wcRw6dOzsn
y4F7ywGa8C3SM2xwivjsJekMzityrYc6at6+MZ6y3voyWt55PbAEGNWbOs7wfYgfVR4+UpsSAhHH
zpBg0z1E/7OOjsks5E9AMLcaRRy+/nyn45FWuNsBzd3QODiWpHjPxi8ztP7Yg8BOKZ3nioaLNqK8
gw31qefjBCcOmmLZ0rgyrftoDj8QA9AtpHUW6/J5MrVPq7ywCXY3WLoj3CdFYMy8m3qaIgnDbqfK
bqZt3RFG7KpyOCNcw77eglCh06tXNAZhvXylB9gKB0FlS11V/1Tc7PMB+Is4WkVj24X80OlV05cm
Ny7XzX9l+Dvpld2wp76LsvxnDpO7S6zFhk0GlYBhv5kCm3PZaZtGmmLjwHMok1uiMjXs2SeKytuJ
cdQC+Dz+5KXOwcrdA9uU0Pda/aaXC+/Nyug1Zn/LWL6pDmh/I6ZTQ0GFk+amJkaCk2I+2Lb6S60j
+ML6DrXhNsEuY1GMR0wrwmxjK7ofUX+2PywIWRYKRWOgkZIhjYawMPXNTtPyfT/0WwwJBsE5QAH3
yqTu5BgfZCL3XcqwFWNU5kS7NMn2SIfNfJ/xbVO+0Qw62RCxH8t81+nZPhPpMbNCvzBpiU9bGaPm
1xiGEzUsGbtnlsPEA9CyLFCBt0hZygPd6mwGw2Nyg5W1j/pvFw+aj4X3YJhy3+Rt0DnGTvYFZ4rI
QP2A1nWvVeEhdr5K9k4JGmgbWfRYDUe9VC+tMe/j5I2ffcmAvDPw2avKBB42erAyniYYlxOo1miw
D6FmHKCwsGLqezlM+9FFbJs4+zqt9kRG72rii3VuZ9L1jWraZdV4JDEpyHHu9rQxilR7dPx0zTD3
MfoAnGx+vrjXhRJIC/mOfC3p5U7cPkK06TSFj1HWM+anudOSWcgdvDKc3ZCx4R2TgFnCTq1MBKPJ
LqpvPVOQcEiPrQpNf9aO4dJowDsQ4d5gm7fPyddDboDeQkUDzglk3BjxHYj51QhTLu1hn+jJsQao
M9g1ErH+oDmtb6bTXknsbQlLJC5JnuINPtGIEnQNnOaJyOTD2BD55qg77E37Ce2FxV4ZbK4vpUNT
GKx/be9GMQbgM/ZCR1BRuYdKN4lidndANGtrXrIcdyYh0SktFie9JYXczYBSKt1GZewESgfGOdX5
F2MySS8lEina0xia552psgHLiQuLEmr1ZNfLAb2H+uJCZF0+XzmK/6wk4DjLLdacY65geM4nv1by
axY6RzZwQJLBXFvza9T5i5VbM85qawSLCXdRTfX+8vs4cRowVAxM5H5xZx6yujqaQE2yFmH+bAUR
uexs0E+9kxNEmIB82paGHrREylR9xY5BniOzuGS9ea7qJIhwrpDY9rtib6Xx5o3V6dBZ1sHOR5+a
cUm1nkgLk+4uU1Q/ieKbpFcL3eGopGrgkmHTKMeid3zV+p1lk5/Vzd5SrFNGouOYuEeuX39QA6mI
05IpmPHquCNlnbvJjD/jomnJu31J1VkNtp9h1AVI/CErecHdHDU/R3KYSs6boWq7YlZ2SNBxTClE
T1qcU08cFsMGPfLZghAJwlPBVYv4YT3gogyUKmfQ1aObXbK0UjCDx5pdF7nJcXRgxvVzSYCFN1Gr
O0gxztU2K0IKmKFeWyR5LlInkFghYuLUuQpreh5k/4OhEQ6bhZ24hqp9p+Vp1n6FcLTKHF9ynCKy
yOrPYQhER5c/R+2/Zgq1TGrOs4XOo6tzh9gtssJiHFX4A0paq1qjsNedgJNjUdskodBOwiAKYSzP
evEL3R6msorMpH4Ks5OVz1+YC6efNOuVJzf2Kl9TgSCQz47fhB7AsYgVNjrt8FUBxUijEbS8d4sd
Nr3pcph0/iq8JlhfPVLwSGFrWO899aICGLiYffTRDLXxZtHWRqjs+poepWROdupljX1YM4PWhyZS
xqVQ/N1KhRAIAq8/c216tcxZMLbK1XJvt1dGoQR/rq9CWQtOwUhqEgXjn4IBxyUa7Yz3kJege2JZ
w9BQXMwkVk/kdHncLjo6MkV8oNgc92AqJ3/F0hDgEAcsUDujMcd7WZLTAdKBArxKyi2rDylzGvSC
NcnHgVNCa39JYEawxC2HjJHlj12x2zT4t9LJ/W+qj4zVDK1qmB3Ygj/VCvsb3AjdATOiyVLBED+k
Zf/9vXKdIJ/Ca7Zs8TEetGNI7cABxzE67J5hPEt1DsgGvCwZlwpRiv97KIduwlKcj9lHPrCJr9pi
NWdnL1EBQ2bqgjaCp20afb7c7CTDamBfvhJ27jZXYoqVJaFoaKE3lyp3/e9faOopxeP2FGrT37io
rVuK8bJ3sTYtPZv42JoAl5d49jXGcf1oPbRNiwXHliM8CIBum6EnIl3NxVH3RPf0/cKMwv1rOW9u
R+7tZCoplQwH88Guvr/qeRRAIwnP62GcmvBcOsmvMSFvqdUW+lGyfFa/qTTzbpaN+GQ9tCbLBLOX
0/qoWQRMdWnfTDynwRqcs5JjanSdMLejX22uN4b/+CZfxJP2o/Gcivt1El+1WVUYhmUmeyd+klh/
6L+/0vdjt1MzOKFjtF8/s/5OBL08wLol9DMY89z7iaojqqUL/bWdbhhq//auI4JpMJZJqYpaHgQg
CklPVXY2csTbig9rmvxZjHF/XB/Zkfk7bpoBR187Yhg0Gl8sTKzeNN8EL06QJJN36e3mT6FP5WF9
tB4sjRhwf/0QS3njq5XYdu6ENSCtjQ/ImMTQj/rBtaL+YeqPQYz6zbMYtQIj6i+o9NlQ6HWD0zIi
i4w2/vo8v/tRDbEKjrSttSmdnuJeIEFF376+vusrzXuTXayOEBF3AzZeWxf7KSS7G7+7iYJoOQxm
xIyiTS2UXshgcA2HrR83ukFOMK6F9dAMWBV01KV+kRLcqmkGa0DY0Asv5jb1bQAvMK+ERTkjk+cq
i16zMn5V2nhPlJAe9PTCD8hv8V/WC9NnWXxEhvjK6enDqarChaqMpF7xvVHo9MfQ6xn8eGNAiyF5
EwVrsIn26TsmKLNmgXWH9lDHi3NnKpruTchfREbwxychWno3/UqWMz1rCRnUrLE3DNuHutKK53JG
NFD3kYK7gdxlIyTz0O2IJlt6ufqYmlemN8bVVMc/iwOfvtnwGrcYUW1K9aAb4AgI3aGxXK/vyjc7
D/U9AyJa+PDsJmkMh1rpwpZEXhYMfFTuqYrfw9h0Eb6nz5A+T502T6cE/ik327JAP596p7DPnhI2
7EQkYPg1lsPQRGyz00afNxaJkz7pt1hOl8rGU0tYBRWu73HmhxhZjE09IfGtpWd7GQqTaT9iImnE
Z30B27jlFllOPB40r2Pz5tRbJHXO+ZuQZes5McCiY88hSvpq6hC+ys5uMfFOI2LiBPbbEmHVTb0d
tEnx4SFQVhcenqEzhu3NNH83YvdGh0nYc3LFJt1cS97kV4nt6py1SFNkpVZXei6Gb9JQ3RRefWli
cHmEgqmHRUd3qbt9lrQ6rRUkp07MpWoaoqVHpI/xDr+Bh70iLzjlyP9OdqO4yx6/+S39zkD/4KwM
IDdD8O8K859mAp9Cim36lLYR6CkxO095N/KnF7xsB7U0y3Mta++tcxfkPznmDlukyCCrT3cMNWgR
QPqDByzKswAiiz430Jra7kHVtHZbjnhV05YoG7wbd16ulN4bymAluycQDudIPnmmfESq1Z2QbMFZ
zkz0csvDklv0VadF5lABqfV9GkbnuPzGIK3jScSI0eAf6I1JX9JIX7jdoLaTrVIxc5LOwfUrvXKO
XYakLVnu+IZi0PCmNkMR7eJ1z9volEHlGUBdnKFZ+gbbo6Wzxbskd3+5TvV3kp48rOejy/Mq6OFl
0dpM4yOIxS5IJadAR94iQ5TJ61mMNcEQZmlOTemXNrTU8cu3i1JgiEYd91feje1GmFV90lXcHgge
8sv3ySLEpjxBBCbHKxz245CdoswNj9aaWEtQfL+bgEJs7HGZXc8NcmdMvuf1I+m1jAUZOOp6P2xU
qSjqRmRFc6pa47SWK+uhXsZ0UZF8mN3yzvYS2OF9+1IhMcO5X9IAbVz7kRShsbGKrg1KhF8hcxkY
f+V0dFSmiGu5YuYebkxGGjnF4HZlemq9ZjJSnQ5O7qRoy6r4RWvsDMMkkMrasf+muBSxtIHTspgg
LjXCYIfuyRwiMGHTc1hrH9Mo0ie1Jm3dncjriwzPooc7kWke9cEKvHIrR/up0ge9kVDUEA3rxHuY
0pdRNNmp63TUVQ7JpFh6UTC6OuyfOEyeW5O6khkF+m3cdXMWEP6I+LW4r4c1WnmRLCzvUU9Pfuea
hpbA6LsD1s/p1uTkXa6L8PeCqhIpsdVy9CLrejoC61P0AVndIKbv9/NgecUBwDWeb30gW2KpU4AT
/lVaHFOKVI2rtxwQIJYXp1f6+0B46mFdGr45bLWNsAy1iXGfioQ/p4Ib0uiV+R2cURSTfswAw9du
c1+xBwB5e1hGyzKo1FZ/1exAlSK7acIivyvBskTkm/3smQ6QgsQqTyId7ecwRBzAGncnM4VGk9vk
gZYX+i3COoWf1jM+oqmLmW5/NlwcLz0gicLLxD7PkfpbzHt2XQqcI6PL6s/I+A7alP0Yzao7rsFd
GXPpgGSQyftCExa9qOWQPOy0Qn5Ith2ksWjTFcChN5ES61dAgfZ5GtCYLJQGZ6BFiXiANIBU8a7r
cx6QweuY5kZQxdbrWr7FwH7ZjFNYAyoIUpYRMiWn23raRJKjRbdpC7Ktr8SpyGR4sw3DuWHXW1ip
sat/Fq5qBGsJE4HoUcOU1FVaVE8qZeXeTAXibLMf4p0FpRwLOAOKvqRV/p8nBR0enWyQDADIunJZ
yzNCsbgFYex4aIYin8kQIXwpRprFSBDpSl6RCbRW3kvqzRi62tmxX9claD10ie1tx4YBWDKRMbaF
mHBsbd05CUWLnzIpaMY5NFKcQiAdwbP5KqzfOHraXT8v6owlqBein3rts2xrJdTYEGOzjTED9bYW
Y9Rx/THrZ4BgF8gZT52OLWvTQMfjRtuEJy1h9DbWhAJ7ivqigiU/60lq3p1W+xsnjBCCwVzyLtli
3NEQ49AfryufjdIGHKMbyoPV6s9k4YUHc0JQv0Ycw2nqjmw1bNcfilRlfliZR/pCj7X4SCysVL3V
z7u4sU4RvrifWaUARXeG8lHQ8NjPEzGa6hxa1HYGU4ll+WqHQewjtEF4/poO2RJ8nnlCyON6Ebz9
LG/8ggKI1lOTv3cjzuGmrpy7bqE100ev5D7Z2cBO4LG4oQ+TNobZYn0lU1zdWkYLR2yiTwiBk9u6
PJh1/Hs9ebGg9dvGZrSnEPXuSvYpsorBp00x3Obtman8OzAbdhBRc7d0xbzrJBvNgFQWlulES97K
19jx5Rcu9Vw7NwBDQATSh7OHki5X/75S9pxUO0/6kOPhSsS5VMNXY3m1gftuyZ262Umk3e25/orY
bV5s1cv3RoxylzcHxJzlvrYeqpbUy1amyXdIbpYYD8KauoO5bhybfq9X2t1JcdJ+n59RIJAubPEg
tkTdW1oM63WJdYgTgHh6i3a0dIi77bmLUJXn71WHY2ho5pl86v5d2GH6Ck6ZL1dJNhmwEZQk/+Em
UR5R/DteflVS3YtTnNZnHBDqzZxzxddiLbyisgQLSWYE4RvWy+hUOKu06Fr1MmXcYbnvUTY8ULDM
z3Fq+UVEtAqLRlepL+smmFxyly5PoW6tGo0iaqPpp61qOY25pDwDj98SnZD5jjnk75FJKnj1TnWr
/TAwUGFSYVKmiMCzM4tevisuoy3eVMOrbjPgxQBH2IfRFB9G4vndQoxUEGBu0nSGfh0xU5dLPbne
aN1G4+5pyEeyrG3rAocbg1QDuglbAkO1a1R6ejAOI01vRc/9glIYpGexJ30zkBpXgZO1sY+G/MQt
zxowivQ/Z3QIga6RjAPeFaVfWGE84lHZifhkYL3NYRDc3LSlVWY599FrHW5xIRb+KlS/itjE/TEU
F0nd+9K+9vlICGrRlHenTrdZC6lGfxm7qAL911TXnvTM7/8oCweu67IsFnYM0EHnVDTxrN7CxkFA
6PZo9CA/+JGu/FDUHmpJ9BmrGidcw5dTgOMhqDEJj3YdasfYtUv+2jiE68VBK5nKlVMe1aAFHFT7
YfZSlJb1jHrGfpZVAdZpBBtRLvcvFK2n0CWCHsbO76pJkjfXy9x7nZoBoujkLdWGpaqjROMmyGwv
tt7Bcy7DcuvH+qh0awMaqCuJPOCTlkYKVlPTa/PMEvcLoqOowcH070qrYoTHqEyMydy4vifmrw60
V278zePuuepQHY31b3PhX1N3wNBhmHLpZ+g1bF2xhmHmDuoJsDF9Ovr4VM3xhI1sDRSeGQd5UNQb
4lmRFnapb/Vtt4+sWHn2uFrXeqeNxE9v8oxnCRhj5zFj260Pc72UcE+Z8gF08g6JV3yQ4ndvima6
cl1Yr+PsfaVTJq5dVse7CfL0wRYuJw8nxXlCLRyYLRkoYR8ZJ6ufXpGUFEyt2RnhfV0wQgkD8Ci/
yGSUOzsqscvMfXUQ/ZsY8/oCvuAMT0YcsqUdNFm/WRK49+Q4nopIyW/JEvg0Kv1NkEVjEcEQcPdm
6GfRfLeS+DVMreKR5canNdQhSl4nOqqKM324MXMnl6lzqE9iay3tyNBs9Qs9MnCrSh+YqaFv5nBC
DWdN/Cey83SSVLQAnX58GIY+J0Nb/uUXdh8YKItDE2fVLrGQvK4LeOTo6hcTWgcutQ0dmq4wUmAV
dHeuF82RxZkm41Rklxmb0MFIW9TKsl5yEvRqr9N/CwpdqehPS4laBNUsQODkxGLYAIookhOl0EjL
4Cm10oLdGbbUDsWOLRLjA70xbtSlUOzdBIS+/B+uzmu5baXrtk+EKqRGuGWOIhUs2bpBOSIDjRye
/gw0vX+f+m5YpOztLYlEY4U5x0QHzNrldyn7Q9a0/X1Oc4DGHfsU2ip3XWtZdTSHhM1OZj11UXS2
Zmps9bkwHLDEKsEayO22nklgNhhnI3SOXsLod+Ik5r7Ug2Jv8svDvweeBkJ1vM5N8acpp/Is56I+
zEtgqllM73ZrZc8FmJidAZ0H/I59HkPiPAoGwHZocnsIwEl2QY66xbKfLemm6KGg28WW/Z3Cor4Q
vdZc1DPNSYjmrXVz7UZ8bJIMY6O/2MoR3eKH1m/8t7NB1xcFoG8jOc9PdnuxtQ8oe1tvluZVFcKO
22PBY0JrLk2btbSj3pgmkICZB+luMX9pTMqzx9FhC36pIfQ5difhh8cUgVAmk11arv9WA0unqQ4d
/l7myRX7xpZ0mYEKpx0QugQOb0kjtP0wwoWohznZyBgQ0JhoxLRmVuOdsPB0mV99AG21TvC57lYL
3Fxh34cFEp4bZo2qffQI+cDl6SEhehoAqW97PQ/WhWhA05TdsDXaqFsP9DXNbjDJ+1JdhVW65W7u
RIKSckjOWlcktNtsFpmMohTm2B1T0o65Rn53k/9TkeCtBshYrlNIzi5Z7MF76dlw8XU32dfY0GJQ
31vdN0jjnsbojNDk7wNJJzFblfBHUZC/akJ7uxf4VfAi9CnsSOqDOGeGXbAw2ogKla2qjWlimDdI
UPiw6A/pgIvRNxqYaEnPHa7NXuLIAR0MYl/db8e8/oVUvyckzEAj3djBvgshvIu6Q1tdwy5IiC9e
5wEF3WbQyoiDtfTWZmHVtww0CIuMpyz1/AsCVO5zpkySZuuVKBcI8GioYDiw66bsD2E3XlpNXFgh
UHZb/UtYuW81onH4eN6lVwGRtMcCOadzsKufqe0CyfRLPKGcmgZyeJL+xpxeVncEHILeHEF6PEfD
yJ6u7p+p/T7UzMDBd3uwh/7VQww08O7eLekNL6mp7WeyP94p4pcEroGe1e9AkC4PGGXJWzUcLLee
tbezxHgTTKdO9lK+1UV5cGy/3FYz5g3DjF+J/amOVYsLFZtS+7gG+PRwtuuWs1b/opXaRNlM5u/H
uMAcy69Z3FNHj8UI2HcmpYpjE1ytM7wXVXSXLHZPZpnCgqTM2waJziZDxngL5/Kcudn33l0Al1W+
bDK74BiLBmiWWb8kbRvfwxrz09KCyoyhX8uEYaUNNWxaDztwpWlsUR0a8UAL4xPzBuPZaHW+Juur
72BjhjW3VoVeX3rt0YHyX4+1eMXbi2IztlZjVyzBbs0PvyA/oMZ+0fT6sE4AV7BAlcO1sTzGQ64t
DtA6WTeQastuJPgEYvkjovIxDFYkflh+0Gz+zrjVrqZ5tk5TPFpPYWLd7TZuTqmReNvKpjOA8YY4
dyl356q7MCq2vlSB5jwl2TOK426Vt5l2z2bmNbWGENeQWHkKSXKR2Y3ak5OGG88RX1qV30hi76uR
m+kmcvv4a+rSZAMM9E5ei9N3AgEaubJcP4ZJUY4WXHgMq8xaI/Sn9CE2Z0l49H322VHfLS4OXBnz
YPxkuZq/GZpWXrtQePuwKoYjMfHbNp0z+DNRcQeKg1QkxjXdGrimbe6rAao9zyg/zSKPXx7/T4R4
W7304aDC9z1HsCZu1N/plwWVaJbFVVXKRpqBixwJZeyzTTwiXtB0rJyquymLut1qlu6xvWGW6cYa
ajzaso162XT2Le3SX04OqNNzNefazk37jJTyj3+sNlrfllTYWftuKvI3hCLsDfYHYGlQCMsTUNAE
TsyXNrW0q1Fa/ow8grVQGzmQ5+gYwx/uslZQl0OYVxn8hWUwZ5UFNovUd78Uuf6JHdb5hf4FSpTw
3typETtkkxMxSoyy1UMNBhumpDusHsmeHRjcj7kgcHIGWfGSZ+OxC6nORDB8VZ9OI0rZMhXeuFdn
dto2NaXtJB8v4Y4yp5TgscuRH0hi2OG382YlwdbuMKmn3vDBv5mcEuYlu4Dz8hTFyXeyKdo1YRfG
Llp6c6Jb/RuFf7sSvij38Dbn5sm2Y3pq0hH8IrrW9KS3yoqZoDnjr0Sa4ow0NHpNfTkQpwPDVtNe
4i6qf8IOe9H6of458WRI4nrdxABOChlC+QjxmWtOu/OdmanFOK8s0VpfWNyil3N0vqa1I+CmYWN0
9GVIstS4QrR0fjO++7U3zMbZsJlPqGf8CkltiYsfFacAExAUIf92xkNaSCxYEID0SoybSeRY/msi
OqJQof2i+yS0klULSPk6RYlVpDhklxGcmr4lI6qcVWPPI7aXvMdMTlwKsZ7OQQPzep5avQBzLxg+
T0zOS81+Jf4239bYURG5ahUDr+FF5ZpKUZFGiaj8kEwSiyWZdsEqda2zHYz5YcIuAEmd3axD+64u
TSnrYtGq+PjoRH+BGQWPjFvwcJGQwQ3HOTeWiXVNN0ja/e/TpRYlc0MRJ70YVGQZcDjZGR9zWONr
fGDxJpaya1dxMv4eHE4e1T1TK3oreqtq36VGsdOx+Gwi/xWglvUzfkOwJH55mKViUgyEmTh7LxX2
qwPf42zKFm700hFDIS53qMh9PG6YubFrIFVVOzhwTEcjkb+xftZvum6s2SV5z+oVt5sZaANwPPVy
bhjrAbDSt4jgeuDbDH+AETXPWEfEQTiMpR/x3ZBXHYgwnQWQyiEs5L97m3rGjh07gDoQRx3y1zKZ
Up0TFWV76Qb5+JL6eoqIat12PXkMjuae/z04qUQh31QflNURPzCv1B92+ncxf1OFi16E4NF9LcEp
ZAcn1aHij47PNUpQ1aqCxMMjS52+MaEwX4qADLW0T4tXWfYM4/kg2EfC/vq1Wnn9e4jTZpNFgP+F
Tr0GhXfV6Wb8VVYgDxodUzqRmfZtbEyBfyH+idfPOFBrg4qyrH3Qen2w0zAY0pks7zXQ5gi2R2Ru
I0e/peAcP/TBa44AFDfItSd00x60q3as70k0trc+vv/7ivryPGCVKkdujEz2+40Vs0erDVoONiKI
mi1hH5yh03e29O2DjzZrk4oWRISLIMDCx7OB8wPlsUwgynWDkd+MZ3apDd8L5Xa9PKvdKr85r2lh
u9cCSeAAVGNTYDxG8YLymCGZfY004DaJ48yfpUN9HIomOFka6Vzq1qAUEuTNpNwSsrxifuO21cGg
8z74sVs/45AudmMeJhs+aohYkrDdz5nHXKQLqRuiAKzS8rGuy8jeOJFj7ZgSitfG5jNT2eEP/4u6
VGyiSIwdJ3mITr2PnrQiL589IdelgIiu7pitx4a3dMHLETOCL3NIrtrgt8+GVlbv2QLwYA42NkwC
bGGJVymY5gHpAfLl6IJFfDlK1oe9dzHT3APGSCbPv5exhB5LXICxhr1EqI66xFuyao5qml/xU59g
SD2BMqsvTTLKCyL/eUj2hH3yXREPw/Bk4E2Posxgnto1N9W4uf7Yf3dLnVK+9Z9Gq8MZvhw23XL4
dA5q2L6RrM8CB+Rq5eBVFaXLClMkL3i4IIgSnapeOVUAzjM8q6OqUf/E8pAxAsTLBmdS/QFZs0AQ
2D7+Hi2OJ2YL7aYti4R/FpjtpsAUyandEyngBRjeRYF9zGvfPbNbMu2xbdWl9QITmEFQMqMHr4N0
OzZAYp25u6SCoU/msp2bmVpRWrCwNHra/KbpkqeS3SXuTrzBsIEouwBNRDczyGn5ogYKNrrPf2Pw
LJ6/le23yuY3qDJP9Ul+olIaz1ki2mvQBYzhUqRkDAfI1qr1JTS+fQ8jRklh/5SMZf6mmzpCiBhS
Od0e3H9h3OJYT14qlCJ+Pj13yZQdCH9i/R2bqNpou66l2yQnI3SqrR825s02+49oSHC85L28dnn6
6rjWjAbwJVkWOcwRq1txQxzt8yMzA0DhfX5oppYyqYR7fZnJfDURc4mWzCeSZPndCqv67uJ4ryPT
YTpLnvmYII+3zAanuSy/LOPE0g3HN9aD/XpqjB8oRNCLqINqRCI0Ilr3gLpVpMNU3Sv1FazG2T4m
ffCbOMP40WEGhOkAsUOVH3JzUYqvkDzlhbBjX+e2B/yWsk7QJg8TGdvQwkG+4LVJvLfnKuRbsV//
FlzszfJmQXQsf43bbbsrarbnIDjH6+PALww3fR6TWR5NIhNXQVZmR3thGKiZtcRkTXxgGq/V18zl
R55m1p6DIbydmuBrOYaySJuooSuDgT5HbN06+j6pu0cYnWo8qfVzbFOS4FQdcdyA3v/FCBlKgGOB
2OGCdq/M/EdWahDyO4ZdATpRFVA8z4QsV3ncbu2la5qbyDyrZ1nWzWyriMus2K5cesYWsdUeWmLT
SRMQsXHokUYXmbwFy35GzVj4mx5b+IRQKmigAbtyM33KS/mqPncmYPZVGA7dKluiv2gsD1wJAx0W
r4KoI9pDAkFVIpAw8Mp9Gs/vuluXT7rV4O4ppURMnmbgyFIWGgZriwQM7CpQehYXO6Z6Ji38woHl
70kOcXCXSvvgFTpVYy+eysqdX9AkbKU5XSEbx2s4KfKjxt+/C+wcsXyQA05wi4lAPuQa6iF2DAO6
3Wxt/n0twons2tNGbSnSo+5yxOozPHkj0JMzHON808waE46gTghiI7dR/YF66QcMSaiJlILPh1zM
OYCHoxcnHJ2wh5YHj1XS45l66Vj5NxAK/v7f14PISdfJrGX7qcXEjmOZ/HQH4EPLbcgGKHWG+0wX
QDrBlQxUuZ5E+kkAZfukrqzllSAw7+xaJKkvMqhpUWI50ufE1wDYamOUwoVHAIYdKjxAg3xrJ1FE
myBCsDzjTol7dPkOi7ILaxqCg5egpYaImbUBihAvzHIG9ubwhUtKHkKWqEgv+T/uB2z2OyU8JC3V
hGzsGtW2Kuz6eTROTRDba/VPBSnb57BJESC64c0diRjh/YynrHvHFCDPXuEdVPfheq920kvi98jb
bQPrLNwsvDttF12QPNsrKe0emlCQ4F8jsExaCA+auoNRk6a/+gSEMoAbAQMWxvOyBolDLCrAO4Zj
x1j9LA38rxFs89UkquEALbNgAslDUfrGqWecnnvjizpGANG8JGieY3idV68K2PyFVgq5IS7Dnavr
BQGlXkyEkImaVdK9tEzV2rc49WPyaClawwmMQuIb6zGo5DfNxwcj+VxMKFKv0ur3YSQ9MM7X0Kz9
N5ULZaf6n25JGm9JSjkGdY9Y2y7aQ+LY6V6YsffSuoOdXmebUnYcpbyatibBXBju5yjDD6jPN/Uh
1lr/hmQoXY3DNYjS6atXFOYxmTGBDqGrf+O7eke/86uOPRzufohAkc/Gv4cscQb8FzbRahGD5C6e
vk5x9lu9lU5VMlfN7Oagx4Fz04SewfyrvBPob7FmcDCd2cHgRtyAoCifi7JeOEQGXsqhIwqNuobI
juoHsdnF9354Yzpo/MAkT/OcOikzomR+EnkEhJZ27IlsleCgri3dwjrgNSRhqZdiqdwhiz1PgQlE
hkSUlW0M0W3MSeBc9aTInDNu2ZVWu/sIlvgKQhZ3zEz+Wp40ICbunCbxyu3S6tCQk7smW2iJDyZ6
r4zjY6OH2m/vp2cn6F0G7ffyNYHyZuXYIn5Fy3xIuUc824A0l8zYJdaAlIag5gJUb2VnEdOQ2PYf
KrwCXMvvEEzQqrgHEbPxdRaPlCSgDTalE/0c3Vx8C4qCexyIAMgZ/f4RH9aI/FY5Bu7llt+0Jzv2
R166i6sUHoyFo8qInud54JMJzhhDlDZczWCRIIUDLEE2NSd0fDFQj5GBTR6hpNdKcUoGtztJv8K9
BFjGN/kmK5EQVFtV74HZIlLAS8ouJL02XHc3IYOAtbj1m3OhO8Sli8VrWQNmpuFiCY+4nOzkSCfl
PWGm0zdCS4uXHhdjt+gN1M1VzTUkBKOtAX6It1+rj7M9PGtk/nSPbgaiU5Ul+mdgWtqt0aybZqT+
1vRqdnJ0Zlk59d9lPhUm85C2+D7kYsn80UX5wvlgPqpwF2jExXAEGXLBr1Am7yHOlFNkMSOkBGuf
kSEWy8U/fycjqVjlNqu3OA7+RJiYX4Nx2VE43JKVjIe+QgmkZ3xwV10bseA1ZJ9NqP0YeVsfpedP
28GBVacSjqmX8YBw97FFuSZZwnkLmHrfH+2S3SfT3WPPHCKBmuwVfFJnP4esZr3IsrZkgnEIlQGC
oxLGYkteO0JUVkiaYfqEza8Tn9aq4gxbDV4/ffRtKPeQVvHGt6O5VrchElUTdvn/PaiblIuMTI+a
q1YxotW6aNgZGuywlemF/vlxhMMYih/CYHjC+OYmMPppFV6nMSYrLiRZRo0rAIghGrewkizDC7U1
Qwz66adS7B8qYycvj74GBNiIwLKwAUz3ThxHaBbsX/3UtaechNOVDxhPso4hb8SOxY6kbdp4cJ53
uENYTVmUPT0+ziAM4v2comwqEk+81wNaO1ePpoNqenJO/VXZYdMuSNEoSaN9x4GRrqOYxONUIycH
CS4JQeRiGUvFUbXA3BzU3kvmLR0pFKdNUSXGOvGa7kjb4Kx8T4eYXfhYOsPnR5vAt0S+HhP/O/qW
8B59VydrUqfyxEAFASIKk/swR8Emg6RFbM/snpCvcfBpKAWcHj9arRRdVQ7ceS5wzuk+I3vXEc0L
PlLvFpC4YaGZ6peYUNagM+m2kh2BB2AEhlJifSEF4R7R7cKPcEk2yYcFP+WCjkPixcRJvR0Yne19
SUjJQwreV/1W08t2V8+N/pIsPy577bxGn8weNHUvZrWpPJyn2DPOoq3SC1HSR4CtwUEY1s92jios
eSPebiYA/UWP6NFevCi9y9ioCZuIMMWSlGPJ0rskU5ddg7jV6cFT+RmTmJF5BVmk0fCpfszFyH8j
QWeXttW0fry3rENsOSOzjnpGwct8t53ovT1JWkUQe1/91s6/JnpxcG3yoqqg0zeP39BD/W37Gfgx
T8OoaHfI/DRmUaPS5ZhFvVbLJHPZKKln//PSb/nOCSz9BBAJ6scTCbYK0yq2aoeXReQnuTbTqn8K
aW0JySVr8hj2Q3UdaRvJ8zMr4B2exseA91SLI3EzHWKdl4LfSYkj6/0Jq0sRyG0OdGMjDNzX7vIg
k+6jqSrs4Rbh1vgVihNLmjVjRHwC+DgeJdr/3JBHCahi27V6vXONrNv3RSyOj9/I4y4xNtQSy++R
WuG5E3V2xot+1bQxfQun+AXY9fQxDPJnzjbYj/rXcllJVEOwuHMJm7Gx4Cl5EFh19x7M+Jch1ZAW
vEiGQjsIMZJm35TA45/7gy12uq+IYyuSrn5Ui/Pi0BosB+GQdVeSYh35CfweTDiDn3VrOQsbrfGL
aoATvzq4AnYG7IlbCub+ZrfCXxelS9cA69QMkuRC/h6xyLEsiaMB2NDYWFRU2WdYJNYCvAcYpbwx
mokhWXr1DzOtSjCoHZs522825ZzOFGOdy8dL81BW1MdhzvJ9L3BwuR4Y4sxEZrwsoEwHgaljUb0m
paXhegOiA5qYcLDSfoGS3D5NHbOBhtqtICIuSXOMwnoKZHfx0TxG9TL0tkLvqd8I7btMoiEzQn7X
ZJC/BLYuLsPCJh/Y5/6dncU1S6BOziBQqpgIXM6utdJo23ng7jmXrOM48rbNbiFesXX4mzyzht1a
80YynEeR/0zIxq5Bl7Zloz9ZOMpByoVMzLS6ajdqLgm7YBtwV2JZjeh7pQaT/Xz1UAekV6aMqKYq
H53+kNG+L8pPFnFrJuXbouf+a1Typaws81o52TdibeQ39mgoehzUf02DfjTNKF5dr32h/dU//fmK
1n2RbQG+VfdRJ+maFw65NBt+lgG+3bDo5Ec+NlzVRuEf0sIIzo+TC8Hi1zid745G6cW4A6yUqZ3b
DqY08AOUaWO+Hyk0nZM1kB1Cn6psPH2PGWeczHzdp5zgu8Ziw26XuklkKp4BFrd/XK27+qKdnkkc
JdRvir5Ew2Sc0Len10JbfB9GDWpzGbFXvWPTX4zf7GLEf+6XjOFydMurGaI5+jQBMttJm+2AJWrt
LBe15ozTfma6gmmal2mTXwAj40IHT3MZMcyvbXaVLJbZRjqgNu96AEGAyG7+zaXz6JZ76le3nolF
dT0YNxVBmd0c/2RHCUDk/74Equk8wNdE5Vbn5IMEA/OrishUcreOj/4jgiSU9GyBMxfKstopJDMa
BDZthc1oXfY+gjgWwA0EkgLMHsY/qdXepYniPz4H/NsckKlWgyMuUbu/lWl2omQIT+rqT4aFGtIT
KWDU7luDtvj0uEAQ9aC0p+0CA3iay8x9UwMRmBQEs8WvQ8RZaZDsQqRdw/Rc6DDwx3jYz60d3zVX
D26PrfVoJ+KgLBIzNR8QQ9smiEdnL1no4c7R6uQxHvCWGcH/DApoQ54f88rIcr0jMoSbPQ/Bs3rg
77v7ihAoMMMD9jS1V+v53K+UpY9rJ17lgG9Ofv5HLZKbnttzjT286vm8DEV7AgLPdmkc6m21HJ9p
bLxGepkevCQp4I42E3jS6ajKDRtPApxdlJhBQkxO4XMOFLTZGVUUeLmhftyS1UhfPfBJq8iPpihU
5YYg5YyLkk3bY7I9asO9D6F2YUkWw2JE0FGp49Aft8p2t+5p/Vi/dD8Ih37XSXye7bS/ZGPekD86
7CErrh7SH6fgTtzj0Z8kIZhQDN7Z0uF1WnaHeNUsgGQlm51l4xPObrtqdDxfuMC+FpHTX4cK2a1W
kjpsNxolCGBtgAPjNCIbj6Otvrxn6qFJqTWZpUPGWT7vgWbFd+C0EZMwtlYAolg7BVayypbO0+g1
edGCI0eUe8II6p7UM/XgG+Pfl4avwSRf/lR9TZYE+rqy8TdFHWVY3mFYnx6zKrcH7WvrBSlZy4WF
jAxzd4GnmXhO55TI6DxLG7/HwL4zaRHsWJNr7BvDSyBno7B67IBEniGtdw0oO4n+E+/ho0nQsqx6
KrL2os62zN0ghiM5xSQZtWgp//oA+mCcolt+PG0TmooW1symj7SD6AAJ/XuATkODrmNNsfK+4vbi
4k+kExkt7xMeP8dBaMSfCEy6Y9NmRPsGwtjA1RnLfeEehfnmm/30g9MxCRPuBEzkaLkMUuJ8Pd2V
bptcXZJJNhSv0w9r2DjN+D3k1npQiop/a63ZRRoS+8j9gxZws+5zXaPV6j8aIjVmdGsvDWXnax3l
BMwm/uFRfzrkDGGa78kTXzSxVtm8liH39HTx5OUAGB4NBkFHuA4WEa0futq26uBuDGb3XJsD/jid
jsYvUcQGDAtXc28lewnMXq1ke5t3pEtJ7ZrLhNEsM+vtbJrhObYxb6ln4/JyYpx6iHzroL6O9z8g
rpObPxnllrFHKTUwBIH+IkuzuagSvsyZYTtFs3nUtkk5V4TqYIznv3Dx4Pn/WYKX8baRH7W830ov
T5FyMk9T47XCZuGQzNj7eHeo3aGzgiFB45yUzufj6sh87KTkJKiLS11miW2R4ZzFrEr4lR8o0hlu
M8lZF+lgXaiQr3ns1GxJRyZx5PiJq5N8NZBwYN5GOxzCg/UARP/rwUxQkFkg+mM81b8xN0w7ZbLF
6gDYYSkeeqtM1mr/LmPh32LyPFhmm+lal+IVwnyMoxatqYotaaHtXMiZf2LG1YUAb8BuI07VDjpt
8zbtkQeZ5IBj2qMHYVpEjhy4JjWzc7zsB3YrebTZg+yJd4rWjxaqcQkutIJxNWbD9JUz+cP32Ghm
2kwWXEaKjd7nzmZ2I35qY1FHPe4D6KdfVampbjt4Qym6KUgci+RdtWFU+8ZgEj3hGvXAWh0WulMb
9bOMzXeM5OmxmSvzOIwY1sKwKW5qJINQrKJ6n64WOLlPy0ZlpRVe9NqzRdwltehBICzajnzE6Oo2
/VvuA4b3bbrAvqnuoSCqkvemuQZeREJOWsFQSt1yiyKoWQutL4kwB8xJICwCPSwnUPU6b5y+JuRz
Lu/MiuOZVWHnEZzZRIR7Gv2xyfrpMzSjn37i5xerSB9j43+TYdH2DNWcoCKKFc8WDfcM+/sNYdih
GvvoCsMK2T8b3HU9FvIDiCfgSlw/+9GF1IsjClWXbuMDgc/kNTNp6mnC/b70jqFWyXtqj/CxCzz5
ft3OqH3wW/1tfxkE7DTd6PezQANH9cFm0KtXRZ60b0VubozEkCd8Hvm9zGjPHzXclM+8iaw2C8uv
9s5ky03QpN9LAm/hAGr53XYs3rW4pVD0NPKFG6pxF7TAi4AnQUHCqEJdSHZSVpvRKohJwwDx1uYN
AeksZsB4MMIIq+FXZYGDULNAqTtfq4QuCIXAXOzQDa416AWXxkDGG5pdvxMOSg/1smwNGzFUsmpj
Snu1lJ2z0n1e8uhVH47OB7OkaTyp+/ycwnFmaYpugc7dICgiW3SybZSPG05diGNIRwiP6Hdt1UFy
qASJ1E2YXOxFz5fbTXcwZlZ6GyPcKFHdUIkOv0BpXZppRBiwzNljUxIFVHxqvlYequXUgTHoXpUQ
OFqOI62DgYi/87v6un+BN1TDuEU36GAZWFz/9ALZuvDEycpRJqlfKEliDR7l+mAjx/lbYU/hqxmC
xo4y/JxVNGnXKW4RIrWkhV5dd3ThMjV0DvD2t5JktYvan6t1elVO7dql1wCz6SFU84BOI2Xsj6a0
MSCKTIDpMkByLd+6Wg+qkzR1mw+9cN+cKG4uet5FLDdKjOb+2O5KxxlfykmX5IqF8tsorL/PHl8b
7WgXmaYAtDtP54Kiyk18HGYIRtgofXLRhxugl+55GBHPhHr49VHYjWXRLNlv4ybiVnEhC6HfxhH7
h2ZZS3hktOwTDrv1CPmTaZs3M1Pxc2utJhZeH84UNVGICi/4ICcq+9KjyXft3PuKawUAiwCDPNSN
dRWk/q2MKg9fFzk0NDn5HZ5PdGNNor+H+IbRQppIHMfqzUsTPOoSKAwDxnPrs6YDlL0KSsK9/MUW
1Ud1cOL922sM6a8aQwjAGC2IFolo8f8eZOz9fRmiz9kheTA3OnNlQtSIROpdGHjqhmJ0wbhlYFis
fexn2yqFlIXffHYPbohWUhlmPECcHAIuuN3aecEvW+f6q9pbJCGme9Qjm86ADLtkJl6bsnP1DTPu
JYzcxuhlddHrbIb+6mGKb0w0lOPEcC2xANTm3ivC34Gpa0xBlfvYGofa7a5Qy0c3sfZaRupaVvTL
KgCG377CI7SeFqHZUPn+g9tR1vUrhnvC1mRFk70wB+g90pd8RGyExMGfB7CcjLbUQ7OYhyfTwS6w
uHGZ11a4cdtw+xgNUcOewJpTCI+JwLFiIbNVLz3RTId3K0apqeTqSNJWlQ2q49FLuNFQ7z3aVt6l
oTxXXfHpV85V3YL73v+BeFwcW9oirJ3pjt8rusIxGlAbEHOkCiNVD6lnbs59fRi9fmU17ao1v3lM
9j99RlnbSevEsdNz8lxi0IIkrtQ7LhpmPT4QthmfI4JdiCfT8KFuuOqD7EZuviVDJl6lhEiy0zTt
79KjKU3m58Eyz3Qb+ZucZvci3PynU7fRlZ14tK08ATPSansA0Nma1VFISGTPoVQuKJuAMNoahZRg
kbxc54Vsfmiax8hqeVV7FYr4LOl2HShP7PwBjcviHucs25ZSHJXygX1J/G4xrFqHGtzuxkNXSQdx
nkmIeUyGMl5htzVh+R0esBAmgA7ZHaT5eDVJLMvYNXU876ntfqsZoXooRXhNSFxDUyjzY6nH8pz0
cw0io/+uikbfsZqzHMTPgItw/ShBOX9ZUuNMWRPI7Dwx/t+SjLj4SMMSbAUXmHr278HELk4yEtYm
rZisews9bE0moLeLF2FwY7Cwx4E7Muz6r6wUc2t+sWa64PHPEBTTswY35hB7OqlLTfGh9z3sUPrj
iyUAwMy5UZ7b2P0y1L15ynKi2wOT7gbp7zdMR3SZuvEripiIxw1rCosgsqNLdPwLjqqjttA5sW+T
wlHFjOCAMKzCdOYNWbYtoc4IVrl2HBfEGtsC/aWfyvLu+fZavcqZNF0Cw5QHde44BWNwuwKohC/5
iV/4fq6keVRDqNGq/9IC1Mvu9PhsGGjclF20ImBh005MoMaJS3nb+122CT2BcTSOKjKYNfmNcAd7
43NnPPY5kcShj3nncZ9BDf/+r9cn4qesVrFd/eqRmu1rC0Naboa/q8XZqh6iZNRPagGJ1R5pEgTN
pNa+jFkf7ToTGGwrxu1gNN6zjiiYqYjM/gqXS11bab7jf5N2zKgnlsG3wdWPRtmAw2viSw0t/ks3
fn9s73RECOXstH8a4OO6z9hak1K7EsmDXNmYnFsTv6tCDtJ4dHDJZFpVg+Pj2E8PtY1gtWJ0BcMC
lluer9XkjtOTAdUSqk2P7g+czZ1OkmCRh6AUEu5ieZdt9QEN5bK6F0uXoUgq8wg3cLbBHrQpWsPQ
TpEkqKut8ra24X+L00HC6R2M7TjW435Ae3YNg9y/EjXNphLck1uZFYabOjxnCEFoytGjhGY+HJVb
g0OTjBOLwYNFCeIP+dd6kNYXt5JHLTSdj9h1L2FgiV/YmS9F05HLZLqbPkzqzZh/QJ3e2PjIrvry
PUUuiBWReiydlpep3i+ap41aSvpti5QPe+XF0+YW7kQ2HZm/i8opv9QWG75m6O4miWT4xhzvMZRp
U1RHscFUDdkqFJ3/9tNqOq6WVMyEt1GkH4nlkqDEDTACmi/3jx7CMfmkxaSrHyrTtFC/LbZsWp6V
MrkSb2GSvMJvNo8Qxv9dTDC2wD+XFvfe9uttJMjafHzky3LeoxyF47NI0mJhFU9OzV568olZXMa/
3IP5cUtMS0N9gyAISoc4uKdMl+3BXRTF+Tm0XPjKi7DYSTXuoDFGmWBRhwiy5UktmZhoZ4NnboGR
UnLWJvrbvmJ/M1sQWCMfyB0JS1VPOwzdYARQbJu1czHq9mQwfjooufI/9XJa6cxlPDvmJmklIb/r
wNs8fjXaMCCydhMy5aOhO/uyNXaPMsiZwKSwlcoOpVgCksapwEXnt9orpUyz/v92uSRnk8bHkAVd
cXg2R8O+qYdKTCi+DZjt6mWPtyt3HHmZFImEKo88jcT9CGaJ3blFPHoo7LvUTXv/byChnkkscitj
QlOmJr1qZ6DTAVUj/z8lxxzpbbaPik9z9GT97+9lKayLwM2P6rMSpXzrjUEETA1GpwmQfdtWmr5V
mrNpY2rMhps8tDuG4zqTuA/1LG37Gk8hAUbDYgifdAOlo2tZd/Vg9aBasyIIxNfYyMKNljkZ20P5
/7g6r+W2lSiLfhGqkMMrSTGLkijJtvSCsq3rRs7562d1wzOumofLIulwLRLoPn3O3mt/Rw0M6sY2
kug6xF10HVP7TwYSy9j1md5cdHwN24B664UMS+tNjT38Gn0OS8ml9rNyXzqFeUk6GdFAP45Wifnd
iaLuPU1jjixTbL6l7fTWSw0ibajhIRUjxxhC6KOtrwHjK1tRX/w6CvxtnvoQyH2Et0Yl7tIPfmP8
l78lxb1oQa8XZjj8GC2UojPkrfWZeo9O7bAZ5XvrMz3djQb4YtiuCemx13WKiqiVqE06ZByik5Bj
iDkQfB+Hj83g2Btyy8gw10R/bSf/rYX0c+rMyIA0/r9OW/XMIaiVshK1oEn6koj64bUlHPXZiev1
lWsV9ZaT0jwjc2GvQ/yRgidVncOmxTY+m0hw1BGo7rhvGKGEO3Wd2nNJ2Sl/z7U0pkLLkKlrtyCp
wWF2KIQQjv+nd17xrUVVzRmpn5mGzv8ZRQ13S1rI+xAmR7dQ2dcDxkd4HgmtoKXaVenyfQnQsyOQ
q+56hDwiSogp9eh2MHVFKc1UWOybCXWbZwnmZ3KJ8Frrs1OXB7s+uLgFUvEm7kSLE4GqrSGFwGoZ
CCoJYCIQLKl9vLXs4lyA7ofMu5T5EeMdVlq2YBtAzsmyc9dbsShYvmCjWOaPbnQqZueSzg2Jkt84
U86wJB1Nf7LO68cieiYFVMDzPq9hExpdbe4XYdf+JnFs59ZUv/EDxUxi2vi5ks/agGAJN984wjD3
aoQzA4nZSB3c1TJCa9clCC7+1M2A/NGpiU+VB1v0joTRKKmUscC6TrzhkOXkx7YxSP5/VLlGmzz8
FjgNydtk6iFOg8wZbuYkvRTIVmkc9/yr2uUXc1c6Sk00/UiJRoim5LSuACuZwcRBTlEL9czA5r2P
ewCYTPne2cLmXVl12m2YDOeQev4D26TkbaGUVQ95gl+kheN+spsfbcmJz5bNLl+45AerIyJ1DieT
qCKEu5w/JYevIZJwm81+vjP/b9IQpVG5XdLIO1S1iTG2dmzI3fXE5KZ/jyzjQ0u86dkd3S/WsA2/
PL1yLGQ4FxEK0xLdIjQxvepisc+EU9wr+haXwRte1DC2lnlS6llaH5gN4IzCbj74OiK/SLuoWXU8
O9E2Ia1o7WaQw3osk9GBhwKMaSxaCo5xgaee1lDDmBlLdZZp9d2jehWQLYg2WqqYMH1a2zEoCthg
HuWrPPEVnU94hZj3zGWfx9mrPmJbuGQnEZzk2KyTSvMsjAEmEjFzaZ6SXqKGLb4XBFfT8q/AYMpP
V7fJ5hGgp2vbBLdOf/MkJBzT1ZvvpouNeqUsJtqn6ty19PTBWmlbVWibs5M8lz39hrG/FX3UflVm
e9MZsP0wfAS6frJVk8pKT6tjzVSPfZZ+8JQY0y6Uav3Ei+2NUViPtSVozdh2UgGiNdsnK/ePk+9w
5BPJ16o8AcMFcyBpz6vcPqh/96Rv3qbmFGtadP3HWgOLM165hYJDsEyv1Lkt0XyEqpdOyXCpNfDZ
mUJQnEKqmQ2PvHHe+vd+al7nOKj3NIumB8ck4lajbb7zkVB+VZ2enpjwjkcjyb6XYnHvMUlDD2af
If2ifgi53ShtWzP0P+i5wt0dYv8DHy/yr4bydE5e23RcDkYHXNdkuA1kxj+VC4oDI9EvDPNBzfdT
d1ed4AQOGPOnbcx853HxQQnEHsWv5vIlVBm1oWdIeLw3fSsiyDcSidIb1cA8Fw4oBgeB+6xbXge+
5OfIcB8IbVheo5C3KikCEgvmc8BADdttE18F6/nx/z0bJ1IExkqSxrpIZ9yIp6rHjH5JIsKKM5dG
W6sP3lWW6G3t9n+Y9h5oJZICh9Vwb08enkpQft91E+lNjQfi9xj4eyuJtU+vSGaIOFzNwUw/uS85
VM09YBbXcO3ziJVpg9Kpfuod3dnWY0n6uhorL7qNEVEqdTqDDlAUps5RtQyiyXurUO9tB7PpT4vj
jo8eILmx839ZBX097jtbBOEuhZl9iRo4tJWGA68OUdjr+TeSFn60o3fzh+m3Oj/0JfnWeTFLOSFF
LyILyeBuGK5y+92yGR75/y1bvcvFRVpFvfUNkjG6JKxe22Zot4mGfl1Drq4Gf/gj8tPo/XKw1RJZ
YtpnUdMF9szCAf7pWuBmQFGo4WXOLs/A5YKB/O5TcK2SFChZDprtbjhoEcypKqj0nRjH+sOmZmEo
8a77WXNRSyYapYRYNX94iH4GHjpu1cRPQag8VBFiWHxGzEps7ZEw+DDdzjQH9kPS1TsLAf/dsK0O
3XppvBdzj1Qc6TH8uEqYpIcnk/1kNzSti8FJN+mYYTqg/4xBgyZWk71ySTgnvMHt87wjYSYA3gDO
OsPtz7w0OAALX7mNQsBV4E790cyphUk7xprEtorMbvg2Wov17PcWNI0yxb7Dn1mrXlLmSCnkR1Mv
e78ezkjOLpodhxjh3Q+1fKq2hSVTkur6sAD5xoAHBSusOSdYtlntOyIHN7btntK5IojCCOgByvaf
Kmgdj9NhTzNJzctyw/iagtLZ96F/UwriuJx/YPTwXqIYb66EKwxzx/kjmtf5vDu1iGzy7r1Phexv
x8b62Q+N8bcIjQf4xiKfvpdXdV0AUn+qfK/Yediy30ytuUdi+C9NHAmRpBajGOrAPOS/aQX30+eS
jyCB/+RjuO/c3mMtL29NREIQHZ5N0KbgGHqjhgQvF9U+cF9Hs3xxVB0GYYEYpUiu+rBf4iK8MZ2N
8RRYGGViLz1ktnb0Xxcv1QCzT+3XVI9YWjqDmW2ZWinIKO3dGfq3ODPDk9/1wMCcBGa2qjPslDM1
Zw1079Q1qIKNR/Vg9G1IFzgjPDQVy1fF3/doZ954inrxNfezQ4Idx29LzPlv0OdOkxN3EDNBMXBk
ACMVCJD9vDg2lvkfYqb+9u999RJz73uhpcBEpHRKPdjp8m0ubW19K3Q7a1t15FOJschItC6yvS06
uuSj5sQHYACo/ul4Rl4JxJ2CQ43Yop/E3p/z2KeXpSo/qnrnaqcOjVLIjKL8YZEAdpD9ttF1OlDm
tuTK8WwEB3Gi+MRsjfmMQAw0Mk034GqNIVMU/S8zT7lsSkMczXn+sZ571aZd2la5E2L+Xppe/YuM
R1X0GJVNfMQyw0CXh/o2Aq7htgC9yA4x91x+3WrS/3d4SxIv3Ldt8VgvU3VxC++CQf009EAgDY0m
EbwApmiDRvTiyDKP5Y4eR1Nn5S6oojvq/uZRl413G82WkdI4GXxhscyY5AMU7leXTh/sHdhlAti6
6qbTnXh5NMh1gcKMBk4WNUS1X1I0eXz1UvseAG5Kgz8t4zc51enuAeQTFOnR0fITTYbMJG9aHT/r
UTNha2uRDujafB1I7dyoimMY0N6CiqND1VP14g/LT4zbyi3dbmNfmIa+cwPaT+Bykq0+a84h8fL5
ihRr58JNuKEg+cZJE7GskEGZHH4RTmHrOEJqq7e6S1nct86HXY+jXOaJlPB02ufKwaiPZncrdUzs
nUF6OAvbKwJxxmJVTpdSYhV8rM8bjvc/UItixB+eZrKfiCMDIwsOz38gQGd6LYdgHaxhVDglBHSe
8J7HO6h2rlS0lNBFUMoutobhemYi4gTiNtA6PFl1w946esYRX7k4rnJfmlbHfiZXT21R8cIp0ADK
esxg6cJMTbN7XywvVm9i9Msw9SWF+WTSHb8wKsaX4pAolhrurzY2Yxx07FxqEDeGunnp7OwyNvbD
qmgaKzo4Q+xMt8Jo3F3ooo6tiOdQBV7c+NvanbpvYZadzajyDsFYzTtVoHP+3I4WFnSury/fmB6L
wlq+aPuWv1ph/ekYvF3UFANJh3WuJrfcaESDbdp4/B30knFjVi817fpHJTgMwTYjp+im58QgyV0N
AKYCMJGBYHJnW7BVo648hlx8yvziY/w4wyaA3mG5I3juxNoL+azQuYeVZDxDY7vtAy84Tk4WvxQu
nSx5aELZ/aZYSQ3ji8Ipsgt4OWejp7FNsJOTneLGro5Z5RH70xClujZoKDO2pWETgFPq+V7tuXOC
YhsPjw0hQOgsSIm701u8p36McEDkwDIJr35m74nwZ+vDWfmxUDmiM4uhyNu+d4BjHP0aEn1B9T62
hzkcWPw9s/+PNeHJq0rEYlFRPOQaJM5/iwDSU2QvyxLuSsw8Dz7JGMfYghSPJWH+nOm92Q6eI7QZ
5kPK1fpYBE21cQZa3lynyUkfrG4TIm47mtiLmClJDO6IuLymeKY2jzhVABhS8rnSFe1lFcLOaOb7
jvAxmkf2veUIwgmx+1xm1oStHiI9byD8H7haOdNoEY0PlDvXTAYARuTGXd06Y4IxkdUlX1khrCrX
I90eM9FzabXRr7kb/A1Wsu4clMvj6kwX+SegC/y0ZBr9lWY3qfmUN2QRTt58NlNC4CwlmNLGqX7V
EstEjdf0zytaV/UuDETlDV7mgzXkPU19I3vFzv1SFgbZS4352tsdxZC0ToxAlhPJs+G8onPnlvws
6qV8UM96MFUPsYbGLiqM9EUrLH/DT5B85d0vs62jC5sHggqJY5+zML16Td9g35CKLuJxvjnohR9i
Sxfrx2sVYrt+unUQTjcR3uqB8URSViPgcIQqxjChViyT9yLSwWVAvDHEgKZEjiMUcRLNIcWnIItI
GvabiPFzXE3eqoVkFlyeh6L7ob5Lw6hlGDTCx43H/X8U7M54HjhTLf7ijrsEwTeXG05o9sXt+p6N
HrFBivLkAtFQgPjsRJs13A9VFb2NmZVv5jD5j4y8+G3odbrPOsL9h1pEn+vxjwjf8IG/62iXqYH/
iBnxIEYcPep0pblXrC0gNkdiebyBO32b6PWh6kjbax0zvNCGKd6ArhKtHmJBLOLkGvVkmJlYdxmm
1POFGIYn9FQLUyhw2H9d1T0RrUsVWGfaFXiMbdr7fpf+1RGnRnpo5WxT4FTbOcR/bVW7bO2ZQecC
AMIY2cRD2Gsi33RN0hE0yIOW5OEVEd/RlVoz9daSLF9AEQykWemT2s6YtibP6lUGSXYdu6HyGde5
ZiUEg2cZgaGMHnXJNLTI5pLbAOug09NNTdpQv6txku6K/6xIi49NWLq3LBcmhi9+0NwdXgMPsbk5
fPNTK7gpbSxLQvCUDeP3qsJti8k32Kx6NrpHzrXVrmFYLaug+m9LPlj6S4lagh7lkv3uKuPA6Ct7
1Kawvw6Dc59IV/nPhpITdsMbdzgyiXr4gFxUHJYRQleUFgetmdgU+HY35mimL3PlzmRpuUe1vaqH
MU5Q1FS4PtPy59wZzUaVEQiOUF0qPXXCVaZEqXqGHZ68XX/cNh3aOyV34Dtkfkrpt4liA4qYbHKq
B/UlGgY9wEo3avLi8FMPsQFwRnEUsh5NnALqqgdzCrCjJ+XHaKcwV6W0xkNEcYswQHmIZneanmN1
SmK4/1oc76eC7pAy7EKpI+dEHcU9Pal39OjidD6vkzZaxMTFILMuIQKtQpCoy/AOA5rnVCXR2xJL
rh484q2gmNMOHKruj5CknyRKNBLa5nkfSNJPuXS/I2vnlE6LswPxvgPQ+MFjLwS55kcPfk1HKO/A
ecBM5B/aBN41dsie66qCo7xI419Lu7zXB5G22c+yb38zhKh+LmF164P/lLZk7OLsYuexBA0GxjXx
BOcZLcBEvAp8qrnYWXhULkLLnUftXUkU1IOStBB4irjVI/quBK+7S2bhv9Csx2pMzjeWMPZ2VNGv
RFUu7BQzt3sZXMopi0m51q9kq9jf6kz8Hl3xZMV+d9VpY5/iZfpScnN1XouIS9uYaBlOSjTSWqWL
qaYfdg2seqVfQrAQHhKgSpvYE8kvQdAskl4JsYEzVmdII5x+l7okWVrach2T1HoWg75gxMl/o1R0
LqXIH5WrY8nvqoGcMtbTw+8srvOh7Wz9anjsipWVF2sf0whJqkkdeuKqPxCgmUE+IF2qUwGKirW3
hfSzU9W+lVb6oTzQzp9fTdMDhxZ79z4fjn0ViLtRG+F57KMcGlIZP1jB3HBxEQGSj5zixDz+ROwP
Zkarf06puCRjDVpBTuzL2TGIg6TCV0VTQbd2g4q+QzxFXNSqKzMr/67mMraN8QZCEMNZp9oYqL2v
ol8yvOBSkdPirChS275WdEoOflLjVFGDFKF3F7Mb6PGCySAjKouPxVi7W1pGBnFlk3OeFvLIMDsA
G8hZtuoZ4T0KOhkENCcvC0M2nN6td2pl0EYdYG7fqKdCBs3kg00nJyeeaKPnyS82Fno9xBY1IalC
LA3aN9vuObqP9BbVy9jnE/aIUnRlLU7FgHb8qn5AhE5fWTgnDwNqr9V6Z0u63NoRJbt62I0OMVee
Pj+FoS1/oigJCUMGOqZqi8wATj3XaPugkPm5cRVaCwLSjKw9Gt70QdWjHVGpIeiiTUB7/agux3Ki
2bL+XxavMR588nJlhzrR0vDFWJBAu677OydD4iXSllZaN4IdSXvBw9CmC5+7hd6vrp7mrMQqYy/H
GPHXsQ30EqwfgVfCRHEWDLgI1YOPLnZ99u89T/5qOmLKqCBJ7f79AviqIzmNl26aS7wC7n1U2oE4
ow6QL9V6DBTTIojWZXHEOn8D2lf6+MlZ6hvf+jlYhXY34EZtCkNn2Ojkz5ClQIDm1Cqa61CrTviP
S5n5UyQ6Qoy4fl/k+RWxki7xowj15UuDw0LjJw3d3Hqmo0zoDvTQrehJUzCX6jfl+LgXeZt+QymX
AkVMgQ6UpsZgC6T4vB+P7tzUX6nUuBjoaDboN/eQ4pwfhQk/UTV1vD5v9kuGSKWabRS1VBbHqOuW
9ww37e+h62ilhAHWVoxOSWS092WIGSqDRj+bKOO3kclYPSADAUOWiyKS4uqxns6qUwic2ryWuftN
tTPDtv0qQ8+TaVRMz6ohfC59trKh4WRhT413yuecECP6d5EvgDwszvQMGbI+t3GabTQLCj2tmJc0
5+MFf3MyOnPDUG34cHSQ2eHcDChnAdypFYSC0bqGaIVeeniKm6bvfA7SjEHV0tSVjKqyNLr/m/FU
I1vOqKXTXrjp9OhEKH4GM10FTTJB5UmHQmp3U49sOZgOS++9177WH1bbHx73xwEB79NoV5esasJX
9QBe5470OLqpVxosAXCTgJC6INFea3Arf1WdbpL0G6PzvJcK67uWBdVHjsfm771Ygg1tieuq2abE
iPaRS0cjL0nuOw0DyMQHxWUAzNtlePs+pxpkY0eodd57+/+HW2g6hJireAyswmcC3uvNJAi4tfX5
76qUk/L6T8+gntEJqMvg6jjErOgJ5HrRx81ra8DYa2ZEOU1t1q9JgBW5CrQ33bf9ew5LUurh6poM
RxsTzdoWRvDZ7geq0x0BZJIo2xmHJU6OS2sGn0IDi8hxu9hUZjMC/JSOziaOl31To0kgrhB7tV57
GLl145gXRc+JKSwYaBfRIeiD6ebToET9HVNnSa/YUsioLXKwMnvslk3MvbixmjY7FBGC25zaGIGQ
tBvRuhvRWkTzBjR09YSUhZoSuLECHk8eU+C+xfGF0rQstvNvu2rmexZOd4JrXlchW08acFWPdwAO
RKSNjKhJZL67NLpetI7e1dqbT+2OlOnQ6S66KL6Zmk9nxfGKbT6id/NyYT9EnBdfYCMLSGQaIax+
l5Ohxf/vGnnNT2duioN6pQc6HZw8owOrXg8EJ+56aJlbenTzVf2yja3ckbL4+eotnnOImW0meX6s
Yvs4LCciIsFLG4Hp75ewSXeqbO5bbRcVzh60N1wtcxa7CLzsKQ2IepqtJ29g7MGJN6svPZ43dTpW
0+5/D+q9EToCaO7mrt4v5aSgrRbtbLacu7KeEUvtD+lDazMJ2ES9i60/gHa6vs6T8ffUpn/CgrS2
tSLiX/nmer15jkq3ORd1HV1J9uA801c2DnEr3rVW/43lznx13PSzwX+2ybHNXZUg37JQ1if/Sxx0
IrpY7gLAVlpiTcf/Ks2FhG6GGLsotCDsUiS+rcXpUHGVLqF70N0c4Deu7LMVWu0twxyyA0oUEc+k
92QsCme3IGu9xH1G8G5KFura+BBaw4HdTN0NW/nvPhg+5jpLHxwrDADWdjdBlNert8T+YdTJGCAE
+CwMw/1OkMcpsXPrcQTH8s/Iomtwpaf8Psosj4WRHv9VN0aO+FBUTREmWFl9DFOONHoGGihS00CO
oXRFgjC6Kba2dlYR0uV739kytZUp+E+fg/iYbaJfcmQM8q7xetJWbAHf1fXqL2hwlD+2tphbBSxa
f08H0hAzWfUw1iCxGShY3y0vwmchvH3nW9ZTVl+hPmxguCcUxySrdZvBqvrr+lSHSbkxTsLnxLUq
AEw3D/le5aRXxw2u5q3hoHln2jEgYmkgepYW7AOfTo4KSQmg6R3bNHbXl67MTIFli+Mbq+6Dlycf
WYc28mBB4jkqaCSCVnrqKsfFqa1XX5u16wSt4Q7/4VejjA8y1Rw7w8mbhu0qQiUnYSHeFxEeYwbU
TwS6VftE5zzEaJUqpZuirTKZmZbAM6SeJpW26wn3us0D6HHw5kBMlbg4/FwbVk1DlAjMn6dwGgDo
2KK8I20rb/QMT+rVIt9KBFebCMtL6Qz/RezBnU3LT57sKq/KNrUxmfxzXKaVFVko+RA5ULbwaxBq
oh5CH+s4MVbOw7/36EmnpFPgDRl8p9z1CMSOLT2Ch/UcVgumiqODVLM2QE+V6ady9I115m5bD3x3
gVDoscgXHA1Iit8LxB+JGz1PxtO6i6ITOaRmOt2WqWfqXufZLU0AzvMxnY258/fFsuRnB7XfySLx
WflokUWQzwhgHtqJXJvnRIsPBGQzKbUD/ymwEGBGgeDClH7WIoM/EjihfbYXh2Vab2kCSL1rJLRl
56QEwHFlfNkhWSTqKkL6c8n61n0ow4kcWukZNkqZwe1mPW7nFNlvYQZn0+CAZjdBS2Zrqj9IPCqt
MQNdknxWLvY1ySvjIaugZtCbNp8R/4IlBNa4mZnNfsRF/px700HdV2U8myiRpbpODzkpIPNgu4QL
k2jjm+Xm+kss6D1xKS9G+kkgpbeLZhcMvfWlBNWIuPZ9jQmvsoQFH00SFiZ7fE48LCcKyB0EGHUT
7Zq1OJ/Xe5Qvo9+oSj8khvrizmRh11NOcja92MGJ41/J1KECTffkUjwJICCHVZ7fZJjKivE2+U3w
yCC/vAGqvQH+LJ81Gt4P/55pY4eA3oZgtcpaApM5bdDXhIBXln6YXLJFlairNtHxrgtUlskMejdy
rn7vwbkMLPc8c2p6dtClMZFx7klQds+0hLvnEFDIKWOt23gUe0rR4QHvOqK38R6KspvWYo+GJhjh
JYiJedGJ6HWcL/Bx7DhjHz73VvmmJbXDgT6fj6W+/ABsUO9rhFok6BbiwQ9ZUjQDCIXC74VtjjAu
gJxS5cVeZDjiyey7BUvyXYyx9oKxOT9ElT7fLAPaMBaCXx621w0CZy5WnBr4JVnOBizMc/Ss1+kX
GxVCBWd23kCuj1uavxkMbc15GzfWT7cs3tVQ3tH97sBaGR66umWlhC9+zJki7dcODzJ0ZjdZcIS3
OX0Ysf3aulWVkquKPqWOaQyif0+LhTwlY9IeoBxOF6DVcH2W9ikXnzRjmoOaKATmK34x6Ggm5w7V
3vVIjOnsgalaM1iPDfUKOa7cnhcTOUD992gjPPGn8PP8qcTo544GAYcYvPBM22O8mkR8btGgEfu8
D5zHDjTCS2VDm4QB/G1dTmJBwom0UaiLeqwRDTC0qo+1T0AhilWLPx6NF2JL8m0qMwxGjldkKc/3
ytKYlcgJpMFk/NzxGRImw2mcIUR2CNw2xQ8TdJd4rJE3DB6t9AVGExdAchihPaIDJVY5koH2HKwi
jTzovnkWsfbhS8VNwWBs7y2iOqZJzsl6XIaLOoLVvyowZNtArsSsO86rliJbMRo7IPekJst5MZlX
un2zNTMMM2259Jh9MzzHfje2j4yaWyhFBa0D66ReqLc5DRr7egDy58m+hxrZG4aG/BabsHortuqX
acHgNJEecepCKBGucykK2JNuhXJ2lArAfw8moLINo7f8YNtSzgO14qRadjlYsH1bj9ZWECqxQRpG
fllYhU+UZf016vI9Y3GDbFLT2TkhiaG6bIClMn+iA6eKcBWUwLAQckoi1n5VG9sGIqjZ/9TdeDyu
uzW5PZhzwycn0iEdck7eqf87MTloDdRdpVpEmoPqTWEMCpNgn7qbDVig5VvZ16Pg8yWxWflC/xoj
mkRsDXexKfcFENeAiFHOGDi0Bkt3/xdLY4OBwAFjYmZ33oqSZVZdXLS2JFkYYSOxSfOWVTp7sSf/
TrdCe5O1JSXpppIMG+JEK/qp/OzaMFVP6lm9IDyyx0OXGs3q7VEGnw5yB2zt+seKfaUoTyj6q/mH
maIpo+WxBzFoPAsIFxv+5Pw7woi59un5Uuopeq2WXtuThLnBGr5oFvcvM51XIQbK6emK+WF66YQR
Yq1euOZLGZpNHJL6yAKfzDsF42AmTaYjXBQ4n4M4TNIL6uFpObEqUC7NYb6RvImzTvE+ZK12W6uN
ifbihM9i6Aj6VGI89WDAp9/Dw8IN0+ruudcMUACzG33UTYUYoA7+iszzNmqe8kyfd6DlvAdaxSc0
wzD6euAHwAEyji4agSfyLS+Ie+YNchinTdbwXObcHChw4xPIIegjtNmriORk+liPqvMeOcAP1ssr
1txZgoqL3TLpLimsUAxoVYFZCGhtP5LqLAO8KPKbs+sOf9ZemKHZwT67QqvRNyBP4byGffKfUzTm
put8+4YL0r5ZYUVs20QsojI5enb2KzW6BN3nGHL0H38ZkIHvBREpYoMVZ0YiS/+4qMliMOIFxk2J
4N7o8SMpF5ulDX8NwYzQ4F9ZwV/+VDiwvQCB2qruLcGoVGNIaw+KCTe7bkB7rijpxbJigw+OEZoN
xUHNyqm3gFqqO0ajblr/hlTGPQ01QxsfjzJnF9N/NjTwi0q9o/i3MB7fI9m918lBWdkpeYM0cPIJ
WWuG+a22PElITH1S4dQ5QWp058VCFaWm+jNt+1uyUL6NEIDL0n9S8xO3QXIauwlCCDlTib3hXnD4
uhidbx7qwDY3vB3vEsr1dJ+Q8bvNA+PNqp3wsbP6/I1wRcDjwXgf4KXhNmGGr2RcC8csUoOW5zbp
KC7bfDqG+pzcRGrf1XJo+rgq6JKAu5E1Tq/pZJaSt7sLOaA/khrYc8+9UPt5+6hyjUuGQ+dClwCz
ivr08CgdTRmjFHBoYIEwoKBW5sXX6mqDZLCR0XZM+svx59QSCM/t8qxaxC1gYFyZAGhq7SGdnBKr
QVOfY2OgriaegYCkAVSg31r3SWQj0q/h0Ytw+oa2ial6zDGwrCrToJyeiArQhOE9myHCiZ5Q93Oc
lNDCh+yme/B7GtNamEFP5U7T/mgIv4iBc36tK0YHJUl+6+m+6ytx5bx5nIUtTqPDIEylaJAqPqwK
rlSqVPiE7TV+OdR+98z235vGe0T23L8If9Hf6+BbSB/ptH7/RH2Hh7WtO4zZUa27BqDOC9HI0a7x
PHen1l4V8D1U40U1glx8q5th/CjNLNoHsdueF13AIQHXt9Vo+t8hH4FCyQtvp14GE+nsjMxrPssE
gLX8LtWxES7JfMgpih6zbYV/9gO9cHyq0OA8OKGVv+rLAkYnMAnwcPydGjRgBD6hoMZuXBVwmyDD
b13pzG4Wezopxpmx6IB80uatn1yoGhNDvNhvvi+1YT3OVEFIQW8OOpADJOVpo16qB80GvpcghjCz
eT554K4OUe3PezC8IDTqOd+UlZF8uRwHxdyNHzrpR0wxnoqZGOlJFqqDfPDcZDqb1fA9lgXsUkTh
dcC/4fyfYUr5p2wvZlaJqDGuiuyF4cVP1e4zlk6C24MrTUL3WOijd4wZE+6LktzvZsZZEnvL3bMq
9hmwJMph5FbeU2xwxl0CjsGqt67bE9Gdat/rUnqc7gz3s6vZJaB8bMQHfdbA3biRHsv8FVh/KCu/
5xO4shpy9t6MEeQTCips176V9DP2LR1rqWSutnGjXUv64199X75OUQBkrIqh/9tE3OQmHKoYz0Ec
FtWtiwQtLct3r4FphncImHeSo/LfxlJ+j3frLJ/QGByZ5UeAdP4F5Z51M2N33lQy923RnWELJucz
EXO9U1N6X8M+31ni3rVceJmx/MRUWO2myCeodcrM3bolm0YcPqjJZDqQUNHH6LrknDKYrekJeuym
IYlnW0tHHfng+alTL8X03YroEs9yfcoAIGOB7bWDsJMR81hzUtbfFJ/vps6D5aYt1QMZyB95iUuU
tKDPBeVz3MV3vR+eANaYyPwoPFzGtjKESjzmLdNGErfbvQpWGKyUVHKRA5sKgPczKzEuUZ9UR88u
L4MrzJNd44OV1K86A/JEKot5duZl47q29SdNmhelkYUTAtey8IJT4bmgvDJTf8KYTc4cNtKUtfao
ol6KBuB5FxX6HnmxsbEIRN0YSjtAcnt1KD1BJmJVs93Py0PTDu5+jK2dqpNrmwY1yHIH9RKdMnC4
7wG0jY2r5TXTnZ7KRCDBAlgFV0w4M1l5Ka1/h/cduphuYzQvYwtJp3USCDrgs3dkXXUni0o9SVO0
ITnN4NKh1R5o+UtgaaR2WT6jXz0ipdEj686U2uppGIh9ly/nMEwJAKPYofXQNKcmKcudE7sI5P23
Js7oIhpo8mRyq9b76CaqMGJg4kW/XAI9qhAYcN/RMVduYYcooW2J9186QS07LO/kgKKdFwAuDULY
vmcU00c9pH+EEEx8dyMqScnoFC3c0WImM2tywZTCjU2Oqe3g54EYqW2HsjfYpzgzV3F3kld/maRM
fWbLuGVaQ1idwBifiDHYQ1Lu9rNWfY2GfQsHko/gaWAFCiFfbgyPbJjCw5SQDxOlVw+lrXlt2s7f
rbPGFbiIwypDzj0VZxA28972qrs22jH/oiWh9xx123Qm78PlH7yzMYY8DPW0cBeiGgkIld2t241n
FNW734TXwmFe5GYLVAoJbMVsHm3sJdU+orzcJ4vtvQEXmk7hhAiut7kGDN8kZjeRbcjktek964R/
69BKfa9vh6AsSyva1TrnAxo45EMh6nmM8O6ehch/KNzQVPA7Gq8gC1XKQurZoRswsZCxDF31BoLI
QNGx0pAzr0v3RRBMzyjSkO+N76Fjy1lbXz9hOck/U/AXakQb2cm8VyRDnYEYMDNk+e7/UHdey3Fj
6ZZ+lY66HtSB3RuYON0Rkz7pvcwNgpJY8G7D4+nnQ7K6WsyimaO7uRBDFMVEAgls8/9rfcsrKcWb
Ee4So2yXnuD1Zy4OVrfFRBaKl0MnO/Sn60p1J1lqzxuYQZ0UXRlv8mqitl9kSHjRSQvkXjCoi/SM
XdbjgbiEbtReiEixFs2tnjjJ/lsYZ9tpit1zBSjmtCu4hUa9b2/sCuYRNEB/V0fkVXZp4C8OT5kT
BtaycaJyoRfiE75A8YOl3F7Tpkc69agtCCjfq8py1/kMkNaSZOWo6bx0dMKC3MHch4iUl5XMnjq7
M+8Rn2BXUXREu4AYOaFSFo+zQD3LGeIx5H99VjJ2LRspsiMu62Y4f256ohFt1/7grerMD0/yaGyX
iCk2h9EzS81vcgovir527mCq5dsGYPPq8G3c9mBtwQ8tGpf+ixe7XI8ZS3JoeeLfDICb22zmnCje
mgMNxEIFNjCYsDmloEg6EImu14GVnea9hpRk/i4qm4ITJqUSdJ1l6nO84Ixxcf3+QhQS4Zfn3I5W
oF8fbGmJxm43iqfsu4b0uwPoQfL7+SGSFtzudE7vHFs5j4abtvX94W/1YE9X4cTYZcuxXWh5oy0j
8T22pmArxFiSkjX37MechPfDQpae+iG6qgHhswPeRvgbavu1mdSkKdsmhZRa9usgaeTOM+LpFoHs
jRX2w0VvpnhUMvtE0hw/L3XXYGE09/IGHPe755hm+htRseBuRfFGat7KHCDK+9wq25A6Th+HhEnN
Ny7yyZISGwGwmoMRYe6z5DXBcEHXJqdoCXB6m86Z1L3LAGPLVRBPFR02C2a3A13kcJfGZF2s2cvf
V+QJnKQpGmFyiOtzqVt3PJO0TZr+Gwl/xk0ZovVHLiuISwYDAN8x4jMYlK7fgzho1wftAvySYGM1
eb+KitI991k/Q0Dq4lNJvlZc0wg/zAul5p84E9DXoMdELQkcW+apdWXBQ//cylM97OFOAFM58aPq
WzZTEnvUlk53Ql+ug8J34cqefa5lmtzdk7aSlGk3z5JFpWomxi7eJzVk7PkvgV7QNhn7K9ZxNito
mwTFVl4kA7ztpvIuClyFKy0cWGyXtPhOcdrRYGBDsKgP1CLNrShZTsOqSMnsObiQoI81gG/cM4Ck
c+wxXqWDRrBS9BgO9T/NyLITW+jhQmr6dG/UKaGQ2rneXrqiK04qqhwXxYj0HkjGMjbz/v7wNxRn
SGQGgESJYURnvRqun3UyWqxnZ3kWYrDR3fhS0/Jt0Fgd42ueXM59Hn2aST6jFNUmxQS07LQMVWW5
Uk7ef3eLkOAPf2ah1wMPnDtcxxPmJd8KxJIyXbKNqtG/BQ6wfm5V+ijOu+48qYz2C0OptqWNk8L+
dS8YZVF193m5g7xB2zII9oclbK1TKPKZ67fR6J2C/TXpGNKmsnIKgywcNZa1CodAT9j7wYc6ADdl
/WI+M8OgYt92ZjPrn40rM2EBP+fB6RAz0al4XcO2HcBf2ZJk2srolsJhsrYLTFVtU94S4239oVH7
4k9OhFpKg1lL7CuNlPGF6drllzKU6dqFXbw/FPmZfCCZOBBwZMNS1Haqa0HE8Co7dGYYAga2vMGV
L4KHYaaDQUlWSwUetgcrs68FGURaZRqLEgnVAWE2zhFili1qtAPmqh6Vvyq7HHl7K2+eVywFYDmN
nJAEKfK5635pY16yU2MEp5Kq5NQCZmBCjRZRxu5K4hy8HVlHsqSbHqkMOXiKSPSYi65nviejRa1l
40k1W/7nNcGJXo+PTilwz5FucSgN9I2sL9OaDU9X21Dn55WwGxf5BYziFUQwatFOZJ5qcioRZKLG
jklg5Fmcbhthq8ucltiKINxpXXVU0Iryi+OgXcpMw15FTZNeOfUdRk2wHlU94gajKeGZ6l6j7bZV
JOEkbocEvMvP5Kj7JyEpaAvTdhV3BpDxg2Ejd9P6+dt4uonJNLl6Rlfkgbdu/RhhUW2s2xl+Pw8L
YVewiB3dL9Ho1ohqjX6ldVmA3ludUpnQztO8bW4KiZJOdMEZ/hN9203jD0oqeoplYO4KPZsm5gVf
0uTZyZBY/mWv1IlrLek1ZckCgWfdNuZjFVUP7UzAqrr+tHYMeVv5JWplsevHkmb83KZPjXTr4yhc
1lZXnSWuKk/pmLob4g30dQONB3nCUJ/5bd8su9mOasCFBte1MsY8/mQI48Gj/fS9HTwkHOAD89Q5
i+YqTjB/cUcSG7XcXBUhGtrSre1LFXLUKQm+QiUS2+fRDrN9s616yAWUIdKZwhjfsADI2lrfZegT
8JRT3JVZZN3bBD0sUIyfdTN9T5YUGg93nrQ+TTK/9t20gnw+1zEwW1JRz0oIBrNDLFC6cxJJ7SIx
7iljyKsDaKLXsajUGeuhQVP1lmoicrpDm1zPoF53+ZKMlmSbzJqU+EniFN8MHZbg50OIiEitYcop
oc6Jwl1ut7vEV58PgLGOgjA01nxYl71VIdLsgJKJEunbzKirolCHq2Tt0Aeqaw027Vor6xENENDd
Z15VkSJTr9JTrPXtLlAASTxbfUKOjqQO4z3IzZZKQ9Uzadl2sqsd7yFos6eD7cwwLZIZ3MKhAOVR
4g8QkYbmTeUTrSw1FOp0qlqgoujgXIc0Db9M8vPUcD+Zmvh2UFeqzN1UqP8qxHD7ik4IpWbHuzyM
E6hlmxUKtYzOSk75GM0IY2l+Z9kkUccVzel58zghznjmKqYiKKm3wYtqNNwX6EcOVti+nyPnMgRF
qmkeYfWR/Efa/TPuCNUJLQcsrJk10IWct6DzF0MLl4Jn8cG35SI9D2pDPkqNGbRNFDJAPO0LE0eq
tUgDBi7dhAdbhdb4WTXGp4l3l2sY0YwNLprp/LkULR03uOEWyf5knNMvd2dMjv1NR27KZmY2pJq1
XAZEHJ6bqqKTa7VnemRsK5w+DdJEM6LNVXvLkNXiMH42nMFa/PaP//rXf38f/nfwVEDvG4Mi/0fe
AvKL8qb+52+W89s/yud/3v/452/ItF3XdDzp2BLnjmEbFj///ngT5QH/2/hfqVaNRsjKe+UxaM41
XRyW2DtMe9wd5nI9nX6QtWvvSYw5cXKfHLdIm7YtmnhEV0O3kLafX0RO/O15ZxHVeJhd4i5WVUEe
fA+0g7Wu55FIcTjhAcpgn2FsIYzbWh20kpnENde5D16Aum8keR0F8L9xHQxn6soHyjOuPjhx/ZUT
l8Jj1jEdw3MN8+WJA/eyLNmx+YuFejqcqhObt1nhTmdVir1HORgOZOn3p466syX1pyTdCIsAx0Lw
eXeJPp1287+pUmUbMxzS6ywguyDugw3eMhLSonAHlbK99IxInEjabSygEvnQRcO17bOlL4OtSbE7
hAMQqO37p2e7fzs9jwA4RMgEfulSPz69aCLao+qzhjUNwSRBmA7XVRDcH1oyrgMlfdqEcThty9JI
Puk27htyba5Fnt6oQ+/UzE7tjqYx0QZ4v83oNLOqdFmZ6st/KIFeR/qhZ6nVIfgmjew7yvYMKQj3
Dz5YCtjRicVSxNJV8id8lvhkGCBzxg5BosN5pSW3B+sU6IOuaOJPTRusZVNOnzzln1cp4R6lgqvr
z2vLcg4U7EvioTQbDd37V0zIv18xmNc2l8q0iO9yjZc3BCs3hyFh6jAgz2iBsGyBe6GBWIzK7m4O
X7TB0BYKkenu8C1sgekqNx/6aX+g/6JHiW5nygkzQ0OQ/UBYcU0kba2HF4cvvads3GZ6trItrTor
BjrybiY9kn1sAch2/uJ43QLOcw6mSfnXzxV7BKHTs1+PGSpbqqRqN0bdeOvatHugRGG6SCJ8V0UV
RwvaUOprolfnwJVO88KuL1CRl5+M4kLqU/YgpiuyWPqrNp/PbyYqTlXPgs1oi9O8JBxwmIdXk/rp
SlOkhB+cJHUQwt2dFFCGWWeCKWATsm8+G5O6xrOSDLCR653RFPv3P5TDRX85PPFRWPDTLNfDxS/m
2/yn4SmAt4iuYiYUTA7R74nsdn5nmLuG2Ni6He+GPvTgULPbyx7YjtHJYDN4PUlz55ZCvwoT+M4p
9DEud/hg61OwtzWX3oFX1FtdiX7dYiNdNpJ+syclmaxh399U5OREfudeHb5jVZXtOx1yvhU+0A6z
8McW9vnhb5TJ9OWQtJhUQrc669k9NwRkUdQwNwcsRW0g4k7C0V0NPSIcsYjpqq0Otf4uUtmph6Uz
KcPiJmcmK8rBvKrBmTlu1K97yzLPLahb+8AoVp3CSsWerKKR3u8PtdKhwa1RdsbpQeUiR1csJ695
9CazvpHN145u52ogK+QiAKJApTIn0mVAhALNYNq7CYgTRLyXbak/HF7OsdJmMTILBZ5X7NGTVlc6
+ZoPh0/0v17MOPVhBvpelCOW67A5+vZfd4QbFtl/z7/z1/95+Rv/Oo++q6Iu/miO/9eLX+KF/zzw
6rF5fPHNGqgoqQDtE2rTp7pNm39PivP//H/94T+eDq9yN5ZP//ztOyryZn61ICry3/780TyJGowU
f82588v/+bOLx4xf+z8qmF8lfzz+lafHuvnnb5pj/S6oP0nXEpYOWVH3fvtH/3T4kbR+Z1J2DGE5
BKYYrmTyJnOrCfk10/hdeq5neuwobEliN78GjO7wM8f5XXdIWGB2d1yboAvvt3+f/Z9LgudP5PUl
gngxLnIgW3IAIY8myDJodLcqoE4OjolpWQauzibRSh0ikEcMVzToaCH8dGleWY4YvOufliP/OdjR
4BtbMKjzOBCbWBuyJ9nBbUwmYNQ0+dwVy7JyFmlcx3EKmRvlzlSm46Ig5WZFLki/zSIDWyRlWyQT
WkzBEERsV3YgFVKQLOTjeR+sHl6umv56m87RcASKiaxrkJqbUrLbw5dKUgcd0WVvqmLz/qWwX78S
znzon0Y8y7QjFdEYWM8OzwfpkaRH2TSubt9/+Zfrg7/O4LBu+Onl+zzym36qxMZMzfZCJYm7Jw5F
XZTQcjaoWZ9YB3jnMhnFRx/tG0c0j05Iq5NGizsb2TTNhKVeJubsp8AVhr16gZnnu5E0X0qNFmhm
hPysx0psNb69xPJQrPsQfXJuN1furDpwK/tLMOmYtSYz3f3SFTGOPlMEgWCrKl1spkRa1wNeiiTx
7sNabUK0VLtyDJOlpRt37x/tsAD7z8z21wcwDx4vPt9Rq1BRCGdjm250DUyrWwWA8FelNKsN+STf
3GJO5WvrZh/2AROUDMfNGOCKGWMju3//Xbx+Hzue9fJNpD5PW9Jm8drBt5SijJpayBqkD6h1PMlG
Xbx/mJdLq3+fq+MeffS6BH4QJ0JsEjAumG9DDThJU2/6kioPM1K307vC/uBzfP3Bcdx5wf/Tnd32
1WhpKYYGqpT9SQu2HJiPOf3SY+nMQ/HPrw6MoiTE2knW9JyHqz6M/K8wifThg6fkjQ/keJ3jx5ZW
ZnPWdODHYmvrsYnBoJxYImbGB1sD8+XO569PQ8wX7qcLVIJfjoHU8ui3fX5KizDcdO1Qr9gilks9
bJ1Vkxfj0sTZtBgcqzutMZ3AHK7UMgabQVVMQC4xQEzTSffXAkfQTvMql6YoJaKR1eE+gAHwwdt9
64ocfZxT7jZO2RrhWoRUIb6gYhp74LGYXPuHwIozx/lgK/zGfWPON+9PlyWQDt5KjRERSTKuGeH4
DstIqcPffP8peONMjKMDiMI02DyOYoOCZ7zLlGd+HbOu3KtEDDe/cghbzIf+6Rxcx0gdZ6jFBnO0
f+rbYGjZ7Qkwel21+pVDWN7RWTQyNImHVOF+hOSxn3JZbyxdWNvStvoPVv2HIffvY6N1/BTAOEJL
SDTPnoKea0i6v7L7MbWZqa0HjFN4cGmxp9Q/Q7u4y1h+qIc5sMYAgO2ms8/UrXLH33oelUpHK10z
WQg6FaASsT5Hl0RAGvd927OJDABFnb5/YYzXnytTHk0g0qszrZraYDeOKHGRAMdXISEWq9RrE1q3
M8qS/uKJHshok9uFuLLgGWYf3L1vHf14ekXYCpbHMdUu90TzqWMzwt+ICNJCAO6O7P1tXVZfMwMo
6DIa++EU/vVHVaTX72xYOS9vuwZdXjDSyttofj3HY8sMqWJQNQKGDALsD4be1xeihpz//aebO7D0
zIjHJtgFrRWvQiKO6ALkM+pBz7ZpUX+0CLXm2e/vt59hHa14i7KeCOUe6z0O6czHQeCaQYz8DC3X
SoGl7OIF/na/WzdUkCGf5haaK7C0OoD+BbLvrCaA3taM8BZNg5NvlFFnPXXZMXaw5ttdZkYU9GRD
cM5pOQjobee5GiL12dVDvKMbaswGcktJort09li3s75CN5kNcYWwcejTB5cCKIz8vPMBklD3hmcB
D9FLvDIReA+GHlFWFLtji9vQRqRs2CZ7uKsKAAhM3vfv99fHS907GmuMuCOosFLQf2zqdY09aie6
KMfkg5d//Z4iAuHlpw14MgZ0o0IoTxNsozxT6AbaKKmiU7qalHjfP4s3DuMePbSa5dZQT9hKo2gI
T1TSJLC1JGCUglL8+4d440K587//dN/6EQwsQwXOzqnriApRYl8yLAwfDDtvnIBz9OxN+OsGFKTa
jsSQL6ZpEm7VUTViE69/+eD9v7Erowr48gxiBvm8KcZyn2gCpndrg+lK9oQNRHm91yurrnCuVFNt
XEW2WdNRBG9H8nweDRnt02AybbT3RIP4xbfE090eTVgNknFVjhRBTcK1E79L0YNgAMuILZZhbK4t
fB2IsDEqeNO9HgGD/0MPYLQ8BrFrAQbPGr65CySuQm/b20YStRtqJsDJoHhncaLvc+xd8Q/f93v9
PCUzLfqme6jo2o0WefGcyRsReQIUzIfjVl7RimrEsLCmttaCXZmpABZUTdDujgCq2QZdU8ORlLD1
wKVJjXbOEptGr3I4MwA7OuzujqEPJM6lWtv01lav6Uv712XqaWZIMAx5I5KMt5AsF6RAxrIZMgvN
QiQ2edtHAtfw4Jo0Cn0nwWDVWVFTX6kqwCi1UALSWHWG6aTTy1UC06M+9/AY+BcTNcl61xStLoi+
dPvEOrcFPuCJywfhB8oSViJfIML2YVR4Ub0K5djfFz576rpxLHmqgTez4KzjCOpuqzG3BIgpXNpq
WGb0Ivz+vHVh5pSnjD4MdDeDHCRydWpjg3OJUxpc+rbR1eiVa9OE2uaiskuzJt81TZt6TLnlEFjm
wkX/4lxbtLIJetLSICAHtKJd4+AEzWvCHV1U8SJZezJQ7Xea9qTNLK22IjnhRNfq3tS2pmfIPDqN
ArT+agWJFsJTFPVNfjkRBRt/oZ2SZ3cySssRZ0gRlbNJGyibisloskODz18o9rhEQGMi7JfSjbL+
yYIwEReLDAYg8cK4CKXzEJpxOPprkqE83DuGKWiJL1AkN4htCShO5UavnNBDJu10uY7PMXGdKoRN
UyXEn6EcCtpbgf4oc669VMSBNq4dqBRNBIFgUhO4ZkJmAlfZi5EwcL+G3aTApKC0Ifiq2AKx6GiU
mAEusex0UlppjTcBAem5sfW9YVJ/UGbQspQgbHbF2RWdiygNd6ahQRJeJsYcK/Kja5Cp0L+jQhT+
obXE4ejYKaRsO2yZvcJHpQJzCIlFg8yXkBCPddL8lNGAR543En+rh6dtGLnaGQnAtv2j1NowjGjS
IfJIbvO6i204aWWhGZuYUJnxpvOCRn0H1gz2ciZvenpPbSipxjNcHTwvK6+uqPVzl4YCVxNTl1OU
O9WkEsxJ1rB4MokGi6p+bwUI8dUGdiC5uwsLgUTc7BDH1VWwD4Ffsq6aINEYK/KNtBaDE0468AdC
2qUFZ0JgTPNWjOn0lHd02j0cDvgr25bQCyMRBEWaTaiVxpfYCrRUP4mmIrJ+qHgk+fmKnja3wFph
vBzobOEmIHgeuKEli23XS81G6tpZlYmQhmjI8VaBZaAqNtQjH/q1lYIMHwrgNJkJdTwNWtX7N1ME
txx2X5unSFgXDATFSHhUKQXuWnOyHM/dthXhDOd6nChlXAQ9tXu6mRhxeO8+wa34gvF918GDzTKz
GtZE/3h2uhnSJk4uoFi7FlvqxKqc9A9S68yxQuLg+CENq9LKw4WLThoGbWo6uXXJ+s3R3JWfaCWb
wBLJ8EQyYZUQisClKca8RW2W6kNBHa0LSh8ABSTIkSKfFduiuSOsnThhcm4sF7lPSGMNPYYurdrV
104MvcbAvYk4/Cwjx3si+qxlhy+XU1vYBZLV0GkMdMTAxqtqObaWTdeiGjU7pyjeOFQ9li0dhm9U
tIGgM1i6NTZq9CVpgpvVtNJbnX5rw6ODPBDuflxCw85pylq4glhhA0J8CuNSt78Nqi/UtOCJD12M
sUGJ/A5eXl0H44Ls87mgFAWD2341mYQwm3hWnNYOwyv0DWcRhUHoxStpFn5zT/+PNNCFn1lzLmYd
wSktyHtogbrNPjPJOtv3WM3fJ3Hv4ff0rCDWdskISUAtkjqwrWuppTEiUGIIBJYo5gLmQTiyUduf
WgLdlUQhUNU52CNdT2JSSZ2sFkvfS5x84MW9gNuqr/TYegqwglwyAPmDSY+qCNWTmZIo3VEeizGq
VSIy2IIEg75Mmpju5XLyG+S3iPkrGxSf03gNGyJv0hTPc2Z4ff8DS+5ISBDqJlUsdDb9usFbFEb0
aBtzQ3k5rygz8A2x39G3M6lNY1/gcyxBIepmw8i7SFnJGj/MygW5GncQMNeRWWrTA426EiUO7mR9
SpYCb0yJM9CLi/QqwmtRfmp9pcYOS2pMjznOKx92LV/T4t6wxpDDka1EkRmFnOiDz4Tz9Ma920ue
Z4LlcIR+ieox8O/irEp8iV68zu09qRApgwAF08Hy4NAQJeKu+6xrm70Qhhd3i1DTkqpaKb8Zp/va
oersYAIAx5EvQNhOub2wAfwSSpPqgb/qNC2DoBIZNEuJHQFhLB/wEOGQRZbNGmxjkaXgf67FOHEL
DWEmSWKd7DBYpMh17C28lAivKvukpkZwQ8NkL+vYjpNVQpRwhD0bIH5/mYVGnoB40CdFHz6l4QM3
zZOigpeYmgRYfiYKo5PX+CVDaa/sDoWuu6BvEOknI0pJKiMqEtF4abPlaHZW6OjjPQGuOSb5QiNY
Jyb+ppplhEXqXQ8Z0uqK7UsumLY7ggPJRrcwh2DQTlETG3c+cEv/hwGYS9xUiSNUt+TuxGa44pDN
cNVmttep9YjawbvFYGGn9pq7YSYuQebwUFckkx6m4Xwfl5rFozD53a3rCrODCqjjHQQ1nMTpj4F6
F3KWkOWcjhq1ipv6R4WvtPWu8HJmtLuqjN7juV4Mhhti5Hd8ArMgkY7tVeawtgoXXVOqlEhrck/U
1tPzAciPm2SFwrJbyubJH12HTqUTDfYsA53EZGjXWdxmnnddxZVhflAgeX2bqutH+yI9RfVtjhlh
PMSxXbg61LWcz3PXMizvy3l0eH9Zbry68qfHc7QfjqXQ8KUNFGwtIkxgmWG0WJAyMn3KTBuxjCxj
fQflcEl0Qr/qTDJKtDY4wZFZXbepHC8i26aU4piMCXMv4/239epuR3iu+XKvMLGkr7k5xMY29PJe
y1ibLGt2q94Hp/3q5RWwVV++vusZKhkChzKdB7LTamFy72vPGr7EtQLXloVt9Cs7K4SNR1vDqmyJ
/i5pEINgg4KhR4z5tRr/yLzO+eP9i/XGyZhHJ2NkGjd8QbnXp5S1TjwgKq2GglqXuOW1odF/paws
XPeoaNeFEwssML4bNILfLHsgpoEN2j0D4keVx9frTxzi6HO3J7wTusGConBF85Q76oa4Lew7UfkJ
v1V+1owR0RhNmi9pgJ5TKZBXv3IN3eOymyr7dhgnRJ2MTv16aiR5TDhfN73CrqTZxUe9ktdvbBBg
L2+8GA1I3hq5tlFBqh406HE3Dc7M7ftncej7/K3oJNzjqnzep/aYeDnXLzetSy9wfISSRrCuNGpp
QooGbieiUt3vA1KPUSYI0/hUWEbw/f038Ppo4tpH9RZj8nonL0eN1bwMNqzlqBq7Lg4vkabn7x/i
rXO0j3peduYPpFDZ2sYq4QWyVFBrRY1ybbuNQNSQZgutbVMUfiARXNvukf4F15UPJeCDNzDfjK9c
ZOuoWFKDpDf1WPmbPLvsbWbq0XS/WE6KQJ406d3UzJ5Ib4LKXYt+wx5Q2/YeLBoNnlz/wQD2xoU2
jx4UvBxKdEZGxoXVQOKJRbS3+5hU04jVy/vn+cYhDnWcnypOZqtj1Y65VSNb1VTJaeTETi/OAoIA
fvF+Pe5mDDA2vahkSIGkUF5Y8MXWQ10JtPX9Y4S+YRUo/FkhkaWrCL8MSHExrayBqI73z/GgTHzl
s9SPhueQjmnRtSFNRUGCRGBD9DAz5awIBUMEAH1roaleWzUt3UYqR4QUtJj2sDJrm0ErAHEXtfrg
es/D6Gtv5ajC1wyisaJk0Da1QiO5QkajrcyeoClQbEXaLFsi4uctStP+0tTk6kcPUkPgRNvHQbDN
TJChJ3HbUmIpSGOGyW843eP7l/j12QmTwcsRzw+jPk6dhGqHgbZYyRrUY9Hri1wfum2BVeqD2en1
+qKQxy3bBEyGS+vZ38SgA3b9zMw23O4xIdB9RIuwAH5SL4XGHhpfmL+MsJYtm8SVp6mpTUt+Ryyd
JIfkQJLXosy8ajW5Q752GGwefc33PhgiX/+YpTwaIl0N54JJDBJqSBsMmd4gEe2xCndANldBmpgL
PRqzk/cv/hsTKs7kl1e/lW7gDmJAChNSs/GlYcBvSZINsA6FhQOQDoJm9r+elmypLo5rwWX84ODz
M/T3G1qKo09e19yQjGZ8rihdnDNzzvotB/XgmCNhxyl2joJw7kXC/u6DW+D1yRUN8suTjYcJjF4h
eIIkzZcTLxqhqs2W7Xr1/uV8fUiUztEZ0T8X+Ntmp0zljxujtR9iv0l3JJKKDwaBec32yjVzjp5J
JusqpQRJ77Ucbv1UAcsBdKNGsSIiTyyMucqoY65ZD3GnPrhsbzyhx4Owk1WGVsQQDzTsBRU7VpuC
jCuxnyWN+NQ0vvb1Vy6fOO5hjIMIYHTSU6UkSRhbpznU6Uv/qwvb8uz9Q7x+LkI/GkQxBzt+ItAH
QUJxFymQUyT93sTlrNtT9oDig3v7jdFG6EePcQVhGHqg5mwcPOfbjNICKSR6w65T61eOrVD0a057
EolMYMHxiar8EsLX1IeQ3aN5Q/4FrihviBYGCTkkRndsRIsWM8Cclfj+tXj9XnK8o2shNHoMBXWS
TY9P4K4s3f5MqX4mJM+43BLDQO/hDPCpjO+UF2q79w/7+gDnHA/4DY1DO/Qmb6MHgyL4NdbiL1Yv
vC8UMktEzLqIQYxQUb5+/3ivi6AE6saXj/00abBUqNBsRgdcUUWpF+dxAvVmhNOBTAysYGkneztK
o707euJSslLCM+ZRksyn/KNl4bz8+/uj6xw/unWhpShZTIqhFMNvu8n85lKaWqd+kVzXs8klNPOv
JNyJpQkOfGtj9Ppg0JhP9JUjH3fWirGTbe0a3mZQrA7Wdu2W2QYGIskW71/i18c97B0vr3DeUuYF
3cJ2PIG6WyAEWBuOC1dcDdX6/UO8dQ5Hz1MTqJIxFStBQJ3X3/bIm4NFQJ3po93rG0/D8baBtA7T
p/nB1iiGzmBoPsVGa5RL8przpSwKtQFZ4a9yN/gKk+AjC8Xrc6BzLKiYnMCcAB6wDbJFRSprqXaU
YcnaIIEmqlS3iFVTL/Kwbj64jq8f0D5uqMvIbHQnpqtoamPzuW7xXGUtlAZc6MZKOEWw6WpyxPuk
dT8YCl+/sLZ7NOsaI45lIs9Zw+uGsQYiYuN6ne6wYifLjo4CzTgI7sON7xOD9/7N8sZJHos4FHEY
mIHZXKLTCRaTYYzbAgAOytmSrG4jkDsnKoYTd4A/9/4RX38CwCi/fALsth9AvU8wOyq/XZvO2K0G
2MynZq99pNp7fdz8m+xKOVqYOjqfHFYZ7bTNmvFEcyTh83pOdLrRYupz6uLy/fN542DH+8eucLvG
iIjo8iu3vBkjo1yHUyFXmYHBJ0utYYnRqFj92sGOL56OwxLHj4Dn2vl3Rex863IqVTUIkpUya7LN
Ixrf7x/r9QWA5c136U+71qaFhTdELDrnNsQizMJiTwm+2npNEpx0LdGf7x/n9fHKOi6GWdTmmVzz
cF0Eeflo6k5zphM32XxwGq/fb9bxHS7HyTD9HPhmRNcL7gRRqKY1yL2gz7z5pTM4vqW7EvJuSFLK
2o8z7w86aib5nlDNDq/+P7JovOm/eOHZuCyf8ttGPT0154/l/wdODcHa/G2nxuopzx5V8rNPY/6F
Z5+GYf7Odlv3cAFJEnfmovCzS8P9HboOTW0ItViV5MFI+KdJw5G/s+GgVI0m0BG27TBD/unRcOzf
HQz0hufpgFTgSv2PLBruy4F8dnE6BqtFRxi8D2whR1OxRYqibdt0/rRpwvdeNA/s4K1dLR1/6eWd
sYMR/9jl6bTxfeMk7tMA8vUdHlBJI55aSSp8It0LACeNu5x7ksQjtme0WTqYOclpm3uQeVU2EQJe
naOaQZVbxRkSDi8jG42Eibaiq2lW27z7FnoW6auJe9J5eb9uCj1b+8EnCwwbOh2UbOMUrTsaYdtu
jL5bkN4pc46kG5tu1axNTyGYQx9HlEG2qGEJYJULCLuD4X6C2qMGtQUEyTYl6dQe6PGhgpVh5GpP
pAsuXKs+QXwD2wa9w1Prw1dCh7iw4+ZzAuL51B4vvMgyzowY77dhAjpLpwG7VttAxrK/jy3GuARP
n/dgJtFdavn6FuuNtrAiuGfjhIdYi/0ns7f2EaTFFR4KtUd3m61bf+nIxr+a9xOuIOy+bsyrn27G
q+dF4c9WXdt8sVaUum47LnZVS3c9HemhPFrSafQg4FDRzmmxXQYqCvctOeSNTWxEiqzHJYflAi9e
sW7FKdINtRcJTBYPoJajl81yKGSztAYAhSOhL31HbF7gu9aOgfxrnPufka0ElNFzJBqpOaIm9G/a
ErJ17DYkj1QQV7KhWTdJfCb0/A8mI/vMK7WvDZFZC9t3rqBICeITanEeu+6yrL0NTBbksPIikukn
T6QfbX4Pw91/Fs90FVCk6dJzbEFNxtHteaD/eeIoRgMdR1r9X8LOY8lObGu3T0QE3nQ3sH16o5Q6
hDIl4e2ChXn6OyBP46+8FaVOxQlF1REbM9c03/wGeEwmDkm+OTfMHaNX5d11Fx6WIX/jgoO7dsIQ
d57V0p/TWTIYd4PW7dNgyi02ZPsGFN+i6H6ZsbuM+OcwWvXOlpMe9nhoLD3sA69CPVAC/hlcvdgZ
2oCX8mDlweAVV8vE88t9xkPN2G3/MEvG7pCgVrd7aTLV+baMtRda4xD7c6zHgQ5d4Go1UwBadNkz
uO3AgZI3m4vTYmKHbaTrHHJ76UMWrcXBSHioWXm/oPBBsJMte5M2p46nzJ468Vp7WAmIyYgCzrdf
2HR3T0knUBSks68gRru2CpYFo4o5TjQ9iNjpTvFURN9tiSml3Xbt4b/fVH0NN18fDLu06Bdc1/Cs
r10dU6FH2CZ2468T9f3opAqWD8+JGBcEdqAre+DZZ3MqkktjiJM1mH7mION10FYd4kQFSYVffOyN
w6Eu8PNTjTP9jujerCcsudBegbHg1TZis+Ot7v6Wh39pEHy+V+hGXIutN5I69Uvyw+5rpC1j2vpb
xNRRH+5GVDgBXlzGjjNCYF6woAdaXyVEd7gWoYWqDe/YJwys8ZhFcJuxsirz04x5TJ+Z2GDEPRIE
Vf4lnbb+mQ2u14qSS2fFT8NPwPG+bulloB2QssjGj4qRrx/9hjto9LxrQIGYcr6OliZxrwWGrNvB
gnHg0dHb71EDyl7L6ucoac94KdNtSRuMpfHdDZSUSK3EReAyzWbez+YvlnAYH1kCpmqS45KqZWXQ
lkHNNgzEhnBamu9F1MhDauOdRRPpVGPxCi+rlgcmSepc8xKohOexwgq4z72DlO/9XP6IW3aD0NM9
amsg1YzqSU4pAs2cJXCjwGAQ1MxVcZ1X2+6yXaUzDFPq6pcSJyDW1eEAM74K2kb8VUz/zyplu6sG
O4+WbqgQWbSvb4CLXf4QR2nvzxMXFjWqBPYLJhCJpr9gaX0WyTlK6FaBy2tlCB/T8XG6/VHUAObW
a3UNPlLXWS6Lx3iisv6Swm4Nvn9+YZbhqo65hj4dyeeXA5/SdIrN2RH+dm1tlNTELHxs0IWHiuYw
/9Tx+mtMjKkZbeG1jEqVcvrseR4hDj0TE23v2XGr30WZfm8K468f0T+z+e0WOgZr9AQAF5s7c02T
/09wliMuGEWKKrfHG9CfsZUe8zTx85SR0PCAmNII7b7Db7NSq527jPmeNmDDxmYUHwzld6QmePJP
+K1iWfyXDH0rlb7cPR4un4xhYkXimV8+cJuRG8r8aPC1ur3hKukBVq7ANawNC74zsqUxbNHx4syk
vjFLQ4tjZPO61W+g8tXaYzNCudDL7FbVecHnAtWPSGyagtlLnAwXaSwQC63l9b/j6pf56XZPcetA
F2hz7c7/1yrFeaEXUYeRtWPTgU8ELAvT0W9Gz2vJwAqLZEeXYN+V5mh4wx/fMvAI+O9r2Nahvtw7
dopNTcN03zaMr+OJtlhqNmsRBHn182R55QGA2rJnU+s5ssp0Z8Oh6YdbRcKXaWvWg1xrP3LdPoKs
jlEYtJCOCibIiuRtg6CxdR+d15cRPAAiNkdcaK+25KiXYj3/MKAq/cSkVZv/5Zd4a2P+n7+EdJm1
IYOE1NNd40s+tWjUfjimjb6baaeEpZldXAnvsLqfjUP9QbZ5siP+oEVaANkU/Ch0ZXxBdNCp65/L
PIp2+FXej0Py1sdW41cJsa0erF8KIRHJIVm13owZjplkTi6QlSBrJgzwuhJpaan7yH0nPtWDMjUf
PfXDDtotcu7IYTmezjO7zSdttatRFeTIdn9XatNIZkCCUsTthwlw3gffuncgFvtSLb3D3C7P0Szi
hyTS8hBXVTPo6ub3YNqI8oVAxJxjsFOpz1sIsCNlV4gxPzmMfXbq3HJ9M4E7LZgqAgLGwpkdxH05
Lq+R5+47ldVdw4yXPfaey75o4pWNNO+kUj/QSV32DhhzBQkcdoW6QpJl/aikoT2m2hJ9F3F0qM02
u4lTDvnC4qmiKVR2w2C1B6W/2R42LDHsgBZ+LK4iD83sMW0wUcL+9yu89Q2/PPhV62roBuHJ1bb9
n/8Tmrj1WaZ3NoSM3ELYVir1VWu9i0J5dS1/s2iOA0Rr3paV+27RGD+jsEqwqMZRz5B79o360ILz
HUl7OaHwejZyphW5M+Mez31L9egBw5m3bH1ZSpXHmPMLSIkgJM3qL03m+LNm3s1s4tGK5j/z22HB
OFpfUBPbqM8j8EzLemTKxsFaj6Kr9nTs1CMX4fOMOOK/78a/ZDsgT1HQEll0xzS+Tje9vo9rr657
bEXm6XYQThlaRnsbIa7dXngsNoCMjfFPHUNIGrAtJreTk/rOXL67pZWFLAS8WYUgF1rzt7R0DorJ
EL5mF+m/L9X6l2yHYYGtUTazlUkR/uVQKfgBZsSKm7/0eG4gvm4RcBAlPHcUtErNn4kZ3y1KdNTc
LoduCXTJc4Zd1Sx8G9lwh3nTz8/T3EzFrlDKX6I4blWcYYBSxr/Dlnl3qPKq3vUKbnSY3X1MiImg
B4GiXNQBiQxmQDJqnUDLX/Dn5fEozBLZdnjaPsGlbJLDqC6/YkZKp9oTpIwpZLUKj5W0h6JhW01g
L6Et+iM/QASKN/203b45zLPt7FiSPpsV8hsKhkOWxQ7v57wH9lKHOLBBeERRUOFB22MdleYkZUoS
CHd8UOGSjBYnlVbhrK4NCe7w6xuoxg3qaCCIN2yfvjtDg32nrt+hH9Su8wYQ8SenSDFta7qDMjLN
gsCClZN2tUvv2LGDf8sEyNM8pmNd9Z7pBROy3A6kGwm/tidc5yu12ZlEb7+WkXXGU++JdVqQX3Yx
HkSs++nqF56TQtUrBx4wDMavpEgaS5l7WZi5P5TKj7LKzItiIBlVJKmByK0ZXVyh+nH1RxPWFOQN
KODZEI+JILUaswxv8PwDfpevdpIZUpHOwBo9qO1y7MMo6b+RhL+MuWj9SQeKaqUdglUkxFKf+9Co
q2JnuhWCVqc/xjATz4ky7tsUqZXChsTF7lFrx5H6rJpU/bHZByLiM93iZqXjuF1h5BfL6LzVl9OS
iL1Dr8VieQVWxmuaxqHUMz9PmpoMI4NnSnRVpJIFRW2+ydXNRfc4ELZssc6R0PdMFYbJKbFM1Mpg
ZrACHNredxMff943fRhjPucNHdzC9ZXfQotSgYhrvOp+WYO3E5kPbU+kXgQGqUOCxztW9+2eYcJF
G8kQYUgFQqkEsmY6HjgdCipG6qfCwk4Qcsth+4KZSPF0XD7wvGTvVrd8136vE64AWzc2IQUni53+
ihcKay2n6eSq+AKtlylM+xE7wSAtGTJVaw2Qd/X7UOAp2lUlV8MoZ7Un9gT5KIal/HzVTXckMvyF
mAD7scrgHx0yYrTq6slMPbUy5x4MSRVsn5K7GC/kjjgy2GNz10ziY7CdH1qjlWwyZcoJ0mVoJnwG
A9EqUBr7wlpDuzOs3njRJ/2a1akSdCUXnfI4Hyvq8ru2NDAJdO9yOy4fLWVs77PpA2e1KzUgRaep
tkFuLSKEvTT6s4WvvS0fYgARAT+8CE0jfyvNyju4S3ub068+Tiag7c4aO/ZBssNQJfE+SXFY3iLp
pIllb2gY6Om9vChJe8feJmzFrOHttne5nKl95rutseVMmAd7UZr5UTxq16iLIBoJ7X1O6TRAueAt
QGy5y9KJXtn6XLHQTHDJd9lQWtseLI/FgQl0mj0YnHfhMNt+WysGBKKEhSl2q7Km2WsThcPUI6Yh
KPL3zc2aTcRzMGBjG7DsUdM/ER77XTz9Mlk/lSY9sWUyMSm1lIBlgLBSrY9YVczP3zg0Gdz36Fsq
PBcUeXyD2B2jLEu7ekMjgmjg87fqEXO9anlwluXXgOGcv/0LdKSU0Jgemzb2YDDE2O4JlQeY8KEj
dwLqyabegR1BLJqCgTJ2L9avEOoVb7WhHi07+WVCvwVKiI0yC3PvJIG8mTX/pqlcnDzaNyzQnRW3
Ow9L45y9pqVrs7ZhZIlh18b5Lh0lwIUwfgBlj0Yab0VIXcw5PYgFvViO6kx/R5FEaEOG6tBEfivc
8oj5Pwt8tWYFshZXFExmOHmpd3Bsg3gP/uWqTcaTMWjnFZeitd3T1vnBEwhGHKvjXYn94TrkvjVc
WpQsmOVrrwewjK9gC7gDRcTdxth6KRX30FfQRVlHfvSm+pIwczjGzfJdTZLl3HeT5tsM8+HCJCsl
S/xmoekxHbkMbeSMdtPBz+xeQ39cfmNx4AeLcuEWzmrh3ph6we9fT490gTyow2s0bTfcivotBHx2
Psy7akncSw8mwZdJr/vbF10RB5RRsC2T8H1XLFRDECo/tk5QhedTMDlEMjwws4OncTAoeqG9iy7r
oUXSu+W43ILdFhwbaT/njev4Yy7vtvREL630UBTGW5FUN3WrPSLA4GzIeRQaANO6iG4nC4Lq1qDZ
IgaLCisJduxOqdZ/lr1xpfgF9d1eaGCUrNr9yNYUVc2T51JSufVUIzhSS3+LJG1KtHUg1ezqMoIi
wjbkri3ppyEUZxDjHPjch6DsFBzAebkLg98Ive11wsn4M9p+PuD1c91iptS7vdpAXdluaK8aktUb
E7cZVtnW3sEWnBObdz3WHiMWQpAB933YUkCdchRwbL0nNQ7smZewUIRNaDArWMW6RRJUav5ju8lb
Mq+uZQdskZiTd/rRg8BdD46tIpnglQp1zA9wwUv+6glZrq4eXYWKHM8WvroEMPfMGiUlC0eoYlMh
YDrKG++CGYp3qciqs0Jw3mHGMaAXc2zSV2BfnB2RKOqbwmv3c+GWV5DRV2IzpJdeOxqSDr5lHiF5
D8F2K+mwzAS1ucRQxDmOOgzeWEn3Tkc+BpplYOlDpJ/NZehM5p6Vo78NObW1UfylIFgnN65mMUTR
mOP8s1eRF1HvuJ7sgQsU+jPMnDcabfRhOcAGO1GwNMCGeoxxro2hFYVFln0HRZJBUMmTHY59Y+jE
yt+K/bUJ8fWiMAVzPI2Ww3p5/7yoRBhs4UBg9yWtX1+jV3UyKJb2cTp6jBcSLDsX7ZUttI45TxoC
hpv+Mmb8lz6JbatYjKHsodeOBd8/L8FoYsvKSrP3I3BV56yILpMz/2HZ52GEmFgsY+tvs5MtHhAn
puMiX/uG95Spccm6pfJncJ3TEimn2Bxee4/yrlom9ww35oyuKXtEK/f230XCF03R2iThomF/rcZn
3LZ1hPd/G09DXvdzGxNO4xrtNvK/UHfnjh5d0hwUbTxElu2ugNxfVHUxqQ914MCYA+jI30SNX3xM
tktxNZrg0Cg0lY7Tly6dmN1xxrYG8JhEtskhp7INBEugcisVZxI8L0WjtmzGVvfIVcsjX3537dTm
Wg7pTeoM+Y2b9m5Y4t8bF065LzPpIi3+2+7G1iT+8qohq9cwgl2tFp2vkpc67dlHTBP6Yc6UHpaO
FKSr29IXhfgszPVIXHhRnpQ4o5Njq3UwSklCge/HXu2a4TA6jQIjRtUYRhDCp4QmiTORLwyt4evu
wo5+QXfARkq1RT3RYjkbWeNj3xIwzMb8aO1Ls0Lj0tjtwy36tq7FlmWufXZOGjsNDdBK4RRx+FZD
4pvDrO69mjCU18CvK/e5KaFOLtKFNiii4WCk1hleqlNTRi/x26Kgu4/mxDiPsCpMSiRfgHffe7IM
Raagnexet5M9bfIhSBJqfNcFHtDFpBdVcpQWNuNrBG3gqGgAU3baVLAcTCW1/TGrgxW1/l+GKf8W
nFhQY8JMM9XSjK/rXjhkp1Xi8XC2mV69AmW3EG6MGfkzuelqwjw6p6l8763hog2EKbyweKNz8UPP
0r+MIb+snW0vNSFJo9TWcQ8xv9bgzNrKnKYqU7RpsQJQXkpAEXdaKFT2mYzwLdYrZs1DfxxSdhSt
7jeG76SczhAmNc1KUxt3LSqGvzQH/mXoRFcU0CTDEIsJ6dfvvnVs2C1DOTIeFWaozOkuxvhyh0XC
tKfTheF4bQRbLYpxSYvLZf4TiR+MAVGUhyg2wSrhNI/7P7r9Rsi9+42JLlVSR88tnZUCLmHuXGK5
XMqGROIvUcv5l5Y+rsa6auD0iKkjvvv/jFt2k5GXwF/zwVq9ahTxWAgsQTwWdtC47nClXpl86XoM
VLz+PVUFcJM5629fVakNt076Q43yNMylte7097gCaNldL5xgy8oMLLt8RjaeTeI6gQjZpjyZmv1Q
FznR+4tPw2jT2Gr7E14rMtym/WxmWn0DDG/9sLvuRltK8sr6svUtGi3AvaIIKn2lq2dHVqWJ+2tn
sFKATiDfDT9bigONR4LrSZglJO8+P2f4mfuGwDl1jKvT2GkQJ1vYfrXJTACA85aSG7LEGQ/3OxLt
+L6KKcy39IW1L3B6Mdg8b7nbeqqVqV/Y0u5hpU9XRo/kn2uBgSlZGugifsTafhtBdY56m6ZNRlHM
FW23BU8pk+q2za6Tnp9G6CzhwK5aOAIV6xod7lZ97Cm6vBRP8qzXvnu1/r10KgASTtz+LxpklBVC
g6E6iB0BWg1dB+qvSv0bbDdgOzwXpoITmdRuGek5dtjt+pXXfROddhzT/sbOeix1nRjLOgwyRmfn
TYr3kEHalaa2Y8M1OoN9C5umjLCxoNYvbEa6y5qtGckd2Zd2VRleszAb7en9sueak07Wa77NIhNW
B/qVTLykaQsGKZ/36TTjfWGAtEZ1IL5t12lamH0YHIc1Ngt7Zf1cYC8kIe4hJiSOMQ23TpneKl0I
hNJEp4/Xt4OldGA1/Q+rteJAs4rJ18ypDeypW1g7XIbArQoaYJrzQ5oU37Wwk6COsQ+ycAnhNo67
AcrmiDc2QIWouuRpTBBHMNCI2/QhtrLuhDf9i+p0EShDSNulPMc5eRHGU92pylsy0Cl+YFE89+MS
xYa+UAm4EkPJTbHgKhPl/WyEUMBVnFskY9gcPHei3SZIfU6QAqunBT57Yxz10VQfdSMWT7g471tc
DPaLRp9ubYFqiWx2uwGy7r5brXJTDJ0ObNbOu6Jz8b2fvWvsLcdFzxq/jiD6dKSK+H/7ulOKwII2
F5A/41ZBUAEZu+JykspvsMb2c6ajMHcoLJShnIJBsp8viTiTB4DR7kiz0oV+/K6beuJSXeCDt36R
Qz+hb9GZpqwb7YvBieQq1tOM9Y5c8RlgOWAj9Uz7m+RUNlbvq+OYH7d3YEvt17FLhXeUT87mYAXR
Lr4nPIw41yJfmYd9P+dNmLJg7zueodGDK7JwuxnxRCIQ55BIPgUV7pj6vO9Fl37fXk/Vrd5yJ8PI
cm3GOAL3z2UBJO5MsLcySqk1S9Crbl+wm8G5fj8WKuxPXdXDtDMOuVGD+2pMBOn5TpYY2zAp6dgc
Z8bRr/oe2rtHrfPmg9lz5aOpnDAwGW8dL7BEIx5gyHDbYE7GjodhbLvslyx6oP2hIWfRDuhaUh9v
QWjoK928YYtaWcsz3S6jcwucIWlT8hf4dTwL0oRMsTw6s6jPkwwavbkoJ7qe++2nR/ec+U2w/fd1
zdZbbLW7Tk0CjvLKd530svUA4P3Ml7R7F7PTX63K9c01O7IqwjI7PGTYSH/YXjfO2BYUZlXdb+3R
reWSlXWLE0ZfHhemR3o2TYGU1B3r1I++BXMJOyv25FAee0j5bij/wHg0/cFR6fZVc3Rks5M3ZMQo
guaRL1LACNv9H3IVmUqpP3uWIq5K2sCKMMyCjq77zW5y3kahVXuZDIA5gAfQL4mD7fDYAnG7jqiw
4CCUVuKlNqROD692DmqKmYVYi4BkvrVmE/ba5Dyj+v2wFhtPlX5t++mgTTHPyAzGGxyKDoIWsYtL
BmPNNJEHu8+56qwPhEbGaicAlkfU3rnJ1feiVFZvjcQ5LwNVWhSXZTCu/dQmGh7zwkPwS1c0SHBN
8a2SmdrqEcOwJphJIbF1t882KEe69+6q6sk1X+/vtFJjVRLucQgK/Ehi2bGb2RdPNQKr7YxpMAPC
MCG6M2ZqagiQrCmkyW3khmnO95y7+ndB8/TzxEumNj15Osm9CWY2R6AJHZ3T2lpo/Ef1fVOz1nU/
57/6tIPzN9sYKjjiMY7Gl3yYFr/UGfVk2Gr42+Awn6KzLLXmtm2+x7Yqj9t7JyP6hLX8VRVTckx0
aVxsj8XGrR5jyxaZM/y5fu3BZGkLR7bbqcDO0ttB71NaFg7b5lsa6W1iAG18HQ3oK9t7sYXunmmF
70mT5h/V29pzb+xlDBs1P0mTsUVjCbxCGiXfAQXgL0nSn1G1PqkUYPD6OBTFxtDCAKaS5vcgarIC
co1ux7Uf28vVyIyz0/TEw7n6tc1UR2V+jtvmJStJT7bT2Uqy0Rd2Rrrf1m1geSI+2k7+Yiv8EQRO
+ibMkm9MN7mBo1D5lVTP5ggUfPYKjC8y1QmNRi8oYTg0jVlcvO5/Hzqs1j+zrbsMVOikaQM5U5mg
jNAjY0Z9EEBWoQ1RRN3D4P2RoJmO0J7d3Tx5b3BLbsVMZM28rNwZ+oShBXSCfecW7OeZ6xiJEc2D
WXhveQy/SK9ftt74doZvP6vBSMvXLWySrMWowhLPHb9UWErO8McKtgwK5nRzqgAz71pbKHj9I5JU
epBLjNIPcEntI64WRbduIBKTTFUhPs9okRxGS3rxg2csL4tz0Ix6DF08r/YpZdSSoYDMqti3V7K6
LLRvimdE54JMcZ+RQey2x8byZ3ns8WMTLWfc2oWC4BHWbu/sHNAQzJfQOuQ95ktUQmM9B20qo+P2
3jiQvj47nqMBHyWl3PdXqFVEvrKlDi2KvesW08bCSkP4Wli5YPt/6I7bV+bddci7DiAhS4zyi++O
86LgavoxjROUPM9f4oTEh3bsVjVupdDWGG8qGDByJGh2trFbYvW3hXcXnomxjghOGbFYQybqzO+z
09J4r2nczSYPYeoMeVC52B12r71vaWYXGGV0yirOocWrMGCjo7sNDFXMIfeWgaZtqL2LauEqSrIX
PScVOrEKKDQZh3yDFJiHjkO/xsS8+m770TYYHzer7NM0R7Br0M6aawzZ2tZY6a2cNkbHnfKabC8+
3liWo/+E0LX1IV3XLEnP62PhMmHdvkMEhD/rRPlIcdQ5CZCBsO3ok4M11kI5JsfcGBx4P/1en+5a
7Gw/y0Wl4xOm1wgYLu8eW/aIP0enYO/bcHkz7fq9LiGamxXhZgvwiSnuIOvaQSw1NaB2OeivMSPe
66rkwPt48JMgWsUIoNUemN81O/Zh6TXK4p7yEBs59sC3/7dtOpLW3r0B8na3fQ1gXw8O4gD2CExW
xqPqd08Huq9d7VjRBQ/V0X4eZ+2sF7l1MM362VZqANH0Vxede5asjTc1R1xPKEnSety7ZXqUbZTt
BsRYrBJSJXtd/ctJZXL431Okz6+OL1h0pX6+ThKQpvIYlOY5r/+IfGx3zSpimLT5z5DM+mmyOMgd
dfxVYQGy8zhZDg2jNr/qmydtym7zHsBLwsbsTl24ZW5Mq9yGwiXyY9X2vFdrmp4Xw91UzdNxWgcU
W1vjs4pxlHJnje1tBs5WrBkN+9vvdQ/uT0OztQrOtswJay8KNiJpk7v9fvvvvWW49C5LNPaqx40d
+d7a2s9t/OMIxBmOBTIzg3nHxDolwGGJ0TpJedxiT5Z7v6xSfMeSCn2wk2tBpw+/t08SB+p3xx5L
HNgX3P0HG0i7FAeBpm9jJ0bldKbERolA1Dhg9hNKLd+XfSO+GR4ZvjXoL+yhMvmX7sfWKkYmiAGv
jvUpM0bFIgtrI8Ltlg8Zg3tt6cicickymNlv2q4vTwwMthSZge6LanSWuINticbc50iSF+jTTvS8
pZjpmjtsyWjDdO6CAoVm349sCGYXY+p6TTNEioy0icV5xqOxnyF/GrvZnr+pTV3vzTR/HQfHPclu
/LWVhLbT3EUpWZ4l3OjsJRL1jLD3RhxXgUV3PaI3ENaph2WjXEfUvDLuql7qxuyxKClpMlvsGSl2
pyFq3zK1any9TchC7CLZ2QxnN7FqWvZ+Y+h0kYDVbsMTwNLFhAJPjIK8A4hzusBmyZHufgopu/Wu
YSAYMxrpL/HoolSo+snHheQEJGo/uG56cCOjDxIB9GDRuwZB1hBkUhd3aVF/sF1INwxThClNxWlg
4TDG0NO3O81gm2h8cqJYUPajkZjsm7lEYCA6ySNToydda+Rp6ryXdKCtZpnNgU9uvNTVH8XkP1DG
CY8rq7+k+iFb7QTx56Nhr1dHOCsHHCgImmwl7VF5oeKq3N32f6yVVETgf9xAQ0AH/4imwZYDDOmI
AXlHdiuG+MWdUVlF7kBHIcNJLDVGmjtSbfzMyN62b2TJMemIFO1lS5SwKvxIM0OeXHmE1Ib4uV9r
kirLjm1ePn1WKhbLS53SP2B7Qlq4Zv3WXN5Wo7wbsWsA5JRyDrjao9lnMNTdnwU0kIOCueE1Png1
skp8z6Sxq7XcV1s4ROjg7AL5r9IdebtXjiu3egWIbpAXteETm+066sKFVyissepD9rW4gbQxrliW
gmHSQPoA6JhC0m0ehATqnlsdAO9Czy5Wz4Pu8uc0wuhTtMixlKRmA3hiZoy1zk53e2LPAA6pnVEW
Zd3CZ7BOozN2HK4xFvv50E2nnOBXI6m8326z1Huy2c7+mGt7fceY3YkO3LHFzwsXQz5veWPdlE+M
4GN6/AKlSGRPewnEuhjNZ/zrmm+16/VBWZRhi/kTy6uTPCvArXdtW1v7rXxp9JnHSdgOuhw3G6cq
orUm1/iLUAOw6oB0lr75QcauEth1eXIHyB0OHgfoS/L0YHWspuDB1K5jwXHVLCxRkgVamTS7yK20
S+dlRjiYk7n2LDzsDl3j1erSM8r45DGzumvRqMONjas4BVS7K2TaHrK6de9mYf20JLQkGlPmjQWY
Iimz5N5ZNLFzUk7TfNTFtSB9iF33VNfLL9FnB5C6po/7bb1XYX8GvLt6qOCof0ma6dyhecPOVp7x
gLzWdNSOOMxplLzpb7t1cvAHgDdBB80HSLrXTKUu708zboaBblfpAVe6e1z9+BNH24+RLneGGzGV
UyYvjOV851YW4AQjhrOav4+rrFjLevPkMZeb5/k511q4lehVz+WEPHS8MfDL2o/uaB2ryKMSKHmf
TVHRU6vq8U4RMmThY9mZmCVeeMAS838kLKzDhsaiFJeSLsJkeKy1QGn1+6V+ouLHTUzjvNISXmIw
ShnlZf8wmh3dPtbUeRoe/PS8GvZlanPkifHkzF732nQpqkg7CXXcFI9sIdO+KCz8llmP+IZtZf+2
tF6y2w5GPVLZA3SqvafD1u4VFf3CMB16zKtCTaEvT8vzqChtvnea6se2M4TaIBzmpKT1rbikerSh
THTkBzWrYVMlbxHT3YdybXy6ZffiaA9WYcYhxj5M9KMe+LC+BCi7rzlp/U0S9eVL3yKacizlUuRq
zDLuYj4v1SVeMgr6rktPn9i6Cb5dWkyFb0vn5wRN/EG6hAKm9K6P/ii9HzVQ4oiLC7hTRzMhGOc5
gT2jycN8RUaXyjM+Kn3JQRJX2UWqjEQAeXY+IOTYG7RL7qyLA+vHnNEdtKfk4HaJ8lxoPZocg79+
6Yv7ua6iEz6W11iK7lBUUbFbjFIeGjq3OxzT+O7wBT3im0+ODG3bxxxvYbTdI/FKHmudqafMx5ts
gMY7qEX/OCIXcrKToSbpFZvILFBthuNE/SuFVBXOtQJtuE/uigg42ro3EGgSb6dRpBhb5tl0VOu+
PE15eTCdUSDrH1WGE6bv4d98TKfavjZYQof5rM9PszXZaOgHBzVXf6RbIfa91rhnq+6/O6Jwn0vh
qIemteajW+rw6lfTWAmavADTeTfTNLqDY3/tJelyaQ/aDWWJfB1lco1TaN5V4icAd69zU3tXOYL6
KiO8Q7Hh0g51Th63NskRcudiPyQwK40ud87bP+y63etdJo/Yuzjn1tSxRcDKcJdOWXqBWcyidCaK
gHsQXZYMG0vkssVBr3OCiYivvEHGcXtYi+EWxyIG8Jq3ojwZijNeqyZ5xFXMCtjphglQF+VTXrD5
o0zwzcqFdDOe9eVkK0y+YXasBwCG1RSsDxGr6Zft3ZFm+6PTJzRrsaXtu179JTycFlOVGTnzRXa7
cY7ZKbE13rp9Nt0WQyLxxaSzYceD3K8cRjz0lHtXKLW/4JB9m2E4QwUcPZWZq741zGu8HNVJFpUa
ftPJ/dja8Umye8bsbtVOcOmJCYAeVqV1xGnWXl+Nk0gzcU/z6LmfeSagu/VHaO7zrP+EnpndbXK2
oWvSY9s1qwm3E73miNr9rHzKkNA/CVOlMhm17LDYPbFxIVWqirK8IgdNLgUVCl06zW9VV3+ZstoK
43Y6xnBU0aF2wVRHzb6OQRXmaCDv6Dr763bUmb54OKYk5YMe7d0UvnHcK9HN5Kin3oP83Fmdci/V
dD803Qc9YgM1u+ars5Pe2LXyVNQ25rJZfTNjR/CgmT0txOHGAct3AxQZo0NQpaE1oCBYMHIIWlO9
OFWun2kH4GtCvXcfVxVLRFEB1Lkqr9v/qisKz65I8kNlr4qHTewwgokAYyG0G6tOtRu9fB4QhVwy
yy6vsjOQeFUT/4LRLuYuSeIl6GeN2E09cKWk3jPdZWhqN+rBo4VxUdqOYgB1x1F25OIZSIi4GKf7
jA5dj33M3PSAXJYPi8nZ7ZAr/Qmg+ks9dOZVQxOwT9jq9OLhZ6Mu2V0hHR11cin9BObvreZZVWB2
reM7QxQFhmqZfILOdB1O2uiKR9KA/nFp8sBRQnUphqdpQs/y/yg70924kXRN38qg/7NBMoIbMOcA
k/uiTKVkyZL8h5BtFfd959XPE1TNoMrdc3wGaDdQqLIsK8mI73tXLZiOCCtsmDjEsE2ROdQ9i3CF
ZzA5yLIctjIait2gBUrLNUbb2vL7PQtGQudyjt1BKkDByg8ZOPAVUty/ij6vcP8V47Ga201rV+nN
GIkRGgo7OUsN5rQvrGEnnBDZ61y8lEn0PbNcoE8U5rCVBDZ7PiZJ5VAdRtx90cDDqRsX8qsJsw/H
5NqaYC0JS37dU+mLMJLNMEC/vUxTQ1D2KyK+8Kp4rARxSetmYYB/ZoS6AqHkGyJyR+h/JmI8Oqiq
bIvNIgb9vaOQHjdBzzi8TKcUxVAnHQdP1RBbFzm119kDNUN8pCET17+PcSleBjybFPNElW4+hja9
xnnkdlsNSH4L5ndHDup49ark5rDJNJ0R/+RmBpPY6jVClUppHxfEriynd+n27l1aze4ntdNxwK9r
717SC3lKcpAHpaPaJa3mrf26fJMyl+c4i2DoWFCLyT+2Zpa/Q1OGNuhz3WTuCQvxOms9hADDqKyT
MSN7kx88TT9yHVTsb6AHy2476cq2AHaCbaV6habCUhFTtRghwdJmhKBGZhXrMjx0I3K1nAb4I9Dv
ZuHaZ81+oq4WDsHTm0NSTrcCiGeduzfx4LeGdt+ZH5b7RRTPceF293E7MlTp5IhJ33/qXWdr9sOx
s0R2ClPYPJY6uOESaKudpIs+zUYy2GsvyCmrjeEHABlW9AihEt4HLuSScneVGn+31Co8jgkeW9yc
hopENjCGddmKTgHcWBzBxyx5QkqwdzHjCfKmL447btk7xr2pD5fRzfcGs9ZDpesTh0Hqb4ueCgWv
CII7Qse3aPbvhdeUR9Ek9xXlJHtd7z+S2ZiZMSSKdHgYWL916uvGeUSVtaqn0F+HZR+vgQhfyZlv
qQFKAEbCaNwbWn7OScG4W/6PRidjb4zsDYTxIpCbjV1H/96qNmR2TYg9HepUPwe20M84qZhDS+sD
Wqs9dcAvxEhXpxH3z9ZpUSFTbl+e2s746hppcDNz+rFBpqttN3YRUSbTvI00us0DbdBuGqNz+py0
WbI1vSo//IZL15UN4O96FixKOuZTw5OCl0nZ+/5i8KiaohxdveEnE/uQRiVTo5LGw/y4FRC1VojX
xeqDfyBeD0K+M5Xgb0njxwUCbWzJGZa330AGW8Jz801J3+DFn+DDsz4K9qmA+bNQBI7qPEkEUm3+
ANKShL6xGxa1dnbnTR6D6iSF/VJHRXzF9bNZXm8udFAsq/6jw2+y/tT5B/UjjQovaayeaOUY6qOM
I3LikPDy+YDX/JGY/BOlbaC8DZL5rLogFkD/WYG9F9VzkWXZ3lpwRaUDNjU2CilfDEs8L6BrzmSy
knrxFNbOx2wEYtvGQ0fEPGJVS2uRlCg1voyqntq9+Y6ax2KH5428gKS5k8ZY7AoXcCIzKAMb8vk5
/Vj056Mfa3uySLmQoltVmA7UyODeOdB8hagZLEEHccyLXWCUb1EJOqIYae5PIsVpBdwkmuaeYrd8
rafk0W3G7N5FW7wJLfFe4WDj5El+LphRFTpkC8zurk3GN6p68/Vvnhn7X420XI26RDlmeP9G6xab
wLM6mtj1ggIaQ4JTO+u2eY8WlpSqo+8X15r/6tbQtUH4ULnmKHnUImrCcmt2jgRZuyuZDmiJ+pDP
pO8R7bGfMA/mT0aNm0bksn4UYYQgLiXAaMEe/LqXu3ksvyy3jx3r75Q3vOW0vq2pFHYPhkEYPy0U
2orcRRoc6krfuEn6R+0bcPKya0+5oTKwAx8MOSn6dWogEYv66OCnXXOvda+MuGhHZ7YCm/IAUGqh
7ZMiJ1IhNN7qQOtPAE13SypPUALylzQdkQ5vpMcFqF2sESx+purYRZfeN8Y3g3zzzfIY40Blx8it
W9FYR2wWOBUoHnh4S8MLNhf/VAr3TOZrymUlm32qYY8GqP0auim6Dzw2U10roJ3S+Yhk+A1yrY50
hmRgIAgdZFm9CfBsiG4fmf1bjTFkxTowbG38bLiRZwwHAQPjSCK6ncp7J28gzuv0hEaa2HuVV+Gz
Oey0ct1OWzmG3nkR2Dau+RGl0+vyD149v4pCfixvfh77T53yhyjZIhpHzgpt9DfL0ErmCghuhwJA
rz+JuSABrrM7uUpjBSPZxZtVebdkqkNaqrWDMTrPzHAG3iFybRMxQUqGNYIOdkkb9icvO7FuGMUy
JRmOkvzNMiZ4HoVJuXyWp6QwNq4wxi3g8Re6DRpkzQGVmFn40sfG4zCZI54P80cQ47da5De9U75C
wBH65Z2We1LTkFwGOa8+OyWVAk+DaD+VBmYu6Q6SzU9LG39XwSj+Rbtq28I1cYeifaQB4teyODu0
CaWX4UxzRH0yRDTuskRlIebOvCodXFtuPL8Ig0CvMQm+mI7FBIYnGXrCP6SxXu8LIkCXj4dPbZv1
9c+wR55psVGtXQ/9vx4cB+1koDJDdgNHs/gKmF3BjTNz01uSLybnp0UC8V+fFEsL2N8uFxviXLhC
mB5t4Uuoy98ulxDSLhLBsI6c/lKW4cSSPUYPUULnkKl1B118W3ifhRJboMRltIuAGNeYMqiucQa8
Ijb2EeOHQMwdO/Ufo+9/Hx3H3ZcFLEFg3ZtGka06RRqU5Xua96diNuh4U7xGWjOj1l5P5Klhlr+R
G5r/4orlryccPjuk0MJ2l7v1L3cnzTehQbYZxGs5fU0qu9iY9RBtknEO9rLse168ZFy31n4BIxfa
Ybl3HJXeGAV1cEwU4JoEyRcJNYr5dr94n1oHywYi5nU6hz/+64/kXyWSfM/SwYOGYwBv8q/RS02W
ecw/SP9CzTokdKV3c/GEb0OuNS+tD+Xs492Arp4EkLsWdRSuy6k4U9jExBKCZfXab22VStv7y2Mi
8HnaKpQBafmvmvLKTMe45u5d6zp5ki2NACWctGuMtyhovC3FRPWh9k1ssISYH0pdQRXCf9IC5pR4
rn8TGMxb928+WGGbJpkWhsezuzzXf/lgDadtmhiqSqkbTfw1rbVNOQ1OmmmfeH1oObHa6IxWKV9X
Fq0IiKN0Ur8UJaZsiiEyORy8vbcLLBQoQ4gyv877r8tjADZzSQ3UEY3zWhgUl8yY1TYWchzidsJt
PBA+YVSUpjQgA8d61B4SpQoU/vdAZ2XqovKc0FIPBjmjBnJn/V6viqNp5B9xHYCNqiORX/5pgZWd
DN5Y5aIsQ1xc5MlGGfWntrovReXfjzSWNAIJQq6x2/msQCsjzGiO6Qd3A19KaAp236ZI3hMr1M8D
0UBk2uba0+Q5z1B8mMaoqzhU8dC85OHwVmRDe1r4hs7M9K0BVk5eDEdPTFNNbD0SL9Q9j1Xw06rb
HF4oLs42lxYQiXNafnaY9PNV1xu0WNulPDUfXpCKtRBD/2p2zVewcO6q9Au56GQohfaFFf2PkWG8
lk57LjyRM5YDWeheUp1r2HjS3ua7Mevzu8qbj1jStJ0zxbRlz05wk2zZRYUIuOhgItUmRpjHijYZ
sc0pXGEZDqz9VCCIYdL5IZsfteullzpQ8kE9iM8uDj3CImionE0NTXoroXp0cK3B3FuRCgmxPfZY
Kg8bhs97CtO2wujDa21PtxAFO/HEIVKuIHA3YSS9TVWZ0WkhQ+e81raWDBHWsaJiiKYyZPrkmvVa
YA5xj4zp67Du9qPpenjrWanMOB62SmoOXr7EBJjgYQPc8snGB5EpEyF/MpjETOy/bUWXBLnXahFA
j8om18V9/+lMwrFxRBrIXZNpT73I3sKGEX7RWyzS6qHBiRNMxWVo5XejiMAvYdpG9ikQR+1Omj3H
YAuf7Jl3otn2VJmgO5BMeZCiOfTpqpefUhYlAVu0YJ3eE3nBpY07UWz6wW5eKi6MDiXo2tK89mx+
Tcjy/ZTDRT5+k+VRX9bjZb4HPPT2da5dkjr/URvY6mx+1R5SoqYtjLUVmQ/9HPbbUqu8lUMUDBW5
aHnQG62dtLoul5BGZ9SmiIYT59EuHkLzzjX7feJZ/m4RUmB35m9DhVZdz/Mt0E+eiR0LbvTNKmwb
a2dHDYtLnECv/6gGzJmpecPrFF+tsroFXaefDGKjWZSsnQ4ZuK400mqreb7MCVNfPtrWdqrFU2UW
+wTo/Sbq4q5uUPSUbWLusF3KXVdXh8GqxrWNifnIvnzoO7JsgkDkh97HcYryZBHxRvSjr6sASW5K
uGnaybdYeoTToITZV1qBfqbrvoZUCd4L6f/IxLWrpnlf9021sxJg2tJLtXVXgxgR0XxsFLho4kuE
QtVAF8adFYePwilgBPxxD+cWnWMteFYZZbUcjrJAxFgP3Q+fKqhzRxKt7KJjMWjRMU4vjPZ7Wcnx
liWy22Zz8AXSe6AUeRVNdNbZohJHAxeERW1pm1pfCCh4ETTC3RfwU0GpFg3s+RBw4fylMpiDBUYr
eirlzqQyiDJXVNqu9F9q1I9AGnd2TdZIVPiQ2j6mGgcNzao3tH2KRfcuqHJi0oPgoReiOmXYFyUx
CxQNYYo2puGuMMKv+ox10/C3wOeEaJUIQWRmgK9335d5avGg9UrcJPBxPzKGKVoRp9xyeLfl8L3v
BFAKRPrC3VRl9THP5TeREeTe5XlwjMvobhnjKHf6oWuNjQjfcveHfEZSCg/xvgypFUgjaCStDIks
TgOOlyjzVkYxnya6ZD49dH6kVDpZUm2W/KvRVTkVhvtELB5IUwmtFNJIlXUa7mhazI2tkVXjXq9Q
03Z9d5QBdepKqZe56biyq/7Od/vxao7oPPrguWvxq3Sis3F5lek6jOdtUs4c7uqW+r/SquUKoIHq
IR5gLnsJF9fxNniE/ywbwp+CFONQa0gU6YTiWNhYYiBdzAZ3X2alZanqWtgs3UcV4HogAzFS7gVR
WwZFsOb9jJxmG+YNn2f1oWVjc+iV2zNTe0Zs2qSQcQIec1F88yt93Bh2de282DixaGyoUqs2sU3V
18LQd+V4p0T1VZy0hzL+2VX1xvfHcG0EwSWb3ObUksrRtnl/CFGvDExHe81063VTpWdfRboEHlJv
stPowKw3MQXMoOX8uBZxdRRC2CeBD/dNnFrcd28LfFF508XGc0P7EMtUMHZfEpPxLwxYxRplL1+i
EmIzzO57j7lYF1i10pkcjTgi5FpXP66Fq9AQkaMthsBx5+NyNppkMJ1sWTgXYhpXNOtF9waiuFwB
ICqXkXtWzRBEnn167k06KGYWa+bW/C2TSMZTDRSFsDvYZpV0FRdyHRVwEbMb/Zw7aW/buaSBjUzo
Q53H3yc98QiCRlAXjfNj4sYHjbecI59wEdg+D45uaJtsY2bijOnc2+t5f9M1EZ3TuPZQLaBH1HtS
gvyUpkdWyjkefUIXnHS/qFdk6mPNkPGxHQzM/C20Xif76tAgshPYZKBY/lBKM5CPedc11rqUFJMN
nQe5jZh/eWYsKsso6ws+WhsA1XlK/Lwkn6b4mdFOyA8D4qoCnULOFDYgld0zURn62Dvbbg6R3aMQ
UrNOlmGQ8sapOufiR12N2U0+eF9mXTPuaKhjnDLnJyP2SS5QENVycaZVYqwE8cznKaICs9FrJDnz
uVSS0AJ9+yZzsxdRmRk+qfKUufcWWPXFcsd7hpLhZBjSJKXIzvbGVAe7nP7NjdUi9kPnuDLKOD2V
pnHNwcY2Zdgc1MCxWYRzvpu+NKXqHkGiiACrPVQ5bWol+FWhi+pBH4ofWpwf1S8FrbI0C/eUieZ7
wq9KT8ab7ufXlGutngMTfSRnAzEEb5pf5rtFWRUDXxBDcsgGIjZo20KV7e2pQzRXMYTpqvZz/7SI
U6xYvx9yd+aHuY0czkgkGx9U6twtEFlbgCWHrWBVlwUpzkH8NJBDfEQA+tQ3jFJDSVzSJH92mWHu
QS6ydWW4CmzeIngdr1OJ6InAqrNt0n77SeC50YRYrS4WR/oC0yGQsUH/HVoakJU3g5avMpehLLCi
Uz/NT8vv63jyTqijxJGgt0vku+YhzP3DMlaGAUWmrYOeZU7B/dOQLALgaAKYdA2/SsY7hbgi3NUl
1m3HwXRayPjBd2Mmh6reShIid3EZRhePpZK2Uu09mFKVbdMSEGSl7i6xYm53B0XmIvSy8TgAgCOf
8TX74G6NiF7RLJsPn06HRS27rNEysxEqIuaxIqLmdM16CCkHvIqg2mYjybrYw7nLi5ixrA33i+xr
VJl3Hc8sYcUcQlA3SjoSjEiyyS2gQfXTtJD05ZZKAO1Tu++VhIjOfrWP6JY700l4MWiZ2S6vl0nc
17exLQ7LXYapZU+rPAowBD1E2JEILmFxlkyPifK/lWi0lZtg08yORcWg2laB2BCR3n9GKFBRv47C
sfl8dduOUySOo8vyNnOkwdYWkGAz1xBUr5J+FXWC4Ug155Evsu1TxDBOYx9nN7bW0tJ2i6OyDnNr
rXdGth7tb1gCgzUPb7vHdHX5dFy2bC1zidZ4lri2INkUVB3s0f/nm37i3SEb7tRxmrWlRYuxUsxG
Mn8IyaS6oQRtLY/u2JzKz8SS35rQrE/YepkE2APTWK7p36WCWs1SyJOqAcdP0odfgMdWLd/6JbCD
7dhBkclJWPkqcOh/HnDjdoVLFEjjJHfYvPyVLSmDMvysYE8odijfw6+xB3nStwzbYervfelflvdq
wR97vZ7Rt/J7ckcGFxINg4Ophmw1li3XxeKqGbFssLY1BxL/VFQJzcVCO6Zj5x103/y0go0TBps+
88Y7h3YVqyrlldpJrAUVrFkmq3cyM6KTFsKiwiE/JMRxjl3AuRoZP+WcWTfTQmJVOM2LkeAWcjw0
GtJLf7YJIgdfnpfbP5DDtMm76pG46+6unjWoW6UlX16JiutiT/HtTMIXqxqYoO16t0o6d0tWlJGl
wUp6/qWvgsdFKuhO1kudWtMqVGpOFJXksBJpJ8RpCegagS5PxJl8GfBUHKNyvGqIQFBzhO9x1B5i
fdrXzahfEweSRO35c263KyTG1KN4UPYq3nLBpCSASdMk1xAmnc86/kKMW3pOjHGHHTNb2514gPx9
aXwzZD5FLxp4U7X1jZQVMcofF6uRrWxPkTURI6RbrAg+n5mY+3AjEoJUdKIZ1mWZK2+AW51AJHIi
VXNuxV2PNW5Xg9a0ZjVeUXc8jXYUnDuLhX4s+qOhlTR7J9Z4XNIaEumTwZWEz4uJYZRGufdbx1nb
svagZQZvjdqi3PhDIXYAz8MqrC2AEGXrBdEoDrMnHmZC21kGwoHvwErXWgnA3PjTthUTEpq4cEjH
UXxhF9Eyy9UjSzIYaH2E71T2x9AMEI0OKHRzDREMzqbv1IgWh7rX9z0r/F3FCpNAB5FBQW6xIA+Z
gmsAl05F8ob9zz4gnUNFWiznih7IS67Lc5CkGtsoL3gjO7EBGzhPPmEfBDi8aEXorvNpuizZJsuM
mbts3ZFFm6i6t3pnvqUqqKmLoJjI/X2aZJ8y+/vnJeiDbjKsG8XXSmWjdFP3Jer6cev2BMpn1AUf
EpqSWfmes5qfUWtwlFOeRuKUKZML+51BoEP1WPoNi+pgfh4D9ujB8jB6XjMf31ISc80mbmbvjZIX
/UHNffswMAfY4rQ4dxHUgM3LjaqAYyBGTDM6w32K/HTd6IZNnFwgD7avUGTlbDFQWO3m6Jb03EdR
wqJuwltEJY4g4pfhVJrxyYtNsc/Zg7rOqj9V8G0n0l2o3vK8YwUfTsurs2DreVyhnIp+FD7L41TE
ZxyHxZX16jeRrf8OQCYdXtgwTaZOvsIv6ZNpWnceFY/chnmzxeTPWBL+MBRNkxDveCrWo4q1WS7/
JVYP+ldd/Hg+VGqriLy3TKVIZQQK5/FXzaG2Huv6AX2evvJJU8IlZb5FKnVeD3p7G5KPCuSfsmPN
iblqTB86xKpv6ZQld1L/rZN5ic/7FfkkUpFgJNcwJR7xv7Ovsk0JmbHMkdwt5xUnIgaVdD7qg/sU
G2xthJmaO0MHjnVnspsFvbIo5ORlkUzEHiQLaQMnLbdryLdEnjSXucepNTzucXIcZbMbETM+NCir
8QcTQVuHNC4g32idk92jrpxa6ziF5BxWUXBcZgjXHh8yLij1Z5Cik7l3en2OLBPVChjRRi07AYuB
WWWPYI/Gsc3yM5dmsQ1dhZKy8egoKDZdYmuEa9vXWXaIZPCVW0qZoPcZ49wtdXzQhinOt5qmx2sE
nqs0a7p91Usmq6CrzkkuDmQ9YRAqONwL4rhIteyzM3kpd/mI3AIAjzvI7pKHkTL2IqHVOFEBIGQK
nqrGftIm72BiwTh4QVWsG9F5q2VHdxHAWj5aZa/7JlSmYRLy45f1ZKz0vvHvRsJAo3t8xZk3UOUW
PiNkpU7Hw3YQJMWdGQ7JVqhphybsS2ma2WoiGWfVU1mPcdfvsfBG/apxp0s4RHSu2YV1xTGKtgrd
1aFzre/4tHEAqHk1jWnApZ9tbyBXWudOG28moyORNh659eTeFGWBGDL3dz0xq/uYs9IpM2er9wzc
gfRhDdJmWwziExiMVFwkvRqDkchNVYyvyHh+1xBiqnyXX55YB0MQnIeksJBg3V+e2IxjKAI3/Qz8
AXrOgNjmcDtqVKLX0g93Rj0iCOVbSVQQfagk+Mvf1kBE1SjotEDPu9KdhoCzzriLKcpL9QmHfK37
qzb2fqasChvCen5XviOMfwnaZQqwSWFTsfCobH4tEOX+z9n2CU9botVoUra3/tQzU3vTtcFQljZu
9SWTTDedxh7IBTKu2aZ3c4EClHw2nn0CtHjQtHNdt8E6HYOf2pySBmZhNHZh2rAx4lBMCXYiPt7Z
BWb16Mexcwid48IPuA2R3J0b2TgYiJgSclzBSvMqzaeoRAdSReSh6bQ0rz69C3b6TZvZbtkekBbb
+n2r8sIQ/qmxC193Go/ctdphqqLiTspvplbe3CB7NYdkAiAPnmPT/eY2SA+XgMqu5SRIGYY2POv7
pPSMddkQoUd9efSHzaCKc9D4goH2orLdKg8zbc4HNWef43iZ25IAouAWMOHj1CTSSE52CkT+tbAh
b6dmwPlhf0CwguBO7xhuc/AywqmTl7gaWHuOi/FtAUUCsimLBN24QqF3bemFCMQfbG88LCRvrPK8
RPmS8iZvrZou9SI4mR5TkErWAy3FW6ryquYcFxgy188VYaySEygffitFvcUt6vEBh4QSegSRgYA/
rrPV0AqmERXfukCQpVKBiUDVmnL85PEAdlDm5WputZ9iEM65EKGzCcKPInDe4sA/9ikaIQbE8Tqz
NlDI8ye4npgEzE7ob6VVv4QJ6aDLXG0piZhTAVUlCRiqSlQY0OuuZBk9Lgx6bKqYj0JfG4PjrEiq
QBgxgM9CgbKaLNGD+TPgVHRKXRd5QRRtYS9ClEFiOrczhDbgFPXq9kNH/P1hWWAbsTPNAkeq+u15
6ec71OJ12I+3kAtQJ7LV1+EulAwmyWKUBTS29bP5zY2Heo+2g+u2CE/L766cCsSp7p/C8pS3fAUy
dldTq9tHL0cnhtNkxmWwh4ICWKHjnTIDySoTRQb7AYn/Vn9HYgupks5wRB3MzatSNcoauxb07YOA
VCE6JH0MZuCtpb2CUAqxtkVGpEGJt6a5M5zE2/ECXZbGihish/FjJs6z7pUC1P4sAIiVOMAx8G98
voYIE4IWteJcukxXaAKoUU/QJYybyiOWZHEI1q0IyQL032hdIhahalR7m4Pjza9xBtZGeK3mjsIH
74m0kD+D7H0Vxja2lraWAabSZfq3ZXieuKJ2Wt6jxAYMQGbxuaguD8ECcerExm7KtAtWC9elA3AX
MlICT/UFfVAbiyqcBTGTuo/eym+vfstR6tt5u0o07zYGEakNztAfGpE9VjPq6Dn3n/WA1bBJsZ00
tn8JWvRlcDn48PvinBfNd22cEF66DsbDeALQd7Gfr3tQodscgveJSteenL75GdZjcm7wkiyzAA3x
ctWRRnMNg+Yt8qboc2ovI/uoj4b5mFv5M1mfIUFFlbexldazFjhurZanN0xrpH49WGegYyxs0BbO
mV3sw7hoN05F/nHWt5cgD4/FWFtf8LvuyliBj6VEdwx7+LvcmCUW5u93lyd04UnLEtKiDOCXuKu5
NAcyeXleW8JUcLsC3yaTNK6GnlWbnogI9gqv2WVqMy/j+VuI7ePJBmgj5204DRVLVRABXFnc+gF2
tCeDtE6tIdxxzjKD/SbWz4mQPxxt3LK/F6cGZTVvKTLhXB5IjiJjImF58GTkbyzMNRt3wEmg0aVx
0OwOBWNuPWvatyCKrA1ggoPALIx3OTDLvnQCtPDZtaeD4b41GVeS2Tm1BVuLM7nGIUoIhFGS9SSU
kkQSp16XQSe3cQYLo5CR5V9Kpf8N+qQ+lV32OAyIduk9FyshnstBSz8dZLhGT6kG+tmEWqzyLNP9
EBcvcmZNWzACJ8PLpKV8u0JbG5H9bQlPQVaQb3xJnpT1CNs8bxedSpla/rZGSegUwbRfzhNaf+vj
AuJ3ZrLOTe++YRVex5GqsxlhCRpnvWipKmIpMcM0azEl9WaBWYbJ8Vk8002GgMufo6tpgWUu57vI
m+xs+d68Movu2YvL/uz4PzrjuUq4PGiaEujrVj2JEGiYSNq9z9VQJ5XKeNGKFAQVliawSwtSVzfz
yxj01dqoS8xSWrCjz2QZIJdsRVLWu/Mkw4eFflwYVK2kWt3UkiNpa99LvKrrvAqQeac6TJefXqwJ
VL+DLf8U4Exd0qzNZjE1t+iG4ScDCzM/kpw8ybp9IGvePaXXWSC6YMCv63bD0eSov/p2Oa+K0E/3
tV7s5tC6wf8CPUYAvwD7iEuigUYR5apFAQcUK8RdpYth5SgPcjP2P8c6QssRGJ8W1Nkc7bWYa6WP
DvlmIuAIP6l+Mu3ARPgIaQbRFYQi7eZhFAffpPQuq3JCj0s7+ezz/P+q1HoqMv73a0vW3/q0/nut
W/uP4vqefTS/fin13fwoyqmOgrBt/nP518FHsXlv3//2D9u8jdrpofuop8ePpkvb//yf/M4//8v/
7r/8Hx/LV3mayo//+MePostb9dUCzJB/7c9CZPn/7tv6X3X2kUfvv/z3n3Vb0v6nLYRYyjcI07AE
x9pn35YU/5RofdCUETLGFSvIyVK8Tvgf/5DGPwX9V0TRUDpD+5NOXuGffVvC/acrCSvTXWqCpBI3
/eP//K1vn6cpP7DPn8Kf//zXKiZb/1Utai95iLaFq8Hhy9m/JEbWpHdPmtPF28YQ6OmDejyQ9Oce
CFLnCKkEcKXmF4BjmWdMW7PQm7XbZBUNMbP5WoVYy+wCeSH4mhbfOhmZxzwyg/uK3JmT2RKaYZae
GUE1j95zjXybxBOGVxKUCY/gxrezCxkfwUPja8W9LfK6XBW9Eb7ipBrxuprz3ZDXkMdTH5DkBED3
h20bMExpnHyp+lg7pBU8RsBb8Jo3NBVjY/fOBtl4ETNQFl7p0s7gIjRiZDK7ttbAygSRN9xhyFqx
7YHOod/I5Na0a3/j5A0cd1gn5tl1Wv21RRCx1d0QfYDC9vryqw0Bt4udgnIxz0rIzifU44jrsm2Q
mrbDd1mYzWFsPSwDmgvvxEEcA/vrg0EBQmiv9bhUedpiuuaE863nuTcYdsuKHs6cE9adAucPStDr
S8mTcusJzz7BW8Q4CXPSZhE+3bTWr68u8WvOqnb7DH+qJfjL1NFlnmN5kYbsj8FQh1su6unRtUyu
FJ1ETeq9c4MlpcGvGlfmawxtcjXjgiy2IorqaMdGyfo3D5V5KnTogzRN6qe+Rvgbpy3pZZY5fZ8R
cH/JyqnakwOZg3bGBLWVYfpO6KKNH4bjFxMEaA7hrFp1tMxB21KjJnCrmc1zF0l6MgMzPDmOlb8k
lund0tYnPCEXNVtULRh7iLz86ttVfwTYF08DEql725rbeyDS+YGWyrAGsWOFls4cP1OmZNwj4SH2
pE1b+w9+zgBk2K1gYUO3CJ8at5nP6eDkj8DqbA0jeuME45XvvUVDEFEo08O6SL/HpZz14Rn8mzyD
KbSi99mP0/dGd/GZlxXPZdLnDhFfwext5oCJCqxnnJ7odxDvDuFeL5HtTd4m9+P6B1XZUDNxEh4G
jFvEQrapTtDJjGzZi7qWSOaifc6Q4r+bZkJMH6t2trZIJTrHbjXcRrOffzTCAVgTDn+yDMrmltkT
WDTFbt6xRMqARZhFcFWKdrwNtY0wag6VMDEyBnxy4Jfr2ergHi0jHlDCVPW9ZrSEvxZ2V2ADaAKI
kgm0nia1Pk1vs3Tje7jD+ftgS5yeczjwsljheHBop3pPTV8eHasBDgpyIR+ps3U+atuornWBTTzy
KZFPR5Lfciv1jpZlJ9t6KtOLaWnua+CH6VbL22EfDXkQrMrBYsDTSINShIf/PrT6ZG+TovSvk96l
ezd3tFtEFsdrngI7l34WnoIpAVMeORIPLsqa8zRa5APg4MHEVI5MUWYiDFQIUVVeGgCN7z60T8/w
Rn67hT37cSL1am+6Tn92xcAPS4V7NNWERnAsYjy7FrUVJ10X5b6z/R6jkl8diqip4debehs3eERW
AtCbCF1QaA+u8pwkfQfLl3NkNFbVPIuIKXBoO2zeZTdvKiNSSxvLOxXnOORJGFjB2gdHXGbma5sP
9btB4vUtDkn+rHHOHZklIqI5lDTHztIKunsgfdsy+Fh7hFbP5FRSiOb04g8vGMMVVY7dqet8i/NF
/5jc+olwFsYuY+QxcEtr409Ft9HMyF2zY5V3uEzi1URT7groyTx2AnELaVaEKaUhKh944J03xiZ/
DInHVTZk/5u689qxHcuO7a/oB1igXYt8ESCS25v09oVIc5Lee379HazuC1WXSmr1o4BGPZTpzMO9
Sa4ZM2LEASrOrPpZjm89K7DBIA5pRCbscT7oscFMM5DOIBInEDhV88Gyc7LNjtbfpkWmwl+Yxmtb
FjYxuilwZcL5Z5p7+4MW4PRemFN/wz2gnhxV0Q95WCNpVDMJ6SLsLjAxzO9SC+Jt0mXVS1D3xS0F
Bjg6I71C72DaW/1OmdtFhX6kW6o9qs4EwiSoqidtnDETap1+wntMAZ7lFM23s8AkQc9dsMLjD/DK
JUfxsIbxKDon2zh4u8HyKILUfB6eaqEzFQV16uJGKTaNMo7vyG4TdZHGdCnNID5DhTXZN0VtdXW6
HLzbWKiR6nI+ruh+CQZk6kRVTuNQBYdpyvVDFmpi2zaMlaLWcR4O46pnm5V2Pw0p1WyQXlmB6mCm
3c5QWbG0o/ULHRaO3aiMuR/OlO7s51ZMIDxFnr6XALHmvWYaC59cFOutq+lhB9t5yscDlk5l8psG
P5syacFTWyexPAX6FD6x20veRvINe0M6w6+mZ4+n9kv+mZF8+BAKeAUPqL2ZQ7lv65NdozUYRluc
w0bH0Jo54VFTwNS6k62VTzO+oHMjg77y+8qYHyKHGdNkEXRIyZNVpyDSiQdMeLluIL6lH0AG7Us8
kIxQIBNdBqvB47QQODKkKvfmCtXT24C0Ke3Vt0h3yO4kSiGCsGjKC/zaahREKINW9dTZMvjIa/xF
LkNI4jdBMuyaEe6doRN54T23vEldhyfgOJ9kE1n6dUNnbMAbZhvRhON+Vorxoti98cDcw5uZkN2G
t6OB5KGoHrcmBssgI3yV6hVwCdn0Oc9Uq7PgmefyC5rcenZfH+ldme1UUvhPBTc1dEZMNwW6tY/T
FgtQBVmuSiujwMDbmL4VJ9q7MvUQlUOZTI/JIIKPtjcBcTnDmN3hWE5HSj7M+UJCTt+X+Vxs+d3x
IUCjvIZFp0GXwNSqNRaniLCM7rCNECjKZPhFhNq4cgVZaFqqsc8yHdtYOolbG1VoYesbwbZw6sAx
kNfn+SYOtQVvTalVhKTYG4W2Bu9gaeiddBTboPFEk7u6gjgBRAoSZCqqaxBHCoUOPUtokILPsnVw
8kxpdyEcwHlnmqBlxoV+U4+Cdgtb635pixKeRsp0PnInprG4H+byDvvWclqX2jSejATxYeLEW2tE
7WqVxt5UlNJdQrKUvxRVGyFYyr4CgGhnFa9gYlzQOKRxjegQ9i1Dzj7A/OEFLFJ855Cg2C1xHH8h
sc7XWHTUxXS8cbIqts/IOhSwLmMFW5Ij6DmLC/lY09VzKGCnPEExgtlgdBZxHlh2yVOuqtVxNmmM
iexc/ea7jqCQwFy95hwfzmEUWl9T1eVnNBv9WlL+Aq3PtpqjMYT5ZyPt+aPpwD7TfEgmk5jYZhqm
6YYCXHXfYs3agM6i3c7gcrNybJRHx8ySnzhxOKvKcNkVgW29sSgjy6B02Z0WqspnH6o9+rE5CLcn
cxW5mtBxj9kx8oeWzspJ0Srei6jL84PVZOVntAzWswgW8CFRJChD1KU+I5ePGeJ2Xu6WtpjuSjys
10oNcb5ruUP9K8+P5St0qowFy7y8EJ6sL9Ax0k2uL/OHYEkKjbEyMedY0YhVzmKXisb3/vs89S+N
nf+7mfL/WpPzGlv57ydL9xdAhT7/42S5/gd/Gy3Fbyw1beGA92NhopMd/dtgqf/GylKjSxlsi6pB
2mbm+/tgaWm/Ia1RFcg3jVfI7yz+vw+WpvOb6fC8lwaSl8nIaf4rg+UK1P+jmKc6UtBn61hg7jik
6n9iQKtmMmV1Liw3YGsP8Fte09bakMJ9DIzy6CQcFjJO6u1k/bOlNJfjv/5koVHUyIRMqulPPzku
w3JMbCro4tGkVXBJHxMleaT8c6ctP5WhHrIcbikQLOySz8FovKjD/NGby81ET6brHPMjqgSnFW04
OsZ4K43x5tTe2n14sdtrr5t7c3VCIwEZARVJLdQaBer9lBdvf/ig/2I0J+H754uowf4Hn82mzLL4
qH8vEftD0KWfw0CoATaQxQSKCOFjCzIh93qxvCRDo22xs5BrgWncSlj8Sb4cWkHjVlsab6yAPked
LQbEK+hPpe7houe9DFr3NRkinq9y+hk4q7JurTT+f1OIuUp8UeASeQYu5MjAZFYF8oPTe+q3ubYx
wTDEhvgVOgZ/Y+Kd2I+QlhqH+Eudxlt7ItXI6Es/sTq+D05kAJndCDv8GJkKXMGzmpOXflbk8BQU
P8arVdyNavFlShSxCINp11sqrTANEgFjtNd1dFGbDSDYXGJ8c35w7ipeFymnPhhvS6Gc8LgmzzGU
kxvQOjd9+4kZQfdmqDJe3Gb4XXilc9Z9wB5rg/LEa1c5P9xuB7ofw10RUuCb1s6LMzRvdW8lLOhB
3dybq9jR5qilnMTxMNXHVoUx2A7ZhVCn15kRwLtKXWsEdHDg5I5TukduEhBCayjV7VCYPKJv69ce
NbSr+fyg1R3jhsnMmIoj2MvMrTsYDLzfXEcvYuz/hBvN1Nz1ix26tJUvPqH89WIcLJxpvqjjc9+G
yt6Jy/4a6tjolFV3NnNzwXZabcNqAleWpHSN6f3qbw3gTK6ILUrDoeplfplkr3M/Rn6FRuVZzayD
t1oeq/gTUvpaUxg+cCToOaWT46S0+zaNoE22sj00IUuXfLXtw6YMw+iqwzVWSvVlJAfN6Coccisq
PhvGFNkM9mGpNsu83RrTmJy1XAlAieDYCwmtGg2xSUgNMKQmej/7oNqbWN3xywRyg6CyVU2Mu6VG
mB04GnINRcuPxYTNmvT/nZOV5ywMP9PUfptD5T2wVCwLZrWxVk163exV1k81lrZvEY3zB6EdkL7v
zKY9WpLKjIlIo5IaV9Q6zj/Fwi8AdajHUsagm6B/RNe2CjGxrJ1Qgd8v9LShRDxUua3hTMNA1VAa
UnchhRCEYWcEOlcCDypfp4X9ajsdRO5XRgmNl1MDSQ6JE6lXCYxNJ6hoDe/JDrzOtKT7dZ68wXHJ
jORw1eYy3HRgaHA06kd0gvMAKdGNi5jklKozDczDngq3bVdMA2Y9pkPkZks72k3/ho+73YTtNLkE
p15iDSvXOGUfVmuanknX4whxxtSczIO0/Rp2jR8V6EAqPCOzHPRTk6aXWi/0zWiUJN7kzSSR9CfL
pkHW4TuVZ1HmppP1VaQ92ZE61H2osG+ZahBVPi2d5PWPY8wvtQcnZ23F5nH0UTHOsowbWGWKtucN
5aWlWnpF2/T8PuCy6izbBnTl7sC2PZSi3mDxpuevx6BvlebWoAzJTRxo2YViUW/I3ZFO7PICjWBT
CSSTre8gzsiZiwvXKQWfS617r85k4eS1N0TvQeN9iIBgyyL4WeB7ox1o31kF5IrJ2nEHeqa8Pm5C
vx6aHX0J2XYSnQIdY+DyGdDSA7xJjlm0Hls56jh4KjpBRVgH3HAcxA80MniKETJwolkSFBpvyQ1g
S58fWiU3Ds0wb1h5bPhmLEDUdXzBM5w92+wO+I5pWIdoKSoDVTqgkK/EHO/Yn6mm0Y6aaOJFq/iO
fcPTfa8U1Pwm74JdAijGM9v+pg2rT8MI3th/4lfEneyGVkAdlQA+ZB6xKL0YXWF4TaJK9NA7Kx4+
FXvR74WwP6KE2zoJnmKTDziH4LHm0fRtRT+fhiuuUQA/dkNxg2vpgkDWIRhOd6oJ4QDXgjQX316t
hqEORq/mUlUV3XAB+FHahCOiMkv6Oi59cmpwOi1Su0MOpHyiRKFtYFY4xQH7Y9NhAFYi81Q/aUiH
fJ7uqDnP2Nr5bOfyY4pZ/UcsoFcoMJHy2jr3ZlV6XW4T+JCi9DT7iQUZ6phFuTcR7Y9E0577jCLE
ANsVZSY1fWAWLv6lJtNhVMeGApYt+ZL7opJ+ltUaMGtOH00377My2A9Z9dYI22+rUjk3p2IJAiD5
bMWY6J9kUv+0RnZD089hCWPLlQHismOy34XzlxEi6pXM2Ft9Ze3S2PaJYuD3tZWfMXZek1WiGOPl
AeRDALm+NBia4DYCxKKzRUfsbg1iqdyHNjztYx1UyZZjXeLW/ZujybdetRXPjuhSVHLz0HeN7XWp
QLCEYMWMS9pmZYOUw3uZQw1ypuhOp2ZsRwDkPLMHAlck6KQmL5dflEiqXtNjeIzr+GVSo/VJAGqv
GoO1hcKTKaziIc/uCdiP3FD5luzM5EaK8Rljn8GQDHyn93htrVBzXpUEvVjUZcOhoEndbBH5NXhb
HkUUlZfPE0/YUe7CxlTwWxm3CZ+gWdviDmtI7oretN2uLUs/S2dMSSZAM6rouDnb+WiSmXf7lq9Q
KeeMwfTWYlxC2YThbqAMI1oF97ZUPtm9x+y1Jyh1tnxtJ/lQzHbk55jehomuz+GZ8xp/lmqdDCO+
Lqs/Y8yc7cLqjVTBNRjD8IAX6w7OG3bwvHyKBA+Sbv6ClbYc8DdyGwmV6N0wX+JpLe0jY7sro0Mf
W69aKj+05AzmprvQq/UeqtptM62mNRldlxKvgqMvk1slgA0Q+49cc2+sJ66H0QdXSrfPCmBBSN0g
8Uwt2xpF96MEnUvylFSkoqThBhdSurfHHOd/2ZM4SqLuMoQ7Xd/183it7b55iCf9iY5xtgjaenDR
U/KHgTN5M9TcXZFJ1POKM240XxKDjYedopVQphLY4aNuOA8KOQhErOq5KmXmrvsXNeqeJVa4tff4
E8vLSQF3ohfWDbMuQL/uS5NTsAkxzVLbrGFBQoEw0uLdmhyJK5f61HGEQE6nFwSAobqvmbLF2Fab
JoWonigfNhoK18ikBfZALQJilplRTBjzuLfH9N6ygLNPc7Eb9Pi6/jK6HexIuG4mS30eLP0G0+lL
Q+B2X5eyvm1ig6PMwmCNJxxvm40pcxwpyZmr8CR5Q+4QzFSIDA9xaS+ntoDCNUftU0v91LGd2r2T
DjTx4Q7BQm8fDHZNE0bsYDQLf5cYjUNgnCdL1TjhdujT1wlf1UNDukLh4ENr7bgF12Y9IHjBw0I+
vfAkeUjskAcyvCUksfEAIUZsOWy/tJnabxskYUAY9WNk4uHHOJRcRI4jY8aqcdKdb2ikBlG9nrTX
GA3HWJgI0xCiNg2/jUt+nVorTo3mnl73kC3H1iEa4rFoZLsBmcU3Ov1bh33+NAc/7SDIrZaD7WV9
nxGi5uZdwstcW/1xmdoNRVIr+ixM0AjbA0UBlf/IiVd75HV9wMrEV82a5jOYFyqhrOWxNw3lRQpB
PMhsX00zt8F/YcqY8UfsuWSBm2Ch8CVnvQjc3nFdY6eO6SHR27QUZ8+RU7xRYmy76vQCUsvBB48e
p/HTAickrLmA1Azqr8RKnH3BznvDaj18M/LqF10+3W2WOvUJl8ZFSfU73nfLa91SUrKorE8qdJQB
Yd6zQ8BFotOvealOu2kysxPBOu6rNTOWlizhwZB5c6Sd1F6zOffBfjfV+kMdWcv1em8fstLgDGSM
D5BPsJGWuEtRKb2wtwGBYBtgWSmYxxwuoOFh4+oAYSQFpqd+hDIo9H0YGw9L3y4Xqx+Piaa/lzbR
LGDIbg0Wz40MuwZw6JioZ8TPJ1JiG1wICKI2PL9e/5pHk+abBPs8jbqvhsnTCc4B8YAoucnL6MSQ
lymkHrvk1Qos60QxzV43cCJHqpr7psKh7ve/AIwdtyNOEDcY10yoKm6HVC13XWqRLLe2ZktKXExv
ZtfOVP/NTM3x3lHLp2xGLc9FRx+MiFOGkGU3zNqryuCwTQMMCMuiPDZVrRPtt7Ypm6+dUpDl6mEH
ERHO72ZNhMcwnPBo8HMI/vCaS3gXjCrHJBth3E3Lpr5aavA0laG4p773qS3EsRyUr2liPSGB/pLl
OI2L+AKpabuhUra4gNfqbhPQaU5en6ficINB/FtxLMqha7q8+iV2jsPYOMdwka+GExZbMOCBL8bm
Zarim5wRwFM5Y04FaH7CF6fUwS/IzVMVUJn0ZOQj7MmJ0MUGrjOoGRwjHml6h+nMucWjTTsICGl0
3YrqtZS0R4vpq1WXtz6IfkoWdGjn8S/muI7HOEeFslkpGcN0rlRshbrEtrkq+/g1shyltFaohq+u
9BbQm9sFwxanE1RIBTh6yrpqp6h6dYh6bv1QFsbJCiFMxIXyqsIk20mFNQO5aAi81KXir07zA7vc
DFgAAxuZpe6U9Am7YAqWgOUNzSYnLrAOmNW1J1ES8jQWfKS9ABxaq+wL04Eg9MBk0nQjR6lZky6p
/6s1DC+tY9wS8mhWLsLtEMbJliyil6pi2FLAxADbNVeaeR+NGhCnDD+18GRianMzuuAH03nR5vjL
XFSQ5hqxhlk+90lXHeov0ta8sJVZPfAa5BaGlL4E3a3ilBGs1DWdbpNKSWEZj7UEP1G7eaeJDSti
9l48N4tB7MiCWIEOgjTrvrBeQaMgVVEPj4bZyhuOeDHG4hPgQmo99dV2SeVEOhu3FBZ+dI4EOGHV
vWfamv6QDodRLVvma8yTchX7l2unRq9W161HNmof6nI/dpG6y/vsbNby29DJOhk5Jw+rXj12Go3f
ZqUeSQyQyQaYrEQD4aQBUE4Zq9m2jGdjJ1qHyHcanqyYlmJWfPD4cQp0pVPteP9A/s1hF4MQonmA
E0McVzT1FP0blamCFxHVgA8aryxRR7fpND4MZHzMnnc2WLRjJYV6KUMwuTTKGAYNg1iCaMXQXu2B
6NXvyE0GPJMiQEJafBncKsyTnZIFr0A9lcsCUK1UkvhaEehGm5HOiu86LlIRJyrSYBlH+6TMfoXs
4oEjMds0lCMqYBxdu0hiXO4mV6hq9r3kKMkBmlaMrmAqLG5S9hc+3cXIAdolaAOaFvSHWgM0XOrJ
jxUoj1D8GEbXe85iB8Ot2kIaOqhtpBIRCOUunpzqSCP6Fdsa0I7O2sOwpchbUwmTa0Tgo8wYjzkb
Nqpf8WmoYSN2U9Dp90Ol7SOQ3iz3lG09VuZ9YojhYOUK7kCiv+cm6x/LeAgfq6nb8e809djf2o1i
HbhYa7s7jLClWxH9679UMtOzpujptDYoQaNUK7+2RbsbNF25lnB1Q23E10ymAsJiT9SUDBzdnLRG
JymrjU4+SjjTJxycvtoW3Fogig8g8XZm2Dz3MeaRv/0lMJ+7qow8espUINoQ6kx7NRSeipGu70Uv
eYHo2UABFShgRx0IapvRISBvP6YmmwQZMiNbLe7B+p4VIHbJOg29yCZWNLrISbh6LE1uaie+cHwx
NrZSvlYGN7+VQ36cy7bBe9Gd56Q/L87E4G1Sltrqb2LsLlaUqp4jQLAsGq/xNG7Y7pNMPSGIEC+u
LIbkNSiXNddlSqDxhwRB6tuuET9lHz1ZkLW3jehjv+hYzi3Gbb/UQC5C9b4tTkmFqy2Q5nda5RaO
tp1qxJcQBDVjIrFtFcCjH7Tzvgghvjcmh5hgPUl8sEOCZMYdXkjQqzP9AHObMVt2tbqZV0/fCoKg
hk/d2m0Vb0LW9m4+altN0Yyd6Yz0gYlK0h2m+As6IVYkdOSM4HJc8u4aSkngJ43p0R0AwtJto63l
IDwn1D2wCUr5QMvnGeOrWTXkBoP5bfXyeFFOpF/qNB2r8yf/pPJifOYbCYZcn8HDKCW3SJz3n9SV
xUAnRhr28kc9JhUJl446jRpHPmQXbSOIFbmKRtrPofZ1nj7Q+bnxOJtUTZTCG2/uraH+MiFKoKma
m3iis6WZ66+Wo2+j47xsJnWfKQr7cLI7IO08qw2KvdEwuUkF/ngMcA4YJMqEpX8X1UfBj71KPNoY
pmx4b5IdbbowfKF53GZhckTgVLfBRho8nKkddDycC+XmBL22xD69yYiPEZrlNjb58jSaqoBHQHsw
NPWDDBkGhFTw8A/uF6J97E7pic+A8PIcvKGi4/dUFT+rj2+jZb6QaG75ls3WTk+k38JiElZuPNuT
80P18Se7X0W8JQYeMwTkd0pNIe6zlvOimaehjp6TD5YbFROU0vUiN7lYEWG5F1dDf1ciwHVdaR5h
31LYDMz3QnBpX03AqJ0KRbKQlDFmyO+0rTErEBLadwYMwDbNN3HFO0PgfbFEArQBbDtfLv00YqUv
A61giJE3CwNF5eSGT/cT+ce6PtsC29rSK8eJXXoU5Ue5cKHR4f3anvxQtATNLOWeeoQA8iIB0MlW
UJSh+LcDQWYiXOcIigdQZ5VDYn1IYipr6A8/Q5ihOH50xyVuoWRCZ2L2m9q62Yp43OXTebFsBJlw
b8RhfNer+f0gSzwzaXgkpzOcRLXrpulzhBHiiWS+DGXL7Jjm894wtb06mu8CbYxd59qjnd7T9cY5
yq7Xfoth8LORHpuM35cIy8JQEj72BfCg6jOaeCo4yXRDYyK8zTj00mzRPYLi0W79IBcWmiIFmkT2
NZVgAqGRXOuszaB5bZPcOpcFEVenpaYjKnCuixdMfv5iklWnZCbAt3Y2tnEMAgRjJuaWJr2MabMZ
AxpSyjJ+zTKNup0Jukxu5P7cRifRz6XPUvU+qW9kB74qbmFbLemdKezsrszJG5Okxrf/pdU9dPHi
tqX8U8GR10bONg5zjrBmv2d5foGip1zK4lvvrHln45/y9CU5NqrIGH8k4VGN+d+oKAeU4JytBWNQ
oWfYspGg4XTiL+LEKLu5ckmrfo5tG27joMcnne9sRecp4Dhbh+GHNzr86EgMt+PSwksyUrn2rNSr
XudTuZl4JS0mXgpYHNk1FDtRswkYwEzzWQEtVUgFA62MT6VmeaxEfL1j9WwYX3FnR7SHjy1SDOU5
lgDp1uIEkJIzNxAlfAcEENHjBfx/ncMgcQwNt7NbioIeMMouPSOAdIDUux2CfnBN8yJqRkByJBx3
YwgxBf82t7XlVkO57AU2mrPDQTDJ4ktVRDzdy/wzHuN6y4vuBR8qSN6xwe4TUUY6DJCow8LCj6Dx
Xkv5eBz1E/d30Iw0uC/XvLb36aIWZzXmssLMvm+MBZ88b6bGfKFWkLeo0fIUKMyfRiw7Jaaeg+8+
YlPIq8FO2DwNJpalhQGV6isXA510J5PMW42aLk0iu3Y4P0g5byjH4XHXxvfz0sYeCz4ejflibFSz
3EvkgIJOYa4L1BVHDsMlD9uXguwHh0g+vjLz2N1qHo0GjSIXLwWowUsEbnWiaflWLRIe5/3NXDVX
omcUBpjLG31nP0brPDcNexwxJsStGQ50JwBTl9fY8ocXZ9SeezpA2flYuzFublpGs6LrXuaURSIR
fUq2FrY14fSIhLQXvTxoLDk8DH6NlxO7T7NBJ1agPwirfEp7S3ET49uONMDeczTuUku9Tdbhomx7
UOTqM1W683FSCBRYA6RgvtQUV25JsoFIxjePwKkcQ6V512SOhjdnqYcXasOJhzOmOdDMKWftYnvh
lsmJagAZg6owy+uSU6ZRafOhV0HWLta4Lwr1DXhSde75G7rkYyCiitFKgemld7flhP8vJl25MfXk
s+liotU4r31qIMWsX1KgU0cjGQ9LQvWVTZEn3yX0TYIXsVfWyvssVNoy9e4YB5tZ7TLeHmDWE87l
VUqziyXHTyHH4TQRCuwIGKCHhD3Hi+hJSTX8SAXwuPinqTSo4+RJjJEfnU/hVUkH1i0l7RTAtPaa
VB/ThKeiiRCeK8ChgEltezAyYcdeJAj65mTPZuXHJTeYMXKhY3Q7twc/zzsVfYj7lvWWdBfNZoto
68e5tO0Tvt719ZIhxpKTTp6HablWSyS2VRq+KnXlwJQlWztYrBfDJLn0JgkRJGtOPjTEiQgL0lzd
J42+eLEs7wkakHHlrK+rVKIky6NOXh8aARU2HPY+A1MDJoBlDY3vqaTg0TW46D7v059CUAi5ll1h
IeFCMdmDHIEIGYgOUJu94SwS78Y0jTy1Xu4q2mwDh3FjKkV3WCg77lu6TtZ+i5H9m2tlVbqd88zH
m9NvYgFLwaTB6DhzukioZHCjjlLrpjE+9boGB7ZqC+BzvEVMfKFyQYUNxl4nOC5zAmy+Mm4joCkp
TSTumFDOk8Pu8dt+0PeWUx5IQ53UsKX2A6BVHoaxX9XnKh+bjSGR40ZjEy+zvWua6qR1neXj//XS
ppP7IM4eELRSuWwslfRLGql+qeikR4PkJDtYFq0V7QShd2csnpwUt44SYCYMMJOpCSzoLI04YO/z
ab5nldd74O+ofmUR18VPli0+1ZKzhpioQ6b3GiFUkHzNAtqFjcT2qwvIWWVfG6RXFAVnA8S5heQT
wAqVfm07/On7q1PyJ0iiRXdL8pdlHUx0lUkSoHV5qmrCcLMOeG5uVMCSVvMtM5KYpMff+s7gg7XL
+4WDq93dks+NNksxvgDgpA1psDzePfDDL00+VoC1xuehtgLUa3nXr3wKGTXfpa4/ZtiqbYBVXjqL
13rmgdbIjCqpOd+BxOpJsHJmyFM2/FqaPGcANQ6Fo1oYtksgPxAXqEfVaHuuj0jzKCW826lh6rJd
SL8i0yT7bGlR0TmJBktdKrd2ol0z+PnO6zbV2fhkQR8AWWJzCvMHVb7E5FgDJPAx1T/bef9LTfiF
0h6zgdpN740yP+QIUPj8+4B01SrdaBzJFPveLKP4OqnmkVYHKMATe2/UwXTbQBEG3FC83lHcyIlr
0NilzdOzWo4G9YDNzprI9wYVAL9GeRpaWpjNyiJg0BDZd8Lqvpu6m77QPur1rf2vG6gI7fC/P4dt
/pi1+ff/ncfq/1BuhzjLf++u+g+SP3R+/NtH8f1v7kfz2X9//IPT6v8brRSh/SZoCcHSJHHTYsbB
UfU3r5Ui9N84hujYdIjK2o5t/meKR5O/Sd3RVHzVwNixI+HQ+rvZShO/wa3V6WkGm7GuJP4Vr9U/
lgTYhk1mEr+Twf5WX3Pz6z//g01oAvGcLgndNPr4XlGEbNgPTvP0hwvzF24kfW0a+E9D199+CBhH
nT2GBVfgd6/SH34IzbCVuWCG8hX56bCDo1yNRj56YrV0NxGoldyFi6gm1AWNE845XJ7TlIxsTmcK
ZAp4FTAIGQDKG43UJWKYTxbbxSu87/LPgiRNFgODap4iA1l5+idQ/H8MOf2XX976ExZB0Q30n5Jf
3sbDniwMLVhZ4HXRxYG33262//PF+qsP5A/Xylotan+4VgkV8Kx9zNE3TWPXc9Ahqrppcbb8zz9G
++vPROBul9CQ+WT+8efUeU881LFG39Fc5ysavPqovfS7aKt+h6yovemYH8jWAPIFqb9p/1k7xV/+
eHJqGAzXsJr9p++d1g9lQcEIX4l9v9E97Qy95L674f3nUcnoxo8CX5k37FiC/bM/+V99oKsay5fd
wmcl//Qnr2KVZ23Fn5zH7Bkw7Sa/d2y33ikexMwf43m41LfDbtxr/8RdyFfnL+4D09EESoXUSOH9
6bOdS0UMS8gfWocQKBO0CXnvJMi14xNmBtBP7+Fakwu1xMlveEcjK7DNZ+UdQ/AUSbObViKofpOa
z9QDuhknEctgj699agajJRleCptH1dqQt/CNTMXHT6WzPh2Yel2RhWfsMy9qpXP7aAeBly2AxFFz
qo6Qj6Z0gt5W+CJ4SLoHbGY+gFsjvUOv8TMOX5UyHJy4P5cQYQyO+Ut3LYt51yU1pz7CSgjXOUVT
uJjvIdgd+0Fc4yLcJNGws0LMhGMBSVBBNuufKc9sTgBhGlc3+k9rCW5jhBGL/d90nKzp1BJXLdG/
Kr6WjvbdooANcYVWe1Yx8tgt1rsCvlVrHJMi4igS474It2KVYsnTwNg6sAveUvq7lXT2xLjpJWpk
w8rZNQRHYD4BKrMPBY55eG5uCKutcuqrBlFegHiJs5jSV5qQ1+pS+8NWsLi1j4P+Y1kfIntg70l6
roMfeo+cDNhtK1V8fGxPEJe2Qv+laZ+zZpGhW73ZjT/QL+pUOrxjOBoaVTPRpXQe8wjRC8OloszH
pF9ocoQILWhaclgzWAlMHGeHtRpY3eBKhWJX6Y/OZQpDDw3BVa27LOYQDr5hXopNlvLZM4gNOpbL
gCUaFNm4v/QAbalz3nXq25S3u54xz9F+JSzeRKsQ+BA7ZyZHpeOeQi3vws8qfhoYD6C2uRbhZiqY
N7HaPKzZGXN+z6A75urJrEPajEqXjblPLzOS3LApqjdbM68JGZ4qJzLUwf/j/JPQQpiLO1kMLMZv
SqU9SaTdotuXkeA5/o416ZIw3cx8XKr+UOq1l1aKqxTPInqYOcs24XfBP6fF0+2199wmZcq6lkZX
wpMQ08uvobjL1Mgvg+9BqByMNXdAtymKgAKSh0UYOO1VbDV0OI3SH6Zfkkx5Mpav81z5Q3MjGxx2
YnDJK3jOIh9zGfl2hkmSxq+q2wcBk5GJvoP5I+KDsTVmBOjh5drxgWAScb/MqPJkQvxKkl8a3kT0
FFi/qCPEovUWUBA1LbRbk8FT1w1rG3kOi0yt/9ELwa4V283yMnL4zTgi53PAo8Deakl1naoXUkxe
abGHsfEfItuh3+1s7cL3DIoivG3F70cdMyRqIpxrI2DrLDmAsyxn2YCtkt/AidGckWKqEqMXswEF
aIAYVfUEasqzUsx2Emi2mh2bwb6H9eNTHrGPwltalMCKAnrRyZHoqLDnymqBwdLX61hHg175nFYx
nQ1ebUUnM4muWvNA8s4t+3ob5reWjLnY8NglBkTcaiYLQMioc/zQ5e9LfI5Ysi+4n0obEGB0W7D4
HWEkUph9sChymfL/x955LDeubdn2X14fFfCmSwKgFSlRLpUdRKYMvPf4+jeQ51YcHkol3ner+yqi
WlUntwBubLPWnGOWC4DPAGkRc5F+BScXgUbiykW86tBXcW1CmjvHLkeOAXY03HFCkKHEl4bp9DJM
RzQ0frkPyQusChSrwtGcyKDiAtNqr7pHGe85KR/xW88ZqUuP/qyMrlRX9oJVuCmOeV3sHlNZsi0m
cD5zJzN/LZDplWnuSLJ219z5KR1OWdwFnvTK1YQWvH5AZLawKhKCEY+htHtrPFcTpIM+J6zO+EYE
O5Z6FAlNb/hoRaF3KsTFqfmjlmqHcDfSrvdqeq+SG0mhIMmPMSSsQjhWtUfGVbasPfw6HvGXPUjR
aFFjw2woW6ntwcMRNcOg4Xeu2s50O/Q76RAv+6Q5RlboyvG4DeN6a3hzmnOwTPwDyYmTd6eKd+Ww
aSbNrl76KbKDblo1uDoC8gcjMD1NuI7jDEROBcgGXBVZoNsxwUFbQpAXkUlTs6OstQypS1FuW6vI
y8m3rfPeaYIBOH5p49BboZ65FavaiXi/BfIqOczWk/4y9AbInsjB2Izv8aFG7Bn5zwb/YQrWJ4TY
AOEFagI9bT/cGHl/Z02ht8hN/3eUpzbGNrcv+fGKHTfhpVQiJaWqJqn5qp86tJNG4QjRW4UEJxuk
tWDO8CVcm6oP3UhHiqG3CBegjVY0DVTAwtog2paxC+pxM06ETM3MuTS4qZIdSkHH02hKmvSMVeS1
8aY0CewpQEwNyq5pwlOjoF1DpwyoXOYKmfzUSJsSrd+WYi604WQBIckjClsmdnIpWMf6iJfsPYRi
K2bWDRV0WFluhh5b6YR9rxA7QnbzQJnNSte+bKxEkkQ6zSdRFoQDup5I5/6pJOyskm30p2RKTmUd
OFo+F/7BFeUkW4Fmh1wkU56LtBfMbMu6XtXK3CK6ySx0cQJoJppL7KkanbcUfalwO5YsduTcB8B7
zW5cIGV2elIlPJYYpLT6jYq6H8LOCobNejCjlewzkXHYqurG/zDb50r86SeRPZieW+g6/kWcUnqG
ylG1eyO477Xu6NX1LxF3a9a01JlBXgE+LJUbNU5sgc3Pgpwqydss+y0S/hVLii1Q+s7NZOnHD362
C0yZLsyLxKU76SM3N4RTrCW7Ur2VKQ1PxQhkWXKVcHAy6qq6nDujLzmJsccl6YQ0rmtC1yLhBEWH
vuhdOz7kw6vcIdIexbUYJcTv0cIIlLUYP9TjUct+RzjEYlb9kdKGiN9DPkYTZ7HMohh8oEOEX+xF
wILQ+qxsGsmt9+gbFl6AQGG8FZsVEvsbTUofUirPvlqiAkpca8T2O6xjNK96nvwulfpYFK9a177N
kCToxBRixS09bNrotxkqliZITipLa1WKG0SHB0zgv32LupU1Yi8UCkcK8pVSIXucLR99ayNecQdx
vE2VF9m8i7W7rt/FJYK2NNurQE+l2foB7EhC2joE2ZrtgJRdQFVldFLxuYZ+tqkGfauS361z9pTl
20qifNT+FLTuJEIvLvFzjBQ85ZF4A4PdPgX4OfNNUsmOetI5x9QpOHGSbbyMa5WahrxsB4Cv6mvr
cXYoSrvivNbPUR7sP7oynuC4gSjpORA0ixDxkmyUmPukmxmWHKWHxAcVmB5lTozUZraN0Nh0nDYV
5ZHK9AK6HIHLb9bJ6moqSDBATgMklQ4NSJOeImkNSHnv47oUos6NypYO85zPJ9ohXNe6vU+VrV7h
SPeOkdiDYHoeFbC5I3mABo0RFY+mpkHcSu8UCmUWQswc/m3ad3YNBKIdvI2YaEsvfidZYtvKoOm9
XxWK/xB5CnnWrH7cIosfrVk7M49d5+PKAgQQ1o3UEi3TibY354N7b0p6a+S3LF9i522KxiVpF9zP
XqsAwQb4rMtVlr1OmHDqgqXYhAfTA9P6PcY/jDq+MTv52r3pn1k+f12ENdE0MBWpomXJF/emVIOa
OsVez0G9s2mJLst3mjKLYUkE05YU3JsrN9Rr4823qbObcCtaVZZHf8YLDyohAr7jvRWOtVKc2Pbd
9Pn78f5pmPrr8XTJNCjRiFAbxYvLmZIkIeb1eLAhhGyUnbnpXdVVd8aVW6A0/zuXxRCdwCecC6oO
E+/y5qvUlKoTobf7sbsJ1Z1WQYovD+yGXhHfhsPgthmly9qat5G/CDz/I7Llz63+u8FnjOLZO+0F
D68xHTq735K0GaB9W0h2vcgfyW5dQBMKliwa6lLfXb93f3X5PX/ui+mTFNGIf5bnHomfklnzRw+I
S7InatwudZ3gpe33P+gFE/Jfv+jZm76YQJOoKWNh8LDk3zhInJaQqGzr0C2nJV0VG02QQzfnSrno
q/rN+WPO0+zsDRuY8Q1UQb3dlHfTtFe5sxWnKw8mfzWFVGp/hoL4QTbmL+dsjN6ExGYV0WA39mCH
a7ZR/GC7YSm6RNioi/LKl/HlI6m6TAXPUjkXXX4ZQtXq8D8Gu9Vap7IUVrtmI3oPV57qyw/wbJj5
qc+eCq7+VCoEDXPASm5lvbi1RnEb41iS4l9NV+IjPOl9tmtiFvVJQkw1N6FT2qulU1Q0lLnm+022
9HEXKfr/8hVcvHGrgbPUEB1rw1dH7ZvGGU3tKx/ntdd8YT61TLnvVcAsXEhPs/3A3w3CfzZzqHxZ
MqRXcWZDnb9jwa9R2+YscuI2PUy2tPZuuSS4wbr6SRbnf/IpzDXlvwaTLiqnpZXWKLQZbECsqiG4
0nPDbYorr+3PvvNpTTsb5mJ6JsCLGx3PsE2hw6WNfBu9kbCTLQJbWvjrxI5sfdNtyjtkMHbjiFyx
3epAkBhHcDs8yldesfz1z/j3U19M4wLNeyDWPLV+4x/Sg7qC5cGGDliKu+giexsP6bbbpT/GH7A6
EEESdWE9RdviRJFCXF/bRf+Ypb97OxczVyPc3aTER1bdklP6hiJRdMtLepj2oyPZhNk6+QomvENN
CBoeaIdlGtoQ9K7OBmke6bu/5GJ+R21ueRHQdFYtmPIvJLEDmbCHZXDSfpEJZ2tvVxaULweksaFY
VJlVMhH/OdmroElLr0r+9ei3oIYc+psLaWttKTJc3+HU+af99IR/D3jZKmhJ725zkBx2GGAio+4i
j7JdjvJjDEidzDQn4WTsGSJtVHDtIyVJ5R2v5UJSmo0BLtJEKtlU7UEhKzYvwepEALJpbaSqjx/N
szOARE2t3SoTV7tZEKQhiOMeLCGgFomv5V9p31tzjrhJK+7swBaD6S7r1ZUGVgaw/CoXI+Tk/urK
m5737k8PbiiGRMNKk2hl/fNNG0YR5UEB+r/G+IkP2akX46P0rFO0uiGcB/jzslgpTwZMmZXpfD/4
lbGti1VGLygRSB6/cqM3O1rPTkMs9xCDug23EQaP70eTvvy8DVp5FHUJAdQuvifygMB/qtyxpXuj
pXe8zDayQyXQRpVvdku0fbJL0u9Rebky8JeT62zgi89nQGsYx5h4ecfpIeXqsRvW4dIArmTLC+xd
6yvjzf/ep9/UNGhNQhIB/DC/97PtuOvkXDB1Fg7AJbLdbOiTrGq3d721dzS28iLZRlem0TxLvhvx
4rw2WP+9OakrcsJWf53A5fW1YaQv3+TZk13MVlgkiTB0zJjONbfdkYVIWL62trTs7hKCTa481dfH
0L+H0y8mqJJ5+YB+eR6OfhOy76XvxE63bl2uMkvpUZx/v9W1c+jX94yzYS+2RVkuMkke+f3EgmJK
r62CwKfQjr90NgtxyG+KEZeO7xIVhig6WFyZP1fesj7/38/mjwDbYSg7xq8d0nZspEXB4lVaCavU
De+VzfejfX0IOHvai8/SmrK4ieL5ae8Aiu2LjWID7diRnMlFtdr768yF0EQlPFnAY12az8RrsN2J
FCb+nZ3g+5msX3yrQNw5e8n8NThQ5thrv3v6/nm/XIbYuUX+V1Y0+bJvL+KJy+O51Fc7khuvlV18
k+ww+ElLFqBdv/uQbq+MOE/Ty6/zfMSLq2M7qZkYx4xYqa9lJe5FqilmLKzAadutwOsUf4O9WmjR
lUeV53/4u4EvFiLyHgM0/3w//lS4lTfe+SOVgCGj+b9HmbdFfLgtk46szHihxYWrwYlQlPlSTaVF
ipa6p2ME6xyUDiD/aQ7pvm35hNmoFukRRHIYsJ8bG1TXlZPpnwPup79cUgGxsG7L4mVJoe2SwCxM
Xpm4pYy+RbvGSbtYCrZ3ZQ+Uv1o6Ib5alC30+Y4271pnH5vht2CpSvDneLGBrC3Ylt6QadNRh2m/
QH+6J5FgFd+aewSD9p/9GMMDlEI3W+X3vh1d2SYvwiT+unvPGB3+Jji0iAz++QdVmaeBw5/+OuzV
i+Z2LuCU75493pY3zVo8kmCz9Jc9Thdbug3vw6N4ujJh9S8mDhIZUwaDSwC1ftlu17EhVnnRjPjE
/QMqeTR80m0zoOKaJu2DULKVSOcAVB1w+LWgWJibosfY12+nOLgZJ2tZ0aWhQmMIqh3WHLlkbZG1
zyTKLsqxx4xuUmjUHwzVc3Ak27paPIOKph444JLr/aPV9q+I2LeiXN3TjsBrJ24NkneJNyXyUr8p
kQHTEHYBpLi1Z4ao5yG2+squrVJU9OlK0IipN7xHKqQ02QBDRD4VeH5TmVzHODEsGp3pIYyEhwSb
SUDYsoiRaejmeiX4/lJWd1mHrbTVs9yZ2olcP2Mvh+Kmiy2Ief5Hbsn3RaU4ucetu3nww59t02Fx
wYurR7I999cEbYZwC3tyuRZW8FBiHwetgILgKBXHBp450dLqNq7mrESvPvi4fMyxExe+gt+QtF1z
YuihWcJ8XDdqs8owghPuuTDgJMnxKylFTtIUdE9lPspq1TfxTVFjCdJAgVABVhe9qvxMMjWhZ0Q8
ZFp7d1aMcDTVHaVGlojjl889hoof0h7ocvmlkbGFT0l+Z6aRozba4zjRPdUlbH6jFRPxlkIsJMPA
Roae2VmlPOVes1U82aWbDXQFnSS4DU8H9qvpYm4HQPgWcCt3bVT/nJU52IBd0iNBbXS+RoKospAJ
miTXeSOo6rGFCOoUClhDTHh+UM6KZ9uox3dq2bdGpb7nCkAUXfjwAKmCEbEekgRkYOD/ujL/Lw9w
loyojA6BKCmcyz9VicxB1PMwKJD03+ur0YEQcYMG0TZW6dt8YMQ1f+Wj/3TkYERdlGTi57EHAXa/
OFgFPgHwsHrpc2HkGLnYjroFxe+B6aOjZqGEBIgBwYYnkRpYXhv9i+dFECfTfUJZo2iXo4NW1/pO
hgKv3de/MsqYAKW4Yr4CJiZ89IEWWGtP13bFeR07X+L/PPLfgxoXhzsqHyliWYjNCWeOmsSIpdAu
0xO9awdsK1OfeJGH6Ulet894ka78wvOh5rvBL454TdtW8AUYvLHbD3IH7WndPHfLhvPdiqiv3dU7
yJVXbFyc6VodRlM38YobOz4YyZI4T1da5O81Rl3iqXq7dMMjzcbvn/PrUakicQ/RJDhz/9xLCilG
ThUzagR+uTZ+yc3zfzIAmZwqejCOZhfzFk6Elk41AR5YxlFcswYk9vcjfCq8/5knCk/A/8imflmy
bVt9tMaAISpKtoT7ho536+2ZkGzLg5PbxdLayDdIOv6jOaLBTpRMyYKld/FsVl9N6dTJnAy28SFc
S+t4+aofBwc4CQeRa7eOL3+qv0e7rICMXSJaU8lokfLeafji1cOVF3m5qfMi2copexvqHyL+/E2c
nXQEjhxi1ZSjPXYzjtm36W8u4zi2pehHzRWjG2U3iPyjgeIqBq+JUBN//YnO/r0V4+YT8r/e8P/H
S/4fi3f/PwugV+2vt/cEcsz7ue55/m/+IkzOwmf2HlWCL2kopozi8m/hs/RfJpRH9GOwSTmjzXfm
f1EmUTcjSeO/0vAr8UHO98b/Fj5r/4XamU8UQ4hO+0w3/l+Uz592q7mTySaFKlmViKr8c28/m0lk
Afa+pPgNQRoLb6XQXlRyGwvPbeZEP691F//k/Z2v1YxG0Qh/tWKaMiLweV6fjRZGeMqwqpPrt8IP
vdW30Jhsf43i1g5puk1OtYv3Ocd0fUfi+pUV9PNNZB595nZK/BY88cUqALej1NoG0NdcBW5uWQVW
8aZ+wFZwbUM0LzelPw9qsPGhKga6bF1cRQTy0XsP5YydYXvPsJ5gw+TMpT/DlnAwHq5y7A5CK69w
RQN+DVcpSVs59qaCZUMJMPIctb7cEIo509nfg6C4N0QZNGLrUde0oh8lNjdF7Dk2yRtcyeuyArWI
Iu8eLvQ+JRs4Ud7VjiggBUxtvkvSmVu49zFCleOH4uluWTz35YdlHkfOtFyxHZNkpEDGs05scAQp
Pj9h6wjyEiAIdOWnxpLxb+wTzqBhh5AWD5jOjpfWuKytB7Unr3VKkXJRBZSOcrvuyWoANaOk4KM6
eo/IRgZUSh3x897R1w4mQp5IL8ie+YiCH6lf2L6APC/+xTbHSTEHeGeuRbycQQ+Zqdxb/c+WAPMG
UUwuUvGNHiqhdWr5PSEoPMF0o4ePvpliF38UMUyXxCjEvnhU/VcoGEjNHibs79IMk9IWsrdSh4Kr
DC0S877Bq1w9Fx7c3SZwBQM5Yf6zi+7G6FGQSEKK9uB6d7gFHVy++ARLZJycceJdUahrmchNy0fO
wxhtCPAAWayk4oVtXmSChbsc0yJCEO+uHQjAPLTpC/3fhY86ohvJtTdXflftA79AmLsXywwz9Ueo
vmnIipOflmYsBZjdRbv2K/SV0ls85UcVnKZPakU/ULzCBgU6oxE5pWO7sbx3ri1uZOHVT1HMUueJ
kSWZ/dtAUm3RvQgg5NK9lhJWdm1Lmmf0p0/7bMZffNrqAJSh7Pm4OldxU2daAw0flsmv0hU2xPG5
6sF3r220n/s68xdN6JUkafhDZP3i7BcGiWwNGqsXVejeqU8oNpHvo49MbDoco41O2Amc3C2W7QIm
2EJcgqPfXOuxfPlnyIqBkIGFWQGZe7GsTWHs4WVnKfvVbKQ1EjqX2OZNfUjswLZoLXLf35P4tos3
klOt8Gvbvn2tBfC5GsbLkDkO4HlVcfNd3vRVXR+NtBVZXCMi65hhKVeNiqJUhPh0quXlQG1oahCp
gKqVBtxoisSF17Cz8M2KjPTKoWvGKn+aEed/D3vY+WKfGPDkUou/J6pgL8LYbFSZU6X/25h2mabj
Soesil+lrJbtqG4t+YH+Ovrf7BTWWgQ60FtB69yok7J7gR/4qAlZeG1LuDyqmfxkhjZ7cmQJx8Of
dfxsQxrKQWlYq9F7sCVEL1RnbrLn5BcKzEXstrsCX+3Z8eD2rw/iPC/o0xn4z4jsCjoUQsj51rxz
nI0oDIacmyWxEoObHpoHaA71YW7JFbuJuMVF9iu+7Y/Rz7pZwCb7fmz5867E8d7QKY7xvOhuLu4Q
KWb2OpojLXoaNrSKl3BIdjpV4nLlvagbjN0/VJd8w4N50+9SO7sJnGuNgHmP/ecywZ9gGpz/Rapi
5p/u4dnjQ4effJ/WHdVAf12vmvWfvvvq2jCfS28UAnVEpQYEa4lwpotHRWqppKimW64awGt4VBqJ
h/ZQLvOlsOyW/q25sZDApA+Zk93IO9/9D04b//wLLho5GDpEY8I0Skce0PRybuXEG2FLS2515WeV
Ps/iucQ4M8zpVHEovDjY5GDZdJEcRASFxQqcHy7Szja8jyh5bLBVE6O0IPT8jz9EC19FAyp03qxT
T92GDYDh3yVIU7SZTsMOPCkmHKR3s+VYgEPH1rLqSdI/puCVvLVNFDySsWxPQ4+/Pz6acvGci8Up
901HzJ2WUwC0LI4LyraaVIi4oz0RmWz0iMnjli1Y20jGzyQYnk3NKsBc1yClSAwv2SFiBNLKuG60
HFNEusSMC4y0WUVe8hRN+lsYyi9j7MKo2nXdFvUWdK4pP5HFedQTY1H3CQ+l75tJcqmDc8ox8Di/
4yTgwhxig8aCUsV4myEQWAAiSCyWpJiaVU3EPNYHovMayAYNPqNAkJepWB7lWNp18S8v1NnsqWwi
KS39EYgYTgsF2UhpkLCx05Qc98mP1DOdvDmSCB2G0dHSElvqDpwIdm385JdvY7Qrizcc1K3HYZft
vk+eapwDra9gIu/tICLUcBwXqrzXq/d47ICfbH3EEAW0aOEtnYWxb4ZIdbT+RR66qMPGHh4CEfAy
1mE8eB0P4UW3eUnyDZpnENsIVCGeIa2vST1IiA3E0LIjMtFlM3UwztsG+MIKI3UjUkdV3yeGn22L
S9GrXbMQnDl7Mffxk+QmpyJUrbGw1ieCULWPqskP9WC5EjHyQfNKqMXJb7N4WeJjDAZ0p+TqVQCx
Ut+UbEVQWMgt5KvmDA8Qql2jwQFWrMrR2/Yu8ft7I8/Ijwx/BoWyAQO+iONTkPsPAw6UZH4Pt4V5
K+bSrx4g5RAtR9V3fRoZNDqAwBUvYtsc1KB7BU251kJl1fFPZGWyaTpeyvRk8IJViT1vBGIy1pup
k7Z5Il2pbnw+AOFUZUWXdZElx1AuDkCNCBxt7NMW8ADqZk9YwxdY5Ml0uvK1XxvnYmXLm57oqZpx
1BUr6JIjYH9TniQcRVS+4iXAKab7qlQWcM0/qBzbGseNWlpO/TL9LV859n39x3BHpaxCVIJ48dBx
LlXWiI3SzopjaD0F5i7qrklgP/XcjNkCLGu0UGSqKsrF6oYY1BdEnTFyk1wuZPLJiwmspZk7PDje
hgRMoPkoGM/fv+jPi6rFQYqbqkT339Au62F+KWmGkBiNnePL8MP9NLx8P8AXd+9/jPDnvnq2F4pF
LPp+JRGu80dLTEb1XbYWXYUdKbiyR3z5MJrES6S6N9cV/nnqaIA557JftHgldLDDd0Hz9v3DfLGv
s25Q3tAUDUWdcnGs0eSqKlSJDqJgUDps7kPmZQFpOsiZFAqXHd1O5cfvx/xTnLg4TFBo56xL7JgF
rutiZiRyHSFv5dxNLPEreMZV+Fi78Up4HN0/lb2XYDVev9zPH9jlqJQQ8K5K9BhN4+JddlAYfdCK
8PFdyUUu37+DnHaGLRwCO3JCG2CXS5r38do+/9UrRnxK7Y/1BfP7xdOqcq8KmgztPAtzVw3yw6hN
q1aX97TQACXrq6bwXKsKrvyyX00djQoVmlcLtaR68ctWE5+3Qficzc2ZxHHWleh/OcL8F5x9B41R
5nEAVINq5skPd0n2+/t5wiHoi5/s/BkufrJKjKxJKPjSOmMTaJYtpcwYIXOzUXUDq5wTvgWnCrSN
oCGAyWXg5Zmt+RasFPWNrKJ94wVbRHSPffyRqXPagxytJRyLPfAhFUGwFFZuReBxVz9m6Uc03OlV
dS8H6h4e7yZqHyROQ0ag2n72pgBMqSqqQjjsCuIm2J2gFkFBhWPus5Yhqtwb6jtuLDuBjCd7RCK2
4crLvb0lnfQKN6AFfHfo3gNV2ZXJBwS25kdZxo6EAyeAdtabz/5okM/LrTvmyBDAue0nuOIQ1ak9
lG+h19+NGiJQEsdC7MokBSNn9haSdtLAoY8ybuxMX3VyRlpbsxgwxg3Gh1w1e7HRb9KssqNMukmA
csBVc7VpWlktHqY615xYrH4ow0AKdrCrJvNmNM3bWmlWoxiSYDbSnw0PkaeA/UWHhzVl6UXe76CH
iwfqpAfDmp9MBYvubBxqUmublNlj2Cd2AX41ha0ocGhLiuRJ6Y0bMvwAM6HW11JH1ehituWyEKp1
VFXb3JIYHzognNOKNy7KlHJSE2KemXDWzO+TDgJJDmFJhWlwTKw7UUOFGVnUakRHkA2MXFSuUE/4
VeyEIew0HSKz7NBzJZ0ixbR18DVxJYY/tGZ0AULaWiEt9cAEkisQ+xbfT1Td9WA8Zq+0upUf6IBm
MzVYb3khyAD+RrwVlmDDzOFJuOtm04lMUFtUgHfrMA4lxwgf5Lx7z5L2pgpxlyeIBJr4tmuAYdfZ
RhLoiBu13eb6egK6OIwi77ATSY7QVorU3LflbzoFuNP1NS2fW0IKl6aZrAyOVX7CjEt+Y89eCPp9
GpK+QQWAqHVicZYtXE5CRmw0pcumJL+wrXZV9YuMh8WoP/VWeiL3wwWZcaxTiWY2t6oIjnx3H4we
uKm4BjUsO0JgbmscHB3SR/ge+zAeN/QpyGk9tqKwZVoSzkVGnGZY20n9MPuHyUcabej4+QWc/lSE
PZNjM5OKmlsaMcH9xh2qxmF1PElewadb30UJKjzOe4SPblqgawH22SaRFmX9I4vewdIvg+RIZu0c
rLmIxvtsDvYGHBPkWAVyaIMKp2AYTZL82EanvjxhAbA7zhaEkG20lrBWBT5HSQ1PI5YS3FOBp5iS
7w3nXPIslb1iNC7U0qVAGMFYUoWqoXKMr8U0I54f5eRXAD9T06tFoz+JqQZHkHIjBtCEaAiGstTn
rvrRi6dAtcjkI1tSrITbIM5fZIkSayzSrRF+K817yVeghOWhH3+pUnDolMwBT3rLcrRpMKOXxc8c
RL8vCXjJ0p8qEMCiDNcZgAML9Hkf/ezMwm6ACiggPCb4k5zTR/AIwdR8FNZPj7lDBOIqJXiVNLdl
qMGbbm8zQ1sGRflRTD015g+jnsisxeqFn1vJuZ+kobFvwnwB6nyv96dM2ucssybN7bRsHKWQ7srY
3IjSyYB/1qs+vWDTMcF7YWEPF3V00yjCMUvrY+ojj4DrmYundECWgDZdarikgM7PkFwMIuRpJZow
VOorKcTspXHRG6QXsRA3BgykFJO4oN/JleW2k+y2SXAjWj/yAIAA9kuRu5mVYONssu2UvxIRD18X
3kUybfIucrjPrRvq4ti902I/Nb8McZMXz00V3PZFuxDrU4ZjzQs63LauBXw3k3+L9YBa/Ics4Qlu
WbbHU4+JEDYjdfkbcqFIZzjUfBZJcxtgjlOUR7hO93H+e7ROavOk+TlZHL816tTBGK5bQbPhli4y
5SgZ+DjEwDUs4vmC3O5o+oIJW2RT9sOahc60DiSATyGBxckN8QbN2Kz6Stpmlr6KgLBFeYZDP0Jx
B1JMyNgb3nQohH4yYXHn+/O921blNoDGJ32AK7bNw0cDLEGb/m7jETusT6legJIwOAlJpDVzrNh2
8jEp2xfinW+ygjgG3IwV6/4gL3udbBixdcQWXEp+V04l6OfkYFTNtiuyvWIWxCCVZGXAFmkNQuHz
bYUbmOHD2lxHAi7xQV50EVnQqryuW3o/0Cz9no4UaPxlrpS7Vo5OCvAbAVJqU6bOMvQIMZnKtRRG
r3KKTVvrxyfsu2r7NgDbFEjPXrRIYXgVLrDIRwjFByKrHmpVWFJJXvpV91QAWfAh1xqt75SlCVog
tlNWFRHocIyZSLQ+VGBAUQ4ccGrfySjZlPprqm1qEKdFdGO1j6r2kVbdUag5lHlPsnrSxn1S/8pn
GKo4OGmROQJRm6oOM1rRIL4it8TYKQOw0Dz9YfCtdULITydpCxXbGYGPm0bzb/r2uQds4Yv3mip8
jGr9UxjkB1nGjyBNzhSPa7ETWP6NbWpIe/7ru4nPVE8EOyoAn87lHgvB0mi9aO0rLAwbijjm79CV
Bly/XX9qzWqVDJ5NfNYWVfw+rvN7raH7wDHPDCPqHMN2HPtFQ4vFE8kpq6ynHoKgCi1hikPIAJHT
m3cprGWrpKIS9SvCnjnW5JwyNjJEzGRM9tXYO5PUuaBbQft18DtXVn4L1N8uLfzYYQHS4lilz3qb
OUH4RsQ4fLX3lK5M2MKODvSjXoV3vQ5hKAidUVb3A171muwvX0OXRkJKBQzY09mQw0eV4ogO3CHG
MBvwFjJ+ab2cXAMAd+bXm4AikVrk/P+cvERbNAVXY3Fc+c1HIzwRIs10V2C8lQ7VBg2/KX8hgqu1
hN3fKkaS0oSDB3qzZI1tpODBivu92gi/ueifpIKsNZIGjJB8t7znAxrWdSb8TqvXtiWWxSdLloVa
lw8yKSN6tjVJwoiC9OhbuA5V75gZrUyeh0+1Q7Dep34EGa/faJQ9DA6AJoLPon4RkGzjvG4OWUae
i3+QafhZ9Q+d5IReGGmsjQsCDDaK6mGv90sDYpG588XBLYp2WeS8AcHcZDW0hHBaTeVPldiI0d/H
HTNFbLal9C9i2v/ss/yi3AyNEe2VJUu6Iv2RK5+d6wlLbOkDU+sNaFFJNiWpZpNu00fpQOCC8sE5
5+rl7KvLytmQl9fQLFXDuCCBAhLNm+Y9wzO8UkP/bODhpnk2wqWiu4cGT/ySxVXih77FTXMHM2Zh
HmU3taubf8NO89WtzyCjEk8JJw/5skOhexTMIjmBtMP3Ox/YU+1nJ+nMKvnYKegGkwz2xXwWmpyC
vPSYczzUWKKCELmqwiqQJAh7h8QiuSab4O+3bIL6Hcx8RybWZ4z7Ta5zYpFIT21HVgJASxBv8jo5
tlK4SUeYC4Gw1cxoaVJVhN8a7rqkeVHJzi3ICgmN6mkokLSDcunxtpDrs6xBjshSsdEABTqxEhLr
ol4paHz2L0B7p+OngG5TdEU1Lm7DyRCIpNLX1LztzpZwuU3PfJ22tcrdYKtfKXN98av/YzTzQuHG
15xLocpo0SbETUdA2Elo3XDZOZIjrlPtap/o88/OgCj4mGqSQTHxorM5ZCNpc+pU/6nyZW63Vlaq
W63aKwaXr5p0lq7ImgYJDBTYZZ8kLQWA05lc2yXmYMOtME8tm9v2SbLhuj8OO5BotKcXQDFOXbxo
ToFj2Fdu51/czUXqhzMLDB3M5SpBOLiaq5BgbQo5u27C8r+pC/glAVgt8/37sb5aHs7HuuzJtJFC
ABljaUm9rKxn3b+i/Piq0CDS37IIuhcV5bI2FKaWn5NoSj1UCgBKZMuuDR0VrfT3z/Fl6fB8Vbgo
mXA0JAVQo2TSNqC7uN/p3TEWd5V81Bx9vCfDEaImItNQufJrfZ6XLH9ny9FFJUVqx8yEYk4LcWtu
ETPvMPBs/w170le/FHJ1eVYKSfQJLz5vkII6edoIucnQRFmClp9MgBVMeG1BYtY6dbOb6eX7lzrX
qi/remdDXsr20EBb/ZAzZMGBln5zCg8nFA+Ccm0x+WqSnA908W2r0xDrWccmFT5RUXGwKbiBTcbC
UdpKS8XhXHBVHHDldWoyz362FQdgcnxpYEi5BKBRkKE9XGM6XBviok5IbHmqyj5TcmrMpSwk93la
Pn7/C115cZcmMngVKXVPktF17+CRtcghXw6O34/x5ad19utcrryNqHHD7xnEghSU1T9V8z6vCVYD
OzVKT4H8I43nwO6AMly2vDL2Vycmi5MSpHPwu1A4/vkzRUOetx7pZvbwCnXqtlyZNmknR207S0b+
DTfyV62V8/Eu2jdemch6VHO48A+zaKdbow9aZdvrx5gvtmuLqszfTzYX1c8moI42Ukyo3/yRiGvr
bo2+AesfMgukMNd6718tUv+XujNZbhxJt/SrtN090hwzYNa3FiTBUdQ8hTYwhQbMk2PG0/cHZVWX
gqkbqrRetVktsjIy6CDocLj//znfmQO6EQehrUQk+etg/pgllK24jR0vNB2ZX79GC/5t4/2L6ahR
imc7aCE9Mo2TuxcHZH1OZtmsJkQ2sngbW7HNs+g7A9UXkwK5r4E+hZq/6YqTWydj2+6UedbTwiZj
cTtrGNofA/gO3dMO+bc6Scf4YlqgkUZox1rPNzvdRStGMWq1QMCF9ua8nlPCaOInFaWjnpw7602P
OB33xdYS9b52rgbzp18obx1pvUQ4ryKyTntjWJqxdiNo2ecV+8sGSVZukI6MK8YAGG9OlHucJx0T
S3ku2ifh3Dic3LR0V0UlOZnuipy9a0IKF2qhL/vohiDUpQIfcPIvKrq9xlWDgk+QGeKn+7QGp0tR
vK3wzPicg8LbJH2wyBLJh3STcbLJBvUqHcR9k4zHIMkuRaAiltAWUjO3dcN2w23E9dBR93QRziVj
eUvRe5MJ20YE4V+7oKgsCndCuZzrKjaXZPXuZUpSIvEyext2vK891bC81Yk+1Dg8ZYG714kK6M2n
QbAxDc2DVMiwceiO+XgGiNxVKmXVJJzj0/i8yThozyk+lGYr8iAXOvFHLsnM4UgShBldWHyAUhoH
h4CBDtuM/Rgq4EtpNQ/urR/qG4fw10mmm4EyIfU/0rsv65hSqgYRVSjtK6krrGE6cdm2tsPtuk+5
hFijMKFgSMnf6vGl4BcezfrHBNYQ3/ybnQ6bqYZp1lJyKZRg2bj+RqOAXFrEkMEJKwxjGVL2JIny
MJjtIS0PmX3LN59BWHjIlpWJkMF5cqQPUOE1jQEd5s46IdErAMYqdYsTrd/um6k/623/1jEUL5Nn
U/ueTZeGlqxi6u8RJ26/1VedoQPEVA7+8IMMcMz99jEObKph2UGKt8A0N3HvktLRYuSaUZu+QukW
wn8j/d2c6awTIDcQCV40jyNnogLjOPW2QtsFcNAW5I49moXyYsNH15qnUQ08R2Rww9Rdo+yd0lwT
KkC5eyLJylxb1LR6EPLjcCAZaWP6+YJJvlNzCIJxuCFdVUwmQoptWVpebVzDjlm48YPDtgzD00rR
j2GRepZrrppGXrS6xSy70d0frf7xRSqfmeJre3WiXGDdzaqTqJCbiuSMwLKZuPq5Ap9OgdAVhuqZ
bJO9E6Lz7dId5PVNTzoptr9zXAiXVave692daqtXWZS9+TBbQh2qrUoK4UQvL7pwUrnUScdKTXU3
YJTKMhzCqWM8tNV1AWw6lCSz8w4iGnAGyKYq8YF+QY7rawKisIm7jQBSPDSIXod2nU4XPtYvQQ5k
Mt1IYkmVzrjVgofGmg+echFBnG+tblka4SaSpNEp4wxULQ6B8RDaF0k4IoQhlTNDyZQoIO+AmFi+
vvSjy464+ZZyjhXJFdXl21on/nkgNatN1zH9D5Fp+17L1tK5ikjVnoa3Uj6a4kbMhH6nWVpMYQtv
rCHEYrCrQ2hQ8FN/VDUZN7EBtzRexzYphVq2tK1rxcJJGARbPz+bs91wkXsz+17kaIG7F3eAzm1R
r3pqiArpr0dZkrbYL4vBQetNQ9/CXZIXK8QyOnVn1ZBUrREUhk+Tc0WQ9mBdZPy6BVWztDfOajoc
afCsKzz5MvBmhmYN0i62JbkYP+uRHO+kWqs6/i1KNQWI3gLMns7tNH92qrFrfAfk5UCB8mfJItkG
tzK+KvMHnUhJqwYurb53RrfTy5sRodQcDRUjoHJFtUwdexvHD31xTWdlkRGRFepP+vjadXwJ9yEi
lbeZyEx+j9Bh0UicRi+tr6eyWg7B5WSXRAYdcjUn4yQ9KiPVf2zJ9AX0ngCLlFhArsYPCLtQkeYI
c1e11aoJjXWJ/IsUj3OLNRIv8rqswBsW5l5GrOosmKVKlkvwwX6kY+meixgIs6EybV5G+a42c9k5
3Bakiqf6nd+ll+NoHmpj/rDkToOZGXeInwu5FnyPWReuZ6/TxBehNG40D6zBK7vK1/6YQ+yUyylp
iHh2N4pPrGHJ6hFgh6DFX5GQkVMoHYYzQOyX2ghtWd50nX5OE/oikJDC9Rs3oLlHGI37I7QNEngl
HGj5s49gZ4qHyN/O9OI+eqk7ude5PWOaLfwRxaeJbB94I4fJtZb3DXkoBsX+57YhhEi/c/MDL6R9
aSesIvzgBn5a0qaDsD2ynO2VoX0NdINwkIJghZqYnAkbuk6NNk8vEs0Jl7xqb7RY2+gmMZckG7Kz
IIVtWrbGs+PcxfauiUiFRytnAAu27CcwgMugSogSmvZjhBu3kbx++lUQ/FDK2nPGJUlZRz+n4SFa
GhqwPiyDsMrySsngEkKjtbRNYsnN/BLTVHWnzFXZs9i5J6ql90EOu9eas81pqCSye0ns3ksrfR13
t+x7gVa7XhB2JH4+BlCKbSaiyZoW8Vq3Y5bDArtkeODnWznlRdDZxxRBvZZtSE9a2ONPDa0JYRMw
O4m44u/5giXfIasxHI6J7WwDuq9B+yMu9HUIOCZwCxwvRKImHcf0g97ShnRrbtm9GyAV7w7u8GpM
zrYvSBPk9hhFR+wZysgyXZEzu8785IBZbsvLdFmQxgNzi8bxOox2Rg4DM9q31QPpI4sB43R2Wck9
brqFKLZjP6wJpN2F/Yi2LvQG4zo0z0V92wp9aagjjuAHmwtx02DVlHJhq1tNmLN/YJp+9gM0p+xF
ZhiTp/vio8T/4CPba6n/atggWmhgVn4bKD8K9a2ebkpesty8RUvDqKRpRam+BfXdVSEq0feuZjUv
NrZ7PTr1ukveRB/OqQQ8KpdseBYBLThXLzyD7swEW8wsgjuHMiGRfl5MQFWPeZnDcTA9za1Ve9JW
o3HvTNfVsHf0syKp6EGPx8anl1vKVeQa53njbgI8sJTu4YhaxFajVnOdpXDqTQKy2wGxjC4d5wcR
Vm9R2+8c+2pkgDS0dgr05ji1dmX5Tvljgb6ZJUBS2U5WNK9WdVFuSlo1tUvhpcH0QOTm8FSkdwRO
rZIs2CCaoyksH/SApTibvMihG57eqNG9AoC3GwaSiTM6b6WP6oMwYFluSV7e+iPbEDvf2fqDYdKi
wjoX+E8NBXstkKBUEVE7+qLrr3iTRN25Ae86qsmEL5YTcUqgBq/gEqwGiQJZGp45kNDFLkg8dRoR
Uo9mBJhAzbyspewqOq8BPN4xl8ZYYyv2khRAUt2jFlRe0fZziM7K6pPtNBpLu8eH0h4VobCzqNkN
y51vJuvp45mu10VoeJZ9CMZr5o5Bv7RB6iKT55oV2+WHDXHWlOODy0oZqdGhBikf6OWxiSP2K9W6
Ybpq3VuMdDRK8E10wSodBdsCUPyzoivfTG5Cw1FeykRb63PqGpnxY/yjSFS2gy+RL84UK3oWLvpu
/TqjEVPResYRthpaOGgxQFTn/ZvT81fHFlPgukbogr/0tJJoy9gyJ8tqPoq0+cUcouBeWZSDi8M3
I811wpNSkfZ5pJM6ol06easVyOlmDBGhk/vgvtwJD6rqRbgSr/z7HUsPDctg/R1P7ouzrTbnJpi2
Yc80jZOzbZsL1No5ssT5bAtEDQF9vfu+APeFyO2XYeZqz6fzug9/VXSY0lYWTQOdSYw6hFeZzobc
b/8+VfVErX9S7SNYdOKYzfu2pgrt7KEHb+kOw3VCivH2H1Qjvji5f3YHfByAP327uKE8gPCoWZFB
fB4d2MssdvbSU44QK7EMAcT0fj9jPo7MJzPmlxFPan4NUk/FsZkxKGxW0wqtp2fiREaze8amfm8C
5CTffaU+RMdq1a+sNY3nfXRBPKcnyWtc1Dvr0Nx9jyv4wruElxw5I8k8xNKYp+Uu6tSiL3Vu/SxC
DbblStu7l80aLdq235BzfpAeTaRVsimh4yE5oZLy/Wz7or/y61Wc1CdZxDXRGlyFf4TIdxaTgCIu
EIfBTKOm8j2k4YtaL9/aMRFqs2Do4uQBnvAEGKXg5wjPpnW0Fffleh6z7hfdHp3PuJLL9CldckL6
/TxQv5p5nwc+melqZmZsmuaB+xtL3cXTTggE7fqPNLl1YXJHekqV4SIbz6Ap7/RgbWoR2oH1N5fx
zfc/lR6Xhapovs5ljNhw0HBMP/3X8D0/11bELJyJs4xMtPRuvP5m2C/Wzc+3/aP2+um560j35VXA
sOmufjbXw7r36FzeRPhwZxgtPaBlc46Gdv0tyO3LL4yQG8P0zMY4LWnFGBnKYbY+xWdkYJ4hB7vB
xYotHhLQcE8K0yFaW6QEfvN7f7GM0gRCm2ybszPvVERutkWoxQPadQcBD8C1VcrBKTVQMZAgPYCL
+P0N/nJ2/Xu405+1pdmOyZb9RjzeNxNADOM5MKPV7wf5otCP11EzZ3ozjKPT1KIK3E5ntCGFfgQ2
hsuOQH/+/Qhffg0bYJKOgcu0Px6iT9Ok7nOUmgYjEMrRhoQIclLuxbT8+6OgttGwxMFGMj9Ew59G
6aIEUIqLZF1TLsm2oyTw6FIT+/0gXzRYcaF9GmWemJ9G8f0iiXuNwncmqJJAn9P6u4j8dZNaxHhR
qs+hSWSMSe4T0rIs8fdaIfe+kq3sWEOUmyyzzL+yUjQgkbsd/fRYFY+/v8QPe9jpuwk/vgNBTeBY
N0+2FFpqSstEerwa1R/cpi3VGC8piF7GDNmdswYVBiT+4XKKiHDMbC8ke8zSFa/E8Fx0LBXsDyAF
bcYg/ea1qX7QwX53bSf7kF40nRRZ3KzCYQ3bPeojtri9h8u5HLTdSJymOSckpz/r/NJWLpqmXHb4
lsryOVVegtD3pHGT2DRylGvZcXzK0YOWRG8AyUhGsSnVl6HjSSSDwuhsRJRknieovK1l4mTEyrw5
vb5z6vsuE56Gr8qZ4+nthiN9fqmRL6BHYmsTKhA/IWnFdkcPvaC4RO6pBAk/wTwyy6UTkojLaSy8
SNCsLYMhPDPZQ/VUYTRKj2l0a9pPY56v6/C+kSrFubtRqQ5OGB5s4hhUtVxUClGRGQV4fc4Nf6uG
Cvzz/ZijI6vv+/5+xAkVY/e15rCjkWpkUVN+IpVARfGtUb0EmoYxiMDGOj/Hfwd1qtgV2PHG1F0o
7bCmnotji5a7HpxHtWTzX+9GzoO/n2raV0+243AqnhdDnCInU63tqsSVWod5idubkXdhyckjkvhg
1P7Oqt2HocoP2fQ0ZiRRHG3r2Aj20c6jbafPfocie+CMA9+LAJqfwxTNmfAbwxkXsU+KwKg++JQB
fn/JHz23v87Af1/yyQzsGhQvbZgwA3f5Tl9UP4HXFADjZyUTGNBXukxeC2bpZ3Bkj0xm3NLeN5v2
ITu0Z7P1yl3NoKnyyveKbbeutr+/vC+OAyzB/766+YZ/Wl6iYhoj22YRy4bCc4hdj5qCou82pjg5
V/hLGiCir76hyn836umi1qodtnt6vfGQe3b/MlG4KZGvVTPCAblqZL4YyXdsq69e4Z+/6kkfDMJ2
0EcuPexQMMnrG9NkkyjO9Oib091X77dP43w4uD/d0pJKwqhYs7bC59nQdpjcVr//0b4b4WT32WZS
N+uJERR5NchwObCS/H6Er2ctDVdLzO52BBu/zotA7YTU5g3ezJmmRnEVXs6njmrTXcwwUMhLq1LA
Iuy27nKmEAKz26Pu2YuVtnV/AON4xFtxnnr5nTh8txn7aheIYflf13aKCxOu1fgjne5VK/ZuTW0a
eUeBKFRlTbQvAl1ufn8zvn7BfRrw5PDlNJEYlYYBhxQypLkOH2cXuIl+cu3vwNiRGjDBYaR4Gz5V
4ttN4MeMOVlC6CkAoFMtfgk6+7/+GLabRoobMT6i6+dgC5X1LvCiO+KpwV4RCL3VDuE+PX7XBv+q
6Q5klUKBauDL0/9SK5AREdwKL8/amzVy0GdhQyzadbUztuaP7/CzXx3ifhnuZKU0Jz2Y6pwwmVmz
Mz6bWx+kAFW+nUWEyH9wiPtic20QD8suERcLEraTBcHXNQzmCWGozPH3p/TVWKYr5xIzc4HrNdwG
S45Si/juuwrMl9/z87gnj6+ryM7tJGVF51juSOamsr1SrtODvid5Ypgh7rtvJrDGBDmdQJ9HPHma
p3KWQtaMONdH7DVlbtDtR0gfa0jG4cK4/v14H5Wy34x3KrSJWxE66ch48ZlyA+UboMkMax6ugo1L
tFHl1cdZmUJvYAmhiBS3M6gRXn/lL7fx23evuC/W/c8/82mFokYUo7bzaol7h15qkrc4vuSi/w4n
/MVL7ZdxTn7WtlYa6sRB9yG5/FM18p9ILr+bPqdLs5klgTPQD6Hiou215UzfcCh2DUtl4xzG7beP
5RdlUQOJrMM7DUgEFN5fVx+sA0SotGzvjY2DYjnZtOv5h8Nqsf39tPlic/fLQCc3MB0Lt4tyXtCY
WlY9U7TtXBrRf//1/MsoJ8+CTaG5k2PUwbO6jw2wRhgofv89vvyFOBXCCEP0D3/tZIgmDoK2jsSf
FvvMox6vXNuesSjv3X12EZJVcPnNiF894J9GPNUetrmR2X4xUm49tl60rcjhdSL4SbPGp6cX8f/4
DU8DlkkSq9sILThLdbdKrttNdpyX6mpnLg3qbd+Wvb5aqj9/v/n7f9pT+Rgr48hnvMobIYOSQb+P
V+wZPbEe2T9nlzOHsdh+V3b97pc0TzaquTAsCXSuY/Pee+ZaRbAKZmc/P9dEDa++1Yl/9zuePGt6
5g7AFRlPKNlZ1/teqPug2HbJ+JbRO3GqBJ7yk+jC5djSp0Kv8zGR/haH8aJ8y28a+fbWHJ/L07D6
+ZNe2MDKCGB4/Y+PPw7eitVz8/zL//FIdm/Gq/ZNjtdvNavDP/73n8aP+b/8T//wf719fMrtWL79
93+9FG3ezJ8WREX+mZY4p3L/z4TFOVb++bWoT//GP/mKpvuHoYHbhbvFFgDoFb/IP4Pl+SOLqDbk
yrYKkWDWYv8Lr6j/gd0KSDj0JxX80wxhqgu6o//9X6r+x0cwtcs+jX9wAQv965tf/vmG5Kb9DQuM
5c77PWR7+vyJp2t9n2XpRA0NX+AZ3Ozgutul9H+9EVHEDSWMbkYF7D7dnn9ew2fCFKrA093CPKgN
BghsBoj9U8tIY/lqG0+YEbUoTAg4LraugUNWKbAIDVSUJEtzbdteSo/OabxYa83NEAEySGncUvpH
fKKmzsJpbPIXr7X6pRZXjZNs2NrtzdahYX40or1Z+RsBaRiuXLu1akna0HHQL3uQOWNExiBC4yHt
1gN+z9r1r7OAViLS0vy16KefrgH8qyzpyddYRgasxt1lOBhebBUrt/U3Vj2AbslLEkhh+ZnRIVDM
5RTDtYP0N9X1JtLKVTgB2EMWwbzbFpO6qajgOED50ZkuDMeime5qWxUnZlg1S72qlrlf7VK85rIg
Ibx1kM4RPjEqy0lr9raSrUtJgctAjRGes1p5SSjuArj47kWup9tR2U09fCQxecb4HFj6MoNpXQIV
ahGlDzJemvAW0R3GHRRC6zKxo0MUknWoY0i07PSiztdO9TiLloknXmZSePRldygu8KwNt10Z3pll
fhZBx5RhdBtVLsY5ZVXBAjJ8e+8kpucH5YosQPrTE559spsDa496haAXE1VCvaFlXWZ8zJg/xUZ5
NeTGrdKXB1OzqU2BEQqH7H1KqpWljoSJGdUiV/qjllXhFbMo2Yy13GmV9S4T1V105FzrsCD9ghzw
MMhmLdLKzzSmBqjZMGMOF0sLxVlfaCvVfB20ae20aIvqdF1DG0TtxPQgzliUXj9dNeP0o1RRVXY7
VSM61npoRi5qwuLMVBp+NtNrTuufsPNrt7eeg8le98icEnvrYs1Hb9YHa7UdnlSWTX98ilHcqZSx
QvsKAMjzVGNQxvZTI+QUyNZgIXZoplgDF3oUolsBpKgbi7pu1lo97VQdUJO2CNrSwyDsRQwW+sNO
C85C8ECVJJbJP4y9SqY0Fgf5M5DBMWnM28kuFoog0oiY+CvVzM4UX1MJI1IvS1OgNOIoKeQxbPqr
2qn2rYVRGEfhdd24T5gboUb5WJ/FBZ4NT9eeiiHa6IW1g9B6EQ39hSu4Otvy4qRcmXLYYYs4UCKH
3RRcGt10jTv+Ouwb5JHNojaRDibWzswTzwmyZyXS71JULzK88XXruYMG4gOQqBr2e7r905iyy4Hr
1c1iVxfaS1iIXamp+8p31vVYnBXUoA048Ims38cGUvdYPxqCJqxhXfZ+QOBxQhKsvJZinzbXGbIO
a9QPsaAxOZUFaqUBxY+tekFHTnay9jsf3Yl6DST93s9sRKQBItQuh3Y6eTTAUHQlCBikl9GdWDS2
CWHAJfo0hUvvPIcS3WWHyrSV573rrHtTX/dltsrCc8NBejIkT25krRpkhg6mSEANxZuKBBEH+0/D
FFD0eLK0yzK1Pbesr2QiLsfEQZSpH5Hs1YvfL7d/OTWw2NKpME0LABL342Sv2I6jprS6CD7iLbL9
jJQl4PX4HfxF++suHmg2cDew8jY7+dNwi0a6bVsFBWSODYzJ4My48jekj5K59BLtJppnYP4XLPL7
fNpHq+9MWn+tWEHs4yUmLGsOWjFOtvYywPQYhnBBVPDAiNs6VMUf9/Fv7VyO0Yss6uK9Od21fN60
/OP/t/2Nwybwf97fbJ5//rodmv/zPzc3qvEHhjxYnnN0ikvv8l9bG+cP02I/IQS9GlaHeQP1z52N
9oeugogHEsTjZmhURv7vzkbR/4D7iAvDAXSJFwPu89/a2iA2+WWfQUvTnvcZ/I/KFhlgpyjLfFQd
00kSr6ly8eqLAcJuEBpaOTc+hnwjVbd40AIbERryMest8Jlii4LOkeM1Ui/sleMkXb9ve1M9GCwJ
Fy3U3gc77uycE34T8SzZjTuci6lLLrq6RtY34ADvjkFYJxeFKZR869eIx1ayzZyc/GwS3ZXCLpA1
4QFZulZgJvvJ7viLajJWcuVIs7mYTLV4SBWaH5XiWnKtF535Hk2RYi/1dP4cW/oJ6ByounKpRor6
OuLCNRdZw6iY7J37wCbORul702TpiwPad3ZfbvzYJgc+qIu6vTZKtqTr1tKnB4lMelUUWXOWdkb8
lpV+Bsej9Ifzsg65vnAahnPZWxmS1qbTIs9pW/4Zspr/VgWZfYfKtFNZ3YwE3Iad8GUIQDNvfaMk
s0rqNmHztSYfg0E0W3uS+q4kQeDdTcr6sQm14T6q4+K1FtKxFnqTWc+u0VrVskps9RVxrJAbJR2H
kOhZw0rWkQompILileu7tA77naKGtbp2lWa4GjMtqBdWU6T5Jo/HClQEt/U8y6eZ/tyP2sWEzhxR
jSPbl7Rziodc8/3Rq3LM9JNSjICmR5lei1woctXUgOsXhS30ZGErdv+c9VkUbMYst0NvLPrg3Gpa
UCVtUCS3gcVvZGpDK/gItzloip2li9IomVHSbouHXo7+U6yL7EenQL2A5sxXilIcORCzhvu+bphZ
UgwXqdlJWr5FKs5jAEovpp0ziKxG69Uq/QYndBFMy0hLmMCx3ibkVYsq9YbiQwpuxkgkp2rMiCTM
9UfZt9lRczo+oXTM3kAxXUsNWmJpv5iROz1oamSfT6kz3AMUsM/H0ueHsoQVek2Q9ru2zoZqYTcp
BJVWTP4bAnDLujYC3b3LRG3f+dpQirU1hIq+yMcpbBYGWyMksUGooJIqIz/w3NQOn80JpSxsBo3G
lILovLT08tIPokGyE9LlLCy10CUqasukTRUrPQJjYVQ/qMLZtlMU942BbwCARLPNU7gQ+lig3LTj
aJdjEfuRDzlMwbBps0dnbEBetdPEh4dBX5+JdmouUp7re5dt6WVvRKW18NO0fqcNWp+NTsvcE5Wf
P5kxT6cizeClkJ3/5uaNvouUBByLaFX5KJt27PHP+N1d082PLR1EY1hp44R+0kkq99KO+uKesPi6
Yk9djxs7KyNk6xh7qXKLsn73U65Fgkp9dlmQgoUT9FjfM5FApin486FxWBpqlNJvST6M582YshV0
ozq4NAsikpyAnygilfwhMZLhQteGR7fueYqSjGuIXYNKQi2C89JNcLobdjKOK60Oke8q+ThfcQJ1
5aAVeg0Eqpk2c4NGpW2ph84ijwGK7GqtLx7KyC52fdu493qpJMVKNAFfNINMxJ0baq4+wpmPNxoe
yaArD4ZtTuk27iz1VTXL5sKpmFN5LGvHG3QpHij+G9ESDYF2YWRWuKvq0X7pmjDxdEgTJe37pH4v
pgSG26BmnMvo+isPJAq5l21rdtaS2VA+qn4PWqAMLKa5rmXNRZ6q5aWtmcGhH9hnkTUcCyCg3OKM
g0m8D2s3z7woztQzSy3ETzdStSunSCuYMny+X048pv5gB+WiCTPuNvMUoXuUCFbKdhiB2Re00Afc
dfWmHtQedkxQM9ntMsfsZts1x5CwY//Bw976YGKMcbocLHfagv117vWKs88i4QjDVBwzJL6Dpir5
yoDvSZlOqZm9dPMe7MgPx71hTX27TBul2A2TgUdpUIhwiqe2fTWc1Hofs8ouEafKYCv6yUFCY0l4
b7HyJrWEYPu+H2W+Z0GfRrhNfVVgG4pNyOwi51UxotS+VZMijZbStjLAG35rvs+ggodE9cMdTb9e
LoouanT0/xVfbLC7ep9YQ4d4vPCdpdMiBi+jWD8ohfBhNZLwEWdZtZNK2e81sqUQR7sVJ5t4zNx3
auLlsc6y6BjplU66UGNv6rix9kaZpJxG5bBulGaTxjQoBOyusinv0APM8TFlfzCqID82o2Wt3F4Z
jgi/my2J2rTEXO3DZwMneQpnFCx2h4UJ+gWQSqbh9MJusZnpBItomtL1MI3WeVv1YqWXIt9xVPaX
TgZvj+NW0F3yWIc/o4jg364OonMNEbpHuSSly5+IpT8UnNkMYmEQ/7uZ1+qted6T6becRtPimGdM
j2kzxl5GrWOpFBZaDX0QHNcKUq/6pj9wOkCyHBbFjawb9bI2IdWqSWac4fSvruOoHdktt7AZScjb
9jVjFkHrctRRyPZE118Zx5IAL5T4PnFJopfZYnQ0GqIRbiJLj/11qvjdnjWJdmnTExeBBPxg60G4
iR2wMUo1u1ZwwO1UZxLPAM+VdeEQfR5Xw2LqnktC0XSrS46NHeMk8u3iolMruVVN2a9cmaebCVCc
l1jEeLFrCDdBbpjrNo4eSseWG6Gk1caKCUyQpjJ4QljJqur18jolz9jjfd5D2yhGjCqOurCAxq2U
jFoP/B97M1p6uI5Eau60pu/Xbe5bG+FK6h+Nmy0Ls+4OejE+BUKtUReFqUXagBPkeLrsbJdLka8T
rFbUjTQ4mvAwPWuY5b+sxUerpB/jjn21GUDc3tcwpS6KulOWRRNFP1phUukduPJYinpZJ1V2NZHf
e1HCYcRUmgbbhi3LXRvG1TOFDiulMur78J5qKjVVYGuLCFX8TiSA9qrUhx6d69Y+tCCiKbn0QS/m
1n7S+HoyrMvLIi+eymYKvagX3bPu4x/LEyXzREwIhTM56ibSRbhn3zee5dG8L4m76mwMJ0jvtTRx
Y7QhjjKl83qXLUI8VeFByXCocsTG5zE5lP6RC18XSS52isaZXTGR+gQj/WTWQWAs1tRsyryMPHA8
pBsrKlj31sl2aagZFxgFKAENmZFu/VI0uyigAmJ0UJGELN0doOTg1pbtdDBavfTsEW1Qo5T61hrF
bN7kZ1xPKevMEltzuNT9JL7JhB7fTATcHYMi1VdmaOtXlvAz8iiIzbPGQj9gI8+2saEStUjcxDas
q7haNGwrb+w2MhZmSRTbUsOARIq9kj8bRmgdS61ut75bm4+DcNXnwq0MBR+dmtWLuB2Thtct3DKP
NBH9CF/CPSt4bA6ic3mSsyT80Yy98gTqn0qOUU7dXRxAi8JqWcegnIrJGwnTBbRVkchRpKCXICvl
j6FsfM8yay4nV61yF6i1vS2lwu6EQeV6IuYS9iOe4zSy043qOBTxDbvxWEKth3BU6i3QuuIs9zUI
i0MVel3VEyYVNOZOhtqELi0o11Hhk2JnlNGlW/rqg+3n09Yp02lltqZyCGsjPm8p5T7ppp3uyyyO
LtnklPgZgStqRcFuUrUza88+U9ubvDBXRhCbm65r1as+M8QzO5vmrceUzlMC3ayZKmdpoPBc5VXv
LiInl2duaf7ATlvjXa0FwYRVQGuAl5jWDPHaKDJ5Xkz9zTBUS5/fc+37TXrghy+OmpDuiijZtzDj
qVBHqz9mw/CSda2G6aDqqQb0pn8TJNGws5vAvbV6Ff9dz7fHU5nnvCSkgXU8grFZi6Tf6q3sr2xs
sK9Jq2oeIBGkqDEvFSKr9Uz1tMnEbRMJsk9G5i7suYYtYgYgNGslLmVzmBKPwvrMjQx45q7ylM3T
lVoZaXeoVWCksNIC07jK4WzdxFbVn7HAcENMeyD60Q3r2jMTMyTlYUidPelcylbKDsbNwAUtyDid
FVVT2hWryvZLYGOcaiPeCRFLQ1HCME45z+wSwIHKMm3BXeatXj0YIYdjCJGclRClKuH/Ye88ttvW
tjX9LtXHHcihWYjMokjlDoYkW8gAiQw8fX3w3lXHln23zqnqVsfDQ7IJAlhhrn/+YXINkSe8bRCF
7FEy5ziOFXl0JyYq/n4qC6jVjQNSSQlXramLbotLruSOYIj1rpgKYX+lENLtbozK9aUknNJr9QxL
KSMMOwHpXGUhpBnV6ChZieqVlXElWdC4FpsI8etNOqmph3sXGHzTs4m6V4WJ5g9Sqg7b2ZDCd1mW
loOtVJICU14czHeb6zoclGuPkbuCo+mU93OCuIjcGUHRQQ11/qYjIyYUhqjxvapG3X7Kqgs5NoN1
a8Lkc8sEpzFHEMJTWwgK5rBCITzioCTALVSbXWOwDhu9rKwUg6XXyTAd2DRXq1i30fASqnm8U8RL
eR/mU/3WKcO8So2M2MYC1kpk7i5SEi3b5DdKsnEdysrWyswHrclF5ERriC6q1wvq5ORk2+wRdaJd
E1nElbR+aVI1XsUsC7gb1gOjQC+2Wok4th2094Tmfqda92zYOhr/CvvAxB6uVwj5MCJLxMLItM+h
HpdI44WTGTayV4TCejT0qws2JyBlE2uHOICnUhZmh5PFfRqOqqMsRWYtj56qxJDx4tl00hzRZTuq
myIXVtiQguem102q9PsqrY5NrDxGRPzZyRBt2HitldGH9C4S1JHhtcZhGYn/nEEGjSmvXbw8roGm
6LNPs+e56btbQ0reDRmLUVkm6iefF8A/rZ9HdfrWda3T9f1RMstvYdSe57p8v8YZPhgZMZgTkXjz
tKjpDp2IyE/sbhOJRXtsMkRe5G/id79uxucxC2/p9u9FDEtzM3IIu1jliuZUxrtZDU45IAfXtF1X
zmtics/tRbuVSAtWe+F8UZrVpBCYlF8+yqzGryBl28UsAOJ9RnFFlJU7y9iG9aG2jS0ZosAC8ccx
hnbWi1RHkzcp5VbUaSWxeG7zZjxpOA4sUiU7Di93ldDf42wr2kZ2PfV0k4Bz9kIX84GYc5mDPzb4
mpjGnrPRvRpp7iRYtw3qwkG64dxjm7NCjBHUrDxXK+zuYOZfY7dHrWbFveoIU+KXde5rKSpUsgT4
lUwtnmI5I8WXY19cHsOIai2ev5eTCPIf6jcyXvxjrHnTLN6mych+or1dlfQ1iqK7AjVtH6eB3l+D
q3pXoA2klrfNRjsJpUI+gzn2vpFJ2E+cY7zzLjiBwpLtcAKTr+W3PBdPZc0UVVtWURiPOHRzJqS9
1nESiTWHlveT0PVv5MT5YfampOlLVWUzGH+1lrPLB7KAGuNJXKgF84RD8P2QvtdD/Q5AhP74hWTe
oT2KkIDlPnXI7nks4quTLKm0+aKTxPaPLHW9r2kHdY6M/RqHBNiw5hzZmhbvTDl9JKcjwk33m5ZQ
2ZWkdU0vOvrJcIZFnTd4b75GkrWyshGOcOQL7KYK9gn1dPFKfDVb3IFHZTgvYs+uKp84bzuZ9qjI
B6sjxd3IfDxQHDpvmG5itIC/qm9ySjGHx1zOCMQsyxUeLX7bhjt1LO6VNnFVjFnGaRmuuhMLRZC1
2BKB4yhXwS+02I/Ns4Uik8b9ysIgIrvczq1sh0O/6SLkQHq2SoiobS7ELDXEyEsoxftEvLeA9ucK
FZNqrBZDjHyKkHgfEIPQHORLwRZvBFue4hc9I+RCQDXNJiZ22FBS+hNBVN8qvbEyLfNbygmSVDy0
b+bewiS6klCnRDdTqZAt0t20VHchSJiAkWqL7eRcD7z0Ys+67hpaewxbdOu69Ri3/SNd9m2kk4Kq
lU9Tlri4P3umKdql+SEI1SoxEIOmAR+OH4JjJZNbzeU3vSCS3YwDAS8/fXiM0vJWaPAJ1i4qQU7h
nrRmqOM4pjtyFyVMIfSdfVR2wZTXNZBkUbh8zySEWGrhEzGrYhm7dZRarxVU4Q2ba3FUpDx8EWfg
jETNnc56HOIc840k2erEWOBd0eFaootboZ3PTYZcOjXEiQK7eGyzKmJ9LdRVe5nPIfDSYjkeZfkh
MkMOcnNsZU8FRiIvECBInOqblVSQqGzoibxpYvOppmWNkymSC7EoImxElNwTrJiBVWQNfUWd2S9V
FeR6uV1HUYGJWdkvk5+AZ+LkruZAFRBKaTYGoRpqr8kllUVfTXCSKbV0LogWHScJU5PrWN3pwhgN
bAMT+6zXCNdwRnsjXZGl4nxXRm7ZSsmr3lf54OAbTp+TEVLdJVUl19/Djq0mL0GRJ/yhwXvOmEMZ
amyP+oCxQleW4VNGNRveXWaRfYs0zgeBJeNwVbIS8xllEtmKKCn6/l7Lkh434Xw0dvlwYUyGImWi
mMvp9eGn/sEfCAC/0rCA5QkCgm4gYan0w8UHcsPPXJsu1cTLnKDNNoDaaepr0iGuBzPozQIH0X++
1q/cvN+v9Yny2S9x1wx1W9RyPMmVPvIkbZRd/TpdAtxiIBX88/X+eG8aUkWVrCMCzT8xeQurQbpn
0p1Gx1Fjp1xUql2ryhd0rKWb9S/64993ZSgq/BDIG+gDf32CyMhUQ7hYdmVVJ6YEyCu6enAKA8lY
CyYjVc0XV/y1v/bjisQ66KQ7EFgh6591YqmVV1kSI/iJujctbbHDl4uvAtn+dA1IIVCQeULoqj7d
FQ+0uIwsPdDaOcUL2OF2wvmfX88fHpz88yU+DQczNpNptEQ7pOkedQNqEtTywltrnjFhdsrL/T9f
7pOa8sdjQ1XLOAdDZdh/pjbKVPT6gKOUuNH8CYKX5JQ1mWJKMLisnNtW9qfZ1fF1+IJjI/1Ksflx
4SVWTJMMXcN27ofO5Sc+myZdpxSrGrvxwsBYzeiBHskWcusNvkD2kD19cZ/LsP40IH+53CcaW22N
Wb+4ADUepucbDovdfvEeTaGNW8lX9oR/ujcU5oZIcUisovFpnKjgO5cSy8UpuKwVpLixW64wRbQl
kpm/pKgvH/b5zjAe0dnz6J7/ZtVGCAfdKvpY6Q6TDScVgtwH+MQHEQZBssr8r/ronxiBf7058EX6
o7q0kPI/3Z2pt9exR0+YYsJFUqVMa3CFQTa2OzARu5uv/U0/pdT8fsVPk4JMBCOid2MLW5pL5GM5
Biwed0Qq1HsVh+mHwZ3OyZcBdJ/S/n6/7rKW/jRGVXL2RnVcrotrTHFWHd1yqJe84zpOnd2jaadb
qBqwti/KHXTq89esgU/Ci9+/wqdxCw8E9JqvIAazP7v90Z/PegAC6EkrwcEUP1uL3Ht/+2+85z8s
RerP7/kTE5MWo9CHf19adYZTi/G1KzpUX5UD48jjfTNfIZ84mf8l7XT58N9G9U+DbPlyPz16Sf/7
4pwUvAkDFTfOdqqj7ZJNb4trGgb6SQGHRmwdel8sFX+cUD9d+hMfRW+NLltGWxQ7mq1vxP0ideFR
UzD60/oSfMUM+eNS+NOD/uylkBRS3S8C3WW5yLBSwABjTQ/r/2G5+NfdLZSInx8snKGL1fNW/747
a7uo9hnOtBd9k+Xiy7v7Q4GjWjq+xApJTzglfrqgFdXY0CzrU+6QZ+taGPaTkb3coeSoiSffKZtl
XfwPNSZ/z5yfrrss0j+NoCa+XiJKb7vbMGbxJXJy33SxkmJdFBFwfenC/KfXiP+WpqKlIfFM+WwE
PUfaqBdYyouBusl4rCMDdbnJef/10vSnRfiXi32aH8Q5WEJ3+eU1Ygm4DFIrGIP/u0FKcaXRuEE7
gGz901qYSrU6iyPsTkfyh8MPe4kfg7TeCGvB/4+moIGTNl73FHKSLv+oUj9NwUwuxcZMBXtJQsba
108xiN9pL1hZOjls/rn84oLLl//XavPX9RijCsnqlqlTEP06VjpzmMfSMmwRuElIb/AbQMr79s83
9Wvx+Ns1Pmv2ChkGsUmEgkiI4jkXONOF4WDc//NF/nAjKngZA1AhGVfUPg0LPQaopcqz0x6XKSSl
hnmxBfqV/3wV5Vfe0o97WXLw4LRiO0Px9ul5ZVqS5rMa2vEOybtH5n22JQZTAAYMIQZg4WdXjnZS
bumgYQczPTY3Cep9u2CHBBxemYXd4jPnFJJjfCWU+HXj+PHVFht2XiPMTmr1T18NdnVJG5sWCdQK
fc6OEUiULV8JWhfLXHSaRH3454fxh/eq40cCL5KYQ9kUP60zlSjjRqGaQK1bQYx2hTB94af81QU+
1Vt6lkl0lgFbMnCazqhIymm/Eh59KrH+emw/38WnEivMqtAaU9OeHHzVtCcifH7UGP1K36nnhg7U
sTuX919uDn8Yr788vOX3Py3SugDFZ2xMO3u4PtRr/Pnw6V+kOz2VnfHR3pbB3/vC/2dJ/o/lbPff
syT/Zxl1SZ6//qIC4X/8RZQUdPm/qOiX7VniD6ykGWV/q0B0BYEIId8EJhp/SUT+D1lSgkdpaTKd
TFQgGDkvg/9/y0DM/1pC1DVYr4YK6fY/UoHwSb+s0OZyXViZkDVZ1aDvfl7YJEEsyDWKVORWpUKA
DBaDnmS+mYvv5VM6bok6v2JMWdFsajD0hys49CFOrGfRI6hLAeLDckBu/aLYtCrNbfMDnwTgiaOu
BLDkcW8VcieWDoVyS1vMEh9U1Z9oKKkensPZNbULbdOPgdbAox9G2G1eFjp6EBMvkZ8v9XryQBv6
emUodEj4bmGgbatghvSP2/kqG19rkk7op2ub5OJNK9NJPuD19K65Ycsp6PHwkxVZbEiYe8u2Svqd
DkR1UjmuAT1pflG/J6+1i92vBy1yk2NaHRqEkF9PwhMZN8vPp2Cw0VCQRoMTxTeL/8UOMLxmPwou
wSENzh1vR0d9CtfT85LcnS+ybW+6u7rZXbUjTPjYvYcQOapDFXm15A2ER2uQimwwIrqE2OwPrnIr
Dlvz24z7ONbN1u7a3+TwOu4R5Mxb4c0MyB7yTNfEHQQTUPf6LJCy4ohPkxtiFokCA4c9dT1kEAp8
gvakeqVF7hQ9m+SLs6wRyBuQIi0rbp76mr4RrKDwRrzOtWRd0xSbnLANCFwc3pWP/tB/dLA36hVO
pfp5cC8HgM764pouXRKvubvUOGTY5RnXxYfrLYf+0hkIwJ48Avk8y73gFogtLV708OqbrfAdc9PX
kPZDEgjZ3io3+M10aHdo7DhVYFlbKftY2JoCHCTdXrTSP0IH8BQ5Tffd7dWxTpBJOgKi1qY/LTlu
SHs+Zh55Uu/pv7Xy7eIOlUabVlrF+eGC4cmgema6G8grsKu7KrOLQE9cIqIzmTw+O9vBc9HL+zkm
0MmpevynfRLBMWSNhaPyQtImuU/yndp4eu0Oha9Bo4wKQhGDuPVzr8YS19zRbFPx1XMQS6SX06Sv
02SVuNdqhcGK8j3xFa8m8iVdgZwfE3oiT8mNFUzrAvcwEg5vpQewu6F36tvyu7oT1tWNusVqNnOT
swz1wklvmzv8bc3Rn+gq0eGyldtmV+369FyrJM+52Q7z1eIuciCs+RdXOdZ4TnvVzfhgnnW/vZdD
mmY28PjBdKPdFWPwIxFQhbkO3yUv9iyYEEwKClsC/HxsE5WDhDLwcl8mx8bajpQTX5Q3S4nwr2rw
r7VGAZFC1QOEg8bt102JmMAJg0RBwQVxGY4tBoGL3PErIOU3Y6NlTcPQ34StSiQtYbi/XmeiZzzO
MhKowRHOjW6Tz3lLNtw2C7SD8BDnNn3PwZWXR32T3ivHdHC+lFv+Wlz8fa94DhDDaioSlru/focI
qDQah0R1y53kq8w0KJCe5DzLtmiTl/AfolV/Xw90VlcBaRfO+6frmddiwjKKe95k0ECI7nNSN3R7
Ao625ruCpvqrx/zpXPb7JT+VNlrfF3O3XDJdz/rJ8CE+uoT/ETwEH2L+d65Ir4Db+DyECLFRzGU3
1S3p8zVVqb1q6VVFa4LdacGhszpkLKszbKNNuZaJjX9ecByrcZPTkv7346Cjlx6GRDYUlgLdq+Fd
1CMUxyD2IleGJmbLB+Fb+j31srv8dPXLTbvHOny7YIrDpseEy2vKYKRuG0kxZz1kuiMisxXxKDfw
/ezZWCX61kpelOheyE/59FQM3wrlNR7v2rFg3zn1/WOcu5XsXSIsrb2mOj7ly0nCBeN7bFQ3gT+v
3A6Qj7Lqe1d9G+snSXwQ44Gw04c5DUxiyqAQ1Guy4iOnym9ky59kJ3FDNdBImdI6J2v9SHeb+huM
2LTEpB03crXYdIszFsQetWGhqp6l9CVS+UrFTTPsNNgQc3kSog1bCMViXCyw5tWm9V378BJmrJyI
u/VkDB1wAWjuMrGEuoP9q20JG13fpsbKxXIXz1Ur3UGS0uu3EtkUbpJOgoGu1F+hxBxF6zyqi0AC
YnTfwWGMYBFZWK4jWSN6syc/gtNKZt6iTKMx27TePGJdvMexp/AjZXYkCAjwUAkZNCVOqsKHFjtV
GGB83D+QLfu9iO36hZhE7Ns3MyvcR4e5cnxK54P1rOMvQvgu22HerETRWaSewdhuhvKgdF5cP7XD
Rum3Buj1lo6g3wuvJKd2UjDRzIUMx67PPgTRYUMPndQkUX35Fo67S3WKhK2aew2uXv54owesM1T4
aoHlB2xpT8+81FWzxzDet+2maSkg5ga3/kcsIi4Pk9ecrMs+EwPiGZGDvGcSclBHk4jA40ezr9+T
sLnuAuEkP+tO6herBLmhjTP8vvezg7C6bvFBlko//w5rZJ2cio/q1VJcGjVxsxm8cdexwlH6XOlH
e4QX1MTEPmouHIMe7E316NVXTsNc0fwmMJ8vdynd4jOXruz5TjrHt529FE8kKIT3Rfcmjvc5WbjW
6qLsDOSTHurM3KaT6V3W7ZPxLnoGVtWbUibwPhi2FVr6fhe+UIIs1p3tu+TDBqgnXz7hUeVqzTq8
x6IsCqBxENIIZYHy0snPrewK2ml2k4n8TCqBuT8IKt0ZkqI9uXDT+ARfiwTkSrHlVehAcM8NRxI8
YtzLdwyLEYYSX4wnd+nWQbPK10q2S5BXakXlh7VdnKY9PKQLrvPiHqIPjdVmdcnc6pksEAcY9qlB
rOiUhGONgcLicJqfJwyOfcFdWBwnHefJkCH0l09qo8JHfVVIORc86A2ohcmpaQNLdJcAWBx23c7W
DaeZbnJh3Uxr3g1EAO1b5/Si5IbZaurv1d5tn8SXK+pdyV5eActKfSddbyLR6+T9ZGyRE9Q4jfX+
hHu912D2hin45caEOZU+jkaAq3IRPSN0Vju/N3ZCaWuQ+mIfouOEnhqiwZopbToo/gvxuX5IEhxE
L5QtqSPXDHiWUSZvYrjqZF8/rqFXCpsJgI3CvbSztzJa6siQYjHR3Pkue71+JKfxDs82nPURHWuS
a8EJsdO74nD5Nsc2NV0aP18BK3oX9izjqW68kSrqQfOxt8u2JJBOBcppolt2eomduq+wyvJADB91
VXYOSU2wMwl5gqOck6vTv3cfk3dJ3GaimWvDSolamyOELuzSZQmAPjgmBYb2+wGztvJYEoGSh69Z
qsO+hy9oTzAiy2/101g8D/2rAZGi9mELQR3HN9rqyLSaCvtK/0r2rle7uYXuwMI26ESe2AAbh8wD
gNGfu9HhjWMMhwl6+DEqTiweRGUjX+0M6spdd2CBd+qtda/iqaf6Crmm/YEo5YIc1yhI764P3FS7
wzje0xnzKgwLqHNQYD3c/2Z2FISqLxlbjnMhwdY1tn3miJtmVfuGGcBTwQkSTUsAhepi7TvNlx31
QS3OhHaE8w3S8eaWFz95RJtAXEiXzUB/zROvnv1W89LklMP4klzWK8xEo/YQant93kUqzhZ15jdk
GOOtJwgnRTkgppn8eTqS5htlm4xSXx9e6NTAuM6kG0562UgyucfpCPVyNbgEs655LdrizmFIeKo7
zK2EVhIePG4HaBYR8gwW7oYIq7EaR9kGH8UqbxTfIqZFdDEMN4Qt0QHkdhNvWz7n6QmpWt48kVVh
CIH4opFTnryk+FS+IOJTmPuK7pEIGxj+9B2blciEd4Rh7EWxTXPXKljobxv2RfzwIefDAkAyv6YD
0GwLug49wcNsvlrqS9pHWnuzuorhdmIuUNkKHkb+BXNLmEviQVK9Lr4R2Scru0dtx4F2XwmejmXe
5Ihbw7UUz6Ls2cZeGqjB5A2vZr7SHyQCYDkM28oOiY/qxc/xN87B9ZqQcR5P0tj9egZ1Le38Gzaz
34ZDfHdNGGvzurnNzySzPiOir4mw8JJ4Ez7HrobJo59ZNoHxHPZqxA8pBf6pze7g6iwHc+AdRuwE
1c2t9KNi3aXZjdGczcvumgeleaoRBokHVTjO171ZHcd6JRfQlm3hG7tO92iwNVjvBNhO5Md7U4fn
QrKvrTXbiJZjiBgeZOmuIUjTM5rVMN002pbqQUE2Mvsx+SsT4ozHzrsW55FQG2TSeOZbZ6sLumLT
ONLWpPHCEKldi7nAMtib7DzTS49R3uVb39uSa1xg8jFmmHYu8AArkU4TLHJR5QAktBVz1oYPJ8Rb
bNSbdSE/RwmH88yjsU7C+pQGF5MwGtxpoPV7rQyt3VGzleywf7pFcB1YFVzgyoHCDyvtIdAtygok
gB7ROcnwmnaBQVqLDvxBtE2FRQPZOydtpfiQHxe4QPHHNYKVAr/pxfzeH/xqPZ9gkSc7mFgo7DxK
AE5a8YPuEjbv627+gC9kemM+k7gOzWk1bvPUuXgc6nifg0+EvXM5DD6yvJfiDofp2MPYx0/WRqCZ
Dt7peP9yiHTyoMbfOnMFF7sWH/v29hXdIbvdyVzn2+G9XpHtYeMV/Mq09ci/hkRHNHJ64ph3UpbL
8fUoDGpn+Ib2c1rpvrxlkVyVp4ENYjM8jV7rGZiMg9Mwzr3FWLtxRb/x4d7yi0FxkJL5un+V7eaO
EYGRZOW2QXhu1pcPjvBe+QGJzbwHagl4o0dIYAxJxeFJkvD7mDhZs8JJMNmFLeKIOyN8RIrE6TVV
OKocVfFYw680bVW5z1qKQwT1aAdtjCyqdGex2xp2nJGzw7eU/XSJq7DxczBhLBN0dB9tBCVQRjQa
dMMGIkyiC/w/kn6qlLDLQBD3sa6xQmR2VDkGyTaT30ubTHG020b+KG0R9a1lN+/j23wrN96FuCJK
zz7b9NbBUDJfPl+VQ0YROpq36WUzWv4wBergQfvOIT5D38w3FPAMnqr1xe8QP6HjQK4n5Bkx1xpH
D/AnF+w1WUNtIdxWXwHMsvA9Dt8jT2jsWFwnxnr0wsV/AysQB8Oj6+3MRgge03glX6PZARpQD0NY
bueV/Ny42mZc9TQFcFEhZWMz6ath2KL9cWyBHUeYVmP13az2w+VuHu5h5qXtQdG2gC8XyTF3eOra
Qn1u220+v8fyW/tWfc+cOWgRpBhvMviUDFSWnIzu1aLoj9orxEjCScQR5cO9Un6byhtYlsRZOYYY
xOmjwQlBoCnBHqJtQgoCRdiZAwN9hjMZqDvxSiBEUKnlWs9eZGPdg7ZMAESreUDWhN+GPaOxCjdj
uqmnm5bNWyQARyNuZT/jdku3Q/e7Y72/bGAG2M2uu2GLoMMKdMNyOb5ZB/PO4POdsTxG45n8epmx
rUib+kGdfsw0hXilHScTSNxefzLPJA7DDMVWX8SNg0CG1hOPTGne6AtBa1rlNnvLS8FFtiS9P+ku
Q4bd4QV/k0OyBrmnvsawcHZUCmoO2KmHPtJc4XawAX27B5jy+yBziT0jnYxZ2XMksfUj7P6dcTCP
w2BrW2nFEuUqJyIboacdNGiV7qj5RJ/0+UZzEK7JsVdDnPcue6sg1h7xhiPRPLeZGRfblD7wKz9J
IG6Tg7UEk8GFLLGmar8AmnpXaCueHLoY6E5H9bpSwX3STegYu/KlelRSd6pW1/ltjtZTdisL23rc
ICYnrCQJfYNdrMV7cnILTsfr4hGtAKRuolCWWERkTNziB4uCPa2S2R1kaPUUzZ4cv8YrvQ7G3kso
LYxbKTtE1a2i3mUwIyMic3BnbrLC6ZCemMYbDhihlnKoK03XqlJi3sFHb3PleRofO9UT3/sHViS4
1qS9tIUXUUMonqFtM5P1Td9eaMgiwwEAM9fIynrD7T9Mgyzx01UiBB2iHz7D5zg7l3x2jBJzpkMf
oxbtKPIqlrjGpJDYamx6AmWYQ6KEyST0h8fUsoXSAR1g65W2wNhz5w2OTBqdhOz9sY0/4uY1Fnr+
Fafbu1A/Zdp3rX1DO0xd8RjDxmeTix19CCgGi++oxUY/GRmvBvRc+J506fp1zxNOnlXFbUMHE86L
shYwNr0GgJxW64+O/GSR9wLHWV9do1epRuBhbeHJdkB9+SuS8FxcZQFHoM3ktw8KNfX26jKw1wKr
1yZ8H4yVqr9Jp8vj4Ofs4DYxAlc6QXSA8eapDmXtCw8gzFbnKwThpVuA9bjn5EDQF+1n0lay/Vy5
ercyMIgZgtojwyZEFAD+LnhmG9TyzXg5G8nt5eJlKjE/pOl8b6q7ybwJlW8XglVY7QbijPRsNzOZ
TQcAdg7wT3cLxpF5ID6vM1cLfHt9ZIOvSOWO3goR9HYWN3UkbzOmsYpC2aq8+eKxeS/buXHSbyQn
tRcXH1ZLmoQ7kPX4dXbItrMTVwu0zSLf2FJhjY946SMv3yzWggldU64MTCtSyhF06JQjMcgcMqeO
t49Ujvlt2JOffCPRjP08sWN/oUMZG+yq2Sz5K6g8hyy0vRsWY/6p7s/g4chNPVIbgX4/6umFra9w
5vtG2WVdUN05dbOT0eFIG524zxbrgKtdjA6FVewsWRa8AlZO0drQgmHvQQSa3zBPMILD+J9n1VIX
sqQugMiw5fGbjI3edEZPX4GWeOZbSvai10GOZ3qm9w1HkTslkACgCXhGD/JKf6HHtM+0r0d5FbnW
neWab+xojvCdVctenr/M74RuN5YPJhwZkfMWRMWS4HLRr1xQIuag5cJftO4X1+jc9JrCycEWTfJJ
8lfJCx8vXs9JXLsXcTN/yYFQZl/JVtHlJom2AlgzNxdRAF4OQFgSR3onOoJqy3f9ZnqaPTx+PeHY
RIHChsapEuwcuGd2WPRuRVh3noLsTuH9De/q3+Z0/60b2g9W5D/hip/gWkGJBlNpKxX0RnTmnbzp
YUUtB7rFyKZf5X50a3kTVQI1mT9vdH9hgiTn5rH4CsnV/oQc6xirLAYq5pIJ8SuSOyt6N/clECfw
5eRwpGOSgC/gxXzFJ7DbG1uG4ckcAEzAtbBNLo9LjB8jv3wh7NWZVssZcngAId1Gfuc0bC43C8Us
OXWeeZD5ITFTQbfr/PSAuMZbqAR4PSRfUij1BWj/7an+61a0pfn4Uxc6nknUUDtupaRE3ci3l3WP
fNUKOGt5lInreTv7wDtu7KtkCS+9AILK/Myh+vI4y8PzWYYsx9kfgMV4xJNs3XsaFUHIT5e2h3zz
FxcIQew9Y5y5oL8NK2NX83o6TmBfAu1/BKB/uqVPvYVLLrS5OfwAoBcKTQ+j99/pYfwAsj8/OgJg
JJwDFR2+/acBiZit6ca0XnoYVJrQndwlXNd0yUjzWAe6m4nD50996+NfH/6zPd9vgTtL3+Tnay6M
s59elyrG115cwHVxk6w6lBTtGclwteEoiwce55nW6x9ow7EScmBwEt9ccNYNVv+Rzvf5ijD4wwLz
t2cAa3vxsMI5SP/EADH7S2dGyQTYv79+gAcSdauQBY0SeX6kjmfUx9kqfiDLspxd5dFcq9jrdSUb
Amt27aigox+cOqK79BXB5I8oqvKpLW6sMwGWClvHujFoCkAsM97TnbrCVASgxMa2mM7Zi3ankoRL
mBonhkd6aV9NdBr5f5gedIYgACw2jJg+/vq8yd+ohsokiqFRfczjZs4e7+Nz/y6z1imINu1usoWb
pcEQe+GDsg3dq1tv6WOsle1og2ohL3orDIdyCKXZm5h7uXQKU2p3TygQfnEWle+ug22cwAWGJ1lx
rjtdJJmzdmm8w/2i6C635SsHNbGjSV0Exoosy9V1X3BKZafXTsgLm3vpbQhGqOTjLttYnnrW5NV8
KPbFbYnJAIcJomwxo3HZ/jkLH9MD9ZV2SymLm8mwpthmU0iXVgtGYJxp1ihMdrNHo3hdvIlUy4cQ
lY6Trym5BurnOuijTXnxI58FsJvwQiUKeApGOgaeggt87fRc7byEPYUHIQhv2DkHyKvw+dn78dWb
ZLKZeGKOeDDc+D7xM99yh1vtGe+9y17Yx6vle0AzKIsbdHf7y3uCGXcQndXJnZ//eU4pf1oCf3rH
n9lpYZJnfZvwjtVgeCDM0lNvlTU9YVtwMzv5YLNxG7C1wcOUwuGtyc/xwwifIQJMiGnHsFfv8vsv
x96fNhkDuzQduplCcven5WW69lHTQp0D9ckxxgM8MpfB9UDMJ/XNuP+axvkXO/+36fzTNT8tL0Yo
DXPaSaqLZDJ70L0OaBPvkd2wMY7VKjId60yQID2nj3Zdvy/HjOjiCTjUUI/WRBItDCqcDjxN9QZY
DYarUxosgN3S6syPtPI9kNjwbjhOx0FyLw8VXVCG5u20J8jzPXsBaePEaJ7bB475BsmGUDfCG/AE
8DiQJ586WrMbH2bWkclT7LNb9RhtRmWNs9y4lY8WXZxjc7j4Vyf7ziEO5D2gNeN0fnQ3AVpJQXnC
UkxhAg3B4JEbcDtuYWakrrJb2McZ/zI/aPvpufHDs77Tn+e1sV0wTOmx3navCyGj8UW0idvLQNll
+tHRGu1rFPQEUa9AmnTZiTYKuboOkF902z5Sr88HApOZeGsNtGepBkFs9uyKLhyz5Twu+u1pic4C
3tW9xO33ZXBxu4/sIXMXMgQA8dJL8TjqHLutmvwYcZWPm8ExDD3BvxywvGBeiKFD5CstR52V9xDa
hbvku9cWSUAu2sZICiirfYDfbtd6uq/RebT1p2kHhv7WgncfF0KEtan5hBjI/CbieFwGlVc8KDfW
agDYAvDbVw/RQ7jP7zoPse0RwGBrreOdCvM3+tBYvzxtYDWuaGYvCXTQjg74ktKLIBOSEhYo+0t7
w0+M4L/a3IiSDSQnmklh9mmqzITxXK+xySpNFaYyyCKYOFTOEb18VJMEatpfrBnqMhM+z5SfL/lp
psALJUR64JJ9/VSS1JJvgKGMcPO/2Duv5biRLV2/y9xjB7y5rYIpxyJZdJJuEKIkwnuPpz9fQh0z
LfWc1gvMxd7RoqgqmMyVy/wm1/fOSJyYD/Z32i5L7S9a4CxPYfmjxVt4uUP4Dkl8BdtHXDqn1Qvl
Z54vZ2byNZxBT9XPFhqrJ2qul/4M2RpuayhDc9yjSqH2O4bjx1XzMniKyk5jGPlZGnaT1z/P39VX
7dNCSZLc0duB3ZtPu/xEgYyebSBTsfjxk7PPX/P79sAQiH040PAFsw0jG/EvNzlTTYvF4SXJni4z
ICs6zN7yNYF5jD0vgwLpYn7p6SXvaOvGfaB/se/E82Ys5vLp2kV+rW7MAGeSj0+Kz4mXKzs8ivA4
iM443tyhHpwetEV0+Nrk2C+UDhxhy+IDepE14ME7hmX1LgI9pV6XBiE2qreefSYB/fEGw6se2mtM
RKCB1+7q9/JpeUE9TmCklJNuH5z1PrvLCSG4pSu4aLt8bs/uofhZA8nZTxYtj6usv0lGQHmHx8Qp
PxZXSd2VzwDaPgNtStZ9dRWBHjhIkFzKN+is7OAE7B0OpohbtF5e0wU79BbsfFcfjuC1SqBZF8LK
8M2IdulHYnnDt+Yb+X9FV5E4VUpna09pAoYvlqmmrGJnghly6KYyxDgSCatPSwuKgeMe553ZpaaV
VTo3+JXnX4BPgSmgr2t8wPG7j7+M8+5qOgFuy1TEAikjf+/upGvxidkLk/MJU3AUHhAhQgJrn7+V
YAbjvfpN2dOgMr4yNEEBY5+9R1f9FFOFi9lp/KNHjYAvahgF7Rnd7OJnpnsjV8Sg/yiyA8ktLqrf
7/PH6RC9za9jYKRXWXZlDvZ7BGxd+WDfFGZtzXypJh52eZhTZNkBbD0014gaDcqK0LTwU6L8i/Nd
JBTaPa0MBF7G6KDXp9X2CsefM4+uBnofOGbdC2nS6P5PDAntV4LPXxEDhgQ0PBnQu/1bjVAhCm5N
uaQjKV8fYXNHZ/tj/aT5+oswt5nxRrWPSqAcIo8b8VsEV1IEqdFeoZ+IOhPpicOFWV+rJ6p3kA1k
WW6fuhuI4A+h5p+RxrR0CHW6Cs4a5tlvsKEe0kqhpiyd+ZsdhCcktk6iHKs9oHreGtAoaoIbE92P
yR1ocFTfRG9gogPL5OKucKeDTT8N0qvfunFgHdv0D7FQ+dMF/gb4GcN0TtMGzJixw05aA9kZnrog
dFt2CMuZx6Z59I7e/5ghieLi1xgMHdWElWHwYHTldyh+3pAd1RFPxnqKbkKf33bHk/5Joxj9M6lG
/RVdL5bML9+2EQP+VnoVNj5AMM6J+H5/lE/mzTgiOzDsZ7eDi8Iz5txBneyrw1b3568zBz3O1hQ+
AXmUqHP/tIitfy5icUUCFMzKkPnPX4uTJLOWLLJAd61PzpPxTWrc9IHR5fTB3BkE7ehPQDe+jdix
AiPoj+Tr3nxsfTNg1C/8DHztiSTj1oe7+rm5CSxL9KWGrTm/Dj55h3NinAC8dL2qoDtALEqPYPyX
NwmtYAl8UQ2AVvTpQsp88Jl0ewXU8VnxRJ6wPhlPLLwT3SRZTMae0HXz/n1nGP9M3AEPwjXFawNF
238A+LIY7VCt5gzGb5728FGXPenALP1Y+kaxM96qIPGsq3EwLs1VLI7G7V/nk/LheFNQ3sc+gVEL
DM++n/ir0XPumM2dGNwdqY4Wik37agD/3N/ND+kRkdBDY/1h62y6y7+tYOCPIg7JCKRCT/n1DZYW
UkiNGf5sITSe9T35QF50rz3M38JbfKyP67H3wXMHM8aji9ffz+cmoILeZlVvJmlcvwNiu68uBeIf
O+Vs3BR2HqBjMrm37A7TJp9s95ExXVbTmSQ1QwoUvx2ENG4W3cfMLX/QAL5FT8UfnFY09Z+1s22D
ngdO6pApISf8682ZQik2MhsG0qfBWy9T6eUXOxiqAN/iQ0vfkDyCNglJ+HCr7UN6qY/AQFH2F75a
gUXjCYiF331pnwe87zBdH5+7FwPEkMg6w2C5Dl8b5gFHOm6e/iXyARyd7DvcM7yOvuZO+yRRMsQP
6km59AOmUkAOz5N1zumNPgPdudM+0UmIaPWHQRMkQf3Uugy9sC4uvOwmdnNxi1yN4bn6KGo/k2wp
PQ7yvUAjekjvquBh9naAP9p+BfIGccNEYGcHUEj48tSNZx8LryXZKx/GhxDNdJd3W4AnBM2VAtpy
48/6h33HfGN1Y9FH3hev2Y28AJYvoYSxk2herRCMR74iduuD9bh66wupT/RQXxmvRqcowOYaK5S3
8EnZJzL+yhbt7S9W0GMejlqlXwS4XKp+e5ofEcXybHWXBSQZ30QFiabxVBOjVzZy87TShvGAhe6H
i4bPvCfMmydXeU0YeWt7J4jQovAlcS52+/RTg60zdSDHTH0bXGU/O3ut8419/aXEYw+khQKg8d16
WXzUxdtA+7oAGoFKr4LNllygTGd0XDwTtJEbevohvM3BfHICsFnH5lk/Vz19xcW1fTCDDDeRfqI7
sbzbHriwdK9f4miXvMyn4SX2tWv4RJaQk2jt7E9EJTv2xLjc9vMvyPC6zBDAu3oGTl9nUjQ3eSjs
gBFCslfurNpna7RXVIZcZGEKgEbpHl7Xwdqaesub6KP/d4fy/4g4/yWaJ/9/Io6HUHKZfP07D0f8
g588HNX+D2wapKd0GDPoQAh89E8ajqr8B8t6+HaCB+Nw2HMQ/iVZLmxaTOTI8W4BcaxuDi5/sXAM
6z+QKFGrgA8rPg1w9G/mK/9mxqL+ethayKWrwgzPVgzEt4Wm+q/RbI0RjELkiqaFvswPxdg6QT0O
n1KZeftqZas/Qz1YuhmMa2P/6Mz5RW/tt3gtqJK7gag7GvcLOmz7xGJOlhfkBrE5pDvJnECd01Uq
7N7XG31+0M3smAzJeCzX/BLqneKqA6OdMUSJ6G9P/39pJ3NQctX/cwCJu9I4eXAFUKAo87B+y4Mn
q2+meWjYP7P8qtYAnlUHvWe08MY9cpNIIkrdeHFC56QPtptoKxm58nk1rJQWoI3BSPlhVhw54lcb
iSZ4pSRPeVuA0s0sRv+TASqq5mhKoxQdpULgJed1XzuKZ89xtS9qdJuiqgaz0ILf0kcl8i11ICjH
IIDs3DhlOmjjMhIkZvGxRlNio9r3q9/MKDaak1wfKpKUvumJqYhFukZZC3eaENnkYQLcYoLOKZi9
yYUTqNoooTg/yQdZrZ9DlGX9MpozVwvz9ySJcuQ+YoAGstNR3CQm5En4qloMrDEZQ4a2pQUm2NGP
zWz8SBSge7G6IE4svluWidezAyBC17nWBaU6Z4iCVjfFL6A3ZaJJhcBw+SMbs89otztBW3T7JZcG
L0f8c6eo87hP0wskzshr6oKGdn+QjK5DVhsch4HSnBa3LCRjRLO+q2t3qXNg9U53Ylr/MVKOLNLz
2r6OX8vJDHdVZ5+rVm38SOlf7amn5FsR29ke24K+9GJJbiJWIDYaw05tC9OtW8qcuOpHALs0MuZ0
mXZOo4HXDscneZW+QC/VgGNZP7bXkA7867orodyE8F/R+j3bmQOJTGUWHFsA9Huq+e0LEYqL4D9V
Xoca9zHXpVtZju/haEcuRr7kbOIRplilHNeCSbCjhScsQ+pz3mYHg/p4kXNzVzrjtxyxVM8q+Wmn
vlURIwK5K+SzgS7H3tZgrazrN62TvMrpgIRXIe2FCcKW0QwMpSenPuniGfZyy6JCUixpVOruXG2P
qVzgg6Og6S7eH9pn7yb/Www2gjOcbCUD3ix+T4HnTj6t13uhE5qrESdjo5KpaeNLYeXaThorJ+iq
bE+ccE7ZkJ2UtfmWmNFzYjueM4XKZexVsef5IJjggFroOaIH6ee1tPgyPs7qTONymNBsjMeSZa31
3bnFLkVJkaRK+9O2lpvcn9Ly6oyisTDxnfE8dW6u8Qq37Zugxu5uG7M3D5GiDoGNDNreQVeRzUbX
SGtIncuSb3ciY59o4cVK7e/bkugrm67E8Ne/T9XVDt6rAuSmXjRAMnoeSg0vIIR2ieMS34N6n8YU
+2uHLJLXmsvIJJnn3HWJt9rDw//8zrZ6Uw1gR4RfzC6L2PDby7eTsPIkVYYTcczE39dSvuJ/lD4W
uYaWXj+Q54f5Q1ISUfvOMdxpKIddG40sFYXwkyCszbAkPG+vfrvx7b/yWhv3VNEgvRPnbgtGoXgG
GFrzc7Hutjvbfq2dQDRlIwByDbjYPMWrL6tK8pgAJ7AWOTzhen1bhww1XWT0GNRIXqqBdR5qQEnb
r28fbWUwt/IcVb2+dZ5XI6gyC9kvGl5zGiI2GRXfpYi0VqOiwDvryUyW9miJm9BqgJezCUBy+6NM
aN5BTkWRaJ7GwAK+Kq46luRrZOirhwqhVzcsQScnR8s6+x1ls7elYnVP1UvUL6G37WkTAP4STWUw
xAKFJ1WV5UX5e5lLfikNJtQbDcODlm69inMUZ53BLk/QbZaHY1WgNa9H435JWmlfIAtNhzPSfQ4m
4H8mGLu6Cra3XclizoPHBeTSIDdK8y6Lzp1UkulZlOaziZ+QCBmWY12G1H7ATtwJNGf8mvUZWpQl
2o1vZsib1cVuzofsRVuX56Rk1RZ9zSC/kVsk3ZaQtbMEaMSX/upYyqWoL3kNNHOp77OKiJJ251Ls
RFXsMFvplMt2eUrbIVMafSQmJAxNVS5DDy1Fj6dXM3lJmxpc/ZyCJwPWsz3lZmF4NmlAuqKoabw5
X/dxBoSKcDIq3cx5ByGgt2V/HMjhZzzL3O0wD0ekN5CBfislm8lB1ad7Kze9LGd7GgUWF0jugeQQ
Ny+B5MK9Yre9pDqf0sOKn/G2RZcEBsXgpA6shoo4xG5Kx/B5Fj82mwo0fXXqWF1Rx8FaJhwTujga
O92od2jXPdRyDDBX1+9acU7OFgj1Tl0f0LwF9juY4IpYaTXeCyThi3orwRLr+vrQiaOq1SjMVFU6
bDtjO7iQMaE7zfwi5GAT3zuvNUBdcajaDU3Nzl2cUPUxMYEpwq71Q1O5W3Gb8sxoGtwIHA3c5t3Y
NFiXNMgxywtywSVrg6i9+l/xamjdLuZoC7PifVWXZG843XxVhBZ8uMHRRiyr2mYIzKF4Kiw7OaRt
gmai2TBPlHjtfZ6BWjEZtNRypz7Exh37t2FrIBk5FuZ47LA2GGoLqF4DfFtspNos0qNUMnWsEOI7
pY7We7luPm+ZWbWMGIAo7A7xq1YntCWa4gbtDaASsphyY73JdbOCCOLl5M1yX6UAAZq3RQunwzJI
FHH2fCgMxWtmrFlTwwT/6gAAUT628CThILorp0jfMQBWCEljyqp1ZFzh2g6DKw3dX2zmZGNfyAk0
kKx/RC2n2tUq70i8A+l5yvDTlbVjp682Io0VrW5xnI6aJUgQX2KFE0VJjek4J1YHAY2sI5bB6I8V
aGZxCHZIdyOK2KXnjpiPoZlyUaz5rKB0jFEZQNTELm6ynt6y2XzbHkRlGmAwF+VlO/skK8bcBty7
PT6UdU9YzXnAoT7ET1OzcICJDANxba8029gvQuI7asxgQSLZ8KN4/lSro68MzSGTDTpp3BRLvQuU
GrjL1K46r09BxZ33khQmfCPcYbyyYA1aHatBJXqLf0OIZ6wmsnDxpygl0xoiAJdxROVKFoZgxnMi
MtCs6Si2YzCmWyJRoGXttoohsF0OLnpfsjmyvS1F2Dbh9l9xLMOxcsB5bjczTZyw6pQfKixalsps
j/iOkDGkGmCkpsVFa9IGv8TYhXa3/GDhVXKmLVraz9spaFkEx8TSXqLuKYGtpBMGLJEaVhViJWXS
XOOMln7ZWmTg9vJSaJAkwkyFtiO+Zjs/JxFrHJFzV9VJztfPIxAVWCzgyvuqgbUeUphv2XsGhaYM
R1x/1KduWq6N3b439oAOPOvLkJChb/B0zPSbrI3rIenM3k8X5TDjOtSUUwtco0EqOUk+ki7bzzM6
l+IBqynQOS1N7qKV2LytikFc3DSYH1PmLO72oy2UGOXw1mjtrVs5zec0AdaYzg+N/n2JZ/QCtroh
1r72WuKjbo7YsohWYdb03hZ7FJFyVSR4sQjq9bdIzzsEIjketC0T4SQedFRUt0NiC/qtzGh2dIjA
AzFxi12SwZYIK2nd2X1xRnOTwGWtn+0E8qZU6b1XVxRADYrq1qCfltV+xnuCLnvC0v33gkv9vd6i
2lItLNAsXK8gyf7ezB9BW6Vm29o/c6htITez/YT2KW1XSUeQHplxvEBC9BPCwrOV1JVNkoM0iY9O
FRWurMefJb0jVsnGx9qob+ZMeCs6uhd9VB4iub1vLbv9w3Vrv4IRsFGSTZVjmSIa8rKh2aLX97fm
d1w6ep9NSuR1gw49DNuWUgGFAzlMvHhfctZTlsl0pLTzls/X8fCYNey+DhsmjBm7NbCz3AkmhUTD
kNOgk6Q7FSl7NzSm4kAltOsgJsepAVBUGht3UAkeWp+jBrDq+yxBRLlhIzjO95HzJlji4fOWFmMy
8oe2svrrPGO7V8TSkRGyDVU1mbr8eq8OtQr2BGXoygvbLC7I0KWImqAUCTBeKqhMxSiz1uJ6qRF+
lraG2QJ4g7uz5TuZ3GMYibLsruxqzSsgNphR2wLXLTkC5uqwvXlZ6Y9kj3sUbtAFK80zvi/9H+5G
E1f79wqfN8eiU8RwHOY54lK/3o1ZkvWuKLq6Wen2ifEx6P2yV1TUwCJUw6NJADwHGsYds60Kf5nj
FjhqGbS2iaVTteT3iTy9FBKOOtsu2/Z2LjnTwXSY0+Xq5yWPXVsuFtK9qPG12IKzCfDZmKrsoICO
qESG2i9ANCzqZPFQB3lBZF8Pxvjbv2+wran82+0alooEFKM95DV/9xqc7ClLR6NJvEkHlaXA8pCK
ew3wbtcWw7nCxNNrkSGp0vBaLOlMekx+oSrw+7bjcEvgRIjbXkWB5LhlWdjhwHAiYcF4dyBSNwt/
FInB2oQQ7A684vZo5w4US8eBJi0CDI2kBS5196Qm2Jnb6se/3+dvkAcWqcIdKiiu2SqAQPt38OHU
yysVcAbCTCQf9tL0bjxyQC6cytDeodioIyUlFrIzyHMne5oksNvjUlaekkuv/341mvXrKObn5ai0
kwwLNz+W2m8zwClB+z1SgJcjb/Z9cPC3SVaJSgOLDlhBU5cH00qjQxEMlayJkeWoGfs3ZWR6Rmg+
MOMCQBEq1zUK6Wv0MuITGIVx7mEToOvtMdbFLKq720rPMEvwAyAFLmXnQplK9iQOUCpPu0WmbUuP
xgbLnwb9VmxkFvZtXdsgCIZ1t9UWW7YnhXRyrHB41FHl57wUdfHUBbIRMXqXq728wh3aPnnb/jbd
Fbs4y20I6km09bDwQLO9mZksGPbXTKcOTJwRvzUYPo0ogUW+nqaZtKuij66cb+yc889at9c8ErL3
7RyvxDGjqOTubWgfuhkGYQSAx4YpxX562/ZLm5CnNzMtDUexF8hNPZF1nYKwTUI8ALkYeZ3aQLcv
2wPamgzqmNzCinxkLlFTySPNY0iLSMG4NPsJ2nwNATGXoKRo5B30fESxzzB+DbkSaSboiZQomtLp
TmobuKYQ8nUKm6brXrdCbOvrlKN+XQVZcCro68whW6Sakh9RxmxKNz5rRpy4mUWvtEsj/Gww2KiL
EAqfAQs7q0ykEuBMRn38EpnBpPMmtxR4rhQvH/T3kj7xpcCX6NIWyUMbYf9R2r5qLtlt4sN2bbbM
13Wh1VetkOdFa0k10w9dAZCfje7UGqc418HQ2OQTobinqF7waphoLbax9FyQ6o/K+hypZIDibZFw
j4eMN+2aI2eTlfczcHcyNPybpWSJoTAwVBmlyR+7GcVB6gG8FTtS8AdjIXYDICXL0QDrpIwXapRj
xBmQ99B7qrju9irGzSBdzNftLDFnWE3Nmn7fQi7TXHpKDHG3AKuEfNyPoqUN12nIOA0JB2eHH4Ib
ys1jJCXPVoJLhFaA45nXZAXqsdyiZbFOCkoTTQk7SwtlYrABvsRJiL8S9drY4degqIDkRVU+VVRs
Kz237Wb7Dm5OgpmMtTjzybBH+6J/3xK0RIKP26HxIzo9IjjiEJ+5HbFVo8eYlvHtZ99a1J+5vDZH
Ao3emqyiBSiglPLTYg2QBQEuC/Vnuz8z7u9r0nI8d8hfDFE2ElVge3UppPUp5tsqWw1KJFa3vko2
AxhqwvE4VM2TE2e6H2r0JKI2ZYAo+lG9Ll3TTodKLBrqki0xcGvgfhRleJriFtqUxVtTsh9Fs0p+
GE3KJVxVf7Kz5VynDa+GZoFUcDTjcXJntnhcLVBmt+pRaTN22NyAa+DuUf1SXUtJ6XoSWKIKjNfg
AGUfqGwBUakAQ6OpGahQSn1XiJpo28P4h7tShcHCVi7+7OKC8PTitH9Tmh5rSCT+cTPDugUxxm71
twolJWEixa39WnFeqF2PuWgjVKnzWFcG89ESUamudj5vx8CQEyGKhBZsj/WxUQ85Uh0pBFETrEjR
dtC+Zp6uI/FxxoNa9RlMWuiAomOptxPoUgvEJY2JUykOSonaBC+YmM3PmZ3ZA72oGGR7janxyRa5
ClL55X6OzIu8WvcYaTzoRvmxtRllsX7hFQQRpurksHPsaeNxu/VJRIkEQ8eDnRqBIkfVsQrnn6tr
0lrl3A0P3fsYPthp+56I9Muekrc56w/bqt0yw23HRAuBR6JAAnQ56/4kMeQ3TAUWE4UgZk2fND1d
A7Ux3qFr/ImPooip06+ZFfpFCrAQcCGADml1/ZpZYbzh5GoZWy52dsql1AMFjIhbieK0r8y/5ie6
OHLUPLxgmxJNUFPEcV0K15bKQkkFxxz5EnqEMjwl0RqTOc9ZzPbS8QsE6XVI7sykex1VRBus7tpQ
eF9E5G4lPfOWuL5srSM760PQU8RHRyGzE0RPs3rZNloZP2VZz3SWApTeGUxtivFBtD0Ha6SdXcLm
TW1GveKtWFJnw3pC6aBRWOwiSFjiPUs2YNMZwvhW5pUaJasTeVXW1J6SMdSdgFLo6puczXD6RBiY
Z4Ojc51dRanuZgVVn6J7cRL7ZSvItJK+UEOs/dkl3mqwmXaPayBCMKH2vZNAxplDnNxZanyw6uI4
aCMD3BxIORWF2+rIS9CeFkeUeBr6JH2KEgB32xDlv//qrNBz9beOtgNOK0wsrPnEYCAfInQQEum4
vY6k0WlDtWjoYaYhkmHKW4GY1frbv+dJQpbwH0sGzVAqQINEyPkd76E4i4bFfWS5msykaqtw1Tx5
svrd1rff1k5uj19Gefkm4WhEvpmeJ+6HyogIiQ8ljrV46vzhsv6ZvWmyjAWzio6hbSn6b1PAMrXn
abbASzaMk4BkQrQc9WfdmOlAbitFFPeko/t8Mge/a2I4sKo6+H+4DPNXiJXIIgVYRFYQTSSlZWL2
645yYntt85UGcKukiN9ld2raS648xZ+qBGkY0SrZso6oIFEJO5wIysEQ8xnOOYrLMcrg6qGVIOMN
tmVF229jQXfUVPsV+7jyoKPyIDWZvxjZl0IGB5uzPpSXMLO8DvNYdfqMySKN2YXGRhuFzMzqmzmo
LxSutJTuIpOmQo/tKG50M2w7+drbDAmUNDqPhQJtbjwkab9cI1qpSdKW557RZrLIB9zWeGjSZOxW
IzFOSohsniITcdHexR1F4l/Q2dh27Nb5TRuK4Ik+R6MwWkg0Rp/O9L5YvYkgxgL/QHuxo8+lIUU/
99BYodxSleltltCDmVpM5MSF0dp87QeskrVK+zzTeflZp1pC9Y+DaRIzZUWaoVjqTCnE1pgV2NZZ
jHRQnixo+dCVowRCqoKnskXdAXNkcfiii25bjIs5vhctM1ytkX1Fln+QcVySLPVLZh4TuVHAD8jx
8Iryt9FaGpIvkav9nC+btmYE1kWd6eNvsaFOomcj7j7npf64Vck/t2g9vi+V8lU0Z2hV/5Ciw3aW
bBngNvZ1cDOIoALnM71CKbQMnNh+ts23XRXFsBwvlcye2radKHC7piW+idJhK9lkEfOm6oz9M4Iv
JCrDQENq+7bUvKR6CxCkRcjDq/opuW4bcpuAbpfdmZOXtgY2r5VQt2j063Z9gxW9G4tOd4NIJca0
nY3A5b/vm382lRTUfh0L1AS62AIP+Ou2sWMnWseiUt1ITDUMM/20Zl8UqX1LxbLRxBvaXu12VGwR
snbosm2LbbvKaI1/qLNxqfrOfsVe59d8ZXSmiKZt+vaHy/7n+Ymkqc35if8Gwtrqbz2lsLQSWZpG
DX9zi2pDBBq1M6jPzfrs4KI7I0a/+zndMobb0osGhThcVVErqb1+U1EBRysufN52DN5wZ6zbW/9n
S5X2sFUgS2WIKCFG5r0z4ZOEN13Re9uglvnsn7ot/0uA10VkN9HTRvAdUeRfX0XvSOVgGoX1c4Sd
5aTosWI+SEkJdGFK8AvQW9DWoi3flUYwzSR7vaI/ZCFKMtu8SFrUl46Ey/33p62Jp/lLY4SoKgOX
ZHmAytO13/ArVl6VY5whmRSF1YvOXG1d2PuOvU3Ia58e0XztmfynI42erd5MUwYxmcBL8GbWiUCL
i6OyZzEeC+bJQf4h6qftgNgaQ9sUs7a6xylONW8RSdiWCm5dc8WQSQWRZ+gAoVz+/d5oygks4S93
R8uHZghdeNHoMn/vP0R5hAMjnX7wBbl5F6YtI75qOtYrsnmOsnyoE4WdxUhKdoC562nQJ9aj2em1
m2VgVMviaZpfTKt6sXvETqth7m+t2h7ksRqOgyHr5+3/omkE3AsoDrM5v0rjL0WlhPdK4yp1u1wa
3Zfl+jLnpXGST300WFfLRKGrMZ1vEqbZQ4wEQT4yvFbmwDGzxdPvFmZSPo8q3ZcLu0wpzEMSdSih
Fdpt5LTlmkMsr2fH2I+jBGFSiuCZ0yJYlXHwIi2jlp4Y7DAXea6MO+bxTE9nzrk5RH4Aj85nGTlX
BQ5WJ7UrpIXp3tFFh1zunYvJxD2Mw/BSDVyAI0E3lBsJi/DxUTfLKAib5NzK7MTKSi03HN1WRVdQ
spv0uKASm+Aq4yp5hayuhDwDFTm0+8EfxgxVPVfKEGekTqDsDjJZOrVSfmhVCz/K18Jegp7uaeLc
Er09Iai+X6yQcwj6RofXMY00tMaA32SC/xWV37Vo9m19+FgJvjpahPgko1gcQ+tRIwTi5A9bkp7T
yL6PB8+aWJoagg4cKFGqI8hjMbis4mPaswLRgwF3hEpw/1hKlgSKYcaEM9oxqkKWSbqUi3bfJfkB
c0u0mtYWw9AI6bAUOmC+nArpW18cmwJJla7Lv9hYnO1qzpzENj4xfPexS30DOOHE7vKiAbg1aZhB
0y+eukLdp4pCdfw292gLJGAUlQitydoI4sq6a8/qx2BoV3kGodPVD/E8Y1Ar+LQHLnUnK3cZGGXS
+tL83uCJqMkAm9a9rxQMMzN9d7ekd079aaI7iVouiEgJQ+0I0cbZF88xj17HHiqAWR1L8v0VEfpJ
GT+sqWbefLEsHQathRYOyhKOetCzEGxakhxX1KIrXeFpju98Y1s5LN/yJUPMCY9xx5PR7iVpt9tr
z0TfXrTrAuctHkafCd/OyfDHtFAFtMBVhXbHbCs5KuZyXXvmaUpeeM6cgOWynLuoKS5KMpwZXDFH
x3JVm9yMD8df+91oclcarK/5AF+0+j52KCHjl72AOB8z52HFC36OVEasxoTKB0y5rNYBT4zHWo3d
zgzvrLbw+3i+N9X+kDvGa8icR07yM5f1ecmGm8Hd5mG+r7KHPAVG3hivixF/wjOPZpR9qCYbORpV
DaJqPJczOidFHcGt63CcC3UvReAx6/TDbFLAq/21YbYx2+spLiZfMWWVWbsayHhsT0Z5wJfzUx42
dLHC6cRMGC0WurUGIvdIfsS4uil74ZDrqM1tqXxAQBcjn/0udx4jVT4W9oOEwv40AbjvPoES2+tG
dcvQ0pvV7LOsI7ZXR+eSJloI7s2C9jfHV1XqHuq1vsc89jNGoyio5YjAMDHTi/I0m1UQluW9mjN/
rbq7HhPrKHpMwvBaRsyZ8b5uGr9K5Etsa/fwZB/XKn6bzfDBKaGJQf4xHUDWVIk68mph6HLIkxiH
kB0bgI3xMXY4TKRW96L+YVEPUvbotMmXrFbenQSIvi73t6lGyNi5SDFNNNV01eqpUvxcSz1lfNPi
H0r8ci7hWSdD56kKoIsc7vtTYpuP2O/dq+NXLn0Ohaocze6XQX8JIVLn1kelT25JuxG38LWv9/VQ
ATSwSBvgolxo7qO4A73ork+6vaM+ydreqq7hclPbbzJyqO0MFOkaSWz5fjkysfHrGKyUgXPgkj9m
VrpPKxE/o/1Er9ehPUeqEg6V56wpLL32aaD/Vg7ZfTNbu0hGnQQ7s748h85ZbU8dGnYhum4z6LgF
1cQ8ynZ2He2Vvr5HxbRlQ9fwjC2UN7BgAo/03kfGzVr7c6dHvhvDsx7Cs80bQobXm3oLY1xgfvrj
qn2bpeEwj+3NMCGqWiqsMzQ09RpxD7T3xHANbJ6kjBdbAocffTRYLs7JZW0cVxkh67W96yStb1uf
9bZGPACIjzp46OCDIMu8wb526MmPBpq4lMmragV5CT7CAueOWo4cPsQwQzvYtUqTYdpwSZdAhrsW
2vUDtpFHTUGwzGjpeb6PtYqOSXvUaHiisEHGwTNos9M8B42heVUsQWSxciSH6B3Q2+YU1wM8eSuf
Uu7YVnnQMKeWlNVN7W43xD3VA1IB4OWQEpWOVinfVOMtZfgiMRqdxqOM9XAYflTN2RGRJOQIRanE
sr/Par+HI6BS/enlLszAX8Gf7Humkob5bdAA9dtwXDVYsu2rgswNg5ddnt0rEx1xsJbmGsQLVp3e
KGUeJs2Y/cpHa/4waH5hIO4ZWMGHiv2WOCSjRui1VfeMa/hRiSpk4goZcAeNlaq76QzdJZAdMy02
0KbeopQvkbw8tTLoSkdioGi0J+zOTpM0e2AI2WO0DPO9LrcHqUlj8I81+pvyfZWhFZRBFMEZVy7K
/0fdefRGrmx3/KtceM8L5gDYC6tzt3Ka0WwKmpGGZDGHYvr0/rF04RcAG35LL97gzhuppWaTp845
/wRpAss346is4a1fhH1lBw0OqvV4EWZ+Zzr2L591venUx3Z2OZzz7RJxvDjxpoguAvPI0gnkWbn3
hFH/Ik4Yp/aqh85TBq9ZIJKraLLMK3SgbvWBPwWijrLcujbvRwXfxqh6CTJ1tiZ/Y9jZ05Kyju6h
41qWvLdfiV7f+sbj0mPOKpzbQVy52zptn3CJuG/NEf1p5H5UlmScF1iRedzMS5ddD2ZwdCr5qMYb
ZeHy6bwM/kc9lBcbt6CcHtUOMrSL61KYvgaRgVWfu/KbwmB6HNjbljYn575j0Ub89bszEK87+29t
6G9lgemcCI2jnWUP8XA3LPISAmjaJBkAV98nrgvCi40cNJLCie4tvjV8wx1jl1HPIlNtkguMupvU
yQ4+lz4TzX2MXNwAAmmW6iUL++vKpgOBGf2z6cOfjVBnf6kITu2G8xCjW0HIfLFzOh26poUlLeZ1
bWw9AsBvLJGbbwsMeiihtG1DqdSDdI8WZ9AYZWhPrRRDWduktkjrZ59P4J5xvJEuJlKkKjqQBrdF
65vvMAMhaK1eblEuznHAf8l5wA61J2l+7MOB2oFVa+0zVSdJMROWbqWQfuLmaBvCeGpDTLqMRU3n
umnjZ98v1MHJQ3wg1n/1c2O8C/v5PBRzjGVCb7OQzkvOIv5ReBF2Z+UEiXb9a1JV5qV2sHf9+mI5
f/opvrQDlJ99UyzZsx9kHMDhlJ+jJkZczxJpR2dcXXciRKXuX9o5Ll/nMsrPPLysFInSfjVH1WMi
WyOlFXl9El6PA93g+fu27olvW7+ktTrcpYmmP+gXmNjlUiAwCh+npXgNJAWtM0zc6daXd1bItxoZ
r/W/RhLmtlFsmFttP4MvJ75FWIdnYwMe7IoKdlGHx8k8HqVDRyHeZjH/7MjeijGsXan2dZWenO4p
94tHmS42j4OBihjqngrmI7jRGLPOmQca/iHdWWOO+YllNQ+JhDIu/ZrI6TznyELi1yHgtfp9GbZb
d3CewoAMbLQIQMGgWt8lrDOQrfTb2H2wOibWoXxKQoHKV1FJJ+TRXfR7liMuHPQkRCssB9dYPkNO
2vV/VouPQg02MYbDvjExCcvrAJnnLrXmYwvfC44WlpVxfkxGG/+yliDrssA0TBVg0tZd56MBH3FV
q0zguCR+iRAJKawdyjY8poF4bDobrZ1czkN1J9Q0HgyoEqUhkbjF8aFf1Hm2ix+JiZhp8fcrOy3p
cKE2FTKfaiMWk1bPBmqpYWkmeLCMlfVAUDg68/ImuIKGm5wH24C+5cdvQRLAOm7h/LsdyYljP0B8
w5ohk2/UnHM0lg9OgX6SnT+K6RbbAEmNKgEVlnbfw4NKXaptVSX3OI7b5kjI+9CxBa/9G1BMKHtA
3WoM2ZIaCs+U5Jvfhpz8YFIw6aZfygS0dbLoegrvbL+6BEZzX0U9t0WFqaPpbN0OBmRrw5atA1zB
lmnfADFj/yF6VNV9VZX7dg4/S9qDqJHMnKcuyR9lQZY7fvFG5r1mqC0aRO5xNe5H279uPWc7j+S0
o2MMzP7Jbe6T4KPmRePa/QRdJrRK4BUUHBl4X8qy2NvSE/siM7BEZCEx5mgSjfRo40vT9+y1srmY
+E2WVy9hSWs2n3bbc7EDKa5KeruxxUJx5rx1XB7o2IMvLBMgKw40V2W3Ywr7wCPVcVc59feKg3AH
F/ceT0p4rjsRkm/mY5BW+HQ2YsDbdWoZTLrHZY6vHQNK6tQkL4FHsnvdnV2J/VEppXWoXx2U3Gdc
A0q7rG5TZWPbkuyKzI5uDJ8a0cAjvIEtcq+aB8df5MmbPZznUH+s6SMa1/Ntf2EPkG+b2vYvllEj
hCuMELNN3N6t0t8bdZGcAmLbr+wyx561erGZJLdwVx+r3qjmU9QHKObm8RDaCSb51Xyj+avLClMY
/vJNpEVxyUPsCEWMd25bhuNNPIrz7OBukg+twGbbNm+hxBJsTk73WwPP8FRYRnwxcyzb6KjSQ75u
eQvHw71EFe1VG+b8idxi3BRGbZwduFdYtzTMkLN4WiCzH2KrbnCYby/z3IgLUesXCwSFmQ34G3qy
c+gb07nYKuTcVo3cs1wbcFqeccxc4CkNoesRThB8K7xK3kcDS9/Y7O9RS39miXVRjjvB6aY/H9LU
uTYKjsU0cx9Giz5IDc5w1MTlIR+cQ1vGeBdyTRUGsUTJ14XT7pTr2uz0F0yCcxfKBVvmq7pfY86D
5aEKd1MdVZsv0rreY4adOhpDuGwYG4jidIz3sgsfyll8WOgdQCZhPi6x+bnE5RO9ibfVl7KGnL2b
2bRUoAArPOzMlU1Nw3V15QzoRagmMATR1kwNeBw9zaUbgJquXx1m/m2eC2MnfAZEh13C13dUPAyN
Pzk7smlp890c+/ssehsHLIWXpTsNK4dtUF63+1VoRUPmWLj3F8MXsmam7BHiZIYrPyzinOYFj2E2
XIbIOeYOvFKzWv0vm2hXdfykEHa+1nR0LWRXSAH9NSzHaIXn3CQ6tmnzWgTGKY6MbtcY7QiYHb5o
UpNeUBcJRrSzHWK4u0LSERumK7qdA1nsON4n9pFaDfy+vt+gF592mZWXyXK/yM0anycM/TOQI3Nh
h2VPysvpH65JGpqu8LdFoX7nFb5XYQLhQWNb+pXtxTRAIvFBNOEeY2BrPJvxdOP1eKWv8qc8jIBd
GK/0BYapVrBKR3gDXHRI7faB8wlM7Itwob8ksRB3LCEs13CleRsrPQthSUOBmwjYQ6qQQoCBFrd1
IzCjXNbltvbzb70wkUIV3cOw7vg10l855nHEgHSfjidPxelhmn71K0JggTl8qUPMq3ktYZnlnfRm
c8VUawvyl43CLXMz7CPT7sFwMU7V1zy2caApOgwZIWAEKNUASE2WdemmjUoewik7B1CGt+D29ZUM
MFotQk2FNdo534JzTpQpQ2anbG1qAxqUsfuuGQmdsl6XbrnIqCm+OArZCtCkyKyubL/7pmUuy/Lo
+3K5WSFa/Rb1rtbGUIKvMQ+6PmkkIJ6aJzYRvubAjAUcS0n111csdqL2MKbNThN4NQNEb9tjtA/O
MBMwsTJ0NYNAozVzRFAX3ucT2NhOy6w0hcSAvI8sgfVgABlmY1iMaXVEZsPovRoGK3rNJNaXW2sK
RLAcY0y/fcP1yUMyfTiU0V4D0mR/8pFCNt36XgImldvzVTcYzH6quJ6UPeHZDryswQ6NgX3pcozl
ty9SzIwt43mIui81RNlKg3GRtTfuLSvVUdYu+RZNxHPbuKf1iNrWJlh+HIPsC+hPA2WEQQxbi4RA
y2Alr4zVChOF3ClVWI77whk3ml6iZZ9i5cyUZXIaTM7POizoINZX7T3nxUtbKuC6XWcTPWxWbowm
GTITbxynmu9Y52PcAHKkEe2JYanxGGGTGpBE1Wt6S6U2+n5I6l3ADQi1fbBY4RiHL2TPt+tNEmNu
8K1Lu3qrsUQNf/naebs4jAZKleLQhjFZKm1hc8PwBLXMGAf9OUwKRk2bPuvi4EdrW6fYU7cGd51Z
Huek/eh6ZmI3Zadnd3da39MOIPsrwFZPxWVZsNzOm/iSjDN6ORQ9G9uJjvrjydnRUYng9X4dwo6N
sXeId4x+tr2ann0Kur0Tsz6NYK7EWWyAp8QYM3f1Q1tTi+wuJgKknakylOkvpo3GtLIJTWVy1GBQ
NHUfaim8zYrCVREUHuU9h2mwj7uCVnjlp2XBgOFbNiH2mSFfr8IVQSgPRC5eE6AE1B1m58q9KWf4
82aRDXuXgrJyPb+K5qrkM1Y/7R6HXJkremMcIpFTAhv2FFtd5N22JZisC7qDvuHbhnN/Se70q4sU
Cak3ZBgWSx+AeWCDbMvhI67ctzH2SaHLInzSYQtKOT+27ojHRVf9tJzlti7qN4ulVRK136sEdnhq
QxTwLHkRmfPkDEVyNN0mvuriemuYdX1qIK59CQiaArvgsNvr51s/YCYd1Mmm5dT3kBkz0q/tzJBL
tW/p/VRs3wSlA9pguz9U7GesnAvAgXrEtEzry3rEQhsUDGS2rTD6SunXZULf5tKm5xLIZs3QutXM
swS+xVYFtbnp8wCr3Cwg+qa5EQUUod5JaOLWQ8mf7lx/wH0J7GzIfaROUJuvnMAL92FT1xtd8rKy
wAUs8JG1cQvDv12OTYvNR+ImewCDbDsPzbWWdqw8hAMo4lu9NvJZiCp1FVFNg/V7DF6aoWXF0Hq/
XKMPuBPUjzZM9yVuNHuXJ/rKheXJVhlYMQkzQilmbHjdyK62XuLDAnTiPWJb1o5Vzsotm7xDaOVA
J+sb0Y+/fghNA9FgZt9pepUxHwCzj1FcVV8Cl2Jwl6s69kzQi2Xbr42KTLnFW5fbclolfsJ5L9SC
WXGG5dv63DpWiidfsc9Wkaw5RKzdedy4nj81QKdBYF0udMnTn4uNyoM48+asP/8iiz8MDE+/ml/N
vXJ8eLb2W+mPxkl3jX0P0c1GDQYzK7jVb0TDsuth6Hv2qYZqAgMj/fR9D1YUToLmIl7UyqJsWH1P
Kq5uug73rbV2SpEgMSpZ4SFw0uVfH0hm5h/rODrrhySxPXgS6Ki42ijVQ0vgvgxmU60gtsboMx99
nvEAovKYVuk3ZZhi70Lp1GUkyzxOr8Q4GCQk6l/3q0g50EZGjOOuBoOHPahqbviCpiaGH32lr5K+
OTWLKS+7+Iq029XW+6hbSs3aHcv4e+qp3/qY0VVH9tGDCXPj6/SBoIXzSJotcI9yqJYrjS60fsnV
zYnyXS6Rv5cLc+7Kr0md9HtJFdWnmv4ENZXBzxMSflg56rPXnDyKvH9Ll/74t8O4F+F27tLhIFu2
rUGLVc0q3nFWKhle/mgUN0GJ0J4sOFbxq1Z7VbZ6qXs9MzIx5UNv7MqFlMjKvVlrZNDFCOzbCR6W
5HvXe8uA13BVxvKcsX4Qfv42ILo7FDzHjTWXR32tZD1gdEi6iH7QB3Zo1E1Ivqj2iFFJXGDxMoM6
v5I9NLuxnZjbp1iJv4TK1aCwkFQvmmiiOYh5xfbNb707K/HEOVtl9WOqooMp0Q/Gc7q3ahzUMSjY
ho5xGaX9OKPs16XNW4loWl2oT5fc61n03mWrYltT30Kcgq/gAn8EUhJFERQw7ZDaJIV1NeLHMnHV
9/p0XlrFpphEzBRVdx9Qa9xiTXdbpZjQ2kmgdI2TfsLgctY7+5eqoS/FIn11DHmyBsl2LSfgo3RI
4dR3hubIBRaM88SJqFPrBfZzrooZjPeSYAytcl55N8tAt5N2JClkyYuLyeWSsaJZSYTOJFHoF+Jg
IOLYpLO4a1aW+H+3CyEMiAVi+tRFRBvkL7xTccaF6OR503O3yJ52gF/TF923manbVqvMCA50QZge
r3hw7cY+DC00Z6P65fRO/xCMYlWoUSXjEF59Gca3GCfsIguFxGinPTfBh6ZaaJWEviDBIK5Z1rBn
yr4voxqP9gAtoF5HDdi816lLDp610ne1Zk/faNrmQTNQIhvtXxHgrRVPuXiLF9Qo7XLAaANsq1Wf
muepklU/K2C2O2aZHBoi//yA7an0sIaxW/96zoKbRnCvEld96OrqGrfIdCclSXwrQ2p9y05fo9QZ
8LZbC2ffI1WLm+B5NZs8BKLf6OvtRup16AgGWc+09SHRtEXdJZXxs7tU1DCrNTA3+KHvDN0a6Iug
G+1+ndr0kzZX3mMosBPSL7IeCWz12Ez/xUyyveS3X1ff9WEhZrbwc46H4tBYR04osdNFrV03nUu4
ngQmYwsBFOROnpugfzKt5CDJsNcMprY04Ze06rdR0YbO3koBFeowjjluUEJ2e4AAHmFIwyu37quC
rQrtULn7SuWk2ppkp6m53Gu25tACi9vrxSq4WF+N/Tjhnqd6HFrlfK/ngChzCcZoShI61idQ13AZ
FOmu6b/avi5VN0Yn8IhrkWTia3LNgHfty+JWrDorTTVxbfkqPCAp31/19YokF63yHy3/AQrV9yrD
4CxcvjhrwI3fG+EdhOcxQprVVleHXrU/9SdnF+NjPllHx2oCnlN6MU0JXeVX0UIeSdU7n7qv0mVH
9xGy96OtX/a3VQfwMAOQrywqzc1d5g47jRG9/Coo1eISDzUwXCOS0tYHWbOwe4IVo85sLnqu1Te8
PsDKKr4PMc0VnvmaRiMeaq/6m8YFFHWKJzKRcverIIzQbUVf7l6aCYfKdr1/sppxlw3sIXOKgxgc
6GYSOk3amd9GEf7WpwaSNOOqsMAxQqPY6cldE9WFWdyLqPyxlAgB0r6P7oFBYmiEmshtkkgj6uUm
9ftHbnlsoYzf7aoFNxke9ec4Zz76CTSJw3yhU8Hval1viCGgo4Y3qK9dOu5VpR6ClY6slIFcsWSF
ZZU7fWOspam2WnG2iVlzEhIF4plagsb0qJzkoVznIjvvcHrOs4t+q6MRPju5fPWTLtmYNeiZ/lmV
zM2z8jCobFfN6NTxMvqTHnrzd2tEjM7srHXp1/93E2GoX8ngyseOci2DhmFgoTa43w15MUazOesB
y5tyxM9EBS+mvRfuak5WQZfQOmaXwrmWCv1hrf8h11lgWgd7jLvSEcyrdXFRm4hV1T/TtFFPgHV8
yXZ1YVFzXrGHyH6zkLyBzVOeTN866wunW8lZ4WAhzBrww3Y3K1ql321sGOzEETlA7af2iskhZbMB
sStc6zrDDkuYHtc/5sgmB7AKqZeimua9MTwNjE9scUu5673B2LtDTShV3VxEaD2S3oEtoW49mCiZ
W1R3VaUaiKHV1HVc3/T695NeHdMmMqCEmcsuKum+ixqzzplleOkqJhz3M16ytyYX1mM6HuIpGr6m
KM+vHqZFnvPQh1q+WviMsJQY8xA+Zi3pzIGZk1FI4+BDnAKWF3gIKxvnvqXAa3bBWb1/W3rMbIW/
YGGInaqZQO6cYoCNsH7UPgSMCuPFy1mu6g/LN6DLWB2ZPWuJ1axTJZlJhyi8y9zgRp+3KBcZ+7Uo
Azn46JL9tjjPjZu+JGROJaZ30WVcz8zBTOq5SqEW6PJRBXaxC5KFrDCqdxbyLpDkEoGaGfetx57H
yOoHz+UDyUtyMfKac9LHl3h1spgaMHZOXncjoFxfVZIzxtn1JVLXoH5NSsvbFVZ6SAZeOVasfApw
Td2PBeFwDiNW+x4cjom+/Gg4BQKNoXuUffDEmopLw7yaC4Xj+kr5arL6GDkDKmcAqqIpu5NkNbZw
FnelKLZODj3JzpBDls7ib1UWkdtHeKxnJepg4XC1DzB5IiLSO3vwCihsKt+3BR3YCGTqhEONVoQl
nx34pDgG3X1eN2IPcPxuTC7OfTab/jI4liGnQDHKn0IIDCm95i3wiD4v7eI8wIFRDdZAmZGVe9Ve
EKRdGLkod6EkJc+e7uIK8rWRZIckk8CzZFK0siFlsSekzuHxMnyc3SxXqW1DBKBUuLOGQYtVX7OZ
G9VcGqhifpmd7ZYdcK4GMGtEUMrIYpa7UK6dEO/XWeL0gWXHYxj7wUku7ec4zgICAP4lY5dekpg4
sLnDwUgZOy8Id0s6AWI5lXGyuRM3glSiuMfaw8bXZMNCKl2y+nqoVg+rrL7vCmzplF2HO3IW1Wj2
N8KpripPePA+vAc0Jhjzrq4hU0koXs+AsbVmymQy4WA+JUfr1LRNsZ0XIn0r7uohcZ54HuLud5+W
v5KWp2SwJpLoRve+n5rvizDN3TBi4aD/qNnAVB2WfoZtVLhejvdsmFhYK+f3MsMxzGqyGYypOYnA
3BedBc8OpqqvAgUYzUfbFUhpuTIlGuIR147YVqcJQmuR1JLz1rv33fCp8+oA7TCxUwv4eD+M35qu
uC49lkN2AIu/s43vdRDj1uXVOJqjS0yCUP0Io+Y9irt63wYl9KacXm+BIW0rIh4aqfJjF5EgNANL
gbqxcnDgnRDC/BLNWFyFMENYMdv3WSkxfHQSCL5iprPE9yYwfILZa3wA1nkO+Ok9DuIHIHHYgDN6
mLIrnpCufaA63eYR5gdt1l7aMEl3EaxkFDxjfhV2+WszqYF5QU5Xor8kxcC+UEXAzR5+iGSw3fQT
RjmSOXvnSLIMk3b9viZ1VozkIOXQ7/lmEn4tA/1GhDZvGvM3hg3vsKj21WDPuoyYtLTVdxdIZw9P
bw/tjkVX9OTEHwFkiutaOtAHw+kSjF30quz3qHE+vCnCVj9Of6bmZN+kCOzsRSS3rzCNl8sa3twh
HcKOi9WWE5AEGDJ7w4+HZMDgkgG3wzY6JRPz2xLY0aEMkicFCoChDrqDYODqW7a5hV0WYZ4yvyqr
DXY9fMcSc6aTW0usYlA4j62FWXdjDTcW1hAjmqRMWlehTCDiR25JmJv7fWKHcykH1MB9B0SCYd+8
6YT8FeVGenKLPjwHzninljHYp3RREEIYOcbqvajteGM3rPHMDGA5qX5nwZQjaVAndmPyMjUDbyOd
yYCcEVgaa21j2sS/IyyxboOrtU4FVVHCZoxx3Bwy87pyQhw9pUeTr+xd56lXMTXeocOC+YCofIeb
k7gO2RG5SdCcxqB+YRV3cFyot76HSK0Qto/AmJBXFY4diX1qa3TOfPaDgsDKCuTeZNtxbsleHQbu
QoobHAuCTlMc2BF12fsiGmDxENi5raOYEESjQBu6TkZB434JA/4lm8lnjFyq4t/X7/lVoctM46TX
Noh/+9tN+ovOqvrd/69fdfisbt+Lz+6fv+gfXhlHxb9+u+17//4Pf9mVPajZg/ps58fPTuVfv0X8
Wa1f+X/9xz8+9auw7/78j3/7VamyX18tTqvy7z0lPWRX/7MJ5YbXaN/zP/7zd5v+ei//ePys1c88
xWjg68VPH//xb+sr/OVKGfzpsqhyw8iKkKMGqzPGlyul5f7p2vgMRHbAOGUyC/63K6Vl/WmaJoYZ
ru3DRw9MyPZ/uVLaf6J3YFLBtDkIqIuR86+4UrrB6hD8d8R3O3RhngWIDvAx91Z14z8KDsIeN58F
eT1bbYmp7xhWA8wHJmMLCMFgm1rULZCA6RQqOzR9xUHa9TCR6o23DK156AYRsagPjbQ4YyiQJ6d+
suOcRsCT2Y1k3iiQx+K39Tg5tO7bYLZLmmn4UOHHUhl59DOdGKKu8yrskrObjp6xU21uBqe5TXxz
lzvFGN8mhdETGVn4ZIQ2gn3lEVbPEJBS3Ha/zd7wselyKStTv1AgPMmuNfKaIf1tTakx3WQNvcZH
L2chDn7d1uE9FgAyqDgv/aJ7Cgf8QQCbnFhCsuLt7fN8iqPjbCGcvcUHponumsjxUkwRqlwZ77W7
pP5+jKtg5DENelSHvrSIJbK61YjFbFIpDn3mpSStsMEYCD0Hb330R9/Owk06VKVzny1jmtzkeYzs
FXZeSySdnCANExJoB/UvqutcfVRFm5jnLOm9HIuhYJxIsp2xmHx0GqtPTtZiVfENDAAv3RttMnUX
4RaorlCpF6jWmxEgWdlhGLygJcf9oDBFad4v8I3zz4VdX/p9ZqrLDgM8AESwjUELb48NwZgJVlDL
nalCYrdnB0OV/RClkljgyrGT2yJxuui5L4sRQ0bhhRHB0aVh4shcKxzWHENQ7rgsRB/gu1ceeqfF
WtFa2tr5kbXRFJ4n2l1QzDmS0K9DJdIbUUqhTuGcmDmhfe6UOdvFdcvhppkaJvJe8Ocu7OJpvtBa
0gPDlJHW2ckXFsxRVbLCBPw2vOvCZcuwVa4MEzrCKBhOPE6E8iI3YHjIemLgHptchc/ISjPcHoyc
3yRKZ8c+l6WF7j7lvCFMKXcAc+xx6eCkCCsdyScHrLhPmtKbL0Wn2GVF1uqbg8gDJ+Bo8WocGoWb
XNy6qdgFNvxQBtQp3JaiNf2NYK30ix1TAqm784jHs6sUplzo4xhxFS4W9FNjjEni6kyn4bDG8AIM
aBwtuErShhC7tJmCHy3hXe2Xeq5hO8MN++V1Cf+oXEcUV0Znjez7FAsdzOZxdnbawkw2rdHlPwc/
T7+H/gKq3ZS0xpux78f4nIH5gKsP0TU6X343KF7GDzZ1DaykRfyUjZfgMoYJVljWwzY0egfZfkuU
JJ6q5kGZYWds+s6ISQufJ/GQBH7U3XtLUH6kYYfXuCfG8jZxmoUI9NH1wMsyt/kcczP8QRedVLdj
UpnBbgg6pNBeU5E0KXunU9+knMjIilxkBiwCMIZlkdb2k8SaBdniryFVCATLBo8Zg3X+h6obGuS+
GXy41JBlBbmxToV6xTYKdadw+VVnnCImIuCDMufDC/iHI+VXNJu2cFxifri5WUf67MivnFp2b2HH
AIzJm8y/xcZwJ5ssJ33RCyaua0VUmTXHeXYddI5Tnho/xCqh9WZ6XbPGdWwfM4GSfyEFxtLcB9LY
tFYGMhw6cSkOYlIpO0BjykkBkmOIg21p04Gm1FvcFwu4UDeFdFYQxsodYEu7hpI++mU6QRWxxgZH
z4y2YknaKtwUzYBI0EbCLKFRB4r0FFUioshi/GkPNbSfdj9mYoDKOha1+CYSrjc1I5ckOgjXhj24
BHjjqSyDYVi4NXnoeZ0a4jJ6gSDohFY9PxV1LR89iR7zPvL6ngypgkmb1WM2p8FBdaKIwisvzZL2
JS6d0D3YHDvOPfyfojmCVkTDNYd8aF3yzp3E/aJcuN75uIKYo9XWjEZNFwQ/ZiOf7qu8miV5w8kY
bSG8u+7Z9wV6uE1Udio4NFEVKHYvvpteSx6m7ujHTh08i7Hv7P1gWPmNocxo3IamFTmYmDeB/7Pn
AwgPzPmzdxdaS9eeGwSd7kNhlU2G2LN2+o+O6bnvb4sukgog2ZBUc/q/SiyPbWCOxatvQclAKwm3
89k14/gYlXk578OETN0ftU2dffDZgGEWbg8i3o0KRe3OaDw8CTde5Zkfdgwcc1BOSsZ6wwe5nFUS
M2nXUxcnL35nckyBfHZBfPAQghp7b6inNUp+KOTb0NgFuzFnBE5rR4moHaw9QK9cNaZfbYsRpdim
L7PkXXVUmnOVTP7E9ses/RtPzFm7Z54pkBD6Vft7waEiOSwQyqpDwZ41+Fb6riz2opzwXDTwkG6v
2eH4+J01M9spzx4WpCpVnRfPBV2Lc10NvSWPa8eRQz6Csrl3+xaNhGxEGL4Z0sOe1bNhflKIZuzy
yd9MbhWfan9nR8iNrjJ2lm+eqBHPB03rIL8BKKHg9FmOe7WqcsMiodZB3RBWRlw9u9Fky4tfeXDq
+8Y3nFcqtFW+xxZj8XhEtGeiBzICQayM3VOJIRLUznyBAOPmWBxJQDyoFgZmCUVSIC4pVreOLABp
R5Jciut5MsmNA1FOFMYWLZyJKjThkyY5aZ64sPgwexTn3EeXYCizDVMbubuFFVTH3Ih/XTUX4i4y
JTR3kaTGM4NmggaGLSkJo85si4ssnDlj+lhp9krF3gMLhdjZBSGP3bnOqxRbPjfMUhakUZHf+g03
h3flDqJtbqOoonuZINNZP8LKXNShSKs4IDS6bImPrQCy55+uyAyouYMV2HKPyWWMKWkyZcXdCMFY
7lPLn/IP7OxW6mXZLPiDl6rilksZNDEzygxyxAolAkII5OwVt2aQpwFOp0g40NS0bVDR6CxEBydZ
ZtQvdq/y1VckqeMb25ob+Vb1Jpq1oRHTubHLdD63LDh+G65H3HhLj+yASOLvcWoCABmoLw3Gxh7n
O/vE0XWLkQI3pf4PUzgcI1e5O43zc5w3Y/PG+2qAUAzMiyCp8a4uBma0/XUWSnZNFNuizggkWKrF
mrGGTT3Qw8mYpvpl8S3ilxixE5BPOqrxqp3Ztd3YzTAubJPgoK+keruCkT3DuMeo1IKe1GcyIAUz
8yygVT02/Evj1f9tdrqrP8unvv387G/e6/8HA5T9vw5QV1WHif8f7+XHH8fPdvmMqyEt3/9+fFq/
/2t8svDnZ0Ty0CQEJsb+ESLwv8Yn78/AMR038lwzsEx3DdH9y9Tf9f60A9I2A/bWNvYqa+roX+OT
a//pEXpD7i6j0OpZYf0r49MaFfRP85NFOECojQ0jE9nwPwu2A3vOJ9JlSD4eDePBLH6LVNUPady8
WCN+iqJsvsf0PvsGtcSpzvPzTEf3SAPr3JjC26cxc3/RddFFsdgFL7CLI487tFPs1Bdl/uqTirXl
7LQYrvtXNEMQUiJPPraRAxEoWlD2FDGSHTwNFjClZDa9x3Ei1jR1nImMkfYuIVMkrsMKnCj71UZr
o0/QH3x5q589vPYx9AR2BwDOHHiC9xh1Dk9dFSNMSWo8qmkcDCg8r26foD+qpoJmqXS29ljfU8KI
95VlySJ9EqyZLPRiLYky0hye/CTI95jgyx0uTtTQUJ2a2Q+QQ7SRi57u5KXRvpw1S9Sa74oo/Zyy
dD6EU+Vdt1Yc7w2rQItVed1dr8ZpA4gkWPdsmR+Sd47qzyqLvy2wb74lBcIHgSdcmv3G4PYmW9Y1
kcvwEy4Z5vMx7JS0eS+ID0DxBG5QyaPJrHMwcgQuGaDCXVHdp6HccBqZL4V5or/sTyjeJStygKOw
QmFf5mQoR7igQ1XeUPUBVgkO3Ns5jWBbwCW3MWmWXfri8qNROUfPRdRlvHMxbX3rwa+qBcpLdJJz
2Bz/i73zWLJcybLrr9B6TJQ5NHzAyRW4KnREhprAQkI7tPx6LtRrIzPjRWdaVQ/JHpSV1XudSFwA
7sfP2XttV59bjqtIxtCpY1pM34s4AP7rphlOKjqAwzRs3awPAEztqe8HKrkYe5fBTg+mNNjE4bT4
CMHm1JjiA4j921jWMFaRcq2SyPPWYpAkknhNc8TkfDJM52MujMV4+hYMONeUmgDPBbRD6Tbiz9fM
buPkU+rzGMl4mhtrmzljvy+bpFu5ZZX+SPQbncXyDLP61sXQwmQB7VY1iDsN9+opDEvJ0IUGHKKd
kXNxgWqBCWIIxbEZS+PSMrFet0sH00RghbygW5cl2yT9Edpsqg18k1nd3hw5zSCgn/ZhbDdYQEc6
o1mxJuQh8jlt6zuZqHHVox+kvVzNl5HFFLppP9VI+0xpFmP+giA1sxv1beOV6iyBbAqbwqH31xck
SXapd4XgGHYVZH7H0WDWiQR2FTEQbqFeqAMi7OPBhCVVKzZNV15ZZjRc+O0C/HOwM60lAiSGAZ12
7CoUmVqdI0wtq+bk5Q1HQSruytyLgI0D4NsLUNYNvhTjyXFppdCYljNdZgXMB4A3bpfKxJEBA+Uy
d+mmgm8+lCZG5LEa7rJ20Px2MB6i0hOHeqYbPpUIbYcZgZ452kxfkTRlHDJ3QyTwFkqZHihtH2Q4
vVg9bVgtJSep6J1nRvasNs3FFNJbqdIPM2Hek0eZcwyxs/ZV9Qr8IjyNw5UCDnnVFQjvcFKWaAS5
N85aSc1hN9aS6yackhfOmcdZI4bQzKvyYAvvHsTcoWzK8t7qXKTA5kKRyuxi3zXh1RSOYgu6vvUG
4qMMWCMtYvNrL1NPNVwv5Qbzu53PN5ZU+auusg8nUXuzj6sbfezQozsKy4gqjhwzEeoGzcHKAKxK
QYeXidqzZ8YkxoMYm2/LCETF1JWIwon/dbAEpnVDWznUavoTqkHsh31pXjwHI2kbrN0YpWb3TCYp
3abABMfFERdSEfTLeGyPqh224xgz+2VCuq1MqvsmSrdxrX9w7rvv7BxClJ0WTFba4wyz9JA9mrVW
HZ0ANkCpMy+YO5x83efYDRQdQuNVlsuakCDpmRNyONAFvw/VhWLoyJ+2daKyXhUz6a2wnlclTxlS
juhpXZyJIjsvctnuJ6+nuUZBPWlhzFi0+BFV8XUdWiREBMmlp7p9106f2MZuXTtGLzmrPTSRfU4e
Rlp779RXMSSP9tEYxr2nO7eJ1G/K7mIe8GIGNblX8AHOp47I5YheQl/HNw5uq3Kw9kaJ9rpSdLtq
qnAY2fWdMCE99SNKggyyIOkYgKT1gWpcHzdhS34tYv8je9vaKJB41vJRKJvZAFL8eDHNTcwGp6og
52/RB7vRUzBJxkTGRNj73uGQgsQ24mnr+gunLNy4FUt7QEQZa8aOAWmz9nIHeB+H+rwz97KNb8Au
jWtRkRWKC9Q/8IGWfjbHR43GKj9Xhq63JnLYYIof8vpWDJxZjPUHqyvgqNTtvNaU/tJM3ktsOieF
9hVVN1OowczfmrqK2eyYH4s8Cv1OotkQeFvXJWIPnIb1Olw0MEOqwwYfGPzIqLriCEdwA5LWfBxe
owHH7jjqJaL/DtK+Y52s3LoaEK/0kWczEojnA+qQj4ixNeeRd1PnyJZkDUuVybkgR8uc2+NDqZnQ
tObbxIYnnHn5Z9XK92KMX0ka6TaeDA/lYq5HTfHiztW57QUFhEZiZxwtuLAiC5OOxihHlvWDZrmH
UdjtMYNrbb07bVaez855XPATeazVGyNtnjCtI9V2bfp6IzteXJXXvahwHya84BBT8RzDWh3rDvi+
o7FBRPjaoDTuWluqQ5siE4uL5qg5LRVSfwywrjFem3cD4p7M22d6nh8N5L2TM70Zdv3YyTlee243
HRBgfYCuvkK8cJZUVXrbeAZFCOdbLcsPOl/rRhdtc7ZAlCBmyhHNPeObH3OZonC35X08T37dAM4u
8y7ZFlmCh0G1exoXhKQtPb5ZDNj7IRnRagrOkgRgxTzxdyoqtbHr6p5f4rKTGfaLwXoDkmCsdDO7
V4NX7k1PRoRF2KTYTkW64aD4McqcPRWBBDKMaT+K4UUX3r6X9Crrtv3M6E2D8bdv8cAdXWcAg2ei
EwLZixRYPQ6BujJFeRFUaOVjJ7r3vCJZF5GYb6vFHF13j3lD7GKkc2LqggJuHe80A0YVrueqDVEh
l5D/2/RHwLkPU3hEZJwL16CpP9sSJ3qjkp4cwHDdLCbIxlhBQqQNXBt4XmLaje007TSUwyJr5cbK
BD+rx6LU5rZzGEZjRy/Vxxz40CYdJvbOPPXIY45M9NWKIL8DZdWuyRArAPKtQUMXz0IZiFlF4ld6
/REl0eA7kL7McGFbTqjjU7qvOWqCEvjpaZjD8sQOiOlYtc/Z8m/LuXuTU6MhM19bc/4UUJCRhcQw
QFTIOxN6X6Nu49xQ61xxAnRrY94ECrEoZkiBnqJ/ta301aUlclHl1bM5e3tTjud9MLynfQ3iKSXx
SVPM+obxruazwz3wWtn2DW4pBPPKuWOSnvmdjkA2suPFJ9++B33xnuT4LwqdBbBuqh8WVjkI8IRw
5KaPm9FuH1GzxbsiSQ6eNz7YZnIbnDUCkxwi/kttNj5TD3OSRjB5hKeM4KJrGsKbucxAOYrgAix4
vespaUZXcrfheaTBNEDdcHTg+IkRL5Bl2OcoQ6zzjhF+bydXCcY4NSPycaLzYe6cDbFLrzJEdoCu
fitU8tm1m7DpJClZ62J2qn1NgZTpHt4SHLucKOwrTD6XJgV3NADbQXT2IoXX+Xh7r1UKj0pqvpPO
W4ApqzjoJlSpBl1lmhJEXTHEqVZuW62rKLwOZba1mV3qVnttY5stTfmW9c02g+EwtAAuhAZawbmI
4SCsB32cN7aJGKkx38FtxFRK8hUBzzrqbeyVKO9slEFokqP7tJmvtWo+j2wXckGsxb5lnIQBNzx2
ZewvHaaQsrJgbyHBsOsxW2Co30IDHnwMwz9KssRSLB0Fxd+qVDuzIBkD3WpKMAoflJuUJy94Cfnr
RWgWEmp7a0ZO6Mb8Q7yKuz6+U3g2Mc4Hh0RCYBzL4JpIh+c+4NhUqZdOea9jBWfXqnd2btcraqGY
pT3iYebimVXyeiqIJ7S1nMa/R20UOPZBtLTF3SY+iuBZ0ek/Za1BY6LHcKrXEhacmWxYuKnfg409
UdOMdELXvVWeYzfJVypuN+TpAICwog6uXvLZzuNZNqhhN6W7wdIw55SsBBzMbgT7/DYJ9KNLvAzs
AXHQMife2MRWDZ5F1raAK7JU3qM+vWQ6udA4tG6tPj3pqdZvchShemcY+6lOIjhOESk0/MlDBnI3
Ac+nhaZ7igos81X3Y8hTKi/V7HN9BK0wuM42uKunFuJto58AchVEl12iLyCI2PVuxh7ihIkVKy4v
FO0mdopNMeS3JvumR4NtK2peA9aJi2GauaVC1ehVFWcJx74IAoDVaLy8VWeytJkgoXcECNynaXMV
Te2rOUbjel50h3NUnUJD/qgn0ikAblWbipiHbalx41DuYyHzXbMAkIBGLTZq1FbVhWYRmKUPnlo1
LIcXk9vFHNceZsSTtwV4rpkJ1zlcaRqm8aYeJ+Lj6GcODYqZSgudfWNCSpypYMxm6PguvHjX5ypC
hGsGa9etYRdIJKuVlB/KCK37QZfqmM/o6NPzGij6rq5R22UBRFz1z+K1jqBQ6hSoc30d62R/0tqF
zj/solK3d8LlO1967q0Ksg2jI4Zak/1ZMFHo2ot2hLQ4mCXyW4eE0ClrwUOSxkP7N3GDc0/p6SYp
2vN8DPAb2CgnwFHtS6SvpMdxdDSJzap/WC2j0TlFGkGeMAXLqJ0FhouTMDErEkeYDyVIquaqvrE7
6lGQ03Wa7GFAAsvEeqnH7n6EzbUGf/0eEXBPBUk8tsbWqmriZewF6DXm2lroIz7d6GHwOJ10CXut
cjHy8E2XaJrmV7NmA+qoj5HjWc/GJHM/om3DGVqhq8saKr8IazCkK41mYVdx3Mq6Q1JiGwPRW65G
Sn888j0vev5gxqwfdg3qgyVfpvU+E+mmbfGjWLr6DJBrLQ+P5vxEqZZjF8fkSHMR/7k2fRbkFVVO
JNZZgZgxhehAC7teEwv37Cbmss+VL/rS8x4LPDtTeWAG2LPwYmUrQvugVzE+5orIMjKisK8aEaMW
dN7wqKGDrkF+PSvLrekTN8Xd4KDV6w0OJUUOdnOkg0wzeWYMJZr3MLKJyyVoVgwchfhbo8lKIYmn
xfLfLACmnppOHecVtliQauNJzugpE80ewCDJ256Fy0iJAmfQdwjmGhwWUpgqDz5FbV7DmyM+fCwe
OR8iQOmw+RekljFSFas+u1MprIEKnBwn7OrRGelUtCCCVq2N+WK2ggvEl++do3ZzP1irVpk1GWvN
Gb/Cyqw0Mr4i9qcxZp9175wBTTlUunLbi7cABB6qF17JCsEpAPo3sryZZBg2FXI9HfE1HL1ee8hy
Oh1xOp27OotsA+KjtMf7Pg/OZYaoyjHI5Bo186Grr/uUaSkrHdAvNfKGg4foJoSmLN+P/J3hxcbG
QCGAQK1t0fiAeT3ME5mHaU/qVur5hTZh0ynT0J/H1xF5z3m51Keq6k91VO97pa+dmCymeCRJo3Gj
DekQM3tk6m2r1ggv+/7NcehDKIjy63Du4ai7hg9QhcIuenYXHnbjDeMmKh3fEKQEt+On5dglXXgq
OlMg2xcabXK33BObTuzJYdbaXcQce4X5otm6tn1sy5l0Yxrhq7y6LmshToHt0tYijscISbRlVEsg
TpBax8zWjrOpPxdcct3zI7Ot8Rj1Qfcl2T9+Wc7hIXRwBo1Fay8Ve7k5C8c2XPfh4ljM6OLrgEkS
dtSdM0fEZENkARtSszm4s1+MgL7nN9EbI9b9Jr0JZb+17LdKq4Zdm3AIcMQyPU1jUpWTeUuo3p1n
wtOLgvjJjKKbXGIEcUonPiQLsGd08IHNjOrIygzWpusHNWihjt9hVQXJVjWA14IzGkmSVgu4e5xb
Nu5LZAQ5xWNoVCSwyXhbG9lLJ5GaBSX+eY1jqEdXGltiHK2KTL5MOu+Skd3rk432cp7pxPC3THT5
wBGM4htWeoZlz+hMNkBaVUYkCDBP8c6mWnaWwsB0g4oZe6/d6waaQw0qlWoytTKns0FG75Xu9Beq
++gGOHUMnm/NNoBzZhl+xKe+jYcBYRwjJt5Bcl/i8DZxLrM0zTaZxcSWasQm1E4OUY6Td3gJZb2q
mPHzhWDlb7hjQlI50VvZoxi4Y1IEXiCGbCE2IoJpbKaqRzvHIsAImcy8BYNsK+1dQZfYdtnNLD1r
O5eoyTVJ/MkcoTpx2UuJhfNQJfu9o57ikBByiHjxjGpybPulHKNlOczpyu1zDLZZc0nnl9PTgFBf
UWVNE3yVoCVHWTkjKK6OaTYPaAHv0y0ZPh32EMkhygnzvZk4O3JH8+0S9EpGytIy5GJo1gi3zpWv
8YZsPBM2NoyojanYeNmAvTUV/l02hY8eb8+myafntjIfeG/5QXKXKJ45x1UPtnye9KMKoJZ1snns
KOpcukvrUOablIoOpSZx0JiREmE84WsdWNtAprtUc2Zwn+bmpp7DB4uTnRHdcAJFO9pxzmxMMPsQ
VkzqajJIs8tg8SIngg13gsBQIqpaxRRAQNuXAb+N2kJFxEgnxGH2O44PUN6MjtPeXPVbvbYfi1A9
qACKGxSgDVrJhhRL88lg8ruinLYgfU5PdaVdSK+6LIxqI/LuDJnkBUccXPnLeyrbRKxCD9mvoAwr
SYAt5KepcRz3Wh0GJhLJwYo7ymccKppLIFdkkos4MJEFXrgdDPttSCI0k2La2hP6Gdur0rUh7Lc4
vRMGZhtdUjCMmL9LgyNKoDQEmNQhYThANuU/EqcgzY/Pf5Na9KHj+CNbOjCVkb4HdRNghnjQSv7g
pKeEG+n+oL6lDhsijA0xLwypb+4ot11vkKVZwnvUXKiKlVPQkJo5AEvcGm3hFxZ26LwaTnJht7es
9RhtjEd3Mm/h6SFh1iqMc3x/RYcpLPIeJlsja8bpPZIbFdWDe7IL8y1tkcuYQemxOJaniv0cPGV7
F7vDbTDR8MmtPNn04VFYPWc4xHLQN7tV4NWfIqmu6EZyD9BzcQpV7FvUEsob30YUsbq3iKeSaRmh
qNdKcHtBh0UzsC8BcoG2q5MF+CqvmFzfxpoCo4qweG2nV2YaXsu42DFXKldEezVrR/IykmsWNCuV
F91G4hMobeBxKoGM0pPhlhn6avL8mFkGpk1NkJ5Cz7glq8xTWkgEIUi43oP9SWu+iq0ZihGZi9ts
csGs9QJUeOnucTZdI4ObV7zgfD+6di8lX/nMaja7PKxSaQjhRHw2hfVZOSuiRWZKeMjL28xt7udk
vAm18j1OZL12mZqnDXOr0jOttV3Gtw55A3OpH5swvU1cfrfBhsNmlTu3tz7wBu1kypedFil/Yt6z
Xk8XWsHJ36r7d3Tw27ahJp2M+iUyH0ihqZaD5wuz3dNsFA96QwguzZ6XIbWMlWYUhx6B22rYp7iK
wU4YH6U3rIwS6XfCWWdlqfgatO02D2W881Kd3NAW2RRW49DCtQ3x6SkpuVs3Ep9L64CQIcxH1yHh
zCtrIZxrHudRjGVlLV9EnszrnqTSoCIcz06fGmonlTDFsBFX8v5ylmNotrVMlhzVAhbMi/JqGni8
IWrnYMZPxJGNFX38KIqRzmXZvgQZAz6LXz0IRYhup/Odhh+NFCBCREzrQq/aOzu4EVQxq6nlTW3p
jCAuIQwp7j9zb1kLIHesJF5rJ2LSU7pshLYZbRuHf4ZB9m7QI3BE8fM/1XMdSgS2YVrmVc46DZgM
3ejarYD+TVWoNsUlqbV0jyNWVQrKTR8jPS8z79XL5r3lLLFn7BtYoQne02La25O1n+2ECVZjp5B3
mAQJSCT+tFgHedDUyjdOFlxRjJvYb7KzuX42dUJtRjc9OYOBEy02eE9bowRWW5/00vbt2XxHbuvR
BYQilIxA2T0IZ7aGoX6IrYoO5rWw2OWMptEx7dg7pwdHFwX5tPHm4lYTyUsYhZee6ST45tkn9QTL
R+2G5zH4ahDg8I5Z1u38M4fHtYpK/qmRcAwX2bkd8jC6koc29YR4av1HK5ePAkn8WiTaudsmL61z
xaMFSdHq2Var8eSjydvTyXxgFH711/djIuDk7FG5ITODSr1nea4YOw2w4V3zxziyR/XBSHqy7icg
IlZjQ1nUpNeJ/KzD+COdQHcFOBvMKn6dyvQIAve2C7OnIu+8LfUWABLVHagtkAnNG2hJwB20IuBL
Gze2pO5pI35lqWhlhMshWXspkvCy4/WBT5mxQGnZhUwK2j9WQaJmY1zEjnPZwHlOEa0RSx61y1vI
ArY8LCahwDfKJ1Fqj5NumZteob03HGq7LEwotIt1OxC4NWv1ESL0KapCiQRvea89Un9EpJ0PXkVK
jHyKJav1xKyBvOH4OLrmxZDZO3B2go3YTLfgM5D5QLscJehgOHH4TKdTlQh6T/btTITVFkgmpySe
uz6KZyAdCSWxCYByeRv0ajwwLACFb0HQYoxVe8hxlgPcUEabYubeIi2BQaLnN7k9oQ3VKTbRnUUI
vhq+pKJtPexI4kWQzLwSQKT8ION3Hlit6MzcRk26nxNWrLJiM1JEBnQifGkz/hfe4Ww2Xzk0c5hP
vXDtTBE1FPKr5b/Ejv1mBJLpLtZX2sT8OCqQH9lwBzh0/c/Plam1sepdBbgZdwqa1r2DGpHA1Wv8
gWit3BRPc9PsGdBj5hdK45CG3YRDkz0TJcucTGwRlr0XGd/LaBW+NoBgg7VBLgwa8VkfSUKXLqks
0tbhCnPeiYr0IJ9sbAMACKKHap63BaezdT304zaQ2XXZebupuyoUqzzogB95MF5bkfOOyuo2bqsr
zygEpyDGGwV/+bjR5u0SYB/jQ1xbLkfkVAtfHLNPMRfqb3pBmNQcai8Jlh9XAP5p+vbgTjihRqvk
3ORZ944YCfRwwhQnTglurukS+jr9WwdDFIprD+twehh7ztbxQVTM0NglOU0l5i4Z4uuglSckp75R
u7gmLbGvteTOhcMf61jzlfZGp2I/98nlwKGljdN6M5vVWRls8im4aiQ1tuEQmkd1u7FjAMO05HM0
wXMvz+NaniEHv5xL76RqtsN0vGiicp3ExlPpKVop2lmN/vLEHratc+sD3LS7KtG1rfUn0G/0cXEu
UqM+dfFcryN5j3LqIp3p/Qg80fjG+IojDo2uuvGyWtvZYDD0mjA4Dnk8Y87Myig5MGYxxEBgjGIC
DxWB4sn7cT015gWtq9eaudQG+sUtmUdqTeJhv+lm91nvtxp8Yd2oZ84LzEM1UixoWnfV0dDNaudk
nm8l7VMv7gfO9yutKy/nmo/Rmp0Xs+z3SmogWK3sagQteIzQ56FmIbappFJLjM7bkCOy0nXjSs9f
0WJQyPGa8h1Q7bvzUcP2AshNc1bukrLRNtO+bjj2OKiCnYp62vKSW+bWjzVS23Wm67z7TXyDjuAM
hdhZk+cslM2E9aDJ11HHrr+suaCZWHxj565Eu4DbjqOyPfabUA6PNTZBWgecHZvqdZQUKzN9kI0r
gy0JdLj8c2bxWUyM6WgGDCqdaY3TUHgWkmVIASuGIdGm1f2qmYZ1bENkY8WrIpPMplpHnDeLSzvs
IF8t481ovElCxH8zTTOUlmsVimfVRVRjymE2UYUWZqRiZRXaS4Oknv7c4v8Dgten4bjiDHZopIVg
mg6+qdUc6EP+5zR+4l35EWeNg14lU77g/EBkNEq+CnTwZLnlZliM8aBz/clxhgNncXTOaIdzHH0u
uVhm0V1M0uRzVB5fgFbtrByGZR9m9TbvP+NhKXcDJlegj9slUeekklr5OX0XOOrznrwZb2s2agP9
BfCoC8EjZgdJixoFz3gfT7G+iQSQ5Qgg8L+urvt/0bxkLKlH/7V76WZAd/er2G75f/hLbWeKf6Bl
k5LsJIlhxrKJyfhLbWd4//AcBHVLQqf0TKAi/0dtp2FWslxrsSTphqQ7bKLE+0+5nWb8A5siWjzP
cGhe6bZj/Et6O+fXnA6ke3iebE/HL6UbCLcN/uo/5wgXPRxnwgJwXhbzewu7A51BlB6T4m4m8+mH
geR320gnu4gcr7hWTHDPB90eX4VqScBIAo7iUQ7jiMnARQq+epHuiDN2heJuMoRxh75uuHKH3GTD
tlCsybtGQTQK50XOF63HqAmvg6ybT1YrCLMnxIlWJdhlPJE2vVG9QO5hxpF3lIbJYSrI0c2CnG8O
boP/4IDj1b5051qAdwrzh9TjY+frj0q+C+Xaz/ZMiFRYTYPYWhmlImOoqHgwUPif8GHUHIBhjtx7
imGalbaK1A9j7ChS9GTUV5qraM2GDMV2gSbwMFhDo20mFBn7UmUUDkCPM8T9utF/xDltaL8VXXc/
hZ59AqCaH2aJq3lVJ6b2PoRtcF4nhbnr8D1vCLqCpTfGGge9wKTrafeZa61EEj0G9sLj6mtfMtOm
Yd4vZ7pQTOIcBl96cDhUXtcAi2hWs2tBaTWat6ou3ENnDO6OY4H2mnnl9GgZAFu90HA/ELQBiGwY
+3N6q1AscjVXIFMvat9KC6ukhVo7cEfknO+tRuTzHs+SaC9Sg931SEMPQiAFodO9Z7ZKS/zHlE/F
5DXG1smr6Kwkph7qQVS7mH67poCJ5bmsb0MYu6dxdrxLTNnB3ovrsjrrh74L+d0j/azpiZtFpVwc
Z2RTdCELl4GgmKInJ6rBnM51cF6ZWXEDHD/ea6zRiF4Gfa1Qil0bzFK8VZS67X2S8YRX2BjQeCeF
6x1DTt/8wbFx0zOTigm3plh0NSU3w2CE2zyKvYOaRuNOp7S5osEfPZESlN3kOHSuM2Ga51Opipuy
xWquB0ZSL6O4AbDAWJ/HrUOnv0gT5I1lAW5o72Jb0qkGPKZ+o6hfQnQlKAUzLbhEQRlxUCR1YCM8
07gOmXCdhNbDAtE7895MYT8oFdgXkT5oz2Ftqucpd2BgtAHuwTRDOrFN/xkE2HfjFfIY6xY/ReTn
MZmhNTb/+K40YpMOUuoSVg6I5wrVxmhsYPYu9sNZ91BStNDtx8iab/OS6uAG6WzGWZOa2Wamgj1p
RTQQHoOmVWUHrzgM1Tpj/E9NM47pfOiZYA705qlGSAMRxgOqANScQgO/ICvBTkOPdkAUl0n2IoaI
+Y6CJt6njsoQTLTStyAboFvoa1qduiYdzm/9WO/rDnaw11Y1EdBNfUIhkB2iySHnAAegX1DR+kNW
p+dlh6Ubp4dhbIMwCHyiR6Yfuqe5vkS35Zf8tYn9hHUyjQ0yLkHWWwv5+wXVqXuX9TipeukWx9pm
nq7FQ3RwqkAeBj1hSJgUnMYNqV1kE8rAkgkf8GrPYuA8aj/swKA5JMYxIwC9cUEsYfpc6Z5bXre1
ps48I5yeyX31Hph9zTf2TNXVWpG5aUgG9Olk6Ld5XDP4tElMxJ49Y3plq/n/ivf/WCTm//Wmu+5e
f9lyl3/7rx1Xc61/4AsnzlHqhi6k6SIw/2vL1TzrHxyjAMOgeDDINlxU8f+pcDdMFO6OgzfJtYV0
f1a4o5hns2W1NB2Xp2v9S/7gX9Xt6JRd05GeKzy8xrZNuuOv2+0wYrfA+Jn6itZnSkZyLsqt1/0h
yY27XxxBzIEWr/Tfr/Il9Azgkk4ib5L64zJz2oQ7cC1gHG5++smv/vrz/ofq8qsiVm3zv/5DX2qD
v10Gqb5cygjxl5T/7eUmVuHyb/9PoGKiGfHw+Rixgp30lzkNkXF3jADvm8toC/BP2wR/laHY4bGe
f3PVby7KtTCZ6bYphLlUVD8XLOFg6viAG0B2kXsFnQXAQ7X9/Y39moP3z5/vl0t8qYmMDnR1HNcp
R3tIZiUKCoJEwoHxQD2gd7m1nOvfX/BP97S8NT/9kAYcduUEywUjawUFB4Hr5e+vYCwv1pdn9cs9
La/MT5dwDTqhxJWkPlEU6Y2zHn4ERzPaEE/kE3V5FtwudBtGVGdqbx/hvu+tC2X/4dF9CeP7+w/7
JfJuErVmKY75frX1dtlVtLbZ/FbkvW3j9eTrW23YRlvvD09TX/7Uv926wXfPp2167vLV/3zrzOU7
Wm5cdaC6W3HGRUamrZo1UUvQuc31sEGywB0P77Ff/etfoisMC267BV5AfM2X7YPAEn3ec8ciPyvj
/ocoaatBFJWlcfr9I15u42+3CQFPuIZlGJb4srTkpqvoY3WpH7l7vTsV8iUp/vDFf7OuYAH6v5f4
sq7wGyL3Uy3riog2TmsSYvOZpPmZJ59+fy/ffoE/XejLRy77wq0nuq9+3jnPdQ2MFtjeDK+51pjt
aWa1NwHn/v6a336EP13zy1c/RiHQyuXm0slYq+Eqs43/5hW+vIh2QmmtE6jnT7gpqvg5i/f/vVv4
8pEHAf5/5XAL/figDRfoZf70BX/7LWEgo6T12GG/hlbGhU4YO4o1f/SdY3fRIVC+yDbw1tbynPae
s2ImeMG4LeeU9u+83z9denlnflrBbHwDszlz6bpqg61DPgctv+eJPPbV73/F75cpx2GH0TG2QRL5
9Uq5chj61jh3JKo8HJlIGu96g/mYRPE3vxnZOyQPAMpXkttkgroKESeRYbz11Lz7w9/l23X7p7/L
l0fq5fk4IU1LfUItYf9vwq22DvWN8NU2vHT/8IJ+u4T8dLHl6f/0E7tJX86WxsWspl5LAmzsBLgO
1qff39SfLvPlSXKglVrZ8Pu2Mlsj1sXtZW1SOsu/v8x3HzRNFFop2FZ0Why/3s2UgNjSJ9wK09Bc
JX24daz8Dwvid+vUz5f48nQMAy2+XXKJqNkbVoLbpD9ViCV7It0Nl+xErFq/v6nvfrufr/jlEbV9
HDkjIkNfuq8dI2YLiaL4w11995HrpmdQ7jI6Mswvqy9nfwZ5A89H9D1pnHV8ABU8gi+HBlkmd8SR
R394VN9tLD9f8cvaiyg+DOuCKzLngW9xijB51PGFyq5+/+t9+0r8dGdfXomwQPxjhlwn86pD4ST7
Bsn+7y/x7QP66RJfXom5oPPhpDyggNNymEJ1a55a3u//3lW+vAZhhKoHxGLqJ4yY6enQYiCHTP7h
sejfrD4kFhp0GfmKaDp++b2MQJcpyMPMz1wkFk6wF5jjDLyddsmsKd4tYgTDYyZMxEwBc+ZfvUmq
GH2p2eiQ0oz48lYgIKzodmW5H6ZxtA6XCA6UJ/11Kxy6gP/OtSgOpTSFRwr2r4sFK0Vp10HJtSKW
9oKmo3VX0k76/VX+/v5xR3ilXRtTPqSoL49N1WXswfXL/VhDOKIjxYVbOP07t0K1S8Vp6LhDvn6+
RerEedbkftZE8Nc+quy18tLd7+/k7yufxcjfsvnzOTuYXwuBpphF5EWR8sMceq30sgcXGi2NcOTu
3rnEHolh/OP31/z7p2WJpeltESuNef3rjQV4HZPSxl9U6h2VIQ3a6Tr20u3vr/L3tWi5CoclSDWW
i0L61zehKiaw4AL6ZV/YT+YgfnRG/oPO0S3yzovfX+q71+GnS7lfAtcJlYmD2GaQFNrFPe7oMwh0
x99f4pvfzGLrs2zIMKbDSOHXu5H90DlAYWufwL/XCbGvYXtb4WUvv7/MNzWTxXWW/wO/ZtHk+PU6
XW2xR9hB5af39uO8AdeebPIf3gYOcMMAe5VvtM0MBvnh99ddPphfDz2WbTG5oAWhm7yFXz4ockj5
Zq1B+UYX3RCCyegOUz3e+bG8D5w/3OQ3v+UvF/tStwRhilMx7JWfBLN2rqj8/MyIAqwxevKHheL7
S3kQ7rgxFsEv33DXjpntdaNi4X11/jdn57UbOZIt2i8iQG9ek0wyvbxU0gshlVT03vPr72LfgzOl
lKA8PQ0M+qExiqSL2LFj77Umj8MCuf/3bwZX858hzmZXEcxsQe0YVxMJayXpbjJN2bet6P78hKTP
nvtl0788ov+Ms1zqX0Fl1bVUrFRz7upiiFYoa14KlMycI1v2rMfbNlJuW1l4FNEAArD5dWH0ryvY
59HPlmNisy5MNHjpPqcqAw1hUxWti+m1iE4iDcli+6zDRW/QdI/Bx89jf/N1f7rws3dzKLH1DT3v
pjbTEmeuTLG7cG+/maq0f/b6pMGAIJhnH3czamNtQtl3qZBYyTMFOdJbh6ZQjivn52v59jtbsgr/
M5L8+SGSf4dfpzJSkSLwFkoXHO9HoEXXw6Afc727sNf7ZnXRWB0tCxqJJbNYng0nS4WfDSpPLew7
8BqDC8t661uISqyMXm60qbLq5xcWzu8eGDlZU9fpYbHQln4eteZMnWYYRqX57zfwnQMEus3P9/G7
J6Zx0iMCCRQN/fyJmROcC91nCDWTNi21EtEk2Sh8KRO8EOp+k53lYFcj1a3LhKMEG5+vhs07vfCK
kLjNenRQ8RWUCrrQ6ezRRgdWXeOPP8bez5f3/aC6TJUriw6UmbOPfZTS3JA0Piz/RbNWYAm32S52
dCc5JPda5lCP5Fwcc3ks52vAktaTmCkNVT8P3aws0oLSLwqX4rffkrxSH0jZ0nxrj1C8Heuj9C5t
YL97ipws8H4ypPLlKRqjHlvw6ijnkvFVFvHiV/Flm+Lt+7ZJLkTB3wxGFMKeT5c5GPtyeWoQGmJX
VNhhKe+jci9euuefOc2jLIZOmZ8f4DfrjrGs35bCxo+s5dkngK6o1ntDKd1saFc6rVkCi3ZHn9a/
H4ZgxOSAhhMRA+bqpzUhp1TSNGCyuxLomozSpJQKSEpSL3zQ30UlBluHZftvqfxz9g3EIV1zpoCJ
PsEZYdfbDP4B2q7VvFO3uI5OylrYFhfmru9u4XLspOgK98/Uzuau3uJMcB6pCmvANXfGQF1QaCcQ
wf/1LTQpoJBEnRfQBLn3+RYK4Uhjj4ETvukLTwn3pDtWkvzvU5Yq3zEZZaYRSlXOp0T6YVsdsR4r
jMQ8nD/UNGr/fB3//Imzz/fTEMus/Fd8ME0arZwZEepgD2v40KK+AsJ2LNczdX62pTJlXMpzfTdN
fRrzbJqqoiyWyyGi68rp1qItrpcXw9y2q9mmGG+t7pt//V1phslqZkIE5mb+czzz10XKNIxT+zGV
rpBEu6WewBSGfUYV68838+u7t1QTiQAK6R5XtPNh0ihNBQ2ajzua8yac0OH2iVP67YVp/uuU9HkY
+fMjK2SxN+qKRyaBftJuShqi2u6gg+X8+XKk5Q99ejd4sVXRkmWIKRQ8nR/dxI0AcjwYKVM5dmvN
bTyARSvhZXIy5//wVnxZSBiNLTOeOYPl60vQHcx8CUpAv1fvWr+zTWXTxGSTAH2VndrO7UsnmV8e
lsnXyx6avQubWWb2z3cxMJJ8LtUIAQANXf7kJSKRTXthNvo6BS6jcOLNTkKTKTc7ixGjEpcBBRzL
6oiX9zraDx+FrV/7G9rMXGpfqlV0MY8sLT/983P7POjZC0JfP13MoVYQe1AYb3L4jBuEY4J036/9
Fe16TwYV0H9oJXX829q98NZ8e2P/uuSzqXH0hxKHEaNrq95pToAf6m6VkjpP35b6Nru1RXmtBBv1
9ueBL417NpPVegN5PtELtyoeZ9q3FIpC+0tncF/nLh6oxEehUVmo8++z9WXUu0AiAimWj0+5k3dY
7ncRvKtXBLqii1FtQ+m3/fOVffdAl2WaI3fDMNUvq83yMC1f4oufdrKtooVekSKDxvQ2vS81f0fg
5uvcy8mAX9O+c+no50tgTgGGwrTGp2kYZDLOLrnoaiWKi6lzBTV7nZoGXkKbXrjEbx4ee1WSFyAO
DflL5JOnqh6ZuVWDuJY2ozSuG7bFFMddeDm/HYaidZEEE1Uo5xFJh4x2mGO5drPe2uhEJoIKaEOr
Dj8/sOWOnH2ATCz/O4x2llkyp4I3pIxp0rEwO0KOuErFpnISsFG0VEFIC6Knn0f8/sIUi0IZc4lX
z0ItNe1lZc7K0a1CxBNFujeG6oD7Or2wJnxZe9jLaGQBaY0lAlf+4Uf+tZIOiU6vfDGM7jBeCQNd
CpSzl+NoJ0rwX9zDv0dafslfI0mQgUIhSmjcqNJ152NMqgJ3kVbr0B3l/EKY/zUOOruws5e80tsB
thDDVX/Sd2mV3vn3kKbu/VW+rm3QeRfG++55aQbfEvl1iJ/nO1ErCsw8KlVglJq8qef3QvXpdJnW
P78V8tcVnMfFikpxHklI/Mifb6IeF91SELpEd7PbPdZOcFKZsvI73dNc+MEOlPmdMdkUdd4OV+UL
+8P/4sP++xecrUVW13T0o2g1libIWxWdLAP7DvHSOvslzbU8vr8u9GzRaWBe4VXiQuNtz6a33dDx
4gZ2vKsuhJLfvyjMxSb7bFP9clSBlTgNea61K3qjK65JkjjqVt6OtuBxfOFK/zqR8M+V/e941tlc
omSNYEYVV0a9487aA49xIhtMth3YhRuvL682337ivJigZvmffr6DonmGPiUaRFxtGI9CpcNLDZzU
LyGlXyr6WGal83mSjc1SAm+wxz4PMEtxmHXCaYYqi10Y1QczAAJl9leJ1thaGi1pJleD5PnzZ/Hd
x/f3sGdTixiZpTqkXOEsP+rJSU9ieyovTMjfxGCArf5zaWfzyahmQWdVjLEII6rqIZhpsLW8sPK6
TKTdbr7wnX1N9PKe/D3gWTwbY/BMu2UF5SBQC9O1L15ZPTAxVOvaS4rOUDOHw1T0F6aYS/fybOGp
x6BKJ4lhUy2EqzrDAPitcS75r5+YRbSOjlVRlr6Ms3kMe7Us6YXQuH2ZeKqB7YA2PPVi7ck3rz7D
QGWWQTFb6nkuq1RQFcYQdXFjP8j1dTzTFWjoq777LzYffw90/lHHYVxKZpyOrhkcTfoVYRetdIg5
//6uceIpquR6RPKdZ8+mGqJB6eitdpOh2VN9WAAUUN2A84ALA/0TXpx9yOwUOWzQYVR/LUwKAtX0
F9WSm26HR/rEI7e8S/bVQ78nVyzYKjt7uvDfau000rSXrC5t8L/bZ/EDqItiziJIFc8/aRBXHXXy
4I7YPuqS5+8gbh0V6Cx/usnVdtaucIeNdul45ZvQ+NOwZ1+5qM3wyOqIYYNia+bDtuqNC5HC1wJK
UyaskyhYpsmGDcfZGDq2UzMwcNYNdnmQ7WAzw1lyaT+/Bkh7jK7H18IpvdS7WLn5zZrKwKZGkg75
gfHPVuivCIzzKauIdBBaQjFTbDW+TnqfeEohRxgZaJXOARpTf5BON/0M0krLLoWAXwsg/rn0//yC
ZfL56xf0KrAyShGXZ6q47htEXK9eC568uZTF/vY5/nWpZ6+PWZLCDscKKFoMPADtgw5j5OeP8bvA
wVLZw9GPJrHXOd97jKE1xGrM7dSHZlcBUV6JWkEFFnI5pwmHg6UHbwZMDKjppbQwnGVHNluSl3m1
BQ1z6dX9ZuK2CAnVpcqOjeX52lvLbd11qcLaK5ae4Bu3RdQ8ccbr/nzZy9v5ZWb4a5izOzuOch11
Ijuu3C+u/LK9gja2GyV/PQ+oNHTr9ufhvj5IBUoZOztCF21xin1+YxK6XDl/jgeXxDQwER8dH0yD
7F8vetwyma5COhY45DmfWHulDsR8MkiwpE8F09lg0MVdvP58KV8fEINolMTK1PhzMWchrRqSJNVL
OtdR99jsNjdNEv1pkNT/+2EouyFFRR6bHoyzpXUo2MZKyOBdCKwwuJcWVqOQNZu4xdz+PNQ3D0ej
pJONt2Yp+G3P1iMRfoUcdmhCLDBSqwpTSk/T84W1aHmhPr9wyzEpqQRVNySD6/r8BkREI32l9p0r
ZXJnczJBf1VoRHalTbel9fFvr4g6HOpxKfPhIIDn9XkwcqZ1Y2Jmczua9QdOU4T07ecRvknCfh5i
ual/zYGpkSZqMDGE6iku9tg7KqRoqXNkl9Rl6eoXPqBv5tzP4y2v5V/j+R20ZkhFFePF14PXbzq3
f6RjzKam5FLM+nVy+DzW2eQwhaJedxhL3PCg7mirVpo1fNNoI23Ma3BnoWnjUh5UW3qg4vL60vBf
P7D/HzFYCtoN8cvrCIO4KWHI9K48wgiewk0ZtRtf8i88wa9v/adhzmO9erB6SjYZJm6tB92cDuKU
Xphkv7sSEnQc5smSCT7x7MNCRCVoRd32aOnlhzjtD3I3vM9V5v38Ln53JSTmLRH5I2fM54lAETuY
NjYMI08d8I9ug5fq/t8PQWKV0xMavqh8PJuN2kSAKWU0vSvGFiwlE+panosX5qFvbtcSUsn0d8PU
oAX88yveLpXJSUX0XQnXQTs5iVJDRrt4fPLN7fo0zNmOrI76YZSTJcg/tgd4+G7o4mxuV/16cgqn
foB7dal4/psP6tOQZy8C6r/BrIeydeXhTQNmUMeAjDBIBOKHr9WXPl+Z+3Q21S6dfIpKU528pJg+
38eKpmR1nol+u34+ldXoxa0JJoRi2HTy7bbsHGUaNkiH3yQoputZtTaY2O9+fmO+brSXAz2OYnGH
cnR0/sZYYabmkrXkWhXQqnS4lpwyiOJTWr6KwErArV+6bOW7y6ZMdWkqUtCgnt3kfF5obCapQjgm
Lvw2T3szycnEJ9AoTokQ8MJn983rqlAOQ2aXJj+ijrNvop9beN8NkRr7eUqmmsPMQXMNcvvnG6kj
NPt6ZZRVcN7MjpG9xnksAN2srUfJasCSZ4q0MeYRAfZYLOSvJLRCdwIo/QGTOS/W+qDwHgdJxrk3
28snuuUBrBl1lu50Khg2maiIsNVSZWdqReBGDQCnXEs69HJSAWMGPo8O9sMuqfF0e44dUKno45q9
XbwxOwksU2hk15pcpvfUTsql7VMhjKKghOsMg97fBB1M/7UaUZLq8oZG+dpKyuHD52TZwu9IkYht
UaoP3IZpa6OqRanbdUS1s4tVG4GGpGMNkoV4O5kG8kGMxF7Z9ygZStjulTFEG6NvQPmN/DRRn3NH
wjew6oMm9IIQsRrdWBwgh3RJVja2MkyKIQTf1dBHNOMnklGty6YD6wdtrvdiLG93uAng248yluM0
Mo9zMUISDsTfQB5+D6ZhG0G3gSW/GazYhxcJQVKhtqUfO/zuU5augbs124Zu6JUVSI+9XpyIDH91
pfRLT/XGLuPeFrLRg1d3X/rinaxNa0saF5hO/FCr0XU+pHBHJQ86lt0IFd70rH6ATeA2tXrbR7EX
hr61QqvxK2gjh57+k5wXH8AiTm0tHSYhuZ474SnPkjs/BjIWzK9D1m61GObgUI7JaSikq2BQDxBd
77JEPOl9cQy06qqf89C2rMoHziV7WpUVjjhWpEz7KHGmXOXLbWjHZfuRZMk2bdU/UmkBlyn86zZO
9qmaneTW+KMmIGkkccvtyYEmAo72g5d8nK7gPGx1obrWo+BqjjowiIXw0qSxuJv1NHDqjH58Q+Dl
RWggAJe2Ql0/yGJQrCHK7vvS2mL4AY/awcsRfHGGsUfVTVTfZWJuXI10sTtJlMl2bamwa0VfxfzS
mdsYdAlIPR3WUgtiKJdU+vGXpgDkiEDO9OLgDzOk8Pl5MqHpZHE44VKY1rEOCEPPaqqJAIbXlhE4
8EAruzb156yUqo08TP6WoO9B7od60yb5e+wX7SrCD77u24yO5TakP39WtVU31oD6xarl/w0SKSP0
5d0vpXWHlbiwgtdO71/R8L4FEmwvcsmcN+f5XZmU2a4KYDqKM/4emuk7WlnGP5OuriWfWzTAJB9w
LMJPU6nqNftHheTiqtWazu4lklVWpe5N6s+rPHVwpIM0TChRmdryWer8PR4sas2gHQBOU++HUoq9
yAfUFMbX1UBfk1HvCote28F8oedPox0zETgUK41tOHeYdasxtWU5PZZ1J6zVrH/Rzfax10zHNLNH
udPvgd/txtq/tebq2igF0MDGDVjIbVZUV9A0WM4Vo8Q7jxEnlwt9LYk4x4FYocbpwUT60nRIS0PZ
Qs6o2G9z6uM3TplBwlCzbSBrJwX54pBG75R4YhVRSz5DwemL7KjO1ge36A8amRxPVX9McGDoQvc4
DJDd6JH7o/fDbsqgQhKd84G4adn/HrTxFr3pUQb8Og/aXWHKv+jg0N2w009MdEweWfIk9di5Zpm+
oiKMX6O59ZTWfJhGmOBNAYJP7kCw9bL+hFZIt5MS3iBE2R1nncduEj5m3M9xm+HIzFE86MlNuLhk
5Axkr+T32waMKtjX53ZUPuQ27FbNBEDaauC9l74cruUuKzyxa5g9K/+uzsIH9F3tyuzkxpnMAipn
anY7HxigZ1TQsXQzu51ThRJzEw5+Ur3pWDZXIroaHiyKW0uZQUSDmVmJQpABOy/vAuaNJtDfyj6/
UzUQ++IQ9l6Bq7ZJJS+Y9Zuuzx4nwOui1N/OU3otyv0Nu9ZbGnjtKYk8eSnahHlBsZX1qIzlUwIT
F2uxAx5vI4FGXuGNOs6hdVd2wX6SJ4QtqvqriXtHbGYvCka7U/MNMuEjziRvCvGjlLKL88FTesUt
rfB+tMqrzAjWnUSeCXRbT1rIbPNNKapuNsnrmhoiRZD2gZ44LFLxKk18L1KR8RTVCQTFrWWVJx58
AF4NSqkchNd6Jz6nKcA/Sd53BiawQnr1hwhA7zx3EN6N61qOkG4LyEokmL4LU9UOA+0VEOV1raQU
bpf+hmD2DvXjE2GQm8v1VpvnZw0pTxYFwD2Uja9NTi3Ie4Tht53I4mQxESgxO48kk9fazHGRrt2W
tXlAv7we6/kQaCgNxtzJBeQskrmlsOkpMkY4YD44ewrnpMZ/50R5O6X9dinkM0fJqVRr0eE4Y7aA
Kg2WXX0PZ9vJivEXFm4Qlnl+ag2QZJFBi03Sa8WKvIO8wr0DcSEWrqbQPMxhcpcJ3e1cdFdCa3zk
ALfx1rpKPF4brbSFvumNxQxfK3hrNX9dKBBtWgEMd9Y2vu3DeVsJI/D1RFCuglr43ZsS+ig52BqB
+ksuwChXcIoolL734/wFq8RDVUW36dRLTh1QJRELHUoVKI5A5HysI8EYw6brrzHuPiZQUqjs0z3d
qgzEmrCiVba/svmh1cqGINQOUmhmSZzvppDi+bp/4sT/KMn60TLJxhr1Xk75VgGYXuly82GU1qmO
mL3j6S7NM8wy0RWeD4jOzX6elRfFmDxjKje+3trktGCW5xZFSZCY3YSHXePzdXKruW+NgkdfCbDd
kCrqDWa9oBE+ArPYWnFDgVGT1Hdy2CaOGphPoWXuZN/MV0MBeL7mJtkaWByOoaydXI0HIEO/pro8
xl29m1NLtv00FvajD9U7VAdlLRFV4RhrkN9lBUKJOuCVwjk+Jovau2zXmWnu2cMfgaduo16z40bb
xD2AftQwOhOsAI3V0saVltbHzCrejEJ/Eol6Voo0PEdKfjUIulcPKJp8U7+NshFEomrdpVmUgh7v
OQK0pDexrCR7rmfTbpIc/3shpXYk9k9jIUpoAKcIiaxGTDTl2u8s5E2Za0T0EZylO8ufMUt0uD8G
wTgFZTDv5LbI7lszNW+7JgGYOJBiRTwJo+AWJL16P0shfowpAG8oyIG2r/GGIQpIRPFZR0PoWV3f
LVjnZjTcKvYpbI0TCPc4AGfxrsfIaNmtLBJU+j3kLvrNHwIFYawKqHyHw4TFuw0a1ZujXryqNEG8
mipQQqwdlTdqpB9MDLRvBvPGmnbnx67uJHjq/lXiSyejy5ysG05hnt1bnaISTs/rVgjeOmP8Tbm+
m4TGAS7dqhBkZpCu5j5B1hbj4VdWin9SPXblKt/5vbIOpei16HLmRLU96qnAdjsjeeBbnTO2LPhx
Uf6G0nWlzMOJ/D7ar2iXkm5bd2IorgQhf1a77EWIKewKqlpzEAIIXmjIrCkWaw+il32JB2Ez5RS+
BSEgsWY/wh8Tq+CURvXaqvJwLfYQkujf0eXgJTKabV6IkESHYQsEBnK79tDKJjxFOThoVftQqsY7
0RuNTKMaYwGJ5HWBKMKRpPZBo3cVFHwJ3V4Ld2KeFOtSF9tdmAdeUfARtOw2KGS8QRbu5fPszdOA
4wxRJETYdm/0rRdoghcxMAEdE6eeFF5f1SeaOm4xakdrPxkjJBJh6S36cxvpGDwlKu1tpdZeoqE+
FhXUP9WqgpVuIGEIanj3QHdvalE/xkn7QH/YQz6Tucvz9yLOq1utzzEAaYc+Va50Rf5lGkO36DYr
p5WZa8rMuDf8WKJSNfcB5VLII8cgUmM43cy6uuINsb4VVHOyectyPBPj1ujC+U5XJuOtNXvRoUMQ
yjU4zCRt00OQBDsATx4L6d1otL2tSXPyOmbDRxCXD7Ex3sgRU2pQlFeqLkVOP9J8HEsoO9qAubQL
ojfRH+6lXhJtTQOd7RfbSO6v4GIuDEsSQhQSv8d16/js3la+WiInVjeUeZ7Eudv3QnCIfeMhqsxd
OCD4ANy7xTz6UDfBBiHzW9epv+pJfAzlGTQvmuR5iPw1ssQrrR7ntWkRLRAvEhKZ/Pm+4PzX6Pp7
PafnkT7ftZypwHv7YmTHz5QntcaxInIhGq4jF2ByvxUbzEhxBHIUE8muEgQ3iNm15WK/l4eRYJ2C
zNQYHeznaDKaJF7xJW+pUPASdlXd0B0lod2UnfGnlI2e0Fu6rYhr1EI8FDH9uXHlpvXgBLpxr0zh
A2SrZzm3XMi27Bp6FLaQ106NJbNUVPuiCTeIfMBWmuY9ChKWWs5DRuSMYSDvkorYJaruwKVjcRGm
3+yQ0J7A6aVt7LqqiuXFtezOGp4n0O6R0NwrFnMR7gfuSneVD9ErLvfllIlWl/Io99Yz9YOnwoqe
20G8ha7MUaXUecoQhQ9VJ+ibWG3oK09q5RWy25/amiG19sGjNGI8YhNhrVJ6Ga/rtA0OBE+DI5mE
L002PlVt9iDQG5xOxW8ODAOnVYSjRfdf1g97uSjdXEGYohvxLxQCOBG1+IHN1HoO+jURBASY2svi
elypnNLoSfkQkABx5hSBbeh7VO++18PwjhDxpkjm42wYt1ql3uhT7kWz+UfOBBx8/Ml+smj+0G/H
rD+GlDSv2ohoP5CnveD7ADoTFoNIwZm4AG7Bl3WGfGj5r70kbdm3emlSncYQ9EgIHN2u6AexDXO8
risIZloubsaJaSFHL+80qf8QtsMLjqVbIeyQ1CieX0uPBt+pJhFMK+mMSkdXHrK8vpbicp2MM+FN
YQuT7qaD9ZKU4WR3zOZqnDy2dXww8/YIw+1BT2UkusF65EeVIVWeqjB8SNK4I8l2kiLLi6LyHpji
K+vPu19SC+dP81HAXGrGpC91SUMVaz1IzE4QkNMNzUCYyjTpgD5yj3gBn0JMVKojbWIhAst8Y/WE
7i1dDEZF3mpAz9VHp7SJiPALL8QYkPHKrPCT7DLJstMg8Dph3nWVcZBnY0sl1EtW9oZTjaZbmon5
iHpRuS0TBWBGa4G/bYGuD3J7V6ndjQXO2pFxviFTi71aUgHd0jofR+aHqTM5KT75SmPcAu4FY6fn
rTNLCRajSQneuzF5N/3k9ywJH1Ku34l+8kTWwm2y9EFozGOPJDCPZxRZSXAva9Wx6ksNGyUPGOz2
qmxbgto+OuTN9GQWKoqQMDuws0e4NBySwRwdQ0dmmeTKkW/juq3r0s4bcdN31rSegecNMNLJLmr+
ajDRYCfaOlKpg9fkp5YMgFO0zW+UYFezKMKsqiREI0F1PVuY48bSvBLpVlpRECraaktjeyufhAFi
CyI9yLLgjCeA262P6UtH8iCchAq2/5TccK+vpLT0mj57IzgBxr60tKAExFewSvP5NiQdEgTSesiV
u2Ic3w259sJIWU2pcQCaJztDQCrCSJS9SuDO4fPeCCnB0yNjW5bRk1pIvws5uVcWw4nYY2Kz6sVm
+WxN1AuZSndVsqdblbr/u9B15ATVojiWlXXUDHvRCO5CucWrRj9iLxLtmJbbWdKjTJMg+Ij+MfO5
Z5XSPqhpS9G3b9yz/9vHdfoY5bHXsxE3g/KmjoZNB2bFHvrqqoVIWHXKlRVrTqhYtA2p5Y3QMk9m
PWbxcJqYdLhD7JS9UFC3s5bcFnrm1pNwUHrttFjwVLCcUdunNtR13yYhvoe4z84u8SaFRaGUPT74
rcByO5jF8xj5d2UmrMe8/DOMFUEdYuF86h/inq6eudrlKdmlIU3XGVnulerDXlID45QvP8ocgx1o
8ldp9J9bCfm27OPhrbJORpSFHKApS+FjChd3azTkXqpKe7QZCQhynTyNmmi2ng3v6OXlzSCMxi4r
cQTGWnctTkh9R0Xa1YNx0lSq2bPKuPY7662zlIdaEe87X77SWu1VCOebJqseMNWe0EHY9M7zSoxM
/f2LVEsvZi6/xgSZYF2T3cBc2IolL9uwQrCwMXvpSajz3+QVToXacSwRYpBOsqMocH46TI9lWG7p
l7R19LgKZdJQgEgojBDtovVUCuzxG3Zx8Mws1e2n9FjlwrottT2h+iaQP9jfYbbUs5DNQ4J5ZLpL
SuuoWKgpO/gO/UEzg32Zqis61bDwoNuz/FtsJTuzgyLaz2t8m5BTESaPwKlHyWuAVGsZAp2wc6f6
lzJeZ+0BJ/h6NgZvEea14nXdZjex1v5pp9DaKuJMwRFMXfBq1M+3Uj9AOak2fo+wwAzlCOdf9VLT
so6cbicOwsk04z9UhberbFDuO0Fl5bPkWwwq/lpIy4ATZTBu8MNAjADCx5ZgrOe8uYpJkxp5kq8Q
D3lEyWus8jcjVTJ+ReYEJ9MYDy8ZCNiummxVCDZxiWYmtZCpQm0dogNb6YdKTzxBD1xTGze87+x7
SDHGln4a5mKTK9RCS8ljESRXuRxeC1qPj2lAaQ9rIsq8FoGk3OxiabwtG7JXIgTY8FoFt0+4ukOW
bneabrdTeVvXeMjYY5kqfiKyfRGmHZKOax0cXDBZtxLpDduXfxVDcwinwmuRI+jae6eR8deVwK6E
8A415KaneB7bxSGf1ZMyq1vCltUsZ143IS4Hu8Z1SxtymNfVGPzSidhwltqW8dJa2luS5xuRF9cL
5dcxCt0ZoERbSqdwLMN1indBYc9rRdFWqp/Msnixuuq608znsX8va1yg5rAug/zN0v1H0vR/dLzP
TPBuSiJwhO/aGZldhnzqs3o15OO2p6RmnHiZlt1pImwUf7T9Xr/vyauPIyTVVmzvJJ2f3Iz35WBu
VCu+KWAga3Ou2JWc8e2EmzGK3VxAmDTeFdWfmOivla/FRIGRXDjdwMwrlz4b9HuQuKsKPm7r40zm
m0FCf1hy0d1IYl3TYb1Tx1Q+53Li9GK81tLYUSVUQtx3qshOdTF6+tA6WgtI2WxvtHiwa1U69sjA
yV06lkFdSzqQ/uOMd5b6vRKX+8bfdkllT5SHiRi4UdrQJrI4/tTuoBEXp0CHcZ04FuxLixp6S4K0
jKCimeMtbS3PUgkSv/co8lp16kvZJtehugbytVrs88F8E+mTI7IPVLhqCdfTNK8b+MtmcjThzi5M
mLx+6SPRjsxnaULJtlwjvoq2auwGsnAMoUzuOi/SFfwVQJXxBU1Gss0QTcFkR8fEjr2iuwXTgqXd
jtMfE0R1lxaeFKnL0QFuFKwMA8F915N6DU5dZDgqJVQjWfVCUP8wQzhyzZP2h3jL3tttxt9ofa/I
5OELPOr9vu9b8n+LZy/ZhoWwldNx1Q/Sq+D/IsW/7iowGdyaiPaaEO6+3nJ6UkssSfMqGWmsmEnD
A2kkkgIYzemq6vkNVF692GUGZMMyuum6yGnhERfjWxznq1DsOCornF45llW/gUrEw77WstsCqUOi
1wGZA+FpsLIrxDwVAWvpsFW6qi3Q/apyTPI3vRvvG6ybtf8i6uJhZKkmvlploUWWeVpRioTPjnKQ
npx1ts4txTPoCOT7E0imdk+WtpksnhaHNDiA+Mnhrpow/3S/tMJyxNrYxkJ+zIvmuUSLnAj5FocP
R1nvMYprnUSriqIYDMJGG64DIGGDbqLZFUj1K446qDu9xuUieL54U5fipgjfw6g6KQGBLfm0PIB/
LKj71Oi3iWyufJaWIkg3JCmL8TaLg6dZjsGktnZV3JhjS6kyHlFNZBHs0nU5iCtVEZ9gHK5jmlEj
HIbWXFirQNLuGvYTTMRmemziJyEj+m3pWdUzrE+/Z+XGQggKAWLViNW90m6acnAHhF1p8puyAMeY
o00TNq++oTkYHu161E+y3vJOxsIBVYlTYp8LEbSFiHsKWd1oYeNJ86nTdxj8Vpbhoe+8noMPIY1X
vXQVl/yewKsXObeEUUl8B/nqiFSe9tqImSwAtj2LnZ0kyS8rGDhd6tNmj86jItAN5ZDaX5GnZYab
Se3VldJWJj7S7I4djboKg+heKcJtanCKxGlRRBLKeKF+UGENn6+EtLLNAt0DFC+7kePMtlL1zZDm
e87gtn4ZsC8yNnz0O6XBoGXmW62ubc7M8TqnTheh+w0DW7Ywm5b+e1/NKAIxh5MSFWSLVO29nAyI
Eo3/x9F5bLmJRGH4iTiHHLYClEPnbnvD6WSKTJEKePr5NLsJdtuSUNW9fyRNrX8tUrmtnSWss3Jr
gD1w5/T3bRuw12y/pZPFuiO43ihMLT8Ft6EJnMMoMza4JQoq7AaQbnc7iJqbZN1pHmgVWIan8thq
wKmzjMKuNO7YltNp/k4GXMiauSnteTsDdmblGAkzOZs0Qisuio1dGo8d2al+wQJZu//GWpyMIT94
oEJrJx78+zOk0bpC3PYrdfFHaktjvxOYPqkQHe2j8OXOEPonIP9Tkz6RKuhb88XmovQreysS60AA
WzQlazRJnmWXnO3Ml/iRkCfpJXcJ9V8BLaNKL/YF1FY615iihuxBk3TPi+lrUOUeEXbsm10CgsyF
WQW4pSg0mfaNUbxQ9BkLOsZtkwpsm6M1APM22sfCZ3ewEhDYJREflHuckTze0GLEepKT2v0TGDKc
F/O9btxrshbbNLEjh/rX1iCkUNsZsxMZrnoxXY2qzDp0rOXJq60nMaoqnH3v77JkB0kEfQmina/i
VNBhtSmaq2yaqCIPwCQc39eHV+VzqhCiXXH8gzinmzxVe2CsUNGkUs72xrTpfeRvbhXfnsktrOyL
aWZXErzcBS+OaiNfe2apMMt9V/H2cS3ZYxZT0ZoPWAa6C96P+75hzY+BsB9XSuA04tAFmS1G5jP4
p/SgJ5Hw/vDoREkmosJst8OA1Fxz45Lim1nQiWsObHgjtVOnQZiHpnv2DXEQNeZlawfLGa9V/jpO
4sgefegX+n5HbatRwqLUEBYJZ3upv6pSHUZ/+V2g7eBSt67Mdrq+HpNcHgb1SPrKpqUMyJTfPUhi
B+Rd5eoJCJxFXO0Ntz60I/B/akdB2cQi0473Ckh0ZpARjnFbOnG1K9QVbN8qWPixFJTQrxRSMlvx
3a31rZXSI5jYd4t6/ZsFNLqVywcCEMrf1c6xsldccfTOFQyenb4b2yAkymen2cMHoIcfWiK9OEZJ
H3kp/rBdEcdktQGWWKrXZ7etqk1vsOuUv1Kf9F/DE8XeC/K3hAiPkJT5L9nqcRekuzI3n5J+eu3u
kfE9mwHA7ryjQPQ05AE7EkIHq4JvMSadrxPNa5Tv6ereeVuCPbRWhuygyBzzaS7keGssI9vV/Nx9
Ofaw5JYagW/L3jCPqrGN2J2Yb9wsHtN8szYnwnbCpqS9vNQpOPvjohcJuoHKw1vd/aEAqT7iRtoG
tR02/jfdvKRkTFRaz7HTMctWDjPrb2VO5zvlncvv2YRNsCDHkW8k5PV1zTWXX6t3AU2JaqFfpeMc
aoDOSgWRNkCXN5uMu2JqzK2f2aHljsfU8t8Rxmxq/5G06J0rEaUAj/bocThUW4fSKGoGae8DChr3
NWyJpDtrnKswH9/q4FUODBBUhpcQvBzPFs0bo76ls9CP0JfCb3sJfeKtpBMZmd+lNjoYKa1BtND3
//R0bZ+TgKIfvzLGyKYQe0Mwv9wOGlPs3NRHspQ29hD8iikJLin9JbRdeyv9xmK+NBptfHmaYDIR
EnqxntpjmWdlpBH+t016+F5RZXaUMEfSTDkOkTWX/kMzVeuD23X6uRwpL9ikwO4h1PW4V5OtdqZf
+RQbS4skXefTqIq/adb+yozq0JHk6nElt9VemyXOUtcMG1k8ovvuj3Ovswk59xosXV/201oVu2xe
+0NJHuxjpXMLWQnDDt0W6twNtP7lS/UvAxJ47Dncdm1dfDfjI5jTZqHTW008d8tCd3o9DiEFxH+o
BNtZnXyXfX92BwbeITuDObEHsF+UtGBQe5dEZae/ExSYUAdrxZNpntzUpHy3O2BQji0LMCkvLCOa
jPaa5wB/pEr8WzNT23eloEs3+A70rVx+PWWGS5ZTjaeRIj/R2hbcNGMVyHAsnbb69ALaGRJlSx2F
5R4z3vAwRRyDmO6gOrlTC4ULa7fzE8KBEjda8YM6DcGi9GIn5HIn9YM9AolzApsNSRxA4OYsNl1r
Ai9RujioA0EUUdmnW416GOkNF7EyItrTTg56jGAKOgLQOEfjobV6NBjeKVj6PaN7mHk39BusXNbB
STlx+aV33C3IdICfl6z5huECtgYE7609VXjO6G19Qx6d+eQXkjijXzmk/yx9PNeiic3MZTHmu9an
O6OZ9qCYZ8sRe7NkbrHHD08Ew2b2RVywkPCgnWXV7hRfNMmjgMqMHnD0KnzRSbSP7tyBsulE043d
mC5R7y6HKl/2NI6fEA3EqnIQujpcaeLo3JsVg2xPS+NNUmpvA2qPik6U3rxNnbFzgQF1Ae7c48+3
5QewdYK+J3niCTs01rgrA4v69sl+bsb5qhnu35Fecav6IS2NP7x/FxRjoi/Eo4sUwnkHWNhy2B07
f9lSshkrDZq7abvIFTXXaHJY1y9vPUlzPLXQ8rIPmIj6F3OyT7YsP6jpjlFEiSmIJLWume0eXKH+
Go085Xn3mBvFn7EcXzFn7tLyTrv4zgf3ftT2Vdz4Z23I3lg0jtz9xOmic7Dp0fG3poUwrYG2aui9
pkVHagEHp7711PQLSUZzzTfpWrTVslitjysFVeAseJpFuq/TdgODh64OarUA4xpoZ4ZzmOlJX62B
rC8j3RTO76Sda76wknfFW+2oVOqcVf27NeX5pqdLr1EA5rr2MTeA0vRpDoVNAUHN5VDs66KLM4fN
sYUT8m1Ut+Wxz47B3O9KfyXLrH0q0VgoE3WAX7xT47Ev5PpjZjQ7NjqbDlDL9O4u+t6twOb66qwz
wRk81J2vbfxWnAcm1tkC7rQ2wdBtlA7g5NP6JogQIUWpbD90vrd6+zlOj4GHyTk3IsMzuDc/VR0b
XO5ZGi9dfWyT8TIza+YAARKRiTL3WXvtAfCEQiaDXJFSNzt/HPq/puXcu0Yjc14//QUpEnV8uKJA
WrVTACKafdOZPQYj4+dCkjOvjXJgH1IiT81DPmWHOtMeWy852Q4waU1h2+LlYS+pp9PaMAC2MayH
VQtA6rRlRwMcjXxjzK6EokRdgxXpctqeHOrOB9uILA+rYvPp1/OuNOF+6g2FzpSq9P84zY+pD7a4
tpHskLFQ6FzVVExlxzTIX5k/Q8RPVOp49q1l7fTvkOqSUktx5ot1q5irQO4p+7RAOK4ztnG2UGIF
4Y+ssJiJ8kggrVp2W9pau5Hn3QKTKNPjkBCxQKN4Wy9UPH35SxrCLAAP7rXllOu0R/Q7UKJNl9Co
3nesgS2dtc1DYfHOKVbJ5Go2N7D5TT8c8t7iuq0iNdOSYNESyadhDjtu4NCqizAFnTK+VvEx+wOQ
FIWcbcPYCZ+JtL91Pqyc+nZT35hO/q+j3BBVGgLByPQEthcncjNOlCGIKHR97MT03RTWobPUrnPG
jZTWswUKbbkWNBY3aJuhtpLAGsshQKjSVB3ZYIeurA74E3HfFlvUok7UD5obzXmwb2omVsv6vylO
+MspwdPlifygJUE0UdaJGAXBF9TTDEKWWf9UdWHTuxbS4E6eeZBRn5B0zoy+F4Z/zL0+4t5/Swea
E2x8/f2vYL7MEvRpWnBIZ1hfg+uRNuxS18FK/nneR0L9atUO93agzdRlG0LIwonJJWDIbetgj6MG
gtn7ocrrO60wTCbPRtAAQTDAl1RFBxzTQt77FKko5b9PKGp7n3aOcedZTFkAiot0qKilsb7Lg7Ci
4dql7trpjWcfLmURFGYljX1M1ybKfWPvuPJcgCRv7MJErDj/sdL+gncIJZYMbau4aloeGWC2O8vw
4AeaVxQpJ2+kMmwYo4V/niDrq9UNoR6Akqw4cbkR2o88n08VBM9ifNjCPOIYjTTpRflsUTCIgxGO
c8lOA+xuycFPiRbFseWmdvOjYXuxvlT79V6OWBhsNqg0wr7jS1dSaD3TVywoG9Qkpc16HbGfxt7Q
IJWp+H8fiFcAe2CZipMNfGjaiO7WLiqHcXsvvxArVwhj/9o3ETnYZ6tPSOQznydzzYGG270YudyY
I5IRYY7usnpQz2bTJZCX18rrYkouIjCECFp+V4GM23yKnCi0c3MaZ38FZZTBMu8ztI9dqu/lPDFi
BH+M+suyieFrg5ttQQylD7qSIR7neAjeW57oZXoryidDV+cc/KAg2aNVe7tl7Neq7qA8O1JF/mdw
kU5KJBItv0Mz0QqSQ5BDlBU/KT9WpHKPeH0zumvsMuI6NMJN5bM/n+c5j4s7NDZM0Z2rBaPaZsPy
os2PsrHCJHAjzbS3OELi1OFCBM7Pupllz68Ovm6+Slt/oMD4RbenS0UQ2lRAvc+D9dsmjnWQyr85
jo0hZdSsePHrnQ6Ea1L3NdmYD1JrkwXadrjX1KSOySOLGdmz1YNDM6nSuIlqQPLedO915tpn5+gH
ryh+uHAf1lxvmJVltkVxfsyT8cs36uuUV9dlYGtNu5rq+aoGDUnp5gb9pVolAvqK61J/cOUN9c2R
UNy4TIe94SPgzNX65VZGDGi89TrCV0seG12eBsZsrvO9DFRsgmiYdLXCpJK2WYZ2MADUVHKz3uMQ
HOYBWaTX2u6exSAeaKuLR09e0tz8Ej0Nx9w1Ini3F/vJgNlu0+qWS6Lj2m6v01dMpdrOzjMosxaK
vkBzZj64w5V242etDU5e5cea+0HK+FEElKRMVWgsD6K5kIxybHr2C1oWgnvLrO2fRm4j2jT2Hbd+
jRCuh2ce8gVIurprGHZa7/4YM9dfCx7HyjXcF6L6PSnUbslJdBh9WhTcwyzFqVRmtAieTP84ptpz
bVPlPQloiWkLgRNOdUZ96Ucwj0++1/9pwMFa5I0zn0GGkGlMpzDrUDlSTlL0awQ/EpbdX8Vmk92J
n16j1UZESkuYKqcTeTjUrDMkdIRgrUHsZvItSCfEiIo+XIpUvXI/WipspvJSanYoGQtaCYzrzvMR
4TstoOO8b7I8Ujazag24BBMW1jWVEJyoNNM/LJ48FB6uF5eMcYpOyQDP2lNCPKAi/jmT5FRKIs7n
dY8MKErtPlqZqyjPQfrfndFYRiq/GqO4UrVGqV4jXjkAD2VFY6r7OFXZ0ayWHZw+WsLhXBMVmaB2
qsUDApFdk7MMWISmdVmwcYb8pa78S1Z1N1qbj7L6bjxtP2hZ1Ev1D3DiLNbyPZHBzRzPg8xdgnyy
hwKyzg2aMUT1MHF95kdnROga6HRR1L52Dib2yoAQ0/aGKehIRM++CJBa63S2TvLXKmoIBxgTiq9Q
jqHREjsfymZpY8mw2zjlSedBFOCJk09He4CXvDXe5rHcaTST655zU4n9VdXDg1imWwXPT6vjvpry
59Hur501RZiRnoM++yT5/JaU/SNG3GSj6yhm1WrAeE/7jCkuR7o1eN5l4DBwc8iajNkmKc1q3xTp
35STgHnzH+Hq58mExDasDtRb0JtOIaLcDxgC0BuaeijmAWUrSLJmJJfZFo/O0D4J5842+t4uMRDG
Dh68h5nxStKbaRF9WkwMRe0RL8wmWOmL92h9ap0EEF4LpZqj3nmbqEVuWo5O1WEEE/UH3dfflnK4
ILsXN1NvSVF/Kr168bV1U6X5YzBn+0Z5FGDtMCVYeQbDC5lG5fHduSgZF0Wl4ikRb45lsIBewJB2
PUadBG9CMFlPzXRnwZBCqi4sk+WdcoHkUqf5N3nCDzmB8igoa8B0/xFsi8fHgtsYyhc19IfFW69m
MVd/3JHvQlquauMrtRt9cwjX0bwaS/ptscBlk/8n9QBkFMWXEQJbBoE+PUwdz+UdB9JnShstkchj
ETSevmls0RxMRNohVX1uOK/68O72qXMdOOOo5l2IkdBserVpGCFOX9fPy7reUq06eWayter2t7SG
c+nrYwRqZ25cUx5JQY8oNC83nQj2nFWUJwOhAa4152DFnAW7wd9B49xvEh5wUbfHIfePPK8sO65d
x/p8r9CuJ5/7RLosM3mzhbNYEd5nxcHjB216VpbQ65Ov0ZzPABd8WeiGm1z/t/at7epNDYOf5cNL
gVmb6x3s9u0lXNi/CKpVG3MY48But11tPSR2gFshQWQrJaq3fLJJEWpH5N9J9rNUuCQgY48rBroX
dzUq4FVXHJu7wkmD0A6VvwwbJamAXTiHrdW65Ea6D8zubTLTZ08bcZkULJiu+zHNCBlKebMq73kZ
24aaFAL8JZdqoJGSARcbetnKap+xBN7rNDHDIJ/XAl9ulSFuFhlfRwPDExK3/qzlJfcUSmia+1AD
ZyRQ+N2pLgQKV2PJosURH5p/l0BQ2wyYg5fsZmFsYR2QR+ZKRqEm/Uc2vn4uJk97y2bq48u0R+HS
W+39w1c7Lxn1HSL2+wsZ1IPX+PRjapoMx27uzqrmWt7UlZWPcVUYOj/a0OVPr2f5xcvtke8kMPZQ
IFbMA/xJCCgz8BWJqtdb+dXjSl4+dHb36NY2eBj4pxUaw8gLn2UqMroVimRizCmPc2GbK1mbNnxg
SQX6oUhZs7GqWW8IjthFTCUxBCRJi13IBhYnqeqndpgjtdwbH3uZ+N9Mu8auKXz9K2CGO/XCcXZ5
g8iZZ7i/3NO72HOM5Gy7KTe/plh1x9rmlJjmfjoasnOPfgImj0+qR4KtdHSaU7Bz79rwdDbnH5xq
+d9BoB9T3hLcxmrQI/SY/Ku+GvvaBr+vWkfsqo7B994t8q80ugG9YQHhW3XVE4rSnCpQDFkqafrf
wtZwdGIoYA8R43Lt847RPxeEOYWC3oyTLmcEnqr3jvVsaJgttBWlSOGnReRir702TmU/TkXhPEtd
efu0NYyrVlt0gt/tclWo7munjoB976PpYdJegudVlW4SMzGtm8XMtRBjZ5Bzrd/FmYmlbeUaJNti
SRfu766JmrJKtiNum23v+dw0pK09rcrG48ZfLsoSY4jvsQbYkKh5X3rZxouWYSnuMeJ1EMAbC/k8
RHh2TJS0Hia/7Y6VkybxUN1FoI4vH3IC+w7WXDT7ZkDlZEmWq8FfvL0/pDzsMyNrSERzAg6p0FRk
Sk3Pc8/rjJhO071LN/nNmmb/2WPUg7uE/lPcArb6EEUw3GbPrZ/Nypu7cEq09VfU9nJJHMgdT2YC
lVSXP+S+059bzVVxElRLupMoibe2Wr0rY7F5aHWhHqxRpjszMRGBKn+MXA7TTYoBaJ/TscFWAoCO
veTXWqyHbCnWR2TrEEOiS588H+1zB1fzMk2TP5ETNcBBFGZw10FqiI+9Lv+TtTMKHZSLhgH1jf1y
yDUtNvrVfnSRZT+L1vjJFwDFrO7WpwoTd0w5CvA4bqYDTw6VAxr9gqZXSzaPpQ7NsfhEamWEnAkn
Ph2DhQGRi/Km70X2eAIl/lIIq2udNmYUBP0nBlPe/iCZY4OHYldV3Xpz9Rpzc83kgPlP/2P2k9hX
lY3Jp1XNcSCdgaEMxUpnGgQPTVXhcoq08wdJjEBHia6JP7Ymmi/Lr6uQk37cGZbz0Pregs2IDryU
Wap5UWLknqpsj2nfg8Cf1ywuukltEMEs9ConyS7JtOQoPReac65g2viChGXg9kT1jARtS9V6Txan
KMXNNT6woAj0p9I1y3jIRxuawUzflam0Pa6o5inTVh82I9fZ1jXENXeGY4QG9aQnPtRa5BeUKgS5
aoWFcD3Rjyli4x0kOKFAdZ8ffGUgwhlHBTqIVifOg0ayauH629jenNz0RC7bxJvbG0LlYQ7ZgqSI
mmKw31Z7ZDYGkqi+uK4aPmKVdLGua29qGLZ67Vg8l/OZg+R/ozeZ8hb0XY1M6mJAY55XOfWfhVMT
uFENSCHMHMWJ7lVm3HfCjTXbnCOCyPTNYPWZ2uh23n8PbftUEd78BF9lXxpl+xcLt8FmUJ4SmyoL
KP5dJ7VugilLP2Wvm5/O2KEQQmKwLwl6IV9/mf4s0u2vtXSdP70LjGi3c33WGuU/1K03sd2uQUii
67zJoOIexVQPOEUK/9EWJSbnYAl2bakZO7P0f2RpauQ2u9ysd3qEmG8rWtYx2FRtpW6Y0IGOB785
mc6gb/pappzMSUVbTWEyWjg2133a7pXpNnE/L4YZpZY3P60pje7OKAYXiTCWPTkvHJSCPwBjHWOD
WtR9E8ujdlTDTvUICbQqmHa9y4KTTuBgQqp1N6++OhpDb76aUgXbTnOcyOtnOy6khod4cI0rFQcs
Wk1wNQIQABBp2lSNsCirAbYpaD4LhWUyWIsFc0PdoeRJzRtCZQbUzkAKnc31UWKwfRg73CgRv9d5
svB0PBpd3f9Ttjc+YbsVM4nkMnsrbTW8dIlt4CxZZLnJ/UF/xXgpgCWU/1xjfTwRqqZC2qFhRkxi
1RGw+k480zAV87gOe5Pgxp2tecWtcwxrn1a2fanwjSHNqRlF/MkGQFgNfECJUa0/9Cp84mIz85A0
irrblJoWvIx9Zh5cjjlEztCNYSmnYItnCmpWJtZlTJR1MRYBYYYI1Rl2SMtSyOVWrW+tnqCh8YOJ
U2N0QmG5WWitQX61k9FAWKHy+RsZfP6QKmyPw2zk2clf3ObQITfYloVOj+rqaNkmSXMEdi02JpeM
2bia6vqc1RgTWS6AM9IumT7k6iEcNnX4Gfpf1rvel+JsK1NGvIrG/tvaRIlFntbTOGhlrLv1/Zd2
s9e/eF01fHjD2uMaoJWHtnMPOH0j5snBFqq77tdo+1ge1matrxWDCc7dWclYX0lQdbugwAzbAkh6
uiRzdCwBicds+HKGkqcYOb+iahtGeDPqqNdIBDaIUkgKLHPY13CZ5No2WwB/uP1024QEB+l07hBV
5qcMysu05C9Bp8pjFthJHtH8Am2TKPdUWZO2cwTBQq5T5SevAZJ3VtfiICjsw6DP82O+NshW83tF
TdVbCeqDOqs+TXcEn+sKpFZVu3ZI7QfkKRmqhF3aJyDqCSIe2Akk0eU0NMgGDfsz1Szj71Jy0taw
0SEg3PjKmibOTkJDGx764tClSX/UHZa6eW7kJ7lI1WPaTM3romMltwklAhCcmzDVhR1ZnZXeSiSR
xwI/+MHSpp+KRIJX0evFJ13vVn1ZnEK/mUG+t5go7g7cYHF+zMe56JwH0TPidYYuYNCzrajyJ2uY
mtNY1X7IvDSEOTXOp6VkHxznoT06NKzWGlmR4/Bk5sHVqY2HwGpPadNc9Hxq7jDHs2fPGATMhywH
eMk9cTb0Ne5aBdAAvUc81W+3gjz0XXF1MFFuCB0GIXaK25DohyYTh4pZYLO4GQtq78RidH7skgnP
Gf81jfXmDs6hvD+Wynnx5XjIghHKxW0iMdtXVzkfASaj0MianzKXJ+D2o0fIIIsbsWnLwVudarN2
9l0W1JJ2sjovA/MNC1P/CjV582YCDXqpLUBJ3Eg9JVIEOCQZJCKOZ7HY6MIT87EXZXEkdQJOM6vu
l7P+WSxLFa7KvDWdc+AOQ5ymA+Rm87hDvHJ2jP6OAk1PiwdpIdsmQV1VngoW+sOq/l+WWkKYx3k8
WAN0ZuZU+8or1k3S8rwOVb1XLQrDVgNCcfx2N8r6SgRsvOjF0YNTHgfjuZoF3WfVq2qSR7wcOG26
gzV67GHBs2z8U8shZk/Buy8Q3NF5nm2U6Z0K19v5c/7S9ClyJJOTzfPIyFSutbeQxC2ttufV/lsL
f1uO3sEW/IFToW0ySx4Yqw9LUe6cSv0DEjrk4/i4zKCgy8yx7HqPZtF8+x7UctLCsuN4DjXnfxf6
NScrozRy3MHZ+mZnwfNQM/CDA5+X0gU8NLmkvCo2RnXzpk5uCL1Am5OUUK02+Evr/Q6IqMLCNbYO
2tqkTJ/yIHnwRQmOWdl3azQjXurjfHLaiY1a9z/Z0hFnst1/9Ivdnfwy366C+5aUjQ2QpB81nj8d
pzQ4rWaVnmZlHIuyxAaDcQjzfdiPBIgM/ilnw7eH9NQbdgyb9FGvxRdU7RHT4a1arT1E8TVDjYxe
001RTWGdcIPu18QxfTchPmkzC2qO/pZAi+RVUZwoTcwDxlw9lV33BJRVb9o1xZo8eV9Zrr4b6R50
UaZb2mV4XPKALXC4+iq1N4vnXjwjeKFEIkBVjBwu8U9WJj7KEaKwX+efXEsviYsjZilQoUhQTqCd
wBqeV6f8a7BcbSTXgKy0fZIwFKX9C/qP16TVD2xpIcaMs6OjQ7JMhgNdwwBuDHw+EnFExacnjHDh
NrPd9VQGBiriXmsPGoMFDu8pzhKkpNnIE4Hw854Ps7ekfEDHre1srHebbvS5kOgai0aG3rh09J+U
ZHCwIzTjWfqaqvZGgAmp5FO2U5n51zPaF6comSXgUKb0x0b1QfSDfiAU5on9cBuUIgszK4d4GXUJ
joDl3/AWYk/m9Ene46fYudNC5yXQasKipb/Yfn1dgjV0W3b7JDgas/s44OuruBE2iTm/N5P+3spk
T7x+aPb5A124fxqyk3JrjUsfxfTanQw4Iaspo1x0O04c6Dfx5DbjQVnOy9QHH5kH4jb0znGZEN3L
brotttjeY1ZmuK7Sy7456S/0oL83GnbnrIfXRH59qLXE3i6Nelgd74YqEE5ocuEVAzZVdCUueoME
zjypUOo3P2PPYoIUI8lPlf9lonhoSUgQ2a/sPoZgunTu3zk/mJjA7DSIq87lYsclMydMUv/cVj/J
6bHhXUaDlrjvhf+sXKY1dLsM4OexAWFAIafX2iNK0U1XEinqRGPyz5RstgnJAEs8unw4aKVk/gk/
HK1Ir9MEoOB+FxgxIJFLOWiTeqGox7DqnlO9jaeK/nVqcaRb7ZcE9BM9SF1COgf3izKDdGbLGD4L
rn7hbek9DgeXvAbEaGQqLIDLEzTqqC0PspRAKUjsAv9xUagEvL9m4+/8zozpSPvrFM7JhcMT078y
ORtFEWHwd7qHcQJNdt4qaRw980Wb/tU6SuwAbxnVBRUCIBD9mtSQBpHrmFfQ0F9Dp7a4cFG6fbdE
vuCbF7m/dcyXGveM0yHEIVHFAuqeA/TYbNgN1HYvYN9RD5pkeFpYZiz9Je0RtyVfbcZKb1i4kRk+
VdOcPdSYgYJS61bQ/g+htad7zzRbx2sK4VFoycZPszpyR1I0IAnvLEhm1v9GeHm/okAUGrOhSFQf
wsD6KmCbpYvEDMk7wJpDakxOulCQMXsVtH0ACpr5p4fAOdPGG3mvaEcIGvhtyvLUte/OMGIO1iO7
Mi65dauRbwixNYPz4HwYE6ox62PB7IFY+K5kA21jNSp8FBJ3jzRySj/QOPcOGW7ERSAcCfK4Nx5w
dIe67SJTtI95q3aruhXlozTSg5y1zeq/NYsT5TzMbYoL/g7HkA2QifHZZm4Tk/XiWTCmKYEOc35b
0zscmvAD3xMziPkWfraTdiEEKi6q9Nhb/i3rh63N+9GaGNSmJw0jlGsiyix75NR0+6Q3Bf7lcoe2
6LuNajvaDpRFg7JtAAVFOl0su0z2D7WNnE6s+0yI2+A/juNHa34CpZxxPGANUVuOYiIU3q3u7you
Qvtx5/fWWGPLJSsTH3N51xT1yYMqJGalJnQ8sgV65OuzweAC9rzkOZuAinz0ukkyR8F4kuNjkVlE
gf8R1XUancsILbukMETJxdedqJqvU/lCglTIhQnk8+brCRYBI/abp4Cpb1XWNR2Rq+bCvOW2dZ0I
5BgSn3TnBBy0CP311DnYdav31Hqd1lthPPnAyZ2Hc9n8W+QoWHXxHcx/EvbKstzroHXKLMLGK7cu
u2WlnmaTFOP2udSrTZu8S4EG2EFg7JKv3AEcQxrCMOPlo5IY/b1W0bjo3qrKZbh6R/QXWhVPKOmo
bh3SsoH0ChfDXG/s7tX3/iPtPJYcx4F1/UKHESQBuq28qkoqbzeMLtP03vPp78eJG2eq1Aopps9i
Vh1TEEAgkcj8zXUTfFJemlfshbL/TPrLWoPRRzJMz06Nr9vBXbbSmbsEFxedNandTXAfLxbLEqnG
UaHRqEc3ho3sZouzgX0jDYMilD0zDe1DVSSpvJxVJZlekS5JeGY1Il0a5dMUvZkqXqTAvwuNtoX7
kYqPpECwK93Honlq8ru8vetRRSg5ZUJxuJK3mUNWlqHpDLAP8RNqj0NyO1gftv4xTv0t7ruhvNIq
k5akcpVMFxUPAKv4GrUaQEa8dkYSz2CkzxgiJKGvek/ba0LOOooEI2El9bVNNtgbCp4ri1JNADS/
zJ7gfQPHniXDg5nvUnoSITGXGk0R2Ld9Ur2UDUIixQCV/sVF26zn2ygeOBL1RTGgDOrD0idZqWha
ZNTup2BflNAXhlttGCYwwiKN7hWDbhvyAiWqMEK/8et9WyhbtSanh1k3OC+x8QF6YgluYa4OyMN0
ry00uVJ90LUt1MBlmHWougSLXofkoaf+TAM1Lrsqvxgc7LDJskFCqeNV6VR3Nc3zTVaG7/k/CpLp
hjbYorKi266UD4qp/xpLO4BdnH0aqvsLhCiIHLd7V9XqLe6jZRlr3MLR1kjNTWy8li7KpHzTMX7M
4ydXQBdGCLCt2CQQLDBQn1Xml8DOI30J0lcX6K6qU6W17mjhAHHcZXCLaFcstPYxUVtUFiyEgPZN
ue/gUSVBu9TynRgf++Gl72GIGeD99BESS3zVhdVVJRFwtlD66SO0PBV7VYDarIPoAumIbDFE7AIK
XJRcKPMNJQF/LPqZAk41pzkTRM6m4Z4uvGKZ9cnzECs3uu/s6QP+zlya0YV7NQiT3THqqCx1QPuM
3Wi6K58iV6p6N0Ga3VjC3be+/RLlErpKITexGmw1S13AEFmJ0n6HHYB3oH1Ni4Pt3HwkpXdPf4cy
brsu+2qvJNll6qULqQY7NfbmTW8vrbF71AUEhLRRq7mlJVR6Aq4kyjfBonPHG0vruFiqhoTTWHqk
upz99qvukkvNz0dWRO49jYjQifbZpygwq/UO/KlCmRP5OxSx/HJZK/5aw/QdCPLSkB1PInKXvBUX
dcNOq/pNU2bgECzxkXu+vwalM5eWc9PpvD0KwwLYOaDWpovHyOf9CEvXrqBvDpX/mNTmk+do96hd
fVIfJWXt1pEa4sOtr3wZXohkoNhld+2id6OroWm34VDtkhAEWKjchnV2449iHw7ZgwzHbZHygBSt
JP3sg4dYS7dKHJCzeRQ42KnroIu2WubfFi3cv8C/RrAMBgePrqQ17mRm3ZZedZtJ7wNZtV+jF94X
HH4Jz9rzon2UJb+BQgMWtbR9GhTXTg0mE4Zp0ETuUlXS36HmfnRtHyBIQOvdMIZ3K8eBuHWqeMnD
7GYUOh2gAjKqgSrKiN8QTnr0+TXDX/CchSkktizxJlIn9FKCNoCufSRx8gj2gk5SWlezTkMAMXPl
Q1H3n3DLKVrKAhS8rr0lEwIYmYaNVQaoQUG19ixS+zI3OT2BaYLj4+EoGhgEkd8G4ECra03x951o
Oiw2pkIwoKyZFjfvfaA8oDADrDv2aGHaiHLn6FP8KjNyx4XSwHSiWfsSxB4tG5++2RttZn2X45N5
3dRwjQPgDBuqmv6lKzQAbnlIyQ7I4nIsIPYRMSLt2g+bbB1SogOhj9VZzcWF/se9V/W/xiSAEpFd
NCL6QuD+lr8EnJN3XzemL2pXXft2fQkQuoWfIfhD2S4MY5iaqfKg8ohcQWHQr0qM3Jal3b9XqrjC
0qScCR3xOk2xbJCs7ZdpUCm268jGW0TTl21kbMOk5062kmeaTT2rBJBTDaNuqVlSm2el3ayMDkhQ
YZMiBXq36IbsVkN3rCyrjxYIS2VXd0qseztfxzrWtHQEijOB+ExbXwJ3fw36ZN8LdBNSAQhPC1Bz
1Cj0uAY407F/6SUoMl82jwZ2n4uaktbcLriHWz+jLuCB4tGifFikcgTVG8unuFYeORavAaTg0DVQ
5tZpPxcl5EfD6mkIdqGyM7oouMo81A5g5TXxQlM0/RpxPvAMtudt3Mq2Fr7SvZmqpSyxRQa7Vmrl
h28UarXxFM3or1ME/+WuGlKSSx6PdJozufY7UV9QuUrfdXNskK8oo4tSJM6uKLPggWihLPwcenrt
B5IqfQX2pkJyJm8K0GCywvJWhSaiEN/2jQhIDGsPEJivDw+yDr2UCaqfGKo2U7EzMH6LuO6xSslD
kCWaP+X+LlXtFfRvAkQ92kZxo0h8abCLbpFUqPOYCNNp1bByjKrLt5ENMg0wZd5wBYMYWODcWoyI
Y41hA1sKVniXFUDRS6LeZ6z2PvirvgGHlsLth72dXsqoTnfAm5M7ukF0DMoq2wTgCOZUlvMNEE2k
hsDiPVu1P94MmZm/FVUqVpSDoe6C2YGA4kGKdb3qPRnqDycJMdHxwSOKGvVNd2ooEyQ2ONzDZGly
3tTuVzH2u84OUE+KqH0pzrMfWJuqpVQWyo2edI9qO24agxefSyNhkedJvawJ+NvKBV9PAbGceQGy
JUZgXVDjBh7ESdbHa7+0rlzQRbqsiPwcDhIuuRM8e6IxeRiUcKWVoK84v5XWbS1fWQtd3+lWjHle
bsBJMO1uH6jBLyuCcuCO4zMtyrXRJnfudI+nwqfm4ICzohV3BT7mwm9pzLZuBeso7ONnm7vywqUf
PMy0xLEhp8oHnUY0D6L6KW0dUmE9XSgxgKZWv2oMkhm38d/AkkNIlhdY1CKPFCzzOLgq7Re74EHW
2J+dhpGnM5g8znV/Af1toQBkXhD+4S9nOSHU6B/d3vgoKPr66Xhfe8GTMCjsqMASAAvbTfKco3xA
m+oyVfprYifAdktfBV4xLMVoKhtHszzYwxCQBBy5zYjwy6yUfbwA434fNu1dZbovWQR2xO13QnFv
4riLZnZZg8L0wXuPpfOLO+neE9ErQAiZJasw1ddJ3W/AY3cIuJar0kyDuaaoOyPoKBrx/xdpf2OD
apGGTjk1T7ZmH2vXldKkq4AoCx0D6qHfxBr45Y5eH7yHvoaqPgRXDrlViXSuE8WfZR/NEUJb+165
lzm0QrMSIAqG5ZD6r40mvlBUouYRXLojpE8TJ96A3gIaFU2w7v2nBIiu1cYEF3XdtfaL2afXlYGM
fqYmFdQ9Bfpy/UtB+Eqv3AXM9ktVk2uld2nQ6cOKVtBCKcfNVCYQuXIXS6ygc1i7hc61UQCCSBKF
R/anDijPKIpgV3Od6614NCUA06lyU6vRLigiRDsUMNvchY+Fnz8WHU/fKs5vapOeJoCQayNoJ5mG
GH0lO7wa1WSlgy8mhoZXXV7uNQqiszTWFzRsbcBZ7luktHuEpIslUl7pok2umknczBI7VJgutdJZ
eWm2yQcaA9IYryLVvnRGcsvAWcVWssoS87EOsjcBgmxGNeEGX/Z5CPVJG8aX0W1nuaCv6QyXEYqI
St5e0JdeayjPJplJ11RAVBm3lWpOuEBl5w3W2kJjS1DXLlRYFZyEwrhUTWR/S3rmDi1IyONJNC5y
MazqotxiMgot2YafEUSat6pleKd58X3a+sOsyyoBrqK6rhJIyDgRsKI8lXR3mRbVWkQNdURk/dlD
gzKjtQwQQb8pLXOrp+C7GzzCu+YKVvO+1LolCpuzFiE3w2gv6zx88Fxr2Ve22FrFON0q66KNknmg
oZM76tzdJaztUnwVg7KXoL8VUM8Az3m/eAOI06qyHkOj+JVazq+2HG8zrbtVMx+1nyR571PzlVRa
znPgu7ME2uzSQneCY1hCCwirYUbjqpuDJ6F4E4xXo1PsFcpzqCMOO6uKW3LpUgdQ31E4gx43B4Wx
Mwa0geKxGee+mi2laz81Hr5RTbetk+rCjCO602r2mPLQTb2J+exFlH7y+1yrNqVhIs5RwIdBQvZW
U+L72vWROouzReyLS7dxrxFA5FGhdsa+pPa6Ni3o7R0aUzBoaIAqQ3TtePWdZjUbxQu6X/CNTQoT
2JF2hfMqx0KgphSA1IL9RldEf3OdAUXAsJ2NXf7aFtFD5KYgmwztwbcGZZ6MjTUz9O6upjd4IyPF
WoedCxcD7VSnR0NGT5VdaicUnVwzXaMxoT33eoXyNcIW/mwIjKnXloxg4aioh/089xR5XblJcdHb
BZcmvM4bffSMnHJjoikXXREInhWWmr777dRyM5CX7Z/UbGSDu6Gk1N521UZBjTlB1cyZSrZw33RU
UDEOQJISmtCLMHrR73tt1MDPuRr/U4lm3GsSxw60S682F2rSmMjGIbH4OY5Ku4lp1r+GLggj5Oas
5F0VIZQgQroa0iIP3ZfST9XflVE4+UWkTYoGuC+pdAFc8J+GFT+qXg9vRIGGFOO1A32LhG9M0+lo
o4Hb1iESyUOvNu6O1nyRbCLUQrZVWUAVNH1thjI5ObQFwXfsEVBC1yndpGQLiD/BsYdGGy+SaACT
UdHOXvtBfEfr0V4j5GJfermuLnmoIIY5IbgpnMbrHj2KZw9S2JuOBPPKqSlvlxARdv0oAVK1yBdY
QYIwhtDDLQgU4z0Zezkl4uo8q9svz6/ntnB5smqYCl0ZOp2/0lLzLyMcoFp4ebKRYV5fktKgiBmv
o7F7acml0CM2+weXSgFP6+gjqqPHqnb2lgU9qtADZAoygRhK6+3yMHkIe/cj9Gq59PQOlcQh93ip
Fr/JQx/BEds71a9p3GZpN4ckTH5cY1+HGqC6SLykWWK5O/FAQG5APqe16qXmr1jlIi9Y7YVkI28g
yMRwP5BmQHsexew4zfZmgXpIp0QjLQNkTLIg4+3kC0xGFKpSulK+50lxXRZc8kHPwfB0ODK81T9R
K1a3EIFudbjv26LWn6juIs2t0hXKKO9I5GPrpAZchtgsOPe8WjsOfnFW7wSQ9YtoiVkGrRTb2Q0C
2a9W0VBp5vCu4gHKm1EGsFWdCtkkxZ4bQ/oEhFqgJimp1OQh6gNB8BR06H9Uor2UfufDzykCmL+T
1YCNEm3O7T4EKDgGefIW9P57l9LubkYn2dj9pFIg4cPmEazRSs2Q8ij9ZxFTdW7rFjaHAMI4q+BP
LxGwTzfQsMVjyTEBxZUZzRwzT0FiPCEYnSF+8XGQG5axDIcLv4Jtk2tWtjGDDLSxFZd3tF8H1nu0
bwZT2Ume6JshH58Rdk83kda2N6R2zkelO7Sc9QLz0bzTC3RbkCGju9MPHx4VEnMF3gesAe68Oaqq
8GT7akKnpZEaJ8tC68rkMkAC4C3uBlgylizIgbRYjy4o7bCh6s5Gy9Smdqonk6PHoPEADBtq+AHp
qFtfIHwFqRoRWAA3aLObEyqDXG5NlktHEuQ6ch9Ij8scNoeWBCb5kPmOOGpI56//KNJJAqvqWDS6
sLpFUCDoUaDSU6TaalFegIPku4K3mjVNGHAJAp+yO17akfDzvVciS++4cXrZVh4WPrR0ZWIWK7rr
dBV9RMQ9M3+Rekidp1K2fCQqK1WGe1HtFDBZ0WBPgVpMumA0ThSUNPIkejAQQYCoNF3ABKd560my
lgzUb9VKQrFlfqI2g+S91j9GNX+xNqx7rQpN9OkzhK3svrq2ikidFRLwABf2i98l5dyT5adjGRyr
EQxNbCo5ZKTxhUwp4tVhwoGv5O9eiaG29eOeQtVzKGBQG7q8qTKdF3UEewWU6CrScu+9cyMBbpnS
sKtFJde17S0033oIFIPYX1S/6cYK5Jhl9uWkHBdU0b0dQvXheswhwbah2s+TNLOWHFmDvyuDK9/2
XtAqww5A1b/cwbF5iSHjow0oQvIOQnsMJamFSEwAqKFEXR15tGxJ3WQkzwbvqvbIS6RtjwmBVlZv
XW6XSOcBAZ1AuOXComLCVV0TNfooGWBS9o25cgtqr74B/d+c0N6hqfqQlkFxI1PT6TdZ1w4XkQo6
xKssekZeToEQVRjErp3I3kU0Pd4AdjaXoZGrCGZZAO+kVW+yNo93GhJsT4am9ZRqFfPBw1ns1cCM
gmpYEwJfqOPNaEt9VWa5/ewNIt20PrgdLaSXLIdU2Qs1ofbKEfhqS2+8ske+R+5W5a6KHAhwZuXc
yR59pMCPYU15rkMmWxYPnZlZF7w6i4sMbvFdWeJ4hg+S6QIFUVAxQwZx0n7qrbsyjuuLZHDHndOU
UJPVlNL6kJV0CuOhSSYp2wbDCsUR5irwBfixDPUeOFipEP1apx3y5uLJQu286MS61cwSBoVTPwU6
uOp5XoGDpOQIg8BVQordlH86KlDmXJkAjYif0+1Ian1qkkkn30tPqbghEAqXOtvXN0lsUEOnjuk1
qzyScFljQK2aha6Hq02KJTKrMwvxoljj38rc2pS1/9ImivIWaZTf2xhsE6U3fGxQKzO9z9qnDqnW
brGUg2UtMrN0bzUB5hEPgnxe+aJaAySffKMi97HuRn3ZNTzP3T4J5no+NOu6MBy4umPwYgwusiya
k9I8DMwWgpdLIEQfwX3T8mH8ausuQqbIDzqSd/QqOtdINwrH8i5IC/0+lN2wMa0h/i1Do4IOJ9h5
864MzEvHF9FFM2rBBpiNfqVERYckUurcZlaRQxOrJHxl5MKoSKMX2KW00Uke8QqiTz/A60OjFixe
1Q/ztrFDQP4DuT0IrcfW0uQtcoDGrx6INir5mZfTt8utTOz7OK9eYlmh2IL0oM5NpYw3Rm3rmzrN
kWgBbOXVFJlj7aZDHnGp67W81/SWHHIwaCGwN/KcBpTnPsswTV0cXLLprNvmbWubpDQBsghKofv7
ekzKhY0w5VKtZPsi1Elv2mrV+jYwNGvHAnoLT8nMaKmpnrgoG091UecsAGpGA8GGQllqXHR+DHdc
L7iiedW3HWNrQYGSQ6yTQwLp1i4Sem2rINN4cpN13LgEa9pISVFC/i4UY45UXv6VJORPyzxL02Hl
mb3IZrGvAWbRRS0mAIhYVmFsraCQDG9KBCzPwr5+NiYTPtpL5R6mYbmVRj8BHZGeGRs333XeiIId
3AgPsNsYrNqkSQGZ9tpNYCFn5QZBvKl4J4DxG8zyyVFkJhb/QwFLi/0YyRlbX6WlmCsuOpAhr32k
RQXSbAriFzwTcBFYZL3cyok1a0EShmI6hW8XxVdXkE3xyguCuxABOE1/sCtkoHRiSL847fdzxJCS
8rxhWwIfIx1j3QMbLMCkXpBwX6/KhbzVrt01jBQ63Vt5Tbt3F9xbZwbUj/hFWY5tUmjixYF/4oGR
ET0K6SUaOGLKxAtaTLMIiaRZ/+5Ys6K7JfbLmbVG9HFer2skU+g7LpxwjfWJnszOzP2IN5cNpFiz
Ubs1VO3QXNEaC5nqNT+lWvYLOY/JDfdozbr35BvGRbqESTogonLGa3FyhjowzLK5LhzdNEwo1faB
YZY+OKFKRwznKAV13MbLV3qsfZjqsA3y6iGS1TbLh1Xat/vT0z1iC/Zj3AOfPeHjzusjKLjSy/Se
15kxGysYIs0/uFfrwkyji9MDHjFhtNlZHHfHlpZ5+KUxfFdcVM/40rH7FKXONZ2DRZTWLyWaQKeH
OuL/9WOoadN98ysMUhgvVajXq6HoAzSX+q1W0QtL2/R64u/ScZyElIvwjC/7EVOuH8NOVlrfhnXt
wVEVhWHT4DFCWMK+HjrvzC49tkm/r+L079/GQN5H6gHd0dWYDvdB3WzMKjpjhXduiIMdmSUear0R
H6oxnHfe2J9ZYCxOf6BzK3Ww+XhDDojlIl6KusQlHilPCpwk2gJn/faO7gQsdm3HwQBWagfxzImR
yUa0FQTKroR9j/Kmv2gQNl6mK3srbtFLwBA0sTbxPpxFCxSMz0WVo4vpWMj3YCepAyP6+b36OHN0
QVa4gsWx9t18jpPv8vRiHo0g34Y4WMwsl7lR1iaZXpRwxWvIcQJdC4PniuoET53rAq5CGGaXp4fV
jq/tv1M7WNtOhMpQtuT9U+iGBlbN3CdKJvJx3NiLdm7PvNdxV9zn1jxanfO/O7es02/7dgzGKkmR
OWLsEHXiJlTXMrXWp+d3dI9+W9YDS78qMRvXaqx6ZYtXUcHicN/a7oyR99GY+O8YzmS3/W0avVuq
PZkAIr6l9qmPPCKQLfUBy5SJ+Dg9nTMr5hxctFnV6IqishE92iFDt4swuDw9wrEbxdTs6ZRhtcuB
+zmZrtDN1I0dtnpsfo2GhLGPCZhI7L0S8LgXzl8sHpemLixpasYfzoSlZQ/kDgpxShfrSQMiCnV6
fo85EnqnZ3Zs7b6PdHCfxDBj+7xjJCPPJ7wg3IoQXMjpQbTpr/zMBAxNVU0phWFOIX76Fd82Q41N
TtU4FirbaC9HYX/VZhFqNiZGWFcGTkFNFmxpk96OtME8HIb6c16u/0TDU7/gIFgVEP7Z806z0hP7
PqhaHCC6C6G22zHCcyZAkcECTDaYjwn0/gwqUzZe57xQZAMxvBgRasGmQZVnEoc/D+LPdTmIbz7Q
77xK+VU0mtHHRUAAwH0J0uX0+v/5kX8OcxDONDAcRtYyDDOAvXkVguM+PcKfp/3nCAdBq/dLkF55
P6zE0I/PEJ4efSO5Hkt3vDTt6kx4/vM0ToM52HMZAu1n/fC8t7VfwC1oV6kKlucfRad0jsI/rCB1
1rbu/PTczg13cER8xE8puqDQYYPq4mGDLVE+z+A9W+lNQaX09GhiiiWHO1W3NJWzBv0L3+GfZ6Vy
DMf1CgyKBgfUaXwFrBoM0FT8eqZwt0nQjW5Fc6GLDrYkentykoUAcwNiM7QuO33YTuCfHGPN4TqK
HrET0SU2WuVXiKxAotZIz5pzFfXMQrUWblnPqcTRdcTWBkcDjT7c6fnox/a4blm2jUu5PTnn/pzP
qMOnwjWwXQUJ7IEJNxGhQL/NrUdTQ3qpvk8bII1NdFliEIB+P01rdNVRWXSibYBOhkbrsvBQkWko
qEUzLa8RjUcZIlbXlBf3terdnf7F537wwaFEQ7cXRpKihzoC5b4XObpkZ4bQpi168JF1pBJU2Cc8
GEz14CPL2qA9Mnjdagw6RD3RK1MCKsWtRvkH1z0aebSnbGQSkoEqpqF9Si05c4qOHFl+AopQBm5M
/IyD7+ImToL/gYOaUPvo1DDC1IVN29QOjDM7+sh6/hjoYD2DoHVYUAW9Y626QTQK0rgGuqU6c8mc
G+YgyKE1NkhlGqZ3SYObfPilRvDF7FE8/ef98WM+B7FOMSGTxwUDuba6dN2P2nyNcCj974OQf1JO
VYVjEO1+nhr8Mf3YqjIYLgnmemtHk3vQcWceyse2gOUITTqOScA5LAvojocybVx3AAnahZekCxCM
CNtS14u1v9gEtsouIxDohn74WsHeLvE8QHmr3hF3tYt7R5Q+eIb4z4nTZBn97zAH38Zwstxp1J76
XfM+NG9gnDHU+IzwvTz9eY6tnC013RCGIyknHRweGxkopC+GbpWHV01xFwnrPkuQqLWr9emBjlw+
bIJ/B5p+yLfMqUvTvkiQW161o4874Y2kyO2P3D9QDiARnB7sSJ6g26YN8E8QrfXDTafkIm4zDYEx
E4qJxFi6H19Oj3B03bAuNyydaf3xaEV5mhJcBZqx16/yhpdUeGO5w6KLH06Pc3Qm38Y52AcA9cIe
heh2pUGmBBGAvvqZs3P0wyCQy+Nb1Y+8fkskg6IpfFYlnboyh4y0Sywb2/fbITuTJh5dNc6oaUxH
ldPzcxPYpMYJys8d6o13AyiODBCLaegQxrvlX6zbt5H0nyOVbY1GgkJsa+13Vfldjb9P//1jQZqC
xf/O5OAhNTpDK5uKmQDj36oZVegQZPpwpvB4br2m3fHt0ICutQXiE91q6hbhS2KACyd1KKK/udq+
T+cgDCA/LJK+ZCAbVdDc/iwzAz32z9Nrph1bNAcqkiVUOh7mYQal+jmmX1WIp8PcuVafhjf/w1+Y
r/6z88YFR/X2FuWfUZwJBkdHhQCioqlIinD45u3J5EsqO7BnNG3uDFepAmvzv9eQ+NPfBjn4UhEN
PwRiITh1ZrWXELjLRnk6vXzHDqojyaNNm2CNPNPPzWDqrhmlAJxWThjpn7BF/F0bGji51yB8I1tG
AEDAS58e9Fj8IdfVUHbQucGNg33e+XIclCTixPbY6lrqZVoFZ4aYQthhCklCraqqNPFCPnwn4Hod
DlDF4a3b0e8wwqexq2D9+u+oNe2AIN3FCEL9zZ74d8zDok49uhr6DHyuwQMTOCK+vsvTx79Zuv+d
12E1J6TiJzXJGFVawdFcGcr96QGObuxvkziIcZT1kjYAdYewv5yn4auwu0VrnimYH83widU2eHjN
En88ewBFAi7Lq26liPK6w3ItsCcIBG5yZfDYjfGWk76FHL8d6uxetEignZ7lsRj4ffzp37/FwECx
TVCcE0W6d1eFsUd9YdErN8q5cuXR4/VtngfHC5GosvBt5mlYGGzsEULMfCgvpjP3Pk7P6Mh3E6oG
rIEulirVfx7O32aEMHbaeibZKtAXN11GgE74dGd2uDYl1gfH6scoBxFJ1oFAvoJENfktPqK7/sq7
jJb1Jth62/C5gH8+7+fjsl3jXWqEM3Em1h9ZTUZ3HF3qQupSPbjphZ94Ma4EuLZ1OGrAQ3OHlxyX
g8zF1xp5+tMreiRKCdbRpGPFG5DW6M89ApYEG0SIZquxVxpa5uVLkbpncpcjbVBDqGSTNrUaPtxh
c4zSbDpENoMAK8XwcTEJEs7MtbWqCqyFZkiI3yOnsoATsHJX43xYQBxYZc9/MdNvP+LgzHsAtXJ8
2sjXBcqLdYTVbvY3i/ltiIPFTC3gatnQ8emSYIGUzG1VIhRwehrHUoEfi3mwOyOvDWWN5uzKuu+W
xb7bsYioUO6Crf4iV+UcfESH5saZq+boPvk2telkfjt5TWF3QH4YFeuFrJLIJbZnopV2JFz9mNhB
uKoiK4tUiyHst/ih2Q+P7bv76T9bu2ahrPMLeRncF++gnE6v59HDTh3GMByyePvwVVoV4D/1eiSk
0JkvQFJl4OiaQp+l+XU6FHj/xosOYPfpUY8GMoS6eAXZjjSNg5CZBIrQY0/ypivxKvdw2ICiU555
nxz7ZpoKSxIVNlPoh9ESsCaYRU/lUA34P9rZbzoV57b8sWilqYaN+D82xeZhtHIbWWYD+PaV19ef
UW5dqeB0sDntXxysJkVw7q45tnCaLlQe+NLhv4PoWGM1LAfBeJWhfJV+hAoR+uOep575QMc24/dx
DqJFoPjS6rNp7Tx0ySW05BnAuV9mHzwWKDif2YRHEjn4gqYlgaaQyh1WYcwyyWSeMysezIBEUK+a
/H1l40Db5q6RHSoJcnV6C2pHt4cUJugMurTA1X4e6UDmfotTbrcCdbPyLmOIqVs8S+Zg22EBzgFH
vravp8c8OqTJxUZZ26DAcLDtY54TZdCArSq0rYYPcKJlZ77buREOXv2yMmNgywbRUcYfQq3WLr3U
M1/raAjWYQPRztJth/f/z5XLUOd0UV7pV6hStgsQg816slKdgbKCMo0cwwLn3mU8N5f/ffmmmokj
dc1htxxsSgdFPpCWKE/FcrIAabZjMfzNXf19jIO5dTpGKI06qVst3bW5xmdpWPZbZdWv0I/ZAICe
uwvI+9YWk2foskvkIO/OzfPI4bOQGtWETljW/khKCMkWJAx2pqA3gPb/PjexqhThm58b507BkYDy
Y6xpQ3272BS4Lp0xEImNWbccF/68mI8aih+LYA74fQMsDDbV2jjzNjg6Q3BY9HW5dP4o/oe6KlGj
YIaWQnG/cn4FQkGv0Lt2kdM6vWmOTtBk16gqbQbHOjxzjWbgucCJ0MsPoLZraMXwYc49C/8JUQdJ
Mx0eg2jiSAMBuYNhHPL/NK1sqrurYZks/RXSD3goQ4VbIkMADWThPZ+e2NE1/DbiwVHPA9EImTFi
gjeP2ohZyYbMPe+x8d5Pj3R0CUnIHW2qJxqHT3mt7NEB9D20mXBTTfPnJH8ZsPf4vw1ysBFTXwxj
0iJC58EjlBVAZsw1Uuv+9ChH4iOkE3IdyzYtAX/+YLujEYeFJ4IodfMs6s8UdO7pAY41+hkBeLWY
itbEx58jwE+WapgGOFOtu6fyFRek90CfaXOPkJhmc3kmyTn2bfDFYEQbmMQfmZQLHCPNDL9HJsn7
FCAax1xuzDr9i69DVdwxjAnKyNX1c1YRysL9IKJ+JZJqLjoTnN96AK5+evGOfZ3vo0xb/lswGnyk
fEEecbEkBtgSBMLi/C/qbbCOqNhRSTT1Pzo+vdpaYlS4vOoRFjtc9QSw8OlpTGf9MBbQsTIk8YYQ
98d7zx9HMQ4pW0Bk9m/XwjTZQr14nWMMDNcFmHeIZvlfxLkJDTABXIUN1vXn2nmxRNGyZV6ZHoGA
vomhnHXGuDw9tWPbzeHad8h5GewwFOhc/VFWVv2qUFDLjXA70zP1ZoyL6sw5mn7uH2v4baBpq3zb
CkWfVl5Wlly7qKh4Xvk7ye2bsikgiSOtWQ/W5RhBjNHONQSPbcHvEzzY6JDbJd5kuJPJxr0CUYFl
zLnM88gQvBXABJvI2lhEiZ9TK+vGDAJL61cN1N+0ukG35fRHOrJ2hAQd0zhNgks8bGIFetE4yIqR
JyEJHLnGDp9eC3/R8qNzEFJsrLWPv0w12ucek8dKfozsGBbVZlvnJvw5tUJPGzQT2fnBk3mRLoLb
aI2m8kJ70jfnXkLH8vcfYx0Ei7yhYVCWjPX/weUwC2fKHL9uBK9m6gwbmYV7ZmGP3fK2SukNVB9d
VnLgn/Mb0IJHFA3PpG7eLrp9ZyzchTNvl/Hd8JDPU4ib/z1RYkDhCOqnpvlH46NXo0qx1MnnML3x
oIQldjE3m3qZiO3pPXMkm7ABFGHeAD5NpRDxc2amGyp5DUUIlAm2oEGHAZmqYh/YG8vEa8/EKv3I
g+/HaAffLlNloeouo9ULss6r+iZe9JfWBl8WTMbXLqWxYidv1I9u0e/9TXgXboBSfUFU3XTP+vO5
rXRu7gdftbK8tA1HJBhSkSxCEX+1VrhB9RHrJ7P47xfpj5kfZG3p/yPty3Yjx5Vtv0iAZpKvGjPT
6UwP5alehLLLJVHzPPDrz1IdnN1pWUjd3bcfNtAwdkeSCgaDESvWokETsw4rZ0Vv4e4GR5Ffk80n
2tqSNAXDTAbK/AjViyVpqCblZIKK9mCHJzlz0rvMTZ3wwOzWBUcMWsLgyLclp9t4G66Fnku7i+U1
Gaa0MX84Zz/tvvHb3eDpnrrbQrpsmZn/fnE71BmEMYDkm83Ed8au33Vedtf63e76odgwYy4RvCqE
PBIdZtJ9u1d27Q5kuh60LDfMrB6Hi10zFzcC8lRCUKAdvd4Ld1DVUxq/OIEr9xG8BSD1VnYVHhM/
lXfzB4iu3NIGv2EFwgUV7K0QR7WhAPcTehqQ//Kvr3/tpY9JQ+SVqNUh3C1f+qDf6bIqMEcvq60G
z0NgJ5/wNpRjl+F5WP0AdaUbECjrbJyS2T0Xt/8Xu4vbP9IKTJIzA2lGC4n1Jne7gR3l/Amvr3nM
8fX6Mlc/s26gOzq3AXA3f/UmE3PMYQ29a0/0KVQsGpDuQkUWY89eYeZPIP6pLB3EOeCZ6Tvvuum/
78JvKzVUvKpMvBWMZW82o1OhZXkIPiPQFnsglw3ugwnKZG1E84ciAr9Qw+odxsdRUR/6d2WAGKpu
fHRRIyDFNA2HLjckx2gTyadgFz+jp8bc679x9WNc/MTFmS4UVrWklSAUqH6qSn0PjhGMrbmZVDsV
bTcK7avXukaRNmvgjkCra/ExMOctYe5gPnOgycEjMCpsAm1FrVGO8VBhZrhVHzNoCCgTLgIWDxh+
FXsBuRYQVWiY8+im/fXlr6VrKB6YeDSauIOXDzpczSBQN+noSRBEScdnGm89SdY2WEc/D7gWDZfv
MljzKU470HSNXgTJPXDeQycw9w0FUl5572fdf/9ipDp01TTAhlFGXmIp2rAqOjHA46L4WPFdl71l
2tP1LZs9YunUALojyZVl2DAX4dmAxjua2MnkTR1YV4ug+JEZ+YFgTJRUBnjr6anKRL9x9az1LemF
VbKI1gVU4LSyTae/yVm5Dw7dvQS9vt0E/m5f9nIXFFb0BolNa0M+y9madlyLIpfmF44LJF9IMMQP
5h5FgPqilvaNAlpWpoKwQJNOCs/eDJAMiQbYtevbvW6Z6oAXEx3lwtm/Lm7Dako7o1eg4jpirjsb
oCrWc+1cpP2JleWtOSh7aSh8XZj61pZrqx/6H8uL0BATKFpkWTF55r3iCUceMGzrqnvQ+jrQjSls
zAFjzvv6aldGkwx853+MLrxLh5wREigsN9pTf3qea7IYNFc1K3z6mPuoIbgqrO6d/EDsdq7bXkur
LkzrSxdD2w/qeRg8niZzX5XGzzLSZqZerxy3ou6qKd3QVJNhfBadka8ftUlMjpECuBNIvZKwsDNw
E5VgYycbzrMafC7sLK7aCTzsBdSusKRA/wDnx49+DNygZYcgHh4MqLJtfT51zWcuDC5eGkqbDi3I
IKa/FXaIDRySwuZ+sofE7a5rLen39U+2Gr5xKubr9W9N7us+BkRvIBgKbyHQiBjH88zNfN3C6vG7
sDAv+OL45ZOC0qWJHURg7ZAkgAgyrIY7zN+6DEpR+szjJ00YaS7r6l9czfqF6YWTaFIY5xrg8p4O
ocWGM8gUGX+FzI3wGdIjW59uNa5fmFv4Spey2uyh8ukZjxNYKYHWt2W3scuz8Q7xlKfwCPkrlGu6
OxzAYVftru/z+on450suHGfibEBzFda1Ir7NovQJ9X6nn4AJQVq3sbFbtua/X3xT8NRkNdQrJo/L
IBUoGk+HljO4++ymeby+qrW+P7oT/yxrEb1BWtaDPXW+tg59Z2NLofnocDByowRuCbDP1Fa3r30g
2sBos/FF5y37dlFf2F7E706LFBlVV7hu9Tw2IB4fFfQ+t5ojq1aA2WWUoib1rR5VD22j42qaPAE1
Af0mU0LL3Eo51uruuBL+Y0RZhObASIlpzGEl3vNdU3n/91xrCdiXLGho/Jutu7C3uO4FRFGKZo4r
8vCkgP5pBL+uNG4YWXXDCyPqVzckWhd1SY2dS3UQ4KGwm0+/m3pnyvVG5X3L0CKQGKogQ6vCEE/L
m1Eybmq0EFojOBbpVndzNSBfrGkRRBiE2UI6YePimQNjEtJLUwf764dqy8YiVBTGxLkqYzkjkvUK
RBMm1BOum1i9Ny+WsYgQrAfRvzkfHQEyxCR/zMBWblafVZVbTbEFf18PEngjavrcyTSWXcyYMQFQ
Cby7cjGnssud4lnzcHlCdsKKMbVqlw/QOwRmYuOxsPocA2v/fwwvIkTWdxUDbfKcbJkH6KSRXeyZ
dyC6AqPivj1B5glZtfH7+t6uf75/jC4zPM2IWjZH32Rsz60y7tUx3wKSbdigi3gxhuZE5PnqNMnr
EEHctY838oL1M/WfVSxfsmWc8qkqYAHEsHba7Q3Mz1fsSdV//X/tFl0ECRFC04DI+ESKLEGIVXZp
KZzrJtZSHJTtNEPHrAcAH4s7Kk8gRFXo83lqwAen/Ijrc1A+obVvhSBqCgF5HbpuoxKw9oEMFL5A
1AOI2LeKNI8zSYkGvC2iMLWM/gNk0xsfaO1eurSwOMIVpIg0BdhMz4h00L6dStD81enGkOHqs/TS
ymLvwuL/1vG/fYrcMV7ZufnVPJB3gAI+k2P9TEBoi5f/o3QXuNc/3OomAkMCxIyiADe8uKVAUhnr
elJPHrimQA4QFeAaV9+u21jbRnMGWmO21dTJsnUgJRMF2RvyX0yCBelNGHJ30jYLZWu556WVxceK
KR6aw1xTkIJfSnSXY3R3UG+0fj/KJw2dl2g8lxhFFlyxhJxCygDCPuJTTk68AJ88GMvZsAnZXDsW
l79p8WnjmCf6zMboBYZ5LEh9o0q/eA0WziCDLhEEOSLdJYZkm0UGKZTAysVD3LSWxs8tPxTaHxXj
ONRgfmCU++vfZLVye/nTFnGb1ZkZQd1tQknZ9EuQW3nCSj6Jaz4i4nnZR+JI4GPduBPXvI2gi8TQ
9wYR0LLxyHQFrMUTjDbgHycxuBTjrT1fc7YLE8s0T1MbJVd1mAiNN9ZIYPt5VaatwKDOwX+ZF19a
WRwboncgUs0RUskj9Q0vc42X8D4PHAhgWMGZHeId6P/O1Q6EG17ub033r7YZL80vIroh6CSYikVG
+8CfTqnHnwy38Qw/2qk36ae4u+4sW3u6SP6aEnS1agxzin4kgQ5udIFzVHvXrawdFgKMMQARCOjf
QJ4FhuAj5e+XQz4usV1u/gRXXoDMKT4lJYW/fFw3uJahkRnZKWMe9jv7GARtm4qF+IglJa2ttLVh
V6C3fB/LMD2LRu982oMN4rrRvw74zXVwWykq2LBQ/lzEBCrXeFCBZtxTIRo9gplUqWurqF4nqliF
Cq2asbFzWnu82/iKK/sLlXnsK9I1DZDW+e8XT1atguTt3zu6To3bMIkPrA+s2jxz/XcvQxouiCHQ
tsVtsOI6l0a1RRYlaCVzsOrBdZIBIuTaKLsDU6Ae1Ruau7Gz86Fb7OwXW4tDqdS8jaB0O3ld+Fow
yTVKTBd0kDQxnxq8jSclBiu0egh0AtUPeSugrtw/yETMuRGAWXSMb37d3rCVzQzKm3ghYT7RpXV3
UzSDRYCYRzMi1M5xN0JwjO8C454MZ0H4fgp+Dvq7McqYGJhpjT/7qN1opK9uP1wbKBIdd++ycyVz
VdT9BDWMiD9MzS8Iy9yIlm4YWXtaM/nCyiIciaZtIiJgBfIg4G0HceMMe/jVOYFVVU7k0q0vvXKP
fDG4CEhCo9CV62EQbfIP4UBp5mfi5zuo+jxjegwcgdZWp1Pb2sn5J12cnjotU7PXIJNemr8NAbHc
fGrBRaNAugjV3R46NZJqd22FSxNXgPze1eBvxMMSEl1AqvUWTUu77N8UeVeJ3u8hfgruqgRcHmUJ
HXq5tMYosCL2SERmK/mpzl/b9gljkQnUMmtbiR6GbLCifAuOuLWs+e8Xy4KmD3SHsxY7qQs/wWhH
VcQnKjsbR3M19lx4yCI568MOBDs9zHSg/hMYNocIsF/EgOMM4TEhJ1KFrhKheW28hlF4r+g/iwg8
9uRXl0LVuX/l5oQ3HoO+0b/ojcCVwJKM/zExZLAIx3LaYGqnHFCmyUtIazcWKCV2CTjT9AqsnwTT
ZSZmsNQND14NFhdWF9lXQBoqGP1r9SYcDM+Ukle5gd64QOdJmB4kvzcsruUMGFMGigAqlzKgoIsv
PcmliRsP/EMAizuoeO9Dfku5eVsWsw5lcIrLM+54iNRVNyxkL4WMYv9GEWmtM/PlNyzcIK/kDjRd
WDb4aH0GeuUqnQ56iAJJDWBvXoKuvZShZQ9xmvaUAQDTqy9GD91o/S4NA9/I5b0Sm8TiHX3a8NCV
jA4/DQgqTBUCJLlsp4AbrS1zA+ebFZlN8vpXpU12KgfHvKv3I0TQJfahT/t00HbXLa9kIQxvrxmF
o5uULu+NCAzuGYYoUAXojZ0qPQ6M2Sy6J2FtUbqRYs3feHlDXtpa7D/pAXiecT9eS86p3tnN+JkY
YiPJ3zKyOFFKPVR6l8FIIt/qirB0dqD5Vmdx7QbARCZY/oDSlb+9KTGunoRyMU0eRd2peFKgoXL9
s6z66qWFxV41oldZFuC86P489qAe4Jx254MZikE40YHsoEvfQfLfViirbZWG1up57NL6YhPzmkmD
3GF9+v3MjKs57NW0Kz+4k8/ZHng3S9OBYNxqX6764sWuLsJSEYxp0NVYMwBUNsfBk8VrPbPgyo+i
Njccf610+GWNi4RU7fM0pwLWBhuUu89DtDNA6w9+kLl4KHvIxsmtNh22Bl237C6fiNDyC+py9h3d
74+RDUr5aBdgnqV1oWEBYevS28a9rforqEjRrMWQBMZMvt6zvRk1WQ/9Wg9k6XZEwEa2SQ67dseq
GB5WNFRyNGUJqpD6UUStmQkIV1SgKOog2QU+TprvOxOqR7Jw2XBWSehePydrpx1PUfRO8GiDSsZi
YZKRpTrvEdIj0VhosFiBpNsJcqHrZlavr0s7C9ckWhSacgM72nlw2722A0Lxtj8UR91r/fhW2Ujn
177XpbmFb0LziOZd2U9eUajoIe47voXynuPHMhb/YwFAmK8eAXBAFBYqLJiZHxuZNZaAK4jAxcTo
1t5tmVo8jBDwJx7NOQ5kJU86SvT8p45mBObUtAP/Pez728kib0GzFULnvP/aEue/XySXGO6Owybo
cN04PaCBkS1umKtbvQsBFZ9udCJWHRGAeQ10EhDLXk7zVrHWydqEU92wEw3/aPVHmN5vOOHqRl7Y
mL3mYkENbzUGbcG57AP2dgE6xcAyP/PH4I64xIfcgpBcFdhyIMs3vuGqP15Ynld/YRn5cQ3dVIGm
GASD/AHY/USpZG9jfVtW5vVfWNHSMZSNEBEZWvUmNAR3/Zm70sN0Jz+mz9mP4XF61zaqEqs3HVgP
MAuAj4aZq0UACZIa0q6dPMM9FA/QCMh0stqvzdv6BcNxmLYtfkPTcCx/QTNoY1PXrjuMCBgA1VEq
Y9r863LFwIlKS1AsCmhTCChcRVHsRgZgi4V6b7Z/ru/uWny+tLZwHq7UYSANEMSr1B8kgD7YMcua
Y2P0NitBXGZgOIDkG4dizWEvbS7dpgsD6PTAJmn2s1AuOGkgZa5Mr9eX9ncsbnnSUc5FJQ10b8RY
3j0MHYS6iHRUXWUmrGqasIWFp01QwZglzerJFiYaGFJ3MMfxthLE08xuP2LOToOaRs5qJ25L5qAd
dgvA+i6KOZqkERBUarpBf7dW+GYUA/LoVhFK8M/Xjz6ps1BUQZF1JCBgAVVYipu4aKCwVeB2Hg1H
GklkxQJyx0n5XkMmKyVQ+NEK/GsLgfEtcPfaTAx+EHCj4CAwcQoWXggYCYRFtGBu3UId0Em98iU4
Gr7uyTsub4TktQMOcCeqnfMOfGv3dJOCuRUFaUhKBlvTEkybRVtB5PtLCjQHoDtALczA4VrWGTui
YFw/TwR8DrjonNnob4E7mFkmYOuy8kdKc1uqn5j0cd0Jv/v6F7vLUmPfj9SQKNaWjwA0shei4i09
QGFWDjdO1UrMgikdQQtjlWQWb/jqQ10+FmTUscTiD8Z8BCBO2c+8tUIfFFqgGzMt9UP3Yhcdta2Q
tZIHfTU978JFiGaNGfd8Nj3Ysp08GJ4C0Qy6V/z0QfvkDt0Ikd+D1ldzi9PCDSlUAaUSXo2kMq1M
a0jgphAQV+PBrqLOkQt1R9POv/4tV3L0r3YX6d5YyVOt6fm8zMHVbeiERbsWgqdO5SCY/Uk6C/07
iF5dN/s9h4BVpA4gdwTa+humMoYGjOAB4kAs9U6TfozGTQZ1u+tG1r3nwsriIjCLZsy1thTedDCg
V73PvcwXfv+nGkDDZxkulM99CCb13ta4ykrs+7q+hd8Sjuk7k8NyqtnzvILdnYwXySYudKagtRac
Fbd5lJzNF9f3RPCr3YXTkjiQYRp26W29z9zmUyldcsLI/Tz6Ux4268OroeBihxdea5QRWJbm7zjn
FJDZzA3XfJ6L0q1FH6FoJWd2DDKb/4eH++p5ubC88NsI8woSurXCU2JqydMTmxXXpXsZmu8sOCXS
2xhtUZKuVCq+7u7irdI3waBBrFR44weNIMR1A91fkDVUD9XPfhceY7FTVXSfdyLZ6V6Bvu5WP1L9
fq18+QVLrAzGLiA5mYMDfibFALWZG7zlMmp5lgXN0RvUsJVd+i65M/+HcBEXTX+ALNjLKFnh1g23
7uOocKIyhGraNzBhA6JeivqdwKMjObU/Ejd2dMOGgqbuDI7sxC4wxCyH3vDG1bpyj2MT/jG8LCs0
DMLxdPhruHfK38ZNv0uOkg/B1e1CzQpo5KuxxZOuKQuzV03sOAGc4XV4zt+MHaipC790Vajl3VZY
rMmt6q481J/Tjv3eiGEarpmvCd9X+4unXcByVVI72I/3oOK2CffQb3OjX2DY8gugmT7/1UV0sbvz
D7q496heQniMtwhdKQhln6b4jhpuOhzNWnKCGyjWOBsrXD3JFwYXUZrqNOuJ/NenFQ9yzS/ZjjdW
jjnJYK/5VLPBpoFhP0zbTa0VnLYYsFYGv77u8CJWZ1KRDr0yuxOzDNXuP6o/k2vaqTe+q78BJE0H
R/yRHfNm27tWj/PF0hfhGlOjKWTYYLqUnsbkhYQbfYCtrV2E5zqvpoob+O+P7JfMBw7MUeFgAoUO
N5M45kkPhIH+4/r3nP+b3xwWZSqC9wn4vJfEBMYwFEUYD0hkIPjo8Ga4q8fhlg/taxKQ34q8hUNZ
aYqawDIA5YJei/x9FFyP8qmBMo+Ym6K/S2/cgRXIih5UJ0ME3qoXr30xTIGgzI3mDtrPix2d0HcG
p4gsMCFW2iGFemMnbaUta0deBTs5tOEguvANb1cPjIeq6LGDJYXq5i+Oefo4A9PLr7g6FS1xmPhF
j2iAor05bjww174enhIg4fpb7V9SIvSQm6eGwNczyntIQLf5gY87ke64sdHLXsscLg0t4ppWJ4LW
NQwNI+ZqITibjm9BCPQffbvuj6vXxaWlRUCrmCYw7TkKr2tTqCzH+wxMnRL5KQf3agTEbgTkGh12
hnIownwDc7h2AC9tL2JbESWgyw6wSlXIzhD9DhqHB78MKll1iK6TNdGtKaJVBwW7MAHwBFOMy+NH
zCHISQTnMdtpB90/Tys31rSWu4NB8z8WFmvSm6bQ0qhD5pWeoRTq5OYpjVTn+lfbWsYiKHfQOKl6
hkMdtQcDBTEoUlw3sLoKNCLngY+5ETN/uYtrTqtIUZgpvsxITC83Br/lvUPNn9etrHk5mLJNVQdJ
mvwNCtRyHtCEUxwnTfjA4z1kefOskORpa7/WloN2BCgxiIL52GVc6nhdKCBlw34ZABcVFmHHtv9x
fTFzSr2M7Jc2Fil31pJpwDnCYlhht3XpC93Y5YOwOg72GZ67clLtr5tcTb8ubS4+E6apI6PsYVN5
TLllfGAI3/zkh/amdIUtO+oOyCrJnZUr50nS/360BGKR/9lVVHK+OgnwWyYEvLCrdDgzdceUW8Y/
rq9w/cPhppzZgmBtEZ1YGU5Zy1SkW0bDbejZvqVR8Uu0ibnh8Culw3kx/1hanFtuykKrmQ79qCL7
OY3VLa2gbJpryU0aoPFZv5R6vy+z4Dnt+qPumOIpe0dF5owU+Kg2zbkdoTemkBdoAtWWVqNfOYUb
p35tM3QdLAdo32HUYUmdVBk6OJxRGvCKjNkV5hmEeKNdYl/f8tWaB+p/M8MKYPTfOLR4XNWDpqDm
ke7zzNZBo+UVoxU5vTVXA+vekTGYvCmmt1pRujS7yPZaViYpEX9LLfQezyRb2SVP1GndaCee+Gaq
sraZoFIAfyFGzFH1XKQqzaCXUDyFZyXjUy8nTgGKLfHfi2ig+HhhZBETSiVV+jyZ3TeT7iaC0v6M
AAxqgVrAoG2clbVoemlsEQzA3dAZaQ33MGNxaCv2JyRjBNHe+r5vt1Ta1mz9ZW3BnI9GyJIJJOX4
+Sif4+izl4g+AMlu68lTa2zBH9Yuuks7izxIHgikuiUTT4A0ttXitq+fN7x9jiDLsA1aXOTIIEM0
gXX4GsQGDeOobMAdRB7rI/B0jR051OmcEI6PqPnvSpl0ZteeW9WwuXC8yaiiwJADAcQ7PTR+v9MA
l679LaTg6nm6tLPwPdHFvFN12JkrtBA1tjsAIf9KYoI5NrLA3FBuxNDVCtClycVeyqMsRppIuAJR
95mrpZ1x0ofbbLQyv3JGV3W0EpmXZQqn/MzV7RiydqgvfsCyAIQSlCmKCT+gfUUT1FOc5DAMuwj1
NmR6rizZwxkw0I2Aqa4ehn++6HJ4ZQCQXISCoZBqOppiFakVlVZ97ipLvKRn5rauYg8/Zl/qLBN8
s1ARd9rSVlO7fdbsbLO+unZowLAANQtQcSGEL4oyPdH7lCSN7FXlZwPgr/Qv5IdAxY2+jaoCagEK
tYUFyVAgeQ72fU8KjwU/YQR/w5VWthTokVkzFz0i5Vv+yRP06digyV7LJQetKTfOQ6cA4yaLtwpm
K7t1aWqplFEYTMQkhalY9sKE3WZ5ttFbnt1+EWIU0OMC0YeE+ju2E7qIEai3YwWQAL3f5ULpXnOl
0P1uJO9FEEZeNUafZUo6d8x1sdUkWglwwCGAoWbW8wRp0DLetKhyKCOpUQBAS1l1xU1iq+f8WbFB
oP6Y324dh7WKg4pMCqSSwBl9r3z2Q9jXbcZnuMXgphwqx3PRQbeSO123a3+ryr5y5vGQA4klJJdm
xbJF0BF9jcdYgO55ir6CbbTPbcgfTI4Qt3FTrDgKpjRAPz+/ixQ8i77eFLGikC6LoIMOArYxdX+C
UgDRu/NYZDckcyZUVLi3tbqVigMko/WZaMiErre6+HptNgU0l4MOnLYoIE+h26NslGQnucnvGrql
4ry2ROhW4UIHdyAEO2dfunj21UUT04BxAfnRNHHDSZa8MNfjjSfyyuEGVxfONaZsQKG0jB56Bx10
RtAhTUI1gbZL0RwAy9ZsdO4zrxbNVit4bQ/x2MfmUfAifaO6rYiUgpIbzcP+b3rPQI4QuS2RrAIT
mxLbyCj+vkkWxx21BWBJ5u4dBjAWn6yr8FIIQ3R99DQEYDdCBW4fh33l6HL3O+gr+a2vJsNSujE5
9TxX7ErhU+9IkWgjp+inqrcYYx0A2ZK246JBs0ACzxcq7eZJSqg4sEJRvB4Tei5a3PGpIE1n89iI
f9JxgqBizUt5l5bd8KkWnFU2l1l7rruoPaoyeIRNDp2tVolxESr6fz9ng6wG1Tm81NBz/0YTZgog
Vfv5RS+jmqTIGIDAA9hI/nvFK5gBAT+AaygefLvhpjBjZlJn8/WQhNaQN/d4CqPOIr9eP/MrsQVf
Eh1YSiGK8o2DirIxSGiYy1Chn5w4fEszAPPDx+tG/ldUeeExUF5BvXQWKAT+YnHsmsAwmlgPZS8w
m9DVOOhKtOlTYuOfoQZDtzQpbsFaBj3W+mlUtd2YMt2SB/Y+dMEvPsr7fBqD+yLoMlur5R+070On
JWNgMUPxJ008JQ2BXGmU3UAXjFhKhVH8qE9mOIT8mY/1mdESIn/yXR6bEFLWUq/npadrwWFg0R9p
HAE2ltS3sRiOpOepW8WTn2TSvRjHH3wazs1UviZK+6oEE6ZN+Ait2xKeD2zpTu/ojqV1Yw1Cea5E
/Fyn9G0AtpBGwSFQxVnVc8UxC/pWcF22w2LArQSRJS+MuGTloXmTB+Y5UvtmL1T0S5M+EWfaNblF
SKzYJqtVx4gif2ohVTr2w7Fra9mR1bh3oz6yaRLnADrFphNl4NUpovKJEK2xMRLXW00XHQTX7vQi
u6Uqv2HCYHYKFR4fBFjErkpltAa1+1NqtPFYhwEFIMDTm7qioK9uYhzTEoUAZdDsQaG/K7U7q1yL
UMKsbFU3T7ma2zWqQlatBUca56cs0rltZsQVM3U0BoPTWHIzQ/1TK+EpiFRLmAbGwvqjafaOEkLe
tW2yP1xA4E/uf7eiyqA5Ubsg/YvtssZMGQeVdmraUUPSU5IXuiUl8qOpdF7d1ocWWPQMovS1Qg7m
BKVqvS+8KqofgP738kSytXTyS7mwDEz1Bv1jRAtg5P+AnO920D6Hnnywkt1PQxva3YDKM+RgwZn5
1unNQVIFkBfJHY2IKxdp4iFKvatNcJICzDCXVWqhmLfrqAwbbK+U8bNQgCyI0/e2Fb6qfIZqeuyj
o1LlPjUlBxAeF/xsFpSvj2kVgpAXqD/06v0phch2I3+A9N3OprvBjHdymB60Eck89hLTJZgZgfhl
lDp6LnkSH59Q3jtqaXioReyVJVaY1uDcOgVdYdfGT4yf22n9GDWlH2nKJw3JoSswBwQ6kdJKBMcE
DNmrg2FLDbHBmm5XoCU2OuqG1eiPY3XseWQHMU7OBAaaIH2vS/ZhVuOhxTydUD4mEwhkmjUeikSd
Ib31lP4oZMD2w3Zf9toLYgx6wAGOc2IrKqCN+imptRsWmW4SP4kEDKgT9UEvDl9QfIOlv0BDAk0F
ze97UBllXW6l5Y+qx9+Gz4m1+0RHtzWfnDpS3syu+ARycgJlsn6fje1OKs0XOYRPq8NubIvDqFB3
atLbsuycwjwRmriRSh4wfspQU2oaC7SNEbpg0V4vEszgyHiiZsWtICX0FkYTG6xLBxqg/CP4CQHr
oApmx5q4pSN5BSdDbnWDdkgV1sGhQgPaSiB5T0p6lA0NYKt4AOTWUEdryugDBAUnO2lVFK8VlyWi
tFiBFlyoG4GdhejgQvopUPVHNWrQa2TBOVXHxK4j807vIb4ijRANiUfoekPIVSubG0MHJZGUNo0d
0/Q+BQACgizipjfbhyHVbhvGTnUTPXdTMR1KRQkskogjb+hNTEAa2o5J7dQ6T3wIAVWIYYZsRaQE
nRkzAVqnD+DJk/02Vh8Ktf2lpDLDn1HFCVv2NEgh8EBD4TVUkixlqrmtcfU1rtNjOg9TKUN3rFoE
1nwE7hH6wH+kSQ4stSz3qVS4mUyFlUcitZpUek17/aHj+Us4CacuMDSuFNNRn8ZzD9IWwH6PSqh2
lhSRN11FW4i0FCVfMk6uQNrmBmmq+7UwqK1VbeYNivqMCu3jUECtGoLeuIpl+UEi3a2eNfcybWyF
R7+kzAAdVqrK1kBr3c2lilrqRJ4yWr7WcgUqBr2B0I1+ilPyOvVasktkrbTUVD3yIeCYFiSZq438
k6aSXRf4f/fAmMSG+EGV4Qdh8TFUy1vQpBYW5Od8Ukwvaiw+mxq/lU8dcnaSv0jaUNmkKo88SUdL
FOYfRY9wtavBZxmxwxRPH/ikNcbiuifeNfuh45/gLf+IlHqOeFhe3kGDLTdsEYJ6tg3vRgnzl0ho
0ekcxV4S6buZJ/syMUwbLQZHUvjR1KZzL3A58R4iZw2el1RKbZnED7JoUhxFlHIxMnhTVOM7WCEj
t5Spbiktf6SjTB2qZdBW7IwYCVp4b06mF3AztY00Zu4ArhZHS4bWN5G1g9StiJ+SXFFtPQWjZBYz
2amgeGsxXkjWZBavPSBRz60c3WSpRr2E4XrhWnkayv65TfOPKSWSZ9YphtDM7gdePM0uqsL7SuO3
GfIDREsE2HJE1V8iCCkpenlI45Wwvy2pdj9p5m2jccXG49MJo8rYmVN6H0lAXsakR8pY6wfkih5I
TsBQEdObcQJHRS8HNu7FZwkrZ/30zMr+1uTVb2mKvBRBrexzgEo6tF8hj1VOMt63+etQNjamNM6T
AGuIOoE4ugkeK+DvQRTWvLXZYCOZve+bGmKb/KFLzMAlLYD5AX5GGjaooCTGYMUj0LBZUT0xA3qL
JhM4WCTqrJKYo1Vl5m/O1LMZYYhFZqHdQwI+xXQJuGvdSJYelUa/UZPYtHnAFEdO0ucRUF+JBAez
Du642R6U6lYFaqPr+E7oyuPEhyOvPg3jHYHPnjD86hYhcCs6IQ+todnpdAprnEFNA6mxGH05nDRr
ks3YmpWlM4QfuRgwmxTf1WrpF0S1zYQ5oo78YdYrI7TU7JHBxzp8pY4dNU6EnRntrurNe43JByrr
BwkVaZvrEbWh1EXtQAldnWs+01KLG5UfttwL9B8Tl/eTbjj1hAwFB9fIWpeL8MWMQuj8aJXFzf4l
DY1bBmgt5p68sRj3Q9Q4Y1a5I7LcB2kY7gKgKe2h5oGdT3zX62zPUQQBt0F7lHB7WDwkNiLwXkac
xYDB9EPVlbPBC4vz8bXrkE00pdkA/FgmzqQCqGyMvS9Gxa8SEMUAxaxr2lFpp+rQS/kxjZAnsdLF
A+9WAhgBZNCmi8DuFNJLjfnlCRQERZ+4tBUoVhmealKnBFNu01CPa+2uN5tjpDe3Yyrfx80z7551
9X9I+65luXFl2S9iBAkSNK90bZb3kl4Ya8nQe4Lu629C5+6ZbiyexpbOxDYToZipBggUymRlfkTl
Vyfuj1x9SyvN63Ewdwx+RlX6A4mM2xUP9Tqwg2mjxkK+QQgFhFcFKIgVxQc7UIVIublOnOUrELRX
rTrejZazV/PuNlqvzCi5Upb+WA0tMODJAbiGF9I1r2qLO4wqUazuM2ZgR3kmZc/XDk0W10hwXnI9
cc2y+1ja7gMimGjTzPcjrfDcdlYRGL32Exf1dmnolZakXp+1P4q2iJELOr+ok7x22Xg08nqf1CPY
IKaj3kRXy7hcDWAQiYjiJm31M0s7Cw4Srqk1l9p1RmUAn4AKiiNaN+4yFbdpl0H5zwafS5ffTFN/
o6/qnrbzS9wMD0pUvQK5C2FMu79b2grHtKmvnNIGm/zcedmc3iX15A1Wpbhq375dznU2CgxnmQ7/
85MCQ5XmeKspCrTxhM8N3K6WS4oLWynbaS7F//zEQlnmTNN4CbjLEgiwl+zeSY29lqWSutq2HSAI
EPODuEOkNOj0qmF9gpxtdG6M5qM2vxuqhFlq0wQfR8FlQWdMBCvkERIT2jRqqKEH4rWrNhxI7+gB
0H0yUuKNEgkmJijWomMABdj7810DfTrG3pNODUvHQnrX+80weGT4EmG4iDrV7vIp4K2HT/nuiTWh
q5OPTt0Dh6uGpIjcZtE8fX1aFeZZkPlFRmuurX/Z4OZOQsgeVM9QEdPFdhWLFjBXFqiI0xwJare6
g94HHdh4/29mhHVZiN+jxsAumnG5K4oCxAz0tlQd77KZzUt0shqhXKClapGsE8y0uR4Wdn4/KSDh
vGxjo2aN6s2/OyZc1DKptMWeYSPqlNsucgLa1RiX129MtXjSaXUY6bxnWiL5UJvn8MSseHunuaUW
P4cJIh3F6rzWfJymn+XQuK2MO3XrFFLgyKBaADqwT7qb+RJXKRsVNDHMIrQaJfeYae1MlvmzFiq1
+cqMKri8q1vnEIJ5YEHB/0KJUyghTzPtK6NPNKSHkV/2NthWWneUyTdutf5MkNKjZgWqMzS3hds8
WqWqlKj6Y0ovumLm6GVZ5db2+kWbK1Bf5Icyb0NIseGVXtyZTtd1851Mkjro5q+A0JyKOjIuHlrs
5z6FDWym6OerYJ4MMIiLttgSII/cORhxesYQKMSDZU3PjZvB+e95MxdzTJ+ccoyZqmIBR19o0kRx
+6nQkPH8BcjxzIhwy9cqImD5J2poUNa4Sqr5ZASx6uWTsoUfP7MiXPJsRlegAMsh2ja45Jlrt5Cv
RB0mAblXeVCO5XewGta2KxvO2Lj4AKdyjQd0qD8jv2zW6fPo4FY05dcUXHA2aOC78YVldwlC5x56
E6ME67gFQTQ5QJUDYsHGJh7XQY9qpkW1FiYJfVmMJVCjWt8pPXstWyjsMEx0d1EMocesuuoAoofa
yf7ybm8QqaEzgOQNXToDg+u24HecLG6WTmEamuXdNWvRRgoI0iI0rP0aB5bcrb8QhtPVw8iRydDB
hYqSJztYG30R3FUobqGgjedefO/bXjVRzMWP6DQGYvp0/FijCEU81h2jQv1+eckyY4KDx+wYmfKi
h6dLXjQdYt8KcfNy8UwUIi5b2kKpna1L3Fxw566FjnWR3Yqh1ltldJsn9lN57K7ig7MbPLAekmuV
uPpvCuRQhlPb4DrD1z3ZWL4XJzEh0oMly4pBC9UFox4WBOdIv1/in8r4HqG21yff0CLyLevP47cz
s/yxOzG79FEHzWqsu+3TwCRWuGbIly2ZKvHWjT1dHX/nTsw0q6o2WYQvaezsYxWO+y6YroeddEB0
y7me2hH8uWGi9FsjhQFwRQ+XGn1dtOVXX3lJHnWvDbvZpfFRRgWy6QdPrIraRiYtlahXYLWD/DHm
sgHRKUaoIOc7rt6A65hM1/2T/DJuDT7g69lQ4YT+4ueu4QDgkdHzU6s/Vdez3x2m2+4OdJgYU6OW
t8J4/nW8KW5mWRS5vc//GBYBCQhWm1iLcFqHORvcLMqnJzgE++PyrdyItNALBc0QiDoAExG7lN3M
xmJNEOm05oDRuzS9ru0Iw8j9j2nudbRKyd84HKi5QP1DxV0UZ7NpWy4mUB1amKN1kY09KtwgFKtm
35yJBFe8GXpgBPw/tkSJlVZhzKz6RgttfUKcT9xYSa7M7GUy0P0yb6fodSWVP0G4h8W6ZyO6VLPn
y/u7EV2iYf/vTxBisKHoY0Mr8KiBIXPPCguIIPxNrpvHVi/vOys9kkE6LCQzKoQm1JyWrJyxbuMB
rZXiB4rhvhNUv+htnblA868PYG7YZ0eIFUGDSP9xeckb0e3ZkoWQpSVLDcWMCm52fU4HtCRuME8g
eUy2cLowgtBIBXATbWbBqSpmm0NIBrEtpylGRcRLc9dswvQh8fVbrPSBhKXfJ5Dm9aIA/QuMobjp
2+WFbt5QLk4EPAGA/mLAkkPjMxmSEd/WhJBL9ZUVspBo83U+sSB8yGaieqLGsNAHaKIxL3qI99qe
y0Z2v67TZ+fY3ap7GdZkY1lci5NyHCSCaLGk0SDktMcVpwecoX0HwnGwA6LLk8y7y9u3hTA+MySs
TlHSHgAiGBq+l6+c1aq/SV+yN8MFIxtGjsmH9O1St9ZmgKGby+miGCZip8lQa3pnL1pY9Nk3K+b4
iyybcg9ikt1uYMWU+zNTsy9xU6/3i2mA3KcGF39szl+M2hiC2Cg6j1Oa+q2ug6XJnjR04gzmTsn8
fWx6v6D2HTOWq6Sj0PrKHA81dXYzr0YSpLbZ+xhIMfBP9OBAInkXAG6euwjvvijqej+3KKLTtnjA
HBckUow9hvpRv1K/57V+xWEWu9xcHusGb59lgKQdBJ+/GsUIAaRJUOJCOqknT2lnRn69xKZXWTPm
dSqKJmUK8cZee8GY6nttQTVymtNbdW3eo7x8q+sKjK/9BLh6glZLUTL0XGqUcpf6mZaa6S1xFqDG
D0TA2ukuYF2rlzlD4Wn99DFGywFglDEo04QFVmejHLk2d8B/QLdKK65bp3tE++9ajXN0wGj8hYvX
BRTkq1MK0tk2aV8dioq1oTRtiChXQe/K9oDEPXZ0nb3WdspgyooWOXnzddWbH1aJnoYxsdxHu+tr
Wyno7y96QNuJ+BopZPO7G74MMtKAsmAqADsuouYmjAJMQ2Jia8umdrsqPy7KOLilOj1dvgwyQ0L0
FjPHTqhpaeFMZ9AZl/pNppBnlhe2xHNu3QDMImuQNLIxcyOuSIksdIIAlwip9dOqrcNgqhKvtbUU
MNjAAMA/AEAJTx4BtFmxhwE8pADfmSbaqHHFiRz/YiEgRoTaLOb/AJjhP+Mk3h2YMisrYyRkIPcb
ErSizdaWJaVbGSHnZYEAnQahwk+YnEZrk7HOR4IRK7XyOGYtMPTJwZ2ywKaa2/fONM+7yiBvI/7G
Q3jvZ6nxsHRNUHWmD95mz1JNtOGy5a6A4rVbKDokXpLJAgRENrOx8e6f/Vj+7U+2xJp01nYdfuy8
Fj+MdQjVKPfUzAlbiqcCN8+FiIAsr9t4o4CLAizKAl0xR0aeGy36qpzVcSbh0NIsKNv0zqidsAPV
m5s25OPPr8mJMTGiQ5coiuIFxpr+RqPHdARkUNI52IoaTxdkCee3zpO8jAvYMHbNAfB18N17uWe6
HCk7vhQ/FUl+uHUjT9ckPINT9R97ZLweCcrekeSmbF1Ijs8G1R/+0kSu1UrvaDzpCwmXvH1PlPGn
XUXPOfAdEjubJ+HEjpBf28pisxRKyahTDSzg9GfP4ABkxIVgRe6rPZjSwsvHYSN7ARADwx8cMwfG
UuFTmevSTRCiJWE3FcN3Fd21IK5Iezsogw24RF8DsFP9BeoQDXBw7YDQgRsWHM9aZQQINkLCHqDG
RlvxxL8qzfvllW0dilMjwl6u5WwPlQIjJUYW0YeNH5aCyioiW1H02VKEKNqBxuIS67ACbfolGK9B
ONzdV2H1FB8BUXP75/TevOuv7X3+hP9+TQJZpXbrA4JvFuqp0PxA3U/IFSxWdTbqbTiarN717RQC
OxgYieWWK8RhGsmk/9ZFOLUm+Md46mZVG3FAo7i/ggLSNyXJ9jOwmJKLILMjnBAAgrsoRTk81GqC
bol17ZQZMAIo60kMbd04IIWgU4YqrYU6xbnvdSbwNsYAxoZmw95UrQe8iwZrnt0piuNfPpDbawJV
GWq0GKAVI+eqa6q+jnCDMUg2pd9zjLXUmqzcTQh+sNAStBztHytUmCWNqgoSYhgDhQiRyxKo1hOv
8ou7JtSvi7B+MbCL4C2Iv6621x/KsDFcSM15snuxfSr//RXCtuYgkLNZTBFa2By5beQ78DyGdhNN
7tiloGDTqORDbu4u0TCtgyYUHys4/5BFnDrzgmEDrOhn7+A/+1RGNbcVHHBC5f+YECLMuYdEYM1g
ItGc14pAPIi247eaRlcJsfe9Ov8keS+pwGx6MYe3n5BPgqNMuAjU6gBbnW0Srhh+diIgAx28EpK9
2zACUkFNx8QXpMY+DQkVZIjNMoGyKevj0NRGb0xkPcKt0jE6ddCn11G0Qn9c8FMNwrehclIUPFf7
TWH0zVD0CO3j8b3PoZkZ6fu2pm9ziRvomK9/fPPQFCGY6bQpJAPFS75C/Tg1Y/R423jGR9PTb41q
ThAHTT8uG/p87JGOYyADjhh5P17V80PYmJox9VmK0lzduw57NuIxWKwOEL/ez4ChvWxtY0AIMAOc
dRXDUDgjYulRBQQviW3MQ3WY0VMD58rOXPJEj9TrvOamfJOY45/o3LWcmxPOv4IMdSQlH78KuBYd
fWsGsJv1Pp+6bN8qKUXQRsn63KCwnXnWKNGQ5RqI1aaAePbPzFfQQgLVo5/t67DxnIMiiYc2yNxg
k6LXCu1vxOOOcE6tuZr1rIJN8lC+AxbWHgufN1hWtFzcEWOGBQQp4sTVv0p2d+vsnBoWntZKrYym
mmGYHZNn4kXH8jbxCr8DGVFIvq/w1oMHVPaLjIFQZlfwMCALiIGzK3Bm52W3DsSdUuYv/RroDMPi
g0ygQrrBQlyW1VFDDYZ1Knv7wfliBIW/fnRv6sF0s1v9tYa+SPGiPF/e3c8e7vyr8k04yeswVVpa
MWBmmIr6aa13TSm5+LJ/v3A1irUxaEN4AUllrl7d1s4fB17nCxCuwppEsw61eLR2wWBVwqWopEIB
QhYOXV4HnoPzfdLnpBmgC6uFZf/RGrel9Xj5O3x+pXGngMJCjgPpIiJWRodSwcw2Q8ESAMFf61Q/
Veb0DVDth8tmNj0jKITQkOGDr59etHicSEZmNA3aYPGiHafaz1+4gqUelHeZhIJ2c1H/GhP7TEuD
DI0ZMJYWx7j7VtRQSLQi//KSPgeq3Bv9syJHiKgKokxz3GHncgyprRbzOhPYa5LtiCLj9uFnSfDz
wMgR9OtAFoJYUvAIhmJDvQNAn9DJjcApY2D/zTtg0g86fYha5bqM1hvIdkiS+A3SQTzRGGDgkiYE
yAnhiENeNwJOvNJ/NySIBzB54DyuH+zG2s/P/bfWKyGKhlwRQyYQfiJuFVQ7/X4CQ4ts/n5jr09/
icg8C77ZqsWUkh6m87eufLHJj7R/ylXJNPPWIeVvDKGIu4DqEZ+aojKTYkTgh/d0wfQCxCjsg+FO
vjGiGO6moQwWsXG5z+zxPz9xgiSFJKEFEphwnAHOVvJmZzSKLLeXGREOT182Y2mV3IgeoZb1leW6
5CbILAgPyFSZOJMlVJoMZvupk/hOLguIN240dgpjuyrmoTkD1flOAfZvGBk6mmEG1DkA42AFKqa9
quV/nudaBAE394lQclPF8os2D5Y2FAp4Uy16M4+vs/YNAxGScvLWhp0aIeermZNqMMgEI+Vq+Kjw
B5msCLFpAUkn1HYwqfspS9ErkkSdhgDbYcZumXs3WWLvsv/b+iSohAPeRDSg/sQ6R1fbsz738A6l
br8tiXKVZuBjiWVUhr/zY8H5EWR4hsZVl+HkBD9LnSGzoD4ML0Sm7jA2zvASY0AypENZPgBq27m5
Y2DcK6GI8GfInupGDWaoftCuiEqjHWDhlp/WeXqgHcH8RUPRHM/UGPwnUwUZZWdV8x9lFa0AfKD/
MpgziD3LSAcZkNX6UZXO4NggTfdc1pgsgGgxoFKFAxGCJHMmF6FptqtX0j7PTdO91Fqp3pZxDGWj
gZZXizXGj01ZFhrmkTAD3ampcWDzZPqFQlvMfBTlQbXj4TGuK0yiFph9WZqquQb3TnKrqsDO98go
ZHIVW96Uk5/ZoA3TcdoFjzCYqbIqcasDfZ276YJScDf5fYxhHwxRXz4kG7EstPFMZP+qbqFDKQTv
plEVUZQyPewsdfpSFjnxJmepvNqqbG80wPmOExyFl41unUwUMgF4A9QP7SAhtsyjttRGZcb6muKY
RDGM6ztiDJIIcOuOnZoRQsxEbXJ9GWHGaRq0L1XLRfnl5fJSNj/VyVIEv2cp9lSONWzoa+hY2n00
XlUFDYaESvZs05CDrwTuExUEKMIt07N1BFZJ1cMaTNURmhKu2SfXdEFpo7Gb/eVVbeWRaFjjXHDu
EBT7hGUZaltgblTXAUqsX6cA85mFjx5qsB4nv/bb5xhsGjKXuLXCE5tiUJiQumZFCZt9MUzo+Q6z
V2LG7gawNcglD2MuOR7bi8Rzhb8wTPGJMQA9eDYy6Gpjkc1hDjEg58FNhUiYD1OY7O0POUvpVi6H
MPFfm8KZrKY2BdqTYpEB0Gx3qHzfceElFtogKdED40rxQY8kiZu27tupUeFrztNqRx2B0dmydnZr
HHND93N7khzRjS4WnNa/izOEXKjX2qEAWYoeVtdd58dXlZ+FOYAjtAxAux02O5l292ZAeGpRuBUz
gCPRwLeT3nFdH0S8N2AbD7vbOox9WaV4A016vj4hLBiYCqVCqAuGwKwf1dfiMGOR+t72lzvTH480
YGF56A/mHoQAMjTiljM7XangqIdoSYDMwUrr5X22njHQ6Uru/Ob9O/l6/BecBLuz0xsd0E+oaR5Z
sPoxYBVe5JvXs7f4OsR9lB3n7aU/LpvlZ0+MHk7XJbx1+pjUitljTys7eVHbfHINrcRsVrtXzXiX
6447OPROX2tJXr19WE14N57wqkifzpdrp0VR09jGpWgOmdZ8z+PUdouK7RJM867FfVLEfmPRXT59
r80Vyg/MLRxLdqY2P+vJrxA2fTGbCdkwfoWxND9Tqv0YSvrHBXFLR5yMUS5AMLBO4bWNZ01RUyeG
mkoLcrAJFIqdWsokDzeAVdwKplIhJErxEAnfkeXQIizUzPjt2MoghkSG212NXn0wQ84Amn6sEq+2
wfl2bpIf6JMDu6rV1HVzAmLIOSdv9hrrAcCNIAQ3weiTNrP9iyyR6lYYhQ+bpaWFp7CyvhoodMB6
8B78tIwod1VF712i5Bg0z1sWNqAxfAGdnOy8bXxo9LFQzee0MRCKE/Zn0SolWoDnCu34YegwkxLL
Bpg2bhIOM4CJvLEPAU/BQoIMz2wTBynYId0D1rajOy3IjjJA2wY8xTqzI2w7CG31fklh53+K2tVd
7WnQVFhdTCiDYMTDYKpXPSgHjLEbq9vjRZOl5fyRFHzG2S8QTnSZNklKZ/wCimmedvZAfRsotAGx
5c3oGIFZy3zj1sc73Vrh1Z5IhboZ5h/DOAUMfHhMgaC77Aa3AoOzNQlvdERqdVFrmFCPvJIDpZfs
rrzhejr0prsyXNsF8cgVJpov25WsTAy6cgjMoOVv6eFAyOIbc7xfZ0WWiW46B83i+TqwQgBOCc90
B5SfEZlY3PCl/9Ud+l0cxLso9btg8YkL4g/rYEiGZDcXdmJSeKsjMptl3UUI7pb05zIMV7WTSuId
fqE+HcMTE8ILUudxP0PfD2BIlL6QTxb32UyuVpAjBH/xkU4M8bWeODqlXnslAogrzOL5hk9fLhyP
ednG5mJQUYPfAL89wMXnNvqmikB0mhsQY1xes1h7mIxX9ucz2HAdJ0YE15En4JtKCIw4HXWt+s1Q
/+arnxgQPEPc6BiKm2BAzfYlmNxbXYZ3276oJyYEXwAYvWE1C0xwclMLxBzMtYhfhTyMpxhYqwJS
uVWL2SlX7vk2bxIQb5zmzDHwkgg3aWxIvGoFjnUL7IxfgJsoyO5szq0KIjbMjHn/jbbC/2IVzWDw
P0OjWRwenTNIQg0jrHIZS5RWuF5T6oETRdnxebQoaG5k8e7WeSRgW/j/JjUhl+jsIgEYibvcAgSq
mu6SXnNtR3KFt16SUyvCdiL5MyIH4I/QKFkSWiZTHFB56eYBiej4wNiY3dSDoh9ZMhFZ+sndg+g+
Tm0LHmpubbXDCCtPP53CS/cFMk+IRWcfEIEP1P0KdTEZzJD/Ky+ZFDxWrGY0dhaYXI72zgg4OWbr
1wfO0S7Xlty8KacLFNwWmJVUpNi/T038aCCz5tOMxYdTusOea6C2YXqH8T+QeVx2ZVtZoQ5if2jv
gVQL3DyCFzAa3QFaDnq1k0c6lwQapHIbsBBhyu+/uh6bZ/XEnuASNNrH3CPz2HcJNP+Q+ZPicqkn
HSJbXnqHr/txeYmb5/bEohAtdDGdyn6FxcJsTMDm9QMAG4Gm0MKnwHa61jRA9QvKW5fNcv/86fwA
nA6tXqBfPnFvDwAo1qBXNMK2pOo9GHsGX68VPp2qgB+vTd4um9tKuFHvAlk1JuXhecRHacC8Oua4
kVRkC+r9buMz27OPppeFtl+jqfe46L/3Gc4vc/8bnYFtz3fyC4QXyyyModIn/IIBceXvEccmUCrf
UYMRY3jUQ3phuGW1v7zwzQN1YlU4wM6il6UO8pAwUbXrqc1QiL7BzJZsezc90IkZ4dyasQ51DIbF
JR0Yjj014OUvUIuxUI13/51ww2b2gBgAw0ucoBe9ovM4Ix+jwRoiJG0TkHZLkO/jDFxJX/qdAlzM
5CfxM9g/9uhU5qAItt6TQPawbAWGoENGTIvWKTD2gg9Mqhl8QASLpgMOk2N46vw3sRS2Dl0dYKes
T9XTBYmwMoIPLcx0APYxuJn13qRKXAA/A+JdRMlec34Td6ri3Zgzpx9TrTXCuG+z19nINPRU4sLP
03zxsnoCPIQsk8QBbG4eqJy5iDumz0Q0Qt90gJmaPb6e1TyOWvuWWjL83pZrg4quA60UoMcxInp+
QNSMWMWaL0Y4V/kV+MfcqP2gzp5Ej1A/cstOf/jzu2YADAYOVMz0YVnn9ho6dE2XU3ysgbq6sa8x
0JPpkpd3y3EaBsbWAN82ILApxBnz2k84disCX/BD9U7KAoA6r7W1AGFfRZ4vr2irEIDIBSwcGB75
PExHralrolk1IJANAsO6Ic+VWflMb75qBX1owBSK8ZjiuqTKl8uGN1ZpUMeAui4qep8RiwzjtSYb
HCMEKey7ClzMO8iPG08BUentbFKJta0KHsxZqHbgrHBU3/mXWzFRtqIei0fwkM7mNxpWoQKRyQAa
zGX6Tr0syH7KSg8bF+DMJo+wTlIxvPOkrTGIFBadfVCX4WDW+8ubuPXknJkQLgDYpHvAy2CCuqq3
RMkN2L49BfSNWJgB9jjVz4Fpcqn/F3YhuIe+OS6C9okhBtFUp+klvp56NExlB13d/fAxuEMA9Ka/
skeQNPjRo2xDtx4EZBT/mBUDfQQymDeNfi8XopFsPVAEhE47ejr+f3kF12kwfLQ+pt7Bipd3eCSK
8UELuh0kPmU/ZqsldPZjhCNVzXbS5Bn2AJEjpqXrH793AeOhqzfW61ulP/BdYG8ySKHUsHCu6jwy
O72GYWMXMefB6fIrGrIdeDZBRRsaK9tHq/PCxTute+mqeS4lPCWGCYppvIY2Bg+J8CbHDklUPYUL
VMqVut28zG6eFWGl0KtKX82j2TcLiD+bY7nqb92gyGgHyIbPNwCccoB1RggJ8pfzWzUnZhk3ccRX
34AY1adTMnL9hacB4Mop8tdU3Vd19d5EbAeCQ6/9CZrLcHFmIJsUJYwmJyxul548RQvIlUlV1gDN
k97vlyfigm08lp4UuuXrwFYDFArvHH5qHjKQ6hmsxU/urTH5lRMG9enarK6cIRlCVPTzA4N4VOvO
Gki53XwE33nndOluzlXtOcWwapC3tRFflcx0kGOC6tNKp9lrMFR1Xa4ztEythmiuBb7WBbCJLg9U
K7Jab7LsFoS2WjveZktLXiO1Md8jiiHiDgxktmvMEWR3nWUNKjDq3oJJAkOqKFm49mgn4A5sa6/v
DPMRjKrzz9WcGhBT2gDP1obzzvqFB/R15Ma9MmNUcwJhpK102bUyRcluNZUIFRWqrv7IyhFKK+WQ
36dWNwcDqdKnLlEWf2LATSzpd1Nvuu+XPdTWlgNowoeo0Wr4pJtkx0ndahHuyECjr5k6vNhg6X7o
F4kj3DqMNm96m7CEKVzhNqhL1dZLNdMw05ZfWhE37hC3txYb940ejeBzgKAw08PLa9t6V2ydj/1q
AAQBgXl+AxowYfeTtlDQxNHZNfP8vsVlkaxMZoT/+cnjVYLFyO4ivjKM+Gacn+vXH68CdFu4v4g+
UOkT67yIc0e9KnQagg79x2LQw5DEkoL1xiHgjF6YTMCLz4uV52tIe8XsBsTdYW+obg49WjDsuM2w
uFH+5yDVM0v8nJzsVtcTprcY0A2r5tnELFXVfs8SyYZthGpnNgTHl3ZYj1XBRjo6B5a/peC+zqfH
gnR+Tr7rCRigZ9nw7EZyyXGqyKmRxqNAIhy1rhiaUW1wClKn32OuaIR3Ah1BPzS7y6dhg10LI8y8
9wj5FwM3VnhN8yUzWUIJRbmpvS1/l5tMt37mvXnpG8Z/tfCGndkSHtBpoIpRVzh6kwfpyOvKb1+s
2+W++LVAfgmU6zK0ysZdOrMn7CJxUjNBMoJHumMumij7yNQkkeCGIzozIVzXVDWmsQbSLOwVuNkY
sDo23pbZNLnNnLeuHWcPzC4aiSf6HXB93klEmBaAgxxAeH7uByh5zBkmPsKo6FbPWYrv/YBYK62N
LCRaFRQ6EDJr+gjoxTXN/4IbEYcGfhClV4ShnxrJqTGnkT5Qitnu2NNK4I3ox0C+TfN3lC5dqULS
Vrh9Zo87nJNrvjpFrNq1iV0G38lv5TDmKwFHFeseg4idZ32VsZ1sFSjPbApb3BYYTIgnXPvlCDBJ
4/LS7+AyH/EMah87aXTJD/+nT3qyp6IrA1CyyGbs6RyC9MhLQXeMbsXqca1yEv0NVoWCCZECDoz3
k4jtgoxMGeb+sKVR8iuBYgHpCskh3bp9JxbEpAE6S3HGdZlCiAX46TTuMqg9XfZe2yaQzQKBifE0
sVClmkvXM34NoO8RDuB5x+wpbt1lI1u+GPvzjxHh8LGsUXGN4CGNtb+3yspHxfwZYHOZHdlihANn
QdmnJhkOgK6VbwXa8koHBvHLa+G/VTxkiF7AHoaPDiZDwSNqVCmNjn/1zPgxYqrbAQNThYhQV35e
NsR/7CVDgl+smB6zauE3tvkBPi3MVyTmixqr3pTo3mVTm9/nZE38z0+cQ1SyfqxRzAQrvu2a4KUG
maA7OZVk62RmhGMAudfB6hOYGYbWz/GgEGWEdoBk37bek9MPJByCzEbusPQWDRPrO+jnXcLKMKms
ndo/9Ha5a1gtWZbsQwluZ02KuS1TGIRMideodwk4+Zf4mjd/HSWRGNvcQ8C5bIuPpX8aZ27nebTW
iH8qENdDgKitR6+HzMjlA7EZ03Dquv+YEdaE394284I1LVYUzv1IXNNS2DHKISTTaxaQa7NHIGTr
jr0xHaYoe62jP2fntjjtyT+/QYgaxzgiiTY7OC7QurfaNxV42Y7K5sM3fca/Vn4Xbk7OfoViAPSj
saGJvbggPrGT98t7uekwTgwI4WGfNOtc1liGbkduahfXS9Z4RjuACZ7+zT1GiZeCioEz4wm+aWQM
AktRRMMWAjFZl4VVAmFxoz782YowlQQZV0yFWyBQA0OQYKYH1K5dGOQ4HW0Oy+IepM4sbncllXFk
f1J645awHgt5Fhzu52IdICcrISmEL+YSIwLPkG32x9JxJ7qAWLB8GqPiAZULnFJlrw6Lv2jXID0f
m/xoV5mfpmnYx03YxAUiY+KS1d4rkFoxZuO6jxSwFNqujcuaMIPjLx0vB3huaOxdNDHXibWrqGx2
tlpLvpIuHjlhVeKzXjMC3q0SzPZLR99tqBe5wG67xXBlG7+IvnhqsmNtdrM4/bGn+ds4d3vQ9OYk
Aw9yDA2NBpUW7ftcDKgU9t0BfKs37QJWJPvrEL1PIHybBy8GtY6TQBepzzymItdmC9a7uh1xHvux
2NcjiOf//FjwhjQqW8iCPsla65gZA/MYNONieKf4qbAjv6FfVzOROCfxQv3evhM7wjMCnqUoLQfY
GZz3NTqgPrXTasulimzo9VMAK1oSnhLw+LEZ3hwc7Qb9yVL1yoot1YOQtj/Q9gj5M2BEjCZ2Fy0t
XFbEuzrvFVQWVba7vLWf/DH/JZDIw7QCSja4D8IvGYA5g/BUDbLqDKQ1DGM5cTEcFTYRaJ9EoBdP
j1Pb3pnW9FTUziGZs1Wy658yCP4THKQsKBeBlvETTQlGMPqxzRk24xtFDyne63sl6IIh39vtTcfl
OQcPAiqSyyKWDgSrIm2JuThqNkQQFljS6Hoy6h8IVvc1knjWYn4hXgG5bdZ7s7cHyWne3HKeTICe
jEIhVEwQIdOJt6HAeq275qD78dHwjS+Y8vIrT7bITxiS36s8sSU8t3HdpfOiwtZ0nH3Dm6AYQ/eG
A/1TLm68+Ha0A1TcMHfNTtYo3v6uJ7aFZ3ayI1bZGbcNpBemyjhgZnRnrx5d6Fj75EouDS9br/jo
0qIcHOiIcO51UIBDV8wqvfGphTK4AaDOqB1U4ndISv8L00QIq39vtQO9V44h/kycEjOtHI16hObH
MBhQ9YwGF6wO+1VN7zU98tqs+gCv7GOc9I/lnOJHJHhrpqqcJFd66xEA0RVQ0gbohVABOY+59Sbr
UTOaoIpMfhUgzBhk5NgyA/zPTwKbiRYFaiezGlZQl9L0o4OJWIlXEjsq/7OX/66BB6snJirFZjYG
NiBqwj7abjwSpHZ1dFjn2yVSoB/Z+2kGsbLekNxNMcSHXTR8KVBP2D1cTuHIVsaiFksC4YO4cLwo
xgBH769mG/SFdqTZj9ayJSvd2MtTg6IXaoepJq0NAa4F5C0IPPrYo6VVDRJnx/frNOX7vS4dYoyo
j0MiRhz8dtjSAMNrYj9N4o+pju6gRr4OCgKsy1+ObLyh4KMB9SanrlMhInH+5QCDnlr4eMRK4RLo
GGCyq/dRdVFJHNz4mw61L7pL7lQrMHxgknzwQXnW85D5BQlj1Y9BJz/cFpUkUt56b89+Fb+7J+cJ
jTu6sIhyV2TuVr/36p15GFxrVwVob0lAtL8d+Ofd/ncPhBuYKFlkWjF2myZucbCP1v8j7bp23FaW
7RcRYA6vjJImaHJ6IeyxzZwzv/6unnOuTbUa6mvfp21gA1Oq7qrqYoW1drnb74yPocY3sNN/Nxz4
jpd+SIItDLzXlDzYl4RT3gkM27aUJlzABKJWp7yT7MjLHOVGeQCItEM6oIiATnljcRoLrHB/csaU
zwKAqJ7BaYq4s6/3q1sfVWyxjPaIOln03h2nHfdxI+dIqwqGeZgzmdY4Y4ceI2MZ1gW3ilaaRwCl
x2oPPkf0usE0EdtgTeNVrRlJA1Cr8BFE6vHIRinrzlUF/VUBLDB4XjCGnwXgRwnkHU8My13hp+ig
yejpnn0HWX3VjCUoUPyukJG+39YYiZ7r58uuyhNCGUq8AvxnVgj8jyjYGcjiwLxir63ACamsCLfV
hTILCeTrIPSDLsr6c0Jjmf8xdzbIQqLbVgSVt0fGEKsDeLBQnbMXp923Rz11sS2P1Bn48YCmwoa0
6l4+PVamcSKUSpxxbX2Y5dALEwcHfBJmgEfeiab3tY7qWocKCWTjJm5TH3iuxnJxrN2hT4hwTnix
TqNZlKZYpCuA1p5OBhgpx/W6zwAc1cXVk5iFV6mkd5z3g+ncGJWDTWID6xz4qy5aacRwEtG2yODd
1nqduiYWULAqBoSqOgDX8P+ByYHp4RuxVPpqqlFYLCsIFYpRsBOr+oH86yOZCAPn0jhgnMpckLXe
1UYag1+6q5yqKa6FVOodqy2Cyzf+1X09CzebH0MlB22pLUml4Mc0v7TP8i4GQn98BNHVFDSO4CRO
76mgZHbSg3bIAfqTBwW3S8d6XTfXQFNqAMQwHSMTPwGDHk9Lbvc/yKKTG6m2fFd7xV5z+nu1doFS
zAtJPMlU5BMLFO8bzNAClxixqOkxUosea5p6jTBzjI1p3n/OWaceaz2s4sYqYGtaU+6FCFAoQ3+T
hgKw2ZOXyVQbjjyecevECjfZQacqEUhLITD8wEzt18iU5YiP4wGo6Tt5F/l/Cx/8FbA2GlKhd0rm
fKiIN4Gj+DaOxn0ilRwIFq5SVNzte8C2p4QEpSOD1+70nPxsr4B6gE048E4fh85pdpcdhB2HN2pR
cRgTQzJmZmEjreSGH1Nuh4eMdK0PsX41I+1AquVdFsl8jzcSqUgoFGXSxgmURBAOCIHOABoCPoEO
yyKBrkgI2UA1ZdFJrdRgqOXrLFXEWx2UHFbsKcUKXIeHBbuTl3U6g6Ui1rGVRtm/2om1IjdfDBLJ
Lca1foa4P8UGCrgJJBa7c8Au61r3kepEmJ9vvRnoDl4KkEDeDiDL57c/hPKLSZBGDDiBaGZdXuP5
ZaoQ0oT0mpvH8Y6XcgerspZozCEneUHKWlQA6Is8y1kPRoc5NBuLJybiavi9xhS4vfLwo5hmu1WT
8pSyrEtFSidCcgVWdq96FlNsJwyoE8g2EG96kJ5zciLyF+mXZCuRchQsC6IAaOGGw/qHEFuOsRy6
8fOyGfEuj3KNPJ6XbiBWpMyPafRupstOKzH0lzbPlwWxErytMtQbXRSrLreE8ESO7/MuB/IIDx2N
eVyYV5IxtwY0V3pmSexHoVp02EeXv+pJb0vdp4nRgstqsM1gI4XSY+xX8G4LkJLvlxfCWumEKTat
cP2YgEkBzeZyK2TEk8/sYCOSyiiGOJvSWIXljT6OD+sjoMe6Qv/LV3f5jbK/rCDTIP4Io3OHaJgk
dJchTNJHL1MPGlKqcjDsRfvLwa+v+LURRKUKqVpbxdpAUKbed/WzPF9JI681yjS6jQwqRpa6HHVl
BVIYw5ycrL43rLfLp8WyOQWo3wQOAKO19PhCW4KIJgUdh1+1qd2E8aPZYxpP5WAwsN6vrRQqEOiD
VoRDaKEc0C7gdZK+GfkQ2cAiz2y1TVwl7K6zbD1mVrsGl/VjHeBWMhUeFjFtVlCloAitf6uUa3Pl
hJ+ziWxiBYoKiDYLNX30DKnHY1XNCGPXEYmqq0+WznLLjzE1M3o6aJ6Ko74rjtbTZaWYdZ6tUKL1
JpOzlinGRFaMfOAjv/7Pima9a1t79jSHX+FmvVtbacSGNtJq2RqNsYWKafLNEJ+NHi3R4xrfywvv
MEnsoQPFVhJlJ6BcBs3mBEndYssHJfbEb9YV6g8oLIUuCEps2Ok1cOvFYx8YnLjBtJTNRVKWMohF
1I0LzjSvkG8UkRPJ3j9dG3a9NLj0OeutlidWoSRQb3IQntzct27l/eCrvrxrXrmAy4ziMtkA/y2N
ih3pik1JUwBP6iyXvxKtDwCjhrJR3lp2vmpHjPhndteOBrphyS/RXHmvP6sBdPIDKNcQlX5MlRjq
NoVX72uQMdY7vXFnD1DEB16KzLw+rIOpmI5GUftsHDtJNEXNAeO6lMmxFTtP1iJeeZUVxtA8lMDE
jLFDvNCnjmDmUTuJBIzYSJUqMENxedATDAba6Szk1h0QihrjME+N/KiuknlIJ6t4MIsUaEjmzVqP
64/MmszRFvK0GPaqUJXoybdV649D1Dtj360HILZE0+6y2bFCvAaLI9UjwEhalGFH9Zhn5YA3ZFJL
dwWGbmxdWUJwWQgrRmyFUFmFZDZF3akQEsvhezdhkVq8B1AxiPZQv+AVhlhhAg0MzGcYhAuXnh+f
WzOdUyGEsFA/JEb6WqxWUEqqp+TKdTu1H4lovvy9fluRlDNl+QLAEhEi1xaL4uLLnNauBuqYvq+C
RpOcy9JYV7aVRnmOOc+FuSqQ1irXw3LQzNccnwSXZTATwa0Q6hHBNhV2EGsIyc32Ie0a000xs4/6
kmE6a67upzi8AdYs1qfi5UqalSt8he4TK0zsPuQyxjO/47e/hvItXRilqigFHPCxdzXtQQR7K6kx
Aiu0F7zIwX6gyyPTYB+zgm0mUO6dwxdmadZM6IOB4kU8RNJHU31rYh7ilUIsg37TdEy34+wISyu9
NaVj8z22RCjWiYk/1LONcRQwa6puqfWusdbe1E+uZPzQWjw5neqK+m3b1zclAjeqlO4iZ0ehROlk
xPZNLR/M5HUQy0Oiz85ggPFLaq/LIrGXCTtORuqkNTbcxS5IqjJYwbQnWbyhDpang1NEQQwEru5Z
kQATNIJZdxGIjSqQk2aKPaQFqvagB1zvlSTzOVbKiutbcZTj1VMhgZMV4tLExhqH7LWxXQVT78qP
wDpypOdZBYBKxvUOxrXhiUYPkbSXNaxBnMb6eCqKTBTxPaSqhYNGyXGRjtKIOWjlh1l85Ov3vAaY
T5Y4WIlDqsDJhBhan0inw6lVLwoYoRVfzzG3AC6pfq/mYcfp4DHeM0gBZw5pA8tAjz/VcSmKUEKb
G2CBWNxrDHEHCGi7U8RAmUrQGPcO0D0fsI7nXr7TL5RnyiWAModFQmwAo9BEt5dUs1MLMBUAJ2aW
Ck9qumYflgM+BtKyVnS7XmvpKTZn7S0c4yl1+sGYnT6WUYw1QcWxAMAx+VVgxesqFsHynBlmZ4cF
9r0yy2v61Y4awcN2bPpRtEl6aKsFQBs5OMbGSTRBj64I78KidHakzAO2R2Uuewjz8kAVb5Ds53zn
L66iCUXkSvFzEWjgfeE2pYUtyW7ZSUlY2hIiDjihP8xUKLzGNF+acnxto/mblqe/1lHmNCxJznx6
2IYExkODJEZ4K+nDBlqqISwF1A+bH7XxYRSVIxpI+kTewtC52qeCKE9FljmP4wRBRfE5RZ6CBT+O
3RB7vKQKZa9Np48SEN1k35hybzDGXWymOxEfPNZ9O9yM022PaJe27zPYg7Mxx6xe5y7GZC9jQSAc
gnEBp7NcHEUxscsacGIpCEGkBASlvEzx/GUhZwGYWqAvYaaS3lSdVmFoNBlnAWpOC1umR+01duvX
+ZB+kxzhEL2hjfYqP1w+H45QmoGwNORpmbUJkXlow7sIIyReBcTvx24wpLfLothG9Vs/moiwXbRW
TesVPrW0UBD9C7CuhtZqiyZvKpJpVpqMLUsgBhCvOg1SCnZmhakAM1qGL5TeGOyq542NMLXR8Pku
AZ0cbzUVbdUkNUI1hTaxTFaVMO2OilgFQlkMGV8+N+YVbSSRiLz5lB5NbGsBo1n2k/LXGsqOrMUO
SLg5jsKRQs/HrpkSgtgTUhRMfA/xTi/eu4pjAedpACz8jyZfH38bTSo5BnV2DxmGdJ0JLx0ZBTbM
PVgK7KRvOV2e84fqVBgVWjC5q6xmBBtIa1A/HeesdBMlCMXhSkAOZOVg/M0izivFU5AKNoADBUP7
QMLZ/L0orF0PUvg8+TF073qncy6MMU5EFERX10AdDgAglDAjnvKqtKAg8J73UuRaR/k+vIkDzTbv
gfOIFmzoisjEv6/BIrnKDeDmP7+AdvfDLg4u2yjbG/78FuKQm5tVQBcmD6ARwayW1LsY4hTcVTGa
QK5M1Y3KqPL/f/KINW/klWmTKmIKSsJeBkf68jmOjbeKs1NqnHSHHUn+KEYU3whCZMzVOsYhm6R8
b4FHOuaAtX0l82cvlA6mbGTHMllpPRWxtCPmIEW8UEBd8db+Xo6Hb8qs/CoT7GxVmJyvVBfF8L04
1l6kKU7XjXYVdnu83ffgbrP7ZXTApu0kauaAydnJdMHJE3Uni68NmAXkTm1IesOJSsyDAaMPRh6Q
1Kv0It7YC2I7LCT+mfshBjPy8Hr5ihmlINj3Hwl0RAqFLusqoC35YfkSdd/QEfCk7C2xAlVawE9/
WPKnPL6RecSCHMXoIGWsZiVXKhSrkA3I8a1Qc55cRvn3VDEqMuVJvZirhShBSnrATS7xKXcQPP1J
tfHQm07p6eo+d7hMOjzNqIBhTUKo1wbkKk1tD8X70nBMmfFBfqoZ+QUbbylTrUNig7PrXdDFr17s
JMkBExi6O7gkf9JBD+Pljc3rFjHDz8ZUqHCADwArnEjqNGeFE2qPU295pVHZc8Sb9ZDJIZ1762+7
/5p92qiotCsgyEx4K2hWbA2YMaGmuu2wujII3qUWG6/xAnQk4wEIWokt5uPe7EQ3nrD+a6RvLUy3
H/rrQcL84dQBOaNxFkD9AJHDAzoJCDLkv4SH0lF7BAuHDkoM4KIhWzm9kgSFz6Wb4UUgz3EiULaa
6+pXwgBYjr+vQJGVbhkQVNgeQumCCmRzGarx2IBTtQJtCjawXDnF2kRae5zAwLiCEzmU/yRiI2Kl
C3Lqt6SBC61ucR+7hiegCU6AGPlDDgz7OpFIeU6+AokQsEmEp/tJ10V3LcFFKGT2mPBarSRtpMzr
RBJ1XdqYzCDogKRO98EYc4tenqOIQH1dDmVfekCg5fgsIyhg0QK4YUDWIJColOuISiROEUiT/Vkf
cltSo+JFk9L+6fKdMZKxEyn0M9rEQtQbCAxjpe2X0njPKked0WKIMJyXyhhdAMVd83hZKOvWtqqR
bG3jqqlYxk2REXu0gBLRhreWlV+VVuFpkf58WRQ5JfrasGmNIXLUP/ENTxnIopVGoY86BrXznTwf
khJVpjZ3LwthPRw4xT9SKOMQwi4pBpDF4eFANrK62W74GX1gWttD4vXUHIsjHxaYpxllH8AAzaU0
xSHOZefkgAsHVFatcm6K9XCcaEbZRygAzHUmZh+9rH74iySv6j59Ud3Rk69TT3B5Y2aMSrZxIpEy
jmWYJuRbOMv8Wj9YV1hbdz5nJ7kjdK2Ry5vjYXvZn5ujvhZHNeos4J/BFIs4sHJAbBdVygV6J4Hv
khVSX4qmWSYFqdphZmJFrxCQm4+Cs3zGOyxjP+veZWskB3RBmEpaiRvvshK0pEINJm+109M6tHeR
jJdeUbqbWBB2wD7kqcd2Z9AUmeAIx1ck9bxk0Qj82Q43ZorvTZg6a5M5Ta04VcJbzWc7mgYILlgA
HlC6adeksjpOIVjtpGP0QDDzhwCQ+c780HuhPe37m5ILSs3UbiOS8gDAoszYoofIqM6AhHWjodam
6G8KDwOTaYkbOZTdJ80KFuvSAsf6+qRKsY21YueyYfA0oWw9L/DBsi6QIOSVaaOw+VCIo5/U0uOi
zP5lWczotNGGsvhcQAtIGcGml7c1OJ5vV820uzGy/0EK7MAELCmQjegvbVmxWmtIcTdCgVGCQXpp
DMlZOt6XIDsmbeTQ8V0Nm1nAZLvfurNLVnEioOU5I6KSSPZSAh5BDtvONwKp4D5awrB0ILTzwxsz
UAonH+zUVycI7UA3ZOV2I2M2BIiQvHjImEZB+N1IpsxdkIcuXMHbDUTIev8fuPDJr/YEApEPF860
ko0wyuYBd9xOBRZ9fbnqd5gpelCFzLUa68dlM2G/Yhs5lOXrqVZjUoWQYQbCZ/9ERjWX9/lQ7SWn
wgUur/oDRyLJK86CMPAVkeKbaGzTtYO46axpUCBxOPRu/7V2o92qjwNowOsgd8b3y/KYrr0RR2Xe
ub78N0g17XQLdFt846kfw9y+VJXAOUzmnRkYRSHE3/IZmHMCvDczM6BZrcWTnZvy6hRzbvqk5fv3
n0ho2BlYk9INS8S29+lLhr8aZ1heAuuMVbwBNj9Q1mY3t7GHZcDv/3CAJtakkGij4kPDlilqF/f1
DC5TMOoA8OUOrGYujNOu9G5/WRLz/ExAAgAliYCWUJFRWHJBFRR0A7E3Hoxh9C2bwqs6HT8ui2Fm
AXAdQwQ/Nd5kyrUsLVyEtIvBBGq8SVJqAyQTs6HPZfMg4wPwsiwS/s6MfSOLcq9qxCenpUKlRQCB
GNq34EXhiGCeGriWgViqQikazGMK52rJJNxP3E97YzQehiIK0rjmiGFpAgBIbEKDphLFRepyQFCa
9iiFg6USyKhWUdxKSfXy94cF5xFRFQHI0BmG95TJSq2MheKv+sMIuKS1401CsIIBjBh6YBtPP+sE
lwOqCeMMCcAl9fRxuotXgGOA2B0kqRMqAJf1YZUDZZQxNU0FFSXawNSZmdM4D2oILy0E/RpkzdjX
iOq9OXeP+ZRdSSomCiorva9jNOxyjDraWrZyWnQs6wDuNRixgUAmnsEbAtEz6ZsKve9ZCvEmFgi7
XeaUi/brsq5MORhTAmwthtJQDzgNSJXQdpqkg6R1jRcPUAvAn02Cykz+ehgZNSFLNYB0idU1mPyp
GDkUKwBg9LBCHYDuh3AVsT7+tyyweA5hhRrIRgAoj0hOXZtiDkWTdK3iCx1mrZrx3qik277ABEaT
tNedGvmXz44EATpIAJpcMwGZgVVUOldrsIlRhoDXBBz6QSwGJ5snPzU/CkG9SdWrOTU42S7rrrby
iKtvPoPmvhq1ohkJeerg1f0jqlNOEo8862fFWVSWCDo+pktU2iRgdkaRCTCJzkt0u3jAYt1N8jN/
jVBVBSNlGWTYIjYwO8wreDL12wimgq7VDSUmaSA4CV+H6LWXn4aKY4dnXBxfNrKRQdnIMIpWt6yQ
MTi9iypU/aR9yi+lXzn1d+GleUu/1bfmLj5Y7+V9t7tsL6wotjlYGhVDkivQCxJfUwRgT3aLM6TH
UX0KAWJ2WRAzu99Kor5fLXyrdLFQE6YjkczyXheHEWQ1df5FdZS4Fm83hPXKbAXKp6Y5GMAaiL+O
FUBOafcw/C3ZMnVvX7Xyje0nwtKWYYizq4TO0czBVoH8V3T/0ACXt3pQLgamgcxqFojJkwGbvD+i
8Ls8/7h8OzwzoGKhsbQ6iDsQpoDQYEfp26q/z82LsPLWVJnh6Y+pfzV1N0cWykaj6w3kiGbnzHXq
NHloz9mxGrSdCfjV1uBNwPCsgHpMlsTszbDH6a3h6IZiA7T1t8tnd8aWSdsBFSPWaTAx8A/L7jzh
uMxueyftxiuwvYyO/Ln+QonGzQ/6rr0B1uvMWRNhfsNurYMKHmIHFHedRMYMBZNP4a32E0+xXP0J
wM357bQXr/Jn62nh1QTYx4rtFwKqTZDfTp2rMSyMnqYddMZMX0OGxBIe6iU79P4RQdm9sKig2wB2
v1+Hx7J7nIW7hbcVwtOCMvuxEUFnZUIE2LvIKg9o0HjDrIyXC2PkIG5VwcmDAScq7NXKklcYrALn
hPKjVO76tLNT/dgI93Iu8UIs+VvU4w/obkwngr0VBPd0Xl0Cxx0bViXUacBrAUbduF93sYAdNfFe
kgMj1vfSYAZ1rbpGyUk8vvrRtHADpgCySXxuAbPr1CK6qWk1wQL7zzQWb7ou2GqMRny6OGYY74Ww
2C+qeruW9W3H2ypj3KKCHh9wN4CuhC4O5QJzZTVSp4JeebXQl9JlezDuOS7OiI9bETSZZxIPuWTE
YFDPmjH1e2FW/VrFiGUySZotlSpBsSrUnWgIjb8i47O1KZc9cSxTv1mj+oAQBObsVCk/olq03gU1
BxME5zcy/AW1YVyBhZEYnAIV6SoZlPVFCr5n5bG+blbP+gQ8qGrHpS3eCTdLfSy9sXImbjGLHC99
8Vu5VPiblagqNUDq+1EV2X2aXVVl4hhDcpUmN8v8g2BLS+nnZWVZVw4uFZTCgaSNzRIq/Ija3IXF
CnJnLX5QwsidCx7UAAPFAxCQGxFU+LHUYgTxMhj9OmziTId0AJV94VVBii3T26R1raDyhX30+A/N
/BO5VEwSolI21wlyDfnHlDyOKmCQ5p2RcCZ7WNW6EznE5DdPsWXETYilBKLf5BHit/CHFKyODtgl
AF3ayevlG2PFB9IbJLUsrOSc0aCiIyKaTQeipnkpnRVBydQbZx3Rle8PEjjJqmz1l+ijUTiDcKwX
krBeYZgX/9FATXaqaFr2rZS3oPOanMkT850WB5kneAQV3DpkoZ2Burv1Mp93kQwbRUEGCmNkm8wf
UAFx1Nqk6qtE9xWruJGF+RMgjd84h8qSgYF7jMChBHp+qFO3QLOk0rEfX++bh8z7DxdA72EpAx10
LIBwS9fEtSh3JzP+v0VSdtO0XZ/UGUQSOoDqoQa0AiFkHL8RnsDc4ZVZWN8NJ/KosKY0YT6YRMUW
QzXYAHRjt73S3dkhfb084C1Ksez0RB4VzpZ6bmqhhDw1iHZDYO4nXwKQjbjjfXqxDPNEEvVu6aBD
zSyh1H0xyPfZ7fRC+r6m27nRU1PZEkzScnkrjiojH9kKpSeetWUdR6X4Uq9+CkF8bbiTowJjcnVA
PHCdRDaGNsMb6w07sk5+Pd33bzlQGT9ToNoQsMTMiZ7mw/BeXLe5nT5ETuNGstugc6E6Mo7pc8Io
CvhrwfrmWS7vdhhvzcmvp30q0qwxqvDrU4CnEa7cwR+u+YutrP7MiRzq27Fca6uqQ1wNhkt9zC4B
SQftoSuszKEZH3MKAIyHW8d0koala2B6Adr/NEC1vRjm3bLo/qoAmmytbGP4tpbcCiL5zWeOuxFD
PWjx0HVrHa46MNFGN7qSdlUwg+MzvZVd8Ttvt5SnExV0hawRrCmBMGlZ7nXtOirrR0y7tP+Q9Jyc
HRWNlEVL62mEnNk3v2gvCWtz4Sx34G22Q7s8DK+8uM5TjQpIVp+K2BnAdeU6mfOK9900emouuZzY
zrsvKhCBQFReu1RE4AsTJ3vJ5BsBK2NTF6jLXpiPeLNk813TruSydP5FtIFBKwtCtLNc3ipjGWvO
EB1GN3P+hqaAnebX4SHvXrXOcDp8Yiq3av4RTZ8cyecb2IYubyRTjlfleaQA9YA4eL9Xrsw9xo7R
zcv8lON0jIz+RBDldFlRyKEACjZfHdAZStaouDPV2xbzS2Ky7DlaMU1moxXleh0Gojq4uU6gL53V
jZ31imRcltP5Oqx0Oia+8s6RyTSfjUzKA5tibtaO3OH4OX5108tj9qwE1ZN083/ICnj3RvlhM/TJ
UuCbFK9mv6/hgaNt3Mc7cafwCh48vSj3U0s1xD4AJOn3qJViy/NgOYPfyZh8LFz+6BI7/9icI+WG
cRlFRUM0kwHs2B4rALrl0I1gZWEoweFtJDHfZ1Tv0ZUAedwZcmVoZFE8lpLuN+FUHRYwxrrCrCxu
3AJLF8xqvZ9b+vxy2Vi+yrxnb4OJXhY+30XgT1OHik+4dFRBFI3ry+/6H8ou9qfn2P1U7kEg7JpI
RtogMe3cqd3E5xUFZeaVbqRTRyzmdWuq6KN8Zejyt/FacZvAuMUGRzAEsUuSPcmZg/IBlBCvCLp8
kitmHr35BVQq1iriXIgz9A+lj7HLbL3nfW4x480fCTTGTt6sIkCMIGH9DINxH75gkfEZCB0AfAWg
cHoFIHPXcivv8sWyE5mNWCphUlPE8h5fDn72goHw5bkJBEfcx7eyv862sDc5LwdrKwcr278N6Qyh
z7IiMU5UEumEz/BezewewUdxs/sqKI9gog6Eh8xJ9tlde6ifUTPXDumudaw7Ph016wv35LdQIT5Z
rVUI8y+jJv0GAJs/KA/q0Qgk0JYpd8Je4sQmZpjfKE+HeROE5jHxokoGEWXrxkPr6CEXJITjLvTM
cjmpstEKEEOIvv+z6hS7oU8gi8uAt9rE04kK7NpsRXrTIR6tuSJfRe0CmEAM1GP+e/mHfsrJfVFB
yADJhyp20CsB2XARNzs9n9xx5LVkWZWdEzlUuBk6wPsD2ZEk94AGdAFD+CpO9nwl7olpAGcFZSzw
EQU85+CFADrIqMhUFRLajYGMLIG3Yl8ubhKFsbNEa8dxfcbKOFKpP9ZIf+mVBAdgIq7fu+W+3QN/
QrLTY3qnuOvO8JKfMZ6wYPSau9TLUcuSvPBV3rUN3tHUi4Bo1gbD7nI04kRZegUW1K3LWkX4RRUI
H5eXeeR+47Bfz9/hxyCusylqKWFOBnUgIb+ubkVMNb+CIyYY3gd39cYPE+hpsOFjGfCeMHJ1F95P
uu2+okCsG8C4RNra7gnapBR0ez76MwMZ4/ROqQjTZIJR69rXnYqO7Cju8IKvdD98J2jaJTDVyYtS
4Luu9GPfcCogmc/goiv8srGr19bJHq3JBlzd/vLF8tQnQWRz7GNRY7mBPJ89GAwBzeu2iWQrAnjD
ssQewxuxvF50lWPgLGvCeDLYegDKr58PK6WxXKaVhoLlVN4tanQjxzweJZZeim6o8CICWUZ3FjAd
mpRGa+o+fHTyY4zG+KO8tK4vJTqqhpWS7RrJqnb5KPGmvTii6Y5DlIdiF2FhxR/F/krUwmshiX9J
aXu7AlvDyIN8+WboHW+tkRXtNwpbVLpQzJMy5yOkimD/K3LwvWs/azN1L5sLMyvZiqHdVKvSxJwt
5PA3qz/cJofQb73JBWmiw88DeDpRaUDVDFrWC9DJSLKdIU7XSaq5ydDZl5ViRfetTpRrjujKFF0L
nVat/d5nkx0btdMXRWANPaekzdTINLFnBh4FLPfRD2VjJflQh7o/yADtylpf7ISjNorBZY3IO0gH
NexW/xZDvZNgaw/nzhRQwBZWZ0AradXAnzdImNy86pqnueTAbjATtq1A4hObMFK1RaH3NQROzux2
DyR0J44OBDvAErsEzYgHfMl0st8aGiL5qt0ITE25GjMswvj1XB3FWUM9pxO8Il2vS7P6XprD1aJo
u0nW/8lYNoIpPwPPnNYMmOTzx7RzAODniCGQN9tjyP3uYEbJjSTK1XJZj9q2hCR82T2RoXrMZ900
b6KvODJegvD2XxLGP5eIfZXTM02qKbWWIjIwuTzbct58MzrA9Ar5wPnU4N0d5W/i3KQAy4YcVY7c
8nMorpMifypiYxdp5qdYdKEzt/8w9oAByP91ibPNGKHAQzFOOE1RGB+XIf1oZ+PvNxJPRFAJd9tF
RVIocG4snt2A+PNlzsW3y47N7HFs1aACiBpPSbjKJIC00i6OjaM61nddlu+TFWBY0mj+GkPjlzS0
AL8TOSPTLIMErBfY9UygAko0OAlW97NmsSAbA7rZ4qljq5dAA1QBUnVZS1YuiLVOvN2GBtYjOidT
yjXN5Dk2/FH4kEXVVSThodCMIA/zw6xZHGmsYAkSBFClgZr3fGfKsnSYg5AZPirdq7tOmDSCsYD8
ruxvckG8z4b55xIZnByIQShjYLzdAoCjKErnewLSYNXIGHMD9e92n7uYijS94iM96hNK+7NDCNK6
2hUErLa6vPUL1jO0lU1ZalwMljAtkK0ZDwswyCXtXVh5pso8142CtKmGRq7lFs4VdQQ/fi9RMQA7
/XMOpW4Jn0toGz8V3cGqVVLa0xWvSccwIpBAYsVJJpBmmFc/jWYiusddNCyGj9maQBG+jYLutpro
RFg35YLqMEIahFmyrqIJBBJScuCb5yhTxyWLVtXwE23c5XIKHJXMqeIfcqbag/qZykFafF52EsYd
noik7rA2LGBdjYrhh33oTt2zKKyBITxcFsJweVP82pFANwE+Qj0J2jqNUoMFHn8dmhvs/H+qqcgp
5/NEUK/BFNZrObay4Qvp4Epj7bY8flrGSWH9DV8BsAXsutPj4qkGvm2xF6CE9pkO99FaOobOKSAx
rA0yNCzjoAqLxgt1UEmn1WPbhTCAbhH2oRW5ipksblrpSRCZkenKYcbDE2DLRI9HwwyVeAZO2MlK
o84DZFpxeb8Iil0ZQBTQXhPzxyTyllgZFo7HkxAcAurLUuhxeLFuRj2XDQPVjwTduQKgDKo2PIKn
525ssHunTO/Joq+2WbWcAizLQMDrit0jDIqh80MdbVVaizbpkemX3aB9X8V6dSZB40lhfARgvemP
FMoMzQFQeY0CKZ1e17YpSbeqOR2Htu/sqsv+PlOAMDJzp5nAqqVXQhRQQEHRBFWNBsOfqZrssrjg
HBvLOlB1U1UDu8wQRv7/JiSNhZ5OuYnFM6vsp+cQTIaOvCzrcdLzEeQLoHW9M6ek/wfNgCqmgnsU
ccOiseCAN1aocTmYYKsVMRcuzL0CsocmrIO/D0wqUlRMS2oi/kEF3NoMc81KJtM39famtQA2qja8
NIS1uWMBS1jT0FYheEH0EeZSWxl5Qvrui0O4yNaduifMAXXA5VkhHyzUJ9uJLPKabq6rNtdyjmrI
agTpAPIrrwgju9Oec1TaM2m21QbfpBIAFVMuVwb5kLgkmnop5SEviraH6FH1SA2sCFTsJOPzbUaO
Z7cBb8KAYZlbVekF/FIaklUNY6gKJE6lQMFPBZYGyN0Aw+LUgKL7a1P54rciOQDoWek5XqEQK61d
JfA+17q7yhXwamLnsgjGC3Migpzw5vJaHatwYwQRiXAnxEC6GgVXjRaOFOa5ESbt/ypCBcLQ6KZo
7EUNYwW9PWFrB+gTbmuKdjEdjJDz8jOytxOVqHgIPts0bBuoNFsFZoyi+E4uh4dWaDNXjEavzWJU
FGKdEz7YLrfRkfLrVZWbtAUYti/X2qGbqpcMhKSOEZao7LfzflZA4lGb3VU79jtxSneVVnPyEdZd
Aj1BwocHUJLxrp7eZT6ophC1FawzH38qtfjcqKAq18Xi9bLNnN8msGABm4YIrWvAZKZus0qsbJVJ
BSNTOq+To30yl1jguAmxG6pnCNF/Lw7ZD1wAbazzJycGPsAqipXhK1poL4iVc7nuuvA5nmon/vvF
ZGSNf4R9fcVu/KEoGrTCTXxf9KTAiw9tWQxv+14KBGUKOYqdpwensqiCjDiFkQCWPOSPQvKKsLIP
MQ1y+ezOTeJUBOXeRZTnIyDdIAJ4hLX1KU/abuQh158nIBCClVpRkf6HtC9rchtHuv1FjOAGEnzl
Ikoq1e7yUi8MtxfuG7jz198Dd8xYgniFz56eh4mJmugUwEQikXnyHIw1Xs1oTjmUhoeOIcHqU7/P
c8gy3Vc2bp7hx+3VXJ/sS0PCyWbJqDdpCUMMFaxKGdx+/YfmtZusuke7p3r557a9DYjCpUHhTM8q
stQMjQa0WOqH6J6dEtOrX7iGKcZ71cGt3ORr/3GJ3O6x8hw/+urf/gEbQJDLHyA8lfR2spU8wQ+Y
POURuVbQqG4azsc56D20zeKdzP+vk+VLg/zsn/l/1CyFoc3YYnV9c+pP45qATuzNWjDzCP83DDXI
cskubx6DX+9ddFUsUxzQ10vLqondo4pRl6Gtg5i0JrJ95H5+mSjwZfE39b82hHMwO1o1DxTL6oLZ
1/w0AOOG7fE2FQuzH7IS70a3FxEYo8RI+hGdrnLJHL8NGm34bD0qJLR1h/t5Tx561wihxw2ytPKp
CKKXWZYvbBzEc7Ni97W1jUaJYr7K/BUvAn+A+GI26x44W8LbjrlxBVxYEkJXrsRTOQ9Y4NLclfTV
iDAWbnx01BL8KX8+k3WxmVf91SYt0qxtUVPL00NUryejaE8kYbvbS9oIlRdLEm61pdGTiS3YPNzb
blcd2Wx6Qy4lVec7I3iihhFpvDMgRgTwjXDAUmNSQRA4cE8EyvdtCNPnzosOce3GH/oj7TEOEbkc
ZI6iaF959L07/gWcDTt69huEjB1sRMlYOzhxTvle9tSP25NWf2xN06VLqEx9CE7XdZ3cCeyokXRk
bHOjz6wLaUrdNxloBLADcao8RFkM/ubpkMcyyMUGyevFKsVk3alsJ4X2Km4L3zxiSmvCLKblKaqr
vKgH+pg9oMjhNr90Yok73PXtbrzXPwF15snhZpI1i5l8rwBiPa34LYXWehPR3G6+W0Bk8Bcu/Htn
TSHKAdc/9W06wkoEpjpw0I7FXZ3LICVbl9K5+5jCSdGSocnoiMUgef+s+eSOA9XB5NZYro4NpS+3
V7UZ1dB0hAol5Pau9IVHtevqvMGqpqR/nqroYdLJPovrb9MMzvbbtjYjN9GQw4CfgUumCzd+y9pJ
SaC2tKP3uofL/h2sGlb1gs57sy9c55l4JVTr3+fJUyXL/DW6LUYG1DswNqSitnLF5dk7iuFAwgum
Gy/7wKdqM3+8S8NuN3wej82d+YRuKIID5r199Q5FM+VDDAD67Q3YSnm0818h+BCwB11n1/gVveOq
PzW/9ca989bXPsm8am8gPEEHy1fd5c6CnsgXPXZrCTfQRqcIqz/bCMG/skbRSZ3jJ2QHUK97+TEN
jTDZs1BWaN/yrHNDQj6ZFvrAhgKGZtTxK7t3dfo4g+gmraV+tRX2z00JftUZfTXkaOXvohJggDZ6
74pmTwdUKmolSLR+19jq16rXC3des33ipIfb33UjybrYU74VZ3kdRkFol0NQYpdD764vUUaWvfG3
Qtz5CoWLTa0jq217/tUi07O01q1BeRxJJ+v4x791SoS7y+jVkQ4TzPDJOguc60l9oH4faJCfBQAo
3g21JHncXhgqggAlID0VkQ8OVFZKiC0hJbYzv2qeaufdTr7d/jwbMATu87+NCMsCtKIxFIwDo+U0
+rnyoHZuGkSHJqhaT3cOvUd7t/JkB0C2NOEqnjEfoNm5A6u0g8TooIL0Vv2RJZmsOLLtfv9ZniOC
HshQzXoXwxCn/hwNaOpx0NjqzV/79xwEoLhxJRnq/yeQ/TYppKhQabUaiv4DKIunQA+GN4dvamx7
0RNmIHzjGDG/CpJn7Wv7mvr0AZRgt7/p5uai2Yz0H09j9B8uj1wao/I/1mhy2ArEsub4NENZSl1k
r++NkT64zpkd4WjPqmG2ZZ3QnWLtreN6aKHIDBUVkqMX2/UBB+gajRu/yvCHG6/xC7vCgR9i1g19
j74DZuPwtEmqsKkKL42THUbLAn0qfb3rvt7e000/ImDxgkQXcmixo8JKCAYbGdYKAT3ow2A8sLN3
t01sXgpnJvhPOIuURTo1YE5Gh0Pr5j306+7SsbnLnSIoKvPTbVObmRTYpv67HMFF0M9I+o4vh4/H
qfGz5SWqHx1GyJJm+j3BvGkgmyTb/GpnJgVvaVkF0QKS0V0xzjtzfDTpT4ct7qic1iJc8j8uScI3
z6wJPmIAnB4lLTazSosThEjcbMxO8yixssGGws1QzODYNro3YuUTvGsFWQx0jPjzXg8yv9e8NnvK
PfOAidHxAfhqLztlnv5A82fZdPKvoWrxSgKZF1JGrBTYD2GRWj+VxVxWcMoQSm+4wQ/k01pxzACX
E8q9BdKhoOYdw/TLcljf6gTDJERyv195LRjaoDwP8UzQfQBsLETyDLCjotFTBcMkKG9HxvJM8vxE
teTNiQfZi/zqFP4yxvkX8MICyEVYcIa58LlMcmU3x8urug6fu6j4ePtoyEwI9+E69uDsIZmy0xU8
EMfXtSWSTPcqPKOhAvFuFMvRY7wW3FpRKR9AGK7sIM3qr0m7m4cflJmSdWxagVgHl8vdUJgClDGB
3Gat7KoqPfZzeQ/G8tKNY5m++sZ+ocWMjwFaefVafkljSVzqY4v9ggBfvdyx6cvtD3KdleNloqNd
T3WkQXiLCR6WU1K0ZWsrO1oA0d/pB1pFPpnA2qDG7pK8wA+OHYVOIpUNn2ys7dyyWJM3Kqq0LIXl
uHe8cmrdPpZhI68j8eXqfnV3zqJ+tlYFaJss5VdZZk79ad5nO55Xxk9NvNPtY+XJ7s/rnA82gSPH
gx2XGaiOhei/5OBmyRhV+NxSF8T9ibcw7RhUwLr9tvjl99LPG1/Ww9yIFBdW+d/PVsoW/AO0ibJj
AG8t6ou2mP6qYO6/lX23Dd+H3rYNphQN1DAIjJeWhm6mCYBvceiUuXMo1hFEWCXYDnWZYvOWg4AR
Ckx9YDxC11t4MLZKlaGhXsVhhNMWVGupu3a+SA7AthETXB7gG7qm1rChIU+1Btyk1VgEIxjDVSk3
NH9bX1wkcAjUBS3gVJCZElHNo5+Lum6gSxjW/450cGFVFfQWGKIDpi7dyW4ufmRv2RPe+gpEjYnZ
w542Zu2uKkuvxOtXwzSk2gap2tVuV5SJO/aVJDW+SkJA6ct5cjmYHJ9MTOPIQDp1GWbwvM6gH+hN
43HUTAB3qydkkXaLk9BKigq/8F6Xa8XzDZ5ILBvMYVfkYQ6rIamQDZACqPSDs6bPi/U6Jvifc+ea
FcQWJ22foZOzNuXnYkZHf2r8alxxO2DMJcqhBFe6thrj12qqV+Y/TbUNV2p7jp6cmpp9GtkCLkPn
PlaHV83JLXdSJ9Wdp2VfpuMLme0AktReb8cHWVy+wl+A5BM3Pkbmcco0cJdeHjNtMgfT0KYkBNqk
P5HeqsJ4abNgAUuLN86rDfJDY4h/qrHZDcHa9UXpgrCzes90CIeNSlO6ZcSKQ6uzZL9QTPazTvsw
VgP0cmidBDPGbNAwh3JgXYBtdsbI9c6o6pBo7c96al/pwj6VZfdhMMcn7Jbq5bFB3YHWj53DVMAk
8l05qXeDDQa+Mkn9Vk2MDyReqgAjyfulc/CbUVVKFAw2r5C8nEdI5RhlUru4hj7o45D5GRmJ6+QN
wAMTasZ1ujeWOZjHYt8lk+bHUD4uC3Iq1SRznUYFU7w1rJ5KWLdfUQb2h7p8W9bi4HQN3Q1ODV3N
uU0C6GkFesSCzmleHCByqhnRiSTgymrtBxbHj9ZYfHLI1D1qVWny0copQEbxpZ5XdogG+j1S8K9C
u6qCnPWbFs+B2o+BUX2bu/jO7IzMNRnjE9Q5O5GoyFCbcD7rS+HX8dru7EYr77W+Tjx9zE96hI5e
L4OyXgd7+AY0Rfl0umZcCVwmq52mTt8moWVYp0x7oFoeTjHa9LNkjkJiSGw9aSNgdAo3lDQfVgt6
xzhcfyEUBldHfoM0BDSzQMcKOUjT9CmYWscEc+HOPV0hBN2St9vn6To0XZgQF9JqudWRGqepUsxD
n0BsykA1JqfftMr5OM4oyNpQobpt8/pqubQpnOBysUc1gohu2PSkcmnWvqpTLwmAWzaA87SohU6o
aYhRImclnZepBg8VXe+RXh/NdZaxn17fJ7jAzmwI90kSswoo4yYJC7u5WxpIk2SJv6ph3w2uMjWu
FqWhWpX+7d27TjNgFU8vaEUgAl7x9JYzGeMWOrHhau+nOPWSIoyM99s2rqfH0BOwgf3SNN0BoE5s
4KzRtGZxC0jsv8xlYISq0BEwwulUHAtvltWONo4Tx+Iiz4CqFxIB4YUVV21sKo2ShL2p75PI9nIA
zCbL8ee0kDjGdf0Iazq3JTy17NjMSNTEaagTqMT1foMsFHO6GPkbkf+Sn3wMqgizSfL+2jhoF2aF
swxuca0f4zQNHfQQyGy5oE/32NNq1B5lXzJDxti4keJfrPNXwfAs8dUX8NebfJ2QlFy88oWTHYOC
k097UVf5CSBAKHGaDc88X6J45oZESVmVw2L1eeF8V5pf7ZRgNe8x3QgCEX84sNBwPspKPBtH/cKs
cAynZbQzu4PZxob0cuxVvYwbW2ZBSLiZkVda3cOCCtnmnO5X9ucUbJdeqfOfcPa1Ilq0zQy++7Bj
7goURbVzXsYju+PCW/P9AgoxycfiuyIkiBe7JrxWmrJuSqbC4BLOO7LrQvaP9myBU6wEJZouwWVt
RMoLY8IjTGly0OjFMMYT/YGPi+/sY//nw+/CJgphxC6s2h4NhJFpfWSOuZ+GdS/ZNpmPC9HDWpSF
NBlW0vsgvMA0+Ng/xJiYaX1o6ryoIEhnhkvqXYSyh8Q0vxZvfTEhgmhGEbWUwfR0dFyTMw1AwQzM
eUF2lHmHJB4bwtBmwnqLDR2C1TQHseN8rtTej0Yb8sbSMc3NswWqSryc+eiH+Jhdc2Kmg5mg56k8
quWLCuiVZN82PZ3iGYR/4IXiMxMXTlPNeZGGZmgtrgl+UVQcXo0j8cY3OZnR5nrOrPFfc3aQDQOE
wHqUwUG0F8vOUS6SMTBsfpwzC0I0ygvFihSAhELoIURAMBf+tA4PFkr2zbq83d68zYOLBj1/aAFh
Kw6TxIkKIdketlD3mGd3SdfloZia+iddjcgro+i7qg7Gvknm6TGaK1kb9xqfwE80Bu90G7MsMC+c
6B5yZV1llohSjacu7npqQSLt1S2KRsZ9SwLlfQHZjO43YSYTgN7KgS5sC0cdUOY5LpWK50Ds0Ogg
jhxd/QPnpGWmWz7KmpMb9bHLtQrneyLLYOBpnkJe+1/OmV+wvcx2p92C1h3EFzDuMv/V6fjvDgNv
fOmvqUnaJo2wSv0ZPNJHyxsjX/G00AnZkdWeLEnYip8wgvoY5l2AOBGcF/c0IyXGb8OpeyH0uCZs
76jF4bbXXo9swm2gc20Y0ByBAo4o5Ldm0YIaQp6GNm/CqC27W8gKUmEUQjwDglItOhiuZSb/sEXX
PYUMn4aofG2y5WmulofWTP24Kb9ZmYJGUSzr3nCfFeP4+Y8TIwQI49BfR4QwwXbWHjnjZ9UEuebT
x8XniKLhDo/k3HYxVyIrgW1mvwa6hUTDCCTk0QQnc/rKaTQNB7of3H9l0Ubbjc1PPd71rh0awbIn
0X6Mj9LyL/+yV8tGuZJCvJTiJAtH2ezjqapLhi/vge003bcIw71bn7oT8uC/waBxH4DkrIZpT3iC
OOjHwOerphrsQejGzavkPl/n+25eZe+JzXWd2REyN2KNy0JqyOekH2cfPKZhyqNT95k8z7+a0arq
SbxbZlFI3Yw5bvMyQ6BApctTgwLYN1jkBG4qiFqL0PjwPxoU0reiZxYoHLGV6nPvsw+AofxI/Dpz
68PwAQwHQNhIotLWJXr+7QRfafOBZnUGg7p+v2jUI/0U3F7TZhw6+2pCcGctihCx1aShZT+06qOO
o67EP27bMLZuT8M2VCh9YUYFT9vL2KoxZVD0rE3DBCPHxG1WEnvWvI7BrGcgS8pNlCLJpB0p1Kzc
qks1v0T1yhutzvLSZpy9ipN325FtYv6QET/Tq/YJ7ILzU7TEnwEZMwKcqA+qFRl+XCUQeJ8sNaiq
LnvtdFsLzbqwXEWfYxd64qpngGiA4R2Dom87uAWG2j1MarZBodjgiyLDGJAOcoxUL02I1KDk+GZF
1Hq9vSnXTIT8XHK5OBWRAFAAIQL1RZHGKRl4HKhdw4HIlftR2WG4XvcApgLz/15/Lac78L3u1D0k
2NBf+ykLRptf//dvEPNbdKIcMHf1aYin3cHs9C+07n/Wpi0ro2z6MUaGVF6Fx2Un+nEVm9bgjHyt
KkhJO7fM3SF3k12K57Dq15qrZO4fU4Bhg9FqwNUHtW10SPnizzNQy2FTZ05pqMWtb6KB6cTB7W+4
dYOZvPcEEAIuWDGU123W2Q3FsugaWs1rPaYeGwHvJidNj2XRjl+H4r1xbkw4qWtrg8XegDHmLyAn
T4OmeHa8PliDLMjrQ9r9rwYFB3VoPTEwg/KPBnwDIHf5jxE5GBRgQUxdf7q9lVsecrY6KqRfNTNz
pjG+lYDhF8bgqQaTLGjrvYCGPMbd0XrC3Sv4Qz63jp4NK5IhYnlFq3wtVuItMwvGnsmGzzeTWC4e
hiI8UnZNrAFFTI8wmA5j/9m8OH+wvXHyo0dIlO6mfeOPqaS6sLmHZzaFhKpdeyeyK9gEq5Zb5Z2r
TbI7lzvZlROemTAuz5TWakY9DCpKW1Pi6yUEXtqjXUGMMn9b0TOqkKXf9ovNjcT9hE4Xb2dcvYvn
pDaGvp3TUNkv6FDtqw+cVygPFbwNBi/+UvtVKHNGqVG+02eho0q1BNPMMGqGjuGRwTNbTnn3izF/
Sl2V+QyAo73sUbDloZD3hHoEyOYMU0QUmXo6rFqlY62oiyZV+9ak8ZFnbGD+lmzrVuQ/NyVEE2g3
DnVbG/CVfFcd9GDdN3esOWafVhC5aG8dSFJB3ycDIWy+JW1ocwCDA5ocwO0vN9bR0krPdIoMqrOp
axs12JsH6y11oH/QpICVD/em0QDSOD6UqrZf6u49yTJZqroVt7mEL24HGywh4s1QJXFhRIaFXxFG
993H+UP5DG8+1KfxqO4qpP6qX/qKFIJxPSuMG+ncrpA/mksRWxnvJmSHKARV7Z4eOLZfPen76C+u
pnNTwkbrlGLyurKRjefHeRl9MmjeWuPKpZDAXTSJO/0KZ2JcODcnuJMDFRlaplhZU+PRbqRu8g3E
qhXuDFzw1omzA0FkApzZ2V32bGDWBvpkTIZPu1Y3FPZXuLHytlnMscCvGIgL9gF2AmdiaD3hJsG0
aApRcY8F7cFg4B3NfQU8rIorreNt5nVnWyHClgp9TKe0wY/glLlcz2EJFHBklj/YiROWc7Imr7mD
ghpzbeoZH/FLMjda/NsHfOsuOP8VQsqNAFOivcO3YtX9UQOghMqSOh7rb3zzX2f9PEgC4ND0Gkws
x+SDHkCIziUBCSFx7v5f1GA2VwQ6BGD28B9dbMU5g2XFc47QUaf2wSqdN6KYkiVtBsUzE8IFWvWQ
aAdXJIKiVvscVEAI9EgWVXancT+82jkwLxFeT7xW4chMJVaLGYeTfbagr/zQvdif/71eyLv2bjyD
AvFQo8jmq/vkbZFeqZvLPDMv3G61Abpeq4N5PotoeW04d3e8L7VAOb0EgPUwAdf9JFNillnlfz9z
lwGYMfAEw6qKWX4z/WYrnyKjkOR4mzc3wMCYqaDQigV7wKWV3sm6onWUf9fWp0HduWQfB6Obn8A/
PAKkghqprE2wfa39tkqE7JV2dTxRG1YBAwq00tZOaVoea9q/qDFIC2jlqXl54p0DrQdON6vx/tGc
0Xz5i0N/9jOEQ79OWq3NqImHsa66DA8sU8bev3kIbTAPYoaVw4CFayVVWgXliCwLm2QI1GHxJs2U
fMJNPzkzIVwlNtPpYNAkC7XaBEll/dVicYmixBL+zWZxbigUwCDuJvhjbhFGG26HgtRlSRCU/5g7
lV9H9m8LwnWfmUXZDGOchciz4IAAsHhMz36oCX27vZTNLaMEfQ4b+MErDZWppUNEqzILTdK/mQno
/ofmtY+l6sE8/l3FLbylMTCGs3UlGDGabKAjqTKUC4aTAxCf18bxcz9CFbn+ZPSF6kbO6oMPJehS
vD6SGLIxubRFvLVa4Jr4GAgmIwE8uTzijJLVZEUBH7TJetfaNYaoTZaVP+dOK8M2qQHUYwUNKjYa
Li+8eKxR27skbbqnpiVJMDoPCB6uM4z54faH2Doe1LLxTAEz1zVPdI8qRz6wJgPWIN9HSukD7iC7
PK4fCRRXFKezxF0IqTfhCNYtykplrAHRg0xr1d1ldfOjEqQecJss4JOizBuJP+3/vFh0aVg4mEWR
rDSe1SScoS3J9CSkJiS8BkV2UfB/z6WXXdoRvm9lmUu+ZgbQXiCWitpvNIEe4pD6SRG7Zj+5TSkJ
m9dzJDj9Z1sqQkTIoMZgkMCWqujIW3dGdD/TPcjOfU5sbqMGmLpd/UUvdsrkG16DIr3Mqa8d5/IX
CJHbnrphNWPsqTGaEHieAGUGFeUfe+elEX68z25gtnRdGw9Y5uJkXr60nqNJXlY6d77rb0dQ8gAT
KkEwujSxFs2wGOaahO1PGgK21GAcFIJSmuGa78a38cSRAk5A3vXv7CfpXPu+B9g9XB4HXwkL3trz
bx/I61jBl/z79wghmBngaDQi/J5V0/y+j9zBehll9e2NZhKsGAbaLBR0s0Qs5Sa0NzHyB7HHyTPM
QLX9bnE5dCXZVXu1eYZcHYGoX/JD5jUbeceFYbF+2xtZD6IGGNbD5tCABw0NF6iFcnnE/8PgwnX4
B9xOA5UK5n0Rd8RljnW9YDgH3USyoC83lo8oIbxjZigExjWY9PihdMpwserS1cfyLa2KYNFNJvmi
WycFOpdoxaPVjjqC4GEqU8uYLjgp5grU7pQMQE7WoPW97TdbQfbciuA3k9IN8UJhZVqV0Y1VlXl2
T4/AAKQuuIotiTnZooSYPs8VAGMDD3lWabmjDdahbPp0e0lbRwGoDwdEYegD2mKxOgK3I3DWJjbO
STEzXddrkBTIS1ZDldXFN5dj2wRjeRaUbcUokDhVbsS6A/ixRe8mxUQpKZLUOrcCDZKr/5oQPlAD
qPbSNnYSagkJu7iHTv2Y+IPTPner/q7pvaxjvOkRYAiDHClaGLh3LyMbfMHSFCXCHTG/p/auLP4Z
es2t5r+5ZTkT2X/sCEG6LqNemVpgtxoKbSjyarHWX3IZhfRmyDo3IxRyR4D7e9JhOYD7c802BSUb
D0ALyHV3UKstQfoUFLnfQrpW4uubfni2QO48Z7eQplQAjqmwvJIUqP3ZtaevdJBhq7f8A0VUODUm
sUEuJZyonKQKCOGB3FIaGyn+sv5QII0OkH7a+JPepv7cdt9vH7AtD4EuLudH/YVKEraUEYh25Dnw
DJ0CCpY89vr5ext/VYo0uG1oawfPDQk7aAwJw8gD4rDTOIpLLUA96/hn145Pt+1s7iHFXU4dTsAi
tm37JmoxHAeMyqwCKQZchNpxcmggj8pnG0pCt61trurMmuD4S2m3QxIDgFO0mpsop7HBSBxJ/0cr
wkeKKyVu2gWYAWvBPGbZ+P34Miipf3stm64AGWg8kX89AAXvQyc8WyYdVob6R14+9Gbq6bPmRnUv
WY7MkJCTWwBQK2hs4ROB6Yih0DlHjWuSR7srJZa4U4mZHU7Sf5ckZOWF0tfOlAAoMGCmWbcOWfp6
e8+20v7fBnDDX8aFsqRWXjJuAJ2rvngrpwjdOUAB8jeWxK5VyPZuM3tCxvarfwvYpXgjWqXupOaI
iqKJkDS5euXA3RaL1V/KPCJA2Vlr9ynWUsdy7WUafL0Y410RFyisGGaUApCmFvHx9i5snQI84w2C
AifkBEQZoIrFubJWCwrpKvtuL8r0KYr14bS0aSHx0a3TfWZJVP0xem12Rt5Y03DDxAYmlJkHotvd
Yh2AI/+LoM8nd3hbC0FZBCE1FbMszPuheDui+j86P/GC/aKWq0StZvOTntsRQmOTs5GqK+ygQ6cD
JpkeLb8+zYWLBBwSJDLapM2vdbYs/vezu6w00tmOaoJowrq7Wp1fi2WvpYvEJ7YO+fmi+N/PrGSp
UepmaaIsPUNNSBtdPmMzgWK5NLXdbfeTmRIDF4b+mnJBB9LUpgkDGfldpMVPptW/2qMpa5JvhZTz
dQnBq4UEjw5BgDSM1HaPalIg7VHILAhBy17/43YTMQ5zEXmQ/P14e8e2wtbvRWBI/vLjaCbyzkLR
AELrIbA55PclaFdHp3BbZ/Ac8AtkmCK/bXLz5P7X64AdujTp2E6mZyr2TalriJ0BuKR1YJbbWQy9
l76SZNq3fRytl0trxKhTcFDDGoL3rlh+WGN9rEbZ9bLleKAYwMQq5satKzQUMeMaBVlet28GFMhJ
X7r5svjEWk+UNZYk9kmsie/mOqugTT+hMsvV0I9RxyYfnOqlq44Y3LUWc5V8sS0/RFqItxCKIqjP
CVlHiog+KAVW15Dvtvmesa+3PWKjs4zJcZBNoOiCsqwlusSKXD4vKK/8E7IbG5DEdbU/KS3kdFP9
waaTAVAN+dZ3XRwwO/sxjrLSz/YSf/8CwU16yqxJrfALErCVu45dvyVRJ/lsW66IvoMFFYItrv7E
TFUn0tMsJDHQ2WaJQqcxIRyOsHh7QzctgVEFyue4tK4Aa+PQ6HliozmARu6zrlM0HfXvUZ7tbpvh
8UdIqiCpBnwQBnXxmhUzEEaRJaZOi3pxVY1usYDoolPVL3aqv5Va+jzN+b4fR4bypyKDlv56Ad2y
LURfzqK4KB1s57a5PqoZwahhZaTxS8/G5bWw8viuiRUoXbfl4tVQI3nKDHUFy3+0NuhcG9qRDYTh
BTygRhrVkb86Rgdeu0HW09sId9gk1NTxjLPAqSJcsgTpbTq3fRamBvUX2nkFeKbq9StZrFOd9pIi
6UZouLDG/3522SZRZrU4JlkIFv7AMRY3y4hbkc+lGUksbfgYuII5nQ6G+K0rZJO1Kk4e9UMWtlHh
9/OPgmp3mSYb39g4lzb4FtAP5VOsV5iipEpAMNnlWbiMhdfStxU1+9tOLLMgOFJRQzezbdETtFvq
JeyfaPnzlwH4bQDUNQnBY1SUw6kstW21FkvoaXmvJHhddzTC1M1kPbIB1AxWDq3RxAxvL2vDEYAZ
Be0HNGRsUBsJMZugo9sXNRwhHscksNJxOmi9Y3vG0NUBXgGy3HVrGzXU5jASwHV/xDsi6tE3rhO4
Qwwm3ijqv5X4v0o+1YbL2ec2+G84c+4UTAMDnRh2curv8TR6srv5WNW6ZLRja+swV8Gn2wFwuOLB
rpWJ2bE9ZeFQmFD/Xug+0tFDGRrzTrGzxrv9oTY3TnfQ/sT4HCYchJxVcZq8Juqcodo4Vi6b6WFu
wQVx28jmkjA/D24KEC1dNR0T1UEtpNezUI36f9Tkp66U7lj1/qxZf+F3YKTmvVzDxAi4sJyoHx0I
Sizof0/1u2NFPlW090Wl4FGbv91e1ObOWSqsQP4GYkVCemyutCGFbeCWoxVnPgB7Z5RkusTpNrcO
gAH4NZh1UUi6dLpRs6PSaS04dtGNXjet1F2Z4dtqc+SX0P7P1wSiCHTBsSxwowi3RULZktXRiJof
bY5EaZ6iLnm7bWKrX2if2+ArPjtGje6w1SxgQ03N8jMptcaLigIzKKSPH1HHmu+NQQPRtRERD0oC
it8Qp3R5y9iNoTl1zzCqdWf0fXlHR8StYbDMI4q1ylFljgwIuPWNMTloYsoJFA14e1/+1nLVrbJJ
cTr0KP3SJCQPuoEuf/GJz43ol0ZSG5XPCjNm4YjhC5uWfon/LlVgm8gfE45gWuJsOUJUBt6gaGMD
oYUCv5caqdfkVWB3EcpEXyRfmf9oIUGCKRuspQC7ADAnnA69y9TRAvNkCK4Wdhxp+WCi7e6Riqne
TKLxVFDSeFActUAiqqyHeU3NlyaJ6X4eV03i1lsZPiZo0FHBzYCitohZTdNpXRZLzcLK/N5WRxVs
u/UwBVDX9A0MNlRgwGXJwUgtv1cM//ZWbF0bKGrr4C1TIf8oXoVppyR2ayP4ZRUU22eMUsTqfm5n
SYzliYK44edmuCufHSs02MxM0WEmVYiboso2jM+Vgdy4CZu4dafqb65DcEKBvARNW67ZcGkw1+3V
RL6NewoJ8AKaJjyT2vn77c3bOoBcYBGYNIwaQnDv0ogeNTOyIxiJMrP0UqYbj44S08+3rWx+IjRn
OV06V2URwl4BXHXZL9g7bQIhVQmBniH2IukMhcyMEPkqSBMurMaNEWmLH6FbhOR815qjxOE2PUEn
XDfWhsjpL06PM0+IBrvszQxmwLo1BcYYTQCbsdmDFFDq5zk4e1WylE+jllW72/u4+bXOLPO/n1k2
4tYeISaLpHw2UEPEx/OHZZAY2d7F38sTPpZDJ1SOMfsWxkrkxfHrGM/uUE6SoCyzInwrZSpNveZL
mdTyVJVgZzKNIxckv71jMjOCf7OeGs2ywsy4fGq05ZB3jYvXrCT+8X/LVWwwcILwENAootDldyHD
ZKx6TAA9I9l9PRKvaj7WZA6gWOvGhsTY5pJAq4qgr0Oq7wpqjHH3AmEQT2ME+NExfVaHzh/r3/A3
xZkR4c4ssinFEBJWVHXzV0x6BoWh/HnZ6cKEcFk2S9vOJKZ4y0KhaSnqYGmX4C++/tkqhPMyp20K
bTIkd8OYAYkxxB+y1K69qWnfbhviH/jKAc4M8W92djAtfVjMYcU3AT7sxR5Ur2VaqGX0XSGgOMtA
SAPhHXdNHclbZssXuCglB2pjXlMM35i5Y9SeoyycUyt2WVNXhzmLf05MrSRfi59HcYXnlnhQPFsh
a6sOjSFYGpf62PTGi16pgb2oAbPIy+3NlC1KOE1J1uhxtcAUgJzxXR2POgjn6fxs9HSVRKGtUH62
qqvBvmFMuxwV67AwmiDpk+NSzJjw0+rBXbLVA6wCAsf68+31bTnLuVEh6W27gpVJC8ePFtvD08NT
ug9F+ZKZgIgs7GSbbdCp32/b/DXYceP7UeFAW4qlrjagdeGadz6+fACCrXeU6B9WsG+7dkbvAPwP
GqsGm1csWfBWeMRYFbIMYgKdJV7/SjxbePfgdDiL/tWO9Q+FYYf1uqz+xJwW99giORabb6Bzi8Lt
YgKZs9Z8i8ddc+j6Hdj/gI8MypPDdhQDNuZ+6Dztrf1SBOnOPtze602nAj6LS6CDMUcEGEVpN0Rt
kwA5qK/ftQZyh3PRHzldX5KBcA4Tg7Vb6bakE7J5QAGfwgAzBAmvIECzTdCPZlkeZpgUR9adMbcf
DP//kXZlO3LryPKLCGhfXiWVVNW77XZ32y+CjxdJJEXt69ff0MGdcbWKKMKeAeZleuAskslUMjMy
gprLsS8n5cDvFjov/OnM3M6fir6qBTJHljTCiuzSO46u/pBVYMIqjSeQweSBLZqY0a+NZtxlZv+m
Ce9nWeRx2a2KeCEZqwAyA0rUwIh5ln1RggMyAw0FAxp/bVS+6LFZAhwLuQEMjbTi8JfaSfg+npvc
OZhTD54PrSSWsK4PSu5FGI0MJq9SPDqkodCBroCLCuMlEUs95IOWEvix3gDODk0Y8AIwXwVukd7P
Myu7z6Q3lVAuFrCCklkEirND1T9q3j9dNt/UqvFGqd8AhwpxCLDsXpC+mLS2rKJBHHJ4CZDV/DWr
VYhX6f07M7FzTb1qHBRA8P1A6k+fRvCchF2+OLHITAza2QKsmaUXjVVj//rzi48BbiwNuBrJ/GhG
id/qmHRYRlBFFP0C10hzF8N8xaH2u/VgDJkR1uMQXbcrOz9McftI2PC8uhg+6wQYC22C4qzdZg/D
NHwzpuEZ0rJuYMza57UTP67bk3nlub39BqceYc2AnkffVm+e1oMpvP5Rt+TluhmZq/hgB8J/UNu8
mJaCrLFYSItClmM0C7h725eZ/k3mDl4l9LcACr+csxmdwesGMuMZkmrhNjFgTX1Mh1jvgFgaVG1I
6cYBn4luEdgfLkZUSndFTUdHfWhyQLNo+a9jadxgJFSRq0n94beZPXgGd3lolwZmGMTJxhTHA8Dk
MuDLw0OR/015zT+ztktn/NVA+FjhfQydImM+9RoGlNNT07xedwfVqnZep3HSGr4Br9Pwrh5GIGbq
L2B2DnoMDc+CBNetKY5qjwmCEKEx+/62h6kdT7oOtCvAoFTh4rJUcBMrRtsdTm7tmdOmhdSpPcH9
PLBtBdR0GgCeSr4V0HLM5hJiJUSH2OEAeplb3ZnH+PoqHclX/Nz+LqunGtFEzVD+qer6VJi3EAgN
84mHKVVgn1SGdjn9lILiu4UMZ+IM3QNxvAQwC3STvR8iLVVDSHJbIN41DeRgF70qz0bgIB4W1VT1
T0goYPK3TKtAJ/2LJ2oV9FoapTaa3/+3tv397GHks2Eh5rKiXFLPT9NAv+pdrdg8qS+emdj+fmZi
TXmNhAomGjwN3EyvQn/oj3rq/AX62cXAITq+ANReAjUyPwUCtbPwMilebQHuStCdjEWhuFoS0lsP
ZmwN/GaIG5cdONudvKxFAc2GOuSKOebSCVu8De611CdQo6L6YcnzKkrrEczohchvqN1BaQ8zy/Hk
pdM3w6tGRele+mQ4+1F7ju0KNB4L9VAp0lnMT3pcP5l33T1qogmlIArT3iDL+6H6tBxFqCpSyRKW
c9O7CGob6Ty2Jkw3aZZ03XdveCw8Du6nMpx1L6hNU5FWSkPp7wPYq9f6i1m4tNwKpaMRde13q/LC
fgCgnt1pluqNLb2OZ8Z2dZ7ZRvcdlWH0eJoKs3/QiqwmFLK1L4KoVPGkpnzdx+iND9mlfRvCMZgp
rAL1nnnpfpU9Zg4dk30daHVXQkIyvh47pbcSEkva9tra4FPvb6VuGiu0xZBmZmy81cAPUo3uWzmq
qOskZjwMFIGeyvfBhrcv8RDPz9c6Q6MHao1PQ9Y/6nP3QDdam+vLkcQxtD9Rwdz0GrZW8vvlOFRv
NT1F1BTTT2hMBPZCo+sWpCtBXRn9YwPt4/2ElsutVJ9B7J10qzaHbm1mAdXrL2ImmeJoJP7tQZf1
P5b2CLqhX93UzODfbT0GDuCAheUH/nzqimcfchPXlyU3BqoWDZuHRtz297PoXOtuM5ocTjdl970G
SV+gP1Y6BXTNoD9dJtetyQo5HkSVwEIKuMnGnvnenF0MWr7kKKZYDkS8swmq85Y5n1IApNGiSrRK
LyKo1KFHhY4ZRtDY1+s/QHLHMGINZ0S6AhzAvvHYIfHPqJWxxJrGt2zSS3AB3fv6faGpxGelG4tX
9tZY1GwgKN6vdLL0NTMzAgCAb9RxhY/GAZ3qU6pjnrCESvIIGdzra5N6qIdW94ZvNy4kYPLWbctm
e5y6VAvw/witjh8EdxUeIzeDTiVYJYztLN8vzGyd3gW/KuoVHatCMWnfVtzpqSP8r9aztak2KRYA
rd4byry+B/pkOyv7ljj+p46tQZcO36/vmjRy+NAGRunJd1GFfm8FJ0fZ2sCKVmVfax+yNF316boJ
udef2dglqjyzJtMcCpYYXQEW1vSB6eR5HkqMybTrd88S4PhurMjp0kdhpz+vW5c6Ip44Fl72JsZ1
t/M8u+FaK1JLb2C8qX3IxxrNr4ylesD0mQaIaiQEX9O36yble/rb5HYLz0y2Bpk7q0d5DT8JqSsD
J2VT5a9/Y8Sz4OqoZmEW7b2R1ar0qbc4A0Ng2YeZMUL7tDCerxuRPHEASPptZFvp2UqsCX/F7AxD
TsmPk4lynC3wtl4FPmTDAYMChyrNjmSZFXZlOwimcvBNgGcRY2+7xRkEg24FQdLMpqz63Pm8iR2v
F6frq5NZAWstpn01cIheTKEtY4Hah1+xxDWdA/GXR11nisKuLFrAACL+NgR7AT7PtaEjbiNYUm/Y
5aIm4Ah13Be9MXRFuJCFdgzAIHPastGL16ibYl7bbRsUrm0RaUBCmakWZKMPCkxVZJK9AUCT8dvW
7kKDZs4WQwFbZeWk4exA10ZfMZEGOUrNOZpT+dVq1nhYmkNmpB98jZnBbOhJU6hg27ITPP8huxjZ
eTnY5ib8kGaFQEBeBE2jolS6buJieIxYQ9fnJUx44HO2PAqEmeKjLHlBnO2mvcdR6b7fY2gWFkxN
QK1k5hCcScO0ng7gBDhseIWIZEN43fdlYXErneErtsmc7sFsK59TkPTViPs5Bz21R5dAc9irOQGV
oBks6M3eOVw3KbsL5yZ3YbFPiQUa5xZeY41HdCJDw8Cwvwqlp7Ky+6DVNTFdsu0m468NfUnJfT0o
nvRyl/i9dzv3z3gJTRkLJqqKRXaWh52jsKBaxM6vs3pJrWKFBdcqAjHMAcTEokEF0pRaQUdvGxLQ
NlXp99G9EZT3jQYrfH1yiupgFIgYRXu8fuwyfBlmEBDEgVDCB3ifMSEEdoiNIxIZp40L24jASfKG
/+ngF83J6+1nvV8iz2+/a5g9Dsf8LwYfPUz/gLsLdWIbX6z3y8y71WSUDIjBlg4xtioqBnFom1bV
t5RGYIxXgsPI2AZmdp5nV4vW2v2Ee0wA4S1H+5+xKzBIwiD+x3JUY5bho1b5R0sjj71Lb0yDPbnt
woOC6a9rR24XS38YbaLYf9kp2ygJbY9QMFLul0/w6AC+TcfP8sRNq3nPXFQvQrSn68csuxR4tYGx
GC9dkHnsVk964Bk9YiMv9ps5oA1mrYBAVbGuyPb43Mru6uUGm0ZM1rCkLz5XxQ2h9YF0Pyu/VtDN
SFeDMwQQHkXIC7YZvyvb1WcuS3wkkJE9VuwL1bmruOZyKyikbREYCLtdmiOMemV1mUJBT6+SweyS
vh4UxyIbxvEwuoVCB24gtNp23m8Xne1lFC/cjZLPP/ageJ5PmX8gh/zVe/QCI2hIBCVppRao9N6f
Wd53MrSqq5xpK+jQk/Yi4vGIEX9o+Hi3JFJRW0g30vbQv3MBo7f2cxzpWIzlOsOUgdJKW64YVvsL
dhh8bnVUWIFnd6z9B7MoxUDXEamwnz7m7Ssvv1+/P7IP8jZlAFE44MIuUt5JbPOxBR4NfETtdvqa
tQQoVS1YV/wXxGvXrcmCwrm1bUPPEvtyXVLbrtECr6jjIAJVtvFY61365A65r3gOyW1BUA9jnOgF
7vMbbS70pZ6xcx2EyiFeFtDuJVWJsck8AGMleMWiBID8d/csb+qJrXqNRBsAT3Bqlc3bSAqiSJrk
RnxrG+NyMW6+u0vd2oLlzUYGA0huuHRf6v7l+rHI0BDbHf2PhX+f0mfnQifXTQ0Xn2TtZoLu+50V
ljfZzcZlj9zZCLRAhKoeiDSbP7e527rJKsFYPMLmJrg1fRQiIB8xeJeIQ33fiSCLVUF826Yd/OTd
Io33zucK4Q9kyzvwYQ6JniHZ/EcHiYU+DiEBKVIxOIdM1cRSLnMXbIesQ6XBwuGRLOJ+IE6bTtVE
I0gh+kkG2t6/3VpM4OFWwykvwFN1g9HcTIfNNvLy0IzNqPZAlByAqCzR8XaO84OKOED2hUT7578m
t7+feZBRA1nqGB02t7OPvQUUUVaLxOLtxwYzJIpHp0Q9yoPwBh4RaAdhBnAfePuFNtbKkFt1B/BO
5w9m1DnxkCDXA/u0rd8jfW1i3twVkcqJZFEFM47uJkaLWZx9QXrYyOIxYs0SPXUDMX0vuvtRGSYl
Fx560vg8Y0BCB9h0d+FdC1+Cjs54/OUfqPfslapXu2QV5wb2jStmVA1waMgZyy7OVytk3j26eIpT
khvxwSKH0j1os3apGdUxb1xmGoIKf5i8lyq/S90v1wOXbKMwOWIARm1gLm9vgtHRtahA9peXK6q7
26COyJT8wpJvpH9uZZf9EY7cc0ydDbcGJpdV6J9qz+jCzCNdOJvkduYqZQfZ1kEMFiocNrpFYNd5
f5tmwkGWlft4iLnWS0PzDuJdvh66NI3/YgOBBIYJvFUuvl+pPQpofmQ86dz+M+Y6fhmoll83IYkM
G8MeOjjIA1FY2zkz7dYhrTzKIYTxg7rIoOvEFv9AyUTxldz+nV1492EEOE001i6nj6lNjawSnCe6
DnRqpaEfpc1Td1tWQ9iwtQx8nYPBfBmcwIHYg8LZLz0RKErgVXWMOEIAbe+Jbo7hxrrFRoKv5TCa
dpi7s+JxcLmRMIEnKwaW0AW4GJhayOpUrcd4oqHMFbEWcuBp9ZU33iffNQ7XD+3SAd/b2oVzaERW
SzpjM/OZvuVt+7EcLCecM/HHr0TYAQITQDRE1IspHxQmhwYi5DzxC2jAkPwDyNTeABRzFccjXQ8o
iDbdYwuP5X2y0VnebE0TT0pzydDPGO8yV/yaqWkpDEkPaaNB39rJKHDsvH3mWT+P2oBD4jV0tDhI
bfrG+zVo/pfe8T9eP6XLwITdQ9jD9YXikrGX19D9rZfmzTwBnORUQUMqADj6ZFn9PSuA+NDcVPFa
kHk54gQGzDbBTVR838cl0adAsGYrlMi0pjiOlg+mfGep/sL5gMnFgwe9E+Czdns4AkQ1joXJE7Dd
hLl4IpAhI5WKEVPmEhuV6lbvR015H5d0yyWDT4sy8aennP+yumjO/rw5CNpYNDxBi7ChEffViaoH
phy8G2Vi0vZhJTpyFfO+I9On634gefMCiQgAKcpdgMleVOFng7eVXU5lUtQl8lph6mFrZzdZRt8m
ocVd24UCGqyL1d0ZLmRQcLoqBhqJL2KIc6vrgjTWwkV77xqN2zMiMoKf0Fuf4KolnF/cj5n1BFDr
oV7+nDNoa9MAALeNNEH4ZOckM88NG6VKfPpPg/sGobX7gn2t2+5kUhVfh+ROG1sTb5tFsB0Q475f
GvdzrWxLvCQHg9zgI5OH1eJ9bvr0UJt9rDhK4+IzhnUhr9wmAfAe3xdn/IIKQRxUyAGRfXTjFSIU
XdxAShGyGpHqESa5z1vehDIsdhG3ereJZOnmclp7vCwtFlY+RG2Xn9fXI9273xb21ZhcdzPuWrDQ
18UNZ+iAmve+MG4MV0WEqFiLv3NAzfaclW6W+GIfHWrcZ72jAMlK3h3b4fx3v/zt8M5eOYuzTiD5
xMPKMZYl9rmGmdRpMWdgk2p+qEx7OfKJFLcgYOLhwnkNCLJnHouhIBCXaotDYYP5z1hbgRajsZwE
wAmKNEi6DWAXwYcO7Z0LYjooN/hz7mAbmBjC3BJB+eegWmzCmYXtF5xtgihxWRxjO1J3jaESHGXd
EjrAgPU5ZMbNVbEgSZx+Z277+5m52quAdMvw1huqB6/+RnqOWVlFL0yCFXi/ps2Nz4zQ1bc2wmJc
hKzLj2yILKMLak9/Mtw+6ME/mTni0fSHn2NVqFBU0itytp+7d1LN3aZxNOxnW5JjuZHC84591Lsh
FOlf5HXvNnP3lDEXO3XNbTPt+ckEOeQ4fGdTqsiBVC64iyoV0waNzVjQ0hVhM39mjByuR5XrFi44
6pZ8rl2MTDHo2tCgE9+aQvXOl9Rtzj3ionwI3ZVVpOO2iBvXPWZHdgM131vILjVFkH1Bf+Wzp2ja
K5zwgpjOKfp5ynSYJIBUG81dTozQzp3D5H2lEw2H8ZMNigIqvl3fzO043j+c3q9093kT4EDIrc1s
M5UHbWEYOWnCBh8DgOwC1Gmjtv4hiK/40EnyBeCft+IshG0upyicpoGkRQurXFjVo8+t+dGnQPZq
aeMG0Hdqos6ntYIAWHbVMERhOChHoAG5fwasAkimsUT1RvM+8REPDec4aASWXEXQkp6lAXIEtAaQ
XF6MbQzmmoqlhyU6TuW9VbXTaQZkN/LAS+oRcjB90n4mhNVRvbZtRMtKRfAjuyNnv2D/5XUqrbKh
8Y4NnvNDbWvhyFXprUSfDPRONrI5NCaA5drX4TA31Ba6QJOPHDmP/Uf2sVr/pd0mhyn2vZA/tAfy
s/9lxWUsQpWqofQ0z6xvfz8L2jnK7UZqwHo50SpY5/UbIbiYwouZZqkmBKT+emZsF6WBDK7XHrzR
EAtpbh3y4rYm5CiH0CUPfKr+IoKe7+suTAvbKIpRwJjriufS1B8qxhUhVPZZPTexC9KaKAaaDtg8
l2kJ1z7UGGbyivp/W8geVbs482DqBAsZOsjlFUPUA/ZxPXxJmhfvnNDcJX49QYGYubCx3PDn0g/L
Qx6z0AnmKSqfgR1L+GdfgfyXaOK9t2m8dz2TWRyYQdicwhRsenh1fKd5VPJX8TQlnIXsfog1HkON
oCzDckym7lSMYbZJrSi7kIqT3KPWdCOvJmO76JWzJOv0S+QiXrkVKbZZZWaLN2e3bV1Xr08bOEz6
lecHzY6bBwiCRHias0BzjyQ9OHGdWFlQKupe0kAGkjKILYPU60LvvSdIqUegFpIBSMq8vW1NBYRC
ZWC3MrYQ22OFiautZd+zcX4e/PLX9d2TR4/fa9g292zzjCydtJZgDRUZjwNBI2bsAtGwwM7zUOfz
4bo5+Vn9NreLjDajbdp0WBGpjPJhLsDiZeprEYNsavn4v5naxUXTXi2tS7Ey1yWx6B90nuIh8OG6
EYm6w3bffi9oFxC1RjQELQA0eD6MUVnfNtXBmqPuK/k41EFz1z64GJ6d3oyjfbpuWfqNAWEq+I5s
zB7vkfq8mVjd9jDckjF7dqu1RWkXv/PeQ3E5bjCboHpjbvzK+3Rs40JGHQeTnfin3ruKNhqAFhbA
gIxAFibTLMyHVNjgPSga/jyjzXbfZ9k/EJCvbhmvvGSeRif+80VbWCzGOlBXAlvs+5/g6csKChxU
f7Nh1R4cLkwalBOG9q1UAN42jirSlX8Tr/2iIS8GkANq29pFupR3liMgssITOxgO7bOXxbMVolKv
v7GP7hFUBM3n9ra4a1+a/uiNyeofBrQzI9VUlfSBf/Y79klTVgrm4O3OEdcBTxzu8h/Dx+aGHdII
bLaB9daQx+5HflC9NmQR6Nzs7szT3DRpaaBHoov51l11DCz8Oc8cuAN/7/C+dEE80KBPJXZYzM1D
T0C20LY8tir0FjEmoSjrq9azc6DS5emK/jNPHDZ/6O3iyByVCWlIOF/QLmpT3R3YZG42PnTfqsMa
A2V3pI/tsT1MPDYi9LizQNXmVi1sF8d1cAT4mNvhCSvmQO9va99TpTPb3ly5Cv4udoue2dyjWJd1
r78thwGCxwG4iKGhmgZuE6hb97L33/lG7iK4vUmge9uahsHiwVhhxI43w71g9MewjEm/NmXgoVkc
iMX6m7h+bnsX19OpyEbdx2LHGPLnYR6uekihlhI5UXnqTtOjtUbpw9+coovbYGIYCppu+9oxy+lc
VV6O7lYGCUtrKTimmN1U8WWUJqZbBx/an7qP4v9uY6vRtwfPRDARbaWhGcmsWxscISHTjCpMp7kK
+GDMITgfgL1e6C9GMJsi5vljCtHXEFRtfZQJXQVak6Ui579qt+WmiX5yxvGrWgMI0UJbmsBvwXKh
tfObBanZYGaGIoPb/sm9S4MrFUMj4E3wL+YEs0YbM1MX6L7xOk6pFhnUiiYXKnIdJtFGO+ClahZf
usozk7sEnQ1jT6cBq/QcJOiQCXybQO4Hcuo8MOzqzqp8VS1dlingpEGv6aEjATDq+49mjWn93jTR
yuznLj9R3vS3uZaJ2DON9GBy2ihyPOkKz+zt4oQxiopCxwIf6TZPA+HOj7mZPo76ArkrPIENh6t4
iVUWt7+fJbGI6KY18c1iZx9wg6JlvEVmabRz0OWD4hMi3U4XjR0M5qLtsidTyM2+cfC+5gBdUPem
4RqmjcocBKxm3h1YDxHL6zmPLGVGq+6/9nafk9TMG7AgwR5juh7yhb+MC/vWOrxVnJu0snhuaeco
DDiCtdRHtIhtelqq1Apye0VREXoobgkUYd2ZR+r4z2VLTn22/NBF/bx09OR46V88fM5/yc6FVuBZ
Kk/HmtEaOvqzEa6VqhAmP0YLJTDHRSd3L7ll155dlgKLdXgRYb4qdNoP5sqOXa4ANcsNgfUIqJl/
28bvnbPOfU7TaeEJwUjkyCawqxob1K0jqva0LAfYeq3/b2lf06AGVJBdHViCwhEGpsXJ8NAOvFSs
R3bZQKuw4cywoIsJyWmaQLLRa/gyauOh9Prb1XhlQLKWDHRgvcIRZAH63Njum+CPgHjUxor8M+1O
TuN+7Vz3sPLsmNLyBkHvg1i9VpHoqBa4K0BRlLprEHsB+mHRYM7aIyBvIavz0BH3eI8rrrfs0LZ+
GEjcvY1VdpeRVq1VjToE85JsLqKUrKE5qcKjzAOBNgY2ED3/SzR4pU14zzEdnxy0CJzZDh2qhSnB
hFih8A2Vpe3vZ4G4BaVw2hWwZPVepC8v1XwDUCLIvv5HO7uA34syA68+fLBEftBZH1xfgOzotoOe
3fXgK/W/s63b+Z89iM7zJ/gCo/6T69YrRDwB4hJW95TpxifU9z445qwSK5GFfGC3XWvDzhgYRn6/
jb6JSVImDHyx6cdyPNraYzsn1xcmDfYb7dumYq7ZF0/pzHBmTC0Cy1J4oQZAbFgBfhRWoAipy8MQ
1fzUJlRhVOrrGx4dEcqDhu/+Zpl67ZqLA5TOap8mYpxYmf+6vi6FiT2AlNs27fIGJmbiRb3zsBim
wiWkPv57Ee7ucPSGtMU42jyp/Idivtf16aYmdlLxt+srkTrBmZ1doiiMpey12UJgYLUeZmt603fN
1zllKtUAuSHMyZr4GIL6Y3eZst5GH9SCJ5jZbe4++wL0xYo2tvxUMJoN6BkgaHvYqMFWe5yYxxNI
hAaz3gcgQVAci+yxiLIQhjjcTf9gz2CSLgWho4+QsKwOPkY6+wVt7xrSJRRdc/EB6Do/zFpMWyz6
qkJsSZcHxPcm3YnhqP2whZn2JtcpXEL0K48b7pCT42d5dN0hpE0toMtBHoFDwlHtro+1OtoyGjgo
VNzI500AC2iAfHnC/1mLW4z8Rm1rW1EHzMBRK1o/APIdvOF21h6MznylbuG+FtDc+gDOoiqZjYaH
nOUFSBs6dgecrHW6/oNljgU090ajANDHBR878bXcWnvcxcEREeotGL8N6vTPqeWRvoFBBGkC8NzO
Ht/l5GIpoa+EXNH7Z6FPFmYmF7xlry9FdsKoOYJMBq/yS7ycSGdglUcXb9P+De1uTzWNofr3d98Z
beqyBS99/PsglRfQeVqpSgNQFrfOl7Dzns7UhtzdllCubtjnfcC0NLRR8YfyrGK3pB+XM1vGTqov
H0un7Tdb6X3+RN7GEyBWr0PsJ9pd8VbE3uH66UiG+uADqMN7cHrQH+6fuGOj9/mAqTBUad+8RHzB
uIeHtzRIeqHSbsR94iBB0OqoiG7/nGbsveldyjMuxiL6LiuhXUEO4CoMxFodGiiRXF+i1EHOVrgL
0iWzx9Ua4eVwk8TCLLywVBFUWus+38WdE1LPaj1iYindAS3XGyu06nhCjJlOY4HGZXpcQy2C4n3s
06isTj2LCvAxRiodFamjAnu9RXEE8z32b86qJnUZfkZhfOicOczEnVdWAUlVL+ttPfvqD+Cv/zG0
r6mPI3OnGfXtJG9HM1ht/mg6AAsMPKZrfZs65G5ZiCJzlZ7jmc1d9qAtACqnW7SyyJ3Pn0X//bqf
SGPuRuHhWxi6BnZylzoKv23yCuDhbGVP7awfLC+99ej447oZ6dZtw4vAyeDxsC+CmKRbfEAE4fV2
hU/qsHzlq1dFYgPqGHUCmOhBK7pJcQk2J784sDOr2+aePS/S1K65zmHVM4sfk948pqy4483yxbJE
0riuopku0bjF3T6zt9vMVgDg7W2rJPmoh0bvFFGXdzFN19vVKg4pErOThrbsVBmx22ffSg+UG6PV
KorR5r/SpruFm7gJGCFBoQIg3J3X6DYt0deH12RT6jiB3YlXrzCW58KujS95ZyNft/w6WghloQYu
YGjp2an36AOoFQPB4yYFrnbg5m4XOWyqPkB1+cdK7DkyU2MCK8oC3Xb364gG/ReDr2jBeD4fDpg/
vNeajESg9vxiD+VLoy03gulPTkoikBfcufpyt6ZmPFSVcTMU7X0NXFFh6SSos/Yx953uwPEsGwj5
MpZZGRfaBNmwsQDyYMEwVFZVblBm9U0m8kfwwURr1XdBhaEi8Cx2oAy046oFqFlfO6Q2bDgWbUGC
dSm+gqnjTtPnZ0NHu5WJo1PRU6E5NDBtftP4ZhvMkL3vVhrTiR0BbX11zfJOtzHxndsgLLf9JHdo
3GwYdLubjnNWH33gqN0FL7zaoLEmxI2zDM995p2a1YyZZd9gdPGIkdeIiCYRfvFUrmOM/P2GgHQI
w9AnCvWcyekecta40ar1KAlmFZrAfX9Ec+bV6nyw8tbOZzoODzZ4YvJ6+okxA7xce/ORFhxanm35
xc2b+QD+pu+9Y950KwB35spvcPpzLOzqJ9VXJ/TNJQ0yYDGLZWiifBXOq9tZ6bEj4sRw/bo898LK
oiOkKDwfxPTWp3Ut70WanqZqPuERBo0FL01mzxAHSJceB9u+n037aHjdB7Rt3SdhZC48KesPY7Es
QAzPTjCmDIm13X4gLYGvUD3Uvb79jGpkPA5GHmSEAR1YamPgV8g7rYp+HGeCEqzrrkGzrn1UrQNc
g/ffc8TkyOt0GlW8L0MkXi2oPYh9m2LCMFgWtCEGRmhUz36XoGaSoYGvt4+8NNZw8uiw5ffaBtvx
Y5vWRVRmGZaI70aUF6zJMQpX/ex50QcrIbeOxm5mfeiCqR5jmjuvwuYHCN3clmX+hevs1Jrdi+01
epThc/TUiDFEgh14en4Pf71z+hmVIPIRaVIG5mYrhUpo4/vai02B/o04xhQfMVtlG7Fd56sRgF/L
eJkyAVkAd4TWKKtWOPW0gMJ+bE5N5d4KHWSnrTtGuOkR1bKYeC1g2BPEwgDifYbE1RiMXXfPa7MJ
2dTmUIPqG1B0DVPUpG0TVt7ytWOlHRnj8NyVEEFAURDjuxqM2L7/zctnM9xaAl8rrfzur8NzsUwm
DzqW1eiXg8SfTYUZYCw2qevCDzXCdRBG+3ZQF+utby/iXitHjGlAdiCYPe80Uetkz/5pYqOAGFHW
6Mgc8cDIa+Y9ppAjQwOw/2YuswaF5GGJG9HXwQxV12j1+HTvGRULkClh9qIvloe2dMuo1vxPPjOy
g1On7gloToasCXDHfprsw9TR+sHKLTDxr+Vb5aYsHKA/+YysEt9kDGFNnu2espHUIcTdqhsU0D70
3IwzT/84ieVBL9PpQ8Xc9pSZq3soWsy9ZZj3DYFLuDHdLKFm/sPglXU3tcuLvWafho6pgEmST/27
oL17wHsUp8OzLY8pWlC1g5XUU3GfSj7D70zsiocrNac8T/FdMNNvBYOiPDR6ew34v2YNM3wFeqqr
UCCSdzbY1SxowyE7cy7GaabaqFFWwjdxjlPMTgRd4j6MN9YJsnu4buFGoJG+FtH0T08Ckah6WZIM
4J313Z62mbMIDc2IBNkgYMAiWLUhMAYcPkYbVIURyQG+M7bb3aynY247okSnB6w0aNHRwCkHRZKh
MrLLaRwDDT+BgiZA9sbD0tOnqlKRu0q85N06dmkMSdfCNAqY6FwvGMt/vPW4sDbW/EdBtKAbFHBx
+RlBwG6bXUODZffQTAujEk5Wl0ltU+j4AK895T+2jDr358eeqSRQJRkvVvdfc/burelCgGERAuYy
cduURsSMJtDt+ng94ZU8St5Z2WVgljfYzGmrMrFybKJV9D+3jw9oqG48qmp6yPrzUJMwsXuQqgaw
cLeDQrfHDAyDyK6j6dAUAI5mN5BfuBuiNNCi6RNkXqLry5N4IeTM0c/BAxr29pVZwstc09qmTIy+
AkUexpWPJisnha9LNnETTYe2lI1H+oV+LNQJqiFHcyWpV3HIXes4EStsGzt2W8UzSwZzf2dquxNn
T4Uec331MsGUxarvg+7eYjDUCOa2v20nE+BXrfi1puhRWB5EoOjr3+zm73Xuzk/ryTxijmALHH2y
1FA2S1VNKtnbBNO1qKxtDz3otO1szH01VnM9lIkmkIBbAw0EhWxfr0elBlV6ikZMwHrjgCY4iMXq
e7Mt4rnp/vxanP+Kf4/hbJtrMjva5PQlZtubLznyCSL0n9NgnaplUhyp5J5v48QbJwAYgS5AK/U4
QqUnHcuEzWtgMvApZi+TrqruyyZW35nZOY5jisoc56lMyqXQ43TQ6EH45fAwgOAxHszaj9qspAc4
chY1q74EdQNY81yAovC6E20HuHvzodYIJjoUQXDK+5r5wMAzMtZcANRAH425Q67cmrek7bwg4/bt
mhWfHJqdCtGpICpSyxuTKbiDXVS0d989PV2HiTmrSNqBTqfU9X+mLZLi3CA0GP36FSzRH92m/eR6
uaqSLosQeOciBEE/17nQ0CXgr5jt1hTJ/5F2Zctx60ryixjBHeQrl2Z3a5csS/ILw5Zl7jsJkvj6
SXruHLHRPI2x76NDEa4GUCgUq7IyVUWmXjchd7PJYVIBlRk1/e3Pdxhkrig7L/olQF2dxgipHo0w
JFYZ4MgNX7fT/DWrB0dKMNFamhq6b0a5m4tmDOTZtgWv5JY7g64FQ0Zo8J0rHxblQpbAoiqIyTsj
R9l4p/X3y+vbNIH6BVBepo6mwfJQry7nBJqTPKFxFajT3dy/D5nsTKKBg42HA8eEKRu46kLbxr2L
UpVr8ETYaOTuuUsHj1giku6NfOLEBJfz9WahJeGMnUrbfanYToRUGlhdN01eaTULHsKNPQOy+feA
KsRHz6acaZwCaKulVZBE+r6Y4y9qpQ9On+ei5HJrVaqJcisuOL7y+Qn8Dl/YDMh39GHAd9cbmm+U
eQpwMVpWkPWgqFkIQvXGrcaYAlokiBtg0T4r2SVVUxtjXgUylW1Xqkwf5KNPcVE991aHj2PW3LZT
fkMUfEf8sR8ilKBzsqi5g1mL80MCLsQuNbDUrMUrpfzIDPCciiZltw5ubYSL24M8Gp1m4OAmcPxK
Wu2O3UMu0jza8va1kWWPVzfKatQERQMYGUMpCDUDNALy619slgINd4NA7+UsAqodjUgRlogLcm24
lRGjP0MB2xBGv80NWxnirpXaD202olASGAz9QbXaKUAOx8Ih4m0zBFLagMvJZz1/MkRyHpkVLpSe
P4603xG9umkmYcK3BBruuQTrFcQldOAlQJLNBaLZzssQzUHklvF8A0XK5yi2fpRUx3xfUTyOMYaC
uuEKkma9W2gqBZ63F4Tbjbfr5BdwG2orSq2kNn5BPre+DJIV2048TI26ySAdLjvJVvCAjjaA8yAx
xVq5G8XYVMoaM7FYO/qgYYN2s/QO4cAvZp/eQl9HcIG3kk18G+D0QEiCZivfXwM8KataEpdBMdW1
s8wM+VIW0sOIz/HDNOXGe2JU9U5TkvmJ0inZwR2MHehm2FdqRqIx7s2NXv2a5e+rW9iROEwKC6s3
IImXgL3WsXLMeyX1bZEOghxh61vsZOncVuvoawCCRnCqFnk19ORb1oZ72dQ8Pc08INB/Uq2S3Y6R
oDG7byE19qzEdF0ZhyVKv+L8dPGiMz/HpxO4HsBdhmT4dPFhm6aJFlpFYFLZdIZIM3asGeiBZkC6
hCqqyARy1G4GKuOdlqQUBDXqG8prupMkWupf9sOty71gAP/vxyzxcnUSqtrJUtTaRTBrIHti0vcw
D6/Guftz+MhvqOH/mVl+xspMWKIGahCY0WMICLQa+1ENIk3g5X0421d09mUDZJYg0OPO2ZqtQe8V
nHPPdrRh+8SWAWBelAoMp50g0NaHggd5q2ttYuAbSjW4WYD8c8tSrLLoa2Bdg/HYJ87klT+H0rMa
t/SmfeOl3/vCsxxp8sCVke1EWKytSwQXUpFqA1Ny1ijMlKKUaD4j+U3D8D6NevJsmzVpAadrUcWV
qvovAAgg4MHwGPJdCHjwKBndiBTA7EmJ1kujP9q9lR5Jl6jUaWqZ5U4qJfVfJHP4ikEPD4AzaC9y
d0WB5kpZhgPCFkGhsqvvQ+WrNeuPly/BbzQD5zoAuJCFTA7R+Ex6Apon4O/MlqzARd/8V/Fgusm+
c9Od7eag+G2hm+6mvu3VQR9EngiAsOG4QIeDrQUwG2gx8h3fNO1Q5NdhvYhp5YFrKfFMJb8ejOa2
Y+NXVaobd25FLNobLxD4w1V05/FpCskB7rlVNdYpI8tg1QqVxLF0ab5v6TztmiHsH4YpJPemVInK
DVvAEpjFkYJRFnUPvk6F+gDmtA1kE4qG/ho42fbqFH0QPTqqzPpuEnTgbHqADt+tVaS7mCYHdICu
B2K7l8/8d2GDP3P8CADO8NVzTn/cdmQeh6KrAitUDYcN8eh2mZX5rW58Z1BX8oqu3kPHfAdo3XM5
dX8eeCHShIQaaDDsBr/9jCgoOJgwH2em6sDGIabN3URGEXnR1vt3YonLaqSytJhuwFI0f4sS13S7
IPQyF0hiWdp1QzAeEBt3olmgrTIMcAXYXB3ceODH4zJtCpCfDIppfK0cp+sGH3u/Fa8hW0fc2Bch
TrYX+WmNryHPdTlmI4G13ps81XRKT/uRBBpxUVFzW4dlALkUIn6ArYu7WqLBXSGzSepENmA0nQ1v
kMgVHrkXdQIZU1WHr12mfmtMOxD47Ub6sN5XgzvOOenqVs9hdHRHP82voUUVEFcxnOowtn4mLCxv
HiQADTKgzKBVMflUVY5JGSbZDCt93TuKEu9ieX5pSu0HiFB2mW0e9bG+MvL0SS/7K70dBRMEG+8c
PqTAQgim/4UmjXvX2yrpqTUC78gatfGhNXmjS5gLYnZ+VMtOpA+4FRZxHU28BMhYztS7NZpaeQJR
yyAkse73U9s6dlMjQZVQRJLoXVQlgtdnIwUja4tcMjxXNptqkCqif3TXsyuJdFdQBhJ0/TY3UZNR
S0KqYAEUc5qAKej815gnRJWHKEeDtkfMm19ZRvmFSKYgsm6u59MUP8QCjkiaGKOKz1JSKYExQDqC
Tbl0LJpp2F2+DBtf8xiHWLT1kHyBo5dzDaOroz6eZLiG2n1ra7BBT1rBBDnIsjX8Q7E2skSBVe6K
8dS+AJa3CrSpCJ3W0n51srbPIv01lyPdCSEWxLroJVdbwWzj5lsJzlnA6DQkXWdKX10fMaAisZOj
m7PbITuoPnje0O5wqfoQ7yd87QvnxTdXi6GsRV0MvJL8VzijKtCllQ5vVMYfsUIXKR3tqWByhTRo
sp2eWTVABsCIDFL94/JxbnkOvvB1BR+XloqS5OlON7IctTngPZhLjl5YVWSuzuoekzvg/P5zSwSt
TRQ+DR2DGtx1qKGIWNUEMc20i53C+iXJ+FKpAk6oLfdcVCzRaccYCKLh6XrGrgolrcGlA5BDuwaq
qftqEdoL7ttWxIL/Q2ARXX0MHnM5cp9Z+JDUYSWq4+g+jIxm3zZK4WJ0JAOaJoHM6SBUNT4XqAUV
H14D2TQteCbGn07XhkZgEkaQJgjKfHxk5XRssuKuDhfEjkxeUzfNk4OCCY4yjN1Eym7VWNsZueTm
0eAXDCpQtlm5tRw9IztND5dP97za8fvHAWOlWtCyBpTy9MfJpgSdmqW+oCTP9WF5IQFNI7ux88mR
fhtl4fD+mecuBsFqoWA+C41RvhEBwJxJjSwqQXn0vQeISh/vKyJSuDpPchYrKG4roDUDrzEf7vRi
qNG0wlf06FZfRx+4OrBRYxcRYDHBr9hu60oHXfQibu/myiwXAC15GFW5QMFieh993c0xCeD0+3Gn
+ORDrLKyuZUra9zZFZZdK3IHa5L6ixqHFFjGpnsROMjZzTzdSYuDHNSpUtp5FAKH+ryQA9Q75SX2
Eje7Bija7W/Eei7n9B+cRe6+VIlcsOR3BSQoC1d11efUk1z1Ln/RHaDqQ6BuEi93rc65vFTRSrl0
MWpI2NoU21kav+wqxReXIH05f6W4lXHxZyKlgU9GWFD0X5N2H/cP5ljsrFrZtUnuS+qXMmrddox2
TTTtrDxFYHq6vEaRh1rLJqyeaK0kQ9LHS3kp0HZ644SH+R6ky77yvdiNQI8K9vQsmeJWzMX1tCQg
0C+xYrO8ko3GYQsaUD0A7fanoZ0zxKWGcgKBuXJxmiy+URvJCTuyS8zvaojZtV70jggunsUlU3I2
Rz2+gHHxxiurqb2pecGHRiA4qrNvJm5JXDBBbSCXyhY3r/fs3J282FXBcesC2qQ575j7mlzFjSEe
jDpLCfDh22XzopPjggs11GiaVawxJfsZ3w41gI+ykrl4/r3LlkQXnp9NaJdea15goagpzQ4AyH7q
maU73CbHqXDQvgBnG7X9cZ+Luv//ciPBDL6o+dpoTp5eh4k2oJKxJPjnzexWakB26Z3t9ujEH0IH
Mx9Cnrh/eZk+LXIXUAkTo0tBMoLxHfZKIFcEXQSnciVXmXGeVuIUsAoIp2CPl+M6Sc1/O9OnWe4i
olcC2XgFXY2ynd1E0wDTHh7AgXzb6toRZBz1rk/LD9WIr2JD/dop2r7BzLtjS5iTNMc3rclyZ8bI
g6Pl9BjZrV9nojrPtsd9/kTuCmPaP4tlfAMFhXk1gu6mCr8Z/TcmYlrdvLwAIYB/FOouZ80zpZ0L
Ka6wEyF9lsYPDQgpJREmIIvj8PutoUBp4QMZmht82kyHWpr1KCmD/LpNYMDRXcWJMgeshNfFobVd
cZV705lXNn/X8VaxvViya9WCzQEUPjvZ1yM38aXQHcGA7WluCEBk5pODwLO2ns21Ve65ztM4TiZM
JiJM6SBlN50MBFCSqzsVdUDNiSkq374XAYY2r9HaKvdYmxilAGgIVkd3nh1lFxkIjTEEneLCM46q
Y/0A8ZSoUidaKhctSF3XMY2xwSh8uMx4GMmDYDMFbvN72esjlGYG8GpaYqrIDQPN06BwE7nodlGg
jXGEmE+5EkbBrRux3ksuNuRk7jIop5VBHaKpdWWp781oChIBoXNytxufsTQNexiJr2e3SFxj33ws
xJXJwQ7AgZ2JByVFy+JeacBQsnbQsJdpvpMwJ7FbqK1ME3P/oVeD3jjbm7tZQolVlIuI3IR7uPM2
svMW4JqA5s+Req3LojxSZIB7m1XSgMQ/xF6Wr2Yg+8O3FFVqcLpOcJLQ0T5sb3q77JgCi/yQa2Vo
NKcjLDI8WfpgOxkVpYrnXHJ4ojDGB0QSmiw4He68kkW7SFOxbfrsdsRJD9F+oF4OetN3zC32PvNL
fFAJm4P/4pmfdrnjSrXK1iBf9Z87V/hdtdy5GKV+dwQIWcl9+1CIQsm/BLBPq/wZqjIl1YjVjkjt
hgm0edO+QNRkrg4aMBVpgOQlPy6f4tYLu9ph/lsOlKc2Hj+stJRNUG/nz2UsvaGOfcytmP5NxrHA
ulEQBEYF1ejT1MqqSxlQ3QLvLKar3Ffm1QpCdOUSP8JcWefozuip3lw6S5PDbUuR/cVdzl/gT/tc
wEkzcM1MJezrxLWCpR6YgfXb6SYHjxMmdtzZG35OnZP6A/Iu//JOb8eeT+OcL6PFkhRmUeIpnga3
n76GduGFlaBS/S+e+2mF81xWlFY/qjhPIOmswNBdvBZ+5qYIc46FPqUrv4gWdt7I/31LP21yfmtm
A7PnEVDd5Cu69ShxDKa79KzwiY7xFBPxp0t8TIYFGEAUvfrbUegf23zrqjV1OZoNHCmK9EB9v2WV
SDlqe0uBpgdyHx1HtLlPvVatFJll6MYFjD4RZ/bz98Qv3KF2UgaaMAejY3thBrXpLCuby7JXj37b
qPloLMsi0MHcmdBOdGOYDT3555K3pTMYqwcMinqXfXQ7BK3scjcU3CRzZShwUjP3ltqO0QXo4z/2
DriuMMBa7HoXuOhRlAlsnuLKLHcxrS6uSTdiudNuyncyJDi93IvxgqmRB7JZ1zT2qJUJLqTwYLkb
WdeKllgVrOaDq+wK/38zK0T55fvyP1H+7zKr1VK5C9pqBN8gZVUG1dA7c/SSGY+1JdrQzUC3MsLd
SKqPij3LMDLU9KqYEFwB39Ez+Q4TA65V9YKd3HxEPs3xqUCBr0AjieE1pJ9v9SL9WintdVa2XkNq
QdYh8lB+FnykeWvUE2xR26Ee8zDm8e2jRyUXz2TkmntxU2c7C1ktTz29jE030b6gMKkbjuyC+LRy
Mwx07vPFZLGLUDmega9xhQnBckxn7xVoy0yw3kDZlAfwQIGCQgAEhoHBSjBtiuBTIcTOt+mT+VO2
nbr0DReRYN6Ht/2NiGJ781ICUwOFJjQkFX6nu6mMTMMAPotGX8P2OOciL90McisD3L6qVtTOTQgD
cpchp7oJyQ/Z/nI5ookWwQVvFCvQkUsgedvlRxKDxdoU4RjOW/zL87daxvITVrHakqMC4/2QjprH
bzX5JSXf9OaaxXe5/mY2z5HxQ22/AA/pXV6YaPOWv6+sSmM4tBiQQeJmRI5EEo8ak5vohSg0b4aS
1eq40Aydm0juIOAZ1Lnbe9rg0rvcQ+m/dLqPRddXGT1QA2Mi2YkgpSWwvhlYVsa5CN2bMevYAhGM
i9yTDMnBUewHy8SAPoZxLm/o9nOwMsZFZgvfhcBPYKWxhpVG+/k290LP+oL69ORr3+tA9ACJfJOL
0mABMKg2YXUW+KNH5bofZVHGu1yh8wjyzx0+gxNIuhErGEgFp432Gu2VGBTOyXPn4SumcNNj98dN
99O7wGt+JPUwgIQDSyKtP7sh8aTKKY7tS++QdA8at8TvA1GyJHASbdmD1U2oOnsooeSNSTEZDmLc
xu29Nh/6SYCkOecf49bGhZIsjfMxothLBTPXlgsluQn1A8nJe7dB/QBvUL4Dt9SA+6A6EiTahWii
LYfBVDGYbZb+PojQTleaZ6aEmXpASDGH4SvKXaWJBI43LWCs3ZAhOgj5IC6qGNSmZEJTCsj62JVj
w01oJLhnW4ELkMF/THABRSvr0dIGmMjazFHJdUF+2NWfTtriqNY2uI3q0qYshxI2hvZnlX4b8HA3
mFUcpndBzFgqmfz9WhviYkYf6YpVLYtR+iDXny2cf9mNzlS/qN1eT/EvENET6TAUtiD+i06KCx51
LRsxgVhuYKnACzDmJJaody0wwX9b5Xrcaw0zkZU3D0NkerOSCRax5QvILEBhQqBGfjYa1UO+W47r
FuigiiSx06mVBQYNTEfbdCpngeNtPtRra9xhDSFYZAzSAJ12kz3Wu2lfY7gIrWMZT5codxOtjDue
yTTmXF9WVkj3oGzYd/QpVCKBm2/lh58LwszoaTwwwVpETJDYB0MKNJP1MDJoExalLw83kvwEaTAX
HPpfLrv8llOsbfK1fWo3LJSxiZT8qMLrGJWFywa2wvnaABfOJ1oWI2R5sXMgtwUKlKBjQLtf/Swi
fBMZ4uL5PA1zlWcwVE46sNKQx8FIfq9mvsRSgZ9vfrWsF7Xs6uqNalvwhUGUDbOoD0uJxLjKnqNo
L/80UfEy3DbQgJ/Wg8sbuQQ5PjatbXKxHCO2ddq1y0lhiGKOfvU0dSxoouYFc2gvmFH5/TXAWTMh
cwyGZYzzAk3FhVypn810QPUgUMb0C8Zi32SFukWfH2KbOBr9YMXgQfrOSXP1vbVtH1NUj5EWO0Mh
u2YCra7evpk6fMYVarEPqeLQtHKbbhR411YQwO8kqgIEvQ5ZB25X7BTMQwZTgVzv059hSfy87Xbm
cM2I6cUmu50I3goz+p7PSGwzVeAIG7fnxDr3+NmRTIB1Ahwyl2YnjkH/IOwzbrj1iQnuIMBiiByl
xQKHGvqFJHcrDK+D/sBpRa/shoOdWOLi6RixKqEKsHNKJLs9wZd49p5OQK1JE9i9/qIXfGKNi6j2
ZNVUzWGtVJqbFF+L2hemT4exF/HFCDaQxx6E/aLfsEACoQC7m5DA0lH1ahQ0TGv3xzd0vSReGjll
Q66NPbwhnZpDZsPKbO/j3DgOmMCSlEb0AG55nyYDEwuqNw0SmJzvM/AGKkUDiKjUAddgD8GQ/ypA
BxUl4PfJb630upRfVbBNsWwMkurbSBaxJSG4YwmsfKhY/wzuEqD8ha/yCD+D7qCQ0cBvjmi/+RKI
1jzytUWFsfqL7xLMYH+unLsUCc2aAUOAWDkijh/+0n1MVLjyE7JczS286ElUlz5XIgSvwdoidzkM
PR8zY4JFPVBaj6D87U3MIy+Rb7sGcdVhGa2A6mDuFq0TKa5koXyFQtLVH0+6cT+EuzcAloxaPJtY
evUWzkcaPsnJbQ+c12Vf3nri1gvmPzVzuZE1iunmQA2UnfU1O9J95s7vsxehkxv684toi7f6DicW
uVSEgOEsAws0MoUuvq/gR5WuYe6dojAfOQpmCmMzxscaJDzQodRKaPjEXzQqg4IPTFZxeQjNn+0g
oGlZjvWCb/Mfo3UYFhGj2IWCDrg79EqJVb9Wcxd/+G7G12ZUHgQbv5FqnmwDl8eAjyVTMEODePVe
AAtmOslVvgu9bgeWul9D58/e0jgU7f5WlFz5t8ZlNGCBJEVlwK3Gdsf0ZzsJge647eRc5Fei5XFB
C9zQMUBn2NHRle5sx3RrqCM9hN77vDN+zU+JV7r07fKWbpgk8oJHBiQcgzM8A4xdFTazSrUJEvnb
NCZOZn7VQ0FIEtng9o+GaRRGi41CehqqwsnZd0s0A7Fcbc4ZwTyAJEdDbANlOrd1cWimsZFrDWJQ
f1D2C+zY3GHISeCB5xOgaM2v7XABnZaGHJcx7Ch3ZqCpHtvpmOJtnvveaff2NxJk9wZGQJO7BEqQ
IJHd//lxIZnT8dGvLAwI3DLRV22luGN1wHJM04L/Muslbwi/XLayke2QtRVuka2qGENcy3Vgp2gR
xU3zjASLgabVvh+s4kvcqiLX33pDTkxyr1Ze53IZUZgsEb/eek/ZsbtymWM5Fh+ZD1Q+uhF4Rhbw
s3ot72Sv/Zsa5clP4J4xFlb9rA/YW1nPbrRSP8z1JPoQ20hLiIlRA7CzgOvpTIZMbsEpMOUKbPRg
3AYbkJKJqNe2AKUnNrivSinvQbamwoYeFI+UYvjNK80A01W2mxyWN6rPHFBLyfVrHYi6qhuh8sQ2
F6DpOA1TVWp1kEXpx0CyA2qkHtPz2xEQtctOKtpKLqoMXR1brQpTdtOBFrZ0BvnnZQtbcWt9WNxl
A3/AMIcdLMjszrJ/6eHNoo7339ngrpoUmn1YtjgsZcZTzZSa4VkLUYNSJ++ypa3eHs5mUXQFjRwI
PZcQuvowh2rabGEipQ7wvcJ2s695FdAgP5rA9jGMcwTqJp4xuS5yie1z+scsX1qrszoaTND0BAPI
bq3oO7VFuhBb7QxiLsxpEByBlg7PI5+HAMym4bKyKOjLxpExC1LRuwb01B1qbVbx1iv3evVYdNI+
ZpVjlpVgczf9/vMX8B9SdTGRqAdnXND0IAIoUe2N3qXxWa8bwUf95gO0Wiv/ISW1I5u1Wa+D1guD
/E1+zr3pKvPnb4lP992OudcmpLeDNkh2KIJcdqHNo1ytkoss9gSlMX3CKllefqlNjKHWTFDn28qt
12fJT6nV7ViY4wgb8bV9p7oYh3NjBKs3iHw/0Mf2I3/+C8DiicVl1at70XSgtI4KA55fJy/1bL5K
jeFf3ritwRMIlqhIHpbh6DMpQcZmqpvUqgGIrg/gbw6oY9xoRwDt/MiLg8vWtuIWoBWYysS4KXra
3FtqtGbUNFbcBNM8BJVdPpSNepTm+P2ymY38HzXXTzPce2nF6Sgns4TwWJXj5FWJaniaXYVBaOml
p89R0TuDxcAX33dMsMRzVoYFIrkyzgUzVZ+KeoZgYsCUKciVx5S8VvPRZLFXg9gq0u6TunMKU5Sn
bN0AYmGuTlZBMwLymFNfMUDB2UOrtQnS+o1MkQOpUcEd2zy8lQXuQbCHzJhrLW0CuYVE11S4kqxD
5VKENxUthPOROrLDmUVYiIXMtWD3xR+LZy4HtFoH5x1zEZtmm2AdRkYeqirfQ5wucoqmeBs0ZXfZ
E7ei79oW5wytnjLdVrIm6OwZ3V4JxHdoFoXMGejP/8oSLzoWVqWRlsv5y/WHMUcOLRWP9JU7Gvn+
sqXN53q1KF59DGzLpVlaSRPMD4NvvKKsEi84w9Qt3B7TM2Bxh76kk2R/g95cnxzhojxaOSFtIpxc
reh+PH1oEqCqtQihujgY/8G2Xh6XKZJCm4tIh5V2xHzI0NAJ1aHarwfr0MfjDtREgqMTeDxZ/r4K
83MWtxGLl6ubIs1hmc+kj8tHJri6hAsOoIowikSDG/b6RwoZhZk1bm2ImOAFzk64ADH3tA1BFIvo
3r/mQBfH2ZFlCHnDr8ur2QzvIGSxTRWQnzNu2NCc8fkJjYUgQcMXRF/zcNAWXnT6NGelo4kq7NvH
g/wTj+QGG6I1Qu5MtZaA1Ep24pBu0h0zydREEF9FdjjvlpkGuYgJdvDo71OjPmTaXwwP4gJ9LoVz
beiyhsw2YaIdG48q36vwzga2wLQV//IRbbvCpyHOpZUop6DwwxFlY/MKGvHAtBJU4+brdhQ99hu+
jTEuHRRwFjjTzvB5VWr2+HJt8bEgVW5BbudZc03gDC4vSGSFW1BhdeqoyD1UV8oQpfpxl9gg51Fz
Ad/CRuw5WQx3UZVshl4ehDaCDvzZY9i5yggkvJq4oXxPiQj7t7w+XKQD44Kh6NBPMswz/WE1qeaC
0qEJNIv1wQD2xQNFeJ0csAB1V3NXmp6M7sgxCzPtqhqrSBd8M2ztKkglNAiCgHTgjJhnDCMzSWvz
t8tjcjFzQVHnpqZItVBkhnvxWWejlwLGt6Ch4O6TyzF3kiH/Sdvq+2Uv2cqmLQ3CFBCeAjgIiNHT
UK6MIAHqS4IX6r2vnOq23CW6oz8lP+cd8GxC1NVGyDgxx0XcyixL6AhhYVoc6NFPiK8I3H7TgAHS
JAUKrWBx5gLGYNepZTOjCSStB3HRR6SJuHa2PB756j8WuIsVpnGCRjYsaBhyT9ANbnJoSHlGKnuW
9Sg4nk1HWBnjjmdIMrvJ2eIIkLn5rqI/kt3kV+ZTuad++Vge2yAPyJfLRkU2uTMKFSUqJFCaBPF0
lfYsmGfF1SRFAIzbCLjWehu5rNmyM2sGeBlfHVOZHsB2wryShIWnh1BZjObEENgTrYq7UrJFiRTq
sAeNg0c7Km4slvto2Ys+updHjw9R63VxCbQJ5NOMD0lEd1RLAsXrguzGrB0SKL75ggKzwN+3l2Us
jJiL8AUPt46yAlohA+7vrFEnppgBKyUX0+jBZZ/YjhOosoITCazJBq+unAy1rfYsxHG9y+g57pW9
5LaRgyHZ4dDfhLeK4F3ZXNfK3rLNqxQTb1dYqxPs9fYztKKm+Rt0p/7LNXGxIk4zVWnANRxU/uDP
volvgng33hcHzQcZ73+5IC5s6KMpgywVxlDWcpnKQAY4+uH84/KaNsPfatuWbV1t21AzK9FHWNGn
73F9lE3BeyE6Fi42JH2FMXXJRmqZxV/iuTzORnYYmS64RZsxlgDlgHR5KbJyl0hiZo0ZzqgFxr/1
9Ho/Q7or/DDH3JdFjdDtHfvHFN+AzoZ50sA+hx7I9NDqhQsdDkHOILLANZxHY7B1Gkm4okULGEq2
G63Wu3zsW2Vb7NXnKrjrMqWqbRc2VtH50aNyrTho9rjTA7zsoF+XN6LbKVoSd3OMsIYImQ5zZZMi
LX+TG8HdFBlY/r7y455FNTjEsGdJ9iGHsaNEkS/YsmVLzgL1asu4q8JyQxvwcd4GceWQp4WyKr1r
97nlUh+QGmHtfvvmfJ4Qd3P0KmRj1GBFIyiwTWhKQnPdUbtWsCzBzeHB3pZSktqosKp8fuqK3JHH
B2l4bvOfSiYC+m41Gk+cjntSASRGK5zBVu+11+FX8qJcLSynVpC+sb3tL6Oj43XvyleG1xwU1BBB
s30QnOLiaZdOkYsURpgb2TzhN6BDdyt/75a54MfwqXxsdvIVsjLBRdv4kl8vWeewsxEqBuC/xCnW
7L7BAF6SR0j+mINvq7GCMtifw95B+AY4gUlQJrV1nbtoULQqrTqnXcDaV9IcbbR0Z3t3eQ/PPRM2
8Clq28u0KmbGTu+aWc9tE40yZA2lIyPMH3sNnBSiWstGN+LUDOctvZWb2WTBjHyUv0bgGAChx87y
Oq/HjOx384paoKhlgldXaJXzj1IvJ9TDlC7IwQIAaXvkZZiNt5z6sbw1XHk//BBBXDZSpZOFmpyP
jKTpwU4Fk3oQ7Svz9yopQGozdbvy/wEa3wj+KCsBwQAybQOC7rxUSIreRRU3rAMyzgIZF0YKPRAA
HBbp8NLHGKBgT7f8BSVTAuQ4ui9Qdz/1l6JRs6Zoqi4ooyiQ0uY5TzFjVVkTE8SyrYWBKhJ6Pxgq
WcgWucPrM12deqUZABVFm1WHOiPetcHAAY4e1Grp/4fEYWN1a5t8+xGynG2XyLA5RcgKMalTuCho
eJY3mR5zS8wV+5lXV64IcLdhF3zy2FYF8zPnU5ty2rEQZD80mMsPMlyp5DkMH/74oqP2CAUEDU5y
rjHYSkMuq3NLg6QH7qpR5SDTzatOTr5etnP+eKOj82mHb1MnEBxo9AZLmaJ4byTgTEhUQZ675Rr4
DpEtsmh52BgFOXXCSG8gId+MNDDu4POY+65ckKRGUJL2030dWLf9n3dssaqVRS4lkSLQt8fFRIOq
VvZ5XR5YOz//xcatTCw+ssp6KLEjCP0ONCCRsW8LPwZ72GULG+jH01VwaUjINCbVJvZt2ik7+kWC
H+DJrH9AK9Yz1COAXsCWAkcvjovL/3z6Up9a5p6ZridKH+aUBl3bO1kLAjAJesc1RRIkwmds3aX1
UXFPTTM2ZSbZWCT0e71SfijK2bVFXi4ywgUnhURRZtUwUmt15GhTfWNY06Homj8Pt2u/45+TFBTS
hMjYN1BW+5AgRtGp7r40g8jO8nvPzwfEshCJsUAxy63HSAkpO3U5H1pXEI7r7s1Fixg6CS+Fou4k
FXWMCDSa1BTkH78BhWeWDR0KRCDKXvijTt2+xriYRmtYNhwVxF/drmBoJ/iS5ja35LXxqdcetL3k
h3tUyeef8ivrdqr2a6hAZFV4mBoVJHkb0x5w1dUP4i6JMilVNVH8IDXr30q5HZxZkl4wdO6HVfSe
mvPTnCQBxnCB8p+iYw7iW/fyPd10LpDKGdD+wvny0I04s8OoTRFsQuD8K02/Ukfdp5Uu8C31/HMB
K8XGg90WFwYiUKdbD72HumlLRkFEBgRTQztflWSQ5tn3+qLFI9tsr7bsUSHTcAjz/mXuEGITfCqr
FDAxZdD2oOEDnDHtGwcjZKAbhYAD+lLBLO8yQ3Hk6FZSTcxQqs2tBmFPhxn0Jplk0cjy5pMDHJaq
2jJZOm2n6whZyWIlw36Vluk0Y+pGkqhDdJ76L1v1jwm+UGB2WSe3JUz01h2Dvk2ZfWGy7c1j4yod
0vIxPlz2gfNE0kCTAzTVqowpx8UNThdVx8CERJKNluGRerLfufEu/Kl7doAk4UUTWDvzOBj7XUNE
aqDYBl9IJFY7KqRvh4BMqd+azOnCyZtUUQfn/OHm7HCVijprWdPo0MBID/1hjtzyLvS0W9qC78dA
0wgIM0f7KdjIM+/gbHLJwjBAjj43sDZU0dkOSJbuYZlmcexv+NbHLKdn/rC95OWy1Y0NRTCzdTCC
kt/8AKenRzK9yHG4AzCwGOtWE/s1n1rFzSxLEK42DUGACZ9uUCk8I1afFVmSEssYAgtcwwUUxHvj
JrZEM2hn7r9AdOAZUD9Slr4yt4fSONiFMpZw//CmR1fZNIGql+66KXWqzHIKkTThWbqw2DMWbCUI
vg2Db0zZyBlnO+tgb4Qzap1qexB103e9lX1tbdDuXT6ts0DImeNCvkXb/yHtOpYcuZXgF3VEe3Nt
Tz/D8XvpmHXtve+vfwmOtORiuISepA3poogtAl1IFMpk6o2gIDaOUNXpEFQ2vAntRzzsO1NhskaI
ZLd+u/JO5vCDQfsvQD+a2s0wqoxiXhDphXWWO9kQLxAfaySbizsVFGbzVsnFxsyhs2q2BRQnsykC
VV6y1dKk2YrNKNlJrwx2sAiNOVcDbwtDy6+EOufQF1SjgT5u0i1ayRYM8KVNa0clRARv79g1t1Pw
ZIGoLJSpIcb5u383QycPmQA8DMNXUX6J06eEJev4+fVOtkmXoBGFxARMUbDeA9VrPeUHHFxndBY7
+4YCmFVLZoYnvGTJg8VO1F119LNNGufrWGy4vIZNJSvusgR967nQggK0TFdh3ue20Yr7WikYE0Cf
u/B+XyrNgaFo2ZIYHG7iUgmOCd7yjVvxD3nCOUPyMwKLZzusE1abzfUNxkMeksmyAmVE8pEvXhyT
BrpOLRXwEafYipuvebA10ldlutODlwZNeRKmg7SDxrXWBMVkFbrfMgMmr2Az6s7nX0AdPKRmuDg6
rRvN9SM4haXRue2o1+5RMrmLgrAA0Tj0eFCLrMs0mQog8Qg2W123RCjDC8e/WK8bj8VsR5ySOtuQ
hNBkFVqTkKGmB0uSsVKzJO8GCKgNfg52UJ6rQE0gWi3quPwsYtCMM0dWNYveR7QjEHgWSc82j3ZV
6qgsUh6rCd6NLtKFVlLkGEtmBItXLBANOoxvqdB9/iR3H6fxkOBGU1xeA4sdn5qGwBgH/+SOWARE
4TB2hB4AMB7TW8d1I+BGqFU3DrXeEkcV/IoCn7Y/SJ/RFmI2oq1weWPjkkotTenCQwK9ep83WsUa
4WNeEcXg1su69hvDh2jAPv0yGWPqhob30SdVvEKJmyKXW9UlElBQinQmpLo9QomjWMMPrmDSeH0a
jT9ZVMhoEhG6Nmh8zTlBn3utU10ir0X4EZfF5o6EDzlck0lFQmhOaEUhQHGHkE3izL4zWVXLK98c
4vHnH0FFa4rWJwra8VUwHUQvWjW7escSFKIv+o91QsCDTLvonzQkebmBvs80qe6EuX4x6cxEGV1e
TG05S63bX5G+sk6miPibgpQoQmvqyuLDQpuFEqvJI0g2JpFZBXcNRiluW/mUY6HNUJvWNXW6tBnM
tI7gIlSaHuTnOTMrF6ICFiJd+Vuxz0FVAOYtpgbc9SXqkMCBpK/06ZB2yoS7Ke2xxD565YLan9Px
2DYsQgQ6XDotEa8t1GcNXgSR2e+QGtetIVcBzARKbsWibOMN66jy96zZyilrKOXqmi6MUemcGedZ
03vkHdoqxGi97GdptceUm834bjwF3B+LQrxpYEF4R1L3RFRno6Dw8MRMOUqpYqrTPpMiO5JyMzW+
VlnszMlDMjL95fr6znbJIby4hMO+6mK+mVVXOgQevlppzj9AHYxAEMxzdvq9dpPKDQImb+f1j3i2
S37XhV1BaUEYlYwgr647O8sUOx1US+pAZv8utRXj7F1FEuNsjLrnDW6YWqQRVLcX/EbeydP321+P
9fdTHgm15axXiZOMg2xPEr/T+JFxPbH2i/LDdFSMaUA3stt2xzbBcGWbmQafWSqf2jN7hJm1IupG
F8agUpMUbqHUNgKvlbIp0Cx85B96OzoKjv7SPLGKEFex+PyRaF5nlBfVmMfcjltLb4mADuUe+VOj
NlMwBd7+XAyfpzXPBk2plkmAJW2GTtWPAIP+TFo5lg0KhytkaZCxgY1ZMcHlFR45JLtDZxKcsHRb
OzhIFij0jNGKecYVIDKgRKegZKw63ZjBn+BWr8qBUOJGYHsb/Bo6OXbgej3u7eoomjI6wr4zRsRZ
35C41cWpLmM9UwaRfEN+l2J8Lg8x81Xco5OQschP07EUXn56onN6JnEzzgN0ZQ6QGtsavJnjKFSg
5I7iEzGFyptpBRaB4P22+7AWSaFJIskNl4U8rjn9VUS6D6+lIN9NyDjetsM4g7RAT9InbZ3LWGK+
QJ0njUyIMf9HExSqxFOTTRIqxm44PvES7ygRq9WFtQgKSBZdrsFNAwtC33ojdFOnmuFz104atEox
xSBB0xmC4L/73CJkRi4pDWK4ALneENuktea4fLv9MVhWxN+tSCghBWgxByAa0D8Bn66e75bk620j
nxKUxKsv10Id3Snh8X5rEb2B/kC0U0x829BhfRLW6Z0MifrQZL8Yr30gjBeCOwLiecj6Ux9o4NKp
7TlcxKXa2kZzN6Kj/faqrl1dFxZO2YcLUBAmHt1HASxMKee0bQo6BVF0lVIiFD7lIctm97ZBxpJO
JZYLg+hdnyOZLKkp0erEp9+qpn69beK6O/zatdOz/8IEcoNQQGrJrtX7Woewdb4Ox++3bVx9kV5u
HOUNRtY2PboQVJfz1XVrQVJq2Mhm53AehsiYGjisXSP//2JJXSpxYqBjScqSP/cjDw17LWUsiWWD
bOuFDa2cWyUbELov/XqOq3UIBeHbm8ayQIGz0fYxhoCximxEt4+obaCfeLxt4tNI38cpPX98Ktxb
jEDRpIXEYnhj6c+Gi9lmt/IVj/MUK30YduwXOWtZFFDz+vx3+Fcb71UhWzLP4iknB/0ydfSxKhRg
MN5C/kutKs/krgLDlury8iKtqp73pqn1lKSBtFStRtYwG6UZlfOq5VmDn9dxjwAQNEZBqUHnXrRO
Q96jxY4Gu+hOsNHiu6p89SHaI4jx8q8NAyCunt4Lc5STxEEbF9PpsbWAwWupTL0GpwFkNBiOQr7K
py29sENtqdDkYjuTGzzblvvc13v0iswgoH7h38LVaEf+cJ/a05M0e8lO3DOME3S4ZZxyGU2QuKUs
EYuNlmaSIFD6ipFTUz80ZmJG6/rltj2yZ7fMUfdIO7fZWGVY65TpZpcXVoDIVp1A58R6/7O8he7x
kZKBT/gMK5O9wBs9aaO/qasJCSnJKh+Kp+jp9soY3kLLvnehEMoxCTVBsGhmldNk67ZgBXvXQeXs
K4qI/b2AxrkrOzDvwgrorxzxWUIiFXRcEEKJt5oXmNpzwFmIqFlMRFcDaVTV/j56dDVIW6p5lBYE
aLMK/Yx8v3RW+4Re0hCUA9CXESx+MJcU903xg5WsZm0sAb2LJXfKbAhFjiWPHTgS29TiY/moNsHq
9ve7CmwXKyQ/48LM1GB0raxgRsjxIki/zY0jVO/6eK/mpYMME2peKQNgrsL1hUkKYAw+5SQpgYfq
wpfCKEw5Z03pEei4cdzoxlmtbTJ5ApOHGzZ7MdnmHLQVwEkqL3gt1CyJHgaOKRSUhIioZJVkA/Rd
+8zv8jXUx1YqWGA3/CrcDdZklSvBAYNEu8F76PbXY552Clj0OR0wfwjjgwv+2V3/FN5nLzWS36G1
/ODuDImB2oxvR/c8zYXajXONne25zOYrHewASsfibWCt6lPzSxcWxlji2EEuFPLAhQ2OOKIkp3m6
O/wYmap/VxPDF+dcpfBFmJspryO8WpWHxS333aqwidyRtCNnvPBnyDsnayyW9f1Y20kFsY0xiwb0
yPH5IH+iRt+4nHHxsJBTpWCk5AWUTUm+Y3AldzzOT31pdRsNPsmtpadhx2+K3f8rJXcKls4HnK5d
xoM+zKOCVS184DRtb/Y9y0UYF6pKYUjdQ7+0krGsyshNOfjZNFtd35dd8x/9nQpSMOVuBIOKpcjD
ludAJRWx8m3ML0ThB1cLZdaStBAJmCNIbxylDbfnjqpNpKGmL7zoIF5gAQd5+N+ASFoVvi0WdMqG
OGIdLrbmDo3pu9DT0Jae3eusYIsBxzShiCpNetGSYKtFr8CwlZ1KN5ND7hEvLF3uHo95NAtGtclM
NDLchOYXiWIZJGEBPt8IrU3xXdm2u3gH4g233mLGwIxd+QUkKoy9ZRmlwATlizodTzd3tY96tD3n
31HbMrmYVRdh7SuFHolYNPBO7OvI62hz2xjDXpNjS0cRMlQ7n3HVsJZFIUk6auirNOAx+pfF5V5H
D6yk36XJQU3Qlp54X7OLbeMyNWOuZmwvsJlmHOEhnFaPEew29uxwpuKnE0ZUzHrX/zBeOKeGPgdv
D/fqRnwRBSuDgvzj7ZUzQJomI8nGROb7Gtsc8pk3iolZdyySfJYJCmYMTiknQ8Eaa3HX5u+JzOzu
Y4STGoUyYjpri05CItlrVgieF0hRCvviJ0l4N1aFQWHO5VgZVBa2aVR4UhdNVCcSrE6ZxT1Ibu9B
21w2h81glVsRt6oCoQOH2SZMTthncMNIHzpLwPx6ii8ugtqoBf1SGeKLqfcNmMgmv1t3jgixO8JE
9u+O+9kYdS6kpJNnpCAQO9Q70gSeapzfL6LZdSy9+OtecrZExertpGVCDtIBlw8Xiyswt1eyqPeu
p9WEsw3qYh34LtMX4omjVW3zd6LQHjqaxX3RXxUrdzkm2yvTIuX77bSkckkSeaM12OU+sgoXYree
bGPcG1yo3Q9WLe36k+e8ROoo5E0AZQNynpNVsJb81JO8fiX6LDN/cP6zHcr50VRR5L2AhWWxyZH9
xCQrRBC9ckQZhqjbTTu2ptAfYudfVk9weuH7rZqAaIM8yBXo6WnuklrhWoNaqGAJDno2ZfYjmVwz
N04b3Q+jtR16xdASdLrewRTsqqM5YIkCRBfLA2dLb7fx+A83wnmJ1AVriIse1j2WyK8Vt98hAkyd
Eqppr4INNXSn8EFLZYev07P23P2QEiZXNuvLnppIL/a4T+cm1ckPaFD/TX0y12eEEH7P8ELBw8+q
noI9i0/i+vV7XjQFM3jkYbpfhdeWeJ+kh7QbzJx71KLn25vLOo70zAeyLAvXEq/Vdwo2VNkSdVTt
KV+ldwmUdKMvLLRmfk4KcjqpECAWDYvjGhpjnuyMu0p08h/VppfMxVswoZmB9yE4yl+je6OD9gkj
yGeeGQqCjAF/DNLpRAJU4kTRQX5L8XJvgQt49qn/LiI+f0wKgsIIXEU6qfqQJN20Ep9qJK+IanmM
aS/o6z5k6/Qh7yzOZu02A/zoxt1AyCRZgwrUyXLvDX7v1lgkc/ybcVfRzbqRkEg4IKcVShC87Z/+
3lLOg/BsYWY/WCu7Hg3/2lO6TzdfoqTTZ1gc5peu7zEilLqK+qDqaI81WMyF18OpszEKgsCwIJVc
BI+JwveyW7ad0VrLLDPqNawlUQF+UEuxMQpYUhU+a8trPLzzRuLM2VMOAmDGuWc4Bi0AoHPjkhkk
jaV+6X8KbuwrPlBtPwtIdlaOsAbabjBh6xZW5M1HhnEGuElUZDOP5diJEomhDuExDc3yvn3S36pN
9rxYQmaOj8MTxk+Q8n35j4Yp7GnaQG14kpg/Pb6t6oBOnnb09TsQiOESUaxFNjM01A4OqyTAAh26
Uy/rKikPUpzE8Nk48M/LKntovnJYsPzaHLMJ7MqsT0yc8sZFLVGoA6LNOWw1uBP6dC1Cq0OabqpN
vsJw6eFf5s7PR4QKf5YAym8iyQJl2+gu5h0UgZ3gcdmDI+t9tks3f6i+GIkp/MfogGaCKDPDKDFf
QcK74jFDwSx2SizVq/fdYdmQ5UZ+jkZTM+OdaqetmOI0jG2mey60OFk6lXSjjVbv8I7mQt5iW24D
VJbyA6v+wsBZmfyYi1AkCIR4UnmsVgmR4dCMNS9XrNuKEeDRXBdBnxloL8eCSJI5srKH+ClwUxKd
281OutMYHEMMJJKpSCfJZSMoJoAB4nOPXFGCJ7r/QJSdtSwKdPq4kbiYFHeSrbzGV1obTuXkK8is
WKkdMhlKPg2vfqRFfx0ImcKaWMnErpxhj3SqL3aEwFxH+Upy5k3tM3DtenrvbIuKaKIWDOY66Vfg
17MTWfFaR2iheaLNb5gHncDGDViRKVipssoYVRHrKjIrfSZLUzbLi/4m37UgZsjvtHuEUSYYPTas
mJhxP9KjFZmeFIV0KiELd1y/11Q/1LdjsEM6lYWdjEXSZVVOSlUJQ1Xk4xHN8BYNi8NLX5uYw4wR
KJIZST6FBG8GqmI5ZVlnuCpdZS2KRJGDAVus7rLHeU9eOfzDgF4XkOn4bDId1iOArrdOvQrWkA6r
Xb5xh2E174IVRhjbVyJP0lnypn9JWTcxI6KiS61yrAzgycKpR6hjmPo6cx/1FRqG12iSdPNHiGl5
rBc6A2gUCmjicTTEXIFJgmskETC6nAemLtZhZFwICgU0mDSM8mjE1yM1mMjK7zkNj0XZ7LdIt/fM
EP/TWBUFNAoFNPkciTlIrT6CGu6l/cGhtaFc6b64+Qf3POvDUVCTNkqZTCRwTFajo7iKP72EO8Ej
QBpCJWje9D6TPIh1HijIEZumV1LSyMT57fPszLvlq5Kbyj7d6q/LU4TcA4tkhLmpVDiDyaOpTj7e
xUTdADxaVmsn+5DIzTHlZhm3Ol1mnaJa7XoSqRWd4vGDvImN4T8eOLrIOpdocG0JeHL+5KbH3Nd8
tGrhmmhtSUeyiIT6zNiI4Sx0oRUERaGI9MnH83M85lCVM3ZpbQqe7Aq7XDeRYV+ztCJY304l7nQR
JE0ip3Yi6Wlv7N6ZbBUzWyAOeiT3Yf7AQhXGpURXXOWq0zqZ7GsjhWZbH+O+c0fNl0CtUCqs6eg/
dKj8uujpWqvQzEOjkCciuZegDKr+zN4ym3MUZ7LU1+V52C9fUpfVnMJ6vND1VzHSk1YiNa6PGbjU
aURIs/SQZgFxwLrRnf8KoioFM2AK0Fv5owWofSY5fcNqHGmNENRCTt+5HT+xzh+FL1NSajh52NVk
FExOfA8HZmmEcSnQBVi+SutI+EgBRXe4fmxUKUxtV66WHbdilXsZx46uwIYauouNBp8rS94M7S1B
+VNkZhAYm0YXWyfoN0LLA6csWonr7DvEBzbKUduluAjgJ154KFkQxkgb0CoOdcOhJjkTi9tqy1vT
dt4JghU/yd91wSyeiVJi8yMc3P8arNADaS2Xyu1C2g+kQ74XU1PYzByudOM93xbH4Zja0X30FLKq
hCwco+UdRBXUtDx5QSSr6C7HsLRmSV6J4Jq8V1hngJXlpguvstS32gwdaORGosf82D2UXuwN63Ir
WLLLm/wmfmDZZLkQFblMoRGlCok70+WJI8QKHGvkgoVcdCevzol/NSMoD+I69FsvsDWH25E2QmSZ
mdXBq9PCkGz9uxZJF14HtMIkBckGTG7gNZU57iYfFwN0rHaR26AQangpemx99PqjzbX+qiTIc91G
s08UBlRASJdh40jspoXE1rI3YeQJhCSreEVy26y0LyOipsfU1FThl2k5GSIRteFIYNdmB+6s9wk9
pKYJtdR1LexEK/5nuyfiifLK2BFW3dCSfYMJoH/oEPv1GXUC5xchRCxkEBzk8BlBSltuyp+qZ5jK
ttzpNrjSHpR1Cq5ahBOzzzoSrC2lYhdBHTS943EVGdU9oDtfAmtKJDvUv0hVa8ZgusqFwmU4DOO+
0Mk5vVitCMaLj4xPZ0uvcgaar9wJ7pbcrFBr22Z7sNRh2t1lldJZh5MeXBMHPQUBGna5ddI9oWhP
XO0YrojkQe1yd6zuONYyKbgZZ6GoJtJZPy5oOJcgbJ9tZIlVK2CuigpdYqXTwoYUnGMJTBpcbFbc
QZb2abire1CeIgmq629zt1Ylf+a+yA1rxki4nrwg0hwCZpg+KXKWPF8mIY8f0LwqvTnOpvGNlNkj
zNm/SF96zswyk/P0jcib6KIeTVb48Yfzev4B1OmJBBRsx+J0canr4g4JKQdBf+ML68npV5lT/WAV
if8QGJ9NUuemaJq/0uuNYRbfQJxHWgumygZ9UG5VhJ8hiE3C9OyPfmYxzs/19NvZOHV+INnZQB8C
G55tyXBBv+McKJBtI5/3WQngP3jX2RZx8ouzKs1GEU09bLWOipgANxrnLOhpMO67ZxSjmVmTP8QF
Z4PUqZGzuuN5EnVhdLfZwpXRoJs8mECHyQL5T2YOR9FnveGuw+DZKHWGOi5SlIL0pRDu3sJNvcZp
V/9gcdcjkLMdKvKPyh5UnyQpXDvpO6mRjKmthZCVJZ3AIXJguhkfWKVLllE6t9DDpEEae5ohXtcg
mQoMnpFU/0Ps+GthBhmMvnCTFunnj4bPeZ3uK7fcBWhrnm3RrKzRZ0YcxAc+54TP1qi5U6Nd9IEn
ZYlkG76r69gfn6KHeCftjd3gZDh1Nu8He+U749yxzFI4MyhgvppJLxbpXhrf273iZ3Zgi48phORs
Y61uIsd4+3fXyHmxFNS0UjgLSQCrQauZajhj4HEzaixZRtZBNyhQWQyFG5oEezqu5fWyJZFr8aLt
epschPHFYHkMA8QMClgqQxAqfEXSCfKhUh16yTvysOhKYPXBsy4Ig8KUGCNnQxmf/EW9X06sOqET
7wKQJpmgI3eSJ9aZ+0M55vzVKESRp7DMC52YBN9hgSoh0VOX3X8yoMi0RaEKJ7RKrUvk0yFLE6Nh
CCwinuIhmlyz4kUGlhgUlojDPOUCSWovw3qSX42U6YfkEP35bCNv9TuSJEk6ylp7WszoRG+kpxMi
qHb+HY1PTPZthmeAU/d3azW0eAMMQyGD4ILC5h30lBjM6Nb1q2AtTn0IH/Kvt0Hk9k0j8RSGYPZT
SBKSLBQ9fV24w0by2lXHrArchipQV/2+rrIWJmkmmB+pX+WltfJ6NOc4snvWzcnADbCE/W7JkGrQ
hxLnq9HdJFstgi+kedHUoaxrt/CEu9v7dz2o/vtcgW38d3PQQkq0kTBAZOjiyubMLQUBpN8Zozfm
tp9LPIUYBafqZUEQgxDLlsaTmD/eXscfXu7nhVAA0Y8F9Nc0OEL2KkOetMaQamYrJSSpVWwhZ7Wn
KYLE0Z6X59yODyx1WcaVLfEUaihpkklBgZ0cXKJlniPpWfjE7cGmy6Y1I8u5dawp4OiCqB06kpon
jaOnkVg/eJM6c/RIWUBzwtDsEVoW/oKJfq9DswHGoQpnes5djJnlmOM73v4A148+5NxUKAvK2icx
92aQhjRKBcwmHrRDHSOQTlzwXK/A9/iWr8hv+HdZ5rNJusxbdW1UIadOgPqDTa580u0MxbPaNd6Y
V9BVDLiwRmEbV0MSMSHvsqE3PxLp+X36ZKAHcHJal4zMJ07ocu7tfb3u2BdmKYTLy2AE0wbMyt7o
TFtpq2zKXfll8cN7dHfYpAbU2+Q9KAPXURNlphavQsTFD6CwTwvKqIuIq3X5lxhvT5l/qBeG94hX
AeLCCAV7SgF2YZlcHJBes4VtcUgKEzzXPIgL78O7bp+6JNv3VznfqRGOZtAnYDPisBZL4WE0dGI8
EBqZJn5Xjede2pbz99tflLVUCgvjUWx0ZQJQLEZsq1CPBzHvbQtXMwgXm0ljIZg6pzDBUYz7xk50
2av7yoyNxJZ6CBu3omvU/P1tk9fvrQubFPy1HAdR0QqrGi3En/ASFF1Jr0UemCEijZgdhRLH/wSB
FxYpCFwEVe4W8rIdXkenW5GOoB7zaTxqTP8g5mVYo4u8TS130OHA+jqbdB0jielqe9LrBF7xDetW
ZoEpXe7F4y8ThP60mxizOCpQhCJN+gW6HPtVA8JDFpYy/J4u9U6JXEY8aeNqhV3S7+vWT9sHhouw
tpACkjyulrY7pSK8CinKyQ+3OvjKyaPWYKfyr3GHEXnRv+4jurKb1X1aBQSuSQ5i3sX3SAzwK+VY
OQsagAjtTAH8EHfZ0+wHDuuNxDiCdKU3zzXUfhTyAYO7avQgDmsm+iOnPnT1Sxpnzu2tZUAKXeAN
A/kvSOn42Ypnw2wn1gzv9UTSxX5SoBIIbTLnZEWiZxyGbeqPu+wAWmVL8fotXtOb5J4ZUzGuXJUC
lXDgZAllLdi8LyA8JW1zB7OvHvfe2tz99NxZs98yn9JXQ6uLhVK4kpag3SlISDwshpnrkS+IfiHe
t9lbFIUMPgLGsaNLvRrqPKBkxwKb8rErBXPUa6ubDYZ7sKxQkQsSun91VCTL8GioEI3Jp+W5BOMb
4+K57ocgotYwUP5ZakHg2iWKMhnfK6k5sKdj+APKHoyI6PpqzkYop5BQoxOCEkaWeR81a10/VMyR
j6vgIamg6ccfqL9TO8YnaT0nPQlmtSMEkVAvGtRD0d2Fod0U63bZycHbvzjCFxYJeF5k/IYRk5dJ
Ca8LZuimitwdp1evt01cPU0XJij85SK9lrQRixpqwUyKyFyadyl46idW7/rVE3RhiLjJxVoMKSn6
KYOhUXtdEo9f1mKYmlNzlzasO4Ucxk9BwIUp4iwXpipJwYcieSGEhrPTYXZPsgbDGzCWgzkvkLTZ
iWqKqCeIppD6w3O2oIbAxKmrN9vFr6BCOp2bRkMnkPHxECGmwW9ml6sCo1Dq8fZnvB4cXFijkBiN
+guHuU8Uqb+pa9kan8J1Z8Yr8ZVHgjh1uRVLrvF6cHdhkTpyXM7lbRnig1Z2stK+Ed3iwFZ23c/F
IRj8755aF/YoCOaFaFA7EmzFmTnZ3eOQuAuUkns3as3hZ7GXLNVHbjhha5wwviQ9CTUsVZ8VKix3
mLpA5zAyPafuT2WNduWD/K+a9c8LpcegMjmclZqc+mIbQOU6xdRF7KWo9jfgRxw3rKjkKj7LvCRj
Rk+Cdh21rxgoAbNDICJJ0habeNAyi096Fmvrdf9UNEXkdQgbSvTUmipWWqVHBGcgpNhBc2ry9VWL
GYRiX7qhHT2pjPvtesvE2SL91fIo62Jon5OJ/NKU08xSisYMI0/JVUvpetNoRzMsdbNeOpNxGK9i
3YVp6qYQDK4IYojXuJD7lNfJnezIUDUkypG2tJZd6b0kwSZp+WF9zKv34IVl4soX0Kc0AS9FHCzH
wWs0fe+DNUQo7NvLu2pDlSWUoSGox9Nh7DKNWbJACtENtU2W76K0tJcp9G4buXovQXkduqmCDGPU
vTQsgaqKiYY+ogwT5AaYwsTvNeaARGZtn74toLuuC5oAjXBF5qHRRt0WfWgYRU0682unWk3wTPKU
Q87zB9jXMXAhOJGTPSnrZJO6rGabT1UF2jZ1R6ihrhcCeWE1Y6ns2mpoQb/G9247JxhpAVmAqaZG
bxtxX+y00GhNBapibgrRa/f2dp+Cl8s7k/4l1P0xGlIctTLJcdiLq4CLM1ihA9yP17FX28nx9B5b
NbjLPtqlmf0FNMZ+2Fcgr6Hge3/SQJrKTO/1BSikQEaqWakYrQl3MjpyCid9YD1sP6ERbY0KRoJC
LCslBhrlaAMq9/19FoE9uk5MEUWJ7tg9hbbx/fYOf3or0TYpP5uTvMGw0gkBBXfMzOwOjfZf1a3i
YUrxh7gFhc7/e1Jpk5R7Df3EDX2MTa0w59KjMC3Fpi4/MRZGLvrPrnP+dJTr9PKy9HwNzGkd7RWa
DNpLVoDsC/oi4xsR5y1RKY6e5lVdmFB7Eo8M8zQc0Yuk4pA2FcsZbw8gxXPxuGyNDQHaxufecxFZ
JtWPbYh3MK0S/Lm1aOrWhPtoSZBj0bMV7rM7omPbvNQ2WBqeUUTzlNXtVTIWKVIVOzIMUtcDviSX
VpbMiWbN7/OMSTtOxwLUXtJPnJLnNNKgSmJWcZ0f0dK86Uxjp5vG+uO++r+jSNoidWFpRZW0YoWF
Da8zSlvxWsXg7mRlexlyqYXFSqJdB/tfvkrzPlRS0WXFjAV+NKEMvoQUfeOxgJ1lhsIXpKAarhRO
ZvR166Vej7p0xzTzKcahd4/ClCXn22gmoSKpgBOh3g40vYTpjjUSwfI/CklUKO5FA4frYQlzM+s3
nLAu+efbPs5yPgpHpEgdlKLDQW6j+6Vct8r77b//U0MZvVsUUmiZqqTpgt2C5JnucabmE2YM8U6B
ABB6g3DHedkaPZHObbtkb25ABR36jrzRFQXExd0gS7ZleIhn3tENzRzA6X/b0h9u8V/uTce8klFm
YEKEKXJ+0caCt6/2KtmLT86UuJoeyby4YWlfjMaUVBOkfpzN7BxiQCP9flGErOx6EdtMKjOQ5jJR
kHJjUNNJVoItZkHjpyIr9VklCkJmOVGiuT4terK50xt/2CiO4YGZzmY+tBm3HR2YouymtMjDo+q/
Mg7qurcycBChHxslt2SPyWMQTmqYaWGL57GCFprfwSj1ri1Tcti33Xb8YryUlqaZ2tOSmaq/QDod
WpETiy6UtVwKYULIjY99CXzmo9kM6x34kBwe8sDzpNmRsclbFp3tpz7tj8+pyzoPfXpZpjvDK7DJ
BHGHZaJ74x41gdAsDpEL/S2PTKH0ruhGG3JMWUXVTwkN2jDlR0rZ13HSkasIff7xpvdAm3UsfMJw
2P0w7lhPtT/A0Xmh1BOnnRXh72nyrkQ4OD0UbugooQmN0ef8EadlnZQW7zOjXwKknwHpbJi6napW
LjglwUIbt4cCNIe6nOQDFxwU6N9J9aWzyFuHNdJ+HQfPZmlXKrk+xedGH7z4MxVCq513cgRq0bKw
bsOgcP36PVuibqsiH3Vx5mBJeugwt+4UeNOgF91aNuLbcs+7XWtWvrSGU2N+Iv7KsE7niWk/ou6x
RJSzQCfT9Dy6Jito8HYmoZ8ddkxyzOtIe14ndaFhUiPKa9LfJz2Q7pZ0HdgtkLaMzQUzG6HNinpZ
jkP2/SK7kIqzHGQkeiqEwlqM0pGHfVCpZlfu62zH2EaGMbrdFbV/Dv/gI4pes603hGcJPQAgz9eO
Q24mz8Jaj81snXkDq2LxB6T9ta8Glb/RhSrDyYTpYEeCUsJoRaYVJyuJESUkTuD0DJdlnA2Dwh4u
UxGXkhTjkA1mrD4Ws7CaCtWUs8S9va/XI7nz2ijUgQw33zZoxnKjKTzwTeh1UnqXq9V/NENhzNLy
SaOcDvv0kCSjKaWrefh5eymfpiKok0b3t0a9sWQFecaDHPZ+Ah9H5pJiYLwj08GKM7uJH7zkh9hl
ifL8IdA67yL5nhcnQaj1SisiQKhi8hAfNUWncmuv2+BfxFokmtSs4MB5k9fsQOK9gpQzY+2Ms29Q
KLMYfRvmECo8aUoYbnmMHULzKK3Rm92sOTZlHnH6G7eGQYENl2R6rZP8RbTK97JTeuJKw8w3+uaY
eQvWVUy3wOqDHM0hsdUh5y4+R5bgD34Ie5LVfPkHISs5Xn9em0I3xEZSrSQaeXqMa94iBIgTKgvk
aShv2H16jAgHtcTfnafLBiXOWzhP95o85nvFBXOUq98Fvroa1uFj+RhtykP7lT/edpnbJ1+h22LB
8AIVeoVs6jRbLecb5T5bSpZfsqxQ+FL2o9zFKRYXPA2xKT8Xh9IiPOzhDixg9vIOxcV71hgxyyYF
NmJS1DXXEkyrD/Lw2CfHUXi6vXkn1sRbLkJ+w8WJH2dockQYE0WWCwMz+w7MtAHCU6IeO30NvWW9
AG8kEEhmLzL4TgSHdJNk6Ca5/Tuux+N/Aw9aK37/GZWctbpCrvwBRYX029h2IDVGe2ebWwOoZFDj
vG2PgXQKT+EMrxTo0CGPZk1B4XICRXOu2mrYODqHl0BU2X3c30VxvBqacdPqmEWRwfiYB3d9rLld
KEVWumBIK16C0tQV/hmPw9Csah4FGF5f3f6x1zMI582hIEqclyELVHyjOVkJy7e0f7n994tkd285
ARUAyV0eLxV5ghk9apCiIx3AWl9bKWGkIHzMta3c91uSLM/M1Bus5Wf3nB2l9/+Rdl1NcuO89hep
SpnSq1K3eronB3teVI7KOevX38P27o4urRW/8lbZD56pMgQSAEEQOKd54NPRXmt+Ox9zLQ6tLDLQ
syAZCnhafwouvbt4BSb2iScdVQWIf407ogO0vce79yF1TF943l+Lf6ln/7PY17eNlXhk8IlZ1xA/
fYrugXDvJV5zpKAqOvw8Bo31g+nzxks5G3wtBaxkqr2RdU2FDRbb2GqqH+Vwv6+VzPGv68m0khCO
YRXE9AGtdWnaVx8GZ0CNl86RJR7S65fpxnwkSAUpS1mD8105SW7uoFvNr0Xu3LfMOZiumerqc9Kx
Ag4JTaP0d9GmV5jQVf3gXvdVS0eSfwb635t+xhXVmW8CQAIeRl7fxr+8UX3sMxP4Ummqsogmw7Sc
I52zu+5I8QblG35DJSeOX2/MK20rkPX2JdU2Wwo77d6rxpsXHhURx4evp/NKSJyjT4j09KUrki7p
/CWqYbCZcBSy131b4hkrE42WbmzlIYSDKCjMGNp5CnkuuH/P1a734JUqdZOMaUQfIaRvxqk+gVkM
r8zkFow1bnQ7gMTcAKhZ4gqf+xsuDhDHUdgXCX2QZL27pky2hCQtOKB48a475VlBNyUdtUyO81Hz
kzMXyImjNftIURiKVC00youzchaS3m6qwh3G4BF3DrtUgQERpMcy5HE18NK2q6+uVrvJC9Q16e2X
dvsSv/OME6Z13eaYUSxw1P1EL8NjccS7CO9n+hr7ZjEOczdM6Gn1gnfjsJwzh9JmDSf5E5DcDsWB
W5fieOG1LX+lpxo3JJJoAW7Ezk5o14gwcVReTLtztZ//2/QgTyQTY+ZKFxrA1+IsqT4vy2Olfh51
Tlflv7yV/BPHrmf7Sq2yNLCDtNOtOMetBfyFU3GMHtPP/Ertds5kSCa6zXUZXRJMmiBM2SSKKjzf
fAJ86RnVvfx2PExvBU6QGL2xzRepseL75Njfpw6wal3zuB96NmsnHx/ADsHMbR4PIi2JL5Vi9zn4
zarKi5fzZN4VPIhjnrYstGGXlkai/sqMld5G78Axx6A+TYtB6fYzP6Q2WiVNitTlzK1dTVZmK/5/
05ceo6u9rYuqX3JalB/jpwJI3Og/stXukstY3mpy9oVtlx1Wq8tccepuECIpgjT9oh6Eb/KrdhO6
IJQ7U4arFtRd/XN2bA6Cwys7bN+LV5LpkbPSU2+TclJgdnDNwaFIhP1LeEEiYGdAnzG53USbMX4l
jnFLUowYH04VvDpn2TkNFTeopqMUTE4xFZYWDa4WL0+cxd3MeFYymQsOiVthzoeripOzOGhK9SiK
ZO1jZO7As5vtJHYljbndmLUykI7GVjAS+xgwuptK7CGA17wGILKRG9gYMCp5BrR5gq2kMplBXOSZ
VNHMoHGyZzo2hqz9SobYYIKEjm61/l8nt88zoe1bw0o2E5sAI1Yu+a8yjnpCtwbgJpBUIjL5lVv7
KYZKe2dxx8iicYmP2cuJTOzIjKJPYVfSKJxEX3MTrzrCKe/vSgMI3S2PbWX7heVDV3ZiRo7mpsto
a8jgDaAewgMAIEKjO+Ev5E761CtyWUO2nUZTNFlVdHSJMyZl9D16uRq0okvLdMEL/WkWOlfMG0+p
unOuqS469A77TrOZ0oLi8m+RjD3NiiAEaYSOPBUkGkvvK+G5AZxZUz3uy/mX+PMhiDGecRbjEjiM
ONiOFFCg8jL02miuii5jWgfkXfc204IPvX7LMU29X7IUehWKZKfjWYrfdInb9LIdcf5Ris0nZdBC
S8OCDSvO1XN5CvweqBqNu6CCE6MxlbOEm2XUlU7MUTWUha6YMXTSLPlEmzYiJ7xQIAH5hteFsv2O
sZLFHFRmv/x1n0J9XLM0lAZQoqDcNbmPDfP6I7oKebGNt2fMERUXyl/tWP0pepbO9W0BDfE67hc3
SgPUEPUtdBTOrZ0nk/5+dSwWvdlquYB4GmeqbQAUqUSjWwRKNc7ebWbiq/VkzqYsEf8q3KpoGlTt
8oTC253sF68gKbXAq/KdI48TSmQmlCjKEIYltZXiTJum1VP0ubuXrBwTzTFuG70/Dtb0DjYOj1dm
3L71r1RlQ4quqmlEM8j0tX8dnmgf2IQKI7CjK5vbU0Ft4rdK1koYE1YEPR8ltIFRn4i/qD/rR9ox
QlzyUA6WcGrs/26mbKfMvKhkFnuIVN8nT/IEq6KcVS8U1Dn7srgUZobnGttaGgRdDaJpaiw0WlWa
sWS02M3SrCxBzKyQezXedoQPEYyBVhUR6qFDwiZ3j5rmT+lTMj9zjJIngzHKdsmmMRqgRnIeAPMC
FFJa4O+90amsCT03FdBceXfSTUcwTdHUFQXtweyMgmzmgtDQXv6giW2dvNWx5oba1ygM3RFgaN0o
2/tabir5IZB9fB5VM6nbFgvZNh3BdHv7Cr6xDF0vCW8ue9vTVqKY1yC90vD0S3su6bhHg9cSaoOF
Vd7zCc0284SVKObsGeuwNzQ6l9Bksx2puTULqdUFN/pEjvvrx9WKOXrEkIh5TTvRVGCwiJfES2Ei
rd8/8auG1OB+ix4rrajfraL/FEkjCWhvrKHeRMo9eqztRkQ+CaRDkuWcM2AzdV8JY44aQw7qX13c
qH87uSH+lKMW3OxC92OM0arToxyltsankADWkbOkm6fPSjTj3HOcj2VEQ1b9M3ykIzSCTVztIbjD
dBvuRn8UrlbiGD83sjFPI1ruEvTBnYzKEcmPfY227yIrEcwhE5kB6SY6PqzcBejHzJz0Ip/SoyRa
Dc4b3ZrcwgWgYWsZHt7S7Ja3mdsJ0uoDmINHrtNszqlDUFZ6SjGDCb37GrS9gMcFBmnpapxMZd98
CPvQTEgYoz0IbmFUi9W1APUX7wT9RZK/jmS2ImheSlyE8X3DIex7s0S0pTMa6iAX/VA900lE7VZ7
oFQQaI/3eIaz+YYii7KmyMAOwh/GckopLyK1QkIdXIzTgma6CLRM5a1SWPERvXxOaktAPktRCKsw
/IWOUNQxZ6c7JKEl35ifebnMVnxYfw5jZUY7SOLU6Qiw0csYBLagAv6GKIesxhvS6O/b9NYhL4ua
qRug6pHU6zPyKhiBk3lYjBKnY5oUXkteUST/g6NJFk0VBURNNonJRNYikJQwMA2EATLKbio2BlDj
CfHSOR/dfWU2o/haFhNagzzQ6mDCFNZSLpOlLeShyeP7WhWdpR3csAZEgzlhMknBpJvs9hI4mfa/
4FrcZoP7+guYeDvESVJ2MTZvPoHSzHQW7ShUznzbvgOA9AKeZPTefAo/G+AdmCxJRSuanSfWkFr9
U/LO64Lf3FwgQRNdFjH3xnZyJ5nYqeGEpTeE3u2N8kTqgDf9SRX6TWFMpMkKwe5KLItKFvSVGg81
8bQQXYu0AFZOFjh3E1e1hMuIad7RsEKH8JomN3VbyWW2ulIwcieRlnhTYjS2WAYvhjSP3v52bpZO
gV6rAQ1ABOEGe9fOy7IM+xEGlfmN31otWqbA3HSMkB50IMMpwSJOSUe6F16v5OZZs5bM5D5L00hL
lZioBX2ifRuUHa85J8BgD/zB0lzhIfDIgbwWt+o5OfGqbps96rIJTAWYDg40Niwk6aJIYxuCoyrJ
cTUNyxOIa9xhAZ5sB0YgM/w5pPr7OPcg58ua1pK0/n3Os6/7y79lW4poiipRTVVW2clNMc3Sfprw
FbJYWEPxYGIO3kw5sG48IUyaYoSGEtQJhCQ6Jjdb2VKWO6PlIelvvjqsdWEOmTDqsMoNxDR4jQu/
dGcZLFngp3PQmPa5dURY1GSH9wrYXYoLJsB4taktf1nLZ06VtDbqUQ0gP49yJ1r8quMxVvEWkklO
wB9TjckICfVYHgL5MGuIavHo7NsERw8WbSSNojIJqJShq6XTrMqxrYat8d+M4jdmCZKUEaDgYHnJ
SY6BAIJZy3Tgxc6tRGe1JyybREZqNVEL9B0l/oSrqXKTHqaTiK4soCOhIbLiLN1WYrEWx5zEUhbH
Q6lCKSWXRrevyouo9odMy5+6QX8cw5aD58oxCJY8Av6cFzrBVplyZ8vAzew1ay44z81bGepaKfoR
qwRGUki5qGlC17DzpSulluo1Bx48xtZVdC2GiRJaA1S1Rcfadcb3SLidBhTQ2sjSzB/75s2LE4SJ
E7UojnM0QZBwrEAqgKfQ58of/AjUmUACAd0NBSpSfYVmoMDQ4iWfmy9Ma0WZOLHUMomDjPbCOfWr
aamQmzgqaqKpPXvRUX/jN5jy1pYJHEXUlYIyQ+U8SovDnIeRT8JqPsw9OH6mKla8/TXmmAzLGdG3
uaG0NUyGsrABbxVDlegL5sKRbR6iiqSZkqmqkimz95hwzNSkSjOkRsC3DG/GQwQANPOCAU46JcOJ
WNdBLjYRW0tjEoZIN+c+bVNsnAcIglmzwsfa1Q+Rrx8kT3bH1+lM8P6RvqAGi47v6lb9pHoYzD0T
e0QxrPUG4tBeQIzS/EncWa0DE3cyzFvTUUbiBWF+M8nmzRhGT8WElJQQt1pijrjNE2Iljv5+FRGM
VkkzPAMTryoF0ZKGOLK1bLL3bWgztq2EMGGnWGS1kEPsbaB3h0B9xCu+MxsP+0I236/We8pEnR4M
EWkY5QT3/cnpaf5JM08VDYvlPYYh+YCEvLVjog+Q6FOiB3CNupsaC7jEJz0fXva14i0dE2Ey4BCb
ggQZ8RQ7bfQ9D8PDVKucm9hm/8x67Zio0gaapIlUlcnTTxW8nJZ8gWPCpaDZvHWuJLGNrbNoTNoi
IWQW58aXrBi8ZBhxtOYzvyLK2Z/rp6xsO0+XYgAcNrXt7C7Oo68lUdz/tD1sz2ogTlXZiRBBUGzV
5u9G1drT4P83IUxIKIVa1gYdmxMB8tiKytrO+uw21kxOVOTYGtuPGgZZkDUGlFGrH3V/1wcvUvoH
JTJFMnE7VCUg2bC0avJYyulUFhBxoAxElNPzf0lANpO3DzFs3gv8pWAwI4ipm763iqUD0J6YPyRt
6MSLKNulwZvxur78/3aiaAou9UBDlmS2LUxN9DlXkoFqRhFWortFP4FIVBzt/EdwptNKyUOSuuLi
NIOvfN+3kM1EBESliqKYBMA6IuO/pT6K8agvNBGhyTFQrF5o50eH03pE6lNGlunwBjM2XXkllHXl
RSvbSCtEcm1YojQj0VNwxGS2E3u8R+AtV16LYt5RSKoOShJBvzDL7pVBANzsaHBC7eYBooEJTDXR
VmKI1y1exYsGqU6dEwX3GEx/UPMUMFYfn9vSwjDEMbDnx/1d2/K3tTwmtgtd2EYSYIu8yIheYyU1
nVbAu82U9H8QQNACYaBfRScqYctOomwIY1eoyOFUoOKpvR3lJ/CscQ6Rrcx0LYXu4Wr5NDFRp2aG
lDh4GirAtxm3UxxZCjGd/XXbzBU1QFRpQHSSlN/AGqNAkfJK1eg1ZnAonlP3ptx2bgZim8AdPv9H
aUyuCOzJgSCW/YpZqQsUbtGKXkUvtEUrewFv6L68zQo7QJKoZigq/dZg2o+LOJCoRPHjU+Z33wZH
dBc/AU9KbAfO/AMvGQB819AITmFtG1v2Sq88CwfQNIWA1eXlo1tGuvoattu0S4dCUWp8TR3LJ6mY
cNIpkpVFJedk2HyuWQtiXXyYjCmakb4lvvxzvE2uQOcjQPwnQA52F/7TIk8zZl/TKTYp2yDcvQ+9
HqAZbSwetI5XZ+eJYU7vqRiMUURcAQzYbJvgpxPrwc5GnvdtzsWv149xP0UzizkkUEd7amSML4Fb
5+kXVvw8WKNP5wYA7wU4Pt4teMvv14LpAqz8Xm6CJm9qCJ4X49SPb02bWFkI/rCR44m8lWQS/LmZ
m8aMYYqipLktnptk4RADRm3f/3hSmKx+mHLS4rEDhZ9FcdQxxGxcfBMaP/albMaw9aoxwb/vi4ZU
5K/bSvmIwxOFCvXOhB+HkfUnMDVraUx+kOWx2o85bmBy/yhGoeUbk2kJwvd9pTiW8Fv/51IBY2OB
TnJWeMYg22H5NGvkAGA/d1/SZsKzUkhnokWmK6CynWELFAwnfoxvaju36RRDe25BMgliBoeHfUMd
iM3w1iKZeBGKUtmWMey8JWDWmBJX0XnjIDwRTKwowCketBVECE2SWT0BLMsscunv6GbvKcJEiqSq
ok5WqelhUOEL+dbezrfiZTnqjgaGIIBz5eDiUo/1FZP0T57Z1qtI3W8VLcLcaBM5g/AI1VVHFsbB
bo3m8B/NgwkVRmh2QA+ge+VKnolKDlqva4vCj3W09/MY37WixQWRptuzt7BM6ADHmKZkiB9eFFvt
a3jEaPsbcB1HFCLr59qLn7hPT7ytZKJISzS8R2dwgwGjPKLbndvH8CguVv6QA9qRnNLGac/JsXmQ
wRTTWTx4Jk6sZK9zY9ukirhgmYH0+Yb6y5mYZmglZelz9pP61s7Kshe6oY0KtU+wsolfPVMmgcoN
7oDmiIbF0OHh1m3dHlcmyr5nhINc9DU1noRCvMbwQeVHH72X0nkCRghHM47NsM8a6CGf5ECDsPQ1
uo8xY9sdAw8D55hS6A6hx9uxzUvbWjkmxNRt3GoYwkClpxLeCkBwzk5tiJas3g5jb+EZ4qhqp7lr
nTx831eVt6xM2CmWXOlJC1vtlpsI6dbQXjAPZ3XygxBzETREjsEwYaarFH1sdRx4YpI7UnydaLGL
IrDQkWdXM7FJ/y0luZMMvHxvs6thvcJM7EnaThfGFiusHjJwmQJxyVdDG837hdPeUr7D2B7cpXDr
e60G4kzkNo/VabjweV05pwn7OpLGsaCWNDErpfekvNen1/0N5R3CLHl2l+pRblL3b0FdNtynDz2q
9qYdPI1OcmzvKtCy8ACYaEDbCwRMIrOYhGTVgn2VoszXq9ka41tzfkqDu97sgMTMu41x1pB9/gD6
nJyAHQLuWRifo1h1h7j6ur+MnBjOYqKZVWksggy/SHyg1V7xJKtbNExxzkROrGYpsscw0YAnhZVr
Ekx6ZsVRyWTZMoFXuK8Ob8WYAFNlxaBUAuSowttoAp1b4l1JeRLo71cpxBQ0yzi0kCAYOvD/zR5T
XAOPR5HnxmxH94RBQFAaXDPMAYRrstuc6ZCF6Zo3dK7jCrroAbXdLm6jm+rUHExn5mzZZlFRl1TU
ACRdI7+NG4VhDnIIsaJlvcVTVJAegcvX6XD6pc+jJ3rTCdyHeB/j2cq/eDYAujVJMTXNoLF8tcQx
4PvKGh3nlPvFBB811Ry8joBsrgGK+OUXa3zOqT9vXx8+hDLJjFBrqKUDe8kzys5JkYuSADfJWDzX
5Oef2OiHJCaKGOJStqRFH5YIHOEEoEojMC32RXCUYZvMzUYty7aFMkJTmJZejFYyRo6wyJ/Aq9B7
+8K2PeIffVhMs3QKhEouoU9F4jfVnJ7JmDYchTbfiHTpQwjN0VY2MaLVNlNiCBHa0jNQ5pMvYoe2
pshRlMSeSl8DuLbAg6jgqcaEk1HLCq2VIDUOQDKWRsEtOtciZ3/9tk+VD9WYiFIusy4lAk1NjPl+
zqrXeRGcUEXvWF/czqWgO0XGazDZjscfMpkMJRT0aYpoL2C5ENMW+uGpNIPz1Ae8ZiaeIGqpq31L
SqR7UwJLTKoBfRB5BnCM6mGJsy/7i7h9jn0oxMQMSW6Kehohx+yJ4gHH6A29lqc+wmTvqB2NPOtt
ean9zpA51v8vpcMPyUzgMOagJFKIpVTuJG+ObTy/XOMzpYyKjhhe5ML+8qySCSCzWfWTlMBgjDq6
iAMa9BNu8KcljN9Tnb+10tl28rqK52D5FYODQ4UZ3gG3AgVF59jh3Qo2gxWOF1kCOD8CPutkadGa
fYz+UCKjjF431tR9EfHIEkaf921ks1OTYpH9LYnxtE7VUfmKGpoyJs/ylxrsxBgeeaBpserMnzDl
913DpW58y7/yeyu2DWUlnfE5LUrFWtdgKKMd3yqL132P0VRIMG5H+jM6hJwMI+H7GlOr/20XVyIZ
79NmLZ7Uq5u3qdWI3yrtc2Ccle5LXPOax7dP7ZUsxgNVKQmlAlVF9NCMLn01qDAtCdxQCtsEHsH7
MbULm1da3Hw2W28p432RYsSGrmJRMWY/WBSncQIRZO+Ig3UFy7J5hbjNQLNSk3G+qMI7/gTa5CsG
a31ojhSBVcRE+/7OccSw1UwtJk2Avkmalxsn5a07AgPiJjnxYAo4vsdWMoNRI7OJYrAnNeCsEVHF
lAsrj28TdFLuK7QZtD7WjaV8NLLgrwPc7MHbPi79EQnm676MzcNmJYOJJFJIpNLQoE213PRKYhnk
lHWcIMKTwcSQpZvEJAsRrWJjPONl5S4wF7cU1eO+KtulkpUuTLQYDalVSmrYv7DOIzt+oEjnkpve
cRPuzXrFShYTJtpcDPSyx7qJJ7TG3FGbHv0Kdwqe86g8SUyQKJJc0WJ6TANbyWnQr/5d/fLPgXkY
nye3tMOHxaFMY/gUJ7a6mwmj5QCSlqwFyHcN+unHAGNby0t+F4L0w6ou2SVyeWvC22YmruRjVWh5
hOWvm8rTYvlN6XO3bASONfH8j4kmuZFoYUfPhBiPFnX4pMrorylu5jnmuB8nnrA1TCHQIzPuYLZX
OBIvPVAMUpmPAL6ZN3yYElu+zJVciJTlakqD3z5E3mClfu9PL4XNe/rjbBFbvAzx5oiZB6hktseS
NFaWP2EagrNu2xePlUJMTClGdVaGkkbI/DkVY081Z6tafhjyfZ7eiurPriscKeB4P2+3mCCTA6sZ
DWTX6I+XRuxW47Y+v0eNkx4QJsZIYVr1sUhjzKA78lDeLmnld51aWIs2H+NA4PVibuKmrI5rwkSa
qalLWTWoRBBvN8/T9+Z7AbI9cts64b2AYrffhHYQWjxb4WUnbDky6MYCI1UIPEj97uef8qt2lic7
faCcjaIX4S0K4O1czvjNBVYwImiCBQ/0nky4q8wmnKMMfVnDaJxnkFBZeVjpzhjl3wTS35M6edk/
NrYFGqYomgY6VNgRvmXoZ9LR8xwmdCmV/hDoKHJr4ynKtVPeVpzwte0dyoc8xlCrciRVnENeFfSl
q0gzaM5CklhipNegyOxH26w16UYYwsqK9Li1UfLh7S1PZ8aKewm0IL3W4UxJ8094rLmrSHAZjGWy
27R9z9TM31/jzUxGRZc41AZNHYuPDUhgICOaI65fceCO5EvLBZLkSWAOHxIAJCBMZpiNfC+hEJAE
P/6bCjT+rG7lrVks0VBNOGFnzcFMnV3xSIA3I9g/iwR7/P8SlLxZSAljRP6qeP2B9vTWiGA8IJr9
lTLZxn2lHMMplbEXgEWyukxygOH4J3eolSZM5Umf2jkqUFXw6kEFH6iY38bgs7TDsfeapXTFJuII
5OnEnDhioje9MkKnKEhRlpkPmYI+0n0DoBb028VwpRT9hpUBNF0U601HG0YH+maa5l5K5ttBMp6I
WdmxJJ/07o9q8yuZjJ+KaRooYQqjA4pJ4Bh6mNnhvHCck/4ne4oxB0yazNHSL1i8dulrO9bB1FO3
g50bFadevH3zXKnDxHZl1o2grmHh42n5hDsaOGrF++nBvNAJlfG48F4VeZoxQUFXFhFVSMgrc8kt
o++NMp9Aqn3YN4zNhHSlFRMZ0gaT50KG9UuH8jv6du6CKHhvKRVHmHOJVDmWzvbwRmUvFjK1dIzd
lFYDVKxje4gPsW8+aDNlGsEbHu/9hrOM13vXyvKNoooEbcQy1uP8nOQYOVDkr3UvfN1fx+1qz8dC
ss35cljLipHD2ke7OmtP0qdlADRo4uW2ca5R95+cks/6yVOOCR1GLtVLGMKtxYPwZKAXvKnd/EUH
7ER6rx9nX/9K7nmhZPP4XSnKhBJQGHfKUENRM9AAsSqdkxidoUXvjGbzpsrkgbOwPHl0DVYbOAx9
s6QCNZqnxRNfK8/CvN1j8Kw+Za+SfdLs8ql94/W48yyVCSutgCjSZrAao5wttXrvO85wJE8AE03G
LglSQk/koKwqq+wUJ5jjF87S8cyDCSGGEanA/YIW8ym9FRDzb8Yf5aU5Nu7kqpFVt47+Vv3gXaV5
qjEhpZnLIJskqIb+STyiaNln4PccOapRy/4t7mug2gXZLhrNrzN3K6tYatMwS9rOPlxRQdoLjjXV
b4HumXsCcs8TDzhq0wxXAhmzH8o+VvDMgExbF608TS09Oy2T7KSjDrZ7znzuZlReCWNsvlKabAGu
C43K6MwD/V5Wd1ZCUPAUCnd/JXmiGEtv1FYM0kpCRWK507VbqQusurkLELL25WwmiCuVGIPXekHJ
RAnrJ+eRLRSYbg4Ma5FaR5EPBIwz0ZeWPO+L5KnGmD9Juk43MqiWihd5eJYSxZZpF8z4Y1/Oduxf
6cZYPHooM6kOoFvrat9moAckjnE/nAY3AG9sceJT6HA0u5bdVtYPYAhCRBkCTWSmUdq4uvgtFd76
Jj1wVOP4mUrrPytJQJpTklCEpM4ZHO2Mvk27xCNK5Za+caxAq+xwBHLsRGXS77KWiipssGkyhmPD
Gw1NaiPaRYP74ih6olPeFT86UAGjE4KP4ctbVuY4jcUqVSfjqiyou0ERZnyuQKQXXlrHsBQcNMlD
wQ2XnMCisoFlmrp46iBUGpCMx1Y+XerhCcxzVmjM/v7qypvlug9LZSnKq+Zvlxgf8lc00D9SCKf4
oErAySK5NRCrcUEYCPB5+QjwvQuy2iThbTHdwp3YrTIhp2ybrJqpxvOh8hc/PAGU+QyYf7S38AH/
tnvfVyozgWcUIhKnAqSNp+I5PYYn026d4Bs4N/4Xadv+YoL8CPUYPKMy/hIYZMlwaNF7sOZpx/Kg
ACkV4FwofR/lIwaueIi9/xJ8PiQyDqNrxlLKNSRSGNj6ipee28mb+RBYJZjAQ0+65xjRtsV+SGTc
JJqNrKk1pBU43kE7NVsm7vmG25/qV8FCWZtODLnqvQo0ceFHDVzfzsoyDKxaItyWn+Erm2mO9vE9
jAfFcWVUaYDTkjLOY0ILU4nFp+5TnVn1MTkXvglAzsDRz7pTucopxXxk48augCCmPLaOeUhu6Jt9
7PwvZGdU9u+2/vFtzEnepKEh9QK+bZbDkzKG51xSeU7NsznGn/LYbFKiYD9wc8us4ADFxYMMXMYz
/rlgPSjNQyw5/afw2cRtq9EwB5vDMni8nNt35NVOML6WpXK1NDO+RD0oeM3J7ozvsa9bxWOCztPA
rnmwe1cGib3lZY74IAXeTBjSUGIvHhikXM1rD7ldVK6ZWvPnAR10amJJB9ErQaRr3ucAARxtDTMv
j7xGbp4VMklAGCZEqit8Shg2VpSfKyy+IXGAaTjmxN6g+7YZ1amHkFxLX4x+ughJwqG3uALW7qwp
e2NWRyANLDSgiKfwtfzSOPJJ/qndhboFYlB0MFTP1wTHB36qaRW3wd18RjOs18vWchpeKUQOf3yO
F+XY67ViZtk40BRr8IAD+JMcp6PmkstiI6xa3SW84+X7VzX3loGJckSugHxlUq+6NM/olL00bvlc
OiKIrrmythOPf6LEVftVljXNep6W4tVvKh/MSMBEmNADACCxh/qZgoebfnIYeXCOnDh+fUNZSZVR
pf/lPDJQmrTsYV50tySCY/RPhTRy8n/uejJRKgW/UCNes/FMf8+mwRnnSrKmEmj6XTRYtYzX4B6F
z7odL3Ee+0kxv+0fXDQY7O0oE52UoBnbOIUNjVNuVQLsWZedoq2PvXIXj29tzAtPPG9lohOeK9Nc
o0ZboJvR0lowbEUCZ13/JaX7sB0m7khLNldzDiHxDApm2U78GXD6y7k/CJSG+RaXnufptByy1/ls
fB2PEuf4IZzj59qFtTKjRI7ntCcw3nR4KYez2B/H8FRF5474+mQX4UEvXDD8kRndqW5rWCmxgtkN
Jnsuzjp50VPcloyf8/R1iUVrSgeMonlJekgVsMo7Ze2a4s9O8vS3nhzN7GhQdAWrIf5Cjs18M+c3
oeCO+HnvNqanoPdPeM8HX+puyulJGc+jWiMMYxwr+VZJbm2qtiBXdlvcBel5SH9o6Y2CkeZwtgX9
vkRu0BxS2dJ+CMMbuJ+K+r3uX9Tlq2lwbvh0V3Zs8bqrq0WLK8zOCwYWbUjA6RN+UuXbdBqspQVA
W/00RjcYZbT3zX+7yfzjdGZpp9K5CcYgQS7SOaK9OKlroE/YsOQIlKgS0BI17AiGdyc3xV9K9xU8
6o9qYy+8duXNo1KXTQ3Ipia4LRiTlYUia7JYhiNGD5ok3yhAGpmL5bCv7+YSf0hhWyAyEHrJSwgp
EVqq2oMBNgYTnfN/VO5aiWEy/iZMsIUCLqzZVDd2Ipnu2Cm8Fdtuzl9JYbL8aGnboEihzNJbnUM+
UQa/HMS5SQQCr8WmLN3ZoQTWPK+lkLeKzDHYNGQQqhnq/QJR6Y4jkkfwyXM2azt1XCnIJPFyJxSJ
OUFBCqCs2toNyBco8RzFHdCPVc2/OG0euiuJTGo+pVO3SBEk9rZxyO7rE520yMCybtq076q5pN9w
L+A44eYZtBLKnIICAZefVGM5Y7NwwnSJrGk2z21Unao8cGBLVtQkP/cdYfMYWslkzj010OV5pBY6
DcVpKu4zo+dUs7fTs5UI5qQrdWBFCy3WskFoEV2s5FNdW4I9gN1Secku2mduzkQt/rcIuhLJBBFT
r9p+bCCSdkxS1qEYMJ0ByjTXysV/2zZ2MguU1Wbb0IjVdBc1QdV30Oy4BASgdKqywVWNgLei1K92
1GMHtdIiUdMQOLpYUeOgOPkJwbpDdQYEgXbxgKl9wdu3kity7J5EJsS0mKYXlBYSyV39RXXnUwPA
E8p1FL6TRySkGGMEKYPgt0fTiVzcHoHCj3Y8Llw853QwmIijdYB0jEqstTK9xQZxCvMcRLx0lOMT
BhNu8taMwPwIZYU6wcN+CeZ1Xdd/7C8pJ3ayU11jUsliR08gUz5H8w9BFS01vZFSHf0Xs90Un0OD
Rzex3aHz4RYGE2BCdYrjliomnmQb8L9H1Z89Hdjo7XFfuU0EZn0liQ0rkpAqKvWJTPSS2LQm+Wub
mhc8t55l9YvZn0xTcDIjtozgPY2rn538XGFQSGw6WyDTET21VllIHEfdvmasvoqJRLHZSl3e46ta
ZMP9bXySbhfA1gD2+2hycjhOLGe5RHrMhy5A50IOR4Ab2WO8oBSsObzPqsdBfAfSIafwRhd0x0HZ
KS8BAy2kplsbR4lV5zdZZy/T16F9N6PX/b2lRrIniclp0EQmjcMCSUNY+Loy+fMEWvBiij/Lk/Bp
XxZnFU0m7KjBIBUYfMXpFC73elgCCLPufAPcGP9H2nUsyQ0jyy9iBL250rYfb6QLY+ToPQmar3+J
0a6GgqjGht5ldFBEFwEUCmUzbT3WTLvpAThkdbxCA8cAsJ1zRpSH1UTvpiZmQaTGJeps4cP1pfG2
kTEypdqN+mxhG+ckDoY5dSWxOPbSiHH31L8uireLjDNj9WkUhlSU1tzF0alPGztr0QigmXuSma48
fr0uj3f7Lbr2VQAjNnEuGlRF8pMeTK4AS2NEdnNoAgsj70601w6KVwcJYLRf5H/Jgn3ccbYjb9Qm
oxRoXD2NtyI5FsCb4Kxus2/dUGRdNChnwHvMu1odqdVlasBS4Et14YwyuRDxXhgFuwl9qz1EORiC
71SheLwudjtCsxTT0DVwt4GO+/dNRedS0RVUKcUDbY0R3l3h7klKnfzLAmx7A+4wEl5HvXKFx7BA
dRH88AGvw2O7eXb1GcyVHGcCBogJ+0sBTZa96GVe9n2+VQIT4HTlISsBGcRLI2y++iuZzKufmHKi
ZooCBZZO6ngupTvCi7k3r/xKBHMdTeQXIjOnV14rD+jO9eeOfLt+gtthzEoGcw+NOp5lzN0ixkae
cnG7IDpEAcFIFI1iAFW4/3/KY64h6OriOaRtCQDwdsIADZE3hZM4mLhx5z0/TNv0aFbLY958ORnL
oaIpNDpWkINPNdtLXnrgTUPxTopau9X1K4o+iwYa7WZadi9peeZEAOjzru8d97axEUQoxuNgwoRR
V0F9RjULWaDX7k1y2xvkpPbmSbub7hIkQ8LKHm7LO/lLfuYFhNuh08eWsq/6ImgVELPwFeJd9ja5
ils+xA+9nZ3ixVbQEhf5vErFdjJhJZIxM2mrSX2uYHvlz9Hz7KTf5kviWffqo75fDuXbDEAN8iS4
XMgi+rt/uBUruYxdqZNRjRNarSlPskNx0yunPRb7d++U0665+fSuRDHmpJaGvFGBoOqXIrk3Qimo
ibAjgL9xkJDi0fBul6FW0hjLEol1RAY0ZfjJD9SWsmfpa3gXHmj5NzqbJ30fBcOrcVcepbv4fj6B
RyKIg/DC7a+k+3dtfxnj05VNrTYjFt2+lifK69XvrKfBFcCLxA/Ttj2A1aIZ0yM0ySIUQPn3ix/G
VyBWPCSY/iyPwkV/VGtbCWo8T+oXPXXSybYer9/d7TBnJZwxROXSYJA9xa2h43L9vgloYkpC1wIv
McV5lyzGFA1Wk/USxZ3V+toe5Iep/ZZycQd4L67FmCJUXhpVH7Ec8rX7EX+jpOe0HcNRDtoPLZg8
cFy4PFz6zXDi1xb+wSAGsNi8BzAoClyK2HlDVL0Nsho05fBJy5dAFnMeWNH1rfyTPSytoz6klYoy
PxntCzFA41XyLsE2oulqWYyRUdIMNPI0KrN24qHZjUjuqcDwGgQ7OiCG2VWV/T05WJcOkCY5sNlS
pwdjrn6v2PiqW16airdmxg7BLERFijw4IITeOvGoC4eo2nHuwqbvv1oxY32sRO7EmRZsk2c6iZ37
uhMimVk5cwoSee2Q7pYzoMv8zOddju3mmpVoxuJMQHPJ5hTLK7P2Nhe0x0EoWkfKm+dUlt1eMic7
mrWbZcI8+oIpgKVuH6Ry4QTi22Nmq89gTFE3tQLoKGGKqMNaRHbmFUH5IjxpB9Uvvcw1bo2H+MAL
ITlPtyEyRqixil5uI4gdndGjjRbLrnhCs4tNgTXFI7/3miuRsUaNGo3iQJ0F4nemE8suea/zlUcx
8tSvs6s8yy/cRA/V0b8/KwaL9y3LRB8J7Wz4WTeS7NQlO+Pdp1W8MuDhDG7DNnyc5rvtX3l/yWIk
NWgvkdk9ZReyz7/JXuNEB/12bz623qW2S8/I8QfgFA/FF85luu44GGz3A3z3Uc9HLPZnCJahqV7a
Ud5pAv6f5SeN5HniVXF5F4ntbyCmmSVpB7HCrrpoRwpqMKNcldoUc5AX4HGM0nsQs9rgWh/ANTpD
WN4AITj6rleiHbWTzdlKjt68K/NKjNqHVkuou0fxIicQlKNzNMiPHRySd9xZgWMGtkvhK8VhrBFG
3IawooYwfNKDxQUE3lNl127n1adkJx0pFail2eAb9iT0SYFwgmsPeTvLGCLMxZVj379bBPkwPM+g
qwUq306+0W3JqfyiBOEe74m5HpMZ797+aptnkjZCpGDVtELXYYtbdOPw17YdkxlAQIfbbIos54As
oW4OGm8YO+XOlH4Y5O66umxv3a/fZ7G/c4BjT1MIRPcinuyuG+wihCGdC+e6mO3d+hDDxD5zVAJX
nBoX8aD5yjEJ3t3GI08TeKthvBCDjHE+pAbEhEjSRI0rTIsdh1ycrG1z9bEcxr8ALLFkTBVF2/9q
nWKQu8NquuEeQLA9IMYBxEJRUUouKgpveYzL0aqNGIMXEBGkdDDzSxUeppmjD3956z6WRr9hpdcl
EoB4cnFS2kNxkVx0BXmFs9xPTrUfHxHPcH21v7gRHxKZ2yurSasoGVS8fQVLUwvOGJr6Ks56bRuZ
LQFh12lt9Zjy297/4rV+iGZcCYCNAyi5w4YKYM8Y7Az24r3Cn0n+5CSPYxACjS/ytIv1GaSdDth/
7sejtCce0i/e/BK5xcv1e/KXF+njixhXo5LlWlJyasoO+qE5gGLB6cEbKgR9UHKzIDJPj5kAKImG
kTQReA/i/fDDPKgeEF2A7zkGVod2YuX+VvMA8uOSYD5WqDuCfyAo7+rzjocq/pcE3q9ls0A8pjKr
kingQxpPdNrH2i+C3i5OVoCG8SDxecabY1VZQJ66V4dBy3HuXfu9HZ8Ki3OLOPvKwvBMetjK44Dl
DHp0WJRysQ0xdRZperDkZM9RGY5V0BljhEKDgZk53B8xdkwkJCkR9pNS2Ivh1D9EVAg9Elh7fXbD
t+uS/+IyfpwaY4+sTpXUuMEyyStNuxpHtFHS5OvTcKbpUP1mdKdn6VwfshvzwgvAeGfIGKqwF2XD
IFh23d0J4Aw2TJ6Z520sY5haJU1Fw8RdBMy4nQ1n4AkLxf31PeStgrVAoypqYo5VqJaXV1+rhFdy
/0va8eOQGIsCLSzjgZpXyn4nOoJtHIG5Wb+Ie+tzc1I89UvpWCfroeL49FztYIzLIs6VEhJox/RK
eRN7H72CjwA39S2ncdu3GP927uJgusjnUz3z3jG2D00HUW7a0o01HnRw0ucAVTX3X7MEKXqNcsoG
vPVyTpLF5Gn1KZmTAtpStN9NNbGt5fW6qnB8KBaJpxREsW7QwYi5UupxJuf/LfX2lyTfL4Vhq3Bi
Qoyup48ipeyufbRG7iq0nCCe51guzv1i+VDr2NTDnBafjARk2bEYdo7aSHmgVAqvUMtzMlgQnnCU
a2GKsXmdZwbSQ7qPv1GWneKsftLO6bP5Gh5FfgxP/c0/Y/iPrWQsSIiRUrmYcAWQjAHn5LIDdgHc
GUrS8j/0s/M0kLElY6e2BDDT1JGSZztFPjNDbjgjHiah9mFiR1/jgxzZ17WSe9EY+zJ1PZigTKwx
P0X32c5fjpYj31T7T+8gj0du+oeGCtf2lDErmhlTagtojRxQzMxpRw7UTaAR+//TTWD7z0Z0C8Z9
CKXp+1eMsorCI2fvtmP1X/rBVp5b8b8vDPEVv7vvH1LMbemPC3SkvysyJ/SuC+RoCAsQDoLOSJEL
LGhZbquoBxwTx+hzrjTbRSaok9YaGmyH2JlAvYWtNUO/mP9prNn62De6zlWQkqlSNXQAggINfb/P
DrQKQQv03BwcvTFXdI1tJTPCKStG+oSlJ+smutcPuoM8nG/clzvMn1/GU/Xe5MXDauVZK7adLFat
ek6BGulPX4cfykO9hxl2BIfSOYOEMn/LbscbftMx7/AY+5FmVpFEwJLwje5VDZ+F+aaXOG8YNQbs
hqLmYajAD5B0lDl+P7hUIWa6UMc4azGcCGpBLy2ygMgo1mkYLhZHFZO4GkcpN12gtVTGRBkIqYgh
UnffUw/SA3GLS0cp1nzNI18MpziZlZ3vsgded8Vmc+daMGOrdKGuMVgNwb2fPkqn+Sk5TLvuexbU
XnFP57lQ+kWjnOSYx/K7YhNfOGiZK9xyDc1WZ83qQ959tdWFsZTe0Br61IJIYa4iVyWmLbT3Vjac
rPxrMeh+bDxopcSZansfbrhy3uzAhSSUWjrQANPaDZ5uOjRPMtlJ0IE/M/LiL0aAzmF0s4aOetR9
OsPGm9Td8prWK6dP9GrlTUWGBIk6aFwYBZJq3Mv1GNlVprukWRyw+jpdkz+Bo4UTAm7e4bVgJixb
FtE0ax1nb54pbw/F37ScosHiBW/wqRNgfim/88gzNiPptVjGNIrSIhWySVXOHT2B2NIxOutwetNj
fyYB3+vYMpFredSorPa3iOU5NBvIs/rWliMDA1eBmXyNxOdwGTnqtGWg1rIYdwoAoSmJaMFJF9Q7
kM/2dl8mnt7k/vVnkmOlZMZKTZAjSik9uuhVSeTd1MDoJrumj2xJuKQ9D1uPfveftwQZDhV2UTXY
ZybKx0U3MtySXrr0keW2YoBWVsEsg+vr2nr+Yed+yWH2L5oTM0oUPP8NoBjH4dx0j9cFbMZ8awnM
zs29NrR9iQSs0I/Rc4ScthPK2owxtCxyojwDCEm7pK7VNPWpAJe3CfhCI9Wdyapk1+rzAX903Ynq
TNhnqZTYaTJlzySdMOHW17EbSZXiNVWu31z/cN7OMC/Eoobo+sfwl7/Uj73yNJDX67+/GVQhb6rL
ooqSqMTCryemlIkSVNY3JICZ7tsUKFXx57Y79jlxl9ar9U/1EjkcqdsX5kMqYwwqJWkb+GMUNV89
0MQQXhzBpkAi7TNl0AMXXMMHE6Em9U91/pDKmARjAY+vSmOtypsdmhJqzsY97qoHvqunYXd9jdsn
9yGM0WmBTpt1IoS1ZfEd9nbXldrzdRGbPTfrw2O1Ghy1cUa3EUCbN5QnBmAHwEiJXWJXJ5oKzgHz
mwPLgGcYNpvl1pIZvWyFLK3nEJLVYG6c7n48pzcpSN68Inab1J4c09aczJfO8Z3h6udpcKxdhykV
bvFys1dm/SWMK1NIRNVq+iViMDsYDHVS9CE2wJHT7e4UYfw8u1E5DcebyfCVTDYrPGqxksw0tKx+
jB4aLQ6mAuVtvT5Hj56463jxHlcgjT1XjxlRiSFHNFfWIQ1NmXgiz7hXAVaRe3HGvyhb4d96fYxv
QqxKqUqawoyeDfDvUFQYwVEfB5SHXTDD3XC7HqmiXrmZbKrYJB2RhQkCgcaQAzGPnGg/IJrVD8t9
681I9FMGWX4D6/a7IKkAsFNF3TLZoQ0UaEugu5l0Y9PbwSEuAUu1K+2SQPkCHtnM0QKM3Je2cMjc
+DAeuSvfdAM/PoDt9wTofh6VDR4mF9TG3WxnP/qTgs6R+gjIineW5V3zOvjVngTxPzXWgg5D0VVF
UzG8wxjEIgfHTKwDm00cxrvGQGNeXX69bqM2T3YlgjGDGtgSNDWBiBptrY4Ryx44ws9qlaOqq0Q3
iaW+XBe4HVQBRloUFfiTFjvK0enZqCoiJPau5JN9f9M9gaiXZnVpQKMkTnGT3PRP/9ZHYawEM4+a
NqaNEhboxjH6YWfUpod2Ymfhta1vPp2yKSu6IsqKwpaI5DCLhdqiXQ2pjuoNUmjCWwT3/fou0mP5
40IqqN/LIMoBZQpjVbshQ1MIqgwgW0qBn6p27qSTQ67WlV0KvA7kzadS0SQRIEkisKvZZ4y0ZYgo
EFkFZAEB4u5oE8/N2dw1BU6sKgN4E1SSvxtQZHxqKwI/vd+/apiw7+xpnwBoajmogj+6yzMS7w7g
mJaH69u42QpsrOQy6i+WhqkKMV4K46GZvUUBr9iNmB8sYnfoUdWC9F4m9tQ4Bupj33oPqEiglTOy
nQyKd4pIxXu4efvAbLUpGMaEyg6iorD3Wuk+j9EBo/IwiLa152O3Ge9ArXVNNWfq+ySaoz5n5lvx
GOX/NAW/3lxGSUcSd3FqYTEhhhvgkj8ubpqCf3bCqHEJRgAb/GDVgEgeNEwu13LTRfxxRVTJMkXJ
MnSTxZwcpF4GmCxUSg2ye8uH2Mfhu3BRAbfa7dMjGChvq4f+LuFi2G57AyvJjKFpwoSIXQbJTV2d
BbOVoT7L3Ygkp52n1eugIpHSKURyOgmdrvPid1Z9O9cYW7iu3du+1+pDmFulJKkx5wsubp7YyQJM
/whlevPToNgaEDEfhCD7mrm6gSlIjuRNi7ESzFwrtZasMVKwA/Jc2GU0OrPKYYzdzleomirB/Ema
zEK3Sb3RoA8bDzNBkXDZl6j904kr8yZD1IAW+jbgjblsPpUriYzXlQOdYogrC83BxHDjEMBcMtRY
sUPhmBS8IYW/rM80NVnC5IPGom5Iidk2Bh2qCRPtkFgC6GlT7VNjAN5D1CaAcQrEJ+GQ2oR2KXfa
a981DSAJFMOW+pjjJWyHoZoMrmZJsiSkSn63zyRU5on0sBi5OX5TOuMiZaNba+pOJAYoNpvEDtMu
tI259euUcKbrla3SjbGSztirSs8GraQXCj1zibMzjwniFIp0Jd5ZD6KjOuVgV4HlTaAoD/KbLNBj
O5TsZq/ugOn5iIkVmOpF4Sj59hGtPouxb7EUt0lBu0EojILsKG4z2aHb24MLLr3P2QOvhLXpi2rg
+xRFXTd1tsAagjAhimjDRl8UeKAmTMGTsIxOo17FjmUAscjW9K57GUpZ9gZBG1TeiqmK/2FT4Yda
OrgVaL7mdzXQRrVdzPzdHW/3pmorXzL02xiB7BoZwliuDd+0Iyt57JWzwrrSgCqAXGh4N17QV+y1
AL8BFhTGkGgtlFe54QmkkdcqkOtanRQYO4TpHj/P2bdIzpzrNnk7olktiXkc+mRWFlxrlHZBxGZR
TjSAitQupsPbGNDEtogQy5MBgBfJng5dkp0KPWYCdyaHt1LmbViWmYRpTI9yVuwlOqM9nqMtm77M
aqXMI6DkkTkINDuZIBtalk7Z9zZJeBAKvHUwlklRRaSqBHopxsk3DOubshicSX7eQhjzE7WF0RYR
RDRTum+LxJ5I4vbV/XXN4C2EsSYEfQymgBfNx83z1cKyG8KjmdqEW0DK67/3l+3aTZcGI7X0PlF8
YMHubBrIoknDnXe8+slfZOmI8kS8YCo7hyDEQjtplYCkuzg5wghssfwsGkczB+Pt4Ejpj6n9SvrC
m0re5OJ79POnmfolmh1JKDKz0dUSopWb4fmzsj8eiV/vdWdB3oDOQ8yjA5wUlJGKfb6bjyY8ILd3
Jg+gtvypm+1z/fgYxmZm0TQ1FVxUPw1VJxEXdzburmvOtn5+SGCsZFQTsTEbSNCqG0s/xEhzFcOP
6zK2Hzv9QwhjGQeDNLEB9UF3T2NP6NmrnMJRbQoX2jqxzTPEf1EfS9UNpH0Uw2DudYx6r9iU1D6N
4521pA9CtgDeTJIcMIicpRkjSrKYvqpD1rpWJntgwnjhLHnzvdU/PoG597okoNQXY8ktgHUkN/Hk
0Y6B6vMyfbNEm/LIGnezq4c2iRy5AMYHuFHd699AV/mHJiO8F4EvIFNP8Pf3CG9tLakRPmFMq9LR
wtHX29YdcvFZrxcQ54o8o719ziuJjNWGkhZm1sYmxkCy++KNNh8ZXjujEqgg8c+nN6S/d22FzDlX
oFaQpyYx/WK5kUuvyW/rgbKhct7dzTuyWhZzlmJYy2OowSSM5ElvYnvODdusZ+/6cW3e9ZUU1oYb
BgZ6ZUiZjNEhk+J06cAZleaIYE34rM2KpgwQkZHicyFqOznnsUNxjkRjLNaS6E2lq1A6IpqepZ/F
KFAyu5TM4PpubcenH9ulMYZLFeOomiro2uwM3rg4I+Ygajt3i6BxwTVJnK5zuwd+lmXbuKwEM8ZM
r7Io0joIphOI8nekz+8NT/QVj1QOz5JxrrBGD3TlUlahbOnWBFmAWnZQ3bTDBu0kKqCVCLrnOT7X
tnaAYAN5VV0EXdvvwtIWJKtqBaupzI2fk2/yxPPJN3v/Dcrh8R8RzHrEQR0zjfaCmZ/fa3TeuDMd
K0cUBhbUzK6/xZ/CgFZAKCGqJe4V3ZYfiLd4QMb1eSHRX8yVZRiaBVI9hKe/L7jNhEXsUvpMeMMz
UqGKCzRTL3ksCBolkOPhFrS2d/hDIKOziRSL44wcqY9t9jG8bJuTxDnEbY35EMEcItFKVa37ELZK
Xt7mSHVlMXPECphHWrYnIq/Te1OcqYB2mz60MjsqlhZqigIHtnCU7rLlLa+eFfAB5lVkd3nLMZDb
2f8PYaz5ysIZ3CIx1rbk71O44I39AiBV0algMFGVFN3aKWp0ZMqfpU8cc8NZKGvX8mwoC63G0c2H
9LZ4a577yqYd0YK3XNrW7io7+Yapg2A88gqEPMmM0pSTJrQZjZvDcAaNptHdz2LkWGTwzFg6p0LO
m63cNOGrbWZUqFXyMioFLHUE0rrxWuyQZvW1U4pz9QlqEpltobKe7cWTEXS36Z2211+iB3O3dPCA
eYmzbXO7+hrGZCiaGIoJcJTwNaKT7PKHJKhOoY1pgkC/5xzy5v1cyWI8JnlUI7lVsfJ0LyC6FiRn
npAconCTijM+gkgpi22Dm+ve9C9WYhm3aVwQ6RYWxNKq1pw4XRA/VGilotj9/gj3GMOkI1Il7vXl
brqoK7FU8VaPS6kI+jJr2Nn5YB6kXX/MkBjho+ZuNmtjZOW/NkJj3CdFMYUWxA30BA27fKQlWBMD
whagi5DGvpVfeBOZPAVmPClFsmY03cFOmPLs50YbdNlwJOpF5FVceEtjmwXadB6LwaJ382lBxywe
kMjJnK9hDnjSn0UenjXYfrQ+dpOtEU5EmXs8ZxjzOhAX1Ato0gXcXI+2DJnS3IJcxbmuJn9ZpI62
QbQ9aEiZ/64nCzBvZCNKTcDjT6fErm9o9AKak8m7vKFx1F04tna7gdP8EMgoTGdKOdEkeD20aE/h
g9Bvt5eOllcei6Dd0QEe3ZdtcTfuUH1Ybkrumrdv5McXMBqkql01NTU0qGjm4zJk35ZQO5uzzClE
bCf0Plb6/v/rKyjMRSshqYJmDP1AHkZ0S7U3046Ovma3rZO41YnO9aLJ58L3f3j7zDbKLk06lloH
6SmwwWcpdeVlDHTjdcpityNfwvKUyPdRXu7ypQACRe+is8vWtFur/FxKok/UAnxeyASJx1ZK/CmE
bSzF/XXt2zbJv07ifQ2rHbLqYrKWHLoQS40zS7EdZRx12+60Wh0C895NnQyrn7w79NT5XICRbpxL
TIM2ULQFPT950IJep3R4ir79sn+sjXnaVDWUwI6EWClTZncCWs1Q308YolQzLVDSmmPu6a35I1he
LZN53PoUgHhYqgn2ANUFMITdRYk7pYdqeBDNT2locTxR3skxr1qak4xMFbQrLG4jOBEDr4+BXsJr
C2LskpkooCbqsKDJp7DQZPeT+J43Mbb9mnycEmON8roHWPmCoNnS+h+DFUWY+gzRZJA0p0rVHq6r
+3b9d3VKjOUBRbAgJS12LTHcdl+AhEV3wX3d2rKfe9aeB6TBWdw7Q8zqeslzFP4MMEFqegASn9O1
u1FXXENoOM8Ix6S+1+lWkjQhQ0ZApOqAeQtRRmtCB3Y3s+Ro3fb7CPQNUzEVSbHYvuYxBNlJO0Er
0lO9Dw+SHXmm24B2jNLH8I3oppYjCNc01AcAIcrEkKnQKHot43FE5dPOejAplL13XSc29XwlggkA
+iTNF7HKTFrBRMTxc/Ao83m5hs0DWolhzKBQ6JmqCTiglgAQMDRgI8BPXsocM7TtTqzk0B1dKUKn
FUk3StixEq2Ay56mgq13ZgPAtNjycTjy8hrbd2olkbF8BDMo5tJjZbEx3IqhBaQO64umasesE/14
VI5xBw5zYvmzNp7nLN6Nfcvp9eZtLmMMAWKbW6qARdfGbs4zO2z3o/zl/6cnjD2c4qaXWnrDhLR2
+vI10k+RdlIb6ORwq2BQ3yCcp/Ndu/8wwaudZWzjkgM8d16wrOGQA0GjOmgP+T5BwEibSgnQLCwk
VITz6Epe4c78uUyqk9fkM9YyTvMuHQfIJz6F5eocDIJ6qmsEgIzCs81zhTet5cdyWWtpYlC4yyfc
xLqq7abywGNhD8mbUj9dP8nNp3olhzEqGmnTwlCowhaSXUmFPY4huFl+9MJ3zWjsdjD/zWr+MmMK
Y2PkSRa1McdGIpPiDm9oRwAWR/xCB4enS3zHA/7iXAe2v2rsKi2NBWykoafoIALcS2fuGl3xru8j
7+YrjK0hnVRULdUPdBGhhUnFcLK5H9EViA6yA89R4J0aXfTKsM1WWVgpkDH8Qdw38XcZOaGovSxq
7g4TJf8IOZNJ25N+KzVhjMpQFaYE/iy6uhFEKrQsGSK4zs4VBiwu6YvgUWJGDEAEiRufx2PyMuzi
z8Pun/gkjNWHMJYH3Zda1tMIsfPCQEjsBQhgVHixl2DdUWtycz90KXjAeOqd9G48RohtptTldu/z
FIsxSGOBt1+lj1iV29Ul2yV39RH5efBZWD96Jz7E/wuizeag42r5jBXSJh1EfQ2Wrwbtns7q1rek
x2EIzohEpVt8U95apz6Hju4ZN+2Zp3c8LWc5glvUpPSqftdyjN/ZnVN9FzziWODwmF94c8Ich4dt
47HQ5SJZLYTFUfw9UoVdSWpOzwTHzLLEwIo5jmZJPQShBimAYbnFhCEYHQxgXA4JzgOiMk6P2OSW
PikQRZsaflKqxr4KIkvgnz+Lu3/LMH6oCksBPOaSHjX0qDB2ezOdhMaLbzB+cSMdrAWtrOj7Srl0
L9tToSuhrGFKhaEpZximCQzq/Stx40+UKVS/Vb91vnVX34N16cn6dt32bmcXVlIZ61SFqtl32fvW
tqef1ik5kxvq7yEBuMdMst+d0p10zu+sfeXV37VHzhdw7qXKmCVAFkdS2mPd9HCHC8VuUOnoyS1m
YveyhF674rEErKXmTq84a94kEccWqawtUuayzhOIpwjqejB7yknZCRehQ/us6PfOULvjTr6/vmhO
sMAWZErNHA0Fsf5/ggXBUwL1f0nqchbH1mKAI1laA/X8RgfInb4O8EwszkF5oMKb0+17J/F5pLO8
B48twlimqpgyeV8c0mW3CrgPpUcUYb30UwEcWMqBWDwCKRWTPfWlvi/cBl4o5o95ed/3Ydwrfidb
fB7jLB2sn34nCOe84mLJdgEXONpNezAo7JR3BgfAmJ3qt/kUvoz7KSgeRVcF1TY3vOHYsD/GPIkV
TkWKN888Ux71FNxm6iMlyEIu2k1ueGWD7TLcx8Vmi9K1VP0nzpBuKH9bd46d8dw8CaAejt+aPaYC
viQ35Zl3+rzAUWPMmFwsitBRW50APB8IfYjslUvvIbBHptTn1t7/kkn45RNrjAHrhDYvqhj3l/gt
mKVz9IgnSD9PeFhzL0wdnlZxBTL2Kqw6RY0LLBDEnmBtrN/5tZcLahi7GLkfXjRDf+6aErP2Keri
SMiwPi1/kqI31L4cGTBZamS3WeVdN0vbme6V0jA+kly2ydBEUNIe+CmN1yc25W/WK5/YqkvdVBr9
1/AK1eP8wGcO55hFtlCTDIlcpTO2dj4owJciu2hP4Q15rhhPDBu4jflU6RXE1JLglulDUT6XyWQv
YCYlw+c6vCwhx95z3DEW9a8ztbiKVeyrXOm2CnRfwust5R0dO8BZIr8VJXRRwm7xk1392NmJlwFO
gxwFoKotB8uRgDwuHs3IVvZcl4lj3nS6A6uwarKsaRQ1iKd0kTqKozSSKHeDS98188Kr9POOkLEy
E5ii+oI+bOUpPCjgVBv9+dQGPDd6u679cSF0xrqMAjER5eP2RXAJjLd6+RZOL42eeot5N5QoHhpO
JcWBBPLi61eRZ0d1xsyMepEUAIGidg24l2htbYFVfP6J8j0FdWZHXC5MnpYypkbIc60BRzK0dGjB
8te6Y1j615fFVVPGwlhVS+aIBiad1+IRXo7kS78rvNiPnhKHjlUUrvUpu5GPkW/sZ8415NluFvpP
E5Sqaqjt7jz9AFLT3XSsjypcTEqjNB95gS7Vjiu2mwX+i7umFE2Ca98siO7zyK1CJDjAuadrvI3d
7rT70FQWA3CsBsUI6dJ6t9yruU0Z2RO4WJ6KgVFA7ufB8931s+S8TOywylgmcb2IkBiVnT2SximX
59o61gpIYq3v12XxomcWEVAolLocTLo8vwTm1bST9wj+gBAEpHQuutvmZpoi3FTDkEH8rDGXz0or
sBVjSsQvDBT5FN0hCwAV8tiydQWUDkki2aQOHbCy35racBk7TOUbyVHHhOk0Rr2XtTxcs8051vUn
MZdzxu+HyUTbW9/TSDXeZaVzxLMMKu3vESZpKRwvoIC9xKdGNz52N/pLB6R3jo+waZjWH8Lc4CGP
Wz2X8CGzU+6FCh04yhf501dKakm+93d8r2Dz1q4ksm4BmfLIKkucBm0uqtGaQtOe0kULFvCw8AFC
N23UWh7jH3SdoWQZQalZsa2b+qt633lGheFWzR/PFNkD2NOj4sRojL/QDkR+sLA5Drf+Avn311QE
juFMWuwxTdXFzvBE01T5Q70bn2NnOVGQEdWN7jofk9pISACy1Nec/pki6WP/vwl7ZbS5b+GWNVt/
FJOFESqpIpWCj+rd+UczozoC7Nb2E+DNP6l7AKrrx+6RJkekf0g0reUyrkUZl6aMFBY2QzUPTd88
iGNyWwuab6gy53na7DJYy2L8CqWN2p/t3ZpNwOote9ldKTvhre5OmB5RnuoL9X+FWxSHeP1Qm4gu
a9l0/1cuFJHmUTUBfOSXCfxDTGCg39ZDOvJMK8xo4vCQqPWAVevKUATVFgLx8X/o5Nty5NZfwZg+
KZvCRqdfMR4Ah3qiVw0zan5yS+NUvqpTs8U+kWtxjFmbSFMPk4wenqyY0UgkD6A4bRwriTAyvRS2
JJZnOFh7zmvCk8rYsEit+lgdIZXer/7WeIld7V4r7K+T0+x75CKU0gHjuMMvhv3FuOBZUYBXpgFv
4fdThkcXo+4NnwCeK3ik4dXFD8gt2sQzEKSTo7zvvWFfuGPnzL0dggeK51luL/7jC1g9a4EJUNHs
O3k1aULoaBR2h+l565I4AC3Cm4rpichV78Vd83J94+m+/nnaH6IZ5ao1IYxmmoNfJGTZU8kuojsx
OcZt5UyY8CXlbbtwvJRNz8FEzf+/G85oWK2UGaB7IFNEK57sJR5oUWlGgnJyNABMcq8vkZ7ftSUy
qiWQKgzlEOKUGQDrNdrip7cu/Kea2WpVbJFTq1NjQCMDnK8LOZXwh5ag2NPonHp6vBzE5nD4Whrz
IlpZFqJ0AWmU253O1yHF4iGjE/Awu7iSmJevHgdd0gW8vcg/XBRkoJWg21f/2Dy4XhLzmsVtWA4z
beFJ03awzVxEu1VVHJJK/HpdIXgKyJY3J5Si05AqIM08qt9jPwOGAYUXQUzgcwNxehRX9E9h7Etv
Nq2sL1jXDJoIhOF7Oq0uBJS4iJdH4ai6whiS/P9Y+45mx5Gd2V/ECHqzJUVR9uh40xvGaUfvPX/9
l9Dc19JUs1U3+r7FzKYjDlRFFAoFJDL9oERrEwtT1edAyN1Jh+y2wkNf0he/tSAmZozJEAoQ2EZB
8TX57NdEGD/9xOJQrs/X7d5fT2vtoTkgG9Ts5D5144eQw06wOG167StMCDHzcuh1+oKqN4CpXtum
WxXPx2KHWxnqJ9OLtPFB4QmKHozAJOsWM5PDKnD6YwiBhYDLEnD2mFtbwsSYEkrI1JunVlG9rdE2
oWoZ8OirxO1eMq/zIL+4LzwdEAsNI33Q1AOvqG4ToeqZdskJH1rc5qnzl4+DX8GWbXKqxTzNKtVl
Gndc6Z9AE2aAWiNL3SmOvgE88wcvbfrD6+BikolNVQRl0ZGq/KKXb7V1tkNNYaO5EQSv8x2fMHdx
OurKGdi+Z9ikuVKRMwx4/4yrxq486E8q+2xTeeq23dVup4HmHEqRTnGavjYb5aRshW30FuS2wZsC
WSrZXP8YJor5PbjTwhn1KRpzG78nO1G3rbW0BhobOsfqR7zWV9FzaOGZUI422pbmHqyAK2uVcG72
P2Svl8/AZOmWH/3nQiIdJ0jFrKtHYq3r3/L7Fu1Ec1tuIsjjTIf+S3s0N+KbMjjcg8oJfr8N005V
77fUk67cYmOciAWeeHVfAF2p7HbfrS1v2gINv61Owkr74M+OUTC6cTJVJiQGoTAhKCL6BsH0iAQT
NOdWeup0KBeN8uco9g+cy2U5Xb9sOxMdmxoipY2B+7J/R+tyBfLm4lij7DqtEB0wq+fx9phWcGuF
TCzMhKYpY+rviOlPS/3SjoE9RKAAGjgr49lhYlwtRCCxol6AnO/NCKwgAxiOtNhGvYZziDhJKdsk
BbS20QJKbsyk3DZy/nWM+tUEct8M45ymBObDKt7KevL19qfjHF22TRqZQyHWJY7uYICADG8+NePc
W4uQgqvowDZAVTxAjIC+VePKRwqOUKPb5Og81htM9eyKbZjBQ3itR05awHY6hR4pvkLvi7RXVr4K
RRfxaPBKq7xEke1vBkZXmlqcAtJboZ0yYApO/mb1q0BDmRyaXcP4JEJcYMjV19ufjRfofmtwQsQg
lml5NAcGkdVvyWP5HaTxnnqPHPzQHUTUsKHCuR7vCFHZOsJW4w6jLYEmrr8sE2cmZHlKUVFXEHWK
dittdHRAJDfd8fDGi31kUwI1p4VCKAi/mBsmi8Q8g3IezqGOh7HUbbJueM6ixC0VfYehZ0cd6Cv3
Tj4kL3osvEVdu+uE3qkwySrYsoEW7DhyksLlS//qVzG3TVuCA0alQB8eiJhp/B65/YYyXYi098fU
47bvF2+WK4NMWt1nuVpMCjZcih7j+kmod1H4YCnBOsjujQHkuroFvqb7NuMqkS4epyvLzKee4/o/
OKsB2EgStfWB2wuRbhJCMnDSL6k3ebd9nGeSuVSqtElqq8bZKo2vaT65fTnZgpGvbltZfhhdrYy5
SnoV5GaahT2lu6tBxmI+t9DOqG0UXja8gLGIgr52ZOZC0RNJFKocLqOckrvwED732+JL5HWQna73
xbuEErp5MiFDWjvDfgDH2vb2chdTg1+rlUU60lflPbVvfANZEhq0hdTbuhzczUK6i43UMxP1VW10
Ttn09kf8jT4vaKSqHCgVKeSjMj/685uuci6Y5abE1ZqY17qsVVKs0QUTny+Xft/gze7fdx54GB0F
iHLSM0I9AnRXqWsMdrGGNskd99XBWyoTo7rE+E/WRWI5MujMKRwnxwiwTgUknvmdvOHFRZ5JJgDN
mVL1GqHWfB2PeIjCG6ITZLxh+jOi+7ds62qD6WdcOQ3QNPEsNTiJNJXre/L5mJRrfzscxcqpdjHk
bMedgUZ/hTwfcpig3MQoYugO+2KVgGTKnvYKkiaunupyHfPqlzFhqQhj3axpLJFYzmj8UwRYI7NB
cUaDp9aL8GVagRtbx7OvdHRlE7/8FRLncqJlVu478H3zH1goPX7Amr+uEUrQRCa60eErJsCN59tH
eDnpuFo0E7ESkAIDjoOvTkM+UIUGzWmy7bbyhtds4QULNljJ9dD6Iw5WIRdgdPdXqvIazbgB/Dsr
f+Ssinz1hpOdV33lZKmoiEFAk7xYVQNooDt9Us/Jp6YOvmu3i10UaHnKnovQ06vPd8ZeXJmNErXN
phIeZB7HwjZOyKMgNkgUpsqGRCIjpMWYALjrX4UHRGVUNvkjxMvdzMsXPd9RVz+iLgoBw2H4opU7
vysgry+O/nftKEKmPkKB5L9QjiIfubXbTLAyi140IgKcRqnd7Np3/0EllNxD+xUYpHIfbWcErOJe
DG0o1nOuXM4lCLqpf8cTHdiLSKabnSZIQkyHA05toQUAoiEvwF1ICC/sxdOd8CBhOIc3UbL41Lra
bSacZUGbNyZNm5I6F8gMwL+MltaOVxOi2HNri5nYlM5J0OsDtriGNLAsnebhRw2ORX8IHc7RWSxO
Xi2IyZS0RJz9WEO3TDshCp6ZtBJ8wDOmkw9LINe4tS42/BSFYQkWogIU1FedG2yo7lhuEqDk/pup
yeX349XqmCgEvWxNEH3so/mChmT2mOzrLRV1zFWzDmOss74rTuEPLkyHc7me756rQ9nKrZzGHR3K
n+PqrO6wtY5R4Rig+KDrTW8A62xj+3/7mOfDc2VWBI6lSGl7KdNWHcQCND/7HbFG5Z7CSQc5QZcd
mZ8MjE+MhFuVRMlWpdoOxh+c9fBMMJGmrDs1nqgVpdnp1jzO6/w+2UVe/hODE+8oCHp/xQh5FdLP
+eLVDhbQctd6aj7U774HsZ5d+pUUJsE++cYLZbzUiG2kgii3SaUJoaz4Od83LkBPbuGZ23PLA+KW
4Vp+kr/na8FtgVuttrG9Iwhy6XQb5d6/KzHVZHElxRYh59cbwEQedVa13qcEoXGVtXAYnA5MjW/G
tkOtmBTOwhwFccNR9hbknNBWJyx+71o769X/OnC1LXgOwEQn0zdqwSSE1ixKUDYLy9TugpzjyJyY
flZSv/rmYY0XwKxhyTRA8c/gM7VW/y7hViUQZavomrOMKmmXjxnCAiBZKXRl0taeZstO02+3z8xy
3nWxwjxo+jjrB5nQ1s2YuIV/kKNHPceuoZGBWtPqtrHlMHcxxpxPnE1rwOAh3hBTavch6KybY+Hz
rPwhxbmYIS+5+kB+ljZVI2Y4lOgUUaY+YPDXXxnOhIpRCcAWt128fCteLDLXfFQE2lz5WFi3AzvJ
JgciPzh06I5lq9DlBYJlsJ50scacuTno2tQXaH3r6G5ezc+Ra27nDfpxa/FdPgCqYz5yl8j7dszR
GjvDj1IqwIUHdRc69VO2idzCmcE74Vm72G4xgMDd2OW85rJS5v5XrCjOtBz7WuWWY4BAeCy+N9Jd
LfD0zZcDx8UQc/Frema0jYjVZeiNx75r5jyiiWWk1eWr/QbFjaY8iUN8tcFRd/qDcFIO+VO4Mg/Q
OIp/5ra6NtC0pkpQqTm3zx1ndSwst9dKNQVdDSpB2jclR39o4hHucT4UC8atw/Q/+5e3g5003zv/
ZYyexeH99kJ4R5uF4I5WWvqNeo69xV0ZYbQ+XSdHFd3nPnLSTXOaNv/rcWORuFY0DGNzLrw/Na/p
PcmnAxLpBlsNElHqOlnxGWS5zsIElGIIw6AjYoYJ41uY5QICRXWTXQhN5PkhvaMiD2ZSNiR1xtnh
xUL7lZsywWXy29HsJPiKjKnhDnAKtHcPxPXEe7P8oRr668yxdMhRXvhdQ5bGtemhpP1E7AzNWvCq
Dz4hCtcaE0ryBlhiJFBE9FKdhnEzZuA9v2+Gj8kv7VF4HtOnHmVKucu9Rvu8vamc2Gkw0aWv6hHB
C0dfG9/mGCyJk4yBJo6R5bTk13ayCt2aPKeNTOlh/J+nZrJV11CG2/xPa2HZSX1fUP+56gzrs1Ze
JvmnVXBWwslJTCYn0WcpSjs65FMERYbnrptWkrYX/a8qBsFur+YP9YHLrjEpidpWmV+P2DUDhRgQ
Mbj+NtsVXgfpt1X04h9U8MkFjqKCowfzkl+N+4JDfvyHqtDlFzDZSpOXUtOacI52VR5ML/WSNyiA
QBHaKU+ZJ94bd+pT/1q7lhffCR4lFDwoA+d6YLmJAH8dpoRu2TEpkZY9GNyCG++LMkEFz5ZRNkVY
6L+F9yPodaq7wSO8Trea3WmNvmW8STf8U887E0zSUkmlEXbUco6BRFP2Lbi4CMTXcL4h53ybTGwB
aUgqjiA2h6IpiHrzr4M02qLP5THnXLKscqCPVF3RiMkj3GafmHjRf2hvDXDRLuGwMJA1HORD/oUP
4eUsjxUMtFqpKoYEHhpPwWlO0ldVFB7NUX+4fRY5bmhJ/07b28QwB4kKBGb1rW1/iOPr7b/PuwIs
Jq7kg5FqAWGH/qngg5DiaDnfiJUnWv8VakSCEKoEknvROiPsrt4gdVgLhWWRx4PeP5K3YYWO10m3
vt1e0/LB+mWGRcXKBWQWWxmfBlqdjtC9dkZjC+NDma1BiHjb1OJooHlZ0nmG42pJkS4nnUX3NfUC
il0BnFsEJhXMBGLe8bat5XN7WRbzpVrVDLvIyGFKtDa+9bOVH03hm6m8iBZ47qX7OJrs2xb/4BwX
k8xFoIlF04YZVodZFzfYNy/hmb0UCOMDKH3/x/UxMb83Km0M6K7+p4QQeYRl4HPcLgeMy5qYLBKy
l3IgUX1PnY9ddYBynJ3OH1nyzNm75ZN7scOE97y0iq6IcbAoZ2wcXKBOJ9jGmWBL3AgHa8vjqPzD
G/hikonsRhFFupDD8aETJe7SZwEc+zH6cMoX/5AcmkN/N214V/VyHLzYZMK83shJEREbVWW+y+20
8luoN8UcSjauIzLJoiSAEFOssLIENZJVv62O5jPBa2kSB0mIy/l2FFV/L7H/WhQLYE3DYpxGBa7Y
CYdC6myj2+rFu5aLdl5CDaSBEsoEZb3kpTB5GJM/JF8X20zEHzRRgYoS/KZxUXbygj2x7wPvAZVs
+d5fk6Rzc18f0x0kjvEC4aWy57XdWjsTZnod0/d6cD6GoCyG1XYf7OT7bwDfodw22NMJ59IZDtZd
4gzfWqgCA9y06vbFm+wNP4t9C5G0ep1+8d16BeoAvMd22n3l8irnnGPMsgFV1SAKAm1TaLROFhvu
rA12PL7FacdJh8mDb20IE5cSXWiTnJhM9GSXTD1hYGwN1KJV/NqDgrbgIWI4J4qFrwoipCLNCh9A
qx4E68EPPufk7279i5MxwakxSjjzhDXF2xJzZTQkTFwZNNbGn+76QwfpYo2JS6Cq7HOzwenVntrD
eH5TkEPLz6g9OjIY4mW7fuE5Mm8bmcBUtILaGLSNkvpDDaH4pP30eZNMf0CgXVbGxKUR0/mR0J8P
S/lcPaA/DqZ03U6+g1MHc3I8UQ6ePRalag6WkM30MrM6DKslLy0mx9LiIwfC3AD59V2qJ+th/NTC
tZLItqxxQLK8L8nCVVVJ0gqJSjAVxj4B8aanId5kT1ZgmyvzCVMQhzFBMNB5EZmT07Eg1k5R86qn
jQaRzaPpYWbPG6FpliSgkKRroEYMak7lCw8wxrnFWRhrM3d9ntMtbk4nI6scaKLwkixOJGMxrFCK
ULUc40Hr7DW5Q8PxB5W0oP7R2kqN+c7ULT2EtvaFW2tarmr9cl4Ww5pXBToCVP3pG8WZEsOJAm8c
nwcFs13Vva/Vjl/8qMp3zuVKF8iNeMpy9cwVAKaCAR9qqvuoyGyl38zinV9nuGahRYJaw7RJ06cu
KmxB4e32MnD3krCzQ/11qqRx2SEWqZ6+E97TD/+hugMNxDkGVoqT/hwIPjreJRDL8x3jSd8HgIBw
9oBzp7A6C2qbJMJEr67OyZDRZM700h/EYwHsx1eaAg3NVfLRH6N18/SXrFBXjxaNiVp+WbUd8PuU
YhDoRv6Zfodknevf0whqcTBPgJDlK3HP6wxzQjI7wi/0g67GPfZeThtbHk5N2tu5wXlG/AGr/Mut
2R5ho8kQyhvxTiJAGMm5YUoLE9OZE3jRAW3Wn7lbOiB7/LuR2otrsfw+mWH1hUg4SP1I7HX109ja
LZBwOQrVAoaBxHcaq82eYt1pC6f4yvEpzrliuX/CyMwzFeoz6KX8Q7CL1P+oriyA0DHmwnn4coIW
y/TjJ03X9CGkkfqkcaw62Bid6VS18d1XOs5znvfG1smtrt7YvlZi2iQ6L2wCzLuxlbd2I+3EAz2j
bm8iz0OZvAhsmZrfU5e0S54i8N9EY+5kQfo/hnyW1gfDmXGoE/+N7PWHYYZ/hKvug8gFaDAJJJrQ
MBgQfW4vjlNA0JmMKJKKWpFoYDCfK6jjvKgJRA4xcqKI71ju0G7GyOCY5FyfrLq1KgXi0AXYzzoL
T0Ps74tQ9m6vimOCbSHOSTdGIUECeuNboH7v1O3tv8/LudhGoSmUQSQQDgkyP260GX6Eq8gh1lHl
k2hneA9qXo7Ftg1HFb1sI8OeEYmWjxEdkOf1hi1+aw5QuIbc+YhyTH20njnr5Bxpto1opLMpoh2L
jQRFZHWXU+mgsn10YOVVBNQlwdmELbe3xglbbCdxEmtjikJ8v8ZtUjDNSUjrZm8AH+N/g2b7A2L5
1+1gMMFE9gNIkxHcAkdvJbqYYHnWPRCqbPNtsolPmNxoEDIVrLUMAGDhTUtzvy4TYYY2nPB98XVV
L9vHz+l9tgGRC9asn5r3bBtjPLZ8UTjRmhPWfusqDoWf1IRTGNPTIG+GKreVSeRFNd6XZOKLKUjQ
3kxhhcgtZcd4Mx5J/6e6r71hw6uTcIIZ2z4cxawTckIOUOEVE22oFhLgiDtVoNzOVtkOIlBIapfS
99IfTEx7E219vTefzDNjZ/yF92rlVbrYVqJWqH5u0uy06JXb7q58at8AtOyccBPvqq/ZV86h52wj
21aMLCUVIW5PSUP87O/wwqnxoMNQwQ/zQ3yaIW00HvW3+FFfgzPQ5RjnOIxJe391sVttLpU9RdZw
C5aZVXdsN9U7qBEhpYZ6EqcfxXlBmnSPXBlrk7rXRmqgKn0FibYOpbz7WC1tyfzQe14ueO4x3Hjk
sO1DVZkidDCRhJIwn3o3OESy0nkoELilG4d2vZ3uop2FLhVY+10zsqun1EMl7fMsRbbmvZ85AcBk
ok4aC4MsD/DicEJxGChA4bPoOEGGcxGbTJVnlFOIIVGaJqZP+vQA2l1egOGUZdmWothVZaNQHSne
+h5VrWZP2/1Ts+JBu3jngv79ylsmrfT7oIG3JHViV/KpG0K7nV51Y7Rb7U0FoEeLOPvHMcl2FKU5
yyeRSg3iLtqQhBpEoP8LCCUvn2Fbiv6gaUIn4DtNDtFnmGD59swVwQBbD/MG/IYzx/nYFiPYHodi
1rGwqj1IubLKwe0Uz5yyAs8IE0umLoKyAaHUIbtr98rGUnJ77jmjbty9Y4KI1OWmgBYAXXGYe32q
vMzpviETPL/rUo9XJ+A1Ayxa9ZUbpmLfRxLlZJR7iu4ICDFysxm6ATHEpqIftTu6wyk5fU7r8jF/
4GUrnCNtMWHDjCNRqmqYV5uXScfDq3u+fQVwck6LjRmG3Bo6IaWl8afcPqbxCcmgY8YPt83wOmMW
k5r40pjpI9W7Ra8mddRyXRxRdDlVJI3YAgRvbLMT9y6nv3rjErCYINKaYarIFBFVr7gzP6GQEKJ/
OqzrzwLFpYnmdnc5hhgGLiH27S6OJLJzprKV+lGln+/1fmX+BGOTpx8hQ/szc4GUX4tufgqd8F6F
kHIM/HkF0hgfv023qy0mK96mDdg8U1eZ7fkniDwdkEreaS+lx+u03Ty1+JlMs6vLwKrQl5RdCYfA
qm1N3BQqp3l4M67CBmUhV2dISGSzzaneSJmisvknU8xALMvxsZuHBXaYCFT40HjJJ1z57bo/68GF
qPpgINPD9NG6QA1G4Bye20kGLNIvulrZkOqtEBPonio+/VbZDyiK92g2j2ACiJxgk4GbqFr1LnEC
BGsaqQ43GR5xCsAdvhOdZE7t7Xa8wi9i4pWgNJHWRfieFK96IpxvHsI1ptRRYF5JR5DRYAxDXIFz
TYR2hupZ/BbJzTwPP4GJWW05Ck1JsHMi2srXEpiFW5f+U9fUlLFWCAFO7vAqR7dDDOwyoUzyJXAi
pOfDHmwSsLAML4SWa3fFc++VL+Ax3vNcjudxTFTLTK0IZkppY0nZi7PxHhkSJym5/R7BspgYZqEm
Hxc1ZY4IIQoUNyEAB7YrojwF/NW5fYY4R5WdQVU6PZ0rCpgVJmZacAHK8jNGaWzQ6JT+Wogqp6i5
z1Y6l3+M0pizYmKQoE56ABgPOUz1KSEQEk+RuqKhROlHwBWk4Hy084ZfHdpQ8KswJtKKcWzsUn3Q
8pfbm3i7XooFMYEoV4pxjuhS9Y/9ocM0FKg4UEwh4k7eE24xfsvk7ZqlAdDFOH0rzmGB1hzGWLPA
Drvalnzf4aOsFs/0lRnG0a0pE/M2RrVZ9EjBgwBCNAQPhfN0r56GVf5YrdvjsOE1LBb98cou4/xj
PU1DFMAuxhzBr5h4mLLf8ZFdyy2LX3YU9rZOwyoW4/Lcsii3YWknLkDt4BE7Iy0w11msSoSsZsN7
Fi6f7ivDjO/7eteFiXQ2TIT90obG9vUT6S2knrXhOObie//KGnMT9/4oph01Dcb1CBLOdI3RXzc7
EMrL2PKYNpbHBa6sMccgjkox0zSsLd32W90lOH2IYUS6j0dXXDUrytvPVMkrzjoXI8qVZeZe1rVY
rSHDALzDSd9Vu3Gfoa+mIwvA7bvO+cSci1n0lT3m1gX7YjJ1hAz0v8xQlal2BejvrLvAI4iUvjY3
fWLDrMdZprgUOK/MMjetGStlotDpoDFyPFk30KPFK5I/yb3MMHJliQkzwxxGfUZuKnqd6+/ybfg9
2g9HaYPs9ZxkCQ/4oE86mHv/IV8Utnzg4HJyc/UrmCikJYZlVnRKg88WKlkpZdFr8E28DV70QAkX
AbfrB3mdreSvYcBl2lx+fV79ACYcSZkWZ6qMH0Abjkr5iqhRU2RU2X2GCMFDcPOiA3sdByPYi2Py
q/QQ39PdD2z6Onn+/3GVKOw1DNnc3G8pfe4y39b83IZv2QXA97e9dhkAcNlE9v4dIIU1ZRq81j8K
pwzaD4kjPejgU+rteRe8KB69y2IXtJjg7BKw1dKWR/rGC03sDR3U0xAaFCD6d9xmGLAIV/kqPQWQ
ZaLPKYJ/GUyZb3zU+mLycbV4JjJJYZ0iWMCwCDKnKP4iKevb23v2id+yqSsLTCwaq0DOBLAfol4+
Ivmw7oZ1fpefn7l/ZUlVgebWLUNn28KxLscFZhRRogPJS2EpTmB9042NL3tz4QblSUm3M49p8Q8x
4GKUiXmiBIofxSfvGTFOX/wUHdWBYqjgaviGLab8XDTMvii7cA8ZKLBnyw+8jHw55br8AiYW6pne
t0GIDS7V10AZbN98nCLOk3k537rYYCNd2Ehgr6ZIp5jQlZWQcM3lFp8VlOA5kN8iT9xxeWRevlhk
Qpvsz0MQASW4LsH/Xtg1QKSykz6rTr4OV+V+OhYe1Kfs8hOaweeSTfjYg9hJc7TKFqCYetu3lvO+
X7+G7Sn709iEQomvPMiVZwbadrD8O0VQ3KnrP+RuXvcF6O/0lJcgLd+oF7tMOpZFRV2HAuzSaA61
QygBVBwMrHGaIbwFMpmYAjh1OFjY7gadZTVGZa/OPTXCgyQw9k1Tf7Wy6TGqORkDzyqTkUWFmhQ+
3V9UiaF0ujv37LiJCcd92ZayNURpKg+wQ7yI80oCYAQDJ5lnucILlFyc2A4fGgjf9YNz22+WiwAX
N2a7y344h+1A8VX2qk2+BVjFIX3B4UO1aShkBBf032FCr2wyISnXW2kSdNis/ai1JSFfTZb2ZU6U
nV/jR0zqWzT5Gz1SnvTUdwUDOuqtXNqDIXOiBhn6PfRfvJeJTKUy+nMxY9uTAERGUv/qS/6rqRvH
Pk84J2X5HruYYgIU1GWDISaMF/r5ThOPTim+3/6UvMUwASnthjy3Qlio9dA2B9PuVc3JNYw5897r
y5YM07A0VdGB7meqeKo/m1OMgC7lvd2N6SqKX4zoSY242Mflq+Niibn9GzloRU2DJULGaeAOojdf
vxJsUhax3uZN5DUrSF84yVpeC3jqZmDq+y+ElZbfR5ffweQIYdl2XRqBp01A6X2rQMdGuzMPUQQ2
WuKb8l0ulxBvj+nfr4ouuglEfUJ73OLtKTrSSoPcNNFnKh7YqNF3xUDFkde9+UMudFkncyCqSGtm
VcI6qaNnfKUEwXpIob7HQ+NJy5H1Yok5DyC5lYy0hKW6sKfXzJ1b24Ts/WBbFoD9BFbI1vHL9LXa
C7ENQrMvIqfyy9tg5rgIYSFbsoINHubKVctgFTZfxaYEWfPn7XP5h1rJr6WeOx9XnzKssi4YRlhS
H2Qg0EF+9V3cBltQ2zTvFsYWh82s2PU3/jN7eShZvlhmbmc1BEY5lWG5LGxCDBeev0v2KciFemxy
8EHy0M0KiImf4UbfdPvpIWg5r5c/PMkuv4G5uNs8QVCk1wvhCmZQPRDIc/agHw62YZ5b/eGtdLHG
hCa/B3eUONBegzwKRHxr7T369CEtEP0AYxHe2sSLBYwPBNzX5olaR1Sn4lWFF4O9YkqmoeqaJCnM
MdLzzphMkn4Ks+A72C4muxemp9tudSaKYi4vy1JUCMRIkiVq7GxqU8yhMRswQr0UzOltBDv5JEUF
H6XGyvG34JFZywBFS4gYgSPayQfRTfAkLZfe+Ne/gx1enX0ZrIDiWZSICPyVvX9PKe+MNLA9dl95
mNCFvf2XOcan+7odpEHAskE/62g55lezh9s7uxSb/mWCcVlISFr6ZGFF+rF4nSBdRljscjM+QLyv
tMV77RjcI7PeyxNQytr329YXAqNl4UQYkqiKms5erqoh+RHkEUAfN6mrqW/uonFYF3G4bQbNtC1T
e6zkLLfzmCfFuBAQ/2WYuWtnIRi1MIfh0vTtIgaAMi83Uyh6etyub69x4VqHKRNFeFFSQefOfMMQ
0hekjoJJ+072jKLYRPGnEoSc0LO8kxcrzGcsOwu8ATQXWIZ4gSWpZwzzYxsGxzweMruo4n1QWqId
g6r09vIWXfRqeUwQSnKjTuMUyxOnwi7a3K39jJNOLlHoWJaG3ZMtE/StLE4ZM37QoWqxOHGXgMJJ
/yg33bdu5UM0E9RYKY97aCkzAJU6ZgVES7QMlcXaxsOQDEOFNWVC1bh4+kIFfOx/TKYxr+Q4EB0h
LrOtrtWznZWlvhGMTuQ8AZeuEvwGE6P4pgaRPLazVzeTFSQEEaBXUr89KvvEU7xuu1H5qNeFF5ll
GTKkzkxFkjWDCeHtmOqaQuNb0LFFZ+8ZIsvxE8lHGbu5trNn7bX1wHznpgcuW++i+1yZZlKj1Oqq
OaRlpocSc4bPKNmu5PsAQBqwylJB3tr2POanM93db7fJlVEmHRKBsJp64AHOffD8e4b5E3+bv/kf
9al/Vt3hh/RmftC0zeiCgtERPupj96SgSv8Asc7kxGvTLd8ql9/DoljB7Ftl1ZmtAqpF1R1QrJvw
hPldvL/HL/8FGxvne7MoVr9Q5iIk/pZxPbkmABBgEyZWwBQJsASmCZRYazT/hRhw9tvRYukJfu1q
LKLVbxTZmmmcrn4Pn9FNg0DT+FV/Nr5E2waC9+3R+FAfb9tcjPVXu8tEqFrCw+5MfihG0JSLkve0
mPdyJ2ytuas4YZhni7lXOrlX5nDEzs75cxBrrpqgUq7WK2F8vr2oJaQ6NlJT6WpBnGLnkM3Il0ww
QKCSqxZHqQt3eePvzBlqkKoc2LEqrwxtHHG3zbY0x5+qrG3MCBNXVXBvpSgpCYa+DRqLE7aWPcu0
FNEw8H+2dD6MIXDfMn6VD3WJTLvvx8EOxdlO6xo0m5wiwHLsuBhjNnsMFDHOcuS/evFVw3Cerks8
d6Vr8/dIcTFBl/vVc6YdJjCFUqlVeYJuCZDsmIvezjsiNYpW3GGLhQKjZdEFpxuabOjsuZQktFni
Bu9EqsBp6Pb2tgb2H3nDrcFR0vHbuq4sMelCH8RZjQkqulFb8NRTX5mag+ORAG+3PZW26JYp5viZ
VtOjrdwi2Ma5G+ejPXaDGxo8OsTFk3e1IsYZDFB8gUATZnDRCc9Gk+1rw7fccQrVdWrU5er2qhYd
/coc4xhh5I+l1NMGVma4jhS5cNpmbJ1Y0aH1UQqpU/VR6d02yttK2oMrb5zystNUqQI2WC8fOx+l
Q3lAI7NQFM7qlkAq//JEWv6VpbCMuqrzG6pFlVs0U6EfrD9ZwB3k3MlI3qKYDECLjRlTRjBVW9Ar
rl7GPLTn9PX2zi2nkFffi7nyJ6mbpCSDlb5xRQdPcztDhclc+QD7vwYOoSd5x5njkSxifNLSZpDJ
RTABh4nFzC3bQ5ZWK5E7ZLfU98LnQgnHhGAtBrSZz5VEhiG1BL2XTiGaMxP4gGh4yt8aR+rAq3bw
TM+6fhc/Tk8IXmueJujyR7z8AOYjTn0rDKmCODmoz/NwCNpNUT/d/oRLs2H/WiTzCa0k8mvJhI3s
53iKt8ST22CMqfshxrZ6yjfzTlagCIwP+b0GTwY3VaVA9Xsg+7XG8++7OhO9ZkWR+v+yxh6pC6C5
buAGHpGPyxA22txeMEWsW/aYh+Nk1NnU0CTA0MyOMAHYpFecgdqlVvf1nrIM56agjbNGLS2jU9d9
mzhNrruZ4a8zzXLaXnBBHe1UU+WJMh6utYDCZQUSsiJcg3xqXfdQZa3jzyZND3kuvdxe/3JafPHq
c/3rasNlMLv4wBwixgqHsIidadCcdf9tlN1i2OXpWyg/zZq8GrNTbXBSC96JYlnSZ6jyhFVJtbWH
fmUdzlKZqIarGL6qJce6M3vHOgL66KhfAd19gX7L34WPi7vRkbtafTNiDjmnTnI3n/psXldBb7fB
Z8elwlrMca62mblV5KiW1JngDjXE0pINpj+Qd8yQa+293ONVopXlzOOyLCZUzRZmhPQcp7hxw/sC
uwl94ukxezXdfq3ugj0NtpqrfBPejTvMUOwEJ3wbd7kN/uQZJw1iI25+/JtBu3+dAyZ+lSAlQKpH
L8L3tnPKVQ5ay2gz/SBm+t5t96ByfgjuO6j2bNR9zOlnL18Uly1hApsYmKEgTzCej/jGViJZTl22
4QrMf4YnBV31ePtgcYI1W8SM83lSZvJtQ0/tIH41jdRJpfVtI8sFjItbnR3hyn9VYQ61lD60/oBz
445742VGr4NEba0t913JceKzEsGVNUWbDaOKsCaSVC6htR0c5rMOBbXIeE1d8tEbkZktW+KVNev6
hBOTgISg9/WV3sFBinkjyZVb9w0nSnMuAlacusdLqy6oexP6L5167zdvnE/Fcwgm1PhQyYqHHuuZ
NDvflh/KGz0IWjfdC8fRlY75w8AFty5hSq6PnMKEnc4APbtEdCNxhApXgaoHKj+7wh0mW8bcS/Ui
OOK2OeQ/DWC+aD6ACvykLyRv+CRYvC/KRKU4LNo6oiOozUAO6dW+rHaziPqHCgXheuQ8iZa6ZP9a
OxNu4lHuyiqgdInmT5Fei27zQPgyDBVC9YMmIFovAP0M50PzPImJNMIgdHNHhZ8CZb5D/xx/QNLP
xRiErT2oke379sRFaXO2lu0IqpZYq4UP752Ham+F9Z2Vqh+CgnGYqnlBisPjR16u3l4Cj8rkTZ1Q
JMXc4JV0piH3BOhqgzHHboFi5mwnfaYbcYCVmU6tPM1aUjVo3OROWjWYCRfewRQMSZoKI5ujbvee
sSOKIu6wLScZZQn2RD+akzmnRR58b4TaJGl4A2jx+c/ALe8RvzTMdO2xKnnWVXwVhEIoUsi5AsRM
ja/hBZMe0KhYd4OTvQRf6k0AN1LprbGC9MeZNC46FciN5g8fQz0bEZN1yNZXt78Az7eYwJVC2AnJ
Cz5A9H+kXdeO3Miy/CIC9OaVtu10jzcvhDQj0XvPr79Roz3bnBLVtXcX2IcFRuhkuayszMgI4TWb
bNBVRdMu6gQzhW7WdVOMo0OrRg+tqERliwkv5Z9+++rz79d/n7ltKRcUgHhLByaeJH+yuw6UCZ2b
3v0TX8e0RHmfQRVLXvr0Pk1iKtK+hOb4JO6z6qPmf4BzHhWV0irUmuF9WDNIOR++jxPDJ2aReLIa
pLVSnmGB/MKV80jz74ldp5YySQiGBKDn9ZvO1Xb/IHvGuC9pnr1gFH0hUj7P/WiPJ/U2uRu8zBte
lTcVnHDtbcImPWUceJpiL5xjaZ4G7D+EpjvumRDHyp/ZQfRnWJHLUoFjhW80tV5bNrogk/yydOrA
qxOhMyNDSPVLxoF1jv+Qnvk7BKZZ9qZ+5EWd9LERVh1ItZxiwI5kcK3LLngDrfjIChhXt4oBIXIZ
/wE1QnmORho6KHtjeFwAmFXY3CeVAkmxbo7MehALsyn6wOQ7buPX6gfjpK/G+wvbVOTTQAkVrB5Y
yq6OikdxCmtTD4TAK5Ui3Cv5IJs+P2hbbsR3cD2w9lPTKBuJT6Vd3SXIQxc1ARClCBb6BsIs/Rwy
gvf15y9KoBCWk3XQRpLduHD3PKg/ZFXEJ067EMQj2r56zG3tOT8Ft/oWPTp2fINijSUL1nTfHiNQ
rjLu1lVnsfgA8vfFB7TJNE6DgKOMrNZZVWtHElNGWC2t74HLIKk9ILdzGvQabFSOuBttwdb2wX66
6Y7FTtlnj8JhOnLfa9XD/+41R/Gys2jKvDl68S46Ve6UWZyXvJPONqDiLM7F6/EtOrFgPus5msVU
UNulDRsfTP1Yi+BbvRUeIGQOJtNfPUvhXUy6h0Bbh9pZ4rLKBKxFoK6kqRiUeiBIwLTnHZUvvSkf
Gci0NdiWQYrt/9tp1GWkF4OgpikWoUZPsnCfH5K7zPFfE2v2cAJ10ETsfgk+8xvSQdhAm5hFbb6O
gVl8A9koi80WKUGR1jNmWLrvkJXobpIb0o0Wu9pduu+d+ibbVpCQRfabKce3ntW82FZJTWhhWx/l
WgwL2B5fjM2Izrtko+1FpwNNLShU9APBBwpHFOymyOQPMlMcZb2QuPgAKlwuRIgBdCE+ACETaAjw
GBF617ffFbC34KHgint+Y2xZBNGrV+jCKnnPL4YNrFjeRT6s4uFlJf0prxJT7kZG0MY44TTp4qjq
SdgbsJJuf11hCtjS2FRJq2HoYjCUs8L1EmsRuZt7UbKlMHQEYPXV6KPjJlOIVJtxf6yGAgtzlN/i
osTIA7JdW1dAl1vjBTsorkAXXbHS225TbK7bYx1RlXJAUxnLRq7CHshQBdEM7sqP1EYbto283AYS
3lvlJvymm/WN/L3bc5sKgFb2g4e1YShfpKVd1Uwa+QgADO3kLrSSXXoan0vHuC0bE/4DURCrw3g9
SbGYaso7lZIw90YMq6IXnjV33sgf466STf3sD1bkcT/Qf2MR6gKSmPAtA2q86l3Y2dVG9tIj01Gx
Vp5yVF00TTxf4nPQyOSJP6LbzFKh90NoiLnX0quer6/8ep7iMny60ybqQynWUlwA7cv8gifuQdtU
j1llytv0Z/lk7LISDPKRa3xwDBwBY7VpVseCG/pY4nEryH1qQrOpKE7+1DC8A8sI7YNyEWo7PYyI
UYbkR5x1ZicLhxmhxn+0RIVTxiAHpfy5bv6NUj+n5U3PSmGTnfjb22exVJQPCjk0280cBhOO031V
h/tMg6Sr0dutynt6K7udX54Z24MRH9D9NBVfC3lF6tGNU4OnPrltcT5qRwdHHO6Mh8AtGBtyrdV4
GS1olCsCUjXjOlIUUU5+baLD15a+45aEALG05+7SZ/Ehfx5compvyHb9pm3LY+yVPyqGS1x/ryxm
m/JGdZv2nV7hYCQ/U8TH3WiBR1i3B1A4mjyoVHhT5E0WYxFruiln1EQl5DxCGK1mIOpVfdfVM2tg
ZAKvbSPKwxiCZPg8QdEPu84BqwKqMeqrf+gRhfBg3iTQ6mEDROn1ncQYGQ2AC/M0icSELKtyN6Xf
ouzl+u+TmbkyKhpYk0+10nAVfh8HZAvghjmUpYlSujk3gPGg0NMyjgbDtdAwt3iclFkANMSFCgAn
ZiY0gZT4+/VBsSI3mqAxVmJjqCQYaW3/lnsPJQjKZMdfje6KFd+UN+Mbx0QpsdaK/H0RufVJWpUR
mcuCK82p7SG6y+IlZgXk9Ou86NVS4shlP4BQLT1kN8gSN160S46lQ/g2wPoXb8AORoTGS4vVX7qe
ILucbpqP0agyUeNIgax3JXdITH/Lb4tt4cajyaLYWs+zLGxRnoQf1A4NZhhq72rvpGulBHk2Qv7P
rM6/6NVYuk+aolHihSSNDQzMV9JjIHAnYQg8xq5cBbEBri2rqigYymdqYbk/CinzB3KrFgGgV34/
FfYs5Yldq/I3OeMTs4uRCeYGDcgbaRC8imfmatdRpotvoG52OdRiv5SQ3eldPJkPKd4zeMDfQcvb
k/cGojN+z0phrR+Ly7CpKx7snYB+6jCpVndNcxJKjuEj/3DcLxaogydNUOwTG0CYoqcMHch3BIsQ
uhOAWfr9PKH5+pMCmsn6RDbg777zYpa4usV6otu6LAryQC/Du6L8ISpnk0taW52Yema/W0L/AhJO
AK6qhgoc+ldLbYfuH5HAH2O81uDKvOaYHXtwXCue7ELxDqTr/A23ZVVzV3AmX+1S96oiNpkMsNYv
b1NuFXc46mfUK+zmYT5CPImxkL9fsV/NUVdsoMYKqEs7IBXFxsyl1gp70cp92czDj+tn8bMy/HXt
vpiikwtTkslSmnyGKfGWZLhGqB2cZYc7jbjahX1+KO5UK74vbiFkBeS9bxMmnDyCRjY65uJ9+1gA
hlCBPzO99dkC3eQYXvs8KvWAYHuCEA4+T771PWTQj60ZbXlSrcN7iqUVsxKzfZ0Myilw6OWQ4hrW
wm34MEKcWADzDymaNf0nXfQ/eLT+7gu/mqScQlROii76MJmL4kb1s9OocufQMBB0FN1zKibHetCd
QeeOnBxrjH3G2tcq5TD8BjGVTKY3BFjO93I32CWW70agrCJ9Ff+iZIDRCgDw84qgiegq+3p+RaXo
WyOAPelUH0bIu0M/ZJN+Q2YSj2NWMLy+nAtr1OgmKc6mKSKA35A7zZH+ksztSUmz0ESHQW/qE+dG
8bQZAu624/PUHNRpL3H+Xg77XSizgrHfA76vY6e8pFCmZaS1GLtcu1UEDKbygzMM1oquekhB1URV
NtBqSYun5F0tx/oAKw2ic+MFbPhWhvTvawU1VdGuAdYgnRsADrAMk7Px20ldGCZ/X1wCQi9iPmcY
bu3eJjzrxVGFryAdvQFTiHQl400m8zJMaiNpij6EvESG6dSwSITu+h7qwrHdQlTvUCEUK17JWHkm
o/z6Ol5MU7sKrWZ1zPMEjTwaZpg+ZGiAKkPmVceaT2q7yIQbtCUjFL3sJkc6LXSDQ3jXYWThjnnB
kY++tnrUq1mPe1CfktUb3epptgmDfHL0NwM66CQnc9mdDKuzKGIJRRk7Fb7g63apszIXxwZXXAvY
piRKZpDcSQnLwZFf+W1YFys0jq1S6l/v8E+gByn3ksaMdMeCeTAGQwPZ6r5sjbKFo0F3pzWokoXM
tSUzO+dZo6GOGGiZktLQeuSqIwCgok2FXlSz3eIF7qoAkyDJ6Bnb/EZyoCG3+f8/DHDiFlNJnbhw
7gow/2HBivojGZDIzFh9oiuFjq8mqJOl6uikqQuMjzAdo80QcQd0dUoAR5TMbM1i26PnT3ZrT70j
lM+s/Nhq1LUYIXXi+LwRjCaB+SaMoHw5mEP6el/EtXM95GKtInXUmrgN0XuFiRyDyCu40ZEG6RwY
+Y0wGbeJ1p5HMTrUU+FeN7uSqP46u1TsPEoKWlZ52EW/Kthtkx0hoZscAWFegJL6vA3eSHqKZHCA
uH1OzvomBIV9s22RIGN8y+8Q36/fQsXTdScOckdWun8pQe4IvTqkJaZT2poliH7jDcmZT1vwHKPb
UXngbFZtaeVN/fUDKPeDzqpqVBV8QH4YD+V94vWW6HbgdyQ6hPzd9eGuByKXnUUD3PRQCqtphrXW
BvXUAXKwIMUKjkiZnQhAPH5jNTSu5Ce+jI9GuPltPWaZjMUmbAjtGQKwW82DY7hnLSVjN9MAN4MP
5LEY4PrwejgIoDMkLanpjtXpsELv8HVAlPsRuHrmqgB2Qgiezvf6m2/VdvoADOZGM0ChYTSmcIu8
4Fmy0HjnVs8GiLI/xVCt64u5GmAt1pJyUr2MSnDjYy05+Ztebav+Vp7fFcFsEkZGkrVH6f7NkEv6
OSlhiaDuSYQzbzJLOfJ46OaP///kxNf5pbzSPDZS7teY3zyMb/Wheerq4PX6zDFuSZlyQEOUl3FL
xpMDfleXoTWmu2p6/29GKM8iDJoWVS2ZNNQZ4od+PnWsytNKtfPrXNHOQ9QhQTV8etLwgbR8hicV
WfDkEYk5gnKEgvzsIBh47vaxY2xrF+nd66NkXFW/wdhqXgx04lCEqEfvYuC0pVOX53wsGbud5bpo
IFsxDVktybDU/BSAQ852IODF+IjUMKFdYhdUVzK7X2aXhrHNkwbFJhJMKad2W701wNr4AHw72S3x
0lB7IMIG+rvagxCbs5mt/6uR8OV807imnkt7ZY6wuGBs20PL6bkVOFaijuE0aSybNIQtOncwRNLF
S7Svki3hUGYh2MhevxL9KlRAEybg/G50mPH94iz1SDm2DZBzHHjLK75PLb4MsGUiBmiK4SBpedhx
LKukTmG1nmsnLJGfK4G6zaXa7hLhKIA61b5+GBh+hU4KgnNI9+UeW1SeQDgf3KsS2kO1/3e55uuu
pPzKOCain2YwIgVnNT8I3L2gP10fB8vh07KulW9wkGeGjelW9upth3RXYqHuPDoFrjSWx2dMG535
G9JEbXtgOF2uOtbTexqceJkR57HCEDobkQRtlxvEU05oIpf2hD9itmK0q7O2+ko+/8v60NqtUznX
qaLAEuhHQRmJB6xHGhfqPbou7ckevemZWQRieGEaO5SVkwThSuKpzPklB9cpgfUrdxpExOufzbZy
S8vYRt+v75I/3D6SYuiypOtgn/n6ci6NYo6LBrskxs0yuv4nIAtKtQbwhz9ILK8j7UIAcfNx4E3e
DB1WzLfuIi9fQJ2FORDGKkkw10n9I9MOYctMJpFo7nfPdbFA3bBJKsp6RsZYI2AesZqRQxppNcc/
qe60YaJYVrOw4v/sQQ7h65z2IJSa2wH2+J2/IxIz8y7c/JOpW8+4LixRCW2xMvy8IEEQ6cqYtwV2
zPtoZQ+/mNdYTRnrebKFOSplwKn6kCUAIhDenlugJ205cfpTBYEZfjui+036Vp1yT3pkM1WvHw6Q
KaPZHMlImt250OYSmJIByVdZgMK8H9ii5D/7jeEKYcIIh1bvU0kyeJXwb+Ly/rp8auL3zcSN5D4l
bjPxoq2IRwgrobw6JFBMCbIIMjuJFseJlLZIC0KNXTfFZBYjeiOhJfYglsNW1VidWKvueWGMfMwi
n6p2ijR3LakWtoeCfzGk24AVyK4HdwsblCvpfWipK9EnPACcedFn/hQy2xCd7mzeLneoZrN8xwpv
BBz1wiblPJqR7/OqwbiICIiEcPmdcCRD2oiZZVi/TxemKC8y6JA30An6gRBkyYDrpqDaseApgQ+A
8icDkLYa91ysfd6FiwUT5UZta8LsKA2qOWXPZbGblPeuOA4cC9+56oAXpqj9bmQDB4VRbER9TJxM
4ax2/lc398IE5Tj6WfSNpsNo0m27LU/6VvHKG34TQHbq+n22fnMvLJG7YDFvSdtxYLTHKsme5Fa3
0X7eEBZ9YdcCGmtJTnnsApOl9sRaLDLDC6NDEgdBWGN4OjSLDS20GuEpyB85/V4YNowBsmxRYXge
z8kvzv7BKp5aZGzRxU50LyA9OJilg4bu0ak/HzOse5ThQz7xAotRIsvYzEqHqW2qJ5+H7NMkmJz/
fn185MD+dlcv1o8Mf2Eka+oEzIZo2sr1aDr1PYgO0jGeIe4jAUmRG5JXaeiZQWvSyAj81xPGC9O0
LwkKLpIIc/awI2FCsIlBsrABnf8vSpPZarbROdzom3Q33bMj6HX/qQg84eAzFJ7OskWBGpUA+ZEs
G498PGl7BJDkDLk0KH9CcJT7F+JT8J4Li9SxRDnzr4YUpeCcZk4TM4oUFlHSqntZGKFOJJgGpckv
UAwK/W+1eFMoLevMr+Z/Fxao41dVIPoEPQjJX+RmC6HZLIw2YtNvNKlxRBX4THl0snmyYtDbhyzQ
w+qxWFinDiRgJa2odaSCl7pli3Sh+iG0GWuMrFmkLvCmLmWNJxj8ypld7qXeaqiutya6NToLLQbQ
aWWVaFbwP193B3UUkzxJFJ7wg4s+2o0VN3MiqEJqlvYWfpNf6hvSNQ55L8YxXI2+FtNJncJa4aRW
JH2vSVIe9CjZcU31o5VmRynEbclVKHCEnTkldeZe9zzrqSJFVkgDiiTJNANmnIkZ8PdYyBH50Qk0
u0/DW+AYuD2qA8kDiy8QTnTk7xEKDGyl71W/frFOX/hgpk3ziGwj6VR8m98lTHfoxt/T2EpAw07k
ArTCGjaVYzAyLH/wO3+P+zPGWrhcCO0kYkiaVgjbaQcahMTSvNmBLgISct2edY2sX9GLkVJep1Yl
g8sUOAT96HtoJzEbr98DReo2h9os0Lsd2Cxls/XTcxki5YNavhhDTcYQlaZ0BL9z8piFIV13AxcT
lBNKClmXRBWnZUhQ9JLlXa1Vd6oBdd7r25Q1FNrd8Pk8loRtIK4MU2pAFyP0DGfDMkH5Gh90Br8k
CKbaAFgsM/1kYpj4g3O5TBflXNRKy+Kc8KOJXo+ChGoZs82DABUboTpAvq+wqnv/+d9eeRe7lHsR
AkmVoAkNb10MZhM/Jr3KWCDm/qYeCkEhhgC0YyeM73FmZXeEWNEvzTG25Acwo52HrY9Xw2BpH9d3
xno24HKwPgOcxUEOhTJRe9KO3jipSBTBNhycl+TxL8mZt9kSaIwtTyNvqyjUo5Q4TDFzQMJp8ajX
VeF/3CmfGazFqKJARFcdGRUPfn9dd8ZiEyrbDGzBRMigfpvfeIgUNlYFkj3mc4LhlUXKcUDUbqjl
AUMkd4LhQib5FP0gImGEq1c0BaynrWy776x0KuMI0nRgXDPm6NmGj8zKCCwtA8JgOU0ZNx45x7/F
2ov9QrmSSEukREBixQ3Vd6N4bALdjvUXNnUscei/24GgiS6AF1Cj6Z418Lihtx+ZTf/YHkRr8NDD
Z00uaW9O7H9X21Uu1qgT3uRaz6s1klQ5xC88/7Z1dQ93DNAf0GOwmpvQAuFjYWkkFx69lreCB6ov
AbCkwGa9C9cPyOVTKE8gGYqGMjM+pRRCsxRHs/Yrb0hur5/79WX82wrdzIJ+U0EsSOJY1/tNrQXH
NAkfi1Z8bQc0UF63tdKhR4LCizEqWdArXBM2M4yRLAj61pQIwJryNG+mVxAHFNvcCW/1wFQe2VC5
P9wZF9tkny08gS6im6BsYLt+0U6Tg7ZpA1VsSH0QQYTiIywt7Se2FLMtfT3vuRg05QXiERW2xoDh
eOt79RnNqMfoh2xmB82DerUZg/JLQ8xSeqwc4ad/uXJ0dOInFkNW016Leg6WSTpDSKzqCJBWgg6R
DxAqObMzgPhntmbs3uGZe5A+qu/ZvbFlhmzrbvAy85SnSKIqrHhSDzEkRzCI+IcABAFJOrSZmf6s
OitUUSOIUSDgmA0B60m+xfRT8UgVA+U7tLAueyMyb9B4gXRO6yCnvv93CcWFLSouydMhExVymEC8
DmKAcSPDUrPFpNssWwzvQDfH6GWYJwVe/K4Wj3uoWdugJnhWtNC+fmTXr5LL2lFOSG8lAGo+y8Nz
/BEbhiPy1eN1E+u50cus0dSzdSNlaclj1hDVAEwYWsJz5BEeNRQiPFZXMmNABuWCKoAVIr+DMR/d
BUbeO5Uk/Uc3Z1Cuxoc4Xct3WBvhPnoSUnd6UrDr0KdgtU9caQ0dXt4E1c6dmW0D5H66cuRpVPuo
Rao2kbkUUjCQQvlwRhc00fX51QMP9fpkmz0goQ5sGfOgE092zTjlb0B4K//qFUF32AtIFDet2djS
TkBHxqdgOCu4Y60l5VhatVSMIEQBSz3+Jd+EBEP8zYQKhI30AiusWg+RVTSVygJyDAKNguLKUECC
GJOLIqsbbAQT6WHPvydUBqRp4N+9rRf2KNcV9iFfqeSMt/YoWRFYBCJH3+b74SU6d1t5z6Y/X53R
hUXKgTXDOHSqiBFqWWHK6lbSGZWJ9ffNwgIVYIkS1GW0CmOKnog2kp84EQQAwE2cHXo45dEbOJvN
bs0aF+XG0qYfs4DAGdB9oZdvQOwzzjzDAI2CMuIIfjhGyD2lyU++mrdKOrFKi+uO8jJ3NAAq1Tup
T8h+IESM6MKyK5T3efQgSQ4RPLnulldv7YUxyomBUjgWOIKXaOUnVXrL68b1jY0Wvwixb183xTpY
NNAJrTF1lwdYnqG0pNRK7uqT/4qKhB6aQrJTdgVA5Eza+NUbdDFAsqSL6EiDgldqFNjr4vA4Jydp
+DYm/3G307Cnlg/9cczxAsSjWnGIJupZMJEWdFoHfWtZC8WWfxL0rFcjFmOjPIc68CG6eDE2PVFu
22xGLWIMAapJD3rYO1EknsfasHNFO/Q+qCCj7gbMUjdy0OR2aHQQI5hyM/WTfd2Fb0bS3OS9egSr
E8uBs5aAcjd6o5eDmOAzn1o3R8uf6KS2fu6txlV2n8SiR1ZeevW5s5gYyv1wQVZpGnnfRV1uVmVr
49XTi5OrCzPj/DA3NeVzRK2UIqXE4OJuaE25jX40Qn0f611iDqJsSdO0CQTtoMXZ3h9jEBp2N2EU
P4WByppmhnOi4VWxKmZBO376jTYy49fqFny1EJdGuc9/kQ+4ux6Fj+tHejUOucwzjbbquJbI1+JE
64OvQBVYetZkpPurKjfFTLRL3nd5SdtcN7qOzF5YpXxWWom1r5JYPz+gHwqcO9kR6eH7ZjQNaCsW
BdwldJ+fJhuVz7c+AEdW5Sa2flPtWQ0kLF9NA7J0ORnnLP+c80/ufxPZHxe8y57gFPesl956Fn4x
cMqXzUk+5TLIcvHI4V6CGwnVP0KFUdmKl95pPyKX1aXF2lLkZC+cZyiIaJsgMy1mkdWjawFM/NcX
k3H/qJQLk6JMHfsMFtpEN8f5LkXY3OlHwzjKTPDJag1wMX2UHwpbvhxKErBPO9J5Om7eW0d0CQ6K
9WxjxT8q5YDEgp/rQYIpXjGNk77Ldv13+Zy9GEciHgtZ4Nv0MXm+PpXri4USAi8ArKZ8eqrFYk21
n+txCUxSUGumkLfWpG6vW1gvf6kXE9QG5PwiUCuCSSUYDciY3sDLAclgZUfky8ipI+17pYaaUPUd
KlMs/OMfLryLfWo/cl1SqQk5ADpOeezPJhSLbEPP7NF/UJTAlZvQlTPf7eP03AXf/eFDHrKdGHTb
Ual3mYouKzmyZfQ6B63s5EbjXZ8g1hJQuxnd1EYZTVgCTk7Nrt4MMvPVufr6WiwBtYll2RfGlsS4
BAFAIEbCnlTjMuC5YzykWenJP+zky5RTO7kdIt9vOUx5/jKC2I1w2CIzGlnGm7Qjb/eIic9ZIfpE
/nAxROpKHcWklvMIQ2xtuz207nwuniF/gHJ2clscFXRvevMN8Dq3qkE4SY4zU2xx3VP8PWi6ShIn
mSAEBMeunXxP2vR7pPJBqZbv2FK14grl55fh0iUSPk4aYWixadB7u9HRzxn2qdMImhmpmRXVZz0x
y3mf/Jj1+4FHjSbEOzTfgbKLD+9LFX2KyamNnKB44qabqjrH3X1h3MbZsxEceSQ+cyB0BzcZ0MRQ
fE+HVynTrCp6Thrfzrkdhx7m+XsrOv4UuEnRQP75VmzuA+Gmie705JTWN+m4UeO7KnabDoF6epgN
CLUd9Dw2w9GMRM9ILE6whfMkWrxmcs1LONwLXGJqOdAU/lGIRUuMN5F40tqXyXjiwM72rROscNxG
kxlMmybciT5vZQV0xTkLlAN9AWVmyZ6r9yE9VMCRVrYxII2cHUfNgnq7VluZisii5SCxvvXrj6D9
3kofJTyOLu+SCVq8xvdR97hBNAdISYR2ONvcfEDHFodO9LEHRZAdBgdJBIGt6beW7/8YkrPKoaML
T0a928i6p0SnTv+p840bB4MJAncLpXdPGuDVkHCJH3WtgYoeGvv51sJT2mrabVBtKrSMRrMVoP7U
HVP1jgfQKtgUyU6f7KzdB/qhCe4m9B+WVicCgijdy2JvajHE4qeXKnwqjEe52EX6TfKRBth+3U9x
9mK1M2tusoPIzNXXOJHMfNyqoexEyk4sQrMtbpvpNm03QgzZZW+Wdny7x7+qfHPMn9rI8g0XWr1y
+BTm+2445eobx4nW3N7EglcEs8kLscnxuwBZzOa1juDK2+8DwFuIHWsvah1Od+IpM2sVUBLpW1LY
1Yzk1lRZjbIbho+hiMxUe2yTN85HotJu76pg04MsxT8J3aOAHoki0sygMOtQcLnwQQHhThUfysAd
i+9cHuFp9nPA/gz5n0WSMwIMlgOja4NCNunBRLpfY8Oc3wfnF6sI+nuLGIzKwK0328KGxjkrj7T+
Brn4EOLIF9exZjQ+cJg41jGfFqYWDE6UCfsmkREelqx85x8C0Ys16mbuZSNsxwmjbJweyg2k21Y8
qyhAppvkxAxEV9HrFw/9GaEvxgZt4boPiIcG58/mU1HcI6KA/7J8vDBEXah5PwYgXcAkGmVj6W1j
geDJjMZ/wXj11QdTt2o4jEZcxBO5VQdHtojia+IFINiCOvy+YOQLSJTyWwJ1MSjqSg3HHNWzz84e
Fbyhw01XvST16/VIZL0etTBCXaJ+J/0F+5c9H40psa0ccjc8ibEZAStEyuL5LUhB8x2bYoZM1pXx
0RwInKrUCQQVUZj20fglS9KG6+MTcPuOGMYPvJQzNe4ZQRFNh9BpfJ7MJEVMOswrKBUQmn1SbcLL
xYxQfWdMLnlhXhsh9QI1/OKvh9i0q7dE8B3E0I5vQooJZT5WMoOs1G/GwAavyYQNAQLj+PvisIlR
lHCdhunEA8bhBwC9+Gqv8FlmKn6MFyDUBUxVnDMr131GPLu6UxemqeNXN8E4CwKOn6poyh7cL6Gt
yWH3kEuG5DLmdNWWLvI82OBkXqKzg53qNzPYvZF2Pw1OIWBaCy/CO36j3gfnqN2qoGHoNmXOSJuw
zFKOs+iUJu4Iy4QuV46f92/5JLzJuX/7H4dHrWIvFkIsk/7/FpzipEZMGE+MO/6+xYMwdfi9sWVt
nNVzuJhRavWKPu7rboRJUXuZJ9Ecm3tDOBrzHRCMjJzMempiYYtyoMoYt2kswVa4RffIHVrHzeyo
liYph0mW/yw+SwwPx1o4yot2UleM0DZGMkQ1tqKagKcrkyAaJKqFeX3t1h8ki8FRvlTNkqCTSJoL
AawVnw23O1aggVNf5033I7R7Cw1/B/kwJuhgCZ1mz6JzWH1WXuzTmb2sqKKm9WF/6nPTl36WPWuI
ZCv85mMWFqh6KVLFMbp0YcEQBSuFeOVUvyjZdz3+dn0q19OlC0OU5yy7TJhAxfjrop1tInNOcpQa
SJsQEu9Z4CzWzFFBGJeHgSiQU6c0L1qeWELKepCveufFgCj/UTVanUqkMT7h8QirKicSZCcID/34
rAzbdC5tnmdMIssk5UqMmq/wFiERLXgBSY+rgnRjzZaSYpwwOjeXD2OdiKQTP91OT+AF5EfIDxBy
Ot7lH9Tn5qQ9JS6rIEWO7bWdSDkSEUIiv9pq53Q4IWG3yet824tBYKbx6JaaeAdtYcY1t+4oFVlW
DFXTNfoFPud61eoNor9J8d2m9AT+HeJgmyQEgAZivIwjsL58F2vUEaiqSS71HtaIjjHhb09BZKLi
NogeZy854HVpZ251Lk6By3Ik6wk0/WKbOg9iNE6yP8y/bqH6nN3N28gZn9Vzvml/Rr6ZO9OmdoFZ
sKNnbst6Eq2fxot16qxAwGUSJwkjj9PGCsAOUP1gzO367rlYoI6GFMw9DjyxsJ08EFXg0nMHR3Ti
Ux+ircNUbeiRJdDNUKEgwdq664RHi9mlLtxUG+K2bWFdMXmriax8y9cmOPoNcGY1XmZJN+kTmLPO
pEPcqCxlJ7sDcveiq3+H4OiGlb1ffxQuvoc6S3zcZEYi43uQQ3MVN4Fo6Hjb2M1W3PgOM73OWl3q
QlY0n0vb+XPu1V1oGc+hWyN4S28I3i5/9B1W7eAPl4mu6wKwGhqvU/dyJDapLgcITxuHwMO1fXpC
ZyKEZwq7yYG6TRmx4voI/7ZHQ5i6eNb1sUeIWvnBruyKjSwV99d38LrPvZigLuJODyJxismQ5Maa
wEI8NLdhkzCCbZYVygXNIVqXOegJu2GNpGov3ddz5PYRpNeuj2Y1rICClqAZggIUMbUlVC3vVE7l
gVPiivItrnnfLPw6vhElgM81uQ8YC7Q6LiBmFfAUGJJO5yUqf/yLpSbLnlv+nQOkPhxer49pHWK6
MEKdclUqYimoMHmNE9zIO9lSnufEIkqZskkIzgWodYLjnBXNr1NbLOxSpznTdFnReNiNt5/wuX29
ybboVmUiSlcvqIUhatW6rpLkKIChBCnZKNrluaMkXitv5NeRf5NrZuWa3Dq/3fkLg9Q5rvUm0hvy
eCA3Yv4RvhMcdu10B6j/3bKrmuL6tvx7m9AJiklO8zqUP5Nl7SH8GL4pLwI01s7N23STPug/E6cA
D4rkCZMZzyZ4f6KzgnrOR3k7nBImLcp6hvIyfDp7MQB6ISrx54aqD80NlIL3EvpBesDqsq2xkw/8
Htj+67t4HTW8MEq5AGVMDCH/67n9JG3aB9lJWyvYk/69doflhsgVqVQmdshb7R36Wb+rNyzlbcZ5
pUWLYzkSi9nHQnQhsvJyNfBWIqRA0Rgyq0dkRaYDKb7FgKngo22HfBo4bLLBEtzhptzW22RfnpPb
6Fh43SPBC6vIBot2/9Scdd7MA0sE9o55jBmnSyJzskjnTAEwA2WD1Sa0tcO3+QQxt7setzJ6iHWZ
9Gi78V0CMHGHrI79D5QiycpeOW20yLGmdHEsDPgA2ZscKAnk90RRvLMlVAigtcs9MHYaubKu2aP8
loFHeh11mHhkIuOt/jYWEElJnBoKcbM5vVWelJmVHWVWX1kyqvGoV3RWHqCYyYo/Wa5bojwblwJp
GaqfjibMrNHOX9v7cUPUKSY7d5Jz8tDfsf3Natiw2HmUe4v4/7GochJ/FBWwbkfz6fokr+dfDEPQ
DV2VoHFAXOxiV+mJ3/RCjkUlCWzNrR/A5eQ1L1DKdnrvn7CzrmMBFhap8yTGZTPqUAH8P9KurEdS
nNn+IiQMtoFXIJOsytqrl+p6Qb2C2fft199Df1fTmU6U1vSoRz3S1KgOtsMR4VhOwBxNd/a9Haxs
RNO35jDcWrvJ+/2WOK49sZqvqgPY7DAhugE+ftu0dCbXHSWGliTDSvUS34XPi9+/dLZbfrTh3I9+
diiei6/NQ7IrPPH5+jZvGQ4MBdQ5sdGD78gcwqTvxKLX8GeyEIN3/Y5PpPWokzgfOhMPDGHF+uE6
4qbVJwQ0M45lGoiLSgdb84JXBGN4cXtAvPuIkvlnjmqm0VVlJTZF6BRJOtAljwb8GEi9l38ie3GM
3iMM/P0fmVUTxDvl+2TL7psIa3P0e4GYWV5bSkWqz+trdPSaO7ZvAwwwYw8mHkT0UGDiqJLdf0v3
ngJKS5yQTdL0EIDrZrZBdxhXAlalA7V14U9hJBU/8gmjJDB5Y5/a6DvsEvODVRmKG6/CkLzQoU/q
MSPAyPXGt61vTF2vuypmWXGb4PyyMPoCzOempLjzZTLBzwkI/p44gWV6a8FZfitucw+lLW8DP7Jf
8dH4bKmbibYcAwp5R3mu8duZP1dn3VyWiJCEWJ2bu/MuIw/OcW0lQgPMzZIdMgbr8OPH9au2dblP
MOXXHedL4iQMmJ0Zub1VumZi+YiWeJOd+NehVjsj7+wplPTKo0WhiWhxUJ9al6ihyJHByVDc5OZt
GIhePGv58CXOVCwbm37vKazk8yUFiBKNdYUWE7Ffzwa2kiYtuYlzXuO5LND3cNAXVhQ3jLHpI9Nq
NEC2Xdp+6ElJj2XlRL3rYDjO96l0khdhcO37OJn1x06rpsZlQ5FUbjhVfeHpGGL8nozQkiKfQ9cZ
Uhq6ZMrRnDsm4WfboN3b9U3duhEUjGqEYc6DcTGqZRpHzJaINGxqF37Xx/JxKYf36xCbEQem27ql
W+CQv8jFtWPUhqEBjDWiQn+t0+Zj5OVcEoTfm+f5IHSFn76Zx2Xg/rJsbhHzIsZRVd0Ucjtx0GwG
NrUFN1DsYl/TPZC4rfVXxqGn6LxZO30iFfhmQItRg5o6RZCFy5Rqox7yHg2izp7GJWI4mEebeWFa
pxDXSpuOFDOZdxkK7lAq0pGgMpbEG6vSeg1nXqwEHFXlEx5PbzYx0AA5R5rHtKE6FIPRHdKhG270
fKpy1zKpsx8dofszFSjMtJriCd2EIFzOE+ehykzQgoNN/F5xmBvWAKOgbMvRwWoIjhtJTRt53Sa0
ahw8O5On2RsS1wiau+wJt7F9xxTPo3bf5x7R4EOBxyRQ5SY2lMAZvKTBI523eUtqB1HK2PKKUtfc
ShvbfcFS60iGcnno6p57qOsQnmLlG6ruDFrS7JVu4SjBDIhua+stf3H24j32rYfpOX6YffGFHqqf
/IHcXEfdXC/o+VZhsviFJyNSTjC7eXL2eTt/MlsLY7TLIEO7rgcG3NiN4uKBVa2uWOuGJWGmg5Hq
aOZyGCY/nFsSFnFTG/Uk3FNrnvxuSL7YSfk2hJMq1rUFBFNlmpxSbl9YS1J3vK8wPxhvWX10dR1F
UXNZPDFMrVfohC0k22ZwCW2dgoNQklvmdHzoChruE+tA0g8hBEU7XD+rrdAxg4NrIK7KjHX+1fm2
iSzRjZwhHfJ7BLbfBhN4TWu/Be9GtCcKqtsNR4Nh9jxHs52DFcn5l96wi2woQoDVxq5dc5wCYDVo
mIcna1KYia1wC3NA3gOtYsKNl9l7Zz7aUzFE2r5rd/kDmnUeEw2zy6OgvCu4S75O9wKMA/m/L/o5
Q11vx8kDjTCrSglHgVzTN3xf1hRVmHE+uJox1bvrh7dhCM+gJJG3qsW2aIUFWkj6RzYs9L/3lJgD
v9AmMLecyM8vvOjbyaixFrOu3bj/ubTf9Dr14uTb9YVsPX4AABm3DLz2IPDnm5Z2g1HkZabtx5qG
b6lj0JtoIt0hTIf2S1/mKPApUZQ6lAxdJ7yfgtAoeHD9I1YMyVdj0B94ZqKsnkBqzr+h60wT9FKV
hiqK17x9qc1jbPwi7X0D18gOs72q+FiFt57uiaB0ZZF3tQG8LLe+lxSxqZR8N+b8k46Ew6QtgWCW
HzKiWObWm5ozjAV34OzDKMqXsCjtMM+KBHuNx5hTuukxecx/2qY7Vy57Jt7wEH2Pd9lPon5Wb3Xv
c8ZspNG5xS8fuaKYW9ZNjQZLrHszJugmj8WhvAFp2VFVu7VxOc6g5O1drKnkNaDM5oPVI+o7qbwm
FYKknnFEZu5ktbYfLMvV05eRfPzXEnm2BNlxqPEmGwosoWlB84CJx8l+FNGDYzo/klG7JZk9exMz
XnptVIWN12+XLsMZtOQ45F06JgZdDypHsQu6G3r7xjBChYHbitOdwUjKsjHsKtTiTtuXv+zA9JvC
rSCA/R5BaZThZ7sw8doPyW3oKdtFNzyjM2RJ47BG0zDiG4cXDmxXpj/GcArKMvcqWisWuYkEGkcG
t1pHZEeysLMzigWT6XCKoMowo2/Col4Tv4WDUABtWFfOToCMc4VSiz7j7SrxeUuRyNCydp/OQ/dU
apz7VQqK/KGZIoVzvSkoJ6CS1qzrQQyixj7m4edID0htuq2yHXt7CxGdQCSQ6pZsHvqlqkynGLV9
4SBor5nV/dJG+yaskLTgZavwJDfvNXby/9HkwfOh1uhjF2Ify2X2x2hJfROlg7vrd1uxJEuSiqyu
k1obV8ln7c7qF7920PkQMm+aVe+Pbbn4sx5JLtAhVhBWYfcq1LBGkcfRq7Y0yARwFO2h/P/6wrYF
4g+aJBADI5QPbQ+vy74Zph8d+uZboSKGVB2RpNzNSauH3AAIwfti1/YThodCPd3+t6WsSz2x0Mzm
M0jVgZLqaB3sMdsivmsalSSsOu5C1eKdhJcphW2U/Y65a7iVrsdDqucwPuQ2cpPakwFiWyc3PXAV
Kg5oU/JO8KS9S7qEkaEGXtmDoBjE1Vb4NsWN21aqhvAtJA7vkSKO8nsW3/n+maIyF7z+IXh1DkaI
XBOHZVjapzCP8wdmjsPz9fPakopTPMmaVLQqCmq2MPniZSBfGWrJrgNsLgik82jOoliVHCZhpI/T
SJ/gIqbLTjeaY5N2h6HVXT4t++tQW9cIr7F/oNZPOZG9bqAFRhsCKmv0Xdw/pc6yr3rVEJ7NHTtB
kcw8M7IyBr+ctreHxlvQddWqgi+qdUhnQlEEjmgrEMI5v0374ZYVGBRjjg//bbskc65FYdSnUAv7
qXikiDSl9Qdufr2Osb1ZNgpcnPUxJBtySxu1sigXbT+X3ZcqbLwmAsX3X2AgQuUQuOeAkdYxY/bo
bGtYhyHKIKqLo9WXL9chNoX4D4Rs3pI8FLxtMKGWUASByyV2LXs+akW5z+mkiKNubhmSaI5jI1yr
y7rNdNo4HE2q7fU+udOm8YDxIorlbAoYKoDwsDZB5WlLhrRlILUiFQfE3OzjxHhqlvRnkWuq/oGN
5xrnJzjG+YUUaIPqzIkBp/vOyjSIaWCE+2LQ3AkzK4X1pok5+IuTOoGUTKnViRBBFEAaReC0GZx/
4Y0gbknw7+tIW2EgrA6lVBbWiO4TSRFEGhdJTG0YhSnyuywLEs2gj3Vt/2xRa+VWfde4Pcs+NuCi
dPtUW9ykHF76hJm761+yKZ2r4DNEDi1y8TpF4WocZxb0Bal3aVS7Wua4ERI1CVVBbQrnCZR0onY0
pXVDAaVXT339nhXfri9l67W7RvPhR6JmcQ2xnYtMT/K+bYY4CpqELr9iA/yIOk2R5bLN6GDWKfoy
29I5jHEb3SeWBe7b2hyeWVQ4KsO1db4oeMbUZhCk4vEt81mXxjCa4ZxEQZf21t0cJdqPwtSH+9zO
+js96+3bAtQeO12b2ydDUCMgdta88DnXfdFSXSHYGy4PvsY2TMoNpLtl5q3KSOFQGxqeRCJtP1dJ
mvlOUfQ+oWI42GWnf6SOWbgi1FWjDze0BSIfxEGvk4H8zoWcG5aeRksRBeDWb58xBoX4sxGaT6DL
VE5nWK+n5NgBiyGWRFf1J/dzmVnB56XMoyBscu0+jrTyza6Jc0MmTLVvu8h4KUSVgHh0MpzGTVjS
e/24YGqp1Y+YTFHy21YLF1VQeSssioQWxsyAow9qU75hA7RAnoKKNMCIroClERqEseV7e2krnxcR
Cpm76KGcxE0RE1TwaBSsnovG8VwgQWOaj4lpti4zs9y/fl02rqOtrxFARuELX0SiE65PUK9zFIwO
/VF2yR4vL0VsVgUh3XhMXzfonC1RkHTGq1bxgGm6Qn9tQmAm0SrWFpIDkiLlIppL2utRIEB1+4OX
EX2dKtorvMNNFKYjt4IgOhoGVzE/8Q6tVje7BdWpQdTa9Z0G3obY1WfNUnhVGzbPxu1EtFC3CLIr
kgGqInAQtLGF/eo14ZtEP3Z99VLZYBCgw49kTkCztXzGAFqFOdowAme46/JPlpc2EU9GDJ8MIpGw
A/p56J4afPYKEoNRis254tA2tALwEBFFyoqZluzX91NGsyXkqIIR7Q2x8iC10qCc/2b0zRnOuu7T
ddlglRt0FgXMxezcm+xVBL/5PJ7/hpfGNvGaRELVwaLkUW7FXNkpb0KIId543xd/bf+IX4tvoGsQ
H5YdP+SPdu6qhh9vieUpquTs67bF6soAKvKw6Iu4LRdVZd/mSZ2sS/KPRVvkSwlnP5gtMPwO3DWM
u9BR9Xptpf9Ptg8X7fygzERfCPLSUN2Z339aC94y280ZpiqDz+K4UNfx88/X1d/mXftnZUx+XXR5
lqRRCEiao4MFXF4xmmInZ3ELp4Jx6N2lZLt0ebmOev3EEJ88XygB8SwXFlCt8GPbPraT0vPYoBA4
20pJh5BhGPWuB0Isen3Xw9ykYeZOVvfMWn1HYusuj6r3aDL8saL/vnYK2A7UlwPv9uK9PhVzYs5d
FAdVH34Km+lQTkrenO31/cGQ7vSEZ0FZlcCw9Z55vCagfAuFG4KDqCbJgaLYuirb+6me7svRUhzf
ll93tkLJ3ISUJLPG4jho/Oauu1nHnRtPGHu2m+7VJc3bwvJnqdL1XqZiTGMCMK69ivzLhOGr16Vx
/VrJYzpbjXS7S0x/FGMq4iC3tKDsftT2536kuz5j3jD/RezjFEx+B8/o7RhSjtWMOTJh86dKLP71
5WyaMQ7p42h0twy57NFkqdloq2gsIPrpWoydJ8htvjK0MF8H2vCnbbj2/wCtB3diV/oiF7GJEQxB
XfJ4B4fUxtCHKXMjHi8eqkyKQ78sxnOhtfrNdeTtJXLMLXRAoHsRE2EIv7b5iE2chnB+mFEOecQA
mdmLox4UDfHSHK7jbYog/4Mn6StaiaaPGmxpY/d3ZHKemoorIDZNzAmErLAQ1GG0SOKgYz+b6Rft
brVFlTpUYUgHlnUhbQeGZYQd98XyNhvtHuONFWKxVekLufizW+tnnMhFZodjk9mAATHN7I2fVpp2
52V50DEWCzxixoHmrormWHVCkj60C4MNsGUx2Ix+FMktmf99kBdFcuC+Q/zVwJ2SNJ4ZT/NYmxp8
Qz5/Ls3lvahVbI+bS8DDHcF49A5hEO75trV5PoqpyOLAau17Iw69Khv863K8lYW3zT8YvysiTo5G
MyrQQS/A6FZWb5+46Rw0ryhvT7WD8ZTe0L0OmqdjRA89BsR8uI6+qS9OwKXAhGnVRRM2AOfgZiqT
yEWCGfzQd2kbeSYmxcxv1/EUG/rbip0sVkRZmuoGZIL30V4rl0/gFVe1W6swpGvbsjJbDCeNg4F1
gwuSigPIgIniRqlA1p+fLGQQeKQKio2rwuLDNKFKJUw+/Le9ku5s3oLyrJtX4XPQUjEa3lQphnyp
Tl+6oUSIqplMIFDjlnRvCRj+bCtAOcNdm9Gd7uyvL0gFJ11Yva2jMSaAGxf4ftXijwQ5QdANLrBP
FoZV5JXHh+XLddStkqKzC7Z+1slR5V01dU4OWMFtdPdNoI78rEUPuTF4OWq98/EHpyiqYKre4a34
yhmwpD3ynLVtowO42/e/TIzGqIxdQ7zqMHnTrti1xs7o0LOsouvfFE0HE6tQs4zYlhwSmBFRS2ha
Aja7o+K7no0K2d88xxMASWz42PAChY5x4Gjdq4g1lGMRElCn2pV0uNWn9LYWTBGA2PZvT0Al4ZnQ
UiX6CaBpP6UBChm7H1FBQl9jlf6EYQF6kI81OyStSDynQIdEiAzdvuIje1xEzD5fF6r16GT/FLEd
BHWRBLINOZ2h5SUfyq6KAxIN5kPEix8knaxpt8QL+9o4BJnHZfpWgcPsaxPZ0ct19K0TpraBp4yO
2CX5/Wg9kehEj1k28hovDU2QPWQw8lGO3Smu6+bFQSwERhaxOG7LhbRDg/HUPenigJlx87xkfPpY
5UV5Wy1z+qiHUXEYkik8sKgOdwjFYKxQGau+YT1WeaORLkIewqbERmLi/PIOM0et6ASHNhNu/omh
a/BBR7VYvGcPIJtsZo/iId642bNtKfn8tnyzE2y5PSS3u74eBmBrzYCWMxSlf7WNYgymOtGC6ye6
CUXWHvbfgWK5jb3FPL1oZFAVvYgcT8urHsl4Af7E5S/SsGAKRmcZs9B+hW6b8w3l9sDEkkM7xM3j
QKD6+9izmWqy+KbDyRAxRKseoC4avSq7mVstyWGEMSLNjrx8cleWThDJLF/n0o0P9ID4t2obf1M7
XojLCaxklie0EUciBiwNxAt7tR7jHy1GAxUOBlFoPxFLofvmNvVRVQFX5yvoOD1MalPUNivXLhnu
rrBiJ17X3qwNtl4GUk5QJ4d4j5vhzhr94mVtkWQ/rovQllI43XFJK5tODWbtEqioTdgl6+QlVe/2
VhoLReh/DlXSwfMU59VsQ0rXoXuZv3ymT+yZ7tGx/FNVPL1+rXyQSK0j/YdJ7hyq9lxM854WzVD0
MGIcmZm4S6Fgyc6em2Caq/Rwfeu2bt8pmLR1Y7FErK0BRktxgJp76hvdTQdlkeMmjqGjZgTXHMyd
0t2rs8hhcT1g/4LZq24EiDTFbXQ/4FaUH/J10oy6r2714C828gRTuhFzV06NYY3rmWFtj81hN+xM
kM9hNtlfbOIJkHRiETixxlAAqLFnTOdu3Tn82mWf/gbEAsk3cqkEtWXnYuEUto1RXACxK+FGKO8w
mueBqJ7LF0YHWh9NiCiLBn0AcnaSnCfjZBTChuGzrfpXZYEHm4vvWWd9LCqwRY3s2/VFXcj6CoeG
2DV0YsBrk8QibUqe4bEcB9FSjo9R2vOAIr59aIoezc2Z1ez/As+h6PVAPT91ZPfBTqhmZtxAzCG6
75h9r5EvRf995KHiWm2tCy7CuiTd1C9KCdDJ1UUiC7GuCm5iArL/9BaDO3cFixVIlyoXW3gKtbqs
Jx7R4mQo+qm0Ve93N+ZRgLRvb/twSG7sR0yEq/zsp5LWwZBvloQpyeKE6cia0WN5aw5HwyzJEBQO
61zom5ViVUWqcKE7gLaOp0K6Fn7nhd1uw6FFhUspAlyMI6s+c5J4KEpUuNnmhRX5DQO31rLNjUaP
sqqtOrQgGyzSl7t06Rq/ipzplS99DSL2Xn9KCpDyogteAx/76IS6b+IxcFuRwkSRdkRv7CrFFDSz
m25IQ6PvdVaNd3lBq8Bup7x366GZ921aIKNchhYPoixrvpgNKe5aVB25ejI4LtxO9ivL8zkD3Tcx
f/XMTBsvrAlmXUek8bJcnzBRWYj9mPXWv33dYAcYbgUUNF1T9pIeK+Om1Ge9EUFcz28WvKMs6+7C
urtrdPEQFnnlaqT8cP1Gbh0uCrYdA206qGqWixGGjGKWS1iJwMjGys0LMIGgL/nYzYvixb8JBOcP
sUDEzC5aPnq74TRivQgiDQGe7jkTj2WWKSzB1r2Hd8nxaABB7EUDaxwlUTsmI0Q1nt+4PcKu9dXX
kRoPNKSq49pakQWGBrSsr/lvubQmX6rCykocV0Hh21mV32sfMSxPsSQVyqoLTvRL0s6YWgKbEyQm
KXxtogxU8GCXL8pZlXLc2j2LUEII2vEuY45ZaWQiwVCJADRvviPq1LUJuPDt0LRcXsK2Xhe9bThI
PDbQRO+fZOvqmlQdJsxj/4yfI9iztAm3t3/RC4WKVuFIGtoJBwf1Fh2WVYb+0tjeWliScd2NwXzz
F0syIAoOI7Dgsn1bQgFiU1GLIGVJ4pZFEjAywqR2FPxqy6frYJuSYZLfWQ/UzMmP5EQvqIgz3ChQ
tBy6HtT5BebVx+XNdZh1e87cOGglC82LOCNUxJhyCZHQHb1uZmyf2bEgbSx/FOnoOj0f3dwJ782M
/nKqTqGW6AaorSNfatg2GN1kVYhef0Q3C1xk0DiCKSolmOxqR+wvjmstRUNx3FqMJSu/FFVfltBm
ETTaYt+kpTa7NbJUbsucB3AVUAXc5qKYjS4AtJ5CRa0HenKV0741QK4LgbcdMLmsHAVOy1VaSQWy
3oYTkDAznXIsB4HqBL1w28w8dLxQ2OrL+AxkApbaxmI4Um7yc2IY4yVdKhxPgqjq3sRcCX/Q09JF
ac7NEBsEcz7aO2Qjd2Opf0Q+2r8ukls3Gr6I4VDIIyq1pNxBm80hUgcT1sj0py5GS1NreFaGd02s
sFpb/vhK74ciQZQgwfs5380imkFDkRHIYfE4WuI4d+9N+Jk487Ecf/3FopCcJJBIwzFl3cFbzcjp
zMCYT8qAL9FbbGQPc6vfpjRSaI5NGUHVKZwMC02Qcr1ysiCDmcaA0swfEd4wBDWu1xezeqCy0kDF
9T8Ixvm+DYhYOXEEBFp0qTtM4/dpsFDC1e9zji7FoniCR/LdNBqVb7x1YA58fkdHrTfHc/ccuENC
pMo5gPPOAJ9CupbIL/wxMvJqZw8EhZ6qN83WZjo6pJGjZxeqXxKRNm5a04o4hJEfm7x2McResZmb
b4xTCMmC5aHmpF0CCP3W8Fp3MnbR7ie7j18aTMEVrxhwoxpSsWVbThGlbcyhnHRLwzb2hX1r5ohJ
GPyJGqqVKfZOnn1kT46ZGCZg8Fwr/NTMMB2o/HJdFLcxIIuG7iBeLtuvTNeEDkUmgqlLnqKiOc5h
pNASW/rIwa21oIoQX5FDxVM8R12H0mqMJ9KEVxV25yLY+UWLUVOL0pwbxYI2V4TKTiQBCJqAZO1b
lWHcolIaZiuxCm/iyXEiHHXdTfYcZ+lrtSz9Pqun8qbs+a4caOKGsVn4XU2PXYOnYlfnP5qlRaB3
AvGrSSNPT5KjZdVfRWaZLiewg6JpKl8rCutZL/LRt8cuv8vHIfb7YYl2HYpOXTL0JOhs0AmOcR15
xCGvcWvEXtSlAwYbTc85j7/1bEQ1b4wUnyHMPZo/n7Ike5iG6bGg9qOOon/FZdmUXPBI/K4EgVMp
XUfb0Bw9xPS1gDjh0zATNwTPw0x0RV/ehp6xdXDk4BFIzEv21zLMRKxPSRI0g6O5KNT7BgarB1uU
pasN6VerQSXz9WPfWNgZ4iqEJ4Y9ilu0mPRZEvR25RoctIYoSWLL239DkbYPJ5XFfQKUyi65uyT3
kSZe+KgaUbGxGLD7rxF6/LVy650vxjSRei0AFIwJKXcz/l831MrOHe24866v6JLViOkgazAJwayP
tadD0mXhFIWkp1MSGO+8wpjjxS988T6ip7zF9M5xv+zADvlqfV24qx4qtHFXERZBsQguq+NciOOc
NSSJEpIEdkO/Z7X5cS4jRYXh+v2SrV3bOwj+cPjpsq88I+GRYwZkgqCaru/yEnMJI0Mku7RF74Eb
51F/OxZhC77NsSfPSCiRw/Ud3jpM08SbEQZQZ0i8nB8mbGs9a5qVoPN6CrqOvBIzf4wcqoD57QHJ
Cz3FkW9APZM0yoCz1qtQGMJuTa7UvrGPMZnOG48RUcnOGgC9Bildh2JohwmdpZBTDPvRMH/SQrDN
Fx50qz/8FI+qUPZlTQ6E9XSNkqmfWx6boc1WQFBwYRx3DV5ubdfs1lyj/Y19BdXkfYT5VHBnFIvd
EtVTaOmeDIk1D6TkSRDNGSYgdD/6XMWHsy0p4NlD/Aeu+0W8WcvgjDk2JKUIvQlcKzHD7S/5/rpA
XnI6/N7FPzjrUk90JUIcpZ2AKxPPb9fKPDv2GIogQp8UBwrizugpBgNuBOcJFLQ/rmP/DvtciIxl
chu6xrCYPFsoy5axLXkIKcU8HM1rw9h6aZteu69TUh56XGCMFGyJ1rgcM4++iGTJ/DrJWy8Gr6pb
VW2y1xeteTdKPAY8e+bhxzosF/QpNfSmbuN8X46wO6zWWXvoaq3zmBimpxykd7djXbb1Dep9tdt5
nHE7tCl9KUZy149T+F6ibH3PaN28F/g1B1DL8V1klQleGF3/jtIYw5+I0/ilUxHMMO4Wy4uwmtrV
w1Ll+W0pLTgJGOoL3YXyaOkJJzqMQCtBARisc0X+x44JqtG9qglhU+AQT3ZAA4b2DJl/yW7ycUmd
OA2mjNwbbb0zSHFjUJXAbTiAYDzR7bU7E3y4cmobQySNlg8iDZBzuOFLsOjWzqx+6bnCOm9e0RMc
Sa6tNCoi28jSYJy1d5FXvxBAUxWxbW0ZYj14ha5sSIiKnN8dMC7OpllGaeDkX7TwY5p/SfOP1++I
CkJ6HRKnD81ew+G3demZ4Qfbod4oVLm0VVXKF/F0IatuP1ECFdF0K19FzMraoIiGILTab2FL7vW8
PgjTQc9lrjBRKkjpfMZlzpuCAtJBxeY8t3dlU/xidfbJKLU7Q1SFi5qw4Ppmbio7tKohLwkDjLIc
yUaZIcEIMQsyTgP7Nkvc4ZW40S17mFGCTz9373ydS6dkkr8kdYeOPYVd9+JkexFs7Kolgcz/b4zh
csMxngBkgsey8ao9OTq79C7Nvfxt9CMP/yn1m9rNK181Duy3QF6c88n6JbslBHWohcF16D8Yd0Xo
1q07TqBoxpehPMu3ArzCskPjOf4yuu2tdVM9F57KeF5WiZ1vhzw3KxGgSRtWTTNijtGxngzTLccm
clEU924NiKWjtdktJwujd8Z6l/eYFxs72gdNH1TysKVaTw5GZkwD1UI48lUepu+Z5ob3a+/0lwyF
S+t8NHCPI7VVBatD0XnZe/ZzURShrOJ25Ti4fLlpN8/UBDzs3xs6XUF1r7HRT/L5wFIMhK3tf006
tG49SI7X3i6Gmo1V3ZxI4jRGM+gSkjRgYy+8DCMkBnte3CVFpt4gZea1VRcpdnlThYH+HEQ1FgGR
oKQlu1Hremeq0iD9/YR+rKN8H5qNf/1ub+l7OBL/oEh7qUdlW9YlOv0NGj9kWf1sLpVCF6sgJC0Z
Jxg311p5GuhLeN/NBEIKukfFOlS7tX7EyQlhfnMd83zdrfxXrn3i4r2qv17fKhXE+vMTiLrXqyqK
AWEs701Pg2n5UBeqbprNzYJbicIypHguXnNT0g9JLwCiz/XjPJZvMWYgX1/HlivBTyAktWpN41wl
ZZMGZEl2HYwiiYk7k88gkFV4yZsX9QRJ0puYPzYUnQASeDdcmn9r43uCF/lMv0ZUJcibOukPlr12
sJ2cTtdMUCFJjfLZ0NnhuRqMYfx1mI0bbWSvWjg+2UmTuKxxXv7TbsqR7oUhqUlRthXoxXJvGLNH
etsf6PsyqNppts4N5AZrcRXCGRdszZOByFrMW5xb+TiXhjcnmRuSp4j8675raLtToPVDTraS9RqG
jg0AYk3x4tjwzMe6VzSpb4nGKcb68xMMVJ/GpJmAUbff4zH3+zzzUvjqJN9NC1WAbd1ccG7iH3Rv
X1YG6MZY62nWpUFicRfL81r6k9iqpvgt1ww5K/Srg0kUsRJJz6HmvjKcusek5Vboz52tIV8KXpGD
IFVygCSy49hN3xBZLV6vi+BWsgyBZxS84j24dnZLpmJCmpF2Yp1qxHqUjIXHNitrd0rymzHq35MS
k+11G7z6S/gyptC/1+G35NI2UaWw0oledmGzCV4vj9FLjsptECwE6GbHi1s7RMPP60BbuhG93gTF
QuAkvmh0hcuxNGXkpEHeDMcoDX3baRS3eUssTyEk0TczYoixtOHZtLWPnlOv6XO3NQowWdSuI1Rv
1O2t+7Mi6RYUi9k4eCekgSnmr3re78bRGEEEYws/HpRRfVypc7cJkTuDGgQV0ohPyGmKXNhLljgA
I2hPAatPF6be9QPaeCicQ0jbxyLHtDDFDhftbl5rg/vaS7/quzagX+q3MtvXH+IDPybvKhrUjcDd
ObC0kdFspHbfh7DN9xxVct3j2PvinvrDrv4QvVWlp3r2X57cCoiaCMz6sJyLGIyeMycNOw2Abe+N
3PR02r8NOuZt5Vzhd1zqlXMoybVZmr5zMOkDQtJllds4Mfg1Iy9pjwUoxzw6RsfeKRUneakxzzEl
X8dqOpoOOvbTnOJ9mk4glU73WmL8W15N8CQy6GRYNESKL2I0DRwdy9IAU7TMhw/sJQ45CuEoNNTl
rV5hKDwqsKFyQ86ejdacGI4QWQDeho+NTj4nlvFLY/1DaOsZKhh0Ff3M5pExPJihkCnGAciOz1TZ
TmkB0MlsvBUXRDvR5PbUzMU+0ttfJRGfMxqrUuKbh8YYaKxBxYNqHekSkDlPWn1caa2SHG0IZhOI
oXodCxWnswpHciD1bLDmFlT3Qciql4XixHizM8S/r8HAqSGn+lvdwyOW7KnIlnlkbZEFjIKXJxO7
eTjSaXRtu1FI++9fdaEaYboRJuQmLL90XiwTaSoGXDHhRE7uJkYJ5v6JLctrJObeXx8tdxptuudl
gO7UKZiICRrcfYoXIEOU1RxuehuRBwcMuJhgsTKCpkl4E/8fadfVIznOJH+RAHnzKltd1d7N9L4I
Y+VFUl769RfqD3ejYumKN3vAPizQwGSRTCWTmZERM6rAGdjZI2OqHTdvMghr14ns9bMBnWO2GK7B
5i4wSak8AnFSQV1EH/xKKkCbG081UFCZZDgBRZ3pYIH3lgCWqtZP16P25bUKslIFo1b4DtfkhfvW
QUdFZxAdlVHK7DtrQo4eq8H/zwR3L5RLVoOIGJ5pZKAaydonxnrBKvaccrsKzvm1up4kO4O3ZJPy
u9HjG3tAx1odiuj6UnbtqNglfF8QSOBrYVOuNhNTsFuFmR9Nk2EcoAh0S0QOtHsoSAxQJoWQM+Sy
uPx4atsWT0Asx8zrUItR0m9zpgtgBbtWQNiMsvI6P893SzI5X5zYGfElz5Zb9xCbLV+vb9f6O/kv
C5khwJ6gY1MgWXi+jnlRpyQtpxKD7CQC+iiYHOD+iXrSjelG6ibBl7x7On/MfWbKm2cFJF7Sbh6W
Mprj6aFJMZvlSN9bNRFcyXu3P0qTq8oXUH0XF4qtDcZMMf4aNTqkrk39oM11lC7o1kGF4foG7h0R
dLyRbIDjBSAgzhHUpB5JYcJUIjXTN9usMWxGi5QIrsi9jXNA4AcwpKY6qPGen5MOwlwImKllpOtP
FSSAhu4WcBP/+lp2SpiYyViHLoFkWsUWOG/oqi7V7NQqo/IGnPzqtxIds8xLXsEKvbyJRWZ39+6P
OZ78hNJCBX2yVkZ9Oz9LNjn1nYgZZ9cTNiaU831rgA90AMWECSn7qGT7QxvkxLdyelokKuJN/UQr
8V/TZv8s9dxaXWtd6mSw1vnFgvZtkwagW2y93Acy6I6lPqTeXeLT+w8U6SH8IcK+7XgJZnJVNAFk
0J1eANJHg4AeFDwvUcEUTEiP37VkPKq0/XLdT3Y2FWYgyoWiKvBUfNCg/WQu2rSGpa76qtfsYaww
iG3GyUntJBEmfc8pDRkNY+ALTGSIPKCvjXU8HAp8Yf/BvqkQAQkLb9WjYh/0TvhU2V0cZgcsyGAB
As+j+QBMyhkmA9czbN+TxS3ax9bx6hCvd+gBmOAwwaRsHyyOJx/+xasFS/1jm8vcCBLEZSawPWuw
I81+jKTFIrpHY5Fsy+VAJchqIX+D/zBuAwQ+l75NWtuko6wgokTDbR0OhyYY/dhV3drrD9f9Ze/d
uWLIobWBbiI0/jhb8tzOeHrGyC/cwde91EM182mMiqCKdF/9aoZoiEMYS2R2/dy4z/HM7Bp/NrdN
nORykcswu4rwrlCK4QumzgIpaiJM4Qog0WtsvGaMi9AVbdt0Vp0SxdT+cTJ/FKgUKPqToZ80aOsB
KecaiS7otOy9qzFnsMJ+gPdC5YDb2ISpQ404VmGFK4ELsHy4Gg4DJGZln72MX9Lo+knuRGy0WTBr
ALgRJuL5j8MuLaJKwCrgywcyQT0lzvj3GQL+cQc9D0C7Ecm4K8hpWqLHfVZFGBQH1f1RGt4mJkir
dsIkeKpW5Y21ZX9RqJKKEmWcqaqiEvHDOEgSc5H5X9+pvbB1ZmSNMxvnKzqNWIoCI84LfU094pkf
WtTfNvjCUrQgr1sTrYjLQqYCNPd4tVZRvUxuSm8AArU0QQa/52wrUy6GMfDYw6XJORuV7M4Yik9n
Q5v1ZxWkIXqcFH3E+plAqAugpOurumQxwRsd+ErA5jR4g8E/faCdbAz9MP/HvenjEpL7MRpOlhd3
UfdeBvMhmV1N8FHt+TiwIsBxg70CHBTcXhr9RNFwS5EyWObBGhZIqk6CbG7njoFo2x8TXJzPmwns
2QPqD6madz8qvUoeqFmpB+aMpp/SRPWvb+T6k7nYhIIsePyBTcawOR9/B/BwxqkOewgjrhN/N6Em
1RmHfqbRnAh5M3Y3cFVwRCETEnV8FolKg+p0A556nf6sfdU9xV0O2Vt9SiBhZUf5M2TehTCfvdQL
uDEd1pD7IDpxzimNeh4XdYcsIcnYN0cqam8AGP+2yNrhnsjpdIu2ie7P5ZhD8dtQ7opJjSO0lctX
FOO1r+PI8JekwyBEXo/WK3WI5A9og7gory2gqCfpAyYYYsGtsXcNg2EE1V5QdCO74SNq3+PioDNe
RLGlj3fOQOcwi4vG1fFT3B4FDL9Sa3uFWjtBYoNQ3pR652WhwhfG3seGXwItLqDyQELLJwRQixvL
oUPyYWBYIjLC7NgcnOf4VnnqAs3EOHON7w1M89ddc2e0AW4C1b916gWlHT69m6yCdehhVZH9T/Ks
e2CHe+kO2t3kKd4U6af5IEJY7rjn1qDBdSJVrdGzWcEdBl36L5Kd/1ys9vn6onbCMUyA/ghBBCqQ
/KE6mVIssY1wLIE3X6oKzx5fKkuE09pLqxCLoaKC0QaMDfG4X4WBN06asXX0q9q4EBoBp8PT4I4f
Zu+OvhZQbzzYp0xIt7DjKiDpB0wVBSkc28VExQp1xqIbuhL7NoOr+DRs36R7cMT9A4DJrfGrCsXC
9pdBE9ELjVVUQqCnCCT1+YWKep7RqY1VR5PVpG5D2VuLN5xfJ929zdpeEDJ3rWkqnttoF152CwsN
9NmgZ6gjjBr5TWw+MMWE+ix4LOIyuO4tIlOrw24yhTgmXT9XcQ2GTtuT6puYAi5VPVrk7bqdS6/E
Bm6WtP59Ywe9W2rPFZYEYfkwXZVxp+yuG9uP62Yuv69zM+tyN2bAM4sZkgZmHFbeGiQ5TI0hcv2d
LYNm8/qCgaDBpVyRbTSgMtF6oAhM82axjR/lGGM6Rbrt+0LgCJd5PXq3G1Pc6Qx5nEsWG0ikxZpb
1v3LpIL+YDRmjNF04H02pagq6D9mWgtyup19tFfAKpi2MGQJmYDzfczSpCWEyhgFZDRM9eS2YiIT
u9u4MbE+oDZHxRzNkCcykyi1pdzrmzlisiK5SPNPJrP+upmEjdwY427oFCz0k9EsKDPWlAL6Nt4Z
bfHNIaVA7kW0KO7A2olB5MIaSaQOLPXASvtUFLT0Jml+KeJaMHpxmVlhUSvZAFQDUGjkIz1I56SE
6jgkTPQeUWF155wetCE9ZQxDGE37+6+/LZgz0XKBOMFlj1jt88HUUOaJoN7x0A3Zacm76LqJ/RX9
MbFu78YnkHdADzGFEqhmAlhi2y56jZ5kIMproY523HVru4e1WRAX1AkmrhN1UAlezcjLpqehKPzW
/sfUBM63+zFt7HAZd8nKLi8nrKoeW7+AunySi3j5RCbWQLLZuMnoJhNQXBJBO+lUZHNIMk1Q0diJ
4JiHX2d8UHe7bJSaKZ0nqJ3DtftlBnHl8hvsru9oEAger7tL+WPngn0uHXK1iuFmaWOC58ipvuM1
KCpp7wbWjREuvmkVweCDbZEodvJ3RuQbyYT8Ovpro9Z/U63hSZcHCq7OVMQhuetzG8Nc1Ftbv0Ru
V8P9lHh2pUvRkhOUosBefYjrJhE8Y/dPzVk76CAMvmgR1HU6pjhTErGksz1lwsRjTY3pkEKyVfDx
7i0NpVITGjv4Dxyc5z5YJ0Xet6Cyj/JSfell+2QZyqM0sQcjFSEh91a1NcXFiZr0RTkPMRSDASD1
S7y9vDxZQC46dSLtSNGquCAhL3peQWEaQXY2ltDsLXBHA9PcV+gCL0b26+9D0nZhXKiYSSH1S449
tAxAZJTZ0V3d6lk0VBChqSZUZK/b291IgCx0NOEs1Cu5ezHLJEBj+pRGKIEwP6/h9JNNtADzsiLJ
ox0kGnohG1vrh7+JUQkdJqdErShainry8hheAaE3FdTLzHTlEe+GObPSw4ibK8i1JvEbNflrbU5g
IzUUdkANsNJm8XkNcJKSuSwIYmDZD0aLhIs93sclSQRXy96+rkMBKOHgvXDRPJ0XrTdIXtNo6ufe
HSTjqE/Ww5ASUTIqMsRtqhovDgjgSxqRsVZdy8kfZLnrPTaC2Py6q+zdzajX40lpAdoE5Mr58TWD
3WDGlNBobDNPSR4LG/WA1vKV6YbRSeCXOxVMtMZApYCOFlRBdZVbF1BLZqcbC4vY78HPDqDk9uJD
+k32Kz8JRZXlnTrAubV1lzeu2ff1Aq4SWNMjOrhG2N+lPto8R/0VpEBRGfRijgPhCrkYBlr6yiAm
bK4TLOtwJ3lzvM41jnUg+ebz9cPbcRPk02ArQUqvo/TLLVBPmkaVqMYiQ34Ba5TnlCeH2QIP2TWC
e0aFNCRIe/h8FPMm05TXBnax7h/qYfSsybyD+IngStsZqYakz8YOFyQHe+zNBZOEOC0tVLF3GfX6
N8zaPGt3Kti8PRJKN3kk3TpoJ/2bNYKwAbuJGgu289xTZj1fLKZjjbLDopodZkx3FSLel70ah4Nn
HwgEZPQJLuY7TClFVUq2GOgyBx9dXAiGvhiVuyTuD0xyvpKXmQb/h9LK+gmfl2oxqrgxq54vrrM6
XSKlyTAWOd02D5NbebqLkYzH8ijqNu7UHs9tcTcPjtfo9Ay25OPq/Mr31RZI2KP0mP59/o1xCVRu
VhzL5bTn0KQlRmIRjOGc78OUQGY6MX9f/8B2EkrYwFmhNCVfjnriIkhzJ0NVqsws8KLozQgeWjq7
mKf4MdbDj0lLXxGnT0geBKFy76tb54Bwg8P2hQCJVLfxOCNbjexEu6Oz+cQmE8DFokgEhnYuAPzz
jgoQHFjTLgAaEp2rOm8nLFGW2SmrO1xqVHfuTLOTPXOxKg8896L5QoFRHqYBpsWmV1IYRaXgvVj6
oNLAcDP15H5K81CVOwGzxu5uooaPFuP62OHFNeJ2mYDSbZEQ2fJXazZvRq15hsTLX08dgBIGGCFA
TjGxe5GH6HoP0Y54QX4w5ndZbHum3p1MdQque+Xu7m3McB90281dP2owUyz2SWn6o65Or52t3fYD
uyulXGBuJ1c+WxX3TdsFa0yLyjRSjDYkkuSr0tNk6O6QZAJLu8eErhw0dUFWdYHL0KwURLUgwIWk
Qm67sWGwW6eJpQBykt2363soMMWX7JucyLE8YlEpJLxz1hw0KXvoS/P/tyKDS69oByonC+MggEHG
XiKPmTvk9YPUlNH15VycEYZQVuUYcNsjEbjgtgNCiGn60DIQkKa4UB5nWQXK+bb6a751zg6X3rSF
0Scp+ACiJP6Sgv5o/GcwRf2r1Z/O7ivYwJS4DigQ4hE6R+f3VVWAWpU1QxOVyyO90fwkmFxmeGS+
z+9jtw7GgyWEqV3ckZ82QchvOAZeEp/32iZVLHWj68sFNtOb5kay3SwAED5qb4CxEI85XyamiOcr
QyAIBGyk3Xzz1AZGnhV92kbSIYPU33u/gL3B1W6XQ3xLf+d1YIN3OrIFvrgm19y+YpAGxUXAE/CG
4V+FZZoPcTsUbfRJqweGsRvT7gRlnsvn4Lq0jREuw2/ibuppjvTJVI5jD61bIBiz0pMYdRngK2nT
+DkpQlrZgnvsEkuwWkYzAvTqoGhGt+jcbRjNoDUM+PUncKWJXfM9B8JKicir8d4c8fYWGNzdzo09
LgpXJSvAFZy3kUrAZ5qABYjMAhMXQYpbEhd5Oy2dTfD0wkSZHVLNgL6gYh8HSbSUiwtltYNKkoZK
EmiC+T5Yr+DNXE84tF4lrkWMG90ewDz7bZ4hF6o4glh1uXHKOqwA3MdK2gvs6flBQRt6bGzWwPuZ
5qHjEtB4EuTzlwsCacEKooa+68r+vP598zk7g6xXQ623EWhGfVv9Z+7u4u4JkBawT/28Hnl3TQHu
hhUhTVR5GC1lTqtrhdlGIAn+1s3fFwOtdTsN+kW/KUDjdd3apUeA3AqbBhpiSPFewDHTQkprJ8v7
aEbAkI0Xmz6V9pfrNi7vEtjAJ4Re5Erdw2MxS0g0kxkU5FEDccsqPyxyoDW/0roIr9vZXQsA7yjY
YMT+gth2LRvZVVv3UZwh7vY1RJvy7w4Vjete5PDoY6Nr/j9mVnfc+EIPVhyphmQ5lIuro0a+Okrt
GsvPoQbOp9b9mv5moqL6Tiw6t7kufWOTDVJrmuAHjyDFNPiTb79niQc29d/kBkTVgJsKiZZ23BCr
RAFnpbcFzyUX/ca8qJfKIT1GxirMnYBer4E+iwtq54dy1g9jaXrXT+/yNbvuK4D36CYCZXLh+Cj/
DslUd11U5GniLrrjaXiDgeHnNkuXR8bkj7psQ0afZD370nQfi/nbbr6jMv+QyHoj+C4uwTrcr+ES
kwkiTpbqtPg1GgkmWfFr49uoGV48jvflnD5D+z1oWy3KnfsBDYhEMVyCJ/jA7jtt9Aplclfue6tQ
vcrsXFI1wfXt2j0fzI6oMi53vLLWv288Iu2YbSd230VV5UQprSNI/YUJpOKR53tSSgXf1p7TgzgI
gGPbRrWBj7GKNZYSMZUuWswhqDMUGSSUD9v+wKZHq65cAwPCZvZ6fY07lz+KRBZQWojvQEHyiyxM
rakdY+mieMi8mr0tMnNRMo3An3jfsc4jzIrAoON3+bvA8l4s2VrmikdGrMm1PWG9ZpN5zLqHVoNb
WSyY5h/JWHhF2fsL2oEJSsOU/JAk8HR12SnOvnUSFZz0/7ILEJgC9gggLD67M0srjvG94Kjj4Zi1
iQs2TFelz5PV3eboB8mY1G6mObBFIPp1kecJHrb/s5GHZ+4lhXGj6XhGVzoMgzs+S+5bsHDWs+4l
c38grPIkIhpVWb+qS4s2xtBxJaHPwHm12Rk0Z8O6VNIqiTsazDx2YOgCkHcevHQ2LIFfX+YO6xL/
GOTOubVpnFQMS2y1SbtNmeQ8ZKOmCWLbnjc5yMxBBo2Brwsge9O3lkM0q4sGxfS05bYZLa8QgRd2
XgHg9QJ9JB5uKBmgp3AeEpTZyqzFgRXKZk/C1GhlVOBdC7rum2J+c+bZHbIbQ/mn6O4hIGFPhq9r
b9e/mz2P2fwEviuLEcgyW3pAXwewHZYKniGGjO9mdCfDCHNMsyRWIjjBfZPANsBbdqbpjIGkA3gt
usghd4DceNQeAifuDk2vhRmUs1vp4/oad1wGMEBMCVigUr6cq8tbdakbS+oidNNLNFMMfXlhY0ME
Jaa9Ox9ftY5kRsGhXsziakVVauqIG5g0PyWqHpb2NSOzO9kfyswwL5gieU/cuH+ktelL5Ne4fL++
UOEv4D8OaPrkHcTWoFKmhK19MpyoCpZDfZpDuT9Kyo2YinTnWjtbNOfDM4BYTUxgspYxSSrTuxLq
NL1UBYNGj5B3EGBjtJ2As7F3IWBfzXSU2YScsZ4lC7OL6snqof2rvI1QAGnZc2WCETyJv2o584th
DAvgZ5Ac3jaN6VFMmU/jw5Qbbqr0D/FIXQekKnFcAxs3P0Pp5aYfzKjMl6NeLmGHAfXWMm+S9n7M
rVMzSpENhpe2N8H9OPhtZnil8vf49BV3+T9ehJmo86DgQOUVk9ZYYBtMPqlBK9sz16rczDP+yWJX
A+tZX3gp8ZSfAu+5LIGslhH0FERYPGfWoLjJUAyIzyRajaNUJ5q7epe7rDFeG9s4NHrlT2PjJ2P9
MtiQurFyNCRHJviCdqIuJkHQxUJRH2xI/L1ZxJqTUanpUVWavbXePrIPoongQTvx58zKGi42y+zi
Cc8rG8uMK214SjMtOcbgo/St0flC0+RN7eiDZNh1cH17d6LQmVlud9GdY3ZL2/5zCEXB20MZDtct
iLZv/XQ2C5MAfbNlTApFANeAalWNg7xkkDHoGkGVe+/iOlsLd+urtAG8PcUWZrPbqO7KmgvGIOLp
Hxl6xwF5NE9AngpmKPaj28Y9uOiWaZMsVyncAzj1PsgONMwCycs8LfVWtmUxOli0oVxsy1Sd5XUP
g7LGDmZpP0FUzy/r5Ov1c9vLF7fbqXPo8ZjFVTtNuDjaYfk56u0habJjPUHhXq/e7MW5dZzlm6X2
D1QuBfH0Eu+9hpu11IqNxRgHH26GsSjNaj1KPVpSf/FTDJbqyaFAW95EsJlfZVezA8dXbgSLvizy
wjDkLz4LGUiUuc1Ns2VOFkiSRg2B3pgarKfZ0SCG+i6mf6Bzk7qUCFKPy+b8uto/Rj9PYvOJTE08
t+0Co3N3O5LFHYoa8iKDT0cw1I8vNH1hgCPqg+b2AAwAFC54pe561MY+F9wBfGmVdl30CDVyxUJJ
lDC/a/4WrcqtUj0PBIaxSBrcBRFOHY5dVz1RQI2bih5VNglizm5U2yyIK1AqmtRD5npAVFOLh640
vpijaHZqP9psbHABW6uKrNAYllP2mEic/Dzxs8B5Zv40u0vpOu+NlzNXBBDbX9k6MogiGEZ2uRjX
Zr2zyA5WNllqhFbooZf+WjHl85z+mOACmo1CuV3rMFHQ7lBNpumlDXjRBB/a+q9wTzSMcoI7WtfB
8QausHNvkOphtqRFhZXZnb1a9av75FRDvzX/3veuKoVf9NA8FJDrTGpXEfHl7nk89u+TZWRlM1j/
vvnihkZGAUKZeryFg2pG7jI/YmhA8FzbjaArIAsq4RBNw2LPrVAtpyBLm5EVQi47UcnkAkX4CInV
W6kvngbNChaj8IcxCzFFI+p47EWyrXHOP50plkqtWeCfxLUjZfDAuh0mHSjB8QwGV60/HoSqfpc4
C/jO1ii3rwTTWiqlMKqMdkDkOlS0JsCk1ds4gR+2lyG/qhEvs6cFz7rkKKVEkASs8fnCrTZbzmUb
9jxiSLjFweaEupP8K+ufe8NwdfsbY9TLx96LNWGXTmSU82VjMNXKNEcY1fAut/q3Ssbo5jyCEVdb
IhOvx6HqficMZa/MPDlkOjDS32il/VHjaaJMmV/S5KaoxnvDlL/GxSBid9sNVttz4b7prgRbn1xh
W0YPUzcRg7ojlDs7pCieBleAgIfki8BLu1/45ii4q1RrAQ1JqAybBWiKdatzCwNsEYMc6NM/0gyN
Bk0R3aRrTnLl+HnuTbkr6ERNrNPMwUfJQCpfldZRK5kvW/FjrU2+YrOgNMmxz6Z/8U7Y7DFf6qaF
VLQ5xdcuaT/q5Jboz4pofmrf0aBjhVcIYCN8L5G2VkFHHZ9XnbWTG6PANbd9AEUKv+nrEPcplGnK
AL20n4JovR9M/hjm727QeWtOibMsQWGPWmF2RB7iqfmt7UKQtHMlH9p/Apt7V91KD4jmKYrTF4Q9
uISs2UhhM78prJMVLgfb10q/c1ey78I38dwMRB3H3VRsY5RPxdK6tbKlhtGk8tkC5Y3ltThaAZhU
5hDeQ15E8+xrQLrw2D+r5Dv8JkY1FqYq8Jpa8ke5PWQGqCnq2Vsm9nJ9R3c/yI0p7hBjPW8cI4Ep
A5PJOoj08G7PNH9SLEiHDm6lisKO4AQ/n06bW5awBfqJFTYzRtrcKu+S+W8eX9vj4i65LJ/Tgqx+
2QZaiENr3NyvPKsAvS6eCYVf6u4k6nWKVsXdcSjaWeNcwKaSjEEKtvMkFrF8i0xwtxioddWiNnFS
DMCLtHHj/Ot1V9gNJBtX4G6sXM5qzFQg+4K2k0vMl9n6DqJUCOigGlg9penXXhV9zyLvW/++cYZE
iZk2Zdi2vmhP45J9gDz9cXISLzUZxOvwbVUiiPDuM3LrHtwVNDqDNhKGZbaBEmIUjzwj44uyzDWC
HgwwlT9/WXQEL9HVt3/f/tnfz7bgZrEaxH9ZsfrliJrYxxyY76vux8x805W6T1oALXeFVnej9MYq
944r8L05MoPV8mbVzqOIkGESH9WP3p998zQe5lbwAQocVeVCyujUXboY2OCEIb3TWneoF/e6q/4v
h4gJc2TQQELzTx6W9HlB1rAl1/dD/2VY7iERXbATnfKQTg5IyG4VAt3z5DW23w1CvHbBdT891tLz
9V+y18yFyMafX8K5sGH1BTMIfsnwtfzZH5fQCpWD+VtyiyD1HW/QQyuCwJzr3FjQKhQOo39iNi7u
CgONdAxYoaDPEwgsszz31IL9UZsGtzGku3ZoDqXUAMOXyL+tpsruWVeDo5JOulskDjruajy4REoK
l00ZEn9o4HhKrN2bBK8sIg23ajuYQaqAscLUJcWXxmU4LRMZUXs2yve4VpUfVUX+ejBtfScAAIOZ
5pWVlAfvE/BpTvkAvylMX07wTJjfqwaUlIWIiXTXQTeGuCNLK8jVVA4M1eNpHHUXJOIC/9wNpRsL
XIzpwPBjZTYOxSEPUtUf1jZ+nr84xewlWuNWVf+oJI533RV3q46bDeQDTNdi9JeimhLJcrSA8cnu
/dwvWdT6JA30sAprNRSSW61f84X//VnqpzrJJqo1Uy+DYBVG++q3lX9oKtJ6/aWoMFXVd55SvsQV
GE/Q2bf6HzGKH9fXvJspbayvv25jndWWjnIOrLMKue9yZw6VV6hlgDKhwNJudWBjaY2zG0sGmYqM
aLBk16fJ0IAVuJ2q79dXs39FbIysnrsxkqtLa+mtBmQM8/sAPTHTK33JMxwfQo6Tlx5azHqEIrDl
/iZiJm0lzwOIn0teFL2r5IxgaaryJCv/yNZtYiF24kr8F8tD0QNtS6jFyhdDJfWgpHJt2esNOAYo
xXvpCzpGFcRYjKN9gnOkT6LkfW9tW5Ocg4xMzVolcxBUdOs3adXArLuI5M2HU4h01ne/v60tzkX0
qtRHGmN5jT/43Wvtk2g46OAiaV8bbxbS5amitXHegskHMyUG7HUQ/klzN/9JjlS/sTz5x+gDgFkH
jZdAbwhvIw9co2HtxR5i+K31mr2IfGgvk9uunfOh1pjmBZRS6Hik1kkdvmtaByahkxT3QV0roU6+
/BtfAgDaAmMg5l34Z28iY4a4NnCwaOJ8mwZvfFu+A7njtkhr0F81iCcJL9vdtGNFXf+3Uc6bVlpI
KZFhVDf9Kexu9F9ZUHkOwHJgCKq84+zrByGP3+4xb4xybjUZccUw9/ifhNUKMSmaBfkLAO3HtVAD
ADbUiR9qT8SmuXdLosmKSTNMOACayp1o2RJMn60BT2+I4WYdhHMHfRYMRu2tbWtk/fsm4EkZCCoa
BUaInT2kpA5yw34hCgmNJX677jHr7+Uvqq0p7nnTO92YGp+mrCIklDxpafy9Uv8eMYzRnc22ccnF
qiijMRsrKjT7NDaQWqWJaOpg92g0MKMAoQeVb34EcEmLHgTQuCZWQsnkZOpuOwaZHYCU8MV2E29Y
Imk4LD+vb+DuWcH3V9QWxmF5xJxJ9AZLs9BAGVM/HzAEUP9kyb28iEoEuwUXCyjNFW0E0Wp+fZQN
iypP8PghlL34t3Io7gqvup1vSUjvRINQe5Fra4w7MDwTbDJ3iFyJpoVjjj20H+cazCxx0Nm2B5lA
UZ62ehrviVuLXHY4DnHWAaq+ftBjwO7lO4oX9i3gL1+gGXcjHZtf7avxK30SiZp/ZtBXDPMabUMC
nWunxgmufJn1z+JoHJKgwNQjuZl91HzDOuoiMdHxXjZsrczKoHgDXoNv3M5JRS1pFSBsyhwgv692
/hvdTeBZaWgnb9WMjpgI4bT3hWxN8oFaYxIEb/IhSq1f0nyTZqKp992rYGuBi8pyXJe2PMDCOgKs
pzfZ/FE+GJ0boxhpRaqvHpwiyOsO+GlRTrN/jpsNXVe/iZo0080MAxfDp3ho3iv+OLZB0qG7ob4l
ABoYkR4ONWs9y2YuaY4QPBVeD/s/AroVkAIDlyiYBs5/RNN0GM9wiiEiqTeFqucMbg4cpTfU6LFg
bndV26t61NSDLOy/iHqeu8kWWoT/bZ4fy1RVbVxaCfsvH4sDlbyumVyrPmQgfzVDGg3JoTUzobDK
3iWCISgwO0JsD2JN3Kmn2TRaOq2GyM5HUN5TfwFzlE2Fusurf3JfKtTVwPtpQHtkZT0/39zYbm3M
+K4nPNg3Rpp7jXpf46AtnT3rJA/tjjwUthJBbdcHL6Q7q/brX0f7s1/A+djUamzQMuxvwe7N/H7s
7gAxYEQkyrNzqZyZ4bKMUa6VmDQw0zZhM4B0EXx+eQNVkkwEH9lpA1lg68b1BacBtp0rhElWj76B
An/tFpWGTl2AJpY5Xt6p3uTQwMzkt7JuIj0xjgqNBTiHvZcdrEPeCKwEq8wL97U4rWPbDPxVEWil
+mAOxjvmGZbbhxizXGmnMz95+BcZ3NYm/4nMBDq2NMeKlawFKm5p/lHmWHev+8neh2iBvBPgGDSf
IELJnSAlQ0mkdWWp5uWpbx/Z0yq1aQBXabhTQKAxLQqAu06zDlzivbojPjnM7WgmfTlElty4dFEA
dOyDIbVu5kLwFexcXfAZcPCuCTBox7hji5WCalOH772QbrXxXmof9VzFREbiJpi+xP/Gi+iW3lvc
xiTfbVIsUCeb6+Ly5lA5cVhhshRzIob+cv3gdkLZdml8k0mvmqnWGOxkgx3Wjf1CZemgl/nhupk1
TvCRbLsc7iZGyae2phJm5hnoKfpgJb+uG7gk4wDRNGYbNWRiIEQEJvQ8VqbGaOSpATfP3s1oBj4L
A52PSIg7kIG7c+lVr51HAW9wARqBJNXycd3+7j5uzHMLZLms19oI82htr2wLeCctmO1px0yQ9u86
xsYQdyeUlJmxsh6YZDyTZ4BvXdnJ3EIOr69nN1Stkiu2vMrYAe/P7WdmQscZ0T8aj+x98Q3s2kPs
D94QUMdT3SJMhL2R3c9sJQKGWVW3+OhYjYlKV12hiNnUKymylfS7YoWz9Ry3GN5HP7tliiBw7Z7b
H5t8dKRS1S2Nju0c8uaJOunJmPRXZrS5wM5ugESy8N+Ls7j97MEiZA8DDHUhiIQciEPHj+rL4lFX
Kl32kgh1MD5DxMU3t7HIuWSRWT1WhqjV2NkXuzD8xlBuyvEliUdUYhI/ruOQdkCcq+pPgfPsvKYw
Jw5qmrWWryk8hKuME/hpC9MAc0VDNn5biN65dCx/lWaGljmkIxTjR6q1t5Oa3VPVclywVUMKSWoD
8HIfQFj9FVW0aM7rr0prBYKft/P0Ovt53GOvdkwCSg2cRWb2v5J2ea26LHdnnYaoYR+MhLxminnf
ytbiYlzwFygHTT9bljAppyd9joNGNwK0Yf1WyL6wN6MIjTkI9thIEpBbrv66SerNPpOtecCuUeIC
2dm9YgoAqfTB8qwIxTzkRFog/x+gw7vf+9bwGnc2hmOrrGR1IvBPn3yDfrjpWfqN7YONMpBV6LUU
NvQbfNGze/ez2Jrl6jElxnlnu8B6q/cYXIR+hSwW8CzPwRxKtGL8VrEywbe4981vbXLHPzSlbksJ
bGqmFC5yfLCWNoidRICz27vztma4rCHN45mM647WeeWm2FLJfr/uyAIL2prsbs6sVJjcgiYGrx9w
uzY09dRRcNuI3ELjwhYhi9HaJfYqhVomptHRzJXf8jC7A3mR4cqD26euM7qi3G5nZTb6fxhQB0Ee
mGp5t5jiqlQ0mM2kLwpYFROMCF/fu70v7cwE5wUF1DENKcPx4OUKbub6BpNcwIgAU85eaEAGVNBk
N0+8WMQbtnODnxnm/GKUDdxvUNzD6zF2afxfpF1Zc6Q6lv4rHfedHvZlYrofgCQXZ3q3y64XwuVy
sYhFAiEQv34+3He60mROMt0TMTERt6vKxyBxdHTOtzyVfQ1SQrtD5yS8/IznxtLo20JQwLY0RwU3
8OsG6TXKLWYiVFME7iG51gOyAdZUVXzu+HxFYl8EDo50bZXvMj5dP0Lv8fLvcOZj+/IrzPJKoaml
a3w+rZfsWOvBhLGDOWi2gO48l0gQB1hF9CShyv7550ffgsv52DtTvaIkoR5M5Z+yYijCAvsdT7dK
QvP+8oOd609+iTjt4aOIYkwtnkhElGmAPsOacl8b8VbNqI6ALwq6pZvcmfroS8DZalKjGbhUWrEe
h2/dEGndjkGnMlGfqbouxA/VWmI+nuvufIk4W7zK6uFUThEx32abRg9G1cd1FTQ0/gsmuRt6PV1Z
YzR7Ag/j3W+XX/D5nfN7RWc5gNfwEeslghfGr0HpfE4OzB6Dy0HOJbgvjzhLAxw27JnLsYrtChx/
J2JrAv1DAyi7oMHsTN3EAQjRl4OefzIUSNA0R507x4PqoOZUtYmYAidDQ7/F3lYxrYUg5xPcpAv/
ZxT96/4EAA5szqrB+TMRVsAJfKpERND0WA27YSWuBxIStuq+LfGezm/T33FnNxQvaYvO7RDXKuO1
rbYsAO76kDTJJlXU7Zg5BxcSuRziFktPPP3kWcWLtfwdef5FykYhAJOhI/CQ3hohfUj0yN6b78lP
9ypd5U/qUoL9X7LO74izT9K0vTwfUopbkoWGjvJibVhglH71C13Px0nD518W0ITi9fEjzr7IJuk0
1+N4uWR8yo0siMkrVDsWXuTS/px9efZYVQrJEaRUaGCDFy+qDgj5u8tfwdl9AmEnqP5qIDp/Jp/j
/DmkEOCFvtOacYughaKVfj3G61bGt4ZIbvveQNFJNmlZri4HPnsAHwWeffIGoSJLFI4aO0bfVKJh
5cGlpGffiG7/yy7L03odxZod9k6Zla0NJNW6KJOAG/a3sTCfuzK/TfJxY8n4rXeWwGhnV+93yDkA
SFNk1bo6Ho9T1Yevh88cw9eW+hDnE+dRmFllqAEmFqPFgfTiGC+kb+4tvZYBwaBBMuNecrJHZzsa
+2HNvWLToKWLK/z4gK5d43PTiBf27NlFdTFznfhyJv7fLNu14MprlUBO5ZbvKCby6gu8D3yaFgtH
xlKk2Sco7Go04mpA/WaAmjFsi1yEmCiDY7xQ00zp6iSdHT3S7DOMTafMnaTH0QS8OW/v8/jl8odw
bqfo6O+YaJqBQD2fL4wQmDSKXKI8tH7F2XvhvWjGw2eI/3gf/jP5qG//8eu2f/8v/Pd7TSVEOlI+
+8+/H7L3pm7rX/y/pn/2z7/29R/9/YZ+VA+8+fjghzc6/5tf/iF+/p/xwzf+9uU/Vpisc3nXfTTy
/qPtCv4ZBL/p9Df/r3/4l4/Pn/Io6cff/nivu4pPPy3J6uqPP/9o+/Nvf0yI1v84/vF//tn1W4l/
9ph+/MV/S9/Kt3b+jz7eWv63PxRH/6sz5T1onquYA+NL+uMv/cfnH7nqXyd4lGfi6IZF3+dmruqG
p4jq/BXNTcjVQYkCVFRVRfJq6+7zj9S/QpJq8gc34JXtaQDD/M+v92Wdfq/bX6quvK2hkNr+7Y/P
xT/efQDV4lezVRM1ynQVm2WuGpz/oeiaLMpEpa7c3rW/eTpoqGXciHBsiAwpFFoy1gcW49o+ptik
jc2aW5cZxR23c+8An4l81zj2ihtiR2S7t6Epqal5+twnnpyk9uoIXe50E2vlq0pG9Y2Yafk0jBVj
vqUwHlp2lV55eQ3aJPDoBmwSGi/0mkL65VhFRwv05xs4fuL5d40HhnwKRNimRvUkOfg1g1AcPizz
GInUgXlXcEXCjR2yjvD+IA6a/enqcjj4ZM++bwTEyQfvXQCJJh+p2RvOldqrSd2SiLSmGlDqCF9F
pzPsxhpGN9XoRUNVvhouvBJ4Rh0/tdI3tyXDNURu10xzQ73iEfSnA9OonnRJNlZuvta0WA1d8agP
DE1vzQC2QOXiGWpmj7JrH129jZxGpwGwr13IynFXdsau6dUf8egAo5bXO8vMFb+UBXQoaIWbcVaY
V8QB8wx4l/bZamn5ocYjrJFlW680nYLow1MSKE3PgA2yn2KP7UVpr9O8NHxHqvvCUuFFn7rrEiYd
Wu0AAdoFshTSVyT+HikFeVA9Wjwqk6uzGWvevV170L0o27uRQIYEKBAkcj5yv4dF+6pBy+gtHblY
McXJQPcGv15N6zHKeMb2ilf0vqFn0O1vrOHGdpNh5eAT2ImhOVRdT3eNzuS9WQLTPIwme6stK/+u
11oZxsSOYeCgYmti/qIfSqXPVrBPLqG91MZrLYYuJOwlILXZKu5eHdM+soyxX9V6w7eMueTR7TQv
5JKVu3pQNDfwNBjvMZItEUinEmX2cZoQ+4HirAljpFMpM9ZkslR5ESXqTQWlttpiPsVk2C3qJxOq
PH5fku3l/XoSEnLtJkYskF4GOBQdha+fhwe/xlgx1TQyFOlbtvsrq/RtO/4aGwXD5wEKbt4CLExz
z8TEVAcpDS69unPSRx7Z4How6M2iOCPuk0FpH7lw9gQX66mxYuUqafIYujF9FVpOZu5EYSi1LzTz
Q+uAPqiIVKOqVeFd0Y4xnL56uPrBVUfpuyTKekiiSJIcQK+HSLBtdZFlDTRIBJzHXBnv9Somuq9A
Q2rruHW6t2T7rRrYq1E1dzl3fkrLYH4ii+e0HQGTd5woHkZ4zuHKvMGF8m4w5TVyfIIeRDfA8qRX
2TWkux/abvjByFD5OqvxYSumCMZODAEye45wWZjFEqjfBN09n/Qd8W04YwL99WqkCaD7sT76o/Qw
e7R7l9wObmdta3hQQ7aP9++EF02U5rr7MDijsYsN5VoSFvZpY+xYSfQHrzTkQzakRh6oMq8PZlKA
Yw2cwV6FJOSL3hPYiaAVDOx99173lIcxKvMtRPVeO409qAy0ht7ZuS0D682W9SM6oGGewpAa+/+Q
Fanh5536HVYeeSRTDiuUxngGCVb41Iz3dTpSP+k4LFkMwMLLdMDjDfDsHcrcR1cc2qeQA/N7pxq3
Zp63N60qipBO9IOaoccJQgluk6IadgBDmpvKychaQPlxl5W1EnhGr2xLr7nRizg7xFrxSpLCXKsA
2wcdVLjuC2ImkUmz5ApasjLMDY2sIYBthi6n2UMsiLLmdrntPJuHxojJITgVyTofK2uVtbblxxqm
l0lWPQ92VQW6O5DXNEVLPstHfV/zRLsmsZL5lQETsTattyTTy1WeZj2QhmxLYgIqle7AbaQ0Q6pR
5B/hvqop5PX0OGhaAGdIl7/QBJLpU/4NIcBXBOrgAs3bVB0yEYB9jktCPc9VX6FOfD82qbJxyr5Z
eVr7I4ubNIQtUr+iPHfWSlkEpie33LG7oDaEdpNztX0tUjQc2xg27KMj9lZcDNcCLkTh6KkDADRm
/V1huLnD05xuuVCWCB4ncykkLvDeAenD/2GiPp/UZm6VGsZYgKKTNXcGBpjErkKnk1tWykNt3FYd
OQwdoEx4QZdT2MkJD3YsaEJQWkVwCHpNB/LRjbMd1FJCwb6AhKHiw9wgGPm9NFZesuTXPi+s8YgQ
bceVFhNpyzk52atRV8CZScqoNswQCoN+pl532aLJ7Gl6hHgw2sLwKXVQpc2fhxnSYbpFaYQ+dpSO
VwWKp85uwzHJ1rSMmPfYWTJSqmIrGAlyF7L/Wn2jJYCaqOOKOQ7ONesbZhQLfGd9upl8OZ4AjdJh
XI1XPPkgzie5ijeMPVC9NLJqdTfqteOrNaZ6bQZZwZp96AnaI4184gydxMEOeOcGBal9zF9Rl+zT
tgk72/N1Ud80Pb2X9rhl6jRAbJ2gSDCDq8bRx8gd/TNzzdp1bC4S91HMnzwBkuokfwl7KG2OZylE
6WZda6FbVue3QojE542+6gxQSF2cCsUda3HkjrDSRR6vtnqG6YhS/8v71QC+FwRnWMK6p/rXOdTx
cZbbNEJZhSkLNEvlVjefW/nz8ndxbrmO40wX0aPvImkhM8776WHZS8+LoC2ubAoJHXZb9EuVy7lY
2B0wYAZ0cbK8/RoLhX8MvC+2Rmul12OjR0qH8zZLP7hGVtmwxDaBJ/eZlQTmCjU2ZL5x05oFHAbC
qa6XNJIjkcTnhZIcEunSCH54+C7qa8Ebd8Mb1LGmDTkCbWwrdIOgv+mU7mFM7RAeWODfwBYHOuHw
zGu7K8gQpmvFdn6UXQqyHEzGbtIqjyGxVtAgdhXgkdx8p3POQmsYJ/FMu7gniu2iBZtUY5B58KDy
0zGTT4PNaAjBGLFHR0pCjqL1DN8T+bXrQn3EoG2N5GE6O5RfZZgmehWpxBUbOImIUKDUDjVk06cW
I81IYyaYQjgLqEQGhXmconLXH7GuakHuzBaFtg+w28EjtZb6kBlEYzjp9DWkiPHt0SZUTfrQU3Bv
azXqOYgNRvvdqdPMb8v+zsn4HTPFvsS/UPPqDjeCb72lRzD7UTc1JqiKrrx0Io5SGqOEyFflmG0h
Af7kGsWt1OvnoWtusM3uY8cKk4rmYV/Xh6THiTxi2W3S3Q9SWSWF9VZhaAQJG31DLCtojfLKgiZu
xp3QM5NrJacgBlcAXtKe+Iowr6gYfjiK/tLkNo+6JgVryhR2aGpFASsvlQZt5XJ/NHB4K43uoiVU
q/tepPfcyJFQ8h6e4DEwujDdeHHqHMgMxl5dWV2NbLSDyqshZmfEqt9J74PxJEKb6Uc/YqBL9DoU
jO+cMd8XnbbjpqB+VjlkJYlFYXCnvAgy4DexK1ymRvNx5HmYF9ValwAm0Tb0CkuuRJ07Pi1GD0TM
FqAC073mVbWL28H2mW1D9AlSpgEpp0YlTRVsLbZ3evWK9rgVo4h74anysylsfSVH9qJJK6Sc7HBV
h+SgC/4P+gqBo6a3nZM9CLWF7oV+VaHwYIUeGY2OKbi98xrjQQdIt9aqiKTNlUZHXOuMHhBMW7mF
GNd90yphlel3kKNamaXzlFDZ7+scwEV3GB4qOV7Z4N+CWfqke80mJWCfWuJxLM1AKrzyIV+JkkfZ
Nhpb6VW+4hVmZTWvV6qsN2NVg4DqVu9dA8ywXfwYmLG2B3JVsBTOQzXZGHlZh2zAxZK1t3Vq/qqp
8YK3feMawDTWxrbo6o3Qx2vozoNd2atrL9XKKFf117jXQlutG186YzSW9I5okADoG1T0mfkTkrgB
zvEt6fotJBc3MkuJb7Jun3ntJu8MFiRKFpl5BjUepXpOin7jZZCmLNvVqGQPHm6ExkC/CxO3TGFA
uiQu410idb7JXC/wlGGjpI4GMQ4p/MJOtoCPbPQRFSGUxDfp0Lw4DTk4AAZB+Nq9tz25kmYFLTVY
fHTqI2XwLoHVGQheIC7rWahWxW3ucB6ZClRz2rr4YJm4MlW2Ki19R4mnY49oelRQvNamzzDCwojC
J5gvByy370QLKV8gu4Bc1KytzdubnNgwTgPh0NeUwlqRse/9TCeAUYv8ubKGJ6A+a9/m5T3ryNqM
7fdqGDLkS3yBCiEtcgL6n9xWsTt5Xb9m6I8+N8kIuLfQfgkOberSKxVfqi7g8Qy01BJOdFQf6yvZ
qM+4iuR+6xoOtBs1suOZSw91N5BVlctHNE6UILf0vT5UV63lvcq8h6u2nScYmPO9Xeo/06SuAkj7
OJgp813B8g9e4pBmPWzAXZf64xBbkGGg9UFhuLPj97Q2dQYAc5Mmxdpk8lfB2VXpqXu7Mg6MOY+d
6J4Ki/S+pXUMQiZ9EQ5ZyYJ8SMKxTTeE0gwFgBHZDPpeRWnvPdJc4ydtVeE8Nb15Vffmgw5p2rTQ
5cFCUrhhGToAlvSA5Kn7N7O3H5K0xQk0IDkUWgbeWpEqP0TVfGdZ0cCbVTg+/uy5l+CeoAkj73uP
Hpg0I3MgYqFzfqaKRFUM9x8wejwUrrMDsvYcpZwgCZHDu93AKvzeLwNtgj7+UZRN0JhLmLsTrCac
PAy4AUyMffQyT3SEpZ45vPBiGpXPovOBqX3sA5H5Q0iumodBC97ZSztey/0EM1yiKE61zLw0nbz8
AKmHbueJrDk83VsSs4RFDVVXifWjTdWF93la/OPpjiJM7/uomjIHWSdCThH6wXez6zZ/s42lIcS5
MgpegbCKQO2vo2P5NUga5yra3ymLtKHaaiwN4ywLdWncDMwM+oqsL1eInzjgk9d2FG+ql48earQc
L+5MxOtS20+aW4JGS5m8ZMOrJXiYK/kNrtCHoun8nC6h5qdnmcVGDQHkJAAsENKe1+JebvcQCC1Z
lFG0KQS9QmMwIlPHo47RRK69fYN00/SVzzSabCh/vfzwp1sGYYFpn4jR0GOed75GzjSzVG10iSwV
o6vvhri/HEA/6QQ7ALFj0mNgQwIO4M0uplDVdwphaTxSNjLA1Rt8bwY+FsjsYdv79i33YZcLsIXq
o16GMWO6ilf6d74kknW6c/FrADsD+zYYMyAbfF3knmYjbWKDR5WzNeLXOj4A8Hj5Uc98+3DlnWYK
no7qH1G+xnDBEE50nqPb9jCE04PmqW9AHzENcUCCJS237V4P6QHC/wvjtBM0C2Ypx6HnDlq1kkvg
YRF6vIkP1gs8laHg+Y0jbHWtRviff/GgvEGjayEhnO6fr3Fn36ouR3TkprhCvxfNlUWW2g0nUI/5
k82+TqsuDDYmpItAwXLC7q2CBZUSDAF5FDvlrtsOa5gOLqSET+vTr58lpky45kNGf6LTOFOKOk4J
JHZSjHm6KN06YbrVIm1fRR4ANBaUqnx2mHA05sMkMJNfFTv6xFt/eAIFb4kqoU1b5tIvMku4xNKF
adXT01Nlq/CmC5TR3OStqWNKZH4w6VzBv20l9eLGyLTvXIXHCe4KH9Qt34WTd5i6qNcytle4Bd9l
OnZi7/68vO3PfVmYLVlI2JPh3vyM5U6hY3pSdxFJXvpGhrKggPe+XA5ybp8dB5ntAhBixpYktIsK
4V0ZkDpukyVRaOtsDAtJCiMAMNLmt2k3n1RuIG6KWYt2D21KhlIL9eGI7pQvaPHeKcOjomt7SXWK
3q/qraDlovpoFV1Ttal8qE/wKzRU3yGG2AN6aZhQ2DSAQiRTH9wz0f8hEB5TyxX0YKPUbp+ZqN9s
FdqEqjngcpVQv1XjFZSOQ6C2P6inBo3gH33svhkgH3atDmuC0cXlQsZrVYrGHxk4ayQd31InPjSD
g4yjRanu3MDdVI9SIuIA4n0vSZ/vHMEetJTtYQH11ku9W/GhXZr7nd0KKGhBm5/e4ZxAnacmsUtL
Yre2bpBVVgQv9kDpFs6sE3TilBLgMf3PMLOPQlC7byxokUUiSjZCCVkAC5FkLVYWyvZVTvylwupz
6U8+w6OIs8xuCDrqbaXhwRrL9lvDOCSjDHpqroUxrMGYqnAZgQUfkRzQTBut+obdDEkLSo5ov8H4
WPcHrj6M6qfc2HBrtuoh1wG+63nyUBX68+Wv5dxxMHluoeSF5xYIebNDt289CCJh/Bx5Un2ELXFY
KVboeGDxum4c9cLclSKLjJg9QkjuZkyVdeK490IFD9P2DCDimVkEdas8SJktFASn1Z2N3qnrQHMB
YmvOXHXBkq7KxsrrMFJSs53btc/EMXMflNMmyEropML5b0m87lxMEFoBynEAuYaewNd03rmiHWiN
mJ64Yka5UivIYXoUXSp0Y+FA8G+8/eNwU6/+6PRQTUUlGLd2kU34k+c0m56m39CJg3Us9GFrO/Ob
FJCXtNmypA0VV32qHOXaaiGc5IwKCWVLtrKy150kC7n63GmqT3KdUB8GavqkrW5o2aizNBHR+MBD
LequIVBKf6QRCdCC0UB+4usslEvN3vPv/3fUKfMevRCpWBlThNJFiibCGqCcrD3oOEidtAmd+OPy
6z+dhKDYPHrE2WL3rK2MkuMRCxUuLvR2kHDJtuGKQ5Yue2fSHfAoIIaC1QWjz/koAFzbwYjHTETg
zViugTb6u6EtiTZPyWyWeo6DzFlcMTzMdcAWRGR4a16+QNpsNaAL4Eq06jPH1/NFL7EzNYeOY9yz
bOBtQNOZFT+5I1uttxGxBZLVd51wMMI8sm+dgAHL66PVOAQy5EEWklsroOuloufMOfwl/iy9WyVk
72iH18qqneSvoMkufKDn1u34AWfZnJaxkUJ/WERVrwSVtavbA00WLTDP7cOjKHMtCjY6EEapCfbh
Nrs3A6jl3aDnqPnalbf61PAZQnQEU39JW3Vh+exZSW6iFTMAhSki1y2jOIX/F+2+VTiFVepd10N5
aO3msRFLROKFVbNnFZpTKJlbJwhr4egoTLQRFzHQp+MOcCd/b0x7dqpZXgs0Vox1s3x7PdES+JWx
7ragom4up5ATACgqjC+RZgnL7kWhu2g/Rvm2vkarI7mrHpxrFo6QmYqvxPdqXS6ZzSwt2yxtqSqB
lVaKkOaab7UN35CtBoj+4qNN6zDPJ8cvcXY4DR2QYkX++RLHqLnVNsnBO0wmDyCSLIpmnUv8/3BB
tAz47M0v/2WJQJi6CeCyep+lL70Nz/bO2rjWtjLd4PKqnciF/WPVJs/Ff0SbrRoRcHrqrFJESm9/
K6t6ozTs2RxE7ls5jKVrTZQ+mNofRovpDWEVpoBjukITe+NS6JhZDiYM/K12xufasgdfVikGCsOD
kqn7RGGPZpK/oOMMgpHmyUjPy1sm7IUewtnU5AEyaVoaRt/zjxf9GNfOOjyCFEDLOPld62hh3pgL
/YJzH6uFtgyAAsjyJ2INtIMjHOZUCFM8dMaVCajZ5bU4V6OjCTKRnXVYcAEGPzvytYEJHvci6gMt
KtAHX5P1ELi+3LtRcbe4q8+dksfhZtnH9dRY9+hnuAEcqdZna3ur/YDkkF+0ASZknyeWsAOg4PQF
IuG5L/c49iwtGZVeGNQW2OTCAKVgatWtdGz0tHkeOA0bpQ8JzDcvv+CzK3j0fmd7XY/tomYDHljt
ct/VB7/oH/9/EWYJKU9lQotpBQlRnhQMiexR/Lwc4lyf5csumSUjXelSHagHJL07b2+vq1svqlzf
2tvfYd4QapvsMHwD5yT57gUldKPiOEQRx72ARIstn3OHy/EqzqqeWmZx5ep4XNzp9nkZFO/J6OP6
rwfsrl5n6z5qsImEDxyH+9LfkDAuF++ZZxcV/Uk4EQKYfIKtkUY5kFTgdeQtdKSM1woo08tv/Fx+
sX5H+EQUHFXiLI9tp7enCM6HNfy0tIPqZgt5+OzpeRxk9u0bZuoMfSpRgQw+D0vb10JUP/D/fjea
aBJM+T8oRk0f2fxYO445SwCj8BrmGYg5KW82Wy9qg3GDoR4EWtjrstXeiTrWdNZYNq6vGBDj4jwv
kitv0IXQVMS7E1G3gitz6qNtT1/JHYB372KVqBEP9G/mUhV0dgUBLfMAgwcIa04GgQSumzGBBx2t
5MPKvSjt4lVFxMfljXIGyoYHPIoz+zSt2h4KdxzhXuilJXT51SdKNPSwdMCthGrCZazlV3oGISo5
vAKdwteXf4FzpcOktwmQLHpJJ3ODEhALBtq+iAY+fJQOcNC9OqTIrcqNMZCNG9sLAc82TQD/xZEI
ESW84FkG6Kcs3ggTKXWXbRTQp8pA3BYh4KT46oG0eFHWZWQNO4JEtV4iwJ593KPgs0vPAO4URV9J
RKk57IHVr/zWA5hT1wjM3FK4JJRKp60uv+Lzh7QLABE2EgYjJ32RihbMrTwRTfqq6FauoZhtrVTM
YXS/WnsL2f58XjgKN9tSemp0qpQIx1ZQdUz8Kpxg9XSlPCcQ9r6eWg8FPIH7pXw0ffsnueEo7mxh
LYCL4caJuFO/MH6e5gcmKgLyio7T4kGy+JSzleQM8mWl7oqoQYNFQizaXSUrJ0AWDICwZn5dQXt/
qfY9M8TE53r0jLM7LW59Xg63+2nziq1zha3rG+vmWp3U+bb/v20zb0nYXeckaY5Y+bZ61MIiTB/M
7eSw1N02T0u917P57veDzcVlimYYpd1i8SpvXHGzvCr1dFXE6pJ62sImcWYHSGs7XqmNfz6UuRo2
mPD47ksCZaVlwcjzX/s/P7y5yh51GBSaDQcnR2/4Ln1qsjzk5TbuYC9KloThztanR29wqjqOzvy+
VEnaV3iy2H1p2RZ0gjB24fzFAQNBnSOTYIDT+uU9svSA06oexQR1uE8cglWj1AgoedUhV27ZNMjM
G/Q+/cvBTqjKMEiFrRpwFzgrINVmTcXBUTTdAyXTbQGs025sTJjZbtyISf4BbMwAaPJl/aH5psTx
gHG2DrYIENDWSX9dkZR6Y+5UUeOON22rH7y6B9pDSqCvErP5URe1EWots0FdGZ1dqsbeK5HdxODJ
zFsFwDkgUdD+7ZauBSeH2HRwqZNoLo4wE6yTWR7I5aCMnDJgprv6BT0O6sNYC7SdLosUPtoru06e
uV6GAGrB5i5mATHSX6YjFRjSj7hJeBnguMIqVrbOxhVtAQu4vFjzmxqoLipAv2DfWbgZgmLyda3K
Nna62ASExKlvqn58TrsoT0CJy67BZopYvtTsmw6V4+Q/xUMpbYIDCnI5zAO/xhOxlbMxB8KisST6
Rim4GVSWK4upjl+DPLKw8U/O1CmeacA0FzxGG37iswUYlHT0YnSqom5nr+Md2SkraC0NO9fXVs26
WTzcpvc1f76jeJ913NHeb/XCI2PCGQ43xwgmkQcwlG+cu+TWjvK7OLAeL6/fpyzOPOBnkQT5CiCP
5wJYrt5kauoKFg0aB+/bE+8k51fuaAxRlST52ihS785mgmxGlSbAesVFBKgaDTxqm+GgQ1UHBKA8
hMsqUB9cCyjgnCOQMBsH4He/ynP7oemt9q4tPLbu68IOEk3sAfyMClJla9Uj2WZwtOTRiU1lS2M0
GtvO6MPLzzllxUuPOTvGK9K2AFp1LOJgCvm9oQMqKjeXY5zZmyYUUFXVVNGGwVTz6950hpplVg6w
mNpyHAP3A78FI9HPypfLcU7TlWGi/2aZwLuCljkf0Wc8gbeS5gD9m/KN0ThrqHTcq8z5uBxmnvSx
9U0U7GhcqajZT1ATpC0arjV4HKt+7Ipt5+qrBgg4VfVptQQ8OffqjmPNlqfBKC2F7QGNRvMnB4AW
fKKNCUQtvBD+9Y0AKI8H+j0AWhBhnC1SRZjhFD3gYXZylwmMbf+NxTn++bPCo5O555QVfn5hPWN2
5TtDOSnG/Rt5Ccgk0J5R6mMnzPNSYvcF9EmwOB0oK1Srwzzflv2N1b+nw6ZuqA/MMyqtdYEzLE1+
Xd4Z2mf7f/Y5gfcNUJSLPrBxIrZvt3FVKoKySNHdvVQxRzJ0SVdZURY+uAfDTVxQxe9dxdqDFHpI
tWpNvZhtDeBVWlAa/BZAnYClFGNb7GZIUMeqjDKZWhtl0C0M0hsOzKPmIbm49zJPCCY74qUFDYwP
8VWrq1tdFWBjGGmkWv0rARUyL4ZnjPbvHBm/6Ppkd9KwXTKwyQ88v471VAR6qr+xQv6E5v0dydtb
lVaRtK0nQ6l+9CVs0Fx9/F5aZhUZErSvBt0hqxi33aDlQORn0NyI4/pgu7ERutrwA8hr4Y9Jne5A
lPMNtbtyOouB61PEh9wsrFsMSvMV6ScEYtqIfWp62xQsxFGW5RoochqmZrIFkF/6ueGxGzEm7qYp
B7pzWOlsLU9509UmEpix7snY0K1tQ0HFBP9BUYE9yxV5S71K3wyWVqyHjDYgqmEsOzaNBlaFGo4F
Vw9cqzHlA9jybYAdku/mJfqnokEpVbMbq/SSa1fLHlJZbFteri1kbr/NgMQ2mzjF38EBm4K7oYwV
9lnr3adFv+9HZ1PXw23pjo/V2F4B1h95/fBecrjWAc1xl3jVU1WUL2qhpkGvlKFrN9uMWzJISzMN
TYcnvtU3Lkw8HQVsBgMw6bxc1al1myRtNChApudOG7IUdxDDEqHVMNUv1HyjFLDhU3oTOvBuCQn8
7ADN8B+t46w0I/2GdYqkbr80DXizZRxHBufWOvG0QOVV5JC0erVh1RZKe1gRqUtftbsXopgYmAjb
xm8KGQ4Drgs+wFHVQqV0LsUBgT7JlE6Q3jkOdugSrxFFwSJWKh+Jln9zJD+0ng2WjDUsxDpz2kGT
YWL24RvVnPmgRsYjN53cZJGugiZO4QEJxfGFHHCmUgHbGZNylOnAzM+rdFrzkVjqiErMSV45sw5K
U90SkVZ+iaLYjYfvROhrYv03bde1XDcOZL+IVczhlflGBcuW7BeWI3MOIPn1eyDvjK4gzoXGs/sy
VR5XuS/ARqPRffocyyOG/K0jy96o1b1qEM4I38ZtiN9h0fKZZgH9ygR0kWDiN16lFqMPP8vmoU2O
ffpwfa0bn+6VCSamS4CwWFUKE7KV/1JbA3DFqTzPsTLDW4TgurHN9eioRSrA00B5iMlwrdjQxmSQ
kamATl0rlzsoIAOMFz1eN0NvVCaCA7LzYoa5cfMWMmpQM2yBXAuz5F6Jekx9lLZcTDaRvmXDj+vm
Nl4y0Ki+sMck0pEJsa9pgD1aR+nvYxBNOqkXm9CjGaDnUE9ODbk58i2KHB5F4+bns8BRSuuP4hu2
XqWL5THDc80v+v4mxywXkEKrAXlNhJIElE6cw7f5AV/MsfWUUqvUrkjxZOjlh7FOHZ08DvrEOX4b
a9JFTNTq8nN7ka1uqlWkZAAkdH6PdmZupBjqRuGmXQq7Fv8t2BqJ4CtbjKsYNDMjKWyp7XqaizXE
9JYfYdzruovwlsR6SJxEY5cJGBTQ76UZATr6OYuVHTcqh+504wPpYIjAgwc6hOCvZSIGmgCxPuqI
jkK3T6s9QRVPz3lAny2H1/FuFCUcZGCP2cq+MCjiMNZYjhC2nzC7ucu9OpBCwZHui1+mDYze0/Jo
3Lbh9V3cerG+sku3+eIFqU+yCHIS2O09KEWjnJefNG92QBgQjGHNs7ZxC7yyxkSrURXlRk5gTb7L
z6hBePUJjNTZV8kB+284Hnjd2S0nudxVxhdXC7FYo7saWx9yDGkLkMY1m7CI7v9oGxF/8aQzwOtB
F36xjYmUIAWQYQjKzeffBUSQI+xiCPKCkJpzmjfua+ziizH69xfGMqVMaxXZh7+AsjzpMV3A9cc3
cAp6ivG8NwGGpopIbP6Bp16KKS8DC0LS5WXl+kssIstT9Sm7tZQ+SDE5cwbiP3PkITHvpGUuHKvL
yQ6kICdolyJR7Q2AC+b8tmvVsxLr80ESGswhD7GeHXNdmB7UVY+DItWgFpES3JL1Ih3aCAiiNNM4
99eWI6CPpEugNNTfvk6NcZU7SzY6vy72cll7Qyc4NEdtLdO/7gpvP44mIo1SgDrAeL3KtlVKVOKr
Xgf9eAFJIGOpg058um7hTcUT8FmYQPtPpexmb+jNin5Vi7qaiA9aFj2QoUqjfKNdjQIcjQ7aGlyH
e9NgeLYoSxQaD2UWRMLXHgdsAyag8BDGdSw6wwNkInf5kRynE78Xtrl/F6aYgNRlazRhKpb4ctw+
lDisuaTwNpBmYK+zGWzghQ0mDJlKnqCqjOUse+JNu8q1MqcJgVAN5hP5pnz+k+91YY6JQlVq6U3U
YUlA3Y6g8JVQoJZqr/EmD2I+JxkzkRyTb++s1wtkLkcB1dexEmBx1esQU4k7XZA+9Pqyu76yNxAO
xi/Y+qOy6k1F6MrUoD5nqd3sSvS76i/Dh/Gr9JCioOeXgeEkn8rSiZAxuqjxiQ/FfjzwYiL9ZFc+
6bMHX8TEEXOnOcnxS0AiYHfWXZWADjprvQgE29AZca8vfPsIvnzS52v1wlyZmB1mQeFB1XF2ezQz
2yBxMXOP3JTsxFDloIzeQLfZjWbul1woBTESnj0WJHWYJ1VEm/xMXCoIhY1FEbSyi4+8VHjTjVCv
AZUvaudvykZzNY6zPtZgAzM+iu0h688YDefs5NvIDFd9scG6UJO2StymFfH7BXCb5rb90oJzC7Kw
o999MhZo2uthd9IN+9823emWUgkqCwN7YAtlX4K10c8rSn6IadWdon4R+5+x/KGPUketV467bK3R
QB2RzmPQWiITPgc5izDpqRFcppJdrPflOGBkxPCWwgiub+fWFwOvC5UsAp0i7rvXgVqWozGqWxN+
mYF5Sd/JbYiCASf/4Bmh4fXC+dUojkRgFRFdpJ8qMcHD2tugKbi+ks09g9AGaN5xkWIw6bURSUNf
qosFAumKb1GnBCYY+wzxYKCgfN3QRgoMR3ix9FZtYEpq4IcI0EMTJjfx0Jxtep1aQeU16MlynGEz
aF7aY78RcL5qkVOxkmB1E0fdj2forJ6akHr9tFdvQQZny7b+WECcAKPiEKcQQ15nnW4fGy8vfwTz
DZtEWTupx48Q93GY7ynETfffAZXaisuXdpjAhZq2oGnAgiIx1rFcsDU406F3Ys90MSKDd40OTvkm
kHlIKd76aJpx4aOjoS6mocJ95KDDpRTt0p3sY3iSc942vRSdAV23cLTfjHB3RBRla0DvUjbjO61E
MAbXky0ngdlzrgCE3LefDJxJID3HhAuki9jmaRRbq1Q1GKbO59TPdZCSiObB7FqUjJewjyBzpYmf
jRzkpQNqpCfU01xZAoVNpv6IrOhQ5PK5iM0qjCNA8xYDOi95tAKUm2reGAsfMozd2eCMdbFUFE0F
8Zs+qF4yV3upaiEfNJylCLABcYg6KKakd1GT7SJwzDtI9HeoOd9l0uKmat+4wkSgEgAKCPBDKuDo
ENZHcABCwtXYx1GlO924hCWg/IFsZL96yHC4KakPAhRswZihP0za3NpjXgcaJA6V/pMlQW/NwP+b
DIyzDnm2X43BBahnJ63j4ln19yYDFaCVB30R3+vNBJ6T0q370YHm0cGSW0/r431lQHhJ08eQCNUj
GFvu57ZdbROwvVTqXQN9sSIWQnl+KCLETEVt7Km3DNsAkSYZnkCBcVhykMLIE8Dllo3E3xZhvG3Q
BpjbeFcU5UlET7PGvGiONrpkCSCNSU6YXfXFTNiZE1gQ4xVcV8qo38Vt9W0uG08F74xRncwGUknS
L3OsZVB34jmkjgcd5BGlnNrpSpSd0oGHtHla2urzJD5YGephpj6YjxWpW6cG9wp4xfpQ0dvqodaK
ZBf1UMOr653UCN5qtiBdqaYbMRmVY9ybJygfnpRs8AdtDRMoRaFXQc6YW8XjQWpPICkRnayXzukK
zHavrP4E3OE9SATmPUhaY3uqyCGre7znWojFKdBOVCAGOq3zGaOlZ/D5oHWhYeI1NhNPm3Xz59CJ
621Xpeo5jqthlzXql7KmCnrTsnp4Z4I8NR5EdPGEX7LWKbMzF5G8j40ZZFotuUv7rvBlLTLP4Iw+
SjLYJOPcV2SwcptpbWc61JZ6wD7MHD9nSVylliVHyxQnFzRbsBQvHQFxa4ZjrC7pvmnQSBFTM91F
bR2YCsCMpWrhBZo9RaYISschmFeRPnQfu3z+QkZSuiuB7qlkosvRS99rBaoQmVA5fdLcAJNUOiOe
/qC5Me7jMXnQkiV3NPBLSgoyUYAxTktSnmuhj52+G1SoU6EWjGKiPSSSjBnecQiGqYdGi1DkXkOU
o5a3QTlOsQ2iH1tLRE9M0NZXlJ1YQOZk7r+Cqwfab20GoqQkttslE8K5xFY3S1Dq+RRKa4ZRo8QM
52hwZjk7a1ICNV6h/maUyU4m47mIwN1FDHOvC8rBrLQfQ7WAxxjaKYBHBjkCmr0KSVAp6U6qkiRE
m8KwQZfjTUuFljhkMdLSTO6aIVoOui6Ue1VS8KMrgQSDNhfg2zIICLtEV8rED2DJ2elzfVQjDFsm
ApgxMan5sZBqEOHF4wp54HLeJ9rcOYWI49Glcw9FrVw6Jg0YNPO4T86JOsXOYqGNhBDVybXpYfa6
BNNXvOtM84NWgcbfyPWnfkSNpyly4sxQsA0MlH+cSs8+r2YKHdO50tH7jCUbyfu9UpPHzopPqjR9
XzThSYkwJCsSpaZMMRCjkqM95Fe9vEn2naZ9WVOhBBJBqJ1+0j9AXA0t+xoTvlXX7tIavJMYXF1s
SCniP1IBTY90rgK1Wyd7VnLDyZsK+uIWkFZKP2AYptUeRnCTCWP7OAzW1yWKQc2jLkjk28oGYAXt
KkCX1XbXi9ZBgpCUbZXI8PsxiVxLhiBrJhX3qzjtWrQp575HqgIyqtQean239GCeSGLFmTsAQEwI
TmmKABZSRTuvkrSDstLXYlYFsC7D86BqKbS4OWrJXqVpn62KJxVK0LTGZ91sMTk8fx7W8m4yZ0o0
pn8CKOIomspJ6qAsoIhP1RD5oxX/WqOnXO2/jUT/NYHrE7zxmG/O2wVkFCB3Msk+gQS6XQnd7SQa
3lQsIcpKJ5IqcLsPLYgjVKt0xTU7pKbq6yqS8MUEC60efSNdfMjIvDMVEbSvOQiRb9qkdvQOHGnl
FFptg2CUHEW1c4wy77wkqRevNqedLmHANe4/C5SlUem8KP9qapkDclovgTTd2hEXu+0I4GHWu0OP
+4UkDUi/msOS5DtwmDsdeNhAQuyC+MtLIyXIRjm2wVNb2AKodm4yCzdMURJwteGJG31uROO7UeEe
0Q0I2AC62wrrbVG1IBtVHbEfOzyABY/UvWXr4+oXkQAIbBZGBM83Pcp/Gqp8zJsbqr1hd+uaOMky
nKc2/tqp6dlasUeGEEr1eojwik7BD5aCYrtubpdSPnUDtJZKwzVAH4BxpXCQ+52YzQcyT27ei36R
FuiqniFT7SYT/mUDY1iz0u1WYVV2kpEFUpnf9TWQYzFCsogLLv+myBjfUY/NPN1ItRiYU67ZXZeG
SaR4yzA7UfytTm8xcZh7Yx/fl3V3apX8XOYzDnz2EV/In1o90OPGhQf7CS7AFYWBugq67ARdNltZ
1rBF1yMX7LjFH+fiXiHd3mqjMGqjc2rNIBz2k150ZOHHZGAIJS+AlISiVdlkzlyP6BvKdpGMnjRp
XmL0nilVp0Ybn2JRsZvlhEPpYKxucSehm8CxkJxq4Ycq/tCyO8AI/C4HXHDGsFD2cQZzVosCxoR5
U1O60dBFKPv2A5QiTyLUzJ0CvH8IzI6qnwnZg15736Tmx2YBV5lVOfr6sZaJDSpphwyl0/c/zGjA
s+is5OKprHDqLYzaQc5SFMYvknHIcIMqWe4oEii52hmyiV8SBHw9+khS2UmTFQzlBQItRFir8lFo
ZlDBSTZonr+vK3qWOM09NCG8bplU7NxgeonWjrckyaBX0T4i0QP9oGW4Sr78yOQF71qCfKtDzhAr
+8qcwzmJvVauYhsjYh+tSo2cIas/DUPkWFYNjbrVJEEfdbiSS8EnzVOjwnnLpfmMDAWI9FH7MGWm
Ow35TS0ZX0CW0dq1ELkATzQIyoNP9AYkxGrhIu8ku3JIZnfS1JsmzvRdYgDGpWaqJwNl6RXIdEg2
+71CgqTVvqCYZNr6kht+bCirC3M3kwTSCzGWpGAlZQ0YmK76ZjfKrjKkyjmbLc1WAKFwtFy6VSdw
MJJsWN1hVD6l+PmeJIJQbiZt57ZKp9q91An2LBuPoD+cPMVIcZp4E+8bzRxM1eH3o3SumG9xmEtb
RwVReoAbj9CWAkWFBnZCdNXt7pEyHtW3EGKG6DUmCTCeyHnNbjzOTbwSMEUkSTDN8hDFlYG7IVtH
FBtFR/2Uf8HcROylIM0B2A5sr7im7T/QS0c1BYtF1QFAKcDM3hQekIpMVQKycZUO5zrp3ngsT8Cb
nXtXwtys+ghExhIWAa/ut/EAe2WXeceChK5qhxF20y46tfN4D+5Q9CQ6pODCkvFqBZubi6FGgO0h
xquxRYmhyAZQPJnQtY771LZG6/PUdZkzaNID5zPS3828zyGm97cltihRLrK1gohoRIla35MAe2nn
u3bXOQuGM3ilMCrxcdUaW5JYQebd6bAm7oddvrc8pIXAUhuP4B/MHeMk++SBQuHNsDlV+9TFffGD
s+CN1+2rBTMfcqlXU80N/ARaSq73U5gfhQBU6FyP2aqlvrLElCSKFL0os8VH1G4oUxdR7cTFsbyJ
oIyYQFAPF6vLm1Gl5YZrn5MpRyz6oGkoGqPkgYcD5LxnRMrrG7h5EC4chrruRcEjNWM1jSOwvghq
/LmvoTMPGiE7yhKkSMKn67YUnjH69xfGMqB3u4RyqhgfZAdkZz6emaEMrO5+CGN0AARPdcsTrlSn
DiyEHhB3egSKc7ULVofQvG/uMMYRqAcaiO640IDtU4oMTTTADwEFmte/zhiWFS8q/DpdemqaYI2R
a/26vgNvRgCf4x1VsvlfG8wOjEqdauUMG70H0iWn3ie+ANK3Osid1CFuZ0sfyWP7yLFKXZN1I0D8
0YAzEH3eoKjWpZmMSIPcHahTvhcPqqOEMYqVoJSYPXnCjcKrb70ZaKLr1DQJCGI0Tt/yYtVWNDdt
hmHxbEcbjVPjgtTJAS855mNQm5+DZN9G/3JAnbXJhIK8hviA2MImFEZ8SF00ecUpLm95yOWqmBAw
KFCAmad68lEdAGugO8Sow4I9jfO5to7JpRnm1IMKqTbkCGYIgmfr9olT7VQv3qs/igSXhl3Kdr+T
7c6xuJrjWy3bVx+OOQQKSnOdqWETW+TMR+tAi8tN4VpBEYohr6bN20/mNJj5otT1iIUm7Y0yCk6s
RkhRObIpWzH0cjdpqfki6NRDVK/1gBUtCh7JqFHEKlc1k1507AGDzJoJmKIkQiSe6TpUmaYU89Ri
Nmtf7ZTjepDOdHZPOmFW0LnuHdt79rcpdhq7EFfJWKFB6s+lcFQXhEqUa0SNO8u7vW0vdpi7HbK8
WQMxpd8DkNA6zb8ICFHrfnG7+/5D6iMx4y1tqz0K53uxyZxgsynTrsaksp8cJ8rIIAK8F7nKaUUX
OFtAG8RzQK5F5kTL7agtxdTRCX7Fr3zgvC3NpZzXnff78vlNiM0bqd9MJi5XyhxxdE3Bvh/BKYkj
OvNR85XUo9dh583e+AAdCBHFGI+7XLqBV/zUYk430SW97yWYpdfP/APl19D6Su9ZPJBA8O9ed1We
CzHHW0w6KZViuGoe3Y4o/0fm/X8zwB7tVUuXMYe/5Ck4qJtbU/p63cA/hMMXj2QwGHXfLJnUYcNm
oBLU/jgQeCLKP3JNUOi/H2M8zqF5kZKnROCRS3KNM1FlEYEFEhMYnwqw4I7BFC4/6JXd+u84CXQl
/+wa6Ie+DpNKIwFVPWIvUQUFVECy+zxIfJBQUgRG55SutVPs2VdsEnLP/fXwabCosbZJZzQ+cAqh
Ox+UoH2Qyh1daIXsb444l/g/5CZ/fVNDZKIMAZ8d9KbglvTNOdyAozX1LK/Gw2z/dTiZMTeu8baW
CTIRiulAB+Oag/Kn001IfRUgahHfwFuyQs1OKHqP47f0n7z2NZn4MtZjswB5TTO+AcUEQL2mc+Jb
jhYoXjSd0/941oFlfO0+Vju1iyzDIF76dtuXztz6/3FNTDghjVYnpIcJRXaKHao8nSOFpmtCJmqH
geHmHQwvnPsB4O7XyxKsKIswE/PXjWRMFzeSOPz3Gwmjwq8t9hPR0ZzAKuPzdFT8xp/DHGgdE4Va
9PRjfsZ3PUqjSPvaYF7FkijT/IiyLq2lU3pFcZcDyECJyyAHBeb70OKJS25fgDruOQh6olvGYlv0
VVpKIadpjN+hzxNa5SlDC/g3TN+N8JETvAwDfv60hdug5CB/W2bcKJZSzJRARx1PkzREqZ4SWdIq
17Jrvrxje+k/9+YkXphjPChPUScVDZjrPXzN0YbOhNW4jXkSNFC2Gd7gSZ6CRq4KMG7i8fAamx/3
wjrjTbrYd3lLt3mJJUeXfs4Zb3j5GfB0bYGM/6wCXBZtit8XB4IapKscY/5UF58WCN3kNt4tLnFF
V5kxnOUQ8Xve7mfZj9AT4aTGnMWyxa+kB4lqlOOXZAKa+isKNGXGoXzYzL5f9vN50PniMVGuM5H7
DDcVVRwsll/LQDypWoLroe7Z+6/sqcJcUdFaoZWZYiUq5bf6LqNMIp3VNBDkEI07D2OIXvIT83SH
3C0c3dPQGjqJ98Zn+fBnL/mLFTOXF9Ajc2GUw+Tr6XC/grFIVDJ7bD+aAn5DRGyV4PWG5oLulkiE
1r7+PDaQ8Y5aTq7H23nmRpuMlkQWlMN9SfvWYPQ0R5KuT7yxmq0a/GV0UJh7LDfWuldLfOAlGHFg
yf16Q58i4F7IEInlB0oKly3hOxKwrUomRkWAn9cguAsU/es4rAJ4C/Z4UMLNRHwokeON5akw5Zsx
Uk6TYBy01NxrI9QuFc7FSg/oG2e7MMzs7DoKtRYpMFyboPYoAPSQUnutPdn4siRfC5IeOgAVrnv4
ZlS8sMlss2Toa94BrgDOQnFX1dp+6L6JGbi3LN7Q9/YVDkgjUJtgj0ZZ5vW+Qut2zdBu/f2QBX/j
IQ/EnXBKQtEGd5AD7MD1pW3W+DCF9pdBFpqaKQMgviX2c0FVHMDND9MDKn0oaA4etM4iG/y34BCa
uKwONCi8+Y4XdpkXexeX0MakfIZ43NU2ppIReLOvlHUXQr+omF5f5mawhWSdinEPEahKxl3TRGu0
eUJcMKIBQDDzkLcd58hvOsmFCcYxtcyUqyqCCSHpTmoUzsuN1SXg9Ko4s1rbOcGFJcYdNSIn4qDh
k6GXC1wjStHmQ/qx8SzaSmhtZXd977j26MovrhGiVRjWozyJUCWIgsanxVFyO+9nb0AWy0sCtpOt
i+UxOQhUJ7Usj3HaOnB20ReWcmhkLw1iwEUftGA4J3t5PnJXufnuuTDLJB8CRu2KpYHZwW0/TU9t
aS94Wxp+GTuKibzAQl5bNzeSR+tJvOLD5usZtPHgjKfsEpCReb3HUydUKObPz+SMuwWWcnB49S4t
67T6idep2bqeLq3Rw3n5RQGqqKwe1uI2KtDdP8Zl8aGcZI/jOVu3xKUd5tiROerNlix4Z+HxWvmZ
CzhAkISlz1sQd/+Y01eCSqVeVZD5CWG1I+d4bx5Ht7FR0+Q+Hjdj9OWqmPMnLRUYehusKjlSUrll
usn8THJUF4LVXpp9fgcdE90oNlpemmSOIPQdSZoN+GB0VFjFsy4FiQoY16oz9OHwzlp40OKtgHlp
kDmEuSEYCumxn2sj2VYEkjCB6/NbV/mlDebEAZMnyYOMRT2z1gEyq0FyEmjTxYeWsQU5vhUvDtEH
XDT/IQItbiw7A2IS3MuB+0GZS1cqdVKJHX7I7EdB9lTup4PmDeHv41e2HjdN3br8LlbOlsXFOaqL
coAH6afZFWwlnA8CTgZQYQfhz97Ml9aY2AIIKI5hjeXRN+SU2ItqR7fibf09Og4eMouwIQ+81w3v
QFpMiFnTYRYKC0t802TgH0iOI7GDqXOP+ZpnfmJKjVr/Ip7uCODGPldhuZPd3Dd2wi1GBn+gCxVw
ryvet2QiDwCy2pABP/bsxXoN1H/kRpiza3cUx8OvinNCAVsVL3Toti6UQneAaquAekSDRkDrmpCy
HZ6vZH4lnhMMLCb6mBAIgt4uEoB4nJ0WDDTSzGGs4Flgwo3Ry7WqF/AWK1JlV22gci2mY8zLnHh7
x0ScocqNUgBc0Mf8AngBok/GgIoKnS/rVk/xcjfZc6PcVrn48vQxwYU0lTQLLSIp9ITVfX6g5Jzo
URoBSjj8FtFWFvpi7U1hXF8hZTv9TqsXT4I0W9R1u2gqnRzDL6JbeHj+C5CsFYRfJZJ6bmTbyqIu
7TOxRi8GSRcF7LBmT0iewPxkY/wCgRx7rDhrbu9B0qXlbmva1Ry+43K+7klv6uW1lCadBUp8pHET
Qiu4dshJnD7rLp337wLMZkAyBdie65nOZg3kct1MpiNXhW5NLcz2nro374g3OoPiFInb7ep97Vge
BIn3M1yuQPFusNWbKlShB1j75Nt/9DiI4LzO7jAGDkqvBYeJ9s0sPwPnYEB9PAuzfRWH11f+D5cn
mEw0zFBS+q3X1pKma0k7w1qxi8M0DVcA404oBBybPXRcoVXVzM7IMbr9kf+2yYoBkqnL+jXCmVIq
Yi/LY1u2NmdZ2ynyiwnWkeVKSHIBy6KOTPn2yzsR0Cl0JQAKhugchteak0R4Zrcj1ItZ5tqEVnAX
GTlW1sF9aSuEaC7mMuxyB80q2eHD4jZfd5i2+uv7saRFWV0qQl2Jfy00cYobyj+zYFQuv+GdE96u
Mq5ZgaEKdGAwtpSBUmag6/tYA710/dttx6CXFTH5eaMKukw6CanHrHngUwV4SJ1suYrOwDbuDXm6
E1uLc4HRC+ptgv5ik7ki23ZeK4JRDF/ol2NlGBjSeZLK76pJnCH/eX19vCPH8iH1mGJTBhHGqG/S
Yc61CwTAX62gRq4cxFw6WN55ozt++V6cRaOoJnw2ywpEzCXVCo9RYrMOdemGTBiRrRncbjQlphiD
NDS0FYg7OkFJNWnS2yKsgbjBbcLPbv4hVQXTJ1RqJRnkYK9XN+tK3LQKtpO2WNXGn8IGs+au6pd+
sey5CeN2QvBijtnMKJblEuS6MCeD6Q9K9OI42Xl0t3RPQw/M9Ox06AY0RebKZeX8keu8GGe2eUrF
rqhptEZbcgZZuAAME4RL0JbEqK4vgMuFzxe+fej/tikzzXpJX5IOzNNU7uqT/nGh3/dQQCyB3Krx
p2fJlN07QH3bkfTFKhPAtX4RxPQ5CuxpJH3dDMUAwp/WcF4sMrFbUc2o6Dt6SlCDUI7pfrktwY4D
MTguruofovaLLTbfIErRAyJPfTYN43QPQU0H8ovgRqnBTOh2k8dxnO0Q8GKQidxqCR24LIdB+kaO
M6cPSvRbz5iYclYvtvCyKvBnTgOLu0wmlKdjNi41MlpgtjV/bV8vswqkjLdMnq8ycXys50xNZiyT
vpVHzTU/mtBpGYvzHK7n0V29xLpdwilzOdvL81YmBq2gti+LEXYpmGx15+6GAqziI/2iZXnzjlPJ
s8iEIbGP8wrTFX9ZzITgxWJvBHz8JC/OsoMFcRxbpaIjDsi4tfa/0Zp9+4zWfMf6tl9Cfzss219F
/aHR9QrWxr26B2CNtsYoFQFaY9FuvqPPkfdtLMeF2K5raybAvycwDBpBWpAQbKgYSjYkdhz9Q4HB
gyA68F9+PKtM8MnUtZZN6riEYNbZ2AuYx5NakeennDDA9v3qcrRAFIj7Y+68EVwwOw24X3QEIF+E
KeV8j1b5OxbHs0r//iL/MHNSqGIm41uupwlvdiHhcXdu528v3kK398JCmghSXJXYPj1J7AqTbFI/
2312nBIgrWrt/vpx562HiTJE1cA0O9Ao051qojkk48pl0O/9NiF9WRATUIRRViaTRk56GZEzkLfO
ev7f64hfgeMEE4UJJgLIEuVlgM8DY47BD7f0IApCO9AjJqNkUN78aaXjZYFMJgPK2NxMacW/c6MA
k8fiF3lPzukeQq+ir9pg2wPuoFf/vb4gRe7r8t+GVSad6ZRIIgN9fNKr99WdNKHi8I6rl/MpWaW5
UcuWqBfgLTQ/lXSvRbJPVO/3CjOQ0O2ueycvUKtMLIHu+tRPGlb4B7VbTjasMonMGkGicKVvmf8H
W0wY6cW2UHpMlPs9gO/UV8BShARNf08dinMiVCagoBaEEWmMm/u1t/pV6Rs+hod2g1eXPkgb4Cdc
6ABvJ5mg0tCHvDpt7SQ//eStjoku8zLPA2Yzf381upO2dD4eJYfcvKOkx1sYE1x0IVNnM8Jn+/cu
wgnMbDFLj7U+M+k1EGOg2TRi21Jvrx8ujgW2dGVMRaclFXZuFjrMyzx2kuhft/AM2bgS+jXm5SNW
ojisLUyoz7yJxU0aPPdBbv7rU1ZjAkUqRXrVUif/91+GF5TYOlWvmHMPpZ8NW3z35n0kJlCAUb2V
NLDpP69rGD05MPd9EGWu6YJ8AQwd+3ekx5wwrzERIwaFG/rlMCoc1D0UqdfDCv5nxwhkV0gwj8qt
E3MOscYEjC7KJGmglb8/HmDhnGS2cFWDRCQa4j/6hpyETmOCRmVK/bDWiIZ5/oFEoa7eibPol+u5
q3pO7Y/rmkwqUiAXycSFfrl/Dz7Y3EII8AAcBugd5BlfJ6rNBFI1kuLI/V8VGS5sMQ4yT/26yBHS
bkxS+JU74917Rycdmn3jFI6ScELj9j5e2GNuFcM0pNQUsDa0yv4a53v/A5G3k4yH5BCKKiII7/zB
TtKNehORLxbGOEgiR6KY5Mrkl5CgaMU8jKVbkgluMgwuJ/hvRpEXUyy0oC01MesBkATJiTccp5t4
n877FtCU2l1Hlw+eoP52ZWkWc9nUOrQbSUl3Ufhixn5f+Y36+T+uiblmKgmPGYNgTbShpXopRq8J
CARVXwxjl0cru11zuthBJiOdTS2iLOlQk/u5wu+lEI9N06XmjJ/vqD5vRuELc8xdM+ixZA0a/WDP
Y4Sv65TvGtrguQgTQuQkMY0mwScTAz0wBU/BRHd1QIep9Ac0D3iJKcf5WfRAX49giJ6xn+sCquzM
UfuPWeInU8d5tmxe2hcbyUQPYnVZAeU8YDytvdZ3dk+ervshz9WZgFGbfZqqLQxYyvekbu02Fz2j
Ve3rVnhR0GKDRZR3UmfCzP/5bWKyc3RVudZ636j/LxEXdLuv7660S9KsN3BP/sHddf1YgdD7ta0x
FomoCv97rEBPI18UVC2oW3PbHPTr/3MgBKnQa4NxaaYp+FQgCGlYDviP+nxyIutYgsVP/7BGHSfp
uO6MJtvkF6KsBXExzMWGD4SlU82eNfYOxxdpLePaophQkVQLRkcsWKG+mB7Wg3lU9tHhHcno9dvY
FJlcoxZX0Aim8MQ/eEpcD4DQQn79qdLEMkBZCd+g9wk6YEpogV3CWjzVzzzB1XlTR9svsr9Dk8mO
yWFkkrRmgcUt0n4qQTi6fmigEtjGNyWgOUIkn40kB3NReP3zbebAF2aZSFIPsykYGJX1gVxx86Zf
0CgeTlJdPVVj0gBvOdUch7ke69GAer2zTQFOn0rHzsYZeDTAzYJWp00o+TvoA68vjnMAnsPoRcVW
VOKiWSu45jwdzPanNnzKksfrJjipgPn89xc2EhUySqMCG+2yGz3LRlMPucck75T9suOHEN6SmBBS
l103NyrMjd3HosOq9oX56fqSeCaYbGOsVEM1K+qJy+dZObXFxz7jYmfo77wSNZ4R/hfbhnuRSGYF
L1gml86+9s7UopPfu1MV/BZv4L1lr9/95jO64MKiINdStlBnKDAHVYNbXWg5nr0Nung5TCxKYJWK
hHKb/nPn/B0lAU5QlJiMg0y1kRgFNvIPLkxOUJSYYKEl2MNKR7CgQdH8StkW+s+/2RasjF984CyN
BQUsimgmZg9zf0LdsjlFr798PJYHP40mHZuJj5eBtBmTcpJdVSfaM5/vaIcV/U7+aeb45DMf2YVP
6mbeg5gX2Q4ZjmX6q00KTgTkuaTMxAsQiSlVS1+wf1rA4S2JiR5tJyZENWGwEu6m9dSBrvV6eOIZ
YPINYkEesqFe0aVfweFpNzFXSpvj58+iQBefJW4KOYksnClcUqERxvsWJCq0C62HdD51MUz3+po4
Cb0pM+lGMRREtejr//+hrGHKTMyo4kI1xwzWKIKhg1ZIYFY2PcdDEOl/CG++OFlM2IjN1ShWWpx/
ea28l0yI5+9sSx/cvKsFSSLaU1kw/q8jw3gEvfWx3CleFj++A9LD8Ue2l9+pQKS11B+Fgx5UqlO5
NGikDnjXKxtqoqBM4l1lnKSNnaYWCNh4ixFXmSL+XK0SXLyxXYPyuQS/cJ57HN/kLZAJIcmylklG
g1Tnj15SYk8R6zNnciZPA9VagjnQgNtf5OQHCv1R/0PblTbHbSvbX8QqEARB8iuXGc1os7wojr+w
Yifhvu/89e9ATiIK4hsoynupm0rVdZV7GuxuNHo5Z+OCS58uox7DRMsfIj3If2To2o5eQf3Io2Cz
Vx2pygPlPelyzC0yVfiM//5xoTpQ6R0zgh+Fl8JGo+4PmoCCdlGESFVSakjhRBsxlWyJXOcpgIWn
/CCgHaP0Rgwspthp8C/biOJhK/f2lxjsFsuCr2VSsJM4D3nde459nYdIs9gBG/WXxSkyVEMKKG01
aYBvh3r6eD1OH6r0Zl6Pl0WoAoncwtfmei0WUcl578WpskC5h6/xFIsgLST++zCpsEC5ex+vTDdj
oVzUAF8fI508U2X4u9+IEQt816B1t2UEOZrlhWHoSKd4QoEeDrAzwk95nClMYVeTZzFyLbsaeF7Z
tQlTSOKAjV9pqL3LmTYipJKUkS92b4YQEa4dcedaA8SKY33rTOcU2hm5mjpz8teUf0ycRT8kjf3F
GrE+ky3KM1UpK/KWTVAc8MAyzQ5nalrfC/uxmBTcKvs58EZVKdQXlrMYrRAglnFZ5Jm/zNcIuybA
mgGT51KQJJxUsWP3MtvIFEpvlCoWollFAZkZqQJr1mbXqmrusTUGTQLYT1i5qhANFLYp78elSTVM
oLJBrwWj1VbXYioNFBSxKgyLOP7qjbvRTIrzSTvroG8XYmj0MV+sq9ZaSj8f6zpYzfj3ywFLdYxS
yNcNi7fA4IC/DdOh1kbfZoW/sA9D3fkk0vzL0p6elbJuFuHocpjgMAHA98uvJhacs2nCV1vQIAC6
2mdN8wXkYG2gVCaWQ7oFiJEolmGWWwmzuecHW+GSH6TpOtajuG5QPKX2bTqNKp/fSz+2EiRHqFcs
LD1V44x6BLtKEljtQ0P/tJY/+w7hLE7Pc/tntZ4Ie7THxkuweXD5gPdMdPsDJK/owjq2NMzqgDTn
vLABGJ9/lO/hf7S3QsSP2LieblQOZSOEWOxjfRpA3QemlgVbZ80JGzHqRdi9NGErT3IIs3DWfikR
SeF7V231WIbAtG1cSgDQTB4o7RWHqLITySeGNU2GPIM8swZzWIdlbUPl4081j0uOIL2lYrRG0r4T
t0PUe+HU3vUpQPVtQWQdlrpr2ixyLbs9CjZ0rwJn6dFpJvAn8BlbP9nqTaX+A+R8feBY6S9aHoLS
CpUxlxdYQbxsUrtZ4fb4pbSp11ctTyN87r8r9T9BXUFjdXxDQi2c8MLByDez0WhxX4vuiogQ0XVy
xn7lecJINWaalNtHu+naRje5x6y3LJw7odtkeb3YqASalR8fetdkB3poz2+YLt0rT21FSlEIZE7W
GI/48uScXHUTqpejF68e9clV9oulWsvZhSXbipNCUjzrtsOEuNbHpEVzHwsiGfqhyAq/XUDPFx/R
wCr/glzV7OKmjz6TyfZK+5pdTUoMyF3f0imqUxgxwVKU5Ft8jJeCRA7qjtbvVQZgC8qOCnvdF8EN
zplNHEeeYyFhxwFrifuzqf+qyBUzKnKat9yL0XwreQOC824WDn3+ESrFqApDOmmzCKH/R3jRW2HS
IRYD0wqwBqJBUQNzyEhcBlAuRwk0uWupG52kGEWspJt5gm/179+2+4nBRpYUZOqKACBnsPC0GJer
Nc+hj3mVTtZHat2HY+qtpvabozWnsFzAsNdfgcLDj/oVzYz2hClOl5SZBxobD5e6oh0qDvNVQHr+
ZXJA4oNVVegt47DTb2vN3dg6dnrjFi14mKzgsu3upX6bDyuHoyZlmCTWIcvWj3kW+5lN7odY81di
KtDAdxOFjVZSFFrBOhjiOYJvyzuQoCd3EcF8vU5UTwOFDckAGjg9c53Ed31doVQneCovdERo2GQm
fJ0A7UDeK02EzkuWIeVBTRgvS9rA57MF6yokwO5adkY4bwHESvwkf8PGo8oYpTATDnELlmaINJ37
Jq/PuXHqaXFY6SOrvl62RZWFSEGmLYqh7SNhIf1hJKvv1EmQNircDJV9SDGmsHK9dcQZ/r/YhxRl
lrYagXkMae/oel3STCf456UtRkXbYOjwfdFTJUv8+cbu67lcnT613xWp9wY3/o5RQi8pcgDfC8Q+
KfT6Ox188+DGJf8SkqTUZdazGGO9kPTu+TXVOUrxg2Tx0gJbaMc+lJXjS1mKUE4KHtWadGVtwr2y
+FREQIuNqX/ZgS9GQyFCChajQ/u2A3jI6/tbPdeuOjkpWqRZQZpwFNFCZn5QnpxSLylmROYcVfwp
Mv1rWZeCoDhCKWAQ0rLMaBEw9PngkN8t/dzUiji7/wb56yqGDHmypVmmYo7JP2be/Xu2h92PRQ1q
2IyCCVnuWbMo62kyaAi6wHwTUD5R49bXPYaU2uOixOvaTWo20qSAQYyGaZQ9BSd21uNr+m0+4DoB
2nzh8QToOYtfxB/UXfL9h+tGsBQ/KFgRfr410uYkEBeNG+y3ecXwxhmb/Rx2I0+KHiOg++fYhKJP
d1n4qIPoEWIJHh+g664efoiBgPfjs1sb0VI0MYeQVOkIG2K3Cb+2z8UVCCtPJibrPcDQi+lbFVCO
cLJXyc9GohRcyophD5gAoLypwxuUve6NBiDIs+6BZebeTPqrUYXPu+/3G5FSjJkwa9FnEUS+I8YI
o7yknhRjDJ1MjalDVvfnkLv9qTmG4GwaWh/GihU7FYrsbpzZqCbFGS2suF108MhWkIfzb6v+2ebH
99wHz0LkJnc4JzzLxH3wrlxLcYJyg7tJS6OKB0iD9z1PuL3d+xRBTe5uD5k1mmEDea+sQ33b7eZA
m5OUIsvIFjoTDZ4+p1/KGmNo3eS2aeWb69G2W3fSPhMnvytUDUyVB8jtbZKXZZRVsMrXX/C/x0+5
t22RHJNFOaT9nen9m8KfwgOeOPM2KSyIres8sSDMYethdQDOqdVBm5gHhROozFIKIm1T4gYu4Gkd
lsl1vzm2+W2CmQQ9IFes8iclm+luFruxFSmSFCWvMB8LxQagxaz+0xbGT/wN4PO8aX9dJVEKJkYX
Vy0WkGCd911QN0AZPgxY7G78Kge350G/VVc1xaldCJdy27vuylIvW4gkVfRLOhfnqSKfsnlJ3YZF
QcX0d+W2z6cqd72zDtijPYXAd3mCIoWRG9+Rkf8Vy/6G/sttFzR+7kBB4kdACIudNbcLuKJ6svtG
2CgphZlkmBowHyHMhEnnDtHBXlWtjv3vxrnFGAhZidxur000n1tx70wkCbrQOXR2Td0qH68A7Jq5
a5OqJiR2/ZwZtskoXpGODNWiFYvhMAcfLktv8+kGxCrj+HDZx3dTk2cR8j3nWPVg8iaZDrS8zvLv
Au9XXz706eTiSRk4ubLVv3v1bASKP9/ELoCmR2uWRdM7rp4nw37laRtZUjbdZNE8NzZk4TJog94E
ZonRmB/JZM6uOXA3m8eTaZObnhd3aZ9/MfWK+flMw7sotpDmg94+iGd6Xxczetf94lpgDnOLzvo9
rfo7alUf9QmdSXTQc219IGFauhadDj3o1oFOcbL74ZOTjJinWmosr/E8d3U9rdy+oRBtHOvM8YhT
5p5mRIfSmr6NpTkdVs18vPyNd11jcwySa5hlMnLEmunQFdep9XFNVcwM+3ftRoKUzVvFbFXLCgmv
K/pvuGtVJiQl8JE+tzrO+F3Zy+79sNFMSt0xbG7DryGLfxOjjsnZ/FgdLWB+h659FT+ohvIUHi9P
laUJWmzzEMNi+y+2fR0iw11VUWX/Eb3RSbplnXnoSzvC13p3rWg3kdhIlG5Zfc2jOnFwimbs8iMJ
sM1Z450ntjkxzfaGdU6Fich3bLvCHpcS5/iOBFclS4po8GJKow7HSZP5wU6Im9PGX7r0a6uFWLjI
zF8XK34g4LgPV3ruUWVSdF0U/i3fuFVBnNXKEMOTNvfM8GveKu5WhVXK6DC5QaeRtvh8dvXdyHSv
M4GfmygH6Xcv2GcrYVIUaWdWrEWOg/x74CX/Oh8WwIhvsBGBcfffI4oME7Ni85eNEyQjQ2JnUYTQ
0CHDuvZbGGxV0ZJJMWXA2KiTJJD2yjiV9T/Vl5My+Gl0eJvpMI0iunVY67brKeOze/l+USokBZS6
hQVaHPbx78cqd5f4rI2RyKGkI+0Q25BFj4KVBICAxyfGFTUfgSJoyRgxYR6xvmnxmcQqTk4OwFo8
9mdBRT0CfEEJpaXwYhkvhk+YSckHiKPzPbjRsJ1IvMvfSSVBSoeyjk11JeK+jWkuywy9KNMOl0Xs
1xGfP4+MDzNjimGIUO56OjTggeW+YCD9a4GJKe1bZXqmFDNWvarA4gCdXr9t3tAzVWQDppR5zHVu
O1kKafEN8f55n/ZnUax8G7XjvhFaYGKnzESzSHJgVk6L0c1wYAH4ick/gdj6BBO7Bu25PY7jleID
7t9mzwIlXzZse4lCEwJfBSd1aWg/4D/LknyZVHVvLDNu6ZcB3/A3Af9tYLiXtTTkhmM/kpQB0W3a
RKw3E9WoZEn5QVFMWk/rvRNVu8NlczHkhuME0JGQsCdz+bk+aJ+c37jrHLF2VPlh8J+MxZC7jmVc
hcna/aPaM9buu1O6v40Fu04vH45DBkpBWmTvMsx9P3+WJfm5HunoEVSQhbaEQN0xk0BMK3R+PHwE
YKmv3rzfj83PEqWcwBzD2l5qSKzzGs/M+lw668Plr3XZ2wx5355a2LcrdIhItDuzPprk98I+rjYD
RMePy5LEj3397n5WRoohXTFjStOGXxvVcDvpoOiL06CoydkYhuvLov6XC+dZlhRD0oR1yzDCBI36
wT7rn8VIYuJF8yd6mAH5rDR5hWnIHcg5GtuJaYgcAlGQa8HfiIJFcYjeNnep8OmnK3BTMVmtYgoX
AxqSo310AGDYu8OBQNpbqH0Vdvh03Bthhj7yNheBsQ2/rAbqJZ2qAiQ+yAXjeHqdbiTYUzdndg91
UjBVlLjOhkP3BuRxhQ0+7WFsxKC/kSSViISWDVquocp8BpI1nubHhIzfLxvhfpb9jw3Km/ZRr3W6
EUJWOAe0aN2c3BKaupeF/C+pzrMUKUSM46xHZvzizvprx1N9j+w2bdizLCntiJdxMvoBGokswLwR
VLLG+d00buBV/ivBMeTlei0cGloISQ7xf+6E0/lX4Dt4bYBl2eljf1SxX6hMXIoYQ6OzeEwh0cga
n1vgIELpXfGtFFFC3qsf2jrVoxYy5ntxfxhYWK2wsQF0ZsGtqR4F39UJU8KUU7BOcC5dWGESco1x
yJuSxG20wq21/F2X/UaGZH/pUK+6XuU7F7Da/nbPbyNLsr9u4loVY2P7J0GCASCT5yLAGmBcUJ3c
7zqxyfSnE6RExtRGl9KxEsTaQ9YMbsy+Yk4YVH/eewxjI0V8yE1YmvRibvqmROXrdgooEIqeAJF+
viDeBISuUkuyjMTMqrrguPVZe9NU35v0JrYU5aF943s+OckwkjLMnGHBx2L8zqgeI1NFg2i/lsAJ
1XUQc4rBIsIlCVPF2pkwrNEPTmTcRprx3eDmY25HBiI6uY7sUhBZWTemtn6bV+5ba30NYJqjlhsH
LElcld0MCq7w7OjJNdFQzV8o/bhGOSpzY9CkaTCZ6zduVZ9MioHUNT/GCVBnjTVaXM0p8Gwt7WPX
Vo031fWPAUSIWWFQf+nt/DB1GnNTm58LJ7ullg0W8S7xa+zPetUM5ll9YbbXVc5d0Uy/sCa7La0y
MFkyuzoMwR/roQ/4lFdYcAIAwhDf6LHW+wkGyl3SdUddb77REjsdawQm5yi+n3j2gyXWj3Wpia9n
teYWVKs8OvXXS2vwg8Vjn/L+3KWdHrRFvnp4fVRek4xRYLD4R5rH7BhCUNA6BMgbzVDhl9Tgy5tL
7Wocqj9oXV8X+uKWda0wFPGZXl79+IwMAcq2OTMNS/LqMEuHSjMbRKnCcJ30qs/vxHh447xjoR6S
TGAf2xa4hqm8OmHQYlptuiCB1936VATpgRtudPyA4Xewg2ale60a3do1UW46DgFtrAGEu5eOnWLP
0YkdSFxjrBblyc2SZ8fLwWNPhAPEc24auuUY8nx4OOnO5HRocRoEX6e4HvoPlwW8jhUcSyDEsUHB
QxwuI8M1meGMCcNYSER/jchx7Gt/wq7AfxMi0t1NBFwiRApbTH6NQ3Js9dXrpjQo4yS4LGb3sDa6
SN+joxYfTAtizPUTKwd4/KpQRFirbM3b0xK/YKNI05RWl2Q4rRGJ5TJ9j0bwBVmg2Osjb+4zRWFG
pY8Ux5ek5QtrIS0v6amk5C6Po9PlI9tpDInvz8C9pBvMcriUGdVzOK68xbst/EMseBm+4CvIvBb8
Zz5AkJUgG/v29o88S2ShmxPMysKKMgPltKRYvar4gdqk36tG4VRCpPJLPEZ2VEVQytLHXzstOYWz
VrnJqtqlEo/a1+bwrIxk10lUrE1kQZnVBlwOrY3Hvo+u84p/zEx6Zn1IsAOdqJ6/eyF188lkSnUk
EyuJObSrcl/QnKSjx7wG9KeZp31zHF8woObmW3omQh9JXzGBSwH1YlMGPveXH6/XaoeW4qUYn/i5
fUrZBQ0Rr9w8gKmobHNH0RfipBQgK4Z1qlaIW87OD1jmEfut1p3joBWLeHugoOwd56OuuZXqiHc8
74Vk6dYyqtwouxXpTXsAs8QA8vXhOF6lrWt/Euyy03WjkLirqm4zboPNkZtyN2qstN5muagFNQ/p
zN1+Sl2erC7t/7zs8LuaMdwkYrxEt2UgcBbTfsJ3nA4ILQ+Z3f5ijdp/FCGVgqKQOm0U4sq39A9D
+Wsz/PsrSycmbkXCsX7vcMm77XKkrFq76RDx2h3j65iC+AQUkZcP6ukF/8rYN2Ik566SzmomE2J6
n3jmofw8nqZjhmG4Nmh/y6/mL+rguPtxNiKlC6yJkmp0oh7dGu3Tuqwe0UJfoZX4K15pxQ0dD0Zd
Nw15vigndAntbkKWdJ99FJhDzsfRWw7aEYDHILlUQRDvVDC4TvCpiEA0oER+pa5OXEZFgldqeloa
jwXVsaf3Hbhp5jsNpOOKbHMn8L+QJkUMK+6TdF4gjUXl5NEcc+UWA97msijOcddfHYs53GBICOTF
h9Cw0rrQxMtRN73VGK64rUVBaVqHoi9VCIjiDpa/mU6YwW00g0xLDg4TQCGSSYdDxRM4Ge019gor
PlE6gnGnHn4FOdwXy2h/m+ZSxQL3uiYEKzHQg8KXo3A6KQ52VadnpglrMe/Rijpkt+FVc+LX7+G5
hCB0uxwsJBsckenlzULtnofRQvDaw4vPmIqApgeF5e/ZBnSwbdABchO2/1JEN5AINAiruE0ILszp
i3UlFg96EN1b5+GU4gYrflHI3HPorUzx55tsxyKpoUXY8DywB+3ePOSoCGnA28pOw43gokmUg/I7
WDNch3c7gicJxyg/GCZzGNYo5TjE+/gDDUQ2xz5YgXbbnKibBsO1obql93TE48RwsCqDi0v+dGtf
tknr2NMBW8k6HpZ+Dt7c6Kgfy0fa+q37lpL1vpoGQzZvMsaZ/GyZ1nQoSR7PB/qwtqfmN5Dn+v1V
bboI17bXP9qH+lZ1Rz+hOkp+SAkel9jP1x10ZiUjzQnLsjy05yc6qPETqYBO35+rW/1j7t7QQ3Hi
B/FN4+PX8sasXXCJqh1lL2F/8SPkaynMw36x8SOaBRy0Dg7cFaXTEbWLY554BEzqxffLZrwT7CgB
aLgNx7EolaPASsJl6SuILOKvbRJ5tXm2l+sa+C2X5dAdU3ohSMocnCkiOlshCING8ecl6DAsyd3O
y74VkZsF6Sn7WATFE6X2dNMfjeP8uMYPDhZQlBXjnSYTsJk3SksPoznRMlBSOjPaxfxIMb4GEJcr
/RyhFVh6KrSmnd0oEV8hD6gPqJfI16TZcG0adW0+lGbxB8nn0G0HoFGZ1erC884YsLb9uKkqny/9
pxkseVbOv69je+7AcHFYMvbY6/qDMTjTjb0gF7I6kj9e/jp7Hwe0lIigSB8sU34p8hz0GWWEn0gB
6ZQBnHBUDavs3HOo+DHh0QRXgTwJWbKCAyQCEtixP4l5AEH50x87xbN6z5x1VFNs3GcOA9LGy6Dc
8QRrb3G0HGx7CkYnPQyY8HB5Ro5hpoaK3T02huIyFUH5FaQTN+ypp1OxHHrH5ecSjI1Ec6MbvXCz
k/4I1CMv8nPmX/5Wu1FCZ3inMYNBrowpzGE08ziVC45yCUq/u0WF8NcRaKTasTiUX3RV92PnTA3G
GOC9ACrCDPlyXUJuszJEPtQAPk0vOs/M9ePY1ocmPPx71V6IEge+uVOTAlVO4NPheTGRz+VcRD5l
Wokxt+Sj2RU+SmYe5fZNP6/nteWT21XjFba/vw96E6l+y05+9OK3SKa0JrRy4hqlfcMo/AHrKvny
IdEpMsJfR/uXBrRHVelzNiumP59qmdJN9EKu+BybMzDjaaJzC7liTg0kpwaughkUq9gZzQJgX2Jn
tM9PNbpOk2oVb+9d9EK2lBPSTm+LtodsgSF6y7z2V/3KxvIfQESBdf+WnGYnLryQKF0Ls2ZYoJmA
cVntGYD2fggy68nj5+mIGq/PQL6ceNly5xzTa3WPaO8F80K6dBFEk52B8gH6/lxuKf3oXF5h/8pf
rszTu2zbssTkFxZA5AwjJLwaFg5NteshWIIYHbDkaN4OONnWU0+g7KTEUO1ZnJRLLFra1AWBuKn9
zqND2t31reKxvnePvpAhpd0arylPGWT0h/rEgvVKPKCdI3Xx3FQOcKoUkmJDpzsJw2YHLGUpPVJ8
GPpjTSxP8ZVEnvfa+56PTfJ6agF5edAh5R3zcru2b+IRJnbRcfdK1se7yk5ttJYOSAq9kh3TRbtZ
1yqoqOkO+XHpb63pbhmmyI3IZ63HuLbthoP2leRfIuBmrsV8irvMb+tJccWIo3x1CMj3xWqU7uC/
L0MQG8aidggepbr2LdcBNecUCgl7lxhS/GcRkt9XvDf6chYtwPeuBgqDv6SUdNpa6CyJtkCpp8mi
6WMWhIIIMMNkkX2lrvfsx5ZnDbm4XzZxvC20WDdryHtlSer++u5dtZElvV56py0ia4IsO699q7jC
lLhLrA+mgUgTR15Z1m5afXeo6g286y2WqYtxVtRL5NS2oTqArkvU0brhIwWqZTWfe/sKOFZ+g9WQ
pC1cx7KxmwW652QMLrvqbjzYyJbuSdYWNsYHRUmhTo4ZsP8wY+CFeawQsx/kNnIkZ8j1xgGsttCx
M7/O0TVPPjNyP4a/NvlwttbFNakJ6ObBBd/0MQWExWU1d+9k5LPoNeMZjrl76dtG2mDV2hTNyAdq
40bsUGB+AkRcR3ExD/MveBW27nvm1znkGZbO0HAFSYvkLmPBSd7pGgZ51sbLIsAr6IZ7WTXh47JH
OqAfNIkB9EYmD0OTEOVqSmIshZR35WL53eqc+uE6M5q7On1Amq86yj1z3QqUgg7P4mQcGwh8h0uK
u09SjuHFZ6EWazv8VT8Fa4pDl7MMyv2kawFzz0+6lmX4SdeinL/eidoI1wyvDkDX4l6WDIVopElb
AKoA2NlGyvzJdlQuJ0z9lU4bCVJOUST2bBUDJNRZfiZN5zbTJ2reTKw+KhHL9+LnC3XEAW/ipwmg
6rlsIewdH2vHMF7IEke7kTXNRtfQMZ+fyPt4Jwa8DoIBYVgP+Vk1sLYXUV5Ik3KMKrfSdlyeNLOP
Bb01/AJUgWL4r6S36nKHCISXvpoUKNc4wVScBeXGuIjdYj0mPEfbub+ZVb3ZPQsEvDFK5nh8U5SW
Xx5jgrdaMjmiZ+rc6+T3pVY9UMRfIKvCwffmoLmBuCHn0ONMkrBtS1SryO2Mh2Hdf+3xrO907tna
55k+0NxRBKk9m9+KlGye0WHUk3UGMAMpwFU1o4+yaLdOkhN3WU03SYbj5ai4a/gYOsGUC0G13H41
udaMGI1KYHr/tFWa+MPsvbGtslduRWsSZSnM+6PwKZdbjWWyF6NHoBcXS+fp1yz1w6vBn39rveUK
W0Xf2cfLGu6ZyVaidKT2hLmaqgwnjIwYXr/+HsaD4tLek2AbpvifzYxXozVRWWUFiql4/JTUbefH
CLTgl3XYc6qtBDlitBEQXqiD69GIXRTkfJrWnl58YMOflwXtbMih7rLRRYoW2EJfnGlYVwCuOF/W
sTvlQ/m5yI3bmcehmzH860R+yKL71FYOie7dYlvhUuxo7XXuDJAjY76xC7QfzMsPmsd/N47d5zKI
A2Vo3P1wjCPpQAXPfp0SpBXoQCPIS0/hGffLN0xfjW7vVqcyKL+0M6ruqjamSqSUFBRhW4Rhhfyq
qDvXKU+rrSLV26sAM3jYP1pJcXEhQIsyLbgYhotuEjzufuu84lsPnPTH/GD74GV+rJjXWx7mG9WV
gMsKIjq/jMpWUjhxFI3roW5rF7gTbaHozD7hGclh+Vk/Uw4hqJRprOpwhOw2vB196rHfdM2bWx+T
OcM3gPRqiVsTkAyPpxJ3ncCcSUYPKoNik5lBignPI/Hn2e0fyU2rrverTkAKOGurNWUd4fxpNXmL
kd1WBvOXovUwveu2dXeNsVovdmrXpsRLS7BV1IOL8V28phSBae/duzEFZL4vP0bh0DYJS3gzvwVx
5E9InNA3blcvdIH8/4YNF6HcpY8jDmeT22ioRZE5wschZ3A3GChx9SCnAHxLBBYi1KcVgXHvvfJC
QylexTXL1sFBZGzQ5AmmAFREgLo+2ECJAcu5mXhr5vbeGzbK9r+yg8K/hWE39IFfKmrGfTNnPRLR
LsAqce1ZIx5J2bEObBYQ33kEOn/lOwoUV/GXvj7dZ6FSgOxsbo8twekuMTgd+DnrDW+xE19xCajE
SI9QI8yqJVsNNGKxZdPbLs2QoZa9CxTxgx5UMQbU0LriqbJ7tXvPIRYjN0ALQJdnfJNorVqWIv3p
q/ZD2lVX9Yiy0Nz5JtcUic9epmVvREmBmAw9C2kHUUjx/KwdgqQibhteF9Hq8kk17rlrLRtpUkye
NB2U7hFSSdv8TJuHsfmi+GR7b4qNOrYUdvkUMlrFM0b5isS1sxnEtCiJ1MCLIcfEsWGeX1hE3HV+
SNKHy7J3reVZN5lqZOqnvA3zfj2Y0ZfZ+liXs2uXXy/L2D8/pFYYaoMoeXClnJEZ5109H3jT+836
YRpr979JkFxrjVqmJQkk9MgPGe+DaWWKYLVvcs9KSG7FrXBdE1IB4FS7n7LBs+2vWnGy8LK10zK4
rM7uR8FwJbqg3BQllZfhCShv1tCjc3UYZlAHdraHhNxraKs4tZ0nkom3A/YrLJ1irFxSCUhH+ZxF
zXzIZuvOcmBz5ao795mhh54TIVZkDTnPE/rehnO8rOHeU+KFbMmDe6tZIo1BNjnOh9lnnnk1XzHf
eahdNJDcRFny2DnTFwIlJ46yNFssBwInk7llRTxQ77lJaSrMRPxuKchDDEO1GtcKGE/Fz9hcoagA
srTUIKZkNS6uin/AqMiHxAl9AAodkzT/5GiT4mLZ8S/ItGyx/kUYmrovZXaFpdVN3MG/YhoGGqtH
V6sXFa/TXi0C81KiyI9ekUGZdIKznaKiY6MW8byN2gYWJgbJ+1LtrTAZgkN3tHUyQwhruOl1lLq6
Cgxp99Se1ZFRN9K4yQbOIaHtJ5fkR8NR1WN3QgZ0QK/fYjitVxQbdrZqcSiiUhNzZNPHYna+D6vh
DUX6YY1VfZJdA+eOToFYgyqE3CIKsz4q5gUBqukBVbyGfr1qx9BRJm07SaKpWxQTXgbGGV51fNJR
7yMw2mEA5JadHVTc/OpoBkXrT36++Orq8q5eG3lSpOBpPZCFQq81Ll3O+Unvctdu7JMiIqn0kswb
hAiWM5ZPEUksW4vcV5g3igIYzVBVp/aS++0pyi2fvkVDjVaQBlaELrDP9m9YX/cz74lRx75SH+MT
BferyPR8jnJzgOupWcQ6zhH7AqiUancY+z0UnhmYx7gK8iIQtC/tWd3eUnxALg5+ExKnEhMomOiZ
DxZ9LJZTuZ6K/vN/+3hcCoEYgTFYKYxf4BABwdqLfY6ibOS9k30Jk6OboxShZaORs9BosGtoxAD+
eHgHqJnCNuX3ShSiwNkIn3ume8pudEDPvJPu6aV6UjaVNJptxsITfqLEgV4yQQP058MTwy1qC9n3
BlAlA+mSYRtBtk3s6M/5KkwE3sDAjkg7wN3E6LkuwKkI1ts4sIPLFrMbm9EjY1gUdFB+lnKfFeQM
xWAg+mdz7XfMuTLHyaWGfhMu9GjPiht6V0FkBVi2wLyAo9vSkSIwr6VmQMFthyKoXf32z0XJHiUi
lezpW2GSbqTUC5PMEFabHbo7jq+DLy3/0tDJHYwgy271fFKkPXuXKdDpYYaIWyBVkvxPQ604ixuI
LHuOLiPFoGbTlb9d/ma7SSN9ulItWIkj1/Qx27hSS5ziBPbpKfGKgJsfMiDMCmguwwlaLz865UEh
ded1hr6suMh/SpXiV1TWI5hIW+Q94z8QcZH+BBGnBqTbs8utMOkgDaIl6RRDGCDOE7+q+k81+tUg
Qb1vbPMuy1QthL0PxzDVTzC0jbxVfmo0M+GTkQzIwa2+BfVqdZexVXG1CuOW7XErQzpACha+atF6
GD9WuEnT3LYpVrfGBBvSynUdcT6vZHEUULEAypklv2nakoY57VHB/InTlWpHlKGD6EbgdHXNG+7V
3QNE69vBagbTIfHlXaDH9ZgzESx5XK9uqDuxW9etwgZVQsSfby4c7NNYc02QSdL6j2j+xVgUk4Sq
v19c4du/Py+GcTVEptr1DzE3jg0pFSFwXwS2OqiD+EflVRlsEiYT4TCC3o5drAq4evtN4ag7iQYn
tkEwzQvmTZT2XmphpXa0RPGI8BB7S4ubGZDzWG1ik6uBcwrzZou/JEGrJHnYq2Niqx3zFgh8eIrL
qXfh1PFMDB1zF2eif+5vxnuxUjLSE3OxPgtScEy5qbsRO09NYegEoQlXyqtEPDKSOjVDSM1r4jbj
l2JIXas52M15xGxxE/5QHO9OHHwhT0rE+zW2kqkyUAF5yrGeIb/Uj/UdY3khSs7FuZNwzYQoXmSu
bvzKTZWtKJSR828gOc1AR8fhcdZzl/DFna30tiVO65p5/zkFekKL5Ut8bT8MB99pVfWkPWPdfD05
5ck7num0pbhVZv2cAATe7U3MaIdl7Cm+2074RVtQB3w5VrjwH8m59SHps7JjSAdYnh8ta1pd7D8l
XqUn2ierBzrE4Aw/Rvw/9ZBcaVF4Xc5V5zNmfGkiKpbL0ivTREMoibs/Fb9tJ1y/+G3it28CT7by
qKAlftu7AYl35t9eSJSCxGRlXRJSSOy/irJTHbv25+qGH/o/VNwvewUTbnIMOwGdR1QAJFE9GUrD
zEORrkyBaQZWhv1sLQBl9KEKT/RK1RLd85qtPMlBV2c0u1wsTpiAJcjqm5iW7uXvtZNZvtBI8ssi
XaMuH6ARHGdoH6f/Ie26ditHdu0XCVAOr8rayblt94vQUTlnff1d5bkzlss6u+b0AfqtAXOzRLJY
DGv1lTmGozVKd9oQxNNRiTKGxJ18CBKxZ6KqmGz71KlZ+YaflBQ6gU3EFPLzlOiBJj9ka2lrFau/
uzdP8UEaZY4iX2K7S4V+hi8f1iA5/MXlER7Zrda3CENlKh9kUdaxFqqc1TI0E5vcSjNuCNq+UCzM
kBzCDONTlmKAy7wucmsNGy8ZpNaqi+yBU+TWFJfSGYsOMarUYytFyFf12utntfS1FA4d9mN/jpXp
ayno94XaR2gY1r/qNMceRFjYBoazTLXmHGHEvuO8QLw+eVyfo52JtmY4Ab3a6IxjhFUWC2N3iE08
6OllObMFXC1io/yqhNVWJfGhyVVMbLbjpVHUp65bgz4u1iMQ/16iNvs5twpvhnFp+O0IrseSu9P4
dnrScmDsp1x+QpZ/Wib+pgcAhX3dVPeeXB/Ol/KGBEA6NSqjZBiSIEmnoIF1hsnMcSVHKFlyt/nI
yHN3vQPvH4lg3GifQVSAUdlwbbq8cRYLfuL1WFzimW6+b6UbOVQ+PfHzKvAr5CgmWNB8gvmgOWTt
kPcrn3GKe5cHNDFEFYvHZAr7Y4Aue13H5gz2ljCR6CXHzGmmO/1x9ZrKjG4xaOEpdp6YogrUIca9
Rb4P7R9byZQvAqkNfDByvgAiRLSyRvdkJHLAfsIs6AnUQfP4eF3Vveip8TBi4IApn2F8GrEOuUjW
CIPdgyh32ARrGLFs1ySxOQmrxvAUisLUYS4arxWaQYKZG/lcSEi07bh++GtgK7EnICN9v67Urq2Q
SpWIFwqMkl4EDiU9jyIOttK6ZaBzjoRqbXksgje2M9YFtHvjbaWRM95c51WY8mk/ZPCAfwAr/66h
src89kxzK4w6zV7ih4yvksXVuvMYfl3FH5mCxa9w/bPP9n6GlCUqbaobLdHqryTlv6ceZGlGXQ3z
rNdDm+CjcSh51+HPMM2tOJpNFe3t/9E+qCjZR+AjmjroRgpT02U9/nXjTTfsG2/XwQCUgMopr2o6
PXQspMKsFAtCySzPQJ597YyKETL2pqdUbSNC/Gh/GALuJIl8KbIQV/GO/KvB5IwMEDAC4bvYilW4
g2xxEwbSdJZw8sfpgLUVTnLdjfHXmaCtoN5bkO7x1vKtcEbgta5W9Cr77MffXi3sg6qUq03CnLRt
A2koCuMet9CILt3RHwHYlCW28av4F62Y/S+o6kAh00nNiEr/emzJig2HkFxn6Ptxt2vKAiHflaDL
wGDkZeR7dI9xEGsAFqLY4U5L+zBzvJuGLMwOEhY+faZ3EXRnse2TLAVsAkRgNSIun9Tb2mDJ2JvE
hIlrsop1F9ybNApdJHFFNyrxAkgobA3x8T2IpWoza6JHbWx+CdqEvr7R/0gH6Qy8H4Yl7h4iyh9A
xZFRHKDLpIlaheIskTyEB/6tkph9+OV62NjLysns1N8SKD/TFhnEIzIkaHVjZ8Uzn/G2Hj61pS81
rKIvcZtP32sji3KrbJC5WJ1xlJMxmsP4lDfdfcG/VOG5TCKgec3eWPjC5A3VeVF9PUrt67ruX6Gb
H0COe+PXI/bCBz2EstvavWABE5c5pLArC2gDIsGW0A2driS1rWj00gSv/lRjYW+C7R3sRpZBTR0B
pDaTGxIsyQbvauvfBJ+gkmCBl/SV/oVye0/vrUBSk9kcpFCU2txrEPg3U+L/wImtqltJlH0uKzKt
ZYSk/++uzj833dX2wO6u7gWVrUDKSOuyDNFyh43MyROGZlb9IWVhrYp7ToeQiOqFboj6J/wNzOo0
2AOFUkstyzYnLqjI6KOnxllg5OJJH5WXQUKKF6H+bEVV2plym3/vuTky41bGJnx+iuvpRhA4R1HL
r1Kp40m0+rizngutMsypEt1BFSYzGkbDFMVFtkNu4uyqq2qGT+3l9ltVqKxDJHQaWDsmqvzkhwGw
2Y8l+ouLryUPxfDrugPvhUOszQKXAHgS/KeRnBg82HMo1wuQabB5h/EzrDlel7B7GW9FUBniEImY
c+yaxa1+YzoMI9uk/it46+/yC28DHt5WnesSdzJEjWz5YYlLIjBeVIY4qZ1e5uClc2vBSK02HXyl
nh6KNgqygf9+XdaObX+QRX2sWVqXEAVEnF8n3RfNbT9ETt1oz/+bFCq3CFV57KUYUuKxPcnG7Cyg
iJXX2PwTMQQaViagwvR8lpz0CfApcHCGHqRp7ch4Lgw1Q5e9hx6O7F0KZQ/TbMhRNQwL4NVIkTG3
m1+zmb0BFk5B9cCqNL7RvlJ35Ad5lDkMjRJNY0a08gmSeuZEBwMIOeszd595lSd9j23lmD3FL41V
AE5lslHvvJOPmVta4gVwlV57NgLtJyYAjSC0Koax7rkHhmcwQCNJZDOV7pH1cM4lk3Acy0F9Ghze
Kd00s/RbcK0GxW30A6SJLI8kEf7TiWxEUpd2J3d1XwKb2m1B3k52UervrbNahLs9snnGVsNeAwgK
At7FkIBFhRmGjzcb31YpBhpHoLvY+WguXwZv/i4+EkgK/YXgbcWZGVri+bopk4/6WcV3odQlV2S1
NiQrhGbr1wjs4nNthph8FVGPEyv3uqy96aEPGlIXXC5qpGGB8xx/lImZPiovkS87mdP704/8i/gy
jGjBs0va+560OVnqO+YJYoIRQ0mgPl3mAPaLTh72+KqgsmOnYxe8WKdKouEmSTEaAks3Q1GykEAI
4kHtyVWHankZLYIgnWC5yklqp5H8Gvx0PuOcd4PtRl8qcpQNAEe1AvrmQFN9bEOztFdfDUpfvAGZ
D2jcLvkhuZFZBrzvLhrB5pbQIqJfdm06JmmrQqxwo3vCqTqP5o8+x94HGX5jOufO9Q9j+kfa2+tp
c8ZLmtftxC8wJje7x6IPRn0Mq3rS7uVgcGent9Kvxmt8l3usa3OvQPVBMuWokwYEO5lf8Zg4EBiS
MFAw9gakIJPMsLJGJfe+JbIcMiqGwhtGJT+aEidJnQCYUthuo5xAf/trTLHQEoo9o+789qCjI8FW
EGU0U2rwS8LDZl++EHKy2BKeI7N/jp97KRAMuyu+aZk5H0S3cnOgwx2H9iirzOYJCQHXfgV1CfHT
lJUrCblJnoC0u45+RgNYn+vwuQu7Q59yNmrWTto1d8I0W03V/kKb4GaM5Z8MHyIf8dMPIVgpoN8E
5uinmZYCzeN0mHceUcwH205uqelA2MIGMwQB2IL6xIm0ZnozwZ769Vz0+U27Zn8Q5jci6HpFOC4o
eIHT1A2V8ocGqoNYEC55VlzirHhZVYlxc5Jf/Pnw/tGIHovOxB5D6xM0mpfpHhWt1V6H6Ze48vdr
B1yZvn7u6vpHPbLU3L1htnpS15kh5tzAow/+Ntwl2IlT9yTwag5IFi5AfXAmf61NuWSGfOId1zSm
rjbRkLkMW9s44FZydHArNPFRQBtMHVigCLvhZ6sjdZuhOrnkaw4d5+GNnEDnTPU2fgbA9LfxnJ4F
1l4M81CpELSKnLHkLb6mflYBAZcdSxBVX2oMx1wGW0bDKD1LwdCbLAir3dD37hcKFZG4JZf5eIDR
asbXOTvzYaDFLLA5lgwq3iTJUvQNj8PktcmZ4tHnNMMBpjFjNmovIdh+M+r5E6ZAn8YyAt52GR9w
6moa+a9YN0w+e9W1hHH/M+KJQsWThedXnVugk9DnThG3AbhPbEZ4ZHg4PfrS93yopipkdM5sE0fT
9MfRVJyKDMk5+ncRzdHAOCWAV+uOAyO8MD4aPfbS9KEyaSMMI1ZVS+gLs8UtBXr06zqypFCxpAXs
xMQr+GZh1JizkmDlXrdW7sd1KXtVXkR/XQRoMUq92PP4GP3FtQYizoDIEQeLI1uCr1wUT3VjJg7I
G2vU5xj1LokywrbR8ICSIWl009vBmSwd7IQyetledOgkU/8ZP8j26CiWpNjteTj+kT9jeAhQGrKO
LT5y4JuMLZ2ALSaGkK/PC29OAuf3SfEIXlkW4c+uA2wEUYHDGDgwCBb84kpRBfgCLYiX5JXx2Xbz
g40M6rPFda5l6NbAAcL2rLUYae9r8LclYfw9FoaT3oUWloNkR4+L0MQ8uGLlXN64jF+xl3Lrm19B
fVK+xEDdMOBXSEi5wSV4TM7ps3BXBJKz+BUr5971iI00KrBUU6gvIZE2jZU385c6bANOYYWW3Vj5
LoUuKbcjV81GTKRgsMpeUFz8C+00DHLNlAVbrMwptlfnr3cFa2Jg/3rdiKey+0TKR0D1Qvz4Q/gx
nopD4c137e/sUQQcMnM0guQFn3xyI40KMqncF02uwCey38k39aD4od2b00v5ewFlCpvojfEF6U4+
p0eG3osQx3XtoWqCVVr8lNXB382FNjoR99z4eaWP2HMGBZTLGxdefMmM2RyLwxSKf3INbORQ8WTN
NC5WSM4lJoLXVhVY6yRX1sqA4WT730gRCFq3CMwa8v8bfRpR6TNekDAqgyJzaFaGVbux2x7BlZfp
vngC/5dv/LwudP9DvcukzhAgzkaWz5CpD7rdK5NTAUlh7BhX3H8w9ncx1BE2Igh/i1BEUQ2IkIHm
EuZ6eJlxXp0KFWfW84786s/W/i6OCsyRlktJxsEyohwYAkM13nI9qwa8b33vMqjA3Bl1Cp4XqBSG
nZXP4FxZUmvB3v365fon2j88glNACBUwVUhJQqaf5RMK2ygPTg7Bqq+s9hlFnQA4Fw8savTdo9sI
oyK9ulQAMzcgDBVSZxrF51pNn68rtJ8gbGRQ8Z3va7B3kVQkPWFLxSKjAKm7BsBnsgH7/6SCfZJg
rUau/GwEK+tG3f1wCtorKvjd8I+yxaKShTavZOTIZOyenGd0Jx2bp8IyLDLd1Nxmg5nYrCWu/efN
Ri5llHIeDXm6Qi7v/VVWxiQ8RmYyq3dIUWf0qhtSWx4Z+u5+0I1Yynq6TB1zEW85d+4fYv1VSFnh
cbdijj24fw6UMhkCbcRnExRL8dB4G2GJ4d7qKTqPlnFHUkwWOom4m49gOwPg5ChVfZpeHDi97xBB
8WQDL6o1252fAowCmPerXz73TvGYPug28CkMR8PxkqdC7enMeaTdo938CupSzWIpQ+8Wv4IglscW
uhaNaViKl1/+qtGpkcmsue5eEhuZ1CUhR1MELnqNPIhCTwRFpGqRqzwpgJ8tmvnXpDSLnhG+dy+J
jUxyDpuLKVuKQswyFeFUO2Ks11uMr6WyWNejAnH6TzF7I4RyS53Ho8EwIAQrjQfJ1wNgkB3+BWgS
6wApN5wrYEtIMeR0jnwobzOHsI3M1vwb7RaAj2ffr6u1H70NAGOAuIoYLJXnNTnm49KEZCl3KrZF
Jb/3M0v8sdgF8q4/ypw3wiiL1KKRD1eSOc95eyjr2Szj1lMrRpVBUknQ+PSxNnIoK9Twp4V2weWn
qAOmaZr4rILf006K8DLPRmKW2dJ6pUbmwYcBL4Q+fcpa7Kmv03iqEwkzAMo3pB7ATuLizKqyyJOL
7ktcaryllyBHaefLFHbPEyYDTD5J/DUDENAsIntQkuoA+GHF62vtp1r1rlyE3+JyPBpS6oAEwkzm
8pgPw2Ee19c1ay+ywt8nnNQ7YxKf0jh+mtPqPm/qM9ekLocXvZyF90kOONOkq5GUFAMGd0BFupZL
eImAMvlaqeFTCohVezCS8LQOqvFlXoiWYtRGpjpyN6HSgqu+T01OTicMIiintG8f1KoFwls6RGAu
HV6LcQpAQXvTKbk7hIOjZECQ4htLk7gXNa7sTuhxbikACtdyMhNxusEVidfyLE5WwZWNKXSqJU+q
rUTrTaZ3XjRmqlmiKhfKvO7Ec35uovZ+KgTLGNbnVe7v8fH9NpFNqW5qU+LD0mxWRMJ4sLNOO6NH
6KTNK2bs/ah74kf1JcJ6hIT8tsTmZlnzz0MiYZZfX20uyiNn5vJnLczAKRLnsru0wkUU5Ys4Lhes
Y56nMryNOu1OagYPLDe/Oj1y2rw+gpbG1jtcDPIUiGFiDg1GwLvaLIzBi/L0kRyPkgMzrAS3bAh+
GPmhFR5ndbXAIeWVOdgm4srUZqxWRcJJUCqzirAPgPGQLLZTGbRIuRE0i6q6srrmpjF0flKBsGIB
/3J1E4eGPS5tUDcLUKxALBAXQJEO1V/8goZgH31vJfHAhyk+0ZqDnNfo3TFC77uTTw0337RxbTe6
ZvZy40xl76QTaNONkM/NVZ2dYpWekiXx8b9mnRjPa1fe9nF7CEPhKK4IY2P/UIJJyVxFpBqjmIIB
pcDSQv8gq41ZKKtd11iI0DSzVn4Xk4otpxWY6EP3reMnKxwBEdhGTqF1rhAhfNS1W2oRmIIU/aZo
kLv0tSuEYxAZ53id79UlPfBjeGyF9tguxUGfi9LsmzSoRQCpl230nKrqnQIAs1Rc7GyOfvDxCqsY
vW4ODyoX36QpQAhAxjipEfYrvolqZY1C4dSDfFJCJXYKsQlC5VDyip0MQmc3CZc4iS7b6dp9T+cW
NMUwTx3k1NhPK79ok4Bl4BUksMD2dRN5PbQJ6rjlaOqcaDXYZNOq2izHb0pbfs9KAjeicZiikE08
VA9JV94seu2IKwbnUm68kUbjWGhS5GLl5Xer6qHdZatmoeK14tPLAfp0vxulexk47JzM3GTlTe7N
iuAuRXeM+gamN+jcrZI2lhph6bLGuU7tDLixRJoCni8bpwuRU6ug/6hK0VPX8a5TeqxDYfdjNTon
r6ve7GZJsBIunb0ulQ9NLKWmnHeuUhlfa0V4ScWkPZaNVNkSmCBNTRRQrFxHX69Uq0okyQJycg0W
1uRm5GorbaMfGOTHVFMCoGH+J9/gbZT0vytF9leZk2wAaGbmsCjANpxKUAslftdPt4BIOmliz1ti
pjl9Wzn9VPtJYpzAmvqwqOV9npS8CSglGwP837Fi/DqJ6h1gr7+NfM+5y4DRIt5Y1kDt0/sYsKj1
oF34kcMAmrHe1DUMs5CVn1pT3mpF5Yh94pbRAII/+U4mX1iUeviwomZAQJ89juN+6WGXIbaMelCp
c8jo9+7m65u7hso+sKwPFPEI6eUaN17FNYiancV3qb0srIEbkqnS1xqY8bABpwCaCNDdHxOdMEnG
DuirKFss8OTakmYYxqFRkuPaZ09wJkZitZdAbuTR7TJtjSVl5aCamoGpQ+LNUWJc1TJDJbpFBmTh
JecHiIi6+GUEXXcvPhRqbqZFetdWGVDoVDOLNXut+PtamY5Y07VyAG2HrQhi1pi3e0FHZBYRmXXJ
W/PvbbeYAAoyu7F8NuThWzbmr/KoPahC4tXYr5oQqvNFt7Poa1Vxh6G8i1TNUcTcDQewXoVVAGj9
27qVdLPKX7IoO/DaJVw7zP1FT0Mi/izm2E1j8SBy4FSKFZeRj+2lLtszp1OkPONarcQ37jFsQwCx
OWAyVJ6cmogHmDWqvaw3B/BKsgiz9hLcrWAqZwJCUdYAjQgJ7pz4Ya8hIujtZDbykppFnbvqWJ2y
MPo9hhOrxbA3qouZJmwL8ej94rlEPQKFeOH1BINNbmQUk1Vyqa9GeVCEhjtU4W8JNWY8JKTcVPUG
BUkOW+9ij3444+j3T+D9V1APRT1skJxleC9NVm/3p/px+bZioCK1hTJQg9oZHRFc8Q4cL3O5gPvv
l/o1QLZgDhxTiCo44T46d1dPU7SqeDmhyIKszVf1haHgrjtvJNBPC3VSZcRhUuXCKXNlcSrX5vf1
Q2TJoL5kWarASZaghYA9trkgPDiP1yXslmcMTNbgdhEw2023vYa0xjCIEiLg3oCwj+u9ajFB2fyq
HBMn8/gbTKYNVviAKVzjnF9WTOSxKru7j6btT6CclFtBup1U+AlL/rsfFdCiB033rKjf+/i16Dsn
DTun1Hok0kGn3l3X/z8I1+EpogLUnbcxr81ztx2w5SABPRwRYrTbW1KeQoQ4dUHr5WfWi40pjXzw
jbQcD+p07CGNOAWgZc3mPOKFWASpvxyZ/NS714EMKkhVlETsxVBOgAWqvpEaHGx4Fi0wULrZr7YM
uvGs3SsX2RwdLPo57dOy3oOmumA1PXaNF2NbmHXhwYwhUSFw0iJQy/HQtRgxrzXfIQgxXHBvqwoP
l3cR1HEac9gV7QAFW1u7Qb3cJ/2q1CbYYYMdOdGTZlUBwSz7o8rMVjJ1tLUilXKKFSAX7L2jDTgP
M38IwWWySGC4/Fc7CnuljK1EKt6sbSMmtUFMR65tZU79uG1vV93AKzb1QDYQ9It0yysRHnXSYHN8
+TMmA+xtzYK4ZZ46FZXqegxVhfhrHHAPiithOaN7BYldz5tSaBtO77QX1Zc7bLOZ4UXtGCnif5Cv
A5ULy16g86PiRYdpb6xXxis2f7MLkhzBBueZI7+OlnInEAhqtE5Kh7Cvs0yafNVPKSO2HP6WTJl0
Z/ST3uFJ7gqrYMd8WJgL3x+NEJjUjLDEkkRZNvhdUnXRoSPeqFijI0TY4WRmBxSQsSa+OvDX2Iyf
rkvd99h39SijxitfAVEPh6SF6+7mWbkt+onBI79/32yOkDLjnlOAmVknK9SKfM0UPQAi3RL/Sd3k
XDxxFmjTC6u+gBLsXJ5Vlu3se9G7ipTtKmocl9imXjHw3QaqNf0aUfBATjij81vwKNKJf4JOiiD1
LpJOhLQpnXQep9q+hOcWKRDniEH52/DIyC5rjnSPA/iDNOpVI/dJ0/QZDEd7GG0wOrv9d8MS7n51
v8LXBOVxQOffGQfg2KLnwflpwP2cb69bETnCT06CSV2QxRI6rU8j532uaCHRdxTBcbcOxzY/hgDR
1zUUX1nBYNdkN8KoWKBhyioZe6hbrZOjLsccT8br6ryly9f0oZweUCLx3BIRxGLn+FTaqR2dCbRb
9iqcpcZEB7XGVlp3ZC0j7QaBjXJUEFgHvu+qEpIXArE8d6RqOdidDGB/ho57gyf4Vv98M8rzQdyl
hLMESYTZdjlXGGUnFfnxzG7X7iYlG1FUAMhKrIL15DjrRMiwJYl9Z7W61zLZB/vISYg1EFP388TQ
8C3hv/YVKcfn8kgA9jzESuHwVIbjtzLFsCrKbFo1PuYi6pnZ+pDxw6Vsut89cMyUMH1OuFwAomvt
CKphNykq4EZ2kBY8keUKq836fdwkr2Ms3YW17CqKhn22qny9/m1Y50WFj6RW8y5K8cMLPujH0ZZS
0euazo6QktcCohby8+sSd5dGttZAxZBJnxNtEiFyUtA0jfzqUDwpfuE1PwhYXepHaJm6rNx4972I
vWDQNWIeAnNwH1Pj1mgFrVxxMZTy+JpwchBiIN6Z+zHgxcovxwqm2IILoelYiFvE4j6bxj+S6aH/
tefqXkpTcBWdQP9XIJ+bvhA0iszCZj7i1mDFPnYbmCPa+7H6XeW3h/zmNaDzUzFFRY7gFU2etKSr
Kfe8P6fy6E4quiCmVq8VOJs6d5gEoOwPGa4ptQ2GobTiAa2RQg4iWKOSCocYTD7Ooi63g6Jeulo5
qXrvt1mc2lXP66yYuLMwizUJUdcMwyDLZJQ3YeiQT/oQH6tYfWMAI8ZwnFvVFXj0uSLUecvcXECd
EarCy3Xb3I33G8GUNyxhXWVGTNKHXnUlHotFCrPTu5sjbGRQltgY3dCKMexBPddBjfm3EOw22l0T
tG+MH8wlNIY8mmRhjmT4NOrb7vLXU8JqzoWHnNo2vNzhAJ3H+Hq718q7fnSTEpSehb5ocO8OeNVL
dish5KrMIbRdf95IoW7mueMSIy+IVl6HzT9yayaNmahWLVjRr9YXH0ZHcHg/hB1zpn5hjn4QAZ/c
evMDqHtbnSRVaRqYigLy6fp2OUfOaBIUCv7xX6yDsaRRd7VSJ0szakRdJJaoIhyTE+qqpmjGTm6x
xhl3I9ZGNeq67muxAk8dLFQPxWA2BHRrTnyXoc2xMpI51lekbmtNBOiF2JPYGIxBc048lK9d/sic
l9lNGjcaUQGFr5NE4DN8rM4BctR9iUIM8DFfa0e9Kb+RFzVnxyjINIznyBvP/GcjwaKygtoPwhZ1
kqPexc1SliTxifz0JdGsqbKKs4LypOwCpQ5H+4Doj8FXNH9Kj/Wg3F2Qwr7ZP/Kp8xWrpRiVsQBF
Y6C43I/arX6pAHe8LDeIbYq3QPPlWB6ihxCFXHPw2ZXq3Vnx7U+gjh5rGCXWuMlPOOmH7NAesxPn
ETZvVk12v/q1UZYK3mM0JnxElG3tt1ksN7SFe9CyucC+8QvWp90Pc+9HS4XxvJoVSezxaTunuJSv
ICxJscwHnjJMYClW9YCGUsLGriA6XDEousuT51FalmCPQoWPAzbS7dSZBWiaIwezQuf0C0phIqjZ
x6f+K3sQd99Z/9GYbv9EklLKXA3ZeZD42V3iFYFoZzesgu2+r76LoSK7vkaSGJJQNyxf5f4mMV4k
/bHVS7tnIZ+xLEahYrigcXyaEffsX9D8tzqrwt2BhrwVH0WftazOlEbHcLHQkzxEPrYcsJrtzEBJ
wlCb15oZCgOsN9d+DH8/RSryLGuWLRmWrtxCu6y9FrQVKB0yxYqF+Mf1nIllFlSMQXVbBn0O3I4/
JL7gt77igcmGjf63r5FBaKYxZ4M1x48Z/FKIGoYDoVGcmNWXPugfpGM0oYsQndCQl13JmTKLP2qv
zKoOSzL14ZIVeIuA1yaujsvXXo/cJclMzVkP06lw20OGmcHoi3p//Vz330nIg/9WmPqEs5gZA0C2
YZ3oHXBmR+6ONjY5hyxki/YKKMnMLM/MS2Mn+9YxNA5qVR5ITsAP+XjQ9Zrisd4ggSOkC6s93Ytf
7TLgTH41G+IhHhqpBEsyeVGe2Igye24C8di3QV0fjSf6pVbPYi81ImpoIJmYLPVgHGN3NJMBqZVo
Jy4rXd3rZ27l0e+zgosEI9Igr3tDgksO6z0h0FD9fxG+dyzpgyxqgA+v3jlZZRytfk5H7HSC5czC
1OBZtSVPRg/MmwpXBf0ZsBpYgLJ7o7UfZFNxtVkT4liQPbqYhOofCVgLeQZ0iRnfSxYZIWSZEvNs
KZ+tYtGoDXK2vat6gOhRLQzVAoXR4JzeYzakiGFSl+MHDSnDnatKWIQV0kQsfdaypQIgtED1FeMx
pcnbBLiKaT07ifkHmZSTcrOoZpoMmVp7ILSeYPDAZey06xkPukPmMlPZnQzgg0Aq3PKgo29bgC65
E8aR7dATHvOXPADkn0OG+TMrCv3O5jy+R+ObdTXvJXMfhFPJnCChYtWT+jaBBFNOqy9cpAPOlZ3o
7J4rMIs0HbSKnzHtgbImcSWcxeUEczx1HiFFmQ/6zQqyi38hbtd0NuKo3JFLoloqK/IQwez3Yulv
T/PYjbw1dPiXFdbKLlXuBoONTCqDFDtDWzDkCbh+JQIIlXxIjQdVjVxRYpbcGKdJ1wA60EblXYnT
ROohWYrbeb0/vEwVtiMKxNTQuX51EaP/5IjAkxBklHzBQEQ5hRYWZW4o0KxtptqqOfUFMMjfYkli
9Fv2v9q7HMoXGrVWSo206vpwuB3n9LAk365rsn8bbVShLD5KVU5IyAt1bHAJYl3RF18LAVk+WSLH
SDLjQbx36eu4e4GoYOii9mlgAKB77boChd/VBLP7wiHBxvVgoN/cyFbx2H4hG4Qlk8J0/yDfpVKR
cyy4RagqSJ1R+m2US67xNuMgSaj/bBPvIiibiLlBTfoZB4m4RWjUI1BTHLAnxmPJARDZucX7rOC8
72DvIinziGNVWfUWWsVijtU3ICca0fgol8ltm0opA66CdYSUoTTL0pdRgmeLYvgG1kWU8A8mCj+Y
BhWjynVIcyWroI6gmunU3ifasZIeuKo4JUPjcr+vf7F9J34/PSo8raM6JT0my129SPwpcvk188qF
cWr7Wcm7vb81dDdF6rxrokIAY+BbBSjJjyiPWMJXHjRAoDOPXN3CiKDAIqtkedlb3WQjtVjLTteI
lxEogBrVIIBDC7g8VXS/wbL9lJ+ViUlPtdfqA2CKjMUUrJIbn5YyOb0E9vsAqYZPEuvwi5g7va0e
/qodZk1ALu6aTKwxL+6dDtwH0ZSDI1/o4nKC6E9Ynuyre9dwNmpSno6J6HTMorfKyCQe3mjiCutH
S4j20N+RwRPEnIfcD9MbmZSrR1WTNAron0mY1szZNo5vyW2DIrfu/4ssbNfbN/Iob08iIUrzFjpO
KKpzZmzpURC7icXrAanKEtqblAWzT/7mpwi6kUn5v8RVVVgqkFlImhM2AE9JXxoeZXbBbKfE+QPv
V8hUF+wGs47US0UMFwSzipRG0uzYyr5RpQEfuteF/IfP9i6FepMk8SS1LdCTgDCue9LpbxTu1lT9
P1pogi7vwqjHiFCMjRTxiJ8GZpIHdFhzLPyJrAt8957bSKE8LU+5tR4UlEOIZbSjVziVp9rDdFRN
wRrv4kOosU5xpwLzQTHK4eJRj42iqmEY6dsbJASCCXk5T17qqjZB48M6SHmDUtO/eJDse8L7qVKe
FypjlcsKThVd7cKasun7POmsyfNdy3+XQXlbrWKLCNx6qDzG3jTPZpUI5v9oiZRzrQXgYXsOIghG
b+avvuZI3mQDeA7PDVYzej9CvutDXa0juOCaZYIwrGH8yCaUr9oR3LXV/HBdK4YciVR6NtfcolVz
ohcN6OKr9mFJyhpcS5EdldmffB+wgGEYHGuVIo3e3ITDKijY9sZL5gsv36vt83U9iA19inzvf5+G
18j50Fi1hPz9Bm9A6XkRQV21onDaedcFvRURr0miwl4UFqg+SW8BicxdfqTR0zz2zbzrPhvVqAg4
TZpW9TlUy7COlk+nTGdkWKyzo6LeArCEXBpJcMi51ebE4VzOw6WdGnRLW0O2GQe4+9LEtgua9hig
+AQwMGB2s1/bDvkcGvhWmPAqNt74U2ZMhtkkWGiUit8psJ2wNRlwUhIMkXrRgWJ+/WcQb/38Gd9/
BeXNYEhKDKFuYfixcgzz6RCnVj6oQYODLmPFnAYWUNBuDAZPJkoVImrTNOfVypdFC4gZ1J68NsAg
pYeCHjBXWYncrkdvxFCKFRiMzfkaYqb1SU28TLrNI4Yz74tQsLeE2RF07igXqEJj0HIdQaPH5lcO
uMR4ODWDyAi4LCmU3Sdd3GfYX0PXoPk/1r6ruW5c6fYXsYokGF8Zd1CygmX7heXInBPIX38XNOdY
FMTZ8OdzZ6ZmXGWPmkiNRvfqtWqXak/dOLpFIkRHspvh3UYwXwfD7X4QFqC7vGJmPgxXLcghj0zL
h3W5Q/W5cIqb5LAcy0ASUjTsnuuNYfb7G9db2GZP5goLpaAvB3APNzf+ap1AOwHeUmitq9wlMs5G
p+cEJ21Iztnyfcnvm/Hz5WO0B2tDFuK3Df4CGSLo1Fk5zhEDOeT3ueG1N2jTukECGZIsMrS7o6MG
8IpenJqvugmdke5n9QEiD6l3FlW09oPFzcdwG1NRqhR/4WNY+gCY7JN0j+/xpA8qJD+szr089v3c
9cYct0PpOiXlzMbOyi/zTRWwM13dQEPrkAh89P5heJ1mbpc2ajaP1YIjt+qSa1tfSqMJi+wvqBfe
LCa3JeVu6IZ4wIbpp/tIu0mRdUyqe8Gs7R+416GwoW72fQTAGKAjzHugCC+DyYKcc3C/Hm0XuG8v
uUEDAzbH+E0R9T8KtwcXiBqyOaIej/Uit+gTZk64RNxbgo4LKIfEFyWXRGvGJmI70EYus0KFZyHN
J5qjFUG7UnJTsAn3ABxv1ozz95QO6PyeMJ3F6Kqn8iY9aF/JgT6jfuJQRtPhWefkQP31F5CTeHaK
itb7bux1OTknU+QxINgm7FfF1YwdaY1CmU52bN+76N8mNC5ItSjA3MRkEcNR+qQfGDCSwaiWx7+9
PV9NcR5kJi2j0MCagWrP6UowBSRjoE/TX91tr2Y4z2FVdqxIzFEtZRjRazu6s4z/zWNonMeYFKDB
JBvr0jY34L1AP/qJiLy/6ETxhWCrsZZlrTEOC6HMkZynM1ryH+LH5B6QKWFosx97vzpcvmrQEi3K
wH/w0ltQO+kBDWXXIOkIsxvzBOCCL4qlBHtb4x1GUY/IAsIesNhOJkuOvnwSeMNdEyA7VNAADiVB
Pioc69Uumhh7myUDpsfxA7oe3fgIQgpclcrP+SAS41J3w/2NRc5haOpklKkNi+zGlj9ODyMqBvWx
fYo8EHKcxqNOMZXkWCHLyEqEv36hsSBsb8Xlrf31hOSfTkAdr70jx6pzqV4ma2SDB78AOgRHMFWg
wcgMiQ8q+VuRr9r1yBt73HrqDeKDFU/RAGx+QZTdFflDWZeCg7efsIYSjWXrtkwgcvXW749V25Z2
hgkeXhjUwFphIHFMXSmcrmfH8sdnUbZg92mxscjdNIax6CrIBLCkVh80le7Z8+zUcuV2Sua2YKiI
wd0kk4Ng7zIv9c4vb8xyO8nsI21oJZjNjtXjCDUNQNdP+ukf0KkQ7LJ7UtBSrepMyfcdC5c6lUqj
29Cv/y85L2M0e0DNFx13sZvfSnfipg2RTc5PS+sypKSibINSlO4rz5rBhpd4BfqapGdGISdnjnE1
+MQd3E7D9drErv0ZVEO0Elz0+xWJzfg5h27UoLErpJmdW9mt7hh0gRwyL3fXG+oyAntgfYSks3st
AhaIpH7POpuhTRCTloO9zj2s1j6L1nIfDD/qZ+qQ5xHMC0H5k+1s6mfnGb7CA70uEPGl055FTIH7
p2rzIVzYuJhDMqwWlp+dKhVQBvpNv+l86ndOCb2L9lsr2t6ixefOsaWgtyuXMXQGzQXJ0q15oAcQ
QmOyrSCSneXwV716b6abO8lmZnSVOcImE8Y2Ps7XechCnemmv7WFCMB/mVPdQnaJsLwcF7u1ppaU
y4z7zVBBJV+2Qb/MDqmi21kadSfJkCCu08+Vomuekq6eKQ+rU9hLOGnGjUQVwVty/zqwf3+OycV5
yjJYs5TDnyRX7LStg5uyh/iJNf2g6CUuCu2v8KtBLtrr2sG2Gjb+rJiuVtqc9U65v+wkRSY4D1JR
vL/tiD0CIsnNatBlKX/TC45N8zoMzjPgJ6e0Y9HkPyqsivoyb1ANg2cEhbN43vZf/batMuihYqH/
5q1XmOfZitVy+OcwMi7N0i0/HTswyX6i6NfSfMbdMEIJE1DnwdXzM9Bqz50XB+bj5endDWY2H8Jd
QVO02CnksZC77AfwmZhnshZn3W6DllgCKInIFHdYDLuYK7tC8FAWizMmvTOl93TSfYqixuVB/Yur
/z29/IOnpIVVFCtMFaCI8l6ESwpIZYEhy/kPeOuPasBs1d7d56+TyTfOorGpp0OHfZRD9caRiJ07
JIaiEJTWb0hEniFrKRipYE417nTE8HURXlh4PDYf1KV0dLCAAbzm5cJkzW7otxkbd0bWkiDxQOFb
aP7ZJJ+iLMgzUYlIZIP5gs1dqfVxRGcdNua2Kb1xIA/gxlhAoT4JEnv/4ilfNwh3GRoLvHb/kkMn
9wti5/SMeMRvi3vqWs4C6hDRS0hokbsMyymjvZXh+v3/qPQMp/Y6RM7F9NEM3moFJ5sY1FsmsBGj
p0+iXaCTMrh83kTrxjkRMpQWUNQYW6l9ivTsOBqzq8z5/2iF8x9Ejy3A63G6NLT1zASMNl8rdRIc
qN11ImiXJgRqBIbJq/i1WSbl5YI9KJ9sgA6KChGElnqsySVZ3My3PVWoT8PODu83tja5vQGlkSGf
2b0NZtrWZbS4kmtCTgkd6sSlIcjYaXh5xXYjl61JbneY/USriT1iGZA3m17IZRiNQg8uLQB5O3TL
itJ5ezf51iS3S1RZqqtyhslJfrZkyDD/vDwm0c/n9kcP0cpVHrDha1sOWqkKqPE3yIPNEHggu1JK
09AYGIIyuL1vnerYgfprAJEb9JoF6zVa4f3Lg9rNEG1NciGWNS9mWjGfyFoF4nN6Mjx6ml90dP8A
Tb53krfWuPukJrUc9yrmUJ8n5TwMShhX0QdptIO0tT/VQ3mSjRgEngDEzKVhO2bWSIGsarkrmf31
GoMTrIhFfWDM6IXj8XJkN9dCb4GwdaD4KNM42lH2idAoHMrZM9uDbX9JitxLACF12kr2ifRdHkTv
GBY2X7LPXUu1VEidamEJOHFhYT+5yPm8xDWbkerLNI1RyrawP4FdynCpjWtpDWW03sQzJDVF7QO7
2W+CLhCm523rMq+fmeSkyBLmupcQtRFPeay+qyeIWlZui+aF3AXXa8juxNht/6Q2v0cNDt4ySLID
yPxSdH175ceLEa3FvDDXR4ImaK/XBIh7+F30ABlI9oBiHnsqdaBl4jeuBCoBX9yPswsb3HwFf66r
NWuVVcdX9D7rG1MO5VMepuCaTvF6ZM2GBkh7npNrUS5x3w2/Dp8nEFAlEtkJgeEpsELq6VdMhTJ1
ASf6wWoNlSsSDtz3J0gWAjuAB7jCN/5r9tq2IBhkCMnqON+0buIZV6wbZwrFoP9dd7Ixxrl8uRwT
hXYygp7oi5Z8j21o9lHRjb3rHjZGOL9PRqsyl/JlRNopP7OOCQYEA4dvKEa4/cuK/Z4/HuffgilZ
1tmKxV+l2/Tc/5yeu28Z1Ji1oDrliYMuY/3H39wB6BazCTiaZfJOImlV5t5gxcviGB8mybWO5Jql
Q4G79PRBmNbYXbWNOS4cQVVdVpaEPWPa7DPqLG7XKgd5+Xh5VOynvPOqGytcBJLUyWC0MqzEqnHU
usUfR39Iw3j+dNmOaDTcHkxL8GnnNSavWYmXrmG0UsCdP182slvKxjP+9xJxm3AlcS8VOlsiJktk
HmJUIdYGib3hD9IHbGreTZ0GclDQcUMLmm+q7aQiHRcZTtvKa7dNwVA+h6U8H8fulkSisG3/UtpY
466/QTJb8DD8Dy+X/TO2sciWdHMNzmtTKQmL5CJz9BWUdNbSUcjXVCae2Tx0VWDOz9F8gJikOyeW
WzTo4ngQLOjuttl8A3cIZAXgjxpAK5ZCYJQGksPaKXAlTE5S/jmMXLS03KmgCajqWx0P+nHITY9a
8newaN+rk704ePwE0aQeLw90f5zENqAli7/foZDbFci/CMFN0rdONfolRdShCwJnkREurJyWlqYD
A9Kk2cNg+FP9rJDg8jj2BFugLvI6EPbI2mwauRzMCUoEM2zERyQSDnlXHZQsC6biSZF6d0iXg4Ed
JDdH2QYtzHxS49sI9MdSo3rV1Aiupf0hg0ZHUTRd13jA5tJGYIjWKhpI2nepnZyBVN4o8qHMq7x3
BL+N8KhNzRwyAKSQ7S6Xw1gC8KHVaOJt5Y+jinYmo/+wTOR2JLYgkycyy71JTKWsJDADkaBODbQN
3+D978jSgODspwbq6Xz8GlmfLy+vYDptbgdlbdrHS46Rqp2cOKBEbUBZqdHFcC7b2T9/rzPK7SIN
dLrmqsNOXMbOiKdOdkWrx2YMJBBzXjb1L4711RbnWFclNYp5hmPVrllfa29u0s7qn6Sd2VV3abuw
Sd4ckVYl0wSqKQTaw3VSRwe9e8q0O1m5HvtQtkWBmWjJOA9qWOrSpnaGl3591tAI2RuxY6eix+Hu
40x7nUTOYU6kGkr0HSCeNSffAs5bWjRXprFDo+d2YfqwT2umeYMxeoLl27Wsa0gVvdz6Lzn+zWxG
tjZVcQSFBvk0HOfrAbTDlsNoLUS5w92J3BjiJnKYRvCqTZUc2Pa1mSueOT9B4lGwG0VGuHlUpGVN
ugmV2tpIb6VYOxTm5NjS39w20DQFvQRkTt6RVdvlihK0tuIYL9Sd6dc1zT2ifbi8MrtDgd48e99o
JuFhm4VmNa0SxTLCIzS5gP2tjb9M9d9l7V7N8MjNBBXBomIRwn+ydm1oeUYU/JO1sw5/kLVjC/3u
/G4scn53yoi1qDbWqB+JM+Y/IKTjKxkKyJno7O4/Ew1LRmIAUkgQZ33rKvqkGxaJ+SZGK6D1wX9p
BfQ+GEJxHmL/Bb6xx0XpSm2RVVfWGS/w8isUWyB5mziKA5UXoBQYRgGia6AbGJyBOnHwF3RcFtlY
Zxfe5ihXa9+a9svtsspe3931reyS4d4AOOHy1tz1wL8NQUH+raEpXeZoGPF6zNqkdMqkf8zT5TRa
y7dmRndCmUhqoKurCNi7n+bZ2OV2TqYslPZRTDG99nfJKaDT9Gv5COrOGlHJdRI0/lCA7EzpUe/0
FnCtuNOXKiSC07//SgLvCF4uqIi/4zMfJ8iDUI3tKrA4XW06CAt0EIrcJrs+352WjTHObUprWcnR
hOTDlJVu1xSuNImQSmzaLpngTgkEaZKp0LCc//eez12nthkNd0CqSU8KLCMSddWPunpoetPpRb05
+zbAdAxGAawPT/guE3lBqEpIINGfpdp7qZaeIgoyoMuHYH9hXs1wcU/ZmDRaW5ZCkYwDwnYvNT5e
trDrKM1XC2ygm/NsVGgQzDUsvZ4WXmeO0IvSHLuVgTYSbQHRYLhdplQJOn/AuwDACVKHyFtChDhy
oXdj2+fWo34FLnMNLR6XB8g21vuNZxFVsxXG+cud56GdK7Tf4CDFJlSFbH04Km2luV2Z/ZiN2ovX
WhAe7NF+W8R8tai+ndI5a5am1Foa2L2B9kC5KFxbSp6nukM3uWKzd4Ac4l1wzjXqRYbqygOYU4zx
U4KOwqGWztmqfElj+UTswY8KxcvxPoLWmSSYmd31YM3fBhT8kBrhjqQ+tIOMAh7q1EvvLFkeGMQU
SJPs7q6NCe4oGnqyQLoK17DcKb+KPgpJarlt3Xeubcj+5YXen3cbRE2WJb/EgG/nPclVK49TwjLE
i1+DQw2CW4mT+0PiZN+lby+dr6yh/qYxXfJEvnbN1d+gPiEC8fsTuPOKfvs4LwoVmy1PXPDnewvo
a4dhuL081N27cWOGO7R5IclxQWGmteWwQ1VnsLpwUtBbYNX3kmqGILQX7OrdzbIxyR3edmhtswah
ETq8U6eMT01FBNtxPy0BJgIZGXcbAGXupGoFIIeqgfWbgSKtfDOYY3c9Dw6IW1MnfUy+IrDxFI3R
uf/V4F4tcyfWkju1GzNYTlotgLfw2vLT5RXbjxI3gyNvN2dqKbndUZhgDTyM3S86dgcKxr3Cr8Ja
8NTbX6zX8XDbsEEvVlZK2B8qwAxyj8xgZx8EA9rbg4wT2UQmF3oy/NMBr8kRKAN4Dw3wvdFtrobI
Mdz+OrqDUO1Jaz0DFXlw7yUOOrDE9de9C3hjnn9SlFIuEZrCPPLvjhkRX84y3xhEAt8snOVvD2hb
6QCHEIL3K+cj6ajpTTxiJgmEKolROc2Unav8U9qh9co6GV1yWo1SMLd7XtOWTYj7wZPZeJe93SsF
dBuaWsJeoSr1TA2UaGVyaPLqQZ5FOKLdfWlb6AYAyx1y5PwAIWdKl8SysFVCCrcJQsFv5tPqfjUO
87kXbMtdxq6tMbanNsGGniBUQqsuCgzJFDQFaqaFeph7LUBfoWsO6DkeMn/NfjTVV8FuZVP2bh2x
hOh8UA3L4Ke0tGyQQvYSuxtepMYDKJgyhpUVFcvyFmS7giXcn9eNQe4IUtOO1GmGQdb6YNcOo9hc
0cO/+vrHP8A+7GRYsE2hZ6sqULfCHL6d2UXK8i6SChoMCkQbNeLZ0+CbSuH3ceoreXw1GbFb5Xao
I915eW53jogtK7hxNRmXNnTj35pukjjTtAonUQ2jsAmioxIyBXchod6uHbBQqSxxDdp8zs5YA3na
NtEc0O8UHhRpJMUtb/CLnwm4biXzpfQuy17uxZ79YywF15Ox4/BwKGFdMVRAUfmToup4VOC3CHIl
PTSYhuhJ1SpPIvN1LVkkyJAFta5yaAXrh2Khz3jWfW6q7NjNg5+2eKFn35ImT92syh/GjB7V2HbN
HlVzs3O0Tk8duWzdLkoR7ekQv4TWEAQ1tcx0IXmF3Tr6bbUiAz9bmV8kc3kc5OaejKRxRj2/Mkhy
asam9M25/KkXDXFHa0bJJ1OSMKGl9h2pP9Nps/pDq9izE+daCnJAphMfD4fVTg5mY4VLpuMFoH6w
5viqULLnplFWR4V0qFJ3nl7NfppbhylTvXaAPGmBDylTzZ/H5jqiTpfJHy7vqx0v+Ga+OWcRoUxH
ZnYpLwD76tMdAgZwLEhQ8bsXGNrbWWiegbyoqUAcjX8iWHqtzdSckJ7M5OxoxVVxbjT7i1oUAMFa
EIZQx1k+jZRAatXGeyWro87NmhgFUggZdxIZgWgHTUMz2Yg326lykqj7thRj7EOwSv/YzhCrzZQn
O0XTYrYm12WjnKMapJAy0GWuthpXQC4dSKk/2bEF/qzx0KfSY1Vq5ldNy40jSdISpiG+ksfLI2nN
K1KSxz6dcyexZKjSTsbollG3fLD1XvGRTGlcfZ59BDXwqWsmnUqpPaxd/UGiE9qfrLn3kMDEH5JA
5DZMd7aZe0YBFMVQR44OnbwwTUD+18/QO17zxavqufShpKz+KtO2ujFSeiBzUwek7PGjs++XF2TH
eZqGocg2NG5VcBLysUXcaKtMIJWMfOFwVAtAL4ZDmQe9lxzKgMSpUCZgp8AAi3DXFsjR4cJ4noF1
7rqCSnDX/xQY0mVTYAB7pRjXvlO5fWuRizlnOSZtb8Dii949VtafDtJHy9PA+oX49zuB/LArmNf3
QdNbm5wLnQlNVNlmo0SbiXrN3uEJIPO3ZQgke4iN016JR/r+dJm4lkxTUwgBeyYf1kuKVihqUyPH
jGSdrZ6T+VSXn+d0gXw0WqLhiaAoLLiTVJNN39sLH4GpxsBStq7ivmBftQk1JlOP61XuZIglaYsL
SfSbqh+SW9LlaUgGqzrG1rD460xvlgK6nAjCHJVSVAxsCy1Oa146Q6Z3vgHZaKuGZxip6pYrmp7I
On1Z7diP4ihUiXRNeu1AIYwurfRrYvSdU7VZ5K+t8rEeOgtlxm5xjFyN73pJoR7E5VdvWmvFb6Lu
oEWQgR/V+Aosx9/jRn8oNTB2JAAe58az1Ca/IqVB/GyYwdSnn+IUzV9ZcbIgbN7DJbltVMGZ09W2
oAIoDx8w/091K4FSwmwyN+ulJoR8t1uNJSSO1hoJzakq3A4ITKWmg7tAANlD543ijJFmHeVGbwKi
Z8YVmQy8srQC/rBrUY2K1BuFTIeVzK1Lpf6BzPahTGbJgbh1eotdlZVO1I+t5Azgn+0hH0+TY2PL
0GWx8xs8KrM7LZNzn2aqEYxlYl5VzQhV5knXcMPpgO7SyoR49kK9AeXYs2nlV7KUR267GNDjLdMS
l99Y3cwg5wIwWx1zj8bDdaqimJSnUI3DQ8ExIDfrQWDG8G2zqA9SrkoH9Co+SGqleFqLLnwzX9C/
GzVpIBdmmGjQu1Hzsj3NylAesjiJK2esZv1K10f8X5qb0dFLlEr2LIWMd3NT+a0Wz9eVmZbXRTS2
3rrm1zmV7yUqB4s9HeZ5WVwjGhMvNsrbRp79qIuAFESXwdhI5NRVeenmRRsgVJvchkZHaYk9SCK4
kICHRrKq50/ZaP5ISJ049UTcuhy6hwYpd7/PR+JFo0KvNGSee71VruM8k6HZAyo0Y17o9ZwtJPWT
dZWg4B1Xn5bIyKFd1PfkRjLNU7JqYV72IV5zqduvi+wqIyDaU3c2KX0CEVk4Jd1NNi2+PerjIVWt
J0lNHhbMQ5fkuC1ySHQjxFlS+TaqrcQDvYw7IOI82NmM3h8r6q6lqLPCJBpPM50POaWlWyHDtRjt
SS46cAlmpyKuvTqZHkCfbgRJ3UmBZZVQM++S2m2KHphuBRMDxWVvBM7AA5ucHGY0UrwOaGvDWBEh
ZcNnOZoHrweZT1LizxgDIlt7vunI9IDMAlIFy+gO9jRdo+YI4rvyECeyM0AQy5Ol4k6V9CDNp1vd
AL9jgm6+mhYuXeIkzHKwJiymVyTqvQqmx7mWnlNc33GffYoVgoisSI1Tpph0ckfTWnyVFrGX1vWV
FMX30RTdrgrSFnV+gF84taBOZWPKj70OgHxs3/QkfkiiunAjtbyFDBKIYuPl2Zgr+Wcd99MHNVPP
SyqBV72JDoCfHJIVAZhEpczro6X08bTBEcbb0EEStQiUtrEFMe7eNQimdQXpaxNh5bvn7ghqUi2u
ZBkXxAhNplW+G47ofA977NLYZ3THYpyg+j5DC1e9McoFempcjIPdwGh2TO6a2skeyxtlCcb8EF0j
k3YAxcQV6lwJQ9mG5rU93BMLzsuJYj9D854DYiAh+HPn0nrzTdz10csoywI4JoNA1YDq8eJpBXUm
5XNWKAHqUk7fZr46aaIL+n3M+2Yq+G6sJJ6MCcl3GXITTmp63ZERaUde8byiv43gxoS6LHpf/6A/
XmSZS76lQ2VKSvFi2U/JY97+kP0iYETXWenZCEim0JAKpHRAQSdEc++0/r4dNxcMaVWRpbiswbT6
qS09gvY9HKTb7ioKaerQzhsgMwTUwG3rKYvfXkXRbUnPiq9Cm02UC9wLPrdLz7NZgLMATQRsOyJV
8LEJWM9C7+V3sctAxsKQjM3ruzgFzMrEYpgyi4+OamAHjL5ZseIgMX8lnWT08CJbu0tswgVqBkoh
CPTehkTUsjLcoIscpIoO2s4zoQ85Gc6qJsh97ESZJrJX/7XDQ8SNakH4ocHOWGbOmlZ3kqo+VpYw
dcWi1fdT92qH27Jd0mjJIsEOUUHiHB+kyIFmXggSZ9aCVDV/xdLBWLCJYqHmx/7hEu+GvswjqRU5
kGTkOu17E+HZ5Rh9b/K2FtgibuJW0CL2Rtdj96kG4O24yca1PZpLeNnKS3qUn7utGS5flINJxaxT
FXFL4qZfuyMO2BHvgcz9oVeudNC/r6mzej0a/5Gk+9VmjvoQxUyd4TNUfbobJvX1f+dpfzu33DUQ
WW2V0QVza5Q/IqVy6hYS0yBDuTzyvctmO3DuEBC8X1sL4qBBIq+hVVDipIl2nKzCa9L5YPRq5l82
uNNh+2ZcfKs5dHakeLBgUbseO8f+zpL/TEREb/5Dp1D48cNfNEO9tcodjmad2r5lO7X8aKBsfGih
sofQqvRWsLY34qbNvQtzM68v77HNvq1nWsbQcGGRg31rO51ndDiSFbtBQiUks6e4+M+JobzF/XI7
0mZvR8s9bNchq61WerEOo178Qf3cFV71nFVOz1pTzLBZoZUteUMNOgUfjaWifbXTp84+wTBU/IU6
M48IaAar7zv8TtB2Tosi58eXCnfAkswL+G8f1cfluxzELu4sbzwAKaAfTwUI3MRojt0obvspXO5Z
tQG1TSWsfQSajtA4lZDkAvTpfvwkBxXKTcJk9/6heh075xZLvY8bOGJESw+G7kC1gmlJAipzjn60
nvop+1rc6Ahb7KMQcb/vLl8tc+5SVSRrVnDbAVNQHUFLlj3+Ayyw3XUBWxPTkvmDDmUWjrz3nq9W
Oe9ZN02vaCxE6LzlV3xez7abHuvjCNVM8bX9Lw7k1RrnGCmS7ok0wRpEmVN3Aatyc5efkDkGH3Dh
ZDf2qfCLUBUgl3fjoO0u4jxlk6NgWSgwO3ig9ZmO68HyxgCl2AgsKLGQhng3BtzY42PfIcmbbmaT
ut4WV2PhIPKDD8EvDD0Y4jADDU3rRghI0zjsE89cnFp19Pouvavvsg9Cpgt2SC6sMR+Y9U0+5gvF
55gP9vfxK9P0tDwK2YviqwqyKrEo8O5WhkYJwJg2wxBwHpskVdqkDa5kIklXZW8HlQ4VTzx1BPcR
2y7vBraxw8Xagw4E4arAjhxaoWo4Yzgdis4BxETy5Vvqrj5TX9I/96xmIc5B7kWhikY0G8RKQJ3w
RDBjNxHcsjCfHSnecCsCHCiyuhR0fl4PFFB7p00uFDim3MmFjdV7c2zgacvUxKB8wJfJqlqZk0yJ
cHDb+Ugaw7Fk6ujJ8fIUq3t7Z2uGO7Ekox2RJZipzPs+/agjmJLNyo27+1J6Uqt7y4BWmrI4vfJL
qtdDFAVzeTV1udMOkZuXyXWrQTexXb2yQo6mivH66hM3t+jnsi8fL3/s3npsv5U75naptvqqSQhp
x5OBTQCgpZzUwWAK4/W9EMFUZI0pTsjWO2LuzOzNxUhS5JytydcT04EYF5Jej2NeeeqIaKhAZqOI
b+1uvJOTD8VkOM1sOtH4obePslmikmEGRAawB1rPglOxt2J4gBFGGo6v4xHqOA8RjVo87huaMX0R
8BoLiDR2LahoG0ZxViXE5kIUuQZxLpVLJcC/vKEAgxaFPoAgut27+m3VRCEY7W6AK/B1jHjsCFrO
R3goUFcZKGIkxbU8oy+Z+nWAPjDIm1eHyxto50y9Mcn5k7odiljLJzVAGdg19cZrJKgTQdnpL8zg
fQz/CHTuu/iqHrKmXEpZBf3O6rJEvLnE/qC0ohnceZAD7MFEvlALeu+fklKDF+4phnPsDUf6Fh0Z
KxbKdENYuCJw4l4VaGuNfxzoNjIfdQ1r7S/tl0UhsBR50OX1UIabUKJ9EQMW5QFeWAG5G+CNUe6m
qaW2jOgKo3GjHOpId2UAA4BO8ge19a3iI+oKAOmFq2EDvlPhyk/cTkZaslWcwQ6X5pgoqlOR1Y31
0slXybEb4pXwpOt8M9gV5PskQDtzcjDmr6ZSnca+WZwhRca3bCuH6sV90w6f1zTy9BLSu8KGsh3w
NABkr2vIP0bSaqHLOGGAjNpM/loFZQg1lGB+HEIR4m//xG1scefaSqe5r9oXW1CPSh2QaaC9xXDo
xz9bPaFB5mg2L61GhfYE6lYqJNRnn0zQHnAZuCR1J78ygule/LzaoR5g86mhgmcypkke+mCoZRur
ZFER7yqBfE2CLvU06mZgcIuc+Yl1emqA0uR3KIGZN0XvRGdLdv4gW/Ye5vL2Q7iLVUdytFImfIgW
Fnfm2Toys+2duJHoX7bQ65C5azGN185uMlhiZKkKNP+mQ35MDpCnFjaR73R0vBkVH/kSI130LoKt
3kf5JaBnGqSH8jQcWB5rCKWjGVqBeFn3IvztsvIh7oQqIM1l2M2O65UEzrjAdllPjnzVgyHVF0ae
O1fgG3vcTWF12gjiKthjl5M+Oeb5vzL1xWF8ZIylIrbSvbfTG5Pc6ezLSdayHiYZJlh5lFRnyaGJ
OTmdb5/mh6Rz29sqFJrdv0R+7x6erBig7aowW5iNrqNwPVKgWF88AmoVf4GLMm0is8vKsBBV82ld
bSjtes10tlMpVEIUJwJ5cOmsx/JL04MhYwTmTHkCcuLBNP36jEL35Yt5b1U39vl0L0AytJQ72Ifm
jlNnXSBLRNA6sPNk2Q7x5bBuXF4mR4UJahs0/Bi3lXo3GbR1oL/s92N8qCvd0YDXuDyo3bOxHRW3
V6tFoiu6clS0LDK24PzLP2TBVpCdbOHbd9fbbK1x2zSfa2qTGdaqK8YVz2oO7OwXf+Jt2M/ib/+t
Le7+QBuElWjAQb3sF8mpPFsGJb4JJhXkz29R5hI+pdlcvbMIQR60MhHVQE/T2xuLTLo5gH/vn3MP
wMkhPqlHcgJNTRjdiKKb3e24McZlhLpsGce0M9SgyO9XU/9mL2Lq1L2Ql2xscPkfqs+kjCcMiPED
a+A6oM2paTwJoJEXIvzBHUZPmj+I+rT20vb21jB3/5nj0hkpm0kW2LC1S6lTPSSt3z4lkpe3juYl
roLmNNf2GVNv4XdP8UPkzm7tya0vZU7yZEnn8Vk06zuvSBsSOyoqWGAnegfyMaALYCVKQ4JlbE6o
98hOnT9bpS577XwnOJp7znVrizuacVwbiZTXhLXGaSf5OoNy9AqQ7Z+J64mscUez0mujoBpGxgp0
881/VeHmWzEH0G5oB5wUAPXE2kHxamomaRAVIYDSMuJhRkkrrS+hlQGBV+NeKPC6d1i2Brn9lJtK
lFQ1DDK+rvnmcXUoQKyME+jvxwd4nW2hERy9c9zDgy5LW2vIjSDgSA+ZdWJkrjbQ5pCLALWkU4Vj
4ws2y563A3Psb5PcZjGrqte0DibNxGE6l91nBZSBk1uqIIb7I5nxPW+3tchvmBXd3JYFiwzYNzQA
9hX6NfMLLJZLtAdRDnzvcrRUNB+/HMB3OS0ABuoK3PYYoXIPy5A2N9HkrFe3RXMfo/cRb/Pny5O6
t2uwPZE/M3SIC/LLWAF4JJtZDeUbPItLq/TyUXDG9xzs1gK3ai1UPtrYLGkAgnZnWn7QwgDXtyCq
2PNZ6E2Ds9KB536ngKqQtNDHToN8D/rfVAs5z8LTrMCiiyAfuNP3gKwSWD4Qnpmq8V6HzM6MpgCY
J4hJPYZxmj3aGXD52Qwol3ozjfZRU6z5nMuKYylzcHm1doozb4xzZ7xdkqUvtQ4VT9r4jawdq+Je
M+AyURJL+si5bG034t6OlXs44X1WK9ToUQtC4wMrIQO1U7tq5TJga+T8P9Kua0duJFt+EQGapHul
Ldfe64WQNBK99/z6G9naq2ZncSs1Wix2B7MCdCqTx+UxEQiNP1AK7d44Yrfc9EqsRl+OqxQR5fqu
aiosl/7K1zoZ47TSHY2AGV7JHPU8/6BY+cXSL4p5aKXBuTA23snglMWI8i+YsdYHnYVF52eTAy/i
n+koI4hJ1mQ9EgpNx3xhr2N3xOyfw14/jMFyBFIXp+FzpieMKCZLS2ssHGg1RHXqP3J536ZPWRta
KL1G+F6cr3XmIxlZ9Nirr4VBlA6zGzCICHDr6BWWtmBj1i2zTH/y+esxZw6LEcfkaxiezSo1wRbX
IIS7vHxRdR5p1nnoZkQwVpaG/RBhwwBAYzTWYHZCepSsaQd68dzwBL/2/mJg4l0krVpDDc+58eQB
y876BP8lLIHb5Ysj9ORYyP/W2TNSGFdcdFoYxeaA/kA7ldZAlOsok3jLNdJZEGOkMAaVpkEbysII
AuH3jHr0My94qx7Qu8f4iWZR9sJAt+Zjjyzosi6ehRoqGQALQKbBut0Zc11KZkmO0Y7DHiOoB+S+
s0LMTWvDpP5rz/hZ0tnKYl/0YpeiVy09jD+rx8JpfWPf7QbUXDCKHLxiInvH2wQ9f8cyQtmUi2hh
EtOuqnqTPOrecqTQxRCHlMstbF4usmloH5epMMpSL8sU9XR+MetAdda2uxmtvcvfa1OEBkBuLK5v
8AEMnawKAI+Hm9JiK6keuu7LZQGbLnclgLFkMFBgVXdQ0CMMglst+0eXwoM0vCwTb2xiU/NWgphI
WfZD21cTQSN2+WIEkh2aBxL/+34GVYAPKWxxsU4mSRoX7FzSohtBKSPYZ0fTp3MgPNASzqdh64mg
z+6jKVXhKtDfspU2qS0Uh1KOHW1fG+U2ReA9x+GtIhI0KeKy1wyHZp6tLAdjwI/LOrAZ4FUCkD8C
XIRzbATsmxSA2YEQTTAXC0Vxx+yWG3yuxVHTGrPJMsJie903hexOusHD/dg641o8o4NZXIdRgZFp
T2xTnDAVbge4JvRaFM5Btz4Z9sRVuriJ1ScWw32cNNSDWjoTGgeuNt6LLQ81ccuc1hKYUJ/GdaAs
lS56afccl4Vl1IdcvCIjb3ByMwKrugR2MwW89MjKPucUZrOEikAStJdP7xhxoCpwBVu5onvof7TC
tZUwrQXSu10lMUmq9rVaQ+CQglWySqarOY6fEGV8sUs8TNH7l5VyK0aquiFiwVeUZdR6P8tLozSp
tBLy0jZ2x2Q5Yj3ifpaaN6GJK0sNzGMlYcnnstD/cq2/papMYp2U6iAmBqSqwN1zm73xlfYoU8ym
Ase9OfD3xc6LofBYq3OqTMjKRLUjPWbRUSUQKcZ/eGhkzKVI9nQt7OeIg6XBPSATs9pyLmc9Q+s/
nW0Krd1JGCMW7A4TGv7i9jf8dHTDugkGbIBRLNGSPft60JZg0lMFEUbA5llIDnLeOsbAe6OcvYhk
9B9WUhj1HKIgiwuCJcr+YPi/4LKNU7nHZLnDC/tbWcYnWfTEK1PQcc5A0Ho6/ZndGl8TD6wMV+Op
uZN3fzAQt2F4n6QxLiUvjKacZqRs2KtyJ5DkHCaUPdsr1DwPpu6cDNP6M5rVc3Aw5k7pL1udsxmJ
WDQ9vpx0E36Nbg3gv8+hTb42j5TcILYVf4ycaLFiSkyXOvoeDo/b8OF9WCY4yOqS1jGQ0lEllH8S
t/RNu2lAZAhGW1fkZubUq3wq3jNHZryOCCTMHvvsUNZjl9mYWw2+SIC/H26Lm8jLvgWeitbBbElo
HHrysT/yKstb9vnxtVWRBYJTCiHvsJYF5rA7DV+7vqa9WOmueF4wSyzwdfni9UIe434mbDNG2IUE
uE72GXkNGOIeb0572xUQIOpJBFNB7LyOqURLbES43bjN7DCUbbW+bTNuEkh92PlH/BDD+DjAM2sN
mWGf6k16T1WGjiWP8fsy0R+06TdiPj7ZhzgmFGeR0VQ6XjtechJuZnEnGXvVa8HZGNsF0pnaln72
nYt1Ij5MBO9CGa8XRKm4kBrPVT39UoWnOTnpGc+zbiRNn47HeDuSBcFU9Pho8p1w091Ku/BKdTWL
TncPPuVv5/WTeffJOLwl78EmijlgbwSjjtoXN7IhnkAY6BeZxBlT2/atNMsAmIWEGu9nD1erY1kH
EvaR9LK4VoTpUNQLyEvDXSpqD4iS+8vpxfZV/hbHvomFPp3KUkf+aaBnZcijVSzK7rKI84rkuwf7
kMEY9BKrSYptVTo/XWqWVtvloQWrZGtTDnUskaVYcbNKxeKnMrzTMWZXV1IRzgMkK+LDbKQYWP56
+WzbzvnjaIyhTYouEDJgeHNKCTS+xrZoYunGMV6+9eK3fj5WQuZeFrmtix8iGQOrgCYi9yG+WDqI
p7GTTzLJj3idXGXDGFqXZf0X3/8hjLG0Qgfr/RDiRdm6yjuwalzaZK/6lIa1eRIUq+QpC01nzz3l
h0TG1JR2LIwF7AXvBBJgmQZG1+ASdP1rHhjS5kUqcJMi+n34L5NLpEsWJCDeo6sLZmbnz81JAtIT
yuWUHHn4GffIPlG9vuKVlM/Hjag9rAQz+UM/StWY0SXf4KqRHfNmnK3ikQqOHHmfl5ZxM/2ce/Ai
Y7mSh6e1aREr2Yx7iSMhCVLJgOwmdZsYvAUY87+sNJdFYEHhswcjYhormUy9s1w4tYnRtDLmOEl6
Q2dK8vsUwE7+LEKQAXqjBbABFXg/hRZhEX60SPGVmLkTZJ27ZPG/r3qtvhm2NxmJagMYRQXKkkWA
5wxVa1nuLl/bdg6/OhTjS+QgaNVygYhoj6FJt0BRPrfb76ZfeuaeVyo6H3z9pIRown0+kNSJRlsb
KLBkJ7yXrzLPdJdr5WpwaeYsfgvs8OXy+XhqwbgSQROwLFSYgAaXvgXT7RzyRoY2I+fq/hjPIU6F
KgkZlKIYEncKS2sMK3RHZVvCspkEHOHL56G/95IOMu6jHhWM7gk4T9Sq14PW/DQ69S2qgA5wWY7C
uzjGXQB7P2na3MQ7sh1PAxGuquAkDqi9mq0l5V8zbOFUc2fryb2gfI3AEJ3dydUziUpHSyqryhJH
D4HHWaMnLXU7VYYHT+VnQHY4RnVjyjd9ELyoZH5ZQvE6RUstDTOrL3Ns3AMgcawsZSCcI22HldWn
YryQ3CVG06GBB12wgDrXoBZPvV/2LUZa3C2uvOONCW8G6g+J7JCcMQbIq0oEsiYRrubIzK0mz2dr
Ap6Z2+piZJfF8jwp+X6Rp9m5/AU5H5CdnotmXSvGggYaJbQTLFQF88JxT+cLmJ/N+d25rB7G8OLY
fcxwvuTUu/FO2mno8Qa2PPnyGwjifwDC3lFQctb3de13o91NHJfM+6bvf776BcIyEimhFdvwevya
HulQUOXCOkL4k9jhP3I45v7u4FbyckGtpxBx3csjYvdYoArk2ooWzQHoHm9NgPcFGd+F1gPKtMCK
9OIws8f5QQCw0GUduZyMIPX/7I4DtTLKLILzqnrFTosbSbzP5wepKTi6uFXcWwey9+RkdW2jXItl
k8FtrYa32hrDW3+Ca36+U8ioJeO75jQEP5eCY41grqVznCMGR19igLjYqZ3vDQ+v4Fuk50h1Ale8
129jTM7d8koYHFf9bjyrM4dD04/aBONQ1VOHffpmcNuRWxbiKMk7PPJKCunzaZQNaua2Adg0KcAq
Qu7XTh9b2CbJndhpv/FOdo7Z+37BRNM1UVOMM0CETKzLXCtVBYW/br/8QxHF2mtlJ5VYFu0izJQq
djbt+TXA7Sv9kMvqa9t1OdDE4U+V23m6bupjIj9cNoltEYaEGqqC0Wp2oTuZCyIC1AtBYkAfC+CM
Mrz2TPzLUra/2ocU+uerr5ZoQo24irkBomMNMzDd2Pw7z/ghgvEeGB0LSayjtz7a5CC80mURCqrc
PQsHCqDCLQZve8YPecy3qfW+z4tJA847ZlH/A/SuPeZ07h7A28lO91VsFyCPjQD9vrt8nf/Fv3wI
Z9IiYZBHWcrfoY8xHPqJN0HccY9Kc+KzJIwQzDNia1A5X2Y1QWTXAlPvvcZO6H7yPvB6jDlRtJg/
2BShD4sL8th1sXbJurwLkST9TW2SbAaFj9PpzDNnktso7Q0CohsBmJZmJruR3rlpnO/1bmcuyU5o
EmeGv9R7T83iHeC1HvIeT6DA60QXuKSWIl+lPV6UnVdrurvg3dJgzAeLj6Bevzan8QT6dyeqvhXB
ywKUz5x4ZH4T08JLpcdK+1m2mVXkCrbOEjsWwSCsAM4yfAJfhZsNOUWCs0i9S1XNzsBYcFmTNs1/
dXiZMcyO6FpDYTsUM7PKWLeD9FQGb5eFbPvPlRTm0RUJYZuOFDWieS0aR/EkZwHgFlZxXoBymc3Y
TcYSYOWngD6/vyx600pXkhnH08xjomY1WsxhR2lrDD+rSkfosHiQVe4cDZwEY9swV/IYLxSEcR/m
LVR3FfilwcEDcMc3zE3NVYH6KJnA4j+De26JLEbwAvjL5caShdpqetDkkMdg/Hn5FreLKStJzDUm
uolOvQgboaTTdOore6X/pMy4hiN3drpX6DY7/4jb7/WVZOZC1b7tA8whIKuwMCwOUJn6R4rZHjpB
V1yp+8vn5F0o/fNVmAJWkE5Ih6YInk5WJD4M2FU1586SO56kzdoK5opNEyvidFn6syTMgIXdZKCA
b4bAkxRTaxCeB2VXJCiwpzdiy/mA9PucedSVODZDpGN7nQZxwbhYoPtFcYVzdTwJ9Gm4uroqTZJO
VaiErnFM5UsOeoPLH2drWgVoCr/vjGXajecmKhR6CE2e7H58MchDUr/2oZcKEoqLL2JZOnP+N+fS
ZQzJ6Mj+MGL/+VxJl2Gvt0JuPXeABhykfUx67/LBtvutKxmMdXWFYtRZijRPD4HPZDVoqt5PgaUD
E7C+Uu+leyyhXletRXosLwExYngW4S15FdPNULD6FYylxXkgGr2Kp6USRm4OV9lOmKJueBQbmza2
EsPYWKUr2JKiF6oCNbPsCqdBnBQNAHGBYuHyxW6X31ayGCvLUDgCSQSeJIMH1/UsgU0b7NaO9lDu
Vbv6wh8R4B2OsTO9EitDjhDo+uVpQqk7Ayq9n/Oyad6XYmxNzQa9bkRcoZEqqlXXwECoFtWaUHS4
fIGbRv1xf+xjq0apdMgiNF7i8lnDtnul8Opu2yWVlQgm+1L1Pmwz2okzHwQT6/PW8qbe/BqW7nZN
DkQ2LXSGCO0JkF8AgtgyHy+fcTvCrH6BzFj4rAFBmUK1iMjb9hiKcY2T8ARQBDQ5My5pybvDOHPF
K3GMQ8lGWZ3MGGYGIoG74ra1SxuQMK+AaT1Fu+SAVZbL5+MoyzuKy8oxq0AoaYHHTFvFYCoOQm/W
JCcZOXV1nhTGeehZWiUmLXhI+g4E0XYVvfZYnP/fjsK4DhRTJ0U20LUqQY2XGtlBigLP1DgbAryj
ME4DE251O1BsQhSfr8t68JVRt2cuVc62GAwjAkFyY0ss7ZJljIMeEyc7/WFwhFe6MDpY1c540H2A
SmOkiPeQ44lkNB0zA5kSNXgii/NNogHYor0Jc17ndDvZ1z8Oxii4YQrhgGc+7WZ2p+Q1dZFLBf+Y
X4GC/d3EW7z7UYqgE7ByTqtx83QGINhNsFOq6Op/tuMl0QIpTWBYQxAe5QA8b1Nw38u8sQh6SWf2
uxLDuPi6N6ShxoK6N7+vTNdfKFhXeRr3jR97vDRx2zmtpDGuXmjFMkli1ESJH++W+n2XsHwFlrhd
1sCvQo3tson9F4GaLAEYme4T0lteuYs4J4JKMACGkGn4WFnxlXvymJ5+8dYBT/uyuM0AA4yq/5fG
WHQYZoDbpt24TCQe9lcsPubRtlp8iGDUYsDD9hfgWkrepPZIoeYFHovtZja/OgajE4IUzUUHwCUP
bY88DKygMK8atCDq+cfUlsdw/nb52uhvPtfBjzMxWpGPKikGhC2kGZ0/iaj2picUb4ACme/qJuV8
pO3Rko/jsaziUqj1oFqjMToFWHB/lzggfpkd4Uf3c3Kr++UHFD+xRt5QHkc5TCY1KEJVyzE8gIR0
bp7IotyA7OuvfMbvi2RZxMvGVJe+hLZr0luuYLAkeTEw43f5a/Fsip2EhUYoTUPx2CghRVU7tA08
5e7oYLzDD7CLyTFi+vkvqIdJL3Zlw4Qo8zKqqOnq8ejq2UEcrxLjWgd/s2q6CTjZpfvLJ9wUSLEr
dCBygT2I+VJq0iTRQLvOtD6uHNH/xMRRduBCLNC/5+xgv3iRgHeCDePPB+uDNB7mIHpvq/xrutjt
TO1DGqv23ZCovUr1L/iR7Rcn+54e0l871e/4plzkaq5A5hrFMJrTFKQFXoh62CE2X9Gw9Zb7fF9U
IVZKRSvkAhVuepLVGWm0W6lKmufgYItwxjLoXbBrWNN0O6m1m6XfjIhDk8k9H5MZRMMgCxFt0YY/
s73ozl/oknoL+nIsqf8J5v62WprAclI1TScq6/qlMajNEpmceAj8wsM8rS/4/K739h1+iGG9vxBm
2kDvsGkr8KzNlHsVJt5IO1EqjgZe0ZetbfvNZH4IZMwgN0Q9E2KYWy11802h5wawyPraVkfs6WSU
K0NVEs2NJv0eIwbPiplklp6XaIuHdW2FY0LsUCzDfY0BYDsRwBwaReEBgGl+OdXcFx79qudG+/vX
sjvLhTEJyyynkmeYopPrFWxoVH4WQmB3i2zVofk61ARtE1ndGUb/TzYMOzXCs0+uOV5qs4qJNhf2
qVDGUA0W/nCQCWg06EiYptvls2gvTqpacYOiYuhqzuzpNQYHTqA8RCudN9y6FczWsplMR2j70ahi
yO566SRL0ZehU3JOoObJYPQ900strxe8ZJEb+IBf3TU8ptttCWgTSqqE8To2kmHS01SnBpqnLg8K
0Am7qfqrM3xIYGJXDEq8XxE5m16C7rtSpA7HerYSQspd+/9nYDLcMmuwqKXhFUmjcdLZzVt81wG6
Kn7ECvM+fAV4X3zDDV1bVrCWynz/IJuNKhzRiOhAzQhuFjf3gxPlsSde7oVO/sI5Jf37WKtby2N0
gVSDNAQ0JCs3+uu0b26qh8Tpjss9RVxSa6v4EgF2iQd+xtMPxhUWGGVN1BYaOOmBtaSvQfz18rl4
AljX18ZBQVKqgCgANyLINQdJ+ed/kYG21OeYWLTjgIUFZPOhCiTFTPUmIfubUPjxec5gkMtqBmE1
5nOx3EOxlXI3n6xf2Fuy0xqgeuEN12w+y9cSmUg/ActErsE05IGY7BloIE7cO6SwsfeZPCsRkFMp
RW+tgxxqJ3j/24VS21glGcWggGSRYj4bQKKrUjBBAnX5soitUL8+HdWblQhJNf7zysMSiJ9GGHxB
GyKMDmUte1Ovo3MaWDj9/+SsZHavtGgijPUZuNO5/RKB4rzOev/yuTZj/fpgjN9IpjwbigDeakYO
k7vxQbPnZ9DEfAsrrzjGMXbAQNw32RmxZHRBbiPeD7jsSADt+/lm0WRssaiLwEWHi2rNym5Nb3ig
GOW1Ax/qhYmFFXWy4076XPaYssj4kgDJ/hj1SPYBzApqdbe1CWj1gEHSOkAGa1w+4v3lyHBGHZOh
xA0+NnxOXQKRANAhu9DLEeU4n5Qjhp2SDJK6HlL6nBZ2A5rhrR85EiDn37pDllmyRxGM0XWpTeey
XJ5Y5nWRi0pRAAYCp5seDPU2Ud646QHPyby/hFdmOMZRM4APkFaPZrdtLUAOpZmDDWWXfjQdJBEP
JgjV/MrnLhpcjgzy++NjJZqY8WIGCR7Zg6f51SMwIV39ntxgNnKXYfAtdEr38n1uPmdkDKnjaWEg
mWS32rJ2bPoimFAW2ZFDesycyZpvKapYY2k7/sqeTD30WUgHfZJiYnMY71/GEks1yHI9KiUvL8oB
9FWTkwQTOehtfytPamKDORWUAaWvh8HXqMOs5iTMR5AyYnC/yY5JCP7JkOQ/wzn8WTclJo+z2plG
HSPcU+OrNSYwwrzneMjtSyJEA5YAMKFkFi2B5FXWLwU+i4SujgAY/vAOACTgBMHQAPgVNM5HoU7h
7I5W4pgopypljQk+KHmCSqKDJNBZWmKJpYpxe1Rapr7C8lWHrtllXdgMPyuxTIQLayVugfqOglz+
Q4h8XQhc4FyeKtEvtZ9ZndlCxVW/rWII5hJ/3ywT8tSeBHJaYEEWC6vNnrKfqNdAoMZT3il8XkmJ
6tale6XOZWVdTT5VddAB1V5QhcIRy9wr8RRwsTRyMIAvBryDiDPQtxl3iIGBS2RgBMA1nyWqRgiU
/AzNCsyxn8JGdwIz9DBwR6xMEMK/U9Pf0lifjHGMqYlrpCjy3Wx36ALmtu7ON0iRvMQNHcLpMW2W
BOWP073PEa3uc+kyE9yIyDErEVSIRgzSERF7ByNAcxS8g6u5tStT7J0wGXxUhWbwR6hOHPOD0abb
XP0QxmDMcMCMShVKIF3Z/4LbjHVLsiKAJCflren/CfbB5qfFA9I0JR08Cezwi6oUDZloh22o7oYa
JLk/jG60koSXFG5GvJUcJoOIwHfVyzoC7RQ9aUbhSNhvQ0v+sulvjnzJKjEVSAJHKov7SrK6mlQD
tk/RJdfcdvwQsFmJB1+CAgAQGdwHbJBT08SY+gnZIKAl7+dnAD3nh2Af+vE+fiyuu7vOx+uVNxiy
qSIroYyjCQe5bwSM73lKrODFmpuAfweaFMeFbnrulRTGw0xSNwTie3Fmib4IYAZOBD99ygMlscDb
8ZgQjfck2laPj8tkUmsAL01jDeREL8OalKVEx7IBd5Qx3HMUZNN3rk7Gxm190U2R9vAAXd3b8a6/
CvYgjQInG/iHUQFATfKoJ7728gejtJtJ9Eo2YwKGUNa9UEBhhB3NoZVd6UuVS6W2++wQBDYPNJB3
WMZtl2FWBiD1Bb9RCKDJvJueOhErQH2H1WMU5WYHPMq8BgvnQ7JjKkHWipWioYuDEP8AoPBDNxoH
feQtjW+OE62sj21zLPkYLXMGQxjt3jWxxRofdBA/7xeUlTMXvHqlO3FBBHmHYxz0WJAAWLL4glhY
/Km/xsf+qXwCjqBffY1jh279YEhlx1FZ+peehfsPtXnfOFmFp1gxzQF0Z5JXiwXY5EzLLBIrTrDK
lRZ2D6LUNDrWeCa1oAyZnKp7vix/M0BoWJAFT/MG9Gq2RGBYoZtrmib11lJpdpBIrTXW1U4Df/hl
YZsXvBLGXDAGW/W5ANYrUsbWUUBeGJnXC9Gcy1K2w8RKDJMipmQRBUMCwtAZBSoX3GP7RBgINkWg
ohnsJESRZ2qWjzhRA57oZY4sfYjBXPLt8ok2pRgy+JhN4DifER0BMnTKEjWFpWNIUX3KBa9LeUFh
+9YMFf8xJYopy7iTsJsTTesTunrwObjyZ/d4sthGRQd6ilnKcaB/L2v7LfdxLvbtGKaa1mUKtKH4
DoBhT3o0Iq8HBwfd3tJSn7Kw4cUM+musag6gs/wjTupth7b6FYzqi0U0kEDDrxB2hp/ulp3ugogO
CLa0ByKAAoTjV7ZV5vfX1BgbGHrD0I2W3rD+UIrukLyOgXdZK7cfnKBqQjdao70eRkYWJmpsLAC6
+gWQBs4ECjCuXNElrQj/wp2qen8bnDnLlUQmP8oB1qi3EoXW6gQAwi9+0C32PJupU2uRYkVxDED6
Xgd9d6U5srJYnBNv3upKPv3zlbNGNak0M0rZTbEPG7C2++GBIlOVj0CnchosxYkvCo8PY/sFs5LK
ZE9LRzpNSNDWi07FPj3Gh3Xtg9c927bNlTQmh6oAk9mFAHn08h5morl1TBx1OcnDWyLdTV1vqcku
VnLfuOdcLlWXSx+XSaCSfJSQHUJlf6mTJP9Wp8ASZXDM8ob0uArMuLxayCqybCrwu0S+AtO/kD0i
CFUADW6C0foMHbEJzFRUCd72+uB35o9GHpwwG4BEDjoX6t0LdMl4cHRbEX4tk9GeOha6PqZ4e7+A
rAWCxNT/DvhzfUehEehaWTa4vFnfTamSRmQVoKpEY4tRyxDo/3k+NfNrXSqFPUXTHfK6U8Sd0dqy
SoK8jACqEQ9DFsdwyWegKwWR5M2K+GqY0X2TIJdJ+6jj2P/W82wliIUuNGSwkeQhyoJl4Ibdkyzw
oEg3TX0tgakco21u6GMKCdTBdMSm5F/BjiJOkgB4QjyK7E1jx7QGEOQ1kQC2kzF2KZ6Dsjbh0P49
GcXm7rSK9AU055Ko4Gt9dp6LbPbgx040D0R5xKrU7InoEWYn2nC5VnP1BShAw0Fd1K+6mt0kqv4s
j+B1adKHIlcPQjrtJpiaVc71fd+13gjOjtuyqL+DOd205Crx2nTI7ETMZM5X33QT6x8uf/7hPYmU
ITZm0M3ttQNWDmMsDnqpP9jqoR98Ok6j/nPZF74nQKyjWItkQuvQh2ox9iKgQEF6LVnll9xXrwmG
12OMsNf+DIq06hsCwRM2XvFA0W3Bje8Aen4vmE63i14ma7wSrxCcFmsBWbXiCrftQ+WTwEZdqy4d
05G/ZT/qHdCdTAewPJjDuAnujfvyWLrKdxEEVuYbb7d7y0zXZ2KCt6AthSKB7N6LweTdPc0TNrJe
Lt/b1pMYI0gixqxUHdUuRp1bQHukQlKDdRNjLblQ3utlhLgM0BRvKPrIQqrQcEgftnzCWiQTtaR+
btMokoiXFkBpF3cBoMAuH2pb/1anYsKUimONpVZJnnY1Y5JGB53tf/KswALPCYUa4EikGs2qnwYC
sF9gUmejyWVWDHXSE8QMLCFWuac4pV8c873agnKED32xpRkYZ4TvBvC8oaiMtpepOmc1egleN75U
ra8or2LL0YzNet5aBqN9i0LmYixVBAmglxJ7vMrQ+/+WXlVui3ny6Tr7kvnoWPzVRX6cjJ58lTCq
clS1o4lkKtrLh3QXH0ybOLoP+Pk/SY+30ov1GZlQb45tV+phL3mBIv7I09CZEulqSQ07S0htjYBu
zYPqrpamo07yx7EwTzXaVXrW3LWR5lRYASpyzY5qdbfk6c9MwgoL5z62OinrX8gYKFC0TDkK8RXk
jHwzxuVHWyT7RkgURwnCA1h+MS6T9/8UYfiYJ+bjKJu8pQLeHTH2OqaFYS4D7ogiwJWHGP/b2gvd
/6OeFd+mcJMQnNXabtzxPOCWr9BkTcR0GuDmgdL2WRumvCRVlUnw6vlJQamu6gyOwm1a0koCE2MD
PDNHOYclTcUbanVXE2quQvx8+StuCdHRGhUx6IlagcKYa90WfVsDCAXt7RCwhyeQpOgyz1637got
CwNlFQU8b2eQaGJQkSEpNdTfJfgfaWeGVnEM9yAnBXWVcArueX3tTYkqnVUD3jfR2RETeQCiqtzj
68xgd5VDe8p4+eMWKwUB+PtvEayB9mOo1BWUrz8swLyVHsUvMiB/sb4FEEk79CPVo8/ITv8Tp05t
i3Xqa+GM7Y3oroPqrda8oLKBuftd8WJ00sGI4QeDbV6R1/IxOqbOeOS24LZedmvJjM1FfVpmdYlv
CTZgv7uNXRDf70yX4loMd9UV70NuTvKs5TEBU5EWDMbNqfY+8oX1XvOlfkp91V0OFRBEDv2+8vvj
8la7iZ/ymzib5qFqqqFjRU4BQfdnK9eqKlAqGXq0kM6OUuPJNMJrReTFlm11/RBD/3wVWpYQhce2
gxVOxWAHNVjMwWj+F4a+OgkTvUpFrxWlQca2BObDGJEfudH4i46t6ctyNjMcLJL9vjLGLlozzCaR
poajrVvxTjYAtK8WDrEkrGEbRwD+FpyxQN7tMcYwlGMYAvQaT7lMtrXuUecSSG0qvYYmJWopqgl6
ic/fRxywyoN1FCQ1dEomB9po6cv7ztUFF8soeDTwostmjRFkBf8vke2sl4HYY9y20zz1Ibxuv6Jp
4nZH3Y33w8/xlLmhJ3AucfP5uJbIhBuD5L2R6MhMxeEzc+KfYHBwzyd/vlEkNGI/lJ2EBebRXU5o
nTu5vVwD/Oqk2imdO/qLnaX18RhLBiSUUEAeirbKjxLIgVHnFQon0G165dVHY8046qcEkxmgQ6gx
DjHNdmEWVgscf2WR7UninIj7xRiTNsJR7jKUazxF2zcnig1jOHkP8tR5n3q8dvamJ9Q0sJnIWLwF
rMPnD4b/D4WZaYT/wCssTRNriXN/kQb7svvYtOWVGCa8jGMHClqywNIIJmawDTj6EVDhOE6K+qCz
8AmCNk3HOAAx333Yyt8iYVh0o4QyiNFrURhu2bgy2HXyhou+sXmelSRGJULQWvY1QIi87hWDXC8p
UtPAqVzVn56zXYfdV24hlCeR0YpwNIsGKQ9ltQ53QYhua2qHAaCKDQo8daDrUEPMy8SpuV66UMbp
D6RNi1oxYc7vXKHvgBGnfE8xz/n4btshZnWpjC4KHapIGcKyp/yiHalRxAFEp2mr5A95Rza1fyWR
UUuzJlLeCkTDxuMhS29CAUxg4dtfqP5KBhNkcmnKlz6CUsp6BarHF0nxLgvYfDfrwM0FAykWDkEA
99mGlWLJpUAY6HtpxMysW/v14BqdI32ZPSACuuK39iVt7YkHXrJZCl0LZq5PThMzHjM4Dwh2NcQy
AfAsoye5uWeCncbhnJO+vc60cXVO5iYJSYwq7ZGa0+HrGC91HQYnO6nH20/ZtLUPQewIRSLFRpfh
heCRNA/8dOmucmWKXM5xNqWYIvhBRQ0beWxJJRA6QU5DPATryp7w1IjsQgexcW5Pdz12APUY3BM8
d0+/yNkVrmTS37TykGOQ5wsomjVvzAF7BBTrvH40xkdVOIlZZRdByPHIvDOyXsskdWn0suoZ2UNJ
F20Wns9/1+5LR2J8FKm6LAzBteHFcr8vouh5aY19FhW7pigs7PTV7pArjVumzX1NkutllHcCkTF9
FKl3fYd10n7eB2n+FunKyPnEvNOzhjlVeaEJKC0tZmcFQMdsGk5c3faZqw/KmCDJjHIxOnhoSmNE
hxWP72GBEq82lrGLDgrhBYUtp2mA9VsXsTWGbQzmmwKevwezLU6l9aO3DJqnCKbXNg04scLWKspq
v4jxfZQDYSVVyK4bl2M5xTaKFFcZ0fy2XHgOcEurMXOBWoQOSFxQYH7W6ihqplQYqVbbqeCK8mE6
5XfDjjhz7Si+6GhH7GXUp+oaDNceb8vr3RuwCriWzuS8ZSymQxcgMs/iAdAllvR4ZdjaFwrbk3jA
BoY1gy7HuKbjo3yL3tSAtXgmA577Ro36YVHBXkDnJSThfX9zAXdWc2gwhM9FwNz8/nTCk4IgIN4w
brgHSoWwFMhPx9wfwPW4yIes5vbxt1IPQ5V1E28lFeGTsZ1OTZtq6XUUSn8sdCZkFwmo/tF9Pf1H
5HLTK544xo66EkXvXklkz9Dj0gpN+VTIyZVUhaqn6OOtkhT7rM9R24/C1Bmqzs8FvDYaU/kbg16f
m7ldpMbGiG6FjKJat0fLjCLy60/0kQ3AddEy9zWvhLCtQR9XzULJFaXeKX0fg9otdABTsweBeeZF
AHLJKBtacOS39bcc4+qQLJs4Gpptnwiz6pHoIdX3YO/hxJ3NR9RaAmOUfSW0RKygPr/Gl+LDeKv7
NG/9O6aetSjGAEmHlwBWUbCrpKr3ujRe4V8xp48naWJwfO87PtWZr8HkF3CXTUk866NPDSrHcoRj
zRiPakGt5E3HNLSjt2i0KPUh8PkJaMFqL3YAQmKUAEqI3OQqU/D05o2hbPqBj9/CttpTkmhyNcHv
yaKvEGCf9C0AYxPO5sO2dq7EMM69REMiaDocuXVplTnxamW08CYAIQwMYjcb2LfgGOG2S1/JZLQn
ywshjcNahRHW1yR1JGLjsgfZ0UGPYVcP07HYke9RayWNPcb/R9p1LEeuK9kvYgRJ0G5py6tkWm02
jFYbeu/59XOgfu+KgjiFOz0bbSpCSQCJzESac1x084oJ2J7/ziqtvoNRrSHVzUwYKtj2U/G0RBZF
uM9+A0HKqu6Tb7zgcPNW6kQBMwcxdDSmvXejYMFVzVlNdYwTfxn6n1XKa5OioRirvbQLkwCLFYlX
dmbLFOvREINc9tBrZ6HF3RXEr0nwBV6dc4BbAcFaEGPNi0JSJz0XEBUZX3JA9eVFsUv7A3jljnX8
lE6ca7ktDrVsvL1QkGUjoiFRSpH0cB54L1sYyvZi9WmQGmepZKfvJjepHjhvB6qAH3fyTSIT9IrR
PE8y2vXX2YAo3mcI+6bLvwj6tu46BWf77woZb9zXelZqKeSlgRs3JzKfxeLL7TVtKgdFXkdVG90B
H0pWeZ5KSljKXqbvyvh3MBi+oWXosW544eLWO9JcSaL3YPUIAj/niPpDKr/6BvW07KQLOfwbjszN
XVsJYi6UXk5BmccQtBCwqE5JvzNmXvC76RJQvUYfF1oBAE7N2MeuLc2yNArZE3SMzi/FTyMsLmmI
OYoQtb8mE7wpzHdlVYhot+wLOyraSwn+mHlS/AHQ7MDP8qdB3CXqfJ5L5WdCNCfp6kMmIFgNySPR
O39sgs6/fdybqWI0nomY6zcNjWhMoGMY8JkCwXfLZ81PBpvmD1K7s9rexrvNaQ7/Iom2qWNIdILi
UUHClq0fClMoIL0Kmdo3PF/sPLTrw1RYuS9eOzCyy5bsJKklnJLS5nnLzYjEXMlmruzUGYk2Z5Dd
OYOje8il4XGgou8nOvAM+abPXMtirmtQFbpgBlA8ZNIm5AujzKZQntn8f8Cm3lT21foYmzvOeZtM
fa57wafkKbnGR/1zAU/1NThpd9Nzjvl4+hbhAupQ9f5gCYmEBylIdWm2+v1lruVOATBVi3j5RDFs
JPhI/UL8aCfvuNu6aedXspiwALTBk0wmbCsloSWROy7oTRfsCZDEoYIIXYwsSgUJXD2AwPFqR5u6
q6i0BGeYBG1Y7xdqZF0c9eDY9CKxfRKX8JL0yX5Wpd2s/pUpXoliDKRcYsAPfY540UqAmStsIDlZ
Y/J17nlgz7w1MQZyDEhr9s0ge6kyAPjby+XHMfmkhZwi2KZqrtbDXL0ehT5TFxrZQ6njBF5IS06D
68TDPeRJYS6dZGZt2Q89jAv6LdTSHtWf6Ke0bpvNrRjNVGiWFzZTQlrrvRZMhIytIGLHwuVOB8lY
qH27LWCzgX8tgVFyvRDMTBOxDFls75cqOKZwFCCWtvVxtFUx/tFVyrOZRt+wibxkHm91jI5PUh0G
CfCHvbpt3QLJ7FCPndvr2xw2Wa+PUe6CpEkTqlTnNNWLIuFsGBmwA4rQMhNgemAM0sm6BYNknX6K
dHmvGc2uGfvaak3ZKvUWzrGxJ10/Vvl8KJFUjwiGotX4DMqzfb+0CyeW5e0Jc0eGbtT6vuiwJ316
7ZfJkY3Q5ezJphFFBZDoaO+Db2R9cZUNWQzj5on3oytY6i65a/3RRw/jvtoBVkW/p+TasmiB63nf
g7yBZ1o3F/n2AexbMsmmJjVKKF2H1xZG2q2uyHh11c2wT6UNDIA8gKNg7idWDoLihajoJwDwTlCI
dqoYP8scfL6qnFhBql2aaHJFNROPZFh4UFvkY8yuEkQdKP6jtfrj8wrN0JMeR3rqt274MD21Z0y8
grD4OpxGn8KeIHF7mlDTiPeKMyF9F9rlneDkx+ABMUl0LoHHtXwaX3iP3Y1g4f13MdYxbtsgViV8
F0VfArKjE9+bD5Vb79FHegYXKUefP5rJ9+KYY+gTyUQwCnGK+K0HxouAm6c0EUcKd1VMOCKqwmA2
xutuBz5iy8NkpfbiUyRzjPq6JsfFfAwNVLxrTVVCbyyicRZNr+/G2exzWJVi/i02s1MbnS/KzakH
zJKRpnaQc1Nc1Bi+j3zei2TOTV2aUB4XEZf2QMdva/OEPY0dUJG6IoDc/MwGc/RtQ7ERtL+XyRxe
ZkpDKhowFIo/uxEyIYaAbVUsisFsHGnLzCJwPN6GvrzbWeYgZSAiN2MtIzMr7bL6c5Rfw4BjGuhX
39pJxvzhEaLkpYGd1NCQZi7qD1BUyoLpY/51Lxvx7vYmbkoD0gPdSeA9sDN5eR3UhV4ZqjcLl2a+
9BWmRa1chn4Ov25L2qiN0UiNwOjgvfsRv7qKplhrcjDV/GlmHB8qDFguDnHoa6ATbZpOB1PNv6hK
fDS27yUzyhkQsBeShFL/jJFsK9X8bCrJXW03WkrsdladRG8uVTkW1jBrnA3eKIi/F85oKeAZAFGR
9a8YA86wjw/xrx5DpJFFDoWbPwJo52H52fC6/V4n3hk1UgF7gaoIiNSR32JiMxFcYcChwcE2oFmu
vzelpReWcsjdEly3oUsu0eChEoTRy7mw6itA2PioXRuNleq7j2DCt26qg1BKBdVr0Vz2HQ03PxfB
Ln/hpaIBTn/BKyWxOl967uwJFHc2j+RXpgd7axOo1VolV4zA7IwIE0ZeUecFKNY7Jw4rd1FHMIeB
1StojwAhvwyh8hzl4pPU1JMVA34V0WXtmm2KmdEmc8RC9uMu2EsDcTH+7iyS4aT6EtqqmiMOUcbU
yjGpa4Fh6nNXcaENNm4o9tDArBUxVEzIMfYgCUHzEUuL/h8r15+f4D6AzjsgM0Hszs6d5DAeDR4M
zsadwdihKhMd6olRdUasWJJxGFID6SI59UU1JHZBRAvlIBcYjIeyD+9HNTsUoVli4ag3cIzFhj9Z
i2db3/WQpCMa0nW8pNPvFIktVS6AQLZnJwOVL1jJ0xeOxI2I6J1E5sKYlaB2Uyfpr6l9zZZ2+VnF
zLXpK7vCFn5ypG24aFVDry+aPRHhymz8h2YLcRHalvJWxrtKRKiDZAFyML1Tqq5OMwZW5JoOsaYv
os5xYpvXci2c8WJdIMXC0jQEUyZAX3b6X3VmEe9FP5b2sKudZLFPwZfxqfP1K29SbUubQQCBuB6D
DejUZ3a5DPWxmMRJ80JQ6aVt+FkgX8rR/KTnh6nhvB43KifIUKBzmmiaCDA4VodbY4wJZqFQbzLs
Cg2nlRcc8LxCExeYIdzIowqVg83pPnkA5pkHgj/OKX98Sbz7AFaLzVZtKgUJXmTGiZfvgHt3zH1t
L+/RKoTJqCzlVmk29/dtySwyf41aEaI9UfPEpvIk1IHGnwXo59QqsoqRhwhMbQBrXlf7y2L0m6TJ
MHWD5VFw+fQQ+52L5rgdrwNqK3xGAUjR0VmApX3AVjJAtdEFiU7AykjcVFBcNC63Z7nOXL0ClFw2
f0mbwbDNshOtsujOQyf4Rl+dy7q+3j7RrRWvv4Qe+MqhCEVrpoYoEOQEdKsDvXjW/q4wEzBphzYL
7FJ4yo2vt0VuhJzvFk9/X4kMx54sQgKG2yUarku83IlEOZuNyYumt3zlemlMkNS1k1F2MTa5+JHt
v30DVfEvNAlZ2l36RDHg+ageW5djLZAJjJpFG+dKxsJ0OUQfv0kec616/ovNA0AJ3kDo3PgAOTGK
yYAJ31gBntldqFyM6dguD7dFbD1DaBb0HxmMTsBJhk2XhIqnfaqfjUNkY0jmkxRalC1I84p74cor
xW6qxEoioxKYRYjiNodEFZSZRYJJtBKBCxqMOSvbcsLrlTEqMSQknjoNcuh0uWKnIO7VvlKjSY0X
2vO4gzi8hTEqoYRVH5ohBCrn3g13rW/2XvrJtDtXdHIHsNiFNVoDL1bespnrZTLusA27qpmUTPGm
7l5IvsEQ7eTloqe6naKd4faebt6y1dExYRXeHoUQT1hhFj8ocXcXlTDM9ffKGPe3Bd3eSoWFys6U
aSwQfQPDXO8fI31yRLX/Zoxqx1nQazKBdQJvuwdsoff2qUKz0jAMuGLps3xApO8LdvSiPqCItctV
J/+luuQgAgm5w+ymNR9DcKpUXzBVXh4lzpI345r1p9AQb2Uqk0gz5byJFLx4MB9xBR2jI6ILrf+U
g229cwU/PI8e1V1+382mMfvnXBWRXqWV6JqoA4aSsAshsrVqMjgx4WGpbSSLkTBcyWAMjTlnWWp2
kCFP1UEt88/50B61uXN6fTQdQB26wM07JOgAcuAz0KIRl+6oIMQagUCg5OF5advr3I2j1dfxvVbH
F7PW/FQdf2WL+VAYCif84akg/X21J2VvjAZp6W2Ozku8N5LOqkFAd1vPeRvP2KhIqwHYrjaGZ8Z4
4UnPYsV7wFOt+aDgpqzqYNgmmOdgFFzsFHkqhRJjpK+0YuSzgMKwcUfsxBKPPByUrXeBsRLGqHAc
yrKRy5XiGQSJrEC0xij25MRtkbqrlNCJQLx4ewN5EhnNTapRMNIJEs3gkKLeQIIT6e5HebS6rnXj
jOtVePvJqLFezHlfTDC3I9rG5u+0SNrsiG8eqns+zCK1p7cOj9FBsREi0tRYneIDiffQQRBsL5//
iLcoRg0RdYaAe0v+uErwVqBYEfvRJbBAO2NY3Ih402Wt1IRxlKQJkjIDWwweq/IBVR7RBcb1rkXh
AF04cNCjo9plYWmqz59Kl7eFY8QaxQMwSrHNMfGU9c1c4gBpm3e6k38B3zi3VFd2i0flU+qWqB/E
dg5mOjT8HeTP9WN4V7qlM6IlcN9y0qWb95/Oe//nYxht0lS0eA0xDriYanvofvfV19v3Y1uD3gQw
GmQo2Zz0CqyueIh30i72KYMWv+i0/chZLYTRoDYfu7orsRBMcZ1o7DPsUITZRxeKMPcv6Lt5p8io
EBJjytSPDQIEuMlun3+LAQnTHPWzcVfuZQcztD+B6sJlLdh8lBurdTLRltQLuhEudJ2OCNRKTJpk
zvA5dqc9nuROdVwOkps68eN8GiPrr9pu4EVX8ul5r7zSIvSIaQ2cJ7kDp632W9+F9+Au0KHAvVfu
iVtHGCEW9jzelw08I7xBZA2QjLIOdGW2OSQbjbHLqxSw1YAFkhzpKGFIzgIYv40ukQfFSffV9/Gk
/Bw9/TD42ad2F76UL7eVefOxgoYNFB3Ro4KyI3PqpglguLTEqTdOtY93hSdVjvGVYowIvorA/kXf
c1vctq7oWiZz4mJhxHLWw1gVJ2220D/qRF5Yo22WIvKrz0Zn8SFiNmPBtVDmmNFybYTqjGMGBntw
Lz6Pl/msniigSrpX8DIbPQMNVvVjtwAn628eaCvhbBN7O4WA3xmh4xGJvg/6rFhIAe5KvfI4x7l1
ideCmNhEUMZCFSKs0jgj1n0unLq0VYz3XIdDG1tTZqU/6AAoSGuAvMFrd9ro9oNGvymTQZ3i6ioJ
gzoSBSUdpLeUBhnE1g8c8WdzpGOuboJJYfQntJgIjUEnkH+ezpWvOsUpuPCquJtvkPWHMDFMAAj8
1pTgkVp3dudL9ZPeKSG0wD7fKxalgQUC8Slxi7PxebwzfbwlXS23knthz4Pj33IX609h/NEshrI6
iPgU4IDvyPGPu0j4XXVb+fm1HMYtdYqSpXFU4OSN0DbVurAHM/sM0NfHWZDdoZ9sMV3QLFHN/qCP
nzh6R50RG1aZKA0Ams0kKBAw0gUk4mo9hYKPB+1Q3g8nWHEPjIFechHOpv+KfVxbvL3dwEOhCvcm
lvGRjV6KhkEgNgHQOXgKMw84Zy2GUmjMYyDWiq+SW9loUQCBlnt7zdtW7E02YzlrY2mBXworFqm/
lfI8zs+3//9Gr9P7xTFmMjeiWM103CYj70fXiIbBitNyN/ez6Ehl5I+kOst5DN6WOU+sptGebn/A
toNa7S5jMsO+6ONEew0qafciSnb3NGMta0CLC3Z0DLSxocmAo0ivh8bO7+hMknX7I7aqxOsjZptv
jKyWY/QnKJ4A739B5jyycMLDDtPznvzlFQjrimELv/C7hCebau0NrVYZa2pqvTZUEzz0n3wXSgXQ
6R/IgaIK1Pl4fAHn7vZyt63FP0qlMhZ0CPPWUAQoNM2go8gFtxTt+IXYzaBrdXHY8d5QAgWPTIPL
wRtOIFdEpCVfjcSSPutH6TMFsqpQTNSO0hmZ3vnEWybHXKisUYzHeGwNHGpOMkfpR0ubrnLlRC0P
vJTu160TZOxSGKRlohmvb0vBAIkgzUYpjmJaJVBTQYXFe4ht5mTWG8tYpLBF1yjyMoq33MWX+TCi
PrnXMSCY9k6cWtkjZY4Tv0zfi2cd42vNQ2PjLbS7rUT/S1D3pkWMaUriWR26BBdXQfc6urnPmCgW
r/lJsmVU9QXA0M/cGiLHHKqMtZITsTL7Fhql4vlQPpCdsa/czqVBFfDoHXPPnbjfOFsKBQdQN+Ri
ELkyq6yiWI7JCPsIMAEPw+KHAIW86DtMgm86Iq/+vaGy76Qx6+uJYiJ6hC3QzvqP4hrZ5Jh/AqZY
4IG9aHZoeda4FIqlPXAOk/5jRoXfCWasMCVgEZqyVwB+Zd6BWcCVHLJLPDGxgIGFLCZgPkDSFRz5
BZktZV6LZsPWwSzVxEwGGrsQUIo4FGKj2g07TJu5kovn/AxOO/Sd3o3H+igf+oO44z3nNwziu09g
THAggoa2ohcYjb+2lAV3aK55Qu3vpxHkoTWb9XWopHu9C7ksABsK/U4ya4pnQ+0iGepVmJZyP/5e
nAJgZ2iob+zGHVykczuf12nKWy0Tt7aFXvYRTYVJ8oJBN6RLgs+B8BC2KjixngIRRGHFd45+8dbJ
2GINbYiAroMtjva9K7qpO4CQzdbuKNtpYav74sxrE9+A5gAF29vNZWf5lKWIMUWKrVXOBVIbBcBw
xb12J6F7hf/A51xcg7HI0phkxZJA2IA2aV2MQK08IoSI7arneJutgOnduhiLhPH/PhkFbKVWYwij
Cb4JSfQ1kLLUW0bSWHGfg8IziH8il/t1nExfI2hzKsfgIQIma9CHTlrXnphXB7NarlnR+nMTVJYS
BU96DJzNajxXbebfPv+NGOfdNzN2DQXZZCprJADIUDutNsFgS+ouFCMeSNtWzKFRBgqRmK9JD8YX
y0XXGTFQGYEFoAKOwa68VjlmHn0RVUgPOuFjZ4dPsyOe4h/yS5S6vGbiLU1ffwCjCf2cNrKg4nhU
7VctNej/2t3eS3q+rKleC2DOPwrlYZypD5wMPzBOCbnLNK9EOxa3BsFbCnNqAdrV6o6e2ngw74rA
ovNpOVpdZ8VF8heoM+aVRw27ZZvWi2P8kDTPxtxquEcA2Dh36cMclV5cnsNxP8u/Q0wnJKAo/3/t
J6Fv3nU+waykOJzg+iRB94Matd8xx1NdT77iyeCM5fR4W97Wk2utooTxNmImhElPXm0hDb8jL33t
QpWPPEO/aQJXu/naj79aGmana0EBMwO8uozkX+EEiZUdaSUdrfRXbhCxZQSBLo/+MjBSItPHOBah
VNNYMF7FYcIo8CV0PSFsuQ4IIXpnQbsXnsmhF7/c3tBNNV2JZXxLXpVLbORISuQGmmGmS6/z3mhb
5mu9MMaoDNNcG0aLExPaQz22IBPe1SH3EcpbB2M56tpIhVnCddPuu70CWMnTn2xW9JD/zFy0kppc
AINtDVntHWNMGkHCAy1ELDB4xVOFxAZyGgcTMBGVLex5GTOuNMagAKM+E5oC0sYDcHm98DDdTzZg
soDQYDq80H2rGVlbnxpjS4IO8266CEOZ7MF5OpwogjLqRJfcNUaQa1foeKw9+Vh6Uo0nSwToSV4M
cvtCfGAOV/rEIKQbUTtHhkwp4q850K9RjhYfilioOX5hK0+1Wu8HDvEpHSiSIfQnzqzoqbzEuUWT
s6GLgZrMK0/g28atz+8oAgjvaDejkrfNlkUmkEUdElNDmEQFL0pZA0aL5mIfyed4R5Oi3Q7ZYcmi
rdeUVVytbeWk4C3Rc6nFN/3HP/oMjIX3xnwiGfKOIfxHsg8O0q7Zqai84sHA2ev/RbfQU4pRF4Aw
s+V5GbBoxiLhZDuvR/aX7jIB9NSL+rJ8Nq5lB1RY2uVOAdQXOMxdqp7nv2n0xIG/fQSz5xg+zOZB
mmkeHsC6tmQVjyV6TihlU7JbzrHzV7HNSiC7u5m8JEqDVeekvc/mefQ0VWmd2+Z82z8ifJMkwxTR
lsDcW7me204iEkI4Y3gWLHOZKksny8ugIH4tMFuAJ9nSHWMZI2sc0duG/h/RbCww6EYhpQbeosBd
/9LsxQnt0aGfPFMOZ9qNqP7iN/Fs1WBxjG9CmXigjARFiSbR8PS7GQ1vuSvtwoOBwXjJBVcbf4x6
K3PzTiCjN3jcFm1MFprTSGubVlC6l+JFbWwdbppmNvrB43a6b4atq1UyugPcBRCrdC1sP6ALKUwX
8EL3ZBdWrygAC5Lo4qk4FKnD63rfdqtv28uEB5nQK+WiYbWRnvuKZtqkf+KoDd2wDyG5ArYY3dAU
/QMTdyeIo5wBStMTgPmroBUhtWsnegDHNEoCvLTmpo6uhDFOtAEuWb3QqHxSIqvqH5Pxuyw//D9X
xNzBbirqRBpwWsGZFsurAvWsweodydafK58H0Xx7SYRtGyzaNgPbK5ZkmI9dL3hzICAK543ab7DR
ozH/n50jbNMgLjbgXAvcbkpsbGRWcTfchYCMqoAnREA/Ds+kgOaO5xu3VwdyY6ALy2jSYzQfzE91
3TUiDqzCvM6IQnQl2ymGkzhnRg/+oxa+yWEUPe7mUgwTnNnwJfydPqsYnrkW3nJsjpLfV4jr6j15
HgdMP1U2zyFu2xTK4PyfRdJNWD01hBj0MoNAHSK6dv90V2C+Dp6IgvMqx/7IGzfdNpsriUy4rNSx
uBhUaeaDeJjd3AVd4QM5l/vkNbJQ95ztpcd0a3uZULkOCWBsDaywcaiZBpntOQa90mRHQCmlpebb
8jYjGfT+gSMIKIMfOlzHMUkSIkBraL8T2dEiDTXNf/dGXMlhnIEB9NAokCGH2uVeA9oQ0BNTLGty
GxEztDyBmzHxSh5zG4SgAHttjaBFV/NzIAaHCC/sSQHZdzsV3u093ECcwY1fCWOuhBSTKdN62H7a
RqV+ph25OtxqiQFIXqy/1fvxThZzA5qqqifQrv2pTQC+mYIB46/+Qu9BuQf2kCW+6PjLv310GR9U
c7VM5iroCqhqgwSqCa4Wuwfl9xiJ1u2t3HTfKxGM9utNLyYt2t68LuodQ+rtTjnLEsoDgwYKZ85d
462HcXEgq+plU5FxtbODOrWWIc+c5Wzbq9V6GAcnp5MZdDI0o3G+KAfqs68x0jD0MdrYJlc7th8M
b/Jeg96VfWwUIx/N4NX3TI5ia5iJfQXO2YmfXpNq+wHlDtUeJkSZ4zG941277ah69QFMlDkGEfrw
Uyy46pXfoRifalnAzGkY7sBm99BOYBlJs6MEWqVuyH7fVh7ebr8mBlarV+CahuiPMdN+hyhXeoIL
6IfGiXO7eRj8EFNjVsUN5zl69OpCVmKNPjIGucGaw9Ex/F53iNf7yCb6reSIP9RDEP+L+ePNgtbK
6LxuxkoqmYGXIuaQKt9X+/o+BXKQBiBRu/ykYNKSalgONjuyD73sfpms4r4C4XvEmazaVjg8TQng
klTcFea81VmZDTPGhSV3ykF2MdVyiV6Ca3o/n2NX27fO5KrPzXea6Qm95SoXnCfypp1fyWf8SlUL
PRBlCOy8lgAk8q7Reys0YmuUuHyUdCkfzN9KFONS5Fo3k77XqQszfOmEsA6kAKPTX+Udrx9nq1NE
oxlOXdJk9FWy0L+KCgLqzFT+xDnDvsXIbn3f+stRA2JJYI134jHs0VrIa+7bmuhfC2YNiKxGIkkp
hZ/yDRU0PPeRWAGAuZ2WCLJQc3co3IXywLm49JQ+bu0/y311sCtdTlIzUKUCpzja+XcZIRbtDqYw
spnLD5S384Nvm8uaiUzSE9XMIY0OPbRW/m2y4DpPyQ75wSvPYW8r6NvSGK0xxLROZrznvJYUuzHJ
HXkEp6+uWGXGuYuv6Je3dpEJQ4rKKKNsgj8Lk8S0gEbho7Zyn2MSV8NAMqkFgGMrl6KRrXqZz5IS
o61yMHax/KKZz0UZgiYWNmJWn/IeE5JC91jP4qmOMRpngB9Q/iH1uSXFPcp+uiNM2nMogyV8KO1y
JAetM1xSjHZXjyHigvYY6K3fyONOAUvyaLa2nKALeZLdEQjh6oC2vlo7poXqlGZq9Yp8mrqHtl6e
ZuDPJtMAak7TqTMQmRb6L5CU7UgFPukk3ifCD9nodmFX26Ck8eJltEBvKQdPqXlWI55p34yOV5rC
BFtyK5t1LmJHE5T5erQw0QmLzuc9azYdyEoME1j14HGVJgGXbqz1XSqBmj3m4tfzrhgTWcXJAtCD
BQQf9FVKrzVaSFv0CdPOoeLMK7BtrQi8DkAyBXI9RV/BhV9d6AUI3kVSIFTMtNRB04eTRqrFMRpb
h2MAw1QGhxz8D2FWNJRLNSYR7LHsD8AYQEfDmVK4FSgHASnHIf7wXHvCV9UJ7/4q6b+WzYSORqLk
qWbA+QpLpVmiGM9WKmpPqSx+U8TxoMzhvpRSzeqasLXESQC4OND4qz7fGQBoLLMcDHeCcElAFxjF
5McQESdrld0ckF0jhj5np+hOsIZh/bXMaeitqRokgBrTxxdtfiz92O/P9AEW780GbU3zTrkoZ17D
y2YqZCVYYYqeEkoFPWp4VHD9jCokknCZFzihT8EuaIMEbQjkPqE3le9NMdiYpCdh1bYRVB2dJqAv
AXI+MqylTwEogF55JKlT/eIFvpwtVuj1Wyl8CK5nMQeWoyeS3C7qnal+n4YHjCNYo8Gx89xdZVxK
r+hTqc4wF4P3Z3S5kF09waMTHhpIfkgxZYoVdlZ+x4tLeDtLf1+tclhEMmMcFucJJO5G/Bbwo6wt
OwV3aFI2TaR5WORYs0slPavgnItTevmT5NTPokdJzf4yFFhLYyyvWJDK6NtXBdVRxhLBJY2uKBrV
/cy5nDCbuSRDMyh6GZDpEN+93z4jzQISDGA6aN3Bke3RX3YdGtAohQScoccdOaf/7+O9f5PHHFfd
taKhdbCQ2b7a5w+VV4Id+7XdS7aQh7R5Kcht9XiTx7jLxZzyoQkhr82AdVW1dkZ4rYs8EcyBAULP
IFFpYklR2VpyN+/DxgSwYDZ6vd59yeQBgiN/KYNLN5vfBaIftVoFEKlSPda5YHMs67a2vq2Y8UGR
kIwiBmipgQMGOuYENArTNtntHlQoaH/i+bytN8hagxi/A2B3NRB07DBYNMHYi9KGrx8oXQX/bmzW
WteyGK+RinNZ53FAu0STaw1behg8+TeIT6zQjX39HD4tF4qDDsa8M43VUVNxuO8RznmzbZt1nidR
TzdYeqTWTrCgVKgSnIg/OtGxxAuXK5Jza1h0sb4ewbiACN0DrhjIEKwZ3PGp3TpijHqnjJ3mStzU
Ih2IhpKoazBHzCN6TuaZEPqy7L6YM1CkpZ3g1k7Y7ikGlsCtr24GTitx9HNWVjwqxGEO0LKD9w8G
1u7+O/XJ8/6bLnElhrF2uaa3GqBkkBpA91/ULU41TodlKd0aiPNtr3Pga6hx+WDsVuIYYzeYht40
oQF1nZRjWAE5UQbSeMvjg5d5chgjBzSUbpwwf4fAzdLviDXagZ+7oat8bUSr/qbvaiTsNcmKnyi1
aehNiaXEaEjAkPvMZdHmfQxjDsNkAidRgEU3qtvpoQeGWqBg8qDvNy/hamsZK5dNsVxMAxTG7Mdj
AzYOJa1cjiXd1BZAIBHDNIEQy05dtVE7m8IIayPfB6rVPkc/p8EKjzFK1J0bXo2e4uqh3wNGhvdE
30x6IED7Rzazi2ZhiEn5J7PT/8ZgWXVNrrJd3y9wzq0TxeAfBdNez0ldbWbw1mLZbW0TsJaJlOca
TzIByKLVXYBOvWWPEZY7zRlcFJMvzWXys/vQw4zUbvjK2fTNg10tnHEnBs4zBO4mDUhmfEF5X/sl
erNoIQHgOxNsHS+LtqmwK4mMUwkUsDRqPY7ZNM+dutMJUK3GmOcmNy3cmxR20GpptSgEWrTqheC1
cCSgcIafAI3mUddlUvd8kmMkSBO3P+pXjaPKnCWyk1YxAp9lwnvX0+bc0mrkI5XnBb3It8+OHs0H
c7daImPEOy0OG1mmyiOFTmESVF71SAHpRF1bUzQ8VKJy3+k17+XL0Rh22EpIl1wnGObzuuVZ6DwM
6XLWtZnEX90Kdp5KCMWpT2IsjI7CiGdpRwAIGaOgJjvTJ1oC/Tv3u9pKeqArf4gGJ7nNIkgUdoZP
s4/AIXdH59V8c/sqeMZGZYzNaJrFYOqQlp0Wj3KIYvpFBfrUa2SODkEBdFIXgYMksaUt4L9UgMcq
Snh4MKbGJFmc1ikuRCddwzCypqBFNg6pZKCDYs5RCSPntnpuXYK1QMayyKUIXrs5Vb0qCg5hXP3O
qyq3EIEvf3Hb1oIYg5LrUp4GLQQhC7VrS7G35GG5DwaR8+reGggHrKwOi4RdBBkrE6RNgTkWnYYt
xADL4sGm2ImnhlYJdBCAH9b3NJuCINErn5pDeacfUGU7AwL3kXcDNxsw1x/C3PwpEqVcK6BAuN0Z
uLJUu8qQ+Kr1/VRorjpEJ2BGfhK79kwq8jAkBXjStEuXCtdhHGOH9PFFUIPUMqrJNfqcE4ZtZtdp
G5SmoQ1Lkz+ULiSl6ZQ2pz6FojDk34x9Z82e5lV0cvmvfPdKHFuwqKQojgsJ4kBf1AenIL7UIlpw
F80Ki8Br8k/9dCiL3C4r02owPK2XmkUBh/Ip4FmuTZ1/WzlbxWjqdiFKAA2ZPHA2gqDqDKy8HTqa
7HKvUYZQUFXsIv/2RdusuK43gFGHJYyHIlBhkemwYozoU0HlhJLdcCVt2f61JCagNxLkeZsUVy34
RovLmRMCV6V7tZXltTsLV66q0/wg6+TWEukXrSzzrGkBGDcReGbgaKTQzrFPNUk86vvbu8hbGuMC
imoOa3GEFnULmNnVL3oYc1IFPAmM2c+UWRXbHgxzoeyPJYA5DImjfzwJjI1PstwYxKFERJALx2ko
nK7jgaLyNJyx6plSzr1MsE158nmm8Xlw1xQvt49ic7ZqfeiMRVeXXEzQmvenw6V+yB96H8YE4/qG
k5eWcE9QFZQ76xNQ+fAY4DUJ0l26oXKvX7dSuWguFyChZrhOYXEsiXmqkxyEVaZdycZBERTn9mp5
1/e1wL6SJ2VjiRIh5P2BYKJdPORAIYp4jfubz43Vvr7+vpIkVHmaLg0Ojz43wh165r/rsSX+Jg5a
2hYrPPUOHqqFO+8KpJRkLzrG/HHurQSWqRkiwVwgoPnZZx6KW3mbjrWJjs/Ap5MglUu500vEdRnn
xm07ypUs5sqhfWgsh6oDD4lb524TubRIBI5Cu/2Bfn0n3sdPxI+v2r/od3udefqgRiawmGRQoNCh
7veWS5rVvCcDNhsvEIrYqKBPK/BNNCaARPQqgfwjcsiFskcLh+B1WrQ7mwmysr1nupXbO0hv7aoD
SlccS7cVfwKhGgUfBQMFaGykZmSlBpIeSboZw0x0kXrKI0Sfs1IQVwPhYKYKe4Q4d4IOmuGiKh5B
JpcAe6U863MXWeVkmpam640dgd+FcxHoYTAbhs+ikOFIjROiMW4MBN6zauqUgXNBVk85LIXmBVFo
z8kT58ZtxMI6ELMVBcdjqh8GWKJmSWcpncA5igAcgzIROhGbF/N/OLuy5bhxJftFjAC4gXjlVrtU
2iW/MNSWzX3f+fVzoL7TLlGc4p0OP3REO8JZABOJRObJc5zkIECdQhAGbUPbuFfOxcoal8B7X0zP
Fql3pQd+1A7JijHsOnnap0wiVlJydLH9qjlUWlyYuInuq0HZ9j6EFCZde419/jal3k3cRlsa8Xdw
x+/itrUDqf5r6HJ55VcuBPkvP3J2zbcTY0nQtpiA6Omu0195vImyeLvyFcRSv31vmRuG0AkCemgW
5UHZWehpCis1YCaC4i+3wpNq803ujoc1sYSFoI4l/WOMzfqQKQ+TrCphzIgf0vAmSXszgZwtjWKH
yg8rK1sIcV+MzR4KjSd78qDAWLQTvVbIDyFpGRy0XNw1+JV6fRPZzJ/kPDQw5tzDVHAoKPpIQehc
X83nmOiV7zTvWY2YIs1kHy7rvw/H5jgdo86cbHIajuiqaD+DDxmgRgk0AtUzWjChKYp15THEI9Ys
H9tbIZLT3q7zOSwF9y+7LLbmIowBKZFPXoRdHgMUYDPkhsxJMRGRob/MrOhZDJ8mpUm2nrPW5lo+
IH+8Sfz9hWktJXVUjrhXRlnZ0TB4yiSyAzZ27Yisee3s/qp7QEez7vOIhO8on+PRGTvem3ZTY0BC
PUbIhEQ59F9MfnzZ2dnVFailESYBnArgIcQoK0rRWZ6mlYrEUp3ni5lZLmmojGqlB8cSQg2ofT4U
+IZQXT6wTQYyMx1sfdddeSnV+mJxFnKo5ic0qmAxy6FEVpk9Jr4i8tKNmMDa9sAhGcBohKwxr9td
vNn+BJ95C8tAdZnmBczK9Uc3jmY7cpNCwVIyVqSxloABlwucd640mTZTT2CptSaXgHwRzYDd9BfH
ML2Iq8XJc8bD2rTeUlf7i9VZEKpYWg08gdXa0feCfyndeI8drlGM8h8AAFtpAcvL9/c/x8+Y3U9J
kmIGpYW9aJe+98/VGyalc6tCz2y64w5YRUsLQ+AADICZT7Nbi77SW8PynOIucEDt7qy+UleuMmMW
iozB4Hnkj2IDqFv6ZmJ7Oz0wE7PcpS5XVwuWn/OBV2LynHPE0zISgf0fFaAHiqDQbkpLB88l2Jvv
NbBfTQfjbTqETxKQ5h7wIM0Jk6GvwZ1yjo7KLvhRE5OuVX0WPwoopGUqDi4EYr/GxG7yc6lvGMfj
QrpF47QKwZmYucNBBeAdd4KHzcBsArRp1zvVi7fgH9tzlFFUT11RxAZ3Fe+2RYrqeWuP98WIr+gM
QzLI5xUyi1Vq4uVUIUgZywKfN+5NJfk9qWTlrl1OzS/MzDZRBpgyqAbC3a4CUKxWK6vWguYMiT3F
9nR6kxWBZsdN9QRUVWnqXbgncXPwx+m31iWgb5qqwoSSxvZ6/Fr7WfMS21DkDBJTE+Lmkb1Su7zD
TOVbbHV70ZCb3rtNEJvyyilfvh7+7MW8mJbVQVblmBn4u0ntSp41qVYLEs4GHIGfbk0KO4rWbqXF
5O3C7CyYsaFBGSgWZ7mw1H25h5qZrYnSvPxfQA0WHVdlRNdQmdegZfb10EQD9TkEi1Akb8ENoH3U
eO9c/3aLjnthYbYcT84z1P2xnCRETgZWiQdD31w3sYRVh87Tn1XM4vEkp7h4DByOcQOxZpc+jncC
jwmwX+R6O/IwAesXjQBXr2HulkrNXyzPAi9v2ZTnKYRGR7Cty0B+Aji+Ec1LxQmhkXB9nUsRjskE
MmU6+Li/wU21qWlaqIpTNxkh+GAwECxsKmQRJEZMCwH66d+uG0Rwwfefx/lLk7Owk6Rx2OkC6EcM
gjn/SPccY2TZUR2G4CHkVYYMN4lMlqDJiEeh4/tRAyooBcK6eUTtsPdOk+c5lQrMqToW50AyFHOS
NJxbg+69ETSUIGXyTX8A6WZcN3coGThNPu7rVnOmtNgGPZjNMapuynoUmV3DPihCkayi+DvUkGVR
aGJnLAUvKa09S2k6A4hXLlmlPtDNGPXZO3pSyr5VgNVSe/ar6rLQ7Fr6TumUmVUf3yax5+p+alNS
+HdjKUd2zyBSJ/f+Rx1l91zKqFnxODWnKDgbYb3nreL2Xj05uVc/+20EjE4dpKaUk5Ocp7dhLTsJ
B5FoMpDHqDNGU/KaO+rlN5VW/FQ1jIZkE2ZlIA0QmyoRo+D9He40VzFK6M0lwSaK6T7vmkdNhZ4D
JJv0rYeg7Bptwzd16A1gJ1XsUorcMq7v6kZC+wW+YfWBti/puA8rGVqEZHyjHuutKp8qs/HVrS6B
6CRRWzMANtDU67AzdQX0zXmY/JKDqLCaNMWUhUc/ggF7FHdjsZ8KXGZ92JCbOhj5jTTqxa4fu25P
pyh+KEJg3nwpgYBbhspR3leSpSTyph0zZ4jp6Ba1lu5Urfmlj1m/zWICnVvoZ1j5FJSO2hvxrUTZ
4GpT+UsejNapE3IXQH1DLppHnmfPHWNop+RQpxnH6Jaq7QS1be0Mwb5tWw8bP/BsYE+O3RiVZpt1
iqnEY3/IumjXjWFjQ6D7mcGFN0bl0dehipgbGpNix/LATL01pEdpIsOxHgk9RaUa7MJQGw+AwQOY
3vR1vTNI61ktbvd9WOYg6au6d7+vIqfJYhD+RG1s6yA8ccqsomd1SDDxyAc7k9NNkLQHr9B+DJn0
QOp4a9DxA4J/T5UBOpiMH4oKfz+CTp+nj6oYDSXDTUWmU0KCmzr3N0TRfg6Jdm51n1gaLT+SGAyp
XoDbFqXosIDURzSdA+adAQN3Q2mQzcjPbsoI8LAkLcywV95qBmUyP+WD1aEVlREx2h6R3JZazmyf
R4Oj6ypkvTp/dA1NNB1i76ApyeSMGT3HELWxDK849pFsDXL8UIa1ZIIlJLeSaLipi9QJgxT8GN2m
LPLNlKZb4JI29dDaY0zvolR/Y3J6OyiVlevGSS/SwGz7+mMceO+Oo3dOFf2E8JmC6aI3yxra9kam
w22VF89P7CIfdlFZbCGU4VZhjWZFrwGzHev3NPcCFxS975XUOLlCQvzfQtsMFIxFkfZU6V5j61N5
HinvLV2rwFAQVeWuaPLWkX1m3DOpDXCWYjROS5zokOubKjJAfFEzMNmNoXLSy8zfAJVyl5R1cGjU
yFLEYEkbtyoY50j2rNBMOLFXmSjjvavcax2eB+FD2pZBZfIUui+QJS9Gs6745MQ8y8+B0isY/GvA
BJ97rszjXdpJ74U3yaYWqhv8Ew9Goj1lWvDWxf4PbWqp2SvNvtbvfH7TlzEFxn84I/1STB4Oh0AC
6xsG8B7UQlYOQdDktidJr8RvuqdY8gITpAYggc+D0szG/KdSpfcaIaWF3GLXZQGxjK65IfKEIC7d
Kz6o9DDbEjuEZAzoOGgD1IoG8vZIleF4PQEoWZ3KTd0FMppTwNVmWo5JlLJ49esMei0kAlNUpuhW
VBruNBYHmjJg3oM7Pxxex0S9nSLlVymXP3pd3RFPCd2QhzjI0bsMcHzHvM0A7uUH0rFAMAf8IjxN
TOr7v1mv53Ac44Hi8OO6eKmq5Ab4jFdko26QNLcllw4pGP7MLFd+Dpq/V2nWWNCbcoYp3um9ukO7
OXUCHp0VximuqlHe5n6NWSNKwFyr8Q+/QaxiHiS4KLubDIZui6eUZhlzdxryRwMS8aai5aAUU7s9
PB6rDEAwVjNyjAPOLM+LNjrjECJh/oTafuu154lUtdlIefviJcX4OumytClZZNz7WVEdqUeylziT
K5ch1YMgalXag9YTZ2p0Zkpld8zyaStn5UuJ8aKplByM8TqjVisW5SyylbD4wcOytHpZfa+yQHZI
Xv7lycZpqrzU0vw0ciZK73haMXMapczBqGZvxYqsmHB/35ZiyZJIhmCkbhXWYi4rbMCdkH6AeNyZ
DCAGQRBzKsbmHjIWrz3NVTOjoAX3Kt7YWZu7Rs2o2chKZsp9ElnlaJwDtX8DVeP92JFDU/JdNQW1
XUhtaoX6YPdj6MC7I3eaSlQfKn+rTroPDRX9La20G5WNg1t4+OqIj/pOo7Td1yXf45wearV+wY2J
JyYUYZVMR3ZFu8dAle5Hg234lB4kUtLbkGlHgww28wBmyYcDmqlHPR5sP5GcekrOCu82ACyEZlow
oFAgfB4in0/41tNIZaZl44AbeyvHihUkqDCGKurjqVn4MoRVPB2M3Lzb5YQdY0angy/pr1nWVO7k
ab8jI975nbzhUnMX+WGy0QzVsCMyDqZRBngIhxrS93QqnYL0TidNP9hYHFvVPxYRf+txCyBGh7c1
CdDY0OUbKUNyEVRbXgx7zGCijimDmbYAqATqZptY7qVHv4Cwg95lIHpGIjCS0rOVgj6UemK3ofeA
zkOIqV9dEGdWb7KHEShDD6A9yq3eJyZvK9QlSAwcmqrZhTq29qCHbi50Hv2Bvne5UZlJ6N9xgqAO
tHvjEjU7GxJKU0k9vCn58AhlmMIsMUdX9+QDYr3vsLRCAbpUt7rMPmev0UaJFVUSTANFveVNYKnq
c9t90DUAz2IWb0CAilG8gIj6OdZ4UU4toq7FexcyuwKOPIknV2qJV4Ni5SXIUmi08sxeehNd2puV
VUV+JYcNGmBTltxWhVFZBWcO7ro1TOvS8+7S0KyQCrXw2vd0qBb1uLwhcjzyyr7+RFiqEIOElGLf
qKHxeSFoytOkCSAP68pNbEoFZLT4geg/Nbkwu2oNcbjkDxhIVlT06FT9G1UIA4ooLCe8yHVQ+IPL
dYo3Aer8gfJyfVFL3+fSzuzNmgQeC8IADy2/TPekZZafBR8KKVdpvpfe+uCRgYwS9HrBvS1+yIXj
NSxXJQloKpf2DxX7rWB8NC4UU0auRrIYVHK+2QWVHehHNCdXnHCpvmHgkCIUYHpRxqzTV+Nerkdo
T0fQoG7ByUzUADB5ZS9V3KIF6GIVaTTljLhhJL0lvmcxYnR2XyfvvO1OBZVWajwLe445Pfwe9OWh
RDsX4m6aksQF2qJuHuPhxifDCkLqGqxe650s9W0uLc2huT6eEW3YRGD6dtPn9N3bZ650o91EL8Vf
mI92y528lQCqf6k2a/MIS3WsL6Zn5RaaJPCmfoBjhTvRdVQtPwKKSZDZ+d62tqVNiLGl1bGvxb1V
ocTONTCXGHwWBpD1ethcyEJLoWFRba+1P9VqjZZpaVrH0EVxAt6Ekcp5FA36pOxYMlEXyD762juK
XT9lkM0RbLqoEW5at7c9c7ihTngeIEpfQe+B7q6f3OWPe/EjZqHVM8A3qSU5lGEh0GNPx/RZkBbm
kKRGmxv4T0GAlb7pB7xXo9WZ46WL5MsWzDY6GXy/V1JYF2OuzWO81z/pTjAcYRWn1e7cAjbti7VZ
cabRsrLlSosjw7Ti1BG5AQd0FlgyKFw3GOLt9k2hbSvNt9qxeJE5X+kzL7oV1JMxK4Fbmsxpxnwa
Z5jvQ5js5cjK2nODkBxU48oNs1CCMgzQIILgiONqnjNQ9nmJlhVqUND+xFgkBEtitbDGge2LYdw0
JLKK7m7FiRauzS8mZ/E/10d/yCYRlvH9UNYbbwR1TdLciEnJ0fYMNNLXSolLm4nGBVyXKJjMVMVv
urgKPJbXqlFhM73pERF7q/m+0ydrerKLHnppRvyMCzMBBYwmzGFm3OgbMdwCOo89ZCkxKLTeFlkC
0hmX1manMenTXmWhrmN2TvGdEiSX6Ahupnvtnt94H/JDi4CQv5UY9YhtbqMZev1Dru3p7DiWAGan
Oi5yt0vYtBk8+pwyPP4yfW0KU/xDszLpl3XOTuIABGzKahR3EqI6fvjiFRAVamWLaLkdScPKspbc
E+JUKsXJM0DBMrtFAKEGsquMZRdlsloCUUa0ljcubRyorRmIEwhRvwlQDU0ayZEKC0mPgRUF0DyG
kqq6Noqz6B+AzlMo96H/wD8buxfeKAPA7RkZ6nLSoQHZnH8Yf2iHaTsdIAILvsx3rwW7bOmOW7ZT
PlDki9c644vngQMxhoNHBVPEbC/jPI47PW1lYJd7528yMzAVbQUCYFwFQC58OKiKypBHBOyQ6frM
TTx9GMS4LjKupLSTCVNda/oTCx/ui4VZTmfIQ535lMruWLA3LW7sUlGPGNZ3rx+shUT80swczURY
m4QFHgMusP1OwV8mNbJD76abXq/bWd4wAePHID4C4zxa6TWqGJ6G10V1E/KnIlrpqHz2t2YHFyfJ
MHRgsygGX2cG2kkWEblUPhWiyFMAzRu0Jm4ByDytUgwtbZqC767IIMFVIHn6NfSSSm71AUw1GCuK
HgEmh05jfNdstTvBHAlGiCcBQV3LdpccQsVcIeiTdagrz1M/Ne1LJSSK7ibNa5fvPPCAKDxb6fEt
nSKEC6rjljY0GWiSr0sLUVWBfoAqlvY3H4SQGi3BdZG77WENRvx9Sdg7EfZwavEOnC+pKuXam7gh
uzV/0YfHuH5V/JU0UhyTr24hTKAioDAIImEE/et64jKctGYgDACPblduisPogtJ/szrPIBqT1+zM
jivJm2zUc5256l36jsmJjRC0infyK8VkYLiKq/qEsF6xNz+3U+GHHrQc8V0I/4u0/FRFRbGtB4pK
otI4rIVIWoyKj9dV0bZvGYrHKPZ+pDrqk42E1H4cAAnoUpBuqE3hglwETa3KkUAWvFVRzLcNqToX
U2lLJW1MnvnMCipEVW046cbwKBWoNMrJ5JvTVH/0VLoRVd1ADwCAHSXdIWqtgv6JHTut680+Q0LQ
NtMOTNzvdaucMzpiKhRW0HhCU6LtfpVj+guCBW8RCX52tXcDhtFTycCbrVYFlJQIuWE1hvaqNrOq
QT9qKp6wdYfHbD+AFyXVJXqSpKQF7VT1fj1yLUSWLy7EZkciQgu3gLwz+xyKkfHSC/fqTsMIYXVa
40T5nn0gfMnG5yWGHj6bpTlJ0gVaH8CLJLbtR9QS89yNlOLAIHCuJP1KzFw6fpfWZmdDolGZR2Gv
u1H/oOQQKql8x1dXa3JLR+PSzOxoaEWJbxR7OBqn8LnYFW7gMqeF+Nnxb1GPNaqShVwEu4jYjPKS
kIifzwVg+DoeET9RJNsbd+mN0G4SVCzpHbtRb+ujmPkIhHSyC6FTaw3x+P2igz/gYc5ALKyAT0rs
xkUiVLEgUuqCeC5r8/0QsW0yrIS0NQvi7y8shD0KvFXGuSuTCgowjaO0/4Ie/OsqZrdprepGWaOf
CaxH6qHb2FoGa9zOK9GerMr7vMPcp1LyI475X1qEfI6r/QMf8rWRvKW1gg1SQakQPZ1v3F9xmKIM
kGpApyV5u+9SdCnKOvLs60d8xcqcQ5+xrvaTSgZ2Bj3+2jfMsV05agvVDFQF/yxkrqAjy1Mu6zE+
WvOzeev3wbkG6YqiIJqAlXnjuRxj5IAXYmY3ttfKC4vL4zKKulQGMfMcdq0nOoAOBjZRqlEVVPgp
CH9e38AF3A6Wd2FC/IQLn6x0P67VgIP+4z/J97QFdxpIoAckD6ML+tStfhgPq1n/QgiDRDjR8Qep
D5lnEFEtGVSNVAxBABLb3FYeWoypbv2L1V1amQVKPYhoX+bABlW2t5HBMTh8zv7rJsPIjwCH8l10
B1E6Z+3LrS1vFjpxE2SKX8JwN50Z3xoMEFU/+X+n5tDj+GcP6Tcqez3U+hDiZm7AdWcsO6uP365v
4JIDXlqY3aCZpJYT2GU1lzegF0sldZsUZE0Ua83IrNQjKWVTeVXguWWdb2hb5masTI/XF/I98f+6
VbPgDjaYrIEoPAJFcRu0/VaSnvX0gwLIc93OAjGMMIRSPXJX/Hf+mgmgzheV0ycEtjpmj/mzkDQg
pYnBxbfqQXLIju7J0RfO50ZPMaREkxto/f5ay9AXYODih+APA9GYDO2frwebMmOU1NETWNzO1mRz
qHcx1GIDFxDhPf9dgqAOpISP65MDCy+Rr5ZnIQW0SXkl+7AsbbNdvxG8SZWj7MUDa/1xtTBN9dXa
7MKr1IYreLiKgUZjo9ggNXzyVXOA9jk6iCX4U3yr2xRP0QY9nRRqk2shRnjnLJ+HMg9BzoCMhX4b
JNP6mo6iRoTRGOyzG+47E5Mn74Lae72at5BmUpBDgTaB4bEHJ/v6Ues2iRMaAi2nobEe5miqg3hy
DAynKsptQgz7ujcvoPqxuRf2ZkczS72JtLi2P+ezotBOQVEBLasAFVgwS7vZrzUajsW4iWIUdE10
XABz3gC5ITXqYQDW+PRUQ9itojudrwS1ZQf9Y2QOZfbSQJIGCMsBykzd5iyE41o3PBsuga7vWlq5
am32zaYMjAB+L2HYlVnVLgP9ngyutAbcIgHo/tZq2Mvn/mJxs0+WqmkGKQJ8MjHgG99HhZm4mAbY
hDvDxJPWTPbqcZ0vbTG+XlidRZseOQQxxCKH+iTlGBXi771/VJNy5bgt3hUXdmaxZSQptrPwdZep
vaWF1DTSH9d9fjmCX5iYBRQD8hBKUcMFq58J2Cdrk0KXWN5lL2D2qg6CSD88Nr8FnUPpJoLNgn80
rnGX/7Wmer1yFj6/9EVq1ktxVfQp3LSuFQfAJEBw3V55ur7c5fh5sdzZy9WA3mCppFhusIt21NWt
6YBT/pdyGLYqaMaBJrhP8OaqVDNZFYf/P84GOIIpfgHO+2yveylIDCVFH1joeoM4/sSd8AhuSpRe
/ouL6XuzDtEMpC3/a0048cWGjgTyOLroOrNx2ipDlwBENhROrGQHow8gfxwWz8AFPxpRgjHbeG1+
ZNl3/5if7XRe+UTpB5iXSQbpk5Om3q18S5HOfruLLhY4S3eNiSdaocJC5/KHYieGv4at4NoVzEmt
Wzz3NtRGnWTDH1csL96CF5Zn+a7fB2OWoKuD6mN48zmhaBuPtSttAGk7rIHwlw/GPxs5Rw+MdCzz
VMYywwY6YgDFl7psYvreXFmU+NFXtnPO4eVX0ag0I27bAa30eDLVd3BrpZ+SWyCmvxcMsb41PI0P
Suasi9csla8u3VWbRXKtV6kv5VhmcgTk+zRsm71QNRxOvrtWol666NE+Fq8JgssXsyhfj0bZSl4i
DYWOi97bAC2wHw5IELe6KW1S17/N/1rZ2oWj+MXe7CgqaqqUlaQYqPQobuGKrIK4ILpcZVVf2kVY
0oR6IiT+gG35urIgAxhhLCqBBxB9ZDCH3hZbUNVvi80a59vCJfjF1Oxy0mWvNiRZNYAGx3AYm1xJ
N4681jeMjysHbtkUgCxIbWXjW7W/yuQsokqJMk/ZmZXhb3JtVwFiOA3pyo37iUGanQKs6o+pmRu2
fZKp45gYcI3RCXbSo7wpdt253IKh3gWq1y22o0ts8MCApTEMTX5fOdomPisOOUiPZFUWY23psw/K
BhrLYx56bhQ9lcm5H6oDZ76lA0q74qQLcQb5PPSoUMDSIcIxC2p4+Ca9oWDlJXBCxsb4LRyVO6qp
/M7Rrhez/P8i/700Oe8OdCAk6Gjb6G4q48KNAxtA1eDfnb4/C5sXxn1ws0ylsKJujD36DZvKoRaY
7lYFuJay0S/rmTnPGE+KUfgj2JqAdVCt/qZFSfcHHqFmMFm6axwCp39Rc3ut/LhU1/pieOYluQIs
VNJhiSAQHF0J3wrsrPou3HWg8xws0KY75RmwnNhdawUsJTVfTM/CgNxIwCJEMB3sdKjh+HgR0k19
rFAgXKfxXY5vF99yFrmlflAlWEMk2I3PQgA3PH2qt939F7owC8/PLysTR/MigfK9cRpLFbHU+9H+
Fkpxnp1tx0/mwn3zm7gY2d80b2zH1mbaV07ivL0SS03WxGlqwGGlVx2tgQEtQcPGUxSd2/wR4kKr
F8faWme5VMP7PFY41hphLktPBrNIfMzaPCXFbxY8X480C4nGl32dBRpOgqjR/EmcxwYvxAYQSODV
Nmtcs4tLQh7EQTKNO35ePeBpofrRhMgZ6MN7X5aVSXnm9E34V8gKvILD9P76upaP/4XF2fEv8JSX
PR0RVDSlMYuIM4g7Ak0daHOY9dG3iJk9yWtixQvkAKAcvDA7O/yhnBRt3deIokn7pPl8C9CrTXL1
Z1M3743EjvoEtEmXHct4yrfeZNw2TMK8nZZzG4NqII6GPg3LPLD2kfIWr+lbYCDu0VgFwbuPKU+9
8zGHYZCPUh1M9P32dRpsAWNxswBzoCt7KOoD3+7fi8XMwknc8JqNBvZQOIdyaD71pqgjahVrRUPx
T10zNYslBV5ikg95P5BK+lYG4i/wVl1fzeJBvljMLILIA4UWkrDQVuAcfaLFgXtrTie+7rVVzN5Z
ftC1NRXBQlBudQB5pNaAZF2QIEDv4PSvruyLJc0CBR7o+oQxXDibZpgRCCVZ5puZ//v6xq19mlmI
CGUDQx/iJKVZsx3lX8RYA9CJrf+2bcAMA6PCOMhhZ9vWhnEELR0C2O6kWzXvTOI/TCrf8ngVc7b4
hcT0AAObAvkGNM917T8uLTC6oJ/zB+AJzOSM7PLWP9BtiuhQHqdNHpo5f6JO7AKZeK42q1f1ojv+
+SHzl6TGpDxpeeEB/FE/xxVUDSIksmAqZTuRnpCtctZTM3/5F9/ywuqsIhijIQUxLXzLQc8MM/VU
cAclKxwGC6UAJK7/bPH88egVYiI3VnUXg6Otq8XpmUQYZUhI+CsY9NYcpv6YR8qKlyqLTnRhdhZ5
SY7pcyrj7NXOAGZ8bkoI/bK8V8mpjnZZZxaQkNu3mwDb3LqYqZBtP3AGB+GZm9Pv+pHf9a9jaFKn
cUIL7OAQmA9NGdKJa99+8UBd/NJZWFUMNkIjiOsYdmDWkOzyRl6JdcqiCU2RGd5oALHNB3Nyvaho
3wcMoz/G3u/yXwUBmUdaHrU62TM1eAEy7LdUnXIgErBXOhC6nrdN+lYzuafYbTrddVz5YA17Atjq
Q+M6JsKyfsfyytXk9KZLe7AYYY6eDPsuT+24AOFKNWAWsJChSyA18eTUEZvOVY3F+ZU+2uNYriF8
F5OXi1UKl7hICpMxpYYeYZ4vAj3r3/JofL/+lPiEgX6LTxd2ZvGp61RWDWnJXOVhsCUzdZLADKCP
ASKywJrwLpMfBIh6+pWc+KZ8W69xL78pLn7BLNIXUTXWRtIyODcUPt+rs+qABMUWxCCKNe7Yb6G3
uy6os2xXV8CRp4EuUzdmsR8dxan0Wjyiekw7Q3w6vivjQ55B7Bee66D25TUgoHjsMPcNQqlV/OLy
g+aPfS6KORdfOKWka4cMNwO4lm4EnU9ps42HU/nf8PgsgYCQnP6zWj6LjrQd85zrmJQZ95iujd7Y
QbqVUXYDVNMqX3t7eq6hp2Vnjv9QP4TrqxV+9M3PDFXGDIDB5G+TOvlIiTSEhu5O3GSvkPo++Ady
imxBOmM8hOdqz/bsOb1d45xdvIsu7M68i5aGL2kVHgE8NUyGIYukB4OJvFbVXGCARXJ8YWfmTUWq
YvI6DBlSMFPU+0MnLs16U+4rnN7AzQ6b1p4cjBIKcrnALO7Wm7bXt5jPgQtj2E4aKDAQe4vaZF5l
S7gHg/gUgb+hkeMV0vZl//1nxXwOjWURYi3RZB2RQ0BjMav/IKo4vd3cr78bl0upBgNiWkF57tsM
VlLTDmICWFwgR62JytkILVqMXWmRjklmyABrRr5XguZ3QKDaPeDBUNcom0HiqDFbHu2u5xqLF/LF
r5lF5zFHxZdXWDvehLd6q22l8hj40DrNMvu6pcXb7sLSLD4XBUhealEti4BeheShG1RP1y0oi0nN
hYnZEelkSYrTEtmF/+796vdCubVy82d/q/z0ChBAKkeQUjvejjmN2fzmm5+TxUCjrN8yR7trcTlI
J3LLkFwK/KJsr9d+loulF79wdrhymmPcPfhEXUi3ENhEsjM+s9dmJ8QCeoe8C8pfgcAgdr4DEPUd
1CBOsO2c8Tjc5Lf/AoYE7n0ISkGMW+X6vPjt61rE28bHnUlu8vw+kR66/vH6RxEr+hYuL0wIt7i4
HBq/BJqyCdA83ze7cP+3jtT6sVq+/i/siPB5YaeOJI9yAwltVgBAryUY2JfSyAbAawOFSSckuQOq
G0eP+GnIH8CSZFVJYVXZZCbp4IIbwgHR5N2UJjdG224wOJc7NM1c+i/kYhFfL37o7MT5iRLHRYg9
F1ze8b7Z0n2wJds1CudP4OH3jQcOBJcUpnS+Vad9MFdCeVW0bKCW+4aTfa+e07shwBsGnBbQuoyt
xFRfJ0co3CToeOQ7XJq3+g2GHG4j6xDsypfrvrB4hfF/ftK8eu2DRYH2OB0uRGm2RZ3aE2IeXRXA
W1v6vH49SMpYlyKgx4kEkqdA2Yw15M9JvTeM9GcIZLGpqt6hDfMbSfX3YYuRt6w7TlnxQkG1k4fk
Ue30+64Ho4Qc2r7Gt/KUOF4ZHGMp3oH/zfT86NiBnmqskTnXaHV40V0t1/fQHXaqzFjp3C5tHGpQ
BuUyeK/pfAg9a4t4anW8FEL/lETEhfbNLhx+Xf86C9PBgoj8j5WZZ5YyHSF77SNC76qjv+1vigcP
qO564+2EHlL8KJgiZRt6Jba8FcUS734N4v05LjT32svfMLslNDJmcotBA7TjIMs6IY3PTwCB3mMs
EX0IelSgXYFMy1b3KdiBnrgjSqEYghDAHDwJzzjP9ZE6fmP5t/IBdFqb65u09iVmV8zUtCxWJ4SZ
BBez356qFO/S7F8lYZfbMLsnqiaU6wpgbZdCGHs0hXjcsG3BngUCR1e58/fV4e9nRWX1B/klfiHb
xJo+rq91gQv3k5lexrQ4sGTqHF8sKw0eGz1SQaFsrR0GqFaCr8eN9mu7upiCgQP/H0uzW0Ib9ZTy
IRFPp94JAJ2OXGib7T+7y26+UvsQPvTdx/4YE9/44qrAG4qVTYFMhJDdEGp25Kv7aAKFI7hr0Odz
ru/i4oPlcm2zY1VXGSH/Q9p3LbetBNt+EaqQwysiSZEKlGTLfkHJCTlnfP1dQ5/aBkdzOT4+ftjb
VaxyY1JPT/fqtQQdDr/zgO/CyHC0vpKd3N+pNghw36Y9cJ6zvXo5GAl5pXvW/bu1Th2oNR4a0K7B
uhogDtolQQ/FOP7zmxnWbu1QByNXhjVOuswAlHry1hfJJrK1M96fwyPpyOClZ8ik3VpD6oAY1tSA
jwjDKrropTDEX4mifYKa9p20xhyKGwYLx9UxoLmZZ0vLB6W8+KTZHfcC9NoAExcg5AT4e2E/9ycu
CzXZ7zeGR5M0V8aANKyMrlsF/HuAJcyQ/Csc8wUu7gUSo+09P4LinUFTvj4WCenmKVqcdgL1B5yF
CG+AwIjIRf8VOTtvjFQuMBmkaQFF4u/2qzq0xfGYw6QSZKHd1bbySUj+gmiDIdF1vZqUq9HrXk6A
4UPWzTEXR0fRvjiVOB36AcS4uU+EqEj9Fw0VQX1QHNCWdfvxni/0zBs+5YUmrVwX3HT4jgEv6L5y
1DpzbrseBgf09Vgp19OXEOPuQ5yS5lcYqF7y1fJTP1udWLF1y+meUNR7EPDUNe1ptJeX/rV9Ss/W
04L7HUx7OgjBsb/zJ16hkXN4TconNWCIVqByhCew6Kvtg4znrdQiNYX85e0J4Hh6k3JK4JlLjLLC
lq715FRrEAVuNPNnvZTfikJwq7Di+HrmC3TjBelUnNUIliqXuFqk79GZ4Nwmr7vXg/CgH3pfe+vd
el99Et7w3td/6ZAUsbzwuRrtYl/0Xrav9tFL9gKih0+Ko7ym9xYep/8IeQJLo4FuNsInfHlKbe6/
WdCqrIhH0kZH5HXCfXIUIM2MQJebLSObmPZjqOFAot1EsgyU39c+BRrJpjpXShogqWQnFgpfueVE
Ai+Lwazobu1Qh3ppm1GsSY+I9dxXdvqjQ7hI9NMrTwTZiiMd2yPUyLzEqz83kA9Z9gpYdu4XvxkO
f5eUZabRdBOZSvRWkG5F6oIyzVhcl7XFfevGo51l+/iL8QA5JYLACMTv8Xk56sfyE4jyHHO3HNPd
X9zJZHtTs48mANBkIVmpoR+AcjHWWkGQcJlTTAUhMird4bV9mBE5wqk77QEyunbih471yKt5sqIB
VcVLAnkF0wA6jLpLlHyYVTlG/Nq7orO6EDp+MpEfJS/MxP83oLCqgjlJJokMdAZQHiULy1xuBxx0
8Sm5xyyfCgfx8UKYhACq4TWFM2KqK2uUW1n7ZpRluTT80TcPCuikJyBZ5R03Kmacnis71B4yYjHV
jQ6BhxrULyNUPyu7dCEi7Yrf+8Yp78kbrP7JC61YYf/W7CWg3fgHYU3MRQ9RsREP4WE4gf8gEF3A
SvkoLLINqA16ZYnK5cdyJ5ZCimUjzQjdufTHnUroRB7VHb9Owkq+XVmjNmVtQS9u1Xv4vYBA2SU3
dV9iv+3AH2yPn8MfemrPqROCWYR050RucwcCR8HVz9Fn8yQ9/kjApMnDojBuqKtvohwkeEQ1YRmR
pSmrL2En2rVxwom2TRli0sOP27chI+K4skU5yaYxBw1Mtki/pF8HBYRy8/fbBhjkaVDM+nMML70T
m52jV9mUzvFl56AN9nNS2MYOHVc4H3iUd6jS9j9BFOPetsqbQirImaQe4nhgdPGlCiklJRa/hQL0
1ucM6m0jhB6MmJONYbjVq1FSzmZVBnXqIEPuz0LvDn3iToIEju4vTZt7qgWqYk6PMdsNIHcJ+QhT
A4fj9SUq6hlB1iFSVLM4KIefglE4Sn2+PYuMmAyD+mOEmkWo0BVLoiJU7FFenlYwptfgCzd+KPX7
bUOs59SVJWr6rDnKdW2sDODWw2DcowhSIfd+rz7rb+IR/QdPk+T0k33bKus+vrJK+exQMatMaDC+
0e/etefpzvRGH0yvL2JmT6/ViSDOLNRPQSg6ALgf4z4evkU8MiPeUlIe3QoRjWsDllJJXyGHgvak
wU0rHhySfSL+W0u6IGuNgHCYKuJra6cHq6u+5m+zv3iqR3Jo+QLFl9X7KxbDi4rKB4euI4VLEpUi
qqPXW7VCdXbQCXmvCjlOMODj7ldc0mCW3IFn0OueAAyHJLKyA5Oz1+DurALLGaBUNe2nB9Bp5t7y
3DfoKojQ4lMGsq3eyceajzsmbvXGd9IzlFRV3kgxwAIEeKh/IrAEAilSfWha7iyuGA/TY/yZFrpm
LWaCqA0DpkXoltVe80EMgLEeQXmenDqhdROr8oDI4QGpWE969Bj/txwWdeMtlRmHGSHVXx86kkUk
FB26WymOiIHy0ems3rgre9RtlkdGPLYd8VSBGVz0NrziYIKU3pvxtMblvp8dKxCPSGFETg2h49rV
vgyQXZo5LpM7cuquy82214ceTuaSjro0phr3I4w3ULjiJRRZCIyrcVMeOu6ycIozbCcAQNGuUj+2
D4UDUu397GlgD1iARmiB/OApFjJ99mZ5KZ89dHocigri0FpTMJsaJC6mGOzTfeLPpuLc9qAsJPnV
ICm/bejVMGcWPKjyIF006ZfHYg/wnZu4PLkwtrfejIzy1uWSDYWgX/xIo0N8MzuEObBNdvgkehqa
LAun3hVHK5hX1GojRzrNr2pvc9NwTHe9+QzKnVntqigTVASB/yv35AElfTb3A6ifWhs04AcAeh1e
vpYzzfCi1y60jMMmtSQMnTyd2kfishUcGfXuL2yR8///d4PgiL62JanloFqAgOGUjMQ9O40z3pUo
BFbucsfToWRl3lRUIyGPg/coiNyoDWSmZSSYJGfbuyQ50gXCdxlPcjQJPK931tlymgSsU4j+0XyF
8FuxOy99jV95m4v5OIWACv6AUE406GexlEwdCl3wDfrr6AIrhqoGPgLiPI5hOsMjP0JleiMdJGXo
YsUfU6XmOULzEaRfsKZE7r5/NL6Nd5az+JJngL+Im3RhVRzg9f+Yo9x+l2mTVTZYVuMhDCD9lt+n
vuEU+/qsOeIu69CcTyZ4cPB+daJnXkDOysZc2aeuAa2JmrnOYV88EHqL3J132i59iN+qE8FbE6QU
lppoSQNIFGiP5GPks7irQXWBNxDPTTKPFCISgnMAQS2q79fbHEpIathrl20u+e2X5NDuqqMAVR87
d7idRWQt6TOFjAsh5jTAEUunIpRerMJ0QgrwDR2FR8DhdsfRGY7yjpdFZTknqOhpFiCHYHfXqFnu
IXtfZHKj+5GRu+KaHo1Ie1ehWMDx+2R2Pg7ojx3qKp3R/l0LEwDsMnq0RFA1h/scLhgSSr7gjY4W
1FDsgCT4sJuepC8c4ywPtR0kdbOmXTGooXJpfcmg8f4bFzx7rV0e+PkI3oxS96nUmzUY5JFFLABv
68xPEsgQdA5/ANP7bEdEecFYVWux7C4QaOO74iM221mOcar2y1G24wMvm8NbPeomjdYuV9cJnbtq
kOxI75ASkLcND27CHRZ1xtouKsKiRp/Z+tCDTImI8El4/t93qM/nXv5TeLm9M2RW8LOZR526Jwsh
haichYENB/VJ8oU3SDsW8OSRN9rCz+xY5zZSzfvmCEVJwAOQ2z50d+KdsZ/uuHc2Z5J1yr+vOPJV
PpfgXbHNQIZhtLnikYPOCOUOilpEdhhlrUdxdJK3eHSjZ/18ezaYmZftbFAufy4lFaBUNPyKAVDA
6WNnN06MO236XrwNLqn4Ehd72yg5+Dccg045oMYK87YUhtBvhdKO68wGd5172wTnROqU7xmiuDeG
EsMatDl2imX4VVZpDFUVbqjH206Uo1HWvKuNCzwRWAfkJMaj7pAeQtQC3yY/3qWe9Tj+5KV4eRuH
8jhZXYHoTMZlMfo9Srwk1QohP25PNG+lKJ9jAv1vxqSjRNCyhwq8mmtpBbdXipnW2e5AytHIpWZo
TQMU+OAswO6oTvMV3dCOEhAAowjPxvMAXIuUy2n0ZaktQpyrnwbUNwtvUu8tr3Nnz2qcyhdc5Qs6
8m4Pk8zUjT1PQ9jEFZUetWxDf6xk0wXqbvX0PEtcLV9Fu6rFoBkL7vOSlT7YTC2NZ6vEpFBXCcuH
iMKt7kGE4lSn35dhcVQA00ZzNsHaV6LNa/ljhq5b25RjKcRS1VuZ3P5POgCLDWTcl4fwQQQdfHj/
b8ETZA5ERVYlHV1zmP5NAhllldTqCxTnS+QGpyD1ofWNOnR55pdBWXA3vEb+2KI2bDTIoSqOyBsT
XI6xE39GtS9ODoE8LK7pQ3YS+SdCei/tcWl8LtFm9hdPMGa4CF1i0INJmoohX49Y1CJlWcoC2VC0
x1jfCL314g97/dtk/wvVFEBcf2xR3galwEwQQtSTiEavCqISDQ0EwLnLLlJsjsCBWTHDbgBMCXE7
KYDSxd/WMJRWqEaEHieCqy8O7TcgMY/5gT+NzHtiY4q6J5olW8Dfl4d+mD8by/dG1Gyxyf3bZ595
RWyMUEvVSeUCIiR0A2qTHOSN8bMSErDPmibkJ9Li/bYxpqPZGKPXquxDfQI9pj/16vtcx4+iknqi
UPmQ+nqAxGbMuWmZN9HGHn3ysqo3RoKdV4N2X3jjDpwEkNnhXXhsf6JCckQiXORogbje77lZFyYC
N3LjxeiFRfSLIMXXSKmW8B/wPArz5tuYo9xXLIUq9I3xfpAz6Mu0PyB0zLkRmOVSEOP8NyIqDIrF
AjSiBjGhd4dMVyNbkIp2N67SrixRWsxS8SyX1qFXrZNYFbzuFebloKPvC5x4Fg4ZtXANWrIVuQea
oyy6IFnN7+s4g5HAyrQnwapHd1DFszWmwRLKsVNnya7Quu+xNbwXfbgE+ax9NiGG2ajW/SwUgHha
EmeC2JG6jpoA8CaQjqLzLZEmJvOsoC9uOhAJidIFGAZJD6gMvyl+54BLdpecBECMD/H9AgaqDL1N
r7NX/YWYNotxQEVX8X/fQh2rqGh7oR2X3xVn8Jb681EYwb6JVn4wtq2f0sJun/6iN5C8Rj7EDRu7
1CoVognqnb4zQPpR74tddKi9/hOBnvCyAixC4qsRUtca9I3bJgE4Es/1yQPy6xDtIAR7GHejY9r1
OT4DXxSE9wm3yME8apshUuEYtuYwDYBmoKUYXCZp4VTG022fyBvb5ShuwoNMj4RRSFDBJ2UbMCz7
g3rf6Y7sZQfBUV3rtHraK7Br6WMi2hOvVs++0P6M8PL7xrw2yko6NSFa4w7lXjmud9I9QdJIJz5s
l32q/9unFze6MbWgotCIMk41JDM9w3haup9xVNhJdICSMGZ25mV5mPfNZmyUF1tiKbU0skFHf8nt
8ICyHfARI6FvqXe5TchbwFrVnvIDb8dy9s0lzN8MVcI4UW+GeyjqZTcKhmfKPedyYxamNsf+8nze
2GiTeJWXesLe9Iv72gfRyE59TbzklB0swE7QaIe4b/TAAfFWlLbyqEKAEyiQv0C6cxzBxUFtviSO
8G5IQow2se4VYHqaWndz82uWAVyC3r9CBjhzsDuZV3lmemFT1FQodOlEp4Va4DySZWGQscBqMB8H
T3OTT+i3F9EvvDjZOUafp+VF+3Af7aujdiAwnPBZ+pWlNvLhvJ5w1pJvv4X8vpkEVYRcsTaBr9JA
Y+ccPhowc9tVMHPQWxNUsAY1PW0yMhyg3jWRA4e+3efeLm2CyZy/QZ2bMM0Ac/kIyI1jnjPousj3
BiguCbdk8sDLwjHfqtvPoe4deZ2kbIB2MlLiBp7f+wrZmd6WDlJQ7Xsk5RNuFp4VEm8tUjcOylZh
qwwtigBz5hRCcjDT9jTEFdcrsjzH1hB14eRdaBgQqgVXH/LDwPq9ELTB6lo+yQ+rMqI7FU15KINy
Y0neEKkbx5jXEnsdZ4mscfuoiXYRJIATYA1t5aBADGL4xn2Ms4drQlEVLbwE1Hq9d9GmQqSpcQcJ
6KQLBkd/qnaLM7sZsAzlZ0CZ48VeLt2j3PGSYJUOIoCpNAFzJL3+9OsYUGYhy4oF/Dv68mhNT2Ee
2f3wACiGPXTJTg4jG7Te39SkAlToaz3tbp8pZux+6UEzofEHCVDqTEnJoEKVGkOfUNdBVf/Oupcf
0MGCYuiy45ULmRnlrTXqyOiKaQEgrxiXfgQBReAGwBCgdLIXgEjd4Y7XYM90SqTD7n9GRx0YyJ8V
bVroGJ2IZIr6ZeKxoDILoNsRUSdFGiDnKpUYEbmFlntQSiXefIfVszzhFO7iM/77MOzLw3TX7RIX
ATCCtKq1/ylbvP0Q6uBIi5WBbVf+HUeFn+IfQ0B6PbL9At/kFS4qY5bL9YFkwT5u3/8mmFbj6NAC
PkMPE5GpZhvH2ZesQEFv/4MEhFAWlAvIfDJiHr6YlytkhVObAV86RjcXTtxA4DcZMGAhO87zuquk
0q6as9qLNt5qDti+OfEU00v82UwK9e6cm7ZBmygM1vOzFSlOI4ZIz8VHUV7sgQv0Yd92G3PU5Q4Z
EGFKoLYCxFfvzqgjOeWzddcndr+vnsZvA/DJRB9rcpejujPfdFsGgREBRyd+8TnyeQBp3tm9UN9s
5rvp9SSbyHyTfr7ufn7pTsaZVJ5GVAkAAeemtpiHV5Z1Q9UgzvOh0SCNxKY3Oo0YnN3yC2mjb+9A
mIC7YAALyMRFncrMFd5YpGIYY0Wzx2BiiNXv/kzC/A31Wut+OlUnZYfYObJnDVeB6RfPfVA8l072
bTloL61b7aw9bwaYd+HmcyjfLELbq4vQbuErmWmH0z5Pd2bIjaqYR3hjhfLJfTOoldiZiF7jGUIG
xlp7xTS8DCvgvlHxVqr96o9l7aLRO5AW46kU551hIqTOp8Yeh8qOVAA7zP7QpVK9WzUjKKYe7DSW
MZ6KSZFAX6Z6hZbu4sR8roYwtJfi7fYtxhsC5eYFfU6iOMFOkSc0ts2LO7bP7dC7ysorC/IsUe5+
NtdRQeEFeHOLaI0mdjo9tF3u5P/CrUG0o//b/ZQ/X9VYWdKJ7P7CdMfVsEOeKMLt3Q7C3+uopwe+
QG1ybC80Whyn2c90bVcXQR6DZEm5v71CTDgdOAskNLqLlvhBT1hpqilqBRytTHnJ9JdM8ocqtpv4
YCzFzsK5gra1m6PFap7gvkGi0feeEMkPofxqJu/LxPHlbG+2+R7KmYP9cl7FBt8zz8VOT4G2SO4a
U7NX4T2VvCFc7LZ/WJoX5B0K60GvVpczIczAb/MBlHs35kiPzQ4fIAbRvYaO/OgU7UlZl6RMefAd
1ra1oNooS6okAllCHRAI7Ig5FIFxV8qjshujwUvRwBX1UukkyBnat8fGctxba9QhgU5hLoUjiYnU
LnbFchicZLH+pRSxtUIdEDDoyGCuxBulb0AdQOiaBGcd0Qlm7v6C5YW1XBtrdAONFs7CJCg4joTi
o3oyoVAtekg1xrb2GRAFILHSXSNi6XIHyQanPmBn87YM68CCptGEmCmY8PH/6wObq2iJkhp8A2mt
0T8RfqrsiWhXrv8jRnaBRfjCj9vLyeJhQcfZH7vUDRHnYrHkegen53QXIASwdXsLSo4AZrTffqs3
DA/5Wd7lr80jEerjDp2cBjrOxMsM4o6g1iNfcj30sDJreQXjO1JZ2UVsIHYNb3lYHTRp3eVBwdtc
PHvUFgb2I7YaBWnBC+IZJJGlT/YXERdSvPbUceyRf+7W8Ki9HM/I9reLgQtMqt1G6NwpU+wMNIjj
iu5Cglxqecz1rLT5pbkOKr8W9ODoFP4Co2olkfQFWiQA9nokfYy6K3ydXMgsoGJJqjf1KfRu7yaG
c7gyS22mfqmawhIw1EjVPCmcXLXgpJRZFghOD7QqKiHloTzrOg5jqpGaXrKg4SsHre3MGQM5aNRy
IfD+Y4F8wSYUNg2rSFPwPvmjsrqTBZhylq1fM73mjIT1OodSH9bGxMUJ5WpqX3T5gLyfBo2dLDZ2
QE9PtlHFD6oQg4N47NwmAiIqM9qj2MmevEz20MiRYw6Rc3vNGNcHgSRKogXFcJDsUI7HggCV2jeQ
pRmASUcH+mONmc0KENdonKuDlY+HKR2ZEJC2KeAEvJ7aGjQ/YjctRJsG5F5AmYY7tF+hZs8vMLNK
D5AiBCEoxqaJBt1KnhnjGCuSkATDAulap/Ig2+A3r2oKEU173MWfw4f6XB5A80vYLjhzysLDX1mn
1lYM16RCRsby9ad4LxdeoYPWMkd6vvPNh9UDPgpcFCGkOw+JE9+DGxF0MP2X2wvL2MhwqZD/gAwq
WVkq8RUmciUKSZQGGroghezcL6WrzqN72wprG0PlFV3D4AXDO45GlVWVKRhth/2Tgh6fKCqQV5z2
l23azDFtjFGHM18A1U0Rhvo5OgUBWrbHEYQH48jZqQwvczUmaqPC78RpNBIlxk4Ce0juRtOn29PG
sAApVUknPf3o9aaxFiiK9VViIk4TsTUisDaA3YyzMmSPUY7sygQ1V+sCSW+xATr2N5MM6XomSFJe
lpM3EmquJl1dWzmHZqs6gVwz/6nhRrs9Vwrjwr4aCXWtqOIytu2opgFolo9NO6HRTJnbxwIQQPAw
CusvSxPObaKubtIkug1VqG+lPHV2OIy1Z1VRBn8mfRWj5rHsrR9Dkf6ssuFYaNZdp6C9q16cXDGD
WGrQPhwXmZ0Jy2spCV+zZZzttq3uukoLtGZ4S9Lul1ZqX4xITTirxTpH0CSB1zB1S7IgoHXtHKdp
GvVWHUjzv/W9f8GeuzAmW4H1KfZ4MRcj2jQkEM2ZJCn+MT6IKhEST0aRBmFaeVln2mJ6FjTM6K86
NjjOkBH/XNmiVi+X5BLAU9gqM9lfNGTgI92djNeyejATxU5rbjaL4SUAgROhRQs2csh2UlsSDOfC
bIpdgqkUcgd0DuYhdkgFx3KkJ5CQJ4/zO1+OgW1VhzgyWjUJmcL1AoZCufQaPG6Q11+K7HGe3gWV
89JmResGHvMK2kEVOF2VulfGJkFQVypkZAq4XosnARQdqztHdvN1hNQEqF+JHEq8Wy00eqExMrkX
vvASw6wTv/kIjcot5LWVqSX5CAO42xZoKk2MgttHnhXAbgdKa3WFKwqCYSsmQXoUwNiGrpTkgCYy
j2D9xoMBgoPCF/a8Y8HKHFyZJS/FTfA3JUXSiCaGpp8W9MImC8qsoauciFCXiFIvvybGqC9fWSS+
b2NRBJSwyeoQA90nOwllziQgnG3xgXcqWMdwu2rUdZD3iyplC5lRcw+SclU8CPrXSTn3GF1y4Cwf
2ev03bM1Rp3AtFbiFG4HWwRcz6gEOURWCipdCHS4nQxkTW7ZovzLKKRSkkSQvG5QeQnqH3jqPAD0
qtit4UJXY9eOHmd0vANAPVglqCB1loKTnuIR9zYeLwN0TTfay5b9l0AolnchbXjiRYxYprM8pRDL
Sa/UiOZsEQw5nR0PtlDYZW93JYpsJvISrQPK8K7irSV74/yxTH7f7NDQSKtSbC6Wi2xn6qjdqkgO
ZIH1jhpQHjvq92ZP+r+NPT+6YPXGwYGrOiHGQSvYB68qSUkzrikYicCHJ3zTnVyyY8EZSG0xcbpj
48+DO7+Ghf1rvi+Iy+NdzKzxb7+A8gmCsg6lNiQpmIEuICZXn55IXZMUZLRA8spD7EGx901vAq5t
1jna2qa8QyuNclWlWgo3qOMOg0IT6M5WZ/7UB9yOCuY48V5C/knSjA+0FbVhDtCbjNNA+l609ty6
q5uRHlMC6lZtsfOGzpVBjI/2nL+ixWeOFe8UrDXe3wwugqLXGgNjJSut3ZHWsQsUAY1jvEw/q/0G
dFqAgJrkEhUvxaLNnp7TfBlKBf6p9UckGBXgTYpTdPoePigeuht9sqK3nQbr/G4tUqco7lYAP8EH
HoxCb0+5AWkZ1R07nvg6zwwVIEz9ksTSjMOKx/ZRmcK9Iuj7ris4gQjHDF0aLtcmtroYayVJv0rp
XJq1vbScGIAVo25mjK4BG33fAnTUp4FZgmwvmZxm3o3K3lihHlDxsiAsl66aaPZVCVYDXO/XTk7U
2laWgLoJQkt7aKPmmzyCTOj2FmC+Y7ZGqCtYGBu5hYgdsL2SOdjmXM12ok4BGL3BOCZ1wDvp4tHo
171QtrsuEry6Udy+N15Go1nttOp3UNd9yVvxuagbP160PSDb36Ze/ypP0evS64pjFOWDrKs7QwdU
zZhAwQ/ZnbzwC0t9Mvv0DkQapygrvoGnan97dMyQTbVkgmwmYmR0CV2AYmyM7m2wB6HrJf4yCi7y
m0Zko73vdc1BICHvohL6A5BDiDrOG4M9tRvj1PpNQji1YQjqNOKk8y/dOyBkBwjkRE/TSfYsNBu2
j0Rsy3rKHqdnNDUUdg0+LsLykDqZjYtjj78H6eEfxG0B/UELPcjMSdKLuj2KpO0mo4+xsQrZ1tSz
Kv1au4Szsy63Px0Dkb0LnSdkE6D3RG3fRBzXKq9wT4CLijBHeupkN256nyFlmKKxsnOJXtba2Bkf
+8pceU0zDJR9IWUvGZRvs8ywWtdJSIP4aDzPlT3cQ6TrVUN08k13CVtM3Dq5V59mXn2b5Ya2hilv
p/ct5JHDCU61rOx+OTbqz7U6c/Y1WaGPc/vf6Gg6WXFuo1ZvuiwQIZQK2fd9vRswm7978nmwAGYa
YDMkOt4pcs1KW9S2g7nUeh/CZw5QVa9GWL1OMRQSk3rXDYorReYO2MCzCJ5MPJQWzn5iecPtR5Ap
2VyPo9pqjdDgNI1l6IxtZs+F8n80QR1YQZ3CQevW0M/G9zl/aQUeZpX5ltsOgvK2apSIXZm3KfzR
DEre0m1LxIy/28Xap+yZlwhjYUYNvPyRz9c11F3od3GyTMq0plMWQLrgV/wI4hWgStRH8YE0iEF9
hUvDTbb3h52pQy0Y6iTgbFSpZZryOM2aEnkxwDFejeqrKNd2BTUdWZoRv63IalW2iMiYcyCYu2Nj
llo6Q12tWp2ULNAeyj2w/ET/8STvBx+qKLYJEnf5fNsizyC1kpU5gurblFK88L7F0w+t4DxxeP8+
cTOb7S7K4ZDFyxz6db0PxdgWC27TEVmKW0tFPVKbTu9zUBwh3/tEHhEExk76qAgxdOTzmqiY4a22
WSHqOhDKRJeR2gyBruqPEjqjs6/mPgGNqOhL77UDSs9XXkjNitY0xNTIZxumJmrUHM7op4+G3EyD
oh9ekmIIpkRyLCt7lDt530MX7vaWYB82sOtZUByEyLlI3TlCG696quVZEL7qAZqU/O6E2s7kg513
vXAc4fHPiXCY28RCcGOBFgezS82qOkxyURgaXJbodBlK4/XCaQ4ju+DDLtlYoAYFFYwuasUiCSJZ
eR/r+dc492etAvezofEqEIyXNV5Zqkhe1Vi2D7Q6kLm02qKssgCvPU0CVRNp7rqg4jwdmuqRVzgx
OktwroUgPwiPyhfOEn48E+QDVMUAQFo2PtRys2zRmrmr4UdAMwxmVsJBIe8tVCHf/0q8+uP6kWcl
UicIklA8pgti2hLOVhgOOeyNeNwSygU8LNA+QbTPlh0Pec6AD1/bI+PfuBWzMNU4bVYNcPfZhRCw
a042Ghp8P3eF++gwvZpug+b37rGLbfTQaV9AWMrLILDHbIlISQP//QFbYdVzK3RrC7guCiZiP9xP
K68V6WMQhmEi9L5ce6pMo8yzDv3mArpDAgG02QVyMkrlNvVnzmbhWaEcqJVP01LVmnbBxwCB7KrC
hTKDsL+nZ7DjucMOiKfbVsl5uz6P10OjTryeF/DbyZwFyWA4faQ52vw9Fp6kObeNaLKtmNd7yVyu
zVxSDiAsWz2zJoyyFJVzZvUHbeHGRR89NbiOkPIgnhp4G5rpWosyY4rUGazOr0TEOX/W0RpwLu/U
Z+UQ4iVUg+Jq/TJ8jr7dnkyOXTpnYEhxO4e1jryhuQzg7uyQ31n7t6hTG9u0xJcF0Yx92yRrOsFN
j+cXYZECrOP6BNarYkSpgEily1enNxNP13gKyAxQA6ZzY4NaMl1Nlt5ILHLKCXU2zjbwjkCqVX7i
8wSZGK8DYgzVH0mBUNRHXE9TauqgyBiQFwZz4hIG5hwJwegL0Br8NljWoVORfkVLvG4ZIF+4nr/R
MgUdeWfBB/OCPQvzYy8lz1qE5Ovtdfp47wFw88cOvTXCUKvUTsOwDHn1zbx0tUX2BjN6AHUvJ9Zj
xEbXtqgy3aTn6jJoGNP6kAKGgpq1fsicEXnNCZ0cbWB90e//96V42DRR69dR2QXBPBUxi3UTduVi
grQUmt+/aWMkj58sZy7Xxgw5DpsLp+2KdQ2zOA/StvInHKsc6G2Li5PmmSG/b8yYwzyukFTKA2UB
ZzPiJFcyhmdzxR12e1swnnDX80Y5/Sop5KHP4TI6Tz3Ih+EdCq2nEbLHqLLooV0HPIE9BjnAtUXK
YyCruZojIMPB6NfQzywCKbCCPvgLgNLHx5uBRJwFGLiFlA0wmNezWKVVWlcA4WNsSJnkP8Sf4Mvs
L6cZnMZ+/k5KnNZj5ZNkO++FwHKMeKQikjVNRQL13bXx3KqjUp8EMKZUUC1MJ1sF4QFn8Vg2DPTz
qTqiD1TjKefRNOk0lCHI4uVAdEYBsmDSjtDDxO9CdUfwh38h9sq6sJGpwWNYxMvgg+i5KSxVKugi
mVTowwDrdUruiU+O/fA4n9WH5Gg+kALGsuMy37F8GBhSgFNF5zxeQtSpUMBO3CrmDEKOkxlElRd3
3oq2Sn22ybBVu9ffUKIz/k0ih2gGopBB7H6UhQTJSRuhWwpCcEoKaEBez35jJp3TycAhoKu2sMVW
g7awXnvypCp2Lile0SXDcwVdabcpWnSupf0ncUEjYikn/prN+0TAGzUTnEiuStDsQHpHtSDKORZK
DCRi8sjZLB+LPxgCmpx1aJcx1A874G7aFjLqvkzqMRb4CqHXRKQ/cgC+eZka1lJtjNGkUCBHVLSw
Ba8OApJfSQ3K1qg+RkN56tqUA/5lvFOvBkbDekSlWNSsIrwwINkKg+iOcLX0OARwK5BwCc+8hzhv
cPL10Y4yUUqL1SwCE/5YWaBEK3wXxNM6VhzvzDrfpgIIkYQ9B54iyoG1/VKMlQqWzjipztqq76Vq
5kl5sZzk1gYVXCUL+pCqNC2DKlN1LwzHxM6X+NBOxeREY9s7et2eWt086ZnxGe5m13eNL6T1YK9z
2Ad5Dqn6QrWOcZ4/qmP8A9ArYMByYIBu718yVvqhAEViGSI9BkPwcczlsMvmpAyM6Jyn6GVTRCD6
vFz6ZUHh8LYt5rxvbFGXojpmuarMQxa0+fsyfq6sgfPqYXQnYs9uLFAr28yqtkirWgTiQfOrQ3dq
Dit8mPWagHplr90LhNnTV6EaDh4ANAcilAFhIzKrqz0cmt3Ibxck99Gt+aX2QTOLtVb1PQkEZrc7
5371Co560KIrXgdRzx3vEDGjREK5j0wBOGE/SClWehWa8HU6OnjgzsVTFdjpco4RLaIdIwfVfTru
M3l3e2WZR3djlKz8JrCCuEgddSF8RTuYjma+yGB+nw3gHXjulhXBbUdH3VWN2BpdHeNqVrIjeAfc
doXEsv759mh4Rqh9qudymeKWLlDxLuLdhG5aZ23BGBXJ3DiRZ4rasKJSya2B2migZ9DAQLalOFeH
2AcXSljammb37yvhfDnxwiime9osGLUtDUGsxzWH3XhvHoC+Oykg4foXZCE5j2h3sEBPjDoi9WTJ
prXWxB4se1V1v06fsuoh5FL1kGvh4wn7Y4P8vtl7oRTJ3VTgzM/TneRfAD5O+qtfvNnrnTrg1rnY
e/2PPSoCjacc1btMRhv7ABl1L++86AzhUt90w95ZLFv+MS6OAXhNzUXVsHfLH9PUMSvnCe0dEcKl
eWkPcjH6VXzfYKPc3v68AVJnzCqztlXw6PPDSjjMNW6uwpS+r321S0qDE2Uw96EGHWRNsQBpoUPt
HOQXERRhET0FhMqXvFqaPZ+CkXnL/TFD0zlpQAz/P9quZLluXUl+ESM4A9iSPOQZNE+WtWHYss15
nvn1ndB9z6Ig9qGvO9oLhyO8qAOwUChUZWVmM/glwfyDe3j4GQGGwTrooCZPqSodzu/fljHB6UG9
oOvhqEC5NzVs8N7bMTsxzSuV0srpVqFv1SUWKxO83xhztYhCKF3TIXADkPUlaHyGNPLOr2m1WEQX
dgSv95sojOZ8eEtzy8M/c43KP3ON29jS1Qo/MC2MAneAsRsihMUIkPKu7ZE9mS/ysQIkovPA9uL0
X3TwBnE18dlOfpjufDlRsJH+e8QTotbCuhAcoRNutCkY/UEmUzxHEipWFTNsOkt/lRAtDPHTsQhd
UxUVmQxovQsQT2nF3eCWfrKV4a1mXe9GRBRAHGfgBMQYF2JwarXlqdiac193wd8fS2z84wBrjFDc
yRgF9RKa2FMX3yRDtTEcvb4OfpGAwhSQSiEsyUFQSarsQ/FyRDuwYw4I6JwNL1/N1ox3G8LN3w0T
U3oZ2sIcyVfdTj8xe/K1AQ4ksDvcx4O1RQWzvnfvBgVHL7QK7JWRD+ZSVlo0mKykjO15uN1Y1+od
uViX6NFsADdkxdeFJm78IwdpRfrFBPY2Kd/S4PPm1oP6+6IEt47pZICwlCIAgmk2OpKd4alO4m6W
vDZWJcIWmjJIfaPD05uz5A1XnIfcvMgOAFPvtwdPNtxPxPWHJIJPhsir5176YvZyZg8gCNid37nV
uiE1IeXJMCumQF/yY0Sgc9VDGLnhtZgRo9yleR2g9G8bO16Wl4av24jS1XUtLAoXiJxGJJMBlPbK
8A5gQsvUX86vaTWdWBgQbg5GxwGYc4jY5fKvPAAhkVm4WTg5UphvvEJWL96FJb7URThVMP4KogEk
Ey0LfuYxMSBepzmBHMQ2REtHq62Cv4rgC5NCUKJB0+rgHKWu2dd2Ux86wAbPb9/692FExYQrpGTE
wRl9rvJYVcF9P0T6oWk9quQbd/v6tv22IB4jiHuUZlUb1KX1r1m7ZOW+zjOn9hnQvpJ7fjXrVSWC
+UHUbtFYEKcBaKhOdJ5xt0rhhZbaWmSpnB76zihRpjtyksvpsE1Lr6yGpIVZIQDGvRr4pJQTr3xt
Ozt+yK6k0NGfIKoKADWff2C34R1qrKmdtH9CRszP7adHysK+EBLHeSQFpHmoG17kB+MiOs5XGUYP
zL3kbD1QVs/buymRE8JXFewx66lrYNI0LdHslUtHjU5R8Xz+W24ZEmKV2rO6Z2nC3JagttBd1cl9
r3ZgWYz/KiouliTEKJChyHIk45T9w3vQ2K15+UarkYBFsTzK+7n7en5tq6duYVEIWnhPtjMtEe2b
Htw9E7iDpy3A+3qlZmFDCFd6b0SzGWD/5NvyIFmN7d+wnXoIFEhBDA76YPs+t6GNeX5lGydBBD3E
ciuxocLlLIOvV9m3ez6qoO63LudVMxQDfxqedcYnzaAgSydwQsvUZcrogCnU1nDUhxli2PXVFPwY
5tyuo434v5pMLWyKGypnrZTOhe/GyUsczZampzZIUP/KGxdmhJjfjbM0GQTEIxXQW5FlAv4TvFAn
p7ZcOzEoCrf1glZg0niSLGzys7i42mYt9E2WlyjT3g87DJG7nfSzj9GcmW0IJLgNDsEptUFEXCmb
NCdb2yrkqFChAPWR3iLNMtheH76aiWzJeGWe98vVBuZyiUKITlmM6zkomZtV7aMakL0ZEcuosx0L
KtByVK9xalpxMl4nbNywvb5C6HmDcgTkDiK+CqjQvld93sOpL/L+RDCCmtydX96qCdyxUNY1FGBs
hYCStwkJCMZZPJlJupUH3T0AEeZuzKSN871+wy4sCacAgtpGLeFV6Qa/uh0HiwU9+JWRrt7MgAr8
0SzoynQv3HNhUzgS8VhPcxAHeC3ZOQqKnEzhunqq7sCWvascycsQp1F7vkr36EhfbkHF1vaWD03z
eSgDnTjhIjJqPZlDH/RnuaxaWmHaoSLbUky2dlZducQZl3bDuACU0MTGd9tLfeinqCIlWo+BTcON
jkZsm86E6RAMiB+2C36r5x56Hei3UxMlCVPIG7IQot1ZEaFl4jS/lOdYtznDMHXke//ev1bdFpKf
dF9fbjUaV+s9C8NipzEY5llWxxk1cDd/IG/Te5Mb3/EJui3+1bU8YmlK+HxKlsdmjWkv1/eTXyD6
uwxS8ClVxTEKt/oUqzAkoNR4o11XMSwlxDJITkO/asaypiMncgnAYtI4BTKxBLpdW2Qqm9aEkJYU
RR+opZJ5yROP2pjruRrBjY82CZDMW52f9W3kFTPgGYGTE86gURhzE2cQHND7yfVHPBmV4iozXk1t
45pdy40wLGMQkF7h1IlMRmyeIhnBS4EcIMZ3o9jug3QjIK9lD0sTQgxrMhQrBhMugY7c77LwdpKy
7uWLpQh7ptQmq5CpcDZT6g1X83660Y611XvbzDr8W4svgOWShBs8HOWkI7gD3LFVVNvv+85Wx2Gw
cmIE9li3D2Zp3sUyiAb//cWztCt4/NBhYHaExIsbdMMLSDMgHiWjku/PX/7GDiDt4EPTANsVTvHE
pKgrZgBY8hZ9LHaAGvSlRLbK3atODlqk/1rhIXqRB0WpiVoFr5gOUw62E9/VWt2R9dzGpbfhg6u3
ysKUcGOnZVxC3pwfXnVy2mK8yLPZhpj2xmlaDxIYXQY0H7AfwNo/LonNehuHkgmKy4sB97VpF17w
qHgEBZ/keivWri/qtzGxERLKrI1jglptNZROmLXo0p6IvuEKq69tPo39nyW9HbvFV5rqbs6KBr6g
VSjOm5fketpxHox+P5/qfXBQJqs/lk988H/7/bv6rlpaF3wk85N8MssZZSAHMUreDZ78pDWgfobG
3jG/6ujdeLkNi1sPWe9rFtxFS8AvO8Vwl/gQ7LmWcvdHpEX8uH4OI+9mhMg4BzIbetYRV2kGa1B0
JzOwjZNqxfJlm2wh5FeDFnpzOFEUEV2suZddooOLHfSr6pBZ3dzZMyqEpTxZcp/j7fOz9rONU7ea
voL8D7cYCPkgbivEkYbVuZ/NMRCnfhqBbb7MnAEUluokH6mPWYemuQgKcBCqZfilKemE0ePialJ9
LxqrA0SYN47n6oFZ/BzBmeqK6EFSdZJbxYGbKomtGOAwyMjufPRcvVMXZgTvSYp4IvNQA3KIqUKW
aQ+Q5nbOm1jfWYxP62DiYOifCDeBFmlNGpUINByKAk0bJ4BgqMcTEszXXvIxhOnub0wiJhrQjFKZ
KVL0jW1h9Dnv/3MMmQk6Rzek4KAvDTCtKXZzA7LdwAmKrZXyj/LpkCzMCnet2kiRL2do0fvjDnLq
u/AeGfP1CEZJ1Dq2UXmrVXu2sCfsLB1IHAcocrgZNR8HnTw0ESg9SLOXmyK5KpvsVOtxZY1Fcymr
IcrTFFLkU/yVktLd2PHPrDwESu6gocBUJV5EotD6kAyS0qUGyjtGhXK7uWPq6KFTsYN62H0UpI6h
THatA8vHtp5hKzqHH20LZ8X0x7zHzG3uobBbHgbPHyw+KNSemq/SnXm4wQNUvuDgcd9mB8MJK4t9
3foRKwcJ6vIg0EKdHwBhMcFPWWcmtJfRjByLl0EPD8ao/fuz+sEED5qL2y2ZShLhnZ95tdFfh2Hh
+ECfnv+MbwdD8OAPNoSkIBvSwAxmVOmaRNk1mL6slfYmndtDVXbAR7a35gTYmi/NHsgvD6HUO2ko
OaYS3oKO86hk/ks4FqYTl/UuGDHRnkgHv+oOJCxLy1Tz294cj3EUOEOGI9gP7MKXjV2rm07LuqNR
mr9AM+pN43gwwVsI8vJ4r1fVrqXU64zOSSofnLvqUS3qyyiB1nBh3kxduh/93m1U6aue+x04QTFC
3xt7OSwUAHdJZ4WF+kyV0jMy+Vkxu5dUgtRuVFdXdalhSAOUkhUgNOiAf0uz6aTE0DJu6c0ot2AO
UuONdvJamrDcYl0gA5uoUqR+DFXO1gFy125subCrx3FfOZyqK99V6m7ab1W5Vq7vD0aF221iBkAU
JYByjUyd0AT6s7dZACo0/4eUfznvRCsZyQdbwnE0ooZAJRd+6l/WB23fnjqXHfXNSu9aAgs7oH42
8e5UDFmItiX15zTH8Ck2Mn3g5KgMAI3ohkuabqdZKOh8Du4fzInBlnaDXHdT5jFWPWHg1Q0glXtK
y5yBYWW6iMIa99tYE8/U+19G3F/kdf2trufXUc/udLP6YVZ9YOsj6t8SuZVIetfIoW9X7fhE5q61
tGoCEWP+fZDBVJDk+wTyUZbvYwZLZXDvgQ2Qh+ZTWQVNDuoo5zYtpQmDg2i1QNey2zHMsZhlCL2n
sT3EfhJ4uU68NGOvetp5nY9hsRGDB3abUtnpMnQnay24kNmU2mM7exkdn4Y0K3d9Uvvf8iT0D2Me
OGQoT7oc/tDmxirTymrib6b0FGRQ4u0qT62+JkQ6xOpBrgZLzR51HzGj1Sx5Up5DoiVWpZqlLffk
Zaa6k6j0x2TcB4V+mtPelhVkTm1uj/pU7XxgN/NwfurL8AD06lWRVamll5dFd6+Vyb6uIzsfMPTp
36jgDLC0LHNU/ecY19e6f20kxqtfPqqhh6KVNck3LHtOJ+3A6uFY1I2HzG6f9/UMirMas7P3aXKq
TfOiCuhtI+ke0x/rIQJtXp6k9lS1dkomYFa0fVHSqzS/zxpQtBTkWsbFNvnfaaB4OnROqnDapf1D
VBZWr0cWGXt7LhIL/DI7Q9KsYJr3YTidIjJA5Q4sSQpIyufSLvrMVibwtEMpHRJAttQZFsOFHWUZ
CukEQmlhChLl7JdZGDeoIlh+Q7+kxLD0UH8wIv0mauXvg6K4U45JouJbWIeukYDaIjzlSXKtpqMd
6KFF09iag84yYvJlArGRnrWPPaJkpkIqUZ+vWDvaKthgx1A+6KzYlerzoD9HNX60oVqqMe3iELeo
ifH+Qb7qY+0Q0+gU5prXQhl60gcna3/MOeflMaw4bg6xjK4EDNJasrK5tamCOYphshRQMNdyehrB
EoCHNIIqtQsU1PsZs6iSYQ1Iq+Mu9OQKryWUUOspOgTGcNnS5iFtikPcpBeT0R/DID1g1OhZGooX
2uT3uj8/g1fSIZ3vla12KiTyYmTXAEriV3Y7gNa/NIX0zSinY9qj1SuZX+LY30eReju2jUP72mtk
4J7wcIOwR/ia43tE0XzV5KoXsvR+SspyL8USVz8oTrEJb54M1h+0sdQ2nh/rMfM9lgl3O+g+JzPX
+GgAlR+kdnwG/ZCHEp6NIfAXojVen4aeVG11y5Q3nZrPFz5A+MgcAKUSi2pxG0uRUkKdOQRWvExb
t2IzCrtm4DKMxOmG8tXoyAz+odrLcgC5W8nLw/x+rhi4JerpOBBMbyYqhjgH/yi1NLGMqTgk5nyf
g6bRavPgWs/j73NnPkhKWTrJSO70Katsw+jvSNR7U52zHRtKF1n8q1zPV2057rWieVQCpG0Vpv5y
/7GRjMeyxRuwyU3darTyFb2/0aGFChWaWT74UwtsR7HXJ+kxGyAqFYSOlEn7IZtUu1fq3RyzH4xI
91pTGm48ttehVN+EHdLhukdAyAfkqBCOA5klFAO1CUc3bJ22bMEsSXF6TBSHp0GyEr8ITnKS0xOI
pixflu2kBlVK3052V4+Pk8lQ2YjM6DkuK8mShmo3B6nbJwSDaoN/Web5PZTk7Nnsosd6Gk1XSZTM
TTqQByjtfZhXO4h0QaEqm19NeXYhWWwxf5zcmkm24hcH0pWPvS9j3C1L+32RgbNIC6qrQh/3tMp+
ZmNRXMyxfBvG6b4rm70pB7UVt+WhpvqFPtT53RBMbjBVIDkKpx81bTobSS2OKfWp1UTZDwzYgf2p
JbIVhRnkiyWwb8fqg1mZwA748wvN6295Tb7RCDtbNUSyB0KtOUxfeoTL84nE2vsGV+67c/Kke5Hx
BlHMJClGYu9fQsmRj8Nxsc4dhhhsQKxv/6CGs57Gv1vkScDComZ0ad/MHMrjoIl1oe+UE+cd6X9x
+qJwt83psDY68mGNQhbDYhgsGWDkWWhTe7jtHfLMm/KFV58IpP7kewQ+9xVZ8TXxQPEHThLfKpxp
39mtY8obcWg1T0SLCbSRMiYtxWqqLrERIxXI/zudxPbQxY8hv52MnDrdqF7HSr0BxF5Ph1UCSguZ
z+KJkFvCaQUDYJBcxFTjFQICV/k122XISWyMYskOODorCw+6jYWu1Qr5TP9vu0LE7cMoxhA8UBBM
tTmfIW9VRtoVjq1/QXYjtlmxCyc8Tr4NOrktXPMa0viDeeGhFRlhR3w/Rdzt0Dgf7NlVnMYzIev4
ffzOXQ5EmXaMEfUb461HFGwk6WtVmeUPEOG59ZCYklQAwN3KId5qD5GEAGBKDhpwu7b/XkVfSQcV
APIU699iOGMcWx3qtudP+GpOjf43WptoT4Oy/ONxi6oiBKcK+i1mpp7yMrrze+KVFfXOm1kPJAs7
QiAB2wC2muRcDlB55gqpRXutOyacbAeFSd6DM+MNZpq1FirX3Pi9NiGUkKxIKauBROmOfKx1uJvr
HU7sEXcPXM00D73dHCAbul0XWg1iC8tCSNHS2S+Zil0d4p96/VBvwXq3vprwEtKbcYZKJ1amQLDZ
6H9JGohYnjc+2dYihPNZhAmTxkn6p66d7CBEgUfFdb9DF/yaOO3X9G9mk/DBKFo80JlHp0d4I1fZ
kEVagvErjlBqPHrgCKU/oI1dqRJ+sCO8j+c47ZCm9wla3JgbsslpPvV7As2k0UsTa4uldv1jva9K
OGJjO0hFZACWJ4eXsUKslu1MdYvhbNUIqrsGJFFQshfRlUGU6D2rANWZWGAPs2wHNaJ583jeJ1Zd
YmFFcIkoSlJ8NcTMwf+ihokVhvfnDawvg74R/CMeiZJSE5mqUFUQJkb5CyDyFulew+rfw5LBzPxu
QzicZRNkg9l1QGSW11w3U5XdkDPzlLX1f1uMcErTGDwxaojicJM3gaX2/lWeFa9dqm3c4KubBloc
hdfZgRMW7PR6Dx3EBNHGJ/OPsUl7K56zO60Zt/DC66kCV2YBWIpSKlb1qVln/djj++tmhuZ/vUs0
9PgofYjD6Z7keuL0hvIIWroMqay8T43gKccEvjqTC9AaOqkffj+/xWt9fPAIco4S4IpBNCMcLjKW
YHHIOUTtbRJgPilXPG8Yrrmu7Xlb3C8+PdTAh4LlY+XQqfl4VZI6GHolwjbjwtwloX5rzJplkPQC
vG5bJcoVW6jgY5IXLKwqZtUFW/lYqDLA2RRseIprkLsMCmf5HulnsetSm1P78yJbPG0OGnJfERap
Q5GPEGCqQGot0ue0gR8i3yfARZCfStnaavAtZDdx9dhmW5Ooa+VD3pECDQTK9RC/4H69SPWNtosC
v0e79m+mONbSrQ/WhGNvDo06yzEGLEo8ti/nMrmeK/2ikPS7bJQslmSpJZn+lT6BBzjNr1CFudFj
00n6/DSmxdO/9qUPP0Y4slGnRIrRAH4S669q+1r4hpMEulVMW4LaKxH7gyEhYs+BmTQpPx9qO1sN
bb2qazYYD1Z9dfEZhUQ68f2QshI4k7jpbZWETtuMFnQ2gBLKDue3jf/aT975bkoEMWRtC1oPDVAa
FezdRN8nUb7vUb1PzcryTWJXqm6ft7gSW3EGFcDGVBNxRnyOMVbXjUTAhRxpxTcFhdrawPXdZQ/n
zazFsQ92xJQkzJSywYXopoMBzlfFuAgLrdlVtHrCeb1jPr0tGvITRCTHUZMukU1vUSisnvzFSoVI
OgxxrjY9zodceKoEhcHcVVPlqAayZbBx42pcew98WC/328XZD4pGy0YFfhle9GC6JWglvamW8A4M
kKp/xQsGgwans9Y4ClD00pyReIp16tbxy1B/09rMmqMt9Np6SHu38slBi6wb/Upmb2OEQ+9UHp7t
EKh2akvdx+omLcymQeGi0FItIih+AW2/55NwKBHd8fsPFbXj9g24wpoNmNJieYKXZloZUml+6+oX
qCCrgHxdctWnet/u5sadTZf9UkwQpm+3f9Zecx9sC/45qsNAMd4Sen1ncQ7faeR9u+zRPJBd+I0c
58v4WH1tLyOn30LScd/4FHYWyxactRrBs2/IwE4FCiQPW7XKrVhiHfovqauH4Nhu0ussSK7zqvLO
x4XV8L2wLFyRJEZNLx9G4nYUKT0JHw1fvjtvYkV28ONHFS5Gn42Zpo3Ia6S8uR4asALS8sVv59ee
RZ2lduGLpCS6FUW9y7r+S8bM+7pUd7Whfcu6+jiG81VY+Ldmre40cHS5Gz+P+9S5zReuSjJyRoIO
b10+mfv/caSEK7OZu6ozCI5Ubu451htzJBC2tZlynJz5MtxtKZCu3p+LbyxEJkCZdGCWWyjE0dbl
KoxOoI6+EyHRtodBGXfnN3T9RvsdCMUpsTiMuxpFeQwu6uw19lM04Gn8iPfSxofbODQinCto5bhm
Gib531Si9tBYcFFi3NTy+19uTtDEqpDaAV+m4B+ZkUrTWOHm5FmkhgG76YYP2PXe9iTw+pd6NyV4
Bo2gv0dnZDpN1Vq99BW7uOvLb3gxbFyPq4agSYHHNOUETcKxn9Q4aWUy4509V7ukxSMgHJ/pAJxE
WpgbtlZDzMIW/y2Lmzjuel0fVKSiklkMVhnF3ysqbWRR69cUnmd4paHA80kELh57AoamPIfWxRvk
wgpeMmAFiJdDvXhLXms1S3w3Jo61pvHQ94T0gAiPbjzUVtb/SrOL1LyNE4wRNlvDx1uLM4Q7OMsG
pR8aFBR0T3PZyT9kFVpkjurSfQT9bTx8Nj7Z6hFeLJCHzMUnq8eaFZQXe3LF3DXTdNkZcoMCA7q+
52PF+uEiIGihSIINkDF/tFQNTRMC2ZB7EwE9YdQ8mXnc2izOXQBo0G2EltfcVLsqxj/yKHhgjNye
/wmrHxNcrgC1qaCKMYRrP/f7gobQnnQLU70s0JH0QZxhdzT1pqIFIKPGMBwJfGVj5aunYmFWuPIV
yCK24B0MPU2X7Fj3JuOvzh2F3iPDHzDkCl4z62iCJhpaa3nyqCgaxpe2vt5qFKFgzDAwtSR/UmuO
mqqjjRyhlRbHTlXHry24avddMdlU9333/Hda9UmUDEwCMngCSaKPngLIBrL5Fvm1bl417Gc57ox0
a+Z+3R0XRoRYVZdoMc/oVwHIOu36H/NevjG8eK/uk/utqu2aAyjkzeMUyqAR8HE9ZZiCjKQegJdv
IFuXqGHp9KGc7M7v2mrs4ANlBvQHwMQpjnnNRtfFaPj8U+jJ9rE7jR5XI/YtREZP34xVaz6hAtQN
8noojX6aFcrwBJoTUKy6HbnnD6/6a/48gOQxA3k+20VFaTFPv9juiKy9LnFBy4ADox74aXRIRlVS
h+AhcSFNjNFmkHYn4BWFCCjIZq24Gpzz+7rmjXgLM5DmQx7802jFPPfypJVF5NFxvpihshinhW1q
7QZh7IaZT8+9oRyC1Kh91wxLlwFtYdQ/2oFtOQkPBWIKjLkujaAtjL/FFAeXC62kBrfnYHMljsYO
r9tjdSjcwNUO5zdu3SEXtoQcp1b9YdRG2KrBSYchUpvLJjYuZyHJvWp/3tqqV3DlenDF8RtGCO6g
x8+aGaThbm9MoGh1WQtYOPCopIp2AXB0562tfq2FNSGmT9o8VXONa5Mm9+gNWpUegBP//ryR1QMG
ADa8XMW1KfawiJlUA9i4cKCT+0a9xOIs3Ueptmk3Au5agIIUhQKmR7Dio0j8MUBJQ5hGuZSA6Dyb
jhEGazq93jhFq1WahQ0xk8rAD1zkEb7PAC0Bpz4AzxbtQmgSq5KrgoRrW3Nw3f90Hg+JyQxTbGSN
vUp8tRhhEr6e9zaHleZ7XvHGDZyAuPP851q9UjAW+tue4O9tWqV9YsAp3lh85UuuIQJ6s+JA938w
1cszs08neWFN+GhKhkl6OSMgKmDfDXYjUQy6MwI8eQbhytKa6T086iJOmR0hJZjTyTu/3HXv/L1a
8fE35yZLuhb1hKlAJUM2yhQD/cGD1kjHKWy2EpDVA/e+WjHFkSIpy+nU+C5Vc0A1I7sLXpr+1/kl
rSWIiw+o8i1fJMMsnSjAUuhYGFF4Cuco2QGdNqE6HPiW3ue4v9GumpSf562u+ylI0DGpBFVy0EB/
NOsPrR/MPWVuodzWB/+JE3ZHdsnuVbeEuupW82ndTxf2hOBlgMAgnApUJYJZ/6Y0smIVLeggii7c
dR0M+/oJhG9fply6ZXl2nPts3ooGq87LpZK43Lv8aUALDFWZH4eIBnxmdjxAO3Y3HgeHSxJK23qn
/Ch8OioLa8J31RiomovZ5Lne6CTf44Nqy99M6DJLdoIOWHPhh+DAwICmva1StnovLWwLH5eOeVX0
IfLMotIsswYaMX1lxdMwovqjbEWg1W1F9xJjQii5yGKmGXECqNhEUbX55Xu502Au61Ab0IgJ9/53
dFKNLTmV1dW9G2TC/MNcVU3FSeHdogWjgG/YZutjpemuoMdqYPbGSVm9qBbmhIeOXmeGCupe362B
sqJefcPp2noLhJ/E+5M+7RqwDIqevzeUCZ4T6lMxaD2YrQHgtYHku6Q3w017Yo/MbnfDBeYYbXqV
nehl9WXeuP3Xb0xOLY75CorCDd/7RTRSkthUJz+IPGBnrnwZ2E1q9jtfkrRd38WemfnulNShpWv0
wUy6U6nkYL6fpEOkbA0wbv4W4WoD0L6dIzgc+EDSAyQFXjmrP25U8p8juzXish4TF4sXbjfSkkLB
EA/Bly4P+Vf18Y0S34HGXmYD6b2RPK7eLpzywMS3NsA19HGraaFPZlBHEGzXR6s08IIeHwM/2oh6
6977boXfqIsP2rCq0wIFDyZKGzDHIgEqNnBqq3fyYh2CywQJqCJqTMViggATgh2mE8pmV/TE8Umw
hStYjTVQTgOwFBgOcDR9XE2sgneXUBRlORvZP8VSTgap/REf2erWLYzx/19snc/KcOqg0OBVTWcp
+kOXPm+EFv5zP90RTEWirSN8fpp5BHCSzkHbg0hLy+tdYU71Ti/Uu15WUkvrwRoEVeLroUSvT6sk
j1TmvRwoF5VKhrtmon/1vlj8GiHuqFpczyiNoWTQScdCGRw5y7/kIGA/v+rVbUVqjGRA1lRkyR+3
NUxnyWhijbnl9HPwX+T6b8hQsZ8Mr008NlF7Ejwy6iRIO1dArLWmX2C4A/cg5lC6Krgok8aNZHXX
N+mTFOpfigJXljS5Q6giydqMYKs5wOKHCBFMSQc/y8qJublELhHPyus0VL5iKmWfke40BCZGW5Tx
WCeRXeTkqxm2SEZi/36oS1vryusm027bbMwshhHVq2hUX0ySb3UH1+IQgLxASIMzAhKqQhwqwPkc
1BMKeYPybIIUJeEE/+HGLbr20ZdGhDBU6y3GW0uAhTGqv5dr+mrO6RZebS0QLW0In102E8UsIoS6
gU0uDosjlcVxZPqxYJuKrKu2uK4UBKBVyO0IThwk2qxU9ZB6wyD9bAwMVkQxeHZ1iLJXw8/zB2b1
A73bEqs0YL1g+tjBVq4YkPlm2mSDFBczVpVz3tBqko4eB4prWBMqXcIOJj3RIjMm/0U0/ReNpuCh
vPUgWF/UuynhaMwyrVnY44zKEcRu4sCSonQfTYG1saS1EAv5NiTDCmoanzC5taYHkBBlHGCgH5MT
15+cbv6BGHAOy61lreYQGgbZFZBOKJgdExxj0ljDGn9ArQlaRFypN+CkV9fMM/e5l/175KSuaZpu
yIpiQA1S+F4s1I1O6VHlH2SM/EFqvK5eK6Zu7OHaePwHM8K36ppOznuKMCaDnMmfIcNtTr2VBvUJ
8su+XeojkK5a9bXxSeqasX5j5p1iRV2TY1q1Y3Y9DE4zpT8AtFIsIwJ4uGfSoW3pixmDZ4WClq+Y
JUfp/GbDo1e9DLkH+hQUAFOx/1MM3dhVOJqeHAzHRim+9GoCgoF5S5JwNbxhgBi3DsUzSEyboSHr
R/M45V4g1y5JAGNuNj71ajasEQWJDwCs5ifsqhSMYz76uMv0l/RAnjkNBph3ThS6O7ve25aL4L4j
5iZLe0LEprHRFRVihBtpRxJd1TFxcoygDqD2zDFeuXFM1xK7pTXBk6ey1ouuQOQxExDU8UkWP3bY
jgPooV3yd3AqNKaRtkJMyfiEu23hLVnXGswd2dGYTxSTM9UGrnDV9xYmuM8s0se+NUeaqxp1k2hP
1NqpUDWrtxoF/4tbvC+E/4qFla5JSTaD8gyEY5AwVW2tsTFubfU7w56BIviZe9H3899qa12CYyhT
mNRNgchtDp3dkZtECyxkMFtBZ4UPBDrF7wsTPMIMa58qIwLprDhcNNU4EWJBpSx2OZoFs12OelGV
FtdwKB/xj8TdjOVrfYvlTxDiXiYnphlmeNmEF9QDDzGgGcTTAM34g7nB9QPwvlzh3qgwDqO1LXZ1
8vRjpl5mO8iJXbzNkDWXwN555z/i+lX/vr0iiURHGvSeAhy4HmPkx991Y+ZRUNBvWeMb9TmW/F6c
iELNYpIF5YROrlH0ruTHB+QfN7KUuGMufydFehvm+Y/zC1yNyIv18f1enIsakrtFo4OUVSOZQ0oI
H4Ks4v9mQniM5llZRV2bS242yS5lXjludc5Ws8zFIoQQEk6GxsEZAH3KhTNDb7Znw26Mnkdl6xGw
tV1CGGkzM5qgWe27ndlbdH4Gi+XGbm2EDV0IG+ocMC1McZ8YzLcaTEghbMzzt/OfZCsc6kLUAMgv
N8mEoGte8vYwOAT+weXyBkw4QVVpM0isrosCXIJIwaCAKVQjMYPQ6VmCVwfXB9Z8CLpjctxOId74
VpiA/KRsASSxdaTWE00gkTh7Lfqd4iM3zkxSTxWCU+9qLv3ZoOoq/URT8JC53byZ166vEmUKtPgx
sC4+EhuWk2LoeVtQlrwBk/lcWukemz1vPBTfXjOfYgUgVv+1JPhJg0R3Jh3WBRYGCzRuGGxPrToM
7FjKXIzu9Ilus/q131SuXg+JwAqBDQYNF/AifAwZkoy03Zc5liEoHxnVLBBsXkCc9jgqDWohbK8y
6aIcu4dpGoFHyTfyhfUvurAvnPa2ilUwvFTsjWq/vQmOveXv/5Rsf+2DolwPeR0CdOYnQEPkd3Lp
BzlzofX7P6R913bcOrbtD12OQRIM4CtjBalKybKtFw7LAQwgwZy+/kxqn94qU+yij+9re7dWAQQW
VphrTlfTpE+QInvulXAjsFvx/GiLw4XNEq0zldrvexoPCQMuP42DqE+dTDoloQBlkG8quVuVGF1+
un7/P64KeEOk5OjFq5AGWtZU+0ZM8dQ3YJCpwmACqEwpvhfmVhfyo7OEFUAlcfvmEfflGFmlC2XK
RpALtknkRETYmfz9+jrefujvt2AGTkKrT519ygdcTTXyIcwF6H6jfXhfDq7iovvg6bGdu8KhbncQ
gQG6JxQ+zxRVG7u8Sw6Zm3iSq7vXf8rHN+i3X7L0bwOjaEUkmAJUYoO54Km/41H0QrvIz6p+I8lR
Z/f8cdmYcQBgCTu8dGohaKOpHs0KZKX5rSnG7NGqpWJvGbHq6GQ8Gvp0Z5QFxs3bE1HGAzXqkwFY
pGv107dypL/yAZ4XSpIOKSRHjqJzirqCW0z8FI30hkzht2yod2bO7ltlBISTGreTXOyub9nqKYQm
8sx9bWofQEqWLqypKtER0/P21I0A2cZVoGujf93MykjY/Gne7SxcpaKCYWOeLvSjCGAXxQVFmS2C
2BmBVE7SH8WpAePE1oO3evgBdgG4VwO999JLdgRxgjnNlPPAC8lhBL/8c2NdH2NhrOvCxPwTLmI3
zRxYEjL0irVbCBPX7nQcUMZ9kx41oz+ZC5k9+4djd2Fw/qAXBiuu6wnpQIGKURdvZnKIfPWudCdH
8/Hh7pQNp7i+hSDxRvqpKx8Yh3sWFpWsgTMTXTTbsJgdjo8bW/gxdZm3ELy8KoA81gcAWWdGhtWj
YPQXqPL11fxralmenNRK0IRUaWCpkaPp4TMb6q3lrH+gdxuLHqxRpz0JJZBDzsDJiADWNbfmwLcF
XJfLen97XmdtVXNDe6ZjBNH08pjr4H3XTIG7lbI+kPrsrgv5w/WPtGYC7y9YKwAeQ21y8TaCpHmS
JxAo+wnYsnj2c5g24H2r7lQ3MPmHTq4GLNIigVXAacnjKssCHSNH4zf+BCCwl7vkM/054xBYoJ5n
qCYQjKAXhuz9aThF3syUz9xyw7WvzD+hxXnxWxarNbNutAB/TVAY7T22yzFblgbD51kTUexVsLRE
B+pFh79xVxdmlywlJdW53pMiCQgtIztVyMOQbo0ermQd89oMWUPsAZHf5byD0DqpnJJmpsungeZA
svioP9DHEPy04nGbZ+JjUAVkN0a4obdmzNoViySHGFrHig6vpEk8JZzcKX0aZGGb4WNqxuBze71+
TleXd2lvcYymXGmGOoU/Rq2g94Qt3z6hXu+05R/CzNS1mOPS4OKspHErg5gR/vgfwCh3xS0xgfRy
3oCcwT8z8rP0gbQXnnzAefKlm+aW+epkb6nmrD3myHkw+DF/Xf1DBAtfbQgLnSttUt08lzJ7FNOv
etwaod2wQxZ5pJ6CoNFIILTVp49DdtP3nxnd6NSvOZyLpZCFFyVhy2hTopwQAqDqkL54aPvsfuOw
rH679/0i8+N+8ZaWBRbBRgwZdT7PAF8ZXxLXkGzyYN7KiEsqJwF1mGxzZ3Mef215CIaQQRFdB5f/
/IhcWJZCJqYpARNdHj2QytW+pZ7kAbRH92XtQSZtl98XwdbxWMkaUY+/sDr/qgurFS0iUnSIh+rD
3GD6Z34LGJ0/iFPWjsilqUWYQiQ5sUqCrY2nva6cmhSl+G5L3Wvt+10aWQSVvK7DZJhFonhvgS3v
wAVyHGHafFMcbfV7YZ4KEoag2MZD+/vOISA3BympZoScgNrOSbHnRx2jRzdKZdMvGHzyt6Yi1vIL
88Lk4nCmeAiKZm5Dj7y4H9TRkfXEB9b+DpKcmt2E4sfGbdha4+JMGoBS5WEDDNPMI55HgeolvuR8
b/sjiNnc8AjFwCK4bnPtdbhc4+JA6rJkWC3Sgrk+bytQ1tISCIMo6H/K4G+tD3xLvWxrjYtjKUYV
3N0zifhY1PdQT0W6wzeih/XvRsCqhFKXRpaYkRH0BuoE/hh4LiyGquCNTUOcFF0/dQxZDzemjRh9
9a6hcvG/FpdpL+q6poqw0wK4DXwGzZchS2w5+Xb9U63v3LuRxQ3giWxV6JCafqiSnVlWj8ZofLlu
YmsdixMP4pJWYbN+JBPt2QJ4pLS+501/um5l1Wlc7NbimHcxpqcN5IW+Od7pMRhhi84zs8bWrC2N
960tW5zunlRAj0CozDfBUVzSGpSVW9jodROYxwU6AfnTsggRyYKTvofmcGnJkAnixzxUN/ZrpdaH
VwPA6//YWIRUfUPHHOCvubWU7/95Nd5BCZvAxq0VLeIp1hFOTQnF07oybsNEQQ0u7+46qoLvRIfc
ILBeXI2FLbHxKDA2XtQoKVfWUSHtXZf3tf03p+XfxS97TyNQOmVCkFvpMbkXDVjSaxyd3mIuB1H1
dVvojuMZWSb3Jli8DRWUroryoXTdyE1XE0zCyXlzEK3pGYW2C4veifuTQcLapnoMntgYhYzKbtvJ
S7OdZEDRGhTH4IDlN2kbe300uVWruwp7lqR9kd3o5c6q9WCcEnvIoNBg2eO4a6AOXAjU4EriWGoF
hgX+i8ghCJKNr5OqBYrFbR0yj4ZOXUXL7SH1o+6RYOdl6ynLdvJ4KzdgbBWDo4+DLYGMWjCviXe5
0H6idOo2poKSpma3HEJc/UvM97QuFPz9k1pWLq2gVJm+RE0N4vvxkFuIhcJ4AB8tfdSyF4ngf88f
G/aVpN96o/NFloGypwMjt2xHGDdoRO5IYMUWCVRKeOc1TPsCqmwnSwV+6reYZp/7/jxJwpv/i7qR
7Ubr9oA32rIJXTmtA2OWtjfD0aZaC/Lan12v3EKnGfOaUtBlspOFxRlzfZBXijw5MnednjljxG50
pYYuUmcPPDlGjYCabeeIVoJ+6WDrcuR2hbqv2x9zUyqLzq360HAlYOxFi/Vj3tYByRKPRLqjtvcm
A/95s6tl/qBF/FYq8pNayb4c3oRVdwSXkD0Mnd2X1hGjJIHIM+aOYezAfcW2hoIC5AlyOy4fyvY+
7hUH6VdmG0PtAZQd8Fa2Ryu2KwM8wvVwFMnrUB7T5L4FQIK06dES9xgyBpDX8EC6YePpt0dJ2MmI
JXTmgdfDrm9UEI/Ijpk8j813TKt3U35XC7APU8gmTeFDhlKDlthj8aR3MFf+TPB1KrO1C+AlJcZv
SX+SFHCkSb/0TPH6EczBIajCc7Rulcg2i9IJhdgVdHAz46SZ/TED6Q50Gdw8oXZeRse2Ew+SZHo5
zq7Ea7vpwlt9QsBqgG0/+w6WcyfWcazHJ8wweKo1uAInP1fRQQOl69i+xGK4zytk6yra7pRj/vFT
Lsodx8Z20K6mVQ3acCj/DZBOqbUDE+C9HRK7BrynppLbKclB1KeeFzg34pcs81dBftKqwqFT4XDR
72/lQ9P+4NjrfkoddezcBjTgEWntTii7NGR+G2tuRzpbjWu307gbavnDYBY3tCUOK6sbWvGD0jfB
hDuhcrqTVe7Joj/00veq7ABcMrwUYOsco8WZdlPwcM9zbI+eIZbQHbloHk01sbVKDQQPVMH4eVL4
uE9b2S+oXB/KujmFRJFAQ5+8mHpW3YRDmnkjEsmgg7D2TgEvuxiYL3iX2CKKd7SxGhe6Kk+UK6UL
Hit+C0x2ZJM8+4ke75lWUANLo+EEunV/ypvz1FPdK8F24We1ctTbqLPbmAdKh5OeZRyXrQEIMP9F
W+ZKHPxmlqwkOzlmvZ0ZRuw0SXnUzTpE8Ic3hmH4l4xAMjqUJeUJUK5vTAbTdlZo/a5ICZJszB3s
ID4TAXzKcQAkK/sFQHDtDlrhGjF1jab5pWISoEgyP6rZUy6iB4H/42hKrR3y0lPKYh9XRWPHYXw2
lRJd8fSmhGAEHzIv6trXjIlDY4kJ4DALddZWWC6NxAuRplNFy0cm83PKy8Q1Y6J9iyTCbZbqn8Yu
3Y1h7UOuJhAW1zBjWd3hC+quyvrYhjLYT9qxs5Ql+6KZPltcCsIU5aywdOKcnkEs8Nq26ittm9ju
ksYrx+FU6OKHqvJPKg2fYlUDPN44NzMjYIHhMqY/5bsekEygkIrIhkInaNT5Dya4Fzb1blKI38uT
p5nZrlHME5Ph9wm0gZIExzaGz50cIsYDy3QfA8tfVNSwwYjt0BB021OJ+aqe7Oc/QsBXX7eDC2GW
77WW67ix4XOrD7dkTOHYQgOuRj3TVrpPePxS5elnkoROnsQ/20rb6QPudJngSlbY/1yp7bKK3Gls
Huu6eQ1jCPUhjDln8UAcvF97pW1aWy7lIGJWkNS5m4FLSkIZ0sv1itqxEnpgm4VQlAWqw4Ltm3x4
kjHgDWpJdVcaMDzB0bRtiFtfjLcZRreyyPIl3brVGNqxUp6fp1w+yU39CkH7IO3rO4yof671wq3D
MKBSMkeF0FRQJMAEY/0GfzzdsbTZdW0KAoai+lUOpen0hjnYLAHpP+kIpOVCAY2nzmiwPnHSSCo5
Up5A2CpTX/sObFuTOeHnhxncu9Ddpi2f8ooINxehBDawPLmxKqULgEU37WgIf3KJB5Kqgo9I2Ye9
gUpkLEcOpspPhKWQdQjDU9OAQ3oanzRMgzgkq1/QV3roc/QjoBhj93UuP6Vy5BeqIEHBZAoWC8jR
9FGyM1HEsaVBp3i4GgEUP1JnCQrB/ljR2GFd9YhQ5PMokcHWBs2R5P4hHHAfOgv/yOx4fAkL+KIJ
SQcxHUXM7yxoQGLUvkBVL2rjkVfZnlrfiVU6nf4oscmbpApUwGBBdiY63f8/iJT1tRAGQqpissMi
8doGCnJ9fNunmM4owcbWlQ6RIFZQJBjYqpgLzftvTSpukezrTs2gDtSipRRpfqlmpccHsO33pj3W
QNHnuWZXmrWRbq1GqBdB2qLqIERCjIyCg0SKNahUnJrq7nocOIe416LARc0UmzlqUQT9Rb1Bz0pJ
8n1bys8px+cpU9kf2rzGARz2It0oiK2m4xcrW0T6SUZY1k6opxj5r46iMEStOz28qaznDCQy8iZ+
Ys4Zry10EetrQ1LwosJCo321r86gGENJZXKqU/MXE0xIYt6Xtuz8xL00DEYMU1UHegK9mo6aXn6v
xFa/fT1bAoMKuu0YFMd0GtZ8UWMz+9CY1BEcSf8Z++nsfKcc/owlabXcDVD/v9YWKWaaiERSKoFs
yWMPmjPeAkL0NQ5Gn3ggFNumgFo/++/2FvWTKR6HQg3RB2IUjPmRaRfdBmXwCvHt/KXeTSyuV5KD
bzGmGO2BCs0bK0KcutDSyDCKOn7vEUUBRzkIn2ypnoLuae04EjCEgA4Wye6yyTWmoHpUcpyRQoUM
Lmu8rK69jqi2iIuvkyH5Me5E3wAKmFq2JJ541ztQ1wLzePQsLEjFV8gQ5lHvG41+nkR+n08BKUCu
rWon1iGdGtmpV43zCCkY0RE7wmNDItWNu0Nr8TsSvhbwnVKOR7jEGA5wYAgIW7nxxPCVlk9iKAOi
m4A0l26sWSBxgBzRyeKYzbWQkIMOzip2Gg13ETQ9Ut56fUP8If4BpI4dUeMuRig/CtmTw1+k+R4V
YkC0oO6VJLLL7kcIKj9oQTuj8dAVyq+0huucJEfXMfGX9bVnytBE6hKN+K2V5zYvuOJ3+XCCFPpR
HrlH2HCbmaOTFIYrjNaGgqxf1fm5yAzXRIRXMtWN1OG7RpHSmFCuy/DnhH7btgicMNJjW0p4iNMM
b0d1T43pQZ+MczhFDkL+WRoF0ifKPQAKAeaLXIg22FBo+VEMw13bDSdjyo5Jn3skjFyMJib1cIh7
+gxyqJsyhgtt4xetaAINMIBeZ34+DmD6TR8rZtoZvlWaQrfUjJ0s+aJGRyoSm+YAbtSxG0q5zcp+
L3p86r73Ld7vmdnYlQpB0Ep1LUL2Yf6NWwhmJxl/DBG8OTlxiYm0YTr1jB168V0k8l5vJrcwv4rk
IUlG0B6Ir5lsIbefgg5MHCFUv5E7ccF2tH5OcbEI1X0aMRck02BTyW8iE9laVSbPtRk5taR4osg+
Z1GY272YHFajm8QiPy9YEHb5RnN2tTD3fjGWzrPuNF01M4iP0Zx9ymnrZF17otmWcPiWmUWJUUmU
oZA4MgqT0S8ji/2GJd8TInnXn9e3NtiHZ+diOYs6Y9UVBmMNlCtbPHGQPpkJ8OepXeBDXKgQoR6g
7dO9tp8wwys96wEYdFwpsctjndnpq+YLtz9u9X631r54NropZCovgRrozH1PEFFVM7nm0/WVrz8X
FytfPBcIIJVRzdAdRRw1+GyXFU4dSJ6mOvP0AvQZ5N3/78LmhV+8h+NU0w4NFYislM9NeubjeYqi
jSLdf1kXhjQNRTMwCb4IJCDylXAWoYRUoCoSpCKYIjvxoawSY9TIAyiT79TPf9WgwQivpiqqjJnY
5coKPU5zjhFspQqfQ7hslqV76KhBcog6Jak3ws6VWXs8jMAxzfALDcXwxRGZYskilQSolnnOn/K7
8aQfrfRpek2D0jUD1e3Ynim2HIH+NgVH15aIzOoJvTC/ODvE4JmWAoHiE+PVYHsub4+hrDcoL2ws
thS6jWnUKrDBmVfs5du5ycYUd0b6/wEfzWowc2FtEWnIqSxnclukaN0rPnEBNgH/8kPnlPsmyG+r
W3be2sNVZMnlN1yE9prWoIA5L/CN5Wdw1ewuBcvPdMptxQkxV/Yyl9aR8G2jv7dWuwjuWxaDQxAi
An4z0L2Y9NIWRfr1uoNZPyNAislAilHoI/x+2YdcISNobZG5lPlxbJLR1niMtLDekhRabbJhivB/
DS3ZksjQtSZDdx3kOsIxIdo0YvRqFkuIXsZm9xeLAmmRqgDAroGT5fdFYdpFlrp5iCjlfTDidWAD
sIvyVhdvFSJpGjoazKB8+UiDB42xMocOHRjXkx1X3PIZ82xeest+zrk2FAwDiCNtslqvnAoC9CrY
9yAlD7KihVNJJBlzGjEUqcKphmia4sKjbRyKFdZjSoiBkUbgZOmMRvt9Axma3ACrAy6STBYEOnQU
8sOHKVGeeTwe6w56cWnFHsZI8+bq6EDrk2liAia09EMqhaeq5U+5xW/qJPSotsXRu3KSfvtxi2DA
YETwPkNHOMfAcpg0qE5DVreAStyEYZyabjxVa3ghDEBgYMlUMc6HWfbfNyPMNZlZIzAYfUu+mnO0
LFmoBE1pBLhv8wU8VL4Sjk8QgnNi2brPUdNvdPXToFrOkEo/ezXaa1y742bhWgWYK9rQyrxiUA6o
Yz5TizsiTDS7HJV9DHFdqUo3gDkrV/y3379wmn1ulbxAcO1r4R0jx5Seo2YrBZz3fBGg4TjOsFpV
nsVGFm7ESEC0QEbUIQYfnAf+sNOZ3djJtx6KwWDL28z81uwZug5qK2hGokqwOKB1Z6VQPwS6Qwvk
XyDiA/Na8Xk6TN74uD0+t1JkASjAgCOhYO/8wLrGo9ZCD0aNg5z8YGW6s+Le5tqRa7rt1hAN/T87
r9+sLby+hJGABokp7p1s2gKqs3X9pNTc/b9bQft55o2lgJ0tP1iKsvagThhlMvMnZJhV8qXiwXUT
a4WV+d7AyuwiAbn7/eJwEYpoTGHjH/r9eTp+Ov1DP71Nv7/mFi+NLU654EUxVCViO8ba86QCly8a
dCeuL2n+I8tjfmlkGQxwgor42IEcSu3ecCFHVel/1DFUKXCRyYY15e0YX7O3OAuTPkVW26NpMNRC
8wpZOeWJfGcm4bM0QKqYJUGni7POCzzfwzEC2+ZciT1C8/g1IpJpTyoKj3E/RgGL+18AI+yMXtXR
P4NMRxJBu1CJfsomak+VlDq1gKKhNfDnKQwhjVqV6DeVuZ8OemGXILVFhmPexoNhq2XmTInmjUwt
DkptoLZpFrKby+ACUzSiB3GSPKe5tEvLCJArQz4Ncnqn1qBBZioY2YpmX3FoqlcNnASVvFYFUXOZ
HVQ6OQrt0Ndhr0lXfi44O6Rjek5669AyRbWZjnGpvr81Mv6FSNmjKMJDpFD0LKy73Cif0lK508HV
PtL8l9SPD3HU3RFU+cEC2Xhw7+iADPdIDZ4bq/qa5nFh5wPzuNx8i6dml0Saaadlsku00K0of2qR
xAshHzBf+gnyrre6BYas1nrU8lpGK9yEpHIKQjmmdSiqxXsoRf5S0+rn9SP3X24RqGYwFWHQD6xE
pVlruhRilnYGec2co1Bp3rPAAjt45BkP162tH/B3Y/Mtu8j9lDobJqDYwEqUHGLpFMXMUWqgp8ct
OqC1BBDO4d3SwjlkaFsZoBGGA0IYiFSe/owPb/i8yEOhBpx5mziVtXfw0uLCQxS9zKRBbeYhaCOo
xiP/MkD4EDNqvuQV3O39QTptz0JvWV24DFmbRJsoIOKyjB1F27oJIUf7Nxjx33Zz4Sh4z2k8VdAt
iG6QojhNuYsBT2U3aBXi4yEV20SmzmHmR9f0/v0WLz5pa/BOzd+vcCffIE8ANAUFlE7a9BOZsdPu
JgJ3w+IS2JMD/Au5Jn2eSc34AfSOmNUHQyfzZrCjAr29zWmk1duA8YmZQWuW4Vp8u1iEwAr0GmYm
h8+EEbuChlOfAQKgbymNrqUSGGR8N7X4gFauTDRswOzKaGo8mGGVH2pG0cYTvA2onKGIGYP3EDVb
kP+yAriKygL7YWVyVy0lxZXL6dxiTvi6O1hNBC5/1uIr5xlY0eUQBBCYDn8r7UfFrgTrMYqrEEd3
pAgSwDqua1kF4HZqN8xv7P/yi6NoD267HpyaIdPvWm58EWR4jJvWt2Rti2Rl3SG9f4EljYAMWCup
VRgb76GtvZ9Li81OezTAgAIHuHm23qhXP1ygC3tziHvhahu1hib30CADFvylLFH4ApMUOPtN+VwQ
QBGS+FyFkIkfpqd8mr4qmvwyypZNFaUFoWmcoAJNnFE2uBdlU+iVAN8ABDMAhcV01PMLr5HDcSM2
fasbX/vR8x29+NFdLnEl46Dz6sbCs/SzJW7N6aan1Ev02oHmdh7GUIrbaK+uv4EXe7V4lhioGjFR
iePdtbZuG4fyMI/BD0BY+5jB3+TmWD13OsjCUJ9UUbFYvE2JEglA9kJI2je1a/afNIDRSGonEf2b
KBzcSjOXHEZ+l61HiSSaCM04C0KgBgUgfWb9GsWNd/0Wrz5BF1YWu6fXQjLKuZOqGbU7d8Sm6Ykr
W0X6tTYgVvG+mMWugfIz1QcCDiFEjyAR4wfi18FgA2FFIFgd2lLmNrf9bvNdn2dXPpxJQ0etB4RB
HyW6gVobJzDfxcHU6G4rPVRSj4tgudn4DdL1zjSdcyVxVG2ryjS75Gt2Fy47jGvFynLk1WkH9d/M
06DnqexT0yuLzkmlrbOyVk1GvIQMFPwlsxr14jMiHQxJAsXFAFp+wx26W+d0l5zDr/Sm8DqP7Q27
md2x4qElcDduBIbzH/+w2Hkg+I3s8wMZWBfLuRVbJehS+aMhvgmyccVXr9zF319sJgrwbMpZRf2J
PaS9DMrSAhCWHxrZqlSsnpYLQ4sXrRLWYNCah6B64Dip3WsMXAjgUmhxDvsu1A8FVZ9MqXss2LDB
wbB6D99NL/nFNUUiDL1SCFMr7Y0pi8ehNp1JJBtm5qjkw6eCssNMS0Yx47+ojRh53kvQ8kPLqHwq
JtUG9iWg6HADlcLMrWrF+jN2YW3xjOXJ2OclQVSdSGrptaHyQiVxskR5bEzNZRoL9K4Cfrfo7ywZ
cLNE36OXX9qMCkeuys+0z4mtFbmwNb2RbKmE0oueKLorh/w+5eA8lFi6JS+z+iUufvTiGUNDVEup
UmOsKuPcUQeA0qMJ+rFkS4xojWqBoAkkz8RqK7q4oVanMXuTIERShdfmodFbR4/RLJEBjtKSfUMz
n/LYp0p7CyjKfoqA21LKoBlUIAU4ik3opiT4j3liCRtM0Sn61YoThzUQa6XiUBF9MVn6Mxf6xpVf
6+389tsXn9bUUbFX+jj0hSU9sWaGWMcxyir8u1qKG+iZ7NAp/JRUg2tkLEhj4AOuP1yrMdnl7i2+
k67weuqLEEN3NzNLF9lln9gnqC14KpTP+1eSbBmc78by7lwaXPjYpIG+iDIZb4IHBUYnmCc5yA3/
TPBgzeddGls8mG1mRRO03tGOTICcS76HEPXoxm+obW6FbfM+XVvW/EsuwjbRdBVnAjXFjzyVfySF
ueZkL1e2SJyGDEFiV4JsZkCLxFNktoNg264wrHMiwjuAKX/UA3loOZAkHf2r4jCdVczR0JIJAIm/
rxY9rV6vZxKJmTQp9wWKX3eVN3j0CK56V98at9HX3sYLe8tpLkZiquWEzqOGzQ1I+IO2+NQikm9d
q3xEkdpuyI5AiEs7025nuNq5d1WEQpHhRIG8AxY6/twfASDfCTQSd7E/DwU8ANJuJTb5Cvz/5yRo
fBPwboYBBbtgB/lBvY1eEo89Kj/aY4Y5P9yErerj1qoWzwhXR66aQwJ9CoKBAuVbBIdz/XqvPVSX
+7bwL8ToQ5qBwdzX+J2OCl1dHCv5qUqwcinbXbe1Gj1dGlu4EnRgBM84VN97Z3BnmaDhaGKWXtym
YH2v99rO3LcOdMN95m5WZ+aFfLh+UMRS4D000EEuroMKBHqUzHR4f6VDu+rDLqwtQikwa+a5kddI
ZEHicwCpIVIliLb8fUsejR8TGh9zneADd1fe1KlQ8E9v4D/sq132t5KDYQwOXChxigOi0fHL9Y+5
fjTfbS7cGZEnK6opjiYC5bNkjXgSi/THdRurFZnLhS0+GkbAgXMdMemqK2Ci8YyDeRx2IwHLg8ti
1D6yH/zFwpTIxqXYWtvi6zWiMakoYFZOVCcr7zsuuxsrWz+O79u38I8gLB10gW4XlAjCwELL2tTA
6zN/rQZKBJuyahsrWmLRBqjp/DMyzKP+k5TWx4Z0wfUlvYXOH2/Yv0t6C2UuHjhVitNClNOspwq5
Ni86198KPzkDoNdhYTMcrAiKw/As3Fl0Eh2L6/bXQ6X3W/BWwLiwr0yd1nKGmPuvhJLWb/j7ahe+
LJL6cGo47txfWds4Lsu8U1jQCCjMHv4k7oTNidgZugUiXVLugaD0oFF2MBQA80RZf6cd6tvghTnW
FWbkNjZ5NV662ORFvBT1UoYxFqRuhoYuc/W1KQGJmylnat2VvMqrTUy2zVwvm8U6Zcv0wuPIUhgx
ZR57n+ug3VOq2/F9hUkkTMfsWhdDS0FyWw1B/LgFxlsPgWclJdC06SYkzX4PZqRIZlknAQAoHVto
/RiA/8VvzDrEAcZxU1loLTOiF+bmw3B5kHkkq6kO6IzEPknVE/rEtjJt3Nb13bwwsji/Sq9KRjMH
vrMmrPqz/QTeE/aJnCBQ4Wd4gAcMMglH2m9t5uw7P3iJC7uzp7pYHOdxU04dxHY4lx/yVH3lae9n
CcLitjyPAoC1Lt1a62rofWFzcWilFu1XNrPefwy9/4Qifuv7LQ7qSESYQvcObfAR1F9dhYGiyShw
batqf/06rlsyMXIIniD9A8FUrAxyXKc8CySztmVOAvBZ2SFh/nUz/+UC/Gtn+XzEtFFJXmMDtTfS
1Xh00LBzjLfWltz8AexuY2HLtwTFWnCTiwanQkr3rLrJmnkmYGP3Vh9F7X1Vi3tWWkIeFBUMwix6
4q2vqqm9sW/zX/h42N8tLC5ZFuUZkVK4rDkL0rzsgL6xq575aQDDtLKVOW+tZ3G1pKaYrHhWuE1B
v2PQW73+tLGe1ZzyYsfmz3ZxeZu0A4M/KJLgNHQ/O6SBZveu5iOB2vg0/8U9ve/c4g41EGMVQ4gi
QAvSHR3Iou/qG/fOPIDs4D45GB2M0VP9C9ZdQKgulrgIOQ0qmUVUootbjjsjiHed6kH0yDaVw+i2
5+0+x/z3rh2RRazZqUWYKxnsEVAkOKMW/9Tq6iHJ2h8sjG6iXNmYSlgPky4WuIg81cGMGYtx6v9x
hvHhP3igba2M+SNdWduy2NqpA2sMM8kC0YmgH5sbKwM4JsUAiGo+XT+aG2d/WXBF+j/qYY1tFNKd
OWGAWMu2LvP6K/LvkVzqOLYYjMxTrZw5y+g9hSBxfD8BY6qCih/MODv6QDbWtF64BH8kyMdATYbM
9ffrRsMBarchSjhUksH0I6Ht3QMxb1nVDdQWDdfKSz+h1K3ZdEQXxNYb+VgUUBWajBMj049pGJ67
ggaNxSFANtUvUNXDVFPePaGRgcHkynQnk7mmHJ1jU2z201c37OLnL442gQ5ILs8dw797dtdP9oW9
xcmW0z4sWo4EoD3QoD/NKn7GzZ9J+K2+T++mlqSDVQS6K3B8QOB++qFWX4rSb5uf10/01nLoIurs
am3Iphg25u3Tb/5zUf+oWLiazVysZ/EUNqHUyWil/V02s7V5i1cxlgyzGFScC8P4kqdnDXgCY6P/
snV16OItBFVRUZGwp34sMUfmGFOTEnEDVGfuGVb1eWqHkxhk6Okk2qeuVXyplnflmO6pHIeIpER7
26nmfTyFwLg0CfQ8h250VF3oTi933V6WwVTSKPFrZUSelYBfxBDJBiXW1jbN/37x2IZSzPo8kyCj
Fud2HYH5gNhdtPEcbBlZvLOqDp4GWsDFgOHbplBpysLbiBnOxlneMrPwZPqYyQrJ2D98j0BIxhiI
BxGHG7mm03m1dK7s1M2dzb701rleuCA5Hotem5tMg6/45q4MpNydYxaBWkRaeBurXH2ELm7RwgFF
4DGo4IvzgH/JbzCFOmE6hnmAoCMx/yJjAg7MEVs7uxo/vNtcaqUSClZEK0aghMmiQLLDZ/ml9aBE
O4/IhO5wj3zAjmoMWG4qjGys9n9Yu7Lltnlm+USsAnfylqskW17ixIlzw8r2c993Pv1pyInFIIzg
+DtVvvYI4ExjMJjpNhl8AilCoUc1GK5A8neNTs59oHAvHpsJ9Gp1DC7NjYhpXhBVnVantZg3Srxn
clC9xTWVN5y2XXBc2WOgSTGacI4mhAM5xLs5tNtpD65obOOAjkjRdOUPsbfoPL+h//WPPGlllQEr
A0LJdVLgthNdU00LUTppWpBbWjUD+wU/6eSdLSaN1xW2GHMENtQAfXzUa6rcA7HErrjK93XuKVxH
2b4+rtbHgEweBmU+6rD20mdKhV5bR9Yd2U5cftzzgoKBG7zXJgUaFfHKn/cPxiTvFVV7p6SJZBWz
8STGNecL0sC+9AEZmAkjQcCgNXLqMU/8XFJdZTx0IEethUctHHwFumGx1DkcuOEFBwM3UyQEpRzh
Vt4fiv2vfCffN5YGhR9e3WZrCA/T07+SUbws/+4ypjaKmIfPBa8DRbBmZ46YHYdyZ7qdG4VWj0nY
3JGIFdhCv5ffuFZwq5jg0ybmycVWDjuEOSQZUpqgUMb4/oD6sqc4CpiknAksJ3zVl+3NPRtkYlKN
y3KeB7xvPCevy45qdeiYaqbiUG/c3LM1Jh4hprtkghGbXoJH9shW01sQill49UZ/pz/5qWM6YYVz
EqVzrm36v/903rNtJjoxtFGIRY5Tq47s8Kt0UCiD6U3qCz/iwRJx0a5siCtxzi0aEZeMMhE6dZNa
VyIqVyUpv2eL8kgGQbKh3R65htodu0Lby32kvL8cMtu4cF4qE6emuYA3X+xzH+MGE/oKM92HTCXI
CYWdvny6bOsvqHc2xoRno87NDE5A4Wd4LrvcDnZUzPh1AUod8sKOspftELXxSM3hsE2D59T6f2r3
dHlBmwageKGIKoQHIC3zOwCgtyjSCJINr5UEy4CMXwVCv8smNl1RQ9eCDnkXDYQiv5sYoJcr1BRH
A1yo1Pdt+6nicdluH/ErG4wPRJBxnUNDwNUN7I9pDe3OFm/rZLY0EM/m8QchIJY5+lLnxcOEEZMb
0ptOw/0Zm/iy+hnMbkJTAe0RA9i1ItHRrcl5Gdsm3rznEwpstu8aZ3use4iBJCVhcbpNPh8Wq0Ew
jxfd2/nFyhqTG5qiMkr9CLimRxOV8R4hrEfZfPgzJZtFppUputGrkwFSM8lABJRlRKhT6NPkjFru
zJTmr3u87J3bEb0yxWSHetiVSingrUI5Biio7J/f9TVwMn6APtwrZPU48SCxh1CKm2s0t7k/q4Di
YD/UHXQkvl1eFm8DmbNHh8SNFheYsDCX7+BLsUjzOTY1kKXuLtvhbh9z0IBNFTO8BQ65DjywGDeC
dhvNA8Gjke6JM3evGNTeBPzVF2MARU1/OYc5PSwaRsvAGFhIPXxDtAp54Bxq224P1l8MxBoo2bFD
71GPYeNCCX65/VlemX9sb6LxyhSzmaCHnJdUhO4WyoKN1YXolGtmHonx5vV5ZYTZvmUuEhCbIYz/
vVa86eorUwwsTx0SZC3Fw7IaQ+lO9qr6K+SoOOfL9rPCygqDuolRDH274ANRmZk025PPFAzjw+lZ
QUG2A0WPfo9BGp/j+5twfzbMXtMzRFRcFz89459zdc53Y6/mTZ1rURoCqH7B73z3PPP7insBBb0/
8o7Vyhj8jfJaqEiE9HH6BiZHJ4U0CtRbD+l7Kt8R84+WzTeolT0GhPPaiGR4C2gpd8U+voK077V8
CK74ljgeabLg2yexAjJ6AUTZomsq2S5vJFeTKw41wDYsrhbE4G8K+o9a75CQKEdiv9z+1SMVf3vV
4+omKK4MMtBRyB1JWw1teBFQcFnq6zoV9smcgLF6ctrh7rLrbx4vK2sMhkiDaFQpJCe9IPs4gEhb
dgvMHC9RzYlt3udiAKRSzVosQpyVUxA9VrG8M2ZptsBLywN5XigzGNIvRCvDEg74lmv35VVBrOr3
7GbRkzQJCVY1BF+k+IdW3Eppxdm57dzw5RMpLJNDpUOSoYES4ol98Z+56i/vH/rtf1+SCoHNCay9
Z67H+Y7eiqB0uONnh5d9XSEMWqA3wswGGlwNWE1FCe9cN+F0RcLPs9pwHOPyiawQBi8WUcOh3AHi
xdGwdROdQsbj5VDi5BcKOxSHYnaRVCNW8wZcv3yGgCTs988UxnPX9jIuKL8/P72mYYa3cwxEmCSt
QawfxD4Ryqt0ye9FkacSwPVxBh7EeFL6UgWa6zU6Lisv2MtH/Vhezw4KHNzyES9sGYyA1KpQSY2G
t5sxc9Nk3hEM7YY6T/+Nc3YobGNOMphFo8anstgEleDhdtklra3bOpgJtNbmq+ZtThhCL+9niquc
XHR13VrSzDQHBUpoRWjcZvnsjSGuyZgds5OgbXw5mb8EYf7dUIxjJwdHc4kgsggNhFlsQFakPeWD
zjlAOXvN9n02aSljQAUl1sboLGiJLmYIZkefE3rbqIWBVOjcEIhmMEBijlID5Sm0vpg7w5/2ta+7
00FEvy7lSeDen7cPzbM1BktESQRZUINaC0aj6LBt8DjfF3vTkww3dJvQooBZScfswE1Ut8P+bJnu
9ur7BkJtNMaATtN/T/m3w/5sikGYlGgTlLWxyLFrbDO/kdUnzkfjLYYBli4PgtEMJPrRnqW7Xt/r
st3+jLrVLwdhAAbUmGlZplgNpbZYHPE9bVkSrLCxvopW5CgOBsdB9j06DcQeXgE5f8GC8w9gMEcj
Y5poEg4HVbJpU6c2WaCptEG7LvqL29+isupy9pc6/Z+5/4tJjclOeiPTwLgLDaXnhyuMUlIxdnJ7
Sl1fQ8f3Fxg3QJhEO2IQB7+7p5rMqpwmJ4v/LqtDP9mfyzsbYzKVsJDlPhjL3K/S8BhXgTeLfW2N
FaQctPpjWIc3Ymp+ubyn22h2tsngTJaAvH6p4UbF5AnVraB8ahPvsgnuJjLookVCEfYBjva3ZLB/
8cvzihhEEc0i1soMnwzsjfSQSjAa7gcOqMnS3ev8kreHDLAsrdiVfYPr79KJH4tWc8tQLS3MB3A6
NLZryeA2/OWNDL6URQ/SCAEp33yv+WB61+D/lEAHjM6FRU79gtwH/21MO9tkcAacR1JY0C4nSpV+
bgt6TfLMdRQGUoxR67Ka9v2uHYWePeMtv6LFcxRWIDOI89QUqKMstxC1MQ7LPnOMPSQJJtuw8DLd
+f3uv0UCK5gZT2oxZgHtPkcxgZZl/qkqvp1DvHw6VjlzMoJajGiv+3o7X/1guw3OZ2sMkigQl5fT
NDc97VfT9jM4066CaMaEBi932D7PzwYZWAnwhmjEdHlG+63rb8jyP87X4q2IQRIzF2ozSuEg4i14
1Rx9OB03862BHhf0SURu4HIsUqT44wRAdKu6DL4FQ2UCPKrJDMp3MNppx/KxPywgqyqcsqZKtQMa
l4hjfJ33r+jq2Vzpyi4T5DXEZ6RcgRCokbkdpN8hUvAj8mrdxdib5GXuoNlvi4WVTSbYSzGLs0U0
In/6FPiRXdvpsUOiOT2C19fmZribGH229kfqAOTsB8qWVUb552xRP+hVAPZ4fbSioZPtoqh6iAzK
93rbD3avGoNrdEWBPjytt5fe+CwT9b7oBl7Fm/PBNSa/ANP/pOsjftaJapjYih0SP3VL6CjgnYIC
UWjXus9vPD9VgC+4msYkG0Vel1oTYmR0CJsPRlL2dhdHX6U+TJ1g0ovrNJIVq5S16mE0B3SxJWF7
XUGpTZfnyVXxtneQMvQhxgqlaKo9YpZuKMhXXa/cJWiMtus62sn6COa88UFq9du2aLObhPQ3QiHe
TIvsF9P4mYTxh2GW3EyoHuW5sad6dGOzemiL5hjIyqEKW9lZ6pw4S66K+yZucNyJ1UcjFL5pOVF9
qZg0yzSLD2YaYAR1JLEDYffIypO2gmxa7+YjnuaA9HcRKb5l4rDP9HCfT8FdkLdPZdQc8oU89b32
VR2De02pJQhAQGBPkZRjPwwQ6iqO0Ty8a/vxXTSltwFJ7nIyHscaWlFy8T7Xu7u6TfZzKBxDOSqh
n9sWUNsRA7tckHc30Olaikp3hCiWdtoAXt1CG2ocL9G+rA0MhKs6JbPlpcqbfmVK4ODEn6KaDBib
aA8NZzzV+GMLQilZHL7qc7sXqjZ18rZ5fxm2TlnwH76EUTXwIhNK+8l4MWT9kjYwQHq+jMJxDnFN
VKrkOAmhE3bGjdhpvtkth3kMHHPQbjKobYBbd68W0IlIyZe6zG8HddpLeuyCWtwWtOiLLJd+ymVn
32QuMVY/lHH6Vso7dSxjOrYveulVCYng2u6uQPHmqDfFw7CbQkv1NU+6Et5jNh854+eFU5/eBKLV
T2C+DMaYBbmpALW1ENgpMa/Dsn2fKBmn0XbbAc6fhDkcVaNSUhQiwegfjXaTyU4MtccRwSIGXN3l
zdPDNEHJi04KEQ7w+yVp1qcxAtsUdM4OFMGGCPfPwZL94BvliRMc6R3H3+g9709/ezHIZm4VWjnM
acLRkUCSSLPzz5BNe49KjJMe4GLgRdJ98Ti+nz6nD9CI4SRxm2nHebVsDmeUOmjNaxEErUIHpdPM
zloe7+G2j5zXx7rpWGpRkOPjaU1pQ3UCt3qUq7kV5M0MGAw8mqxLKkGvG5NuDFKUh3VNAjxPil4N
SPaGnYJ02yitprEhjcM/h7d8ZW2SyTTCAYWmSEOK/9be083W/LVFxjtzfK9pyYrCxxThHgS1N/MX
KgyuyRbgGYQQTeVCdhLKq9fRwXT6g3ldfxX29VcJ0e9fdly6n6zfnn+Kzr6uKIuiK3XQGBAHBINe
3t73VXaXpZETCwJU9+Scd2HcurytDTLALLYpJFjnHDRE95Di3KVHOvMv+MWB/2Xph7u0NsZnjXgO
6lgoQCObAkXDh7YvLWkEa7Zq2EZkoE2Tyye7hXHr1TFQWkqysoBPpgBVinKQndKvPha74A60xk76
vnDj2/IjuZf3l78hdZdL62SAlVSGWHYz0SFTKJpWogWtvWjdsVUNXwgxYxksiauD3t0NIJTH8Z/N
B5n1iilwrKqlRSpWMYqY/2+X8bUtuvsrW8YiyLUydj9bYFsHYmwdxifKfen0Ki4hvBSd50AMGJUZ
+nBNTB17UFd2ZowvFF6fLpaifZ/Avawt3y5/x81iynp9DBLJijrlWhFhst7XDuI17bun949yv7iS
VdnghLE4FnnRyCCRthgaJjbAn4sevF/CKWBpeR3T1NYxtVoe+1QDPd5E1lsx8JIBOtDC56RKncvr
2Tql1hYYcJlkM8PcUxL70SA8ROMoWVmR/ghyEtqXDW0+Aq0tMdiSt6GgCyJGkyR/dAm5la/FXbDv
0AVufFvkA2QhDuOu3l22upnVmkQjugyRQAPzdb8HAPpCezlX4SDkUNzVvrGPLVS5behh3+rvpCdK
L5VXVucb72JIbN8l97xw346I8w9gIjCNwDw+COCR7icJvO1QDw6i3ZQepgDZ1VRafdRyPun2AXW2
yMSgZFZl2kVI5FttOGS400GxLr/vQ/kOw47vQfTKW+JmyW+9yUwUQmMBguAhEM3I77K9CoVRUDxD
RHB8WNzgik9ivX1mnFfIxGCqLbIWV/ionXS3xJKflzmU53LQZ19fdp+/YPWLJZYiLGnLSVBaDIX8
e+F0OxLPpphIzAJBUXNJAm9XOPqTLM6WNBQy5K2qN4EmtD4oGykNCsZS3ld4cQWpm6fM9pgeur00
YTSDyj4K4LW0DXLXoS4mPl3ey00sW1ll4n8whEqMhBrDEbiW4WQIeNC8GWkrA0wmAUnJTDOgi+PF
+S4YPufmLsRcpmGouKibHyZN4MTZttvjeo4LsymbJttZQTDkGTQEKnpzHr1Lp/ZKGIzrXjHdRTcP
tSLvwEW1D2cCpVUpAPWAshOE7ssbdnX1Gxh4kUIjyuoJ1ChhEN4bbXFFsg+XLWzHwMoEgyd5jLmL
gXIrvqGBhDrBH4nZyhaDJLXcLFmjAkkwKrB4xBV3UKIwHNlXPMhO8YfaNrFyZY9BEjOH/nMcgL69
FUH5V5AHLWpvm0bws6DGWGvPCb1N4DqbY8/zuGsiRQHlqNcYuSWO2U6ABFIX77q8dy9/tU00WVli
YlzotBmkuEPg9cGNHixWkUDfM/t62cj2mS5pGrhVcN2TWB7sUpOUNIQAO850cshvxi+Ki5KPHe6z
RygIvZOs5ti+6TqEqIWSOzoADfa+2+UKroLQOwWlAi3ot5a4U2itAFxOb6kSQB7sxRTjjUW8KBX6
98GiP5ifFWn8FuoxD0Q2YdEUoWKi6gRiuPRDrjJ0PNyG6OYEp5Is2YYPIbLUimtrTtzWA7MbOPtR
fcn8SOHY3fTElVkGNypRSSQjNKgaeCe6oAC/M2tyV5EutcR0enyLn6ysMRDSozyh540ZoWQX+NBy
D02n9VN/wnNIqdiFiTXipl6AZ8LnWN4ElJVl5hOakwkqXxHk21SFpX130uBEnSDaNVDgfBMDDTTl
Xj4mAydx2gX1kKWBFxW3HSoD5QEaTYbaW0L6WVnum7G32vBaTD/F81E2HnL1UZiPE3TqL69a4nxd
Nm1ZEiERW+jNAWfAYUpG8XMsJwnO+cZR9Oym09rBLwgZrL7F5FIWiPFBTwhoeSoZtb5gVGyFgEAJ
w31pnO2lIr2azdaX+2VvoJYv6ck7jKjeLbmxOMnSHOs4u067geOidLP+OAvOm6kzEBYXpqEl4CD0
2jr5SqbsaPbNXiWRW2fDTojq92qQfoXEDudE3T7WV3apS60ichzQ3lyBqANNOcV+gjat7sb7ES1/
r+na2jyAVsaYpCXSJBFsTyil6RBKVjtrIF9APeaZBqRyTQ6HOs8WhaLVwoQ4qA1pRBQ25uKL1dg7
YxP8r4kTw4ZE1VNYcptGNk+h1eoYcEurSu00AdICdP5X9zJHDy0FT/OiTZzOp4ytoSN4l51/c15j
FYQ6A23xjKKcBMkBb0Zd8FN6A8ndm/k4XE0maBx6R8dq3xGozoicRwGu4zAo16iTMAgtiAcol0x8
FR9ok7JoNxj/BU+4fXmZvOhggC0VB6mcEwAbLZ+DYNvvPf3Q+Tx2Ax6SMIgWjEITZZBX8YgRHcux
eyx7AEo8Ylw0Sx4vL4n+5AsBzxLkKNOC87UEb3keQfBMxRsqROqssV18rSCupuNdp015UticfWQZ
c8QuqiZ1xEE4SeltXEO0Jw1kWxUkNN1JYWnL0fA1D7vPQttJnE/IiQ6DARpoIuVtCdJfn1SlXcWg
M65Uy0Dr0Vu21QA7pApBJMJe9xqhH6AZF0ICYpnwQLyU78UKvOVD5kvKAB3ePr8SWoUTDNtpzdko
s7ag16AgSIucYqxYSf5jkXlhTuH/T285W2CQszFUVe8K0G40XrEvci/HCLpxfaKj6PizWLz1MNg5
CqNJRg1N01m9p0zUki0YVmtHXmwn5Z3pL0d+b8z2zQsJ6K8vx8AnXoSXICnxvE87jehE7K+RLH7h
9i/gdbbFoOZIximk3Oxeto93Uvw/Wkod72i7Slnez7tJ/K/fj0FLMP/KCbiSX+hEaO3/9XQiPG9h
4LIr41lvpp/jKv/YAcezxWJm0y9xsOAcoJ55Ikp5WRnfMzmOyV4pJ1HTi5CSHjbtp0JEFZM76UMD
6UKgnbx0lTaE/Qgx0gIW6CE+3BHKEaRY5n1gSVYv2P1X3iMCz+9PvrqyWBWLUs/FqYXwd1I2/qzP
doH4HGOn59WVLSjGkK4TASNo3qFd8yXkkN320DnNvjyELsL7UfDpq0I8e6YfXPHnPmhkXdpfBloS
yArG84Sp3HD4kKWZY+qHDHoBxcy9a/K+JIMn07KUM+ZJUV1Zd/fJx5+cQXwE2z5cX0DllKqtNlcU
RKVPBHr0aOiEIlLZW7MODupF7L8keX6rLtq1EpHbTO4mzh2I60QMvmCYpJiDEvRh5ADROfMKk/Ao
blY3IzQDeH1w2yf5eZ0MukxGKWVljUehocwia8ZI5IRpl6QTP1w+ynl2GGQp5dmQDBXN5bkhfAij
xsELgm+Gy+6yGd5hwBI/tLGWtCPVATF30mG8oTQk3eG56fQVPbzb95KX3TuF6MpLakGVw6BBuLfu
0uBkVdCiied0u56c3M193Y5qG880k8d/SZA4IcESdCpTtqD7FJc9AS3D1/kNVYKHSq6v7QvJBUum
p/uyi5FQ39hJO/IxuWpAbMPL5bn7zeQyZTrVeg+RvhNNuQSRi+JBsGM7ukl2hS8/cb4ub80M4Gjz
2I9jCECn7RsCgO3UEktFR19JHcZx21N3x+oDB0pezdoEug0Mgtlp873tBqsVI+c/rotJYfIuIySD
thbWtRqKppRoDW1e5nvPX66aZ89lMMassiITy6j0lSM9MFofEo5xaWvfG3cGXyBiZd+hTxBVEpuz
Vt6WMogjgdo/SCJ8Q+1D61adq9iiVfq6+CEF07HpZ+4SPvD7Q3igynaJCUIUCEYLYHiTggHHUdkW
sSIOM4ztAMKNz2Bc6u+Th9IOfe22HyyoPbt4ruVsKyeZYtvCxiIjcz7HeOowB3suQ3/JuJTAnOyQ
begXGry5d2Dgfd7CF5kX4mWvoabmJBcy3eJV6M1Q5VGaENMm7bKTPeNH9omyqGDADLPuzmBL7Sfi
YPaRHxuco19mQAZM3CBjj0FjrvjDXrxqwIMmOeSK1yPLg06ZBspqgbWeymbVIQQT3Fsyz3iSnuQb
vLjZmhcdspJza+E5CAsxdRTFdQzWxX74QPvOU7w8X45s3gdjICUujaoJm7D0a/KprO7zhOxBKbFr
E57cFkWIC2mnzCAIHkrzrp3RAonhsdhu4/SjOJXqLmpT6MKrxuhUDahdp8TkJBcc5JKZHKYWhnAQ
StTIFcmXIt1qjUPfR7zsj9YXmNWh1CFJBlFMSZJZLbEG1JFgHjvV4hYvRC1Od/Pr5yJuyJco51hj
6+192RZLLeN2CVVf7dDfT7umPOi26ZcOSuSvwGGeQQoyK69PQBcgJwsMvmkGaaNVFwQPEripFYhp
K+wz3zygKFeOiDFywMSMndzSBzfZBWs67wjfcI7fLDGoMUftIPciPtvgDcJJK1ywv5Wtq1koREAr
vLL5Si0bgPybTQZBArErBkwabFRZuLyJ28uj0+CyJioSYXyfDJKqVH2DRCiYnSJU7SrtdpPMvbJz
7LBFAS0qomqkDCBoOW4h6OXMN62vPaV2MjpQms1wcy9vodPy/TJ2bSTy2MmX5Z2yh5VXKtG4qHWN
5cmDemNALUoVoTNtTn5C8kOfqDxv2fbLsz0aJSt7ohono5mrsQ/BzdBF11PlFFHh9qr0XUrl214X
/bZAWTUNfJCs8vhFNwD0t9UyR2vetm0U6AaaZef+O9qsJqvrMk/qDWKrRvlNFwiE3kXj/vIeb/V7
/2aWCZEirZUizk6hT+fTQfdp/XpneA3PBtceEx7dNE5C3YEqwcTN1h4f6ZRX4OiuUOEZh+q48G5D
GyfgbwtkzthICcRSFTDNjDGLxzidba1WD6NQHIyueuBsJt2sP46Jlccyp+2gQdAliulb369hXKoc
mll1j6ktDCwdXzGnx7PJHLxKGaN9vsf6KHbjhXVHJ0jHE9lW7iTWK5hiN0+L1SoZ2BmqQjJj9Ll4
0UAejaHZzw2EIBrpIVObu7KLv5op+L/N1EvbrnGFrnyqcwj4cvZ6G2dfopUtKoR9V8kS1HD/f3rp
1i7EVhQKRR77Fgz7/tS0X3Bw3YVk3GFIjNOLwkEAtniAQ7gvwDob+X02CK6woI1Wx4yZCTUlCAwO
kHEM097GSVC4l/eSEyKnqsYK+OQYKJB2tM9gQFVEHxySYAhZzvCQY3BUEXjxz/JJ1qo0z22JNnj0
D+Dwr33tTnynOMEDveFCFt7kJMBbGf1vH48BnDAnsQzSHShTX4PEZHLA+O/VDvGEwi0hMpbx7HHi
8dRMsdrMWcpkSLSDjE6+rWLL/AQlWDv14+tqdAyLChVldvrx8vfbukf/tkYGd8YB45B5CQygPXUz
CmzPED7e/vfol1i8CfopMUzs569ckUqcPFP78d+ReCHBQI0cLmUbm4i8VKoORvGxCXEU3zXhaOll
dtQhEn55Jzkfjy0RRIqp1j1qEp6q3RbJx6bg3td5FphUu+tSIzGVMIBQKrHjHekhz4DB3vikCdFY
oHA9iAWv75jmDhfOJbZI0E4KRl5H8MU9k9D8fx/ybJkAPXzVaMTwx7e+DPBgha0PIKsIq5wqlUh+
tcd88FV8bD2wYKCRr/EDe3r6b37CgMpQRU1SNHkAfhQoMH1IZa5WN+d4k5m0pVE0BVPBlNfDp9I7
y+5Zc0I8viKkee7BwEdnhqqWV7AVZz9me3CQBnqCG2U/qMpZc+BPmp9KtJcckgERvcmyrG9wCoSQ
/kaNXnamnQptlGG33Mh4W5lvlwPxZDv+lDr9TrwNbCoIGbjl7vJ35CEnWz4wDAjq1JTlitLCNL1V
Q1ZTq53BFSHEPUz+ZXOc4FfoDWR9NnRNM4xLkfixHn7shOBGK/W3KP6tDwNWKjSvRSGUwtNhYPiL
ck11CoxTNX5WrjtuVyt19QufUmFuTeFcLZGRashV5B9CVFmhBMEvHi7zjFAPXm1cpS993xTYOK18
1EcPPMN2Cmn0y1+Hlyoo9POtrCTKFMSaCvT/pYg8Qsv1JBz8KkXk0735j61DUcnUZFlFwy4Td5NJ
ujkva8ETBacpPyjVbKXdYzW8j9HGmgbdcYkHJ9NmTopC/+0ls0zwhXouCBjBxDIj1dajz3Lsyvn3
ktQ2nx1w8wBfLZE5wBMB5ZBmwXFHOevwFvfhmZIMrK/0mqK69ez9JzoycHu+7C/bAWYUciOqIiLh
p+hL9i09mOBGSgr3de2X2x60ssic7vXYCOLcYmsnr9nrADKRNHbjSp5xRRWn45yrcMf5mH90fY2G
2gQxsPtnw0HwuEAC2cUMPLjXbJC22k2HAo33mlaDbfRcLZcJS9PsumqURHBMzvVToej7oKwxERfm
nTWGKsbHIyeayHuoLNhhNoJWxHjghOzmMbn6BUzISk3TkCFEZkPr9ZFxALHqA5UwVwhUkZvB5Zij
YHYhdFh29ToeMKZDqyVvok/iWWNygFCr0AlggiV5+iR6ihseFn/2Joyi0tZh3rzT5iVwtZMMGBlL
UncxGjr8oAZ3yaBEVjDAVqBagc6zxY0TBoImjO+aC9WJfcs+bh4eq5UxGDRMoCWE4iTaHALxam6k
Q40XAysJJI53bDX/rPGGZViXx0k1hxnTU2lmgYB3csIQD2OgayCWeCW4HbKpKXdIaZXvqWg3eTf8
eEUxnxMSLPO6QUjXThpCgt4wJBDChYcKz2WyG3vcCQWeLebwB7iWXRWWz+Jop960fxDx4kAdS2Cj
z4ZR1wOqa6byLplHK5k7xwweUvTINOAquhzqnIOLpV4fSmPuEhM17ygfrDz9LkSlI/RfAuVaHDHo
UDS85IO3ldSLV8kHyVQwb4xUjeXa8H9P+LkEfhSXL8CYyQCLIixC0jX0gek424vzs2XjHzq3eAHP
jlkVYpw3Ar1Y08nXf+b35u0lAy+i0AnQdnqjW24m9Wd4MRl4aQqjq1XKUp0mgRUYVPnIu+yL9D/8
+bmQJEoYDSUYtP3dNTA1nDQGhj69sPHq4pAnd6qRWUT92Oa3qQrBTG6724n77JJJxkNKDVN6giZE
vjBMGDav0QWi614VfSdIZS2V5IlVxPMNEuaPcQqpLlLfkrjcRUjMVTO/J4LxAD3knalNt4EJGhU9
u2qUxtOrarEmU0/sOkh2bZu8h2D4VyWdoCtaVR/DeXwykhzd5NM3Rcq/R0PbQ2ENYFkE35cgtqJR
/54T2YJ+xq7rZsfsOyeYE5SHut1caG63NFasNHYXZIPVZMu+UEsvjtorSVUPQYNUepp0u18Sx8gH
ryurwsrF+maqBltVvxgJ3lq4qgB/yZLOn485WRM5CTq5Ror27xTAf4mzsy3G89HFU04zJbD8VZ1b
sUly3x//coE5W2NcXzErOSYRopoe490dEpQbSrPEl/jYPsJfDKnMxVno83oJOzBXyARNBPpRBOYH
mn85zLaLSKA++hlnKoWVFQTH6FyYgmRVtkIHiOCqp4bWaH5FP812znU2yByfYjZOcxdhWW15o2V3
IBu0UIyx+oxTdedtH5OnZ20a1jGlLCaouveFVVSpJemNw9k/3nKYZDyOp2qusuzMPw3qcMyheeJO
G+9Tf/SiXT68ouWZtzwGHyFbr+llD3LkJSa2DNeorNLkkKfxIktlELGtSC7NBHs4oFJk/IBC0F74
kVmY7XZ7EIHy9nI72Tm7BgMaWaSFed0g99fiEdN8kH2Zg3egxXPbSd71GmmtWiPXkRbc4XHKUUjt
RGZ5FU+G1SfIT/p8Nwzf5zi443zj7dTh/LsYgGmyoJI6FAvpfZPWzLLCPs3e6vboLW5RYQ6Wtxe8
rWBQRp2qXpJlkvvhhIJrQaxEqHdh+wRNYcdAJv/fVsjSgk66rM8BXuKRqrxNCnc71XzZUpYqUTaL
PtV7eBZIP60CXBb9U5I9DWqPQ1K2VLCQXl4hJ1xYms88aMwpkbDAuLhL8xux9vTh3WUTvGjRGMSp
BiOOFHR7nWjkcDv3OlRW7R5iux08pAh3l+1t52CmDp01A/yWJ2RfIfegC7GSUWYjGQlAazyKDc/v
t1PKswUG22rDiJamrhPMntJbVWRPH1WXeIWLkUmOmsRfEoazLQbPpkyL1EyFQ9BjVb7+jxpuuLKe
TTGoJhc1kQpQMXjxGArWpKle34a8JsS/HKxnKwyYVdEI2hgZ3kDuiU3cSrsNXU1F+Q8tbV6YPPGr
Gdsp89kiA1OxWedzkyIzATL+Lzbddi5s0fi0LGD4DAsrnfqjMvGAiueFDFAZGFDEYLwSeBVoIIe8
tkUUwi47Om8r2bYH3chKDcLSv/QOxH8X6t4+1V+2ku1+wDhhmYWjDN5Y1BOgKmE1kWWQ1laTp2mn
28STHPQ4203xNeQ3pnO29I+eiAzk9sWE40a1nsNOCPB+32P8Gvys4nG2QsfoHzl7LG3et84rZsBr
lOcM3BrY418j+5ozHV47ss/9ogyyDIsRki4BSfpbzxuuRQZflpmoRUevx7RNKZd8MMFiCA/zTMle
tsGr7/3HwGB7IvLF7DJ0fZiePBV2XKtWWnEOAO6aGIhB71wlgBKEErOvplDk4+uJ2XlewkBMXiSa
TiJku7+uWqtGCH4+yDl/2FGJIg1SfS5+XrX+X88EtgkCeWUTtTImCKsunnddCcL3sWvfWIR6iTJ2
OqKqusWYJvj987WYvgf9U+chB8fYJgih0kRtlGZwGB3woh671bcZB7kZWOgIgjZOBKI5Z9b2/Ndu
3nnOtkNM2RiIVX/ylH/VAPrLlfy8qwyaSDqIt4vkp588lxHlg4jGQ95wy19SvLMlBkU6I0UDXr/k
vtS0nWUo42yLBfGXarSzpXwY2uZgjsqhBbeKpY/6NTpQPjVxUe85aL19Izn/DiaFUUc0lAclSLcy
+R3qOw4m213BTeV3lC1jfs335ES+zGBNalLWzglwRptNFBejoFaDVIZShBY2L062s/Xz8hiYqXH4
deGAMNGr0CbT/aLBWsTbRA68sH0Qs1kvUlee0op/lXThLIhtgkjFOcrbWKZcYsSrwcQRSBYpue7J
WRHbBgHBn0nt6TXuOYl+Zjt4ne497/BheyCGOqjygOq0vq2/6pTk/VmdffEJhUlQQswldtKEQpWw
o0JfhbPs8eqr+OEOD+uZR+fLTeNGQ7tholr/R9uV9saNa8tfJEDURumrllZ3e0vi2MnkizDJzWjf
d/36V2wnscJomnZ7HnAxuEAAnyZFFg8P61SV7tshjadKTJQk3dT+Au8Ylb8nDuCl9KTnOwpf/g7n
qYhjZvH150FRHNEU6Z4HFME5oXF4klVJ0ycFqu3qXB9nuXJ1pfWKPPUKGACdDyU6GTQOSSLaZRQX
r6dnkdfpSIi2HYcjkinV8I3DF0uz77AvtjWV2EM2OudHJMjXNe4KBHchqhZlgRt/UdrA4JF8OB9g
S6N5fWPlS8EdurunLMdhqvnmbIPqt4fjyEG/XdA/kOBlvKptUVcgm5oz242vC3dLDFkfE4iVdDfj
/Nmkt7n2vqsbtzS/5NJnwQAF55nOTp91LUPtSzNQsdxhotd65tH8+2lH6xCt3DFhGNHwdMFH440l
IUfYNpqJhuqsiq4aNCXakvm/KGruKgvalRqdXVJHpa1Pwx0+8KM6jpFN2vEmHXSv1waHKOOuKoxj
ZsgpZPcCX1YSx7DSwp7qpLWrkhZeStOHWpNkFyVU2LcYi52281Fd6KNVqsj8+vGmUgM7N/ovEeze
P+ZSsidtHdnWmF2j4HfVI4WgLWqcGWr0ttWqnU1T3UXzefY97JN/VLPr7EadezfOIB43RcldRrPa
D0P9uEStYQ+heksH/aqBAL7/xm/GZV01laQpn7G5DBho445M736+HKh48n/3AgBmLx7n1iSXfaUL
7FIGCVlPjeQr6d9L+uegfaT6eyn+burfgiy0TUW09wQYwtfAUzX8ceVh5o7ZtCN26FEPSv5K6M27
xg6uomOXoFQtgGRRrsmbYIH6l0cN3uNB80GaDlLczvL61jvdyX2aXGKe+xvIcGAZN0Vj5C1AptET
JK+mpxPZbUkhwH/RfHJoSfq4XeYORX7VrN9nKfS7S8n0lkIXSPWJEhS+pq230gyfIaxPrsbwwyVT
fOMXQCZf0y5bpdQHgh4h9APtYhMd9qhtUxykU/WozR+sXEBxF8wkX9Mm5oDm8Ax1IhD4j2UT+m3Q
+FAZemOezNe1w6rLYICAzOuP0qz4giU4CAwOVIw2ImFk4NhR2+PYxHbVwfOgu0rCbx00XaVx1xe7
VH/UStMxCptEVHCWn27EZzCGF5Ntw7GK4F6LJ69aP5hM2DEqK0+Cxqszt4ZlG9XkFoWyh6h5D+bq
gqZoan2qk0R1oqx6KKXyGIWa7BgJjD9keTa8qlEfrMTobEK61NHDxLJzWXtIFONDtkjeFM3otQ+b
R5nWXmsUVxRkKV1aDrqydJDCgIqeALgFVzmDS/YmtZbLJTrlsebrPZVF0fh0b8ybuaGIxtiKU31M
IJP+xFfMDBDCAkswPNGu4GBMMkrYmesQgsnRihSkt3lzkBRRviIaFAdikjxbIHkCKxm1h8nKDXax
J8fQGXwxEWBLI3qNzHxvfK0s2QLPkxzvMEm7n9x6gYojtEpSR/2iWDZMuya3v4+OquABiG22M3uB
l4/N0Z1n6qmOR8hmsYM+3XfF+MYQbKJXiZ8xl0UnM45UKccejUennL8LlrsAUvjWe2VckOt1qFxw
58BbtHp++1wchqnG1EZKgbKsYXn6yLTzB0dG5/35cQnWOWX/vpq5RVWNfpgYUbb53C/+svwVGZ/O
hxAdobwO7BjhlTatcC3U/NlLr5Z9DW1tCslp1YHiCav86MnX8zEZ+JxbcxxcNJNkVvBmw5WNUI8U
Bm6kaJoub/R0flsiQjmgQHk+Qs7DXq6UBPyaXWV8jOn786MRziAHFEo4FQrcBtnNTd3NNbLHxA19
FCrYHJpIHcdOsKO2FJXWy4/vADAkSUKnMq6jXe2edDZryIGxrBV2It9qza28+hCYtjg/F+Q/vA4s
zTK5ClgRYTFv5OHrLHnhtF/Kf2YVlGBF8PUE2MT3ACBJyDTaIvmJyK0S4DKVGYJUQPTtTAYsqx2W
dY0OFTfs4/AfpviTfSN7Cf6zKj0JWYuLMKIhcbihyZJMtAZrZYKJSIrvoxMBZgiHxIFGQuD2Cloq
KAon8tqTKh1zlm7s6gVlpe1aD7hlsqboBpgKrGC5msJgzMc8JhfVerbvS6phYPGrsCviyzDS0o1J
x9LU1lN3dYgnDmicf9fAVsp3We8KLXs2z5XneHxRph77tOwViJ6wHIBpVbMcgM2liixALLO5CYyr
cNxULm2eERV2LDu4tBC7ytLehrXqe5LWAfJiU7C9tlcK9H+ogY+naYTDYX20mhasVpb0j97ntXLu
/WyLyo/b62QVjcNiOL/U6PsCZkEUrTqsFL1MMBBFtZ/Tb//jjFlF40C5i9uULCHGNvuslEw+Kl8m
WExrHitgQGVz3Gk7sLrEOqXba/Q5Ms9k6NGWEel0CS56Zd/Ek1UwbsWYbV7KpYEklcBCQZ4nW9ZE
SYgoBJe+taOhwgMDPAmtzeDU/D9puogXtBoEB8INgexGUoPlxHbZ66rF7LOfWRa8TIMEXW9pUpAo
DmhkYx6guPf5Yj347WruakgcCId6WBcpq0r/14opq5gMXVZAXI2LPMyMcNHPEN9m9TrLtIkd7aDK
a929rFVuM0NdxeQgpOmGqM8iHNGzeT9Y+lEllT0qzUXHtK6aigxjRAo7m9+HJlmd1eqM2dF688kh
IXLD77FTnBzbqweRCdfmqJ7D8Q1PZQlHjUy1YIfXTg8aReEYosC3aadYAgje3FurQNz2DYKsD8mC
frFiBPOO7ijpXUF2KhoLt31ppytqlGXgYkMeYRfu0QzO6u6xI5t+YN8uN1BqDTxBUNG4uB09G52m
dG0Ou4XGgm0NkkWNDqCnRbniQbX6QzMTA8ZtgWRXUoorPBoUcNBdgSF4t9Rw/0vK+SD4SWycf+z8
1VSzn7zaHXM7SW3CeoPYa9tyWNtOvOBtTxSNfZVVtHwM0B48oFntZ/GAUUBY2sDEp0RP6dtH62ps
3M5vYiNcDAOdGBfpjbK/dm4muT2vDaSpF7YZR2f01OqOvVXV/Z4x15IZ9i/WofqmPlzKzFgNk8sg
qqaPYtphmGxS/5tmKx2GU8xs0EAb+++fMM4G2mtMZI+VRME4uTKuGfOiv8NLlQjfNo+lVSxuZF2p
JoalAQdmf6AgJE7QjgjC043OQk3y2HjhwwChxMyrU9zIRaSC7e36PFQOXtMq0SWCp7LdbFW2XN5U
+e353ScIwNfpo6Lqe9pA5hTZbDC9i9v7839/O5V9nkC+Lt8OSmdKPRR3Ly0AbW+CX1PGF+bnfKwL
swas5rVq9/MDld/Hi5+koodntsr+3GzPcTgkzZaEjhU6z/1K+1+TyfsST42LulfI+E0R+QRvHxXP
sTiIHCMl1hcZoKWlcBHMVdvKQzulgqadbSrX6ltx2LhUsKDs8wTE25Y+ZnPzqA7djdlLbpk1Xqw0
D3iY+hQu1V2ztI9vXCc8UlbTVBcgVO40PGgqeOE9iXqrN4P3UvHr7ZPgeVI5GBkhGVuHFBGthhkn
BI9MqIs6+WAheZlQShZeWlnScG7JcGCS1Zml1eZpL1SAybXEzoUnz/PoOOTIKmKYSYmzYM1GekuJ
3JANC7dVqgGRfwfkMVTTkFLEUpru2xKQximV7i7O5GsQOt1Qja+DaPCrGdKrxfIVLpLfF2LARLiA
LUt17MkkALUTN/WPiV79IG4xkbYclKyBuVRW2nPlJIfo2rqePke+9gUtSxDJL+6t23ZHjjHelD7m
fu3q/uha7wfUi69nt3PEflfb7wir38QttwKWlqU2B3CiOsb7RfEaxHDL0GOnsw4B6+y7rN8kziDS
LdzEw1VcbtGpOgV5v4GBs5TKV4sEC4u2jv8aZz109YU2+/P7eBOpVtG4ZWctlRUZBeoyivJZoQ9E
hWCV4G15O4RGoI2swC6X78ovxrJRumyANdOEZrCPWnCUDMECYnPy5/p5DsHhbaRkUw6dUqiqWEdl
ir2mW+xame1p3hvTrpAEk7ZdNTaobsCGVyfQ1v19A9UVku2+hlFSMdyDSeI2fxkPnUt2+T4B76Ax
0F54eIks1nZ+ugrM30HMcohb6YRIps90/J5Ev5iOnxCRNvF2FYs7MGera5M6YngL3dDxltGvGYfv
qWB3WVFrFY37hKCrQKjH+iGcsq6giZ8It1fL89fj4C81+5LIjHrQVeZNMZjw8i79il4rmeyk7V0X
fz6/x7ZLaKuxcfAWgXkQJOzkiq4NH16XD9lnVkIDIfm5hDZ2wBTh9XEzHV5F5kBshCqBPORYqKCK
oRHex6H5mTlHaB77nJLTzQftdJs6hRceoNtY9jzT7EusLm9jGQ9Sl8M14q2vK9tp7GrgHK6l8UjQ
T4nIl6axm4n5c0D+2XkagnbKNazf0mh2MmQXLCK62wg2JP/CPNZWpwTaaUxsQ65dcsSbRDSDlIOa
XofILIUGyE9tLPM7e9FpXbzoqE7iiXns2/Xe1RRygGPCOUJJ5hXgvKpfhv21P8+MX2uTcoAz0zBp
zQZbg5N+792T8nsq7HESziiHO8NUmmo3wMzhvxW9XM0oBzxh0C+pXGCMl+6C7bP+eVI5vAloQ/ue
oDPI0iqfRIFPmuxdHIicxUSbjcMVOZY00jM7goF8m+TWk/Rodx6zBcBJOfwgSRgmMHWAKHhe2VFS
ao8miRtbH4rRiRbLDykJ7CWP0Ow7pPfnYwtGx79JlxN6R1RaoeY3NCDH1unfuRJdpFbwvDT4x8Y6
75tpYoYVF5WABJuNf4CmrZLHFuso/39aiPxz9KS3RlkOKDybZnwftNZ1rSY3ahQ75z+V4IAzORCx
AqNPSmZ3M6AnGtdhLyefMyvxl1a1z0cSoaPJoUfZwSd6ZKF+XhBT2IY9eaS9PfkzOeRo5SkkEetg
YkS0QYJA9XI7Oe0BT4xu6I6iZFOAGyaHGyS3qrREUXlXSteU5nYI+aI2EPEVRemzyeGGBOHtJM5x
2/mDnClsEhHG4hAkVRc9GCtg78/vxcxUX9ZeJAAr/pWl7UMtyxccLD/f4vpdfVD27V6wBDfrIc+Y
wQvHUR1MyJAd0DKegn+IuZnX6hFtL/lO5AQtWvAWl4AsadUqBTug++PrLXUEC5C/pKZxrFtJpOBs
1q5k6X7I/rlQPWg1fRxYhDI6JjoT8nSXguDmuqCapuqWhkSf11RronCa0jmFrmFYPkRBW9iVqvok
DW8rtXeqZPCRJNdOtUCT85KlsgrN7bQBgJ+FTAT+9S/R20/Eq1jcTkN3fKkVAch9jHhX7Up/fKff
WjfEKbx5r7vkjghYY5sH9K+ARJZ/v9a0kOp90oQulbupLJ08qwXnynb1aRWCqzAUY12WZQL8xcXN
ZTI6TK3Vx4XNprm/eOTmBXyLzUN6FZPbcG2Btdt2p+ICe6cJ7dhjcl12+LK3Nvbn/kjAV+HYz1ld
Do2pyLQpAo3l9/oCq3mK6WLbcLyKxm0+nC45TF8xuKF2taN8E8J2s6/dEifafzCV3GGdjwalowqP
h6dUH1pMTvpAULOU4bhSOSKsZMfjuankTmtqDOCUBQXeNggcM0zZRcptL1lgl+FtoYaCxbmZ9Kym
kjusTUtXhikCjqHnwKP631FZ2p0xekYpEqL+l69GTUosArIa32AQpJBQqOZf3RTPjuQvuPBu7+rn
WNwkTtacG1EHyCL3ynIYPQnyyNrso3Hpf+zFuVJuxIfc5rFDn2NyUxlYmjx3UNX1aVtPdjkU3xvV
KO0+XjIRIm/ubtMk6I1TTaLzDnWpZhXSZJ6m0jX91wlEbH83S5d1QnGgqTK3/nG8qG0r/Xhgfh0R
SRjrj+/Wj1B7BPN0nWi98OWEIfsfG201Lu575WpYJLGORkgKcveNEaWNXSMZLlTJ7qc48Kxi+TSU
ZWVnReQXWUJFX3ELNAnVZGoRE//lv2KWS1oaqKAmsXP1qSj7ZOV0MR1CVYipGLJu4X8cRAeDaY10
YK20GZiGaNZxYfcausquc16wAbfGto7GQXRbDUWVJKBEZ4c8dsBv2acOzXxIJbva9bxvNf98ksJy
EP5jruNxi5QoM3qQS1Cu8jJ1y3p2tfpm7Axbzq5TGbuxa0Vfbwti1hG5pao38mTCOxSvLTeGL8Mz
FI+mKTvTZzCwnuy/hIX1rX2/jskt2SlSjLCg+Ib/XXP8OhyX+CWdNpKZqVEMwTHO8br4uW1vJrxi
nf92opnkcr4+n2hay7jJZfROaS07rnP3fIQtaH4eiMEnebquKtNijolPltvFWuyqTeyg/nQ+yPlh
GDKX5qVgl+fdghwIFFt7obsEC/98hE14XI+D7bpVmmUqUyqbrB3+gkz8/FqD6+TvsUJ0/jWBjuFo
N3S8MsEOy1zz0MLqHPZ2uCW+gB+6dSddD4/N8Gp4c5uEapJhITwt79foTGzlPetQHF7oeRUNZob8
Gw16djqadwZRvKSfPXjEfBV8NfZV/h2b8ED7+7BSVU6CPPnB5P1PGFrrkXEYYYadUk6MN/yD9pa4
kkOGlybHorFxEGHq3ZI2F+tiiaJxSDFOPxdIDpCF85M6xzaEDK6YPzQ1PolrZ2yyzny6E2tntSLj
qSOxPqMrl1jK3kgym1q6PUiJP+n3iyryFBDt79O/r8LNORnCRjpdo16tHSXYbKeSzSrWopiZrqMq
4zd49G5be7kyP5r3xFFs4yvIpoI9IIrGo0kyV/DmZUdJbz/JKEmtje7Ay8k+qz1wqjKsxiY3c5hW
E+bxApwUjYxDksE0pjSvEOuClFUUi0OSmsgDUYyLYgmOzNM7+GoKh6XISTlTaRean3NUcIvJi+bP
glUhOGMIhx5VIS9FHfeJ33oEj+itwww06O3gUL/wtK8iaslmGXK9Ljj8qCatjnIVa157P6DXfNfC
ACyZ7d5dvNyNxfbQAvjgu16SsIFPYw7PJ1b2XNzxw1O/zW9kAfTbiDsSRSPldTzr0ZjMnknDd7vO
nb3ChXiI5C0+sxUPISawP/8l2cSdwUleudMg9TBqkSntokN3aP3uinUSKXshCUFwAPDmpcNQ1so0
4gPqd2THKNbygdGPGzvfxWI9UsHy5PtixiFIGxh1/MxHXi1aKIrHQUkFCduhYIcpCoWsbRZ1QnWf
O6euhMU7cay9899NuE44RGkStev15nSjeLqDvuqdXvT5uNwkS3GBSWckeMm1jN5cZXLgzQD+n7bT
J1usSyJI8nj3UmtRGqOEXttuaKO9XGuqPetgIMbSXa7l/htnksMWCc38TcTk/RnHMF9Ocg8g4TmB
/QZ7qhWY8cqdqDY1kgUx7NMh9+q0UvDpeAFPGFMNM2HPbexIncEgm2zGIGPts+K0S3CVOmmVrA4f
KbcSmiQYmqT/PaUWmoAiwY1QtPB5mU4NlnhI7HB9Z8c2K748LfyXPept0kXW34q72QQVOhkIwewx
2T7JtONj6kQx+FpsfVTHl3TDC8BE5cBEn0KzJawkz0KmOkL+oIixkAZzntUETynCOeXAxAjbAmfA
j7Tr1StSNEAOTOJxUQc1w4bTblhnCNRrM7B6Q5hfQpGGGXgI22dFe4BLVxLdDOLcxPjYoaruWqdP
/Z+HKlGEh6roOsDrdKpotVliDWv09ffhTfmf1QrlhToViH4nFkGDrpIVaIebvTj62JuRS1I1spd2
vlaN5EqK2shW9OlqGrvcDphsIvx3RjJ8INpsV0ZvL3rr5lnvzXXilNXsBm3qB8pw10VQ6tCkW6kC
DaYzpq8LUY4DiRY7ydN9pXdXehPvEyjU22/DZV4alIZx1UkGDnHpB/WVbXTDDmzo5IqZAoIlwouD
kiiGqN2MJcK6CrHRF/Ds8vrAaibT7Qv2nAAp/xAHNeM4pmkY+6MEl8vmqir/uWj+dAXt8Ghptnh+
dJAEUiLLGNF/CJTP0dj8rpB/nkf0TainChfa4Xdff7KiIVTyAmmBf8Hl53AMY1bhVHDyJ9MALv+k
8b3WBEgYkTsJrAgGX3qMiJeVcLevcc8D5E6BPhprpWQQ0sWZu0TXQbAzulZ0mG7fS5+jcMCvGGNH
Fw12koxMorW73EvgQpwfUCbUhJcA0ZA43K+mzMIZgyGB3tEs9wr5LqR3sD/x53XmeTwc0PeRMcxz
qOS+VCoe3IbcDOKX8XBvhZETC/X6RLPHZY51o+uZlGKHvR7mRcvvD2pz3NGIRBcvP2E8NvbVBst6
tPt3M7OGiT8NS2tPUmqnyn2XJ0zi2tYzH7dUrw4+TCqoAt3k6croCRBsGyN/fU2e/axXs4xXDGST
I+zONaeFhd4XED2cGe3/it0NaLggnWhLbB8Ez0E5ZJmgHmbpPVYpy5f/o1zoORqHKiYZonQM2J64
WdkYPXk8NhQPfKKbuCLYIrwKV18oS5V1auGbX2CAOsS2BQFYyzZvMc3H6J1Sn9xDSh9Sd5UTlrYZ
goCiZbCBMTHtqsdcbUXMQ9Fv4mAolJK4jWIIW+Xo8go1O6KqPZaFH9U5VNQfBctK9IU5HEIvpjHr
LZbVbLgnc4ErxkMJiWv5ky/u/xCtYg6TwjyRwcNCiSWl77SmtgdF2HC9nVE/ryIOiHI9zfKuQEad
QPUJPBfrutvXYIiilhPN6BOw3HQSSHn+y53hV0yeID2DLhJXIdZR51ILJbn4iBw+tvX3Jh5R5b2c
24LPJhgkT5aOAlpPcqCyRv0BjmInkhne9icoSutOzpykRcty0ypYVZ7HyCU1WZBWg8GebSFpvINj
5V9NPtdOhqxNbadjpw43VgDr+VD7EGjmP8FI9otcHWhT3GZF/s6q6+tKqb61QRV56A72VCVzm0Rr
7QikDdH0CFY1T7Y2CWglgY7fWibH3lMcQBcMFszmqB6ZJJEIRwRbliddx32TmrmCa0eoVDZtw+vQ
PCr1Qap2amYKeqwFiQPPus7MQYa3HECyHx4649DTr7UuqIMKlzMHQTKShrBVjcuKMmzLn0lTeKa1
0tZBYLHngKJSbuNYuZ9rcmxm6yaihqNV1rEvikt6DdZrmYOhkVnEWsrpgjN7F4iNCZIjXuRGNuJh
ghsoVJ+tr3hrPJLAsGGJ4EMp3JaGyonS3I3S2KmtDDtIxH1ln+vMDPNsbNlss2JMwTSs5k+Llu3S
HiKCwY2+CKZVAO48G3sMy8VoCM6SSkajtnYX6kK+imBj8xTsmIzpCHbtZQmJaDxc9tNJ8JaXTYgm
dGFmW7HldJHmngdy0adhP2GVWaZZ1Vs6M6UAayQhj51ObSNrnbmJnPOBBLBhsX9fBaq0JI5SljJD
1yKChnHZeKYqpHaIPg8HHHr382WDHUvFu97PfeMeSlVIlCKvvjo/JBFM8WxytUgVKzFx0rMrx6t1
fwR72OIwo5+yNJjZje2CC44oFpfDaEY7ahkzqX/90+/ZhWHJPKso0uCrrlEj9+P6H1VO3ZF80qho
YZzdSQjCXaAiVQPltIxgoNM+auN9FzwKlsLZfAgB2MJcLe96XAxriQE9lxUk/qWo+SMZQjwOGlI5
jduQXYxe/14umjsOIoYskSuJrQUkGchmNacWydyKInDYkEXZLKngLfkk/BCBp43/657/PqIIHC5M
VWfEcopFNlXSXRmnV50sSIs2W9p/Hen4ItxFJl7yLCELq7mFHlNZIgpuycwnzXKS5RCWIDU+WR93
ijD/O49ECM5hQ15rSt3MTMt/f4EmO9v9/3qeIxqHDnKl1kMMjzt/+Fz+rRzDfevjyuYnj9L7dpf6
HagA8bvSHfegqQgb+M9CkyXzZKImnJYyp79qL2+nt/3aZDyRSNfh2LLMbJPpkm0WfxlEtkmVwClb
lLmI9vPpA6/ww0JCiNrzRdWr8xcpzCCHHW1U/hC0Gh3T8rTjdGCqC0vpgXDpttQJj8V+3Bk7s3Ir
X3fau8oXXpIFG5LnFmU1nDsSDRn+SVCSvTzhca11ol3sJOU7y19e0s4jWjoczrSS1MaKjjLaE2iu
TILFThRnMxFMMoc42gDHtnTEMmWx9Otn1gNTJhFSmkXROPAJQlxxJyaAe9HzgigahzaWkWZaViNa
YHlgtTYH2DLsDDfq/7b84OoFT4aC05VwgFNKYa7LLQKyPkHJ/iGtpd+82ItFBKg856hT1cGiyYUT
evb6bkET6PfkYajlZFbCNPTTLrHDNLXzOnQy6XFur7Pyw/mTUIQ0PMkIGXKeJjVA7fVppCC143lG
nSKpemthDyjNt5bITtx8sZrZPz8gURCGNCvklNN5gq4JW4w6QCzZS5DFTUtB/iBcDxx0BECNtolQ
FGUJMRPjSZ1gT6Fy+qIuEwYOZw5Y3vx3WPKCRga+0YA+R83ygu8TREfcYhd6uqcmn+Rd6KRuVV2L
CkmiyeRwhJr1OEQT0thh/FyP97TbWaYgVRaNjQOPbprLjEjQGoKMqeKqkuERo9stQ/C/jixfz6+N
8w8n2FkccITzEBrmtg8i+3BvxWGeTWSY+qAUsOg5PZPHVz9PmMZmku7CaALc4NlEuj6niRljmTDi
Z45H1yS7iZR3qQereBA4AruWP8Hdz8mcOBalu4IDnCcXhVGAKneKFmO51f9GI/W3mJLBHgZDciIT
azWx9LtKHT9MQewZWuHObUrtsjaO6qwsuyRVC1vwrQWnO89FSuM6UpSSUceeevFVt/SLq9PzaeeL
qJoiQFB52Al6NVzYc+MlJ65gz/AsJCOIa1nLcX2J0i96j34sY3DzbrQrTT8IZlFwtqvsp6zgdOzK
tpu1U01jzehi3YNi2V3RIuLgJhl1vLhRTKIV3tIcDbqhkDIvmjoObkI6xRMdotivm7zwDLNpnEAH
E7s02tlJsyhxjSpTXCgrXM91/W4apto2aHu/xPMHhZDUa5eqd6exkNBnHr51tjl8Mqyyy9QaeMGO
lfEWl5mTBfPL+IAiNOTZSbmqF1HOTLU7d/RacjCcZBf7ZXE374gn7834TpTnCz4wTxsa9F4HRxDl
xbhK7Xk8aJVIHFKUz/BcocHIJk1hPhqnNvYn7we0scu7bC/v3wq5PFNIksd5gqEA7/2guile3LL5
jd4Pq/oCbx8MBpmkZxUiM00HsMlaxzyU3zQovXb+uAgPl5Pk6ZkchLcQDtI66WgNr/IcO+VTbC7J
oU+Hv61J+h8ktGa3ILpim7S7G6PyYQQ/wS6T+sa0io+5OoKdlvVoW1WHQ9g372ipG645W6OtNpLh
WLNx3crz+7wzI0fHdd7WiuiD1pPvAjATHAm8L/FEw6xN2Jw1u+IQSJ7hsCNBPSq61/mi3El0JPDO
xIHSqC1hmeglR8LpcP/j+4BrqKqWKaN5ncNOtWsmmehsPVjpLpbAyg7r/ZRMe80sj20ZMyogcMu6
hXmg18bmR6miblS071tz2pktvYq7/GOsdAeago6oyVArIOpR6qTdlCVulDefrAkKq2YY5d44GbCv
7YJDsagwj5Gjd5Y+xJ6q5b1//pMxwDs3Kg6uR3npe90IoOjRHcwIH6mUwBXa911s9xBVCMm3uRT1
tW7j4moqORQejDkHDJss3T6RfDM3gB24WrybQIJldSwrEpF8N1fmr5CUr3p3YdBVURWFUGjpDpF5
DA70YXQDW2FP583gnZ/VzbR+FY27YIKQmmlmHoZ+gKc/i9py+SA3jSDIpkILzJp+rEjK18DTLC6N
uodmcWFMR7XtvkNv+X0+kodAyqbbso9aGy5Ej7LZPyjL8JXo47VO4kNLcrcn+qfBkv46P+zts2H1
i7hKV0b0vppivDgFNwUUPpf9fMcs1xunuMj+dj14Lh+MpLAKQxlcXlgp20l4Mwa7xgpFOe5mIWQ1
IPahV9nZTKwknuVGwosgzNmG6+GOObNZTth6yq45Rp6o3Lp5xVgF5NJBUJh1eOrhmzaL3NimlOre
bAVeWZejDesPxZ4mctGz2iomh2x4rK7UosEg5cFlSuryzeu6b0WTymFOupCeTlkcgnc5nLq8fhDS
ywP2PmgBQk8E4brkACeJ2kyZKBbLqbv4KWdZBlCeXuRXtZnSP88nXzGvNSip6wFOCrVDvy9x+ySx
JY/1+xJPNz69gL8tQLfT+FfLVDGpqeoNcrL/6PlwNTg2+FWodrA0WpUIpXeftfwQ1bVdyKkI2kQD
4oAEQFZXDdNKAkuNCd+H3qkd/GUcNQFa87VxrRlCqSgBIDNks6sZVijKdQW74PPguHkxWk0cByWN
QueQavDekpMFB3xlt0PkmsbHsRftZ8H+4kvh0FKrq5xi8oybGXxGOvwwRuhx3snKC2iVggOd8m23
yZB3Q5H10q5cCrdW/cbYp33mhJPfp4k9St9k84up+jHJvBh3wSw7vG1uOUTJF5ACOkUufMuqD6nS
VC7Fe7qn5XK5T1pFZHLG/ty/J01Qhvp9D5hFNMyopqFqx5S8gkcNWiqsD7gdvdIZbM2ezZPQVhq6
4uL85hXveR3xlXJjspQuYXTHuXhM+sPUCXU+BSv1j/L42JNMk4HPTFA+s74VOyzaQ3mYhyM+KmtU
UpiCWOKLWpVEQ+OwRTajSlEWLFy9fl9b/+SBKD8R7Ay+QG6hFT1UtNPOYITjeP6xM354C4sJx9t3
lNXX4tKUoFkmo0sBl/3ROM7kjs1lDfmiQXvf+eKTTpA+8L4aJE6sEfcQ5i1/P+u51w3/xNnszU3h
DMGH85tuU/VwlYLxVXMqT5BjUJBTjw7ZGXh7b2ffPEBqxStdUBeGB8nNvwpibslfrWNyucrSpJXc
qAlyB3iQUWMfa/NNHHzL5tlemhwWZL4ZR7t8+N/5uIIjgu/JbVsIavQadnxMK0dWK1sZE2+SHs9H
EeUpfPkcOliwVYM6JmZ09KbrYjftB6d35+vsKLw9C45YvnSuD+NS69VJftnwn0phT42x4rKjYPb4
ujmMhlViyBJ7fP5Low/htCs1gcWH6Aji6+OtZeSjHjQnbzzmL0A+ph4TCyPabvFMPJIKS1OCpcjX
v3MzavPWbEFtL26ljO7C0YLZ8CewLx05IDcQSvZ0yDSY1cfzq0SAknwl3NCknJgzWsFlPADIce8U
sro/H0IEW3wBPDSqoSEBLrBM+BN82dQzDyhJwOhvV+764DJ3XlXVUVexdE2TeZnFLIvKcGCUVdYK
Itk/kJm1xb40Z2GHyZ+H+HNE7qYFX6Jm0AJoTfRHJkYIc013fgfTFLwwijP07R3wHIyDrb6Rplnp
wBcyzXfJRMHihveFJVTiEY2Jy4NgQBOMsXayL4egRQpHZeN6ciSQBCo0rlykmb3+aFwetGjqTI0R
1fSZHEf9voZkHUkFiL+92n/NHN/61YNANkYN3tyKPnJVuXGS5qJmjue1x7taLAlKp+mAjOqSOqJg
JfzR1tUmStHnwKk88II6sqXpnyad3PP7VzRp3PWpmPNAUXoLmCTLDgG3WCa1gPt9usWe2T+8e4VB
ZWsMKnT2PM1aeGRKvS/pThYNhs3o6saZ9sQaFwufR4KHk9Po6mEqp8k5P2P/gnjP64yDA4IwhZbJ
iQ+lLHe5bu4id7DHXXto71+g0SLYqJTDg1nNZhoUmDzcINgdzTp1YUHw7IUlCdEccsCACu8Y9xVe
ourMZcoKYJ0lbu4oxTVTs1LcsL8SH/vCOeXwIRriMO40RGXpTHpVo3uRKd8w7YjCl3Zv+4J/9GTV
oTlRuIldKB70L+nvrxXDt2Qpi5WnGfOptPayQ22mxvEhtA00EL/s8XY7t3+Ox9bUah8ES7U0WgG0
NSbN7fTDqNwXyU03fy2DxX7jXHIAEujw5VBiA2PDZdOvpPhLDRcLOPL4Rmk8prDDdps+2Hda/FeU
BsdOaa76/2Ptu5bkxrEov4gRJAxBvIImTflS+ReGLL33/Po9LHWPstm5RbV2ZyJ6YkYxQgIE7r24
OKaoN0L/cuQ+iDBrltXUzlZecHxQnxTKKB4TeZlagc2SLWzFxmlcU6yoGNumXRQyhiM7WtkzdKf2
ARKnr8bm6TcUI89fQ399yVWssfq0GJMFzzfdzV5GdoYTe76Dkyj2s9vAlHazVt2a4Sre+GWgWYWs
YlzpB3eBSWtCQUhXSRimh29047Vl68Otoo1hmXOmLSexyY4yyF3RdIpXL9qwVaaev8P8WshVgGmj
prIC8n4E/7Py4MYSrklVWTgnqVW/j/XfgRpboXNNrSoHlkvYm743QBea7s+ePGi6i1z8NqFxc7xl
9ifBJfZ1mMgMKLP+5bbyW5XjRixbyzpX45hVicRiFsFDqgd2N2VKD0tHz3SlpYnaCGcbB04u6fF0
dpaV0X7RC/tpFfvP20Vr/4b8/kbCXdOvLJH1fptgPdPqMNg6UjxkVf6Bt97uDG5lJLmKKwMpQsZp
H//lOt3YbX9rHejVYpszte9U6Ioe/h/XdhVaGNUbPfHfk7zhcfkXyEUb/wK5NGwT5HLW/PLk3rFm
ZmljWJNFtxjRbLksNqorocvgGODy74VbHKpvWWvzzomT7YvqVhhYhZyUtmEzjohtZuqax+5u3NfF
UcDPu3Cs2dnu6P1fGht/x7h/WX0UdNJlHv+1d2cHexfR2/3fzfg3GhsfR1UYUf7ztITob8/YwIAR
96ePL7r3W69ly4L937O8sX7FBo3LMAcLCzoBRjg7xgOcGrlaTgwa6qWX2YDc1PsBln+/JQmxEfmM
NbOLNXOvDRFC0fJ29l8lLz7OjIa+CkRdPrZ5j63rcb1wwAdOcwmU9mMoho2QtzXQ6tJkDFZotEvt
ZrW1jRa04m1n+3qj/PRlIwB8fCKMtVC0qC3f0iB+B0l5dswmZ75grRPZxYE4Mjz+xrVia3+uIk6X
cjlOkNP5uT9/ZkYg0H7PSOXj+7qxZnoVVVXVoa6DLkmZiv3OJhq0Ec2NJ6WP04WxZniFhOHIaZBc
xVG3oSV1WQ35RpX7/jD0wUFbP0tHoVYMegzNisEunkZ4qKEa9KL7EiD3XkWXxcE/RJfVJfMSJ3K2
nnbOHzNGGDMAC9etdVApiylOMgPHrDsu7KNFTdD1ndodnKG3t21NzufCk/GWXXuS8oOBVC18w6Hr
8p59GzsVC4dAdxYzByArICVoiYePj8I79vFfS3wy6OraJE2SWXGPlnBgFqPSkqlyjKb5HA30uajT
vZGL71HUXbVimFVhlZ9607ggU/Hc0fapMNPM8Xl2XXXWFWvCT9rAPCPq3bzkn8oydUtmAKVVu2Hn
442xSF8Nwb2uLa/8srjKgvE2ksZ+gJlwl+WRSijZ5zK+jGh2UdaDF08Wc5qe2loungNcOqphSCB/
k3/5eA3OVnYnS7CKcNRiQzUU6PUb/WRbFrLVBMiM5e8KCUWWbgu/trmvVoFONyufFRm+c+PWB+yq
hQGajC+NA01wRzsUxqaNzdmzejLDVZWV+SEMDXoOJP5RqtCGaOqCTkhVmLxnqfkqPvZ0w178bDg/
GXMV8opZZDnU/1FOBkltw/n7wHhp12btNDXdyh3nn6FORlvd38oggZNT8f40tHDp/qZ8/hb1Zms1
V/VUMwRco8sVbrD979NyVpuHHPdh7vYTggOPrupt5OjZ+8CvCa5DIauTtpwWG8G52pu7aB8OCIJw
s+wdPLY5KJW3xzybR06GXBVVVV1WxIKBshdqXkxuQ0nsIaT2x4fvXdv5gwD0flpOoh5UpMJ4LgDA
G+o5dmPGb+WYGEoE4pZ0XbvvcrNGVWVi42btpGCfdd/W7de6kyOekWT2KZ8Gt4q4C9mZIwm769Kq
sRqmfKxlddfPwSNu3G7NokolQb9Rs2ztu/dS+OTXszwled++54hFrRfwwdtFJ/t3GJzns+HJ91jF
qbg1Mt1qcaLgiu4M0UsZlGoacYOYJztAeCb8uTJjBRi2y8U1qdFoe+LFky+OfXkjsycoAigkNVWm
u4+/4eYqrCIaD03G4l7/qXKxFKSLYvHSUvwNRtPWQVjFslqjpZ+kOAg+0tXF4kq3QP/mXSTRGrK8
bUD/RiBbI4WSqGcpwUbbNcbRbCIVVLmq/U9BsMWE2EoMa5V+mXathMvHT3Q4v/xbknN539sWyzp/
SzvZTqswFvYlMbPgPWSeSNnpN3+9X26rhG/EkzUMqGX+HNdLjNZGr4dfbWxcTdlWaX+20v41qzUS
yC+7IugqDPKOmwTrGJsDXjq/yfU4O5oEvN7gujQBmvlnyVYOZlDr/x+7eQyWhJZk1DDYGijji5j1
emZCCtg8TFCP+CkYlscQDFtk8P4IbcEMxqWg0Dfga2RH3/OCNxSWLP+dBXwuo2JilBmEWdB3WS1j
IJLSh7pHvkt4tScU5vIRefo4Rp0dgnEOQpYhYAO3GqIIcqvIiA40fetBIsdJNeZ+PMLZA8Wk0E1d
ECboWsDX8oXs5lkuIOH8kOWfFnahsCdvHh9jtcgwxhu582zc5brOpGlKi4v1J5rrINQhPRbuwoO/
y9xx7+/5kajIGdTWWEsBtU7TXMesLDhKkn+ZSuK2lzIaiWBHzccIMP1Zi50g8RL+NpIfMrz7g7Xk
1CKSMEMX+Nc/Dxapw84IesAjG9ffNbWdev1eQt3K1XbQX47dbt9tGl2fyyzYIDo1qQ4XKrYKiE1h
0TzwCwj3vmt7/tVy/ant+Vsg1HOZhXNL6vC6orCYXKVNP61Mqypj4YlMtztSPEQmedFr67qcyNeP
FxR2ouc+oMmFhbuswcQ6VKU0CseY1JanWVdGa2YqC0WoqH43SuNSz8svbSqdZgAJIk+vyNCroIdK
S0yctrnzQ0OlnO2aMMnVMLaJGlpdBY1QtO3vGf82T4lnlJCDFzdVPNuIUxAkN3Zd9rkwbmJaQcvr
qxi+k7bd67lwp9L0okbbIf9AF7bVa+U3n6ucqHjUj4ZpOGGl2Yy/9MY92Kb3uVxUTofhMPFPdQj9
SqrtmuxaZ5qTBuTCbB9IhpvhoKfcE3l8MJjlBVkCnYRxX+GH9ulN3QmYTU7HYvha0y+hFh1rP1WR
gfMZSKhAZkfWWKquajfIoFjewk4UJA0q0h8IjHaY6VfGcB3XwcFM2T5Mr4y5ckKzqxV4AXY4tyoQ
7aj8NvW6anBrmtqFOTlpm7zWZXJZjORZD3XbhzceaG+ZCg3uVgJWy72GKiZODlMDkfupDcGfKOyR
FvuBx3e5AaGjCX8tvSuKwO3azMl7gSupuR9M7ZlFhevXrW830zceWx6rWrdYvu5oDmocQMOa62sD
EC+zjJSuoWb053uGGjiNul0qpl3e1rsSU40ggheX2Y6X3dc0XCh7FHiwxOlqa1eY/aum9zZsqVUw
lK5sY2esZs/qnpAQnalOYOY5IpdfZsNwx2kdqmBKHF8TF0k/X/X1oIpxvgb20ZXlfqzoYxGST9Tk
t5zrEGQI7HxRtgdbWYQ/xJCr1phUwMgDSUPHL32HBt+0NFYtIy7EdkBjs1QroG0MEVNGhE2a0mlr
qUg6eSF9S+jLWKS2WeAJeGhsbb6ekteZsiu4xl5qKDogOa36xrS74Tnu0R6TpYqtXKGn6uI4OmPA
bR4PF0xk+OoVeo+6SukXDZg8K3jrNWZnxWPKvw4D91LSORkbPGHcCEs6qIIPURtdWDG59NMksAsr
voz51364TUvrq74knvLFkJXHB7qfNOM+D4oLSHF+jTTyil5D6/azedCD8HmEq+FE+31ZhoqXOT5k
yb2WoDMR3vmi9PLpimedG4bFrkM/hieRitrBbnAgp75zTT9+CkLTnsLbKJf7vu4AhytxyMR9VFRf
8jK5btvGbWl44Emy6/Ty0mzNq1qvr5Ear0U33/HGcupEviZDESo5Dy0WneG0DXsgdY4y7nYkHGya
UYfz+U6fo4vGgICeJDsu/dtID278cXA6n2LjPQFzeDPn86UGsae+Cg9xacHm6p6G3yr0Do3kBWIm
ypStPeujW0/JMzOfYivo0LSMc6j+ZM9+N9nNqN8Lndm59n0uJpf0lULesPtBOhZ5KdE6U3k23FQk
gu1kqcY4PbLRcmSnKxkE33p0lP3+LWSv3Vx09tQNKs/hM0ejY1u/Njp0OozukJHwOPrgAQzUTUVq
hw2WKrBHi9hCm1Q0kye8cjp+91ZCsNeca9y6dBsuzApWC60ZKDrqqpzJLo2u/YTbkfQVZfSuXyzj
Ky1WFfKWBn5dRRrXDBNbj7jqjLt6+iHLXPl5gNtd/Vi0+htONl72R7dJLHAu62/WlDqFqT+IWfva
9+kltu4hge9xGCNspLNli6bIj3VGii+slamKe2NwqTY0zmTmT5D6H1WtTU48JL0aIyBaY7Msj4Ex
f+cxDtRQT4PqTQunzy8blRZWjx/Gvod9DcU91i2NDQT+ZGKHoR2cqir3aVO6ALB8NjmWHXicuEqI
qzF56UdoOFN65MSXR0NDuERssBr9METosGfdc0syHBhDU2FZXQFCjB1tPbB+vNIs/wVXdaj2NOl1
0v2osUQ8InbdQfaGz0piq/tgogwTx1e+aSrNFeObkZZOXN75o6mmpFAiv8ywE2GrpuAFo+qJeoRn
KirvKmu8DKKnjo9eVAOzCdJfWjtJmDpmWziL/VqiN0pohWpkhi10N87hG6NgwRPLtfh4TYfaYRF9
mTprzyBMUnfV9ezHdiysYzYaqokRL0DmKLJZwavLYyV2JUlsIgpvLg1XJtIds/luopYKtewJ9h3M
TkQyKqnhHbl7KtLokAsfEx6dPMu9SB8d8IocWgYetKK+8ypy5sY8CKt2IefkTrTyKhphGxYvVvim
Dz/6XLs2OMCavDw2YW/P/gjSb610PiNd5Ij4nRrK2BExdqsfOqSGgkE37hrKXKN8zvx0L2r0B9OL
aXi0xlhlAtk6F7e0z26WuUrwjQquOVYFhfdehwUr/6QlGrq++WuFT5fmvm1MiATtczh1itL20Kfg
BFtE+YUBIvftEuv0gXwWI9iBlm9L/R56km6JXVuFD+gm3+WTfzsO/d636kOdQK3af+nwH70EFiuI
7SarXWZoNk+EQ/p2XyIDh0V/pzWpIsjIZZPaonuQxdchivaEEJXwT8nypgRldPCldrj7qtEX+z4s
7bbJ93pq7Jrxu0mSR1x87CpG7yLPvgGhrcK8VJqJ1Tdiu+8W6erA8Rm86YvhOjBCt2+/g8Ru09yw
4/BHHw/7uB0P48Tum9rC7L9A7GQHd7pLxtBeDgalW9xtysKuotnxg1oF8pb4PeznL2f8mrSonKyZ
9jUYouEQIwlXXhYeZtnbOPGXhtC9EKug+QGgRaiU2NcwHlUPOduRJjawK9cRC5wqK9w2lHbJKrco
Hsu0Rg6hKqQvRdHbQd47YbzXSe7yPKaqjnH10h7LyNiJwdhNJTlkCOlp8NVvnutER6CLlGhnpWcP
3QjkzxAd4SgwVQTycLcpuPxGNlyXegmWbrgvZk2xtjrEGaQc4iHcMdleBPqP3DAPFTMR/vR9WU92
X5qP8D6023S872Tpjuns0rpya/yEuNKUVnUPjRF8ikqWKyPwbzo6OyFcc4ZYXIRBkdus1VySgw9t
CIfjv7eoNsaoccosJgqzcEbzNRpqG1fOyyBAGO9nryx8lXeza+gTNsV3o0xcPg9eJXjtdimqo64L
n7QQQowy8Kq6VZkx70T8okXXtSUPIjJ3FMS72ITVTGFC3KxVzOdHUf0gRvrZqIrbmgZLpL0O/c6r
Ncy1My5T+kCzGo8kLZJm7+q1jo3PoGzg2/BafWlJo5L5UaYWQADlpwgvP1YfH3mIItb8wfzmCgIv
dh5Gdqtl19TSXqlV33TNQ180bmYGrhEFqoiIGrrnHt+rNGZokXzWkOhQAIhQ2GVJPaFlTjUFdpYO
rjb6CCq8UH0s9vWs7YdieKq6p7y+ZEOnzB7xL+iLiziiTk1MW+8rt5mgv1kgJqM28CVYciS1rb5H
Bh+PSX0fl1y1PrJYXH7Jctx9JX6bDhCHHygr7hRhmk36GBnozZ9RV8MsIJ11G2W0W8aRbWb+ZY38
kPovZjID9mmChicu8Haa26H2oNXjLsaNhbDygXbsERL6r101vZSkc7P2WXSVHUjootEv5pzutSW4
Cf+ahp+6+m0ECzkrkGlqeN1MxMk7/0bEDZDM1g6a+KrDFUf/QXh6aebWVdH0t9IIbKvT3NGMDkVc
3KOuPtYJ21kF/yT0+qq0ut1YlTZJvrVLwR9bzjCn90Pl46gPilU1XJlKx9SGJ9jgoexEJWQiwpNU
vAbdbDf8ZV6KHjpcJSH1EvIwzR12f2aXaYH/q+WMUORPtXE3mU8d0a8Juc0jdlkZLz4OYJGi7YtU
oAYjuGzSaR9GwX3DJhc1HLJac5ULpMG+f0L4u/LTz03EbACf7bG1kJi/JG2v4nrGDs0/a8sre9Ls
CyGv06HYyfgHZz+yZsDNCJ2lsn2rNQsveJUbxOhoRIkj26+ihvPU8kyPtLz8WDbNF5nsv4/AiSs/
JvfRCGtbrhV7I65fLCQ9kQwgUz4PWuL2Wh2reKLHptVdf5D7MPsDNB+HQzBh6MpZxhqrFbcwOzBh
zOlV0EN2ymTRmjL3ZdDUitNqSzn4XF/zdLRVXz6SqR+3tZnvpmz+OnFxa9F0L0tjY1Jn28On46za
BSGkscM6gwbFAvtYBOaWtwZkGPt32sPnMC4c/Rd4uKOjxdfNrJbRIsjCQcB4DNjrBFttCsc7Ms0v
qagbBYTPJ6ujnkXK1487FedeY08HXr2CCyhmRzk3hZclB2MEgccccBaaQ6BFuAqkWy20s02fk3ku
f37ygDPLtJxYtAh74Dnts+429vKsJqzn5EDgqdTtQ3//8QTPdSK5ZVIsLWNMrpt2qAitzA8M4VnD
4xDpKuyKjVep80v4vxHWPLlaKzN9DI10Z8C7IhY73Wdux1FA618JjZyPp3N+o0iLoq2Ef6xFZkqR
DVLCHtOb+HjTpYhBg2QADra4wkOVxgHiFdcoS5/Ra2qzrZ7r2a6WpMQUUhKc6dWZKPPerLKa/VTT
S/YzwHQURGYKSbto01/k7Jc7GWz19BQNRYLLFg131szfMh5fwUV845Cf/XQnQ6z6ngUpWQkYCMox
82JCb8jQw50uZ88wLbds5dby6WeagqZOueDSoKYwVy3PsJFhP0TUAkHO/+6H0XWgwQeFkl1s5ioM
hpd0TPcDCbysIhvH4CzcBXLIjAkLskFwUPnnyauGdu7NQjOB3+XeNB6qwg6+V85C1q46pRu2OTvT
pjzXuW9oUkC+KHoFVKwfbHUt9E09LsEzCpNjVrBE5eG01Sw/+xRwOsryK06iSloaRFQNtuUg7AXl
8e7fEXrL/cMjHrhtfyQuczriajUXeNncgafn6bR4gj4KiMVh8DRA2Onj436uZ306zvoMZDm1yuUR
j5v3eKXZER2eRTRA6a1vhObzXwoRUprCAv5q9WJj+jpurlUCwhF3SZVcBZz+AYTNpL9GWKWapE14
m8TQGY2tzzP6QVMwbazWsurrV5PTEVbZJZCzheYwWZJZ+CBGeSu79MGIqk8ff5RzMfh0mNV2K0JI
fHKBpqHGsisTigeENbspCl9EEdqa1r5qsvXCbitYvT9IfzS91aZjJkSQM4SKd1v5RV3UOsS5Ssxb
9G2F2znMExVARk7S2AKXnsLZUijZ2iPr3RjKOWxxLfOKpOAqj7ubNI83UIjnd7yQlJt4HMJu+edZ
TsyIaijEo11i0X3UgBYSJ6hK4gudbtmFnIv+CEx/D8WXcH0SNvKG510KMUqv5FApTsi+L77TVCiB
PvA4bYFXzi/er9FWByz059yo2tb35ma602h4Z6TYLh/vzPMH4NcYqyNm+L61CGULL146TmHqwgLh
XvPJl4+HOVsbm8xAQDcJHKXXIA1OY2626F56Jr4N2EnNzl8czykcz0n4G47nZ9fuZLzlufQfX6qb
mk6AQt+naHHJIcajZMs3dU2W+PCvA8bwJo4ELfFsvTpgRh0LVkHeD0+SC+fyvz9JnnvmBVjnfwOu
DlST+f5ERWB5mdBfQsTEPo/3QR+iNe2n34ppdjtLbtWr59Plyairqmc2aQjGwJIuwbpkNtqow5Xl
ANuWHFDJHfX93L1+vGHORsyTEVffL4H3mtBaBI53auku2S3ee9sQurOx42SYVezwQzONO9pbHkmy
6hhBItMpY5Q2fpxfRMl8//GkzhKcT77emvA1UMCHZ1R5Hhriqd0K60kPjNvO4o+9ZaGnXkMfsTVS
TZmhH9gSPdyPf8DZ+PVrumsKmNVOQ0+IAOYz5Ae82u5J0LwGLIsVQxaQUbERXc6fwv/t1rXVVgjY
YCYrfMWh+SzmXE3xFrB04wOuOwl1HQIDHiJ+QUT+UTZmjJ4Zc3g7fq0z/fDx6p1VRzz9fMt0T4JK
HNQtGzSE/8CcHjTWPPuFVtmNzkc0e6KXOcbbRlvyYzfw+zjVBs/K+Q4rfqjBcBXoQODVJB7djV+1
pIEPYtCaF9aKtuejhYeDRULctJtd/wxM0K7wwju+cft5D9P/GosbuM1xIGhwo/vnCiQJ/L/6KrW8
Eg7wNo1zphKjvSFoXlIzuq/1Ct1IzZC2r01XhIcXHdKzGlsIfQSp/6nv4XqbTdntmMX1gVeapj5e
DH42bsDVxViQRARYrH/+wCzSh7EwRb5jwIgsrja+Y8AT5Vo010X1FhI8wBowKEEPgd8mhtd58x5O
RQ1I8tDo+KTfk6vOxeu4zS4Ch74ah/BRvw+/F19KZ/5aPwaefNDfRG7r5c4Y1HwDks10T7kNz9f0
kF6hS7ePD+i442/GY+Dzx5M7n0S5hekxydH0WYVhgj8Zk0JY8FT3AcVSsOHbMQLQzeRYe7Iv/kiz
xTQNaQlmAgazhrTJqjHInMK97k+ITOcvnCZnBCU/we5aku3J8epZn7YN4G4eu4P3kgObqhQc5s6z
vgI4kbrTnh+0DWG7swFKECI5lTrQbevtovdU1hFWNAauoPZfE6lthMDzH+3XEOtmT0RLLkTnI8WA
yyQbcJnGAoZSC5ep44dtLtO7Rta/zqjggqJjAKDluuHTxnU1VwLJOhy1Du91g1fz6S0I6ZEayS4v
GAp94zDheXUUlaNV8rqYx7cMH0XxXIeFcW/FCmSoK3NK3KJkF/4IAogEpivWbgnDu2c4FFe8n0H1
KfBcJoNN3YWzIe1kCqvsL3mMrncGj9hl3/03tsDZlCgkQhqllm6tG1ShlGMQDDBBSGd6HDKc+CZ8
1ic0NoHyvIN49sYhPltwWwRNHYBEJVlLPNFANIif6OgY1V2SV7Bk9jLT3Mjz5y9+J6OsMpUPdgwq
CoBssh/B5wU9TFwDjRTV5irbBbuswEOHhzYxlJf25tuw6S28XBv+tQdPxl/VxWwUrEmohb4VlJAi
AM5/wu4XE43I+yNctolGrWFgPYFbWMXFoUH3KzBwxBbdmP+Myz47N1T7FjUsA+DHVZjSxsEgIYUi
0h8FxXP7BQ1+E0F/0Vxd0/hYC2mfZsDFaeGy1tNF+XX0ZofiApXs3i2pe+36N6Tczk3yZNg1nQVq
zzTRsthH/f2X7NPC+dZ29TEBzW9T9unctQZXQyDSdA6Ll3XXbxz1QIYJYIEGnqGHa1FcEQBDuvSx
Ad7FNHcfJ9J3g6T19hSEAtCM7yjNdcsggnfJHAR4fyqY9r3o832GR0gRzyXKguG2AjTSrYXxI2yj
d/iOzdtgp9F5ui5aepFUjRvk083cJsD1+PQQEHo/AjMv+vJArOaus7aUkc5VNSe/d913oGY+zmmX
WN489NFdNuuAVrHytgnKy0QIQFIDaLvr5pUfyq1Ici5Dng69qvjgEV42M/WFV0PIGaguVz4HRwmT
BAsS2Sp2890f0f9Ph1z25kkdEBM2hUGL4NG+a0fDJSF5ipEyR5ubFxR1gB68frwhzt0iBMG/9eUS
r6+7E4DOtkm+5BvBQ9Bv7ibsOgZjje77x+OcSzan46zymtH3XcOyFgQSEnl5DIhq1ig5pvYouAra
rWp9iUT/3ua/prWqbmIDDzpTirhYuJ3LGo861Y4cAELNYD4FNNNmu+9so+BkgmsKSTXTKohi0K0k
7HQXeabC/jvy/5ZZ08YM1/cRQUfjnZKB10FwFpNYuzBlf2WYw03TlhekDS/b2fSkyNzaN3p7imfg
Nv3bDjCPj7/s+WPyv6VeW7IJQ+8qJpHWf98lZWuuy5+fHAszjOHwYKIbPt3Bsc+CW3HqWAc0YQB0
UVUGD5FNh6SzyefXuXjnBp4MGTVW39AAKNbeqw+NTb8EjzFUzHQKH9TZNkHmAl5vq2d8ljVxuolW
xUNvgg8/Zzj/PzfRf2KrnZ0hXZ7QJeMmXTfwpgIkB3jCWV6iWu+EZtWqxvuLaLX9FnR2s5wMumri
DQOdYOWAQSepq45FQE1+/Xg7nr11CPB1GJIp5NP5arMA+jzqtA5+iu+8yzb+zN8/ZRsNbm+MdzZD
nYy3TPlkpwRDYPBoWi5S5r5xR/jmZqm7EKdbNdqGTVP3crHOBQ82dFP728boy2z+FegoLgyWJVFX
r8MAAEBNNyUSXzH+tFCvAL5wNbfoPy34i+nwG+Srs/XRyYirHEWMnpRaB+U0kL06Vyp+CSKbS8wD
Pf6WmNLZzHEy3up7DgX69EaGLQPRZ0iasMf0ZakD0cmD7yt6AEt7dGjtxNtyjzj7YcHxASfDFPjH
KoeIzsBR1DDR2E+/sFocM785xrn1GtSD2wLXF47WDzlplbPxTc/dAcWvgde90tqY9FTrIVLzB1Hg
/FjYPQAjMYus+xwABZap32t/EnEAcTq3WfGo/vdgq9MPOSUSaxrBYFq8b9L6xZiNyGl7GKdJM6BX
IBmolideI8FTIJnL8PydRekhkA8EAFxrep37yWtnzUm6Dlr0lV1P0BDJhO2PUiUjt3X5PWuvsoQ5
JL2psptYRvbIO9coTLsX4Ff02VWbvTKgdSjc02b/Rfcv49k8FpW0ddbbYcsA0rYcYoaBPfTf/bIG
kggQ0wBY/ZIC98/B5pH7dpgU1/2dz7RdUH7u/RFA7uiadg8saJyCACFXlU/WmKjaHNWACof70RVL
AFStvgXlw5hC9nqxlCJAYceXnYRrmvTt1MSTZFEqPJXvBgtagACJEZ5fxSL96he1XUf434WxT4B6
DUCQmo2DUTzlyX2afZrNGeg+bQcTODf34UmcoVAFkQSANyeYv7O5t3sgN7McOZN/aZLQnedXQX01
k5u5bw9GBZxiBDZHAuPrcbAlUKGSI25Zsebx7ouM38z6cQDvQYtAIupnNWf1PiGJ1w3U6wv0eEG0
QJtOVfCOyQE5z9Eu9YPRTpr8YiFmxDinZvdFJPUhnZodN2LwNZ6MfnTHgO01TXMjVrupPkOWEH5C
4BvppWGH9aTGJNqnMgKDPLeHMrJBytIBb42Bt0/IW9vD/K0Y7MQkj1kbqHDhRYAkBdbIHIu7sb5p
GUCHdXcXxJdm2NoVELW56C7MEFIm8XcG/s+yenr6ycxAvMgg2oIeem5aajYhuDFW0BXKVMEjlSby
eWjJTtaASA5T92QCCeC0U+CDcJNfkbp4GE39zdT7V1DPY6BTtH4/a/BebcX8RgOr9YzR+DaB/tMR
7TZhBXV1XwOuZL5PUvma6dlFYeZ7UYW7BiBlWPNghkTNaXnBc3GZBZBUTRpVglwV+i9gwnosSa6L
cvCALLYROzwtS/cktg6BCNwJMKcEuiFtcBPhb2FJCMzrbQddk1mPaiUnyNlD9MQ054eRf+ESzPF2
LsF88bdUE8+WGydnf9Wp6OAwr9EkiXZa1b7IEAf8/7B2Hc1x49z2F7GKBPOWsbuVLMm2bG9Yjsw5
89e/A9ljURCmodH3FuPFuMq3QeDme8/ppxG7rrYA3IMfQ+0EMZlG1sxZZmF17g0VNG7d1tzJYlwE
5iubTNVQbIquwD+iB8pBcpsDpXbGKPwhengF+CTXYOuKimYV7KjOlopH8OH0tQSohcctcvkq9ksX
ULevw2vigsOZO2lMcGPa6ZoiD6YfsznOtd/kCBU3DwOziDJKoPEBD15PD52QvYIfxu0kM6Fwr3Ub
4EwQCve+GgAlCjYv7L1k89EMdePA6ARxHDcR3sljfFNnTLXSyWUULJN6MpYPqiq7GAzOAaD2Fve+
k8RowpasCGnG5DeWwu9h2d+QFK94LdxgTcecMd36VjED+Tw4VRsySFUBOLG3VOy4Kv4kjK33Y/O8
T0dKzr3KizvnPyX9YktFaNz/8jD+HonlP5D1dMZ0Ho5kH/47dCi/XrY7ExPtmolilQX2jwF2qZ0M
26U8CPPsjEEM3wycImwCeLWHFwkQYZeEjZuBlUfIZ0nV7EWUv/sVTAysK4nctyV+hYUtImxdIp0X
UpFyM4mdDEbVY7RuBzAJ/gPr+YemnkIjYuX2NbCeXHwdE4Q/KkaOMSXKYivAI8hplTQpaATn1sXS
c39nPkjXsGi+daqC7N74DIpQWLZP0x3A3bHWMV1JhlPfmMfzKvkY5b74voh+Eb3pKjDVGGNjoraQ
D2DjCgrKNn1EYcHrPnceWqaYum5drPvOLta+cddAMQ7Nn4DtAF2q+ch4JkK3oCr54rfYRAdzA1yL
zJa9k8lWpkrBeHtcnIrik51pWJZWnGh+v1Qq/mfpLp0cnP8Aj8TIL4VikgdTZBY2/hmbhL05Mmsr
Jr+nzBg9vSHXVlTfppYVe5sBbuMKKISrpGZOmlYHiWgfSbYGSam7y4JtYkW+QdDhacVyKJUsrLoi
2CzL7zW1wcphexWlCwAShibDAl6D0CqPvFq3KnddsHYKrL77Me8np0TA6+pLmvnlTHQ3yTuP2CCL
j+PakSzZP39k7kgD+jQ2CgUKUBXY9A7zH5o9z0AGojgOkRGMoNvpvepaWYHk0GFGG1u75Jvodrnh
yU4sm9xpWa6MMy7hLeEJr7ewl8VUsLd5Qfu1QWkOs76zC8qkL8UnSueCaigQ63N3WHFiKawaZM+i
g/JMlqWi+4uvq2E3hDFZc6SStGlbsFequZ+ns4dFdOctV7iTwZgs7MlFjYm+YlBp7TsiF1eL0lwv
2/wBGNk0z7nvsvbdSpJvyZrcoTx7s1YAcZC2HGtVqeIZWi9oqnNNmkWLTjJYbWWL7UCbOemrVtFp
Om2Etv5D9mOUmsfTgImMytscSs2q3youVit9ZKYRnUSVbsRdLF40s/8dTBBc1I2qxj3wO5r0Q7ms
HopEyKYXb7ITT3AJvIAUCC+4a9s0sZPDPLICi+ADEET+tiAvjEuKMwbyire1OzGST0ckMAmisksB
OtDt9JJiaEz2iYIVD9jiDGy3267ANXNqQlEJiPuIn+SxfClpt1ZtGeMzIhULJrK9l7VUkK+IRDCf
bwQyT1UYA/p/yPb6vgbeyL3ghnieHWtl8O0WgHgQCT4PAleQn06liUe53Wih/FVx6PwpuddD1bUu
XhF0iuS9UEu9tlYTk2kULdRAjOS24WR7gB7+ZAQFQGyLTGDMuR9xd0LGfycqSjckRatuKdNfpMfg
FSFleP4z0n+DdZH7r/giQVDABVRWZZiX93p/UZHbpL47L4LvHHbnYNxwihJH3ZaoJf+mUaKRh3Fp
hhSzT7gIwksN0FZH0Q0rDAZg4p6/ig0LAHHdySjFn5Sgv26v1Lv++xoYQRNKP2wBLRD/gv4KY5vq
3VxEWow/Ah2pnGTOfqNk3vmPx7+fJxGMIm0gtCEzHkGQtDdD9bFX/VQVzNtzm3zoKhgYN8NgAua5
n38zrQWuhFVjAKL382sU+n3lYbhIXfIds9xO9wG4+//9TJiUQVkfk6To2DOaa1ZaNVsp2MmsuMCW
blu+6xv7B6iLhV0MnhXfS2J0VhrhJdYGWRUdJFEvtwvl+o8VFyYz/K+4OxXzFe2RzjdbG3A1TZeG
I8DQSZFW2UCDxgrSBschKj5xk8b98RjlNSQ0cFJay39LHsxzvnthjBaPazzFy4KSX7NpfhanAQhk
T9KIjEYv3uA99qJYPz/OigUgDGCvagZgjL9Es6iTztPcvQTGTJgp8EKqpcswYyvdGO58FWOO1a2/
9x621EsvOdmA6XDPP3v6gVhT+1cmUORoH2HXUuuGWtWmHmqW2YNvY6C5ukjyX0ZsOjWWtM/L4trc
vTDGbszrOqCHRxHXJ/DP/sbsRHBIYRnFUTHPSGG71gbQn42ZCxbrT44j09QsJNktuSqML3X5IdIE
q2P8A+1kUMO/+3oLWDV1pXp+oNdXCHk5xv5EjImyO1NfEwODsivNMWj7swNzGcLbPwak8PvPvy2J
ONLgpcp72YzRGvRJMdMYTOR59QOX131ol+seWBlm0EZX5sfzD0V0dYzVUjbDLDYTV9ekl3YJGKpL
4XQWV9d2N8dYKYBarHnTgNhQMSQ3lw2XiDbGuBXr/SdjbNO6RUBgyvA45BNxATOxeYDjoVjNT0ju
SiVw/nyDvzsXY6U6pdQrFbhKCAhRqa7D0qfwk+N8QenLptv1gMjt/GXxDf5OJGO2LL3Qx6h9o8EX
vEN2SC2Rm35uc/AL6RImJ4CMYqyVU9m3hVoC86dwpSIks+iEvCh7d5M6Y7cyAGbYRYX6BZBHaGO8
+E67D72nml7svgbTU/A6H2Ecd3YlGqd2VSgBXdcTP5s+ypkoCuFWWyliLYrr2PzGBPdz09WXC0Ak
VODdmzfWqTj2B8AiXo/hdFBuc7cGTDbOp7ixW/jDBykEcfablpWRrGJ0CrgBQM9ltLwqx1HNCXy3
aX+pt3eqdqqm2/Nvk2sxdyIYLW+sXkuLBKzLXXFTzSeALt6uAPJRxkPU3sTCkgT3nezEMRpvoxQg
6wMw/QdMr7pXKrIvxz6q983RPCRInq17+kVj33b/bICn3kGUR/PVEcsU2DPAl0Vh5PnFdrJsqRul
NSmzk+n8M6ZSZCcQob9mSIV76Cd5bJVtWPvI2CglZHK5G236C5gqfjeckAWBCo3TkVOZKHg9P+AC
NLcyyvCV83TwcumdPN0AestJZ0wuC8fE6Ath4qNnwhh7msqZWVd2UwNcF2y7XnGT3hpHQPmA2QfD
MJiF8cyjhIr1+/MPl2MAIPaRcYRgo/VFNhL1MYDrSBUuxo+VzE45iGYJuV8R+LY6ugHYuWGhXWwp
sTF4jJFjNfqqWcC4jFN/Rqcs1mNHnw7nj8P9ijgFhss1EzP0zJUZshG3WQsgXxU8724r1ZOjA2nX
myT1vtIwXHJeHPfr7cQxl5as3dKPCoIVWYvu1jS/nrJVUH7kbVnq8k4Go2baMtRFogFKuu17igfr
yaQDnuNPon0zgSw3XOVyqJaxgL2W4/4wuk5Mg2L3mi+QTuoM2zZp24DDowuGXgGS3J2udyFRvwM9
2Gu33gFEmH/+a3KisWcyGSNKmiSx66mtQrvvPkpZeSWngDOzNEHGz7203dGYN2JuOeon6RiHGF9+
yNLpDjPFIn5Q0VGYh7HWTQlgWKCnN8qlsl1I6YMlGvsXHYN5F6k9WWUbYadBn8YymLbsXS5hBev8
lXD1iaCShIlSFL/Z/R6MJHW1vi2YdJnTDxaaaXVeHfIFgyizJtAlXvNGhwTAmRuaipfHHCiailgC
OkocbiDSsErHlJUgymM/AcFGM0xeq2MHsogdkuV+utzEheZ31QKsy7tRjwXhLb2fF9YYsMBYoUJa
h0X/56a/LxWzzDQwaGnFgyxJXldg3jx9IPoBDuGgd7N3/jvzVlFx+CeBzINBMW1NdMp+IqHJ8Hsi
sjgSV/Pzk0X7kvlR9l7V0+FlD88kM599bYe+q2zwd41lg4HXrZFPC5E8Wy7u9Cj7PnbN56RUglZG
YX5T8y5YSz1MrDlQ4uJXVIncBS+s0IGVg/U1HcYH4M/PP32cxmhXboMU0LXQAUjgz9dCB5HL4OXW
zwRSRdvFwBLAseYZoM5v6d5xSnLPZDGhaJ9siLgpC8Y/JTnKhkwZN8Sbk/xzwaDqBMtWGvKm5+eq
irYYUXZB8fQ/rx1yzcSTKLYUbCmY2xwTFJSk6RMBKuaYp64MFcbEjMBKcK3eThKTIcVDjHK6DauX
x+/16mcpcg7857cTwFRaimWtAS2OjAjQHlsAhLZQAnGlN2P2C9xk4iomfc4vLM1OHvPcgd5rpUAY
/c0STyeHSjc6FGi20VchLq/wDc1OHvPatR76lQ2Y/urRwEQDcfPbiwGzEZTzOMtdzZMiXwF0qSeO
p/mhzE428/oBIbeq2wjZE/mVjPeFDtRpApzZU5WfiKE6CwEa8vL+vGnluuKdUDaqiGpd7idkf1V/
K0UAsswSN7U+nxcifDaMw5ji3JaNWfmtbP+VJFOk2ix1z7ym2qjV+JC0p1SSK5Shg+JCPZX91SvY
uPlfUDWQcFoGYmrmbLocy81cwTcpNxQvxcTsBtYDam9yBgc4S14uX1rFe/GE1L8c80kw4xSVRCUF
oRnmb2tJ925fO1XHtytPohhjKS+gMVgoIzfW2xHaYvug9ARPhG8k/4qwmAq4JMmmFHcmiA/uJ68n
YWldTAkWmLfYoVNIJZC5U3+KwS7ZfRBNQ/3L+3wSztjNehznoqcM7vRTzte/u5C/Xc8rjAzXzelP
0hgjWgIaRkZj7S3bDvyviiKEBhdHx1Kee7l8M01AsszYDW/WDxjVmP16G0anL8yvkZWTUHCJ/JM9
iWOsybzZY620eCf/X071SRSjdkTNQAA+RdhwBwTSiCGPZj120S9VF6HOcPXboMMtCLuwMsq4oLmf
tZ70SQWum9Kxx+sUvfbpTWZ4J4TxO7oyZoUc6WXYZdhZmCVvUKIrWd18wQXRp/XCn+7kMO9BwdBa
mVeIsLRwHO/0oA0tTCno8ZUK4Ggn8YW8rVwHjtV506A5ywsQmRIUJc1aofMZF6BnBIjUBV1ikuWf
dFurwBj1G6awkJc8CWSUa5CrKi2qvg4NTPtHI5gKM1GDkH8mtKcf5ydfQLNMmdLbU4m6BsWrypag
x+ZrHI7r9Rp0jnKVnBRNJJK+5hf3hsE9cGWhQvsCnMXqomE29BSPUHHw5+IBC/gwPRTgm0F5GHO4
D+W75mN/7EKRbRRJZlQ6VmZ5KwrQgclt7mgAA1Dkr0TpfIt83YpV5AV4nxYkyeDokA3TeIHQkWFm
h6xtCRKt51XMye+cBHleIHqgvOPtBTLHsxFfbqqkxWGytmA5Amh3Qpw+ncE58dVaRAh8XEezF8da
rW3KU3NQgcqRnejy4nqdBZJrdK+sCvPMvwIMPg0AO4ZlslO+6WZgLaS0kxCMFE6lH80ilGtwMIlG
unhygAqK6oSKSjemaZ+7GU1aukmzZjzMjGRuHE9e2arEbfshdQHaJSosKjTeYNVhL48JfdJkKrUC
cC6Bp13pKK6vH1P7gXK+1zEYfGPf8MqILqPaYXQhXpPk3iJRdAU1VB0zMWwSLoEZst8GrcIrpeWI
0v8de6mPJJuRe95m82KvvTDGNUSWHUmZYZVAANkOM0DoVWP4el4Er10JCK2nAzFuQVp7qQTXCCq1
YMsDHZbh1o/gAabkv66zxlO7vUBG7Yi9qWsTo4I01psr98PqGtP0axjjQzPMjTOobSNwfSKJzBON
CMiz1A3TuQ1ghu3yoEffUu171NaeLn0//znp13rxOndfk3mdzaRBw7GXiNk8EmrKdJdnGTYPE0Gl
VvgMmah8TsCzhM/4tBdSu/9wvb4i3eC/Q1T8dILhQnRDnut4FudbFI2IkZ/10bEXoCEdjxyKDCnu
o/MCSqI8CWW8+WxtK6iXMGsxQc6fURVMdoBcFqMqIl8gOiF1TrtSF7hsCvA/9FloGa0ztdet/ZY8
eH8cRpeHqSySMsM3pPHxf86DecHeXhqj1dGkY0qlMaSgXF2MuHmVDP6gMEZNrfb64eEV5RqRREat
O1Jit8FESoodMtMh7u/ZoscLo7Soogv7F7v19DwYpdbLSd/aFt8zs50RSASlD2qo5WB++APn8AqR
oiMyyq11a9OlHZK3t1wh90USIqNEiezjxWZMZcj5sFKA79oGB6QEXqUkdc4bK26FGzsL/8hgq5Od
hdJ6oufxI6Rk1GLmkiKHgXsEGDx0qL3sw+ZKNJ7ItcY7oYwx0RNg1SQpiiayfMqX2I/IiF7aaUq/
yKK+GeHFlPsD0hvdqXU+RsmULwXYZkMsujj9F1AJlhhT+dh/wUrIB6NxJpeyFJiGW37uwGe6PkSy
Mz/kD4IvzY2Sdodm7AtRewATdo/l7ea4JOGqHAv7lGOv9HebPrfBwnJMQWQmRHfhuqSdaMbwrPqg
azLppUDNkxvZzk+zgpBa1gWPSXStjMXpok3bUMVE1Sar7jJSzU6b9h8bq22vpUW9t7C2HgtEUn17
4Wx3J2NMTjavi0noGEJmX01yCnYwDQtth6Yd3QxI3a395fwtir4kY3IyOVrTTULyJ8nVsZgSd1al
q84kwXkxAs1na5hd0qyjidgvAHaMb7X4kPrP8xJEH46JHuQ1HleyIUqJbJDk3M6p7WqVdQOGM2l8
mPVCcE/8aOXpoli4qAatRLmmVVmj8I3TeLscuvpkIkRHA2HzKlc47s/Xe13DDI5poUnJ3FSktlld
jloWzq4WKoHm11cGLXacFKC+Vq7IpPFvzKKDtbpiYyDmuZmpSlDX1R1taldBDAyJXsjuwq34Upzb
f0Qwb13G5K4C0tmIDu42x51zfU009C+O4Uka8/20Od2GinRAwwO+F/FnX/FynxLydH4H3AyA+yQf
zj/Jf3kjTyIZ51olW2mD3zgOs2N6SCwQxpeuDWeuuuhwo888+ecFiu6M0YEOwJUAZ8KwAzDrnbx/
B9He/ySBHZQsh2zBeEoZhyl5r04fW+N4/t8XfTJ2KLLHuvFaENgjFn0T1Mi+CH2TvuGXxvbv/bAD
kRpK9IthL1KAFNhZo19bh/Y71lr/xzMxjjIikg1QC9j09RY8bMF0swH6xk2Bo1t7zeIKoc9oBHDu
WPSZ7CIEWk3UphVzHDSm+69kXsIbYwzFXHR5IxGURN/SbBDdGGMyFC0zoiJD+Q4TmAdATYdrVV1r
evMmd/X0MBhbkWdTbmy9ji84naac8oy8gdhN39k+nTENi6ZmS2asQMSLfE3+1Jc33SyLfBT9Guce
AmMPRlu208jCQ+hij1arNVcDCg8GxidnMhEPg3bbbU1kMqKqNT+TeTLtBtP+6s2u3GoFWObb/RLQ
zVnagwLRc+esHnZOhJoseoXs4GG29f3SlKiTa2GC3tphOWCr9FdOkMzXkDeI2igi52VQJdwpWVZr
ZNUlsGnNxl/nFQP5O3zj1sn+tRiMBVEKK8smGUALg/4raoxrA/MKua09CAwVN8RQiQrGLlRZMQn1
/ExSWQ0kVTB9+EgtZZ2sr0VAr+1xrpiu54qCDL5TxqQ4MOHBxaSxREya3NZmGxc1qoBHunxCXHCw
K0jXUneK3tnA7P1/EMpcXTrVGZZ2LZpBAY8hAz4E3aWPlUta+gFejQV40UZUU+Zart1JmW8bpZ1d
VNYmBV11W/Yo7tq+LGkC98xV+J0QxvIbsrmsW48LTGvDqdbGqaLRXdBsNguRAaP/1AvbshPFmH0z
X+MSIEdRoFZXpnktTSIKIb5K7yQwtn5bqrFtjCiiwzmjrwd/eHfAOe41YMEVttr4Kr0TyFj9YVgT
gCNGVaj32uJnZG1AcahH5gja8sW+HOsBkFALmbEQTZLPdd6lR1JMG/6aiFa+udnM7qcw7kEFJ2xU
EUyYNM3kABKuTYDqa121leJICoDi7gWaL5LHeAqg0ehztiBSHQLax9Fcsr6nNRPDKe1QcQl6qYU7
Va7V+tKb9klRhf1rBdhhf42AKDCNELemCfZJV8DH/Kl7gVfGzVZXbAMEr5dlk5nMhmByAHNCrdxf
G4seFvLsn/+mIhGMlaklqZayCFamSy0nj1IHC83nJTymfGd0kJ3nR5g3jo2EaXuNpH496/44Vpek
nrEKmegrdi2H1ocKAQlwMB6s6LgQ9UEdWrD3aKFetD5ZhssKKEh1VZ6MZAqmqW7c0dpOkQGK3Uwf
L4cufVfKml/NQHsmY5+4etRcrt106GXFI1b3IZoagCDqGahS1FYOsZP+YbQsHfzX2hRsFAOSgClr
Bt0kMZ0yaS9iNEQiZfuoz5Uj5ZMJ/F/wNMT2L0tfPGkBVGPZ6W5fZ+C/aj5L+nTVpPJxAC2mXEfH
fEPLHdh+bmGtlxOABIslMpy0H2UnkqRTKUnv626VnBXs0IfeaI7GisQyA40yqE/Aqfk+sVAvzrfO
AdfKLyMvAju1b0iRCxIZvrmnqS2aiOhzMwqVrGqadR0ssR1hSY98Mwx/MEVLcnyt/SuEzcbyLpl1
4BvGALC8mPvrqZWdGCeT25ttvVyBMHn+vfFf9JM4psqZJ8lSACY7CnA00DxdKCIzJBLAqExPunSc
LRKHdbo6II2LrPfnT/AvPuXpCIwXHreEWNUECVqYHtrtRHcn/2bkiFbfgGsBy/Ykj554FyUquVJF
W0E/Wds7cXo94GDnjyR4aDr9+50EaY0zXbd1WO64cvrlADYwB/RO54Vo1PW9tDRP52B8cZUr+ipN
6FCri5n7pFhlZ1irhw4K5DUR0PTTbb5MI9W14zn1iny6q9sMxIIFuY17xCDDon1Ryq53KtIc1TQN
0e5uL+xFuTRLxOY6+ZQqo9O13tI63QIqbQnLrcVyW9rrQxMZV7Maf55i0LiOMsib5BW4R80UAuR0
8tvtVzWUPxWl/TFGxRdViu+bXv8aAwJwrgbVWRvjB5nyNdDb6tAZQv4Hfq6jEcPAOripYoHm+Q3Y
baOpqYpK2TME5wzoZwAaB+mEOLui2dOL29hJZKIDa1OqNAUp1Z8iyXZhXaqn6OIVXVKqceckMWYs
a2qg0ytI7t/SHqL/2BlhbEm1k5JlyGyEAWRsD2aU3PZ59w0tMSWo5eWqBtjs2JpLkA4kEygR4VrS
py/KonCXswQfWLbIfFwlyDJnIM4E1Pg2LN00jA7W+/xn+2F6HN1U3S7H0BJFsyv87rr0KExSdiXc
ERRc8uOq7U6xi0JNY1uvUxQPu2N9io5j0Fxrh1dUlgWX/Nhx2kkq4XilZnvjODM3Rdl9acYiqtFS
r5WBva/YmBwTYIsgyvUlwHUmrSA84lrGnSTGMupNZpqgG6nCcjOvh8oMtUa6qQ3l53nbyPcpOzmM
bbTnTZ3RCopDq3xXgG96bpA02+6U37+Ojpm7O0V2AhmDgxG2XCKgJwyTmAQSbP4IxrZJlzt3LFr5
m9pWw8FIWx/oeOplE4EDfhwj6RuoQorrZFqvsm1MsNOFutD5L8F137vfxZgl7JbOFYi2yrBYgs5E
8pl9Oy+Au1OA7RZFVrGpCzws5krn2iqVGYMbwXxCrOjkp/QK60mvGLvkv50nQcydpsuGkUhKndNu
x3g5St21Zgg6b//iN55kMNe4wfG1tYoaWV94g2ecsk9oQ/iDA8Dyze9Oif+WJW59//mYC0ripFNL
8P+GxhWdLlMP+QfNka6kcHCxAybYquNBDz+TxvgOpSN1mi058BmLbPDLfrqOk8FXi/k615L7HmOv
Ya3PR42Md9h2DSy5+arJMHFd/lGbFLcHp02rrEfBE+Jaeh2LDRpQoCy46+femrSVXq/tVoXAtFi9
MQZid5XfJq3qS9UMwsXNG1rsfWvAKu+n2d8aFbMYWXTbpJMPDo4PQ05MvyqbhzxuEuw1C3G2+eqN
dThFtqkysav2a1GO9ZjBHFParM1T3mfH+KAepMi1QDqs+GPnv2IQhDua9CSVzcGxbF/mBoUJqsG1
NnWGk2FbyFrTo2adtILe31W5ZY6lgURKtAaocj3/TjhzKdpiVHXWUIiDpP9ayssPZUqCdu4LH/R3
kj+npeIW4Ar1dM34ZGE0XqoUb0xn4NznZHHWVpmCXpk7p7Bm4k3qmGChNPnUlO0Cks/sgNTrMFfd
p1bbjtsqf8r6/kCTx3TV1w9NWtySMs89K5GcEYDrwIi3xgul17/VMwVBBcuJqWUPckl0Xx8bJNZz
LzIGos9PffTOB49djnWHBYhJ/337he+wdl+bSYISpdXiuqLoTOkl2qDEQy8ZtR6ifLRDUI8fRFVe
rsvfyWNcvhYbcw7uRrpXfJGuV5Z1VZt3RifaneeFMSpmyoECDIY7cOI8/4StMiIRK+ME1m38mB/a
K9OPj9Z3HWgKsSfaleYhnQBp+Eka4yHaBaNasxnFoXzSA1N2qtFRQS9mvNtCOZgvS2+9UN3Si2/s
SzBkgJQ1DQwBdhjvu+5/AuNAMrsl46Qg8ai0n8sCMK/cAqVBIK8it8sTZFF+QoqYZ2Jv5PmXzdQm
j2aLtsOO1omiT45hH2Zed1FcgLVgcogHYrM7VdQ45VgFwJFaIMYBH65N2ObAROx6iWfAUEpFVzvT
iq3wpkSKWUhhLYNOJKkXPzeUT6pVHs57CZXzlp6JZtRR1tWmstUF2IpVAcSFJPqIhMuvSXbQc5Qk
1fm+lOr7tCzuK7X8Gdvxg5TrV2NnyXAfCgFkQxECBzKEQQ3sQb1RQZyhd/EvjMt/b3Trm96XQR2b
F1iD95SsWINMUprAaNW7wdC+mtkAwjrrfkmk8PzBeE7ZAGCGpmom4F51doR+tK14rCaADk1Y95iI
U3+MD8phuNDex0cQbfjSqQ7Ke+u/v9RnUhlliUBaZpm5nod1/a5FqXAwfhRjgRLc4AjOR988k0M+
k8ToRJOYZSJLfYG9OyNMsRLUfwHeXeRNrhzobnWru8pJ9oqTaK+EEzACnh+wwQbov0Bdy8jNbKmS
QHBYhNVwQnRj1x04S1PvLadTAXcC6DmFGI8djJ2XQBGmIuhFF4/DjdZHrCv7mmPjv+j9BDRzCv2p
3dW9K0xG+cd7EszoA5j/5qkbUccCyeDog7MJxRvyrkucbgBoTedvvk02Z74Xb7ZzkgoDDUkVwT6o
lS2NeTrlrFfznGx6MFqqO0bfbLsTvBnu2XYSmKuTNCsG7zcS7bILTIp1ogCPC/Q7b7m7nRgm+B77
urNKc8lRYlh/RRhh1vzmOIb1T7t0kNB8ioBcHzn2qbt7RcWI3s8LtdgJZ2LxEZATVdEbOdjwhssN
9ru+wvo3FlGHu1c00jilC0OFr8BgPQVbfQxAds90RYYK4GUdqTCGDpTL/sNwKI/FobgVzRlwr24n
iHFMLbCcTHi+PNwUxbXbPCTaXWaJyuwc9wd6PQNvDy7QNtnZglwhw9bJKj5eAXz5orgp5MRH4fXY
R8qD4JVw4sBnshhFU+xtWBQpMQKwVPnxRf6ldAdnDVS/+tILnBzPvdINUF3D2g+WvenH3d3Sskza
smF4FrVwyjaPhwnsqVe8Bt7nQzJjUVw4BZhsjH6hOZpGLdZxIGcA72P8pcIgSIb5p9nDOnkQ35uf
Ize73IQjGvT22Ue/F8xoXITNlbjv4/KxqIcxWkS5Gkp7WKQCP0BY/FTenb883kExmklx5yiKDhuv
ZNVi66PV5WFn+Ks+XRZj5HTj6JYR+XVeEv3lzMlA9go3gKgMC2qsFzf7KJfWcTADe63hTavC2xrr
Wi0yTLovtuLoa/Oe5IBVeYNYgL+Bmx3duhdoLXJhJHULOOqgLPR3Y7MsLrY/cFrJzwzAoRID5FNF
IoBD5Z51J5TJHrA/WvT20GMuY6ycbm5OtTk7c47wr7IPabz55TYI/CzH5wDe9emcjGYM2myVTYwy
Uz7PoxvX8o2OKqXA7fDSsGdS6HPa6V8J2KMxrx/5K1a/Bs8tVHAMuq+xay+ueJuFqtmLN7M7FKOG
jYJxXsxuYtp22xxTvZbJeiWbjT+ptVPXg3/+qfCGKZ6djlE+S5WIObVAQqfIPnO4HUj5tfMXFLbW
Q658PS+No3kmkTHXSLkqXoJWqJk0RpoFDP4Gg5xWc5eaRlBZi6M1h/OCeB8RHIsEPT0dBUidcThL
E5VIPGfECumnkSCorL6r9v0QXUZGIRDF8W0IJWFKsCSMoW9Wx9ui6yN0K82gbr5L1SfJfreI+q28
UtMzGcwTbDFdk6sTSULE5G0Bspz8kJ+wwHtJrQoY730aUSZX+vvzX1F0NOYpWiCyWFZDAf4GSIFm
21E2RLBY2D8vhXtXuw/IvMCpTklapNg5kE9aeW9mN5F0224fFUNU6OQKskDPRUHlAWXFBFfZqjdN
j8Y1ajcbiE3nO/LlBcHp6+C8eB8SWYcChjcFO9EslVaeGQMo6UEMoQNBVg0Sd22d2qX+1cmPKFth
iMNHnwojCOc/LS+NxJd9EsyEKaZk1npsYZGRcu+0ZgAKR7DK5ReZt0Cat7irt0yX62EWrkFwAiQM
VGB/DLzHCiAemY8tp3plKyDMRUeywc7hdvgH517yRKvKPPikvSyWPUSrJxDIKzjl4E3eNIGQE2Tk
q6+ick7Dsij5sAayVwbZKqTP47kglQ5FURhbRWGPuXVTmlp5iWVH7JyXyXcjuxNcIb0i1h/sJLCH
i0ppQlIHA/0WGjaus9tLo9e6c3ZkkWZoOM4DA20kLs18aJOs2Y52OISxp/2vx2NeaGM0rT5E4FV+
S+ea18sx98dj/EIu96tVpODiMIm7BYAvd5cH8JlqziNA9l0TilCB/+WD2gQEWMApeMF4tkVbpVBG
YBid4dIqHypvOcSXC1aXZf3jK3ChuHoH9hlTBiEV1o8YvQNFkBUhMPzNEjRfP/FLvAJRiFrmF08T
aKQoptj2y92jvK2LvNPAQ2hdLV4P5kjtc3kiv2RfOdg+uVmDgqAPknuRr46iuIWTNJjqTjbrEtER
shFM4yYTpzhSVO78hFUyB6jc6PyjTya0MrzgBd/TQlHHVF9OXRvmGqWojmG2hri/p/RjOQQ+G2aS
MaVPh0jA0GYiYxHuG/PulLLUAe4T4A/m43zhTinT2BwNQ8Xy739vOvAOuRfFOGMNe+J9RDffMy1x
t6p2syEwqneGqOnPjTt1XUH7DFyABjAHnxuaRxKZrIGgN3Bv80yogZIfGonw+2g6PJdV9XJWwcRQ
WVaYo45q+umR7t6CfvhNfD/mXhqjgUaTZfUGRD90HNJDuT1uk5kfKFiBJr9xm2wvj4Uw00CoWhRg
fg4tAh7p2TjWm/RD4IR42maAugXgQ9hofAHota56vKbAeAwIOtKya8pefAJTYYpiZuUD4PYVI00i
kYyCa4NWVroFpMzZNR2sw1RXw6EFsjqKH1hzzIPCJbkgheXG2YZqYikZ+q2/AN2qSC+bJsFivw6U
VwRqYBTvQyDlIFDzzQjV0/FGnPBxXcReKo0xdupdDUPdjsMfeAaYbBq0nP4XGDhqNlEfM1GqfVH9
yCtJiW0LO/DU4erAtvwN3mEcXmEyuYq3k8U694qACLvBgMBf2FjJt7D2jsEJ60AOWnUQvFNeiL8/
HGNVtm3Ck0kBaFZaieZrUjv5Q533p3jMvkdNcwmyvttETh7qrvypYc7xYiul/n7T49oFmNFnrchW
J53UX2XSw/SlSRwKfiAvXtz/QOaudb0kQFCEcaBfX73MvM1Z3xnOZ191X3UDXC3a3QDNTHZvK5VA
pgKMKXrbO3x++eYPUoX4NYsOyKgtcu6+B3Q9pWFXPBPI0OYiYq8QXTL9+92Z6jTJ5VTF/FKcq1d5
jdFR8kOtvi0YVOs0EY6D6DyM72isOCsrTc5Cc+xDOSnv4yR6EDwK0SUxHmOONzluVFwSeAOriw7p
UuGBI/X/WPuO5bh1rtsnYhUjSE5JdrPValnRccJyOiQYwRye/i5Ix0dsmF9D9n9HHqjKu0HshB3W
wpQtVv/qYv+GNFFyLHGMRGktaH/zrxe4na44lBTHxjP8an98gyfgRxBTxZXei4sclrVQo4nAFVjW
df+zrroudA0KwtK0Dc15aH2iF/2hr4chSDFe7rGuqfyptnVvWdzrBSsH1lBdD8q4A8m24wHIaa+2
meZ1FGVUyXVIvJYreC0tw/w8Bl3+Dmtla7Vu7Y/F5ZDUanrTZoDnAHgNX61zCqz18Akz2zesa0AO
AUpMmlHKjii4oQpDOn3DNW7jUSndG9qqfqzvXvBBWBtkrquMyr7UP9TRqad3RP8uubOtFHktQ3A7
VV3WjaNoz2uevxCbBgJysbewnsiUWXBAdaSmfTsA1qRRrC6wnH5PneWujtOAFemVm2LaUY/3o8NC
ySm3HYVpoqpvuQBXFRwFoE1iWg1gftZBUQiK6ME9dEOzx8Q+YGSU6yIlH/Qor5BoWnXAzNKnACT2
UqcvPIzRyWahtj/Df79GXGuxOyx3qwvmhXhajYTpvZt4JfDxmx5oeJWfgbVda/Y8z25swDbImorP
YCS/+5RX+UKtQutVkhsVuif9kQ/gTY+GseNbzBkmw573Ydl8C7K+PbORLsqGNLcd6KtwwUkYukKo
UyNBSGbXszMHUGTRKFve3E4NzVcpXCFWoS4D9NkclRySIDSPwJTmhF4vtL8VR5WWtRq35QH2CZTG
KNlp4uCuHtdOrC1AZUpxj4kP1jIQoyrfm90YmKfkmGHH8m9UGuhuLlpxeFqLU5Qlgp+lZoOyr7sP
Bn1Ps38yswzGufRHmntqBqeYtL5FQsss/CJXvGlIJfF38ypff4IYC+1CiRd9ZFhnMotd6y57jRqS
Y266QBBJ6A4BgQsRYQTStEQjnmILN6enyOHUI4zKcl+ZDME5qBO2fKYegFOWxymbE9/JPgzX8fO2
tOFzIwh660aGzbFZfCW8haSiBuqiun2uogBObZ0IVDv8zdQFUag9se8kbO44IObgEXI1+fUVxqre
MC2xeeKVaCGKtYnlEk5yv4++jDs+8ZYHNsftXnx9j2FSn4FcXlbY3iqQEMwuqjARDR5Y8P1dGWkd
ZcBldhcNC05fp9G9UpCwdZVEZTYrJGtJQuZpaH3fmAoSgz+vkGxZgA3l1E3MKcL0hQhtWcxS1Ayo
DL1WBkpn+mr6+S/sfC1CCNAYl1BH8LmDcvHW9pZg6dDnj4IXBDJA7MpXhzd92VqicFPluAAnYca+
B3/J24floBZfkVLvouvZiwNpb3MzkcPAHoebNgH9JLaXSq0cdZshp3pBqlR7GACGdyjAn8ag8ZwD
EJqljI9bMXglVITR65wlM8rcwHICGh7j4iW6h713NCMxKBxTD0OQdqijyoV1pGP8KZVO9vCPKMbg
tXwhBrvqaDRZjENXI/uqIeNxCvW6AZBdtwDNwC6OEjXaMvm1PCHssgljZlqJWklpq7NXq5bfm+So
F7afZyg1Y/zA6bqruigea6N9BwyAXaxNTzN1n4qyfp848xJKftFWTrb+RYL/S0rWTHMfY/3sJsak
OvRMizG6oh2zH3B6QS4tB28Z61qg4PUcQHGkM+YnQyvG6dvbQZcG5a1sei1C8AeKO01TVLd8tcE8
Wqd18042dL7p5tayBMeQNfWcxZyz9KW4/dqwkM8oyoxF8AgO9iYyxcWxrPKm0E8t+TiZi1cuYYcZ
BKUKo/6HRDm4Ol4yD8GH96RKlSXBU1J5rjzHx8zv9+gReLzyLO1QyIxDyACUGmAJRQmsu3ZHkxsT
jMCIisjGM3ha6gMbAMmwAnJP+XtS4gbElVCg4UVjxOvD5g0vMxnTXboHZ04bYBnHV3XE4TiIfr6N
wEZigOKmkGHrUU2W51NHIXjA90b9EaS3eHYgAwiL8YPsO0sMUNz4RI90ckYHh8WS64hhp7z9KVEb
if2Jm55sWExKi3+rM39Yo5XJEtzJPA9a22Z/RQuytRdor2xdF/wK9q/7tp+7FFydFOt0OsbgqPMh
i0E1ZOh60GPJrtOLLyn2fD3HBK2i5LvKVEXwNeAksZ04xs2pIRAnFp8bhgtVoW2gewBlCP6vnlQX
XE5cljVpObPTn3u3zYRn/XUFZ0MNcFI2gDL8u1a6xLXpgrPJFG2xShXf8m8a95smh26FamtYGwC+
wfkjwzCyos4tbNK35r5VAJM7SN8xm+fB1gxSYAP8LuKYrZFXdq9nOA+/KU7G8wJr/kbGr43Raxtv
QQd7cdgfRGvt/ECVwuJpyApYgWX+mKpyVybGjijTB7XRj1PbocKTnyjpUwwZarI9vu1UdSVdsEOm
T23saFwrZ8B5jYAnZgbgvDhLcbEAzmu5kefjm8FpJVOwvUwrGEeNBExU+5Bk+2raT5oEmn4zvq9E
CMZGFPff1paZjX6VOUEdYUd3/tJRLEAolk/M62pUd5edikyoaHWzU9XOhG9pD2FW3tHmpBs7O973
2V0x1L7RqfvLAjdj7eqUguFNups4NEdNCIheS7kEczZjDwLt0KEICq2WTc1t+sxXcSbX5FUJqtM6
7OEqYJ1IT5hAzanHl1yz0PpCDD6fjcKeNCWUiRQeFblJRowhJUB9GoyrAWN73tSrD6pr/JisCjtC
k4qxtW7cJZp1KGj6rXOUuzEnQDcxjdK7/LUlamtyt7E6fpu2U6k16ChqBkNDMfUM991iS72P7MiC
g+sj1VGSAZf6q4AZRMF3Z3rXB5FXBeMhlZGjb0eL1b0KHggcRWrX8z7w37QANgevVv5OXPosuzTK
e93i79QRPB90p4+gVORJmrFLj24AzO7L9/Y/JMKbY0HdBMu1oESgNJqcwoJEM2yuCCBCkmD8zLE5
dA/IN2H8TSKPK8JvqT5Icn/JExTFBl2K05ZoCvz6ni/x44WdRWoim1nbSpqgLzkAWIrOhbQWZIMc
O1Z7px2fOUul7RvuwC4dTFCUFuzCedIWZZg5INkpj+jleF0N/IMu89BKn7HRKvmUssMJ4UlNMKib
q8+qaR45X8UvfhE5pp3scEJU4qwjRcLQm2qHbDdn1+YU+5n7MykC1uPJBEwJydn4f3jpawoxSsnr
sXMGIDO3O21f7NIgBppl4dXB4u+0HQ1mz9kZo7d8vix3O0q9aqcQpbKkAKBcWlco7D8vkoLAXtvp
B1ljcTNPW6mlEJtIPxcZtoiqsEu/NNrXaTpcPsamNwZKm6G6WGzRxRpbghE8Uo3A++hQlZgBN7WL
yP1lEduO41WGWFIrwXwEPF5A/gJdlXvjKPb5Aidm/Pjs0XMlW/bZtosgK5mCs1oKFaxkLWT+9kyQ
mvOmAq5ECX6KZuCWKplahhEBxnrE/MR617U/3F6m6ZsO0YUBgaKUz7wLLqpj6tzQ9t8HAi8iDV50
sMMIFLpvGDDY8hkuR5vBkK2tYqHxPE6X9Qwgs+GvfMbmba1kiY3PIaWdU3K+yT+vzG8p/FqUoBhZ
GQOfWW2qcGL3dPrcuz+zPvEva/yW0a5lCBoxmHPiWqVehliu9Poq9k0ia2TKRAi6APzL3q1Q5wsn
E1AfejP4OmtqWdzYUu31QcRIVaed0o2gXmC5r2Lcmu3pl+EA79od+XCu7rGwf5K3gjdTKUx2A9TE
xtg1iv/nuqeiimjaNfDpe/uRI0txrsmFPPF5mr8dP3A5qpJJ8BIGg9q5OKI2g1twZhnaUQ/0d3s3
727mPLrNcitYFABr9CUQYHLr42U92YohGGS3AXaDlzimy8/lZmrKBtUBlDYQWXfqmH/JneGjVYwh
0+ddkikPeja9Y1q1uyx2cyoT7WGN8IF2kB2L6UBfOCnwwFC25eDTHBFp6nzN4+3FrH5uLz4PhErn
C7Yc2FqukBuoWW8aMcF35k7ZOmFXwOOJCM+y5InIthKtTikoUaVoQxcRgD4BaT4KeaPfvIoOGpaZ
gcVuHqSt/k2HuZInZATqDD1y1P9Czp/wOG87zJUswTnnqussS4pG7eB6UcgXKLWHNqB3wHyRoi5u
OoFXWYbwXtUBghQ7PUgh66lnHnPaxS/7OfOmKfmO3ufDZeXclGYQ3jMFqgT2Ls5toognRvUF2C40
ygHY67KToljXpZlfZ0P1eFnWZmYCRs1fwsSjlVXmRgCyVvbqACQyK9lxfvgI+wdTe1rQ15QX9iXH
ExfXVL2Yh4lj5hnqh0K7ds2Tm34ksm3Nbf1YHUyIQBSrmh2ZgML7O8PMG+aGNjV/JU0IRijy9WXM
k8j2+PK8mJ8ZzMlBPsXOjVbM9tc3JkQkLdIKMgOzMoyiO6XJ/Lr7rGYPTfaP3eThZe3YzBRWpxK8
ZEuBYJuoeBGWg4u1wtwJ5oJi/KkkMn+86RdXkgS/WDZZYQ0Kt+a9se8wdYGpllvT6wNtpx768YNs
5EL2EQXPWMQtmHtVzHkZCzkW6s4dgG6Ol0x51xj7yx9x2wuvziZ4RTtJ66ntEWtyvJM6xR8OBMta
YDg+MuwUabJR5s28aCVOcB/TBFgMN4P7aIrKM7Bu05VfJSeS6IVYv0tSx2mUFtqO+Zz5OXoSY9+C
5sPeJUD+QAUmyQHvIHvSPEflC6ovEndWKrNVZlF+tGX2i55E/pyW1CurIdpZID/wojJhuzI1W49l
1aPLopOVWoHrjvdjmTwVVf7U17WXasqtw6wbO4XXmztGgqofsyAdDMDIpckdoBz2jevuFk2WT/K7
vnQCwSuNs6sVtdWA/drBqIHG/EW7mbLYK+27iqPZ9dLCx+ZdAbcLwERgNcZi1Hk0SdVKI6OGMTEz
xCAVuh0YAwbGIWYrPQ1sVGikNn68L2WZzqYWrsQKBk1Bx9YTjmRYGMx32dGYJ8kTY9OEeXrsmBaH
cxRcrhXNi9I7OBgD1lVgumlgTe1VOugOGAwKMJ8SicDtI70KFBwvoGQbh6YmGK9pe1+YNgVcdZIG
l21rQ4iDcT6M/DgORz4TrLdsyhwMcBDS5MzTU9OLHVn5eSMAr0WIIR/BA2PNI5jJq/zg0qeuGHxm
9lctbSRe/blFL2j7mSQhu587vWIdP4xy4NO01AOx/LTjgKf2QQOBa9q9Yzu+xUan/Xs5/IzsoIKx
tWpJCgYuuzDK0ZHNDW/QwDsKmuaOVH/h5M+OKmgjNstIV6o46t+0Lrea3o4FsDHLUTnwmPh8mZQU
GOcKfHw6prscM9Jt9sFqhoBaH4z+q1WeSuOJySB49S3dXEsVbBrTi9lQKHhOGPEOMotrG8vbs9f/
Yz1iVJEvx3OWO1DP6OaOPII702J+wWmYYoxNlr5sZmLDl559BCGGT4raqznFR9C71LMa0EwY3wr6
wRlrhL1mz6TOeyuSn0kUIjmpooKkCVzOy6bV64LLW8pPm1/bMNGadh3sXotP4yJvrCqvkMB2yTcr
u2n+hj7AsVYCBPPQlV5N4irFRFaXfjaLOdQIkCyLpJe0+2QHEUzDSZJmNkGms+/yL6XJfI3JPJpM
Av/7qqFmzmRJGgVw322+GF7rUIp1hVni/reeSmffS4ik6Jxr2qICCA+UaryIW7DnIi5CKS/ivgnl
YyN4n4kULM4elLxFPw045pPu243tqew2ciXoqRuB9EyIYEeuTtWoTkEjwcGPa/0Ghbsvw9xfJYYe
GOgbXA5wm1a70jrBhsZ01Nsxtdx9ZBdlkLv6qS6Td61SxftpiXpwOiy39khi2e1tvNDOTikE1tmq
k6mO4aBX78G+Dqor5yAfTNh20K+nFBE2gHhNOWZCGrZuDeA4OztZcYQ45PhaOe8RQ8Mksa4HzVl8
e8mDy594K+6tDNsWwm47JDTqFlaGM9WxvtiPnkamhzFd9pVC/2Ycaf1hbcGNtFOcdgtghV8+rAsc
GAVsO1iT+lsqV0izbQJiE8IzpHNTb1C+tEhq8I0EIHQHrd+YuedcGTfPyG58IYHoX2Wt0W3/8p9Q
MWMqwTyf0QbUMW56KtiCGWFpmi4TIdxZNpXASTBg6cM+ewdG0psqtN+13y1gUmLUG0zGn+tEkrNs
O5fXUwkXl1AyOLWOU9ndvbV8TptTN326rIkyEYLrj4jTs8XAc4ex4ufiEOrRXKFBEcn6Dds+7PUs
YgTQsKlb5wiW2bRgAPAfCmLX5YkoYTrfXz7SdhLwqoGGEAYIynPAAYO7bHdTAL4QjT3XyyzAkjBj
L6/3bFvz69GEGKATeEPGWX5m0/3ULQ46iHoLir/aPTmNLFZvFcbX9mWIwaB0sXTAX1V8vd55edUr
/r/PxcjL4gAzjfu6DiVflWuC+FRY2bUhhIXFLPOs6JAk/Bo+wKjvgXc7Yn8I5R9VZm6CG6kB9o8w
BN1P4sGbVcAva5KAI7k2sUbSlp3JCFAoQ6cFi+b4LmqeFGd41zBHMqEmU0ixKpKMiTooClwir505
P1vfuVJ+5p4S5rt+kfZ6N00awy/Aq7HBoSA+uzUrUa0mU5W9Dd/ErCsdJLKVbA2Uu57ftGElRDDn
SUv10eWvqV+DL1gZPBVXbxx82VSGlTTBovsld7OOwEvlwMQfroA0ZHtM9b4b930wn9QDUw6yqLnp
r1YiBaN281SZxwYMgbOhBlPxeU4Mj6ia3yv3uYwafGs0E4291ysTbDonJFNtAmFbz5beO1w2ZW6p
l+5OsGQ7J0U9zy6Y6ZSPLP2Qut7QXef9nes8dvX+sqwtKP6zowl2jMdoG9MMfh+I5oFKvNazv1mn
7B7w6p2n+PpTDXTDJyyGoRi56Pv5EYQA++zj5V8h0R/R1F1rVBy7gbZazewD7CkYqIylasvqCHhy
dc3klmcJV0h7pdE6FZVPole7rijfGdZwUEf96vJJZGKEu4sN0qoJqNHDHotd+tdWuXGGRPIA2FTH
9VmEO4vMTM+sHPWnHEucz9XjZ+JfPilc8UnhN6ETbN3RSqjISh3FKA42E+6oLq6f10lOfFdwsJ+o
74ZV4ER8ne0vQsBappDTwbQV12gxc2rgwtLpXQduEoCpeZU1yexgY/Ybo5D/6YdISU00kJqOLZKE
FxxK8335nZO5YrW583lh/pn1+wVPLAEIq7Q0vxmE1j9AyPRGUrTAGMf4D/cxM0bdfzW22RugP2SX
yf++eu+77aJMGulQXJ7Q0p5QQRw+XTaELf+8Po4QEhy31PW8tRGAivdMIeCc1/cq5tt6IwCPo2wD
cSv5WUsTogHmkkvk4ojgAJ7jhdL8u3ZQ/DYA8FyM8jwNZLPB/D8UffRaoOBOUmOKaNqidNYZP233
XgejRqHflcXD5a+4eU8awELhsjQd4Lnn99SnYOKJpjIJAbMP6Md3dJB8uReGxd9OshIhfDrX7I2O
gWF834N19WpotI/5OCx+2rrHfswfsmxYPJriCTyQCNNBBSJvSLp0AAx58wEMs2MwG06600F/642s
H3dtTk4xVTsvj6ZPYLzEJczvNQz/o0V4NK3sc2fOT3E3fwSTLiZV2B0FYXGWgV22yzs/7pM2GAER
VS/V9TIWR6cGSiiwWgNbG5+aOLpu6v5eWUDkVFnud3dUPpdqdktUJehbOvo5xtC8aOrfq1XSe3Wj
/cNKlgLW1f2Rsm70u0a9mhuHeW1tNEEzOeDHJspPpTAfklzdT0XxT6HW0V4lA/Us1j/EpnpnNNV1
at2RAsu7YNg1P2jKoPgUqL+Zq3xeAJicmPUVumu1D8qF94w4vBS0n3TMJ7Y2LTwQeu4UQNB5VZsf
HVodaRGfFBDoaoX9uNj9fRxpjz1xI08Zmlul0k2/75xwNKJHpcn3IzDgAReexz5gOX8o0bC3XPoT
hGQYOljuYgOgDMu8zF5pabcmdRyfNlrju8bgR/UCjva6Xk4ZKdNjC8K7yamOTB0+WNp0tDEcGuio
QmsMSwRRmR9nt30EFD1YWDD9Ho5l9jhajoEbSYfAsit8W4o9PqfxWBGNgW7F7j5WldIjlfuU5aO2
szKAEitDuhu6bK/E/UNklmA4r/HUK83vY9x9BZzie8dq3unUuCNZ+rGjw3DNLLIEg+LG3ryQXa87
rZfn4zWw31JvdOrPVK8fhzy6QaU3TCbtUA3uT2YXtTcawAqbCkzkp+XBQTtSidldTa1dlBg/O6Yf
2hH5qMWxu7vomrh01/bN5JPJDusy+7mkw7FP05OGDdRJswheo+D3Q+0zo+TK6MrWm7LshxsnH1xa
fjbj+KRFDfHiGsREw3KwKsBNFoDsZewpLtQv/Dt5HXPbHaFYkTCq6rGFeucNASJmBTfYk6fBGPCz
h/EhtrJHTFQ3AWuiT27LfmD9pz90XduCEjbdW7aqHKy5hy7kQD4b5indFbQsdlE9ydKjrWkPB5Nc
/3kawaHFtdY6FcgG/mJ8cjt/WckSkqSqihy7rxo8VcGYvTP2mpdNN7zqNd0v6Kg61hviK8+Jfndz
wETFEYH5LyJi1A1JiyKDJ21662CbyruyB7izAxYvo+2CyRp2sTr+nJpZBl+49RLDmNx/goVQq8NS
NZVBsPY4+s1VsUv2+bdm5wKj8Q1lU/7pLh1TCBitEyu1OtYJaiuA0z6NN8WN6wYTEN++YOt3Z37k
lKtkpx8r9A0lue//uNfXowqhpK/bNG3TJgk5wyRKi1+WbyBIb0FIHhhHPUiOAGbSzfBvQuSrUEFx
J8WJ0bnnryX9iYLdgFaFJAvdzOlXNyioa6zMEGAgM8N8+1zdGO4b5tu3A/3rKYSUHrVLdCQns8K9
zTv9q+Zp1/EXcgeIpgcQsweUBUSSWmxmMP+dCoRd56kFq6thyICkF8bN7GnznZ3dLk3mpaOUq4Fn
6f9bJ/EIP5fktnluxSAKChMtMI8v9e1nGDCgb8gBqDZTQR0TAC6ouhwQ6JxLo0YbE6JB2ssceA5Q
dY6ip/lvHBHd1I6VPG7/q1R6sWnHwDZShTk8P8mPZqUgDwIt95wFqqp6LSUBhmuU+p++yvwFyHjF
9GDD303z7rIlYIph60uvfovwhmiqKas1AAJhkZM99C5tgrbqrCAyqwlIWEoPhBdMrTe0sgKi5S3m
0NRTZMV3pUJOzcJuijwJl8n46JBS8yY9+ppk+i7u2KMeG2AeHz8rxXTs47zziNLPfl+zW3MqEO5Z
TXyGy/Abp/7ZsvwdqKeOFYAPvLTqf+RFjnb3/KDmxde5M22vG9hpsuKjnrnvI0P52Q924Izah8gx
Plqae0zG/Jhq46mm3c8ijo7GaGOOI8MXS5b82LIeDNNVfgWk68NE6wNNnE+FnYBJGlvz3qLH5n4A
EXpQDfa7KMbNxN1uifVPjKTHBSGuMrNTw7LPU7VMmNUeDq5TZAjn5buszb92VGUH5uaJpzNtr4/D
p0mtb5J5eNI645MSK+C9p/YPt3Q7v2jKR2UcbvMGCYhpzwScd/17Ntr3Tmqonj1OX5Su+pEN9DQR
wCTaQ/ReqQtUVrr8qx33AKdGbWnPslzflYZ7swx27fV4iXpO4vxwM+NpNi1Q6LUHU8GAU+lUfo0W
81ROzMuyJLRJjY/VKJ6FlMgB5t2QOk+5M98MhftVncbat5hxhQ2d9/bYHYy4vY+J+lQhaZu6KvVt
hlXVqmNl0GScc3iOjMBws2HvpqosOGzGwZVuCnEQfrp3lcmuwsR6cJovo/bFbqvDQkEnNwNb0QYf
OEBJkw79PNIGUSnbr95MAFbyhcg4WjX4+ywUTXR38Je29kmsAxrwg5otnmXsLRAJZ9leYpEy5yBE
RE03omXQEJxGH2h86i0nC32GkLTDjrfa3Cv2nYWyuY7NRjtIlP7zgUJMJGmvTYUNseQZ+YPOB779
YN1wgNnn6oVsWG27erGSKMRIHe115NuQuFUhlZ1P9lWFYNmosctMswLzSjJ4SWp5FjxdJ1vG3QyQ
mCMjfD7IxhTJuWOPclonFe+IacvwYNFyZ4/2bZSAoNydk+Cyomwrp62BmBCNWSICmLHZmgpLxRMk
Z0qA4WDLGnd9cYy71q+bXWdlXhs9XRa5hRGHvY1XmcKVqfWgV0XP22IhB4g037PvnHnFCDid2b8z
GW9arNu+vlfBwofVNKVHo5bXTrqwARgWK8Ia/1w+3nYo/CUEy2fntwcmsaFUogSJ8IzSDGOektre
X4gAa4PLRw1tzJKdi3C1dLS0EdNxahnjuVz6IGGWiNhOqQknRXP5po24r9fjWd9j9IdjP2bU14J8
n4XuTdPfuX6H1dQWT6e920oaYpsXtBIqumpqzcrIRwSMCQW7R0s7UlsiYvN6ViKEb2cZmU31hE8h
kNs0+sjKQvLlNq13JUDwvAoQEsp2xIcDhoinU8Twr1RrvHRSJYI2P5ZtgVTH1YDWJ+44Zl2sKCkv
HFv0fTXf2+2pHCUfa9M7vIr4bbUxX8oySVEGn7R/NPIDYwc+A+xDnV3rceGx5WuTynYDtxVvJVNI
o7vWjOxuQv0Wb3TuFhKf8jd6gTc6BwhAFHlD7q5v5a8rofzvq1zaSdW6VXu8lVX1yKvvWDPfOQFp
jtXVW3b2tl3gSp6QLwPnyNTqnFRowH4n7qmsPwI6KtBjErhahJJm7YPNzqNtuXNb4zHuD1ryvlq+
x3ES1PNPF8XOyx5l8/W++j2C4WW6PrtjjJemltZ7kmfvwI3ld3OzryczrHS26+Ze0imWqK8lGGLi
mkUPOCQMHzWncrg2olNiSwiMN23dAa+IDjYm2xV53wrCWmZQ5Ablku+0rvCUUuaKt29yJUP4chFd
rEyf8er7RSP2EszcPdLi4E8GDLcOh0FzEJgZJlyAmCVQ1M1QRqQsZPUBOG9+mTjBZaXYzK1WIsTh
qbSH+Vd9wp6pOBO+XXbXHACOtS/2yl0lmWX8XQVdFUSjFpiDdBMrpYLdO2pilMMCfajVW2WevQpV
3ky1vFS/V4xrIAZLVH6j8HguULB5qiZpabQQyBFBi0N8bIAj42u+eVKuEhk55e9RASvBnHwT6M2W
A8bDcwdDRiDnEHOuUPr9qRjYVUEK0uWh6yh/fmmQ5FgEpHbgtjPFfrMdpYvh6CkvxGl74qdAyIo9
EoCN1m/A1nKI1PeX1eR3RTwXKKRzpj3EVEtRhyicykvbxpsL2RTf777iXISQuJnxoIPGlLeAnbtk
fpy1f9RCBvS/eUOv301sM/fFXGH0Elk3Yu3HllbEH6q48+LB2vXxIEkSZcIEdejaJCdaz3XPuk4H
sA+ihBNhMYraskRuSxKxMIPGecW03zC8x4ZMbFIRTk2mB3jl+6V9qtv7Nq0lR9rwFq66lsR/ySqG
TiO2LBpN40/OIaimgD85kSxqIK8Zb5Mj+h+X9W7TgNcChccmKCJ0ZRmQaSNZ3NfH5RB3QNflZKVv
MOAtFVwLE7S8SCsXFAkwqyq1jkz7yIz2qJaSmLhlSmshgp4zN63SIV/icMEanKvlfkLjP84az25J
hDevCkzPuRo+WpN+cZIDNlH8Ifpx+WYkxxDpPRjgCJjLoHPV+F4zCt/sZJMoMgmC72aMRVY140M1
yz9kDB1HloZKzEbs2lRRraBZhinDJWuqIKHpJxPlN6edHod2ltno72n2+Z3w064spzS7fLS7GctW
8yMt7+ooxWojakWgatYt9TCAMjnpHIkibNRqzqVyjV9JHfVh6AptrmGvqq/7xEfhEXeFqeX+ZOzo
rS7JxmT26goOAlC01HL0Zweh7acrzYsw/F1dLTfjwT1c1sCNKf7zwwm+oR4yl1llnIRRZvpdp1E0
TJVvlZWAcztWvCy1bmgGTgpiPzXpInPvm84Cj2aw8wHT8TfC4UgdtXla8GmBDx+6802a29gTldVu
NiZ+cciVGEFvgCU6poWGsNgECPVf1S/6EePtQG5ERxOrC9GjsZsPA5MpDjeu87bKuVhBcTqmFXld
InhxGtkqBqCwc9Uhx/Dqq2I/LiB4vHyZ/K4uyRP0xmzrVAUmQBVq5vep+ZzpzKMRULVVG+bRSMKY
7OoExYkWqqhzCT+/DI+G88UBlsP46fJ5ZCKEUGJHDUouNlxwVneeaVzbNEKh4PNlIdvheKUcQixZ
0qQCY96/5s2f0dpHVNc8TtHXvLeu/m/SxOypLagxGRqyp/SKHij9l+aQM0iB5r7Es1KiE7Ljid02
gDxXcdUjAnAIM1qDuzUJ1Csb8PZOg6lzWeV3M+C8fk1xSm8CzBjrdIgjNjvMteo3tfEo+YY86bug
58Q4d8hsJP046Bjh7IJxx/3jdD3f1lfO9XiQdswlNkwE1zHlU2FUFL64CdD23b0w9Bj3SggmrmAO
JSeTfT1uEatQY9Zq36stRfLUVPfqYJ7mlgQGYwfd6bwhM66HdLqjqGpEQ3RqSpZ5TeZAeUj2MKTW
/vKvkf0YwZ2kNDOWKV3qEDHCBNOY/dAoybfLMiQuiwhehGWjzZQqisMIiyVqnP50DeRZvYHsUbkH
OMyfFx3PXDIRXEqSFmpaR6hC1OW1u2CCqUq9xH5kfz4WeC5HcCpN0mbRMKGiYgG4q7DDpH+6/OEk
vlHcvuuNIa6NjLfsjQ8jCHgiPIwyd5F4D5kU4fmll8yKGgPWbDi3mQEUsOzLMswPl4/yP8KziQIN
Xl82BsDPtV43UsvMl+d8h0+loM0XPyYBWtieshzmgAO5zvphlrmq7cSOvMrltr+ytnG2mzotcEkD
Vl1j+5l+y56/UX/YNd4Uqoellq3xbud2K5mi72LonoMvk1cdpmC6av3pwH1Xc3yD79r2kw4oqcDe
DZ4oQQnLKXYGwFXzh+avPHK+5TDVb8gjN2Vhc9x0Cdhuf1tanDFO7C4ERfb//7LEclte5S2es8ir
Xvx/60dXb/b/knOJUE6xo9Bi4qtpPHWcrjD0jftywwixRpaLb/pCcC2jSAqQ8984kgoal5rZWVVY
Gce80XwbUxIq0A6ybDcssu7bpmWvhAmOsK9KjcQVcitQv+5yE7vKo37QOilw68b3A/AdQKaBYAL2
XLH62lVW7k7jQFE8ZCB7208HLHh4ml9gPEI+os+tR8gM1tJEzUgjJ8omnuibISYr9F0dAs0csp8p
OqcwOfay4bYtgz4TyT/AyomkYznThTeh/zwZ4fZ66XSCv6pGndHJxLdU7JusBHlhhFkac/DU5WNd
3CbxbaNJas1brvnsdIK7GmttbrIK6p9eseL5gyp+VfpN7GElGUkr95JO40unXTfU80yukHZFKPoN
SQUTj817o/pogE+nk8x9ykTwv68urpjQd3TLloY5okxLHB90ekEhX3uWWIAhpFGdQhgwEXGUFw/C
X/MvXhhkaIfLkXQjY8OurKajMQBSst/wgtI+ymYHdh0OruJH40cayfKnrefEmQjhYsqhTlg2Q4QZ
xgf7UPmFP7rHyV92XYgZukj2Xtr8eqsjCbfUYGYvQc37ZRWZx0teC7GOb8n1NxViJUq4qL4eh//H
2nc1x41r3f4iVpEgmF4ZOipZTrJfWOORhxnM8dffBfk7bgqiG3N0rl9V5d0Ad8IOa81JCPOa+qce
bFQaxkhrmUFteShbx7gxIEEBCCrOkeToo8dsIQpQ4EZy4qCnQKyfo6D3VV/P4BNlLYFNB4UGDgWs
DXGwIylkAbqKyZjZHvkN8tcSxi3/dcZhcw8keqiVLLFoOrQ6FjEoCpp1GX2tgVADSIrTopcHq1Z3
JZY/2kV/zHjGBfiEXI8PekeZS5f8jKzQL3X1GSHo3HeA+aGDF0+ActCpOXssDBM3743ZnQ3qjQzD
IjlGVUu0HRQlaNPIJzMNijx8XMZkZxT9w7RMXqRmQakwD8/FU5n3rtoUn6JRc5U4Cij856QsbkWa
DwvG/Zw0e9CnCbg6LYwGe/ZHZtafIqV9AgvlKa+nezaYd0a3PHVG42p5/YXUud+mk6/Z9LBY+Uln
xFfK3NMbG2t/JKCzdhxpvjO1R0w97sKl+hYT0wWfZYDxbxf/3ScNDBtDvDxOzLypIu1E6/Y7Jt8/
096qfdV2AjWUkeFuKfn6CwnharTiuut5Rh+au5YxH321CHOw1/0QTx7eqgFWpzl22dulKL0LtWpS
8ECv5uG5Z6Hh1QO2JRK2uH2+JFhF6e+rKZPUTbl9XpMq2C8Y/eqlG0HHaNDwI+ZiH1j5tYzbR7uW
TSpuVU2Jo14OKDxb41jNwjkt633+Qvha3zaA6NaxLtDK/MWWS19LEvK0qAZsRmpCEjVc1aPgXpp+
sK/TSTtxzCnwocUuldzjVpqxFik4DK0c5rFtIVKFf2r33aEL6I4cZBOJG4vNaMZrmoUOrKG9Xfiw
eP0wHhCA64W5zXF6Dv/qfNXLUxRKh0MTVHwYMnX5O7Akfml/noJpjy1n77qyboa09e8QQlqcooG0
EKDv0zZ+rGPn2ADITwmjHfBwA0sHm7ytu3WbYRcLS2kZcy0SSwK39DcIYU5Rgd249HCc6bE7LvWp
9hRP/cgvoK7/TVlw0w2s7l6wFUNXkiGJUHdhWAq0hlOU2K40+d8WggetaSIbeTPoP3Ra2QGzCisT
zfMYgssz7d2BSaoHmwaCfbf/CBGS4iUKu8pMkPIbJHaN+hz2e4l+bKUgAA7/LUHIgfuhD3s9xF29
Z/5hqygBq7hIE7QRDfV+UpeXhGcOFA5VXHrmDfZzXqYSQLZm/dfYZdwMLwIF1TObJmUh7wDNgP0h
xec0kfgwmRoIutaMuV5ZNu4v0+a/y558Hfp8X066RMwfbMgG05nhYIBEfGpOuoVEwkBoq2wDtZU2
O46Tc8yj4azF07NFW7512TeeOpOdQes7YtSIuh1xr+vL9nF//wzxDaqbZavNBq8Y4+uF5GloOjeR
N5c2qgX4bBcxQiBv+lrJF4CIvaR1w3P+xEMRDfhWdWagO8lfZ+nsKUdZSZzIDihYXGrYI1FmxIf4
iCXMRzRMDvG9Ebn9NwOATuRThInA1ldup4AFoGDy0P1CrnVPIhf52vW73rYW0EqjaGIBFUtMpzNm
hk7JMQ942YkCB6DIwB4M6fvlO2eRbWVjAZvXvhIoxGNnKuy5xB7zXputvxo6ZX5DpoeI6GdW1orb
LDKA6m21XkkUwnFlLVWdzKx+KTBgvtinaMt6k2eduj28gYxzXSLvzVw2ZbFVxgTyOCG6GrTeoLoD
qHmdPQWpiyt7n2xmG7+PZ4njbMROxi6dYS5W/BlrWlh0qxHzuuNoJV7W3k3hTSQrOG+GDIIlUwou
CIrs4/XLv6kVTU3VvsQrBLAY5feue5aoJTeBN6koCq5UxdgxVg+FkAF6hBbManBFY9VgmIjdRtPP
qRpBaG1phzZT0M9pPDuqPiD5KMC1XB8XKRP6tqZefoMQSCJNKzqaYJKuGeozaz8V+ghsgM61uiiY
Z9mgyaZTWJ1YuFM1WpIkw2jYvlva7/XMPL0oAlARSYLVZo4PSCYLT2eq2qK2RItWYagPU+mVc5im
O7UDFypgpi3DkHiWzfOsBAlOToFSDssEtSRNjA20fWFC9cnH63qy+U5aCRHUxJwWk2r8MbZkCPPd
vO/DLpjZ7PcxFj5S1XWiIrguUtu0t5VMQS0YW+xqbsZ63xbDbTLm5Q7Te76FRTwwzQQArXlI2ujG
1kYfzPOBY6Yf1WV5HOvyYWnDwCmXLGiy9rOTjx6tqsdIxZv5+k/cNM/VLxRUqdHsGsvgyICK5KBN
P+oxlAjYjhorCUJGkrVNzBylwx1gt50G2Sn0w09NoOyLnfXAbmUuTqa03FJXlca5YmGxUHxmu/rH
Kj9Qe/ZGXffn/uH6xUnPJQQnOG49LUI0lzo/3McYadUAbcT3UADQ4TfVTe4VTPZy4Tr6xtWt7lII
T0lthmravMgcXygK9eYjF7kEbeU2+9yrQ0miJ9GPl8f56jrNOMoynReRMKHkhfld3jf+9YuUGP9L
SW0lwS41OyxCtOEp+9hUi19ljTdqn68L2Q60l5t7+ftKSt8ApGNg8GV8ANnZJUHhoSBFXebGB/Ug
JU3YjAcrcYKzGcIqKqwSHyqKPpl572UY2iUJc1n7xVza4/XDyb4R//vqbMlQaslkIjtVqsGjMXCh
/r4uYPsTGeg0osbkoJz6WkBoZpoz2Wi7EKcPYq9LT+Ekg0PedpW/ZYg9drugA5ZP+HDCnH5JxpOm
7nsgM6TfRmtnpvUZMDrXD/XSTXxrTBeJQlJfa1ZjglYR9VMjvFvU5h6QA5NrGMNj27Tf9G4aXTXS
B2AApMHYgv0w1jI3BkyNS4zyFE3tvjDy2c1Ie9BN21ey4nGI8gcMiQRmPQA72vxbN7Ib3YjPMc2+
tmH6yPruvsKcq0uAubLM3XlOZKP2km8lwudSpwbdVgtFX9oPSohhtAzcYj2VACVt6/fl7kT9zlgR
2h1KKMCHSV2L3Zj0WzwCBKhQgM8XyRKeP5jvRZ6g4m2iL3GXQQOjsjuAe94Nja9lbwQdEHyadHQB
oRIoXXNIScrckMw3dSFTUNnF8r+vrExXRrvKXhr806FdQLiofJixX39dKaUHFaJlOibKUFCkQm3Q
HFtyjE40DSwMSRCQKX1Ujqqk/rhdXdUvNyvES1JQRWHVhJon005jke1oHvm58qAUP0w2BEn2rW3v
WDJIQplMgYToWUQLTQc2lHuSf7Tm1lVrLI0qh1SLgir65/qlyr6c4L7sHP2HXIHyTPk9HpPmck4M
iT1siqDEtPkmjYEe2WvlmGc2xHkKvIhKrz0r7YIqBppp1HvXT7KZ3KzECNqh5uU4V4mG6il4VrJo
OOFF5/bYIbNUGXzGtihTI6qOZw02vl+fqMzCPoQojMurpTs5Q4D5eT8ajRuSSPY5N8MXvUgSbHs0
KAbtMq7yFVANE3TYE4lVySQIXwfAs2FKeU4YGRzsIHUTkktEaLL7Ej5NO6M2avVIc9W9ue+97gbE
uTt2HwWJ1/st2vkuBzqWQUJuLKaioLi6PMF81VZVKqtDftYZQ+qpUXSfWM6NpmnHpUeCg05c6jph
9mExrLM1syN6AIEyV8E8Tpab1IPkW277r9XvEew6z6O6KDWEcT5yq2cgB3JQPpn9Bd0/cHaUEjey
nYWv5Am23dNRi9sR4W7YvVRw+cStBkry2Vc7DzfuF5KE+A8SMT/PV9kI3oyvDQMssmiwqCjh8go1
yJ1yP/Zt1IyXgJH7DLCfshWFbd9yEUheC1TresTLEXnKyDAtp+uuM9wMoxNcdy38w7zJhuhFimDv
4ZTZRp+Qcq+o3XFOaxQ0h8p0iwI9Y9bi2T9YGXBvbTyarwveNpyLYMH8lwEQeTF/gToViiZDQz/i
jXFgqnkfN1YmcaCbWebqlIInqKJc10O+GKsjrGbWE8BxPUO/rfrO1/sj60Dape2un+8PJnE5oOAZ
clYbjgNq671+Xx3pX/zpwUuKWFInbuYbknfptq+7SBMcQlct9qzGQANhLPX7ioK5RJI4b4bu1R0K
Jl7rpZN2YYfNB/sI7DrA8ZVfMHc+1nTXKNoXye1tNoRW0gQDp4POqgYkpy9o5MvxZZ9u8lDcO8Un
k/kSadyWrliBiC3QJlYC9CakCnyLxGkB/mGDy+2o74HDd0hPcfX5ukCJPhqCM2EATnWMBFskhKou
AIpc2x523fjTGUds4aveTMdbxZB8QK7k1w4pOJS+NBOH8DEfpoZnNbOCtOhOk5TtcXsYxgDfEFDd
AT0iMqGXdmku4YhhGOCKPg1G8lgO9NbAvHGVdgCA0s9JNp80s/heG1EATvblXZZ3+QFi8aJVQLpH
e1g7f/QjwUR5/Tw/Y39t1+2xEiQrPW2anmFSvtiPIUxLMD0VhG5Yi28SYF/o56gz7uykfbquL5u2
txIh2B5jEav0HtaQAZiOBsZ8HNi5jx7SWrL0+YePdzmMYHc5GVEMmF9ao+u9j38zO71pBJdD2QI4
jabXajIlOJSiDME0ln5Bezc2lXMeP2HW0rT/ruK/r9/j9rNnJVMwPC0b7LybIJOP1vV7gJ7dxocG
GUp9kEjigfONta0kCdaWjWPcx4Bl3OvZbvaq6IydRqzCdW4z36t+1/wLfuHNSVLw2fxHE20hmHdF
FaHPkfItysHnnbrUt0JMOZCPxh6gbIfpW0xdQ+I8N93KSig3j9UDOe7VLkk5LcA0h0cMAtsEKHK6
bJZ628gczGwDXeYtzJAaO06ScUj5bPmsWztblWG/ygQI4ZqS0Z4Vrhll8WCMiRv1iiQJ2TbiyxEE
P6HEgBxkLQIo09VbLZ59e6gmT23ST+HcVIBrjkxXooSbUdQ0Ld0kGBTDzsDrb9PoqpqQBiVCVW8D
Uph+Xaq7scRcYFvs2NI+KRPwtcLiUU8zvwINsOQHbF7qSr5gBGxqMqVs8NU6AMWADr7LZdPTMgmC
yld5Cf71HA+hOT8vBO1MJwokl7ip4KtD8J+wUvB8Gi0oHpKD/3tr5L7Lx0UmD/gc6P7z9430tSH7
cPw3rWVG1qQhCfjVc/+1nvyv10o2PdXqfILm51YaJraOot7ojeDtfunvA4XYwwbt37y/H/68fqGy
+xTswGoVLGzZGFma6N9lcoqKyLNRy7suZINlEi/k1amEkAmQSdWIC3y1nvWfctPwi4kFoF7cRQP1
WdodlaV6xOjzfZZnD8MChE9CbkmpPaWA36Tq9Knqkl2U13eDEXr4P85LmpwstTzbw7yzWkzTLrHs
Fc1v+k3MQHse85wqdoneoGjVClFICB/E9xzG6kyD6ZB4hQ2wswljamoCNuR0Xx6Kd3ViL4LF/LdH
CjqGNlBRSfShC5k79bprgUvm+jfZtFX4ItXW0FX+BcK/Uuo0ZtZsMQyPtu3Prk4BAft8XQD/pm/v
7yJA+OZkKmpSVJiaCUuA6tXjUZmY+lBVS+xaVlQHgzEd0XiSgZ9tx93VwYSkyRpHLArYQCLlPcHh
eXh42QBe1SOU902UXUS+cOau7lJXO2OeUXHfR6j0kO5JoR+v36XkY4kLg2Gq0AH48yUmvX70pHaJ
Jd1z2HQ8lqXy4qnuACfotZMbKAAfwwjXxl9dLbKwXXfAXBUfhVUSLw36g06866fazm9XMgVnpzij
MzCO98jHYJsHLnLc9UfzLCeW3b7By/EEP6fai9MMFuamKkrcmD03MtqiP+jdRYKg76EZ63EeFtge
3o0BH1si6dnBZNbsh+fuVvlUnuOT8un6DW77qItMQdeRq6tNxwEQHJJ/Acr0jdMlN04a+rbRHf4n
UeKmQ2+CVXZMq3q/FJ9s0vpWr7ihdbKlpY3NiHRRChEjxuxj0rAESqE5LXpKNtZtTC+Mh8fr5yGb
d2djd5MjnL7FgGuw52ukJg7kHAiIpuYgOxg/mvu+dqMTzKs5Vwd9bz51XnNX7OZzfzCD6B58Yqdk
RyW/ZVM5Vz+F/33lP5xCaSsrXzDIz8AH0aiAB2XZ8/XzbtdMV0IEA89QVBkcAwNLYc4A7+z46JWi
vLpzoukpzGvdnefuIVeTu4yRgzMkH60RAzlZ28k6AbKLF6wexLRV7/BVcXu6HdobUt10aAc46JFK
TryZ469OLNi8oscNYM/xhTmCPQc8q36g7cs0rzoDwRokPEA/r0u/Aou1bMZ427VhKBfjcBaG7kRz
yacJvC0dsgcOo/AC2YAlpH8HabOtPRdRwruinZQYYJyY7iurn0Ybe2ovW/+QSSCv9RPd0LZq+fB8
oYSPWOf6Zg2V7GvJZPD4tLKBMScG62okvjnGTONdU8gSnj8YwOWe+C9YSeiB8VtoEd7GvC1S/oIO
5SsHgA4lBw4MkuayAMcv5k0OtNICweaKIiwZ5e/Y38WvF0AczmuLJ1/v28F1ld/0nSt5gmkVg961
Iyb39mXX1d5sTcTNqb3Xl0U29L1txJfLFGyrXMrRBJ0jcEqd7uvcpzdJQ+87W/fIaEja45tm7KiW
DVN2sL0nBFazztveqnCJbCI7E/hnrN6F/edGmf10kOzIbtvtSpgQUXOFZaHO8TmWzlhcUD5b7hQ5
WKUzVD8OFZ9GWLC288dB7f4qE+s06VQ6aLFpCpffIELmWNHQA1wMEGPqyXFjj/TYiFC8iGPY/WcF
2cxkB9/M/1ZCBS+iKWPJFl6QbpA2Y5D/0sTj2L54VstcpOSzisA5LSAVZzbCHBe9Prbq5LhNVH9w
RvWYKuUJzXxZN337WilBGZ/oGn0Z81/Zv141o9rNQACwlfmcLNU+b0KJqspECPZnTCpzjAlnqmhg
twBCZrIq0qaFYxbgP4cQ7C5NQC2mlzNcsVq5BvPL5kOdyzp0smMIFqfMSzKORYNcD6xhPTDgKpmE
bWe8OodgZ9iG0RUtA+dwG8SfNB9bflh7q1xtzz2jHbnp91aSwG5PB1xEinsqiaX3tRVCZOcvwD9h
OzBYRRSrBb/wyTAGm7rDPg5iiWltK/rvTyYialjYjFazCKyGdfvYYmaE9QxkayAAR4lxBl3A9RCw
/e04l7oDFHhwPL2OcklftqyhSHrocnLaf2xdhoO2fZyLAP4DVmZkWIDKX0Y8FKPoNkFyqC8PWhOd
Sbv4jVH5/9tphACqN6A5q3nh3lKwu6SMdyxUJ8mNbe/3OJcTCVabG1lYW2DKe3mGLj7gtZJd5mn7
GcvqxS3s7BfJZuNFH2HTHBRRdRO//Ir2z7sC+OqnCOY9xk2YK2Ai2y8g3iOJ6ubWTmeS3qNMRQTz
HtNYH0KMNOxBRuAmGnjH81aSiGzZN+rZ1NCB7kNN9P9ea0naGCDQVTFQxMNJqyKclN6vGsy/DCdb
kRsSLYdPx9rYvhSuLrOmlI0OyttWljseqWfV1xo1cmNdubPInLmDlhUekCZ3Bpsfi8y57QC0cV1d
N0C/kaGsfoRwtaSta2PgWxS8isL6w2UwZdZ95UvuOvt6lwaObyQSS9lyb69ECzeetMDS6ShqrHwm
pjW/tZj74TMxCkBQH9HMGznvKDDcUuMdWe5KsiMSWxRxN1gWh7MCZkr22drB9xy7oM4+qz6nZpYN
4EkuGcv9r3VrAg6uac1ICPkOHEe3zI+Ky3HV0dHDOrXLU3pMHs3nVjJhuDVGoqsa+Joxj4cmjrhI
RaoBjI38kcJXxYBkrPvL4QXJ2Nr3D/EJPM7X9WnD176SJ3imNFQbo+FD3x0YLO0lOYbF54U+2MP9
OA8SBdrILF7JEuwnSa1uaQze1IuBQ9Yd1bjyQP9y/UDbVrq6QcFABlDHZjOeYb/fxeHRvDFO/wqi
a+P19epEgkXYwAFV5hQjh9wi7PzM+RwHkJAC6LLNP72HGxrGfzmbOD5PiFYBemGp92Vv3nXgGw2Z
Mrv5kEeuGsqwQrfqja+kCVbQDaAGxdjHr+45yVynAlhXFPDV6SXAixb8JXEQ+ZHMxW08FF7J5be+
iv8VNulNA44VLk6tnrtjvuPQdVZxBpdbMKgB74pcV5qNePVKopDSzHqbVoOpolLXf+ytzJ2lK8xc
E4R3+isJ/BeszsQfnsYQoTZmdclXm2U+ZWDVpSA+c1ig1eXfM3lIE+n2Ax+quCZWyG7YqJHFcvAi
yUmOwVGW3SZtttP07GdTLOgkEAV7DpZx6AE1D2Brr8HIv4tu1feWDI1r2VR3w7IFW9HyFNUdqoYg
w/MBux+M8eTnIQMmy4RtL2ti7symH1WpZG5UoMJpO1rr6klybpsx9cFD+g6c41cXKjgu3RlnLdOQ
JE5G7vb2BD4+7NpPspa2zJ2I4z5gBXRabcLMN4+3r5De50M9Szwk901vPxe6RxgbAKCRuORqq3Nl
KRwhvWzDm4lY3xXN8jXCDjMjd7VW3+PR9vd7VP8iUlBMtbUwe8c5b8wRyNsl3AmHwZQkwNue34Ym
oVqPf4InGaMsV0kFz99jkUMBETF9RgyQhDKZEMFtsDpzUqvCNpZil3XgsPkYRrqbYrf8XV/pchrB
WywjjRazhV/scnBAK0jlu103/xgG4vYg3eqWUnJ9f1DCi0ThI7HcxIBRjYL2sNPXfCHpeT7LxyO3
ncZFmuA0qJYAs2vG/oE1KX6umQBXWk5YHvjeLyVmg+ETrEa9KRTzTPUf17VRelLBrKOuoZkdQ1N+
QWtxaLfljgMRA8j5eF3WdupzOaaQjjiNomgGg2Wr7U1W5eDSnt0JbOeV+c2oVInObCfP2kWakJYw
gNZRMCP+avZzDJK8v6vjQ4ERsRIs5K7xJT0Z5W6ybmTTJTK7EJKUdjSVDCixeLY46JID+UcPelOG
wrod334fTxzCVIEpZgwdjK9vQ78qAaNsp1noRXN6KGl9MpXqNNlsASe9+c/1z7gFeoRIcBEtOBdd
Bz7I2PHeeJ1/oOqs+Uo6WC44QWpse/fFx7oKf6hdFRCbPHRVivIuqQ851e61MjwqWn6bgCrdV9Pi
W6lNT47eny29/CdEOL53FuNzpzD9XfnG5ScLrspOhlZLI2i5khZeBJ8hT4NlH0RwUgVJ4rDR4DIc
DuuWOXvFyTDMUnn5/FVxMPdS1Jh5xnMVdIcjkBLiKN7pBuCbB+KBEsLxqHIzKEBAHiesTkaSLJ07
rLeB7nIBgkNT+nihZooLcDIMIGmLnxiS0dbtUHqRIDgxAM8t5TxDgkobsAV2tzQqg4hOgRkyVLwT
jLzUVvXlui7+IWW+SBXcl26XzkwTjgG7a445A46L7afF8VdZHVMOmQ9kBT8pJK5s+9mIERuw7Gg6
wBAFG4+SWNM7joHfRlPgaMR1dBYM5gE7w15YH2nBXLUy9mp9sNP4QBLJ59x22xf54sOETXljxK/5
Nf7tABu/wjeqsxIlmDtJ0iqP+OprmeOYFjBp+++G+a3pxv/1UIKVNk3ZRhi54DtA4WmofCwtDs+1
P/r0BrTuvayuun0wQ8O8q21hiFOIRyOa1gpB6WzfYtjb1txSi9wxxBKszPv84WtdJAmxSFEWZbBC
5Hz82Trul4PZeQvGG0vgomXS5TV+TW8/2EWaoJt1kQ0DnWCJXFp94vim7XTXBbpX4iG3yEBoyWZc
J7/lUWHQnOUKXQDkhB29D+be2JUghIh907dShFrzI9vFO76sN/01Hk00ZSNfd8k+uftCHqtb2bty
M/Sufoqgq/FsVKaS8+Kyg2I24NCnoA9l2eGmp1sJEdQ0nOLenPms9KgdFgwcmN0unsAwcJ+WC4AC
0oPEx0m+JxUii7XoyzyGYPfgJSriATD5EPL3OfgvgNYokbYZKFaHEwIFSNrHKE1gFLUe7gDv4Nu2
pOS2hRAAsmMbGDfIgjhsIvR39TSPGgbEzQKZGYjyDpaSPQ+mEwMPoHyoDXKOpninRYCFnuPOw1jb
j7Bojzqc6cHpnWNYdX4/p1NAG+VD3mqmZ3Xtt6it/tK0YT/G0U5psw9KHv8EAfA3Ws94XU/qHWDk
0bpLm3M2d0DzqmjqYTbmv+8KvToX9zercwEqgg7UAOSGHivuNKduk/7UayRm3c9qkVzidjV+dYmC
8zKyxR51AF297CIo6Cmb8SHeOd68Iz7TsYygyLwzV7O3buXy2QQn1tWdbkQmvDNrTg6Ndmisu5Ge
uEDX9oEuBEqYk6rf2tZXRbtpQdkH2nj/uiVsplirMwuOTS/GtJ8cPmYUfwBkgGsO5GSO565z9iA4
8Rt6zu1/rovcNoffhxbTbKxUDcXCILJZ6p1iqp6W/rwuYftL6kQFg5Ru6FRcCc8d+M9+psCiu1l2
HE3ZeBx+qN+y4xKQQxb6vSsRuOlPVgIFE+/KtjeyFGfiUzNO95ET7o4PnHA364/VviklmsP1/o3i
rOQJ9h4WUwl4UryHurr3BzvyRrt3I+e5jSWCtta2dXUlif+SlQUqE9GaKYKK8uEcgJIFBiwfcDSj
Px8BnO+yv2XdzO3QvhIp2CFqw2Oo9fh6HYgJdT/dzVbQ7oaAI+kCmOr6p5PdpGCCbayxamxRgytI
9U88ts9TiG10I85itwJz83Vh0qMJ5hbPajGYDH76gvrOSwPLrRz1fTNu6zaKlKYNHyruNBadtRSk
Dnk9uArqyNmjSPZVGz9JTrSZqVzEiNasVb2m1RoiN38tlORec6OAtzCnAL289htfAgiBT7xzfNvx
rsvmn+atEfw+4ctlr1RzyOtKnUxcZhRlvjZMbophJCchXq/cm4rpGdXjdYGbznJ1Vu4FVgKNqVLp
BAZvYOdBLQ3ijsTyjKU8NPESjB3bGzE6uJYMd0omVkhWbGdCvM1wxXYa3lYQY/ZpUIz7xLqp6p8O
mfeJFGB6MzKtjio4NAxtkQEM6b8S3py3aHmflON3TcUB/UrfkbTbt59/K4mCS7OqZQHDISSat/ae
r08bQXyneQ02zxWpw5apjuDVLJqETdxDdZbuMOXM14c7qmCcmT0lOXXNd4CuwIleNFXwaGpMSZNT
jI3lAJoAqqWrjI8GkziXzbi6EiJ4MpURM0fLv95nnfWlUOlnrZbFuU0R4ETmgBLgD6LCNxqtdOhK
Fc5StdE4B2qkfEFgM5KuRAhfppjaQtdRCwArbbjvUFXCXns4ePoeO/v7ApQB/nWblh1J+DRlM6Vm
zXswpZV9mthwVEGI+h4RjoZRo5dZD+HWuqJeLDLCEy9q5qZWdogV9g6sDwx9mqoFUB+sYonr+Vk5
qXo8KPW+b1xy0nf6IfbZ2cJmSvZJQ7dRNq7FP8Mb37uSJ7jCajTGuee10hm9YszWuQsoLDt78MxF
1r7adH8rUYL70/GFukx3MC+BBeh2n+3HHdcF2Tt3UxEMVEktg+A7EcF8ur5gdT/hRHo5ukuIoras
k7kpwQQIjk4dQFGLy0NdFE4FbfhcRBkfleIUZzJuvu1sbSVCsB47acooi/BY500W+wu4JIPQrwuE
4SWwz3yGP3UkQXFrbRHO4HIswYJiMOE2eoZaRfh98PkXin16jHfRLQUvYvcV01N8wQcz0F5xwxEn
gaRPdhPqJpJ0QHa9wgdUlTEaunnG+nppu4l9tB3Z9P2m0q9OKmRvcwlwVK1Gi11tdsPyyJ/YU/Sx
Vp6u+4vtUHiRI65F9CCEnwbenOPM3HY3u/2+2Ec3fGKHZj3gM9+l+yuBQo0nVXTb6ngDNTaXHRuS
s4JCz/VDbVrxSoTgMDAU1M0tXip7AitmuwFrQ8qeHN4xGrhWRnGwk7VhZ08GxHTjXVs8ZuzD0kp2
XrkevXF9q5NwPVxlgVkMnvi0xNex6dOSNw9Gdku7w5J1vl0/xrN2uH5xErV2hOgxjIBRTTSotUEz
v63vE1UKfMvv/tqJBK+RVuGIKUV8fv7GA9EGd7Kt3xU+xRRetKtkwAX8J1+TJ3iMtphJ2xN0u8bR
3BeD3bhFZp01Gj+/5+pM3XJQAkBkFCIHYKCKcrH4sN+UHhumud1sSALvS1fg7VkuMgRtYC1h4ZRq
9b4yGw9OMjDRN8ybzOvTxbPqIE6wJ5ZiGbV6WObn3EhODDiUZnqciQ4vlXiT4bj6SB8r40tUhG5B
ei92ql2XGe5Mns0IcO7Z55hgJIA+duFzObRuO1NgUH0wGACZf2AbYTc3qlvNp3wqfWrvaoxsV4Xj
Mj1IlZPdGLvYPDdje2yRXGHmr9yZSv1NswC5pIYxMMaJazRTYISOH+HHJyhCxfEXVgZl/5dCbids
d6C9TJo9q49qM/lVWgLRfvCaufOU6GdRxhJPzr//2zt1bM2gFBjdL93SlYXhlRXGKAfju+XZDs+C
BOjkzT3B8jVIWj8VziSRt+3XL/IEPaFDHFZZjNCvxftYy91Yox5s4mnJSpmtbS1U8tT599kEfcm0
BLDPPfRF0dzqpnpgPt8hab5iGPSM6X7FU760fnFUwBs0f4wxAzvv09von9TLT/17PAsYMdBmIOi4
iRRgBNsjDBwfKO0kKPyNT/kimzJ52RZ48yUvIsRIttQg4oLD5PAuk0++sF3xGTPjlQdeiPxL87H2
Qh+jeLcDhlJz1zhFXrFLM7cGGh82zQyAz7qOTxuvGSVffMsDASMYQ9ComgMyXojkJpZadYLy+J7D
x43A/9NtlJe/XXc/myO4KylibaROQ6ZWGOQBJUYD+CM39Sk4r5AK5V8TAINxfBvrGauPi6/LRHOV
FS9e0zVQ7GBO3gTNG/6+MqHW0bXOUrHj9gZtEJPlgMh4F/4H2DyBwmkbSHDftG8rLQIhlbFwRIER
u5z/K/3qWpbYqk3TIUmKqEz+T9aF6pvtZZMnmyn16lyWkBs5lqZkYREDaGJQn+LIBl2pntMddeYH
pUOJqygLl0XRKR0i8HCTY6sVXzvNxjSA7U96JUk+NnVq/XOEPKonRro4NugIOfTJ8ByhmA3kJOJh
o9X0bL+a/XGn+vjI7xzsXssW/GTehtE057h2TgGm8TZo7FufeVr6wlLfDYHEgPjdilq8Fig4S2a1
OhuciXdk/n9QFUOnbLBHUNB+vWmh2UtshHqMCFBMmu47fYLWS/F5Xpwby5zPqm0/2UsZjKkV2My4
6cZBUiXYzPrXP0DIwgABx8bKnnmrfg6KA3hIsDUEhhVsMwbzgaoSF8jv7u3dXs4rJGFsijMzz6dk
P8/fVdZjzEhGirPlZNcH4on0ygeBG20ZkgzqQtr0iD35+zgtfGblEi2RHUTw5U61aJSBA3cPwmE3
7X+STOZMt9Xw91WJftwoitwg+is1/M9An9TdyGQJ7mZWu0IfZqR7fFZ3Aap21PkTh236N2OSm1fH
G8agHgdzitgnC/tBrYZpRM2jSD3aOm4JJJ332PBKhmDDYIQyyoggLvCSxH8Li7n1NgPG7u8DCWEv
ttsqGas+2bcmVgc15ubm/aB+XvosqOmNTT5fP9xW4rgWJ5hsXgHK2JoipBGTiWEzDHCTD3y+hkrk
yL6TaKuDWTZAAor3SQrcf7w0k/9H2nXtRo4s2S8iQJN0r7RVpZJtqY1eiLZ0Se/59XtSc7ebyuJW
3ul9GGAwGiAqk5Hh45zh5/WT7E59MSUAVzuSfYvwetel42wAtzcEmWnmlbk9BDbJPqXWmDu9trqY
LwRmfXKT19JnNIwTt6baF20mrp1pft9od7MxPgh+014Qs/1NnK8D0aY50wHq+YdEW7t1/pmk9USj
tLu9ua00zrtNpIu7vsXLextQ9pOADIfOUwPrMN10ZnD9bEwRL6wvGnMWblo1LrpzWor15GLIAGJc
3g9J6qXmT7X4fF3GG6LSFSG83TKVqsRWKGA+zXI4qVLyraOj+anqLOJNSvWYNfNHSR5vGLpelIct
+kk6tqc0MqwuSGPctCdeK00Ynx5mf52xvVXklVMS0cr5/3Hzvy+Db+RJymhKwwwLXg/NN9nMv80K
VmabzvalKfo8LJbuVIR+1ZU0GHtzdsqcCtL43dFm8ud7vDnnja8CDgnVsg7esPFhOcrv6om4shay
9cDkE3XATB9/YyDIosrb7qiCLqsmkA512b5MwqQmTmMAyYRrwuhO8wNbT7LRz/9qYaI6tsH9/Dc1
Ml3HQJCGzAzgr7w1gVZIqmKg5UFjzP1330uinWVY6Ovqt380Q1F0G5mGepGDVFk7KNQsazyo+BDr
DlvzbGv/+z+wtmp9UgQG4w3hi1d4fSORs8eG0gJBb8nqMP2V3/VHcic/khODt9efomAJ4pPk6qZb
Hcdw9StvOqTfBEfee9bbH8Bdbd7HY5To5j/dK4xl5Kck6J3ogwIE7cwH6fULUj7vutA956Abloxs
T4c94REzZ1uqpKpKQFCeoIVJDONDvtCv12Xs8YNpWyGcKU6sUqsjGd+y90aP4XaNnZvObtu5FJit
oAx6zo+WM961wO08xEj+SNgLwrD9u/1zTs4+S0apNLqBuyVG9VKb1WdtbhqsfmeCs+7FENujcgGL
XKhT1SdGGcZKgZVsCYAHKokLz0hsILCl9mvW1WddR1Py+h3vfkdTAXGRAagtlYdSlJrEbFY1r1EV
pc5oAc5bFSK8My9+8UAsxURVjWA3l6+IkgHb8otd1aFcGq91rZ3KvJh8Y9XzxxbMTK6uWvfWYJuO
Gs+Su0bYfROS9e1+R0tXYRhUTTZ5mD4MWVv6OEqIcMfmUKfjd3NqDoqkCNRl9zo3YjiN1ft8aciS
piGQqO+MYfwIKB6BExeJ4DTSUKLI7LUsDWNLqZ1kIq3TGMXTdbXYN6Obg1zoYw0y+DxPd0s5NSpl
ohxk9wFYwC02CcAxQCj/Pm9T+7SN0eRPQT2Qn7FN6a/Z7Yqa8tB/MM27Ov11/YD7t/hb3EWN0Jpz
s2mgD0qdeYBcCDTMIV4Xsa9yf0Rwwe0qzdW6yDGKJhlxdflTNTWuRUSN6t2DAKbEwsShbGKG4f29
Nc0atwmaNaE1pK5NfwrHfHePAcIEhhaBxJrH5smHpUwbC8fA4slJKm0nVg0f7CmC29rXuI0czo1W
pJ/tqbDKcFUWxxrq+yRSnajAfEz9Qx0Adyelpzr/SQywfMiYkdX0WxpVgnFcdlsXpmrzI7jbzLMm
N1czwfRm+UWXXkz7i9wqjoymbh//+Av12IhiD2IT/K2VQodewgvLlPw4SvWtNIHEiog6ebtxLiYM
fn8/7mGZZqI0c45YT1lo7GKlbYFnibANaWuJrxVp7M9jQ31ZLmK/TZXCKermbqlKEQXQvqL+/h08
xk/f672lI+4My1ryCeqXAOPwr1/pvggLhyXAGVH4PmwxVVoSdxCh9h8Bt+kCVEqgpXuPwQBGla1o
tgqSZ+5ND6nem9MSYS18vRkKEAjJZykWdSqZpvNKuBWivteMOBtKu8DyeUin5GXq4qdFU9yGTF6q
TqLhql31MIDcBgorlKqABf1eWN7qiOU68H5lbfpiKOVdNpXUxcLUKW7rY1GPX4q+vDVa6yOt1k8D
6UV4NHtPbvMDeL2QtFgnqoR8sSrrnwCvv7fk8iVtsXhFIuWn0g8frivJ/u3+PjCP+TR0U5TFq1mG
JaWnWH0tae82ne70lXCmmLniiw8Js8wYz9Ds4vsh0phIJplXONFokD1JU2e/Vafm3Erdja01iNRr
2nqqomOWM72hVXaW6mLAQj4ANxPaCRKVvddhgGga00ZgpTffDPDG4JhJ33dgC0/DpJLDzM6OyWo8
/8XdArdaRs+ZJZec+ezstSazAiduKxnmVO+k+JfenWn047oYppMX9wpgWEu10GwyeJ+XgOrcbC3U
ePUGM6nA7aL9r1InzlxhTiUC7eHsU1FEtBefGJYCw2Lia+IG378TTDabLbYlwEqQSYfZ/CUD7yGr
f1bpazlQVwMU1fUz7hYHtgI5f9iO0VoUCcpvWKILEwlVgczLXdtGz7I5YnPjGH0F6KF0FJakdvUE
M5s6AbO1pvFWNDJiWR0NtAQYO0aFaN0zkU0eR7AsRvIduu9o5LWB4LS7htWyVMAcatAb3rDaXZwz
DlUwBC531qtxkm8zLMHER+DRAONLcee7FNxhmgj6YN/8beRythbghinIwnDL/76BKDoiF7iPcpcm
y7Sg4KT07ggWvG4O7FmkN/tf789Fsr9vXjlIseO6HVFTqgow+ZrSxyrXnq5/rLePcfH+NpfGvYUu
0XoTIDdwUM2qO5G9PGmR/XHM55PSpX6ZpK6iZQf8c5OrQKys5G/zpAXzqlUgfSwDYlrA+cY8CsXr
XdugMM0jtj08bVrccVX8FBl2h2rbQOzAqrHTSQu/sbOTkjbY6SxOiy0f2iHxsFDmL9bgQ3diP8vM
hwFs9kVi30qpHQDv/aZK0wOSd6+hwOiU6cE0NWx0R+eiVL011v0uQSNzVL5HyhjMaRooErnRp/bO
lNbbbBqeI9V+1fTpPFRz72WVdLNqRETAINIK7pkPeQR2tR7uT+tOEqCPMsWPVNHWuEgIZ5epSYsq
klDrlKoZMMty3wVFZgMGvRGp3/9htv7oHxfWDnGpKkCrYokj0OVcOLnK8jpHccabJAlYabsK0ujZ
9kSAXMKnzEUypE2yKm3wlP+354O2NIHpIGfpmPTe9Teg7YYRf94APw1QtVOhlhlhtSmGKZ958ewy
gI8b1kKdn+zO1ZfznLlS5aVu/ytvHK13auxoWRoWmVaMxkrEsaXDqt3psyMf1CSIemAXptpBmlxD
xJwr0AB+oAB0D6Y2piilWUNxHIfxmYxlaI3j8/Vr2QvmTOz9ALVCA8A2j8OTToUyzQomQAr1Ncle
B+WzSUZnGlGoEJaV9qIrxFaIrzCBDjILLhZPyniO2hX7DWw9+o1pkuEY/maaFG+L7H3yrUDOV8xV
1CdSjz6fFo2eTqUgn1VXJ+CKanQq+mD7wixbNkA+rKAk8t6OW7PVy40E/ZpShBdW2zpV/ZnUs0Ok
6W8SDhMll//I4nU5RzAQ2wl8BrHTxJGK5NDlxHbU0fwmFyLauT1N3ArjPludGPG8tjAQkRFoEfFI
B4JQagp2eN/G9XgftRXDfaw6J2tU6j3qIqVxG8soWaHS2El9AMTq3gHe5Dd7so7Ijh/rVQOuxVq4
TZqAX11WQ2tdEkc3lftFm/1YbsOW0qOWRk9DGj+NZRtGQyYaP9zz29vfy0UHQ760Y9XhWqg5+6Wh
eVUyPl5/nLs3r6AHg7qeZUGT36uU3BAsW3dSHVbrse+TT6pSNo7cZ5rINu6eZSOI82kGhicTO6aw
jUO7uEZmSK0z0gJr7naXYyh06p2kVb+quYm92AqQhuV0X6XGj9RaclcvGoydgnrAnpenGWxfbiOT
A1Z0aoeCDj7FxNFo08prtM5TVuSmUloRt09AjZDIRHGMEgsIU9Q6dT1ETlotE5aG5PZU9pHtU0oI
4obow/Wb3R2Qwqzv76vlHGy/9Jqd2hNGAHw2IBV9XdjoIWJ1bLDFDB0c4CL0+N/UTUUflfO3NtXB
tm5Az3tjcZrorMW4jFxUZdy1RpvzcdYIa4fYNk4Qu5ZDP6D1En+NVu1mbebHZaIvgssUCOM7yMBx
K9YG9RvsNevBbGHiC9gMqdd5yaH0gcMT0s8mOIuE+3mCq3wLMDahM1Uj1CngJcNm7s+AUrSdqIue
4qoLBAdkJu7CNv25Tb7vW+mgLM7VIvkLpM29VHmjmHzSD0YhVR8IHPKfPSYpbIVoE/tXZ7N+K9rK
cMfvTUtO0EoxMHgVtiABGIbXeZ3dsf56/d52hWBNCiV1HYuN/PxsOetowFUELWTUMPPpQ5vdEkVU
4dtVvj9CeOWzzdRuqIZQOQaf2WimDtLDh8Q+r+soUINdK7mRxDnCpVm6XJsw+pEXn4r0pa0Eadpu
QGxuBHAuUG7acY1HTLL8AwnXuPOBTZD9Nxyle9UR9PVtYIHYFmIy9uk2TyeyszQqTEyWRE310GJW
fqgrR2lbsEdPji5FxykS8g2yn3/xijYy2ZfcyKRFj8XEBF+Kxfv6GdTH+bcGK+CEkSJI3pI8/4X6
beRxNh6z+QrWnpFfKNI3ICk5RXWb5p+vy3hTr2uH4sw51cgSWfBooVF+LMfsTpdLQNGcKg2Afo2O
ScPxRq1B3K5WrkDyrlHaHI8z8W2aqyOwQbdjr/+gBEwH+3Bd1u5D/iOKp9HTG32Ky0nGSC+S8Ubt
Pi31AQPzgjBkXydt4BCg8mqiVPheP+o+qpo4w4EsIB2YsWO3TyV5KcpX0FQntmiWZ/f6dBkrDaqB
IRd+z3IuloGWOl6AAYh6uTN+YnP2EBu6U0w3LV1PtaEHsaw95jYI3EbBhe5Hu7qmm0QlCpZJOfur
TwCsLZsa2QIg8Ofer6iz+I2f3hVPHeDdkYF7C7haJzc/Koajflb8CnsAqch47o4TQ/rv38Fs3uZN
DpKJB8I4ntkgaZS62oEtdbGGT1Bgf38WAZzvaZKlowSMT2woF5QK/VhLPRCysBseTU5tG85Ev9qt
CPNh91i2jR1djItp5GLaxZLkqWtmLK3o6egozacEKftq3WoEGPbgyp4eF1V1wOJtggXU/AuKJ20r
nDPj7WAW65gpiPBk+aapp2f8vn/fGiAy8NNktHeZ+nJPxcQ62EoTUI0S5XGRZD/WZ4Gz23GroNmA
6zYMVO1BL/BeMeReKrDAmLehNgUAq8gdDbU3vQLGCmBgr1uXvU4ynoGlsUUupoqcM1rw6PO5xGNg
uDi1edsAOM18GQCy/x82qaYWGM8dV45KuWmA2sAGbCYfZUlyhEKnjWQ9xsiOpUUnKaJ/AVUBeDsN
e1wWejc2b2AKYiVL3aUksG5llwAgcT7kb4j601G8m7vzrkA+qsOXE3Q7Lma0MaRfEHNqCWBVW7eu
AGG+fNHaSHBte18K4GH/jOSg+Mp/KbWjS5/Egx40SJtWr3MRziGG9LszaAIcNP11gU9QmSHk/CtC
FLZ5hpkJDCRxhjLqV6ghyJQChbpvU3r36kt+apBi/ESnIfmIjURED8uhCGQwfORO9MRSjliYa+zE
5WxlSQMeo2Ff6mgU12ojxZYd0PN8LgPrOAT5Qy+My3cU850YLkZKGzPLrMiwg6GjB0LoPe1kUfVo
b9/unRAuMFJG7LupumkHaqh9Vv313B4Vp3j9B0YJm3eH+JCA4k9yo4PhtF9B7/fYJY510wR16M4h
apICvdrTXnxarKEZ2LW74Acu1RVhdb7ogdGmh6bHfKL2fZFUgdPdMWnWRgofxYyZERMlUfRAVrub
ivbPel8/1GXpYQlXFMrvqe1WFmc+MXajJGpp24F8Sg/F3fjAlhiByujEP9bXxBdNd+7VM96djfM5
eaUREtVQTzMxKoBpzngMneIVWNt1e01+7FDwwLheFCpWeTeq9jkdACZfT46UPRZT4kRRd1OU9hOm
NPzr1v3i2yKcA7gUIwkDGe5FpllbXY4xSMMIdLO00EJSPWov/kLLn9flXNomJshGTdTQMExyEdAZ
FeBmmgRoXNp9/gRm5AFQT14PE3WnAer9qYQ3mZ1CyJF8EbVyYrkXO61aYXTjgvN9YDUk5VyCyATT
xN709EaSAbxRTYZ5kh7MH9dPLJLMPeOZAni6xnJ8oI+fbNRbMKDkoQ4prapbz7WbExGyhfCK2S/a
RIsZ9kKMUh+igAFipofJAJde6qLUzWDXlgNSx+n/LZNLczQlohE4Hayg9+rj4MeH3I9PNtoGiqt/
FRdGLgwwPqeKaQFYQAwMXQTmNtofSmzjc45p5taxjG6pqKB+GZ0yGWgRWJifRwGGb9gXlULaEYMS
AcvzpzsasP1m4x4Y6cFwWL9c15JLD8qkaRpBYYENLBucghYatXXU0u1gDGS3K/35TD5Od9NL94LU
9Jieow9qQP36Z+aXfjUCGrf9WYYi2JU9K8B49hCggBb7IpxUlnyUC5CsBGaPnjC9y5ZXoxFsve5+
uo0Mzga2mjJOnQQbqNPBI4kEzm0RX9Lek9seg4tG1Aq8mTWoYoJUjj0VmCsZtfwMi/FV+23ucgeZ
jXP98ykikezUmzc3AFXXGGlkByRsvuqps4KahrHEgMDozAAWFZ+AWDnxlckVzprtfzUsgGi2acGK
c29v7U0sSqwwqaD5G1zrUdaxfFIG8016awBVwkGKyrhIDv8aC5epLPktl+9vSdpCi3y24antD9gP
dXoqGm68XALhRHAOOltSVZp7ppAoQQVWiI4wQAkLp8PlYqX2dj5hJPEEQPPABtyvhfv+9xs23E+4
0Ne1UjO0+IK2/EJl29WWly57vq4++2/iz01yCjsqQzpKFrRnLAATkcPfR4OokrKrJTqaurqNOTWk
H+81tDekxYKBwQzumUE7lWihtN/Sc3bXOq2bBs1B8kTm5HLfnt2dTtAfsoCShVnI9zJzYP4mJZgY
guiFnMygvE/eaAaVkx1WHoOjESUi++8QA5fIRAA3Am4qTiJQRlYtzaMg/2jez551Us46aLBmkJYp
YXGsnfWrdQOWNiFl0/5ZN5I5PVmaAXsQlWTDXYCjzU2xdLhITu8MXuRkTnGfvcwCnyEUyV1vOpoT
TTKInFzpPjqVQdU4PSyNkx+Xc3Za8Z8npzlc19VdS7c5J2fp6mptVKXDDVvkGYj+RL+rqXywayDX
9CiHiRZHd9V2I45TW2NY59wy8TQAjiq7i2qcjBWza0WuudfPJRLEOeC57nNziSXoahS7s4zUlZyr
QUCXe1lRZC9icxwuGkxoA3pqittbTuWxeUpTN/siU6d/NgGklQSj0/qo5Bxz4mq/rAS+vg2ngyao
S+2b1c2vYN94463GpO9oDwy7QH3EGJdvhdVdfphQfHOKW/VBCXtfcdev1C8xl5h7w0H611UX7ho4
l9XXeb5gM4XFVslD+QVASljMtJzhufogXqrbj63+HPdtt3Zz3CpuqqEtcdzJzYBJetI+r5+TH+PR
SlysvwUFGqHpUTnRJ4zYpaqHjrod9m4digozb9Os78ok74/NFwSHahqGRon0QGo85qLZUBP9BYw9
mIuiceKz/qif5q/ZgdFW6l7vKUHk1kDZE36AXY+zuRLOWtmrLZeKDNOBNTh2CZ4UO8o3yxsCKaSn
tHSGT0LbzHT72uk5c6U3JDcGM2OfoT5LNNBUz2CUncBEyFKXfNYfR99KnSqQb0ShytuE1DXZnNWS
aFdgAQAK1/jlubhrKxTy8fUP5Eg9FThZvuQPQQzz6SR33REMlz6I3bEjjHEnkDIgzwBJ83LA0Fkg
/BSia+EsXFYCzQF4Jfp/HEf2I/tMvfXGerDd2V28Jpie9cotQ2E1Qt79HgzBEikO6qycLVojK4+X
CDpAQvpgB9Gx/IU2ppuKEYz2te2PJM7etCqpFFnGA6Rn+7OK0ROEb7kb9bhmtk3b/6SYMRMYucs1
17fH9kcoZ2PQpSo0g0DdxqA8xp0j+/OH/gO+tNtjUDD9oZ/0MH2gvto7cSCqlV0ObL6XbrHL39ic
NJ2lvikgff6ePo0PWQk4sNr2ZizoAAVGRvSDXVQpc2bJEW4us5NdKLupgH4TVVDEQNxDa2JgyhIV
TmZy1RNQPF16nwB916GBhZmZ8mP6TJBLxqXT3P8FJyg7+EY499IaWk2WlWZGMNGTNP4cVfTM9PsI
+2V/4a83crhns8SaGetDagT9Cj3qi6dUXZy0H73/nxguLFCkpm+oTuEqpSJYIwwvg+XHEnHt7Met
m9Nwb7EtZmr0BT4Zq9msXuIuJyVQvNJLTzbYYVQgm3k6oNeHQ/NXiYGJKNxEmxMziVzIXJuFldcE
6eN/ykWzW9zWB7BT2GjuWDDH2FO6G6Xj9Xu9BCl505M/YjkP1DbmEkU9ssfsOPmqm9+wl8mYcBQX
3xRhh7g7sG8SNkflHoZWaHYF6E0WfS3YhsRkV31Tph5AHHMf8FdgB1FWt+v92vL0LsAiEZYjREnR
2+rX5ev8c3DugbRSEeUSswzZsXzoz9aJfJxljz5MH+Ob3C/C0VW/DwHbzqCHFXSoILWNYic7WYfu
3B31BtPMQmu1a6A3F8M9pngChnoxwxUwHQBfePdWMlzuBwyH1aH9sE6O6B52y5TAyvitd9zLytNM
16gEBWDNdfD2uDr2YVAyWd3hzOghbOEQPfu8126ee2RZr+QLIs8IDi/5YQeM2IOJ03/1aIvF4vR3
N6XYnJBze1Y+66XK7LD5oT4CudPN/ejBdIdADhYPcSZeltCp76ZnG5mc10uauNeXOIW9Ml3rdvTK
5/oh+9zes0ZR66spUJQcbfGZA7I9IQmOQDq//92URmcC45uVoujoWL/qQP+Um4DOyKHWaAIaDvZH
68ZVwN1iPaHZITAqzGhc+cI2Z8tyqiWZqsJatx4GRaFT8wGjv+CC0vwy1EQmjGnoNWmcCRukmVLQ
iTHLaYQ9uAtTBJKJxwz2clbR4DmzEFLciBO8Vr4ybQ/KUBcKXmspY71nWB0Tw+zXb3JXdQFjw3p9
bMuSU92oYSnajIvMkRrm6DMWi4MgTvS9dk+yEcNpq0JJXy7AZAzKcxSi+45ekFPfYMgRky0Y6HEN
Qf69G2v/kcdnglPS5npe4lh2icW7bHDU4thZiIkW4lUxDa9f4n4LYSOOU8caULRkAO8oTD1wScvH
JjS8BYj39nyIFdQqRa+fXRevkBqaIkA9xLgJesP4+ybo1BeQY3dLFQVSe9D0r0k+PI7LdNIj88HA
sr2UA4BoFeXye1Z1I5SPdBNAtMVNWViwqqvqEH8+9I4WViocGMuXqCuJIpa9V76VyF1rS00zp0xi
hG44nDerBuv+gAnqJxUStR9/8Rkx8aIA5kQhQFvlwoZJspRmHNHc6vwRuXrnxCfLQw/myM6nC6zK
mw5efEQDs0mYSWHdIO7p1UWlZbHVoMCWg51Gs34ZjRpkUutX5eIbQFDAs/RyU/pgLNM5MuvXDoFw
5ix1OTn5yDCRZtr7c954SoyBDL3ztVbVnKFYVsFP3TMSYA/5/Us5dUuXqS3zBdY+rdEq6pwi6o8G
SR7/5vr/iDG4VEqVC7kADJKF7BG1G/RtAakVAMQadev/wmnvKtdGGqdcJOulqdUgTblndXIFcMbG
GVSlHoJBYcNtN03cXKHBuZCyWMi4lugOz8Hit18at7kdP9Gb9aQGAAtHSILNoexRVA65nGFG8L0V
y2k0VCwu1K4zMPjAitU4pI8VkRDzi/emQEn2TPxWFPv7xiblhUXbCTvxgV6OTiG9Evp8XT9EArjY
tcjScqV5gShrAo5ufwQNjMhN7bmN7Rm4UJVIK9h7JZAiA+hbRh8dRqDwp5cq1J760xRg7/bQPQwP
4q7CbsVwK5kLWbEh1c0reTM9GAWB7XENpAR3gy/7pTd/0m5YYcHXbwEsiz64U7v2EW/xrvshH0SG
af+1I0e0ZdRNiMbdM9WadK6zMgrWofFo2wVyYQbKKKIP3c0LNOOPnIvLxpjhmMG6Y+SzKDwtKIGy
Hd9OmhsljhwYgfia998D5jQB5ICpKmxyvVfS1lpX7FvrBnzYeMy+M4ITBtSqf+xfRG+PGcUL824S
TQZCINgl+FG5blw7ZVFxvDGw0LJh5BndfzFqeDlrxJ64raCLb+kYCueDxJYCdCbXMhOh+OSXD8bH
/FSE4OE79L55UvwmaD7EnnwjBEHcSwFAGYxFEoz5YH6Ce+9ZKdEBiV0EZ7n4oK15HG6b2yIEvBBK
qph6DGN3va3d6ZvoYi/Ja3DirWTuI8rZ3FegGkA7rEffj/glBdV2DX7KV2vQzbvCjM1gSLIftlof
TEu5i83+6zKsqbsOJdjg8yPQxb4UVSX7pLApyDtBsFyoj7oEvtIRCANO1zeKcqzTWPbGdBVE3Htm
jH0sDJuYjP6J8zuTakhpbcpRMORIiCXimrqoIioSwTkbdbS0qmFFf/mEnhN9YL40B58Peg7oomdO
Lawx7xnO7aE4P6NPRdVQA927SZp8tD9Cuco9s1ZC+XNJZUFwv1tS2krjVE+ljbaqNpOGKYjkYTya
N6zSzIpKVoI55RoZhbCMsX9EzM1hSwuTyjzST1ybYxGzZIwejV/oamC3iTV26k8DYpTpXP2wFwdD
ot/+i6rN7lOzfovmMX4aGmWJQSCahOS1PVdxMHuyD0STwPBYHU13e3pqjqyVJco09lRJxyAz3ADG
pi9wW6JVTZJBXTELqmrHdlq+R7YiiPv2RADFFTiYmDglF8MDUwFgnTpToqAhlU/L1TXAsHI9dNgt
u25lcBqzYso1SZQVBUGAsgxfscocSv76XJwiTz3qGClJTvNrn6MEJ7rAXfu8Fc1ZKyhSq5rL8k/Z
1Tolbn/WMKeQoycSObpL73RYS0adcf3Il2PFsJJbuZx7TWNsAy8r7DM9WqAjB4mh+S3zFtcKu7su
HG9slIkUf31JfHK/eIyysbxVMRKL+OKUAjM3OQmvYs8lmjLWyjBTbDHI1/fet1ySosNnQB5RJLHT
AdDELyzslEskfjVJZLoF9t+CKbfANtZgUjZRTHctae7XlQwtT6bGx2b97OZF2/vt0Ne+Yo3RaSqS
wqkGEl6/wd0AZftzuRuMlXjMmghmZs3b71FSmMCcAM/zqNYO6bEwE3dl2KGLaWQHSz9qitQ5afFs
T/XP6z+EXQsfSWApFDBYhBjgfeY8Bri+TZKl7A1a5JHk+WEmtdtkwb+WglFd0BDiy2Dhi48jsEpQ
YgOrysIaazlxivmh6IOtl4JL3bGigLawdYB2o9wEhqf3KpDKc0kSDNGH9Qxg4Qy1f5QN27Z3aAMY
j0m0/MM+EXd1BlZZLB2u1riEtFMybP5ENM7BQaw91uh1ZP0MQvKk/tkMmCK7foN7Tw5o7CawNEBj
bWKt6v3hzLlfijJfM6xUpk/5zXCb3Ta+eW97zYENIxeHzIvQmNND+64+xLeWB1gT0yffIxT/KTY4
UJ8S+q3dG9j8Jk6J+5qsg0akDJgAwHIBbxWxwJbxIxWxvu/VwN4dnvuyfSmbRZIDPZCtSk8h/ZB4
9ScFhHHkxpYcUZKy4zTeSeOKJ0Wcy6rUpHnYd1hsH01QcjWCz0lY0HKhPJur48oea0p7ktlwGhoF
8M5iObTCa4+jxqWS+ly22Y0sa/fA3HvB/4YF03n4PMjtIRlmD4C5rpWXnjRieyLSnZhEjtl0t1Eq
PSIBMZzUnE1HV2TMpLR97LQYv/Qqa/xc65hizQ2vL83jMCZBugI+Q1qcvjf9qlqceO5PpJYTZ0oQ
8g+gFqiBpELwgKYpPmtTjXo89a7r9V6lanvZ/ADo2MX9MBVTHq7fZ4xyTINXDB5WQqPnDvzsmovd
xEAF0uhL9Ak4A99gP4Qh347rMHQF8wsmjCBb5Hr/tPRZAjpRnOWhqjuzChauyaeak3xO/flm+VKc
GelwFcCr6C+YmgYjlcBu7enbVj4XQMR9nHRVRvMwth/yEfBWRKBte97m3Qk542HUShGpZp+BqCf5
wQoAKPk/6aF50vwW+9giMti9VPidPM4wNBJoRw0JJ2LEQC1eK0uFbVD2yofk5boC7dmg7eVxpiHL
hlkrdOAaKkoCt/+8Vj8t+0lpBGL2imwGABnA64OMlGDq6b2SVBmyZDUzoCShEhC3ve/C6GgdWV6g
uVVQQ1FRZhOFNSrzv7yd2Ii9wDyw9bZTaM5ucjw2Jziy+HU8WD8iDWNGrL8bu+on80HyrLdZkIcK
lyAqle/q55+jv33tTfUtoaSbtYYy69sfldwFvYnsmC/KU7sAPKX0lxsL9K61f/3DMp28dnIu0cTs
S7RU2HsJq7Zy+/TZamrH6AXpnuho3NOfYuBVNHWRg/ctCWgF7rUiuH6MXd+1/YLc6zZMOvZyv+Yh
eZwxk6FgRK4/TChBta8IhQWR+V4yYmJWGoSCyHewi8U9h1S1U6JGBEiiR/W0epO7BvMZuGUuKLNP
CxoO9uMCzl3oi0jyzlVCsgUsVdVAHMmXv4ohR32z1BkZmHSvpA62DZGIEKfDvwYK1ESc/+yJtG2s
uiCkBO3ORU9lWKtlTCASiFwuxkDQjfv477+eads22jZYIcY6Cxcfo0DFyHEAeMO25uPM1W6s43qa
vOkHKsTiiGpPW97J47Re1/W0S3N8P3D6rFiDxURfGD3Pp9FPMdPxN+sX78Rx+j9UuVpbLY6nLch6
ugU8nsIF7J0KwzsZ3AOYo4RgJBpH0lJTC+IZxDHRUPiyYbYnIGrhVccUfUUal54yLh9Li94D7NzL
ewWoUhixURsMgS3W91LV7nK6vkaV/SFW+rAY1DBp5HOfW4WbTJLTxLPfaOkRva9buweZ6djczmX2
Aag4QaKMTifZN+hV+4qa3I6q/BPY/J2Ddcagw5oiZsQPSWoDDA95Yb94lRE9ADPiWRqUoMfGYTCq
pl/o7a/rCrbjvrAnhdIEdsSgyvyrUZY5SxeGzkNmDTBy3SP6ve5cL6GcNN51UXuTS+9ksd+ysePt
WJolNYCERSqj/6FLdhaaWDk4mf1U+LmM/QZZcyQZQwdjVh+NaA4BX3VMi9AoGvlFKsdjIalBbKbP
dFYzD7wVJ+ANCyzyXk3j3a/kLBgSvKQrmR3B5PLn5ut6pkiJqVN6WWC6E8hiFNcaUe5WD6I4bG8X
Ag9aRQUfm6WmzZfVE6CU21EDFMHJrT5mxxU0NXh9GCeqKid5kj3xMv+OBWOYPLKNDXvAofBrV+Nc
58osA4Y66VBsm1ovmQUVsB03upXAx9cL6NibRcKZ6l53FHX0ZMVwqdWJlItZCs5dv5PDG8p8bNTl
f0i7rt64mWT7iwgwh1fGiRplyXohLMlmzpm//p4eLyxOmzvt633ZbwEDqulmdeU6p8ArJy4nvtX2
4z5HW6J3jB3BJWZtxK4Zygt5lKGsVWQqWNIDnnUTVDu1mBGzG+XGSMvamsPplCq8a4jdQ9NFzxGG
3+PyfeDBlHb9TTG+H5068N1YyRoqN96QvPj1W94ywk7W3yf/vniyfR/raqdkkdeFHDignrTy/foB
VnKfi2sk6rMQUMhN55djRWI7QsOeeBKidLaer8UlWEiVz4UZhAj0nLii9X6Vo3ECOZJblib/I9bN
bDQ7GaNOKsLIFns5DnDe9cCc9uHOd66fc/UZqITHTgSBKP5zec7IDydSBSMAobsou63nNyHY/m8i
KI3sOr/gO1FFAIQpEk4NTGmYzWFizTutqsTiJJTLHhWxKGoBJ+HHYwjY5kT7/1M0SkCb4YFlgjYS
5oDodkTZ8tMQahriKrcHAgbGSXczcmARU6PMVHHtOAtZdP+h1oy6bSsOx/Gy5xy8yKR6rj0FW+0O
wESufsPEFV9zuUuJlCogWsgzI4dELMWcKqQwkRkCDbKwMFqQWoNgNwcfYyEcGJpZMTJLNKUiPdjX
En3WMU4IH4sRbW0/HzInfzBuesxm8y1eAfDRtqwsci0fX37Q82bL4pU32pjI8Yh96eBGcEt33Pib
/AaVjr+ZfVl7aSLi5XMvC01jyn9ns5BnKRBt3fy1tdVdBwcq3fibAwbQycKA+8ka2CR/kPY8EKcA
Wwml0T8qo7IxB6Ga4UFoYWDFsVMrTzXitwF4o2XLMCMsWVQINfFNi1I6KDmUjylTTlEpunJ7G4Wi
4w8/rpuT1YchGBjEQ3iIYh9l+sVymvpIhK6UeenE01OuMFO29dN8iSCfcqEWkdY2Gj8HsRc9p9vJ
iTbJjo9t/nM6SfcgfsVqy2e547Z5biX55vrpVmMtdPZ/H4+6yT5DUV4OfDiet+z7bGdgOE6wptDY
HahvMDQfMbtWaxeK/AkkVgoGJxByXZ7WKKtwzHhI7HmQVgGTrGQSJa15UwUDd2jjasgX6XdW6GMN
KlSRjKPLuxDIQRkG4RNH3wp33FHZ6YLdfSNsh5ld5RgWZ23xrz09wOnBYGOeDhw71AmxCTGXTZbE
Xta+4xWMQ2cJMWsAYC3QQ76NQBlI4jpmbC6vsazHRKyTNPaA9KkD/X8GxHrjEZwCwATwkoXt1977
hwEwkuT/Fkpp6hRPcQYEeWhqVgE4o/d1ywiA/HJdKVc1ZCGF0smBy0MOk4LosUyJ5nJJhRAF3Fb/
oxTqK4ncICEPQxoWDMNNJbSPAQrv/yIDfLiE0ZNHWZvycdKYZ1k+QIZS9maufcsnVlp/tj+02UU/
TyXYojJJYS71AG2+Hkj7KB00Tves70psHpcv+T67E/YKxq3QfgIdBBBPxNiUbcULboetuPdv4h23
I1v7xiGV4YC6E3eLUKn4h5qlvvh1dN1UMCqBi0jdZtqpO3AdeOUDd68fUEMByUH3nr6xqqRrjYwL
idSVcyFAQnygwCEBwjjkbBE3G76Hp/KhfSk3o6XsCht85Am4NEy0B3OLac5Xn//XFzmnTAtznnVS
rpQtfoHUmYlqqrvy8xe4F7pYsxX4ZrdNnQjbwNdfzarRW4ilAtI2K4umSwEs+QvHuEdxU3bZ2fma
s1p+Ucru6HzCFSpQw7xQLOysn+zQSNyhemjUez5nhPJrDZOLj0nZmyoFYuA44CoJvWnVYDp8NuVb
6S6/T53kIbWYERqJ/K68pnP7YfntEs73lQ76Kt/VhwRlh+AHf+KOHFaGtW+s3f3V5Hl5l5QJiqu8
HWXCbKLekdHdM8zMprKz7ehNzGk+5sug+qlGVHIIzSDtfJmziT4xStONmexkySVb0w2ggevZ7AEw
k5sNCCkcVvrH/KCUtSprvcvFEb+hx4y0imWinjdV9Ms5r3CxRMseSFkDDFiq0PlWFl+004QBhU1I
JFgeIe543LYH5YRRVLf6wVmYrJ8wD6PuFUT+von0d5MeWU/zT8xiZHKLD31uLy1+hKIFlT7z+BH8
rgVWQL8h/Cbhho1myLrgM2jFQlLsT4Jo9FBg3gt7E2VrnBilck+psaiM3pjLbHWseusvu3P+AAuJ
WNetol4iZ/Oim/MmPjZ/6k330QMokgzas7ZcGYbuPDu6FIjlWhGgm9ChMrYC4W6QRGs2jkF+nyQF
CMGNe6NlhXTMe6UskdQXEUZZUL8j6z/cOwG/aZ3JTrbdmbOAZ1GjrqGLXKgMFQSFqspxHGkJnF9K
DToIoDuIVgjA4A419e/dEZ2yFhgjyq4RzOoTnOFky4B1cOb7oWxUMVYCtorPvwM06GgmtQ/Ts2AH
u+gpQsVIsAgUFvcziYCMRf4vIIxLk1lmJKe9YpdFynallVaXObGUyXNvi460mffjO3p5WxBqYTYy
3WnfAHTBdAcs3abMla9PbRYrIyhSjkcM72znTblBDfy7cj7oP5VEFmaCLsKMjQx4k/wcu4i78lF0
FJyTrCdpXrWNN5XLm9OGKZVERFfulqZ7xDRawtVEtdtXONmbFExN8qdE7EXiGp/XgxSWy5OIA148
XiUVs071UegcdqPNwaFH2CeVgRfDH/6i3LmaJH3ZJjoRxBpVkINRBcn7h/JgfJC2LwD43XQ4o8Kw
l/YY+kIXCzJlynudWF9decz1R/aUK+MdSJQZ6uZW7VQdiP4N55QS/y4PXjBhhsRn1sgYUeyZ3Wvx
ofwuMtSOhF7inbTVj/FjApyxfjPeYx3xzvCav9iQYRlZOnEO+9IvMnUiIWy0Sd3+ReRM/1M69g6m
P3mTs2smdAFLQ2jD0o5awslEHzE1LGOrO/uBeitigcDKd91GZLXVWNdKWRReVFH9VnGtr89NataP
EhkY/PxBJErf+yc2ZQvrxcn0yp3Sq0lLAqDa7oAgHVoNphLBP7jDxtielX4x9JNOeAM1kX21idFf
kMDvVg0lXEIh25w+YWLG0FikOyyNkSlzopVSHiYSrjN7JlMd2LlDvmu15uRipArokMzJDtYB6Syr
16cp13FAHmwaEzi359Is/NQUcpVVmmNkWjIxNosXWGq5H0oZzua/Tc/Yvs/N2A2OBHFAcFqA7iW3
aIUC7s/4hy3gZehBY44rw5x34gQrBl7V2jxvaTpYWd0Oh/MIOXtzknVScumLk4ZS3v6iMyLwEQPa
UBF2j2GoDxVAzoHdgRWjl9EjBoCVrDMMtkxFNz6+pGaIeP5l8calr2kuWgyHx1IYysAYatMNhQpI
FnTcgN9piRWWjlPAVajb8md0wKbSTX2fuMyGDsOwyZShEaNJBjkecUWJqXuyA1AwCQwfjTli2Vlw
wh3KPT0L6Jz1HmnE72qOJLlscJ+/jA3y9X2/CbyZTAtshn8CnwMGPxb9DEw7AfaK+n6iX0YTH5NT
HnPAcggbzeFPaOEg1Qns0GN8y1XjvZBGfcusA8K4QsKJQvCwwjl8x5YvjGljY3oXQwNjiuVREgMz
49DVlGchmPqYBggBAQSNY/IeP1lcbo6gDg327Uk6JE7xpNu1M8M/587s/NVQ2WpZ5Es+jQvAcW2U
JgHmI7CV6/SPykbfkgyWPzQndsqx+iYXwqgKXu/zXKYQXsKq+5Dqj4EF3Lj6Ihd/n/IZcqqOWpri
78+R1pu8Pu2LVkktvezdZmYRozBURqf8heQ3NZiIiIIKx3g8tNJdLDFiCtZ5KD8hVoOaGim0cqyP
ivI2FcYm7QzLr1P3uv4ztJAektK5+T+lFNkj/eF+AxqKLbuGwfr+5LwLb1CXnZCkI2JcozzmnODF
GYtLmyWBshr8FPNzlUKdAYDqYPzeAab09ataN4QLJaNMxQziU5HLEXWRF0N4O5ojd6PbqWl4AAL9
8W/mfiGPshBCHwTS3EDP0oMOy1CeYlu7N97K74EFmpB3JsY5+f1/JI1f8mh0IL+ZZjWq0OOKD9Uz
2ss33F44yXfVsxHY0kPjJDek45Yhs0P6qkdPWm1i2xtsLEmIshA6D1iYYVw546vSgEGqP+m5NuEd
GJvR5R04AxBgu/NOsh4Az8eMBNeLeosroOwIxhwxSAY6b5SExgN5DsB+xYMQmdv6rINRNiQ11DzF
ogq4qQG7UIcAXhoeGXfHsCH0prfQAIV5CCBCMfOtugPyi1kAwU02v71wHinjBf8Wei2uj1jOxTNv
tNkowJsDjQ2i7ZzOllgwofhIbnNNSylTEtV+3AHhGKScgadr4UbtClMM3wWwf47iky/c+lNrVgDp
Zlwn63VQBmbshFAJdcj1j+q8kdH7EuxiB3YKRCcYgkVxdP6ZfFZufWQNT65tKiwjIoMyPEAG7HSh
gOEh1KB1aE6AthAtQo0R2rOnnshMTWIbgMn7pu6jk7FlhdQs02dQpqjhpkiSZugSuNRu2q2y71Gm
zEwFsz1bsggbPegZ6+1fD1AwuHqpTC3XKEERoFD3G3OxswkEYYFWSo9VYJa8608S/fBLecg5lSZG
4RspEmpm6JkcSrffY2i7BwpqawmFBajnLUOrVgt1v1+MzlMGB8BFE19W+LS9OwA0BMiy7/yWdwtb
ZAIwEAX97w9H52mTE0/+HPEw722CxjX/LkhYnM4A1t29VNPH9XOx7pL8+8IQRGBJjzmiL2WYAVBO
M9uEEbizJFCmxu9TIyhJz1Lvc7NsP5qYQYQhXrefGLG8PEOaTnWSZziDeuwcwEA6CkoDR84KdoP3
CwwTxo1sfJACubQVzzv9gJyytVvh83+7Tsr2YJ9RwzpNh+mT0QdV9Gx3U8SIOK8HtQC6uDyt0pQ5
n5KeAOJ0K5g0c5albWW41w/CkkLbkcaoMGwCKRHYsBXpSco2Wina14WsDkB9ZZA6PaFQ9okR+hKk
yHcgLyEVwOQpAa4jd8d5GJUw+Q0rNmSci97j6tteEopzZbUVPKXdTzWm+VOGRrKEULYiLOdBaAQE
0QO4UjLtEFfY5QRSCOP2iB24YifOvmDxdrO2GHOJUNUr5gBAM7M76rfqA2qZCPFyrz2yBpDWq5lf
NvD8ORcCkeZgvZ2Md0y77EZCGyrdTy4BWSAh5b/AnC+cKdD/LhV9NPI4Vsmc4WDl2wK8zTng1TOv
Bf0S35vaz3RT34GmxGLcKsOb0VMIMj+OUk6qmo0zoiiNnQsslSvO5OaYemCp43/x1+CCVEQQUAIY
4PKQM19NII7GIO5gTROMV+eRfUrsWhRkZYzsFbJC9TV7rIKWSABMhKH/QRbaKHpcaHoZewH4A8sS
a70za9JgTf+XIij977q8i3wOZbdKmL9nNbZIFMgJeeas4ZrlV3mQ5yJC1gjD6uXtCSkA2FRSgRIE
c/4QXORe7viOFSnkOulP4ad8IKC7rIkCYvvod7eUSllgfezrQpkFEuX5u8Yj+wKcJ7JnRtY0cSmH
ssE8lty7KkKmLGPddkjNGTDW+anysmNiYRz2JtkGhRnfiDa4yL4NOykGEibrrGtYQPriR9AjHEoQ
/Gc7Bwy+pl4bm0kZ7aFtQ7MetNe0BCRtO+y1wD8awCgyhTndBuq4DQYgkRpOVLF6Y4xPTk9zpHk1
yfqAy8+MJnTaufkpgzqlEprQmseetTW+BjmhEz534HkT5AkackKoOLXsDdjYGuhfzf0Ior2b4s5w
K48D5QRnAyBhR6ZZ/b14SO/Q02lN0a4esTYGZLD6aGDarLRYhnj1fS1+FBXwZH6m8+WsotHDF0dD
RfmskWyhnp3rpnBVDNA2AOcGmHuDru/iD09GysuYZfWNAXh93aaLhaNSMaZp18Ro4J7D7jjwcXHL
l48YVFySH4qALKn4u1TbDZ3TFoyTrL3YpQjqxYLTK9UMbojhuMZDh2pB55Y3Mnt5jnUU6sV2XabX
TYnwjzCOxAPwhM0O9qEFNZRqamTWKcHaMf8GBIfrn2o1kgLcnqHgMxEsGypnmJqeK9I8j885GFhF
E7M9BY5qhzeqCwajJ/AxMoI3kXwX2gxqOsasFRBEYTuYXMYiGpi5YpSFOvo13BXtU7vdShsNY9+j
7f/U9v4WyMBOT3oe556Aex7xwiwF6HA8Zttszastfwz1JMSZ52YMs5NYqHjO/RPZWiS9yCI+tN+7
x/bI3lNenc5ZyqQUt1GxUKVEQPQRPkRLspN75KK+DL6/sxevYqD3jk6BIazcgc3sU+z3mtErdgnY
OKRrtRYsGGuApMK2EuhsL79FOamZFtV4Q+jIvmZ+9wpa3Qd09F8DA6O/fbiNS83WC92O5/gfMsil
aOrmOwGcxamox55UKWYT/ODyhqHcq8OTSxHURVedAojeBNWqAH0fcBwQIMv81N0QmGukeeiNEpqZ
5qRgbCBymZ2nNZezFE9ZD5GrpbqLEDG19thZ+SNW+23xSdioGOnuMgvJ5XAALTMTG241OASOoU64
wgUV3HiXX1WOK8lIpwmCP/ItGcAdXwyUBQeEhv+M2QthgEsGriZ4n+kZkFIfuQJUgTFiXzIhGjk6
6E5Iugz6LO6x2DCM1lqAsxRHXWzi14mkTzBaoWBrJjD3jufvKdjA9d/+BTopSx5lntU24YDiQ/ym
N6CpP+57MFUoO1zmGSKYcbo1tVmcjp79CKp60lSpjhHa93Y97QmiNwiR8r3myYfE9R3+rb1jl8bX
LOFSLFUdEyutmpsBIFlJ/DqIBwPlVsbB1gw/ZhSALwfKWMB/URKSGci2idIk54NxJ+xfznYJFghs
OfRm/Jw9+qbxDMy9k7BlSF7LeJeSyQdeuJzMF+D8RJxN9pBOh/oGnu5s5lFazhSnxDz1vyATIUsC
dy1BRlJ4hTI+Sh+BHXAExBmIjx2Zq+DV8U4Yd7qqKzqwBQiyjoC1+8uD1fGQ1IJaJl4FAhGzarqt
GIwvAMBzRgAyX79F8rdov60jUEDfXjJ0MBNcyuKTMArlUY49P96Fw+uQnXTp/bqI1XBkIYMepuQi
0Ef4QwVcuAOZc89dwCuDwD57PdcnnNITOJO5erbqJ5ZSKcUEmIM8hzJO1rvtNrpJMux/yNh7ad+B
Jmg4845s04Kuqb2PbkVbfKlerh979St+3axEqWcAKJaWqwEp0bUYVO1EMxC+NYFo8VXt/P8lGZoA
igJASGPXjtIXvWl5v1BLAGkH3CYKczc1wHouhaYRs7aI1g61FEX+ffHmCnxHhU8V0tnLtzN6bYUl
32LU2xrvCA4FWpx7NWbC6q0p6VIq9eqiqK0bo+1hxTrVFnTdLfnSriPWzMy6GHARIMnQ+T/AnZVK
UQCYCIMSZ3etlJmTBPpE5e76x1rVS1Bp/5ZCTPbiCrsm4gy9ixCdHZKbEIQObuZ0lclhnHP2yE6w
cQ9YDzDZ8JtIQLeUzdiz5hSWv4DSlwEkzpmWSiSE4a30s7r3vc4jtbQJK34Ym4ncjpWSsERSehMa
aYcFc4Sk/DSbwtSZReVcv1eJxAe0JVueilKSKgjHotERH9V+sh1D0cIKNBgsNEEzOx8RkxQi8QoV
xaw62QkaILKGhdMH+omf1IcRYDe1nNlqbGz7RvAqOXPbJt/Ns7jNh9kq/GrPARLLmiL/gIqPI0jd
ax+mvJnHnIWN60MnGy+cDySYuAZYqVID2Fpvb2dE3Uat3jSheKPq/vH6mZm6RMVMeVT6QVVBl3oM
+79yJyAGdW8zKM7INLfhYKlutpKDkDv9ZM5AtmMjkzN/AuVA+rKZ0zTBGGZVm/G23GLtEQAW456z
UlAzHRSAj+w60EqUln5jHPynOLavX8JqUer3hwfjIdVxLNqOH1INl0A6jsFmRkDsBDvZzp9B+4p3
VB+5LbMStqpt8JfAiFUMgN9R2iYYiqCMKjbFSbkdnEhIPsZ3ZRO9oUlyyDc9NlJqa3opZntmmalz
0fkPTV/Ipr46CrmtJHcNNN2uDwSaut2GoBIDVkntjE6QYlITPJvMggbryNSXlpoagnsU2/hZMnVN
2xcz1n3iRzUv3LhqT36SMt70qkH+fVB82ktTyTVcLg/oSXolcEfz6rlOAMXZD/9S5Cexz69vKdAt
ZKGIuTgAxCfs4eDIQL4AWO6+soHx7QUuaxH3XJP8718PxAiXh5KMWdJaCdb3V1ol7ZvGVBCxBmCS
5G66ASUS8JiZ5ZsfmXVEXOoGLpVV+D9Xw6/9DKpGBOCqQgmq86F7rH9gL9bmbkBRV74nWCbKwAOP
wAz02oOVMeJB8jSuSaYcYJJFgZEIuAAxB77OFAKW1583kd/D6SJMUsBtZzJMBFHNayIpjycW3ZQ3
FXzD6EpusSu8UXCiN3UwVeCR1zfdbfGAhcfPGqNQvCcpLAVb9X4LBaO8X6w0klIVgAWWj6pixp/1
beJEgdVwpohyrWh2oRneIZX4ZBybJZcyUmUq8FMR4hsTMAuwDz6MtgYUfbI3MtgZWStlFaNZF02Z
JkH2sW5toLb6a/WZdENIuYA1W8M6GGWKDD4MKy6FGD5VfzRc8hCXKmP2niGC7kbXfo2pixpaKoyV
mXSoJLJ2qhl3RXefjTQTgqqFdevSxNbLxK58w9QjRLbNbOaJaIlz7hjdG0MpSN7z51vQVRTYJQkY
59RbaNR2jioJ0Lcof+Phk7KZuv21od5trstav8MvUZTel1UxtkEPUWrR3gKteh+UxeN1EevmFGky
4IpJ749eLOPntpSyXos9/c3IzR5kDfVjA6BImPHM457VWwMc1IPd9GYCXGnsLv0Fu9Wqn1r8BnIP
i5B+atq4EGeBoAkHGzJhFjk+ISUWH1sn3GCl4Mm/l75dP/iqFV3IpD5jl+R5PRowaUU8OloPkkQF
1KrqhwKITE7xrgtbS+HR6geEPPDKeOkP+IwgGfwU5WZSvuItMkQbjSaQP7Ev3jsptNVB2MxiFl25
VaDhEGHI/YA6SZ0wE0JOTqUi8Zoksec63MmEeWAYHcbZiMOlHsSFHEpLe3XM9SmDBg27ucCitgCU
1tI5r2kTtkRm6Ljy7i/kUVZZCeNZHDTAMyU/ux3hnMLigGzWIBMtLLBcvgaPZGkivBuP7D7NWux4
IZw20MDWDOcZqbQEmkZvdsXnAGXIRxX0Jhwgqf3U6n+OoscGVl2rX19Ipmx27YfzIAPe0atfO4d0
ZMrKA/eUduYD0e9F4JjfX/+yK+ZnKZFegQHEQdwXLfL5VJPMQP9Qux/XBTC+5B9cEYIs9yqHd9/X
r1juMwfuQwdQeoX6ljgCw6UHC7v4cl3m2tzNxamIOi+MjSAZmJlX0Wgi6Y5egTPN3853s+WDleMv
2C/X0qsLeVSgCJixphPG81AK2ctsrLzYEvqfEEvYIF3PHW6bArKh2F0/50q2cSGWsqlKLQV1EuCY
hgQWlx4dnfakxbvBv2s0kO4mz9fFrRsbgESB3cuQ/xiEqUEn0XIZ8YqwbH3yqNaA4U0ZtZ810Ecc
6ksK9e1GvomBkCYCsuWQPMu1abyG3zA6IJgh1tBkMxJNEpmNzzWmm3b/Mip7IZ36kjIIajqZlNFq
rr4fwsmFy7qV+mE/KOq7MnFYDOh6SxUDN9OAAVxLrpTPB1WNTkiAmSxBK3HIxa+hPvAUqeGoFIjh
AjG3Q0x+16B2kercSifRUop7o3oeAnDQNJxlJJF9/XOveM8L4ZRviZUoLfqUeM9sOiXgVjM51bda
XzrMXOpFkySa1wWy9ItyMrPfc1MhQL/49rkBVn3gb5WGxR3BEkJ5liTgRrXI8YHzADzRk2ahwYvS
kM64vHPs+6fH/FJjyokEkZoCRQW3R0wQ9sNP9SbDJG1yYk3ErVWXLr4T5TTEVtSK3pCB4HTKH8eH
4cloEFwBKXV4+sWhUD9Xt/Vb+0Nr3dBJn1hb4uSzXDkpvVwDPC8ubo0IuaqG5idYT+RIBx9sZBqi
d11B1gaXl0ell2akFsw5pQpRBB5HOAm3JJaNNvxPEsrq3xKLe2oOyWEGfwkm29FitoIHwv0Xucza
ADFD105NmSm/z7SkBZX8uUBMilvze+AZZ0edeixcE4bS0lRIul4E0USuWAPsUFV816cXsWY4zTUM
l4vLpYxNMwBgveTRfk0PBhD5kAw4GXJx2NyqMEngU23RZAazCrfhPpNTtyUsIKzIjwi5dq2U0ckx
sVNqETiIpzCxC4CbajyjP8O6S8rKjEI2GgP4q7wGAydyDlgYqXQ0g+Er/0so9/v908XPJGnbWVTw
yQYruhGRa1VWYeUvKsBD4o3IhDJYQ2u9+HqUvRHnodIiIi9Fz4lgMssn3UQ134psFpc568FTBkeW
OTkU8JXQqNioYD+rhMHsOTAGs1eTrjtAg65upuGUJqD7I5Oj/YHsJPVgMJmt7Dbdseol619MQr5v
YEZLAoTxZdCoDFLVZDIwKgfNIqWZukO1kURxcbLh7fnI3pReVcUviXTwXRn5VOc+9laERrfSorUq
5VnhWTniej6zEEMueRENK3mQBkMKjUcnbQYwEyj1wKtnBQ6Z9wpSQDT4ZgXT3Vu19y+zQOjS/75V
hbKTQaLXfKUqxKpE3ws0AgiszbyZMQz0kYVnrsjEheO47inWaAsgFojXQCg6Q1JfnnlogRs+G2im
xVvJ5UfTwNS9bxKY6NEKbzBcGFjVqTz672GD8Hza9N+u/4BVO7aQTz1HVU8bf+qA691VQPfgxqdI
5hh7LavR/0IEpa/BrGpa5WOLrGuf6r4yA0CXRFkTm22hP80ZZkMNhWXVVr3el8xzLLJQJXAgcEMX
o8bRkvkjYF9jRAf7J3b/PN6w3wc5wR/OYCGNUlxtELqkUCa4vRM4hDb1njDg/MXLX71JDHApIN8F
OR89C5q1fNzEIgn67RLF9dDuP0XVHWandP1tgI4R2C2yDwF4LZIdF17rsYqA67WjxS+gfC8WAkUj
BoGbVwd2uuXh9VA/wk6rl2cOtjfscEKLgzWQup62LqRSzjYpOVH1e0jFLsUZra18yFBeIWuXAMV2
Iju1OPf6u1g1eQuRxLcsFEjg5yQUK8T4Qdrs51h4rvzERljH2vVZVZ2FHCrMJ4uHFThBSJG9xfY/
1kWAQ8Musq+1iMCC+aU61DsvOWBHZ2CLxRWONsJAq/ghvUjgZQfvCKk3SKB0tkQz92bNuX6TzK9H
vf/C5woBsP7JfzKMCMRz0R0PZErM6J2rY2+FbwuszirjrahUvzHmImFuyWDEhEVZOX8GQKZTc41l
ZDexjtJgxzM6Q+RL/WEEvm5YpYxAJ/eIsmcDxetsPw+vWTCawAY1BdQg+D5gCFuvHC2kUe6qEXm5
TGpgRpPhneEm2s33BDYQaf8GfCQ24xOumtOFNKraMI5q3SsSmk/cptyKDtDlLMHTQFROpt5ZScR5
xunPm9Qwxabp8Ir0JgiYtpRRM85tAFKgbh+0FxmiNohMPXXLgzkJszx4+b8quuWH8a3ITUk1Y+D4
sbLWdTvw9Vuoe+byKQXtBUyuNvg/K8m/5YIeDLopI2P8L9/zSw51w5XRV2HVwIXInvGKRYa9DNgD
zmth3tiTpOtRB0YesfuBmQfwFVxat3GMK3T6JRKu1kBOTd6qew3XG7r1Pv9Z79How7p1CbQC7NKO
I+OsqyHHl3A6Dy8DoxJrBS+zzH1Qqg8AcJo16fa6yq5+t4UQ6jWqqRhMUwS087ZUDklRHrTUPwKI
ijG1wxJDqccwiULM1wHUo63MpntTFTCrDyzo9tVERpEMOH5JlQA+fvm5EHrPKT4jakGjfii6zsEo
d2lKWfVUpBmr8LSuigtplKsQo6LkW1SmUbxAaR8QKwo2nh3l3Pz1gRjI6uiv3+HX6ShlrNNiGPIA
uzVShwZm8KxV731Wm9f1Yd2ofJ2K9gccX/VFUmIkvQg6FEjne7ClxmZeJ56aG/syl01JSayqLq0C
ZMqVZHbi4EigdXbrKXJlGQAh6P0foyC9wTw/mpDIRPKufOqS+WVM23thKgssiTT7SWbhiKzGCKB2
ADUyBlr089EWsYg2VrVc6fggJNuT9u2mOABlcMMqFa2/yy8xVMgz8GWZKKQRL+hoIfGdGU8Zy20R
M/aHaVd5gIqBcJAHi8OlJo8dYJXyAVkWAfARsPaLdJzQp9bfQS5tpV7wD1wB2GAipI2iALjoc1y0
uLtEa41kDuBL2uE1bwcrVHtGpHjuStNnWoqg3ks6yFLYG5gj712CNx5jBtQ4jTZCcLfck24O70bW
DJZK9SDs0QG1k0cSteaebuVP2bvoDRtCyMNCLFgzGsufRT0rQVZzWavguYpxk8PK569asos4lrde
05qFGDrTUmI95PUGbLhDWTjNWNkpM7JinISOB8S205MC+0/e6PtmJmAGfNbMSuVNQRkYZoJ1Gsqe
RymXCwPZCWj7IDazXP/hd6yQYv04KliE8JCMP7hE+yQJJa5CbjoN0rckx1Cq0N1nbekBsfHputVb
zdcATY7gHmtGmkJnjL0wNBM4qMiAsvRAWrWkNkXKKRHqK+hM50fWmr2yejzQZhgSOFQUTDVcPvGO
08E0WaFZMfKi04bjXudKr+waix8R5GeC8l5KYNqux3A/FvwHX2tvQTcfeyHfFWF6qwFvjzsjivSN
i4LMdmjyey4f9nB1bqfHL62sWr1fbFUd4AtRNx2M0d+VcXeKWiEz5x4YiUIampxePI9iCF3pjlIR
buQw2uuyNptKP79HoZJuKyXeldoACKP0Oz9OmY35hed2kjYw7adAlG9KTd2GfrdPjelTlKud7itu
1yaxafRxaMY6vykm/pPxxVjXR2mgiO5SzGciDJbrv6WP9RZtWk+LLZxtcMdn3m3vScarsIimVsvq
wuK7UaZ5SAqf5wVkopOw8yeLTP/6W3Cmbztv3GiWeqscy++imbmTaBa3oEtz/4LlYy2JEsjmA5ZY
dBnr/5fKw6eSUM0Tapu9mz6OHx1omxRg+ZalI5sdmARqS37Xnv9iG55c6x9G/EswHZSOQYRvOeGh
JKnpe7kdOMkxB5OYAQqF4YXVvl01M9jRURF7wzn9EdDVA+iLClg0vfsujt9ksMUw1Gj9PF8SKKc0
GyWXqgkk1DZqtmQQBnCWAVRIdv0XdjtkNclHv/33iagPN4aon+qRThy78Boeyi2fAOtM/aYfJjdr
bJJIBDarSLNaCl9IpYO6og8lsTIwjEnIN0QUbIUNmX35KNDBzE4sGObVyHgpjjJtilIJXaGIvks8
PfHv8jfNIV1+CZXZnAWCsRb2LaVRloD3eS3JpRGd2aaqwLkI4BADkHVWZ9QHrcPA62BoJ5VTa3P0
xe11/VmrnixlU8ZAK2Ns/5KOczoYLmBv3DnBXLOi58C7ETC2obZHv0s+rgtdSwSWQsmrWcRqAZ5n
XAPFxEt6KTLTKbS4CeO0fcmaV1h9fgpZ+8NoP/6Hyqe0QZ5BAYmbrXvD9nXHSFkIC+uauRDxx/uL
+SgmeFFkMpwgSmAQPd9zR4ASWfEuTsx/MikLgdQDjIREzpTQR/kp9r8XUXCrS6F9/ftcvzaFbnLJ
/cA3RQIR/pSZQvHBD6zVovV4ReVlrGyJCuEqvlQBferAfSvGWJecgOpMcNVnMyPg46Uz/uTt1ose
mMWt1WMtZBKPvFC7yQBDWe+HWEL/OVj+ZAp24owg0JEwvT/+jNGj94aWyYKxquwaNvqBjsGrEr2R
PfBYCpVCTEOIk2xm/rPYYYa7mFl+gDzUP/zaQgylh8PQT3GvY8kPOxGfESeDHKLCOpwRYTIm7z6l
QnI7jawXJghpZAG7RYh6Zktr4g8uYaF1rHuJxa+hlBRVrsQAkMyvYZPiPphsLXMBZbgRvOZQSp6C
ea37v9i3X/WGX3Lpje256JWK78Cn3Ls6gH3afaE5DfqJEgbeGjCXMeayVzVqIY7yE2M4ynlYgPtD
xviTqGbYG2L01NZd0UIE5RzisMKkLaFWT8GcA0DwTWahy7WdHWybeKxG+mr3ABvYKnIIA3URnnqW
IsJrUSOARdrD4FQ3jRXaut3+H2lXthw3riy/iBHcl1euvaql1q4Xhqyxue87v/4m2ueMaIhu+Pq8
zDw4QtUAC4VCVVamUwNKIt82tv9BWpNiZkKk5nrIuUjQfPXfT8v04WzUNOgJV1hrz25z0z1iePpR
3Cp3gSdsOGSFs9W4xbGHwBfGpazWq4/BCfjT+TY+ZM9dwQiB63EdfHYGBOAxjE9rYoepFqgRD2Kq
btceZjT7fJv0Fccn0SaCs6zX9XpAXNgjrrYITvXciZh8vpCWCW61k98lrLp2dLNDDcjnIVrMlJ4i
3vllyxcm6Y89gFmAB93oZRxOsAXTCCBySBJhbssq067CzwAI/3c/qe/baKGS+T7WRxSgumMLfT0y
MYUmIiOjWX/fLCxRl77Q6UrME7rKIbTC22hfveEDHvR3uNENqqmDOzuY0S3s9gk8J/ENUYFAb+Nv
ip0Q8tUEURXw2tKp0JBLOTBoHIAiFX8q+fM4PAos3pZVn1naoGIDh44FZ/A4rdJ9cCbiVtURNJml
CaIxi7djp/zOKmmsbu7SJJ0vSnrnNwHmCWtbHOxONfGCuuOs4qXfJ1YimtUhfhZ25ZnAfIp9MZk5
oA42i4F87U5d/grqsASaPiJXRl43pGJvynIKamLO6tXcux6V1rLjpR3qhGS+NBRjxINbdYCuYH+U
hh9GFptauuvxfJTYZVOWQeqUZGVe93yIqEMEP/WjcDvtmnfoepP5XEcPQEHc2eBiOrC56lZhzsu1
Usdm6MMizlN82W6Xb8ftvJ9ec+h1yWg2kud4cPKtxgEqiIklXE0Wlpap1CUuKwWFosB3/WN9gJbi
PnJCW0YT3uwtEushpHhmVa9WQapLo1SGoqlxP7eERjQBJi3wgsbkTP0pusssTD9/dPbsQEWyN6PM
kqzU4ffskL+WPCx+AV2JiHNIzw4zIkTRPs3hq9q21nXvXc0dlhaoGCRkMibTiO6EcGocgjrQzun+
J4eGYXP//9k7Y2mMCkaFhEZ4p0S+W/iNlSgQ0sgZFojz0/fV0gIVe4yYkzEEgEw6lRuzbPqTkt0H
iezI2vfrG7c2n/bLWqj4MhRDMvIZNk6FLkoASe92I26DrXIzfY8eOzcBP04Nt8R7YQ/iAOWWRYYm
rV3Ny6VSgaevAmHsVfwAMt3cb4sbInoTuvlJfQWR6Yu0i27zTXDs95g1fii2qJa7qac60la7n1+N
e+7B2Mrn65tCzv+13adC04BavBS2OrKFAnKNgaJsIzAXCJrqTlX0VGrh/XV75ABes0fFo3rUMVQc
o49HEgZwVHqKF25qj/WcZl2iNOO7DACQFI1on5CtJoxZ6nBHgF2EuB95AgDqVseak1nNs5ffl4o+
elwGYTri7Ec/Jkvf8TvUtNAk88HC0Ljce+vE70R9mNmCXUXlfhqGgjx2fZFmqs2kFlKMM6SdLo/u
jbrFk9cDO4vHFNW47sTSlxH9uivGMMftqd5B8AToMe2GZCbD9g9gT9djg/RlQF8Wo4iTJEJlGLbg
A6gskq9LqA46BPnElZaBoSQ3cVkZ0aqbCiIP3mRkeRKt6tII0zhUBgzzO0JlpW4nQALZrNerl8XC
DHX6/FEZ+bDGd8vm1J7Kl4z/dv24raZUCwPUcdP0LB21GB6JJurtwAtWFqe2zDNC+PqVtDBD3fW1
kmhzJvg/VZTJYBoYDJyf1ffcY1H+r2erC2vUMZvzREp8sL+4xY/gfQS++Ik71dvQUjYFhKfkCy+e
cRcdiLB4ZHJ3goNuOwPevxo3P38Dfc0nnDHkSYqN1cF/pIj3CfDU7Ty5zfS9jxkfcT2JWxijbnxN
LZrcJ73gwap0CyrNdlw5quAqIFWRrDlBiYsoCqfH8o2d0KxHtYV1KgUYQ2PuOwPbDXY1wr0tQvOV
qHKDXtGdvfhmhtosYSr6mxkNcWGXSgzEUEr9vIfdKms3uTHYefZ8/XSsp4sLE1RGoMh8alQjjrli
qt70hPzjXn4iOLXgqB07kH7c5N9GACzTTexUghWxlriKmV+ukcoIZDVtgRnBGqEq6HHIBgRb2QeO
AZ5szWsJFe7uD4bkyRf7cgkvlk2FnaCIujpWcVyHCR266sg500k/FdvJLly22jhzkVQQqqUs4+sJ
b5BEs2WwHwH3XG6JzG1s6w9V4FSRWc6A/+m+zcoDVnFDyw2mIpPaopQn6TinoL/egIegwh7XDyGm
EvLWTPf1BnPPBMda7ji72fOb0PPP4ltq1UcWCd1q7Wn5U6iwhV4iHw4VtoGM6uX/NHeEVDM66IR9
WEA/llkJuh6jZDor8IOh53ykQXj7oQNkD+fyY8T/ZafxIHaKQWF0E/PSYlMzMgIWkEK/5iO+VtQ1
SOBJ9sVbyRljc252FDFd/7PclqvQvSo9BcTobLDran7yr3PLdM4ADFGm5kqDfsAN4ZQmdMfZlvMg
844PfD1+MD6p/EURpqmzbBCxw+k2vR3OaPM5PVKSBPZyJ3SMfxj2rh9cmafilVZnwhi0yBcaR3KB
n0ghPqyGqAxxXuoYss1Kgy6y8b+PFGCc+PVDVoJcg14T8yXJE2+NGPga99MpQmMFZL8Yg3SMd9kc
nXhTotgGchYxNNtHaK7HZjczv+z1XEam5WSqVC8EmZRtelBF9v1opj4s6jXjfc0yQ0WrogsgESpH
BEiB1zsWFrxkyQvjQ17PL2VaLGbkjXLSYxRHhPv60NzEW3HXbwGVcJFQnPgXDJV6QLWg2DdslO11
24z0SeapOCSE6tSWHJyWRzVKdNJTsQtDs7khOXViRdsBtMLpnVSb00Pp+Y7+Vj6yqrmMhFG+1JUX
D5ZExJtTneHIQTPctwowPr7+VMTRTV3UsVnU7TctAy+UMG+DskGXQBx+qNBuNa9vxfq76TNWXP59
8TMw8465dhIhI93KztIGz9G3+geRJCqPzME/xuG97MnCGLIY1NF19JTJm6KDNBYIcI4gwnHB2YZ5
19JmyX0wd5nKoJoaIHG1xj0fH7QL87pv49H0NkIPlT1FxbRGBae2EZQyHvFNCbMXBJL3of0RP3Fe
7aXHjBV5yR/7GpggzwIMjqp+4dWXuySoJx1LI4M30iZ4E2/nm9nrHVLDgTiLb7Ey/t+s79Mktb5k
xPxAR4J9eCAzG2TQdrjNtoFFZjaYmeF6hPi0RkXeDig4MQwJfATZApn4iZwA4a61cwhdPwd3BZnA
4V0FBSu5dHzhvY8dxulYd9jPn0CliVkeS3FMHsHqne9BuNwaNwLwsIROsbTUM8MaccZrX5SKu2kQ
5BnAQER12iygYhQlgMibwWECcAUUipGtg8WJ0YdleRGVHdZhLoVpDC8q1MIsIc5QRK+MZa0nYZ+b
SEXbRuJ7yefJK8YZnOAJyLwH9HtN0LG95U+dq5qyS1jOWSv7TWj71y6NrVK7WdTSGIU94YOIwKP4
npvIU56a2xKlaUYgXe3zimAxE3VZkSWZBv4pk1SruoFZbdkrHwih+vggW6BPO2hu6vpQO23AxC94
w2CK9/4Jgswuh0YSz5vipRQ3MZEoq7f45w+i3+ec4WtClAMBJaOvW+whnl6dG8+3Kzt/T7hd1UEb
BvhZgLgZ35u4zBc3XhimUt9Qy/RK0C87ASp0TjdJUojOA2hAzeJAmF9LMEbgv0cmEmb1BC1Mk/O8
uGCCBMWdISNsVqk5OZJdWP2zdIbwzUtgIf39g/Hn1frcwiJ1wcRhXnJNSc5PDQor3YtfDZcAPtWt
8WikdoUmt7jvnpl58GqOv7BLheJ08ut8mGDXP/LgPBDMwKn3xrHZ8pu/anGLIhoHPN4S/BcJj8qP
6qEmNbrLTbOH4OwxRL6LRuiG4TrrPvtpiYq3fK7X8hgDXtP2uVXOUWfpaQhtxEoOXTmIj8CltNAq
Sa2x4qwKkDEzj/Q9FwQvxpw8zD5YSsc5Zg1GrsbIxfqpuBxVeifwEUTzhDL7aGVA++ZOe76+9NXL
bmGDisOSICZNCC0Pb9QeUT6LhDchuPUFFZot1tALpjIxKK3WL3PUdiGVAJbyL1qldTgEOd/hmA47
0p0kNAXkNaN5hR2/sVLu1eUtjFEH0xfBhR1pIGCAMOqBIEBAg3jIXFZWvfqlFmao05i08iz2pFA3
8LM5QiJk4FmX9KqLLkxQB69E41yVBlzSrS2CYDF3s+/R9/xb9zJb9Y28j+yEx0gg43ZZb+YsrJJf
tQhs+VTxRR4jsCnmf0hOPORCQGWaERi7rBzDOCkLvrtew1gYpU5j3cnhoCvwEOMePAdutNGec5A8
NPCUxJIftMwZtsl97/1B7sfaZerICUICvrqKNOXMmUzx5Rci79kLHuSPSyXDVZ3rB3A1kC8WSx3A
uJF9RQH1j9d1keUPO60DdBMwUSUsGBcka21UPtTqWaQKBiyBqhMPvcbkM86RdEZHgmGFfl+Kfj5W
eY8LItLxwbh/+umN11gxhHHe6NejWvT5UMaYHm12EeTeQbfuloX9kWx1E8M5p8Bm0TWvYyo+P9Ml
qi0OQqmNUgtZop99lh7dN6k11VsyiT/Z42OOasHksaIKwzUuNbCFTRlkkcHEEwWvMrCK6KGNMrMu
JVeImEnb6rW+WB4VXTg5TnO/RVVkGN5r9aBLd418bI0NLrVz0J8h0CKYZXnDCazXJAnAX5K2hWHi
Tos1xhiQT3jSJpM98YfsFB4ZahxTDKmTwhazMLtuTsWXEgwRo13UGYgq9BfnDt4p300gqiEPK2Ah
7Wyru8mJdfmsH4V/jWlUb1ioulrkAhw4NfsRxoNtCI2TSyyk5/pZ+LRCpb3gpczCTIaXSLgBuOHQ
lK/XI9R6r0b5tEA2dfGNjKpvw47wz8nH4Cnf/mysy9vgXd1BxgaFR+C9W/XnjYAE2+P+uf4DWPtI
3a5ZUPutTJTsJP80Dk9Js40Hxhp/c74/10gdACPpGl9Q0CLwHw3BrJ54Rzk0j74t/qOCULRHWNH3
A88Es/8mG/q0S/m/3mVxI+mw27tSZ/FOfR+6FdL4e8PL3F50WbUw1l5Sd+uopkqW8AXeDVVX2R0m
VWxDK99ANcSK0YyjRmtlRlzMdZoGr/mrog1rXdQ1WreFJIs94Pp4Bm9nmxMdMq7JPel4AQ92YAWC
iWl01m6ulhgWJ4MKJ3URl74+Ec+cbqBa7/p9YWfdSzm/ZnXIuL5/k4v96yo6FU6iQjb8uMSGDpZx
klzxkawQ7HYmmjopYORoQLNMkpP1NTp/mqRiS2T4/TiOKel6QA9maluTyPuGdmtmstPXH7nqtsxr
j7lQOt4kyFSgDg3oxAcP1qL5gfS8RclUzfZJBcMlzuHfFWxVsHtDVlDFuC+V+KmRNPN1jVhNHgoQ
Fb4Hd/k5fPfBlR7uMP5+PaKtt68W5ih35aMZ2iUkxSXj/KjXAIkP02b5RMgsuW3EeOUx7VGO2gwp
D32sS/oyu+ErCgRHDJ6j2yEBdJc+Gvb19a2exs/l0WMj0MdKFXXG8ibMqPAHXzioGoNAZD1yqpBp
Ah4c00D0QAE3JnWAAW0CzRjtGWh7DEyDy88gcHubib1aX9GnNep+CNo46tsM8QUPoffB4czuLnEU
DG5MyFfCjb5JbMOeWaIZ6x2jxSLJz1pcvU3Tl0VP4D0SatEEYNY9IvFUAPv4RkDiA15/pFeVP6Yq
NJXFs7YNdwqDEWa9oImhP0nk8V5XZSoKyPJQ+Bi7IqMGk9OgrAa9M8CyAO7Zs9qeq4gFSZMUYPx5
CUKflC2Bm1B5kTGYSg4G11lc5kqbzKswRiG8Q0N6dlrU3dnStavutDRMBZ085eMcM/8Y3Ows3yMv
Cvm2Bc5GfVGsjHlxrMY4cHkYMkSYNRS4qANZjZwepTxY01uUavPCjM4EkVqCmuEmf5oOwQcbWbc6
MrKwSbNRkoLMEGUAM41u90RKxfy22ApHNu3V2mFZGqI+ot4mgNqq6KCUmArsh9hs5Ke4eL8eY1hb
qFBfbNJLwVckFJq5jYb7UCVPMgOdqGwbb+Q9lMbBbscwSa5Y+j5cLozcl4vj2PVpKHUxOAZAVoTu
V7QTbzXQ+yQnVmKxmnMvLVHxRqu0GLRo+FY/tSaIMpH+KgjWw/QWgERstCLFyd8rN/f89wF4Hqag
GDFwbalU5OmUUODlUf/ZBSNiF83kScVlZouAzpL7cNqFj9f3d9Um8iQd1UGwGAjUJeyrQiLkPpn9
VUqLsCCDkvy6hbWEDbKG/1qg7t0gSUdogsNClodmwLcm+nzOVEqWZFSmUn6/bu3yg79s4sIcdcqT
aVLLtMJU7rFy5B06sxsAhaOHCjMnCtA/uQdi3Ukz0YQJvl03vYofwTLJOxeaXqBJ/dVVB7GrwjYH
KVFtSy5E6HbFe4TaJBrEqU3gT6mpEBJt9aWC3g6AUBC72EetVfAm89G9/lk/fwr15sgzo0IlA76c
gbu7eR8l1Un5Q5M8T1lkiS1o6aoDyg0zp5hZ3VoTqFyNMGGdXXI2v36Lz19BORe4miXEd9wsPLB+
LwQqi6LRJjqMIZq5IG3zFJvxCVajxeITUM6mRFrTNjOcTfaSs/GBplT3DupmzB2IW+ReN31t8m5h
Q9NlLxzhi6zLdD2ILH4A5X7KMCAKI/4ifR/troH2q16Cn0QlWcQzsPHO4KbvwezqL/GmfgSrFwsw
vB6jP38B3QwUyt5IArDm4Xnb20lkkUtOfyXMmdErNMq9v5zCXDg+TSE/lBGQd+Cw9VSj2ZXS7Qjs
aDw09sS5RQZdifIjbW5DbETEV4wvvp69LJZLXUmCBOKuCo0ALDe7IXWSBLJZb8X3dg/pvnfC+lj0
LvT7WA1IiXHEaHowrYvEriFUcMETwSxAATOxeYD+BgIW43V0WEjMiV7jc+UOG24THsvH/K4gMuZW
4Irn8Jg/8nt5A8HVP0AGklhz5egZ5Ncvrs126kWl48ARk+anOneFERnB/Ddcf8vvTgW8SG2aTCux
BVp5muZvcvLcxKOljK/XT/VqpWhph4pmWav2fC7iG7eucd8fCKQgejQs3FizRbCVvlUz9RLXs9OF
Y1HBK4hkodArnGTS5Zds8AuZyRZiBH+k007i0rXPRcWtATOpAbjmEy/n0lfJCDeS0Ligl7gJq7o3
g6E4SLnxwthWRng2qFhVCmoQxREiRX4g2IXCw+QOJuWJnHICACnrUhKv29NpiC5qffHYy3AXtOwT
FFBuo7O8C26gOmGnbrsBU6p4SyiFu3ug8u4Mb/R4SNSzQvTqw/zTm750Q5MqS/SphDfxO7Btl27m
9ahzAAAvWLGZ2NOeFSqYFqkY1cxqpJQZNlox6wMQwngHAI9tQvjmz2ruzJ0mX2Jx+hMgV2RpgsHW
jlDCsfMt3jvVXvYIOkatIL1HsLv+SbvDpEELIl6o9JInLWvla+2U5VZTUQgeXYVBADJQOZ6dQKy8
tCg2ZRzuZu1v6h9LU1QsAnOzPAuExCavHoL4RzmdYoDer58Y5r5SgSiU6oKvciQ04wc0sDx9Z0DV
sw7N7Hutm9GOAz+kapjTobDFxhqhbjBsuhzKf0zAHHnO/T5e6DwVnIpmzsqRwCunHVjcTfRwQMYt
g8edPRLDSGl0Gr4bST0n1PzFmWRINzYQwUJxsEXFB6C83slueyd3ErtpgA1sciiHM1d7/TID386v
7txlGj92Pdxo/BBczqx2wgZ8XcC6K7vugRAwsFfNMEn3VEfOmMO4hLZ9GL0nemo2kqN1dwx3Iuf+
yleke6qjqjaJ0WBnCdpG+9YlpuZOEeYHSJoYn5ut5s1O+wPNlx3GKIfnBIkEi7VDvZ7H6Jd7cBEr
graVkqTEU8FvdNtXu+M0cSYn5aeiLve5ZpioKj4A7/rIdxAMaVsIdBleayg7PsPIZaFujFB3FKN4
m6vKi3Bbieq0V+TA1lVMu8To5wz+oS1Uj29GK6lnxSzVfpv3k+PH6YaX2mMdZd9CCWNAYugNXLPF
0CWYb2c37vkX4Oy8tqlcLRu8OFdtpcz3oY7vnnenrpG3Ypbs5c4HTB8RTdL3qtzd8ZUMcFAQ3hWp
ZktTbnOCtKnbzJY77U4zdE+NRHBkt54uld/A7XjbB5J3/dMy0lL9ciUsdnUAlgm67jigDZCQwsOA
CwZS970lfqQ3k61vypvWyj3WE5Rplgq4aqA2RmNcbhok/2cMzEMuswcDAob1ICwtmv13douX5UFU
6MWI/lzmBdbaxUNllkJ4VLiM1du6niHpl5UvNjRQxaYuSfJQ28apq9CPad5BYAtuH9nUT/pHcRDd
9EZ22UgjEl2unVIq1kpDmxZhdEkEiXxkD9qXcJO5rOktxl15gegsFpjOs6w0IhboR6Oj460wZY4k
vDDp8n5TIfnvqxzVil+jaQJlgUkg8Vz2usxut8lOfA2cCcJmJCnpnWorWUbpRi4LLsrwk8tFs1hh
VaVFWUzgZJuGzC0GT2oHm3HsGCkmTehaGppUiuT9HzzNbo8uFlE3kk0QYl+6PP9zTnvpJizWlMQi
HiY5NnOw2sLU3/AQ+Va+zC+kcRC72rnyhjOhPYisUbPjDPRT1QPbRVf7BYvs55K4LH6GFEc1CIDh
owqGg1GbdEeceaLp1LLZBhi5x6UMtrBlyIkhJSP2mN+hSGk2j4Sjd3J1N75j1WRZmfNl4nFhK+KG
Pq0SrKt3UcuRnWDXmsJdi1Fg1EPt7pn1RmG8+vSLWt7CoN72XSN0MEjU8JozJHKR03GJKaLrOjyz
yMpI6LgSWkQqtHRcnhQDB2uB3zlx2kPCNbLqCXhtDQU5n0Usz9xO6pmpanEzGiRSk1YPwG+EZCC0
O1RE8ezS1D+A/6yfeU1UFMHQFYEmdU4lreJrovvLpbypF0epYkw1/CacfVogv2DxxQKR8xWkh8RF
2m2vm3OEhlng6LZQIjtVwF5e3yWnSjCHjcQiIl7PEj9tUzdfk4ImGpT8KEykb7V6lPijmj4wQhpr
B6k3Rx4NrYpEhrzlgnN6m7vRzt/yW/JAhmjSc/3IPHTrV+3nqiivDDJOyDMSRJULr2VjZm/cWbz1
N/2Od3/K36HiAmeZWPDr3xQvP01TDlpG6CTIKRpMpEQQWVoBTbX/3PGplYA18DYF/pWFGmNtMXUj
xkaWZTLJw7vqPZ9Ha+JZc5YMC/SAyjgpUi1rOOhJNIxmrYtPg8yC1LNskLi9OAiZgJpGSRL5EM2N
WjgK6TeGKzLcXaXqGJqad0NDSssx5svbw7TrbcLWLJ3Ve2nXbHWMlDNRIutp0b8eoVKljBg8o4FU
IWngNqOruA0YrTbdK//qQ1wP9dXKnb4pmgPxoo6J0FyNzoYM+XkIEAA4T7lFWgRhow8FWa7vhVYf
4omvnYsjENHmYNdm8pEDAcANzNry6pf8NEyX8PPMn6vJBwVoOGLOuJHBeZFL/1z/mCwblLdUAt+o
lW9ghEWD3kOUbRWWds5q3rxYBeUtyZyoYhf6BugeiNJcu1G8P6GVWb+yF3YoD6nyKBtTH4ipaVe9
a+68GV5HCIQrVnX/B7WI1QxzYY3s6+KU9aqala2KbyN7ZOwodP0HfouqJYD5GDqyZ8ZnWvdBTVEx
FsLzIs2+HqpRIM1NC1dQwKKZAu8GcsSym9wihGRsyHhlrUZ+49MaFX7lXkJzv8D4iwKJUKvyK7wH
SuMeTGIxprv0vRzlIN2tfSYF/PqufhqmjpoylKUqVRgamU/5VnwiTEscTpkWgrqO3DSsp8j6Q/lz
pXRAnn1RwLx/gwFMfycDzT5uCog8aqb8qv7ju62DqT271p34kTXMuxpDF4bpc9cqYQ89dnxQ7psa
A2NU/FDmzr5+uNfv0YUV6uw1WVMldQu3EU4ExJTbkEE7yifNI9tJ+MBYmqSsZVGHMMqqaOJjGFSM
xOybe6X4IasM/Nmad4IGQpYwBQ0cD02FLrUcj9Y+eITzive6AYPQhdsJ+V5HPShXJVtNDZexj2vL
WpqkDgQYIbRhIFNqeg/WflI9r0/Rrt8blnRHFDrnJ/YDa+3GkwkYS+ORL2sidRaGME/DuMFZqErt
RsWb2ayiUDMVddiLmsGYBlgL0rIgg50ZCr0iT+9pq0txJec1aYYkoKiTt9lWcsIdq7ixuo/gztV0
Q5V4+QtXOs8DfSkCSFtK5zR5bcdvePuYjI+16h8LI1SmPCXhmPdoaYHykIBYEUQSU68AnsuO0ZEg
5ovtPFuQd3CRwjCL1ORI0W85GSAahYceiAaCul8vBgUSCCLHI3VV9PG+U9vYHLuad0PD1+2yNqBB
OqroeySDpfoC/LVwAwmMdWr+nbENq/6z+CHU2Z8quVW1AogpIsGF4bjqLr8HIc1t/JwcBEtwes9H
K1M3W5kRdcjVd20HqBjQBvWgGBN0O0PuJLWRGRvMByzLBPn3xe3btCjnihlMEKZDIlCPbr8UW/w/
hJcr3gCJ+RCy3kOrvrvYT/LvC5tBNqs9x+FSjDoARroYyK8fkvoXM1xL76F8lxtUKU7UCteCsWtD
zR6hw+ALf/NeRfiUFB14L0gEUUtR2yBS2hGcnCUHDirlLSkNU9QeGA64ehIWVqi1GOnUTUYLKwoI
GhtTrEwy8KN4ktMmaA8x7/K1HGm5Kuq9qohzmuk5BjpkDwO7l2kZl+CtxJP+ACX1rbxJTh14N//m
2ShrkgDeAZncSpS/87mgtkBOIXam2qPA54c2ZGrurt7kSyOUx2u9ZihiEBCt7/owg49O2hhn/kSm
61tLfE4tlrTeaj4NUQteVGUoYn0R3NQbTGMDDfhfHCS4ML4nRKYGw8J3TJD3GmBrYYx+6vi+LGdB
FUKmZp7tWOPcPjuLYwByat7shsjKhcmTFcjiBjwrmKxeF5/rpFFLUQVgYt2Sc20oriTLpZmV/G2a
jIrZDApUWoX0lMsyI8VeiyYKuG8UJPOq+oUtTCwlA0JeBjLdCS/I/LnRgNdV7q4fwbUrAJIkyCEE
UdExYPFryGok6F7XISo4baFs1e7N6DsrCj9ag4VZXYvHS0PUXZMGGp+WLQxNKq5cbjS7orGur2U1
VV/aoI5Z1M/a0BSXqgOh2jG+ad/iExQMIWXA28O9isvsfmAi+Va/02ILqXMn9IATlAmqKYJxmsOb
QFFNhdswlrYWuRQEEIhVYKgC//n1OyXZxNVpBwR8uO1R3Usak7BNCs/RcTqp98CIQjx4k95xr/Pr
dcsMw3R7e5pCMJsQgIgGXjpNgZkStofvyNw2kcxY5upWfq6SbnOXMQrDI6mp90W9K/v+ISjLTZxO
3vU1rTZBcLchckHrAkpJ1D2QyQFvzDHsxAd113lEZwQTw2Z6/oOBqbXggbgv4bvhKEOs89cvF+oG
jzAJ9yA4zyAzKzCK9ZsS0rONq5s+mQ57JqKFnM3EuJI/TadZiqxrECzEUC0koX41nVToSIakadB/
zCd5JwB4aCZ7AbC4EIxXigdl+337FLwal8feH5RA1u53RVFUQTMEVfkiClloUzpHE56wpC6WOfFp
DkzpbnJF4GqF15E1C7PqqwtzVDqhj/2oc+SKgPqok2yEfXnQd9mGYKgg/qzZhMEssg1UKNzrDrUa
3BaGKX9q+QwSQJWMoi30xBL9XRkZYXrt8bXcSOJki8wyk8KpA1CbEKLqO0LIRii70x0rgV3NIRQV
6k3QvJOBTqectSylNsg5nHbyIsjuBJCVGZZ+3z8RoJ/vFBvxfH3nmBape0FSlQrE/UDsVD+yGxng
2ApT5rUTePOPYRs7BptPhtwCX07FYo3ULeEbUyUCjUrwAYJLODj12/IbGdUkjOvpkc9MxhJXo5oK
0VAFIFH+i/xj5nfZhNcu2qB3OaQmQaiXWQbhYPY3wbZHAUncxN9Z6O5Vl9RR+tBUhIAvmmOZUapZ
WuO+LYS3Or5rpoa1LPJlvuzjwgJ12lphrjqD3HuYggE+cSNsNLAq6ab6gtKRx3TN1Ti6MEedsVnP
427gsCDSkSRlYiARnNwlrMATAG2JCyXGnYhXAwuauIrlUxaWqcPHyUmqSOXlUMyRKTqVJ0pm2pry
YCWyGVmtIwEPmt1jQgN0bE79oYSYgQVZovU/bwIV0UtBhs5ZRi6urRDavAOpgGMESZreIsIl/j7Z
gjfNMrb13/E0LnZBI/n5IgSlwmRMAcEAN059EK3O6/cfqlk8tKBpY0HNVrdc5VHSEhSkv1905HLU
sWZDhm9FP0Y3KTzNJdjJxzTGcNWEjn7k4nVdgjtMfil/zJaxw8QOZjz/hv9l+TOoL99LY+tXOUaE
+OHcZHgIZ4HZht+T3mcdprWra2mJ+rCikeRQlUCyP+1IuSJ3U9HxJRODUNo3Io3lYwoKwNuAs3iw
k56vR6i1o7UwTk8EN5EUc3qCZfpjZ/ZjD530m0CC1kffmUFaYI724brB1VY8QjA+rGRgnkwmIXPh
TFHay3LHo/JUYK4yfI9r1RHaEuNWzihsuiKHHg5gTYcMzHg9iE6V6qkbnvLhUcszU+2Y2jFrwXL5
c6hQVs0tV45oXYA4rUtN8CPfAbRKNFdrZ7L93hvf2IzM5G/S4XNpk4pnedb0IZdleJ6Urx3ElZS6
cMskcJu8+ovkYWmJ8mI0Y8spTiSk8IJwU+rVPurkmzhXbAjaS9agyj+0rHaBuWfYXX2PLQ1TTu0X
qM0rNaIVCdmiBQHKjeZw0Le2xp0P6D5h5mk0U31keNfaDb+wS8/SilMu1XGM6KHcj4B6CBs0pZQG
6C7ujpBiFRufqUjJ+JoKlTjJEqBd4owOsGIKbvzamMJsT+AX9CLCk39jfC8LC0RBqfdXOKTlYsk1
vThKCsTCa75ISE2LpDOgTHfAoumVNyXaN6wLiHFQ6EKWEkVxo+q4BDjlXJbPhv/E+HRrSYWKqWtN
klQN9XEqOYuMRPVrVB88P7UxLnXI4DOGxXNIdzGM57BGPNby6qU5st7F5qXQD+0H/6K7027zU7sR
dqTzzCKLWq2ULe1Q8Q6KvBPqAjFRkiMfqfPiU4BZaNXNTn/gEqvxfLGJVDjLiLpZqMIZAw29qB6j
K5nlAyaz0+3G1k1jJxcm5jnB9gkF+T1pRl//iute8vkRqdAmdXqo+1yRgBvxlRcO08woga+i05bb
SUW0BMmIIIVorcegnpsbOw3sIEJC2G6Kg+y26T9QLGC0FFmeQsUyY6i4euRQwhX6etcLZ9Hf8d1+
kke71hTLyHMzHErrL/aRtPMNCXzkX2QVEykwtFHGw6GO3mv+NUwYp231Oy3+PhU6ArB7tXyHlDox
7v0AFXeOkVhcqkNfLrmFBeo4d8KY8VwJthhe7+/9orbVCZM9N3MBiaJgtKMoPyoKYPcaw0PWnlwX
IMR/do4611osSXk94AZIomMSdlbX7uZYZLj5b1Ynq6juoDGKIviv0aMLA6M3Oqzuv69yyQOvN/JS
VlN03eGlfy3RN9oEErYoacFIAZHJ3i5QQortel+8QCDxgOL+nhXn1/fv0x51neVJEulVgJt7bEDP
5Ct2In0rgTi97t+rj391sSzKAeesLWRNCGNPCkVPyjvHn8XDrMm6WfrpsyhrDqpKD2oKBhkBjBHj
/CDImVuF3bGYMT9y/desji8tfw3lrFk68HVEPmczmb4n3PJ3JXg0bVCqHMsW4/hg/QLXyejk58Q3
oUgMSNf1X8DadcprpQbaJOKMfkqVjHbanGfQb+diwNj11VQFhQgM8KAuANXWX702G0t1KCF/5fml
f4ghblzy39G9uIXWKWNH1+PLpyUqTGOkX89TvffxWEtstUNCnbGKK6tX3WIx1BHEw1xUAwUhrBYL
W/Jlq+gNqwMalK90U+a62yllcfqtDhmrnzbp6QS0RdHzIjaJPJL8f6Rdx7LkNhL8IkbQmytINtv3
82YujLH03vPrN/G0O03hcRob0kGhw1OoGkQhUSiTOdkTlWDzdCj1oMvPbVBr0AI7/sI7k5ylsrm5
urDmwUfa2osE307R54FxLCJ3ma0n5batDrPFQe+PpvLP6P17/9iRBUsxMrUOgaL6fBpc2hwUOtJZ
vfPfu2cQrJBL4IKTb2s+viMDAtrwn+m93pPR+z+kc1bfx4tvzpzNJpQDuZsAgPER1ENEcTToKlPK
WZDdymT8RTPKHen2EMm+fSapA936BsyZNEeznnMLZ5JmRJv/Tk/+H+ktuoBbdpgIUQ+lVqhjjVb7
xNCVlPww99bRmoweL/J5XyjRazkMh7bJ73CK3tQxs8fMMJx2Sr/cXvF6sLr41kz4mOqDrss005NG
JHignbQYnXpKMOwzXPgCGQrvCzN4lFuh7JcZ/NrSO0/3W7uOGhR4zV2bZierM5xkCO4gX+TETbBL
SvBGFBBFSdVtYRkpipXpDtSCjlp3jpF0R0gBdcRoDJMkhbnvNcgIq/5BTIr7yEKXiZKPz1ODAfJR
MFwzqw/xaBKhqx+acL5EoXxA3ukeqUaI4WoJJqEttIpMkj2BiOT2V17H+uvZYrBRMEpTCFJ8ZN+f
nK7aFXJl1zzRbJ4RBh0bKveOmQrEyfNrkhwyDerCGq9o9zEGdsN1FSYzKAxdJVT0bOr3H8NMjxnm
DiqUKegwUw9oUKiscXOg5GC8K3OVSmcBxh/isosXXCAkgiAoEyJMT5FwbSsg0ElOckz0XWSjWn8o
0JNAZeOKjfytOXT27CrPyYX35OF8aUX++6Uaz0am+DpgIo6PgvTQKL96HnnzB8B/+s4qyA8MmT74
WdagSVAavftoadoM8GTQElF2PQQoqOoVdrutMew0PDXHcT9imoU2w/KSDatHdfELGGQY+zlTmh4P
ki7GuKgCGQexnU6JD235QjAfxtI8miUQuuTqdtDv93ntqoX7XMHLj008SOboN1KDO/eDeg4ieVQ2
e/Zorwl/ymO1PqyjXvo/awzoV100p2KBel7lljsLLUKZXbrRXQ1VDm5oz1sZA/wqykNh2gP+chSE
PNUNHymD2AyKCwLKYO4Wrj8lFmtj9jDWrWjQaQmhcsFMsIcGyj5Az2N4Vtxk0x243Y70qXBr5xh4
H6dSDRVkmD8a8aJD9YxuL0jwtqfU41LArX9LVNloO5IksSHS2MxqIvUNMp3oJ0MmbF9vvxvehzKP
V3D6YdevSfVqjDnyvjqYihigJUP9QmNA4wApme+jjZNBd44HdKsAs7DGBEC+0E9FNSEWa8Pi2Mbg
HNdiV4/Eze1raTVkX5hhPN9MC8yHSlhUl4WkxK1XqoV72wRvJYzDj1raa4MsopCkvMfji9Q9jOPT
bRPrD8vFMhgn95FGlGJKatSDZMOtHmhbu5CBDLtzsjthb73wdVm5/sA4eqQLep5p2CE6EIphNMz0
zvc9VACnbWqnb5wVrsaLixUy8YPeW1bex0iUCtvgXGsu5Ge3AvS068zpju35n0aoC4tMMNGbhlGW
Bd6N7VtT2fpLd8pOaKetCRjhwwPEyr8V3ziLXMeO30eMjSwMqxXNIkdQDD6J3fCTzp2jOdSuSf6F
p2O2+rq6ro6NI0o5DjFugVQEJpyIUXzPolNvPs4opKoiUduE09y3njta2GPQI2hCq7QEQBWdeco3
lCuAUmHzNd85x01hgKPva3TdCSbul7bfBMW0D8rcrWdly9mrtf5MfbEgBjlasa+KTEJsoBVNRWZN
dzO9yEgBJVtjSL8mGd5tU+OUUravS8HjWKeH6/Mtc/UUBlS6EplYcN1QMuxgq3u6C6aqXePRduJh
M95jJyGulf7kdhRzjqHCAE3Vqr5YdjiGeCv9RRML6Rda8mlIDMk9fml8PdpGL5WMfxTrk6aYIohK
KtPSeIZHjGNsjM6LwNiHbifBLV3xfa7tZCe5OgiGcjJ/5b/F6ZI+ferrD2AbcdVcqnXf6BJMJPRu
mLblOxS/DZIO2pdObXitVavuu7DGZCL9YUBDdQckHy3BDo29ZEH2rn7luM/qNi6sMKdxECY/zHq8
xuICk8yYJ1YRYFpnf2tMNmgYMAjyj/BmYZE5lgKaVeVJiYCmbd+QronPnVqfulp6GfVgh+ehQtoG
s82chdKF3No85pT6LeZNVBB4ekpq08pochIfR8jQhZDyDjYWJw2/ficuVskcS00otbH34azpkQbS
BQJNDAqim6y0+TTRPFdhzmJgzm3fl0CgSH4P9UuhBMSPL5wPyDPC3PKTb0ySRVsF0IHzCH7oXbaP
cS0N3w10kI0unRnivS3pnnzeM00Gl7pmgCyWMVlX4HsJE2BMlCaOEb7W/TfOota94mqBCSYqP+yC
NqyQh790aJysPMOlE0B/TVTyHpHreXbtao0JJOoqK6yuw+uqdQzSZ3b8pJ/yD+XzbCQFWuNSMsgk
TkHACnVEMLi7vC+6DmG/fwE706mLYtSoM+KKtsCEkx5PL8loHUGoDAbWKri//XXXPeZqjEGwOZfl
KDCRHqnM2NZiiVgltKmH3W0rvCXRLV7kQWR9sAqN8jmVdW/3ZkxKMPP0eHZpfba5bWo9ur5u4KdJ
+9IIMgyboLr2Aq6VvHESF5lgtOGVOqkjkELWON28hyRvgQxyofgah8GIDItURPvciBwhUm0zwAhG
mDu3F7gaTCzWx6DWVORFbipArRIc1yWSio3/zUI/lN49NhPv7PHcg657sXGqIMxa0sEYyGfP6n25
Gzz4BwiAkTrLTYfWmXKb12C3ngVYLJHBFHXM88mgz0maTyl/oJvvQ8QWdQsQf/GjFt4iGYDJUvm/
nUAiOhbLr6Lp1eXX25v2h7vmes4YWAE3gxYLBpAZjOE1QurQUe8ktBGjX/D/aFHkrIhthxQS+Ial
DhgxjsDxMPREmHNSajwt7tVnyXWfDAY86lCaAzGD2LCfJw4OHSnir/Nwryp3NVLyBncylnMTGAyM
mF0/jFaI7FCc1l8tUN+RxkzPfjh9A8NFualLbZMK/UWXtTtDSj1VyX7OlTCRf7eXrH7ImIFDwDIy
jLtAVFo5RvvpTv9gQv/HotK6ZuqWARJo/ZOWaawX9dQ0QOjJ/ktUOr20h6epwikMdvWBsriV95HT
oQPpnlfVW68mLowz59/XGqEyaxRJ2w0dSJS2kbA132ninGp2h18m31YDwuts/QMAXNfMAIBemmVi
pMBwOlD00Ta277ejne1oBwNUXHnZsvUg5mqPQQBrwhhRS2UnaszjSk5wiNz+FXQsLyb6rR5zj0eY
xbPHoIEiTbUg1OgwnQsw1+exXcg8klf6v/gcl/1eEpudaIVOBI08MJSS3DReu21dKuv+bz2ETU34
RqM1GlULQDJLnYjWkXLXeVIOnumMCjYH6BP+0gPjeANEPCdhqxqmIKh+S/P92mV4aUgO8gs6HY+2
BHot8a+J9azI9TCwyQqMC/mKTNUI4jSz87ZCG+VLaQ1uNfi23Jh2UDlJDar+JORc+Rx3+eBwX9zC
cl9FsqJ1/mZutpUJFe4wd29j2vqFcfUW+veFha4B/1834HqS51MNOyWq6pxDxlsEAyVtJU5VRsfa
Eg2lg+StVN9vr+EjgX7L5RnUqNrIjKUBaZYxAFup6Abn2QElylOyB62+RtRLDhWkD1HveB9szG/C
jvek5K2RwZFel8VOqBEG9sVlSF/iJuLdPauJrIUPMshhKllXBAoiZysJMzJkmTcmuS2V09Eo+1e5
Dn8qRuy2QuWOirK5/YE5TsJ24tPihR9IKAalaCeJTYWEsU4a8G7fNvOHJ9hvZ2THfgd11nWdZh9j
xc6PxcFPSPaibMwXXSWUfLZ11TfjvgWbMdVQpfMWvHD+D+Ha9ScwkUY/tH6povl2o6Gjzdgk6Giz
3BaF2hQJc162hWuNSbdM6ZTPWY80kupVZ8jeU7mX8BsdJglrwn+yc64GlXrx4rBHfYhujgQdsP/r
GsH8IcTceFcDPdA3juOnMYq2DZKB8u9BW+HcZOVpNKdDB/Uh2ao4/a+rameLIEllwAUjzkJR/MVT
jA5EsHki3RERcR8e5X2ElIFg+1t0THRoLa5J/7W8n44ySbjJkPXa7PV4qgwE9UGvNb1Bj8iRqsSm
zkjyw7Sh1UtubZZG17e+LwM2uia0kY9CG15J7RGLxNwstaVDj5a3lbyTz6BOoftRV8agpujKH1Nw
keYOyge728eeY4PtIg2sdDC6WITMkdS+iYK4ra1x5w8hL0fG+WzsMETtp6IFNfQEw0zlzjjQoIFO
itHOWN5n+0Mu4jeMsEJjAqTsxawAWuunExVOK07mE0YrMYO/V1zcse7A6wjjfUUGSvJJrPrSBJTM
oF2fLFvyHws1cm5v1arO+uK4aQyC9GYLmjMBkZBGUDhBwJWi4cI2Njhooq2dkicfFN0fqjXCOyj1
t7fN89ZI/77Arxwq75PVIPAr0HCcmhER9MExJG4rJT1ANw6YxoCKno11NAt4eTW/lIIo0EigvRZT
DK240kUgkZL4QFsL0S7u6NyhHU4swSZWZ62acyHDG0EhxcuIV1Cypx2Nmtu6EIv5wo9veZ+VwZMe
nLpGrSNAK9qHosbIgPDYGPe3t45z9WgMkGhGO6hNgOyq7NGZe38noSm95V49FGZv7BybQu0Lw9eL
FnhV9whPisonbTuTIVROjVSJ9tgknNCIs1k6kwkRY/RbTBHuOllVSSxvpez19ofjxQgsaWknQc+9
pIQryiW8K++akyzsVNCcK2ACC0fSG+5tg7wVMUAiqUPQVIoPe+W7KYTEFLhpPk4s+yHpsDjHg9jW
aI4EijR1opBBrLBVoeqIWvA4GnisVvUpzHtwFnTypk+52gY0hvvkJLosKYokYsiTVb5KtDIZlARh
Zigh1T86Ilp2M8g9O+Jm2mHMyrn9QVddf2GOfvDFalNJKCJhREipeqiHbustJasuubzm66+ghR0G
HcEHmSHXCHTs38Rfl2TbJCQI97oAVaISpPjIvdta60wQZBaJfIxB8cEvYaxCyeI3MMjZtX0g6ymO
Q9jtleGlMi9hIXCeCevv/4URJtYSwjEIi6Cml1DvRFuqVWbPSBcROm2ub+O9wWM3oz/7s8dYIsjx
MFSjsJSG8aTUlTBCtHsC1VFvlvdxMe/bMd9Zk+Td9pb1867/tsXmb+paMcxxROjQ7XWP0hPrwEp6
3GkCjOeb63m+hTUGv6IkmUZRwlG0kk0bQFhWcSIXueP6m2GPE2oLYOEvG2iG8YiR10/FdZnMQyvo
REWLfSzzr7eIudM8kARwT8XqzhkAXwl8YBZyqX8/fBhNEDQqwOrp4pepQtUOLRAz5pojk5ekXnX9
hSXmFq3KMDGLJMarR/8WjafK2I3BPwphFzaYW1TM2wR8bROtUWKe920G5UpLoK3m5iPhscOtBkG/
bUFw+O9fDqRKQqAJeGVEmkq67iFoRrtVN+P4bpk9mcTH236/eu0szDGOmAkg99MtRD2Gb7pS9RgU
PFLZ2xtkiIzHtbreWakWouIpvKb6l8b/qstfby9i/fAuVsFcnnOtNFI64aOJ9cb80L1XHoKdWjsU
ffm9BbyPxlwtTRoWcuAjfd3I/amX0V8eFQlnY9YhYrEm5l7R5Xz28zagJ7WXMXkGMdgEfd3oKT0P
mY3XtBM42YGXKeftFnOTWIre9tAIQ0NRMhLR+iX7zyXqWZz94n1ABh4yXMz9MGC/oMqT2som2et3
EvhiZvCMytvR42eYeOtiYEJuUnS96QDcKolAnhzaRvUgFoJ9e2Hr4yuLTWOQAv1fYeyrgFdB9Aci
JoldNcadIsfnsDYcUxsPcdwguCuHhuClOpOwDnZpMd+Lvnac5/ZLlWW1LSvmWVHAzzVY9RGTeK/6
NNhKKJxFdUgIJvnumyrYzlk0kVwBdXnXbwZNu6tT/S1NrZMijZdcqS5KUpwsH1SPZnIWJAid9tJ+
lOsnaw5yzsI5G/qRyl8EW341ofc5RSa7aq37LugnZJyN19sfl7OFH7mghY0hqNTQp13/maW5pgAx
rLDdm+PAyW2tJxEMDR2sIhjaRJZ0uPbn1CqrAtySkGDWbaQG9X2zQVLJFsn0WoA+rCQ8trL1tV1t
MscOAk6VUDRa5M3aQ2qcqvHVUjmAwjPBnDlDC/RcoTNGxSRUtlLGW92KDzWUPDmne90Xrmthjhre
0J2UjrhSJhGiZY2017qAM5W2fkleTTDHbAzEqVYqXMh5mT6atfkSjsNhGqtDo4+HSBGfQenH8XDO
52NL/FNcW6oPJRwv8VNvzKy91MxEGgzOx1snw7l6H1vjD828B3Mw5o7bTAI5Slk56OEBgljflUR4
TFskesLhzTfDc5gjtSXLKE+XAvTp8stsKOchnOwglR8HkHx6t88f72Cw7QCGHxvQlAG4yfftMb9L
ncKmKln+Y3VEqwi4VHjNYbxvrvw9FhrMzEDWC54ktd5otPaYB0Sqf91eFsddDfr3BaygtyDDAAme
NXK0r/onAeT6tw2s11cWW0qXubAQDdJQKgFCVOEwb2Q7xAh5upO9fEcz5ZhVs0jlTAVpoPCVYnKN
V7jlLZDBFlOJgjCv4FFaUZDM2JktB5gpcnx6pi3WxyBLk8lmDzZ8TC9aj4V5jI03RWpJO76Hxsvt
T/mHQO/3wTcYbBHl0deCEqdw3IB9TXEC9IKMoDuTSfXIf6bxFsbAjIIRtsqIATPCeKcIz352tIJ7
dX5LVG4rLt2EG9/QZMJ+sbMG0G/jG4I/z6b01yD70gsI3xvoxy1novwqQAqa2gNPYmj9jFmg5bAM
UDywRXbRijUjCQtwe7egVxx6W5H30vDE2bd1H7xaYQ5ZPtdqaMkgoaHLa2YbCsp0RiWBcnTww5hc
ih8qjw5gPWNhXK0yB68sA6glhLjy6FiFONq0LzHageyGOgxtWTAn5/ZC17nqFiaZw9ZGWTT4BVym
drKzCQoxSuC2GbzkizgQ4SUDF8Fb+iCSD14Q6yg8BXyN+fWq2OJHMAcS9G1RIEjQFxv2lNG28DKI
ouig+oHy1/b2gj+qip8d9/qNmRPZBGUv6ALYdwZ7gnqCuS9AsiptZDeGNnfh5U557EFO7DuUyDPz
wPkQXgy0BeTnYjNBz1SzS88Esyd08g4+ocl9ypYImb671kalmUtTzvNE5kzrfaBJiULfbmDgHc50
oD3zgp0JTe1qo4P/iFvbprfUjS/ElvFFpR6icobF1gH8z8D/2ME8EXq6mh/Njk8yzDnRbDnf6NX/
6bM3EjEzSFzJL4X1dHvf16Hx97ar8t/vtADTh0lpmkjwNA+GZZAo64glPITtyzi/3Ta1PuRydWeV
CQPiIqv9EXoqcDHte6+gLU9055BI2wqV2AMVrNQ3VU6kr+UZMnPwptv2V7+nKYNoBgM2IJ1nUiSN
2jd1TEXYOqv8qVbpo5UJdiWW77fN0IPyyU0WZpgvWlVKk9QROKUwHLXpp/NUPkumuq3Q94SHDhmC
jrOu9ct0YZH5rkowqspsAJQnHDrMygf38rvwM5OJ4k5Ix7ecBa7D0sIecwmUrSzEVYWmJ3oJpD9o
OepDbfQHvyDF2zP690XIVYtGNCQaPmaG540PMXX4p9NGP25v2XpEvFgRg/ZilkOdr6/Q2XES98E2
3/iOGp3p0aZt75B4qwc7euUY5a2NQffY8vtQpU1P7cb0KCkeRdpx+710Z1vwRg9+c8cxuQphJsTs
IO0goyuWAc0i7dtAa3Gr4QRaJNqm6KcG5e1j5xR3SLF5/yw/fjXIvraM0VfGvMNT47/hkF2Xzowe
qy2lXIpKlBvkb2ni6g+3Fyqvf9vfC2VfX6ZRZ3ObVfT6Ts5gj9iA8DR9yh4yzDRYrrmbPe1MfVZx
tb3s1F74RdzkqCrxRglXb6nF+hkwiCXQvIwF0lWRBIJ09S6YeJ94faUWOuTANk0Fo/5+QnxLxa7m
KFu1mUiCJCFWcVfiFXL7g64/Z2Hhf2aY8CDUrTkyZnhOiw9K49po377qmKcT7JZET5Q6S/op7DTO
yVwH06tZxmFbaKPlELJAfaUS3RFzKdJ8nMzvveqpXUkwZGdz1kk35DN6/zbIXvJd1EDSGaWV3w4L
JZkz1Gv2YPTf/qMk7fWjsje8kPTCZAQwloCgVlIvQ45Wq9K9vSSOg7A3fColiT6aDcp9fb6DUvsu
0eaLlGscM3+4ha5fjrmF+sEQRpPSNFBtpiAjVCp9hGKsYn/I/vByClx7zC3UBbiCAspjhW61Hyog
Bcww9+KmcMQDxLY4frH6rFvsFP3Ii3soAFG5L+bI602mAm7f0Y56c9PN852gy5zxynXIuH5H5i5S
syJqZvrySEq0X8Svhfb87xyCQYwhmupgrig2whlEAYraom9XI5f9mneUGMgw+kHy0wRP4RgJEjB9
h4/BCeqAlNAGfX2XoPJur2u90mJB1kpH55hlsfJW4xx2Y1RDrY+W90xxSwXCQrxXygnVFgG6uKAT
Tz0r39y2u3rAFmaZDcuLrmrmFu+CanhOICPUtuiMg6bKv7PC7JqVSx2EmdFUNUzPUvUqag86d8vW
M1yLpTBbZpmSiO7TkF6bvZOlW7Eh9BMamCDx3xpIbJQQ0aMS0OJrdwBB5Ul7+nerZPBeUdGFgfkO
SGGoTzUmVofnVuMEQatH+bpGtsQhi4ORYnIN+fPBdHJLIRAuxxiCRlC+4ezZeuJiYYt5ciDr1JQD
xnzxSKVUe40NRtl62ziW159Fkp94DKnrgezCID2TC5wyO02PQwlzR4NtXUBK7IYXmpsxvBmRLCqN
G24z0ipcLSwysJ+iGiHVEtBEufj3ETQk28buY+QIJIyMll+QCH01eB2GnBP38RUWq2yKrB0TCpGy
UBwkXfKUutyg+O3cdsb1h85ibQzqgyAwgZwBWl79k7nXXgubfkvJVo/8pu/162xhi0GRFiMeShvj
fE97aWOBOoTK0E7OX/ktXiqZuzIGTUSoC4HVA5g1bvSJoMHW64l2ao7KMz/7yvMQBlQE0wrSHPlX
sGlAKMlvnDHV/x0Ef2QeFg5RCwiyYxm5/05Xv4Iaxetm6dxGPDPrWcHrJn3g58KOmETCNDR4+aqe
P5Fmr5+QZN3kTrKXX4yt4dsWXhXIB901oP7fIw0WE3mbezzaKJ6zfPSyLX5H3Eo1CqYoqIQRSXcm
coOCO5/9RwNaKcmGlzjhbCDLGBp3ZYoRFkRaqFq7pQkO95xXq12N8xcflkGRSI0gVREaqG10RPqO
Sbj74aeVkdmTJoym0WGVBJHdtAUTA7eJa315VO3QBP+ezI6lVnqqt52MszA1xzRFZ7bEmz5av3Ku
FugvWGxXNXZF3UUBQvAqUxxjDCU7lLKD6Fffqrjnxap/uMWv5hjY6pOiV03aAd24vtdfTIgglYS6
SOVI4M1SoI6u2N2lhAjueFEfOvCaORzkXEfo609g0KzRpszPJaSkxo38K43c3BkBaMWxfwm3gzN+
pW4q8+oEPKMMqHWd1Cl6jSGSPBHBlqA7Y49ubIU3vf2H03ddHANoRSFCuU9HBDG+hU+Uo8d0us34
i4r08FtCed7JRER5a9YQbcXJkAQw+xlf0/b77b3iGGArVgYm3mWTvniDdDjLueDJwfB82wRnY1i1
vGmeJWOmOji6dWfNhyB8MDIO9dY6gPzeE5MJfDIkCobcBymqCAEEOf+lV0ddeVQ03RG09zTgjYus
M5RaV3sMYClj1s1xSUc+Bzk8GkERejIEGvZdJIZvulVqE5Eq1XIiDS+fwNReDDDmEG1O3MnPLaSC
8zZ9hLZIegK/wY/BiFF4MczGQWv3pSqthlSiIRHJh+oU2Pwxyj2pqdMPxcPtnaHe8yndsVgGg0x1
NYTdFLaojGoNMZOa6Pqu1XZDh5Rn0ZFhhmI0/n3b6Hqr9cIq9ZcFHqZpLuXgavkrVRAd2t4OZuIP
jopSouaqpH3pf4HWV8vwVAxs/RC7Sb/hJRAoGtxaOgNRYiYmVq+iKRnobwci5m+wLU1y1K0vqciL
WNcnfxZLZrBJi+oqmSi9eOOq+zSCknxlxznp3ungGS1hNpfpAG2kf3+/mQxcRZLfNaECUgtNoPmz
d66OIQ9BGIhKU4TiSQoninWweeU/ZF5zKw9xWXYyXTHaKqB6gv5pxqNm3kL9xG2OqDmCD5fnnn/I
I/w+26wycNEVUyrS9TTuXBBwYzg1XvRPxgMKn0+0YRMi1hlJeMwD68pKVx+xWAxre8UaKFs4aOfe
sq8tqO4yu96aT7ShEiO9+/bMT9Gvj4AurDJIJvn52EQ1Vjvsa4zYPSvf5fsOZA5UTxSzyqVkR51j
Oi0kDct7sM9lJWpz1u5fHkeLQaJR9UcUzBAxVFpmdzGaVpXJLZSHSH3O28G7jUAcj7UYACqlMMuN
EpdqbOxiGZUQa3ZuW1gnPVh8VgZe5HLMy7o2gayqCN4kUdr6TXYaBgn6Pell8AfFMc0R6J41nhpX
/yjJYeHmNiUDOtNM4iGBFHmUDgjZw6AnRvU06OdcUMAuWNm317n+Ja+GGJ+VC2iT+5SxNFWynmSz
GIHHIXZvG1m/pa5GGBctWnTSdQkEnaok9Ias3wUJNFL0lGRj5RS1icmxXWz9vG10XSgBecT/fUPG
I5Wm+C/HMXTlN5BBxxJJdV/Z0TPEKJz0YUdLH0VEjF/Vj2pDSaSlDjyDrRN6wYX3Yud9gk8eOw3Z
nCK32QdovWjM4j1Xk6Op9U6CyhIIG924xaySYeYFZ4f/4MnX78B4cpmGfj+kyExEZXtf+2C0TuTa
NRI0W/jBKeqNH2OmubEW7oSZO5f7B3i6WmcuzhA5/tnPMJKoPcJyDm9+E13hNdsXNv3+ya56k+zx
Rf1eu8WuucsuiLm+3faEP1wI19/A3KByT9XAk4/LOzm3G6rVAyZQB0Vi0g5QBqE6z9wGF+rUn+OT
q1HmVp2qaLSCAqwcg02Zh1MH20t5WmjPU/ql2/LIfDgnmZ0jb2S/qgYBpVokgN0UpXZf5XT7/uEa
/70kdoTc0qCpHlMdONWj7ZN0VtaJcJb6F30zHXjb9od38NUcg01zWZpDOCNqAONmD7wg6l6l9d8z
FYEMwYJ9GG1s33HISfBm7dK3kHPNrD9Krj+Awa1ElFNRoON8qlQ6VWaQpt4GUUEs8WCEYFooeaEL
ByXY+XJkhLJU03CXG6NkG7VpN9JLbcwkaO5l66cCCrqc1xJIT/8NN9UYYJq6UTPUD9X19Ghku+Zd
no8mr7mR55sMBElp2ljSQD9kiJZ3LSeFwdsr3joYnMHYkSLEBrJAGihvhP4gBqhxN2+BJXHwlLcW
BkzarrWsIACcWsJXIXgfubX61eeVIUJrUYVCO9TpGeQAAXUS9jp4SqqPqkPiRgnxS9JHm+g5Bj2X
eTQ8DY2a1WsAz7/Mmm0WzsyJQFa7vRa/gq2zqEPf55pK25VJeZyPIDaO75pfcW+DRd3Rd2D5EbfN
LrCjJ6T3uClSul2sWy6tMwGQUvWWmelAszAWXV8/Fck2SOsNxFO8MOTkHqiL37LF4EyJgchIMYHU
GqYVEHeRMJhIJ/IOwSp8LtfEwEma93kdUXKdPLXVPW2axrukiJ3KgWy8m6CZjUM9xfuITAQUgnE0
KKsEmVF1FjEFVdt9ooD9O5edcQSJnsXNA69desslMmiiV6Mao4+fFvXpDWGIHzcEFVtVXLR0BoT3
7ODtHYMsBRgYY41SZtaSccmHaj9GxrESeTXi1bfdcmEMvAjoSszMBG877UL1QLTX8EKbr+SSzHtZ
RpkHafsH9Qs3flqNXZaGGbgRaqMuAgv1OQEl6cFErBxPtmCWTjJu4+CbChYSQbpLwO5gmCppBIGU
3RM4/WxZmt3bcdTa7bT8KQwuRUkl+UmKM9mhQj5q36x+ssf5OFsHpQqJLIW2UvESdbxDw5Zswr6u
1K5VaRdCu6vuqboYRl0u4VbcdgdeuxfnwLB1mcrMktmSqDEMCKrQX8F7eRx3g/VqGrxs92oNb/E5
2bKMXir6lMxwKdWLf+g/aVCjYpoZE9r9s/DjX23dR2FskbErBSVFmylKCiJooSgr4oC0lbzlEv+s
3cLLNTGI06hRFusqUvjhsUoJlXtpnjNbfG9fMVNPM+xec7DwzHH+3fIY2InCCYroEur0ZV/tdFnZ
RvnghbkZkjnpLulk7DMVIuWiLp7/nWEGfqRxbMXSoKUaUEPJ0z4cv8xmZINCRk6fpvpYRj9vG1wN
ipdfmAGiNs+UUvIhrdW+YRySVHb7Oj9AkV1zx25Tu6NLoUhB3fIhfG4Fop54XH+rL7rlL2AQqZki
8A6VoIGNd/G8wavRIpRp03J9BwMltpBAz0XwhJPxqybts498W8QXTOI5GoNFY+Hj9rLwNqjK2dUM
EIbnkewVXflmpuND6oNLP7Des7LbGVX5bRosd1DrbRabz0Ur58TIwUM/gCvq9u6svrUX34Zlr+gz
y4zkBhCpeuORCoiAOwAfQ942nKuda4kJkErFT8xQxMUX77KHcpN5s1ft/MP/oU1Fw58b4RHLN9pk
YSTlVO+FjspRir4c7Vj0Ffv/KGFx9pUdg9ICIVMCqk2QNcFr1RYHeUZP7KyBFEGROZH8Bx3SrZUx
aJVZXSDLNeIjJdF1Mqhw3agL9vJkdqSq+h0aw5yxLF1jrHZJU7+p5Uucpjswm+0a34c+RHKWx8jF
nKdTBj39TyRSaXpAqlFxmhJCIHNxSBGUiNK4b+b0OJjSRoGFpIC8g1Ai4daM93Oen31fdtBrTMIo
VexSb3/kmVUCr6An11tuMm1zdMlkUNcFh5RrtKpdi5araEpmJ1KwTSPo0cZNhgaXEcyU6L8ivqwM
ZK6krepPPdHneAMaS9Sv0odBl215sDZTZPF8kucpDAzXijDjWRPBU+TqLS6t82xM36NR+QrNqp1v
IS0uqOG2KzJXQd+iLeX9ySgSDiSvPdqXR5CB5EDG0xynO/HAfTSScjbfpCQYURWD+qQSyE9jGZ7K
QuWtXVw9JbopioauKYrB4PKoJmWk04xtvGvO0pb2LU4bdaMeuM0j9Ct+9tqrJQZ/LUkSAiXS6Xns
neqs/zI2hSc9jPvOaXbVXYYGWuEf9LQa4tUkg7Zqmqpj7CMvEWbQ0W5xq/PDoXXn+W2DrWPX3YQa
W4Bl/ZUvAxP1Qb6jlRN1E+8V3jDwamvfYklsTVvK5KgK0XXk1YEzboJtmNofykSyPWxQKSltPhMW
Z+PYGrdqTnneFsgcFOJ2lGEvPJbJN84NtA6g18/IPDI1MSuhhoIbSNzrv9TTX9TpkSvT5CPY2r9P
zpj800mR5fdksFTWoPMUZAidNXhHs5GcARB38tF7CrU1aSv9ooU3PnnfH+7B63oZzGlFHxeE+NHS
FWy1rbmLPmYIxW3M6XGiC/h07ECjpOiGYklosMPfFyF0r1pjqwcIbc1EJ0L1TRa/3966VfdYGGCA
y/LN/5B2XcttI9v2i1CFjMYrIkmRVE5+QVmyjZwzvv6u1pw7xGnD7FMzjypWaaPTznutoJ/7GuQF
y/hZxJpjdsPNnISP/04Mo6gErUnCWUKibMrApxs9yWh1aGE2rkvZTh+tVsNoqRYKfmzbmdZ8kPBQ
xRvgQ530WTsYbXmrhsJDkBXA7yDT3ujK/WS0nhanXj1Pp3hq7VDv9knZvwZT4FYDxrwjLeLsw3Zk
ufpCRqn1lFmmkxE0JHtC7OYuAY4CWD4P6lsMiGeXFxtx7g+bn1fFPMoiDRdV10U71dGFPXNu6OaQ
j3FZEZufTyU9kqsMfWrAaBhBtzHtW3vaVTcVsDPbPe3MkNGFJ/wjYNK1XKraV0+jUdu5z4YRti8L
T1mHJtTScHqRV/Xd1tmr9TG6rUrmImxp41bnVfvhqfJijILpx+isYlnNT+Hp+h3ezAasxDEqLSj7
UdBEXOFC62y52ovFIdU1i5go2qm8Mh29bVfUC5uHl8GcGiUSrgedtkAX9k46SG5y4KXJOUqGxXZN
yuI/s6YqplvTbjmncA27LuO4QzwxjJLpzC6eKnpSFOui0k59+jykHH25nRpbnQ+jYpoF3nu2YNiA
AiHKNihedbu9jzzdKfc9Zm/Qzdd3Fu9WbKcCV2IZvaEVMxEjii01Hr6Nbv9t2eX24gvfpsPgUsb7
xP5RjRx1ytnPr0hm9cLmBHgG4gJvpUoHkHA9mHkDVDBuSoonhgkq5VRS6xkkrV9pIiUFXSotlRdn
YM4DXhvmWz8D2M29/sw2PZbLfrIIr02pk7bosJ8kRMQ8V1Y4fqhitWtJ4l2XxFOQLEeWuDQGmTus
r3VnV3WVXf0zPYXPvSfZy3f1mLgjUlP9YfnBkUsV05XHzSK+1kDVzDB9hrEYEDvNZ3RgI41ZoyfH
BOnyvFve/6U8es6r66KMmJ9vwJ7qj5HdRQgSqvfCozIHW0VT1AJwt39p3nTGeykjXcBkF72hkuYk
7XGeNc4b4BlsnVEqQRx1mkQDn/+HBhVscT96f9XveSlF7l1htIukkKlXgCj7xT+EXpUythV0QePc
3npvpgwMlDAxfOxGS9pfPz/eM2Q0DJLCIJjSYE/b0bCj0cu75FQjQ/CvpLCz3YUCXNQsRwPlVOQ7
PSvtvhMP6ciDIeM8b3aUG0hVHRAhkWTBbIdVZ3eiLFlBXoAxJ7f/yYLgn4NVTIG9ZNwDGRFIZcwE
GPD6c6Kmlhqqlons0XUp1Or//pYvUhivoJ1LVUt63ItCzt5lAwQkxfgvF8I830kpBeCjINzOetGV
y++JjBYhRdxdX8h2AUK6rIR5slHd9AuyUkBNuJ9dOhGuPFA+L+JFB56O/4PRvMhi3m4dz2HUBdCA
yX4BgB+oXMlPsESgEXSyi+8msbOdbAnc2ZDNvl3chr/vBPOKDa3sG7nFU+oc4ZYmoG46x4xcWsMW
XPP7+NZ8bxY3QWzKhyfdfsYX2cwzHudmzIQiQLwvJLaYpVaWAEYh5elFzoVkK2S5rBMSZsi6TYsJ
4J8SLXyapHAyQNu+8N9rYStjSDjJWgH8TH8Umn3XpcfEVPxCkF00fe6ncfCv3026NVceGVsbCwU9
N9oionl0SoiL0jyoWsQd71ryto7RGHnZR2PT43aY+uLog+GUPScb+YeY5bJxjLrIRHkZG4qWqVnF
Pj+D0/FGO+V7xZZRFjEdHjPzZtfj6sJ/IWusTH+mkiHLALkA5sr8bMRW5UWeXKDTTgdM2/jTuCn9
yo1gywCMMu7EM+iw0ZrfOYWLeqf8wXMLNida19/DKplOX8yQwrKncNIX9M1DIdPGP/1TRNVc2Fd8
Vjsabl67PIyukUGurss5vDwKWtLtI0CHNjcZSIxqL37k+gnbVxXhL8HYOvwqxmcOpTDU8wHPr3TB
VHiMz6ADsTF30dbofegsXFwb+YTKT07DiQ97/4f7dRFPN2N13qUpdEZgwnsGD13gF57woDvafevp
1uJSik2J0xe0Ca1rSBeBzJvJglrVhwUHqoziAXA052RQPbBA7NJwPptTc1vEM21sPU+5epCWxRcX
0EmZrQ/qlPMcy3dyEb2h0VTaja3ix2kCjvYFZHkliliVCdTMQg0tITIcXQ6RrJCT49joBz2VRtfQ
Cn9EPSZZil01t74CCLlxFE7A2bJFrfHV2nhesskP2owHb/4HA3ZZNvOO02bp+pTmVUeKe/UC1r1X
uJ93FHMaIRLFTwEIOUbxuLHDto66CGacAaloC9KILRpAbr6YfenkSeRUH4tPq3DZYvHV4rbhuohk
3myeQv2SoYLIHG0l/a+o+VVjkPO6iv+DO3+RwjxTkshiuyzIGJut9qJp063cxDtFSiNbj0HbSozE
k6fpGGmB26v5fsqVE3r83jhfwdtexkEozTFU+gSGLdmDbQCzXkDEmexltso97bELHfXEq6Zw7xLj
GHSBXjRkppQY9/qhcJab9CY8BD9im46JBDed35yM93+Ef7d6uOwQTg1EbKSwQTQF1PR9nxloY81d
YKhNVhymr+Ng2MgynOok/jYacW3Vylw5Va2A5xheIsfD5ew6O6JTDMZ/CKLKpLEWnHauc5KhnDvM
DuOIZBaiNoQRMM343CYCKqKZG8s86nneQhhtGDZNJoJACMW4IbNiIbaS6N8+FHa0JjYjWa1KmPTM
tCYPNl35QGOBozRAI4UZ93k2m7cmRuOERRkIDcGa+qVy4vQH0bmJmM3TkUE/oyLbDavJvIBxIgQT
hFBq86F4au7Q2NxIdkJnxYPPEHk7TbCWR/mVt7JtnXORyybhx6IpccmxlZhFmF+QFXkUABM3uUts
j7f84d/tKshKHuMcSOGS1RGtig1e+6t+AYBC+1zappu8TA8T5rjz9y9akzvZQo8Mx4feDLxXshnP
IASY2F/NbARDLmBTtqsysY1wAcBr73C06KYTtJLFPIMx1CMApUyB17wRzYqAc2qnLi2nSPepDhJz
4Xu4n1wNJ4vuiKFz8B45X0Al/Ob0rb6AXuqVH5SM8VJJJmaMymBEgqGPAVuSqmifaA9ig8nQyUxh
U9L8lsxyb0edNFmyQL4VsfljQhDM0W/ci8a8ITTyS+D0aGJkGkdEm5lTtHB6JxSzAYwJGA1Ovp23
/4zFljKjbfV+xoBlhJ2Pasvo903klyZ4GM3M6Qhm8mpeZofziDXGgLfxImkD+Ab8eBJ/ApXMMZTI
1yuVo8m3M3Gro2VMdJEWaa5lc/qVle5xlDdGeaihO+7wjHCpUk9IXLS8AWhXNSweA9lXy9HvN0sx
QUGgqJr89Xmrm9XNDTggI3gIrZvdJXt09OwBYncGGNuxB2at/Djflff0roNy3pG9v3IJka9gzJLC
Eyqa1SDKEpxY5N357VO/fBmzMWNXGn1LkGBoXWAFPSsfOljEEivo0HqiuO2j4ETPlWO+96Gl7AHr
y7nkX8WiazvDaHGhJCUceZxEMLaGJS/Fu5mJfjKSYzCUP8GZcm9WkZsLudOQwRUKyRND9TM0ptNc
6l7eZODNAAVIVeSeKppQUnl2U8jk2xAVe7VDAazQDmHRuMBNfE8DdTeW/amalAFQTyqCheQZg9Gn
ORo8AyOL04hgJyJveV7uEZAeO0IazEBhVLshe0OdT0iP2EQVDyVJbdKoXpwFN0EDOFIBhbayOJBa
2PVm8WZk0qHTNHfGKF49iPBP2onHZLStrf4+OTZnAxravBooIvZo637ynjkZ8NUQLaILLba6c3RY
/lEFSb5IZCyR0QXDJPSwfOL83AsppnAkoKL+23UxNgf9sKQfohbdqc4XfLqtll4S/PUyUBrTfqjF
7rrip0rmyh1kO5vrvhH7bIYnMYyy1RetFcKzzfOHJcw8Mys4ho6+qGvSGCsD2odRiChXZKf9RFf4
iDHyBR0NFiDOPUHgGPDt2H51ZowRiWSw2QsaRnBQ78a1+JonB718iWuCnKWLq82RyFseY0YqFa3M
TQynORQxo/s5Fucxc3u5Bqrl7RJy6VS3DcjlTjIGJGnIUmgNHM2mHY7yLPhLGPiLpH+gyonxwiz0
2hohylC8CkPvm0GTnirFsLW435NEepdb9eX6Zdp2mS4fxChUuUvadqIVhLzt7a5NbS24axpwURc1
5yL94WwNVYIDDHgWwpxtWgEURugG9McgbUTnk9MUSH0D8PlKp/qZHXhtg/Rm/n5zL/KYo53GaRJH
Ed0uYdxmliAsJzJpr9e3j7so5kAVQ0rRB/al1kZ3uCtuez/yQEHhGofuQb6REo4F5C2KOa8gFie5
g6Pr55FsLfJzh/d/fUlf+dLf9k0RiSZrRJZMjWrylfVvEnERSQ8bq95Xe9UHa8KDfjC8ACUTYxcf
dMc8dS/VWTgtiP/2o0Pdkfq1ADbT9Q/ZXOrqO+jvq+9Aqp0EuJso1sRF7yaD9lZBo3NWu+1qraQw
t1KNO0Ucc4FmqwcAc3RO+x1dNgda9lS+0XwTyF9+xh6PbG+7lWMll7mdoQks1k6FFien+Rc5LEe0
gLmGWx/j/RyDEqCx5x2PgnH7tq6EMre1W+agX0o8CYqzNfrSTeCId4atW1/N7TcpF5yYd4bMdZUr
kiRa2aVgSc8LN2odlKHQrYK5DfRXNIAkAGLn7h8NohurZTJeWqgVktknUGojiL+1YwI1Qx2N+EeD
qldm82aYeWfJ9qrIMUZalzCkg+8jcEhAT/QzfQ791plBA1h8K2x0Nv64/jg29fZliSwNcZKpaNEC
2qNvpJljVqklLkdlvi2q5+tyNg3WSg7j3mgTctklQRWzkzs7bwdrEM5CzCkZ8VTOb10qJYgngxCu
Wpg2/oKMuhgoDz3p9yBDc5t8coqsORR696jHnZWJoYuKx6upp/tRn0HTrdtTJXhVELhml0dWKqij
hTFvTxy1V4SkrZWP+oesTlZoLDwDwDsIRks1rT5LZESTrHiv7BuHTrkueFaaK97Fe7AK2gXGQHnB
L+9UGKVlyqZQS2WDMKSMnsLJ9ORMvVnUkHMuPDGMjkoDXVQrU4j8AVyMKtpTb+T4/fr92t4+FYgl
mqaLCltllUS1aJMC7vMY1K64kF9yVp5KYXkuc4lT0P2Dqr/IYu5yIaphl04wbCK4gw/Nj/kU2dlj
Slz9DhDPxwyzujdtZaG+ga6v68v8g+a9yGaMaiEWShlUX4Grfsjd5QaDLq232O0+d9B5+xx85wjc
PruLQOZeAnBTijsNqYohaT7KJn8yE/BCBlKwx8DyLlOE/VQppqWI8w487W9aOAU0VryVe/ACaYaC
ABF26PpH8b6JubY5UbtMNFAcU5XpNh5jwa/roLcFLS04Z82TxNzcvKvLSpAhKaq6tyBR/L7tz+n8
jxDDDeWyy4xBHcqprjulog2Zo6sA+hZjaZ+T3Xyfn2KPV3jdNqYXYYwxlZS4k2Na6G56OCsKsbSS
d2t4IhjLmUxT2kTAtUL2dnYVp7zPHsMDndI1/MFvBaC+8YznV7j6u7tpgLpUk03UkxmRBckUUiRY
Ffk2z3BLKOHFYBWYpNxFkTXsQt84pU8JZu9GAFKBPGs+yta84w1C/+GF/v0dbLEoCWp0EQwIzaZP
5Y2SM5lufJQOJRoX/heMu+1eJExN/WfdbEEo72N5ks0+8Cb0zraiPQNG7CzX2V4o+qcsVUoryZPv
iphVljJO4P4MUVm+/h63T/vyCYxCTHu9VgMZtgs0xnYZoVmNcIAmtrPCq1Uyei/VwhocfRriy6Sz
iTA6bfMxVbkzg1ZkLyCbMINiWF1e68zp5d315W0rgcvyGBXYabmcxhSDpW5etOVBnDBa+XldBG8H
GY02lqbaJQ1aA5a6OIdC4REy8rZwUwbYnxTcFEkBG9V/x0EEoI9zJSy0lXYBL6z0BAoTdwCfA5Kv
DXjLYkfjgT9STfLbm1yJZHbOSColmhcBUWZzNsA7u6h7uX8oUeyvFdNW5865vo3bPTMrgcw+lmOZ
UvJxmvCmKBoJ+uTw+AOn2C0HHdNwccBVPLxtZUwEkF6kqNURSbfFZ4WueXF+4Cxqc0DS0DRZlFVZ
NBTGOERlIS41hSyno9F0UKtxzUNx+B/a7uh/+u28VpIYy2DqY9dOAYpuiZ4eMYr7VBnKTkWGQNfb
Y9ljJjaeQSPRHRHsnrrQsCaEYtogvuhSc4MpLH8aO/Sniu05AkNvsfQaiicoEbVCfzeJhmVMxqkr
+lMM+J/AAJdf037E3ZA5tdzcleH40CEFrRuhY6SFU5Pe7gvRbRLNC83xmIvtsy6oN1GQenoBUKvE
EFvLnNonIcIxT8NNN3W7ONRt0QAgWj0/SJ18yup+F0TDfZFMj2omfybTeOglzEilOq80vx2/rbaP
MUFtGBFwFnZge1X6XRomDtw1uwf67UQULwFEbwjuas0oHLBNY2A6Mv201M6Dmu4IgAQBQYL+Hc7d
2dRdl09iWX1U3ZjN2UA1DcMxraXarV365EcZ7QQA+ste5i7TPd8Y83ZCZXLmgjYXiQpmFY/WVwoH
00Y/ct8AeSUd9MB86FN/o+w5S6X/88rlZel+ImMxYRFgeItjs6+AIFC5KcrDaEzhvvltc7TaVkaX
qv1YIV8Pc/SXnqEVW8GObQN1q/iWl27ZjG1WwhgtOuVILFcyUjzl8JDJr0II2KgkOWYql/aBGupr
W8ioz0Kf9DFXkKRvXXBd5WjbDw+1Q25HtHha2YFXZ+duI6M70X07YMyJFr8dTJWg1ps/d8BBpsVe
eafxKN65t5JRpHIiCckM0E5gswe+lto9InrMi2FsubbTJ9EBAzRQJz7+UQJydX6/adVoBu8K3mAK
Kr8eiNwld8KDapZrB8donqLJuyWqEadQTAtaW1X88kndtRxPaNu+XpbCdoFgCEhJ1BJymk8V3Qp3
AlhyKCetcW8aaAahg2O8TmPO7WdHM1UjalUzwrPW9XQ3y7k7zwEwkwzllGWTe12HfKUJruyjxniy
s1AoYzQof2VxKW1NRqzyYHqpC/vuaQea+Gvc6CG0RSv24NHMBk9jb6+XmJouS5opsVxOQoFJjHD6
+oTgXrlFy+T3CUndBEjEaPhvvb+YLnhPcTt1ZlzEMk8xG5MkmEwoGdUntLPuo/Jai3ZsUq5EYMAA
kQHMhZSQ4qwi19phgsd0ZG4H1abHuPoM5okqhRHJMwVVlPrMbePZCuUe0I3IZAuTU+b3Apocr5/5
H+70ZeXM8ywGHSBIE3Q5hU9YKCQPZcHUHYSOVBG1j/zupk2fcbVK5rnGkdFqYIfByJe5K+TvBvKM
1xfFEfA1+7+qeWS6IgTZgs4LKavsXPo1c1m5tjXO37v2FZauJIRJDPygHiUA1V+O0g7g+a7uZQeu
xuE8hy8TspIzdWljliPuZQMe5vilOI4vtI9XcA27ma1uRj03c8N/WFe5HNFXmL+SCwgUTZ9NmCbt
cfEML7uFwwSi0A+KqzE7lAdMGq2c04y07a1dNpWx9GRuo2Eq4eln02tdfE65T+qBczV4MhgbLwJZ
t1sEbGg9wC3TVStWscCU18cl8w6OVSh5HpJ0RtSc/zJvAXj1RO176BKkIc7hvXYTOaaNEefkTGtG
8k18W0OpxE6/Cx95Bpj3KYxSKcykLooRtTkCaKBOR0tR+9wsgiVkvDlg3uYyuqTX+k5LR7yKqVUc
4Ma5CSCmKi67Gu95M/qjBRaKMtCMRPoS7dHx4yqvoau5GDYuwS6L9CGXz3bbPhC0VMgSMQ2V5Qqa
AOYLUkMKDoQMZe2aj7RL5anFQ8xu52eyn2/1W/R+Ay8O82B2vTP3vT2/8szU5sJXX8E8kLKd6yCs
YB6MiZxEuFRjUzrXVed2en8lg3kgC2YjTE3FbWnd/kVRbOUz3CmIl0jvfi724uo38Y/QHkCZwfOu
NiOYlWTmySxyK5djP6To7aXZixrERZ+aLzsJd6pwG4puJYp5En2faTH5AoRAu5FZWuqL+Ku5i4FE
h6YjijwDb9hK7umkEfprd1WIlC0PgXTb/V99BPNaajMoQoWCD1J/3PT6Z8Ft36mnkXtJbUnv1w+W
d3eYRzM0UV8TETc4wuBxP72J+p4jgG7ab97jZT0sEJMsTbUZlcD3CxK4ipPyoJBB9IKlewoJeZX1
yJ1DY18HxIvjBpzF02DXUvUeysVNPPSVZS7Dvk7Nu7BRG6sS1J2EuQ41K52sbPwhMux0ju1QNe08
F9wuLdwsnG9DFQSwbRNaemLO7mTIxBrRG+RkSXwKquakNsuuNRYnj6PcmWIRMGfN+D7JoeQKxhRa
mhAfSrm1e3V0ArlztDb2xqpWOW7WpmZc7Q2TEUhCIyE9we6TGVq/MwXggiw6Ok+Fh+unsF0IWEmS
cUory432x1Sdgq8SGUjAPhcPqCCu/DyhZwAZz3ME+smdBlrIxJWP4AI7kQ8UBDir3QZXWn0EkyBo
WnXoSYaErgZihPZMAQ0V3zyoO1530vadQ4cNkXQ0Q7GZljgJmoEocCVlfTjBgegttS0Belc4bSR5
2pDylNT2QV4EMts7CUXX9EGLnG73APLmEhxrNHD3u0MiH9D8BTKMZIfefI8Hn0m1we+v6yKY2dKx
adpoytADEmnhO2BEBtucm5u0r1EGNG1JUL0srl6uX6ZNz4FcZDL2ph+6xpAjVDbkNLREqbDkIbfR
DGZpxc/rkjZ5tYyVKMbspBV4WeYAZqdzAACrfvsLf8zLvPCbGtqlTfF66JRT7iTfpnP2UCAITT1e
rmm7fLX6DMYGRaGaTmIA91B67N1mj7FItwW+LrCaPVph5pXLeBvM2CElH5eOTGh5yaMn0PFg2KC/
NfNDLGofnP3dNq6Xo2SMjaFJkSKN818wQZlkgXfLKZzEMc86ZgKNb385ovEt2uHTD7DwZKd/u1bG
AIHIfVG6EngOQvKt6x7jBhQM4pFEEc+D2X4ppgz2G8VAyYARpARaGAHYFeMFuEgnqbJoT5pppTfZ
bVlb83u4b0ur+S65k88HDtjOoZC/pbOxZ0iitBQGRE7VW/4ieRh3lSziy+CuElzdqUtrQt1J/iGh
K45a+v6D17e1raEuH8CYGqGSBHRIUFc1EQ9ipz8KpuaLafjPNOFFDqMJh9DoBTJ+GRqgGT0k77k7
gIudPFKWycQaU4QzPMOy7cRcZDJKsOh19LlEcJk0I7JUAbw8jcCxXTwRjM4DeEA8LQK63jC9Zsdm
YRvx4/W3yDsgRtVhzr4wegqHTuLXMP9sxHfgh1vXZWwne1fXkFFkWSwYvTjBAoffq/18yM/JO6Wu
IaCuKcledFKvfeWdDm9hjDbrWk3LSQ9j3JHntMwsosRWgML09aXxpDCaLOiBiFHLWBkFBAymzDbr
/DiVqXtdDO8eMFpkMoI+K2tc72HRjq2yOGKVctprtnNvl0NipzkmBdWpqIXRC1Kr/L58KeThI35u
PwvJN/3Sy0AO6V1f13aAZ8qGCKQbSdZYwNmyTKO51+DBlOobwMd1P97VMLBQSvtyOsfHYbYwBUS7
NbjUi5tHtxLNHF1VVHOuJLj5iv65aIudaz+bIuY84E2XcCWEObggmIEHRsfDQZvhGvNrGSZWNBHA
JN8VvKfM20w25hFGuTHiEcI6r3MUD47uTX0CIccp9SkTemOZqpX5wo7b+MxZJWG0/NTNdToISNtS
RLLxXJ8VYOYvu/SUfYRH2tEwPZfIU3Dp+jhHyGLRDq1RT1MNuMEshZ5fPrO6s1p0n3Eu6ebruxwi
Uf47ikGoGuhtAytaun1kB77iRF7xYeSgf1zAL2/8rHzeDAtPJKP4Z9SftSlsUsyLpCBgvesm3jwi
/ejfXPjVoujerkIzTekbKaVtLuJhfsndaQeiiJfFpoiDgHTZ8xyB7SjM1IFihDEE0WSRZ6G+skap
oF5UH2N+dnrQ95qPOIE7I7KNlrSSxFobKRYLWYSybMxgX8ggkOyL2yjSzxqJH2NgfMxd4s6KfNYR
+faGeDPFi0OGZNe1gjXLrZOIxmMmD8/yWHL8lE0Xe/VpjFEyGrlpgKKHT9OS0zh0BzMzHRKA6zIs
/Ou3dtv3W8li9JuRx6YSUpvx/1Ns2Ij3AlQgN8NO3hv3ozPuKeqGeABOfGQhe88r8m4/z8uRM8pv
HBPMPKZoNEe7k42czw3CC5soBSdTv+1eXFbKVkLnOpeCocVVVv1wN4e2rFu1TxzA3rvKiw6mQKck
Fr9FZ1vr/b08thqqDAQgqgFaqTWltYTZBFi0lwk9rlZyr+szZyqRJ43xcKt8DpeBHmdbI4kyqAfg
GzzJQXMWwryz+lH5xbk/9B/+riAuy2O0XhkXSzHlCAdpRrAFDHYnWslHDtxtE0GovM+PNDNJbjCR
Pie2NlrErny5cnmO3DbQyOp4GV0ozAMGsug8VrLHPJanvfUuSHSQkEWiLd4PoISN3yqfq7A2g9SV
WEZBKkpATLXHrUr284uyi7zBUlFwah74WBX0IVzbakZj6ZqOqjot+A5lcc7jWLLysNiJhSih3qp9
Rr25w8+ONAdP1w9528xczpjRR6LcS4KpQykL42vWNZY68aqff3BKLiIYNRQ2XVkMC6Kk0Q7uzTcZ
Y2fLTneaX7lpRWekX28TG8vb6+71pfH2lFE+ABMISJkidJqle8n8HEVfGRqLAB6tDb+J2o+448wD
KJwLw44MlSTqm3HGPW0cdAo8dG+jK7qDMzmtW+wnR7WNG+mY3+fAL9Xu1Tfgpn7DuADwT1B0i/GI
wODJ93I5FkdnXLMCAxpwIQx4uaVyr2fvoSo5pfTS5ryD5ugnFgB3qcSmjhWcM4iSrUIoLNBXeES6
q9rRScN/QuJpXB4nO10Ui7XS6wq0IakAjqbsAsd0w71uaQdARvi8UhdvbYwG0mpVCxtKUG92QHsP
dkN9G+j5TpV6rx0/r9/b7WLtammM3pEXETxtAgJX7Vb+NXjZXgIql9OfKNojZQ4lToZEIGbtLCmz
6vfq3Byqc+HmHv/ybKNGrL6FUUx9AO6TedRRKRBvEwFpjrR8ltV7rWojuyDFaIldfGxGGagHDdJ3
kXiMSWgZOmKMCeGi+AwmHHsJDFQ0QKDVg087uVen7KXUXjJA6Gmp/mPoEisPYkfMwL+kfyPLLxT7
LTV/S8sf7TxyHDCOwtMZhVdAIQDBAcMdOtFckorPGlnurx8g78UxCi8ahRzVFNRFyxGAcG2yGzLx
nNf7KFf865I4/pXOqjgx7DsMKyM/PHtDv7wUveGiddn7V1IM2hK9ChTQQ1vVVYv7mMraW9yDeCNC
eSNvhIaTS9nOQFxuGwuyK+dVKhslDUl88ReqZOjkVMiX2R0AkNKCqHeyeQM4nD00GLeqJNmYmgpQ
4qZMQDtbideW/oyWkZcI4EUlbNE+DQa1zjWUTOLv1BbUdnjInOGu9UvfBFZbfVS99D27FzA4wrnz
fwi9TA1wZBoxFbZ/xlAKpRc6WHlFNkcULOe3RgBSaKS/Co3uTqb6KEvKa1VVd+Nk2tdvz3Zh2bwI
Z3TnYAS1rDUIAmjiW0CBKr1HwRTAdIXbnHiZiO1a+koaozzLMYrqwcBScw0oY4qX79Cwh75n8ZR5
ExoHQI5Fe4aA5fIQfZ9c8j9QjW2rmMuCGZ2p5KmiLZRwYVketfR+QO7x+pZuK5iLAEaH9bIsqGTB
GhfpNTUfs+wEYAlbBcPydTnb9afVZjKaDDxbWd6VPZ30Vj6RmPPVd+VUoLEEfRDzznAmHp/R9mO8
rIxRaK0ptuBMgQJoRT8ucn8awGoycPTZdlH6siw20amTWEkGHa0d8r2sO8BBQqqzVC3Vrb+LQLkK
3Qgdh/E++KwehhchdyU39YDKs7++u5y1slOyQ5ZUVVDhXQST7Ixj78zlYFUGJ6vLuYwsBLEYAa9a
o7kQHSG+QV5zLnDzH8Kzvw/ta7tX9qEqS9qMBOcI3aqAjgLSPCXnxBS7Cy5V8bFzQX3lgtGVVx7l
niOjWeZoDNuamgult0BZm8+uZloAFsymxyqwRn/aoUs2R/bHChsHvXt9YZsVJlMtvUftNgWFDK+L
ht7P3+O4y1Yw2ieWMeGcaV8hI2L0A2IeL9ol3F593qEyGqbPihg9bTE8jBl4o1J9szTSw7+7nYyO
0cwCWWvqzU9yY0nKt3m5kcyX6zL+kKG6bBejX6RFEeucsiuls6UjzWlayY/woT4H+NMef3YYFAt/
5Jqb5Y7h58A6/IqQeB4AT83JjNYZCED1OoBvIUJtjqJbAFoC/NKxnVGiIU+4U9456+acH8uvGQHt
V2kNhPsUF1zbCbCGfugryMhp0D6m3bg5KMn/YhxNXybATRf+9BNZnuvfsflygQenqqooAsCHxa/s
hFqH/65iQu/bbBNfOTaPwXtuSw/50YgAc0C/IXRaXlff5sNdyWXzdWqSREFPEd80ySkCTEI1j4kD
tEUnPSW3xEn3+R0StPsYwhe38yk6Hr+LcusQ1h/BBMa1musSaVKw7aZDazVC7tUkeeLssLyhENZC
6O8r3SjHopAZigKoDUfypkfQUtDzBXC6K6ADilvS4p0oi/Mzd6OZaRHmSrNjsc/ulCO6gX6amCwN
7wSfsgOEnyG3Dr7p2q5XSbd6tUrw3vSLAKDOr0yhhDGU/kHCQsmeHCmaIAY0iIW2cCf0/lFucC2a
0biZkJAiC4CZEu2lTwmEfcquQn4pxeMVS5BA1HvKJMxTGVt6fi2VUcDRuMiVPneBJx4wVX4Ct+le
dhqf10+2OU++lsNo4aqZpDYl4LYITt2+BG24CV5Hye1v+aZr009fy2KUsaoumqlXVBmj3xEze5Nk
pyf9mLzQxpDxQ+DNI6tbBai1QEbt1vpCSBDh6AYQQ1mqHnq1kh/6Wb41A6WyerXwhQakb2p00+ep
swjNr6EqvEwKdmMhvbZJuZ/D6o704W4QAcqVNfFeIglKxroz9u2+w2R6nspPAWhrhwToiVV8KxjG
sVs0L1oAzoRp1KbV3D4d9pWu/KiyxJFjckOkzk+F+mbu552MbJmYi69KPLrCzA3MtnzA1RawGcPQ
RDdMlIcZ6qaijVkXcPepmAj/UEpgqMmfulfBO8SwLUfxb6o+SQHvD5qnZTS6/fd7LfW6rhPEKUg3
z3CO+vEDZ+FyVN/mG1kJYd6IZCxFEAtJ7FfTY6+c2jL1yIAsZwR8AO37kPwfade16ziPJp9IgEQq
3lLJ8dgnhxvhREqUKFE5PP2W/9ndPuM12otdYICZQTeaJkV+sb4qwWZ7YSOtNkVnrg2vYF1R+rab
szb9nPQmMskjtJKCKdGv4lEumuVfv+3sXfWkMwkvYbCcnoFsB0NGeVx/zi9aXITl1erhxQDD/bXc
2dNqrAJ4/QTnfZrhak6DvyLQXwuYxgSFs+0plbpy+Bcv1q8Vz97WOEgDegMI37DBykL/po8bTMmB
4394wqhOcq8BzyG+r8W/l/3Pn3XPCTcMKaFccAobT8m+eM1uUOoIoet7U7DpB/R5fvcIOtf4ym5P
V+k87AbkFrBBD9Bb49zreYmVk8Wa4QR2sCR2vATNVwsB98qXMRqPod2uXQi/aa/XLvnlY/6z8Jnj
s0fHrslpHrJQ7t7l2nZ2u23dJ+u/b/Da/s7eq/DsXjkaipZLWUVlv5pqaI4Uo9/Jj78vdLF88vsk
zx6tbSRiVhD6gUGq3pP9HGqsjYfDSatB/yoAD/A26sl8OQWG86pakVvv4e+/4LLL+/Utz59mWWke
Rq9Os2z/OXcBTmK5tiMd6/0/1zp7l7nKJ2KPML9iXd84q2Rt3J5QvWTFD9cCldPP/h9XFPKXruPp
4F88z/a5pqup6oCDJGm7d/jOHSSrqg9XI7cUc19XNnb64X9b7WT/fgVkWm5Z+pLC9op+flPE2jmF
Dr2RJUwMQFbMxJ/qKVA2vzUH4af9Eol+WPPO8rNcB+v4PdXkqsx+Kn28v/LLrp3DKSj49cvMnveD
4yH0P9Hq9TfqvojcNaa//9EeyQPD/yfUP141TJd6c+6v8z97qVXv2qXnVYAiZDAE1j4Fp1zSN+va
HkJuPbYgl7f4p2MI3zYer+z5orf5tfbZ8x2JPrjSqf9F9gKZgJLZawcUqUD8Hs3t1aDitJW/ffyz
N6yUW6ftfxFC2t94u5gZBnkpkuoIUn9Bu2mvADAuyjX9Pt2zR+tUQjOyUy41oOTqRRVaBIJVN9bA
lrUwWLXHcBj0yJNts+/85KDF45ofQc8Aoa8oDcfVVf3wSzQtv3/Q2cvWNbfIMoXAuUH7tYeSvQmw
kbrTV9eYLi56gF/f9szRNraWC2kDv2jPVTynTzOSebpcM4oXQ+U/q5wXDCzHKHUUR//F8Zmiq3Sf
70+iTFps+dMEVvar7+XaimfZsZ5hfkM/EVIDmhTylQF1WLUdNn1wYmbQgmvkhxeDxV8bPDNYRjEk
ypzTAmA0FA/33Uqux/V1nakr1uefducv6yMsU2oOAcdiS/ldR+wQZG/M7EEM62FqZZnf//7yr1wO
emZ0TOiydfOEW9jmEmFwEzcaSsv9899XuZy5/Tq8M/vS92ZeVgNuh8VA7HtjrbpVgS6Ht+n210FP
F8VAfj0temZe6iUvcFKwpKcRfbB2iE9jByMOBmGjYXxtAEGIiaMDOEMwvHG41om/utkzU7NYqq/0
8nSmYbfzUCdcVhxv4SQV8L9QWrn2Bc/siJqpnVjNP6uhuhxVm5PuG4Zw2h3yS1TlQA+6v7bFa2ue
mZTFq9SyFPicSfZcDopl9Gt0rvWQrixyzkXUTXNCxg74UqK8gzF3Jmt0yCW5HX25cjuvvLnzoThD
5nD5mnG6L0gGnpKf9snKGOgyV7n2j66cvpveNKy/vxadXzYq1CbUdSwHYLx/jzUMLec5zXFT580p
AUrA1ZUdu/iaw73sb/97mfOch8uUy0KzkqjMgs5zN0pmV5o4Fwe+McD4Xzs55xW0xDjlU1Hi0vfj
zhL2VtPse1ChB2mWRi6vj/kw3aZSvmjC2GlivBmsebOY1d2oTw+VnbAqx955s0cyvS1psi1KuSum
XVGTu34sN+kALyyzayCdy0HXn599ZtUHvvA+MVD9PNW5KVgGTozNLjspwv9/P8JZXJn1dUsJnH7M
PRK2eR86ZX3/95t8MQv79RHOrLkcBgUKhT6LKzCq5p/ODKbX9CbXl/Dv61x+mn9O7fTnv5xUThKn
qDVk7WUbEhtvUj+69pVPc+VpeGdGfMbYD51PYAQTAxdt/C9l0uYqiv0iosPFdIflQR3LxnzHv+8F
7H+TKmQBKBBELNGaI48iyP0OlQ99AM2h+N8Q510Mf/8seWayhe3U0HRELGqbPJA9isDZO52U//eP
dPkA/6xyZlucWQ0OB8ltPGp6RCgPMtUzrzT9KVEB2HjBi4mKsGyuLHs5Qf9zoOcVwxHEaq04QapP
paTyawGla78fjv0b+EMC83CCv82YjF3pKBND2Tvut9fIXa9903NE4UTSstB0PLXTqy6i9KBDcUZj
g++eEozY7G6uy/5dbhn92veZKeGjMGkywZScwBxQ1UCjyvngExtr+GPUSiOxLW/szxMnVBkba1BB
tah3XU3jLxe4fv2OMzujMPkswA98Ov90YEZUCBS6liAHLs8MxNMYCM6SCmqW16KCKxfOPrM+o1l5
lib/aXQ065MzozHqaddrlRetHEUvENO51MST/fcXW2taQ6yZAzaLC+ZENTqA4ee6/XQsZvgUuVry
7X1d64hedKG/Fj0zR4k9jNpUAjJndTXLJWrS8vbv7/Xyrf21xJkl6rJZ6akOOPCp8HAqweYcNIEn
BqGEqY24TW6u5VAXA59fK54ZIoOCWj9X4H3SrTGo2qcSw8WWe5M4P+01DZqLLuPXUmfWqNIrpwAV
OpZSIFWedH9QHeJGI7pyiFfWOc9DSVd5QnaY8zqVd3ubFQ9gxl+prQ1gKFRDAEJNGf5z7e5fxJC7
f/b3D/L6l0skGBySrQ2QnhnLxbdT9EraOAmWmO/5xg3GyAXXccLqaFy5/ycU1O/Fz0zPXI/2oNfY
NKY7Hk4Wb/roVnNkR+VtHWlXu6lXHuB5jqqV9lI7Ha6N0SJ7wxh+Rju/tZDiNOMVb3L52TmQ9XYc
A4NZZ0k+71oTE3No+RUZ6gg9YRCzvbLE5RvzZ4nzw5toVRELmPiZvC75yES3E/O1ftbll/ZnkTOj
LCaDD52JRcQibmqn9pVlrJfBjqumWim0+P7+DK4td2aK9QrEAQaBibQqsrIFUheziVvnaXIMNjTO
899Xu3aCpz//dfe7JF3kWINfisrXlDZ+JR7BXMD+vsi1m3BmgDPROqkjHDR/a+JTyHRVdX3lJlxb
4nSqv/ZB25aaRjbARi0a8j11i3v++PddXBwEc+mfi3BmcnVJhnE59bC7ILOZU0CSCoyRhu/dnRgx
vR/om4GQy7/ap7/2jc7sL89Q1tZG4L6agL+fajDZto3bby0EAC2sjhll19POy6HIn82e47LtkeRN
VmOzCAUB//xpf5zqH/4Xe72A6ab3oT5WPNlRHi0i/PtBX9yvaYKBzDFcV/fOviVyarnkAvaYNEnQ
al8WRbnJ4FdWudwL+rXM2efMS+UlykBYUKy7db8/5Y+T78VGqK+uqllf29LZJzStxkiXujq5mGHX
KEbeT0Utkw1hu2427Ro8M9dt/eXO8H/v0NDPsPXSqDGX6mJVsUYvYnNa9F9BCThlMF58lTruoun6
td6ZxTethCitU3Y0LhmFIy3TQDptymxNdwJpFmDbNP9vFHmu5XguXIxpYJjt359+joFXgzaIvdrQ
+oTwT3DqJ2Z+8mAyHXU7RAzXXuTFr/lnxfO3QRQns3myZxNtwgQ0v6qnbHR+/v4MLhcjfy1zdpwE
MOzOS0BJ5NwPwUlfQj2PLy4Dkj/ygqvtypMb+x+NnV+rnflSYiWQ1pHAKTY8mCK+SkHmDpytSQAK
MqNS+SDzDv6+Q2pc7u38WvXMuVatOSZTJtNYScuL5qGZ47rrv43BjS1TzTuoQ7v+CEHmLEmmmFK3
CjH7Mx41e/RNT5E9ydQQioLX4dQRedtgQo4Nk/HOG32tgZRdSzEC3c6fi0P8ZNS2i3F0+KekLwX9
qkHuzYp2ARzI0WcIuSfbvlePjoUh9flO2pnJSL40q1azXtoO7AOg4vA1PQE2XVvMyLTTo5MmD5XU
3lOSsKInvimbqNXTY1Er32w/BOrXWvey0L2TqDtStEGlK2YimpwmERgKs3puelsP3rteNChdlDVm
xltxb000yPUZGl39QZiS9VnKdC31TWHHLh/3bSHf3Kl7lcPCbCVDM6m+slwbGJ2cA3chgmB/ZGkV
Lq4ZeQA9RdQb53BwdA+NSZ7aCOGtii2zcwAJ6Xs90Gc61aC8Us+tPT3JLK8YSAlCj+f7ubDBNAbl
9snstip/X7p0VxvDqly8TSahXTaqVW5Izopk+CyrevatyT7O47DlHGH0UobL6LLBbT4nT4SgUn/Q
qx4yAB9dLYrVIoznenZ2TbmEZauerUVLgqlZntMWYxWgtE1L80YzyCZv52BpP9KqXau8ijPPDnXH
CQw+HyfnR2tdvwPJXA8Wq6RcjXMVNF0P9eohrDLIkLnlnswYmOSfPUAOI0FjofqounpjDGip2Ry8
RWO+EU0dNnOysyp5P8gycvo0yvBRNe62zLEmNtjek+roxpxUQMzibhKHxt4NjnjLDUyflcU2z7sN
TO6eNh44a6v8bij7Te9m0TJZG1z21dzIWBd0P9nWylrQIC+pA9mA2a39hhdrNZU+GEwZzyS0Ei1v
ValHXZF7z8Qs64SxGudBT1yW6QCggJWih4nV8+zRxIB00YO5LB1byJrpQTY/0/HJFq9ePh+q9jTp
K9Z0HuNFER8YAp9KL5azAzxuQgKrKR1o/JZrkSzcz8x2x8F+Npl2RLIbNao1IhDfIdNGZd5mJBDL
7l2/5XxdanRbzvW+yuxg9mi8VEts82GNexeqxVonINAkc1Q0ZmhP3kE6+NeHFtIZ0/LAh3vaY3oT
w6nKfm1AA6OIi+CiDbJRBEMPHEHm3AJNtrFnfC9gB7RlfoGG2RrdhajwIDcwknAySgfkwPg59ZNm
G+sulXHutHFhT/4yVWzEHe+rt7qzHtLEuIOGR1zbEEhwx/ZJUC9OePfl0fKgzcsjzQ3WqcqfloPh
1kHR1mENLo7kYwLwh/bhAK5E2CqclB6YwDukRrXOjTRuyDqhYwzxGNbQtGQCfz2RYJ2VAqxN9f2c
pXuFF9LV001qvCtyUzmur2vlfiboUvSSoZYXNgXiqnTfuK+9WwEv0KD8tHMWHsxGFSr7QKo90Wos
nINNdyvnW2O0AlBwYRz2QXQpywzpZ4u5xe32aw5gc/7a9IC1Vz/T/JTw99ndkUQxMKNhLyOrpQqS
QmcULXSV3tRu6xsEzwafasRbc8EDILQHuawL+9CAgqQYw7FS0SwfTvJDk9DXlv7e0hkc96B+wfx4
19OgFty385dmKVlFjdCyo3a4N8V7jntUVU/AY4aWcaumjDW4sUbKg045zHCsg3K6LfRIdqoGnxaB
tyNHYels6U3fXY5AqgaD0ENLnzb9KP2kALRu5mE3mH5HE5aNj8TFNJZVrBr7PU9WqpeBVYF52B0j
7pBAgt2qGC1Wg240QxWtn18okI8O2LIT1BfwKD39bvTeE/lkJ3cVfoQBhK+aVqb7TuDhs+mdpzDv
6e0o79rmqUlQk8wg+CTATk1AKoT34vR1kDoOy1BmEpUJPih832++yIDmn3KWbNJfpIXMAdeyUS3T
R2j2ruVy6LgbWEvvj/KWpo9WD4BD8pTZKP3Nb+BlgKOD0Fzp+JD61lsnNPsPou5p3qGQFTvi3aVH
QoXfdtKXDaLLWAzQAm3krdXRlasS/Lt6zJfTggbL2zrwvAfkY4yMd667O92HpoMyuwB3qWIl+nRQ
QmPKRZtnlcyAE8FJmTqD7niLP9e6NdGjzBtY6qAT6x46HezwkBGfNZclC8Rj3Bth3EwuBAO0h2Xa
LkUNPqlv5S7huLx1VcP6jsaz3gVj7gbpYsHRvZjkrQVHqpsTOO+UeYXml7YbFkYaKv2zl98JnjNc
gi9cwprlcxkLaMUD4JliurGWrIY3070HT7f9egC0uFm72oec7jKI5iXJjRIDg0YZc+B8Bw1czZgV
1sSmc45OKfC/VDzOxrYt3KfSwpWcvuvBYp2uooS+E3zdFHvqngf9WViflTDAC7lNMOpv4Q6Pk1xl
ogyKJQ/6sbrprclvm7eMKr8d+pBUn5Lf28a9PRys5XVRoIJ5p+i74vHGInHictp67g9CINbCqWjS
20gnYWKA8IGQgceBqmw+AVlms54xwNF9bry5w8C8XL+bqpd0xOlm8aAVgelW0VCJNQcOdjE1P4U5
6kHa6coJccFIgwxhxzh9pBZiCWKvGhKNlu2XeGwNhxwouqd0raknzzrm7jrBconcFxIBBrjX5cLX
WZH6UqhHEGr5uY3Fus4XBJxIQsdh7Uppb81ZMQWlVpLMvjY/y/Qg2r09KZYTiMgP70t/hFy0beFK
aZupT1kn7ur8mJJjNsUtfyDlgzW+OrjWMnLTm6zYat6jt9w1Qvp5/T7hhVXdm97f9rmE4BAMARhK
Ekywa1qUkTdv/OTLWz9UUPQ8Wt3WNJ2TSa2KG1keWtn7Nrk16GNp56CUX03LTvfeoYNu2g98fhxs
gIZxkbPy27IlK92VbYfF/Kx7uzk5ouDjixSDB8u7kE7YjmQ/21tdm0Hsu8FfScmO2DdTsm+FhvsX
mTmiOK95LrSTU858MdOgy53AgWI3NVdpZsX16f9WWogoKhw8+mZjVC8nBfOcPBjbJrC8KeQQEnHM
Kcigr7jU1C+s1reMjokEQnOYZKItZ6O04rwH+ijpA07BtdNtKwigL2NvBlpmfqYChrmH8BeBThag
7GLEKJR3TBcAky2LUXUwG4Ml7X1lRFVRMhdGkfdfZVr52YjRHT5smuyWK7wZsm0lgpDWDtLqHRb+
xyEo1uYggh3mEBVpH4y0wqhAQRyPMBZQzyYakMjZynPva+1gaxlL3SOI0JiDW+omXwYhQeuAZYUi
RNdAfJC0EeE2JGGGh8lbIgV2XZZnSx5OsEgT2LeEuG/pJpsXlEdb2TJS0M/OLphlvuRkPcAD5O1m
sRp/0q0QUXdQzNuKZ/cazNVQvlbk3Wpw7/gc62ipLwVes8GDYrD8Ultj7hUuIsFP+CgwEparu6X7
biCj5B1KkBIMluVXiAX70UKDhq+HdGQDbOPQZMcszWKju5vpvYLCtqMRf3bw7RAomYjtRhsKdvZx
TCh4fFaukbFS5b6OquIEjwEUCDPLWwpj5CTeMfHkqs5SxIY6fayMl3G+0ejjWLzN9i6dnwRmi8su
FG7hkxSAsHwJB7yBoiO+tG9I/1B6MiACl8n8dMj30krfol9kulFJXMCw1B4PVKbYKKyD3by11evg
gkMhKVjeD3HepRHJYfMETD+kj43XonFgMfvI9XbcbDaOeCYF5si7o7JfqPZEvH3t7dxkbzj7ZoBb
aR4LpAtUNH6JgCFzPWamNqu6V95krAZZZpu/5+ZXWcKtJek7QJIIB4gTcmVuHDDbA6QbNUYSUeOm
07ojIp1sqiMrFfDkQ5joL3RxglQghtUeMueptN+5qMJpeVQzX0uDsB60uvR0Ry00lSQNHLkdDdxN
SLzQ7nGaU2bM93rOg7K/J3CEir/O80NuQ1eQg2fTG3Z9ydnQH2ezhC+CrhTYCPIRwZGLV2nqILTO
j5O7qdsV4V9KAQmFfSMUC52RowqdNeEkkJuoY4ZQPlGdb2Ao1IM9HtUrEa/YZEwxirA4LyS/dexP
3XqS/VFp75Z8rnDPqLrN7U+34XeIYaBFjBocrfxC3tugtSnaSM97xO1L1HgqIksRJJVi0sZLtCBd
U2I4lNbQwxxgMjNQZfwQGGCOGHV67qbPRFU44Yxl2bdBReSaX3qSI8WZIpUZfjuKsNa+NFzyRQLT
OSEqHFXQISVGPYelzUmM7a2qPF8tSJwa+Hp8MIK+0GIEHaJBgSepz27AExgp7TXnJXo2o0/rEJ1z
PBaTKbP2zew4mghZPQQjxkc535O+iAGBYJr6rMm6BopVn/swlaU/W1+0fAFYkElPvdQGimbq0ciy
+0qXD4PdwCkaLEM0bnnFwZpukIHhNj21zfOQvHSTvhrzZ3v5zgCJdouPzDjkY+173eh7+ERNi0hF
MtKjpQt+iCgbqmNpJ8GsjDvK6QGNw+245KtO3A9NxbLT5vCaTf4sM7peqjLkvPEbe1hnZQGQL7oc
etutpvYZjAihIV6ogxSz2iDA1ecjB/9RO/CKEXfv1ORmSu1X2SIdsmBmbYAup7Vu2WGP7FWSZdt0
HGQ6yCmgp9cj4XNaFeRqBx1CsMt/zzL10/rec9M4VYDCIl8whsIXaJYv49bEXHJraDs7ARe8l4NX
ywRVAtPa6p3m+J41Z5r3U073AhTIHHfV9CIQ1gU2LYISEw01YD1LrbPUSkIUZLdOdttMhLlmsZvl
6AsKl1QtqxSRols0d1pVojFd+i2GbiAI6w+8CFJ5RzsVeTAimYOqiAGCG6eIaDHfQ78NGc2Cigsi
6DpjBoxVD6M1AfXSma+pk0ZUt27IUvljC80pawqssTrYtbUu8/5gdDiIbDm6LUYigD6e561OuF80
WwOak17mg2I7sO2PmlPf0vHD57UnxS4XI1s8F/tZIrNsID2IM9PnLFJtEuvTF/SOUT+hTMCnNs2P
h/8iYK2r8gV5AkKcfkc8SGDxMmoXkK4v6IZyCoiUau/dSaxKJNNkmX1IOzKSNVDPKDuLNQ7vGEmR
p0yjm/quMWLgGMFrsZFATRXZXWc6d337RYu7BZWGYQqdFIIQzoIQ61OazxxZ3Vi+Z6CUgvtIJ9aq
KWjIxCi1X2zMwGsWmNgxZss8EDpGswWmHNNtunCSVh664CqM5gUkOJXRwrxR77tzRIcY2tD3risj
oHRq8MjPK6WLg9Em+UPCK/7ZZQo66lbaISPU9GwFY/LZYgQer33e50spUVuVPeYMQLJ4iiEax3XY
4rY9mzoJPUgk8RxXYnCrOw9dP2W3L7k1fQ+WFpYg04OdNadDo4kfOvN3UulPOgrGhq126NXf60O/
odyKpEEDPbGDRK9u8BYgWZGVn1DT2oBUGJlAMSGMEk79ZVdyDMt5GgNz9OpNqdShmNw5EGNFohSD
UaZuIPtFFol3fkO6bAgMZ8Svm2GR+ryma2hiNSvNS0PaZSGXiuDb6QfdaFYqGbg/SCSx9kdvF5hb
KI+55WKOobSq0Cjzn0p4pq/0GqYv7yGJWYmnXrUgBezquyVDjcaqgBQyqtuubm4Xt74tsqGMO6cb
WFPWt8aEs5yJaMBmJT4GCeXPWXd9zJ3u0opAQU4zkyDxkj2dW5TfQMGTgcMNkRYttHclYFR4tgXN
TMz14SHzCLzOsvLq4VmOiJwqlX07mvk0VODlGuqogB5k59VxoqeIkV15qBtjnSFMKyTm4NK22aua
rvR0L5AzGKJgon8TFcKx0V7JpPBz8ykbURuU95r7auB6a7CTmRnpntzbFq63eUzIFBo4r1zFHXkb
DBs+3kSW6DJXoGZpvvYK9aOlYEMNn4I0va48JCKP03grMrBlJj8mHkALe1fDl7qVsZu9dmXMOnrw
MlSZhkIULtyixSXKKx4YbymHMUdJa/HuO4v6HUqvTX4zm19gFqiJEyiyKkeUY60fiCnCZ21mZ0YF
4ZUgC5wg2zEaKB4MzDIoqsVqBcRzweZ8inRZ7tPyXZATRwAHGrkKBQwYEDpMGTBk1p0x6Lfmku51
HQzQw3HU3l0r31FwqzKxvFArsu03y3B9fsqUkhcDANGyY17/4OoQAUXBG3fNN2tssyvfjaJD2kOw
bY5f9yhh67LHYkTDb0zXLhyy6BKWzEVQZC9Ne9d6aqVUrBlikxDnUE4UNFCv5fDdDjQqFo1laod6
GvXSeM77SCg98grp1xreO8WHTYrIHCkeLWwrbR4XHI1lf5sGCTqJnNyDrH07RHYBumZN7sZGsIQc
ajDoaz3CyRcEzT4dkMRnLZSW8LfnBEGAWtZmuhygJR/2+IfL3GEjaAaHpts1BdgNzeSOw/85qK04
UDQZZTsxlzS9n6bqI7dyMJ2X5RpVE2q910a/Bfq0R1K2hFoC3RjozC9Io1z03Mssg4/TWKd5KLMd
ivwpmzp/Rsu861/bzAyTedgLq3y0ssLvIMQqOKpFwAhWHDxBWvazCPvZETrmFesodci9HCp/bscI
JHsIljo3MrrhzhmhxeCCNmkeA6PHNEl60i2w1y5cXcXzFZ1uxWjEErly04wxqV5arzPx7eV6NpZ4
TFE5PzE/ePtWtyN7zlD6VetWalFnzCEGWw6ZmQW17YQNLKaFyl4BCn3l6CHg0odEK/ZgtfWNYdp2
/J26d7PxMJV5VKYIq/Pp61TrHIBGbSZrP4JyTyeWn6CGaejNLvEgKo+ESPWz37hW0I7uBv2kT12H
x5YdU8Lyu+5Fy3K8sS7gJvL4obxxDM5MmIJZoCmCPKYqm6jjPSI1vHWQnfYonSqIcEhUexQBiUOx
xJDBOpocGN/kA+idx4nbuy5NbrT6BWYmNhUEq2ixg+IontBrivWr7qft9hZx4JqclZE6Wz7wzdK3
u6LT2SnXX1S/8rR812s8Nk/I8QGPjrvjS6nB83n6Nu+yyHF7uMKSf0IsB9HbwdKrD8O0ICMMgo12
IPfcLP2hyLb9nG8sN9+Khm5s5W2THEVFMwvnIjvqUNFxrKT0J66tDXjLAkWL2TTB1v1Gizc5eGsH
tT1qoYR2qizxV+41gVvEiZmjruUC4zXRj85RK0+Bl9GieF3JWkrqIIEwVzDfvlGBa6yjt0oWx/YU
e7Tg/RAgRBYN7vM6W2qmA/iLcpg/wA/05DgX4JOBTBI2icsSTygmtsO7A0eikQdLe0oBBzWK50Wj
QQGfw3V9UyHi6oqvrEEJMQ8Ts4GpRD2jedApzn0sfRRbkfY4vmca/pygepPNYTd9kTZjXo1tN0WE
ANuv8znWwN+1eEfqSt+t8d3Fg43TLVD0doew816TRq1NJG2gV8Fkfc0mlAY4rX2x1CEvHhv9gzbc
7+D7Mfsm20Cbet9tvYBOPBwFCPlB9TeiwzVroNZxpw2wZayst87Ug6vPRqB0iyF6w3JYM75k1GYN
ul+DzoMGxqBtIemkis3i9X6li5WzQDESHbkipz7Xjg0nvkPBxCm2I9yXW+lh4m2WFBUo3GrHe7AG
VGO3ggz4lxYQ6N21yBdGvDpr2IyAfJ4i2ZxuKwpqH/XujjaCyY82VVC7/57FhzZ5weCsSyVZ52Zs
NF47boaky9kEycpi2SzuvUhvXfLkJpCaJajVZ8cq4+u8/RSNiFprk4ECgS6vlQGbmXdB06NuauS4
tW8S8LJSrIgBKwOQLYAVLoAeyLBRt/VSUK2nh4wQnwsVgu1PuAc5HlqMIstkZJldMV7HU3NjJ7vF
/DamuwGsRCJVkO2OqyxhdomHCFFhxI5ad9/A1upJTHQ0juheGw+Gh3JqYcHejYw4XxQurRCvBTpv
07fngBrXulnsOTr9ov8g7bx2JFeaJP1EBKjFbZLJFKVVl7ghuruqqbXm0+/H/jHTWazc4u7MzUED
B6jICEZ4eJibmZt0Ww+fQqGwWznlHXEnVjeW/jswzau4i45G+1xEpBfTXR2/BLFnhxImLMWdDumg
a65K7wEFIc/YbCPFb7LqHS3xSTHf2nBwrInElbKGxaWikG4ppmSn+Xjd847WsndBrQ+RQmHINLZF
8TOtArfyFPJCugkO0kbxqk3gX+WVsterfoMscyOWL7Vpvte8vOLyRa+yTVsFtxYggacOdsxrMsLt
N/MdCeAr7Yw9CU8mwJMgs65TvCp6xVXNj0wkvUD1YEYtT7LpphNFrKCve9XcUsF0whZcaCzpfl46
XuNxpd8F2lUL10HTPvyYFEVUtliu0+u0u9Cq29gft4lyUejsZzKBVHiXi9dpMDey9muUL4RR4NGs
PbWN8NEHl9KEg43ccTxbRxXyTSm/ZhBGsvolMZXNMAXkmiEGX/EGGy7wXPMuAYb1JO9eFGpaJ40b
ijccwueWcpDfVBuD53uZ4w9g8Mo3uz2ZDXXO+Y11k1Pok0RWxvoTFvVWb36X0qsVyo6V5wD1PnWF
F2mkaOLp2Pk+1LQsk9Lfpf7uS38CMIREiTdK0G7p4t4OV6X2XvCki5rJbjv6T5Y4NIwXVUfVjwbo
phBuhQmlsnUnVJeaVVwEFO81+SXuWzeonooeozScm5RgX3Q/q+TWmoHQqLeLkB8pSTzxBJDmFsys
OIqxsSub579FoRkdCe4MSFrKFOyt6kpX+40ylps0mrZyzduzqI+i19kBVaGoMvei6LsWk5vYSEoa
uJIpOGpHP7GucFCkbSaCZMyrhH6Jm5ZMzCNtUUKP9NXbmlr6I7YS2w9F2wMIif1048ePBtFF9T2Q
BmPbyoAqMrCwzzapLeC+j2Z40VgCJCx2EV2FcQHMcqfIkhPwXJRSajZd5Q6ycIzCP5TtbS0Vjl5a
7MXGInQSH9QCKK2+KVrxUuw0pzGRNseT3SvALoVKjSk5RFTx6J2YAJQSHKzRpzqFBb14O4T7QZbJ
ZKg1l+W2CPJ905hHXyrdUqO7q6k4VkLbtEh3oEjZVvYnBrVLNYyyIp07hdIWJf3EMLYe5S8tkO50
X3e6kOjVIYjFWk8Ii20mpVutHd0K6Lpn1mG/04rQzoIXj1pJLmLXMD2pPJpF41UMKAvxXumlXz2T
l43qQLsjss/uR9KBM8H26LBeb3kyzIXKhO+TkI34UbePlMYJvLcJHE8pRHsEKCuC1B3Lykmhqfnq
W1VOm4BK+9j9yiPeainVGp2IyYbwLFDoKbGlufBUlns9l9/lkJuq0Y6B8NsXpo2I/EIqMjtN/gzx
fVGHO9N4GIvSHqxhhmYAcN8mHUqXzznjWKagyX5F8sUrriF706NHI4YcIMwHBtvRbF/MoQZkrqAR
YB7525E0XGpG2xiKt0h7NpU/kXxB9xA3Y0tWnMuOQknUC3Yf0iu2uJa8dpextcqeZ31ZXHcQPdqa
+goYpxQ3thK+i11ZYEv/ara10/OeMEjQpQy8uJQ2Va24UXYwxEs1TvZp+OHNrvI9YZrc2lAQliQf
xfwEqs37Ii/tTtC3U6dtUUA9Nw21ag0JiFFQlm0cr5YpcV16ZkUyifvl3PPct140qdzGA4JNFYvq
6YMsbhNzherjaxz+rrUH+laBqQq3kpXOMBxxS79okvxC1xVHS1VbCEOgFLD9WLlVpnGXFZOTyKMj
jhn40NtcZPXUP6pEpdB7FTNI2/VbJQs7bl5ZYOJluZk4nuOU7iYWavJzVzbgBj0GwbDtlGxjgGlK
Pvt5ftBkJY9psB6JQMrpCwp8/jqeFZayidHc1OmNFETbJrbsiHqSJ33UAlYyo4IbYLSV6CuTKJrd
NQ8RcHNFVY7kTKtgLvT3chc47TjC6AAe1sO7pMlci6Jh1tV2ABwn679zuNe+/huCp93IZATCh8Ll
bBy6nkKxB1122kfk3P0MF8ueLYbFpk4B28wnqxgAVgRb4nXTV6FtcbmJ0g014USs/xZlPO2573cl
dBCDNF8KnopavEt72c2EXVqmh6LGAq17TPWn1LrKlac6uguMe4Nl9SzD7fS9Hn/IqQSF4Hfe3bfg
NgnFLejedu9BkzR1G+Rsm2aNbRZ7TRn2o87rYeLK1neZ9xYZzVb08OjKf1HQIEEQzA+5oBjhk6DW
/LFCvfeMhvfcrp1wyAXsKAx3UH2Xy0Soql1G0THq6eIUPqrWryiT7dbsbRkzH3pq2C35naXv+vIl
krqdFrzFoI0l5ZpA504yN1PCS0fjDspspVb4p+Uq3VXlRyThV2aS3yhtu22rzi31fVPii8e5MGKO
kugf0BbuoYC8xsOTZN0LKaEdYNrCfQxU0UjhOr1g/ESt+srs3jXvuSptMShdqU/3ev+ka4fcK64t
AiHev44m4TcnPlUjkJSXOCWok5DHTup3/IEe7gG19Fh0cuXVM0I7HzQnwatI9lOXLiqukTw3Cjl0
kDiGZm2gyNnpSGnUf0u9+FIEdzPSmnyQLmwGQRTLJfoL7kJOWETFWxLBNEnVU+4Hv7owDB3CIrCw
SsGpjbY96F9pkcm30VFTTNuoswulJoriyrwZC3/vidcg1XY4cIMRK1VR6SjHUU/sp50KoiimpRsb
Ijid6BbChJNj90PqeWpPxWPm509T4RMUyJ5z/97Mhn2K7FAxGjum+WxaafseiVUDAWYKDceTruoW
/3pF3IzGu2TVF9Rc9nipEv26X6r6bOjdQ0ExcYx4Zwzp77Ac7DYUtxDJLtSwPZQSLcx69XbQbifq
iGFL/pDcTJWyrdJ9pYDdh/OrtWG7UYoRQFPyo6+ObiHKdkN9IAW+7xALp0F+T8chx49ePXBCrZ0o
alGe/TAUcyOoOAlKxj7REGhnwyGx/owj/CpiN4WILCbpaNJdFR2HAo/FrN1ZimhHMZ58eXSZKQLd
4sir4g5UG8pbrDhe8NDCtdNl+gxThy1JEjzVu4uabquW2mOoWOQa4daqcKuaU0QS92mckbB3KtbQ
EdtNBWhfNPIu0kNHl6/U/jaAKECfmk07qLs6gHoSxVK56auEN7FyEEtqBtRrVBgGPQ5VvPXD9C1t
ILImt4Ei7GhRC2UPaAWg2basYdcTclofl3H9ER/obewJdlIHVxLKmBTAoZ6k34WqALFRbJCE7aRr
N15yJcXDhTBvhpAwT3TSjYiVqCgj57xnUyqQUkYeIc+aRg51FueXUv5URYkj+hCXsvomo6mVEZYf
Jbc+D4BpM6HuDiPdTam6RjC7vJr+zOpWSPVLXxwA4hCWDd5lHQZ7NYMPI0V7KSKgjTI0ZMCFiZJX
DRiYm9Y+U0d4ArWt60Am+W1d19Cp4H2Y6iZLCPbCj1xuYMGx1pyurm7vJ+xdJZAwSSdzSkjUPHWb
dsm9Qr1tKE14MhIVE/IUXdsjfaHa3rCZMoqHhnTI+8lNA/1dnYZLqjLsmJ9pq22KXHZ8KroVWhyd
0lE47iPILn5gwvlJL2QhBjCSHurKuFdiwzZ1Cbt7Y6cmwX6qyxtlblxPET2IsdXjcOL6u/ESEvF+
IEOhRmeWrROl2a9yGHeyJ27qXj90nXEhdAU8Flrktj04lnjsE4CGSTm2fX0R6pDdrGofJQIsr+4O
k9+YsmbxILI+Qxraejb+oVCczBQ3tlGwretbXyF7FSonKnJone8p10RXWXttfNHz4i3BKZJXMTS+
0K5BvuiZTl2YhEiD1tpYl4lX4slf2LImXav9qBwno7wsdUyDABdyCC9J29hqczVQ2zUKlBcUpvjK
jkVpK/TJC8dEeizNaReRPxQ9cq0AGlwzHKWycSLGiI0/RJYtCm5ut8hzlN581WbUKXS0+mICFiyH
u4aHVG/ED/7wqE5YMGiwFDJW0lJJ0SRRdCeT29ZnCSuSZ426W0b6aYn9ISj425N0o+keDgTKVdQY
vEnfFQGZdY0/DtXBnmdLDOOupv7TUeUNItOWCbY0jtqImuBMYu9i7/+ozRQisb1U8/gxUxvbB4sR
KOtQbbBrpXqMVKvaJD7Lqxh/Rk+i8CU5hhr/LOa3XlV67xHsI98nxakExxBLRwcLTseDrBQ/Re5T
vTxQvgCbbCYnwLAt6h/SftgZnOAqMLd5DGuiyoSPZuqOvu+lO7JODZ5fuodjNuyqyruSA6WzG938
1TL5bRe2keORTuyHVBc3hQZi2PdjALWipUVScJcO9YU+xPpBSuXjxA3oDF2YUCfwH9Vyuq+1sf8x
hHW+K4XxPcwzHrlB+65I4nXWkXKWSSK5cjM2x96SKBE2It2sIzLqUOixNRSD+6ao3GwCGvBbKjit
egnR5c6M5EOfVo+8WK68uZpQdgUuCmrR7QdluipUHUC/5iQ2vdMYI//fq1AQKbpi07aSW8c3qHMJ
7UGQunfSxHLTpqRlMoidHflaZIuJdKlkxtEf5PJKqkXg2ELGY99XtP6iDiFifk+Yl846D53Q5Rfi
sKTW4JHOXYNSojRMqH7C6qkEwg32GsRSgFxLj46yuSLo/2ta/kUcoKumpmn41lJ7/ayxSC1/GvFc
nDUW3k64kTp4UDjrJugzcZ/dtOywDW7ms61vYwdbzFnW9K5nuyabJz9hISIrxTr1lbgj2vGEoVux
yk3KdQ+7KrbJyBr6seaXs38Qufk24YFkj8/BU1hteAdcrJl/nFWAnPyYhURJnMRBs2bZ3Ewr8ONr
wXrOe3flY5+V05wMshAodX0eh3lH2Rz5DkXgY4tHjLQ3vHnSPVUNMiunPMBKwdez2HLJfz/+WUmd
bsoWloeari9bSkxtKsUCHvm70XuOM1g18bj9foTz2/lkiMV2zjKa+bWWFO4Sb9qrcUPapN0bDY88
ixoY1OdGzT+kurjLgdNXxj6rdzkZe7GlpazPg8nC66D820UJEO8O4PRYbQBS8N5Zs5GcP9bXE/Rv
NRfbV8ulsuhMVlPjDZtaP9L01oQVmr12MzmHXOj76Z3fO/+GW2zQodGmpqM3Mr0rXa/z3rHi3isy
jUEa8z4JrYfvRzu7VQzJkOFBWJq4dOEJxDQpDOrXOxVOAqlblv3+foDzO+VkhIU6SayhBcMB+o8z
hXQZ0t9xFkk3q/5Ia1OZt82JkDSMmjHQYyXcBdRHwkYAgdytzOXszjuZy2LXq3KjZXLIagkQfSY1
c0e1PqZd7Epy9TwoJRxl37gcrPIyUtSHcGxf0yr8IQC7rfyQWUD2ZU+e/JDFERDSXjF4CnHllcpj
VVdXgaZeyaX3EcNfKHmtJWXsNhBBerN7GrPV9rzznv9u/MWZmPKwq/QcY4GGPlT5NdxtDOpp8bUH
N3BFB29tJ9mtNXGZ5YDfDbo4GXBXgBRUEXXpztsVbreXdrKr7lddBc5e1SeLu4jeYRoXWjIgoM0u
FRcm+cG4Kg8VsSVY6bV69i7CM03RVBIiCpyfdyxT8QY9j9hO4odav/sGLVT8lfaQ0tl4cjLI4lPx
uBuQLMwi+FS5MyjGx0n701CzX4PSXk3tYGzELrrqIHYHEtU9Urwb5Htg+wZoXg/luYPX62mXsUe9
bmUbn/2iJ79t8UWl1OrNGh7EDqXVFrT0UATO7DuElC6z44PqUh4GNbUrrOM4z7++H35t+RffufIw
oUr0aQ4YP8eS4rY4C3ck+/tRzuuxLUvmMqabtbV01fbjIYoHIcMX523c6Ttw1vqesvKuo9th64ba
Nn/McJdOn78f968hxPK4WMgBNEk2QHe0RTwsEr0rJIMPr23Ca8qoZnHdt/e9sivv8t1srWpu0ndP
coCNr4ZdcD06vLSrn7j1Sdv6QTtOR9FtIAVuaeqDxllcaYt4dmOe/r5FMPVQGvRGptDcEnNQ9QMW
C+oabIt29Pe5U+7qy2APnV7/FWxX1avnTvjp0IuDp0kgvVZN+KKzB74dDimEA9fxj3DJWwTJhTu3
GAMvfRtvha1lG7vph7yhFOGA28PfOjah/f8Qd87dLqe/anFSU2qcA3KgYNcf4SNs4QAKG+m+2c6t
YoKnkZa83++QcxcmEJYE60JXDdlanD6RR4NStCQ2RQQ/WLzHsXTlgJ9N/S1VVFXdMnUZtt7nCGdh
Wpg3IDcsNHuQZpeSg1jzxscv9ADmGVNRQ/A98PiI9tHWdytHOLTHAVB+rYXUuRvr9JfIn3+JUdaR
3Bf8knH6qYU4o47lvkFugkZyZdJn3SYs1VAkeqoplqQs1rXra7/Txx72IjgNJQSaJgB1eLNLAWAG
m4jOFzDsV0X8Z2XndM3RZZoUaqr8JZlrhVRVYDdhzgpK/B8vHKoiKd1SZnPWtf1z1vLzdLzFmrZG
nNHVkA5PvVzASRA9u9Oh1+IR3hYHMRc+orrYGj4CyVp6a1rroleyQwlYF1XtXmh6aNUlnAx1C5Xy
BVLy7vv9fTbynv6+RQTU06CWQ4VjrlcEkqKiCgUCmjV7Icgukqp9tUDVTKUFqmtBZoMr+I6XnRhc
W5ry04A/MDTtiiXy2Z4olm5Yigpiz38XoccwVVMtZsPvHIwFLsHj35Z/W7PYBH/GW8817rptRfvb
aBs+SLffL8i88b7cCCdjLwJMYI1C0c0eqZlx35TPbYWqLHsF1NqGyv77oc6vvcHmF3lZYCO0WHsj
VI3emBuwQHvUd6qtgEtt5gYHpjPA9tvQRe2aNNFd3ZRnY/vJwItrRRRj3bcMjOJn64yWW1bCDlnd
+86a4d3Z8Hky0OJLKlXuA7UJ0Y4dDRabooJJ3O9Xcf4TXz7YyRCLDxZ1rR6280tXSCj9WY/eMACB
rqVh5x64GLb896daxCvJx3qBliu8AafoVdL6Y5KmW8+Iba1PrzWqLL05rvX0PLsVDZUmJ4as6qK5
CB2ZpGZj5PGV+rSErNk+Ud/eq0hdIhhnUaisWVop55fy34CL/Rg1aqK2CgZ9UlfvNMNz5DhzpS69
9sLexc73beo6XBO0Y1SEt2UV3VhK+4NC6UHwlWNaR89m2R3yTn0Bwn0sKXYNfQKDgf7nteBKAsoC
uLdjPf0QaTcTaCgzYeolFqK+PvAyGJhUnhuT8kUFZ9aPx48ilY7/k91iolLgtqV518JOpUZKyyXH
mk4I81UUM9r7GD9+P8bZa9T47zGWLboAvM1Ann0Ow5yiL3qUlCJa/NoiRPl+oHNPA8uk4YPJDqF7
x2JTesqYaYM8zscYEYPb7OeWefJqDvQ3Dn05YifjLB4BXjsO6AGn2UBStJNbyYnc7pexnVtZwu6E
O76WHcw7++uAXNCiLtFscpmWR1FmVr6BtqH+I9qQI5zyg0xhbocFC3tfr8Xhs4d7bucjazqZwdLs
uO8VDClqcOfgUCFFRjZjB+/Q13mtK3vrfvI3yl1Gu/GtfpFdaSsXzln0mUn+1+hLD2TRK/MSZBpr
GjRmAJH3FGugIG6Gi5D+K9cS1v/5pX87/Czuo/+R0zOVHVGWLVWbX1/yIkR3kWdVaUtkkwR0c2Ok
/Oi6DHqyepvkuEWUHQIzC2qyZ2y/371nUrHPIy8iNz2dUy2RuRygP9HVl96BN9W+w6Qqd9tnbeWs
nNnEn0dbHJbA8ls5l0gqKmdycQBw0Xztf88WllDk71b31NdY+nm4xZlJB1EZ5Yw9NVt316A/0t5/
o668UY6ykxybj8w27e8X9Otl+3nIRWxrKomYO/cH8QPdNdPoHi38w/9qiKWJ5ZgmimHmDCEkMLT0
wSkTa+3wf8XtPk1jaVjpxyh2aIs6v8k7kI7swXN+x4doXzytolgrH0lZ3LCRHoS4KYFi5UWLceqQ
ZVu1SZ50PCDkzrLlMLsoy+GyqLs7xH6v+QipsQnLu1Yy4q2g9e1lFVmH75dYWpv/4hamDlUwkBbs
DOHY1qKTmcWOzqhXGpqIQH/pfFGhBhleYA25keVVn9L5z3+OvZ+Xf95lJxDx1IWij00J7a8exm1g
Q2K9n23VRne8jDbBUV2DONamu4g/ulCUdTxwUObPPTlQx5DJOH87vDjC4/dr+/VmnuemGdihmjw6
rcXSjlo6YuHEaz6EkYs0YuB5M7kTmP7345yJ6fNAlqTr2ABbhr6cVCQZ3RT9xW3M3XgN43rrH4s9
wL4T7/2j6kDi9zbU6mcy0AYq3lpB8Xws+PcDFrFVDQalaKqBRggtOEz7WxYm9/s5nnnCf57jIqDW
SlY0ccjLUb6C5XZMXFBgE6Si20r2K5SN7dqz5eycuKgkgDpTkf+CeSc701ILyuoCT7PBesohW+dC
tvLdzl9JJ0MsNj8aNC2iTOu5jVP/KNzAxUpjizIW48vMXutr9TXtYAFPBltuEmlCHdsyn7AOt72v
X6EX25loaRPBosgM7WwUnJWPNke0L6db1nGnVuBb60uwKVPTQG2Uv91w+q15xEHnEB6G7dx3pLCj
Fez+b6j+brRFfI2hWPiZPNtAlILTaWhizOlOU3EowiEnR3OQdVBNjbem69+Rdh8oHr3h4H8cJN1u
h9SFur8veukqzzr44drPogyPGjrJyZAuTMTISZkTNaTqYoz8Wy3W3muhwfvEcsYg+JXJ+o+pK1bI
AmdDyMkCLkKIKPeVmY9NuJOl8EZMlANkwlvw+QcPtc3Kx/r6TJ83yL+PtdiNlgjTLJt7HdezxKdM
jH2Va9gzVAc5RCcwtR9Chc1Trauw+6qh366Mf/YqOBl/sUGnchAjX6JBk/9DnnsLgUxY2+4o/8ak
kQ7gwlpEOX/ALZ5OcDAsa+l1WeeRWQ55lJCi0e7Ejrd5cIyffsPD2hXHqt9GH2toz8qIS69LKy6m
3Oqxxk/EZ0/4GPH+WVnDs/tlPmu0csDEcwl0KqaVKkNNS4XZOx0/QdoqQNgCOEcef68hSLOTq/zZ
vF6ryM/f5svROxl3kX9STTMsw9K5ACAFSVCuTe/JFKeV6a2Nskg5ozozxTyhn0GS3nTghQmOoU3w
//1m5xj8m8qy307WjEKOPQewhIeLElYAg2PA9/z+Q618pyUuHKleaYiBCowkIvfrH5OQpxhqsHrl
ubc2ziIkJl7YlVAV4p2ZVfh91RDyeQn0zaFRH76f0fkXj6LrPC01fMqXtKYy7tUua/72fUB7RhOy
6ljuTKfZTtu8dHz8QFabO59pFTB/q39jztM/uaPNcDQ8U2RM8SjTKEDWnHQHoZL287KTu6Q77cXa
NXoGLv485iIRkUr6zxcaEDuq/3aEZwqs/zZf3vj4H/zbGBPCO9TxdPQof32/xOe3/7/ZLg5Zgy9i
kYgFmwbvDiUydgi9rz1TWzkA59OSk1VdHDOYl20elASRwcUX0klusr+VEkpCZCaUTca1NOFs5P83
4F/CyslnLLomE8uMp/ncMmQGYBBX3pdUZUSn2yU7Y6VJ0/mtqiqazNNKUtTl6RPjJDXrmFMh3bTb
4qBAgdGu2xe8b8GzoLCuvbHmU/YlOp6MtziFNdpjUZnoEzQz/ix4Z1Bt7ZF7Td7XF6v+2Gfv8ZPR
5tU+Wc1cbTxC2NwJLTyk3WWHJUJi7QUUYaZs2omKCPV3JK+RGtbmuMgeOm1KVLFj0zSuuZtLpcL1
dE3Dwxnod+WVZ9y8A79b0EWqYCJ01tLMAKXbNYfZWbnHVnnduP2MozJn/WQpF/HFV0tTrbx07vrd
OcOh8DaSgz8lena0npv5yKNMdfJHNBgOl+pb6lpHeTNepDfNnb/ab2KOLN/NehF50laIokYwwZQU
SIvot3Xz99NxkN3vw8z5p9bJrBdxRhtza/TI/dw5iUjv472u28hSkht6sh5avGYvsjeI9SuXu7y2
gxZhJ/V9ZfRShi232aG+xo2nttOn8i2/EuyaXlSdXR6Up/hBgxdyo9nR1jr8b3/DEkxPvNbIyW/n
PsP6H0out9jVXSEM9vbqAaswWjVFfFgDckItbsoL72eyW4Oj/zYY/vqZdZpw4dUq4dn/+fxmuigG
ccXmNt9eaB8hJbZoo/m+QQizpy9HBmipweuaxr/u5Wlt9xdr2N6Z82Up/ICZJKBJX+vl+M1hy1SF
O10TbQUlkIWoQYGMgD4V6bR+9ETQ43xl45253+ADKNJcpafX/ZIkGyYRchODJgIouxAyv1CTdSwM
ale295l99mmYRaSa+jzUvJJcFSsJdB4A7/Cd0UYciFUX/oNy+J+MJ8NeEw06q30pAmWq5eFQ8bf7
Q/sHs4ft9Kw+ho+arT+HqzHiTJVXstR/oy13sGUOxhBapETqTsJb4y7AkRq7++ABNPiif4nKazz6
oG6tbVtpdeQFs6SNpSKtJo92bskfD51+L1r3MK6xWxhbF9dYOykU24rbTSs8p55/ZTQUrBrfQoeH
bmIq3vxielBCbRMINVBvJWGn6b+CMl+W1nDhZ4g1MYaXZAG34tTWTWSYMY2a/G5yREuwZXGW16JL
t7SdLiDEkPxjpsCmH8pjidehagZOgeowMiG2yy8FVqmS/ktKaZo7KfeCYmAZpz10oneY2NzVpG5V
I3SC4soz8WEcf0MqtT0EK1Nd4xOm2FA7dhjO3/ShvJOHwY30HvgLBZ5+p4zdeyi9T03xxzeDTY0D
CccdcXTjqCk2zvgrdV6yzdrLlJaOuM05iZU7HQ5qo7YX8JyMcCPHcMJr8d6RrU0+4b1toPqOx+fe
um9xgbTyi3rAfNeI77PiIxu9bWJhBRHbs09ajGnygCGK5xtb2ex2TTQcIFUcBBwuVbxtkuBHJd3U
/VtWIJ8U6p+z23YzoITFfmazsv3PxZLTDTkfx9N0pMVzRgtCGhdafr3BDHFXWR4yWFyPS+V5lnLX
4ixhUZ0Bh5uxlpC0NahHjo0YbgNg00l/M6thNwXJxTDWq/v2TLr06cAs0iW1jAM5lKnUJAfvOOcS
CVIA1V3vFjsnC4u4jrTJUOf6qSR9KTNKXhiNRQPU3dV3Yf88oGcLcLWI2sfvV/wcHGxRbMZGB30J
Od3iAlG4VDovJU8wHkoqTn/aa2RW29ie7sIrBGOwDPHwfuh26qV4ud645AzOeDr6ssBYyZGGASyJ
oBk1zpjIDj5WUC3T9k5B7acXzXZlumcg/U8DLuJOHyqoG0LuS3Xn71EwXeEJcsx+0XahudAdbafY
JbnhPFEZQ9aNd79aVJi3yJcv+2/BrcUWr1qpNryEAjI2OXdSOhx9r3PjzHvV4/TFVGn2rBgvVZk9
GKFJNqFufWRwZqKsPdzWfsdiKws+Pjg9+q6/lfPyvky2kWvRciS7HmU7uUt2if392p95KsqabMmU
4UQTzuKynIunqDwZPZwAPGMhUexbXvz9Lb6zwm7WLq1h8l8zhM/DLfJxxcvxhEXvvcPHu6DJmpQQ
6tc6bK0NskizDSlSc98fNJdXKe4Y+J+0vkPzkZWl+xp3Ps9lkWUbGY40wtwnM/XIJbGAupGNQaB7
inXIy/RCK5EiGT1C5S6YaAs8qCvfbk5zPm/az+MvogT6RbkcU9xz0y76OZmZoxbe3fdzXFnJZf22
oKGsb2k5Xs4lgDKNTIKfvrGC+p/BgD7NY1nAVcVK7bygwPPLFnhg0754H7gG8EH7orqp21+swgdf
I5yskRwrlmyZBi2r52mf3GiCJ5YTRVODss1/mAQdvgcfsxnhsE0POIUBV79Ktw1m4dvoae3MnVtU
C3UQBT8MCagsfh7d04XWCDMMGJK0s4UK12YIHPmv77/cuc1BIVFSdC4QjY5QnwepxsbM2kyyoMnS
N6POf4119/z9EGdQGJbRgA0qm5o+81E+j1EkuZnEapntrIfusrye8f7iGd/sQ/ze7PybNfrSGdnT
5/EWwSMeyybp0sFyCWaGm0UkVtgI4C7cI/sO+hJPtFw+muEUOcjmfXomYYPz/Zy/pgD8BNOiERvG
Hjxylt9OkpJcLkTTVfAAUvGpwPW6wQFE3n8/zrm4TLWN3rA6EBfc2MX3m1BS4LGimW5/hysaCs/A
TZ6LLZTF7fqNf2az6NxgM8ONV4FqLi7gtKrxoZXL2aADU0j88BLs8dM1mu6ZtdMppM+3jaJI7MnP
26VOqk4wc91wo7jx7b4ij1VFuXK6GKOwRkUFGNV3WG/ft36OzX2HByXNpGHbRFGNPwgW2nmbfRhG
gLGTjBL8+xU/cyp1UdOYvsxVSAHm868btNbLRg0aRdD3j0OY/IgxFkLlvgKznR/GBAKQNVXXl4cf
90o6BEV813Z6rMMLS3+oxLWFnrOVxcWgc5WDq8Py0+AvfJ6KmoIdKvlkYTbl7yvBf8g1lB8anoF9
pr5QMf5jVuoxw4lxZya65uATAQzOp1tZ0vkwfPc7FhfkINCWVyk9w9VLupKIYub2XXCNs+OroMk3
TTm9V11Fi4kh/Pn9tzwXmWYCrK7JoiGBEi+2WhVDCvCi1HKDy86RaeUDL8VzxJuZvoW9yXoh4+wJ
Mi1t1mPg4bysk+v4EWMCV6dkMwWm262LQfoKZHr2+HBjUelEYaIsq53p0KapoCTprldetdjCDbHe
me1FVaws3rw7vnw1S1cYiP1pLCMPNmEZbsoSYJWEkW4T/cGeo7K1Au91UUEFIQ0rJfKz28Si2Anu
weda1p0GywilRpEFNzZH6VKU+oD0O5n2idj9HipMORIV6+ohD+i4JljeyrKe0UzJugRnWlRM01TM
ZS1BUFrZGhSM48Vjdos5kL+fyXfSs7DFChMHGdpWK5iOb0JQw++36bkvejry4tUR5lWolDJpiCBJ
toF1nyTyvO9xTCjWOsKe+6inQymfQ0JRlUMtGkxSjXixekrtWkr3SI+1u1ATMVPPH/53U5vPy0mG
VWtxLlg592QtPjY67SMwKi1LDFVpd/D9SOcCqgQ0B+gocjMvxR9NU2ph2Aa45wo95tjZ5eSrNCOu
Vya0Nsz8LU8mlAUYqXuzfXSe0+IpyadnDDgAYkhEvp/PGfCe/Sij7zKMub/u33T5ZCTFl6yyLmrD
Fd9E6Uhxy8l3Oe/iX1iM/FHd/l16KnZrofr/MirDWfOQ5B2f5xfn4BqpWHok4ONW/yn+mGUeyk75
o14KO5HN712vAjfzlbqMNAgp/2vMJdIpofTKo0HHSfoyO2jU8Kbr9EDLtP1699ez+/9kqMXtnjZm
/H9I+7LeyHGk2z90BWhfXrVnOjO9l8v1Irg27dQuUfr199D9zZRMa1I9PUAD3UChK5JUMBiMOHGO
RjC87WvgF5OA0J7QGm06uyOvs/l6/Qvu2eKOdavUC4WwBTJUpQGPaXVcJKDP5Fp6yfPGB6S620lK
N6+79UZyp7tQAYmE2Izha3ZxiMMsdlPPdEdA6xLiyiFkfPb8ZW+N3PkuO4xsiGIKJ52BQZ/05FLT
7luegoS+ovQ403IvTG/dsOs1cld61RRoa7dwFtDoyyfoRuDtZENXw4fkXPfdCpbz3xh82vNQ7tTr
xtgWEoQY/eFI3rvM8x3z0DHYH6DdXB8GiyUNdShd5CdHh6zJEkWZkLIkN5X0CLX4HS/Z/GQrA1w2
ViTDANEvYG9qkBvYtLVwqov0mMzifWH1vwx5D/q2fbOuLHIxBQ+oTu1BIIk2JAURFojboAAFGVIv
DRmwxPhWaz50Tjr0xtDPyL9fP4abEZtNbUIH2cC0LOcwVOigMbHgYugXUHbH6WtfmI+dKnnXzWx/
tz9mOBdpmiHOoQCC6ULQ54O3qZR3LrjNp6C0Wgj7sKsLQS4QJ+eREMDcJB8MnAHAB4DVWQEe2a76
cH05G3ByXD8ra5yb5CjyZ1XRGz4YXNnlA3JOaAi40KxSvBnSETteudE0/miPc5K4jzoDem4J2gOk
CHKCJ3uR6YWjaYsZ6HWRufqi5fbc6AextS5TpIOsfESepubznQ5uQqOBpGGlgtWxHL8ME/TWpCop
wLkMmmJR6w7llGC6YS8e7Xx2HgmI7KaE5i0qY2NmQXVqdqZB39katvJP1+OfL2Fwd9YSd2CvEHFg
1YBNXQL3C/YGeZebY3MlFoar0VXA7W9w7qXF6iJrE6ikZsZk3TwVdOc+3LyeZBFAbNY0MT9xcoDX
yILoRmUgDkAQCK1wnP5XCNWqNhTJ4FRttnMmmY/yO7c2yJ1JqVXKZQEbsz/k5AedwA5tFLNdTOCP
idSHniwQMTOKvTomu2U/WZVQObBQHAImj/PkJSZxmRNT96322OPVmd+wW1jWD4sD+ZCb3N+bR9ly
EBmPTTxmYe0TCwZpoY3YRD3omQzp0k3GyVBA0x3lCipEJArlRXsqMH55WxTy3lo3d3hlmtvhsdQt
UhvUBLvAAIFLbwmVBBzzy1ejcum9dabedBBD2bDB/TFnT330MNfBTqTaqL9jWEIGxgG+q2HY9mNc
tKIERbICJc5I69/olIIzU0/fhmV4mWTIqtDEqCCHCzE4SLiItgwe1J0fwBbJf3CouIOFAbwEGthI
Pv4AbRIHKbYanP8zeGch+oaZtNQb7d6GpA7oh93lnHi7r8bN+2BtVv5otp/l2eqL2PLZGCd645kL
1vBHENjb/eiSILLc6+vcukgVxnaCeqSF1XIXqTiIRafWBPakX8l0EeLbsd3bSvabP23lygbnTyoI
0KOEzCSYFv2hNPHRAPtzRmhyjQvon6XxSIl+k9eQeACFYVHMD3K924jYyvbWC+Ui4SSiukJkLJRl
e/NlCXHBIET19/tP/83cCI0HUWKUBZLOj6wOVgtxGxO+MxkOmMMD6Un+VhxEz7hJ8Dn7+QCSYzB9
O/tRY/OGR61DRVFZZfQ53DKtsSwnSFBHvhUCSnjzr2fXGIAec8d13osn/HdVIdMH/TUJmHa+FFk3
RAFrAxNAdYTHUXKh404wDwx+xFf5mxwoBeR4DmoJ+ily0o9sUtjyaiQeYXygjgxqdA/KsK55mzyo
NqTx1EcV1TsFkrKueit+7Q7Aswa7AOEtZ1TRnNFRX9cxccM5/KCAu1jvFvQU8C5lG/SXH7T233mZ
bgWRtTHO8xcRIAAB/K1gLcqfRam+Rbj3k7l+gYDETu35feKJ/xoakFmYMkOlH3QqHyOHIFS4uGqr
ChIpP8UqWNJVPGhQfa8awE/yDFTLMxR3hKDF4ExpZo4CeuUR9LcJ7Y/NCFkCSNcV6c+6k3HfQALD
0txUrr16+tHTEYm8HEKrDyMLdSAa/alMgZbpTlaiQogU/LX5W9vu1A637iENQDdF1yyMTPBQOwlM
DuBqiuuAYAxb098ScK3q2XhJCQRQ2l96nOx59EagMiwRY3o6siWR38JlpDlaHEhXBy16K+sRvqrN
v64H3C2XWNtgGdsq4S+Iqk+mAX2sXhjQk4RgewVaacASbEug4XVbm9EAox04hrhModXHZS3SFAlG
OkDwUha141gMFmivwWyzVH5LZocKkIUzxOI8DHkI4v5bYxp3Xvbbq/33D+Cx44Vs1uCNgQqYBgUU
fRxtgWaO2r7U8c/rSzVZYOPdHyVetJ8sJAzImz7ua9fG5QQOlTSAejL9btXK7Edl71vd0oQgnjwY
3eh1Sg1aL0EuXcloAJ8VdFC2FQWIO0gdB0KddZ5VoCisCmJ/mFr83DhflDcgNyCOsnRsDq0vXFrL
YL8hsQx63FS/N0sNijeyVb+aDf5AbbPFtkrxK+26E7Q63ZIWeGWN0a28yIPX9xokTWLdLto2LIfq
1NH5geQiNO/S+AIxEagbp+BbbqUhWHpgltXZEavmB1UyiNokbITT7wWobWHijMqgfK+QmeXikw6t
W9moHuZSfKqmAXrE0kOcm4XdTdLNIphAbepnaxCgisJoOdOp9bMOhByN8SDlJTRboDw0MA7zKYba
ynAPeoAWMh3qOYuml6GYXq2sPo6RBh60pnIr6KSOQ/9UdtCvGdXkFYDNCHLi6dP1r7qZDq2+Ku8/
zYzx3aToLVQuqTtVAUC/h/7IOj2d7u1fn1tJ99ocl/TVaqSqZQlV7BhyOBDrhuLrXT9/18zb1Lqp
ta8SGMN3VrgV5EyMt6EgbIggM+JMdiDzGJUkMn1ofxwgnfo4U49BpXooMPgJOLAs8wI9FR+drcTb
e2Rs7q8FEL2E3oiqm/yzpkgHELurKHCoQXSM2ucYM+9uDU7KyjVBT+1bO8f0PxiENXCVmBow1B+P
KZGMmVSFafp94xq27IjnzAV7YeOKPuTMd19RLJryUcFC8+df5tjur6KtTPJIloQy8iW8GJyojC7L
AFXr699wA9IHBpmVFS729BMoo8WEYJT8S3JX++RRCRU/AWd0GaivvU2+yD6O9b0C7bfY3u9Pbm8q
IIvokMg6ri1uU7MkG6J4sP6qtf+3Oc0WpAfJ0x9r3J6WJcQoIksAegHQ9zSEgh7j/ltGt0BLDXp0
YXKUyN5Q0Fb6vjbKbXE8W3oU53gX/VWsXW4knArJkc776fvWnbUyxY8YyqAUtAw1RbEWE8ka7ksj
g2ABtOT0uPGve85m9QQXM1A8Cjq/n9qjE106FOXw5f5K1zG94qzz0b2UfTMhWNtja1+dh7JSOrUr
YU8e3RptmdjD9AaUyYP2+A8r7GtrnF+quakvPQLf54/m782GbB701UZyTgkOQRVyfwijAkgcsuhu
GpSdU/4f/P7Pt+JcsM7SAlocMAHW19GdPYijYXzXTVzxkV1ItYH33O4HY1n7pwAGqAfAXjjXn7J6
s1aNXJoBdtDPDOyQzu9gB+X8f2CHv3ElbJ60lUW20ysXKRYp1lJTjpiLqMe/4nMswUVMxOd/ABmF
hrGBjE0CTBWvyI/G+qqdCTHQuhuW2lEapmbXOlWd7H27jW38YIcrq5ggCBgkYK7AvgwGHiRFf/k9
K1JCLhIRq4p2LvaNwsoHi+wXrbZRAaP9pKQYRAVu3hF6AavDGFz/+3oA2bPCfaylK2cp71BpIIhV
ZgV9ivZ50O//NyPck3mEtLfVDyidxPCKRoTq5bNBFu+6kY0D/GG/uMgUl/Msm11hQcGv91B6X6BH
dt3CVrD9YIIPR2qjQg8XTpAmDqNPLjF+4dHQeGaHKZsxE7x7fDeyuw8mubCEXkaLggy6CHNgBqiO
Py8tsjvFzzE9EwrOj5ncsuTuPXb8r2eLi1ez2EFGpUGHTsrx7l/sSoU4UP66s6kb9ZT1CnkUcasV
UzKK2NR/Uk/ZGO+WDcRCCVclnnmf4LXdMi+TZIIFg3Ud2VB55ubPeDtXjvUQneiMDCQJW2cCugfl
6b1LZuv6XJvnpycmcBxk1YIt/e+zkP9gC4SPICiCrBFfqCLa0prg1fkntjajiCGhzQCAG9g2uFiV
znLcNRCG85UWAndtKJf3NPp53VHY4eIuMsCiAXoRgTxDB4XzRqEGpKasYxIUaKSCyR3ENhCFg+pR
jim4iR6uW9s+63hioM6HEiUQRB/DbxOL4yykWJIgup2nKSdGt8HwBEv0IvvRzd8465snYWWSv2PU
LJPlYf5nlcUtvDSg2X8WyH2zQSfGCC6+yC+LyLak7yVFPeAubaDsJ14SCWsuJ78yl50guvXW+WCX
u3HqtkxKOYljDJ/WdovJPnWB+HSCMv6x7ynGCoPJuCsgLw3Bwiit7FL3mva7YLz0JtSYUXZUQY1v
5HbTBf/gkwNgA6w63EyDH3OfvKlE0mFIw5/U0hmM4bHVhEPUjHBnySs6JSSYdExKBt1JNFfAdIoA
IJY89nuMX1vvMdQl/vwS7i5bOpQzrUWMA/amp4cFxPX0+BeLNYi0d77I1sFaG+NuNQElNrGQ+ziA
TiBAhicFQAgRmudPOcaRd7Z4y8VBx2NqpqFBlZYvkDaA5be9qcSB0R5ZtzdFF1TwiuyoHFl2uFee
YPvExwxdBexPB8xD+lSP7TG42WeSBuEaRPMCnNOyiNoT9K7Nudzxnq30Q0crg+HDTYwYcOGp6ou+
R3UPU/Wads4zxZEzxb2+e1tRFkhUoGCBxUdnkQtJpRhZNQQ5MKbfgC6fyi9EH6HjWj5eN7N5Qtd2
uDgkV4iyhoCpL0ai10FT/mkIqgcUGMHJxmg7TEiO+d1peesdiImHu+SaG61bY22fi0xJN6jQtgfd
3EymS7RoR9kofy4JhONbpb3FSyAYpyi3DbV8oU3b7/ioutUI+WCfi1CCGvdtNIlouojnpRhcLSZn
QfhmFK8McBKbsVOWGG2G4E224HOLdo+MM6ufUIM1MOTSH2u0OorX3HqUnmIQ0OvdMWdSa5C+LeQ2
rLtQwJQmBClJElrUJ5psJxagO3kolLfVBGHkwsrtDvq7kprfJuoXgGDAzFKHrarbE2A2Az1mozeD
1grqkPICmrKuhVbg1C1AbXXiWTAjr46mh16N7nSqdF6SSS/6IH8TyjhoKyjIQrtacLRhlm1zBFll
KUUXs88Su5Ihz5yVBSqHDWSSMzUBMUTF1BtLT+oKzV2ofF+L6c2giGGkQjtQNiDmjU7QwdKXW5Hk
KSTy5JOA3bM6ot6MmBAdot4BBv5SUOXFqKowmjtHLEWAjJ9m85elzbcqITdyVL6B3OoAlOADaDAg
95welBxaBaiJi9ZwihYjsDLyTZ2KOdSpFiSUgGaTDBKaLNFZGOPQhOR2Ftf2UPgkwe6ooNmlhS0S
LZBKsJLPwk1S/jT7MqxmEU836F5HcuWCzLV0iiVtbH0p76sF8ySVeFP11VMFYfY+65/FqPfiJsH7
ZfpJIFqvGNoZmNiQKBDgkZLYofp0L0A7W5IJhlEEtxSJV0XUG6DZCnDyT7ntXLmH2HotzgGlyRk0
vUFWQJcdPZwGqghQOH0rTfKmzZonpQ3Uwls8MoNRJPe1Gd8sFT30JPZagYT6MlyKCsq/tXaOoGbW
Z+KpJ7ot5m3YaiKYPjGRO1eHNtJciz5R80CiL8NcOSI0TwHXvyhJ7RpR4xLjpC9JBPXmA5FiG8M1
diaOD41Vzx64bZ8WSn5Vo35LFOkLlaKnRfitSxeJYtj3FJeS20HPMU8wD4d8odBPwzJ+HyjG/emP
olSAIYQE5HCSSNL7opk9FhkkV0QrKGbhDAyZuwgRdIrLE6YMoG+fLl+Mip71ETesjmQc1bK4kLw+
UWwMI5xJMh6TfvaI8gOdn0RyI1W8S5McPB3EraGItgwa/hupEw6SWd1laFcq0SGlh1J46e96sCnR
+8Y8ibdF7SyQrFUFJ2mgRGxCPv4bmw6foeLpzvGxFe7MBP8DpumhNwx5SwhYKI+EnKH+HmOmW4ZS
8ExPlXSc5QM1n0ftjhiHrjijuOeKmEfSZghRv0yQ2qRPGTRRS3CQumn/C4TdoKtv0Ke2MCOPrRSf
hxKMXdm3HFTJBOP/mLMZaxMkyVCmBFKHDY6JNiQDdKra1uiaCDhC9rWZvKFxIjDmajZ5zXMvX7w2
/Qa6jmaGSu8vzXxLxJsxc2cIwEMdUqUpfspFKyNbEwWGaSbtHbggyeT1QpgDVZ2/qlAqzqD2/Rb1
JkhAsAKAc2hj2AkUxKEZroBdiFQXC4kIJLiz+3Y6R9lh6r5XTQ81I8zPdpED2ciw0gw7TUBrIKJN
HbfAvrnaW1f4he5M9HvyVR9eWQ8vHUPwXM3qmXQVFLygUl9colsRcjhZ4nfZjWgcGuULivw6mBKM
UEDVezK+D9ZxkdGWRiGcnqBMa9fSE5Vah7aj19dQGAaKS1LsVrofkjtdvWuXB6jJ66arJZ6EZUMP
VwPDBLhVstDq7gbrDGZIFUKZ/aExwJ82B6JyrqTnuYkP6pjZywAOg9otEty2baCNtyng4SMOmnGL
8GUP6P3tiaZsPdqQO6BYh9wIAws8bClqMcOSNQJLK1E8G29jD8T3+nvx7G+8ODaSlg/WuJsunsCH
IaeY9FIDExwdT42TuIZTHrIHRnTEEKS78ImNlOyDSS7JljuM+Y15BSGzMf0tzhW1NaUn9tiK5BwR
KMXKo/iAUHqL9mnq1DqiMkFCaeexeZNLleFVWfs6xSKa+eI/wFSamIOBpBl0jDGrxWfCpAa2tASF
QwacfBcwCnwwRQR7WelWIfiDHa6oI/emVBYTihCjj5l6CifzK93RX2sPYvN+VZ5HKIq/7NaSWArK
ZcMfzHIpqqxQGXrjBjTsjtGxepOdKeieI9d4Lg+t150Isw4mTulQPO/mdFuexirQ2FzMyH56vVcz
OOk7ZOGABCpfocglPkOhR4EWqb0cZ1ccHTmMSnsPr7xpFRYhQwvTIg9Oy7uuxqMazHPiOIYG1Gkr
kuwUCrZMAG+HHgtjaP6EzI87q42iWITwbxdLdtwvoTkPz9cz8j0bnL/EhUqMlDFNd/VyqcUawAvZ
u25i68mJGbs/6+CcoyyVdFKppvvIMswAY7gAmqU0eGfQR+pi73Hab+EtgLaQgZIBSR9GmrjXjF72
ZI7TFKoIRuGbGe7yeoCOdC5XXj73AdLR3C4nLSxTpKUJK4EvdgySnqFPnDJejk33ohu1jcq4N3Sd
beFir7rLoCoYmKvZfaG7lVEekaNCTW88GyZ9w+oPViMGvZg9xIthC1HzYpa6a/Rd5KqtDs1osPo7
kV5ObkpfRrG1M8T7GaR66liFzQzN4KlwKwJgGi6bvmicQZOJM4iyP1RQr+hQBI4E0MeB3eghkqLa
1qwKRBNm4cgV0GhyfyzSHzIoiy0tdeVaduVWPFcWcaXewl+jurOW+cCooI1BbDoj881BhaZUh8GK
HAmsSz2URvIMbEI5PShpFDZ147R664PT4peYQFgJN5k9TsXFKCYIpqtIvXPJCK87y1YMX3867oFo
CFYfSTqypqH7YeAhAYiV0wFTlUV783ubnr9yEu4pqClDAhF2HOA4G557rflaKXRv9GXb9RkzMQgf
0JjmZ2fHvq9KecFMK/X70+JK9hJqDyNE6IBhQ0by3xcKwNwLILgKMSrUZrkLsGyHDgqwqD/IYJuS
qOnq1Q5RzObnUUVo5aDXiOIvd7KqRSwVvdAxo2sN8DSxeWo11S6KX1m+Kw28UdABo80fW5wrzFne
jBhKZHsH7nuXzQUC0OMpTnGcICd93e9YnOMvMIUxFzJKCVzQXIyq8OBIxtLQfSgKuEoFRXn8u8x/
ZPnJIHi8QBX5usHtnfy3QR49lPXNIA8GHD3RIwDdXEk/VloJnYodxDxLLK4s7D0rXPX6dEywDrUm
6D7ggvaUnoUuOZSpaQsQCV2qPZHArdIvPtqfZXEfLZsShJg8yYN6FDBAUgwPqWKmdi8vxy6C/nua
heCIfOySEd0Qon/9B5uKChb+wTv5kwripI2yMUCR3ocqDwa3FS8ik2N20XOGgoJ93dZmqoVE+t/G
uKvTkPtpMvVI9/XnzsvrCzpnXgJiz6m+px7o3WPnb+iUbRSwsDY4KVSUNBPILHzu1eesEwzoiyhi
YSYrCnQHr6ZX1YVoQ5CeWT7fuPUXUbFNFNNAwuswCieQa1wmP7/DZNJBPc9H86F/hTamm5wZ3+py
J5yM112Fxi2vwzQhxHoQi4xPynhFpIhQLcZxKvrq1MbZM5mF2wxlHjznFA0vT/r9+teQWbjm/Xxt
kZ231caQOm8zwxhYZXHyWPdtlm+AxwsrcCE9KMHilS4UroRT5Yph/Gi4czjcpI97fc2tSwUlYSRs
EIkFcoC7VAoxnqIS2k1+2dN7IqVgwNB+XF8paB22lroywn7EaqmYf4VeAfArvl6Rx5hNT4ml/KQL
ctCjsub1kfBmTjI4N6ADq8hAQ083Ay0uk4zyIsQNvkVj+Rs8xrYiCUhscnqaFuMoNqp10KTFzQ1o
mkQU+YmuPRbEhHgiKqKmSl1FbgLwwyR2vciJq1gtu5bzL5luPokm6gJ6DW20WjzLNeoDrayaIboN
P2ZB/iJgCmpOkB1pixFaqRXEs+qgOmcFco/643xoYusbJgb8PGnv2/KHgFKVPi2+2IvhJMaOKICM
QWtfkPZcjLGcnIKCwgvsokJc3tfScKhzLWyU7oi2WjBa+S+AKgLDjH3k1j+zOj8ks/qSR22wKMJr
24quUcTPwnKfz7k7T8TRaUVsXQak35qcCqMtStVCHr7/ZhnDi17lx1EAYXfbF4eugr5Gn1yyXDpP
YJe0F/FrFFteLureLFC7NzSfmJCH061jA4Z5AajeNo69BdrMulGGSgx1SL23QgvsihiWcoGLR+JW
Af9X2Voc9y4KlXZeloco6lAAASNOEuVuSpCZ5qCcBndJ3U+S3SzkKVGUM9j67CmuPFOf73OR6NCk
G8KqMU0nL2gA3t9TTCy3yoxLOoH+2/o99uWvph8wNyThZ0L9aXCs1mrRezQWUEfGqC2Kj11tFY40
9p4mkINeQiSl7J3KSIJYGNGwTH8YjIxwBK9mot1bav+IxzTExwBPliOQ3Bb1b7GenH4qw15PwmH8
gWKOBw4WL23z29pUw0aXvs8tJia14piiLYlBJx3J5nDXzcMjkcufWtQFSjY5EBaybK3NS78wNYiu
diDLioV8tOeucsamOoObIaBLGkbJcA8qHRdMP37SS5m7c+pY7vQpvgAYqjIZOwgScAlCRy2zswSc
bE1C60L0OsAnNaiSdG76VGE0u/Dmmz0ZoM2SDYOH/p9RfthTGFuaGdX0L5AaGwj5u2Pg7Pfz60Nj
0pJwa4KgjM8dBaMbprQDGRr1xxOBIDtjtZVD47Czj1vBa22Hi9N5Y8pjoqEDoyT0+2Do6EaALs3G
cEgB4LrwHQsGHaAsH2YDKkRZfO5QzbHV2dpJ+N4rLtcWzN2kVlvL1Gqw4NGPgsYz70WPwV7kn1Jg
Ob0nuqU7hfnt3uN086JabwCXNgDlY2LQACoRTDwkBxgXQBFiazdLyIar6e/JtY4laKIjJ/0ygf8C
KP3bXWQ3y9OvLZ7zZn0005SiFYRyFCqUjtLbYBWzGxmz1nVQ76VKe2vmk916UqtW6tEs1SYFOW4L
fXA8al2Q5D1h7gEV4nbCH01njGwd5Ex9AIGLDaXp01zWNl1+DjV6PzE6Xwmtf8kC/f3/igJMelaJ
v5EMWpARiGvXhi1le17yDqi9slF8+hwroBbuLJN9LdxOb9KtcoCizUFHgpFA/lYFSQ+eWafGKZ3R
pg6blbaONGzOyS0JZ595ERNkyiAKr196cMMKULPYI8WQt9KOlU+9P0NXGYEiLLlOyw7k4zp9m5Qa
Nc0lLy9QMcB+FtrTNLa3imT8lplMMBXBZVqprJIOPXILLZI+qx9Ukr9lAgFNVQ05+zJ5ltr+Wcjo
TaJBa75SL3j4iSC0bMadg7iVKq5/O5cyqUpNCoXiPMixdt/owxElHR9gYI/gtdI2xc4TYUPoGtnz
n0D3ntav9qoawL84WWACrX4zmBYyUrf2l3ACu0EJilscvy+Ti0fmfezvPTK3IGKwrSoAh2Hq6TNG
AQM/YGgGgrABf3ga1r70vfbhO2fDWyCSYYag8kRnyCbOboV2+8T/Mc0ljWlqRksmdnhvnsxAOy2h
9M5583cYRTarHutlcnUIklelVbT4pEK4+IbfBHXImvtMKT1195x/62JeG+MuFBovokwNfE8d85uN
glOIGSWC3uz1i2vPDHddQECPJPUApt7eaC59JpzUWvZB07IDzd0qC6xXw90OJpSNp3lGB0vu09xp
0NCXSdfaigBS2bzdqQ1shQ2QPWKUH7z5GLXhbgGh7SqzhZYUBGnQKzMfl/rh+qZtrWZlgI/7eTwa
psaEmjvzTq5+KnVIVHQBlb0YsnmZrw1xdSmhxBCMliPDzX/XqZ1bDhOERDYOKBe6OjaTEspwpbeB
5bbCjmewT8JfEWvbLONZBRRtptQsNOyijp5rVH8flHM6Ye6/0G2Ak48owHj/265yEZPm5ZJAeRSu
mNahLJOfSay19iBRzZ71dGdCfsdH+HDZmJ0JjnfsLLjJPdGM3bgZ/0cTXLgwFkHURraBGvmaR89x
v/P3b1G9YJ76337+rj+w+kJm06mjoMAAikGBcUvd5F3jjJzyS/30Lh2KwJ9coh+ADoLiH0M1u/XF
rfR6/RO48CEBXiSIBrYRhL8XgqIMPQoQjdjLLrcu07UZLnz0uRG1Uj6BN5lYz2KqHOrOvFlAIljF
eCRT4/G6J26eO4DtQBRrymi08ORRehJVZc12dg70APXtp/YH9WVHcfOj6RYgp0GXE2QC+/3l9+kL
/tStLXMrNRQQuuYdwn7vAm1w1zlQXHG1mwIlCOi9SL8lD1Drm9Qv3wU+h5dmJ1BvnQtDRYVHAhEx
xrK5a0cxRmI0Ovug2ZzY7RgfNFPdsbH1Ndc2OKdpwPjSGBoug6pXvM4UUKvQvJnETz0tv82AfFz/
mntL4reUaDkoccHrraO7pE4v/d51sG0AE6XgnmCcl1zg0iQUovtCiPxJrE9NTBVbKeKv1xexddAY
t/W/bLDfsDrr0ZLTcqBAGEJ2xmfv2MEHo3yw+47ds8MFrSZXJGiIxIKvngevwtiOjWFRD4w/OiYp
X+Q7ph6AJo9PnhWw4Z1r9/oyN3Os9To5/0tHSTOAogW8qD1PBSCLrEmJgkkLCGq6HGtQYw936gTo
Uj554Nl0rtvfSofW5jnXRIlzwuNc1fw0PwBVdM4b4sRpvXPT7TkM55HgdWrpwNSBR+kSy6kdARV4
fR1b/JPvXOj/8hcuB0JvJBNVkBFjyjgOtXB6hgoEdJJA9exGNyAwNABb2HsHbKVFaE+AdoYBlT/1
p2mkVgWAOjmqqfEIgGZu2V0FfTxqQf4r3+VM2tzFlTkuQUEpUtES0UQGiVA5X7TvpZND6lBy8ju0
cG+LYE/Tc/PCRfXbBN8BKGY+tT1lqugCrVmy7OaX4cI6FbE3nnQkZQJ6FKyJhy4AiOSc7L4PALW7
scLr33V7i//9C/jKWTn3Q9YZeLdXGE4nKDai6U0wtmWMw95J3HpZrRbL06UZbRv3pMfj22wTCWdQ
RzAoqsSJ30vlYGuQU0g+JpajFCge6wKSUMv8H5fLfWIw1AtVFJuIrAQU8ULsd52ReXI5hHUMaMH1
vd2+9f983s9Q+3EQCUH1iKG4Wa+FPZ8ZwAvqRF59wef1ajS/lJ/X7W778Z9vyv58FdqFqoekXo5o
IKsjnkSTClZFod0JCJtGUBcBHz0Y2T/10BU0JKSI9qhPKgnmIhMHKiU7JrZjN8OBGbqCKSB+/7qO
QAqqaaE7c68DD9ME2iU/Ta7msJLj3vv4P1hDhgYqJIxQ8T17Pe4glSAwhd0cdVQHVI4YLKQA5YIu
xDP9/cHg7S38Y5BzxkRTadUkYhGkDTB18gXdqp3bZztqY45FghVMe/Av1wV8FSrRG6a2J/koxp2X
72MImm5IurNSfHmLyC3tPCO2N/KPUf41m4CPdSFoGQHSqP6WvfgIZUGMznSo/kOw5uG6s28GMCgj
WGAzUdBF5fILpZXjSIzx1ZYWUJ/+cbaOsQRWTHHXG8WN9yumkgAL1USMS/K40DoBOIiasCQUsg/K
OVuVv+Z64UHNxukL3ZObg1laTBIsuL7EzRxiZZg7z5ZZKXExY+iksgwvbU5S9AIk1p6rbCbRKyvc
RvaLtUQxxU0gBxJmxCmq/dB5gSokdWZXP/Qe9Qpvn1Z3Ex6w3lYuQSs6i+g6SHhARTF5KuqMERKz
b5ZHUeiLgWmCnJT0en1Dt+/d1Vq5rGwGOSLYVFLB17/lb4CALW7nVOj/o7yTO/F9/V26YXV+9Ud1
6J4qN77VMjcVd8Lb3mflkjahHBcKSWc2Y/Ojn75JzcM8/bi+0PcX+6fX32qhXNaWCguk7GWZvegZ
z0evB3PuZa76qpypQy7TIXfVzrGyu3/S4F991fcBp9UdVJatFUsmFlcbxrcMol2L2T1dX9zO/vG8
A0s2LHOfpkXQLG9Wptqxgt5psTfxtRmk/+zguyutFkKnui+pqaBhobwqTYtZnz128D0LysfrWgE3
MZWYVrK6dA4RCWYbcvf6Vm0GydUi2E9YLUK1hKUUOiQiRXSIO+hizg0gCYVNp/vrhvZOMz/xDFGT
TihrBMkebSizTC9zot6XtfYtK4EyyIQvGibZu7J/Gar2CQpZvk7rgKbmwRzFnartnn9wgWUYFYEW
ZEC+mVK7TSN7HN3cJDunWGbH9MoRe1c4Xu3tYGajOA4L3BDS2hJKK4b1FL1iRKR/QSTDUO+3Jves
h0K0RfAILQimhTe9GM0zBtwrSMuGdf2W/ZL2KHb3vIqLLm3c1HXZSGBNUvHY1TCmFR12vvW2V+EJ
iz6NhJFLLn+hoAIVR8zHBTnSWwbaNKDJlxwYk5AOulNSBcCzu6PyuDcuu/1l/xjmTsw8qoWiodoa
5MvgzF19r00Fpk2od32Be+vjTo0+SwbUVdsimDQ/ntITtE8rGyHVRlt+VzOX/ebPbvRnTWzNKzea
hVa1xiwuArC9v48+QHc1wGTZ+0TA/rXLAv81c9zh0BNtpApFX5g955kmpxKwOYu9Ouv2BcQoCTAB
rFpgQf64rK7V8ixKEQ8mhxxwzdq5F3uslIyesMt6ecu5/GcAXxA0/ssqL1xBx67MRTFCq2ECWgKy
q0iOd879FjsB8C1/bHCtlFLSeiUmeQEN0PaQOOQ2OvwY3OVL5dYOcfZcfjPKrKxxZ62ZRjOmQqH7
fQR14SI/LV0dZFIeloUczuKFlt+vO/9m/FgZ5M4Y0BeVVILYPbBmrEgD8YL2ct3C9vN4ZYI7X730
/0m7sh1LdWT7RUiAwcAr455yHqteUGUNzGDm4evvctbVqb2ddHK6uh9aKukoYxuHw+GIFWvRRI6Y
BHCF1KMWkBSHPrKOYac6NQbByAKV0abHGM60XNcSZhOW9KR1MnQJ5NpbOvBYhzLe8fXT3IGKeOO3
rRYrzn6bcByXkMVLZyIbbj1w/8Z24vHmsxHkO+BVN4ukqwHtzJpwGvPZyOWxx8duPQgRmwcFc4K2
8cYlZUeUZSFEn/T2X9bXzswKabBSsp6CigX1CWiRgxpt2s15t5cw9Jeo9QYifhWjdX5ehAsJIgwV
NDC5Q9WA5DJfimwIEh/q0/Lc/c9xRxfiTtpXbZxza1wuZ7gpb0uokGcO8DGdTW2o9B3QeuyPW8d0
Naz++aKUvyHPorgRJpB1lJEtyodolx3AEOv9pSQAYg9GqnSI4UFEUti4QolpYmQlUPigRiFmj37+
X/rkHxvCfvUVJgCHHOl1TH5CXcntZfOmbsbbiukoM7dfugmCIcbiZ5hoMHUMOYzAHoWAvgyjl+bJ
xl38/mD4cGGdLVnY0JjUCq1HkFfpN9H1Yu7lZQfNJaguAkj+2uR2+mw9tW5H7aVwgQ1BWW1rb/9D
xP/ni4hvGmADGmmZ0zyIVFDeGObRgGoFuA1OU2Pu8KI8ltbiQevkNJema/XLoQdtOkaH22Hr7uH7
+8nHEJ8++jwruRnBu/mzDtO8Gt504JjfR1dcEq3dlx4oFb9s04X/h0P85xMI19CglopZSO9hcfbm
zF5eyiOkiO8GIF6drTfkf7ggDLBtQGcSsp5CWNQ7yLKrOnqXmI09dLfNQ37TX8U+CAlA9sU5Ks2d
8nPebWKA+CrEz2vKIPYGXR/FkIZw95lLJvdtiqoZx8jzojyv2cr72ad+fLc1jLRaozu3JlyDgxyB
Xq5FTfq32G3rZJMzLadhp7moKO1mfNjEx8zZluG1S8eUCWBWUA5Ae0VIYDJpYMo0oidtWN8m6bFY
buNhg/179cic2xD8xQxDlkuRpYNsq/d0H1OGe3K/BIvDk83qZXPGdS1l528RaEpC+FYT6exjFk6l
gUYR4APRjuzS7/oR5ZxduB8c2S++JCDkfZIe6UZwWsuVzq0KodIaprqteC08jr5Vee902qYU29rz
4NyEEP5I0sRjY9DQlw+8kdD+hAaBHV8TJwX0dTxude3X7rEzc+I9FullNUjlgtSMyAem6A862iR9
G/l9n8p2OKNEPqGz68W19vp55rXxLanglaxRgdkJJ9Rzp9EuswPBkPL/ZkHwSYmUTTX0LAd07Ecv
sdYeCkvfsLFaYTz/gEIIWfLcYujjc0csH0EBMal2/Vzejl/rwIKEtfEV6sdBeLN4KiZr7Tq0AfoL
/iqAnv8KIbSAMroL8wThOsdQJQ2y+z5Ifem69U0bLAxBeV3580u0CTVcvSbO7fLQc5YGmZjgNyPa
436Su4D2aHmn+VddH550s4O0z5Dr3lTqR0ze/NJV86HRZ7aVwK9dkec/Qbg74mo2LUib8QQwuh+v
mZ/eNG/1FdgjoPwS2stXDDa9dVdbQXU9mqsAvFgKn7EXOfIw6VVGqRlTiL9Ex9yN7rRb5Vq6BzWQ
i27fHZijmb38+Nyjt4yKBI6FGc3pEOLC4helmoEvw+52CZqMyW3yCB4se36LK0d//NzsarD9s1RR
Fz6V9XiaSsggNH2Qp1+krLYl9TVRtyClq0VF88yQcGJnqmZzHwPaydMdHv6a2Aahi0MOoKdx2BXa
W1vusxoAz0wK5xeEeAUxF5SYtABUh6FHXpOj/tJTJALM47hn5am5lrIdiKgwebAFfFi3bliWjika
PmlyeX7ynmkxK+M86KBFbxcgllqS5T6OIfJhoZkWV3fFVO+LSnH/Zkf/2BUusmFehig08CKfWIzC
ITpNqhOy/qAuWxXp1eMJIVOi8CFiKtJCLG0SV5lkAkOVzbvEAzHTrpVbmzESFOrWdMK6A51ZE4KB
oaU5y1WaIxjwWRI0dIE7BeMGQyQw36C/7W2F3tXk6syisINdoktm06PupVqYeGjjl4EUXtpEW73W
tToFBokBKsWHRKYl+KkO1BuT+YMTmrrXYxDuf49+D1fbJajVmeVzW8JtYjJTngw+nSIbxjtnkBvH
i9911J9BCGENkS/N2n5JHrW5Dz53zNU64rlt4UbpIBnCdKAa3qEUIGqz65/ZE1IR+Wb2iRffdald
v4TXm3GAf78PT4Gz7yt4TjGAUTDWSOgPPvHT3q4CTANyVJAU5J4Z2RVg2vuNtW7ZFHxHGUlJJYOv
9Ubxu0eU3lArlb+PLrCa4AOqdxv2tnxIOPWqBLb8MsZLfz6AZQNSceWRHDg8YLvitDqBc76PPPKd
ZQazwsepLJwLEpfXtOuu82L4HsXl3SBZQRGnJyiCUpuCrw+kV0+hTp9VJQNvGtjXHFVJv6kFkMnx
cqsvJOgUdDTnTN6BHgA0Now8l0hb8eDG3hjxxlfizv2JI4iKAkY0GRJhFfUjBZ3UebQZ3TrL/Br7
aMKEdjyaKRTkR5ffBlIxNWA77zUrycKbvsKAXfs6AI9f32xzjq7e3pqO8XiMwhMQA11aazDcOKsV
3/XiJ6vdidxE2k9j2ir7raEmIGX2jxnBubIwBZWjglLVfMCagEBpjjOndNrMvLbWI3gWJq7GxdRx
Z6YkAufL14oqNmhuUT4enY0Ds7pRFMqGEP8ErlkVgkI5DxTYJ/Rq9FrJbCXLHkPZ+obotC+m7qle
qrueamCJWwrc3Wntqy3NkeNHWzyZ6/fa2Q8R9pBVIODqJQstTigLAJrppQ/WtXLf+soh3qWH+Ke6
RVzBt0v0Uc4XBC5raOKBo/PSa5ICLIRaiwwhUudjG80vdTg5el2ACZDu+rFrbc0kG8/r1SrCuVHB
hyKatFIrofYH1YYcXSTzp4IJ1NYlhiu72fvg4Oc7vFJtxCmE3BbAwYSYyvsvOgtTRpnS2gghnwme
w87t+9Nv8T8+hDbs6shFhcbTJzdBddmPHHbYbtCtoKjwE95/AwpgFB3Wyy9djlkvD7rOVYUnzFHn
7vCCoWNHP1S+tFfvP1/wyieGNSDskEVoGIwQn9350GMWvu9MX3kA3fEPHJ135E9ROLrDMI32Fxcr
aHEopo0gWQQyajFxURPZmPqhsfzOpwHTfxl+Fah7Paj0X3z+bTverS7x3KKQvshpF0cVgZKJdsUH
GhOed4IRBIDC0I7nfyGMsfIMxhoNlNg4md0Kv1aSGCyq2hX697/QTrk0JTyRWNG2hSpBg1qu3pb6
IWR0I+h9TGgvDfCk5exEQK4wrJMWMnRMW1w5Qb8uGl1J24JTrCR6sANpADDFAYL5AbGYNi0oEUqQ
vk8+RJU1PKFjzA23OOiMukqg4DHbBGG1rYT5IbBd2BVBi4sy6BGNCPjzjdTPIvKjt6ytKt7qN/yz
tnd/OfuGeSktSTWXkj+1d2ODGszoW90WrOzjPQgwLoGWMzjdMDUonuQRiLJyUXGwMnpUs594yJXW
rUHbjafi2lo4MldWdC40I1ZaF9os+bzgNBnGTxmDutm3PtmQw1y53ohMIXoNjiJgcmXxnq01Gcy+
GaQaILcBFtX3hIgE7Mgx+Yi6Tgy+la275mMyfGlTuOAa3SoLMsXVe+0fkHg3OeDeCVSXBVvsAh/v
0ktTwrWmZZFcW2VWQBBwIVBNLVtbifXSRt6wkzArIoXACrFq63mxtUIhUQJtbykZyl/Jy64Mcl8s
USxMgUEnsZRSitGo4vOmua1/b/aQKkRVAY1YPWj3ywHznwrKoMlmTORbdZmrwLjKr3AdPENElMSo
YmsCY6MGhqtcCZ2ZYupgahuwey555aiswUMutezPL9KPzwTYhDAwuEjw+gen02WYrOqCNkOhQ1it
+NktDzo4Az83sLqoMwOC0xiTAbVwCXyxvZG7WvLQGSARBfF5BEnVrcWshZLzxQieUhfmUMsaHNSM
aruoQQc05k43fenNL58vav2k/7MqSH9efrYiY5IWvisoAukPnW4+ByM5SJp7x3zX6U62SQZWzwGa
ewpw8agyiyUoQB7knkyILupvkSzOC5Yo7yKGeFJuhMuVXiZ3DGguEGKAPEbMd0YgU7Nc5eJmOz4B
qj3lr/keakLe/0+AZnvZ/Vs5aVjWIO6M8SXVQnJ3+W2JRABibaH1F58Y1JI5o8Fv2b3t5/1q0npu
S0hD8k5OxpivskohLjG5+gn9Bqf8t+ISqznduT0hK+liM1LrGJKC2MMrxf+tdKYM72TN/0JXbfXS
A28ZpP5U+pHcqFnqkFNwvIuC894wiM47H2ykju5Vs8/Lwpii2tbQ+A/L/MeuOKWFYZWmYxVwOeHP
P++fARz4sMj5gjez89Wz8Weh4qxWTHJFnXJI1v33EuT/wWf+LE7wGVJA+qQvsThrV+7Ha66fCEZ0
DIsMAVAMW+dwa2WCx0TyTKe+xRZ+kH/avH/ewc4fLiAMFIIpytCQKnF3Osv3VMjHQKwBUrRkSK/A
J2m0Bloz+xqsYlbWOZaSHpcw/dGUP/OhwT9B4pNWfgUxm2wo7ASjorp6vVRfwVbfhad8QOc1vALt
v73MJedZ9z+Pwqt319nPFcsa1tIvY9YWgQWMm0LeKq38q+zqzIRwPYL0RVkIQXb/F361utNntoSb
0opj0pIeGqDcln5KDr+9qjz8C6/iPvrZTgs35bJAzYCFuEs6oDigkeBOUK3ylsACgW00+v3u851a
IedBTP+zNvG1EpZxAaJ2aNJZ77eJ8ggpXt2WHT7I0gJbh+GVNNvxgAQ65H8RkFYzgzP7wp1CByig
lwnulGz2ql818xqXQ8C5ZgiKlmG9Z40v+1MQe+H/6ELv4eTsUFEp1IYkQYaFJXen+pAA1vcuf5rv
tukTVgP+2TqFaNHJrdFXWlcEmRQ6fTTbU66CB7/ayBq5K37iPu/p0dmaUkuKl7qqJF8x1Z9IFa5Z
Gcn20C6Ac3X6Xsq6Q2fQjaRraw+F6DRmJBt1MhaBYj5JhW8UYPMAbUL9suGrHyvAl74qhBUQlkDw
j0FZ2XgYTmTXvHAyMNBtbkpNrbTBuSVw2xOQZpIPWlNStHQhlI1B0v4+itE9gDAOsjI2lEeeOy69
/SS5mw/GdRf5Y5RH1bO909iYTz0qxZCH7L0R4ENw6jDlHhVSCYZNH8ybxQBwxybSYD2+/TEs7J8C
faiwAPHuX8TStUcHVK8oqI+ArQJY/nKNVTMV2RDhyWgmw+y0cnwPHd23EWMXDiul60wJ3z53mrWr
6NygELunpjPmeAAB2Bw1djVfJdnWO2rtyJ1bECK2ZKCHGSU8lcPJrlXrRMeHpKpcvOrcqWR2qW5h
4db268yiiKkyIPA9Dlzh+7+/+9Z8EpO9qOhiKofX6i/3Kyc0Qz8E14OuUjtpvoGABRz093+zR3+M
COc6W5JirubK8kNo2nD6/kLb6jas+90fE4LfyQtZJpOh8G81rzMIZKWHSqvdqNDdWH34fDWrxVpU
o02QMQMLCaavy29GwJQyayUXr0UaSsBUyOuORgB18s3EcM27MZANrntAFD+iFMk0LTMZzQLFbvXU
SolbLJsDDGtR99yGcIIKY9DayID0KB+rnfbJwfBGdMrV41YcWjtI54aE79Ys2RKG78rCyr5XKltR
WrsvbtLsV9ndSnRjm9YuLYuincip2CggVpe7FDaFocZTFgUZxBxI+tiYUEkaSpu1svu5Q6ydoXNL
QlxPpinFCFEDxGX5HIK7UnnZTLhX33XnNoRzCjeclKmDIly6JxjPTw6giwbNJCYUNL/waQpGzM8X
tUIHRQC3+fP9hEObGEhiMGlSgnKwc1NMgr7zKhDD1uzZH5zBsJGt+ijA+LwGMv5tY+v8JwiHmvSS
pCwaCtT8Bcbfe/ygQf+Ga3h7m+897hBianVuTTgHbZlBcqdrAbfEe52nx2b2DKUYd56O/O0cQXv1
9fNvvOo4gG4hFyGQiRRZKyooJBTtjJtlGWIUPFlSuP1UlHY3N91Wd33tTgGF+j+2BCclc6YNc4UY
/PtbLsfftZ3xZvuNs3rOz0wJvirVmV4SFSUBtUz3kxHeRHPjxfPg0CK6UqMxkKZhg9drBUULbz2z
KXirVCVEryuNQ+OxeXs+5NB+aXqbPk3AdzOUXsDGkOxad3ahb9gdIxc4IMI2svP1Y3r2MwSPDbOF
UtrhOo1PnMdFQfPQC135hmuOo+ADTOdG7OHb9sFpzwwKTktSkKksEoL3NBOo4swOHf3/zUmFqG0U
dUsW3ZD8LNmNRWFb0y5Pt4CbK8EajTzUHCmFPpgqMqpIJLKyQZIkXN97haU7cwwSTMQYbNh9vpq1
GhIsWSYxwTSHeouwQ5kx6JK1/H9dQcflDcJ51JB4TNmegllf1h9jwu6EpE20fMGhM5LsWJXRKa/Y
cY6WkxXR4POFrcSSi3UJ2zTPBogDtQ5TT9a3aHispCu53Pp2KxESvUIACDHwoijGu/efPWBqJIrL
KCkpgAYaptbIDq/dd55HrkUWucrt50taS7Qu7Akxa4ozrVX/sga0tTYhaNWKNaAXiutuvutcJCfa
+8nt7NR8n8Pf9o2Vk3uxOCFiKbVS5emIQpCZVZ7cN3atbbwjVl3ibLsEV7dmPa80yDEGhMXPWQNc
Yv1dirbI0FZ9/MyK4OMjCL1HSpF5NwOuZ3Yf66kz0ntF25R+2toiwcX7DiiApEc6wIPr4ibz+xaR
q/8Prts1nS0HfAf/nDm8hLFGLYdcJm8asP1/2TNY3S5Q12lUA9IOr+fLhDU3yRgbSpEECXSIZfoS
xd/6eOO1vHZBoT1OeIzVTBNtx0sjczZPszHN4EyPnR4Q58JTweCzM56o/V4B/BcfkTuAcEXBJNr/
JsTaKVR2Lk3mSwblzLSPgv5AA83RnspXvn0xSPqvwPDoTHc9qo9Tcfsvqo+rhwy4LAvEgDL5oB4j
NVLHRmiRBHpzGICOmh44r/xIrpGM2IsXgtZ9s7jE1/NhvZAw5CJlGrRmhH3sdQpe2loPfTYarqbc
VIYBgv67AZT6afq6ESJXT9+ZMfXy4y5MgUZngWmvcnjgC2y+0KfRCQPLT33LSypmQ1v4sL3I1XtU
kS2gzTA9B9SZ4EhlUydz1UMcnstv6gCeBqbbuovuxzsZA+j9FnHlyumADr0JsVWA19XfOuBnRzFL
5VIbqRUHi5nZFDJb8YBxUva08T1XHsM6r4RwHXoNGjvC5rVJ0k9tnydBgbl6M4LWwHRdDkdVNoKw
e2AYZDWAQoD24UbmuOI0sIuiAua00fUVxVBCpMeAhcWgGY4KmwwvPbSvICbQh4s9G/7GIlfeAufG
xCZhkzSzlCBJD5is+bFc20MvvZV9cWfqVSCnt9AlgPRw4UCD9GpWzC1677WwqoONE2BFU1dxTvhe
n+2lScq+goY2x3oo/rRX7HA/31jBcjXutlgruRsKh/HClHDLziQ00QBR46CtfhjRdUquifSmZ/g3
iEEnb6R3n3/blWB3YU8IdhGDHGVjgi66bzHdubxo+VuVMEeqAla/zdJWO2DtVKDchGOIuWD8T3BX
lWl6WC1LEqR97S/Nl7nENE67tWFbVoQgk6hLbI5ZnQTQg5LZfQ7t8Sn5/vmHW3cKHAGK+4/IYL6+
dIolM0CPZDCGOUjiL/tlx2aIgXDO2Blinu6GNf6TP/jFH2tiW6zS9LSoki4JJHbV7Jd97pp7SEWB
hMEKOKZUvt4wuHITYS79n+W9L//M5+VOBd5ioQw+P7iSDWKbu/YqdAen2sfHximD6m3D4kq6dGFR
2LWwKLUYv+e3RT4Ikx0g8GTX7rtW5qZQ26qTnC2Q/5yzBVp9OkZ9BFfsq8TJ4xu1Geyi+/X5olau
u4s18a98ZkTPkxkk4Tn4omIGOTHmUCh1LYPlWMm8UVLY2jAhSEG1Vkbd3GKBkj0NWuMwgLk/X8xa
MnaxGiE4dVo9aUaDHepwc2OHnJy53bEFiWh3XfgS2A1fPre4tUdCdEJL3RpHmkGOZkJ/SyZOx25Z
WnifW1nLDVAbly0AxaHOjb7T5S7VpcwyxZIidNfCoIrA5GTu5x85pycOxsXdbPSuePqFPcErrMZA
8pdp3N7sdY/DD44MMX90HvVNBrb6raLLyme8sCe4Rqk1WWKqagQFh2vZvMI9YhTfNr7hyh19YUPw
DSkEUlGt5+gv7sj15RhIq1ROIS8OIudLjOH8FNsVG+NBVscnWdMfpGyLe3/DjIjwpHVDJDZEMYa3
IKIw7yd2nxXV7vPvtla2xnf7ZzHiqLE8VPFspmX97gucHruXfhnDT64LiClnrkXRL24XOSPHCaZQ
CQLpLHq/b/890wMX6/zzO4ToG1laliKhi8GZYTia7OrxX/CKXZoQjplazmDVA6vt+5WioGBdZIBC
ti6qMd8x2R2EPz//tivBF3VqqOdxpCzmjYUbOqXKOAOJzB9Tkx/XyBGhmGnmJljWnz+3tDZVc25K
zFAh46ipbEGa1rXmPkT0JV3mkB6DsTkK8hXomSgE5rTyrekGBqnYPrfzQrtLoHI5q+M3TerfZFY/
4E0a6HRp7FyO8X9DqNif/9A1OOrFDxUSMNyHUHYmXRVwKr7MK2N7OQKOeuRsTl0wv1lfqo17ae0Y
ne2CITjWokYo92YLdqGtfQ0g5Xm5NsvNYsvKQwgLMzUOqleAfRWuijCJM6vpWY333bAvb2KXg7DB
VbDNarNy0V5Y4in12Z1OUrVOqrapwWcoOzM6kBBBdc1bw9NBNDh8BRG08/mmrfoxUK66hkIm+Lv5
Fz4zqGZapSY9AhGgCcGYEE8ubgqaO0azRdu/urQzS0IQ76TIjFWGExNNC5qP3xP59PlS+C4IaSyF
Ovk/SxF2qQ3RWe/nMAqsIr4xWubkSQb18Fi+DUvjdjvmbNkT9ioxKBimFR32Zt1umWaX9HGunllz
GtqtmY7VbbIAh9Tfwcji2wZRSJn6bOGR3AyIC4e33BK1hfvQ5/X6zJVlxG1MVidboNbVbTuzLBwx
zCHoiVokEGdtIKhSFG6obFzvWxaE0J3M4FpqkiUCk2/k9Zlfx9OGk688RDEYjNECQzMAKhXP76IU
JgqzWh0oKb3Va/ARVq/5eN9K32rzMOZQ9fncE9eSWeCrNUCqCIAkKJ9cnqpIqxJ1linfLqh/yqDn
jl3lukfDjQ5OxkU3NwLh2ovxwqJwutpyYp3BULK4LCOEx3HXbrVP18IhPqYJ/D+Hc4vFWejlhnOl
wSUmLjBSDnSX5fMT1bvjCPYPsFFI98zIA2uaHo2EPH3+bVe8BdMAqApj9gAACvFpbEjLNJFeY0Hf
XNfhlbTFxbxypZz//Q+P4XysJMBd8PRuazuqI3uuR1ufN3x+zQqKPiiKqhix+RB2u16FREuXgzqW
1uC+7wFKf5ma0f38W634PWgO/1gRnGLM1UWZwogFRT38UvIcAaK8K5nkNozto2R4SnVjq0+1Eqku
bApRGLX2tusM2Kx/pQWQtctj7keZDf1UxOJvxRfllwqhPOO23UoB1xwDnI6qQtEyhbqGkH3ES7pg
si7BE99InYEkjla9fv45VzcN04E40ybmb8Uyr9VOfae0qMqo8vxYjNrBCrv7otiq7r6TIggXGYrI
QL4DwsXbE/x3nN/JUtYODPlGQNTpagRfmB7m31tN8QZLcaR5+QkWxQeUh791LHlqLfIQlgnobcPI
ISW5NtL6pmvSm9qA2GhReDJh30IFit9x6kO43R8NqbTjOtopS/6Ihs6vbpL3YUr2GsPUdJF+SyLV
mUn32jTkdkzDn/OoJE4zQ7tdo26atU+gjN8PA9l9/nXXXsoXyxa8lerlGMpJjYnB85ey9s4ZMuLJ
snE41kKmAdwrurdAgphUhK7NtQp6ChNE6n8RMvkd9mFL4fvW+01KxTmmpgS7ewoV6oCBAsYF9sLh
3R7NBtPCv5tFWfXVM4P8tJz5UNxkxGo7ExWborxuh/xVT0D00Ww1PNduOlypuON0zL2ghi2cOjPT
kkyKwKoMxqfaUT3e+mjwL9vEwoBkPxhS8LmfrJ3zc4tCQtIoKLkCwcsC3bgikgKlnk3NJf4nxN0y
MGKvIyOGYok4DExHKy/0Qv/tGTnUpIOOo2XQ6fdTL/K1LW49w9qyKCzKWOCgqgX/mKv4UdYhJaXr
9ZcCRBW7TJEeQeRseA3JD0MPSNSopY5uQky4bJyiViG/SExMghbVdD/3+munhYlbLR2qCk3+vSsa
as+yavqsnGvXkpjsSAr51iZV70CzymsNK6gLFtt6ox5QB65zJ0EmdmUVFrqhpabsI7mId1YWZkeM
EFRo44XeLDdHScJbtJqGnS4V10rNTlkMCo0sfRxp/hS2+V2csPIhtrSpcVUJwnFZaDE7A9sR5ES1
EHORVtX7nawDNQzKv1mXh1M9zup9n0mLUyx96bdpSwI5rPXZrlRwsWkm/pRG9p0u4eDEUgJ5M+tX
3dVeHE6qY7Rh5ZShYXpNoViBpNZXyRT6mTR+SSnbFcr4VoNwVm7SQ6FMmt1L848ZYRBSHqFH4+xk
LgOxx3H29LHbs1w5Qbj+uqHqc2Vgdj9XgEyIOimozOqtp/OVMUTPJCJ3jMyjN9TTQZXLG7PWX1HI
dEqdRh589UlVtKeW6U8pENlKI99lSi65dZw9WIrk0nnc0ZqVviqZij0oFKTZjL1EUv7SRZ03pFaK
ykzxmmXycynTrwlFnzaWKNhAy/mmnOPvpJ5n3xqGR02aMf7Ud07ClIMWJY1dThEEMqXamwD8VWl0
QGXwepqsyFZVQL6ivHmiYA7Y56n1ghx8p8wyXrZNcyMhZznQznJpPihuYk5vdJ52BNHZLnPzaRjL
zE6i4aTQ5bAwyR/r/npKlN7VBuM+G/SfvZlw5yqd1ppfO6qaV6yFi2Vlnjj9HJ8SlTijElK/qaD7
naUUP1PZV8wajvlsGtBcT/cJNU9DVVxptXVdthiE1nvS2HLXvJqS/lIsbHTHXjr2w/ijGiCntSTq
a5xGp34iod0tuicRCFJRiVwp4XKKu3CnmaAYnfL4IBnLY7qUlosRs6BSlte+o4dk6h/CoQ0qFnty
rDzNxtIj++tHJ2maOysd0SW32KFJ6uusMOC10ajakS6Hdj2Ejdv0la/F6pXaRY/xMNRukcq3Iy1z
p5kGzDfmY+ilYXFIh3q2i4ThSxuln1aF2+RTi+Nb3rXMoLbcjxVEjKfJliSyG6PSZYVuuMPYXkfK
/C1W2HOndzd9bFHXqIpDPtceLYd4NylyfzKK8VcRScauKfXbVNW+pFBdsPsMQJR80vZyru1pMhys
uAl6XfXDKr2ber09RilbwJ9bHNs0bY4qncAMRszBrgpzdhflMe5mv2Gmq6bRXRM1V20e7UewyRtj
akMa2Vm05JpMvR32yePS8n2qxslpOnJS5+pXIYVH5CbuyHL4HrheZbXFMVxONc1OrdbcJRP5ytRx
N8YZsqp2V7epb9TfLXydWK52sQnBdCWG1LI8eZlJTiSu3DBNHydG9uDvsLUOc53sTtNPeQOFTPNL
aA12rz508UPeIVREzw3EHasqOSbg1cQQmNOPL2o0u/hPgTpF2ySy4/B1zL/p/IwbmR1C9WtBrQ2T
S516IxVPRgqpjh67BsAfaxMn5ewDDPNGcg3dP2bPZmjPbW5Xab5T5eR6ooUX1Tocv3I686oh0S89
6o99BBQkBUxguQck246V2dZo/6pGFtr4aXRbJvGDPFudbXYp5GaW+DBhXp2hxFDAsxw91m9qhrZ/
pY9B25de1FTYH8TRIvQiCadE1QdHLcpbxQg9MGf4UUQeZkM/dBXmiyVM2lQnq9QPMWWuOdyY5W0W
/zBId1SKx0FlV3Ii3cVF7xQN83q6U4fBSaLENtrZjhAyhxTo0XzcE9LhE6Ve3EGMQr0Z1ckZ0NLg
A5jO1NzUtLxtLDDv1PdGhC9oXpVDYpPkLi0rTwv7XVgYd3TQbbBA0R7U9kbu4Oqx6zz1TIK7dhn5
R4X0La4jWlDwOWfuhBpBJMmHhchQX0r013a0/LmQfW0una6VqaPIladoyqFifWjTvLmjk/w8GQh8
ufpg0QoAH5m6CzUqh9Jmp6fJNYNCUWOxl64qMHqNjbXJ3BzDuXsNVfMH7264bZw8hUXqjyZGTOU7
Y/mG2+tEi+7LpOqvlTnuUnmyjYa4cyqfqs64Gpb6FDe/OuAmrHjBEAlcJubVSShWzpGT4A8Blxlk
xngqtfTOSpqbrLuKZGTto3FU6iMr9fveAkvSFN8VDTkQZASd9VykjV1wXmsFYAxO3wfwt9Gd8uQ1
j0mQjdQbhvtI0Xa6We2HtvH4n8vyG1xlh7gvjgZ2y0y/dihaVSgCSwAFFynG2mnsGjXwyUPoqZhB
r3XL7rrvGkWhrv0lp/d6ZDj9FDnWKPlFZ7iGHDlp1jgA3HhSo7pjg4OVpLehQa8L6xvNiqdFqV4i
BeMGsVJqtgX4ujPkphtRgJGL72mq4W6RPHXqDoahedKk7kcFJOUDmH2JcjSh2RGpkgeUNA4dyNml
7kAkascddbgEU93DHaXYWwjYP4ZXJVuCJj+lWemqSX4n6+A5Af43nsBoLxFPS4t9bNV+1j634N9v
CHiYxxy1cwNAQ6ijqhMeP8RZxitaINMwQoBt74ca3gmf0jp0+OMeta/cNrMHdbKuwkq9NSbi9qpu
5zh/wCQ50nIkQ+fU/XPYvkZjBFyM6UoJeHtVxY2TH6OOcf6iupnTr3LW291IPKI3nkIxrAgKtEmr
3DR9qEO0wnEbDOOEfE11rWW2y950wx7QXMjkVeMDKRKwMIVOweDiKrTns+SmiZmdj6oboSvQI7zm
YQpxPeZA8pzOmdOQxEsShmh/ZSGdJSqOb2Mb43ddjryyy91c721Nr22ztpy5r2zVKK7LqXf0onSm
0XRlNbM76XvXNq65xIivUFmd0LhHSow616nv77Mq86sy8xLN/z/SrmtJchxJ/tDRjAoUr5SpqrK0
eqFVV1VTC5AABb7+nL1nO9lsXnF21nZsd21UJEAgAHh4uONC6UrtWSe1j75Cx4rgYYx7G5Kv11c4
SBJnaFqkqBuzU53euLOkyCMNZIpiso9izTHaGx2XuVEUnpLbvkLKII7SYIINsq5ZbmqObmqrRy3H
nqverXpyICzopmwI0gh5vfhCvnBoLKEQKe5Eou17SQ9i5BK9ebQH6vcDdURRuQ02ra3hb6sqPxsS
b4yZKxf4wTrDQ7p0UCzxJhn9uOSza2wn10wfco87gYZzyBq6kH03KrGP7Fdd6fyiCFu5viI4o/TG
Oqq0fKqk7towpTvKoPivmzsTV3fcWrCWu4AMmWuP2U0BfkDetYe6Jh48atxmaM6UoZVfQ0M0JgF+
Eo5eM1dX8SEQWEotRxgApSxocFlJMNEPCxebUkiB4HQn+trtoCY3YbF1OIvapn1TUhxv1XBWYxyr
bECKTbwCy4sXrZMYP7pBcRv+RMoBsrmZV0Rfnf2IdH5CUgoirlw1tfrw/QtuBTg3L59XC8BXRFIR
GwnYBMX03Mmu1T4qtHByW3NKcyPUWk3qt1iLd3BaxIxxK4JKWovehyqIIICsZHh516kzea2j4EYb
bqGxK0Sr34IuAJyRNLCaQNEuJARaF+0rrx+L7EqrXnjzKtXvMJl1vp/R1TfxxYN1AZ0U4FjarI4A
ndT46OKRJ8H3AVbBkstvtoD1MklEKXpZGtDdYfh9RKvAbrz9ezS1NdRypv7Zlq4Btl9iJVnfEpFL
eRPaAKTshrqWVMAf5WxFL03bukW11XCxpgsAuAwsflmzdMjwLhYk58UsJz01OJDHuzEjWIx6jc4n
hrt0az7FMXiIXO9eBjP/qkv6qMXRfZFBcIJKxkOsJ5BHpyR3wKS8A5fSdISJNjBKN4CPNWT1V0UB
XrvghS1FktJ4qCDnLfCRc2AQlpdBaQ3Xx0BMGwD/GnYESMwGjGpCq3JZE8yaTI8yGctXmI+iTI7g
FJ2j9vkfrCigYQTlc1U2QHv+HaEqIGghoYYGlPNsHMyddYODEK5Nxm67CWtlQBbKP6ppzPgbCkC/
h0pbtcQZC8hIjXPPhu1VW9Vuy7eogSsLFzURkNbnBtW5AeX3MFDPBW29RpjCwOspg/5ugj5682Tj
AFCscx5tbcqVFXEZcFmrADjSxXqGWoh8wKVAdyt4dni9A2SIh9ohclpnFqGM3ErawGo3RvorW1yg
i5OQiTmmyOBG/CzzXZI1sJw9UCwZaqeAqDcdmVcyKkYKAVU0sKq4EC4yaqdKkOBszX8RIlPUPj+8
CfVxO3LgfOuFzCmBgYR6tJ+dwbfS+Roy/Vv0+TtcDLdWshQ6mPiweJQ46S4bgnEXn+SAuX0TADTf
+q5bo10kW6lrYNQ4IN7cwEdSB40JB011Osh7ZYqb76HfT7x8cGYOj7wj4Li732/O9e/713TPf/1i
wEQWxShUJEQZRD8tMpyxrL022zUjNPVF7LKy2Sjerx0wv83xYvMo1Zg3wE1n9H/uvKZufBhv4eSD
Aqay/69Gt/Q5hPUoZfo00lDk1q5P63OdT586aV/VbPLTnH6kirbZDTkD4QtM+XJ8ZAGU16TqojbD
+KDKGJQ7sdM16OH+XUrvyoXgt2gLPFnhcjvVFVaQHqqu5EjCm+sNUQcW8WxiMrtA6fmGc+wvYck/
hogTY1bEJSZOkMWqkWRmWn2GoPn0ZOj9W2Hr4gjhY6+xpgOr8uM4ROd+ij1zHNBzah+nKTpGKPkb
ND9qBfUpashFLfkVWqtHmULEoqx2USz7sEvzJjXZUVoHSiWO6qBv3BRXzwjQuYhKTOgQLjH/xFD7
obZRfdKG9lkxYzTE0ufc3OxtMFc390WgxafRIP9gqUPVhBXgh5AU5qcJIEse7DDLTbeLj62MDmE5
2qdQrsqrQym94x8J4JAWFvnkRnhz5gXAaFzr7eahgE53VB3NwnTl6oDXlAAU2ZnFbnZbk1WYCjyU
Y+6y3vIb+2xmqBhUu0m8menrkB9UVJ8BdTpG9hnzOxl+BBm9ZW3uZvZjbT3I4pbKxB8gVl2beAVb
LxJ7SMhDP36o4qYxnrvuWhk1J+3h7CZrB5ahkWr4Anixz+PCYZAMtl5KQDG9YTiZDMceGbckAqgg
2tlSgQvWw6S9GRB0Fa19SyEUJE07dL+Go/RTqnuX8dZtKVwD1ANP70syuZIOvzxaZafSQF+iycw0
wN+Eh6U5QNugw46GGlj/1QyoAyjQk4LmkDW9tNJ9P8JNiBC367hfQQfMGKEyTu67KnWydHJYCt7O
1cjhwTsSv1AbRwUCOiQvuoZsZylXKgX4WN2y0XBlcivrzzptPUntnAxIcF5dJ+JZocQ1+YskPoro
LbVKp4oav0DfUzKCHyQapxFvmgGjGeBheKjG+kOZGx6YrZh0yeuAv3bpJ+9pwM1TW5Cw7E+dzLwW
GpUNWo2rM5uepOxUj59d+q5at5w0J8Gep4R7Une0AcaZ5Euun6USBg/oldGY6tbqnV2B2lxoTqwP
od78bNP8pJSvxYDiI6xntPQddSXcEMKofULzoj+JyNUsyRP5q5ZyT1U1nDQQ84YlrE3ecqV0urpy
4dzlwf/AScX9wCInKz6H6TjQ0snUXUITR9KeQVjC1AI5lOmrXD6lOKbM7LXrsFDpdW2d0trC59zZ
fe0V5RtnmldofpFlbirFYIieFDv3O+PZRHlvzJNjBBc7aCjXUDEhTPN7VACkwa+GXZ+xndy8oJvY
6dv2R9dfS20tnMHCC8/uTyXap+WYkztZ65FDinp0hloPo7RBoUeT3JriISj6Q5JEN2M9pJ5cPXLl
TNMHCtSeCGBBClxBeOEbFg/JCFqZ3d9RuXcKHjsSWk0UFH/SbB9RdBWU2JiQLzBjBhhUK90WrYVE
3fU9jmw90DgsNOXUqdm0MyboZsZ3JnkiRPhxL7udmbg5l3C1f2yhBtJFidNkYAJ2xMLSG53GBgAS
fXFRuSr8TqfqsW1QN5B4wKN7VEXdMX6aelwBR+rYNRxgDXCLgXpn1c+Ef2Xtl6bcWpXqoCLgJLXw
BVdcrt01Fh7D/f043RvjqyJeRTG4nbCcSf/QpUduAiypDlnUA3MANIFdADAzSyUXNjSgCcRXXGJO
Y30NMEifEns/VV1oJIBJkmMBPyAHJdowL2PFYZnAkhvtF81InqWiOfK02Mup9p7Sh0Ru3b7UfHtU
Dqk6Opqwb2qIQXgxfZjwhgavY28qEvLbeM6q6qBq4mxrQ1Da+EGt9MIss/EMHQZV1eSWqNnF9evI
yIFM0K9rdYDiqOtoFCCalrDHVqC4RCGOHX8KkbzIBly9iHILsMRTmPRl680pNqgnqBRkUWejIwzg
K0iLVLadUXBEHJijdxPgz1IJLI06pDQC04B+llzHbp3VZ1U/ZRBfHoDfQ+Tn1IHSpsm9Lwp+Urou
aKjkDi1q1/xk1HfU0pwcAuvltVXkbtPl6FuXz7b1IpvPeKxepYPtJYYcNpEe5vyY5soH2hwPTfMx
JkZo1JmvpbI/SorfDCcjf7THn7Vp+5mN+yHEoHKJ7zqGZU41XFj5uQZeGL0zub4bRmDTlewmE7Q4
I+HS6qNWBodH0Og3D5V9hGBe0A6fY6eEevY68GtpSoBt4W2Bo6rRuV+j3DhqSUBRFlCNHF87RdUR
u6+BFIuSwXmqVbxGa7pwQtKOW+KXRgUNugfYfbkl2Odyfc2l3omHxC2VW2J+4fHgVPZZHu6S7LNp
YfvVvMWGdBynRzPPDhIcJJw8sV4bO/UMKj9Fk/0jYc8kjW1gvfZhyG5R5y2B/qc/R3hCpoZ+YxTm
bTapOFmLKZCH4qAQLai7cZ8rcpiKEZzDiO1rTuAJKovWy+rh2Jnkk2mKB45IAxdX/c6oGXBTAxdw
qU+nW3UafoxADgXX9lGBmxYOrJsYILowu3A06x9TUZ3yrpnB2PHVFO2JE/3YxkigRcLvGWBTaxRX
IlHvIhTkukb2laS7taPyrciNQ2HSY0IsbDckO4vmaKzoP/MkUrHMOxQpLJFqgVantSP3zB8YvRND
BGuY+DqWcEfvwAaHq1iH2p/FkKsGPGE8lktXpB4f7JK4UNDUPcJRvx6Qm3hfwpolTa5Znh5kHt2m
FLWZSLfOvQA1wc1LoMqYUutDivIbK4ptVKbSXdWLXZYOgSkpV2MMLV6a7LO5kzBO/F7RHKtL9waD
N05Xub1af0rmdAt62LVSDNVdO7G9EtcU81OheGtEN1ziH5PW656K00+lFvplukndGSCrYQ+/pCgW
Qu8bnzQbr83JvKOi/FKMArSoUTqCyWGiPFAn7gD00hsSfigJkxJg9oNcOj2oMDnex6xnZpgw/TBV
UPKJpBvZgKOOrFfXk4riSGFIr0mbFWAaWB1z0MI9c3u5xh1BSBJWdSUARkOKO7a/FKW+0xuWn+Kh
e0rSMvEG0u91yXaHPAlyO9pj2kDfGO/TvL1VUC4f0x6FK1UOuj4BgBzVAWYfRY3UcNs+vVbS7NAL
46ynxUFPMvCtJD9q0j23Y3tfUyxGHbojetOCE8W0HcrH12mJV4SuBiLXHPS574HQ44ZVCVRlYNpZ
vfWoH5SW7LTVs509NariUNhyF/TnJBVXMSo+yVumaXB8gQavYbgQ/nZMupcV7lINtYtBVpy2wIrN
kP2Gk41jQc06twbdAPi8fR+1nVcRCZ9vUPEczUnQ4dN35gQu7y21fs5lQdihhJNeusokeXV7FDBu
NGD9UvxM29RBUTuR0RJl3WX1aSDguMe44LMyEEw7yyjz0VTsh6q/LpK7Us2fovrZ6I+mzZ6K5Ila
3TXmx4nsY1Pru7yT/Xj6iG17L6Le5xlKR8m1PWhOpk1BpPGdkpc7tfKI/AoqRj0QrPufyYAfHqmB
jNt23cWuVYCpSIG0S+r1/8AywJJwVgI5wqu3B8/JsWWeOP/DcrUEzoQX8tTcpDOLi7wXWep2agbz
k/8c+IMnowJVOrC/DRDAf39XlRaPOEoNkCNIG1fGFb6WmcvVj6rYQkLXno0QcSMQnoH92R/NyJIc
FaxtEMmQ9JfBzu6qodwAN2bsYvlIVKD0Dv4kuPrasnEGXvVVZafIl0mEHv1ODUpTeFXPcd9BSa98
+f6pv4aQXURb9s5ADAC0wlEGWxgCVolWHnpWgXcU4eo+bjwg10oNloL7MJBGG1y4Jcs8U1IIuRm/
0DgS4GZZBJHkjKaDOjqIY2WQsqM5OFtQzRoD77ewC6ymBHBBdB1DlHhKkR9Nxa1oN3gZE8j7vfXZ
V9OdYuMGhlJ02DblS6nSR8M227Ot9htfd3W+L+ZgsVSLGvQLWgHUNfMTzUASSm/VmCNpJN73H3ZN
tRTDJlChxxoC2roYtppBvb3DEyhEuTOVK4dTkI1zHwaXVxSJuHPq1hN+7VVXmzO+BuVchl4Mss1B
3KYRoJxGFsQZleIpq40wg6vH0KpPGtos7YobjmqxvYWHnDdI/0Bz+nLwS+BXFkNm1TPcmuTSDlSy
2w53su8neA0PuRjkEuIVU1KMDcWXtOVr3ZrcFuVChtLwfx4FHXSyScC/RTfBAjKiqJwTLYfVrtC8
GIQ89cmQNlLAWk67DDH/9QssE/1wpd32FJ7CaMKW0d/I5bvvB7FWP7Jg/Kao0KoxFLB8fw/BKoWp
SQGhg/GluOme2gf9HYo/0JKIvOo5h1XSUKJc77A3vOKKg+RttVatfauL+EtAkw0WmODSiHZz9UG0
z1EzoLy5uePWlv1llAWCSXNOismEuWtURycwZF06AiiTHJpn+L+5l9RPgIVTvJalf1CRupxgssDM
WMoNWwD6CcEqOZcNVkqrdcfW5v+5StRvcRbLsa9qqU0r+IJWxgckpAPCfkCIeSNHrn4ttK+YCswK
dfMPTZyOTSpF+SRMwDARyk2mD7jqvX+/JldX/UWQxYwZ6gi+joLXXyd25QQOKRUbW3crwmKukniK
7WG0oXU1YO/m3Ucsuvv/bhCLrTvCm7lkKiw9Wdbf1HL70sxXwu9jrB4kQH3//Tnmz3WRH4a5Rac2
OfgbngI1UbRqnfNHtM97yU7dwSPQlfbd7vuY6jz7y0uQSlCL1CC7p+hLZWjSlSWtoCT4S6HRhCBj
EkSn/kd1n6NvtgxbeJ1bLwSGbtWVRNz6GN9vdT+sWIqCFI5eUxN+2yi1q4thK0acmnExYm6DYo9n
GZS2rcf0etbh/j/ByCNuCThNmcN8+zBe872621LBXb28wMYOxQK07ODKuVhEJYGjHXA5/Aqv2k9A
i6Cd1O7Mq7mpEcrSmxKRa9ZK1mXAxZJSZdpE7TTloXkfhebHPFxlZ/sGxFUqNCoLN4OlXelt16BX
15mGovDsHEqUPwROmU2ZwQisUJN9FCYfQMQLTxzZjvlSyJ66zx7eseG08XRY26SXQRfD7YZpgEQz
EHXO3+CMgVeN5H2/lleLo7jz6rBOk22oUS2OBWmkZQ7J39lj2EBpq7vFwxX8GuGmr+pua+fMJ+ly
48CPh8zCcHhfLdU0QHaEf4OK5sKOtJoLwuN8xewPmTokeH4aYa72r3qVX8dt1W7kuzU1Besy9mIu
dZuaTRbBNpR5RjjMpr9ufcgeZrcz2C75xmn8qbnFQfWmgO/zTfeKtWNDm5WNZsEv/LEoCqd9SkFW
hIdobmWHsRQ7w2h8HQT/77/n2vvsMsziXo0aeyn1clyGKePUKSzq1LjLStnokFHx8qbYiLc1rMXd
SRnzNGMTxGpBT40LD/vTBWdv49ut+SNC5fTfk7f0IaYJSi2kTMpQvW1PwyEWLtu395FHveIdfCLQ
VIU/WwJtvRVW1+tF3MXmAODI7IljNoE475SdsZ+C2Y56a1tsjm8+cC4OsbgduVyaafmLMSC8AtTU
wLhpfNuHDp3PQtlrr6TM71+/Xyzrmx9veZxk8Hv9wzsiJVEOLTrsx1kptN0D2pUBejvlSYEDagv+
28Zpvbo6IWCIplYCKtUy2ZB8RC8bk4yA5eMu6SqglgTtD2kCQlqPiopmDo/fD3E1g15EXMxsI5dd
lRikmJVaACw7bRlvZFB1fVCaqUO+ALJ+S95QV49j0qFpKuzMfAeBj6tYU9AgqCepow8l7E1kLFG0
V+9bbRa+tx+qASW2qdQeuNTh3ZkG3GbuIFq/b0uwmgE3ZMrnKAF7gHi2n9t4iETso2Hg20Km6FRT
spsaY+PGuYp/aLYJsxVIlqETd5GgOpaYkH+PijDZ5+/iNBt8ge99mmDBDr/hoLja4nGsvrsuIy5y
lZpLVJOrDMIVbnRL7smNHuLJ/VV4bNeDWmE/zqfr6KN29TdEH9cXxl/DXSQuNY7RrdpiuHJYQIPV
+IlbsJ+G5ptysA/ETQ7/RNrJuhiuNfflX2xyfQLSqnHozBhXMtheiuXMdn+dh7321N1vuw2vpua/
Puiyt3MUpOJkwoEn5b0jye+U3PX9/vvttZ5BLoIs9xdtGNE5pnE6oKBwz3ajixzpzpoWlatsdafP
98k/7g8X0Rb3zVyPGqb2yJOzPTTIPkcg2lB89dnPyFHBbfesLa27FbEEcEpnQ1bQD6GjOU/yxUez
YVJUGh3W6HwC1Lf/0o6BMvCBbjwqVu/Sl5FmbO4iEi+h69NI/F9nADl1j+OzBb6PHFR+9QjUfevy
Pv/7lnN5GW+x3+28oJKwcaYaJsC3SDHvKRuPjdE8WHXx9f0yWdtsl7EWO32aEpbiogALAn2CihoY
TJ2yRV/a+lKLDd12pZRrFtbGEGfngqKcqyrFvtCZ37QJ+rEG7cuW25sUjHK/L2BXlseeLFc/0lHd
6XOt2jIgXK11+K+x3jUcpemqB7/cjHK2tWvme8M3c79EfIDTG9VIsWvyyuLYmyaYJuANQHLwyBMS
SFJxRH0efQJt8SWs5Kml48ZWWksOF19kyWfL+wJ8hRarrehfBOqAFM2eENTzv//uqxcbyH3AkFZF
VcJakp5Fq8Tob/2V4ge/u+agfCDtjY6x53COjN3yXD3qgNlGd9Mtbm2El6GXa64zpEIfETot1AOI
12By5AI8Bp1cKyS/52gNoUMvgSmkxuhMqV9Q2vClyXxWJrQMzQomXp01w8YN6Be2u/z0lz9rsUz1
DBicKeNnFXuGC1e/S/cC6VLdbaautU33VyR7aS9rZRaHkj42BI7V3lE8cqzdHEqTDrDtoIbqmdNc
beESWzEXF+bC4FHO0bIadvEtl3u3Mv+B4pV1OarFgcPRHUstglFNUKIrS3kP1tOBKj26J4et5L81
msVxM8WWVOboPpsvKCG4cVfgE2bnWemUY+2ikFiM7tZbYDWmgc4SAra08Yd2rAWfPSJliKmM1LVB
eJeqDa7uWuInf0VYVh/MurdJ0yOCnLxIRASWjd5MXrjJsHGkrQ3FgDgy1J5VCLosX/uFofStZEKY
rIAlnUne0YCytZvmL7DcTZch5p9wcWjKrDKTqMSDYgoHNIsf6CH24ysNvKp9cqf57dWWZN3a5F0G
nLPORcC+ngYVgqBm0OR3OloK4X0dSm12krJNGvnaIWGiDKbYaDqxIcD4eyhuygm6WirsJRj7gTUY
AjvY6wF4mNsP3bVkeRlrkSwzfewSPTHMYGqOySDCsYA/l7ZVn55z2/JrXUZZ5D5qSlau9BhRVoOq
YxM/y15j6wnSEI4RQU5fhnOQslWxnn/6/x8UaNrv05ikuVWJrCzDZiCnih2pmbsJRDNYlgaDYu50
s/Y2Tr21VfnXOLWl3JvMmqyI6h7XVFk+aqXhR5z5VEDX0qyfp6L7YUmW9KBJaLyP0ZbLBzyIh4SA
aqhvSf+uPrIuf8siX+ZRq9c0b+ZVhBZuFSbj5Md4jPYmytqTFwW4r3tw9wy6HxBe3DoOVvHay+iL
DNq3Rtb2ElJA65XvPUiI7zNcbu012YkfpbfRR7PW8An2YO0Ojn638R3msX336RfZYYQWglGZ+PR6
GN/Bl3uXX6HZcg/fpHD76NPW0t3lWBepQbaVesrgERtkLbnO6u5O1wvTU/TyqS6xxmhTghrDH6hA
uVuKp7fU1Di4OOPL3MuAS/HPhhTPhpw+16OaQhSg80oCqyWmDzegh952ar+DlfBBs6NQtmAvFOdg
sVEvS+mbAS0oUPfBZixL29Ui6Bl0mXHN5GLj7FCt1TlVoKwLa3Vc6ZaQvxVpqTIVChQ/CvCF0D6s
QOBEZmE3Af9XTOHUQDjkrtuNRfswitpN6+k5jTWQwuk7VeMvMwdWF4GLB546rtb+2I9hns09sueh
SAPbQH9ujkaypN+Nbf/D5sJRQdjsKvtK7eQrra7OcpY85rbkqkmHf8z2crCXEqgPCrV2kq4M1LrF
wqIgnqsPORk+evISl+wMPlcw1Ow0ZVMow5ykkCbP0qWdln4xi4OqrjkCHNNM+0xJ5vH2pZeJ29N2
1zUPfAI9mKph2Z67ERRr9jmVjyPrr23oRsDvMJzEiPbfcxn1rklieFqbrqqWTptc6yBx5ZbYtdPV
ZGsPVgQNlUz+2cvlIe6PWjIdbHrWxYBmAv0m5cMBkjtg9hZuz7AtJzuE+KFv44VS17FvmFCUkKpg
AvuKFcKBeaMnUerNQVpTR0ehcch7emenMbqQP3VKj2lfuuP0hEZBx8Dq0OMPlmgH2j2gOdLjdID7
rXHVK5arjZNrjg8aTU52qd3HpZa7Siw8ruBPqu0x154rGTwC08j2eQ9+85RIfiEVXjYNoGASj8ay
A+zvOYecLXj8ccCV4nEg9c88hVx72kCrhYVJPIYxyEMxzZEPH3s+gp8puw0ma0zicw3Omp7ovoq+
djRtgbcmudMsIwA6jIXJhSexZ4zV3oK1Vt2VN1RCk15bODJBJhtYYCVWkHSQo5gZ9ymEVEwTAxu9
rqMh7T7kih9UcRT8NoLORdR8oGsNDMFkD3axX9c51K/wO1QDsgWxZ4N6XEK4B4p0ZtSFpv7amCgv
9gy8+68ca7eIn8aKXYmmxgMzw/MhUh1u8EDO6vux+FDhzEBU9dybkmszw4GIjmPHX9lQ7dFS4afj
WTFGVzDykkKGRov4TZtAvqmkuwxCQsKoHEW9gX6ErzQqKEk4t7r8LE8UfG4RdCBSl8O4NyZxTK3k
wehbPGO0kLB0Rxru8FY9JcMLs+t9bLxzEu/YaHq20h/MEs0gdh+iDRL08rFwYvR1VGYEuvzPKLmu
m/yYQT7EBgGeRtkZclMHoj8rBTs00PYo6v41BxdfG4HX8hKiOqcsk51GFU5aFQGXYwhS4G1hmF4L
CJPTH7oGgVO0iPfR8zRh2WqDM6VokAc5//uE/4tK90fCv0hOi4QfcxS5YpiHoZglu8PBcrMTdyB6
EOo+dSV39piMQwmOOTPCCLZRUO10J7+p/Bbvz+mYb7ULrb5/YS7272y5OBP0HNI+0KyYT6DhqTkl
N7o7CYjISz7x04cYMOcDP6NpbuPmvXqdQ/uvir5owOzLC4hdC67bZZSFeo/7nI3xJ4CnebrxQFqt
qaHZCqS0uXrwR/1AgrZNg3MPtuTodMxjx/o5Jp5A00ggdhC5Lnz7CqOEZGp2p3qq8ACnxN7Wi3Bt
sGj/RvM3tPEht7i4JxP0XymZwB2DyuZ1k3f7wq5ikPwNvrG8ViFya5Z2xH/AK1gW3auq5oITWG2D
GO/GO1ylOvh4Ip3D9Kk7N49lsPUhV8vOKCqAa2kAOwat7/fbaz8YTa9WyryAokP9lt5W5wwtgPvm
SOGtgK5OlML1zSmd/63LfXQZdfEcUJIxbbLemsW1GsiKxDGO8TxSXRg87MfSCsyh1f3v9+7aw+oy
5OJtULKJ6ZBlL0MO4fHIvosnGf/zowIr9/tAa/qc1l+RYE79+5SSCgJrbUfNIEbb2R6kXcmZFPLR
U3tw7VLUXl4R4HGkNENUq54p60Av0KETr6IFFAcm25tS854Po+X2ei/5CYO9S2eN0BeTcAPrtC8N
kh9SE113Qt6pA3HSTjxmE/SgmFZByQLyT1rTgkFr7e0GakCyAH16+KmnVYYjUEIrQvwJHdtXIlkg
/GMTc+iAfj8Jqx8Ygu6QrkXxD8fC73PQCgsiAbJiBuo4hSO77wsRRLln4BepW0XUrViLpBy1o9aN
aWIGaEQL+7zYpyoJbaocoexxBMFlY5euhrMV21AJiBrKkqE8pANWqp6awVApbyaLztjQDvjoJ71O
dlUyBd/P5Nqt3/or3JKirGmosDAgBgHw46uG8SDl9On7EGsv2MsQC1AtZsmsFGDOztnXMknDONlB
odCxxcGa7FlecOP0WM9zF2Oa3wAXIAeOUCF6SS7hXzT4YA3guIrfJBdaN/tu37zx43T3341wsRyF
Cqm7ClrVgdlBdLSSfhQ8ua6g0KHUCXqnuM+SZEuUYA2MuJzVxbKceNXHaoOEg840N86Pw/Qmq5Mb
Kzdyfsuim1zd2HOrFZ7LiPNBdjGtjTJC+0rFypyrV/p8//Bs33RHV4W/gu3ZG2+1rZU5Z9yLcDXP
pnaKsO/QM4pGWH47kHLju/2iEf9xUFyslHkzXsSQaTng3BpMJI/7BnB2EqB9RtyMPg3+hv3ivO6+
i7Y4loyytNAtg3XJgvQd7Ue7uV7LUZ6GnNomELt+9F6MbXEiVXB9ArkZC4R5/S9Lo5aEzBldPcgf
6L4Ohh1F++vG6bS1SJZV4oKYrRWPmhGMuv3QRMO+V/LPBAKAMoufofaW+qYi/4wgPqXF9U1pWOjg
RNOUEt1+vyXnxfjNXC+rx5NS95VFBG5VVYSnKJ5eDpo/ro0q2sg2W4EWyUaLKnXgw4QGSg3O7ML6
0CZ2Goo8/H48mxO7yDHxALm9OurNQL4VAdg88DbR7mY9BcXXj2mwdStdrYxf7HZrkV9iIZQiy0cz
6KFclRNntny3Xd7u6j0qupjWjXncDLhILyrkxkG6we4g99ZtvOugeqy3/6JGIl5bbazU1QvbX9vD
WqQXblGdpR2g97jXAhvgoYDeKV7LuRD+959ua4UskkwTMT0e0HIHEYXijmhK0DfSC0RXVef7OHP6
+G7JL9JLYaXVfOk3gpLrP3L47WR45kqizh07m3BVGxwR5Q/fx9w4hZYq5i2g2RiFEhy1/NgWU+tY
1vDam/RBQGKEFYFm1Iep7+ONKd04G+zFHRjarb2UWFgrlcRvFYkTJzPsjdfhegwIUc3GQZATWXw2
RQygLBnzeuyIY/XU1YuX7ydvdcnjCjujruCwolTy+/Gjd1WdkREhIlgUoJMwbAJQGKBJ4kRn4f8N
wvP8m5dL5DLgIlm1g15DeCvJgabDgRc+SYaLfR2Y1x+zS9JMPFY9+fmfUDUuoy5SVwNbTBJ1Bmqe
8AJgJ4WnEPO4qbMtC6it0S1SFrrDCxC9cZq3meQLtMaO8DZD4FtCDPT6bxozrW24y3EtMlZXJP9L
2pct2Yksy34RZpAkSfLKuMaaq1SqF0wjczKPX38c9d1XiOIUvXUe2traWqZY5BARGeHhDt+vYPvU
AJjc3ImP9JTBsJkAKOJIP2rbN2eMAKhId/3z1umE3Ch0lA3NmOcy/zw6TJGArg8I8Ny1fh/66c3U
NnuyP3s2Vi5ScGkIU2ngLtSMBnfWiY4G6ESjHPtLJzocD/tJ0mYNbPlhq2uXD1KjDajdec03kIyA
GMNmjvE4l8BiN7GCo3KqDt1pesiugdc44YP00jjaz8YqLLDHXvVjYe9c0i33vfxBK7cKrnlQ9IcG
dvmWOQNCb/Hox6ZxU7vhywxE0GMzvN9D2+0t/Sp5QwG09SHsxFy8v9GC4zfM13emjXZMrF9+WlTr
tYqb4bZVeBUqe00imu4E2c0C4mLx9JWHG6MaMqElybygtymQmM5ctWQgWLHQFXoAP+uMtctuofj1
fWfbtpLtpeWVq4OIosJFC8u9xT2wyP96rdBbKPK5EAc6fGxt54ysBwkHMkphWiLrLY38PEihp6rG
hEF3vnclN13c72uvz5u6eLD0qEXrUY+KZXuacCOVp/R1vpmGm7qSQ4nVu6DcL6x9wOneF678TVo3
WUJ8fOEIgmYwsycYu0vLnSffVk623LOVwyGtgYpUC6dGa/pVy/CAJlVzjLPgBLLk4/9ty1Z+JqFD
KgKW6CDQAZVvyPonkYC1X9aKHXGszZVDkQoTVzKUQ9bF7IaBso6GOs5GcSfGb63+0OY707LbicTC
xuqwhyDZqlikZQA/81N77dAWyC4cDIyVFTpkJzHafIrMSjL/+aJVPNdrjgHkKsbTAMmyGSnBowjr
VzDBWG2kXjSmXrEQ5zYD+40ceD7jIBzWDmma72AmN5/vyx+yvg3ckMGf0s63QRzVy3RWbkAnbinX
yP0LITrA/35/8+r8FzIoddUcKwwQfKVE4Ibek4nbPPyYq4ZSKcTn3w3wkyQoCkMgzmTh4ywgVegu
M+5Q0TX/4uAv7KziGRV5RmoVjlFvMZ8O3EqiZdeYOx9b2YROGAszqwg2DUEIZXm8emb4T33PT8QB
03dozq9IauJNrljAbdyCUbr9tLdZW68S8PfqKoYMMVm5ppDFREMZxyk+EfoR7gDJBUJTu1Qg1CB8
Ty0eaVW6kTTuLOxmxcUwFNBX6KAhhGDnn855BPVZzCSUAga3OjIMo0H7GKOc/inC4A3Inq+Q/gCB
2o7T3AwJC6uruy8MwET4BERD1uo3PACbXVJedGBxTZ6JN5rsVQb27K1uP/pYEvh6JrSp2xF8IFDU
8FVMtX9K6UMG8rGPj9Gm81x83OqGB3XVkbRD2OnITxL8DEVkV7u0EXtGVne7SWkPXEKgu5qfZSY0
gH7MNVzRRl8//pi9lVuFtwwJVxNEsfBQIaq7JxIeQZTe1RBP63cJP+ddePfSMzQZxIxAYr7DYZaZ
OgZhBW8in8Td+BzaQKwBjJ9fJK+ywK8X/9VG/X97a1TmVPlqMMtIudBR+zZF8pPvj/cai58/XsIN
JwkksAK+ZvQSZ6LjP6+YkSU1LvYsdtw8yyBRrJPU0obbTt3rMG0FObztwHoDxl8DM7urYz7EEok1
ItCHsVCxuQND/ryGYsSECDyXPR6m8r9PyP+wuDrrLNUouH4b3c2yx5CC6bwZ7I9Xbytg/mFitXwj
/vouLyuU0wiY+OhFCVWbxWBdqk8gDnGrSTYpJlsjkPhrEduzPnui1Zn8w/rq/EOBQKmBZeGucZjD
dXRKrMmbZ607bz9gb56Uxf6t8juAfpS4FdB4Uof8EvXyIcnBAhUcZKbvOOCNo4JRBPB7oxkJ8m11
fShVOWdaXqegUzU7G7oUkCUzOVSaZRdMkaXZm3sueNuiBnlX9AdBLbbmuhVZWKkAfxpuYScmPWlY
SwjiQIw3sNhB2hUrfL+W+ECQCmk6Y6DWXXNG5KQYhBKNaIFKrd2lyVGAu5MrAQqLe5J+G+QEf9qa
D9HihZMoYR/pbR3hud06AG95Hej+2an1fGhImt2hwkgdeLJe5xEtkDMj9By0nYM6X7Q/z+k8WgIv
o6L5A3WwVerSGsDzGRBOdf36MsUg9qx/7NzDLQuQ8kamh9IfIubqHsqgf5Ml1gqv+DYTiYN34Jk6
uSe9cAP5a26HzrgnULrxRgCQhqJSpENzEooCq+xE7xttDEfQBNVNZIsKFJvJJ5r8yJoGilOYPwte
ai4sbrgddIN4sJd2bvie2T4DoywqqshwV6vaKXIPNn48BkZPHH1MrFu5J87ZsczQPtwrOW5/Lb6U
Uo6RdXldH6slZEKMEd8NL+KYnKPTeDc/DSpzvh97EIHtbwNZEId8AwRg18EibKk+qmqCtQOU8SSj
SCZBM8I2PA4+h93U+r0fxUourM2na3FFVMy9NVkOmBgZQPgptZ2HkbdXqQb3Vu0rB0LSu0HVHyrQ
r9oyrtKxA+0oKGf3Gg7v0+z5d2CR4Rlkmb972QZomYhK5W5CZXOIUkcF5ISeA4l6SLD1oITyy57W
yJ7NlXuoFb9PMtpwt1IuffCpqQ7BpJugV6yNS83EkSWfd+7q+0zqz69cJQI+m5RKBHhkChZUUJhL
nJHqD33dXvKYWYYBUIGMBgQojQVQy7GtasUPvxfUTrtxp/yz+fFgEgB/nQGJl3VLwg8jiI8qo++q
JDQR10CSWh3bKb1kAOWSkM4N11kA29xZgtk1rB3izBlCKNMVlDFW7koLocE7Neg94k31QgL1IdSL
wAyMyZKAxcxzQsD5yV5yrn2SoDtVS+HTzi94X2rHJix+wSp18BMo/4ZdAY6rWjvWCXSx0h7o8wGu
Ck0tMGvJSnWlIHvzwkm+jSr9lfjBi9YUDknFTZ/h4dkmoxMA4FJnnZe3ewXbjUrnn79wlW+QeKp6
kN7N/dLBLo6QxEICBXDzQ/1Z9xRnGI7N9RTYu6C+TWewWJnVc15RZb2ZJiF+cS9QEAhJgdmYFWhd
UOi8sr3az/YR/H0U5v+/8D2pKEae4+ntDorZ/gTd8Q0GX0DhbB3nWXAMR1pNadXghwaoQbL3HvYb
0B6KuTLdoPJMwqL8SowW5rOC6iB9QuLTjscZxQjSPc1UMInOoDl7B397/hf+duv4L42u/K1O6npE
cg6USA8i0iAw6+LnENRumjuyOPtdb7U1NSNkCoXYvXvz3VrfPWi0opKCMVTC1+xuvGqGMgR2Fecq
JWjBSKZyDsFxk5pjC5aB9FBZ/XkvoGlb921hdT3hm0P6Vo4GDFTF+YybJlVpiRbK3Uqcgd4BFB9+
6M/X75wYzVPJVfDYY2YilSEv1/vflCE/Qi8OA4Y0+iK3XzKoYoYDlNvU9D5usjsjLqjZ4w+FNWDl
YS56S1KHEIp5UGmb9A4ypP54LDiK9sFw6vv0NtdFYSp8hJafTiHWGzpNUH4jVW3YTQPxo6nTQ2zL
CMlG2XjtxxbicsN9Hk0vWgxiT+rfQO/cHnnJMbtSnLXa1yyFTMKO+hRsq4ze9qjnWCB6A4H98M1Q
QTz+sQt7//jHyf29j+uJ5R6nue0VSEZqBasgbNif06I+66BsbHQLjPx7F3UrZ1/aWwVKtZA7MhQg
9tYwj4D5z8KNBlPGQkPFxkq/RJhamoVm3SHfrZWSuf3+wZldP09aBXFq0lIJuOr5iiomCHVNfbxA
YLpzDGuyZrobTN50rQ1W9sf4msb2x6u99/WrK6sGXammAqsdN2SGq4JkOGogQMctOu08/zZNqZhy
JKoKn7TOa3NJYCgBg9fuFH5h4ynuDauETR942Y+/adv5gc4HHV8GDq91fbEv49ogUiyhpNojfY4c
6BhkPwKvd0c7dSD6rASnvRG4TUewsLk6RjGAFqyuFMNtOLQvs9zyYxyZ6zwaUUOtErrWH3/k5mou
7K2yLdCYgy8sp4abZ5AUPiGkW77WmKLZSevmA/DuiC7srA5IFAYQ29Y7A/qKP1pQTZXpXnNiK28k
hjw/7zjDGMMqaRIdoX1q4L1jHOgpwSM2t5ZvkL2N2vyghbl5YReREVzmcQLFaeDQkv46FsUjRot3
Olmbe7MwsUpxSsKknlfAV4B07btfF403svG+UDD1pgd7VZUNIAAc5sLaKrHhaRekUI4PPYCfxRXT
eoAuKpIMBWE+WaExnEdUd860jh/x3P1eF91oakVxxRQYJLGZ/FWqIEHZUV5CXVoz86mEOOmo36g5
Bt9Jm10HtbkRIEgAn73dqOpVLbQTEeU3vPAumIi6k+rs+PHZVjZjwOKTVslTBmVbPWo6AfjN5Cqu
ftsca8+36VPnKE52mSzFSVzf2WMq2vbHv+2uoznI7PNBAYLAxcR378ioNxS3gMOEEMU9RLn7jSFd
y22MSmCOFUg4UM/H17393MxjFr9hVX4ojTbX88Q3ILILIDbPkRv4GGfcWeKdW7CmatV4BK7AAV9a
69E3n4h7OVR3PNS8Se88x+JDVh6qSXkMOHfku3UZYbYQKogZUtAGs5Ldg4jvJoirgEzx45Ozc3C0
lbfC/EHVZCMk/Hqg+ZLqR6DnF7V+of00Tzx+bGuzuLi4eNrKcYG6tcZwIRxX44Ij3YbQcOIBT+Xl
x9xGRIUczV99nQp2KY7embpO6iENLWrw+wqvI5IVdvWEF0UfO1GYf+qluaKSyntw2g0C0tm7YMJs
lrNU2Rof3LCsSyBXg3SMWLMmWtc6xlF9nNOVObJCHcfS7ud60dyv9KERZlK30AGs+KtqzvKXrCLs
2IfQszM4R4LfHKH43B3S82ChTXNK7MDG42JnezdfM4svX53fSh0KDEMZG03z3brxZl0MlAWYr+My
hwDpyuENrBxDVmFn0wv3AP456YAsT5Z8IYc9PMdmxQ8J2CzpCXo+bV3fnIwgzajsoy/5NxW/eVfW
XmBpbbVrvKJxpwSwNvcy+ps5uk83c/393/Qydr9ttWdMEYwKgYp0xNKZC2r4FmVQ0iho4JQ+JCUg
OdIpRWO2EQkt5KgN5kCo64OP7+PDs+WHll+98kN5UWsYUoUToOwGrx3TABVpcC61r0FFdzz5Zra7
tLVyQwzaJrUawg117vgTQ9bQtgLF3TzBkD6Q1mowlll++vjztpLdpclVDqXGmZ76hTTjVYQ1Sucp
wowcpLv17jjOCnTa48f2tmLi0t683IucrW4gdgOKGe6yhttj+Cjx3m7ZzkL+SjQ/OqqrRKrLpUaS
CWgkhhIkwzlXnwYOJoB0eJZG8nXgqNbkhfQUGezEK2bXMa4qmAn6qrOTUSMI1DkSvOKHYoTfsyB5
wyv8Wcr652qUbao2L3kDIb1yOsUVeciaSphTDZkngWFZuYjvshLz+1Ip3WvRaEXCtyBF7zQNZG+E
5ra5FF0QUG2iJfeqVGPutQ0e1JAeGrUKbGUktyxPCufjZd92SwtXsXJLDbq9fd/9P1cxN8/+ubr/
qjUwX80PVl9dQdVLH49+Rio8aJwOGkjPujtzTPduDZpva0Zc70XT/+Xr0B1HXV7H42P1dVRvkwaq
774bZ0+x8VUCvFK7KOVrkT77ZQ/ZQn6Syhs1/fLxqm76BoJhcR2PU8wZrA5zpRUDWkxgx+E+AphE
wF2PN3EJr1/NDE2ycv+xvc08ZQaoovgJfD5KMn/eHgmSYwN0snBbiVU7/MS/pO4vgkPqQpLoGjq7
oXpeuXd7ubC4ukmxzEHYhAVwWyENDvS/CpNhEJRMypPWB5nVafldovFLyPTPhtY863V/N9UT5MDi
7CfPQYogaHoqo/654+lpDMkF5dudwz274He/EcOjWBBVf69pIQAww8AcjTwSc+EoAlwbvO524sDm
QiyMrOIA9AWjoAp94flS6HaRCko2dCFCAywkamaWY2fznt1mmtjjJtp6gqoLw6ugoBRVOyhTA0Ie
cGWDLEX+1vX5c1gWLq+yu48P2KZ3XthaRQM45yrrOpyvvMihYACgWjNaRbsLG9tMJRZ2VudYkUnE
Ix0J2d8kLpu3dGFsdYRRkUiZn5RI4xkAxGBMgRyb2ZOL3+JZ2CU7h3EDEjcr5Pw+jStfBECJWilN
9KteXzsyqtc5JCzBzQsEcXkcrPI4IpC7u+3frSQXDwqAn5B5Eijq/ukboFYWgCASkXxe0//Ow28d
EwpAK5nl3d+rKYhEZFVSBsKboABbpxQ499Li3bRz5bbu9QzmmiUbONPWCsF9JSiXYs13sYNmBkbQ
aHA/Pu9bdwvjp4Y+q5xTtOn/XDNMzku63kACtAAHCk+hYnkeyXcjD8yP7Wxms5SA14OhMAZykdWB
nxqi0aBsA3Dp4EgQq70fDlV+iizdE87Q2rtPg63TAMJ+TtE/Qbd6DQboejnNWsb+AQP8d6dhc5sW
plZOAzj5spA5EFZ5Kr1omeK19bS3gJsnbmFjtX6GrIRaxRTfZfQ8Mac0fhLxurNHe0u28hMA2dWs
92Xoq4CoWHfn8QnxVfXmrqK8m7Fs5UjL/VmdvKBDyBoFPuifUeXQatiV2xPyz6NqFSewUPDP/7fv
W0+/tHIyFnqHEpQat49piz0Ko+ihNAYUDw1QV0Jq4EK69Hns27tSFIBZyK318W/YvG8qZJvgngA4
WoNG5H7QkiCjqN837iDf5wNgNwposIodXOFm2ZEuDK2idUX1Lkz1EC1ixiWvMMBTmNKscKZ4GA4J
VLldv+OfDTZgCBajJV3UHnRiPOaVuKMpz91cK4NjLwXJLW+jAGUQf6ewvHlpFj9wPvCLdxAdQcE5
ZbnvBjGGqLtCvVHGONxxO3tGVjczb3vwqjVaAD1mN1Z1UxZsZ0O3LVAEAR0ELfA0f34GBBk1rRtx
90VIHD2AAIGxN+kx34R1dkfV3yZWZQewd1LQteDYgu0eAAyIWXYgajOgvc0OevRCfW/KhP3xOd32
11BYgFAaw5tiTUnStNHUZu0oMDb1H9ymf9A9CKt7+1jDzUWkisYhx6ZpyjqrnwhegPEEjMukGZYo
gKNK2E7HbvuDFjZWzq3C1vcJOEm8Jv8clIU9jHdBLexp8uIqt7IIRI/SEVxBvHiM9978m7ceiE1V
ZqqMeufK1yV1IFjdVXDeBsSaZaeRv0LmEnxPO1ih7VsPehwGaSM644X+PI054G+SLlWSy6FrassM
4wiApclWY4JsGLMXIMy2ixaVuP2C7ubTjC5srxZYTcEUQhts4j+DOTP6bnRhlR1gbQ+ssL2ivz90
taKSiHVf6J3vyo2r9C9tUaAkb8bt34Wp31+15rYYwqpsKjUIvBI1fi8C0M4NHGCYO3vmIkUiW+3i
GDdDPbI9QEQ1Ap6yOXIuPKOCAWO/r3PDHbOzNp15DQ26nYMy78U7l7IwMV/IhQnRzvqErSS5agBC
dwpQGZG4XeYaJNRlFXySaUTusz7eMbt9RnSIKc1qr+jKrLZNRC1qAhpeIjNqerLrf4I+UJNz0GcH
+TC1nz92ZJuL+dviug2Wl1JUg9AVw5LRZapOZf9YRIePTcw/+t1iLkysQoCv+X0Iqn7flUKam3Ud
H9WpOFdKf+lJ6PIwdhTQU7JEHD+2u+k1F3ZXcSEH03ddTkR4EUReMUKAWvxOcNtePAMTVSCQg+7I
Kkaj1FwXIgMQYIgjEJb7VowA15Vkx8y224Is3H/srML0iDZ2BtE9rCDu2GQPj9CZ/zXhqhy4nY7g
cJLtfzXh+r8cyN+WVw4TPWHwqKkpJrZO3OtvoFxo+QcGhpVfRf395sjmWcGAGpAcUAh9B+LX1R76
27o0UxsPdvhZ2HGJvlNjho/ls4R/YYKAKyYaQZ4h/RwPu4jFzRSf43E+Kwar71D9IKwi6lQCIj07
6eQ8HaYb3UNMcvcB0puHZ2FqfTy7Maq0AI/X0JeuJJluSp6C4IzsVGy2A7uBTJKhqQfQ92oL8cgr
MzYnD39TStm6c1DTQzoGengg11d3XY2gYt8VWL+g686tUJ4rlu44yT0Tq3UL/H4s5RLrZkCeOiqe
fLGDUtnamOU3rOIL9PkaDshu4KlRaUOvcyhdLjf2x85pc1sw6cB1mcxjkevKAuhdtZapPvKtXyKX
EXSDlIdfZPAHDETuuOA9a+uK+2goidJMeFcNLhC/MRQWwXcCnOgvhhPDZvKey5p3Ye30F5+nrg6C
n9FSHueXBZCJpTWLSHIbomTAWtjDTXgKB+/j9dw8FVhGgoITe6/YlWtodKoAOHiivOoht0Sa73zS
lmtCqg/eTrxilHeA7ywrwsInSFIlH29F5ZOUOlKPSY1bvT3nqNsou7nV1houLa7cftHqRlfx1Pi7
fuqW61taW/kJEhgDDcsSeIqI20Wf6eYgj47BJLv2CzcLXFpWpsrRUAXMI3n9ePs2A83S+pyRLTIu
v6wL0CkIdHNR6UB5JXMId4aD/jxZIDRGjdnbA4ftmpw3fGES+rttW0uZAcfY2cRSCDAOGA65nS3K
+A931+LOEq8HQsGHyFIjjFH5RXSJfg3g/Ov2+Oyl1hdwsaC/OmKLr+NKNSWgnjYAjFQBHARBMTR5
CvSKwVSP8BmPp71W0M4F+eWDFhbZ1HayiLCFadx/Yym3Y6peC388EJGci17c+mB+zEO693Ld+9L5
/y/stnnlCwCn532cK6doqYL4w1Kv4NQ1QyRHu/CULV/DCKZtofoJHCNdRaBK9at0gnAZBEOIB84t
V2Lieec+7NlYfRTo0LpkUHzQYL31TvZQPOqBKdWYV+5+Kk7uFlaLi5iZO1Y3l3LxZfOvWizlEES+
aDO8PybadGZq8ENbIT5NlSungz1lNDWHJj5gAt3TdPoIInIQuidOJw17AWvvl6xSa4lFo5LU+CUD
qPYkbk4HyYqjIzUV3E52CE99s5Mozf7t3YVZfPvK247GmIw0BS5H6gEDrFov9iWz6x6UeWzJN+yd
pd4zt3K3vh+xiM49cOPAPeCtnjdyejyfQ2evD7RVGgA/rgoSb3RN3g1PTOjYtk2E3kzBiZlNAvT+
msu0L3T8uvOJm/Hrt6V3b0ulHJq0QqZWOzWw7c4sd9MwFAZmB0Tz3ZHDrcSNMXRp5uwNAXq1pODU
5eASwDNJmW60wjDriTrasEcjsGkFzSAFQhpQy1hXNFWj8XU0mn1Xi557/a6ML+NeivsLl/XuLC5s
rDwM7QAgyyGdAKImsPVextLMT2FxmGWqOkcCNKN3VYu7mWvYY2ACVZ9q9t5baPOcLH7DygPFUWLE
WQhgrsKORmj3McQ7Zg27cO8mbB6ThaGV0wFPR1ATimLL4PoeRpdSN/FA29Q4o12dyKHp/sa3oGyE
HihDt+0dD4RPMlXIWTHnpqobvyoHDcB9yVS9WTYnTsz2a+TvfeTWqVnYXIf+kSZKxhEEPXo1HtsX
irojsGmDepxHP6Brf4ZWxujvP6i3/OjS7ioPH5W+alOpDDxyHa3B1mU7OLUUBPe6l4P4/PQ3JAPo
/GL0A+PiCiPvMP6BMYYFWC/QU/Af1eZKx6cSWhJpvkeDMh+L1R1RIDcOQnAEYUz0rc6nzBP0kBTY
yaBfUjaelu3N1W6hhv4wsTqZJG9UXYfYMIr887jCfzBR/6bEvwXt+8PWKuCNRCvlBpIe3q8pvgEJ
Ka7CrEXA7Di/I65/3k+BNw7lHzZXIY9mkMvNGz33quqQpTeCqKZge8QMW0YozKB3ARgzSjt/5hQ1
VAcmnJLIqys3GD/rNIMIQLRzv9iGt1KWVlYe01BJOYWRlHtaUABadz8iPwpRrBJQBzXTCUV+Uw/O
mAPVn5XMyUsrbS2WmfxTGXqjMKGcSN6SyE2Q4GBmrzoM0RnqqfGT/GLEVp2YvQb4vJUKjFWbUeCA
ub2KLbk3webst+CRUb7j/Re25kgeQfjTZw+Zf6jBnDMlPyf+GVN7zY3Rm/CmmRqbQfEpU/BE/epH
MaBIpyE5typUn6xasdSnj6Pw/HBaXxMgGAAkB2cLotUqKPpcToJJK3yXpxQLM5jFWb6lPLeZeil2
e3Gb27CwtnrGNaLlU1rw0IuSxwH6SlH2MORwcOMeqfbW7QdeAlh1ooGJZl16VUJovKoYL/U6FcOX
Ad6oezgdlHC3v+a3kdX9mKJZaqyv0fBX2bmV/AfOh8DMeHwyKjCpssYlzXSUkvRHHEhOkpVvICyz
42S6krQ9MuQ6Aek9WW4xbqg/ET3PzaD172UD/KfFeMr06qQmzZUY4W0AffGOaseoUW9yJnmjlJcm
2PfuNZocU80/y1BubymzRQQxRNIeePyIaZ0j9FH6sTvnWRl5Ro45cEgPWS2P5nmSOLVSrb3JZM9I
IhNUu3aqj5YIc5eGihUW/DA2HXgF8dBmwoK0GkbXEhPaBJ98+mwMyYtWRZ+LnD2WEN8qeshTUaKh
F997nU+ccSTntP/MyXjSihzKumPhsgF4haw3hz601Th3SglDeXLrUszgh+SG5aoTAZRuNhxSXumE
wXzDP5ZycCJ8sLIUDi++1wyCWaVYfwna7q2tm2c2cJNN8TEN5BPL6nmC3da6+Bsy6MEsJwZyhdaw
QqlDW2Z8GDrWWoEU4Z8OmNrByvMvWhwBMyHyz/2IlzBUqu6YgZJuPTrDNDqdAbZYgpdGQY4aDw40
jh9nSoNGyu4YGSwuwjsiwoOhSh44BU9ErzBWpan2oFUPsc4CE6Wu0dTJ+Jp1qFv0xbmjlcXGI81C
C5Qb1x7gPCiDnisDYlriS2FAkkyJoR83PhsN9Qb/hvP8oawBHp+Uo4hKYSVdZuohPI4eJtbM0zsL
kklceQoHzRrb6SRVSJaKr4AwdDCFVN6PZd0UAa+R90pveXyvD3IHVBQFUkQGMuoWUmaGzExt0uyO
fxoKxe6DFmUPvKm6zk6b6SAGYgFldZrG0eqgVgbowZOvdlCSvjG67+qQPiixcVCFdpaN2oR8Vlxw
k9Kf+oQxLRwtiGpbGpiMw+oSR88gDo9DDaM5/VMXoPkoN2YTQy1Ybh6YfFFAh4FMwSL48219pHi/
14Zkp+CJI7nb4Z7pSIloCOrn+gsAKWYAJF7ZfpcKTHmzxGkhuRfpyBYxOWykmienL4ny3LaqOfZP
fVGbPR+chj5rONJp7YWA7YQQcaNQudHChzpuTEkBrUys3JIhuUT5tSyZ3ZQBFL2AJRs+z/JuuSKb
hpq4Sv0GXvTAlDEdpo1fp1axsvZzo4LZKK3dBheqijQLwBWvoFBcpJmtJoWl58pDE36pGD222M2h
HkwdiHk1ep33E0VMFzSQJ1pqTtdUNku/N8opK3MnpMzBQIEtQ4pOLelRDl4Fkc0yJKYSvHQ8sYYB
DIXipUJeNYQ3XRZdZkJ/GSpCQfoNgnQXXipm0snPRo66ltTbCR9QwVMsSej36vidYZ9JFdo+j85Q
6LGnAmqVo+Zwo7ILXbaM4pKBrXluzYmAnGqg01WQOffUbam4MdThmPi1XYWKWQGSwif9Fc8ys8Nj
tgMbJJXkQ6wnZtVcIxlyyFF07LFp5XjO6ze8qOyyBqiGfucaNOf0b7XqN1aUAjcLwbRqnKxs/F5U
2J5Yt8OwN6F5deB6Yis99XQIUiXZTRo2EIkLTNa+Zj6GTIrJVGsNalQg0Sbc0pvuPFAFOSfGpwA6
rKvWahPDzGmJhm7sRf6DUU1WZEiZKVdyaVbpcwkipQwFFoZgjvBqQbQUdXIot1GCqC2ZDY5bLCse
g6MywmsqTZdYNAj31U2BlevBeAwpuJMMwXp/uEtDAxkHuF4giKi3rYtt8cP7RhdWib8bIg+S/qCC
pyao6uPIlVvRv5Iud5h2C6XWh7waLRwq3NvGNHAEQZXvtPguIWO6re+tSmSurn9pq+dWk64cYI0e
vBpFieEX/2eHPGQI+nOVpmbEBzsBNE2NhdX5mT3J8a0w3uDwPmsRv4kJ8Xg6XNROukWUDcxcxSjp
9LPmN34QOllSWXL3pGMGMpiYlZS1k46fGHadY5abp5hZ0qDOhfGspoRGZHYWuKW6qKA/BxHChh4L
rJnc+WepVQ8kvaVtYhNyV9TSSajndIhuk5K6OVHcqui8Ph5u1EybbJHID4rfnPBycVnqW2T4UQt6
NlLfLCooXat3ukrh7tGVC8qTRhBIBDS0+Gc/RnQxHiP9ti9Up6g7q9Jf5Ch9zSfeWTzzj2mc51bB
QgfMs1kVOEqCBe7jQ5IN9wkpTLhvs+5VlwcYe61uegPRi1ybaEQdqHAieh7KWWjRKjA7n43XsP82
xNonVj6VuCGS8RZJb7Q41yW7BUDhOY3xEw0M+SOwKjoos+TUrhPZruTMhkB91FeW2ieQMOdWWIb4
u4+66F/KqfEkaDib9SAcaOseaBW+6jGmY+ESScBBtiGdRlCEVm0GNVFip7FsM+igGg9FBl3ExkAk
eEkQeAFTM6eee2ICC5sxYHS8PbTJE/gPoGrZQrrPMJMwxh8ZTK1PTI3+IC2EnPDNVIpxFqAS1Mqz
71eF8TWp028BnFMNcmwmNS5Nb6FjbA9Ja5Pku5+Ls6Sg3Nrfj823zIA8qH4LEMobVEPtGv4x9GtL
ZmDoCIFi4N2b4gPhN57JyEyGMSlZap/b+k5No9ssvqQRnHj7ScMcAK6KEf808nui6wjvujNi9KjL
PzUNuMHgrEXxUPt9bnajfmpS/B2DI4zirY2yoz/qlk6SSz9FgFFgrQz6hVXfaf/TiNprq77JjB2D
STYVMBVJw1cDSg2Tn2KJ6ns/AIQlB/EYKRhgH8qx7G6LIYGLq5xEHw6Z0Bwc4KOEFmTQ3JEa3Evx
cE4Zs1h7qHowtVXSrZpAjbBt3vr+NiTENDRqd7kBnjEcwgYpa1TgFoFV0BB2gngRRxc9HuwyeuNM
uLWkoTLXHhqOR0R96QBEVOUv/XDFpN+pE0+Z+qmkkllVqO9P4qzncOOzKO8gvyX8VmD2ViqQrPWV
HdTGyWcHP0UXrkFA639qeDGnYXCcWghw9OHNnB4OxhMxYrPKwRwiFc++3zkFfxmxfx0maimBuicB
cQ+yVzU08waimIB0a3FyNOTR7jSIIRfJTarfppnqJmrnQvnsQTUkuKTS7qrQ8YtXAV3cpMDIwA+O
qYghrv6HpfNajhtZgugXIQLevMKMd3RD84IQSQneN9AAvv6e2bgPio2VaAamy2RlZfpZ/GIStFOz
CqqE1R9phIvEsTS9W54bFc2XVYHK0Gll4tOYnzrtaZVDhIPd3p1Oak5SSRd/taqdkaJwUjtbNreC
xiBuifrmNX2gtR+xdA5aqZyV3iL4Ff/s9d1MXT8jlgAXnvSqf5n1NlyqkVP6DgEhspdqoyTXmHOf
USFlkhKv5rRWNfSmDLxBDZxVRJW7+l73WyaGz96WnxnuPitZqBdcTL2RLZ5wfaocK9Mkm6xRIfto
mauwVLQ2EDXVF6QsLT6hc8KZNl4qi0+lrH0QLzgfZdYUalURovIUzu3OIX7oeocaq7EddDtohzFA
7ReNpx7n4HmrMiqz1E0St9vWzkMKikAp+82A86qnJFHaPaf5cOzV1R/1/GhqXwvK885sXpPkRYrY
jxcdhK+8T80QWe5RCvSgEEaJR1i/PJi1KUn7xsuk8Imsci/cmuaxe7zKYVtdp8X4TfJnLfH2q/WR
y2tc2cE4636D8Z+0764iAo09e7Uvn6UN/zu5zvFzrOeRRGlPLT6wpfWdzou65Krb8z1WjSt+hKEz
dte0xYBjUX/XgRYCEn5bWdu1IKK6/+A1IGPDeGRNMD5FN5/f2Ds1Z0KNelucq3YNXbsNPeVSPQyV
HEy6Uutky4s1DcEwLdu0yK7rYlLGSUyN3+xhPnrjTsPBdV52So8TW31Cj4c4+Sm1JFyHyyz0KGu8
CF30o1D+WvJi1gv+wsCH414yWV/X30olopa3qbryikTVlOwevouylWE9mTtDaUMD89zVxDGhnYjz
zm5kMq+o/+SE94j6tNTnlfRmWl/TwyU3/zVzI0xzDBtXhbd9DCXRpKniJ21yt07mnZfsw1qLIPcE
oIIRlqp5Uhdz8PuCrVB5kA4ARaxGqYJKGQrkj8anafON3sHyFreEWm3lODFOUnn7FWWl+MfaxfWi
WrFxYN7FxIdC3Y547jb69NG0sFAT089rPkqefsm18ccpOVjxNivdEWmZDythn28q3tzEjDA0/bFS
82+p2wc9+5PwVOYEh175ExvHun42y3c9h4PQZZukea9rlYYAzAD2px6nN3YzIgTeULfodlk9IOXW
sBBvvQiz++mk/jw44rt1bnnPwy1zX3HqnbuI+7p4fqJgPt/sy6J/WjK57R7Gu9+0Bkf2pXwvNSkQ
GX/Y+YR589lSRbBy562pwrGHst5SyqCrOZLd+F51nPHEC3uRh5kqT4mwjrUeh0qlRUs80LmM/mwu
F682Ft/r0cQTrfODd0RJF+OECd7Tgz1tneFm9jStGb1bxSpJstaRnZrhyl7twvZcnVo3a12OCfYT
vrL8pvPXYFOidG5YV8O+M92ow2vDNl6nofetXg+WbtNIFPpxVrDS+tI9tk4dXyguteRXFg+3lE5g
MaSfdb/VWOA9pO0cNTsmDoCYHDkRj2db5tpZgJ31WdtQpzfXaR4x2SVAp4WW8+7ENwsyjP9Qn1IM
fbdUNRjWD08rXXJf92S/qzvODUvQgwaOnT8N5Q1qITs/tVCCGUXbQtloLXcB0fG5utS2tc2T9cnJ
+n3TTpGpifOsFx+9daoFzEfvKcvLV8tL/+hrezC09L6iQEWk/Wsg8uqjsb83HfFXqZSwEs9r8eER
G+uWbgFHMIzSCyfg1b0mbRLO9qdNF7TirBN72OAQHzzb/BT1chfTRJdovWaVG7jas04GmOY3Yez7
RPEd0n2hq+cqJR/ykQVRt6iLyLTjQ2IPd9VwQrX/WDAFF1p1FnTWbUrk7atLP7CKTg2rb7o6RyPM
ep8tVnsJyb0W1nYWLFjqTqv95GXvVdZs3a7ZWGq3TaZzssZfSWIHy/KRJDraadLv3be5tY+o3hLY
xvDhu+2MbzM5SWPrSUm6YB13g1peUsfZSoL/YqDLbJ0Tyo1GWcpQndVTI6aDRtJWtHs+pjunWm9T
V2ylokOhsqNBtmy6SUqUETGsCZvxPpjp2aYYffoK12yn2tjcrSn9fqgPpex3ItEN/1bGjzz0oT4a
yiR7GQz74qaVDGynwSC9acFnmt81H//ZiTjYY3spp+JqStd5yizkxOT4lNhOBNJzoLukc6oE0onL
sXbzXUbnM3oOuczeOrFH10Ol4xl7pbFPXoJFi4JWeAHG02VBmucbdkqpCrqvKXHbMONf/aLU9q1Q
KCmSXUJHacEW61RqOdAqY1hoqvLpSyTfaLxuLTKub6rAFN3HYgjf5NMJtiFKtr+BV36GznLB4+jb
ve5noekwnfM09S+6vdphvM7IW06Rk755Zh2M6YxzWgFbv/AbRZ5mFIjy+G9VYxtOJWToXyalS7a8
9zSuzpSxHQdc4Ymolir5su1CqxOhWOyzbpT+qgLjtSJETuBZ64CfH/23k6Rh7y5HTcfED9bFNk4u
6ACCcc9ozys/k82T6+1XHVgF/Iyi0gucEgRuGM6V+iHUJbALg7fnWj8O+OD67pBH7kgNFlv0e4Xy
qWX7wmJEpV3EgIqn1viSJRhNhXzgxvw1fC6p+pN3w9owUKv9LKtrrwB0Fy/O2G5yVe6Kwt254wcn
AaipD8lNJLZ/vZqEam369SCjR+VlldsZROU/OInELrK9ZdtnT9/raXnKllvd6EQls8mBZ3QrELTu
euGeB4IrKzwXAaw1/VZl+5KNH/2UHQ37/Dgdq8Y24KBcVl2POqKSsZS7oZl2S0y539o7u5qdyFHi
pzTb1dmAyi+26QT6zcQ3L6q4G236mZPqbT3zrVrPafukX9ImJ1MNyLRtnZfWWMLUXYKesNawBdur
y9YGcyq3q4rpx2c3OVFGQzNvalL22Hyb2Xel4Q7qHoxVBA1KDmWzIEpxkl1Jml0xAdM2nsps3HrT
nDcTS/nOYuKgPYM8B5rYDMbIMlASWKkComT5uojPHj2f00jfJPA2KxzuD+5lI8aId/V3MZElbUcC
WlUE2ejiRV8c6yoLcpHsu1U51mjldiO2URrK0mm5NxMTwaPUX+hvNInN28pLUVoMf/8g6+gD1IWV
C5zMRKdLldDmg6gEIk8cx6R/4tKFWt2q5WNYPeLXrpxxoeL7DG16sePXeFx96WihNe4mXQ/7XAS6
TQE1kWwZESJQQ9BJN4Zgwp3+aC6nCEkhMBS/pjnv1SIa9EvfXGvnq2hUGhFs4OPTKF/0/tBkaeh2
6WZd9QPrjVsQFl+MRkBkCxzraDm/jjde0SALlv40tZjxDcFIEzlmr0N9MJZ8p2jmLs60/X9Q10yr
NrxIw42UqivDTMmPsrJOnCpwlQ3z3FMqBcFQ5BnvTUlB96b0l2K4l6SMdT7PyOCCo6xIPBaBV3ys
xZ+cvkfopzS9IkvGe/QE545Hh3WK00ZTQTKvkPQA+1PktFGKH7MAVgP5kdVXMg1AenOQWTLKVeJF
81MIC6JOtR+BUVteJd18WuvqpKzP+gQgrYvGz5XZ8ykSpG5t+jiLLONb7dazWsXRMFSnKbmYVYKr
+9WpMb+DHzZxl4WXREryFdsimDJGXOu/mb8Z0UmQi0ESMqh3zYtSxH5lv1n28CSM7ToqbyDvYUrT
WXE43Xf4Lb41Z+cldgOlMF/stX2ZrJJ3f/I7nda+1f25dUNzfkxFgBE8rhOETJ3/2Oa61RZmDpoV
2km9R5goUprnEiwOBZRrlhB+E6IkhDM/B+TLMoPYlW9ENka1YRybYgwMcL3aEqCitxacbzWxfMQ7
k4P9m6hNlBX/umy/anVULJ//Ryu5oq2bzWE+lvs0b4OBlO0NFDGzPDi6EnqU4QvDQktVgNW2JaBJ
jpBHMc9Hc36b9QFf4/xoFAxr6yFwMnurDkmENDWmQP1hiLtXm0qCLqalc5bzVplVYv76MtjxxPQP
jHr8mXjrZo87n6A54tcZ8E8OiCle8uSxTOO4ERZejBSphDW7+fKMdtfYwPzJO6vQNEX9xqVwcYrp
IBdSAcB+ppztR75x2eBM3ENCujTL+TIaw6u092OFZmtnBqsNGsHa9qesKuBWyPe1uWtM+SpMSSyl
6WitLhrXb3MFzVGSi9W3R6xqw1UKxp24g7whyLUZEXsekKaZh0NZ3u2uOGRWHsQtBYrYJdQnvbhM
wrpYSvdZVAh3NRPypYI6QS1eVXs6eLPzYltxNI0yGrziZvXLyH689WHJ+FOtgEcmUVDgpqFqZVcz
SfZZTWYuZP5nMaqfpFpOfd4goDqp74phRrpTN36c3RbcPbDfIOPBo0tbf1ZiX5LL9Gz5LdfmxdPh
RBbvAOahMWS3qjLHDeyX5PHYELc1YtMfxuGu1cXJadbdaLlXQz2Y4l3l5UqtpfIr2ihmK8FCtEkr
BlKNfsNaEo8F5eg5r31ungXNGSm3UoxAEX9TFGAr48MwmZvBQ3GLUFToZ1ewJhR/0HfVCITtnBbi
aLNCGNFeZ1Jzmb3pVGgJ2j9T+ueBnjzAck9DhbL/VGsWQZY3Qxc7dZWeb+QuQL+xqRU8Yup263IK
6kw5ZRXgbcUwcdUAJAo7YnqO6sHFhZWVSIS+EIDVpnfHzQ62NvvFMmJz8PYfesRYq66bXepcR/Wp
EEAg0+iXSh8ZIz00TD2cYzamlYS98qXYpOj4t+U/OuDGUpm85ow6kDQbYxrri2Ugn7YUgZysQMo3
uLGbPNe3MvV8ds78Ri9CFQjCbckOqXFo5qtd5YfZQd3T9E604Nz0C6Z230PKQKDdrfbq685ydloP
I3XA3kWndQIwnZ38vViUjWUiyDxax9S7YxADJtgagSkNwqnS/MmaP7Uhw1iHGbNMO12qAf1PuGYW
z3smcE4718aZYxjDprmtnnOsTUwCrPyP0k/E9YsLT0qAAXjZV1kYB7XKrw5DTdFpt+ZRRKRV2BY8
+wbl7fyiujRuON8YZhbMjwepz/qltoqN2qqM0BIAZ+YAa7xLiCalAZ6Mrgg0qQoQTmjTUZSYeiHe
bRsjJeDFsOYIA/Sg9VqQ9+vgokJeq3uj6Y7plEYAkZGqtIceaFuPLxU2NEN7Vtruo0hnSlbtsxhv
WYkhQHyXCBl3WvKrpe4ptuWXTLzd1MiNKEsaPYJnmV61uHlyPZetBeH4XaaHMeZnIP0X4PJr793m
MX/1CuukN1yIYp9FquzMQf0rvQTxOvkvM7KTpRSnZFEuWtpHXZo8yU5GjwnoOAv4GQMlPtNa7W0e
v2YQwnH5Z8oHGKFEpTofehqygfQ0WffCRbZ3zaK1mSJ1ySK3arbxIPd2l5xKuz22Wb0pmgUlimZT
rUtotiuKjuloBzJjdFkZ0+q3enKc9PUFVKoJtZ6smGnpXhVZNLZC+okBFzaWT9aof+sK1WLt+WJu
kA3unMhsY1yZBzAyRe5mq5ShSJOLajrkK4aawZrFd9XrvrJSM3g/k6fMzbuDzRRBS/X4MCzNIR6a
iCb2pTNHlJAVlJhTXGB09TG7OfVtdQB6ePcqoIh22SzjVEe0OVcrQ+u9oEgYepCNJFNDz1iusw5W
s0ARsKdTb6rvRua8OUACQ9NeE4XJbSYems/1+JXq1V/dnC9DlYx+a9P+pHn5Tqbe17l+bUf91XiM
UpNY+dDLJWM8r94MJ40mXZ4nD0u9qTgPA60vI4Mv9K6Qw53EPxXGy2qmM/NXIXfxDMCJgO2LMwCS
FBWuusXwntrjtWMQUlXD1lwfMbpcaQtgsaCUHgcs4JyBYffome6bjsGgeEzYplp8IEd6N2c9VHTt
MtROiNEyOFops3Bq58yfuu7FdaavXEmv0zRejcm6OkNC3z8c3dJ4sp0l/V4mwGW6GaZVVGrwQqJV
tbeVLP96pr2rUCsyR/uk8pnHeD6o1t8pLzZK3R6brMHJpqh2i+oep4lZqK7fH+CukqZp0I2F5teo
aKv6oPtyohcDzXrnbm9G1sjBxeZjz2xjKs3N6vRvYigYOi4uPse40VvWi8asuoDLUMT6j21Wp6KY
AQRBwrMUxW69d36ZBwdzDf+AyUM4THVAF33I8KKIkl5+t90YuZYSTsAG8TAflJYxsIPOf2mXnJBc
p1fU4bEZRpA76r+y4PdVk34oQQYQmG8Dj1llqXw7SOUujxmU0Vtv7ZpcsZWKGAXsyxiN46Snmej4
GZOVvGip+k8voU9xrrqgWttPmaublMnZMOnImDGDatp6m5aaOMILFKF0H9yMPn0fSkatjt5Rl2U/
xoprQdaN51iKS2dnX1O8IJTdTm0wrZZ5tvOS7fOxfVGFBLptm3jn5VLfa5n5JGLNHwDoBokcboP8
3tgvd7MrIECIj1j/cNxuO6/5Lh2WUHlAodW6tci95WRG9hpHcwXJmhn02qpYEiSnonPPdaZfikns
q3LZCSDfWRq41y2bVdq+E3dbBHGjTP99aLZqsoo6tTxopBscTvedk/7JNTMYLRg8Q5YcNUlf1y5y
06wVHB2GoLN56giD8YiNL23tMmuM300kC4egoL9rFLjuK4R/yCGan2Gz3fb5SXG/JpQg8D0OxVq/
jcwhcylVJLeUaGyAPrXc3Bcaf8r+ztA9dDq5czrMZLLvFZqaatJPCOdaGet9Fevr2OobFcR4QN7C
Ecm7o2NjHOPrlat/Z9ALswIEKuPpaUnVo5ba+3mqtl2RbJeZhE9o4czsezcF2XeBk5drZqDqJWpl
P0H8Qo7l7kDYofqgFFc3phkf847rRwsLz50odeS26SY/TedL1Vj0k659EJOyXS0taDFHF1YfdIB/
Fhhlu2AkXXYh/x46OeUQhL7EtKh8JmrZZKNMz05ZPBsGW+49sXpqj/Zo/TiKFumzt3UAqqppiGwg
u7ZooEzDm8Cxw3UtOCFu4JXzzk7MLZj5STe7CKG2Q+3KYGH4s8QIAYsWvoexm4hXI+WxyEo/b1sm
/GbQcX0V+8XmVEaoUESmMzDKVkLO5xXCF+cCpLaqsGTi3aeV26EYuBGTvGi8jRb5KBlEMKvJueu9
S6zpEMLMFNqLOE+VvoU7ddNXJ8xrUCWlDvWah86NKD3twp9oLFTIQBXowteYqJEn9Y2wmRE0/C4I
Al0OiVRECtKQj++SCzsjo/GZTVhkJcp3PGcEuGLrNPNGXeKLOXn3fPGOnqgByOSws8VjvPkvzZZt
bI671snQc5uhLFoOu0TySynh8MxT7udZ9UWtexOlPiPGBAsztf8WVfqn1uR3bTe7dR1DrSNUud0l
RjrGz+khQsdjJJyQBhiCEKUmA0JL16+k+f409u1OdslP5vLVS/mWJ+opxdJuzkwmctt5QrJ6WZyf
0d51FbN6e1c7GG3IMtS0PbPzEqbVyTJWSi1wwVkhecnsmTVYF50TzYv65TamXzPou9Eh3WlHVk8G
BjTojlNcR1X91+zG0KCgVNkJSVGKrLMgJorb3a7xXiWOpISn4DE80dL5NHvernyUNm0a6t2uyst9
3CNeA3nCtQsG9yVoCfv8Cpq6ElDZvDLIYFj0VmqfsZfvDAM8Prnn5sYS1qEQ27b6aaprXtYbp9y2
ZRq0ZQadMt8oZXte8jJcnK2lj34MAbKg1x3GW4qohbiXQKfu3z7fmdafov7sk/yaq9t10YPZOCfK
DESy8yzpN7MdVvN+EinbGdMRfO1Ya3vHva/TG3vzYZZee22/FIemgP3Pjy6jatYJQ0mgIhTgwTUg
fWBA2dvcd63ZyPJtAHbgZbKSzSBjwJl9s9zSRiCJRwFfWsGDEas434a1N1gRm7b2itBaCWOILiYH
0KLLWocm1HPwq+VccM5kfjYb5MCHr9WxQ7cvo86DRQPpxJtak54H30ZjiVzI9AV0S0PzjfWd1QUk
zLe5mgYj1K+Bt2r9rVMmYP21BDOw+j/68NxnO7XJ/Lg+Pbw48mb1U+NVab4UwliqMzIpNTSI2qBx
+cIhg1GSMjynXHy0L8n9ERVkxlnt4+BBJ0q8czZVYcz4t1D+tCpLL/KjpqzmwhpS5oMJur6z7QA4
Te7UGbT2hK7snrllIEsNt5AqHIyfqgHmhgVW7fKYCwMvm9Jj67702qXoq6DpPjs0KezvVYNH9vy4
g07FJ1luVeMAFu0mQNzeOTYgEyutlQL4VK7nKZ8xJ4DwTAGha/GDt0jl/F05lwzIKfV6AhOnUntv
8FWfP/rkmhtfmvmmZ/vKGGCHD/5IK6N585bss9EhyaQXxxUXqz52NVVBvCjXSjfPzljCA/zC4/xs
oV7k6ieprVuGo/oS04iAkTItnPTr4yKADRelD0Ht/Q5a9FT9mOmXBWEgryhgUz8W+ibvsf01+N8i
aHMuhXZizSFq12oTzM6v3jwLnQvI/mVTDDD2anfAzyLs260Oup47eTA15ypzglb9mw4/XFW1nHv5
BeiBG3n1/kCMreyjgI3VGkcvFafHMFoxm2i1AR/nPadZpOuRYy9qJn5owSv59Jrb8knRBLNGNSir
8lYMn0IlgyA6TB51hkwB0GaduwNjnA1CulV8cswusrwvD8KAsekgcDhDaMZmhMpXE88Mn9yoBcPM
zO5l9oxoUZR/Cs+psWJgvzurxnZyGTuG3uJl0v6p/aU3aAlXkCiakXKbon2k9a+PZ9Uvb6IxXtLW
8RXlqdCenRiahc3oCKxYz2WQiN43132PtshiMqLLB/9xChLol6yIW2y+OduRPqccPzte5bi/DyB7
PPZyuOD9sx+bHw9BhgpyTQyDs6oOLckhNXFZi5qFqkRsXAC+TLabWWFyDXVthOg4kyEFVYlF4HT2
Q5keyuWp1bnLsFmn1xnr3CQfjzy9AboZDIxToXzbqbeR3veYYvej3mFlB7YHNSONbxiRndAXCdOZ
kAb4bVkhu/s+aq9RKq95NtzU6mnNvsgpXX4jBcNHO3nzoewSiicT7hHlbAFXY9sPv70cj4LooJpM
19InBe5VzcoaPNBSClAhKM6DG8aOCLyYflqInVwU3yzrk8h2OSr7cKYYA7ATKcyYnpAhQXnPqKI9
+7lf4gPHALPs/eoxPYmVbQyJKjuP5kb0typ7L6bnsphoLqCXFZu+hJU77uriNbV4MeS2r4Gzfov6
fR4+c/HBPC/EO3TTj+8ZVzalLxn0Wi/ZuGBqhmEHRlIFTuxsxQQ4RrzJzduUn6VihLJhszPfOf0/
rbQOS0kGrnYSBnpyW5u7aDFD0K7oKwQAKeFsbJTmlUC+cNd1N6X43y0LmrL1CYeJAEOxwFVPjq75
q7Ghj/YdwaMqwsIDfyz8bL5Z0g3VpmCUvmkTNFHVkHo8wPOUcawIRg+1TWUJNGK0KnFzus1zuuuL
u0epq6ZoT9HgVzOl2ASQJYN8roNWV3dD1wVTehPyG/pkhH8EowZ3o7pYJUGrsMQmc68dELuS179V
P+zWSYRxTNXYnEzAGFXbjHC1MufJmbbc3bYHJ/AY9f9o2b9E4+zqf8rkasht2T0v7czoS/cX6w+5
rVE34K5LucWXNhxgQSjg8whsbB3zva/e5fIBKcAXRh/mhCu9/5jTlzU+Gv19yW4wY/nmVWfBfCL+
QszBjQE2tfLjJrzRdHsa99jynovqJe+2U70EjzkR8aAtTuVy56cYdXw1mm0pyufC6UKCGWVH0FUv
CFfTIFMTgtvGnT8Cv5ulecybEw+e0oDecKDPy6ix/p9yze4oWcWMSe0rjCJqhBrG7Qe5HEIiPVXW
w281SSYMjqpdrZeHtNuTxqoeoq7xZZXlZ2kbfqdsUUyAFq9Gq6tBlRcsRG8nONrDnAfKUtEPg9Si
bpqf1OFmpydq7djbe3F5MlYOyXZJnID05jgfIw2PUGSAwggAx+S75rSR1aZwMeCdlsjy3qdh36QH
G589soIdsz4AZ6Web127lfWTxdjXnQqqics4PMZ7J4Ne2FWoSgv7ZlgDxW0TjNXVYrotF3BvGnyX
jYV8SrbozR7jttjpE/m1DszeoFZ6Y+IZ0bWHWmttcT2EhftHMqZUTLDv5d4nn42iYvryqZSu76ne
EcEcIus2Lvp9G7cUQR3mfMo+7U5UY7rBAYQEZtrl00NlpoOoi26Q8nDlyPUbgjAXiXaWZX3Wnsn8
g+22BvxV3lx0JqfvfNHwJwaaxNjP6++t05WEib3SqvvZrqKMC0lZYFzqpxFSpI6HTxK/1t5fr/Ae
87t8/FqT50HMb+aMTLPY5LxBurrsE6a78E7IeCdW+zaLFplm9U0qxXiCNYQ3wAEeYr/1lqeyVPzC
qoNVeThr2hGaEcQ7FPYVxvkMozRj46SXRyDPHBNMqSF7Lj72dBFbiKFaAhIkcCnNM43U0NJNlwaY
9m3sH0+QeRKIS9CBRvdDR7dO9U5FTLW6LudFlXtKYqQiwsymurTHsy1IoDp8okZCfeiBe2Ne2/TI
M9IZiIpk2TrMKVA57WbpU4xp/cinFxHliV/DAkpBRaXKeE7rQ4XKJVl+kXcPas8i+/VRn0/gofBz
h8d0YH6wsqm2htAbJcO4L1YMrm5ShSnxx8H1EYvu/dxEpJPCutuxGQzpBaIVzMlnB+FpR1CdEpuX
dqt5la89RNnSL2HvDNPeMLqJEi30phP5mH0CbobCmMJ8HgzG169MbpTuavdtiHcHPFTn4LKyuihT
kDrPExVF58Ic5BfMjG6pojrv1TbS8NEo9FTDE8kOmogW17t0JbFS4rQaOiarZ+8SYutS3JLGgxpn
HcSw+IOz+KP6bnb0JQD1YBKsUDS9B2uFKhnDea1PDivPtfRMv5/etOwxUVtJfrs8yfweYp5OHE7j
TV0ScjSL0S3NuWIdM9XAWneLHS5lziuP3LW3BdQjjQWANnYgOTbbQq/DeeToeIRk2FhD1/ht8qlq
+8LkoTZm9PgKDSKV1Hj/k1dEwxtnCmR9ybOcLQ0GilLbLHzkXAuV5clRp/9wk641njKj3KgOEBQR
jopK8+AAOX/cddjqxadQtqPZRrlXRG1xl6oDU29vVNBGDN5Shrv1blweuEzqAynLDuu0Jg8cx4jQ
wNtV5m2AbuIyb4FMYgDvKpCrvIVZEHiY6Od/WuFdCxWsmFhZG/tGLKcHl2qA3rIiMTRxoT0w66NI
r8G/+Rw3mX8M2oCV7N6ZlVd2IK9Wfpex+czjPdnausvZ2ERgE0qquk3Em6BzgXrbUASyZVOQ14tq
07lb8sEuYw4PxM9g7YtHmy7wZ2dGZbr7oghwxeUeN1+PxgA7ImysvwzE2VW2NvtJnHROXNnHTHl2
hi2BEUaeJo8HB8G4gHqYpX9HtT2w5FVovIj29jGshbZg9R2twWPQZW7q/zrTOn/HUiHgVfPzNdnM
4CBDy76SE2iN62v6zjRfXZgl43J85CqilKehvaz8VMgHWQZ1U7IT3uw/ylyq4nVkvasi0j/NjwW1
/5F2HktuI03Xvpd/jwh4s/g3JEjQdKuNWi2zQcjCe4+r/x60ZqYpCEPMO7NWqJNVyMrKyjx5Dl5X
kFuI5V2U6UcgKWaX2N5gMQLzuYDYZigi9A0/iRGqTql/RPQhHIM7fWAeMoQvXSGBOVD83eiEMw7G
JvM0yC/L7Ygf67V6M8oJ8C2T+EiJRABy0u46njFJ1PATAyce3w4WOHKqAA0lSi/g1Iy7gvw8gJDA
6O8sNs+XwHxpsjMltPmYgPZhEI95FN4q7F9VfFFTZRONoa3pz14hY4c+afG2a1O7dHtgNKmtKP6u
80vyGwZWadaJ/I8snGDijIbUDAno+qYfxGNVR1tu4dsBEgsoYfa++jUro71cynAbSqp38ogGDOA1
4DiMxJYV0HYlN0ioRHciz4YhSO4Cubh16Y6UlfcBPeX3A1lA0qnnaWRfljsZpM3UKi4fJWZAXMVy
Ar29JfXAeahFdcJ4oN/CuyH5IFmuA4DGKXMmdISo+EwztEG8pa9ugvTZpNMHskyqis95SU800igE
jptE5BUSAwptJf9DFfZ7Vbyv62pTy96xDY6+T/XBbQ++r29FwTtIfWzXMs3VH7FAvuzdpFZvi+1z
Wj2XJN/B9z5sjzp1zkj7qsjyOdPYxeQmyL9o5JVW9gRH6rMoH/LhttMfcl7jBuWdMDw0Pm/4MqNy
yBNYfRqsnjaI/kCO3RfZrZDKdqbzDgdOw4iko4g3vfn25zN5BBcIX/5ZS9NdKTIaYDlQx9qmexLx
E18/ieOZ+OaV36yiPhd68oGhvy8mHeuWS72m2p+HxlGh1Td490BMPO154iuufCTKpTzbK02zzZP3
bGbLPIWlKhurz0+JiBw8Tt2Ts9YPbRcdStDHlvXe5VgPggXuprjlSGZuuYVD0x/eiQOJjDRJNvg3
iiTxks3edi5p8nQ6FG9X5dw8WnKTM5BVS3bCW0lueJ1RWjPG2yb9jCTrkeeF7eJpiqbuYdMzbQmQ
5kAVXQYOpB+imuJwb32SioMa5Q+Nkj+4zbnt35pW9Q1QhVIxIi0pH4sQ0FcbMSYaZIPd5OYRKWSG
VSiVm5F+l8bCm1rx260x5NOrVT7ywnqEOnM3BbYpP+X+FJWnoNJOfnbsBa6qPCVnpJ8E2+GdVZpv
wMidtC5U+GbUbgE7RfoHHXykwW8/KWJ+n4KTn64xdEoBKjUHmcOm6Y7UC47GjVW/8apvJjgmt3TG
8SAy91CI+6wAnRFuEwYncJoQfFtGFzNtQe1U1oE24g3ZJ/V2pvqBPdU8nU2eKdy5uehwaaeFfJIU
BtfV/mfdeZAIKsaxBTYfGBMMhntqmh05lIDBqdnvohBlrIxCCUA+080IEZTjuy9BP/2q+NtY9OdA
T7Yx+LGQ6TTFl06GVRIV9k1y01A7aaHXahkIEhhzR9f75GUk2yC8pleVLPHuAmYUhg8mU2sBwLNK
2codQ4hSX34vBiHZ5l4JcEAqN3kR3rVu+FbzDeoRvCICOhsU9kPXDtss3wl5AOY6kG4CHW0SCFVL
UXxukxh/ce+FqYwgisBqUOw0zeZznpQmoS9/9IfpTSSbP+QgRu8w4c3eMnSyaXozP+qCe99H1Q/Q
Zm9imckJeSp+d2qEp4F/hUTMS7vbXIqOsCkddPCtY/bOzIxtVR4m0FcrcOVm2ft8EA6iGFKONMpD
i7b5Ng6ss0QlKYwnUHSaUFYvTUCPLsK+khIN1BS9OzDuN81Igpi4p9byPhSwgVP0yE4GfHAbVTe/
i6Xh7WSpibZRAGahKsgFtoDX6duahxKx+p0G7PORasbILQpUwVMAH1k08jpjoCOg8mygpFARQkvq
d3SX76KWSTr+PrMZyA+LyTcwKEexcsS2o2R/0KPkntBdgh6QGZDrS/VuTKL7UTCctjpZgBfFrLkR
xXFnqjWv8ebWHJqP7qhsFG94D7wotvV0dEQqXYnIPJSbn4uADmwZ3fMatmglSaF45P8/UU3nu2yD
UnwPQfpRUfb6yOvKRUB0dKoW7ooOnC5jvDHDdbHVfwuHh1b5WhOLeLx7NMnGUuS++ppOB8eXbrwC
MefhYQK3lLGDbuGmaJmiozHL/+QdowQC4y7RoejDc8ZRELy3sqWe+iClnegDI9Xfx414MlL3xPMr
M37EKhBVifHG6t6oM17LDczgjEQxSjrUN1LwjfZBFGePWf0hiamzC9SWQ0bVTHyI/juht9EVtO5u
pnIqUIId9TtF/6ioP2pA/ll/n+bfGNG+ESoHqR8aEge/O6XBXWgOZFwHDaHoOH+n+bd99CHLBIYE
wWk9gmLoSNMjod+O4OwA4RaPjdwevQ5RoPqQZSe67vuxVBht555g4LW+7ahwlxpvBOWTpRcfJS8G
VvqmZSzMNd/WjfUGmOwRqo2jB4Kv87pbr6dOkG1IwL8N1TfLuKN//K4AuKGmP8Io248azpMIdBX0
XDrE7TS+pzfAV0drmxnD2Qo1R5fagRkDwK5FVoDdlL1DyZUC2kjiwQPITmMcrxc7u7QAPqmddjQG
68GtxjtLDe3QZeKMudzGNL/ziv7WlhmIzi6+HxgUnRKohrDMo5h2kvxO1/tbXnRpXB3dCQmJLKhJ
0RQoeVd+HlWR26BLv8jUn6Qkr+xUSHcp7YvRIM9whw5o721AazDOvjRudQZydGPiRREC5Ep5pzU1
z4HwHKnw3xW3uQ6rUdg/R9Ok5jACSCjfaoL7PgiSM7Jj6q6M3BrU2KE0lLu4Km+GqcVfDjufuY04
/xjVh6hR71Kt2RVR9a724LvI0LiH6k4PftD141ancBHL2hmhlxTUg3AO1BJ2geSZi2/0sh+aq+Yb
L3FvQ6/6XPdkDrr2cWI/oPsecMXUN4PVnKijuDEzVEbJ+HWjPRX9qemaQyInz/5I6yNpSU0TzeM1
qk5v5bq5N5qnqmhRqKjIkcqBccta2ApUhvP8sda+oCP8JGa5I0TRTjTGTWS1YKxicg3kWvh63S6L
4o/5qDdwEVCiN9P3Yz4dYOjfqNJAonAfWQzxRT9ExXtKFWGNnGmBI1GD02eSalKh9Zlzwft1AwZL
52Go+8dBH7YJDwgrHQ86OR11pKoMz3nUH5VK3ft1t0IjIy0wfkBwIDOUozBh+BtBfJyESWBOyXG1
k/b5R/pS0S7b1uch3xCLjhbjXC/yZEwDXqdpWeAz0XRZVw0JYSD5N+ZviAGqIWEEykENl8/2SVPf
XjcgLTBBaTr4aYnNFSHRmPHwhFpdZeIgUybbjhBtSTaVmNvxAbzbJrGHc7WiXyFNIm5MxntZevz2
//+fqRqKqulYkuFmkhFsmhEa9UXl66AqAyfnYTGM70rh+zA81OGHVHFi0VHBRaXS/voiF8hufrE5
I2wZzCge9C7OaJgKx7DXgbb2DEorbxpVs/tW2BmltvLhlkii0FtDOU83FV1HYOxXfiO/KgxVAHru
6EPpkR8mvObi+lx15kGA4CVNREcwAtorYnL2FAUAnv/1+qqXP+3FT5ix7iRw3pmVEfl8WphMqz2z
0Y58ZCR33E+SkGgarJ0TcclfoS4W8Vm69NqLwOIFU2Rc8LwOx+ktpwPDL3XrR954B5+Wj655B01s
Tm7cnXMjj4+V0n4IVRcgmH6XJf5zVVkPFK8+lDGF8pTidFnzk5XglKvNBA0CFxHl9wmCxWqT3itc
R0NUPzD27jNfDhhA9yEHn2Yf2oIGFWS/71ogUh7CSZqEMnam0hkBUDWOKcN08qnslG3GkGpPjavI
8zdpZCnUvdzwptLV59BTPiOZdaOF8vdx8J4NJTpZKs37SvvaD81DEkWPeqw+K9QkN0bu8rhTiscM
lJyf10eX4b4B8uQkjr4bFRPTPtMb4ImAjWeOXviZbXU8+LuU+pjcyNa29qKPssaO9aZxnwMOKD15
b5BhhVJz7pkZt5L6TkSGTI+qg+rGn73EZ9JHL56paNVTyklPwTA+JT13reglN9bg/jBTaKsI4eBE
6Kr6oDviaUA7jBkAYMKREgvt6Zaa5Ra5l7tB8OmD5GBMr3vhmkfMzl6UhikjWmPG4zjauv2Tphgr
R22BYFa79Ln5STMKUGE5lNljKu8H+haqwaRtKqh7VaaoV/pvfRfKibZZ42NcMzw7X61Sya5olMDI
ACqJZIIyOvJScswyphsMWwqSXdclT9f3U1rb0Bk/saSOnRjid07yLG9BF27DO+kwMeCD0UVpYOOf
svcrJhe42i53eM7YqRTDqEgR33A41UefarX2TrcgC7d2FWoerXTIeTLleyahw//mPdr8dqp7Hzwf
UdQTD0MYvG1l7fH64la2U5sxxI06D0eT7o+TWu9Gk1FP3iTXLUjTn5hfeRcOqk1X8EVQdIUkjduO
LxYeoYuD7GLj2s1H4PD70pHdrWav2FvxS21a8oW9tuuFerDygrgv7SW7egfLz5vGaQ9QLuwgGnGi
IxiBbcANoO+u217bzdnt7g5K7+dtnzmtoZxlVbglBB6vm1jMIC63cxZRvE4p4rA26IHpne35LjDf
qVko0rvVmPLnwWR1XkWG2H2s29i5bn15gZqK/vqLvuDsW5ZqX3SxOgWbvtyIxfcRRpXrFqaf/7u3
mBbdHdLN34gRC8/yNBilPIiPRPrzjkkvPCC7yq3n64YWs1pDfLU0c/0wj8taYdoF/MEG2gvxB/Ml
m/Ktt4OZiroPbEcPlkMjyBaerluWl5LAS8uzXXRr0KV1Xv/0UN5Vx2Tn37mH5MHbWVvFkbbWKf2k
7iGCOLjv/BUhhxduw2s7PDsfnSRFmuXRRM3L40QNXhFE4UMTthONrl9u6RuM24lldjgDWbm+dGkp
F71c+uyEBE0h0ZqxPEcr7OERogYEA6N3NSWEj+mP9keGLnpis+w3wg3UYivGFyORJCuGqCNWACfy
r5GhFoRKrsumcOr9uFe34CW/oI551E7piZHNx+vWFo6KDtoDMTS0yazfmFgjwZJ86Gp8MHu9RLIm
7iklyitLWjMy+5Zj0vYB5Tzf0doQaJbLHPC7/7aM2Qcb5NZrBw1KSUOQ7zM9oRzdr8gOri1iFtEK
XXVb6irslJXsmbfYi+qKOsr0I2cuz/uVt4ih6pJmzp/Poj4YOIThO1Vf7q2Up//ULq5XrEyZ1hUr
L5H74uIprSH3as+CGBemFkVL3wRp+wElpHDTNxIVQ/9/D8a6BKc3mjzUBGij/+rOmaGkWhewqj71
d4y00gwZVoLF0sbJVBwg9ZaQe52ThzdJx5MgHRAQyZ8G70cnP0fux+sOthSH9UsbszwycUu5sPLe
d6gu7tpvcbSfhCcQTLDh1paR/hUcnV78OVl5iy99LplYY/FCpbahzzw7rxUm66woc0Y4QOX+tvAe
Rfid6v7Wo1x9fZFLLn5pa+bizRj1zLZgC5RFCgg4zPrtdQtrq5n+/cL51MqyClHAAlvpVEiQJtCU
aYxGa0oEL89aZrpwTfPIfd282UeLY1Xws2nzxPRHajDlQGPH+iDlon19WUuFBB2BJsOCP1tFsGnm
5KXc5VITU7wQsubkQQepMfnQMohZvi1c9cgg8FbNhT3TDFuv/3rd+NIisaijiyjLuji/L0IhCLvB
bBnpT+m6f3el51pEpOd03cpSgqwTnjQLdQhqUXNHLJk98SJJR05sB20TmNF94gQw/diWEw9chuKb
/2hw5o2FnqvpWAOlU9EmrJjpy7b0fexJsjeMnHj7L9JiFsiUmKHzGU1x9ozp6lqgLZsVTi4CugEJ
Mer9ymH+m018tTHd/Rf+n7WZb/YDNuJjeywAhG8Cx7tpd9IO0fB3UBqu7OFCRfaXNc38UrGgiQ7d
znt5ZfRHeHSOiJUdx9vuYB2u21oKwpfbN7vkE8/3Q8Wlk6Na2m3qV58E6HGSoF7jjl+zMwuIvedC
XxmJHorUxU3dt8d0JIZAcbT6RFsKh5crmjngEEZuZMp8LNoDNgTMtnvUbWEH5mGrot8Q31pP17dw
qWzwy+eahUe5UgB8cc4c6a7fQ4HuHSrHhfBf8bfih8Gmfr1fVapaCh+Xq5zFSGhPQpP7m1wX3Uro
VGhwb7KtsM2Ztd3Qxd2ah8Cmza2vaP+sfcdZmgtbrg4xC/7CvJSbPTHW4xYrx23FxDzVkXtD0hhl
xPuhWRgYK3K1G6BWK3fayga+3A0XZ5oprCaRzQGZBs29kZjuNblfwj77CshuZUFr8ePl3y9staoG
8YJP1SAfvvdmBLhVoymu7N0e3PZwn3Npu8qT3MU3KWjJXCr1tYgyRah5+njhLr/ddJlUGgw6+BwK
QBPn/pDHzLnaEKDtJoz2vjOEFZNrX3EWWJoyTRMzQcnBjO916dkN90n/uHLwVuKkNAsqZiFkQ9Bw
1NUH6DO2KN7dw3i9g1r51lgrjUwH6toOzsKKEFZN0UxhBSyng0rm3rS7++IWrrMjbHa2bFP1P7ow
b0AWtLKVq/4zCzCV2tYW9Oc/5VPEftsesq/9lpl3MFmI/QKTWtnYxRiKGrypUDOWfmsJFqEOh9NU
VlOd9Km8r5y6v2GSkcbVJC/M7HEAHFNaOZErRufnXqmURJHSqnAEOCrEaWomT1dMLB7613XND31Y
9XVgVW3mqNVjqh10JkgYj/Czd9f3b9H3L8zIv+YLItAMUEwEyVT/zPsQKo4bKW5WPtLads2SBMtr
8rCeMBgjQ7BovtOc8J+vr2PZ8S4WMjvEtZKLcSZTUVGd8jjcThcMCOZt+hhuAlv7V0fswtrsOOt+
bAbkj5RQbNOpftTHSb5KehCP5UF4N+xlOyd/ZE7vnbqWtE579dvhvrA8O9xGBauyVePv1U7cTjlD
/954U+4m0d30Afat9yv7uvbtZgc6l9WSEdqGJ9sd2D2AhQ/BJ9cu0fkNnsAHF+nGuF9VJF1z/lnK
IOq+b2jalOohwuQLDry9fE8wn1OfHQbas/hJhW3yuPYWnlKCa5s7TxnAnUwfdgomyp6Z7oPiTOX5
1Qg9naordl4qoxe3rF4rmdJ52Om24na0qy1M+RGFRwvdJQ9Eh339I658w3l3n+9XJONIiwrVcjvJ
xB9jGq3d25MfXFvSLJC0dPe8qO8yJ6i/GFoM6zEwnqjdpNnbsbJ21xe04h/yLKDUTZRFTOMhrOo/
WkyVoyu8V00kEFbDytrWTf9+8aU6CNF0ow+pLJK85gwlbwHNbgAKpedhr2zLk3hoVOf66pZa9mgi
/HWnzdERbhumuaQSXaSv7dH4MHXstZ31UNlIS3z1d2siTGu7OQspZgVhdGWwxiw+lNCkqtG5aM8h
ci7X17Vy18izUOJbmlmjKkFhsGpOjeE+CSWUQYnxH51jFjwCLW4kbaBPGU4cf8bY3wsDkzm6/CAP
3efrS1oJGPIsYASGUQ+tgSMa6LPIiQoC1YBw9AFsloh4bFff5sX+uskVj5yrNde+VkF4xC4GQ3Xg
CtroaNr8GxM6iZoKVMeY4ze8KoYX3CKJAzcBwwDTjZliXzexvHGvJmY+F+d0A4yaHgQKNzfT5Tme
/lGkXcy71Vc7M5+ruqEyRY9O3aQZ3x+Ztz4Md9qJO+QgHa8vafkYvZqa+R2Q7TCsFeB+bhzDe2J9
9CR3J4JJ7FAUu27qbyLEq62Z3xlh0kZ5xhd6SfGbQ2zDbnkzqSKOyaHcwp6x8phe6lgRk/6yOO/+
Q2RauWaBoh4o6F1ZwaOMIrIu7cnuXXIPSFBM2Ny/TQi4ZrNWOVv0FoCeqNQDKvpNllRQk0IwxJfk
rj1KZ8aM98pOPK+JFC9v66ud+SK9pABeOrCt09uzYHifbZXeNMAbKL0jHWevJRwvMW9+bU79XU4a
5V1rXltNLCEECcfKTEN8cAeVoSKmq1sqW74OAbqgCVtP9pGlS9BRaN+nEGxt6lyN9gODmk2UQMFa
QOKQKSCBck09R53MkJtlfRyV4tg3HsPdhUFU6h/lvH+CemA3gFONh+H7dY9cuv4v1jHfOT/NRkRi
uENqr0Gu8iZjuDH8NEIbNSaP100tXSOXpqYjf3ElN5IeV8aEJUrhGBgKoPeSgojZsFKPXoqzl2Zm
CQ2sSLVZyFNtp/vsYqVP4rVTvNAAR/jwr48/h4S0PqdY06nGMZo3QB8dVcOpY2CrzBBsMlErs4C4
nzN5rcK5FKku7c6SmkiEACnxxMJJte9J6O6JWaXCGFLz9r99qelLXnypVFIq32tpsWtMFeXRW99/
UKu1B9FShL9czOwmUazGyM2RetHUN5sivHsc7l5eCasRfs0lZpeJlca12aR8L9hE97ryVQislTtk
7RjN7pC0HEXJzAlAtQsLYWkhqhJQw+i7iUwV4tVsMP5Fa/Ny+2Y3SQ3rMX+cDKa3mJ4GimQg2hIc
/pMj6NNBuHAEtRGFNu25PAT9K1P8T2NsMPHir2zeYg3gYi36LDJYTO+lmoY3h8fgoIw35pHR9HKn
Qk9PLYhLuVnZPGUKAr+Hb122aOeo2m9tucrNulY3h8KRHWmv2Kjkfcl3xqO66Wzo/s/eiSHVGs6y
8wTLQw/9gemP7+auOSPZIjr5DVLth3JffFlrLSx7qsWNaRj0dc3ZTqBfHCC0ybUSRh+ZTDmGrr/S
5V+8Kw1VkWgaa7L8W1fQGww9MhhreklBGLCG3WT7110Z2cwcr6Qgi2t6NTi/YpBLEf3IIJUjS4Bn
74Morhh4KcL+9jUvLMx2LUtrOOOnYtiUVWntNtpt2kMtbiv7DSMejMihtx6uYsQXfejC6uyiwalU
1ZyQq5NVXizRzjxan2E+dhD7Aq9sXz+Li9sIm51h0mmV5TmWoUrbMiqmqRSmGN/mlX4ryMbK1bl4
Q1+YmEUxHQ5i2TQxAVnhkycXmNKPaTKsnffFe+zCzix2KWHUGUqgcY/dSHvovG7No7sPHOagvsmb
yPZsnz7Xv9o/oFNML6gynX/l11hWIonWs7V0SEoGNIUUpRZhLV4uR7ILI9NHvAiYQZjUyZD6pTNs
mx2sTTvUI3fVDSp3J6gh1/KQpVvHkiTUcgFFI9A78/t2sMYKICIeKDGpiuhZx3w7FXuF4UZFPlgQ
JJWGXapftLxEykO03QC2Drhip6kfSNRqcyWbXIIG6pe/aHYmAnNAes/jy4bH5mQ81fawg/7mDO2l
QUdIBcE61V7qZ4DsO48Hx/UjsuRXl9ZnnzhLw9BsU57YSmZuRVhOWg8GtnQiKHq8bmny0HnEsST0
lw0VjJz5AlK8+M4afGcwIiEzLVO1TgE8VHuBY9+s3L8vdYhrdmYnkifV6LoBK8oq8wwKCDnHglCT
MTAGgUiykwIoptO4/2AxQWb4yb2oDrvGh4Mzsuq3xQhdQyUDF4Mh1QhgSZcGiM91AV53U9yKXQe5
h3LIChjGA0+7RXsR4la9/CSWQ70zxg6lt8Rd8ZGlOHa5dbPDrwZaI4WSANKhcdQi2RayseIG06Zc
2bR5lbbW5EHwIFJw5Gxia2mfRL9HG85SP/WG/shkNPJGDCxf94glpI/BKLOpiyDOURuarSts1bov
dKbw/qxY/JnPMvu+0u21FhydAy9BYqwrSCjM7wLoEQQ5dHE/U8/OZtWOm6Jg9AWRhAKJWhW5Un34
InfDoS81O0ZfMGo4kGpz1GIt24CeufdgBIzVg8ZjtYt722sSWIMhFApp8ic+pLfevSEz8uJ2DJX3
x9rrtkXkHzrpWxZ8byEFZwa+h18nguIlQlMxEX0GVWAFk/NDDSVdCpOn4AUPiYoucxQ6MICiPfrF
kO4q6zNYl60Z5ZBj5S1cL4a2NRsVOl7K6MzpUkS9R/8MGfWNGt6k8JvG2iSlFe4zxYAKFaJaCCPq
wtioEEwUSrkfTe+NCTRSMZ/bND4IowjHVbiXMuOQwm1D32UTg4mG+xaGtxQ6a23ikjlpyHigp9er
nxMNUkMYS5sQ2oRhTLbwAtlB7p19eLBMqXhkFuxLnLB/AdIG1x1n4Tz88i1nR5zIXveGEU/UBozu
e+axhiTvuomlnO8XGzPfbDolQEs9R1id+shLgsSwq0aK7R8gbgZhtJ4eLeQSlybnTwdm87wwSDFp
9s17z4DY35X7jTf0/+rcyaolAXHTTRKjX6/cstD7bqwxNPV+kgPEJIh407l2z8OhGOyVnZyu1Fls
YVmv1mav1rwZPT3UUV2YwG4Tbqo//9O65N98tVdbs2drL6peOrSsrNoNOwFa4u1U1YI3D44Fqlr/
oFi47IuvFme+2OSa0iMbNo2Tdjt1K2266L49dPf9tjqiPhkxJBSu4QeXHeXV5sw3E8NXNHf6fibz
jeZt3kP4uRIvFy6Ey482L70PVs3QAEI4jhFKHzM4eESx/y766ckYm6euHZ7Cvlk7cvJ1R1FmuZmr
q02vIZbmhO4tfplsopPAwJUWv/2HcK0Vz3x58l6kJIjQGl0/sI+lDcXtC6IP9MjUdV2tpyzfda+n
QJklWujTi0Zjvdx1r7Wbf1adnz7/lQOnTC57saxKbYBsGCxrqg2g+OD0J7gknVVkwPL2wbNmArDX
mVT/1U7dBGkqZ9W/OthrtmZrgiU8VMWKcfhpxOvnpxruLMflU1X/+5MO139d1iw66p2QG/IU+aP6
0UoeYu/WN++vx8TlA/xqYhYSxSSm+BWzcz2SGsjW9zH0nsiMX7eyHJpercyCoQ95rzyGJQzA4xHO
AIiwAvu6hb+Jt68mZtFvLGFwGXJMIKjT7OStAfu37e+7e9jibQFlpH11WDG5tqpZ8FOK1KCOzN7F
R9J0lIIpP8GJPCEsEc/boAF8VqOV4tfKOnVxVtUbw0gRo/iPI1WMp2wLrey7CdE51du2qdPkK9Hw
uoswvfTr4cq6Af6hlp0douqo+NrBE7unQDJWtnM5Vvz5AUG9/2oG2YrQdKcP2O5LkD0/YSDyYbXd
dP2r6eIsVsSuYZZJxQZOMJBpjNf1jv4e8q36NNjIw2xjOG1XDvLfxNzXxU0/6iIQytooeWmJ0f/9
fbG2vlnQCPQ88iUXUyViwLGawr+8krWtWZjFDIXFBJo0XSCItbjec85T9PrRWrMwixeIiJWtlBJj
R+0GfQRbFrIVp179IrN4AbdrIIjTlfGzg/EzFyyO5ak7rL34Fg8Q95yp0ttXrd8q5PSo9ZbHnSOW
9M6S1rYQJrH6tSC7GBokBHkAsYga6fQsHql+VDeDVk9O5jp/FIeH+z8aqVNlbq04vPSSvTBozWKR
IQxSJuhqDmSBQqD+fhDPHaB2dAD+xf1xaWgWglprFIrCIzaE3pcguNHTD9f9bW3rrFnw6dQx6bL+
j62b96CnrVvziaViI8jZvz7WPGXRCl2oTBVi2unlMx57msinaaS/PAU28rLdWgRaSmkv7U1H7iIC
hUZuDAKTv5DYvg2oDfVJsnez50o+m2ijQSlbmvuB4YRUZmzwcWV7F2qdvyx2FpPKQRKSuP4jP2u/
jTD5kOcaeyQ/w73HuThAWEVdx15HFy4e9MuFz6OVVFmJb0psdAibexh7bzNNgPJWlbxtJJbtxnLr
s4oMx8YfYXYW+sAu/XjFwZZCwOWPmAU0L/FSZr6nNEs4yd1HU/uBrtPKJq+dxllEY2UNE7OEGTn8
3iAR3YzyNkMa0rXj8Shnn6TyU9d5W91Hqu+ke5B8vWuaG+jpVw7r0pD3L197FoeKoi/iouC0Thly
GuzcfjfuR3t8khj0hixDfUTr0K6NrXBcGy9bdjRDMSYyMuu3mVEjV8y2BcXnTA3cCKm4IT53nubA
cm0na4RKS7eUJFG5l+jpGOq8eEHa3Le12eZOU4ebsnrTdWv4zuW4dGFi5rx9X1q+QV7776sIS8+b
y0XNPFUKDH0Yg/7Pe/HPzv6/vRcvTc0cVhlNM5A69s/U0Uo8K9Yu0FbC3qI/XOzfzBXHEXLFUJxW
g+oupAchFNVFDNanPWjtl+sHcPH8vdqaFyoQFg6TEA1AJzPPBpTxIXV7n2psuNYAX/OKeXmiE4wK
dl82TnUuaks17RneAP/ktloMXxdLm12PYqT4cRlgMM+efPMxhGkRTsnr27dymuZliSKPZJRtdYiY
hdg2UJCFP/O6hdV9m92BqIwVco/8NadJ2v9Rk/uZIIn1S01u7ZZfW9Ps3svp8MBKyb5VDEyqCAP5
3vf/uKZZhGig1oUijwgxVf1gnNkmtLKpoQpO9y2yG0ZsN9ctrq1pFiCKQhLGVGITW+OxUR+96u31
v798fVw42ywskMBKQj9tGpSJu/qb+Ck+ChtrP10ezMX9nF7ke/2DVGF6+s3LVRcBSZlFi9QK+7gt
WRrq5JtAf8GWTKxtPhNj1E/d7Spr24pFdZZBp14uiqWkc4UkfWo3JUJXmjFARuF+gFHjmbGBz2nn
PelJ/EZRm3qTm3Gy1XMFjBpNh5WNn5b3+/JVWYUFWteMeUpaFj0SF+EAEsMKERzOvmuDeKsFPkSw
yWNFJHNTg8Zl9Cb0LLvpDSi2LBAaTKNQNfqRaNlWLNwHs3mhtcm/ib5kX/+Fy2Ho9QfOzm+SCqHS
W+TMntXYrfuuSRiP71bi0N9EiVcrs0PbCnKptWnzs0AAye8Fd5/2z7xg+c59tTg7wyF6yeaQc4Zf
q7/DXfZv57kNSXo1NTu9uTCIUdFOLj4gUBjYXkCwrVfBDWsrmp3h3Ggr1Qr4UrmunLyBhhVKBXoq
nhQZ5TMYjzzaeoIAZ7Wh7WUr2F13lOnPX/Pk2UHuPaONy8HM0RwegejqVrivxCLddrlx6ELpYBiA
LQJ5DVt63aw5r81JpQIbHqQRjt+YaDh9Fken6/dt9V2TaGEr5pqnrtmbPYurpAnNMB2n+2yq5E+k
JQLK17b6gqGGudGHV4F20wShMq2VNH8JLgI3qkT2C7WNrM3HMCIjMHtJlilrAE+foCLa2UIkItoU
71w48bq9uQnPOh3rD1RC33s2kg/Xv/ISewu/wLBAJMjSFLN+fdN6phGEmcZJnc6N/jn9MMK5ZrRv
Eme4r3fjLpXvxA0CpSv1r+k4/uZdaDFA6whtBgSjv5rVdb93w5hHRj2GOzH/rPCU6SalDE9e2eM1
S7OApzQoSdSpwaMd6uVcOzbG5zz4UObvVjZyyt+urWi2kYEYQxYpE4CmFnP/LbXN4/Ct38r7eNe5
q2C46a9dszYLd2AbVdfPsOYLELCOLakYIyl5tJL7T5tzzcws1CG6K6BpixmGUVAy/oCI6koqtFxb
uPCEWZirmhSBuSn5+t8D96qtWUxDOk4V+3BazstQzZ8Fy3/UIlxMS17XNU9LEl5McutztCd/UK2X
5rX/BfFV6if2P2ler7iEOotksIhJmR9gMK3kXe3JcLo+DGu4r7UtVGfPGMjXZS+Y3rbzLVxH+SyG
5osdnMUIZZA7yxNFTm72JghP0Obi5NtUcywrtr2wXQkUK76uzgJFjRKf2lY4R+DVu1A/D3pkX48R
K6FoPp4mN1YSi72FSyTyrtR/5B6lJOET4Pz9dUPLldGLrZuFh1FRBNlDDu2lMlqc+oOg/k+V0cVc
5cLeLE5YYRZYVkKB8LWhO7HpuOd4Ffu1/La5sDULGLFaZmbr4RYTKiRMt/7RdRqnP6MouU2G/UT9
PY3Oe6Wz2vda+4Cz+JENcpa2GsnJRIVaMlB7yCCH00CKBDufvmVQHif+G1OMVkeh15Y9R5GL6p+2
f9KsTU86eYvKKk86y/rjSYfmyfqTbuVczEls9TjoAHqSIVEuOYqx5iCWt4JPWdnXOYttqvpN4o4c
PZK+mxDiRZS0623hSWdZVFZvnMkZr1xq8+mlARKCWvSUnyGMSvo3+YTi6Z872W+nRvA/ehwvR2jV
BPmtW7SdZxG6sJQhymufcXbFQrg2Tp/HQmrs/yPty3rkxpls/8pg3oUraqUGc78HSZnKrN1VLrvs
F8Erte/7r5/DdNuZxVQn3W7AQKNRdoVIBiOCsZwDbqM/MmVHQYKR7jQStwqI44PaAnGdUoOzTZUG
POt3/ihEMM9mElGLpYd7+GNC9ff7PddV8ChKMM3DYpZTROHaEoN4Rfi+7N5KDCb/2HOdOEoQoreF
9JoS9TCYf3nr1mOb0fB5w7YGejVUNGVpdpkyCCa6S3+asboxr/MpwzsLoPEpk6xMJka0zHiIm4zi
9i5p6/XafgQHCIlfLm/fuhCqOWgHB4mpJdhFRY0XoxoRzSuT7qUt2ALBTA62octSCP8154f0S4wt
ZHqmeDSzZQx/XFx0Nnvd3viWbEHD64PF1EP1a9d5ZNN42bNseEKyQlu4umEdk3BxTGyjvTeiq8J8
acY3l5e3bpaOqxMubQU6BarykwKU5lyC8xcEa4r2Eb1LOyoLENYN7lGWcHdZkoy1nkOWOXwba1AO
Go9W37g22NIvL2r95h4FCTe3Scq8Ajk9L5lC/Uzg+YWymfL1MPEogh/dSVW2pfqozTNiD3NG3xX4
mZ02BonRdkAjpZcWk2RF67ktIKr+pey2cHEB59dXdeaUh2wxTxOkBnA1eMet5hrvs0AGH/g3IfdR
oHCFS5DPTws92KYwqK8WsPgdGnybq+hKaf1/d2BCdAVoyRk+g1v13PHCiILWbnNZgkzPBWMRk0Wt
p5kbC0o8sAnh3Q+qzTxIplsHbaKXha2N/9vkeFpUsBl93k3jvODi8vzO8BW0e6Y7IbvTglN4i3Zi
dcMdPni++JNMVrtYPzpMyOimTTj9jnB0oRJZ4Hk7hBr/tE909aadiBIObtYiM0SAilSSqfrldEdB
sS7Zy1UneSJCOLmhY11Pl5SDR4FRCTsITJn8dnrkj9oR9Iufwz9RlaNA8Q3tjIQqS4MHU6qiWV//
aIA/kMUfQLk9ESJZ3aoZOZElWHg2RE0fmlD8hLTbnu31/tOEAXbwjXg1COQA5yrZzdX46USg9tpu
ZbkSmksIgbxGc2yCXW6LQNYEu/4ePJEl2PtyHuaownjj4c2UJS4HLmn9DpTd29zPglp27Vb9y4k8
wewzOncDeKF4QM+8KabgqdQ3M/J7vf7x8jbKJAnWX60cUJnlSO8lMXjgSm+ytzXYqLNOxgRzwMY7
iz4Mk9iET/gRVZBUKDptRxOPFKOJ3ky6dbOAzq5XZx8cH+BjVoIpB9lch1cp6A8kyrlqM09kCz4H
E+iqhgEQhKd452a3RvclKjAFlz3GsWQ8mq/ibJUmxqJ1S6dotxOuQR03ExsY9nOy3oFkvHEeNAA8
XD6zVVN1IkPQ/KXpTXAhwypiYG9LjdblXNCXRayGiiciBIVXpiQsGUgeg1LrQfgSunH+kI1fB4pW
PvYuomCXtreXRa4b+xOZgtKbrVb2GFj74Wr+2WjMqtafiBJ0kVQO0MMWxG8sRVV1CkChqzlflTCS
rEmmDYLe1WGYzXaEJU30Uznt5+yT0b6XbNuqVzlZi+AjSZuDWpTCDhoB29WHZuwlestrDxxfFwVj
8vQvJQqucsgs1PtT3OQU2GjN8qtGnVhb04s2IQAQJRJXbf3JGgXP2auO0WbpX3FAvuNoTtObfzGb
gpHonzdYTBTl8YLV9VjdMaHO52CW2yyQIUfJVF7MDfW5mdEoOkRXPAdwTKjLs8ESoyHmiKJsZNY4
IcwflvdO/9yUj//ujMS0kFHrYa8PWMspHsuPmZ4/iwvRyQyWOYztaWeEFoqxqFUJnT/mS393AOZv
zuiXLBHz1a6SJtN4RP/Pu7SlsgTvQXOiNbX5Kqb5XVT1dRN4XJbgRPpFKVqV8C0EVzZJnvrmOWU5
6O3/BBoYcNhHSYIvSceB6apOuYHq9nb3lABca0L/5bKJ6328pdIu1HVrcRQoOBK1T60sAbtwkDpo
Qy9B7m0rt8touuAmvLZ0BxCmdUP9gqg7mxa72Vxk8ca63acOlk0tw7QFm9xRiinBBvbKwa92QMve
NOiqCb9fvnLrR3iUIthhDeh8tZZAStdM20J7SAEsGlYfpvxP0P5xhEdJgv2tSdxRxtv6f94Bjvb/
m3d79SFxlCW+OK2qC8ssQ5FA0+Lr1DFeBjt61rX+OhnoPmb69DJnuu12dATv+ZC6OsnB42vED7NS
vdGNcEsm50ZXk31D+htmtX8SMJ98nnBFbTMq6o7PCPU9iiQ6czXFQli+Yfimy8e7brF/bToVbqhD
Y3VQcxxvDqLitH3RmRJcliBRICrczCwxys4McVF6c/TVwlcx/T8Nn5isPvE3du24FOFGki5Nu86G
/hzfar9r19ZloXeM2qBoI2fQTFYxLsY0QX9+TlgfdVXmv1ev+YkoYVmNEw6NzpBZ0sI7Vr/8zujx
GjYRfzFpmm6qcHciRos1dPmoJJARNfabeMkAK1B6S5p5ddhe6ZbtT6a5i9EVh0bwvVOkV8SJUrcC
raiFp5g7heHbP1Cakw8S1DJ1pnYweMwCTnUwf30w8vB7qvQeQCUe/0AS7KcK/lyYHxG+uDQ6EBny
xJ1OPyfJey1D6r1NXE7h/SeCQITkYJMdKk4tzWWvamPDaqAwTa7ZvgEV+FWVTC5aTPeXJa1nP+kv
UeK8EiZtKzOb8fLghZK28XgmAfXHbqOAtx5dUv2ulzGkaqsW1bHQdAesD8sShwRym6ngXOYOmA63
mTlxVQnCofOyafDryfaHPN4vxAny2ryq+tCjsXKV6tq+AkV5wTpMVBlbvRyu9XRxaYhBCn30+ri/
aUvNVctiY6NdOmOVV6IpUwF4YR5Zkkaa1VttQA9AjIg/6qG8e5qlzpnNmIJ39c++CXb1uy+ANat4
Kkp0q7UWzm0KUebYPVUaeksHcwYiV7u1ASsi0Ye1WOVUmOBZS2YADmLCQ/sYyf6wjL+RxZIsTMS1
mYtxnAsbDgXYu37rar3PNooXtgc6ltClOxRmhp0hucVrRvJkheItJtGgdCmPxibyNcoeh7TzW6l6
rD2CT4WIRskyl8qKsY0DWMyLH7i45I4/gmMl+J1xBJlCilDkUZNZ88zT8P98nJZHi2JO6XRxgpvR
l/wvN73kAMspRi/Sga+u39pV6qa9LF6XnRf/+clNU/vGSZwKC+u0xR+63TwhYO9kUFvrUmxN45RV
mk4FKU2i9mBtgFYMQ7QZxgcbjBc9lZY816/XUQy/EieLWRbNWrrlUPIMg2XPrg61HzAlX8/X0tqP
bE1C1E/UKW2TEdmeLJu9oXxnmDdJJ5tD/RvFOy5JME9piEFBwv3vz1iK50Kc4HeYt1bz3oZ+lCVY
J0sNK8CUHVJy+tYxAIwY+oObIV8LrjTmbGUdQpIdFL1jNo/J3PFLBUDhFPODEfgRrPBFYnPX7eCv
VTlCCO+QQR8AV/YjwwP6k48z5lbC+IBkaW7QAzVtRv035kBlqxOMVDGFxCjAnBY005M2qUjqh24T
y3Bx+W85txbH1QlBfa4qSVwD+/PgUbQNh+dMPf3N4cS2s+QFsW6ajsIE07Q0dppZJrZSR2kJEyNj
fmOSdxVYsSLZwmS7x39+cpXNpga7UQhR8Zy7FECEafS5smVFOpkUwWAouplN85QBXQ5A1g6I5Hk/
qAyyS3aHHcFSZHVfAacV1u9nNMNRoH4vn6nxI7ikD4K9GEfM6fUK9EHJAMpdlk8YR0Q2pLobWnBC
heNLFrZbB+PYDjFu+sy805b0jT44V9ZiBqWKGldkb1gYb8y53uVTuLUU9q3Uzc9Ibd8A3AEB8/JH
Q6cnhscRDM8Sgx4vqXDYwxZUddaHFtBV+t24XTZt+6EBILusof7yLgG+4LV29cuQTTkQpYMEtMha
7BWRbNDqsmYhhH0toZidmrARt1/Lqxu6TK5lf++cRfLAuHwhDRHCxFgcm00FHB6bPxrLp4jcAFuk
IeCNi2SvptWKnmEYRCUG4fhbworKKZ+qjsFa02VjsPsw3qV0cDXnG8muHb3wlfKmXyTRJNfWM202
8LS3dYqZD/Gp1lmFoZAM61O6l5KVnt1k7tRi/BkWZ3E22tT5l73F6rEdBYouKdEY6ecYBsFA9txt
xjb28CDHkIlRl+5lUat+6USUsJ8p2htJW2JtXZNsmty6HjBLu7DOxxlsLotaVfcTUYIrcoxmDLUZ
6q6od60aeS2Tkb5IDkqc5GtJoVRJCuUoC8eLwT+gNl9jEEOHVeEq7XMRp5Ld4ybhgmY4fMkn/mGy
lbHTePkwGV/a4TmMdlF0b+Tv1bHaLIPuGp0s/SPbRK46JxINvUhzXcESDWQlKjv3ylmi7Ro/h0uL
EtzROMZ42OQQES3JS6fXt3OfxaA7qj8rVZa5fa0CuTO+08v5uWTLprf7oE90fwRZcAFq4G6p9iYd
Xqqs+BBT42nJ+v2ihw9Kqn6MHOPhslKtJjeME60S3FoLlvdhrKHAw/YwFJ75+REa/LcahFbffScS
BeeGpkyLFSBkC6Yt2fZAGNwMO0zotn67/wuYUjp0JjMIgmuiilUqw8z1rHpZwhdABpiNLEC4LMMU
vZGimMsAXFvgXcXUb+xtmD9ruYzM8G/s909baooeyQYTj1KrWAkt301oXwzROA7UX53cE7V0rWQ7
psRz2JNES7gZO9NpJDTRSIWGYXR1vb421oQsZaEj+EnwdlVb24ujF12/peAiNO8zFfS+u7Ao3VJa
KZcJFiyEQobJiBysl4MTCY2AaGy7vMzDCJ64TDBnm0DiB4O2Lva7pBhMrFsD0gaQHySVugsj45mw
vtkMaCdyp7p9dtp8Abiy8Zyry2eM3+6Mvr1vxnqTpiYgaDuWuMusZB61k/uFkhQMMGMMhhCTAR8G
QKWTjglWEsVuPqugitmxQgH8vpqiKQRFcvz9zFi2VUx3UzLtU4aR7ctrXHFYVOU5UxUosyApF04y
mSajZg1Dpqy9rZbk2rC+0Hn0Zof9c3cFQZajW4ahO6rYVZMmRTzOZYRh2jx9B9CVYBxyWVfN2oTI
KyHcFp+Yc+TXgdpb5g2sF+d0SLYzuyowvLmxvnI0PRX0qbGx2xWGP8rqhWdZfopIhmM/I0OLgU5V
3Mm8jnNjSEGqADqf9E7bxJsUUAq5a98uM2RzVHvHV4etFLZSNKCiYOFO6FQdatJAsGOOXmhPoxvP
vRUQncVBDorjvRNFhluFtg1KiSnxGjp9KXr2YenrJxp20kqjqFKH70HiBzwBgOLVzsodOQrg/YEy
tHft3iX7zld0z94W95wjuyBB3Pj9DQgSfEvycD7ztQfRhkMNw8KT9Sy0tIcFE+Eq6ICzoX+YTXZr
jzR9UsrQH/tad0fS3IXv1CJVnlkDWhalN973dtF9dfzsBoWz0mTfycweZ2Xyh6StvdGYkC7Xul0+
ZKokHy46COFbxagUPE5sbDUwViRl+Car8Qpr0uw5d0ZZTCrGOFwQAT+AbqlAJTfFPF1hhPNYApw7
SBXg/gMu7C7uQ8mbZU2Gbdg6/gCcjoihoqK0bJlaEgVjPj6A1Glna9LLvabnpzIEPadNOzZdVoEk
Ar236G/0qxZpkclLHzjeouMzWb+j+BDjG3cqkJ/gqTVRjHnuWy0KbN3xWuMB1HovffoInm1gW4xP
lw3xmSsXpQlxYqbXTVoB+I6n9m/6gO6/wLFc5VsZg6kY1YOCTUXzpgm/BswpTQwZRiOq1KTCNkbG
9xZpjB1p5itGzc8W+6hq+2nMZKbxXDleSxSscmtFLC/iIgmmoXzCm2LHbFmW+PwywaWgtGTD/JsW
EcERNbKk5RI1YKmmez3WPVYwvxhKyZDeuUJACnqVMPhAgG9y1stOSnXpDUgp6V1vtX6VxOiVrvx+
VjAuF3kSjVhdFDLrOniAdBg14TFZxDar4jBLMWup7GYvv0O3OZiJql0ICl/0Bl6jfdS/LFN8gXHl
ME5ECkdFR1KZrdklQTvf2+X8Jh2QVUrUwJnnKxSNd7Vt3Rt6HlyWekgznAZaEEtt8BDpABUBT6E4
PdVPDsGoc54H6lW8swJD2Qz3TgX/nXvVZto0C+aaitsw2migBwcy7g6pQ0kgdPbyEb5BHK2aq54o
sDB5YNxaQfdAdqlX7HjUEF1rHP5BstNnCcSDPEItGzG0pp8FRHlhpL2Cxu2TsuGPBOJvlA1XFJfa
J7KEYyV1Pw2zhv3l/Vsv9ecaUHrY6OqGTZ6z4TU2E7xXsd/Vroy/RLpObtZPrGhY8B6YbMl/FTt+
DkmOO+mcEF/HmR6B2QeTQujdJuJ4OWBgAJLqkBxNTiBvQI553Ie+45X7bBf31xjKk13RM9OGJxdR
Lcu2gBlOqWhM7TpmSzLnKX8uB+W7bs8h3quN9aQDBrjz4q2MHexcTQWJwlE6bZU2JoFRmLHI4q3u
l7fWW5R83XI/oLLoyuo5UoHC+dWVVeeaAYEoWr7lc0M1rFD2ftxGu+JN7CeyLT0zQcIC+Zaf6Es9
GNloF9hS/T7bp3ed38SuQb0flStk7mLXxMBSSneAd0AMKatqnr0hqCBf8PpOZ7YFuiEwHQJ4t/G7
vSXXzsZ5NjcMPlkPMFnkZx+jb6qkKe0syS/KFfy/My9GDX7MFMdqu4sfwd6bT+yx8Qff3IKo6RpI
l7eobd0gre9md6Y3fSs8GeTSoZHk1Q0SVs8tycnuD42m5EpUpAHHFFBA2VQ99N+tq+Erxvu3X8AW
8sm8SksXmC47J2BoFR935ofuOZJ4hLM3hPAZQlKoVC00HRCWB84QslvAcALpE4UO33GW1Ot0IOZc
9kBnZVJx94WUkEVLptOoTAPjTfxob5ed+oFPxTGvv482/9z2v17eIRY82WVd1wZtKrHLwE31E7oF
qO2mZ41fm2h9SN7N8aeIXdHmbaFJIpgzsCNhnQdrfSIZ7yKrUWPcLk6Knrcue+Tzm0Ba2i2Pk0e8
+Yl8Q0Ov5FIfKBouqNVh+0/EKlMUDoRA7AxMvHIXvuG9MiB69LlsjJi7+dXyOQ7sNzW3Z75GXHqP
MeZb6jkfKj+8LXfRxvGn2gV1j+TbzqIsE1EwUJhA2AS+7LOizmhWtTJVZY4kT1a7Or7TH7XCvNJ7
ad2fV6Be7wIY2gwEqXgWmwS0Ta8vV2jlU6sMLAPooQ0Gtlbbolg+eWXMIg/pkavCZu+rbL6uAWVG
s+bTZR0/91XoskeSxyAWhi20g2qcnEGsohyfqEUekCZjnRs2rbVNEOw9XRZzbr919Kfp/I9unudB
8LYER5M+8ViD7fRdt+OeQt0lEguxYqchBzwC2EmqE8T9rzeTsmmZ1MLmcUV6p74DSEZ7R3aAKcYg
cv023S+bejsxuGCZwpzbJghG7cpyQPN1nt9QWjsc2QjBZtTv0s7cstrc1rUOHJRU9q5ZsUuvhQnu
Xmu7eZowzgKvsGy1DXEH1U29zK3h7VkhxVg5I7Wm5mt5+utdXfQ2ZrTG4pYv+jbdVOpj7n0ZwG+X
Bj2aKkr0VNAN8XI/f+pu2dbYFSBnbeAH7AepJz5XWEzgYYPBpGbzuyl4Yn0wirClUYHgKi026QKe
BezAztrXPqvuQzf3FSmh4rk1eC1T8MII8UbHSVPE4PlyW5EJ0UfzcVhaidFZ1V6kQdGEC1RGJAyF
fbYp8CL0EGtrN9GD/iUb3HhXBxPOdnTconE5H3ziFh/NxJXp7+q2nogWAqxQd9Atays44mL2zGW6
KXImCWaITIZwdGqkxKEToyGs6T3rKt/UkzvtYm8AoS+g6b+i1gb23Mt25+yNA80FED5BwhE882cp
ADa0o43moyKwO/Ilt8rHruuvqrZ5mlKedl+qSXaG/Ixem3PdMmF7kDZH+9uZ54irXk/CZSpggci2
+RB/bK5rHwR2fry1PqML2L28wLMmYH43T+UJtiA3q0yJ06WALRg3KYj+MJfias+J371v39iquwAI
SQXgHvEwcXybXBW3ytvxOn0yPfQMf1TjrQy6fCWaeP1FghaTenR6lc5ci8MgegFVDnXtTfrcA4Oq
9CsGQIHoWXmQxU/mWQ7rsBOAn8DzmcCTCuFhluUMb7K6DHA2n7vR3FlJFbmsrx4aUk4fDKQJ0VZZ
RO4Ssfuq7VqXJtiwybo3B2ffq9Gm0WzfiZJdadRPqkJ3RhXtqaXcL9OCnurJ7Vi6Wyay08f0uout
69wGnZFWD3gi296Ufp+T1DNg8klefbWzsnfLKLnrlOIRswQFONOi3F360jNLlQBsZkIeIequmsrZ
I6wFiDNAPj11breMsCv+rylQedOi2HDgNVrArKEFu7ILYOKOzeMYt45raYbpEnR1+pe1auV9x8/w
uJeiH0XJwtRSuwistFFdpzfv2NwXbqpY9+3SbUxzSB4Lp3Bu9Wl8U4E8NyvnoJrZZ2qmny9/y1ro
ANottKJg4go1KcFqjK1dswwhyoHoK72KA2DabKIrGabCmgM/FSPYeAObTotFQyOuPRBXB4fuVbuM
rjHY6TWpVRme65pLAUEQOuxMywI3qLDBi2MYC23nEnjD8f1i2ztN757ASS4JiNZMLo4RcR2IvRFh
cvt4Et71sTWo5gwxdps8LhkIlkpo2uUDOoyYiibPUYGRiq5fpD3EOQSta7rFtBc0+jax+tyWebwh
Vu3XrPNra9w6SXazDEhRtrbpjvXwJdfoQ8wKkG+qjur1XWttYKPj7cCG2lNyspv05LnvnOcQTQBg
52y3wDDeMNP6lCv1Q9sq11Y66u6wZKlbDsgEhIN5FZno9qR67MZp7JMiBqdtPLXerC+ftZYpbhY7
nPzWem83NJhKFZ0+Wbsd8vQ6UpfCRQIFLB11O6WwCuX1gFjdHZDa3VEVM1S1Us4uVXFiLvhGHy/v
35qPcpA4JqjDgINaVAUnB5JorHVlUAGaRKvvzElznST3k2xfRZHksNYU4kSY+Mh07MVGgxCEOSZ6
AGAMu/zd5eWsunle6zRNR0P6XRySLAaeK29aDgRU7ZtuXwEPcOBePnbtYpO40QbhosTtri7LgmGH
y+U5NyErnmZJ0kYxZYESNTu1giq0MqaZtRuLoNNwHEocGySHr68STTjPeoSdg9ZuQzPfVq2xGxqZ
6V1fyS8x4ph6qEZaC/TlMrCK0J0bsHrqsrzGYYbh7MIelyKOpxsVae0iKUqY1LHdVg/Rlx6PaJ4b
XfZz6pdXGkBsdDfftM/I8G3jr9HOfteQ3GuktQXZcrXXu5o1DUmbGE6bkdvQBvYKxlYk+rhycDYe
nuhjtNCcchYDZvCrllPDsg9bAKbmbhfddU/hHLBNioYiJYgBCmTfxsDglwhecSkQ7IBSHsULcGYJ
xndQW0JmHu/qrnpV7fN3De6CZgFCL/cM37pPHonjRVempF1rZUtfiRXjoJCooUahQaO6uIbzqclk
N5wfiqA/ryQIV0F3xrZXJ8S4P4ghCh9QKPz9iTB3Gz/J1rNmUGx0+FFU7wEZdQaKbSAL0pYVLdAM
Nm76u/nO/MzVEvzt6g1oCT19dGVh9doTGwYMvUxEh0EhohHrmxBs9XYK6tk31hWYXfRrpPO9aaM/
T5/yreyZsqYpGCl3NKR/MAh3CMdO3PRU0j4bu6gMzCT8oAL50M8txVNmXMuwY7LBwbULcSqNK9CJ
tMhGQFBkCAoK53MDsijVARd2Jeu4Xz22UzH8M07EML2YFqCxlIFSuKz25sydb4Ej/z75TInrNC75
VHnpvZQ6c+UBhpM77iXf6xOxCg3jVi8gtt0YV+oGSQoNFIytP23aB+t98m36cPmar103k3NamJpB
yBm/e6FXpa4pCQz28DzjCJWw3F6WcF4tMzFIhcwSspEqXjZiCMwI6So6oSr4c0z/51jBP4cTwXPy
lShh97QpL4Y+QeuXbaRB3fY7ZkpGI8/A/UURgllclnqiI8ZKA+t28lU0bSDge5rf9QEqvU+sdMMn
A+DwWuLVT8nHLJBd7RXtd5BwNVBRtm1VVwXxuGbT4nDg+x6PCefGGq/tf8piiRW+EiFYYDSkTJPV
oUVw0ppHZ9DeKY4i8WorFuOVCMEEEzparDTRQMxG471CE+bpfbmxRww6R000/POoEdKQkCKWiW42
sY1t1qsZXXyQllpPodMDQzLeX9bxlSD4lQTBJvWkjKccaffAjIfMtcbqux1bIOTpjI8sW4La6HTJ
mtZ38LgmwTxRKyLZHEEPWvWjgYn6prku8JYAKqckDlgVBJuOejD6Q9Ar8togNW0RkWLBgIiKNeT2
+zJ6Vuf3dirtsVuxRLARR0GCZqtVmOuxBRzl5QsgsL1BhbGlPmqDQeephYvC7JM06YJvFyKBVyIF
TSd4sak6b4Zti6+Z8qZPAC1qS/KGsmWJqm6OxEo4PHyslddzqGyVuZFUwCRHJAbd/eKk1Mn4BF8x
eLbRIXGDMh+5c0DdeFnPJYsRQ+/OUUOnSzCzn5L8CZMtKFBo0ehfFrJq4o6KIGJC2c6cTq0D1V6c
YFQitxzvFhnGiGwh3A2fuFnNaLWh6LBlZZt9pCXdV63z8u+WwT/hVISTYKRthgiD3Y7WQ9zu9FQS
K8t2SjACVTXaUTrD7Iw2koP0gaBxe8wl6zjvAub+wDGoqpsOPX/h5xT5MgVtdQf/zUurY7ppHFRP
lkAJuiBPvWXcO76sLWR9cb/Eim99UFGnS87xITIzAr4DWl3N3VQ8Xz6kdT04ChFe3hYA3Grwa9eB
PSI1Q1zVlJW7Vl3DcffEMvE8dsjN6rAxKX1yLMA7Li+DM3gWfVSkrDhrQevpUYmR+GikpmO10DnT
pT8QcTMUmEY8b9AU1biR6YLwxddkwKCyoxJUndhLM2cMayy6yGfKNyScPG34fvmo/mZxVNPBLaSd
Z2aybsyQKMGERvel3yyA2gfiqUfQCr+4zWYEetfiJpviOZTUmNcWB9I9AHehme88OcO0ckZwi8Vl
ybQEs2oUm7k33umz+k8xDnjgdSqJP1xPLYaBhvu44T69eLJHEDHaDzOVMYCtLodTU8Gx2eeJoKwC
0WPqQEUKK9tijOMq7qKtNk6by6clESP6pCzt02ZOAV4T0+XOaVIPmHnXSkr9y2LW7u+BaOvHakSH
NJApLIaxBH+pjgKNfhfPsjbwVfOH3mJ0gKMLHI24QpBgJHXWDRyf3nqeMECmh65J3ci3GfDB6f2w
KcpN7qufZT3N6ys7ihXihrxtMyPv8zoo0o+Yz3CByLK9vHfrR/RLggi80o/RpOg8snPKCmH3hqrf
pkziodZKMcDVPQoRDKzqdGlhz1V9aD1r1QNhErmbALOHKdLfIUySShRukVUWfZaXcFe8gPcXlym5
OyF7l+E+roVfoHMDVK/O3+0m//nJtY3UCO2ZBgC0R/C8ZTcx2hlY3PPUhyT6kgkSImRFtYdasSGo
TyMQn71nS+PmzeAp6R8ElKcrElS+QVDsmCZCcWaUm8qywV2XeGSy3UxTJXZi/bhOdk/Q86pfonjU
sajFcVVPQQ438fXE003wtcx7niDLZUMQ61f6KNPiTU0nJ9ZGRHFSvpEoSc7evOFpVQBA0gOJauYB
8Jm5/VO0iWU9EqtX7kSwcBv0wpqLCBzggT5dZ/ltXN2TUsLBt2o3UCpDOw/G+2xx/J3FSl5MsYKn
NViWY+tzM0iwpNfyOZgVcFCU00EKggGc17vXh4CyA7vbjwv2F3qN4aK343fQa9aX80uYOFJkO0as
Zxw5wKHPVYKhprTxL5vBVQno7UKim6joyBFulZoPls1MeKolnG4RwDwsPQ0ui1i9uCcihPvEFCVR
bX7sRtmgxF64cdZtozR2J/ru30kSzoZpLKvztEHbzZhxDiIG7IE69ZgKxPaEDM2fWKTjwsSLNCyq
FjYkroO0+1R2W334OkePoyXJuUlOSJyEoQ0jCi0ghVXVdZcuV33+LyUIPiNktaOwHhKq6b0Vam6+
SGcxVq/+yVYJL865Xahd5vDnxkfkQYFtskV6vPQcbzBdO1Byn8EdAiNR1lS4qnsWJlAwBQNPLA74
zLOmpUzDC8fQCt+c8QAZPhh1EWiN8geZInIiSdByTbP6QecXKYywGjq6tvmiRYVvpG8vK/nak+pU
kKDkCjrQaJsicLH6Z9V6WkYjKJWPUfo910fJzV1VveOaRK6Kpk9HY9Zhfuap2nYO9eekljjbtWIN
7NuvExJnovIMMOKmgxhWQCLGaG//O0jEq5qIZk+dZ+QBSCpoYjHXdZ0pXQ30hvkmpyleiEPxkBfo
Rrx8Tuu+HY8MLM5WkT4U3F2xLJ21OLhWvDW6dattmbo5Bhxt9MCAsarwZJMda7VhhwfqhgXYTBAr
CRKncLDbaS7g2bfWlfKS7+rJs50tikXb9lnxOsxaqb5xzZ4AsP9Qbo1yD4qTP+qndYDVbuPRaAHs
VfRaGFuNFiUaEKmR3UzsrVX2G1MDeoFRfb28xyszFvorUcKKl35YIsvGirn2NKq/7Myt814fwOFS
++q22GCtt5qf3zPMtbB752reo1g2X/9JLhXdQEDO0y1g4IhVHqeYQbSmjniv2I9L1XkGfdTpn/ib
UyHc2J0EbtSJtbyrVIQeLTDYkK96pE06e1kFEJyUxv7lvV27/BpI/YgKMmcMHAsXBQiHRWlFSx1Q
s3mKKR56WUem7WUha7fxVAj/iJMlMZYpi5mB1zJenjtVf6bN4ncJkRiZVSnI4Bl4vyI2FO/FEC+8
r3yug7r6joETlyyLm7FZEg6spmgQSGGvbLQYnXW7RWZRZKEeN7jw4Ru0T3rketp9mVB55k2yf9Ta
7GB4lbfr4EECNqbXmwdiugo2H+AIfdF7yVy4s567ziwrIK2aaAuJJ4P3QhhnZkXt+g7kHJDTbrob
zeNDq5Fv3diB5qdPMo+9dla8Gx81WUPXUOp7vajIBnt2UZRNUCeTnywdKH9vlVRWRl89K7wQKNDg
iY3/CHs3Y/5tAGtycxiboVdAW0rd6TpGpnD0h8fpmfn17rKqn9F28QTXqUghQuicXCN1WjRBUe+1
K44CGPkDc9NvxVOz6zbxB/ZWCTiqBJPOwK1u6slqhU21IxbaFSE4wQLTdsqHtMboZDNJLMZaZHKy
QDGlkrImryqMuQRUST8NU/pk1S+Llj+ZqfO0SLGlzkM7jDYDoMMkfKofbZKvFcXK2jpODAW9Ag29
jmlcunndvaRL9qFLYokvX5OF55EG5HJ0J8CrvZYVsbbQ0rJv0Ol0RZfQj7tuW6oA6OiLLwct+X9f
pv8BAt/Dj/pb+5//xf9/Kau5wSRQJ/zvf27jL03Zlt+7/+X/7Ndfe/2P/nNfQTG65tu37vZTJf7N
V/8Qv/8v+f6n7tOr/9kUXdzNb/pvzfz4re2z7iAEX8r/5u/+8L++HX7L27n69v//+0vZFx3/bSwu
i//+60f7/2PuS5rjxpWt/8qNu2c/zsPiLj6SxRoklWbb0gZhyTbAESRIgMOvf4fVfbtltqn6WqsX
7rCjNaAwZCYSmSdPfvvPvz08K/7n7fB/fO/4tcSvbYp/3X8t1NdvXCx/6fvXtvvPvzXf+20u0DGA
o4BVmKss/v2v/vvpW4H+G6qGrNk84a/A8iD/MBEd+8+/Dfs323ZQloGjO9Wj42hbLk/fsn4DgfkM
3YT+23PDkv/O7qdj+uvY/lXJ8oanVddiXHPhizigJ0FYANKIQcHE4PuLu8yzpwGIVddJMkUeOrt4
4cxkYfsZ7FRHXvppNDrCCn3PPHYD2StiH0tFs4ikHohsJqSwsqKMqrLYBE1ph/pgbYK8CLaogogK
1gPzqqGrpcpqYG8ZBYLKRWWEYGPIelQpFQKdusSUyShI5aF3PW2Tpaa2IXmYooc6mKNQilI432AN
2xBVZcdBA7tqbQUPAN08Ve63aSZMa0VrAZHrPcxLsLjxWhlozJEiCkVR68Hzg280+IEafxm5t6fM
QtVbZf2o5VGoRBrs5fQ9s6GPQ+/tQf5shZx4aZjneSKdHqTqIJDxZI+C48zdlO2koqYYAtA7YKSs
NmLFeayK4MEfFApl0M8z6QTm2MuD6eZf52kNHZqj5Iaznyb/oVANSPXNJhrYuLcq/8Hk+Us23++e
XvehTutvCLE962h0Gk2y9WOUoIZN3o6hRftNxpwhstP8hckqolNphW2Atl2aGGnUlM+uK7JQeOyl
rJH9J1Z2jXqBhxKbL3RwyXBneiXVcFkPKpJB7KOUwBYPTU0/uz2KmkWh0rAqM3Bn2T9OX0EV4KvG
nxqVlyG39C8NZKWk6o5O5mFsCDDYpb0X4CyIGlkcR4V2aMA7OtKzEi0TdtRlzd4WHQoKDHcMe5In
LtO/lOjAvrODO+5Ux8GzwLkojcQRVA9BmL5pAtcJa0G+Ifl+CTOWb3Sd3Hj8FQKMzFFpP/iT/GKU
uJIK9ChBE9VHkfd+JLKnBjdEVII0MARo8AWJ6bCXeKL3PhOhWZK4Lpo8HIPhjha9HiWdWYijj70L
Qfq3T8ed0fgaSIv6PRq3g+qKFPtK5dMF8TiNnDrVQ96YdTjmojyOJTaMaPaNmC7MVJDQ0wwRpRq9
61Ek0TuTGRLeHoJRV2Anq1+KWe5zMHyB48D2E86lG3r5nZtl3gWu9bgMbBJODmLQjUTDQwZ/ObLR
AS7MabA3HJqkWf1Dz4wmLDgVG8ezn5TTjjENjKfCMKoNfF8TIG7RhLVS9g1vrXt9rPao96BhnaFa
uZiMG0cfbrqRiWguXorA0X0phO9GrKV92Og0REL51mkblHhDRSO3/4zCuM9DlxbxoOe3Wf0t09Lh
mmmboNqZOvtmgoo45va079rsCc2hSWiB1yd1W2xHXu4Nm9wNY/BaekWi6hwinAZR5RGceFnvCRTI
nMSmYYUZ60XG93iGUIP1Vx5giVV/C7+Y3btGP161tU0xHVpf4txFFAyOtm0ptSH9QziXeR3U1JQX
lbL2acrtAyEpuxLOnDoldiiqIo9KNTxUsER49HwxpoLvfD9H8boqv/VprxKt5f6F7NuY0YA+9p0T
CsnsuLQ9ulOOCg1i9whyVxNqu1S7400JIXNyUN4i9MQy/tSpsYwlbR8Gt+gPJeiwotyNxHwgTmp6
95Vey7DynIsazWeSRt27itcg4+o/tzl59qxtLbNrxE5pFGgwuh2vzBBVDk9VfhVkw/PoFE/BSOHk
0VhPwU/aTWPSa2Uf98NURMwF7UJPHlDSnQzgmgqCZGJIN4yPVtM6YHBTLynlKOPXYMSA3zKSQLJI
V/UeuXYWEn/wQQE5lKGd2k4U1MMOj8E727fKyFJECzVmOfi9YCct0417bfI3PtGd0B6a28pTXtwZ
Xmib5TcdnUbCymgeOr/AaGCVY62yDjapHjNVI67gd7d+ekN1p4sVyHRibpVqL+l35aZVSIrEHouN
cqxja6ZdBNaHH1o7tahx0hK7l2mSFxOwHxbHV/DpeLBSowPu2Ks+ucwkl2Dvb4EPTp/aynluO6eK
UebQRF0ti7jjxhgGRXpbOwh4uQyMonWg5K4udB7JsWQ36aiRUB9R6DEyCeHEDZVo33k5bPWvOaaj
mbkWgpkHQuSPYc2CFGYh4FFjm04sC8goRYvD4RNgWfTQj2j1xuefM6WKLNe4YU6KrgWmBNCspjci
0EIrsw59k6JIzPV/eKoFSWvhVwendKuI+Qq4AEiRrl+P9njfNNWr2+96E7RWWlfvEGJ1DyhNJZs8
Rclx301HFPmgSVTA2+PkgyHBCPJrRwRjBPdEJm3ZX9K6InFW0wtWj1Xi9pHISw8r4ge0ZazNu67X
ur3Dcv3SZ9me9vl4zwG0yQbNj71SMbQrGpJcpubdNPYkylTDI3dEoWNO9USvmR9LUuI27I6j3j+6
RkNDVmjJUFtWlNKsiNxOgzPgtHvllMWnYCAbJHE8XGihL5p7O+XIgehI1aKUqb0YZf6MKpZqJ3Tx
AwSBfI+myJFTojauncDmIiWoelXAdo0/ZMBrbNRQVAnxmyeRtReBiBTR750aEK7OqA4gUtu1Goyc
RL5AObgoXTe9fBBuemx5fjOW2ZWOwuPQLdlT5/ngpzGBkO4N4yBZum9r7dZM2+2oud9qvcujk5PQ
2rE2TDIawKi44QRFngE4yML0AfUnGXdiu/HpsQK5cKf3ZZhquIuGMWoNe6OIcTCM5lpveTxqYMe+
GSv/Ogc7nFN28FwATNyQwbov7FHAyjmXoG0FqhgtcUdHXjrEaGMl2HPO+ilSTaKyNNgFtUgmM0CL
V8Yu58LewjSjGmklakfcfh3a3tiil64O0u6yvjPdpsZ17IIML+v23ATxLDdACZnIstWSNEUXaNJO
MfquXVBXfc5tNsXCCL5MwhrC+k60DS7hIY0Lc7yqSGWH4JLrY1IFICrJ4cQpXMX+0MZAiW46FGQ1
Jiiq8BjRBXAfaICF/hMc5TqkBxE3ZSzxNLOJlcn7yGttLea0VKFfPpndwMKi0/QYpGF5pAuCXmuy
ybeDA9rzMU2Kjns/Kn3ntqyLUCvQ3PQu0UFDivqONKdZLNTYhqXm6pdO5u0kefS1frgoddjXjl/1
Gev3hteMYWclpvS/ZRmOiUpYFec41OMDrewgwqP8AoniH3pK/AiWKXSqjBxIxZzrckC2Opv2ULQ7
WZMfGVeftZI/TSjuajPnbuh7EQJbBobSwvw2OcZOg3MWE9QqpY747qfkArSpaGJbDHxj2OCFdMoU
96AbKuBUwy7PeBjY452pbFSbG1qY4nLq0/Il8JGKKKy0B15VbfKuueBe+hlY5wYeRwCjXvt3ghfR
ILD+NsltuwfYB/2bi+JV6A8iUDti9t8A7vUin/AeXpDLQt2490bnhrHyISvtLRoIM3TywRmwoqWw
tuWutx9pNXSRVZYFzDAIgjNhRn2myVCmAgIh0GVYBUndTVdIZXwP8k+gQePoEITmx26oaZD83PY3
CKPTkHh9lLEaMKSS001lZgq8zsWxdJtPZVGFE346DKj/WV7XMn3yNFC6WoV/Pw3Zi+3nlz3xdkFx
rCm4wgIj3bNnxxVHzVfXsvSOqgZSMPPzR+EX+2LiYaHxMmypBGcAweQp+eGR7k7o3Y7XcK14S4Kw
bVh5KAv9ypOuOg4GyCwpruqD0TVOjJzcJWhhJHzv5tIsAOrOG/erUTAkhx1wSrrFrSp78YAK97kH
OIyr49ZfgpvKEwQMd94sOMOIIbStEu2numWApVt2HxKX69ucPbW0JbFlKw123ASTkxIXLpO3yjMT
zZB+POCMQYQND6tOvX2R+w/ExiuAAbkYtXh3BC28KuhYFmrqqid9oopxJ4PyogQ0aVa0LLJ76zO4
Rrz5rWD2aRb51vhqUxf+OUyMw/DKArMFfHaqvxiU4dhKKEPhMrgavR/nqIjG1Ug3hDjgQvI0FZWa
9dAQzd/6vhsTOuhR2ZXBBkrziGqFCmnU7mgTPtt4xDwyS0X27PxB4NE1qPNwD/ZeIvouC1UN4rXU
PegFKExNmb9wYqJ2w1XXrJUBLtp0wMLYzrZFAOdKBtgmWFcsPDNQRmYzuE565z/kQYPC6MZRkd4E
F/BSv/vHFu6QRu1YH5uvA/t0+tlywM+ddkI1HVp1VUmqpS8TEU897y9qlr5QimedW+MK98hd0eJ5
ePodhTp4uPvpS+k6oLAZS9xtjRvWNB+OujZEKaLUh6Z3Xuvqrqi86VYY5ODklnVIjajzFYsmDTQr
RqeN8F4A03CN/MVJbRlVo5Ibploj6ZDLupAdSK/mJwFBheudxPBKH60N0e08LnztphjsclPUDERU
8kqUyA61bV7g8KZHu/L92760L8sAh6CbAseifbW1Ul1PmhObTmc91kC/BGgvo+fFeIU4yaZRiGRq
XWXEEp6tTrVXvBeasBuLl9N7U/refpofVYH54899d0f/U88keJEMths7Xd8D1jzBgIluIwzUfXoB
u6/FGNfN2B/asbmsqyrHO3QrmRyOo3NIkYHZZ5LfDVXUj764AjsuA+L30inEFSrgvX1WlXjuEOJG
9mjyg/DMvZDQk9EgXlI0wo0dleIy7a3xyPscb4zABebVpXRHSewZQwctoV/cUScHz71E13cNAYIR
0M5sOqBIg4W17u/BGHE90fGWOHghk02F1xeC9PtCZDIU5rBhRfaStgO0l90VCFnwIHiglF9xs/3W
Z9+Mrnc39Rw6UaZ57fTeMy8hMni8tTEaXbDODcF8UUW4twGn0iE6rYspkF4vo8bV4nSiSaZ1ccrT
IFTYarAMtCf59nXkn/NGodkbziJmZMgvaW7jJ70N99k1XLQHi0ArKNMeCrw+EHY5ThUiD3ZfWaGg
mBPo+fBX5h/NDPiC7lMlvxJDgK6byRuHALeD54GFu4o8OHK+uWcLkRn4PxOANkAuE+wZGnkjaJGl
7lFDxAAQjJM66CbsCBh3X7zW3ZsNbtC0yfZpBdOENBMmNWIZcIGsUgcVBNY177WPn0WTt1dNgflP
NME2HxA98cFhHKGh8Ssb+F4Sbww9w/ysZ7KNe9s+jpOhIuY5+7LaF2P2uYDjMgvnLJe6iZV2tLvJ
8l1FkUKcAzHZdKR5ljQ8nRI0IKlCE69AhyJ25CD5GM5DEdpdaSV0TNfzFx0Ozu/TIZOLZ8hslRDe
qZW2KWcnCRYWAYsK9XL+EANqaEfSscLBwysssxEdqmeDIECcWsHrEFUWKQmTLcviZQSnW0jbaec3
eHNXIM8A8B+MGRS2sB6/lAb3TnujWTB1pv2lyUov0gvY3NNx2POcq/TBltbXxse05oNoWvfB6LXI
zemm4ajwRMU9itU90I143pdTyCwrMdxpf8c5Yob0OwJXdp6UnTwOznCXgW21KMuDndubKvscNPlX
axK3RToUMdomT7vCH2jMg8nbOD0aDvU2yMQ7H96KnitURWqt2kzaeOkNEGJ3QCvvNtAeyhGyNhvI
k+EeaAOXTL26HoJBYtDTUCXz8Z+uAFQvgUeEOsnpR4Ekxg3mtzdwR3e22Xr70aJjrJE+P9gtHkZc
z0jIAeCLc7uiO5jzFvcy4pKzOQLLV+JwAWQYQ8jM9mLX2jcwtWHlqDYWQ/CgE/W1rtvHvMY99CYA
/EeI9W1I1ZpxJ38VqMwB1Zk+1PNAb4UkF3ANP0fdXeG1NSW2k2g2pGbMdr0sLzz0O8zJBnm4yK26
1xQCZw/ekWXQrlPQEB2cHuaZaVWNuCP9MhuB+WztoPjmdwcO3tOquWkyZ99ACFMJqay1zRzODGpd
RT0036H2MbPMO5OE7y9pzrP8bUWOryOZBsoFL1ikgGyAN4IOicNkjgmXfQn/HZExJ33pPGPLB/nF
zRFM7M1zcNoTEdnyg00kClHoiDJq70SM/ybPalZVOuIRhK0UTcIJhUlwjnMYuMu0jda5R2AKTlak
noKjMV/5UmYAAqUvju/hwR88WXAfRv3CTdtPDNwm0iy/27NzI6HNjKY7X/BYYuJIFbzMPsPY4JLh
5wjBrZ8zMb/LhAc6EQeUGIja/y0rnaFNEBtTJ+lRxYKXu3uc7V+fD7ctSOH97KVW4hoyv29SqK+H
pgZhA7/DHVME9uB62LAOKabVIqzrDSLJ+HE28TkssLQQ+52N3Gi8Tg7uTM6t0BvxC9Z/HSFAL2CS
MF5r+fdjNSEkq23mswQ90stJVP5RIuiBl/hvmdv5KSf0/5cr2n7nc5qlXQ71fzBNBEV/o1NzGuqn
PNH/q7qv4rVLX7++TROdfun3PJHhBb+hbN9HwgcpGM+dAcl/pIl+9a0/0kR4r/4GcjvDCeZcOgKt
c/bmjzyR5ju/IcsITsEZVzqXA7n/JFP0cy5Ww9igINcRoVpYM2oqeAx2t5WchnaphZXEy/gso8ts
Qv7S9L+GX6B686HxlNVoclvQOzCghEgvpQ1Cuv71gGzIiIv1zbb/wjob84C/+CBnmUtGzoHUGlXb
sqKJqT+b+adO42Gr7s3GR1CX45F2rJtzdXE/K/6f6zoxR72xXL2yjBR4F7mtGT3maboZWm/nFO2+
rNnn95e0snVLDKw9+KpnfqG2UrjbYLhwvDQerAl5B7T14XaER/CZe2BOBf5q7+ZFvlkMCCJLalTo
jVXZYlcIhUBjdWbotUXMYvdmaNdC4LuxevQuHu1YmMEz1VEfNFRIBRk/ZFAkg1P8o4YHfx3JItEJ
uqI+rSbsl1/fIAYaju51b+7fP4u1HbJ+XgaI5e1UR+oM3Er32fSi0zMA8RXtW5ZVFpVR4MmGcfXi
nlMA8ayNHvwjmNFf+7HQbDLquKtGjM2GC127G7TPyjrTCGNt2gutRiFHzU0XQxfWZTfeWdX2bE3/
yk4vgTbT1OvCNL1261pj3Fr0qtD17fuHuDJre+Hm9COiuGD0abd8qnbKf67BC+UU3hlJXxt9Ad1B
c2xwxQDmv0U68GBO3gViZfvCo/8IFf3naS5LvgkN+rRJMXxG9mQ80vpjWrMkv8zRD6CpXAXJtg85
+6TMbX+2RmZtSxYaqZUZgO8Zx5bUt32/z9NHUnxwOxYKWXWl1pcBtkNqwcZuitjLv70vJWsCaP6s
6njDOAZhmLSjbnj2mOZf3h935cZY4m7pkPudWeMm1NS9XmwtPFAV38jyYxbKXqgkAE5c+jY2RACu
gXhbDGzkxyTbWlytfpOii6Kc7/Bg73UsnDvesk/v78qKiCwZFiueuZ1RIPnG/Gte3s9h9LH5mGgv
UfbwpY0cPW7ldmxfnPwLJ9dm9zEDeHoPvLnW0qK3zHaW7IK+1HNIsPycGv+MTuJPVbfmvXoz+Bhw
P3NTuDK5/dDCI5PunRxf83MMBSsCfuLQfjM8cKheQAZsizFW0ZTVG6ul8funuXLbL99zrCW5YSBv
sNW9LIa3+TxS7dYzJgRUnE9BrR2RVOZnPL4VfTo9098so0XLV6swsQzfv9fzo2+9WkPcnGuruCaX
i8tTcxw5pQXOgCorRI4zTEUdWpbxQZVaaOtkD0PKXEw+Sx/dOtG121F9TDSX5N/cUANanJyk/q5G
t3QBrGp/+/75rojOiTn2zZ4bdVvJroO2NnaNrLxVXaWVef/+2Cs7bi7uTz8rkEL382FbTUezvfbl
1q527w+99jgwFw4uHgJILOVQV79Bmb/hGUcI6QOrnBBwAS2uUwRyKvduBCRMb/P8jDasrWihx+ge
MFajhZPQyHWtP1Kyrc8xCK4I/wn09+YgtIryvENmFiVlRkzqH8qUm9IGCEh97Do51XS8+QA9ZYh9
GQVOA0wWHJrVm3fvH8ba1Bf3q+4z2+SEwbrRq47vveEFGH7d+Pr+6Gt7vtBbxGU7onpYILc+ZvkX
oFK84MzE14R/obOOJBoDfajaZpnlhR7Tiljws/39VkY3Fpfs4FY62vRgW0yvikXdJy4+5EN7siyW
L3zgP5BYlltu9JfKsgFs4ok7nHt6zzP8xetxiVkHopqgoyNmTro0HtMDGk5EanzRuq8ZkAOsegkI
/5hGLVsLKOb0ylbzRxlPEpVL2fP0z4i2/rx0jYWy6k4DXrkRQ3NEI1mSn7sS1851/vobRbINNg1B
A6lxtCtNPg7nikjWxl04wIajT9ZgEBgXdudlB4ueuVbXxl2oJ5J5AhhVzFe5yP6ndjScZa9a0c1l
TxDhMD4JB3WwBgLnWRrXmhOm3hlnb23eC+3MDMcfh9nZqzRdMwHiTOWtyJV+xntfmfuSUbe221TT
XYhHXV0D+uCTRKqPzVyfnak3EtIq+JI5w45zkceddK94K5P3NX9lU5bEdJrJGxftKREUQy+QcQO4
1fvjrtjwOTb6dsqkoNbkKVNtA+BWjA7g2Bd9vCjomft6bfiFLmpDwcQwW1pZZUg9fa7tRzFsAASO
35/+2mHO2/Vmx0mXAarlo9jSksgdBSwGa3ZM+PTB4ReqGQwNWjE42J3OoGGfvbbZM1U37099bWsW
6qlSw66n3FLbin216bdiupLkmn3UL132GUMuwm+6Wcy19NLLQOOJfHrw6f2prwnjQkMrvRgK1GyB
1gmISNCiNQKI4p6dsVu/voWAz/z5TCnJ/rCzKtfDwcwjX/s+AJ2VaZeapkd1fmGfjWv8eiXmMl8G
ItuaS4KV9G4dAcy2ASnDmWX8WjTR4vfnZTQTUgiaRhGjkncd39XZ545/yDVC57qfh+4mXqLnPYrd
6xFIabi8DnoCTSBsev9412a+UNqg9/up9zle25OFHLwVy1LfBIR8yOSgovXn2WusN7MgT9XWmo4D
2i5bVxk5WtlZ5nkM83cnBpS5Pw8/6u2QpQSb449jwjzgZW30P0vrzcc2Z6G2Iwk0i5is3aryqUl3
WnaPHuYfG3rh8Y5TiQS5gY3xxuPAd7kNMOLtx4ZeaGxgTUC3ERTBNw6ee2rs0QyuVOIu6KtzbelW
pGbJW+LndV3gj9ymynhWRYN6iOp29I0z+/5rc4lO0T8fayAmaTtB0SK+DoApjU29QYnQnnkfit+b
/kJdRwO4KVVifKUf/fLSFVf0XJhmbWcW6loHrAeSD+Xqoyw3GqpiTJ/vXBSJfOhsl92anaL2BVCs
ICWx/EtC0+9+gb7zlv35/eFXTOSy6oy1/ag0q0YFfIZMlalHufHysZEXmpoKs05p2kBT21d06IWt
789YsPnQfmED/IWSWtL12MRh1nmXJk32jRsmir9uqubYndOotW1ZKKtfmmnpuy1ujjHX0fvJQ/8a
v7p7f2fWJGahrpNNAA4fBrnVfdWEngcGX2ei6H0nwfH1/kesbJG3uGUzVxXofd7LbVDhTu2MfTU4
sbD6+95EVz3XPtdbYlEQ/d/nmOktFLcHCaSDkiwBZhZ6ZyWqCsEtkF7RfXMpFVio9BDkjeeYoFZO
ZcnMHqBAR3dAjb7V2SDQt2ME9Agg1/e37PSC/IVYeQtFDppWzVyTYqvfKrQ1zTfDrki6XXppRCIE
l9Y225wD1qwtZJaMN44tY7ZAB/m226KfPEDvkwwNBc7J9xeyNvj89TeDm4RzvaUgIPMIvRDpdNWl
53g5VyR3yX5SFpyXZo0S7dS86luE6fdBf+Z1tXIDzOW+b2fdsgxwDEq6rdV6seV8GhEHMeUBubmP
7cpCo3WAqsAiVNdb1tWhH9hRm56zR2tTX+hz605mJ4motwT4MradS7F8C+U9H0v7m+5CmTUZUA5y
EJDhmqhfBH5WBuYZWVmZurtQ38qjveUPBt8OaFBlVF0k/cdRXpRnmVxXJMZdXLylaoTtFtibhn+v
R/R5c/1w6PiZ6a+IurtQWS9T1EvV0G0n55VYN4AvfEhY3IV+2r3tF2aDcfX2rtTu+FlezLUJL3QT
cMN05DUG7iO5yW6seNg5GzecWxT83jz3XHO/tX1f3L5FMINSgxHEq9qz6i6m8Yq6ZzRpbeiFpqbA
PU0i9fEqz549SUOXgbPm8WMbv9BS6vnahDbooKmtrahq2EEzveT9odemvdBSdF+jyBVNIPqun8zq
q+juiuwcD/vK2EtQE3graj1Fr7bt2DU7o50LbJ3DBDjo+1NfkZoliKltp7HVS0wdqfSoyMujLN2P
PdeW4CVDWVPVVhi6bV5bek8QJyLaQZzV0BUDs+T3zLIRoRAH4xfmp6a4YKBKzV10g2qCzft7s7b1
89ff3HaSjJrMS0ijzAwwAnibzB0PZueekZq1rV8orKOD6bxuC8y/TCY37s6Rbp2i7r/wNpyFgg49
mxiap0Fkbj20Xp6pwa04i1HVtQ22YjNFaHcMn+NcZ6K1bVoorT44nT0VOIeGf6pBG8P5U38uyX5C
z/5qLQut1aXeo1QZmzS3SHejLKkR2iER6i42xkbflW2Eupn3j/sUhP7VZy3UmIyG0RMtnz+LbJ1L
Y9dlYN0pjm6CL53LX6yc+hLc1AxtERQ5FlQJ0GkklnPz/uzXxl1ct06fCkPoGJciKTXV/sZ0pjN6
sDb04qLlOSqELK0X26G4tNxbC3Gj9+e84HH608VfIprqOihro9PhrG7ZTZ2U25kQPb0x0bMVpXLn
znU+v1+c69/wTUwvOOqfulOvx/KA/uMHO9F3NDnXBGblSWQvNDlrUOU2WB7e6V57GNl4cHi9zYDu
Z6a7zTmq2N/fr9kr+9VCFoottF4H7wgWUl3SXZX4e+vE9H/u6bD2TLEXmtw0aINXcWPeKIwf589a
FAB4Hk+Rm+TXJCq+5Mm5DpkrVmOJhWpyFJZr1SC2GWqxte4AZp04Gx7e36iVq2GJhNJSScF0MMtV
54Wt9EMVXE7DM2VP74+/MvklHKr0C8+sbIxvkSttHFFL/pydy+uvjb1Q5IrnQzFIjM3di2oA801z
RfHP+xNf07glIKpmrkudDNse3PcbbyZgvJDwEK0oR4frcx7iisFYQqOsylYCNwLfjinK8LMarAjn
HixrRnqJjKomA8CcHAvoIxdd36uku0BEYA+TsT3X9Gtt+gt1dqzWErULOrQaeQRZGhfucC6ttTb0
QoNzd9RqpxhReRlca8iAqPj9c10bd6G5pK+qTqXYFaSuveyWniPiPWEPfmFyrMX9a2ZoIVEZqgN4
O/S3iEKiLjBBHWZsbrLEj+uNmRjlBj0s3AQytdfO+EYrCmwtruIcbXMyf5Ygr0M/4uLGdBGPMW7k
OTjQyn4tEVIay1xjcLCsfkJx1UYUu/fPYc1fWcKjUKJhkpyjlkLEwynS4839CEBVdTPzCMvdcI71
ez7ZXxzMEitVlXgoqR4njkr5Mer27TY4Tts2Lu7wQdtzVnptn+bzeeMCO4aJhHqBTwHvTkQlYrgg
PDqzVbMI/WoFswF8M3ZZBXIAbRXc1EjFM3kjPdQXfA9Sgd05hsO16c9ff/MR0qSCkMxFZAYcUa4g
0VwY+/70V8z0Eh1l0SZHOgo7U9uvYHD2yCWnH4LvgZb+51lrwrNoCXoHgD952IMaCXwYIv/g4AuF
tizUfYPhot5q2WPjXfrDfSnPuKDzDfWrA10orYGaADCwwLhZ7je39Pa2Vu1KIh4VoxttzFGSc65m
YuVc/4aU4lLlQmDzib61GrSC3Lx/qGvX4xInJXwwgmUdPCC2T49eMre5R5bx6ERggDrbSWkFi2gu
4VLC44oOAp9Crrq9tRMXfTJtqkMRnesHvuKQLkFSTipFb2gp+i0imE2LnUMuCnYtm9u+vf/gTi20
N09bRs0chz29ogltGWb3WiQ2ww94EjLUYi9+/3NWZOqUHHijwWB3Batai49h5o/COBrppeneBMjk
eYWJEvsPmu2/FW+aJs0U67ttl4hLe8O3ZQTqPDi+NAJtzVnHaMVonMTuzWqKKreYbUBufW8Aa0Bz
WToIWpjnjn1t+IVuTx1Bm9A+QzDH/dL1iIgaV+pcJ4O1sRfKHci8Im5qYOzxOZvu/PrW/qA3vQRW
mXg12SOBHqOj8sGb+cpMeYkeiucOd2XqS3RV7ZYux59ZqYOdd+0f5BVLxhv2A8X7W2sDfo3tud4z
K4ZpibbS9W7I1Gh2SITtcjxois/vq8GKP7REW/VoaF2OJUITo/kA3vQGoBwxoV7nTCnNyTD8wnQv
WcKFT6TX5pB/83b6MjsT3p2+l8kUWVtji15KuJPZ9oMJf31xK9MafVCYiw/LpwfRv4rmrul+vL9P
a0e98K+Jhup5f4KCoaR1Y7n/y9mXLEeOK8t+Ec1AEpy2nDKplFQaalD1hlZd3U2C8wySX3+ddd49
pkILiXdzmwuAGYgAAgEP9/HBncEuv6aKlyTZ8oons5tRoGVQY9dA0sH0e6u+cWAhckHoVjSGDUpz
1o6+DU5Ga/k/kmX/t8hChMg1xwk15B3mzpMjJUV16FyesK6RfTm4568b/mPLgLn295xlIOPocAeT
zFPs0XhW7cyCgsD/fj300X4f2MjdLc8zJNTg0TfCNZkaH83D9V36BBHSREMlZ0C+awUF7rB1qB8b
dunbL67if33sULoIxqoKvizFhBW3cxpk03aXa9yH/rRib5INL+TXw6BpAx+w9dVLC67CdPuxgdcu
9rzcuvEPHDO/O3KWoqBun2Hn8LwHq//Wrt+G5fP1Nf+4HAV5h9+H3rNqGagD2xSJGTfxcp7jQ3hS
dQ2X3KV0EZBVVLbJ19nB+KARCbsn0GQF1QX8VQCcRmWchXpy/Y9Iigq6yOcBEx3AYfyT/SeuItF4
AtPGybmb4FmqRObjHVz3hAj3mgY8RS3+TE6jooib6Wm3L0X/h+IffHwd/JeyBekWyniN4ac3Hk0J
yOeC/dR9NX+lL6pKqmTBRaSW1k/TDOaMY8GXhN0N50Mw5Na6yy8a7feu2pnzbDSEI9a0e8LPuO9f
N44kyESEFog0XW2t8dnlnoV5/bYyA5xkiqNTsvG5QgQT4IfHosEVc/FSMBD3ICIrFaErcZl/4bO6
GRBNgjVlvf3CcifoiuFUrxqok1Xqk7KvF0K42Co9R5ERG2hJgeK2wW44KI40WVC55u/bwzbprCjA
/wohAx4ZOHeyu/R8KJ80J1WZSLaywnnc1FAxLEC6ddrK855/38ijXd64rkK8goRsYfnoTqeKNU/2
vsea1ynWVWZ04UCuW5uZpoHCx4yXrDGf/R1uc93VP774oYtTsHnl9mnuwhvL7JDNBr9qbPEflvWt
YopXXcnHi6istOODplOcWLT0gC7IjQ2kUruiOCEb/Phb7w4rizHbKxukQcSt49Zwg4Os7LplJK4i
QrDQRNuMvY5gIh0Dt2Hcg+fZ2BRGkQ1+/P7uuyEKO+qtCRmXcXox2JOm3Rvu59u++zDVu6H3ueDl
tFFEKP0rxzsApcyHuJDCKjKDCzFqz6bHLI4P38k321pCAHbi698tG1kITSiYOqZW4dGwyE7p/FBb
qrP6GODfVxU0av5ukK6io+4cWcFRYTWCBi/beWg9kLiNWWyqZjlG+2gWIUah5IDL6IBZxuh4ClvP
9C+wkIYmNq9W1ZQn2yFF9JXRONqWW5hkCknAzkUIts7IwZWUxflt25iIwqLTWq/DhGVA8tzlEDc8
XV9eiceL4KtOH9xmsjecTdkD5MqgjQOSwBsPPhF7RZgLsRMXqLTFZD5r7nI+g3rzUqgguLKPF8LV
bktqFi4+nq6BCQpFCqbWSRVSssGFgIXikdnTygXWU2M/+xISX7396lQ3bpG2ELFgt2OuRxrUb831
h1enZtDpTCUYJft2IWiJZVOdt8e3O5e9fGPpKesVFQzJfiCSTIEF0QDRIM7TjSQLS5in2GckJVvd
FiK1moxlt/HgeLJem4QBV2s/NZf8K0jEYyg9qLTAJZ8vwrB2jVcpTlaUbLfIzi/rqsqSjnX7YKMR
AViWVk2r0R52udtjK9bPabi/HJUXXGwB0dm/X49XmZlENNbSFRwCqjDTdqfH6Js92fdTtIVTkEdp
0EaKWSQOJGKylh5EIQXBdrPE6ckO9vMejkEb1MH6/Cvz+xvngWIHOlKajwx3fMK7g7HWQdNS7JiK
4hkY5FInHtO4jpW3z6PA8NH4Qhxn7ZwhscH41b3zKYNfsR6c6r4Vzb+qDB0QVP+RxOovqlYSCeRd
F5FbY7rVDtt+/Sd6twO1tZ7BtRuBZT4+MDH/V/mt/1ZVRNIpvesN6o4IdKO9zEC3QpDjtqdVyA79
vi7zZI4b15CTa1sTgdk0MQ2mOJVl3iWEOtnAV12ARvFkWBfSxZ3+ud9u6uLRRVhWxbaScieDdil0
yBbrD6f9a1IhTyX3OJF0yoDkCcQtsGU7w5tL3rrhT1M/g8r3esxJdiYq5Mykr9dxpBPuQPzHCHGZ
hqj6wCWP/+C2/H0pIQnnzSMfjxDbojxo/8hjdAuND23gIApo3DwPD6CIBqj7m/OkylgkiyyitSDZ
QorO8FAo0e7MDvzZ6VdzVpTbZLYSYtqe3H62ygngEfM5N8+urVgD2QoLh/JeeQNEIeDzbHrRnD9I
/9aUILLeFVm6zCTCsezYRa7VJmp4VXZxzcd1R/+54liWFdlEHFbLHKBcjzVGTSdE5T/I1sBNlgCl
/2D4g0++Ckog2U9FTFaKe501TjPw1/SvYf07BRm5Xk0QS7hHi3qw13N0PR4Ov/9g3xaxWdW+NRSE
tcOphMgd1B5mZ/5RDFAk8ml/cHRTbV/bsNO3bFTMKFkekcCKWd6aLTaWpwMaSXtrrTPtXq//GdnQ
YnAvQJlZBKvDvW9oTw2qnvnKnUM2uBDe69wyw9A11CGs2LCeyHTnLc/Xv/sXVuGjVTjmfHc6F3Ti
G6+z+dRHGk5PegcEcjycawj+7mfv8cDvkhDk5X94d4Y/PKSPNxbsRWqr0nG2Je8xMQTqcuvBRZ+V
im9DdjyL3FYZrdcFTcFHi4X5s35EIfeTF9DXPeD3xRnqmLEdXTefZJ8Sia1W5jrIBbDsW/rYd58X
Vc4k/QfC4Qyk9sxs/usfLCG7lC/8hDtnsEKz7KkOt7OT3PoXhLO6HCB6CPWI+QTxnr1IavO2LVxE
bk0LVOjsxQQ8sgXvt/XEWhW6VrKJi9CtvdmBdjtc1im+gDJ9c3+k2ckCi+j1NZVEmwjYQvt3pzka
Phx3KwJdAi0qVcAb2ZcLgczmCuKtHRrcNC2u3NrPhzywsmfdNW7zR0OIZs8Er/GcHrAYLxmaM4QU
rttE4ucih5Xp5tCdOYpEG4P6xji3hd8bmooeTlZfETFag750TX34SuiW3zLcBYn5FxRe1uwB0iKG
kdhfFPU/2f8QDuhsLjyLFVgAGxI0fjcqXEYWrqKSbLo34FUy0cmxxF1iB+WdnYwxe4CwmH8g2L2n
/8ftDWLuj8VCZR4kRGu9Oyv0J48/YMe0u+/Tc1/dD7MqtCT2EfFa3uDpVcaRuA/ksWggjXfbhUCE
a03Z4pi0Bla6rqHwMKx+M3zd7afrzilJWESUVuGlM+MbCBsal+xrQtplcP+Y+70HO9fEq2aBmoPW
ps3FrNNiaPwp3S1D1bMqW3oRwuVkq9vpM0y2/CSDn39GA/QnEw/3GpooTzSuIi28jT5CF3mvnKYE
l4+LhxqDPLj8eYZ025r/vG5ESU8BVBN+TwR4aY9GteB/FIn2ar3RQPcrNHoY6OI2o/oznuuVFQGZ
lwlZuF51JaT32MGo+KK7r3l52+4noraGOst1I8ful2305+zWBZTLKsXNQfbNwoGMvvmVgWsW3fRa
QCEMpyKvlNV7fmEP3yVgW60bTZti69A/8ciKAa46ZwkK2P9feDbJtiEit0bIb6JaiPgr7eWOT+23
mZjhkBoJ5aoOaMmx+S/w1lLVUHPFFDv70tDzXnzLqCKVkA0tJNcrNZusHylem4wTWaAaeqpbxcH2
i1byg/xXBGxBb2WwXND9nmoo1oZzpIdNyKP0HxplEXuY39J4i0H0fUmD+kL8xodoveWTsIj4RZUJ
C/Lu/y3yiKCuFWrj7QrRldPbm30akvwzOyP3jva7xkfynT8e2EYWqwAOEk8WUV16Xpp20eIsn5cv
enduplJxCsoGFsK6H8zKaygudAaIZUPHYLMP6i5l199xxH20UsLZDbVQjewVbkHbHQnQu39yHnms
R8b5xqKDSKhVgHexBK0pkqcxcYyzlSvcV3ZEiMAuy8gNsy5/JfN6rPkVwF0A6UdetAYQ/X0iShj9
x4FCRHBXleMuYrlwpKX5TgAr6aDZpHifkvwJIuK7VoM2ELYDvqu536LRb+I20NDeucVHT8+AkqcK
SfaxG0FB5veDiJRkx4syHtu8siBF2JN6AiNju2W3JclEJNcCg/VUG86RJK+X2btj/U3HD/GOVXm3
k9esnKqFwvo5t5Ii1+M1M28c+rDVu6Fn0o57eoRW2+L6OgKwCpn26we/zGeEqCVtu2t9jXKPbb1W
7DOn95SrnqmkTiPE7J4fws89YLY84P80T8cTgxb0IVQHeUjCMuZnFcJEco4SEbfFtyLbGcWtkJzc
kwns5PZkI/0+OgKqwAqvG0vmm0L6vabl2A9H2wFt6bkDNtx1VUssWQcRszVDYNChNr7fzF7sNcz0
r7MKWP1xgkxEZi1GxwUlEeQui7Zal8EcxmTb2T/QbUx9C3jlkHedE247bW5K94kI5CpoNYH0GMte
zj/m7ouj3bvaTTc4IsK4RlC2uOnoDad+sV5KY3maIPWrCIWPsyTo5/0eZZnR1tnkATLjLd8Yv2dL
orHEtF+v+45sgYUYtorMyRed9Hjh/0qLP732cbqtFZWICK7GKdEu5GFoDStL/ik1cJMqCoQSjxeJ
tjQPEtadg1zd1P9Jqx8zUUSSpJ5NXCGhJobmEjfFwMPbHLl3ut8HzmN2fzzauefupEquZFYXIpbX
YCqfD9NYdVzMX+keV+vb9QWVlC0gjfa7vxi8wLP+gr9Q3YOH4Owm+8kF3xXuH6EKySn5fBHF1fG1
sVYXU+gd/xPXs2SDQOGyqTAQEo8X2bQqG4Vlb8O54mqvKTAcWw9xpMhaIoWFjn3+3zkbEcFcU+rk
FSh/cNNLyD/AcgE2U2KW+ICBc2XaI/FR5zDeu9ORjxbjWYtZZkDG+sIIWzRzXv8HMvsLQWsWTm5p
DF14Znpntnfc+7Q3ipdMme2Fg7fZU91mHLcaa3wYl+fdfcz6c2vWN365cPRm7eimOuRJIa3uRlZp
34HXJd55qUhqZYYRwnfsncLYdhjGKF4ZmrGary6Pr9tcZhghZGveWgNIYtCxCepfiAsUUC6uzOJS
btXw2lhbp1gAiduIqC6ugx5AP16pS+uVjrcSTUK56Xd3nKDnWQGTANbD4d4wL7z5vnKF1WWfLOTG
qQda2MIuEUfjW04Te7xtlxeBXJXraPk44uTj2Rqa3RrWTXHbaoo8WmObli7IfUFM2m0+4594c9+D
LQpK3Ne9ReKIthChEGnlU1Zj/NL8Xhlfyqr1y0nV+yyztxCjmsmHrCsL2LsYA75mQUp/XP9s2chC
eG4bL3p+ZAMZ7XwDo6/Ajd82tBCaZtu4fd5pwynb7f2cekbxfRhyaOLeNrwQnmylw1ghDz5ZW6y1
EUglr497hMcHZ4WI3GJZ77SQAQWLk/59XUd/hbDh2PFwAbsyENK1Z5+uT3QEy0cTCfG5QG/YNlbU
i522iJoUtOXg+fGp3Z4ZpaAY4Ow2S4lQLp5N6Tx1ICmdtIeR/ZENikxSdq0S0VvuPjV2lWIJqnv2
4wBV7QCgndr7/v7gWrISiIu/XLeVxE0t4WhdTJ4XZb2CBanAe4mXhR5V6erIhj5+f3dq405bL00J
65Td0zx9qqjihiA5PkRs1lr1BHdzuP8wA9fUaX+mGThtx0H3l6GbFD4k+3ghfCe7omwY8PGdizbY
Ghw8hmqPl7mnEL68wsNpvYNVYDe+cuOTsUcmJB6Zm9BWcT2TzSBE8Mxonlcb3Gfeoooma/7iOc8m
/1Lw79e9RrIEIkjL4MzdlhH0o8zqgmpOLH4PvkC0givaDyR7vgjU0pcsM7OcQXjQG4g/lnQOWNnU
eA1xbtz5RbQWGnnt1DTSg/6r89naB/P687pxJNYXwVptlrYeRNNBPHV0NlTJ2n5bltq3xrihN9pH
iFpGvdqxGSgUTbS+ZpdM+0NTJU0y0wtRu0FMfSiYgTaHavHT9gfIm4JNV5EoSsKKCuctWSuvwyUZ
vChZdjdY4Birpui62WVDCxELRQpj4d4xNCRH9a+6qdiMZcsphOveErPTPCTCNfs20WCfH7n3T1/+
MbEbD1wRkDWYbatZOsK1HvVo2vvInm3FCSVZTRGDBSnvGXK7MIrbPmnWA2VfuOqQkg0tnLIeLeai
OtzcGR4menLKc6oiGzzu1x8c4CI3Fk5rcJ9ZRwbyyYxR1bqwxLlTvwNInkIhtPz7yQQ2bp0RB+NP
oR6DVy04wNFZtPrk1Tu1MSRCYlV5Qla2FGmysABoXKaYa4xQnQBXk/djfCOxEW4XK0wVyaZ0FiFq
0Z3beigZH7PgaRe0GWUwhtNXwyegAFG1lkvesYgIu7L0ySFMxyzNm/2cnfmJ4QntJX3SAv15Dzo/
6P86+CzLb9cjWpYGiegrs3G9xhhhO/3V+eS8OTGL8pAFNNQekMOZgXFW4bFkziwE+dyuyLeOE7Nx
z7X3dzEE+fZ2/V/IhhYOY9Di18t6tKTlfYtSQ1jOc2NpvjGu+vZmt4AsPt80kQjIGmZa9gBl4cZR
nll50su7ninueJL/ICKymnl2LedwL6o/G8alaP6ed0UCKqsTinAsfZiNsetxv7OKJc41KDy6c1Q6
TyT7ixhGxI3eB+OuP1t24FHL35xP4/7ndYtJjgxRitDQpx7Nk0jy8tYMWrfyPUPx7Cwb+TDku9zX
YWXnuEfu65E/F/C8zorES7YQQpwD4OIuzMbVZuCgNm91hyRW0f6Zgos4um4T6XoIR3QNtn8gtPDp
Y7ThtbxHAcjvLjRcIjC0xPbjogIUSKCpWMzfjTTtlUGWDV7Fgz0uz9pP8oDmDtx28Ij0aDyRn/QN
SLHPR4MHOdsvxuU2ilYiornA1uZVeoqQdLbcz9L1rq9SRRBKzSeEu1GB2z4/lJXmOx79pwsKBEAH
8xyQbhda+7fhOokI5SJ6ysq+Q4tuo31Ke91nnqZIGiTOK4K5Mjb0W2qX40nXvSzqaNo/4hcVblRy
uItoLjKhXglEuHEewDdqQBZh2suwKfWgXQFMLh64+9n2VH1QssmEk77qe76AMReP/frXrEl20gfl
VgQZKuBaV/gVu9s3FYO3pL4hordWUszogB+Ms0fr0Bk7X5u1c94AATC5L3XGTuO6JdeDVLZCwjZQ
pNVubqC9g3pkGbbz+uC0qrujbGgh/A/OntwYZ+PcuM6p3/R7u1E94coWQ4j31KCLwSFVd9ZYETQa
mETAVTI9UrcM3aY57VXUkDG8biHZXMKBnm4L18YKcy3b6rvVK9det3T1984+OcZbs3xfdMX9QLbs
QsCv3ZT1Wg6DEbrdzahRkr+ckr1U6ePqfNv6G683IsKLMq+CssVonFevfrYA8PE7uv193VgSHjwi
YrtohncovnXGuU85GjVWgKWWmK2rb6Q0mKHEa5E3PR0DT9OD61NK3Ezk54J2a62XBoJlLskS7vPQ
BsuuwtxJrmwi5guP07bGdKKf26K453AEP9+zc+/xS1G3lr9qKqSJ5DgWgV2W3Xh579rbec+sL3XJ
zSSzRxC6t6ZK3VFmp+P3d4lEhjKUZnobSLLL5tWowYC41YolkFlJiPSWlt1sLwBCETq7098Gb9pa
i7zJ05f04s22azxDaNPo3np0KDoq4mOZyYRNwMxA2Fy7mNUg3s+RUBb0e0aCquEqal9JcUqEeYFh
nNbz0m5nA1wT7FPZWEw7d2VTOq+jtunkxwwwt6k472XrI0S/kbONrQ2xzyZuKz9tzXSXyCjge4pF
+mh8G+D+Y397t/7d7OGpzLXsM+7xWrSVbvVQlemiAH3JRhfu8NCApWa6OIC6kNyl56lZBv5isYE1
t7RrH99/ON+77x9t3e0yR7PPVumNPw2LlDizrPLP67vIR3vvMbpwvGvlmm8dtDiSxvnT7r2zbqdh
D1GhogGLdtd9GpkeXp/po2A5Zjrc+d3/cHeWdii4VQma/s1gxdPum6N15qPHDCuoU68Ja8IzBRb5
oxg5JjuW691kgwacCnPbJhlt8ne/1EZsWUWy1cZwuv5vZBMIoW8W416wHXYzJgc0htOTd1wklkph
LJlbCTHelegn5MbQJBOvG5/OTR6AE0vVjCH7ePFod3ve62taJJNZJu5SfVqzJi5cQ5FbyYYXItoz
bO6iOatMlt6I2FKeddS4h2I7Xze9xDYiDKxFAdS1zb5MyNBpPjYMlBQ99zbHEYFgrcZHXnhoeV2m
HtyURTTw4rQPPLrt24Vg7tKNd/ZQlEm6Z3e57sYcsnbXh5ZYXYR9FSPRnYGWZTKTIa4G80u/ZX5O
K8V9XDb88fu7iJqh3LM2blXC4duTtjv3S7cH06RyeNnwQsDOnj50UO853NEJ2qk6lesar3h9uW4c
mc8I4brZ+q51o5Xhrp8CVmynXrAUjork5UOYE7YbEQLWlwM3ar72iV268bbWPulf7MaK2mYNMq+E
XOQQGakW5IWZ7PMt6ccxqxDGbbd31daWfdIZtj916Arm+VkfJl+3Y83ObjvhXCGaG+gS6a3L6qSz
8vnila736C1MxcovWfd/AcSsrdoY09uEZw+Z+9VqIlortqGPLjAwjwgMq2fX1HuWDSBoIbG5pqd6
ALezm6KDDgpCJk9Y+T1TURd8WLU4ZhMie87GxnB3r0+OirgdVHE/fWLgXT4aIbwinNNAxQH4Yan6
mEo4s0vb2TfSb7AZcPK/upHpk/ng/UEAGlPz5ctW5vj9fcAvq+cxvewSNk32YwtB8TvuonQFlWIV
dEwSlY4Q9H2v55BWJW1ira9F+jSpupxkKy9E+1y5BZlrjpUnTmToDwQv8na5Bs2an8zS9p1a84vM
CG/aW0RNxrq2dWwAWp80E/QKiuHV7NMvtw0tRDixZmtqrbRPzD4LtonGzM2i60PLllcIa22vOWET
/BVb1xyU6Vz8WPK298t9H16vTyHJLUX0mN5ak0fafEi6Ogvc1POLNrtwLz1BbDxgtR05zRRfn0oW
EyKizHJTDtkiq01my++SGQXQOtC+Ur9NSAglYIXRJDmsSBUGitvdtqZ1SPiELg9jv2OnLNnM0c9Y
pZhCEhMizmxe6bpoqQk1eWMKgJ19NppBkdvIhj5c4V1EL+5MVnC0tUll5r41VL55E4oVW5IIMTM6
lNE2DUOPGwTHmjiLwOqdB8XXPqnjLPYUeMQP38+OeYTI3qrdyivXxTLfdfdWPEJdMdBfQJN1RnE9
MPzsU3E3noeweiAKoIDMaEImXhelp7kdZrQtEkzNENaqwoQsaxB5xGifrryAyHySJ0Ni3hdhGqZn
78Rf1Q+Osq8XopwX4FijJqZg3uM6PhHVc5ZkhxWRaEPl6tq2Ytz/Zaw6SLjV7a8y04hUYo1dY4IJ
/pTfH1QueNp6cT8dLBssVL0rS0wjQs/abrTtFDLAyTCei/FRLxQO82EpED4qQs+qtAYhVUWHBK1+
/tbRy1Rl52LZ/bzX/EGzQtfc/bL9y7FWxY1IstGKELSJ9MMwQq0k6col8OZLk5qxSwyfWZnvaX+x
QdVhKFv2w5bvdpCcbHaTNdOQ2KS6jF4a5Mx8YbUZpCWeBMi3tm6CztgCxaZ+HHMiiuGwpBDtXVUZ
owkdiGSJt8gMIcLF/f9QV25nXP2uzyL7T0KAG5VO00nDcvV8OgE3GNVEi2bPDnrg+fr9ZzmbCbTq
FLPJvE440YesAO9Nr7WJ4YS7E8+L6gCU/Q0h0juHNhmvsi4hz46/hwvoiNA+yYL2fgvrcEa3dB1C
nPtXH6IKjypzdRHFRpfOXtpKGxLXcP2y+3uznl02+dlE/Ekb7/n6atBzkWVv15dK4uciqG1qzG2l
ezok1ZBHmvZQ6F/SX21ZT3b2ZGQq2KXklBeBbbpbe3SmxZCsBnjBc+2eomGic90TJ69bxpWq8BL3
FmFuUwc205x5bXLwGB7vxPn0y731KL8bVG/Esj8jHPqaW5v55MK986zxtWHx130PymIMh368TAO9
LbcQdSPXaWp0r/SGxKrmMMfBAJxLcn3VJSEjIt7SdhpZOmLVy9E+LVv3COkKRdTIhhZin06TM7sU
/mvq7R9r636rmlXx1ZJ4FMnIujYfZzQNjgk0XwO7+aftt4fOKSPdgK7ys2eMKHfqipzxQxwANkoR
/4amzqoYSgvBP2b1xvxuAetsZI3l6H1mjWY5rp/lY1u8WHq3Vs9b32rDG4i+qvrrPpRN+7xuaZXO
QJAzykDk7bRM/7QzbhmvCyj5MhwjZkpN6tOt1nYAhxbXNorHoshr5hdWamQvpND0JjRzo6O3dMvj
X4nQOyvF/cDu0ylpxuyS0j7YWlXCenj/ByeLyHNmMW/R6sWekj3fIsuEMJKJbVJTXa4kfvUv+N2q
22i6wJcbCzbjeoq4l93msiLyrqtqfde5NiUe98IMlysQxytKfLKvFraK3K0nOyutKWk3FnUpiZln
KI5y2dDH7+8SB93YUl3XHHy1nfsFLYIl9cLr24NsKcUkwdhmjaCnPNlSHhZDHbZgGOed6i1MNryw
RQBZhapnd3hKll9Q8I8bN3/omXVbPiCKUoIDGdJ7aTsnW85PFeUn3ewUhrElPi5kBONYQ3uv1meU
4fm3qSW+Tov7eam/1EOu8BiJcUTAHN/7DIVVfD1JeQTQQ2JlOMnmSrGHyoY/8oD3XqOv3IL46pyk
lZv5Wzk8bOsa8ra9BcKOHUZEztlI87Jxp1hcAxxEILXYkftdd0vJuSsi44o5LfLFNqekZHmwGQDm
zY5vDnacd07g6KrqrMxEx+/vTJROlrEy6szJsO1hb+NYH5aLp9mKuJX4kMhqVuu9gfZOtHlbQ/9A
OrzR6WWyriyo3PW2CBCZzQCKGO0uK5dEb4twRYtqcxO44FheIXZLfWu4o+fL8cblLxrk/cwlMEj1
fH2JJZuaCILbWEfsvimWxAOP0u6l95Y9K4rusmUVYjd3VmtMS29OwJ+Y0BLgN2t7HnWVtqvEOUXk
28xag1olvEZr6XDpeKXHmef8gDxUG+bWkgZpl974fi1i4fqhrE3LLLANac6bRZotaMb9FnQ+Vvhf
UDhszrq5z3OSFfVp08ilK3mQEu90fYUl7i8yl1V8p2O+H8sw9kaAFOrO6MjuV7Z93j3Vy5psEiGE
s8zg+uTlc4Jk5xGtgwGDTMvamFAhaBVHgcSdfsHD3+0SnLtbynS0GSFHvNdXN6i9/mmraHTdTJJA
+PUm8m5409kBF9ANrIKVUySHmxOWBbpMbxtdiOJmt+vSBbNvMuztHaut7+3QqG5HMsOI13HTNHco
f82JszefAKy7ALNzZ9Pp6fqny4YXwnigK+2c9NidZxoRDW0F2hrZ3Y1ZrIhoMzePtfYIygPS1FbE
m2EPqqEq7smyM4XnSJZWxLVpnJp2bdiIAAevZ9o2B1NZ/HOTdUQEWzUvvE4dWKeh5Wl03fNo4qjU
aoVXSowvYtg85tK62RC8ulnExl48l/nup3qnqPPJhj9+f+f03KPr4DnpnLAOmdvMHtrFCWcz+3qb
cY4FeT+8btR5vyMl6ewKr6++PZVlUYP4uSzw2jtvSO1uoXPFJkqEDJpCQtyzhm3BZUhLNGLc1ei0
WzsV5kGyvxEhfgezYZ7Vr0tCp+1Ms9zfzfFpGL4uNI+v20pWLhYBa/asF+5a7lOyogC67Pp9mq4v
QPq/Tbvmc1LAekWsUxJYee6PeJi4Pq8sOITwtnpoEjsmwdWj3h+4vrzoumpj+rjU5YqotXGYjIqP
K4besrDhTxv6r6FCFuT6GpTU8ReuOp8/9mNXZC0bJ7fZaIkc2GTW18HxHma9STRbVSP8ePVdEb5G
upKk1ow8mBT507jUn/Z5Cwxr631ruUUb3fZcEcSGJ7m92bTtuAK2F3PtLtmyKvY/mXWEKMe1ta6M
HVusO9YR7Wff4eZDlpWKB62PPcgVcWqLlVaV1sODPJLf5/n+kHNbsT/JhhaiespRtmGQtExam0d6
u8dFVyqMIhtaiOhumnNSjvOSpIYDZMDshQ5bVZVsmcMIR/Lc1mOVD4yjgpiiBcsuQn1c7qyBf6st
79v1wP04/4XI0O+bqznbc+MW4wIERf02mf0Pu3pxCZ7Xc+2hMVQxLPEdEai27rme7SvH/cAA01pO
kn1oT9aiUgeQDS/cjsGvNs3WaoKCy87Ow75GKTm4V1XI7I8LmK7IUIaUzmnqDv5TMv1kDg9e/n2G
OHo9ej7x1mjsPjWeSvlI9lcOX3h32DWeM1o4q5ckn/OoL9h9Tf8pq1uUabE9iKRlxC1KrdjoAhkL
coG+gQ9Qwr03OtFNzuQeUfLu41O2l3OpwZlW3ob64l2MfDlD7f080eFZVcyRWUiIZnfNCLdS7EMt
z+6ylcdFVn+bTUNxlf1QNfuwkRDSuY1zjB8b0U4L31v4F3Mw72hpXcacBZNmFgBvlBd9ds4N106a
pyHPX/Wnsm8u214A7JQUaacwqGR7EXFt01ZDdqzBdu6t6wPaOx9nekuj+PE3hcBnoAYn+ohcpO/d
4Vys65eK1CqEs2SNRCzbDJ2AZRiOeB+MqHKsu1KDBvli/rjuZ5KNUcSzLcao6U7hINt30kAri2jF
2RSA0PRCq0ol6CnJO0QY27aXujnvBMnawoJ9XCOajgNSJx4NGrrxLODMLJD9XP9HMoMJYb9YbVZt
LpyaF9b8udeqNQZumMOVJlV1STbF8fu74JzavvdA3YSdxe2f03T8nDb5Oav3207CfyHY9gq8YXxA
fQx7vT+zbYfsed7daB8h6PW2/B/OvmNZcpXp9okUISGDNJVURtu12bvthDinDTLIIIv09P+qPt+N
2E03pRs1qUENAAGZQObKtahHWK4y2YpHBbXlsWQPyt/L2ZnmRrP5padzVFpo3urIkRXtfUSirGn2
LiCm5rWDnGz0f7bG+dF2nqMiYcPb6xvH4CGobsZD46nakiqryBQ7ZfVt6sc9SiLDsHXU2gSRXFKM
OItQ2JzYq30Co2liAQl+09B1oBrrHOGoYlDZ3OXntok+2xPbe8gZpkWHp1mtqyoXNYKZMxDn51Tg
PjBuYfv1+shNE6NZa+gIm64l7hvI8CVd0yeR2mK72o63NX/p9pWlohI7j2a/WjInKL8Sf7DvOm/6
BPJI53xbB5dZe9XB1s3c592kskiMUZrPPQhwy3nEk1rsoTsMgAiUIfzeRxGOJSmrTuEis8TW7CRI
nyKrKpOQfCt9YCSkjJcZQnLjkFz/KtOaa0bcVHVoIZGpMr+IxhhPbVycchpfb9y05JoJz5bnDIXd
q0wUFt6ezQoOUl4hW0qpuzN+wzVT17z0AnB7FIGN6z4KWPFAipGCiZI6d09jsCUTOK9WOtiptTn9
zkcZzlEduzbmNcyus5YslFW8RSASRmavEWlY7gTvDUuig9eIU7VNY6GDjskuLkVUxCoIbst3gjXi
9y3WuMVoz7xUWUvXNbb5BPKlyeuOJdLXO2k9QzwFxXG/97EIPISqdcG6r/25ccZk9v4tnQ2ljYhA
BeFBTQ8t+bCiQrtQ369vNdOqaOY/2AqndKimTPJt8L6spcWQJlYhDbYnfxqd6H5dKBk+XO/NtESX
/1/5goJvtr2MM7wwyO0su0ktZ29Dm5rWXEBYBSKflFyzyrZbEQMxN6+JE+X5Xs7jV3LjT/BCqCte
gu7WLwnuxlnZnxexJGUYpsUSHQgB0Cv/OPkytZBoVACtNdXdsH5nuf3JYx24Qc5dJ9N2Vofr02gw
Xl0gMxc1H1xOVOZZ4NLIy7sc1ahlvcZb9cnKixhc7Emu6G0nhK+d+qohY1j6rgLDb5HHds550mxK
QAoJPV7/IAOOPNQRbRYLgq2ESnkW1hBPUB6I2KOkAzcsATiLQq+DVO3DEP1bbUtcLqi6hbL7TteG
oISObkONnyOoUHY2DP+K6g0i+X3M+/cBWBYiUFPac3kum/7QAK1SRX7agfjBhpwr/dcpni3G3AMT
3k5YyrCuOgKuaJsL6gEzDWxkXJZNLKsuFXWVROA3HOYuzucw7m8NdupAOOGjgGluuzUDwfuhcT5R
H29OBhERr3pQBY3D0EuvT7LpwzQv0y3WvDresGYyr1Ed8tUN8pMzLInF7HcTAfuq/e9SjzsravAE
OiaunnxWNqRZM1v4X50l7JKFLns5N9OXaG7GkqVbl8TFbgEmnfBPdAJV3iDSqiDHSXwo5iUZcYhe
nzbTvcbTbhly9kD4wiM7c/0hpgwA+6I/59UQbyjtBOIKNAf84AYyVdEePNJwIOgAunrF1Nk1mbNA
NIS8XWURsp9FJOHZqqkGHX9cWoK5e8qXpsXSnIs1dOEo8RDK2opt8TrPedI3+R7xl+FjdCibF02O
JQausj4vyD21y/phFs58jsBw+GytgXvbuabj2jq5dgu1ezerZm4N53X06/qOqmXaiUFc7OQvR48O
bCtqxx3pYNmZVYXnBeVbyKysD2DS2bk6GcIPOrqt8gcVWYqTjPZO3ERr3AduDLqvxAq6pKCn0L3x
aquzygVwOpXlF25GIMg0tPY71Gu+OMz/ed1iDOapa3d2jltgH+WQj+LikZAvjv9PPS0HIMnizkFJ
0gXNKPeCHCbz1GnlZuVHHZ0LkhUr1JBcHg/yHx5CDr2PYmKreBRZ5YoYkdydc9JgLTqvnKqrYlKW
cDNrJG48UGqnqMv+cn3uTJtAe3X4pe+JcvGcrN38Q158CXvQHEkQl4VVnHfv7WqPEcZw4rqazauy
qBtcNh0UjbVPUn2IVnawguqd4p9RenfbKaBj5GrPIhUZQhdocist/OG0Uvn++kQZyqEAsv/9GssZ
WRvZqS1jTmHNZeaD8qBDfBviPf1jOSN78sWNRJC7sRh8oLNjWQ4LUqKQOi/liuuZ5015HEq6kAPr
ZtU0yaY2BhqOuRnmJ1v5vRcg5F+REAcMb6p3vt/me/xbBhvR0Xfl0oxdC3GxjMgwXXHNCcvv81zE
eNwkomY4jL/zSt62Y//A44EmldFh8LO27up4ERUKcyE5ddtFmGj3ipYSi1ZK+lk91THCjEljA/Wd
fyz9z1VYo6fjvEtebjhLdExeXwjuuSr0snwewu2BQ5zC/hLNA2VvmrIr8yGuqOWM2fU9ZvD4Ojxv
yaF5g1osL/O74URQxmzZw2GL9rJMBkfyB0QvcEofrwg/2yrxY2kfc+l9vj5wgxfR0XnB6C8bA+Ym
EySP6XZfzRACfd9GJwpd0Pnj9U5M7wWiuZCBjU6ootW5FKod+6w5Vo/j3XJc0zHJD+HO7jKsgQ7X
q8OhnyrQtCByZcer9+Sor7nacbZ/pQhFSkTH57nFYAeeVzuZ/9zD9s7TiaX2W//rdrcdRsjqoXrz
ZWeyLnfTv9wedLTeCtIL+BXLySDQnlXvGJi+4vWtfwIo9s5dYlD77dE7G8rxQx2516+2QEUwuurS
7bil1eEiq8WOXnyhp+XHPSU2U6REp6yDRGfXbhv6+X8lanhMiHv/1By6U76H8zI4yj/ge+Vst33l
lgDmN7GvPtXbS09ETBGDdecgDaCpDrrSGxdJe1jg6LBAOYQrmB+DVgy0vmVaJ9Hh18yhgkzucNAb
DP+XQb2KwHRjjewVRTdtnXruk9XuPF0NZ/qvhXrVbhvYVegMXpnxAZTnKDof8FKfqzuRvxNTuHOY
GI1GM/vNdvBcFbjeLcl0GDPnXH0o/xX3AqJt7qE5qSUZdmJxhnnSMX6KoOjSJVj7ooYmYiiPoqmO
O0tt8Cs6uI/YNOQzXpGZ/4ZGcfMSvRn+GVA3CDbiJ+YdcASzmJzDHUCKyVfqeL95JJ5a7Ypk4SN/
8o/OuU6w8I+4Oh73tTtNlq/D/vJhntjUCHzUxZ/12QB/RuDP8qcBtehWuufNDMewfZnUVxutXIeq
3zz0EzY/vOHO7T713b3K3+6sjWndL/+/at4qmMhxP/3fZ/znlt0n92v78J9bjtL20/WuTB+iGTzN
O8hWDl2VBbgSRk0mpzOT76CitWMspvbJ71+ipKDWBo2YbJtl7I1zzN2Pa/iuCW6zeB381zJSlBBF
AXXQtMXAmTtuFtpHbgEwt+wckqZP0Mx9IZA58FZ0QYv30/yuGfGWkgcW7DT/97WmOtgvtAagapAm
yMDYnioGdu5gD4P095FTHd1H7ah1V4Km8+6lthNbqISwDxWO2uubxzT0ixt+tU093rQND8Iiq7w1
ddboBNRqer1pgyVTHda3sIL13OlJtibrL4L56p2FcyiInaS763ZPIoMzpzozXceaSGIFLqY2/Qzv
/nMYwzdQXR3//y5Af7+SUh3tx1kdekPEy4y2ywvINSe2vXXr78rzgOdcjuO4h+L4+4WBRrpJtxxF
TSwvsxAJm8lr46h6Uw5BLOsvqitiL7zb+Pfrq/T385ZGmnWjhLaoqXTzzOZDNjU8nb0RMoIgoRLf
R7rHimK4Z1FduxR6Ju7iO5g6ZLlOdHTicPlQ4dDCgzcOOBYqh7K8+3lYv0lr5wFh3Bea1SNzvrjr
iGu3AAkFED242wddTA9Teimpt740CRjWrs+iaa/rWMEJQPKFdujL7hLnc5d5SZOqc/Dd6pLqJT+D
vXvnFDY4BJ3gbrU6Z2KXjqylSRqSeBVIsdwXr9gpBP/7nYLqsEExBijk7dE+sR5keMiHB9s/XZ8k
U9OXT3rlazab5GXgFDCfOa+TRubgewlnkirZ7NWaGCIqVMcK1sBX+5IPl9fQo/vtP2fgPpHnT+7J
Ol28QZR+p7valQbj0aGD9lz5IFEHqZ4NfjW+tvGWI/cNKv2ZfG6XnfPR4KJ16VPW5V6TDyPJpPV2
jR6bPcJB007SLL9HprOY67ZA9Qn9WLKv3dg9Fu34sxmnm94IVAcCVqp2WFRNeUZWkjKvukcMamcv
GUKmVEcC+o2bUx/cwJdI+d3K+7ihpx71zu0yH5fNeaq9H3ZQx7xpdi7yht2rowNL15l7ArHMbCkg
Uu3R+zyvvy6u+/G6cRhWWUcHVj2zeRguPKOsPduy/FTP223LoGMCrQ4CfEsT8cxlbEoclVuHzu9v
Q7ZSnc1uLmhRdD3jGRuLlIzLYaudExSUbhy8dk1nyLUo2iqCSsrhTRU1D+2uUIFpyi//v/JHlZ/z
rpb0f5ET0BQcL5GT9vPlig5R7XT/im7qSTvPGTKJ4aAUBxBwObbKSQp3551halkz4nyx3a27bJsS
KoXW6B8s1iTXd6TpzKZaHN91pk0OHZ74ObdsQKMFBM+ex2mc2nPdC0HfjR1UEg9h1DreaZxE553K
Ke+iey/qvAXi4bVFs52xXGbqz9AT8hG/r1WNd6fgY+hkm/uT1CLexv7gkn9sf43DejhYoUjr5WfL
gngW1dH2aeLXamciDI5SRxT6hdd1KthyvBTleSVWvHHvJbesEyQIbuzicuN8tRVrVS1OB5eW0U6d
hmh+sKg8KU8epuEWSakApJOXM+xVF7Rx6EQUMkkjcGYWi13r3oPcJ3gbe/clB6tVKXc+xnAq6hR4
IERwl9WS4KQuvm4B0trFlDRjfZjqh4tmy/UdYdj4uuhqA1GpouEgcF6keOSLr2Jnxe3ueuOm00Xn
w7OnsQKObWDnMs/PfemBAKRKuEVOfS/Pon2eugX5P3FUkTxe79JwvOjIQ9fzBBRHHJ41vE445BD9
MjxGvN9ZE1Pzmp9ohlpWRRdamWNvG0A+AyTX1i1WogQSNB1Wl1u3PYZ1Vrzed3o/6AjP8rG57yvn
HEV7VmL6CM0J0MWf13bDHBVgN58W++CP3zxyW6ks1XGFfRAQYVuCZ+E2JHaFoGm/x/Rr8CA6onCK
xEztpeZZTz9ASrqGkCMrwrgI9mI0BmvQQYULU31XeZJnPASHLHKfE/F2do7BmnUsIXGlu1WXaemi
O2q/deanfHw78zwZ+J65mUavnfGuY02ymxueoQwU0SUn9rbv163K1PLl/1dOL/Ise2Os5dmiaFID
X4c36M68mJp2f286r2zVbBPLMwuXqoIESV3tsXYY9rkOEERRjuDMsayzD0GgnNMTyD4TW91W/kd1
1B+pKgrYNy8yFGsknoM8Ab0tS0t1iF/FfNcrO46NPufpVuSp7PZi9gYb0pF9fKWTWBpaZUAbx1Xw
ybLfrf2LtxcONiynjt6zW9qhjLqAb/GAyF3LELxSUdXf9njQAXl5PQqioPiZhZZ7xmmVtJ5KA/BL
3rTNdQBe2MBwNrlVWVvmcQ3pipFZ6W1Na7bZND2XjtUXWZk3T0OrHod13mnaEOXS8XUz7yJRctFn
ZTtmywZUzUoStk5pIO2khUKSKsrn0dnbm6YNpBks9OrrslfMOrNgAKP7erBc2cQCwtKQm99DvZm2
kXbOhnnOSUWrNutcFUsnRIjptsoTqgPq5rlqeE4c67w6EomqavlXQbpvZy1M49aOVn/wbdpTbNC8
hfqcbZ9tZ4901NC0jp2zSkdU7ZDzbCJNKiU9VOEeL4qpae3a7G5BOXuTAG2xXx1zIpIo35OdMcR6
daScI6JRdcElZ3uhEN6SFv53flxmoGjTanCa4F4OrTd/AtYJsjog5Bt26xBNX3XZwK8OLSRA54jl
OHFZOJ6i2gmSpbSKw3V7NpwtOm4OutKhDApMGVhTTi7KQMuAxGPT7TzUDEam4+aolFYtHTQv5qS0
Th1kn4voOLP310dval634QmSZg2CVhkw68FyrsJ/+JgMu7p/puY165UoKgbnI5qPrDoW/jnoHlbv
O9uDZZsWVntQo/QX5ZIckyMDwN5B3zjEzPZuu3frYLgqryCLefE8pQuhivwNrrI7p4thVnQEnMXB
hFY3eZtxFpwXQt+unR27VMVq2TvcDbtSB8KFwPlE/dh2Wau6u80p46EDiXbk33ZX05Fq/TI2ddni
C9Qs04hZd3Sit53sOi4tX2jDIanSZfUcZWKcDx2IAH013zj32vFbuR6EvChG3rbixY3ejdxJF79O
A+s2lk76BxzNm4f1klHIvN7nic+Ruiz7W7TOEHTQ0WfFaI0y2iQY/bmXlP3B96fY879fdwamTaNZ
a10iONKSXmSTKmY3HZqtpKk7Ro28b0WFu8T1bgxWqwPRGHenPlwLloloO1VUHevd6mZTiE2Hn6mc
1JyxnIGepDyp+Y6VVkztHETZXdxu/YHx+2q4R3YpHeWeVI/he3Q02miFawTwQ5cR1t/TwHoS203o
cqpD0Ry3XpyhKVmGY5glYVCBydZy7STa9kCBhiXXEWgTnrVzBGnhbBXPU/SxclQs8m83rbMOOUNx
Uq6ILyCYolD06VMHJBDWy21ta2bctFHN7LDusrHB239pi0/+KG7bnzq6rGIqtFD0jPV0HpfuHaU7
eSfDw/9XqvPVNYQvtR9sFGO2OA0TSatjNLF4kUOf0EmeQ+Sjr0+OaVE1Ox5Xf/SLBR+wFVPKepFC
bRtESXsFfX8Vu4cT0iFlkCdasAtBQxqSOWbdx7U65bTOHDxPId/1HlqIb/2tT7y6P0xKnP1Q3A2s
OCJVmXQA4d/2kdoFu5rF6kKRR2bbMjRA+KpkDYWMub8XpzHMog40KwDHc1cPMja8c48FkyglLO66
2k6vj9/gNXSsWc+R0rGndcoGyeOi8+7yaS+lbRq5FplWCBL6vQsqZLtrk1UAi7W4h1DswdRNzV+u
Na/2sRo6UBkwzHzdFGdZiESs0Rk4752JMTV/+f9V89b0q/qt6DPLW2PRlPegP0mXGzkkqH1Zj1fN
26LfSqeBCpY7WSkQBqdc5Kep2GNQNwEXdPI45pfrTGusK4rDn0j0QMYycem7yLvn7I2NQr48aOKh
eqL2XWDdWbviZ6Zp04y+XmcvZASrUoJwPojyQ23NB97sEXuYTlYdVbb1udc7vs8yVFQcnTK6E1F1
YEgXBfzEyBDP8wOZh7hR9mmWe7gdk5FoRl4OUUtwZWOZBGFtsQSJAuD+uv39fb5A8/f7PihHl5I5
aCBqIPys2/hD0y/H2rlNDxM48t+bd1E6h/QGmu+2Nh0BYSu4SEerOVwf/d8nBk749+btLuzdYUGo
B+SZKq4iCE3MpXJ2TirT3GgW7tY5ysC5hAMJ57s+KNKi8E/E25sb0+Av3b4ywZVvuXR8PkO2wo8H
/mNsbxPyDHRAWTuHdmj1mPUtV+faa1DXAmkkdlvSB8Cd3wfOxNDOzgDHijgREMIqZSN/juo9+kQD
IDjQsWMul6zhFKvae/P7AAWs1ladikVA6705D17+0Q8/Fy1PrWgG7ej00pHboESBDierBCu9Pqr7
DDrGR2cZ4iWfj8G8B+cyrbhmx5bkkTNV2FAuBWJ/DDwrdQe5JzdpaF3HioGCuyRzC1rrapIHIDrP
QJXchJYIdHQYeGPalk89VlwFaV1EH9xy3gGe/T0gFujAsGCbnK0aQPBA2idLvCl7C/AzAGyKJna9
Z88eboogBboOqgUySI/0XY8SUnaC8veJRNPRB7ak8PJ3N3kjHSS2epvHKervs6h7l5cvnThdb9fg
h3Q4mG+3ARc+2qXe+3z+UUVZt1cWYWpaM2Wwuvm23CCJ6Ef9ixjVw7D4Z0vVx+sjN21J7TQGsmOQ
1MW+KVz7ZNUEzAQsvd60aeRa0ItATIhYdThlrRshUxZaIzCRgbtxeSypO+4pxJq60UxWhZ0UrIC0
1bKy94NwT0EZZpu1B2Y2TJCO/oJ0bonwAvIUjqp/MBqVMafby/UZMrWtnb0liuDbwgV3b72EeTgm
5VaUYIaLhrJkO10YZkeHgKG0UUIhshkzbpPUgelOIP3zor01NvgGHQM2AmYbFi5mB5g4GdN+S8PW
T+woOJDIO8w2TwO+R5xg+pTL/69O40i2oJ2zuxG6pgV4C8fj2qu7qNwrqjE1f1mkV807TPmztfIx
s0LeHCJZvXEjJc9Fr27LdoOY8fceZsQ5ZeTUUMWDsFOy+eOYtHLege+a9pJmyEsLGLLlRFiJmZxG
4pzEasfXt6lpkTVD5oI6AN2EIBRtvwmww6sGNUedii0RHpWyY599u97R5Ur7J9Yr0LFeRVlxAQ76
MQurnw75aNO33TqmjYtyI/7ZWl4E0mrXezLMlo7smpqymBrUgELTvkzyHilZ0Ebc1rRm1CATn3kw
5jhjGnKwpuWsyvbGprXLdGu1lswDLISDvJTX2GkEh3191Iap16Fbsq3XxQ4w9XP+oUDdAfgwUZLz
Y0RVNLlU7/NnqHzf+BmaIduVWpHmKsD67PpWLH3ePs3FbO/chAwP20CHcNX+2OPEtNmZgSfi4NYg
NgEl+3sm+2S25H3JgLHyFpn4hKc5V3EnHZLybk6KIHx/fTZ/5Rf+spN1UJcK1gWyXXaTRc8QejpA
QjKlCS5nv6pZITKdFh+iRHxUhzYtjqijx+94wnBO/Wk4Xx+DoQoCIKbf3c1E5KCGso1A9wHtCMAx
wM8KVfNqfMlF9aUgZVbS4jwyZKRWrwd1ih286UX3YS4KEJN1e+GpvyeRAh0WVhTDWIMmNDoLb3yu
kN0H9Rg5kVA9Atnx9fq3msxZuwNQWaA+Wm7RObdK+00BSbt39jyUO5keg//T8WEWU064rS5iR9z9
0tbjUyHF506C96Du6HPUgcwNAsk7hmj4FB0xpgoIitR5NWVQhThuVn0M2Z5urcHGdayYxZXNuhWF
du7kp7P1hlUfPdrHhHqJNy4xLgqQatoDEZu+Q3ua+/k6iDWHh23s4GCV3ckZ94Q/Teuh+Y9mbmvP
W3HUDQ1AwCqlCB4RiCTS5uSN98Tec7emfi6f9upGAGr0QYoc/fTFVycAHaQlE1G8TM6PqHvbTTde
wXWxVFnWdBxdFp1dt0e5dhAEDwFd94p3TeugeYGyHqaJEnwE2CbSlrmpL9adt4Mhvh7oeDJG27Bf
y0pkoBYpphUEOSyH/sCihnyNssl2R+trvdTV9EUJQu8t7kDqc3RI2yQ1ly4YTAKodMqvQzMqAWFo
NjF/SMdyrflTSRwu9o6Eix/4izvW0WmrK327YzCqafxnw0oyiFkMXpi0a//FbuYY3M+gRxwexbb3
KjHYmg5aWzmPmkWixwJxCuFBtjssEimXgz2Wh8Z6dpY6KbZ/r7s/w9VVh7AJ6Xjdao8glA8fI/dh
Aul3FO6E2Az7RwewMdGCwYeBeLsdozcIZD1E/bTj6kzD1lxEvm6itChot6smh97yB7EgqrDHRWQa
t+Ykum4GzaDCuHnhHKM+TKs9aKkBIw6Ojd/9QuuM3RoSTLdvvVPqufOhCi2+e8XbqZiPrfcQtECK
2ztGZvoO9/fO+mag/XiRbKi39ZRDw3Zsw52mTfOvuYaOADwsnM5G4XV/tgN1cuu37fzj+p40OE8d
tEbroW23qb0Qzy2JCt57NU/daErD9Zk4W7JNL9f7MX2EdvQPEPlqWNHbv/Rr4U7SCbQ9q4puu6vq
GLYwdAgLQjRPZJ/isXkijZteH7lhhnTKtzZfqs6eIHNU0fAUzlvc5KeoHZ4rGSYEC11PO0th8EU6
og2ke7ZFWgRiAnAnzvYIP/R+nMWZMO8kcfB71csS7EUEDOuhE8FBBWqaRDTYmdysU+PZ4OIsD/tB
JYM56Cg24g1F38mJAQE2U2hObV+XabjxzqJj2Hp/kwvrAXndok4mueWDNbmy9iQMTDOjWfIEY1Mh
nwogXkH05qI+MnYcp4sJV7dBegKd3S2wbWBuWoEPIHUfK4lq7mld3l/fr6bxa2EAp1fTGowb1FCK
9eDU/H5bi6Pt7QEITc1rhgyqVkfZs21nHiRJIWcLFPZ6Nzn5bSFaHcvm5XXUIfa7/NJ4oKzM3BKs
at6euq9h9DqOTYRwdzWK/LISbFveIE+8tQ8LGF+vz71h2+s4tjWwCN+6fsmAJb/3/P4t2aadU8Dg
hnQcW2DPTYTSUPD5eCzpKImZVd2TtwraerJ/s/XRbRcJnWlNQeWzqRioDgNa31l218cBMJ07V4nL
leEvFzwdy6YW2bvF7IEafOIg2u0eva09LpNMBw4SsdvWQLNfMNtHQyX9JZvnCNRNKEDz9+QqTWug
ncSENnnd1+6STdVPab/pJxB1/1yKLpmi87wnTWqaI81+F/Al5taF8corWvUkhHLTLQJ+0atIdJBN
+M9t06TZcVDajudFZEE8HpSWK4sbAKevN20wMh3A5qGCrfObCJTzYXBsNnr27ACCBnyneYOR6Si2
bQmjnkkF+nd/fRu53duezLfZrw5f81pV1TnFpOQlkE7emtj23rY0TcpluV+9UqWyWyUD7J0GuuIu
3u/QG0wXfpsMXKDzpG0BaCgFDZaME0QFwztVjqmDgOCwE7c2Df+yGK+Gb4PH0lcKa9qy8Qja8XM7
54d521NzNq2pZrRBs0pZoxY1y2v/1PPtkLf/Xt+MppY1m4UwbifcHC37WxFvm0rydW+3mOZEs9R1
W9uiWdiSrQHUFKrlvm4GVJ3usdKZmtcsFPIu3Fs7cBpXm5e6ij7gwQ0BCmfntW1oXsejBWQmwnGx
1+XkPjlEnME/fQKS+TZT+hOP1ll1VdMlE3IFOBF4Svdw04rqNGdI/tQNEDBo2SPnnBUPbt7uNG2a
E81IV7cNledjs8wkQH1Bn3ZAOrbLjTFWndKs9kNEMBiOpnZ7jMYDisDiEtxEfGG3nX06GG2wxAoi
CYx/DeiBohqeN7fVPAY6Ds0e+m0eesz6Iruj3QVP9ibTGSx2ty2qZqaDWxO+DDmkmMgbqDamtlWc
b2tZs9LZrlgIrXiV0cV644UWj7nj3+ZcbM1Eo6oaUbkQ1dkS2u6PPo8IS9s6LMP0+tj/fhfw/wCV
rRKZNRC8ZcGwFGcvGHuoTkTu5UFlJ1U78p1Ln6mfy4XnlXeP8llEyoer8Yc7DxW4IeDtTQi7dXeO
j797YV/Hl1ViDWxf1mXG8ql/F+QgC4kbRvZqa0zj1+zW7Tn3IzxGMo+UkV2getNZe0SaiVVVbyCq
LGo/biZC8WS/vjCm77k4kFcT5m9gmLdWAVrSYpnaOGx8JLhnhxV75mbq4PL/qw7K3OntqWqcDJUT
MkVQvnryaLj3mDDNl3bcgrJcbDN4YLKB2tAtfRP5d+C0PpB152wxta9ZMzRp2wWsaXWGkDaYP3wS
ePbR80sBFqYSArLPvpiD26q2fB1rpvoNsWqhoDnRusAygGK83na80t/PA1/XMfUiIRcnKiSg+3lf
JlujQpCvBcE8pSUkWvcgyn9/V/g64My3e2R1IV0OxQyVTDmPHdDwBxC867cPFvu4RbdlrXwdfmYB
q0y6iKEjwR568No6g3h7k0Xo8DNLVCElVaAyprzgOdqgRLxu/Z6BG+DCvo462xbHqvIJU4Q0PfIC
A+oXFwBZPolO3s1NGXfNT+o8hgJctLvc2YYIsq/j0DrU+P/XKeTlH2v1oVZ1ooafoM+Iy9BGWfIM
sbFTnt8WF/J1fFrlBJa7VCid5H2N0JMPbxL287frC2T8Gs3oN1cSBzzHW+aGG6RMoPuQ/8ghcQWo
IxR4tmTh//iI/pbbHgPDBe/w52vf1zVPR7ebgShFhz1rL7FlwldIp/wDcaW49pwdEzU4Sp3DrOk2
T/qB3WdzMwefeBeAPccrZv7j+qwZPIBOYyZpKDoLWs8ZaZCH5TJnXwCEwMuqsHK6szIG86eXgPAr
X7/ytu49NWwZX1TiukHsrS/gsTwIyBmPxaOc9ijSDHOlc5h5BTTU1x6oXKtpPQKSEMgavXcdwuVO
Ct6w4jqMbVPW5mFpXehVybSQw7nJ6SMHVQut6QFxtxsNRcezSQHc/twCTEgiPn0vR1rmJ1nm/d47
wDRRl93wakWcpgmBVmQ92HhQvzz5wRR3YbCnWGE4HXVRU1Q6ze4qVpaNkudvVeG9oWXB7haovxyW
PvxwfeeavkEzd7uRodtttpuVnN7ZQ8Bjewo/Xm/b9AXa+d5SIOMVIK8Zm9Zz0+ByVYqPwRQmc1vt
wJlNw9eu7SFZq2pp8zEDkyAIOzdOvylrdt/d9gHaxR1bNKrnMMJGRR4kBm9gDCThv7mXP/J6T13W
MEk6eC0AgWbk2zNgQ7z8Arazc1vQ7wFw8KHck1o0TJIudkqj0UUwfvHBHIh4swhPzN8L1RrwWb7O
R+Y6K69m6Q0Z3zL6HJ68Q3lEerY/R1/nA0mr4576gukjLvP3ytjUikS4XJBgY+qD1X1j1W1rrDOQ
1fk2VwHyjv/H2bUsyYkr0S9SBIj3lqKqunC322+PZ0PME4GQECCeX39P3VWPbBUReOdeqEQqUyml
Tp5zAxHEKYg1oPBPNUKs1V8eO5Eto5oQtqSYSM/uT4PLNK9PfJmK21jRvk1BdDn9hoKZPCUxVwEg
KcpHS34CDJdwp72+TJvhjAiPuSTx0ATdrYIk0UcRRPF70sklffx1lsxn4tK2bWaOQ/vw5kny6mj3
PEzt71v/7+PRbXM3whtov8jVIeYe6ue2ehfRnZuHbdZGYEdFI4up0OEtga55uLV/T2jrzbw4yh7P
2wLXC0yUWb+Jwoegandb4hWVG7TL19t5cbJtAVEyAS3z5GdL/5n4/0CI+Er40wQihmY81sEWmLiz
Da06kL8c0exeJREeJTWooF+HJEj0TinAYkATfeY6Q0VWNoW3dqAAYnrnwJ3yiB5rgAlMtrLFH9yy
HIbopqHmDvUxZ0yTejxGZxAE9496s5V0ZFhbaJWApqK9BuJpS6Cmc3m88JZDWnB35DdDB6DdHnqv
j1DBaLfUXUi2sepD6dUXUHX9mKAKpNu9PhVL5jChZrzXTUf0Ft2W0cvXe6vwGIPsuU79Rp8ef44l
/kwKsxV5qCynOcIrWYh2gL4LuUo588geUtnmR0aAj6Trk7Zfo5vEE2XK4vWbrOers6vJZhvfCHQI
5Y2OO8BGDSjHKFB+vqhyMN2eH9vHMrwJDJsaMrRxSOGnG3ROmmZ8CftVnZdqTwnV9gNmyY23i9+X
QCdJt1qfyDqMl34J2WmM+nlnr7KssYkJ8xPNhxaZFW5U1qlcI4Y02O+dwW0fYKRtDeBr0WiCs4ek
SaYpaFXU2gKkV/nNznXC9gH3n34Tc2DZL3jQLslt3ap3G+9eq3iPNMQSYiY4TC7aB6EqbBP69KWR
zqkoFT5C/YEy97EQ8430XA9i6VypotvKm6dx9V/6XZF7m+2N8/dUrPHImi25kXB7qkn3xKDk17l7
MAbb8EbshgXKy32LmSdO86Ou54yR9sM0iNvj2LItqxG6nIch9ps2uqmxe+kd8qUvyQ58xDK0iQML
omgupxLpZdwgTgMpiPIUEnfnQGkxi4kEE9s2JGoOw5vk20dfFD9aHC24LI7VyE38VwRNdl9j30Q3
8Jw25XzCfTB7bHHLvdxEe1WkiFnP4S9FWYExAHjpZ6L67jWOFnpiBafnJea/Pf4tm5Xuf38TtNBD
HNCI5MBKs/xX8SEEOqL80TQ6OHYwNeFfS+/0rKNx8n8u5sp1wBWRpKXqz4/nb3MhI2zdTm1BV2zh
rZy8lDnNqa33+HF/jfALTNxXUIlm6it2z4lqinjq6D7w85Ci7lelNfNVINJYTd3ysZDu1H5uOOnd
b7pzwvXD44+zLY4R2Wqs3dEtCba9gL60ULmOI/EiyTGS5MDkOPN6XIF8f9a3KPzkOn8Ow4vqvh6a
uQkMW/g2CtfBzBVgPV5bnoe5SycvOeZUJjDMYa4LMo1F33w3T8SXdn1f0D8fz9ziUCYozHGWeGkj
BASZoSo+dblsD253JiisxxM1WRUOpeVMm1fWhstHPsbFsc3UhILJbdPb2mDiLo6eui7SbdrrVbRE
ggkEw30V3QdyQbs0iiTztS/cPnqSVUK8f5IwqUR9oltH/fqUOEMzfWpipvq/SdeqPSFkS/43ic+4
34MMqxLDzanDtI7GVMR/NTxPyr3jkW3VjRQ9TBXru2op87DZvjdrHZz8tT4mDxyYlGdLpEipRTvc
1u5fMJ9nrKY7mcI2bSM3SzQRgAarLG5LtGr/3GsZTO+SbqJ7St2WHzDBYWhj69VSwi6rpn0mSYW3
CMGPpVATGhYLMs9aY5OQW5d6zvRvPW17d0vbxO+59U1e2xhaUzzQU+dCt+/BkCJTkpR7ujiWBG1y
m4mhY5GDPqybS4fxHE0DMHlFBSk36CqkTS1CUDrVe5UdW93KBIuNutJQ6/XKvODo7amehtI7i/oD
db97cr7w+EUMSwY6xmM+ZRKg6XL2J7Xg49CU97GfmQvKUblXBLO9DJo0aCjQOw3rNBwKz7Vo9euz
rfgyevIj5DFSPei0pZ9EwK+Reh/yHRl1my8Ywd2N3ewlQQBfCNxXN+6ubnvw3mySoSVut/qOU5Z5
F6CQpKAYLZg8M2fcY6y0zd2IcEfPNBydaYFcIJrxgPSNQfob771tWEY3UWUsLiIo3nZlPgCslkjx
Giq5E9yWCoyJKJOKgr5mHoobndxXdC6sRZCtznZROCpDXKVb97ZuyyHJBJjVHWUTW2pUvrEQL+hA
p1kvHcgWgWxvJyRsP2FcnqvWKwJZFGVe9eEV7ntxCHmmu5RqtlW4/+ybvYoql3hco0rI6illIj4r
usfSbRv6/vc3Q89djYahuGR5GUEIYBbh8BSgCHk+dFYyUWYNnVfQ9Beo5IxNuozyEvKD53rHiNk+
KEBTxEmVOwXKFdOfwjl4Xf6JygxQEL8EuUk+keQUQjRPuf6HKSx2StqWo4oJMiN88gooQ1U5Iiut
uq9t6UNz8Gmqdl7afu2LvgkyQ2PWXI4eDBPP48mP2+fYq5/USA8ObxS6/EAv/UrcCNoa07nr4ysb
vbOSxzzGN5Fldd2GwIJWNZaVf+8L8TsX4vtjZ7QZxgjSIgEKqxtYDGG3+IpD+8V3+6eOeJdjwxtB
6hXNxCGsWuek/LMf1Uu8fXMcteM0trkbYcqDfl2icaxy16/TcLh4/aehP1QH8U3aMkaiYenIvTzt
qGsUqPM6yC8kbHfs8usdBj0I/91hgICZxDzVdT65bjZ2/hm1s0MlOd+EigGeN8JZ4ItLX/7t8aZJ
+yXeSU+2aRt5taROXS9iiW7O4riZ6iv3zKvk22NfsQxuIsRE5c9x0YniVrn8LOfhhprAsXmbmDAU
AOhUDUir4AcC0G2h3Ws5z+RQwcE3YWFUEq1Gr4lvdQ25FL/P1iG5eFW0s6AWNzdhYb0qSChjWecj
KBhm7acgJssqd69IbzO7EaJ8Wu66AU6dL3IC8itMw2LvOmGb+f0n3+RRsrp4sOUwTAD9gLCsoHjh
ZnF41DBGFSspkinp6oblwRJlbCnOQounJRFPj/3x1/d334R2NdCmCoptq/PaExnaHlJaf2gWjQPr
HRn1lfif43HH9W0/ZZSshHCYGBFcuRY/QP7csu7M1jqdw68lulahou2y4NjOY4K9/KKoh022de6T
NcPT+k1Xzk4cWDzJxHglulk6US51vkV/qar4KGPy+fFS2EY28qtoxi4gtIsBHvW+o99wPE31KNPH
g1u81AR0rSXe0/twrXPwAP1bbqN/Stbkr2jbpWH69aHeN5FcjlMFpYagQE47DmYQN2ugQKfrIXXa
H+7w+wyl2GNfYoRy14NBp0q86FZv3msZsad51Z/BKX4+NrwRzrGIvITQEaswVhdVe1mPDUnxvbJM
iF3hZyilb3KSlX5Hlk4hCIT7pWNPqxOkejkH9Z+PZ28b3ki5d3S+XKoqvkHn6w9NolNTNi+SyYvf
7j042zzJCGNnRGMyIzy+OQVqbJHbpzgxgGak7neC1/YNRv4dpT/WZaJjCD2Et7DE24b8IKFa3Q7h
zi9YIs0EdBX1QiGUc1+E5N02N3/Em94DZlusYwK5Qj+Sg1dhu25QdAsKkaLJ/bnzxE4l1za8UbsK
uAeBn05ENxqyl4aGTxWY7eJdCkmbYe5L8iaXzWJgdONLfAMEDcwOUKLKoLSxc3+wDX7/preDD407
lizEuaoHMn7ijUKPHWHZY8+3Web+q29G3xo6gQFpim9KTBefl1nRzTdK9U6etDilSTBGCy+p6hlP
nX41vo4AUc1z8kU73mWY984oti8wYreMKBprVnhl7XsvPpDWLp6ZO3qs3983ecEGNsMzQ7iOD8T7
CmwCNGUzSCyfH9vfZiAjatVcOb1mtM5xw72J5rPqP3uOy08x8uVODrP8hInYKtdVdqVAipnRtcZQ
4lzTgI2nGlTOj7/B4qEmJsu5w2ZcgCDQkEjCtFuhM84d3h/zUBOQFUWbqOpOkVtdKZ0q33+qF/Vl
DeTl8ext5rn//U0EiEKvYGLDCtQ+WFObKcharfip5/7Jaffo3i2HuJ+AWb0XDwiGOk/o331SpBSL
4CR9WkUNWn0/UOGc4mmvC9ISESZUS8mlDDcuKzy0VdcEnGaAs2UDCXcWxGYw42jtLKTRzAE0KIy2
Z138JVVGi+0T4XvYlF8/BvgmNmuu/XIoJ6w4K15J8qPe0NHQfVxYjvr5sXuTSQnm4jBRNGg5uq2k
ODm6ydyuPWEf3/Ep2woYUU3cwNex04ExF/gCtyOnDgXaOC53Ng3L8CY4KyjXJRzZQG6zIzM8r4Ks
bDiPeo8a1Da8caJew64sQdVFIDS7nCits232szU5pvDmm7AsOeqm3WofR8UoOrtz9BxCCWxt5Q6A
0+KeP2lNljpZ5IyrmUAz2VTEGRF4BOma4VKVyyEiR9+/W+7NngGKhCRigcvyqkaPdDz8qCL67+Pt
yLKZmsCs0VljDZrIEtwj/Z9zteDO7fV7lIS2lTVCl9TV4goHK6ub4RRXNBur4lREe35pm7uRipnq
iliRHsNLzsG6Hv1Q6zGJNN8k6iqCcQrYMsHnq/o5REswrqo7CdJmFSNak3FjvpaYdtXyb8GCQ20Y
d+9nukfnbhnfBGVxN25BZ8pZzvrqWjE8tCsUmtW2U+q0WN2EZfWTKNkYQTrbAXViVTtZH07H9jET
klWVrOnKpWK5jgI6eimAR7r7MnmirH44w7Y4O0BHS8ya+Cy8H5ChbyLsON0/y1ilQfu+X79E5V+H
Yspk43JVEOkE/26cJH97XflH1RxrhPZNMFY4odl2mmD8VianUemLxFvysVkbweqUE5NuE93dZmgv
Ren8UL3c6020+aQRqgRIgYoMdZmroTmD4SGNdPVO6z20uG1447a7tn2o52SIbxQA9KUIM3zMudjV
wbQNb0SsU2haA0lR5kw7+cr6E9HlLZr29hrL8CbWCkg0N4y6gtzQZHcNfQ9q6ws4e5OdA5QlYE2s
VZiEK0MXBctB09R2p6SbKyho3+EghxzHBFxBflS2UHzkeTTE7zuH4aJe7yk520xzj+A3mQ91eOri
AZ3lEWiftmq4LFUPKq69Oo+lHGZCrkZfiDZIWp7P4Eog/XIJyZIyEOcOLPnayNxZ9M6WY/uQ++K8
+ZCIJ27txSgbhvV8anGvAzw0laA8erwGlh3NxFdB6GQIVh/36kGGt6pe1cnFSRNcnx9R7tqDQdm+
wQjiki+D60w9HKkFXUg0c++Jz6zK2m2uj2UAE2lVEih3uy12Zp/NJ6f0sxI41qXYayeyfYERyFER
uZsYQ6RevL0GguXe9PscHDyPmFirGMRYjR4RCEB1NajNQxysc52dpGKZuom1apRbV31MyQ2VpZSt
4A9a+9OmymMlK5OKy4NOzlxXGN6p2DUizXvqIdDaPXIlyx5kAq46gOfJPAbxrR2j9+EYDamqhoOW
uVvsTWiNVAPZwTH10dlQsNqyeXLT8KDinG/CqdrRX1zOkXI3LzzPSXGlAU27eY8bxGYZI+1ubd3I
LUFQtaADKZn7jmz6WDD9X6fqjWEGXeiiET65QcP5CWWf12ka/wGZ5PfHe47NI42k60bSb50NwxeB
86F1o8sYOl8U2aNYsw1vxGrdMz7waGUAAHZPER8u9VyCNr06VkUykVNtQGYmuzC+JUJei7DJC1Lt
JETLzE3klKqaKgohBn3TYZLrUqWFe3+4PwbI90281AKQRECkSm6o3IG4qbtMnF21ms+HltUxUi71
Njq6q0xu0Kh73trw5EfkeWiinY3GkqlMUq6k8sC7EYoESODhXT/SdI3KdxDuS7tpjxDRElImLdeE
LiwnjmGg+5Wc99OdcHfHOLahjWjtOzcMVFQnYCzrkGK7sx67HcPYhjayax12lHQBRLLmcM0W6p7X
5mAomYgp6ndMtRo2nyZgGxuV6qp5Lxg9VnU3EVPlyMnSVD1gwAMEp5MRLC14kAtBbfLbY5f8tc94
JmRq5qDrF3GXoCb7zKJr6ODNsrx0waHyimeKPS6y6UXsY1GTor6UJV3TdYLw9OO5/3oz8EzA1MAd
1ZQjbM9m90+vcM+ydP5Zh71Kr800RrRuTe/Ms4tonYJPFf8QNAO4jZ9BGvl49r92SoBs/5tbI6cJ
XI9jaWc8dDcgpR/GY897nin2OLgVQHZQi8/Har4OHFKb0ZAdm7URpU3nlarqOfDCEHLrb10wzP0V
CgfEPxSrnomZqmUTai1gFg4W1zpwrwCA7Qxt8xcjq4qR8b4fBmxeDLScTZvhkpIN4IZ/bBrb8EZW
5apdI4K78m1ax+EjZ4z8zrgTfJVzPXx7/BMRfOPnx3PPBE+10HNot+UOqU66azGsqT+3n2QIGuV6
yfqYH6pDeSaQCuUbEFG2JQCmQfGpC4mTyk3s1egsfm/iqDSpPepWMQNOQmdOn1yi3XONbWgjYhcU
h9jmI2Jp668/1jDgPhqrxLCDlbcssEmi5VWs7OMIMy9C5xQ420m35UUm3Y7/3Gf5q8W9f9WbM6Uc
XB8tK4TlEnLa9Ra8n2b6TsfqWTXB+bH/2AxkRO/URVEtphVSyJCc+7GgceV3liTFofdtz4RSEY1D
pfaAxx/7ZHuvW+AGG78RO3O3Wd+IXtAibuXgI1NFCVi+kuopVKhbTM6xzeEnxBSoMIIayBEImdNL
G64nd5NPBDxfjy1vmb2JmopqHUstmMobOV0knV+C0r8CB7BTA7EsrMmHpbW/FAKtZTko808e7pas
25Njt838vhe9cUsI5MS0rTB0QcaMAEUjInJZl4O7pgmbWsbamyl0BMEkC/lePT95kZO6fG/2NsPc
v+rN7B2xsDJ23DYX81qdig2vtbINvx5bVCNiUYeuWUArlfckcdJSEJKGY5JRPu44pW32Rrxuomdx
tAU40ZPh1DnkNoXLzh5vW1bjTDzUc1ij/tfmnTfkaMz5c13rs3LLY3tlZERrDMIdFKVhmpGU11o5
6cLVX5szfn5seZthjFzbDHi/cBVmH8Wf7hpPrCDZ45Etu7AJjZr8jaw0cdqcbW4WBnMqqean1Ylw
aSv/ffwbv66NeiZGigWAsCboSsvj9tvkfmDe1yF8Bm8aFb+rSu+cjn8NVPBM1iu2qrbnY6nyYPAv
7XojpPzqke2FbCLHoTkVs8o7Jo7t/aacYyIZoaLDw8xauf6twUn8xemHPY0Xy3KbBFhNPU7C1Vhu
ilMJKNq4f54HvbfkttHvf3+zR6BcDJW6vmnzTbdeWrd9e/JGl+ykddvoRgz7XMm17muVK0UvPo2u
K3rjH/uRzVeNGHaHRW5FVLV5BTLXacTzfrN963z+CuLSH49/wrJNmKAp6CjyVRKCcOg1lhWSu7L9
syvWT8eGN+K4m2m9gGq1zX2hn9YxuujWByhuyR4Pb7H9T4CpfqFjr7H7BzK44nEYzXZ7zQYW25tQ
KX9bx7AatjYfQF41o/+iZThs8qsUO6axbBImWoq5Ey0rIFvyrfzE6IdkRGF3+NSL3IU0QndsHzVJ
rMDp56DfAAbSw5eeBh9qt/3y2PSWblbPBEqBDJJOziBEXjSgF/P4R06/ePozZFNOi95SSADkbdFc
HP5R6H8e/6ZtTe5u8CaQA946IV7keb4R/7a48lSu4mMfBqc52uMxt3mUEc0MAbzEYNjJPaj4yWX7
Int35zRhG9qIZkHdYlZx0eYhiApqt/xW1GQnG9sMY2Rj6uoERMRxC9/RaG3oyJhWW+HkHql/CKBo
DwF2PFP1sJdxM2zQYcubobvosj7VU/iarOE1GvqdL7EYyQRMDXjt4GOt8RDUFs91mLwU8uD9yxQ1
jNa1qOZQwi1hECG+1WhSohIHpIifH/unJSWbeKkO7Aw6mhESHqtPa+K+E7hn8N45yV6cl21MB/ky
6b1qs81Ud2d4Ew0StYcijvs2l5qdmyg594ApPv4QS1YwUVNtUdLK97AKVI8nCPtmfPUy5Xo7KdPi
rj8hpwKoAqyQqs/joTphF0zH+FXPf6zNTtHTNn0jiItaoWmpwD6REJ6PkPMpFXsuwRD42Do2wxuB
TGOWuFsZqHzqi6ss9IcELYDHhjYCGb0rS9KO8FGHr0maRDN4qLv+GJTE881sDIkZLSZMPIjbJ5wt
srail8bbW1aL2U301CDGDjLZPi6poT4Pyf2pOMpGd96xjW34eyJ94++eCAK3BZlbPrQfvPiHv76H
avIhs5voqa2bh6ZNHJmjgSur76I+k9jxdYuzmIApURULktYm8zb202DsL2u593hgM8j9728M0ndb
DOhqwnKnid7LKDwVnfOj7fixy+lPgCk5+aWnVpnD7Bk0BC71rqfYjGIEaNuVs9cMWMpJfAnD7tLO
R53EiM0i0eFMmlDlcc3jtGPzN9V2bUrXeI8Q6F4X+UUZzzNCtGf16vWhL/PE++SqHxzKv7z85IP0
uf7rsTfa1tUI09hzWRS5i8zHDm0YaKd3pu6yFXuybZYPMDFTnPFyDtEskQueN5WARsHfk3xHgh+D
v9OoaznamrCpiEYVC9GfmFful8k/afKORV/Y+lp5mRft5SiLD5nYqREAI9lrJFvf418br4UAc3ms
n94z2aqCAI/QW3T3z5k9g2vxFlbOqd/VcrYs8E/YqUWBGHfFAvszP3uLeNc4fkago/7Yf2wLfLfY
m33BTVrtdQ3K+zGkoj0irjOAcZy5ebxV30MvPMY+4pnIKbLOLQhOKDZkKNfPIO5MBEtj/+Dtlxqh
XNFVLZ7Cprx4f5frF+l+bdYRPMLzzs5sWwUjkAPlgk19w/SJemnCl0X9FZbHbtXUiGDpUzouK4YO
/E9cfqLr+3b88HhxLWcnEyklkkUtoQwx6/mz5z/L7rtGU3N/cO8xsVKh44Ocu4TRpffsuJ+5l43H
yDQ9EyfVdH5TsAi7ApG/F1t88nfbHS0raUKkIMhdC0WqLu869Q7SgpeZ0A9+1H15bHLb8Pe/v4mn
kvhgvOwKlUsant2wOrlc3Ea6JyRrW1EjXGNfzXETqCovO4EOC8hlsfCL6nhGSZk9/oL7UL/IWSbz
1Ii7upZOCJiBhih3UH7teXvQH40oXcGfuWkfwh9M/pj5u7YL0k6fWPv12MyNIC3mmtMaTN955FdJ
+LTgP+1zMsiuSh//gG1xjVBNqqmNG9yebs3mVGlfUOjVbv6/RMzHOmY9Ey5FPGC9is4VeaDq9yH7
p16gYd4ffG41EVNMinWeHNjfq/y0Iw0U0Q6axkRLzQLVkMpDWG00eiKqOrvrBK2fvVdoC7mbZ8Kl
OhrNgaiRwZkGKVarLlH7G+FtpjRLy37GT4XPhN2EKnYSo2WtTQBV7CaBiGoqctWyS48+I1aMWRfs
CfzYSmImekp6EXg5u1bksfjQ+3/zxD9zNZ67jb1LpvZF1tDK4tGnDg3xqll3YtuyfZhEVKxqg02P
o8gjEf/j+ziy9NeQ+m3qeXuPPZbt4ydCqmkuou2+v04+y4SX/E7Dcu8Zwza2EeDJqFaFCq7IS5Gc
qnn5O9rcY1nYBFexeMLVmaHb1UfL4JgwyGdv2V3+7sjOQU1oFRDL3F+gTHxr4E0zdZ4IXjhlsIfE
+bWzQn3OyDpxXUk8iRe3ma6ZAlF01w1XUW87s/+13dEF99/hyeZp36dK5LxMo+XTvHf0sY17d9M3
yXLlSTTUUJRBS+u9c9ZBJwl11z18qG30u7HejM6LBWQxHLOW7vp7w9oqC8TW7BwIfx1J1IRVbcEy
Lgx4EtBcfWIazaYOLuzPznzoWkdNMqoYTHpbv9Zdnmw1GnniMZvW6b2z7Kqs2DzGSMUOhO1il6P+
0sr5WjdutvnlxyTpdzK9zfZGpEZuEksyFwmkN7uMj+77EqC2Y6FkJGE0ebF5rsG7mdDx2pZx5g3i
rKNjrV8g3P6v14hITYsSvMv9xj0ntXye1+L8eOYWo5hQqskH/RftfRSV2fAuqNwMTXE7Q1vc0QRS
eUXtBjTCrNmyZH7f8JTMTUbm6Nq45aFnXWqyUi2rdAuvD1CxHlsHPCfNS1Fux/zFhFPNGle1dpxk
Tqv44q7+U7gco6SipvwgJYGi2/3Q6WwSOjZV6sR/hv7OE4QljGLvv94ydes00SrEHuP9X3WQC8gk
sb189+vLOTVBVA3hpBEeClQFWCqCFbWpQqyXdXIzIsm1LPket4DNM38KV6qop7G0cS0/ywbKnM5w
DMRJTTBVXQpnjiiWNph+g/TkhRfu0+N4shwKqQmkWtqNqzCMeT7MI+TheboqmYHh+V5ka2I8q0xX
5ZSnSu7VkSzLbUKrVCjGhQeo9cjuoxzeUfWxD45FgMlJhWM/1DsC1uVz34McdzypbY+G2bK6Jqyq
27Y4FCVm7fUqXbr1Jstpp85u2Xeiu6He5Ni5bJpiIdjSaPCu5dfErU5r87HXO6cy28zvf38zfM+i
xotd+GVLmit2zHO4x79jm7gRuHUUD4VfIHD9pv17LD9OJERNCqf8vTRlm7qRYKHnIB304avcH8Nr
VbSflynY2XRsQxvR2i6QlmI15j4HC/276fnwFNWq+P44qmw+buRXYFjJWtw3Hel0t2irX3Eyzsqx
+nRoeBNT5cmqd0WM51R3qM8FWZ6qBnwd7l6BxDJ7E041oLWxnUFCfOvVdPIX9jR1ZUqivc5Gi9uY
QKptXiguN5vKdeOcA5pcla+++mhlYJodO/qZ6KlmBslO4iQqT5ZRp8IBKR1d28+RWKbs8RJY/MdE
UJUK4q+ijVBkqILbFMXXJfh8bOT7L76J17BsoJ4Rxip3IsiJAezOTzyoxkPlF2rSTnmUuhxyuCLv
cdTu5F8ujiDutidPZvMcI2DbRIhNRzjRu734p9DRjx46e/Msd4LWNrwRtMXWDiNqIyrn8ZpVRQeC
Dn3W6zFZJhoaUat0URcKfHf5uHrnvnQv4OE8ZnYTOLVEE2tHjk3Y0d45KqOrH48fUCT8+NhnLCFl
gqfqUg1iQ79Czia8ACsoqrcv0P88VWrHKS2WN8FTrWjWAdyRxW1z3FPZr1k9qUx2e1TNtvnf//7G
5/3KK3Uf46FcxigKioJlfbP+iIWASmZ9fmyjXz+SURM/FQZOvYxDAhtpN+34XxI8a33yXdEvYKsB
KdTOxmD7FCN866SjDpf4lES8ThAJTuP+XwhR/95Ex+gMqakB2BVUqf6ednnyPgbj2tCmuvsGEcId
X7VsbSbJlOA61KVzT42hvpCBnUivLo/XwDa0EcBBUUThMFOVr+Q9aB7OCtz5x0Y2YpdjbXmSIKkE
7gfce0DqtdcnYZmziZBaBwYJna3p8lh+nsH6P4XTznHVElQmQKofi7iqBVzFFeQ8AIleyTrza7qz
KdiGNypObcvcBZyFd3SUV4NHCl1lnyN/HoZ0m0P622O7W9zd5JRiTN1JChKRTyVoWjtWveOy/S1e
WBY7x2h8qImOohVtm8EreO62w1Um7Rns6Md83URGaSYa9MFA9xxqC2X5HXK5Un6PWaHAZ/vYQDb3
8f67tamKJgAiCtRyW/V5dachLdbyj2NjG+k2BrdFxfsYkFBRjtnibB6Yw1x3Z+aW8jo1iaUkECOD
AjloDgm4TLbeSfssXefXeYrTpiWn1Q1TCECdwo1kxS4BneXCboKmsBzc9xkM5ssPm7gIFqVCvrbV
mZZ7bemWNTGBU96mAhVPqPS4W5XiZSCFVPNOlrENbVSROer2Kx/KJq+68hx2Mhv4ujP0/8kQfn5V
pCZqCs+uJJL39WCO+1zhFbpwX3s8z/dYi2htTgBNnHt3AVufmzZAQjZQcXvsaJatxARVteXoQDG+
R208jFMZFFkRVGkJVu/Hw9uMdv/ZN+mfQnauXu5LHgqdhRpZn+9xoFqyvgmqQh/RVDjxUtwCMl5U
9UfrBylF5gkhObGsXwKx9yxk+wYjzqMQQhkLGcvcDScvHaVSZ38u2E56sy2AEenVVle4DYCKf4q3
y6AECCxoyvmeCqTNSkZenvEmx+doxoXSn86ze6uAvy8ckfnlH2Kt0mjcSUk2IxlZGjzn61DEUJ8B
L/mp8Ie0LPawwJZEZKKsPE70Uo3wIdCypWp1b/Vavy5rdXbkduxlmZo4K472adIG0HJnkp6rVmYh
KMLCco8ZyWIdE2HVo361AhzdQa8qTsdqPOGB8XGAWdzHxFcpOrecrzjD9O2IFxzxflrCKzrOPz8e
3mZ7I34LCFNB+xqHADxhlx/rBK+8JQGyk5E6TpXa7ei1Gej+9zf7RFcSVbIFbtqI4Bajcbhjzfnx
J1iyjomt8tFMNCS07XLR6VQmV+JtQIvRq57Xs07+ffwjNjsZUUzFFgdRj83IGfqMsPAculumy4/E
i3cedmwWMgK5K4dk8+YOC+27p/9xdiVNcqvM9hcpAk0IbVVTt9zd7rbb40bha19LQrMEaPj179QX
b9HmmiJC21ogKslMEjh5DlLfqxcGljst09Ba7G4KHRoegCA4HdevuVy3xCHBvK8O01FWQRNHgrQj
iuy6f4m2YAQ1hGCWwQ3er2OsnLYd5mWE9wcROQyb9yVeoqQKuAV9aRpeq7N520FQZ+yHdHGXZBX5
Zaw9yMPaeFxMw1+d6Y3TL9XoVtkM09CWJ7KT4JT77uS/bnukYVF1vT8IjUsv7pA1S4iyFXGADoF9
NHKeTkYlJYSi6hhmGdmn1vvRFR/i1lL3mkyi7bVBPOR1FMDLeTAfqvhYbj7W1WISQ5DqVFSBO4l5
AC8PQCs4WcugnU4qc9J29SD6G3WX24Y3fUUL1Gooq1ZkI5gnOvGzw+v3uuRP+bhcKmar3w2b+v9e
fN44TpAPtOYTFmAgLyjRk8oLklq+q/r5nmZo/rBcyhn+iQ63ymZvHp0An9ncf9v+jo84anrHSex7
MdXxVoMz9K1z9dC6/0qBvV95YOmuMvi+DrdaO5cUM8FlJZsqJz/wGK/VyVSI5fX2Ehu8VIdbdXld
sMFVTUortZ2mgnQJNHFw1NxYcdr3ieun3ywxyVyI+JCep+hGQH4AqrwvkigcjreHN1no+vub4WMf
L1P+AB2y0L3exS2hu7jJIohtBUyuo8Vxj7akehuxttD1Pcigv9s851UsJPFp+XnfX9C23FhCJnjy
sWtNA85LwXTZxGjp+DdZRwthMI+RZqsI3u1YTZOcT+Tg93xfitOxVDj1FnyL4Dzh4h8zVx4DIh+m
rrNUbH+fu6tjqYYyxgPJ9VaiYd3LtOIw4Quv3rXfAqbyp9vgntsjjAL2t0n+tJXNkzeTFM2ku+zu
6kgq1UABYi7Q7krn0T+sHRNHNy6KnZO/+uobn6/FGMTgNYJl+s+R+L32r1L9uu2Lf08IAD/+OXRZ
RpBOdjD0PK93xdQci069Uzmx1H5/jyZXh1N5U43OwVblqRi9H1m/jDjgesGx58gJqwht4MS/byuu
DqsqZeePcy6wP7bvqzABi88x8h/F+NPlP8FEtHMZtLht26yRTMH/C2c5BcV4dp355AtyuL0UJv/X
Ype77hrJAHej61Y8zYH7Wte95TnftMpancxpORcOBHrSsAs+ZGT7Hqoo6UVg8X7D8Dq2qmhDQSIF
tMAmixMv4mOWO3eqdi3DG5xIx1cNxdSSZQZoblqcxAGzQsXeB8WHqegtC2uwvI6yKj3FtzW/Zh4k
zS0a7uS8r+J0dXBVNYUhC9BElzbBdPLj5r4GgTHE9M63fcZkeS18x9bvRgIiTkjBNwdehkm+iXcq
som5moa/GuxN4mk4i9wWRB+pWscPaPY+Ujd+Hbktr5kWVttrm1VETlvhEFTIISnVN9d7z9pvfrOP
PNDVcVaVB1SCd63TohKXF+F6UKuTtKK3BKzJOlrAQul2UDVpIIsc18eooWjvXs+uUpZy3OSVWtA6
G1qw0dM2pJnaEhRSx62xAdAMM9cBVhBv9DcONvNUVeyu6z9wPp8b//m2TxrmrYOp4jooJjyI4/wW
jI/jWNNjJTobhZdpcO1gK5ch6+JtGtLQodXJhUDqWWQ2cUKDP+qAqnYic1C1OMMhm33nQ5zgDbiB
iHF2P9W2g7/pD2gR686dELHAViUXefDr7EWy2FJAmVb1+sk30eqTaHJ9tuZpNFQiO635CryA07VB
c+YbqeZ9OUdX96vroPfCTsF5+uky4bVU8eAQqn2vFW6k7bI55DIZ0LRg6p6gL5GTHA2FLff3BZXO
WQXYtce6kDbp4ORbMg/+j86hp32OrwVs384zXqWGLgXT+xPQJg+d+2HXyDq4al38uZ9o36ULGIzI
wBKUCvuSmA6saroCPYrhjFsuOh9XyRL0zh2B4LdsrQaf1IFVEwmdRRUSNVPBvk7QQko87zlj++ga
wXz8p8t3fBqdPlBj2hfrSS7Ot27+uvrrrls0cBP/OTpUo4uaqwV9DGHxG10kr9sW0GPsiH1MMy7V
IjYDmEc2FR5LRZiV0OUK6SEfhKVsMmQaHVbVhlVLxgZHHgcNT9MBuk1EnfK1zW0XpKa11SI1rEuf
AbiC4oNnaFj0jqDhTJzchikxDa9tr/2mNtx8oGdO1MEHyop/y14la71ZMoHhzKAjq8KYVm1EVtxh
FjRp1fPGX5r+ZenejcvLyl92Ba6OsaoqMm+Lv+H5ZJySIGvPPrdVxYbl1fFVZbyKgA1wzsEH54sf
U+/c0Lw57pu4ts/GVTwVZdWPaRvPEFIccJ9pe/40TVyLWZzeWDkVMHxzpVbl9FBRW11jGloLWHAm
0G1ecRBpcLMyr8WdCKJ90aTL9Kl69XOQOaMjoHQ+DiskGCoSf7lt7GsPyn8f0V0dPQW503BoAxg7
Zj/66ZGVvyBGV6zfafYJnTyOfL39GUNA6SAqhy8gj2+GMfXqa7/l/Fj5wWGJi12gbldX6QO1UlYx
Po8pxTEN9BgJ9Szbn2ni2sZagf04XJkc00Vc6vhczu/CZd/JWEdSlSyQ+eLyEZhr9b1RGwNpNHnI
8T67b3/VAVVDSSYUrdih/OhT5n8M5Y+WWwptg1l0qqkWl3G8KjB07qXO+A5U3etiuYc2Da3FaLuF
fQX2uzEt/Bx0C2gL6p7r1Xbevo7yF3/XwVPxOIITEJxGqVO0SYxDcRTUR9HVeEpqLetqyAQ6iKoa
Czo4I2zTAPmwgA98kDuP9IH/Z1Uw10O8llezd+oHBzMZbb9Xe+2ubakDXz3wtcLuOesTV/4uJpBV
Wmm5Tauq7aiKgne3WKsx3erufV41p7JV39aotzyLGHZUHSXVUrWwfpkweYhZ1Q/g02iDx3LE88sT
ukksBaVhYXWcFK5OSllsDg4585CAtTjt1nyf0+vSfEIJGqDjCGkY3V5TkL3zAXZnQXm6nX4NXq9D
pbo4rJ2BdEg1HQUFXHEenPZAh+4r5fHx9icMC6xjosJuRbMZupvTyQs4OFPIY17JOMEreWD5Eybz
X7/85owZoZ0ppIGLdLZ9nPztblb7WJtcHRXVd7QVeVcA9wxSXu6KY6PqUxvs6/90fS1qtzqrC+AF
0QbQ9gfZ+ocstzWPmGyiBW0xFEyWuCHDmZIcuoLeKTFZXNI0tBaxLZRGOFmWMWUhuQ+X6jfw7pbD
jWlobVNt4rjM+xlpbAk/g1T/oRXMMrLBC3XYUySg9zfHSO9+H73EIf/YlerFkZ2lGjDEkY54yhcS
RnO+jSmIIg/98mtyf9f+i7LV1abhtcpXBMMSuVMOBYCygUbQlHB3GBLl8MNQqn92xamOfaoAggYF
E0qloBR3S9k8z9R5RFfZvlOHzi21UacqnV6MqYiKpAHyvKTsvG/mV296E/8kWgSHlisO3KAkrv3n
chofRPnv7cENLqkDntx1EtXUoHyn/nTweAd+Dtu9j8kntRj1p3yFdmbTpeAOeHaaV7+tPhHIOd6e
uGl0LUx9j+WbKmEVOtHu0Er1ukC4BlrSlaXUM1lGC9aakoh4HRwGkiOXXq4gmI6SXXPXYU4yd+VI
rv7utPwATeD7MR8OUtgE2gzhpAOdQmjXBWSB4Xn+oSP3nACRvy0QG7EVk9e4/EsxqVNKMRh+xfUm
sq9bPdHGzw+bR9sElVkqSFpFke0qy7AGOsNUvdKuUhK5uGjWr+u2/JprG3evwX90yFNPJgHYYD6m
nLHT7CwXUBhe+Gy7NDcNrwUtkGB4aInDNkWz2rGIQ5xdnfwcbP2+fKNTSzVy3mTAoxa3cNm70ste
6WKTOTLUlDryCbcnnqg9GN0vPnnbqek+uMV7j73v67t1opYQMK2sFr69IDUZWmzgPW4irqg5iFd/
3BddWuCWtYDyeIP5N9nzqJ6J+7uynbcNptFBTkWvelIEcJq1R9PDEKr3MuwfhkmAbzv+VC0SBCnZ
vuOUjnjaRg+iqwUY5zyxnarYyZNwbHe+q+ugp2yqsmDJWQvo3PpMqyWBRt/XcZmPt5fAsLo65kn1
Xbes4xX6QdhwpVhsDv6YWfZD0yJcQ+7NfsiacHClh+zDoBe0Zfmp77L3tS9Pa9wkOQifHGFrZDUk
Op1Ziire+QT0MVeSgpG/tkqiaeo0MkDLd1pKq5EDfy5lvuEBA912yQg2aWihWxzINHlt/63nbp2j
3sPRsynuel+8LOhD8AN+KCbswzaJHMNmoyv1rXJBdVjBk8qhPPG8TvDM+ZGsv4Hjsqy3yZm0eI4A
/ahr6J2ka+Y9cr97atrxtMdPiY5/qtZg4n2NLBoxMNq34c8ttBH1/4+Y9r+bJNHhT3EAWoHQIfN9
12N9v6/VULjnukb70iPeNqY5h+prtASfZNfEBO/kioXOaQ0LuX2eXAqSgKArg2A5btLz+kvleBAt
TgaqoGIlM7rVT1TIBoBFZKSuSaK8HdCLQPtmPUTUc9irQ3PHSb11GPHoWW4UvEeyUfOvBR3Pfnsi
29QtXdKAFWW9bLWUFXx7cbvqqRCVX/8uwJDUWsz8982Q6FCtYWsjd15wgu3X301Ufyy7rxubXvet
4dUx36SDdXA7SvMI25UbnDhdPi0O24VpJTpSC89zdJEuRbqP5lMz5knjTxdw+B7FxnfFP9HRWlPZ
tipTmP2wVKd+6x+aMbIAwf4eN0RHaDE3G92W5Hgbrev20kCDPGk219Ye/Pe4J7qgYEjDvKY8GFP0
wtxNwwdaqmRR/qlXFuObnEarENww9kMe4xlz7aY8qVv6SILoIrltCzSZR0srIL4S/VCX6p5NeUXP
/lxHy30Q590+CnKiQ7SGus1KMsP+qhD3C1OPTiYtqd0wdx2e5UmnDgApLtMx4t1pdDwFKSVqYwA2
WF7HZg2+WkF1xaFwsNEUNwvfCzI9BcR2Z2mavBawoi2bKnArqMeM3YOzqUdVLxaXN838+vubXADZ
Rjb3VV2mqwqOm4AMJY7MhNR3t1ONafjrP3ozPHUXiSMhhuSjd3JE+STxCuv2gWVVTcNrtcCVpG5h
TYX8PvPL6pNTD6UniNWcbs/eELE6NAvNlZVyr9uH0zjv6eyf2EQuKm8uoWsjaTd9QovZtcm6qsjg
OZ77jeHlZf4+e0dP2sBrJgNpIesp1rZBOJYp7hqnA5RonsIyCxO3szU3GT6gg7QiFlCuNrim07/S
4fvifuPlPtpuomO0WBSrATKs8Mf2XzV8ycOf8/zr9soaIkonvOJt7qCvD8zja9ufwzh8ydrCElGm
obVgBTCIRnMw1LjZhnBs5PVb4oEv9va8Tea+/v4mnmIKZO/aY95Dpi7d0hy8DAJDhY2ywTS8Fq5s
XV1WRiC6lfWC1zTk+HwAUNkGBDU4uw7KqmbZzyir2nSc61MEbWq1do/bBA2g1bfsgSbrayW8wwGS
DdcrVS/3zlOePTWKnW7b3jS0FqotqkfSlG6dEuiHHEYvl4lQ43Hf4FqgtsHW9stV2MMJo+4dmwPS
JF1c+C+7htexWZOj0D7MIJFRu211WBS27HW0KhwY3EaHZ20Z8iP2p6vCQf8wTvWntpkvyl/2bSI6
PEsBIyjpENZ4Qg7PUzme0XJ6IjvlkokOzxpdCVQ+Olwg1vXdK39O5SfCX2+b3WSY6+9vwpW2swsK
qvFKUk+ffaLucWn/wmIb9MvgkToya/GcRfY+2Pv9UH1u/PLCiU06yDRzbWfNyaZy0YQTXqK+4VY6
4fXH2rHtSoY8QLUgLXy38d0RC8rJmGzjkkQlPUTw+DDaR7xAqBasyikXZ+yiKQ3Cr5v8XS5fyPJz
36JqoeoNkdeObBSp8P6V2Oyc+vc2tJZbPoPddSyWo5yKXAln0qYtk6CVSSx/zNZywOAwOhyrK1TI
Wcjxvpg1j1uj3rXbdNhlFZ3oqsxqWoPKpkipux4pLw4sk3d8trFEGFxG1wcMs6kPcyJE6saPm3ei
zpQU3mXt9pFrEp3kqoWyJxsd+EsYdweKHmS/r45u4FhSmMnw19/fJIJBlSzvQUYOth//O6/D6L6F
kpNlzzP5jBarAYmqcSox95J/8aBu0na/MpFbHNI0cy1WozXMZpUD8pLPwJo37QqSkc3W6WkaXIvS
cC5cOrFrlM5NQof6CPDBTn/UotSnwkXCrThu2dxTw8Nz1fQHZ5bH2+5umLkOyWrHlVVhALMsmzyv
nboMhO6r8XQwFhjUq7i9ivLizuRrEHSXPq+f5221vNYbvEUHZLFOcFXhnjaNQTZ9mPuhP2BPXc9e
M9kus02f0EpgCiaiGDrjU5pv7ztFkql6WFrbWdtk+etH34TSuAnQtM9TkdZh+VJ40QOdbYWGaejr
72+G7ryma/wintKsyHAIoynP4u+3/cWQv3Q8FkO3QAnBmimt1ydRXGrWQojoB11teFWTybUwFVkV
otog2K9FnNRhd5jd8aSmwJIFTNPXAtVzoaCal7CMiu4zeqDst9zOsv9y2zgmu2uxGkCXRTQrjOOt
ywESdyBi2rmf6kis0BGglAUtQRr0P1lWJIXzTN1Pt6dtMIoOxQJbXicnb+XpHKDNOGT3cpm/lbP/
fvEGG5Tpfy/Ef7kU1wFZ00ajgWYOTh1XqTKYfuUh+T5WpJ3vx5YQEDXPxZTTrxPogdwm8cpJUScR
81zm5yHyCZSkcRYq13QSpWpf26UBiWwSZT4acQ6KOxlEpYrSoUVSZqzZbDWeYU11lFfrRUri5mFK
/VodiqI4rvnnfWbXEoDbUC9HEwLkaXP+rSBfXJ6977LtogLbRadpYbU8IAVreVa7UzrFUpxWxn6u
y7QkvHQhsBav0+X2HzHErI72Wvu68quyEGnWfR7Eeyf+IiPLec80tJYOqmjKRRS1Iu2jf65u75Wf
MmsVaRpcSwYiy8IIwrECHYtANhbsn0V2h60cLRcopuG1bOBnyllzjlxTZl8C+W2pPlazxXUMQ+ug
L6CmBl53DU8FIAxs5YdlHO4iPLjeXlCDz+ugr2GhNVnzDEl+dtG2NRwn6+u/aebXJ8s3W1MtOa/7
FuHkzC0EJ/zHogMFvCotqFjT8NdIeDN8OGdVPaM0SN2KH0K3PjjBeJ810b4KVcd6dXnuZ/MEj8li
eRQ+iE6GFfpPv/eZXQ/XiDtlwLYpjUXYJwTtkKfOifrTvtG16joDu3mLk/YEeQIvEeA89JZf+0bW
glRmDePSLwUAdl4iUYdthY2e07SeWoiGiiyyqGuebkxAwmn57XbDqZY23UyTo2shCuWupiig3ph2
vHitluaTcIrjbaMYcq+O9GIKyrncwcwhLncYcJefiNU7lNH2ME3lvgpbh3uBW7ttqYsl5exTUP3D
yk+r2pdhdKDXHEnwz3GcaLqtfkfDICk993WcbXzPhnXV4V0dvIRnGzKMPy6P2YxmBDf6KvvNYnzD
uuoQL5pD63oNcfsAAfhjDeGfQe6DLxGd1WpsHa/PCGYeRb8o2Kdmt7Oc9EyT1gLUA4+DK4pK4Phb
HGg8vldN/rzPGbUI7Ufi5kEUYqcD62UT1g+Oig8xOsKqln26/QnT7LVIxWu5P8TTyFNCc/lUNvn0
sq7OXk/XAhX3vA3DhQ9ss3iHrXPvu+oHuJjPt+du8EYd3DW6XY+7WRD59ARieL06FVFzyKudWBMd
z7U6bu+IbEOjnB+deuqfytV2q2Gaubad0rr1vIXCGyeQL6+4xIvXNmHuPiIfoqO52pD5QRGDnyNa
24d+iz+CJfkljzLLdmrwGV0ecA2WiLMKHu9GPPEy9+C11BJMJsNcP/mmEOhdvmadcyXGAodjHxSX
zYXYTxHs9BgtVldVgRM9WEU6+fFdVaoUsgQXn7X7Kmpd/68YwtGFUgseIkr+EBP3XDnry1TtExon
OnIriCY0s9aIJsgSnHqWf4k3sqsdgei0VV7v9B7UJUTK+z6pyT9N1ydFMFiO7391GBbrqC22TK6M
r5UGTmWJB/aVOLdpOP/VYTA0+9NhprEbFjDrgMc8dM4djw4cWs4Cymi3U4xp5lqgBrRbGxKDbyjv
1y/uJmXStb4NlW2a+7UGeePs0QywdO6AEKup6seuugIg4p9eG1u6ca/D/OfoDtNcP/tm+LALRyXc
RaSx+ki8SwVC7iz+sZazZVVN09ditRh9EY3uxNOirI9l5V8CAK0aZVOMMw2vxSpeI6fJ9TD9oP7t
oTL1a2gyKNv9gGl0bWutQHnTcg8pcna/lc5vZ/k+q39v+4xpaG1LbYKqi0SGJAMC0AuhWYo+7pNw
wj1JBsuq7an+0uLgTpFkJmf7COak81qigPS2PZgWFusgKAgAlrHr53gJ9t3DxqAyI79vjFkeIgy2
0XFQcQWltWks21Tw8FJfpRchblUWu3CLmLwWrl1fEE5xn4dbdwiJLc05WOrTKHeRGWF4LWBnd4tq
WfQibRzo0jnhceuKr81ikwUwGef6+5uAlW0XcEBIQWyZB3eqm86qzh5iansEMuQDpsUrICZtPFH4
pSTTaVi7xIW+bqvie6itfdjl+rok4LUPYaYTtpEtBIOXw45dFAAgvUtHCPbXg3ZkuTehOgW6mx+X
JThEjjgDgmJJ9ib7a4Fb+p0HWOr11iqmSV0EAI07K4jI2p0JX5cD9IaNNApvw2kzOYCo4g6C12nI
fUtCNiywDoYqJ1mJQf1Ptnn+h7Rf8rV4Nzb1s8htRDiG7VCHROFQ6eVVVABBs6wcAJF8Sga3/rTL
eXRQFIvyKWpLJlIHl0C8Y0/V9Xne6jwm62jBG/jVHDoBht98ikO9e9/P4jhLdWhouC936oqAddyK
tZQDtizVgD99BIaJJ7zaVdazONICON9ypuJr8txCEFZHxZWoBj0UoaVeMLi/Do+KmJy2rYGB8I4b
tveke5XOzqG1wHXH2A2ahmJL7LJLlPO7Ze0uQ2HTBTEtrRa47tAtAWsjzHy7W7q7yv9ZiYMqPu/z
S23D7WkRyVLgxVLJ+FMEjGqcrx+GYDvdHv66N/2lTNOxUT6VS1hlOOR7gUJH3uNSPa7TnJTto7T5
pSFsdYBUFlO36NqhSh0x8vsMbQSHwoltckim0bVNt97kPOQu/IY228HPokOE5sjbtjEsrI6Nolnf
yrEB7GKQ2ZF4Weos6/u+ACNwQX7e/oTB63X+qnDpl5yMfZU2LgcjQ3d0W/dUR77lH5iMo8Ws58qg
VEOApCYK3IDyy2jF6pgcRyuQM4kOBBli6Izfzf47H1SfefwhRg+XZ9NWN9lfi1sGqd2lK8EKMtXu
JZNB4ozlVz/LD2Kw9TOb7K/FblkJyUvey/u+jqs8Po955hSnjWToj7gLQinFrrdYFutkVl3U48ao
RKDF5cOVbNR78HxLWRv/PYZ12BQvcbsoCPJbh3uc0nMSTi9u+RqXX/IyhAzkfeHveSlhsQ6haoZN
DDPFl8r8kQHQx54yG6+KwZ90CBVEgyfZbdc/MYrEq5/X5j0F52irjiO1gD8M0fAfGNWAcHYbJdJV
/HSD6bDGuSWLmka+uteb2hlXL2IIPCzumEEgqGJnxxpnpqG1ECacB6ILsLvEwzeBS2nHKhFhCC+d
02oRygvbEZPma3uoeZ9A1igp88/U9hxgWlItfkefBE7fIUUMIwR1Bp709BI5YSKy+VjaOiKvVy1/
2cB0TquRy2rpr3kIz2ziANA8WoTpXQyyy1oVj9XWvus6GyGdIVuE2l5cMTV1fY1vQbEmkQCbiemf
lX27vRUYlkMHVXXN6BA+YqHnBfTb8WsPjq5i/UR8yyWbwVA6sioLR9qMxEPCbt7VITTYxsugXuT4
1e//DXa1FrBYx1etQYQaPccpbxX9Z6+uqmQEVtxywjD4U3C13Jsok2UxkH7C4Gy7i4v+5BI/idwL
l+8bVlpyqWGJdeKrehM8a3NYCfwor4Q0D/WihmQU+fH2KhvC+T+sV6Bqjv0hl6mI1ZFF83vm7dK9
hu21HRkUDuEwjlOFdqPhZQKxCym3T/tmrUUyJOlzERAHRZYHmqgaGt5IFJWNBNrk+domLMSclyAv
BKbY2S6StqhA6bfG/yeSzs7bQp34ygun/3d+Es3P3JnPsglf52gX5wqL/wO0ChG8feliX1yhM8nc
S541z6Wo9qUGHWvFeb9N/H85bnB54ubzacnK07Tl31zOPu5aYh1q5XRxOZASjlkIyF2AGjfubO+2
hvXV0VACzIBNwDPcbEBrBDKNx36ZL2PEnmm7MzP72gYc+MXQVT7CtpzL9+7yjDT0CQKHlsRjCFqd
+ArPKlErWy7TSaJpPR7uKmHrqzHkGx0GRfhaLnQqZMqH+V7iRkN67tMKzrrbq2oaXgvcLIoiWXkw
vfTnB38TR8GW+zb2TvuG1yIXnfyyyCo4Dci73s0teXHQV4acvOthCHGlbbjZFITBPGD6U9wf/Mg/
t5B6DIPacmNiWFcdEcWidvCpwvQH9jWvxbke2GWXYXQwVNhNAL1XjUz9YPyigPlBJ9Z3UdpEOwzL
qmv+FT00gLMOdok3elDMO4RBeJBbvM9rdPKruMCxFI9D8PdcneIoOmRT+26udwn4sFgHROXLEIdg
u8FFVftMvHcsKxPfvW+qr/tsf13tN2XCXDksUzU2q6H/PEYv5fBY2kTbTA6jbbGqntQWXxPBEOJh
OGgeQ2bT4DMtqRapU1vDXcjVFz2ZRHj5WJqfa5lbrsBME9cCdasF63taouzI5AMt1ocss/FtGLK7
p8Uond22XK4XpwV00u9mGotjsUHrPXfocLfkubvn3Z/FOjbKmTcClHQl0376ylgHoYvR4u4G4+iI
qMnBw56Lq9N09D7PHCBsuu3bOHRAlFNT2mQT0kDjbkk7b4cO7yq7vFwHQ+Vet3hhhBTQbt7d7Dkn
6Xp3nRUKYbLJ1U3fBFG+5PEKJkmZLlNx9qjzUTrx8+2Zm4a+/v5m6JAR36ExzE1p8RM9sYdhDZXF
4IYo0nmuNrCXMCl6mQbZeqqnL+PSP9XWNyzTzLUYpUvHomLAEa1a/NcBsmColSwlnmniWoCGxK+B
YMf1B4S5H2O6PI/beF5FZjnWmGauBakCIX7sO1hOMRbn0vPOtLFhFg0z13FQKGBoHnowOTQJj2DI
uXhZlvRxvM/PdRyU3/E1yhtkc9clr+HUfo1y8a3JbC38BsPozFb1pogfM2SVBjooScYideSd9c3E
NPo1Z75xdb90xmbiaIdfc0cd8K5dJtm42VhNDZlXR0L1ZYOX/g6WJyt5jnoF7HL4a6MExYY67opV
ndEK7BWq5SuEycE1Xz/VfUn/aXw0gu8LV6Ltp0sMbYJRDDJVQ/gwzv59XoeHmtgukE3m1+JVhlMn
WT6hCgOlZMerJ5z6ds5ci1dvo3nLxYgkJtBlJ9AIS9h5XHdxEbBYR0QtMW2ZQ6REE9n6jizkIlT/
oVtmy17695gFjONPv+SjWifJ6yr1mmobTnSF5NIxGEkrHmOee4vFSH+3P57M//zMKHHqrq7/InNU
ymQ8HlxReTsHv94SvYmt0Vdx1zdKprNPH0K3bQ4z2L4sg5sMpAVuL7oxGJq+TttxObtReYxwhSmV
DQ9sGv76+5u585mprWVtnRa1cyJRcY5VdlxiW2IwDX9djzfDh5uIGG776rSehmNTReDbXI8830WT
zbBx/Dm8WrayLDxwWIuoeYpZc/GGpUiqlZ/6atzpod6f3xBB3tU8rmXqliS6zNnIk7qOf5GRyl1H
NBSUf34hm1dJlgoPVpTPl8XJTyGwez3tLTvu1cf/ey+NEP5zeB9trGBWxY6rprsxAnKPT6eIvPjL
UfYLhBdsWk+GGNMRU2EsJS1qIdPK9Y7RUD7NVbNvDXS41Cohb94PSJ9ZXyVq/j0XzSHYbAQ3f7/N
ZTpaql2k08wSuT8E4CKYx0e+1S9D2SVD7D77gXO8vYMZYkFHTaEdcGrcCcvsNuzfUsYvfdkehlpx
y+HBNL4Wyj11tny8CgTxOTy2a3Usrwyu5T7MC9NhUxRiPVEIrt+0neLzFk/vIBBwum0Zk+doYQyO
iyAoogzo0ng+5sADZZGwGMU0tBa9g1yZkDM8Z4Q6mxNT8EY5lrD9e9HDmBa2AFD76+hk6OBuWPCZ
+K73r9/3wxPP23xM5jq0KmGbvqRFsAMNvoYvcNB+YIexrS59WH/p6PDQL3LXsRycTn8midhdwbzc
4ROcjndAEzdJADWDfXuYDpeayq2N2YISpYUYMEGPEmPLE/Rfdr2mMh0wVcmyH4YhQnE1ZuUh65sF
rbaBZZUNDqTr/BW0Czq0hEiw+TX3BYA1UimL2xuWVYdJVUshfKlmCaBR9Bn9rMmSjV/RuHSJNrXP
/XWoFO/QztKwDdei0fI0ZOxRgQxyV9DqMKlQRH1YQhgrzd0Y3FHFUg//+uEQvN4e3mQcLXClr8QC
ETJsu+t6cKrt7E1NIpbqi8fGzPIXDBlTF/hbK0ogVwXrFB05xXP1MjuvZcwsd7qm0bWoDfqKQL3x
Sq2cVcchJKdJRce1bS1Laxhex0uNOfk/zq5kuVJciX4RESA0wBbuYGOXyzVX14ao6gExgwAxfP07
963c6tIlgpUjvNAVUqYylTp5zjoErT8l01pcu01+GPM2Jg453V9/i92bWKkWJR3XQxcEyKh7J4xU
NqmvTiaWY+eNSSbl5CuwBJzgtqu3eKvqx9kbHu/P3GI5JliqWpqxnhzINrZlrk6NhP0g4ecP4zL8
lQ98r8vYtv63/79JbYMxUIKW4ZSEC09y5URTKt61Yt45d2xfcduXN8OPlSfSPMDwvFFx4XwooXLZ
N0MMhz7fXydL2vMfzT9vHuu5xLGZbyQG6ftzmXtfqH9CWenUpP/c/xHbZxhuXCq16mEBf6jychAV
f1ib8KPfr1GJV/P7v2DbBzMMq76VVQ7CetQJk5Cqq9D+iyDVTnCxDW94cd17FLzCW5O4xH0Uwv3k
d3m08b1iu3cb5zfZuQmZakg5d3rEPtMuH+J0nHnshZqctD/Nj4U//XND9ET90LzjAJecUk9/u79u
lp0xEVRNSnOXBAwX+6w8jc6HqpFQHlwuqLfuZO0WAzOBVDXtBQWvELL2aXgapSQRPPI6QJq0GsPz
3FZ7/QiWs8qEUwmdZr1TZjrR9fidBmkTD8z7+9gy3ezijR8KNJ6LssDYaVqdOqfI49FJY7BUfV+B
8Ln/GxYbM/UCCw/CN4t2cJTnIGFDktqQJtKTuBwb3kivR7IAOtrDB8uhv3aeiCq05oOH/likMKUC
t0D5PiOw4IL/BaUgcBk5OyHOtq+Ga08yrPIxB6upwvNuvNE+O8lgF4lhcwDDs7durJcuQGbnjeI0
B8uDdkQTqYA9htse04XlC/4DpWp7MqYEGUYmxssCFepeHwugJoiKa/A4LD42VW/VuVXsHQnZ6317
sU365s9vTL5yVhDAMxcleneJSnABgpFiZ0dv14nfnHYmcKoIlaZ6/H9rD4hcFi/iE4vr9KNwaSTF
9zDwomDbQ5TbvsNw3YyClFFD+iBR+aiiKZyaM6SO9l7ULOZj4qdqHQrVhesEigFgXdP8Sml+1Xgy
nbxDxJK4cRuO66wNpLFyD+dCun4TzlREtRTX+5tsOXOoEZinIPck6dDfRnUHMV6E/RGQmKNRmRqu
mwJEwgoHqwNrijiTl7aCZmN6UCsTa2N6b0GLTnRzk3hTf8l8Pya9g8JxdezMNHFUuZiWpg+KBq8x
2ZkzHS9j8BS4e6ZpMR4TR7Wiz2HqPDz2MPqxHF9q97HZqtjdK/lZLN+EUE0+GdCUhJpl1qtTlQ7P
fKmP2Y0JoZJCCrKgEASz58+t+2Nayavnfb9vlLZ5Gx6bL007LhyDo557KrDySu2h3m1D3/7/5lDz
+LYUXFMsyZhHmHuswmPvjoGJnIKa8kZKz6kTgpeFDyEvxAUHzhznvO13argWb/UNb00l9DUgI9qA
FzONxnq4pGF98p32dH/dbcMb3ppNrdq2DozQjsYjA+keC2D3h6OHgQmeEivJRsRUdLv6ZTBdirV2
hkvDnVo+z67buDs+a9liE0TV0FyBbGfFY0Pn5lG5lS+shZT2oSUycVSZbKraC1DD6l3QupUAqI9l
cMqX/uf98S0nggmkKpCT+SV4KhIxymfhlSe2+N8CNkZbV++sjyUfN8FUPEyFBsJeJ/3qPAXB91VO
j5rmEi+G02le96KWxZhMUBVefAhe4lud+HyO/ZrHub+d1NEnJWI48gKSgEU6+ApfbNfOT98NXhkX
+XA+tg9GzPURp7i6zR68cLEItkiXkHVUL0P/7f4PWJ5jiOHKvj8N/VCuOhnXMgbW/uL203eZ5lCV
qM+rfCaD/+X+L9n22/DqKmu6ibBF4+79NYPaBvfOqffsrV8GtAzf/wmby5lRGJjIRac9bl5r/4eD
x9V4K6a9NmGLS5g4K9b67RIwrZO8zC5z1j1DRuETmHVxQWZf78/f9hO3TXoTFUJ0jcpebzqBdOp5
AcgFgoYSxa4ioeP2+f5vWNbIhF71G21WWuIzXKXeTXVzVXxP1s029O2z3kxfLhPwhTOGhtDxKVjk
07qpY3He5KBK/d4V3gY/SMOXDuLS469C7j24WU4Ik4SqRBNRKeocee2SnSEc8rqO6lxSb8eFbcMb
LiwKlBbAhagBjgrQHq+uy+SfVXmIGBHPPoYD51nldpRPOqEKSGYaXgUN38nM3ylf2mZveO2Mkpn0
XKohQceTyi2iQLXv/V09ddvwhsc2FZnnJoTHNnqOyoCe/faT06fHzgMTgtVI7fQjmoSTsRJ/gkSr
jifQs+4Mbpm6CcASSuFVoBwA4PCqJ5JBTy0sH/2pOt33U9vwt2P0jTM1CxoX2Qp8F8kUusIWyNot
40W10J0/9gOGt4LsKpS5xM62jMWQJ4rqLI0JqXaWx3IYmCCszFvDNr2tfZqGZ8q2K0sPvvWY4CsB
XcQp81EqafUUu6o6y12NdtuqG87q+nM5zhBOSAghf1R8Q/kIF8U1mHZWxTa+4a0goall58Bb+Vy+
FPmk4pT49XnTYo/VyRJDTDoqL3BZy28gcrd0xrj2pwZGT8Evz0v2zCAncvBLDM/lkGuf9aBwMMj1
7C/kCXRPER/3eIZ+/xnCRGKJaUtLXriIti1Q8KC1KKd3XdhFXX2seUWYIKy0WqWubgBKUIIByM/A
UbUHwfr9LgtTqK8pKi+lJSafFt+QIEYOugT2eIx+71cov/77XKidsJ0XB/jmdW0eoBcQgfNjJ8ja
hr59zpsjJ1j9QaLDWydIQx41CFwAvD1kLcLU5xOjSktCcM7TPP3pcYg00CmHNPmeEsTvk0thQq9k
0fNy9LhOlpxAxnoOT2Leziu4/mOm62c/XXaK47Y1MhwYQuoDKzVKJYHTX1nvf+H1sfYPYQKvIOjR
D74P+rsMumWOw86+r66El3HHj/UlCRN8pWrut2EDp4VkQ9SBtosRGin/2/2IYvFZE3I1F5xB9RiP
U1XIn7SQH1rPe9F5etKiPFRnFib0yoG4mygD7HO+DC8KREz9sDN5i8+asKuAbX67Vhh5hkjljNd9
L6wvQXYMOClMuBUp0UKYu9jctPEvugBDTF+8zHyv2cRiloHhulARn9rQg+v2nL0vwvCnO+29zNkW
5vaTb06FMNymMbt14vVpV0Qu9+mlKIs6wj2lPh0zHCPqckIg4rThKEZ6lqxeHTN0K0Ka6jwX9Q5D
g22BDL/12BYKv0e2piX7Okv3pBt6qBomTOSVDJtFKY/AqSR74vSDZunLOuxp0NgmbsTZEcybo6LI
o/CSuJzlPKaXUmd7gFvL6CbQqpQ+xAJSXP+Ljj27i/hO+ubHoU01YVZl3iloocAkBYCqwOacqEt/
DGJ+F7BjPJDo2fy3aWacDVNV+DpxBDQO0umSt+nOvce2MEaY5X0q+Rh6OpFe/weVgXuay2zeiYa2
wQ1vVbINC7XCGOux906eTKfzPG57hFSWY9hEWXVQikFFHPa4QO2u1BD3nrvPfbhFvMx2TN72AYbD
1o4je9RQUaioycXj1bsCD5b3zcZy3AjDUbUHCXV0tmJt5vAxKMBntqiPSLFOx4Y37rMyCHUgahdZ
3/y0Ve/G9nUtP9wf2rYohqf2fpjSmd3OYCCO26yD2q7c4+Ox5DcmvEqWeYuCGdKOrcqv5RBC4rH9
NM7V87qJq4uq5v1PsCy+CbOa/GpZvBHHgV74uVuRoen0QrdDejSBMGFWTVu3SuRYIaBYflZLeO2n
4t2Slgdnb/is3y+ipbNA/WlOp3jm698jF200NgdRhsKkpYLxgONgRt9i5anIy+dL4+rL/aW3WI8p
26e8ZWCdxM2wH8tzC47AImPn+0PbdtXw1oJAstaZsKvZRP9aZPXVF9VJjMfwLlBFN05hR9AaqeaY
+IW+FOn0fkvlsXTPFOzLq05o4cyorlc1YNjzo6u3g0Mb3rowyQnHU2oyUZh44Z58uu6st2UrTRBV
UATpWN3KuAxQy0XRaxesOyZuG9qoEM++s3WZQFNxEDjDacjC5aLoXoO4bXAjnKZhMRc4ZdCx3AJH
WItHQfeQvxYTNDFRxCN5X3VY7W5ZLmFIT5Lrh37wjkVrU6gvLZdRdgFemFdfehF1RjzxEPbPffex
Lcvt/28SYGib09714T6jxGGSDg9e3h4zQpNqSoN4qNUtTiy+TDGM/WPg7T232GZteCWo4VRJQR+O
lvwtPQ1tk8VlLX7dXxLbdhpRFLKOEwq2JW4zqxtXIOEfxjH2gKu4P7xt7oZvlpAwzZYKL7TEJSxq
mjU/4e50rHyIcrixn8rN8LyMCkrq9d+7afoTcgXH3NOEQWlw+bZEI3lRbTlFPWPeicrdxM6yLCaJ
VLFqlAiAWEqmjpE4q+gcOZC9iu4vumVPTTBUOal1ZQq26IV/TjR7Cvk3EFXtlE1uIfi/SCth0kcN
laLTNON2nfkOjaYAtcK8b3+0y9+8lDu/YVue2//f+GlDnGboavyGUzVXzsML93bM3TayEUAHNFHq
LYMvQXcNiE5F47RYjp0uJvJpDOtpqxSCRZFmzdmvPO8Z5cM9sXrbzE1HbZWcZYvR5zX8M2vSK1ST
jyXqJuSJq5D7kJLD+8cwqzhcU0hGhjSeqj0mB8vcTdBT04yOyyfMvZTZF07TTx4M/r6t24Y2wihn
xezoG+l2FuLhg62ejNq2P3Z6mXCnMEf7tlh8VDMa52+ZN/WFNMPes5DFkUzAkyP6pl2h35Tgfag9
9+74JU2L4QIe5edZHjzGTNYo35fLpns00JPwm4M6bc+OxWmTMCqvU38efWQXspKnOZwubjC+3t9S
y/Flwp5mmQZMlJhzun1AqMidP7fyfH9om7WQfx8sOU1DTzgg0dr8Z7/oY7bbEGWbtOGePeQW58YH
cSKYl3NoiHl/cJ8/Tc0ebtA2cyOQpquU2SSQurCchFHoD6hPhV8PrYqJbwrTahNbiTA61yFqR07v
nKkv9tQWLRdeE+Dk82rswbuJ9KXGLat0UENeP6qye1RlekGH3U7MsGyAiXPa8iwTHZ4Rk97RUDz4
e+LpFZ1ep/tLZPuImxO/iUgqo8W6pWhSTcuaRGUzgPWRvqyr+hYOIExbDukOB8LEOOWb2+dbj0Oh
X8v6GbnYnBSk3OmbsC3RzbbefETKtSxDcqv/BihTSXpqvOahXsVOGLGYKDFiqz8UpS85agIVU1tE
8YYQ0fQYdlyY6CaIK7AQdzyVpDlI63mQkCU71IkjiOG6Szuj/jXOCqyS4QWFjcesoBEpDlZiTPao
xW0w8zlsk3meYojbPKkwiNQuD5tl1U0wkyJlRSdC24T1DKR6Pi7w82kryn5PUNoSp0zuKJI5ePNT
tEvKmQTnqSzaa+D167t5BDmpyoI97aj/e+pvMksTz5T6XipyaGegbkKq6rmvA799GrxW8zKq6abk
ErHOVUD0s4F669MIvbnlHQlGHhLIk5V9uUQ676bsRTitVh8dOo4MyWk21h9ZnW7daaNdBbXUtSpT
V0YgSp5KHaVVUyL19rZVsQBiu+OyPJHcS2sahz2ef37Sai7Kz6rGw88TBFYo9aNqBg762M3RpLma
pspfpGohKTjKtfo4oEytHnA0IDzdP7tsFnI7Dt64/bK4buV7ZZeEBf+wiRfIi+14juVUNPFWbtg1
QFggcGhEvWhzl1vDwvCPXIdf+TLjXfLWV37sI4zDJXNkU+R5rRId9ti7wJ/E1yn39zAQtjUyEwOw
lkF0eIaimw6KEzKlBl1HIO66P3nLwesZJ4z6P0DhxjaYZUUTlWUG+ii/hSEG+V7XiO0DjPwgcNvQ
J+6AwDG3YUT7trs0gdY7G33Lpn/jmib8Ck9JhPXT0gEBjQ6ec9b5OejviAStNuVN8XnEqgVXX/Cq
jra2Cg9WVUxkFl/AzaZdbEvusfns0GqIxi08+CDnGlWy3qlSFUioGdGqmqO1Dfhrx7diJyGx7Igp
ErjRibVBhUK/h6CYCKzZy0K6PS0di+uZoCxSId2csxGgMjKds0w/pOgWoij6xyTs5xjoTXos0zcx
WstYh0Xbln2y8nwDqk/Kz7XnqR3LskQXkx/LHX2pWwXIJp62zm2qPxTNXEerKp7qrPl+yP1M2UDI
hK2gmMeFoiocGucV6Es8J/+rGnZb/iwObkK10EzYST6DCqcEeOWp8UcIQHnr/FCK6p/732BbJ8O/
awIeJT2Cyt5xvMcNnCM1I/M5C+poqPw9pN/vP4P/B6o1tlvdSJCaoIXrUXgfyZp+20p+KD/kJkzL
CYQaVorbdINdYOuAGow8H1kdbsK0fCjCyVW6KlmAyBtb9Prxdf5akroe/bjLx6n9RzYgV/9w/+ds
63TbpDcRlYfNsAKepxJR5ElXyFtr+1OX5zvh4vcnBzeFBV2PDOAYRU2jTJWO52LKLqF77GmAm/it
TkLfjucLCuzuAn1hmucQ09jjjLPN3IjSs1qhxZfeHpAy3H69oO0+smx0Dp1EyOr+vex4rxrCwsdZ
4QXy0Q+9LtajuxdAbXtqxOhxBmYrHXFc50vpRn1fsYhn7bNf0508z/YDhgfPq8Ab5m3hhapuzczp
cMkyXDbyIdyphf0+SnMTtTW46UTCEVdgJ6/XH+hwEKeBONXj6AU8FhtLBqLk+3bJ9vAJlu02MVxy
I5todA6P9tdXMYfXlng7PmBZLRPERWu+sa6C1FflLvl1GlJwkRRgZQQ/Jt1ZLtvsDS92lQy2hrbA
19IudprmfVbJHUv9/WnNTRAXB/C9BJARQoZD8eiWY443yQCKX+xlC8gxUl9uEmc1XCJP1atKIKQs
PhZzSRA8i37nE2yrY7hyUQ2KQKgd3fdDnwK02899E+ers1d0to1vOHOtxmpqV6R2DIznSVG67omD
eurg3hrenHIUa8pbcXVCyfnhpvF90h0hO+e/be6mK0990SEc80fQE7efnaZI+0i3sv54P7xYrMeE
co3h4k3brY2F+eC06HvVXFyfyOdAQeW7E8Ov+z9jcTET1pVPi5dnNyNdAu5eAidrToszPDT5HkjE
skwmqGvzUR+eZwT8Tit05RdbcyryZUfsxTa44b1OiNd+PWFwryfnVkCMYhp3Mnfb+t8W7E1471W3
lu2IWq6YUdue2LtM9F9AZ/mhdvfoSW2zv/3/zU/UWTFDjhE4yWrI3Evu+M0Tdcgeat02uum7bTAx
7SBZHAoab7x9zer2WBJngrpUWaVLKqFNPqRD/rlq63KMel57O0tvm7nht94AlcQsBP90o8kYOb18
GQjfGfv3VyYuTK+VuCOvKcqf2UTiakgfnXmKRtGfwtRJZukf814T4FWPHG2qHha/nsozHr+fiZv9
MafpDyGP8d5xE9yV59XWuX3YJ0qTK3QXopqohzo91k/BTXCX18qh6sYKQmU81HGZyfGHCEn36f6x
Y9lik0ZrbLwiWybWJ4uul2tTeuUZTCY7UctyppmwLt9TwapW2ic1ciyHzMnAqkvJjqkjcBPaxV2Q
QtEBAsV9qU8eTeNVHqP94iZrVth4vpI58s+uRb7TlC9idq5hPXy5v+qWM82EdpV8zWjvBX0yg0g4
0sB3tWR9oaH8B70/x4KuifHSevK6MWMqyfB6924tfZ2BfCVUO1H3/42Q/61CcVNgcJMzQkrlEVC8
rzHpXh1IBWX5j06MH/g2nj3vg0t+tdN0odAnCvTBMGaCwOTYVJ7cFpJU2frJqYL6WWUdP3Yr+A9b
VgB4/8ARukYfl3ofFcFTIXAx46u71xVruRaYdFl9WWd5MG0k6ej6nRYhhN2IelI02N6LQVEcgQTL
Wbj1z/umZnFwEyHmbNuCR2dcX4eOPLXBwKIOXaw79wKLHZv4MCFKqVMXAWJ23zXbr8mD2HP9YZR7
Aej/NdnfGJnJmVXnuTtq93bJlAN9LFewv0DJ4cpGJ8nBoyK3XEdOXZ4GtLhO2crPxGnPxxbOCNuz
bqas10DtUdK+iLK6qHqvvm1bNvLvfKPp9ai2DtmSI8kFIXAa3IgEP8n4/f7UQ4zzu1Uz4vYKcl1/
KoobC4ryzmjh+mdo5+sQbF60ON6Tbqc6lmF/4UAM3P9Fm5UZ0RzZvDeniz8kjktJNIwQB5gbdSzL
MYFlY8DqRtzaWLgM648eb4OfK9TJdmzYMnUTW9bOk5qqUQKzUr/MfQVa7up6aFFMXFlWuAQcKLiQ
d9I5M8ZPRfV6bOSbYb1JWItlDsetD4Eo1f27UhavmdpjY7PYpokoC/wFvBt1gXQ7BRpePqwuiXT9
SeudzbTkBCahVhfIcnFHPoA/POAfg4arSwHlzgeXVzsnnu0XDMcNg6GooI6HVgTyT7Yi48v5Sz3k
005ctQ1vOO+yzK0YoMWQ0PC769Mfms0RmvO+HNtZw3VB/V95YwoCI5zSyzlcCVK+ptmBHNhM3fBS
SWrgYCXCm2yyF+/Wmy7m5WCNyISVVdIvNyLxBiKJ/uqDV8Of8hMJ9nqSLMtucmnlFShtJC2A58vb
hNaA9frO5ybMdw4wy3XEBJdpBvWobnURaASNM6iD5S/4nnhbTsN0ub+1ti8wnFb2K9iRMpDhrj17
n/IX3dXvqTz0csNNaBnfZO6C1QBWmenTVJB4oaqGhEFwmmb26/4HWMznPyizYWHdtqLZmGxuftmY
217ylR4T7+Am0CwFMqNboSCeLGp8rNTwguLpMZc1ebWGOdsodfGSsnnlI92CqAuyz+Gy15dgOTJ9
w2fXDVJqWwPTDHP2OAv5kDPnOefNpdqlIbYtveG5TlbUErkIuhVn5UN12M/Oc7V3R7YYpok48zaA
QPMcXEsO7a5hVlx62bzieevYqWNCzmbVd37Vgve0CLJfYCsCiBCPcYdM0sSZed7IACapwHPC6q/j
QpC0F9lOFmVbFsNfqxUl6bXGtrqyflyaz6uvPnNn78nYNvrt/29COEkrEaApXSdDXb3jEuC7NHvq
2B43oG34myG9Gd6hKu3z5WaTjGsAcZYecFx14d0xIVFu4sugHF07rBkABgi6bxA5BwoEokdbte3d
LSwmb2LMvI1mbPVh8mJbka6WXRhX0v1wzG4Ml837VAedg2orVFzHnx701f4e6DgdtHjDW5tGjlUr
sbdu65RRuPbDqd7EuHOaWRbGxJjhSb4rfMiZoCd9zs91F9bX5lb4u78ylkBoAsyYbivQHqM1TBfL
g5cWrzp9BETmZZ6rDvT/x5QouAkvCwEZQwqPeFut46Po6ufRdY+l3SaES5N6bHtQtCa5ECA2WeYu
+nJsbQyf5YXq3GAG1RrDU3wTbtdQADVEHreVAV61kJ1YbtsCw3eFB0EBWmzwXTxR1UJ8Cufw2+L6
j31d/+OIdicfsdmRkSdXxQQSvApHRFb304mGlJ0VbfbefCwHkMmfhQcBJpu1BqNE7V3ZwB6XYPtU
FP75/lbYJm84sGgAjghKNL6RYf3KVhz8gEXtHPy2sQ33XSlVDW/QheVsYRHzNHguFyRT9yduSRZM
8BYLpB9okMEnbdW/V344RmRW37oJtGuNs6caYbEgE6lFuxCstgw9JDzz6xjdwRenI1/4WCUgMP2k
/GbnGLVssonZUmHulblTDEklBgod5uxPvBzWgCXRvXKZZS9M3JYTVF7Y+eBgX5n3tMj+Vbj56f5O
2CZ/+/+bELlOk+NDQxo9PEudhCsIMsHv4fFjPRncRGptuMdtYOcBsIa078PJz9DjWP9xf+q2VTFc
N8hBYAgiITjXGsprmVHvOgpgaY+NTv69MK7fDE3gw/4hRP4HZUUZDc2w41s28zf8Vvu6clcfoXHm
3tNW0AtvlmQIeMS7PdYT2+IY7kv8bQqhDnBDvgc/ahh+BDb5Q3Qn7D+YLBEuQ5UjOuaEXz1Wz8hl
g2NII2ZCsrY6g9Llhl0dGP2lnILFHErBhzaVmaCsys/rAMkObhC3TsGWNL8GNR6jXwOC/t8WU5I5
8+oGLYIoyoILfI7rgn2mBdvx1N8fZ8yEYMl66N2WdEMig59en8XeNl9R34xLVkWa7x2av7cbZmKx
Up4ushmwQjX1il+AILOPW48ugftO9fvThplMWm4ROHnbgvgkSPn0DkKhLBrEUICrnhwjK2ImIove
uK8zZ50hMlI8Ku5fSPjj2OQNr80WD7pzKZamqee/Ni1jhgAT1d2xFlNm8mcFLaoutETGA3Qxi4Nw
LF/9ce52ajuWpTeRWK7STpDP25wsgl8WnsddWF1rNA7cXxyLuAsk2P9t/aLvazCMSZW4nn6Q6fsx
ey7TfwRNT7UKT332yqY/0n4PTmD7mpuTvAlb1C1AVQCBmKQOp1NPfkjXeaIHBXiZyae1gVZBKvhX
Qvr8Ad1i17rfoxG5Lcd/XyWYCcNqaiBEuj7Dg2Sbn8I2yvwg1j7kAiaeuOMn7nY7h7RthW4O/naF
tiFnc4+24nZwuzgHVh7JeQ4So71Sp+1LjPBbBlkqhI8owBcRgznxUo/yL1Hxd54/PYGI5SvwKjvf
YjmUAiMWl52rw2LJsR9o9I7qIv82Lu3rfcO1HKsmwdYW+qmrAiRAQdi+8n57Yry7ehRBbSjSJzo3
OxeN38d86K3/ez8IHtPXGn07yTb0T3kaRCUlj2sYAlG7HDtdTZBWqete0QU3M093Z9Z4UZs77xu1
16tn+QITnNUsdV35/jAn3CPvGhf9huHw0IKgs0Lae38zLEZrwrNcL23BCNfPCdvoOy22uOnD7Nay
t3MIWgzJVDhMu2asih73DhcKVP67afac/pmh73mvQG8BBDBT6NAP3XrQUL5OUMmKhfvqle/L/EnT
rzRtziBwQLfaj9pfIxj0mex289i+y3B2ohxKoaTFH7WWPSgq9VCFJzlVuJHf3xjb3hvOzimYm6pq
mhOZ5egKqyPBvaR1/VNH9tqpbD9hOHm+BbPLZ5gXenYu/aYjULr8StmXOqt3XN1mXUYArwrZoarQ
zonOMxnRMvvRgwLg1ObDsQzBhHOlLi/6bVjmxAOVQ8Dai89xtAN5cLm/C5Yj18RxAZc9rUsaYhcW
dV7I12p+QS9E3HX8moEGL5Cn+79j2QoTzJWJrN7aUc/J2IUX1jvgZFSfQk0jlx70RBPQlVWN50wp
jsOpd/5muf42d+MOfsXiDCaaa6uqbgDofE7EAEOVFRcnPS17d/HfwwqYCecKncYntQBqyXFU3HRl
PNHP0O48cY7DKjiNPQDhXbeDKLVthOHXumeVTid8SplXL0qU79Wav/dH+gndoDuebVstw7Nnoie9
ojUSxHKec3I8xZ5cTbYdS7KNbji1U7ZsgJryjFu0o59ZW9BnVUx7vKe25TEc2sV1TjCC5clo/n4N
WBRU8y/up2iTKK/HXMEI21uKRjBK4AqLo973oTgzNV0YXs5oxc/3f8JyLJlgLiV9woYMP5H33aWc
3fdV9ZeanZ3RLWtkornGMPVZ6SCkatbnwLP3y2WWtfdlXiBZwqvh5/2PsGy0iehiTr9kmcJWtKnz
ZXZrdRLY+J3ExpKjmfCtAOqdGR+Qj/fu+hSIH03PVRQM8mNVEgggo3Z4zBlMKNcEyNlSLrg8ekEn
H4o5wntp83BshW4r9yYhB6EtqXN3nsGt7fkoqKrsGpJpT53EZkSGG0NuPd3cDKNrUl572kcEkjFT
v7cwtuENP16BmxsVT2+sc51aHplK9Ue/kNV0BfOS+Of+Ctl+xHBnWM1YCJ5uSZ6l51KT53DNzi3P
dzzBZqKGK3de0xVVCT9jgxeFxfbQhOHp/swtQ5vgrG0NKXE6b0a1TcYjC991/rITzSy2/x9kFhAN
lTu4M1i1X4nfRlX5uZ6buA0f6R67jW32t59+Y5noK8u19IBM3gTQq0ye6FLuLIxlS03eL+AwoNvc
wXP9mr3wbX0g+OuIPRyVbea3n30z8zyQ4TYyd0naafwyD8sU+WT5dX9PLYHexGgpBr6TeViXBO3Y
sYbeZ/VnoWnsTfQkeBCtYMevpj2SFdsuG+7bB2xt8tuPeU1xmkQYlUBD9qq/bOK1Xfbkom2fZHjx
XKN9rVrmJZna+tlxVZQvbcR0HomOR347fumdz22513Fm2xzDncN8bj2mmhkcXnX/0o1T8Mgl32ud
sBWcTIqwNiXLMoELK8kG8NVtS1z4X5m++BA2zWT2GoogcuQUs7HYiUKW7zGxXf3U9CXj+B5HzHEV
etfK7a/3bc029C3hf2PHKZQzvE53cHKu8gj9ha+iWXaOPdtCmaiu1fUhKwAEdzL0YEcZUW1tywvQ
OpHn04cWagyqIvE6qSRYw2M3LZNIDFjlAfD3zEsU9Ga7TTwMvbx0xZ7bW+5BJs5ratAwQFtc5BTq
4F2QX/qxffSH7ZGQFtTO6zNq13slCYtnmngvNCgwvwqxNVPzivy+dP7u3J/MeS30sGNXljPSxHz1
MvNayCoiyefqkYffFWuf6nUnpnq3E+Q3BUcT9sWbgfIpq9dE+UVEaR2jl/gq8jrGNRt8M32UuTwC
o855punZH0ksmfuoivJy37JtH2ceAhVlGejBFhD8Awu2ho4Tuf/j7DqW3OaZ7ROhighMW1LSaDgO
4xw2LPvzb5JgJpif/h7d1Rg2hCputYDAbjTQaJw+J5/qC1lHS+ZpWgzasb5NaVbXQbeC8eUNr+bI
m1u0j7OYcicm1TXIysf7n2IIUh0h1givrZeu2hJwqu0nVdH1cSnXY2xqrg4Q6xvep1vQbAAidJfF
S5+oOAYicnV8WL1yEnasWBM5OQkgJ88zzy1JrcH4us7itu4pQBqYdQniiq54r9br1n/flHv16deF
296NTH+jnfP55ucDOlxoItJXnfvfBunhzU2jqf/oO29XaUm1DMejLrfYun0blhtCRaF5Fhe/U1+N
kTM6Ue39bNrgMpL/pbbswrSYtAN/9ZhTprJak66pmyhV5Hfo2vSyDTGng8ZImwPt3csVzEHsIc35
g0PHeEu90/04MNwodXIy8Ga76e2alIA8+1plzoNygBsYoOM+edRyIJpcoQe1t/BsZHBFlwXRTUNs
yYqLol60516UhiXAq08MpDL3v8hgMB1Mtu4r8keOAKm34qkaITfLi7dNSCwGM/haR5MxlAzcVgVr
0gR1dRYj3WKUab/cn7vBUjqGbA9ZMbMMEZi3H3tZgsv4bQYqU0GLKIdG5dj+Lkln+RCTnW4r4kWa
EmwtX4et2pNR5eeGFOelUadusTEamoa//f5ieL93nHTsW9gp4+94lz5O23Deq/TYUaRTg5GgXYVT
t3syKP/E+jTKg/TNOC3n+44weVmLaAaqOyIynENOlz+HlD/4B4lAXB1GNqFUit6fW/2DtI8BmS+9
8J7H+qhhtDN66UKyeS7snhL1XJX85Kf9Q7jY5LNMbtVieUxpVswVEC5yBWM1ceKsbZ6CPbXUbAzb
kY4lE/M0NtypV9RV9h88r07C7U9OD2U9VIksC9/gWx1KtgSKjliUuCEzmZ6G1heXmRyt3egAsiDL
nA5SwjTpeXMqbh1r3jV1bUFrso8WtOsKqjfATBf0Wiq8nd5ONBr55Snwv91f+Ab/6rxfuxxbZwrw
B778npHfJPgwZoXFuSbD335/sSUwv5t5XYc0aej4BM7DN6m0EQOZpq3Fa1hAbYN3mDbapB42un7M
0/KSl7Zyn+HeoDN8LbLum8nH8LP/03NPfPmc5m+k+BZ4Nnogk220sK2hCNNtG/5hI24kC36asmPv
WI4WsYAN7N7s4jwEWufigygDWn1PuFhbDvd/W17o+DHcAaqR4M0hEUqcWLFdicyfU98myv3vBS90
BBlkF7nXNEh/Sk/FoOWcI/DPPYdFf646Ii0L0/QNN7e/WJiE+RVp6x5nVd88rb3LrlU/ob1gcWzr
89/uFTqcrNubzE9d1KIVr7YYlDc5Ho1BCng/aP+dUQsdTeZVDg6VW8rju/M5H5fIzR8qAIgF/zVO
PsCCp/v/8+8wAH76TztBiTQTQQdnTAPBl3zc+dVBZRok4FHDLvf/w2QpLZLXOVDrViIhRQfujykN
54vyRmX5ANPg7M8P2DN3GeZVrclIqxZoL57Fns8s73umVaSFsAyqwknTAFd/JD5xDj56PGvw7zzH
Pf2YbbRQZuhLryeKw9cthqcRGQ8UNQbb25LBNjqmTOR+WbhOQ5M5ZTJeu2B83EkzHrO8jihzwR4s
VigiJc1A3jqtfL11NpSjwe46ldcQ+F2gwKWfrN58Yl5+CbsqbujB0NXxYympsCY5Fj2cix2IXaAy
Ylnrhmqe0AFkhKUdW/psTbxtu+6196PH0VWq4FWf8ycUe840zE8BbU9eaRNpNLn59vuLvY43ZNtY
g7uqs2en0c/OuCdbtiGTI7TQpRNlnj8jdFfMPCiKS76F125pHw+tfh045jeBC+JmOCIX43nt24eB
HKMwBn3Hn0ZRg+PXi4ekeaz9OQrXbHjiai4sEzfZRQvbfXfclVfpDYEx/pbdfqk4e83K3lLpMHhU
R4r1JesdKTB8NXsq6hzxgTelLWczzF3HibVV6mHWSMizpfjJh+AJHQBRWDi2V3/T+NrR689CZhVC
LGn75TJ4U+wV5NxWw/n+mjENr+XL9ZQPzVii4OvJ8SQJXhOmHM3EnWXFm0x/+9sXwSTbsO6mW24l
ifsNDyTjadl7aZm7aXAtUkmadWMPVvKkAdIiTusZnb5kyy15myGx8rVgHbJSkmCEZSC5C/a957V/
UCgkrzb9XdP42lHLRleOaU4dMG3xUz6TM6i9npuijMfBJidncq4WtY3velXn4aE29NJowB107YfT
5h9LyYUOAJs81qxF5qDKOjpJ6auPxexbdgSDcf7CfmWD7y/1bb/Bi42TvZ3n8EtQt5dQ2TruDItH
R31JGvA68xFXEFfdn0XnNO8ELtaWdW9IBHXA1zo7PQpfsLyo/1fXz2J8PdJ3LLhOx7TLhQ77ok7D
dnF7xa7HXymebNcpteRQhkXzF+QLbQujM88OIDTVBQ355044cQrR2fsbjsmzWtA6vaQ4BxWWvdhP
GZ4sc5U9giQsTolz8C+0yK2RD3e8h20A343UAh6WPfKH/9B9Z/Guae1ooYsMnLN2R5rZs/xNsHo/
185GE2YaWgtZZK/OBgovBw1S6s2iUn6WeZFZtjSTa7VzNqumMQDxipOMvfO5r/2oyaa3QWhTQDYM
r0O7MscvesfD3EtW/PILeZY+6LF9YusmMI1/u929OExWP8A7dLViZUr3QVFyDgNw0s/15f7KNA2v
nbQQ+1V+Q5mTBEWZn4vMZxGAaWMMPW168C9uQfHiC4pgcUE7DAtV0FUrF4HCdf+u7m1awqYvuP3+
YviAQxsOWHIHJFOglyv5Q7qyB1GO52MG0kK3qVrBFEEelZf+hZLgnfJ+dZWytECbJq9FbUnrYpAz
Un3q8Fsi+KbMl1MO2Zb7kzfsO64Ws2HeO8Ww4X7lFs5ZBSFESMRTM6jzltoez01foMUu99dy20Ls
OwyvacHcxZ7Drnz1Dy4eLXpbn6ZBL1CWDf3sKnL03K7eY8VtV3/D7HVUl+TTNrEbY2M1rNg5p29r
Nl2YsDE3GkowOrJL5Svoo3O2JcW0R5L/5mqIwMEVzVCLQqUq2suDaYnOwRWOIRvLAcu0J3keVwsU
6dTaf7q/jEKE0t8AA6FDvHaI8ThpRbeE4dVUZV+HcYjS8meQq1iikpSzLCaZjZjBZLObq17EM2Uh
GLlGviWyzeJCfONBeloZXjjV45R3UVVP5/tfZfK9FtlkyPOdOx5L9tU/1TWJsh1X6mE+OLwW2mmR
o5Yn3Bs2avoBpobPfAWvqeSAnN6fv4E0UOjSj4DAO1AHFMB9kD1e/O3UF/9j5JcDOZQBnX9Zi2LW
/rkNv4Gg4HT/Pw0ntdCivR7QVgiCbkBlpqJ4VUw5/zIsrY23y+QRLdibbCcQBsPFaaNoyKP79wbS
s8VRRhGhw7vCqSJpLnB3clwvB9u+20fdAJDfIdvozF2KtSX1VxCFLgW91E33lorB0h1nMIyO71oW
H7pUoLNM5LxeGronstnjcm4sx4RpeO2E9pRShOYBS4ZqCc5rOT2tC4ggwjU99u4rdDhX6Y+hIC6A
uRVgSEFdQlCHnv3VPZa+6wiuLQTmXQboXSqoc5JDdUGn0ckve0soG45RHb5FIfZVppvHk3BUgF0X
eERKt18DE6c02y0Hnek/tKO670k6q9RhiSdkLAM0zOyf2Zqfqr39eH99mv5Bi92UMbKEXY5FVC+P
bu7GNWmeZpZelspWdDX9hRbAee4uXQ2mGKiL9v85S/V+WZ1oWPkXz5df73+FYa3+BdHqhbOki2AJ
T7Pr4ua/ymB4X2f0w7HhtXQbkpR5IHzQ1npLe96W+jK27pOdbNU0ey3dpgFuOmsdwger/AqClE9d
4PBYFduxQNDBWrKtO1ET+Fi11ftu/FJv+RPNj1GICl0ncoFi7+JyuHdaOEtmodiJr/sx8K34C5u1
+2kmGng2H8NPoxJL3BF1jBZC6DRelRRbKxsc9l0YfG+cUkZzE/44tma00FU4FXd1252XovzcSvqp
zburO9l4nkxrRovb3Cc+F+jxAaMC8i3KnkSxAL9vQ4wbjnRdKVLA6hRod7w2jKjfhrP/ufR6W+uZ
Ye467KrmjijzgGDFkOAhK6BIMlXvp+BYv4fQYVe18vfGCVwGPbJuvQ4l2UHdldva302T14K1kHid
HRbOk03NT9s2ncggHxXgrYeWjc7fxcHwXUAdBPc+2YLDq4/82n+z4gZ1bPjbV73Io10pVubctpp+
zN+I/glEAc8NPYZoFjrSqiPb2njZhlTNbz97I/3sYDv2J/rp2OT5n5Onjo+rxix4ks3byVPidS9a
sIX7FuI6wzmlo61wGnXp6CwsSQcPrR77afHC78SDWGWqjr37/n/S/sL8ZCB1JcsS5m+KU9vUZ5Hm
kFDbLIvHELX//3b4Yvi+61cxr5VI5s1TpyJTY1w5hQ1wZVj5OuAq7AsFeXDs8Xysr0vlXZ0MJD2F
vB7y7l9YK3/ZKpcjsHCSn5c5jdMeehiNDZBusI0OtnKnIQTTW8MBhyIXoErPnLaWYqJh4eg0XY2T
SRHeDBOwIEIT9Sld5TXj7z2rnIHJ9FrYQv4ooOGKU3BAuZh27XUJ9mvo2PrLDVd5na3LRxPhrWCJ
DdnLixipWR9NnWyhHT6mUQC6yLhYmixW9bpehNM2lqcNk0u0eO6zfQGiGxu1KP03Q5PfxHks+5xp
aO30lVVYt3Rk+KLKTRjuvqw9xhwodIFFMlfp7LQVYth1HoJORLSxcZKYFpKWKc/B7ud914kEuktv
9nSPlsr5nHlgqg7Cy/0o+7dhuI7B8lqQuoYBin9QcoJ+I1STbVh908hakqwYJWuQ3aoA9R7LDVQX
vLHsa/9e/lyn7wpTR/qqLrGv4fWundrH0i0+L0Vtu6Sbxr/548W+CcbidHOcFVsPaAlFuJ0K4f03
hjawwy01+LtSxnXM1bah871BwTKZgW8u2/kN8DPXviwfxqUG40lmqQeY/ubmmBdfgRbUtehrVPvm
7QsRj0PxsXO/ol0lAuHM/cXz7/UJmOSf/5COGZ4xFD6kHbo8BsCvioJUfszqkp7mYLUcBKaFpMVu
PkKaWHGUvp0ML4VOMcaklI5lKd1W4798oeXNNCRrST1Al8jSnsT8tiFIb3swqc0/uv7iTsfuLaB/
+dNUi+qz1mc9PmJQ/AHyn988tGCeDvlBx191WVhl41iIpC/2Xwvrz0XpfBZqesOPRrMOwqrLsnG6
Bp03xe6d5nm7BIONPNngXx2ElYmJ9Jg8SuslFn9ENkkfN+nb1DgMwayDsOY8EwOu/zxpaXOlVfF9
KMRDBWj1fdubZq8dxZuLLvKxC3CZxkW3avu3GXMsAWwa+vb7iwBeO15PbgWb+6J4x8L2tHeBZds3
GUWL3E42IFLIlEhAa+HFstmeFS4xJ/SeWjJbw+ajI67moOfbvPUAbKv85BaflPPVV8VT6ic7Gqnu
m970EVrsNmlK5NJimy5ndHHwNAerqE/RGr82rSVvMP2FFrZT0Bb17GLvkWAnTHn7Ua7ZmYS2DdTg
YR1/5ULXtYD+DW53TtvH/TA7p9pOumKYvA7AKsC5GlQgNkObN8fDEgPLrn/iXmFJcw0u1km6mi5s
sQm0NFFlFi3Nhva4D0MGtXJopQTdsfs1mlH/DIIm7cJlaRVPOEAXC17mq8V7HEluCQTTR9xs9yLG
IBbf7a3COp3RVOY4rydIuK9ZedrFt6w9xprBfS2Qx41XrjvAzaUcr60/X/Lc+RBsvmULMvlZC+Zs
6V1ZC5SWUj94WMbhlM7pR1LaoKaGU17XVaydeRg3idISAyfl7v9CE/GPwP/NXBtZmmn+WhwvHiQD
1YKK4eL1X7u6i4Be+0qVDYdoCjIthtfKq2b4GSuobF53mXzlT6Nl9RhmroOxisV1czxjw7E+uozL
uh1PRbqzeJTCPx3a5P5CY/VyxLswdupRVGs8y+YTCcvuEXFn20YN9tERWS1uqS2Z5c2/t3tXq1x0
2HjbsUNMh2MBDBSmWYbFOYK95IERGZy9oLGcMib7335/Eb3lMNVyrWoOKkL+2BVd5LLpcV9smlWm
4bW4bXnhB7OPq53jhNfdQd98UT5t2KmPuVaL2w7CimEgUf3J5vwNH8pvFV9BKGEDgZpmr+XNdB7H
bOgKnrgDe6gEP6kt+B5WtgKKaXgtap19oFmwTjwhACPSlUWeoy5LcazwyXVFxd6r8nH2XRin9d47
Q52oJpOR67jv7xvfsKvpkKyi6D0wLqD+41btW3epzoTPP2TXxn5t2zgNgaVTbjFFldo81LXnpgTy
YXLCPIhRjqYHP+F2pr1Y/f5WFUPbY/WzvntVLsVjjXbciS3XMuUf71vJcDzqjFsdFVPoTri2gFu9
OdcSRM0ud7eYNuNPyLm1uEtaxQBM5tKCuUAhOpcg6k+CBqQ3CvJWJ86UTanMNPrt9xfGArfRhjcu
+BsQ7tdyz9oYvfE2lnXTYtIiWVR4UAA3MPYhkalTUJbvWI33Uhfuv7QDtR03pm/QIppNxA+CDpfV
tp68U5rLPt5E8em+qw3x7GrxXEwApFOP4RIp5a9xnj8OK9o3cyuI0GQj7RiGjFsG3gzcwxZJKxQQ
xVNLhjaiff6cyWNcQ3jx+tPLeIvJFsjs0mQtdyeeER8R6Kib030TGZpuuA7VygBN3290RtCSVG+w
/uMy/cLr/Tq24mFGBtxPW5y514La6LQNHtcRW0pCUDnnnkgkbR6Vv54n59f9bzGNfHPTi3jww40M
lOJTRECemDe9g/ixxUyGlaSrJhaMNeGMrtQEdZVzQPLzLlSSbTaoqGEh6YRcwm/yBWTxNyikfF2R
LaKZD0ni+pyrY91yXGjx3HBOPC5RUHGlW7dRCZHy+eSlKKlF961vKDvpqKybBDpR43S72ovXW5FU
O6QxQGlRll1cLmk0p63FGSY/a2FNWmSPwz7SJBi34WHOvZ/cOci7xnXurd0ti3J0Zzx+yh7PqgUA
C2+cQo2W9M7gaR2KlW4K/VZ8wenDp8fBeZVV9R7RbTh1m3x33xEG8+h4rH0tpLv1WKvML183KWh6
1ez+vD+2afra+bwIF1TGaBxNtiyPWQa1iXT/NKJKMdP29/2/MKwjnWBLuTysc+zbiRMANriXceh/
d7YsdnGF9Zrv7fbf/f8xhLQOzepGQvwmxafQso6nPntQ0PLq82O9VlyHZvmei5ZX0W/JjgQ7pPVD
AXrpmaiH+7P/93sW3gz/3OuWCijLDedwUq5NVOA5ouif6/7HDoq4tUUiIBvwWNuaPk1/ph3SCxvW
FggwmqR8Og9OfR1ZF8saJZItPLWgbKyy33VtQ9uYHKOFd0CaoOlg0KT1pkepxJutrE4FLyy7h2l4
7dAehh3AAHRdJPPsXqHt+HZFhbNb/A/3HWOIPh2nhWZtMeMGLZIpKH/LbP6l+t2ydxhmrvNooRHT
w8Nci1Ni6R9DBiljEv7yWHYIk891Li032FB8hCwfrg/hm5yGcT/LN3I5eADpEK2+8W/88ai5DNmI
Xm3VVwGLpAN2d4tjTamMDtMqQsUhd4tlugd7XA1uVHjfRuCa5RCgftScl/STA70dttueYE0Oua2B
FwkHGZyxSB2UUrMtvaCbHqklf2TDbolx0/BajJNwbEq+wN+U7Zdurk89nsY5sZVhTCtVi2p/KYap
XWsBCcnBPzuO5A9soLbXIcNJoVNpoQ09JPPqiKQYx1e7gmTQErxftzkq6MGKv47gknOuina6hZq3
xtzz40mxS+aV5/uRbPgCHcPlSjJtHjTokoZ7cQYFT5B9n3Lhvp6cH/f/weBgHcY1ZENbNVBUTzyi
rmuj4o52r1xu68c1fYB2WHvO7vvB6MLBJUSJp+XE0hJEef+FqW2rNiwhHco1c9YEfi0EyAb299nG
nz3b+WYa+WayF6GlvNQL2xRJTO20P4uBPzkuPx2z+u0vXwydFiqrwwC3wjX0EpSuTxlwhcVguzib
nKpFLVVp7rdrKBLoKKG8MEBdE0VCZlMXMDlVi9plzlM8zZGbU4ekadxocbIPbv+/zHr+mv5BO3+7
xRtH38twa57APo4n3XhK6y/lLi889eJjPtAO4RWlfEhv3Q7hKmuiNuwvbes8MXmMF5LrQC4yrNU+
d/iGxg/B3rgEXjTnraX+a/CwDuPqcNGktCM8mZfmvVQ0Hsn6XlW2bOsWnv94v9dhXNBn7XwCdbLE
Y9V3qdgZHITXlmdvu4nFkKGyuMDgZh3SlQtFkE7kIlFbedmzPVKt+5p6ddykq+UAMwSxTp+l6ols
ECxzk2ApP4Wlqk5exQ6+oumIriYcd3RMIRCWRj5yOUVl0D9nVu41kxe0MC6qfRqZk+9Ju7QPnMhr
CERLk4XRGIRn7gfH8CY6l1Y57rh29J0LLav3YRm39VvfeyKLxQGmlaqFcu83JK29Fg4AVRTppoeF
hPFUyMv9KDb5V4ti4gmIVOKdAleoVELedG/jHdKV0f3RDfy+TAdyuZz2IwuAbhOqK5N+rydcx+Vv
se/hZXY4j6u9HB6arRcRcdevKe67SInrNobc+Xrx6eQdMiPTabd6onzIZ0EgZplJ4vLlAbfeK9SC
Dz12os/vzwOpWGpnL/zRTULQMA3sU7O9Lci3+0b89wpgOtUWUy6bKcP62vowHkX4ASnGaW/4h/vD
/3sFMB33hXZF3NIFXLTlS3iG8sN0Hv32/f3BTXPXDur2RtwIyBpgiNv4Oev4+JDzHHB65thUjUzT
14J8Y7Rz62ZELTIbhDhnJBNAXXgpsaVgpk/QTmsxyxB8mTiH1LxHpAfZTVe/d5fGVnQzja8FeOvL
Bcq0jUhyKq9F35yWcYUQnq3SZhpeC3DoVLezrApsgm1Y4cav3AgNZ/upClJLCmzwwF84r8Xtg3x1
3GRY5GuW1lep9vOh5aPju3DflHJx19tFf4hws7165FtBO8vGbZq4FrSdks5U9fBs0fix2rszB9fW
/Ymbhr6d2C8S1K3kAjdltN2pKuugESem9n/+NElbt5rBqzrPFuX7kAd9DdTwND606fCOFiya/GON
NSy4fdaL6RNatqFagNHZQ3ntW9Dji5odY7VggRaxTegRnpZwKvRbL3MVnLdAXTZiw7mbTKPF65Yt
VSqD2U3c3InZVjxSYBKW2da9YBpeC9dyF4EiO8XVY+tjn4cPw87A13uMEoLpQoyrm6b70pQgMV7U
aYCMg1qbpy6Yn++vS8Ps/4J2TVCxczxUcEBz/7ap80fw6Fw738Z1eIucv/NepmO7dgJF+TqbReJM
GT/1kOo9CxBVPU9EOmfRqHSKPDaT+P7H/Dv9ZTrUawFhYJmPIHxegHCZkM8NYv+QIZlfqbBwjRri
WMd5lXUwrRvHTTBPvbObVde8aM/3Z28a+uaiFzFWluHmTC1QChU4q6F1BYp6SrZj6Y6O7apXUAj6
O3Z9VqEhbqEN8tIQLUPg0Tg2ey2I0V69+7jTY/bKodEqwd47b6XldmYyjRbC4Efd1wZlmiSs2Tlk
zaWej7G7Ml8L39Ete57idSUZBi7yryzkRXdOJ97SV0EWFseoRZhOtbWK0UkZogEAvvqUtR/KAHKq
no170hDFOsBLBOOgvLDzErfvX2/9D7WyqyuO9TEwHds1MT73TQATOW0ajVDSJN0Ph9ga0k1z1w5d
h3LFm7nykq2QrxoyxQUVr2srgZ1hT9CBXc6m2NJtPtAtVfC6T9VDX00QQ9xi56C6M9MJtyaZAh4F
kbdETel7lLa8IXg/bIfa+5innbzFQqsUNzEA69ob24B4N4n8cRbbmU3lsfuEp4UuWUTmNwyqtdU4
XTcBDmXiXUluI0ExOVgL3n4toKtYITXxCxVnxXbp2XAu5LFHOeZpARz0tBx6gpLuVrYxKuoPagzi
LJgOPdAwHeAl5YDqXIAXlLp1v+Zl+g5dSE9LQyx5ocE4Or4L12EANVasHdfxnmd/AgIuO3dk/XR/
Vzasfh3bJWanGlsqIdPibBcUU6KqGs+s7q4gDTvd/wvTF2jxGyI3DDNWegnnIbTqoBVYtY/LZkuc
TcPfvuzFqUh71kM8CbdRWgaPTu4hQUx/+dzGCWwa/vb7i+G3pipVueYeShEyoelwugk6eKGtWGOy
vxa9zcSmvQclQpK2/FwwErVtPkfZot4Oc/P5mAO08C2mvs66DrVF8FW8Gib6yPr87JQ2dV3D2fsX
71ZY78BtA/bc1fNl4EUO4HllqweZzK8Fb+7LrM45wXtMMyVDCywaKLFYb6snhv9OP13trjvvbYBe
Hbw4BGXQRukuu3PdoW3KcTs8WhFenua9RDo0t8NHWe+5JQ81mEyHdzFJQfnagiorTJvHQhX4w2H6
dN/bprFvEIsXC7ZLXdlRCAEkPlx9dbY0f7cBzH25P7rBHzqQa89B7VhOEI1a6/Jp594nt8giH9ym
x4bXgrltRkkB9vWSwlGJnz7WgxNX0oa4Mpnm9lEvTFMwsMK5FfoX+gK31Ekt3YeV7PWxip6O51oX
6aCT/7ZTrO6Zlt0ZumDnIWUW0xh2Ch3LRaHhs+91iZ0iD2NC+7hbuv8acEA77nCswYPpcK6Z5P6Y
E1SWBpW9ZlAaJMAH+k7+333vmuyvBXNT+Ng4od+BFrbxfer2n0d1jBSJ6QiutCdo6yuQoiganJTv
4wK5PVe8OaaPwHQIVxnykThEeqgrkROl45V2KgqO5ig6fKsWpFBgoXKTQizv9r2I5nV8vxbVsf1G
p9RiRZjxLui2BOSRb1w8S+K5z3KtM2wIOnKrIJmqQNMMn87Zow82U9GnD9synw4tGR2wFbAWoCcP
iKqG4ULKp1de2B+LVx2s1RV54TfjJG60G9eZZOdqCx9B2Hxw5tqpu1Xot6uq24se4d0Jys4gaEY7
oYXx3GR2LWdOJ3SLZN7twblEoaoPlx8U9BINsZULDaHKtVBFPx+dCg8H4+o0uEnwt4oEhwjYGNfO
3HGdAn+uYRiyeue9n+Nm2i47Oh8PrRgdizWpZiHLlu246oo2iDou+XaVOUh3j1VKdESWF2aiXjK0
IYayeVgqCcRRde6mg+VCHZE1O14FskYM71XlJ5lC8VV2l361ESUYFo6OyKLo4JjUBCQ2w/t1OkGV
t1ivVB4D2gHh8OcRW9YszWvfx7rMWyCk2sir14eptdFAGpalTpuF174OspIpBQcS/6bW8uvse8fI
hzHAn1NPaYsTvA/wLjQuXyZOoq6uKuhT22TJTHPXQtYRxC8rBtzMAHRxUTTP2NyO7e867iovWVdA
XBxX3Aqt1Rw8tQ/pXnw9FlBavPIw62p/gF2AessubioKKO0uNjJyg1V0wFUjXYTRivXYh1Dd9MH4
KA9Gko60UqLu+40XqCuQuYxSd8qj3CFBHGy2nMwQTLpYYeGsUERJcWwHwwLR3vpChfM49aVlpzTZ
RsuGtzpflnUPIOBJtxLPWRlj18330bx0yLNUC9awrNDhEaB0VNPuy9gIN2op4O/3BzfZ5vZRL5Jt
ufCS17TBo022ngRIWdHKck47z3IRMdlGj1Y0j47dBucOm5TPcuL7VaXKpslhGl2LVTz1B2kxDQyS
ozAPDdbgDQGL1rFw1emy8q0ohU9gmm4ZPwwA/HSuazmcTBPXgrUBY/QKcU4nyQdyUjs5l/vv+/40
3D90dFWHnK4VC/YYJcQz8XLwdtL3tA8uW3uMQYPpGKtgD9chTNtbUtOhvhhm6JPsjr3L6AArVafe
TNHSDhkUqIQT50kO7rGlqIOqyOT0CyGwuVdXb/g0f3UyG0rE4E4dTLWrwO3628aeKS6+gmK5+551
xySamQ6murHRNFXaY62U6u1Ovf/RIrQUpU3z1qJzKZt9o1BvSlinvHM1OM5lYtmP+yvRsLPo8Kk+
9Op9Uijo9mr9xJAFRHmRDlHryOx87B+07NcPBrwn9fgHNrYPVS7O4ygfDmcCuh4heObo5mTgfWo9
CRW/nqvLpNJD9WiqA6jkBqmuTOLGVC/qya+aENLV4eu+kcdY6tHa/efGPoJUzXPXARoEQ35Beem/
wfde8TC1wVv+vXaojoxqhwyVNugcJOhtJm9bOgfv8n2fLXvvv7cxqmOjhpaK0kHrWOK6RbSoBo2b
aGkOIL60Hjr4qA6PmseKjt6CsKI5WDQVmEQ6UscBK3/eX5wm+9x+f3Gw7s3u916xgQc0deK9z87Z
Xp7uD30ryf/9Gk91Iqx8leMGmjOWSP9nRX824ZeZv2P8ygdLRmOyvnaupnKaVrFi7svAYiW/4G18
Fmm8rzZZHpNxtMhtIVHS0gVHCJPtuzYgfTTmtY0KzjR77XDNF2dsc2f2waMAbLHbyBiULkW0u8Fz
5x57J6c6OIrOfO+3dvKTdZ4/rf3+njnZr/vuNRhHB0exySdrWndgulT9ie7jabCKmJmG1h55euRJ
aZMiYRJ+1T9T4ar/tW4GNa1jM7955MWa3/Z9nRTffejaTPtDP6xvw4IPFlTXbeP6x6rXoVFoilpI
O3M/WSbXf8Sh0pw6MM5FQ4U3gSEofzYLU+eGClv5/98HGNXBUlme1wF3UGbd/4+z61iSG1eCX8QI
gg7glWSb6TGSWlqZvTBkQdA70H39S+67zGIHjYi+dfShSBZQBaCQldmk9RJlWdr87ktnOayEm8ix
dQOirsB0Lzsx8AQs1fp3hx8RYsP0ATrjShj3MwFfCdhBL1lpBZ+WEscrMQGved9gKzG8dthpVwMG
26snVFfS0AV7fmrCAOneXQniwGF5UNk4s9lFz5OpKPiZjSUzTFRNilDhUrYFjEi632UDIHt0xs+Q
FrpW5OfmZ3dtTYgKmKplbolt32z67hJtTfiYNw64Pu7TCSEqQmqxsxnQYZjfmurMSyeuR3EkoKu6
PbSama+io7LGX7ytw9q4NBkt4yJLK/fg02UdYjC79F5y+zGaMab741+li6ojNNxmaNahrSGp+v5p
dUZD1Vhnev//lem8Jz4a92Hah8BT79hPli3vfGslZCspOycNEVVuWY+ntpjtH27WkvvKIUTlvyKF
l22D2PxL3oN6rPPp8E66pZ3ICf0Bt/2uG14lcsFcClFhe8BdfFi9tOkCNr7lstUmjkKdeSV00YY+
90DrIHSn9uo246EorXeBNJUUNLGrgqRyhyzDMMK8k6Yv/Tw/e9vyceFpUhkbuTSzR0VK0bbu5q7E
GFQNK2IoCJZnoCJM2zfdByiLsBO21oZNIWoidX4tKxHGiASgjdwm6lj+8/YY6z5hf/irABi7CqoU
DHxJQcat7RTagg3RXFnDbAgDzSiraClWtYtNbQm8Fy2ONITuyGwlDDK9t99fs8dV8VIL1nhuuZkN
OVcnT/jm5d/GgpLfazWX8QzZkF922Jd3OksJ6TTEFdCyt6QF+YwcN2Nv91vSzERrpBsLZR1OXT7Z
uDBH5QFwqYjKLXhZR1Bo3/aUbiCUaLbAuVVCcAADkfKTP3yyrfFBbLMhV+jeXQnmpqCO5CXGoZ7E
dqWjXD8SC8RSd737f2BTFumndgEtTMC2p6CT0cbHc5cZikkaz6ioKbDpzzzzQVcxN32c209d48br
fdVBLCf/DrB1zqXYZAvEtUT74tlbgamJQCBVm/okdW+vRPDSOdtWg9nywiEgNJEfucXjVny87XjN
sPr7Q1+lBxlYe4N5E1wyPi2PK+XuFztt7cNt67pX35/6ynrT9xAayF1gyer5ARfDaPDM3tsTMZwE
dOaVcB1xVYiGNtCE5amA3rBcxNGnzohez8oE4tbkaBUthYPMICBXAf8EfIyHZkF7Si3iutyvVQrb
1IOkGwYldiHG7C35AEbHUpYCgnW0iXEFbRuiS2ddiV10swlvmAHpWytxFrZ7GOzm6+0R1vhHhUaB
hd/qu8BmF3sYXsCg9tlHv0HQBXHYma6cNKOssl95UMdxBuCh4Rs5HUM+iohbi5dQNzMhojW0FETF
SQ3NAPr8wmegaml+FLT9vAjnOGzTS1hPhyFPH8EI9DHfsLduh/tiQxUulK4rU0DW2IUI65xV9g+2
5Ic+DA0Qe53X9v9fhd5cyLVaHMIuo9O94DLzjC32Uws80n3jrkR2ni9+h8Nk+r4Zfgzzu8bPkrH9
UxgZYHTzSgntthzDuXOx81pw7ZW0Tt8cnalmsV8tHzwh2Om+z1BW5NrryinrgROyK5xd3WxAnWW6
cBZe6tC+b11WdQm3wYFCWxlg/obhH8DXAcCz2h7KlK0hBnVDrYR3Bv1ab/SAZCs4HZ9am/7Oy6lL
CncN7purKpxKjIL6k42Wq3rjP+yieHYHC1UpkxyQJj+pcCoxQG8U6ooB6Bgs9k6E6K6PU+7gTv/2
KOvsK0u05MGODUV0133AT3zs7VPjdKYmfZ11ZX1uvCHo0hTXAyEv361jDa0Si9L7UrcKqBrqnotw
w/o8Qlz0uPLwq7vKNrntF4Zc8EYlTYVUyZBZuJUVAbAr4jxYeYyGqxiJA3pA3gkNRkdXmEhDNXNU
5cJCE05QBBK4eDEXB+gbxeC/PoCo7043KXFMLMBjgsLCFa0z5BG0RbpTYIfVndNfWZ37uvPJKDAI
k++PCXAKn1Inq04O/+v2OOicowawPcjQ6uCcxkMtE/ezlVfEQtxZolYhVnxMJelcJDkp6J+Kl18D
kX6+681VcNWY56ztMbZoDQ4OufzAQC7jtMwQtxq/qNiqemJWjjM4milGW0Qu4xBU7N43JTNJwGlC
V0VXMT+tCFjMke1XP4jqEhc/IV9/3faNzvj+Va9WYFSI1xEo1xB6im6Sbv5JUhNsS2d6//+V6QCt
f5DnrmDaDj/3oCmOrOa+u2Ci4qocf5ATX7MQDJ1lFTcULPtyyw27krcB/MRR4jSwl8FvsjJEa3D7
RbTD49TUIioI/xbSCepIW9LR7iTC+5BWREVaicrpx4ahMxLXNJ+5AHNwkBpzs256KmHr5HnZh/0Y
XOaCuIcSZNKxXHl9YCDtMuQ1zTZIhVttjd83GU4574aarv7XjXuWe/KdDXKD0chDkmURJoM1fLw9
ZTVfpEKweJv5ULbDTmKoIJcRrnI7SLf+Wgby3g9SluKmdKY52OlIxFTkScNW/7jMskjssabRiKtA
w6ZLEyEq6xXz6xZQ0mUnj+qX+pTWbr+BvsvyDBNZZ18J7rQr0PqwlcVDmTVP40KfLMuUrnVjrgQ3
dougW8BsAtWIi2ugacgfx16OgMUtv9yptg3AA90XuP/OIehytFO2A4Qm3jwMWdBHcziawJk640qc
iwKK77T6RzypyB4gLc+ebHjqcHua7pPljX2LCshaxqFsBijpYUed/VWPXWxv9kGQ4mmc+CEohuPt
x+hOhf/8/yrNFo5b5c5QFw8LHSJ3IknRvQQFjdKgjkGAHuOG7kCRgNEQdPuJGrepoK3Ol2wn/wct
Q93/8IPMj6jXiTuN77vAV18DVeUsk91SPJBM/LXh8BaXK5rXbr/5P5uJN8ZEBWxVhKaOsGj+4LTu
kW3oCs2HKHSGo8M3lJSWMzrI/2a1BImFF/VyiPq1Ttyswp18GXP5SYzlQS7syQpqyNmBVdazY9Ry
riUHp+K0JT14rlN/iUJ3jaFPdw5m9NT397EyEBUTJhagtsMQjpdT3h+bNnMOIEoOIl7n99GpERUb
5ud2OgRQr7mMkv2ms/cEdrLzVJgSkiYmVHQYUEmgiewyiqbl8MGd5qji+cmfNvAz8B/QLH1/e5x1
M1TJGotERzf22bin5gLdfSGYpMIZDQG3rWvWHxUq1oLih04zhY+cK2irOMg6+cUbqemopjnwqKKJ
WZ7OYzGF4cX2p+MYuEcb56l5PWZz+U6MXdIOniG76r5E2Rukwg4Fg1r3Ja+n6jnD1nidLXqh3L/r
AbaKG7OAQbU2WtDL6odtLPgyJbIDT+siwG96z2jYKnKsldOUD6MVXEhehREO0G0MdFeAO+bclDbe
dpOtgsfaFPpfhKd4BHXziE3Bc0DKLKJ9d6eb9kX2VdKDKk6QLhKNZs2cHkFVBWHU7mgtZXLbRZol
wlbRY6j7M2xpsVtubM6gW49VqUdVePGzwGsi6C2688fBKdP2Jag7p/kzsdap4pSIrRqStA5my1CQ
03lyD9hXH+oGm1NzF6K7YmkvfhjwaKmyJu7Jfdfdtgo2C2Tr8XrCojtvC8QcpUdObmVsedO9vrJh
CFA2JiNnFCUarKZ0Ww695X2HjrNhfXp7U2WHyhHemoisUGVCiWm2ZFR78xe09L5nKzh+Go/flb5s
VW2RyiznKVC/l8ap5pjR7Eq5vSQhN115a7ykgs142hbZBHaHi9/CS85c/eS8OqLD1OClt7O7rSLO
QmchVlfa4aUvqh+4kO5AUs5MnV5vr1C2KrjYWmz2SSrDC3XB4BN4YCi3X+hSnwe2F1Xq+1ocAe37
dyRkYpn7oEBHdV8OSetDm3vtz+F2H54WF6r/Np8yEB2unIQXXrVoeB6PdtVc0HBuSLo6LylxnNdB
twzECS8Lcd+FFfnIpfMSjP7ZcdOoEPK+1ixbJeki9eKSNJ3DS1V55BAu9Rp3xPlwOy3q5pESzZQX
NpjQBwqCddtKRrFscyQXTC3DPNVEM1OieXa5XwybF14gCn1qJz9yIUbNZz/pc9NWQRdqygLuMcZ6
kWNlEi0aG4i3xXOdnkAFbThAvr0VsVXkmZvxIS/GNby0SxeXA9AllXueWztJrTGxXe8A2O3Pu0ZD
xaB51ixat4deblAI69CyPozagH25bVwzFCoCrahKtPnWSBnU3Y5puMbS6xKHeMfGJYfbj9AMhYpC
60bLn+gEImjGinPWFbE/NYe8/HXbumauquCzHmo9dmChMymVqBNt45a+FzWnP25b1727Es4E/ed1
sBNiQF6lewyWbXwPwVD/cWqr0IBu0I2AsiUPK+r5fE9IVp7i2rX4Ncv0gibdhPSBScZK9wwloP2a
FdscoALe5uhfdocqSFYgf6KidbK4ZENxus9dSmDn6HqZ+hZ06MG6QRlZQF8yew55jXuJIJCjbwg+
3ZgrwV3KonC6FuqA3czEkPiFhVsDx0n5eN+UVbFpPd3cvIEqO9oW2iBaa+iQ90vvRhmfTbVrzcz6
DzZtSss2lWC4zl0ci8fJvU5ofIsH1n26PRYaJ6kCjdCAanKQkOEbAPyRUbYQ9DURR5rYK3T297n2
asfKprqkWzejURV3i59H1+9xFe7fh1eyVViaaOql7Hqgktsuq6J8BAs7aubX267RhIMKSkOjZLD6
ds4urrN83Nrhe1sEcSPTb60zGRgDdN5RotomWShkRnCpi/Zpuk6Xwl4Nq6fOtBLMyxAWWdfNFAJ+
FVhzxmRqirvKrrZK3pWLMbXWAqtm1yKgbCcK5bf7XK6ELDRPebkEK70U4OvHVU354FLn01JtP9g0
GByjGVYVhQZuJ9C6zg7um7zsu+NYAHu2T+U0RjaKTbc/Q+N7FYrWN+5UhjULLov/V0VxVewKg2VN
PlBxaMNqWcEM7tXLODgnyd5bQ/AAZVWDdZ1rlGBt5xVqra1gl3wlL2G+xtWyvZvDCigcU3e2zjX7
h73KByiULAGdMcKuz+p4KlIn8qvVMDF13tkf+sr43GGLInPAYRrGhunibyOaj1lKw+mSDTk4vW8P
r+4xStSWWSmtEaXVC6CS0SDOfjtGDjUc8XUOUuI2cKfJCfOOQXB5eEnDxYrRBWOC8eqMKyvvsrVE
ZhLTx0pXP5kp7uacyXgfoDnVqMRdvuOBolHAL4t7HTJQy53k8hUx7Ew/bzte8/oqDm2tK4dihwCQ
DQk/uT21oGW3mdiEdMb3PfyryTOlY9HlFnwzD3281fXFEYXhuKeJKxV4Rq2UooeABuB5rjseoQnI
f3KBSYqqdswPub2aGil136AE8MJoma9ot7uEIJuPixKDjMt6U1rT1cFU8UVHgOlyzFcGNWc0WEzO
vCWpSEVUEbLGofR5sk1O/gKGgTJKF9oci3YwkQ7pfLh/8qvhGRwBibBRotW98rNrmjUovG2QYMo3
a4yawskMm1Pdc5TgdraG11uPcM6dtY4kF+dxw4VGvRYHEDUZMohunJQgzwgAbz24jrHulyKZun6K
xtYEhNYZV4LcAWst8zN0sq2iH59QQA6dyCMeCPVvR6Em/am0XqvFhpoNDGjQ3LnWIzuU/npp0+Z4
27zm9VUY2gxIDNSpWjR0lm73wENvSQaW/rnPuBLkZeH5YqSo5KJ291x0dpOM1PUMy6fGMSqjF/YR
awXGeBRERvndrawDD/ijz9fr7XfXmd9n7OsIyASEYXLgWOywPIEILhpC8jFzW8PiqfP7/thX5n2/
3grwmrJLWWxtxDc/TSAFZNq4aMJKRaE1LAMplkCxiGbcjdqU/T0J/+PYlp+qwDVcA+ieoYRuUflN
AxZBdmnhqcgrxjMd+jbu6ubot67BTbok6CqxC1nMOlynHfHT+N4LuvWeq7ofDx7KYXtJx4+WGhIN
Q/utWj47lJsml+7jlKjuvWLNRQHCr80ZAah53rLs6uRVlI73PkHZfJeAvHkTAWxn853ffWGfq2bJ
otAeXoZpNnhP8xUqSi3dioxnEO9Bz3D9aU7FRfjWk8fnRJYmcl7NPFbRaoxVfCmgZX2pcPFaf22k
9fV2/OkM79ueVwHCpjkt8Poh8ipEptsarHQ2t+4i57BVkBqAJTVAM0hMtKckmlzrqzNz0yFckzlU
AjAnhYRua4MN1psy60Ws9nIZciISurZ9cp9zdqe9co4k7uKGLeK76qEWiquxaoQqqb9MdzpfiW2f
5WE5bgG9ZOPwfW9GwO0CWJ5M7Te6sVWCGs2u5UTqLbjOGwrBHBCNyG9GE3uGzv9K7JZoJAG/yAam
5Y28UJL+7LYQYD4Tvl2z71blFxm0gAOI6eHUPDl+xPP6WAbjEzq4fllpCFp80xZM4yQVp9ZnGyXT
gJV5nou/w99LIw2Dq/GPikjzqLNOW9bjxstZ33t+/qErmkvR3JkRVEYwbFOmgsoQnGPEk5E3F/2B
zXdqj9oqCM3y2q0coKOAnrkwcel4dqrl3BbkvhKRygfmjYPVe9grgsefl6cimOqHmsv6/e2w1eRj
ooTtYGfl5k5AN9pddw4bkkw2ez8X333URW4/QTe2SuByh05+K3vgkul4JdsaDZb8IIb7iF1sogRu
PdVTMEjcpFmB9YzibjyK4XHMTHykuimvRG7WhpuAkC1wskuXx4LRNKFs+HLbNTrjyoILklDRrOsY
XEPGfzMfkCnP777ftq1xuwoys0HY0Jcp6izLuDzmhD6JfHtfNvWP+8yzf6d7fy3Be7fhxqO0g8M6
2MddJIY29zEegKL53+YHXruIIGDlASQ+FNb6lIvtEMz2r/vefo+GV4vVNNH8/9oJHXIlh+4S5/Oh
54thH6oZVxUE5rLKbWnDUQdZ3HfQlPs25+3p9pvrTO//v3pz6aL/GmddNHNw95NFgier+3Pb8j5y
/4X22bYSp2i0LsbeweWPDMajI/xDxvKH0XUeZVY8FqH9xP3g9+1H6eamErNQMJOkcSEe0pTBfGhE
/a108va8Wsud9wIqBMxbpsKvwah64U71VHtLEwcjdub3vb4StmkZWsW2IGcChPq4edUpGOtrUFT3
7ARpqGK+BGr2XiWwzeypsI6VGH6SDD3Bt9/9zVGGcSVurapeJhJimxl6fLm0PvnthqQ55jR/l7L0
C5XlFztzTU97c6DxNCWMJ0iSlCirhZcBJXbgoF5sXF5Omalc/WYwwLwSxk23QiBdTvSLx6aIlNNj
OgrD3aHuzff/X8VZX4UuLgpRSSYij4NtTih64UpiotR/c9nFmythLGhfQW3aY5cps/uI8eowtQOP
Bg8l8eEufiY8RInobe1HaE4WDOeV+UK8AS1Z7WRqFtT5Xonhrq4d0RUoBQbeII/zNH7hvM/Ot2ep
zj3Kqgs+rCJfdlwlnwRUUq2Tk3lfZ5BMVWX99fYjdO+vBHEl66EupxDnFcq/+OtmR03nmQjPNLNH
RXCB+78bJpDEXmq/xynaTohFLj65q9eUhiqAq4Kcb84ZfD8zt4yYLeMep96ISRMmXuMcFcQ11LLM
Whf+rxZRxNCiR9SCAeFw2/U676hhyxpIxrY4ytGNJDVGFfw9pzm4q20K3lFCt6ya0lrWlKLlAd1G
opMkalwTAFvnmf3/13lh26Cn2E4Mktwkj3C1/XP2JsN2UOcXJV6nUk5uG870SxqOx8lhxwD+WW1T
YVtnXonYccgqqBGiiX8T6eNqfc69FTy9pu5enXUlZDfPGds6x5Sn9hjPfnPMsuUQDiZyA515JVzX
oLH7hsK8lGM0O1C7yqZEcNMFjca8itPieWZVboCIsiEPQsL0WYzoWzIenHXmlVW34F0e8Hphl8yj
J6cq3vdCHpfBVJLUpEsVnRXkrl2ULYAKtshOnNvWediKKl5bN3y2yF31YRqqAC1QO/NiCUtcDoPY
+bwOBWSMh6AwbKp037C77lVg+aSY+FY7mD9zR07Bd9IsIsJNqx3ZIH1Obmce3UOU6B0ABGrDrKRf
5Or/Lt0xsTIgGCQks0EJatih73ub/+yj4SYlijmuo8aOg7w0qL02cdMhklI+diN7YnPzty3voszD
c5Rwnhd0iXkOhqPr2+ILij6Un8Z09Uzt0PvcfOs7lICee9mlzbDfQ/vzIWcyzqb66IJaZ2v+QI04
Kv3QMCq79996khLbklNX8hUe8313iC0Ipcfoc7g94m9X62moYrTKtivAINKzi8cJOpYukzV/rYsu
8lH+DEDv0nffybp8kmtp2Lto/PYfxFZebIEN0NPZ2oksgqst7bhef5Dyt7c8LuN4vP1hGqepuK2t
xTInaU3PmV8lZR3EA275bpvWZCtVfJFM6byiKc69dttpKUVUzx+qzHA01tlWwtwCFREJisa9gs0i
BP20FA98DLMI0n8/br+9zjH7/68SyeY6zsIDPKHtqnNVrsm2GUoqOstKZGcggAJutAC2oWLHWozo
WDPU+MK3IyBQYhk3VQXqtyXAfWvwo6y2h95lD2IeT8sGQFvoXJeWfcmL9vdtF+mmqBLaELJD21iI
D5FtERH/4ORFtFbfJdok0v4jZKwME0nnMCWwG0LCAY0e7pXh/OSeChOfvi6oVQhXH+RTF1pOeuEY
hUbMJ1D7RLzborn+qwKKPl38pCi/VfL9XQ5T8Vyg5+U5Jm56YalM1jBP5vwnJhoW129BRSIH3a+3
H6TxmArv4tRbnY0j9CDzLiJs2SA6VUyH28b/KRm/kWj9fVl8FRqZyPyy3a37xdH10S3xw2dQNS8u
/VQ9zuNTkf8IgxcX1EtYRqIBXEjlF4eRD7cfr1kYVRKyRU6h3y9IjP3cvfTWu9UTpxWEpp2dsNEw
s/c08tYXKsFPhwFyZmL2rvNwLeVL3rx3m6fbr68zrUT/iFYBrygm79r5j41zDLujc5eYLg1V+jHh
OCSbi9W7FuNTOj2U9S9vuqsfGLaVWM+2tCwgbetdLfpQ0M/cN1SpNFspFes1LyHI/qn0ruV4Wa2T
f6BB7Ce3Xa2JAhXmFVCOPoCReleQFCRTKyJWbgbT/9wLvDFDVJ6x1K47u0cgXDPUlKP2QZ6W8/Yy
9pFzHOP6dOdhS0V8jXlZVo7ERHTHU7Wio+RxzA2LBdln3FufoIQxGrtJwCU+of4KtnB8QXVaeCSe
1qN3RJ/YYTNkPc2MV9FeIVunqiULZjy6s516fR7aPHYr7x6gIyhDlVjNnN7G9VPgXQlYmZeyvoCl
KL49gbQuUoIVCl09xMY3zKC/17h/qI9ZMkXl4/zTOu0eMumza4JAlWYc+1W4pOb+leZNtBaRPz8x
4kRWZdhx6OwrwUta16Ke5XnXEX2zHqgtChKvDsDKhpSsG2FlgXayUrDWRuLxl2PhHDvrGHSGY5Am
hlUUF7NQg8kH5AfQvqD8u33os9aQiXWm923Nq2UMzK24q7dgutsOqzi1832Lrwrf2qraE3UOu0OA
ITyzxjDRdTlHlWNEE4EsQzoiGbyTB3HuThswoEVET/VhzzjBX7dnvWa2qCxieR+M2bj7hTbPHeh/
cUBb3I9e8Om2+X+IN97IOyqEy5qHjtiN8K/jMT2hde08XrqHPCqSOTIxxOqGVolbnnVT69sIqJGT
T7yALjjrrPZ4+wM0s10FbnF0ohaOj5wMHfCQRVl+rqzktmmd65VA7YWFwki6Tx3xhW4JWGkiEImy
5XrbvO7NlTjdpmFOG4kJNGV/5WNcQp+gcww5RuNyFZFVdG3ZWMJFqsRda8IFyMlCS9wXUioWC7CO
pYG+CBJYMUUB7WJn/nzbJRqPq6xhrPALaAUTxFT77LcXb5iizj9AuM5wdtG4XMVjpUHhgo8H2z13
PYaWB+PvvNywd9LZ3v9/lcDGol4c3iPtBs0LIYetft/Phoyuc8s+yq9MC6sTwbxgjqOtK7KyQ1k9
WO1PKY63va5LZSpvmBDLyCBH413b/tw+tMc8KWLrt7/GqGsm7ckkOqZ9jnIi3ojHN9uHi/hn66N7
lCfvm/xGPnRP5GCfZW7YJ+gGQglbJ6WsAgAGm2PyRJzDLP7yTYctXVgpIUva1B0bF5unUMZi+lD1
H2+PgMauisGSJciKUtzNXDP5dauqhKR37rpVEJYzslYUEs6oUONDbjRVp3VvvJ8HX03JOi/6odtP
CmmVbDaalgxzUWd3D4FXdmXvrztwHukcbJ/i0TO9r2ZSqIArMGT7uT/5mBT8r2m8BKkbWaZZobO9
f8urd+ad5fPUxYYO3PBZ1NukjnzPTvrO1D2ke4CygLLRKZpmf/mheU+sr/5wDGfDjk5nWg1JAEZH
OWLm1f15ShM3R2ehwbRuKJU45G27traLZF6j+95fydepNjEt6N5aicN0psUyt5jVc34uZFKSy3pX
xzoNVYiV1VtDVTc4wHjpFyhTRmH72bur0wm2lT0uXwO+oB8b2+ewxVqPyOk9w8qmWSJUbNWWB543
BRjHyj479Akw4zhIkzUwoTJ0+0SVZouL2V2zBqnPglLNvkYc+an3I/voJNCOSG7nQd0RTwVZIX7Q
mNpgTzRf0lN7XB7dLUrPQTQn9WE+k/fp79sP0sxNlXKL8W6FHhTSV+4k1Hmg0/k+u0qk5oFf5D0a
o6/bcNjCZOL3rWkqu9bE3YbnDmaORy5dA+6r51CYKg97qL9xAlBhVd24DEG/4Z2nIzm6SXMCiDaI
trg+rOfmsfx62zOakP2PEqPjyBLymlji6ANJI6t/ckxA7LcHk6nYqgoiifZAEbLSbV4qP30MrB+3
X1pnWQlYsrIiJCDovnoszrwT9Plu2/0HiftfnzMVQyXR1OrJCj73noMP0OeL3MfiOX3qfm6xdepP
/N32zfCkt/3OVDgVC3KaDgP2XPZpO/pHcrbCJP00AZaUzImTZAcyxzaP+rsaLilTWbU65o9dM1Dv
il6mUxOy5551huygG439/1frbONWdu0C8nddqxM4/pl/uO0jnYuUoHVkOIaVhfnT2J/SPwIXV3lh
MB2+GVssVJZXPnjMkoySKxPlJyhxHdP64EuyxH3+Ar6PaCsPkK00RPLbawBTibL6obKBk8ZQVzXQ
iyyal5fUfZp6k5rDvrd7a9Iqq24pZovnDZKmk75PxfsWJHzU/kSIG6P9yzDGmmeoIKtttDkVHN/Q
2B9w9cPZEnHvJ5AnPS41bg+3xk3/AVpVlg/GcUgqr9tz6T3gFjzpi2gSpk/QTCcVZ9UX2Sz4iFxN
lpe2S7YOqhT3FZ2YSpAFfAaXG8iDry1Kk7F/dM+4bgExZ7IdkDUS73rbRZpIU9FWteP1tFmxvyJe
Wn6XARveW6k3GxYz3QAocUy6rAZkFCmin74AS4ROgghFhE4e73t5JZxB6tfmdYHxFVjHmr+3zIRm
0Q2sEswszPx8zrHHcmz/mP4Jpfswbz9uv7TOJ8pmOXQzv8hq5LZKPCxV7I5/AE0lg+GCXjeeSuRW
QMTDKThV+duLb5NDFpiYHzQ+UTFWG6RZiyAcsKznT3J+8Je/S2qoCGvKBUwlv7JxheZIqLdcgU15
x8/1MU26ZMni5VCixGo6Ie9r+RtZTcVZbdAeqrq9jkvq8IhrU789TBt4DDsGKEBM7jtoMRVo1Ql7
6JsNWSFbHsPhj2fFaW3ICpqcqdJgWXbvQn0jxUGLPjB2gHzVuRrqg72MSSZN8FTNFKJK0EJ7MQjY
hPfPwfPjsfSBBcKwSOpMKwGbWQ3fgFx3ruDMe555yY4epOMN2UATWCqiaunamtctnMPDl5XnEW9A
8fl3xk06m7qXVwJ3Sbv9xLKXLPv8E5n8NSpJaco4OuNK3GZuKMIUNKu/grpG3T8cAB+wtzutqygq
F2AwK3Nd8gtsEiDp6oC3ryfTfY4mMaiIKayA9VDk2O/baBW7ZGtuATIXjs8okYrkds7UeEdFS+VL
W7Agw9DiEBfIB3kXAT1lKlSqs3OZbl3pXEWQWN5xqA11c81UVHmtOpfyDZIwcAn4tX0nkiWPFwaK
DcOpQueP/f9X+2PZ1yRwZ2jlNLXEDV3fxb6Dzc19zlaCtB3RYLlUBVBLYZMnbjdSkLu1pjX7n77K
N7KwCpZqSkI7j+OOCHW58/9vd60rS1jiXtOzTMjBOftzZFpadJNTCVoeguyKCkxOOpJIOu2ZT97R
K8X7277SDbQStqXjNE2+2KhijAHwiF00NGkWrf54bji/b7OvoqWkNbS97eAThNNEy4hj3BK3S9L0
BvuayaSio3y/mnjbo1fG9avvVjrOUV41d/XhoAfy3xMV2cZjFevJrzUt0JYGVsVYbrNzDNbORBqs
qSRBO/Pfz+hsF7qvNrY85J/r2RJgARpvH/apVB3DpD/eHmrNTFLxTxQkvs664DHZeAbcOGLdgZO/
btvWDYESzyTtmXDA1nzdI25O6YPt3FflZL4SzdXgpE64LLjxCb/79YOA7mWZf77vtZVtcgVepHxm
a/4IVpMsGv2QRrRpDMZ1/lYi17GBM0sJ9uBdEJxBwPTYr/lpb1a6792VyF0mao8kw/GTrs073pCf
Ti4+3TYdvL3PVPFPLe69sQd3UPxFpKZ/hmyEDEwfBU1y275mtqgYKMIyibsTJIQ6+Mnb5yC/zyUq
6Kn0QW+12HsZn0Kea/7C+tPtF9YMpbc76tVyBT79zCr2ndOEbjw09WzZJ3/6ftu2ztn7M1/ZngNp
D+2ADNxymaTO0e9kvOZ/bf/j7EqW48aV4BcxghtA8kr2qtZit7yM5sKwx34EQBLgvn39y56TjBGa
ETwpQgc0CFQBhaqsTG/lBDMt9u3/78bPQIhlexRuv/DSAb4WlEPollsZ3DR5zTkj9OXmkRWJi+Pn
ZIgrt6JTXEy1tSf+6AgEDNzadsToWCfaTJEzZjhiGnpuB5lA6S3ZtgOao+bpElR9QMWlJfRMLftq
284OuI9Dz9cYZ03rpDmr3Y2FbHy8PT0Rddc2ZGAEIuUVbZ7dCYp1m0hQoOByy+292+sl73qIARSo
vrU/q+J/aq3sbrAhXToRksmeP0hPXLJRiv3i1d+GyV4TcDcNrl2xFczTCm0hLlUwh+yxUoFivwQB
VeBKSsGw+Dr8CTR6lsOoguU0Ozr/5dv/c50EYn7xffMxHA467MkqaQG2uwoYEz8JcK+K+YHJlcSC
aWzNeVt/kqOV17fa9YWps3If67U9NQ2tuS7pmV21Dg7hNn8dhwKVyaeRb2pRhyFqFystuzKzRsy7
Y195EE+ojVXN39vWW3PXpUrHCur1KO+VL2F5ncrjsIkrBNPW3NRC7xRamho8e9JXnlU7F4oko7vy
5jEsuA508oZK4qSHnQzVU6Z+ONEz61Ys3OBCOsxpyXLheSqHhYftobfsJ8639VmHOs5pRLNsIcEf
dB3Eo5oO5RrXt2k1bs767qia3ZJ7BC3P17m34qb0z13kxGXbrSSaDD6vM07ZdbqMIsCKFNlRopmg
VFZMmm+02MS9HYSu5ploBvVl5KEslvv9DHbgjD0HQS1/tpkVvW4ydB3rNFZz2DlKImkQOug17c+L
yA9gn9zdH95kNJqPopOIw0/hRyJ9Kry/Uea5P65pZzX/LJnbzXRBTFDMnQ+G0REaIpC6SpBVLA/3
f8I0dc1Pe6ssAuqUeDHNFL16y94Ra7oeBsPR8U0ZAceoRM/CpcrRQ8zrT6CyfJOi2+WQA18JOAzT
15FONZd96FqYfu4+2ME3Qj7dXxbT3LWbdJC9zRZb4DEffQ9/K2eMocM25p+3jX771Xce22RUZoXE
rDtrSVynTfLM72LJiguvguu237jZ1LvfoKVXu+CXxgEMZmNVXFz+KSxVPKw10Rg6t0Kdb6rxZhxx
QYruvDJLZnnshzebkDOXXuINX+v6X45VQfjKw8G009olCw4GSESGgXd1oXHZn5w1GgDTTuu+u0Dj
Jm8i7xr4+zD9DQawxKGHspn22/ZB82FrmaqCt7dl4o+18wS9ith2E3ftKjQti+a/FhtTx+0ku/gd
2O5s9HbEUzpvOzZ1WFQx20NPXdhpb59l9dp3e7XWPWqYt46KKnK38lMgK6/RiG6jatm15RpZiuHU
/A8qyudkZsXtTFiqHRu9J0WLBCqph/sbapq55rytiEghbBxrrhh+9F40HLywWuP/Mw2ueW3TtODM
8yzvypYDZc9qTd7ONO7t/+9OA2IXdTaHMr/YgTwtOZ5J1PLc3f0VMcDEQp1wqg8yl9YjZj0c0KED
MNFUxtkjguzdfOrktqNeR0PxUbVZuHC87tOi/rvMI/4chc6wcVc1N80Rn+IqUfklK/xXGoEOW2TT
mi624YzRYVCkkyO6JW/x6nBZ7B247OOqPRTWr/vr//Hmgh7oz80d3BlPyhLDu1GWcND9DW67srWm
oW/103d203aZqGuXeFduZQmTfFeSNWYdQ6UXvAd/jg2RGAsEqQw5pgEUmjNAUGX15hbXjgIakD2E
kh784POMHlbwbSYMPMD3l+vj8wFEAn/+LrRNi6mhOPF7+TtYrk3rxUu2cSs0//XacLZVjroy6ti2
il0kvT+7TTGuXOqm7bj9/912FIO7SIhGwtHah8L94eWb8v6Bzi+FdpGJE9SRkAH9XhL5TItm5T1l
OBsCHQwl88b2FwW3tT/3e3Joj8Ez9EAIegzsExg17m/pxw4W6CCo1lHBnKWEX2y88gle4LIdm8+W
6MF+FJfNnIZH0s/RRlAIQL1/7oPqrCntnK7/q1ef/Ozksq+VtbLFBuvUsVC35H/k1LgYu/Zc9TwW
dpL7K+99AwIRzMl/zrsMBIQRJDZjEVcPJeVe/SP6mHpQC039nST5yaVznGfVHkU5MrRJBuZAt1+j
mze5vI6SWqQXesLFuvnH4ZEmfJ99tb6RI+Kt1wLouBVrMC2h5uBDVfSjJ/DQzpeTUx8LcR7WGO1N
Q2v+7fCwLYYMN90ciKQSf3nT39G2AmIQas6thnlSjY/N6ZfzzL9xBEatRAEx3d13EsPhoSsIRkPa
yMDGK7UPvGZXjnz5UpUeWYkVTaO7f5pWP/RVV0eo0fRBHfcEhbe8Xymhm4bW7mbqRzmfgNb5q+ms
nT/SfdmvZRwNB0eoOXJHU1LP1YwujqgrHzxfhTtIwoB+kPRBDIWBtQPq5mD/rXQHOmJKWrxoswKf
AM2cvYOW9fAzabpjP16cKJmnNaUow+fo4CknjZQ720F2sd38wFoLxAZjFveNiscMQh737cj0I9q9
zZo6Sr2sxQGRH3rvMKNfYggu+MKV8Q0+poOmUKV0WC2ht7CI+XHM/c8qs/auN67kswzWpAOnynbI
RAqx2uusLhW59GsRpGnat997dzf30k95HqbIHHr/CG9XNk6MzM39JTeNrT1+/dRPHWgRYM5u+xmS
SzzO3Z85pbv7w5uWRPNdBw078wzd8YtcgE22aNvtoOi8HO6Pbpq85r6RR5xy8fFEdQUd45byczHT
MLbbtdS+ySA1J3aVnKFwLcXFqnp5gqdNR1RdgyvSHz9AEcE2PUACHTlVgPFpgPxX+jCM5Te/cL6m
brqS0DZswH9xUxXOfWQpz1697Jq22REi9vdX3zS05q3NDJLrlHnY23TMY14tfTzW1TY0FhSb/jR6
juZO7t1O/YrL9OCzJntOh3Kt1mfIMaGl48/hQWkO6s0b66zb/ahzN575Q52FuxwqS63nojz6I6oe
/XFbqhvNI3/+XN/Tyc4RQF5bK1tw/DcCzVqOWGJ0ICxJNo/T2n1gCoup5tEjmMgdP4CAqVWmR9U/
5qTdUeCFrKiOG6USC2x2GT2JqIGrrym3mGxB83M5p62coSR1bSC0NNkqkcVastfg5LqQYFnbVs/S
Mn3Ip/SQjx14h6xHMF6sWLFpeM3FlwDZiyBU6QPyXcduHh9aWxyqcFs2KtBxVaTI7WZxmvkMyRnw
OSzH1F67bgwz1yFVYpm9qWmZ9eDZ5CQX/gKS/sRSay2ApuE19/aDrhFOLq0HAenyJCdpB8ILfhKB
vW3ldUhVWPcjutA5A3l4dMzTOYE6yPPM1oAmhrNbh1JBJoV149LnFz+DxefZ8rAAYlxQkODOy5r0
qulHNL/2POE3422RuOV+GUc/ViDUWKz8RIe1NnfTPuj+zF2PC1BBPzhdd67ARzkS+mnph+P9U9w0
vOa5lZv7jh2l01k0gKfz9uBUzt7n28jKAqJd0W06jw2S6+Tah/0eCtEvVb0NUhjo7FJ+5cwcUQu5
FvY3FrQXEjSf76+J4TTTsVXRWEZ2llb5JZ2V6h7Hog7C536g07zN9HVwVdgvqspImD50fjDsQQP9
TTqE78Ks+uv+F5juNx1mlfsTt6Z+glRQKS8WEbH0i2Su7QN3srgKRbLkNB4YpFmnn/d/0mBIOv6q
R3KqEJmyHvBxR98KT3lhnRw7WAlUb8fOB+8cnWhqUZ7lWx0iyRv1IZ12YHA8UXxLcNOAnTZpIwaB
zjclWm+E+CJFPrUIY3DPBVCDvr88JpvS3NjtgjGI6oFcS+rHnu8mWRbttg2tuXBKnAGiNQG7EJyp
MRpyyL5LxzX+C8MR52se7Edi9FJZg9k+lF/klH12lZfYqj1Qp932DNfFAqMhYmrMlvQBnT9VHedp
VPWxW3RrLBC3dPUHtqNDrmYlGPGrKLvMqtkV3cmXC5SVrMSH/aTjGDP83DStuJ5hvXQcFlJjtuWF
U36ZXYErf+kepnLY51Ea4767btpxnYUKtBb9Yvl4jbuBBSZtodQx4ij0bhv99mXv3puTrFXV+HgT
5uAYl+VyGOe1l47hkNBxWEB4FbWb4ilbWOISTfW1hB6SaNYYwA2HhM4+JZCoXQaJVjeL8a+hhXRz
G8XFUMQlCDqyYOV6MO2w5soQWw8lHAE3ctpd/DA8lV2xr32Ab0GReX8LTPlMHZzVQ9GJtTMWyv3s
/ZOd2mN4po/+PzfyPtwTK9eQ8Vc03/Zy0QWVjYxFt0uP5T7bA6Ihfg7JuPP21pmvwcMNZ58O2XL9
wbeG264rJM0zYM2Yv7JOBs/W8VojsiLd0IbZpZ+s2CNWsgzPPvJFNjjHg44neSmha74xJNYhXKrh
JYhHEHHTtj4N0HPkCMlytabbY0jl6TAu9ClLOQrsxhh9qpxY+OcWpakof/X5oVgl3DVYr05alaVR
WXZRlD4UrXpY4N1FMO59WSaqsFe4qwz7rQO7gqmprUYBdLIwVWNPpOAqcYMmW0m0GU4RHddFusqT
Q4lkpxqBd0cjZBQ3bQWlReavSYaZPkHz8ToVgZOVPVKRchn3pTvJU++Lctsd4Wo3dpdbARiJUem3
FpBXLLRLSMbOhIeA0fA1sgDTJ2jOTUqXC1HdCs9zZcVF0XxHxFns7h9QpsG1Z3PfzE0xcMiSlXlu
fYW04KxiS3jlGie7YXwd4sVGAXC3HbJLF7LzaMlDGa4Yp8F4dGBXONod8ZyKXWQAlc6ZvVZIjLTh
xoynriM4pYyTkgsQr+LxeYiahj1HU+WtvNYMzqvrCLrWwqTwJ3qtS2cfzPlD6kW/R2t8QEf21/s7
a2h1CnRuq3opcjEofIF/nPc3Ahf+1ARxvRv2NwoXUA0tv+7/kmknbnv/Ls4YfPRFegUa9xf3V1eQ
eIbGF/h2tw2uOTCXTsh9OydXuxaxbaGSwJ/sNZidaeaa/6IHSToYn1yH5gmN9jEfEsn+2TZxzW29
Zhi7aoHlqwjAyXaWKqYlSDdIWaxRVpicS3PejAwQW/TS/LJUU5Goud0JO19LQBrWRod2OV29gJ0c
nd3+uB/RsYVYO2Rr+RbDzHVwlxWwuQ0j2CbxQY1G3CTw1tRdDbevDu4qox5o21HgkSC/df5vuwqQ
Bf6l6ulIoyaxvW0d3oHOfLU4cz1Vfoez3/WsFw4BoiCeO/zoJvPRKa/mSmSzt6DIDpnu9kirwYmn
mVtgNIM8x7af0PwWYSmk4NqSX6IRFPrtuK97ApXjNeChIYjXMV8BXvoRlA7yi9dYUGLFC9xT9YMt
++dGRMe5XKP5Nhmq5sRCoeG1vrWUB8WhGx8DnqTbhDcCnQNrER635Yw0ArcH5E2XXvVtknpQR1k5
3UxrpHmwDPKWK5CrX3Po8BHCwB/u/QhYt0cBLMndNcjIx+5GdfwX8iu5bCd8hwQtm9j7a4CBj5ee
6gqD1Bmh5VOPxSVs+Mkn8inMrX3Xrr0KPnZlquO/QuQr0PGGIwgdBQ/oLb846HgtivxchvVhoNEZ
TQBv933h442gOuSraJawgrIgssz+/LMjFFIZ46Eoii/BPJ+KZQ0dYtqI20K+uyqL1A8K7vXFBUrl
ZSK7yU5aF8X3+x9h2g7NoUsiJq+zcRGrroWiJPsiwdnW+HIt9/Vx1AIA3J+zT0fUNlNx225nPnCW
70PJDmFRJV0anu5/gmmBNGdeRFWRQc05KPT5dJqipd+NUbqyyab10a5k0rfBlN6eTHk0PEGSoo1t
8Ge0Tr9yZn/8iqU66Etwy/KXnGcXsTRxNQz7EOxRA1gdBsBdefB36ADD3weHTUul48CkzQuZDzVM
FqDOfKiSuqu2GZKOAvN52s3ViIdZ7ri7JgrZXjWExx4LNwVHVId5RWPt4pGM4J2kzffSY0gw51/F
sJY/MqTNqU6I1SnuOK1CECCQMp/sKFZVGTuuF5ci23kyjRkaZh2vjhH+rdymBsvVybEA4Hc6xlzQ
mQfHMt914nx/mw0nkw76YrPT1rnMs0u1NPs6DqP02zSTPXfAdjdHK5M3eIaO/Goc350qFxs+iu/5
/ODOTTyk120foLn05I11TkMU8JoSTHdRTtHnbqFikXkzT2Zr6M5RPsvdth/TXNxuHWuZaye/AOB3
FoyfwcOQ1PVfvhq/ZNlaTdK019q1nc88m+Yyp9cgzXdLlUHmhmzbCR0Hxlnnlp4t6dXCdjeuSnJo
LDaTveLZhpnr+C8aIPa6sW1f8ebk6anbxgNDdbos5oHGJvAQS4KNMbb8Kh7gcPe31DTl22307s6c
S59C+0xhRfpkii7VWu+caVztLg6RpiO2wpTdKoszViWFWmu4NFwEOisWkkCc9ErxS866nVggq1pl
B7v8xnAXWP7wV2892XTZuD7en+vTiHR0JlaBFbsqnmtkx6tsLQliOHt0lqzCS7Og6CW/EPtbDxT8
AFgld5Zd4JxVuHIpm7ZB89hO4TBYxoxeXXqxul9qm9YBDTQfpRxNN0E45hfIa796jt3tsoWtPZ0M
k9aRXrTrbaUAo7i4rh9zkGou2ff71m44iXWgVxAxwXOIVwAuqabflmRTUirqXq1mG38M1fmxJq8M
S07gTzUVu1KgitmOu22T11yVcEeOocRetqpI0iw6TZmfuDzalC+mOtirLAbL4re8fUmKq28FTRyl
w2GZ25/bpn/b7XcnTeFCItSZanrFR+zyW5E9s+Jo2caVR3VEF+n9kckSRjP23T+lh8zHQNZAFCaz
cf+c+kBsWWUtNnWhJyTP0XUWp6ugYZO1ay4KjN1AHYvRqwfhIOCJDjJfI5szzVvz0r60Ky9Do8Gl
4/IThIQAp4teJF8TNjUMr8O2QMM3hWLEs071+Q+mvF0zVt8HVa3Yu+F81KFbWVCDlHzkcKXm0Od7
x62ebf/RRvPy0m+8WXVWLN7WPJgUYo1BEhmXmYQGYRhtO2107NZiuyzMSyy/bWVH1EX2bEKLzLjW
2mooTFIdvDU5AxhdeQGPSpzDrZ3D73YdeGnpoTlO40YROUo0xw0GPKTrrk0foLnAklxA3FKM80qh
wdATQ3VWrIw1ym0hvHudK75vyzSWku6hY4si5f/6GudnUOyG+teE26Uh1i73T5mfxYW3cY80107d
fBG8wKnUZAOUjAqn3HHOZnClR2sNsQYH19FdjfQ8ZoWA8LHATxgEeVtrraPHNLTm4I2bTf3iCYqc
BGSFp+io0jXvMwytw7vGbimd0fOxMHibjmkH8fo1fMPtwvov0oTqwC7WVmAQkQiTCZfIu4qYyq+9
+02kayJShoNJx3VZ0ZRXY9tAZXTKHlADfWR5/z1S3Zf7N5khc6aDuBbqDGPrC3bx7OUgwSrbFp+Y
U6DNv39oo5/uuFaeMf3Q7fveXZm0sGrBFCwnsBEaetPZD75Xi/s0h9OehH+15XLc9kU3I3j3Q5Zv
0zri6BGwAAGpxLyvLMC8OQGXSRWnJAAH2bYeGeprAfUAivqubkOEYBWZdtJRXwAnt/ZRUJcvwTyt
9D2aVk5z6zx1+tS1Gqyc78YAesdqGQ4VqZJpRJXOzmNRR/v7a2d4jvwH+sX6YmlIiZ+qo12mfvPm
KxJVccnt2KN2zKanEirZ93/L5JS6vyMSufVXUFAIzt2pdvvuUDtiWulPNCyajgCjaR8EHfgqLlPZ
7qasiFtLJm0b7Wo5xJH86WVr5R2Dg+rwLxuAhwK69PRKnWMUXdziwNMVsIvpI27RxDtTVlU7Maif
s0vrkcQdgsRti5eiq3ZV9zi7P8vAOd3fC9M3aOH45KeqGljNLnY4sdOEJ/qJtQWoDpCHXtlu00/c
/v/uW/gY+Wk0I3GUqbGrwddJFxF3SzP8PZIpXyt0mn5Fc/6+I33nzDgt8dR9cb3qBMjwi++vkXAb
bNbTHJ6PvUJL6IwQK+XId5bsS9Q3a29o09w1P4/KOZt5RRGZR+Ass7ODUCxuxRrpgWl4LTaXS60c
7ovgV9177V7WKXt27DmKu2EeVwIg009oLt1Kvjj57QtsCCLkErW87IcHwptNRqpDvzgQJ2OB/orL
2AbQP+9jJL3iaBo2Dn9zwncGWpMm7xgYii9O+LQEaczrese2Ua9RHenVQk51VE6eX8q+Ovh+drEU
j9us3LbwOsRrEmIBBAVzr+lhicZ4+d2mG2tFOraLj6hdVxRjAx+Fu/Nznv2w6co73eBPOq4rpV1l
E8BPLmn1i1j1fi7XmMBuR+QHcZlO02UpR1CqMGurZTtGn7j4OTenW5y21ipoMHYd0tUDzCraCL/Q
IydNRAA+i/4Ryf3DfWs3fYDmrnZgTY7TCzxInS+U4vqFkJXz2/UTu1njODatvuauQ0qlVS1gcpHe
J4CkoEi4Fssb1kYHc1XT4IZIHwESnTVxmD0ojD7kP++vjGHaOp7LFlFfsg5Gw4ev1HvNsk/3xzW9
QXUkF54IeTnfQHp+HqOuEUJA7KZkCeh+981LmqNYiVANHXtUB3U5S6nQ4Rv2L3kVqaNHm0eaTpcq
KlC0XgCdoTU7OJ61z3l7beYIksbd5/vfaHiu6FCvGYWnNKI4h7z0YRzPFQMbWXXp+Ta4DtWZvKib
uShhYvwwbBM7KPYkmLfVO/5Fr707nyWItSxn4vkFQozNHt0gmHpd2AmA2WuzN5mtdgML5oZdZuEn
BFrr2RTsrLA9OWLtrWgI5/41h3dfUHhRUTcO6V+K5q+cndPhS0Q+l9P35hmNZCurZHIOzaetkkUR
m2HDeRS88Q5nhaWiv+4bj2FsHeglWoBDqintX1ruxlMjjrW1TfOI6jCv3JEduKpo/zLMn5BZGABO
U2tiaaZpa1H0ECxqhkAqTtJougYleumz6uv9FTG8l3Ro12ARcFsLJ/hFGzyZo34ftSyhZXuSlCSF
dxSzSDLoKN7/NYN56kivDACaJQAx8UtphzscVI8pHoTFErzeH960Trf/vzNPXreon0Wwfid8iejD
aG0LTnR4V4nEqpUVWH+en0rx7OJtMa3ED6YV0Ry2J34UDBDgeoH+cOyzp7QE31O6iTKT6piubALT
wAJJ+Zcwy3ecqSOIyWKgTfb3l9tkO7qn1tZUj7Yd/BrQfi4riG142SF1rKRX5cGFEs847URfrbyH
P95cogO76orwPAfnwCko3NfCbh/mVeT8x5tAdGzX7CwpdfpseGF1GAfNmAzcfQDEZJP5AGn7p1mq
WRSqiRz6KxXe6H0ByUpa0qRpJTiGmc1EFK1EXB8fz0RHdgm3r6zSxYaQ2gMlu3eK7CAerH7n+4mc
8acaT/e3/uPYjugah1ldW2M3de1LMLYvgkFqKQWLEe+S0htPTb0G2TdtjObQiHwXTlFdOinJ8UWW
86XswZ1cpOrL/e8w/YD2HAb5e8FoAfdDbQB40Gm/lPJlYdmKh5hsVvNuq1OiJ94U/lKV772KsEtZ
UrYebVfGN8RhROf6KrzSoVlZe+cpcw95+8vnIQddftDFQe4kJZNxAAKNxrH+R+Vycidn00VKdPhX
CPlh5snWOztTsc9l9DgP0wo3uQHMT3Sw15yrjIImwIPC+xiH6XclX0dvBFGHHzd98a332Gto/wZb
UyzUcOol/ZwRsnIcGzZMR4NVaTX0WTXLyzIkg/0QrAGDTONqR0BWuV7rLxi3d+iXJsr6mEfW2rvf
NLiW+5J06TpR2PLiNOQRSOcvVDo/7vuHaeib37y7UXunVoEkkXobFpkUUbSvim1YDqKDvQRrCWC0
TCEaRtHBnfom5kW3knc0zVvz6yGvrCJzsCQubOSViVT+poVakxb4+A1CQs2t2zyM6pRk1VvXsMM4
POWg4praA+lXLgzD6RpqL2e3qFy7b3n1Rpvs7NLvDhUgyW133a3wmvm7+3trOPt0ui/ueMNQ5ZG8
DGj9BUKqfMwZ61+on/1v0w/o+K426IMq8G6fMcmYWV+Jo0DF/uX+4B8HH0RHdzn5zMYwByh6lp96
dRzARjPJh1D8HYVQY/in2UZZQnS0VwBZpinqq+qNgaZkQCU07BkqouH5/mf8++b/b5qH6ARfUiqJ
EGAu3yI82LOmerHz75nIYzuvDlH0i4Wnpip3kUOSNL0ilRX3GfLbmUoC0MqJYgcBkx0P1+qMBjQp
0QnBKPqnSyg1YjqomHA5JovXxlF3mfDOjiClVgG8XzT2LgDR2coK3Kz6oxW4+fC7M4ZVc8EDDjts
99MOgcpuOtlnFE93/MBWHMpg6oF2HIQWbUiV4icCsJBFEbRumf8oirU0lKFsTnTwWM1a0cyylW9y
+WR54jD7nwL5vKTPNOuTjPWxU57D6JGCmZrZSYOHhM1W8iGmT9POiqnIXHC+w8m8EPXsJty7aXYa
VkNKw0GqQ8tElXN79JYOasRLHCnvkIlmf3/jDUPrwLIhUPbE1ajeZEGOPsJTptKNQ98C5Hcmpaax
CxrO1SUvXgvrEXHp/SkbFlvHkw2T+JfaRl1s0h2aPtqNrbza/kpQbVoQ7R73BySHwH2mLungfZdp
uK+qZVvpgeh4sgpKcODuctTbZKPp37Y+WbKLM5Qtty2M5sN5FjUlXVj1Zokhi2eLxZVF/2fRYSUo
/JdE4INDQgeUZSXUoJyMdNcgZA9R9dmh/r6UP7IgO2VRse/J53nqL84AMDd655EueWkj2e6defjN
u/qcRl1S2KeaLLErXhr7rewSETZv0t4DdRS72XEm1WHpgTgKivBYdxYIGOziMxP5M/rTVqISk/lo
cUPqNhJnB+KGNC/EXjbjT4iJFDtXNWJlnQyRg8485vDRYRlUbN4yguwlUbGHTmHLfsvSH2xNOtJk
ptqzXyIetJrbiRMO/m7oo+/QXFlJYBsu9f9g2BqgicLZ6a5W+JR71QOf2ySoXnPkFIbi1SnzuAw3
xp86oA3lc/CFLAht2yWd9vYYySOey862k0KHsvkLJIkDC6Pbckft34Bb5/2vTb6mA9nA98otPsKK
ltr+VnD7H+apJ7y7X+8PbwhudRzbDUyDBwVmXi8S3GDPapnipj5MaxqtBifQAWwNlUTNDU6irPg+
hnVC51cLEM5tk9cu+lkuEXgEU/W29M5j1ZLjFFpx17PnqVwTuDKYP9GcuBoDFsJtu+vYDKj/U5uC
kp38c3/+psXRbvO6q90BOEv5FoivgEjFU5S49o/7Y5smrvktkbyqinzqrmGqnJiMOTIqdrniuYbB
dYCa3UcMYoAT7F1xMGX7Q5YoC7L296f+b3Xng+NfB6k1apCW6GYs+vi33fDdMMzJCKcS9c71i4d6
vnTduLPKXYvG2JTEHIoR7pL01kq+wxQX6yA2mwgF3kWvuxIq4mFgDzPUK1XbJm39uS2+DJCTD9tp
t6QrhnCLVD76YC0WqNs29Lq2V2+c/NU7T2XUxI38pexnMZ3napur6wRl+WJD+bCq4eqdABtTGfvq
7wKPKYesQaRMyRydncxymiIirt9Bk/CN2QfmZwfXifZekSfl2OyHEnDG9kvVENCJNIk7L3tJ11Ry
3Jtlf7SI2mlAUlsUmbV4Z8qXhBKRWO6j3z+5gAH4ElI9Zy8EgqRJ2qg/NC2Jh7bcsfIYyNeummPG
HvrGjVGOSgAq2923ZIOD63KTWW5bSE4gjqH0EvEvY/2ZjismYzi4dehbUzZMBjXi6WnxdnnDdqr/
K68enH7lpWFyce38aALwyAs+zG/ZvMSkDmJ7+N+mRdGhboIVox/O4/xmybfS+hVYn8iwbdI6to1T
yWr0Z81vaLdFfcJOPHjStllrOT3LcZo+THt1ce3hVOYj0IzDKx9X1sRwAOjqkiN6XqfIL9DZ5y2H
yT4EznhkZbNr0zwunCGprLWirsFudIKzgdvQVJ3t7q2bL5T3iZ3+beVuoryVwo3p7PRuBvXuNTaC
mI0x4nrnceKvBd959k+Vqh3jy8lrgsQpzuH0T1dv7IglOsZtJgPJBygXnmXn7cDuHPW/rR4o0wLS
pdOFTafBts62WFbePga/0HnPmGJO1eSNexbC+VJn2S+XrxHzmYbWwoGJ15I0bTkifi+TsUX3OV8r
xZqG1ry5a+nQz9ABeZOgogpKeozIsi0W0GFuAXfGFBjv8U1kx679xNZU1gxT1rnMyrKlEH2PxjfG
nq3I3XU5Odx3ZcOzSQe3TZLOIggxct/98KA37L/4zYvX/+AbscJEx7dlVeoU/jQ5b1OJsCvjcRSs
2btpWW5XzTv3KtPeG8ksnbeoCk9exq6Rz7Y9WHV0W+NTtbS0dt4sNHZynzwu3mfL6lZyn4aDR0e4
qV6yNnMa501GT4U603FIwjJp5iy5v6uGu1bHt7kqd4iQvfOW1c94E4B39bw0a2hgk8lorplPYypL
NjhvXgWSpp2vvoJDPK5QqJLtCmzeNH/NRf/P2ZUsR65qwS9ShIRAQlupqlxlt92Tu9vWRvF6QhOa
569/WXflyzVFhHYOLxB14AxAnkziZSVSzOy80uQpEXlUvIB+ypC8NLZX8W1saN0kmWD7HOwrTiUf
Uzb+rEV/YHRNDd/QzF+FubHaXWhBesxfOnf14j/QNj9McjzuWt7/gN2YQzrawKVI8tVeGtBNfFgh
yXp7cJ19rv9/41Tl6trNJjB4Vt5nxRNqxc25NPW326NrXFYFsfGVSVdkg/PaCfvO36Yzsvlp39DX
T76Z+DRuPdqQMkSDK04o9Z/A07Rz1ko5XaW4tWItsV8p+qMrKEsVUE3aN2vy71mvi7tOgeXar47r
hf0IxRDjSupsrTiq0xSetUnPebVHfigFO8zFzgDzT8HzxtaQDpq2DoCL13QjZyuFzt9EH3PPdHjS
7EEVrQZsVu6k2+q8tiDoPcgx+LWSxI4ggILuVFoZNozuK9cC9M2P6FpJWUIZMlP/ItqTHKaQTUDw
/729spo4qXKU9RQnMNLWuHH1yoMLXBm7J9m3lZfhZqoLdJ+4/rI3v4B5DXDvorFfAayNhuBOBF9S
H+xzfwbTnZXORtcI9+YL0hJT2q3Mfq2L4mBN06lyk1/UwYv1aloGzTa1Fb/tcyF6xErnlQPvEnrC
w6ORg4xyexWuE33nJKwi2Ljv5DKv4QRM1BApsn60hR0JWRtKYN3wivsCSVk0Tgv7OHQ7D8FP6i1H
UvaGPK4zjeLB9Wx181Jgh3YzOSYlu4CTY+fQSor1lrJvS0qc1xIX/kkXHNvMpIP9vk2oilebwfqD
XGfbWNAmtJdD7aShW97dXs/3TUJVxJrLcUno5xSlTSPv5qR7blhpgMC8v9cBP/z3Xg/6ciZ4AbZf
+/Wj1RwK/n1pfwW5SdBKN3PFWWuOeBNYG5KIl+DEvIZB+eO2TXQGv/7/jZNujlwWv3TsV8K8b1st
I3BF/1xc0x2kzi6qg1bJaM82XChf178WevBcQQEzcE55YUJk6GyjJFhatKRxCMsfkvZ3VSQX0W+G
Qv79EElV4cl0KiDnk6DcC+b6QNrfdv4EYTFIHk6RmAzHPt03FDfNl6BOoYwNNy3itj2J5LxVfykI
YQLDj9AtsOKsAtK6AFEhDqTdcPFS576iNGTFsisWUBV3Nm0jdYdtJq82t6HhzaPAeFWk2TsqrAw7
xONpgKH96ccynSAwEmZQrp8Nr36afaNSjNFxc+xpDuxXBtIKPGkdm+zvbZ/STfz6/7c+JUQ6iFUg
K9EpzMvxjnvyyWr+15f+l31fUL02qda64HiiXOTHaohaiAOs/V1hf9s3vOK1smJDIh3ffnVBdJit
zZkzEAsIealq/vP2J3TWV7yWgMN9HgqOR1anOUhrOQaeqWNEN7SSV4dl7nxrgvlXDsgguD/9KK/o
n33zVvw1tYC09P3Sfh3perCbCS8AJhiRbt6Kp/a8QqPyVtmv5WhFS5JEeAY47Jq1CiqDhBsp6jF1
XvvGwetecS5W05lYE19USFnV1LVXzLC22/KI+/kxqARI3EznVY1RVCRZNnpbtfTY6VUnItxRQrmg
2Re6VBAZqwJ3pFOffgPc/9BDRwVIkp1DK/7J/FoMbiVxEPbDvJLPgjbf963k1U5vYkufuWigz0uY
OyOXyXaONgrq20O/f3lOVbwXlK1GaB16qL26DBfZPHKHI5ftXdJ8nu0fdm1Kq7olVfwTQRfFTIeE
LSW9c53sQQbO3e2foBta8U6+LgUdffwEp+QX6L19BoR8X7pQMV0kWTpSTSMClpf/IONnZ+t/75q0
Cunamn4l27SxV9lkeIMFkcRkInbQ2OM/ZGGCVradwx6JKE+17d6z1kR9rHmkRI/Qv3eiM3AiUh8H
yCxpwzr1sNEjfwPjgh212xKBlOi4ueemehqDLMJ7HWdfbttLUzKpipHCtouyW8FjNSfrr3X+mNTr
ow9SHXCKHbug2OfCKvbLreumbAaAnoT3PFroz5DZvp2kakRmFTo0GnAsvpYclsOd2SsNbBNkTbfi
Sl6t0NrPmwL1fA3tr8DnJwnQ1G27a8oaT/HbuRQz2jIWXNwEj2l26Ickqqp78GXdHl43c8V3h60c
s7Ze7ddm8A9iGB9sPHvfHlo3cyWzlgtN8YbeLOe5GbL0KEggmDiCGV9CrC5tRdl9casRwqm7PqcC
sgTl85CNcx6LHOyO49FvSFiAgshxDDW9xlQqCmuVAe9Sa8rjhZGwqdNoKEyZS5POVQhWDZr6eZE4
jGwQssqr4s7PyT3Z+exHVRhWKkFAUbuFjwIkjybaP3g9N2RG3czVnGv7pKfOUsR1fk+rI0EkqOZ9
V0FUxV8RoH/41q0FgPIXF6juNjtYqekeV7M9Vf4wiOsmoveaPM6GMhTyvvQ/b/RlaU3X8rrtojju
4JLUy9FpG/uOF9qyOleuqVdLZ3TFadOESrwioBzu3Dzs0vJIcBRx8nVfPlelH1m95dJj2C7eVh9t
9MkP+e/bPqqZuAq9ctNBzjLNyrivnth018k1XJjhTP8+IJOquKvNtadlEiPWM5lDHBeicq1Cb4Ko
vfP1Wn/Pzy4gfLd/h2ZtVYjVCKCGRXpsTNAARkn1M8lNvIKaNKtShPEUJETt1fYlCF0t6GutjJ97
UoC+sDgWozQssW4hFLcNZFV1jTcUMbHmkAynnkBIyqRroBv8arU31fIcOJBXKzF4IcAiHoSEHInb
HfaZXkm1E7dX0NLwIh7yCoxjXrRlphtW3bwVjx1dnrtFSooYj/aVG2fZoSQ7KwQV8ZT0w+aU3ljE
FvuVT0G0TKYrZ92s1TTbl1vPe1bENC0O0Ck8+mw8DpCl3mVvFfBkp9aWWW1QxCvCumytAxttwybU
eJEKeEo36Q64HM5jr3kS/nJqjHA6jU1UBcfN4WQWro/LvcENR8Y+eME3tFnsu3ZW8U6d3fLCL3Ny
QXv3sVkQYSBLzLP6Q7Xs082mKtCpdZkNkZ+yjFePnRyPjBD2S0/W3BuqeZ2BFBe1O0eIosBWt5zx
AwV0fciDJXRXUwe8bnzFS/1q5ZBgw3bf+vwxT5xPjZ99HFvTI45u5yiemvSTB+m1axDgP500+7R0
fBeQgbpKah2nTIygBEPJsRWX3AMFOZWPw7KzolG1GsdxsquuCLxzyeoDc7wzb/rDVnoGFgVN9lDh
TKi8lqGRVhE3w90SfHSnEydRtj7x2oCD0RhexTUV4zi2WT6j3ANdWgES/9LeJw5MVWBTLRK2QlW8
jNvSOaKXPkorg7/qrHKtAN/kI+gmF7TLM3oJhhyQ3nit6X3h/vLnn9uYGCoCzYZXibtk569un1Dv
bM0WGh3LO7mkh3VZDXbXFKv/QTe1dQ9Z6aaIWfaNTI8O3ukWdnBSQ+2kW1bFXYeGVtzeijKmlvW8
cJbiAtdUDWgwlVTFNrkpKflc1UWcbP3RpREwjjT72S4/Jvej53ywi485MZEK6X6I4r7NUOHZizRl
nOD1m6Ho8Pxy5worebbOgtVFdy1qPv5kFXixE6AYNlxOaHaPCnGqszbJpNeWsQT6W0rnB4OcSFvu
i2kquKlh/Vw3zeCdQXP16FvbgyDO09YFhr2pm/zV7d641xqAXCObiyKumke/fMnax8kkBqEbWvHc
dRhlMbEAndLioZ8+AxXHWpPIl8alVGBTkYALr0sx7TT/gBKykF+W4mKZCOs0Meef9ts3RrGS1gbD
m5XH43qBmrdoPjQ0Htz7Mv9+uy7TmUZx2Y25jOFcQC4bn6AunLUvoxAj1Eh7U4OS7gtKkm1GBprY
IMnjhDyL4SP3v23J332TV9x0mgCPqBkr46JMo1EOJ7TAhtTexxxKVbCTABGE5Y4z7iq7fH5cgT74
lIhquLs9ec3SqlgnPvlgT69GGW/+RZCXLX1e5t+E/uWDiaBdE8VUgi7mt2KcqgowbTcFNgBkFvd5
srjH2/PXbHwV5lSzOslb12Pnckl4OAX9gzU3z9LJ8Q7OD7e/ofsF12+/2f4LC8YRQpjY/tJH1wwL
08qkJaSb/nW7vhnaDQbiFP6WxzJ5YmsfpsMHNn8RdF+wVMFNoqaZZ9eY+Tb/cPqv3uCE1vqyzyqK
zya86zrX7mSczCCY9NNDFex0Vltx1kIMuZe6mHbQv6z5d0LAZstNwjk6kyvu6q8gmgo6q3iYhjtu
vxAWoOP4JOt9HajUVlIr9DS7dLgqptJuuHPp/9qW3I2LCdv7vr+6KrqJekE70A3HzBl4+ZKd3eKl
AZltW53E9H3PwroqxoksayH7dZCxM3nHsZhOdBC78GquinGqYPwKpCp5bG8f2wb3QfyyERNsU2ca
xU1lYmecQuYrdqwYfB+hR/rQ8+6G5rtjylO6Tyju2qCLbBvXXsYSPbrelkRuW4Rbhs7E4sdU7TrO
usE1DL2JCWUmh34rZxnztT8W84cysMKUtoaAqfsJqttKv+N4hMTo2P+ufPHrGsrBuDRemuMEJvXb
e0hTJ7sq8Ckrcn5t3URgc2UEYfTLCCW8LbuQHO2bAohU/Nv1f4yN6en5fbd2VUauRKx+hqdKhDr/
bkE3wyQO3QImFdP47ycBV2XeAgK4RmODKB+6dDzY1RJ1Y20oxjVDqwAokW0T3+Qk467gYdCRKG9M
we66Mf+LP3VVAFTtWNe+xxI+MVXRsG3HDe9JSWniStYYXQVAzcNYBhUevx741t87z6Ibjx4DWMnf
9+7gqiKLY1smnAs//1MV7ue+c+/70fTEpjON4ssW3gd7EvgyXlIegm/rzAcG4D453PYAnWkUL65B
A4j7uiWPSUpC0Bu06a/VL8J5FOHtD+jmrzgy4AmdvzT4gMTDQ718bhKB2xHDGU63JZUM7NqFtTkM
OaBc6wMkTc9F6+w0jJJ/mcjrZUxh97x7TtDMvdrfPXaU42QYXzd1Jf/69ZZ6qP1Q0aI9qB3HrwXz
TM9smrFVENQyE+6XAXI7X8caetMQIthqy1TL6ka/omreBH5vxRtzZRU5LgKD71uPBN9s+wgXIZT4
77GXZHHaqiqqOJN//e3Qur+S0XBPp9mIKgjKqsCruWQoqPqVHyTvwpn9qsi+NyRXJcaq+uvV6FU+
qsq+ARcCNNSyfQEhwLEyErK9j1pyVSlFiNgsQcplFU8gNy3Ps/tjHh4hB+2NT25pSOq6tVW8tevz
FSi02Xou2iwUXnrMiel6XTe04qvdKEXaFk770Mj+TozdlyQ3xXfd0iq+ardTWgYc+r8JfSH9d3s5
obfMEL80AVJFQ81QPXdJNVfxxv/Hs6iyIMmAqorbJsS75gMqKAo9QkVaoAH5S00+y/Ulz34489ED
d8jt+KtBL7kqMirzpzEZKoyfdi98eszG5gVPp0eZDX8SOw3JWhxyb7sA2vgg0vSSZnnEN1PNoFkZ
FToFIBatMogIxM3yNeAoRos63KZ8X0Wi4qNyryZlRUesTWGHASjGh9X0aKDZrSooarELVlnlbH8R
7SfZNlEgyM5JX7/4Jny2NGuXxsZ6zPylATukV/gGGjtNzaySYPXjAKkuZ7Ket/4cyBeJ+yOehrJ+
Gd3scHs36Tar4sStjQKtI739peH3xLaPINfCAUPeucHOk6NKUUUzAinaaUEG4E9iJZHHv3soxB1x
Wk0Usrq1VVKvvU1JKSlkAaxsYbgGK9ZTmtkmh9NseRUTldN18G1QWsbFPIakKMN8+J9t/9xlfxUP
ZfV93wVbh3Ktg3hgenHoY9J+Toavt4fXWOY/mKjcm9BDgbnPvYVDyXI3NZ1hc+qGvu6oN9te0HW2
CxfHXj+QYV+dCNsZY1RGqlpsZTlbrIqr9UFmTzS44+muiylXBUMFObLWdA3+MisiBspkh2yhY5nu
YDQZXYVD8Yrkc+oifk1Te+CcnAbPPa4ZC9u8uktFdpKEGN7jdOZXHLeptt6pK3yqpp8lwPypWAxP
EbqRleQb0K7LJJuue+aPn6zHtjYJ3ek8SfFT14GGrg1EUZwOx5KfrjTi9O72RteEShUUVQpa2FXi
NA9d3n+kVXJyJv/M/OJvWvdHezNRNmp+gYqPEqxkEOnD1hzLOeqH+Vi2zQmkSobjjyYaq5AoMeEn
lATuOvm/2vzTJB/c7rcwEQbpLkdUXBQdW+HUjV/FS3cZ6w9O0Id2+n1NvznyU5r+hiKgt49qylWp
pjoZLCNL6zqutq/Jlh9o8rESf2i/8xT6H54pOQSDGGQe0+xxtrKwAAKgN3E9aDyAKkUzzvqiZO2C
2r+dwcALwB1Q4VVh5a6hhtN9QHHeVhQlyMHdKm4lOYwuOVYZ/XzbETQU8a4KkqLgEfK4DHA38jgf
2Sm7T93zFM0HcmjuaGW4UNX9AMWTcU0Onq+BYKOCTkImPoz/5/b8NR6mQqXWYa4aL5mbh5xap9aW
kWUvn628/3R7eM3EVbhUOawtWlyKOt7S+pRaw4dcmpqgNM6r4qV4aXd0nqwqLq98Y94nzh9p8JEW
hoXVDa/k27kt0pFaJP/jl3JqAOWtE//cTalMvyd03YZPziQHe+cqXFfnTXIfZDNO0FOs41meifOj
A4R12Dn0dWXeDC0XdHNbuazjsf4lRRi0ZVjsvGRWmaACzmvhjryK+VWOZ7nM1uds+Zp2UTEYLh10
+0fx3GYZHOZnUx3z5n/NskTCN6mr6Da+knZ9LwBNEG/qOChPHdgwFueceM+3d70mO6qIKVz+oasz
r+rYZ7/aZIHk7/O2nVfrYRYmvUCNYVTU1MZLmvhO2jyIan4CVw6k2vudZzcVMGWRrnBG1mdxUU8X
LygOLljYbltGY3UVMLXM0p4qp6tj4T4PkA6Fcj107PeFeZUEasz9tKAU88bjUwSw+UuRtd9uz1tn
7uvveeNFfWBbNC2z5qFlz33yP8cEFtGNe/3/m3EpJAH6BlHmgZdfh/FbSw1Fpc7OSkrlHvX7xMG4
UxbP/ic5tqE0yeDo5qz4ZFBY2WBRjD26kOC+ZyYwvG7OikeOfNjqtgqcS9oCgIlO+iHqHDv4lmXZ
ery9jAHM+s47yT9Mlm/M7Y1NRe2qLP6kELN2xBTJqrwr6joEFVy0VQ9zijC2GY4MmtOJCpBK19xy
qkTUYFT96VVfy/HPVv32+LksIafwcvsHabKUCpPCYVNSnEqu/vSaB69bdW9duaASg0dpApnKASXX
iYMHA3vIWj+NIH9xhkMRiJDwczDs49pwVa1DF8j4rZm2Ol7phibsdPoEzRpTaakrz1TE1FCzfEqW
uX4AVWrL0gjchRIdCg0ZiDjg+FgMERjJrWen9pZLM+fNqVr7zPqKks6z7/ORmuiBdaZUPD3v60WM
9lrHbX+iuJPZLjVoCsbyudh7E/rPDeab3d1KiIywymEX1xZ/KuCA3WRsoC5RR11tevHVOP8/0phv
vuE7o7NZ7kQvW5ZBdJRP3Tn1ZGC429OEAFUAMe2nskH/KL00MrtvuPU0b/1dnpsoKHTDK2U0mqZq
t/csemG0QX9TlX/DXmgikGHZBofRfEHFWUHfOG8qm+ALS19dOlrTs9Ok5QmQzs0QwzQroAKtwPfb
91DzlQ+5N8xZNPAKL9Re3qMp5nZM0f2G6w5+s8QJ8BxB6cPp6frRwRPvVn619mnWuKoeIq6FN1eS
nl2WvjxOTg5xUWheABF1e+o621x/0pupoynUsxPPw+600jZq3KYGyYC17hxdcWFfcNpx2BwPSC1A
6vbRaorD7Yn/E+3eyUwqgxRZerqytCr+gF/9wIbqc4OXfGct7+cyOBc+ubjldMQL7ZOVosdthIpz
1n8oXeebT91LN31Yne7u9lR0y0/+bUMfsQI9jKl33soK8LqBOqGbZwEQcTg43/6EJmupwolsdseE
e2Cackn5a+TrU7Clj0swhXxvwabCs6YitzyWJOw8OlNz6ruiOPsW+Xl7/u+biKjorDQf7bydG++c
MgqMS7GWkUuT9cS8Lr79hfctRFRwVu0Kh0KFnV02yM1AFOxcrnNE2vEerRi77mYBgfj3OrvoDbbw
VuydJ/C4yZRE6+Z+FGKf/AxRxRJXybxZ8IldaL3eU1CnTk5lOJq/7+VEVUeEavcikmFjl6xjXbTZ
TRX1dDacUHSDK04+dVkixh4nFGv9s1kiCnq5K7mRQKnJR0p4OW61d5kL524ufDBc9Q+yLU+3t4xu
Uyp+69Z2MKEnwjtXdvAMMqf7ng2PouW7TuJEBV51RZJAQb5oH1xHJveVD66G0J0S09ubbvZKal6a
amqSbcQNSPoYVOemfirpj9uGeb8OJyruahNzTuS01HHinWZ0bUzl59z60HtHIdaoXwwxQbNvVAjW
Nf+ynAZ13DEcPqHUHYq+NZGj6QZXfHUp/KEJnIpdIHnphZSPPVAp/b6sSVT0VS1ILqC3wC5V1n3m
aZJFYxfse2Mm/Lrgb1Jyyrd85Z7FLl25vmRJMkczBD7C20ur2TWqyCHp82SFFjq7TLhMh1juqfAS
yEZsBpfSRGGueOw0OW7iDVYaT3im3ZLPYCQOC+fT3O5KtUQVOiwtn7GtdetYejUwrNZBznPYbaY2
WJ11lAP1kLGx6TecrPr6V9BcOlCudOX325a/7rz/1itEVTecIUHiApOPaJPS/lMwD+AVc9q/QdcV
eNWw5yNd+LgvcKpwrK6zm2KbCK7T2s8CDwR1fsozQ1jT/A6VlEraRSs9CWGOVf4VFE9Aj376LJI7
10gepQk/KiRrnrkzVOhyjNdp/uDUyQVcZgdhTyfSQHqS9ofZc863F0UTJlSI1jB46JsK4A4cZ74r
F6+9egZXeP/mhKj4rGDlazJwmYGpwD+WNAM21vq7OORxoPPHabEjaGkem9rE3KPZuipWixGrTFaC
mA0Kn5Mjt8O4eVGS7YwbKoGV0y8jsRwYaoTGFkgoImskhzzdp2FEVL3Ccq6dLU/sGq1CP/JyDb3c
1CuoiUi+4tIyB5q1zO007p37maFbcAtz9tT2Bm/QmV3Jwq3Tz6TZMnYRXv3dp0VYo/u0WZihttLM
XoVqOeBBtklSZjFAil9s4n+aBdQimj/QRTXce+q+cHXCN9lmCiAUAiI4OJvFwiq4pPMSTeS+rw13
ehoPU/FYLlhQXe5g/KmeL37CjnR62eW7KhYLLY5g3JoZ2Hc951s2uFsU2GQ0eK9u2tf1fmMW2ab+
AKLyLG685WBDjkeyfTRAROWoaudR0m7GXp+H/L7d7hlkTork9bZRNPtRRWQtq7ASEPuxSwOQ5ujQ
j1BL/ki9eadZlJJ5rBdXrJALurhLTz4H2dzfOf3af7s9ed1eVHw1nZNtsRmr44zaEW5P54aGTvC1
NxEK6IyjOKstIOwD9Au7QJ06jWzLh3SsC8hpN69yF0ACPVL/3jeTAz34bb5m+Sk/FhznLFzOhduI
O7M52Fncqpis1fZBuBDM7CLtefxakpR9Ru+v6TpDs/VVSJYH4RHOSOFdgHVvoyr1QDoX+IaEq8mK
KknVWPoDKdDe+zDaSzSzn2n+JUO/kzW4xyABi8cUGREemtVWUVoL3hQJheRkPELmmaWvJVqSoLZ7
e6vqBr8a7018oAnzvMWevMsyQa2mkV/y6pcDEp/bo2tqLBWmldp1O0mB+s32e7yyZM+ly6J8IqED
VriO9auhTtQtteLOU93JUvS9h9sMtz1sViXuOGtNuMRrCnmn4mWKOwtIhudJ6uMpevggMjfsky9D
U0AB9LgkXxJp7fwRilePwL00LkVBmtUJOv/sD2Q0nbE19lFBW069oYq+ErxnY/6rcdHLaW9Lery9
yLrBr2Z7u4X6bUCK6StIWUOkZcq23x010QXpxr5urDdjV8m6Op6feheZiGULrXlrorLm6T50E1GB
WqRYpDeVuKsirssO7dqXH1qICeGCuqp2wTeJCtBCSRL0iYX0DjJm99Dagz+Em0ioCeKk8TEVoDW5
AhpCWc0ueWadA1Eeax8X7IHzMOQk4sCL3l5ljROoUC0PuaBJScsuZemf1hZtGtBtRzdIdgZXSbhh
RUi+80KLKu5sl2XNurbxLr7sO/Cosy9bnpWPLs1KQ9jTZGgVu9X1bhPM4BS74Ct3Bbiili74kYn8
aHH3cNtgmshKFXd2exoAgUPZxffTD6Ij83nzvflS4iLk7+0vaJxDRXAR0gicJOEca9taoe3gpnuz
Gr4vHKkArpZyB7RfjF7k1jrRNJD8SVArvds3d8WxfUaTNvN8/mqx3zMvIh7s6xIgKt/VQEevhbSb
9Zqn82H1lvMqiSGd6Qx+Xeo30aiB+nXJQPka+zT7sXnuc5PVf27bQ7NbVCk/L28ZbWfMeszIvZ3k
d61/4jQxpTDd8O6/Zz5OfpA42ebhuqx1L709Q76yG9gBHf6W4UZOZxzFafvStvLK5ewSVONwQAey
R+4sZxvnfQc8leuKee0gwPODE8HqHPzJj2ligfDK8yEOhIri9jJoopyK32oTQnNOUA4FFahZ/SZM
QJ4ze3OFw5lfPeFqqz4EUyn2vcSoWC5a9BOTc2299oGIPCDl59mLrJUZXFiz6iqcK3HriaxEeJfe
rbpobab0svgeD72xMj3oaVZdhXWlfMEpoWqtV2AnDqxJDmtuuqrRDX2N3W+8TeZrBvlA1O9EdPGY
dvTIILVzuL3QusGvJnszeJnYo+WBZvk17RcPch0Bj1q6mcoK3ejX/78ZfUG5BXAkSvZNcBQt06HN
90HdiKrtx7a8g14yDJ4xCkrt+tSRnRFfpb4KthIZpRoQg1L3VRBgO/Kp3kf5QYhSRMttdL1lwFaX
G/mW8bo491duBX9dk+PtJdUUQirEC2xapb2sfRrL4MeSHZcatGl92A5R3X69/QVN1aDiuoiz9F3a
YdMU3RoiGP2wQVoy1uTCO/l8+xOaH6HCulrLm2vPG9K4kfnBC6KgfbCgdE8l+sv3BR0V2kXoknot
wQ7imzhwi1+cSVxAqbbvJlFFdaHVdkJDTme9ImweGRkOjED4zJ4MEVoT01RYFys4ld6ITZoDQcp4
+SNdhjBr98GOicqENWWzVzscj53Cnus5ZEBBkNOYLGCqv73AuvkrmZg7HvQGPL9+GPjH1QuX/Ktv
4kfRJC8VoTWjOVLMyFAPVtHf2cPHQHaoCvsjTe8lG/DfT7d/gm6PKq4sCkCESdfADYqvsouC9UMz
QneVPM/VPmZ98k9jzZsAKgFvdEsbpW3qBATMzjb46zLm2IY9qnHk/4C1ZoF3JRuL4NsiTLyXbTrl
Q3HkieF4oYn/KlKLTs3IbW+ChZh9WGX1kObTvhpU5cNyJ8GbrEv9i5U6w3F02Pgqg8EUfjS7U0Vp
rYXr43yHpeVQ9G7BKRw464HyfXTIxL5+9s2yVmnSotf2Gt0Y+vurJQRG9vae1FlcybjtEFRgoc37
WEBjipDsezn4hqivG1rx2GzN3SEpUNiyTQxNyD2yNpGYxWS4INDZXCmcGwbmHL4xARpUdmYc7zoD
f5DE1OSpAcISFXM1BIG7uRbv8ATwJa2bEGqdxfzsjGkoujnMAkh5owPCssKemK7XNRFCxWBlaNRm
9eyKeLNkmMxnK/9sX/8KnqVJjvV9F3ZUJFbDu5k3/uhfAohPPYIOZD7Yos7OFQdMuctMWk7v/xJH
hWMlDh+TfM76uGovTNzZbVzNcZ+hS8fUtv3+9nJUNNaUtGmfdpv16rSvFgg1K8sklKgbWSmg23GY
h7Hqm7hLpgN844Mtul1RyFGBWLYzE1gAPlE0/rNv20Nou67BH3TTvv7/TZBYgms8S7Ff02aKaF1f
Vn8wTPt9V3NUIBak6VZn2WCRgmQnnrKTFFY4eZZheN2eVDx5nK79M1daXTTRyHAST3XRf6uargzn
VBqSr846SvJNxmnu53GxXgNw/bXMOoCbMrodQ3XWUW6s6sFP2xJoLPQaOpHvAlsMrT48kBmG18xc
RWMR2eBtk7ZNXBfW98aiDwVPPENVqLG8isGShX2lwcbCJnYVzjXoA/r7PH9cp9+7TKPyYAH0xrPM
5yK2xupY9/bBsepPaWbqBNdYXsVhEa9vQeSVCBAB/2Djb6f9XqW/9s38+sk33mSDF9Vz0fEWE+ds
r9aRypPT2qfbg2tyi6PCsDyZOTmrMvmQrqfmMt7lhyAS9Lgc60P+Ob+7/RXd4ioJ2OrKxtu8wHpN
siS0uju6ONHIjtyk8qizvuq2STbY0MjwL4iYn1Dw0LBsumtW7HzDL9B9QXHaYBwa27Jc/yLpeJzK
+SjY+rnwZkPE1BlIcVxfjCAvSYh/8fn8IFlzdpL5UI7dCfTShl+gcV4ViTVOZW6VWTvGle1EJGmO
82DyXd3Q/N87dGLcy5d08S+p7dWPw4rnBMsWg6EU15heBWGt6F5nuJmUD349iLvUI91xYq4TFkGw
jyHi/5xdWZPcKrP8RURoQ0Kv6l0z45nx7vOisI9tLUhIaEe//mZ/T3OwaW70g8MRHTEICqqAIivT
1cFXbVd15cCd6IJK7V3p92fm2NLkpt5ff3/jvd0wrmqZ4+gSruu3bgshn+a1G97hqS2BZ/rCdVbe
fIFXvHUpWF0eis75RAq1c+bqKaL38eS7Ot4K742tyiBucYE4UnEMWj6/64WXf7odGUyd1zzXcbcZ
+XiGyxASZUkgN3VQdfUqYzDW3v6CwbV02NXayr7xkfu9oP7+kNfrYSFumdS9ex6vUuu3P2LyAM1/
Sz8TDM3Rc1EV7X7s2+Zc1LMNwGdoXcdeDVuMp4U1D88hnX8r7ihwyha2QnBT45rzbuM8D3mLaotl
RmJZBGTeMVFZzlOmxq+H8jdrU4UgbovykVy8+APo95fO8pRgavc62W/a7ecNJdSOT4BM7lNFt7O3
WWAzhgWpk18hEm8jxHPIpcpO2/zvEF8E+317kRhWog63yvyAOBWDMXL3qfc+TYOTNO77wr2vrtzV
EVcsyGM5i5ngnbpLpOPv8HZ53/rWVQHDaBgZ6mzJZSpAoL45h36wab+aDK7trPm8iBDCXOTSeK9t
LxP/u0O+3ja4aZVoXtnJrBtJ2+Xp4IIkgLHTILkFTHhdwH8iSlwdXbXxrpGKyTwl3mOefXYClCOM
hyUWCVLkFqObvqF5Zu4v9TDhFe68lKG6DMpfkaZz5n1V+dWxKVsofU+g0r3LVjrWikQqC/0Q07BS
fgqydgA7nhV/Y5gIHWvVF+4wkfw6x91v8LgcBHf2t7ttIOpx/8BWhW3hUyZhpObnTNJOHCPuJlMl
9lncnov+HanqpCb0voD2BysW4bEXtMOQEjleIDd5ANP07ZEY/OAPpBUH1Kqahjxdylcwfqd+/jES
/X1nKOr9N15mdKGdzNs8bSBWjnLqXYC7J+8Ky8XQ1HfNh1ch59ZtMb+1lw+JO32VofwxSFumyLR8
ND+ueb+WlQtwGK+2LxsdvrVRZXlKMTSt46oqsH4GIkaI6KMf4zJ9LjZb0tEQ7XX+K9CqjF40U3LJ
qgGiiQ/Z8jVovzn0Pn/V+a/6Ku4WD+fiSwAqbRyjjuJO6VpXh1QFfsWRcmyhLdQwnpRrDCXMojvc
XuYmg1+X0Jude+xJFg4qxM7dkleUAu78JbzTJNdPvmmaYJ00QwsPgv7MaXOXl1bY6NhMvdYusNkS
ZUXT9XlKs8hL2TKNScWVjYjaEOh1tNQq1o6HLpZK7xW72n3J2k+ydhIhPpS2ciXTatQ8NGj7lToR
IxdnQl5LPLHiQeRP9Wq5v5rso3koCgrr0WMAG/sk5A9h0eK1cOHdxixboaH7OlCqj0O3cf2aXFy/
RDr6QLznzXnKbYc+Q/d1pNQWUoC6ujGHBm5xKtfm1e0Gy3nSMLc61VWM156irQo0PfFX8AVeOTHl
loyk7JPC3brz4nTMEuVNw7ha740DBA3pFz+a4QBOvq8gFeoF3297rSHA6/qArtPwMgRc5wJ+kmO5
vfrzuhsbW/7ANLvX8bzpd7aB0iWjU57W27gT0SkC913d/vILy2HN1HvNe3uWUfBFEXLx5UdelpCE
+NlPtudsk9G1rbUt1qqga0VwGEOQVD7dUD0qPt22u6lxzW0Hx+viiDTYRHL3ZcrjdxGYMW83bTKK
5rJe4+QrmfM8Dfz2HWAjiT91adQsliOBoec6MEpB8kdJv4zOHWMfKxSR7vyYt5a+mxrXTsbOjGQB
Uys7Qxjgu3u98kRON1u8yGAYHRDVDjVY4/FKm17fARhzk6uyN4QyDrftbuq75qQtyQJv9uro3LbV
YyD86FiMs3+nYa5jeuNJAatUTSYsRh9Py7WnEhR9WHZXk1mu43nT9OwPsiUMEwp5G34M5pA/r138
uhYk2N+2zNUCf7lT6cCoXszYZoGBvoQF5QndwMKetw9dG73r6tGykZisr3lrWa3SgzYPFgz93ATF
cVG2ehKTfTRXVeAHcHgjyBXd+NiMJBFteGoWW0GwqeOau0KdL+upkyMv4Xp48EJFpWCWZIqh5zoo
SjqB7CMXQabNydeFyyjxtkIls5wCSzC4+uVfZlbHRMVh36KYHDO7NtWO9B/64V3Qfqz8kxecB9eW
hDON47oFv1mhUzvPBWMYh+fE5ywuT9X1/9LmAIYZ0GFRbQtGwzLGDHhtiVMaOXFlk8c2HBJ0SFTl
k3iRDUdmKIQUT7Cbsvdu/FLlH53BEtRMnb/+/sY2XGZVEy9ddvGIPJWQB4w6erjttiaza7trG0jB
IgcupdgC/uA2EaOHN3Db0c9kG81jecA6fxxxON7Kx9wB49fXoH92ikever3df5NpNMedRhpHvMAH
rhHHn6dkq2y5VVN2QkdB+ajKzUO/D89jlCX9/I4O/Btr2M4lL673kDl4Civ6A/fu47ACw95/p9nr
srpiHAsJsgf5Y7RQLymcDF8QtU2O0BCldWQU7il+XjlLdvH79ZSF5ACVuUceFjsUcFkWq+kTmiNL
MXvbmA1IF4XToVDt2Znrf2do102NTaPXsGh1mNTkQvLQBZHLuSlR5B0AaAFh9x4kparP9rfXlWkU
10+/cTnEauK1bMsucYdDRBbi8hWEtD96a1Y/VFFJTre/YxqK7tqg6J22ZSjSzLmI6OMmTnHz/b6m
NdcOyhLczhJWCtvlGJYqLXvQB6Ii5nbzBs/TRQSdcEJQLaYi5VAsdY8bO9zXrubRawFYkfRhEScE
8BZQiK27j4bO1XFRDstHKqXMLh1YnhJSDjl4S0i47/07SyEdHRflO66scg83xoIPu2aGlNlm44T8
+1JxdCxUBMBe19WySGvoG2wDwDm054jX5PM9hnd0JJQbeUMcrm6ezpOTXrEh62RT3/j7NuDonFRN
x7wyHjxsA4GXjF4NrFuRAFRdzPuC/Lzd/b97rKNjorgng7DqqzydIFQCJfZur1q5x9t8k1ThfU8p
jq4d2DZzPwwsj8/VFLwXKI7c+cqqbPl3j3J0eFQRsy0cMxdpHlAKVn4DfV5bCsxkHG0frgOi8k1M
0XmqCp6wxl92qhyzFy9sfquNy7t2Y0fnqsp4vjYdANwohLte1OWXeCltlRd/P4Y6ukBgla8UJByw
Tsk/lMWr6h7r4HRVXPXDdyq0DOB/1Qp/HnYdHSUFDYg1iF1clAIuID2pIPszVP72ONDN+dkPIjyG
AD4eFxRWfwmdqDjNTr18mgidXpbW+V6HMzAI3uReFQd4vgezhLqg4DdHWm0NX0pC5ftVscHisgab
6LirjUQk9MaInrt+PZLiuwP1RyYE3g+rs5sXSU/+ve1chtjzBwCrmGO6EjzZxsvDND77zcmtXm43
bVj1OviqpXnWKYlceNmXffAuH2rPeS1EHTb72x8wrH2dCMsjUzlI1UdnBT7z0+A3QLiUvRvs1qav
XyDNvlpOPiYjXUf45swwDWQm7bjlqSrrOEqihtP+ADxpPibFQjyb+IppPNq+jkdEyDtLP7s4qOwo
QSsPGeIUZCBJz0rLqcQ0J1q4wGulH4HfC8oiC833AXdZyqbNxgBval3b4efSwfl2YuycR3X1sc8I
k6C1YLWtJNs0D9ptm6FGhY3MxdmNFb9FyR+zPP+X9PfVXzg6FouXlfDWpYvOyJEfKUuLoHiVvfgl
mXuYyFAmt5etwbd1gqy4bYeykm187q8pLDfHu1+pyt1KpJsMZPDPyP8d6ZDZgNCGZaUjtZYyqr1y
QyxpxBohFepDTSDK2iNdJpoQiG1axmWYfR2uxRbe8t5Z2LmXjf9UzDjl+ZL6P25b7X95j78EcJ0v
yynqJnJULx940EZQLC/osoEEZkGNVdmIxyKsnGdvpVDDq9yO7tYAD3FJQBX9EHVOcxEu/ihzne6L
gkTnkJRFN6WEKXEKA8ret5sq/d3ElvvYGxydbwu3ljmPG2CPxlokGe+e2Th8uG2K67Xxb5bQ4kTu
bLyP3YydA2d4nbClDS152LwsT1qA6NJpVo/BNIGGK17z/e1PmuZWjxtkWLLCm6v0Wh1GonzXQ4Th
dtMGp9aRYFgzQ0Cvr9QZoI/vfLWtCffz6TnGw+Gdn9DiBt/o1ItuLFIlg3M3yFQ48uzjXez2CAzG
0YFgiySLt4IxKG3EB6Ahk8BarmWwja6UGLqF28YdEulTF5QQnZ79ncvK+Az6StsmalhMOv9WHIIx
YHAqnnrjp9r/PEbvK//sjp8a/3cbPNLZcv4yBCGdjEuRFgLs4A1N+XZufEi8Q3WxOQfD7/um4GrA
Nzv0HHRgygtllVICNit2XiJqeaUyQLEdHR/WNxN0a6dIPhSX7uJ8qo7hfqbJfPD2znkVu/v6r7k0
KHZAgeaC76sOJ3nyhr47siayOK/hkqbDxIKItjxQQ5Uq0GZhM+bBy+qpfRQknWsJSYaUGvDP/50A
UcVzE+dFfG42emybX+30Y1TBrmrwdFgOTzFSRm2RhM19iolOqLm0B3Ylii1GPlQZT2T30esszmxY
qDqELA4ExXUkkw/Mb18zVyY4XO7DXl4GadOdNRwAdHquRuJBOOCEnSNZHwA5Pi+Q8mRV8DDz8REE
SDy8jx7Q0eFjy1CFE6VFnWYlO1LpJLkQ4GSJsTH21DL1huino8hkKxfhgNUwzQFMizi4FiYba4Rp
LjSvbumGx9vrwo2GJ+j0Jp1zjpZXsny97XSG6KqjxlhV92HA4NmTeNdgdXoo25tsTLemxjWPXpwh
4tOGMvMApO+PLu1+FCTPoRooFotbm6yj7cmLAH49o4Rj2wHCDoILTTUcQip/BlN5F4DEoZpXl74K
Yg9keGmZj2fIDGHrtzEFmeyjOXDHQK3aExznSnFYqs+9+x1027u7JlaHj+XTugk6tzwNBgVOKNTM
gFdglvHhdvOGFa9jyHLqt0scK56uQY4bOcVzro370dT0NYS/2cdKoOHVkHs8pf1TL8eUEMdyhzW1
fF1Fb1qu6YCVXsR9yksoORd99IvQ7j4aHEfn4mrmSsahiGVauH2S4WjYqQ2MZbZ7n6nv19/f9N2N
JgHlx7xM1+r9NrlHt+OWaG9YhTr7FlkFWN7xFPQQ0Snbb3JoEm+qSRLzzjalpk9objqWJPKWMivS
OWMH4baA0tDjQG1UzoYooDNuTWWjmqZwqnQoL0P55DQCHMVfXKru9CXNT+uAyaDysv4BjA1Ir3TZ
L0jrqf3GotryBcMIdBRZsLZu1TZelc5iuxRN8zKRuYaeEElyt7YRHxjOQDqWzCllz1ZRD2eZZ49y
3kB5XSa0RgHQEhxw374dGUxf0dy3Jt3YqsWv0my7zPLKErEkwvk4kjUhtdjf/ojJXtff33jDLBTx
kKqsUtF9LMtzLD6T+pwzyxAMy1XHlKHsJ5yq602v48/BOCfh8qu+7+HK0cm4HGSFSrXgEjAHVRKS
X/X0aaVfblvFECN05cQZxT15HNZlKoqXyE3n5dt97WruW/sxrQZ/rVJnEkleRYeK2NgsDOfAP5i3
2jV0JoXV0jRlgrwF8Q6DJxNHvXg9SNNteRnTjGoeXBQ93dzKrdJ+C9N27nAgrx5Hz0YnZRiFDilD
yckcdVOPm536p6CPZflTuo9l8JsvL7OynNQMk6sTbikSh2VR8zIdRQVCRPDXX8qaLi+3p9hgIB1a
tiyz65EQI/CEoElFTvWVJMgNbNTrpt5rDou3hWJ15dqDmalLgKI88NxGhmgION51SG9igR/0qyOm
pU6Z30Gy5bWuf1Vjncjm2NmIUUzWuY7qzSfKZgFgeJ3rdByr93GZ7yKX7iDNcd+5RIeXhfUso6XH
1JYiP0LzB48s729PqyFO6rRbtBXB6gdtmXqLOi+SvSoRP5ZbcVHdnbdQnXyrjrsJxCukecjI+mlp
uiGJxuHf2903rRrNbZFgq8Hxi1Wjtvrdljf/ZJ2NttZgGR1aFkwZZDLjqkxj4Tx4vrdDDUqRjNVT
z2wcGYZVo2PLvHppxla2dSrdKSnE8MFZl7Nb2AqMDMbRubZAlFRENSqx0mJxvjlO/E8e36eQ7vwB
KAMlSttJUaZ546M8rUtoiSu5Tebd1HHNYZ1ewe4VTD8r71T6HBBiG+u3yeSao4oq6/qlFhA4C+ff
3bidh8U5FJWtJsfUvP/fOBDmawsxQYVjR+YlqlsOoFcBOZVnOXeYDKPts4S2k2KolkkLhq1wvDK8
+4G484Lyv+TemyCGSismO4XWe9WclT8/+9FXoaYPd7mqjidTCvo70xjjjDBnP702wtM1x/PdXY3r
4LF8HrNaNQz7a4AMSLfrpKW0zRAF/oCMCVbUkIuAxkCxRPuBT+UhEN54cqFGewSnrjjcNwDtUIzU
45hvMazTDGBoDvlBbraLvmkI19/fTGvucJW3lFQ4F8jPA4G8LQEaivpJSOnP2703LHudWsvx8I4z
OYg0W1/suX9q5nZfO3eaRnNZUuKVvx175FfEZ9FmeyewRTGDO+nqh+BVH7IqmEtURIIbmW8n4AIt
9zVTrlcHiDULWVEdM5WpKlqa1AMuOdWVmIfEQn3ugrhPmjYuDkPY8GQJYnaYoFF7uj0dpnFpGamm
wzsXjVYceDwBATzycJUcu69pbcPFk2zPmhyTUQU/FxIm3OH3uHAY69ixZZYSmnvXO5U/QiNtPNFx
3N/u9F+XJ5q+nsrfeMAsJhDEtojK6yJ3YxSihHQ6V4tN7fev5kbzmu/GK9jzWxeb4dDkxyUOTjMk
H2733NS05rvKb+Mp7nBhq6N4Jzz/4nfMskj+GhbQ66ux3hilFQSvuapAgk49CD8/xvkzTmr/D26x
6/D/eIHFB65jevMBt9uQOeLRcAbXcwLOB+ksSU7/Vc2xVjaGD9Mg/P9+I7vS26up5KmMJsDr2t3K
yselKg6ss1V4maZA23OrKhigGus1eA9lfkK4B468qKbH+yZYc1XfidawnThPM/V9XcsnvjXvb7ds
Mr/mqaijyxeO9/TzMn4X8rlrxgOnP2Td7UZ1VzFTGOt4sZnT2Wuipklrj+xIFz6v/K73YjSt+ewE
hZMGgFWYfRn/6cDfcOp5fldyGo1rHlvmblHlLvot6hnMLQxwtXsyIWhZc1hXbaSKkZ9L+RztMs7f
uay2PLL+NYeApjWH7WuygXo2bKDNe5pFfqYcdN0gpWLuzveKBze3rUlDuNR5tXBCdgH0humDNUr7
cRiSggf7lkY2OmaD1+oCh8uqVLx1DU8Ltf7K+HgEpuu5Hn42KCi4vfgNTqtLHM6ArA+D3zfplaiu
z9qD69hCjsk6mscCNef7WdnxNFw/OuOwA695HMj9ff3WnDYarySoPkzPvX/EVgPk7FosYui2jtsa
qsglS1DzNO989yOrIlntZlK1bdLLwhX3beI6bKuiQACCOeD6VECpWyTFRPkHJwBHj+U8bohqOk6r
DgvfkcvWpI7XJnGwC6YnUv+aZrBnWKqeDW6mI7RcdwQ9zVY16eiFSa6mHZ+fBu/n4q4QGnntRgt7
g2k+rr+/2R2RxNlGCfaYNHdRkihBdAvtvl1RFN19S0nHVkmKe2KAIJqWLugm2bz3e1ty3dR3bdeF
3Bdl4hrkWCAP6xSceohdd2tk2RMN4UHXMZwEYOah6BB/ouEbSnETtZCXCfcJ2dgikGkEmhMrJNhJ
GbTYAIqTmFXS1K8Bfb3tw6buaz4MFi0lSA1P6zzvPGyQF8/JOfAEmIFtaHBD93UwVeetfiiKAWuU
VonKgoPI4teYINdwewiG8KlDquatC8nW4MxDW+fgD9EOb2f3nWh1KNXiMT/kJGrSrRAJeP2OMyOW
FW8wvA6f4mMxz7g2N2nffpyWQ1s64FI8tjYBlr+CwEJgvv7rsRAWD7xs8oaH4OQfxXE++6ftMJ6G
8302v87Fm4AQB/XmAY6JgFAD8Cq9RFprZ/5Hwv6Xo7hOr8V9VbohR9f7vXsMduWBXSAetw+O/Sne
N5YktWlRagdl2gPiInt8pKA/PP+bB/UJqDXdNo6pbc1fUf059VsrvbMj+aEotiSM13eTtMErTetd
c9myoAVtkPVK3eBzAdJx17HVPhs6riOlsrIJfUqvYb7ZcPCWjzWv8dxJmU3e3dB1HSfVgfwj3Or1
Gos/yiU6jpGNUNjUsnZI7nqojvKeyLSbzjEKcBMSMhvzhMFVdTxUNsvAK1eYpQKPYbR8aNdUxPNO
Kcsmbuq75qvjNhKHIKGAy48CEQLdl7GtEM3U9PX3N34KMcSu4wJsbDneNHZSbXga57MNqWBaL9rW
KiIuqjZwmlSGw2tbfIg8RJnZVolm6rvmovHcroCJQPg5KqCjltNTawXlmGZU89B6njdQ0/vuOZ/p
wc3nVw4ARIuEadJ0NnyCyTiam7ZIWuaiYe4ZAqHv1v65RSkg8Kz72zHGEN91QBSSOCqLm2B4mLuP
sfeyzUPSbSJx3YdmOPPoYz5ZAqVhFnRoFIBRFY/U0qTN5O3qab40/Xy4PQZT05rPzjVxVV7DZ2n2
LKFGKaFhfbtlg+11Zq0RPIL90mDp9FV3nmmUyGD+vPnrfbufDo5auShHgK/c87SRk0eKvVrW0+2e
G1amrlFIWzqydoBNguiDO++G9SvmkwlLx02taw4bQ78P2maldyZT8CSr4NxUV/1qp0xKcedpVSfZ
YnCszWcSti/xJobSFDxInBEnLIvGtPA1151RADyFE6ZW9V2+Cxh7ibd5Hy1DOmVlmXT4x5zgafVt
m6LJZrofN7lb9iP2LEGW73jTOuWR/JSBGESstlu6wRF0vBTP51zlbPTA6hW0iVNGFPU8+V3PTWGs
A6XozNXkxzhZEhlET1nGwu9TJO6qEEPrmhPXzAOExiXuOaz98ZlPqLCaRdQf73IHXaLQi6sC+ekA
KGHwtHHqHaOt+kDbD20EoObtT5iMf40hb7bIsvUj2dVuA1CB1yVt65FHFxeie/C2MM/1q29aj72q
XTYfN4h5Y2Eqhw3VJHJg8b+3O28IdDpGKq5l60z+WCOj8C2unzp/TqbV9sRqWPm+tgF74KBdXI7t
vZfRvsw/+mr+pUS4K/Ppvmin46WqDLURpJ+R+eqqQxDtK/q0gaND1F9um8c0t5rv1q2b0TrG5jVM
/07jViW14w33rRsdJRW0oiFhkTVpEfZ7Tj97AMrf1WsdG1Uu0JfgBcGxiuQ76bKLX9mypQaD6MAo
IQDs9bOuTrGvD3unOfuTtLErmtq+LqM3S31G0skVzoiTwgZuFxyQ89qm12VqWvNRJ1oKNS4DHvLU
IBNEtArne+++47d3/eibfjetipw6xyKsRb6LSX2ppQ3Qb+q3tt/6MxgPobGB9d13iQKhlFzuXX6a
c/K570CpguXXjfUhbIZDjAP+fetP22L9oINwSjTVKZ7Jdoi+p26b9rebNoQUXXmQraQmIaSOUpSw
nqT3TLYEhawnZZOQNrSv46BIRZd+bK7tu6lf7qMiTiR5AtrN4vSGeKuDoJYRFfAMulZnv1X/jIQ/
C+6GSVzcudB1FFTGQ+EWFCl1+Ol3Vbh5Uozq123bm/qu+afLKpdXwL6mUXZq839R1I2v3WkXzUEF
6yOvAE8X8Pw+rrB1lfBNPAAobysYMHVec9J4Hl2nZ1iTUxwfeN/thzB7EYOyrEuDo7qao7ohGGgU
zXnKSHlpi5eqtmmWmVrW/JTRsqucGccLFzJfewi1pj3UuS37p6lxzVMZAbVk5cDseInpk64e2gMw
0zaVI1Pr2u4ZgNBKVYW61pp9Wfnr2N13pdTxT6ihJhMAtE3akmHnyfkUBbZaP8My0RFQEcETWhFd
DxRTfXCi/KnZ2r2S8Z091w67fKDiykaPfUgGa54gp+K9LyChdrztoQaD62RZJRmhhF7D4HXJHyK1
XgBvva9lzT+rLS7KAcTN6VDXu0o1By+zgYdMnb7+/mb7jMet6Md+hesUfTJMIIKPXcvh2TSbmld6
/ixk28Ir6yr3UcjXHBFyn1g4f7ptFcNuocOeWl6UWdlnVUqi7dkrvc+VGPiuZjJxIdV5+xumMWgu
uoXZBO4MCvUM8kLD19h97W0YelP3Nf/MMrWqCUD0c66cfe98KdX0wB3vlE02oeC/zy3TYU5u4WXZ
FuPcNUbbcSDsiXm2BLyp6euL5ptl4wTdFqmKD2lMgh0XChcM/67zC9MhTlM1bFvtY9mU9bsVhAmD
sJXW/93iTCfHKuQKqFwBGNLofi78fZ3JpM33xHaXNjWveamT17XPhuhaTROEyQCYKPiw5vksQet5
GukUH+9Zk0wHO82ev8Zhd83plcs7wPs+RNF4LIiNXMc0tZrbRgETfANiJV1B5JmusUsvhNro/k2N
a/tp7wTe6oB/F09yQeJWYlcVv++ziuapedZEoD5HjORjBGbQ4qDEsF8bW5z8eyBgOinWJLeIIRjw
dCrD96z7mQfky7i93u67wSo6tqnCk+rWObBK54qj0zhHRv3Pt5s29PsPbJOK8gHpPDyvlges/sPE
0jioDvc1rm2oxHMmqcCZmg5VvAtqb7cO5VGO6/528waH0gFONW+GSEaFd5bUuYzQT+/q+knRMeF5
aBmByfJXs72JYxRcfJXsgPHA1v0ZGRP3gXhcWfK1psavv79pXPkKHDjXCI9Q6ey7ogNVM2mcy23r
mFrX/LSncQ7gVs/TeAEd3DEfJhU22MI9r7YAYExf0Jw1JijZjobJBUHIKs953qh95lDbpcM0u5rD
egpZ00HM7llA8mrCGdJv+feZPbR1brH/dRn++RTNmLbDAgPdbxSkAmnZfqbNLlg+iuVROi8VsWUf
Dd6lI53yEOgFZ8qHdJkioH3dwwrk7yxbyxQbTKRDnIJuXUZOB/fsK/ZPOXxft3YXT+2PPLOxrxqm
WMc4tWAWbaIeWyJ4m8ad23rDrly8+94vmY5vijcFtdKK9WmGVFgdlnuJer7bq99kGs1xwxkajXMP
mhwRf3KRMx26V284yfHemdV9F3tfNG4LTO8Xn501P+Ru+CMIbYUSJrtrzpuv0xgtM+JOrGo81o/u
ultzbtlOTKtS81tf0AFKjQD6QlJjh/Nr4kDLMpum423Tm/quOW4VAZdce5VIBYNMaTMf/MZGa2Xq
ueaxY+yAFkyNOKGJ4H2xZQecvV+zO7EXTMcyLRFXEcPDa1q349eNtg9N5VhOrYZYo8OYto2LcWlQ
+aLG5iAJ+cTL9iWa3SphZX3oM1uBqcFCOqYpmkdwoJesSf1o3YOJ9bnYmqTYCssV2eBWOq5pULnH
JhfP3ihJfACh4jOYmXfN0L+La/Xp9vIxjeD6+5tdMRtXb6kiCEsqpz1REr9udbETmY1XwzQCzXEd
tWUj8nx4NNjqhy5vk2YrX6NiTWpsX/eNQHPe3iFDMHR4I+XF8psTJIe36F2RhZalZPAvnR7KKYXs
gABzz6AI/qWI+J7X+Z1Na67LQ+gzxUDzpQxVoOU1d5O1Fsi4qdea64Ydr2a3RIpvVOJLNS1NItTw
47bBr7fKv2zkOrJp5ER1+ZD16dSX+85p86TqtxO0NQ697+xl7J+j1rGRHBkGoqOclk5W3QxS1NRh
HTtsUdXvi9xWtGlqXDsxU1ZWi+PP2G+DTT1MHIeryb1LMj1kOtJJZJEClxXOO6tgCV+C4xDzw+0Z
MHiVrh/oDhlFBpT06XLNC//OQLvbrXugWve32zfZ5fr7m6AgVuKNbbShuKaWc5LzebjUk6zv27F0
0UAOurDCEwiaCnRV4cZ2CyN3Nq3ttXnuxGUQONcH9C1tVvkNtMYW2LbJJrqzjg7e/gsfHhX/u/r1
q9+3X25b2xCCqearMQppGLjD67TvLnX3xa0PbvzrdtOGTuvIpoLRIs4HD01vn5WXPw1Wlk1Ty1rK
CTRAXZllEdKr1Te6+E80cD/e7rPBHLpIYBWKqspHFM+E/ENWvavc17D/cLtpg9/oUKY6VEtZN5jD
qH32y+cM9Zm+QtKssAR0U9evv7/xGwa+ksVxA5T1O8se5fz/qi48RG533w1QxzMVlYfdqPJ5CoKt
rxuOTrsSRRGn27Yx9d3/b9+FCqOC4oUfOaZxX019Dy75eKdmcRfRSsh0LBON1xHEBAMK3hxQKkRk
P7FiR62iqqb+a/4Jwexlph6yH57je9DY2uaHiQTNPqCN7TBjWvOao1bgSFto+z/7Q0Zqe1jY+HLb
+IaWddDSLDtPThInAeoXgI+p/RR7ljVpalpz1Iyvoli2GCiFpXxhkcfPKhOdJSH/92LnkOmIJchS
cRqPTICKLQb8GykV8cNtIPTksl2xTAn18v3sTns2vLttKcM06yCmOpQBjRWy6OESJUtJll3XzOdo
vBOKwnSGJy92/UbVWKZ+P79fgXfcrby9M2+pI5g8KSKgxRA1x/JAKQ593YVPP++zjObAHmo+PRoV
TRoOfuKx7eK40+M2FHc2r22tjQSqtG+9Pm3cVLkPXv6elnfOqea60AloZpo5OG6s8sBj/zVX8OCY
fb3PMJrbbtBdJ+G48P/j7EqWZWWZ7RMZISqKU61uu9vTNxPjdJ8NKir2T39XnTvZh39TRDitAYUJ
mQnJyrWSacrQWCfd8TTMc5rQZp/OhM9U/NJQLWEIIbhrNnxoneOWk8i7QgLG6PYnaO6zKoqJgesD
FfWsTkb/1M7kVE8figYIYhHxwD/c/g9NoFDhTBstoPpJO1zH+Sdq9adyH3kJrHNNx6/SYoBDtoOT
GdIugAyRjT7KI+oh1XHfvK+R4tXoJSv6zU1TJC6vP6apOHSLqeStM8n191dDtwWbnELgcT13Xmoa
HsRkqtpo7lAqrxNfiUdojkk7/fvNOazsSORTET7O/eO2i08OZlc81nLHauwJCk+bXM5s8eyIlj00
StF4sc/yit+WBQ1BSo7jTtAG4QVwOFIfgsqqdslx4gMUx5V5utUZwysPLaZfxBKfrXreWVFUwU3E
BV9PSxEt+eB/9N3iHI6/0tU3cVr8VcF745KsgpsWN0XuyIhzgVBK8b0HmcOBDXV1nFc0p8mwyg/L
mHdxJZ3vq12TuIOWbORU+e917qu4mQrAZzv2ffNADb1rtVQ4FFRThWABvLBffluiqiPw466GnaA5
WKusUKXFXLeuYM2tgx50HILXmoj7bd1ZKVG1Bvu+9NqiQUsrNL3fl1tVx9h2u8RNfUYUL1+r1nNW
t+2ToY1qTNlbN8PZS2cWJSUP2ySo06G4xmy8k13/whXB9yqszhXNDclT9x+Klzse+vVbH6YPt1PX
V4dlO7bZ7y39dXvX6IZXfHxtcptMLXyQkM99dxnyOSLtSw8Wm9vja85zKjmUPdF1c13ZJ744VyyL
x/IZNAqGwTXxWwVHrbXbQn7LA3t/Or1rp/XeyUfTdUZjGBUdBbYv8CIE2JJhQe/4XNEoa5dTVvfH
dkZv7i7r2EqBas23sZ8I8EBQoK8vPCNdTOupeLSGbF9bLlNxUlnhgtO0Q1fbunaIrhlvfDdyq7nd
+wdKfi4g48g58lAicciLGvRvHtnS/7fPQKrvjvPKISqBShi/Fw4YQnNUmGfDlVi3fRT3rURYTHO5
4D2xWKK+ERfPNxFQ6S5OKlyqHIIRvmXZFzp1cZbxeCoYjwbqY4HRWOLjQLAVsQXtSL/eR37CbMWX
LVoy6E5jJUBAcEAB95n7teFtVOPGqsSgM4x+ABgSwAGp0x8AVa3isNl4FBZNfri91G87XKDipxq2
Vvbq4fbNnXM1/m7JxzGPZLqPyylQqaKG3nMcWoBbfBvBctrNMR6sDWngbeMEKoYKTW3jtTwhE2/m
xyXrISCCwnlnYul+e5sGKpCqR9l6LmQu72sfTC2f5DrI+t6H1KCpC033B4oHk8IqwfnQwDQOQ1Zv
+nmLlrTjP28vrG746++vTtlVtQReb5XOxVtIG5fCmg5zw028j7rRFSdetiAb5xbrKusO9OW8fHJG
U4Ohbmzn35m7qAitToP8soRbhM7az40FlPk+qyjOOrU22WqI/CaDmP/YqJhfMh7ku4rZgYqfkoFV
iaIP7Ysl+s/TtKQo1HQ7Z67ip2ZrsFBAsatkatuIQ+TMCU0oFY3BVfwUJOg5uGxgcD+bz6VX33mW
tc/eKjPUDJRdtrgolTdgvrDT8qOYqk+7llJFToH0NuROUZFL6XR23IM/9TQtngnNr7OJ4p1LZ21A
pWDi2coiKHLH01ztiuqBygeVE94srijcBMpgABtNp35dnyWvDclbN3PFNcFsZ6UBtF7AlOj94Hz+
TQmaEW7bXBNzVR4op+jlGhYo462Q+mJijFLPOlFvZ0hkinfysBIdrrvOhbogwubNlH9ox200vN5q
Up0KlUqrwh1Eg2esFiRWoZyOadB9trP7aTHxtmvMo0KlhEBdAJBncqGr9cj7h3kT/63SJFT9dnUj
UJFSzuJM4CTHvYejIHkaGOQc+rZD/xOBPK0vtzwOq/lrB+ZHw2prdpIKnCpmUBDU9YDPIdnPZixJ
RLbU4L1v194CFTZFSe1V2YZzhwfxoW46OOS3XXyCvG5misaa5Va1+7plgGiEhxZ40tcXBjalRrBE
OO/XoDjd9gadfa6/v0qxgN55ZMo8ckklkd9Q5pu7qK8W9u728LrdpDgyHaXvsr+7aewOPbMiuZAn
oG0Mw+vso6TZgAeW7V/DkJ9VT24go4naH1y8LDit6eVOZyDFn1ffZ74UKOA2zSSOE5pdnze6mZ6l
dfZRCllksTmrMuTytfSjNpv/pONwJEIaXmE0w6tAKrmsbRMOqOwMYxZz0bwfSpCX+dKAQtLYRgVT
gbcpsFK3ufYBhdEEKY2rwu/tjaMbWrnfdjMfeF+DPX8CcHk+9D5oDc9WC0rM2+PrLHPdUa/2fT+t
QbtsnUw2S4Lzf/3llN5JCM9Qe9FN//q3r4YfR9sJ8hGPUWUfPKOuDeoEYbh76mZ+/ctXQy+LDFnJ
GF5LHYsebafrDhYeCVFgGEz9yxq3UrmhOo9tJZhawRJfFp+CMD2Um5PIHnfpKbjss7/iubXvzWlG
kMiozd5DGSqMoK/72Iq9hx9VWC8nRVc7srSBmCVR09WHnNfH23PXLa7itF1Vgy77WnNsoJkc8OFY
2ZXh+K1ZXBVBBUn7dRgt1OxwTImoPVxWH1JZw75Oo0DFTAVsq8hyJTJgJOzPAyd3nInFYBbd3BWX
JRZvt6HGU5RvT08uwTGcpScSegaMg2ZTqqiptURNrWVkujj9z3bKorr5JssT3feEDy7Kf92KWxma
gh2ce9J5CaD1NzH/G++r8NOuPaNq5s3Qv17WeUMXGTSMD36Agn8zMcOu0ZyqVNxUTcrFcTYXr90y
P4zNocbzn1d6SW1BNas6cm/Zl2+p4rVVP0sQMeIlEEpKceke2UYjwT5ZJrVT3RZSku3EMs/1PdA8
bpSkAD6Ozp2/oOg7Wh0/3V4I3V8ozuvyUGzTmuIVfxtinkL9z/9J2T7IaaDCqlDSXK3at70iIsv9
bH+unDPb132E/q5/d6ic/MyRAZgfFms7di59SPfWcVRkFXocHcIWp4DUQHnuyy2LawffcNvimnCp
YqtEStytCsCMU3XsoRLTSy1BZbhvbNVri6F1UK8AIZ10v9tFcb9VaOfbN7aSaDc2NiIL6HQZIADq
TqhQ1ybCHZ1JlGOxLzbhoeLqXKD/93QtKY7uYtjff9/O//d9MVDRVLOLxpA63bB8g/wKGogzJJpi
q/8q6/cEtB7hlkde9Z6s7ypWH0X5tFgcWq332fYkwvcSOoRd5p2a5hCu4cVNvzR1BbLVMurrb5P4
UXkv+4yreHrmuvPkcFSc85ZFjr8c0s30tqa5lnmKh7OU5mu4Yt1Y28d2/SGrfzrFzxKV9Gxfu3Gg
orIIlwjlPeoTnt1EzfZzgwrqNH28bRpNolOZpOqmda3Un4EACOzvZTYfaBk+Z954ztdvt/9Bs/1U
bFbJM1mhaQCH66ry0dpJDrxLTQUQTTJScVhW0WV9YOPwaLnbJWXhkTiHydtAuf1lo+mTn+38CMX1
S9ls4QoWgktl+7HPxKHg8z7PV8FYcx/gLSqFfephiPpiODC6GYbWpB+VSqrOAMBfRjRu1GF/l47t
13YK7zqP/7m9srrhnX9zRMsK0IKFAExZ6OCqtvLZ3aBbN1IDVYBuaypeS2Q4ul5ZAMaKZreWpvcz
BRlwyt753b7GmcBVvNf3G78eAlxv/lbl5+3HYFdDNLum6KDZ+yogq84cFG1Qnk/4sp5kl51p+fu2
7f/CAt6IvCoWax5TvwVj93TZ4LQi/BrMv1O/d1CnyyPa/7RCFg1pChnBAUhO+QGdoHFJ5KEuTLw2
mtVXgVoplXiWbEI02+XilJW/PZzSCN3nbypWi5fpOrNrlyn6XmpQPQIiQsPRsLE0MVvV43OKYB5F
2nXJZj8RPArIEX2s93L75S3vb6+OzjbX/fDq2uyVi1UHFJUWR05OXHvtcyGq7r5CrDVcaXU7S0nq
XskZqVDDuWxTfmiZewo7E7u6bmjFrcem79GrVqMHd07/IyOklMLc2XnOUcX46rkbrPnax8TKFu+m
Y+FEWzvvHV3xZ0rmjZO0lIlYliryWikOTQFJ0NurqjGMCtaCQGzajmKtElJ1+ZGuPH8COjc13Ks0
4U6FatldiuvytXg82+JTtlZxL9kH3y5Po/GwovsA5dJcDEASVktLk0yAVhMUGniviW/bRrPjVejV
kOfpYAXo6g2XF6s6gYQlGkyqcxp/VWFXaypdnsqOgq7z+8juq+vpmP+35V/71vQ2HsIx34imKviq
nGnTFn5Pk6IdIhIAAgHogDt+dtP1uHbveP5tHj2DqXSroLguaasxdWkOgsfBbz6Dhnp9T/x052Pw
Xwr2V6EnTCEsOGz4Er5+CrsxHhd+2LfESj4WdSrykGCJHRut+S/EOa/lx9tD6/a+4reNi2iQSQ5g
mv+p9u4ZZHWn+VMud3quisByRO6QzMfUS1scqJs+TfM+MuVABWC5whfNcC1ZWhA0Kbs+3qZ5n8FV
2FUfpj0tghw+Zb2blvsNLAvCJNGmsbiKt9pAIBCQaxc+H97T9cG3/+TVZQlMeDrNHv8fQb4Besbl
iNbADIJqbn7fU8eQvHUjX39/tb/F3GftsKDtE83+fuQ43W/mFC+3t6Em0Kh6fGHWWHigwloudh+F
7V1TPMt0iHLgWMjOFKUiruCOclsY6YD7h7j51shTwYLft+evs43ioWGekjJYQyyqXCOQTt/NXWl4
fdHEdxVZRZ1KZh1B3wV1DkUPTSM8QhqPkm/f4iDV9u+atpbLS9IVfeI1TwT8ke78O+vDY1On4Eb5
aLWrYe+8vb6QsPr3f6C4AlTb9X98kqTZpa62yLP/hOKhMuotvL0Evgqy2q6yQ0VRyMR1BryCrZkd
jwwo5z0LDA2Qfz9A1BYg227Zg+/R/yXQQRXPXbPvIuqrgnwOY6WXgrs32YLRPjQsWyLhiF2nG1/l
p/KHbEZLNuJNH1wI+VnLZ9o/je2XfXZRUmpRNmQJ8MqQ5Fv5fg58P+rYZBLgeztU+qFyHha0pjxr
hEykYF+mhp6XbX2erfGdO4md66o4rlgywPM5mNOatnuUAXscC8NFSjd5JbP2eecXQoKrjkNpiPT+
Y7h0D4WdRh0l724b/+3Q4KtAqwYMsG5Z4HXTmYf3aXvvZsXL0JroYjQ+q2KtmA2KcGhi0WQa0Wo0
oMfuqRxkhK7wwvt0+wM0NlIxV03P627Z8IRRSCcGMXnIppjYj9s+lUI84f/rtYNYKqjTjhTS9fWd
qGdQpxHDxtHZ/vr7q2zY5giOrB9lskKUPQXySg5ushDruM8ySrLtB8HAigu/6rMmyoKXCtgTEtwX
6a6sgsbNf6fPq0b2UAnHfQ3QjWiovI+bs80Ha+p2BjUVgCU4t0rfhmelnn0UHdjfFpMusG7bKE47
ZAxyCCtCfS/8D6jyHDZI+ERdiPK1Y9LA0a2v4r5WNc6+53MvqSb+fEWOElCSbaNt2D4a51LxV5nl
roSIyYaow4MFJd2Sf5XblzDFM7CpU1aTEFUQ1gyNznJbcCWvhQvB6gJSxK4BcKKb/fX3V5tftFXr
90Pj4v06O1nNI+PBF9HkwVGWWVzWk6knXfcJiv86Dc37dKVdIpr2VDLv4NmGL9CNrLhvBmpbibzb
J4St0cqX+CrOdNt1dcZRXHfla7+CatVOgJCOXHFnL19Z+Am9Cf2+EpQfKM5btuOaChebZ5NrTOc0
QuuGYfI6uzj/rmxau0WbV9RJiqk9lMV28RuTjozOLorXChH6ATjcHRzQ0E3Bt4PryZg0//lrfvY9
U6esJjYEit8WztiPPkhAALWSqHK9pxO4vPilFfs2joq1coqhDOYK48uc3hfQE6jWu9v7RmN6FWY1
sLqXduEAgkO6r6Co+imyfRh4X6Wpmmvp2ZPlOYlY66j35gMe9w+3Z62JkypFFers2wBRL0SZFvr1
vXh0AvC/WcG+tgxf1d7Dw++QdgyJCowUDIq9YXFa1s1UWSHXzfe/5SffV5x1maBvOLiSAtwJYjaL
Rlt1wp3oNGZu5HvbJSvbmHBITs3Hnv1322TaP1X8N90WyusglMmU1fFY/e7YfyL83EDVN1ybA0Gh
rShiNw+iRZjKbLplUvzadhYrBxeDl8xdgAtqHU02fRlyabi/6/au4tuoLfduWYM8hI9uBATPcS2o
YYPphlYcGhTedeNucLhlDtFUH8bgb4lvL4RmaBWG5THa+Wk2IY2t5LkKrtx2g2FoTX8XZFH/DaQZ
KLCIYyNGz42IO8jD11LEbfA4Zr9E+zyz9SVtn9Pi3b4vURLyFpDMzW0PN0jvP8kAIm5yQ1TSbBwV
jxX2ndNWIShzeqC6o8XPsmhGHD+UE7MNK6wJ2Somaxw4ODfw6ASJjE+Ne0kLEQ3Z15kUe9fiuv6v
jiseh4DZ2OImc1XGmfI6EhwgKjxWb4s81uGPzP8spulgQ51j33IoDu5DoDuvWI4kRFk0ziO4gPbp
CPgqNmvp6gXocNw1OJAOdV7/yT3n575ZK06M6iz1JZIQhNd5zLI/U2ZCV+s2keLD4+yN1TbjNtPU
68MYrOdlQAEoDT/vmrgKxxKjLUk4XOnQnGo6S5/aIMMUhmitCRIqHgsvvTLPFgQJKKmeufSeCTHp
DuqGVryW2gW0X1PbRWkvPxZg4I28umoNu143+NXbXm16UHbOIE/GBSYd6zvfniH6PRj5NXWDXxf6
1eBpixeJ0oVRtrU9VmL83NfZvlSiklzxKffpkCKUsX745YMxOCqXyfB2q9mHnuKXLW/JBFZQBHxs
bVmLOzI/b35w2LcNlRwb9kvboFkE6gRNH7vep3zxDCNrMAe+p7jmYKPJmYl2uC8+tx+nl/Ig4gHN
wtESk9iJymNgRaav0J1OVGDV6spuJQP+a03IqT0tl+Jhi9vIifDyakgqmu2jAquKte5J5ax90hXp
MePLpfRNuCTd0EreBVVk7ojrK0VQ0DNaKE9jbcixmvuLCqfyCbhwV4kgtrrT40TDH3VQnquhfT/M
5V1dpybFMs0mVZFVNHfCEQBNNynS4aMUTpS5w2M9O8fbu1Q3/PX3V65rTTm8d6BuMrdVLNfxMAzh
B1nx37eH11npui6vhkdBrwiZHfRJVU2RJ85D92Go74PqQ9Cb3hTJ1V3fOLSr6KoACFA5MuxQGvln
kCEdxXl92WLgbmJ+CO9MxAU6Syn+zIeWrgWKfMmSTgeL54eiII99VxkOCZpjj6rXNzpLRi0HVSwI
D/IryCYGWu97AfrHjpkIxXWfoCRe7lfgRgoWN2m3EOc2dln6z26+GtoUNaOrIKvC5iQcG89NbIDn
EKMif3EunJkUPDSurAKtKtpxAU4/N+lBntMO/SkQ+5A2vgqhEqKEwAOXOOoULaQS2BlqzsfbDqAz
ipJ3J7Cv5aM/u4mkadxn5YFIC0+mpr5WnVGuf/vKvyYc/WTXovRGEN/6cHsk0j7dnrluaMV1i9YD
UyAJcByxv2wNO/ZOYYj3OpuoeVeuMpsnbMPe9o/FaMfCCuOsN122wrfjgUp0Jep8HClUTBPL9+Ku
vJP1pZRzzPr8sG13RH5fR5NSoO5LlEQsZdHPoKVyk0pah6qsn0pceLvMMRxQNDFBZbzyrbmRNrqj
EkDw4hlyOClrXpbFiVmRf7m9ypq/ULFUspZOsy0+errbewjIR3b94DRfIcEc3R5fYyEVTTX6bGnQ
E41dxFnUoxQgGhFZmUkY85rH34j9KotV5zuUjaguJJJ/2OpPE/+YLV8rXLMIyWI2/7r9ERpXUEFV
gd9brQ9pn2uFJsrC5ih3CnX7KqaqLaAjz0rYJwS0svWCGBwSh32zVhyYcwoGsxxRbfHQJCvYMsRF
mBpuh7p1VXy4CDqwHq8+oAI8i/zxobF/TM2H2xPXHBpU6NTa9rQvECTAy/uuy+8IQI+CfGDd8xKa
xCZ1215x3LEtvWFBISAZqGV/4yV6JAprnA/rIsIoz+2921/JuJh66QENTJOtnAClklFAPnKTIqdm
W6poqixdfB40WAPLmT5Rxz0XHtm3d1Q0VZvlzO9WywO38DNZ8jNn1HBK0E36uuivMpbwB08ucyCT
fM4PpLJ/023+dnvfaPakiqVCrKnqet1AoN8WOICg4L+6sdeJnTa5/u2rmYdFZvWNtwz3dVvhNWHj
bDy7lpOZ3pD/xtw3gpl9NdmrPxAh3qRn9ILez3H4nL9sh+YQsFP3HbLQx3mOukN4RrWqPDpfMhxu
HwsS37abxt9UuFU/VWDcmWC3xXu/rZ9ZeucODw14B5p9ryQq1krkjbyyunrQxXDeOdsgoo4Phqdr
3X5SPLlyLLtZ5owmosgQQB0gcUwSRbqhFee10intUxvTDqB0yfh4ZGlgMPnb8YeqSCuwtFhtyWd4
QTU+jaN77NsBtEHkvphMbHdvewNVQVZ+wVCaog2qjj05trTII170l8aihsOJbnzFkcPN4YAtdx7I
i7cItZQTkegpI44hTugsdP39lTPU1gjNaFCyJ6x+qpoYpUhwot2VgFrd3vS66SvevAFZ76DYY18Q
oO/LfHpGAeJI08WwLd8+mFAVZ0VcO6AtE17S1X+q4a4FB0kxf8j9E8k+OPMuv6Khq9iotyC/bFlu
kkPTEB3ksQz2IdyoCraSFQGX99J6CaM0zlKIEKSrwfJvuxUNVY/1/NLPQD+SwFujEjynbvvj9prq
RlYc1p/KtUf/uZdkrYxGxuOSmy5amu2igqsAFa04YzhMbeX8M7SeIeSWRwEzLKRu9OsuerXZA5Be
WkBeesmE/mQQPB7GrjvlgTzftotmM6rAKpxzJjKxbkqc8MsA1aMZdOBD/95aPpV8vBttg/n/HtD+
N4FRFWBVhCUP6rmfElZusSe2uKz4aWxFbG9JGYzRtfOqHZ2DvZBobO8E+3j7+3TmU3y5xQVmnLp0
uzALnC1tTr41nic+uR3aTPf9w3XHvVqgusioqEfs2boIY5njqO5Cs24zdUtrgp2Kv7K3rqIzS+2L
7KpHTlmMJ8iHnBfHhZhOF7q/UMpXweB3U+fiESrI2jgU/dEqixda+VHJ5s+3jfT2OYKqLFigeMrK
WeBttpYPoXMMvDri3V02ozPNRKSs+wvFw1fJXO6AHyxxPfRP+yTqOnZuOqAAiiJCw+nL7S/RBBIV
jwV2VUGanuFLwvloj+333tjQr1kHFYcFPUXROgx3SScnZ5+DHdnuSJRz71A71Zfb09f4g8p/lS1D
S7YSbKKja53Bd3ioAgiFuc3p9vBvF1ioSoG1idpJnWICFHQJzlXjxlX9IMYyrvL8veu864pvJDCl
ad1KKK7tkwGRkTpDkvUIJ2L6knn7iCZpoPj0uLbLEjreAAXm8Ty24zFY+8NtC+lmrSRmB+StQ2C7
Q5Lb+aGps/tgmnaRDNFA8eN0KnDjXiiQiEv4aSQd2mQhgW0Icxr3CpTULKGT8v84xIU8gMA9ytcc
AKGvIO+e7d/7TKN48Ch8xx+7hSaVl0UWeqKHwTWcSDVWV8FYhEnLzVMXXmvbh7xxj6kRMqXxKBWN
1Y+rMwQTShKN2z3ZBX9pJ/889b3htKgb/roer9ILLkdTLkgh7wNnO7TZwxa0UTD+vG1x3eDXSPRq
8GraCE0DJJe6D+LQH2LIXzy7ebPT6oqHUqun67g0dtKhQNmCUNu3+30nRRWO1ZMpbS1/kUkGfeco
oyvw4K1rCJKaQKzyXeEdfyn8bRkSLn4X4kcpf1pLXJtWVHPkUnUCWde7lcX/xq3iUuUPjTuCxv/T
CuRzvqDgvQ8QR1XGK3db5hQdF7hIilH+APcVE3HhoVXTEBF0PqW461aX7trngK8OIr8IILsinCZN
PQWawVXEFSnKhWc9HHZGv57VDE9FHxjeGDQ5SgVc1Z5MeUFSkHWD0ynKpZ04Hrj8x+ncieUUTEsW
O75Ec5kJUqdZcKq4MA96UTJayftqpE8kzY5LR8/utB2bpX3vecX7oNz3XEVVEFaWV/5IspYkQf2x
RKsEmEmOt0OF7iMUXy7syata0IUlnIx3dfiBjvdz931I5yirywMnhhymiUgqLxYpHDtcWnwAhBzB
n9mNR8skUKBB2lGqpN4q7Ua7oA1B6h2O+cZj2p+d9DfL7QNvvmXya1V8GOV/t+2l28BKMoaSZhoM
pcSf0T8NYB6IhYbQpzORkolzqw9JC/6kxKV/RtuKodGcgTd137QVp3ZKCbrMEGeIDHJuk+8eR6cz
3GQ1FlHBV47XtMxjPUkKJuOQZsfCD/aFIhV6ZRE0VC8DogXq83Nch9kUWU1ryMC6eavua5cARI8e
Br8qxvrVGaUgw3FZN7SSf+2Qp2NXhsCI24/rnMU52h1vr6Nmk3iKuwp/pMSvWwe30i/ddoQIRZTP
hh5N3djXr3l1asiFA+MGjQONqWgFGxuFujkxpF7d2IqPshqYkHK17CQfzul4sIrLMh/3mUTxSAtc
rZvvwyQryg6ZU0Tp+lSZmm814VHFXVmdjUxbw29Y+pBmX1vx1QpO116scvruz7/3fYHinBlkRBrH
zUgSTh9QDB4bKMWebw993cxv1GdUoFXepikrQuIlzdjdp/1vniXXhgg+5sd2/Xj7PzS7XSWyIgBo
e6270YT4w1Ha9be1mwzbRnNiUyFXohyWSfbw0Wb+UCyXjcvIB2uM6cimm7nip1Zj1ZBoguH79VR1
Z9fUVaAbV/HSii6d50kbt/ExKKMBR5PICcIPt82tcSWVtart+9qx6pzgzvNxcOIp+BDsU1miKq7K
ocLKQw9DS2s89J579Ixa77pZK14KLWHwCdFrg//6ROQHz/1cmkhKdNZWEmcluDujsu8k1RzcCc+K
nbk1hETd0KpncsuWoYec3Cz3aD/2h8vtNdS4pQqcckrb9lsGQ3Px5LJz6n0AcxQaTsB3evsPNI6j
QqeyVgwo9OIP+gbJjX9ckIjGO0YNYUU3/PW7XqUKaHAicXoTjnPpUZKT3QHpUd6H3PQWoasrqyxU
QB6FWyWxptY9RAfumtN0WV/QQnoc4vZsQrpq9qTKRkV5IOeKYHWJ/8lr7xnJo8oExdB+wXVLvTLR
2i9VQUZ8Af88PHjHLGEP6GvgdyQWh/UymMQfdDtJSawZXoPE5NRTwu3mMllB7NJpjGbRnttgvusK
k/iO7n8U/93CubdzUk1JUYF+Hfq9xec089D0jMeLr7f3rG45FD8GM/0WDAH2rL3ljyuwio0s4nrY
RyZAVWgVMJZ1XWNNEqt+XvvPzgwKTP7Aps+3Z68JFSqsqqxHi3dA66IUzp9ktcaM7sNBUhVRhYmX
hWvXPpD8BcQ9Wpy03dO+WSuObAFL6HN3tZMAAdn7Ssud1rgGjle7f/abZShr3MEFu5fBciJbawid
1xHeONGo8KnamnyaZs2UePJ9tyYZ+c9pD9IzBHzNHlTZqGyoWLXWOvpQtHzXz+i6/yXJz9um1t1T
/6KZX9mkopkzNaO8HlR51IRnyh5nxAPrW4DjMBQs7oLprsx/3f43TTXkb1h69Wc4avehsDf70rj1
oc6+NoX/LmPN0ScOziJ5ZFl/crIajiS6va947liXFnpZNjvp/V+BC2xAa+rm1Y2sJGCXu5Ud4vkk
KUs0akR0NmANNOOqQKpurTs64C0m8YdQRl7hHWU3frptek2oVJFUXTtUIBfv0P+dOdFkHcImAUE9
VBNPm+k9RuMEKj8Vn2cCmEqHYINnXZR315/tcHIGQ7FGZxzFeWlVWcXslriP1LFcTnKfjgRVqanS
ifSzn8N17SE9zPMUD6amA92Mr7+/2u0BY3bPshCpo1kj0dunZqkO+1ZTSbBuN4ROT2AMv/zCvZfa
XyOQ1I3bYQhM0ERN0FHBUlmaOxay9QT0Y3AKiu4lXMQ5tXhpOAzqxlfck1gTc23omoDj5s5mQ9QE
MdvZb09VeioUf2x0anIC7ZFzm37MnY/B/JiZZJLfXlhPRU3NbjtVsl6mZOjS+3YN75rKBMh6O0J6
KlpKLk0KuRRk1ax5ohyavIDoh14G9c70RLdjLlYIbmTn27tI9x1Knl08hzaT7eLJZP7Z1um7kYZf
9o2sOCuElnja4LKZlAt7mnm3xiLj+y6ynkpMJZrGR7Kql4uwguPYLH/CWb6/PW9NS5v3P3gp7sII
Auix8qH44Z7Ae33oL/PL9m485Jf+MT1yg4XeDpaeipnqeg9QuQW2T/tTODz6wK1xVFl8w5FBt7TK
yZjmoRg7C7GHLuF9V6X3UDo35NW3HddTcVMllH3dYcLMg+2FBt9WFG3KXTHeUwUAa7+Z6QyRvqRs
3Xgrh19NRz4bVvYaGv/3iIaW/H+jcZlv6ZQXGZLrI3uXXeTZOqYX+dWPvFN/hoi64SSoMbzKTwUZ
PTAm4D05sbwAmD56LFcTwZBuaMVd7c2Z2r6BPCLbfvCWfndr3xSMNcdAT4VMlbSEiLmgJNlqeZiz
r9aQ3rV1EZWuhx4GGo0kYu0Sjbnh3KnZROz6+6vcSEhXpt7QTsnshXdhPkKXIb/npX+8vdpMs9hX
E74anvGyhXKWR5LWHR/q/nfdNlEa/KBblnigGQ4N1fr/4+w6muPWme0vYhUBMG5JDicpWJIt2d6w
HK5JMEcw/Pp3xt9b6OIKg6pZSgsQ0+gAdJ8+/bfz4iOlkuKwNy9lg/lBiMOiBE1hHno5CVv7Vzsj
W+0tcYbZxcwsgzY/tvylB5GS3RSY+pEF9XzgyBpe/7kKZyKzWmWlaSZDQZxT5n0Zs2+Tu3emk9AN
RlHpnRSpzWQx3a0bxckma1DayJL7/afrG1ctLd2knbU3rNRDThIsmzzMZtDEtUv+5abFZfQUJhAl
hbeaBE+bX2npYgqljp9Pob0yeMpDrRj5a2gvOnnH+ZfNw3T5dX3Tf5+MH6iUDJrK254RTBWZzvS+
Pjrh9+EexatwjqvPp4ciSiPdI0b1G6QQDRDeSoYSNw2/vy9pFQxbvFW3Ln756Dv7m3vgO1A7ICea
H/gUAUUoxPG6gBQqI8OltsbzfM9ArdOfzqbx3QK67/rCiuSYJRNYFWs+53W+ItG8IzFGU8Tjz/6w
7afIic3DdltF1ZKBU/7EN3TrJciU1yd3TIPMeTGdp+s/QeEHZNzU6K1WvxQMXtUpPy/j+g9tQU/j
9AkP87bSZd1UmiMZLZiJ6tob4A+StQnm2Y1JzwM+EM0BK5aX4VNDOabVMK3d2UeWmLJvxlYGValz
larVLxHjnWbmDeJOOcK87PZzlx7bmge18Xxd/ArVlAmtnLqYrd7E9QX4ryB3s8/9pruYqpaWrLVh
BbwXxqSfFpsHFiZfJeuq0XvV0pKtWl22WW2CGFYAYp8QEfJ0CW8TyOWT74QN72JTCsDvyazSyEpi
2t82e8mSUVPbPBmsXhDx6FiGbUnCYhPR9U0r7g4yZCpd6MoLBze4ZqbRWr5UebrrTDQ12OCX9n7l
pY76WaWKUly1qNPgKYkEVSW2wHG/iuZX2egAU4qHpCMZKSXdPIINcTlMzVxHU9n+U4kiKtbxFWM5
jQgdCiLsE6SbeXlbXRTvl3+ftjX6ZrZauGHb9X07PDDzQNnBHm970chIKr/zxq5d4TfZwEIEgH3a
6fqbFQchY6Z6K+tJNjfi1DFgdHjAiqOV3ka8aMkoKTcBKehETHBqevTgO0nkVN9bNkZLYoaLn2qk
o/oJkhETmxaWf4kqNqAMJE7X2PHi6/agWloyYscF16jYuunsVo8bDbv02XBu8w8ySMrtjIoJ5GpO
rKW7qsriqtdBiBVeTWakGqzOqfwcvI4p3U/kpW6/3CYNyWjrdupqN8NxuuSOds9EoJTeGbe5Ylsy
2hkTeadl27qzt2yBAffjTbrWDsUpyoAovxwxY6/L6MnyHyz+qcrvah3RleLWIQOirDxderugzmku
/5Qoz4/fxPbYFrflBOTxgOhGKAmytuQ05fcVmDxaS8f3o3CRlhRTTXfB6I3LG1S09blolyP4H3bO
Yu59vw0LsMmBQzLOx+o2ZZdRUlNXVUDMFxjyCTMdqIid7MZEnsxONcxjUkzriLyJfTcnZZhq6VFV
asP+7dOHinql7eCuZ638sILDb2bWbtROJ1EtT/+9fNHTaUKS5G+edp2e8iWqHQ0CUHWdl1FSWZXR
GU2J0Pj7aZceMPUsTO6quzWqolpbrVe4GZmWyumWpLJxXT2XaIm2hnJXmTpOPYVZySipOS3//zY5
r4/COi4jOovYU4Wn2nVPpti6jJASdDWTucUbLcM1xzhOugyY4kxleFQhzKR2hCtOLUkD1/qRjhj8
OHy/bdOSzbKMehjejEPtyhfbfNL2VaqEcfkx726qa1fzrNvgHqeuDFGVBxRcN2Zd4WZkaNRQA1y+
LljaPHFoIYa+7dF6ePB2t0lEstCRDoaVdeBGRt5xR4o3287i6yurDlI2zqVN+pZPqACN1s73NrCz
ivvEbjXLq+QiRdK+LHiz+bB9lg+hi45hs3kAHjuY8iWkaE6o5t8ru1FtpMDqMc/kroczqEwU5zEV
r9M951X5Ghk1NW5+lzXjNJ39A2j8SXwZFBXXUR774ZIftj8sHPdppGs8VOipDKHqh3wbyUy6s2MJ
NKOvu3xwNIFWcdwy+xRGWgjSuAgi1Huo/ThbvpfittupDJyinSFE2eMdOLf995WuL5MJiI45/riu
qCqhSMabjrOdZSsXp8z4WSxNlLaGJmZfUusfJOPo5Yvv3MIEslG2lLgi9GTaD9lX02Cf/HS89wtr
bzr2p+v7V0leMmFn8wsyj7gGJ+JHm9qBXf/pkXO/vrhKOJIV++46N05nitNU9eHsl3GLsY+3LS1Z
MG/WoQWhLNBkTXnuCEpl2apxDqpdSwY7mSCt5OgPP6Uzj83ci9DFeLy+a1WNTwZFmQYXPCHY9hzO
OxqWUR7ZbtDMgRXMUR/0YX1v6DARClZAS4ZJGWlb0sFEwGqHZM+6vdN97cq3zTqW5udieam3r+BT
LI1n6j26FtOorUJ6Mh1VvjZ55VCG9OulJeSe5redikxAlVB77toSWSg0Ij4MYjp7nqGxYYUNyAiq
ZihzswAZ+GlrPoPrIWiMk5V/u37iqrUvYnpnxW69gr+V57joZ1tgAwo0mCTE41BT8lMVz2QMFcv9
efITBzDEnNYBNedPDWPHEiNM7CWNPNhbaRkgBWuWoKXJTWAhS8ZS2Rg9Wfaui/DpYuTTNM9jUC3T
r+sSUymQZNmGtRqjKDgsO7u3CWbwfbm+riK39leC705iTkcULSnW7TI0UqYduOS70MAc6CKfd1V3
n62uRlUVZy5jqXpqJlblZwKpBePRMfoA7DaPNO00yzsfBwYZTtV2Ne1sB5bgL29J9ttvXrv6Pr0N
62TJSKpqqOrO7xDQktZPg9oyXml624wXS2anoinysQ5FApxlu64+CsZRk/yWjdWuvbFQLUOqCpBf
9ehshPuhdbStY9A0T9f1R3WqkiULDCSroO7TmTfnSeyM+XuR3uYkZPYpv+Gtb9pQmDrxHvq23ae2
86kudJBohUXJcCqf0CbfVpgragJ9WC59Fdhk07x1VWKRzBUjA7yyrHMA08ejw8uAj8f11lS7jKWa
aQNGcOHidjL+HMYhtMGUef00FcGRyUAqOsx1ag04zvWU7OkuRwUySO/WuA8avJCScPt9/UMfy4fJ
qKrGAz6XsMvZ8h8OaL/a7Gu9fr2+9scHy+QJf6NVT/7c+tsJHIcB/oo8bepYte2L83nnLRew5bSL
55in5TLBzuIn30TnfKPLGqmWv/z/3fKt0dp5luBgHVGAXoFHs/Gzs3TcEx97SCYjqdZlGqYsuWwe
mbSm+M0d/2HKq2AS/f665D9+QDIZQkVah2EwAAo1Jp/3C6ozYCwgjIe2XRyqbAeG4dDL+t31j6l+
jnSNHtBNAnJnCCub9qTBRNA0rlew+jPN+io1kkx4GeiceB78Q8uCej2UureFal3pIs1qWk5Zjn0j
pCMb0yLP02rkr1haRlQ5rKekL7ruvLrRYOwNEl8XtWrdy+XhnV7SmdlFTawJbdksSNpsBw42zd1f
ofIyA1UKsoXc7q3lMG7JSzpWQYX6lDB17FyqnUsGm5Mc/NnrgnSm8TP1utDiupu3auOX/7+Tycht
uvTCm05W+tTWvwfrsE23aZ53+THvlrYLe5tY1uMYvSqkibUXQ3XjSUoP23ETkz2AZevUl3He7lxd
alQlDckY53KsRIfyL/qL3F0rzsWGLIunuyEpMsdMJpDC7KWkdazLMQI8carjLLZ35AlZqZgGRaxr
9FJ4FE+yzApIQa8GBcHJsYBoN/5JCxEULLKT5+tm9HHugsnwJ5aOFhMWQT7HjmmWB9Q4zt4j68LU
SzWqo5KUDITqDcNcuw2SErF1Kg7Frtpbx/6PFVdxGm+am5nCqmREVGJjyi1l5nAukvGVAJwbTHTW
IR8VqiSTSDXFLNxRuAAT8wnvBPsLm6awKYjmZqba++Wz74xr6tBjSsfWPZHxSRDEDKJjL//bIvbf
3BSTgVCYyubaldMI9CI6T1tshet9fbfurNA5OWGzd6I1LjjgRQGgtN/XN53aqgQm2TTIEnmXAKRz
9vI3wWPn0newaKSlWluy647X3jYADnhy+jIo5m/jVAV807xpVfYgRVgmXOrOBGqUl2ZQdk4kaifE
rPb94ryNja+xOtVPkKw6H/PGAbOsODvmvqGxb+6RwLrJoGVglAep13UFh5Enp9aMNvFaGneZGQ5a
CJzCJcn0UtaMhDyZ8vG8pOtDa9d3F7L61RyPdncbTROTMVKLOZRLNvjLwfT4r9GZl2AVtxWHmDz1
D8/mpAFj4XA22iXmQ7dvax3eSHGs8sA/L0+zfkCfySlv2mCci5PjZq9GVny+frSq5aUYzIsMbCU2
fHWOyUW1XQXu4CDlqRspp1peslnRDHRdJ988FcUYcXcNHUy3KV0jum33ktmaY1OldouqdjGiEckv
ZlBsll23c1ZDVyxSJG2ZTDBlG0C8Tw7AvC0Bk11ohUOY7vpD9bW4w5OFBm1Yh7eNWGEydqobmZ/k
DcSV+/fACJLhOS9210WlsDAZI2U65VQXDZmQDi7JbmoqM3JJlwV+UiNk9oUu76x4G8loqcnHb7BL
zzyw9Dnpwa1hvVXJ9941QUby0yy/GsMQXv9FqpOR0VNZl0BUA3J6VNBo7O+rjMNCXszlsKBsbVhb
sGw1KsB5AK77oBn/uO7bxj9d/7rCqcvoKmGWueunDkzetL7MzD8uxPxEfDeq8+ooJh0DnEqcF8N6
F8azpu5nd7ank08nRCbifzWndJ/hyuCV2RHJnS9jwXaGWDVqorg2/IeZinE+V7k9oKpiBnZZRE2n
m3qnWlryBWXKAAs0UfbHTNHZufN0fZSqu6CMuGKi5A06HEAVhXaveTmWzA0ctFD13/lYHlvx0xge
5t+dSA7rrBtrozInKaaLaRBOn0H3uGBBs50K8dnKnsdFl6H6OF/NZEDWOpuV2Q1Ld96KKqya6c0r
qv22rIFNgXlGeMEk9PW257SM0Coyp2tbnMxppN2542ZQ27rxJIozlxFaWVt0E3ILQJpa3wqShcai
m+GriCwyOovXPmiO18I8obc7Hls/yI1y7266PleVc5ExWsvW5dvUIi3ifMkh8CNDsa66B2x+boI1
yoMi0rt9lZQkI3dzYs82SOFOmQM62U++cRv2jsnwLNtY8m72sPDYfi67F3d9nIubKutMnh04rrZl
0Al3QosNJ2Dy9/nW7D2MGbruXlUikSJ7mdfMbygi+2hROHUrBFA8uG1pyXTTDhM4JtwXwHMC1viU
Nn3gtuy2qjeTcVm5X4LZhyGEW6AFcUsWGVpSXYXPkXFZvZ1YKGLhKlhszX1nuicKVhCz5fvcmF+v
y0YRbmRoFsPrZE49g5wWMIc1FdnR4bUFV6fDAInJg3T0wozpGLkVZyzjtfrVIzyjmEDgrOWzcPNj
uumwSQr3KQ8N3NqVzV0F9ZkoWFnYvT0sd33+NV1ZVDbOIccIo+sCU/0GyXQ9n/lOaXkohm78Bzhm
54BUuEFfX1z1Ky4ffR/8i9Jvhm1rzmKw06gzhk+t20eXIZG1nbcRFK0IZnZboYjJdFc2yEiXrmTD
ubX9JFj4/I81Vjp3rZKTZM9WnTaGaBFjKPsszG/m9nxdRIowIE8NTD2Gbv714oZsdze0SJJVgFcM
uteXyuSkR7XZGbbByIC0eOUbKFWILqrMaXlauLjfSFE9Xv8VCunIUK7Mr73Eo2I9GHPSfuq4lf4w
RXXjI0yGbhljbhmCwKj75HHNWJBafzDL/TZvKoO3yqmwl81YMBa1wkMvEFMtfpY+5318m2guJ/PO
BvjYToCGZeI8Jvftcid0VD+Kk5XZrlxzrAyDWhD56kejP8e8F2loJO65NQHKuW3zkgFjXgJxMAce
WUrfWOJWLOX9RtP+y22rSxfqaR5FZzNzOrfLeawfSKMRucKm5PmBeLJzTjsC6lt+XBuwfP/kvmZp
laJLsddMsiq3VrM/A/3+6NdiDknS6agvVUcqGStNRe1XI/aNeV0LQE4EKJh4yzW3ZNUzQ0ZvoQMo
4elk9WeGARJ9Zked9+oMx/lSAlgiw7mz6iVymojAK5f5z5vOWEZxgfStpek0jucMidZplwjNQSga
yJmM1OqWvM7GlU5noFVCf4ursQx6nqM16zcf+GHLu8AFB18PbgirAypqOPbcCoE2QpNS1N9Yw5Zx
XUPWtgNBWhRHVgXggzoOtW54lfK8pNC8DnXh4QrQn9Pss2nRmEzsuBosYmwJy/TPZjzx8p5sPUKo
GcxrrvHlCuv5+6B457Ao4RVHono659ZzhoSm+S0pnq4rg2ppyeAxU6HIOrcwz4b1c9seEi8LEkOD
6lLcNf5K8f22eYfBa1ZH/xnX0mP3Y9mXKxApTuMXkWCdZzxl4B51n6jTbtnBpZgQexu0mP2dvP3u
0zPGdXBnaEGZ3PPQK8e4n4TGASvuszLsK3ULzL5m0IE5Ra852aVOFnXVPQUUz2dvnfmN6kYL/93t
B1URGfdFfJ5ldSIuc8KTfRtX++Tg7y/pwTTSBXKF95SxX5heMw4YUT2Cr+Iyda/jI0rVRgaah+v6
pVr/kut6dxCOM42ct/N4Zms8kdjTzdhWmaIM/Rqcrk9G053OY9RUUXpgBzxawFvRB2RXxX6k63hQ
ACKZDABL6No4CcWHgLY/X5hWylc4LmRofU2hSCWiy//fiWjoiwVTCtl24q7fB0WVNYG58dfb5C/Z
t59OubOZDAEsfQaj5KRLkyvlT/+967G3JnN1sHAfGY8kKnaIJ2/9zorFvR/Zn2/bvRTb18Zk3oLM
78kYRCiKcVcW5vG2paXITvxtEXy7UC+sCQ1mWxjxnBS6FtaPz5TKYDCvXpeEN7Z59vrfaDLNs9sm
EFIZ/YUh9dtipxYaWN2DUR2NZNfpkp4fp5+pDP5K8VJLsykdzut6IEXY1M/p+mnEeFWAzK7L/ONg
Q/3LLeudpq9OmdrlPCID05jfUtf9NLX595W4NxkSlbm0DGcy08IH5wVYx35bffVqsmR3feeq85Rs
NOtX7mBaEpIY/WfPv18bjRaqJCKZJ5A7C8Yt4zit/m6xd1lxXySay6Vqy5KBGonR9kjzo1c7JQ8J
qDM8w9B016iWlsyyNdeG9Q5YFvo2fXDdFED0rNHFV9XikmFyO6k4A2Lq7I2xsT4mOiryj+M2lRFe
AGoDEdFg05e79jK8VJb7iWdfNvptap0Q/cSBMU7RdXX5+NlAZeKshRhVM48dOXXIFYGj4wRM6xps
YxV7Hu4J1z+iENR/8F9Oma1miQO+cLX6+RI4REdqr1paMlTLXd0az0AccNGOu9TunD3GctzWrEll
vizW1wvjI+ZZVICnIK12P/eJxp5Ugr/8oHcehqSu7cw17DTjXsDqLujXQ5d/mZc/t8lcstfGzQGC
8SFzmg3fmsYMy/q23nCMq/v31sty8gWbEOuWxt2b8xpyV1dwVngZGQNGFsO68Lejpl3j8RBRdz/c
BvWk/wF+pQWvph6a4oy/pqULt+o2/gCw9/9bHrhg9ImYLu3l82OHaS2lYWmcuUIcMtALU1eJnafY
s5E9e/XdUv8ui9vuu1TGd81bOvYMc2ZOgDjGK8kes0Xc5tBldBezkUy1M/CAgiqfVOdaV8ZXiePy
/3c24yQWXaoE4qidw+CHHDTwulu6amnJHD0jL5nosOWqfRgKNN1uO8p0bkS1uGyLGU+KbEXxNzXM
715R7LaVvs5chNdNXQHopzK5VcaGcdv6i63v0QkbdftiP4yRCOeIRtkJI1+1A8GUn5IC6sL6fm5T
zIjaXsYo2V+YOt3n+Rt9nCOyA1+XLh//NxXz3xclCiH/Pus8dwyBJn+MHovMcIswQHnnHasn44Gn
B9SyYwx0isopInNQtbvrclS4ZBnpBbCR1xoLLn3V5ESzae5ANPg7rT43tqWrSSrClQz1asxu7dEc
ZJ6H4m0sXhwdHERxZZDxXU7joNBsD/O5WX6U9IAk/SBQPT9S4251Hpvu7bqEVNuXoi0zRz6h9oaW
+qzaZ+2WogNu+nZ9bZVqyWCvkoCHsGxx4tvLGgIxv78gjcwXERr7cpfGTBN4ld+RTD1BittmwDue
7Jfysx13ey8qz+QJgSEu4nxPNVdPhdHLXFlOaww9uJaxbFoeSjTctQSXn0l3SVQtLwXh2quKmhfo
NDXr7sDTN9K2P8zO0nhwpZAkO6+GrmJ8gj+09iyudllcviFesv0a1Tv/mO19Hl0/dtXvkOy8Sgmv
WYGS8Vz2ezZOX/wyCzHIU3MKLtzFB25ERn5h1HhZitLvznNmhVU3BWvzZRPFDtTXm6ebsKIwCxn2
VWIcsVGYEFZRHGh1t+iy7qp1Lz/qXbwjPE2NTMDZpksbmX26d6tO4+sUYpcRXFlKWe06SCpgYtMX
2g7G197oH9bOWzSZYIUztS8ffrf3zF9MW7Q55gA03dHd5vvMTCKjqKMh7TRnqxLP5f/vPlHyzLA8
cTFkD3W99Efh3aiUMkOW5bQLQE5YuSOH2bKDId37o467QrVtyXL7rRO9beE2MK9ZFmZJ4u8amuuA
Ziq5S4Y7sm6G5WL1lT55JA37/KXunvVFYZVBSfZKS4uWWQnFccshsjM7WAzaBFNlx3yrvoEujmtc
0Mc5eSoDs6a2FbU7kPVUlt8X7771vpH6wbA/p+2hbr5cdz6Ko5ARWhRDWkqLwcDyuT6j9SQU+ai5
lKmWlmx3rcd6znP4BHsjPx27ByV4d7i+a8URy+gs1oN4wypQvXX7+S0f28PCu8eW20+oR99mWjJr
lle7pAaTL1oCujWwyBZttY6kVgEuozIuizSgYF9ztCiOEflq7sqYujsnmqJL+wow9WPIY+O2PJuM
0xItpVmTwQmZixO11LzjY61ZWlFDpJZkxjSZsyZt8DPm0AxpmIX54zxFdhqk95iCHFD8mn4+ptGi
uR+pTl0ybOpnrCpaKBQldpjZO9P7Y3Q/kW2+rlQqfZXserjMTRwwtvwEPm2KCvL45qFgHd20uAze
cgw+zV4PWW3LeTBfU3qb/cqILXdKRZYQrEsycPKUmDrBb0wXyPgs8zIMqfeRifANxwoYgMbo4xS3
tdJRGaLFDAzkaXJTgEv5riojo3kddN2QisjOpMA7t0VjWsCpYYJIBfC3cPzIc9bvlrvUt6mKTK3V
baNRgowb+LLikHj/LPWP61qiCC0yBou3fCxSsyUg5EniDo2FpGZ3CDUhOkzORmVp6ONVApIMF48Y
DDtYAIHs6hwzAulbWU+PdCg0tWRFvQl8L/++llhF0ue+3Yvz/witu31/5uiuvzyPk/DG6xWTzLVv
DNK3FN6gJN7zsgy7Iu1AL5vty0Q3S1HhcGRcVl+YoIl32Hqy6aeR/Gjonb0ct/HG7LkMzNoIB7Ms
I+KcJi8Z5ljP4Gm5rkeKA5ZRWSYKiZMHPu4zNw9dfeem992giYuqd5HMqTUb+WS4lRDnJWZxd8rj
9mB/x6jvXbtPwunEPl3/CQpvLAO0MrcyJtNDgYhD/r5X7UoMVL6+tEo6l0++uzXXyFRipJO9nhy7
jjAsPpy7LDY6prmcqJZn/15+IUVpTx1S5jVDLp5l3L6vSrsJfC+50TXLEC00kPulf4FM+D0JDDuJ
MuPPddkocAyUSrZLO68y0wmuTcTFQxtjzCxG0CRBFfHoxjuJPHtwWdKJuCs0aLOqqHDobl10Yw0V
spdBWg4og+1SbOLs1e0aDU7l7VYBtnjXL/LddQkpFFOGZLmt3zgDhtedx+EwdnuxaW77Kq8pQ7IM
v+9KEB6jr9YP0sO0r8IiHPG6CC/XQj/SQRgUTk3GXNXW1o+NhwMGiCTI8phnrylaipLX6+JRLX85
mXfGVZVInAinQ1YGk6MK/tvvlgFQlW9uSr7c9gXJfNvVS5flgiVeZ3vH8ykcQKYbWK4TGB3XJaxV
pywZ8ebyhJldhezPyAF768ISxDnX969aWoq+c+a5yPTB7deZKYCsc99Et+oSMYobhAymWl1rrTsP
yaTeO/DhuwVOS8u643kdtvXz9f2rTlgKvFttp1tSchDP9D8F323NyeVvDtdc8lUOSAZSIStjk25E
8ra+oyFUJ8yiFtnuS3zJNKam8BIykCofPXvzKD4huievBBlHtp91ozBUa18O5p3+T7NpTC2B92/q
PBD9fWHNYaejhVQtfjmSd4ujIcxqrRVaKdJnOgQp/17p0A0KrZShU95Wew5fIRMKhBYghpOmUUi1
7uX/77ZsbdkwcoYsbepXcbdgrHPjaZZWSUOy0TTpCnM1II2Zep88JE+rznmh/W1sYlRmzjIvnbhG
aYlzN7VH4SX/WCnTpgAue/wgK2tKYTYZXFY1FHsfdiJCCiBqQiNM4jLojhcKC22q/+JUPvqOZKzp
Wg3EEaM4N2nsVA/pXAVGWUeFd54q1Phw66zE3rSLgLePg/h93UMoQhmRIVUTSY1OEPy68usYXQoZ
3hyIgDyPYOigh/U2fD2RAVYDcAlt7kO3kAxI6ni+rRSKrt1/6+zqOkadX2zYw5tU+N8dPz3PaL7U
SOdyxv89EyJDq0BRR0BKC1ObT+3RAg8oSAmOzdE7p1ESXv/Gx1ZHZHhV6duLsNMaMbLaM/Z94pqc
tiJ1RWR2LeL4YExOkC/soyX6XzM8BY3pgGsKCRNwmCYPhqFx06ofIdl3ibanbuQ4Xpv84Y0Zc1+X
IVCtLIVgg6XMz9HfdhqKNO5TFA2LJrpN8pJh59vC3aaB5LkNvD7Hq1TXk6ratGTK5uxMGQBo24n0
R9uaY2Eau+t7/tiREhlu5TaZ35s+7mxWmQYtBkjTLECt4vriH2exiYyvmts2GZmRtGfbL+qxC9HB
bAiMf8kt92nNNxO8fjl5xKClrTp3NtDnmh+lEJcMuWrLbt4ShjOmq3fu15/+6tyml/LMQsAvemZU
Ap1yQw8elBJIjFGzaZWwLif0Llo6eSKMuYf2ZPUQsb4Nkul+rE+p/Zw4vzxHY8Uq0Vz+/+4rnoe2
h4K4uMGZ9K0wX2dv0bzaVZokmewwJL7JE+hoXhvHZR2O1ZztXDO76WlNZNyVCfCFuwwpEucjJmcy
EZus3zm2ruh18e8fOGYZe5U41BzFYCBJ22SxcHjklMtnkYIRBfQi25bdKH7JkG3HSylIyZEe65I7
f83uJzRCXTc2xcnKQCyn4hnaUY3ttCbTrq2riFo6ygOFcGQkVjYgz5BzdNyzKnvNBY7Yax96Pz9N
3Dk3mE+jCY8KFZJRWXnp1gKE/7ixJG+u+zQkpxuH0xIZlVX0WSLSCnrfl+LT0PD9lhc3Cl4yXNtd
s9W5ZG7N0rXPTW95QdfOJLp+rB8/uYhMuUW6emNNK8iJiLdiiRLHCvkvUj5fX10lcclowXLgoBQO
2Ek3oJryZvZR7e6uL63SRynQiqQQfjbM4lwlWR0P2Zrulq7VFKBUGimF2q3kVj+CoO20ei+u+4+B
saZpck+spwRF2ev7VwleMtWB5eiEsjn6i9vXzAiZ8zl3z2vx9frqqtuUjLcSjFTo+MW5XgA/5ecs
vLx2HRZs++rYHS1cCJu3659SHIQMuxrqysg3AWSXmPIH8LTfj+A6v760Qn1k5JW9zRjmncApm9Vp
Ar3P2N7lVEcSoGjpITK31pqVzGnzYj6DH/Ku2iVHsqexc7i1q4rIoKtclLU7knY+o21oye5bbQOi
Qnecy1G8i7IYPoHpbhsW3h63eN054RZfiqR8d3noWY8enlxgddQhZZS6JFlx1VZNmiz4nB3wBx+t
gehCW87O56RDZfkySXQKhCZHo1ImyarNRghMoq9heIUfrmX6tHVcU5pSLS3ZNOZilRujzYyuzREj
MjGgIvvdACiqWV6lq5I9J7bPvZrCntOtjYgYXoZ+iqZFNyNWkbwiMtjK8O1s7N1kO024/W9z/8my
vNDAE8Ba5h1IuE7GmkarUz+WifnVtKfn6yaoUDUZflUXqz20eQbisP6wOvE8fputZ7O9baYdkZm2
2m4d5qqd0FHTpOHWLNHo6OxbcSAyCov5dGjpig7gpH4Vvxt+XkpNFVKhSTL8qnRqxxYz8vTrwBvo
Pgfi3eXbqGvpUMlcMu+N2ZmXciArXFJFHgZI521yXNombLxRc91V1NqIjMJy8Qogvd/PZ/IiIvvr
/+ID2r0YKGEvaSLd2HLVb5EMmjvcGvwG0AezQZV/dUc3pIvwgkysfxjzNCeiOmvJtjFaZesAWEMw
Hb1z5q+PxMds79KObzMC2bbLuesdq98OmF+W72xMRH/yjLZ8ckCCtBfV4mninUKxZFhWu2yDbxZI
qYHILCWRpStLqta9vAnfxQvHygpAhYBgHvtjlpzFbR0lRKbKqvDeppgAsGEQ6LYHpf6xEy5eNroO
DYXuyFispXIzdy3H+dxO+7zbc+BKOQHJyI12JgOxKjtZXIeAAiEp954T9O1+/jTrQKCKK6SMxHIS
7grDwOYd74X3D2Bvr/I9rx9J9s91pVTovIy/ap3M5zZDz/bGnlGc4uKQE036WyV4yWhTm1pouIVX
xkgu4N3XKHPm/+PsynYkxYHtFyGx2IBfIUnIovbqdV5Qd083q9n3r7+HubpSjaecvsqHekmpDIQj
wmH7xDnPZEp97qoYiGQuKUTsvlngDnbx9gmov6EIwjJFKvjntvSDrbbIk7XVuQW9NUBE6BvKIpyB
E5RGaVCGDiTnd9/yoRkFds1eKZgoq49EBFZhaLR0umKJt5fkZbwMuF/t4ySyveyRnIv/B7xeYjQR
krW3e2P2KT5tsl6M5u9NxWB75IEPTCbisdrUIIVOUGeby09niLMy9cbkeRn9LaWnWQWtlJ3di8As
DdJ7dtrCTkfbifljwI7EvNhPht9742dLUUFKwkKEaFE0cvfrsWeYcOLYLA9Dv3ir6oJSNvgxMe8S
adMYcwZRxSXWO3+c/ljpmU4v18NZki9EgFaZoLNyGIYxrtr2bQJ9ilnrsQOBa97qfl3NCpANk0y1
ENoVHGjXOrgQxE/uBjQzWSE5V3eToq6QGUgI6xp6TegxmHAAxQcPSDO333xz/nPdRDL3F5bhWTPs
Ck0HOKvgs0ftMkD5eLppaBGPxRtjbNDaDd5914EGD27/rVGxqEssLmKxejNNcZKLoedzj/sqJNTz
cBnDQWFxWSUnIrIMA/DJdML4JGyi/QxBzhgsSHfTST/Noaa895HMrAjOgi5eshDAKu8o9hz2bHzh
1uZZxXS5PgES0UlDRGX15P/MNJ6WwDhd/vd2PvePjP3Yh+zEFRs1SbITBRA7wyTNZsJePbprd3I0
mNfuo57+ne3k5Cgl1CTOagqbZmiZrdj89zrAPBdG7hyV8KRsXCGA00ofrdFGhNWW5lN3gnJApzhp
lPQFGiJCawVAdGtamMZ+KD5Z58GrTmWYB9wfvTHYg+wRhFR+FrBPijk/ssIH644I18ocvUrRF48T
mNZPQg6pha3wQOZ6wJKSQDXhkgAUkVt5U9akXFFVkzCNhnCMaGgEfai6DZIUSyJqa0ktKC50+Ih0
q7FT82jKPHOI6lyRsWXLpojeGl2Cm5sFDygu/aU+z3H20wj1MySOI3pJbzvFE7Fbw9Z22bwcN8fW
d14/ZbuiHJOkDVEEkVpjPpoch2z7VjVeSdILdczes3NVP7QscfxTlb1bk9uk1he3xvQW2sM8PaLz
H6jL3FuTiJLABbtD9xerwh4yhsYWpdoPHbKYa/v5ugvLPk+Ico1bQ96O+Lxy/kxWMGF8gdrM9aEl
gf6PO7z7rixh0JmbcVuxJI9keVtVJHySQkPEce28Ab1nB3tpaC0aP3d7CJnywf08qJgzpQ4rrNO8
LYyqa5Ciqnuk8vs9sh5nv/5B/TasfFVUy54iorlGMHBpQGQCkPmwn+l5jzR/OPMLurL8XLnq/ZMk
PkhRIqBrK6FXWEMxOjbD/rye7bv8kb8apzzIThSJsfTJ0/6HNFB3A13O8/WZlyQsUSuRFlXddiWe
WVySEAEftYEWjqGqRpNVDCJplsFLXlQLxrfBJFxkj7g7BwNplC9x7i6+xZ7RqLXgIHF60kBzX9iq
wz7Zdx1B9M6jp31pGDk8GhjCS3k3RsuZnMfQUZQQEsfWj0B6N3zFJke3ihRnifYEsIFhxa2Bi2ht
N7xM030L7HLX50cS9KKuojY442YnsJ+RvpYU3MWhpiuGlgS9iAzrSdOmHcPQlnXv1M+7phj3n+rm
Iz8WCvO0c9KJMVyXmc2vSvPteff6Pmj0TynQraXxaWXh4Jzd7tkaOo8M7nlNFq8z28BafxXlG9ei
dnwFMdHCdfw8ekt+3yXn6/aUfbSQL5qqbHJ3AjyZ0TYsazfqFhUngMTXdREvlutmkuXDBp8LSbie
nHPxVHyloesdgvVQsg1u+QRdxIsB+bwlbup0UdqUuNB3FzMcNPO2/jFdRI1pkC8z2g7QqLa3c9xE
sr/aXXV0+rHxdREyZtRDVlWt26Hx07RD3Brek83NbjSLEPHFQgBA2FY9XvRw36ELolgbP665dBEr
5jSrO6EGxrhpedLRI5vmgDpYT46KPvTjENdFIUazbdxNz/Di42T7bC3PC+096tzGyqUzoYiv0Aqe
J6nbRvPyTRv5XZ0yxdGdbDqFOJ9qSGwYLEHfapvfEdaQk43jnBunUwhUEKoObdYBw9u5pwzwp0ZR
JEpeWkSJ2U7PdLPd9NgC+GZq7TfQ4So8RTb0sQt8tyjUVUX0wclAwacDClbsl4n/dT3kJT4oosA2
raQpOoh00LGmEDo3Hks7O2dkNEELbylmU+KGIh5sSFPiZi2BMtn4OU09zn5nTDGXstc/HvnOMM44
pLgV6ptoWYMt9YeWeECWpNPf160jua/URQ3GLB/B3ASG7Tj5az7lURdaqTdvoOXs0cyl4gGRHL3q
rlB/13wBZ2OCpwxBYZ76SwvyUghooGbSKxwdpP5chSPxVFfhsvkQ4jYr55yutgvyXRwf0FdzfCjz
1+sGkw0tBG658rZcN3uMGf+eabEOEWvrNqS8LtJzUZczTtZtRMnPo6lEW1Tycv2tJeElosJK4CfK
mXdtRHj5pXNAvQrM89v1sSUWEWFhnQuc9NBlXcwrXT/vWe2c2rV0vFpPPl9/wpEE/lsU6SIgLOvq
sUmWoY3cKj0Df2bw7G5puxMx/7Q28/LeUJSmMjMdQfgu2Eij99WEXqKorRBj63xOR/t8/Rs+Lqp1
57Deu6Eh6plqzgQQbJ+wcLLMc+fMv9Jij5Y6CfvV8SpCvmj7oHBT2Zccv797nFm2jss5IkBrzCAp
p2DAkcf1L5HNtxDLfHf7gW1pH2spS/IXJ7cn52RaYIz/vqT6jTRRukjotelFhe4LfEGusUCr5k9d
zW9L144Qw12/F5SazRqbxndtekzNzOfrr+vWkc2zsPauW703Wl2tMdF0bkPt0dFDtmyLX+wdPy98
TKk3mu7ud2YB+jbmTgoHk2y0dRFKZuk5wBljoeMAe74/dDh7tOXyy0F/NnnVt+ufJ1mORBTZSDNc
3KV4yNqdtOFuty7p8jbZigJD4loikGzpunlZG3eNtfnr3L9YVe7NKgFmSUSIMLIBiu8G5fsWr3R7
adwiyIr2trQhAsg6bMeHPM2nWOvXM1v0k7Yq9oPSSRXiGErDmWHs9h4Dz0W97JlG2QnczZXXXHTs
jFQLpsw4QkznbQfNcmAE4hX92/p3hyvSkGxCzX+noa52iZ2u+RYbOKdoIk2776iiYpRtGUVdxjZD
Dd0WdI+zybe+GSfICwel31LP9ppPx8XxjVc3oKb791cYeIw2N3iS/oKOjs0bDghfMN5hr5F4bgR8
++l6dEnMJYLHGtvha6/hQXP2c93BpRJVpFOkbVkNJkLEpqFYNqOCKw2B9W14hLj0SS88/W311wCQ
gbf6t/Pp+mfIvFaEizllXRl5u+9gCDDOtl+ADN9uPcefA/vchtNtnTa6CB0bm2Y266He48V97F1P
MxTVkmwajt/fLZ5Jv9VVk2NXmeoPu3sukudKdS30zz3ZB7WMqK+I0wfSkI1gikmda43v5sV41DC2
6ZbnkudF+Zexown829JRZ3xs2qp0vmna0pSVTynnwxwuTY7Gn3zGVuxuatOl1H0y7bw8a1nbra9t
1S+66TV2Du12b9JqjadeB7KMssG/9onRBGD5rFbLb4tNp22wsYImX62uG4bLNq00UXVTSP1ASCs6
mwvbpnA5QBaA7qjOzqtpeeSJ3tXBEiVNcN3fJNlL1H+sKrcY5+MxrD9lPKBEEY6ycYU6AXQi0PGo
1j02lx8DdEKqWZHWZQ4mJJS+L2o6pBjYnj73dsAx9qYCkcmMLqLTeOfmXUGWPbbe2AQV+SlsfFQa
Q9Bd/j8ckhLjiLxhGRpBSGbOOxa9l7p5rFWntrJxj2Pjd8GX8zqzmgqvr9GHZAgSFW2JbFyhtq8K
0JaULd9jY/bd5JL2b9edTzKXIjptzHsob2sbnM/Q/LL32/lXQlXnorKXPn5/ZwzXtQtX40ikrn7p
h9dSpR4gG1cITAJxURsXljDydl6LO2tVLMqS6lckBAPaFpg0YzgCHgCHqI0c3OFu0Y3Ht0QISJzX
5iQp8dpjC1K8dc9JTEudK15eZhQhKvfswLpRjF6xhyWLWKXwEMm4Iu5sBC1xX6wW3rq4L8jZ+X3d
8WQFkAgzc9oimZhT7DFEYEI9GMBDrD+bn4gHMnVwJah5iI9q7YM1S8SdsckdNDctMauhHZqBAfGW
7e8+WE4W5nZW7StlZhIClNrgg2QjnrKM94zH+n660U5H5L4LIj5UZaG7GDiDrMLLfhr8PUpODSAM
L9adEWR3yl77ww8/MtTxae+elHfZVFVLhbz+AliGb0RodnrRXtxoifZnxdfIJkMIXWq3lr6YxzMe
3H8mgwX0gYbggj6nJxU/hmwuhLrdTToTXZZ4SLLe8dlfVYSWssVJJAYz2Trsy46B88qbgv5iRWW4
v/RgBSiCKryxIBCZwcZtsRNjwlNqO1zScFLd9UtyvQg/S61+W/mmIZK1uw3FuR7RRZF8ZJYR8WfF
tG2ZPhZjbNsOg1ApLnd01Hu6G5Rb160hyC71+ee8TtoQrm3RvjJezmXnWxWYcJ45jhOq10HnGqjO
r3ua7GOFhXgtEqcjZFrjPel/DHnxNOrlV56qTqikHyzE+1ZMKxs2VG32gSo6EHf6m/FiPx2dSoWv
K2A5Ek8W8Wp060G0wIDRbA3br5zvifvrunmk7y8Ee7laE1AzjY6seATijtVuDFrvADakJ1UvrCzJ
i/i0ApRhQ9PiYmT+tU9+GtVn94LeuuyH9kLA1c1OqsQiM5QQ8ls15Syrcz2urPuyfiJGoLCTJCmK
aLUSsCJwCcNOy51xJsEaufcHn1gKhFqmONA7XPKDvCsC1LrBRi+O3uJiauguiz1r0F/MQjNjPqus
YCWq63mJjUSIGtO3NRuddY3nPSljEM34lq6p1FBkgx+n3+8WD9PcMqoX+AinQ5/SkPtzShVzIBta
COWqHui6VFofc6eMNGf3sqxX5C1JlhABaSnfnIRQt4+n3vKKb/bwfVRxW8siTASlQZDQTpmGw0ZW
/yPAngLJY3/aX8xzc9JOnQJoKjPO8fs7u8/YCRtzA7uz7dfG/k4KVc+2bGBhpXa2vOjb/fDKrCvC
zBhXr0zr5bb0/I/R3r32oNl7XiTGGlfdp9HRPLM/7ew2+khdBJ9VQz2181YN2He8bPOlreNJxQYi
cxihym6rbbIYPBKMK6mn577p/ub5bX4uYs3MaasnzpsBBHoRZJBO/bTdOLIQnDQb+q0t+RBD5f7U
m1Ng1bexwekijGwqNzBdWrYZY331rSY/ZX2t8BGJB4oIshri4RojaxcnfZVs4Zi5/H4vBu02Fkpd
pAzjWzusYPsAjh3Kz5ZmnqpUyZF0RMkHOV2EibFkXjgkRoeYdpfEDRgOwAvA5eefg/V1sUuvrgMr
uW/Gzd/IpQO9nWK5ktxwiKix1HIAPa/KPs7W5WulfQKRQzCzEiy5Rjxrbch55xOn/JpQ8zxphj8u
9snk2puDAz2/m7Snup4U7yIJFRFl5rQJuE66YoiZE9UGXC52qeKmReYZwk66aqhVmwX8WTPutwJo
3PN188nGFaJ7TPbKqVKsNNM+dRDF0jj6bt2364N/vCBQJqLEitRe2bxA9LC4HM0HZZCc3Hv7iZyP
xgOVMOGHVsdDhFCf7BZ3pz2cuuE5LrFPqwbYpYr0+kP7YHBxJWajYaDZdojrvAbkOQPArR9vOi3C
4EJF7TikqSwHIeM6J9aGpFEcV35YXmHcw1Lvlpp1cSpcjWNc0p+b9R6AZNdwfb7FtUrlWmbzw1zv
ngAanHI2FpiF1t9XtvobLljcP9e9RmbyI8G8G3sbyNBuBS4VuYmm+y0oK6Xa7DHEf3IUDCPUzEjd
o9kaOFlAyKPb/4QGxr80n3jV7m/QZlLjm2X2EcK15ZC6aSFRgluD12ZwvbWK1vrzdfvIxhZCdoee
c51xbJbHtffS/rHGychmv14fXGJ8ETLGknrsWwsvrjPfxqSqglQ2rhCkxpg1m5bjpY0FmpmkecwW
1QH6hwsAdBiEEG0zZ7KJ2+AYMKnQxUwLDwTgz72mnaZGu0l5Dg8RQpUyDf0uKa6ukH9nGuKG9DZ7
H5P8ztlx4UK5fZwJjuzBoSHRFcdOEicRYWIzJLr7HaJwMaA9fvGLDr+1VrFD/xiCBlsIAdrtEGqs
MoxNwj33DsZp/WJ7ECJ5Ud+syvxFiNR93yk6pnAwPZeNN4zoCGi+Xbf4xzt0vL4QmwVpeJbOMLmV
oov5SAL7T/dEwCkb6KfeV7f2yb5BCFSD6R1dEnzDPjbnPlmCvR2C6x8hmV4RH7YmRMvKqkc4WcOZ
0qXwcqu/r7n96fr4klcXMWLcTqnWprgkGcYu6vLmfl9Vx8ayVxfC1eyWdiAUQ+cJRGGHb5tue7vK
N2XvLYRplw8j6zQd2LaBUhuXqcvs3BuMs0YRr7K3P35/F68uH61tbW00c093rHvbtsdeubGQjX18
1Lux0znPdWdFo/i0R9x+XPeHslY4vcwuQsg6qzZUEM0e4mrk3cOa8Pr3biS2IiPIXlwI1pKu2Z46
PV4c7EIVpnVhT4kKJyV7dSFcmbmwptMxeLF8pTS0SwXOWFIkiWKNM5kNuyux97T2ZTG+jzkDdGlN
WOIEe7LtfZQ5GiujoXDam465KRMRX9VO6dA0AzTAcQxsXvDsm6JVBHnNKJhMFGOoI4to0iIynG4b
VwjV0d5JtZow/ZjR+55b93V+02E1TCEEalV3FHTKUFcvjZe64v7c9uAous0fRXxXX2bJ3h92Bt9L
y+ICLB7Z+bpJjvf7oIIUKcJ6KA0ZOBzt475bPMP8AdCyZ6ynQcU0KVtcRQnGGV01kIR3qmgeulPb
3S15AX62N76+6ZPrJRq6ijbrZM3RZrRfrn+TJMJsIXx5kvK+yPBIt6Evmgnh1c3IS+/64DKDCeHb
kH4lJHeraEmey+3UgJOELp+T5df14WXvLqyxfAYrczdieKr1P8xquKeN8obneMUP5lpEd23gcqI6
p1VUlOalcGp/JqankWh1v/cT9yrgXDsdW4jkM7Nu81wR8wU91NkdckxFPv9qtS7YNoA1uQL2KEnT
Ispr7/WmSToMPtXPU+7X+ndi+DdNg4js4nSsDadkVWRZOHHJ+7suV52bSvK0yAq2bUmzlDaGbpJn
B2jHkZ8cHuflD9KoqEBlhjmc693CC96CIp/24+3Zk2PfGeXbMinqcIl/inxgaQIyrjnB0N3u1ey0
qSRrZOMKMdv1U5V1DsZ1CT27WxuuaaWYS5k1hIjN6rSdCMXQs3OZrYgnd/VN9zEUSu7/NjTb2Noy
kJFHprWdUBt745or3lpiEBFFVdFyXDsTb01SCNkVuFrP/tzk2yJwym2sSSOHb9s9v2+O8mnmN760
sMDqObenfc14VFl/sGKFFVcRr0gmUeT4InZFs8zQMInmFzuNUijHbOXLbQY5nvkuXGrTXmu3wTFn
nnXcQ13QeIWVn28bXIjFybLTZt/gIm2ec39YWe+XQ6/gcZYdSIrkXnmCywyrwj0JCQ9+zyZMPy/f
iTcHB+tDXZxu+wYxOLvc7pmd84iW4Aw1gO3cVXXTh4AtykRElWumc9P0BY+GwL3jwRytd1pogrDi
+pt/DDrG+EKENktitDw9xt98cofCxoOsUZiG5E3/xULzlJ9VKG2Jh4ooq33Sc9IRnGhnlfP3Nqbh
aC7P+6xSrJUNLxw4dYOuT3ODOaisv40m6tiPmiqmV1LSiPAqvcocmmc4I2u1M1+CsfvZ4BD09foM
SJY7kcyLlFNi1Da2BiXTvrTg6NYXzeNafzetxv0yurdlHpHOq1ia2q4d1N86QYPibJz2SaVkITOP
EMG6ru8znzA0SoIwn4lPq+ZkUCNel++32cj6dwLK0mlz2hL7kt74ubaZP5YZenRiSHx57qAiZpfl
CkuI4hl6fIaD+jIue9xm86A4s4AArbcGVlCeVS0EsoJfRFi5WmU69oyPMf8XVpMewrIVMP5VkJ9v
wodRJgKs0nbY1pwgrN0MVzDVGjlmfsvNFGUixkpLCtxgTDXHkUVsJq+1pdjUStxIxFfNVeYSbuBa
R9szn7leZTiexh7r9cb3FtZesKXmZm9yHhl141kw/q7fxCsAkxyf9G6BNIyyXvIcPaG411ny0FER
VEtyg4iNakCqvTLnWFfm8mmxhlPXfXPNYFgAUtV+X4+tI0o/2PSINF6WZRDaukUZ8a7xJ6uMjUyF
opcNLYStuVFnXwn05snMvZ3fa44q2R9J/aOXFkJVX3KmmRUuWbLtbdlB0j1UYeZ85+MlH6EnSFWN
+rLnCKVx1UC3l664WHao+bscukDLO9w2aA9rX/mL5vh6+eO2aRDWYVqPzGKaZcRaZXwak6I4Fblz
E4KBMhEWZc2FOZCRFVFnWT4zqV8WmaKAkMzxf1i7+A6hiUErIuD4/B4EDxvpT9dNIkkIIl/XNjvW
WDl2GYH5YrpLi/FoC+xaLzPMOejXoQmvP0f2CUL0jgnafiHHVERtBkXNxbg3TdUmRRLAIkDKoXOh
NYuNU7qOP7m4OPWqfP2rs3ytSD0nyX9d/wKJm/5T3L3LP9bsjG6yF2bM0PduZM3Z1J+scm48Un6i
tu4hWyvmRGYrIaQT1uzWSliGJLp8WlpnO5nrnni3fYYQ1SBlyVaHu1lUdO5r4naFXw+lb3fQvLen
Uj+13HiFsG10/WmyTxFiuy9MhyVukkX9hgxio907LHdiKQwlc14hntsZaBNbS/NoXO07d6z8ZCm+
EuYGjbHdFnr/AVOtRa+1m5NFJc0Sz6L13TpxZWvYYYYPUqxI2NWTMk/W1c4iHDyU3rzyZ2PNFq+x
NA/95V9Y0TGv6MngtW590kvz20ic5+szwySPFlZqzVrrdK70NMq70cM1WgbJhJEBhvxA9tQru94z
XNVRkMQLRASWRZOe5emWRpnZJK/m0rtfs04bFfonEi8Q8Vdk7h1IfRJMETZZHrS0gjwxNo9XhV+N
rX/dXLJPOH5/F/2Mc6vWijWLxqTZA7K75JKyUXUnINlXiXArHH9bEzPHPCqy/rmr7NNeT5/aW7dt
IoRqypdi1PQ2i7KGvG579WSmaPsvbUVRKXt7IcgbaM46DdTToqGvHnHAanirW/jF2umKnCV7gBDn
aa2ldVnBPKaRP037FuycxlulOgz9OLO7IqDK7qA337tFhvPh3TOz3tsNM15r8L9U4Z7m3j4VCi/6
+ENcEVXlsNRKdb1AV5jNH9IJt/yFVnrUym/KVq4IrGobx031yYIfGabrOXWheay47RDJFYFVpQYl
8qnQc8QZoAlt+qvKb7sZd0VsVWutmdYYjhHbUN3wOzqtEBouvlwPXZnRhdDd0zXBRTvDRV4Ktrit
filJFpJchX/6ODO4IvtWMfLN3YcRqK008bVu+qJZxcv1N/84s7kisqrjBalmOwPkUk8LCKfz3wP6
nE+2a/uapqL3knm/EL0M7C5jaeIhuFF6Gi0egZH8rOVo46R7ZOy7V9S5IlNLdv/QX/53FiV7DSks
zlGA6/Wfrmpf3DWas/aSL1bQJeNDnfTR0hhfE2sJJ7f5xrARu25KyRmcK2KwAAOgPFlmI7Y0cqlx
47fN9oPhgFCietj1z27ReEaTfasOJUz3vt5Gn4PFRbsJEkpdUf5x3Fvw4uLwOJ6HFMhBrcHWJslV
4hASFxfRWvtu1rQkjYHTofS307gX2qPPpG1/XzeexA9FnFbmWMZWWa0R5075ZwXhQ+aku+dW3Sm3
3dP1Z3xcj7ju8WnvFtgJVWnB9Aq7QEJnn+eGDym50Orqtw1kYubWXcYqfySzqg6WmUzICmgkS8vO
MkbAmT83uRO4xee8vg0r6opgrmYhYzdW7gHBf+rqyeuw1SyXL0v5h6rAopK0I2pA9kQ3a3bgWmwe
ruVDo2plkaQDEciVEF0zsiNEx4Ump821H3oKCW+b76U3mEQDANtO7rVq+H593mXfIaQEBtYsYoGJ
Dtqk69tuoDXYsnWVUPjHW0NXRHRNWle5WW2OMbVZ4RFQEbm5/ei04KVczajablzXRWSXXcxOP3fW
GDvGa1980ye072aK4kdiIJH3yzUsZ+sPWr3diSYdlKiKrZkkAEQVSNvs19yuEdQbBxmGoa/tCc2I
xgWee5MkHnVFuq9mA3nE1FDIRNAAhJc6uigzxfZFNrNC+PLVaarjvCXm+VcLCgsEnfD0jk6TP7Db
Vl9H2IZjWbd5ax6T6mBvpmmeNhfean6n6039NLCPsBe3en0D/xLSBBuCZf3WdF9viimR2qvfGtcw
W9g9yxpvHB3PmlW4YJk3CuE623NJygJDT+YdFuzeVOwhJOOKKC6N1Gutp4eXT25gTlmQ8j28yRoi
kGtPgEkrKV5538yI0e2VmXpw29CHd75btAz0pDYoWbGILF9r9jyrOs9k1jgW4nfjpm7XZWTHuCl7
LMbfplK3/Cjq/nvg4IogrgmyrIzntYGWdhbZZf+tGudw3upLV2p+lgzPSbsETEsebZ4NHgfT7m2G
EsIV3UCt02lINnPeLpBDaQyP6uun64NLcoGI7kpZWzojA0neaGUeqrotD5vl6zLiElHVQyZ7hBCp
tDP32YBIX1y2z+MAeJL1WKZhvzTeMv99/Stkcy7W4VCZKjoTXzHrv5x18qAHrth1ykYWYtYFHL4u
Nbw8uGu/Gyb33cVSGUZSGopwrta20P4N5dCYmPRM6/5pa5PM2+3Oy4G7UCyBsocctcq7cCgIZBB0
ig+AEAAUBjUr90sWdtOfmywvQrjsOlvsdGNj3LF89i1nHNFa4ig8X7LMiiCuaWrbvnNhoG5tPNaT
U59+K3ij2PBLqmYRx7Ua7l6a2mTE3Th+MRzrlA763bJ0p9SAzoD5V6GNJ9tQwQ4lUSDSdmV7Do5s
fTBikNe/MD07zUR/nIf+zbV6VFZteH0+ZCYTFt6+yfcpKxEJK/lVkCfW/9QTxTIj24GKLFmUFWY1
tZ0Ru1sTNCYIBHHAg1bcE1tTAEGdbyvYCwmx0DvPQtDVROMyK7xYEoZUCPCezBXQjfBiZ9XJmWWM
hcya3q7bTDa4EOPoi+pJ32JwYzR0r7TodzMHC+D1wSXzLsLAoItSlWhQ0cIZNK3D9Fft5mctYcH6
l+uoupZlzxBivK874mgrnlGXdYim6MFyfYtaZ3vUTpWhwsrJ5p8cj3+XSpKGZAWI56a4sMC3QaCM
4V6Kn9BxbS5GoEeA6V432fHaHyy0IlSMl1ayY0M+xQAt/aycv3pdv28n91Ryzd8XdtlwzH/9SZKZ
F6m3stkCgS7Hk6q5/kOS4U/CFFszSRyKqpCTuZRwVWxmONAyRX6yGfNTosiLkpwugsbmZrCoNm9T
vLM0Gt0UaLE2/5bMncf7VJHYZR9g/nuyCzqZPNNhGpOcU/qWtC90/3bd6rKhhWBOpxTn9RmU72b7
b9oDrl4G+xRcH1s2o0IsW9zohxZan+hDGn3g0gKdabc5i4gPw94ObYIUG2KN2WccFIfloKpZJRYR
ibhc3CDiThfbJT7nUVa5wcrdc9/2iswtWelEfJhbGfaG81DsxrpvevKY8U9287mYfphowOWxu77e
ZHsRKdbNlkl5tWLr1DpaG1dmvdgXA6dry+m2Bxzme5eAmh2ajNkxuWPVHlmu/lJbKspRieNYx+/v
xt6tYducw0bAD00gynQWzzZ1xQTI5ldYldss1dOO48WbOY+TXfcY2e/RSKFwetnwQqzSZWlaYI0P
ScnB3zQalevibf1t97iuCAijdtLlydF1kzitlw/LyVlUV4OyNxfCdekH2mbDjnDtsaZ0VZho8wlf
okiUkuFFKNhubdZirPDIrc2jPEse3YJe1rR5vu6PsuGPBeydz9B2rco1xfWFPrjf1xUY73Yoeq8v
VxWtsuwJwpLLwF4zAmKFw9AaB7sbLrv/SWtrcP0DJE4v4sIqAgKYTUcXHmV9uDvFmzVqKjnMwwgf
rOIiNkwriNbPRdHHA3hUWjp4xYY/xoN6NP1q457u3sQIQ10RIlb3U8qLBee5iZWcZ6v3N7OA3EWi
sJJsEoToheSF20JLcowtewymQT+vZh21rqnYh8gmQYhe5gIlQSjCq8sgMt61D1CpUby5pDAUmbP6
BYARrQEweGSerpMTB4mrtY7hhgMiUitwi7KHCDFstx24EfsWPPvD61I/s2Tyej09G5vr7alq+yRB
pboiRIytOCheigpMMUvpA7X3UFDTm/WflkNOefGKLPIADlVvZl/yUVWISuosETvWAK7ST3WK9EHc
eF6XuybXLu1qP3aNCq8k8S0RQ+bOFhuaRTvOF6ZgTtsAYhhBOt/Wq+qK5Fp6YyWjRskAIurNpp5J
syr1rY0SBW+axHdF/FjuFtWqNziFXSaj8TIrz7ylUYz9P5xdSXPcOq/9RarSRFHaaupu2+0xdpxv
o4pzE82iBmr89e8ob+PLazareuOFFxQbBEAQODiQiUa4kefFYXQrKgxKmdKA5N6PyUX1jyS/Lvs+
2eEKVr3Oqb1uOZbXeg89I67fsOwmq+zAStf48ickcdffh9Sn+wEp6tKeDcQU0CS/MTCLwPtWFJ7P
OxDxTZ4PvDsmVHqqCvG+8y887l/T+fQ5jaUJ1TakS9LyBePqDHd8MFo3TO3mkM3mbVaHrXun8TUi
rRe1rnu/elfmKA3BB5SYT7s1hcPOLYgSR9eLs5Uqwm6JGogosg0XOFjGU+u2savYWMaYOg4Ql5vC
RUo0WISRYYL8oGGanHlblAjL5tX3OsV5SBRMpOViw5yUWlFZt2Qb71xXB31JfqdlduDl1/H1uCI4
rBpZx4ANs9DnPt9783CTuNdBcl0RGUbIRJ2O5dZtzrs/A3rwgmkur923YNouRwcbH0rrth+Kcz8a
8dCoiiyyLIWIBysNPemMdGVnD5Pu/H3aMDs4Ic/QwMCDMlb1q8jUUri1NcwPr7Vpgcbbv6rqfbYL
v09Shc7LlFJ4IdNRr8FIgXkgrOevJKvPfaqaUCTTSsFScfNvWTtx1Ixr7aHL+thoh3s6vA1MxbH9
tWSoCAnTK4DdG49DMt25TnK/+9E5T5cd6tebpyIGTJ+JO9N2QEKYUOZv5uprJT13WnLESyK4/I2v
ZU9FHFjCt21dWDbe9j2ALENRbj4GBB4uLy6Tzf7DPrlo0hET2OGJnWnBblBADsbFeqg6Hl9eXrb3
/bOflucZYOLu1LLzxB6o/m1Spf6+DvGoOIbRLKAwrIU+rhW4u+3bbSoxbrAIevsHUSq97HCFC5kW
a8PtFZqpoZnELGjgNmA12IZ7T1O12Hz9JqEiKExnHiv6LUXmyeTR4vQBW3vchm80P7r8rSFXvQup
J5iv2ZSlYdjwDR17mzJft365KjJc2QkL5tvYxjZhoiQ7ZwAEtNGsnK697+2/wQMVMV4WYqGJWFpz
Jv4agOLcB1MTyPfNsD2ogoSvZywTKgK59AEuf93wDfOwxWa0z8AZ4i7IYvJs+2PoxP25CtAaCe75
695u9D/orolmhYHOoXOFB3RrH+2sDbhq0oTEmkVsF+EdyahhwNzml63t/UU/r6kigSw5aBHTZZWF
Zc0u1h6ayCzjbAyvchEiD1c/lnntlrgeW/aw2O+VykXI9itYb45rJAdIkJ05b2hMutrEmEmiKpXK
VhduW9MoDa9w3Oa88GjFJe4qHKbEsYmIramyM6fpIA19bXwT9Lr5PXHvnSpmqqqZTEcEg82LZs1c
orNznoyhkR1S8tEXzlVxAhUxWsOQuUhKQyyl3vgW/+moIJ8SeYugLMw6INYE7r1zYfGIaOgH2hTZ
Aok8REjWunQYodph5RZkgbN+XEiLTNBV+T4q4rI2UNgvfY3Fcx5jthcqC767qRj3ZDvf///pcm0b
L1tr6jXnmb7oddjY/7tuGjgBzea/l940jeZG17OzxR5M71y24WVjl21ZMErPtNrKc6EfLRJAIIpJ
MxAbzdHlxWU6ItgkGSs7rQYIGyy76LRJo3xUJV4klHhURGFpfNHWfoGsKzz5n9yb4ZCEme7npwUh
36G4YR+9wgPIRCTYZ49uQwx/os25z18d208p8sOKpSUCEnFZo8MxqELH0jYsf41mVVJHsmURlFWC
s6vpOa7RrrlPWMDd+/K6aQEEzSf/1sRcT9c6t0fr1tQT9JZbmXE/gssrKDFw2kf3ReWXnOm+vRT/
mzrjienZTV6ObWA6yRJkmIt5nWcT6bh4XWb63EABCrcOrS4JK3ZdHY+KOK7ZBY9S40J827TERZtG
/apqtvmb9/oiihLZuIo1AUp/Pxr3db1pT8b7Bo7hLPSCIcbIXPMd7YjH8TpnJ0K38sEta/Q14Cbf
Ho0p7oe72btScwXTLsatKuYJ0m8meoa6BdSYFFkRmfIKsXHpmpapJdg1Nf8sxTfWPbXs+bJDki0t
mLKVjAbVAOZBh2n7UuXmk4nyON66CqFIlhfhWtpqAi9AcbZDWrzwcg1GN3kZE1UoIvN5ItUW0IRN
bxu7JwrrnyTuMI0JOr/cbAEGmtw6z+X3y2KSuCURssVd3tl9swcN4x1xX7rrGKCoiNayUINcEwNK
Y1rvC+I/YMVXR8GT43z9OhGxWnQ2Laa7W3LYEDVM6cHgR4Mgo3YdHQUV0VkpSVmZdaQ5I9TRnbuV
KHLYkvhSZNsCPnnrUQ5EDjtPbnsgN4ehu+UGrrD8vee6whPITlQw19Kcqde1Ni4a72Vbj22vSIXI
pC7YarfgPTgS3PDMqgNTi8wV7my7R3/lZU2UWZRgsBUrVsC6kA3B1LdgnlyfzUY4JVl41fIi9Gpz
lsrMHBNPWuvXqj1v/fM2KvRRInGRgqsoprxnfF+6+ElH70SVKCuJTESQlclXz8GwFVhnvQVte5M6
H1zleyXnKQKrRk/X+8I2mjN3Vr/Lzkb5BzREZIouy1smlP0nfQqQ17EYGs9EbiIlemiNNnhdPEU4
IJPK/slPS1c6I0a6YeeN+7NK73CD+8ptyxyvCKdaaNtqxoZ99+/NSfMNn71i3CXz6xMLs0g9IEn2
IwQzJa0+1cOCH0Gb1rfzs4vBaDVX2KpM+IKtrtzizdjgdmoJgNxAVS2FggJStrJgpYzkvCkwkhxJ
6FtevnAVA7tM7iKgykSj2lyBO/5sPk1himmPbmjc9xHKxlERpaGmiDgk+xfBVavj2EvtWZBMSU4r
q/zNVQ3jlRiUCKxyZlZtKKLxW7PmT9s0n0lnRcivx4WVKm4Q2e73T3/SfDutranvcVtP+uNafpSa
Ir8kUUaRb8vJ6dZoGU51Sn4u2jvTH5f1/bIfkJRgqIilaiqulYuGPWvH5InEGON5675sgRXUmDB4
HekZtYS3rTt5WmPUGRJk7D5pY95qQTIeVlB7Xf4VMsEL1rqZU9L0Bly8XkV2f1pUJQDZuoKhumSz
wWeHMM8tFp+Zd9P2dN2GBTvNqF0N84yFmdneoGMqqKzrYEhUxFEVs55p3v5kcsl0BLInajbcec4U
X7VzkVmLT7Q0RxP6AqqLoGNTMM/ldadoCu9ZE8mPzdyD6tb506Rnq3+9vGWJ+YjIKTD5taZToxJF
uR07/T/13B4BxL3uuhOxU7Sx0rRqoNseecYjycQICQ+tsJe3LnFaIlpq6J2Vbj3i9Lp8YenDqN1U
+uucX+dXxHGDVZJmVjHjLI01ruiTboaFoUBRSizHFCxyXqvcKh1oYcqSf9LR5D5sSRHQyc5TsEqe
b8tiJLs3obfcrpG7PpqTqtwtc4jieMGZaGA6XrE6j8dIj5qQBSUYLDGGLk5jFZmC5CeICCm6di6G
DzsQz/K/ZrxP13v9OsA5FYFQddm0s74/GUcwGjbpbdajgsb8VdVrLDlZEQW1ztmmsxFWutrOaSyy
20rFfPoX6fRFRkZEQGWdZyZsd7fmYXwzQuu23UJULaPk5c4KrEjnPiATgwqsIotpREBUTdKSDwkk
5R1NQHDiNs5i95v+gHJjNJ+ySOWRJUYsMmqVC6AlxoKfRaY1WBZ63Hor2udWOvp13Vf070/8FHlM
GyiO1m1Fnoy/txgEX3WZn89vl52QTFkFW84I0EqZjqelZTnRgDmY7ZSEKP8qomGZeARzpoYNmjoL
x6DVblA6cdUdmtT0PXqdKxLxTgnPNdPT8XJ11sPYn6ZREe1JxCKCncrZqoeshm922T8YG1d492YS
X5a4xMZEoBMrwN8/rSjQaUUWNmYTGovq/pZkOUSkkz6lY1dY2LXlHrriER1ofprcACzLqeotL9v9
ftCflBG5YAJTxu6zOkY5dN7Cy1KR4EqpiHMqaFFgVhM0JTu5B/QA3vAbdur9MkxDVQ+p7FD33/Rp
75waHe9XKEuW/qzLw9C/D6oeRpm/EdFOLAM3VZ7Cjso39Eimx71QMgUDCERvrMD0cyUtrMSiRB6s
xi62vDGT9dZLb9v8wfC+14ZPU0sRlMhUSDDYEfBRb9289VbrmufF+p1saeBoxa1euL6HNsPLpy07
CSFEZmtadNluAwuYgJnX+6s5HjrAcK5ZHi1dwkEnRW4Wu9dJhw/ADnyKh63qUfX11h0R+mQwnrcD
03EFk3hlUM6U+PlUKqqyX5uXI4KetIYtZt0gg5iOlm9RdJEsV72+HZH5ijNt7SaCiyqpvrsYB+Ux
9v06ae+S+mRWntW3uWnD68woD2m8Cda5eWb9ovAMLpb5b+DgiJinbOCJ481QeHDyhsR6S4zbuVrD
rUj8ZolWSq9UGuEda6W9C8nPqFkbTyUJh+EmUy39tVE5ItyJVeOKxkAg8db8lAP9PU7+TA8JMriD
amCApOLliFgnttpanVcLXp1/5sgODL8I+YcTzu92PIdpsPvRVHHgshMRrHfT6nmqK8T/CScPljW+
JnVS+JbThcw0Q82aojlT4aEk5ibCoYo04fWyG4SZLX6fG+GCzvaqahTKJbE3EQk1V2kFWAisomcP
fMNfhTJJRCTCnbxBz8DWhVRmbYADkZ+S9jVhZwPDkrspoNnbVZYn4p70Zcq8dB7YOSlfWlQeUXVg
V0Upjgh7Kg1GvJwi6zKTF8ayiF9J9uyIwCcjadu1W/E8arIDtc9TeaUwBPtF412VNCCFOM/sUOsY
JuQERfbrsqBlaiJEyYnLZo+gYA2eoTbzSwTjPpiSPy4vLqF1c0TwEx23aURB0z1Q9i2vToU++5P5
Dy9e1+UHRysKqQu/mF4TjBMqSowweW1tRUpZ4phcwZJJOSQzbxG1jE4SuPrR1d8y88Cr1FcqksQS
RGgUd3pa1mBQQnVca8IWzemeYTw22vbC+u5UoMVqzavosiQlxySipUZmJkUJqq8zBRHC1jvvC0Wz
x3Vr7yL8dMu1dOzw1sArjJk3bgqm3tN16+5x3qd1C+plaW3jCFAPCvVtCxcVZ6RMGsK9bC1F6Q0G
XW9HPQ0tuwo7PB4vb1oS7joiUGpoLGIv/R7u9r55cEFCsBzdb/Po13f7DOck2B4vf0n2IwSrxkRF
3aYYSnHmdeMnrhPbpgoWJLlaROaqTOe2M9nw/Wn7DxAuyOzl6Jy6jtLAEZFTA/rIRw2gxvNYv/RO
GXVXdso44nxCfUKPX+4hum0abw6Skm9+TalCHXe1+yLaErFSbpraLdGxbY2fJv4770/FFGq9q1Ac
2fK7l/ik7VVCGt0d4EgpazHc8+hpxG/1iM6K+FlypiJsiuud5eYeYMa00n3DyyPOQB5TXvmwENFQ
G7c50MALKpTtuXHOw/BeqUY4SHKTjgiHStNs0VJUss7bAw/703AgmIXwVJ52e6KnWpEwkQlot7NP
B9DiEhuWfGNnO/GmgHsYoWGmPQ2gryp2ANl9JgKiaMKscl3wRLJeuBVsYJcPmjAB+IpU4TAG2qGK
0JaqUFhZ4CsOKezSgQ7t/jUjjaoT/P3gV/haEs8xzYLqbQ15oB4/LJOf8D7u67l2bAqnodvgzcLA
wq7R0VF9HQWO4wgXcrfoxpR1aBxhYMxvUUPrnOsqMI4Im7K0GvxfPXQ3ne1woBj+3F/3tBQBU42l
55PjwKjJig13beAMipeGRNoiRKqlS7LM7p7QSrhfVpVvb5hsruKGkdwtIlCKU5QuU4pLzNCzu023
vnO9PV6+tmQb3///yczymoLuy8GzZZq+r9WpAil3kyo0XrZtwYTNTAMnzAL/3/X9e7bTfdm1rWLh
lS0u3LeYsub2jZXjSeE6Y4yZ6eZDXy8qaJosbhCpq7J2rTIy8P2VugZ7lgzzu4P0xO7WsA7zUDU7
SSZ+wUpHvWl5b+AxnIBNP9UsfyIhV90xMhEJNjq3mWHwBb9hSCpMkk8Dw4uu0hoRKEWshUz2jva3
5yHFKAUw3C2eVwWeNakeppKIXwRMjeY4WHOfe4eMH7URFXW0jSVmDu0sg1yVa5Lc8iJ2im6DA3wg
ggijT8agHQznsBV9c1zX/sPN80QRG0pOWYRRVZs5NODERDNK84Bj4OR2WYLLJyETk2C/a5qXTmIA
EuNaJOqd+b4qrHBZnZNF8xu7nK7zbyI7FRaejbaEu5/JbV2GaBxuVe5edgaCIfdbWWULQakzd9bQ
Jum90zcsML3B7wcwUFwWk8QUbPPfbs5aWDuhjw+Pu6JFQ0MXeUSFNJMtLZgw98bM0gdc6xlPDhPZ
XqZrMxDiKEMwGXZ5m0/IKRWn1o6760aEOP/BUWW9Ns98hD6iG2Dd0hP4RF6uErSInZo9Pdl4DmnY
Q+WnbhO02e/LK0uMSIRO6XWiDfWElpeuAkfazZQHTMVJKVt6V81PlyB38mpKObRjJM7Rnn8ms/XA
VakLiX6IuKmpwzgNY4VExgxjXfsKI7FVr1vZvvdPfto32o6rzGqQSQJZ8lFbsrDW3PcFs4yuk7hg
mZhuPlnJWrCzi/EcXfuTgNx4qJ4uL+5hj1+838TZhKSG1D3a7dm15adRggA3KVKfE9efuu0275Gj
RTeSr82qNm1Z/C2yUnl9meiOXiHvdpM+V2PQvdnBgF5SJ0S5iPUhO5lheeVwUEecV+hu+piyzIYh
JGtAmuqtMjGv1VkU4pMcvQiw4u2WZzTD+1EntwkPZ37gjuJKkS0tPH2nAXt3CE6m2h4Lgv3fEBWU
TXYGIrpqK/Pe5gXWdku/fDNv9r5hyn3nBKaIGU+wIDu2eESqGE5kP0UwbL2vVgxXYvgp5p/N/eHV
B3CrXNZf2dL7/z/ZnkM09IGZON+JH6ceSIH2bvN+X15b4jJEwJXHHY20pId/JkbQlkZE6yG6vLRs
24JNT9NYOZjtixQ/R29BtQQp8g+Jft3kbUdEXGFSMLrYNdiYZTg+reOynPzOU7wnJC5DJKcqU8ZM
VCYQrVX6W9LyY03YE5heQ92pPhw9O4z1XscGwuKyrCSxlQjCMlN9awcNkQltv/X8Zag+Bg8zr5KH
Yk4Vn5CctAjBqkmVJmgSxU9yCj+xfiXkyoUFIwarz1SNJSLbycyCvRw1tap2OIkKidirlNut7aFp
GzaMkHxdgmJrQmp+u0roIvyqKfJ+SlDTP2s6GFiqJfas5cnot6DStsjk23V3218H9cl8dYB1iW23
6Gygx8x+SJOHylLUKmRnuv//09Kk7rhpLnA6g/Zouw+ZKlCWrSuYbm84PZAh5d78YhtRQVwjnhdd
FcbuivHFffw32/dp13oF7oC5N9wDoreAbtmTPn3veRoZFtjjMa+w6lSVUolZiaxTpKmtVt+9G3h0
f5OOBxggjHj/Pc+ae2aqSOZk0hIev2nOJt2yqHvwwHpRuvm3rlTNYJf8ABFzZdVVno02nNw03NQ0
TmjvD6Ar9Fg86Kreccn2RfBVki/TCMpewPWGGzrFiaVIgUmMV0Re1aTevLGA3k/p8zIcLFaAAljh
c2RrC7dtxbuy63iD54p+1pY7J7kxR8ULWiaO/ZOftBOVR1TrJ7j+dUZh0SpPBJRhlx2ObNf7Jz8t
zZwCQ4k3uDO0f4Vzb314M3nqN9WUOAme1BEBV3oB8hVS4LE1P/FwjEisfe8C0By6oX7KKp9H2sE8
5qAoVHVC7+L+wpJF4FVKVkvfetwpy7r8HoYq0lp8uHKPAHEoZCY7DuHNa22snua1wBXQYnZfH+hK
+L1s84LZmnSouNfvoY/+3TV/ee6LVd5XKDRfPmxJXo+IiKutGLSqMJL6L7CaxHuvdXtLgz4aTnWc
RKrAU/od4f5FRsBe2r4C3vO8Fx3zJ+e0PRsHgOzAVaN9WxR2ISnGEBGH1aA8NWQkRQLxdYnTYxNP
x+HHEG6Yvb4eryPoIiIki87bUMBr4FCMt96MbPbkzYp7+GtNIuIwwoZs1TbMSONSEDeAHSfKu+sw
4kTEY1m5SZcBQ8zPWx7ZWmyqcsNfOwyMov+3w8gxnNaaUmQLioLd2a52NNYughUobOtrC8Ds9X8v
zzBAxAYfMCKTIaqdx41svqHdd1eG6Jid/e/1q4aTSdtzt6OX3/XOm2dDPJUWXTYw2e4F+y3h6prC
BOQKI6Lt6ZgXkz+AKMdUsQxKhC/CrKYKiElQksJbN0WITKQxtSHozy9vXqKMIsgqQ36g8/Ym3bR9
BB4ZLKKX1/06YEAn1b9FrpUepf1upNR4c5qXxn7XOLJjWtg4imv966cREQFWhscbq/MAKHFZ7CGk
XSYjzmgeY8BQZ+h31tT6IChXvMMkZyxCrnhu9mWRa/W5oafNK33u/E83/9js/bK0ZEcsXMgLSZca
tNhwnWMb9p5e+qPTYdr0dQk5Is4LbMaxZrzAadi2fkow/q4rVAk52UELtts4+uBkpVefk44F0xZu
61lPf1Ys6rjC4ctUVLDeaZ7dzAFp5/640PG4UDVHSmrhRERYuYTUvb79vUjo6Ds3bazdFx/m6LM7
Pd6ndQy3miJ1IvkNItJqIKYzEtKwc0lpZHTdEXli1f0uMQQRWdUlzlolqEcBne9hmE1ovxqYuI2S
fh/NIbtbou6heiXB9NbFWXSl3xApqrKWL8Wwt8kzZEg7YD7Ry674QTJZ7Tb4KTol9kSyaUC8UnrW
YRqdQ9IorFhiZuK8QMBxctNNgBNLjCEarC5MBgJaY5UpyJYXrFjzCjYuGZZfZgtDeEDrSaqT67YK
O5AtL1zCzE2ajCY4Z7uuD2CpjlOte/QKW+GDJC5OhFw1a6WNMzL35xn85N231v1B2wJDWBVdO7Kw
TQRd2XXj2EhAYPsHFJeDAfwB9NW4ceIWBUhfNXVSpjzCZTwB/DzVO30iLZMhtieUTzNvLhXPPcnq
IgKrgr5YtNuwuu34IPwIbbTxXHUFiIRVKIoD+b/Aj3LEDwaIJZFlYnN8eXHZvsXbeC7SqUmhmbVV
xjWS51t2HQ0vEWFX5VTXo4cJf+emP/XWSYnLl2i7CLniGDAJ0nHUkDzvJsvDFuNUVSRFspeKyECV
F5vJNBseBlRdY+T8occ08qKS+foYGHisjMfhKswbEeFWXTtMVVriS7qFudpTEyTFs5EoHhIykxLh
VatdNk3uYPXiDgDleDuWgfdao6aTRQk4Qi/rjuwghOuXNxVIizDV8ZxgTtr4ozTvClXlVLa0YKyj
xoqMgLzsnG2PLbhO229UhZGXLC0iqoa6K5o6xYVrDs82i63hmanm1MuWdv99Py1Gz+2k34EB9Z9R
S8GH+cxVnDkSJ/wfUNXcuvnI9weccyzLyJ173wblOv921VmKqCo2E3gX16qRae7RBUt8DNcL2kTF
ryLb/S6xTzf3NC/L5m7YvYEJCvMWgDg+SNnDqprRJHFjIgOV2RR87HuEyTkeK/OLZyjco+xEhZt1
qXVtmHu9PhvmP0sZtO5L5SneQbKlxfAYHbVVUmHLZUlu0QHxu06rO5SkFHGlTOKiceZGgTFMyJmW
Yx5beeiOT449RWWuahKWiVwwUW0yxmLb47xUe+TNva0qTUvkIsKptKFYCTchcn01MWzzrZ84Jm8o
iAokmxaBVHh3Zto2Ib+JUe+gD9HiTB/CqyxIhE8NratbZMTSs3HIl3f6My0VAZJs0/sRfzIeVJVK
pqd4iU/LS2I9r6rBPxIVEef3oa/WQyEM1SXK6yIwCvOjs+0icIwck2DS9EpFF+FSLrpVWFnY9dku
6kPTjYfSJMeRqzoNZfoimKiZJf3mDXuGl1mB557acfO5/r/LhyoTkWCkmqXNrE9RIdDA4plt9zMw
Qp39XKj4pGWbF6y0mJNuLdC2hf7OzDd/e/yfgVz3pBHxUsPceinx1t2/HGn+zXEPjmqQgEQh/wOZ
6seOlRQR2NTOp7GeT+nwclnekpyBiJjywG48p3g0nrVuDTT3xlpBagE2dRIvk0IukiMVoVPEwWxm
bwHK1KFz1Nfvo3PHp9dBe73uFwjGOqZzqZFkr1VZUdWFBcfYLjfMjDtlylXyqhcxVCi707pKTHrI
9htpNv0xWe/rFZ2jyX3RrqG1VGFNVU5CdiK7DnxyPk6nGfDGEBcvY2QCi+E2+z5Nr1Q1VEBiASIR
1QjzQgUOrwRm6I/1ClQxx/yCKleE2TJVFQxYr5c84QwGxhzMEbo3VI0fsnVFwyXF5jW1TQ+ad9O3
N0oObtm6wq1qIPIFbQgIzw1vOyTm+pRulSJclywtoqSsfsT8RGfb2/fRPlL90MzrZCwSUOXdABKz
1qEYoJvdmgN7yIfrKNqJCJFyNTuvOx3WZLsJul2cW6NVNbzIxCEYasLmlE77bIMc85h5OcdDoSqs
SVyMSEBl5F25jha8WOaUvl4dHfTrNBqY4BUuTLb1/f+fbLLtW5fpHTxAuxmBa5mRqewRlC0t3KZ2
a81zNaJAC8aNj6rzPph9HRyKiHCoejDLDjkB4M/y19qNmvZXmyo0UOJERDBU0Q8LpgSgTLSlP4vy
ydXizVTE0bKntAh86vrWYEuKeDQ7GRi7UcRaMPwghz07VQXr8+VbQ/IDROhTwaxN81K4qTn/vv6P
IftQlAoEjkQZRfapysCwHN2GbLyNhUZ/MHgeJPY/pqcQkGx9IYNkTaXbwIEDTZ5sAe0i182AACl8
mihkI1FJEQRV2+hLwOADkNAZq5MH02NJzFLFLiO53kToU2duZY2YFMGpthO/HMzmTp9eUMExtD+X
j1YmH8FYubFt+dbh6VsZ7aH3XnlhHNrhg6ueqBIOHvI3l/XJG6yF21amhtRjHy7hFhr+cstvPLTr
NQcnuvwbZHmxv8bx6RvEXOrKnWAE7S/gbw6g6AxRy7R8298/pIXk8fKHZGctXKvpWGr/j5i38lcw
81u/Ly8r3b9wrTqsLvV+2eozOHWH3m9OdlSEbgjAT7WCqVYP+4OKW0xiyiIgqmCNVSHJBOBP92Fu
N/uEjrz6dvl3SHRJBEKZDabvOi2OwdL7qLCPU/cr72dQkyjEL9u7YMu1024W2BhqvGGL357XhlZB
frZr61/evmz5/Wd90qLB1prGBnMqmC8G3xhnf+w7PytVc8Blrlpko8rcal0dJPrPXX0oQEhFY3bo
b7PtuMb7JCZVn5rsFASLbsGjYuukQkI+ax7HRHvN7GkOvCILnMaJL4tK9g3hHnY81O2mjMAvMfc7
hqf6rbHd5LnznRpU8QmJrYnQqKXjhVvu3SmM8A80VQaFPqgiINlJC3a8opFybTMYwYbXmzEcVr4G
hanYuEw2gjGvK4aMo30Bc/0ykJ7rQT88pubboirlfL13W0RFrZOVNasNX8Gn4nnRNF9bvSObNsXu
ZcsLSWILsz4qb1qQaS3uWkBByBI0nuKq/FoytgiAmrPRbKwMmaImK2/BB/ZYbvOb1hlHpzHCy4r5
tdbYIvxpyIptRTUDiJnOOTvcevCSP9etvAvsk3cA3VK3A6taEBTRoK14MJdXZf3s/4CfTJbOzYQT
XfXz4t67KpJj2VEKRpq4YzWUE4IHYj0XxTPydEGzKkJamZzNf0sDST9z4z3WXpNHqztsmSKZKNuz
YJnUqbIahe36vHk3jQbekhf3OiyY7Ql26bocWTICrHdvhnn6T9p9W5tecXVIxCFCncBgP44lDPO8
Em15NFhL31mWqfgRJXYjYp0cLSXV2KPC7da/c+fR43HNfuTV+2XFltxLtgh5QvjKlynH8uZhQoS2
E9gCaPO+E9hWBxVUTnKwIuqpaEw83UqjPnvTbWl9s5BQHFW5bZl8BNMk8IJmO+NV2OZDQNPR10a8
mdtHWigeEbLN78f+yfbNsehmi2TtGU3akW0Rv+wr8JFdV6uwRZSTSU3U/BnSCJtOD5PGD3356/LZ
yvRSMFOMNC/zLYE3b9KftHuxKwWGTbauYKZ9DTwWpRT3v02CRbPuzEQ1SFIma8FMa2LYRT4ip+3Q
Ish4oHs3HlMV/SXQKVvEM+WbBe7YHqt3Eag92lONQHvyl6firXqbQxKow7Cvn262iG7S+g3ed4CI
+uzZG78byUHX31JQTeiqArfkEEQokzHbmPW4AsNfzSbzbqbNWcvDmo2q3gnJs8QWJ+4VRZVP3g5l
WAwfN+nD/norYjekS6THBPOWVYM8/772/4uDt/8DcLJmjWe7Po03e3GX+aBNKu/nQxF6UXrH7vI+
RHeaAdLTNmgC1eta5vlExikv7UleMNTxi7sZaH/jmJ6du+IPO7G4OeSqz0g0mgr38GDznA5eh7gf
BPvDxk5GZn1bE6K4iiXeT8Q/uTDGPMGMyHNeboHN73iz+Lb5x7yOn8gW8U/zAP5ubc9BNE1ywIDR
sNanN926Lu9mi8xTCQYLboMx4GIAc8S86kd74KdOmSCTCF9EPo152RRoRIHw19rv1vdK1/yOq8BP
EhMUwU8a2v63lGN1t7nVqkNqXBdPiJRTW12ZdTvO9ZmV7eOEcQ8ETDhXXQki7ilz9WL1QHKB0Rq5
5/eb/R389ddFbyL2aRpmSnSOasyi/2HVDQILP2/iy/uWHeR+BJ/u4LHM+gVUXCBJYu1mBtuq96+e
zYb6yDXiKWxJdp6CqXbwqP+fBDZ1y4jWvpwDl6dXRoki7CmrhtTqHNTgnWG6Zc1yQ+qPy8KR7Vu4
j8HAkZbAM+M+rrXSBxiHAEOumnMmW1y4kbvFLDGiHg6m6n5MfAy4dh3/oS2CnUxSYhThbvsLLhf7
pGuKF5XMsYvsUS6pHcdJ5h1abMR2xA5lEQ6xjjzLehyLQNV1LJGMiHoakbcbZrut0R7pLf7obobv
adbj5TOV/ojd4X/S+DZl6Dle8VwGZ0BE4yrMYvNkHMx4n7TDrtMccfjetI7bknsGJNVHaXpgqteW
TDT7/z9tPpv/j7Pr6I1c55a/SIAokQpbhU522x577AkbYcId5UBl6de/0nxv4ctrNgFtDZhikzyB
h3WqmnjJEuTkQ8nBTJxq1NeYsS+tFZX31jRLgEvHicTD3pG6+R039+mvUpFMilulZS9Qu75CcCus
3DUoFvY4rIqJy1IqJhhqobOonDrUGLc9NYM0REs/PffeGG6EFmTyVByX0i8JVptB0SEqI3ypPThH
I1xPkM50QR8/BZsRoCLIPt8+p5JEV0REdRxirgmUma8DeAYNounBZExeZRcWJBmGH2tpBbc/9FeA
4YMsUYRH0ZRUcdfgDlm0gAHygqKfiNEopHhhCwq9v0INzHmOwXMLomTD6+dUYSSSFEsET/EFL6br
Ru4D2Opx1tejsxS/Bud7ae8Tc6Yi7VRvAyWkpzXKbpNz6qMOAX/2qalq95VYo4ilQpJSOMWWBbF+
AknfoLGQNNXObEWEUHVdBTXkDCeANEURLCVAlGW/r+hPRQE/vgxRn7vY9DkqvDS5UDMkyafbJ0q2
r8a/nZQJZvzBnZHaFstT2f+clt7vy6BQgUdkqy4Ye6yleC7KkPjPE/NqZwCxrQrjJMmGRPhUXHXI
IwzMvK4fuiFoalT6FWYmGVqETzW5Yax1WmLo6iEtPSN5MFXNdbKhheJy7ZiTThiGLsf0ro60wGTz
K3eJAkIiG154H4Iga6zbC3y3FfefWl7dZyy5JumsyCpkwwvxODZnLbPXvoQE5l3sBAB/uat/+yDK
ht7+/i5axvoIiTuKoTtoMHFgsvo/ZN057e10vhsbfSXjnHCUlwe7ZCHryz8z6hKePc+vtycvCzUi
SMpIBsLAH4xi8Kfxa3s2A+47Z/4LGOqn7elSBRmUmJNIQ4XnpWpeAGu6oscCt8TOr+rIu/0TtgP4
QWQR+aaaaCxzvMLCUpvpd9UaaMa0DsQevzcTxXP7U26S4+0vSaKlyDWl2xGYbLlWXMGndZzm0nMn
1zenMlymO6Ppw9tfkTg2EUy1zM0aaREoEku6HFd9hcih6aeLGUSLCq/1Mc6PirAq02bpmk+4ojaj
pR+Z3T2juZ09aM1U3+dm/rkh0eg5Wlv6hJjfbv8syQn4D95qtOt+NvCCimcNv7CcwNkp70JFzb9E
b2rTNPFqV8fVoV2Ku7X9xWii2A/ZxAX7HrlVU53AQgb0YFycdB0A7R6/71sV0cDb2JoHLPSVlFbh
syxiSLyaTmEasqkLV2IXBDZlBobiK3f9aj3rVGEIsiMqxN45B5gi72HNK1BocYH63qeoBg5YEdpl
0xZiL5q43SlpMO3MeY3ii2Z+vr3Y24594ClEvFWhd7x0CboLa/hQS3tu49mzVBVdyeAizmpYeUaB
bNvK9Y5n26kPXeTQ4IkiykiWXMRaIfiOyNPZejdmjTcl7lc7di6DTv1yzvY1wULS/t/Rxs7xTJrF
yHmGcQh56VyZ6yiqS7Lpb39/F8gMi7TuaBrrXW3VdyPBy/04nlfiPHUpedm1uyLeam6NvEGMX+9K
Rw+0UvtaFeQudS3FmZccyr+vEu9+AQXf45o15nrnJO6xrPVLE+30MH9j87uhjZiZLc4iIljvQvVQ
D4ZV9Wgim7Voqb0xj5BmWO/aiH3hZIGwdQYU3e0Vlw0u2GlR5SVravSNIjJ9LtPJ9VDUUxFlyQYX
7sCz49ZWx3HtoWPknpM40060dFTZrGR0EUo1ELOdIhcuZtWMr8MSvaTKiUscgYikcuOyMtJsWu/6
pnzL6vplTO1XaBYddi26yCxVRW2XZysWnYOpzKshLOoVUaIoMMvmLphpzutkqgwdxyWtjvEy+Lo1
/nKcche6GEimf3sB2ky4jruYe24ud41evy1Luc889W2j39kQ6LeddshhQ6BGfG2G5Y4uO6/IIrPU
ahlx4tRgcimiK98Ypca3fVspGKfjTtzWZwqYVHFJoidLFZ5luyjYZWTPUwG1ERQkYi1si8GLRu7X
yRLcnrYke9QFy4wzwy7anKGThsWnIoMmXd17gwk9TwAG+2w65kPjWVQROT7+MaaImYpqg4GeHEFp
bJk3UOJFoHDk6/Pt3yIbXbjVJstCoYyMYnO7PPURVI5QgVcxP3zsY0wRMpUAMjF1Ll5Ucv1sLid9
36OeKeKk8rJ2h9TBhWfpoCWe2AHr4gv0iBQLLkH9miJXVN+0tBk7lH/HxXgqitHX6z/jlHgZGx4n
noUxewbx+cq+UHeX2zFFFFWru8zQHdSJVucxL72YPuNztzd481z/zflMkUWqxMsKaiIo88eLEVil
7ZkLO1ScHCtD1TMh+4RgxpBpqcaoW2Buc2UFc8tXv8zrH67WfDFG1iiet2QnVTBqmi7uQCrsum2f
wHnQ2oETKZZfdlAFgyYLdfFgiUtIuz7M9LiosN2ShRGRVVWRElyYkRJPJfUdsGIYEboQQpIq+g8k
SyJiq3jEWEwLVl6N8mj1j4P1k7n/3D42sqGFVBilRSOzLCzJOt2N7newRPqRo7gJy8belutdqBoH
mjRWgQul7WTdYUlnPZxKZwlTc+Xh7elLyjqmyB0FdrMSLA34Rv3H+BOfyAmosMnLzyQsH51DenAU
1xLZbxHC7tJFJui88J3G+K2vYDhOPH0fY6QpQqvorE91V+P4FN2pMM9ZFS7Vrmqj6QgmG6+Ww6cK
sLnZvZrZI19aTyt/3F57iTWJ6n11SeoaUHocnSFjuKrlP01LV/FAyAYXTLW0SD4nIyZOp9cijbw8
YQpHKdlJEV1VDpo5ocqB+2uGN4A1q868SX47GlcYq2TmIqaKLnxyaIdSZtxpR7tISJCWhapTRTa4
YK6TDt0PG4y3V56e+uq4qF5Ct///IHqIKKqurmi5aFgUSPL5SXsp9Ne+esr1B0729bCj9PZvb5Dl
Vb5aXYbnHf2JNq+l8ceCQvHtoyh5hjZFkNSI2rQzjRSh6TTD/eIlUYO6TvMj8rIQvDD7nIAIklpy
g9izja4F23bCUbfPSzQ+VzVRRD7Z5grGupBo5mjWRAaIl+7oZaZPt1dHNq4QUVF6M+eENRv3bxvy
hHpDlu3zLyIwSl+1JQUDKjr7itEbm9aLOrTrfNk1bxEWlcbMTtpoXu66FMmSVk3M13tLxYgsS/9E
XJTtwBEYNVJirWNBERuHaCovVfQ4mcWFF/UjKDT8AsK4uRGyyFCcVIn3EUFTWb22sZFhjy2W+aXG
/Wx+TsmiGF1ixv/BTWlG16Y9LocG6w/GVHoFD8ui9NrYPfYqoLEk2xEBVLqxGHxmAMRk6Vz9EyEG
3KF5sf/W61V2l7REpSojM2qRSWocI6hNRVirtvAbvNhkBzdcH5CkhHWQHpLj7VMm/Yz5b8fUGg6w
dtX2ZHNo7u0DPzanjdzPhHR0GuzDV5oirMrS0smeB9zuMvrGkm9QDve66bfiF2yG/IH3tgQDr2e7
ioYG3m8dvBZw4eRQfekv6dPWsaWCPEuXSYjISaa3tm5u2f9pPrBDd9T86GAe8Xjmq/XLPn7jMkWw
VVpNa71O8H/FYgducmgGnGG99aPi+1LNAVdhXCRmKGKvjDit5mkri9UUtdPR9KxyCHODKy4asuE3
+3yX+U6jExW1hTegtW96f5jJc5vmy6EgVNUd9rfa+8Gei2xTM1vjbKD4BWni2y/rwT6kYenrjRef
9V9z2HqtH+89vSIAq5+bcpy3yyVz6LfVyVJgJ4wnfSaqt2WJ4xLJp3iXxivLtkcFxwmbJjnz1HpY
AOnuhvLYWY2iLifbF8HUzXHukIfgM6NheOV0GtMvkUqGQBJlRVDWOmslaCfAwkHsAfo/dqP7te2q
+j4lTlfEZLlNny/69mTRglWz1kd/aBuvz4+OqjQhm75g3rxvi2ZJUMTBi+khdudjw59vuyfJyCL2
CqfEKcDLjTIO+Q4v5ZnDPv4JU8RaxY7WZ4ODY9nhmTo6VSqhKokXEqFU6TK2OgS7AeNlaeLVS3bp
1yrMqk0pcH1MgBh2Haq4RUmOpAiq4tOc1MVmWkl3SvgXu7+fVPgb2cJvn3znhdaYV5G+wEUYVZDl
F11VRpEYqwilymvbLBnHXdjUar9zQ8MEwSBFNctvVPzTsmgjIqo6GCq1N8qI8TAGJMjD8RTfW552
LNHvpYLGytZeSLgr19C0YvshuV561K2Due5ADm2Gtw++bHghLLtWNDpWiigwsDttfe5LlBYHRW1F
treCuTInTRZnqxbnRndxCsenTEUYIwstIriqTN08cgcsSw9Upvs18bMgCSBDe788tWFyao/xIe8V
Gatkjf7DVtVmM2NbDRalrQrhxJ6/LfW++5RIU5Uz1Of/Apba7rywp65/2bWvplDX6is+E7a4uIQP
P/Qo8TT2lTdfbo8t2VeRmSq27WTMIEwI28q9BqLRFXz97aFlS7198p07aPAWZQ0Wis/gCDrGTA/d
0X3UMj24PbzsPiUirJx8za18Q1hthKnrOb30F/tID2WgBaoLuMwtiPCqGXWbKNliyQziGL8/l5+0
sL/k4OU+5AfovCmutbKyooi1IuBzd43WQEX3MoTzfXXQQg2u4UB869Afo3DeZ8Yi0grkgflaQ+MG
DJAPeaKH2rKv39QU0VUAnROt3WCjpv3H1WzfptQDUAwNrTuvsiK4qpl0jTY5cvU0zQOj1M/FDNT2
YityNYkliDiqtG+B10thCbQKe3KhqkdD2biC9bJc53ZdYlyOMzpfbJVyruz8i5RVnUtATDDAvhbm
NefhWB7139bL/0TfVVoDsoMpSvk5mWNGc4666HDR8N55HI7JwX5YnpI341CEaeWp2h1lyySkykYx
jEVnR8itmsWL0zjQ9joikcUq0px4crfa7uxegCMt4x48oq+3vZBs2kLMnZZlABwB3ZIJwyW+HU5R
rqJtkK69EHOLdeDpaOOtZPmUvjXnBtQo1V18dq9z2PtghQ53/QQRYJVadF4gmIbn1ME9Wy2Ei82K
KHJxyTVCRFfVI7errb3j2pS1V9b0sujpJWvTADIl+8B4poiuWqp4ovqWuhVoJgunAuo+EGQ43F4c
SRATmaxQbF00CM4gAMTPsfuWrScyKt6DZUNvf38XHzPeGVXXmkjXysjjenKy1+UwZJOiJiA5mSKu
iqS1PWVzCxKx+Ad4APwc1dLbayI7mH///m7mUB9BJrgdzOw+fTZeIWTj6y+OtwSGZ33R9lYB/gbl
d59B3J1nnSDvGYv7db5n/MFS9QfL1l4wW1rrLrQYcWYiQHSd3EdhlCobYCU9Oebfv7+beDdGw5wR
XITAy/TYJGMV5hsLw5D1uV9AdPVYNPFXB7rKADiPYNaO831IQ1OEX7n95FbopEYq3QDbXM6+oUS8
SZZMhF8ZZmmxNUG6RYuGgMA0+2KzpA2mxPp9+1hJDqwIwFrjPLHHGLnWsHShVjvBtAvsb+pCBF6X
LKIRRSUxXq/G7C36P2O/c2jBhpMiiZO+sYCOitvJN7P5SMcyDovR+XV7UWSrvi3Wu6O0Nrm9yXHC
1KYXa3ptxtKrVRUkyb1axF+xjhh9hrv1teX996lYLm0fPdtT4TG4i1kpJbfZ1AeVQ5G0qnH63hxS
7CtIDAIDktXrqTnZRzNMD6pisezoCOYct1ZuaSt22F2fqJl5C1dcvWQDCyEYj7csoww51uRUA9bF
cA61Paoo9j8e3RAhWBBLwOPt9nySr+wfmjj/uJmq1PDx3hruVmp6d27GOs5AgYC9Jc01awI23bf1
W/6rG37vOZeGiMFKh7nktkY3Y62CKULnIW1/ZImpWPePj70hQrHaMU7RFW7D9QOcVhcnM+s8vVME
3o+TEkPEYa2p8f8xvWW/RvpYZZfavM+ZovNANvq22e9WPuFzVgLpiSoYWpbM0lvaUz+iNUcFvJIt
jZAoj4RX5ujiotW1eThrwyNFu2xs7+vFMUT5vpI3rYuXYZhSww8QOfFWap1Qpz2wyfRMe1XctmS/
QrBY3rGKOpvjzMnn5buJ9gyuggFJ0hNDJLXq46XkpMEO9MEYUDicGvJEXeAejUD3phPZ9xNEFJZt
ZWNdOfiMY352ol8tOm/GfdYlArCiKtWWeMHQevyVzc/FgJYKxdDbMfyvNzZEYisWtT0jEEu7ku6S
kzt0d+5yCCKXFQUgU883us7ZvuTpAyPHsR8VCafksIigK7cB/1k+wr0ntv4ZWj8PjjsHKJkE+6a+
LdU7i03rFPTyaMG8NmbsNZBARmPbYPzYN7hgrlUCpT7bgaNsyRudPXP9NqqeDSSeRgRbcY6irAkg
zVXvsqNr2Pcpc75CYy0gWbnuXHrBTp2uKptphSMutEtXDt66hsxVHEXZ/IXgWrXoqNX5FlxJ7W0g
gsj1I90jhgIZJSG2MkTolTE6MTjVkDz1ATlYPj/az9WXJhzD/kH3Kr/wM5WmvKRQaIgorKGKrf8l
CigNXvSwCFgd5P7s50/VBQgY7XD7NP291H5gviK/Vb/keaFvnd9oK0UyRe7bl/GchpoPluXQealL
vw6WO+dB1X0lc6YiUmsZ2rUxWtheF5JD85RfZm/O/N5DJz4qkx3xO8V9VXJrMv4D2FoWl2TrNN9l
HfGq5aWbHDSCZo8T1e4TNIVm8xUlL7+pkl+3F1PiCkUQFzF7m010nO8KVvhlSj3LaBUuRfpjBLMn
TtnXpoUfMy/ZIcoBi6nba82LsIHYLptRH12zoGLd50mvFR5Y9nOMf7uxcXQcqzbxSRsKbl7Vk8wH
Qd/n22vlfhw2RMIrd+mWxO2t+S4t+oAVj21OvD4FA/+S+9b0MKap39BEdco3D/DRKRc8gzW5IJEp
6Xy3gr1thZZb1z4YcevX8EAFTw8dxHPd9dJNqjKPZO1E6JfTJnZn18t8pw166g0rSNcb5FSKhFN2
GkToV66lhM5QyrhnIHlNnMhL3RGg7Szs3Rg3LYZquQmk9Sk3032HQcR9DQytjDRCzdNcH9jwus7H
2+dAtlCbL38XK4tYz3F6MW4GqevsOKmA1ZIQL4K8KO8X0JakwN8aldcXcJrkcY72kU4YIrJrchlr
Ic6NbpQkWMuzqZIUkc1asPK+1eocuBhA+gwn1NunuElCTdXYLbnCiRCuBgiPIS0weI8ye9XxS6LV
ZyPWwOAw+bWjeLSURS4RzDWlZKqrEokbZ94m9Z4Fmq+9AdUDNkM186Ps3AgWTbu5cguCr7TuISJB
pOp8k+yACOBy8xQKeA12lk6aV9HuTKD2RhZdcdxlwwvX6KRpa+Yk27G09E+kqi7WYAZGq2o+lqyK
yJXltoAcFtuzH8NrIj3asyJrk22qiNbScuP/y0Zb1Lb87KBvxP8bzVFz7E7pl9vOQLY629/fOQOt
R3YIkh5s6nzIfrnpiTuKHyAbeVuwdyPjXcs15+1QWtVdQa+lc6aTgqZVNrRgs2nHuxo828j2I68E
Yv6HqWrLke2mEIAtM2ekmDlqIjwOq5Yey0ilRizxBSIca6yJRQsXxVd306VZqD/a+UuFlmPPLu7M
TqVAKD03gpkuESCjlvMXBhMdS3DEZT/XT9NhDjdpiqpSBCfJFvwHoeUuYBLcVOxIOh7iokBl3H0Y
3EaRPsiGF4y2ac14wjMcLua623pzmv0kJQkrFPBuH3tJLiTCtazSrXNKoBk6MqgzWrUXG44PxGJY
8dZn7eLl4xu0N8LbX9si6we5kAjYAj4/jp3tMYEDz6Nbfm99MuyzkX++Pbxsy0UaLNL3blFCzwsJ
/nhv+Ruqk56TH8lJP0W+rriKybZEsGdqGxWhKX7E0HYPc14+mUly1AxNsUYSyxPRWxzVtZEQvNIl
Mw07KPPW8evt5ZFNXLBp4rjZXEeoU1H2tePfe3JN+b7YQoWrdZWNuVGBZOc6DlBGP7jtYVFhDmRn
RjBju7HzMolQI4Re8V2Z1L7lVvedQfyI7WPEMkTQlr1CmhtlQZBGJzS7dBH51pZLfzDZqLgPSvZU
RGqli70xNCFnJoXtnIiTs8IjZmoqNlY2/OZp30UYwFJAfkuxsUNpeUM9H9x8UBQGJasv4rXSNI4J
tNc3xEfyUEGMq6dF0MXJaVbmJbLZb8f13ewjOMyC6Hjc7dbZXxPDU7JuyUbe/v5uZPAegJa+BBbV
tE+rfjFVGjub8/3AjYloLa7NpdMacDN5VUZ+1qdHi9G3iX5ypuzAqw6otmVfW4ohorbSpieVDVKv
69rUa6gBuoj3yuhusCy/o3y8MCUITbbVgg3r2UhBrqYh1CT9t7Gtj2bxBNpu3Om+3vY/svqLiNjq
lorTZkNQ2InXBw50nHBJxWq9bgUYkJ4eckUyJ/kpIoAr6eJm453FdcMonGPC7ivIKGOjut7T4n3k
toaI4RrTceFDX6M1DIDbh8XV2sd8UbUtS46uiOBa5tVK7E3BZoF8KnhhteD2HkhigEiDtdqJuWa6
u73o3FsAlA+avzQvt8eWzVk0ZJDdEGODPSWNHpJ5+VV0g+LoyDZUsOSkqczeTeAjnKI/JVkStFb9
lK2aB5X5n/tmL+TSeTVHdkKQaaGTWFuue6sMImILFHBTpnE0B8zmny5+TvchpA1DMNfCJGkDCDaC
1gKa1JH6NQSIa13FlSLJ0kUerKjVnXJ00ZJRomv27PYL9crM/jksjekVM/mujYPikVFyJEXMVtu7
YHmx/hJ/t0FmGhc7bV+K2tnZrGiIwK0Vbdw1z/CBGdpx1aE8tmgfvJ8CVJdPqQpeKzn8InKrSrM1
Brv9BilxvoCfCXVyV1XykZx+EbiVUOpyZ54Qb1jKQfxNgpIah76xM4+ZKgSFbBsE6y3Hgk8Mr4BX
m/6OojfcuT3NVhE1yQYX7NdIC2I4NTKsjnziKdDZxWXJP902XNnYguEm2tikLAYMHkoJzXkcR0hK
uBbzYstRlaNlnxAy57xIsL89NrceITFJE9AMJPXwua6dt9u/QXZ6BGNGsbtCk3FVX1u6rB5UqKH0
MBU7BxcyaNNuTN4TAKUHx1+0o6ZqqJesigjQShfQZ2NjIWvjTHcWUOVOnT102s6yrwjSKgptgUou
pl22T+DcuVjEVpRNJKstorMcnbe6ZsR4XViykDvA2Dv7iJgNEZ+ldYttMgcbmeb8sRnHazw97Toi
Ii9WtbImIfr2sltOP5ui/GzYOzMZkReLrxEb2+1dd9OwB4lv4MSq3jvZGRGM027KHoyYALprTXQc
LXaazflMWlWUkg0vGGbN5oz3w4ajz06kRN3xqzaGt9dbNrRgknnpJlpC4XRZt/iOwwOjT8KJl8G+
4QWjBH+D1prZNnz8o2xek/ofu3y+PfTH4YKIUKw66tKBdCi2z9V0rtbffWGfG2v0qsHdtTZERGTF
S1XW9Yxlb7SLsXxN8rNdv96e/Me2SUQwFhDQqws4CtIat/Mbxw2tVMV0IRt6W69310ELlS6I+YJK
DWCyb3oNXMHoqGR2ZWNvp+jd2GjSrMETgXSpz9kx5fpl6id/34psn3w3NKlTm9TF9kwVLZ7NYjAq
qG4DslkL1jmXVVGPuJZdY7ShwJCClr7sm7RgmH0C+RPSRcW1cE40vc/Hw75xBats57Fu6YD7S8d0
8EP3vr382DeyYJCDwSAdlOP2UhvjBQl7OOeqbp+/SfN/CwYotP17C0sep8Ni8+mumlnQ8T8Wt0M0
lIW29TzlVpCCasJ2rMBgWljRr8BcH7sV+HNzPFex5tMxhtgxCQd9DGrnEzUUtR3J7ovIrHLt52Kc
3OLq1lrtMfz6oJ0TxQH42H0SEZvVWx0I4lwTSUeftR61puecp6+N5ga7tkvEaDF9mKcR4N5r35cx
Orrb8b5zJqp4SZQtjWDOoAMH6hRd6VfD0ByfZ2X0kHX2pKiWykbf/v7OormWRFXp5FvnmmMzv6+W
GHhE8HGdbq+NbO0Fs84cyFkw8HJc19LvxzeNHcpccRGXDS3YdTnFkAsz4Z71lOYeha5uSqeTETuK
4rpsaQT77jnVOe6dqCFkaLKcrXvWqoKWbGjBwN3BmaaGrRD5GO3fC6eDF/Px8+0Vl5S2iAjPGo20
76zNe9DrEJoH81T68bEJVz/yej89qG6ZkuUXoVmatST9MOHk6N39nH9aoy/u8On2T5ANLRSR1ypp
QYqMXxDllyECEZQBoYx9p0YEXllDmaKXW0e+UD3iQA7uMVOlaZJkR0Ra8aLS2m6ApUbuy+S82Xns
kfyMRi3v9rJ8XAchIrAqSsaiIlFeQ7k3P5IoCsA1eh712a+z+G6lenj7M7KfIZis4bQutSlWf2qf
Z/c4m7gFRp4Z7fMIooZgXOpxUvAtqwIXBmqg35uMu17WtYpQIjs8gtniZSnX9WFB7bh+smoelEBS
KcXyHLjFD6KnSJTVQYOv4Bq2uF7qcHDG40TtOzK555KvQdzyA+uK4PY2SHyEiJ3SqxnoKR2es5xm
zVvTKQsGN9l3zyIidKpYajIPCUZH8u8viON1peJ7lU1csF6rc1K8kkF2wmjIH5amg1e7Kl0m2dhC
3jwYcTnxEdX0dOitV0IYfdWLnUm5CJbKzZKS3EVpxXUd3YcsYnXSJrL4t/dTci5FsBQZjSWpSAxQ
Sua+2h3PvLH6o5cqzJRsZQSrdciYRtWE/JlzKC6N1DTDxTEU/VgSzyNipsaagQhw69dpl/yeagT0
z/ZDZ9R+OuinRvUVWeQSMVM2W6fI4sDt0KNz2WASXQa93NknPvTRjqTx9r2bE0uIv1VpGcXI8KG1
+UyG3+YUdPtKgERETiHhcSNuwXta5HNZPRvr07ivVkREtivNzQrCwB15pfNj7oRWpMBRSo6OCJea
YoNYtY3ViDJI4QJMi81WOGPZ0IK9xrYzxrTBlIvu2tiQ0elqRTCUmJPIZVVMrOjtDI+RNCHH2JqA
4QBvLFMSc21284GnF6ms9CFPXXu76ib3QxifNp605o5dh78UFW5Q7nqOJ6K8IOgueV6sKdIR420a
vvFWcWuQ2ZLIYwWmdiPnHebfhXMAFc0cdHLmg/XSv8V+f8z+WZ53uTURQmVWbACIKgPll/Y9+wVp
Jq/bCV0nTDDTvLdiO90uD1uLY34Ca/hJP+xvcCQiYirROZCCzlav7wvnbuHoLQNN1L5nMSLyWhkN
j+zURV1tKABNzgPSFh63FUYrcckiWmpEYKJpggrSoqWNn9Rm0OjNZzdJPCuOEw+aNIp0UGJoIlDK
cfuh6BIgOlo8g5X9PUdvk5LuXDb49vd3189pinszIXF9TfjntvhU8utaKw6mJI0V6a30HuyN5gwc
UJ+GhvFi1J/QZAM9dkU4l3g2ERuV8yaNIxshsQP1nJutx1TFbifJMakhrIkbVW4cAaRJ2q+oVENb
lxnnpC+gbBrGSrYB2fIIaTK0SazCJdjWukg9lnpWtnoGDZ3muMsviKqBoJ7iZrlRAczLQzwBxYS2
Tb7rmZaIIKkVEQVqiuieAgv50Hd+/32MbUVc2epgH/h9ER81ttU8gwYN8DHnMYXsEuUeme617jkn
hacPF7bzHiTSWsVrD4FCAz+Cza0HCuUJhOejcdi1+v/BSiW8r2NUPq9NCmYla73EM99UzxVhXXJ4
RHorMudQgrdBz1I455Q+4MLuW8U1Ahr69vQlxmVuf3/nFpK8ZhYlODw2FIb6svezRuEVJA5HxEvV
lI29vZF+oQATlKS4FO6dbqmuJxKnLCKkWJdOGtUsBN38Jcp+mjnxuZl6DX1wmjm8vTaybwiG23A6
t022laUMzU9W+94my8Xk8RF8xH5acUUCIdsCIfaWJVj/Cd8aWovDqr9m0+fb05dsgIiH6pMm7iwT
R6eMPd146CpvUkHQJVMWUVCRbpdofsbQU5l6JqdHvGwF+2a9bcb7A9k7ZVTk23XZLp9mC1QF0Hhh
nlkwQ7GtsslvpvbuC26eJFCd3aD5cX8fRXA2ReIqcgWJuYqUVjqPynz+S7eAhXFWf7Khw9Z4QInt
W53tN72bu8YJ6IhGLHydh3YSeWDbtpZCEWhlB0a42JpQzdXK1ADihOqfkuYbNflvnZYKTyMJtiIk
Ko3pxPUFXlgrjNAafxAcdd1vOLrOaVipUJqy3yDYbIUyb4uCC5KF7I1M33nijZrqRUeW6YvwKBIt
cQ9e4uoavUbX9lwdgNF70l+KN3oAx2OgAjJKDqiIjcpTfajaBXW7TPs58ynz3JqoqI8k6yPCoogO
Fmeng7NxlnNCnor5uR4U5UbZtAXLHRgtSJLgbELZ6KxZTTAMqnqsbNaCybYT+keW7T6uad8bM2RN
7qHseNukJCb7l9TznUlVxkrTmSANYSVSwCSEXsFxJJ8STbEssrkLJtuVfEjmDUaUsuo0sOLFiGsP
yDdF9JANLxgtmq9Irk8oKSAcHpbc9kjiHNqcBrdXR7apxr8dzrDk7Tht3De4onvEKzWVO5ANLBiq
we1Ed1PMu6lnEJm2Qcd+356yJGyL5FVVAUanaXt3iDuQA1sZHrnH5IdbJLNnNyB8Is0U3v6S5DeI
WKiaDiseUXHtpE4KESlWat3rmriuCkAnG39zpe+OZtQ4bdNC8hphNu+gFAGabL6+3J675NyIcKhN
OM2pHNxKePFnBVYasuAqUK1saMFa3W51oUiPOBKPK4CLpzyrvUbViixbk+2j79akB5a80Eacm8Xq
/NwqQgB2FBFKNvT293dDG+bQmUarVVcL8mmNOx7TWuV2JU5GZKqCboYR41EZzRpdmV301sg8MDp+
J3qMq47lRk+3N1USY0WmKgcKwXqZA5w3alDr0pYwjr2xq8Oc/WqqNqj3Ad6ILhhvr9mlnS7biyQz
QMJa2wV825y6taqEL7FhXcyJjdpwnKXFnXZtvam13nRW34+uflhrsHwNLNu15fr/cXYlzZXqzPIX
ESEQ4xY4g+0+3e65+24UPYIAAWKGX/+SG2/hq886imDjhRdCp1QlqUpZmSpqStK1aHJ06iN3/kV4
6uaGe9rrrkRUrFQu220rV0SXqORfJivvnAviHbqnERUtNYAXsY9aPM04FftmM+vMsOipxGZ334te
j1+icldRB/Q9UwcMJu9pjI5ADgqrip7vD66zjBK/fj0vtAUW8DZvp5qdxmMYIaIqBY6SDM04YNx6
PW8uqDQPHd9ElQnMpLPl09wCIT1On8Uo3tjN4MdBaUrAdcZWDlggmuzFy2HsAenrSmUc9FWMlnyD
g78eSCBW+e+eRsiAl3LUEG6UfqhdsKO2iSeruG+utX9MpZiodFWsAx7Yr1HbzVbup0Ebetepo/PX
+w7z+tZJVBiVw4I+z+oOexoDVOl724uTk6dNabj+vV6FIioeysZr29bJCLCZdk3oKpPRP7vkTz4E
cRF9LbuHtjkWVio4ik0jGwKOkkW1gFgnP5Xrgk6cQ9dAoiKjIt56Nlp7UKSmU1y1cdHRuCsNTqTx
UZW+au14HyzoSkULl3eBzPh5sbJkbo6RCJBQOXchkWmVs4drTuH052kUj6DhM8xcs9uoSoGBG1gL
C7G6YMtv+BMIS+87pW5cJWpR6+u2LsCUhR1+dCK4Ti5q04ObbnAlZkEJX010CvEYA3tknXvipeFY
0sWScqzKqpdBOMIcc1F8D+ly5Q27OKQDO8cx4gOiYqKsrXPGEFjhWw9UzrWqnW9UiuU0z/OHQ6ZX
0VBjN4vaCoDoku5sX1YBApqM+/KYw6j0VIzwwCt8jmzNWhNRtQm1jyWxRMVDiaiCbXoMvbl56lNk
gaS0fwzoDb5vGE2UqqAo1jtrB0YFnKwkurp+FDeNlVqWTO8Pr/FKFRMlKPigCon6TTShVJ/k1Oqs
eNrsY/x7RNUKHFYRFraXoyzXsHTepnjIauQ72fTz2PyVkC3b3u3HaD9ow21O5nWoEwd0xvcH19le
CVk+1C3ZChxSc1l+mdERQ9gST2I0DK85xVUwlOW5NVq1YHufiKJJNhlE17btm4+SLeBUEMT6K6kJ
ZKv5LSocqpaFD5EC7G2RI9IusqBTA0mK5VhzCFHxULioiRqE0Thw2TZeZTn/BcLgV+Mz1/DQr5v/
bsQXaRzwUGU9MKRxgVvE+a9A/AY/9v1l1nBN4Lniv2MvJZnanKP/cnvX59DY2ynt3dSV6QSJPTOj
ve4n7P9/8ROCIhq2PscNX1ZZPJd48bxlJqkOTRyr6Ki5mAIUkHf7dw9Z+E6aFFF149L/znleW3uj
M4ohk/VY2I/GlhyN76uIKNotngDLGI7w/kdZrXGI5ByMalcL3ZZLcywrUfFQ1ZJv47C/0S6y+hWU
exmtdwz3Pt0PUA5dt97yeSmR+1dB/lDW5DdKsAwVwNlP6q79kXkm0iTNCqiAKKsAUQYY+wCkgbZo
GAzokzZckjX+qOKhgtJmnEcwzxZ+rqDDOeaQL/50P6Z0s1bClQRD2GwNEqzFKsbYyYcfW7Wdjo2t
hKvLHW/uyU4Q3ojsLe/a7aG2i+/HBleCtCu8Hm/vOFCKTly9PDtbRkyUzib7/1/EvzU0AwQhdrSM
1UPDtcoexDCb+n80l0AVCCVWaLStOLFuktRpP9+KCkiWto3ZYKhC6T6gnLQdtwtn3FBR77F7AaGN
LuB4DB+YiV1R543KYUsnvGxGPq6YK33P+BBPIxAb1TFuJ6JCocAdHTVFLzF7f37vgWE7ioqk803P
ARrj/A8QqoXmtzvj+sqWHt2tdYwy13sLgq1sKtNDjqmioaZxWqTt491atmH/SFkfgNWmMfRqaIyv
oqHWJaqY7yA5mZsnIT401mNl6gLUCAIRFQCFu96W45KGK9p5l6/NHusrCANjEpslOTSRpZJFVW5Z
+Cgf7+lJ2xRJ1KdV1Fem+4FudCVu18GxKelg+XDMTk6W/bZnYkjddEMrx6tV5d2aeUjd1tCmaNsD
gI55tuFurFtUJWKLcAOMPNv3914+lV4Ees8+KXzXsCHo5q4ELHM6dNDv15lmBBELR1BdO7+S52Pu
rpyvfTHYsv2XCoDSS78El6D4dX9kjVlU9JOXTyA+qlD3mEV+ydEF7JfLk7SzYxNXAVD5ukUTaXHy
ReUUSypT1pquApo7hwp5Kjb0dmc7eQRv3obbZS5/ZW0d+807yr3TfeNoFlUFPkUUqj95jcpiGUVt
fendzkZGxerJlC/rPrCvyotDMCNR5TYhkCBbhSaBAqvqc/fD/clrdmEV9rS4mWgkBGwgXPFu9d7a
AD5ZczrljcE4Os9RorXvNifkS4tH5Vk+hdIvE3f0HkhWGjxTZxslYCmH3DNKZsCBoClpY1nKfBMs
Tzd1JVhXG42p0f4evjjDU/d7FRw0kD/um12DoCAqGRTx6yV0Kw5yro9rkl3rM0uD04bGA/dcnKzU
RPqtMY8KfbJ8ex77nUVCdr8gYZHIYIzv/wKNdVTkE2VkCzlITW7S9s5zf7ZFl7bNn/uD66atXIXr
afF5V9D9cHqa6iduQjzpJr1HwYtIWtvVzdjOsz/jGRmTnlyRAA52bNL7R18MDmpwwBMZBnf8QoCI
bvzrNibdBJ1B9v+/GNsvgnWZCmzAozUlvHfxVnrssZc4SoTaeZf75X7X2PKtjjmuHYm7FMcOaxXr
VARw9NpBCSWn7GuYiS0F9OmYRBZROaDs2lsXN8fMnbx9ljJIQ0LT+2up2RZVgFO7stDhLdYS94v1
JOX4yZOgT2ujsE1wihs8RvMVFd/E5VRTZu15qvPG897k9e/IvlqWATGrcXYV4eRsU+DZYDq+tb2M
/R8cRSDbpPSrG1sJUM8nxTpTZB5IyWIm0tl+s5JjlySV7wlvH4s9+ziyt8q5lGE+x7LYTBKDuokr
QUpGOxCrj7rVEr4j5OoxGVumjEY3thKky0JLEOvD4BxwjyBPvf5HY2of0yhgkH8Pkhc7ALVQ01gk
0qX+BCzPjyZhaXbJHrYE6nDf6iRKTWI4OqdUTlSRdawNqn1jD98iRztJTsC8OyfRsZ5l8m/S8+KX
uP1AB3fnOHG2B0C02qsIP1MTLlQ3e+UOXM1A0u+qCbd2tVNave8BueHBTy/6cn9j0KyxinTyZy7W
cn+lpuE7vLXA7yFxcX9ozR6vMj5Bn8yZcDbBfQJyXlgdo3Pzcn9ojVVUjNMMOK5r1xg6FNgCWNe9
tXP2o/P7C82+3f+Ebvb7p1+sajgu4IEs4PzLYAMkAb6dg1m8Sv1EbFZl3YSR69b+6qELEWm9wS66
1VQillie1TAbtzCw4lYx6ASTBcRsZDahd3TjK2frLLo8YyNOKLunjy4jz6Hj/EGWkNy3uW5ZlVCd
Q481EUMkUVI/TEUU2/byGa/I7zxuqHfqVlW5Ay+5aNuywa4zZMGTT0VKM1N5STe0EqnjwKemd2D7
fMxPgGecyu7QueoCZvhfX4xImVEO+YlbN3xbiJuEy0d3zeLS1HD76tQx/o46e+HrQV5vk0t2UBN1
u/wpKAmwX1O3lKY72asLiw8oxyvAa65TSLyiBawBQ2mV1C3yA/ebsQlO9wuUaHWCnuZOi23Sqts4
8O1rHphezXRD77Hwwjgjuvd69LsAz2ptV+Gv75vlUBUbZtk/+WJoRv2VzjtzTBDO/cmvmJXMbDDU
83TzVmLVAhtBs3UwSYAiRG17ScH+3g/TfdX+p78L01bCFLQijbetrLq5QZHk5adN/PYIJKzBOP/+
2BeUMEW7AqfVbOPKVLhRssjefprWWcT5BAR6WMxgVCqcOb3/sVc3NfwcJXAji05Q8wVyvqyfOxYX
/KsRX6NZAxXi5FtOlBOBTvayqz4FLcfTvWfqGtbElIpvakt7WicaoYbF5rjN3rjkS7e92w6RIbiR
Cmqywe7n5lmG5iVX/sID+DdWH6p4YmglWFHmrDlI06EcmzG8sbK+/7k67fDl0HKqmKaFFQBkhQxn
oORt3LdZ7NVolBq4ZTildIu6//9F1Hqz3+YolaMrNpTWFaDo/NHrZhOriMYbVWDTFljM2XqcUJy6
cW6/FcVOl2lwdd3UlcidCLOHcEEdogLtyvyUmTCaukkr8brY48YoB8QD149L0NRJ74yX7hhCBQ6j
RGjHqqJcGlTfyzajKWgcvZsD9TeDUTSTV4FNLh1BHsCQIIRLHbt/HJLFRrkbTZCqmCa8D/t+68Pg
C/3DPS/OvW/z+nc9hEZ2IxXUFIgCepkz+kbXyIsdOaf13B0BW2BoJUhZ6y4B3TvvC4fH4Cbt+z6x
+PP9GNX4oYpoKqawLCYOsziCX71Fpp1lfbo/tOZwUtFMbOMB9H854MKbnYTbCI7Fizd8HtssCWxD
FUjnMcrR2nd9U7MFQJQ6I8ma1d9nbATz0B65pML0SpT2WzlHPMRLXMDb6oQk2X8cgkoabK+bvBKr
czt0uRfh6dzdHiSEUAeehCbtZd26KoHq2OtWjWgZuEUMfA1WHUYxkc6v+yurmbgKX8rnYSUMYu+3
HmzZ9aP9hwcGn9GNrNx/J+lPcvUD7LlL9YFCcnEL1se2NbVa6YZXbr8FoxYqp8hWy/LaQ2vDeja+
mGsMrsKWvAqJmFe62LuglHZGz/2JNxa7HDP4/nteHHSlL4uIFph355aXRopYeOtzL4yKobrJ7/9/
Mb4YkYC1Ea6/y7sV/fvPbiKT5cl5tr6IN9YlfCJXEw+hbgWUgN3fbudaYr+BmtBfUoXnVQz/5A41
VCZ1P0QJ2I7Z0Tp7+CFYjHMjwqR0jgWrCl8qkQhDMxojS/IdrbV+Z8dyMMBKX3+zcSOVwqnMBkmd
DG6PRqsg3ttemwRMb4AAnZ1/BTxM9tGYX8UvTTYpBShW8CtQkR/d7zWbT2wxoLA0xlchTCuHbgoZ
sVva4T9Wtp3r3DYcgbqRlbjlwsk2MiDtFvn0WKFkAyVwz1RK2XP3V5IoVQevAPa+4dA3BB8Y9+Np
KvGF4nkYlhO2udQLXaDJiq9zy3/cD2bNTUQle/LHuXchVIQ1qH/7f3z0rgdbIkyyTjpT7f9/EcrZ
6IEFiGOr2LxftffN+Nyt81EV00Q51NJXMBvfhl/uZXdRcQnfZA/24wZcZnXx0vvW0c1fieB1Ccdw
K5FMjRW4W0cHHXWmPt7XwS9upNI7uTWvB7Jvow7eWqBYsVy3tyUYOc8i5edDCn/4iHLy+k3udnWB
d+l8FT9FVQJwB3mw+JB1VGjTPLEoYnuDS8dJcGZWD6lzMOkcG1w5fBdZd0Foo+gH8cBzUW63Dk8N
94fW7DsqpAkQMu5Y+2uxS1D9h3q6jDcTwaomnlRI05IFMxt75CQd0F4z2uIh8pk/FKAJuz/3/ee/
sj+oeCaJA52uu9pVJ7JfKydvQ7E8VpQ/zW72rss/Qf3TYCXdL9lj4kXsDgBoR7THzlDmjn0tSzHH
ReU0sRMu2xsZTn/u/yDdYihncDtEYnUD1HT6DsIw4xfav6nCY8ekq4Rv49artB2EL1guYnB/xwL9
XtOx1hc3UvXwKCp/3AOk79YCu8bKBIq3Uz4YFlqz9agsT6IZC1ybcTex94eGsHhDx0PIbSyiUjcW
My+izsLRONXrN1RCirjBi/Wh5VQxTnYWDlOAvpTb7LVIIH6u0FPwt/OxwZWTFzyfjbVauNa6xXx2
6+iNX8elUYRN4/AqwAlkWFbrh7C4b/fvHcd/2IAT7GrQCOQVMZhHs6oqvdMc9pNFhj2HaweR5qHl
JVROhpubJpRUkFPUcrF4FPsxy66r8xaqX+X45b7ldfNWorRnPFhGhjvhRjNcpcKzJ4OP94fWzVoJ
UjjL/78HZovHU9tHTa7z83OwcMM1XPcBJbMVkJKspMTDGmQreXDy+xMxIZN1ZlGOV1EwtNnPINmz
o6X4FNINCCpvbY+V6lVUU0bBGtqtSJuHzblKnqWBTwy7i8bXVViTByHYmeHxFYSn/1QDxHk/Tahu
S9twq9TYRRW2g3T85g8cp5TvLHUqF7DJVa1FkkMeo8rbMUrL2g4tlCvL7rfs5SUqyUfbNRGUavxF
5XTi4BQqaIHkah7Cj8gPqzgcZ7Bj0tGEoNCZZ///i6OVW/kEXCYu+bgzvWFgnh5dy1Ak0k1eCdRq
qnrXGiR5GupxTUGluMQz49ab2ZLd6b75db6jBGxUN93WLLy5VbxIApZ6dRcHzqfCZJ19N3/liqPi
nSLpt06zAyeGPIybEawW2+Z+rYbwqS07H+IYjQncp1sHJXybcFzrqceOn298u5Ki5FtCNkccEnVx
IxX4VExr2xJ0p+FEcePBK0+OtxkCWLPOKuppcHsmugp3WA7p9PcD99t3a0Gm2ImQqdxfZ411VLG7
0o78cEAZ8wbRFJ4yx/IfWiB0DUGsy3/+B/8kXWtGJ0fzO0AjtVdB8d19u4ZRIt0/pL06y6+1euOg
G7HxHMMndT9ot+WLsAvyqvGzEiz/bVgsqdeBKHzkJs0M3eD7/18MHm5DJJsOaw1SlnRp6VtcDf8c
Wwglppc6KIC3xOHbC8sq4zqqqm+L1ZvgFbqZK/FsB0skprFobg0NY17U6bJ+uz9xnZMqJ2/do9I7
BXsKQa4DtJfjlkVv3dWksKIbXgnfvpu7xulAxdk0Gerht4XbFxOPhmZsFQCViToQPMfZK4srwHNu
8CMYDVu0xt4qAArk0RH1Oaad4913jheDd+tmrFyOO2uFf2dYRkbyW93nj8QdniAqfzm0lqrmXTGL
ISM9Zr2wKHHXR5aN6XgIv+1GKvapb6uxLfHOdotyiLkjUau2YzcRVfXOR1OB1WCbv0HOOiHtZ56Z
dmDdMipRyebMBosC7n699czzz4GpvKg5Xv+H0ynPhkpmeOkdZRkH03nFQ1uYXYh70P2UoNzhd260
A0DGaE3rIr+44yHUKZZRCciuZ6M1g+4OD2DQJALnVTXws1uaLmavWzxU8U7CdUHjWWMfrDc8ZvRN
013xYGhaz9fjJ1TRTsTJc1f6sPvU52viZVO85OOnfN5+3w8g3eyV+Cy2ucvXCdj2Cd1Lcdh6363u
+djQuyu9OHsE2HAhoIepQzT5Oyf1p3UxXWFev4yF0W6tF0Pb3ZSHa7V7C8v+YYGX5vmaAo8O+ech
pdQ6HfsFu9FefGYLSDllFq70ljNV6Itaq9MqnEMtLm6ocjrlYb5FVSmmd102VQverVkgxT+LRVn9
nPnV2n26/yt0LqScpIsFDdZ5bZyLLLuPomWxHbD9ZWY2JPivbw2hSu5UYcYWrUOwoFT5hzwS6Ahs
HoeteMRtwLDN6z6hhHAQucS1ZOFcunE5o97ySXjBpeZBQrxDjGBuqKKflpVuXiUD+yLI9G0E7W+8
0Mrw6qNZARX9JELRNYQgrw2IDSJecbYCcCOx+pibqugnXkIRs0fP263Jqit61T7TsDS8KmkMr6Kf
ClGtW70hqxpHaaXeaj+3WfXcBOxjm5t4nTRbkIqBAl1aXgbN3NysyLmMbTslcpyyg7ZRQnhsLT8k
Y4daiAjd2NuGdPRdU6amW1flsAXz5tiUFQbvsyVeqw9F+5zx8/2off3JLQyVqKUt43YQTM6lKBro
9AGiK6KnsCu+jkP1G699X0fsfJFvCDDdL1GO32izlnXpW+cScWjwrNYSR23zE/KJhmug7tcoAbx2
SxsFNXcu7soQwOXbYtiqeIKItazztHfXd7ng58pfft+3nsanVJhUELh0yRh+TzZCP0TKs70Uhp+i
G3p/A3lxKNRAAc1BvzoXC209wZSOzLQFaRZBBUjZ3ujwni/OxR4AvpJ+XAoSR9ahtiE3VEFS1dp7
ftm49KmpomTbqmvWFKm0j+U9EI/8r10aGc052CjoUyScU+Y2Z6vjp7Y21ag1R74KlWrzsQnR106f
CvAacWjUZSh/d0PxB9pLsWxMDTi6zyghjZqmg36bzrlMeM46daJ+Bq+GE4ck/xt41dMi+tMxD1Xi
24mIv0QZ3GiJyi3OA/anldWhDDcMlGimdcM4alrOZaMjuMmWxAGH0uqZSjA6P1WCeav5YFECR1rp
+ADq1UuT8Uc/Kww7n2Z4FToVRA24njs4UoGygitJ4kc//dE1hK9mgVXipwxAHgnta+xE/pxWtYxB
T/HOB73dWrWnQqyH8pnQ3z//YpegTkWXLRucSzCu00PULcVThX38vu9oTmUVSNVP+cJzhhtd7c7I
ettkDG2Ua70/ZY1d9dg3lHBeKY/sMsAO6gnvTTSUj0A/nXggHxvK0/uf0C3FvsO+sNHK3HlaGnyi
YvKZbO/HqnugM7rI2XBqm9XwFc1+7SsRXULvpq8XUtxqYgPP4JfkQitkr/d/w7983v9bFw5VYqi2
4Y2YKzY/TV7+JRJeKiN+IdPQxiGzt+eRi7fCGeaTZft+TNrMlHbqfECJcXfKIVwziOJGo3d29T5c
3lr9ebU/3/9ZuhhUQry2PIcNS1PciDN8ELV3bm3/DRGdIWXQrImKsQopGbisMHwoh3hweUJMiFrN
xFWAVeZmfSOqDJnCIB+GpbuE3ZpU88HDX5XOa6ZurUYPO6s/u+gD9+h4WsDRaHAmnVn2tX4REG3u
SxwKZXGTk5MItpwnrz8WBSqiimxW1E9rVexsSGew3yUZ+XrfVXST3v//YtIhz4poaWHxarTjaJQn
LzMRDuqGVkKXgd+4Qest7sDr/EnMLQKot//cn7bOUZTz1xNd4A1lZF+CgS9nttZRmvEheLI8nxmW
U/cJJUTRzxTlfWDZF+bMz5yB7aAMy7hzqOEY0JlHCVIbvSgtWTckZ4WTVCuuQcR0X9fsLiqICpWa
rg027C62v11Z9asah5++fLd03rHzUWWHmq1BAJVRYmnBVRmPnfU3a6O/95dWYxcVSZU1iH1/v0db
0eepn9IgMrXXaVZUxVGFC5NbHzAOdsH8b+H2T8Kmj9APMziMbuL7Z1+Ekqy6rFvCtriJqTnN+ZCw
8NgLbKiq40FkqCTlApvkm52iJ+C6FD4Ivtv0mMmVSPXZmncOw84FmVXvJJxquGYzGMuOja7Eaun3
0vIji98iv0f90z8NnolyUZOYqmipHDnX0ufSvqBEdsXzOrTHP/beGtPcvYrys+eACn02XMt1y6vE
a1fYywaab+fiDJU7P1Jfsh/DMHWmxibN+CqCChTxTp8Du3wr3OCyMe9kcZMok+aqpgKoxLiAmoTD
M+3paz09yukBBFSxn18sYqg06SavXJhJP/OoI7sHkSWGfFUi0BB3yH1UCJVbgKe/GPLi1nkibfMh
taw/90fW7AcqcGrIHMrHHivazXlq1f65lX/mZTvm9ipyKqhFHsoeZ7ZwyjNI6d5no3sIfRSqsni5
V4RzRlBdGlG5KrvhPKDPmU2mkrDOLmrArgVI9JzRufRTcSGdiMGy+9GtTU2NmtOJKgerTy3Chz25
goJa4sw+NN+7pzZs46XMDBua7hNKrNpyRSeThTTRByVPPoH+r4neUPd7zrdjRWEVRzW4SBJ4QWGj
fHgzuZ8HoAeZCI/5vAqlakZKhDvOqCWVPlsSTkrQWEMbxYgE1RhIBVP1ge3SOke8etSJ5fwwiT92
+1S2p/uRpdkOVDRVQ/tgpg2dn0pCXSseM+ZE57qqAtPDmu4Du+u+OGu9sKv9yhPOJeyBG7Sj68iY
wXc0m6Wzf/LF0K3jECYXH8HFtyIp7OGxLbbbuNKnOXDPkZEHWvcTlEOXVQ6A1023PLWknNN8Ga3n
tgqs5/sroFtgJYaDYJRFA03dS1F5l3EB953DE7titwxZ1f1P6H6AEsdeUUWiiDyswVg8QBb7YZtM
aDzd7JX4bSKoVlkQPLrwfEpXZ3ya8vxhDooz2Ck+3J+9rdnlVCAVq7xFkE14T20NHqCx/RrI5Va5
UPkqvJTa8gNeQE9d5v50qj7hQ5Ru0v012lsCwHCCJl6Du2msqIKulkZwORSr+F30tEighRAkXIq/
93+k5n6kwq3qvMf79tR6T6QD0m2hqeVdN4ufc1q8iSRPneGTMw8G+ZDXic3dUEVfRa03d8U6eU+O
07zNV5oG61M2rjc6l2kj20RGUwoRkNS2x3jry2uVHyzH/rvGL2K2Ev6AblwkPJVYv4V293U2lkt1
67P//8XQZRll9jThMGyt8X0VOd9b25TV6zxQ2QG8CDbKFhzjNlRp/Ig/Ov54yVzXUKbRDa9sAW1B
wsEuOC5OFnvo2C8yFeeRm6qYOrso0V8NjEQbLYpbyaoLB2v1OAjDxHVDK9FPhReFCIvitm3hGzGQ
K6TTT/cDQmMTFYIVQpkjCjbMepqcKKbB+m5y3WfHmz7dH18zdRWHVVPCRm7j4tFDJ/1se3iq75zm
1/3BNbuiSkXlUxdkKMCr3BwyXPCQmDaz/2hl/FSvB5MQFZEVWVEV9OABu7ilzBP0i48Xf+3tY1di
FZKF8o/rV5DmvVmLn+CJ9MSEiUFSZ5t9QV6EKW9ouRUlaCEaUp7nbov9of7S2H2McuKxHEfV33O7
tiLriNnXOXgN8yJp2mOppQrPmsNGrlM/g9MiJ7gR26ksDzGjuaGqskf6IPDWZnGfitkKZDIX5cBO
s42Tz3BV/RdC/UoJXQVojU0XsnmxsNVH2aUOtw/owH0AHikuLPcWtuXZo/PF89pzVvVvvLK9zJk8
FdYK0Ckj5wCFDN6VSd5Pb1fU38OApxnJ/vLBcAS+HpEoFv3XMWZiOaCfRM2XlNC3YzLphkPyo26g
orsiynJbbKjKeO7UI+MdATSG6KDBsLqJKyk1bYvQC/dnwMYmaGJbz8Ix4aRf3wUDVZwPxQDcAsEG
BVwItaG8uAoQaGZVOlNuYgHVzX7/9It4dCnJbepH5a2iUJt36wv3bcMerht6//+LoYdgnuYq2lCy
rttvWSaDeAUjgWFwnWmUM9l18apFa4IX5Mp6oGV/Dlh0anhx6GgLVD6rZshyij8U23cwPwzzhZaz
ibT09cQlUJFcVEprtiqYXG43a0vz4tNSf5EkbYXJ4XVfUA7m0LebKGjwhdCv0kqcW/rPKHbAT9w7
BgO9vo8HKpDLl8PWWX1TgXQ8Q2J66sdPDf+x9xPeP0M1zqOCuUDX7bWgsSlvS+80l9Bn2z/EKTPD
FVg3eyVmoygLaYFz4jbl9D0w8GcSWSnP+x9FyAyf0P2A/dMvvB+Ypcamc9/87riF1rax+9tb5Pt9
42icX8VyRVGHVt9urm4+oAEjD1MC6XmWmdDkuqkrgSstT1prjeFz0TxmeXPOpo/HJq5EbePZQMf4
SwVkfXmaI/dSD8MZ1RnDpqCbuHKTJpBrcnvAY240H1lcsfojkOqGqWtiKlTu0RNjovLzkV5Qm83E
NSt+QYItzrzrQg0tfzqnVKLWqVx76ioXhWt0cyb1It9nTjQ+2m3uniuLNQbH1DiPCtpaebehuxA7
5wLloKbmbxxAfcLa+n1oiVV6q7HwqoVxFNw64MDtMLYoKA5MHcaaBVaxW/WQeZO0MDgdwzdFv37K
K+vYhqPitiwHN0a/w9Ao2aaBl53c6fm+RXST3hfi5U4wLxm0tzFy1vmXoZ8+usbSjm4t90++GHoO
MrtB269zYei4XsMgbVFohvukx2auhGu+bMS2Kgw/WtUl6oaLNPKX6oyihKpVcXsYsw1pqQiKmOcl
dGpRWTs2byVWCXdZOPCNwk3kwxzVTxKo/vtDh7Ds/96iA1WdD3dU2ZDMQeK4WLGNQqxT9J991icQ
wf3Wed25b3l1zPwqRCurQLa4Sp9e8qH/2tG+PdVkOni3VBFafdhYcxd69CKm/O3SbOfA3952c2+w
k8YzVWRW4ywBGwMMv/VrE68gCE7dMvjp5JWJAVfjQSo8K/C2CtLYUBJ0i9wFTYK9VOEpo7gqXO4v
tWY/9pW43TtlemTyFDuCeNzsKQWb3inwyvf1wXawQNXn82rwaWx0XwROQXfVdZDa9XvDiaUzkBK9
UwvsxbLCfULfvw7O+MCN3Lq61VWiN5pHR2wNoZdmcxLZBo8ihzIrnozvW143cyV+ZRMNtPMacu6d
IP+J+7LTp1YkNhMkThPEKstVWK8ZFEJh9hYVt5KNDwyS9m3hn5bV6xI6fqDtMb4NVK3+u0MLMQRF
mDOIFc38vDkU6W1kOLE0/qmCsJrCG0vfgQ4SVDwlSt9250MN2i0/bGM9fuWub2r/0yyHCsdqkf/L
acncJzusAht1dSf/w+eJLOmh5VZ5r3jeBpYUsNEC8dFqcxPf8w3bkObWpgKyWJ6JMOwjAu0Wt/7Z
LsOacnSSP261lM+h23ZXUXmt4Wals9P+/xencSmYvwUF1ngrRRJONHWMUjQaj1U5r/wAwiJiwNAN
/1oOPzf51SdfRvpl7T6a4B86UykxLTJ3yAFHLKAoSWLc4uJggFZg9oFPTxE7xIjuQpzjvyba8hVa
C3hHudUUJM50Pm9sen/fizR7kkp3RcA/Zdkehvamj7ldxn32oc3+HhpbBWrZY770y4axF7B1lbdZ
InE81pgTqBitBWwQfthQcu6YM6HlPQ83B7ppBf1xf+4ar1RxWiM4MgXBFgGidTeZw+gsSlPxSOOV
KlCrkUW/9YVLL9FYf+iKPkctkdHYItBUBWzuB8jAv9U1M+RHuq8p5/HgTOXgMYGqhnib+c3bxp9i
geIM+GKlaP6PsyvrbVxnlr+IgBZSol4l2c5iJ5PJ7C/CnFkoat9F6dff8gEukMMvtAA9BcgDTTW7
yWazuuo4bTUnmH5HC+NAtQFBf3l2EdPPMn0A71Xk0we1AL/ehQHd2r4N/kq14zlZZJs1/HoirNVd
uX7CS8oprba8yjS6Fs1pnbJh6FP3lEC7qhcLxJrUyc3kxr5qciotjr16CgKV4+wpGh5B/+E4WvvI
r3yd/GolTBU5Xlp/Q4sztILueZnbj7tCQYdu1X3bqa7NYRQiJ0h28zVqh3Ln4Fd3erP7T41XoWRY
55cFt4HAdy9ytnbBOH33umW/GRrFGOkCWbz8tp2PKOOHvNsSqjGsow7aKoJCDJkQ9OSvX3uWhHRT
WtU0shattkL6DxT38nvq6js/fWGZf9i3ilp8VrMUbLYy9yTa+nutxh+Bk2+soSFqdMBWYkG0ktjd
8ttZ5riZy9MK8p/W24KsmGyiBaUIqChwiLsnpynquGqAqZpt1Ya37WKavBaTwboOBDz0y++qV8fG
d8OAjc/Cc3YxXPv/I+dXWwG62Fu8FMxOcu9B8JR0owt1itmJb3+AIaHVsVoLbSrhFwPOV5pEhN0n
JAsVmcNp2PgEQ4qjw7UoCRaKAiTqGYk73KcrK0NGz4z2JPZ9ezpM5VZfj2GlddyWFYh5LQuOxiQ0
GQ4rgIViH5ONr2O21hkXo2kNgJlrOOhCUR68m/i01WljcCKdAMsDV3duU5ROqLXw0E6QB6JPso4n
me1jivB14Bb1u9wjBHVO7q9WjDfVk8NywEWDXZJH1Nfl/ubaYtXkw/j5UIQ0t+Lp+pfvrIrpgn8S
b6gFmzG8pZJjP7RPWTfv29p0+qtMLVZPM989+WKOOSuO/bTX6lp1mSfFXHeiRv3aGoDwaSGHnB+6
zNqIXYPf6CitAhQupKk47j5o0vJxx3V63CQ2O4JMw2uHq0PrpU0UahkN6+hHj4m0DCtpg30FJFsb
xjewUvk6Cgv1DArok/IeG9H9AoG0xHN4ea/6aY5qP79PqHWuVXJvTdUQBoXdhQ46qm9vfYadSYdk
oUcvme1m6c59EnShLIVEjx6l9wrtvSGTCzsFrd3tu6fqKKwgQ5ZCrNJ7HBOSQ3CJuI9WWS8b97B/
zfVOifRfeb832UohZeFMLpafQ2HIW0XsBm4Mqs4j756UbR8BSToIAXo3NwV7dop3GhF73uds/Fj1
AJyBkdf2v9w2q2Eb1hUFHdZVLemS4Dzm5AdtQOS0fts3snaUOyXhE702BqZoOMzWKh42S6eG+8e/
7vnGfrmnSoGjD3fkuY3AGBrlUoatqI+q7aI0+936G8+I1xrUewulbQlrSqAWcm0GGPlTS17Vck5k
EYLwJRRTVKvfAN1vpCYG99bhXL21Qu99QSciuBZiwE/yqQ6V89y7MrSGLR1sQ/qgY7oGURb+QKvs
gh7jY6qOFJfD4E9b3u9acR3VtUpvSdLyOjzoYeeUnbtNLkLTzqPDuUCW0QIZhYfLeW4PY/PoJJB9
V5eeylPvfGmsg1jyOB2+s0TsXJHrRvvGyYqgXfwMF/hL2rIwb5948bPGeyaHRl11d9tgpvW4BuWb
nyCoGdarjZ+Q/CkBVHf9Tp3Y2QlA0FFeDR4YHGvCLT3NfvD6bPGLv95l7uvtuRtCQ0d6BWs6OOmU
zqcCr5gMLZdSvXR1F9oyiEZ3jbP6ZwOY1u0fMxlKS9wdQHSpr+b0kpE6stc2El56P1n3zpbrmn5A
C3QATBPkipQ94n4a2USA1bRW0DZr0CtZTBtf8X6MezqAa037pV1WNC9NRRaP6j6fvjZTGQ44OPuN
CtD727mnA7ncRgEMXa3phY3B0VWAzODAuL0G7ycYni5HmCvXrhe5pJe6c0Mh3ZAJD0RdW3uTaebX
lXkbCxOEBNYMw4PGhH21t2BKho3D0ym62ikYOzxnpBdk0ycwkT9Ud/V9FuaxjLfqwibLaGEsaDY1
WdPDO/nPnMde8qPZRzPv6dxcTcurBg/66cWeX4f2q1QKHJRhttnZbJCK8HQY1wT1oSmn+IHl5J1Q
BzshmA9TdFUUxlF64BuubzKRFsBZ6rucQAj1YuV3VdaGKLTybCPRMFAfeLoWYde0dFjo6j1WVfZj
aYtPvGUPOV7Eai/5OnQkWkb3B+cqDuS88X7+/u7n6eCufgVZQJDge0a2niW4+SFiGi7dvc1eaPZj
VHYs991mPR3nxYopy0nC2CPJ7e+pC0L3tbH2tSR6OmVXEHi5bS1Veun7JKb1eEeCfGPJDQGtU3Z5
gmXj5GNotn6wyEu/jw3T06Fd/57La1GnqIEscQnub9vbejA3eCnXApkmVeL7fS4vDYSAvT9sLEP3
z+3d09BSAqb8/+5voqNyFhJjI4EcD+KuP6VxEHVLuMRDJI9+fPt3TFbXsu7J6Rn2f/yMv4rvo5ve
q2kLUGoaWothawKyOQ3GFIJfNPYTFvb1ruotiND+a5tK9qmYWyzplaCgsb76q/t1lzl0KNe8VFkg
Uw9OKKHEV3QgaPy9b+Tr3eTNeeUw7tUjHhEuHX/u2Mlp99lCB3A5paJZr3wcs3g6OrbNuJ7Wim/c
PA1LqEO4ABh1xjWb0gsZTy45N9nptjEMmY3OuQWRVuaCkgrbe+CQI2SiP4Aw43NRJyouWfLqDcuu
K4ans2/1EDaq6zFIL+7E+0PQC/80zdWX219hso4WonPWZiqtm/RC+2lFS81URRx9NbcHfz/D9HR9
wlaVgT2NSXrxghnPE/8k7MMCn/T4Tsto0VmOgP4lIzI/RzZt2K/qtZ3o4fbcDfuiDulSFpq/q3KA
YYb6QBbIMLXsTgQ7TzgdxeUNtBhcVFrOBG11ORli6X6+PXHDiuoQrgVt8U2wpMjMwMcTlujCiuiU
bKyowSo6gAsPkyhxeEidGpccx7qK056/MplvpBim4bWEWCVdN0yJSNF1Pz3MXfFsMRl21hZpi2n4
6//f7F+2PXSrF2D4tXoO0me/eqRblynDbqBjthyoCbMUF/EL+mgihx2z5it1P6rkQ1rv6ln3dC6t
aRpyPFKS9Ko+nas4WR8dsbGVmVxGO0AT9MzKpeHkPFgWDWcHHOSt/eu2O5psrsVo0NGUeT0Rl7Xo
Y9B9RMzhIeCLGzc0k921Y9QGFf7Y5VhS5n7MS/B+oXpYPoPMX43Tvp/QwVpda+HZRmEnaHobJEhH
7j6lNg1BlLYpIGgwkg7aArNV6Qc91nbAXT8ll2shtF1eb6+AYXV1oFaW5KNT1zgA5/pDJj95WzwW
pnG1YF371ulLa8buzqyoVdMZT/8bDmmyhxaoUrEeeCxkdGmGvKv3xQlEylUoE3sL2G24zLDrR73Z
CoZaFuPk4WgarPLDCJKJx0LS5pPLu+REy9THTT8lD7UkddyCIDe6vRSGA1EHbI3FUlilK+Ql947B
9Eiagyeq0GYb26dpRbQ49vKKAaoFNwr4vRdcli1CCNNyaDFcYNfkjbsm58WlH6bxNWu8i+B/btvE
NGktgusq9z2VKCTCtPk2edD0y8u+Pe4aXIdoUX+p6DIVGLx9KvIkFDsBKZ4O0FomrtBtg5G7BA2x
/9jVx9szfr/O7+nArCUlHhU+EjICDtRGfZUsbrJvSdpH7foktzqFDe6vY7RaCtpwDtTdZQ3sV0kO
Vv5rmmiUulZEquYIkC1Ugzb2T4PT6wKFieW7AGkhfw1AlKlIHkP4KWo9flcuW5w3ppKOTrEle7+2
076Ul6r+NBevDI/U+beiKj8ymp39GsxvwVMwfxra4uQGwaPvqI1ytsF7dbxWBmncNrNwOKQ9+y59
0Cpn/9x2BNPIWjATgsaQZs3kZQ6KMmoLv4iYDPZlzjr11jCAl3toVnpyIPLVgTVJkq2d1bBZ6Eit
pvYCmy8oPtZzd/T9y0Lse+p18S6r6GAt2kxDqeoJjoseZSd3Dn1m7xxau93ygTHo3cAmXvvHHWls
qWBj2zfEtI7UAsjJG1g1ghxsSOPUKcK1+9azeATzbeF/bd19ybkO26rV6oNTDdfzlP6if1iehoOz
sY8aFlUn2yp7Nx1yhgO5Cu7X9NNMYmdL9tY09NX/35zEpOohNWS5OIk969OSya8r6SMbPce3Hcaw
++jgLV/VbPCvJwD4vHzsoe0Urrxuzri/zycpFrpRZjB9hhaulTWUwu6xb/c86UPX8p59iXqR22/R
whr2A514S11Zt2w+iQvllXpwqoRE3ugPGy5qGl07hZnj8YlZeF4eGfKsMT10xVbjqGEFdAAXOFvz
REncGXP1g3qRGIJw5KHl7NvKdPhWPySLY4/8Wt8Rfmh59V+3sDcW1TT1663jjW/KOem9jGJsWj+N
8gkPBy9jEi9JsDG+wWl01BZaxjrIR2BN3cF6WGuUvZrpcRbeLs4LT4dtgaKmcJIR5WjoPaeQFAz+
jgP/fDuuDA6j47WKdQ2GNvNR/nLaLOJ2NR9ty966c5kM4/7X8C5F+cxxHNwtuPVnXjjFjmC5jy4h
W+STpvnr8bq0di0T1I7KLJ2iqiFPAm1FG9Fkmr6WMM/Q0uydbkJjBgTsM6eA7Gp18CZ12Gd7LVit
2XWqYmZ4ian+cmUd0k2SVcNJpQO2RNpVS6UWiWvR36AL4nENmTXi9X8EJyoNudvsi1qdOKuuAotW
6IYB6MM7jXikX4Fwum0dg/F1wFY3LEAZL7jvNotiYVd1TeSn0PoCgGYLpW9wHh2YNVt2Q1GQEZeA
rs+qF/diS9nPNPnr/9/sOL49N3y1FdrzEu+un627lDlxbm1xiZqGv37Qm+HHCoxvZTW6J8bVgYDO
JYAeRZ5s5X4mu2hhG0CcAN1T15KA5d2TTgFSQKrXfcuqBaw9ONSXuScufYqH1J8gsoizPL49tmne
WryCTbixqglPm14RVKHfBOVBAkO+cUcwGV0LV5+hT6gBf9uJColmmDWHVHtThW3Kt8R7DfPXkVRz
u6SWILANZVDOdFjUzltE2qahtaw4gEMm8EOc3hn/PkL0IOwyvoU3MpyvOnpKdKCnsAYbl2gvD5vv
xbSEEzms8wak0WB4HUDVgoOX2glOkaZqAeEQcUOKb6TbutiaTKPF6uwMDaU9Zs/bL9bc3XV0561S
1yjsbHRwOh6Mzi3yWM8QP00+3/Z0k8W1CJ1GPvChh6dk9gj4czKFlj9+sIf22V52PrDrMCmPpCke
IICCnBh0PsYKNU2vz7doyEyLqsXqZFtZI8ocDjl4XTRkVh0ViqdxI+W0cWcwLawWsJlcfW6PaGRm
TD2As0WGieRbucH7K8B0RNSSNTNd++Cax/cPUmWfF8lOqzU9TbI93F7k900Evr3/7vJrWeLRKrfd
E57f4078KN30ODpb1MimD9CSYtAbtFly3WzygYDPHK37VgGka4EE0Gm2iAjeXwKmk1wNZZNbnMFK
amTx4OUHX6Qb+YFp6KvV3pyBpUBRsPUWcQHO6EgKdc5bvmF409DX/78Z2p44qCwnLi4QqroDsNWp
91F0Mx0UlY6pbNjK27M1OsuhXwt1YSBq2Dlv7WwFLRRTDrTlLyCB/czryomlR0m8zxu1gHVtDv/o
lbhU/1Y/8tCCSFW1s+mQ6UgosjhQkSgD9In3blRWziFZtzzdsJw64slpO9HbGTqz/Kz6iCfJFzEM
WwA609hajC5u1ZGVW+KydCWPC9E9r3zdx0DNdIjTlGc9eNfRd6HqAA9J3SHnWw+dhujXIU7QmOzl
MuPe1xc0bnlwWB1+tIQCm4r3ctthTKbRAnTxLClKb0aApikqNm5E5mTjYmYa+vr/NwFaOJ3VOZAw
vzjFFDNwPchq61wyDa2drMPq951lY0G9efjku/0Q9lfB29smuX76/4Lyma5I2CZJk0+8ERc5Jh89
q3saiuJDufNCyXQaK1KOrvJH+Evn96GAnHNfbsGYTTPXztLSRqW5pfAXp/g6W/OXa7cx48vGo7jB
6P+DdSpAO1H4aI2SsxPB/Ae+s9LMdMoq4KAXy3UojrnyS7t40TqN8e3FNE1aO0DRc5U1zUjBc2Z3
hybpHm2ijvuGvkbtG/8emkRYte+KCxQcHtWsDl2a7LrFMB3vFPhykGMLe9TYs9TFozJMx43Ktcki
1/+/mbbfuxXxgR88leAOtG3+QdRbYWnwP18Ly8kZwM1qwdhl+4+XPqhkDpd+V32N6fgmUtRTZiU9
mA4qEZHVPrJqHz6I6TKCs9/QIWlscSGlugtq9zDV/+xzES0gud+hSWLBeTmjlCnQpBisO3dXHdTU
ULGuuYA9KjzgNsyP+Pht16R1UJO7MCZHF6sYuEPcQ8m3zceNZN/gIDqkaa6D1uqr693ZTT+qPL8f
6+zDaK1bd1yDb+uMVLRYuLMy+Hbq4HYL5TIfZep9Vrl+0puwcUAMEWQ2rAIofgQcaeSgerFvaC0i
IZow+zXBxqrE2obujBrvlG5xdphMrsUkAdIlt8WIfaR6GvNwUM/eVribrO381yRorPaoPcK7OyDH
+DyBNWiL3cI0ay2PTQuA+DtxNcmYXUjjX7IqeOFpuauNhen0U+B28af6ugfS7reEQIE/lvsOBR3A
lNMRuEV0x14CkYEBJ11ecwWz33YUg1V06NLAe8jxgbQPGG/QvqIDwM/yLxwcPreHN6ynDl6q0LKd
cBvraYP7vpkDSDJPG9Wh65n4Tk6lE0xZdgvWUQdDl8IJqYgU9DtxJa/3gfaZzjLlFtU8gSqQnAPl
HXKv+jCOyeG2VUxT16JTVJRM7TqSs5U7n/OVPwSL/cyan5Nfb3ij6Re0EHUz3gmx4rS3efnByYbI
BtBzWMtDybYUBg1tSoxpsYo6zjSKBhlzS6aIDDOUeIMH4bwwcS5ctAg4Ii6V+4BeMSY3TmzTZ+kx
3BJUpUusiSIPs80jZ/lgdSeA5eN9C6MdrsCntePCk+QsWzcELdQcBNiBDuVW96QhHHQ8U1N4qDAM
WPgVNK3EmY9VSjembhpau5ASFxWjfF7JeVYva79+Wpzp522jmEbW8l23rLPCthccU3MQrpk4skVE
t4c2rKeOY+Ke6pLGHQCjllY4zV/KrA6xb3Zb7LumqV93vTcnbGXlfO0U/GXogyNo17/XSfPh9tRN
Q1///2ZoPLcTwVospeqXqOTpAy+L476hteBFF2aDiygMTtYudIshUsNWzfvqDe9smlSLWRdtK8U0
oSTisOXY0e4Pz9RnmaAX3S3ISfj8YBFrYw8yWUgLVqe3UT2tPdAQ+eVPSB+4IVr3vuwzkRaoiy2k
zOYVt/XBPS5OG3rFPoJWpkOU8LSDvp4C/Ge4mELumD9kwot3zVqXAhTJsE7Sz8jZJylkABsiTyLf
Yja9huM7S6ujlFxLdHnOF3KG2uuDLdW3vF6SCBKh1sHh08fBAXBp32dco/mN69fNWDWeK8gZ0oDf
p274lQRbL5CGdEQHKmXlnNto7kT+d72CgKStsf2DNU87F0AL2gAixKzqHbhN+ci8B9vauFwbWuWY
DlMKMk/wesLA0ALMPgXH7Egi+knWofgwnapTvXH+GULK1cJ3gXIImggmcubSKuJWZuqwtvZWP7PJ
+FrA2u7ks2tb6ol0QWipC+BQB7TQbXiNYa/XqabcrG/aIlH0BDE00Fk/ddCMr+pI1rsgCUzHKZXN
CljoMtOTla3WybHAoO+t0KDZ5fM6TCnP3JK2g0LocnFnB1BaxwXl9tCmRErnlXLnuWLUa3GUdIN8
kJAijlvRVVeS+Pa7t9D60voBi8Q6jw9zAuII2i/BifDNFgmDW+k4JskxVJHDexWvf9iDlYMjChRd
tz/P4FU6iilb0ADHJbzK5Xk8MP/ESvIAhtCdw2shzYel9pmDuUs6PXheEKaqusurfQpxTKed8u20
6QcbFTkOKU46+DHx9/W9Yo7aNjrZzZSBwwZcZcFDkdCHNP1z2+Sm9dQCmbZIe+wOV905sCKwlqW4
NZItdzUNrh29qT8k2VLVybntf6Eaf1qDndVPHb2EzgqyjoFNzgnYcKlCswihIK3ZZRMdsZTYQ1Oq
rCJnZ1DZy+rZeeSLdau6ajCKDlpqPBTJXXAunYbVjoo5OXR8n4gU08FKtdcUxTRgaG/ETaT+h28S
TRgiU6eMArUHEyBER1+IL4NDilfVEFKt/Nnz5p0PHzptFLW9quryJjl3c3VfBA8SNK8EZFC319T0
AVqi7KN2u6Ye8qmppwfWuA8Os3+v7lbV0jS8FqAW9AzHWhTJeXD6sLKycKHFkSx7PVKLUitIQAUU
oKc5rYIhJKz6Xrb71A3Zv7wTb1M01eUdAQfXhSxDJMQfkMT9Vmu+r5yr45Xq0VcyGZCGZEEejGGZ
OcOXDLxA+0q6OucTK2o2s5Yn57Tgecga76Wcsipyy/b1tt8YolXHLQGl17p25pDzWDmPZZn+Ijzd
gi8a0hwdtFSVNFhyl6KEMNdfVinvV2XfN/7yT7uQ477pX/31zeIWRdvjZkWxlUH9MZnX5zXZargK
3r9E6MilAa0+9TCjAOKi0YcS8gCwYeS4w3F2L6iDv8jOe5XTlvKLIcB0uiduF8ja0io502Q4lnZ+
n+cgZt2qgZtG18K3VH6RTQXg06oZXi3pvvpL/1AtW1pQpuG18B2RLpN0QMGlH6H+QsCKN4vvU7KP
fobpyn4eoMdCYrbnAiRxwfLXGtunztlqIHvfS6mOYpqpXaGmgxDLJjqGirWPpCqeUm98zrMtA5l+
Q6tIMat33TpFyjwKl0QlbXqIDU75QVE3CMF69H1PNFCd5Klxp8AauQeSypSEfVX/mEX+6/bQpi+4
/v9NoBFHZWh/Quqayc/UvtCSILtcQzWWG0mJ6Qe0SB7bsR8XH3cWBzrU0GDIp+PaQPbLAlggslW/
i6CDBtd98M13pEAyFMUyoYJH1sizxovX0429+v2qA9WBTYMTgMtGzeRcFOpPbpcPaScfeT3/06He
Q+syvr0S7+/YVOd8qi0PHUwjDCWK8h6Mv4cifbk98vthTHXhPpvicHemEW1jk4xSqEuTkccNS4/7
htez5RG6q3mV01NO+wdVrqdsrQ+2327YxTB7HeI0Qh3ZyUlBT8uQxErah8U9uOXP23M3GF2nccqR
/pTgX6EnMKXEs/ij+n1aLVQHOCV9Wy6LQq1qhFIUvN06cn9+nGUZdnMQ8dL+Whb9xgqYvkIL4iqx
qyxhWGCrXsJaWnElt55ATNbXwpeT/w9fJCp3gw2F15n/KDa7OUwzv/7/TdgOjpyqpMAFMRNTD+LA
arqbgiret7ha7lzgMTQrQHd6Gnywu3RimUI3lRuAkPfLzFTHO/kFZClWgrPRHopDmp6c5Zsq0rAc
l2hMw9XeyOMMm4+Oe6IQwU5RKEF7uP3sl+v3esxkDKT+l64s2yNr/a3KmGkltCiegLkQjkDCWwYN
CVWwWAfw1W817xncSEdBOalDnExYyVl51XxYsv6lhFRCnLv+rtIY/R8s1GBdn0qRSzC2vEAFJnKk
9fG2GxmWQOd+8tpZDc6c4qExSNmxItVzD2acMJvFHHkd957ZvMXOazKTFsgz2vW9VpZYhGkuw4WB
h7oYnc8O2qx33SehZPPfgOssr8uGCjC9AM9cIVv/WumShZO/j8CG6lRQMrM7axAV4Is1+HekEHkI
0il28DJ72fgE03poYb3MZC0ahff8GpRqYQGiltRxHgQD+VGbHtN0i7jFtBhacm2hIy4RLX5nBq08
2gfjMa+fHbqBCzSNruXWPZkr9IFlKEgW9tdK0CMP7KgsrNNtpzUNr4VzR10QlEjUgiwv4+GKPsuT
Nbh/OHW2RCEMv6BDqShZxYRDB+jD2X62/d9eoL7R0dm3yDqcak7lJNM0x2vDwO7atn0gBb8vlv4e
rNg/UcLZ+BnDrqdDq/y1Wq1uqump9eeYWlNkOVuSUSb7aLHskgKwFqvFAhP5AW+0xyRFu8a6fLq9
wNdh/vctjOoqf64POELrItCGdYiyOayGR7F4h73vVFTni7KbuU3KGWXhoBxERKvcCQso/qRNseGi
hhNUp4viiZptkJ+Qs5wo0tH1QAV/qWb+CAjn0crnY79uoVFMy6yFchU4a8d6D2nGVB0Yb+9sf0tY
07QOWhyztsx5RhkqFdI9jq73aFMVZbI+Vu1wvL3UJk/SYjnpZtq6QIie/MrPD47bzqFftdPBt4d9
RUyqA7BA4V85NbhzTsQD1fK6QOEFIPFvgyBbu7bhI3QU1uhzPCfZDJDiOvm+Uj8JrRlwwyrN/t62
kmEhdBxWjatB4FwXImiQgnXRXJ1dEHkN+a6HSaqDsdARlWZQVidnIAwUsmxJjq1wRXx79gYP1aFY
4LNPRjIhnSRL8gqyp+ey3vd8RHUiKTCnZcka4KTBY2oGs6QssrNGxU4SbIWyyfbakTzN/qSWKwgF
XTplTEp+56v1QJqCnWQrd4EtqA7GYkGt+kBhv1hE8SQEqDJsf2MrMllfC2IlUV33BJ5l+rV5WDLr
sQu+7FtXLXaHhBOUMjFp6pEvjl3TeKBkq6nWEFM61srN5zZFU63/iLPydUy6n7Uvwn5u9tVUdAKp
thHS6a79ImhH++i64++psD/eNovBYXQOqd6qSNlkCNaZ9xHNuntZDDFP6ldwzP29/RMm41x/+u3V
MqOF7EfMXvLXJPsg3D6ckj/7xr7+5puxM4iRQ+sCe4HnpCzOmvalWwf5ZKtsX78b1emiGikyP1hQ
PnDyNAATWxKgn4FD2fL2BxgcXieFIrUPTo8ZzwO2QO2y/yKn/J99I2tHrVtNY1tmqJbZgxvEqiyG
5zR19sGLqM4KVbtrPY89wokUzH7ooPtxT2iFe/ftyb//NkB1ZihvQuflDNG6U9nJyKJTKIZj4ien
KS3v81WFgfwlLWvjBmBYAx2FJZKpaLMVP7YCQgquv2+NX28Ah01Da3Vpe3LmxSMlQEBZ/5itBR6W
hvi2iQxhpWOwehAEUtbjQZJ7BfBjHycJvYS+v7s9umniWtAWqlqmoZeomrn9i+CZPAaVu7MkpyOv
8MAsFi6Fc2JW8XuxnZj3UKuarU9tkISODTV6y9lIFkxWun7fmw1CrkPSlQOFLhJAJp76NEseVupl
n5G00zaBSWo/BYLMDbj8mzPRARzoruXG8AawDtUhWMOaznIRXnem6RAvLovKtjkK8mQ7n22Vv1gp
B5AVBRAUJai7cdYYDgSdO6qaiqbqu9Q5LUUufk7ITx4HV9EQfRi/Ldfd1/hPdYTWQklZuXPtP0L1
Yzmh5NWWIZIXsXEuGNxXB2glvQo6KOX6jwsn3pMag+WxZOmWuIvBRjpAq0woU0Sh/4Is4lX2X/yc
H6A7eBZiyzwG0Qaq47SYUy0zJ850HigELaopktPHaXgs68/OmkYDysse+adKfu9yZB2UFXitauus
pWdV1MdyKV9k327sgIYi0f9AsqAV4M4joefGOjuTdcrdOQpk1Akar2qLoclwg9UZpnIxjD4p8CM5
6R6Zg3f8Llyq8VszfcZbl1vRjd3E9DtawDcUVahknemZDjSenR9cLQfIFMVsHUPaVVFb7ZM0pzpg
Kyv6LG98m54rRfxQul2DvhPncHu5DaerrhLI52W1oX5Dz/X8w+/Ku5WuB166oBNekYQ8Lc7nQPYb
v2WKFS3v5pnVdM3osvPK0hDN8VFdZXHbPMi9ptKhXJ5yBIRKUdPJ5XBo0UIc2a6/xLdNZdhIdChX
4aO7FVdyduYkfxk7yAVNPhA6twc3uJOO5KKVJYu189kZ0rzRQOuoHPjvdF1D7INCWOAeZ9HtXzJ9
hnacN/aYV2geoOe1g8AGKBaWqFohlXN7dNN3XA/fN4cstQlPZqgRnO25jkvv6KbfG886DuybK57H
cuth1uBKOsArWKuhqpwMGo4J9BNr59hUKuzq8r6hWwC464zfKebpen+2YI1NReKcKOjMZPeZZUG0
OD9vm8m0CHpG3liyHyRHKHTZQZazCMds+rRvbO3iDN0Hz+IWwow65Ry5jhhOoiPehvuYzKIFceoy
VeEgAsiz/FvMX/A+FYrl166Z6wAvdwQPKa8QvgFVse2jsU4NG29RBofRwV1zvZRAMxLnVNTBcajq
sJ2LZybsI+4ux9uzNx3UOr4LFGx5PY5YVGL/dq3XYmhDzuMk/ZXn+V2tXqusiPpN6VjTF13//ybS
OpA7NA5kqk5rP7wO83xXyuxTI18cJjf2a8NSW9f/v/mFeRxSXhBEAJBMIqrr+jsvfDtUqv27YbGr
S74TYzruq/Qm6ikwV54pneNe/Sztx9biETp9w66AUGX9PV++pPNLkOzr9AX743+/KWkYnvtzj52L
ifaR363ywIpq5xGhc1j1tFaOzAN2HjMaVRlUaVa6EXeGHcPSojpPponOnQKrDE29kFb1n8kDiOH2
QpgG14K6kPVqjVel5k640yNZverjkFXdxujveyqYsv9r85qR2gZaCltG9Rt04XkqoyTIIRaxsZma
xr+eRW/8VCVlYFU+ussmK3ZIHw7z/5F2Jct148ryixgBEpywJXkG2ZZsU25PG4S73c2ZBOfh619S
3b5PhoWDvrwrRWgB8ABVhUIhKzMC9rwtjulzURnqtc7J2IKJbMe1zxGj4ykjvx9ZdyrzVYkFzHhz
hpUhfXbO6AqJCB3U7mXnpbKanyuWkpU7qwIdmsia+AeSbYGr7c5UrfluSc/WnAjU1bbWgsVsTWSm
6MKtcBPNacDdY/AxCPv+PMWYrFbiD8x7Pa4Ge2ulhlUHTsqP9fJRGduFh7RuFR7WHtWSM7pjz4Oh
e8FULY7kq54NncDOgK/mw0bCwoMkfJ5+BlfJNXF1nJwvuyyVCayKxK+yhmADmD1eRijCT4VOb0Jh
OjK6q0oqe0TPsPc6d7e3vQ9X3Wr6hS7ul0NWLwO8XNISa0PjwmUQYNhfQgTg6NjI+83zmVXyiRh8
9EDQxIA4NEvvzim907Gh971+NnSzzWA/AB7wsuaQZoScN1hWb4+sWu79/89Grutqa3MTO1m1XoDG
+WB0t7vE9DTDKwxFlupLRscakZag9zZLPxNjAM24ZRwcW3JRMIt3xThACB5WcmJ8CU28SN9eFdVn
SxlyWU8TutEwdNV+TLY+msz8oJFI3tm7peU2pEan7cQ+1OCERJOFcdBKpIN04wVPPANRdwMNcmWM
197WnaKKBZHhWl6KLtutQWm6taGiObekjQCl1jy2PV2cfs3EqIzVEkUGaYe90VAwO9vW60SZqJNg
8Udj+S3vssnso3StDHK1C7IWv7trt5jlOVtLt3oYGRurqJqEkZDQR8MT9JRKkW7lYw6MUd8dKs5T
GfTl+0OWcTcjf3ozpW64OijQR2SkXGgSFYUnyqJ/5VDNU+tn2V9bUeTrR8cDm3hUC5HWH2cwiRxD
6VAZ7+WRxZl68Pv+tbKmP2XrMv8Gkuk5SAwr+X7Ie2TIF19M9FP0hfdXR+r07ON14J57g66QozJF
ye2dfG25Y3TeX4CLoIQwVM5pHPr1WFCR+bEsYrJhZgugcG3hWe8WDus6VXiBONYBRWWWLBMktj4e
ITGB2wO4DFL0a1+n07HwIksAihwC2SlLmySwoEn/ihVj99gUBj/f3tmnNrkXPPUXjJdVZsa4WCIJ
PP+bk8VimcN2agKzrL+mDpSKUj5+cNPm3AyfUaEMmOFErHesk5Mgz/SOEX9QGQzmiXbHmNuIESIp
o1HUUW3qAM4vFyWpjACD7thgsxlAqqDIPq1gh7X4ikpechbzGHD2OwixTy05xitAZaqt2Uors5qQ
LAdlCk3naom8Qje2IqLIiLAV9GNlhuMrCYzumpsQCMvBlvjxtiko0kwZDYbX6JGzycDgeE737Le0
Qoc7hCbIscNMBoO1YEYEWoRjfIdsoNPcgs3VdSG//BZAXfl47wkvNo/j8PWnMcjABrKQS999Tpom
8Dg95ouudNSvS1mbhr3Pkg7VbzYgB9TU9XmpjFQ66ilpUHNsS7xzd+yVXwLJQE+e+76mVchR+TH/
dAxd0UIxlYwEM7KJohcXMQr3HxIsvROwzgyd8Xtl8wBQtAA6aPOgaypWbI2MCrOaordqtwRzMq9N
tP5CHzEtzp77LufV2VpazWmuKJdRGRy2mcQpqTWAFa3MLqVthB2zApApQPoChJxeVBPQ3S/2+Lru
fE1S6SOlfiF2ynixDdTxoLy38ns/7+93Ggvof31vXBdAXzts5uxDkun6P5Q/bw8Jz9L6sm/RXZeB
+WaX9Qk6zzjn9J0PGvm+MILadM6NaYYL3mvNWgdKVAiaURlWNgwgOeR4MEqhKPZedMsZcm3BaDx4
rXuuWIqykQiY8xonajiIj71DgznXMSKqzEZKCshsz+7i2yuednrT/QiFRBplrBtOXT+tSzBYeO2z
mlEn3qaIrDLyLOu3zDEqD9O52/TZIvwVTxyk80zz+K36OVLoWPzS7r2ZY/y07F75KV5k+uRiQQCj
Av5yzBcNgk41jxRGDDHUuW+6mMff+odyWSInH04z878aeFEEA6QmFCrmkXFpRbosdWNSzLOu072D
t1ABwZaWk/tl9qBwyC63DyXVPLvrPTf7rV8bo5owT+eI9KvIwYNvlkb6sJpFGYHR332wbMI1r7Cq
2fb/P5tNGL4Ypnb/VUlXnSh396Trylz/Vb0AbppmH27/KvvlwCEzhpVjvfbgWsA8llk5l3kD0tQT
taYgojjIZa3DleHA6Fm1wW2HPSs12HWyoMBuOEPQ4EH29m9QnCIyfA2yVHbdjlmHuN7g0WzE60S1
BltTh8AmRd3WntLtveHrGExV00nxABAWkvCyEfee0QwdOCQSI4NKmG2aCcqFS5aI0gz9ovTQAz+t
zbq9aueeA1g0z13daw4Z1b5JaUaGXsLOzvARkKjMG0gCaMZVRB8Z88ZgywV0uIH9M+piDMlifEkb
MMhvjdCdVaoDRAa+TQRWYaw2iYk7fWWLF/WsjabEKII1zX5P++w16dOTT+qL7+THlBKpDICbU7Q0
b6NJ4m6baZS07kfTb3Q8h4pVk4nIutyCaKRHSVyZtAwcR9xRu3+3NI3GwhW7LePgrFbYackIiR00
Bwc+GJ/Csd4011JF7iDrJIIRGoF/y0nMOlw9BjFGjZe9ssa8ChmIb6BQPUYjJcfUuqgMjDPzDaoE
W0/ixupbGuZWm2TnsfaZJqKpzIvui/gsdDqDY7X+MJN46cADIox2DpckB2JC5A+83znRt7+YqIyL
ScUUmJuuhUu1SXJcEH3OQa3G39Rp8iVjqxMgfh8skskwOauGrlwxzuzNynygfYbNuc6bY2jONtWn
SzkBsbFmoGTlbzzTJRcwvpS/d6XYNPAo1ehSJtDggcYswYLxBq3geDUQ6JdI5mNoeiqj4ByG1s5E
YPBmaddL7lbdCYqrd7dPFsWXyyC4LXNZNtYVBncz8w1ra/tLAcI7TaxVWaoMgOvWNulz0fM3fs1+
p2sVdQ69t+3sI/XYo+Wu7/mYx23t/7ZYpc6QFKFKhsG5blqwwqL8zbSC36eFRq/B0bO3sD+PLdk+
7zPvawxqzAvtnE8Jb4PBG9fHBND797cHV4QqGQNXoxev53mVPIoCf34ThdGy85JwZ8WLSDaI9Ddb
EMjIOk5hmEuYjmTp392e+gkc+sIVS2Yua8fUFmm10U/IAwPGfi8aIJ0NC/KpZQDwf9jXfQAdoGAs
SUAFqlXtEowrhHm9u5aKawUOa3fLr1byMM5u2GbFg5nxN27TnnF7C2u0mLDkcaE0LBr/1DZoQvTb
MLOyyFm8THNNVNmzlDVYNmeDkRrzJ1BrLye0Z+5yWh3X2LPKtKQognp1gU6ZNn/ovDzAK+q58P7I
i4PvVJYURdDMOPAGDcUPlvHJS8yg8nRtyopVkcF1tW0b/mxi5BEYYI+XUSZ06lYqF5exdQPNObqV
mvxhFsMf6+ALVJXT4gquuoeaiVekMfIwEca1rmoSJcWmg90pklQZdkdZbU4OgHC4fdlNGpjTZwOv
WEPKQrRkRw1ehpfyOzN0LfeqJdwvAM+8nrE5syZbYDqwJvcBVLB4aPp6qPBuoC84n0ytlpgWEQOw
BLjpo8BA0yqY/PUdrixBBro8IxmiStDQ3vJTOo2hJT77jhXednyFVcuIPH+tywZ3cjvetvrOZR2k
1Mv7ND2GUKEyGq8UOHkL3MnjRQDaC84L5Lwaf1Tcvp7IVZ9tyjTW9eZP+PJ56Kuw82HYhnup2y0A
/P3326uj2njJ5wtW+XW7tnZcVn209XO4k44cG1pyeHMTqce3yo77ysH9VPRO24X+WmbfDo0vg/JM
ixmrCantmBgGzaAH7OVD4HBTR5atOKxkZN7EM5NCQp3gKlVBD7gLNqNqOmD/cirMt/bEV/sP2sx5
WoZN23dmEmzeOOra9RQbI2P2GssZ0tLMHaTZSfeu3MTyLZssej62dpK/J31djawsnThf3Q5wNldc
Qdd18Loj4/OYa4m+6fHtpk/r123vgcfG6ArNfUfh0DI2j9EWLDlG6sS0JoE3TfczQFUIvZpcWjW8
dA3ISZc2udtg4ZvywwxxE0gFIWwNlaYypNpY6QzffLH6pZ858bS/JLpLyaPGmnToBNXXS/5MuQPV
wsJxYp+JkBDr3KC+682JpiioGl7yaSc3DXTEF27sjPlJ1Pbd4n7uE91dQEEbbcmAPJownwzQAYz7
0/DGjMrIv9veL6F9rs5JZMW3bV85y+7wz+LqYo54tsMP+WeW4lRcyOMY7bMw7Swvb7MlY/OqtJ4z
p+ROXCygva66FoJevS5qv7wN1i/wPC9rWsvO3TjJGEQC/6id7m7kyen2AqlG3///bH1IV07zZuLT
x+TDsCVns/5rqHS01KrB9/V6Nvjci7lKncaNpySHTmB/hoYzVHJ14sSqZZe8t/XBJJ/R1I1HtKFV
PH2VaxUlXj4PLBmXV9pjQkaGZbHL5Lxkc1C02WlNc9wY0rNdrWgdOtZMDc64nxdpy0s7aZhw46W/
pv5D3WgyCtXqyO5bNVbTmrv7DlVkuVaQoNnlttEohpaxeabA+b5MLsImuCtrPj0QoVOeUSy8DMtb
GxDP2iP2VECPIfdpIMoiZH0WNDU7myNqadWiWSCFdcpEbAzN90kzYKpJvB1ZGmTDFYQmhxIiS9aa
zHw0EDZ7SBim5nMFnFRoAzGlGVz15ZLTDqtXGs2UuXHTzufB91/5K43mJtecWqrhJbe10zQj/gqL
LNC2xJPtrpotEN22B61HctvOGDw331Y3NjK8Q+JZteKjZmFUhmn97EutP0Ph12BOvED1sBuLaFo+
HDN5yUtT5qR5UXiIkxvQWAjBhX8MiWX5kqNuTsZEW8x27Ld/zAydLO2HPNG1QilWRAbsWdXAatTT
7Zi525Vm89k7ljtZMljPtErTBqzMjrP2XboWQcO/ZZZOHk5hgjLKjvaEDJvV2zFuxtHUVa/tpAK6
W/dGrRpeSokRGDnbUyco474vTGd3/RRwwdumohp8//+zU89jhTe65ohr1jQHWeVfynULvFJ3qKp2
dP//s+GJX7HZGLkdJ9VdxuM00RHxqHIlWW+yWWpPmBwj/52RZciVlvdAXF4LZGSexpFUqyO5qNnz
RrgicWLC/UsvyjvmkCABAPvY4kt+OtRjKVpu2vFq3tP+z/57Mv51e+TdNn4ta1gypG50aQX09WrH
nl/cDWYXboRdewpcOmui21MotlZG1eFRilabh5ua0+FBQjA8V+rYqFSbK0PlKAghDe6wH5tbnouL
9dgjEe4u+s1VziI9hS+knurF/o8JFafhurwfTv9uFoUJyVi5iZv9bFHcqnz+yUvfTgOC27GcQIbK
eYtZ+Z2DoOaKLKzcKJ+XELSpt7dXgW+2ZKxcy60F2tbujz3ITtO1P7fRDxdrr8cItC0ZNNdlpKm9
HNsAtIOoXvffqzXW/IbdT19wAxkzlzcpoLHehtPKS0K6NmG7PlJvDAz3NZ+/TIB2rvxbJby7Hi0b
Nhne355XteeSX9vgyfCZQ/GL3Ahq3bMdcvLt9tAqr5PO33kymJcOOGu6KRzy6zBpaheKgCED5mzo
bBJmeHbczngvYNXVspoP/tS+7tzlWKYmo+TmbVuXbe7sWECRp2T9a7NvwmacNE9qikWXwXFDgSQ2
GVB9acurO0AiMxpGDbJJNbR0AtfoS3QzaFTHY+deRLFdCVTqOBXn23uqGn7//7ND0p+mJnFAwBA7
/EM6sdDLro6Tn44NvhvSs8FrZ+WO4xF8O1CjeVIGxtic0uHr7dFVZiOlx6SE3lKbw2yokb/GOXPq
x+WTg9Y83iQay1StjnQG10be+OOKQzKHQsbg3jezCFxd2UjhTo7kqQR6xP5kIfaA6DKoqhEtlscE
Wy1H8tTCWMqJgHw4rkF5IGjguB9M493tZVesiQxNm+wWAkoWNtVsPxTO7xaHoOqhQpol06UVJVot
LJAd7BfNZr/vZBfL0lXeVUeuzJhGpq6eyxme9P91NHo/RsZlP9hNzeooNvUX6Fm35Izu7uryB0hC
B8ugkwFQjSx5qlObPM1BMBlz9zO1rbDQpjyqHZXcdNpGK10mpAnAm07AjxMelP5fx6xFclI76btm
F/WOWX/Nsoe81kdG1YJIzmmsWWmDeBaPTCQS213uaVIbBXuTJcPFOmcuIF+Ige1LFttheR6u7R/D
yT0X5+WY4BkwlD+HRrq1LuUgrYvTwQB9ixWNqNsvZaE5NVTGLiPDrHzJ2DiKH+XcPYv9/3Ku7oqi
2AEZIWYDIrgaHGkaXc3IW/pTnf9x22xUI0vpsbHxhg5d58RJMQCnNZ3y9PvtkRXGLgPDcqtZQAUI
N0qzqMjLgKKm3uuIQpXLLjnpSBq3Ad0PIth5eGOd9pvhvuzbabjoq+iqn7Av2rNjFTUti5u8Rs3V
ONWGHQhcs4DROLY+ksN2Ze2h2aNCPc4OkcqkXehVGsdSfbfksK3rsRL9yXjk2R5y4zOyJK2Gr2po
6SxlncXGrtkvhOyCMFMDMX8wAZMJz6yJrbS3sSBknk+W171rCRiQq0IHX1EUcmWsF/Swt8mYcei1
afo5W7+B8wKipu7Vb/xrvt6zVNcHqFgjGfc1C7/KASxzYmvk576voyQtXueJHx0yHBn3xdvCAMsc
tqDtRUQ4cELecgK+ITw2vJQHL9ShJRgBYfSMQMzXv/Pm9dxns+aCoAr6Mt1Zl4wsacXTlTN9h16I
EzsZfzoX80SuaMu7/RsUUU1GelVd07aZ3zpxClawbG5DXuhU7lRDS27rmDZJ03n/fLsJ8FgV5dPR
lZfcNh03Ytto14gBQg/r5vMgeORC/vP2mqisUvLcau1FLfL9IERp3mB2NKJBcSp0pQTV8NI5Ow7U
YW6JWNl4TYCSS1SXdjgtQnNBUCy7jLJia++VJMX1aWboHAyKxBA8rH0O0MXt5VFNsEeNZ7E+463J
RoHjaqFWsA55mK3fb4+saD+yZDQVH8ZqHPaVHyL7lR32YRMa4fAKt7RLeUrOhibqq36B5Lj+ULj9
MOAXAHWNqkFDDy79vuPPVybN2dYQjOtuoe9dJl01QvW9+/+fjTv3Y7I5CSpb+TR9SXzIkGW9/eX2
mqvGlryUgTUYuoXwUg5R482mpwx8h7eHVhj6U0by7LMnrzEyEDDgWja054aBcbeyw6XTBQHVl0tu
2s3EGhDg//Vqqz5b8s/KqOfRZnAgG4LhYdew/JyX6T3Cgq8BaitmkBFRbVqOm7fXZnZOTgSA1viW
+dn59qorlkWGQ1kdr9tmRbEYqNMIPAQRQavR7aF3/3ihfihjnSZQlBb+fpNEuhoaJUPXl/Eo2tc2
d97fnkH18ZJnQp3CgUg0qhvCfGeyNsgzXdeA6tsl36xHaxjqDt9utTzq+6/Flr7d1ipwu+Hgru6/
6Zm5895jKWimMYNnfWCgBwoWb34vlvXP22ujshrJU02/H53Z60EK7ydhaj6Icg1a/tvtwfdbzEtb
K52o3ICQ2VQayWPeGxHFUcoKNyywzU3ysQfE+PYsqp8guawDySNhdUX6aE9vAI8P8/GrBw7JY4NL
fust9gJGjyZ9nJPWCAZ3at5uY/598YQOdfCydZoy7GmiyZaPVZo+ukUOeCraFfL60JFkMulQXYp1
bj0H6z9DxEQk6QVgFY1dKvJIVPh/Nszc7sCaa3bit5Xu9GMx2GuCYh0Df4wgegW9sezUm3UoxDnX
SfC9vNGmDHximcv9xnL5P1c2uwrHWbNSL1uqKfOS2b3hkdLZOCq4PALQHsqTfuRl7rUhZpRkZnTE
mkxZe9L2ps5g7dA82hDIuYD2fgZ2fE1DNiW6l56XQ5Ip85Pl1ByNVKQ8rpzX6EGw0XDUAg+S6wou
u1f96tMQSvl530EonIwd6dckaDz/ktFJgNpju4iERWs1huCivVasup+2AWq8uHeVncbNVT9McnNj
chMC4rX6seT5vQdpxLscjWIne6jvSWplH2/vkMobJX9vtr5IHe42j9WaZd25WzlxrlDk9XQYTcUE
MlRqBAEeoICkeTQtd479pjAfgWjSkcgoXERGSw2igFBiZVqxT9Yoqb6Pk3eeikxjvqpvl3x+Kvyx
njqMPvHEhjQMUFgsWXR8EqrR941/dtRtaTn5DXrZAOmm16FCjp4umiiuGnpfrmdDkykpytUhfrxZ
kHVH40SWH8p0TZnHDFyDxuTjLvpYr0UXNgB6PEK+dv102xpfbgQBYPrn7y4Gf0whDGPGHpScFudE
NtynUyAMQENqWWkAPqJwHLhmlRQeJgtVFlPaNe6E2SYb3fHzxyxLoi1930yFxn4UZUNT1qh0wIM5
U0G9p6eJn8uGSVRoFk3lA5IL256ofG+jVtzg8lEU3yHCe2pd3fPKfna+EP9k/FQ1OQWxLerH+WDf
+4V99VDU9tsPTprGxmSFZXMMk2TKeCrCLU6HMWf/HHdGG+Y6VIPCH2Q0lQMWY6cu9jDRfDSGh9o4
9LBlylRlrCV5mXUli735U+e+r8SH2nq87QqKXZXpyWyvmHt3XljsopxUvdmyMHE0uYxq6H2VnkWH
FI0kf3/1Sr+ICepCxr2VHIPwmDKGyqiKzfdHLEnjG/vI5kFwkCkzki1VNhtJ2vnxVMRZUoWzocNM
qcxDOmrLLXFAJdGyuKbgC0u9UwLG6GPbKDnn2sy08FvA1Obibh3HyCHX3hPHBv8FLtWlU7U0mRUb
Dvk+D+jOm4axDDrX/3bo62XMVAW5IuImWHIT95kqD7xvDZgrj40tHa7Mp1tBy4THXn+1rQe8Goy2
Lmnbk7MXgpYMkLKrbFnRpeT/B8g3XX+8kunjruL4kKFSxbKV6LdrsTizGTYQHGyJEwhIcae1Lvgq
AFOmDJgyWdVw7nq4AkTR/vBURsYpII/DaTvtr9vVsSNEhkt5uYHn7XxmcVtdzaR6ECsPK0uHRVEd
gzJkyvf5lop8+ns7yOnvR8v9N1hXPfROtR2SEy8AVU+NMeCgGk3IgXShKPxPYz8HJtFRsSkCpys5
MzgRtxzyUTzemrd46EITofahS7VGMljKWiuwBUL88T8ohv2F8X+EJ5oyXorbqUA78oSNPlUPJl5D
fjwf5yf9TiiWSUZNFVA67qkLayLkSngW4NWOaPXZVINLWTNSxMLO0JoSe6N18TrxvfNMPPbqaICV
+7DP++xwJD1o1zMzM7AP40caNZcirJ3ADvyAntZrfYzdGeqeP08jDF7RZXL8PdnxwKNQ6ZMd5U+Q
sugWUpNjQWGmXYS+/eiHu9nAOeg3WXFmysxfnlM0vbtgnYDSIN6dfxDhYP4Cn2paRNWCsidH+G+D
hXKNJFdG6s9t4VksXs5ZbEbbtQhnMygDM7QicXF1BBaKVZJBVcbo0NUBaTqg8BeevuHF+9uHp2pc
qdI1G56wh8bEIqH6WlblOfH887GhpXO5FHlu7OlQXNiAIDRpuELU9fbQ+xAvHMsyiEpUKGmtIBWN
vaUOZ2HeJQKKc/bV6lp09BWn27Oo1kbyYOFU1jZWph8vQ1aBrHEteRaWQ8//uD2+IgLJDF41Kbm/
7JaPxGWa8v8pvMnyk9vUjIZv50aMMvj7yUN12i3dTznLdM1Hqq/fU6Zn8W2aycr5gMAD4qdLij6e
1vmTrjpWb9Xo0iHsN9QXaeEi+y+vXf+vkjrV0JLH1nZdr2m6IUnnRUDzIizoX6bdRrc3VWE0Mq4K
sI90o1OPMiLEUYPN7P1grLJ3twdXRRsZUDW4nTmNhP19uO9Z3H7s7l0Be0TWJXHKWSTPxSs4Zwme
9J9ASj/i/t+tvvq4r9gGGWeVUDSIE4odnqAxXGwO3iN7cE0eI/8G58DP5uknrtkw3+E7rvCf3EHf
mKTa5P3/z2wffNNFU7Q+smk48as5K8ffWqM4xr9kUunYne3BdMGoxeLR9tGtuYIlTteZpPpwyWmH
ifaGUxtwK8cP2o2GzqyDtqn2U/JYy5hITxvUzxHN4LFpffwaJkOsxtxxXC9FrNmRubvZD0/XsL9R
c8fAiiDC+HlTnTSbJ1JbyHbW13T+atJjdyIZVpXjDrkRAUusdtl6Vt6bc3Gqt1RT31FcV36BVXW0
q9wSzgoetj5I6XCd8u5xm8UZmN3wWNyR+bOWxCBltxV/x50d8brHnb8pBpi2oU0Vd2SIFV8zkgwr
SoQ/ANj/zdVFYacyxspMhq1mA326e5nTimaPMJt1TaLKnyD5buv1beWn//yEny0VN2GNRSm8WJaQ
5ED/WUky8DiDOmUByLRZ6SpYyh8guTHN+NJMwv6xB3vf2Q+A6vEfIB3BWSkyNvWok3nJetp49qaE
qM5tU1Vsrwy4qpcn0E9lxOB42N/wUP0F46XGD1SDS9my6xTDaE2wHZs/iKYIDPM9iDc0Sa1qcOnU
TYY+mRJq+P9FHUs1tHTXpStE0iqkr/E2eRHa3UMGQbNiOSZYbco8VW6zbD3IJhkg07w/z/Ng3c1m
Upz91NaxGShMXuaj2ggesB2c6E8mT1fyZjaFBtm5r+8LlwmZi8omTm8nbcPjFu+J6TVZkjEJx6nv
8YrZNj4HKMUh/amfMx33qGo7pFO4W5qq2cDaAo6nEXSjg/M4Z25y17q1q7l7qdz4CX3wLEPxwCNU
zX66X37LDzRqUX3IGKoP+7X0ePXhiQDu2TRoThJgG8Y0/772qjjXZFjWSsicDivq/1AWOC3cySMG
QK/LvdBNfa5xaNUkkkNnRuHZ1tDxOGEh9b8YoFpfIFJu6vh3FTstY7TQRF25lTsik/avIn2bo/tP
R82o8Agi+fSwZiA644hFnnPy2Dvz6B1D5qEa/KmZF0gRIPvPYvpU0XgqXP1vpiMTUnEEDdsyMc2/
zxdVqy4dwqYzZA5Ji6eL9f/4IiBrQuI1jQDqgkLMXu+hUX4GbsoL3GAL97KerYNTqgxTOoZTnMEM
grhIGpMi8topMBp+TXsoRa3m+dBJSaRDeFuGsR1B4x03WYr3nu5ct+/Q2n66PfrL5klkdJa7NqnV
ObgiFa2RXZvNSrtoWnN2TLiWyBAto3NSi7ctrBTsgWIur0YGjujqWGMnkVFa0JUHCenkeP9FYFOt
jOS402xnQLDYXrz6eGcDU5Rd6GBSqqF3h3gWjlnCsjTdF8XPttAD18y2VJr9fNkg0Vz/89DbvAsh
LRwLYhnrpU/zt8Sb7TekNwBfM8GyecxsJNcdl6xyGuF5cTF4QQU4+5Z9vz2y4kgkMgCrNufU7nNk
zdNZ3O00adN1fbuE/6698+XQQ2QOKs9xfbBEoab378vxqqElf7WSNlvT8T9D74mtDpymsBsZWyXY
DKNZl+qLSyBJE9rm4lv3zKmYo3lIVU0gn7MOo1Y3Zn4MWEbo4l5aHOsZIzL31FzQbe5RLQFj9Bbm
TnKiYg2GVheHVR8uOavvUXREDb0fC2u68xdw6BN6cE0kZ/WsivGeIUKm5hDm9nDON919XfXV+/+f
xYFiBYJ1ZAuPawhKfdrPEu9VQsDHeb3tSwpTlOFVC6jHIefFnwCleHT6N6aoGlrKjdGxC0rNbeYx
acuwNZpoyXbCNR2qRBHGZCBV3Qk3merKB+2/GRgOxJC29LVVfMm0qffL1wlIs/+89kjijSrDW3uc
gVQ1EqyrgwKM4yd7hODT6GdV6IL/Kjq0ETKoioypZXnGZMa9yPuHwneMt2uDq0zdLKsGqKfYEBlN
JWpv7S0D1IMLH4xLDsAMlOqc4h00cZNjQV9GVSX5wke/Ak1a6i8+BJamqoUPD3N1d2yVJCce2OY4
HfRSYkG3yCPmyaJuMPjHxM+IjLCiRp0lfEb/mwuiabN/j5v2G9bZUd4XgUvH+NiPkHwaLN3GOhTo
JLHB0bg1w8Mq+KXako+3h1c4hgy3sgWUQr2db6icWqigpHc5dIssv7gUZqkpWyk8Q8ZdgU7aMsS8
oE9QpEYXrKRMrgkz+wvpJu+VA+q2j4JY5bEY5UkZNEdHGbRi9r5BAqBnymf7lBrJ19Xim8ZsVZ4h
ebrlOX0O8Vl0t4/jtQVbbNKND27XajZcEcRlUJblp/2cryCcqycynwBWaM94cHt/aLtlQNY0VYXf
rGh6Wim92On31KcfQAcf4N6nOd4UqyOrPubtOFqmwPrPYvL/LEluntK5XkF11JetpnTzJEPwa+2G
yPgsazITYyDjBq6/Pgs98uhlH4xxCzh9hAxJRMdX7vClRIcOJNOCqjiV9KswTrO1ht26XgbowQ72
8pqAdcaBFEFib0GW3I+Orp/3qVXype/bF+fZQez3RdbAr3jsrNafG/W/mn76pt+aU+6goaca78Ta
5+Hc1h8J9U9Q6u5DCI3jVdKNZkp/E65/xwz/vnJ0FNYKan4iA8FokUB7dTPFN2rOoo2aJW0utJzX
v3pGjS9GW9g4pdLS+Lykw3yXjWl2z1Fe1nXzqrJwGSGW4so5APBmnW3Smh1YfzraeO1btm589q/M
yjK3O2HRhFUEGYRuV3FKSsHEH34D8Qt0crLGgoTobNXWCskrfyp0dDvKT5NSDy8thWUjbHxNVgHO
hzomeLAR3ny2M+fsDG7kWFVosOXjNpVh1S0n3lSac1zl61KwGhfPGqehKn9HpnMFDFsE/uzrHiVU
g0txqt02XAwHHNfBtnptH+BngKkxNZf07e1gogjsMuTMJj6nVW+0SYAD6qGw5y+Wwe+g7RBwp4tq
7mtCiuKHyKCzVZDMrQwOfsnR9dzyvp2WscsBlRyc4dvtn6KIWjLkbKxINQgvRUAh9mcuzoS9spkm
DXl6n3khGsh6lc3s5IL085IEXdkEc70E7rf/4+zamuPUteYvoko3QLzCMGOP7TiO7SQ7L1SuQgIk
BBK3X/+1z9NXqZOdqvOYVDIzIGlprV69upfpjg0/RcivkRto5tctv6XkxbAXbr6ZYOEI1kMg8dJ2
vuqmm1ZVFkak4/o1bJd/f+Q/vdXfYlQY93Fz24RfpafvZAWe9T9qppLfyWkYCurNoTvMPPkQLnZM
qgUKbv/bz/4NKdj6Qbh4SILPJsW34IAvuSH8rVH+H6uS/7ZWvwWDaVzUarSk+PiCfpDqJYUnA1+z
evejKQvyPeHreQ39HeEw/HDSv0IU5bh1MlQsDndSW9w3xd1O/Qfm9F/GBP60VL+FCXIIdSjWZy3u
6Q3I0ewQrh8nD4LAX/bon77ht1gB/W6rW2ob2FEnvv1GYeLCqkU029+C0Z8uoN+ZbJtPG2vnBs9A
DwgEQYsWvT8a9kp6eZGSbDfd5NraZLqo3d7EKgnqf9vpv8uHJfB+LxI0Z/H6MvYA06Rrqz79+278
42O9xcb/f9NPDn4azYHPJrmksDDaYIknQkUYLQ1fn4ZMPXfpwCs93qq+P//71/5huX4nwmnD06zT
JMdEUzTNC7JR/yVXyd+YKH8YViW/W1mmsj1cm+wJ3tiqQFKeMT31D2HPI+E4A0D+kuIuzcqkUOXC
WP3vD/WHGPw7L87AZTudRwpnS9iiw5sI8jpwP5/9qaPyb83W/3AK/sv5/p0fx30yRXIwfEmuSVkc
ScVpAkMqiKNgGEkNUymW2svtotdn2b8IaHCu/YtiP534WGAW3vcw5LkZs1fNb9Kxg+3vzbZXi6po
+/7fX8Of1va3CDSgoUqHHsYaZaD5Z2eaM6wv/rZdC2zL//b4v0WSHdtVYAoUH+6L93Z/Dq0sm+6R
4z1M4wNbPuQt1N6eNvE6mRmWfqwszPdJfJbrlaSQqKbzue3/t9Lzd6mzgro+h10Ufos77KnPm3JV
VUr7u+VvWecfdtTvpDw/waASXgP4hj0O5dqVlpPS/U3j4Q+l8++kvMlCggXqUjgk4dieZ3b3pr7n
TLyGlJb/vhf+lJv+7oWpuA/Tod+ccYOZro4PV6VcRXEH5dEAMdnPi/vRb7HaN7gRuWu+u7+EmD+9
u7en/n+B7cBYUH4c8CYtLfxEMEOZbqVffvz7c/1hj//O0vOdXUkIA6xopoWvaLXvsuDl0HZ/80n+
0xe8/f3/+/WtGfp8Y5D3gGW3+scQWArnHXif/9vP/y0HaSkXHJkTPp3OHq408cTSvwkoUP6fWdj/
ckh/t78UVvotgSzXZSUSTmrktGL8fScUi4/GTqGndbrrJr2PU3ieLc33XvTn6A8hob58Tan3kjY/
mYcgWYup/EkHQn7qPR86+tCIxPtWX0bYMgX9Gf2dNYv/NJtyHK5TYG7kxSW26abS8kiHdj6qNStM
eBi3/hjcVe1Q2HCV6qhNVdUX3u/24n0ymPaU2T3JP80LARBWHqKfwTyAsptp59IVTKbtydCVtQ9w
ppWIs2gQFmgwd5B+cz+TDc6W9yzQbeouRcQki6lts0Ks8FRs4wD01ObUi5u3P8zvBhaZOgfhiuSx
X2wk2WfJYQB2S1Zj4nTDwVJGF5se6/JzwzebVx1ds38QbE7lr0ib/bhEVWQsq/g0zcmqSm7Xpq1t
O6OZKxIGDa4EajD72XZ+53dxTwRE0Yg3TXucRoIByMpPR0Z+dA5dZ8yEERH5V5riekE4gzWbvIzF
EbqjZGLKu7yCV+5eXNKJaN+d3y7voaIasX4v3R6Xj7kvRpTBsAxt3h2jKxQrswBW4m0b18VcMN2D
RkEm+70bSxiNh/3B+Z0V93xIRUFPY8LiXq2WFn0s91wM2z9HssrJlSnUVuQt7wOsWoc25vqLaZCZ
81I3g2qH84xKGqU+sTqBEKcHdPNqRm/oJ5pNDmW3Lmb45PpeN/FCNshfnsy09BgUTqcpA4sFjrMe
0qDAO0ZZUd/S5Ms6UT3Di1Z7NeiSp4HtvwqMiEFUsSMeAhdxYYG9pUkuXa6S82x5sGgQDSGp3bAv
/ceYRQ+/FfQd4VdbYEj/Q+KNoOuNMSxTn1dHSedPoc/65P1CaU4/jCpEejYpT7/KSQhse8Na35cj
2+FmWvlWdt1dr1CSzBUmtltf09Yo6ObDkjBc1RI4uUQ+dTkk2OKS/DO0hnWVWFct3vdi2hJxCs24
mw+ZiiO96/wMa87yAA5/vHpBdHPXtFvWfZ+KxCyvR3GYDL+8aT0s9BKz++U2yqOBFexEJrmjwTFl
I3wxN7X172dypPDF7HLb3CSJ59tNn2Y6YGJ9SKL/MBs35L9M0VixvRXAjtyPOZcDhe6Mgm3tnpgt
RfAsFE7aE0gyxfIS03x9hDNLd13SKQM3yxl//EwKTYaKGbWwz2SmCVSJ9mVNPw55WvTfmiJVZi3V
Mi5E3YiibXrQh6CE0lcLk77IYKRH9FrruVNTaXwh6TlxvYabnM/JtnzKOtGP24nlEkLaONcZlQ+8
6+l8s6/LCoVtQP0/BjFp82EdYJx46sYjF+dmDm17baTpxK02SWLvG6WT+L0b8yS98WE060u/FJm7
9HBXT0KdFskyfFBtRu0/q2Qx3mZtlMtFj3YAiLaMYZOlHjfYj5IRflXTNLnTujhYNZJOje92b0m9
8yHa81Zo+B+V2wHR3BRSLMlBX9OeC0xl0IFDfYq/BYlXFyZG93I3Qy6e9+YNeyyBy077zWxjup8F
S4f+leCpxpqYrtmWU4qWbUBSKdWRlIXPlPvB7ZbIp63zPXvy6b74fxqJhToLP/MW8rf9IZvaB/4G
YFLfD8uJNd0SbuMuO8PKvltVc6ZHwvL3ukVFgyaWG3x7hdx161hJplExzJmlo0nuF8uj/wW363RZ
UCgnSVLm4chgna7X47EJLHzODCBKiEt73hVXjK2hegD+vz7OGyAdA7WSCdH3cqg9uvHNZ2LW5rTk
Rwa02ML4Z31YuySZfmGBkx3O0gx1lS/Hwc1IKZc2H+e9LCBsSGSZp2Sf+nuQP61pzxTOOAW/vE2l
kvdTB74F5u8Ku+umVMLs6UnnWBZ5M6EGGS9bk7AHrmIPEYqMdRbCZYfG2HxNdrtxW20wlsH/hBtJ
69aqV542z/MUQjhBr/TIWbUWAF5Qna2wB1xq5cwkmyvYWWpuyi7wUdYCqth8rjQPO71t/AIMSwxt
ws9ELmG7HQTpIHKTdeNALjjKTbFAR8Iu0p9XSMK1D6sjAWL6HXnOJr5fE7KlYAXJNqUvBtcZJI71
0sI4cDlGuBxjGwb/RItJqXdeZaK5AS0QXglpp2d7F/Vs9MPSuENc+FGQnpbrboi7aC8Oy6DV1Oz7
dWrAWr/6Jqf8ao+ohjusa2ueNhCbU19Njd7DLyny0E3nrqAGY4iYlmpNueZgHFaw4cIAVdnDSNrV
h8VNzm/mnsZ9ehINeq/XPp9J+77NY7OcqUGq8C0aF5SG1HmHd1ZBgomvcykyzbpP7eExH/V23van
LAkerqRBnmCsVFMipXn0Hg3oEleWSbFA69qn3495nl2NQVjTfLNiT4Z7vhkmHoeh2zpXbcGtyW1z
JMqYmg7Kda7U6ZBMVx8X4Eql0iv3X4nMaLdVTdKpbDphSM4iF6E97FhfuySNY1+PkussXhbVHJOv
EVLlVMEhxM7XnOh5aTF17SZlf9CZr/vJL40PH3s24F+U7ZLCULLs06JLLGpFACIof9wwNZ9TteP/
xHVGWlUi62gXc+KramOsO96tGXQ6vObJaQYK2v+QebZ+HSFdlN+4GcP1VOTrA4x4BG0Qs2Fdpsup
UHa5J/IwqLkgGpmKpLTH7jRIDZ1qX3hYg/lwbHI5TkuSiH27MGvEzs8qw616mfjIRn8uuKHdcsqk
3OcBI60xhM85NDpTix8kAvsme8RUc0JGkC63C7fSDLdiHyzWZTiyBpVtHPFW8CrzYsDMbdGGHHwi
hbEpemOGNmsaaMNOmsPbOezZo51wlZQsVz6/jmLO5/eTbnJWLoNpLK6nlnf65zwfPN1PEoHI3EP5
PJMPMrcOfM7Do3Bp74fI5GrqN9AN6iAhX2yuagsX1Etj4/qO9SJsD5KwaaVnCVA5JPcBLFH2Llgm
lycCd4LxOKk4D+rWNbYY4rcBietSx1k62L8qmUHkqXTjnjj/xDEc5GzVpVqx9zyDkh5kvHsWN4hQ
AlqbXqcJWfCNn3dzvw2yZ6KCw591QHQQQFha2d2T5SbBaZxrBQqKSGsjepF9pOixNE2ZrzFzSZU6
CsJU5doxwR6Vk5dzUbWEeDKeOhbtNFU9ZWw5bnA5eBSoLkV+A9lsjEO905NIJ182bQeM7Jg2cCLq
IJIjzU/jjKzOlJK0o3andkVimJ/aoh/4ayKx495Pc0GQL63aIirLdbcHRrUJ0C9cF9AcOx6iQMZ3
xyDU1j6GmU5HXmInqHYF+jHYxlfeFol9xJqY/TvDeZ3Hc2HD6rorCKJ0VJUo7Ib1xbT5lL8WqBGz
721vPP2ILA4uCEi1hf4+9dOaPM1bOuR3lGccxVIRpnWFHrvMB1NN9EDz4IQYa5r8ksFyCBLwy74K
Ue2hbZS/JJbSNisnKBEe77pNjrCh0AwtjUfebjLZy0XIYzvqFD0U/pDl+zLfZbQIDKG2n1CMVJCM
FZKcYB+FnvA7uYhpOT7M3ajo8VyQiaeXBBzL9KOHCFjb39BcFaPHmVeQEUL+Hbl+yYYed/vt0WeJ
u1k48jPg5RF28hFg4lAU7lbnJqbZ2ez9SuabkGyUvWXFQTxnsCKa1BnlixA180nYP/Sri+RX1iOa
vyD9XlvgTaRZSHLy2TQpfh973Xd1RvbcwAxdQ6uvqBRn2hnwL0ai3gz8ZlTL5IqkdEpoyejWZxdo
gnTjVbnBDo9tkvVsO2XMg89b5UXu8m+QoBzHrlKK9t0ZF15DhpvOzgpJhF04m49yHnJ4kGEUxw41
yUm3hkvSH8R/HXWCzWpjQ/x9NNpNFLbeR+xn60rWs5lhRrZrk9S86+gi05fZNVF9dv3Bwu3Q5HPy
RWgrgWBAyU2iGytWG1D9HXKdoUYxS8TP6u3IZLHamqZoXwoYp3YtmoENDTdT1/n29ZD5GxLRcDao
BzaNplXAIYdWP/M9a8Uv1GNoCdeUjvORVtkBscT+tNlZACHNY5GOyHPysOkdmwqiaBYmblT1vu5C
68IDFamevhb9JlEpFY5v7DTs0LB/TQuai5tVTGj2I3fp2vWczNu6Pditl7O/DRgptdeRJYLD6Vjq
PLnh6zokdaMh6PqBOKIqpJndUDVbn0Dwb17gqdeXZt8tDtDqi93yBzKqGdn+Vmzdoapx5tS8X3MF
rCftsP5f1NiuiBoDxAPDV2R0877UwfccRMAZDpsIXIMe2Q0bttZON1vRMPQpVYqEUpemG9r+tC86
NARG5QOMN1UiF3JKICvZo2Q0Wx8/ij4k7ucytET9DMgs+6/rOov42U1FFz6aJQT3CRIxnF/zqZF5
ei7A8+0eQb2L/vXYxgLz4zi50/Yhtm0Q95OHFXdS7oNZ8p/jYcfPc98ek7j24MSbO3WMetWlmJB4
fSNBPqXIxQDHzoPHaSK6C7dmHxo0xRtL1NSUttVsRe81X+J2zkIgk63NnGbxuXeQRY/VRBgbh/sF
yecCWnCwfLvNthY34K2fsHAj4k0uYBNYjm0czaejYdIkte6i3tztrvZMXRPacf+sj37sp7pAFyj5
QtboxXKRLM/kk7debE2doyIHf8AgiBbH6dhmScb7DDYtJtwQQAI9K0W6HyS9iMnIo7hF2t3bBFMM
rg23Rb6SNJzagPBzzjVDPRbzhdFfi4DKKpB1bYZkxonaW9RG8cKhfxh/8Ibv+5kuLkNSZaGg1lUz
bYdU100EPQjVxhJQ3JUzYV5+2qNkpcXMAfBJ+0Xgt0xttbZFGLayzUFWsVUh8Pjz2w2v13tkpfE+
EKHH543pmD+msLVXdVL0aDOdusUAhlALaAMvybQwd1231Tzm/TqdkwN1EtWsmSGSEjNYrmsRl1ey
BL+JMqD0OxFQWSbYvUubn8jWPad9G647hGrY51YDGSlVM8RTBm/P2hmJYy3FGuz9Jlwf3rtRgPpa
DnMufKxBRT5mfdonOpGf7eL2XZQq8bHc7M7SGnSvpllKMhxSvKwcGSCH5H9PbFptVI/yQ+PXrKfX
t2IqQi97kUXIbo4pImo9zxl2NCuR0Qkmaop9hKyJwnt6T2+jO3Dln1ZP5w6BgYPqBy2/gxEH4Qo6
GX9mqIQ48lZ4bPFvo8sS+64tlgYIgYcQon7bQXqD4/Auo+w3zPZOubtirzhThwixXRBX9t4Wr11E
Uf1r5AWAmdzvyv8KkH+KqO2SPs3/sYyQ46ibYJsc83Og/nV4A7xYHNpp/lgRVmeWzW1XkYWkbqkA
fcybOcPiapThQ7cfdLvvUoHyqVp8OwoNqgPm5uBDRpxpTf+ctgd2hxJhLCemixuUTmxfrl1n7YQa
jy4r9ADbLgWS0W0WqAyU49j1oGwe0hLc+XCchlnM31N6dPM7DgCxK7HR1itLTJbdbJaM7zIDbHGY
8iywi5h5yr5ItDs29ZhL+LbXLNdFd69TP3e3vYNcZlMtGTeuBNoTTM3B4RuGkzR7nkFyYxk1+5jh
hQABkVnS57LcNNKlHvhU3+mjFNDo6EK9bEjhv/Rupf6OrS3FJGvuwk+MMDXdGfEzg6lQuqRwKs57
FOFTlukfilv7BcCa3u9XctAVRQyu1OwVIBwQUvi16Rh/oljo+6/R+ZC9g5gknHKmFVJg9VogaLoy
AiZT6pQp28VbVizBjFc9IW8IkMVI7Td/BCQ0V8CV2zBf0gTc4KPSgHX4+KPonAeA1uC2b45nAigi
ivcZk8nR3cIYgs1fUVUSGt6nNgOkVfVIEHHSrV5o8Svt4pEFtFO8sJXWpD9l+tg/ZfM8zs+dgna/
qldI1cTb/VjT8aSnlK2sXvTC3mxz2Dq2UOkbAY+e4rz16ANbLA9KX+rEik+bG0CFskohFZOyZ4s8
uv3YJzx7E5yAeJK1pcqVPJ780aK6gu9DdsD3lRato0mdzerYY8VmgtuxorQ/4Du9xj2fHmbRLf7W
EfggfgVe6SWvgbJN4qlpkSyrc0xUjjDpwyGaO+Myal4SCzj1cxqOZdAnG7SOj4kusHon3iXLup3U
1i3DKRsWM35bhsKZS043h4p8lAVzd9kqoZV6DTnNZI2g3izxLGL0Zq/psXk744m6oMGUmtKxRlbv
D6wlI2F4g2PMsrX3nT30NpXc0UFAA9JGHjegGS7LSEXG0WE+CIMJMVlL7OghRfTCSMJjsRyivXPr
cri97ACtLGchNJYQVdiuPsIvk+uL6V3cMVyZYQQJ1t/Ch3oVWLKahrk73rf93qINOWOs5zivysgt
LTk3Rt+uyLMBje2jn4pz5wbcx0VRqAeyRbnf6X2CDWd5uERO7/BSs+kmm4ZBfiuMM3MPZU7rYBBm
tzFNfkD0adN1P05pYctUjwg2cC58I0FizlapNZQF5CkAZUDapPfksjmTTZ/SArOtIwoi3xWfOTjK
SFaJ4vtc4n4mHoRoXEb7WsKejdu7zcmMP0keCoOW5NG0uq+bqTnop85b4Dqntgl6GWsHfWaRAM8b
2+1mbnvH7mcP37v3ULfVa3bqeJvqgPcs7fLQcYzu3ndLMcjhNJNkZ7TK0TdBLokxqyTjNcqpTpEL
nDE4RHuGqGI2Q6oOHnKfWgLS6KuxU9MML0Vr5tWXqAh1xPFbkED/PELs2M08cCo+gt+z2kuXbhC9
4TNXZ+cTSWpOtdmRNeq8O4Z6BzphzCkHx3aij9CAEdsX2890fTKGd+EOiyEESsxIBnWfd72W31D2
rCiCNIPs+LMgJrS3+pC8Q/xPURD9SknIu+3EZRb7tUq58RCTA+JeDL48wsZ2+PQgWaTARbMCzLsS
GLffHwuFtOBXkW1zfECQhn0dOk1DeE+Qr8+35ugse2q3qUif2TRHJyvAJk0eTxYCufkLGh9mOsOo
LlvgxTZP2wx25zTv1ZBsNrvpVZGyB+mRIsVzNi6HPM2081zUBbjA/MkkZMVAsko0xjBLXFK9yst9
a3vmy2lCXv/R6py7d1uqF3U/bMiTPyL5Qh0PF0jWNrc0Bsqhlz3NKf1e6HXLwwXI/mS/DDv6NQ+j
WlpXL6nbwlar2Ir1S4xoXvRVMrukeReRVZBzZ8jxyJcEBiBIMhv0E4BYfN6CV5+LzhToBnWI4YBw
Nzp/gARoPloEpnm9rAkRZ5U2MKL6DL2ODNo6+bxFXxM77/13Ow2rZ2dl0rEv7njM2oGUKwQCNvfc
xAZGlpe4H1EgqcoQP+u1Mbr/KdhowvhxGsio9xp0TaFfneIzNDt4x8zPvlW++NFIvhT/2A19hwvM
o7vx/WEhuP4lO+QuLqlC9BiugvNiOq6LMRkwrtAtMz1DvqidPqs5TeDrDRE6/aKxYTNUCHkfk5el
nbvlOm+YSUHuxIosrRK0TpKbN7FPZjDKAEuQAEaCNSMyrdwNqtyXzu1fO4bi4xbK6SLPbpOQdoKW
yzST9BvwNk7u1OCi/KgAUKEdmNAcavZvt+uTzrHXH9HU2yC1t2R7ulxANzDxMcMEC59rIpa4lI3P
sgsGN4rmAdsvdgByu7B/hecP346Tc9QlF2rW5KHvZvfoY1he3q6/Ky644zFnOBsEF20msUPREhbZ
fpOZeCB/0EY5kCGVLsxROjP24k4aYaY7PjruTmwUS0V82Ju3FC4dQdkzQdqx4u4o2AOgCQvn1g2w
gXhCI4k2TzJmxVEOPd6euh8bu0BcAo0MHr4Tg9tgP61vU3q0jlaF8ZcZV7v8AGK+Z2fEnIQ/5Ix3
wzeCx4jQ1cPKm/g84S7KvrbH0U+0UtukZJ1z3jbpZRdWw0UQlUIxfllUMC6/YFJ9B0dya3NgzmmE
0HRbwkiAzNWQAsxA+UwzpLclaEgMmRFr7dG/jqPMqat2QBgedzbau+gJ0KRAVyQc0wBi4tHQCAKs
HKwhNfVg3p3i6Kg5pf3a+Ud0e627U/2aEwQX1MjibBzaT+8Sm4755dBR4zsRnTZZ9T5DFqzoKoAE
Owx6PHQwEefiQtEWhHTqIpbNoMnlZ3EUcLXPi6XCnEsRHwCtZRvSqV4CfRSM9PF70gOCiCW09phD
o1kF17MLyVEy9yd25Li5nmCHJqy75K3TfVaJIfD+69THBRByDKlmNTZwNnYPGD8pzJM8hIXb5kAw
EVcihekHYE8p+D2oDIH9+HxfbwCEsZl+DWwt0IlFMHBID3yi8KjlvDVDWMog2g0peEhCjk5fg6IA
pQGgTYVm80LkGKrYDR5lO0CpEK4Hulz2g9JpCOMJtII4fmy1SriuDuy7bnvUhK1GAXhdDkSqg5hi
BxMjm4t+Pdk3WZ+fajiI60stVQKBWMw6bjdNqtqk3NBIHvazCYfE/en3RQwli73hKBTshO8/Ebev
6Ve+Auy2IDCyha3ICeSQebQi1+DzWmOW/aftPYch2Ko4F+vJNOM0njgnUBW7ODkpoGkFzk1J0aYT
50Qeq70WKMbCcAbi7MFdLCUgs/GEiKCbF+DGhX1B04236CUMW9/AxCHm2XCbNEsjfm50S9xzyHjG
8oqbPNnmM7yOZPa5N27j18jSTIVybbyLqgSykNO7IIH73+lZYS6twYWs31GytOOFgvpMUAxYCgE9
v7RbTdwElzDkhbu9RTNjze4F6C3DlTVqS0ELUFx+YodYJjRweVFs9B7gVIvNZ4Zx4iiqZow33G1J
tkzvct/OEuxWkHEimlDs2Pf7HYEgfFwNIKQbpwH5n1qJNqs+E6C/b9+PQzgDoqQmhK1EkjQjI+oA
vm3fAAscECamdMs2cdND8XR9f+Rwf7yVWROO+7Cs3QIhSSiog0jsPJU2XoLIB1pDmir9XOCwwDhS
WXnfrqP7KjhNz7rdcYzUhPZh6VEH+/tZhv77nqGorZdiToenbDPwHBpAKXA1AHI1vA8uOyK001Gi
QxUYF5jWAxiOqBZBvJ2TyYC73xRxZg97weX8jfUb+UpAdM7uW4nxm7HL/8K1oQAZ/ztpjf9GWrOZ
aA380ZB7cio9c2xARUrRI3xjxAy413QHvgVbRoXDnCOw0XxCgQ+wIjNoRvCJPGFU2RWfenAiOnM7
5qhgYdtSOBu/5rSXby23DgHVnnvtOeh+WzOD4z/FmNPh1G82P7p6H0HKuw3IhY930AFL6fieY8Ro
yF4Ihswk7mzJ7fDdKcVQYVAMjOaflRiPTlTcd13PahaG3PYlyeLYPqeDSTi99wOKhraOGUFFhMhH
TL6WrDEeDSTUhnqa62ZEHvwVunIAO26R04/tN/QTuZZngmoG5QI6QRt56eUo/G2XwhfAoWeBUcTP
XBR78UjQYN7PWGInRSWW1PRpacyGbkeJ5le6jMAJoDxWoREIILEaHIFEajVGyIioXzOyA5vXyzwA
57tDB013rwl60zrWaBkfPlYkM+uhLisRXdzAevFoSTyTznKZYKKs3dNY1Nau0PA9Ey/29cMeMfnX
ngq/cccrdRRw3sSMLaYzizOawUaam2LIM4spcyR16Fs0KD95ZY5iDeqd3AsgP1B/zNBkw9HSav4/
zs5rO24lWdOvcta+HvSBN7NO9wWqigU6kRRFGd5gyVBwCSRMwj79fNjTMyPhqFizeCmRLBSAzMiI
+E3kt0KbZPPca1qa94dad8rKPLZmSskXxXPbellY+F3mDKEwMlcLoj42/Mw4lkNg2Gbk9UJMy70G
UuN/1kjbnPhWxaPovY91ZXlJei+wZDbKSBOWZSmKLbq4F7ZVLdV74SWltzzP+EXS3GCSXDAWjIB0
NNgIw63BwNIEhwU7cdrbycaYcQx1aTRS7qBcKu1xgFMqrnwpJ39v2HJs76kCqS0Pdc1gtzosateW
BiyeTAT82tBrTzXN4FjhGkkf5qKwSCK/U/YvzVPdLLpxHStlWkDvQTPO74qaQbhfUacbSLyaldIR
TujhzXhH60BQJhX61AxPA158cmWG2G65hIs9saHdyfIeg5m3S3u/dor0aow1CxKi7nhBcyDx0RgL
1TYthIIwMRqn/FS5VL63i9FbjGjJm6mF5BPYTuL6F6UsS/DyEiS9Cm3OivETs99S49uQBPhQIMfF
C3ukW7iYGsvS1Szn2UimMnkBFZXTnTMFJE5h12AEfGPZnYvBZWN1y3e6+ob6lKxuPi9Z0FQ2rWbV
6eSgxWTP3n6mcBp2eZtM2g3Ypp7ccLOu9d0uABQiow/o9u+Mjhzeg0sgHPEcWJWyLwVqHGfZx6le
A4vUNrJnGLKV6T3An/Krks6vslv9So/zYr5v+9qrnunxO/3D1LqiO6RdUvQfyqnRph9jXhntDxoF
axtF8BSBI6YWBOKnn/dW86KKbp6urMUry295HfgVcBgepHDeKuDf6VILWsW46yTLJ+Or1xsTz7XU
x674nFrVrD+PuRln93gZ6TFiCMcIBkhH9hyPH3RaQ1bEABjFkL3Vo7LSLgYtLU0HUEyJ/nJKrWy6
15Mk75OLgLZE8tHxG8/8YcRuX+z4KLdmvuA86PZy0NzYViNTi+qyuCUGOF5xhHa1eJFDvVH8YOq6
IM/qgYiqKyAor3rgo/pK23UTd+KDsE5B9cRNj6SXWEWl+LA1WbX4RyumpLkw7XEqXpZCK+vIVn7d
fy91YaVw+CCSXPhw5yRjdOxKmw+yH0z4W66mm44d0Z6hNLnKNZG34M/5pJydM43xYt4Mk51Wzq1r
FbpJPow9SXqhZm/x3f3iToV3M7S1afoXE28PJ+K4L+OrwjbBLgnBxOmszRbjDpIqh+g8ZhRpYSw9
D8TM7ILFe2qabnJVKPQ4jr9zyND+aEa9cL7Wy9gv76Fl1PMP1dBuGMLei5vJR0pC/+/OhS3l7Etz
iq0v5BQzJ5JnzfUiLyZPdvARPPgb5nyoG60STwXQOb24pbZs7UnmslnDtu4H9bserHg5LvEcwKIO
KHkMedD4bPsGvDu1aAfhwG+ry25SovhJUyexHieb6VascR3C3CUPzXK/jlIzF4B9W6LDYxHq30Xm
pg0gP56yVTi7s71E7PBx+GSsjSJz11Ik+ft+op+0F1CvtDqkiQnra5dPshPVzjPyNn/s4PWTzHht
gEpHpbA/6c5AQWxuSqGBkrmYxTf3a5MBfH903PzBcBKz+FDawTDtBwez7i9pXPvZDwmjyv0+62Vc
3VZ128TX3qxZ/aOLSEH/sgTKtiF9TrXxsBAQ4kNskwnd0wnnnFWx53EUAhZZ7g7Zk0c9oFuGfMoM
wOYnt8Vm8jjLNl9iZvQ4Ew57rrJzU+z6pVgCInkSBD+FwkZQhB0YnHVpisI3v1ZJPVIgi44sjFM/
BaBsoWfZN8002v1HZvUlM+FYerO5xyXfy963pY9kgFYRIXHfQUDLv41J6fjiUDSTWz4RUJM6GioV
9FepDEbnttZKTX+mNwOoZpec2RRna5+kPmgCvyxojH4duzs1eoOyw6bojWQ/1PSPLjjdVd3uWgWS
djc1Y9PeqRW/ilJllTDXHWSV4yduWvj3kCfG6VNraFXf7wQbnrxURxM07yu7aNRlTPMA0nmgGdAu
XDow5W0beEPGgFDGHM2fnWpe5DNdNs+8L5OlTGUYVyybL3E6u+OHZpkSMh2/HBe650E8kcmFeu+3
y11WtuVtykDZOJy1tlJfp3aAlRvKtEESEo50KY3bvp5b7XapoIN8afQsUWLHLpVRTHMgeYDlJ70P
7US9x1eIp/oTaFHMjF6T2HgxDZ0/73MLidtFGftl9jRoVQ0bR8X2j8Rx4qtsyYhC8NruhGfcp2kh
lw99P+sz9cIcfItlnlOCp+yP+2KCckoGehEHxruuTi9NmsB7COeauPaQ+mTvu7hQ080MvVdeW9Uw
mJeV4V82YFFFviN/Wfx8P1K6G1noDotpXAQQ31oUKEFTPIuMjOkpyCeLUGOkwm1UaMdabRdMTKx9
+hJ0PYrmAcJF71xrhWnF/QEsqcrukhz8/G5ZZtt8sOa2llAIRtE65DuF1R8EVBjvopl0RP4BzTXm
xjZQHfZSWGOjdnaGbvlqbB1Si9CKEcI9j3M/D31oC6TKX1UiVYrY2tQRcfkd7udHyhKWLtKAIYYG
afS6F7/LEq9A30UXuZc9rKZm9EJlGsDVlab6EH7EMF+VqSnHa5J61zjQDnK0q8YaZHw9O5pFtmnS
LENyxNSdkPGQnQyho9LJSSEyYmBY9CBWpPdjdT2aNr/jxxC0IRFCsTjSf8JXBUvXkuXXtn27HAbA
OM87eLq3AE9Qgi7VdbwyE206NF4vHydIbtoPvKp6xz7IEWJiHmbNGFhj6FeLO39RFjLl4SLhKCBr
zpt29n7SuCiGz1KvWnXnpTDGu7BD02BEOHRWeGQYo7DTyyCmaOsvcaJgvx8NOQuYqokjPFjVDsCc
/KB3nUBFMGi53TNLp4DWQb9NxgNpEWJ9WgYHZXcZrAtRYPmqdrXtYiyLz1M9uC98PufXZesRDh+Y
qTSj52xYPMtPWbTF8lwgxOwfGeeUd8legzX00HAiD+/cQtaZ9ZPmjSOC/SQg/P30jbmQ+wWa5vDU
Okprb7FbL2tyHaQgyRM0PxgsuaMMJ6djunRlfQ1uyLe+yhI3bu96qU/Qkg1F8ZHDBc2Gao6PekU8
F9AObGU/j1k/ukw7gYY4vXOoO5s2NEF7JFxIxGUqHPqqqR4tDMMACGaBRmHa0benLR6WOWjP+44g
ltlMxLRhb/HmcebUQw2KLEiSHoimdQ6Bb9Om2uWx0OaKVWfx13uhd05aRZDGiy7dT8Tsjq6RrKxy
5an6q917WoF6XQS1iKfHAQTKji8yzkM98mK88T70NqtgFwAWgWQwqXOxopIhxvMzMM6kqnBSGnEj
bGaxFMecLqT9FUixWOiu0b9DIZhqc4rEHDJ6G1y5resxM5FkzrP3s54U00s1lawrRwaDQ69CKyEK
zAFtdI/Z11R83wzD5Xho6Y7g3twiUpjnJ1/z1oFaSsFV/+J0IvMYRmBVgCnIaSbD/wi4VqoP0CPs
9JZKeXK9sGGffk7nuMTBrmK8UPxg6Xk/EYGtFuph5+CNGPGYDSYZLR2EOXCipSmGn3RVHf0C0l4T
2Icqm/oFT+COWbdHzpKlJj9P6OkEoNAt/gJh2ml994Xx49Lqj8BAsfo+t0OQ5RfrzLFBXQxlbfb2
hzgpTc4aU/GtI4Afy3nKJj8XN4iTLazA8ra031kGW+cdKoDKiVz4AOKq6BtPHEfZ0W8ITa0EMAlH
ZhEG33IvplgMh0DXiUT9LEqOc2N0W+2lg2AKS6DWUQkcAfcaU1y7lChJG42NbzYTGm1v+aF7GVZq
KZZ/PjNUGk4rUu6FtvZlMlfQozFx6Kb2sZnHWvseDCubKWSaBWnTLkvBqCvAl0ION/ySMx2R8Sww
sIG25v5jCX0pGyDYVyWVnVwJER+zOnFKfFfsupX+IY/HkcZsn8XMmC6Fyj6C2Zm4Z9mm2xsPRkk3
/krYjbXsYiqXwb/pM54I8pKmQ953aDsOVOhFWVtMlOArt6AO+8pI58vGr5rge72s9kFRA+9rLnDQ
alQTX5CJLumNFInpoa0vWsemjOzwDOg+t33VjTcFKbb9EfIClbNRz5b3wpdqqmI3MbFFzxi2bTds
eyp/6eHkrGBzjAcZoBmY7gI9d7x07RW0Nk+yGezAPZSulznzJfxGv3yi+pctA78GrfwyqNYTL6ph
F1eXSk9MS+x9xbp7YDOI4EjSYzcPYImDbEOB/CJ5TIwsSZ19PCwO5FfX7gbLDlMS2NXUldHdE/1U
VyO7B5fOhJbtA7GIRCB+XImpDGh3VZkehiImJOwY2txokGKTujOMHcEaffJ1OYwtxsLUGDOeEEZX
J5N3zJBJ1uJqiW1NVxGbUE7H0QHOT3Zu4grUKNKpjR/OTOvnsU7ibLkqVRLbY9gPpcrcfU66pB9V
Tjx81hkb3ROpEi03jH01W37wrZBu3VzT/XZo/jKzuhXocQ26jpdC1Fbjh7gJThasVR0FTqh5Wi3r
Q5lnzigfFM8gtyGrK1ne6eR93bTD7UOrbhdSG+DOqVKa1sHlMVvNOcjGy5vDotgZ66bR62EdjGMn
wy019JSjFmEwQ9IfZRULPerZis57ZFPmaO2zudfad1awwAHZUzGPxY1d2It+aJPSz+HTL1ImPQUL
h9ZH5Cp2fRvPSax/NWhH9xr0Y1gFMPZ8fUBTNDrNiuu0TdXbe68vJ1jGgE2evzMrYzGym8TR2zZ+
SBlbqKe7RopU0hLU4iIoI79x2sA4dA1NwfLgq5nTlIOlqtzDknvB/LD0upX/tIRgs4WSJD54aWxk
A+h/xMqSs2AKknlNw9AwobLxAw04CfqSWYWkGV52KXI7U8mlpaa2Kw6+tCkzdr0opviDr8tKXBgD
9d6wBwZxq2sob5PxqLt2XX2Zy1bXqRUdui/L3cIwc8ZQ6E4Ge2gvjXrp7rIioIeTZZOx7GpAckAR
zU7ywtl1CTgHaVUwtl3Y08b1f4zCq3zAIgDt5cdCctPc4UJG6LpZ+Pv20CT0xWA5dC1KMrJf1Q1P
IxwexosxpEvvGDU/QDJwD+T8sX65EnadF2/Cj84/isWx5s+VOfr0qnFeMeLvHdWU5ofCF6MNXpxk
SJ6AhZCc3g2xkrjnDGbQzWbEiKtF5hcoAVWShLaZuGbFWDDNW+CJeejd7pw488ALpN93qrgt0qmA
cpDxSdAGYAVAEzggrSjRGY16OdmfDat29HeyqybvyaoAzN29HXSeAgOe5WKyJTIKbVhQKg6q4pgp
mlTpO3QQ9F8PrVSavlxX9YIDM6yM2AquASpFsByD0oWbvF86z9XFoTRdzexuDOWCGHKDszlcBSX9
LGasK9sZmbHEOdqDYxlj3lQ3AxlNXOyE5zrufSdhCEjYBVoKDpiYQRsbYI6KJC0Eh/U9ZwepU8T1
zscwQOt3aBIqVXyyU62skgPCDZPFbjBUgjfGQpycfTfprpnv6JSLGaC2hYSkhZq2lOXKdluh6JXc
ChMGBqhuNLdWBxL0sZL4ti3Frm8ZLonBsXJi6AGLYEUhSDM6zjMzz8UDBYt0EThidwFnwYWYUdI3
zoMFroBZjZjD+pDVip9eQ6+J6m9qatlg4mgsDDdkERnJbkrYz/HjDGaunoO0GVS1b0ReOXfwuxxj
H/RzQMOoRkMmPrqlbXX9IRBDYcHmirHJG+67oW77b/XU2j7tD0BbcWXAtJIU4YvmlXJvJbOHAMMf
TWSst1XnjZRkA4Og1cpp8b8sgFEPqi27urxq2ezGuKv5MVXjXKuhiXc0FIacQWs6PkJgpAUYc7Yj
qfELNgvVSY80s+mq8WrQ2c5YzIxzN9/UKQK/el9PSZt+4qJtzN/kU/AwApKN2mFgflUy7Tn5TPVM
Jkm3NDSyiWHCvGxD19gzo2emJeVfIgOIk+kMVAINevRpbKQxZ1hnmlBcoK061U9g18pyLtD12VCG
mZprNLQsWimH51aaqWJEdNJ11V4OmfC1sCjppz9lJb+GuU9ulxocr5Q+6w/XwSaECmUC19WAb9Ye
gd43Rp7vgAS7vN8ZS2DP32Hj2dZd0EC9eY8KSRcLAAHk3ReqTpZUmOpy7O6hC0G83KNCGZOHGc4/
FGbfacr0jl5AQT1h5SlUyi4eTXFL1VRnqCgnqS1IAjX6fgTshTB72Y1W6zyVs90548EBz0qHvY+d
iR/BO8BCHplETif5gHt54GW7kjk08mXqgrX7RaOUrVCMMsmvi4wsVlx6wors4gqTrX3ZjiQTIU9l
0O6rEcLrXUH/Wz5g1+JjaYUVBwVRjCwl+Fj4dMpWB4eEAwxGzTALuolmH7Q/VOvr+bWh0IEkx7Jr
zOo6kS1kkiyETegn9QH3ssVq70QRC6dDAQe5Ktb3hYCoBfvDNUQm0cCwz4c9g4bqGtrBHPNxR2eA
3qHhclItWrqfOXQo0LyAHg/k9y7uTBX2i5tkAqBpLgJ/2uc8aCv4PgDh9QE2WPAgtDygVFWGGnAO
M2UAvBUYjLMIDqNXtO5z4g40b6+BLmE+f3Q6mvv5jSh06o33YJexnqU//5a+/+f36X8mL/L+f8vQ
u3/9F//+jjSmJXtSm3/+6xYVh+zkT/Vf65/931/7/Y/+dVe/VI+qfXlRt1/r7W/+9od8/r+vv/+q
vv72jwO8PTU/9C/t/P4FzFT9fRG+6fqb/78//I+Xvz/lw1y//POv7zSl1PppSSarv/79o8sf//xr
naTyn79+/L9/9u5ryZ/dzl+r8mu7/YOXr53651+GbvzD8FzT4pC2XA9bkr/+Y3xZfxKY/MD0bSuw
LANDpNXVr5KtSrme/w/H9nwXpiwMN88NcGDoZL/+KPiHqwO9BZ5OoDcdx3f/+j9f7Lc39P/e2H+A
xt/LrFLdP//6kxeCb9r/bYYCDKHWavo6ApiQN4ssys+1VdnZGUOmPxlFrB+/MUOAEJQ0hV7QsU/y
+kZDbwm5AwN/uQcMM9QZGHj109l6IqxXMTeGDqb0hhqVS+SYTcMFwLA/p6V0CsiSptlHPYwK515l
WlKcua9Tj22DOptT7ki3WWSUakFs70b4rtep6Ktl/8v6+fdr+vW1/NFkZ72ljedSg6NHaotZRlPR
BkMEkuJ2EWTw+gtFkIqvjMQZXyzDTD5oYlSfLfi8hN8aQOESGk/78fWvceI2t/MWNGFrtm33TTTU
PViyA7QgDh76i/7MmzuxPvSNB3Q6KKjYypMRwMPwyMFl/MxFAxTtJpo8Nxnw1EU2NkxTnVcu1V4d
ASc5jB1MhX9XtKMwMewblzOWKKce1cYSRakedm0qmyhWxnAHO3q8dxDlnjG1PHUL6/9///o+qxL2
svE/ZEa+oloa2n6b2U/FXC7lMa8oqjF0WAzz+LbXvd7bL1fRkyA1XT+WEYLq4WIBtt3rosrev+3T
N7GAyY+VgR6ujiQB56Ex6mbcp16LtePrn//3aJk/hAF9EwaMqgbV1WQduZhdj3fQpmb9stWS2Doo
4JT0koaMvG5bWLtIUtDP7Uyacu6VTV6hXzuIE9DMgNXZSNhKWH2wtHDtSqlskzNf8U8OS+xqfRM2
5kyO0ocrGsWLj2adnmiXHmB/2bjoYJsln+eUkvpQxFVt3bhAfNMBIYa5PLz+hNa1+KcHtAkqjp2O
g18kTeTK1r8a59h+AG2QYQ3R7RpkJ/j2+nX+vBfgQf2+jjArqIucKihKZFK9LzXqwDA1VhOQt33+
JmokGcQZ5v7UeGEgyIK6WJVPXpn6Z6Lenzcb4uvfv77C9IZMN22isaX9UECKedTSNv8+zk15Jlqc
usQmWoDBtQI6IkS6YO7sUCCWuUAgNkK+ST3vTduZuub3+xBL6wWY/NRRjo+Ch0qeGpDyQGrizHs4
dRebeMFhCxU/5niwweC6w0K6Xe/7smsxc8n0/NPrb/vUVTZxw6SfNwvojlHaOEzOHLXe8K87lrJ4
B0OdEdCvX2ZdPP99c1jbURB9MCsvxlYnQoM/TTvHQNfx6BnT5N1Wc4BcOzanClkb2m39YUA2/BYz
LZ/0cBMU4J00tDBiwtaQVR+8zLAtaPlTA8k1SPBleP32/rz3SUJ/XwxWO41qskYZJUVdJVM4Uwjh
ekwdjXoU5hPGuYar5ufXr3YiAmyHRwy+Vps0BZqoB5WsYKl1drxqdaqnt33+JgJMtadbNqa/SIBJ
rPd53ckfttCTc1aAp77/JgTgmlNrFYTIKAuQTga+2+zRB4rD69/+z8cA3NTf34Wc6JzTgJHRCEec
CQApDWrEbX6lvCex2Isb4ffhdEDKee3jJ1T7UM1jysIz58CJHeWv///LOV+ZyQAQytvRUIl8Zli4
+QMRG6V2qXztzDVOPcFNbHA1zXOBQsnJW4l1X76MNiQxz/v5tke4CQoVjSLds8omwoer6HZ239kB
ptAaYuEEQjcYdZc1dRjHq1trX8zFFy+G2fX6xU/sJX+TaKTTylCxSTT02DDLvY2sMo3ywpinh6zW
Ru3RS9H3vX/9Yqce5CY84N6VxDBDWYp2uXzLqaie9HYCbHz949cV/Yew52/igtuYWobMogH8nLX9
MOmfylnRc+nkvmrkk3CzM6fRiUW3HUtRYvDfz+uhjdsHoktrGnrGtskGZW1m6Mtb5g4STbejKWan
bFysHHhcegdS4TVPyvfbEOB2//oDO3Ufm9BgQZjrmoaXrwJlIP/TjSmGXoBA/riMqvj2+lVOvBZv
EyLMZnFkJqnLYd+X1ZORWkOKQVHpW4gHED9cLCO6NtTNNvYQr1/yxELbjqwofTAE7AVY1blRvbdy
TH/2+oAPx5mVdurBrdf9JeoEtcqxDqKGqWcI53AwDW88+LWpgyB3k+3cv+02NpEhERjeqNioMfpD
mhZ0CLKxu3rLCOl1eW22Ph4/ZR2su7GKK+u68nAPw8NAfWBuQvamWs/yNhs+dlVW6D7lqluBkGg5
gmFHjY9al6mLtz2izZ5PDdtvNFPVUT3NOSaYts5Uy+QtM+R4RNsZFQM7uhySlhfQWda1STQRaHgR
R4lz2fOJlbodVJFqZoPZGys1K9Lma6lrgwxLLas+vunxbKdU+M1KUMwm8uYS+ApN6XyAonk2Ezux
tbfzKdxFM2oIvHz7efy5xLnEVKfbi4xetKPi20o7Z8H/d7PoD7Hd3Zzzc1UI1HgV77nK7xcz++zH
84Xpt/ddgbPDUF7VqfmTQ7SAjZmm4due3mab5/oU028J6Fzl2VWQa9+WuDhzFJ6IINs5ETCdgL4E
EST17P4AOXzZGTV8m1ajif76tz9xtLub/d1Pg0C83suo68cjWuFlr6zORdEd7GHbN19ev8qpBbzZ
4kpqg8h0npGfAvmCYRhhhl3f/vVPP3UPm+2NMC5rrZpUXzbZNULmfD8rM9/zsstwlbBfvn6ZE29j
O+GhYmgWDs28DeTCTbrDu6e+a6gwurDC8OMtdrpEk+18Bw2rNfjPjowMvz2YI0Qul+z/bW97O9mh
sRA4pp3Je0juagMYGO9TfILC3OzOvIsTb3o73iFFLoDubayj0m/BTssF/8frqnTbMXr9LZzoFFvO
ZpMDuaEXbVoZaeVq1I0Y/KqtdRMeDR5MkzDFe8v00jtUYXiX1Iv72CKj3zsYN3x6/RucusX1/385
1x0kxkZbSbaMqmeCvuzeQxBJb17/9BPR0tkc54Y39YPEGSsy4SRDYu1VF2aVXPRdPyCz3EH7tr/U
yzSUb4tfziYCoP4OFguIMzILo5l3mPjkEBoUu/XM6Xtq32w2v4Pp9GKsISZwlRbmsSMPkNeNGyf3
x+PrD+3UK9lEgLTqslTEwBPUnhAI8RSBflolZzb+iVeyndagUJ62uUOnJHCX/BFa4kWs0r0wmv6I
5dW3Ar7pmXdxIpJthzOgc/L0EVl+ZKYz4XhcRogg1nijEjt5mkgoDq8/rxO9H3u901+WMBYcuOSN
E8/LjM0I6X4Lx0l+ruz0ylHBw9LMKoLl7nx6/XInVsB2QkMJ/ywd4ppzDMmIhz27gdVzNfnjk9ao
uHvbItjOaVhwghryhIc3acirMRKzL33AxjNx58QS2w5kUJ2d6iX81Yi9713UtewvA4Vfztue0GbX
620MT6MiMGPuKvc4Ijp7KqI08vzpXBJ56iVs9jnjCzGBMggss50h4wUfwFIKKmKIgbWxf/02Tj2k
zVY3IYut1t4i6joLzxfK3APCp+7MQzL+Hsv8hwRvOyWhxrSxs4quikwRVA8DVOoIGkcRlfiF3phF
3x17ByIo1LuaJFN4MNY7RJn4HX2dtFQZdLYqL9s32MDDJ28tF+5yadnvu7QpcPnNfRxBKabGD8PS
Glc50s8jXn7FlbfU/ZPIFjeMMSe6zgTC78TrzO/QCNunoWXwYTjbFn5QiyIv3w1BrjOZNoYQVQtt
uM3M1NHxmEXFvi8TaBI7n4ToCkof4rwCtIvBR2JBde3LO8OG/lXOWf95qTyBG5Whys9IAKy7FA3X
vsN88ScSBLwp/bp0H2ZTg0eCxlhc4RyyfBymRn3sl0maB5RD7l0xYmyAofNzm0/6N1lk8xXXzp/L
OUXarUptBxc8iVJJX8LBJwC7LMwklBPER38Y9SgtWnUEYNKvpauv2mvhO5Tkc3VhLYvJiAzb/9Ea
bv3k5iYjQTJtGulRBahmYhcoN1xKdJI4T+GUkrm5E7pusXR9iHVpUu9grbk/EdB7V2aZ9+ZBYMcX
MPktdu9HFLoXwpHpQxKnfYMZo+V/LF2rmS8hlWFXoYYyfpEqS8/1A050KbcDMupusgoT18+oThb1
AUPV7B0Nva/x2C5hnuGWHdZjWeJoVzfBu5ghquemHJzYmdvZGTOldJVlicSOA1dlD8DqQmY6BjK5
6M5Er1OX2AR8p8K6dMSXPlowXPawsTXx1Qb5++Izxdo+c3qdush6qv1yqsCs9GHOFVW0utceTGGp
H0lQVtcL4/vOoRanrrH+/y/XmDobn1O7LiMFOWCPGtvGgCNg4rHWqTNJ8qkM01qj2y/XqHA5Xkac
/iMcSzTnylN+AWEa/9LmqK9GIjhl2r51CVu/jY+MBG+TvWTCwIQ/jJwILFbsL9aZL3Miolqbg0EY
haMN6Hqixe11c6csr9d3Xu/Xb6vMtuM1lFwydK6ziBhgVxx1m9FdKsWe9vXz4NSW2pwHczyMI1q/
IsKa81OMKzmyvIBhBbgq7Ewh6WMLvb/o1n+KvLTf+Mw22SD080whCBZRDfX8Ih/m9oiMyz1zCq1b
5g9nkLne6y+ro0e94KI2g52C1n3a9WOufmToQx5STJ2OLVPtXUQlpTueeYYnVry55nC/XE9DJSss
c+kieyrwKhR1g+uFnRV+AJ5eio+vv6kT62zlff16FcPJxsKmCx5BJHWuY+GJeyPw62+vf/oaAf70
zDaRIRX25Pg4aEc16hLctzBajlFwMVGp6HOv2sk6b/szb/9UF+jvaVe/PLDKcZ2+z4V21HNElXix
rKYRnMwi/TqJ9KlTE86Gsr7syXZHWz28founHuAmaECMzrtUTjElgZiOMtG0I4q+9sxNnVoEmzBQ
OF2QxZXZRro+IenAwi1xDj5qT3tXlnEsz1zm5LMzf18Gqq6RlGR1iyLH7a9HhlA3Xxkvn9bXvu55
8dW4doAvBDaSDKnKUtu6nDA1zO97/NHOjRQ+9SQ3QUMjh2TGJYYESdPYH/CH2OciOLfOT63EbWyQ
mUVp1WBqjvhrh/wJWRnG+Ice8DvTgk+vL4YTr8vYxAgHmbfjtVYSFRiQYHlCSP0imnK09zIu7au3
XWQTGHyF2SQVe3C0M7naqghrh+6CWXEMhdy/fokTr+Lvkb6/bCVjLOeyUXbA5IlqwIPR0m7jKfDO
nD0n3oWxiQpTGZuejffykdkNzmcMfT3E8HDIi/0o0fRfWDQ76zN3cuqNrP//y53gKz8Uvqb7x6ZC
aITWBM9SjYE6SWANF68/rBMHw5ZaigQchWY9JtGkx0724g0A2VewgKrxqOlVrQ4NXXVcJkbyordd
cRMVMPkvGD0zxEdMVo1dhVbRQeCCqDDExpzzQUeUX4DVucM5QtepBbGJDwOj6UXq5NqqHeiSnfIH
hUmOpcMCf/2WTl1gs/nTFn72hIPwsUWPYFE3qAKf4anBiuX1C5xaCJsAkJvMO2QoTHyEx4psIiiC
iGkVE4Z3w3RmIZy4hy2LtHHwPJrmkofUoJ/DvtTY5755jkyxbu8/nKVbCmnt4ssGb0FGVat1zxkq
ET30mjQ5NEy0jkpL4eTuuuoiB/Z66x1tsgPHztAEMQgh8ifxCYkgB5w7Vmc6nqce1yYMLMOUoVyf
q0jTVzXUPAYXXRmcs8w69embjY+7XOEWKEoizcPQEBVsECllGIfXV9MJDqalr5f9Na4konT0uDTx
SnPLz8pDko9AbAqDAjZ22pALzt4Et9HCpsKtDfNaLpgXechwIuVnbZRNhX+BucenNpnPLL/1uf1p
gWyigtVgTo86rYxoHwYEBC8ev6HFwRbCKNyXIckK90y6cGIvbQmoGIKP+ADThKntxtylCUOuPd2w
L3U0Jm8Dh7cM0irRAg0aDS0eOyjD/8XZmTXHqWtR+BdRJYSE4BW6TXuIEye2k5wXKslJxDxITOLX
39XnydE1TVW/2lXQSNoattZeHy7/h4dqJvRZylX/udyHW19hzQhIykBsgNn6xOBoA+djv4EUGEWd
ZgzHnS55fxBSWyCaUsALUfBQnMC7hqFyUy0wH5SigRfg5W94v89paO0FajXyvlvwAqLF+MpRyXhy
MB/EnSr5x6pt90QtWx9iTQRFvoK+56RLMpQqIxFvYfVw8Mm4ip2Wer8z4K36dzy1NIVlYKaL07T6
/r9lRhgoIMJFJrdu/J3G2nrH+e9vYhb5rc73qzSHHVrR3MCrGRbe8BDnINTApPrH5R7Zeok1MQgF
88UKt90n4rYZdBl+A4YJFQasQ7hHeuJw+TVbHWIFO+shMaEEeDfgitiRzahAm4kIruwN+ndLlbBl
kvAHKk48KAI4Lq7tR5wT3ScAbvxv132AteDTCaSPGSaYJzik/YAbRB7Jnn247tlWZFcw44ZrZl2c
GpjFfIKxKYgIrNVXTU3YT/3dOPMC5aJWfo79Qw80VNYyJUAzcUA6CAsw63ZG60YPn8uo3o7WQrIV
hrBOfvJJNkBoHARSnn084MVwuZU25o7AimkkbEVWgHJ9SiX7EWrUJauyeGDL8jhP8IO7/JJzo/z/
ooS57u+v6EQGEheKUvAV3uPqzr/nhonYTcdDH7hfNTh+kSy+AOv0fPl9G+FnSz67csLhFX5upxGm
bVWUja53T5gc/gHl8TpZPnS3f3+TIKgvhVdAdlrWsInXdBWJq4L19vIXbPW7FdkLLejizjI/UVAC
TiCdyBMunr2d9tnqDyuyUX/uwpJB4oZp7cPq2MK2jd3l2ch+Di4kxo+oy82fegAFz26OQL3CWgHJ
+tPlT9vqHCvmhxJA38nHSWly6XJL1eTAnmHK7xtZiJfLrzhHx3vjzQp911Nwm4G0CNKZ4agCAT+Z
rIKl8/ADFb+w6y6QvQc7rrkuSG2xp+83ELUgKXPCTch8dNx5/BqaclervzEWbJFnC5gE6t4xAhxW
ADYvPdzQgIv48XJbvX9wpcKaAJa05xL17PIEJvIntdSfuAYuTRLvG9yEvzaa7bxno9ttjWfnLwMb
MuRewLdqD3pQQ0RS5F6WOet3+mHrFee/v1na69HAlZUQpBQaKDQiP6zTx6yHAyB8CkftXfkWK/Dh
CQJ/XaWR3oGL8QlODbC+ALJX6xj2OnpnA7HV51b8zyvcEjzfOAn34BW46v4BXMbrVMPUlnUKXGfn
ohmdBBcc8JTt849VzYpDYdKd+Nv69VaI96jT9gswZBOq2+yAek8Fz8WlTy6P2K2nW9GtQOuEZbQT
JhnokuBlruQWxpB7wt2Np9uCTlisVKCtBmB/D7V/Izhs6WEsVh+u+u22mDOvfUB1IU45eUP7J2jh
Twzft+typ9SWcsJXEwVWjnaSxq+ypEtz4DrJlO+c1Deiy1Zyej28TEe4SSVKew4UV2Jc+oNTZ2cL
xkzU1915UVvGicvQdUYVDfInvkdP0zTLIzxAx+s2hf65199MEYC39h64LmEC8kgBflQIu+aaNlcl
Zakt2XQDoGcGuJ8mqeqxKeBTMSyxgG8ZjbIGy8LOdmqrJ+zlG55VUzZgnvNhkianuoQtjfuhc+Fi
ed0oteIXPQuydZ/LEygGJVzsZtRBp8F1hXTUt+I3b4qpdzpclijfnb+VbCyOigNIt2be8OmqD7DV
mmIdQKcpvDSZuxk58an7qs3gXtf8tkgTnD2Uxq14eO/KFzfo7lmdvjJofy//9o3etWWa6dhCyBRW
8tRBS3yroWm8xx5sPS2T2dNKb73C2o+Hph2AhaBp4o3rUwZwIzE9PHBBU738CRtzqK3SHEASgis7
mNnhXJQPbVebKgK/r7v2+VYU97D6RlkKVse+XPgrkJH889Dr+Xjdr7fW3oaxOVwyH+uLWgEfqk1/
ykZIii8/fePAZSsuaxjfGBgFO4nTzLDThvFvDDLEEgOH1ki33ZmJtnrAimDawEDazTuMUdgYQPne
wY5O5mYhV/awFcO0zBqoZRRW+KbMb9O8/DCveX5zVRPZkku4KeL4k2IJcHP4jjazhr4q9Z8mzEgx
rDV2cg8bQWDLLWkH8GOB+gQMIjJ8bzsQqT6AIkODB46jz17F2UZH2GLLAtZ0cD3N06TCbAE/t5Ej
VSqWnW7e2Lzb2ko/nOAkBKezxOVwaueN8p76HBZIfVAAHB2UL70bpDsb+I1Dla2w5DWjIbh0aQJ7
sfwAmLO6CyGRuYWVV3303Wa+heOLORZV4+0E4kao2KpL02AqZGDLJYz7n7mH+62hkjdk6D/lIdtT
3W51kBXtcKEhMMvDPSQNcpDRRzc/VBycuctDeevp9O/9hpdjK1bA2CyZBuMdYI8lDvDW83a2ZFtP
t6K8BffFmyA6TODcLpLUR+HXVHnV43W/3YpxCFwUzPVw3QfnLlh3IqPczDHKxkWxk+TYEBygGvzv
1pEwocgEkB4wvZ++j8CSgPrSH0Nnva9mc2J10x9gKf5sTAG6wPLn8mdtxIwtuIObaxuuWeqAeQFn
K0hUUbZzN8hS6kNRZ3DKMlx4MC81fKE7H7ox1XjWGXsIHT40+ewkIDcO8BKb5hNhTv/ZrdVefcpG
rHjnv7/Z2HrgCYFiJMIkN1UXoraK1rDthCnqd4rPeZybVe2038atF6pU/n5VD49pWqzYPbSk97PP
vaGqPELjX5tPwHjVn1KHde5tW8JmECZI8LeFd6oPO1kAq7AgwZivCo+mbMj0GQxvNhxgf5bDQMzL
dlVTG3Fha/gUsOCBkQxdDO38P2ooUfRFxNC+Xh5BG+kzW5YXuq103XYJk0GSI1vZT6CBkOMvnou1
TiMOBNrQmO7Ryafrks22To91FTb8rE8T7TVf1mx5BMDwETDJ7rrV3MYKebj+hrn1ECYyRKkO5WuV
OE6od56+NfqteaSHPlvDUxE6krU/w4af/Mp5wuF0L0e+8XxbkwfTKz4bMYVwiq4+jy7YWVNzw9N+
Z7xvPf68Hr6JrDkfoBIPSmx10tEHvast4BM0qggukNcJK+A4/Pcr/HmCYWKLLwhc/SunGEi+2tkh
bP16a16A8S0n44hgdQBMPIq+TU8TbPmOuQnlzug8P+qdbKstuWsnWLqlpMF5bs7EMyx/85MHVN0n
oZaffgnIxOWo2whqev77m35IBzPMreBhAmygimoXfq7YoO9VCW+1k7UNWMygOJQCyG5444MzZPck
H+/MJHfyDhuLDrX3AW0KRF8HBZIk0j0u/QSvo34C+4jmMLs+2yJSOe6tq1stZW0LgixLe6Y6JA+7
zP2Ouu76Zw/fx51Nx1ZLWeFcpBr3dBQVAhyl1MDmLSswrU6brH61t/Hb+ABbQRcKCUwWSGIJfCS7
Z5b69CNBVii5PJA2+sK1Apr6rJkbByGh1h5mHd3YhCe4m2pkceV0KDmFe3oPr9Wd6W/rY6zgrsHN
LusJ84cEWT1RS4fpu2Lt8fLH/Per34k+W0eXg8aoZwkr8IG0+jefl4rfwgd8ATwIdwY3hTSfKOmO
vnHzTyEcneUtuLHGiZfQ0CxBUdsvOOeW6qHoWv4Aogn8fmv/zF9YV8Wfc60DtvNTNwbOf/uJNwFc
VAsfu6UOElyT5l/nvgi/QMoKpIUPKNLpcnNsvcOaJJbFGQF3EmlS52wETGTkEUAo07F3djVFW6+w
ZorK6yUwbzCGlnOexzKUj2oWf6gsdrbdG9Op7e8Ib9Zu5QYu3EzBDLnKAH/pIIArp+lphCHD4XJD
bY1Ka44oJ3dNgwJJDuE6IgKCpz0SoOavm6v/2/C/6eppEPBtr3maINWBjVAtyZeUiP7z5d++EcC2
xA73641I4QgLwkkRcwdOtqBuiGgRK5gmOAhpV75eftNGK9lyOxFIL69hyp8IWJz+OKN2bmiXpV+u
e7o1M4yg3DkwQ8V3yOCV8275OKZB9nz54RvDiJz//qYLuglctxoY0sTP6L1p5gfPo/cj6s7mlO3J
Kbea5xwib94B9hw43Qb7Rgd1HjcC9lcfgIviL5e/YOvp57+/eTo8YID/K7BvDD1WJnWRdVHXpeHx
8tM3wphYYbyskwPz/RHy2XQavnrwm/xB19G575XT7+XRt95hrfpO3q6+nsMgWUAruG3rZo0W3o4g
t/PrLFqoLZEr6xTQ4QbELjev7jhrjsytvou632mlrT6wFvsZZINuHjqYdK++ANt4qG7TriQ75+L3
x6hrK+MClIL0fomdoyhKdrfAEfXDDIem29oFkg+lqV6YXNPZqF35eyjNBa5RhVMjpSv1j3quvzmE
PKDYZU+4/P6J0LVNFMcKMizfLTGbdl0DmACHZB7cJC6apOnKMIxRXpjzW/QPUTcpKhuASm7g4L2z
xdhqRyvWQz/FkVzNWJIcmUe1FjinnDk8wAo9L0jRXW7E98eCazssOqOv3NQBohB5IfVjHsx6IisI
VpefvvUNVrTXQB0DhI6BzJzq9oxFjX2AWcIKVTySZddJJd3QinozObRmJW4mqGw+qhl0sbp/7FL6
DPhGcdXi59reik4GC3J49GMBr4EHbfvUT1So1M72YKsXrIV7BY7YValGwPdywTVyTY+Zn79e7oSt
h1vhjsKb2a8BTkymudZlbOq8Aru9hcnlzkjdeIEtm5PzZOqJjUGSTUt6zHLdJ1ldDs9X/XxbLdc5
lQJErg+S0Wj6AOBUc/QBdN2ZRLZ+u7VcI0O4SKBXwmQGRf0G5KLqCI5Mfd2osTVya6r0GProV65U
mfi6A8IdHqk7yfuN6LIVcbqBg7cKZJC0IvjkVe4UaRV+YKIcY+OH369r/nPDvVmwa6axYle9SPpU
F1/dLvOe5rHrrtrau4EVuspD8qIDrQH16M7yBKSEOjjQEt7Dfkld2cPWek3JSOaOZJjhdODpqG6X
DLCOHBLC6xrIil2icf7SoLUlwbyM8rgoIIMjaAjVzvh/f7/h2vaGHqAmgknkCZtg5N8BbGMnA+rm
bQfC9dPlT9h4ha11A/WzZ6gnwFKD9evLyPL0iHKt4pBN3Z56cyPO/k/vJhiA5h423Slt+6iYtY4k
4J03lz9g6+lWFPvpyri7ZCJpKTIxIdj0DzWw4p+ue/o5/t6EQJ+GXllkTCTnioVDL4EzWp3S3QmB
rd9+7pQ3T58azMpgfYSJJ8URB4d/KCdmZ2xuzBDi/M43zwbibKmKBSfnuR5GgKdDmt3m7gTI1TLE
7hJWfGei2xpBVhxPciwBbcRHIEN/MosATr7/Htbez+t6wIrhMl3AiStXHD1hHPpaN0FR3AwBVdXO
PuW8Zfz/fItrGxbqtalmp0BuyhfA2DrsYQ6WX/1afced9Qno7qQP3SsHk7Uau4VUkJX6AklDr6wj
z1FVFZkmI+S6rrC1bgJAvLxucT7pFxfczaxOjBscl9S/bkGw1W5sARQNoDBE8oJ8zCEDpgV308DR
XEemcG3F21iqoAKxBptGMTVR3xERZyHIdpeH0sZItRVvpQeVTCAxEeGyO4vHoPxmCP8qUDq+0/4b
MWdr3bQ3Fh3gyMDtCvZ5afR008Chvx1879Yx5LpJw5a89eUAH4kB+aphdVBEpVCkRlJAJy630X95
xnfiwda8pUCcVXU64+KxDDMJezwOT6dFCtNFvgvHnvvABWsFomXgG6omgLtE01f+a9eFjvqD8gb6
Tc4drF9TFnS3BZQwvxg7Y+uCcK736mS2OtKaE/p69KZ6XYKkaVFLehD4/jEaQIQfASACkWNnvGxM
z761vANvuC4oicJxv5n0S+rR6Xu9zv7r5Zbe+ghrNggUcqdSUoz1PntEkyPh5eX3WT58vvz8jV9v
a+a0MY7f6SZISGV8eGb49auGMdXOtLn19PN0+mZ5CQBvAQys8JPM61kYh2EhwSebxRruDMStF1jr
ej76tOpgzpMgfRP+xqbQPAMBNb1cbpyNxredDasCkFv4MoZJZ4LuDpBocpyKGvK8NPCvO17borkU
tjzQ92dId6WlHFAQA2EzCOY5D64bnvzccm+6wFBcyIWos09aOIokYgEZoanzPfeIrRby/n66BMmr
TEeIUttyiEvp4YAxnYXBO9177sZ3phlbNheSio6CNBzg6PXWT8MuziqagPV8l9XgOWfdfN0Gl1tB
7GUNIJupwxOUus+g+eLyoGSMfNR87a8cTFYk13MBLlylsCzO1fTCJ8ctoyrvQ4Ba1sX5dnnEhu83
mC2iq/QqPACHRUK7ht/OxmO/6QBsL6CA4uiEA2qR5y+ojEqjua2Lm8sv3QhCW1MHU4d5CIDSSQJn
XkGMZMESzcs87xWSbT3fCnJTAvitvIIjHw+oahQQw7+PlVuT43W//7xQvwkRMBygRQnQaEQsuJz1
wIL3nG7vLn6rS86h8+bpYKuyhZ6lZoP7mlYrrLGGE2juECKBIY27VIFjOZjWexrNjYi05XOVoYXR
LV7HGAgP0TTMsBR1lKjhlirYzqq01SNW2K8jSMByQTEGa6vpJgcj9cQ7Ov9zuT/+u/R6J+yZtXIH
uAZmUxD4CVip0QjktgF7VFc/TAVAeqqjYGT3A+1uAaSOWqkecK11nUzdZdZEUK84gs6FOL/auLgl
8MIIBAuYWAHzfWW4WBOBb/KqUwHzExjqd0hzev8C3HudaxA4iX+Ptnzw+tYbXJaMddUf4YqpYzUB
94hF8dPl3tkYz7aSrltaZgY4LiUeTyMgdm9Sj3TgeBenAiT6sl4ewzU45N5e+mRrNNg6OmwcB5Up
5FOReyv9BFjHpj0WY951kbc6SxHnFOzjqOzAboXZvmqX2KQr6uV8Urcvc0lBMyYzSc2OqmNj8Nui
uwqJihqV9kiX+hD3FQWMoXH03PPs3Hq6NV1wlFxAJZf5ST+rGyzUryXTO+nArUef//5mJkJZcQg8
OPK8lb+YIwyWpljreU+/Tc8h8k7U2gI5nzS9YSu2kqhhC8ZjYMpafofHIUxjArj/9tGYO+4noD6V
E6WCpektYEBijkimiIgc3yFODFaXyw/5qql7o7IQ/nRlTvlwp1az/CReIA4O9T/xdFgBfsUuu41n
WEz6OwvBxtxpK+5UDjWckwc8aVV/ctPqNV+WDIhUvjeWt3rAml3yVhA/LNj5BeMvF90cISdyXYGQ
61nzSnlOM8rV5/BW0vBjDH7Vq/wSusGvy3G/8dttwV0lBo+ECsf6KeAadbtqPjgV2SusPq+17wwe
2/IOGUzqCqX8BFiI4SOSQ0ARL7CUPbSwWDuaWobXzb626o7nuhArF9jpTYz+7HH7SOLSkxiTl5vp
P7nSe19y/sI3UYY6UWhiYWWRSArE5dHhzVjFLuSozy7cUh7rpTLsvqqHZvjqqLyQx2qlzWPhY+Y6
gBoCaxUOkY4BMckETjzIUTUReJETMO5dVgewSsWWHjznQvsAjJh5r8BpqwesicfJqMxZynkyDPnr
efCfh4+QUx9lxXTdedBW8y0yXde8oSIpURi0gvfk0zFm1Bn22AZbg9TamLTeFEJ1ily7HhiMfLHj
ua0y6u0sfVtPt/YlYTlJQFwIT1akFuG7FDZ38Nst9i50tx5vzQ4G3n5Y6s6nZVLIXzPI4HWEPDjZ
c33YmN6oNUEIDKVhmheONYuJaO7P+oFKhJGbkivvs2wNH8ylUW/kD36SZtiHRDNcib5nXVpedw1q
i/iMAHmv1AM6oJb9rZfxIRb+0OxIWjfa37a+68BUIsugOQrYvOFuXYbqhA6/Tnvl2pI9kOeqBqJo
lnQuyw6pE/JDsJIrD+K2zC7QYNIMDcaOB4vADE7VRS0j2ja5vCv56P+5PLltjCDb7w562RUVd7jr
G2k/fWFSkM+CmvwXzPVkc7z8jo1U+//xlOsRSvQSE7RS4gc2cxUcQ0kLb+S1Lhl2dhn/PYYy/zaK
2Z123rnV81ZgQwwHiQDW5mQOs6yPaxcO4NgyK/b78jdtzK3/2Q6/WROcqW+Qq8AtJpiHfRCpUXMv
Zusa/uuLlj0bCCxeL79pq4esGEdZLc5KmcJZucyHxxw7mn98KGk/p6XfXBeEthCv5L5I+47iPtPx
x1uOnCSuBd0yueoDbPFdE3Ta1ITiA+aGqzib5vQR5mbBPwH2+jtr9MYQI1ZCAeUnuQ9qKEd3FwKF
7L5c/2QtZSzia2fErVxllX6YFX5ItEKatIeC3hgGtjqvCgoPA8tg+pLso9+1j0MlDisWReyHC7mT
M9sYy+Q8Mt6ONSQnw7yZkTPz3fCjV4/spqv4npx36+nnv795eshYjZGMHew6utlDwKR7GjNe7sTh
Rr7Pludlul6mpnG9xDRijEd4m975LHRvgM8ej2oI05swSIvrQsW2svOYX5gGft+QvXSVibMsb5cD
vE9zGOxCUrKHKtqISFurB5exEeb10ksCBOPZd+OLV1ZVnC/BlfFohXzFJF8LOXmJ4rm57Yq8AwSH
7bmzvd/hxFbrpVW6uKPbsIS0ZXdTThCRi5n0N5ejfevp1gVBB0t3sHorlpxLJvuI5pP7vAB2vFeF
tPV8K9LLDgazjsTzM+8zW0X9yNagvSoPQGzfOig4tJvJAttMNflQTbHf+gw6vq5hrChGwh4OQAo7
nTlfi3u3zHPU0rf+zk9/P85IaEXx1C6L20zIqxPd1mtcpOUaQHnXrggGxgy/EWQIv2YTHX5e/pyN
ggViS/DS1M/HFfKepBzzNoCufYQzA5KszhSd81UfxjaogVugQDTqQ+eNQGDACRa4oEObj2yKGOgL
+kgznJWicKa+iQsfhuXYGCigZNOCwOkJVaPeXVAP2e/LP3pr8Fi7gqyAFxKIql4yC1wlRkvXlEPk
t4W5bsNPbCyyrnARVpMZU8NQqEPvahY7TbMcrvv51rxAC+a0K0eXrjOdTqhwqp94XV6HryG2pq+a
AwFnJ0ITuM/0B5AZhrtmxQVNWRV7dmjvL9PEFvbNHY7lfcsoEm3lRzMySNho/sFX+jltoFCs2URv
ut0b8/fnaWJ74nkjRE6+aLwEljfe7Tw6NF5SVp8CfFVyuUfeX/+Bxvh78ZwK3M0oeLpDHhzWImZN
2X0NSdr2sdcUsPhjxNd7y87Wu6wJRMPkRo+15yYNr8ZDQGoek5qaDx5ABT+DyTM7o2yr2aypxJdD
WiypoIle1wGXDPD+GKIg1JkXd0Olp+vmQ1sHCKT7MOnzcJtxiXwCHSM9ZFB/7HzE+cf+f84Gxqx/
d0w9EpRIaY8kTh0EccZ8cUDfXCcNJoF1rndy1SAl6uK3n53pTEr4oar7PeukrY62wrzSi9Q+JAgJ
8FcNDEXMkybTfAAtAhe9e8bzGw1kCwArpxIaWB+Kg/fCXlC938Yi9dqXy3Gx9XRrF2CCrGR1S9zE
V8X00rGq+FAu9R4pbmOxs73upiYol7XVbhKEKo/WbkCWcdBOOkaOluSZZP00oUDdSXdKJbe+xory
3KPcFNOM980zJBVsrGNckw+3l9tqo7tthPHMGSiUxeAm5ZBXR+az+77iNzPPTCQE5KuX37L1Dee/
v9nmm0EGQbV0btI7sv9iwDX+yPW8lyPdmDOElaVTraChqPENpjL5hyV3gnvSuqaOUFW0p/7Z+gIr
pFdUXSyg2lBsuyX7LNVQfeh8Sn9c1z5WSGdjMHXYt5AEiPbqpkau6+Bm5R6DYat9rJD2sCVwhR+Q
ZNHNelOFYaWjSZn0DrARFHhc9Qm2DLAyAbzJ3JEkc+WmBx/8tPuVTdex84gtAhRcSQ11g4tKQ9Z9
lc7avKBcbzdVutFCtgQwmFveTm2KGOOzApuM68MMGByKAAuyc6x6/56T2DpAwQscbJsZXex04qXF
njRepl5GvjNP907uNUCukfJOd1P5MnpmT2m69WXnv7+JPOFUsstrzIU52CE0Un3Pf4bGHbJ4Abxu
OV7u/I1ZxJYHZkw7EvZfWPCMZ25dd86PDipvbuZVqmMzDeNOwn9j7rV1gmteuDhOOCRxSyAaT2sN
0C0Kx5uxPKajaPojTBUKCkPg8wb48qdtBL6NNy7hjDd1TUOSHERNpI7g5jWMmbq57ulW4K9CTAGR
Z/P/RcuPrXbc18qYeWfMbf12K/DHvJbwgctp4opRHXue/QSWc91pmI0+t6V+vO+pRv0vYqYVXbIQ
JzzVTbmiLlEEjzCRus4wnthOeX2DKgpaS5qomiF/1pv2bIW+l+gGFvm8TLyzW7O98pygITV8fGmy
eFL+IWzmyKkGgymqEU4dlS4/5j3SCbd8KaclWpQxOOL2Tr5+SRtdTQeTpYp85LMIaWxUU09HeLgu
kCfiRJzGsHMBNaLQvNdfQ9Rtksg3BZsOxBmLaIG1wpBlJGYB6iDm4rtW5j4VaX0/h176FHijeQJL
SceNElPcTtkSqaAvsbB1buQE3RyhnOhuyfV3tydL1ISyjMts6mOfm19d6QChqNh8569hC0l++wF5
neUQ4hrrkJbpaWZjFjml00d+3abAqQl6bEJQHFtTxS3UuJNuvracODdl2f07efMCq/sSNYmOfMrn
9XfTp2cQoPvKjfoNyuVXPpCXgc5+XNJxjSYyzLFLmB+3w/zQaAobNpfVNw4KoDkF/xYy3yaWBb+b
WueTn3nq0Ez+JxBXh0gV6nHs3c+ly1+qDkYpnGITWnU+j5XoAWP2yRzL1vxc5dLfOWT5FqBE8ihC
wDoHt3kJqvI1C8uPE/5/BG5VHRa6TEk3NGHcV8ZrotKMANU5ZRt5+Wxe5aBpIhlWlEKOH5aUf0nz
xbnN4GWMHL4XwYHyqQjHKoJJ90sDFGrcroHErWrfHwLBnUhPyrlppfnVjnCHzhlpo5H4AxQs8m4M
lzzKBQzitPez4OkMe3f6u03ZE2E1f3Ta8Q47pBzOZB7EH7n3m1Cnh0FMVSXDFN6n3XJXjeEdyN6/
eLX+62h2q8raSxY2BFHuVyB8pys9LNiYRqjLavGJ7RSrrPyhisA9jBMzUZ/CpQ6spOK2FvBNR2Kf
nwBkqe+yRWcHN8+Xo+eV30WePehGB5E/uDziHBgORrM/c8bKqKCVfBpl9xnmUAU0lLyOykH0UYtL
6EgU/b9waDKHoaumo6jISyemJUa3LdEwlWNkwnY5LXpMcUGog4M3VtXBxcExGorhlfLxS5+qj9xx
IUkekKNFHAW4y4VgYgyyLxJMS1xP6/LAV3hiE5gDJ3IdvriwFYtaBbe6Nlv7qBPu8MCM+oCg+i06
chJSBLE6l/hPQEVFxAvp0dHNFNFmeK5YjdOZ2/0aOf+BujOkhUbexjBDhd8wRS+OMvg+NbU+NqR0
jx0SIHHOsjZic/lPT0PwYp0ReZx+jbRbDwi65jdrcYqECvpRMfdpqgKwHKf11sipiUNRPnAW3sDp
prxfFZUx95CZTCfn3mTVelKr/ljq7PPqsM+rj7DBxX+TtA4mPNI3/7py9CB5btRNqwPsbVseczGE
N46fjQfXKdZ4rqBe6jrpxH61/hroVEaoI4Urvyg/DT15yUX41FEzHGtwNqMM01M8EohGZg31upYD
u/HT9l+t5gKaWwVtTJdzgIHYFFdwOYnWsZExNahGCqihJ6/Ls0NrWHYzmNHELhADt73rK5BODYmd
mj3WfpZFlS9+tcZ/HfoU1Scw6sZIGcdogrlM4jKYwobBkn9BsorfdaOj80gRlI50Xki+ulD/flVp
ASCmm7rwH1G9yp9CUB9ZzDtNv+W8KjTUUoP/wehA3eWjV9xoSEk+qx6zzUiGeooFQw47FnB8zqLJ
8eUNwl+a2COT81pMwHEL6SmJbqAqqdyFnTo4y96RviUnDVTJzeQVDCuOj1+RruN6Vy5nVnzqYgJd
IKG49RkbvnBTKhWHKerkKCSSyOt1pn0gnUKuMZc8Z5E3Q6MUwZ02fCRjU/5Zs4zfDx00G5FuRZu0
AEweGF6bR6PvZfd8pPlpGqgYIxdH8k+Ox9zvdTbpe9Qd1H/CrJdPKuj4F1cGxQoWtus+yVCbx8bD
bjYOeFc/sUA6/zIzT8+ymQV6N3A+8jUvkxkYFok1jhf32kCCHjVdYz4IVer2QwcIGFA83K+daKCe
9xCKYT5pL1+qG+lo7xSugznRUa/PUxCOLwPwxw+OQVF8BOhj4Ue1XNKDomeWRWf4Wh8VDfrfAk7n
Y5TlSwfvfAOTwWVMvzjn2l3MEI/ZzH/1AyQoda/r2K3CIuqG7pdJ+/lz2S0oCfH0GFFC1KcO/Lg7
+AR9QJWoiTy6JIFPv6aV9yXAAIpg/qeweOGbQGdrDt3Yvzo0pwdY3CDnrTH+eNB8WzPn14qBdM+k
fhqLBsopmDo/lyTFIPFFfgcGRxoBhUOPHXFJVBsUe2Aa/8xLcZdy+oqq0fEmqOGWnJvG3OVadFE/
8yLWPcitVY87eRSiL5h2c/UJ+m924NC4xljyfugi/1g6yFr7SnQxhMLuvWEKyM/AX2OPt09FC6Bl
3fYQ8Te4rJI9eeQ+bbGWI1h7cC5vW1E9DsCSohYlfV4GXgNYTY8MKf7DMHYcC/ikYrrmJqK6+aVl
iFJd4xfxaKYJk3o9YP3HIaRydFJ7bR63fu9EAKk+Vusg47SsnBhX5k60hqhPq1vvJa+MjleC7UU7
LvVtm/U/cDMMIJXEhWeN3UlkvCGZfWz8+0Cvcc55EM+Arh2gV37uDOrii2qF6RmpfgT5BGR0O8hj
V7ivMIEto8x1K2iLG/Y/jq5sOVIci36RIsSOXtlysdNr2eX2C1GuBSGEBAKE0NfP8TxNRE9XV9oJ
0r1nrfZkV4BimS1HYj7XNvgDO2RXLMNxVMyQc5pMOZrmB1GtAkpA5BK+j8hGKrQMX2gQ6SuMIZCP
rslxS0eZ46aNxIGwIPWzy9YRP5rJGu6ivZn0NLzG0LcWfnWnsVO0sbjfoDFpbxaq1L9u96bAJU/P
ECbwhoRT2sxGJueWhwTYGzw5LM1HWebLlDUdXdEDiSadrkLHdi9wyh9ietYDwXsx9zsouhFdAsMt
0ZEy5xye+6b3368L9sLvpvOjS54iR+cJngekSZbJsGQveMhsFYZLfolY8L269+qP9bO4pFz5M5So
R33snflFUz6Vmc63p9zG0TVs+/x89F5fZpb4VxqF8eMSOv3SoqdXFOGakK+2X/SLC+L2AbmcaUPY
zD8UfL5n1MG1L2jdXasVeMdjy7j6i5wGXo989recResdIhc7JArNoJtVO05lSwWThQl3nBBT7l91
FCOGLlfjnT3svuBaRo347im7o11LTwj22esd4cvPx9Hv1cakj3EyztsNz3r4sXTD8qObMN9MUmAS
F9EOa94x4RVO+bsIjHhdvQzr0R45nL2RLPGtYO4TCqiYWXR0lxOfNOuQBHhkD3frlqmttihVbzbo
86vUCe+LPOHw4OAmv9ddP/WNj/RQdaLLyyhrwxIGTVEhQ6xrEAaVgPIOtzr0Q3QZWTjVPV9/TS1p
f6vNud9y7/B76qKwTlFO+8XSnT0yIIJ4MrbhbUVfzYsZB9PkrNX1wBQ/9eswVd/f802hwguTRaYg
EG3JeXF8Pst5g4stNojZidL9Cve1xLDjIWEFSV5z9PeVGHlcZaYxfo+oT+8s3t0qXyL9MNl1rnqy
7mA5xuBphVK/XL7T9LZhz6ATTMNqy1LyzLIkPcsV6HHhFcOR2bVt+L70K5vPCORB6/uarnuNUl/Z
oz01m4aC8YX+TFekGRUeBtKbEBm5jlRIuA4nuhdha7sn4ffkGQzy9id2K33fgyS6ky5of7mwDX6G
PVir9z7pNADfQ4ZoAFiOnnxmA36ZzRwcrSoJWdbwU7BAHlXvGP/igbbTrQ+maar1AZcgkokRSVj2
PCEf6DFsJfaTbvjZRwOBD6IDaHMNbEJk3XebagsM61FcRUO3uSseczlfoxyFp2VoFE9oMUWt+BdD
nIOjnAxwHEqe9ccZlZc0LhaWGF4tB9ICMKeG01zvAYMDYtC8K7d4m8Mz2guQMbKh01n9DQd0vd8t
9hDtWbY2IEVve/uZoWP1ccjWBD732Yr0rouP1DfGkUAUPeY+Xpgjnuyz9XG4/bcCG3clFCWYk7Ra
VnHJlWZBsZNsXCDVDHFnKZSoodyy/zYeznk2wCLTdViRUGU+0epwrcPjN+AreCG4hpBQyw3aFWDp
Z+oULDz7IxGovpcwUwb6/kAdXFu1MWfjNd6GXF01WfOpUCMJ1pJNfvYPcRtEA+yfmt3rYMZg2Duz
xc+xjOBkRcsPVgbPkhW3Zrb2dKyJWQTIWEn8K5vViJ6EJAKvnUex35qeREHc2NS5F8QNkOgLqlRQ
0mEyow8b/ZOxqEeM77qZYkeGZ0FmsDTKibattAnSHi3qs5hLG9rUnHQwRfqLim2lmDCjKMDq4Xu6
vSA0LxLXwUw9yKMZ6TbXfAsCjHE7gm1fj0G6/GpIF4yn+VhmfAli7IW7KCbj4NLKac0fAANkfVDI
ZQ9ZubOdLMUW4WsroCNKUdR4CM2xfo7mD5+yQ92OJFn9Q5gqVIgXnnJ+fEUqErxsSY4DgSgT5Neh
U1tesGRD1S5YfzHD44/jvQ7dis2AIsJjKAbC5XkO2w7CdIwJqHncxw1nF5KH21qGBKpR3IR4K7ve
4h62O3jFV99FlHx812RHzRYGGKbpICKsvccUP23tFiEfGfRFkewkb2/REYey4grnxlkvfrcFSPFx
wNMudjxUfcfS+jBiIUA7EqUvOaTI9KtFzcstGUa6oKUeHU8FzZOV42eakEfkZcCOhqIVKsTSH6ge
j7dnsy3SeWM73t4JOSE4+e3ULMG6/lv6xH6tBknK1Y683fYsFGThD6kmYX4NQ6T7lVDzO1tgjIvc
Pfq/fFCRZeLq1tsxWZF+kcvxotZ2DOrN2UihRM1M23smjiB6C5cIZxhu8/0o7dLlFFWaMuuuaRIh
3jgm+J+6Rfh5eN9xqp+XgYE1xbrZLg1uZex9UbQN4ibIQbLrhoFLINJgQBM4XsHMXuDy2360i0x/
kr6zHEhNuCSlpS3IiBIdHt3SYJOejt/e8ih+ADXLp78oCgm2vwhdx8fT6E2rw5yw/nfopfoVJNgP
Kxih1qhI3OHtw0zhH3scHdR+5ZLmOXlC5bBZqrzttx4jFVWg4mGYO3AZhDHuBai/gTA5LeAx2hfV
VQdmGRwFW8/7J2R7DOajowigufaqm76cYH3/HKtwRothYtax1krJtcyPVh9Xn69DgC/KDBJG1f6I
iiPcI//g22k/TnZUB7nK9Bh+zl2/ds92NzYqtm3fpwuenWgqDt8zXqHPJHF14He9n8J5CP5FE6d/
F5vj3xsDDIkn7HZLdm+yJZDYvnecRX7ctuQ2W/g0LluyanqdIu/8JTaDsQ2NW6JueGKC5AWUwwbs
Cl7xuNySdI/rNJz7rRp2il0+wqv+iabZ5fhLKeS+PzhETb4AfDzEpzxKGTIRsw1J7VbKlELoRBeE
Lw98NHfxqnJfBcGa9XW6u2m5T9LN92WUxiS/yHBMKWLxdB6epsBiGWAAb7B5kGX3DUet3590kbuu
4kmbGHfQxuU9GPQ1ui5uWvEOe9xX1UbkkNRt5jmr11Xr7QRgbsNR3yYDnnrEvfKCT4uL61wY5mpY
PmYsCQh1IAUYBWqKTQKGvcNkEPP7bsBKUQqzW1/RjcRxDREiebCz7PsT62BHKXTvOZhKyBCXYlE0
FXeYmqf1jLUwXk420vyoJE58bGKZ6/q7XsV+qEjvQg+0TLX/aETIXqdiDlXV60H+JxPRvcNsrIOS
Hzr8l3Eo1IrRbmKtZp5Fc8W3PXqGh2H++/0PMfeiX7KrE87JUKWx7j4yJMsGhU/T5L81poO5uJCn
U2WO2eLs5ZIEU5nIJfoHV/+e1BYcnMEa3wJVCyOO6Qi4YKfuHGIKxiZbNyFOy5JM/RX5UCm+FNSN
bmG5tXrtG50xnvpC4DXitV0QMvTy3dPBL6ZD8hOO3LQzzxubUH4NUihIb95puIq6Y3EEkgpHIxgo
1lHa8IpFOMkqk+HnbRbE2WIEz0eD/alHahQeQNSjIAd79u+TFRwF8dj404L0sUs+zQCn41OEKELX
xIjYGV6hUQ2yDlAZsg9K06/bSyY0ZEhJgtylH1IkwpxlBytUbZmU4mJmJFj+CZIuD64MCckwPgXj
ID5Qry3HBudzCsjRqBBR9HghdU06QeNK7JvuHnGBoapaEJJrVSBOFbnyGEBA+N+3kK3u5YFaC7wY
TLD5t9JRqs/eZb2DsUV7fYcQRRd9n4QHH8sU15cpcKlPfcEwbeLiFlrsz1g3Q/wfrQA504wAEx8x
0emuMYCY1mJbnT6qOYU+/sIxLQbXmKhsvmogq/F1DPvgjM7r5V4iilZdtFQ4e7Yw8lg/Zzg560gF
KBaapyQC6aCTVp1XswwZ9NA6ed0PP2FOl3pIAbAkK+COwbZtIUQ4rFUaxAmg1l0a82dNNkoq/Db7
9hnNdYAKlY6TV41IAY0rBChnDRVHFzQgTlecivCOiQrZaf1y3fOp/ehxnfLbgEbbGMtpP2cFEpI9
e0hYP0P8fQTTVkwst1XUhfsd+jT2sVj1rs/zwoI/QMTpE8Dt7CMcD53i8tzn2g2zRZq9nP3z95Cr
i4MryKD6FKh0plb2zOdj10U7ZQCP+3hAMWnCX1iSRgh4ocfvTOXdB64VeyfQifejJQHFiNur+TR5
P2OeFItvsUAjxlCMQdeEhGd1igyvG911uxY4lfD2xjjz0Vi2kjsT7IJ+448Dr41sxZeYd2Akw7Fm
91wj8aXsN5IAPmwdrceWbgvuWEZrGKC39zEI1YalyCTvcgF20VqIPmthBKmzdTHXAd8ryIfcUDw8
LQNjvwh00CJINmvmxO3YrVHSA8/Tsj0eUTi/tcPomwQYhboObYeU+WDbgCzFJPxg3eZVs8yjBPPA
lzzEUuCAC4d5uB2YePLjnHqsYs9TPM7XJGixF2sqfhDdonmE9OKpVSu5OBLiMWS5unXDnqAsJM1h
aVz2zOLMU+FD3INB6GxAf6EVajvtFpbr7yP7TQiXVB7k913itbgP8ffirJn4aza76BldI+0nNfqf
mnJe2j12W8EQan+eD0ujAhfgDvx3ZzgkSIYE5QiXFDi0t8HH4Ig5TTdElM323osw+zKpwYEzTEnD
unj5kqtaPrdZddc15usfmeVA4l0ernCyYgMqXK7cLcOS8gtBuiHOTLcb2RzLCB8yIkW7qAyzdTqq
zsOmhaF13uLisEnoi/kIOL9sfS7zWpnW7RfdUrc3WOd/C9+/iT42NXx20UOQepmXAbxY9QRhPSZB
7GtNNumV1h4WyKzA+xYCHz7219x3w4eLIlmxFRFUXW75KzKj1b8JHMzv3K/hHyU9hlcn6YArKTEV
nReJHUlac+E7fVlzApK3j36HuKhvkKaBc+7j42c09Kakhi3IdYi3SkbRhNalkZXBTtq3KOu/22+H
w9fm2JB4yBFHBdbIFp4AWcpkOp2ljBiABVTv4uPGjcOiVjPVfk70aEEG7nnjqO8BHvWywf27fsCM
hPkFmv6HzrfnzCW0pg6dCgnxQ2HHDeZ8mdlPOnTk3uLXNqx0v5P02M/bpsxWwzFAwBShDe/vtwDx
K0SoeL3AUlgvCzrN1lwnTUoInYtE5dlvuIVThu5RoxucMXFtSLzdbyjPucyZZs3az1COqCwuwUPi
T7dyuA59Sq7pli8XsG/B+RgRxeUwaSFlx6VVKPP2LZ3YdmE0SPFaJljK04T9Roe2ygrcvf5jIJFH
MxyqOfCH/Z9I4bAKFJaXDARHwRBhXYCC9JgYVlJ5TBMnyrGcrtG0PKU0Fpdl8wsKYBzeRjLEjwrF
UhI8Wz6dUCDmihGpoCOEENq/YIRPKoVPXG+75RxbOyFPap7tXc666GPj23bHsWSVbiSi2IcVC3Qo
lPvtc7+fFXpr7klIvsZAZO/Wtu6HWrrnPKYbTP2gvnTveuxA6ILq8ZleqUy6y5FMc5mbcW6meZ4+
gO7nT0fC9QdInyWucpvgXkGBZpWaNR3rObEL/aHFiGeJWiNPeRblNeJDeAUJt0LiaJKbGsNUXFsy
Ry+rTFgF66a6crF5zJysL4TKAiTkfOMZ7TKDyoldNfkwelinbqtGuQ8PACXViQcqqALmfnWYCm5o
rudPfrBRBZ/BduYmdPWosNqogLAym/lXe0QPfJmxwwRDVA7aDaVEcdR3KHd3isN2rMwqhg2t5RmQ
YtUCWASmfoDZoCHDQkd2fI1VHPPk9z4TfmNyCK9rm+4hYOdv0H8P2yaEcLnqQcjho/VtWtrNiD8m
5b5Io3V4302IcwkM0yXK1vYvF8FyhzCH6TrzbwYOjo/4PTtcBJ7IYpUvs6lDJnO7B/7mvht8Eyeh
G8Ha+UJVFH8kSTZt2CVh2S+zCLUZrg9/BEK/jgmG5jIHWgSQu58tiqMEeJfM4XgpJoUIvaKLEOZV
BNO8IRJDIv752DrzBz0T/i60Yqhmp9MNTN+CGnoALxeTRy2aq33YcCsvOd3WV5JS9h4c3fLVC3Bt
M8bTKkfk02n3I4Gxrzc3veFlhEtR3Y0xyS7jJjgekhUExwBI5jVmkcQnJOi5lPhPQ+Nh5rqVKei9
XC91F3avyJVizU5cfIAIzLOr4owBjCAiqnNE137qOEDuGcq5ygRIJSIqMvKAF90UGaD83z4m9HVW
UXqOCQ5Cs+/satED0axY5O98RLIbYL/lpo8FJFM4nFHY2pWIbfO/gM7xmm5WPNFIvo1jIK9OzAO4
8mX/NLN8hk8eLNdkUJYFrc1JK2IvmMgOUXSBTxvh4zeNc6EQ0dyezYYDa2M2/I/LMXg7hp0gsH0a
PtJYyJOSQYDJGKwGBGjHr5bS6B90Xn9XRDeDuZjnrPrOVgCrw8CtMzE2m6LLTQbJ3iToqCpZMkYP
G0543E66o2chFllBMAO7k2TpdMq/SzcUFfrOI8/tAolI98kAcj3bPkVO87wNny5a7UnZ5HjN93S6
+mAltVD99MimhVSHpjAqD6walt7Xme4hM2LiA11DbQGhR1/lBC9r2DsAwxxzdRiJ7BESQ9e0fO9u
smVfWRqp50x/g0wsnPc70mXp3bANIP6A2zzH/bQ3Vlhg/D2NxlJj5K55N+GbTWWCnNkY5yAwOiBq
MF0tNaINlj/wRIUPhDHSbGkvK8EcBNGYiK8sCVIUE2T+PQA7h21O5Pccke3vE8812nhJHaH9rBpD
Nt6HAdIO8JdE3W+V5x5W8eiXFZN60Lt8HukRP4oQxToGWNM96IKkNuPOz3HSJu/oWGKfiV/ah2MA
OTn2s77ARelvqKzmVygvg5pSVUNikj0JzII1IdqeAoXbsQgNrMBUgVbRW/vfmDGAh9bpP9oAaHGx
AOaiBgMo0fLaxyqodwP6T/F1a7AXt/fYOLPzAoSxwXuBux9A1GXm+/HXzRvCE41P7vYRNLZQuM9p
F0MUMG/pJZGHAmPSN3Y+ZGNGEzUxRFsf/bICeBL5e5wO7AzbkXuATp9VfjCimDfobqBSAGuDVMy8
sVAcYm487A1ApH4YIrGcSd4Nd8ApeLFscsIaPUm8D0iD01AzlwuzYBxS31UjKs/+mw2oEdNrWYUt
BiAEEgTlfgBT4Lhd7tOAvUlke0OAs5h7AiLhtbMo7SwABW73IWfi3k3+V2Y4QaBL+y87glqbSL4E
UeARGQaug4Q0KUYfjA3UH0DpPeYwzpfG9a07m9T+mic2A85bwhKc1X7yfkof4OEgwMEGK89ex6Q2
Pv2Nl0YgR9lN92yh2xn7145RYpAnoMvxKwEddYETHvSBzD6GBDWfLbzrWB1QpWhDeI4PephLIL+J
jQO0iXO7AqaRbEWLVf/HOIZLkWI0vTCsseUG7OAL2BHoYnQhfGRDPrwf3950ThHH0g4LucPKkV8S
zMTPu+2Ci8HB1KCbE2oagkXzZlcmniXsrh+Z2/on2aMD03wrrtpuVhfQ4fLWm/kxYBZ+p9n/nDEI
1EA4u3I0CTmvLXtY0oM1kMr83vpsr2gn+TvB1PE4IJ6tGQy4TJdJe3WgCM49jz+6AK9+u2w2RAzM
MFYgvacqzyPcQ3yVfyG8MieegKMi+bqeD7LjmoChsWsx4EIw4P9sWqYRog9Edu1zpordC/HXT+DA
As1VvccIUkvDVTYB6ExMIkLgdMdmAL9fd6ERFFASQIzAEsvV455GgKa71JZQby3A6aKs7AM13as2
MfdGyPZyOOtO1ObIjlccHjs4hO9htJuKPEaLfZCGrrQdCU7YROiTz1EgtCdpOhUZQISPXYCOzqQi
lePqpz/C4XdGHUJxmI27OzrvObCR5RmqlqxIZdtXWZv8jRyilNIw86el610lVhxzMpcYStW6NJ46
08Qt+2/KoUgygu0lwa4FKGvaHrfvn9T16mfea9rkCIB6yceW3RafmjJdVxBuvU+u7KD/JViVgI0u
ABja8ULhfy4X0j8gPxITZjCtVTTuAEaR4IrpTH2MOcbZzZsfBphj5XagWBDv+6pV/fgLGYj6MZ+6
tvC5de9iQKBvEEX9dTiIvsh8+BumtsPgnb4JloR1FrkIGpR8rqIJSM4SalqHE5R4CrE3967dzgTJ
4c8KLXQV8qQFriy8ajvtDkg4cJhYi4CZlLMIPw7WDLCrQ5lOlp/ZEAa4XcLhPiIOMEuAe5zSALFr
ifi7BMSWici7lwB2ynsEVkFb17psazz8H9WiDThSdNRVHtKkywgdQwmoNS2UHPV1+U6cWiYHPR84
lwJIs7qoXW4nJdAesZgJNh6FfBdO+Qvy5Ah0I8rcuSSm96uz3WcYMvxROwNuMwhCV3HXNvuQtu/b
CC9O23IEtCXr+rzhGr92ZPycGbjddfXwXfQSb5ansprmJAUBk8s7ScKv1CU/oxRsj+uSoAhCKFMh
OKgZayFZg/wZdwWZkMukAnulcZQ+wj2f3WwyhDcUwvOyX+nzIlJ7iaEyrHrGdHWYWN2tFEBFvDlR
wFS6oe7eAufooEWPhzHEPSnTgoFGg0CCqguwXSiFAkQkRgFW1C5bbE1jqAoUmkLTXX22AjoEaN1o
0UF6UnRQSBQW9oiSwP+OQXLsbku/sXuBS/BRpENy5q7dP6hGTBHYjkA/frfAFpsZbYrDaQSQOSWb
f8tojw2ts2ENFISaewjv2BPEYxBhBKFB4GG7nz1e7ysIvOMJSRocyknaQMtgbqpr/1kRdD8gxUmq
bMNlaMNA3HHULoFoRM5ctzrz0iO2slwmpIKvnLgG2GZ7D9IyKOIEvFofkK9uAeBnd42t3nVKI5JI
uRFyKaSrQojxteGHfQGNNl/41vVlwtfn3uALE3R8G/Y1PokeKnkcBfI7F/AX+AtRpim5y0dsU6D/
YbWP4dlyn/23dGNL7XriM5clfmsStG8SQ/Qpvr4Z1xJV8xGu+vQz3+evGFzrQ56KEQPodJdmwcNm
kM6UTK6Qw/R2RP7ZI4usCndIXKLcNBlZfy4ZfZupRSaXw5hxePI0HR7GJalAZDO1PeCRisAMRFGZ
6PSvMnN/MjkJyjgCEI5Sx7VQkEWexMJvo+t/ZjtWI2+nucjiVP+laGG8x+yLHkzoMB6ifB6x/ELU
+5HD5PpDOblSKF0Z1rMBxn6LO+1nsKzLKZ/tfE5kz2owKsnZGZaXA4EIA4JNSMpLP/j+j+4nZCZ7
vpMyBt94IisgUm+6LXigK9hSg43nH2j16TaPmAoUjdKhaMk+Vez/crEI6iq+WoNWxMGAcorTCrKx
EPhH0gFTnbL1k9EcfPC6YT04lH2hUBH+Qr6d/GU6833V2/TOdEDdIABsyfXQY4Th5oA20wZL/Jeh
eeSf7jS6vzRUwbjAUvsejDBg4JAhKKMnyxbSCme9blrWxqD1LWIWIqLcL4tKq3OOzjDkxmXHJeYW
Op3UL+55ndIZRP0+N3s8DKfWd7TEXCnvAXWGN+H2/nzsZsSIPSxQNSNeXTVB1Kb/oHDoL+sAokuk
k3mzrN/OgmSQoSgcrWZg0bPGKH91C/yj+6L3Kvaj/ZHu9ABEib+ryhO8qgSq/neTHPwP2EVEgYiR
UQCZCLj/CcpGvaEhc3qnPGF1tMWi2jTZ7yil01roffDF1E3LH8v8ZIp0pUfQREcPyRgKYb2vF6hU
ETw29PNYdKrNzvB2LL/RGALUFl/ngCUayxgmCX7DakbuCEos74FJSgjWxBpC1u1Z+OtgSMCEXFXs
CHEa+sc2BaWIW2eCzAID5wPP1/A0Iof4pZsXmlUJopGBKAngHNh2wyLnSr5DjTQrcPPZimX8QNzd
/eE1ZSUgHs0g1xjUfgaRpn+5jsp3zeh266E0wHLnIY1FqiTQ1BI0JPTY6Txmez0mBwMVkmTzXTyu
2FpA3gVdQeeVg9XhlMmaC9mt5TzO8fFOd8y8BXNBl5UHQJt6OEYMhRyv2lrG0xAB1E1E3AThbjcs
J4P+DWVrNn/HNodYA6Zs4yXd9w2FRN2a6mpQa197zIGAfuSKTQFD8Xae400/tUuS1WAaowc9gsO6
tD5jWTlBmJDeNgpgGqMpQv4anSrKCrOw4cpUhwfYRWAF6lRZgGERKgkFBuYdvDVeWPKfAAA4vgwt
B2pqFL6UcgHuY6tZTomuYFu0ebOj+XRrvie9pyXQMatnE5knCN3ZZV26TFfKGT+WUL4QVomAgCIO
bS8jjJNr/ytGqUtSTBjAVX3I3O0Qt/gDFgKRLuyS9X2aIaIUtlj8QuTUzi2ON8Oi35CWrsNzD3js
KCDjCeO7I9dpWEJiFtsarWztWNpMAN9a9So2sHxmhPwN0K9/6LdBmzMk9tIVANTwe2pxjrsqTXXU
vq06XNpXp/JD/8fFaKMRIoVdiiZVYA0/wLG67ZT1GIZWNM8fszgpP4R51VrVv4tOzk8asT4/esUz
WRCg9g+G9PiUOFcxKiU5z8ZqDDRg7Wh25h08UdRXQD2Nv1g0oUzleKz8YxFB2JYz+mnsdd65OSo6
ugzUNtsX8Rs0bxw/Z0FGp8eopa087dCBIYJ+IRL8QZpCsolSyW+iZA9zXKat+5ZzH5ja0ZY5+bfY
HfRr10N/4mSOqyCcQ6Tnri/DyPGTdFScW6bGCjE7648M8tBqDeZnLNzuLkXES21it2DgWJ7FoFsI
0/POwRiQqMZtghYKWtcK7cZAYfFBS+DH+sG7AAPFMB5o+0Nr6qNLpuAoMLEBcwZvXIPRdv8lh33G
hTic+9BGP5Y4cdfYdvnjgjIFmPdmKJp8O5+6KcGRu0XrmwfEBkLafW4UArBugDBZ8Z1XOehXyDId
KXgeitOA4KbvGRGZb4PWr+ChMG7Gdnh2AZkq6BFsk2fcV05qctvjCUqNBFbv3cJOSRxkJ5gmdEOF
aNFYm8WYXTMTHg8r9ovHjq37XrM5C/4DVUlxwmrQWGE7zR+rOOxlghoEwZBknu+hkySmVFBWhyUG
dF2JbclrkmMjgBMGh10h57b7hMTT3PcDtj4oioL9gcXHDOG928zfngIyD6CsDMqN5X0As4uEoUD2
xkHEEzhcE2zZm2hJwkcGNgM4JR4o8LP2tUuWtbYafTvwzcTQ/kvxI9zm7mLSY7yYY0r+DDrEUBiq
6VEdfLpvocV6TROa3oXc4tbYQ7ngUsPCUgQ2nnij+3hCol5oG7R9Y2GDjA5l1cgWxvgPHu7TZeGA
tSr/H2nn1Vw5cmzrv6KYd+jCmxNHetgAtt80TTY53S+ItvDe49ffDy2dOyS4h7iaEyEpNNHTTFah
KivNWivz6VQN3fRZrShpbbRxtIYNwpyeE9HGO/AY1i65ypMm617pVHrLiDpm7n2tYiA5RdFIDyqR
J/lRazjSoKFXa4Ck1nzRfDKoyu/kkAF0YxN+8CzhM/InMS25ONiipXuT5sQf0zgZBxVR2y2e8WAA
e3OQc/RckcolWV7Ox8tvjSo6K10mupEIgDDKegBsYticyCSgRUiGRsaqfMnDEFh/Lie7vKuLTaTW
d5aat85URJGjdy2CN615mTIi5tLyk2NkGrpdNvroCE1tQOIpbsxWvgAccotEyfZTE++roHciA+Bf
XtXKDTold1kGmJohZE9JkKoI9ebSM+PWvoz0+jdqV5i20AUgpAztkT5n7woIarrMXv8CsOii19NO
azPjoAnFudH0jybAVlSXhopWT3DhvI/UoDO4RJUvb0ZPqvYKNSavbX3HVCJX65PHVoi/VoFIdEZD
hAks1EuDg6wFZ68GcAUX7UL/2dj4pSQezGJkThqurtnQIzQcdElUGleq6ylhQ6gn3M04VHDvXDF4
yUpZHtoiCB5DPb9Rpqa1GYQb25LiR8Qn+b03QPbK/YB+KF9+M1BrpT1SB+kmKtXQVUtgfSUvHG0t
X9nW9ex9tFgML0Q4X1I1pG7Gq+LSvetAodUGlWjyNCUuBF4ryu+q1x2zSr0Uef/FlMLC8a3xkwVK
MKBxSm/aVw6hNVHl6w1tmwUVBI6yoG6hhqU90hU+0IRX3MkMUrdtIGMpfWF8tzIaW8YA9wfZXuWE
2lVxz6CE5lH3I6pd3RA66L+0TtCrIyhV6xLl48RlV33rqbW0p0JJGCpB0tRuQc+cO1EqPgpGcjHH
1LfBWFkMmtbFT6PeF18D0++JyjLpQvs6ic5wJ/CFtKTPRq5RGRYIFUdvjLayB7i/gQYw1slzbZXD
HbwfmsdgF+xB97XjoHTSXrGU8XOP93+kieY7UUnd3grl2xZWFW2wXtw0qlHSlg5lAJYFDKIy+EKA
DRHMr4PwQyWIEow0IP91ZgSD3WfAmk+UFOgWVu3XBsziUYXO13SqufUiGYBV1d5HQC945syPxK7A
RQSA6EnIXTfo9Pv62O7Vvqy/Z5U87QvZP8Bzu6jkLXtJDpKbCEAJeLBPUR5/FL3iU5z7pwyI0M4C
VXxBnbl1qEd3jtnm4yc2T9pNBNSOkDYzX6dohGMZt3m7EUdNvuQypMUg5pYa6QiAD8xDcIYvzpVs
SqiNjQoo21BkZ0wsbR8LvXYuTSM/09kmyg/a5ptRiP5BqPX856RxPnTZ1G8MPJINZUraAr0O7LgT
VOqRbXFO+nb6ERp1VCGDTTmPJqUOxMHygqOpRuHnLkNzImsZOZVmSv57GuEQdSOma6b9hLvgn0Zj
kH/S+h+OeeAl+4xsEdgkmt0KYoj7ZghiW2NMzE1NexKTpnYIBWiLEDP8ZFMzrPNsdB7Jjhim6udO
nog5Asa+7rymNqNLCoslsRmkLv5MJ4Nqm5r2ZfthiCsJ4EhkWU9DWmsfDYb3hpsyL8ZLLqTd3qLT
GO7iknoQ7XMxvJNVK/vKwfGTk5Erxgff8AcdpKEGkc5Dp63VeygbszrLyRtK/YwImXQvgtzP7Swd
BoSJQrF3NCsrIRDowtdcZ7zuAIFiJN/ytRjtJiW9C5M0+NyQU++7rpt+1FNfnmMrjlqHjN187sKp
EHdRMI4UGSIwsZ1o3Mkc2nrTRy31sQ5qAvGwpD6CALM0O88mCVga7T9itaDUqBdU5Y0Myu4xFii8
KHWRnOEp1AdqNaDH4E5dSk8WLlPM9JkqCEsPsluVDVvJC3SnEIW6Ys8N+QNBpz4gtG+FnzSQ06dE
FetDmGnjTkbpGmROYyoXQLzpvdKamWOWPeSGJlcuQmVIZ0JUcAkhIgmgVwDH9HAloedb9WNGgOsE
0lzVE0WzuCvAK8Z2X3S6U7dNYk+yTHOhCWnYa+MnVSb/q4eyeQoDU9hqYzTzpnrzPiLzJcVRaJb0
0OW3WTL8jPQyvE8syLu0FL3iRyQVRBM1aHqiebQxfLG8SLIaHrUgGY5aWWmIFqmw6rx8uCjyJGw5
I7Gr6SYw5WlSnAY5m6coGZlEyft/SyP6QZPqcA+SdwKWE9bSPhbVDvYqZXhQ2d9ENaPIEpCOTVrS
22ZHTa+EiLGREv1BhLy/KboSvl9P9aVUZP8RYI92iP1JfkCwpXPrEgS81HeN3SUSzaNAhZ9AOAQ7
uRhdsHIKyRr7UFFemJEKlPNKVkZWTv6Au37sFDF1gpwhpI0Pkp3YPCfk0f2DRIsVp0FBVZFl+cAo
YAoJ+tjYHmDVu0rShnED0ET6zjM0bOuE6RdaW1HEFEjSma49kFckd9R8zS2JGZr79IDADvaALiz9
HNYU3cogsL4xM2+uinnD2aqCbmPIHp1ZJilv0VkhStdpfQdTe5NOYwiYVyd4QDjIYeJPRF5u0WAN
Je8WvEZv8+WDXRuIZz+qbmk4R5RDQWBFdU3Ir5vKgzo39JI0/NmR3myyIUbQvAskrmMd7sYuVTYi
pBW7EYE2gZSWXB8CIv/j6TdFLqdAJi3jpo+lj5bVGXYOyuquZ/s+g/34qcwUlcwntZNC8a7TsmBr
GED9qAtR+iRj2UglqtF11/luBGiThMEUqJQY462OImYeTWBoIWaWM1mjlvppw6RkbVOJHHs1oTaX
RN2FeCLdVH6PBG+/1wegaL4GPE8qrX01xPw1hURU1eYh9YN6YZpTaBcdRE+1RDrUUwuej8L4iSNg
sFM6pD9Szex26qR/Jx6ubkslZDsnCi2wLZpT58NurmLxjlEz5r7JzfIQhl68MYu8JN2Va5564F6m
AvQGuhMBEV2cTEg8jpdWSzcJGMBdBJ7XjoeRDt48nzzsUUkapuL3uE3n0R+EkGmmPjakgBwQPdr1
VmjRwAGHO5EiH5km9zsKhZbN43aiBN2ycj9zACekriExAQf6X0rAr9DEZ3rUTQTo8UvQCkZIlNJo
J8Xoyw9INAq3PM3jPqzaigy3bEAx+hrOoAe+lQEMbsjVd3D37k3wQidBMxMq9YlK8BuS/lF5PaR9
l30YgFe1vqiRJeEjrIaKbDupiq3DhdgQH4Wof2nAE+DR7QwzELi9lqg86+KY2vQ6uOlZPtCthzZQ
FGJGCW4yPnfWGO97JindTACWPwxJ1zoCk0pu9MHItijMMleVRI1SQlLzfwe9g2uVgu32gtFmYEd8
M4iDT+AWZY5sDhOaKY2yR8HooZ1qyREHa9YnyLWLCmHOBtFM3ViGx0ZaHxzLML2AnbrV4iLZhrXv
7xJPuo3T8iKAZrMVJkfuzSHnYaQ4c6hF4F1jaDbPMtQ4Gg1pDRwsjfaDGhqbzvDG28jLI1ifGWFh
325CEJx4NrFz8dqXPpuL/yBr6wrgTJbGxqmZDPmxCUgbko6BxE1Y0BoaZ8J0nFParjIKypHQ7qhS
NbsKVNZdpqNwEqlNt4mk9hZ08bPQC6JbJ56wAYpWXxT23THU9JgrwTOo99oWB9DXhUY4Uo3NDUW3
6aE2jeJco/FYyPXnQbfKbQy5l7IbI1yGmuqnrzIr3pOJPjychjaBE4MX8mHAhdpiNHxkLOdXLeQV
14Oh2AJ76dwsTrudkgQXT1UVtzW1B81vOzIPa6/HauJOsSVuRT/3+RzlR9XgzwvmL1tp9lzFoDJ7
TR7dilqBZkCYKxkr4CqgUvbGGIdgbOP04NVB/dHolN+naorBM9B7yNQG8GVnfZeY7UwoJ2W2anDw
ximG3w6/F3Z4gouw/GJfqBb1sDB8UIah+hKp2VGXw/ELRK345MWyf5TkyHRgE6Jjm1dfCimWSdy0
im7rqNwyV6L7Wg15vJ1IMT9FidKdMjgP2xxi4kNSwZjTKkDZviCCklE0GTaGeotOAC1ui84fTfiN
Qp7GSwVbUG0lW9aVW3KLFN0FqoQdA6/hJu11T71D9pR4Z9gVonzvC80Wz3gEFv5U1cFZinjjwM6F
dl0AOzbYdaB1jQu//Zs/ZDGPaDq/VN3GlOLa4V29gZoL6lSMbmTELkjkcKyFJ0KSHYSLN3VO4Teu
FXQwTVrhhsnlmtt2NUXZRoY86e/0KQKJl7Q/dV5ghDiMwR2JNZ2Be79hPLzsWGb0HeYUiX2CHC20
Q/RBkljKXakZ47swbM5JanICVE6VL7ARcFU/l5P8EV/4WaOTuvVaCw5fIKhOrbcgsUhvgZym4ZZ3
fKLfGfuu71ubqC6UG0sJaARK/kfIFlySpJ1OZqw/KMXY7/xxvJdA2iHokIPqmeg5TnGckLJDPy9K
KTsRu5UzvSbJKTl63VPYMjiglgERSPIEansoP5lh/RM5EXiyQDBNoQXhkHj+efIggIJOmmzIj3B/
Sib2Gszx3auZPtitn4q0Aglg0gRiijTlwJsACm2UXAzpbdUfA3+KqORNN6Rhc+jURbYHFt3VYE5v
xFo5J41fbYKYHqY+CoWdQYTYULV+zHNF2jSefMcgdqAnCTXHWFNh4VCis/00+OTTfQ+paMcDWPVS
sEPyLteMTXMLQD2ztTT94eXT02TpyZZhInPDJ7lVQ7kEEFoAtYvBsYYaJFLLK2njytNWUqfh1opH
3Q4Im54qZWrtQug8btfoO0pJu9eoYnOLBkpxorMmb+Dh69uigkBPkxcKoSWfRr8yTiALehplQbgV
wQXilfqvZd97EM2GZKeozVMXJ3cl5cRNR1FsZuOHe1kuv+Sm+DEIWiiJfTDZSH4mnGpa2aM462bU
H83GqFxD7aD6zED9QiavTlOCpHR6MnsEIMjwmALhCXToNbHaTSCt7LKIKDGrXUqMVhWTukvSGgww
/EBLcYSRaGEzxBOXRJCS8DYwRD5ioOjJN1iX9WcqWVlFy13zEU4djROcITwg/EjpW4hP75xKUat0
J7SlIDkj9al8J5cisB+/E1CcMSuroXelZZF36P2gRUo2Do0AjM5Q8h0FpbJ2mtbm1o3a+9pwkqSq
e+o9ju9jrHfATeTEa/RNriteu6VPHtZ0HKyJq0b9XKfeLAL6Av0Rrml+/4m0kjarIr3Q1fJaTVJk
g+RaF0pg4pYljl9NeFQ/39eF+hPZLm0h2zUK0zAMogZXWppS8FFDd6Zux1SiIB9XhL2lWbrumu7R
vLQXS/ATuYO3C8otFFVR2hNURxKnjiKXPQLgQ7YnDytmCGZ6+IVgv/hWNeWoU9Pz5PQySW1a7JBr
Ge7fX/GfyUktRPwY7cCVpva08/Kc+Msqedi0/luqd58mZVzR2fsT/TBtoeInEFLEJm34XZmpKeGj
5z3JFGvCTeKrcHOLKOaOSyXY8/cX9WenZCHv5QelEQNFnXbQ3CheCMnktGolP/y1n76Q95JEpac9
W027rC11h5RH3YtiHq7oe/3JEVzO/iMaEH050tmrjgYZmFMRPhHFTsPw1vTZ/2R7lpP+ksrKRRNg
yS6XrJTZZfBQZGLCKFjRpf6TM6XOx+DFCRcyKYMQB1cxKO8Dud3HauGMhGO9sDaR9E8OlLpwAzRR
EvS50gn9NuVb6dETlG6EJ0XelmGV/7VDpC58AfDlFhwEQ6GrWKcGMWqCK9MV2L9/iP5sBQsvMKDN
oRViNBGcza1urc53I0IVOxATo6NVkoe0SFm4f83Y4pLH4CVDreGD1J3GBEMRrkuLMsJx9P1waxZp
Rumq8/+lfvd/vg3/5f/I7/7lyup//jf//I2aWxX6QbP4x39ewm9VXuc/m/+e/9r/+9de/6V/PuYp
/1n+K6/+Bj/434adL82XV//g0n1uxvv2RzV++EEFuPn10/kV53/z//cP//bj1095HIsf//gNrbCs
mX8avi/77d9/dPj+j9+42i82fP75//7Dmy8pf2//haLWm3//x5e6+cdvgiH9XafvboqKpWmiYc7v
Qf/jX3+k/R2gv055UjEtHc05DkOWV03wj99k8e+iaak6D5ml6wYsk9/+Vuft/EeSyd8i20NmR5V1
A3m/3/5n5a8+zh8f629Zm97lIbg//vbsg/94jrCpqJohAUuRLFnXteUA5DIU5wc9Et3xCCo3uFNd
TiQ6LvFG3OaO+BztXmzNv3+BVwZfn/zZoCbLrEqhl6cqNI1fe4kcSnE8UuV0u+20hXbuJtucVHET
OaaD5Fbv+DYtJMTeuo/1yqWT3y4WiqKiqpamGCI961kt9IWHkirDCivQDm50APMy2CF9rT2kfBQc
dkjE20rqjMGmsJNdSS3PhoFth6QpZAn2+7vw2gX/2gRDUg1JoYKFMJG2uJlWZRpCkZXIHclPYvit
FVfUi+X5qXv9WfmqGs1h05QtBZn71yudQPLkU9MA09415/amtMlB7+gR78c7aDBncQsI9oS+zwdm
Tdr6B2H7/vquHCvs6yqwNYpr4KQWO13qjGpIO3a6+B3xRb7xRG9nr+0kN/wmOGvbKb1+Nf+9nyDE
JFO3UCw0lssVqcpBtYHL5Rrfpu3gdLeMtnRCu3XoKPo2jR5nbQ6MND/4yz3WLZChqmEg7r4U0W9V
PUKeQZLd4ffobrw0z8DM7ABS8c44vL+d15b3wpK1CD0aIZdqhj6wPB1w3fB70AOs8H6+b2RtPcuB
BvBqtbyvsCLsO0fYQI6/a7fxnbz/Kz7AMHA2oi5ZpmosT4dqAmEafXn+XIMjOSTYB2XvfTIdCJG2
6FSfs53miCdz5R28ekxe2DUW+zgqPaGbh3JQfx/f0Ou2lRPoDad2YnlDFcQJt7y/K07n2lU3LC66
YpkWpIPF0dSDxu/ApsrQQ1BK0hzmba8s6+plf2liEVSIKKiqPhRU19qD19imrils/B09BDt68Fid
tcuO2YVE1+YmHMf9X/GrxstfYD6/L/zqAO9EbCp+gd7uXflL1G5KsuUHSNzUGm6Lk7TLD2C57XGP
Wqbxo7wd1f36hZx9yvI+vvwtFtFhxNykUZm3Qd01B/o7u36rbuXV1c4/5j0ziwesb6BL5Ci1uchy
PYulBMk8aY7diG6DJdyt3Mn5dLxnbCGuXxpajtQsa6occxfu651/jHfiQd0IOyhb4mZNcP3K4ixF
46SaSP8amrz4kpkepyZTWlQ3qC5m8FPwe6rJ/Nf6sbKw+QctFvbrXVLUmeBkLp3nWPUyTDg4teqO
lrjdl5v8ApDzJj0bO8VGIOtW+K4UKzG9dOUyvrS6dKSVEkbUi3PVTQ7jk7XlgjiC3dnmZnCjfX3r
O569ss4r4c4ri4ucFNK+bAgDNHs6qS4yFfCgN3W5SX/EO/ALPE361+JifYILtfYpr66VwI5gUVZk
cxkCjAm2wY2qLty34xipji/1K+/SNYeKX8OBK7zyyB4snnmhi3WF6aaqqz0khFTSXrCTk39BHMSe
b/y4B3iy5lDfnhyU/nnqJZ2gVdeXCVquaV2O8LPiCmBhfMWRjcvomc7Kd3t7EXTZIpawiFcJjZe7
V1aGPuh69K/vln9Qv+RHKMf2YFv3sHoIn8yvgHxWTssVo4qINYn/UeHmLg5LPOQqVjEqIb6i0OVv
DShIJqCMtaFFVzbxlaU5Un7hsT2ko5B4wVJYFlsN5AC6F3aY/2cz4Oe4TFdE3aApZoJE0ZaDo6ZR
nEnOmKnd0QWDmn4G27mJD/qWnrZwWI0DZ3f42qtgj9CCjEuDQG8tfHNR1J0/afH81bx7/8PgAE91
0WY6dXYBImXbOord2MXOu8mf//MDo2gq0Bjsaqa0fOcHWjlBgR6a2x7Ho3wUNoqjPNOB+F7CzXeD
fXLffw0u6orW/JXvqAK24Paxu5zVxYJHj3J7OrSqK3SIlauJLWhb37R27y/urSvRX1lZvEJchNgq
IqyoBQjElBZBteKZr1qQNFqGumjokr5YR0KrAfER5KTo7j6oVbdDDGhlcPqVy0Vh9Q8Ti0UkyNoB
qcaEp59A99KdGgEFXbL+8f3NWkxJ+3XoVQkGP2RcVZWV5QxHjmfqj2k1P22ABu1oOx3ozDIc25ac
2k53irEd+5O6RZu92//nXl9XJV7w+fST1i9dCIwYmmUqxmkjOlqBjK2xMg3i+vpIKSlQmDKxwnwm
X/gOI82LIGdaPHJ1G/8DfaXhXH3PbjuouhtlJ9nNjS9txkdrJzrxdi13uHbg6UISNBiygktZHBQg
MGGpze+p0KFLDy5zowjjzmyqldOiXDVkUmphiYqoLl1J3dP8RQaBUGFqwZHEenNJQcBvVIZ9PRWz
XIeLfjP0yBo2yb5FPM1tBRTb9k0M9w+cFNBYAPK+6k6p7EvQqMRJ2UdGng0Qdc24BWUSKZcE3BCK
45Wm18h1DIYTIk1wtMxEucuRfvKcAk0gMEFepV1iEJ3kS0VKQ7/twZ87auCFkT0FNXMCYLfLpwSE
rC1bMPIshnSvPE9Xsno48UgY6fPTi0tffHnAD9qEzDNqKaQZmRNtuz3YbnI2fQs6YVrxCde+wEtr
84V+cc4arfYYkU4PGII6+p6FI3k9cLSVedHS21LJvChCGD62Jb6pgNWhXwHeLhE62ypbbR8isbNR
N9Y9PcRdvfbCr1pbPLx+rGpCn2Gtt0W7O0QUn4p9fsidYlfu33dE13zqy4XNucWL/bOMVvdj4BYu
QFGtR8fOzFYOxJqF+c9fWKhrWVJoYGuuGSA9qaF6l1UrzYRfQ8cXT/qrz7M4c2CzJiNv2LDS1Y+/
6jjH7KC6KFLvATDv5g1Unc6V3Gq3Wi+Yd2hhG/+mqhqngpO4PO9j0Q5Zpkb6r/Nu+na4R4/d7bfR
h/ST+XU8rTnvX0HCewYXRz7wgRiHyFS72qZzgk/xKXLgMpEnhPSjd/Dw/vMP+GqBC2/KPAd9gpur
o1nT/14p5sdGs+SVa3zlkLyysXh3p7gB0w7Bym2g6LTJrWX9fP+cX3nY59gHtQ/Kujov7+tTmGRq
VddGrrv06L8jlZuN2e+Sph6FARrw+6auJJC/4qz/saUsKkhwOBhCAYeE09i7Zb1JHN9NvlI+Kh8B
abq+A8h7xUHJ80dYHAoiShnnKurUrZdPnk6jJhMALmMTWjuqtN/Knelk2/KGuPqj5X6Dovzon5Mv
g6ue1X3o1CfjHH1sLuPeXDkvv+bcL34XQ5JUKllEnaq4fBXnQTxeMiA7Mruv6qDaDTpzju4M9uiA
fbCZ22EzU8d9f9vfvgSWwYxFQ6e8yydeTmFmNlgOoyfSXE1Go9FILETqhKekKlai6bcn6bWdhXNu
qWEVjIjFjtD4qK/lwyEtLXETMxXJHdR+enp/XVec22yQ31qly6P9avO8dKAC1QgRvJsGP8dmqE5g
5zepG92ml6S2zbN6a97qv1vH8VA+zGdrLXlQ5qv3+mvO5k2Ce4JGVVlmD+rAnApEQjX3BMD13FKM
FTb6cXhMHL7pMTqISCBtkGh2cjvYFnt1Ux6YyHGnb5Hw34bfAbEfkj0gwPt+tUPy9tC//tUWXiPv
dOQfSn61PkqRfH1qddVBwtXWRwjF1Y/3v8OasYUHMeJAatk44hqUf471EKK+apbMOoFZwiABL7uj
z7I28vOtX3y1QnXhSkTBT0GzAKMC2AdrrHSz/D+PoDBhyGRUuqQBUF28nQ3eXa/jHNAljN++OAsM
s/Lb5/c37+rlfGFkvlQvggBjqttCCjCiKvFWlcxdYni2V2Rrtaa3j/Hrxcwf8YWdDqLBgFIoYkmO
t1Oc+GhENoprG2sHILXcWAfdfX9hVz/Qi4UtjuBQx6WKljpE6uypmbKNTFH7f2dhce46pHVlZBo0
6P4/Q+aYKsNaaX7l4/zq+bzYNLEpTFQj2TSrfISCAVQO9Z+H91exZmNRtTLDBDWgDBt9ZD1DZHpG
TvfeCLy/4pz/+By/kpMXS4FPJ6Wehpmg3anDY+/vuT2blQfuqkd8YWQ+hC+MGFCf/WHAyOT7lwZC
rllN7lRZpyQOPihCM2yUSV5p1s5f+Y0XfmFzEUV3JXe3qMiq0CP/2InCfW7VN8hjHTuJYo5f71of
OZRGrVfsXn3tXtidv+uLtcJqKlJfxy5p5TaNDBvpHCQurU2CqOv/7ogsfMRUmehjTxx0uJG2pdSH
OoNJbQYrN/bqSSRSMlVN0cFcLO8TPXfGsrOiYYLzi0KLCbBg0MqV1VypgOCK/rCzvFXIXAPHk7CD
0z4bVBvPyJO19/XnZBs4kDDOuncrueZ+uETHtaTkileaO9wSoBDdADe+uG1wV4RIRZIF/QJ1F1bJ
t0hbbc5ceQ9f2VjEQVGC7IyYY6NxRHuiPzsIyJHbw3OzD8/5ufnS2Nl9Bi6/OK4myGvrW9xAsxuS
qkdt14UuzfRE2tBRbMNbYKZSYks/fXpDSN3BAnv/hK6ZXVxCtCXg5s1mUcyzDZ4Wr2xWTueaicV9
Q663RE+NTLbIszv6hfdKJa2s4soFAFCCxoJCY0SlPPb6SvdalYM6JlWAc8v4LbjSuYT64Upt7JoV
ifagSQsBsOrSiqEiqFonk+6mfnEQGZoFVfyEsteKw/8FBVo4Rjrmc+Pc1BRVXqI6cqZEjQYhjKvd
ysfeRkeKtm5qQx7k0Rc+ouHtIhqxmvb/6u28Z3dxFoQCLgp0L/1XkpPf6LZ/VJy50FDRgC1/CK76
YLngpHcwWTfJvj8DnHJNNzojUGUHn007OSe2uF4deFOpoldqUtmVaM8Sti/ToLRLEa1mbpk7WRtG
juw8p+ypuIpO4o6rQK03p3VhbOEDRLlBtwp+npvTsRyTM4yf92/c22qiKuK/DJFOs4yg2zKXDOuh
yss8Qs6XtPoh0j0BaXCU64InL6gop/ZQAvKdHgpoMwa++SCanknamUoVejbkhOZNrglxuhIBvO1p
6pom08ZRJYku3BvoEgX9isFgNDsgBh+ZY3AzA8QMO7iRyHHlDYIjuzWn9xaYNtukykQHFVifZixi
W7Wr5Cwt6E0gZX7suk3/c3DqjfT7HOiiDfVVEcmyOxvGMcRKBL1wv/1+rRj0tjY5/xa6rMlzei/R
tHvtPQJm9jDxcqKbu5moLsRH/ZBseic4Vbu1Mv6b07UwtbhiI9MdJKDIqttKl4DKsY9E0vvH601U
9csCObWKN2Q03OKdpEPBvJdOBM9okNh2z1HybAywUjtnQEOzRfk5GZQVm28Dg4XRxaUZR2pRZYvR
6pvxgHgwqoc/qRIhi7ZD+9OF3WQEdjLZ5QEt9N1q+fD6rv6x5sUHrBVY+yhqq8QlxVnZzsgqYJUH
+NmOZCtP8n4N6v22YLlY8OI7oouEMESFRfPSPiHWhWLuNrQpEqCezEu9DvV7E5pgkNaTJDOKBwW9
ZYgHM7IBly2Daggbb4sQiHwn52a49QFQn6KWSWdlIzXb98/StX1VAOgC0wK0Btfk9cXQMyFuokzj
LDXCDUKzcJbjullxPGtGFlsp5X0US72uukp+O3mPZvD1/UVcdWwvV7EIDtqcblkDaPNXcbk7MOg2
/IUUu1TujCYa99D7269rh/JNsDB/sBd7twj965FJtBrlWGaiifDYvOy2MIL73AdtvLK+uWDy6tle
WFo40Xnal56WWFKRKuogUKn5dI79J+Q5NtL4yRtqJGt3TDRaCYeuXgJQItTREOhEP2mxsSYCkbTo
2dji9/KLsc1uA0c+QACDiG/HTvyw5jxXDS72lHlEehNHGJyrsBo6ps50ioWNUG1nFCN6hcluWHmt
3yTG8+a+WONicxMEhNDanE8nQU/6PLafkuwYNp9b7WcFjHrlU169CzOKQ5a4bW9azCgXZF4DkBso
qr7TtoxKejZuApqv9BrnTg+1OeP7+zavmjRk1WQyFX3AJSCNQYN50ACkdFEif6hFCwUOLf/5vo35
u7w5odR5gS6pc/K22ES4dLru08pwxYphK32zJdvZDEaHxMBKbv82uJq/1wtTi+JV1PRhWKTejHSr
Upvbt6d2urEA+pxo1W3Xbvm12IGMQ0VGAsoCtIXFHUDUJ/DoJvH0yGHM5BFZOEWl3JsbzUqYLRX5
FsTfvJWyLb81g9ZjXb3Lp9h41iY/bJz39/nKI8HyZxSVCJTxTSCjonNRGV4w1z2VZINgw04XhU+9
pt8ioB2jreWv9Giu3Ugszp1CTg99imW0MYD/Qc1wbiJ3jmpnKNhRnJxhmqixfo4ua+DzK14V7IOk
K8DEJILnhT2GcaWaPlfu+4ZgxpuYRMzQGqZfqmtX8cqZxRLLYlYoZJMlhEsbE8PKldmSPTj9kxA4
04GIeGvdhAfvm8lMsLP33J+0lU94dYGWLM+cGcAXy6Yekj6N2bXk40I2un0uOoFFUz4v3fdPyrV7
ApqBOJ80VgUdtCgZmUqBdC/TgAlgvF1WbCTZLmI7QDviXqg2EvOVoEVrK0/9tcWBYcEJsDQJhsTr
eILhTOTuJv0GyfdOtZpd4o4p0tKaG71qxtRE+DaQTPTl2hQ8NhCWlj0cH8LhWIs36rDmZ97kpOQs
kJFYhUTNwVqGRjEziDwFiUT4Q96u2A57QHbnasNw31XCxbVbzRkEzApiGIb/7MFf1CubsAYgkzGR
ThmedWjfisQEgwxp1ShjBPh25WBcO/cWOZkqylTb1GXvP0MIOdOsiXN/VI9G8Vg8pq53GD4I2qn4
gpjkDCQMt5SkDu8bvvbRLDIwQIzQpKh+vF4lUplJaynUFg0Ewmr1QUlPWv3xfRtXHnN4MpQwOXo6
zcfFoQ/EdGSeImsbEA6BITO5jeJ/jJTyBNJip+hMK2QUyhrmlH78m/cPHAV8JJNQmju95H4lUjQa
Wo1dz6wCMOalp9qmIQs7T1YYeKNrEZvdMjSRQdNMITo3UxSfjboRt5YWqve1Oei7Jvd4/7laBx3l
uWMqmDri/6bM0PautH01N3exoaIgm1h9dFOqXf+hFSTtWJW1ea51Uz4Inmaei9Hw9m1owT6zzPoc
pYhGDZ0HDaXsu6+WKo5HFG2UnSU2HlNYNfVkNal30Bi+CdrMUBiw3VRHJgj9UARG3XbIVjnIEvuI
HWi10xTWYyiiKDUw7Mrp2yS71WrLYkp4y1PcMBueSc/BvkBWd1cYQ51vJEZ9fk/ThOH2PRWgHRO4
9Hul7lE26Ke6/1TWaXXXh0VhOWLWc/5CKQgvRqyg71q0WltsA93KD6g5W4+CUSZPKHIVH3xpHD8m
SAvz9orysWwD4zQxUAbFiSFUKXYyR3vc+VIXosjxf6k7ryXJlau9vopeABS8uYUp097PTN8gxsJ7
j6fXwvwSWY2qaPykQhdikCeCMXFmVyYyd2Zus768uheBxN/BMA0PHGgAseXU+qbUgfl79n2FuOWg
03tg9NBmJrlTb2neNh+teLQkRxLjZIQnKeRvyNSikQtxeHrR5TDcozA9vioqqpFuJYnNHilDX3Ti
qatb15jr7gbd7yWsgYovUlZp/m6hbjdCc4yzl4CCj1upAkCFYnALaXWmMciU2h9+NjQoZdfaURlT
/0dej+Y18zLuJQSDAR2Zje6AV9LfBDNrckDCg46OeT7IEGwm64hMh/SqDyEcDVHNQtHr4Vp916ax
+pH2ke+2XSlU1yBIR6dkpAVQoRbEWRfFaY9wsq8/5WizVU4xxqDAlCADsZMl4RW0MOU1lOb5MZJF
UIkA0CQbcrSPWmgV7GIzTUtkYxEtQPMWHR1XB+lCAEyEC9pU4DSqph4yB6mR4GoOGJ058x3Q8WyJ
wRnRTjIKEajGUHhKKcMQy6gOl8EqgQzRBNcSId0XCCvAGstlh65T61pAhtNtSqN/Erq+8yDdSGA0
RbicsircIEMS7OOqjH5Uc1TfBHVY7ky/jQ+q0Q5OPHTljR5pilsYIaF4ImZXNYLTHmqe4jsm7aEx
vvE2uC94jzjTLEK+obn4WGu9up9Rrjgmyw+RlaI4dmJa72QUEK9rOSZ6VRXtQQ5jDbD2UB+4sQmO
1QkV6PFF2GPyjWOPcstz15a1C/vchNsVmFdxjPZCknGbJFA3PEtchGSnneCT27owz3vZz/1jQkvt
VR2OwO2SRWXXRz0NbSRAJujUuklb+4pdm6Nm7dIuR4BpnoLHUPMRvTPiENh+FU86LlCphD+TaMLG
7hoqamJUYGWaRx4V9BxpvZnTYEZsYJ5vgyJM9goFl98oq6fE1wi/KhF10mh7y84wmIbvotJjuFQ1
6PeQmm2h9YqhuVLA/PtQu+jyORhDWLyhfCajutJMwMvMxkHwS3Un/PMurix5F7d999ibEmDndpym
o2LNk2uhinkV1mN8mILQtyfQ1IiJvYtmAk0LgE1bCdmh6H3okLCRrud+At7bVuH0KFe+AGgdPk8S
ZJEz4Uof+tSKr4yi0I9laTZ3QZeZ8DDqdhcnYlEjjzmjL4b8rcPVVD8Gk09Rfx8lCrSPNPzTBlFw
3SO5aSM2ND+BD0vtAtmPHTQs665V8BvgY4MnFD+s3jGSuTj0hhDu9RIl2d6Yu691r8R3pjGb11lt
+U9g9HRHAkGCSgSAV7kppgfTz00HAVrlrfHL7lWZBmqe6Pv6MZU1hNeoDIEoiXn8GBropdHq3X3V
BLlwiCbB5QJ57lhDmO/6yZreVaUBWRiLg+cjVneNlqLlSUk6A5oqEbny1VZ0Bk1dOM8gOXeqVgDV
b6xQfGroCp2fZiNNaB4a5eS6qRPjCILZ/KaL/SSjbh8PP1LJDBl8UT9OuJavNRD0L5A/Z7dtw/4W
ZiSoI4SZw8IeK0ZzZcWijPD2kGtvNA1JuT0LSnuvS528G+Uo/kW1sHmfsYgDZ0iS4UdnSEhDC1nc
OEiqSbkbEBWoXd5nsYQQcBVztFJx/E7uCZkyiIWHLIjQbI5p/LepEl54wU0j2oqYDIdUl+errtRb
wbaGwOqcTpRG6K3DAqdBmVEqdOu+bTMAc7M4cFMumod0qBexWWVYyNhTKPReZBT9F3TirGer0+S9
mCqvtM9z1pWIPMCaKZ3Bj6qHHomt14Eda88Uez/OHPf7pskhL7ZgGoMALv04lv4fzkbzLk6Czg6Q
M3ryldDfJx0HSoCYxitOGgW9RU4EMFi/Eyoqtua+jzlS+u4ggVjeDwieE2WuoReqAdgv3yi9kIuk
W8YoUlD+3R3NXCoeKGrzn/JYre0sm39WQAFtTYPThleH5j1Ow/uCHd7JSSjv8nq2HkZrro9mYChe
H4XtrVkKTybCl05sdZQi1jJV22FiAX3XtNx/yxAFhK2m9/qNT8M9XeWzKvLAGPWOLJ0VGscqsSRu
BJF5bfg9GB61qrLatsyCTyXk4iBR+BBRPK5Byo5so6/DR7PT6en0OQXsUgXTjEBfqv8Q1BygU2nU
vpMrWv8qTQqOimbcxHTaRAZRGQpa+8Ibvlzw46mO3+0r1x+oFLPp2EVxpBZG25C63JaQoEDGuG4e
zATBHNIXiieKgrjPk3n8iXyL/lSMqMh78pQWL6owpYgtFYlo2O0k9qk7Kf447Wa9K571uSsaux6G
5g9bu35FUF74SsS1f/d9vcrtmnr7HaAb3GmaGK5BS61tVFnYH8Rs8EEZj74EwjrnLhL5IDRhLbHA
pceAXBG9L9RDwgW1C7W6BjTDQy5u4R+3gYlUZKb1YBEDJY8tuxILU7gb82o85GFVIMnYit0Oybvm
kEiK+ifkqAOi26DuE5hZ/JjkIamfpB3fEw41x4BSuJ8AjCOsW6N6FJS62xr9D+j/5RU5Ux6RoczJ
HMfkr2MI6gdJyyu384Poh6JO+i4ok+KYzx3VxClb30EoM7mBTJ985SIZZwv3EYxyNMAis9HETZ+F
IIh34pCnndelCqW6aHG+aeTMnMA0o2+IL84Ownu5bUwNTFhpCCa0V6zKLgpz2oEb6YAfBxqAsCoh
8JQIz22Ro4DYLYdMcvSnRSf0T67pB0nmigJB9hs9fS+TtQfTg/aUxqUZALwg67c+auvSTo8MSOyq
WPkASmeVtaj49RfLFykZHKTyLhv4vjaCwekdCu7VvaZ0CCrqtfQs4+X2nEXprtenyQVDpqt2m6SA
ENVm9AhzqPseVYiSoFjdemU5wEJMW6RZeEybHtrjXH5kozkOvQrPCzeu2Um/iJGIvdJ5FJ+1Rzo6
stfMLCvLkVAf0d1aspjEQbGQDFOaZy1O2vd2jDRnrsoCzKI5mAfu1dI9McH2HjTi+DDpbYdaTYYw
Ejfg+AZX018ZjCgA7TkFvzOrt/5EVcsRnSIB9+fz19mFWNqStFpe0zpFe8DIPj4BCz/OZ2vm3e7f
0sHmSAf61+yFndDebpEF5POgORwOcKk8NkWMrpOwkNXlouYB4cn78qZ7W1p5wP/ik7g27SkJsqD0
uWWzM64CR7TTV+OYfPl8uOeBV503qLVEX/gf9/mPoxXKsOv9PqVmQY7eA5nrUJAHyv5zI3+f6x9D
r1ihNtygqZnM+TqeFAcUVwtiRjr7j/wnA5h/pUH3EH6S2N+ZlC83Nyik73pnUpz5SbutbkQ39gzB
Tp1gIw9z4RF8+kvWJeTgXmGIa/wSXljQib9b7SsorH87wvRhuMpqUmupb2exx0iU/en6m6SR7Fjf
+HDnxeD6RyPyxy/nz23DUYYReS/91P/w1voSedZdsxu+Bg/Wn/5dvgYyshGYubhc/vUh/xZvnESB
YiUw6z7MdS8XW8fSX4J0q2n1PPLzcVirOJM2KwWenmGZr4gVvfh/chdvLdwlTuu1bwP/cHhRfdkK
6Z73Fqymc1k4JyPLjTEdUIRiYez8PZqmnMbNvj3MV/Vb89Lf1iPp1K3KgwsZ62Wwf3sGRWmJtH40
moVzXdUizRPSfe/2VEBn7kzpwfA7oOKqim32A5f9imwukgLb6dxN+6s8hVrFeRnMfE4fQEXtSgWc
bcLnsVtfL8me+El10QvaAaIFSOB97hQu78R/jX0VBgO036ZcW2jv8Z+l7GUpFozGDWd+0QYpQfAw
GsCmdRhRiSpucCLjQ1LBkpFsNd16q5Lm4oI9sbH8+cnCqUapTYoJG1SRAJt8DIOQwv1r0OlbyYCL
m+/E0mq1SD4JK6nCUv9T/hMdkkeaxm+M1BV3aBYcfEfeb/VVL3/jmd8+sbhaH4EadihrLPOXcM0J
r9UxdvLiwch+NEazNbytiVwtiAl9tjnr/g4PDVuvzO3iPbyHlOkabMLAQRPLzX9zPfl8HV7IHrEJ
/zXI9ZGQGqqgJghf/s2xBFTuHbI94oBXvTd7SMU+blWFbxpcHQ+zjqZRvMxqelN9z4+yBy4FDgbK
jSSsqEzZ2mnnAeePA1ydFEItiVPj49qsETHT4Q/A6Sj7WRQvZeF7fr2Vjdv4juszwoIwNiAVyTJF
jvN6QacYO4I747XFIInAcO6ChELDd+PUvZBNYpzWcpWCprY0Dn/cibBVlTKKaQ9T9+YVR66b7CEv
kytg3ThbjWEXtwb3JopgkMOz1hcnhfhyBi6c86JmyzOvWe8kyTcRXcts3AreX7qUMrR/WVt9QoAR
mSiLWMtvMhrPir3qmj+XRE/ubB1Kl7yMzmEE5kMVUVVfzWKCViVidmh4xI0i3wpCPO2GoNk6by95
5lMrq2Pe9H3JLPKJBxXA5zq40TsNDvzb51v74lAgsGgmDVb0Tq42Wq+KLb+BUlIjSY8qumL+ID3/
ByZA9y3kBFU9a/IJE8mYTO6SXh0mXzM9OvJg/P65iYunNLeTf9pYnTBln6jh1GJjYJW5JIMj3e4o
X8hcqlCPFhcjBO0iHEhhI3xeSoftisFLe/r0J6yOHmFqiJpE/AQpfq/Mr7l+q3cSJNkvG0O9+MXI
Z5JWlwz1LKGZCVpZhbPOpfbdf5Rc40vozAfdVe+NyaZozwmvtsp5LqXFeOwBp1iABtzFVsdOpSIo
HrPBmV1zT/Vn+quP7OhuKQFdak+jvXQtviFZ2yCnTDolsiW7AFJ9HRyHGy3YIfrOpPffRwoN77vM
Ea7MQ3j9n2DbmP+T36ktb8mTe4YiiCYSY9QftzvwaZGT+nbxlO/CXeI0X8Xn4au11w+wTYXjZnnJ
4l3W14BT06t9lJaSmPQJUzSWiqMiyxKpKK2MAcJdo13U982koSeZIsP8UhuHotjqdL+8A/71jdYs
40xrhIHlwpGya97M/eTp2ZX6O8TB9450xYnyNw6yu4pc/+4/8lQntlf+cMpCqycyzR05Cx+1SPfK
0f+FkNJhY+lf9IgndlYeMaxpfxJTA797HJBJcZlT8w8R4lvTXe7iSxhcd4vnrRjEltnlz0+WFXyx
WghIhpEYhTRGg29S3cfx1p1g2USfraCVC+O00dq+YnALiEt1qsfyBcUtb4CNSbrPxoO9ybsod+rb
AArg5zO7NcKV71Ia1EFSoqtep77oaMpNMg+qsNuwcumSdbpHVldlrV3UnSDre9RBzraopVdtHB+7
0biixey6RK8K4e6N8+3SyKgyI66yNCTwlPr47coyHA26Pw1qZNAKFxIHscc5rDdGdsn3n1pZ3T3K
NKv9AWUTL/9ZhympvLc5OSbpVnf/1mBW+6wsx2G2UJXwzGqy4/5NywMi75n9+WK49JkMotcwgijf
OgNFIY2AFukyZSKJTur6UV1+KlUNRGtg6hnhyqlF9FiOgwdpCOXS/dy6vAxivQ9Oza82uaTUbUOy
3gAWKe+ju8kjubtvnO7JuF52Qn5AIHLaTZDpEpeMDUeJZ7nRj89/xaVDdkEiE3sE208xyMdlU6RJ
bM51YdAPqCEujaZ3OG1M86WPaVJbRdR2wd+tAxu1Tqy6r2s+JmW7u5bl78yGWXm9qGzdjs6XJ9cF
ixq5pXOC4ozVumnJ6itCVBqc3yKaDo5+1d9XTuaARbhqbhL65IOf0W7zsXG+kED8cvFfFpJsquua
Q9JxYmpBXOdpbDdX6RFhwtzWnfZYgTW0ZnBn0VH/KruiQODo36/Pw7ikoulHJxgViKsxo+YD/dbv
DU8a7wLk6grrqbTMjW94oWT9o5XVYiWRPQ9mM7BOno1n/ZVCrB3QIXvKd9rt8HPB5gyHcqs670Jc
86PVZWmdHEi8qwpBFRlb7VI9e2N8NQL6cKr98kQOZFfA030rdsn95i3nfM1imJJnKjtpijojClPe
WGd1PrFm3/3J8aV9JHj9Md8J3vQrag5BfRse0G7ztgxfiI4vhjkDSfpBsVvvR6S8JilCUNULj+KV
fsUAPQL/dEBF3DrvEm8+mLQfjZ71x9gDVf5KHtVd1vTWQXlpJ538jnUgJIPsXJjSaHiy9OjL1wWJ
zjY8Wt3j5+7n8hcGF0P/IrkA2D4fv/CoJ3JqouRO5BqFmV350P7KrgRP/NW5k9u/6zv9errejLrI
Z66XWT6xuvz5yboymry1SqTjAUaDyWVSE8ffZbQCoZK8Gdm9uJZOjK026Cz7FExqGMtlxCeDgI4I
xDatl42Z3DKz2qGA1+RqbpnJ8Lhwtxesul3so32zQ2rsadxXz/k+3H9udMvm8ucn8xiZPbpoDUPz
J9Udp19a77tKueXVt6wsa/XECqJAoqBHWEFJcJcrrjo7Qe1k3nhduYNrja/VbryNnrcGd3ELnHy3
1V2x7no04JGj83QL+YnomaSuTfWCHSUbn25rfKvrYh+Os69M7LVwfC6S3ylsu3ja2GhbNlbnvFZP
cW2VrI7Wf1faRymuKFD68flquDhhKn1ZHPRAAdfdyMUk+cIwY2PQi32n1PtOoHyxFShjEo//vik4
YBjitUB8b/VtCqOuk9jn21gSlQbDI+KTvtlQSfdvdz7DTDU0c2EdcbE+M5RREjf2NWri8j4m9btL
rqCU75L90slXvi0dMKmjHP8b6ZgLLgrSp7YAY2gyRl3i46Jv5VabLaO0vMlBje1BOgQeGr+knv9b
cOQta6slSNVLTIFoZXHQjm79C/HjAxW3+/E7/Gd301Utv/3jzRc9BNw9sDBaimhv/ji2WPGLzhqw
1nj+3iAy/FbcLQRoFNwpFXXmx55Ek3qgoGsr/H3hfOWSu8BNqecmwHN2VUO9l8u95Hst4u9q/9SJ
ylHxq1tD7t1Yyh9E6kypjnkQhBdzMq6m0X8TyYnbpvpUz7NvD4rk+iWFS2IBbFEQviJsfF2Ukttm
V6Mk7pF5f68r67+K+/8fSLncl7/z57b+/bu9/V7+f6DosjiJ//l/ZFPOBF3cIovy6Of3/H88/S67
H2n081TdZfl3/7e4i27+gzaE5RIOLoOQ/8L3+j/iLvI/eAmA9aKEH5g6Ui7/FHeRrH+wCjR1ITXg
rtje/xJ3Mf5BBJd+FPANVH9YlvxvibucuUb4ixRw0M5Na5apmIt7PjnCfCsWJjGWC0LDrbgP51Z3
hiaTM0rwuBnZvdyW3wu0PL9lnaT3Xk1b0Z1lxPkuNdCTsdVB6/dyJmTJbgkpCNAkIrTXdTkPNhzr
2VOGH7owm2mNE+m2WHeq0JVq6J2ZlIg/3jS+ZvvFzzZSnCw3v/Ev3tZZt3FonPmCjwbXShDo0lIu
X2EwJaVY/MnQf6HeypyutXYLYLm4lQ9uZzFFEgM4NAM7a3qo6GfQoxJTWmfnxwCERP0DdUeXet47
xdnWJ2BhXbBnGiwv/qutP3ofSFEjoghJGcFibJFBCA/Jbus2u6yds2HxrCatoS3v3tVJoetpqS1y
XJ6h1wdryp4MJd6TQdiI252Phtc7QjLsJBHloDXzIlHmIhqMufI0aXaNrHSEsXMSgq15DJgG4V3K
4KmP152TDf/wX+P4IFN0vnU+2l2OrpOtMwmKIQSliN3AU3blrrkNHqeYOqyfxj73rMEJHw16FDYb
Kc+nVV3UkWA30+FOQm2ZjxO7CDCoTYSwtxf3QnvNlpm/ihSsf6kVJf+9McbzXcc1huZaWrdMRYKs
+NEWwntDJEdyzYE4eYI9JLYABhCx4UN7kPbx3exR4HuIr4L7rZTHeTaR1J6iGgCkgQmj3L4apkXV
PuELpSFRanxdulPbK2sf87jdfggtL5CPC1Wl3VYFIUNOZ8F6rEYZkH5Lh46KezF39XJ6T8Noowvu
wkR+MLFaLEVC9Thliq1HgDnx2kT8Ylgp/d9h/5aH/pvkl4oHTPvXxvc79yzqkm2WVfwLdW3r7yeD
Vh39iLrQfhc+KDfl/YicTfVzplgH4dCAbgb3c4t/05XruVRAoqDpSaUeLvvjXDZGLNAY1lFqCdpc
JSlAXCC6BbFPbKTZ6ceOyk1EkKh8taP7uLhRY2crGXJ+l6Ifj0PSMGVELYyzesFYUOJQmIuOd5n/
aN4WnnqVpfbkWbucmqlj883yjHfDyW6Sh5oYJnJCREy6AwI43uezcWGrfvghq69uKuh4ZyI/xALm
HQz3JipqUVlteKItK8siOHEIYZVBrV+GW9XpgzrWJF5L+AIpMrufD+c8KPJ3YmkTgHLBtK6DQGXO
BgqVqvMMyR4IC8vTvvgd7Ym0v/h80ILK7udkNwCX/dzwuatdHAFLCnfHSbJ+wNXTVBfTgHr2JO5n
a1e133TawZqNN9WledRECO3sVBORiNU81qJuIQAwdJ6AKrk16BRApzt6kDYWxcVZ1LgPIohk4VzX
DtxURi00kolV0Tr+e/AketVV9QqqiRlMIaNIznCs6UE/bL1vLg/wn4bXULp5EENfCEaqxNvc7vts
X0cHxFI2CGPnJS6sEi6t3HtNWsKRAfi4Hjt/ApY+hT3bb3SVG+XHkv9H7AXaC70OW7eMC84bazTD
Qhte0AwrhxOIuV+PY9J7Yjl7dILaUH3+k3V/amO1j2nqJ/OjYYPihjf1qj2if03a3ULsZXwz6r9Z
/23a0oUzA07AApygT5Yu/uVznuzrrmo6tbWKfun7s8vgoTI1u6L1j1zhbhwgB4gbN6m//dEr571U
P2u4bc77s+NeHgGpC8vKjG/mnWXf0jMkO+Mx3uEwY8dySm/apRFtzdN1aOuH9o7O0j0CPv73z/f7
35X42Q9ZpuZk6NbE80PI+CEqQl1/iUH77Eie4rCVWT7nK7NY4UACgiBFKZrrd3eYGHXQlGpH0VLU
2Epvlw/wlV3/ob7Wb4KF0CK6VP9LtvxDeOgO/3aSZGV+tbKKuh8TpdE6D3KKTU22W/umHc/ixhFx
Xs63srPak7SWImSU6cuROLrUD46mvYgVJcfBnSNHPIS/N5NPlzbm6cwuf37yDaGYKHpcYDK8aUmj
S2wZGsMsL7WVq/Aw022z2f9/XiC9GuZqy0T0roSlv0znBB6fxn+vcRKw66TvEUqe7PF9+/Z4yaue
jnM5vE7GqQZS0nO37Dzdn/bzNNt0Ltr5+Pj5lrg0m8iAImpF5JdU4uomDnSt7UhH0J6b0IoYfm8U
f8vLbZlYbbpuKGlYisyOy35+HN3QkX/3BPaeVLs5dvdWscu4PXmfD+viwjwd1+qaT7PvaAiQSRbB
1eUkfIzeLU/bj9TS0kyS2N3h/86guSpR0pW+6VtjmUiuMNJND53+ODPG6ii+1M5wCNqNeT1H97Eo
T4a4djFK0ltpJzCv8TH+Vf5KDtMdCLS9flN9Ne8VZ7y7ig9QAw/5vvkSO7Swb8zxpXPk1P7Kx0SR
Jk6Cv4x4XMrhQjsUbmdTvzfLW2OW9mm/RYS5tCNODa6cjRg0Y9jqfFOpvYKw56jB90pN3M8/5JaR
lXtBdrqMqM3svGw+0qjttH3tRPWXz41cvMucDmX5FSebu+0mBVgqc+e/I1zSv0ioe0j7sb1pWCy0
nm+szotbEL4jWnzEBnl1fzSXqWmUtCpLpdb5TJZgj6CRPh/SxXk7MbGaNwiOtOZXFrdc/anyn8ro
NtQ2SGDnSfllxZ/YWM1a2kudoDT+8uwUflKNWL+ozqKDITjGorf7p7ecbS2WS0/PD1ZXjhhaDgJe
AlblPdIo6LlRtV7fo0+whPCj3/RZ7gUiM9Vz8zL8qp+2lafOI1Efh73y0aE2FhTs8PUMf/bUStkP
vXVraqGdm/2uMH/1oXWcEmvjg26tmZXbTk0eR/qM1QjkwDx3tq4eP18yWxZWPlrMJ5psOyY2jL+L
VkWZ3xaOa8PC3x7Ek23WpKhdKz5j8OFDBBptW8Lb52O4uOx51VlLpJvQ2eqZUFCkMiumgE8SEiKD
94nxq9Q31v2WjZWjFbu0MhMDG75420/gIXzUw7Ovnw/k4h2HNkziqoRYeAuvVlkhQ2ABxtNzTA9e
6FBdSxjHU8Gw1nbuUYv1UGx4peVvXN/GTy2uVlio1VqpjzzozBA6XN/YkXyfUHUimMTfN9balq3V
WhvNQh6TKKI0QL7ppttCDe4KgViRqNiwx7auxZcCCycj01eXAT+IM6HyGVmXXKUPgFcXkO9dO7nF
4Ez3/6UFSUqkkpxxC0Z5ebH88zOuC0z0SBoDX+Mzptl9WH0JuqMgbLZkLOfF6svxBqeYbwmagKla
rXpBNCLB6LR+6Z3bD0gDqy5KIo5vt8S9UmfrLX4paPvB3moHzFGjzFD1elhf1Mzsiv28V64WIvJ2
IvpvsOmzsa3OSpBFkxK12BqcKDlwl3MRDnCFg0Rf1nhYFL9o0HWzfc7PSBzlkZeOV0V2DKWZikLP
v/tPVtOH0S9e7sSL0f0vzdT39J4AfvpRBobiwdvwBK81bOW2pk2AmW+ehYfw9XOfcGEZLzK+Migy
Mkk8ED4abuAp6UEdtbTDxHdqb+4ytQLu4X8vrc0y9wtL6oOt1SALpjwru7Bl2s199mQlfxWSqZN6
HmhJ+Brj8sSNG/SFrfLB5PLnJ/OqFVFiBAMmfdRpJOvR0GiYGvsNK5eeIh/MrO4Phewnldxipt/l
x/Jh4Wpnt/KRN/Jxfv1vSLmdfzW62Yk48B8SHbK42ixoQaZoiAzjMpOPcLzpLfUyp7+yPNp6b+q3
ZZeCLW6czxfL+Z0WCUwwnCRPFob5WemI0VaVnCGhQI6qLzRyuHn5o5mj4VrKYKqYfaDdjVMMnMRq
YrTZVRk5HS0CiCQ34biTLKobP/9FZxPBDyIBTkwUQuaio/fx+07DaE5yOqB+PVi2j1DgTBhvbHd6
//a5ofNPvLK0mvLRnDtZyLrBSxvxWimVQ5iOO4Fq6r4Z+f/lt0ZK3Uqpf0dt/6QXw/dh1F1RzHef
/46zQ45NqtPvJRkWh9YZQL5vTT1Uip4Q+jwV9hDqe24lt4E6X+tddVso6cYEn98ZCMYyu5QBQ/Qy
+OYfZzgDziNMY7gstaW1IfGa2/4La82x9sWuvo3uq41Q4vkTYGVx+eYnexbnI4by/NfiIhACTuG1
Sf4i6kec4PRc73mIbr106YXir/1wKGCWmCmNgYq0MP1WA6W4K6c6Ph08AcZgi7PoRMz4tfhj6qD1
7RKDnGxamrJrKZ3s2xAjjfe8CNRnQRnGezNtit2ck5uzB200aSACgdM+lmKY3HZNlV7rgSrIPC7G
ZrySdEEPdqYRSTvop3ruUDPQfZObetLdqe+jzu0Gw/gWZnl2aA2BImFBnV7zcLAgHNUxaz1KGzJj
vtC+jYoF2ymRgMb44XDfVFF0ICJsHckSNpDYkjHRSOso8gHKXXRsJIl2+2qsXvwMfi20MvMpHQJd
dJupU75R0jHQzBpP0WCHUt0lDr7G/JVPU7X3k3gevTzNmgAAYgSWkxBzaCt+Gqm2kWfT9ZxNw41l
hL161WuDFe6GLBUze2pC6GFJItUhDJ3cvG3lWL9Lc7+DaiNGoyeLQfRdLTL5iupZU74dYTj+oYRM
9hAcLq8GpYp2mW5IqTMJocy3UNXEyyOrbm1TagLhVqhl6S4cSqW2h8xoM3uIgPCj1219F9qGpi2I
Tgmdq0kAM63ppB9EyIFEjqpKs0dHnu2WPijNpjiSNJTfZ8Y+VsZsF/RyvMsZ2jWTaLR2P/ZBw21y
zmAsqUOMgBu3gwVy1Ar50zhM8k8hzn137ALQXzlsJHrI1B96C5GsoHhfNNqXVhe8KC8fYkEbUw8O
/XAzKV35IzGyVvR0IQyBOlaB/JRbOQ15hWY6urEMRq6bA72g1qGkxufakFvlsco7Ge2wdtbvxKAo
GzuZpf5tKqZGd4dcB0mG2s6tkdfha2wluhPOk985sxaJ9AMmsVrZKT+AxgyKBjRob5kGlEGCmDfP
9P/SrWFMf8KpifcVSKbSTpCGhiUbBjzP21TtbiHAzjDaEjOcnYm2WjRDJvNWmMXpVfDbJNstIRCk
0uPU710NVhSF0HGiP6EvrAE1E+gB8VVluBEAIT0FhSG7Sq+buzQbote4mZPnVFLnu8jMyAP7mdjb
tVzArYpyjtrKLLpdaA1Da4dliE6JSkG73/fJATyj/033uxHCzFQcfKklm5yMSK/YUV/roLPUPCzd
Jm7r72GViNwx22B+6uuhGWzqVsfK1WZ6AgF4+cZ1TnP9vvWL5Dr16+hZNWfpUDQSt5V0EIvCjorg
NzjAsXVkrRTfw6k09mMHdE/oq+xI6dGUukZIUKbOdZG2/zq+7ecKjFIcCO+V0cAi0qdycPV5SBt3
0rX8OLVRdRCLadw3eZkhZz+FrWMMg2hPE3V5ZT/o73IDqCoMcus2gFs2AapVVDcAV30sCsn4Dcgp
klGDMEXgV1JQAw2TeMEWvvHWc47eIEZYXLesn9jOmzyCbdgppGS0sqDnIZ7e1MFPvFjUml055eFt
pQOLgo2ZvbdUddwAVGSP1VkkHNIpSrw+rknpKrL1NfJN/SqViuhhBHrnNGGQHqlPygIPLICJN0rN
lxBCpUODrWR32SjdxYJYSE4cl4hc1W0/253Q+pHXa1MgeUov0K+qFXr/M+D4Db2yqsrcUblHvrRZ
yMVRRBP7oRzj7lAWZmDjkMNXIauDfd2VPNiBG05P/phD0rN6sjLjmFt3U9iUiF4GOZCwYdBLx2Tf
wdNPwrraB7Oavfa5ZqA4KtYdWMEKemUfqGW8CztAoz4+B+yYWIh2Jaj+d83M46dZmn+2qpTtfMN6
DmMysoo5xY5QDr99Dh2bapwn8reyjZqdcizVfiFjmcWjLCRAKychuVIkqIo6HsYpgva1Hvovaa9I
tp7FxZ0l+THUtJYr3swM4S9+SoX4Uun9V9Ucy3cc3csyP3YlW29T1d+afdPsw0oTnK6SloGoHAJV
UTpNPYL7lOrrXs+p+QyL9n4qzMTWqc616zD7HZbVo6Ai7aTn4WyDE0quaylDkjbz873SS62N1Exp
o2dR20IRk8Kb0WltBRxpYcaUL5lC65INQGUYdZTrtG9vGzESXzLRDI9cWsv9YPmxk4r5dW2Bv/Pn
RtwLFXrvETWE9MSlNdiumv6mOXoj362mdtDO9BlS33ffzwh1CZWWt6BcuIFKYdc8/C/2vqM5ch1b
87+8dfMFQc/FbOgzUynvN4ySqkRvQBAkwV//Pqh6piVKo+ye9cSNuK6qBMIfnPMZN7WWOM/H9TKf
5uHZKEkdudNovTE6ukHeENRAZ5zYmLE/1dRlDy7uwCMp+Z+VTjjV5naAGDKqZ6mlKyD8wuPAXXVQ
kKcF2onDZAZjUbq+0S7ijCg1FA3z4qluSArT8AK8HYNWDKurH4AXy/d2TZsAynLPjQVZCMdt9hVU
+H2DkUtgOfRgdFz6a1DUZfW0FXKEnLdKwJvipjbdPoaOnHPO1M7dK0a+L6B6OuLgWFUImdpgJ9aK
alzXQnF25dRMl2qPZylnEwmYWb/amaN586CNSQoIhl8D3BGyScNI0uXSnqZH2tvOhZOpdYL1Yl1l
MycJq2dYXaoMgSus364Qe8FeitbC9aB4m+/IqEFcAkq+vjEoaYAruPRVgZSK67TjVU3d9MzqK47i
QNVdlplWgcPf0ivdmOw9wTW5G+ulT6yJ/2ENr647dRx95ri+nj9QrkSmG7rDjW7kj42p579MrqqH
yuQ0glNTIArGIe8K5VOlhQaqUvbrcUxnmjDOyK32LpRKpGZqIdVTG6mjmuppAwSflb717zKrRaeV
1F+KheZes5YC41QgdOdFFWiENzCyX5c6snAAo0DeW6BeqFByheIuAhqp7tpWGvSCpOIrH2coNEsV
WCasfvDUd3HYTFgppH/HFix5zdwxOF77K+QEgqkf65tUCs3269gHpmvQyJUytKxyukSnkxXrazYm
U2pPyaxaxcHlaR/pUsxW5Ti6IRksdgbJ6UGtNCsCb6kJkZJBqXcd76yWH1P5PaI7X/N1fWZSODe1
GdjiUkzXlrK6ilLBqEdK7c6LxrCygBElGn7VssUY0FGM3sqBh3WMgZ9DXDWHREuXepT3s6c1yHuv
LADkA2AFqeg7KYaJTDQ1kKJsxwSKrGaQ9ZD/BYkQUpW5aV+mUiEYRudYzq4GwWCpH2xIJeEiB0xY
lerCyAWWcHTrR48xx/KFVCGem6rYQ6IaShnOu0xxLRWLraJYw+Jdxnh2slKPFAgRIfrFtRnxxXHP
Ft2BVi0iNsQsmlRGhnhfttfsZgWJd9JzfxxLhOU0Syuf28K6xudVkweKrBpCurpPFKTQ7myEvm9w
jsBVheuCHiop0EzMgr5wKdqMqwD6zRmyYbFaDfNxkNLO2bvI87ve89BA+nnIpqH1oTBp3atqDm1o
VcpEA1a1xIVRikPXVfy1kHLS2khYsEqJaYa4K6DgiQWqFKA2jJkccylK3ecpFCcrW2ueB5emN3bV
8cdC51CtLPEFwgPiQ7mzVw06GG2qUI9Brn4MKntSL92myRNazivcjF37xhwqeguTPnJV4tIuEmrU
+cUCD6nUG5S5vQF5be3DRuIok3/MpEQPRkUP52K+cvI2UZ05bKiDcv+inDJC+5K1B6oQlR7gUyQn
8AuQaYF4qY47e4EfkaQ9ap6YTkCyvsIzkLnUEXIgJEVY+sXgT4UzPGxDBMhwV3O1H3QfsgPt7YrU
TB7ZvuH+0q964uN0DdlOO+AcX59+fqp/08dPH7BJd/XAvrfZss6hqtxU2k3d1ifSTt/kAj41sHmx
LlWjp22NBlhe9hFVNb+i5a+xqIAG00dUwS16Ak33XQLoU5Obt3lfzthgDgaVzUEKVWxwOaV3XI3I
ANie0wiJ79IunxqUY/AhGdBRnOijggYXEABbXDsv+YWUhAFga/Hb59Y/CT6RiZxNHuBTi5uShTPo
kGe10SIE5F//Einxzrj+K7N0CvT63RSCDSXxrkg94J+fu9fXsAMuWjKHJkInXyn0PDDrNA8Q94dE
66Me19GJVfPtxvjY5qaDOcIsUfRoc0UAHjbXuc9ieADTWGJdGMIuv0KYDGW+LlJ2+tMpDqJ2qs+b
Oo3Z9XoPVWTsixia/MjwaHea4ekvNchgjdeHPEBJ3h+PXfTrb8WhkdqAcLpRbrPWO8UK/m6XgiUj
cZuwoDLNzQxUk0nXKsPXtHb224Au9zyeKkzJfbhdUR+b2Aw4DCNUPXehA54JxWv1SwUe5pO4/fm0
+YrAk5UaDVR98NBQ43sf9g87pXfLwaBMduRsBM6+2ZOkHv0sdC7VJ0kA83ikn5swFQVk+Uq/FA9w
N4B07vGUUsg3W9bGawIhNKArwNy+r78PH1LTrMly11ZRyRl2FrQeFb/YteccaGnVKwIjO7GgNTl+
n8f3U4PbEjAg22mnLGgw35W3856HSBr65Q2cqcCEMSLgOn3xXOAzXilG4WmOSNhEUBMvj7oHLbVT
F8/XAwSfgwmwiHSm+5KiXR1qLlCsJu8wIXnfNEfcNx6UvcMsOqXT9s2JjCod7lDUbiQHaAtihV0b
aWsdAt4sdF2I7b+rOoE6epO+mnenSfTftUckrQJFZPBIsdI+n1h1bVZ5xVwS2hf1LYQLgJAbDupO
Elfa51MWkF93Dg5GFQoUAIx/o3BmrqXujnqth2Ob+aZxxlaYXE6ngpFvMs62Jd3FoDWNPJe9hcsW
nQrZfKPRsXXSeN3ZL80fknnaTsduIWF3AX3v8o92/fOG/Vrx1G2H6DI6AR3XBpfv80hSMwP4IkVA
LeFkmq8HiOgSM7YiPJiTn9v6ZhwdAHNh1gRSgWNu0fd5vhhFl8Iexq3yG2ZCiyif70XdnFj6X092
lAiApbYIzlL7i9+V0jdw3enhAWAyeMoPt8V8RCrOW/Irqz3Ro6/HNppyEZli4RNkLzaFH6MuS8Sp
DfwYx+Zsrda71GxPodFlCf/zuQJrVwMLEHrZ2FtbwcVczLniQuk9rMbrAly64rmAzaNBHtL1toKl
z0yuwXT8fxhDWBjJhAz0Zb7U3evMxbs009Eo/9XDK8KY3bCCknyPqE44/3GIih6CiW1gFaLIs+UT
uJUGRGMLw9Me+GE7W8PVUnb/6dJD7hjqfpgtsE6/UCM4z5cJxQyYuPbCU/XMz1S4vA0ndJW/WQ42
/KttTddddGl7CiqwtnBYi1Zc0gUdkG8Scv9zR2Rou1kNNki34Kk4siK23a5pNTEnhWAOdD9f6xmV
+nZFnUU7Uy1yoqXvOoMCHzR/bBB8v4gOoC7D6taGvSKBp4SuZb/sGqr9P/fm64kg2ZXEweEKMxGs
t8+HDx+bhqzAd4YD7Bs4/VXDjaN3xN/q4f8nef+XiXvv/07y9mEHw9lHYrf8/X+J3brx37DDAKOb
aDZuUc3CQpv/sPF//Zeu/bdmuRJoBr0ncGtdLIy2G8Ycv2T+N0BbYFmDcg39SCyz/0Prxs8DzRsr
Evqc/2R8/2/y+eXf9cs2//2Jm/q5DGpDegLqBQghZUVdQ4v654UhSEtqxZ50XwoZNGEeFSUeeMjP
H0TCT5ELPq/CfzaGmAXyxLjiLVv++odQsbMtcLOWSfMz86pJZZ4/FiBMfBj6f3bxY5dONbJ5s4pZ
IVkuTM0vDPAH0+WyIzVsfJcTB/f3zUBQA1MLe1BjM3BG3zGuDWiG1Kg1oC5qMpg9jdqJ3mzChr9j
Bu9RrBATBg6WXFgfx8yaq4nqaoeEbAyhTNgGrnEHmZ9/Ryt3Exj9bQssXgNHEU5XuFt8bgu14LRd
EHv6UnxM83MfDioB6qDQDQUiSQTLsamU4LRm1OcT8Gu72ud2M6qXS5cyzVfqPLB47zF+//Oi2MSx
X5vYTJdIdW1Y2Ci7hhyoGZFEQTJIgXEDOJ3/RiLjc2z0tT3Z5Q9LvYYEoQOwuWxvwRs7AjTQh8VL
60/9jkJ7hQNjJvSgIddFcBJeJsfrX3fX18Y3+wxSEbkLvxfNnyI9AhW7qgIpuznjpS0Uv/1zKq1x
av42W07NYTLlyPYU/d4cQYWauhPb4H3p/dSlTfTMrB427g2WiMSlqFfZuRY351LTtonXg4L3lnhk
EQuaW+0MvP7gJErl/YbcfgA0dGDKjagA2czNPlQHODIqfan5Vg2QZ0P4cCPGrtw3pASLh2dWtu9W
SPmg7Pknc5FWRVU8GPVChZccrLG62n11GWQNUhPOL1navY3CNQ551cAVx8qW38zOYCiileWTmGpg
AAbFjlTWqokiTNQxwA72ldxaPM2q3FsypWvcNwb8TcyCwarJbvYqcCMpAEsFQZGXOyKLaiTovZ5T
LHJAQ3xALcrLeimAHsPvjw23zv3FoHXQVtyOFjyYkK8vdhMx6t0C4yVv7KzhyYH5c7RCDdTX9Qak
07KncSH0/NCvupJkxuDco/z0orMmXlBV8ETarch60B5mXMBalJglPCKv6mFB6U2HkRFLabcX8LuL
KdUhXkGL0e/gpxXUHWpPZTtJFwCyc1tCUFaZAlJQmIyp+yJlMESqilfbgZIcSKm2pzKAmIUzJg6t
yTkixl85V3b14EbQcUpai0WorVyCweIXpRINLonprKDelTY3rKlJBHyiv056gqF/ENlYe2xuggyC
4b9WMaSHdESyeGK7yaGw23LS+9U0gmrVDjnS16YLF8t/GGARaD2HaSWl7HcpxjeTgnfZwn+XTXT3
jxnR5ZzbgKEMdRuKdkmUTEr2zCiJqcZZoZew/2CdPzj5HVsNx4e111kPgQW4B4op6PTmNwoxF/8Y
envuUE9CmQ/Kb55V6hXq0sYvagnIV3TQDIaf33/4UP57juA9BD0shCFIWm7ug399/KrZFy2+xZEf
RczF9Up858JRh8Nh82YRlJZlVzT0aZSdS9FLsYqEotcnTnJ5mGw2IgJ+mfbSHQQR20dMNZFmmt3W
BCOaXM4+nI+LBMgWqAyGLKjrffoKsZegCE4dchu10/fR+NjwlhRNWVuONYIan/vpURMeNMtjOCp5
2VWzL+HsgBMITj8AD++XUCqe8uS0zcgGn/f1IzZTQk09S3uK3vM9rb3iWt4rMpE77cUrRVxwWgPm
m0DnU7c3l7OW1TrtCJQxV+NNdLpX1lUwAuTy87SeamVzPxs9wGxuCgXXmj0SLVymxlPNE/I5J1bO
+9h+uJNLkrownsQEtjhJevsamFVkFaKWXv/cl43A99dJ2twVfB5ILVVEfGFCe117I4GeVEmxx6aP
nVcoyr2ZsMCScccpXON34eLH2domR5sUlcEmRdMsNCGG0sX1QcIo+cXpMOPd+OnLToTEg4UapAl/
6c2dXMCDuRs7tFV3HoUshnkznNWXwxlNqns94jGUY/3xrYj7t1eZFa52NOgPQwj8X7AAct9Eva+f
INbIkf3pkza596xaxn4tXFQU2BI3AniHxYotAKadadejtkk5TzrS/EfZqX/O94eB2My3Plgoaqdo
1bbvxvGoDpn/84r6GmDBPhyabxoiEBsQ8M3uQECSyxchoh/tisy/Z+dEPmWTxJc9kIkHTCNw7Xhv
bvMDyEz2YMUtBkilVhNKrSdZ58upr+9FgNP0pDbRNwsVLeIR62iQ/cUC2nTJKM11IYBZ+kqyRnZE
Y8TGyLueS+6+8x+aDf3tH+wsVNeBqjmyU5tjE8by6Tiq8FxE+C/89/6hGHAzhTATBXResqFOReHf
zRk4HIbMnuOvrRSJ2XB3gRu24bP6tRR3zSlnmm9/voYULwyhdDziN10aBM1qCL/DRpJdufZtXZ+i
I2+0Fd4HTSZbTUOX0pEQd/r8hinMcoLtciqfngJYcIiNHebIiur9qXz1N68zqNghFQLhFOQNv9RF
a6PBWwmWirjV+jM7khF9diYgDAzd8PjUxJxsbXNIdHUKI/YerRlXkgwkjg1oPxoHed04ZEHz8vPe
fS/qfj6TPnfuy+kwkzVTiO6L2LiaoE5p+fVFdbR+r9cECsH+HOghIiVIZvxnxc6/E2iT9wQSlE+A
7/g8gSawQhPCO5hm58cZ2lHln5+79n6bbLtmA9CBUwOqqV9sg/CgqNt+gfSHrGkYFKZrTixr6K5f
vrUH81yP7ThNtEeEQ5Fle1B4O/EBX5/ZqKYYGt5lUMNE7W1zBWl8KHVFx8Eo8CxsMm/YCaQugFwC
g6D0INPxsOBjmt147kC3Tt65SDv1sbkrov6q9U8trW9ixM/fs1laTdr1zlC/P/vnkF7PYfXLgAXd
BIJB40mlvvqBBcQfPC2RIeJwl4bipTux4r5egkhE46oAg1XO7hZlMAv5PKQEb4WdGUnVPjM2IjU5
Kby2jadQSzB1HD0ONFDxRtgOPvy1uSF0TfU5guEhyJI2kvYXML9Q0FdArHYm9TRcHqfUsrYd3Da8
GeWyYEPOR5MgvzHsWDxB6dWItORkMCXvoI/Le9vOZudyk+U9XIXh2+23O5iJ/vUx5cG4BHhYQ1f2
lCDZ9kyXDaKW7mC3gn/0pRq0Mq0nKbyb/am1X0dAprwlY5b386b5bvQ+NqJ9PhWImxIjQ7kAyyNL
mv2YVDs5euwUsUf+nO3oAfGFkjgSl/D12Jw+lg34oJYvxBd7mUusXGSXXR+Y58hGluK0h8F3s4Wi
OJLYWPkWxvFzv6wVTtO8nCGKJfWGb7tr0I/D6gjIHfhh3hifWv8buQ5k3zFbHxvcpL2apW1TRDGa
79wteAv2ETwTkIc5FqED7wvjBrqcSC66O3ABftGoP7LDKXHn73YgJIgxxjA3g/zhZiP8K/sgQZmj
zDpYSD8AofzWIx3x87LZHrWyt2ACYibx7ka+e9PWvzIQIHbA5AzwR2+Q2YeGar9oKaqgkpmJn9v8
clWjUWwF8JJR9pWxwSZK5O1U9zow2HjOwCbJLyPkwmQiUw/7WLkFovdEe3KNbNbsp/bkBv3wRJxE
1ua8XInvPC+BGrYlfPdk9puYMC1iOxpVQRadhLSgLvqlXZfIjLCuY1khBb/ppzrZec/TYvXdkjzQ
0r1cR+eaj/ZDX6jR4pgRfoNPxAJ2R7fcsJrdTYqqXkylPV6ZJvS9lrKIIe+MTB00TAtdVS6yTiCx
1jZP2do9c4lznmkVFRaSFGI6APv5QJTVHzP3tl+EiLMWYHUoBgBNu4K+ZCPtF1uayHyd4rRryPIE
vLFycHN6DQdzKN91v+0GF6sFsLBhsPMRIXaUofwbDnYHhmSb77W0mxIA57WLDGIlfg8lco9W9vog
BrjYtV0Pm+SM3ZGu/zMAGu/lXDd9lVfnE4OV4yQZGT18gLzOtPpHd4TIcKmdwS77brIawIuWwT12
89AhddkkqsbOHQ0W9g4kDb0R/JEWzLV4bScBZDLcBe3aR5IrqeGa4Nk1goPOXkBVs9I6HlQX7+Mq
o9Gs2stD26nuOUW20avXPMltO2IpkKQ2HrI1pV6Zub9rspahQpfdqluwDR+kpn5rGMAM5FfQH4R4
Tq33R03LbiGLH5NRkEDhBveyHooVPy/ZrytWymeqYDPCMQyR2OaULStGWvwNUt7sRQNT0mUvfH77
uY2NEKE86T43srky8tpMc2iKw7dLxlkQywXzxO98oP9rHzQFNTIB18GNmIb05Jb8eqx/bnuzNTQ+
lm03om3knKS9KPSBZCZFzQI71gA4/zfqUd/txo9jujkFbAHMQbr2qw+hhV2RN4+aCuJX+jaN42tG
td3Po3uqtc29BS03cG3k4E72zuqvdSx7w7l33HgUTvxzU9+cp58Hc3NlAcdGMZ5yIiG6mktXUSQP
96sPcak7qHSfypl+DTU+Nye7/uE4XVWD1bZsTt1L44EiHvHgPh2JnmpmczWBW8OdTu4B6FVfKPUU
MxRiGEX1Qfh1fiUG59pQHk8MpdxYn68K2TdpqwAF2a/k+GEwQRfssEgGUCeQUiBJ+5DeLCG5h/hg
cKKxr7HU58Y2PXSIqLRRoLER3BKvSGpE2obnoJbx75UvT7UnR/zDxIEGobSZg/YgtpY4JoztrcDy
EDImBuCdp2M3wBd/Hs6twIpikUJJRbn6czk8Z1r3VI6OETCLw8SvaQkNO4vGY6vCzwyIbU8pjGun
VV4g5gU+CMWZr4EFG9ai8isCIWg1jY2h2oPWeFUtbdxCDdxz2FiHDau7HYf+30XbzssVCKUO8Gv1
inoWtGozgI4CIx+S3lEDEzb3pdIelIUaF2vtCiiGsgVCFtVhhuOYD2f3MpwYjZuO4ofkPCHggHv9
Wj731nrNTHj/GJkPyY1w5JOPOj6OZxjOeELj8Ny03P2UG1elwXe6jSKYa1TXoEUl0Ho4gtMXVaN5
yDX3uVN5mehcjezRTFhZnPVzDQqmEfQZoPgMTDeQroxATxcYXTjN5OVDRi/7FfcNHYs8mVRh70ye
V+ekRAExw8fuWiDO1qmxzsB2pWE1a21izl0ez6lCgpzNasJpq8JiWRGXhe0MR5SwXoRRnY+80sOB
miJSFL76+aRe81KdL1sNSjyrmOd9ao5K2BqFGo5rLvyxY7ZntNZOgR5vbU2XJpCJoOQ6fWKwqthV
pevErUnF5VjZakSqSoDRW4RcFviUtCn8DjW/Uhb/bFQBNVQDh3YOFuTcAkWF6IYsGDaydNjLImKq
NRAd1azRK3i7xs6ydvtSlh0rWYBUhYkUDGqSqOTuGlmkLDD13iwLl6vaxnx2X2YFp28ni5schNF9
oacs1mTpU+FD6qvwLYgWqxnvDLD5Z1km5bJgaqJyOk7IKYHqZ0cEcvZBpvS5X8pSa9ek4SzWMwum
hmOVnVfZbB0aSAv6nazOVrJOW5aVgxkFWlvWb10Ucp0xfdRa67D2tyXVX0F8Kf15TCFeB5N7j5eX
0Cc8mI0O5RxZEy4XmDOpVg6IfYvSMwhW4OCvmY1acAu9Iqq/1fbwxlXlMsNee+oB+wkB3oQ317yc
zbTozjJZjAbZyTiALfzmykK1I0vWLWrXM6O/h8a55bKi3XWIqtJ+jHBO/Gll1bu11jcoudWhmZr9
74Ebnd9qfWi0/V6AiGOv894xxzOlYb8cdT2ni7LumzQLFGFE7syfl7nx3a7ABisPDMuAF25M0vpx
6QavIQ1s2vNIsX4PSCgwVgSL2eGPQayIzdFaL3vbFH47AzfsqoesZ6FWPA49pH1I6iOpjf9c/doq
A3j2+UBG7KqiDpFmP8K2Jl7qJhx46rcNi2shQthXJJ2ah7gqb1psWE7gwyfU23rqxnhY3GDMsiMY
jDto/f5uc+UAsqHH6iGh5hCIVg/rDvQfrfTs7GEYXc+gF+poP7sGjzkFIN1dkC9Z2qAXoF20c+Xb
jgKZC0PsikUqdInDiP/ZW819bzoABAxRajjAOMIVdyzuW0WcpxkJDM79pV8v2YQLAGtQZEoEtr+n
VutVUVg7vbMiNbtte/xvI93lrpYY5StNgUaY7QMKIiCAtGB8j+o+B95GZQsORuewzg2J7HKNjMJN
SFnvVEqDid84uZusoxa5JqKUiUOOArIC7TN8QYMK9R8Du8PVIM6gNVdVMw0eKdzSWxooOpmg1GZl
OLCnwnyhI9kzxvxlflOVhwpMVLO4RvQaDzwDVAtYlebGLuwARRB/4g5q8/Cvr1LPEAzxHnghOY9V
gMaayQ2h4Ie+/HKHFVIdzYKVepePZdxBjwvvpySr1kfQ5wA/LQPDeVwp3h8D0hD189hnyWQIr0lB
SFQR2Dl4WQwtqAKVdWaNRSzKFLodJk5VO3b0Aq2gD4stn9bROOmaJxl9qdcXDCGv2/mphme+gyig
LBKQ6nxLu9SMSwfcEmtuXzBTQQ6/E1VUSAL2T1pnqp7mZEmVw3FZWqeQJg9UkMhpcwRHERKA+BHO
H/z0OSz19aksEGordubhJMLTd1meSJVf2KMOSpZTGEnZ1zyyZtfyzJapodZ2zmHsjSJZzTFLUJko
/LLJxkiMDaS1ueuerbqwLyqUCn1TS7XIQSpqV2tWcZf1JV6+Fuk8plWDx1MKPd5+bYIqJ2/6YtV+
wdiB90vg8Oqy7Ft86ZpnoaiGKqyyEvNJcuVaL9fy1urYfFt2bLiYtImeN13hAiOX582FOvN+wLy2
PZAvNhj0M55PeFdaXta4iz/MZsy1ioZA0Y8wKIJYVe2MkIawXhgXdwYZoN5VsSRN1/OlGLLLmdKL
acQfV7vSCkpXv4BixU4xQR/L7DQqxBTnTnlcx+GMcyvpFZv6vZJe1Lb9S2TpY5PyGyi8gG296CVU
HZpdN5kH0M/Pa8VJ0qZ+S7M6rJgKLNzl5KRWuJrNfQVFF3V0C88wF7CW60TjAGC4Ni6RFv9i0Bwz
ZnTnvWvuBq5DXmW0f4OX7AYw/YIm9jKBCk7fgGMfd4B7zh50dyKtxp9SZxWyLdktplSFmnd2KZgI
QQ0/69vqYPfzoS957lvmO/E317Bmh/NywC2bt+sU96QhibGaO2cY34ZZia1C3yNLlXm5pkc1UahP
F8cbaY8kLTjFhdOCr60luqIluYDv91qmYVVVcbfMu6opk5mV1VmuAwaTdgcjAwPdLsrfhSYgrMFd
7FHnRuXkqRjL+wxKNYPR36trVyJnMNwvBUye1ewPRKUfRWGdz0S90xZ939Xr2TqVv00OoYy14DhR
qvXPnFqvpimgUrNOPdQPsqSk+HVetaHTQQpCgxDN1BaXEDJhXpuNoZNmAslnus90hYS07czAGPrM
q0gDtr2l3iu2fpZ2gkObAKi/GrIlxtTdUgUkNBlHdMsV0TOy64UDCRl7kSIJoUnHuzFLX1JKYxfy
K1VjXJGp77xutdegAl2MOdpVOtqvDAcCgNvR0kHNRCFHQrjvZukRv/sFghvXeVefzzOLFMc9or72
oLnlXmPdrlrKc7MFQFVzbyuzd2D8Rm4L4rxwMc0e7EUeaQslQxcrxivz2khcO518BqmXXkHUlMFG
mGSk3GkOIKeryc71GmuzN4XjMVLs0lwEZJ2OUEgB8rC6q6vqCVI1sYBEh9eIIWihqprx5k+mONdD
ji0HZvUrLu9bq8HsdpVi+/gqqH7z/kg05IrEUHk6hEEeGKfZTrjieWHitp/1WEAfY7Tg8av0QDwp
ZdguJaKBEuRXTYDeVzvdfVnAkq0ABG5eILSAhbjMyp/WWW8abs9B0QznELd65dpyrBfkVwwdSlcA
1e0btfmtqsvetYqwWI3KH6oapt56th/z+SB0fY8NsV+c2QlSe0UhucdBiSvfm9Kyx+ltvFCr/TPh
WPKchvt6p+NiousBAL8zY+ZKgrxQtDpFAJa37RGlKD1jEGeu1flOviSW1dzVJSm9KucHorCj3TWx
qdTHyobHE26m0exva7YmxaTgLUD1CeI/Gp7vTmQP/IVQ+95Rs9c8A1oNEj44tHTl3gTdG882sZ8W
/cydu2OewWF3tp9N3L4V1f8UE1E8wsw/qSp+MV4+zyleOyVBTgmK+3f6DAkNrS2OnYwSXKW9odBs
yi3nUmmyQ59D6KAczTqh48zCBit64JYdKKyiXjZou9TO1HAooGmR9fXqk5nfl7hUFN5Gw+xewbH6
apjyS2Mon1te3xnO0HtO5SaL6A9aXYWNCq27wjpkY4P7XWMAYNbOk90ZK27HNM5MA7IZ5AGXSRtN
BI06jXmP4jtEREagQtZy9tgijlZb3toMihh5b8WL0URdMdyriPO9uqWXayf3+dpc46g/a1uoRhRT
gCsfqde6PQiqxM7kXKiOuoNSKxK05gCPGOAS/U5ATGVSByQ2gLRBeLtOaVLq0yOeAi/CLIBbJFHV
MrzEugRsLC93xofRdh9Qlw4I5Z7GuwMt6ouRas8GDMug8lCXuL/yxxz6G+HYoUdFp8RUReaL6wDw
iDSiyjIFlYW4YWkPVCl+EZ7vZlW/0C3+OpRm62OftX5e6WPQgJfqFQvMbswaSktZES9K9ui0IhqM
MSpxVhgtB/YvRV4d3E9crxM+d+ln2G9gyP1ayYB8FcoT0KI+Gdk5bVfL6/qYKspTYeRPZVthWZE/
RVVY3uSMVwawIjXyj1EJixLSmPvUqPdqO7vAOdI0coTS+m4PQ2s1pVbQEtadG6YGuGLnRMZYxf2k
30N55VmQ+ZYuDbSS8+IclMcHADXhBQ1Klm+NEJuZ0+a2cfXmoKbkj4Zp9FC4ioqiPiMMcMHetasW
R0vJEHimQ3vDBhPlWod27aWrQORFLaZza4R04MRFniiKc0WqBYZAPV62Rs8aP2XFS5XSFhxpBEjQ
MMLGtJY1GMp8OGvK9klkXNs1E+zW8TAFnzkv2/MZYx0Am9FD3BkVV7wcxGpgnwG6lxVvtUkfcGo+
NL17XLt8welgH1WnjAgH6KEsi2utyJ4zEw8DQBcCmw7R1MB2dNb4sTIVXFGNc1dpOvPzvOywmnge
W7xwAhzM19yGdS11zlT00CZFHi9lf5mleezmS+qXBQLM1nAvEHzGVp0Kr6PKlcrGA/C6OpSYIJBm
NliKS1/316wq69JTVRlHLesz2Eq4ZAx6bfZiV+nLRe6uRjI7CvwLzHnF0YcgVR1RcJ9m51bL6aM+
WoEBYyxTFMFqtlBR4phjXirA20J/BznNUJuzaFnw5nYcNdbm6Swzuh2ijkeoql1mBoTNdcW51fv/
Ye88tutGsi79Lv8cteBNDwFcb0hekqKkCZYoA28DJoCn/z8wq7tSlDrV3eMeFFeqViovL0zEiXP2
/nbxwWQLgaqxTyf3nBXtTcnsW+/xXJbVfSLzvZJ2H9MRd6qlK3NYSfPLDPQrTFcYp6zqB0NpNnG0
bFt7uDmje2pMAXwi+tqDI1VcLGN6zrwuG4uDNsCyANnlVzAz5r49FhXq5URtdlrJPrI0yXmooYZZ
/a5JHFCfDYGbgPs+u1p7H7l57ndOetepMtto2rRq74HdqWkUtIMl/bKujiyT5wqSnzMPj1Vkfpwa
DVySo1MogJbxXempQKxGYHXaFcDdFzOuD6RG7FhRoavZl3g99Kmk91Ygc5YufxgrI+BuzNzc5M41
2oMs5GHsu51ZyPO45PcVgaia2W17FZiV8MxDUjSwLA10CRSPT5YnXrS8figUoE5rNagP0zHRqteq
6M8zAdbC6m9FY7NF6k5FtT8znVZ4q4pFP0eCY5QDviwTD603ArWrN31sgGFa7LDprftuysGrLds5
cc9F3p7dUT3Y7KD+LHnAsqX87Dnixuk8RFNRkE8RQcRtEpRZJunho7cdbOOrG1svqRwwgmRmsRVV
vIN1BxFp7SWYHFQCBMWsdxNXpFabg+XS/Rg9reD0k6WbqXN+FK67txXzvuucL4I5VSDgLu4VrcqD
apkNOGaUDqLMotsymNxwp6w3LbjCUDq1d4hr9HWyM78zrDkUtXduVH186dbvQ4VVnKOiNcGxKMlG
GTBIY7kF7iKGS7GMIohncayHuv2oZWnhD+uMyeF13yyMnXDyoA2VK4AsFt+bWDx3yzDDX0s5+MlI
vw6080DolZOvJAy08nW0pa1DLg/CXJCtK6g5VHIj1llYHbVXsU7HDLU6LHr3jey9jczFLap05eQ2
ZvTa6px77XXShvKV3WadviXrHK5ounknGM1Z7NIJozo36k8Jo7uREV6/zvL+n/rLGNRwqpm6bb7D
W8+aagxyoN87BdZXc9PutKvtky9D3ES6/aNK5retcwxxiP+IKfkliNGohV0sjacSw+DLr8qde1RA
768xM+MLJ/8N/9u3YQc/fssJKHA+/Yn68Ztms64T5aPDeMeK/X7c2tHNcvXI48GrvmUYcrxvevWn
+cCvs3kPjz6mA5ZjjWymdy303kE2TZ7HjDRpDIdrEdbfV4ddHZSBvFnHaiNBBPyZZ/Kba2uC8UYm
alkaUsd388DZ1JrKocLkTqpBfFrlPwWza4LC/iiA+EU1yljwp896NxaMk2oi9FudmSaVV2blIsDa
dAC4UPjehxX+UL7883P6m0EPfTeHxAtYE6tU5uexROYYvRYZfKDcjudqW+5wdByK4x+znn5zES00
TZaLFhHlyntX5BjrxuI2g47sQIawfnfuYSWkGF+yP2sff/dZ5AzYBjJqxJzv/QyaVtPIixAZrTSC
hu8ktqs6vAmq4E96wN+N//AQkgb6Zr/EEfzz9etiN486Eg54OIw3dbh6WIIFt8Iakv2nl+w3N+un
D3t3s5TYQZs3mRrDP2Nr7JVNfFB2/wc6o98MiPkcNIhoYFi9rHezMW+hLh1K/FGr2205kCFXwng9
TeJu1ZrX22m/FNWfBnK/Gdo6xK54NMdcj8y1dwtmQU+rTFzETeZFftSPS9geq8fx1T6od+rXFR/U
75KH7PlP+vbf3kF0CgiPEPit6t+f7yA2MwSXAyKn1a8rguZuXU+Mi7cbd+rLv0O7v8r/EX+v7/8a
Zv7dSvvbT+MNxzCOtvNXOsEILCxJFgar62LyF5t5tU3Whzpsnv805Fwfvp8GqmC7gEnwdLIuQ+d4
t2BmlT6TMu0tQWsjBLdhTtKN+uf14xctrs1n2I6OV8GEjvFLJIYHiA8vPGa4KVi24mqdrX22dYk6
mM6EYX50/ZX7hN/N+tMG+zNcAgUFWkxyvVFRQzfhUX2nYpjszOksg2V5zanLj+uiPAGrUfd/1FL/
8mS++6R373g7dV0Di3L9JGt74b3DJBlv8mDl4GQbKwhUv9r96V3/9d79/PXeves2TXVl6fjQqn9R
y7tJ/jFz7Je3/N3XeqdcsNvRWAyVT+jDVbQNiGzymxMVFV/JPEUb40/grN9eR1YVG8oSb9zb5ve3
ETh92cxYyZjgsbDPJpdkuRlTHHbaPjW+/PNj+Yu7dX06eMvWaGFAqjz7P7/VJUxUKy17mplB/MVG
Qmhs8TCectoYp3L3lfDIMoz86lgxqzwbm/zOvP3zb/BLQcQvgOGbEE4c5hgW3i1ncaF4fbTu5En2
uQPB2tX3af1/XRG9fQhcedAjjgHx8OdvmZqmBLKyzAGH5XYKQZAwXDERaSq3NHAe9I/91f5q6765
/3da1v8HU/yXy5v4vwdTbLsv1dfvfwdTrP/+X2AK719sW0BaQCGhIFVRdf5PMIVi/YvH0WWVdFWo
Xive53+RKSztX3TWEIGq0NM0ykxqPlEPK7TC1P6FFYAgUhg6a06Fbf/XOxLFP5Ipfn4kqZx5Gaie
7fU0wp/cd9t63lpRFzUV2X7lNO9Hxk+bqGc01dGPO09pn5wLqzO29eCMj7W7kVP12cgmMsTc3kLJ
tCwz4RTNdK4XJgJ/u4i/2xd/+d3wxABYohG2yn+oSH9+kqFtN72oBemNJXLCGKZvaEX9fZvM6kNd
lH6dzjpKwWkdnuuLc2bfwY/cwYPFrgzbXe3dsB+s/AzpVAv/+Zd7E+L+Zx/lUlEXu5qJNHktTKz3
ZrG6tYA/qUB6vWaRvilWUeUydteocmH4f5p6NbkC2io3OcJPoK6K+ZgrVlhZz9it6+vQfYFTaNKK
KbVzR8MQ+9FzHaU1NOC2PRhtZoSREPFBNh1lyJQAYCvowaezSqMMvYujTPbRkEm3U1zlMC6Vu7HH
Enq21nhnQ5uSu7cfnhd7W5Sqhq9wr/9wEd5t9OtFgOrsqSpJN6bhoFj++Q4Z9WBHtD5gVr59tBqr
zMRDOS31S+LUzrWj+1IU5pPuxcazm2lEmiCLUadiObx9mxKINfRhr3vIyVnYWon2pxWXF+Vv5Q6/
IegQXpMVJuDhnbB5Mf8usUppzNO6VGpYqBYDhAn47S6O60vcmMuFub+5Bd8cQovtubRJfcWwjuzH
AtwDk23aymLW/LbQ62u2tGW4CNrLUg7zqcpn6zFJy1evs+8KU9LNT7tD583OhenFvZEX2s0zkl08
keCQZFm1qkTE3RRJgiIY6GcCuXWiV/FZZEt+bdLMeFa16rg0dNiWodcPxI90Z0KpgtgoiFZIlmeR
VOMdFPsNext2D0NnHOVZGVIpL2FgRYsRckIojKF8MoZlufvnJ/6twv/piV8l01xJsF2c6KHA/nwp
TUmWxGQD5ydM4duoFj3aK8bGAlVPvczaEdzzfVRpFQ2nBNsfkPO7Jhc/1Daa7gZb7Iu8r1u/9LJq
F3XercElfClt7zN/194NZIoz80le66USF00Kg7lCy4Fpymm9u6Zyqes4/M/tmAwuEX2oalO0MnmU
et9s7W4400K7KyK27yS17iH00+Sqr6hTfMeNnqrRaD8tDr2vQYBGX2REOnqj06d2ycLIq4NqKOLm
2N3DOMrqrivLx3RRYTvLtLkmdDG8Qj4XnEeOsTXEf8DAIkT/+WFdrQX4eHQV4QUnb0N9r84r3dT2
pGUTqjRlSzhL2/ARt1yl1B/a3GCCpC2C2aKl72oYxxH8kY2yXKPcKKG5n9PahF6BC/RMnsFnFyeN
RejGpbGQZZvpJUpKPTBrx/GpDjZZ6jmXQsAIHTQSVMZGe+1iPUHIM5uhneg/CMRhrqlHnyQ6OMdZ
htOiMTRLrHyXV1PnU8aIkDZrd7ZbHXg7BQcDwdbn3zozA9RPQzE8JYruO526cputm5u5z2OGLCMn
okFd0AjUuhvKLnvuaM/HTXs03nKXk816LPMrq7wOzcaa5k2XZAa86+7mqPklTdwmpOF0MpFPBIrh
L6a4JeX00HgLUSYL/UlbFKEJOMLI3VeYdtyy4jFP4hclkoAuyFstGLh5WuN3sUYMTvfoaI9LU1QB
5ogoKDTNTxakP5aePZT2+KWeb6Lsd8PCsityTd6VyY9xSs0PSNKYTmi+yj5xWjzt3lWU7OCpKdHc
tKgPUwprjrlOf+mqXm6TwiCdqxbVQ1VdwERlNyu/k5D9l/toRBFZ0iVp/HK0wdTC5fBZBVDfKakT
dKtS2rdmHXrZVN+T7LJrXOXLVKrelnybO+R8+h1KkX//sHSV8bDl3NWNXu+xqi8fdfJsnBbuuDR1
82gucRF6sRnfoBxPm8FLmjtnjrOd0WrWWauFt6/a6p7el7ubBmZ61tBE9xgrFOT9Bb3zZPmR0F/+
NnkZaCYQH7Z+FYqW3L39oMo1d3LmKscR1gaMcmfs8rFB+oFpb/gPlEHZILDyk3XJrRPOGDI3v5v5
S1PHxCfqZcP4fo6/NVHxKfOG+nNqCdrBRW1+QKvIKN20pkd3jEKGtPZ5MCtxVdUikJVWPgn4HQxe
Pf3sREcIAc5Too6fTPQ0V2209eeSxIxiMU6OJ8f7XumHp3TMN7rdmi9522xTchG2bWq0TPvoTSuO
90HMk4POdenIyUiS+4X93vN666Gz+gVNjOf3sayv7VBh7KbhFdrodFg+3YM3LkQyusjmirQGk+Ua
yXaYG/2x6+cEVSeBLGYUf5GOXn+OWh1Tg5bdG4ZFA10ZvWNdDRooxu7H259E5oKHePtH5P9RNZnH
RUVA7NfCUI5//dCVa2vEKJ1mCUQlWd/xllzeY+FUDwPxIXpeVnexPrTn1iT4pa0S78WLroXENqY2
fbSJveVYW15/1wsbLUGEzsuUDE4NoY882DLGx00cRMDB3z3/9QP2WZAYyMGCgWyKoEf6fvnPD0GK
236sE+F7LTdnRGBKnsH0MRKqvSfaYAjIndGPythG59xMOJEV5kgOj3bOk0R9yFS+oB43w0EvhuiA
rflDqj2gVvrulHG3lWn+QHe0u3PK1j5Zuan4eqKdtVbTv9hkvBKS+cp4MFrTfEhdMXkBdp2h5uem
Ma2jmQn/7U+4kaKwMWd5jzdmq2SjeECSpp2z0cL7MncPfWueRNr3hzRXGUHkYH9ya6F5PtT6XvOy
H6LU9bXAQdTA1LZOk8dmVmFpm+b8sVlULdCjGYJDZFOgqeogdmXX90eG9/1Rc8d5r5ZlWCkiK31r
mW4iYygb96ZK5k2oYKb5pPbTd60Tr6lOwy0hSgs+TEX1qKvFsXV58KKm1B9iUR0b2fU35tL0iLud
h3rgBkyMkad3K+LmhiK5JZi27u/HWO3vuznh8kY6A3yv8o6oi+JtE7sbh7iPo5bW5C7M5deaTfgs
s0g/6FO0UeujOmtlHXjD6Bdjmn60rBWzjStImk4Z+dD/k4/FiH5l2xk9w7aRCKbFqMldXP+Ylzml
++I6N29OvzOI7u5KAiDWWSOJB+ajOjbz6e3HgGFtp9Vt8cHoPeww5VCfZQd/uRs6UhQcrwWvNOP7
lQaFxWSOPRPfxNuZbvQF/2J9WZSeSs9OTVbRytwgFFT33OU4mDtzvOnOXB9RBNACW8qRAWtcnmOv
eBktRqa1MjA3LSndU5PQImVEKjSaSXtYItU6zXkV+21WYsqh+DxN3Sh3c8J27Q1VdkoVU9Sr3CMj
f4Ifb//kVth5XC3fyHqI7wvGUeHbV4tEXpw786UjvuKLlgn0Vu7EvA+IQtzpZ6sxSRBKc7ktKV7W
lBxEZC31Jm+Ht0tyrQo6TSrbxlioVtmMtgz0hB8VZIZ1KAZ3sQ0e5a32XAqkAIWOClCVm1Ff9AuV
TrdbhvJDG1XOgyIX58FjOrfudN/evqcaN9g73PLeYSMBgdCpgZc63cMy5mWI+G6n6T0JzkSEPSd1
wyGyYoAdFeLOm466ZrXbtEBM1DpudR7xyZXNMh6VtqzPulqxwM4TgrA2qZ5QgaGTSccsiPsEg5sT
e3C44tovbaN9jGU464Z2Q2zIgHqDkAAht+hSXu3kCYvAmS1tvGXL0u9K10OmkrkPjYwQ9KhTdUja
ihJ+MQYicpZrB/z9oXcZ2djDcE5LZIZZ3Hwqx/xIUKihj89z1bhHU7oMj10L0UzdshO7RnF1Fsfy
0YahH+7nR4/jwoW3sb7F1fe+0eyX3FzIBpMSOIveNOFSquJRsZKU4Xz8TbWmbvv2r5ednh4Rh1N9
iOl1ABh6JgCyfUxz7XM9p+PZ69PuEVzt1qAnHnK8qbcYbx5USlIS7LLv7qLWwWDeZQTH3bW97acM
8it2lWYuxdcl078ZmAyeDAvpdmKaQcwc/iiAaXVj1/qO1rgXp8jrc5ezdXEAIYK+3caT8ynNenwV
Oii7vhrvCdbyUMXj6FjqCm1GdzPZSI+UKNMVfR32vzE/q16j+WD20Rilui+JoNLTx8wMssT8bMos
Pky6y2emlIjN0qdbJEXGhJ6xdjhqycoLs5IYMtWjNC26y5Rk+fPcjxcx1g+CDEb6DWJhsTC2MlJh
0Lb5h0yLrbPgdO2TyRD7ltAf4XR9MHjqT1y7cSF5RkYkyhb9qTXn9NggsM+2ztiou2ieL0bW1xtg
KaUvl/HV478TE/qLSA26XFJw15Ryw9h927d4SUj+aSLlMpMu56mcCZ2hHM9252SbtJfzZmnmO9ul
YDYXJazUzN6bg7kdnL7aCwsg4IT2RwrraJDRydLgyesQ39JBi7a6p1DEVgplGmPqxnAlmuo7FcmY
24j4oXBKRsStJaj3uo0xPMp4rHm2fsDkNbYj+C01OWuGJoKa4i6ccxXNH/N4eLqrBnr+rOZqdjNK
FBSFb9Y3mgDOcR1YBToTe39Ipod2EVtJaMCJAJhtr0fuEXEVNZuKdGZA5TpVdxxF2A07XQIjb1N1
3KRW2HGcDyudoK1URo92pXh7ZdG2cVPDtPGGz1bloWssi+/DHF9Nu06vksKsk2jfdGStBHWhNuqs
IO3VZS+Lb4vXhEqcqOfKWJ6SmIS3tnbBd5BqHfVS7tO5IHc6D0TJY0nEDvPyRNpgJ6YnbRD1xvI+
Oewtfpc26M5JgyCZrn7JimQKRk9JgzyhjMk7xyfDqjM8LPFWlLEffuJkzSo5Kf6YCtLgivm7N+cy
IA8uKFXtg1U60ypO6k6J0lwG1X3QJ1UJdSNq9kVWXuLcu0Sd9oxCPA6n2op2rcjuMs0BlKYTfsMi
skn0ceZzqdZm7VNlIN1nh/+YzorJPbGGLaLvo4EvYWtGEteluRxbm2AhzqbjeS6me5F/nezumnpE
Us/5q6JmGCksUz6WlfpZfR547vfeJDGHEpBUwT3cqkhZpqZdzpdoBP8UtW44OHh+cQbdIcapz+7c
VL6ZLa+uO+8FasKN1go3tNPYOkoNdl5TzHRsOEKhvCgaK9+OSSs3SW9AUeGAlicId9BmsJRXFstl
f5gSDT1J0zmBU1TqFX/NRWgNCpux3dqtcbWQWh0LGobDyONsgAflbDRvikqj01jNpzju5dlhqVeJ
y9BNbCzTPH/P0nyHTVoezN7EDtSUbCJedxJGa/gtxSQzz/pAl+85Lc37mdHudhwMNaxq73s2Tz5q
ZQuuYxnvqidHL4wg6fXPMToZv20TO4wyltN4ps+CtlLMmntsZgI6xtHZqwvqat2ObZR7zgn9xBN+
naCMCmbFhnDPXrnGHWlZF45WJij1j2U5DruyyZ4rJfIePXQtcBTFTcF+FMx2723c8nVaoN2L2IX9
mNC2k3Puq+SWHdYzERYLMmdVh5uf8ZLkCsoeTdlObpL7y8Ij7LEc+YYWNYiRZt+Oo1s2pkTTtm3k
W/hvupH1PyFvc+d4ypcqroqgchbfs9ryVAjSMktvWgK6pz9Segthg7fj1JOl5OTuuVaKhd3AOEWx
GT1Ujf1AUaXqSv2Fof2D5ASn18XLUjsPGZFIpDxbcYiap9rNqK5C16jCJTOriyhoxOL5a/EHcZha
rGW3tEhHERKck7H9WnsTWyMHKp7J2deGAeNShOrVkXUWpM4Ap8cjGIkyyKi9PkRI3FAsF3Kf9PJr
q5qkrcF5JHWaoCeAnKFwr1ZWmn48Vt9UzbrFM7F1iJqswDZiM3SJS9vQtCtwSlDcqVooDcIheUJE
0Htc1iSCKFzXZ/zALBFVnoVuVh7GtR8R2USF5lAqU3CZoWs7E3K6lmC7SN0veBLzMTcP88Q9szrI
Z4ZqtT79CkTNcXU0eusTTYGaELrPAu7WrlCwjfQxuEwifoKWANlYEKY2mcuwqZZy31hRfqtqe9MM
L3gd4qCcarF1F+vBjSiTY+q4QOqVFSKk4XxrESDbtBprI3mz+RQPPqGLs0/TDiW41FAz4L0LSlHS
+NbSbEPimF/UrKVVYuJidNJNpWDXmVy518a02CUlR3SOzzhr5i4YVEKouxlXl+onI/L6PkLEOCg6
ZA8NSFlSe1vsf49SLuVBwavgetOnUQnz2Po+p2UbWFjtMlwXbnGoO8xpkf3oLAlHmClD2DFqB5Nk
sbAhjLRNJv0wWGiY8zSw6pJv44pdplK/DvgHMMqNvjt70dbOzJ1OY+HmNPNDnPWUsLmWh6XNkqBX
mRUuEWvZlG4ASpDY3EokwAih3YkWu9WyFbnEnsUZ+Tt9bRhBLNi7bYXhsODM0pCbC8BahWAkhzzU
GnujVh1Y2DlK9npkHTS6gLad0IFk3JC6bXTMkKQ3VlI8T5qz7cTSBS4Qgp2KfjKckhrgMP4jdWou
HX5GjUhLknPTjSy9kEOBONEasi+0hdF/453U9Xpr5XSDTbU59m6SbhxNvsweG3xTce0Gon0NUsN4
FtHUNg50QRX72aTb58XMphA5Wb/pNCqjfNBn4o7i06TxVriNizqos1hP64YNbhwJcuWptKtSblxz
/KyX4wnp4ecqFf22rhR+A6vmUWnNS2LWyMCZObj2Yz9r5hYWzMALF3RLlAS6WDaJtS5oNM1NXWCA
dMegK3uyYV4wy7zCxx3CNO2fytl57If2A0o7Zqoj0UsckkJr5g5beIBRhuP712O2huhisj9s3Uju
3X5y9mYFlnK2qnqTWeqrTusrbElb3ZB6QVmnrkpaM3/sxwiRsmajYfCUS95zdliog/yqcA2/cfNN
N/ULzjd3RDMJzoTVgcU/5qwlJa1T4HfC0WIgQ+RUEq54djP9WUkiELQNPrJ8cqoLOvxgHio91BSS
flrHUbASs8YB/ucdmoeTIHItsONC5ws6SgCFYi/KlHSgDOEqz6m6zVX+jjI+G17WH5OY98patM2k
iTwUJUfddsRkYtmBw9+Ha0EtT3AmNzgbj6C6V/Ftqp9FWZNeSR6oZxkjwxw+HeHlsrHkglcgvlLp
0w6E2NBMDhDKvk6DkoWPGfCEfWLfGDRwmkY29HXBHKW9zVE2Qe89f2rd6R6d43CI6enSibEexIzQ
2QUiYKkDhx293VBvzpGyK/TEIS/DvJABfFolcSxpOZKttCG7GfC7bzOZ2mr2Yl5p4284zj55GiLY
NGYv4VFqcRQwTOvC1qFLwnlPHBWDQNSlyxqWn9g+VgWeEIy7MPA6tzppzQLczIkkhTkLIM4JAjbN
bo9zp6OEGULAABzF9Ehustp1w1yFSFzEuHO7rDiaffup5f5cpDEccis5REqFVJyg64vMsVfOZXbs
RBPGWvupl9181HoYKBhCeelVNPOKduQYOX8wOiIFnQaunMXxMhpYgMUYK/ccL9N9bmGYBb7g+qOz
cZRYu+oVga3eTKayvZDfqRX30r7PF0lOrOh/xLYcoKYkV0uHamVNr4qFLcejP9NsKHuvGKF6TJH1
F6GSK9y5Bl5ytJszNtz+AoTwo2ibL05OMLHEi4jXahGbLHG+ypn/yyjKvWvPB3eYDsPMSm3XT/ie
v1KN3XLOnmzsY2F/j8Q+YTLwqeEBF/jT3Xj8IKxIRY3rnNsSB+ewfslWVk+MePDD4Nqxpxmuugqw
p4iQic65Q/wx52Mr+z6U2W1u9bOWBXZUXZvI2oxzQVvZwwisjf7Y0Ju0vzaT+SpGjbFljCwBNS/9
2uo2f3Uk71NZyBetnIHsuupTLzi2WPNhDXsKOMXPoW6XYUZd5tslXxNu17dk1Sx52hMtMJ471vGR
KN0YrH4wKQnxCja/ZDYn4STYhPAshvM8QPtymggL6I5w6ue+lvT31fXFSO/M+7HGQh2BB/FHQrV9
Iyueeqe/U8qHLGqobFH7+L2XWdvMHa1D1KqPRV59KByFVrJsrl0eCeDSKf6cjGPFoHSGr5qC6Oio
/4oP4oOTlrR/S/zcjW2yroyPUZV3F6T7e4zo9tYgjIqNZGSGohliOygFVHmrPk5EPXPE0354KUZ8
Gi6Lr2LcxcGSM1ATHambRZszH8Y5QPebJLdpjDc9CJvV//JKrSO3XfLKOGljTK55h5uOZLZAw0xy
SGjLkwZL4D3jlyDuqEsV3IC+m10HqthDNjGDq9hdfOlFrPYFpXnhyeialvX3fomQtIsLibsYaqwP
Pf1zfh8cp8Rm2aDwI5elGhd9AopHlnV8jd7iSlnAHpo2ssLkfl4D4ot4sHYtf7ef9S3ftjxXtRaq
aYsjSwnnyRV3qtAxs5nF90mlnaDmXyKOpxTn8mPD+RRHsk0Xgzk9NnWz3E80yEMvLYOsT+Wloxce
xDaH8tpYGMvr86kUkfISGfnWMQQ1WKSkR8ueXsxpPHnO3JC+nKTbJKcFDDf9Nutps1U0ch8za0j9
nhHsWYzP7OXQTTHvgOHPnf61F+mzLSFLqBXnqzjOP7RimnaL/qFyM7SKCXZL8kzZJNHgA0uRCacc
Ce8VFQirxPAhaTm+RuN8Rzc73S1YIDr6qUOX58GcYONlCuFULWeiaEpDBsY8ZLpoz4ZNuIFVbtyR
aNd+elUh5xu0QEgO9vAZdcljpPPiiCYbfa63++g4xTfhoiVoi+UjAfInO19cOrYntz7qtBUxtDhn
qWcf5WzQDu4e+8JSQ13LMY+1yr25pLiWB8pwc45uQh/GU1dXt1pnAOAJ/Ff4mTve0mAeSwwVUu5M
ref4LwxaBHVNQFxTY9pYsM0Z+XBEPZKFrcWDZThmGXDpsSGWdP206To66tEenh2s5uAqFss3bZfF
M/boLLgUS2Mf9h3cBVasbNvSUnEHVBeMjMOW5deMmi/rnBGziRE36V43Lez/MQnjpvLSOgjnch2U
qzvpIbqdH33i1ftyVp71yrkWwxifGLpPflVxRCAI7q5TLsYACxw8SDzCN26kGooOskPkbivQIKjs
OfY5HD1KBxrVEH0snGStmKMfMW2ZSWefH/vJ7xRWFotKVdUeytH6iKWPvSgnQkWAdlQGvDsEjVKp
0z6DdLwlUhylzUNUe/om01iEuLm3uab5TB37yXao/fmNvWCMYOK1tzo3Ch9Fz0dT0Le0L1pqQrFv
c3plBl2spQLh30zhNE+EFWjTVu/dl1ztvxZt9yF3G+QE5JsLWkeBdAk3ntLmvioybKU9cOIo42Qx
Up3IKT+NI97zSNyoSYNIKqQBqla07ZnXbceGgGfOT0ZuJ1tdJxHQMpj0TZO+wbFaUY5gA/Y65A+6
4YyhnlXMPM2h3tReUeFgxOYWN4iJQKBMd3FT0R3LiEzX55oBGj2ZikVXLrilDZFd66pNic52Akm6
DvyApg0Z9vo5rVU/kk0d1L45YeuNnbEgqaENZ+8lSZwHJ/IAUNCSoC0xEJ481RSZmT353hSdOk1/
RAARH0uFSaVZxE8w08vQsmw0A3O38RCghlqf4C2uIfcUeFJjhDi8vybGSEGmMFS0UGWZv2g09pSE
Ni7Gdt55t5b3TUVstMR04zRcJMzNWbNaMmlXe1q6vCjbEsdzSM9PE4kTcBy5CcX5bOv9D5YGJ2CR
LIKRlpbvldrHgr5yYPUrZCI7aQ5zZUl8c6rTSlKfZkfbJQqtABumzNYthk+Yc85W0UZ3RB6X2eyd
aYRWbFVLFNZsV2YOfytajumr3hTarrHqH/YIZGNQVJhjMn4YWBJFwXzVcwrT7/HAhqatHhKX6pWJ
qI+Yzd3Zecq6SVSmsuwLK/0RG+zCakoLLtLIFclYnVKOYjLp7f3SCMI2MKcGbTkWgbH8N1Nntt02
smzbL8IYaBPAKwmwJ0XRav2CYblBk2gTPb7+TKjGuee+cMu1XWXJJDIjVqw1o+7pOpilRPfRjL4G
xbzMhYMC+gRLAOssQOi1489ML8N+ZNrnkSM/5Ys8tyzeCwUfh9PUT+wIsc1TZqfRPosg281i74LW
uYD2o/c3f/Vkrjepnr9FIsKlT7YrrgLBDoqm5DuZu9844OD7ub6D7Nu/JjwZzrqAyDVn8wqF4JIE
lXR+5kym35KiuTesYd+Qurf3GcJl2GQATHprwL2ii72cUkaELgcN+6dvcWWstfGnY2nlcbhHncz2
MxrXZurUCxW/zUUtWEnRCrUlB6UfazjlDJgm/mOldot1/0k6U8ue84tLLxkCc8BylfyrmCy1po9k
YJHyUZ39o7Sbs+tm3I3877Q0VDEtayWVeteanE7MBqLUMT7ShqI7ObMSe7/MfzhJ9ixl4VIyMR1l
yhKO5NZDw+80gNELkrzHquKADz5ei4xReo8tR0GKoA+qxLaLUnlqi3cqqPLcj8OpsHVQzAxReXiz
3TJqx6pZfjkVEfyYuKFcNgxxQFLYxYdsmQNL80ZH3wz+Nad5NATR7rrlDtSmMBLYD1LuvaBXRrpj
ih2R3vdwQtU2n8iCQsX+S8sdtAYKPlJIpT034iOLDYFvEJdH1y/O0xTne2Hzl05CcecrB9FM/EgK
BCHh1lW4+vj8riQr2XOTz9hBWk976aIoDz2/GsLZGxPS1wNomVz9BVWIlEamOY2ZKrJksOW3fxid
V4WG1JZ97w1aWFeYILJ0DDzmvUf1UssEamHtH2WuVJD35Hj4NHGY/Bry8u5NNhzcYaTZUvTyUvC0
IWGGvsOTItsEt0YJbd9Jmiu+MO0yeh9N28QXE/TSNoGhsZVN/5SP+Dh88adoS/fkqvZXDPqkasno
c42eciX0q6MXb4vic5myVQh/RjLcbD9+ThQKR6v3+kdmFm+aYx7yuq72PlyTbX1nXRoaeUX8lWr5
jywDgCLvrYYlpaPyYBnDyayXsy6d7AINKk76r9iJKeQiDHBpwldtlP4p8Cb7AMViIWoa8+HM/XPJ
S9EFuuSshju8dWb7n0q8hNzmwlaDTN82PhuHyKjfSsc5TE2Vh3E/3pUOY9IVBXD7STMOPvtkahZD
HO0S6FiOA8Bynspu1n7NEonMi6mnZOHEz5O/Tz2OewbE+kmqdDiB88LePk1h37lnONgnEEWbajAx
RtjtuyjRjpeKbdxLd8MEt6uLytqVfWoFXtzoaNKlACeMIsxatmWn2wMoXk8vnw0sOhtDsDrGEiN0
nIoNORpth8wt6EeJf+1cjnJLi1kvXxDHbN1m05cau329z4YR47kDK2Y5tFc1lN+gyqpQLNq/PEvv
xgxJjA/2Tm/aQ8aG3E01NjwbSx4in1mbbjLAfphOc2Rev11G4tqN7+GIq+Jdp861nH5yXHnbITef
S7/hHgBIsssrxwpk45nXtpU3mXd8q92ud0CUOGQ5laAMYCcqWKCIqz2jpm07VhzNk7xkhTntUBKi
oH2dM/Ey+/nXbMTtRvTO1ULJC7A54ZZCI94OqyqrrTRB/mIn1+uOiTO/6tVuVozmZJyii3skdr2w
LbEc5pn2VRpZQjBeMImlpUsan6pg9lr0qNMkUxwRucuKymh6TrTuztzY3Jtsbk8X78lHdkKiiVFr
TWbPffWo7P7a9jINCB9gPslRToX+NU3Zfa401svQ8WEsph3USTwkGYHuSO+vi00dGvvqpsOC1bP+
5CaQMTXfLC6aE91wSj2shKCuBIwmxPLR80ZXiU64+cNde1kV9o3Wb2zNcq+lGNIA04YKjLVV7Vr5
1nUwu/ImqCo0KXNUr+C72j5545hoN54yw44R4qlsU0mZxN7ZSeewSiE4jepq2/4pnxjbtpniGpuv
HRSkVLMuaV6w/TsZXyDBlCe7Ued+zvyjkO6fxs7wwxkUugVa+QYUHPE4y25xhvXvwpzpVBvu3yz1
km2lJix5Ef6a2BqOpY4snkoN3o7w91grsRdr9sNxLrkbsZ1qiRB/a5aAtDBjZc2ZhG3rQP+7jfCa
bZLJasNRYO3R50KBh+0AkqTV3dHzg6f8XxRnRDBE7TMlKTAbUXSRnuceMBad7J7tMtbTdhpLIQJV
zqzatM2/uUi1Q6rwFyr/c2xW79mqnOL8LkOb7gnWGVdCy5SSIgHXXs895Wp3JYy9mLBBJotP3cg9
hoXgZCEjITdq59ZW7zHbY/lGYspU1zvOi0A+wQeTwtDBCgTbJx6DEuoB/QX1WeF3CV5L52AlBy/H
qlg02u8qcadNZdb7KXPOiDvsC9e40Rpc9Rvodk8GsmeUlj4bxZ16lyEOnFMvfePNB0HHbtfQHOzH
6MCGLAGboZLbWwfrA+1HwMoNE1MhwXJjypM9w9EoYBi+zabGZ3wOLzCzi3MxXp0eO4BY/hapceU8
hgqMOZNn4Kds3fcO5FjkEWJP1jB3Z2Rh3EKJScaCCjD54dlxHXh1+RvSyD2tbTsYWoZODVvBAmnd
Gi17HrqlhhaXMna0USFzbZEsG3kUuvYvaktxR5EF/LAvGJfmGoV0hyJsDBXTqe3SRs7N0wtnU0hm
zQU3R5d0xUbLIrWfy5YCET+UGQ088K55yZwxCzrAUHRwL0bh/Vr6/C8jmGzTaSXRno51dblxoo+y
oeFYLlCz8k+jxIs7gc8BEZSAoGj3SfILXJzPA6QzyQd+xTEU94dMWKFnIMstRf2EDD7MTrNXeYG3
x4owurL7JvzbW+bOLVtSZsJgWuH19rb3MrkxURGZ/SBG+LriqvHLMFsfV7tpeNuQ1EQElSHGCzgO
0bZz+Z7ttH0V8ahCN+H0bpiua2P0nBEtPZprcWp7X8qaLsnarvo4qEO3X0DnqbNc8n9pY8FNHrvd
0p3bJLolNZZpLC5/yh6kwDB8UphhURqJAdkliJSyRU1rnqcs+wLZZq7XUc4uOd0JItUwefFvZkrf
iu2HuY9citCf0gzlv36XyIx6ZJc7RyGPx3Ef9hbJ7rKz8SiYVXGwh/dIpRAYJdQEWbGXIfXLQ25V
5ymlLC0YIHWuPgRR3HSbojcvUoyPSod4UXcKMEfffM4+46h61qYNC8ovGtmJVkP31CwKn0G8NQzJ
GZF9yOSf2U3xYRy50ofka24XIMku4QrLjX7zIDr7KPURCHMWp9U4XTbaLP81tQtLoRL7wh6eKk8L
sN2eYZ4XgK37B1cGBx0IrKy1jUDU1u/ZTXC1eDzQAw70yZ5wexy1YZ0998tr0SXgNRtAF8DWPmbb
rgHfdVRlRsiU/rkzk7891MKFDAtOFPdf6W4cxQeh74Ag5naFV8GknZ+4HALGviAdVhFZL3/b5bN6
K+y/mJle1ahfxIjGMZUgC1wv/sVIDz4GPtqs/zl3rELypxyrfSNTzO9+GwwjW8Nw6m0S34JRZAk8
tfKMBAUKxOOhUc4vP6HUJI50yGaRbD0tvRarIN6VGaDNrle8S9M/OSS44iL54eWxOOzchW/YgQRO
o+RtKr/5YlPOZ6tibV9aE+UFtI1swrJWCfElGR7tBrG8Lw0+gQmVSytwwKopq6iQjF/91D1FWBEN
5aqjU+O6QgaqUcGSt6hXOwPnU6DxfLYR45d+nt76gTEa0ZI2fGBx/ihZMLbJHVfumgnvnjshu866
fUKLT29sIHyYUxo4PNCbxe+j9+95eKvNP4xu+pn3oFeMzM1DvVd/mf6/8beWs0DSm1jcqGDTZHCs
HB0wepsWxnY7vdWW/+Rnxi1xpbsrfeS7snaOFelahoJ8AK1Kz/eLoKFlxFsHHLsnLWbIRd1qUswQ
4iXktSmWITmaMnsrJZ+IxGfjYurZPdvXZqLofD8Uh+BDZ/Hh5+BLJ06/atBfSlX9GbjAgzj2npVJ
m97749t61G7mq2fJdRjhcCsy27Hc7t206yQ0vO6uQwnwqgcw4yzoi/JTq4D4R0P/Z1E0XYuZV/uG
o+ZaNdV5WVxtA46VCL7Vc7Eu5iaq+glE0C3z4n8iVl+ohY+xBwocr95iZS3RRitAtzZX3cpWaTiS
wewIVqCJLHQnbEmy07lGKvvLMV7GSnBzu+0zE61+W/TjI/X2ji3iC2sJdhE9OVZs2jtZJptoLF9d
d7qbrZPsQbNulUrPI6ShTSkTHhU9D3J3CaX2XpTlD68yXFRn4B24a0HzNudsmfHIWKHt8hM0Bcdq
01zKOF7NlnlC/9QdVCzPvqIori3zYNZEJKuGnrL1G3/jA7jFSnDXZ6w1jJ9POn/3S0FWVEzxzi9T
VHYDzddqmtdWWV+4wDhaE/iEs4JpR5brlAlmEZHPuZZmRcAoCOlUgxk7tZW2LdLmMuCW64YUdiJI
Vj72jGCU8TxJmWz9Isn2On0I2JR+H1P+b1l5+kjKCd0iooeohHsv8d7btglwk1QtJ2XzigCPZrrw
WA8C+mdDPzEpbHmN8UJSgCojywIlsweRrEfKp4j6XaEiLi+RaYVDDQ3TXPmspJSuIzNkyG7UFwt8
/qdGxh/NkojdOC23tM7eKhkyH82P5Hn2C1O3s/LME3skc/avovD0MZer8Jpz0WXBrC3FJptguxGg
AibVL3Vgurk6V7CA0JSGpxpb/w7T+Eq0ObUN1ZOjzy8m7wvQGcy8Eztgq7iMb6sfunJxvqrGf1o8
jSKGe3Cgg5oTDP1c261t9RtgVhth0lD6JWg4axH70ZPldpqxxQ9UoVztuY7veo51WDvezybuwXZq
JbK3rEDbudgBMqM/euhMJ+HoV1DHCNbM7hu/CMYs+RIW9pZ6bayU2d07g6bLYzzJNgezDIqWqVVX
X1xr+jTdaTz05NyGuJuPkJc/mqi4idyPgeCU1M07ij13Nq61PfQ7T8sIEmZEx+ecJVkraTXR1M96
dfbj8d32SWxvhNPWuyrrtyCwAjjZobkU82kp32yrHHfDCtEjanAXSgx76Q5tYJV/WtI9xJeKVwcS
YDs2GAA9/uBFZ+kDTRyGRvc4zOOBDvqls80fywL1Z5EUOlUHtW3298A/n9KGPAdXAmlw4y1xhveh
aRjb6RrUWQ2wi2C+NAysCkjcN9cs/iX28olGnmxT2d3yanzyomzLSVHsiBBFLI/gkNUm3oQG57vD
CqWIom2rjxSyjTpFqn93XGe44oqAfNmhe3gu29Lt6lAVixWavj3ijGrTbdKmjwHvMP//HHq5Tp1K
RtSjhAD12weCk35TUx1Qkk3vVFIExrjI6hUANOiYtzOCc/tymrFJGv8YvHFMpRKjlv0+QVvWBKBS
V44PI0XsRC4qL4XlH0b/pilmXKInfad/JXn5LCTEIntEZYQctFGzmmG2KRVGVaVtVK69C9JNO9ut
vvyE8tqCk5p4zbGpLPviI6Yc4FoLckwJNN8Jr6PnF1u38SnybTaKYbPvVI9JsBBbtoNRaQg+QLDY
DTczNkNLq9o7PGBDZafopMJAySIa2GElolxd6kOJkSDWRqZPeEy22GB+W513y3o+0gKwnM20o8QV
isUSIxrWUxhsFMpVG4t9vt7apArhcPUuGoQ3Ur3DsePuQXNfWij5wMaZ3qSbCO1u6/n+ztdMc8P+
WLTX/vdEhnVXavWXVUAbzf8JF8Sk3hrJVkWJTXg21cLMTXp0fUqntXwuNHolbWKS0Wfpyat95mAg
o/ex/ZsYi3Yt2uk6078f8Ou/MrhhsOSGXScxJ+b3ZGxvSedQBepsQpluhFPyZ7mkz3OZ2Serzn4M
2m3yp4fbzxUdUMpu6LmAKA00KDfcY12lHyPmluMkVVgoeZ3lwsdUJfoOv4V7Bn4b7We71TbVaunR
rHdpJuWecnNfl11IwPAyM1POYe3J2rnlGBtDRyavA+xwzlU0GefNIRW2zyGJ4aWPt148xiTnpqcU
ayeHUf014NDsYh5HAXcvwljpiOyQxsYQ2MQUN3bR8KCnxaNIHGbBQDi9xP2Z5dbBlsWMEITda/aW
6zRaw7afpi+33kfCG85xHp9GxPT1s/+w0zh9Rgni+YNTP11S0e9ZIgEH20ew6bO3aUnbEGZZZrIv
Oe69izVhroI0ehwGbDYMLcMkGfqLB9Fby4ps75Jkw2jqbuHK84WRxz9i/OSzmAM9SgIPqR/xPSlO
c/WaLr3GqE8EQNOby4wJ0OgTK9DUd2D7qY6Mcm87/KydfsbfU4ZCZB06nwzTNqICXZBjp7o4JjYb
oNZSo8jgYVeuhU6zuosbdglA4eWyzzzv2lCtr7YY+1SvY4F66J8ltLWSYeo6LYU2yRmwGTSCElAG
05ksDuYKk9rVsDZ9H/0s8f9sbU18EnrxMY1P/j8XJPxbx3jNytygGWdnn7O6ZZMu81VjGzYIStQd
BcWdx/Bp6p3NZEGWhBWp73w3/lHkEnx4TX1TWb9k6iE3GLq2M2zW+819eizIioZZE5pTVwV7SFpV
OJaNz3PXNxuNHkPquyLOTlqX3vPFT7kds3VeyRsGErtdM2HGrap/6aPzJ7cILWdIpBpUyjPfE95K
h1UEgKZnmnwCKR5CAKhB9qINZ5wn+9Ivfzek1Y+TssIYrNKqYP4mOfHoqPB2LVfrVqfAdrT+V+0G
y7DO1pXbYmueDCh0Gt7hiQLZQCPZzCArV3Qe80vI87P6UiABA9PHW2I1VCdA/8MuBSxqzF+eSdOV
ko0CUa86pgnzp1OrElOXahDw5Cnqa4wmjn5wuLQrdnFRhBta2Dq+2mYLc0Z25QKWy9PoXFBpEsnH
ApxoQWVA+XV8FFjMhNa+HI0dwIF447c11kHD1ndaxVqnlpuh7hriSm0+MDYTEEhd/jCLksrEb2rq
1S/+NDvOqEsWloPH00H3WxI680i3yJ+2Maz0SrYlr/E0mtL8o8VNBXnvVHLo8Flb9rp1r1D70Jf6
NMBDMe7qPnntlfiXyOaOAQOQIiZ5bVC3JYEewKmgjRhM/encjPQQ0NwG2w6TlrGGSKTOXIdluK35
WQ98eHR+25L1FyPqL7Nmqqdc023ePkox2akPo/JYLOGnVyRlF99UP6+EFz5/Lwa13hY7P0s/vOZh
Mm7YRzY8dIKZL6Tz/mbfNH5yU/TCUI5NxHXEVNKH4+g9ZdI6+8j/BxIPnxrWMexEnpndJDLI1pvZ
K6JLNmPEBiPbSSZ3Q4sd+6CVRFvUmhplJ7vYAO8yd5Klg0+l4KqRsb93hor31Zfl8ziQFekG/Wug
0UQ8Sk64TeqtzTqvrbSb5zHyPKon+VzZ3TWa5uZcR11bc8HML73daEz30UcY1Z64YpuDFmlkSvAJ
zUZ3zvOkOvmlxgQpNlnrgAnCB9Y1FU4InuZvId306MBUXjtKebAc7AVlNzzoehS2AIiXpObTn40c
u80y2tOTIJx+k53102YsXuYXPsv50ZPqN75AwM7OdHEiX7szw/iqxUSkZv3VAJpwdkz/XMlav7ap
H+8GlO2IwcqhI9DeTCOmSafGmqWQcRIMtyEKCA5Fmc3hsGhgNquqZVeTE+cHLPH+jinGvIUPXN2s
9eX7q8HQ45MaIJv+v3+uNLvYE8TPD9mVLqv90QgiPgsO/m2P8cXAhPOwJ5xEUp/27WDj5e/MeI+e
3IIC8KNj3qlk38BZXl3oRFRBQgRAG/s7hkKP6Cu/j+QRExeZ/Wp9xwwp+Y1QQyTdELfxSCmm0UHv
qLknbzpCSAh4nosvXP+cdRjgpFaKl7lY8Mtba//dus6LWfo/VZqu9Y+5vFk5AwPdkOmNXRjLW8np
NkL6eaSjK15Nb/9t5WO8mT5bYDm+/5XKM7zLOPtwtkw1P2Aa7M3aKU+ugwvRUKX1+v/9kmvvpjXu
m+rN4blQR3Dm5cNZXzB0VEfMPl86Rglr7u1bxPKSszWP+yGesKkZ/rnXRHzri869DZYFFGOKdiUu
zHNUAiaVpv5SyMWCk1x4pzEp8eIvbn71O3ubNoZzNpbIOfPE8xc7ce6mAPXP//cyDdI7D5mHqctN
l5DMBBqlZ3dHQnn2o5S9uBmuOPhNYbJ8Q42HVJT5a026XUaT9ZhGPX8FqHKz5Wg9+bBQb8Ic3pqZ
N14AnD+oToOjCInluYze5bxMj3Z28q1dTO1uNjP3qpkVkV7CHO3gPWqniFg3nkV/DJ5ez86Lkw1e
5igX6Wzcxst3i3C7kA1r0cFZrUwuvpGwozo5sPC++awzLkJPFe8EzE5wHZ29JOgRFEkK+p6w+IZN
e5xSxEw3s29AV45aZldp+5xb3u9vhgYGvTXm+5rKiqAqkAKXIDHS/+xjuZSmUx6axMgOfWfrl++X
jg/Rf199/5LNONziaX0wEMMO2uj7WKFwIvvF8OrPSXz1fKZdDtaHoLdbB/ueLndEI3TMNGJ8MxuV
4onum6Ow2cLV1/25sJzm+n8vbsSHumzWn7c8Gp5l4BH535d4taeOvn5V+IaP5XdEHmcsazlGaAbC
tpItQaqZVoCIZT523QXPUthjLbnJtF9/3PosYkaOGx1y+dbxcYxjjcqTiyjaA5H0+GBbjXPS2sTw
wu8vh7TcFuRpt60PMMJg087MIcgF4YBjaev2ec6x35X1XLDlyVfPmoi+oAjBBgbqePbGxThn2odZ
Q04I/WGMXrnYWXmwzN0zDRs+lmyFBWGpqi/OfJ6jsgx0DXFWn2AxVk4pn2BYAfVl5mBw23xPEpq0
OxWklXd6Xl8w1vd/WXR1dQtbPFf68lGZM1th41R/eJxv66rSEF4z0EPn5pIfeuOH64lkTCz+QMst
MhvUb6+TWc2JS2g9vuMG5dQr/V8TnPezQ2yc4cLMqJA1HWw+mI8DEQLKhoQ2pqhZ59EZR1A/2O0m
w36q69I7mCvDvyDWt3XLAv/d+vfw/RLrWHD6Ztq1tk75sYaFB1NccdSbR3vNgMcRGm2aEs8zjKXd
5uRV2EH1+d9hkZMeWCa2VtlZ/sYEBp1gpcA0OAoCfamH7fc7ry8tuxayVPAWWhj8iRI1Z2ZXqj2Y
yniTJJMYflnFnUGjHZY8klREogEnbZERl+U107Ik9KZkOuvkbrbjqri2jGexmvhnvL7R2TBJvS5Z
OQWZqRMRlv0DA3mCycyJHzjmjtMUc4H7S3GtEs2Ake+mZw1Xxdi7KRD8fS1uQhnq+b+XsaqfUrfC
PsxSqTZq7iMayD1Ti46ezRKidlk+RS2sQ+dE5d6k9EMpc+9F62Lp1fsRx/BSX5YxqzjJpmNWW/kb
b1Ryik0t2ZEJKA55Y5xGy9LfArtgpVecNqwAqKLswnKjBrui/SkBsNNNWIDtBvGiRDy81q7KArFQ
V3a29W6kiqwgV6pdOsMepED1w3AYGzFZSDutf3Mlcu84FHhe8uLDmiwRtG3NViqWcqTWAgJiNn8o
Y0xvOR+iGN7L15Lb9wy59hgbTHc8Ocp3mxor1Oa23GGT28bLkp+txctpRD1ivRB2cJrzS6/xmsMy
dgd7WgnPc3scF3og7O6c2hUZmb4cCFHNZgCK27lXjY0mPLYK8bZR+x4n+C3H5HkjRML30ut/QFgt
ITEEjC60CAEj8+KikhpfktuybWeFS8nci1kM4JEoRejaL87svKh0ElvPI7ZVzIW8NFrh71XqUioV
09kGwBXyODLUyrr5Jr03wovjtdQdbZuP2EQLqbEGwkBdTd46vdKuFKLDi6X1NNX18zB7ZohgRG0i
EodQzzzKw9S3xvb7Y2/kS89wrfvlaJ3zw87+jGyU2zgI0zWmC+g+ZOVMjJCcEwkxuSKj0a2ya7MC
Hsihmuf/Dh8JfoH9dt0D4fAF0RUpMRpb3DhJ9WQbuM4rS2c5WTX/FFg+TMvPQ7W2ElMPJ2qhtDvx
0cwjfktvMI8Zj0kh9XupdX+MHFtWHVvGRaWVTsWonB9mI68JyWuMWWAbbKKrbuOQ9vAneQIbUN4X
lo2EGg4bnP4EDRyj++fWFl4sfsrrrJfFFUK0flCF9RhMYketKskLVUN0TkbrmIr8O4aMkDcAMxGe
Dh2mcijjS58QLUs8xpTof4XHZEOEzAy+39jIGx6WPpKDb4rlHInZ2hOeLKjSXCvkwI4IELF4b0h6
jSU0M5tgpgQZVG/ny2RTgWUiwjLR1r9bk0s+pgn4PqF6zsIdFfA/k1VUgMo9cCWLS9ag86KjkZTa
lsTRQlE8EoCYW4LYSfoZQ7j4UcUI2BR/7tGlP9nqg2XAfOBFK7J1JMwJnT0GTElPXuvTcHH0ab6V
kxQ3nMDIc/005SjkNVS1KQFcYSAJfh/+c7KwcKnlOfByrBax3xvn75fJnOm//aJEhPEpkyXbAkjw
as4+sccPPByEw1TCGcL2LUIVHV5mzzROCaPEcGYFwmVcX6bOa08dUqcTQWegj3bnU7ZKetLKbgLt
TmjURDGToScuenDtulCnOis+chhlV9Il0CXx+mxaS+g8pEmBVtcMXLI4KBzSfvu8bZfbXK1l9Bjf
gf34+yo27P96n5aH9LUEfrGGGt+AGzjXwRDtc7kclKD6+z5ypqQ9OX3XhKWRP0Vz1B0da0QYTNR0
08cMPzFH0b7rPG+v4XvVN6t6jBzGKCYqZNBLYz70cX1p8AM8sIBr25rftY8tfOiqLMW+bARLfig+
2iHrLv4kRnqx/AfbVdli1gzjGwVNs8vVkqBOCVg6w3wh7KLt66h1dgRA3MfgcUAscu3p2U1m+iIJ
hDDTvZmLoIuGg62G5FFG1A8t6eIqc7dLk6pLq+xkZ630i/++8ykdf07rCYh99744JjXmTIMDOiIB
tLOWeBr24CYj5FayqS7Q10fGIMhxyNdfWvmQ7GeNzV9YTaIzXzR41iVI9DIDe4Gr2XAg2uP7g13W
Rng3O0TBVGenA93/XtSYvkk+ywtjz+wYN+V7ZSNUTolnnbJCZBf+i7S/TW3fdJYhB27eTYSBijeP
pNyBtGBO6w8Gx5txztcRCykzCF6+yC/D+DkuvfvkVOgXOkplTFDv6fuZc83aCDK3c6/RaJenRDdf
VWaeRm3S30cMVbuut38QolVPNkq1KQSYL6rSDd/adBd5kQfsx1tdvGRFChzIRhH/LJYZhpOfLwdP
Z1PizAOLIJhNl++v2uQyia81C7SIOH0i9SXuBmXpXUhcfU15nvLIwObzv/8YexxgJrBr+VTQxk9O
mElVnPqcnZyj5VSsctD2eiosVpEwGKNTsA7Z4Ft3o212M83ZFRVt3zZZfclWZh4RhOjsqv5gu4qS
B7ZFUA5KgteL5VXDI8hxFizWLF70ikUXhH7ENkXH/pwHN+CuCwu/FM8eqvS+7wgLKFHXzCvT6DI7
fXM2FzXcvawqjixkB702xMP9+6UxrGusF3/1fHm2C5eZN8Wlb0z3PFqi8zC3cKgcnDY+a3tS0Z2r
zCnPKuv9Z0eMu+/LYFzY7PffZ7Wv7I9CJE+mxsfB6KR8aRyXNyM2vQAvsL2H/ymPKy6dvYst8Idu
hk6ketZGjc7Z7HPIOhNP9UL26VzVBiNzv6X4g56HXdIsH1m1aJ+on8wsHBHvRblk26ggTNUo9s2B
BYpv3y/CMuJbF9vzSUnFYk/GqlXNnlUERLifqTVh1jAz7Zknj1pCRg/fwKJn9Hh9K3dpGBiSmc4a
Ywm02NdCbUjlw7JfcoBxOLwF9yG0oI4p6d6sPMSUupGU0NI2zr3ByCczuKsVotOcJVW0S2ZN7FwO
7U2yfqbJwAJuAIERCsoOFav2tKRTfpnWF9HnnxwKE1dOKs+1WzU7v14Id+PDeJmpGnqnZ0Q6ee2u
Hnv/QOzmWbRGdO5NOkCWirAXkezpJl3/JGs14TVu87MENHd2rD75kZI23zZmwTLXYQBkg3lqj2UI
Z67ukmNHatq5IICwvlr5fRT2bYhzh420PouFoja/+4a4fYOg5DD1u3TQ53PaY9qqUtvdd5KZgMhb
GGuqfGv6ZoyPzrqWzJkG6OJdXp0xicXB4C/jVqN32tR9N+xqlNOyMotbUTjDM7Gner+iYbAOmdco
dZ6ReNof1oKWkWb5X0rf8VOSTRq1PAeIxwLvlaakGTO9l5k3J2P0/2Wzpf6HsTNdbhzJsvSrtNXv
QQ0Wx9Y21WbNfRUphdb4A1OEJOxwAI796ecDs7qzMqona8zSmCEFpQBJwHH93nO+c2qiysVxwdyK
+e60LwKUZnltRCtj9KqrULq71fFnHmonAnYxhhadd5KIkiK/FIHtrbTEBNhVe97idugtDW3alFm0
un2JwYYVrYjo8zZIKxAgpStQz9qidbA1cUxnPMe0201/JXubrCDDlfinLaSwjoZ2OrDgprqBdcey
C/qhArbY5dhsk0FT166BKGaFOD3Kxn+2BGVFw26PNDYPdcKsqF9aZu2cKNeck03ky36I8m8OaVRp
4MfXqSD1j4QvbkAq0bZGhmRQGlN91KOmIhrUZh7vOatWJ94UFSlgCgSad+OgvSeO0ta5bRfX3o22
twVVAzuZGk5PA+KeEEH96LhTetIi54zUfe6nzq8yxnRic09ZaQbCkKm11OONrlRl+94fxB2kJHFC
CwZnwhXhWZgxs32faTGq1KYar8JJrUvqvQW2RvVS90vX1JxdFrd3hpHTsWr4NzAQMnRh90JLhcy2
UR3LPHFAR+otJot7ve2Ygs5dLXYtCzom2p3RNt/8MiBlWdmvyhmnvR3hOuY3dgzK9+xrg9VvGy2z
IACPRgHuFz/c1l42azb9vN8ZzC2Pg+lxU2OdppkMrtGavo8TWI0bBqo1/Wtp6eExD+zo4GSU6gRW
7c0w+6zabhXaCTppELJqbWdpx8BW+hcziJOzH+sAONj61mYHmEFMO+WjykEYL1c9W5fDjdtGbvhb
BRB90eLGXpM20pwgjj5HGCDvkvnBUc5lEHVxqOCJWGG/tdzMvnAB9CCG5kYmPr78UCny9VTlfCiT
lJwh7aNv448WO8cmK3imprfT0XDatdtxjynhcI6NoT1XFj0ymE+k5EzGc9Dk4RVIUvyytOg3H6va
zDYmooNNnoDOulmRi7GIzi3rWla8u9A9GgNt5ZIwQe/y+5d5JbqDAM30G/ks1Tt/WzLGxcmTBdvI
WRZtUz4ZJtpbW9PGdQukhQ9UqKXQG29r+tx8VYosWc4FRZdWISiCBNdrXD7p4XTQogRVWPZtVqze
YfCPr7eHdKQgcNLSOuJJ1p4QBy1y/ao1bvQDYCsj2FB9minexE5L7R1pGrTZxJb4IfpHMK6gCGD7
WwUF3kxH88kR1zqyPtuShvs0tt0h+Kx62R3qqmlemVBzrXqvrsJ4WmZB/s33ypOjR+zD62LaBKkv
UH5X9c7Wu/qeWInBNeZ9yqi/Sd3i8/LjBy9nyO+q7jFNu10xacDsKiQBXmSrQ+tVIfcdezyz7Qo3
ZGyxaDttcEAUjhnHhWpoafVrHbbdPkBfdYnZHC+zzIeeNojpmMbBF50qNOO+D2mNRZPFGP2Z0UUe
2qG2uNOGg93rFVgWQMualjEbohrWFpowT0KD6ZEbznvhVtODHVt3YFbFxUDZb0DF/e2rDIOsZWRy
o0MneJ2KB1qo7lthk6geDlm/sQblvrX0hmBP2k/007CpihcweN1ajq71LU+gGmqMz49QDMDAMvNs
4+zN0sZqX2PiWRWs7wWUn28aPqjV7U9xwqDw9qeelh/+3H4tGmTKCbFt97cHEdcoBl1UTPO32sHL
7ua5bO14DCmr5kixmD80+aRfY+7YbaIAmnIHp1quR4ADnY5ObH6YfAAD9KKbJTXFfe/k+kakzP/h
2EkkOljyPTQDJyRGZG8KEA1OH/n7PJoMnDTsCJreYv6r9WfpDSdjQtApTMqhod2zOU2OYq4mqp5t
j1+njw7EozcYJC/4jDWKARAVsZE153Sk+u6Zz+8ysNMbu0LBbkFJwQrhflZYbK4dpXQZftB6jO9v
D4xtxS6aD8gtLP+qfw0uls9YC7t728KTGNGxv0e1zO5yrsrSAb6KNIZFEib5zxQtLD12lV4qzATE
poufvXTKx05r16jlgE9ngQ89zHE2eBuvNsozN+taRM1yNen+50DI/Mlyw/JlJVqKKQSr3oPT8CaW
ZIou5XyRkI14z/Yq/NF11GM1HCj0CWrr2mX+VCVM7lEcGMioY0SF4Cr0ieiGQcO0oMheoM8oIMBM
NudpCL6gGZF/ZB24wQ7l4Bryqn0aSvTnqVu9prjbllb0WaNmPtZUCLaq7wsd/++tDu6kuoOGzAZA
a32BeKskGdhgw6V779iWke26qE7pvZFKNujJsRp8MseFi9C4Z5XuyvxIzXFkJLSBEevvo7lbZkyR
3N1uHCpG4hJQea8zTR66rB9fhV40S5X7jDsoLlINUrOaCP5qbHR6k/ARnmMsP2DBMvn3PwmVqBf9
4NePNmpJyCb50TRyDRb32qnCfpHp6AHGURqPLuYkMrqVsbl92ZkFDLXa+AaGCx6ixzTdjgbvR1V2
l9jq5HOvynqrNA8Zdt0kj5E3vlvKsO9USp4a/jNxR/wrvjs0NTs5IdlbtXIg2njUz8yCcYbMfdFK
KnU/g2TYN/I9zQ7V/WA62QE2EWCy2OUpYaPtupyPM9daQteGEbAgvdA8a+x3PRl/UJ9WDw2qZn9S
F5a7cgfAM0dKXKoL4WgeZqW43OYmvXEaUTiWZ8i4UGzIgCHjQiQVPu0n7znRrHM7OTlRuzaLpbkB
CaQ/ULcbD4gpkPnrKK+Fz0TBhTFwX8tZBln56bsh221XUTTqFtMHr06nUyeIXZ7mt3XORe08IEMW
EjrksK25Ka3qB7YQnIEy3LP0eIeIMe8qnNzum07fpsbE+8IQFwGLgUU+VIl5pMWSryfcuNeh/PQY
gS3hhPQvFAGwqV23Eltv4AOOpWw3rSnjM4Cj+OwFkknp719bbfKtpmmxu33r9+/f/iSjhpmKBlbJ
z4N+A8zGxt2kT3e/P7gK0LbrBB+JFja72/cjpxsYEhifutmk2m6kCX0cUC8fR0eRAdsK4wEGaffU
vtcmCkEcBDg162a88k4zrfP0bMGqVl+CAmSST8b1awceaRVGIt0bMy+/btQO09dOHygtIKLYD0EQ
nLk5jK8dg1DqDAP4mPS/yQQpj2l9SAtfRai34slMuMHHvdo5Buiv234VSb7Yt4O7kcxtudxQzSmf
luGtKVHpcD9GPDEPlaU192mwNZ7hU7c/y9HolmZCN8FwZHZESsHp4MCF7OjV3R56fYCzgcCWN/yJ
tsDely1BzPOD1umlvhqU+cV5KcDum5J8z9vf4JDeql7HCP7fzwb3NYELmChDOlVeB3f6oOFh7m9f
3R4qkNE7bocldxpplNih0HLVznB0jFquhIXrssP5i3ygtg60ze9VGojL7Vu3h0xGBhc/uJ1f/oLo
3CfDqS51CXrba6LorE1WCHEle/Gmqj10eifWvLsThZb51Sdj9YZ7ie7/FDr7ys7zt3GVzfNLKRxj
79bllWKVzrBrigdldey+J0M8o5jhDNP08il2i4ep9jayLcfvveOrNVZtBtvw+vaw6TYjjt5vUy+5
RwejtblV10lxRCW9lHFoHZqsQu/YZIQOjXVg4BRlSadX9SG8iB2YWTS7kJxcesvaFxyr2XhXS+g2
Vk0Ir77XQuBZypDfILKopVXyFchRht6AmhihT1jGFkktrmkSLivd+hqcF1r/bE1NN9lmDS5A6kuk
ySKxEMx3ycEykU5ren1wZ/cxIy0fHWE2r6loVF3aCHX0xrZCx5Jv0w4WrYsqwEIJEqxyeGgYQad6
oyU/LCbBOyv2AN0xGUe0sopcSKoOWemoIbnS0cwx3MbQUQJTBM0ij7qlrkHfIGlS0ZxNjLa64QKR
fTATA5EE25q1GCufINIotpaoJVM4C7M9jS4dsvfm3gkqhuHzDxYgP2lRpGtf834Wc/dTEAGfMeJf
tkYNt4ON4boix1SPIvbIffgx0P+2qTOX+IOZ0gAprruiusNxBdOY9l7gX0ZLSwBiet5ed9J9LECW
MAAtD5ltbT2YKkuPBMbQGU70MLtLjnlNJoL43nJqMKa6JjrCPFqTZBytWuRovqEAYmJ4cRIKKO5k
72FA2yakH4sUYrZ+ivEtQP62KHSjPI8lUuVQNN2uwY6c9dhCaUAeBiXy+6lhuYiZ5xKSeRpnC7wv
EvLn85Nqi1MVqn7ZUKcvJsuCghFzj6T/thrbzzogcYSaGsCuDK+tZvknnYCR0msBqnTs8uMSpzbV
DB1LfVjEJDXDXEB23sp9YuhbORB8IjylbaStg/WJh4oFH1OXDY1+2eTVd10HIJF1FaAXswzWgSh5
Bq1NzbiL3bRcRiEaVgeV9OBY4rumd8vAV8lSTQnwYEPtc5QcOxnj0Oysa8Ts9smLHHwXY0uvDem6
5SJatJvgilaY5vdMFJ0CbZZecUdjE7TR097fV515oQeTbRlGLshNZQos43jfVdqqZk+z8sgZwOgF
fm3KgICMgfcW1fmyEVaz7ifh7uJyFUWfAb7xhwDCZd+W8X5qYQUIj5fcYA88FA0ehTAxFtks+8Yr
YzfYp4DQrrrCTU89RMY6bGiXYjq6hbPmoTsAbmX8PC5qOdSoJ9IH6AZMrvLuA4zddyAcIwhFq9mU
1UC0MSY5DKLZzLE0UGatRnd480QEGTF1vVnlfPDs9AnBnlhDPGMt6ihce/uTTdTaNO0PB03EyncI
AS+GjZhSY2N1qpmHpOnKYRNMeG4psJLlG93qgkNQIZrMAMYx6QO3CIKQUd9EEWflT6nG6Liwwjcc
qrQa5Sd5LGLj9mZ7sdCRugJa4lQ2nzjO7eeShVL61naagpckxyxajwwqbYyYhyE23zQXG5107GsY
GzmmOQzYWiQ+Y9flnY607z6N0k0xtDs36u5LqMKUxdkmrfFZHAzXTy8+O6Ry8onOBr9vRc02aRJ3
bbD2gorifBPVp/K6zyBlCklmSLvsQjIxyrHaghZ4j9zix2BnMwhkBiNBXV9GqLnOcr4UPN0y1jY8
WUQvXU2acPoycVvuCJlYt+5jSf/gYiUQ+EMT1AIU+40ZSXGK4wDhdD0AUCGxhhsAS5VZQrax4H1V
6LSdEUeE3mXZQkkyI3pBkkG3VE75g2iYu9hyyitkdXrGCYAjuhqAIuv0Q81gH4c5Il1co1oZtYsE
2943utYe2t65jIU4lQYyeGZEV8+EUy78Kd43phPP8u7Zr0zJARQUpUF3bsmmWhAxjjm3yx9I0MHz
HpTfuwodxlhhAg2mrlpFprme6kIcoB8iek6OBejxWc1zN7jF1W+beF06ISHhxpdG62dd9OUu7TPt
UI9ecHC49GjqTNMKA39PZ6em7JA9wu8WNTLg9S8N+CPoL/9YNV6MJl1/4Ux6qWK4hWjnNp4DB0Uo
w+VS6wvwrLxjyqhX0kTFJySKNM2GJ9LmHzDXYBXGy6IKMVMbJrjdZ1UClM3y9ltaaf6hCS5VjdMa
n0i5RFWKCslmguGnIAeH3r1kFUSaMezRwLHubKyrprh30GMKH2ofraTJQJ56z9xbSsv2mAxx8ZOm
rmeFf0fgExl7HmEN4qENSYCArH6eTK41ox6TszZoX0PWXMjdJiReJz5i7I2vsihe6LygiwrSr7Lt
nop6eq0n886K8LJj0SkF8mcqwpl0asG98dlkp5CM6+ptaEDTtHr/Wo2OezAU3rSe72OshWubUTFO
BtdOJMfDvT9JBvGNXuxyl+vDbXZM2NduHxtHLq1vAH3YZWSKTdaIoQBCHOL5bTJq/SFBEuYlhbMH
P31y3P7OQf1/QKcAFzyID7k/kFAR4jRptKo4tHHcbvKCcynFjTqM7DOCKr9Le2eDkeFjCvVr05UX
I5Tm2VPpoarDnRMXxos3y0OQ6WTIpePvvh9zULG2Svi7b30QFjStWNbRzJm0cBdSi5PNYAX6nTk+
jcaIuDQ62a6OOFGyBpsWFiVToBeBn67pD/jw8K7jht4NcfHDh+OTaK27tpt8qesm3WZTNlvPpPKo
tF5fBmOIvqyx1y3u5rMo2b8X4KCc2kQugmSkk/knLcLurmvQtgoyFGhgLf3Zjo/IcgWf9X5yiL+Y
3OS+wwQWDKep+VGUhEjkjtioXN+WWfg90MuPwh5QM4FFoPUOF8JI7gpdpDsGCotU22paS4NXC7O1
if9iy6TlvtPMZyh1iSd/mEn5PR66n+Vgo6zBkrOhWdsjZh7PfQ0i1s3KLxx5X4lV3OOGwonATGDn
DVSEXeMz3vfj8mAMdXmgZmKEfK7wvyxKH8KPVZMvgBDR3njMKh7LwXwxoAtj5S5Ib5/2WQB4u0hl
gOV5ekBci4M6LXZpDJg06rz7JEMU7UsfJBMwirXp9YjAbBRktmiXTTns847urGuQDxNQCD7UgtmB
ocOzHFZpgq2c0dV9bIBDaGmfLm07PDa1Evte67aOcpdO7U2nOieuvqt952KXdG+nS4RI9qPrtXsM
4OueOJqnhpWrngGUpvPIaa3uKmT2Uwbl1+m8Tf/VhEazNgVQhwYViUQp3HR+uS9NzCpEL54SJXmo
wq2LPXbCr3X2Ka4WTdqRb1E6m9rOATRq+rsXlsalzAP9Ar678bRw58OQPJDPvkFNRekzTs/RBGG0
Ful3LD/aN2GoZh8idlkMgfPSMLZbpYHxQAPBQYxmZzuUJvZuVB44BSJxXK6SHYNa6MYlZJLAGvpL
jqs1zxuLePbN/4p6BkMinREqTbEBa9nvK7yoSUiqz6jTBYMxF2Nq12iI2D1CdWJi8rC8w+pnPTqy
PHYuNKzBWqHuMS3kvINxGYoo2RWxu2cvvZGZz3CFUeYuTElRkNODkwZs5AU9x3Hz5/lkxq9R4ER6
mA4kpTkH3IZ890u8J8IrF/weBu16ImnGawHnRKlw1x6JOky/0JW43BERDYbFWvFWo25GIVC03jdz
tH+EaumZscXQDOVJGg93f3505j9le3mWrfMPGBZ2SIcR7B/T00DFsPcZG44u5L6RJgO0/jAL7lt7
g7mQt1K58cbO9XWeivHBsBqUDfGLbURnbjvaRpVQ9ei+nbAOGKBZWEkKk85yru2I/9BfJnw8eJHL
fxFKJow5IE9mYyiL/cff/kLXzfd0xzNd17F03aWN9sfjrpUD+idrQe/dBiZwaNM7/N7oz/zROaHT
yh9YnN6xkha7iQrrN00MvBz4YJogOQj3HINru6cPV48bbaydQ+/56lAP3Ro1UvoozPQx9Md8E6Ib
ZmjVbljFW/SOuf6AxVF/aDF2aQoG3YRZmxQLyAh65QFpzJ473e5ObZH0eImVCfvBjlZ2AxIUsxIw
SEGcgZTgBQIvPiH4zo+hnIZVhYuCQslat0Elr01rqG+8AQJwFwkQWgnoSyUls3CDDmWmF/Exhnu4
RD9nY53sY5bsASZNk8SsitDadgosFww5vE9V6Xl8ujZUtgobOnut5tgVkInS2JgHvHA3pd+uQbCx
NpipfwgxBEKcBWnL7zDxOZnaNpGWOk+OjLYiGsNllIlmg56+OtilBoN/frh9CUb9OUHHuPn9W1lU
RBt6Z8+wGpiLNSltNG4S5FHNP3X7+duPupFDjgG5MSKYooszP1QFFmDTbE9TXWLBkGxNDTDdK28s
GG8yZmINMH9WvfKuCP4X1dxMrMPe+0Z3iHAPA9i5ye4n7ZoRSDoPmYI70doo8zGw3d1aX6VhjXuj
Q0oS0shYD1qRUYK3RJHEJl0FiTf39uAYzhN6ZLHFK5WscfNISCuVu/OV9lMlXY4PGdIHoZfycPtS
pPFlZBzjKX04THn+0DZ2taNXSx9Vu5sacrEmyzx3PlJQCGKvBrXgfowsiO1GmZBoAGZ/UKNzb9Yl
0g2PpAewE8Hp9lBUGZAKV4E1FZF2ynVJTaw3JMdQZ93XfWk9xQAVfS2Zvk1FYSIonMxVSC1lRKH7
PfTNHt8WCBQrJKPHHBg1NVW/dGKSazI63sw4UfiPfBb+JK5meU4937s0phRXNd65qdA2dtv4B29A
UNDXDeBayxnYUtvWgTQaKO9lPZ6uA2flCY9yjcrZDuEHqLrZMAIJ2sXkxuLUsC+b06Nnq1d2uOkw
udnSgZmOgxYWdwSKVYwP60+go2SZunmDJ6NcmlVvHAbLx0tqjtoD3RLGonRDl7QoExrVxCkUlTEs
0/k6aearo1j7oZPt0tyRL11ZpIuQ8ZZV5+WDACsIJ2MiSmEGCTBR8k82Boh1z3JOolYFGZ+MMcC6
+qtnAL4QnYk9C471NQtxC8hCuqvImfcwcQatT7kI2aZcLV13qA8mdtsFyQsqV9Blaw8jdYK+gnFs
fBi98ENxh0CdMp6mSaDkhVVvmhVBGY7cN15S702/pDSn+7XTxljdxYHCSypRkgWVz8Rk/l7CekN+
GdaTWnlsVSihUYB6VcXnqllHV/PvCJpLOdoyOqGh+BnY6cAw+0zRIE6BsJGvZsUbc3j76AZ9CO2o
xhCYqnxdCyyRI3vPYE6EtUrB9kQv1DomhWs75AUCDM34RE0xvkYzLt2XuYAt2DPAgRGs7AGrMWrw
HCkVOk/Pj75w7Zo75pblPociuepZbpZq1GB69np5Tawp3GGZPbqZry5WXNsUq2X61EZcIlpzkCLP
TogLk02nPP1Oc2lzeLWfHSwXFa+Q/dnCBY4l1SLURSaQbcZD6iXJWzsDnMe0dYkxMOhqoHfAjo6W
wwzaHzcfEIGv0yLRXogbGGBUHbwRURD8WLt9Ru17pOHm7/x8cLex3nx1UZffx9lQ3RWG7i4ay2rv
UDCK9dhY8cnu03HXmd2b7Oh8dD1m4cEdVjnGzDFw1IsqXmOBZDe02GPUfSapTyBgZt1dY7fzdEWT
W+wa3cVz/EMQGeeYCJVLEAhtPxZeTaBItNADi9oBatYdtRQTuYldh9EXGv63utvksp3f0HlUaWFM
0whToP/vfJSwhU5JDzWqCcP+UM8Pgg7asu1Mew3NhDuoWxk7hm354wSde+ey4SAbiFLRCkAzZSaM
IdCY+5h8jJVGu+CH1u1A7BRHejXVNreDaRmOqJXo8aO0zvOz4F14yfsAoGkQDAcGteZvib//++fw
7+Gn/Hso828B0j9lOdYxjcNfvvyPR5nz3/+Zf+a/n3OLoP79q3P8s5ZKfjV/+qztp7x7zz/Vr0/6
w2/mX//70a3em/c/fIH7Lm7GexqO48OnarPmv4Kw52f+//7lv33efsvjWH7+7S8/ZVtAG3r4DLmq
/jHQ26Ds+X8HgP9nC573PYsJpP/tt82l0/wjv2WAG473V10XdBIc9gWmJaix+k/V8BzD/KtvYKAl
CxYZnTFXhQVTQ3K+NZ94cCSr/Ax/Z7Pk81NoAG9/J6y/ukQb67pt2/NPU23+12v/w2f4+2f6b0Wb
X2VcNOpvf7lVxr/XeNSkJsdmWJYwPdc2hflL0LZbxWTPNJSbPYop6cSX3pRbmQz3Q29+s7x6LQbU
dGJgG9D0G5EntyekFPkyjy9K+mdhF1tG+DuJP66YdzvQL3RErmnsn2lYAkdgIqPRWcmIB0rhMtrB
m/Ks49RM4Lv8c2GGMWZOG6ivzyUxPMHiffqHj+Tvr/ofX6Whk6f+D6Xs318mgR+Gblu8ZuuXUhbz
OcstkSYvqeufldu9QoKDsAkIOQSIkwawPmG1ut44h0zZRy/g2OMBbI2/E1mAdYrXmgfnkH6gN8KY
0Pv+VUwYWoTz0OcDcTji6DntKzJlGlvBsveLLYi+PWjdA2fHzhPJWrXtK7XZ3su4GrviZz9ZHxBO
yCEQhzD1GSO6x1zg+w2JPdK7jTcSQOSc5vfR08Q+rPHYiugCgpPYFQ7Yj3YhSaC6Z+9VHRAP6u1Q
9Z2EN36pIVmnMuIFcVhTshY2nJOQ3XyuoRQfztgndxb1t1alj16oLVyd1+uAXSlJ8GnlNW2Lqx6L
o0XSE9v6fdFpz7fvWdA+6v5+ioanwiswgkY7Zt/HLmJR4Eap92gf9K9aymudyKvK43KB0oNojPKq
mK4UbnffRZxoMrokE7vv3N/lg7FPy2D/Lz5yYz5z/3Bmo9lFPm7qum9bHgHWf9y9oDYe3T6pDcbe
9lrE9kFviG1I+1ept8A+iIitPz0cgMt+kFtRhS+pGp88JGpeyP9dZ68Sd89O+LUno131AcQk56TX
zj7UkydyLo4ybJeEze6g24KM4kxK7UOa8Ty23My1xKGPucNE/b10+eTq4A386N7LuQJ8C9m8ONIH
uqICXIihR3LLicO9WWUpvQhx8Bpx9BkMTgQn0c19IGoOtqp/TsEsCX8+A8rr/I+Fwl6DikG14OxT
DJBhyOVbx5f5zNUZcPR8WiLm909MkyPvTBYl25/kcf7EvYKvOR7CgItF1/OxNMU27KAqStc+kU5G
TTVZx/lkoteBBDCJdzV1A+CD+MJ+5mjNZ7bNL+JymT9WDV1Lj7xIMFhIm2hXsL0rwv4eyuWut6At
0ZEieXs5/2w6eefEbl7qsjsovbjWFqddyIuU9l7Q/mVkggMEZSvWlOyxs9LHjhSPZGYn0OXDhKK9
/fkZY82J9f94wrDL9R06AiiyWLKF4f3xhNFM6Avj6IonGXBx9tnj/B6mIl3rARdjzPuLYEpXwfL2
//kC7fkscQQyeWXiNMPV+cznlVDxZ65Spfis6uRxfqnzwddEiE+pvBbW/DZLGInlteNnrAAhWZY+
/vnr+aXt4NiOZRjcJHy6Duzt8eD/8fV0Vgy4K3eMpxQAZw++JZyyR2KSOB9n1Y7/ITNWl5lVybmF
5OoNbdWhb8R6Xmn0YXj3Wns/ye61JmaLIMuYoNfoIhmZWiz5f36w/vzm/vHN55YH44L7nukJ1/jl
atVKp9HpWhpPBGezKWBY9Tpfs8nYvk5p3W/SKG8W9byC0rNY9EVNVJblO5xqEWN09nah7RsL8Az4
rRJbMKeNYfwnJRLApGRW0pkvlTYUCDnB22HAbQjLi5ljVKpbWmQkgtfnDcA4zeaJO0M4Im9S7vSO
OJKnThihZGN+6XkPMC3hvcTFSJRf6+EYHLRnEWhves08R2Yg+emKO9+h76Uo3wChq5rLFwj6itW7
WHgDvwJBk1jMi7qukfMU+mgIPZ9mCRz8nyof3pXHWNKLxncRAbGyxvA7sxnQZDaYO/LWt9OA2AdF
9s95QU3K4UlzOPo41DkP00cEJd3Cf//td9fBM3neP5nQnrMKWBNBZkTXCv+M+pAc0oAlgKvX60vJ
AJJDthqurjRWEUYjcKeyJB+Zvn+2lSp4BkJTrHo7eezNRB1UkHwHLvKe2s1r3BY1twLpLP78xPin
ZZyz2HJpQwmfNhQmzl/u3F1JtsyIwuApbFnpaBMpm6U5cPb6NBe1zmleKXsEXfNtlwbLPROWC5Z2
mjmk4nXyymVwjyFp9+fHZer/dMJahmPZrmOYgoyWX0/YgrlDOAX1b8fF9PM1JIWPYzywcf0KbVZ+
FbN+DU8ocM+3e/ZgHWkieJwB3u0GrEmKC3AeLmIxlydadnT584P8H948y/BN9H1ElPoeOPM/LgEu
fRTMYbH+5CEaSvMehthwL6LkIsL8ca47RKw9eyEnA34BAVdYrzkfOD5ANrizbTrt3UarxOHPj+t/
ePNsy3f5MLnQHbq2v1zt3SA0b2yn9nZcuuS+rDPY9AznIWV7nGIL6KkMVAjJby5/0r5/Eg4frZF3
XJ+EwNocouzvAboC6wpgcycO+rN/9f5Zv5aNfMC2bglXWLpr4sv75f1LgBmT0z3VT4Lctb6kRqAV
LiQVI7feXuP2MPWvcwVJt5sEM3GrCeZbLr3JjQx5Cbx/MuTENSnSaPOHCPTn4rfgFl1E3AL64lqw
HDNTPdc9wq6Sgq6d68sCBTYnbm8/JARu/Yv33/rns9cRru5SGwmTLYb4tewPTSMFgSafeiaOWO/J
F0ZEqA5Syp+11n+UUaqduqga9y4BUUtYEkATgw99zNxVqrEU96Gug0aIY0qDKF1hsKZl6Y2k0jbh
iwy055rlY5H43lkm4UvtVGKd+sNTjzbpUBtYY8GWvN1WnqAD+hoxL/d7510FlCd2eInq5k1D/9SQ
QtCRuUl2hP7F/fZJYBKnrqJ2p0PATNdAXWmgg/K43BEvckUVGIVRzhsL5sezsZP7VqiIHg1HMKhM
LdHwTCyBoaaKA9QFnixyfZUi5fTCfNpKvxjXfYmICIUeTY6OlTpsdcDoTRZuWOF47qAgVHZ99U3i
tMBtyq9T5fguS4qkMGaRrxt5pUU5r/Eg7MLRf57rgCzoccBEY8WYYn5zRDmcUo3ZeoGRaDFXYnwm
BWlmGhb90ezuMOY/AEH8qY/eB3TOd5S8H6nmnvXUCVfzfUcv5VVohX9Io+5V5dzV1NQ99TZHNZ9V
bll7W+ABvPc5qRaS/Aokk5RUbHZ4cPOrmryQQbuPF2HkVZDmUy9Uz78fWgUShQDilpe7H4hYC5QF
hiDtFz532rSvvYVPQPSsZzLlZRPf16xETA0ZJdxWDf1dZnwQ0PGQ7Dnhpc+5x0k/ecQsTwtV5hyY
z61YZoQPAkum3+kakBXdiNvdXAHMk/UeM+1C1phLVcjvcYGDgSTnp0Kz4LbYUibTNtvCEwXShNRm
gawwWRDN+A7ChnNirh61QP/qRv1LVyh/3QEokW4GFqA9ELOdH10aUio5CuRlXRx+h+VOHE6GKrcM
vxfZCPutjkh1iXlzoNtiRR4m0sRTKnwKkXQpxq446CNmUs32djiyCDLwbgIO/yOxxvc6sh+4IVBR
W/yjso2+T4ARF33MeouPmGiMqmzW+NN+dhTKZ83iROCowF6piXyBnAXRxdqhJudBL7lQ+mCsdmFt
BJewML866/9ydq7NaWtZE/5DoyrdtfU1tuNL7CQmOCfJF8pjTwSSkEACCenXv09vklQMLjPv1PEh
BNtEbO3LWr26e/XY+45sTWYxvxp3/QC6Ppu15GjVU1FnC/IehtfMmW2YCd5nAQPVdkRG+3g+YR1y
arhnysNHB6U11jgBYbpHw5loe5lscE/TBxuTELNYQpgg3Lnv396MbFz9MvSLQ+MHlPAicAjXKC5/
epwskKEAk/yr8jfueult6wezZYrHZLIhMTReJVmFg8uKhIz4tM5QdTXMziLQBCe/wKi8IetSilqh
xcsJZHE5u3j74sLjpCCOwG08naARm+VBEE1oHlBT8esHd82R7gB3lDucUJzvTYIhc8sOvuPkcrPo
g9LIjN4TBgHCO+PH1303/xESuu1Dbc4CMmKThRMDC0ZnARbv5KMVRLToOttVlzV2uDozatKDZRR/
Hur1nULxdoBKCo+SIgmHyVBd5oxJEnfvkURfOXF12S0Wn4K0u3/7o9sE+eC+cPiBDMUpiozIP8iH
qvlu4faIxx40DfslkQ3opdu40A75pF4xFfpjc52Gw497RM/6a9PPr4T4FH7wQYFEQuCBavzWcQBE
PIM/GrfKzK8afndsmVXkU29fd/zaLQPWgv7nu6Ex3sF8QrER0Miqqh/Ye+B+YMIO8w+7Fnunes+b
nYctqyJzoBHhTnRRdzv/o0ma9Sd9OALhp3BTV/jH0ZTCd1xYmj5bW1pMlSxcmfV2deF2UNbdJeFJ
5rBhdNqwt9rSfATIpjDPIU694AeY1az6e26uuUiDHUQJrxje9xX1XHIaAp24glzsggwY9ljYEu/c
pblzKzplFA27CJamq4/ZkutMXDYgqIHURbDGhZrB7lytna9Kg7Fqq97ZsL2LmtVH0zP/+tj7aU/Y
cvacLMg4aMa7uEGXYq5Ph3OhwrXDmRJ4EW5SSYo7YXwQozdlsVwHq2T54ObAIAvCpBCYpGUtLLFj
cciEAdfcgCy0p49ADBiwAfJiBtVm/sll76kVCsXsP+6KXCTNL1yHdbFmChWsDSqRCEDIBzlC2q76
LJQqoU2QYAgM1O8EL3DLLhPmXjAjmshruDDVpQJqG0wRYNa5893ZECTi7KYiQ8VCO53GApq+MhRR
wutsaSC7h0ORBx0mzrlXPuBN9ogVL36mGHsRFdAGDlcfuZkTqNTzYHwXhNGtDb9QYjxS4ypoNsrJ
5a9XF3QgeOrDxeZi1fnZ2Qqm3kWNpwOOOUMJ1gQmVdPPuthl/rseLcVds2bserSoTTg8OlF337bR
6qwzxZRDCw9dqM9n4LcPecuULLLibhfCp8QrDbPwGSlKQ1HI4eyq3fg2KNyftZP9yD1I/StMAZtt
T5M6bvElOxMhTUKqEu7IxudLMIWFLGZDJ+z/owTZtKyJPoZV2fcECqZvVhd42jqUn7x4/d04OCtg
ULX90Jbl9meI0vLCHQSHLXjojfszI1AhbKQaHPmY8tIEhJYsLeJggC1igYLz3Y35NH3NQZQ1af+p
8Ait17yEPeidOxKVGbwt+LE8FTaTBBWcxa4moc5it38ASAiI+2bt537JYdt7RfqcIRHBNbYwnJNZ
v3yqEzLf3nXaixZx9HlItfjcrLEByFneKJmeW8IHBKCCGJik4bps37ctIVXhcvMKafuExJq4eyAc
qvgVAlcPTCtvAC+MS3KtCDFI8VUPK1YqIGExN88OpGt7wBXzHhTKtBfZJp/avX8f4/h8v8oIS3tn
9t1dokYWpJDV+Sc6heLRjpCnn4W3bUEK0QRw2g02VAxiAFDSskuA5WKcqGahdbJ8wqvkqV9gKasl
WCiuopfyg02ywsz5HtQL9I28v2waQ4/QwW5FGJPMPtPHJKd/b3xdxXX8uSEuhZXJlrQjDx8JKPho
PxuERcyA5Dlsxp/NoM3QcPvGMvPOoL/QgcDnrlGqxI15TaCRhYxCTq+nYgCUCbPW0ACoDYn/558A
vO/gOxFd5d23UHgNTDMaIyQGG0Zw7MH5Cv8MKjeM/XfhHBindbv+PZUjqFnzeELaUJ2Neee8q5bM
IziRG5z8quLnuFhvv2e41J4lEFJof8HISc8KxY3IPSyd78WagA1attTgC+CkDZ/BOMyBOa/jzfPd
7fjJXGIMinffu2D2Nas4eIp+iVCh1AcrCWjHodp+71c0dQ83dMHqAiT9AMZBydmgSDHHVOI2WBAz
O9XYnUN99PBo5k41MVGaaiKq0Njdw6x45yQh92qMplJAOlIFzve2iCfO2llfYeXo4EuR02Q+dzLi
g6x4slMPJPMBOhYmNPPNN3JXDFYWjOVIGz3kiwwMBp58M+QEyeZ8A+vGZyfn5xVeoBdLz6CmLi6w
qsD8N54kGTeVbgMYG42PeQWyuWNHydYEt8m42b1rUm5JVVEr/lcTQ4Utwk35UHjchXpJJu+uALeL
EhgKogPh+kgFqYEPchGuSPFphE14xFx6OzwIXtuhba0LzkoSxvFBWNOsNwWRdFo+ZAuhekDStbf4
JEw9TDmVwGULd0r/4veaXG5JYEfer+JFNqMIxJ849NxgP/RVUK+pie9TcBP5LVAHyFqy2nUIjEFs
x7Hkdqx8cJUiByIGuCgKimBrA3Yw+67lQ39EGkYrjpuZEwjVazl+lEZQ47w08ihYHIauRbBGtR2X
DxaiHxjm3isp9yQEafHEbCggDKwhlbHcdvXZUCsq3Gii0hVZpEW3SdDh2ZMEumHwoY/sFhDdht3u
EaCIM5WFOXIeL7tvArDalE6a4/qfzoQXp6OMV+PRNNHHSYg0cW95mSd0NP50dn3DDAKN6GMWQ6/g
DXBlvvps8W0QuCKNr0NDNCHMnkgDEPlClbEeD/BwREXKVmwLGgTbWUpeWnNTwOebOPyA7/qdylZv
T7gDcqJw+JgcAhIeRDrwQpWA/85vnCbpPSffLPcgEnUFClI3mkQFXuI9sbsKgqYmfjawQlyCnojB
HiiI1tkP1QawTDrB7Xst58ImhJwm9D28SYKDRTCODqfUEMD5SMznddFeM443ArYsmEU0psmtCS3k
0m1gii/6T27PghioBhLDD+X2fpNCleiDuxPjpX/7IJpEHecnEaF7GHmesKu/80GXuGLA+MLOW5dG
tEJWw6ScKhcMifnClfsT77cLd8s4rfNptuzuDXwMSMUXDnQwrafRJcegKvr2tUWv5BYEd9TeA2K7
BKXmy2sLVi7KskVTIGfhJG9dVQmHh572fPz8tZaRJqIgaqGD4Tq5xYQG4IXAZqRMMARfspW5V0UY
CONSiVIWFJ+KtnnYrNzLqK3Ownz4kBV4fm94H5YhDdrBQVhsLUWZcn41bMDdyphK2O4hLFmqlNTb
gEmjYs1IHY6iI31OLlqX+tp8cdUN/bmSrSqZfc0pHjZ9+EGL011DMfnn7eERL+H41pElpwmzy6Xs
fjA80SovczTYD9S60UpQbKQPKsVInF4VWrpmfHTX0Yc6qJ+E1RmcWFQ9twuheRod8sVwfp3SB713
4ts2BfWwtTdqopsa+Ku9dKk412vm5pyhH7ffTAYCZhZT0zEXVgxpQjbFntRWEcXb/fyl/eG70Abb
hMJr+qRiZZU1ZB87lPuz7Ip62AVnMZVxztAkutac7zty2N/1PioLZg46Z7qHeN58pPMg7mV8nBWn
bwfM35QEQgYwh6YTDW9QJNS/QTJJjC4UBLYdMGiyOQt28W1DoVcTFMO9s1EMASw0zup1OW1pL4Lt
4iM09yun5AZx9Oi5RuXt2/QKrB0n0OpcL6EqACni4DZ1jUes7OfFg8gdikJMPrtTyVuVNu4uR1c8
UfWzL3Bn9kMmJCV0eBA1lSSVs+wIMapK10Iga/zGvmqE6kUHZwJ+x5ayQR1dJKACePZMW4/0Lc6n
1ZoU5Vfmnw/dKSTplaM9odQZcTi4QPe2wvvXzoFeKBrglOYMuBYgle+Bk4BFCbRy36bYlsNbsNSK
JVQNqrO9x7WutMio0FJiHvk8qGimJ8b7tR0tTIAkTBB7ER65L5cFNiMOeuGB61ozIehJboyIEZvd
fT/ccTxAeWEi9MzKMbshxKNtBSfbKv+UrYGPsvq+qJDwM8lU3e9J+fut8z0bYPLnzPgVEBEleso6
U1X3aWB0gWzrRrBRD52XfguWmKGNQUV6ZcDaIEZ4I9oQ3v6sr5Sc6OORJq7P7DIhs+zlZ03m/cYx
0LIfRATI5ngYLvIvOl200ENONFNvr2HpfCY0ei8eS5jNPymrF7sgCQiXq7aYNux8/8OFUWGGD+LC
n0J09fLCOhwOYlCUHJACMEKQwAxIMWeQgbNMxW7KUVusKT3lpI1QIxQsa1fFLuReCCOlg8//BWSg
sOXwuCMSTekcztKKk4OwZkx6s1z5ZvGg/MeGo+yWgCzXlo8CbdgdFleik+DKBrADZG2jM8UK8A8E
GAkgKRKOAJg6OTFF7WP9S5leBUbROsSyCYiD/rcYM4HZBvbjQ7qCq/ZyUJ2dQfvgB/tB1cwWxwCO
BGwiuAQWAggZbfJLM7AMfba1HdsHTluijUGUuShacH8Ne6geAnl0m81n+DizSbJehWzmNKPolpBI
nJyokn6b7CEA+ttLZ9bdn5gj6Sv3gmTY+EJvotDo+39tIMkQ9W2TzOa22Nx7YLHMEUv+AoA34+Kq
hThVGFgIQJc6irKSPMZgbJQ10a3rVZ+FSzk5Ewbi12lsM3n1AqFHBIRHcNmSg0mcLDsHK7Bw/hCG
5CvYeYyFo3IMVFWP7YEMhR3FCf/JI+ezGDdKZ/pt/VRHHKeQsPqtcCjhBTTEgZ0d3eDF93ExTzg0
yXDowWm3f6qbUMruRH7R6/v39oNzocAqJettEQFDqYKZQUlURDrlEfTh+6TAxfWVGzMEmM9gwj4+
1gADgvDrgem7ZLhmw89wQ9YtLhQ95ihcsYWJmJS1/IQypC3zg6BOnKR+o+xz/YEK9qd6Z67CLYli
x1bO5Kcr5+eSrtiKpQQ2ZGZ7H67ZFkveZwUgCPurc2BlKBByOtg2JK9vT5volbtCXB6HHDsJ9YtD
5tAYtAM+nmX50PcENTmJ1W72rD1PHAVDVuHueG0ONrpiy+EstaUAKIE5GqVN+cUlWFUQ4q7IHDsR
w1gXBLv6VQW7/XyJ7Q1nxJ7j0J3bSEdJMvsmifIFRJQrd40vl599ytA8K1IXoSpnqjYDSPuMP2sx
X1hE2ls1fQqJiXMcb3QKaIKImyRGnzZH5cMuWox3wfZOuGlCLqXQsc2Xd9S8TmzOVgL1chOE4xEK
iMJk2XNtYPnXwhuLKpv5NIx+0KTVv+8Ww4NlUXBqKCfJCjZHakJuBztzWE3dhkZils2w254B/33D
xO2a6UnFK77FB/JpW1TfaTb1UPvgMUviZ2B2JVsaX81MrV6lt8WKuVYDxpDQ0uDvMkmDj6orifRk
6GZb4AWmY1bHLTb4XwtHOF9oyWsUx5hQNkijjKHDXQd5S/NWrTGAs+4OA8ibfU5CfhKeIrZGWu+H
45YEiQdvinA7OIosgjZeg3Zmf4gU9WyFg1XaP+gu75wSZoT5D2yia1Fg8Bu6DGnEqGWs71NavSxi
qCs1laqAUxBswNbQJc3asnskrKPCXKHpofoERUE8Jy1j01AtZ/OmXfVl3NDCMijwbyHmyMydMm5o
lnAY2CNFV8wa+hwqfAYDwatrolVrHIAo1HjvkgyRN53KJyOMiSbjOknAkzlV6bfXqK+442CkPN9N
DCGv75O4HcYlSR94ZubOpvrQWdrTVoY7pKCXFNIWIXT+i2CrupxNJ4Ax7MzhQ7Yb6nYU6CEBnzVB
SumBEkNOIEXwlrnZjwRDlrcv2FIwDi4Y8mqQADMZ15joADbI+95taXaz3G8qHK19QRAL8UkbiYJB
0Tot3xSCrVaCoaJkjKqRDh+qebL8lKwn5+HgKnNajgK5wulxIQ2Iq9IugRxYAdpMOnxYz9Lc/Zg5
/xadUQG7PrNIv4DC6HqZLe1d388wuoGjBoUFSel9UqXPloOjuEikYvEzxVkRj+Xt8XjtBsaUItl0
KBXTpfYg1MiD3CvGZFY+1DJtAQ8WLKDYyAhPLDmYftGHXAjMLRmW7mUYs1mSPWvu9RuO6Bx2KWR0
EcRURlKQ4XTFNCcAOXG9xxSbFApA4EMd8uD9H8V1EXvsukzjab8D4kFbllD31eqj3+QHlVK1vRUu
n4PtrV867FJgga3pH1X0cht+WOZRCupEY1NqchpUewXQSIEHYf97aSiA6iD6bNYLmsTGs3gaBgrN
YVQahIvs+jB31ePCbclUMlo0nxtX6x8WA1aS9LfeANS3i+gpJoHFNALY2PJoQppGvrNViRCbm7N6
LJ/qgYRlhdORLbvWKL/fBS7dledNjyXVDqeQlqZA7KmUU3SPnKF6cnLna+Agl+sGalgIiy+xOIYQ
so1ARZB9o+cdHpWpOQllh2IoknPHoSi/6x9cZL2XwYKsusq4lg5/lWhzl3fz/DrndDmV7xyf/fjD
p2gn/IiN2Lcs3L9OLqxNZrsd5fOp56qqs77WUuxDFQAQScC/vUYQRrmiTO/8bEOb1MjG7JbmTJHF
zCG4Eh5rM6F7GrSCU2Sv44wsZLWQ5yNjDXzolAe3OMkrKtKrZjfV9l+MhBVk+0p8rLJhFAkQHjAL
4Dckpdo9TURudAwqh9ACUbb49gI5xiC5Lq6JqMngtRBKNPN3sB1k+bCq6+VuqohSKgHC0YuWpmjK
H5Yb9/Ns5n+0C5mIMluSACljxwSUfpzTeug/jQxuBfGuM7Ovb1+blb282HxDCKdYwWDhA5R1zAVf
9skGDnI4VUW7xSU/SxmjnvwmBYck2tU1hq1IgQS4UTSREgN3xIdWhB/BektKJJbSSwDQLUmFPWIQ
xa4usgkunNa610oSdOYJmzvxAY52HzEfAhfZQ+yFMQn5y8HFt5WmZMuNN4WSemGLGiXigqz/ZuJ4
oozXnQ2PGtxiwW6JfakFwirAfeAE7fauv3vMZ3D8mSAqmI+BeX77Go8nJmebHyPP4JgLIJloaf29
dLpqxy7ibwF2yTPY0emnPdXh1QLGFy6ZODQBJbt2Fyc1bAuC02TzrcKEo0n3JJLTSW14FFRxXaD2
gZckkI/ZwQ+uy8eqNY6r7VRSoHYFT2MNPLYVfYEGSuxMY7f9Fg6kOgkVobX7WGArYokeGSU0q8ch
DhqKAM8N/9wyA9HKVG5zjiw5rIDXOmJLOlwrXKpn2adwDC8EQy0wEkm79r5CWiXKlcL3EaFBOEa3
Oqk02UWaEaxWZuUHuvG8f/uehEfbGeEGojUI4J4fx6QzB5893+CYPSu3UxuIi9a8Qv1C1av3+OwU
qShe2GRBFA/liCq2bFb+tyQcb0QGskonFqrjeB/wrrkVs0mkTeX7gVd/mvdrqsKqNaFWEX7Yzn1K
gXS6Fe+JO27lB0poLIwBzCowoFiW/15EcA5QFmkrKmCyA6hNlSEqwwtIPrslUAczJgcmhvn6/97o
GZk4jFhL4AIppO+XI9MQHOOJ4bbT3yBeW7qPbcCdLwEpZphhjRTWhkeEopYBlYUxjTube11eArxk
WVqL9Coh9DpNVT6uMoG2MW1haxmPJ8nBgg+yaBvPoqLe37hwR1i7JAokwcf7fel2H7PN4jZrhzsx
E4o2nKD0/ZLuuquACSlM9nQIhHyDMXmxjYLDJkBbhEHUwUI72/5a4WMDp99ftHAYOErC8Y6voriq
y3Mee1qtLn894a8tsnH7Ik/4cn9g+cOfPO6fCD4kTXaXVy2K36d6d8cXf0Pwge6WRrphf6HvE7s/
tt/NI0/4Fo9tPG2/U6Xa/+CfR/0sR2J/px/pfz+BlffXV7i92/8Vcx2euAUOq1sranTNJa/xGK7u
eGy/88CXSfXYz8/3X/tXeJG/8vj3F1ZMvJgQvaaX0DjPq90dfyFH4wmPZI6/Hn9geeTgH0/PnB/6
s8NbU1+8zHvwQ/tfG3/w1D7oJ/dvsJvun+x/ff87vx7pCs/n+WEmi/Hc1T9Bmv/2TnJ8vMPppBOc
CmUCCA9LZVWWzJeun5FJVpQ8zV6Spt1COroMo83MTb5ot9Car0P/qjUjLBrKLwGEU52QOypVKI7+
C5D6CJA3cE0N5w6cTuqf/kFI1C27VYK4ldASaVTRLCzOp+NdOr92MT7if/Qk5QHt/ahSkfeBSIl+
WfTRtYQlXcMpEG2//RcL+aiIwbWxikMOHpYOT1/uM7Aa6aazRWOjE8atCTWQiQn2aOl5FbbQCQu4
BwaQBzkfvVw+61TMGnRA5IU6rbVH5pzqJ+7na9cVc3gh6kMwzLp+eV2V79CNalkgZ6P8rusyNaXZ
Yf5DmKiNcxGrhmKGoGsSfl6HCH9Hg6UCRR8qYTq1/ovy+mv3MibutklhHIWHJ9aqSqJdGi6mRc4Y
gXHWQ/ZPtsJA1fQ3q7qg9x45PStBRSuFkKqYrpPNlzje4kUUTaSjEt8DfP7UmXE0ZhK5cAr7qL3h
0HoHEU6w6vBPD1fjF52aCiMLB+lxAfw64xSljNmP3WXv+x+FRik3RSty1nbDWbacfYXSSXddtF2z
U4Cljaxe7Mu6LjiKLrcSzd1hkaYpTdqoGdUXkceLDfTeHtUm0kB3O3vO6NnbzkesDMvwdh2y51El
tAIdmIfgQNJ+Zx5auPQ5FL28c8Z/yn6NESh6NSSEpt7xJ4gtHQjdLHl2EyiIGvRsK+JZPf/UgNVZ
OJZYSqXC2mnOsek5k2ZBZSqRN52SbPjtKRxFh8cReVqQYiCLdMnw50Hds0lWeZYEw0A9yvspIne2
NhDteipU+Bj3d1nWlhNTjuMzdIPgydBHAVkKxnMuSurN5ks7QkzrAx9L+xEKQiGRSQJPX7tEUaHJ
QEhOY3Ma8qEZ9RYfigDQMKtJXIfNzn8/q9vkCloh3bPx+8Uf04/Ou9nofGD1kjwi2MwGHNJc/x4H
E8QYq+1yMht9fNBo1PIPjWy7jwGucx+DhLx2HCLsYuaipW1RBNKouDoPUlSyKdTyHIGGoVXn2ZgB
rSd1s7v9F6mYl2zX6+GLgUknf5Wf6N0LdDHjz7fH+VjelQpUcFMxrAz53QF05SBjwZ403DG9IEEk
ZEnr+Q8C3jsTV89IFowzPEoY3Uaw9dySaZMIt6Z+wOSguijTb2ISym1tMaDzAIsITmm77B7/cg1Y
ogJ+XODO+PYd4EkN2iRDF9HdF7vPLtj3EfiHMzhhRQ4tSrWRtkufXaDzwgcxK8bHnhKC6ldK5kUU
CL0tqBvUbYJGnJ9QwGSb8acQm6rJfuh8qBJYdOjyYtomnUKYguPpTNHQDVFvBRHNvA5PijysqRtm
ze4LXtcfwiz7x+0gTCQANlrKSqrClmx1DbcLBFCwITylS/q6sT3vHlrGt99o9nqk/hSW25wCgagp
qsRZoKxhsy93j4XHLDPB5ls/VpfzRXyXduo+NaO4gj8UE46IIwBxhhgwLqLJ25PJlrT+vk8JYiE3
8iich5GrbevluYP6Z6BBSbBg2lKWYDKxLO/6ZE/xajdUFhfps2H/7hG9KKPVnVFRShmLmTP/lWkU
PXyd0sclM6FMQxG1Lvt7q9hLsg0pByoxGuBO8bid0u6VVS4RH7eadBjEa2Hx74A0BHifQpXKwr/h
TglRKpdxqKDL5lRKoK+LeWST5iZ9ruZs41RZgrCYJniOdXNyANheSmOw+JsGkD8TkkEpOioKpJag
U2Q/GofF2WzEjg2231RY6HMOMLbL33CgDi2xLJya/UBqKIlB3h79I9R1P/oGbJBzP0QW/3L0nc5v
6CvhLr64PfkeFJW2Hh40um7pwOIlmoMsJgJb60L9hZzVgmd00fyeQxGhHO4BcJPirr4pu9VtRcM5
VIfPTb6bOHV4f5rY9tr1ej7zJMFmFxbSUSmuC0f6fGz2s0UVXKHmthTX99/EMwoXO/hZ1Dqt6wb1
ohTKCvWddoBAtGHio7wEzr0R41G5617A0t9bgO4k0HQUJSdQHRKgBvE02QfSw2gvZ4cIN3E4cT3q
meJH4VJBrZN0mMNQIQJE95+ZQ4EKBEyEL+vjMbIi68XyqfOIQ8G7E48pQrx64u4fokhcHbELFXxq
cmDDtvz0V/6GuTsNt9uNN1H8IssJxfHdMPuZBeacjgIXkWlsaU5xn+ombrV7rEGRVLXdBM5N0k2c
DQiiC8QOm0py9bcv0TtCLCQOj32PwzKEmufbXfKvaxy5NFj1M3diUaS/sst9ppl5d3/SzP1zskqe
7NNMHk0w5ZEccv+4/2HDfllcka7u/8pzvtLk3070lK2eSGDLBZKbS17UW2EIwzPXn4qRygv7t9+/
8Z80lrdX1Ee6yb+l3JXRsl+kpPs0VBEIXzgYIBTmRZ70U54fpKHKmcgs9/knT/giCw0HmAhZY38d
OO/PD/xOTe2ff9JSnuhnm7v9K39SVP66z1L3+SmP/FUMIt5v/70/v7D/nf3P8bwb9F52tezueHWf
xyop5baXT+Sdf76afspzMk59LTSap7PP8DAt0LRIMK/0yD5ZXodcsMSBjbxFNTwJK90ybugefOBx
WP6cAerZe8ojpbL9DeM5N0lmQNx1PfsLj/j1Cmcqb8Y3uOi/p8b+RwsaKPKMd9vfe578wS948gvC
+AVdzFnZmgRRe9bV17/uPc3J7C0vODD20MP+sd/cMQsEQPy5sbR24vnv27q/P38euSHcXB73r/y5
S9yi/XNBvvreRneNJ0Am9VTTyL4rT3j599TZvwfv9+dJO5thWPHrn+AJpcH9I2AEFcSgeuKu567F
H3D+xVlzD0oIxOA7Tq7vgzrsH/kmz/987f8Kj+X0rDjMxyR5R8xIRQ5cApbPQd4/RvN1mNMHeqLT
TFVwWzMkoQnRupgBGN+BDo6g6HfOLyp27aPshdYjAE8Uif8hT9QVUYOj5TRtrzhrD3JYx136MwxL
uok0HiYl0lxRzxVICiHfbWFMQQGvN5iMLKmdQ/JTncz6BoCS5zAaugDhRYXP0Ind9ZUBw6FBqRI0
T9CIg+ArD9q697vZdlKX5RRHwOttsP6p499EcNeJkWbbGCfzryYkd92WT24EZ44xMw0MV76tIL7D
nON/uKwY/pPP+ubgPPK1WMc0HVv2XFZHakpJS4RVKh0ckJh1UZuXcZbupUpaZgEpsiQ+hOWh2BwV
5I3YBqcls0cVDVEx0JT4nOgMGYjny2gpaWgqMRbJdqJSm2gs0o6ozqudP8Mrqs12D2JViPwoppKi
IxXTLXYDEKsA8jRByeIML2JoXReecdgj+0TRh/7IXebTW7SItpOWNpqYucIXU01DaBz4PhxlDiIy
YTeWWn+AMGO6c8W6sqtQ1Gk9wpiOOcrdEfpAsyQgPnFPjzZsqqeE+nBGgQ1Jzw+wkmqHEs1b1hs4
B2KyUY1GPFq72TXdRqYSj4rAW2y9G7cZzkXideMK/Kl8wrsZUSFhW+ISCAEyBatTDN6jjNaWdlMs
+SifInE9KuYbmlXVCxrJ1x38GhABCpVsdQ0qzD7M/km84gZT1oigjUAN0zvGmSoHEy8YPg3bbP4u
WI43mcF3S5UA3/kZOOszJ3NPZd5CMA5uNACHJaKxmeAc+HICjlJJbmrTTCzgrnZfLIy2AuCkKp2h
yLXabQoWBWqtAncOIifcMpLnokJkvmahwCITMULZXUWKJPblaXLLUfLNeBqiNeajFyOmOATtRh8l
MNaDa4AnQnQkE3tGdMITitNCyMKIlUN+oSRMK1mCjwIzBqRrVItFCgQClZzeyquoWLsb5muMnQ5b
tXKoxpcCrWeing6Mj6otun6SIiILn4wYDc3Lcc5zwtEhiFYTlcnEnTPlr7RokMKTk0S2P5Y3hsjI
tNCi5HAIoidRj3ZF1fX+/ysohQfGhghJMwXlOrgoiMthPdvV+4v6xQrqS8YSkyxlyi3MnBBRtKwa
5adT5FRLEOlr2CTSbzbo+Zwc6PQ0fPzaLU9DfBQCCr4gQ8kB+NaZbhbjmFRNZJYg1bGmpjhKOuck
61HVV7Y/9S4ALgwv+549nKmqvdx6/LggggFchQ4+QAN5yW78oqr2EFvxIHBHTLm9/3jN7obOWldi
tGUpOKvs8KioypSy7sBbd91tRhMy6fMkc8qc8EJnhlXFbfFIQpplXLCQGuJ3PwgQAGSQ19uCAwVB
bt+hmx0gteXcZty6NIzhCvdLiEkq04qBKf6EwrXWnSf7miiwnDVLAN+09VCAFiGm9o35F4Wgy0XI
ohCI2FUNNTmyCbkycXpl1fyTnd4B0AHcgaSH0kmurXnUwVSr4/XNdn3TcJsFBQhe1U4tXShNku4l
PdHuLea/nB1znw9ooQbSM1VPN9vNexrg2EqdiNxiWe3WS4jjzb0OfJbdXVVhwgNZQyebQ4syz0R3
u56At4czgACncGH2wt+1jlbAGWPL6hPt6TQw8dqRZinzKBthN2B7/XKyO4iw6K+4rCf8MbHF6LL/
5maEAfTKaFn/Uv1JjqnEXiWSfjBY6OJgCNylXU0fWgV1kTDEKz+xGPXvH+zErEDMo3yJDkhEXl5f
vtrWc+SZ1X6HQ60ovBnl5L1hfyJMet+Ow6N2YE1FsYHYsR9UKxbjRjvvaYfD18cMFIc6NlaHmPq/
vKYujgH8ajrQ6eYiWb0Ld+iO5KWGFFWhZoGbgiZpUQE7KU7RDibSn6a4ZqBiTjFjuw2uOltcld4e
Nf+V8wvgGOaK8SmBHZMeC3a3Daxm+idiWEZgJ0hTs+d30V0LW9wbTHxQTfF8ThUixBemX0JNhKlZ
rKiILfFx1WJR2UnWWqcjgmPgJpDGCOYSkh48cg43285Z7fZjWWb1QEO6xb3YEELFFKdkWfYD2bQT
ttcKVaykhGigz9l42SkClJZOjX0HQOTp8PiVrdZg+eiBCScUI0goXt7nqmpmkb9a1ZM2Itxc0btl
MbvIMlwU6g5by4ibDgK23xO5Vk7XpRd/2ELilfeGmOjSKddryjVC5kUHMm44kSkcZva3kq8lMB3k
DPRfIDrHK4d2DEjTKMuCNIOMvbx6diZ8M7AKUEB/sRfEUEDOCOwxCBYtSKtbur9+zgXajZgzzBbR
mRBVCXMQTO/tiWkj95fLWSZ6SOawXAaFPsTpkqIe0nEZ7i9KGgktHWUcdbk7rweJKRA69uX8h15s
nWhSR5T8fg2z8Sh4JG1LbtLe1BtUofB3W7w6dLRkDfS2FUcNFZGaOoeqSfpli7AiAFOo9ptZA879
oNshc98xJBet8O8DjLaMKLZ+nQgJmnSZHsqXtlsMdLQg13WQOhfwYbeIa1AjcmLcyD5FgjAxqcQu
Vd4BB8Za9siTSPybuuIYQYKZt2wIOkveHtZX1jv0AFTRKbcc2PYwIc/Jg9LVfEHvaOLAdovqsIbk
jPGuyi11CW2OhSQieRg4F+xY5zouRRiQFlMhlfWkXcgXjEppZ8iCIXzO8hO3/7XV7puIQI+EkxV/
FP9vo9FrvHVhgdA+m/8QTOvS/KTwSPICGZExJ/E/6kOoTg79rUcyJ+Q6dNrbM42txdZ/lXUeYd6I
4kk5oYpL6A/VQnWivxDQZr5OqBtv58TJXAjogSok3VDC16LrCU4FNYo6LZwQt0dbt0o3Z5bvl6Zf
VXLTdqTZoMBhlfyTtsFlIBu9AN7WaevMo8HU9QY+6JxECzFWIC+vl64NebSKo8xmenWv7Di+ldy0
XSTAdUR9dA9BPLz3qgtR7UtEa7C7l6mwIqwEN16raCtPZlAC3P9e6FycdN1EqNhR0Xj9YDAdN6Vp
Jf4wBMeEpxQQCg+fN9ksGx8WXBPxP6MIYSqk+KW1mcVs6lJJ5GyTrBvl806k9newGmewFeGwaZ2e
PtBtmnR4sZiZ4xIK0VPQw8uRpJZdDkm14mITHFz6xXt6V2WL5Naq5RFvSZNVzLl+F9W1NibpsX5z
NVQzkyxanAhFeKK1Fjvep+UzJUSbUqjDBsXREMn9DM78XpzHqT3RrquASgGLbo5YmRIc6XNSWb1T
jE/HnuvU3RWngILD80F3CJgfVQTMiuiIIFP5Y7YpN+vZvQqCAglEzSx2mHZDk4cJTW2bHMcCnBmb
BQYBBc14R7ltWK8456sTETC8vZO9NqkhgXtMaKI9F/+xl7eio71Y6hab2b0y7/pXImt9r3ZkKJgA
9FD8JTzSDrGK64/0O623MONWJNqEY9R4J02xus3L+pQSQbPgcJb8dWnWKOSv/SEPaAs8pPXsXlUc
01AjZjZYzwIv+uCivSl8ZrNQM6rAxTqapPl4VnktSAvhKb1Bsxb9kxKaCodSsVJIJHKnf5CJ1pye
qrTtOzGar91jcEcPnmYMSBAfbBHdVrYVfZDaS5YAU5WVIiDSbzC/IifTBJWnhxTENduYzgK4CB8s
cYxE738gGtENCxYbJVBmn7awg4gea0bwiGU1u7fK5mhB9wPmHJsCYqb3CDnOlGC25FdSxGcGJ34W
jPwIdNha2T/fU7ZR0Rvz7fE6ivjstbGr0kNYZPojcUxN8b7IkxTSzV70qVus2adkticIkFqTXjaX
8Tz9UK9hd5OZ/U5D8X9HVikSHp4HVLN1pmqp2KCf2y9bdqeA9AbBVobcb1/78crRuBpG1I9IiID+
Xq6cZjcvjce+e2/p1oLVrIvifmr2+KYLBLBjC8FAxS9J8cyAB812V1iRs/hCFVZyOK6eWDtHQI9a
oDEHYxeGhTCVg4tL+s1ukS+Xs3v5V8jiUQIFAWnebpw4zQijC7YB1RqZ/CsHTsPNkxMlHwVD4Z71
6TSUcrzr65rgzFNURfOHov3lgHVd1JeLqtivZzchURJ3njPUDF5wbWg5qd4MkrlLISwCu+RG2uIF
QzMTgKI53VuakWCA+MugVSmo1rhq4Ar2RROWMsyeaCh2+xLekkJCm1exn0kR6nTQrkVFpEIoelvC
SpDa3PoLUNs6MVMOqxH2ZkA9jEhpYoMv58sPPu7m82q1mKX3RQR5HvMVCQb0uVSNsNK2OatPBX2J
aVUqAXj7nfdbnjOZy2mxxRHsr+vyIjSY1KABIw6hrXEV9ah/M8UMjLUBskJdo2qfAEx1DlD9XoCO
YhkJTi29fUf0akPr9M5yws2p6o2VCL7Y+HVdWGwTIRAXxoc+H0218cu6Z2XpuooWTTI8FYE3OqMK
KgE9Aga1xMh2aJZo/JLOcjCS86q/7ha7a6stZ6RNtLvOPJQM7CfGNsGlr4PUh0IItNHJSMlinJ1U
gGBFMHAyTz562jw4+rDZsEZCLpFCmTzvlsX1uNnd6vtS5wl43iz7O7Ncf7TlBX5fwhs50AV1d1Ot
N2Qq8nlF7JPK2PEkz+WQS2VvIRopeAS0gIBR9XJqVXE0a0jo2UB3DAmMYCtEQl0oDXwfFNThwfyF
6XLNEugpnnapBqpaKE/aouFPmWGJhctZKoxXYi5bCcLESEtlJNs7sSSODkrdYjgaGBYQAJrDvSDo
htUCjh8HJSRNdStRlGfkGgGeKGaUsntds2W+YoojXbx4XLJsU7VJzK23r+moWGLHkjTZ5z8wnMPG
E9WSFtLzaMVYcvBtkuw/OTGYKGkIwSZZhkk4dp7zd3z3wsxkTegzPX4Fk3J3gBV1IVF1MmL7XkwX
i9z2WHn7Kl9dtFBfKWwGhJFHO3sTIXvD3ZurXIKHsEnKc6PdAOOj5hG0lPXuT8sB31BcaOG14N+W
9WhIN3DdAJaqOWwmoqW3r+tIfaTRi6zIBFDTp/Pjy5nYrGgJaEbXIHen2RANJN8pvs2KxV0RZBda
BvI71Y4bJjjccK4T1t20PvkouwnFMtlvQ1PAgIMWFBc1V1lnzte0X16CWZ33wV4FqzWn0p7mQrPB
BICYjtoLftC/NEkrDCYQstlGIDMc6xmRpAMFkJ+P08GXE5HttM73tXCAkhCmaVY8YA55mU7tmW4b
tbhkYekqvErZrLMYztOKLh9ksxKYD+v2OXbmN6qFC5c0NKvbVrPP0gzQ741OpIublbM4EeQfWdDp
3gD2BdAuqaPCiDu4N2PnYt1emnvHvaXfKE19MQrwWeQjySvnkSTJlt5Nyoeo68amiSQjksALxdgs
xruGKrotEVIQcLfhRIeu0igh9+MO3wwdqG/PKRR/XNjBSUAoDS3XBcMKQFdfXvj/cXZmy21b2Rp+
oUYViBm3pORBjgd1bEfJDSvHPgYxjwQIPP35/k2rTwSxxHRuOp3YlkFwD2v90wqnfsycqA7vFVmd
VMlvk0fMcTYTOExMpsIWxMTIYaDHl3JysnAZALaqT5B/UAWlFpoYFZ2HtV3e1X4JPZzQu1NStDh1
kuTO9F742uxB4VucPbF7p2kHatmlqlCclH1S5RFTeZhsADCtyR2Y4Er1oQgvb9gJ4vF69Jw/gXxB
f+g1bonve3UO5BzI2+dYMzJOsMBoZukSaaiZR0Ld1Pl6WfKHqgEJ0/qWgB/SoOoM8A18SXOWbAU4
P5YLdTzeiLgRuiaXf1QPDwrt54h4LQc8Q2Xe9dbJ2Luka1RPJD+n3CoqjnU3ZaRr6G4yRTixWl7C
Xwa8nowzJdmJSUbIQwkpRor7RSSM9JAK+Os39a7dIOyGuBbTJd+fGhiRNub35Hdg0J+1SsRamHgQ
rp2+RjaIT5w99F7gXt2DLBM4LrWd5IrSh3YOkbfIg9Unm1SsJk0ZYKR4rzPmYhgy9rZMtEIRKhbD
TnlYzLpGEsuRRwegQ0IvQIdEONCoYsq8skQv1HZUKiQkYvGnYFlve6Y3WyFOjZCungUJ6q/RasYu
pNAgmKyIG0Ej1cSX9AMFKi/fqGEZn6JMK51L2VWR9TOEki2PS5VJSgEHku+vu5PsFJ7G7DRzHPH2
jaSDJqBuSW8cYR3ZKEA83GVy+ObVN6+Bo/QQrJ8zJwFPFmgJLo5pKL9lRLoo6mIsneJ2qdjqL7/D
ZxOseFZQat4e2xzP3Vp+ssyLVzD/IjTabyVkKodGBYyClxQmo3eYHxUOyLXCMKOHR0hdqSjiQU2V
hg9F2VcK9JCsQhWNEu5QT71RYyFhiLoEhYtprJURgWtlX83AuHRHs3hB48iqDME4V+dt2A6OXSdj
wK5kMXDVFfkIi04KEDyUXUJuTFSitNv5/viq9oABAtJ5deTooa1ufDOGjCSsqmuCkEu3lEaFhYKg
QmDM1YFadZwbUV0F93KQRR7TN0iIUu2lJSFFvU0RoyM/L3iz/vwjOvDqT9L5kgsIhKmo5Cqhob66
ZC++NZLYuaekK3bWqt3qSNc6HVv/XqC6vu7a52wv7Q9THpi6UOGJ0vt4GvhF/S2ET4xCM9UfimyP
yTD/fF2F5F/Y4pC1G8jHiBFrz8g9lxHAY1j2vumlkyOt28CdcmILHRigoa5fpgux+EtDD3ug+Jes
+CeepubbmLC5qIwDnwJXH+QxzEfFirLkcs4o4234eXmR/ngvecFcxw/HeOL3hzfkm/9uxhxh5ZPZ
ehoJ9mFZ26501Swfkw5UzPwzJW+F9V4kkGdEcJoyH4wkAzJD8c+gjhMGAVm0NBCi3M+3aTK9vp70
8yy2WHubGAmkR3Bj7IfVghvriWkcDS8v8YgK4eUJ51Xve1b0cKsjk9BUQdUWUUa5mu3fSPAu94PS
CfRrvccLB2BHVEAGOuenLmpixA2Bj5V6nOCd6d9dfMqifiQKWRDgmDRVznzZxczIKhdECHDjeiCJ
GaixqlRIhYDaVxHokK3xtFJx0/0MdZmcF4n5zk9sJJ/4NZoH+4QnQmAqXyi55xgh9e17NhUWbaix
0pfLDxXoFg4KU00poYdAZxnDmbtAJBPakT22o5eP3ks9D2orMYRxQIG1Ji3dmvYsag/evVFwBgjs
FC1kg/1SKDFMQi6ikRNf/hqleGnwh3JrhbfpXld5LQrTZbi51dAimf6Rr+zl53zm/NMyUrtjE/6r
cagrEBNRFDOFGVh9Tyr/+7rGM0SPOx1J7pfariEHCn+EkQNoG02Aq9R2xrFLNxRx1UqjAj2iKfNI
FuCaNmR8K6RBdIEOEwFJZm9JWIKkcYGhlzVINYNAAtGVLnHHW4N4o4fUVCBVOSEk6fXC4tkEFz5x
zG0IKuoHiLbW2trR6pqmn8bwvrc4lUnJk+ZX/iFJtgR8GM6DT3uOQZHWlmIdWVxNyoSK+InCQjxJ
XoffzSmOoECOFxNJoqG2dFLyuUr7btVnelwpDWaWKG/1fHeyuZAtZXRk4mYls9PXriFmVYLMzqMY
fvmrNpDFaiehQYWrhq/krlrX/FmbRx03VEDS1dLvIgsnlCnoYS+NioIvXvWVhyBNZ0nNWFTFEU0d
5whTeNTbaJiXMCKNR+3J7WOYK1UtuiotbEXxC5a1bdY2t5yRCvycZRPNw0PtwbwQryt5IWFbn+tF
wxswLat8jhw+cD9rhF/8Rn46c08C7Err5AUA0SlCVUsjqYadxpEmB8B05frxa8Ikq+CP+JBzjZWf
5IiRXceYs8mq0wmWEbGhPnkorY/u0tzWG+aDUA9LI235FGmqsS1yuW+ykXDVcQ9j8/L7v9TIIxWN
uIVFHZPs+fQk63K/Tkldp0RA0GpiFUnXFZEoJ4z8XHbA4h+JY/s5YFbCEb0OjzbA9CdUvT1iGzU9
Oq2VbW7n4dupSv6QWECLUomZj5i4ygsJrzVcSO9Zabxq8c8CdrRgFE3MMzcbTem7RisGJWzZTPd6
+cObfJn14oOMDgVSQ5iv08uWuDiSc2VRgzCVBMXdu2iakEbw4Upi15ITXUh/YkHpxtfxcm4JSYrk
EGUegKKTQDPI//+OlfJNEeMdzZAH7kfGe8bvzagPIvc171EBNoZ9US3AsDRFTQ51k2/jVyp7vQqL
8iPvJsm1aUrBsRlM/3YzZr9KrOYxoUJ5ZtqqGkMtf4PdsqpYjPoGzMQJZdlFxK6qS1QijbhRrWuj
OCKI8ZE2UfynChex8bogVcAIiFf9KumS5jCqFWWK104DJipmQZtES/SPGdyrwGBNsqIaAOCmS+OU
jtAlmu68uJEbcGlJv0JIKIJeqeey/WuIiP4YRajSrO+U5SyB33X1qwHw1l+u2GZweIZzuuvQMHdx
+z1aDu/e7vLbcQ4/NrbFlQagLElQNCiDjtCCx4wp8Te0dmh1ahA15tcZ9aW6iJ/tZXSEgaZ3rgcU
ZUi+YfZY2VDMaj/OVPrpi16Ljk/5KoUOVvjiQg4O7fKXF6+ZBv7s86HvQj3FnQEp9XTnWl2SFPbB
4fMp/QlVip0AjEgzB9miwHchDSb6BROh3Ugrx+QV5R4YhS39iJnzLZRY0tAp+yzmVHWkck9hFr9r
rSgWUoVWheDOIidD60KHbZWgHPsbwRIXMCDMJXQEFFVQ5+v5CUtYZ4tb+p4BFqWtmzzMzlMe/qJR
pSZYn7JQSQk9iKfIS8CVfmfEIdzjuraui0EuQWqxBMuQgLAUoItP37VLWkOVEkVomEugPTOmewqA
ZNFzSq4g20RE2ttEiym0R9mp0tNpoJ0C8cX8inQgagGFK6JTTk3tCbmOJKXkOJAi4eUlcoFw3SBS
5HiziVZjiMJaeTF4/SbbHFwDCyi+/fG6NKl+miuPosscagJiIwGnYtfNTFAAQ0iZr8bHk53Djkck
RGZoJIh5xikoHFO9tpHYMT/05ad/FreK3EqiVPKDXVqxYB0jPPpeb03J6FAF1p+YEfonYeNcidxJ
xkRZ1QkXDoWy+AtOMQn0VTII/1MkvHFLEaQvPZEKWgFxuunNfkbNprQS1Y0KRpsOnL/5JsJIz7jj
loDebPmh8UIiJExC/88sczMxTiChdx5y2TcLZEVP2hoyNvqSfXD8SvLgjbzT2pc6UiVe0lZSvu2C
TQpr6teFM8T1kw8V49lffm0XyOCnr239pe9xRjQR+Qw60nXG2qjAkpj1OVPnQ4qlU/nqOHcfdCPn
jf3O2/SUPCB9/9HYAQa//FCms3h6WAFObVAlIEyzicZcs8HloQ7zfHbuJZmVYEkPJf+YUXVwMTx6
5uuSUU90b3ey++TIN5KAS0rhhBPBg8ogVjto7BUMdpEuxQCOPYQMSIvEAfIKmZHLCG0EySnH2wzi
0FVcQzlzXdoT9GbL2CTwBFXEQuc1I0H6PGGaqoqNqHNkPeHmX9TSKclRnPF1oObiRvXpxxj5Y3br
6vVUyWGgaM2de0mSTGxNh/jlCN+JX9/MQlJ16XEOK6EMYI97muaX5PptXiCNYVkLVTBlJzO41bSY
iUimoaRpqwrSKslFk3LybwxxXwuitVN9gmO4hED1cOA9PR7RFQ9e1ESO4SXN0Bu+XbMPCR7kXH3X
DwzAULvOp1CunGkwQcN0PApn1twJJRYZLhXFmrWXU/A6IPYc3OFBsfQwxjMiSH99u3RtlNdZ2vGe
dWdiFuDKez8FLBi1DNB4ahXEgxvrG4QxEpQHKUukGajYO1IVd1cb3gv4LUJoaDQJv2Lu85UuC0nV
idA2b2MI0maffWrr4LVtsaD94nPoLG+GU/1rCm66cyzrV+ayv5ty1gHyTYP7wEeotRAjkDftuzRM
/62gUXch1+PljWwQ7tVGBtYB+Xa4VXDbr1Zq5izxZn9qNmcFmTxFlmAEUn17CI2JG0IjEwV59cI0
rOj7uR+3voqllFLfiKFw3/MVfDFYIyXseeAmr1iDdrVoSSR5v5To4tH7G4/Uyx/jAvoIhy73IxcM
Bqm1N3NsM+IDw2ljkFHK+1sTtIMHkt+NQwREgaHt0j0bWkbaQ42TigkU5mjSHWjMGdRQV55LhcT6
9aI1JcJPo5ieJS1YAKVFFRT2vcZF9U750a4c/L8CxMg+kq9wwP99PD5ogeYtThYCaSTW1+5RX6/C
QkBfRq/78rM9S3JhlyualR6dghr74wrcQ7A/L6F9ouBEnNEt7dvirRpWYTGRl76RUl/VgxpDdR7C
lgXjMfYu3Q5R6/FO4crUGEF1SZ2A13UP1YutCyZSnYI6ASlfVHSqQVFpdA4wI9GbyjaJkleu++ux
Wb4iV7tSb1xaEy6HA/uQdx/wz6enGJPViSSfM0rPBHS83ry209gMZZFAZmI6s04w8Q9SHQFO3spJ
pGxHFf9dEX9fNvbrMfb+ePm9G+xntSZcn/QdlBPEAOEJf/pcWZmGXrnZuxxaqSFwpfoQxS6PN6kh
t4+gs/oveVB1yesgM0PSXMDVsIfoTX+3T5y8woq6b7YF4UfNNxGpJUIAeOo98dTUA2TucMY9CjLU
46rIEvGqrl6/rjAVccYS1ugyhltCWJWqXoQbhSNVwZMxbq06AWEIz1gskv65VsVOqfeXb9PEifKH
hMTp3tKEAM03k6tIB5lwxmDuH7wieKfqSvSs9Bf6p3R/moOmEccvv+wLQNyG1xaiRGI0FGknq+qp
itp+8fe9ayp9WWjlSc2d/fc+5pzLswzHnSbxlajraZMPdXFbReVr2SQejw3hUJrlo+JaogZpae0D
8JvFpqAXgHP4tzRVUipKXKsdoCDVNixv5tILmXmuwZ24RR+lD1VZM0pLoeVIW2naK4L7t9dh7Us7
gEMdayar34sxtjxdadbBm/wq4sPri1LiWt8xEgLzgM1RrI8j65XubuP+4PYxqX6oTRS+EWIaVtv7
j0St6ML0WGwABO9r4WjXnGzrOPnOvYnFP7Jk480PAU1i2PITbYuIooTpC1D1cIg0htbxvq7EqoMg
EZBlBrq7PnciT//ykrlUvOGuUmfIyUEBt3prblvRhUcD1Y/sIW7+CogMKzMCdwGXVKbS4GtM2BRE
5DeM+JcIZsra7b5jmlrBbHSN5wRVAycyk8HwD7gn2mvz0JKSCXDWhaNxXS8//KWvPEAlIv4YLpY7
Z/WVF43rtVm0MTr1OmCPpS7DNXVqqD8EOhBNJXuYNGSSKxoAL5++GCM7/knjz6S2vPJgz4GATcCx
p8R3zyarQDXnX/Tg46FIqdb6nzd0ii6rRfFEmZYE+WdDEyvPiS5Veg0ZbSbSJpRbHVJvLlIOy/31
8kNd4H14KOJgQ0yTMcjS6orAzDQ0UZhs4Lf4WiPeFnpEqau1QVQECTyUBORQja83eftB14Y5jlmf
/QlBhWjrI9aEiTHRh3a5y/zobklq+yarCPQyNzeg58uPffFLRhbAe6Q653te1efjEDTBiaBFU7Qp
IckY7nECipaTiiwi8ks6wWSDKfgnvq0kCrEeRjcCPqHpri8/18Wdg7WKLBHqSZtT7el3zCTadJNZ
k032FXRpfPrS5jbD1zOwt+Q3Ew8HgWk0jELvOQB7O3xlWwlUDrCn+jn01Eod8bqCvBu0Ytw+OUOm
aCBvJWTo2mW4GQ/Vt+vb/plPlXJI1bojLTsA3Gb1UsPDPB+8dljuNbnUIOfVzDT3PSoejb+QMyx+
00SbT3E3vq27ifnTR3y1aEK4HkPKTKlkjCAHpN31ym8vv9xLXzoae5tSDXpdwvXVy40JW5qCzD6X
uCKyCcNWU6ZjaSL2RPe8csBhBc3IV904Gm4k/5IqL3Gn14WXplxZlTPaPB59DnUknqCnz2WlfeHk
y4HFCLmnKFRJ6ER5cetDUxFXveCWAe/GsvOqt+0/BZAbbQ3D56EmUYlC1CUl8pUNUXMA39Hi42lN
bmxy/bwDHLh2mPkk4hoSa7tMTAMX+lyiKFd7oanmDCSOGTUUfc9qh+/Bn1A/iSy+RrFcUGGAQkcI
YBGwS1qwvh+CeGrGhoUiWZs+aG3h9XeCm9Tb39gsdFp5zVuSqcXD9Pbo4H90OYgBkVLqn/XDEUl0
NMOYRQkbWj0a8VNjGoUpj0a1JbRV8L9wY+nCTUGf82zcqY9xQ2JrpAU0LA3FvaDh8b+PzmFvRfJ/
k44XABit5+AsZOMtqeWe7tN8uEl74p5sxGDYTc9aq/xzkEyfnNAiyxQQARzeRNS43r+NDIglAUaB
3fSqRPFCe4axVkMDebLngpquHyKIVBIX+tr6I7E1VP4xqU8iegbNCN2QD9YEmCOiT1z4RKG/gqkU
grdY+8/jfvoY4hF9eccbdcVqZynFHKg0oF9An/B0Z4X9ZvKCCrLW0PvEI4hdQWfwqj4Aqj1q6DT+
TJ2tvlKxQ2KGGTyP1/Lw9j/xpmBiklUUzXLYNnuH4Q/XLnjjNXv6tJpwxLeMUlW2hFVbM5Zu2qKi
XO7FBUkApD7DzRFtavaRcMuDDZ7O4FV6kDxjnEvQ2vdBuu8JHTsRj0lV3cMAU+2ZZjIjiRB5pEKw
E+bcOaf0LqiPSIKBHpidvCya/I0i+Lq14rm3Fc+tGjSbza3skNVHgfDZHFr3NJ/Ze+gXLr23jLrE
zQwOzTGvekX4pbaSCS7lPpN6R3wxuZ0P8h4kTrtDy/Cur+3PbTm8c3MeVnVGdgya/x4kdnhcqE9A
MIQHa9MFvXwX+d2e1ElethDOKeFpSWGRqsLMbZLik7LTDvF5M/2hXhaSAoxagpYeK9N16dWzeSZk
1DCSM4SMRp0iOPTp+uUb8rz9kf5PCh65E7UCNNZBHkqhdZKERiciMoHshQ9PEdUVy1km0YSJBo+D
ouoGG5A0sVoYwnvFZo0BTVN2QjyK2FymwJG+7OUdeOHO5RNEhFb4ZMmjBVwthGokyn1fKNf2Z2S7
tNaPjHiPhV05mcZOr6elcE08zXYFhAZwFj8gmcV1Vs1/DtA6ABtEtzEtBJnoupiumsaJO9fhZAiw
4jP7L/GQgCzHBwmBxfwL7DZC4BOchdT6I6IbjyaAE0TS9jzC1XhUTgM/Iy8/C9DVnTXVtPiJw1oh
tcfgUsrXFkbdo43mdFHGttSEhgCrUCBaHNhhRcjy0cTVCMPqmx41GPEI+RHlDff1OIEHddzVUnOO
8LFCOpTJamVdss3G8tX1u/BCMepQ1lPUYwjBrrzeEos9z850IPsiiatvUUjQKT3bTgfQMcrI6Jnf
m13MYFsBJdPA7tQ8IiMVB+78D2KCzWaCMKs4C3eVG7Y87wbpOD0+aSBCtsx826t3pjGkr85TkEyi
NNAms4nWdznA3yGCBABzeDw/xfvg8dJ4goUYMtEuWo/TMflNIZCPVIyJpUPxIWhT3KTmbOgc1vw5
BV2JptH70PqQlk/6POlvbM1FoRRT72p8bPDcbnjYDZtYuSZ30jhKljSB7Em2pIPQBPFOiLFUv9U+
ADuMjogoCSNtOXlLQCkJtDh3TE4JYge5Q9SdMMVrVzpHAk1ZT3BUHn726MDa0Yx1Y3FqvWAnbqdv
Ec8pbkJIkYKI3BhUEdG64+yS0/IqRIivRH0dYrosGdX6Q0DVuCBQB9SmM/8tWlozuvJ86AFE8nFD
C807QpfrethL16HuQsodxwf9XYdMjC7s5rCQd+Ux9VKvXltP7eVUzVt5Rq0uuy2c7I2qR6EJOgRR
OO1cL/vop3skoVCx7OVmR7f+RV8K3skHcfs98yqScroJGzA5UFqTEuxR645s3qW6Zg4ymqH1SmQj
yfvOvfjsHA/jZVPEZXO87xJv21S/q8hXc/wIp2VMq7RsqnAWBXMRsB/zaTH+2cv+u0hKgY2eg68I
d+piUZ3AXEv1Z/QlWIgkO5o6Zqcp3V8toL2wEqmSqQm8be8QqaarSxqNqEPW5R3tV4+RcdYg/TsL
sUKqRAqPIEX9f1oVnEhnuaO5RoRlyq4AM8UBSDV0XgHq0FW6GQ4TEkmCA4N3JiSaG7bC3t9VwfL2
X1ZxBGVueQ2SRWlUqSDu//7CwepDqrrM/BcyOaOlsO0hGkxnL+GH8sHEbJuh6MCs9QksmD0m9lub
9FFYZM/+WyElFWCuhI9Xnut5oexgliYoFI4oZpi10J2/oDfLOLjZvjwd78eufTvk3ddIhOYpg8b9
6TiFSHg3bopy69cdIYQ8Gekvis+IotOf57Gw8EFc7u5VNvpCR4Zml2AkpKWEmXIvPn26bp9OBysu
B4P0K2FVR5xpO8VjYO6LBlpN+TiEb6uIqCGbPYWk4FKRO8KCRSTm7QgpfJUDek5SMmGbF6d8TvSg
a5DJ6jzrkI/TgNmVnR4d3ieWjegbFNZpIIMd/v3sljTrFf5HA3ZVQEjIalzmKPb/WXGjRAGkqhgR
WWur7zSbS9w1Vt8bdFhGMhMWBuCh0H41sUaDyomqtaamzGP476PmVK2PyHM65e9X1ppxVK/OGx7K
ZgQeQ6+gdlcY5jj3VjCnQW/Yc0FHsofJKClmN2HIijcG73MnIWAIFoPwKxMuAoxs7GIF6p00+S1p
562YXcMz6fgFzZFfUUn5qho7fGuE1zJCUtSaZGQZXIjuFgl3xAuPnNJcRdZWxZV+tNJipOHVX6fo
DzGkmjKuy9CISpj1YkSBJO4YgwDtjMky44L2WomKoEtA5iJS9ITCCvWCWMDFX8KjyZSHl6REt8U+
P0sTqUd0KU7p9N72UuBbDrpSInS00Dr1TnbF3CX3s8mNJwMv6B3S0PNf85gZwuBmHZFQyQaPFUGb
igGTPkLGrUwaGXRwJmYVAsey2QqoAGUwEDwBRGME4sIK1U/aCbpVfo9x3UT/ANpy0DOhNwg2oers
1f4NRya/2G13XonKFRCND7xqbAYSasrcpCtA439Nc4gTCOXaF2k9FL6hicjX9VamZX22EGW5RGoV
h7ClT8+VbDllqXUqepiAzY9pAnKDo8hduHFKf1txeuN7O+H76GEL5WbqxZzFx4cagmeCDtIUIE3L
VdUpA6DRtENrKHFLSIP0Srr9ZNeveyL3oeBmv9um4ULONR4ZGl/dWIKQBNWo6q72HFVdIOysVV0O
2IdTEHnID3Rb7s4Z4nd9m34KbCfb9qd/J8GwkxRG4yBlvVantNCqekzpUCdQQYxno8qOf/a1clsg
+1P8plE2/fXSiMYxb/ZRd6/UP0nVlAhhpP/IqbZiUsRg2iOJZFQ3cGCfpVpcLMY4Lw7nMi/YMGOS
iL18xpigxqffLCgUnKDnwJFQC6xaUyv1BqssNjyaONicvT3U32QC0vFQEZqgVagjQ0PURQL0BUQp
r65XtqtcLTlaJkHVvPwvenQNLRaYqRRjewGyhjJXRIEOTUkjzGhFRPwmxy5Bbuyyf5nteGuUB+CX
qkRe/pSE17FAn31MelfUB4wVJUjs6QLuotaJ+6nvztis/HdkBON6wtBsu5RViZPGW4MmTSWGkSgl
1FhKBYWMjW427+rZ4YBMoTKigYJI+7Le49U8dNlw0xWNs50ssondKfFvKKg7cqU53zzCn/Kk4w/V
TILOI/UHrtWLYOc0JSoTzJ8fluIXYuPtTD8wpZtdYlHAUt0xzYZauam/mbUecmS6FhN3k0Eq7nzT
74yArLaKbDuF1CAavkzKJf89Obk33ulA9jFr77D1y7q8zQu09n0efu9tdmmEqJN4ituopJKESfBk
R2sBmcWV5DFZv160P+zkDalCJOq5R5d8aD3OU2BbS1rhIKt2/ZANWzMyE+gnY1SPe7JdpidMe7T9
lr0rrGO2cwkO2XoolHb5hgShI/rzruNS4S9Idx6moWnkY3kbhrtbtn/vFO7Hwt8mTR3Rn9I2TDVN
KebiL7oV6kZycRHFRkyVVdWum1lHy8jrtVoushpT4tY7zeV2X7X/Ww/8dW4K71jZ+h9iVF9eXhcE
nUD+YOCQCkQUkgH8dHWR/ON3B69o75MR5oxuVJekitUkLbnEBNOcRQtqbRLcYILL5NjRvqgZViSs
R5tK0Jn8GRqwSaAlcU/4JuLdaOXb7sB3Z8VbuRuThL+GPkdRd55c0j9h2Ax9z3/AdU5ThcQoqE0G
Mokmz15RdhrN8CGbXx8W76OaZTnMjSM5w4k0llsB4apUlz1vVDbJ69E+FzBd3hk5AzbyXZicZwme
uTdb1TLxzn4q5pM9H8pnYdtHB0+TWqFS0nxKCW5/vTUTbIK/jgv0q1ocjWDJbcJGJTpYjrDlUqlL
uH89gtKwXqsTBKCJYgwjk482fUXbchzGTd2NjXH3Km1nOtbfNNmJBNB3U4pyAnkQYONnlfsSLulK
NpFnIGPL1bjp58pt0E1aao8PSw4/mOfTNecei2EaG7czds4I5EuSJTWjSpuR5dQL59dTupPGKl/s
bT7Md4pzNNAO9hTZdtRDqzORmECYlv5d9JKkKEryvG5eeN6hKNrP89kl0lXipXz62OPhFFnp2HTU
2qgdFIVARaCa0JgldS3Em9dNM3yIwwEx+TdpSyZf8hvv1sJdJHWMVqSk2S/v4ucmQh7NeLcRAYIe
r0UiRPM2pZ/VrYnzmxBdJws+zxNVNyGjUYM5BnAF7oSgxmTagpNx3jZMcrWnz6W1+dDblJM97lnw
eKtmqKHEEG5p37z8mM9vbDn0Sd5Dic33/4yerfb5UDb13JoeL2+UUJJyZaiq0juNHFIhnPmNyose
klEwnggmo3qAy6kPM1GZzR86ggw+xYlquJxkQgwfaRgCEleaHRlubCL8ZLqr9/vfO9hfpfnKeL4A
pj/GLpggkqs108VvQ0WJUGcI9HWj7UZF5tuHtr3nN/0yHYl4NXAdfaxQ/LOanyKKZlsgufQSRiw8
yYFOKSjBhJ5QssEKCb+LWP66V+U5V86XgaiK8Q6yyIfrME33EERNV/c8JbeUTJySsMkv+yj/NqLg
HImdx/biZBccI1G2dPMdpZRWiQkU50N0++iKUeI5bq/nI45YJgk4/TWXn7lDeGDu4/mUlYD50cMt
zZupFuA5JXzSUjB4AEl0EQFkars7rpoMYZSMCC8vYufSgyGyhdBDmRgjU111OlbZJc6pPDVgTHy1
qPX/FBweJaRkeUyPzggY6duyuskLxjspszc8tExaImxwZ2f7ZtdTTKDKpS5Rw+iltALoV5ot7wKc
EL68PiD32SQgctUwFjcogCpCTzaMByixYgId06w0KN8WCPZX2Wbkb8moE6KlTCGktTfGB8nw7IIv
02ImDHMlt4qTClv+Lisjqz/fLH8mbQkaTt+q+LxlpJXOR+rDPrKg7U3CSWS5lGmUK5LthBwjY4oJ
MATHTcjvIWkef5nqRAUhGV5oRg7ES+Pkpn9CwuDNlIbMisSu5/OZaKnAAksVkEBVb6ZNkr/Km9je
ZQw/2Xkp+hsW4Rem9t2wONMtAzGb2ykY6vvEnvc3OQa2ulStODNOdOSKHWc06XW058Arc67fHkvA
hMePChMD0nSgZuptPyETlpovmni/vSJ/1QYCAuCuDtCi9B21XoQSi28GKF3u1J4FsKtLHnnyMb1O
/JzTiBjSavKWk3McbmpIob7n24w2ZctlhRXWYfZaV/FteLmmexyYFNqhSHS43wrqSiUSeZmitBve
XVLw/6YIWe4iSjGgmk3S1iGBKUjP2Xq5y6hcsWnTURhGKhidHvdVMh5thIDHB1NQgoHZdfQ9TGm4
xgiYgXN9G840ONEcbYjqyMc33gRPOM1IhwJyhUOsAfghj9a7rpa8ySeyAcDUXbBmi12pHHoGgsi8
bdYKcbPAcz1qm6XjXYVaqN6Gv2MqjsGnJY7Td3Ua4210m/YmTaOHsuz/PYXzsiXhNnpd+by6MAWU
2QCC5/7pzymySl4BTxQd+RZxQ/FbIegnlMiM4i6wYcYZjLFcvngYtrlXfcr2fK8ZzRqzSpNXXYiA
nViPWD3JAVG6vTAzpc4QEh6a6NaimwemZqhqte9a5oMAXWI3t1K8zIxStN8sszvd/mu03CGZ7LK5
TzZqEfYs/YTv5yYPsYWCfFuj/SPbTF/wgbc39hx9Z3ALruJjfs3y+twdJGBRpzA3dwANvWIoR6+0
W5cPfKYZUAUZ4heQKlmqb2YGJYoYQ+hhGjeB3MjA5FxDYO5tRzjs61Kq5xGAeiiM/hSM4LEoPZ9W
O6TSTrW7xLV5KGNl/AnePaJo0v1FeLn6mFkUXAXR/Fm8sALRZA0Uq2UmBCjYnorYPnLsRGqaheHm
A34uUgwMZAa9JLjfRDgBHij6uE7xG1T/z+BNKf2cWGNdQKr5RpKkOvjN0EPE1yqYBlRHgcuIr7Gd
5Z8VmWcaB2CnTCslPMXf1T24+g+U5S9fC9EzOlexCLTpsWS63Krr6vAUN+7e6WtD9cFGkiyjYFeQ
/5rzBDxJKqOcSeGRrzhF3h3a3ByZWT8DrFCeGU0nxA/n44NS45KcAXf05UlDESHEkp8T+ezYvCF9
SuhhXSwfvHj5w/YROuOCFaQhRFFpoqb0oZjo7Z5jP3steXd24Oyz0PTSdIL8bjiWM4vzSkphtQEK
+RF6JcOdXFka4tTH4fcs5nDRjSpZ6aNm/BHiE/6Z7uESYOAgo2XIUR2uUUCmzKI9NLp40JE6IFZL
Z4fYUBFOBs9CtxACpv7L9YoyAUbgDTbZR/WDNoN5Xv6WLt3d5B0yfcdnCNhzbmZpSyTj+7o6C1zA
h3qfRVbhZOWgFXOnya7yE4BmfTGm8Zh/UsCrhJRczY25cZTY8vKDXSqNFcQY8lwUFc9yi60piznT
m+q+9rlYAozQ+UwjDsMQVdMDnfLHeuSkTPyIy7dxX4tr1a1T7+df8yJPCZ/5qbMhdSv1wvvBz76o
07QzTi58/YKABfyLx9cHUeC/7GcaYqxGWwCdNB1z4tzNyQHUAT0/m+vlz/lcTxIDI0LnS5FDcfZs
+krgDKlzOpb3xLXcHueUlw1GwnmRO+V2wvK/ALibfG5ppVBHmmw2anbjBafis+O9vTPzk6P9p7yq
3ktzqgR15arZOYgOSkcEq9U3fcK/Uf+pO33STesTkNUKZCKN6Vog29XUqumQlvd6cxTYPzz0gsnI
da7jTrHDwjkeZ8cnLsEBMqWD3EtO0S9AVvCbakOY4AqYpKc8geO9/KIvlfcxTT9dNvP3sKKvmuyQ
zVdms1sYGaFYSMkNdC6J9auFltBdy8ooL27UoRCRzFEMLO8yAqpjikr0XpkGZoTDP+EjNRsQ1R6V
FdFjgec+vWHGxW6OcdcX94qX0+mocDQxfskCtAknY2sKUETsHSaInX9iLDBNvog1reEuHR8kGXCK
8WMyj9cOimdkKQ9H7i0ZKJgTfdddHedL2UwQvH5uXl/NSCzjNZkQQJ5hCTLtpJsglNQgyY9Hph3l
NsUC2okjVzTWGRlKrP1/L3qUTQ5rJ4MMQcCh9Z++u3AKmigP5uyeUvhB5lQpEMyJQQtvgpsSBB54
K+oT9X3C+pPuwB8edC5roPRC99lUmzvfa65GGj1DrHk4iD+5+ZjRgfLl6cNVe8ftrNg6GJP4o1pF
snY19MbNGXJ4MWdKIY1znb8Jiv3rxwuHahfD3/BgDFxsJFObIl5youL1KYiufc8iSJ/uZuiqwMHG
gvWQbn31rG5XN55lRdYn78RdK7NFVKPF70lzxWuhVfiYJGnmBJEUZ+RhwYkhNoiXuTWvA3YXAAQm
AsCbMgsSdxkMx9MX2M2T6+Sl7X+aJnwAtObciwS3kMFKHWC6OT3cmLl3cOK/PY540THTWCTXJQ/2
XI87kxLlYS5GfSqbzZUDxnho/v/VkYeEaRwkJ/aofACQ1xrqynfcdrTKI6EqzFGnmKfHVVOjcDPE
lxt6S843M1olmknUs2fKs8imxcrD9oilWuX/SAttuyWURUbbaaT6SQtcnIp+yDeEdiUgRNSnf3Ky
UqZ3tFx50SRE/VBIaBwkXTRxTPPhD6NHrTc0tRDfbFPmFSSp88PeUC7J329Yjr63+rvuSD3YO9RT
eRHeoF+udlUFbaFZpfWkHzCn8av8wC/WC4N5YuLC9J9zl/4bCf8M7KzzvqAnt/f9aGKJyeim7SNY
HHlpX+ffclCXXV629at8iCl9u/74rvH3x60XBIdtN+XTxzwRQrDRDRhAyOSj+i1PJd7MnzBMiswq
nZ3Tti2wDxNzi3I0R7Qt486LiASxiAQZGkYEOweeyuPXzVkOMua10YLsef91ZLy920BMkv82u/b4
ppnah7GkmpgKjZuoT3+CWAEsePTY4QQOoJHizBwPdrqxADv2N17KT6b25q9P+a3uTOOR1xhAUNZ5
tN67ygYmcCmtCTOjejoBbZufYHiLyYFtId+ivcl7/jTryt6Zwz3f03pDFlHYjPwWzgdCnTf8OJOn
lwzLDyFjfayvK0PdOGApOS7Fm6zpI4bcZTXOE0ocZodT6pNKOP5e1Vb/mnvi+DvqIE6YOa1uoi4d
3qIDBQw4cACVdJWJTycsRlyBQFFDeF8ywB/1TDiyIjwI9oH+U5x+3ocbmvW+feMVSJbyCGlbnuWg
O2HRbuFNeeEujXZ/9INdliHsthigtvXbzYOZ8LdMIBIpn9yueCXZiS93CYvm87XN+OQY016Upge/
AHOGEOoaC+VfaFrXPXUV8HP+i8kq032gyVLihhUropgWWXWU/TS5YKXqIylIjIBY70RVu2wDfyOV
+alyhidjgjbJMUz0C3k0GPinZ1lVnYqwCcbigwAoEUxTjsJ5QI7b0A9pthD8upI4pVABD/1i2sIT
VgH4dzM0jEviOpofyQr05PTSczEpDHyPJhcWZ/VcA3nmyFmLD9GeGxN+X8oQWRl0SSVHxM50Luqq
lFhm+H1ZyQbqcKMLoELBpiOB8xDm99mmvpX0ckJXof+mYjwi7tbz4CMB1vN8RCjdfUgIzjBpPtn0
0S5/qSl50Z9pFtB0OO5M0H+BgTdHvNkQYDIC9PyMkYCJvR/JeFHolOy4CjKSmlqeBs3RMbODfkrB
pYaUhFDws+iUfMlvVQjLQSq9n5QjUlAabzpiGc0XqjcMP2x/ZoZHB1KLFPpBo1btXFISxRppoYiu
ktrAT6o3p+O4ZUC77TL4g3dmNn9Sf3p5Za90/Gb9+MQaIL/yfYI41hLg7DACC87hYsptm3jfSbow
GD45O9StGdUOg0oSbDHKTVWuCAyBGfYhL6zejCHuyRFZ+HV9eqNhPrDeKSxeft7VjA3zvFrm2BED
AJTQkF9/2Ymc1VPvpvn+g+5uVbUCQiR+6tOUtVK+HhsjGdAY4Ciiz6truk8yGs7jHticdNSaQaTP
gF7mi6KLjIwUD+K0Z2YCmhKdU0qGUleqIlipE8rnl4Kw7ALo8uO9vIEkEt4pskL2MX1HxiRwVbu3
smCePzMtBuXehkLKW4u9Km/YjIXr8JnRxSZxwFwHJPNH59dTUdwcTvWr0E7epGmNhoZYDygNuutX
guwVl+Y5KI7J/JbVjTiXm7hNOU1ZZqhiJXtW9VzN19JvViTu82deVdBWZneBm468Mw+tFHWf8ooS
WD3jYYY2MzFyaIWkEEtgnxhIxb2BzC9RYmiTfZaEV/JoVM7NTkHXOrFGhjVdn9awssD/fFq1ScpB
cIlJeXpaZdTadt0UB9TPCjoaH9TNeY2953VN30BZYUdAi5GiCH9LPNg/4tZlIz2HZpBsFe1/GRfm
DkvvgkNLTgcTi4jIu8d1IA2FcbnloPBeg6CRVlDhyAKCELWJmUoO5wNIZLw5ZCDn0cvcjSjKFU+e
XZ/+qz5rdUyzi7Cd4eNG7rRWv4Qds1NO4976IP/JtNngLQGVl2XycYCe9ocYQSVQC/kC94FGASoU
9+pZ7p0Gziqfr/PwVlyPB7lwwQECwGeC3tiodFYLyT34kDFFbX3Q1Zs0vHmPol3Zs2QReAzIkwxT
CLdKDa/CW1JUn/KOtUN0yRJq5CJYBcK4lw+iSwcn7QyBuPj0cXKtu7DMTuLuCMXysT9ROXLxJhEV
s6a3T9QvsCawwwhkpFKQOkHxAYqBUWBEnU43m3H4muWbT8mBkWfUgFuBRyKIQ2ZUR970+lgsb15+
5BU6d17lUUQETIgxkzjc1Z3sdl1ZpUWAsETBIig2pQNOTogVuJDoRd6ps0Um/DVCKCGfVj6TrEqm
Z3ICROTXxU9drxUuvUpgCiblabyG66+jgJY89I+UBvsPsuXY7vKndqFixHL5AbiPpAKoMbWZwVgs
McgMXjUIp7jJnqgaOeBMxLhS/zUDRLrzDu2t4NTr5O5KYmHepALdgX1gDYEx1rrg0QcncdPyFw08
0mmMbvXO2U+/zOMEvot2QmmZAFacXAfIKWR0e/Jpog+KGJYhXqZo3ZwjcwuX/fwnP6vatbb1fd/U
+dth8Hcu1LDb0DX9jWw/fdGrXU8eGWp1OGS21npPVdRT8el0yn8REigft7hpRKdvkxzvISy/AHPJ
wCQLMWFikBBG1nce6ctRIMzTCOtj9874DAt4SaUEVQX1fThwmP+N4dIrtd75xVPvowvCKYuYfQVq
Le5pRDI0pQwg9wruYbRz40gXNQV2yvDV5n/MnJWEoWs3S8DbV5fq2fW32oaa1acxghKftkgHdd+A
w5l0anJGvUo9mPB5LHh5YkEJwfoyv5xeF5p6V3f0pJJkaYecedKapdrny+t++D/WzrTJTSzb2n/o
EsEkOHzNwU47B7s8Xbu+KHxdXUgggQAx/vr7rCPrthPpTbkr3ogOtzOdZSPgnLP32mugi2lWfOZw
TZ8W4gh37eb0Ihjy0dJt6Du7wrzdLwHf88y9YxRb0LZQAZpK7aiJ1oiq6uGK/aS4sh1SvIG0FBbe
3+LuNlNevkKq+Cktp7/rgD+BzPZ3ts6r185iYvaZYRhJNE160+3oIS1leyo1jRAPLr/Kgjq7QRfF
lNGjsw2GhXmTVVD+ZAccetPfTVxvgK81qKv5z7awXa6jPUGIIfDqihPLrdWwpUx9440LrTHdTK/L
OAE1iBAEKDeha/mX3QyoQbzvNIQNvPN5gxmH2KgajUtNIfIkGRE93oKQgz+rvxZcRu6QCK1VdbUL
YVNuFtmPPlr6V56HXJBahwMwn/CpK1lVdXMRzZ0pkQ6vFUAQFFAPsmuQzLsos8p3K+i+D6oqD2aX
wv1YHAbESke/XN2YFKhz6bf8zJI+gkpSp6KAIdFapaFJyW2BUswVynXUklzhMIpTroGi3AY7Tc1l
Iam1V+8u+XXMaFQ/P4r82WV6AXAz92jYNSEFUr5+UDvSTstX1WLTW+zcGvRAjw+VTcxEUSWJLVMU
h9jw4om/I9gto20cGvMjcZJLp+ZzdP/n1cHskFYbW60566RrS4jAy4GOZy+bSlSXchWaImjemMhQ
CqL0fhUaukKxd2CQM66wDmrolA7OaVSuOGeot5KV9OUOg4PnzO4IgQ4WXYS+iBPpeTE41Zv9kO7C
tU04yCt6iMYTsRc9vooiO1AMWNLFKsmudh0kQ874CW22+IXiLHb96gE+ybXsPESM5oEcIqmx7hFJ
2s15jSFgEAKJnarEvpyt8g3rk5Xq5FspAXUWG6aHLhllDLXfiOyQu7v3ckVTJLx+1rqfQx2yCsKR
ZWTMX4IrXSf4IOuNfitRh7rfHw3VmezorBkuv2/w1elVCrTsKj1gOh7XmhBbv268p9T6KL3Fydiq
hMFaNQuSD814uz0cOBtBzeYkM/CGypBIeK0HuidGYZrB2Bklmrd4AyEn81gT0k7EIz1lRXEMDWtZ
Lt+X0eZ6QszWcf2i8dUetzbgjmpipomVs2D8SfaMpayy7DRV+68uWJahyTgIVGCV/qNOSVlkvlwy
zbz/fr6vcgpSfCwpOLM5RRCsttnK9/lnBmp9tTHALCqd5JGVoiCV+MUNuo9uzPvbY2CndgZnXAWg
iLdLi3hrR86QKsOWKTwmhs2IceFIAcD/q7xiwPA5RvgnLP7yaX9+RxDNy4/I+MAp9fn7XLc7f0hY
Z++anPZ+YICW9l+tdIT4I4NlaMOMTNeaKvCctvjoxmEjoigV1dqKDPAfT/uO95cGBMcYkJ85szIg
drUdt1HyZONamuAVzHTQyhUVtDB4+VNqQKAK2nZVNLWARJ+aHW8rbFoJX61l8562cB98hEz+kMFO
fPktOFc4M02FpBEuaJUo+Z7fwXjv5s16iNdSKbxSMLaGfKJRhqDR1jCKa9TqkqLBPt2ARUnRLItC
BYzrALtssxI9J0X8vHuYMnFwBTAMLWniFzDESbEUqLoWYGDQrJQNJOItxT9TYIgmQGE5XimhV2+q
zUJDlqoWRZbl+cCTl9EVygAZ/Us8pCGlILE0SL4ooFmgRzjhZM9bqqUtTaBmctYyHRb7/31+gIQj
2dIeKYooYnCsKtFOFdXLswL031vtPwxoJQqK8dAlbAzQEeKRqkwxvCHpWqI/iJCosKm4ctAdgiYh
phZps7ucw3amyTQwj8F5ZQaHFuf5Aw54C9t8WydP6jyYf7zXWFwfzjpFwa+SgYH2Ny2No5uueo0A
hQ5GOrcZyiYUOxdYL2dfPCz5QkIbCTEJ5umXWUPjCkzOTWfbkVmNdMUyNtby1UPWSSA5sLDNHu9q
LQ7hlrYPYksXlvkbqplT2CCEnb/grePiaCZnRUawmOKuTHfLpzCCQNmZ/5ZvvvI7BIdbxRb/dglP
3LoXL5ghoM+2atcFFn/t6p2wHPHWAtM+1ma4gBLOzGW1MAgWgTCERJi+Mp4f4WW4w6WqLZwnr66U
ZHQbDptP05jceH6AfxLbtBIucPiSpYopFx+83fKmDlaPCkKRTKlfYvjD1rfYOa83afhdlnTUeDcv
byxnkD3oA1wkPH0iahbzSeTUF13H3JQFjCJf3biiq0V4gMF0q/GC6k6Uhm+tiQCLVIRcIfnqzksc
ZaVgtMEu3Fdt15IWFPy847p/a9MR3ePCNZ+uFZ48WJkRGCM88vla6aAsrWBrOk9uBUlWrjXikRzh
fcHGZUA7YiK8FLnLMq7RVavztVsDKzlP4Ep0hIuiUVRcnDBuHYA6ZLRdSGUimsm0ZFp2mRox8+Oy
r4cfMZVewOBQLtv89S2XfrYZswxaEqCkQhRJRRCzTRJ89rbbvKHHkvHHch293k77d1I0Yvv7VSi4
5v6ps2fERsPX+OYv5Z2TBfI5LxksABvTunxrCvNXPS7/5UTNnaBWMT00KZSlgnRG6WaEh0qNBUzu
eOyKtAcN40pVNy8/sDObCJMIspkTH6IKGrdZPZutNsugq7arB3nIq5yUqwXs1ncGN35rfKN4AU7Y
Hvd+gRN6BLIWtCQa7dKyf+B0u3BdZzYRRlbK9tX25s4TBupi5fSRt8ngMqJxsp6jpEUDRR0h4aM2
Shba1r6JiAp7ujJ20CaH4wavDZCDgcGblRdbqXMXiDMpudEB7znuQc/fdKpVf1d7i8wWf+5CbzvD
BilpdIUSqqqqFuCu7RfO941ZoI88ehMTQ4bfBGsR1WKYXxXLDy/fwDPHv7IC/n19s+K0jrbrJsC3
8r5e5FeLuAZxAp0WCVLHw7+fLjUUCPS06++mfv8a9dijHAkwQntlhyIxbBEYPz3Quh3woC6TlY26
AWtAqLO91KtOgZDWgiuFXVNlheWqodJfflF8i4LfBWCrT4gTxJyA107FT0/kL96oGdXrbo1X1sxO
J9whCx+hTNACUeitFFNLfbHtKzQHG6iZuHWqbSw67hnaPrBmxNe6rfoHXr6h51aK+EhkpzDjhScw
WymFk5vNmDBcSsz+sSaVnbuCHYmoXC6dzm7RfoHRhPsaTQ4os0apGglZowxkuqqP5bjyT64qiimO
hThGNoHulyqvduoIbwl/Z+FRVXlHpYb5ad2gCGxB9MKYBUYk5eoqG9evLAJOa5XG68exXXy8cF2n
fTJET85WPCHhmJ2kWtb9yl+7q3Yl8OMtoUL38qqSIkq0N63dEidgjWSPCK070fNo9MQBpREh+15x
9fJFzeL47NZuLSTgR8VwPd0ZkrPclLux8836YTWl76J8ebWM/Osqql4vImmQC6SrvE7Mop0Y2AtW
c+9RHVjdgIIxZIMu94BwCQ9Bh0DP/iwJtoBBHWGSoEt6oWpYxUKDvvPK3cgCoUd4Tlmj/xdOp3gJ
eR9lBX+N6tq2Ty68GjMDp8OnDcjyBrLCXzKIZgfZ1OZdmyXDoTGxhnJIJTUY0eJXY+K24IsuAItd
vQauwHUac9chHv3VB3wM0gg07ZRFtR5LN0JdZbuX5OagfxmZ6oB0WLGnYoxefl6Wt/0cisbACfcA
Lp6NDER6tsfWWQALbLV7sNg/zAqzxgBtoLWKeRxwGEIsP65YG3wUSjZZfxPFk/docWRVIfmk9pZm
iQRZHcfWSe6qCZ+LDslLvrCQLOWyA4AT7vkPEbhd8x68w5gFXQhMSLOCdARiBxDMhg4NNnmVjf3d
EO7oeMC5/RqDY/TsBhFE7yy/mdz8ZTXGDao+PWOtfs3uZb7qrBCLTyEP3AL8G0DTbkAlzSFqUM1b
9jhJVWKPC3o1E1nMVJrxtHzqiu2tUBPhhNkEI9zNkduyqu3IABsbmyi8wi+tEyYiG6MYwgBp8Qr/
VVkRw4iYzKXmN9Cmd/KEqCDgE/nWn/j5E3Ka1G2bqTFP0q3rgClLMUygFKucmMxH3rF3KbdctG2U
NjeayqvEsMnV3fBZxmkuHmlWheW+MdBoDMFS2g3SJbQk64Cz4ItjzrTsAECIxJufJi2e1e/QADnE
z30yob1MEihEvFnXV8RR3o9pzWgRhYMKWVXf3Qijc6CgpSDJwuFqszdvYtyPQHcfLaGM0MpjXImz
oVutKHY13Bagp/rA3VAqqnUVsAeAp01GtkPS9x3ZtUHBTJLRVFC2d0nrv7ZsBWaa1jKKwhddHqJ3
6zNDj8fzlX+Kqmi94hXCHwNhESq0bbFoTQ0XqDlO2JUA56jF0PBpqK7zvZm49ThG5ksGDCz+d2Jw
CEyxTGTmUAioefNAHQFTcgiNByiKOYYmI2oo84RRBCCxGiPX4YdqPh3OtVbjzPliIqogalpRKIUs
GNlWC+uEX6rJbEmqiQIQRNuh6boVJiYjHwwVEPozvbFiGxDdg5c6UISKYSgxsjArB4xEgYHEragp
Y+otyLBgIKVAYKLP1nAruoBU7yjVvusfsQb7Ey5WLgCbNmnlhu8oyFPvLthXKCfgPsi+hv/mv+KQ
qJ3Q5zXoQSJ6lJAaOwpwaHbxXy9vdzMt0mHDls0jY2OgpBNxY9GDcxGxWD7Yebv+rWrHPQVFTdia
rdcHZY0tMOrFJ7cO/uV6iIcZyZXBOr0ak9Y69rx8VbNctZ9XpVNEEhsBIc+X+JSPA+Gt4eqB1+uR
9f5davmA8YBbcaLTioYxTZuYpWBy2iZdj/qX81IiG1t9UBFagtkeGjRdkFpRdQ8Qv67LlJ8/Qick
H6Rj9knNXQepSDRpUa1kdvjyZzqDenKkMJz1pSenSpkdjbVXT14/dcun44wzJcdY2xdUwntMRx81
phV7Q8xHPttnhd+JsWFNwIvtjwMCjpoj+Q9dXw73W/l1FE665/Hs2jLjIrtbt8mTm+DKQUUnhX6K
TMb6aAOwS8Ss/ES9CHa8pC0RuY7FOlkospH7Da6FuBTzrd64EWoBhsPwA7Rh/lpphlFTBs4aWIcj
VX2xYJ2qNq/83e7e8MwENzG1sSQj6ZYVCaLZu93X6KXHbYj77nSXUTW8/Dxnfp6He0YKXSRmPm7E
9s9/ubbOx62yXA307D0VGUQ17TLqw6xTjyAe+TivtpRsHlp3NmDt4k2X3+Z7zqy22VyNbfumGcm1
YI8S/YhN720+Yq2z4I3lFFdusYZ6QnH1PTuAiiiOCmi6iLWMEnLp4+U8YNlJ9vTnDWKQv+MwHvg7
NKXQtiSF3YRXn41UhHolYZ0GIhb44mcu36EzlCtSfTjKoF3GtIUnWHq46TdNz0hE26dOI6HUqc+J
AK39aKwlU8l+Mf1tsoG5VH1rATrocDKjVJ6WtuMAVo00TFPO4Rs3lIuZ+4/WALpzBpWoGHx/rgAp
Speku6KInzRZUfegw1chDNpX+hpKBRMUbeqaSKhMtUdU1n+ugT1lPSNP0d+AXM+sATYL+moId5Ai
51BwsZ3KNIU6YuenKgpsGqPIEZapKkNbhcbw2jTgmnq822p6M3ZbPgR1GJseZNh/QdZ9JRPSlxfB
TLlgFwGnPFVYws4G92jW8XdjkI/NmGbw1EY24+CNiBvHLBzpo4BE3trXmuiMnvC2TXKzq4InvcHy
C9e+LMMz9MevFWT9j6D0EPN9n2uFHQWXblZUxRAVa9QJQNLU6q5BBMCtE3xm5yQpl0hNqwpALlB5
AxcAta26Qk0gVekJatUk9cKtO9Otcl1RgPchBSg77/O9LVtOBsSgpovGeeBtmSNXdrfjhqImz55k
b8WdpQcQbQsJIWp/VPIQRvrHNBFZwwBVpPvki+nc/jZkKigpOVqJLP6rBMvDdmLaUNik2CrVzBGv
SYA1t/HQJQ8MS1GEGmqKlz/RORQTOSOh7GyHJHTMaaFZZnbYSaW7J9NO32uUAFeJacJrOzxTfW4P
6g3djRm25f/F0SunTOMezY6bNW8JME/YQ86XDFPwsZ6DUEypG71i+1Cb/YPZhB/09YEjg+OaIXJP
Y8GYEdR97Zn/6bpvWJoKr9H8TZGpsjF9+ROfq56efeLZ6+9syMqe9sPOkn81Iuo9+IDKIiXJNg/Y
yWl/+iXFIPuFXMXKEddudjMRL0QXiBHivXxN4Zn94tdrsk3GL+dSvfBWhGSVxVO5LH5QCSO66Um4
acK9D1hJzVQGS5iTBVobt+N7vR9+3Jf516Jw3qeMcHABq6rXGDDgaYBBFmPNXQN5N2rehju9c0u0
/m7Glw1ckR7oDWssJJoU8skrsxj0t0rrzYx8veieXLQYV02Pj4FZFQN1Wl9+zher/RsoId3dxuDu
kIfJN4drepd1Q/VRBrlxBx8ho/K9ThuguSYn8amD83xTJ9Xm/USY0EOWMpx7+c6dQ9soNWHWUqap
GJpVnfhZVwus14onNZIq91VtaDop93vhbSKBqDoTs1OaCklQpV9LQQLVdce4nv0GhmSnV7My6NmF
zURrdb6squV+Xdu+UBktYvmVGVHrpqOFYpZqyL8R6tXE3de6htAgK5CWJpL+DwbIW9UlBn29qEIS
oVvEFPRISFgvBigjuzBjAqCAF2agR/TOchpH9Wklc7xAonyNRsxhx5bjiqpBO6TisBH6IHrYRK1y
zEz6B88oYozmhSGOUmCjz3fNLk9Z9ljWPonXIj9EFVPyGFU1qLQMyThC6CFqKOVZplNa5sDO2P+h
RlIt3eX4gZn81h6EDG8U9RJzyJzoRwOPCKwdNNAHpxwex+CdxMJ2NsrNl8rEUm/pHrdVcLes3Fey
VJPJjiiLcsVUR6V4sZhEpd8opE9mZADIIjVE5MzHiZkP5jOEBHHQRr5l2oZsjCpO9Wqr9LQBp/i0
WVowpZecR9V42Pb65yRMj1QAwYXHeXIIKh6HApFJt88Eb75ZBaXfjCSLhe8Kk9+s/O6LXthkP9w5
prCOnVIrV7ADt/UC/xjQLsrBIs/e1KX7xnbnvOwvX9Mphsk1icGART+/wLF4/ooFW8wnF6bO3wtE
EcVGOmU7BqLQcyupqeHe4ZFtfWN3vHZgqaKqWEwJ4CNPMUmERq9pIkShzwpqUTJbXVK+yoFeJsEd
pM3L4NjpHsbF0ymBg0vmSrjH84svFlNbLys/tPM7rY++gs+GpEneIiSprrCcwuLpJ/n/yIyShZIV
4Ebgk3Ic/Y0R/ZlXMMHlhw5T3RLk6udXFm+GcOtHm/5BbhASuVr5NwwlOYcfISVV/1ZbjcBFA5xD
uDB3C+aXMqR+g8J7cl7S2wcLLom2nAnLnAHoVMV6mbb5CHkN4paMPHw21b5evIUYeAcMAR0WBAQp
naTpbguzth3811VCshgVigzonL33AUuWN5eJ3dbU9NnWz9CAmE+tDl+Quq7+l9O82A1RAitv+wBf
6ZGRIOOB5E4aay0UC2iygPH1uomT3WMvWyLSBjRNU+KZktDtvIOySt78wsz6lYiViAHVPNrpPNYJ
4aq5aX3zWfAHGBSMXXKzfqNdOAE4+TSk4wi1VR763Jkw4LBIt/udOUyXf56woo/IAgQQghm3aGoM
3eQ7r0k9Nji4X5HaJqmHel6N5wMIOSLfOJTIcAGZ6Sm8Xaaslx0zT6tarhklGtoKZkoBHiLPn0AW
+ksicra8t0SS5mt6QuaVZQeGNIGlMhiAf4XuF4IBk1+N4yVSO1JxhUekuIkeaG2wCaytD49DQiLh
zDoyBZbqIMb14xNlx2eBs9Oqe5zM5q2mECoYj6nYGj4KvS/wo/oNEYkK1vnrBgC9oAemnTsZ7TmV
n/nbqGg+i//h7paEsGfvgmj1dhOtv+bdzoZSHYAqqIQ0RprBSvQglNOGkLo9mKzSKPAbNE3xfh1U
r4rd9lYVbzHAoqT6UJdnIVWQaNUQl7sr+ybNPghaPE0ogxieYTLbxLN4qKbC+COG92vi6eARIoiQ
1Eskqi7yXq284cEqCCzVjEFpWAM4DEQeUcCoo+737OqD802DNWnVBHeJLxrAVhZJQjkV0r/l+eJx
1Q5s6s6XOu4/S97zT0bBxLbDlwwIp/DAwuxr+stGwMbXrjzq93upPNXGak4oeN522KhLFAcryp+m
FlO3fjXk7f+It9IRK6YcqclPPmSxf6GNPYU1n1/XYlabOiYucQvwp/th3F9nwe61yDd6a1Ryulsc
mOP8z76KvljIVTpZMHCZK2vvOYQLg1LI+SOG9nThKD/d2+lEPTZOUpxBt+fc82DcbPshLId79f6i
0aVrxkRU82pFNcLQDpo6EJVB3+yEmN1cdu/COvVa2xLt52apXDMnxxBvgCbGCU41/E5JOaK2Hejf
zNyqi+XI6bmJHyJCJFBZ+GN+MHuT47FLtxwy/qPsb4Wi9c7hujE0oLdToAucOusFBVnySJcB3ABK
Y1+RshRMSNwsQX4HW/HFrSU6Go6DGoIRYGVPCLEArMv8rNMmmbijXz/A7AibAt/Z+2U14e3JGcoR
dqQL/Aoum779KnBZkxR0/fycebRGBlCBLtN8z7y1XFNEkcSxKrxi1rhnfpdj7mpGeT9BsgJCxdhH
uml5qojG0Iflf4dOQSIFzZLsjxfj39AJrt1kwn92+WXCnSsz7dfOLL9ceGlVCD3fup5dm8Xcflnp
xILhwccxei+OpWUE6IFP4EDUorpGCQ6Fs5k9B1EloJm9mPpEu5XanhB/XJykAJ73BECBoerMlCRY
sn8NaTVUd5aXLvxM7fnswufW+/FiXZU08sO9Dg8hqEevJwHgYYN1PMWyRdt40GGM9zBNhshJIjbG
AT0lfhK/wTc/s4JQkyLOYvYSxL6ZTRG6cujS5b4Y7ottdrOoxgf4hLcympVHjaaSKfb+4Gl269Tw
US+gBr7W8gXJQkyBT313iW92ujuBNTAFxkBKVMt5yEiR7/N26VeHM0pb+kHrChHuSIWGa/BJN8zu
nUrIoUIQEU4kH2vei5pB29DlhvYU2Y11cQyFaIG0f87KHuQMpIROBRe3WzN6MZj8EUEFA7SMeCsR
Y6gqthHkSKT3EXYSn0yyfa8SU7dPZHPtNUGmrCOgkcuZI2cfK502bGSKs5Ok7LjZdMHK8/p7bYzi
W1iimTBnPdaI8S9803ykdu8oG4MIw836D5EkLDFikf1dhI71SXh5/Z5bBj7Lk7lV4i8SSsbnBWOx
nzpvqELnQRBFuoD/ggO/5SHTB+p1E4ykA8YSKSiTBCMJolCfKLDT6XDnuCxcPq3teKKc1iDOMuS2
Dhm/7iswe/F9WXrAJegFyXNyS/nwMHm0vQIYisvegJcNiFsmrSAOodZztJVTSoRFU8uUOoLTkSXp
TYY95/+Hi5y9dtOuhSXrb717VdsCUHDPJ8KtAv/mtDMLWoQQrkIIlOLmnL0bRXuyKlTpEA39Xv5b
HcMap/Y+ZE7+528cyC/fR8qV588367EqXq43waPlEEZUYiiC9c6FDDFkdyUXEb13wgp4B0hoP2As
doSXMHDGMUTntLAfXbdlG7CSnY5Kja1GlD0xBnSGS+wwUUWJeXDhPT3FXvQ+LJg9oCViSjer3GqS
APK+80ZbUYrEZHENUhwQib4TUcNtGK6CFGgUp2vVzhMwiI2hVGeouC5nfJyODLXrMFTVYMTIje35
vZ3izJn8VbJECRt90I4TEg2k3UYDf5sO5ShpnHsMeH7kn9gKnWGAxp7asiUZE4spaIhOWR0GOPLK
ffn+WQ3m7JwGTdMsH+o5RIXZq9otd4zmwqgnhwSJKMZNWA7nY8DGCC6+gQ/ToM81DiLYMM2WiH09
c20lvPl+CbKdBcGNYWRy7dYyjkKjiidLjt4JJlWKQu26HPQ76IrRfv9HFXUhkfAjLwLCToYdW3dP
+MZ+V7wpAie7qX3WZOHT6LTdrsVkKkGYmvIX9w7tCKseIjc8IqQOV30i8+gAi91wguoapkRJEtfr
yhG6rzYo83h1a0y53BSyha+LEEMv9T0slKoUL4Pua7qrRkxdodmwQV+XG7Ix8Lth9u6jWbVGVQgW
b+N9Ft/Ea4bOK/4hZhHfInVMdYEZNT5atwE6xBiraYLmPyl5U0VW6SBYDdb8hT2EjOugpMWXNq3E
V/C11RCrSjBmPb2etngcuwV6yJCoAPTGqXcdJ+P+5r+6Rda1ixVnAxEjf0yUHe724vDn3PkTopRw
qco91PezGjIYk6bxw8G9l+Ru1VdvnCRBHMZeH+Wf9tXwVLfF24M7EJzGQcYA6OwnrPaVd8H6ygIS
mi4yGM+eP0yMoV/KWOHEsDKLiVPIQ8+9FzFBNaNqRYkJNMiG2/io0FBGHR+oLG4liAodxFVAWTZl
kTH7gSN+ab2cq7lhVSIaQjnkAeHPoMkaLvqmxwDMNmNNG+FXhDDMZgGgQLYbJywN4VQuhptX5YI8
XnZHS1IA8eiocDOKMMV+xeklJPpUocPOg3cm1GkiIMHJZ/AkyiYshp2epDdO7W26vB3TyQIGCru1
0QqWXkQaTWX+ME36WqQMwTsiVor83+Rc/HL4LkLG0XD18ulz/un+cp2zXadeb+kIIyclEo+nKgEo
fhnyG7KgHwOQENGmNLsptjUCzTQmFdYX4n0jBUANChVT7L68G1qYdL4bLny6KQgUFD5zxTqVItqD
3fLQtfh9+mbZ+B/MiIwFFq+Pl0a1Z6qI0FqyOxHVpbrSsMjCzdWlBL9TChnP89frmZ0kcbMYWkYe
rAIBQJxuQnRT7CREU+zBSwS+61nrfRINq0xJmR2Q9q19FMMo7JhLiyqWEzUndEt0STkdb9P4lmyO
Dxom9Zwq7oqTR3lr2LscpzhiLP8T4Yw+E9A5vQygcDSnHBH4YVZBXBzusYBgdw+pBmWgxVqYfqc5
2BAQuqhQumZhLVJkifyjylI7ocaDLz97C6bNnn1AEQHLAgkWMvr5Owl1rEwmGj932hvscOv2Pt+6
EZNd+MYiVjYVJxHu+ZhU1uv8xjWFA3QBpRF3F8YSI+TpfIHYyPU5D4umre4mw3kWDPg4COnkpIHU
nuMY2cQcZWaEPd1XHKCuC52gLNj9ZTadV9hiWIPGJhCxPKwN4X3YQ/QBzkkw4z+m6eJrPxTZx5JY
Ov4ezo60wRt3qZfAxXmyHDkcm4YEFUfHYYP/a9RPT3C9Wx1+HsMyMHYHyFl0L9MMn40HmZ3jFKJQ
J0+Pxb4ijqX4kcbaWsl8+0TaHLRSV3xtjHTemX21eTCERLxL1132WO6WxZvQ2w7XTTwm3D0Z/4fY
2WecszBaEbOXmCj2G1noB2ha6mL3tF45zttlFm3TKzOt1rdOIiScXgtHHfemAIl2kvZrOCyzm3Hr
bB8qPDrudsEe6402+UvFPETm8TorNu5dvOXm4nlzKeDc5iLNXgvaDHJf0GaiVD/BYJNFuchN2L5L
210Hwx9fdKicirWWrM0mJq5AMwiBFCVSe5mgrbQZ/sBkqbpaRdF3aYBMzzklZNOOMMiRMgXED7mI
ybdmQO6gwQymJl/zLXMO8qvVfGKU/WYsxvd2KoAFgZqCADBJFFvN98Um7BTKIfGEfUdVZLBObBAS
NMw6g4TwGxvlma6fWCEF2al4ZLLwvMRFXxCkrrt2KbsZwwI9Qai5bbwAEzWOZ3DIvN+/cjeNxSCP
PsPafATfSb8tm/UJC/jfSH8/09oseFrMOwL49f5cRltPZe662Zg9uC2rJm/xO2W1lBzIlf/o7qVJ
WHbVXbomVzvva/N6PTrLq9Fbe/dNij2fiCCNuypfhTU9o9QE6ESrG5yNm9usZ0U3Yb15KEhLue4X
yRdr/SlQCntc73tXs9rrxTitr+LiqhovgMFnRgLw+uDWM91lC0U+//zGB6tg30XM3x9Ll7csAQBe
Ze+kwZAXviUFM+PWLPy481sBOkIP9UIChUWSOPp/mDVcO4LjVTeJADipiFeJUqTttej7QLa423CG
TBK7FGa4+o15mi55tsKYWDIYQLTLznsSTWOCMhqXyYADHIc+sKBNXN1inE3HiVn6tTQqlrsrY0v4
T6GSSZfkVHXq6ZW3IY+VGuNqFaQxNKyJtIYgpFx/+Yw4V7fQZS5gCcI29TBMfH738d9LW0MSx33f
QKoBHLSM2J/SRWUeqKPTeWrQo6RbUKSfqosORyrx4zv8RTK66gvXdaYLZuqrXhPyJ3lps+U4hat2
3FeNd69Jm6wUmgnqjHJhYE6GVMM9eRuqp4ROa6jVlA3bJX8o3Z8gc8Vnv3xR59pgGIE8Wc5T3Ofn
dI0JpLwaYp6rfVV5rh10zkXqPxwRS2s+ugJeoj2UIkwXKCcVsydxxQUOQfiIB/D7aeE/KR5TnOQm
YuASXTLAPFc4c624dUKaogufMw46P/WmNfIsRBCEv05cE5NpG7p6NNRWic+YIieRy5vGN05ZHmyK
usVNv97SOIovtv3RUZjFjqzH8C92L/lXn71ONlyypjmRoIPOHnRdtN2Qp914r8mjNDGKTpZuQAM0
Xa+ccaw0CNhDRZ+iui00NxzQc02chQpb/h7+gopwvxxge3ahkJbAEkHTLqPf2UJZcUiO2wQETNuU
vAWxMdDMCn8/4m2gaiP9wwCLOHqxIGUGq/LegnOUrVLyTLL6khLt5dfylOTEBJL+DfyQpUyVr7X0
C4LIX1sX1d6l/qRuxtzmkbXMTi6TfEABKjSYHGHuf2qW8Y0UyGua4rX73povc7fb17pQ9XOyZ3Qy
2VRfqvvP375I52qIJRvSgdk1jqOzjTzqfm3CfZ7+t9A5ZqVvXSm3rMUCpr3KFJdi1o6aoBQJgpMv
yjQsPnT8eRFfbH/PbTQwr8hj95Hb0Ak/vzBo626PC8KeFE3g6QRnZuAtbTR9j+HrANAvFbNYGlgC
q5Lps+WXw3kvzSYV3WWo4EwtQpb4v69pBlV3VNRuNY0tvjUwS2iSQhyilAendZA62x9SumugrOsx
WzRdxHfquLMNLk2ORnPWCgUp2D952X65ttnL1kXsBc5UtzRvuOThylUG5Q/tf0WZ3W085GJAGDBd
7/IaJycJxNVZuuvltVe4T+56ixeK88VxUWrJmw6HhwsXqIU4O3xZD2KEQEM0UTTDT2NC2FaEvdJh
IjQRYVt0UWs7QUq06IhmpHOkgxR9RfGEEqZIOF765k42AZrc/KNxF/afkBHhrFjTtdl11ZsxhXoM
hN4YcK98xOeE+SAvmWFzDRl6S/mpaxJuqhpGXtMx+lwNsa3oPQDuu3zUnhkpPb+wGcRSBHtv3BcT
80GAKQ2dXV9eZlBoRF8t6u7DvvVkWcgzpV6Bz2plgcfcszCH8aP6t4QLFiAHXgkWv3T2ntlAuEqY
L4gtJLyfP1ancZdrb2WGezGurBYKUzRJH7W7WQNz8Eepr9Vky5tIO7A0AyKH1ACpsjm5DI3/P65L
foDsbgwyZ3evNgQMrPrEtTwAcc11zooAYj1nGT3Y4HJ5lOHopaXQ5/ATiGmKgcwzIPNjdXphGZzu
a9yvGFYXlGn4ffMxQtFH2GUNvodNDWUyvD53R2PMGAF7LQtIyOxddaeuSQbdkqWIlKI+Rryty1xD
q9V5vjTBP6GU8gjEhZz3MbiWl+nE2WqXZu84X1Rw2hGCIntgxxkOckyDnWtmLG+tmhZtVl+CTYgn
1GxAAlaOV94UToN9JMsI4KTJAHxQYMsMT4VgajY/Mj942IefLDltDR+IpXWj2kvT7YaICeK5SU/U
2WzDjpmvxQEUS8QYry+Ht58pGxVSDI028g3jZDPbMom929CGZd5hIgq9Tu4WYjSoptUkRQhw2ckt
FLCEI6UkPVI7p4llGoD++eh1AWuguJLgULStAETxMpJ56rIbI7EP0ZHij0C0zUkssLuJm+UqoBGG
K50yJjjkF0wc1bw5asJSRt8hAWcarImVbjx4ZfQnVhsmshwDH5tOykWqrFCFJr0bQSSo3ptLTkNn
EGwcDaTLZlwW0y7Mj/DaKyPTJO69ddllshuiKj/6uUvyoVZLcsSjOcNx69KFCluw0Sw8e5upeWEd
np7lXJwxMVN7yXnnaru4ifs9ceXcTlmb7DtCZDjXU+faDngA/wR6Gg+QmtrWrFAYIlIWWlLG+2ur
f4Vjyyf/jDbuEjh8elTCwiO7yEtYj1Bt50fS2m+ctqsmy6G0HFs8YXoXA0k8CnpGtjaGDQq1UqmP
yUC6aQU8yw7NgjJxhdxcuGeneAcWZgiwAoOdjnzWn9dkxcrl3Wxr795ldCxESLp3aV8tsxZdmpwy
1V+ZuHhPnN7jMOw/K2FY+5fVh7F/KeN5eEeH+h9fHEhMpFwgsDOYv7MNv2Ai4iw2Gbypnu2DDV+m
UBJ7yGeioWUvK0b1Lr41KXcOKxHCIdo/LPFHdfZBmnsQpahN/UdHEtu+yyIOcHNkx51NdJzS0EvF
GRNkVrD8CXSW0wLaBQyR5q0WrDIxpOuyPf3ExMlFqYXUWZNZZRZMjPEv3LnT1w18DVGbT2PqeeYE
jzZT1CyD9cjs45AUWe5Wf1LxgO7QmpILIVt/lRea4YhxJhtA4feHo5Ijk2VymV175ginIwFXYzzA
OclCff66ZcpCHYc0Vd/02k7marB7rsvKEcUMwU3waNsoYY2OyxAraDt1x+1LWPhv7Gtn7hc6B5wk
YedDR5pnWRbMFYZ6uR0+yfRS1yUmgHVNxpAzXzAb5rq0GVvT+KD7LOPQvKeXgxIZ59N3RZ3/hnTz
tLSgh1uwo+u6FBs3u1/OUEFTLlxLF5f7sXJbjpxXwQmSMvWQiVVe5Du2MpamyGSaKwVL59tvzGDO
XdNCRYVwRDIBZy1TwXh+SJ10uJfcKtwQBSjCfc8W5oDz5dguijLY7DF6YPiSIk0URKiLqpkFMJNH
B0IhceGNP9387bQX3Qo+URC45xvZWAVNus0EGCV3Q958irdwnQBeLLEV7DLcwaunJZfIVeLbMgRQ
DrJPXZ3ctW5236yqm0NY/T8oqEMgvwRZnVkQgDpnkpECn67bdTBYAbP8z5uFwJbDPDrFmlYaH/FX
j97VR2Gwfesl2cJc6zIHdJZ4i2QLB6sItjTDVM2l59fVLVx4ijk0cAVl9S2uKflCrjy4s8uuJCT0
oicpRxkslmHZkHXCrEKsHkXVxhHtb488lSvPY+5wVf4QQ75UBLLbQucg9JU8ZoBDwoDWG2ilbILY
JGYQt1el/zZPOYeRAJglQzrAT6sVlcMPUgC1inI2sYLYZYILADlUajCkEVOOgEwqtEPJqFRJDYXL
eIPyp8Nk9fd0UTZz5HlRzf2ChsxNA5FEwzFbjXile15dD+/ku6N0axlXSCOT4uGtxsj6Dx4bTo0k
5egmDwNXMbdQBFH4uvnyLwFaIQkKKvOk8XA7CDN8cLm2JXXxEVToOjbJQwSA7vjU0wdrSWW9iz4h
Q7fsp72pCOS5D5u/vtr53jtrJhAyi5eNrKRECBHU5UptIehC0J01D+bPC2zynIwTVD2kTFy0KctI
Z5vVZNdVH4SEX1imJ5sH0jE8jz2ki0wgaOWe38JigXGV29Xlk/4t9ZYoWD7uNu1H4aOGoA05lEHr
vc6b4F6G2WaBM/MqvB+H8BMS6n9d3mRPLT9pFSIPPBQcQwGE80NpuQaDNNvyKVxLTRl9WK3SinC4
8kbmKn2NGQgKodwBZJHnYekyeAN7VJepSi3vfyG28LxloprJjGAX3yz77Y00sZN7yX3j9CjFEIzi
CJgU13aEoLNteFpUS1LOkoaXEULLGgIe27AmaGnLHWRpMn79JkOEI9FOJdER5dM1dsg7fsOs/aSi
BLHCn5HeUm0YQtDnT7jrXOIQY3QnQvk03VNQp9ADCva3qsBFvmnqxYcx928J9LTeHdbNeDS2K9br
KWJQHwe3y2B7qTQ6f31oGwHsWclzzrHTZCZpnGi8d5PqqvTTP4TY6xpFUBUSLtt3ITDWvsisrnK3
xjv8QHPRXNWSFTWBFPpyGb6dH2SSXEKZJdiOoywIbNP4C8QcJFPr5Yy4MfeSixRx2g1FL4p6EZdE
N25Ig9dBplq33Ov/DxIXawdPaIOyAn6zTDrRYduLQweGXJB2FUnG84cbeA1u4MMUWoF4OD3mOZYl
P39NAUByXBjvDr/y5vMdvuQ35jt+8If/uds7909Nvxsmh49Ihc13til+YHjk/6H/GXLACUS44Ve+
0YAu6RuHP+Orn7/5Zr7bP2oOv+H38oXIb5pvTf+Jr8L1Dd/IHd62m8OX+hFkDP3qpt8/upA0vjUE
0JG89Y0v+C6/2u9Of3Jl9kuT6Pv8C3AS9EtaPxYbvp7IG7kpG4j8j/a30598wf/4Q36qJkahGB5j
LFEGfYtaCHbi9Kf95ecXnFzpHb8//Op0j0HLX8VXrn6M//F1ubG/wZezB0PRjx6+g9nZ9Oev3+D3
/Bf9iLD75sJubW2Pfj3xeN6wUamL2R6Z1luCw68v45YDLMu68lNYYtNc7vFAM9WwIikDEkpfwozM
R4dI61i5LEPQvqZFrK5jlhWeP5ove9gn+JqO4CeK7zl+olh8vJWuzgyYWtV0GT7wiziQIryaRaGg
yTXTE8hITQP/gxXQVP1X43u7q22d59dj1pIES1dak11aEyXaICe/KV0YFpNiHKA8QUZd9sFDaXRZ
AZms4rOEpiDnJY82tzba1PJc3IG4GlyE4YQ2pGxNbdXceUMdfORTQnDriuJb2tTjm3IcXcQS/GOp
I7w727m85m131zfpn+6O68Xno6ezI4QlXLSEyoDYvFm2QfFmmVZees3pA8W1mLbku8I6+JhzJF2n
y2r3hMVw8ocLm8FG+/XJXzbuqQGOajivrox+l+ajC6MAq5TeeFw/sxl3YKmTt1BcN1vluGzl5seP
hj0smYkYHPwp/85xbL2Oi2kP+QM+Ka7HsFgXMgS0TOKVH77Kkzb87Lpl8tB3MMkbvOn5G5fRTY5r
y3W/gYFaZFN3Q1SSj0UsjhRNWvUkfqz2t2nhfCs2sGjqjg9vk05B4L5rLOjumBEbWvKbySONtt4T
OCG+WxijYN8Vu1uzo/GF1m085YtOzOHDCBrQtK472K7r8lW77b/sl2FyhScRznsxxnQMj/5WwyyJ
aNdDNSoGjFyKIdi87lYwKgrAPGVyXk9tt36I10XNByBSsl7tV6/diWDUcuesrlmhEyk9vBb9RiQA
3pxr1AeIglPuXRrwvTrAE1p/+bJYr6+QqXgUtNzLbAm5KGj+l7Vz624T3bL2L2IMThJwKx8SO46d
g5NKcqOR7bQ5CiRAIPj13zNflapjpM/KrtEXvTtdu6oLwXtYa6554F16zBgugxYPDq9vIYRUPKS3
45ksS7ODMU0xlpJzZQU/y9qwU87szek9ZrYmVy3wIerto0wUL7C2ML761V1kjVfZihNgjoCL8vsw
tvcBLSHg3Ow+le29wBEpU8QM1yUmpcXBsON8N3Y0atbDMSCVFS3WBjjlT+6JWbfcWN4aazBgIrkM
E/z4Du0HPc8+1YyjPiZR1/Z65JEWeaFz575ZWVd7v03Ozrb9a5nO4JGlOKzT/dBnnB/dHynzaPpJ
9VWs+Bzpe3CkKV1nTjeuHPykgQxlrZfn8LOMyyN+h4wAkTvTMW7fN+7sJtlGD+V2+6gROJO5r4oF
Pa9KMDzbl2duGIVwCSLds7irTd5dN4Pn0Vn+3lZNJbJtwULS3M+UooBGfU7IM/yLeL0PYFO/Hcb0
BrS1vddeSFEmh5IxwfkdYEeVn+IajfJttRfneqDKr69I42702oNrxf52WSgQ2XLLDqV+AuCu4biM
fOc4/B60IT0p3aT2ABPYnFAqBitsVRb+DLn7OrsybfnfFc0e8Bl+Ki5BTioCWhR0o6ihbB39+jM8
1OCd///fQBH78jeM45KcZBYdkgt4ESUUSUNA8MefQtAk0tcwRHNNpf2IH6XBiPT6JjxMLktCUNXg
hwHhssIC90lnOT/U5I79w0iC0Kd0D2H5RgwfEcochAS7CCbJFXoNHUsNnao9g/jPSYMmCUiEIJGu
IXt8GmuFneq90P4igxRU0LVMAei1Fbkn0pDm5vo9Aa6gGRkjGmf8i7GrNhO8iJCWjNqQgdjk3a3W
/eBY89V9ntEWV/FfAqoEwYhMLFcagY6MihlTg73jb0F0OQXEFjQ0o4Zh9qrBIS5Kzpmz8sRxFBHp
gE2bi20O1cykV/KssOntEA8JvYUcVyCFTygtRj16tnbfcgltoHHshyyiIShAQPQXcbCkpBGveZY7
D8lQvYO+ky30qP/qHfKkM0avAH6kAE83f5aG81mP5ZNxDOxjQFsSW4murJ4afHtDPFTyThYmMHgX
BITBKwbJgpONeyWYMmiIy1hP3dN58PZoXMU5Djjq8lgYsvM+J50ddq/bwF4qo0GH+pwNrP1NMKm6
k3hbPi27/gOX7rXxTxKXA38lzQHFIVo7Keax8x8KwNVMVi4w5pMP+aORXZ+1ST5xuEvlBwcGV77Q
A254uR4hPyzX7rbN7g48IvmtqMvLOUtEbNMNKcsfk7EjkvbfGUFdmD+awx3I8PUz0oz0Xp4vMJtg
AQIxA7rBbXv5TMEustM29t0P83G4hIoJsAZGRm6PXNpl+ZGP9Et9YD2b61uBqvRK0kwK7ZUwiSYG
rjeSgr3oXYshQC2+QjxEWHycY24St6Tci9Ubr/gImUWWG2Cn4H0dVj5xyBLl9A6uZrv8QYYjeQn7
m1tEX8wEcMO2lUWBpjxBQwGX8W/XzFZTUJvdSoRAvnDmwwx6rIZq4Fm4g2v0WI/ovWT/MMac8yJU
GtefeuTsYV0Ka8q6DSV/XH1Q5VEWW1jY/BlIQBo1HfbniT4GlX7x4qESkrUle3xG9MziXr74bkCv
6mZ1htcUKDogT1ipVIJ1AfGohNcq5+io6m+C2L4QMQ79+1MYk/2yISE5VGvCK6K6zRsOZKYQZCg8
da1z05aJOcK1eJqWqnf/NwAaUaUbCUJBAAVEWxkZ9nCwNXZOtvGizD7KHcInLU0BTlqIAMjotPaX
eIwkm6AhCEgc3sSSCRBTXk+VjdWi98ur0kUsyRhbvb6MvjnpS0ziMAndPSotKp53H3sbl07gP5/v
Kat0CZwUCaqvETKqMdbFmhEJldZ0TYEBcuvSTEpKTF3DclsRO0aMHS2IA374BxNxLf/pVwKSMSBh
QDDaBMXv4hw5w8wiTDR13titQgiZK6Az6PPlW4l0Q9zBQru4qdqBaSBrEfdtWQsKCFFdpudDxvQo
cW6ZxD88FvvrW9hAlMfPCEzItJQ58zSDJMi9eMXrsO/iHAS4h8DTQ/58q4ZVlWMzsE9tQG9IFmYi
nlZPQsaZNdBhQETyd9TlsC81yhFTpLIBQxRnGMY4F3TLO815mmr5y15Ri9bZgzGtshv3O2bnTxaa
vwWat+rCWFJHK1qpkcLBbepfFLpfRuUesO3DCgsuHEEuVCQYYg7QZCine4zeldtoyETQMqQR1VQr
xGfoskqV7AdKD5VDJg/dnO5OIkXNunRkGxMbrJEUByi7ErvtvnndWaqqe2odhPBWcK8J0VJNrprS
30bpdr7lGiRiWiBivtRgAgKHbMd2kO/HWX9rDGpWoIoj9DdKMON3zVw/brPHIqZbc1pWPFLoDtcH
7hcZlp8fiJm6ZrogQOPRENNchsHUX3Wkg2+GhI7zUF3gvI4SNuTyw0i3QvSzENVbN09oVx+WndNd
uGv3Fvj2QVMDQd4+KmO5v+tgNk5ILsx64ryNz0FkX2Wtfalryt550GFTiCHA5SqZmaU2dfrGgADZ
EuQ0x38Z5ohQymwNQskdZ62au9q6eX0fHAHQDoNlsotkDEXhh2XkyxOVoLs6aj2kEioHmgSQkqQL
3xO1U+Upu4AZAx8Yq3HKWE41k1uNnlG9p7GP0aOdpWP70xGDngvNDcNJpqZ4603WTrfZFVWE6/SD
XBEUY6NrX+Oo3LIe+1kFWO7idGL/hOh0ZZQNuZi7NrWqDHtAWcUj6zlIn5r17F6GuE1J4H2cWt9V
easLyaPlQg46IiMfJp6xRDrkiStNV2nnEn+AJ19pFNuHMEw8TK0YI5cx2DKESX2hfrb9Pvizpz/w
wTvCkfUaaL658Lj3oH1PPk9e5Y5TqJPh3xOnmKfMpI6QoKWnDALoJt3sSmCTKPSVI+Ex/6NCgXNU
WaBjHf0yS4mb+b9fOyhg6RNgddjHobM1cuwqI3D2rimhwUC7NcMLWlwDckOrVZGiCkaHkYnZoGTU
7Eo2yWpxTIFxdjzlnzh3sCKBkBUhaMYZYLp28APwWzT4D71LqjTc6WbO+Z5LDAFVTsZYCnDdD0eZ
YiAkFZWU2xic2cxMFd4V5+i5sEATUUsJxEaUhX+WYb42VGR/6xHlSCTdrN51SUyN2jU5IIyANoaR
19CCMpzQ4SE7ur1XHSMzfr8W0ZlvcmLfIJemWjb1EZ7uLxfMGPrIfxPuG+0b2WyLM6dAiTBH7o6u
kgV+e5BjmWqHyE/dLB4DEw2Tzu/lU2dMhIUjTEaV8lwEL5+p7Ou2daKSEh77Kt0D4pvJVVtJiyrh
c8zTDPzBWShK4mGtqF6pHY5Dmaud1foaCuzkyAd2g2M2l7ETjdHkuTb+bIexVGagDpXwok6pohSs
oj/j2f8x8f1rUc9M+rxUC+nqkfBGKKHlUzVQrAmUU0odwlx55RvdiLz1NHY0WWCQSuR4/89hD74j
RzmNu0WsE3dN3AqF9AYp7D+ozVlDtcmgV+eXMCKFFoMV0yU0ato4kpgxyxJWAQHy3guY5AtkUaVU
KpM9gNFFIHRzoRZSY1qFi4g6qipZIilrxrD5zOI7cVoBegFK4dppwz2evNAO9ktZZ2QJHDwo+zkf
W4RNqmZdJvaOQoBHlL2T3TJx5ZTtMy6eNScwzk41GEPtDz//IBVvSg7iDCWiD1oJ22Nm+9MhSL1r
OSjWm9RcdEojkcd13sE/NknS6iPZHIqpX/o3sp6qtuiPoJTru2hTy+f6PPnsKAnZPBdwKcZJwJdH
3L1su9mBtvHODN4i8hkUfJHQ4g5T6d5iPELFrOupX2E/xW0rMUOFi5KN6tTEC1NtyOBNDToMllso
gu8tu7+UuKEMGR9b7TdV1Maljg/Q4V//+oc3xdHLneTaCvaWmkbIwgTtrP3CQT7h7Su9Q5BvSOSg
Il9Cct55mewUTYOgiRkGummEKZVAGFTx6c5V26IbXEm7oBK36o/DTgxna04QJtguR7cgKLkOscUu
tAvyVN0aeSiztH9T9iH52d3Hyu7REVMTy2dXoKNEbiJbqNtRQo36VPWuuuJVFfeb8VlXeenazzXB
Pq+/nxMnIMAF/ANDmwhnR15oy6SoGGHlnICQMBUhUWDAqRPwUKx49b1t1bcabror92ZVjB/1Lc0N
zq9WqMB5hP9ElcVzsfIwnwLnt6ddkJW46331J3AFzcl7eYDo5BPjurUBLco6/CarLAtrA3OdoY7L
/Pnt2mXOZGwH4dZV2A22ga+RlfdJTGebJkNmLOKcGnubLTwQoRFwzkWg5Fz8IjybDNyv9m73U8Vy
mOy5/j3hUIbHqz2HF6qaws1Q3RZ9eRnQvCr9o4ZFfd6c8sgjFWc1Qt9oAWgIcYCYahPGXRelXukR
+xbRoDKzzOH3xm78V518WQfLhQBHeYf5KGNknWoUt571PcyoE+ZAYlDl1DlWGIQKXVBxaaxUe3Ad
H8LJlqIS2YDo6ZJ/aMgf0Avr+DP+ICx4QVaryn7TjluI4PZzEGsaelaXZHjU0y0LOEBJiURa45OX
l1+2rIC4PRLYZWdoSK9MAxe6bMIZ2EgOqRkxoSx6ZU2+K+N7L70sw7tsNVx7JLWqIMWc4gv5Rpjz
VB+tcvisbrknjNUvoUhX6wetZhFXTMibv2GGwQUqo1IuzgczqaQr/mbX7lU/d38qrEKdk0/CVJyw
idEY2TW6A7WrKmG9qPv4Lzbm729Bt8Zv044A56Oh9BuS05DuizWl9kcbUz9FxK44ph2CH6K+4B9T
R5huJYaFUqNoJZ7vRo252vHX4bxgIj6DfzNpy4JuNsCbylcPxh5lXPsLXaX6ImQiMudmdhSmzNPn
AD0YtQj07sb2trA9bIY531TQ+koAVbD2MmrKxbwb7qqWqxdwEJ+VR21DzRH112rcocHWbgMl3aE3
0MsWbqSmR3BfsCVv7cyb1/qa/EKsjgTp6jo+4WnqFbtmndPZQMNr+/4xy8svajoLK/1mjdbPg0Rd
+kY9qL2BgzGUTyLpns8uPnVEK9eSSxhWDL5dk/1APk0SbfKkMBrCOMP3CsfxHjc5bieUNBzVMUJq
VqBgFhWppFE8hWH7TUMFcfu1EkpA3DPv6bhugWb923NNOsB6zt7Ehqtg7sJtmAHusR0NE4vT2dRU
0vRA3jQQI14dVRR91TBBDbqey1icnRecn3oudVeKL5yJxPZy53RR1BZtkKwejE4DWr8K55isLWkh
xFzTMsTPCr4o5epARh/mMuqmlbywH1rzHc9b8Z98Lmp6cZuYW5vm8LcdXY5uihdlXRh9quaXxrYw
/V/mmvCmHH2ZIVsD1uQZBzK2hf80pvjGZxQYZ77jcWPmkh8FkZ9Btzhhkx1dd+U68apwD7SoMVOK
VINvvGHU8Z0wYTLPhcSEComNSRMvTq21BgClNj1/yhxP1BilMQqCF0TRjj5fjfTv74pGstmONkDt
yEUVCUIkZbuBJBQT6iZRuWGEt7PrPAF1Ga3vOk7EJK77+nPhlXir/a0HZcGN8fxTXXA5n0Uajhlr
PKjPYUj9FEZwnCeb0wt3LLcsWz0o0rrpGMnKIUIq3zir6KLgATJlLePySb4V4iyqCJWF8wF23jNT
uaZRxcuofF+Z0EDBcAeefVQ7f4DJJScjSe6TKTU7ykxcCdSxHBLjdF2rjR+L9s04eG/VNuvYFHKY
beFkirysCS6U/jOr6NTqhhkPbE17xWE1be/LpUeW13a/uk1cJoWkJrQ6pQQFSa5iTGbUYWkIkeEt
h+X3/rfJ8pvVffY0OFVIyjvOZHLwpabJe2WW5el8ZOJpxygnHd47qZuc4O9td/1BXkM6PcVjCelw
cyv8FWYY98UON5RR/vT8IZ7d98sS5Q9KoJ4GPEDM0nP9m0Ez7awR08rqT0aoSnuJe3oHRMht57yZ
JzvgSGQlFl5NatO8LP5R26uNMZXtiOQV+cQkY6u+kYm2kA45AKiaOV9gHTNAWLP6UIiKnAgF1GTN
BrPSy7t4lpuGs2KWJ89oFZRibYEac1FDGu8zGEwtSMTCszZGn5UngGVoTJUScLDV1EU8cs4HAFL1
Lvyl/rpJsmue4Nqq/4AyeOJy/v3ZtQx/OxgyLh272IWEtbVM07Ev1XBT0xvNMG3MBdR3ik2jg135
ILJmNr0K02tRpQP8QUVeeH35H6VQy/qY1BdoPgyEGb9On6uI0l1gV+UdY02TZKo+RRQAKY+EOmr5
yxr/MBhWRKrwEh0P4YinouQQ+cBM07A+5uUHeSbFCQMTkppl3iy1qByoAmf4Gfj9FytDNYqhn6Ff
dPx3qDzUDAlE1oIzGtiz5fmpcgSliTImsCIBN5muniJcOlmZMNhlhRotE+nAUsyZKx93Vrn4mDlD
hYSXQY/wXm1yI0emhzhEhr3+BY7E7/tgKUTSJHnAazoyx67ioN0ieH+Qfz8Hzq1Z0TqRJbaSVuQA
yOukNdNTrgzwqy8af2qpqK2tKuu7KS7lvnv25Z3aei4OjXikYIUIMjG5a8dN2yNY1vAgwbpW2Vv+
COFTMGw1iA2EN5foAw2ogBhAYYFnG7BPvsPczFdKJdiUDAdpcqhJSV9Cgy6uS5wAv82o+VbkU/my
Tf+vZUZ6wT7uc+jFeMtHEqi6zOoijCpAdepigXZoSVFd8+Gt5C2WtoR2gwGZ1WueeB8nIhxQ0VBy
JJHxTL06i/ZrxU0KdtiAqLIg4EBqO9JxNuW6beZJSkad8kzQGWkeLlvJppAUkcqYLGK9rdAJfsm9
R5Ms9W4HqP/1pejrK04fiHPAccFv7WA+PQzqpOy9YpZySHEayqBa+ARjkStxtzadtxgy5YkO30f0
HtYG/TXbQ0b0HNaf+q373DtInHyFsPfY3xuey3z7cd1Z15a7DfiLABWUB0L+pRSElPvsF/DFXMb0
KDB9b3gW5qazz7CLmMDLfMVy7beWl7zTYynvJMPg4/WffkziYZFw+XtoMyKQ1mnx7W3mfoFosDCh
rULUVXybcmhLEWcRsICn/l4lyp0DVUEF7+/sUR8TChloSZmpS8ZuOenQ/srFsl4BNL/+wEeWO6xq
5AasbKbByFnnk25h5E2XTelYxCNyEeKuEHZLWI2rR38nE7X5RejFF74cKVxm1nJZYAf6hfVX4zcP
RqHM6KS28ByoEU8QcXcGwTx1ruEzCzbM1JHGwTBPfrvxSkyhYyepU/SinAUUMH5N4BQVsN+SGAgP
gKWjEgZKjO49Q+yjSE+j/GHb9wsRGj2jWxMRCraFe670O3IC1SuEIOxKqexCFZ4U69m2qDdDHK0N
JKDlTp7So560Kfpv1RKcWIgUpZY83tRMSCSv7Awz7dHhJbfSCjOefGBQus+7UYkooFslrQeQ0DEY
U+evrWR7ZEOwpjWBkeWg8NIzy+JEU8ScjhwyDBRws5pOhoIkqSOU19ldTEaEQHnD4j+IKpNd/G5s
Vs9S+qvxCBm1sdmIiwf9E00ODNlannvRp7oitoyYIZGvvKQJmN3ldluQZ+CasVDV6r4IOO1kAmtn
2KTj2QLt+U3VQINtoOBUHmAWrmoYc4JEK5OYDRX33Ud1lBmy49ph3QYRyrN6dx5IOdESkMiNdoy+
EmrRVM2TebusHTZLzmU56Sr4i+hzQbaCsDQ70FrQ9za0MOYEijnUYMOwgDiv5JXzB6YEp4YC9Gxw
yD00J6Dfk16lXsVVZzsZWyoAoaCIFK4fYpETl/FfPtXNohp2HwXyQ/V4UINW+NvbBOnZpcEOZo/S
qZpmTtMDGd9qkGmWvGJDwL5CBoQ4jb4zfz9M3Bx7KuOhFG7gxvS0ddzyFcwnTcjN3wiOrokwk2rq
b4exsHFPZF56YP2oupWbSp9AmoGncqFthQphWGCgpzUgvmS/ZZ7lUHKCc2s4YewWKcrEjVX2uShD
2yj57K6HWxrvGw2RGwo1kSeEe+PfdWUX4N3M/TTklE1+L4ZXLM6CrpPoa56Ev4xvBGlolC/vV+F1
VFmX5CcR98O/QhRIcfKBCGbr7Dbxdp45HEXKEBYlUpW42PJDMdgLf2PnUbiCFWoEIuFoXI3PyqTd
b33SSwbNGEEEBdAorG5cgz538Bys1vrqVbsba+5eH6aVKSQkt6NSonfWeNlGS2fgb0Y06vVUeMtS
RntCVZ+3403yRo20HWxVJvd+M16n1fjJsMMHKPlbKhyZv9lbPuUYQCfkMeT5o6GlU3pv1sXsWuCz
GMDnRyKnLgIQF1hL0GKgWk2hhsDpd10SLNEdKd/P51dlwsUHFhxkfEMLBPr16RBCkPs82mdVqx3N
MQDUUFd3aRfaz3KGEMAlTuLr5+ap0gdOLDUi6P0MBsbkLhiTddF5zSq72zKFcfvhUWClWntNeyXQ
0naTgkemiTX3FTjPRRh13wyzh12lCbyO2X7GLQdDRHT2Cqad8kYqgppIv91+a4LVh96FTgLdQQPH
PirgzPR/xT3sz3H3Re2S3NTEZhf33WSx4/aryj6AXP/v8HrOZH67/EJxn5i0ReVqbu3KApxha+9u
lmVEzQkauoTkaW0/V832atb4N1mBy6AaUye77tt1ujiIPTVbYd5/9QcAiDglk2IUa5OAGTM2LFQR
U0pwDJXWoSejYlzh+Q5xlNt5Tzmhc2a/mjE4II1OZEM5gc8ger3+uvyXlVKgMb/SXjT2FwxIb6LA
As6EAsCevSphwbjE/oyjTWN/EWlGzh3tA43wBGsEZDHHDooE7PBFE2wCvJd1JalGQbSdYd4ArM9p
+fqiPNWyIhtwXOHntKzh5N70wr70+02Q7GcpomxB+xRwcKCS6daU9loxQMZSSPc5Qx4TJkCfkJE0
LRztzHMdsxJcXxE2VHfsZ3yBJ2AGUdLRLB6zu7ZFEF6kX2z4msawnysHY983Mm4IOfWo+Kn0CJuS
M7MONRG/NBux5L63jLMLa1af2cqnSnkQYQweeWkuRKrJLZnNV92m7yp4CTVblMpYJA0Pzroh5GF+
FVfJD11OmpqHc7K4GzgUzFhFzAsBKFTexePyu3gkzXz3kxP0YXQ5N//Iv+3k+RjBIsI6Ci72UX8K
bDes8iZkRgoEI/c7+v3bPuc4qVCue9FPOw8/awDacxyJrmIsEYhuywnPRgL5Oe6smzJJrIWOiXqW
3tSD8/XMJz9VE/GpyRvFz1CmuC8/Oa4hddsFME9l5uYnaH5gD7KJHkJM5FQHyK89rHiR8/a9DxIp
JhSkkU9GgMOmgvH1YRVn12ee6+RS5GsLOWHkOjXPHNddOxAlvh8C9H2F8CIxA53QQiA7cAbT5nhl
/G43W1/rBJAbjHg+fmx9F4+hg3ouAuwfDE5O1OIz0p5E51MLdMTh8DDIdJewtDQKjbf0EyBO0gP4
RJ5JXqAaUn6LRloAZK5CRjA4GkbQseXX80zyI6cyep4ZbAmE9MxAGVNPgJygCrJdvPbTO3FwBXdr
CmoESWnwqSF/RIajgruNmZ36sZ2zmO/qX0aLhLw/G5q3AUXDeZGP6U0mJz7q+chDjUSfABr5co1l
TdHklEm5yccSrEA//TmP1myGJaANf3aa/6hXtGdy1CFkRrWQ6IJiPOXW6oNIqQZA4AzU8FuBKqrO
RAlQREi1pGhdz97pdBcxQye9lLOvL8oTDCQXtj4LUg0E7dikmLBIDWhbGsH7PpndqmCoCvg3QHtC
ngyNkGZTbClVvCiZvuW2mB2c7VS1MgZV395saYQinykS4gZHAesEqIo6JRZSPG8vZHmpTlK4KuHy
Z/j8py4flJ/KUgcvZDAyQYbLjZOHYTbzzOrd07vgC0mSs9v4Cz+iDRLya4iG4pbvJwi5S0ABIuAf
RvEMwfw8GHlqDTP1CwPsjGD+AOlO1skGEXq89enbASPVn1Ut/QcJHmLvqo7UQxm1mkwZ6ceFyZiB
JHCVV5GTKyqfx/Kgtnv90596a6HHZS1mccDgW2fCb6iHleNN4q5tz5yThv6AGadSWIynJJ5GGlFo
uKwhrgDc/XLFJJSzSMXHH5YSJ85J/HxtYucAPJhLTvbW6DnpGC4ZTDY5UB0hVKqS4gF7uncHJyiM
VX5pdx3u66ahxSpW17WbfVULpOvvvK3qqV2PqI+bJQKAm+Pu8fKNZY6brpZ1BpMLKywk7Nf9ltya
GVaF0D29ofq82+3Mn/v6qRmWvzRAFU1IFkzCtcxLBEWWC5DKUrGizHlADY1ZzU2XDRhBMFYQdoBJ
kkhrf3B4qaqYHF78DFkgURvxH5Ptkq3iWQ3YBFMTGL/p6EBT+z4vBlI9mORTZfrEACsQPq+gLuH1
Yhaov3rvr+pbAQiiPJugJRivWqCiPpcb7w2G/BceYrNF0J/1uD9xq//+0CZk/LfViimtnRcxgK/6
3mjZXdXtrUBPvfqYxWrYpRFnqRgaze6nXKk0H/SyYQHi99C59b0ckv7rTYSpG/lpzNAZNiCafbkk
xtSP69WgJUHZb1MNBbgIOHbzMJvt7qwdBDcACo5wtcMSAKudyl19/vRtVgzQh9Y//g8ea9Iqect6
Vu8KOpJDIdlklL20S4xBbuV1ZVMkVnF8ZbcwtVb+7WbIfgyN/clAV3AnMwLg/lWbwOuiUcKTmAoN
hOjl6ypb4Oxww+vSeSiSnYpH8SDFqpaxuWyFVImLOXZwvBIOaYzNYSZptvgHbcJx/cNz0SdQiave
mNZmQdHXmT3Wqzv1z31fgD7xniAk2QE0sDW+07CjNNDSN9RAS99w/1zIQQrrq5RUry+tE2P1l880
WVpB6RSeja/dnZxa+5F8vmqGyZvPH0Qf0anYhzji0cR0IQ06w48RVvBIi2AQVasnmoWL20Z7B/TT
AyVVDZWcRXFBLyxfSwOuHvKsjd+HRBpcPSrPy4J2Ecn1QmxGo4SQIoIAjnjHQAzrIt0HDQanHcec
HCk6B5hI0ZuqYf4gUUKL4+W5hfCWfAtYYz4DvinPIHP9NnbrvIChyaXp8h5i7FzsVU/gGocAuJ0I
e1JhHmhHkt3neD1yb3wBa7wSzVzg8d6OlTkpLACh3a9/uRO3vnB6RnjQo5iaTVP1atyTe6evfiMW
jsXjehlghZBgIbBuPoZL663GCRKpCxvUEFcnlr2C82Cmy1RO+1r/XKt+YkDK081l7MH+c48M3KDp
F5HVr/8enUklAqBaQsrUwFGG3CZDMw4IGEf7Rk8ih0oZ+5kZEoZuAi9l+NCTlm6khn9facKUTfZr
Zv1JP3B8A4DLEXtDMYVFMLXBy7MjyDFEjdZCQGmWVXNr7iW7FDPNFRAM8GmuKvB4DWxlnCFrrYNk
NuN3nB/azvXvnSxL9C10TShcJK2fQB+jt3N2eO8W94CHhCUmUXhT45zyPi7gUnmkH4d54lwUQWKj
xyiGy3CLBLltCKe1thusrXpY1zbWRXm6wY1oBt0TG8zgMsYDZBEP7NLYyQqgcJI443HdXFdB1ZCP
vR5u4h4ZRyXzHKavmzdVh8NOt3Ke7Shx3xPOGd5U67iGqY2i3E/5jxCfibeQ0dk5a1BWeRa2XYO1
U98iHOX/WbcC+B4Vy9FRHFclf6mOwmLhMelfWK2ywUKav2rA/yPjFec2zkXBKp29zVcg1jGPnCcN
0cmjzH4QbnatBiUuXlPjeuZfd9Vmc/n6bjtRlTGPhrotAyaBKJMaux7YibEdDh9FwRJ/XVZ6Gjfk
9vK9anr1tAKMhcSpf9RpIfdwYbiG3gUr9h/Dyh7QHJgK9O6LrAGNSQeJZft4z/3JIf/TzAl/vf47
js0OHH6HAzjAlgyxj5iUZZ5Fq7jKW8AgIHeBQU0l7Tr3I7pfG9mhtOS6q3U36sDQ2ase/MD6MPSn
1x/q2BFm8lCTxY3uNA5l7nwv0b0fgDLCQDWIjyySuSWERG12/0nL+Eatod7dHHyW+TshmbzANCUB
eImNvUYd8g6vK4scV/GPdUm074vmVpMJ6SrPD6IM22OyOSPMvmVCLXxtaqNsdWs37Zfr6L6NbYqI
9ZVMqM3BYWNbTM8tIY25SpnsKPgCVu8b4vRA2zjkUgoAgI92uXkoSkCZHNcTFAn5xmPgPtxreiJ5
b6DihetFym1BhqrdNTQ9L6dzTxQqEap6QLhwRsTDVLKb7fJZEINjGkawEF8z8Edks08rQLBMYyap
H9nT5rf1mDGEY/hrtl49zPp8Ia2NpAqayeSB/6mrSX8CsVOvIZZp2ADMMbj4F+kxDu35788+OcAt
vN2X3bwiVUAbFVyBuREWYz5jPSaRMkY0vtGk4vVr1Ez4tmiiYk5vggA75CR/IME6cXrzUIxvMEOj
+Ju6Do+rejmuV9x+IoiYSCV/tBe0nosYPrMpnDb7AaUYoXqbhte0RbsCD9wnJp4wVWdBVNpDsNne
lLvqRspODdnOf/5TZwR2BbKWAW+BXjg567r5Jqvg/NFuAPhjwHatgaSWryigmiAockCKbd3VCKPe
2UHwxriCI1sPCve9l/ofzxwRgtCnWwxvQTh5grHJ+np5L4/Jxlt1gUNm8t/0DrWVdmL//EdKIW4e
8L95LuRegokEXJN3/7nZ7d7ITEZWGMzKPpRt8Jfioc88o/qdo2cUy5nUEcP0ePmM2RYLvXUzB6+T
IZQKHUlyG0wecp+LgT0gGb+4qTpg1fOqPI6xo+POZILGOEUSBHVv/RbmaELTy+zasqCycUB4aP97
F7Qmovt7/dGx5D7x7BFuYip7sYmdOpx1XV6HbTQvDOrgN0YeZ+i1ajnjJa5s3ndvG5LPl1wKsQu2
BEfEs69Le3OlQZToADk6BVlfScjqYyreEOcuyHkXj5hAO8bhWCb3GnEaOxNlscHjzxGAGAMAtFti
9TINhhQDSgm9U424AL4OEwRRnUSMXOc9vjvjjbJKqhV1hhErRABwAL0w60hflFS21yRqqKNv3rr5
xknZwEfC1i+uaWcQOPqgdU2mqCs5p1Aei8XQwGqLcf4WKi6PdLUpQsikXVlW/Ts7XtO2yAwKzTtg
qZg4YrfkkYwYO651Tmr1Nd2KMkawQA11bX8rMZqmv0PvdJGP5QfRpvMw+PW/9SwwiYdRF0MYw3FH
I6hhvdRcwpp3bfMhSbvnrOSRRRsdmXGdWQXHxa/iAESmwHVIOOfLBWzRF5ddPa7u1drJEsEQPUZU
KjV3FqZSuofldyvSWoy8R67LGJY86jVJ/Fnu7OfzKTUnQEQ8ZvDjAQOhr3emg4MsH/3USYPC2HzI
SEg+vFLOHDRUOSxPFeX6lAI4xaIUYVEvt0QiJ3HjH0B1xyAivQ08OVJO5gRbTW0APK+dVeUy5FAa
uGcw8tBO0GIUMU4rWePZxmFOCeBJop6ho/glUzgc1sydCYSlFDNZLhrbC1W0uR++F/IZeu03y4Np
qRR0DbvxUjkP1DHvONr6+hURUCOWYnz9SUlY0gO7GZTDvYlKTFkLfCwkXk9qK20+hjGhutDnBNKV
byRs4pizyxojwgSiR8KmS6uB23CpoU6AO7eh1gBIL33vPi225PhyiXBCVBvmoZDH1PhVLUMglEYx
xG8/4rv1WLjEkfNcEWMmPrKQJNkpiJ2vubXvYPedItmC0iKCvpFUF4wttyzGmkVA8aTbSCw0LUqL
ThHjUEkP+YcgMWt+Gc+G59ze/UQalS7m/vaNRiXqOdOiuCnC8EEsbJVaSrktNu3DOumoianxW/Ak
7sMAzEKbXSpLWTyLQKJTWjbfBgFJwXJATTTGaNwgpQS51LZp1nDmqK2NNTN6+v175cSnGjmcPPK6
673wrbi2orZyZP/qhtWTxxhEolTBHob7KY+3EnloM7/Mwg3LD4gSd6aAayUgiEXGcDK1EZ5lzYTe
OM9di3MER0dHYDAU+PHMTXKC2wbZjo3qzOehQhmnxUO0KQv6/OW96i+d3tLI5CN/phaWUHu3tG//
IxxFHAV9O8ETh4LRKzaPm6G5FgHEWnPXgXqdL9iPrNyx91PGDjp9dGUcKroNf8N5ob2Pbh6vGTHj
7HVAJJTJYlj+oJYmnwVkLt7C7EI6JYar/E+EzOmeFiFF5GN9fYHThpiynH3SPhX/4zwwdQLvweyb
04ZBiuCpKW1o3NQzN9wNAoEB6GAyyn0s3qGiUl1LJej7xjWTKSCnSlPslTm6PsR+6BLn2ZjpcC//
wRj1xM0B0DrDQQ9GeTC3Jx2ch0SRLm7m3ZtxOB2cRrtS2tsjNwYTR+ltQuBLmRGpNJMmTv6jI/+9
VVlfFdWgu/3MjaYb62VJRh0IBhUR94G/33SEGjABS9N1GN1Lbx0rIxRQU6qhPsBWdl+OgQGzp6Sw
Hr3kfUTRoIJb/EXMkFFGq/pgc+8eoOeeK2tPnL10AwBkPipcrpDJ2Wt1SbPbhnlpRryCD2QfKlKw
RneCnXTE2ujRc+nURQPlSZgEkjENMy5Nb5bD5lpFYwDtwLeCu20in5kdvDYGodwyXYic6TyWfZRk
zw6CcEmMFnPHGelB0weH1JitG1Ev4T+I71hl7rOaGZUMwaz+WdjVj97l/Av4+Mq9gEorjwmJ9X3U
7cJHjN8ER7/Er0Y/g4mJ7hBJ52Kcqyqfkx6CoZxy/OZJPhq6j0STzul+GczdGuW0heFVTCVNRZ2n
0AmjdP7RakfS2lDUp0+S7MjcoYEBpPRtQFO835kwJdDtaf7UFmhqbsYB4kmiLNBgWXYnJkOc8YrG
FPHaeQ7kn4LBoSwurGV7Ie7gvroI3y65LsqyNh66MsOTXEm2KZq4C8aWNjXMm7ejVX1S66YOWEYw
4Q6EQ3la6Ft6f30ZN/GCKdSVk/zS9tUtoz5A5CVrtvz6+hYxlimTLaKuitExLnUemOfLs7DzW2+Z
dvLOodtrtqidIC9Bu7ndD71oWjj7lDeNMX9uEWGESkTEQ6V0qxOQw6cfOM+GJweQpBgk1WMCapoR
k1Y/Aw6MYnD01RM/dX1hI4qCy/OIvuxj1ZX35jPJ04FrUUiIHa4+aIpZ5Xwf2kyNasRs0IVvL8tP
Ybr+bLT98Ki/7Re/7jM+GA5pOnl1ItfWBvmkfalSVnAML/WvBk6HibRQl4+03rj+UKbEiFPtcPxZ
guSrO5d8Q2WK+M46abV/Kre92FuMCy6oSCnS5QxR5jwH8fQnQW4CmoSdEWPgl5/Ey3cARCmDe/NJ
DIcY+1TTRDLJEuJojxan1+OBhGLmo8i1zA8QORPgWmMazUjE87C38pbkZGlR+xDzawJYWW0Gz4HC
oP/dgCnpqqtJQ2+382tx6worzhZlG7+PNxTc2sm9h39RgWkB9SlVha4aFbAhNEChmPGWAlamKZrs
NsvSMLKVuykLS4Yk1/lK1vDUQWLA9cviSYeVmjuRiQ3miC+Dvxqf1QuJxqtaaAjHh81yJG8e6aWE
MVky/qwdip+MY7GEAiZcRSqVMsBdhbpCldjr++QEiUWTjGjGUFFDl2lsoNVVJWfiLrzfS75wa8Rv
/MC2UKsr8ZcafjFgLUIYxrLgyKF8nhewXZUE06G35kX1AX7GwlXzormowvk7ecTo/85c4EkOFNVs
oiv/AVfkxEWtZHlzWTPdmvIxvGrlpl1rMd/oo7d6Ywe+0/6A1CFKpa3DDjsKbUIDPqnakU5DS176
HfgaZ97uMULG5Qx3hSMIzgDN3sslH/h5P2ybKGJ2/Pcp5HNfCE8n/LlviIYI1/iQAjwyuSAfehHH
8Q/NvA0GtSMBwYcwJkrQSLO2aHaqzBkUiDpWxzjT/kFbeqL9A+lBeov7OnI1I0n6rYrsxiZN3Mrb
3EtBKSy9WmKtv8HPxMWuk7mWmP6qLeRsaAwK5P3Kdza6AaaEGR7he3f47lxhceI782xUAjTO3NNT
GrPV9AEJbG1oIHW741Qfl79U3Qrn12RW7accjhpEy/buUV51EiuSpUhDxUiLThp06otoi7IvqhOU
DJq7yTFGPHCtTXWpKo3OY5AnIGiACOT4vFfYlczyX66HLN3aXuxRofte/EOZ1Ib6QG+Dw9ttngSf
jHVTymU+aHclwDXAZqZB5eSJMXmh2Y0vmzH4pTcuJoQcmg6AeZjMP3WelN5JQUt19rDQ400u1RkM
chtCMIfGkT60LFsXSm8W3sfFsAg22adZPtyr+1H9mVcrUCcVJH/XPXKbCsYv5To2PhZmuVAjNwMe
IANNB0yYvfU5FABOdA8M7cz2O7GUadcchhdaK7irvXzdXpF5Ze4Um3vpHoptdl/Om2vdFKYIgKrZ
I71fhC0F6Rp74gQXHlLe9hkNRLKwD8MIKr9DRnYVM79DWY6NZrWQD5FKVdOrr/Yx7Z5I0XnzTNHx
33P0AC+J84X6QeMeTVHiboQGnSVtcN+goyaT4Yv8InW59bBaVR5qctQkM2F9VxKNIMq7E3gVYB03
yuCBS/Q8MmxsnV4uhznLmEBXOmJEilMCZJfGRV8EAeYFIAjidBkEhX5TzybZrdl6rKaFiBO63Lto
hwEnZbDe/eE7qGlmgCEtadUPpNeAGcjEI+bNGrsIgFdhETXsBC08Ub8aWGsMGK4OuKJqnvOcG5q8
oxXPT0TbKGd/SNFTkZiXAQisVJr4geazLsk9iljpNZqVrWjgbVEBRfk3f0csSh9BrNj3h9TrzS70
r8s0GzArbqPbPB+KO4+AlAu/Qxa3trGla9v6HjXtsxXbz3ZA+IvAYSK6nEXl4G0d4X7QuLl92c+s
kGwVIHXPVqIBAIe/HO3rKgEnziz0+aW7JMSQxB87Zhs2HuZYploiK8Jffq0L7pZgRRhL1qGpU1DF
IguhHzsIJRqfvz7Cu6ZQgvOyXrWLyiLfpV/RNGoYUcbofUtQ0OvtsgY76uL/yUrs5UR8sD0G9AFD
snhg+h4OShTq+PE5algC4xCUOPazv47Gd70f/2Uv9dOAE+2cpSq8t8kyNH628kN5UfmG8ziQxYW/
JYy7z1ePyMaJAOrz/FpQS74mzsdXxlEzlhjcAVqP1N1VuJSUGeM/E8PJ1H+4iAdcwGtSbIzbpG/v
PgrL9CIGwemSi7ftEC2k/CN2z0XaNEVAVgsnr7QjquX9TTmQXsGBxWnrdzPvwl5bmE9vh8sA/0M+
R/+5barmvh/576QyqTvectIW9gJM/y5bEo9T0hEsSBS6AAcub/JVkWBPx0Bki2A+DEWDpAVRGdpE
OdlPcZJhbhxS+WmdhJs4u6l8vhWQG309T4eems7KL5kEsZ6wt+btGUkI1tUjU+GgA0cnfgc/7YZU
oWpk3dRK1ChjQpSM8CgjOmkMUvcyWUYAoNuAfComCFcN3/Shr6Vh4gsSBhfCjRDDIl8ypPP556/i
nfuM8vN95bHOOw84wadDgkJMH1s+VdjI+FYY3khpkw1u8bbEEeb/cXamy20jW7Z+oYOIJABi+Ctq
9GyX7bLrD8LHLmMiMRPT0/e3UlZfi6yQqm+frtMtlyWBQCJz77XXcMEcJLs4JmZ3RMN2UdXHeTd7
7d9Wae1IolYVu8DUXzvyjVYVlQgU8M8bNuFu2jcVxA91WxmrS7V+CjywM6GendO1lxJ2TOTFQQ4k
ep3OPbw0+w5X8HE74UDV+j9hP3A25cv+Xe3m89uuk2qhGNGUGpq2uqi/hwWxRjQnVPClO6Ch1PfP
BGZdpksPRpE37Y39JAIe0SsRFIrv64RL12VZshn4IUr4NPb3N1Gu1Rk4/VW0J/KpTPSAiwAT3G1D
5pqyAfyaKnnalxUe3of2hlDQZhc2cDxKv2Y+VPIpXNhr127WsCrXQDXhgZviH9lxpoFg87qpvZtD
Mu+vGCswWloO21tFNEbdPr1OmXhdlCXf1TMLuSaNkOCxhAdQ5i68k4EikvTa+KIPQjgq3UysWY5y
LZNVusd69XO2OVCd5DLK+f0wwz9YF0Ma9MlRNuWGD1iw6Yy1ChTDT45wm75os+PfB5CdSy9guZZB
1TI32/85pSVTq/II7W6fJa/8mqszR5bofV4MaBRWXHxpIlL9ZsxEhuELjH8+c6iNaermi5I0Zz7M
9EnwijMRyEo8IR8ndVniXGKdFfmubPjEtQvlRgh47bbBX/7B7K+cIxpQVhhDLN4GsyAlNg7vZunT
ctlme6oP3/WCmy3rle1kuNvMTbbzGHRxa5zousCYqHD4xrVmhyQrjJ6y56H1LXSzwuHP0orNx4aN
RZ3zvt+POZk+Xrzrx9jsxglvJaWEBfGcX3alN5DbNZmrsOFHVoaXsjdgNslg6Am40KrH18Z3eQrY
02BJb0QG4s3w3ckhVDKOrhGwktW7ZRBHkwkBKR6aq36GDSBejiCKGsLqjmaTo4h5QTeVhHG17OBm
cerd1u/ALKotVzzO36aCVeUnBNv1h7a9ofsoL+tYr5r+jHZdW69+uVZ4zx+lG1QBWgk9pHgWClcB
ogYBC9k/N5mBAemSF80m+HNqNC1uMPGftQU6bOzpyveFfO7o4DdMi/gvbHzYgNcGckmH3K73eRK5
WNTp9npZsRkfcYIP/bdmc1guk209XOVVShpcxgvU6ZALGeRXG2lfh6XfFUsb3awb4scQMmU3x+UY
QY9tDR0sGUb7YbNrx7EhsU1rG85gWUHV6ocwvzMhbyhdTnAZZbN3ZxYWpAhgpA6Uu9o+lHzdg/uV
5i2no0f6HEly3sJvHvbj5qIZyjcyjPX6MN45IZndK7fWGbhxVeHxrtaHHkizyW7CUKs2WPmzPimA
h9b5dhOOBRjhmN90xyTaWfuUYTLXHMMGPTabOPG20dWcLgEhBLznRRL4ONw3423Vwmvrt8QX+EU4
vo5CIuw8nFB2cGBwMY77+a53CBi7rFc0rzXt00s+U3BR0WFc1dl6uPVG92MI08c+1ykb5xgvl32z
ZYC0hhd5Wh7uKmDwayeYk0svpewID9X6znGVJnfItrcbd/rsDhvnssbM9qKLECB3EfWBs++bN363
9ruwPMYYs2zamw0kFqJuo2bnxPDFyiNvkbOwla49hUl0HL/Yr1jylBxBHTFz4K3+D7ONQ+7MnD19
wj+4paUz66svo/7DtK/L6z7smWG7PCyprtN+E91N2zIi72jevvxPVfQ4g+2LEHKaKXfWC9KieBPJ
0DuJeAsGOLv6MMAqHFAfdJufkyH9b1W6Yd2sP2vmPzsIQ8FzFLzNWYUJbQ1hLhCllG1n6s+xjzf7
enARpt+brvuGDyZlhLjdqc8CeuAlKZJNIxGpF0GqP1p0NyJOsG9QmGXMbbB5LMr4h71nIlY83U/Z
iOfHBT9kFUJ3XfoRGpFTsa43I1VthwDbCaABwRj3wRRydaXvS/G+s2iaeLFEgHk5xzi4pWLB0tb9
gJOrtTCRsSD9+Wt1CBqTyvjQJ2XD8nBmakdk7Lu5raxOCh7JTYTDrUZRVrISQEfOmu9N6d4UK+d+
5HwVwdbSluku06j+cpV6608ZjTpl+pcQJ0UjyiZarJ8opYKdIUmog1Doo/yKZEVjmzpGpcCjn+S1
GHL2W62wlBoSQNPOPn0/Nzbw6OSGEqWNjgj/XO7pmddZRoBZ3la5RalFTVAjHcEftoaCSMk0bteY
Xa74wnz7EvKrpNJjBXNELlCEavvevamJfSU0lNRRqScipYKQJ5EExhWeVlp/F7aYddFbN193/p7M
cpn90QErc0XkRD0ZjWlspgWM5vXovQdAvFDPqbRvWUfIS0sKJzumwKs2mti2F5ROOPyIQBdV8Q8h
MEfkuYE5vrI8Eo1AbCBAQeal5cSTxyKPoPrIUVWT+ktVgs1xzTNxpvLTjAfGhXo88UwU7CF/7jRS
Uc/V8Td7wqTY0DBnUTAQ4/FpC2UluU+6le5+jvNXq+fdiNNRe+z4OU6a6O7TXzEclmuIQ6Ruj25u
SI7kNnFSEishVdICPP24o/NmMiJcQX08DHcffsVjOKJYGSbg8g4lgT5euKom7ladiQuBrCoF2YhT
L1SodKlRZZqsByK2qKSkRU7CcYidHDRd2z9TiNogADzWSyHiv1giOtuUedhvMVdm1FQfOUKmTP0c
C0mCGqWqizMkDozNguMwLR1cWojHqDcMFxaAvwljgz1kX8QLPfofmaUL8hDqG+Vs3pDmZNOsnylJ
mcbdEjikqOgJGK74kxkCEpOFEGakYwg+YdQ/ZsedfAU1vtCkRUSQCkqB6OZSc5KRW+30QirYz3J0
h/CqG8t3dgINtUKyTnWMamA7fGQ09xdFJyw4QZ5+ZOccHayXgJWhDm1RwiOKfvzIxiApA2L9Nu8E
xWtoYrNsELgIQRLoKNmE5ehAGtSdlprcdzANYPsRvcqDB/svkLgzZIuJOfzDgP5g6zNqPdHmOybO
p3XySV5Gc9qPqsWYm3MWvPepolgxvVypJ4OCe2C2MlNjSy6pOVS9T772EJLooMdPgrS0E8o0RZue
HUPInpnBdd6Zm6zwXsmKTKOY59M+z6f/0Iyo87i1yJQD5KePb68TjI2ZTFWCIHFGwD8ngJeJx/5j
W45Xecja1QgVX4ZfLKjoCPomPoucvjfTyHyMQSWD0+edrfyzITvDdRwOyASBU041dzJBpDavQo4m
3lbAQ3nPqzBQFpp8EoGEdnpFpPcUZmsYplruO/PgSM7jOqd1t+1UkDPMvje8J6KFCKYTrg9dxGbk
iC9p3x+l8P0yFpODjZiBmqY+wGumhZzE8Flc49QnNkmsJrIBRNrRm1UsTMyZ5IqBoOGT7GA0z/w/
vxNg73DbcQhwgf1iVTS/DQgKx5vqDEWhfWh1gRWHh1pDHttKOu2lJuHDU82+L4nxjDbgNP1EX7dF
CsCUS4FakpM8n/pzPsyCSYtGDq8KxgMoE0+YfoXTRvtU5kjaYDUGkiRnCu5pn33HIdcUDaoPephu
O19ljUcpivDFcr61D06fhsL/r7cMJLICxLnxexfy+04el8JUbWyjgWnEuF5D0qTeX/dt8MxMbmOV
j4/KAj6HzN7iENIt/zl5u6ttsXTJMd6/KsuV3ra7zNriXUiHN927iqK8eNEXyQ+51ZQ9c23YBlqF
qQHOErPd9PwL2LnMob+LoiBD/UncTW1Z/rDcw3MS3IsArb2sPuRv/RlmnNgtMrbxaajHoyin+OMe
OAvi5dpsj1/KBaoCz1hsaYTvlihvT+Sjnnn35xRv3mjL91xOmyrjV+VgVAL6i8p/t67eD2dZOM+h
ylMhWCJPVr3xBxfdf3G1dox5MbyWr1rXIuMVL5suVtupknZEUtBT0J/3M8dYiLkUJ2YaHL6X4o1F
izT2MWaxWMJIGM70nQ/9SadL5+ApxmYmiutDDJds8bQ/exWXqwQLGSFrN1I1JvcEzdyQKQG4kj+r
KlQfperMe8/p3ntIuZ5+uyyT7OzZx8hxNsEGd4TTbccL5iqAJXd/4ohDoXgJPZkxokZNUY6AQPgH
kCifkht/bvmc6Ajso/i1WKTGp3CYNixnxuK9x7yx8AW4v+lDTJlkK6PVAzgsiwSpsLUE0qG6LTfB
Gx3nD1xzldvC4u2wrIgpGW6i7WV9MHd7L7vxpoQIKACaqVVfeZxv+qCFPguwoBJM825n/11GJirN
H/6sdG40i7MLB/qBEhoxaPusagLc89Z6d+e0hOkG42FLRcjehpQfcpFNl3tzdkuYRgXz9I0/l+tw
0oek+JLHwn5PiXayre33ST7Ue5hoMrAiEdKmLrHFit4p72ErF1mZbvjcV9k5uNAPaA5E9zTqXuuZ
VlU2qPUewVg94eags1WsP2tINi/JpQ4rmYyK9ioCxjMf4rwugKUYMruFsAb/6lRm72Ue9J/S61+r
k7ZzBiIab8vmcKNaU9xTO6prpi98/UIYrPbsBzFSeoBtDhdQRkNiKdm6HXrXD6nBpz39sELvuwAm
gl4hdhyxUP9/5vmIAREcxFDvGL4wgTl5FsVmafvaXd7XGzgUzHm1ecswTj402tAUhtET+8nOY7Xh
fba+Y+19ljVAVQwfnD5/BRfumXm+NRV6/HIy/6Qe4O5CtASVfHxd45YGxl3pQ5Tcpm7S2uLqTE4x
ptBQX9RLDc3LkLdQeuKH+CPNZn0DPmIDpDSvEudVtYW4OVLjlks4McoLaYblAsTPW6ny4YMTbwvN
lxbAFEyIJRScWnCntBP6BvA+DeanYsCsu6IL7KTzV3uyb8FYHFNEy1V5Is6RPDyijGOABGXbPlnD
3g6MXz4kKBcwNJ12TZe9r/3DrduXN9Mx2yFMR4dIo20dpBe2dEUEWaIMsSO+mX70Y3u4EhFS/qji
C0s4oF9kk94mwZGwlD3qaA3cO/KmkF1AJeuQSbDPqlhZMzwo3OWPp1+KfyjiNa6mlIP7T9d1mn67
5s1+wTfGey0hXrRPfsgqSq5GFg8XnUFbnlrKKeUypQ+0NrxwQzTVHRdxA2Bc7//v7qmk5QTopzbS
FFPSn6yntRpAZ/eGoRC6Hwk/Hpg2NjgcuEfESGEjfpx8BkG4Fd/Cku5o8NZN/ENEEBmcy+ekwCrn
6Tv3DwUVoATqLklMPAiRp+1PNgcG4zjzTvkBOnTu7WeRAgQkJxJ8YHNfQ+Z5nNtpA8eF7U1hpGox
WV/v0oG2XutqYvJr2pCFwcCAs1vNYc3Zvolejy77oohroarC9rmX9twpzEWwQVhdQEQJGqBTWnRV
B9t9u/XK15FPlJ8YWUzMaFLXP+raZ8pJiQS3WfXq5MfZLo6ovDfDJ4j3zNcAf3MKWXKyVJ5oe1nh
fI3YYm7q4TrPoxfeswGw54N1Ml+hceuuo1LAq/DxNrO6XjKbJJ+ZOjNVrmrmAvVmS0pyH9FZxOwG
fiviwgqWKW5j6lPiwmMTklbDLVeKjQ1r0NE8QbG3y4ZWb6nT3eJtiKwC+z/w/stYnMRdBjIpjpZK
mYLBCKLAqA82qLVqp3+luRGMNnrP0TTPKeuQAcUnIU8jdgN/c3LohqPHtCyrZ1zQmDqU8fxJnu0m
pUy33m20VxHZVSX4BsS0q17hmKwbixRZ4t3CGsoA8FArCf7RO1HAWNd7a1MjOSdEFXz6vbBxEY/P
gTiGWBLDhWFlYTj/+AF163r0y3YzYB4Ik17jkNR8Iy0QS2Y5uvUNVNPmb+s+LgLVimlqZNh3yEpU
n2Sxua3/x+Qc/xbUjFiWSTO1dEBN7VBzgvyqspA+xCdlQRWUmE0yw5oMPH0cM4WMpRFMw0zcxCPP
0vcgT5jN5rs/MuiBqnhlBpFVYBBZcI6SWlVvMYfNDqAer/8IX0OKSOoqkXqlKimgt6o0eZ5Mfw4e
c6/YREBTkN7KMPrknvE+RZx90SsxDMsS53uROfoQnm3COFkMKDED8nXzV5CZ6cKvWwB+wCHdBUVK
KfK9HpilcKP5yI1qcrreCR6yDjzLka6p3sWEqaUmTCMfAix4VSx32+P+u8H2jLlXTsEDJgZ7Ia25
gSJM6W2xM0IVuyYJf9zbXYAGu3DvLAEFxjPMbFXhDw1Itz/U1xV0hZ068nv7BgWVwlE34Qv+IT5v
f9n54qsnnxkgfB9rxvciWRcJw72nF+U5mKLFqDhE1iYHiv33v/XlcDlqZx2izf8zeQBMtgJXBLZq
2dKSW2bjQWDu9UQe6cMyg32vTkvw3NqAEwmIVJD601d3nhPN1W1RaAL1QP3Fy+/x418xacpKpzNW
jxWFvOjb+NalY+uL4coPkRmVKKd5Jmpd/Ioxc55c2cABulPhQGXG8PqeEgHmbwM9MR+Av7i5MNRZ
1iXIwUgNqGhC8MepQwGrjNAGBjHr/kFwBriNzTgiVDBHa4mTQn9xMzrtfjL//ReEyjPYV5/cR4YW
69NjPPv4kxdZMuHsFo02Ml0gVzQhtlLNiA+ANQoBXBPGCthHtCsHY8vuPGofRi6EGZ/23+ej3C3Z
8NEmpuvaRnJ+QOQHmvj4urolCvZjEozglQxY6ojatHY0APOpR3tUan66gRXA4NZ4DNfqAJSnz+sB
EhZn6LIOwy6pg44ePob9TuDWJz9oGSqM6Xo9zUzlieeAGaIRqcnhBU0lZ5Y/HJbdMAaHXRWM5SVj
voD0co5d02osMBBcn+SYgW1IDE+ii35QpZnClkHiIHoCFBPFs0VLnd0w2X9b4wMKs4kj0fpm1Auy
sQPh70pzzvmL2gMs2hnF7IW9yerr2gbDs4D4//hIPkkmlCby4WgFIDSchn4IRnqAKGMivurcfXUp
ZjdCPvNrUJ3SpHqHNbmkqPkxjapuKY7rvegTVLKqJkw1fPF95tt+xMaMBXd747HvXkN8ZIYOa9pW
4P1ePIKBW20ndxWHm8DtsAVEDFcIUqWTv/QNO2Q1OF+rng2kSCGsPP16nqvjtRiIbqTdUhypOVmk
XRoyrkuA5ZVNaBcoB1m9Z46kLMYJTjgEVO2SGjxqoCIoROWQ0g+0ZTwf4RacIbBckw2toSbj3QlP
YLBuuzhBMlcHYlAKMf3n4x8otbwb05GbMTO6ArFgOCr+x55VamUcaJFFuQhziDndFpaHVN+ICQsS
bDY/o0neMWnbM2ahczRwINj6A0bs2/0VrpQjOw+sonTjMjVqYG2wOD5GKww8YbR175rrlOZhZwJ+
cj+zoqahiDFMhiGa0fzj/ADfzMkWiEUUbWOHGdzKFJr+mWISvSObEUS2GOZRqTFYvRcm1wBw+217
axh7EZTOIlw9/uq652AZ+akreNwYO1/TSDMyMVlSQv940bK3I9VrXYkOCBq6GzdcshDjcsJNOmVN
hSsElWeWyvl+hurMh+4Jg0gd1clO3pWD4+4HzEVLGiQa4tfayaWTsUFH+MnZ5ZLyf8VXTgHnAIMM
w34hZ/dke4Y4z5Lt/+H8k5KB9txjHhIB4Tzez2Cc0dM1U05CMc1UAECDaKs2QKPs/nYkSfWoekAu
wGVJBdBSNYlroepHA1WhGiFqrQ6OwdM3zTL9H2+20o4yVsFWF1mcnQT/djiPCG2c1eem2U5KdSBz
WpNwEDCA80E2pbWQoEVdFUSFd0XUczSGd9MMrwXG409FkSguwZ5rkHxttiK2TViDXMqMTJ4amh5Y
tiE5zFZ5Lb9OQFpNF6YA64iSSmgvojYSywsZwxUG4GrMGLmphvG0t/ZARhe6dx5ehgq1UCFt0xDJ
dPsXEtDz9STthtULbkOPPuDxc3Py0HFyD3NfmQ09JA/2MygnChsfS8oHUFLGF0r4mmoAtWK5w+xy
NzWuHU514XP+ruePjJ4R5XiABB4xPKz9x9dVxUi2m6OXvUldNoxq3SASyuoVb5Co/mR6nWhKI5vS
CPooY7p3liMCot2CmLDhAJtzV/ccGdZwLRoWIHWhN9Gwh2sFU+fSj52DJSBg7Ac/jQS3epiYpcAr
I6ds+MI4o7jzW35Y7xygu1bzN4UF1JB9YSiZXX7s2qshb/Jd2FEHSXI61TxCv2I7iRwIVn0wfBEx
1JOMlk2kuMS0xYfRZjbf4i6KrtDE1c/G1pw+UhANyjyzxR4XHBvGyONb12E9ym6c4DgpHSVjU3FD
HiwEJHJUQyeIPhV+p3FYKnoHExa2CFWigkn/RSl2dqTggSYzI3YJQs1djrrHF+Ydg2U6EHaBkhce
aYpr0S5t9vF1udBxmhWyj5wL15GqxDK+Ix8aM/oxb+cHSr6oFg9Gsyh6mN/2HiSn0u2zm3LGItKB
fGQMmy5Au0P7IqJnRaeSI7DbHZ30TV0jJjUsmd6bQfec5L1p6MWM432IWn51xOxEKRJg+g5OaP1C
NV6rIPCrhCkHioRlHC6xbPtkliy/Kro4pclVG4SUArYEb/UWKCVtWoNfKj+5LyltrV9aPULUpaK5
cAoWZVlw5CFurH0cYkGXjKPvTZEjlSPL2mxhmPUNc7vSd/K7qLFdpDneRK75Zq1JUs7Y6zotzI1R
y2A2UNqYVQ2X6ahqbwuDtiz96cqnN+dO5G/TiQOwZ/5i7whYBeRRl51HGpHUh7za6seIS65grHKb
Ju9x4DAfyoW9KjHzAoO4aq97zh36QT5CmrsJkWKH48t0WQtEzFwBbGT6GwgnN9HCu4bGJrs17Qy4
MID1bZoBYR8/zj/y/NJjB5+yWnFWOW56SAqcs9FouGTXcOtnWFXpgF4vUBFYNvcGHLbOg2IZ/Dft
ECusHMeysvAnTmNvT2ea+hOcu4XSjcEpZiaiulqOvX/YJ9dB4iefvJ4CYyS+5xJkAbu7fJhfeYN2
tQi26ZRDyZ0M5aSzMJByktKwvVHzOfkaHy+qQz5/ZmoE988pjz8LrDch3HEiX4R4DKBa2h7i66Ft
6j+28XB8sXrLwiV2ufd1zXC82zkFd0iUobqG97wm+ZulD/CwDbMXoVj7XdKMu/9Am4pqt/Ocl9Zm
OaSeMMNz0KKqhN8PRN5Eqkx4T4YbihzqpLgLS7iRy9weLZdMPZ+qCA0oJGlt0+TuaNKPYrxZp2xO
AfEXIjKM2TJe2IBseUjR2l9JCbXMzh/zFN472MgOLUIBIxsxmDyj/9yQ7ixXVRcPPEdJijcA06KT
QbPDcimqpljfUW+ZfXEnspQnnrHQccH/0trKHlgRatYdK0x2NbdnZwOo8HlRDI0MUuXX4zPU1GZY
4wWszbGWaGCCryW7A9buRznryElSzpGCPOTZoOmcddJRiEwKMfDIYqfYknujSE4Yi0Oj/tXrWtXs
xKb2L0ZO//QgSaOWTZw0pKf5duOcO17c+djFgOtYSsIx+6td11fu4L8XqqVW10dCPeUMg2WSFHNC
TTwUGYNQK17ZASOmsCO+NqpJOuo0DXe3QXddus4rCfKs3Qlz2qfLsn86D7YBqSikl/l4wp1evOM2
8dBCzX5HIBUYETYFKYAIFG0usV6QiYQzW6MmUHa23nu80KW8isqAzTcgaXyXh3MI2OBNb/ut09/x
yoDWNnSGZdZm79Mjb5w6i92B9uplUJLRPs4bWPDF5971wekyCvcyG7/0M6V6vxzxAyo4UrBFoLZI
YHnyRGFVyChNPkTb8T2W8BBbGy7Mi9PhiikC46GR6+8HJ720rY+I786yp9fgfAJzJGYHV/qP0UJN
kUFeOBzKa0I5ulfFnm9OKw7DenF/GhgmmjlXILA7fFVqMoyQL9hIxT75sXrYQG3h/noOW+PcGI4f
lmrI8nv6uZylZfCC8VpRQRgwVoaZJ7sDFkTwmqNweadhbErwjuXALJpsCziRPwignJJ3FC0uWac/
7cHxw9dS94pBIADbqsdYUBbSEtX9mas8L3PQ9mIUwWQpIl7n1G49PAyQOw/R8tE6Jem1z5uXabj/
IAD3ePTfL75BV8MIXqAvbLo+j+/M1H+yJArGlxEUSFW0zPgZFUd3RJp+EAzrJSr5RqyeROPhhP53
Dn5nXT+3Gd9t2DIbFLWMGk72sQ6VxdGNyasVeeBows9uEL3UxcvJRtQ2tUsaGipG7sGzWCO8fXp4
u/G2qLbG50SbQhpODoYQJ2uxJF3+99R+ioFZj7WZd5//O3Uo0n7Zzck1SYFhUqKXeYhpAjeO4Z3V
/HIzNdkpC9E+FI3D1xiI6FoLuFpmQDndAKWBIyvfSUExzywGtSkn1x2B70HHA+bEcOzkXq7b1hui
BscJkRotiBlBy4W7W49s8bKFT8GxAYlsPgljrvTAPI/WmNroFikHYgFNQdGh09SJkiLDOGekTmA4
+fS12tbl8bVK7O9GMcML/udU9R/mzj6b9ofo5dQgRewLDL3K9ThSNVZoTgL0PZ2LxsULayZ28AAv
iYQqL3G0QMC0Za+IGOWCHqOsSvew8RTb1i8u8KxXxsRhUH+aQ1Yg+dum5IPSyk0Z35+OvK6SRUTd
CjC45azPaVijES1Ph//CRdZjeNaPy58EQGf0T85ntrUvZX5oPtNRUCKlPSKKwWFH8+DwljQhL6A6
IXtaGcHUKiHzGiGEBFlQoVA4hU0JeAxcBE9oavff+ykb7kxW4PgLEHk3uX17W3fhCmVt43/s8za7
McXif6oAE5DZHou33khdlyfDcXcs5o7uuDgYtBT4L5bDPFxiep6/Kbr1W7SntY4cQJ1qLFJUxIhV
brtNGryonc3+xicL+SY1Un34ewChDPUIyB4129FZXxJMGt1Z7d7zfax7ujADifkhMFJOcMZtTk1+
EYMQGtgu+Ws7us8Q8uNDK56XFqlIQlqkD722n0ATZ8HJgKDfw5fGrk3MeHm5pR3/ZBh3kV8mPOBf
BGucFhO02hzCEQQLcCUa75P+LGy6POuauZIH6wt55ipLRddaYiogY6OePp+P+arLl89znL3WNi8D
UepYnJPnV8/bap0RQdX+Y3KqxJotvLzT+IRqHUOoP9vqlQq5KKGASSWOAvjqV/Ab5nXaYcSQ1ZBU
N0UuZggVwdOxThAZ/4EtrBpXRHo/gu+Ml47mVhqXTwCvD3WtUi9EsvepemQfpO1tYuoknpQsNcSu
RgZqbbphYH9SnJBiRfwSI71q/FLHDH1F4xBxRxihrJ5CcFFxqJ7eR87Gt9yaiHgBTkEqPwYcOiB/
Q7UcbNnaJOx5XBzTEoTYCoqxBp7XAPiQLyeguIb3Typ1zhIkr85FBMQm5khZYa3i7b/7G5EEekZk
jGU0gSwExGvO7rEai2djgC1D9fftD726ASjm5DaeC1RxMopcI1At6rfwjdKBBuPeQqH4pCNBfL5o
o83pwDjaii5WTHQ2sEkJ/hMBaZqm9+KM+ohbopluCZb6p54RnzzfNKeV52lfOBdTwSk0fJxHf71Y
XZewEh4hJ5dwPvkd7pPj9ZhF/GBIvFtQIfH8rNsQa0MLSzbcls/HUNh6Zx3pgUR7ZM1ELb8AakiE
HZ6UDiakTdV5YuYI9cXwU2dgTTqB3ADqBFmMMmyPdBQlEINouTooEb7fB0CZkdENLDxpIyCraSgs
nFbhzCJe0nW+XaF7CgsU09CSDzSrlUOGbiEMAhtPboem8JSqPScsTY26LyV0VKpln2/Dzlz5eI4k
WAMZEioj2t4JzOTlQ9Ga2g3faLdQSztNWGqRbBLN+PLAno4GWmNbIbrcDzojZh8v/VloPW/orwmG
tdLkCXZs+bL384zz9en35MxG4PRCTyDOIgmPTcvs5qUywMW7dNi7Lpo4+ENfoNf9knqQa4gzxCNe
mDRAKL4eU21+ijCuV974HG/+CnRRA63LUFke7NoYSl4QI3MpZKzTwteSIDA6FFBkZalFU6XXQA4k
LbNHHUCaHNaQ05YfFbccJnP5zIjg7MgJqd6Jm4xCD6/E8AzthsSz96pmQxg7/NOoV0wO5nRQidMV
SjFGAJbP5+W4V4vcweiTFsIwlZaEQk6EWoYda7oPwZ60rOx4WnPQZ4uhs15DF6sug/xF3EK46Meb
WHeI6zzpkSr+fj5KYYORDO8Ho2URDvH1VDxGEIxvl8m9SWHTIFz6aXvWYv3mFNg08WDC6qJdPjy9
fCxr89F+xaHIUANWONo7jDpOuqEwitdqzSu2WX+qXkRbujxTMA3HnR2prtN/TvsDZRLdkTkmPwxi
9UtZNPk+1mShgLEUWHBKUDH6vOVT792to4ZDC2+HFwFR+kfgr3Jlb54iBpaYuv6smRbeRrhe7KII
3Sf1Rf6yzsA0mWb+xNJoAzRpfkZb4hJs6RNimHVZ1xt35znH6abLg/5FlSBwtakrYwGGVY4BovwJ
yMopAMFmfA8uFncobjXgWkt11QCTqUtJWngAw537bFCAdvbHdxLRDH7QeGSiteQqHz/rot5kgRn2
zZvtJv0KHH5twQlOaDU91kRo3SBr27y0hxXmidrGNVVhh/1io9h+mUVVEps//Zj/4a0JZaUCYh4b
TMrDk4tbg+2YHBd/IaKUCYzFn8XPFsNfJoEahZTiuAszUkFbs6mJbCkQ3ZqMiQUkNEwtvvycnZqc
Fly31n77Qbz2p6/3bOAWushBt9ACDeGgwGCny3LMTDhRenyUi4K/Hl4xZguoiDjzBdyBUL2Aa34V
tVBqoOGLiGTHEeIKrtWrg2lfSMslw8Gnr+yMQIfHHOUjHnMWocOS5fFjHpslOB6mkh4LrrsMMsWv
Vd57lJtv5SRMf03/lKFVmQj/wKNERbCMl23nWzJHkbYBw96LsD6g/USSprAfyqoeSjdJyFdyDJTC
S1IpHegAwfpXkK954Trwo6KgkMC0lkKiCW7lXvP0pzzjtfIpMd6H683dh9V66ia1xt7xuA6H9d7d
HBFoSoiWnONtMc9eb9O7qUfBp28EM6h8VLnYSVkB0CiE9F94L6vTffSSsetzPXTqRCMG/lZF/m9V
Ia9+16dDQHOIqFLqX7kQUnF9ENd805d/rAeXlaxinloJ3JK57Ucxho+luTkExbVc2cJy/bbS3T+/
4VvC5+n1hVwdFHkwS06ox9cXZpsZXV8JwtBTYlPcidUqU+v/LdPF6GeVqgRX5epvIZroxKVwFQ0R
NP+7VnS5V3mxQs2FNC/vV025NUy2MAMCIamvCqiwgoHhIHwU7W4EmhYwZZsGfmiYsvGFpBo/szrO
tjr1K0SSbtCXs07ssffbU3D6A/4YwJ4fBJ1JURqR+ZMe2m/9dvhouboUATZ4HXK4PgCgJSwWxDZw
lW+n0LusiFwueEzPGytZE7nHjwDcKQLkMfiJcZUndBMy171jPMSG/HM6F0pgazAH00sXhrXI93LB
+noLUy+fRdf9aDHiGnM5lsbolR87dDtaGqWL284Y/vH0zTszakOmi198RFCE/iuwjc9vN6+bqizI
G89QLLLp0tioItcSmfCm6Q9Yakj9Jx8YO81EUz15sDBQJLM9SwFS88YlzF99THf9bPEunWV6b3M8
4+lTSPPTl9uX0IyBC0KcBZ7H5c93Bz5CDIPYgKS5qh1OVnl+jEl+nPkIalsLPM5opcV8ZvMi72L5
poGK3Z8d/07tgDKftDvIZLdyMeOZsUt6HifTKfb40cOAQNy0BY4wLM+TWthLwjqHIcijRxQs1zA/
Isvzl2q995ZPttKtwuZr3Jo/LZ0PHZcERDil/G2G8qX6EtVdHUKULsc7B7j06/M2yxYYOb3SkLx0
YkPwxzwz/S7HY7vxluP2vdLiR2Ptqeuh/i5wzoJ8xMZRmn3TcLvsdtAEbv0+toa3Usr3XvJDSLX0
Q/6MYUKn5YPyACWObVK28AEku6PJJTb2ykwo6jnaEYV9EL6JZ8aPBy89XKnepkH4LjJfYkJht/0R
NC28Kukd2L5oBO63J66LpSVX2RQRA5LAK29Irr1ufivTd4GgmghZcZZPABkDCSEJUet/qOEX0LNy
Qgv0QfwoeYf8BbUiJNvUX1YPoSPPilMpiq17i8UdmOzeT2mQSdD0KajWpvnwlypgT6Dby2fe0PND
hgopJtXOxxmPHN6THn6cfV5RZy7eS0JTi0sx0TlJym5Pcc2hU45xaXDVjkuuKFq8YThoYJpq4cty
f2qZsPTsI8QTWAZvyTfKI0GqJslIVTdZFbpqKSVIP09c0nlzus4YIYQbDL0DJgneyZvaloxiKbFe
qpcOxuJmWeqr/3XJAGyDdfkm2tTXIsCoi1VBqk5Pm6EaI7n6P+9WafN7zq6Lmb6IXvKHPTkni+Nm
s0S9P78cm+li9ld2CLCKhLYgorJauN2y75DWdIKPdqHTUxERapcAnXdL375SvKiypmscCG3aq4Cq
OBfi9TLSJ5NehLZJzEKZQ/QTcCNfw4DZifQbBSxnHHkfKhq8n9Ay8lgBxoQryYVCwJlqTD3KCQ5J
NdLpkr2NhdpbrVhJojUB0p0K2X3t1gEdWjCImMOSidq98MC+yDZj9lyLkmswUEnN8lNS7ZIpq8r/
YsuWgxOv0pTMPvgg642iBqOeia9SHIcv9g1nxhTiJU2Im8Q5nhQLMjFW5o2fBS+P+9fOmv6lKkGU
Mygfb50tIp8Wiv92+FJ0sPd+DSpCaB9PvzkMI87XGxRPHgF3Du3CmdJxbtvOqfP+tQh8hsn0NAE1
yYMZybBqSJ1tul59qvtSBhUmBEiGAnd61Uh7wUiHvQE1pFUFoSOcPO4W34s1zAurA4e5r01JL5vx
xW5i9BEPzi0hivDv508qTuVZLlkTzBT8z7kY3lYBHpboVB7AuGh7cDy0bhOwopmSEx9KO8GoxxBb
riF4X6Sv88pcHPz2pR3+qVtDaSbNIkX9R8EJE54TKWxEff8Dc3xyl5+St0rtMuWBt4OQ81VIvsce
LD2V1G4QOt5r6qmdQH7w2vZNj6laXWZ/lR4btUpVHem6PRFynGSLGgPjG4SvD+SncoEMwEEnN3Sm
EpBDILat2N9ra5Qvp4QF/6I/OK8AI432pHyyviMn7283j9y/bmMY0iC04AL03OCD4yGKwwz8C7RB
NAkcLcIRzYonhLR61nuzp3Cd63frlk6Sh2KJgc+sw3/Y9nxOVhRmyEIYPp7s4F48YZyVmxAjZAgC
YP2/DsoXSley5xqR5z4EXNEa+gGsmJmPCGJFA6ahKZ4AyY7J3zMX9g/3DdofjQsSDTqY0+lYQQfn
FLPPhTmi5zIxgVP5WgKVh2Se2jfEjuztaFQWscO64Im/ueF+AgBPn2zIBwOB5ylsdiR7silvty7O
FBvQNSYdJyABnhSJM+KS9GbOi3dF5X2RkFHbowwANCERm0TlhVivOPztlqC4zNfxjc8WmLpAwCgM
rHMUvUo7prt4CW69GrdRXlYFx5UrkjwQ4FVA7gzbnMNw9A7fn77J9lB79DnQ5EHrDiB4xzz9Uz0I
Y5IaYeTRWBZxO1TdVRJ1qJ+of2Ief4M+SHIp8WXk4qDwyQkjbJzTwjdTj9MdTJL0wMaq6JlIjlgd
ByPFy9r80WzKv9ME0n1fUNlgcY8x7UfxZu3nDiVaBx/399iXhp/KowO5H3GBLAJEvZevjBxzpffU
K+zshXPxLhT4rD59F84hHxaaDlhwFBlqnBpAdXEXH9uwHfCNod102e2YM1jlWwioK/dqtLI2SDaI
fmi8cE//Rio/bfm4GQcIj4kf8sXuIfT6mh5jfbpr//vMpZ69FUi3QBrRGDFbBag6WXhFcQhNNKUD
WlXpsADpZNaiY0CQg56R3hSYLJBRiCKBNwGrkcKUd5Sv8afgjjPC0iTCODj7sTXLuEkqYflGCbWW
xFIT+w6TBoW5d932GSjV0wDx8bJjSA/KBmcLnRQv0kmt5cReenCrCNtdXgfZECPa7o3Ove8aBNhg
onr7oena12s0Xtmm6dcET2Pu2vPfRsl848fDzmZCMAeV9tpyk2GkCWLRSTcdkq9qqkSaYPz6UbWA
Fctb9xMeE4/q6Qfkn+2nEJi22BfAR2HfAuJ8/NGqJo7arGv1erAbIKPUsylJW3HylGQ5uoWQF0v5
fZiKafvUfEskg5RZtM4sHeXCvHV8l2z+1u4D0jpHsvlZoJ0enOOllROKaRHDPxLxRj67GjFp75Nt
ky1SaX+FkMuYLlr5LVC/5AprEzYS8A/KvYnuSfMtRVxo6v18C3ymOeNwETiJtZ+skohYO7kjdXtk
Ez0Eb8jGfi3zFLVgZRHepodsB63lhWT8WgQYlgKOuTWlG80KEK8i4QQB+5iS61EnsLLhGOJItIoM
W2GpzCFlopuHkGc5pWoA9xB8WyBe2ufRlQpQj8yLAomxBP+qF+qEyodP/i/bibPO6ORTn8Jv5eIR
LFclbyZ6ZKs3c+M7/HKY6dOUkofRb91XDNNQnywvZPWQbPP3qLCw3FZToRfwQdSjo//pVXqO/Ojq
IlA1SP9bsz1F4FFAVQdnbtw3tvhkcEjr+2Lae/9D2rk2t4ltW/sPHaq4CvTViXNx2s6l7U7SX1Tp
7h0kkEACARK//jxjEmXbSK/J6bcq261OvDsYFmvNOea4IMQCm1D/YEUJw00ZmslyzORbg0lc3X5U
eoYICLaAuaGaLz5/iZYEOt4jeIfIKIF9xts0Kkz6YLHwsjgJLexLN9B6HQ36BQqmxAGV7d/q3MvZ
9o3rt7+ptHRnWK3RiKvjkRuUxvpOG9xGEcMjuCtJXXxw+uL3Zl68kti9El0lQ1Exx154mVQf9U6Y
oAr+l1oMNaATP9hZ4c+9p9AieAB6HfXNGHoJoxrhrbu448WAhsj7QGUas9up8ZQI2SAKYKIUNwtB
GYzn3qVb/oeoUlFSEo0q+iHPZb1Hn6blgzTqIV3krwmeIwgABQ19m150mTyZn7lk/fipPv/DnONb
/DD0/yjDODYZ6Yxfbrc7ttuNH92lPccmR6dwFWEnci/s2FSMOMz722EyI8GvumbDt3pmDo7zNe4g
Qq6nhK5nnDptOpQ1WDfNYyq0sTwqaDDSzrvQsSNdPjvunMFcWtNe1XAfYDBLuF4yeTVzDNwFJMDG
8of8HdATmlbty8/frAt1BrF1Hsxu4FYJt0Y3C06os8eYdX+XE+8mSZwlmXFMq2m3JQs+khd0XOoI
6LokpJZvQ4iSSMi2yIgCBqmWrxUdqhG/KsN40mTlfKrP7Jjtxw/nVIg8uPG1Bqt4u/RbpvqusGAc
j+AoiUGp/EVtEO4CJrOiw3IMz1i2uG2zfNVGwv2c9c2bnd/cDdkYRwgMWax81/cyAZ24qwJmRhuF
qIpco1B2b7wEg13clNuqSe6QPeCexdVRTGhcJzMGKXsFhZRNe9eVFRxxTgj0WBGE3EI+DoivdT7q
yfcLrA4x1VQMjXRYRv2DXPH89doke3y9AK7MiwA1Y9xmn56H7f6w2M8O0cxOBmvkQS9lTKDVaQYz
rAIlJAnkGThK0HcCJt+yi/qBgMu8IAyBdA6Ux+xfHb2B5DxK/03ohDvmGzoJ6x32L7J+whVSwx0j
pzMCFO0CX8sX+nlNcK4GvJ5VH/K1944G/ZV4AFasawlCQ9NsYuCzCIblTBMfRWWueux41nzRHED/
Eb3cw4z28FCkuHiwnk919TEKIH2uDe5wSaJQ9WGKg4iDxgfncHE/HByN6P4LoTmYrCKD/x8nzIp9
GWOOpTsiQwKVtQYcgfH0OSSFGaBAiXKZ+lHXpc3m+Sd3ZsTCpgK9+L9PbvROFDjXxLi6x+8MiIgL
942Oh21d/3EI1jciYCNjuheSHuLmJZ2OvdSgZCVBmjaRYEeWVHC5KLExEdMcGAXlUbrGpgqxATxJ
Tqg85bZyey0ndPrwv1CiPvkxRqVJUfkNHutxZIGK1utBbuLFuckjOCCy4puJiICuvyvZd3Dm1Thb
gJ6wWbnwCmfR+GTi/uovPnszMCAhKYaZj3smNV55SMPnDrVzjOcp4nfrNzFFQ7WH7BnzL6BwWXII
eDQLBUFaYvKeNkghhx00exEmtZbSZvu6qZb7K0nZgq2gRVxUiBiapuFdOgrhMwzHDUj4WNXWd9sq
2vZ0J1ZT/bARxhP/C5Sba3UtJwWlPI4EIGsqpT5fb8tAEpC95xTN+FIhxS5DRrzcKKKzQXBGRIYb
HACNdV1649R9hAEeA8LptZEUweFquUvv9FopV/YUElkfUUx0S8QFRkalzXD3yOtlD9FrvM72cqAZ
ZnGoY7csQbbb/kCEwZDrBESnCbc2VG0D/66QjWd4YEbIXshzOmu3nN2x2G+ixMKFSMZg+rfssEbE
qIyW3AX3VeBYd2TOIr4jCJu8rCXnEdBwKmMl4LaUUHb959f0xVUh1D7WCJ7IplHD3ge7wM8W/WIg
QfywG8ad4bOs38Q+VQSi6/COsSqMP8LMSKtC8KRipeI1JeovzDsuNCjABzF+zdD2+DQqQ+E5N+WC
0tLyjJivG248O6xeMOe5A6q62vGiYXz+TXonazEx9i5LB+rr7pWN17nBMbuFJQBPslov3jhGS6AR
1P7wpUfXV82P2zj1kt2dWkTbpeRYjgOgJhLmQiM+o847HU2atHUZndYSch3yBO1SIgJPV0ZnsjOd
AtwzuAv4E0bAgE/P7z6Z+3W1dsI7KaV5If4K9x7hvlBudmCASuBmpKq6XiebmZzhHmejE6hD2gPU
0qpokn5OpEJW43sL2mWPkmWFCWmQ4+q81lhE3az6eLeB3C57KGl13YpamsJFtDy9gRWxD8qT1ihD
iI3Cx3QM7vL+IS02H37B6PVS4cVsm2xPGIZeNF7a2br2vHyG1oAC0mjigs1y8oFKKAsaJGiwYPuJ
Sxw3xuN1TQFCXaEHJtWcFLMnWmHFDElDyzbL71vA8F/gYlw698A6LQ8Xx+ZxkHDmrRDBzsje1EYY
rpVcgHUrg3nZPnFkUD1hsSEUM0fCZDu0R7Ejd1RZYp9Kw+kt2u7U+OADho3iBCo3HNrRJlEF63we
LvLelNoqto1wjwxMnmIKOxd7RDOiwSwdbI75J60PeWPMfOYRphivNGDLiHHtW8J4hD21lCJLRLkB
eBOItHlkI6t2qXJ1yKsxK+Pot5V7/HD0vTtBSppbi8ls94EzXg9NiZv2di1CI+8KSxPCpDlZMseY
RatPM1CbUbXMAiZns2fkf145qqUo1vvGjzWGK9rj6kAhm5Py9BGY7IPACiNpe0Blx81VEiLccyhw
aU/qFg8wpmDdUfNOYglAPVG5Hq5EH1IlLAGQCtwEkuXLmmvV65Zs4n+SPdNIXkvjQlH46AcUlchM
o7e8esGBusHV8sQ6Rg2CoJ1g9bf5pVOuFUTEqq5QHHqvjC0Z1Im74exkgdsp33AyE/0CmgB9SL0u
AiLaSm3zjzgy2W4FTSZ2KwuKVPeDGuCDeDwuxN6U3HuXrNaQQaz5UgIWyIXCnOjYMTXLka6k6KCf
xjPWOAqFaQjw0l6eCFunruOU9syV7NFFxhk2R3Pchd9p/iV5I8P2N7NqTe6vck6VrlGlHxI/pU+D
w1WHnzpGyPLOL1Dj4qv2zg921bWzcaeAMKFIozePKxNHEWMQaEajqX/LvCJN9j2pfnDOkxM/J12A
KGGjT9HGXntzUhWodAgd+Pyg5Ccmhu6aisuWhuv50iHUQXJ2bTBezJcPp7tRo+jMe+fo7EoaxY7Z
vCzsOFBs3SsKGRhDfBWF9qEck7bjRuSPHqN26RQrAnLTOY8dWoykO7rTCE9RRwG4aMkbisQEWMN8
wWS02CbbVFqAejijJ6J0EKfaLIeI4mW7edEtQJqpnWx8CnFcOuHpLTHQljf+4c3ZBkYG6yYZbYlF
Gce7cqHUSIfXkpQCTf80kxGYlYck6jFJ66mbZNqpbllJDPLLzg+K0MC9AQ5bzQFo7GnCOtyXbtDi
DZFy8AZs6zpZhf2EyxaibHG32O6aq7KEsstBhOAPqdiX5x/oOcedbYwOElYmMSNUD6MHWvjrQ0Da
ECUNG4fNotEdaBQsUaV05wl9dE7bW6Ij2TMLE7CP83mJn/hG3jEYUIDj99x1OyK5E89fYXThSCdm
UYRWikIsfEa7ScWrEFSU/XeyXVZSn8oIXand4dkCekht6I8JI4CHEUi/F61EK8SkLuoaeRWkDhOx
tPMRJfLkjIZFwp7YQFqBinaSJOSY1a+bbva7ZoOhg1ccNY9imVNG38btxVcwA/uQoixcMSOQrIJk
hz5rv4h9mGX/6fbV1aqo3rQh6kLeFJ2Tqna0SNSTC9J9/jZd3M9Qu+C6TwQuqvvRbernq2p59FPO
a+YxygKtyds0gdxy0IzIGVngXV7T32vFad6Gy6pSVAauEB0RjcnEdV3YzfBDRmg4F6sTcu3TwyDm
6N2nSNw53DkhM1h8G0QtlJfiVgurE/CpxllzQCHGiqmH3IXcmdBx2DhEg2KdESf/yGHxX1ycR9gN
2y3UZPyXnl5cv1wRWNCHu4/7snxfzPLXSjjR1NLiGwjXpq7+vW92TEOAnyD2Ws0LW871kGDDNjU4
mwnONCZ/qcCgN2MUQh6wTFDH13YsqTvn/uE3HQOY7T4oulo1fbj2v5eBWOpIOlp8S4yxIUpNfcRU
gsBi0W+kW3B7ZpAQ7vVZGEUJ86Bj7iScSqWFEHvVH0ZZBsvNIQVLM+mUjFjBNWJMhDX5F2tGfWlL
rKwOFjXNYXS4AuV+B1ECniWuqkmxg0jigl3iLGQgK+MyxSVnFDDPP7dzojacdkjaeEOxglHojI7I
ar0CKM7wq1XZrJ1Y8sLySI5ozM5Me19zAqj00lym431VpJQ8S9KOsocqRNWHdGBKuskzfgLjesn6
aysXO94MNOLkUkFeI1mnWixhVfTvZpuQZJrifbv01zYktXkNN6SKMG7LvCmnqQuI95w6gI2PJh3j
X8NRHhUpIAn7w97JUuvrSq4Nk3CKELTvsuGSgPREPJH7B6Z5/4jsgG/hBza/hxBG8jz9XT6XRghk
inAslg9dVl0//zwubD5cJ7M7zg/4uwimnr5HYG9QOjYEERsrms3nhBNLiq/kBalztR+b3T9Ih9S5
5voGehezAVhfPHl2nAtRwL6U1UIwJawSf3xdFT4yCELChLODigKqu7qr8ogekL5YtiNWkkNEUAWq
W9a5ZDlUnBMks4rcqZFVD9VpWmt6gefC38zLQW6aL53s6J61ZePiJeOHdyYKhs1iEV8Q5sR40npO
lg7e0sylZVNwpEjlXnYgy5LIiahVrOL3Tvy946WUFkHWEbJzF/VNFaE4uyqq5UHYJyzgbXAr9qPN
RlglMnRWYo4SNcwPA+xEWuWezpiqjURhm+ZA7P0lzMKQ06fV1JyRIyxDam/XY6T6dM20TrN0mzbF
FuBEuNB8kdyKXbh/2IWL3zqUYZqblHjHM16HH8ouoxAXwWhCXzTX00tu1Hu2Pj1MlVhGXGP8tMEF
slk5QPvikx4eRCIUCUF3S+YbqmW0BcbZ7b6vXoTrr5oudAEyaoJywkbxyDBEMzhFLsarCeFV0qVA
GuYqhvgsRuPaHGPglb7BoIbiTpCu9C3m3i/yy/74oIEEJHWECaAQxJxrd2GUcxMT3nmVMQtSGpSJ
YSUK+YVAuXOcgQIKQRYDcHSMKCye3mwnaRvv4OXJnTj/MiWye/ejJVNqm1px/XTaP4Rcq70WymBx
KKrhGQDJQPL5jcMk8qNFkLgwMVCJ+erGRougimHSQ9yKbIMzOQXlpzj/ZQndKYOdOIdCw9+trliT
vG7RfLQ7yBpQG1lzTRZiwJRde7e6Y5TXqFpxHsUXWhWNm0IRg8mqslZPtGcKP32PZ+ftAfeY/oB5
n6SYYzsAZ5NCDK49ZhhUYEaz4bCWU6qoQyYBZYObueEVERYdIVuzT9W2eXkIj2DZJO/oqNJPq0Na
wLBQAp1K1dL7eKhx04XVLDay66PWEXsaLRLmRF8EkGiEZj60+ZCMXq3aLxLoyJ7eiCiUKIpal95L
IFKHu7thSIC5cLcejNHMfkDSLHSd9qOcZZxF+7HZFW8pex8kV+oZcKiLUx0r7EcM52BFQYA6+vlV
YY4o41UBJEYPTAuO08uols28xSpNAbCtyzwBCOoc1aeH3fJPie1LBnSaa5kcnnFGgduiVqhKgqTd
XMUUONKwieOKwR5Gu0S32LKH+XTyUag7hFpS9OUwL9S3aj2FTNBs1FShB8fRFnouPvgQA3WS2oye
Mlqgp9KHc4/ebwlzUp6hadV+7HmO4t45rdIhGowewROASxmgX8tqU0NzQQmCaESvzBiRTpePF98s
BEogG3DzhFc/feODYreunLhK3mlY3m2xVAlnFHIozKPF600XvZfAXJiehlhuhvIxyWHo6RAy2h66
UlEMNeQV2i7TSRGr/SOtzSJZN2/A+NifIepJKRLiMaENzRzRmXBMA26XaqEE7lrCbj3j5RoPB9rD
ZtYmXVzZiFBbhTgp6QLnmMP6PiXzSBMWjYskYVKmiQJh9WKI/t/6WXa1ROdmIxZKXCLHMcRdv2uj
ZqLjOYuVwKKE0YBYZUjEQHJGBzvRVmx2NJ73WnlmaA7lTv/sthTtSMVsUK6KeTX/R286SNeN1ptg
TiYL13Lot8azYj/uBzVHjAVAi+9NDCnn+bftUvFGxSbHOsx7E2RhT1dK70aHNiKh/De5NTSB83Bc
EA3cMa6Se6OqZuGyojKFeeACi5V4Vmz+NrXEvtle+VkEiXxzN02ZufjMZ5g44CGHcyhw99NLa+Fw
UyeBY7oOEfc855o0mJdqZ7ZJd9MnK84tYGUgRMsV2QfvRK1cJqikg4AnLrcn0f0FDAmJkhJDephp
btj5IF56UWKiME+KGbiOzQKyI/Hy8GcS3qUV+gfsVva4xMkht63yu37zLY+pUHI8kuylo0PTDFbu
w64E7nLxDA/x6wTwQSNu+VBY0lIHrVAlhzBvZXGIMyoUIgM/FztyYjFoW3iy9fJjUClAAeN+e0y6
Rne879J4tTomd+u8fpml2zcWA6uICqLkXB+mF5ukiqbl5u12nr7W/f4Jv4mh+0MGP40kWMN7dmk0
QdTzpPjhzvL00ionXc4XaL5oMtCsLrgMaMY60xFqEkOafi5d2BrMj0VTLfF2cnM8Jdjbu4BqDoax
YERJatTuKvpNlZs1Rljpx+iJMqSlz9/Oc3qVahssvxAMwLDD1PLpNbOfZTHrd47Fa45wnxMLf08B
UJbq8SPvWIxBDeG0F2gMoDqnqtp3W7+gB118lTxP/DkBz1LZidFd7KZw57PsEpSMHsabsJbo24HF
x9e6alYFUV7MolI20haevW6uOg8lJe5X2cdqcfiPfgApu8QE1FQhrJkuCqQWXRrISU2pNjjh/Cpl
hKgJPRFh0ziy8tUWoUzKLPUn0hRqXiMMSAbc2v1EG1a8TtggO2DwRQLWP1kY/j1wJAGARYajmpfu
qCvYZeftFwHEfQ8bX8azMp3/n6BxywXXxxnXEM9zuNcRPPGAtQONFqUXuXDRIoISZMIxesCBs473
W8p+LUo1JXKzsZBmeLzGedeOjzMHKQfQQ2kpIYq/0zBLL5F+XsmNVLsVnnOzdnijgFXzGW+9yAti
/ml8qmiQ56/8nG87o7/Epz2ApAbxc8yBxvJlndWIIQxDEY/L3vTC/eamPKzk1aHE4mBRvTS3P661
dOHkMy0Vl6WGmy96moS2GmsHPOTnL88f31jJCzElA84Eqef+jkba8aGJ6h2+yzZE0qRBukctOB35
oqeKz0TG5lsq7k/CNjvgWNXLmuSSFPyhxnMB0vqLkBgyqfZU82q6K6Gr6i5Nwn4BUhx3WgmAHfMR
wHQ2UbjAo44mBuL11265vUuWmpXyVuNSmFNyllQdov3Zm84pjgu3mZZLtiZNrSg3EtaLYTU9aT5z
GpKOlDuKoTqcd0yuxvVg07J7040Y+zQ9oNIQnui6uINqPOeS/yiVn+6qqJQGF5rbAa7iiH1KBoni
XesY4rW+VnEl78ek5vfw5FF5rNPW2E7cafn1iFercZ7uuPYuzaVkdFA1EAfRzQnMjysom88vnTOi
rf2oIRG0IeohYCktrUeoWd8t4mzpENArNnO9QAxKpIekJ0YAZgMN5xuCOCjHaSZFbiuPsDIIELTQ
YBjW05LZM3WWrgmnHvxbAHM5EkaHV+YxUkzI07JMdg3AAn/zZh+5n3SmSugtJrUrZWMWUIRX78Sq
FqkiJdhcDHy1aJazvWgfDnmPOHX58qSQkCRTtgE9LZ5MlcQej/viY1tOHRJnxSKDbvShHBK4uyGD
G+uSgs0WHGnLDEzD43CJ1rFeR7C9meYhIjgN8kUUtliCiBvM3pbvcFeUhqCHYi08bfoOnwl4uDIg
YWAE+Cty7dWL+eipO8HRDzC3rAxKEO0bol2LRdTsk8LS9RaGMfnRSfPtSIwheFBHNk37tkTSoCCZ
CicHNjmldbNZiFGgrHSNVAUIlc38D1Pz0PVpeKLNxG1mn4mTeoun+OwqznE5GvQc8D1TSC+IQ59f
12ezOpzpaefgy4X8T9bYT3/CwK86koha5o/zktHhHLCf/ldGRRrWiYMkcpnZAh6Z6odrtClmToPK
QDu2aggRirXMxX9TkzZNfj47WOwyZYwIIYl53RhryrLVIcVHuDIWV4lxuAWwpD4onl5CWvAbIU5y
aP2ZR0dfnAQk9yjdSGWZcZ95MzRtmMZepy5x3KJV5RYOmrNAK7mJdlfBrPnQkZJBawO0ADKsd7Lb
o0AO0ttNhnW8s3iLVK++MrNLKrKO/l3wteYeEm9NL+fLl4jfJQsZiw7cFJ8+7OrgrqptuOVhY2Ng
WhPyP5QDJ7PBnJmeskEk6cwz8qIWcISy610bvdlly/8I2jG1jqoHdeOAGs+vxTNk3R7yo8sb7WdO
6kdZsot2A9EKKCg8wopgX0tRwQjK0uV1sFo1dbUjGfCgDkmMZU6volu3TlS9X7g2/d2PazJdG2mO
iN2EIEGNe3rrVNwusjzYGVLAZBf/69l6I7HNR/fAKbAFSBL960jB2SPLzxd4aNduxfdFyFcg/fyT
VO2rRaljbnMvuNCJ+L6JWziucMaXOXrC1DK7BgnI7i7ZQ0rdLJu/OLnvVTvP1+0nGoB7s24n2qNz
IQeoCxB/OCb2UBqnaSTgrFsZXdF81AEU6YIeaw+/UTRCiUFUEoZzl+iIVsEMHiNFDdTE8eDFPI0P
xUFxqX+vcuIHS8Vp5UjrRRjVbFl9t+s0n5pwyuoDbcKlJ82MVIUs6pqxtXJRLF3WflLddUcGn/jA
3uc5wChTsZePP9SEPtSkHef6NXzgK9/Er9S7TYi81Pfze+W38tvwR3z9+SEEc+DP2r/5PncDHg3N
6lble/GSr6NfKX7G3W3NOcGuC0b4lX/yG8Nv8yFs9If8Gj4QfM1nDEHD7S13iK9Jec+HbvkSFSH/
7+T18JGvPz8kc/3m8JUPVtZWt/x7zDkwf50Stq1/odvgTCvW7FEYsr/kMx+G36lSfv9vp0VZot/h
X4fPfPj5ixvJZ24tX59f+2eZ2lppofqmULgTgN7TV7RoZnDnmsPmrj8e+1fbWY+cPmJltYxxZ8ye
OgKymk39Abep/GoTV4ywF1eaS/BdBKMgLlOqUZ559+7xYMYcMrUU1GOvyQqAHzJSu8JLA5uJDFNt
QrMmmvszFrv9EEARCLSZqGBdNPoh0lU423s9FizcaJe82Jd4YO+v8Vqev+i2HHfSzZopuQv3jTPF
Bk9EySvjQDQMHCz+KTfF13qbs8IcdqEw93PSgwKAWIy/hDELdCW/9n2wIdRImFurbKFqjTEi/0Un
K/6OYwS3dXH47eivXjz/nC5u82gfZtQcoXjZ4x0BIP2wnW15wWbOHxICqtWXpFuiR6VQaSYn6qYc
SRPmG0K4uzV+YUTvYhiPdw6AkFrE6YHLGeRm9/+/FzferoIiiNfbxaG/czudN8krUrThlXKBzIOv
ySwXwZBAUFXWPxKiVEkr1FchGowDMRWnIaRFsTEXJ1bPMKTFczncwxkAVBBvW9rLXiarBakC07jW
eWemd+HRjzFuV+I0QgBcbYdOl/tbZkTFluAwAUcXIxwYiNTZrCFqcsxxkDLY2MJJ69/isPgi/wYp
y+VaZAOigu/yOc1M32i7EL0Yoiu1D8XW/X19SKCZ1Z/KOcB45/wxP2zfe23yut/JWxNr9BftivvW
UgFlyBReTqwpvRbj4xmLNxchLY6WLK3Ra0P73OMvwc8bMrnGTlXCOJfGICwUQYQGUoF4dSr0XhU5
bT2Rti0jHwPt7fpYbc9f1RnUPCym/17V6CkU+3DT745VYeP4wvffrBsAMPz/5NSVcOZ2S9KImLWV
MaWAbq2KQa0nDdDlsz0okbAVgrAqc6h9dng/9xf3z1/o5VeSdJmZT4lD4N64bCi3kJOi5e5uGfpf
nMIn0JkxI0tGI3JTocG32ETFw84BsKdpxExbqdplAY1/hZxHjHyKQrGAJy7t0pNFuk10hA/ni8Lg
6ZONe6eLoPEFdzIUkJA99BnN4PqtvlDTefhdyP6ZN4LRGLkb3EMiLoWZmogLGt7/1zWhC3h6TZXb
wapfpRSqoNNG2ly730StMJByKz9P6H8+W6hN8ebzPwQ6yudEhQuKXYKa8PmYuKoxSqTVhq0wABHi
PXCB0VX1ztbdz7KSNnrHO65uNfeVYSKMUOApLIZU6HXCWpMmQ6YYbk3IG7WpzD1OuOB0+uvFmurR
pY1FLq2ThKt8wXaEf+A/KgJTNR71fGZcdv6QxhdKGZCnDJPUdjDJfOiCdagoU24jXAmZpjklt5A5
ssj/z9+9i+/q40sc7yD7eJ/NOIXMKkCTgGTHgIK5MEXAK01yhbfKCr0OmRez3q0vBh9M1pgFyQw3
7YCoZspkwAxHaKAoxdJ9T1ypVvx4r3t8paNdxVk18WKzdPw7+cSULllrEE93SfzHJi/oeKNPgn6M
lHpcYHoFuomoxjJKSjB/AIjVMn+z9r0bkUSE+0+fP+dwmdZiBDQikiFjNu/pG5KtD91+50YVJCmu
j7xy8bmpwl5rQGWGXPy9MtsStpdgdNuRWwdzihYYRpK2khh9yvM37uIuNwvofD38yBAuji6qIhkX
dmZR26EoKo27dL95XYVz0u6tKZNYgKqRhNioFrQb54afYA68XBaE4BEXoMjOafbhOZbHDcM61Yh5
FH5jh6J2vk3L+CgeOJVBXmUUPa4ZVkoWJvaWcDixzWAQv1c/LM6lWIk6qUXcN/EyxayOE9OyzAuI
SFjfKr2zwuhuz890Gk6ph4cA8wuOUZc2oUc/RzTahLI585zVvjkO/uZMAKywYwtKNfynwoRKxmCa
upXZr5q8jlAfaQI1TFNilGx5TgQh88dhe9cUWNa+wsBgBFzLSUVCy3jtTDXQF68fwiHDSmaVRHA8
XbjBfrtzCgSWdwopAjmCrLl1v0mMPeBLDCsztm/LyJhRG7X4xDFossE1gwvHdb8HSCmmyRcXUFJW
yKMrG63eftuUWZUHvFKVDsG5uTelDcklDKJlI3MaAJ08cSTokYIp9YinQ5MnB5jpocrl62JMxTwy
iBj0jlCbLCP+Ishzveq82pgvGywqTzDUZsb2X8l/j7k0K1NuoWUP8qB9qE7CT0HN0iZldFpXcvHC
YuWNizlBUu+oqKkIuoiKVS3wlnEjbBXJhXQSSrdnOQAozizMtkugIoS3JxjpVHTJ8W06SOLiYRiz
D0PrQsiPqOnpEnO8I+k9SQ6UBGQlfkTned87D2QEH0q9JlppqOPgbMA99MkYR/ltDKtYtqnwhXoc
VKT/t7Hk9O59sQmCbYCNM+8Brn7js7DKMHTu8QG1+sYj3Bg6tNhuMmzKF9EnWHHy/75W/cVA4cak
nrAMseV/neiuQmASShxSD5p5Fbu8ps6SS6vo7kMaAmMbYAstdUsQTjrcX9zuH/8Uo3MyIHCs5DEz
F5cBjRwL1ulnkwruui9AzZ+0fUqWrKmCuDIwLW6J2t0P2AdvjRQoNhYOJs+iS/vM44sb7ZNtuC7n
1WEF84hFINqb2gKzU18vLHnFZUIr4ph8UcCjvmp0LRzCXHtQ52XQ9uJJP5SLLw1jAAn8mT779ueP
Jh7khC+CpU8+RbP13qyEv+6b92rK982Sl5QRJG+xHrNGturHkxRMpF69b4/dy3mT30bx7qVmR//3
s5tTjj0mmc18hjHj+5V4VdC3LhXkNvtPsvI/ufi0WFHBiEiiLxE3SxQ6ddW+LpPube5sPmgWpxAW
SVLUdcu6+Rcs6LWRjAqyx9c2blHaNNjP11lyMGqhLN4FqSdHCA8eo/mdAmcpJ6kb8jkj5BLCCP2n
0GApGhST0h8QrCnD5hd8OS8stCcXN9oFg3UKmSAC8893IMIkm/2pM0Pb4AlmkbsIjIwHtwneYeP9
3t9rrIM6g+Fylvh3Wdu+nnbBuLTSgH9A7Eh1SKAMjJ5o1blVB8mec4PX06g3P5x3pKUQHduUvD+C
jgQzaBysLfrn7icJeDYlLroEWDPto6UES+TCxuHp/ZpzdnWkuZu31XXVen+5Pjcu3MEFWgz4lC5O
+3PIVF0DPHXEbrq6KeMeMQ2msXuaAHnbFz7CWZTywgxFHZ2uCi61LVxtLPoSagTe3NFhcqy3Xti3
3V3ZwWjj9DUlPkCa2eLKzxG+zH4WFFeFlxqaJkZgs/Fu/X3wUTI7AzUZYOsCjcnMbZ3uWi4+bhIl
VX+ryD07jbfpDn+I/GjUfPFE0zkX6ZPOw0vQsXmIka2EgHwFlx2AUpuLWAAa7JgJD2z76Rv4/7gu
uF9S7aKNGnNCgsphuoiwWGedZmL0djc6JQR9CGNIV8mHcFdhXkX3tG3IR9pemzAca+ECHxCxp8Rr
ntjwLr239Cg/r2tEAsoWHh7/y6C7E9McTg+AZHfX9ZRV6+RDciSUUBMD4Bfp2DXPLzGgBsq14oVn
Lqp2gGzg31wWjEQQavA2cJen662PqmS7XkSD76OClsTbkqJEHh9qPOVDYonJP5RtQkJ1Zum6NPVq
k8UfsiF+/rrOMhQAP4DL/3tdo5LFWVIbF8umG3BzejuxsvXCSiMrBCtEcpF2wEW4RknNqbPVBb83
siGTd5lMAFhbFAhQJSgNGD8qM2Wjevfy3BJVdrp+tmJqfHpg6IIlAqUqW864fj7UW39Rh/ldXh2g
crhH97qIqJfwv0w/V1RMr5I5UeXhsji+qKEcv03CenvdZkTlpm64xo9MSRErgoS7injwCGVjuWnW
X9MuO74I586GtDtilnDeWr1wmwqxMPT0tNvtXuY1auFu762va6BTJgt5QmtFMHAaZUTQuB05Tl1e
v0o3RfCbfQuJbiGZgiRM4Ej3SeMREko/HrHIfdHnlHTOKl58c4hZfY2/8/rNxDPWq3h2pyBBw+Ii
QhZmxtO1R0h2skx3O/dOrPtF5n3wi/XHkHopnbnfwxX+PamDwR1m+8d0/rCIGlRrA0qNo8CNHDjE
hYrxTTSen3P4LFF37G+Dq1843y7MEUVogWnsyddxTIF28vkiyeelTyc8DD61M7srBoTzBS54sIjU
s0HRtBJfqQHwyuHHoCskcJlp+3w1u12vXQaz8YvpTv1SeQzO4CV4Y3L6wi9/ejeZk2d566+PhjhY
OidEfivw9TabYQEOElis1PEGlyFKY8sNhgCHga4Jabn+rGUxyc9k4lGrNj971D8vDv7w04vrt6gQ
9s3uCMZFG07nIU0WQDvzhs2VMYPQwORbfo/mMq2QoAILJAQcy7rb/Fao5/M9wKbSmTeLP2SSLahf
6hJBKXk5+zTdOV0+TRgaQ8LlkEOT//S6HYTYIMPBwZp0zbU0gQxb0H7GLENIIBAT9kzC5eS8URIH
YT6W0K9F9ZG49RdOuYuLUZoNgvKooceSfGdNgAfKOJg9COOQ3xM/7qze7+fdX6vN+mHf7vGZo0Yl
/MBl0nOS/ki65lbFB7bdT303/0f74uCD8K+OO8gVHrUqPXEUj6rBbOOk+3oTcsRteNgOdQx+NSe/
SAlR0woaJliXhCOdO/9DLgFiszLN+C5/SAutBld6fiFa9vd4IT6+rtFbEqyjgPDzw1Cl6i3RcKnc
ITsH2zLWPQ852ZHtxUxNsjyNJ+rOYeRDAOMPYFtvuVpkUUfVowg9Mk8shxBILGVNK13i/ebU9woO
VtKq+nzzL6FtVhlkPhXgj1VQ/FHtiPlCOiVLfxR+7zVxzIn4NA9omT6IfJhhASdeh2msEtrrX7Bl
uYTzwj0F9EFMjEjNG72ncbTKi4xI58G7Y0slBwFU42mBPydQSlWdaCcyTJdltYZb1vqQU/0LRCw9
krNH5uNXwHmgGfOoonM2y3XdznNKARgnyZq2+pH9hCjkWuqmz1qDlTPgFK9UbaJFY5Qk7OL2LrtR
nRLPL6eL+wMWdYyMYJJiwT66tiopmoIywDO3r7xnCTm8j6iltFTM6BJ9oSx8WFr3dl2AeJ2b3UsB
plZRkKjjTWWGXn6OsF2w7ZC9nDGnH7X9hVPM3GY/94zeZNbqxISqdFKeda4cQO0Np7UqcYYmWroo
2cFXFd/wC431hRoYa1akpXPuGWjsCMGJcbyLm2a7tycp5xcJHE9qp2GKgEJdY2pcswV619ic4tv/
QT3Dydf9F3Z57eKjFYZghJgmXRaGYOPrWsFXDYjrs6NdgwSFbaQkL5XZ5l7mCAkBniKpic2cZ8x3
mZMqJVX9Vbti/B//G0CJIWnis+ypNQI77h8/QWpcwiEOkOboYwQolS2zPqGKlIdCFUWeM077Fj85
ke5zHC+FKIl0OLiJEjVD9f5/X/Jw7RPm60RvcDKO6tu2O+zSPgzR9HFR23VzG3gFLA4eULO5XW69
300AzWRe+Sh6gCanAxMwIzJEGZq4TDNfLy35x9c1Rvqz/aLojhhx4qXLrq7kByYravz0EKX3k1uQ
phQ6qnkFvoQOOv4Tlg7V9d91VxQ21MeUMmSVnJUPG6cuKcDZHjB4Kdbrm0N2vA5T/7vR5KAzyPdA
eI1ga2NuY4+nzq88YFaO5Kdf7677Jnk/8QwvbKl0xhzO4sQBioxOZwhV21k5qw+DiSInoHLFkyNg
MAJiNe75jjpRWzyTJpllal0ZW9TFKE18WxyWVNr8C9MtOr8ZpmkwvmKfQns2Krk4fsB22RJNHCGC
QL5HdgBjJ8fmdVX8dSxr3keaZR26jLz1Pm7c9fUsi26dPU1DQHWhiKWJe3Zh80JmTLsSz+IQ07Lx
vAZHqzJebagE5kyvlISADFYuKhqBylco5/TXRZl/cQ7QgDyvgwR8YtlKWFhVUxXNpSOI67EBKDxq
RoBPS9S49zynquApR+3shYMTARoyRonsEofcvYEuAw8TS2NSxLOuJBWaC2R+3CSza6R9NxXKGBnL
/kKNemGRSeGCbwMSHXDB0Q0LQnheXbWHKWpZfdyoOcw3xgw3PLb3GsMrlLZjFbm747dkT2Kz28Gt
1YSza7Asa8mB4zRSJfgLl3ehJUkCUwkzPeZ5jrpPJyiTsPFkzqcSmnAjXVXistlTTogjVeL5nW4X
X0WLUsNZ4UhoLQeoSLWkT/o/LzAhVvgIg//hpXg2YydGulius72NWqVmSn9QpUPM9MVYkKxS41V3
SX3DOFsvphRtJ8tVtGzfRWP8V9c1o8tAYZVQ0D9dYMXezfzaqV2LBtGgUq2GsfQ7DL6XRBgCw0gP
Ly1qWK0e0t3yL6X+5fPtbZN/bRkqTWvTLuC6aJHZwHBm4nTEIWJ0WXlRZ4fdyjErBcmELGhBFrXw
5ND25oAkHfZL2s5M6o0O8HR+11GXv5AjfXVw7vZYLw6VD4DCUn6IWm9TiJbtD0+LjBD1nxJLgclx
URvtuXGTNX5TxjMiB1hvKHDyhLbtZCRl1E90yvZ8I7+77qLMfWPYjmxIJIK7MlJ6zYFBOnO34Tkg
dh3ynHkAey8mNHLTXzEhQ9ER/qaBDr3O3bJafmyhyha1+73KvP4qcKnusOMxizxtSG2ilksmLoBj
QT/v37VZXdw4O7JFJ9bSed/65CaMD+kAs6LZYrOeG0ihlstmufhias+STV7acHPgioripwhym+P9
oDukK+errXVPpFb0KZM4xYUiArIc8pkZWwISrDO66D7c498+z81rVfW8SVLkyB9iixMCNmgcqipC
w8UUAxRxMIYZHnMf8iH/1ciHi6ISRM+MpyD1xNOVnvm4i1Fk5IiSkYmyMciw1vy7kDaGEJN0XYLJ
xBTQBp+0zKTI79RoVjuoiEvZakrfcUFrFAJyRsxWYGkrJ2d0XVnR5t5831rZvPR3d/jZf8bVH1Cn
/LD0Z++LMH3lbtGlYxxjGwQumcoPVU6hYkAFkAQr5ikbQJKG2QqbyPML7sxoQZ0G3mgJ6hgORyRR
o2tsd9Tny/XiLs/IY6xvYBpe2/nIZSZbgLEU3ImzUmZumFt8kUNzzq0Kg+om7Yq34pN3GXEbUg6H
5QdpFIOa906skOmG0p7laJeQNQzcSCzLaHhHuxpHaVQmh2LD/cLiBUMI8wU/wNrkWaPdRMaKXT/Y
iVIMu8X6r3x++B0pHQmEpJYY4w5SjdxutEBVG5nG9cBEHOO2U9cZzNkcNRSqAyi1JCiriRE9onkR
ueWriWegg/7sZ8L+FtNBqieQ5KfPoA/7PIoX7WC47CbQD2R4mzvYA/MZhzWZM8hdawiFoXISjwhL
qhPMKxb7sEExohGhECAgiKaa5vmFzYlKnVOOsoXmxh1VBGRLNgunzmZ32G7CXSOdWTqRn1/54Pr3
aEH4wNdBGjLoP/icSBNS+rfDVz6Ue0ROyzfl4ZZfKDsQgkjfkTMYw077x2d9MCHIIPr4qfsYFB+W
PZu8ZkNH4TF8/SnveKz56P/k31ITd9QVE5HX/Z+D9OO//+Q32yMoycuKn40ZJyIQvg6Cj+Jwi7CD
f2X75zNKDn223+EzH/j6+Neg+Xh+kVyQZtKKqOyZoceCTTMa+ADJLRf7QxoZUR920tuuCX5T+0bm
099iE8kwVfYeUh+nGELLrq/mJFBVlG/6b4BsrwTM6eSQQ0Ja46KcQlGSd8CK/6mMw7NLJoXK6kDq
9cbSQ0CvjMNynDEOSt5O672xZLvwBsiO0GjPGGyNSuGi8fdRuN4F5qDK8jFSIEoj9x5FEr/kT/Bz
ebG2hl9JcP94QQk9Ze3kPhOgA0R4LaRhaQ16Iz4PSyv5xsefv1hi+q6f6iJW3FV6eKHfsF+sOT7U
X1EY8a2sMj6w/PgsSwZW0B77JxzjtLL5xd/LaucD8ib9qyw/NLn8scT5q4aFPlzf8JVvGK5s+KDP
nS6Qv2n4fb0Guf7ixx+4lOE37dqevBHDNf18KfiQ7wCO9A7wga+uA6fP1FHDV5Y/f8zLwZ8NLwpf
eW3wTUGBKNHU8Ivve/zBXqXTF96fsr7V+8NL8vMVGrRRwyvEq+J0L77rxfIxw9R7NrxAfNPwAvGB
t2f41+FDstL3uH/qG+27hrdr+Bo0t/w5X1kp/Z+6EJhi/INfvLpcDa8x16vf/XlBfOj/5Av/tcdf
h3/lb+E39XfZW81vDn/pzw+na+GfwyXw9/OHfOYq+PX8W39haAVpzmdiJSYQToej0iaYVfXaW9b5
+7Lv6xeWwq3TuEzBuZbtFzfiiGKwK7cToc1hLPAcwiiuAbxDD8GeAgLUWcB570wF51w6jPHKBb9F
gcLMajxlqfx1U+zqiCluyKETN2+7+fqdfEJCnKwzIKUe6EY+vfLtkYpcwVgppicMq6FKUvTAKLGs
Q7VswsPEFBKTRAyrtEs/1aj4ZUjRrTN8iwaCRDXjP4orvnCWaQHnpVtOL8dfAsFEBqmjW+748xVp
L+EGFpo0QbRvAJ1dmH5Od+mf5hCLj+4J7FTpo1PYrBsogSQXPAUdORgzTvTARm8ZlQoqcnHaha5D
vsfoCK6OUMaDfL22i0uL9HPS4DqW9tTe1IouzY88D8z+RPmUHsufRjP16NSVkQZ6Zc6u3DlDIcVD
lj+CkBh8XUTzkGpcFotiRGn5yDe7SDli0Nt1pMyEu/JvbExIg9/pNRYBgxeK4Yyzm9LCnFnUUpzO
qKAROOFfx487KoyyLjx2c/67FPP9N+Wj51iWiW4rm1rj0pCOkWPFiDt4/yXZ7l+lHs8jXMCsxvkB
P0gxxdPEZQcvrs13mAOv2vg3Uex9lx91vJx90vNSha1UKy3WdLX/WjfV74oeKIgaGLy58aQGv5oG
/S8wOeimaKnwl+N/4RleXAXBZt+VZAgT/ZrtvM9F9aU5EnMICyvNSEJIELWEC0yvBCIr+Czdkpws
M5G6gc+RLB8oxj+7nmTXCJ2p929Mfn1gLgCIVGDkQsBE/x9MoDHMnLKzv3D9kI5hqwP94ZyNCevT
6jXoZjv/sKi4foB4eYqnPQl45DnrQZ2iiGS5LzcArTrapbdmzwY70T22bNjMh1OIeGxv9wp6KTrO
Nd1txyNZzp4KJcj8fzk70yYpjmsN/yFVRHXX/rV7FhhACCQw+EsFBpNde9e+/Pr7vDmSLtPMnbFv
hG1ZLD3VlZknz/IuKPA+W6Nddgc552TdPDkjF4axtHofPn19wt/JP6XkhuTM/YjBIae9p56wOAtO
vJTNxX60HIkp+mZQtkVGx3ZHUHetGUyypZ6F5VlU9A8nXQ+WULSSbgMKZBp3+VrHlARujPs3glNY
rRlVf1KYj1s2RJOjgwezvNDcKiTzoz8gVQM1qUXltNGWsa0Eri34cU9nQ2c/hllnwj8FGbUcGjCb
ilBlTgxvEIkSvl9COj6VZwEiSJwuO6tAdFWavqrmpd0hBJGWq4MH4DFscX3MNCT2G4Xrl+cbuZcN
rfs3IhcVfIMgfFlo4A8TH4cytXWbPsXCGeWdmDl0QYxzS9S7JUmgXpa00NFIvxajSlNY1Xl/K5Ux
JxP3v4i8V+qSaHzg5CNAHnh8z7azAhWil+snYiYxmvE+5PqHG8s5x+2+C9LsnXRsYybFklq0YmA8
q6CoGvjrLiwWSkyosigC3M0zMyyRR/40dNGCmQIRCAbxQoXo7/xtAAJsFAW2m7liZV0Y2hawx72o
oZfuJ2YWfwhY6MfA6AWwkTHghIeK3bZ/DaZRerhrFrrwCMUqlKuc4L7gLoCnIkfSkkYTN5ysoUQx
lLmnejg67c9zlmy/4eFrQ0ueqI9xOYSln5ridcfNN6Uei7w7kWGnZXY9DQixFCGl8H7j4osAtffO
R6v4V5xQjMGAxLuSnneOLSO9El5HtMXfXA8U2WzoX2whc/i8n45FxGXnZNt4m2+n6MpkErEWLRht
A6dJh1eLtx4wzvCOZlcUN02cnI5uRifbXwCkL6JrD/Xp3RyMqDm4W3k9R6f12A59fljPg480VlN+
9mM8/6Zwca+nxo9fFm5bvlb9FIUwgxnBpVcRg/dnEgOrdP3Ue7tIDKIwBPGS5CmifvQ/dshN+LKC
KzqbHkjpgj7mbv/vYAYRB0anyNrh5blLvcOISN281G9rTIMEdhEtXvFMI7lInE6JnjqG2I0To9qK
YiUxUDnqUhZsoKvIOsh7tEkVkuIB9njCHeAN2FidsTLPty/qMsf63qg0FOAN4s6wOuBrZmd1b/qm
P91KdEf0996gJrUT9YPEz+pjDcsX0+BoQCtRViVS/erH6JvbIJMhBjGqkt92Qf/bOTD4bVdfhceU
BSMK6RAqJc4/S5hEvwJyRPACm0MipSVxjXu5RSS1UBWwXgSoHkTL+K/TaTAHnA3eS9FXamiux88z
gxMfYm/5ohCZn5NvQih0XMT/XeZPtNNBQBOPywn8/yWqYxvhgXZJVljvqKIG1cGqqRven0gMmknu
fTV5gMy4EPe2vi+a2ioyC6vgDHyjAo2juuSPKhF/+gEvvRXuH9BOlFE+jWlLPAxwm5+Xu7zC3Tru
6NP7WU61XfA0h9bvzTXk93/Eu2a7jSvis5go3sQcvus4TX3M+iNdfvAgVhyLBYNQBJxp1S9QB0zg
3/QZeKhp/70fwuD3wokxfgk8VMhO9VUx+Odj0SD0mQ7udXxmRZpIn4LCYZ+yyg1O12C/uZhjX8vF
BeWtK7UTYI7DNoOplhZ5xz3hcbr7efnS9NXXHaTrQxoGuFBIGDOGFFNHzQS19VnNmktVPvviUAyE
GLGHP0budPHi6tYZyt7J3umenssIv7IhvLXTeFo3YrfZYZbGfQDv5Ykpn4k5oyKKwPGCn5Kbkv2y
2sr5CXIg+A9ppxc+Goje+iYvh394oPSfXvL/48kDKAxCzTCIvnzykzu2QbyhfE6qHNEvimisN6d/
atrlTvcUehkJoyr0vkHpQYdRp9heJEP8rQnQP2T0K7ljnWYV5n143+zOKU5EWPnvR9P3bxwxO9LU
yNqBPHzuPE29vB/a4o36ShKYVJLnL+BrSF3UF1bhJFbDlJrjkK3v1QcTuFzZjKiEWYv9QXl6+fT7
fCT5RJnxh+e6SD63vi/dfRtXb3SZCpJR1Ng+hGwAIT0JTzZlplcnsJsKNQ0u9N7uR+YQ4iSrlD6b
0msdLy8TIBl0Heg0ohZ90WTf0mXdLcifvZMgZxMRhQMxu3keCkC3WD/Mo0CBwtgQW3pfaizOZ42i
5DplGcUstGrjoicnVAEl/LSk9qYTMUvKok+/ystZi11i2iQkyjTRUXi7AOZ561aWLZyH1yKJS5yf
yuKT2WdYLKFzaaAAWZoNBLd4t375C9jlymjWjTpUA5gGzgGhQ9LtToN8JHOE5yXJLquln57zYsmj
fudk+TZvCKTjmCFMJSmf5OCVJorv/NdN6orvBf3wHsp0j0yOK3AAM1hJHrbB3NVWUn9CrkQwtdIU
pJaSgXi+JLGzlcttQU5GKcH4b0fS9/AY1cFpKk71ML8p0Ky7c8/ISPstPjowcYq1IJ9qq5Uxy1rf
SWgFAZ7zIe7nT+6MQUPjEyUM11HTVPnvvrNzoahWxU29N9nR6QTRSlNzhT2Y+SDC7yZ5ojZ8Tw/E
XM3B1L0umuRMcsytMJHm9a5q4TK5ceuIoVm1eK9tKbRje/UUy9dFh/5JrQQhJkcz0z5+aRNhob/8
gewibtmabkaY7c8KQ8o6iu17n0IN0OAFckdN3V1OyJoxDfemnUfSx2e5Z2S65nb7vrnkMJIFmaVu
iJvQXJt/xhuEApG7/ZU8sD8zly7CGLkZ2nFOypXi5vG3umIo6aF7WLdI+zWYzRy3LPRvllUN+nH5
vWsgXZu5jK+bmhvI30NLiCs1N8Ma7942SI7eQqLrjfAanjlKun8ulpkOPVUxXBwV9BcjQfwkqrFY
AH71C/6LuE0J+NHE1Fx+h64f/SBxcTSvVCImJNQMQMbJTy9P59/9iAi/12tni0i0VKmvmK81ajwH
h7vDm2PwgM/Cjy6bkTpZPz72JTSXTs0wVYhlvW5GZAjjhpzezdPz0W+1cEWDdLFxXZBaKPT3QfKt
aVpefZuUt6ZNw1d+ArGziWmzFHvwBCXsDvhIOMmniGWhD4meVoIcldllxZXTkVeCFvWOfu4hbThy
o5T0LObT7nuc0B1s+X3ykD8KIKaHZnNO8HFpmcUxieyODW9697fKjcubfEC6temgtbBJfJwCohlY
v9SJtHFE2m36lm8TkB+PwX57sS/2AyBacuai7QbS+CR7NZ97GBSVWxB+8+Kq2Mjo+2n+VIwcvH7j
J7gndPgQ7eC4gIvBoKu9svsKV3h+nksQ5BN5Sxs5Uh7x1YslNFdmwZ0gwds9d6voCm0fyrAWnU5q
mI+mJ/1CnL9nyFpzmEImMW7IuUNMjufw2bQuE9Wj30Tm4PV8OGqMIaBZnsY/V1/znLPTwUS7jsbg
/KZbsPIsYF570i/iKkQc41yV72fULa82Uw5oH7AYtJGKG+OqnhXfwSWZdEtelNsU7hX4NwBeMbZS
3kZG6IxZcrPF8Tcv4m11u7U41qkG01nXoroNKwutU8YEU/ti2/nzdZ2wTMLiFGh3H7qMp903TYko
mQtfExAxJjMcymi3eC+3ZNe/75J8Q493/WJAyGBl5c3XT5/ES7PE+y0N6SzZM239GeMatcvMD6e1
EnXT55OpecNcGGf6A/jHiq83eyiGAVReg9NNep6v4Z+7uD4SuMQMUhNAAgQomyJuNhDuBNHqwOuq
bFOiSyr6UYRvnUcZMuoCkgFjBw1G/3zeTv2xHBI5TuQJpJQC4vOibJiyvbNWQAIhWFlWqUW2uGXO
SZNbIkmF1VHQP0+IHtLXmHcImddUOWW0O4TZ6dXoODfKgqKKGkISOXW5wl8b7WjSCZ3P9YIEdPJc
WvRYugaQIwiQigN9BuXl4f3nzG1UmPm0f60LSgjH2UHsRU53RSQxfA4XXEDIOTJSkDyTv7+XOdW9
rC6zzHSeVxu6nJ5qm1CBgSNkYEG6dqknvPnz6vVF7d7btsAVi2mqmpauiJMDcAHBpOamuJ7K4wQX
Vb7eM0aRiZ1sP2SFJfK2UFM+KDkJlvgFOTp5scA8fg3MD5RRQZFHG/WwDN3vVgOIvvU7SAnv1T0S
89FbUG8nzRNBtN6nH58+EJfsFPtNafy5LEMI+ii4vJr65ZS0a0+WB2RS8KOiAWOaE+pNgCgIu1tT
AZVQYrW6xjnOmHQ3TClmHL6aAAWHio4bZmAmqzH1jph+MzSG0ilPrCYg9viMy4Q4lrZ1jI+olXoQ
+liSDoOh8WgTLfFLfAx+HLphgNyTyr9tTie8MqEugMaQ9pWIxk1EZlAj7Y0pwBExKPeolvwEcVF6
Bs934x/do/jcIWIRMU5Ac+PhHvW8djmV+/P5jVVNQUdHeFLbNoB2bH0MNfthxqkAKr6NJYxp5ShB
nIaj/6e9x9Mr99ixR6lL4zTaoRJPefhcuU8XOZzj/WuVOkL3yXlUXgc69WbHAsE2DRb/2E3eHgNv
Lr7hXglEbRsNp1LnfDv66a0Vvc0QRASOk6PoJG6B53DX0kZ4HnBkuQ0X2RDKlPwH20PC62W8oj1a
7Mjb6LDz4OqquyHXq8F80+oJgIUVZ3Auy69W0zotv3ZghrTCOnz/AQRPb+rygRgVkR6ywpjjXLxJ
qOZLVwQuuAgqCLcB+SQfVqKQADUytbI2ZBx6qQxprCKqjzS4RUESLl3RcYOd9fQKE3J+ejCIqpIL
1uCUmdDF4YyCyW2Daj+88efZex2f5Kq50QHyB8c7TjlXsoYWcbMbrkiYk7v+xP/zNk0eaMTaTEqn
0N6ylWc+Rl7c0FJFCDSqlEY5NmeGBVzs+mO/UQ3063i+LnJE24fEoDzA1V+UEi8YnJmUL92/62ZS
BKfkUl/VpKr88dZ1uWsKVFJvZYgqI1zTFMGxyEmTAh7XXWmZNhH3TUIYVSxxq6YFOkHiV04DNQ2G
JEc7kNtKNEflR4vsT42mA+lBncNH7lFLeGGi5msfkUH3I6gnD8bcopw+6te7po09AJNRQppH+jDO
422x0bvyw/KrP9J3j13u8tb53LCxr5ozDDm4K05CEsrlXmAWQxw6xWY71H35a2Eycq9l+ZJvwOEy
6TDvyCDnyGkRXySPazYyNP9MMeF2GhKupOeFX7pXcUAlw2/wsXsSBxlM6rL1naqxUX0qz/G1+g5N
1UKyA6Jz21d8tL9RxyBSfDracsQUM9/ZENz8gn5P0bWYckzv8ro7wp7fXbt7ppLnhYqPBAxOttLN
gTpNLon3NXdPqlb0Zn9gWk3mfObj+5BRoh9SkUdlHB7zKIu4ziRuGXo+HTH1EU/0k2XU2fRTelUP
QXmbj3H2isyCvRHz3eJMsq6NBsQR3O9mB897zslNtz1/v/HzP6wuU8tbiavz6XY6+95tN5AAi7b/
9AG5JL5zee3lw5GAque2/llqy1uyZqqpq1TiN6nzUQ5K6vrEeGr1BbsyNhEQCjk14sJT7/w3QbBd
WSYwUz1Qgn8wNr0TqdIX+bvfx99UbRQD5CvQljLv8DNyWllN+SnpfKhvS6YFGkTzH3WsuwA/qpyR
UwSRuIabaUh6M+8wdSrPUMwiRX69W6LPXsQEQyHMc58DEl4qQtk3AY0SJwcqGMFOH14GEGPqatgV
khFnaqNW/y7f4+6CcrEdu8refiHzYOwqZIvN7qk9/zAx28HHJu0vr0jpxk/DfLVB4n16te4nvw/j
LGNXgTLx88IT4ZLP0o1LN+yrccOvvm+v/PDkvopXIlYfeNu3Yrcl5NZ0QBA+Px+p0VdUCCjjmnVr
3kFynD9YnYKoY0LflBnU3jz/lQ1bUi/lHRIDbn+M99iMNkMxM+OleJuT3PkCa7/+t83dijzt7xqn
Lix6xjYEpvOCRMEZHz7fCYkgHlFnjvip7u48MHcxM+B5ol4/Lgs+dXPwsRi8lp54S1k4ZyuLvfCE
zVcnc/prDAnrA0a0t+zW5WbygLTLF8Z1mZRFCfXYFnJ65mXi18OWCpMpK332rAY7Qo+j97kLtz2K
5ZRcGMNyoBnI9PjGUCwWDVq4Rc/7Wb3iXbgf/+03wekf8lvIA45eHTHTm1qeooi4t/uGz5mDtYWY
xneyklsLdfI8syvnHgt748zNqz6jLZMR5d3wzDSvhHvVnYi0HR9Wh/75OkF6Hdgf1ZyZCdemJWzF
6+y9nBciDNGYKZMDdGpPJMZJZPw+G3aUKeqvUj5xR7VYDY8SA4t+4XZn/qcO4099sX4Zejpcnety
sXjkeBok7KkrTU2UDom0MnaJJyKHcbl8MOBO0fVE+LeY6UOdgrdzuriHJvPK29j4703VNa8MujtH
Z0U+FcFQW+ND9eemK7LOpWXORUa5sRwQoTiDvR74xiMBPq/MDYIeyY0V+S4kSDB76Ud3U8ciocgz
oaQyPNihqvsIH/RAavpHLkiZAxN//hWL3uvep5PEO2R7THF/TQm2BxzI7dGNVPAsS8jwhDSXpfoO
+Ph8jOaqvfUxQMW6kpTL0Ft1cgp7THqQ0ECVjqkpf94F5B9HrXsFYZQxqUBTPUvZ9/YLEH16phO0
jagwak2uUUOLEYlixcLP9JMZA3lpDCReV0XghFcqKaQa7W48PpiI9jZuKhy9Q9Pe9qPJrvuS8O07
LS9U8cE7MTgGhr7e9SMNsybiTceYXV9RyHtvfZ+7ZRjW0+HUh99mg0ZrH7rldphjlkZk9Dlt1pe0
IoojoH7/pulCIBdrfnrXFFyjpiiSuzgbuk/nuXC/Tt0U0ZRcxtsGWPrv/qzJcJKioTIyp2pc4Hgm
7a/zRN8btcOj1yfzVej322Epi38wgqKrtnLG82UpjrE/fdqKdjpODlQPp0Vb8axzYvhG93LSBLoD
Zgy02MhN3DN3GllHe1v4tCxoaocANtQkdDiR7ugYZuO4E8eGj1R/szgN9FXC+kO/DeSNYc1f17zN
UFORVtHbH9NvMu+YT+ceEVhSJoB3b83Eb/clQJO5/lpkOh8JOZJ75mOZ0LP/hpbHCtPtVe9KBJh8
+hivbKUtUiur2qg49ziTNOdzi8UlPYsyaxiv016i5kKEZaWyN9AlAN6qrdSxgQsvJnPBmPRWjQ4v
I7zIt7sYMST2c8513ybfMBX5aEr+Zco3NqJQYjIxz2ElewLJ1DxXk/Vo27YpD1i6L+jk0V/aeNQG
vo9Za85FvffeumUb38Yzi8ZezGRAyPfALOam2JL411PlbG+7alu/Nu0ykCyMUfuveR+eRtIgBtOm
2h33Fa1YN+Orm0B7Nx/b382wa80xasuMBltZ3HRKRRyX9teumV5ES/LN25f5J+k6+BkNQr/beCY2
8XZ2h6sm5mW4I9seE8fkmHu0zx2k8KaUkYxamJtDg4+0cL1zE/K8uuU88fgI/W2I+hWM7NUqLwZ2
w1wNHnCYrnwfRaf2JqgSXCizYP+OUQ5rbyKGoWZ2thegknqEGRasHk6p/8JpzuSOG104HKGS7H78
7Tre+yYklyoMQqseGWnjKxls+Lc16WUoXP421ztaq00qSXnsN1pCXFfW5iZqOYudhPrdjkqKr/CZ
ZBrBnhG/XZctGeV0wv0TsXFa6APycmjAGsnh22Q2I31bvOAb1O3+OM1qghcclAbTPRE1be8wStma
taHM3JXIux/sB3kEiyOH8GQ4Qvu0wrMkr8muY1LsPdUJWBk0e/fKU72YghTGO05SjmYXTOjU/TT9
lL9xFvwmcV6jvRPTR90M46WlZhMDDbnt66n5QP7MjlzMP+tdE1/PLfuaIOK9nBpipL3+ALY1VOE6
OvIz3SEiyhT6Nlz229W8cKETVzGx8GtCnEn6jP5j6v/BNJ/yo6idIb/yO2qsaJq8l543Nq+2NMmg
F/Fmve28vuT75p9O47q72nlbe1cY8haymM0cu4ILxpxBP6YbHzZ5k4N/UYPo0VKuxyxtxuuOXPuG
1l36li9IWUOXgsNSeF8dNGAAEO2923Id5kPF18cbg8u2W9nWlP0dCAD6cm64fHAmMqIp7Vnhkym3
fyVV6P/m9PqAtE5IEviNzevL11E19ytHG6PwlJOWn/V5Iw+5nX3Cchdxh3YxwfGX7hx27Upx+RoW
e3Q1OUQOgbt+qYeoDXbpaX5tkHNko46EqxNNobwjStp+7y9d5lOTZN342k/Sj35NKdNkBKJ9Rm6G
/Io3EVk7/LEO03warq1mvz9v33/pAm9fjN02IZlKLG42vgKz+kbAnva2DpL0S+SRhPxSjy0BzWum
1yCb60O5JumLnCENQBoQVbMZrpuIdyKwYxtn/ffWTenC73XrrMUKR4noVAAHuDK0dvhjvCCd8XlT
PbAjoWuC3XdbHTQ4gV2bml+38woxw9xuCf8RaXDQBaRGDuSdq+aEj7cHpsJLw+awbVXxthvr8RUy
D1zyIXpV0Jyy+78waW4WJ8X+jY/EE6Ze3Ccns7yuk2V69ctEJt745Xl+nbRNdZzaODmUO1xFTiao
nxk/PdJwgd1OdeTFwn+xzx4WB1vS5A7oCYAvgBokglEU7hftETpyd1I1E9/TQoNQ62kypI5G6TYC
wpS26rN9Dds9vawDMJ2j7Zhg/PcTr71uK4YbbGkkjZBMVVEaZ4AYKNeEt+xg1zhp+jEHKCk8h5Qx
5PEhIJSPKDA6Ea9UuYmRL+4IEF71aJrF/W67jKja2l9Di8EO1aHPxS2nqWcuKRiIEPISZpDroaWC
ZyAVQnK7GrdO/FatAhhjb3XJmhH3cRpQM1YPIu8WhkYkqEhBgqwmVEDHDDqZILVCPAo50GRkINbk
JgVjiywhJNfPkfXxow9qQETxhOJtPt9Pt0oFP71Zn+GnyA0wyy7KwG5XDOlun7vvzAj8gZX2S17Y
AJREZEPoSzJJmgnFFq5B+811Fqs3JLinhT6uvFie1UnBrAPfkMW6vthfNt2iItipAr13AdBUPlvw
mfA0Hp1rBLQkNKxdpA6ZuthqeSsySDBHKqH9QPsRNxNFGjdRTwFBvRkYdWry415X/p8cKumwqMKW
iK7ECIVjKZg8n0qCWvgyWknURejsTPKtZkW1QlsKfT+hDPP85xARlzwGFdkhUjI+tStOfrtLZHNE
qOjXdd29Fma496cXRZ5/szoW5FMiX4gYhnTQzbZ6H/4y0hQZDHrlbxauAeLIql8hz/N0cf1Il3pP
lOGYhxIGoi388IzXwfk0zNNYvJaxup2kyEezwlSCDsgK/nKsfOwRNP0EnQqI16zl1xLUAOTs8reu
XT7YNvXzukA/N1ep9iHLY3gGMIt29cMH84Y1L7eFB5vD+V24RB+zZE8eifyz3xMhjTF3bg8BEok4
kSx0smYkLLCYKBkZ4nEDCGuS5wvh4Ol39ggy9uGjXcRFxy9jIg+OnCL6SclfRL84o9MaTBSdDHdS
4grgIfmYaNdLaDQWHpiTJD0VtTItCRAwjBSOrebszImgGyQDDxf5J6uqNRFimO5bdiW7XoSCfkKz
2qM3J7BkNyO1Cd3bVNVX0ZTlvCpkktzKNPjQn8ni5HcMIW8lbS92vaaJ/69xx8OXcrmRCjdqZndr
/tAmFwBVntDzGaYIZEAD7UWMX30xiwKtIBkJHomDrWAgHexIkYj+A5iP0PkPQ5sHcmqfINysi+Mn
z2pEXU+jtzKGyXV9M2S6N36C+40ouyoacZXRbEbOA33xPuTmDvvuTTZ2b/wdAGVBHEWScGVYsh8+
iY4j40+cNms6omCTBrKEbqKuFNJT+Psa+XSBtP57iQtiiQ9iEWEXz3URGbts7W9J0JtpyJx3AgWb
ESA6xFMBqhpuB3GiYkNHxUdcSPNmbZgf5VlzCSqo10j1+kyb7lKQQE/GlcwUhkAiYuzFvMtxCmfN
kjxEkaQk0wpvLcR+D/6Lk9hUExOSDBVlNMUrEPFr/oeyBU3sajRjdRHKDvnpk/pIdPNJYKCnQ16i
3/uTiMOpbZMxHQPsirnNpUfAveZ2mILY25/Ty32qOXGMfTd2Ph+YJv2hC1oRRDO4iCtGQ4unn8va
PT/clDwXkyMgkF60Q0zlYXCrwxWwYe/kf2cySnyl7SetBBFV5RjnbhVqWfw7Pp6CcYGE/0Pa7DM+
Fv2fUyV3yBmqDkfLIRASHKa8PzmfrbIPUAIL+dymD2gx34tUQi2ODVlNDC5fCXDTgqc/86WxkBGZ
pmbc0qHCI7nZbSBppznHGActFQGyI9TF9DoEkbO2GJCycpre3KI+lQP14NMv6rFNFUTAiULdATE3
6MMX5fV+VyeAU14bF10xBpWIrFzbSTIS4QLiFvR3/U67nKsJtSBrd0QE4nS+zQmf/71Uljb6g2e6
CP+1M51LnjWD+ccRlCjjn2E+xj1BCyTvAQHfNbSWL1SzgQ0mha4RKrZWGNB5xAJ4+l1dCkj89FwX
ETif67yiFVC/n3u69owjZ9pCB4Cidz4qHNZgXJPnJL0D3/9BXVJB+tMqftkuTP6YPKv7YS/SnEYb
9roSmZYkoTDrdbw8t7g/X/E+64qvLvk8xYwl7vxAI8qLxG2Gc7+8QUOpPvYTo2iHZEh4Qg1QmT0w
QK0REZ6vrOoYc3/NmIoF4NS4fRfcWqCf5y+zx14lTxbu3SiOGexeyux5S1dvM930N1Joc/clvKYA
TDXoBYPHFmC6OyuHNo2fTmv2exf7gLhYZ9ZaVMbeJf+08mPLByvDhOiJLNQkN+9M89Xze9KCai8C
SgigmljHMyfMfB+eE2cFPzJHmf9Ot6/gGOq+SYBiN+YvOimDkNbJmU6BTwE5zna0lrFI12sWaqZx
xt/noXvZbN2v7vBZYHcl3k3E9yI4zysJ9rwCSOHAKTox+2X44ZIxKydXr0uUZ0GZdPTcMvrm82Np
5n9QPq8L8+ysL5AG/M3TzHJq9D9KuIUUEBpc1/Kkj8LiXGCOjbcrKQ3Zf8tCSLomETVcDmZkqniT
/5GpzKNLnwhx7VFpAr2+OEXeOgzxEs104FX0JlA7wV3GtIMlryrqro+sfr8jMaPYnyFHixk2Q4ls
WGFdI1KDLGLal1ZGHtJDhCgrvXu4Kcn6RYXR0+f+kXQUYV0A1xjoEZegqjxc+2ifApKN+g3bGxRh
7Awn/UYsfxPXQH5VwKHFKkCUpsrSrIxP57dmiEH5wb3AK0VzzB7RFtrMn1TFurC0TES2ZEYtPHkp
RZSEKiSQTwPrKEcQJdsyu1PqpltIar3WQYnArFO5uVSs6JJFDbUDf07CERKHpe3+IueV5SBXpfko
ru2E4PxzwUU7/uJERC7wc1IkbID23gVrMw9ig+pwur4x+DI2IVuSomaLxxcDnSczU4jB1rfGQKla
3NOHsq/+6XXb3Vbd9xIQVP7t6ZV6bG9hMh+6uz1ilAB6L1aqi2jDRYGzvnNXVEAATFn+F1e/Jss6
jJY5ify7yNKiElnzdiR0RHmV1IxSJ2mpKUURDVDpU4QwozSycjRln37ex9InDG1hxvheEO6QxHm4
s7yyTMCoVRSHwfzOZ1wi2eF+B0YLtGLhQf2hINUuwqXnqPJdbBLdwH+x0e05bgGaPvNgPyf1fsSO
p2GxoxEYXSoDeOXZmzzP2b3Z6vMhaJ0rCe32a0o3uLi2uR25kvIkbfct/TS55SupMsS9NLnJDui/
SNPWZjrPWhU8us47QIA4edFUYax+8d5QdJu8McyA3oTvJT5aVECr0HMSvkApnk6lpKeEgZNFgIsP
lWbsc04bhXXXNWdhE9LGkv2gWhQeDo6WTwDK6Zn3+chNzPv83we+2JhT6TlTvxT5a1UVUeG8TPr9
tUAA0hOLPU448hb2AQGlxDUEvBVc5UZliieurrowHpAU2j8T2h6B3bLOKB7inEfSBQX74YvswmIy
0cg4VIe4r6glABIWEet8YiIGVxeUYLaAlmZ7+nRQRbgFbv5ZraImhfiyQYaBjzan09Xc0DpKsEah
To40Hp6qrz0EawUkKXOIfYwsGDDWe4u6XLR32llPv+pL3QiyNM4+qnoUpKAafjpTtRdOw7QlsMnP
jblxfQbzpiyAG/REbt8BFlXA0brqwbEd8vnsHAc//qcfqMU8APwvID/gzke1UNEDiAdhgObk43ZK
F+aoDTzwqAYjwRym2XPDwgj8JMWOOAMT5G7OavByZi5kcgYjNLVPdwSr/q52aalYAkg0l+bGC5kh
1cBObmokBg96O9GzbpKPoNQogGQzQnaP/eDlTVtvZuzJDr03ylebmf+eoB6qZWCyCr606tiNyaDw
02cS0vEtktnoq+JOzWVGtXZTrHxfA7lNngZcyfe1L39WaqtqoFnMjcRKivldt+tug227Uwlqe7RJ
8tF00ztLPOUSW4i7CBBAWmmrV0PrIOckSp3eBNOKg9pcuhJ0lAUmk6aCU/KKVfCr9yyxYA8G/9P7
5ZHm4cO3dNGahbozEoH33psd1JcuYSwIHUk4WXs0udl7mu05R283/KaekQh+0iW1hRAtoMijCAKT
NIFJevrRbFL58IrVo8H1irkg8Dm+SDqDMcx3YWzqX7OBtM+STxnd4zBLNzA+iSMkznefpbuDK2ll
WhWYGu4lopEzkeyAPBxkdrLthG7ZIHGYgVK3A6mXwSbXQQY/bchnGfOpFW+BbirZizZnOgM84A6O
ug+UWO3dYFjvZtKkK+sz26cBU2tJcxRIRYDoufIdmswdFtGiAZ0wOmY+DwGMErciuOVMRecJwAEQ
HIggC/ueN7vH/cTvb7EmgEokCBxjpO3gTBwNk0P9idusBgy3+547wHTqhny2xnYrX6GHId94lDAM
wJj3fgu2SPoUFvrBhPFrlDFyRh9lOkOK8ZgtRAvztgWbjsMvDhos9dRt1a9+DfbLM2AP/Qxo39ML
6OkeemoBL3Ci3q4pmy7eaiv25Udkj6KgC06kO3QmycbK20qACSesHoV6Zq4PQMx6gEoPj6nJnoOG
31kRgmYUw1Bw62IHHI4SU2BtAcbEj1VxsNFsszUQ/YWnv83/sR25xBAtIBW+1Gzvpix2Tc9JiUe8
aowpQMCARcJFepxedEPqHuMdgCp/O4Pb7BjCzxPcNzrzH1TUWfhEvqIMoIxVg2DDEhGO1v2v/koZ
qlgUi4Wv72r2C5mQ9GDENJoHxrZFCj+uwevi1g+G7rXrsSEsK9pfJQ62AVCN8cm9StfxuvKq7siY
HbxVqPESgBYLLkXSJ8cBhbuKVgqqRdlxKpij9it3A7CaBPCaYWRvABXkpEfsRoBPDKHSK0gH5YsI
sM2NyuJ5gsdmls27jYMzzC9hoNWd0QzSndj3sqMh3lP2Y4YF7JDvNyeAQPyKeGcGwK+eiHkuu7t2
2fFdx0XjMMA9bBU/QyyVp1fvkVxTweTv1bukjTpOsvCIvo/8C50LxLQtL13+FrZHy0xMUV+Cl0qQ
pB0KyQnoy0BbfCPjtBoiEFCi59Cij4wdHz7ZRRY85aegS8vkPglhL/OqELfvZ4ROVNMEWB+hSymF
HPbJWwmMgFf+JGsFKzlHqFYLvK9ZLzFeG5eWwi58uW+BP6SuuVbppYRaczFdds2eJJ8ozpz3K94e
x94ZPuXRer26w/Fctigi1DeigsSAC6FFAkFKScg0FKNm14F0veClxjSCmwuj2Yzh16wfX2/8voRC
IsYQ5pR+tEQkCbAog9uAFKqMiNY/NIQUN3wOiNm828ihbkV2/nl+8+4RxgwvF68MCahzbn8CoNan
U1htboCDCeHy3ja8nGt0HKgaKDfgTxmIfX6AzNTI9psjDO1UUHcbQRsgAaA8BsB0I77PHbeAMAUG
yX+lCWCNBmlYgEkDxKVhkOOSS2xvopLO6kxf08QQFN0zx9iNwX32fvBqPoFshqWjlg/83tHCnhgO
sB1hMRPf/RQ0vyW8RiuTe7fhL+ZIMICaRBguzgBnySutBRw5L0JzLWyOpPo1Keov7kgHRhAN4yAY
bDTf1MWEbjgRiae3QIgYEjQIA3RDGrYTtAZzUiY3tOfruBYFMgAqZRbBhPyB4z+AcZpXhrPq59Iw
5skLgN0W8QUCkqcTW05ep9OenHFGs+XVae9Mh9F3liP0WfA8mprVe6KYPVR9NXxya6aksN/5eTue
bCjUuCFXa7kE6Ud4XEggQn1aOMdiirOX/jq5NxGt0Ks+XL7UBajLqOoBvwZYEqbBfj2spmroMzTn
6zwI3tMyjq+nGhEWbwQnA/lgx6cRcd2GWXEOwPIgqRMRFWhvgDdcWHSfgo10mW+B5h6wOy1alIPX
Jz8euNGR8Y4j3as4hCw8ikX8WCua8xy9d1ayQEHKibzNBxPrRoKBCGAjfO5m/blAZVtr6IAiB4L3
0UX3oV7KLhzSLnwDJPOVolnjgq+GvKRlULcLTPxLyHnoCZV//MWMklxL7OAzMvFPXFngb7KhmQZo
wq47ShjzPuYiI6n+cyUMhi0wv2q1frAciyXQ4i7elYx8esOqmpkcA3UXBjew3gBpS6UkZ+8rS/v/
xPD//daX/YJo7dJTVAAjUMNHXci4XD9o4Kk6l8bVK80ApRuuGaDNDPT4NJKk9itqsqhY/wHTURH6
pzznh+faPywjuRaTxJkh5wje4J5BVu5ZEQa0OqmwjV7ZcYu9XhjAFihVgSRQIxzw9E2/kN4QCeUg
rL6G09RfGaGBFGAy+/QL3P9ch2vb+BGLEfO8rn7/x474cN5mar4Qv3VqDxoGAFrf1YmPWwmWmQIi
yQ2UDBm2Bdd8kWdgibdfNVZ1KV17N7yrs+Fdkk9f9PhSEXTl0yGVQFsDTwhR0eTXHFjMU3SRnlEm
8R/9ClHgqmZHfMBWfT98BVzAHG93iktrrurvCdC67OzcbeVmZHurja5ppWiOktaQVJgaS438dPl1
uYlbKU3GOirUoBVx31Hpi/4y4cGwEDc9FOu45uREIjMzu1Di1Yo8J9rfzAhDdD81KkxPdxZEjvry
+j1rrExiO+8BBgo4YmWpMJqGMcTMo3/99Ko+ntr88Eoutt+2d+sM/ZDKOrvLv0E1rugVjJMBievr
Ms4zC0/pY6dJr9tguyXJR2upCfl2QpApGuNvzzzYo1GKnnkk0rTP0PbhdvPqpUnnbCPnUpSS5bzW
QRMjlwPp02+STLGPfjU331vmpNf368GIa4GfrvavuiURdxQMOU7Hczn9I/wUDkQcQ6VFbYy2/EUD
qK5OicEZOEHzhZQLkQ51TEFccR/swEK2EAFxJpMat6YQVo0brRO9vmJGialnZ3mxfUgrDsVrfuYV
6hX9FFoSVHjoVNDJsK3AH7b7BBnifD7FsfWniVHC67v70lwVUl/Kf57SOKQLQ9jTVNaqZJGYiY9q
cSrqc1BBAi5/lugUPHoYf3i6i+ZBnQ9xs4XFGQtZhL8EEM8hQTA8I1EhT63a6mU27l4syCvl80e1
42tA1LaSNxuM6h33RB8qUfKUiUFg9dG9k8G0tWmECyA0nZqsoAyo7cHaSNS6QfVEmDrjDAg2rOQX
PkdV90IYHwUkEpdIVYaVTpJUpsu0QP5/GuWagmils1sEMOnoBhRyNUawqD7kzGRs9ifpKCSKXm6n
7ihpoA0Pbiut26fPXOWPb8Ef3uHFVR6NVXR2kjm2/q5+HTMNQdOEOrg4Re/Fktfq/q36x8hX8t3a
eQL9qbkoLJ92X59Xb8J1evnMDnxsjQG2RPhFh1GA7s7DQ0xbazDgOnbcF8ROqOXCuBQelCBQIRr1
iU4gpKYa9RjdvNX05m8S2v9Qdq7NTWNZ2/5Dr6pknfU150AIhAGa7i8qGgbZkizZOm1Jv/697u2h
H2Kn4pkqJh0yIZGtrb3Xuk/rP8Kb80qVF9smHtjEgzog7u84INevvH3DaQamDCWp65IRXJoQOXGt
Eg4Fpyh9qaXQN9OqwgZFzlsTu/dmLVSX74dSz0v+nmKUXOJHqaWGNP3obf+eV2/2/u5NzugZKznK
CWht8HYSymxpOcqJJqcqAoTQzLFilz71qX+r6ewqjoizsMMHVDXZUEG6LcPkw3oECp7Yl7WjafiX
+lHVJ5JYCFSDMeHWc3vHiVFAgJFkj4vpFywuXkYcpaB6nTLnpZq2cjzecIh3DYMQJ0HoHvfJbdU4
yxgOICshKQE7sXQozhRDofNT8QKCUvORACCddSNyMsfNvvQ55T9Uv6SzhpTSX9m9B7KEUGI2+sRQ
gyv6I0aVqXD5Ni+vBYHrztg5UjQ3+bz+KxkJwfNoiv5J8CJleloHn51tNsjYdC/FWtDSKqiaanL/
310e33QjVSvhxXVG5xDuI7TD+PFBU5oAAQfJl4qd1VNTj5RYVhXEHoplMm+hRijBXOsV9bXTsJbd
iMLfbeh1e4HZfJ/unwzqBxdLUn0XfaIDQJxejEZXkRSdq3QzriI+F0vx4nabxPhKAUOJEzuufZjB
2jdrErueRFcMfkaLVaz8GwJtNpcWu9QYqbKEeUcnajDe07Ti8cF76TJJWGjMKNQFQjLYoXutQWWI
2gPpXMNmYbG+yttt+mc34D5ByLVh9CwdG9yzvs0AWjpkIskhBx8CjaDgmHJL/KYsek1FAMZmeeqy
cfWuztcgS3IwkaR5SRKWjQpOb8BGv1hRrAcfG2SEQsUYDC+XjCBNWux5fTMD+V748RqTyGbv4QjJ
zMU47tyvhdNWH8ZNvbk1MQDX2NIhthn9x+u73QvZQsx11jRZyuOE5KKjgsApxpXZ+m78lKf1d6UE
d0P41vqjlETdOUB3kMtCRWzgtMa5wO9ZkTpBaEmD/xmMPtsNd9kwsKg4gwjTlaZPc6BaDmyf4DQt
+n25vth03qUeJ5n1lfAmLcL5qQtWhnb0TJM/yPAXAjUYnnM84KsYhzRzoCtt+lyzQtlExxjscZc2
Tf6H6rGOyU9mRZHAHAiShLcXVjYM8o/L7Kv9Glon7UbBkn1pioZNdXkv8EgKS2XtSp2gw1U6FYru
zzqg8lVyN1KmKHJ7ROsx1lScgFF+DVzIJl2wdQoS2l0Ri3iGPHjpWH32mo+OraLdJOyoUWB1Fga9
qJtB6dlhXbAWCc6eAP5FmR8Y/R7dLVI97tMWVCqiENBojJGML3vmb8Kbtt/enFlpLzSNITYDwj9j
JvPAgD8/V/2o8RcMPs27bo8giUWgganaZ4dyvh9CQFqaWnRvV53f2c5caXvz4N8SPrC5MBt8kly8
tBSddbUPMKbQ4zp5vY25BzO0N0Y3IC7BBhc1A3HPB2d/KBgsDff6q3ohnY+podT7AU8Q09uSo17E
Jz462ia5C9RPIa3nh4JaGbGLt/pXYS5E9jYTQkPYUIGMtktHRartdzuGD5sMLRvMtVXmUOrFvOjX
L/GldonkQESR1NOIJE+yLTcOmxnH84NwEs04tZJqO/KO7pxiikyHa617PdVi+BRviPHr1pbT6u8o
ts6fvCfXxbPpInCNA0bx8f6diDbrVTk6TbJ9r7fuHzsMqTZ0KJT6vJ3I5NWKK7CG/36WHlFHkp4p
yWRUEfwXCudjpQuUFvVfGGsHAW+y+eW/tSDFJktSfy43D2Wa/uhmwEwFcRBIBSugMnAEH20E4hvi
gFBZXZfAb4rlz1ugIMMe0tIjI+txJ3KFKmLFZJ4wPUg0MyDQQLPr7PDVoI5uVyzPFuHM/3jL9RI8
AuvpQ+mj2OCfP2skIMB3Fw4PeYoogs2v66hhEcU0DFvXkkwazrJ491XC5oA8pyjaP0ar5qpzEbr7
B2TrPKAFCH3U3tkLg7G3AhhSOI82Aces+jjZLZEdDu6mvLdJCHzr1mSY4Yj9lJcAHGWrfOsUdn6J
8TF2LvGJBBtyFif0dvDwwLVyrHXMSFC4Th5w7kc8crMiI6KPpvBctjXQ7UBxaYaBUldCqq1Z0KbO
dRs2COZtc9APNHFmIlA68YBIrcTTzQBV5HTDz+RjtsST5pBwBPlIdShZUAYygtgverIqdUIlMQXv
oZRchH9XCTUjuV0AoUuKuc/+gnzN5YpSqWv4LDWP1gRvPH5JsqF0sZu1XWtxg1HU7aB9zQb6vmwI
mylbzHPgeubfjUq9ZcO7FZQT6QVyCHc5Fy6tfRL1xKXsWZ4l6c2YIpiOoCC5IsXzVuA5vO2c6dso
YNwGIOQexshlo99XFljvyUUvWr+6sxEGdgZgkHvO23wY0jcVKV9MBlh1F10N/5z4oOf5mjpM9b+d
UZiw1d6qd9M6G2cR/zX3MZ+RYCQznsU0q7BlJkQbKD+zUU2kbILcDyuEgdQ3iQcgV4Xz121Vfy1I
BACyoYjCtlX31FZmpwhDl9yAslCYYMFnpsJA3mxBvZOawq6snDXOSd7enB8V5+Hqso/rnzabGTmk
WV1PTftAumWH3Wb6O+mTP+CRENs10JNd8z1ZkUxRZELqY5M8eJvhg9t335oWMWDfNheZGa/HZfoY
jyzEuKW8bwKEswncSmEI6mmJz6PGgHl3q11DvMV696XDJHcZOBAj1hbb8QhANu4J6VmTr2HjWvyS
1dX03I2gYCV2sTIzygo7+JAyBgP/tlvC5owZZKL6Cb8e93fdljXSOPr+eVPQm7FMO7D/66Dg7XCd
AoctOYWY+gaX8CBwbA3X6FRD5i4MalOxDtxphMFJcW92kfIm1p3PtIN6TwQUlHw4bNZI92fzPung
BvMCFjTw55/BKsdal7Di1iAJbl1vfVBJJR0U/B9EQFa35TpIn5BfYaBeFbhZh2oixnRHuoFZLx/K
BTEBAYBP3ZyHzLrUXWs3+U1eEUnAbBdeWDjFG/iG5SdvNfbdscioucblcrMDjfc9HoPGkFPv+JhF
7CZbho2kS7V8X3VLLABVAFHxfE8bjukDUdrNjVNCILkT4QcMFclvysgloLHlm52GErxlg7h0gU8e
4rV2Bdmbly0Fu9lxCYzcZGYA82rLsAgvgrT6oUDdjkPoOtgsux8uZviHOut3jz4DUS5bX2FABgu6
5AyxhEVnNvljqEx7Kad6gqOLyi88zu+qm8gkTrbs3oMhXQcTRV4kERfa9HJGvYc2XYWsSncdouog
NQfDrbhlNsIUKa0iBhUMeV5FezzhhpYNfwg+BlBQlOixLZx+O0XHuCKfJe0bkf3v7ZDdwvspkLbr
Uc7iiLCaTHgLwdD5HnGBldUi5LN5g2Dbh6wU6Q4Rl07EzuAnASAh8gJcunL67/W44mnMHts0JoSV
MFbqKEllW2BJRYjpPVGkhB8QC0a3cT6g8ESZqFeJjo66GsEV9NjRQetsa5L/vWm2xhObX1MaHl7l
ykqT6OKYbBLUJp3sTGJrZI7RsE4pUa2sSGGyKCjjDvcqMF+ObUB1l9/Dy7KZnq+7TkpWe82e57ow
RIqqPJIZ1WVYOgR+zKxdrgdSpOzQNxOboWUjV69Artpk76eSTDHQmGBdvWnG/duuxwm35kZ4CCjZ
uUcyFWsUQZLdvL62T7Qnx9d4hKTXRRHsd2k0PymnW74QOe9ZbXeWAQsJJsjo6Agccw3KIST3glNw
l9/J7SCBg/BUm+pDL24TEuELy838WTZqoVDlRtNjCLX9xyCEqnnNz6HvkzCzmSmMlA0JYWLVggGQ
DFliZKeZz2JLbCoOAiix2kHQk3cGHIJfzSlBUplDboeVIZUrHVQ8FjRnxEiXIuNHASAeQsbDUUWK
BjCojBTsq6h2i1do9gNQzLy4n/f7wQpsR1ogtZGaVyX7DgU/IIymsSMDQopwHu8+sQvpNmDcYIOR
KBjT3/M6cqSOGHuGjzza7qYBpSK3WwubhBMmT60+67mU6yVyvds5IxidDkIEAQIIafiEgL++Mo6H
KbOv8LP8iF5GYuUTBqPgy2G/9w9zhGWbdnMKnq6HGA3Z/hSfmQQIq0JVUA6GIhVtKoGl4GdHACrF
eIv3ysI41sCuuUFZRawvPYZ9JiuYI/R14r50pyzNAAXeDOkX7VYoS5nNIBOSpw2H0Hr2WPl64j0K
uOwAV2oNnKdeLR7zO7RhXz7YNL4sggROumin7etuk+6XJ00ENiVoBgxT4W0+h0NnlAHyVmJPjUbr
SuoOq/GRKyVi5ZKLpkkkYAJ20IjmrJpi+52hOe8PYiXQ2LIYvsYuGkL2AKm5bbhr5F7Xm/U7Hxij
MU8CdM5bbk6GIOmV4ejmtbE1kcJ+tNbadEoy4y3LUxkr556p7D0A1B7LRa68RaQk7pZ+DJkKiQ1I
gZTmh3BszYqD8dbeJAxGnjvbt8Z0V/SQJLJhh9h+f30VWg/I8W3AN5pIzI8NMjy6WIdOf8H7D4kM
mi3dgZ1zFKNM1+AmWZI1HROU1M5w68B9NbRJ6bmKPHCJgNdTU3Y+SnCdasFH9YhKJPAHolRqj/K5
4Ltfv2wLmJ5edkSSJqAYIcVHfLjTb3uMKjNjDXGJ2ITN3HxtehTCHapJ6WMMINAheYt1RdVBcDJb
VCJApQuACCgW8pay34ZTd2GGhnTAuwL9FGORLVh+wl0ndt3JH5BiQQYsPDG0lXJzucpswr5k66uO
kMBgwWvZcaz0iOhMxtlH0m0x0R+06mqWjk5H+kExEm3k8EM9XE4TuQ7UU7GMl6TCmeuFCRw+lMmZ
EuvlNYkWl0BShpatjucCOG1q8g178uMvN7+dOoSq8HswyguoCF7k70RH3pqqIdFHzB1ohWaJI1SK
MQ2j/9yxhUCZjwZhs2ALZDMx8cQ+tsbX7+9JEKOeIYou8kUIo0Xef9ReI1Uvug2F88FKmbIscTMH
MX21IBWMVzpCJZERtyG9gGYwW2Wn8klt0jA7iJSZGndhbdAced1AYJUdpgZjLRda0hFbF+nO0eAu
/fJtkZxQZscBnw3YrxnpAyQPoAH5+M/gdgxmyN/vNGFJJ6WSTQqfmAgiJ15/H058DnofQpI3PKQf
/PdEOEMQdxduTfmQZ9ljs2zfW5pbSbIZZTLKMwmZ11l9gxz6hgQb8vgwtwi7EbHXDVAfCCIT5gRL
7+DuQasl8iTCRNu9MjCkyx0384VPAoq2f/kR5c4psPOdj0iIBCMeP7jUmTy06PpC1P3PD+IiI+6i
Ia330UbjcvALw1MISFrlt07iPKlmU0q00HrCPW7KGt6uo/t5aGba5mAkOGDLVjVzMIDwS6yThDSx
bgv6ILLKcv602kYWDwAs64SG2Wz26KRVnS6Mc+8G6pZ0/CzfvnZaSSoDp/qucQhLy/iEVXEtTY+w
ZYSCH5R0LB9TvqVTwtriw9fIH3Cw3qx+SlBDLqQ1xs5bRhXsY+sZET8Q441WqSMdtXim15fIC5U7
S4SZeyCj0B+IhJ6/oxzV/aZa9dDQUHyavhlssedwoIr0VLEnX6JyaASb2xOHNFqeaQxahZ5npm2h
EyMV7a30cEoerlFPjOS6yCatuSevX/ALcCmAXqwRgSRwcdlHJqjFCfN08mPmxGEWV1oPsO0bjqeP
NsNj4RjEWcg8eIJz2HClqVxgYGHvJOm1lQrnv+rH//26iNHEcaJGz09XR3LeAuChyhedKXh7dRQy
hOFWEJrLpqDYdT1r9tGqoCthKH9RKJLNSkmn0I3zhaJNWjl6ZNgBecusKfrk/SqQ1yO/nyOCQ9mh
hcwH0UepXBB93puWU02boFxjUgyp5pdv09pgSKiw6p18YiIsrZwUVnbeS0sgMqWjeHCD1AvVAhUW
Tl14VsIcrpudTA/KKCKDQ0qeQwUJIrz/ZJLtdx0Nqy67aof9e50KJF/eKG4kdOqn3sveSAZeA8aL
PGrZncXZOtn2e4sg2e6WDAyzidFnbqGqlZO3KlYTC2ysZIfnz0KxH9a7Ph1AvNGDUPJfkUs0PSnD
XG+RnUmIlvqfxBqMk7+kYElODBnCKtWF6kNiKLPXL+5E0cxAArzDYRKBxacJ9pjnF1fHbVnGQ1U/
2gBsPamae+SOQBwoEIHlmYDG45r7Jfrx6YsQ7oDm2bCydIgJnFeIgPQzOBpdUFzkbYiZ3Gb8YMbu
SvWJtIgijkzp/Lnpi5ty690uvORuHbzNluauif9SW6OA9nqNWlYv9byX7fQR56UCvbAbxX4gocfz
l+oUDTn2qQPkSnsneYeSEOSRlo/VlU8HhsggJMCi8GTZkJmaCjZyYWHakwn3z/mm48XrgiYOGT6V
IN88DmZvOx5V0j62j1of4hY1sTiqifXbZLCeSHEwc7koABnhdCPlfJDTQTXr96tdej9t/XsNV1QC
xutL46XrQrGxUsQWc4fIXHr+fvltOG28JU3fljE+Ra5Jil9J2y0E3GNtoLVTo66JNSILJaWW9iTJ
fc3a+KGT+zyD9OJ1KYXEZfou3UziP7+ucUA0GpC2/qitWvM9bRkmAAEKgA1Eyi40TnQBNiNFZwk3
UgZkFVJ66qUaOF8fnohdNF0WnjLRuUewjLW+/wbKtS5mloKgTXghFChp/zGY0yf180jRMMnSH5If
eME+f28fl2gAnYj3WMFQwBDSoIEaVlnkqnKYgMnzbfmJUNS30hUFSjKVKhkcBReAnE4zvsKZSj1f
YMvB/iBUqLAIRyC5I0AzwppD2NY+mk3Hedu+kRdbx4PqDKswxU+qclnF5kgL4NdsjACbUCloK7XR
SuhMgJyKhbak/1e/OjI7pmXeJ7mADMzRm4lICgWCKo8CeaOs8jG+DR0+dlgFh5R1HOa08NP0yZ+j
t+3unQUNGEsTQ+2hT77OVgC6UcDv6OjOzixlLdVnWzC1KscokRMqSbzj0IG+r4CvnXz7OO985nRP
T+vd+q3vLffay0oGzhdJ+IEQ6A8yf1HJfc6JW9812zdQ7u/lR2Rk5ZnH67RE4po8YjtW1JtkmkVH
INySt+6OrP+dXcZSnCnSU/MYJLbH/HqhAYkkYd8kYhq58cKaJQ+x6SJYrpN5+tZ1gCVBs3rnbjf3
6szH1jwpdk934PU38fTIX3khPXkao+YKePqOuvLFp+w33ogwmAk8XQyno4HdyOE0O1r1nMIJJbYK
XF4I60hLXuOdWEV0wMQ2LwDoCwc1zXk8pE/pJrhVq6JpQir31PioxtU+bB+bmv0ZJFKyRVXehIl+
yOf0o/XXIjtKquSeM+VfSlRrMuI8YulSN5yXJCCXWBM1M8UGj4EQKM5mIaNPdLsNMJTon83DCc8v
Nztk9Wi9YexjLyD0kkkbx+Q7/HZY+t7Evd1VJH7G2KaTLfSHIiYgt4kPr2GHvCG5NSUAmpCt0k6h
EplRyy/UiiXThNN8uw8u8mxxrw1FyxUy5/qyrshThhkkLZw81umbJcz8gHeW8FNc1CA6ijU8/C2w
yjdATPJw38nAiiesYScZ4aOzkUI3Mfu7oMGX3MKe5rF5H3hTcpmkrCz4FxzbDgLcPGD7YQYZnCn+
nsvDSD4PGFv1izzubkB0bsOgoiTTxASXpOQgaFtC3hgothbAQfpeMva8ZI+gWgamwQYtjIQEEpE2
ji+z6zReUSA+y5Clktfc9R62qjXmR5SYDBdbYNcsspMpFHqFhcft8S1u/WHzxuvTRxnWyPnuq/rN
tiBHKtmTAKJQ5dFw9RIXFqkC4Dcw481+8h7jDtr2AAc5OHSKBniuBhlppu33JBxJYR9cwE6oOOtl
gXPCg1ozwpCXiKepu/bxEF3EBoYy3jOTbGTCBpoZOKCuoEeroa47npI7tA7uZZPX3wV82zlkTpB/
2g2pfLpMFeYwFWnkrjSIdgcP2C6sllFltB0ebBqLWO14mLY4kpwdHCQByMXVaKAZ/UGZuTz4caWT
o8bZuWiUU0wrXqColp7iZzEihhgdru/1bcE7KW/ZFkj7D+hR3EAVzPPj2OmYADd4bfqoNAY9UQYX
iCJMLSoCIqOjyKosOTQkyFZ3jAvuY77kH8NsemoD/1p3tZqGPwiEQn0QWM+VOzBCmW1hXFe4PwEC
qDdFMIwhKexL8ffrr+Mk6oDicEW6E/rfWBVidLy99VsSmsMxeJBnnnMA/bYUQ9KCN6gebJxuhCNX
VQcit+vEY5vGLilpekegh14alCySAw7CsuR/RI5IJW6DP338rI1LXn4iUpf+h8RVCFpOZHeNfkCd
7jhTNGQHj61et9obtTkCios9d++8hecUypGRIsLLiC8eZGt1VEv509Q47V4CK150Ymjh8FaI7dHE
L93EX4rbssXnDlqf+FxIgAFcBKMQVqNAa4p8y7E4IFfxdKEmQHdPAIQIGUZEfBdyrznxkmJpgEtr
+EHyl71+G0+ypXgdTJHAJeIDQKxS+4p/K8KKbdvPSY72i+0SSwA8RbVuP9QhxmXdNSWoahdWldLG
jG0GjbNuEL4mvxUWE6xpLmcb7T8sXKKteZd/TbLss/SamkfaLXRIDnffYxTWjmaVPCVZTpR7YwE8
uQwoPznHyEmhJWcvXi/JvzBwf7U+ArJdqMOwBXJAag6mhi4oEk7up7JSwrlBh0eVpq5JB1pN5rwG
swoEwM313jHhZR1uHuIdahEBYyN+jdffyBfqkyChvUdLqB6RaLHnz3Xsxv5+zEf3g1ROkm8osSaf
PIa8EdYkIpO2SPCNpoI1Zv6pYxgq+rLb0KI445XGn+vui0DwY7YykThtaxcyTzje6Nev+IVelitO
cWUzupAppCccB1lbTjEHBGaU2BJxSCm0yOu3914WXhpy1VWwqFnodpBaunsBc+HY0rmFDIPDUKvs
TCQSe3DxBBpEY6fLXQL0hwOmcP7UE5kQ7FVK0E5oqapEibYVFQClzPgIOOamDD5hvL/R7qEn1mra
qY9ff7En5jvW+e8v1jtq3B23367bag4AhvBlaj/Cxq1qLE8xUIAzJ5r8ofa2c6gl0mZ870c9ynlY
e2gqJaVZ1R/tkZMUb3bNZBW1QQVASQmOiAG0RaCbBR+ALs9XlC+9BoaBYwwgzIcn9Vhj0Y6Uu+t9
zJZLh6mJRurKtesYQ1fCklOHrrngxMfcHiAH+Gpmgyca7GUWHrmJIVQyKVnIcIp8HMLoSkT3ODDC
SoEUcavgepFei2zCr9+IF2o96UMIdnIBkMM0Pjr/loCVPBWr/p3MCtIPJXX/0DR5S8wlrtiMV6WT
AVm0PKbaO7pCigD+P+S5HDTQGBz/haofsDwll/0K0xK+KMlCQjhMmbJpMFpRpjvD3OCkjX+I9BEt
Z5b61hb+EwyR83ei8VzaQpTDJPx0yTc3xdA9tN65psAus+eVbuhycqAz9VYh2+7RqUmUC+emV+5t
5KWVFpYafsEWIajIjuXkHigoQNC3W83fvMB5l3mrh3yDdIaLtGQFx+USzt+USpP9ezdFf75+k071
MisuM1U5joyYIuUIj67jGVphXPp36l3yUbIuZn03E8N+lDMILPM2D3h2iuJ91FaX2/VIBjdAPoSG
UIXUya+ZuHEnmsbMPS07GjSnfCtM02TBA5vSdVymtyT/Yx8DtZOIlnxhBt+uwEdqVO7k97hZ/EN0
jbpmNZX/xXl+wmTQ4hK1a1MqeTCOF6NTufuqj4LlQZ5mZXmpGBPUGOTbT6KpowmlZULFksBoSH3r
NvQHnHxvxAGXO4pfm9rKQ+Ou2fnW2aU/O3+F/fCHO1K5JF79Qay9UfYh55iMLMGaR047vR45jdY6
H7jhCSQ9WmcMT0Xc7hGQDFipF/7bsb40XbZvl3Br/Vkmky5xAzbZNDAvO0IMFE2m8kRzFTko3XLL
PCM0kGXMXibDk82WJffxkCAAJSzW1JnxGwlJztjcubeaCanpaq+vvhP3wIq7AlSVsAYBWfGGPr/4
sfZ9BnnE5UNiesD7RYHCiGMZb6PMQiXLu6UVbUIIUQhbEzTHihU076E20RsohDDeBk+1s7+paSJe
v8JYp8Xx20vDSggA3F5KUt3zK8QdxJiZITfvkhBJM6kVxB/bqnahpBMrVm/bv6utQXIPLTZy84nb
fKPzVSWcgMtkYefjCJKGpevwbxLTb7Mc7bDn2FneqgLmWbI6LfgA3RDdGEEuxJMw2Q74CwhYWm8h
WHiQPwldjOo/99tQpk4M1mx2OoCV+aGzab8v7zu/+qxEP6VHs3kimEGLHPtv5b5UuoyetqCiBZE5
20WoSYGqAFChDQ2zrEgtRlBuqGDLgxdXbg1pBVSp2twOCv62O5u6YIfOnrznIUdHjNQEjudoT3L8
rC/Qxy7vdPoJ/GFYyE0QYD+kPrnoQjS24oilvwqL4boq98RkkTDG0FMge+I1Io4SoXJ2yiI246/6
9g7+0SL2/DNrPYAD/mX8E5tiJR1sYWo/mLtGBhIwkvY0EW/2oPE4PaS5Empq486p2vVUy7SQzP1X
QYjFHnVtq8LCD9yfTl7drLr+TuSkRfHBWBcmMMupXtAFKSzBBrmfTfU6meyrRwtjIVJNUDSFyT5f
uLGHOW43wduBtVEKEU+BF9PJepS0RCpTW8uWIV7eDoHiAB6Wv+ast56lZEUdD5urYPLNerjBmXAv
ANYQQBSQO6+8yEOdtL7bBs51FBREKdH20Du4anWgKzW3XkGjSqDJmU6tkrDLMmRnlIgzOCvPc2l4
m/dV+312vR9jq5UVPRQRkdbb6COMxwEmPfvevLTtxEzHCLD3QXtQFT9/bwrjlOyL/fJOLastr6Re
hbm2nbn4J5dtv2fHhCOUciZnIEi5qj8GjcFZynHYolnnEWpT5+dSLmd0BC8A+bSdURBiiQjQnB0b
+msnqDbUnssHmUNVr4tyAg/BGgAcbvB/KMpVZ26ygdyk0VTNIGmY9fK7QAKk2i71uYBJ+4ufP5kR
IXFYVhEhqaY5Yj7qeOuvV+0cWreXnk4tIGWi6M0TnBlHwf5iGrZ/BBwcv/S/zWr+6VTLl3W9/3eA
68OO0QtJJx7T4o14eDlclaomXkST0rFIvN9W2X1p/HeS4by+p4faP45fhQJdVF3HbDNH+0sxrNer
up/dD8IvOqRIcYs0g/mh6CCIXClACYky/7vsN/mFW8F0494r6dLdBAwHw4e7ohjI+2F/lc9uQ6PP
jcFZBhpJBV4OirNCMuYOu+Zvs+sXBIGptBAF39FIYQW4wRzEYLN+KltQOlRz+6sSjlWyBWoYc2vW
7ns2FM2dy9iH2s6/N5vdzzwuxuuG77woBwC/0rbuRfbF9+ghlewUz+SkqVxUTrM1+ajGlxI6zkFM
C7Vvr7+XLyzVmPVJ8mO68sHqjocLaTLr2pm68Z0eWQ3yCVwa4pT3lei5fGBzhOUu0WNqIIoS6m0u
xgZ9BuF5NvcWtXGLcvrMda1ObzI6cCoiooOBKUjqPHrGe5jrohmZRkjPS4UGBuuHhdgV4IVCLglZ
XJqpc7kBZYFzwaxv065qrv11Ft2ZnDD1gMHfV13HnWGc2yXMVnfJxkHcZ5h0H0lKKMgbFNy+D/GF
DJhl9AgkKQO2rL1a6jW3BHkMVhwpO2DQIMGUwDjDP1sVAvEeCjglBA5pZX7VbTGWYE/56dYgAZ3L
GjMJo8GCZL97tCMc3Q4ERKZqRqQSIcNsyuvCkLBo0c3SLN9MwxXazKWlF7A84o0AeaO1RxfVROC9
aKyYuubOP5NsVz2UQcP5QGMr2aWfUodo8khc0i8zT6CbgErzjFGctu5KKdpttujS+Oa6KEIkDcpY
tKFTiV+bi8htM4xKHIBxC7iaT1ipmNCFLn3QEzIjXVMSt8gHM3ExzpL/VcAxOSGNK8KmpQXgj2OW
dsE4NAY3ACHjW/sZ70HQnZiKJDZh92YZh69ZORYXuDS769apmCXtokxdouWqCPgRC8kyRejh2sv5
vWSfohvUiGZTIdUrdmiKyFe6eH3BWY3bs02FkGC0fhQtqxjdgA0A/a0Oj2enSuqU+X+2pf4VcQJr
pQpcbboSTvKRGZbe9EmpBUrVEHJUDvAATIzBzkuGjkYhIU5a09eKyZLvIMWXYmsyKl/F+TuMTFXt
NibBBXkAqLrZQVENSOSm/zLi8ueCYeT1F3iqPX3+Ao+1YIDNHStxWR3czQxMFCZh9RDqj1BOqWQP
SFG1+r2Wrj0vyWDrPN5rodwi6VVeCuLtehR8Tl9/X6jzrrQGrJ6ZIm48e9qfRBlhxw4jNvtIIESw
Os43raMVMNVuN3+QmtN2tw7WEAT4Aj6kZJI6Zw79a7+dbjSpoyGdTCYO15TXLRie/p1tGXEON6FS
OOL7EGvOGG6+Sn+q5ExpPpocsElShJyZ8ONwmVYFvEZ9GyXf5vVnNbqS+0hCLOu2HMR5Iml3+KCS
XO0WooZrId7i5hSMfz4G8XTD5t1AeJagIcb+Snn4fF+sK3dXLlOyfxSwLS2uBOpSrGt6QMdS0hQr
sam/ZrxIPIsd6J0NA4e1EMWt9LHXl9cpy4AECKEHZzLbNvKKI1R1GfZRuvViSgtsuQKIsL2/U8+k
PXVkJycwkZ3B3SC1SIfroFsxx5R7RWU9Zatrv2o5cmKGHQCQIQ3hKcSpCb2pIsTtqMcN1yzwWa2Q
WiK1Qpo1KRxolIZN4dJZ+gWiVkKYW+mLioVdWAaI/8IPc9JZ4mtYxXHsp34SkY10VEv5u9W4wudY
2cZdaQFajtJzC28xLciYy5uADzWiVrdCl4Ml2VSK7kvmn4TL3kUkm7H+79LOfeoZ3Xte7XLKbvvc
3UgGiBRpCR6y5wvGD4y3ZZqkb1VaSTx97uLxq+Ja9KgEIZWN0tpzEnIbrFYKwgji7ksX/dFV6Q+F
gtnMX20Mpd5NOPFLi7kEFmHWU8O6Nxx7G90kgsnLPV5NM31rBiod7YBqH7oErTooio1voHuRlNNd
4B3zZvlpAs7KuSZnv37SbVS3ppNMsHQb4qSTAFSQp3otacV8Rrn6RCw4LUa51xeyXajPDgLeL1LB
YcqkXeCT5+9XkcEz7vKJKCkf7LZA3UnJiEHSu1iX+yfbTZQA06iPy5pzDTnJm4QaSIrAZK9iQc9e
NeBwhfBX4cS5IBt/suGFWIxXg/zQmjAZ9K7pULtTPQUpwCeYAT4pxgzTLWs0axmqwEAsWO7pZCEb
hP7arYVa0d8NmDkxA/me80Vd/cgQDN7V4KLwgFxGVOOKl1NHJgOb5Kptn15VjAW2MhgHMdgF2Ozd
Ms7fBB7aOBq+S/ZEa8QJKOgJMFfP6RqOJXbI8+NyTvczUKOI8RAoMHxkRnZf+e3c9Z1NO1Fj1B+1
bwRd9Um9kpWUI7RQD5cw24vk1s85KnKrmpQgC9eUMGCBR7KSnRdjnbZKXA36BqaVwf2G3nH/vWCv
NkM45I/WC29J0hE8FdGTxsfJIukmHPYWLaSHE6ANcQgG012usvBt6kd3Nr5QY37V2eX4JoFxbSqC
qnpG4n5cFTOuT6gWxmJJHe7k7s/XVzN7Bcv1+XKG/iVsIkh9KC9sWUfLufXXs7ufClwkHQR7Rv2o
VMOO7pn0GyroyJ/hOLv7Fk9WVzGmHJEZCSALri1frDs6fRTi+U25QzEwUJ41fvN92cNTaCOxulLN
iumIK7kynk++wYquYUfuascvQiQOkZ+IzhMLdUgxa3fuXdKSTO4W/fDWzrQPIut0Bpkm+KnTjFva
KmYFE9GXZNKnMwoRj5blPcn5DG6SiBJVTEnn0rA1WxzATUxzponleUnlmScUnHClHCO74WvQ4awv
gSZMm/25jrfJ1c5Zf8DO23NdwL82cBVzBCh3xthiN2QzLuc0oJRLIAfhNAPDvt1WBsSjKfNLzd8q
o+VbTERKO5DWb0tXv6PRQAz2uYyo+sqaJ1HYQ6DaPG+08cMwy8GSDNiMDb5z1drgiRVbYZuwn5Qx
eUFuVZLu3CgjtSEIwofkohMhBdq4DAx3QlTjOS9xqfAbtwW/xGwBiGa6hxothqDOvCL4oMxgiQXG
k+Pw+WBi5iDGvYHJ2x+3/3Jq0138v5YEomSC6nkIArUQGwQqiiiFpz2jtDrNcfBZjBEyK7h5n9Ls
aDH6mD0mZ50ygA4okvBeJvk030t3/bHs3H9puFpZwqGjb9TADo5Sp+JchwK01hkoYmnXNdVPAn8a
mI+K8hAmbxkqcJZf45Us/gNqjqTQglqqyaXfduksrFUDV3PFgAZ/lT2VKIdsZA9ktu4ONtDPArka
gqk0cNCqWuy4g3y+C+qOHRlOpacAgRZ2KwHw49M+jJ+ilfOH/K06zRajJ8J/2/kUzNDF2lQV/y1N
4Xk/8cmIYJTOFF3IbBmyA0F8/L4Wsxn7yvE1ChPREoYN62O02nOgGZtoHXFrJbBLNuSjaULbbnxq
4f2LhP4dYuH1fQe16um+E/oMwuJ6sINyUc/3nbF1vYmZfwdxuJJQ4Ga4u8Q+85E/+Uqf8PHwp6vu
Ev8TH/njbvUxoDEe/zWxjf7FNzYVQT+ED/zfR/7K1/n4+yf6npY08Ap9tn7+4SO/gk/++UV8Ez//
94/Jt8MXwKv00wh2Kj2kwRMM1xXLkQvSR/sHKkHuBP7D3/nY4eWlKM31Jxj0V32yueJzq/PfUuIi
brrjhyUYJIviprrhp8Kp888OP57P185V/f7wNf754QfyVz7nY5DRgZlP+rnDO81MFpw+WEGKkImA
XEkHfcY7N7nFMcAneft/f7qWbvW26TDSvTt8UrifgvRvPudPXV2tlsv4p3xKrpNd8C/5Pr7Kx5jq
nM8n/bUFzOLvNFP8BXkWn/zzh43loogfx7pkCMf3w5f/+a52uuTrh3/hjO/4RH/sJ/7wnwtSWXP4
Z2Z9JZKCvxx+AB/5nH/xz8+zP0C/hE/42DJKItfnR5+wAPjKuTX9wpLW2CjgIYbGrOIjtmsZQWoT
TgGEB+wAigWmoTQlQgRhZTCslCm4xmHyDa0KfYspoLWx0xDBEl+O0+5G9E5LeELNW8lWhGb+x+vX
+EI55TGjh4gctEK0J8dtWAGkMw6Rs3mQ0VfpSFbv5HE6lATd4ix1odKlk7CVy3/aeTFPv1pYzcD4
L7wAp9sBPZk8dR5hUtIxPd8O/CEm23zu6sc+T961c3Qtaw1T7HkP2dZhyMQGySqqkrmZSMWHvJJd
pOlC5uTC0yGUU0t9XhB0MtvF2gBkj8NGHEFoHt9X6v1+lXZUGtweCZaVbBBg37s4iH1504BlRJoo
gsG4+KPG/9Dhh3lywAWi1MSxwpu/fkdPUul423yNQBQaii3puM8sGh/nauFvHlBbWBeFGmtJ6jV5
RpyZ69F4Bf18kW+QFSPvkmTZkgwb6jeTYOuilO/X5X3dLV/E72hjypU0xRpVwIcZgTaQtinBS32G
SfpL1arK+AB9Y+rODB7d89NUbEtlpqzhhfp3HIerYZnenzfwnBaueNXhvlaI3VBkoUN5vmJGt/MN
BNCWjExhrXSd4FXqxax2Ab2+jOlW0aRjzd4d4tgVkHEgQImV71QjwUtsihjua/1GFru6Pgd9nCJr
XClid0g6WInQs3EIv7UwZOhlxX5sQXm5Q+KX3VJeQDLNgWTWXnAbhz6yLBSe1rsMsZagwTp47fw3
dev/WcX5vR2AJEaSmkaSJDUFwlGcgqV1HmCXeudZX2AvGkHZCpMyLpjjRV8N05jmkWOtoUkL4K/B
n5p9y7x54ZnKADgQhcCWDDGW7180tRoZET6HURTn5F/WAn98XQgiAPwwNsCfHW0UY74PSy9idqVK
RFv6V+hZUEOopktqghu4rnz4biN/WYWHhDy65YJ+W7VuGaQEy2Opx+4lCQxQzHWJZzhxEYUwR48O
g2eH7FV3bb7K5GwlFkx/68LpU15N9yoWNcxrzZuy+P69ZXJEgyrdXM4bbUsW08DmVe5QCWjMNxij
JhXLq2cwAaPZ+CwDsMYbxCXdj3YKtavzWL8JTP9O6sdFuNb5TIRTflSKVygutjPiOYlHeP7otPhE
pk08UTKEGBUM2wS2X6KANO3hhnRBi/ailxNE0fA0m1BVBK96VXxMwvqt7EQLXouRCB1pSf/XHS0K
mejJdaEREAt5TG1jPp5c8rOIEYbVYkLEjbiaAcmSlR2D5roGpOngeGIUAZ3/G/vkMFTEVeOp6Srz
bn/LLPr7fAuiIaxTJvpuDUa/ZQ1A+SuJ3y0DXHzMDwlpvXIzPsV2COhEOzUGdOpFzg1YOkh88Spl
Tzs1cve9oL0E3v9QVNEjHuL711//SXgqHZC02OwWvH7sk0elcdv6O2K6yDiyCYacN+Ld8o7RKpr2
Sf3xTcs0IJbKgOKw7V3bccb8XakBhug6zd/BMPJFeKfUDHb18cxQ7FlyiJoDI/YnpZEoJzn04/3F
av1DAFysCV5ibF5/UadrLooQ00hpLR8iWq3na46vrMtxvTM4VoFGQHmVMFKO4L9gtCo8FMso35fi
cco+/pGM6KgRkEkmB/v0pNnjavE1AFCTYc5c38l+p+vj0PKYYEgBkh6pGZn2B8PbUkbL16s4S4sz
YTAzDJ+Qwoohxwge2PMIRbf9X4EIgrE9BZ2AiE49EOd90KfHHNelsoMxZJR7UE/P37exQ+XlqT+K
1qRizExDgNxI4QKFfHRIjVSDWESc4XkdmY+KVhK3ZCe9Es0e855Jm6I21KJ+HNrtKn888/6dFHC6
TuHIFEqRj4D66DpbU5BoktLHdf1njFlP27a79/r/z9mZNbdtbF37D32oAompeStKsuRJjmMntm9Q
jn2CGSAAYvz137OakV+Lckk5p+JiKImiQHT37t17r6G/lXFmETcfksDsBWmQ+53Wn/wgksncVMn2
zxItYlurw6g8Qi7hmWs7H9vtNoSXKK4veYIw3Q+vLUdrZAnDMnzlJtIoABwY7m76CRcA3buD4Ba0
ZG19DpSL6qxq5qgqJyKgR2nby+pvz/cIHhEnt7jLBlvoFxTegUqeg0hHOZ2x0W1fAdynxrRSRovE
IqI5THCqUTcsViD5UvWnjLXZFzt5iwgOUIwY6iUHauwmxTjP6cApiGQ57XD6MW2+e8vHQaSyxakP
AfxipWgDUo3C3VTkt9OGzp21STIG24B1I3LQkYSbJQpbg7Soz1Xby2MqTB4x0Idla2ZIOuJ2KJ9y
4xqPNgPu2GocsXBhTlZcmF55amFsiKnuBvCuCmNcErGzo/rlHeBSjXQKL8RBlwKKhaWOC0B0agLV
f5qWi5N/dXMo6KYn6Aw2DTBF5I6FP8fnqAc7BwEsoxLmV5TIOHZBBo0GjDBh/F9Q5TZXztaqGlLT
7AI+HXePrn0drq86ZJ4Qepn//K8nGTBbxTfmPup0j7COR93P7WHAmANmIFpRPqAjOVqphSXdWTvJ
1Be4p0uoACQgsI5WJ54P9O/wOWvKR8JsTLLI0xWxQkmXjRCmP6efqRtvWQHHOwu3Q4qiiJhsk998
mzZAGQe2Uh36fHRjDMbY04ifGQ2FHk45iFnvpQJwt4MgBkYZCdiPkhGot89tEL++TGr8Gx9WFYfT
s0U6ugtH04PpkbyKLtPu0z2IXLV+pWCSIrGC4ehQ0JghB0VCLTziHtJYqbv8wB4yN8QT57LZ9ret
e3wujpzHOEFwpSTFIRVNPtw0H95JsNTZ4szTcKeNWQdUXP+ogrNK2QNE1JQA4QQq+EIeX5IwEjpf
ZCAF4Y5GXz2TMTUsrWgaPv23E9CD/IM5G4blnup9ZzuFB6262x6c4512MLhCYPFPWXEBJKKH+a1O
XOPBtqF/LXYHlKZPFHGvBTg4pZtiJnHme/rCHvlXctsiroqaLngsENpnVV1OPtmmOwRH22RSidan
3mDxhjV5DXmmiVihgr0KmEj6/XIowxcwBNUD5GRtcc3satbUTIsmn72L4+T/KYaGzA/UC7RoetJ4
q+20OrSSHQerz+g5etCjCgqfhjIq+QqJGR2Qc3qQQ3H8UIzhQoWHMh+UamEk5AquE8fJgBkkM5er
E7OICgWNaOE6RtQWVKGQVrvYdU/f5Ueieva6QKYEKqHQzT07sHld6db4obKAOWokstybQgi3lE+m
UO0OOPITRFA5O6DNftdAXQdnJjAnOASXG4movhM/d7seaV1t6X97bI1c147/zrc4r0C2YHHq5ZUA
TGqBC/AryUQVxkRyFiaBgtN/wLO9q8don7q7F8fFvwndBCDXeD0M023sHL9Ia0YYCvHmNejPa7v8
YmhpgoGXxQ4LnQWC0MP1PR667bA77txXdFHu5G8iYe4TyRt6bwMleGLbs2YZ7krxHqMMyQhY5C99
1NEgf10b59YJnjv2/vLSAvYXFxTFzpjz0aW+s7a5u12sAqlboDIJyOW+NiYBSdVwdBDS5qzamEEb
7ELCWdLLknyB8tPnC/meyiw/n8c1vogL4EzF8LpU7h7es9ybpjreJgvKsGBNFqBlAoP56fDiEJTg
wChS1MtHIKE3FiSVJLfBQrVj3FaoI8p38cDknMA27E9q3QYj1cmL/xAVSNRAHaBNxbr2kTYTf0Rk
WFT45HbtZWQKWk7eyolt3vnpRZpDPyK2CYWE1qPNzCNU0YSI/q8XHE1ayfQB8CAvj872VWowGyc4
hPMrkRMt0gaskeiRInz76DTqxKlAoNOCJb6iLCFUscQiIrxbZCDw9DU9YotoNHDhQnAHwk/E2e3h
aETArbb94G9eaYdSqJXslCojWm0qP9uTs1tRGYN8MaUcdXqIi9T4wGx/FLZCIUGZb+GjIwpAQFFU
tb6TFBWaWUSw5485j2qsunDjccmkwoFHWe/hhXvTsBmmqFxPdWlw6XTX9wUOi4IHwRG7E9IkCZHG
AlpvM3Qiq6Z3gjuGGBEKX2KI5kABnr6pv1p7BFTwS67P9YWP2HqhKRZ8dufXCTxZ1cxNx/G7jF6L
PWULqeDiVbJj/V3JElZ4ynvFXRV9Rra2PHwu4j+qK3LPOJnD6kKP3+eMc5aOrKu7mzZ1NsImC4Eh
UsunPKfrsqZ1SpeAw0hGRTipunO/lf36OZFbhAc8bab0QQFK/RTrlq3OsIiqWmCSmysuxtB5bn5q
GM+ixYNLPo8WqdkmK/R8iHFUAbzxk7UPttB8FaZRVFYpA70LOFscs0P4BD1IIfjFPTJfCTULlTOU
tFhsMdkomPVvz/OCHu+mbANK4r3IhUqBGPbD+Ti20TYb267H9Wfztxa3LZEt9Ciz6NbqL3ONkyel
7uF6CiizcLy27Eu2qH9pYqeA8uDmwUgm4aAFAeYEcsPZeCPy0Xoh8rjIxnDMhnJUzCxu8BAaY8Fg
kor4T1ps75MLpgRBARv6Se+tWv9/uzC4oCCIzG5rSO8oxz68SbXbjXXShy7cSxB5pEKiPwo9qTN1
UoA0IDb3saEVesK6Co9030iyUFbhHgTBfPrCHmecujAMOjEoIfkw5zwG7zAnvrdG7JawilTM4aRz
1SzgldWSE5Or31CBIryBtv/ulxj7htmLahaFP+MU7SbR9y4w1cWxJgGYAYGg3SFBeNha2BnonuYS
TeuWr3XGuTWvgFKT5nz2E/6GWggdmNGnP9TjAxIfSlZicEeg++DC8fBu53lTbKhPnu62pM+TIPki
AQYp0NkTku3lU6iGYuGDVpAUxzSa943ffLpHoYrCKC24pihuh/Bw/fQ1PipdIv29CalbEppoLoKz
eXiNKl7Ujpds8Q0IXkKdvTkUKQLfy8dt3nqXlV9Q+I6BUZSffErxch0TAc0geN3XaNksaMjvAOlI
109ABAH9xDPfOu2bYGpeac7IZFN4vw7MpA4rNSeaCLy1tGEsyV4V2qc/1qPipT4WTJLQozIITtI6
iv10hPaqY1mSx3LrpZQAzQGRP2a7bFtctgKorZyW8aRG/VbuiOLAIFGr1qTNRWRL65MrIl/tkReI
7vb0BT6yNOMCAc7AEQU1wwCcy1kwX+p5QVXhg7vMIE5TweQQ2WmoeiEh66qCIpsqw+yEqQ0xFFSS
iygQWuaW+Zhs+bGMVg1WwJASQQxk31zE8DkIvTc5Ni/ulknViQ1h9T1NA8Wlwm4hCfBC8w9e+aIP
0ua6Ee5INWZBPnvPOpUgBlFTmznhqHZQCqx6A7AmwBOsYCpVcqcGZrOrQ/+ilPzvpu4XQLDty74I
wn3tUlgajygYr6vvXnjBlL3G0bpmh0p2156wkN0MDD1yKP7/iwawdqWzwEuziTIKeE84i9uzXSs6
HKO5WQ1nmIy6nHpDiifKTsTXOhF/MjJQlYbVCktS8pQcSJXY+LTzc+QutKU+PeiPcyYICYayZhDS
/2VTOMuZmOf9UPfB+gpTmt9BhF6ZhqCAj7mP+ONUrL/3SYYUN/t97b+np/NRBEZeg+YZ7AIg0WrR
1T3dWiBNz1zbo5Irop2wVzA7guIJDPpsa+i62kM06QjPib1KuQltNnTYCLyUXCUSk1Cu1nlFLXMd
83Su195uwR4EMom/PL8z/GJfhzYJt409AYKYuzk/Ja9HCq6FN50SEPb1LDu8bdvyN1MtrxrUyLVl
UUt+rdxD41gM4KG0j3K6Fxn0ee764/ySitfP13QWNL2Se+KE7oQdClXCf+iAKnsZF6CRbbWikyB4
wX1VgQajah5NPV0qN19peT6fk9uj28Npz2VxIiagM9FQ+HsYzD0zmGPvzxMITCodyskpm9vNk00H
waoXzXZBFos9XyK3DcpW2iHfWFShFIGlOIKnIho+8ws/oV0Rq6oN84cAekel7b0UO0xbIfqFQuqM
5B5tqymsv7lbedBQvdIfdDNC1Ba9rnuFSJEGbCl7QvkJs6FbXGhutedZyEpAkVq+5djTfnMX875H
A+JKYsFi8GKheLw0TvRd4GBlS304XhEtXyLy9IdxCFQtvCXbDZyWavvWgN+78Y98TxYLnRN/bcas
2zvxc84Uv5oDoc6QiPBys7E3eXivnU2QVr5Xra+EMUFSCEksKvYqLUkrFY/JOxHtNAlEH1dpyR92
+eW9qqFMoIQdfP6Y+0gpaQsak4qiQV8BHAAYmIdXthbZsQqC8XRlk5xMRQyw/sniAqCClnrVu3GD
DCNXKBRDcqCsTHAUEMMKSMM4EUPoBHcCWghCW3Xv+5Z3EwC5rTIQ8JXt9PXO8ZNMVzrgPjAT/ngm
ND2qWPCB6EF66F5TwuM+PvxAzi4d++FQzigukzc56pYCx+jSL5L4VBGvl31aA5JlWsAZJax/cpQG
sc8LeoIcliTFgnDkhO4YAIMRBd6nr/CRAhG3nBKP2n7gsXFnPwsIXd2szoq6nm0lqGamXmTgmPdO
wAEzg57BacNKYeqUJMtqqw4PcET1ZhGPLOuWLr0xw3W2jYHL4WPD6lKpwmmfRbgo9TyLFERUsoyQ
LIkC/tnspaw0V9OynS3XRWCRIqF3lWzia+ZUudeKjTakbW4jYxNIPMSR3L00ISKgkszCkoTXIK4H
gCJi9z+WbzvHe9tX81c5Z+gsLa6HztKa5dKyEsXjmdv++HwVukiDkmAHMrA5h6RGQRnQBR5cpI/g
FdGi7uLhBSDWtz5UIbWoT7rdwI193K04JlssWkbtDeGnxMOjFF1R6YiqTiWYjpADXUqxB7oHWo+k
MJThKAo9c92aDg/vvq4bHR7uvccCOz8YzGVaBe3IXov9OuAN4Pk+yjtJhg41TZEJ39AmISMYyJg0
UWRgI/cj+Jg3s0sDhWphTZ8uhGcOeEdkERm/qN8TzIe7IN72F/8Ds2Prh9sIKVuqh1QwsEF4uA69
jDA9wXH+wMVeyTTeEg5BoXCNL++PtALb6IhtIzi2ooIsyOLQ6lZDiXj+dv4iFONkgc4nxUxyFz71
w+vK293cx04yvRYnRvvWfeoi+xOVzbTXAP+QRfqV1f7iuoTx8XARVxdbDLocEPjTw2xlMc6G2YNT
hiTxZsfFnef4a+HWm2VdlzuxcWipvMymijI+cIBFZ9npN2CQV4IHKP5yUHlpOY7ILWn59UBQrcgI
ZYNkN70uTAyUEsncUbJvlAOpSwq33LO8JJ8rZo1aMzok9CIarJv2PRThvXQhDExKavPU7SnAGcCh
StrGkGa0RY7jnyJtDf1ARHWJ169j8WbtvkQFUL0x+q7KuVrDSl7sYkGbVPgOgYmUaEUQprzA+fz/
vGEA69LOy10DL7rdbK66kHlb/vb0vf1FwUD62CSFaAeR5G/P6qZQs6OFH4yvo2i+0n0TLFaKGiOh
SnBX6y4bUC5t2ZHbnNR6c6X+lDwOlMaKF6rUX9gvlQkKcEnHYbxN5/b/NFa26WUSImPDJxS8V43U
cFr3T38We61n84TiEOXUQH0g7zz1zvu+hPe9y95ZpI0sH5WVWfahSDQmhRevytHkoA0GCCJpiW4p
hh2QVy08LecjoD9jGtwYyM6RNP08fg1qoIBo8lhND9PSXJCnijgL4wKtl8j2L1rX2jcefRQE0rY7
CZhTUDhbinm3Xaul3NmGq4bFZO5XSQWftN5QJUxpIfQAayVPIn6uiHLg3ylvo/iy0AOAd66ah1Vd
1ECqMF6j1ysdiqdv/ONWCPmE3bTRSkB0+ZwZ6G2xkjykE2aE4L9PEnzpcAHzOIEXz26RY3AFWhOh
S9aUPgQadZJQ0HGooX+kPqftiB3ZqHHusqxqUlnLqsYLRwuqBuEli3Q9H0EuOkfO24rW/ggsFKqr
ymukzGTiaAhgRXq3NRhDQhnsJqIlzIFnPrRwW+dDBLggQgMOzXTq0A+HqB4Oc5a0h+m1ZCgKsJhw
ifCxQAUVALwA3IM7/LlM3aWoi4lfU9fx/rC2MGLxos+WJJiyUgciG8dcFkxa+S1faaCgbacw0Ww5
v7rtq8ZZvtiQAcRTGpbP96l/FfjpTwugSy2TfPdsQ4qarDgstZ++Yxv9YFmwYPZP+uKCCFEIWeGH
cZ5OFiRrqfHrDCZonRqAaktGJahn7384S4Op8jYedmk+nNPzjTIH3NSVA54r97wCtya5pk3OxnQl
+N9p8rAxDUwMAM59W7+TZ9r95F9Z3c9Lk/2i/gDbAaxmhHcI2Krz+oOzayd37ovK8hO3tSQn0chH
ikkWHXEVvq4Icko0pAdkzV9kShWoQ21AlLBJilvEtHwevmxLMmfTEohwhGyacGmPxtIb82CTjnX7
rpjY8MBQSgLT9hlYdJbnoD6DO+x7BOukZarDi0k4f47iPiEIQBFPYp6ix3Ne/eBObFm+j/AEyQfZ
jC1bRxuEhp/d6R83dgAi7lBbodCL/ihSRmdrKt6WzTFy1zuho3T+7dG2aqaMyZj8qVO1rAjZ5a9c
biDS0uR7VFOF2pcPuEJfVQ2XYefcuB7h40inB+6OSP7WX5HKj7gITweCXxxawESAWeWsiDPno+zZ
M87kpSjw3U0b7maM6CigYhUH3C1awZz2VWoXN04kfZfM2J5ZMOqS35oU32wyQbi2+pWUqNXNE9Cz
gxf6L0DQjytUOm1TT2fGcd6yoqo/13TraJMPx3q9k8qbwEbyeTQVm6NUoqTwIxGmYieRYlO9E7W4
X3zwz/57ZTVKQDX8Hon+Mzv4I20v/KVY8Gg2MmyQBh61L4pyqZC27N4ZJ3wLMeF9cky/yICvEyqv
qtY/mipFZgl6LQwhEQGk01TEVA5A1hSIfZkWpU3w6+q/38vri5ssIKusZpKKA6TMLE3GAYG6tZEs
iyHtslkA/JpNdfxYr3hMdPSCsdvi6GkP7oK8Og3oEgUaHTeTjmJnxLSD7ugL82dWqi+cI2yHToZk
zvrl6bn2KPIQbOSOR5pOjo5d4VmkHt0KhZaglssSlen77hxHB7VBVCzREadh/gi9LucQpWWKPMWR
hgFiLRo9leJR0HnGuCg4P0XSHlAxD7UYlgP/znKWrgJEM8/uTHcQyrFLSi0dBeaW6lfaJaw+rkQA
WNANOiuqjgrQrZRAY6ToJLlviZdN9YLMDywon8q9jQKE/QIkjBC/wkap3iL/P6s3gL9WYwDGEzqo
X+CN0dF4oLYqXxqhkFTH9KgNS0LKGveyj/khPX9eo/1M/ZfpQEoP9uJeWdDFk0tACkFvtI/8D7Ab
qhxoKgCFRSUS4M15CtEFA6zVfru8Vu1Ld0lNOtvH5kAl5KTElqVPrIih/rrsnlQTEF1OsnJqCz1f
+bLQpJ/3EF0XaASwHb5PRI7Ow3BCpTgdnOmDmlmyB3TxX2pyikSo88JA4GBIM7EdpEN4JT09+Cqv
VNcW5DmJKIdK6dIewQm5SiCU0ekF1qCEBr1yInmFWv63jroSXtZZ3EpIOx4aQKh006uxcoQSjRlB
EozxPl9EgRyo5IMnJF1EDvGTdILKbfUa14I3Us60rmhHwLv/Yod6PMlVP9vg68TGT26un/8UPOsx
91DGOU4fdEvEwBaq2sIiAgqEtPBeIbuPCibhKillqsL5oAAB4SPky0lkr4qP1qNA/mpNllA0g03+
UVWeeziV1sn/IBekUYX/gvEsmxUazGflvzWuUgf2cXlnsyn0Oxpf0gLssBrCqfuWlKw5FAts8ZnY
4g/pJ9CgBBTWng5LHK44GwIFGRcUBppview6+L4h2Ikyo7WoErRMXZU6FB0p2Rwc8Pom5cVZVLQT
YZtonHyXwJAOLwIJJSmKzegoKnLmhfsuRoJkP5riQ4SoiicfHDFuRHp/Op4+AumByqQOKvJDBKSJ
ov/ZcMYePUk3LUHbcHrAB1BJvNBlikfWy0y6hBlZFFmSJvESre9brOwnBJntYR5RI0GYVfrQvAsX
H73X6vZfgPkV239elVzrDooBmVGwDbdgHc+udS7jQxVFzHkD2UHJESJbSojU9VJ1UYZiqovaDQrE
iDpxQozICIWu4Z08FZ+5fyoJnV9TBPASQCiAfoQnH15T5wXlgbjWvBvG6uUyN3hAc++ksEkpRmUE
1eJs+UggYYguuofN1F1UY/xBI68qp67zVC+BQ8kxT4c2KSb+Dycd3UMcH0Cygiggvzwb7xyORDi3
jqSW2IeIaIKJFS6nCvoIAlkbCIaWLMUOIe1JdeZO0VZkHEoioMC6isTz6Rv5qNGuC+OipF2FsUZ0
Dq71qrAfsmNTvkt8Ml9okjpJiibZuKouJTSoafVrw5OdtVKOKSi/6RzWbZaXo1u8FQxcu6y85yV9
+vQF2jPgw5Em4NEDRvgFLQUkKh6OdORnRUFjsbViYw0FIdEItXOraCl1vyShb8ex1wYLEkkpweh7
8kNIOmUEyd29CSZ5Hip+VAMk/QsV89bl8KhKkti67gRPEWmqOFz2rT99FghqCNbrLvzkHQKr9DsF
KIIyq+WDtprs5dh4vxNoboU07sCDsnusGOIIqMRhkAab0kFFaS1tOQHqRgkANpIyWctRyN3P265b
jeqzm4ZYoxvJew740vlGmqfD3PtrOX1UpdfCpiX0K36E3FomAz9ipjC4Qw0YyHKzwEzgAi05Z8PF
d+TlIL0a6tIqt02H6DVMlht1yfR/mzFEzNtk+7f4FlYQOF6+GpnC2NqcWA1wLqdy/Vuu6DrKSQRb
pZKxAmbIwUlUZx37eP3Ji5ZNWH9U4ktKOyRnmxiYEdg0aSFgubA/GVRQ+ALuq6nQxKdFq/KE1NSS
mmDD3YU2+WEapfNDDoMC0IXedMrZEVFvVuxXPcGm0uQ0uigr16iVj/SSdiMrdULtSrfvX1TZHlU/
oy02mzuoviDeRME/T1l3rTeXm7R/N+HEgmaGfUQigef8s/oa+rYV1EAI4/T8XCLjXp1D3/fe6GWC
mzJMVszih5LFD22LH2oWPEmKYX/SyuCRrw9zfgG7HlTQ9EHaFQMOn2ybtIf6z+ZrM0tbgzc6Pfkh
taE34tet5sZJDEPvkNyYEovZ8AOvNsuH6rchQNrwH4EN3ud0HXo8VKiX6WWnf6f3JZHXO06S1+DV
p3+n5zzq71kZjtML+M4/EhxKUikiHMBgXqK7cfrHl81M/8VwaPpHgQNFi2bLGfhelKNPaSnsUd7g
FTz+EOXgiWYGahug5X5+RCsD4Yj0iv93jXMh6QyeWdkLS9T5IcfxhV+06hiXN3UoCY3TFydtjNNz
/dr04fTLJ4UMV78li96TwMbpZXyL1/z4dV7549fdL/yEX6LJxRN+4u3oSRB97DxiBvFK6YTMH/S+
PH5xv/wQ8dC37GXxq/obfBz9jz91/4n+ec8BAihxY9HnfDq+e492cghIVLQCjxDP0+is9Qrauch7
RDLeSR9D1Gi/hESzJH9K+E47uNS9BG+cdicBZNlTiD7lulgvZmCkJIQHlskn7KrmleySO2Fb1LhS
wbbbUD/6p3FlZcNpIoxIcLHVI17hY/UMw06g1qc/2COVTE4xyFcgQ4h4Hb22R12BMjt0SXtkW6d7
lKsgh7yz/H7dGFazyLjK/fyG3Bcgv34g1rHqN2ollVH+KgpqKDjY1nJ+NgvYMaKTKiMW8QwyRchT
a/tEFc0PxZNAXN1C+KfpY1ReBvGAgC6hly6pyKmwGu+qaLyVeMRIj9Jphr1ynk0+36V5j5ATcDlg
jJbHg2L00zdkd1645oYA6Y44A3CMMRSCHu7kXUqem3FWov9BnYrwxlFbs3T74fT4Qw7o50DHDCZ2
nB75vtUFsmd2Cq9fiQ3/9/AjrPz8ROHiPjwRK37+B+WfL80R1sCLU8zQaVxfEENsdEC75xQ5eivZ
c3okLkiExwryaK9hwSwcs16dFhWBgrWjRWUfHywlu9BPa/e0rJ5dTAiPnufFuseA04WbIz3enN9j
wDxY04F8+ycE8Oe4ubq/0mzi32lPMV95yq37wj3nO6d/PNe3uMun7+oL7r37Bc041LbtKLhfiCfa
Ffn9H+/N85OaE0/41dMb2Hfjje+VnH6Moq7gtFHVd6gs6S+cojxYSla6lXFiYH4eOZ4zQozr6VGj
+Pn+oUm+sQOc9JZOjwzeaRQZP6L9j398kwDPl+uX0/dsGoJL4PENX/efT793GnQeTzuG8/K4ue0/
88X6ha3wfpvgyY/NgifILPEW4yI5JR4Zf6bDadP4MReYEaeore/8pLqkiMzPfuwDqDD92+nxqFOp
JQhKkCo9cQnt3rPpkXd9cMzHkWbPbwmkZJt2MHT8Y1RO46nhsdOEJ6eleRpVxvPn4WWQT/8Q0+KJ
RlezBF0tDT/ndK3CCiH6q82v1qhGWlnIP1kBTzSe7PkNbip8gSrAw2VbjBj/aph5nU1NkNZytMtr
tWYaZJ7z2ER//XjOE8aNR0bo58fT4DFCp5E7LWdG6zRyq92B7cP9QJ3WNtso48bo2Vf831jer/ef
Fzs/5ct/Nmee9cfqYineFH89HVPBKT0yHLJjCjzdaFQpa571A7sGnTno2vMHf5tSAMPp4GW3Qh4O
4H8DuojvnBiA9zEp3oVbg8d23gKrCjlJyhxKAFbQYeWLYkt/ekaiULJUTYtEZJ+h+eg3jrf3J0xw
zAE5didG26Nbd9nbJEONyR95KBLnezH4CLZX4GDo4kFtonqzD8vj92o5/gcZKnPrViKcIhhMao5r
8iTWeywozJJFiGoMO45sUU46WG6AF27x7sQODwl3K8A4yV5sI7gvqgC4dKIJKXunRqoh045LSHZz
95q6OeA4RCWRckVWflHTvW+PtwhAJlgvgahw8W/wJUGUhNyRJsdaqYgg/xeCRvlptuwjQa0pcX8s
YgAX0BTukhxhKTd1/JvIlayjU0FW2JRIRVZ0fjjEfASj1L5oqKBwrBHY0R8LJCwCMrCULjlWBnu/
6MrPflFj58kVuBH3Xr0FwjeAw/nwrpA+7DT5ILq9JLiReRJGSvFvfQWmq3fxvosBi6P5aQ9I/iEE
E66/4s5yNKikC4DQt639GQ6xOINgr5pn6+Z6TtzPyQENgAa+KS+KEXQBEjyVWC1QZUooQk8pUm+7
7/nKAK0edbMDGHtY1xfNEWZ/dPQOWPDVw9+OW6JgUPM9C5TU1QjnNGXMGXwBCWgppA4nW+NLK3qL
OlF+mcvrVIhC14H07unKpwOfxU8DjFkPiGqghvpnvzrhpZtl64txw8RzUjES/ex4teI8ehEVKPJD
jOvjC2/B8vXC2dTmKhqAnzcH/GKbw4KrbFEX30w3VECe0+4yT8vmuu/c9fvUGnObzEi5rFAXm5op
Y+IJqQBKLJjETx6ubtakZAc4PgnRCtgZvAuKCNc3OjNMFQgzPdpMF8d++Bj1R3NlfBZG0cuzlf4x
2LqaHYibYy05LbSH/ddfCvoHKVL68mxpBmZRXo2fVk7mlD6JfiEjRvcaRS0O4xEfxlTUJjtkm6ss
u+pNzQcYUGRdw8P8uoElgPLo4Z04udaHIqpQOO0WZq+cpXIP7dU6h0hja6tercolPjDvzXGsrtbK
2TGtXWd8u66sg5z33Ddd11/TufEwSd7E9AJZRxMkA6Y/i5NUFOhaP2INCiMxoWCgFn0cYmY9RBvn
cpy3hto40cBH4DI55OowLsnbPk79DEScmdPbck6S92uYuiiljVW/XG1NtUlfbMu42QmJmAUfMAOB
duDmkZ9/l31EwnlyOIQYAu3SGoHcMYyoiJbReh0NuzW+KvPCtPReYb0Abejb7QsMXbJX3LHyPyz4
EEuOGQaEXy4lWsypE0V7UMi9ezWUzjG82m54e2yOvHJzsZqh/T1ZwuRjHvS717BlUG1slh1q+2v0
Hrns3esxMcOlh+vCXr24KGPo1sV8d2cQPoaeE/pERLxmBKc9C2VyDDiJx8fyfZP3+G+aYf5rbOv+
HY5CaBmhsUvVpW1pkbVRdh0PadVcZLuxT/Ze3HNF3QZ16Wkq3fcdtlbfa3pa1/0C7ida2gMTHl8o
VuL6ojf8aRMQvNPpS5+k+XUxYhHR4LqBwOEh/5RPPdCFzC32Ne24i36D4sgQeB+Sqo8pk9FKdI0u
RmJP/oxhr5mPl97AnysM0rewbPubZpp7jmIsQhO73i0qBhB/B3qfPapQSTCz5LBEeEm9nImNmbHl
s5gA15oCZDElzLpP0PmNfLD9GbWDFg76spWIMBtKH5drAQG2a/4qm+YDrXmW3JJu9k1QfjA1ISnc
tM5dFYRsnPH3ic0Dg6o8v03iwHsxtWOHfHmFn3LLD+oZbtiOZipaN/W+jMbk4lBWX902y9+OPVYf
azx8mibidk5zcy9BDVC1Uunjpk2ZRzRKiGpJ2B+Q8K+yq840+avjrmx+Gxv374Y7ihInMjDF0o83
oC+occlkrKik1dID46JIWhSIxUyb9AgeijRoMuJUuQPMIExvkT5tGQZEJ3EnwQbaHXE7SQr2rMb3
vMsJ9hkmFryEYj8+44ZYYmYmG1HosOd02b/CcgMcT+1+nZKo5PTKDji6K0HeYVJ4LTDTuE2QETvO
V+O8ebsx4922zV8l4/QGszn/QiOXt9t0f8hmJGUIWx+b5NAjyRUhzsclmQ0sAddn93OX6ohrCX8e
ATI2yK1cVmKB0N0u/c3QgE+OeCz4LR8LTTa34pUsVG36SA1UNZjcA45hC20wA0YWgXUsCSd2waYk
KCH5RPl7Ka+aDSymJpO8cUmsdU1XvrMqNtY1bzpy4yeGBhiXh7oOph44C2k4eoAOl8msVt8uRJI4
27GHoZHtjFyQ6x7qy8Edv1ppORo9pDKVAlnCtBIKD1I4XzUwsw/sLLYF3wXOvA+d6NsYNnvlG5Bg
mYB+jQV6siOjYrmC4ZMmz+RAfupzPpQp3elKF+m2HRre7XzYp+NGmQFber7DY3zdev0+YJdhh/2U
DDofKG2pmCZ+g5BAqptx3Jnb/EgZow1xS+PPFDG5gUm45YRQ0p9mi4hQh9WOGGLJgd9JFlyBQ5hm
qio7I3o+nhrVbNr+sLaojdBa6GtElDszUVclE5qOvDFEa/KfETXPBjCoi6DZxDA388RKCg/Jteax
IIn9Tr7TA1PTDMSPhvsBvIBFgfAfr8LIZ+/GBSnbyg+gTyy0vNXMcwgxMN7+Nim1jTBuuquwLkjl
cTWQka/fJCkkYuYOeY/NLtATitH1BTThcgdP+uA73ZOgKa5Fj2IfIFFbSFT6qkNOKCcJLIz+tIvC
UqSPE/BxDml06cqbZ8rIa4E1BjeZ03ATR+YMkAoujVsq4uC0i5M/qrmIbgAVJojZsUEnHgkEhioY
gx0x6qXhxq3C1P2ycWTcWR6Ot6SqXwjHX/2BvbHo5EDkRkgip8QSP+XXD8YpkazDJ9lvQTptqUzZ
JTTw0sZlFoHc8djiWaluDhGWcOH91qeoScnhuUgwKUqG4+Et4ZuP3zJBJzoFl8jdsg/2WgPDIr8i
rOzdCtH1gGTRdam2I8s3xdz8qaiooXJ16K6TgC+2CH9gL5g6c9X7tFlTJnuxRZ/PHNP8FkjkEScp
brbvKPngFciXZS8bpFdux3j9O8mSP72BwN5IWSLOhm+DmyAThwJ5QJZoeuWtDg/djHGROgLuWBI3
U7apZEAC5cDkENa5xwf10na7ZMVEYZ3ZiPjl3grMu6UiabLJOaGxNICKfQR5QyB28PyCzFIc2YsS
n6xtoiljo8Epqhhtvwmt3txjjZAi4kkN+EVqqMK1+WQjCF/JG5SsSj1nq3GvdaaeAaZN/V/IOQQE
ENIrSe8LrwNPg4MOrhx79BneJA630zqu4TnpZvNXtyFXHQDbdWwE6t1FJcMgx4skZmCiCO/KFuV0
hxknPcCJuqIt2dGStODGiRNRDsZXIkYJbrxFRf8l466YuWK6VcoW+ZFWhAfZoeZgcQR0s+8LqfL7
8fekJMUg3iH1oY6/cZt3EWzo5sjyN0dWSFGzU6Ix1adKBtAWEKmunzgiqEU+l6S10dQh/ZHrnI6k
54V1AoY3Rl4PjAmgrjhf6Lmaefc9qvTe+kMCaE2dkme33OHbmOSv5MRpjix5G4ibQcZtwGpZYdNl
6YwzVJ3GhZzJeaORPtiUE4eamNze2mj0PfKbJ9WmA4IEYKAmskCp2Bbp8plO7mZvZPUlAEehc0nC
ERfpUZ2S4PHcNrOXv8nlvVa0mgspSzfhEMOskKgbTUyLtgY0zCbPC6hXvTRu/J/GK7b7YgVfpr2q
KVke5kCym1Xpul8qv7uN3HbZb0yaXNeyLoCZ/N0Kufk1icaJ5+GX3uemIAOJDqxoP2GprHBx6w4J
NHfEuOBkHudyk4X5I9R8mRL4wFPmkHOETJ9ETgCqSNc5x6ap2DqvpgOjiPTp7jpFemXvgBni8+Lf
gEIdC4EpYCoZibcNB0/q4Mmkq6Oz5i9reWWp5ziv4JnHVyRd3/2Wd1YhHNSSMgrUXXYVCFZtQcES
vXcHDte0z8lspHiabOEDTzG4Ondi7zNVstm7B2439Xgmh0ssxDma+D+SMUY7VJUPhF4IOxcbjnn4
CGXkHpUcJahiT7vKvfEcmYupHxgxUZsO2TonJzvCLcmjQkaGk/dMzATINOYHcA8HDNXwPDhcjbup
vfEyuVV0jJ1NdtWCswsu74jNa40ukN+SU7vT8XA1t7vrNVu215NLNE5ynzJAseGG1yoWWG2wTlNY
loFTz+chW/kkywx/Bgme4j4n5llRMZpsmt/7gjHs15Kspja3/RYAsuGY43ZB8HtPEn+FkynvUZD2
TDgnXPQFe2LjETh6JERJZPiFYGBXAZhhYm1TFeYYvclLfJwHMp0oDtn42OKTeN2+5cPv4GNXze0B
WOndakII43Pf3rlhEdz0gGDylBvbZM5flUtlDQUCf8SuPGYo7b1pDPAo/XnZgRiM3UCqGx+l8aV+
aWYEdfF23/cbDvS29ILjLkbU3AFFmmRgBpiJKNogQnJx2vy1kBqRq5uFO3aMyaeDdGjxFyXzzwFG
kkXpRisHE9eKu8CNzXQAWqSOQTJLbk506ePPbszJoulJQJJS6yNSmkCKwkaOmQAhhj2c3bklDjKt
OQS4kPvbYsYBjM8wmdZcjQ51BOkvSXNkPKL9UAS8i78BR9RqAtvZ4LMerMUebBpjqiOgLzJRl3Mu
piO3CCIZSkYMVLIlSHOi5MMp5vP7NndF1eWbybmKIiTrmRxWexIxQwICmj2PIMyIDqSD3V0iU1yP
LEn1JqiB3A58fiwF17jQCUQUNBNb6uK1v/cjKbsz0Od1CPm7pn3RZ0rOVP9KGn94UcysqCTS8FX8
Zbj9aDIeWPhN6A3IrzOjmpDlN4XcZN+fD2+dLOxe7Iqj+kZdyIzICPkey7mJdQhPieGmVHCvtv4t
uSPCRNURHzw2pmJlO16m8MOQ93/14w4oVPMNPZhPabbJr9fDkSW4sHnkCz15a/U3NlRsigQlxz4b
tm84xpMADwShrvT9a5seJFuGM1g9pK9itqsK6LFiarEDzwVUC6IytcNQygMHXeQRIF/GwlQPp2kY
A9VJRMG2mpuk3hSeKhZYv6qY6HOf3cz53kTc1f4AK9T1DuuL5jg0v60Rx2V/VDUpGPt3NnVukDPF
LIATQs+phxINyxXqsy13Jj5opZTMd0yo9itLsolM4X6wRzzJuyQdopqJw0mijyGhFgqXpa5D91dG
d35DPlasBHFyFuo3hEi/UMG0BEXhcP42PSuuZgX5Ry27SHc95cHdaUx5ld/TeaQGxhNo12jIoFoX
vY6AoNil0KzYW3VKzQLUkN1Etb1OoVF3sG9G7zbJBxLnTF7jBn41h7ILfEiK69QPiwuV1EaJYrBx
mUCik9Pm78LRyVqkZuQm1qCGYJ0w4VaPQ5vfS2xHV9nx8eXSg4MPR6SclDLlsxqP8ewBV2ZKM/iD
IpSBO3NvomkgtqCH0lMX9l3Chx/zUMeckTC+iS+d7eRek5pTp4xITxoHK1gTx9+PXTiwBWRfNfM6
l90Yoi8TwtVYH5k6AHm2uI5N9ctmY6MK/gM9FaiJ89/NtHLpTaVLyzUtc0N+2/r7Pqmim6QlUdR5
yA1JqibZyBa7qH/ZgK8l8Kq6mZsNjYRpC9WVKGLPLaYmldVSsLUzM2j2uiQXCVage9EPgff+zXj3
exsi+gHQCMIe7XfwZD0jjoRAz+ZYpPrFjpNCxNTo2K7tHJZiZeM6fzQzaotGddWW6VEM+psLeUGS
9WiuknErK+zr9Ssoal225phu4ynPUqygvEBk9pzPfUpCiu4u78LWMgVxS3KeNdzDZvz/NJ1Zk5y4
EoV/ERECVCyvvdpu77v9UuFlLEDsAgT8+vulOu7LxMx4pqsLpFxOnnOyenSsZy3M8aWo+UPbzgtu
D9xYfSWWhY4IbvDlxbHHPMe93hEzynOUXGs2iT4SghUPORR+gQIk2+11bcim6BXlBjtNRaJT4pL1
5vLZxM5T2yyF65AfY+j9YMtjIMZ2WYsdBwBiLGfqyrE+Dzl0CqBmo4yJFELqiavT0ZGEREWfuCAF
jP/NZQNQYomOsiQYCQaGvLKHrOa+Dz1XTrZjQRsAXqYBIBbzASiYb81J3J+padwwg0WJ9Qpbo0Yg
J9ope7X1vcd+6q41ybdxmb6GbbKD3ngPVxIje12FOkiUG7Zr8sHh04WIfnU/TQaIFSngiiaN1pt2
2t57d1JkJNJLIV4FA2VyAcH/5KO33bAc9bge5HxO9ONwMDygXJjtP9PSLoALA7SAAGLsxqlgO5Tm
J/I6/fcQ8vOF40e7TJJQxEJvTkpEqWQEcWHe81XmCH481L2tAKFMRbcXLpFfCeiARbwGCbaS1EWg
UKc8etO4N/qQjr0ml9hNmrUWEMacglDV/EVtZEjMGvy9mtfzvTrO7D8VlX/dKulOHk044xIT1Epl
U+QAHSaNHIoX6pmCnVcs+qHxOCWCxpbKauPHEjPVw5AV+AsrgAWfLNl7iTuFlcB44ePCijEhaUpH
ZpML5QumKj5Oru8Ma2fvioSJ5Q7MepIw2ALfXs1v0FIWyVt+semsvwEn7L8tqJVl5aSZYdhfBDSQ
OYbzefpuiPv961gV/0X6wktZSZDi4QgSx2wIjvctTBOBX/jvlW2bt3rvEjrA9FgpXcr5eIUmk0d4
2WY41nx1zeoB0laJiCAnEVGO0JcEKMTzJW7jjmFS0xpFXEETEdXcEf4HhU7hdcgHguXppP9jxpZX
t/jj23BZLvAhsjzhIyqzfDIQY7iw5y9b8Pj5VwRxgcSo5QBmNAferFA2URaEDSJXKa24m3yb6GZR
24vKaTyJOCeOoJiw4M2iA3qAJq1/D7Fuf3i/J299RqmDQJh3IBYhROSilMFKzaSOd3rb5n2Hz1Z3
Bf5DCGoESIA+dWdLgCwnLXdYaiwqELtGjGITecNSP5ESOGUjfukBghMln1uXxNCkzes/awu+5xBL
AK0QoFuqOUpyoWC6HbiJ10HjcVypJfGw513JFIaqFISaRIj5ZHHfl2vzzoCqf3RxmX0zV9Y3hOgS
CybSgwZpIXDbC/kAY65CqI7EjplHOEzyB7KMxU3sChbQzVd0uHoUU+2U1g2ThIJtDPkbN9IO5BVX
cWhZt8F2Tq57/bnYmFuGhXZDR9zg4SkedI1M+eBoqZG/6J6zXzQdgAtnDtkgD8XPtD8BdtQ5wVxF
l+lTkdByYdEd25t+7f8pQ+awJ6ChplLQkY3BMNl/pReiW8iPlktPHjiuT97Oxyd5v8IgloqEggO0
1uYyUwNch/rIqQUq4CZW4x/f0YHbXMjbFHNDKygfEOGdABvDVb5/55gJxVQBZqd3hfkLhA4g5GeW
vPQyVd0kgeVcHEaGJu5CD6Wxag/YAHGKvsdQZBIR/Z2Ja/XU7d3PtcHYrcDsgdZEepmcRsLTw78L
r14R/8fqZxG27kkrD9+X3Chw6DN2h7B7OBL8rQiVLEb1GWq3gTKJkjoM5kRtbweJHFJWF2JJVVCc
mLC7AeGYL4LROQAMfPJfLiL2UhZxkQQGZVMysAb/h8Ylqee1mZQqw049Awp+1PgmlPDVYP804vOa
UlOZi3fvpVxM8D69OZAJ3NINfjE2+kp42M2ITp2HnduOL2ApjLX+z2aLv53c4h7iU7ygBjU+Bsvy
jsTuVKE/D3WiHoLtTmjWVMPFD9sKWdiNjxjBv2DI/IQZhfQWRfpOipHXxbzBbdzAGDo5TyUzfxEr
cXSGD26OZc09b8JfiRbPcYB6XleU5LolyamB7EGTRLuUQ7iT0UxR8SDnevhX7inRORHY+yB4mJOz
I31NKJpl+uSzq+fQJcMTEzJKrhEfM2bVVPfv/MTFHdB8mwyAWuChYuHxy9ELwSBsgRH3Auq69vGZ
bXABBVAjt0qU8LKjS5QFGNZGT9hGUMjMtX/L0HtHDJLNZNe1az751QqszMOwWWJ/DUPZgSNeOL/Y
4YJJoTUxPSt00fQE1AvzIVDDdXkTt264VbEAD9IxVGaANrjEn8jw2YfR5MtPhJfZb1Uuq6P3Wq7p
IyVx80mMa4YLxZwUmXYTULORK2N6Hk4lidMANCPP9zEwml3e6uOob9RKpAk5x890x3okwLhiHZF8
MWpi6ko5Qx0FvltAVeCNgUQK0DckGPeHRgltCiYIRwr5/c5ODjhi4jVRuDLrTOQ5gmBw4ymKXUfK
7xhcU2orGA8zCSc/959qTLNvoIHmb8GM8LnAZclF9g1yBwK3dNkFIsl5spCuo19IBiB/LPTszznx
yseFV0eI/DzRIH7KXF6TRCWSDntMfNsv0Dxc17yV/dcic5BVksPCxW1JrcMBIDqyMx4Fpr8bBkAe
VofSDyt5CWKNLatIhpi/URPogbLF8NVYcHFRmQQodhcPjG6G+NMvLcKJU2IBMkM/sNCdHjN1H1V1
yeH285bFBokx3Q/X4gWooRre9pjJ/21HwZ9biR2oJHecTsCShkL67xA8Sloltg0yWswO96GCFNLc
qmq98v7SKG4fTRPj0WGGNXtvzhikHEY9PU2QXLmpZfStRsd6WYCCYUSaqVewQQ4BXn+NxxTQ8Y/G
F7xgbY9PaC0ckKg+ebnMJ93Es7D9qO/PGZ9VIFy/+necgpjzIgv/xBiCq80I9MKihn6ijksb8zOo
DkSUyht5iV8Gc4Okcw8nMBtlf+venznXOI8Y+A3jPLCYpPtzZtTDTRgyFQQNt/NqaJg+Pxte5Sny
bY6mSwD4nT1+McD5WYSqFIRd7Vzm5zRBVQfHitJGMEjV4vxlXAziaCv7ELYyIR8I+z07rC2sGGRf
hU8TVAgVCVGaHp1LQUtzbQkGeQ9mozeuVwCmXSIDl0rAtpWOnmXPxJKWn8PzYPgjaEFCd+Lxq6RH
5ty4kV5HxJ22JlSHMgmJ/z/LSrnb/kzyu3zOLVXZcxe1p/HKLrX04G1xRMJJtQtlbJhcuCvNKbeY
DzeETJSevC0q8GLBITfemM6PLQS0hbGGlnVFrpZiXInHdsR7dhe+Cpk8k9jhKSapPJDX0cigoxoc
6bRIVn/r54Ny9aovhFtmhUHSMh/ME8DPtGnLV15DJtKsNLsbLiRpGTfrjV/FIgKmBhF21QwaY9FU
PhQxz0B0RYZF5uAn8kSQJwPNSb0iUw01d0zMqKo+6IXSWvS4USN1ATYdvudycLhpBcBO2LzXREys
yec2YbBfpNRJgCL/Aoao2RDkC5nfMq27NxPrfsWVV9UJXpzJ6T7qg7ssMsQA3sx1Wt7EpgOCQ2hk
dmo9RRwy0zheaIUgrSlEsli5buAHVMWfh0jRNXQAACl98n20LP2rgAW6BA6FivYvRUUhiiUMYNFM
JAa+0rfpPFav1OW6gWebE4q1KdhvonFNvCtoCyeu13S+57G0PwKwHwgP6kqBTWtMD19zTMIwhOu2
5TfRek3gb1Prika48BQKfgFqhLLO5Ibo8Moc0psdVERwE57mHIYEKmMJfVI4KFQxlh3HTOa+qxU9
O4sXyKJtT7o/9Ntmun4CLV9eqeXYX5tG5cRzdZQoWFitZyJZwDXL2b9I/vYSalNefLfG/d2kSqrA
CmBda3AKl9mc0ayvX5pVWuh4Gz4An7qcpv1YExZVXUz8ig3yxrzi9PjmUWwNtKdWBt5wt601PyBe
DPcs0QB4UvlfXAX4m4K4YBdgKDVzmk1Vnlj8ZskfsCTUG5inHK/ovXKymN6yzzxOzlpFtLGDjGoF
FbZbk3vieeUrRt/98Qk2y/aQpFc6PBWGSJimLPj2QNT5cJnGK8MaUlb6aVL9qdgYNObxXeGhTBQX
np5dGH0iCQApg/3d9/X9pXSftiX3fH39MiyQLrKE4feEkNiARX4uARVwzynj9YuqgRywqDt5qHvc
pQ/JhZQListFR9mvph0ZDSTMC9rT5JJDlNySQS4saImZiLxhJXSUMyoJ4EMaNZ+bvV2f5qsnXs6p
zz/2aZITfcH+Xo5NtCPJZJybhvKfTTpMYRpJB/HVrnduPbr/eDTnowbwvVXnvMUYhjLF5jNLTzWa
FOdHnfAmwhggwr8FhubwZ1NMbgMobDcydXThIrINgQDfd3+aEa9ZzJ6MY/vOZhi056ILdjPTlvBj
bO6Tm1WV3Vdae4gehtBa9Mv+s0BA8cutsmrbNcx7Tmwc9UQMGo5leMpjR8XZxvw70OW3Lirql3oU
5H3AbRbsmuiC4eN9fg7rE6u1nsxxZAI3LPdK9oPok8QnwLvwFqBOwbecMqEEcUoK9lDfnA29K7H2
p42YMnr2gMnQeVio8sKwisE4tbCI7aU1G+oNJBSunZhHqwhw3aNyBNoFarWWKGeMhOKFXBwieRIZ
tgDHg2GeCsQgIKz0WXRTzORqhoVC8IHaYRKIAHCTpCJh/A3v9bZe0/PRwMu4HU613CxTUwPntJ+r
JM1u2izniFQoC2GIQh+pKSkYQp6U/8MEd8/DUdElDfVIS1Ns5Rt1cmDIKKxkKQtoivyffUJoHg4J
9GXj4LYV6T8rHteDnmZkjFJFTH323oOvsKd7bVfQOjgVOCGzCP30V2yiKF1Ub8u3AXWW+gedHwjV
fGWhgDq360ffxuI1Bnjrif1vqVSAbyg6ejBobb4cSHFeZrvCzxoeJoixgKaGZGhPwc6klcegDVqq
LMYq1jV+HOAL3iktqWUkmRd1UT9BPuGSsgAHcsnwVGQI6nr4nINydJs07i+0o6gDaf+M0xsBBgYA
c/dqB4pDHjMDGsGWc69AqigqFgMmotYL2dpN5i+BevlDqSLkVRTt9fB7KBMKqr5SH22ZgARb3b03
6zpDCpoN5ic+felKmJJDW6U/7FJsb3UtADwdQTFIbVyNR/0Ic8z+0/m8KDYJwGRmsKE+VknsP/ej
SljbI10QNfgLnw9gVytMOVnrE04O+j6ucFSTCmgAYRD+ovgCGxqpHZbL+LEv9fzGbvK95nz4qpQQ
5vepwouXu0ywJ4cvdfdTD+f0waQENTcxdc4EN+9lrH/hOJlIbhkmIQNtD1gFNyp4ZpL8fjJ5/k0I
hieyyACXmpIxLDWLdTy2YknjX04I2y6Htcr+gl9atoPZg4diT7FuRRKvMPyAnHLVL/qNmtJ02wdT
0Xuc0v6J3abpAY+bCC+FivOHRhon6JG/9JjZpSXS0R6IfK66lZl2Zx9SWrJbeRRsvRSaE2cbSQDd
iTDE7cpp0pYvTyMEN6AjsfsLrBNLCSzDbRF4mYGhB94hJHkZuSZ8/cATM7jA36ROhmGE/XtG43WY
0aLh/TIsM00FWizs16TbFPaPxsD7USXZCq/t+ipWGSYp+6++p2FRMSZ8YRRYSnYFPVEwD8iwBMNx
x1Wcb1+xLnS7voOHFf8aLgVAZ53XT2CLZH+wMkc4NoRPTq8zzfDbwndnrM5Httlevsxjz0KqZpSd
alxTaRQC3acQJrkCFuAUMXg3B981EMK4JAqgSBBsmUVeyFpFl14+hWGQVhTFFFBengRZICB3wjRy
KT8ucALFnBaTlOJNsEltYMsVRNUhp652DU2NNMSyBtdnwkgSSplMHreF19Awvb7Z+F8EPr0BEk7e
ULIxXkRSm+6ct2Imp+LuUAqNjLfIWEOxGNORS+5nC6cA63OGSiu/S3Nwp5s0aV+IMb9HqQ8oIcwM
sGSBemS6RGFPiAGv1Nci+ePinglFsg/AqRY2YgTIN2hSXODQ5NwAlo6tbLyR2yJOOo5+wg5y1DkM
RDfh5GmCS6A4wNgjUuJj8+gzmlKeHnxygRuo0tfHQXNNzMK37PP5btTL9BuOMHMTukLuhXDKGJ5t
NfRJqZdxM4re1gSEDwx7J/BocoqDCBFOTFFTHNM/VTc+P4CxOJywRPgxkAEf3NmtP/yFT+OYEkDK
0t/OETdqcBxnDZab8noprWAQMznEmZaK+/hnM0oudXCDTSusIHbbYLoHjWzq1XeLnQQdI3xZVwkz
Hyq7W9jKtwm2qYud13pSwgQEQPaRhgIxMCxyGpmbfOba9yywEIsneEDjDYw+fo1KEIoyL47H81DQ
Utf2z6U41c3MrqiPodM7crc+KbfyKVfCtr/szZthQUFB7OaXXxL7tqiiiK0dUD0VLsqthtgcV3Vx
FyiiHoyZroJjHdoI3QBLSSlQxHQBQy7CAFhCbHiidKmac7v1axJTDFwPypAevgs5nPfjPOhdMOTq
Wh5kK7Qkmb3uBBwyKv6rxwhI7DeMFJv/GFf8EivtOQMyD7L8JEvpGFewGZI+q1FgFBmwKhMBvg0T
gK1NBQsX0ihe1n/ZmYY/vsGBeoFfSEBCqADzrH3cTdPB7wGSF9zU4JZFqy/pPThuN+x/FEa+rPG2
s0CevaEGul6ppStsSexOIcsccAFiFtpJG/JL7+HP8hBugbEwgDUdJJZhkAeigU5Dqc6cjYO3kpgH
y1hbqI043jgcQtLlT0xd/bVHL/+5yWU8zAyQIo5ipivFjGBm4O0TdgvUklgzexuN5/ixnvsat8Ie
RJYIGJC8AVO50MUKsGoimudiYBZnpLE+Lk8b/Eg6Lt6DG0ABhXZZQDuhIsBtLN2+uCuMLVoSfVMf
+bf12v32bONRJYGBxR6wpD1YlQgqsLvk3ghXxs9huIgHUVZ55GTT+ehzQFaL6Sq8IXKIufBG/MkX
NwNffCKFCJ0UwQLFUsHTh3RAJYc/rD6J7TIFLDxvwCpgE7MAYR8EOfzF5Gk3/V0Idzk8N/AT+Oxx
VDzgr84nRly+IQPpQeyXsIZELGbEF8GNjG4GLbhmzGV8HhdJt4j0SqhWBG4Vc0Ch5bpXmJDAUoN4
e2eGCzyNqX84Y55KBLrKxnZu+6lRbuQM/W57Rzk74T93p3ySvrxqW90P9Gy3OftlZI7fDPI9TjBx
Xw5/YAqpu2bhX+HH8SZQeoaYrxB6U1ge78O2CD0SuagfYTxSk8hoyAvaIuQk29VMehO5w9fmsyuh
eqiYt3E5q/pmrhxEDLBXTUwRvcqwMuuWnlPomRR6RP9Gp++cB5LVMJvgmvAdXAxdsyFRh0QljpoA
boKCyOrN7nN9+vIuAXMgSgoRvKFyOBNevmzCUzuHX1EivDAFcC20HXY+0PgoGU1WfA1fREwPQPOJ
k4F/LcrFAdlOUTM4kS47bGOj84aobPCUgJVdcv4DTXKgQJHBwTMhju4Taj4/s7Srvc2jlpRA1uBR
5uM38GqaC8N19rAGIcEhx0lf+7zraevG5pbFKqQHlI1aWJ+jnNjm5DWfZJLwlazmvPAt6eHt9Wsj
U6U8h57sah6d9+ZLVPKiwsnrL7L6ia90UmcULROZCVifzRKUaFv2MazaECW20cQ24Z/bmnmuaHqj
giBlqo4SoVrovvibnhdaAIGCbaA0OqkEk2m9PLjywI8UZ+FAzrAG1kuYMhc72OLi2D8926eo4ZVS
1U53qUyFB3v+O6ruVTa61xZfGMAj0MSQtNKy+6P2foV3MT7lBYX1TCKBM0af7xyXT04ZmOo/9hYM
7OWEB2O6zzqJUY5dv9I9ABZHQlacpYJF1ABmdEBqqPg+KqLVlc/Gq5+BBHxbm/F9es+lzw0HLKCC
LqfDaRL+kRM23TVn+TdvmTvnPRZKzbDdbmY8ntGykA6jYywp97bydQAdT1YFYVSDzxILr+HCjsTl
PEmybxuI+nvZ7GBGFmEHSLRjOI4BthVWCnPWvOfnNpS5NgMPZVJFq4dHCUEN6HTIjn/SSlGWYpUi
te44TP/NtXYQyAWgXHZwqGWnpnYcfGsaHhiXW2bc9D8ncfFamfT2uh38aUp7UCQ0y8qJrauHC435
NvGABnth0v7M3oUP7EqJAQrs+YR5GzQjzf5LZ+0fDOUKbOkEKRXEFjg+uxvma4J6WdrriHrbzFQg
UNXdq+fZhFCxUfSRaoUqGaYbs8CGtLxMIKTIHGZQx1IiP7wLpqbwE/C9KbR8D/EbG5Dd8aD4RmbH
zUgYaOjIUOyMYItmliNMOEG1ToconB+bQsdmp+3gCRRi32CzkbikanrOCzEpTAjsKthjTw6j0OYz
oElDbBQMAA5hkUpRwDxBKIF4S8IborEU33U98ntK4NYaWMReaQZA1sCkeqocrSr4YDwSyAHcVAlp
uscskA0AzCDKOXrSB5unyC48q1R+QawWI+O+56wkopehC1QrtfQzotpw4sQOS4G63QzlCRIs+lo8
/EhtpMW7oAwsRqvusOfF2O5K3Nh2qgqmBepui6OvRQzcsnXwtKAO3qYFMxfToCYNrZ6dGRBna0OJ
MU3AJcmPjWQqNkuQtkSBw23X8TjdzQVdOJSS6GauiYKUETyliC/Cb/a9lwxxgmDi0URh01Bbzms3
PZ4dDXsqrVghX65gSMPbZoNzkfKPwwiashXJ9aG59iOCV85ZvWD6hF07o2Lq2m2XKJ9aJsdrW9yL
MxQcXEoPdAsvi5qMB9S5QcYntLiGu5IP1+VV2sfUTjL3cX3xNzD1Qrcv44ezo/E4zxX2UCMcrMYY
295S4uyvgUiAtyISSNQ5vnDaLi8Zx7rbkBLTkj9Ne0AGN0qjgrToJqpB7bcJgBa6IkIFv3/BDZq6
M7/gSCslhCD0alTwn/DohJqQ0MRB1Gq+Q3FlLgsby8TCPIv689a1KXvUE6HgKaaSzHJhSrP3+KMm
Y96Hks42nAKN+cjj0M8zVAyKO+YytLWdtKF4TfFFKTJyTqtm7ACXe0QUzKjXnUBPAniFk9PNfXUz
lY5EtXfudkatHahzZqRyH5lYoyVmgi4jGUmeLZ3ohWB9ZuTxsxg/LBypRxzEqM5FxoEfGtUJELRP
GTU55G73Fm0IgJb5qVoYMF1PlbSC13NuwOvRMT6GEqso6We9HQcLDmXtvyISoFzwMqrzf5j8Qo6B
1se3xayuu3g0bpoqK3fm77CRSMNMjTz0i65AhITkuZ6IKA8CiKljM31h2SfJNZFWQMgfyhLeaZfG
b6rksj6XEdOaQMhpMZrKBRXhNYZGUJYWBjWMGfl+1Vx0L7YqKaFZ8o79BSTFy0m1zg6/1Qrsr3Kk
Loh6+XZl5d82WESFFVxAA7C+evYPiTTMjIJXjnw6ZQ06q7zq78B6oQgVlJBulyoXnCA0D/wczA7c
D5xcNkLRALPpzEj50UBYkeYXIoJUIlAEALu42KPIMoiU9XH0d7UaYEfXFMf9/itU6c5PE5M36UNg
g4PJ+u+izDKMHu9NTD+gWtqwwXIxbQk/3OdCoOnBOj0BBA4EbQjMkm/Qq0itKb+vUjSYlkUkgpC4
E1gfVgeXBxRypxguMhlkAAE5JXMGYeYWgOCvgR6T2yk3x83cdtMd+ekfSAB/uEbulejxDAowlLQM
X4IOKQ1VFDfcXIB1oQiXnH52xDuG90wThLy6yZsf+UUq+SeD0aJveBIwMXAfsCl5AeHCgNnxo1vI
RIGnIXxWLTtnl6PpHpojY/yNQzY5FdwiXbnysyOYha6LydqBRmVJXz9XodP2o7jO/4mcCDN1DP+A
QoKiXnlpPk6+CE0BQIowO53uz/eixyoY2L5gLgeN3pBkhSwS2qyQ9M3CaMyqi8zfCAjy0QNW6vj5
UtebVTQ0CtQ/jMVMoUEXiej4qjIUyiosKpfomzyBQFSkdijfwmSUeJxqXASAS1SzfXftgufqFf4d
d5foKsZt6cajN7Qh6EIdNhe4EsPpQPau3MgcOvqaNyzIkJdR+eQ9fR0UMl73WTb/lUX+totjeBGk
y9eq59cLhS5jZsSpfjrYrTmuP9wBWxLHOKmqIW5XiKHsMPEWYrCXofEpw0PybIHiSPbWFp2MDTDI
A7EA3S60VDdwPa5nr95NeX+BKSgFaQ5jS1v+RxSgQHZMnEzNtwiSRIuh7yvAb4i2tHSCDTUkwBfQ
tezL0yUrOYlmNwwPI119iO2GgjgngjCnFNUuVFH5SXLwEBKE++IyWrthlvSNChcRPbnIsdYsVDUa
JXuQHwUDBbp7Tqd4hAIlyX8lx7/ja/u2+qlSKh6Ppx9ng7HuRGyFEKihEEcV95ALZEuZhtVUsaoC
dxaLWVkCD1uMSVkMfivKcErqkpZK8Nuat9jvUj7hcxq6NnNiWzvzZ1ox5igFHxD2mq3pvArMIEWo
GfY1i79AcIhA9v5VHzxz9n4R9a97e5secQGKBgIDnZkhElSnO70zNyZN8ivDMK/8d7GQojUBdEeN
ibj7K0xzRLwzmQdvUuQwcI4tTGQ3j++b4/h1juIq0PJggzohaNPotahkhTv3TGSMBTkB3iSEUyqH
GkxdDBg4JbROrgiUqJOgUuNjBkXkfrtSI7BMWyA/iSIjhyNw4dBs+M+sPvRvfcf8TCrCZ47MBn4Q
TrxdUFuiznsRCGiywcFdugG2PGPAKwFHxYDYEKEVDdp0yxhOsFzabwwkKDok/PCuXkLJZSDBCxWR
UwC/YU59EcI32NFSvtqTrvtxtnHyx+xQU6LtaN5oM/yhJrmSVSSaJ6ym8itZ86S/CWy8LWVbXcqL
hhFL4ylzjQQu9pZjkw344r2/3m3yteaONB3qvKYBtmoUaOeAZul2nnis6LTUi0gcvmVpVHpKUNQw
d83Kv8ov1HWb5mlEV8JdzpAS5iDFLnIc+m4GBOfWr0/BogGxLiCrKPuEHG0ceHEq3XBPZ4bmW3pL
gFnXj0wgRsKN7mUsDmxDk6MA59DEbfhaMuu7I4nUuKFUx83SGsiHolqwGX8wwMRmfob8Ga2+fVB1
Basv5QyIf7uoaySGBYYLUrpfStO26sP8ZG13R+/m9juGjZzghLWilrH+PLKNAmvS5LEppVx0aCjC
9Zir7FNJd6t37lAjcqmt2/g+R/yVWo34jbc19RvNXegkSgpmpgtwyxPaG8wl5D2x000IwFJ3DBcB
28J0WgpPNdeGforaNFq4DymgT8pviU4c2grTYdpagFL8aviG6L3gcpKD6B/nm0iRVE3C3x1gYZaI
g3UxP5GyApBN6IshZ+HHAnhFCBqoI/Al+W63gTJiBiPB/Yz2bKfoUTPrPJ0I99SKtiswWUwG2uFb
rsuJ5LQ29eWxnnxyFxTx4mSaDRqRrcTnDiWMjyXRD1R6aiPRP9dFoo5Qyfje9Ugz1Pb/oSYSSZ5B
JknLbdRFEZcwPaSv0uVXmkuw6yt1oGePBC4PHoIorZRQub1aP1DZfcTAAVQ7INhCugG2Pl4yy6AX
6tHuAmUA8MFbDZrqDg4WJSN3/eDsO0fhdjoCrc3xjSkh8QMsQPMeebtSndiTRwHROWXfCicvvcLp
r+htEDH8tS1+rcB7IDv81is3xrHf1rAdDXoC30a27gbSo+hu5ORLjGV7GtXNCCA4YO0HkRs/AUA1
hIEQFHY6JMbrX4JrDzwuohp7TWG+6ddDBUZhFjoqCAq05xmdrk+kj5IJtgDjQcltLpBbninTTLm4
ZBL4CjI0OAGB04srDsV9czMyNrnZnLs8BgkQ6Y8vfCUQupUTxoiufkuVQu5FFHlvFAC+qqH1RB3z
6LkW8tNaM85WzIibfG35/boHbea3cjro3JgDyrIJEX6H0RiT5eqGJodSwn9hlJJ/jCzuFA0LHTTh
I5qlkCCH3DRSXwbp9ilV28TsJh6b+Gafm994LkOisfz753BpsDUynlkyQAj1j5xr03HkouRyvY3r
DF35KUWZ4woM7EKSHpsoDGr/RiRxxUTlJVtW2IQrBs28t8DXCiiCNH34KqiPosbUG2XdmVw+npHk
lwvttEtIxYFo7g8CI/gc3ZTQABTmH/fsM6btrOvhJVtP+P2AHjTtDb/ZeF8tagSY9azhk7Y/5ofN
HQ9e54TVtZ1avvA64N+JutP3qO0upvvbjJA+PObxbudkWSVnFymYiwQwoDe7M4pWWjdUMwW6WPS5
MkOPBGYQsrinx1JcJEUxwEWSKRuK+RdsEjO3+7hED9i15HdSYqlBHIpkd2ZwmWJDIj+QNw2URqKt
aMxmu7wsWgurIZiJCHajHSfcNaes6nU8g2LhJRYVRVHNG7OJnKPEsGZRsIsyw92wPKhmx6q+T2z7
6losA2mUFxSWbOiOkQxrlellr1C4mNfzBBGUYX7A+JWfCxTlZ8IpAnaFm47iY10tY7iRB1HkYPNh
vgvlBuaBSmHhTpLnUBqjswXhoG1HwrUOT3g4O6RI/KFqcxBovjoiR3QxLW9TNiemO7kTAf38Gh4H
V3YDoEtZv36TS1l8pvwPW8KDn1cSmJ3kMgg0JKaWKOMGTOSZzUKJR1rD/bcT+ijHZoMWbm6Qawi3
1GcG6x2hjOQpE5OT6QGtLOxEyS3HPt2M61x+tNOIdkclFGbI4AtYW6C0Oosh+6G/fa0UpgRNX1xu
qypjcCXAijNJ9luXPD01EYNNxK3Ui8RgGYY62KmQpuGZWA23KBUKTb0ufyBnDE8eNd6NReH3l0E0
R01zbHTCfMn2nCsJfDzIjyFomQiSR+Ct67W2f8j/+p9azuZClRZfALkdYHXXGQ4EQ8EwityEyU/r
8IdK7UNvCvD9S18/NnHx92jX672tpwu7CliXKLPBc+Uj03KdXvSwne7mQzgyrZRLQ8+eybE+Xgkc
Oe359G6q98u3MFIJZloVHMQh5x71ierv8xLf0YF89wpcALxhItf6mIfPL/ciLF5gfEoleOGdWa/h
5wHoEBeAV2seWHiX+C9KYVKIkTSQhKkzOpgufwozo4KNVEKyRqFCMF3hnKcKqRXLuObvO3uIvric
1iJo+AJX5ZTQbTSTkBGnGHWSPKRXO0sY0mFCLqUCOjTSPt09ktJ/wZNAVPMMAQah5kjtLaYUQ4MR
l4+kGpLYgAwXuFaeXkBbhoUcqCHuMt3v3zeaVNUUFGtNwpqqhYDd8xk2NwD3WwttHDsrmq6xQthE
JwGbgG8fyVPR5/lQeDgjxUHgCQpQplzgfajT8Y/lxBMHE7RzINx2oZ+2rXCe64EBtRe1Qy5FxQVm
B5YaGAWAfkmSEqzBO+naTrHtPnyJMxfiLE+8RcNK2V4QEiAvctKM+PjTvqpMSCLi0QPp64+ZaO81
BPwPauNm2gF2wtBXKWd39ttjwJoDqxnu1ZWenw9mlxgdwsn1GFC8oy3kGdGJOAag9AryT/rKZBuz
M/wDWsqAokdqX4DoZlB9ORAW0gXOCZJ+sQWjisymu3hbx08F8PRLm/I0ghL82WDClePf8FMdW9Ic
jR36TxsRzKUwHfKq+mpMxuy6apudAqG5oNHyPZ7T3bBqQrPbqaJAuALrEzyaRJaLrvAAc2GWDLIk
nivPToTkD/gd2BTLRcMghiAn9mMqldxB/6aybnpnI9y4zED6iZRE2JL/1q7zxF5h+J2aLU44QFHF
mYtg7YgCBY/hfc18zLNLTwcrl/Ua1ALMTmlCBZUK+iPgwIESkUqjAC+OhLwLGOAwEHrJ3NijjgVN
G6zwfSYyhSMWMGshcIIlQYCZCKaqNNgMrAj/RpNV77co3/HGmflRQb0tFhFFRDUNU/HXsMI6d5Pa
3roUjydsBil7gPchbtM3J4IFB80NK+6D14vrpWFAdQ6oLNA2FXaOOpSARV8eBnzg1/+2WaJUSnI/
d/klPSzF/kraYXYKNu+4TVB3eSqKz3yeu7YiHDBCd5biMgBqfiZqFuJ56dYUc/ddKpBTZiB0nKA0
iSZ5ibXDORFo+0qb1w0i1ftVRROUG+UeqcNp16jPHk55JtHOtOVkm+5NOg0tTQoyhGKSMcPBNAgi
HPCGqLDDVYPPXn7Qu+TKSrDhnboTlpymB6QGMO1aQ6FOPYyn8Xjplth9lLXWQoihBk4hmxUnxDrI
8BAYEvIFdwbjQDxQ/rMXECgc63zHqAhbCDPDVMD5nyr3Upff54Lz5kB1+LW4yIFuR64TdxgkJO+u
p+nfJsfpPsPaIDXgh8l7E1pJKMOgoEHAAnU2J/HQX7FeciLzqy/onhogQrE9U2pBLCaaLamNfxAi
kQRcyoMudTr33/piMRmT0rt/ZmkRVPPo+CXK1iDifXa/G/13t4GxWJ7lAwkQtIXuOdyvesmTG+Zy
NX0VW7alKQ1KLE8bBAUVTde2qfJ+3NIMkg6IsT8m5wBgOUq6lLSHe4ODVEM9wRSlvv4VzWtBRf5B
O86WF869jIQfB8CdFwPUo4cpm863WV1S7KWka0uX+0CTQAY4GCswY+I+wgHj7DOLGjlhCH8LG11o
zU7/X/BNEo6Bv64JrM+mf1mktNCkKehGGoAZoSs5c5N58ziDsbXx/B3mPZHqAkDpNWXr2o3Dp+tl
/1yc+0dfguuyfXnAgJ4uR7o3ktq/YUEWHCAwMddCkIvUVJ2U05yNX8EcSxvgCuPX46WuCBgml/4C
DOPBdpzBUL/DO4RZFNGxFZsEzIoZJiOMf0LyVqyoS59Jeqxb6Bji6PEgKswZ0iUSBePkf9HCHZcV
nwwMAXNPyd0hDTJWfcL41+7E5yIneRUxGDMvgppZ4vg1h42eUXER4LmIV8khjLZvlVu+myvzfRqG
XyjIgE0FFtEbMsQ1Y5wgOzsDzWIwNAsWi5M763qcE2mFgRGqNbqrNPNMeTkisDUY0b4IZIGQfFHR
kdiuPHfGFNSQ4tcZSGuuxY4jDhdPUq2IsUh9P6AAFQ+mFIBPgYzRRDCaRXkf1eh+sAwVigksXGuw
I8L2lv15TKoPSgyszhFVpaaH314eV/pyYAKg7b/OAOKaHWYIJpR/ucPTI3ZXBK3z/0h40Khjp5rw
ny0stNoJ45BUAUmdgsVYkPd0L89dwAU1woiAgPo5FFkkb2CJQ2ZL9AkwOC5fh7PDIlvs2EBnWX4g
pFrI/A3oGBwJ1Y4YwV+nDAdeHIJow5B/AjEDBFzb5lNotoaMlmND5aX3/9F0Xs1xG80a/kWoGgCD
dLvkchlFiaYkyjcoSZaQcxgAv/48PfudG5ctUyQXmND9ppbGworRrPOwB/JGIKD5FQVqjcA9r/iz
Y+FuGioLd7OkL5szjvD1sU8DKBQSbThWum9V3VCZSvWFWJ/km+SD3FbK8JT0EuMCZW9YdW7LgHjC
qx1rl7NbcDPdRd4XI1n9FlfPKn4kNjd9trSPvQPRm3OUjJP3qVO8WLsNY5enHE/gSVCzYHEcHHiV
2dd0oiT7aW77iaFV33WBCX3lXDAlNRPperTO+0TjEnKrTEFePsWQmIg7xCoZSpPTIBndwNemRA0P
HZw41zk/GhAcV48kvOHQOp5UT9Ij0qvywcpcsx4cJSLbibXGhqn/H0Uiw/eDnop2r+HxSosiAQCW
qbYgQjdyWpmZAw4FJ3jPLD3lBpBBrQ8GzPQqzQK2r8Wm1BqGo8keMj5suw3oo5zjKJJMDZtKSRoC
J+a409yPCzIXlzdtchbZVWfTUtpVgcbeJY905ykRLkJG68Z7UiGwNWw/BBQQF9YairuOQDmT8/60
J1uqlUt5l3Ub1e/kV9Blq0YQUpJgVmppnXJBkX0HYR3A3otNt9oRM+Fr5M8bDRRJWwrPQCWgfQc/
l+LAmBg6eBGhFjlrfFgbzqud9lfVS2plyVfjQeSesAj55C89qD/HEVEE6X2GOPzcm63+GI92/Yag
hY51yHjXaAo4WK8xpNqHQ2vhEhn5/kJnz42ISoQsKNxzmFbiy0y88dlH4WpSQRlHQCrN4r/EoYY9
SIDpE16ImXlH7EpaSyMFr8S7DE3/Dp/OURAC/WcVI8t1KzlzR+X/loRCNVNpWlmC7fvFQGUnPWfh
5l+CXH0PwgUrSA4Ag4yEewGd+RmPBWBhLvqoibo9Lsm8Czbz5ypvKKW8lz8HCUAtMRQ7DnO2Ond5
8WClqvjEHkuuorlpX6zJP3a5/VCIxNypyqeDEI3DykkYDuqD8wD1vq0mp+74LKPWskOU0CI+VDUc
kXgDlQcOjLKOKBgMiVaDx61Lc0IrniWS4BQVznNotv8mrjSODII/BClSQrp6QrEXctu0E1pwI/wr
icf38UgoKTQiqun5Qwd095URwkJQSjh3fBFdjHUSrzCXgMhDeEK6Y8r2Fc6bEu4NJgCRktGyJDJX
qm9HdlJGTUVVj9miJquMLJrhczKM5mJzuDIPZN1G34FSoVm1mDkzRGzdL4GpGew64IAET8pk9RDu
dgO3s55HG6cmlY0tC6WQQs7EtZFKZRsezHuTGtcGGwBjC1gMDQm5DBXIrc0tB8Rn8z/Jh6acJs+G
Y/tbOrq/4gBWZppYTLxsuZzgPwBHbQU1BTQHYPggbGCp3JyAs1wN6Aw4rHd5ADAdaHYF70mPrynz
QtLSbyQlEaFQ8pykPkNChNSVW6hn6JIf/ed7chFM9LEMh7aJJMZwRa42HiF3YD2XDTW1Q9El5+Fe
oSCqNwIp8ERmC9QQaAaRypPSYOjSSA6q+9YlAB48enY3G+wzu5tMcyDWypb0vUZmL+W1DSbB4fCB
zo5GVXGUd419xiwC0Ov0ti1hD9ZGjvwNIY2Mb6N2B9yEuX6aPKwMhL1MHr4i+DSSifZHvpN3Puoe
+49DdZKYrH4ec4y8qCb5jedC1k0UFx+dSQE9DiAxRJ8S47hyiLXA3CA45n9OJhdcxKzB8QbqOoKV
+eEBMLVDIvN55+ck9JbHMmKUOtFwIp/Azhy6NHsgINirU3YOQezP3I7YcHzYL2LBOD1XaGew55DI
JS4CzUbBpILKZWr6m6DyuRBribQlCAnzppxRvlRGyALP8HvQHsuSkPvMEaRg3aiWHNhzhvIxrCPw
X5U3BN9MkoOVjjiBLQQC28Cor4pyn6AKovJnhE1sR7q5kKslxl5yO9HSPjeNye/SWqVgten0k3Xp
f/GVo57ctYofgP2ST8rzxHrNdWYDtnQnv98AP2XBW8kXAPHc3jtaQZIVLMFek3FuzfByWHYltTPT
xsAfDOacAZ2NCz99g27cQbkxhX+mw5/eaOEQfUZyzMbJkd3kQQtanu76NtP0IBz5Hd79rIRa31pO
vXz1UDpwLmU9fQUqCcxwR4lfz/c4TlsblSl/TzJ/9IBEg9wamikR9fL8k0cscOHFVC5unyTHxyiu
MSMd6zU+oxSKerxOosSJHzwU2LyJ1Jlp0kossRSTMEpuTbT0yNFlcqqFnaV2FyZ1KosVKTHVAqAC
MugMV3Lms0HiiQWqwAZxowkKnyExhWKWA4HWjWKfHV3xwYjnTR71EbDXtplaNXMIiPObsnsYM5qj
LpXuR0TTloezEmzMm9JUS9ceotVsgucqlggJyRmyVFGlQJKmgkhcmlroKaJvURZQFEkiWizZ+Dv1
xOCQM1fEO1jppAty+YS03FCkjYbHR8nxUWnpHTtKnBg0xMZPJsm3yWdRi2dPzAmNm8w3y0Qgj3Dz
qhFwQ5JTrurwlD6CbB/aAaGMMwPeFVfb+gXFKSR/1A/3ukAsol2XL8nBYclcUPcWDOgUq9fWY1BQ
70yVrS/5XB+3OIRHdpnkMYqQvnOlrM0FtwjqjWFTcn4Ilp+26ZsXRg1GfmRgVpcUiBrSTb+ZHaRe
NIS4yiG9einxhcUHZ0NMzKgCKgK+NEXWfUMmh750B5Mpq5FIUZ0glcoy9CJBGXtI1Hr1VB6jukmz
d2eIiBWwi3BM6UoyUfjU7B7yvvgJIUkeZCmRxiDqUVMR84OaUgk6UR1gmlMgrbXEKNrlK2CNzfDC
HSheU48KByaPIlMz6knoAZAmRCWgOkKugwD8osSH4UxZK3HB9YUT8wOr1X8Hl5fjcq+CVaKDljt/
bETQsIE4gZJyq3Uiz1T4gPGwP1lZIbMqNXGugi1InLFyuJ0kNIYynS4KOavVfEvOB7AHHRaRZtgZ
3imx3Oc6rEZgTkoXFCwl4Xfti7MM3V/H7NiNsTuS8HljMX3bdmD/pojALMNgVOFxCtaB+OSYQ0BP
SlPK8diwn9mi6MCuVKzWvELL6jQIjWNuOqinMTLNqa7bKgNlO8D9oaO/RIw5uJmzOb2oMH6R2z4O
ZizVxKcmRDgjBoG8SEnbo5vUruyNVoh0m9J60OIT94a+Y6LiwwIAaYYBFcAZ00QrlX2zQp8STYf+
VIroPSRELEM8ylVx/Gd1wR2S+O+TR6epMZwLVLxfaN4GKgiaFTqTduTokuWtYjldRoRjOIqCe2Xk
dBgPcCsiS+rPRNJJqS8tlWZDJJyCWS+HA4nqzTLnZy9ah3+JZILM6rh//HUuTkHv/slg3QmCFy2I
2PYwKgYvowpKnFWSJiG5JFUkfttUkkzIUJO5PuxlG7DVsLMsEaJrj35hEfJbiYRE6nJms9BJE82Q
ycwLaCGrhbJYR1Ujfa5grDi8EBSMmFbFpRGzttGq0/KKKktyT20xVXWiZuGEtEEh4jykYXHvSp0u
tD0siuskU36KFTcqmgUwzJ8SctxFZP7zVkAbPJFn8fLws/HHqK6Bb20LieHrLz+CxonC1iK7yFrA
3Oj9T4BQkImosEJcixFUHQYLXrgGarFhVUm6f9225Sf+sg+MBbzaAy6ECK74blwkLKTqjv+QnvEg
ZAnEE0emSegP4RCPcwafRQNPpU7YFx0o/uHLSAWPrpdcvamS+IQdzMf2kHb+wuQzU8MZ2X3X+rUV
mtLjpJaoMS5ObLu97IZ8pDeTERCk7nO9LBS81ut8PXglANHmb8UH3YkVFxifx+NxKQE0cPVJvzoZ
2JBA8A4hVadQavIRufRBPKU2Qms1TNyN+V2ExupGubgaWYVixOkaYdRzciWtp5oktqmkViVc9l8b
ympm2cy1ANfihqua+L92oKGSHYgEDVMPaSUeZdoUkOuVgTBLza0dtmCiADuiuOsfoBCQADRSIhEC
iz8QMzuEKoI+8YwwxRUFGb+KWBSTDKCuAWm2uP6EOQ5D1Zc2FxZ/5N7VMQlu+GJARP5GM5v6CsIx
seS0j/1bUxhz40fbeOdxX/SM87itUItg9nKEZmKnmqH+bbnreKElcEr3bzTwm4hfAsLXPRXOyv3i
ifheIi+Qq/APQn2U478ZwtVo0WBWFT4wO342RSZVcVazkNHQlTjyAcqms3UsdSBAL7mZMHgF5GTH
LSehLeyrRp5aWv9ea3TRo3gcYNL/2ugZwiTyR8J7sCUnlO4MFaFJXlCYxSWTQlH+4ASNW9jUgwVu
vaoKK8+tmon1odv8kbR1cd97ycJAQ2GIyoQ6mvB7tCw5j7VL0x8+e32CiTyDs9MxhHRUOSWZMhye
U4+xzu6yIxrd24WpU5eV8QqjpEIRkkp7angsq9DKEaTKxXFi73fVL/5DuR3UBB4fza46PCPJXTQK
TSwsuB5p2TFBocDcO2rtfDAEZuKLXGll4kyMRj3/Fokd0Jp4fMIPbtKF5D5aYT8+NeG6L6dWIgyZ
ui7TyZoQicDqShtvWBExByQAop8QN1VxCYJtQ1kGfPJiqNJzUpnHJJ3C/EY8N7fwkTPloay0SHlf
tCn6AqJ8hCFqdCm7h6DIinODK3YmqBPgRXvniBLockjvT5P+Mrldd0eMM8snxVpSNjhRnJjMVAX0
AbPIltMVZHHmK0B9hLacmitiM5XSTjtNFjzMqRqZZyxbAXVkV0ClTuxkGf2VJVCKQpFWLZEvqL0Q
HOwAztghgtOuM8xHBWrQuKH0wAPJyAVMlnfLMPs+x3/g/+24cAA4RGC04lCCdd6/V9Hm/syXfk4+
++z6HxWioc+cG5R6ucvRuTr5I7a96HO07/73ELtNQxo9Cj1Jv7LHF7kZGFo4yLpEsZzEQQbX/NdJ
seKXJN/cOTV0eqWRhsvQJCYUc+fiQYodBmPs4pRwJfTMrwNuB3fnrROWbC8jkCpefQWg1e1gQkoz
YGl2/ddx5BLyPUmzVcffUZw8ZY1kaWya5SnagEHBXPmzgRRi1Ja/o5THuTYo0W1ingLHZj4y06AX
Cm6reo1bfpI1MqqEJ+prDsJqYYHDE8eYR2SqCuKvDD4XqaycfbTabFHAlowAN44ynrkVzUDEUa2b
3JzCeV3Il5+Sx4NIUMfhuVwjPcY5ODXzAYDsEeTn9mzshtecrMtFr6R1KIrTL13T7g+oPWr4eozl
VLINDeiQHG8d4z/usGEz8SVcv+oG2RNq/7Pp8SuYkO7GzHKdaTcD1vJjXMdywu7sbnoqFqHhRAq5
ii2JklWKjCKOjx1tAmOz0L8Avk5d90WghX5hft+WrPHtKHRltQK5ko/31ympEg5BsqceitdpcFlk
E2lWzo5YxB9oF5kDbTjr2Rzlxl8dK3Ast4W7qTuOy1b8vIi75lsoYhFXctogieZ/TARdlGm8YnGk
cuRchvaoTPSYJXH3WOkGHU3XutxcadADRe/IQkmolDYeluNdEbLEazL0bjgci5Ye1k9/Evc4xTdL
pBE0Fn44hzet0frn3C4zaloKJ4wqbde/E3biIuucyu7XioW7Pm96cf8ke+/8waF8lKeD4vDssi5e
s5UbLiIecxQZq0xpWxcQ5KNuul+gHh7gCtMMbrooZYszNe5wbkK4nk9Fy3WLVYmK4VRmrYPbpjwU
7t0yAKXx3cONkfU7/ff14CFG4zB+OZqt4GQlH6P0OE/HLAS+bcFA/kQxn5+Z5lvxPEJLPjh4r76u
Q14xMIcHOhLbasaGBmLjl8VXiiR4BhJ15AAIK++lJfuYd9+f09xfzuTS1k+qkZ2saO2IgGpgCyDC
7zKZQWCBokkFPS+vjB7jmTsGyfvBFcRj+WzWtfs3Y1z90zHIoKq2XvCclC3pKDEJlH9IsgbyUTPR
E7ddqccOQoHVaAKkE9PUkjjaOl7M9DL36J6Hkr1Nkz1z6oZgOF3LijZeiTgTGTmdB9R0UenypiTE
LjjRlsV4wJjUwsuj2yqBdIlnLdDO43omVmTrpvPuDPWPfSvaHxmc5d3ku8E/gE1cTq7aBkZsGuxA
1EEAovZenBwYNUoRtAEhyE5L9s09Pao+++Ipij3mIVQciUA540A1nJTxs0IEhjaLHtN6m8lUAwfv
EH9XCfzF1PfcFOJoAr0oX7CPwW7kW/cveiH1ke2cKlNI4SSuxTYBxE1LGMV9wcUkjm3qU5iPVYoK
L4tuJdUj2Eb9mbCq8a0nfZHcikmnzc3CID0OGKQat+YI4dZ1EzfbaQ2prhk8lxZ8HTw+Ekj/mTlj
3deukVPl4Daugo7fqeW4OXxBLFO/esX5GnEQTTgaEK2QxgS2XVJDrj1tJna++FzaHO9SUojwr2Jp
VR9rXr/Thx5vJuI/ub34V2BrLn35KKafO4SPCvWH4EE07475bMOAIk/tJxx2VBYB/oQMYXVBdsLh
/UYrgH4PMjDJl/YlKF33cVdq/QeRUv7eJm5/6k0ey9DSJllEHY+asKHzsIWtF7juqSkVcUQUM3Ex
akUZnWz/CPP2SxnGndF0h/Vflv/+hmnL/Vm5dG1U9OAe82RzpiJ9b9aaXN5oBhlqdswwW8pvisdy
/4cWEW3LcUw/JyPZNVQEn2KXrgqqloY+498Qd0/vAbowoibCuPw1FXq+jPvWnnJeJsMLkPNOUfM5
a6VcJJO3qsTKOYO2TQnxBHZSl8x2tFlNVx0nDiKeHmUREUPEtIm3WvX6zZALU0WM06ELGTBopZKy
4TThZ+OCReIlAc/3+Ft2CAa3DXEyenU/EvqQq+M8RmT/k1g/1BQLxJQMsfuejOVyV5pyu3S9l32L
txVQ0e/yL0VblI9kyE8cFz3eui6ZB+RHOUkR2WRKHOJFfXxZ8W4+9oGHsidB5W5DhxLtRi/HGMxv
k09Zc+SogkwTL9zKCfgR+es0zYxR+SxJSH/EVWc9bcRAL0TAbOrXTI7qE0AD2GBPgc6gBkR6BWdf
B9f9+arUQ8F0e6V2/IRvHFCnWsSC1IV0wEGEZAcrOklx0tOAoUb3XZ8WN2Gk6ie4AYpXO0GyABy6
5r/PAtgThrMhvcd+ujvPEzDmz9ig4MAZkJa/K1GWAd1wztZJTHkQkvIT9yBkVcnhaMNjO57F76zD
E+xibU7ZkXTdG81eQq9KzfpFZWyQDSHEs4+TCbUmcJE08DqU1CwWinb5y1hOBVSxEuhq5zLWqs5v
PGW6gfpiI120ydlIhNTjDmz0rZ3hhq7lXRt+PiRu9hVojChilecOvRpB469xhG8GYpsBaSqmiUwz
esqR0OtbrWEskEGAasaEgF6TNBYR+o5UV6gwcib8eUf35qclHmsymzlMWXLVJFTuJmLgXJQjbthq
JFAsst0U27eFR48GQ4KaHNwdWTO0L2Yo0u/TKjP5cu5mM6IjqLxh/Ib6KobRFT5SMkgJ4KMUd8rh
InmxEpD2GG9UnVPAh6iceniNs7YaTmu96JctbRNWJYJwoH0psRHyTjt1D/YcQ9ihWX3+FMnMRQ0i
C6nNTpu5HklFU8AnJBtr/6cK2A1xJdyhl8GWEsztUMR1G3ddtYfFE5KU90oRtpj5qc4ZyVhz/87M
X+N2G7J//pdbJIpxSWft1hbifyJm4k4CHCjOBAY2yTeaS2Sond3d2FM1nBw3MRXnzp1J2MrvhCEU
r22EiBpVLMdjz7itah6fnRRzBGb5ex2IeNCIdmYTJgLXFfkbAMyYPMRdS2GmrF1Irtb4wABuoCxo
SUvoQbIRZZqBhTWzXApG+l+wQ9Oc5+BoP2VVQAKqEerXwE9ak0GVswF5z7QArfkZAKRA1wm9IAHx
CMhjskNgvGRYSCu5PjaQWqC3a+KWhgtM6uaF5Nd/bAq+OlAMzcBKoRyqnWgHsujB+rZGhx4F6WtB
HI0QBICqqKDE4D0QM8P5DHwUQBJGkgyJxAAsaMV9bGN8xJK0hpSgowCmYiaygzbsfxkGljE2bgYB
Qp+BRBGwPfqmt/A5WvhwNubPjtOww09kEAdhR2SFEBvhrCJHXYfpDkxMuAGlKF4xWsAUIc5nGLPQ
gjZEnbG9lsjnxAEPJdYCSefAuZJpgucr3pChIo8sSBrRkBgfjRepm7B+hEnSmBNRL4NkNRlxJJxf
c5sMSj4+qbigZxmDIVSkJA1DLFEpU3NSyPFn45TFZ6B0Eg0U3O0hiBg28FNU7vl9EmPgOQqQz7Wk
gD8stq6IdFgX0bDR7GJJQRoLqCTKBaCgzJVug+SuaqAFmzZZxsn8oJT6oRiYyi7nxkprmBMtSs9I
8rnCuP0Vh7QlauWMu2Yid/nyhMoJ0KqWa48DBdSQZnwqwWiwEFI7BPI56OT/4cp1+jvlzKi+U45W
qEgCoEW+RrhTQYzLzq7bnPUFC5w+V34jdgQ+OnxVeMqdEv5l4mPbNFE2GONQ4Wq3b0iS2OgTGcYk
xGTmhRkCzjluapesFiFcQ3EQthKvIlLsalMbG7In5M4hxaSQr9hgQ/lWSPI9wBiAJi4Ew9bRB81w
wia9c5C3wWaxL029sr0ZzALMCBAWH+zQwem823A1JYcsjyI+9glYmiV0TWqqXB5hRuXIDKJiA4ba
IDqwPSBUcxH0ZzVQrNoL0s7cynfZ74Ql3sxrTByAH3Kuo7e475QgvIS7ctPTfwVS5Y9MVHtShwwH
lSGRliahQ8C1CIX8JltG6UwEBrX6iFsBZ/k42BPCf1GxTWeB4K6GNeZxeCAcyLJId+WARnSBIRcZ
wCkN3QwtWcUG8UQOWkbNn0pU2zPVNIGhJJYioEF5PG9fONZjJtSyYgkI4zyTOJ02APw41v3nFDGo
EXqlf2Fy8/ZLpaAIfvGKpqzE32Tax0Mm90RKElwSqQIjwnC1AHKUTjbsLSvAUvrgUez6IoRC0UJ4
y8rNxjCAnQQTwSRyMAnrirTanmlZEaaDw1QH6L3JEbZXBYBuDMpH2gmHaQxWLWQ2R1nC+8E865xW
24g7DMddc2yPUY/YzcQFAVJoubFKSTehdvNV+S2rdBRlctUSQcB3snovSjbWgOE4s67XiRzCiyAY
8SiR37gxgAz5NSNCly/EBPygelW3ezL45wKGDiid/zQh1BRpONf5o3nkFTet6sfflUxut+wwQovu
wU7DVKDqZ63xXGJmofkp0Bk1abOdizVq70bRs2bkByN9ZgKY03FKXaMiMtJ0OZEyZFpWic6+l4h+
+0TgRl9kMNEoMXJRg7Oj513YYSU4tb9Yy5ryiKy5JpUzLRv0ZcU6GZruK+PdBkQ0TIahjEYKCjV4
NwRudl+sAYVZxTSRK+9qna8Sz1yt6Uu8gsZTQCccroCo2L4pvgWSF7ZQ+7xdPl4gSgT3J4GLsFL0
wbqyyiw6Pe3zo+wIbk0i6RPhr0g2ZpbhxJZEo12h4N5ho+00CJvKhYkQWF6cc4h1+RsgX+eyA3px
idSdhwnQJI66cxXJfRuEFLugpiPW86zlWXSBBgo2/H6WMZOIRUEvoZcL0hVBnZy5Nzf1GBIJjPxD
fOsTOYLAlTyWRAKYHKSdE5P/ROEVuUQ6BFjGxl1Qe9KJObKE9xUvLnQij1eWtgn8R5vHa4lKMMEv
NtNkr8hKWFT7SUrnUwEa/MhwMRev+cbXF1IqJxhK6Gz0uYj95BIS3gkutAbfykPA7A2Nq8yF1g1U
qY2TMxS/VAhYDsRfL5pOrUJOZjGhZ9Dld9U0skwHEqHxIu3oyI6/kilPe09Bv/NY7Gg/Smo2mQyi
oO549CFlJKdGisqEvjWtgV0mjjOpy2GcfVR9HHP2nVjNHAJizhaRSXYFkx5MHezYi8IZ0+j6pexA
svxj9D6NORyuHdEOZojM2xD/EQJ66QphssEFBuvPQ1ZhyBrgfbcu3/bA7zwuy4dusP1b5S+1PYAY
SbQA9ZwUPr+6ZbVtvSxRyNnApV8pssoLufGshW3DTmLtDTZQTAb2oZlHUiai+Aw7gZ3+BV1lL8JX
y7MSDM5BIDS099+gZv9igLsYqMMjsZl0XSBQasPKJl/jSaIU2TNNcI+avXuA7k5uDt87ipPNu7IG
RJuzizcE/4jiCMDe8WZGxhV24K6cXTL0yiUQ3GJ11CN/DwfdzSi0/0E1iVWaWxCB2H/lXgT0UWCh
XVK+jz5az44KqSpG3lE+bLfWVIWDmzUaQjR64LvxwL6dAr6hjR6wastp5Qwbw9ZDUcnsNCsgk/C9
yuPME8+iqZnScY0hnqHSkeOzCxM6WltGE5OOYE0kD4t4NBC3EvHPh/A9Fp7OY/O+jsDRVyZrpyCx
1m+urvE08sNOGIDAu0CagXXoraIcfgPbHZDnDKfq8LRuZBaAneW+GpQNIN+IKEVHatdNxsRUUBXZ
f7XmxoKxI7WduHI5wdcdMZ8ziN3D4yCruPbe4524tpSvz2IxyC0FDnfkuTVrsMxpeUpEZAAptPk1
Rj8b7IY8GOU8E3rsFBRy/2yUo5Vi2KhKq5ZUgZjjaGdJPkAbP4LijCUHhIzJPSKKYEj2r6PnU9sE
rOtDaPNrZlIqZbso/W24JGw9dSPTNZ45DEHAqS2f0Xx6t80B6FQgiUG32Om/bNT21hl4GK0HX3W4
vFVo7f5TJFvYqhDsZAmbc2sDHCxkPzLCwOLubSblVK3fbPSsHUZuH37EpiJRDM5RJMWi8DRROp1X
TbE3itLiCPjB6O0BDpycnpA7grQnKFKMaTpBCgObifglpSSUq7eLBAwN6L7bwflmM1T9iNWjS3IG
rWcQHCWjT9jdx5VwYfKTSF3zS54CGiJJgsCJt7j5+2HAgW34n+Gt4Nplc5kN7MfOLLoGpgpBRwc9
PiuGCWgxisSR1A9rNT3Wa5s+EoNAh8ygMCPRjWVIGejFiMA48i3gSCLiv07AG5MMqzGXZSKbeCqp
GIj9QwfREiVHtAdCFApl/oGaAGIIkGgJHk0vt1vGnBYz005Y3lK8ym1OJXHUVM9C0mAx+60H769M
1pumhpWb8FNNjepFz0RMqchD5GCnctYsIIR15EYDBnPC6Sf4fO7OXr6WvU+DIRp0IagN1D1o8U3v
lvq0efmfWAbZWutTtomzOOIrS4lw0w28OYzg71jtXydv/VgR4DHOmT3YwrqWubnLDSea36bN7UGI
v51nS9AWVGHJQobQ4ExU9bvl3t14pBc1oOrUwmg6IdAvOkQ3nx1sAR3yt8aD2Zwj693ZpX7B9iR8
tgOP60qWG9UGqk+SIZgK7SdcO1MEIekH+atqII3IzublkLoj853rfEjOG9Umgp+MNG6mc9hIJmTX
tAR4vE520BVOsg/pfwE5/RA0QmTq0OD8ivz+U49mwuoeWi7Oq9ZeMma0Bh+MM8A9JUgx3gdQHR50
xwmORoInokuJou3Zc9ZLqzVF+jVNLmdjZEyHQGKLzJSnyEG4MHGcZ06MIQcmExZ9f05PWzmhaWah
s87B02xBQmXE45L5kzIYWwdSvkk28wi2f+/L3FVb2zFDmKGzvfjRZrIuSCiGcMo5dQGEC7QmrDE7
exZnIC2CmH8kkWCaRf6r2Cc2HtjmhUoNp1c+lSr0UyuDZEtD5RzFckyJoMtZuTQjSZlVQIvIe9jt
nADmNUIT9YDe2EUKy8MbZfTdgVpaM+k59oTiwxikGnQhxhVSFVTjYmf3XEPVQoFqFxa1LBNMibzn
WAwqOT0fk9Yc8qR76gDCaMEbMco+25K4JS2D4xNB1gYlwpxiTdgZDxW90V+9B/yEkJLzKg/0xbAi
ws6qlaJHoplAekh/nJvqjyaPFnC+Q9+nR+EoI6ZWwbT3XsAIBqLxJDHaKm0qjvi7rJdDnDENp8Bz
l/O00Cc0eyxobftxtBTNLWOenBqAMIXnicSsJnokuk3/0Y5/6DxmTE4BR5Baag2RHwVI1bOi56tJ
TaFIEpIaoCCeJVylR5Cw8HsZh7GRAa/Ad+AMZP4vi4MyTZZNpw8EaS2KEpUskJJyu4pzpzvAhDsE
48iqQbYladcexCzj9dQgiIasj9DW9bA7Lj8R8nn6pIb5Fz8VfMKgdpXQH/Y0DicaG+yn+s0CB91o
lTRU9rKZAQEQYyQyLgKdHbKGyqFDrkQULynbNjRodc2fvhvBfhs14v2GVzElBfAGmmFPMjt4ShSf
+LyARFfiyhiDQiSEWJAlot02bBjCf3S6fp1oI7WPssJ0GJEX0FYInL+21G5FWSfeDePAI1U9Gq6p
FaWHDGdROef1xpxYEjpsjKcNQ2Bzw1WLabWVwWKKGRvXHSRxoexYAmRExJghJYVWWDgdqUFMJI6D
kWRTOXBXOXBLqd7EU6Wz71Mmt4xkw/ku29UKkNTMODrnEFKr4vupROyTxcrDWoVhA19FR0UPUJE3
C8KWM2bMie9tCQy2zk9DWWIYNsrxzjOyD5EkfbADnpE9tFTBVWQDWyqM0qKWLTCogtjQEAA89yhh
M+ZXvAEBMjurZAHxckjr5Cqripi/IEyeqamf1Bq+VZgU1SAqNWkysQ0yewk81FLdupDDZAE67djM
362LAc0FxJZYI2xgNEwrQGgpOR4JyShImQmdPgxpTqQ/jjHyAMv3dNAO2HnDB51yCe5ikyYRAXEP
VaBEpnYgV7DlABB2vjLDp4a3aCJfuzroMStyclA9SaE50KnLHElzEIsZR2LviPg4thJE+6dkW73a
fGpYAmpqjnU0tsIMiIMvE1lOL3uFe4OoESJRShLGOUPQ2dNUcQq48s4qNDKWSxAJk9qgUxF5hzZ1
wtobxCHIJE8syTudmxpQaPl8G7NTkXUDe0LHvOuuy1/h2cjbSZFVzuWDi8n25HvBP7kANySJ0T6s
nLNFP483DTr0mzimVzEe1DAlDiUB9ZjIBQjleRfI2CYeykXa5dLmkKuA/sQZKBpgOnJSknxWaVy0
nzsmo2IjUpBb9fwu7gYbO5E5ErSzy3asi+0XDuPlCSdnLUNIqJsobSkNATaRHEvqEdSkOLRMgMTM
bLS+ajZfI/Gxao5PCgqeZMVhSa0C4FMLjTrg0BIoXcofLEQ/4jIlLI8oIDd4mBgZJDAUQlRIFpL+
OVF3wCwbS6YGSMyqFBaRrtuGYTg7eyUSPJdBv3QxCoeZOaQG9GS1MA2pawCYjo1vW8qvMVpaJEXW
ogBUH2zM9YoJz/conpyUgxUyjniS0i/FIzCeZoRil4NJrHSrPBQcvvTXGIItBA7Z3d35EV4Mh5Po
EQidPC5pvMaNfgGdHX24El56BQLH9AbXVxfdZQ+D4BTVcvuK+nGK+b9TjfQdnp3IB/+o3sUZFhHg
O4V4nFCK/6TzhkgGP5S0EbcBkQf6YqX6hmgXOQXSFmgOLYSIsAXunsh6g3tje6pVyss0g9sC14OM
1AaZK0TdJEl9Vk2hXW6T2Bd8WLzixMq+Un9cbOMPR/J7avAxwWORFTMfzW3d+DmHFTnFauZbWDuq
gcnlLfNLTTJWaApZ7SRYoLSpOQHB+UBiZeZolQN+JVGV34wQBbg5h+Get47SQWKAbQyWDvHnWXgL
L95fw2DPe5sCgGjWeYorLnmZn+eHa3HptXm0zfO0ABB35YEOx2WInRxLSBXoB1PSUyr91UvJqXYI
DWJSMSe3WJHU8rMsmuoe4OEN18SLhTP0ElE1KHLSSaOZJBRrCfHr7jEvp1hRthjKBm5OBGUUY/GE
YvaAjSLSk7VZ9yAwDqZogW07nw3AsT6xulnClkdmOOQP5TGhzkYmxQs8N1oJGKiO4yQOQXbsuFcg
PPo+WGXC88nDqiViPsBH0qngHEm6G/pQRFIzBzdw/CvxqhESVK7gjDvmUm1UeSR/0IikVARSYF61
rDXvIPT37TzgnsQ4ibyuTPG3cLW5P9uAw52Rv+8gzXwjRQ92EI3bgo8C3nEsdyjhibpi13tsNZg7
rgiP91uV5LNfQVWHMDWsbSADggwFOyK+mveIYy1EOsXLl2sGwdVyqRy0OVaTlslAPWzPLBRXWgjG
iVoHoQSzdgGPiwPOrDByGdiUFNjWO4JPUt+XBzCBDRYqJcKMLFZqQzKWbhkPC/Aqgfw2QddO3tI+
F6adMTuNM+wiZwmac2p+iTFk8i/0dMthtCDJiSc6EpMytW2Ug2xaEaTLKCwraO9Ggo+t/rsLRQQ+
cBdriDvlka5TCo4cyj8K/WbTIKWUsRlIEXfB5EntJViuBsVhfjNc2HR0qLrzgoDTkgLB4mFdQueM
eAWGJ2IRWeCJqy78I2lQzJTvvhWRl1yKtdu4sSbg0R1G05Bo8aF8tj3RNIjdRxl0joeYuuDA+D3L
QWiC4Nx3bvTFJAKXi13BiBNGKxpVjTcYgQliY8kMjTYWv56IDOAytc5iEzJ/rmO2rkVBrINAVcCp
dnUpCUXQDTXqlWSbKZ5s1Qwpt6IflOenCMsYgiuCJQgikjN5oYJrr0KgRV3wpufqO54O7h+Zti4k
JDIequKGG31LOQJjtqI+uEYxqFbPNTNpboN1zk7BdBw3KpcrRuUZa2YnfSf1pHwA0CajGSYNLe2H
XaoaAO0MyIJjroVPmjbQ925y01flMvZ1qndEW85x/Csp2z9ZtVQjPRWGDjn6yWgSLjRGrJcw/pxB
R8Wj5VUtaAPJQPPvsKinEEGqHglPRVOvPTh0iw7FFdUS7i9cwnRDSCbkSyXgRS+cFfYGRN7TnmY/
wlIhuU/aRZkboatbe+1ffOat3NsbSRUp4hOkVnB3rPzZB2akYtT4xqBRka3Y0AFaZX1Pp5Bud8Rs
v1qHxyRnjrhhov/FYnXoI0yivR92WFwhnuWOMMN9dU9Y+DCjFh361xQPI2FKIBaYDxzck6ciXqq7
oWmkZYOzhiUU45aQblxsXRk9s9EAsxGH0v9tT55b/3Bh9U5r9b80LJlbt066eQ7gDG9XmRaHM5Dz
RcZ/ZfWM7jdDeHXxxTpvwiV+WTeYtjVmAYzAaIgY4fjMxMzGTjOi2KLTBLJRWxViACsotbudZY7k
DelIRDtoGWarRsUYfREmilB0cg+HDWJx1/3tqOvlJnFUcxd5IZLbsafji7GFcRJ/sSo4OxTKJgUT
kVF/BuHsv5vVL3/HvRD5jNGaDAV5JWI4wY8zf0T7I8NCU9n8MsSr8vRbZIGYSnRlSaM8DkRLQ8/Z
V5u3n/WMIsfB8maYZW3jziYAgVcb5nA9IhwqOzGJxeBMuKwBxWQ6AQNrHfwm44+VvydCVSZ1MRm2
kIBWGSBg56uZGa/qkYMNEv/8MEWce9c8CgkIAMZuHxA/61NZTU8zubNvhD5ypnrS7Bz8udXbDzz6
kUAUYpvAGUuys8FmuGETFCFk5YDQxMKwgWxCTpAITzj6uWoo+y0CIwPD7VhPBw1NxWqzGCGzBABC
pTi2iX+xx69jWuHpS8FUsJ3EBF2QgucfT5kkzdp2rOqEZ47QQqgDcYyZG/H4LJhEkr3AB+scHpND
Bezp/JVqeJY2NkHLxzja/pN49y4xAQEgrQfbN2tZMPAm5StRlCBXGiQMZfmtc4iKPuSDZUVmboLW
Y2bqLhOKhSjgLKNWs/yg9MWm5qwQiqMrBYQJyUpjFDoN/UCQ9JWZGYTV5CA+VwHVW6Z61Ok7FlpL
Hdky29mpqqKGTCnVg4XyHIBJIhKwoFtB0WXygGWerQJEgsuzTG5SwQ6R42Bs8UErDHn9OuETTw7O
Lys4WEJ3uxTHAJMv4KmIJC/dwlgewzoQ9XuWQKSpiu4MIpkyagd+hKr5a9MvGW5i4wy0N9GLpNH8
mDVA6Yi10HcdFIjIUNR93vYNpRQnzCjCBFpuWYvMHOQS/D+Wzmy5bXPZwk+EKpCYbylRo21JHhTZ
NyxvJwYBEPOMpz/fap6LndpJHIkE/qF79RqWLNxeIqxxJtAE5NEMfsHP4LHi2+b34T9ujDmfcARs
jzC3iEbvZV5kmbdj5i2hJL0BRRT4v+tX57fCUfl1ppxK94bXcVoZSQO+T/2sH/YUnably7lyR6IW
KWkKd6vf447CrCBOLY0pMHLifx04T1CY36IWu6HZoRnUv+oT2CvFifIYMf3IMUSdj30FzX9ZdZ8m
+H8ceNxkc88dy0GIRj/g3i1Cv/2mFJY4UcDfkL1Q6H7vu4Yh44kTadDTPXNWyAruGq4EvxiVSPZC
hOAfPguH2sDtnDK9ZC8hVEKAy6VQN1jgUHfgQPPNX4jydAOGI+b2lTosCQsFtk4Oh010NcP8Bjb2
r8UjFyTgYv5OJIpc2dxAJ458OhjSgmpKaOcOFLTqJyn438yYrlfYlpguDaZenbTIET29yyTjRrFs
s8dhjIMJXjUXNiQ2Dlj79Oj/Ox6Re2IUgIyc4b5/+rlERUe3S6tLR82mxnlabH/KLIXwYGINfowC
EEoW0pRSh81IWYpFKzwRUz+lZy5JKgPvJWZmRd9P2d/jCvqYc03dnQMIeFxcb3iCMijqUfYXboTp
XY/vsOyQQrA1dwFR81ueay7KVIcS4JJzOzptuTsE54BipCIHhziUnzOI9ucYi2VUp5C86soD3eGL
yZYrxZIGw09b91S0Mb6vn4zeSZYhrdiggQMf8QtUwh44jBt6qtJf1Tl4TZxldRnxrOhm1lM0SdjD
48FFMM1pWcqmPHO2wIabzKRgaOjElrYm3+b0TgvzkmuoZVLfOZQqaTe9oUlnJofs4aFWzjtk3fR2
qQjq6+Yq+kLFC+0GKQ2I56nCfIjfVEhsI46KaY8teAwrPfYpVHlGcZRHaV0MRxE/zagnRo4Czsj1
EucIWCATeY9FHgH9UbWmOQUrphqQk3I5AihRBDsqxgJx8C0IXErNEpVvv4m+WeJsb06S3iy7AF/t
+gIdIaT8p8HlfnLTf+bNBxaALn+w2YWBXJQDUEV3fA362A/WD9iCJGxmmG+tfL3QilF6+3tOVgJk
qTlXJMaogkU7YuXggX3kWbIDLoC0FtyQXjgxc+GD/opiXQnvaOYzzkQKWvyI+GOLHonC5tKdDlzk
FXzskR5RfHOaiPhj3ih6zKkUAGR92LeuA1X+FGaUIRCT65L/eIqcl66MPvoEd0S3onYh8zZYoXSA
eMc13KYQN6e7MtMtBN66Ahoy49q/9XMbvNt0de7gOMQBn59GFCSLtY2tHmShdFMXIIsXd8+J7+7O
ZzB/JTH7O6Yb8iR+QC//1U2wr4zPqHP9SUs7kHmcmy/vccLMQCLCvmoS7HSp7dbI+RbSLT/PLjqX
hSKoCCjKnMn9S+OBwEhHMO2GoqghEqGkPh/W83nPwIhTjjTMp2uklS6YKljGm8Zpf8ErOz3gjE2n
e1H1K4c0TkbIZYqRqEdkkmyCv324Np+pThkghTy6okY+5nCy3pzjusS6CEtYy9wUeKy+zcKC64xt
WaCyvoJrBEnNrEf5BJf4wincxp9kJdBx42NExk3Dak49nqFdxyl3fXmwkS1NGehFiRw53a+Xn3jA
1s9Tl+3vd85ESEoCebaPMR6pu378U/sVl89EwTvLgtw0P25DVUSzxgXxxwROHHtMoDruK92pfg20
ZFnkM8bzKaP5Q+2qD8DmmeMdpA1/HwhhWl6KBjHqvrvxM2lulW1rP8WGjZAbaL9h+ViuDj4J8L+I
M9X5648Bvhc8BOrm/LMpsSglglsvyZyb3mc2wwQaHO2nyVKocBk+Rzpa9hxW86JfM6mIG0RX2niL
eELTCK2Mv3Sg4jIIC4bTEZkr+BpjbmE/bOIYV+p+BXOOe8gMIule03/M6E2+YTUOn7cy48OjGN09
/x3fl10N0xS6BzNWMwWl8tkcfmufgsSmiyxOsHg+ENZIiXsa3+aVYY4BUAy3cOYT7DRPoJoScyJz
xN4IZZ9J1MhP4jNLVGaubTn8Wmfk+2VRQZsyNteuhsH3X9K7PkSnwF6Nj+Uq7yTJ4q9VnwA7TgAr
ZuZr7CeyjYFpInXZ7ukzAZecAvoWmjJgVA9IAEgT85RwVqGKRCT1YAzw6wc96xpVgAlIDYsZiB6j
M0jHNrIjFeTD8iE7Cs3DrrygOIVOARhKB0YCBX+ZUVtDJGMVeyjR9NDoySJZbWO8cH4aB9Iu/LrN
j5EmMgDBT1vAy+yUMlWVaqEUvtM4RCYHuxbiprbj2dntbnH/ePr/DEg2IllEkUypuogz1BFDhAHp
v07U7A7nHso5zCdgTSpy5CQUt0UP0V4W6gUxKbd5gTiLSgLHz+r2VJTtzZ6b9nFKeE7Vnh1jvCmU
MggIZaLgVXBD6k44MvoljOPZgDHbFdkFN7kWSjIHH12W9nhxUL0TQOQ8V4q7XO8RYPzrn9nMUSuQ
fro7rcN/2CdtVGS8EZJSGRbD0IqDkRK3B9ivG2AOI0rF5AfgfoQLjdVtcsQyS03I+qQbKwkFUzMo
+Ba/cGESAA7M9a5w8h45KcUgcKpBKnHJmjM0BWkPNR4UyGt3MM+QovyNm/cCEMG3q25Hohlu0R7V
T/Qa/AoXcy6k4Sit5E1qAD29zse1XUxkzT/7eJTB9mspJUv2h1+JZBDUUNN0ZlD6IlX4e/0SO90q
1quYy5aGAD7G4FDS4AvrDfFtIFtKfrxjYoP8vfmTjoKFqXXoUnAoT2DwA2+8WixNjLWaqdSt/0Qd
4N5umbgxPdfstHL0Rg5As79X0Zdwr9AwcgYS4mASskrc11x+q2jWXg2J9ZCe30aj4FMaIyxJceyS
UYGR3d2Yl6ZdbNUOYhUmRjvKBx4V4L021Cybox5LHKacAEsBPPcYs7hWG86d8FbmASHvogNFAyqn
FZKZxN6l7IxmENZprv4YZcUMS5lrMfITTGWd9rxDZDQTOfRQJAgx4jRon4v2hG0sbHEwm7sOtAF3
Prjx3TZ+RAH36n7APMc/9x95DegxdTJwS9KXIYr9mylJP4qYPs7o/JgYwbpsOM1iwuNhXbK8EY7j
PMD7JjsS9WWp6lgKWFSxzERCNWF6fRtU6Kep5Ba1CThV5Pl7ES8DMzMO0BUqnmbtDaGxDD7ftmZu
v0UVjWmHGvcWJWyCVJcz3jOuAtZbRyz8qIkT/6szACwxaicHCTn1lStKpBdEf7qPyUqNePsd+yC3
MerLueXjw8JC8ycBcNpSrdfOhKYlZPV2LjV9jqzmZlLu3oQLEag9MEExhXT6C0VcskY/sZpBJzxz
HGynIbwnSDTABpQJzHQOP23GnSjLP5UFzw4BkkUqEU8Xb6MdAmUXQ7r5B7kI88smr7UK2e5DJLDW
wg3zPbjoNqJbjlzcAGCTZTe5DNd5jZQcHUKFeaTXxztuuE12TnjM3ezdqBMcO/VdMNXhMUx6Bffs
CV+LE2qyvsT5j4SL6BbyBYxkBTlPK7OedOH7GWJQjy5c1KrVHc6PIciPfOECuvmGrA2/xRh10dBk
78ueMEVvzyjWo9++g0jxU7zHtGQ3wSng9Ju2+IunptdPgG/yHehul9KkntddcxxO3Y+IGPPbJkkh
be+Y7lQXxqgViBlgofu45mj4IN9Ex25lUTnTwHE/e/CaNOsBSWeOgTHrI9UaQTGYFTBeAJBj6Arb
ecEEFV7LeG+PrWropCvqyG9QG4DN4jaljzvjCw0fXuXbuSUYdN2/WYykPyz7txjnbVgw09sEuHcY
4LAe4eiN907DaddttCiTS7nS+wAVopejXAQx8ZhJ575GehM3C3DzeJ+PfGObeLsXks2phpb/bUu1
vwEQ3lOeE/wMQQb7KidrN5DNi/Cnk2hvl54YZ7enU7R6xs/AykwoMAtrDYcPUYuA9HGj6tz12S/n
zv3/ErLbMCtgmvFbi85Hc8ugLVxpxlUnRUsPFEqKzVu88sP7EzeYC9sThgdnYL35xJ5tqJ+zBNTS
YUjpimTlVvwF7QJDysSQK9av12Jb5eS8sGJh1JieS0SDOU8PkjvF3nKaXwit4MJP9AwGVonpG4wU
lIawDYisOvbTAM4UMEojwXV6QG1GD8hc1rwi55S/8zt2q++W+CzDL/xOQgvOzF2QfUNYBENLprdw
TriwtLvmFsbILNUG6QDuV2FK/6CsQJTlBvt3Kpr4do7Vz82yi9Lm7PdUIkA1DANSoM6oytby5tK3
dDvRGn9gmEBUKHLMp/qUDWBTxQ4FeV/i9IxEBhkJQ2UmYL3oEEVUnofDOkzBwxqF3rHetVgDS7CB
uWz5H7AuHC8AiFm6tPN3ZMbeiz9hOR6PtL8+zREVtLapMrTE9qvFAYpHqaPOuhJSrnPfpf23vC2w
UW471iuFG5vLxaDzxug0xibA2MgBZKj/g6L+PI8iODe7uz7bL6/IJgNcFnmF06kJXw1B7X2OQ/gz
rLyAo9WumUrGcULH66Cnizit2ftumrcj8D40KcHE6lrnkcCJ2GFPYBwFVWLGERsncSZlGaplaVqv
StR5xjSg88PqdvLGDqQSp8a+5pidkfnxRECmsHXECUzMZGY5BciFGsKBU3uysOcKZMo99dODkOVa
WbKkvBDNAM3/M/RJ/+hGgJE2vrcw3bkHC45bqk+nZkNOA5+swivxMU6ljtosBI0wOfQFfhVszwU5
CuZKWSfcXk6DPdCMYDvSn45UHQHEE0BL2XCfb1TkkXgR244NXzTF9hqicfIOJ6wdHo19EeWUDNGM
LWC9gcQFEs8V4okFHFkxcxC8YEP6gL0o3HsQwJoSioaIf4HxJeNgrf4Ymd+DOh2ibxh0pKPznA6g
nZjXPSGwpbpVDJ/5RLgRJArghYIACGMiFNKcpi2l3rSnBvSUu4erK+iM0X88jV6k1RtVoJWM7d3k
c6ck7lyViEHjnTwtZfRi6rma1/KgrB5GmjDY02p7dfY06U7VIA6jsz52Hle+DZw6WAvHKURiVYFq
8Z6xdyuwbNrTTBQpP3+OAI0tKJYukhEWOsiYXBVEBpxS1Pm/po2ZEZNweiyqApiD228DU8wbJlXW
8FRlL5jlfXRY2dXwkG898truppLvKd64c+FnWlJRdMZCvkppUtKO685XnI1FIGhoS23CGSW0PHHW
e3dk/hmLtpA8yBvQPVGQycLpaopLvYav5+8UDzN4TcycV9X3q/g+2o4IpOmcMPPG+5aNOYcUepZw
NOOYSTPMkmPMvr2Wif98EkBo1qUwrF/L/Y597VAVz5dxT31cFgcyqd+qYCyeTThXlQ6IbQr+gQXh
vBdl/YwzuTkxxTLI6QdWV1/iTtqqsx7n4DmGZgGfDjK4sr6gvgfPJCDQlIYAHfTR2FSDYmL8iFUr
H3AmGAo0RJ4woEKmKzCTEsBKvgy2KYZaGNFmYW9pKOnnonPJjmYbOIUiWCP3m5CCqZvzF3l5cHhx
vBuntN5XJPrC7bcVyA39ETGjJZuO4yIGGIaFxC/CSJfFjeTicQJjiImRYbQmXKzo2cseuPYN86Hi
tvKg28B+Tu5yGn9m9Xiw7Rm/zLP6Oc2rUk7zpytqpiQb+FPflUpNi8/J2dH6Rco52uY6QMoTdzfJ
qfkPmc0vo5pP8/zWOTxJ28jzGaa0cnor0g0BimgBPaE/FUyYG0pG/F9Y3pgkoCBT7+1M5Z8O8VhH
Wurc4pxrUlxgMB2Rmh1PPDfLZOpadCFIZ2DmsvLnjlVh6AVSUpEE6Av9gC8awxCGgCWGu6M4iYUm
2PKCisssooPTPLgRTzulObzxE5blnoCjw0jA+LHYMUzEtoEHzNCCF36iIaJ9wskPfi0lfxFTO2Gt
c0XoINGYK1dJMd1R7wpG04HFxgHLcCl4Zo+BCXzgvxvZiBDbCQgvoCf3W/DseNUfjwBmxvDLD08C
R2/hEW1tnB+Jm/1SjGiKcHt9vfiL/w9KTHAa2XbSZTFYZuBjjjhuzTDNxBzGywxB/DKobrjFYzO0
16AcJ9MdStSRUJfcf+7jsMF0NVhuPCT+sFqCR7/hGchG7FpAXcLdXUx+CbPZ7n89ESc8aq2TNYy/
GBlYB36aA+zaOYgv6Sd3XboP07XmLvN9t/E+dRmLfGXBlId2woHmMM0Y1fIsUx9qXL1i/VnEOSjp
1C2/+nr2XtKG1Q83gAmeNNqYu9bPJPkBzMt3AJKkDBV5JJZA2WOgT1qu/1CvauDOQn9rCi6IUxRH
Fx5vnINOTNL4dZrCVBV39Lb3n1fcvY6kUmoCg6kG8DJqi4BW1+PTAeAzEmQBYFHBzOcY5aK7NwQW
OwO6Q68+RZ9XWLpY3LIzura/vHI6n4q7XKEDftl299mljO7Znn72ELO/KFWKnGsjmxlKEutN+Z9R
VWgIX6d6AWLNpfHnlejY9TAWRfdO0f5iFJ0+DbMvqJ2yb2itWyowtfRKSYwnm6Uy82v4u2vg1Uku
yZ0MsltKIHcAGKZIVOQEIbmGlqNPPT/4C/8W/jy5ykq2nFvBsRixvrCJoM66FDtzpJMqwsbF6Dfw
SHnCO0B2d+YyvxKRJTu5DGV6iE4eLsAtN3VOKMh95M/YNHA3LyME2nSM73bR7ozYOojGm+rCpqa+
Tzj0zmBRDjgo9K3eeXY79HzgQBkAjHv6vW+d5ikr2x2COO521Noce9jW3PWw1w8V1mKcmrzZCmXt
QdpMMI67qK6/biOvuqMjA2eikrGgw2rioKiLyT0a6sfTdR/GfCu/gcqFeA5wu1+TWvc0DGaHuO5A
0P3B/1FEes57FqzNRhj213c2ru4v3P51ySjtKquNGBrUQfpCgM2/bgNcVOwESDnDh4W8mGcZbIrw
laBigLgg2r7NHcMnrI3ulK5g8Es/8bpxt2u+VB5aEmjcqMgYR0PKQVkijo2xbVJihJmXIar0Kepi
eJCHds8BVp5OAYMSej0phpk3/Y3jASRt+pgXOdNJTu4mhAFgBCkDO02vTmzDSYYCIZF2xx3Zgfdo
REFFT9IRBZQhchCqw5GHN7ALSUGbbiDoN/0tV4MPIYGZYx58msagfwwcSTtPRfKkiSrCFtDMjseQ
SuFeUfXRDjBd2BhdP3ohwF+dhbypYlp+K8ptrqrfkLAG1AysP8uESufTe+dTMYv/aqZK3FZ8ulDb
deUHAg+sj+TtNUZejZha0+gjGZkVQ5ifucqhzTvPDu7gj8xPgCp2yKMnmRFPBZBE5jkjCI433nab
3BWRsgWAF33GINYJ6H/s2p1qHmrVqmxbYEAgAMKUim/udlwLjkfYqa60iDd0Y1wVr+zqt204ZY/R
Hl8s6l+OIhxb4CNVyH+JDuACnnz31W+Jr4NShXfS2Qmi25zMlCf/TJNWj6fsg7P7lWRAeifYUMgq
e8gpFl8bD5CAXBfHoyiAd89NXKBd4//BuG0eJ+JsHjxYhLcThVdHUtVzJI51U9brPcwbH/IqA6V5
BsazQ7tyOdv287qHy1qkx5wp19PmUIanQzy/mNldj43PDYy0f7sLeG+z4AJUbS28y2VHDtwQbdd8
BAMWFQH8Zn6dZtUIpXEyXkC9A1bNV60slwfqNVSdNbr8F5wBhifKmAmzw5Fa18FYJS54eX0Nbx4e
Nk+vBUHxtx3ORpHr/+jxHWfAR1l/VZd5I+AZp3b/1ZSlnkixunDMITNdqNFQ9CH2x8B1D4zideF/
c4PA3so+DX5tdGqMm6s6INXx1OBa0I1kVh7g8lEX7Ph928jj9MBVm5s1HfBFKHEnOTgtWxG3xfe0
0jbFROVYD3BCopxqytszCICH7T1NBfARbRuY6lSCBzjMlJ7I7SE46MTiIaRmeSdIev485aH7u6CQ
MqDUd0wVLClYnsR3ZqXYF8zL+gAYpG+89psJFk8Lvn/YPzF4YUzIJSGNtrTxuAOTaYEPwMDeoQ2r
sVm8Q0eJICZ2sDbIccD4cYFIfcSClzzyshd/dR4vULeB3MzvCXH/BhS3TaW8d2DVB6I9yzm23jAs
gotQPboB8ec1YeIISSQvpmRJS44dkSKg6LGsXZjJ/irNxkK7tblU490iuNMP929TrC5V2CI98+Un
aCkOdiemc64nRgPeg1RkvIOoYZ7SQWHJKZHuvRMb2R34E3Zb9yV/wk3JqogT7ksno+UCBcH8RoCQ
X7HovcANb0qvfSUCkSdykv2TK6c+qLNgzhWFZJNALVTScAOD93DZnYbnuCWIx604RGgqATwcuLYJ
cYB31RbwA6qQ6ZUyY/wGVhpK6elzv53r/8Wdlpx/SjmCsRTyJY/zKYgefJ85WTxQzMXLuvzyG8a9
xhI2/Q4oEQbAxPkE6967w2F1/gmJnFebJp9doaYGctWYChxV+NkMmEQ4ij3wR1j/8uhRj0mLHrz2
jKkf3a3EGErOr0qVsOAIK5qvk9GSt1M4cfyFC20D4GDdMpyFCqkWZd7JdMHnp5NiIlmndm7G8ZhQ
26HdIhircAFKe+7Ve+MIFXvRnbl/Jnqq/nzi+oEClpIaoVzgOacDKIGs3aClgqL9PgRx+lvfrcMr
8v4c7DEBFM+HHBuuqXMLbUomOXazMUW5N4gOtzt087LENSr7jtuZcSNEFwDOOgNlM64olJbv0Bbb
l2qgwItq9XBQFW6jdggG9iEGSnTk8OsbBj45Vt75nt1T7Dh/LM3U2FFuS7/lkeNmZoqTwyw+9rXk
+tj/XgxcUTRjPDxAnX8ICZg/X5PBB/W2I5dsD6Pn2LnoTDnuOd/9NUkeIinQI4I6oHmxNnOGAQcv
50hgtpw9x6cd+5URo/fTVzRReQJlX8+UTCKoGA905lI+wkuPqeNQW1udbr8OuhsQ/oCrrRdPyTGA
fnM/N1P8GUKpV4IpNVxQafh12/iqWRLsaCOd3bNfUE/RrXGsQbb5XdVEbEVlWMXgdjSBeAW5h7DC
Xtohm10qkX9Fj9+kPjBFDTSav1ZY9LnOnrodZFNoqTAX9hImFFyBwQyiqozibWu/xdMIVMm8/hir
wZ3DkAxSkEteCbQIguVQLw1Qne1Eo1GB1N6ICh+DfcnLAVoYazygP6lHASwjEnDXu3D/CBz2C+yC
AYaOZGYD4gVUSVbHQ1BnEF6yiwia32Aann9puGvJbxlAT8YW2uCiMMHkDxK3AJbB5Ios5VmlQNFR
CmHu5d5BohhvqzbIyAiHjZ/uMmzBw5Km+SzWkkh6irtH+cQoWByA/kzIwMzNhDsQN7/A474JcLak
6EoXWNJE3nA+I8gwwBJVuPvBu6BDtyiCbcXTMg7z5n1usGXimPxKni7HS8DxMmdSQtbiL2sYO+H1
dnSbIb5XrWKi0t6H4Wy+J1czdYTa7X2wb7znKRkxmE/4hMw44Wv0440DivUtYktiuAWRyAXacQO+
lbe45QHxJz6AyhdOB5RhKLgpJrn68BDje0tpG1c4hMWrhhDAQtQI3nNBDfWpxzdTw+/aVSNCmuNx
TP3/TslA16SOhPgEwtNKYSvnGHy98J/MPGNusEgq0Iujp9Cumink+p2Lv0KRcke5HCC42cGb5Ifz
UwTjzLVOfNyEobBylbg1cFPgwTeuqprX6hNjYBx5qnCqUKA2yBl0/i21Ur0ub/DJoQJN4nGA0cNo
5c0Ap9EvhWD0pqi1YBQwFar/loDSWv1I3HrPqE4R4FVsH7ONwqj0HeUp0+mKoYISbPha3DcbB7r5
hMQhfYPm4RaM3GPD7V74Q+KBpB4vtNuy8ZjwyRi5MiQwmYJkaQgCvrsuQ51+kLIPTizrkgnYHGO3
QSo3CzEHqvYZdTLJ5BuaX3wfBY9uzlTkRF6VWB9Q0mF+yUPmykMUuM4ptjBqxUfMb5zsmz5T7DWv
RbH8iEW9k5q9T4BEkMJzTrdy4mALuYDrmsSaA5y+KWz0HMs9qk57OilR47AGcZVgLE7ZhdphsyOe
Qb2rUKjU4XKZB3FCz9RJCnacNUMyUMDfMxXdJfnupmlT5IpMWmzibndT7FTjs91X8ItoGKVwp1qN
Z8C3mYZEimNslRin57zT3XSKDhcvfi+5iWU9gsPtNcI2Geb2EO1rSKnFByxCMCh5hvURR8285zSx
ZyCRzhWWD7mD+72S5UBeyf/kFzDoeeojTgQT4htiYzsD2ZZuH+4ohmmoRRzsQoz+43I6Qyej9MGz
BLi5ExwoPTN8RsTBod7pCiw/7zngLFTLtFowWvdfbKYS4wGAld5fT9rSGJnKofOp7KYAnIZC9oXv
IjST9ZnGI2rZiZmWGU+kO2qzhGKjAM8VDaTX8Nh47ZZN5OYgG6cLhkDt7hQy1pJ0T3mq9GrbvTDr
FJON+z6k7PKd5F1ymDrxP/UjMr4Zew05FBTVhfzFDA8To8zIdM49wzjNEHErNdgaQ8N/07HpX+nR
aXG53FOGfceNyQlAFg3IJuZiVFKHgFs1DEHZuEbGSQNjlA4ElJ25DTcja1dAW4qg8EfGZKPKFq4P
e1hQX7Vk4Y6DXLBAUFm54BbkkACZStOsP+4LH+s7QjsU7MTAjvndrAXaEVBl+d+AqMTQT61MFDlz
XFF7zXnHdrEc7K5aXeCV43zmvfSYHzHjFylAlCmBf3Lh1+ax2GDz7ynz73EIT6XWcYMU6M4PeYdw
BCioWtGTFs6nOFOBt2OVEIUDHn3W3UKCQ+HBxRVZYj4BeKC3Oh9Pg9fdhDJ54hnF116Zr9Hnl/zQ
hvvipq3iFwjTbAG9frfSEt2TJAIg63pQdidOKfPYlZm9P7KEjKug9CTU4qf3CT8erFbT/NHaMpvZ
0yzQIujngdLh1hmygUQsNxy9j/mJV2e+gXOVQeCNaWTq9fwSJ6xTUoh+dq2K3ADFC/tXTp58Gdij
EN/qEDzBTfgZ+sfFqqOTxVeJYdMljLc60bas0rcpM46W0xfMsRgyldx3OdSYLxMt8yPBFXCJppxu
V+iq8YdymcNvep30ad+Zh9E0dhSGlUi33cCXjPg8vG/qqx3DEpxrmOHm4jGjW4TyCC7DlAkWCXu5
8GmizYqv6sb/ZXn5Lo+RIqB8k/ErRJUYeD1p/jEqmhmyyPla4l5noASYMqrWggaGyvP8ECXzj8pB
AhLXcBn6KRqOaC5v8UpPDpEMM/GVDRhhMjshiJy40GV59Srn3ZpQN8EoMODeRPRmxAlNv3Qs1oNg
U1GneiIl9Pk2PB06cBMqYi6QIpReLmXNIXph4ddQ3mrW1CeOMopmarA6Gd/M48fCStJNB9CC9acp
qGuhanQSFf24877J8WcKqWYtwQxjxOzqJn+pgn+njqqw4NLmYbOxr14w8nrAKY7OTyrKIgVJIXga
Q0A62HgWKUgZe4qj26jQ8339ir08h6WGYyD2ZHPApCoCaSQQ3BagzbAlOH9dlI9uAkXLXDh0Et7j
a/jrGj00ccuEIzlVp374ZuvcbybdKLAd6pbPZlmNcNapGyhZcc7Sxav1Z/+v2EGiwQH62v7LHyI+
jfiZQn3DtIOlZURO1OjUfDDmIXkyzZ0ZyFyLeuKv2N881z11E2MbNO4iM/l8qAub/3dULQ70MoYU
FjTqieeibNe5k/krowNMTwBHOcMw6gMV5st9oM7JcKxluuEGmPulUZl/6z0Usar24nb3t09RxUSl
toEnQeEO80BZH81nvuR59cAtvEtKSC8PN+2jT2hSfpmCQOscQhJGPQD4FOa4jyFmQjTHQu07Jq0X
PM+t9apJvSBKjvLdOtyi4jDEFOOTjfzsGEN3RMWldaWMLrfe4WG9B/2J99XrhHOo3xKTnEHbSqvo
U6wQJksntwHBlTA2Je/xeCoItg7kaQFCvjGAKTrWMBl2IE85F8ImkoYuRa/nsRHfuTJvB1jeiv6L
oW/FgA0Rzs/4C2k3mY2Ym6klXkFVV4j4E+5UNyv+yChks8+imMQNbMXuwrZJQ961yPfGufFd7N3N
W4Cx9/fcp+tdojS6c0jFgiUMsiqUjgv1T+Xy7U1Dni4MNfoMXqbiOXJ5FzLLYs6zA3Ck1v/HXcmw
Qfjzhqiyv9uwAJGFKuAp03A5YiCT9u6vpZA3vtUDHTPM1XtrEP2SdAzNxueO76BdkU7iJsoSU3du
H9FQb4KJEIfjyt1x8KHjZQAm31YSjf76C6l1C42o8ZVXan93nj/M/RHzYgi+id5gjlKmzpRuCuzF
SS4eeqK57gxvmXH/TZRhFaNX2hf8dLtgE1iyBw7EV1K3vvs9qAOYweVhd873hyoC9OxdCrqQZim7
KVfW0aYiDIuUDu+xAtn+HeNJ9YjYUZHhR1EHz7NY+P1G6u3D6RYPBAoqHwcjR/A2x7A9MeIv8Dcd
+OBl1my35XlO2Cqx90IsOe5oNBuoo+NjOeUPWegTpdhTLWvCfb2YT/CxfaW2ZjoOtDLBOHioo4wu
z5LHR5qGAqrSU0YXfCaAmbn7KQT1bXxcjCXu0I2/f+2H+X/uBpsNofv6KD9+kzDHCjTxO7a7uNlp
hei7RcThLpTJrrJq04oxvHIj3EV3uJS3MRNukBRKBHj4A99I4D5kScM8FSxZD5RavDT+ccdG9ZAa
it5hRt5mPqLhvU3ACbypd1xY/h6BVcyxocQQvvPftF8QEdH5T/rhE2LEhC9SzNAyT4xie8//ygSU
FdGQhYt/w5W50ENxofop/zh1CJbCmqPfWomRb/7ECW8FsyKAMjm/9PIivmqGOu75SZ2fAa7OjCwA
B4j/TxTi2IwC7pecHJFbhnl/nQpKUVh7fMI2/+xlOriX6h7G5vU2stAF0tpYp9ye4DxQ3ztND7Tk
CwJj7sz5EmyN1g7WrYd57nHw5ld3HBWUSRHs708/7eaZUNFUiw5HL3n3Z+bnmf+kmbYp8twajDNW
BFMR8quKjI9Ze2wGf2KnKxUJshs7GhUZeih3/5afGTRMHlsyHNP2sPhzdTQzu/zEVbZVimJphHfR
NwCScbtgEY+Y3CWpGOLnX1g/L5UCRYsIvLBE8Xz1jKsBriK4hLci4Fctx9+UAKVMg3i6sk31NvZP
uuPnFUwG3YVShcN3i8S8nOa3fiM1DhrvIRo4Du2W9ZUxYtNDF5Oqo/F+dXZVdfl34mEZAwOXRpov
KQVrrmlFe5j5MVXZB1MyoKXIgEz1pawEZBuExm3ykhHGb2ikbkTLy3DxHzGKjjfBCc2lAHWI9jhU
Z671HOivY+RVdJQR1lpjEgA5NaRgsf6zKNUFpgRGi0HHbkIDJwquO/0ATQDL09S9T1i3xgH2HYp1
g1RdhvzyySHq7Vd6RvhUKxpJrGxrx+RmYgJ0NOH4m0P4/DQhR8v1vbdIoCKlY9ISP7Vzv00VT7Ai
bI2z+PQyecDezsY/opeY78zp0Bar46nmpHh5SvuQr9o026t7Ec6xqHVBymMk2evNtKg256viOoS8
VdlO9cJgDkFaTE6RAfVmdmDKwdnnRLiSwiYa4l5KXiq1NykNegSZ1MJUW9hNksUhS87+DFXK58oI
dNsPcjNSceLt+YDoEfldbGRrMHhq7IoMN8kWtYTct9UiwjvF87HBAmZPcQEZ2rtBZEQV6IPdV+nl
u2QE+Rhnz1ax9zvEHDKscUfNfnZsTAzzCPBheoU3I30JApoipoNOh/3lngze+ynt4cF2AUWwvL8G
/vRV34GZKOorhlTicGBEgLiYa4zAUCAcPM9BjJniWsafcf9jTEHmjuUURwJGxDD0k+K7iwtpn8G3
d1yi3uKM0rsbTnA+q8Bs7yiB2Jd7CB6H/dIx2uf7ildfL6DbtIxY3ZrnW72oB5WExvp3K4R6j0kK
1xwYhzPcwFyjTKU29yFkQAFCFAESJN1tCilACjYKC7VC9QK1Js3K7z5L6k4eICTC/pf3p+ae/y2f
fGxBuVji9JHZ8ZUsXSmYsN7y77LO0qzaJl7oryjRuWVmgmHIBwm+giQyk4fQaAIwwJsfxY5tY2aL
VwjrhIeUbiEpoGymEHMD9gP+eTtO2Z789Ht3Av87cxPWq1hhSuqo5G9pMX2mCXQTDsRli75uzvzX
D+fokFO0Hs5JBrY4knnI0XCmD9AFiUhcR9XPqUUmYIYW0IuwwZGYcK/buZdH3zqxiXwvvLUcpYKd
ELnUHdHK8/JGFhy9A1BxQL07MDefR/hyfru84f6DRouOK8F6RvcaJI0fJuiKPV6FjAljxhG3gOtA
HfuSqgPG+tHiVn0Y1KhAcugXkuJuq9gqpJbQTguoGIEzFZ6NEJNnHzpoNKDbEW4AjgIpjsmkiJEm
6g2rZGWWn9DcnYASro5aq3hNwkh8+lHtQXzTt2c35NPUK2sGA8eXCJDMQW9IO8ZQDITOccFPi4EU
rY6CiXAtvqaAETTVH0jcWUEXqBx5x0v1KqpOIrxxgRQHKYoYOqJCNb01WmFqqI45s61RWOLDMQfF
wT+a/5xFBPGFMFMkrQzaFaUAFH7MKZjojP5N/TXFG/s0HFBHPJPQCGao9s34BgU2cUcMPRkqJ1yN
cs+qZbZiHjXm7gZehXK30PBfL9kdAHQBiCH8ZrB70rN4Zep8U8VUatIIJVicUd5dxBkTNyt80gu9
KJuPx00YKM6mXHxoWV6NNzLlvLdcHXrtcGvOEfM8N6Cl50I4U8PRvxUiqdcTMx0CJHj7GT0Po6vr
MK/K4Uk7r/HM4xuAvwmZ4pgNvoq+kwZQGOw27wCQfKwGO3EOnYBPTc8L0MjFI0u5bUw+OyCkh43o
QpD0XBZzhBlzZXmwskjtYEApG0YoF+yC+fJi0dJk7VFmN2oNdxhlYej+gF87DZeibIyESMVDTJ5I
MI7HWeSnmH6taTkcob4FD5HATkxdaOWVKJcWCHZn0Mxb2eVVSrnsyjNR0pKowDfERQ9vSg3VfZGv
hQzBMEVBNbKS51JlAYc90rVjPXJfQlnisTcoIcfTvynC3yJg/0Fq/1eMhhgq1n3cUCqQqnT5JK9h
kBDevShoMP15d5rRAW0jzML7F9KkAuKr9QdcgR9a4XLec5leQYAQUg+lSglQPsIShrItYCIqCRc7
7KJQbir1a1qAPO1hzAWizsegAn0COmm8REYX8KYhyMYJu1fiQN1FSInf+pHFZ8LidDv9rEe2dLF4
zynKAGmU/prXAW0QkyzVLLCzmSWzEPsG1jVaekIpkfOrT8KZRGaXMhkhTRj5P6a6sBE1oeDVT6Wm
qybt8Ps3KvSvjD4LOhnOq/nMXDouAC9hF82uHq6oc9e4MGf5bQ2nnTbOCLIkvvAVGSunt03H60aV
BA0eWbnMXOYGKsTMZoA9siAlCfSb1duFARMCUg32z27iKZ0GaEKjxtTlxbgnvO0qQLAZasgxSzqi
1+R4ERU8LAnB85QlnZM1KZNkKwX7Mze4c8afr2u0N1uNwzxmFCQZ54Dr/d2u7e8j9snd1gvrxncD
dIfGz+MKFMdahFgDXCBT8CHJXUCcvPwGafsA4YGlDicAmIR1XDEt23yITV1E3+ExMAJkpqIKOJDs
oEpbvKtd+TrP3IAYMEGCrU7gRjbUAn+Hu8hv6y60EoB7dYaqxxvZfvmAOA1OC90HlZCRSXg0VASo
ag137Nhk8newGYi5nhpUb52QT3sr4s6KnHz9a131EE7TYekirmNluGqCk8ZQRmHNHa/xsBKMFTmv
Bg3cO7N6BmcpvyMilInERT2onX7qDppev7DqXD28fuIppD3BheleI6eYhdMH7DS6Qv5lRcDTEh4z
12nhsQFsq4pyXKLdkni3P9h5jDnHGx7HRHVA6IMnSTPipJx0l/pPNYWfcpdqn5S+70Kc+h39mNF5
MSZFhVIwZ5GR4wzANydckHlTEH/Bloz5TdAnucG2iB8wEZzV10N0Vy9lBoApMIMgRiw1ibDtKQJl
Lxqh4GY2WxzFHOhyvrf5xLkBr28auC+pzv46e5mEtKLoFoglKckx5wAfT7gzqo6FrqVyHsbgcHGn
L56kx45LhnlR/0kThHMdGTic/Zw1Zko9N5KteQI/ZLAJoa3YgT1p28Cm+OhbLJqsCekvMH21C/u8
/ZxhjcVz1thI0humag1riyvtVAYFeQQL/+zMYA2vgQGdEp8RA4zpBPriunwZ9/94OrMlN7WlWz8R
EYhet66+3FTjsl32DeFlbyNAgMSkf/rzjdQf52bH2mvZVRLMJnPkaMZq/2VKWIZVyjnGrIyG/8AU
0W/pILJw+S1DxrNfUPwWB6YnwGUCmsI9A7Ioo7gz2JvpgLvBcYa2tROCI7ZmFrBmODZZS3LHmiHH
cNBzPBeYKfCemNkcAmamx4HDRbS1bqOq0ouc992fSzB8zw9jdaHuYcU0FBCFR01BYcc9mGhwISQw
IsZX6TRAAA7PDi4B9G1FCuKlYBoZvGWQm/0AYFdYES/x3TmeMGgXVwHTyYH3EEXxpzDO1+shjtOr
Av9cM2yFY88IQSxe7OiojVea+XnPm5QnRTEAKPRkTMCKZRuYJflGAIVuA/P2cQtgCQStJ8sCshGt
q20ipVtsB3RJPU3JqC/ctwJecNkGJWLoQpcnrTPHOd4QQJQMs/TVDOnHKvA9CM4N3T/rG2El3wET
DSvO7J0IKrHQnvl4+MWAiGK4ZFHaRMuyd1R+G6/WvC9hdINoYOKU7hhcSDfrJzBFPAJKmVxzRrgB
2utUUskS8gkh4SjwY88Kb3WxmHUz4wAUyDqK/CPNddeAviIf4pVHWH4q3NF4MDaRlYtuV+GjPXnd
3/GIYRjsmHZZ3pdzTRd3xI0PP7bLqqG+FzMGUHvgqTB/Y8DjmNX4gb//St1ByOSqe2IpfhSRagxZ
YvtQBEgSo3p2LADNkmDYokhQVvos0q+MQLtQtvdx/rfDC9yeH+62mAn0EElkdMB5+M0fBUOHfJgF
AG7psE1PP0XOOjO2XCdfaLnGgg7xomWgrcUYNZIGnOHbKyfTmzgvph1Muwpe3v8hyzU8K4Pp557q
qJP7IdFqooChibGGz/p4GTlmlTJuc/6Cf+RO74ofVQ5fy4rUEI3iVSW6g2ZgqVA8qhh2b8LCwMvt
xXTLF7WIxhyMOClGUG9hG8WRD1UB30aJQSFvMfKzY34pTsdrrIOzD1XKNbNVrByLcOWsoA48U8/L
4NnUELrv8bbX+mRz1ieeidqA9MRazgYGRIw6fJlU8zwQpJCtyp0p8zVlKlNzQMVO4fRTHvLvWjyi
iemjI4EbDEjO57Vz2OUckearlvnUai28LJ4HE8B5UWdgx3vKOvRP8IjcwkkBxa3wHO50YkHgSIsO
DbxnjV+9FVFeXPjuow8/FsAgeoRvxkRP1rPSQhSU3vQMgPtHGBsFljdzCuFGiAORa2+tzhtfTvLu
wJ7xVsCVlQZLfCKK+Ij2hT2zadvCRTrwavhIgsIKWdGSjYSgWzvI6oZKABzS/7ftjMZ78/gIruc2
sZNYnpRmVTPjgwBNMviH3IinmAlTsE6jBA2RJQE8on8GpZgxU7aIMquCaQ65OGIOkY0hTVEG2JvI
SYUa/I/S8Uq1YnMz/M46yEZKBbWBMQ07lqn0az18ySuPpMV7lvO/moaH2FDVC5ITQN/hMjvRw2Ul
aJEBV+hrsHXmfO05uTIFFs1SK7uZxeoPwITMMphUO7BptJEbM1lgnhAURz9f+B7n6h2OXhyAra4i
8o3A4DjpJe1lYkwd6HiIJhFM4XR4NPm3muubwL0eqFcs1mUiCmJOWUoes5UTlc+24wOhbISgEuuo
1OIsPP6DPJmlwRNBIKPlRKCDW71+bcMtGoYccF5OlYcAD8wlonVWGIGR97CvAU4XHcmcLrqBf9pK
6Az4Erz4SQ48RlAGwwu5UrXUu5kHmmcaP/ycYG8N1P/C5jZaBEVs3kUNFQqCfUpUjObRAIFsorC8
RM+h+eVgxck4YnwHp1IDtSOolHkx4BjG/s8xTesyWh4FC7iI8CMpTmBZailWbzIzk2+vy2gBL/1A
w3+qDxw6JM+n1HocshjhUrWJ92FXi3QhhePTW5gTYBoNjqz+fTnHuoXnOEPyQsmhGkj+3lFE9EWF
UeyHzVfFrfiELqM+yzJ6UrANxHxPfAyAoyq/R4GP9Hkff4syOqbLhCZieZigJCsROlqbhnQF4sCB
foEK982Av8zHzK3zmNPYmnRr9GqCiwsK3sJX6B00GDFNkKky69PItdiYsQmrUusYIWS9vSSoUOAc
k/q/KggZzGD1Jn6nZTCJYuNS2aFlxQ8ih34VzEKg+nAonDnhqxCVqRETfKXpmWzLMlcdvgYoqn/W
dCrXEfZqd052KGYGq0I2VSqDPRv5cYcl5GiDAIDg9ghHWDdZxKsWDxLZBa6wG9VotrB2uz2bLxt1
YumWzei2657GHMkh8PWU4Quda+YncJRKgPlAx7KjFmK6nqtWoIkyEoI5H2YHnsOBb2JIrSbvFsWw
HXl1U8NKIGvhtXPMZDsi2zCp5EsqFuKCPYkaofkPJvbYWQ3v06xNPerd9gWCq+GUcMSvff+JtK8X
ZEB8fPyU64WeWGECOJ/joC5tkz+y6gkMfZXU7RB68FHLzXGes1SLtvgR4TziMyqolLmK9w3tIcgf
BxXflKhsrgpujwv0NEBDiwb6K0x3/5pARivPyedmof7Db4nLDI3Xtdcp4YCyJF25vvQJCyccjp4S
GJKqqTh+AWL7yjpN+dn0BrP8F6gZ0xDIFZ5SIX/+MGX9s2G8D2tXpldlFX/PzpwW5qAwVWiEelLx
LldbG39K8jlE5Jc60FjefEDBMu0Ji/P20zPTX2YInAjsUpjnXBI5NwgpdWhrGTGVp2cmSLx9uR6x
vVPv8Hcj9/06BYK/WEnIMsOEOeJa8mcZeWsYdMlkKFWayS1v4NuTcvxHeaI903e8oylxoRRf4wOP
DCnPEH0kvMZezJ5+R/VBucTOlyQkw3D0KvXqb6smqSV35K4dgs8bNty3hihMIDBXlooXwnjCDcgv
f6Zrc7N0+zvrXoyULW2nSCB1pUKVdW5yAr9kX9TivnRnyiXbNOYWH+K28hhWnMfhKKwCO6d2zzwM
ARdDMfRDnApUqJjUnu8Q3D715fabxHLuHR1Z/in/O288OmNNzMQSX6VrfmUzCiOFtGIr1oAilCv8
XjT7uiVI5pmpeImLKGV++QuKNGSmY/tcxIwsDVbIFsi/OiPlSzcr8YHJ732NuA/KI8tOW46QW26a
Dfpydjz5H5pDQl+KnvTaOlh7xnpdWcfyRBHPfR1xsMsDAA/Clznmlk473rfh4mmjzK2am8JiyaaZ
iVK4CjmHj0bEKPklgR81/2h0l0/mmAPz8htQItMYJbC0GgloNYfCBWTZ1I0sslSxYRsT2bnQj/YU
YZUAFLX5brwzXWW/Y5dwfv52YYwDxZrjnwCQUhnzRgHHlG11euSY2mevPXFi8AuC8AY09191WMqr
8FQ8w7OlDeyYHxSpol9iBcXqrug8oJFwpITbIISGIlgXI47sxFTQAjESZ2UV38ImQ/U/YXZsuP3s
Q5Sp4COYXQCHMnjYgJbSVSfIVxV8qqzniJQLybannuAmpwEOELbNvKn7si6TL96oRydI3iFrur0Q
hSPsE+aVH6f5ISo+rmaITbcFCnquENgtsGHWr92EPt38OGoPZnYGXkbwjHVz/CH//kLghYpe4BhE
MPj07lsFItcuVjMKNCHuKpwEvsxQ0Ooyfch4L8zAUdCEuoOLFjolHg+Ayx5/z990rPdsw/aUFuQk
4caWs/KsM8OsAPFnziQXSTpDCcvWs0JqYRVS2rARmIZhLahWYz1eeaP7iaI+gYud/zQqiZfQQPeg
uFADMAO4rh2/D8DpX53jYKLfJuJpHwoOka+CPGSyE+d62rFx04DFq6QUM0fL1+QH6diJQKYMzJhb
piWNFGsvypM2iB7N18cgf4+kaKoE0I8iU4t/gphbN0Czm2ySDHDyC8Y4kAVxvWOyX1F65/3uR0mc
tCC19wS58tVItiBXSY5bxQBRT1TNzESUQnk39QYdsTMXTamFSilvyuX8MSxf2dlGGlZ+V9FwHEBt
gu5lctSR2XQEMAL8i+UjOdTXvjtBOohvQhR3mAL9TJ3kAB7VWjR1cARPz8aK9HfC9U/VDm4U6JLK
jlmG0gWmwpQ7qv4DsCBUlPNhQnZsszIDXD0eQXQ+PFVw8u/alRnvxuH1wmGMpstDLQALjvpaHTmG
htxYktnTMQIlyOwBdTxY0Z7hgc9sjPZSzbFaBYKTKEMoCSSsF6eRgx4bZI1C/RGrcN/RKwukxtQJ
YdrKa91O/f55aObxljEKIaroA1U/+8l8D1jBi/NpBXAUcJfBAoKK3yZx9Q6a6U5oAMSNiVYGG51G
/bgKwC9WaohNn1AnvEdKlrhkDYz+bznZOoSQuABST8gw09LIYb6gsFopduZD9M4QhuJGJv4jG+Ny
p9GoWfdSdFwNZmtjGIjxROGudS/zTCvIrefhdGpgoo9SHcZ58DlLsSIu6bFAD5HB0tyOBGDUFAKQ
uwzyEbSkP+1x1csLyriJFqtmfQJWc9nNtqPKmw7Ywoa8p1DfKgQyfsDrmT2C05mlQOK1CaKhM24G
qoj8kdXhR6GULNmXOt5v1MTLefyI0ISJIuWiG2gRFippRrZ/fWY1gP/5dVrtPx19x2sPeaDulP7F
gL2+SiK8mgjCk4EYg0+qwg5itKbbFnGmmavSUNArA/mF0OlTjvIDhx9JQ2D0cnvrmCLggK1MVJEt
JJU4CVmViEowPcA3bdgpj0hNa+hKKKks0Gnexbghw8pCaEAHhLPnfqg+Wmw9foH3WOMAWk9UgBWX
WAEEd1OTq0FD1+OfKWDCzOTt9DDr5ZWtThsJ2lw8dSV1ZJdg0VOHWr5eX302OZTOd5s/bGC9d94q
uUnL8VrloMemB5pXAF/dxG6PMAxl2b9iBJ4kjYpsrbB7diuzhoB1r0XnOuqaGiSeWZ/E5g2Dy4y1
bZYvajathYRd8acJFk7UiEyVStYAQ4xqdjs2w9U04ztjiJesEm3Lweph+TTsZUDnP93GKYdVA+Ca
lPNWR7bk06aFmr+AM/W4frMptSjIocNqR+dQdOS17VB1bTlkDCPtmenMzGj7MyPlJziL/2o3p69o
nXkK8PGy+Uj/FUYcqiHqzXrbuHFnbSFNXwqx8vYUYRoaCd2oPBS5lvsJq+RfGiOUwas8v0+JmOF0
QYvPp3qyYsGQPtXQ7KvnMd//TuaGZeBDwjoyRDGeQ4rU9sFLKGT2NFWkYINSguG5HXdcFqkd8I9v
HP7J89ZDumgZlQAfnSHPajY9JiOlWNSD67BlyYQ/UZfzJVzPz8AKldkHwIs7MvWFlsFaFd3/xI3v
U6XYznV4QDG0YLZZ8awRUvK5Wn4t4eDf/bC6NHIeenk/et2kNglhjHgpFAR5BQvp886c1lFHudcr
QCrFWQ3VbYa9GHMRRtDEER7gYmtYQET3r66R9kmArmtFsPKmd+/MkcljalM2abvjhkDAwUx0RHnT
BhiL9r0ofCU35wrY5icw6oGvIVz0NMImLJMsB9yKflMOS8gEEGA0NDw1qV53Ljz+Hx2nXvgnl6N3
mtPu7nK79CfCtwjJBPJjtorRMthUwi2N/hnI1C+frClCYs/jS6kL7K2mIr75vSCMGUyFhw4bE7ic
kl2BP/7mrcwJaoyyMRqBFU3PEXg/yXF/psLh6YY8bLvlrWvoObzEkNc1LWcl8TgE9vQykxJBrJ/9
/p3ykKpg5dH2xFv9l4ruo6oYegXMEgQlUf22yWcZPjxsmZhWrNjiRxyOfqXyWQtHLsENmsm19YgW
JWmsJ29hptCSY0wWGFGsPpHaDKNgQ1AE0hNbRormCjS4QMzIV+QvZfQw6RvtslhZFFB9eF7xjimq
FoKQDOMsziX3WFQs8/+yltyzIsXBxgpFKpP7LebzzDH+OfjxajDZ4xRw3aNBthJ8CnHZnML4q2Ew
BhxAWaqe/BO9ZQeKjG7iSga0fg7+UWDcC9Tv7ggw/8ipM2JhJElvXeQfOmia2DGNe/KruZtFj1Nn
IgpaypCO+Kf8u3hzslT2Uir80AFCiB95rHaoXt2pvp98Jjg48MCWrdCmFaKiHN+KmBUdKrN5YyWD
XfLTKBvob9d2e25XHpqBndZBkYsAdHiic7UT0ZxcpxnjG6sri1BzAE4/zQN6qgGwPw7yI8NfKP5g
yjn5R15GhbAfBtwKi90Mj3MJ4LzMNaDx/FJJd5dmSYabHheWRc9aKFeEMZ/m6E9UG3/I216/ujBB
6N75/5Arg/xyeBCiEjFYA8xR9KfxR3rBaFTCrNmV0/fMi9127L80ipj+7FjYjGQqyH0IoMMS0HmS
5LzLcaKfObgGDj+NFvbNKfu074fmxht4xiGe2FdEKa03R2TnX2gT4DHEqD3oX2liTxjKtAudJEgn
Nqw9fMlsoPUzFJ3nzzCgkaAnAg0RrlcMGSJwxzB4iavjY0X5LwM8QYtqbZMBkmQJQuPzNxAcnLuP
4xov1xx94W3XestXPzmfv87pMufIjpg9RShP4A9i7OUcZYwYIZeeYII3xWAmZYp3n9azg+wsT+z+
jFpwirGe20RQJWVaL2HfU1JP3ssGrvnPhhtpw61kPIqqgv3r5ZA5qyMk3z2XTsZHvp9VJM4135qi
hngquEo7/jUDQLTHfY+YA74kQH86faGLpPVSHpUOebE4OAW8j8wo/NcIj5ofiEhR9aRHyqTtIAcB
a3LOQNAC+MyyNUpZS5YYnqFZoUxFGLPjZUR+SFBtdRbSgIfRJnda+tiHoqOVsiFVtBPrFA8wfF2p
1WA0f6EKRLbdHDyeOQMkiUPCnxTn5L0VGPL31cKJPAV4NVDa3fsVR2hElDv8hvd6pbAq+jp8y3CS
eC+isEflemyPr65E/KmiXQIEP6auAZAssLekw9s2lmPXJPO1kEwcKh4JFKLJOvBs00QH3U5I6Uxb
0oc6GHP816xoKBJ2Q3uk8dbwwbLjUsfO6QYiylQjICFmIkkOGjoIDux6wlUtXQ5vxUlU98h+L28K
63og6Lp5KwhaAEjkRfgZ1yeCaiYrw4nJPsO1XkUNAl0GurTGBYvtGvuXxwvJf8qCP/BfAVB94SoU
frK6ATBWPWPqebfnqzBB/dWNZ7CflTVN9QKkdgDysOmuMF+JbbozfUZasSUwUmEiwrXkj3wHEGX6
8gxDAwCn5OZEqOJHiOPr45Qep6vhuEz3fsktTVbB9MX34vgrkcm7I0ociEsYxYAqB/p5alAo7GUc
lAXhUyZ+sp9hyEakXf5Sn7sz1JdqgesVFUnKQIXLChnJK8lomljknBujT0+0bg0uozTatJbXuICB
fSvGlmeErYQ4AHqk0cZ95ceknBU5H7WgHgNP55IN1YmJtJojHp3jEVCjwkDfxYAFUc4PcxG5kykk
JDkpvu53B58pFhXHJTJtTzQR5AyQ7QxSCzlm/yIG6TxNOuYa7c5Vf6TU8CeWWu1Y/W5mF84LlCZj
cxYJBC27xan6y49SArpVGIBaDNMat16wXB/5jx8oQaCZnoaZsMH0fY+KHEQh4vW53a/ZO77RewC1
Rv4nhoVMhpXqOufV27qE93l6jogIYsoxsv66vRJ/EtyfeLJP5uAnwhUUs+EBpR7NbUM7PwGKoonE
Qwf2MSpTgW2w5c5UhzkFSNM9TDW3EUE/bF3URVc6ZDKd6XMKHNxlCv8atE5HijsIVYcP+0P8M5ya
H3AufkdQMsm8PGV3bozx4+KNZaN8PpPN0Tbz4BWORMTGDPwjvFLLEzHSTUQFfdUnoCtGIy4iBoEL
F+cERKnFZXMQUhteiFRi25/l1sRkBqo9f8WbqC+zgvYYxLnNIJbqE2LiR+OO5gi9yv7zlIE9y47E
fKRlhNGXux+nXdlcRWhvjJi6IAa/Pkw1xMIju82Xt59bynvRaAXy2YWRTQBEoVQzI5giIvPvqUit
an2z3QCGKxReRReJrv+8AzUoWq63rNLYHd0ec1ouxEjzh5T8U4B+NDCYvhgpVw/bwid8kNJbnKU5
OgeoHkYhLfDO4bKRf2zEbu/K+o2hKh3/SFEb7rJ/5MfLZF6HNEMT2QYaT0ysF5tMyNKS0DMqYHE8
jQuuPuriFAAWbHNGkA4+FQ4J84EClDoI6OnMpxWh6mKWjBlVgcszjgSi7Yiel6O3miM0PKiiAEZ0
9FmaBwTgb+Z1gJvhH9g0FMsTiwjdCMRbc92S9MSIFQMcxQ/4OVLziybAZJOs+Z700m45XrG5ZYaA
PhRrGeCPCBcl40nJBxdgcM+0LoJHC58eazFOa74y/S75DgzhuDolzrMsR1Kyqbh/uTMAAwHN5Kc5
wlGyJIhuL9PimYRUkiM0hOQ1mQ0F4W488Y0BZNaQXmLBt1xDb9mJBrDYiGoQ0yP1KQBSNIw4N4KX
zcMzxPIV/ycVxWl2fyEPwVhXZw+XBlQyUdxsAy7KGdh3DGoRfFprYyY4lGsd3tzLkXq6xW7IWkbt
wxZn+qso8f+0JTVQqlBK3H/AzVNcSDyfje7FlIfKiUg5Ji8a6ZjyNx7J+d0IlOk8TEi1Kky8PuBO
Q0Ro/S1CuvXI1fQ8hOt4g+NS/ViceMcF+TOLS59PeYkWb+XSK934L+gx2LZUejweOBgwEwM/qtwz
ttBvU8Ojp9APftrCMyIVDW3yPC8gnybubSfEe32hLkq0pkrKYg4jukOMqSZdggY3GyJm44c58zI8
LylmOA1Z4xhZkA/D0o9EZetZ4xHIckerA6GBbUEIAfyygWuSYT8PceIFOf0+rXldHp10DIC2NIni
PdY1KEOFjaSGFNJKSyUUhXB/swCjW7VOlXKr7MtYFw8TFTKACz8ieWNp97JyOyKUk/bUJcA9FV9M
D5SwJJhRnoxvcjyfdB9ckosbIbMEQHgQADKG17J7VVsN/5f4umFFjtT4n9yCWUEUYjIdYR37ggsU
Z/xB06YpOP3IYFHet0Sg9l27XFcEet27ePmWJMf5A5frj0vG3AjWdO7H7WpMqp7tgtVAqmQOWTjA
bEjAaRj6cJBtH8+xl39lcMTRLa8zTWDRPdLlKUQBsSIoU3wMPkcxfzabSKrwHZ/AYd39OPH037M8
evVDIS2MkBBeMCGZNqiM5vRGTjInB1OOqkHSOrVe/nvrW846y+sO2btn7MNxmhoL3jO8B/yPqRhT
PJ/6YIJ1YswQLHHeqxlNV9vSkWPvkgxPOXRhQF1ABoZuh+duHLLxaju2wwNRmnscY6qZ+3Otgwvg
5U9E0LErmSDIHCaM1ozMFdZIX9Bk9LHk/x7kBAA6EBPFZv3/WEnXp+FjDUf8wYPghiam6B5SuAcv
dCHez0qskj3AINZWyEWmQ1h8w3is+46GcXgw8N7QclNOw+YBnJ3PKCxQaLRlv/+wq/FjKyagdIyr
0AzDGcKQKdweMixl76IDG7hOxYmga38pkxiQ8LDGT+YlWfhy40rw5TLszRpwJKtg34rrFluvWOQy
pIGjpbO4mQMVHSaoHckhbeGCn8M6EwSboTr55e8ibJCUnpVNoCrZSeUmDiFKOqj+wWdHVDclsrQT
lOkHamm26X1IchxLbUemPkVdI+kvgWYFc3x8AkcULNEq+zssz/uo3G53a0ai/QFmJVZbP7MUkmuk
0kpOoJzngKpi1hVjTGgCaV3fJhAkSjOxiBdNa0JvRTmy6pKoQfyLkYNgLnkUwOtktM7Q/SeYCA+V
o1NNsam5rnoUCF4Hgav1WV9MQo7X6zquFwWFBdJmKSGfVi2bda15ZKMeOr6mfT59GNaSek4Jhl1A
secMfoJhzDya6mmixs42kpmKE8dRkWjieeDMz3yMDvbn5jN2zduNSBw4lSB2lTAOr8zgj6n4euP2
0B9Hc7C/PffZl2qmEmmqJft4XuYj0SwpYP/8ONT7u3QsPMwZeFwkY1GwMjim5cDe1e/ih06yNC/6
ZOPmbqNesfhyUgP7T1hdY+5Iqf6/SxSQrLrXsXpfM58jU1l63oBKfUroZjBymB8KUswf/RSyM4qT
NrtjUPMmyST+JGADIn9mHQdBsaNbro9xgh9NEUwehrLT2bvtEkXujZ4bns7FmDDiGWbutnp3minV
izxYWFVAGg3GdpiyjNE3F7vkPyJYSMpa4vLLLpiDm348r3+y475BmNtS9JZc1g/IZ+Icrh5QTXBa
bnfkI13n25AEH1bX7HoYaWOwhh9O04JCAbsgqv+sGD/OLTfIjqVz/JTyp9/HM/7KN0m5nPHrTMID
CFC+26PWoIq6dUWqR6zQa3zzeATIhUq86tP5iUZ4z+m+eoxz+iJ5Po2j/wtAZcD7G5t/bFHg9OOD
knb5E2MlhnIYEJDjS2UIww4Hw/0AJGXTpFP5rZjd/4pJzoCYRN24RcUHOg4RqMMy+WSD+36GYOmY
n9LocopZSqjvha/FXtfujm5l7e7ozUFfQXPMfx1R8oz/QMSIn/7INBbuSBWUytZjw2Mky4HgSQVp
UJkejLcfsrFrj3dLl0U1DcnLiAVO7uh62NCx6ls4zrsv3YHcDhOUoWe6yaLpvVvhePK7Rf250FcP
4gEuFCTdmV2n/kMjK4t3MceNboFmhwZBJ4C8Q6xVVzSQ5F5Zr0Gc14DjxLw0xxM0u1J3QjaY4XvP
acj5S4fTf6IQo/vAAvWrBDzMb3DcR9gAMerEnkcKeX7KGTLcJkh6HvqcggBbAZI/Uqi6ncwzTciV
JR3M/o676bGO5VUfhyW4CVCiqf5r5PkPbkNSH63ydg94F8avMlYczKzDY4Sx031+Gvy7ciS2nJHg
4RE5G81zkpRfslWF54BIFQodZVe+HO+jHRUCI1pOT2POuZG61GKU0GrjQpLw1ZO26b8kzd6jB8JI
V+MpDb7riieiwQuSx/ijmcww7ma+KTVL1ug/VnA+u36/fKXmSHBp5v9mQYMLIiIEemWZXqC9mKX8
QoSHs+O4YTbpZ+QS+BTtRUjQtNOwBfM/8+mZwy14yaKK9cngxid2BvYc1dSc+CQlYljIv5TxVTrg
7gE5nIqbSl0c2fpQz9cwnbkd62N748i0OviffXxG4HvQSfstlFe/UQvG4MhsexohLDkl0gbRiA5C
/PcDx2pxZqt0oNX3oP1A2gA5+AmKWsmQ0sk+0lWC5kbb9SObRTb/Ku0QIfGkRmpBcdPJsPY+4jBF
nXYSgt8FvO6Q0Zailv0eUuMJP0Ufld59PeCSHS1kos0hlWdAAe4aloisU4gMUirteQ3+MKrmJvBU
tfUcvEhkUvDgavrkV7oPg/Lw0jHi+1hECUbxk6voUfYzf3qkmUVNghfUAZSmVl4THvbf5rPGXRvu
Dz5DMsZjKCpEaQd5o7iRo7Yq56pQrgCgKqpCvoz61JAUFVCx8ksx8Dm48anYAryEogLF4RJHrKIT
AMk8UG1gQEwfNTDUGRQBEp73NS2qvlM3S6TgBzTfRREzQ2oAGksMQhipOqIlRaNr6MYaTWXpBeqT
dF1UVqyJ4j6a4QNrbmLcJQj09a2D7HJjZnp1VqfX/gjNnD7b9JkzJc0jpWb6WpdiKCoLU9/OnmQU
k6VaMlY1kqvr4MGJd42c8iI2kj2ujYqhG4JwSjsT87CB/wGlWFr4QTNwxlwFlSfCDrpdZfrOwfpl
PnUP9eqdnkx/g0vHXzhMnLRMOiDkUMfnNID4b3JRHhb/OkgxOHScEbj6Sb7c6nRjEcwZk8QO8/HP
c77QHk4sDo06rJKS6cXMXuGxEpGuOTlmbC6gAixOCNlDtlqGxNK89os9tXNEduUd9dDut7mEku5J
rSOZq6Zgfsjq6zg8bpBqA68Kj2aiA8HnSGVrkm5sMyjzFQKNnyV+Z/LCnLMUMiUdfYYoiKQ9YE3/
THtuPOL4PAUfBnjLDIdG/hqMn5IATeG7Gi9FM+vQhSEwecDey44cJFw+wFyD0K0jrNwoZ2UhhydP
sx74sRTIpFHuGrkNHegIOZZgYdT9wHlOBu0t4m6OT1Ei0W9RCs8snUAMnk0isxVMsj4wV4yO1MGw
bIH5RfiAMg13OOjBDwP6Ny5aurwTPm0Ef/XvnZzCmRo/SbgyL1K+gXA5RHrX2PYgZYEhMUXVZ6dB
C6M+DjZVBoUEYD7CXCQPWPJymKKCAoDcKNWm8/BQbPyhKEby0HJJCdfwCla7VEvRCfzQYEyDJS/Z
4QEz95aNBdeTFcLmEPFg2s/N58E/NTD8eLZtpKKgeTgXXnrbHvkFExDfn7aiQthaYPytj/mfIx80
lPG3d4KvYkOjmSEXfTaQK85I+9vMsUWU8Ol24ukqdk6GEFETBi/H8TT9qKLD+oIPJW3rJFtgDO68
j3YXB2ox0bFaQc0YCk28NBHkWbxEEYN/qvl4F/UPLbc2GAjLAsPBM4TZ5X9TwifeBEwWeNZiO0NL
4+PrYKi4maGaIbIJHYyst+VCgvIB88YU5ustSRj/4F79aqF5IRBkoeLuKFIi7yzli/ggVA+ymTCC
qnF065J9a7WuX+LOYFxcH1jghthgSltppM2sqpvV6Sho1O6NjOOEC4EDooSreH0u1q+ZYk9EnTTH
Ayl+JGECb94/ziXNJO4DQGyaaUTyHKkbbbie63hT4OsU8+qynNnsfgeFiQNAJlCkbLwbVAXtEH4O
w1ejDp2QamFyiX89TwgGzLtJekN+nYYd0G3BBDduR5/vfJGhUj3p36CcZaJw5PD5v8INmISGgyeQ
cJrVJ/1fNrMkeQBh5LhqpL6n/B+gsZlQ4oCw5HWawb9q6TSiIcXZ6awPR9wKdj1EASMn1TpXI6cM
6IhaXnEHA1NaLnBHNATsvmj/4oL4oT7wy/UtIQNwaXTctyDBh+cV13ZwdPFxZgwmPAFK+xg6ztqB
8OfimQtwznLkDcrHZsU9iYNgkjUbP5rpS+3DIY0CRoWCSsyyL9tRp9YBaHzhyIwrZhpvWqr3i9Ms
rDDpS7pI4OZCIeId2ZTEew/XUEpxpENirq1Z36aB6NZo4qNT88eQPuWF+R5dUzVSCxpIUZnAoycl
SURSlVUmmrPBLODTP1D4RFMqrlx5Ztc1pCKmuU9Y8AM5yYnJlIQz0jqwGH40VzyVHaZa8PMwivFX
LSJbBfD8/CNzaWRfxfd6409kB6aLJs0z7eBI+sAH2HjABHqIuLxuf+1JRTWPPjszVqBEgMGgMC5z
WgpogemNMXqbYs7eIcw4VzsqIQ2zajyzX0VRz4aF6cwCsmjJMeZNTmYI5e8ZiS6WJSV2qSxzdyKS
xuSp+H+ArEpmZLQzyrc9qAHxvdkZU6CAhW39sLGlnLSeRJfdz/hO3fdrUgE6VygrDtg8YBkFmIb1
4j+BkO6MZAVKIFcH95ZIJMaAxKKB2pTrTK4UmLudKf96lBFiT3Mk46MAGgvlldFFVmqVaERYsxMy
aIesG0GqzimTqCRMak45kKIduxhPtQW3A45dhySLuwLeHGF51F7ot0hvgKNJR0DAih+wetKwOn8o
u+qWGgESjEuIfJFT/4m975/lqEX81119EkGRtBKwSO4A58EAbvAOhObOkJkOrTgMSBliLiN0ajB2
2clRj3DMUaLprQiU5jZSw1VwnM1+QxA5oqkLmsAojsqLGj7v4/QzRJ/jK2w3ykfQJmydWI5AC8xk
0XiSoXttFZRtNpN+Y3VL27PHQ12DajN0NFJmAff0WXv4kt/Z0WjOTOz/mUEvR1p2ZxFJc8Q4yFy1
6DW3hWN1gb7h7/SkMwqbOUYDKz8fAHYaIW0+IxlR7OGIPnFMz1X5vejCAHNrvlZ3oqNwAW2lVVTD
Fn/dFbvmATNEglVz1i4nDSdbLtlKKCu6taUHo1vea9YFUKVaGyAGM62F38hWja77gcg5nhJXDpAU
uvAH2Ir/ZCKgmnRuYLaTkc3aTgGFphEzAvQ75RfvNJJ6EB/Gj/s4yd+ndOc+kv6B8diRAtV3enBS
JEJtxiwaMFI5Hy6mL+8DZvh2soby9ZVXKnNBYbng0D7XBoIKJa7haE+7pKRyxsZ/VOOyT6l1LJhJ
wxs3shxFcGuXz5joSTfJQTfvm4YLtqI3ajTxSPiJVj4bsSONdsl/vQ9Dzd+de2yLsr9bz7FWrYDj
oKKUhbLVaH0qIEBTDrWWykd7QeM/c1CFVW8EtiIDkjNLRmOAGNt3Oadv6ea+ZC2rGuIM9FNf6bFo
tsIzLlS4RZU3RoovCg6IaMNua9Ysz66Itls+TZjNX3cjbWkLJc5oni0WWGHAoTLUGVJMDAWKDMVe
wMo1zn2KHGMekfgkfZW9lk0EXV82mMWkW7Hj0DHGoI9NxF1WSDRxhE8t5Z9gBJhQ2Z19g22PAbF3
cECButlqbAgupAbT7MtwwMyuvBBoi20G/StT5zKy+i96BYMoOR3qVANbMVU4BjM5KP+SqIkRKWq5
HTCBcYUB7ZFeN6IFoIE0q6ks4HAtIVFGPiUz03EqbYI2ODg416EPQynccZYYuzKlhdBQn5IZVqJh
cyaG9l0x/uwqoNrag3VNzjzghqaUvQb7McSWosGdvOvi6rN5JOE4S7O5aJgrmyarTWricYnzWWmz
vAFF0zEOXuS0oeA42b1zdFAw45krJywTK+HLRuspIvRF73ZgaWvYbPUOMncaUZ937y0UDr6jXPdj
BN7U7WimMYC/j2i7OGpIDMlyJMKoo6kt4P9xhxA8gQkcI+CaML2EtrUrqIb6/fxmsLYYTXU2ffNP
AQfGxqg+OvED+aqUXDF/PCqHDmeSnK7D8amwi+q+Z3ARvrgpdY8SRDlUFqyUjQ9PqO63eqF3oDej
23ADH4Z5BmNo9Ay8WcEAJSbGHYXVA6nVyVcos/Tk5zMjkLLw8c7vT/EHt/ATC5ltZhuEjSI+rbh1
he3XqJCaeqDKusw6Jyg7Xbn+57tyxTccWAK5d8b8I5LxZZ/cLsERX5J097Lt3A124j3DzSX+ygGD
kIBBDlUyPV7VwzDCputubkZxFSAckT/xCVCObootASeA7rzrKOpqOGKPdU6onqtX7vGWIgOwe742
k0mFzUFc4HgQahINy6+0I5N8x9L4XIcFz9T8BHBq4myoOenP+7GvPgRFMGwMW/fbqxXZskwAUGeR
jNX40QyG6gQ2jyuoGuozGDPTNt6KZJ0uyYi8zJkXuIahURZRaJuwEMfbz65S0TEghaBf+G3LvBuy
8usJXPkn1rentwssoNBr+5sy4EvhpN4ZEd3twH1MGG8wV7QckmebahApQ6YWD/lwnp/jrlseLIUu
PJNIXGdsN5j3CS5IDI/SEMpBKyGSmf+6Uvl6aYdgk+KV13IJw/F2ao1O5f6L0nwgOvTBl0m+Ti10
LuZRCFagpGM30MYMHtsY7UoYkD/U5hPvpK0KAK3xOzkM8VfsrKGsnkr/1VuIR2IvV7/nLQXcSmGm
a7sbp2+S8FOyP0Tt23OtRBS3MKOCNukItKSPZqK7PV8SrA7gPjIencCdwkifiBALJjDSxfN5TF49
1Tr7CNO4trD2tgBtnRI6l6HKHyZ4DQ8eJHDIJjvmO/vo1RK1ooQRrtkUboq3n7CgRkjIUWtq3fnA
nHMOUlCFNPyIiIi2IVQLcwIYDyW2lKglPEp5UkGhrMf2GasoFTqqtRrHdSw9OkEu1A8yfI5iFEbR
cQF6SlTitVrcLXdukcl3WSL4buRogNz2GYvR5n/u5Hff60aLz+NCnElJvTU7V1MGm0a4XcQ02occ
kBAEaPoAdTkzobEoTsZfWAlmonPx5ZVUBS4t4mH4KFkRcpqQVoah1AxUuujOlERCV6tBl77jFM1i
IHLj9ppItg51cwTSbZ9pUF0O6Hvx1+qb5dNM4/4ZeBpkq29eMlg+t3C8SFKrm0gTFAzxGQBRHF8Q
4x3DptlxzYP/oq/kmA73NOF9k5fQaKgXs4GlUXWEa1R0sfMHnjsWoOnwvo3u8DIPa/GdaBVCfo7I
AKwIMIV36WfLf/PxVOGPi5wK5TkIDn4Bdy7gqXibf/hhsGC9Z8btB0jYd0V6ne6YV3p5ubyFsbd9
ZN4gMio1W4W1wZcwJ4bLEgfhYsLiBr8I2Qx7nADW5nS6z6Y6RmZYQu/iY9XfMTisb9qCLeK5U+Df
tWGM6ooa/pH6Fg0wuC2VBH2nUU8Ihb6zebGLtHrw/iQxATsBDOLxASLBHJexiG6uPNUfUsrXKPN9
MnXYwLIGR7kcPhRg+5/nphGVaupe+mUNH4zdNx3hX0JQWL9OW6ZpW1F9pZSfKdOjmHDtkyMBZAFi
Cffn5b+p4yTvd9hzcn5FN22PF0c14DpOq6s5S0wwYhh9owKkW2YTqr72ck6LVIKfCbk1kloIe/WQ
/jWB5IzJy1u5+f+PpfNYjhtLougXIQLebFlV9F6kRGmDkGmi4L17Xz8nk7OZ6B6pySrgmcyb17iU
AGwRKHycKfDQB5d2Wl11Rh7oVYTg7p6hU3wSl3BllOs8DjFNcQ+/rnqIJDTJa0zxIHxk5QK0aFjZ
azmwGanA3q1X9cmteuVFJkTnUKbfvxQ2Ikhu9mG/MeKgZnysLJVpgbPYRlWZ/PuKb6epZHE3z13k
VhfTtJKQPdImWQsCEjU3bvKxe1TjR7X7IXJF43KtlvNwAFx6YepFsS1GBOoP3mQcKgV6oluL8uQY
BcS8a2R8w2HwYjn8OSpZi4U2heZApxMeGtYok3mxM3Wp45Q3Ys5oXYZ9IRJq5tCR0RRUKCLSzwaY
0LWZHgHEHQtlEIUcmA2urIh7qboNETsqalPz1nYEZ88WwZGF8AP5HqTM4wZCl8pcQ1BTG7Dyopk5
vqOZZ1VAQTpaffNPlu1ScslEKOauFvjRmqWJWXPxRA0PBT8S+IG7LttJiYLzdIPh8S0IKGxgzrPf
WSKQipjdrC6yojzycPfwZuQ24h4U5TiCRszqmGyzrKwaq/FhHbZ7s8ungOR2hRcFOWM1LCm/5Thu
CzQtQ/ZLeTfY77cvOizCQgx0u9gxh2XBwui5Zyf1V47TwhFhFneCb2XumFHjpxoIDsT0BegiAOQx
3J7SQ5VTPt9lIWgYsQ9MrGA4jYnkhuNpfwutAkpPARvHdtklromakwsb819LEBJxDAQfrSzmZ3tx
iHYhWZeZvo+cWhymyzrysW2mxRjbNfkKBrLDSB5QSfQHsNvninjXrqWycaSwFZUe+BeD5zDHs5nJ
kI2B3C8CTJpj5WTpCW/tgkcRAHwlIaOkKaLYO6cdxugYITkQRONE7gjCKph6viRTBt0/YJ2r/8eK
wfhacfOoAdRXRwET/dKL2MJqHRuJ1HDBY3vBvlwNAWXAK+OpFjmYDi7FgDlOQHfiivbB37mIFNEK
i6C+KbFooh7rsQDBFuBz3QFwtBohUpjp2M6daM9cMaRPQbSRL05FVyLQ5whG4sEpWXmE3GfnjK2C
CeBP1K38dz0jeAs/W1daRjwQshJbIdFntTN4bimz5kZQ0F2cnBwii+IWSMye2fg0Yj0f2Ljbr9YR
4q7BXDjzgdRXh/qIiIriJoNswVgD9W06W923OumZP8BMxPNqfxeDH23mofldCQPtII7m7TAS8JdI
R0CVfFQ7T3uBjbn26haRtO8ljedRU5nXOiVdbeOAXeftJR3s+SJNl/CuJqvwJk/DBLovX7Vv6Khm
fCNswJG3vkOxnXawxHxnqejJIy7wQdJKzoZ/9atHvxk+y0FeN5AbhmwC0ic8GJjbjEXlrWv7Zw3i
3ykJRT5UUJrMOLzM8D4im5uDHOeQpzRfvecdLwZsOCAqweqkXucPr4jshZBewURF1wdgKo6bMico
dwFqCcLUCReqTcFb2eWrx/u2rZa5a2J3DyUA2ttK0YX3I6WKTiGpMuCHUDRyRLtLcalBxAjryH4h
yu7g73IcYDBN6GDwnVT39LqJKFEHUR94wtPnD+GCLqBpNh4FuqlX7IaPetYvMYi+qTFqt/qxueWc
J0TaodYpbOiewvhQ4xcPUualMvPgKbwUEmjPgNC6GwAPhg11zLCjaCsWCuqRgfitVQbZu214oktV
3OJMFt0k6/jcp1uD6S3fDyOb+HHYATeGnNpkhAK4WBzKSInehlmECQgh0JPUTBy781PDaYFp3BK9
QtpJr718P//Qm0A93prNy77rTvxKad45isVdk9e3E3MF9hrR7d57I6SswcJ0wTvDAOBapehqfNQR
WBWjLBkILzxZq1w6jTTGmIoB3EWQ25RLI5iFZZbmiOlm8+4JQCguM9xAxZOex3KwK7rBQEnsKzgj
FiLvLgz+GqgneVfpQuMzhymrbTC8bpcFDFDcfl8NDRzeC3BrNlpZ8VceC5K5QMzL/k1FeAwsI/x6
eEl2AWxjz2SHrAHopUrJ45o5v3ifwHenmsO/EFYmvwbbnRhzJruHLCEmrOJcbq3c9BoOv9JtKU9Q
3NRVBC4EcOWOYPjOVMJh944zV0od+39yJ//zlTDUBRiBMpSh2/7ne5zB4qrcxgiuCRuyYyjvZ36n
jn/gnWeTfMqAWnVAqx8m03LRT9B8zpz6dQOUUQCvEV75S+EEuyYZU4wqMDz7IKiFkyXjZFFjFA3M
Uvxf5PpwEstDF9UUyIxTkcXw1K2exRUHKJMybuQL9esU0aw4FjMr2N9VKC3/IJROImmZ7m4eEz08
u/Br+fRjzlTMKDEz83gAXyr1gh9sZvZTi4ZYC/FspQABbqLhsZtnL6KhEkaOV8Fp9JF58mf8zSiR
fOaB4t02os84S96TPdMwCIteggfUxW7cATiyXaz+awxNYx1HSMKHDrP9RI4DEdL5G3Uv+QHgfqLw
9S3ewCgCFdxVmCLIfZ7hvvGk9IDRplhS2gqudB/tONn8kOrTzsoH4gp+UfyEF/YGXrM5+4dZlktb
vqCQCnged8r9IAaTtRDcQGeobrNo6k9qTo2Ox4FYxhnXFhyUY8JPalddtc1fkjMftGbHjGLlMBdU
h0SDQ+ot5nAu83+AtmBENBXtmYtQbByBv8AbAfJPMsJG7gz+4oFFLo5PDUHbHDf4/jWi8Si6v2OF
ZsreQGXaim5aHAdFxqJ0WnWewtYKwEpkpuABPBtxWtYUeLXvAoPgztyahu8CDFSIlUMcgqCtG5lh
9oaVkhQW4tiW7cVb1FGFy7BTuycxs1J+9JiEGGFzJOmLRMH4AV+Wazeo2KvQwEEuAWiBe0oPna7j
LN67tUygHyLQj2cnOvpD9Ecb9C+Nv4TFqkmQVLeKSGt3/KW+Thi4qbObcjsEmxjPHGILU5A7zd4r
ZLuokCHCEYrjnPfG/v0qM9oGb1h8Ci+V7ylUSaSZ8qU43BT5ZxrkU9FwSmqBKJYV/rzwo8WV4ysp
JQU4J2oRYUL8UcYirelFxaR4WYGDAuodaNarJOn1nAa2AU2Lp5yah6oAxXbHKxmZFJ7Gjo1aTrxr
VgWVmMsbojZlxl7gAbzBSTwCh2Qd15Zsc/Thn36BYGCPmz/SlS9C7lZxeukAKpuMN6cCVTy9p2tr
alvchAH91bcPNV73tuYkSGf0b1cCCqHpZBlBZ+W04kJsznZ6V2HGHNMr2ljA+74MeWTR+mg20aiC
HIidmaSoyGhxJDOHmx5Gk0lFKCYphGpXYJhyXhWOE/6YGL3fnRvfzUVqsd8OqV17kE9QtWgpbjle
+2sZ2Gg6QWMmAnMUH2vIe9afsh7p6CUCUHNt/ISjpICPcznMefr/Ae8QEf1O00u/baChXTQjDooE
utiEI++L+Rcx7fxmzqixhiCo/8PviZmVqn4NO7xx+2I5MNBwL6elnR6XEhoV3zQOj/ncrw+eoYU7
5315vbWQ/Nmt+zfTkYwLglX/Z6V4k5qyNMuhwK7mThhH1sSWouGVa9NqbUjYWT9ewMdtydRmVTVk
XJ4GTK7vAoRfZIskiz/f+rXvxMdlZgceirA1z+hRz84pws7g1nOd0r3egqx/cww64osmlijjxiKx
MIr74PuycEhYFZwOqhvuYawgEsxqBMxwbajSyzJykGIY7sPMQmhtT7RVivtToCGW6pbiQd03GSJS
0W2l+GSiQiTtCu6gJ5OFDAwHRJC2ytts+zhkkx8cGm8a7pnlRq/expEfeb3bXxYNPY1XCAjh0oYN
3VYmxyF1wx8LIvOHhIbokFR5dyPWSVEFNYn87C/hbGSg2jDyKX4jFJ+vlmE5vyFdz781cp5iWs23
TEEdmjr7ZeHbRaGHVzlLDZhm4vTTEs5K+Q88m+VcIPa9hVcOmOhtewCih4Fmxj9LFbjj0LasUjdJ
jSjFTIQ89CaSyDSSDFkZAddLlC9wQMzWDy9esYZXakyJhA5DaQnpquqo/O74VgMgUS6vVTbD+6Oh
Hl3uDVGjalrOKrmcmcetX0isgGj7I59DZkgo7EzKC4nz5XWfm/3nMmyv64b9gYe4/5rSCxzahjES
kTEKC3+fzN3C3dGzVXPDLWyRO1aEbsVM/zxNf1UMb1Kqf92KfLU2Ow0o01+jLGQDDByHxRxtB0MZ
/WDV/I6hk7xbpCbCfRU6nhiks4BQuXVcnkU3IWLBOUxiRCVQeFwYdFksj4uB+caz+0BNVD425sz1
MVi8OryUysstrRPSdu3mBxFXuCpF0EggF83ffKJL7ttEJDYezVyB1yomgwvpuVaWrw/ZxPaPIsk4
2TijzSK1VjPK1HgmlzzeaQzzziYoJU2tvzoJl6A7oUhfKkoW5dH5lPRSPMDk+Dr3etB2IX/k/faR
bfXzsOSnTThiNhTsg4pehQNDutD/hTdLS6/qEDA1YIhxBuxTsILV/GM1C6yOBi2LWJtEppw/Je9D
M73N7hOfJO5JIiFfeyH6CClmTSlWvI22095kUokhrjqxF6J6HRKGPRE4ah+P2Izn6Q+vgzG5YcpH
QhooCaftMlHyFIgYPVck7mSivemcXoGjDMV9HCBo1/S30aewxbYcXTDL0PfhzIhzsl6Gw0h2i2hi
yhqDgEpoGwHKuoCbGuiXfwt5JLoZqUAbAM6Jpa/eu4Uj6TwsgR8ZfcRbMY4ZgkpKhWEDRtOPwZ1G
eSk4vExWQObxDIrAtdTGtEk5HaAwzbimyDeYmfXOFItlY1fXnlvmR1z6u6Opt3eBkxubGxA/Lzo8
IfABRmKrPrMvCY0JsewAVfI8pgZNaxcPWlQOMb9P+zGOheLJSNb2MvvZeySpJtDoqcLUd5WUQSul
kF1oQr8ckLHT8sfghCME4vmIK9rb5eiOai5lz2bWEZEPcGlyRLkQ3/hIdf5kpTTZPWXTfbwOyXER
GeAAy/E5kpYDOs1+Y4mov6j9b4mbIXFjGojqmElwWu2oKpePBm3dRYdb0pfdmdi4LgNPaWDYfa9g
ozrNL3PoACvaU3gITV/fL2mxfSfRIrmMLAaGJOnQ2vZm///BP2SMmQ8NUcTHBlbRqaA6Bm4T53HT
ybVJMXtT9y1iOz9cfhcdt9Di0rAVGWMezRbSiY26nSOnw1DojOxfL/ch5YWbM0eqyevphhOePm+H
gFSAn8hbZDxSJe13bxMgrQZHUPlO387plVPu//jm7ZOi8xqDGOViyHOeP8wkUOyGkrgJOO+tBvW9
/P+LxQlt5fjJraA9x1Ggbt4d8xBiOcWKn1yF9chh8xaJvSN2YFz46VQ9Qy3sWb6ltd1slBOMsBgQ
QAMAQRMDyy97z4BOUgbfyw4ELQkog5k/vDb7NRjc8slhwUhO8tigObCIe65s2kCKbErlW7W7NG7w
qg4t5DaAm3rBjZL8+C8ZxyrdALbZRHllefyYkhn99ZhSwymIMJ5naiDShy6GdvRgrojuMBbqqThe
QYqQgpQPpjH3WppBcrhrSUNRW3R9sIUrl1TG0tMkd62IY7Fe1IHUAjg4QEPDpwbPElgeQKLlEak/
ZVnKQL6CbX4iqa06qAVy7MF2VutSNbYpZBBdJOALnk+TtogVcFQl/tsIv/cPVhAQvr0R5caOroOx
MTMrqAx2LFmmBEM/k8w9/Q5ZE/cZA2imnDAUxkjYFSPHow8f5ioKKNKJO4HOAeMU4hENInxQSg2o
UMjqeF4DxJLLqIoHguqqAs6CVPKeV/ifWPNzsS0gd9bFdm5Rhk8sylPSNiQUBpgnNOJI0dxklmH7
AKTVDXlnAEw9blhHGMB/keMzHoM+guaBO5ktT8AbWehxwhKxbeApaBXVDLuyt2MYPBDYz0xzYVL4
NqzKCKdNvNoTEHzOMb9dVzjC3eTsB78M65cswOXBjiFnt8zKP4DpgJs3BthrMUF57mL/2u44Rfgv
xzM0L6hegYv5RlADFqcTjvYRxvKIinEXq/AE0H4y48nc2GekdzrHV+vudhazJSJFrlYSXA4cqMTk
sgbRGgi7rDHjq4baZDsXUWxYpA2FmVYxnqG3klSHERbFhXG5uo0liI8nxy3xto/qTKuvw+rQe07B
jb2yvoSsqXCstCTZJIPIvP5bFBUUBKv6G535B2aU/xAfHDWTiof2EQd0CqKuXnJKucIQPcG07Aa7
WJ+JFaNsHB6+9pWkeCxMZe4GBEpHf2VdFB6sHT+nzfAQFkGNQkcpWJD6BzRTPz5znHaP+kXUmGLF
Cods8o6JAe2YLwnESuHS25n/ILnVK0IEhSo2j1wOQrQknEhYIHkMDx/imXtfB4xkUkoUpWtOFpI4
im9uCkCehlGfyOZKi5vWgnEAurW8RDPaenT2Ng6DwF+i9/eXl5gANCAiOjFFzv2BAnKQ16SeVZLR
tDZgyzHkubXMflhpcI+AiqqUz+CTuHtoChfWl2hwNWhXSedFF96ol4td5Nfa0chhKBp/1Br/FhaQ
pkgZ8CevSdcnuMO4sJQeN0JrrW8mYEbh4ZVzAjcCJA4Fy6HOpAAfHoEKv0G/gebnorHbYN1LBEdh
I/L3pWP2X9XVTm/NzKDIX6o3H1Y8644WNmNKKDK7j7YCCc6Y3V3Sf3/C3oBrOE7zT0J2qbKjAi6J
U9mv52Go7IvJtasfdLU8WK9cGgf7Pzq7YeM0x9YGYmWTwgwysAnJ8+FfhxbovdgF8ABG+OIgoLo7
2AuW/Lx3HCAzN3svQjPj6uOTFHa0zl5sUZOIj8vgWStUB9SRyRH6ubeT2moVOOqJtX0R0VMoZoxE
C2xUYooGl3NuqekWvIm7L608mbjU0ZWSp8dchsWY1FuL4Og1a19mmmwIAYXV3NtnxozcDBIi0oz9
eOZewxOA0cEgoEwzVuGzXNi3WJZAvJCuZqihSfq4S+wCkOH9+GLNNOuR8ek9y3r/USx2iPFvUs8/
rcC/hVb82aDdtha5PFzre4GRBZUgA9OumX/qFS7C4J5z+zrmQnvgioKb4MvTtVdaRQMSDWpI1QlZ
YH1a4pbZFCDJ0MOeawrqITW2UlzX4xfo3NsC1kXMIMs4wBZEBQCoIQBUgH55bvBKMyhCLELEyU1G
40J+KQ4zMgMW4x6SrBjMCsSQVTKpXlVwR3Mkx4i+CgMS5Yn9io2MByyEn5Yl0Efxvxh2NtvoSDlP
Whn1ep3fojPhWqxQQXidf1tgIGHVzGRoY3DSL6hUsJF50C9C7sx6QaeDbgCHzXECKV1HBp54VHLS
4fB0YYdCXXbElAl7PziSANcOrs0rOz4eSg6JOoW/C73lm8G6lil68qD+UVy4HIQutpTeJr+y5V1i
Fh9VwtDO279KhFW/CE0D8kbaUtQckPGYXRAvxNk9Z/OEkMZHPpw02xvdRHxi2DSdCBgdD13rdKfE
JNmVeo9R0/IWRqZmGXKYpms4FqEhHfck/K8ZLH5uL2W9kCfFOp7HSXmHSNFzBP3vsBTAcrrFm5RY
UT5ilPJcFdZGq/sR91UOEIUWp6L5KbeUSBIMxARCYe+3XHbsaCICbapPsGCcugHLOOWXszTbGQdM
NkJ+8ZvifM3wvf7P7FJrS75FFMgLtLv5WGZiGbMxf/uCmhqcVIi+YSYnIWYzTAxMPHBZ84qtemlM
lN54eQaFwkKjA+OA37SIV4G/ObxJjsFpBEQNgD7VNF9IfR5JHJ9RN1TP8A3/qS6FCux8JboK5b8U
xCafChJhW9xUL4oleJVWYbVkgXLxEacA3LjwCNpCMGdhtsYSMCFk5nVmhqp+Y5IKPCYyepbdjv1w
ce1nGf2rKwYKe39Nzgj32Mxatqhb1Y6CQDlUKRytlzYDErNV80/SjqNvVhIX/jFKs4BjSEbaIv/D
mRWr3O23alMLh4OpjIU0m7INJL9RUqG8JL4m3/wMCES7wkwVUBzNqXhnxhiLy3pvRkrobGHPad2a
1JV/mKMetAKHUkQF7CTkz8rW9gNeRuaDb2VSMdc8AglPLwikhJ+DUEHTx0Snj2qJcxtvMTaK3rwr
4hgJb1oLPgeAFhsLPw84pxQTpUd0toRSYPrH8WHEpaMBSwfS2i6m0Xqlw0K+Tg61KI+/fIl6BI8p
wiZbSKUZgoqr0uAh6DXJdTTAM/R64Sl0UfaudIgBccK6Jtdo9vPDCtjFBSDJLU4wvsory5Bt8l3Z
q5HsdDIAsY6e9h96Ctr0dkeEzqT+SbtucubCohZs6fobsZpiQOZfSOrsFyR95kjzvaa8xEAkfGIm
GGG3iD98yauOc85WmeB+TXjy0P07zmRNCp1exwYr+SaIiiiuEWJfwPeAWyqfV75BZvgHvz7/QlT0
RpEt8HR7lS0Mj9FYAmeLM+W6UB7ZYkLOOD9aQ/oeuuvTeEYs6hN8dOENUlJGs8LlQNYz367ZeC3U
oOCTsOVbN77W2WGUQiG2Kw44CEXg97v7uaaCDYt2eYAgqYLRrzhRgkAxiWJCHCPWP8rb8s2KG++A
B0boF08zF9mjG7b/0B/BzE8n2HvIrd9Gd8se4cbU31ZDgdPOiJpgiEpbhiq/wKs7C1gpts31FxPc
eIyEXAFqsWLtg7Jjf/c6KXs9nq4YG6FlF3CXD24IdjniF3uvlnXtWbB4H1uZHk8rjOGYlLih/04R
k13qNpS88fcYPg5OsTJ0kjh7f1gpKvuJQwRdsfKbSw4E3HcYV9s8TRVjipm4CMYV65H0MRtXUFA0
QMXGpY9DwIG9e5H9KF1v+KHblKAyrH0R6RybMmJevkZY08lmswfUQCZYT00lE/+Cv8Z89FVzLSTG
Clocn2MRxm8K2aXs+bptuXr3/nrenmA2BdyCMCLfo9SnWRsI3bZcvMyNtGh+xOZd4GsJtGVGVrNV
8W9WxRmgVppiCxVZZf+kxGWU3I8ZYJ56scPt3O6bsU1ul4m/PrYwZ88CDi/0Dl7OyYuqFv4v9qv4
BDDgk5dYaCLIxJbWKNlyYHi0DsFtdIYSJFdhOXKNbNCdfZdba2FtY/oai0O8LPIYb+EVazzuQ8lh
4Gnx25ABdRL/iqfYvb+1800JJH8ZRgYgnbc9qFmfOC5xlfykb/00i5RzHQfygJBokMCRJYX6OTLi
hGhEiVDuMi4UTWEc8//FoKYU/kBuGbaUoy3ZBpU/X3R2/1/c8d1i6VzHDKyqXD/Eh1b+Hg+KkY9u
zfUFC5rnFuNWUUmyEp4A1T5iaJ83jAKRya78Ppso9yNUUNF9DzIB5fQeRh7QUHPGWzVbn3go3MRj
ui6peYYWjMIBBJBo8czCUEPdSaTi9LBeKbz5g46HLmNxPiNfOvIzx7pkOcgE2Svc5CJoaIbHgJM7
y3kposwsoWlcwVRFv5KKqtCRC55TMLb4lV4O7GExSr/VBRtP3bMEY44RfAhlnGtQ9FfUtaZNMlPO
BqR6QhuLpwGW4QBcEs9y4ncUUBDOPpd+aC4ck/6xY35MvFHvMGRG4Fpg/WLvTgY+UNgt9PhqfCkx
qJ34yDuGp04YuAwYw1ch1LQu294+n4u7DMrDVTFZ62NXh8131Q2L86NOSTNKxLRCrZ24WC0P/VOb
BbcLI1EeHnCIJl0gx4FPBQoIgkVhc5YpN6Y2FqkX0Lh5FpBYl2t/5WjyC4JTpcA8KTakJ7W3fIxr
x1wbRAr3cJYxNCDuqf/s/Yw4z0G7K3cFfnwj4RwIYglkwNkeNQ2MaWaIZmXeRcgMEgl+l5chJRIn
32FPHoaVxYoVAaOPndog81E31B3cgJgKMCNQ+QpAi06HpUpoEvVdJKWZJR/vbEhTmNDRUNCj3F52
CrDVkm3q4OdnUDFdynTk5InjtOx7kVhqyFBBl0H1S6Xoh5z2frRufyBAUppyE2HNXM/ZxdCvwRV0
ux1YseSwRf1h7nD3gfyCrexvqwsGm4qIXaEqbjmdCf7D2EZ863GlwiqjI45dHN6wvILyaDv/ki2h
tkXoAR7E1xhJX/gTQSpBftHhKyaggi2WdNjdwcLbmfoTWrPejH2UQn7lpitQwh0N82+xTI4t/r5E
yZB2L+RW9NwShbmIEsuqSty32CUJuyTuuWkl86qo+UvAGuLs3fzlt9ObzWiYv0b/G2cyYQDdw5L1
7qNFMhnEM4RCJfqQtYvupesmX4tv5whXmqenNIOF1i3jsoWOR4AMqg+SfAAZlgyj96jgwBSa+lc4
V0olid5vPPRB/i818TPoVwsrY+keyUeksJcHpSnODG7To9Y41Mxc5O5c/dTmyw5YHNxAeD4NdIlF
RaEYYwlA5DCLTZpnQYAERNNaxq652eRwEIlpG5gzwv7kBUUMGhbi6TCTSvMbNR0ba85Fkc56K9U3
AwUw9ZQlkSF24sDaw1Ppha+kNEEtmALvapAMogbPs2+wFrihHBoqf5whgIBnEEQE03ptq9fIEaoE
59WKDPVoXGlTK15x7WIVXG/+H2sssS8kboIQZNa3vYO0wtiIYNpT9jQcT5fwk/mTxpn3DpN57pVR
Yin3PWkP/uZxtgR0Heuc/VjRS9jko1GdJCCN1NNguzjEz5zj4rMVhQ5zsAIzF+alNahqOyPP7eAh
hXO2XDiu8w7R+6fo1GKXnYrohSmzaMrMRs0n3R22i2zOmVVQGlI6I6lCpcER8RCQAyNW3LIlWqLJ
KN/mhIkkkXL1weZC/rrxNIpDEotWT0AEl1+huhptrLxA+l+pDhhEsOxmst3RKDUR/VacyTJ2+Hqw
GdxHf5MvkJhPdQUtuVqhnfDI8IKlPR+IuGkia/0uZouQ+LDW6YXjGAzmGO4k6HhmrX6aiGQBybhD
YQT3BuqnShglyFXdaBkt81az7Ecc8wZwO73XK5XcEy5StreFOOdI28lub/aZnPOGAx9JqMPEuaQ8
PNk7PQH8zA+VphcpxoM25+eX0yaDMkn6LvIRg2anB201fLkVPI8SgmdKSvVCNW7e0v38TseC+kWE
X2PAr9CwXjGzX11Si8XXX8FmWUg/VsRiBz2CfCNeBHhOjBLUHNKYNVKpAFYy2+NJx/PyMXh0XViT
0DEHvAtl+XgJeB5/troUdrCXeO5wZkHL4emWScq1DaYNmEO0ObTqC8vmeOY0I5ytABspF7aShxkY
4OH6zuCBLCFt2jZI6iu+4QxEIWuVvD9aqV8oALnKQg4z/MRi7KYktInKQbNppQ2lbv5syXcvXfpd
oX/gWcx9NnEwEHgPkaWhrhnG5D7M239NAz5I3leZU5iucFGZ9nKqqAO7ldTJ7V7Ozp9g4PrOiTk6
xAkQ9TDPH8UAp1F9ldRbjsqE0xXiDUO6T7NxS4mZp8iploFfp19ZvSoE+tFDX89je2Id+gI7xwkN
oywSKUUHIcYstXgdSmWhP5Nj3ExSZpz5i/BD/9l2+Kqpmy1oPgnRctTkzKzVaocmyq6l5bZSzhhp
hjUmLmg+5iH8LeWZP/ZPY+49iLVIWwFnwmFigs9KPPO+9cLX664Rx1UjGObAyiea5AVVPcTRvR6f
t+UcMBXYLcxOpYos+CL2mTN0Ad3lYmXkH5IcJlChXEG6qzW6SPEwTRqEaMrkI+FctWIKfJ0PKfFC
vrRGLOhyjWu/vciDmdHXTNftF3QvxuEuVEDXz7hvHA4JxMWQjqgotfjURxXZXMcIVQJU5dLkSA41
75ilGyAxGlY3+IZIBNGFGJZ40CqbnFH3zJYdB2CXAUtGsY9fz/jKjrTG4/YihY2W4asHRUqLZTtm
XTSUm2rp2oZCYHZF1S2ZB1+FdW//buy0f4govRgle8G3KK5htUxO++tru4pgdRCy3EJ6pO+wuqnN
saWxmmeLhMCTXgW2s70TbQYq5BDPOIocQBysk/P6i/x6i4G5f2tEdak4pgxW9ZSM14UE8fSnJiwv
MR80kthf0WaJ3Y+x5deK8YTem36NfYp2upq0sNoLyYJMDo9xwFBCkhcpqvhi8u1E4ivtuH/mmFcC
msTQ6Cg5TvsZg1WWy0CQSTSzDkcmitTg7Og4oo+QpDgiwAFBZrmpz+LSghv1ceYjHsPCwm+9nWmq
hEZaUOEMfhU+lXNaHxeJ5gQvbd97pyHsrrWa6Nrb2DPUcutJEdMs4qobapZm5sYJ2At9oZo8gGQJ
c01WzE7NsVpzcjtSnh6zcI+Ya1LBGo6KBV0bvmHhaznzWQUe+rL7FidptQVsz7xo7R/sdcPJFyBR
0ZzS0JBPokWVnAdXagUJBB1oXM+c12UavMZ1XT/7ddI+jgE3rw1IeAVs9gQtUnxf6dCQHVu9HA1n
lqyiCmNOJQs5nuMMBB1fUkJG5IjHLOm4lqARIktzQEYmxqI1c6TKcepXC6cO0noR3SKkiuGtBgF9
A65ldDHSaYFFvqFc5NQTzoPSF2X+JiGRMJ2oL7z8Wm9NreIU52KyReHGoOELwLcxtFmwESHDjrxL
WieJ5VJnGw0oEGhX7UVKj1My9ujB48pgANRt55dstjdQvgkZPbw/UsnOExzoqJlkingms+RqXWB7
YcgY+BOdZkFzUNcRSFqP+Sq9vbVvh35equCYop6jqESlHUPE9cNfvjd2FGa9N00Xyea6UC5odX5y
2HMmr9gvneLOxZ4ghtJ2ajeKgHFaw/+wf+bPsasxFrYELGGGDYTpoYJ7qQpq8nF1Edk6IYzBHXwG
fuKOL6UrpbGFFGI0QfHbD0sX+vdutkdyYsFqOio18hjih3ZaxufVl1Os96SBq1hpHC/tTT5mcXDA
gYu3GcF9lioFgyh+Lvh1+GsNa484Fwf/eMMPKwsopoO8xJFm0O/HEEN4FkK5QXYhdfjPmAIP2S5z
a0FMSriTt+1QdkyxsuoJxotg7vxHjNSKu2WpzN2UzTvMGS5K0jLPLzRWZXnhJlYUiLWoocX3bO8G
kQ0TLL+Nv/mL6V/xqcRrMeBX8ekxtcoob+NKZNQbz7dMeXLjkgbfso3TN54FzN255TLamhGB5hGB
NK3lefFOjAqKXVjZYFznDVKBAcSzwZJvSISCw4OL2XzhhXA0F7o9AVCuiiFsvxuDj946RrCJujmA
Dh9W15lWpIrMW31Y59RzXXC17NTHLAZcPqiweMcMW6v7ZSGVI+raBZvRs/e7jz2yIFsuoyhDFdnM
vXhJmt+LM/K2KoZn6UVSlDUfMge5DwuYH+egyYQsIIwG33/HQseBI0HyfH9RxHXw3W5ZYFZnZ+9T
4Zrb2enCh6yiLygHEBIWsaxCwrAMJdE4EtbHiYEdAsNAm6a88eiRc1kGAU65o0sVhm6Z/0zODLW9
ay3Rnzv+D2Pc9AaQicjBnS4529f2xWZQcbJDbsAM7/2fI1UfgjbQsThYsStcDdrfthuTWwolagHI
rzdMi2kpB8E/xDNNdkl2yK2w/ZXm/AnubYAA0YSqynTQEFAOM6APQfdx0XIhUm5e8TvbYCWNYTNT
jdV0+vayw54qjb8PF0HtB68GE7z3eJsCVLRJ8A2Jh9p35+AB1ARxFY6vZUfPi4hb+MRV+ZcDHPDE
7RCXyW+0k6h7ALVEqTMa6Cgw4o+bG1sHa+XIyny5C8rpc3IDrvwAQxg5iMshWFuMG2FAMyg82bYD
uDyxLAmIjo5xyP/4TTD+VudeAEq2cuGR77TJhm0cC5EZuLCWEeInhsNZxOStZ9FqMzam0gkFDp63
nKlX1HwpSAfvDoVudVVZOARSKm5PkJ27tzgRc9E0QtNa8NT9kP+BwbfhmchQiNvq/MMX+wvyZtEw
x/K2cBCm/m4mqPFB6owPsOGLb3FJTWg7CvnhZoPXVj3BfM2a0f4oB8ZQOu2hKZnvCAMkZlCwlrEv
CNRY+EuX67aRXBjbxZOb+PVDjRZihqQ37j8YvMDYwBoZA21DFh6jFNvC7sSFssimJCXGddsd+wag
qpgU4sfRtf0bSdLImHFV9odIUeqLpithkFXhEjzNUXkaga4uBnKvv4+Qm67sfHQflp2aBHNfDHex
1Uf4R4/zDaMM7wpj8fbOtAz/RP55aw0AQnVcO8vJbxLD6jtb7l9Fi0fSKU5Lsre/KNjDP0uWBhHC
prx0DybHhRAVXH3jwxXHWMUC+eOIYvUSjyhCmMyJXlcvzr4T6UV9gz6ZwWcqjS0XFI8rp8AGbk0e
bb/OMzHQ//QrLB0WOz7MiAgvSW2kIpnFsA4t/Lw8QpQVSsQMqhQ44MpNsRJ0YudI1wFnd1I97ooz
OVKRc27/FLUnUTsBo+Bu8MLxLuGB+w/Nnk/29cDJ9YsCGaahRVQAQVLheBVZ0BUMOvVrk0vi29IG
PtWiKx5tVEdxjvZ0Cjfs3SV8aT8H7/NaIW1S2VGNErNIud0DfE0vqwgRJkxbasyMAq/BjF1qeeMC
qWuzh8dHfTGbiOmcID1lLPMpMemWcSn+8TRvIfxdi0X6RCjtR9EPAJ5AQLRJtJ9AQDAsEL2A7Fwb
5nW051wRtgySBWtReH2JMAsAUafNhz+BTJSB9YgeZyHUu+meS481ZiyZy2OTcOH1LIOiYSxrkojk
Vel1C17fUafKpTSunnSiCcAABiQg8XVGd2ooerNGPgpRgQR9fAJgNlLKCPezLB65fpJ/9VSs0WHm
5fyHcKJ/irY5guEiCLi6r8k01HCaXWUpcy0kQhRkuKeLa8+ASyhZepZLIgpNo9y8Oippe3zFIww4
Lvq9sQJgkNzAfqfhNLg7XUUhjwnsKHxuLZqcfPJhaEtf6KEJwj8P036dWCjsUaTyigcPFGgcROAv
XidEjeF+I3BJlDKBIMgRBLmnoJOpNK4JMG7YdFZFtwHq2T0aDBOro7Ed28Wwj7uQLo0B4sjP08Az
zsmbUaxQsWS9L2JsfGgQdUjvcjbFCReaXS3cAD29I5cnByuHEPacL5Fx4P2TrvHNK1n1Hm/rsjrX
5e3m2NalvVGQfCmTEumZpZr9CraWk9M2SJ668LXxHPdlpcFDqMFsSSZsDKqRU7KuAcYAUQ+aOe3D
CThoEpSQH+KSfoQRB2BIVb3BNKecHeX9S9DtWKT/PGRvC/3FNQQIDLKNkLsC3qrf0+9lBi5BvJFW
Det2rFfA+hmIviRr7kByKFPMRuIRIDMxfYmxL+OpAjrBm2wnTHuYxn938Khm0co0JKL8jkfqMeg9
3SmSCNiCyEy9roeQn0Z18yBsFi2hv1AaeJ9Xbet+qn2MJlBJHrWaOJCKSLnDFAX3gPXE8BQiEoKb
IgWSWjwes86six5qHEsGnnhEC7EG3OC+J8MxGQfbCRsCAXxyD1rDVdzx9WFp8eolLz5OKbKYpOUH
BxMiiUOGTNmwhiHL2geJH8Yg9rtMVcxA421P1KBI7+1DgUP7USAFajVGwXtL2+sy4FjPyIPsSQYv
UCGZPnDU4nenLZQmVNGyQCtpuTUid6ruky2aTpFLz8f8s3rFqwo3fCG+wAhiYEiq40E6M+xO6Ccl
DE04G4pjWZh5s34ZxAi3U8TWxkNYp46T/yPpvJbjtpYo+kNEFTIOXjnMFEVRoixKLyhZtBAH6SB/
vVc3X25dWxY5A5zQvXsHqmaORo+NpuIaZa+OMR97TPhkHKGwHGvwdGJvqHbw7KcDZl4hjZuQu6oU
dHKRZCCZO3XYiil3VDvsw8qPEZMqZs4oUzsmB4craglyFFWpMBa89gDD7uvW5cBtmyqgrzumZ6wi
BApk39qVPYba52CmjTWikE0cpxpOrMpuJFCIoG7Tr981alUmeHW09095DL9LoW88nwB3RCs0Zk/q
wmRgxzGgFotv+ewfMZXkCK8V3oUh+oYOt6DrfIfclkewUPMM/LKiI6U0gAbuS+wY3QC4LAw9dxT2
TYu3fsPPcnYhlMggQI9gCXyxm4yyds4eJfu2PhGn2fnPAdoOfv9nTnq+3QSkL7I/kcDBCufCQnqO
uQlppQytgf6pVCecos+0VMI9CFvUrTW9oHrZBg1vZnHi6TQcQ8t0hyK+grPxuA5MoGjln10CO0BC
wRxr2jJaW7/5yZyJ1EIKeOxDtn/xO4D+1VHLdkwgIJQ2XwN0VrdtiTAY3s/zguTmdWwGSqys6Ji2
lEN4H6S2ewla1/6uVrjszgi3vNoR92Cb4D5yNbRXDscoIyERwuFEpW6wBuAbBdhPNL47+CcjQD2l
JaZDb7d2puRKwpow+iODGoi3C57hx18b4+7dxSJ6ZOr6BTelN3EosYDcV/Zgw49ibyEafVkUQkEz
Bw9fg2oEwVvzPMTbnQ3jEqz3RfIiNc5Ewn24bdHjJ8xIIWfiG8bGS/CeeUHv8UhgGiCkcNTBHWj3
5TBAV4M30cHN1FkGllaC6JnFlvfBZl7HLZvhNQBe5URRAKHA1hDHL5yoMT3IGBC0mJkDeq7Z84F9
yVdl2rcYL7yrLKGNUb0FixgUNPDfQofVIy7hYIe+I6sWZFgUwcJ1W+EnPDJshQAdC90dmtC1Goxq
QhppP5wuwK7VKAQhpjuJhPio7iEBEr08+DWY53BZ5XO1PS87n1f1BTZM3tXrjkLH3qCdCK6k9CHL
gi8k8H3dYW6upmN4QHunauTY1XtYhRZU4NsnUzC5UvPT0Myoal08Bq342cl0W00mu0GOQNFZVBmf
RqMsg5BF5XQhxd7ZMCuZBFFW58uR9iRn9IzcBzc4gbiJR4kAZFFVFFjzTXANz9b87ZaJE5BYF42n
q3isvIa/6smE2AcOmSjPR4mrTg4542pcFiQyJCGp62bsGJfg7cBAdRTmTkQt5JC1diJ8BccRkZe2
jdlvIIKUGD6xFtSL4sD/okI5CVNIqhLIVCtNIdCTYAwyROoq/+/H1xAO15ryh8hugWNGHuaSckAz
xeHQOjihwxlotJ5oSxkic8ZBG0K9IaovTHFBIe11giQdpxnOHs2Q9HmCCVE5V8nGTIF4H0QoKtiH
b8WIBOW/RIw7BRffSFIjBinAbsSWJx0OIw7JRk4HxhlQa1eBSMHO3A4LDiw6YaYwJTwC/himS9Pd
eCwfIUJio6PqX6aj+zchAgUbBEdF00chvJgFkwPcATC0EccurhfmtgbCQSXW4IlLbMjBjXgHCBRc
FQTLpNdFmWGeMxTQAfEcxL6ncIdvbScDuVSMrOIFYuiAw9UomXMk7MBdr2Tt19ysld99USsjVIP5
XeDgz0z5Q6DPTNVDtiUatPiTe5alk7zzW3i5sRR6wntfIKYrmEzZzEdgy6LgYtsEfNzE96nXMsaP
Tp54rBzDVG9hRP1aZcYPT+NAnaAzR/jJjOoG7qqD2v+UTDzdJeM0qypEa0owchZZShPD3XFZcH2A
63P5obggD4+KFUuYjhctj4iMUGq5YHaxi0dORn7MgVz8bnHwfGpjlJwwSebbj38H7nZTjbw1WIzF
A3wuXOrHkj6nGNJbC51Agob4AxoWRuFcaGsmPkKik1I2QFAiXXR2ckyjjbzPskX3naNSr/gipLks
JSWu598sHh/wKKqtvlpcXJ8IxIJhn6HHDRA/fuhTCLNjhlUAbqiA2yxM03BAyR4W30eYNC7UYgFm
QurJuMTMNZ0KEwgwHIebF6oNILvTUXBLQQ0rLYDQiUUQOnoEJhEHMLZfUNB82iw12Q2b2WWGCtlc
zdKYlFElQfpSPZakyibNGbFPKkaRA0lkNuLVEBki59j0Nu68fQwGsFEhgo4MFqwxWMUB9nuvKybQ
lwcOFJxayXt3cORCpkYMUWE7Xo/2HcQBSIZmRxXYsHOR7XTiTBtzBsC8BfDMFozYuamRrLytZ0lh
MWVw42KOIUC0lUFhLfVj1wKlq687PTa8/ronwQYhJ1AFB147O/53s4PergS1Xa7Sj/j4AmIQvWcc
GpTJikvj0ItJiQ+twd1bLFFiAfHqmGkZvPYfUHRIAqGfUAELVSNzTSf/SkADIXNMrpBNseWJLamd
BHsfjqQV7qrb8W1xSThufVgaN9m6gJe06KtExoiXSAh7G0tqwhX+gISLZby0gTgo4neJfaGoDZ0A
KaOpxb0cS52eQneERcG4EjpHXgLe9dh717xftwaqFLpB6wstP+UAOdSHl3bF4TK9hkmEY00f41gj
1guQL35pThshORTiffjmtgINojjoDLAdnDoIJ2KYII0X0SJwjyPWvPgXQFenDsvZ4MHasrlGD5GT
ehA7FYx9xDcvMl0WZafecMcyvzmQ5v7R7yZuRWPS+08rpy0uDCxJnUx0mIpUB5U5jwICjfjnSnCt
GFyrvmKRAtqVwx9LSNgZ9Kg66TQzTkMj2jmg1XX9jxc+kVS9UH2hgiSpxnJiMBQDCTvzeBdPFDcF
97mT+cFtCemaEzIrCXTArT7JPWoK7LxegpRntuBmrGX6iIb4gSDS1+Cg1MUbPpig4zK8U5MOrXNl
OqZ9teNFza22AHqlQCBCdAAdTtBVpa3Iz6g6rj9+EKcBC2XtARVUTCM0pTVmEkpWvPVgsbHh9wfX
leYjGR8wOocXx6FME8EFeDCnJdgB9gWApFyTIFG4BQMhMvACMkafPnwLClxmxn4E1u1ip7zMogG6
IAwADXcSco6bil5oghjWQi1TepPb79+dKrpezxxTHBvc7gXNkQIV+mlRnoLWSmNHH4agIuTsqXoo
+Ys4quuD4BVQGYZSwHsUbWj90MNN7BH8GMcc5gwdAcJ1HFbIv2VIaM4gpIoPC/1yHZlWE1CuXMc1
jvEdpQpXnYzOC10HnFWm+ThH0Gjlom0+8xGFHE6S7BNSLDapGJPYnoJe1Gd1jgqKuKA/ec+/zsX7
3tVNvRHCTRB3BWuY9gQv2/UJ8AHLHVLjw4KNEnCPh7HypYASxqr72u7nK91IuaSIwo5k7MNPvQlD
UIGuhy+GXTpglOQZoRYu8KuhjsAZjlEFaT2XCEDe65gayvWEyRejBoePznriHFCplRI1ZENL04OY
h8ZBDdqQAx4p2JQ4xkjXRtXO2E8GjiHquSfcHfk1Dd9PjHhsg+mPKJ6TiQtfzhHjiXkjJv6hcXA3
jZfvNGNky0jwzMCrMh32KGlG3hMiY0lIAsGXFB0yjmEQIl+9sngtcxkhuBpnENyWpyh08dSmV1Sc
PO7dib6Jmmr90HSowGqrhIzEypCjryJHQLUYJSUOWt2EqcEGwcbBR0jGsQs7pqu2lzXCnot0vpcu
ZXWhOwBAF7t7HOpxc6MIyiciZPEqWrOAO+cA43CzLP5R4x97Z4HVoZcBnFpPsKY2/qTto6h/W4++
UBttp8FUQjHscIE1bBAE1xXluVrBIIkCrh0pTZlxc/Ngee4KXUF49OQMv65ugP9PKRZmjkGO3jPK
Df3mVef2RglXBwQKmwGshwa8mckvbg1yHol/oE7GjQMZ1T341jL7JlMOuiNrKcn5PYIpCT6VS3Ry
XdAT6kqqOw5jndqSXOE/lnFWPxzCr1CjUc0WECsr5QxRkzOMGzDyZEiQnTwM9wBc2Gw5ArGPWtos
K+m3uPVpTDNdItxR3+PC8LlDbQzOB/gNJ0aQOPdgxm5CDiCbw4yxpuYDjo8fR1KHjYrJhDUswdFY
2LRwtigP0NryQDt4FUw5wPlnLnt3B9vIfVAuN3a5MjIXM+aJh7W3/D+/XJCcNT0vo5D5SYivItd5
GSzXkHQ4+BzkPY0sjhjNm0sbelNHCW9gz5gJyhRKtSB1xxwzRp8iHkX1GepAC/9ZyGlgcFRzcLQ5
hn641UCkHwIMkCBybDIaNiPUOD9o/cvMWT4ht6EL2VDW5Tb/kTD0jk5eYGooxtahGEqy5XNYMlKp
SRe/cUcmtSYIq99rF1RPSIgot1qmSKtlpC9qnnCUM1v8s8UaBZOm3y7GZNA94q/uwkd1c/4HMj6W
4DjO3tkVgqBN6ITovrGDc4/xWn7MugERg76Tw+2IMVPcg/CneIR/WRvXuyfxCoiW9pq5+MIkrNhT
TGsgb9qFzspMESZ720xcOXe2AcgMhm/uLzN4AMA5lQYL0ieaPTtDxe2YQSnOoTNJG1IZLwyUkScM
wzOZXACqSQBDNgWPXGcbfzH+Bt+K3x9uId7Z3IjXH/+Yj3zGjqWJq90O4T+mhRNeEs2Td93jcvmk
DBezDnA5ejyxmXBhlrHnP4TPDJnbvQuDidGyKGys7xGhJPSEj3hzgBWWGFehxiXbFXqHh9/RePQc
RUn+A5XxTqGUQ1EAqkFdBjrCug/d/IcVt97ORqiGW/ZnXlFiMAtnnwBPftO/Y2vZdlY0Ro4IYkYC
N7uREnN1gK3F1svdIVGQVbPcsPd/rLM4eGSgRnbI0NCeWa9RvL8ENceRUEV1hwDPYGbsMaNfOclI
YQJN1eddwy75EBqFMeCVoMcytYeVLEe9A4VCqI4YhGz3zegw2DZIMoTUQ2H6i8xQGNcTnz+c0LqG
JHlK6Yr1ZDTH3/PqeMd99/fCRXIT53v773EWi8+Z3u3w0DwnIaYVKRAEtCJhEhNLkPd/1LVTCxcX
IrYKeHK/qL7VUBRvc+693xqchBeCRFqtb0qqhUD4tz5zciP6EHSA76hmTZiP8oZtHoHjIrk7l7a8
HDosela4RjQZzJmRShe3vOL10p+jX7IGMDATvp58GfKS3INNSi4xZW1FuPeGigFSB9uaQ6aueLn1
RDev8UKGslZKdKLAmKYSpqt6qByHn3sOV5bBmde6uDiolDGunj5X9cepIF7yNfyjRyjpFPUyvO6Y
ZjzyT7zAHgP+iBVgiUFFL8KJ6sQcaUdIa0oKS3g3irU8PgBUb1guXiPpdE/xMIkbhX+dxXt2OzSQ
8G0szaXYLrorQ6+DT6SlcslChiBTCGEXzEWRospVvJ+fuzoJqnvRhOc7lXSCcZmTUeJ+pIkU4aM6
EtbwWPhpeXnZjCS/Gp5ZILl5rOG/C4cmQ0pmyHjFAs4a7tRqo5HQ6yexHN7jStXGuf2XOmWgjPCg
CBbockbCEidaJjvCHnXBfe8WeWdhTXuTQ9NiusJvSmBgQX6v50fUnekNrRAj3hxK87Fjt5qsgmhL
cYT7MYNZdSY/PJgtoJY0OGghuaZbijonI71soZLVaRiFFU8qRtYegcKOPTK0ouy90xaQ9iWAJ6KN
ceweaz/8qqEYFa4uH6IZYD2qzZxLyk0lYNIn0wBxFEWZQ7kjcUsCF4v+ysjAS7NLFCcBE+s/02TB
Cwro6ohsA52KMeXlb7PBRn6nu9OH6c8xA77kM82oPCpcS4VnQtmxzoJiNi5u15CSKN8lxHuW5q2Z
3xTuNkzr0cTCHMCAiOdytvNnHx0XJB/Y3JpRnXaHf4e4eXhw4JOostBJRVhQiOGXCFrUGFkaicOj
m0J2yJUPxiuVnfpx1Gbc/3POyWlZkXKiis/vKnqhZ8T2hjUGH6UXwT0vizGoWJayQIIHMtE4+Uo0
XGpws+C+pZY+UOCFIEKHH4pUb6McJHCdVg1fzdvQk9XJLXFnAfcwll/GN4YsuIPk0xu6U9BdQaek
MEWqkZ7K+Lqsk/bW5j6UInHpW6HUiM+7REckQ/LVIAO4qgccKwBGaaAlE8jUpAVzy0n41ITftkbl
rke8PIUhJmZhSro0EhQyEvrdf2FG+/NgFNsGG9x4UGS8LejY1Ied1B4eVCwlcsCWVGsJU5KPWS8c
2rbnhXH9ok4Wgjsjhkehaqsdh043Jyo3RSrriUEm+DQNm2gxDWRO/OSfzxuxBmE6UVcZOFPVDh2o
L58VR1M+m2gOtWTDR40zQyAeM83xv8KxZJqN7L8bP/X+Mj4e8ABQyUnmZsMukamATStmK9Qb99sW
kmAzxjgw8XRDg+HSCHPlfqGS4oVHw3VLGjzuXOBn2E+wR3GBYuzu41cXWAmE59tWK9eHu8DnqGKK
tdUVIZfMarpeXrYM0jiOJRSeJ8sPApzOq1fmknCZR0plHSEgNGXQKk5cQNoGDEU2C5RvIr/lmVgQ
DGasJ7IQ70O8sjUmmmnR33ZgICgorep/eUjpzcK0Bq0guwLmi30wHj3x7FfkITW7T3cGBjWM5dM0
Rj+riQ4hcTmAuszfQcG86eT4+La5PQkNNUM/xpbmSdFsjXsfxUPaK84EDULFv3QwzgKNZHccFj+v
o6BZFZ3XJ+tIkjEGCgwpCIGgJoY41hXJ+gpjLf+uu3Qu2/g6g4v3UJbbv2Bv38LYKeIr8gUDrLTw
4rfHSO11EMJL2IdkaPNiRUar8xFSchiBkmGK1JR+iRaHTCD0qCiwsP6B18AXmJlpIshiGNdw+toE
cnuWwe8vwYdy6HS3WzwEXxtb/WePHXJmtoevce/jGjZQVH/rZsBb10GX1JW0P8h2ECE33X/QmqAc
Sl9oRUKMhyGDOYOzsUt//sV67Ag3ZHmFEehpOzAK6AwmrtLVqHM6rALYyzSS4tlmxw0unmx/n3fO
LfSWkKkTEkAIpQcEq5UBocQ2HMImpyLGRQpfh3uGJpgybQsqNAAW+gbmCW4W3n+YeQQQ5+0ZOEJO
VqJpDZMl/gkBHMsvkH0bj0x5w+qrBrpL3JJGZekZbkN2EZXqKcT2CzYFZcIWfrUFH5SxV75iBJJw
6OuYX7gJOu/UzQuBCfswjz8URYJGawGLWQorGc9Z/hB+EKYfdPd8ie0fja2QSUOACB+Telqnw5Cw
0KJHu9V1rfQ7UqgYG6ZChkOp7BQA6KsHy7+FBZADrSQz2niXBoZiTco3vEUpx+uceewkMAMYD6Uq
f11lyA3KopibYJ3gTeI+TePHgP6G62p9VhUEdWhOW8Xi8bM4fCyGFqAWUPMouTWkIpVRxOrTCVbs
rZEn3AXMxyc4V5fnaaF2Jt30RmvjD97DRolqh+07zglg2CaHw6lFrVvHAUers3PaZdCjx73Bq6zy
RfpEewz9eJzHZ2zhXrokfMBlEVvvthreSQmr/3CFMHkw3PqRqdNfKa5i4PeLONv3FBzhGX7eIjos
2AjbP2LDUsVYGToge9fj0HbXYJguZQXAiw7f6COnP2rzocQfaDb2vpnbzyrnth2PmZ8Dl1HUBdp5
kVgCt7z3Of0y7mWDt7+SKGhc6aV4ujcAOHT0Pu9SeceJzMW7CAfaXogmUOSgRkjZXTn9ex2FXI/S
AO3U33VcDcijROfv0kRYnDkRC9HPQOvWnDItR+sggWjKYgF/a/AGmmBYq15dVWdCZsViCrrymiQU
3TO3PAQ5Kv+cLRkOJEJ1Zbs+CTB35+KsxNyC8pYLkT5N3DwsCWS0wTTarl+fGYXTRK947F7VQttC
lI8ypqLeFBNeAwsSP58QnuKRshOVyA0T4xFl9nsew++eKIANiP1H8BLVERVMSZkvsnh3oeivHYio
NhkfuwMEzS0ZHgOxT9JGpZDgF58mDn4wpv/bsfH3yPiE2+eTRH52CZ/L5dkRS3NF6BqEr/3g7MoF
5UnR+WhnmIIb1JC7AUX4nirirFLYXMQ/IeqtKfaOBLqZ+mTgezbcHQOLo0J+dhlQTshICCrsma1z
uAxkwdWVbP7X7osMDqXmq/hvk4G2YAwQfRRl/l5GTnoVDgLc4vGMD1j8y6m4VMaZZB3E6Nvzvh1f
iXOv3toBEN8hw+BjsN+G2/SEWCU5OeQzg/cIVUvnZseSPTtx6745EJufu6Apfp2JhFBySzUDuCwG
7ASg+FmHONWAYwbu2UGMUtDJqGQUTFUXD824qJPwK04N3P6VoOWiWwv8pXhl+vIOY59yKeKiHz1+
TCEH08RjSSYpBWVYK6MgJcLQ6qjZ5UI8+bPTOIR3ZY13w937vXOPiMV3awYKWg3EIfJGGKAE33WR
BP9iz5YszF4LQUjx9z0q2f0gUGVKSkuxRDhFH/6LBXZ5qBzpN1HpgkHYgf4pGXkfwVzWf+qk7G7W
IKbB1ffDhiG/XL4DsygkK/RN4lOn0WxtABeFZJjmMmNCBCFu+ZoH3ESIQqmHCyJYSPcDb90oSY+V
3Bf0o6BnFDw3sAtcZAmSSWqo8xC0k5zicAU6I0MR5JT9lYfF/y1Cq1cbUuXkiQUlKSIR+JHqnCM6
kBDwFqOwnoBzotZ+WpSAxZWdWEd16e3c5A55z3qJULe6Jz+zLUk15/LJjq3/dDjn+nJqvV9UWECc
Z3H0HsB6mcP+Z5cKJMyFlHQVAuio8ffo8g2U9wVREr1rBzeEATyRLQswXDJycI4NnDSWmlds7ou1
KDDrRAZEyH8wfKL+5jDiibvsL+QDzIjLYLIMkllWuQV/GQvEMGpPk7fcF3kuIyMGnOxqakSdO5oF
tCeA1XwbLlxq7YFKOZmdheXt/LWlQIlidMlJBGEbsihoUYjbYbsxjCRb4CUvgXgMuwnb2Fcrho5j
Cr2X0O2vDTGMl+0eFpw+2ROtOvcdqVc3lYEwtoPOilg7ZxDCskMKOnN8IGkjB0SNMUTZ90HibsWx
qKX5xO1xuJX5gSQvy8nLQP33WvN7EyHTpz0+j8kKkfbohsm7dZo5eFl4u2h9g0KM1JqWdxlkmEoQ
tLvl42021kNxFXBs1Y/tGTfEzxBiVgRQuLhm1ymQ0HA/Oeeo+MwkKLpNSnMA41N4sebnNm5vFnKf
85MXVef8eorb0V4m1cLEJmis+CvGAfYplbCkOxNXf0Ly4D/XGTPCMCIgN8cFiMK/Yoad0Jt2gRTZ
keW2PTwSPta+Pq4Y/9Wn2Uv3y+w4UriVKxMKd6YbO3/BqPRFrLohdMPF2bFgF91oZ6jyNDeLQQ6D
4ZyIu3YTLlMmJISgnP/mYNJYo4hKVaxb2mzqSWNixD+Dgihfpg6B+isajDaxsomc9TlkwA0LR1xp
EZQ8mYEtLZBMeGakIBZ5NcDTkWDiL87JU+r8WgvnTMQlR3CKouBUBAWqvwVz02oVtgX65scRMZ2S
5tRFLvCBiOK4gOvtufCfOXFCZtHL2P5R29Fk2763hs84SkgfVQ+e2uKzidPKUzuwUURLaRN0teJf
mhT0RkvA54cnzBect+LHKCsUtqb72ee5i0MwqgwfnwT1JwXjf9ZgroAwYSXxdhn/Z4ECwCCRPSqe
6wGIwwdHr9pwscI24KTVosgTZa6vM0OUzOOMoQVTAHFgCRk7yrBA3fkNeaNXVQJcE4BGozXvMCYr
IPomKbcHsRX2azVxfrpZ8p6nOcHf7LXOh6mFdQ1fS2wBIvH9ZMA0Yl/JJ3itknj5HBwcIa0k0ukR
Uo1OcF2xty+rATAomTi+IfaESFDwO8fdyCl8+5/14GYzVRTSUAA9/RKybvwv9T6mssSWjEArIgdr
m/VF6aVigrpgnNkm5g5gS7xpQRCbqc+fJ8LnbjDxpufDzv2WAAOcAAceWaU5pcItULOt5Fi/A3tQ
lMnNNm5CyErT93TEWYlMLuY83MyB5S9yJcL8IShCfcKqY4pgclX+r9Gncvy4PjkP7hyfXzdOMlky
9LgjpS2OLcAnPqurlnVKjCNbkPlU5fNfjQWF84H2H9YJveoaAFXDPdQUqnbA9isUExeJSpHBar6I
IFzc0mC/MaLoJZ1ShEpJIYtTMocXnF41yb3ruj8yK4VSBetZJlC7IOU+VAOVUTrHAHoO3sqYUQa9
TdA/IcCkiSUE4J5gQbzBUmFdYQN/v/cZym43X3KEnrPdgcLQGWL5B4Ah7Fs1LyDenauXZAqui7be
y9s4LGzwAHRBZUnJwa/38sZ5SidvQBgmVuYDKdJI4AGZzzR84BAGpr/QYUFnb9QZCBLsdN2mtFxC
a6Mbp0Cte0I2QJkw2Hce3RIFDkanC6ExYHkLDrDoGjhhOED5NgwNKL7k/ScW+tm4Ypl4sFaxWqJL
xi7LXK++HPwH69wOwtAsmS1wYbwsFY+ymmlyHff8R9ijVcp4WtXK5zz+L/OADqxbY9lNDbRM9GkG
GgwDaxyqMrgNeQ3r6oPycpZEFvAARhUMVl1j3u1Kw/mxC4ewuonL5H5NmJyFeWx/q8amtqzJteSF
dXH+K53H5ATgNP3siM8klzGNakopBh4YpSNPAHzG2I4URICsxJV3FIYJdc05EZZnAhXqVkSilT8f
79Xuxj9GokOvD1w3OHbwG1FslFCm50XkF9AwmCdw/nEySGkYF89HBpADN4hytaSGZCYKVz4NYUrx
UwuhuYiqC9iB9zrxTfOabeO2nMKeVAXoXW9dnBqu2oaDTBTXnsUoDf6n+l21AYsXzQMEsJSXFTaU
/mJ24QmMXyBPipPlwC6jWctTsuJidgwseazl66ugZIUbYEU1AoDSLwi7zHyy+FM9o2wO2tuxDvsn
Z2MpV9ZJebV19eZQf9+1JUeaE9n2QR30qhgeHsDSw4K/+0PimqWAqSbMBEvpnoDcsxGpbFtJplX9
iIUrV10SzTf8g6YDCByTFkwQpKDOmeJD0eB4UQFRO7S4fFEgi6WJ6uzHPH3XTsIJWPRBBtVXHPGC
VC7Fg28uhqNhznmQY41U8wmgA3NNoDSh0aB6qgh/OlGngJij/058N3gWPYt1BKMOenzzBHFIMEzE
Zi+9w+lsZ7ZA/3FkfA4VqatC0Zuj8+PklQ/xHFJ2BzUYBm3xeGa3VF4PoKWn5wJWifXm7w/tTcLm
rzbONGU9k8DUf+Z3mlvH4VWqq4DrAMxUDZ+xCjndMBiDmAbJpJ7ir8uMe5kMTZQspJ1ZlTf9q4XL
/o2+BdiBDg47TC6MCu4FMTkAd0nPeoVxclz2fepdFfsbrt84Wzc8Hxlgc1XuP9BcTpdn3jbF3zpg
DMpnbH1RViBysCvnkH7pkO70phX3IzWSDCHLXytpA600S3viBo4YBBsUP882PwdMwVmHirJi8QJD
nbCDx7oGWJExX9jLW9DiljE+/8ipX1OSX/uQIR+y7uw9qmGZKj8Ih8QcOGDwmg9M9SmZj8s9i6bL
gY5azO2OledVo/M7rQ0yyY+TfkFqTM7G8lkyjklX+9Q5BnoBJOgrC+XnWkCeLuB2kIFmaCFckmR1
V+901oY5ALl40TWwcUyXS3etqsFu5yo0DXdS7cHuQixFQ9JBSlARbJ50f8KUDQJ5H1qGlcY85w/z
cYIr6TfRnfWYUucRrzEfcfBj12z/ElYMWCvufBCO6VUQS2GLy0ykZn7ZzMlzEtcN5iZ45XQ79FKV
nYuXmBTdueVqtBMCrHrA8s0tp+KFRo6fRWW+xlQUHTSjy3USRzmf8gW5UcD8C73otZpHKpHfzAzk
OzJu/suxwr02pYzf6+rZ+nQu+l8I80n3YOghvOeNz9GJcrw5CVGo6znBPdYuGXu3qsfnY00clihy
8ZLGUz0eirNamKnvwsqNgb1DibKIM7iuZE7p4MRrcM4/QyJa8Rw5MemdES7wSUh2pPQTfkZe1K95
QozdvFS//Xz6YeMF56TCGqgrYJeKPK7u/IL5OONHsY7pQotJYSvADOLs7+Iha7GeulonajDFF2HI
6hvtkg12PLnANy5YMuT8AKt22BlM49HVqHjWBXitRZhWn2P74JZSku7gNuRjB39ZBvgSOCOZXc5K
5znLjQ2GAJNkk2mKuoObCiedcz48I59+h9FBA8x+AbBf3rjmodOcAQu7EhodrkrEVSFbwSUMmRKZ
kZb2AGpVfEoSnrWFvGR9OakgcGMblEIdyRlvHfwrRrPVPQ4DKPTPoFGk87A7ShFyw7V8WMURY+yY
dxwLxxruLbg7r9QS0t8FITO/2jt+u6M8euR2J/IfYlp0aDGQMZRGvUZHePLjYmbmwiljBn60PW+Q
cbApJAoSsKsTxbjgR3aj4ILA9UFRWGBcbCNoX2mYprRhdGNm2dbFQRiK+BvDDGdKeHh/UQpDvFWK
BYoJHHDOTkp+48GCCfghA0wTWdQYGtIVF9QRtc9W7VwG+2B+0Z06HLBCQcLOVL4WHeetNtwG+RHb
QFwgYgyzmsz5dHjJcsMbBmQvSF0doUlDReSkU2cmyDD4dolOv8ubV8aMlISyP+GuJAAoHB9AfGPe
Rf9UhRh+n4GM2wbUSw3r2wBDbjcTwYPDuE9mLWPLAYi5a/UNQ8LvKIW/LJZZYtLJyLlg/rdMLF2s
i75w2n5XHXOVi3d1qlkoGKfy/vop/g96M2PwLd+/LWUYXjVN3X/AZxhIvn5M+zxRLbQs+K6EkL5S
Zt+ZhsQzfDv55BszgRXV9dVgIyCRMnzGtI/PdrDPRFXU+eH6bEb8Rlz0cgdzL+bGBNVLQkoA6ots
l39X1ja+OVfr8BMJAAGVZhEYL2jOEGRNPd2kBwLfbuaK72DRc3bCfjcxTRZUvhPaE14g3WTuUCO4
Sc9opD8XmGDogIaKvGRZ1OnOvBp58HFnQla4m66/cZfjBmN8gzx06L8OwRm5uBgSQRfCG+g8e4am
A3J6S4IYIgN0j0PhftXsRNUJLXhwA9FUwU0xNd4vnKOgoWJZ+4DijmUvojJVs3YLVx2mzuCyWf5L
ujZsc3msVdhfjXu/Q8VmoftTvF/utUkxOeX4V6s5KjT6ckO9a0anfFQdwpkfO2KwqAaS6snCsQbV
4SwxDMIMk/GE6TmC3Hzs/lWspeH+BL0AjY04bnkHch39BfhBw95yy9InMFHHt4nHShc2t+mD09AT
GJHSBjVAvd967TXos73FrI6aqZHRRyPUrrH/og4wJt5/uy50rYAbTCU56rUvNpaa3MpfptAM6c8N
cyV1VAwrURxK3J0gG13AudKtudxc8WVqOPOYWd1E61uweD6iFOA+ZcHh8g7fk7Cuy1Bcv1RnLzLG
2xpnkH8U4iVM6a2yqCrFGh0BKemZGTG8RPtKTyAFwwQkFm5wXeRcM5veE3xZjWGyEcaP1YzkaSxZ
LAPtxymb1v4GCvo/bQ3cPk5ClpD6NAmgoFd4319p4aOcZRRu5aNjaD3UwFjBhoqESByH5UO7DQYL
x/kp8uPzHXMoQSJYdoaa5kqgtaqTI30TTovs+84R2W5NQLfhFr9bvZBa11CTqsALEuDb6pacEQma
o1qqv9WxkNfwEjihbf8pqtQ9xb6jqLt/tAupoMM/YD4HXWiH8qTsVcVuJDJohCiA2IdeTv2B0o7W
ZnQ7TlsJdouDgygAMJ/1YN4PdAnlm/NsRXWHpg4AwBXrVHcGXC6SoWG4Zu+Nh06AB/9AODr3TkZf
+LEWmB+Ly5wwjroJP6Ua3xcY+u8CLuU9qGArX2YN8Eu05F1ed7uEgKhHYIZBSx92kHDixv+sGAky
0C9YFEJhk9Rc0cTxZ38kLEUzKnUikEcgcpI5mWflK5AqssKeA4i+g8M5BWMRaF3MbMyCn0Toye4b
57dwZdmIPfSxFHeaKsBcvLnN+ja+dTz/P/A29D6Cr4oIQ+3Hiv6LXh7rxjXkWjww1xjykfRsTiQH
Ukm3WbU4qLUlVJlj8MY3kDgYEBsfCByCKbw0R/rrlUnfQKeafIRC9uxcShwbymaY05KJ0rUMRfKB
CZbAVgnahyDFj9DnUleRtFtxR9I2M4m2XHLJIiycioJoxfmZYQ8S3138BY24TvVwRw4IVR1TQGVJ
t934fK5X/5OOS7U5KBuD9CPyzv+aCcMGtAJwy4/lrS3p8YDQuU1lW30YEw78qLUOJg4FMS8XJ09K
W9z6p5WYn9E2I9mKFl37NXFFAfDDAHw/Ijwl5kEkC3Hlfg3EuG0Zm8dk3yrISEJGBWC6dTp6Zh0W
BYiKROdFglR2R2nFiEHcndWQQGa0cmJj+wXFZxaXY+FpoirGc4AViHtQ/6Qm0wak+UdoTc5Vx+HW
ovpmcI4BzIHq5x90Gc3Psc9TzpSUAIDRE1EUxn0Ewi7Ycz+NyndDnprwB1d9HfknJnGv6kwn4g4B
nAA2fwmO5kSA6GJiOE5z88lONgO26oHXBAZJAfoTivWc6DuIz9RaqBd/mgnwJWkAl8IWrXcB7igW
DGbhpS6YZS7SN5hg+43hHQORkrtbk7YWh6MIu28yHgZ2K4Tl/NSOWXTShAtkV3+PybyLfMCUNEKC
hI0j+1ia0ouW8LYZx631FXvia+4MqGJudsKvuz5dMGby3PO+ba/5QW2zu9/WwX911bA3qa6jw37p
8+Ca2Nny/sIpy8Hh8MOrn/MVQgp/4bhHgHKRQMSdm3KrX2dW7omgHsR3BfpeONtT9Oni8NrOJFXg
EpmJXzrCDIjK9xcc1th7T0OJP23GwdRSk7Us+nGjCLk4Iofsd6/cXiuGOJfNAMVWKnZO7erKj5k4
LXN1GWUHAUV2YCEknzDnxmEWtQlPkck5IbmQqWP+TiiuAOSxwch1ZHo7d6z/ARxduQRSQiM54Ag8
zySI7b14NbW3F6ONKqroLSbfhooojT85pHtdHHQSeHAGC36D1FRO86p1IPjaX74pLhTTvC+v3RI9
rGvEGDqChTLfXBw7cYzpFC2vOaF5SHi3f93DIL9dwNw+7P9mLNLNIc2KzLTrpgmv4j6p0W2yHsaU
IHes/FV8qQYARxHff+g9Uq7zHP96Yo7hFjZMIOWENBNsFTG2xON9uo5CjI1StnZcIaFF1DxXrxf4
YZABn3fLK8Dlb/TDbzmlRFsAFF20nms2vijfhSwvYUEoSmug6l4sZl+rIGp5Bi6rWw6PpOVmMD0c
lgvMc6dg2Mr5tTZEwG24B+Ppf1ElJsa7qpp5cHwG4isuQ4c5dr7cXDB8GTILV+t1DfMfjK1usYI9
Li8CTD3ixqmDFxPyIHNaGYp6eVVAoCKJukiwNiCbr5twLRBDBRdegebpIHeypwukqkUa0Vi95jW+
EhHHplhYhwmXn7ofHX36FDio6qE5Ipnmxia8j0/GOQHrnl0Cx/LlwjmiKc58O73amglfmAF44cEF
p1+0RM4GkC1BDnkhWF4MyaKkSTMO9O/VE79SLKChpHDY5xEM6IJ5nMkEiTjzhdRRzfWxpukM476k
oNLLIdF/aJ7b2n6q0+GXFtyTjcovFQGL9CBmwWheTAMdGES5C+kM366nEOI4fSjjnhXr4puLxK3m
M1jI9Br2xwhJGWiaA8RHUyi+GBi6seDM1YiW+VamEopHdAt9Vok+82JMzvXQhvx1Q5wlXTldsYRK
wUy/1qF4EtT5vVdW3eVFuw5lEFnPvtYFlwmGnML34bW7Jna22b7m1OOUPVCnVtIHJbNChYv5GXLN
yHnjwhm7uQCTWaN99e2rywJXJRHA3d9u4GhwObDgeUCBEFZLeDBzxKoF9QF14SRUyF7Gt5kME5r4
HogfyyPUfrqu6S94x5QLIklZ4Sfq8+Kd/FaesQhrxVnElABHOn+XIZfkIRgiYz9BIw+4FzhWxSJR
fcwIqHExufNWOm56KmXghtX/hJ3Zbt1Ilq5fpVDXm+jgTB6c7gvNsrZsyZaHzBvCJZc4MzgHyac/
3wrVATorgayLBrrSsrw3GcNa//oHtB+nCqu1eMBF4gXeNZydnomWtDxGUdUlhTTlC2ecqPbsGIUC
EK/2oGSmP5joRlg6kwSmJyRH2YGdFPc2CYA+lhiFDVGdzZRJKi5rnOyft3DASWc1/IYSRNhq0W34
guVPWmE+usX7E3HoTBFLMxG4wuEUUMZQz8PW7XE9HNClnZxsaULKi+mFxh7JGXIfx30TByCqM2if
wjw4xW7WV0HED8l7EP0Yc+f30Vs9siZPfgSLvlyy8SUAOb/k1P1NRs6B1+z3py7EaruBo/uSD/Lm
JGsZRIs2hjUsZiGqgGuC8IP5wcTLsuQ/pKTdhzqQawunE9Tk3sxHFD25jKA7vxxuPEynaLXg+J0O
D0xwnbLpxVQ7Mq2ZaXJQchvTsjK/kL6g3rAk8tQbySD1BTEjIRAZFYWe2XlWwy6gh7C8q4ErREAR
caqj9dDUFKD171rcCFELwtHBOP+AqPjPA7893qsc8CONNQyr6uJUrUmyeFE/v+hdOkdh4EEz/zTh
scchxg83pIFeoGCuQZrobFZZJxjuAtngMkdMKqdHtfC3rPs9dg+/ZMAl3aCKAEDijfJahTDQxHnk
YPCFcHv6uqJZf8edKKiApIbggXkTxqtASnW+/ZxG4VRyIuPZyUGVV9ULvpV0ZAMP2d6MJ7qgZkpX
lotJkrt843iqREU8FJ+YVH0+Ae1h3bY0rIPF/IAJLwUMo5rTiHNlqcJyebbLi4TyF8x46EXE7sUC
CIHPlTB6wazgRizPcJtIY+95elXL+cJvHvPomLoFWS/jKcyTVkpCTst44ZS3RkFi/WbNqHDZSG45
N3oT9Us0P9fiV5yE7GW+z+0Ebo6HK39fLNDBb7Nf4kalyFTAMi//vhYLFRurzo47HYLQkAJX+/dT
HOEyXMxh/hyUC8Rgtpr401rZSZByuokZlY1BozmHZAHlxUTwgrcQvyGKN4kSC5CGA7d+xzMAOC6t
RKxVQuxbW5hZPmpCjrK2CrKLVjEY0VD6ruSiQ67+mxEIauoJ2qL5YkX9CEoJXZfRALpQKlMOtpxp
Iij65drz3iyJP0+52g/ykXKHb5zHUgytACJYgTGj0htT9QOt7hqiUgVoasmw75n0ETIKZiHD6IiI
W5jfIqbnivRLzknMR+6cOTrb/F8rQ7BmKOji36oNq42w+8xxtV+d/DTw9Voe2VOS8W9ymAlLmSqs
Y7Rwh0Xienli2o1jVamzJ2yfuaoW4bAwt1cH2xEaciDwiZKhBMAp0aCEfFx4tXOHBZbMQEEYNS7P
aIEDbP1xlPax8ON4BdalO1WQI0W3KrLH4+BLTB0FCbY9r+hhYFUxpamkXhFgxCp+KLeHi7bHhdTG
U/H7SZJkLHd1IOK7t/lJK5KI69Phz8vg72P6hPwbv2XAJjyzuKvwHE/uOFfLjE8A6Xw6aCSNSPRt
/ek4IrpTROGEVGMUiIObDr7ffyR74meAveYdtjGcSKLuZ9rBxtv42EpMn1QoWHPHXa1iRlTVIlNs
nJIqpYtnGQpa+K1TeBJMo/dxQoKCkJ2eyKTfTvA/TJk3fvtRh+BfBMRw81HAXdWoQeU+VTJgz13j
vZqOms8ipNKFIRzYLrKhRWO1a/xbk/Jb5/s7E8rwQ77p18SVTZSLBnCX3cqEaxynlg7GK29tnv2/
9irjVAyB0LMuEC8AmCce4jyMQexvfPsUgQVRSZ8aZ2gpWeP5pi7hSBGNxCzb5YUS8QQTCuWhkPsB
hDj3Eb1Njle07cd8KD+Zkg9VQeCXVpjDjaeLfN/bjjzfHi34UPsokW1ePc/IbtSFtSXDcMAKgCyP
kWkq/wWDHWIHeQuGtWrHzOvSXh331BRvEKTqm2Oo3UtXpb+pKuPtHKRp56UHhibMEiWxjtZrMDHw
pIK1/YBteXZdN/y2AE9mO71QIeMdmzLElIM2+f/bSIgf2EWCxfqlQm53ZQ6B9yRrZhekUA0w1DZ+
wuqyCQUFF6wgtseb9DE58+KG6y4f4eRM4vkzabqJCT+CS5FJ6A0+AFYLuKGtPIud2PcLSJ/ZxTbU
3+qNPW/NsgMe5WWMpTvYQpReCxGRzlxEwZweklxsrQNswmUL3mrTHXCa/MjltqD1h6Frk+cR8uIt
MPC7SF18GTVPRZwLbOLAGPBKteBkdcjCOB1bW6QT5kSPtct5nvQMGd7H14aHY2V/ucp/90zyfdjB
sGA7MDUTp0aSXVbkIIfnrCjaxViVIVDiQVqmC0HbO0gFD6fH4tW0Il60u7qfH23Yhcw4cr95PTlc
FBs2C+6XxAB6YibI1cRyPq34UwU9DLoviURLYLYbPtj8z6khJv7ke3tc90V0fBF7ffS5T0cMzHUa
ua9SHKSOLwmWYQjeKXSlyh4VBYoTcOsGI/cDKgouR3+sPPqnffliJBhNpSxg+DNoyJFGCh93H5gF
FCPtDQAII3w82aCmgVmdxqj0IxCy+YuZOd/p3fj7eKSSXAZnDJD7BN47uHG4zl9sTA/uZXfWBkmS
WmyAg6VlCbvLIm3W8erkpCk41jTUiCWKu2CWiWfKyW/DUpKQTkVQXwme8zd2jrXPUDvHeeyiKQO4
YfU28a8TISSe52S6OquQLsZKKiB/jxdFIbQj/lEKtWv0hTOXxVY5fKisOvdx21/M/fp1ok/hlBJ6
t09bZcM13olROP90hlrRDq4wMsgvwsCnpeOaPXW9NoiOkvKc4PRjUuq3iS6cLclbVQ5tKWuOwo2j
U2zr7C+cIg5KhJlvGIdAf3eC+9PhHF4EVF2dE1AJ6LjU633x6YTc2BBIGRVn03IHlghUPPl1C8iG
P0V+rMewOTeHWi7dycfluqIH7FC8AkAKmy0HrdPpPZlTCa8+zQi2KfrqbJXV4gOoXPQxp85x8mmq
t/ZsZfAiUbOJcGRJMbsdRSAAWy6WdIIVWikuOVS1oug6rUNdRrPvETS2kNtHzAH3D1Iq4ifFnyEL
zqdKx3sTYDrwhaucqlQm1cDQfqVv/ZxpK+9t7fHZmdsvuSvMHGfbMCBClCwG6WwGEArFtSp39LQm
AU26A6AkHlwJvg8Y9vKQkSIBSYp7WCZubmj6ACGwrtylnd1IiqpYz8y4hYAkvFFOEnv6ErOzXMxF
8405Dj72ITJi4bIzwMxvMGf5OQmX0FS0X0aoDPaYE9C525hA1UsEBCWevZqqsWx1cTkYd4CrBBqt
d5zJkoj7GPUJ/xMiKV4RzavZeUPwnZg159zTvkfWJ+jKEbFXpwyuItrnzuNBScRolO3fDi/YKACp
MATpEBrrZKqYeepy6ZQkCdU7TkgWjRtTFq8ISqSV3HSYfnbz+ic0H4r6jZGu4qS85Q7bXog2n2E4
M+rzR2Ybxyj/M4SQUdFt34vVlUlwqRCbFEvm7iaucTNzgk5H/EtIhqiSyUGjjp/lIJ/x1KzW+Hsn
qgRoPaDV3LuCXeYKMyHRmcWNlBYVCsgTflojGlBTfpFJv8pZX5CLqT6aCCnEKiNPLFEsU0253ZNe
aKmNy2AiWGG70osfn0++mgcTZHH2WbXRvY/TBXWbrEgcZfK2aZv5s7ZZmVxTMIrEupl3roXoKMVE
N9UvYjprRem6akGFNli65WbuWAMGs0L2hY1/oPgtwFlZHUiQ7pfWja+l5xWkfNNj0F5sjc+EKYJ0
qKOYEWcM4fvUIbet2bgTRbhA9gH901qAjTLGuT7BtM1Yi47+7B46hsRwO9Vmejzhnaa6pNXxM4Ws
iCy3K+vAOWdaXXhO/QwP6rX0U+cD6CkeZtBU/AfrIyrNo5XfmJaBYT6S8nfwAkVsaW9l8M61ZX0k
CFQSDYCK0MgA9hbSlhv2Ub+5+nkM69+abU0uV8i5fOl5odsuIjSB7dI+10gQardEZiIvbAekZzcS
Wg9PQbWw1Gk1dWHyeRrOShg+htAz4E1ksCJJEYrwrSqguVcHVEsxscqTlZYfBqvyET+fEZjTt6jo
PmYceCKIgQ/Qw+PQHveMtWxRDWVvXTnw9+lRLV5rGt78qWpgrC8JZk5WA6+9nkNAeP+QF7H/DOvl
NzVAmNEtqFm8OeX9odjYuiOtBENOCivGpEJYor7HGzqRwmrbfg71ll62umea5sh6EBmYNjtwEM08
8OA8zms99udMd/Gl51XrxU7m40VfIKPLqLrl6Y5mxPpi6+ozH/Uuz3dmVDLDpKuuw0xc6FBxrc1r
qZsvnkp5ilTea+Tr/jzt3M2YhbLHk/UG4yzwfJmRYajGqcaKwQGM/UZdHxLCXu36rDq5HNCHSmwN
+fZglT2MF8lcUQFIv7XdW/b+4fC66lm4WEQ8l9e4wRSXXqFZwiw1JN45VmBLhW0TNpFc+wtkDN8Z
uFR42HUgrQBsiyAGeZGidqSUAVNgHhgc2DyeHKSrmPW3OAm4sAdlakPI/SOb/eW0Ihou9jJvz/Dt
/bOtdye3f3qv7DPhUcY8kdWHXw0rB3uGnHpAvk6cU6KLEw5Cil+WzM2GR2XKJBDvFJMl2NWwpPFJ
fonhDlDwx2VPt1PXZ+EmQTbQt5bYyxHhtpCgIoSVaIOTFDaLcE03aql8BG89AhWUjqPbM0KDRVM6
9s1ns3NkoyH3PpqC5TFJ02rBQ9KpKBng9yP7oDQfUaRcV7adSKHGVY0MejOvf5T2XBO8hZyRT9lz
84/Eb7wPSzJuTLRYEKljzl80eslH+hCqb8aZ7xnZsGnv6Nj4DcDODqHcWeGu9TlvKcT0Nn3Eehvw
VzBp2s8C2vrBH05sqLzHqM0kEusXSfsuJhjQMGk7JBw45bHSLB9EXF673pJchS1iLH8TuZvgp/RV
+1pNmkdFeXSvHDhCdllOmuNcoAwxx+Gkk3Ejq0BCsG3LkBTR53hP+u9qEpS5JDlwXCjXbLqNDYuK
S7ams1BX2StGMUZSIsnUOXwsVhvUBn6g3NCpGiSqsCHlAuktTIiXu0zzmjPJYOgOA9I0eQHP+Ey+
OlAqMUmhkHdqqV404nP2oo26t/wsZAdqYwOduHa9npuPnUkUMRXSeB2t/mtI0sGF68YxqM7idvjB
Vu25LvsQwTvlCVmFQk4BHjEN6QdHIdJa3g4GauwLphfFncy+sHT5hOqcvT11+K6McjV1QZCtace6
MpSvwLCQJkAGKICGZuyJc8BRGdgRdSKqzYEojajWGL4gd7nXDfeBWgllaURLu1POB03SoZRl2eeV
BAo2SH69+dcwkeachGwkveK6UiW8FaRW3/LQj36X+TKuKfk3xpoQA8Rw1nJdhY1wHMI2xeuxYgIO
+c4SHt6th9PwTH787zKrQi7Kb079D9bCDPanvpfvMR4cp+vkec+mhDpqZ0jvqegLu5bsoE+5gRU/
ifvCykBp8iCi5eseBaTNygyKGpGpGHMwMOBoGA9USmcZceU6ciH8MPR9sc6bQoHhxoqxKNt9fQ6g
0NWhIHMpwJc+3rjo3LRtEa+ec8wFBLoSXkA8AlYJv4hhChjlNgTtOUFwia2gfHWMHfBIlh5pg4J9
8vEfqlw/40X1lLpTKBlDmzN9yCcJVWXT3eNaEoGluYWPuT5bL0DwSGy10GYP9vGExfOVmApb2zob
ZGX3RzAwmbWZZ9ZsowNsD6Bs3lVlw9tT63an+uCzYbgFAsVzSUrcNgxqtWvTMB8EUkPj3/KnSUIM
KBYVVKezHLQNgC+2bp/ew59ROcJwZfUFpnnNmcKf6w3Gwike+hEbvKbj5MNUpSbnF3TR7AwuTo6D
Yr6fxvY8QZkDE+dbzHSRdSWuVeLMCYNBFD8d6ldUZr/kQLN1HiX+GKm9dDhpD66shMOeyw5juhVg
P0XRYCXZYDHTTQLNCtPNaL9s1Exde9A0dbz2eqjHy+m3QVhAQq6z/YdcUPVIZSgxaFSSJG0lDBis
Os2C0zhDwv/NGDxKUY7Y6ZG2gkaN5DnrceoLuRuXkQnOLvxi6EJ3upXR6yyvXmwPw/D3mNHPxRbt
ryNDJNQmeMtg44nqA/tt2XZBRCvFWIQbBZqxW8wlpyFVQ74wnjHRZyRmYu4NIJii8Ds5NSPIECHI
uY7AJOKwnG+3MHylDeGJ+nMFnyh6mmImiiFyPKVHKktGWzZ6mSkkVQotgNowXkEtbWuDXBy2DdzA
KwPUCQ23fyXekYmTcMxzQCZ0PwL8idbYGgsYNjCIRTI+EIT3u5KkRys/TMRA3obUamJ5bmzZbL10
k/0IH5CS/M75BHiIpZNZuoBoCh6tHmBtOTsQASsBvCzY/7lmWJPaEFc7sYDMh7ujByw3NfjnBBtU
T3q9rxLhpRsUx86UTpgiFCNKGMjXaJnXR39nhTmh/T6reJNieYpGAjwl83HbVbiy0K4wciq+50H2
Gzfytxr9DesRos6BiB5VL+Y+cOrwtuheEXYhZfbIP7SNOaRJ/VRvc3eNAOrNLzmgyTw5n9bMdAUe
Td7ZUADcQsY+PuslimMArcL7aRSkadKgszuxR/5Yo6x/MQ73fe5LlhkacbVIjcI4nyR2af1C2KD4
o4yQ3GmOYKGHqFvO7hIluHBnE3NFbCQOByitDvn/gEOorQY4AMxKCTbZ+J/ZQb5e3lRIH72hKwB6
wmzZIZD4bFv2UxWxSQQNcJZ4HB0g3HOeN0ArDVRqmaLWMzI6TFv2D6fYuHOJJwaV8C7jFsloCzzC
GFt4RFZAZfwGD4+aufc4q7lZTUTiM4Aw+heOOgytTz6whGIjce2JLwijK9BJWNhrR2Um0zQOPxaV
B9hnpXGl+jn66ePa0mgiPoNPtHHOnyAhhYzvfHTdgtyJnbUSF2FNq801CqXEFlFUlkL/ZztA6GYf
g5YSw8I+dL7xTl9sHo6cpOumoycrnRNiP86NIN/kVhQKU3xMXBNWtsjlGhwJ3ciHCcgSHfEKoj6m
7Vg4iPmpmfK5mwQ6YPR6csYq4jCM3TNyYbhe0gAcvF6fYYc1Lcw9+SI+yjrn6Fz5IujWFLfRBTJZ
ZMQ7iD2ywn8ZW1iPIJ3SrTK+aebQV4d7JvULfKrtcKlm2V0G1IlxV+NDEJ6tNA9OGH+k8F48dcOw
JG2X8JdWpiG140bfFbkelEQyPJR3lAcyiObchpWLjFdBOCEHbvsJP1aqTupPIWacqrb3wxRx3JlQ
Ugos5n3cED6MhBpcgNE1gUGGMaRMeCYPmwKd4ERMwwWPGkQQnSeCY2lzT36GBNowdzkzeoA5xSl0
Zi09dSIwdGL2rJgzSfifHQ8i0gQUq7YDn1hklmespfdrU5a/wMhejcsCWdLl3uvQBQsOMpXiNuML
8ytn8g2jjqPM4Kgs2j5rIGbHzVbxNE5A55v6PsAsqOv4hjCs8mKZsuqS0qk9L82OjguZ1TX1PZ0x
Ua6s3whTDdwlLRJqn+LpyA+UAFvI3T4j7qGzh1ZFSceQBSwvGVlLzJFuLUE1ZghtaRinsWspEluw
NtOB/4oqrKO5q1gtvvEOnrPDiBIekzBH64rNFRO9OBReDKo5watmxPEDdwvsrXwqVjsd519s1Z7u
JQVoCVgVxCGx5FTSydQ9nSrHP+Z4bOszk8MfQkqVFPRqZZnXiWzSBHjA0AmcVeNAksPb0IfYoumx
OvhiKRx6XvIKbKSblYsTVtxljoDgDpRhcQh2CrmtaRQYQ3KJvBspVI2AgSMxpNhe8rfxp76U0zgw
lEYnNtMYwHSkstqk2QBGsY7sJ6S5bZpqo8+6Qakr4WrOzmVl+/t4XpBUmiLGbJMgPO7LekbTt5d3
QQyiSSAQnmHXQuzh7P2QK7mdSXs9OVWJ5xvWorJpYSN4TOU18aP0JEPbEHB5JDxZnlZgKCvqEPMt
ySzMMYGvV+LibMAE1Ahiz/XAGVggHtE7dHm42z+mEpe6PMLG7D0MeNqpUq0Rjt5xuaFqhH3ghbw2
MVS1k49j4egyMO8eVU/r55eg7MXYqtdYRzNrzvXx6jx67zH3eDjCpjabvrXvi9r+B6tanq1pJhSv
nvc41aAY9AiMPW9k4AoinW3TtI/uI0703OWl8Jvh62KpwUYVwyTitJgyijuztW+O2tl7JCZK2jCw
GNgNgvCBKIj7AnPcXpx2STxMGH5Ys2vrmaN8Zl8LgrOzB8WVZNsfp/hgMlE17kiKazt8qrF2gAku
ZBGcom5gIVEPSV82pJgMg6SN7nZcVZ15yvEnJKSqe3UGproxs26Ar7wol2Qrpsd65byAoVb9sAbq
1RLrbzFEBMxdZZ7GtllaoFz9CCjVP6LB9fCD5IgLGkrkcRF4xnOSG3/Ax4ppHzBOwmBCyLmnLsWv
LIJD/KigPjK9QASBMZIdGVHgN6Fn4FQ+2snKmhDAHoCF0Vgw6InnrP1oUtFGxuGZIpGMI9ypuAvb
caGRHj5CQmegzpFk5V3JRNN8gqg9NG66zviz8HImWig7lKg9mud1JxkAETd8hfnaCnvErAMuWHAd
pPxuiyXSs6MScbm6PmpU0An6ZCKIH62XsuHwEBRnKj2vLOePdiBl/Y67DSCYD+5rgiBN84yzHM00
yiWLf5z4bumAAC1+VjJL50S2t3LgsQLUSPeMceW1kwl2myZ0rah7fuiS3ziWTPryuY6fUcvwpwVu
rjGfF3oZjTFt79zqpoqfE8TzkkdVx7DWtD0la1oQrcP8c1Jyix0Y4tcO9yYEzw8Orc+jKpkEa2HV
Vfug0mThJ2dkOTXN3ZWl4h1+NOSeuzukdqL75DSQPFjxvdDpAvoS06YvmZs9i3bqctVddMXX8zpU
gnK06Fz3H7nhFtNlo95eFCkwkkwl4wzDHXDqvHGGhVFtL4nLKsqzlrbDSj0MZyA1nHgQ8pGrmIZX
eqYTFxC3SdLDLm0wPEHDa+d0q68hj46LeeFU4lBAYdlH95aDeJTrmq4cJbBWYBatKCIQ2Mq4Ep0d
VUwtFM4sS/ykCAzCsU68Rj/VOnw4MIP++9/+63/+7+v2f/J/0mg1OyjT37qlfcLJZ57++++R+vvf
MBuT/3z/67//niRxEGBrzEwr8FXqeZHLn7/+/Fx2OT/twrJjpjLgPPnEDI2hRH0dbMQoreFDnmlk
XQwpcpqA3dwwcb/KlxBBII8K0q+M420mVd7juV2z5NfidS6Gq96nQNO3OHlx26y4S9IM4MS73Ji+
w4QuvNY5YhBZx3Ju89/yAr+gGe4IzujjzG+XIEtzb/bkboW4zAzjYSS8V9TJslV0F3L00+jicO3o
8Bq+2lNVyjgKL1mes+rEC4HjnFn0WKvnLkpwHI/uD0+GYwza7OD6rx+jH/7pMUZBmgRREiapimP1
b4/x2Bh59Biffe1xiFhgvfDAFFg5wyrGZndoEIlMLe+Sqb6Wo13IqpxxT4G40UkbAAH8eppxI68h
Q7sAtikHQCBhOUgCp0GyiopPekvualPhYYdN7EHX1IbcYMxSou1nVZR38Q6XmxJOcqL++vu5Xvof
vqD/x3XSwQgHM3LNUzCF1z3cXGfA/RgIj+0PZMvUi7xLloeCID0hqZO5iBBeckmo3EgGQEGvKnzA
DX0AJnLUpCCJ6PB+dNH0W78P17Ko5FHkKfy+qX86VvRn1a2b+My2eux8H7Rx7xSRxspVP8usOWeN
A9ePU03OAYZKtMgh5cAKXLwxdQtyEZnK0ESPGiEea1peifCtNbiw9AVTYPLL+iGAA6g3AmWo6hLc
2HJnfUZiexsUXFIwa39KVSUj2Dwez2PbnscUagels5CLBPVXI38eAh5LJyFIMuTim2lZ8cqljRd1
x2iCByFsaY9V3VEjErKcTDRNiY/BPhYyxFhYo/1OPNkrnMMrcPuhXc46MBjB3JmYVl3MIX0GY2LE
ogkyK0mHlbwr+RhbeBYzujHlF6HQWJOVmHBeyspyQzaOb+idLL14hntBtdetzjfhcRIqfKd4uDn6
YaUo6SfQCTe5g4h+uxp6L7BsPG9l/sRv3qOBzPkUtnd+/usllsgK+sNJFIYQncOUm4wNFIayAv9w
EgVtHAweNto1kVkhJTGfXC4PG+Usb22Aw8bGAtm4lowFUSsId1m4bS0W3MNw0DFnZBzXLzZJCZN0
CIKfuzT6sGn43CwOhJYvUqLLIpOiJFnYlFpIrKgzrc5S/N3lX5LfMgU8G1AlVUMJomfEbZpqMF2f
w7C/KiLIDwHO63gHJmCK4jf1KRmo7/BfvTug7lYKmxMKVFkdpE1CeKZvRTnyyYKT8vscXA45yqz7
CQtQIuYwHPI/JwVHgOuTVLPeyDEpVK3gwD9+CZmw4ltAeAEsi4eJBYAl0x2D/m9T5d/RSl/riZKC
wCUbYMS5+Nevyf3TQRCGLhYrgWLok6jAkwvlf70mx+siz60WlBfNfoHD5zd/m7+ogc1FLr2V0y/s
P67CGuRB+PI6XUlrwDcRw138t7hwVXeLG+zvFZfDgXPEX3/A0PvzOvK9KHQhkMYwXeLojx/Qd6Yg
yn29PQkZXNYQ4XU3yGo+4axwX0MXtkWxQARYqN2KFAnNMm5DTJMVxwh26/UEE4aD2MoKE+kME243
pLbZ8gyL4LGuOayFJfRu+0tckyo4oUs2HAwkQfuAoC7DHA1ay58tUvKzmyrI5XKB9Vd6JsCWKCWX
BQNPWcVgFk71KkCGvdGojuQEcHpQmC6HJAxp9q+fkitP4d92mx+GfozBPLJ3ntQfnxItNgYwOw2r
qujbvZS1XeDnSGOBCED4IoKOT0txl2MMKuMc+rbb96XHGUOOg+yw//CZ4j99psRTUZL6CuepMAr+
7RIdnXwssJU8XkRDLB2e1EdahR9woYLKKso8dOWaYZkOPic955ScWZxl8tAqNOcVyXKQWB7++nP5
8u/+8VklaRyx7qHNxmkayOX/v5Z8lbpbhMU2AiMwYOFHTDGTAQ2lxCvvpC5DNsDolCMqL2NinLzb
wtjPnHDW5hFgDeQS+qw7oJwnUehI/++PmPC4+x3lEadR/kmqoGRLcK+GvrHgjXRQE/YY4iX/6d0H
fz5pU4ye/CQMAy90wRD/+H1811VToBeXshwEQ3gUdUZthBfJ78ZAme9pcA8Z+KkZ/Fzxwj5Y2zRz
6Fc9kQzErqKk24Dc8iQ4k3PAzSsWR8GI/+QIihNEDCWnGlgzhwUHn0V0Pnv6bYLsdD8NNMcmBF0n
7JIqwjAVCrIGI9m1PS6Rz7x1HRA0FfR0NULAJmiOvokcIZGZbxR90eY8dLtwwbPHmDnPX79uV77+
H193Gnlp7IG488ZD/99KHbTeKV3TtqOcAvvEWWsSW1VJexxh+260KCBDhGXdy+k2TfzfjFyD2iwI
0N+LasZZOaILEBk6zL/+cJgv/HmXpBFumn7CAUfcohf88e0dGkmPO2fHV6tPSnCsEOzIcoDUSjiF
5VXXwb9yA/KWiI4gZiyawc+sK0rNDZ6VdR1SO8GnagaR9APnH2EaUa3BQasVI3XJo9EuLxYCEwsT
o/KEvFkTgVdqjk6z23Emcz30oQLXd3vxqSphusipK7eunOz1BiAq94II5S3kX03YYRFN3uFqircv
JPJgw1taKkkiM7NnG5llYuZhABysI4hYIBkU9pKkK+9At/nvE3E/YgxO/AQg+kQ944Lta4x3EjE2
iMXS1fR8E8ZYKOPhyrl0va5kORHUk2zRfTAAI1tVrGrBDu1ApE5o+JJWMBHyEwDKSCByAbFs1Ib1
k8mRMV7b6Rx3M4NKuBggJ1hZw4AKFgmIISxLAP0Ot4/LyjB3WoH56xQSQx4JBSAGxa23Yb6vQkkQ
k2ii3JKzaFZzBy50wKzthrEHdLEM/GaSlZ8j+cCFG0hDnAvQk1KmJT+Cnub7XTm2y4im59PbHFxJ
oXWqhf2Dfl7KkFHG7XidobLQ6U8nxEvKqUBTRwUgE6zykSQWCIVW+lHcWgmPAqboeRAxjp5WwJzw
8Tl1ucicEUhl9ZzjKktrYhWJZP9QcUIiyBdFjwc4svo0/ZD4seThjjyEVmLtb9fkXyx2HTCOtJNI
ygBo6wNfEpr/S44c5LLuRpzONNVyipOC1ZmNAOxW62t1FHb+FpQAiFO5f8E0loXaChI7SA6JweGC
uTWOO5T4bRs4N9GQHdAZ9uyTxZAVbGUsqwFhQ0643Ma3FWwB/vqbFVvIdC3JauxXMOh+V2CKWNeC
+xInYWdtVv8gDAuWzpvw6iQ0tuemva8Wjb2XrgcgML+6qeXZ1DLls+LYaYjuLaFa6BOQrd/s9gMv
qa9GEnV4eHOAeewyskVbFt9RSjeCg5GlJ+NXtsC/Qqqh+OxSVBGe3H3IdyqrcPJL/Neyn5MffO7i
+sUr3JqS80q04d3GKCeGeAyK8zYOYX3Rg8b9puvjjYr6q2U65xvukCL9iDvAOJwW4PBpVApbkL45
S87UXnhlQPeUwBDzripOQZB8YaFL/Wx4hpZchPyFUatgTSKEZEJAEQ5tAthbOACBK+9+EU1bLIPJ
leqiZF1ZrMwylGy6o6mg5XT7G77jRN2JA6IlHJh6IqrR0K89TEwymV/ie5K0HvLkJc0u+6J4w4S1
vpx381PYPQqanmUdALvCMiTo4yEpHPwKZPgdlIQ+QddixLJgGqsUfzBtuG/nA6vSsmNsC67Fx155
20/h3Aiz0lnZenWFpyw8c7xrPODZY6pgNk3cfQJtBPDi4VDI7E/sQfIJop7IACHtEswC8T3BA/2y
gop2hcwygCRvDXt4IEGMgGZGIrFBxHJlE0EGvjwIC7I+N3kBn1jG6/qgNcXpQthgLwyDoR8j1eZx
7+TEE+jcXCc7eiZNlrflKkCEIxmRklySAHXKyinT/K5TQO2clJw0cB+u/TLIv8kZySSDaZB4pioG
mB8cn56UYDJs3UQFhOCU9h2RE99AwN3exbJjUpw6nCpqpsoVO0xhnJKCA7NeITd8ZwKI6RUJCzOp
Gv8qe4OZuXPADNYJyChYNb+eCQuArQIdNeRoA53Q5PNPJwdFEyQD2uRG3VUCHErGc7AwFO4moKO+
7MnMpCs7Ej64uPmtI2CmCQVphk84SjDxIZbO1v4njcz3DqUIdAhOLrGMtUZglbgpDs0LrlwsVFRf
XCWSl8YB9CyOWzaBNPAok4RwpmMkoNIuTg0Ae15y1cGcIwOYS4lgYzMgmBWthxzKWtNZxuJf/X5A
Mbaxsl7OVi45VqqJ8anXSuqnsoN2oTnSxcnTnlYDbLORhT7NMritGQVig02UtkTI5QvhQ5i4Z3dI
78ova7b0KObwb6xYNtY1Em4ew3jKaWuulUbl986UREblOBAoDLnes4yd+FFsDQPCrxGMitwI1pUu
qOCChVn7tAuyAieQshEWycoQN5lc/TXnsAUKDz7w9sgmcyGQyvxYZiqg58/aAZmfMJK3jObalSlV
D9uB+e5b3vBXa5IGr0nTWB5s8JcIqW2+pwSKBy1pYUgowWEwJcM3KZgwLZBiIGE8S3wn5c/Ep9HQ
cnDHlxQqDLxusKZ4IZPwN1lBE/BL6UKw9EDQL6VgzAO8BIVCtkp0Akc09ydDaCvIwWAeK54m/Nxv
+1Xh4A5KmwjXGnPe68BntCm8WObJDLEceHiHhAvF7vID7538po5kzgjFB/syrrIM44kO5617u931
Lh68AdtdsOq6MF9HXz8JgdsU/EcZmWKRwOdJ1upy3KpvomrKU3SazCMvJeRN1dmvI5QhAsQQDr+S
iEoW/COwEImbPtg+1ZfwWdYBvIziCtE2c/yCciKRQOecq9UY9rKRBHV7QBjDcsMymMPEwDObfJAg
y7+u+CQ207KepT6v2dH2x5wyXmDdeZzdLlq1DNo4cBRSBOq1K18CpGyK43pwf+Qtv1ecx20txMRK
Oggh9kyGK8MwGfnKxIitLaiJzaJnjM28USCDdaySKwSScDpmrH6W7at2OVTlb9t8Rrmvwcsfklrj
tCyqrMlIBdLtsCwjPkYCyzoJmc1Zf3JIy9ZkQPYqY3EeQc8dxuCYTYD2VPX8YMLxdB9klB01klbg
VQ6wgF+C9SItu/e2zktwt6nuuLdTEiuVFwcZJQZ8wP31jYGxx1sy3JNUhreOoe8BxYVwB5dK8ixZ
+L+kqupm/pVEDDTopef7yYHWGYT5xe75aG/I1YE00rwKaVMEzn7KcxSXkXRr/1kE0cCMDo9ZuWNF
9Ns8xWP8jOn4M8oNIlHQYFGZCJ3ShmxauZscXeJPJm2rtJTjRLI5hhpXZkGXhKVHLMJ/obXXgdgF
EznT8fouYwXjzkZ0y++zyxpzcco64QWJJwAcLYIH5c3ksMIgz5NXKKUog2cLfuYuAAo5PIj3ecnE
sjPnasTsmX0zpfGveGKO4LP0qGLemC39jFNmlpUcCSIVrLvsF0GSlGwr4yVH03po2FLgsRW6QmRg
snLRFRNi900IZlMiScww4W8tR6jyeZQ82bNVc9QHnWcibL+DFQCd6E1h+E95xrlWMtA/eEnsfC4g
thiArd1NlvehR0FfxbRH+gLFaYAzmSjeg/YXKRaoE+0ZBvyTByD4u3RQ9GImEudZeur3BFLUfCLd
wg6reWFM/A1CBIUEqhrh/MFwD8kd2fhkSskCmFG6YpcHsVhYWslKZVaah67JkF8CHBk5B+IW+LOB
LSeyILsZq4YnZw1ck5hGj9lyedk4x/UBLFfJP2WZIz6QPNTcJ2vbacmu+JujvRsZoTPbFlk6/ryR
3m4wj9vvTVjT+cSQbWSl+h2MKDwkCPFbqczGkhIcH7n0cqmhu+dbmoAcmK/kqyFggWB9hUySfgil
8LsHPJbTV2kS/cOQKRsLp8/BzhanskW2W/FOtK6xiPYzDl6mU4QuHW3zBGHtqS4Q1yDR/ka89FuN
H8mlDOEObJWvfOweCJOgy/V7zuoyXT5uiGvBKaSKsrFGCXUbKCRbhEIFhi2ZkFKRYDxMi8scUfy4
4wzTd8at+BWJYHttUZ/1Rt14XifRzi+cn1j/lDxk8fe7COu+uUiLrbnTE6d0riRrkc6dqc78qQbp
vqHt4WCoIUpYiKqhYsobRA0SpKJGWsOkEgWwnGstfSdjdWk+McICcSbeehRbkF4uNzza4NPhOo67
5E+FAPLKKeEQwUJBfeQz5KawJ3145IFbcyXgifBuFf2sWO1YI7gkTB+DnOtSWG/iMCEZzJKhBK/p
Ld5oKvyei1O+ot/jSQ1Uiyd1EUdXMHMJwMJqAlmDre2Oi21G/Tbu7GpYqIyPMUlkqM+ZtLKE6aGp
wcil5vqqsd1nTdUOJtpWTwMvhgtcYhg4OD5ORvyZ5EUoD6OhfK3+iX2QzyHLvZU7dC5YsF1xvJJ8
JIapUwt9ir/Ns4J6Au0WE7UcrzKbuaoaFt279YTPk+bs5idm/oKC4PkeCej3T1ZjIoyvSYzdg52r
UqNbIdjNXq7CFMw4kuqVMk5YqWK5MDIxoR2EMYegABsHTA3wf74Mfd3gDyemSTnE8cCZ9/uEx3a1
HNkN/rt4jeIyEZRcp2yCbeH6kYDBSZgRQElYuutIYjNXTz+gueQyTCmQlnb5ChfkpzUNWwVfw+aN
codKUj6PoFI2UBhqEE+SY4cRwv+j7Myao8a2LPyHUMTRLL16NsaYwaYoXhRcaDSlpExJqenX97dO
3ttdGAJ3R1RQVBUFmdIZ9l57DQ9W7KQ7IwgVIAdHA9I05YBLxe8DPw57GXhUDLKHA7DaiVTqcABa
tVxu1h9M7+QMW1nTlMELiLwwAWkIK4Vn1xKqaTmmxAKjkc94V0PN1AQjKpyJYADQv3N27VRNyXAi
icUEZbGRw4v5SU+pBtkHJdtRMjvGb7wnuXXBU7w2OKd3OeumU1ImVG++VcRJSUXtMIqmcnApx62P
7RxoosjBiQcI/2pif+KOavUKRjnk9B1IzYbkXxg1sCEdhGp5JAJZzm8C61gWdrB82N+a64tm2sLd
AK2kXEfJeNXL3CKmdoVcToUo+MtEADUJ/MzEpBkEsuUSpT1rcGTh+i1dHvwd8KQ99WwWEuo6xBW+
nFS2uFT96IJoAWY5cn84NdZTKssIYryc3RByApgErBUoAOgwrwyWPlZ6Wh8yKmYt80otYqBaas8K
EkTbtSkxNnC6nGkpyD0gXGTA2hjgZH3KG3FLQaFs4Ydm0ucPZW92BV4mBj57nSDPZIt3wHVEP1GL
xNf7yWFElR7OILS+17NOCr3uiBLXnmS1i2SeiNwTfQhe5qWMT2AUfu0S5++8zrz3nM8j5SF/uBUP
d7PiaH22SODxhiFlYxei35gZKlgQCyTh1re+RpBEkGP+MCWlPtjN7PJibdyV9WDA7YuadIGq6zC/
a5D41XCzrmjIGVBCufw7xmWAxp4lhbeo9PSEYuIIy76VZyJe7Jg9Z1S4svTS0TYcm9fDcay5K3n5
QCMbPvMM1YBwcKvfQ3zqjujAGddw8xh15oa3IA+9eet9brntL3fc9Zf7bM5prpkIG1oCxwd7KbKI
2W+tc3igUjoiriDAhepjzxE7+oQBzhwA8Y6+tjXIMuoIlxboCG2orlmOi1tDCRZ0WA+YGv8cNCrs
ITYkbw8xli+4BILSNdlerKUV+iS34nZ9iqXw5TmD0kPmRvIwpjuWFA7GLR9DY4sGwLHVGUcx93c+
wjuw6bezy4Vy8j0Wv1ZqD3BlfGtnJnqqkizMryac+eNr6/esg9saDESyRg0YuwvzNHuuIWyxaHZS
0lGsHagyU04vc88ynwO2PFAs1IdahEZucwB8FaT5TCEK5MxXlchSXdSAATuCvgy9LWYxaAzPYHsj
6o9S4HUmkOdsCbkSM6bnceEvdjF34l3RVJ6hbMTaGjbExakpC7iOZWdg8UWf8W3jDe/LPGMcKb4B
nhKDqlGveAscQLIdv6L20vshAkwWWQWDfwCCivIlIYvgDBc5jgQGAB8tMZVoI1QLcs10wYGNs4af
mNVjiJbxe5pA65/RWtuif0kBsvf8iwE6agKSyiBFvtFy4hoadUR7JCJ5gEradjDaIDNXrtocKFkE
YVKbengcI1KV7n681AZUDWgnEp1QNpZyFn0IIMfSIwBAW8lPrYMVYPICh43qQ6Ks7qDcZTc4hNU/
8n342no2cO7j8ePqAbrgkabg6+By/R3PsGuYA+ykif8HOyguooGCv2ZKZRPkGarDeVeggknALOeI
8tB0DJGkpe4KJZxhEINI4RC9S7g3aF14NAHOglo43U5bXvKo3Gm+1UR6wufAw2RoKIssSS7xhK30
nGPQD+qL1ZnmR5y6mTWgEYQIzraHsiteCAFx8vXACPV+7gGUNc6YGyAOZ2YlN/A8FxrnGbP2c84G
aqrNLR5z4xWPHa5xNCZpfFPEc3Nf7+AVlLvHMDYlAkTmUsOsKg0UZtsFhzM3GunlWBbYxSIjt/h5
yxmobzwfwS8g1GMPzelPq2+DIDy9GSXDq7ZnqAInSGgP090u41LM0Xuc1xAGCLLEDUO/l3aPLX/y
FUKlwa/o3N4eFkyfF96AT9SDNsvsU3rarXPylVLesMfKAK/Ec5VmdO+0F0Vp/sZyjUo3YqMFPpC5
tXQ3R3JisB65wOuJUKCED79X4XUQMhNhbR8kOEzr1h1cfkF+XLv3NunAqrK9MHvb1M2BGQoaOlSM
Z1VRXw8lUsM5xfoSdRw25Ro4MULOWURYaFNizHxwmR3l4qTbqxIsU3cDlQwTjhzb+UtNe8mEJ/iy
Ex6rAOUZ8w2itjkjTI6vLcZjfNCI6fwqt5yM8SSGPQywlr8gHH5KWq2bCWffjXvdBkJ1wYifD5dg
klG3BgEePvnG+oNdSa/C5D5YOc+DggxTa3ibHCPMAelc/gVFkvrFI4ukOppvC7kxb/NI2qoK3AuX
wARzO9B+6vZhiIbXSUbfnBud2SPHBfGYxO8AQiQhupxBNxXkHD6zQ2pdrTsG2142nifuvHLl/IFP
lTvQKvd8iQ4CgBmYeOFcFNRQY2LO8ILrDMbPWdBT0eCvxpPBCUvKKr+RtgCLMAtWZkH/QMgZbMYI
rVY+OimIaxRVHicydeKcBBtmf5CT804HOrNjdNKcJQcWqiFlASNBMo2Mgg65d7WZ+Va41CPd1mPP
S3QOOKEDzq04DFoDpeCIuWy+QQcT85mhGl8tLR24LMERYiu8NolF5oLW0hhsekkkkAYdJ3rQU24+
7Hu05y38bkH1xs1WnDb8b3U06HRWyFvTYemPcpGbJd36Dg9HB2QE+SCruAgwCOh4jnD8ecpSocwR
4qxQqEXDmzQjN2QS6Afds2bjAM/HFoHUNHbvhQJ0PV+zI8bxaR2wnEtcGj3L78XLDbRCuP4Me3fI
6ZvtT0qqB0PAyaWYIMveJ/YI1gCIVLPeZghQ3hzSeb3sFmi9dczqw2IPQ0afU8BUommHshme6ZFM
gwU0PKH0igQ1PoOrX9Lz7+pEyaXM1uSfwsWhCd/gcLGjPW0uEHYCFdOzWjF8bQT/R0IOaA9EKgJK
BZ0d+aFuUcJxvBSvm+xQfDpk4UFU/gdTLlxq3LFUa/i/Wd55zVna7dD0di0QcL7iQkHi5OncI3T2
W3JcMV4gUpWaG3dYriY8BDrpLOgiX0O/41AEzzoHUPDPUQEhXUaWdbYxR7cB5tavnFEealgUzfBD
OHT4DsGiG2wVLcHnNXLvGlKykVrXhu9bV5y6mASVMKP4VCYEQ7VShJZBd0rH2MW43DLzpPcbrVCW
UNGSQVQaiExc0Ise4w9zXw+kHkNN3tDQXurbAIJ+tmDtvvUOnxzCe5kMNO0dXHGKdc0Oao8tp3aW
vQNRJr0Z27q52K3m3pBkI5zSGml1EZbPcGcV3cTkS97QyYo3VnI8ouIe/YRvx7D7bWCdnaBR3NiM
EcphXjzb/9A87hIG5V3FOR6yJ9AcQWR6sghr0DT+G/ueAGwSekOdHwC8xuN56XXn+5VNfOCZJRAz
eR9AkFYKkgoA8zGstYZ5AQ0TdZNWUUFpwZhONFN4k+vrGbcluGosH+s+ksfszU7TPkDDH8clzDAt
pPKeFT4XYE+PRXB9ftWBtQBlQIYb4GzCrud8rjE0PwOq5t4l2u+8K3lr3NRHnEa6d4zbmEaHo3dR
N5y0GOH+OFmoMYUZjhj47zjrAYV4WtDb6R9VGxX58olaAoUO27dLAyxpOLjqzUzY7fFlrAvTPLOA
BkkBsPKg4805T+Zw/gDihwEM+9a6syTCTI/v1RhqVDEEQL3BBGSCf8DjMDEzT47MC1wuZ7w9niZn
x4XLZs1dcnCGoy4Nec4G4/qD6w5bBg9eeM79a1Z+1TxziBsFwCRNRnm30JCe4ERPReMRbI8Hzhgo
woaFg4FDSmZ8A44/l9YdlQRmTt4a50qrUZsTVUnuQoqfVNfWVpg1zdGpILU51fmp0yxQOxpIt5jO
A27w7vDDFmp6y/PM+BhsMzhoVoJu5LwmaEvS/rng01r/di04njL60JHI6SPPRVvbAPadd36XwaTb
MauJfDV+TODkhi8iEOx6Do1Ghikupu1wI1X9AGtzoyIDt99jJlsdprfR0IphIyyP5VMQ8imWoktw
SVr7C/IJmI2CH9u4CqO8nkbESVl5UKzDJOpgLO2lL4GnezLjCxGe0cOBGhw5QWzVBNMWV05Ikrbz
T7npYM7sLttOAZ3yQp8cFpOvZIBt1rYj1Hzs+x+Eu3Hm2KtoSz77sb89TK1X8c0yXguG4ukb9Nt4
e+hxlQdVEOgUiaIf2QoWzBWWTK7IV1E787YvUIHC87R66ESQA5tcMze5FtQzMfX5Hu3DIGcri3kk
PrCCJVWJHGg5LGKFWINNUQ2GmQoKt5z0NScj9JL95t8yTOchB+ALUFsuAkzdHvDeZWxR0MiepJId
f9Iw61JoRVXJsupbTUQMOHiqg31jzXbd9s4O3BJfXW+gKd+BCzz35O2GduTcOtdSddq0aytX5DxE
fIciccgorQmY5pxuOOhiwW9TxydKEA8mC6pVZ8+HCRxmzy6i3XliqZsKIgb0qUFWQLIysUgzUgL8
0UoiUoOZSswhVpRMm4IOt5mfrKmZDc+aCapKyIy1O4/MCgXxUqNP5qudxmIA+tdIU2fXhQK7zvf+
lPCK4tt9kXhQrpNAINjDQKl3ZT+0NPXOpBpHQxtbAYDVatTHKgmKCYhuz/FvsyPARsmx25nvBF8E
DxyVPElPpxUBX0PGtE28YKoZkSkFvZx0Y2XzyNDpcVjGCf43IIgqqqEKPhCJejd7TPQmAo0omWBi
27TZYU+8z4zGV2JM+7+iVhrWkwUsZgrJ7SkTJcofknX5SmJtRv6hnj1stV6Hw3wElttwK6kpTzlI
WAIW6ciPhOfUE1VlSRRnz59q8wb7vSDxgVMaw8Hmv+INTLLCFfd8G0AOfXy1zza8ALAy5UjnEP0i
bzqf/a3RgAgOpuHLd2VzBXXzUcxkaa03hyehwoGbG4i4ZAJ1UHU+Z5+mmV5pg8ZF9ChieBre1qPB
HrjnGWxyruGrhtMip1mcC/ucNzSAC6sBRQVr007PKW86gOk7uWSptARqWJmDAvfh69DSmQPK8BVs
5g2GokCPxr+DDvI1KKiHhkw4TScnal5cvZP9uGT8Q8zowBn5v+0sTE50aKjJOWuYN5D76b8+GSuj
NsEenN0fsAXosT8FzGQjzuoar5uzYZTJck/fW61wyhoY51zkhNp9aUsepkjMmCbJrBG6Z5UxRlbn
OckzTJBVm3ndl82Rmu9AnBLvKg/d4gLBwExJgfLD5cO4pvtrObQbzC46pwnHfFPx2S2RHzXTp2rg
0bYpE7aCw2NiSdbrBD2bUrLaeA9DMX4emVyfNSFSKb0MgUZm4CH4E0lApNZh90GsB7agDL2FheQj
CJQmCzGVBwaCLJ+Y+szfdBjCQZp022E24587CzdFFbqB7s/1YxWmK6qs9j2SvYmxHzD1rNVGoSli
r/V5CgpkbcPMOWKV4XZCg4l9evU/H81a6rrFTYz8+YHbgtlizhNzlDLkerW53MUrCU67KX3DLBoo
6NDvSJbDP60fYdQ5KCDfAsrWP4ICwA+tMU+b6lGKtf1+8a/GQ1Rgjc2CkycZcvxEE0pOAaInpeCk
hdhJWGh4sP3C2V0ldD8TA1zAEjyhfcXPsxvIJeSYaPno6MXTNzK/aDMWfK8QrCrl2QMemg/FIa9u
C+0Ex3CCy0UB8EqzKZq7qsO2lWDM6rwNMT5yQqf82JNC9dHOfnr510G5gbUjqtDY795tO3o3X4mm
WHZMN3Y349FGoqH8RvKuSz8es9AxZ32TktZLaCdWt5xliE7IZ2IYhPnIxL1P7jhkPEyb7lxva98a
AIcLW3AAid0kLfetNSUvq2SFvJxP56XXZnS2DBBQaVkwgr4eh2KgDJ1H9mByVs2VoUb78MGULkuk
PKPEGbTVQSh45lf5F7vTNbKMlhI6UXtlp7nbqs76SJ9VpYBTxW7PWlxAzyxppi+Zd7kuH2VvVvdi
6zi4CKZlZXmhx/g5IDiDJ9r3aMkMNY1uKfmRKHzXxmblDcatPs4dIjnp4JBHe70bAXMpg/CG0qRM
LupS+Sk9bhukYBiLa5uHQaQOT429XveUjB3nChFcbEYS1x8sk5vKWaqbSW5Q8u6Dmw9xzuPmA7RF
hio+ptN2HYsqQbgj8gQSgC9VzXO24a7ERnJTM3SvcqkRU+EqOcekDrN55cxc2LegJrpPiKb4uxv4
/AV73E6GGHzz4Oa9dz/tKbh0dONmxbLHKUFzLXvBJxNDD9qhe1zLGZgsWMPYP78HWQUvR2sEQlzH
I7Etypt0snJ5ZHV3tzhDZA+xEJcWUDIJKX3wKaPrpowkAgYWH30U0wjUtDXI2RkVW8LEAeDYBZ51
Mkp8q/D147F9XUk82GMaSCikCl2j6oFd85HBO9OMPfcIxgKaqDGTw8PHvcAFN7pgiJFc7+voUzZk
H+SD6QsH1QvfCuZTFm2HU6AXtUV8H8tB7cH0OlcnEQQcqTCrFWQWmIqiu8AjGPJphSZXo1Oo6ts7
cg2pPNvmcFsHa8WYRveZDUwlbvOGnhOX75Rms7J+yChaK7HztppSbovexDwZ3N+Te6fTR+vG7/4a
uVd40gNMFJjXVETQUZ3x5YaF3UZcN/8zZ7HtOyWfsT6J6KxZKzLA2nBgxn+JnS/GGwU7RmADbwFL
E//iRDM5Co+n0Li0pzSfAFht/Gz933plfwbIxhTuDD2KB67uWzZp9vPbubJlJaERnc7bpGUyQH1g
v7VMfTTFICKbfg86k250uKtAfwdOSqY9n0EUvmKkzUbj7vSJPZAtz0xq4oD/5JnlnMSN558f8+QD
N2J9gfv6yMR0O5zbOsgE6n3Ag2zdYf1ksT/HdGv8mNCEAJjhqAeL1SZ5W5qM9Ik2CwIXhgdZNzFx
uLHzyJzXfW55SZs6hdkj8aANNZPx2Hh1xpZyJlU3OW8AWS4l7wRcupHBic1DWVAP7nasRZYLpN/K
5cyPBdrZPGGR2Qafqqzg1kNfWNLyKLyyQUZPlD0trx1dw9aiJ0G2IFW88bHKgpM1nPO4Pg7znlE5
0xHRWOTEacdBG75dlt2kB105iD+p5iGQeF/9FkAF43lObmsS2rDbhLLWuM9hAuv7DzqqAJ8GLJBU
+2zIb4FFRLkNet4PsibngjInhKSBNOPI7ySnrmFVhbsobFLm7LLLP7nCmxa9Kmi2RIIoTltaRn8f
JLd6yEz3wNr8TuQMYY8JwAL+4MzPYvUPNNDXcCkfTYNDf4zBJpuSTeEc1Hz5PMi6Qsnd2wFQggsE
Jm/nG7LIvyGBM7cWsrZp8FiV4HfzQcMrw5xCixbxFiw4Bip2D2yaLPhx+73a8ozqlFmaUzB76yBy
nvu+4JhQH2HBIiSkVOQ7tTGr0uVA7EJKzHwLknvl5dlwc2vPJD9na8xlxv12rfpNt0Zc0oDGtL8a
Ym0OV7BU3MGRl94ljB2CmOsUdOZ+nvi4Uqh2DnIJDx+OmruLfu0rYzcOMx/UeiaaYaWwOzA3aisY
9n7LAdBvLERatul8DoeUpDX6wiQAWQfYxxjfwbmtWgVwIPMUl1zifth2BCW5vO/Bx8O2qkOayvh7
dWTF663ZM0NRY4MT3MUSz/r06fQW86UTc6wCAqyvoc4BNipKCx4lvf3EAGDCdhtvPGFTDAIFkJqa
vs2jBDdIOskGhFJQrYglDf+z7/IGBw9fcMaN1cWEnQ3UIVCHfHlvx+12i/oznzjACrISpiI2bxKI
SyTbRsTEl6qRnQNac+w1WIhYpQQHHlkrfUQ7ZQiqRkaVTolJDzbTMAWUemIS1r8aOSQiQPxHLpxg
4RKSOZdyVPs9T37Hg7ZkNYwXmKOkfDxKLzM4+/fxhON4s9EgMoko2SXg+1nybsiO5CmH52WX/8uW
FpXD3SMVHNk3QEsdZFzRRnukLpo/9wlLFd8BOh5tgSkBcXAQTvOHQeSES2d97mw6S449uBk1aTHU
MkknOrJhL8wenlpl/qWnvwh2IpQ2DZuGyg/sGFBJ/Dhr325NNKeJKVG7Q/Te0KJsjNaAnqH0m4AC
Y5KLUlWm95g89a57SLjnrKESXA7MchBJik4rYMXGL1hIJ2j23N+QPP0BPqntBVogGZyT8gTAvg+3
Jw1n91ggbQ5KJ5A1cLYFYoSyHGSBhnoDQGHBV8E5cpTumm580mDKeoZ3i85Hl8TiYbCtBnghZ9hp
8lHF4AhaSXBT2ExdrWIrnt5CFqE8ody/MwjLWH4sdAF3CrGaD0gL7CDRZvLBr8VuHOuOdL+HObrb
ngxRQBbPsykQML5PPBX98UgxOerYR5V7pF7Zlu95gtt6O7WwrsL99pSMjJhlXKzQFl1g0nf1Drcn
bjs5aRLHdXjSwE95Ir3LG3i1VazJqiTQxGopEZG1aMyHIrjDrSlPfbwwxyczcUHg/Phl6NlEr/w1
K7d8nxyIOkBarFmrVSidSNx0zXnHqSWSAbEh25T2fbLwNYVYDOFr6+yhnlHsuWClZXlFVHYY7zba
CQMBKnA5izTa72ZuKAg3/EAerM1sdVl2VBs4fanVzhunvTWyRne8Ydp1+5Ixfc2hZCXPJr2n+wWk
RHT+aoplhw0f8WnONF0DvzufO84NS6XFpYwzZmlWFHHpTat44FcVh13ShAWPFRyaP4tffJJfyYPN
dq4zCud533tgo2l144TM0HoyFeKSUyau6GExcmkjvEprfpPD+pRg2QasKM9M5oSJjwy8ubCtFMyp
z90QvkFURrlsCBt+tR33UzU5MGuHmIOH4xe2B1ZPHJn3SKcxAcy4p63QRqDWK2c02BhlgC6WZmQt
yciAgNF3UEMBcRFHWGQkWDjjkrVVUTpU5dOw67L3nud/9Jrmo0gsFgmWNOA0Q8crPCfT9mwd0w/N
MQeTQPXUbeknDJS/W1i5a53gL4GxUAJ2V5ibf0uaHe5zlkUluBhyJlSqlkNmYL5s6wyryFTZm6OE
puzTfHXF0pg+tbpNap6Bhom6yMn0pZ2VywzzvTuLXeUoTkDooDvS3BYcudwPMkIYxDKyqIWnX4Cs
2RLKAQxSjBpBllDFQOiC9FOqpHH4aFagl7PK6L64uIVIWR7vNDI0dRrOMDzNZhhkHHTYeqI6i6Et
qOzde+CZEQgG5mCiV5dp3Zwdlto/izW0TTKOAAVNSsw4l1Ro/V4lM8YK4xx89Hv2de1yB+QZZFZb
fEMIFWcTQaL45JNSEEeWV0t1QC4TRSHRBVZQkq/8E2U819mRKzLmMprgfNVnJCMN76aMSw0XyRJN
RfSBYgftWuHhfQiZCsX3dmYHRPMBWiVqVRZ9hBiY38sWe33o4pY55u2F8ITpKBRhR2Vi4yZq9DbE
gTLJRzGD4zfzT0ji20QmJml6CAwyugDbminXNk6gCYAv23SkAWayJbUOJXjUBPrOHU7hFQRg1JbC
EogYi+bufY0+49KsfvKWlJWiRx2el+xAlrA1pt4htFCeuTSXleD1oOEIjMPQ2+dY+T6RfQMjjIkM
7iRacRFh9BBYuD6rfL7vQgjYCEd0vVV7ZjVcrHvkImxJ2ibGlk70wRy5E1z+t5Y6tIUwICLz7Klw
TUvUE2P8PSftnr5M8mH2beD25JLncKOGCC/eA6vw1UbgQzI6x92TWRemfAcmFzPfWqz2DUi9nSjz
WytdzWVoluy9bWxSbh4MpecmvJxDKlTryyoe9nY4fAuP6d9QmUEMSx5/wLyIol5k2LVEv1BNgsHR
B1g6Vw19E7qWvJ770jFltAvqp2TBo0+OOF3LUZzUXNP5kv/lE6IEgY92uGZIiq7jScbfHiXcvn6C
j7C+VjBBDJPzvG2GN60ftcC2mBgCFV0kY4i11OqtlUMMx1OiLA1tCZl9vOqXBh0IYPuj9WqqB1hl
ectN2acEkWMRIj6osF3Ip9hXtRFhhdWSugRZaooyQkgSF+xVFQTY9+2MeUyOlOGWVI5G17vHxg1H
TQw2lCRInBa9gIe/3KOtFcTKCyTKG0r2mfoZa3mnp+87VCE2ZbY2JQ3NJEffliUsnYvegA63uaMJ
T9k+kPwgkbrMVkUpxAGc7S9tP/R+pHTv8KNuHWC9dSWZjwO2XiAHWae8BtRIEfavWuI2d2tTVE9E
qXCSxKw863vI2OmvWuBB2x+zB9m7bgWyg4SNhP1XgUFzenB20AmrJzsGtQN2KJ/MZ1o4iQGbQCW5
mrFe2vZJzt34ncWFjy6u59LlflYIvK61xJmeQDoeuNjTBVlf1D5pMGFZvgFFBcMsi1cQSYYDGZrt
cc0jD1914dkL0jAEvmSxjBi6HhAWPjFmUf/Mb8pZ0bKxL4RdEP7SHdwwjN0n4+PKXsok7UhdmDQQ
wpj388uhWycUUTjecNHLKKWN3mhLqmXlnmOnZShKyS/SfWeBEBVFDKgof6yJiS/cqoYoMmS8eYtS
iDJntzdEMIzH8F/z2l2FBth90g6aRvoe5IokWmZeUES1wZa3fNAR3ZXUB23qFVmI++2TpT3IHGro
EUgUEGqFtxgMdmqnecFNIvjVB0Q6+dQLE9f1gyDWf/+HawPPu9gf89B7rGXBgrmdBQ5yXC4O+3fS
4tFhvNbfISLdiuPKy7mSx+Bco9YM8Q5J0xtp4fVlAGugTGWvDYZhGJg9MB3Fho9hkpwxevxmSccd
IjUkbIhOvGl6rV5i3x1OLpH/uotHRAjcQD339Npeb02N3xsciIpeRlYuf/YJCGXD8szEgC9v4If6
YRDG3jOPB+gzOOWRrPxG3z4PsOiCf2t9K/ABig/pxS5v77GHuJRbHWN1hpDgJhgKsvBRREFDHKjT
S0ZXCfmWyIK6+F/a+5yQ15Ah8LW2TlZcLMsMwZceiVyooeJcgBaR0CVYjomAK6fDDWfh+pehl0zz
7KSrmi+CDceibb7QNKLy0RtBkZz64H085O/6Hisr4F/HwXUkC1/wGnJ/MbFJEt9op5gYM8Lo+dqo
lkWsErclFQcDHbUZs4PdSEjRUce33DWUGQcYoFV6nwLmg9PeYLZ1Wx9p5/3gUi9WuizMAx/W4/Ax
L6/+/PrSXxavPmAK8ul5nhsnybPXR1jXiOY2S98m+OCf44qSnY3NYSaElHrCZoTlZcYKxbeRw9zc
SfBl45Z9dL14QnH342jDnqaycoywVZ3Zqj3lmBQrfVIUR5nwdyFz7OCwvO96bBeqlSE3CToMuaDA
1hHLWVnmZN99tWCIjrKTcULNWWxFsnpkRjUTggoIJ2h4r4ospVPwq4/dXg2H2OEdNtOM7Uof0Hf0
oEF0hwfr0spUcIX2BXRoCM6kIKXJUdojZe2KDhSAKVnERO3jEsoI8yGNXTiBYVbITFMDRtA5uAy6
PYjNgISF/+5F0Iq/IMbbfGBQhdcE4RT7ovuQxwYwqqI2HFxKJ5Hy4VL/yBwuyiHkDqn3Aukixhay
uLQoXN/7CmFwPmVTWH6eyyG/2sTHBAtmtLegGPJHTbte9Gpxf3H7YCG4ngdxF0WUb56vVD/2MsSS
dcedGN2KnyfnR+QB9/PMDK/GbA2PKrErrGRgx/SSOTIS8xsJ730IAVs4XfUwbf68QH/7ufAgSTlj
cA+KnttA+XlOLjbTpDfCw7i9njiJbsES7xhq3MnjSqpK/F2ujZnoi+EVQpaPacv+s290a/RYJ/35
c0W/+BolaWpIJGRoGsVhkOq//+PUR5Jblrudv72R55tkMrJ3tCe9ylvgTbx6UHtyN2e4gxkIw2ae
YYjxEDFiNBUrVVjdHAD/njARAra5o8urLgof5ij5GHT/pXxsi7TLesxeF6hqoE7L6ou7BIWgSFhq
nAgtujVHQNkDGDj0o/Mgat5buzUsf+aKKdTUvjsevY+NzwgMmog4EBDMb6wNG6wKqXgUmaCRbteC
HPWqS2XWj3mchbDnjNsmBLQsWP+yh7b+APGOctHp6Gswknr5Of/6/lM39ePQBCEUA5+X+/NznswB
kHYJc85DqFdAoLI4VCWoJyDCusKqB94vWOil/I2sZSMfVUaFuvis+xd3y5/f/6/mPXyuBNquPpTh
Iz7zamp3I7EYZZQgEcXmxeMWx/PP3uR4Wyn2TtZkucNwkhtb+eZL432gu7se9iQUDACoqffWr7Hu
ecmY7DePzAtCbh2XXePh5/+8IInq+ODionA/E31kC5KM61UKBCAlK+/BpvPambwvspAY2MvZiHdp
Gn10RjzAJOsNMQULec1/fmi/Glyl4GRR5CZe4AHfPzfe2pqU6ccOn+4OJ0JZpgUtmZmUP1JLyyZP
B02NudYgkEgGm7oqVTVI9a+bEj+WSzmVStNmie3S3MobKcihlc7tO9U+E7UD0b2IBrFYUWng47so
w0rN1/78lbxfPLvwEYxdEyZYcmLmFD9bB9NY5R42Hfk9uBhqCuofgAIB5Axnrwz+pjOpMsZDWMGf
r3secv6trByDI9R8D2mGem9cA7mBLmVB6lQqpF+sRJ6f7zg5RSYIEppt42Ig+szNySHl3RTZgq+w
9tEW3c716bzS+Z674IXYqciSxkoGOp4wOmBF+Pl8r56scMfBB/LF+tF76XM9e34bNWW+66fmra0f
yQmAzY3ZFe6LFToIk6MxidObyHjnhwRY1tKnG1CWIMQ2M5qYSaCyHhCOmOoR4sZDPyI/ZgW1sD36
+6TnDpdGWE9Wq7qKXrTxeukbPDuh+mwigKePTk9WfiNUCZDiuKVWbgVuxmTl7TOWlbWfzukAw0Ud
x9u4MVwLL/VkX7ZSjX77uULu85i/XGi5P5+c+GLnGDWTBVsHSH4z0NF5UH74hsbJQCHOyUUGpxSW
HsLgm4kmvl4ZGNwfpiZ/Uw+UHYGBLWTZpCfSqaIt8gzCcTJC7qpL2PHJAPMIqSDlT+wc0JdTowCv
P9qayZLr82P2t1EUxsCYUCyHOhKdyg3fWKfc3IGlHxAVRbQe1OOU/+YvwHNOSDVpvPHzwFTCtjvz
GL6xMw6GilxyGnfpwlW7TVQ6nyKtHicfzr11JqtGxvIlJCX4yFRvyoreYm/4IG5BAk//Yl4oQye/
fuxjBiyvYmTQBeL63duTArJiKWJk8cIR+EtHoH0YJeQ8BwkNEyXEz2+lH4aUD5VNj/JBDoYdEDoQ
Mp2glGBCjUTrsyfcv03f6j2dYEk9tlXof4qbFkLyVtSXhKBc/x/uW/O7ZcPF4RqZW3KyPVvOVZNH
VV/u2rfzem++1PUNf+dH+9N//B3Um79yl8/8758MhADZf8NPTn8l8CNvAp50Q5V8oX9HM4fNKf/w
Pz/K9ZTDD93NfH/6yUDi83x/+is43vPXMD8GJWNenJQIdLmZi292KzE8L3Emu372F9t+Li5OPybp
NX/pILA/4cd2d9EN9wBX/JwfaUCn9V6TQ/sj/8jP+TX8ePq5M+m/nv7qc/4rNuoX/MR8sf+kn3a7
//0REwMYERcvXDK/fycRO9nD8A1Wzs+LZkvcA1Pk7XTEqDiHF/i+dNfreKbwCSg00VbJ99mKqXSR
qlvOAQQpAbgvAT/5uzpmlXwk1r1DB3su7ytlV8JDv46X5WnMlm+7PL9Ujuqfv8DvVn3MBMJPvdiL
EyqAn78A6sOebDrOIuux5zAPCbltqOKkY7CKxyGYCLiGu+LjfUrwCwMiRpS6g8hWV1Gq9h7611ef
CsDy4P78EX+BcdiY8H4CfA45fymcnn3ENhuOJWMW4sDz8PUclw8CLToHJEuh66iebnTlJBPH4lBB
Ucl7kAXcVgOArwGfUtL1btSHJBMG0owiZ7B+hGisTmzesDX8T1+vO1U1yQZGjfHEte56zX7VJm/4
oGt218MkiulvfNy7cD5I7+XDOxXa+IABAxJjPsqfv/8vRq36/uRx0AYyxvMoH39+RYCXcZ2l6fGx
jnkLKcasBsIAzYuKg5q5i6ZGMkXVF4Qsf69qSxixdR/GYldZBX/+TNYB85/gEoiaAfOAexMnMSvn
2TvpWRBdvJFIhAXRg/zNEwPwA4QwAIyoEQhIH7U+3phLqxm0D7udPwcD3J2Sfx4oE2ENyTfXkHqn
okvFlpyT5fHSJoBJGFErEKArge0BXdTaCLDsO9p/DtkpSW7+/L1+aR74XhiT4vAauCBDxDX9/KwZ
oPfEPCAODhYw3X15MzZQ9za86Cl15zy5mzdSbFDPi0aDTb9SoaS3s3sBcKyiTN4MewH39j9/tPS5
ZysfLab9p6WNE9dwUf380eCkASvvd+ad6rEBAU+O2SYiTZob3sGEeEt1+7AP7+RkLGPanUku47K4
BMH/rPsY+xRmSCHldxIBz1GL6c2pPdZAWFeAhQeJyqYtvhx8GBfMmepCofPgYrwx2QED9D+qbw0K
RjTy3hXlSOZ4sqEmHQbEGH9g+Or6RSoC5WQvjFFLtsOr/D/3qJaskFSjGCKgbuK/AC9oyHQcah3X
6J+YLVB7sMDrHiNp+ul6YZFzRlJP34mkdqrMcf/FLB2tx5s1gs5GZext6/Wxv5IvtdIldB7LMtLq
atv8SFoz+CL5Dzhza92NNIuLyc7lmd3GWOzR1oiGqi/yfzh2f7k3eJlBFALQhrxRdvXPL7M/TlA+
otDgNs1DkXaJqd5c0E7hSc8I6d1AYucMwcCK8ihN67Z9W5chSkz4aIhViGJ6ehnU8dSBPtvXMUA5
XkEhlNgwebb+/Y19n/DYMSI5mUIzYWQZcIElkAbnFWIBOC3jkr/V1WOXdzu0x9c6VZkIX5nUv5vo
YmQ+3hYkdGM0UGJREYzRlZO9tCN4ZL/5tJxBqRu5gFCe3TL/gHqq464sDHOIOzu1pNVHAIbbNrQX
fK70B2p3CDwWFIDe8D4K3c8CfIkmt7ZVQ7jHemv1oLvhvi/jf0nSSCemQcUg33J3YNxNCa3sRGdG
FymTDZtjDHzfjYA+cwRcDqSe15wQvqhCwAuYyyctJyFXhi55SfM6lFBcrFh1sGV0nxJpaVo0QlV8
O4bU1n4Mm0WJU7D0aEO1A9KhuXQdho8m4trqn7phes8I6DomWkqlpyzCBlcES07JjGqeRoZbErIb
6h8GGnlEluiO05YGi+zX17oGa1hTATbNmg0OjeTmkizgrd0N/IYe9yTW8xpaqN/UVjx1RXwBqB5M
t26SnLaAc8+2Dwu/yV4r4tToVQXO/eRHWcOhGGaR1rdaL5Qgl2rzxPrWW+pmAKwKIDqt+PfT1WYY
kHGGze0KpxdD7/DFs/03qwVsPGTXpXioub7++z9Wy5SO+3AuF/duOsyPRdw8dZP/mMcDwQ+wEIby
TbId76QA1wOQJAkO9u6sdNOz/bzcakahi75f/v99qutZN+fAMAdiKTy7TONDPFae2bt3Q4JPberc
1RsTm2V5L28gzKv+QrZ2q1c7ExlR75HR0G+p+7dVCZdri0WFiHd/vnGsj/TPh4EHfgK8FHmRD6j2
/HONOZPzZU8tSOHxH9RZy9xe4ni2MKDmIQHxMCK1+d4RSB+x3LoRbB8NEghJ9UYXts/FH3PtqEoU
X3TjOnm5WPpNYeK5nu9GfkSlGLv2gv/HS96yOViOXmJwjseQyRxhitgrkgNBRnJJt3+3W2coIHl4
r+gzPwrLM3czaIZAzEFRMPhQC9uhS4e53HVHg6ZVDBn+tDORZoYdozAIx7o1Zj+B783ZQvUX4118
aXmrWibwYl9bSqx+8sJ70XN//l5Cj28YRAyGKEN/Xsi9O445sWjj+/hYP7iuRHdjeaNbTrdHEFAV
chkK1kowvD2TvFWhcpoLqMatq+JG8wHt2ZhDKlZ8DnzQl99G+LtPitUZNx1u6vhNPmtZpyzwZ+KJ
XWqkk7GQks2C4Qjtbr7SNvf3sJ3lbaizQgCYOCNkuXWX62E9y5oU8iJvbcH6ZAPO3s/Bm37zs4sa
r3+LfMARgT42Q2moSxadz0uSs5Fm8/meSAyws84/TXhtciSI8fdZwgEmTF9meEAB70d7S4zB4YDM
2om/T8DKZKu71X1QwGdDODicr17GpN7MN7p1gx2uaFUPc+zPr/bXdsz1dJnR5fNyaXuegYEtEtLO
JafurR1L4h+r6ky1dJLHt3AMrtTUOEPxV7FSfPGx/Xg438+NbcgsaFlQtwBtOQ4iOm6CFz7fr2co
n8+LYhoStMRB8KxucYIC03y0Qhb0l79tJ5tTE7HUougDtuU/AnyWDOZFs09lXHFLAAFSyPNSM/pG
4esywROh4IWPplb72a7gGOX4RNXrIdl/vtaStNkNmDphMMMkP54+q02Erwh/jcJTxCMNs2noTmUk
5aT87PMeWXKMo6H9YBpKQN49vDSMt8j+8w8XAESTtqUN+3zLMouJ1ghByZ2EQ/O++1av0AxSjiiV
D/mRelScBJ+KvtedLH0+swFdBPWU3U9Z/+AOy7VZgovuQATXnoqemA51KHLvUf0B1f0aIg0MJrzS
COuR6hRw7SHMvA9aQba+h9PT7ejAMGbBI+IhKem+iKTQaGZYwlsdB0qb0fhefELV+lY5ZKdYHfB/
Cd2d80OEBrP8N2lnuhy3lWzrV+nw/+qDebhxuiMOgJpIUaRISZb0ByHLMoYCUIV5ePr7JdS+TYJ1
hT7dEbZsiRR3AXvKXLlyLSRLQShODYeNxPDS833iClBrGlA1yLIXlgDOsyneW7bV7VDtCQT4F/MQ
MQcQNFj+a59EvBHWQYqlAsZnceWMhcV1eCZKoqRwTlFXxvGwtvAnhIohpkcSAZ3K9z9fQ3N4u5wm
0+TSIx0FlJ/Ps2e3R5pag4qGdXvXqxbNa2DrBJFzHVHBB436gbxoRyM5srj5RKsN9IG+iU9CHJY2
E2MkHcNzYCYScL0oMBik1x64lDAYAFGOm7k4yg9wOHg5tbdRS3JEvoHzsbKrk5ACNLGb/ImKVaLr
IvjOp+Hu/OE5yvQyxSJLJYtZDoGNUgQiUX4mr4lovqlHOekdAEIQGkpNkswAX302LnFw6nFIiSFl
4Pxkk94JLG9DnU0dkm+4404FD4NWHcni5HrDEzUg3d/NQRqhdQVHpkogkequtILxNIVkJHT3Yehj
i0O0vDNJH1A3Oshi/vkcXUnRNRITMk/LtHDRVBZ5cBW3pl71/Qh9iC7gf9isScA713OpK8Kt/ST1
PVmKEuxGuRRRCXgJkhG234sSnPQU/AveHHI8L9YP3ikGPlaEmfQ8LCKmjt6R6jxpCia3lMkiF1Ki
eFedKv3t2ThTJCEacZEAIt1WSOKkBjGvDCmgTW7/dCmUX+ckV7qGjSr7FvbnT2EWtmQEKNPGwmlF
+A5zd+QsQU2kBCy+IzIHApiLpxGsaDoOCqt7K2bLtqhB/HwGjDlSfvmYOn9IjZUJcAxbWdxS8LpM
bbxY6WNePSatafvKILKdBRVzJcYfYSMGghaAPtdybUBsRRE2+mDQVPMxH8v3xWh+7lJgf6Wli1A/
CVdYP0970R52shDdIVskbKJfHbNlMWsoSda4Pc0icydpY3boD4FXhd/waUSqca6SiN3j4UzD6b3S
2FPCe9dHkjNuhHtlbKaHXoOnOndOOEn4VVcTj8Mk1D2ScBiFlzy4bE43ll4dydCKj1V3a9Waslfb
/tektIK2+aNr051lgJ1sx8mgwbiNjhjhRgc9Qr9DorxClOumTvQdGmo3qEVWnyAvZo+boq3O3qbh
y5WEK3afTnuoxFXkbWq0liQUNlCGMoiLb/pGRepAzRI4VLwGEaIX1faBePrQ6e6IbHWJXcoZJURO
fOi4Hf0/0oML3okWmjOIzl4Ms7OOAU7oI+c7INU6aCPYQIUmBB1jVnOiuVhM3vU9tZA/Tqj8k5nS
ntyPIJvOJFRQdE8ksneEenwKz/E7wGyF4Mzp7400w9/cQaEDKYjaDeEIKYReTos5a53QF4CrCXLa
RUGX6AZlHWODsEMIxTGy0SNFKRyNo6yDPdecxnvHmeobYOYPjduHu8nYaLQV1MVNH9JBrWjIPZ4r
0WuTJn5mitVCtIqSAZ9q5G0bA3+OHCYA5CDbvWnUGs0ZKDzwkpKjkcIuhlV5fueY+MHDZkcIRMHA
gGImT2kQy9FISwOPCN/PSqziaX9Q7IS7Nsl1kmcbaq1pYKjQQg5xCvRQZ4OWWdhQNMf6HGaoYkml
K4szv5BuAluUpSjJ/dGbA0pYo9l/FLVCmGYsIfoizwoMfbnLa8eqH3sdncrZvGd2TrBVyFQi/C5u
dQAEOviEaewdvNJrB6a8BtaNoLCLUQwmEUWMKfyES2TPJCoW9JC+Rm2oRr8X02K0udBFpJWjQOMi
0hGlhJxMza+kj+JsIGjhVJCqjRzWdQl145CMwJ1KqOffT/Sh0KJYZG+aNpl2Ls1Lfu2a6MZWwv6u
pXFCerBgSoOKOghEn3JYzme9USCZux85OnT/ksHd79I8xfkTPpaRKM4RZeDYN0K+rU4jzF3DwXxC
c5IbHQVDFM1YmDoSCpx5WwWg30P1Rn+TpdOu6qYb+jDgCKfQdM8V7RbUdN/PHeaIRqHhYcYoDFc8
H3wGerIqp0afTZTJLFZmHyqitQbZOFLJOWaNlyhugfhOZxbS+UT7ECvjskWFI9+V7Fi8r9CVFwvO
aHOhs0VWFagjJDe8o/xZJwoRp4sf1oXuJ2WLyqIL18xQeXqbnlL5dLME18nix9JqgFmJyAm1qDP1
DjI+Ee12BO9Rewv9HC+jDC003of4bYn4yQCPP0L/eluF58v7c86fCeQadVRlCzGRmH0ATrXQ4IBM
EABV6puLqWH60mvqja2y9/SWqvwZ3zkyFjpIQY3pyEDdem5yt+3YFjtm+1FXCfpmA8pUnnLWtZjb
Z7i5xqe5L7ZI6QDEdLje2gYSxZNt0acaIngnvs0oPcDU61Qkdeb3Qu5Nt01HNp2eMZHgKABeqgUw
KxHnTFUOl4gjXqHHcKbL0w8aSStJvx2qCvUB1vqseFKXNG5PIuqc6vzSSV5xQooQ1VCdvi9RyBEm
c5RLiwuOxZUuR1xFDdquwJToHkKdNezuKiyud+nA9hMDCFTWeSmg4wfHoF+td0XmWm5OZRLIQKyn
nAtfOMe2c5y70iTvqw1RBjZZs10jLPoB3/tZtzOa+HHQsR+qklmnAQs2oihns7+wyUZQY6wGGhBF
6BJRXNooaWGOLD29m0vcYkzc46nMpkQn16gs1kVeQpuUU34WAjVoUghqMn/Yf5yHG6dH90BnA1bM
a6BHVDbFZKQY+dlTSP1h4nqtXJicsPBA1ytzJojaLnsETwJ4jhot4bOII1zkwq8qmttE3UMsCgEC
6CrXoOuEUyvKBhTuJ/DoyeAiqDQ216RzU3ToMX3YjBy+CKnTYpCal3qcNsnpsW54y+KUzrpAEyfn
ta6FIK8CLZ3ak6FTEIPnxWn4EgKZ6Oi95GanPAglE1Mk3J7JgAaJO6hkgKjODF7RLZ1FawfSmt56
nOMuCgLiH1/nlwcx4J19JTIsHzHKnEUPBy5jKn/C5XbOaMFR6ew3KGZRnPiTzmJ0tPvArKvAjPiI
YFpE/hv6qaDq1VjFTOBe8v4KmGYpJknyPT9/AXO1ZxmCUXijgMCcQR1aZLu2BiEirZT6nUTaAqRK
1iE9U+IjrMDVnZMLshOc9344ZUsHrbQZ1xOZJ8IMojO8jy6sQ6yb5ekVJ6eT1Xh0EJqb+2WlqFVB
ghVStxhyOPS+cURT5QGCNhA17mAoSSFCeNzSQSUMqZn9QNSfrhqPakvONkUJXVUUzSXyFALdYtI3
elkbpybrnwRUFqbUKUME/fJt7mms6a5Ee+p3wSJQNd1LwS7XqrvkVHymrnoQYBdJu1ksVABeKWfr
2fnbcMoeBOEW+FzyoRmdAEKT4qmtwv6F+/DzuZsZuy/nbib/QEvTbZvCxRK/wxIJ9mp8uZesUXJ/
WZvCoIQI/tFq8i+z6ZDYb89ZoXgLkXThTn5zgsoplVTJEaThwjhRGe1QIcSiyRG+Jwn7PS5xgcAd
0uMh8yrSzQ6O0lJ8IE+aS16i4iWVHGU07tHF+9WwaRaiO0mEFgAQt+JNM+uHJMAjVNvOxE7BrGZW
C4kX/RSmmoMQd54HshGEothRjkTrbCsDs0FnU34xrDHnPiV8t3HcEM7rvKLwAapU2qPJ7kULQo4r
MoUHQuhPggDamNvLItqY4cefv3j9dXpmgUHC7nEUenYJ7F+eGtWptU8bOz29pRoq9oL3Uh2cfQR6
LqdZrlw4BuIGeyJshNweUsJBqqhWbx3ab2oHUzHSLFRdCDsBK+bqNQC4LC59zG/UGNslECU5BOjr
+OOkUslgs4gJ36xtJbzdDi5RBS7ZGfH9zx9wht9erixXyneGpdDSQGK2gOewYUzDIqfGKn2sp5xC
V4/bMX3BYtAtCwpa59YQZQEh584gh5i3pD+qRUKMqCNoHyz5mZaSsDRpb5fmj1nSC8NVY0KcA8v2
uQwRikQanu2piVlfDs7PU0kyIyISgi4LM6TA7312wuRcTTuKqRTWfv7UV0BT+DdsJYPiiYIc3yId
RSGnjAe8Lu7lVpXJczCTlO47uGtgtjh193h41DjICywgPY1SX+tpO+DTEweK+7ZeQ5SWVk0BpdaX
3pXCqutSqjR0+L0g4q84fxs9s80mAgOAYeLkHMEnPp/KfzmzDVaFnNkC2YtDm9w9wkoRbUWKZ/6M
Tau0P2IPLCyzFJHkLmcWpZiyXlidYfnFMnr+YZcHLW0XSUuXpvpOuqil8Glk9W0Nq+lPCm1fwjBg
iYmTZmRw+cEElUtVllhNPQSc8tYQCUpBp+Yu6jPLjfWuWJwvLCFRGkWC7lgo6dGNsneOSDrN5BuI
NhPAWtkX984QbtH9CubqLepxK8tGrshXT8kxwHnABWxbi2N4MxC+xUUI9enPKxTv3hlnp9QtBYYz
HBTRJBNtw7l4IiASRL8URkRlSGy5BmLPdf8Xn0mYh/T9uKYB6UdbxjVpCXilXaz+vZA8nBq0FhR4
Fio3Q8tzzfPT3GczU+tBUoWyjMw9OSbrGWq9FAY1q9hWjr0TjyW7l7CZYvPPX50j58iLj4lzsMY/
VN4dGuteUZKSsACHt8/3sjhkxwln8pyZN9JwWLeEYNBPjDOrmu6+vvqBXp7pv3A6ovWOWJkWm2MP
YmiguCZotRisNw3iZSwYBBdJddkKCZLMPbV3qUqL9J2U00/U4x0DanE0kiFT6paKNNioVHrkahTY
Wjgipx7byTyB5eWSMqbvRcQUHVDCegeiq6s/lu1lz51KsgKRAcFCqbcLWn3OUQGU/xF28hztQF4u
8uQ+5cjUDQ4Q6ldyeUjDmFg+A+HeRKhkCWX+lLafRCMMLutbW80n5EG4lVGDAgPrkntab+9+/Ilo
pEoRZOK5fz452iuikEwOHCb6Mgwkx2di9zMQu8rthKZ55cfkSI6Fry5g5EDRoRMyh4aXsQ6h5oSf
YAY8zToSJfG57wQih9xf8NUf587shsBpSt/b8CcKaShNoZtVIqj9889sv/7M3MwO97LJuoHfKsWd
Z595oylm7yrZQCrPJ8M6wq/1CyaZtM7+0LjFGAdAVDx3FanoKMP5NoowjlRyskM0Sb4o3QWcqGuZ
bWnEQlYE0ZxZSLMAEZvV+GtqpoGKtu9j05xC2CuJCeUSGERArJnjLFJbZPLG7qwT79hRP/puVJwe
ZqB8dmMpUvOjIw3zJ1WgLpTDZrXpyKKMc9ZE2iwcOJsRB5wXogr+dp4krVTTJmg3zYNSko8VZImo
Cs5VRjJNMW3j7+CwmSbTHkUPoCuHa0ABBZ77hkj8SPDRxZQatjSMpAhqpulZCeaceIbdu3bz+eKW
4RFG5xtEcE9+1YkaF1bJP5+s1wi8A7gNl0eh+gw5YEkSSqtG7RXs4++NkbuWAEKOfimmA23suLN2
sid7ZGtOqF1KqCrg1J9EKzvn+cWu3YZ8P3XcuCuf7lWWQI3N4PPBq1L5xVlEA1OMLOaF3vR7CSbD
zn6fbKBSIf1eJ/bjyeRFShR91gQAUqL7CHf7uZIFsWouLFECq5rzg/Sd5rlyd77UX37+Cee7/vnp
6aqQlVSSDugopDPq4hPS6aqcjRB977OLDsHsnzL7RTsblGAiWwqqaA/uzxisgVEBC2DCi/MBpyWP
Qbvn3OWfgdvMehAbcN1As+psq5WTyamLDnDfC5JcIUi2kXYdqjNOk7c/qlBOLT7QI9PSbE6/z3Zi
CGiiWa0Dyv1wtBjQYDmhaYtHE0Lgp0o0HwVwo6OwOZ5rEQ8Wh6+6BzSICrAHyq2Ad5lc+mBNNN3z
vWKhV3FN4I2GnEcqQL19dp1gqHINcmFlP867oKBBF0CYb5Zey0oFlT6ZsKLy5pMIBTsanUMl3Z+z
YPPJxRAjRzWoRgcX/zYIDLOzQJN8KdPhj8qiPcUWE7MNyFSdUTMQwu7mzIfFJOfzz+fxVdwJmQjS
GR3WNPDQymEu5nHD+DGase37P+POmgnBTQiyAl6ykrudRMXQaMnHJElAp9yxug+SW1FXuYvwSqMg
Do0HqECa4dapIq+2qot4PS7TbAjDgmXkLj5iYZXZ0FRW8T6auCYvJAQayqRixKQAI0vLOwUzKSvW
Gh+KxoY5z0dMEi9pcCUQglk+AHyjO/+veSwuaTAJvS5niKA5i0oe3TX9Ri/65l4KuxI99BH0FZow
UY46uOr0cVYpF3aI8NYMXC8kEA4xSWgH921uDFu4Xh9ic/okiYeUGzvq2iy5lYR9wTN04WQoZIvE
prxNKe0t3mKKdLurt50CCEy984z7GAxbGG03wq0zWlq06ISJNo1PLWFfl8LA5l9w2h+JEZlyxoFS
9sG8AP/r2/B/ou/ShzhG56L++3/z+2+IoldJFDeL3/79f9q6qb5mydfiL15bff/a/uX8x1+emq9N
gqjwt/q/5Yf9v7/895e/5Wf9Y6zga/P1xW+2RZM047v2ezU+fq/brJk/BZ9KvvNf/eJfvs8/5f14
+f63X76d26KRnxahoPLLP750/P1vv/Ay/+v5T//Hl95+zflb/5NF36vk6+L7v3+tm7/9oqp/dend
p3UBAXEEDiTQ6b/LVzbOX1lSNicsBy2cTpLhX/5SnKmt/e0X3f4r2wCeHa2OUGxI6X75S31u5Uuq
81cEI1iHqkOLJkCR8cufH+zFZPxzcv5StDmiUkVT/+0XStEvomSbrm0CeTJTeDwKgbK7IBwynWGV
n5KbLOsu1ccWlPAyPE75WaM46sGpC1PEhKbNOfqUI5CZVgdrqDqKjdXpFOY5igRau0kjTFXSTKu+
j5pjNkbuw3xIQuVBvVzicbjdZGUWWXvbjriRvbwdk177Yg5u2RWfY6SG45M3bLSBjr2ywdUrOlIh
OQ0IIm9Qq1PPaWnlfmPWjv5xdNFqi33QxtywvWmcXLf385EqJMLQODeF+IhkI5grwKFWKvXWSky9
jANNb8rkNy0r4xqRJjvs2s8ahbU+9fIYvcWgqvW62E5GqRW3Vr45K4APKeJKtjfAtIixVLts9K4K
IiNVsaUvDBhtn1vkn1Fwnpp0MyTHGEtAbfQQX7brW/b8pToqqpKVZ+pR1nBxzWAyESAzvKzN0sK8
izTqk5XvJKodI/M56Op4P/XQURDvS+vBrTz0jrMajaeN1Si/pwXNtkzE5dB3Zpj/GoexHe+xglMo
XWWizXAcCVvj1svMotfMnY1KVHSCAUEjz+4yZcr0DrTyrL0duqLSpebdxbCg00g134/MgUF7A5bA
T047hNZ9ZU3q1Hsm2jBDss3MDQJ3FEINbFx9pF/aJPfHAn3tj0rHhz1SfanyCIklDssdogdRFPQl
8kt7vZlcLNJOZelccm7Z1rSqrV72Q37TmqPaHOPW3bSlZ+pZleVUSEMr/d2uMOh6GCH7OI8jf0Et
6eYlxrynlf9kfyCqcIv7rotO6se2sNNJ86DNXibfrqxI2rrGMZ8OU9bUTeshxenmpTe0KR06CBaq
uYpQiBKdjs0mrbLStxH7aCizmKN2MiEjm5Fa7S24MfG3PGuJbpK41y90ByPG9naiyKu9NZpQnayt
FmII/Dgm/LSjmYs6NdopKlfBDe2SmW5Bj1X6U4CFWRKXt3kf5ooZmFq62dQUJs+RfhOHaW9t9bjJ
hzduN7rdrRPqWvehLBD9D9CVVJ3IKwpcD06eW2chdPa83MCbdC7l1P/h1KZpdHgZtQ1hZF3xlvm4
agufh8T9FEBy7pN3Xd1ifF2MNSj5plRj/ddYCbPsKbPBERMP7F8qVvAaRibwpGrxJ9WYsrYOqipK
R9fLdNfVgksMU6ArU6SI0HfCaoq+/Rpf4TetY2Ul5gSJ2ocI8jdVcjyNtDG+LdI2ndB4rVjmFJPy
vrB/b8tGvWhe0w/0L3i4voU1TGarbp4Ksz7bNxYV0cK8L5XNxkjeZUgoKPR2cAsgp+jgoTO8LxBq
O0WYRUx69DZKHb16k1zqKru5pIlFl2xsFdbbFpXJdAep043+KFI3ryjHp6ljHzUrRd66SpiMtziv
6JXm5QMCUrGfbMJa0z3XadI0ftsWUxEZ/sZh24Q7euSG/qMe4xu3bWI7tLbDVLiwJ2wnnLataURu
fsBxJqm7QFeRpB4JNtlRihca1PBMr0n5CbtiGAbLhjCqjKW55Ui0S2IZo0OX0TdTDmJMZvCg7Iwy
3Y2ONo6Fu4ud6nIeWhYkho91RX1bb/kWr1HiNDFPCAVHev2mMRG/+B31+yHaNQqV6reN41b1vVmi
ACRC+ZsBGR16RC935GNtjChJk2+0HQ4u3eXxohPTP525KYzMi9VLcrlJEH1Vb1r2VvhOiXo3/Zii
b1bcJ1XhpG/PJe292FMkOtZOzLmhGR/CtNOn46jahZ579sYui10d1omJsUOSsFmeXbD/uMee31vq
y1ycYJG7z4Ef79Bkaij2kicfOQS2adNnHvq/W8tPtsOthZbLsd+lh+rO1b1yhdIl4dM/86HXAy6S
/wYFrnwaGDDubpPmc2Il/n/4SItI82I3Z/2UDNRHfHVn+Bmix57xudrWR+2weagbL/0PR1wSZQsr
GvqqYEQUui7Hyw5Cye/Fr8p9+6Z5G283D/aPWPBFKPhi1lZe4lLBQYMEDC7PS9wcnL0aXO47IKf9
cFMeu30UZKUX71deqpTbfjJtc9/mM8xGTZDZq+Slml4X2LvSj3dWMO6s3WVvHlfGuv500P1Q0aRz
asaPno01xED/ZdWBAe2rYzv43W/EF7btXQ7NFtbCO6r9Z4ra4do0Xn1GVKLIn0zpP12EcI5WF7Cv
8DT88YxZEAbJ3t5rgXK79j5lDS5eJ2iAhWoFwlRklIs1mtqZ0lcTx4Sxh1R2aA4w5XfaoV5LZq5s
b1VH1wJJIRNdIXPxSHFFR1qIX9H8SBsvRk3bCwPDa4P+jb5NntQ1nF1w9OWDPR9wsb1BCZrMxRPE
q4L4QftanrzzHktBrw/Go4a8so9a+F2+cqZcO8VUgESWCgIgtEvKa3i2YkK4lzHDypbHS86vfcQM
Go/fBpHf3EU7fWWJvlqh4OEkDlSnSSlYootqAsZo2cVOcftzNVSPP1tpvwJsLQRNOCZlBI36gIqy
DamorNVnT1TaeVnkQ5V59Tbct1+KJ675ad/X28tDsdts1UfnyfkEYfdIaF0FhW+9Pbe7lX2oLedS
I/t1TUIcfrVNa7FIGzxNhjDHIvfHW82C/HtzqANtd94Vd+dfV0aTpfhi5TCaZbB2qOpxES37+9xQ
sc9kYFwMx/qjts12xkP2tNkaQRt0N5MPjLXXci+MvNXTdJm68a7BoTlULDaIatuLTYLvkz7ZZ5aq
2nY+/oZ7Q2txKwRvVe6LptxZSXM7Jm4Ag3TlyHm1W4TcrJuqLUVCzrrFyKGNWnp5akmENoZPc3Q+
islAvbKYXm+PxTCLTRkrTRd2McPU22knG6TgAKfsdVS39dMmaFfGW3uqxbpJs9Zw2oThYhOzbp2r
qboz9eg/e3dz2erZDlGoPuUU+fH2ro6jNDQetGyl9LXAguZd+Hx+lruwzkMH1zPGMPbNcUQdgx6m
rb1tA9Vv/On7eDAOaIYe+8PqifbqLqILj8oOeo5sPJPL6OX+x49k1EP3fPKyN9lDvg0fsAXxy/fN
HmLfyot8vfEYyoHebaNrAba5ODzjbsjai8JQ1JH8Tnit5hYhXm80f++0cmVtXFmLjIbgigkuA2rj
LBYHGfxktpRZPOVG82M/u6/uN9vGs/fFY+NfPhiPPz9WtNeLkfZA4gi6PFxdBYR8+SIvZhK2SZj9
OV7xVG187SRH2Y0beSd/8FUf5P1euaWQdHrS93jXc0ltCMG36sq1MZdKX55xLz/Mgsil9JKTDLms
p+5YBM3GH35TPle/6vv4kN9vEHxUPDjY25+/g7nG8LNhF8dMNgKGwMplhgN11x3rPeFibBxdvw3G
AK8kyMDdLlw9dl7W3GX3WARRoh6BxoLzKp7aJH2YkQ6iqbyrP+42Xr4dGs96SPZUfjnPuz1evvmv
K8+qvbpGXg66OOsaSDfnCha7Zz+pO207HbSjuu8D3YdIG6T7n4/2Og5gMG5I6gKWobwKr3IkSNQI
0UkvU9/2BpLuRr6yX64sX0aQqoOjc0XMy/vZKRcXBv2RlMHptbjDytAPLd3TtLUw8coR8GKUxbqM
zPyiFzmj6Na+st9EI7SgD2egM1V/yNqD3Yf3HdTlkb2Tx29K++uwKf3SuTebXap0K+eRemUKYfjo
jkRXivIq9mkiSLO4IPPMN+ySXXIDaumNu/oY+cqtvhKxXnl0wA9VV20iR9pcFucD5iKWNZKMe2as
bMv2DSZavlq1/qV8tLW1xXllNl8MtnjP4DQbAEkGi980gb6DGb3L9857dX8+ljtc0oJNsLb5rw/p
oEII/m3A43l5/mVF3pvUrXi+DdYA2VEf70LoCD/fB1cuSi4pWaHSQy6Z28tRwtgt2lNnwtXfhu+q
zsPF6KB65zuYBIfwyd5vbs6fu7vTvfV2ZWC5nBZH24uBF9sd44W6iO154B+Rfxw43JWZVx65m4O1
1XLt+nox3uL6GtT20mzmB61IhA3Hb96rhwzPGVKqjeOnkdfs7bVr49qGIBWwTF1hP7jL0DgaFd0p
M86X3sfq5U29P+0hvO83+1MwrgI0C7bxfGzTFklWSt6hU1tfrpg0HnJo+6BA7+yg3kaPklClu/CN
8fnyoB+A9GlE2n1TD06g3Evmqm7zHQvX77a6r3nxlg10nD61B/doBuWOqClYha2uhEcIfUPvJFdX
X9/q59SsKIDzUTaHyxEay014qN9EPsL6q+HRtUtbRFtMBfFhosGlJJVJc4LeXxjLjr3k46D7QxD7
2F9vtsVB/cOsdmNAQ9ndalpy7WR6Pq6simdHP9ajGzMaJl43GEF/l9yav7pbMvm9duEX7k9MAjwz
iMv1jOjKzf3ikRchYaVnxrQZeeTik7XvDL/d5/vL1sEYLSL94z0Pnhvoulft23/jKnoxtFy5z54a
l7dc6+H9kNVSJ2o+VUfDL/2z71AIAUtovOHmfNxo+3y3dpmvTvTiKkinRD/VkBS9TvXyrxgdOl60
dX2tDCb//N7eq9vLPmcrrB2e184wjmbwGXBe0S99+cjAu3axKZno8IPcCvk2DpIP/ec6sG+y7SZQ
1wRgr0Qt5rPxdMmHn71iw9U3+OLIwjJA0ij1QYv/t56JrEIBeaLqv8QOJuxzlJhWGhZv+E7d1Z7q
hQ/fcPv8wzlEwSp0d22vuBYwtipXnLHE04q6srAA0eSExNnMg9P+xdzVgJQ09SRe8mAS/o2/Oo+b
3cr9c+16fTawuniXtB/msHEYuN7GD+nnYhcHjdd/o7PRHwN9W921B/39z8e8Nn3Ph1ycz6mqtulZ
Y1WYee5HRu1p2Rr8tJCh+3EHPB9jcfZc7KhsxhOPVSReuR39cXu6BfMNqsPpTnuY0wYK0Pf1CpC3
9miLc2fQ6AB0ZNg0/6Jo3xVjhTN/5bno8ILuDE1AhC3m6/3Z0h8bZJ9IBxOveGPBYfUmjvLiaeNb
gXEPE+uTHOXxu1UY9vUqeTmsPPezYc+AaLFLXcob30278lGFuLWzz0H8R/nG2KXbi68299l+9WB5
fUu+HHZxoLlT6cSUsZL5BlGmm+SdFZj77HDJbpOds7blX8NokuNR3NIg4wGOLo6xxnVpHNPcxOtv
LkflQ3jU7ou3BGHH1ZFex0MvRlpuOlzFRrW1GanbqWfP3YVH8niuBZJoIui1e+H1okRhHKjXglwC
Pri8/3NFRf0ucajwjrfn9GE0Pvxv9zOEKBARXplU45bMqAvETdfCM9er0sexueuTzz//+a8v8xc/
f2auPFt8JtxVQZoTXOZvKo1ti4lilra7U2GuLIFry/zZkywVNay2tu1Lxkh0vU7N2zZ5tMKVE+LK
Jf3yaRYnk2n26pSg3ssqC/fNQ36DyoXvPGGA4dG7E2iH9ldjJcm4/lgouZAngojPyc+zFzhpeVrm
styMXEruH91L7DXx95/P0iwX8TKTcUyOJvobOZbo9Vsc64XZnvs2Zxlkx/Jt9RRtBZtyvPohv19b
0Vce6MVQi3eYlepoIILOcTQVnoobeYPz+Frn2xXU6eUDLQ5z7WxN7kj07Cl7SKqT3zyoHrfj4ZtD
13ziQ4XY95H3H77FxUlbqRoetRmDSqrUHNVDyH2cA3RXq3XKtbcoX3+2LNQNVDoLgSQPczWvGUF/
nN/OyuPKA13ZvS/mSr7+bJTObsCAVBllu7mnw8nyJ96ihf8s5dfqbX+f7OhhQshiZVxZAz9bjouM
vk8HDPs0xs3euJ+KILvHZ2wfPyKV9YEe7pXRFq0wEm/AwqO7F/gZiuirgtpQmlDyI0umrWLB2EE4
bpE/IPKnkhftzdi3oTZ78bvhnU4fwJvm8bJfTbhkQS4f+fmHWLxq/WKFKswSDmJg0o1nHpJtvreC
wW+plV7u1mql19YPxVnLdglHyC0XG95Q6dCAUZigoXNXKFxmEL/ywl3bEdcmUiJimMGwFF8B4JNZ
jq4VMky3GyEMaF4WxLvEt7zW3ecBq+f9z1fOovvtH3P5bMDFa+xC4OBEBrx8I51pfXMnlXR7Cz/7
4wYt1/d1AIc9kNRGI4H1K587e2VBXbmzzecPvVi9Ftz1MxoJiadF78f0g712JVzBgViwzx5yiTuR
zQ2tLFj7SQEY/RizVCmOftqgb7+lDzRY481I9LRcnJqCTJyYfNE5s3iiUM1zYgddYjlzpx/crTAG
qv1qqHrtvCERhfrMLtReXXZGbKNAojAOlvHfDB8pstDDnjAMrOP4bfqj/N2qg3SbfYfk9vN1c/WV
Ph958Uoxv7UUOu/kDHD2p0fNd38739HYAnHHHICV1vb71TeKqh1xHfzgV9A6znu0tZtoA2Xpl4qe
IvuAMctwIa8idGE/OvAJ/vePSPxgwmOeDViW6UcHx7OkAJbMdIwq9NovZz/3S/bDZgI6oxFqDU65
cqa9GHFxH7oYrtLkzog9sJUGkNdb/sZPfCT4kbz1+tu1nXctQLPgm7BGScSBnBdpQFqoZ2xaR1mo
0K8+JNtknz6dQPCFjOHcQuqkir+y3a+tneeDLmPctKHN0o7nxxQYWA+SLxv/W3jPue33v66tnP/P
cIjGcZ46ZASLzVg0unspOobTn7pgCgQetT7r7zZ7zUtvMn/tepwTmsXm5/H+Od5iazijG3dhy3gC
BZq3cYDU2DE9/AuEoSspI9kxsC92Tzzaslxwdk5F1pnMXu+j33Rb7pHf9M29tUtv/q21aSlANqCc
Kp3siwuwTMM0r7Mh8Yb7LhgCVYN+CMX8/SQlWdtPdqvzdu3p8D0yWJoa1aVlsQeb26maBkZ07pyb
2k9uTnt9Xx+t22iVBHF1Hzwfa3ENZo5ON2vHm2yCLuCUcTLI+cEEai5sKHfy89ZT3oOWb1cOmSt5
OPXufz7kYnFaqIVaZTxvwIFageRHUl/WblcnUJbdclk+H2mxLM0mjzGjZqTTR/uT8dH9Ld6F77tD
RF+U33HE4Npaeqcn4zH+snYdXkuXXjzl4pjRGrfI8p6pdJ+mwPLVA0HxGyHrpV/WSmivgwlRkqas
pdHTj5T04oUO5lCWltWD/mufNyan1+nzypS9XpcuyAmiBrQKgpku2R6bM1KbEwIGcIC3FQTSzdZ8
m8QU503/X4hzX0eEL0eTrz9LKQY1P6NKymjCcxQShuRl4U52eXyzipC+voFejiZffzZajCT70FwY
7U9uXrTtPHs7+OWx2Ue7cb/yLq/N1vN3ubjxYPxrlDoZr7256wJQ4P13WY/FRzw1iTRXz5S151uk
gY1rdhdFcWnZhVolw8mJqd8NMBzynRusEhyurhVqrWgVAngD3Lx8n1GB0FGHZOA8e7gJUgz81gbV
23+r7ugygGWgr0uZDeObl0OVqYvxZhfJ1A3B1AmB42BDGtHgzcMzXuONXblWGQ/+Ju3GGPm+2mit
o59bUgeSAhZmMnmb3/D84SQZtmfy3X8l2r0yeS9GXJxgbtxUTuFABDL2+WMT36pehoDW7wPgfUvk
cjnG29XL/NqYOjiSwtWHrPeS3nxOMOUrR2p3cpm7J2IHCLJP81ulSPFb5m9WMLOFSIBkZK7+fMTF
lujHVjvFBiN2n8ZtEZRfJAGMqZHXJIPTbRhUqY9owPsxSD3tN9venrfpTal4/0ZV6OUHWeyV2M4S
HV5tNIN3IBmHIugO4wPtwHBKI8dbfddXjroXT764hAEbyljfMGDxZtwSFd64W/dDGxg75UBT1u8r
R8/aaIv94nb20JThPLP1V9ksZdBsBZUkz149eK6cc6JvRL+hLX5JS7h90J0o6zWbZTTSENZPXrlK
f3yNUDBdNk6FpEgo2iwRiipsBryBSdKTP9qt5iMOdpf7J99+J/DBXCpZ3R1XhySRNeE/AgctT7c6
LiEjbgxYvtWwb87IDCjFcZjq4N+Zqn+Os0wYxrMxZggTQNcITl+1rXog0cy94iNNbQf1wV2xULoS
DPImQWCwBCXetZcsRB0359P5pMvC198jdp+8NbbpLrnLbstvPYKBsPAu/lotfQ6gX8RnqIIgfCWm
rTQuvULVjEu7sawJkDX8kvmmB189eTQPUsrPdmFgvjX3wza+7bZK0O0vPvQ4/+dv+dVkMrClwb2E
vwrT8xVvBdRcMWs18lQa6S6P5ukp61Yqeq92wTwE8idQYHi/y3zFNWvFjU4sUefSvP+/pJ3bcttI
srVfZaLvOZsAcYzYMxc4EhRJnW3JNwhZlnAkQeJEgE//fyX3dIsgw/DsPzq6W7YkJqpQlZWVuXKt
qEjdppW8/8MoUF/QBcDPPMfD9CEEE7tjBMHrPapHO/nZ0EZUHs7rkmIYvCoSPCDRzqD2kPh3stp2
9OO59XLjov42n6wRrFglwcHhpu6nq8m8GwMCjJnVB9Vrisc5SweztaNbyZzu5euYUoq+Cu8PziGg
V8OeTu2x5pdztBj8CeqHoLAJxE8fvjQjnRZxK+nvs2su6/7M0+zd5vbOcLKlbufrLYo21zs7GV2O
57sQuxoIXGhAaVA9u7ZHXWs2vaK8/wQJIAYOzpfwYuLvPYie3NyPl2PNTCIaG2xBTFI1RKyACtJw
44d1jc56or6nAbjbR91V/UOw8+MRoLo4WH5lZXDMTcx8UkuZ9q6Xi7p4KMLWAn9vkaWxxhbq2eXy
Ywr/Hs/giCvCumrrWH1XfHTAb03GI4KG8RGdVwQwJFIDRJ24DtAxp7FnvJk12jTV36eLmbd1pK/8
10toWbbiIgAL5HXuxpHUNSF20C/62hq9Rl96c58fYHBLmu66Yws49L1yJW+vPtTL7XLmwZDq7rbW
xCUo5RIPCqn/asa3Mk2F/q+9zsXF+tm+CCM/3ZtK1BY2yL++t/IXJwGDxyXNe/Pl631337n1b2RH
Li0i2DaBGOpE4Di7U4NHKTabkkWUAxYNpSCJFtUzJDmQlxdjp++FgwH8/9+mBus1lfpIDmMxtz9B
sIlfu/U8CzTiMsNNg/G7xYVzAoscEcRL9LoOXU5URuDUZeV9M/22bV6a/HbkbV2cPB1+VjqmoDk5
C+r7pOylQsO1tM5kfiBaavx2nlFAOt7uA4GK7PzfuEucTaTGLQKkNEBIEx6v4TvbRuBZ5Aq6dzd+
mDyJxp7j9wmlgcntzN7fH1fJKNTqbKDCojilYHMBHDosU8PDsJGq4vgOOFMACvImhOzsQFl8NduM
RE0fQLQTtzawNdiC9aRPZWhG3qc+NRZSdr7uzb6v4Iy7Q8WEe3bhw4ntGA2Xl4mN+JvdeFNPtduV
ah+Wyjy7nzyMvOazuxtkm+LaLfqlqVUOU5ZHszpGUam9KavOi+YNzzBb0zvtTj5KaWOJp/O874c5
+rMFOoS3K17GJx+wScxGLWvlDQm1tVhP8IiTEir9MWdztjs0GQ0i2l7h0GLzD6Numpf3eVEd344Q
ECjkfqXHkXk7OzY0mROQExdDgPQ+bv6fBlKbdSdXZv0mjsH8OvGLZTwHGOyNZpvOrmAsTfiQ2eN0
uwLxGnjNvIIpBW70H3kQzftHUfynbkybsujoGZu1gWYa92qSggbgRiYOBZnzmpxWaZmyO/wwVhpR
TMaFb+sVKyDRfuqZd8VKCUQWlMQMYsbr/XW8kG4ib6z2ceHdwW8LASNXNQPoyGCNHJMjMjPx/kda
RCszPi6ksRD7PNXKMD9bGCRJ0llstscCC0GLEoAvinJEaovmPl6MZtPOTl2NXAVNbxLdH2irDN9f
DGG9AS0YtlRPukYmx5bfBPAwsWsXT5Nakj/1ZEuAykeTBeeb+9S2mOlPi3TSd7PJrst+kINdInR/
J6oRNCwhJGLtFuM16vMTfjDWwYHbqyXNGdhT/N3Gnq7zQHYPj5JIUtjUkmK7V+xsHOUsztZTpypq
OwiSkmqm5UUbONUpRPmzfJYyytDXXtD22dKDIiDOE3g4LW2uefTh+aMx/4WNaUL6OINxAoYyGkVO
J3efNLK0zaMfgrEAmSWawumk9EWr3fhhP2BC+9iYJ8YGYzxqoRKlWfRDBPrGF20BpNpTw2XjdC7A
8o+rxWw/D7/+hunz85Hp/TTOgQPa7vbKbC/HP/au5jfWpLW3vNZkMX3ePAk41+5KQPen8zFfdL5v
ZlOhu0c20zSMM79XbppO3k+o2OOIthBQzOgOGUcHnIcbAq+CI1dmWNKHZJC5uQ3pXjJeTSWN7BYe
JFqZTFhafn1aXLIi2EjwqWSCuSeeLpUso/ud6+Hrft/Tex7JDVIJamNtG3NMWuD8JqpBbPnJ1GDL
d/uJttNV/VX7JhJcyhf4dQ5zGm10lNUsROTmpJ6dbEvlzhpr8R0b5WD3d1KXCLntVyW82VJUms6W
SXn/64k8T6iL4ZEalOFc12AXGtjo42RLMk1//cjfO5LVHbnwmi9ZQF3cN1WbzOGIxfNt/kFoDLer
odHDP4yzJ5m5QySwfd0u26XCgSjO3/aLDHZrfK9dWvMw3/5la7DL66yr0jxqXz+uiB5KM7QIjsdG
5zhGMJmkQBWiFxg7QACfLsd+I3VNUuuvaVAHB8XaXevr9qu6Pniyl7st7TAOopy/nsYLIyPk4x4m
QeZ4XuMpDbZyZ6iMDMEdX/RYAS0YZwe58LK49IhDT5zvXF5OR1aoUO+bkfxaPlW91S53JAUPB2vn
cuAhkj3ex3ZhyRP6wdYHzSeXrWGYWeaIhcntAViY4eeJA4s0+KICPIoglUieVM36jUGex0eotP1t
dJjpzVHe6ibN4dX4JnVXyVy/Sj1Jhx2E6wvkbRvP+BquRytZ5/HuqdHBmjFC9ajMqo4X+LPJXXd7
2uTK1Zjbv7g48V8o2cNpTkFpEP2FCFe1pOmZUskrf2RELHS8PJVcSGrfWP8G9OXidH4yOAgGTdi2
tOP0AKcbNbrJhrRE5IJ91Vc0vLS8v9jXvo8CDS4u1E9GBwu1UY/To9R3nG6mJboRKQ26ScAJx1E+
auz8BBeyfn9N6Udm6lMYmCRZUxlbCadp+Mdl8S12AJc3r6Lr8uAdXdUoCCEiz1ib81/v+gHHrAhb
Ti0PVk144EKTqGJ/7L8oX+RbzReDDW/CpdggrX/0awoUJV3QY4M+35lc/ChM4OTwB1xlTj1B2nba
sZmWL0rphcWLkdwdZyMg+vN1IyywQMktIVcxPIrUfZLH9bF82Uy+JJBXqkbsjMzeuQVaNOg3oxQA
hYw55LGQagi622P+EkKa8XB0untU9ZzW1v0EBKPHUvHG6huXLcKLz11Tgs5isCy7skgqlARfIlLn
xUPa70aOgQvnN0OSTXEnR3/3jFQ0biQ45ZIMrQjQ7LCjr2i5vdcsdTEDNZtdj+Y8xeY9vRuc2hts
7n0LJwmSqC97FwEgW74Vu213LW5fwmjil+6R1OM4FHN0oIOZPOpSp21m2YsIX8PoA5ACZLBcipC5
uYkXU/3h16vlfMGzCqfc3tFg4Oo8jFMihaYYID0vnaTdwN4U9aV7mJbuf20ExYSpyoVWNA8Paanq
hoxOmFffEJpM4t7alM9ZP5IjO79EooJC7o+wHxw5KY/hzMGUcCgL6VnxO2BQLRRbH416igOHflta
nSsgRM1oBvds6WOWjYbPEkHR2WYzNynqqvvqGVFqT/dSr55T21i1riCEC+3JfKzCcU4KMTAoHuiT
V54SyPaI5j3r1xIdsoUPpzxULdDLUqMa29dizk62ASqnhF3wMpmojbH/Tm1BGa/DAJqLOV2KjH/j
HZa/EQ6d5RsGZga7rdqqgE+q/Fm0qsTPG7edl+5+KdnoKNEj+9/HJANzg5VSbbK+UDGXBpMnKGAI
zY92BaPQ2FlyaUkiSkQnxUfFC7bm0+kzIvKmiYIRt3PEAWZ0zGFtzW4FApij81462M3ozePCihSd
v0i8CDWk89TsJqoNOmNf1c5LvkOSzKJE0cXezo3OE8HXdD6arDoLS1j7n02K739ak1lRzDqpTl+j
F/UJTkRfd0tYIVzJlXl/ozvgLKb8sIZ6DTUGxMWHp01YSdu43iavcTDzduRsKnqMQ0sZvxZcWJcM
6y9DpniQT8PabstmU+QJYQhUj7JTJba4yWUAv+qjHRe0Uo2GsWdJqdOxCZ7uzyZnvU7IxdjQPrVF
xEzHP7yWHwyMdtJaoQU+wu/H9vl5fh2zgIGpCYtu4DPA2fbQVPs4Cr+LjS6yJu3isJStxJmMeelL
i/OzocFWL+PjDn4d8/vUN/zplxwiMcQfAsM6LHHPIC/GksKX3CU5PpaJCaUe8s2DPQhhUdWRWfku
+9ITmVRQx0df9fWFKByOlinE2xn4yxNjg9F1upZP5a0wRsKWpRJ6m0D09YyP68I8nlga+DD6Cgp6
mWbfkSlF7eGu3wW/PrHPQ3DKOvAsUd+heQG4xyD3ZB56szgm8vcDebveje0GHzYDtS2aMYX7qqB+
i+cimBx7ZWcRCZYNDhyQgYQjtGqdboFwVkSxNJl+V2GaC+/0ZKEoIyiBS5MHCgclSfJBAn5xaqFP
zV2oVkcmDwKXWWV12QjQ8Pw2SkhFqzRFCFAd51QppT49Hjfm4bt531AH3dxJ1t6Wn5NgRsDaCyzl
SIAlWP+HKw+DcLaCraCRZ+gTpzrE8Mf88L17mnmQyTndV+lKUP6GN+KFJTABQb5P6QAy2cjeLvp5
apOYXesPe3cMkX6OsvwY/F/PMnSb9bGX0b49iKWzbOzOCxffNdZPcrd1Ejd0dleNswcywC7MrUVH
dnbUi4p9NtiHn2dj6EXDWVSrSJV+176ltuYb1E3oqDAcSqRWfhd7r+ot8KXFb/RVXDgxgK1z5gqt
6vOsn5keyiyp9t/FxTWZ505h98+dHd99FPmc6d2vN+n5OqZtErCUiffm3Q+5RZS+2pmzY/Zd0sk+
G1/V6P7Xn39+G6GMBuYZvQlwjzO6/E43yh4OsDDr9JfaO3pH0lSRi/Kdr1gTn6bFYPRwOHef0gxI
ArV0Lt4qOKFTc7HaIuAQGy9oyXqoH8+NZboWgZLgVBoZ2WnEQuFVJSsLyowSPlQDKGmcmlKr+Bge
q/pJwBQIzdie3VxE0ls38cbIPE4d2octhas4TI9cX+HHGzi0OlQn6kHunrKW9OXkKo1ad5ff/PcD
gqQKVT+g8OARhlesrgzlpsynT+a9RkOPdNXNUTOGB5sY+uq/5OH6OaLPxsTC/BQYpfQPlQrGki9l
oEFdSQz2tA9QGb/O7dFw/XRPnRsbvKraSKVM2Uyf0qC4mwF1OCg35kpdbN3D1eShsWV1DNp1YW2c
TOUAlIOS2iHts+nT7Fpb0Pu8gBXlXkxkvBi/YQ222PnoBmcRUH9TzRidfi/6XfariV1bk5WAUcSL
37j7jI1tEKE0yJK0qF4/ZRQDZ4zNcORrQQoJMHuUXWF0bAP3kRTyZBIykcJY4ycLaMSXvTeDMja7
/o2pHBnbkH2+SsOqmTCVyRfBPZ9eC7bEzdL04ZdZjG6BkVU53NRFt6vlDmPRSwk1409jqg/CiTtr
Mu6vTu8Ffy4T0fdIgM7JMnT13V4uzHwjPW0M2hHFbG4nNtNppxsBvnPyb6Yzj6GpG/EqF0f5t9kh
Lrbu93WbGtMnxZ88hV/29OgqP9D2C2rIlqxJUI8BcU/DmP8Mk7IxRCyE67PB8iyUppQ67MkbX1bu
U/R9lhIS8lVVWU03G0WjX5xVwk1ZkkxCpOGBA7BJ3UYHLgZWtqEUI65bWcQgdbsomdfa3pBa3I4z
2p0edD+HKW5BRGwUZEi7nfrP+rhPUIdRSAyIHE7qzRoP3UZHcuNFZngj7/A0Sjg3NnDWgIzBV0yV
p6Z3D+6RuyQq6JHPwjEs2SlXv8M6cHHnfx7gwGcXRpp2Sac8Rbll0KZf2QgHwZt3HVqThcAA/p8W
6meDA59taEWcTBTlqfeN7L51pq7oOpne1O1j54ozfSzIvTCpQtAY0W+qk0KK/vQNGkWlbrU6eUZt
sg0Ep9BUaw7zkTd3YXmKrlKuQkjd8+/Af2ZZVcSwez/r98oqehGBilgs1MhN3daeROk6pf4yduBe
CFcoTKIwxj0CPvYhtE+J23Zbb9Snoz7v6PWMJi/tfkQMcgA3+FiTJzaEK/8UQEzyLlPqRn2CioNu
JJKYs6BvA2O5CUrr+E1cmLuDBeG+0Xiz/7KYcG58sPukQ1zuE0192jniUvtBYRkGghxHBcFo9/Pp
KKPDhZOJ7nhNJitHGuIsj9opeVJ1Xfzch27vSqRS6zl1NNHX+judmOcvUJ8KjiaRkaZLY5jSD3tJ
CKHunzXj627mKPpLEo2dC+cDwgRMKh/d6qRWBvs7zQBPH+uSxHC2hi0Yhns68aEMd4/ffmNzn7vL
U2uDzb3pUZiIG2FNODBUQq6Ibe1DsPHGUrbn548uCYYzTiAC9TOcaRJHiWLWTF29LKSlnt3tNr2l
zIBO1mOL4sJbIqMO9luoQBpcr063wKGN+zTOD89G4Yfdza5z9Xik0jjIfYmFTn/CJxMDz3/so3YX
ZQfmLZpvNlbqiTLgZOOKhlz4S4/Wr/3VpRGh4kLbquACZ5mfjiir9TbsNMxlX7PiTqOmlI7dcs7j
EW6kgidBEf894wZLtU4q0xY4PjQJEU2TkRu9CVUV4mUaENQxcyLB+3ce4ecEAiRTNYE8Jlk0eEd5
a/QGiKvn3LzOsjUarNYOONR1vSutPfDg0rBzQ3Z/PYuX3ho3uBk7VwDozxbGDotKGTbPtaOVlsim
m2RI03VotQDnRw/OCy/txNpgjcR1WmT5pHnWMitCW1eUCxwKPc+ofBWFJThuS/tAtujXg/w4RAYz
S5IEBDTFcIUVM7gTa5N82it1+4ygIh4f6pkbsJBEXoB8lrK7WWx8YrBgZodXpmGbGknv0ZFf8Cpw
soongHGLovLgEcoMHgJuDDyC+SqStabdon8QFFBBtc+/Hu6lSQZnSimB9AaY3sE6UqUcxeHd4Vll
36WvRYZzGUNKjZkYvEfJrDZbqT4892kQpmA7N0FkjiqKiQ8ZvrXP4xAP8enY7qtDvEMk7cOhtLyx
1BOQpYlqpWtxY839UZ9yIZLU6bz/e+oGvr9oC63Mt8LkzKtK1kfmg7MU9fdsSwNA6G5M59cva9Tk
ILZDZLs2uj1v609WiKkAtDdel817yLoO83rr/X9aHFx7GmMfmWF1+CiAJvNNFwhYMHl2I5DsGRal
7Ugd5uKLpAUIoAtJKUjxT19kCSS6OWBwlt5FIYVWFKp/PaRLy5FuV7qnhOIFfQGnBuJMj9Ha6Z4n
/RU8SHa3vytpF/u1jQG6+cM9y5+NDNZG1KIUOY36Z8mEprp8QI3ya2G3V4JzpZ9BJfATIB/eydPx
rrRLM/jZ9mCRbPVDvYNh5rkifnSaLypdD6IfYHod3lOSQWVjnCbo4pyihcMJC9KA/qrTOTVm8F3U
2/45fDR84SNJLneLOIaVKASI1b5t7dB09mOuWkzicM+rf1sdwgbVWYJm7KZ/NpTemewXux2ESCCL
jpux8GHQRfLzdUJlI4TFKdedYa+2U3XbHScyu0B6EuT+E7egAQ/mkmQxuzt4dD3Y+bfWLS0BdjDJ
sTTv8W0xVrq5NN7PTzHYGttNQhpVlp/rp5QK6Fyfp1AzzNYKBRRRu9kvj1S1x+LOiz7ns9XBu83S
I2mfg4zPEbTdMXI4IqwxaIgvvMQbY1wc1KfOploTgc8nRz4x5KRCXJqz70NHwZ4ht2MffVFHb7/t
7PRxrEA1NsDhpSSBiGqTaUwr5DBTN3Pb3SJalYSiyjzuLBWYzkiIcWm3fJrRYXvHbqsctYYhJtLt
5ODF4dd0NuK2Py75w63x2cTgWC/BIhVgFZ+n0sTfafV9Av75mH7N9stiXzr9cedERUf3sY/IrVUg
l2y+R4e1uoGlqek9Of9GT7SV93t3W9phBTuBsdjV/nF3pZg3uaQ4SbScRt086bwq/YIqi56tZvJt
3D5Pj5k30VX3oMsjszbArPxnZcDDifwc58MQnjipW7VIa5mcQ0k0WB0hRhE1+tyCbjR5yKn49qOr
Xyzu83n82+bAj2d52+6OzCP9rnMIKEDXUVkerQoOOqn/HBpdAKQ2xBVluAQlrS2PTS9zecjWyov8
3viRq9y09tRrvOi2BHQ08aHppraVqaMc5KPWxZX605Y7bPQO6XL5OTo4ymLn0YfTeOg2b1DTtbk7
r4oAeoPVzEqXR1I60dbaHkbe7aUji6aVv8Y/WK4TKap2VBOfD5lsqfVLEo8EFRdf46fPF/Y/jbDf
NJUqNYIarP/Wz+4U2TOryN3tEnfKRVqa2Ub/NhIBXNzkn0yK738y2cbyXiuY1PpV0A+K/G2ySlzR
+Ms9TWBDE0e++7XNsVkcLlZqvJLMKCXYFXcaOuDVyGu6kBwjMgMzhp4mUEmugqeD2ifbVJuowjkL
DQxi7Nl1/F2zJFsFBEp6mkaxHZdD05HHEgaXxvbZ8uANZoqWhlExY/ObKALoc9FwqASoA4CPS8mi
jhbqxaI/3fmMEBYY6DFVkFzDkEalplE2pvFx7NHhQZU+88P51Nu6/Xz0Nn++WAzRDQv2Gscs1G1P
57VrKANkx803xB9zT9Oo+aaOftfaO1jm7I2nLmQKRWOd0udTilGUAD7IzKFyGLzMTTtDvrAuvu11
ZM7Luard/3o5XjhYTw0M3pnUHUv02ItvZWE1OQS8kpU6Is8zzam0/Q7Y+0LYbUIiSoQm5ELpsRvs
AKmom61SHp+BVCErvVmkP342r+DP/P1SSB9trtvf6Lg/f3+ndgchd5OVs0w9HJ+P8V1fJVY4eyvj
h1/PpgjuTtcjJj40UIFT0EQ4eFv9TIn6Lps+F/rBTfc7u86b5eE4cynI3WhGelfFyEH92uSFE/fU
5uAFbht1Nyvi6bMKKOa6d/PnGVzt2sNmCfXNKl9PSD7OtREndmHVmNIUNiIDBITKBhzMJVlqUymj
KXcJzQ99YVF5SJa0+JJIi7yxQtuFNwcVBPUSoS2rnGV7zHJb9m0rPbf1YruHwlj3MmPkzYlZGrw5
2AjAskP/AHhkOtjcRZtNIjqpn+XNvRSy1Rp55D2JVX1mgEwgKA54AWhROfUe27SOj8qe0xPK/n17
G2p+Gq3ySHP+++UACuZvO4M3wwrMUSOQn2cSZEQm6tEfZLCvPXLm78bP94POg/trq+dHt3lidHDp
KfR6EuscakX2VUpu4iS0Qxmelcla2fO/zUIGT/9h8X9OtNurf/8vf34tdn2ZRHE9+OO/V8lrWVTF
e/2/4tf++rHTX/r39e5te1+Xb2/16mU3/MmTX+Tz/7TvvNQvJ39wt3VS97fNW9nfvaFHUH8Yid4K
8ZO/+81/vH18ykO/e/vXH69Fs4Vz4+4tSortH39+K/jxrz+gqhfn96cXIGz8+QPrlw2/e/+2zV6y
5h9Blb9sf1T/4yQvRd8Qcv3jttn+eCkuftzbS1X/6w9Slf+EgxUpKZnqC/3VvKrD28/vzP4piAJm
H4ULDjm2wLYo6/hff8jqP03agYQkCZtd0Hb88Y+qaP78li5RypnKRMUw22nKH/+Zmpufy//nW2Oq
/vzzPxCfvimSbV3964+frYt/b5OJLHqnKHFNB15MPR4UPWnT2SoNkqv9olpPrifzmbVz4BE3VvJC
/FFZG2vN1XcwhFa2Pu8X0n05s6Tr8DZZo7tK+Nt/7eeh24mw5/oAYkS2S6dapMvsJQ+2pFVMS+4t
hO785krImHYwZkkAUDNo9DVXQyWTi+UcmTa+huXb3znZXbiQ3b3fXUEjYO/n+6sKWmxoi65mThxM
5rDUO9I8mSOd7NbeFNzungxj6vTuxCvm2mJ3Hy1mjsSNofKTzmpWkiPAJTtP9TbraN0WloR6ZT1X
nMkK/ro99MbLbEXktJYX+rXm79f9CkLeQHGOi3ydBO0cxDqtrKh6u5N5szAWxW14M1nn99nCXBer
zXy/qLmJJLT+QLppR+5kBVDSDgPjYOm6tVnF17lhhQcLcqLsMbxplIPVfd8satT/MoJFhaCxst4C
t4LJ9gFWYFtCuiFxZTd81z7qx7u59vEYiiD7gxlk7wtcLwJoQeW5U3rsOhqcSEC6IrdLodLfopNw
8PbB0Z35JeBNyS/n2nN5VTkbQgzNmS1gwSDk1n2EtP3DzXbe8luHu81t7B1987ZBsyMwvJi2B93O
/M2iUawM7VvV3kKa1ULCHsIWHi/SheHN3qVFdpP9kF/Nb/W84Dkqp7SaB7SID3BQ6GgrqotqefC0
6yJQyAm1RIw7IkbwUvNmqd+G1/2yB1869abAmrbW3tGu07vpcvPj+GUvW0ULS48tywj92uV6SiJZ
Xc/W5qoKsvvd49bdB937FOIHNdAhq5x6OMOrlpbjFNWU1K1paYCJYqWsVJLd4SyIG2enWMm9fqMH
JdZMO/FnkFUcs5vtInFUNJgSZ/pVAW0qXx2+TkCRQXHIwxpu/ZrwNaSYc+VuczULkIlMrV6yjbVy
J92wEsltJzRW79knU/7uR3OVP0o3yXf2Dz+Z3upB7yeVpS0A53jJdXafrtKlvMiX2qq4Mu5SYCuy
Xy7TANzaQrkaQzX+bAq4tNUHQdKhaJC0KfbSCjUbt43ZhbWzA7lfzRtLt3Y8Q+m8v9e+wNdqbh7s
gqOjkPTpyZROHmbBDHK/zUt8c7Bzm7yTI1JCMq0/mfUlofjSwLIr27JrGqTfJKcM2GFeRmJAh1zs
NUF2nFXExWRvS4gEEkqA7N07M1Y5deGIypFInXdgvxK0Ejd+Ny9u1StpPnE1J/IjP/GTt83eyvWF
WtnV2/H75pEWoKvMzx4hcSDb4vfXO2QlJnYmksl3E9BAky8Kim8m1Fzhc+xpQX6loLQF79Kj8Ryt
EFZeR8nSYC2ttGsWZBAFkLffqXe6W3ntQl9t9HkUtItomV8d16FXecq16s+KG4OfFmlN2FxWna9C
997CB81+AA5kcOFLrfcG8tmX59x63eIVDuyFHqlL0nYLJEWsH+8pv39whA47qVL49lOb9jqokRC0
D1SaONJ566c4VmO9n9deRzIV3qGdJTkHt+GHE2+LXNScZKo7uYq+suKcnf0CDW2QIE2t0W8S2T/w
4UtK77a8mlxtyU604CYOduE2V6SpbJU/ZeujV9NOYdwpupX7JstB9mVfheuV7naKJrm7hXdzG0yu
+4Wwm6/679G1BpUkWCRMpm7hxa5QSt3PC6gQo/kUaAaYIdSRYHTmGp/bmls6Bxv+t6uMrOXMSrzM
O1gHC91R1DfFooKbwmqsd0EtBJ+3u7c6Z4v0qunA3GzCetTM9/Pp3Z5qpv6gP0cODcRW8iSSBKoz
CyacQBOWccrQDCSI6T0IGguVaR9tVT4kXuxQ/GnsTwf/hROTNqnT0PXvI1M+jSgPeoLKB9yvK5D4
IJ41xD1JehP17ecbqPV4J6Vz9EjD2YyAqWxsfRnzJkRDRsdUmGi83WccQI2r8mXCbHzZWyqQmo31
Y4sCbGMVpJJDv2UmdVSmcnD/zVXDNqy91hNbtsFa53wzfNRNPY5mawJKIHJpLGeNlR56imLZiEOS
b5AI5Ak5XFt+W+PyVwYG2mOKX6Kht8Vd5Wzh6bdmkQfiA6u5xhqb2pt15+35KsZp7t2Kfxq37K4M
v3FnEB2Lv2IFvYj1XM1Vp+DPU7sMsjuFD9q7xdxkSdBR46cB9B0MVnz4Hk36lMVCa9bHQFICBUFy
Lhr/DTBuR1ZlGvBbK8M+2Lq1/9IwOphNbNiWGXK2ZtI4xGce3ouRsze84iV94POZV5l6Suhq7tQX
yHcgO87GhQXb1YR2yILPY7pZU5Ob/DGkl2PPI/XvvBZ7Rxq7/z6F5OMe9u74sbras3YUXzDzV7Rj
ACUONrxnBCzwnZ235XWaLFPTi9mzALxkeu1r3m0vFjowttbp2Tg9lMMTnv7nnDVozu5gjI84O3JX
HIwqC/lgwRHDbmTTBVuOILGUC9fk9yTBD2dtGQMgEHUJtTcqNmEghiNCpdprrvo5noC317NahLAW
T2qJpVfMxeRtUTE2VodFz3TQy+gZvHviCS6Ou2UcVIu9WKiO5k+uxZvWnX6+xQeAJnAjrySdWtr3
G55+wsfDXmO/ZzyUyePGeIWMPSvmghoyD53zlZjkmofP+JcmOA4O2vxkHmcnHgf5htqHnAlaDhmg
beia88kVPuhqcnMgMd2zjoUthShP7BG4fN34Y2FKHBUHHjSlDbhE+yUQ8iQcPK7OzhNLYrvEN82R
ZKNvl/Y7lliM8wjp8quZYuIOGtRym+TR0/EpDgpX653Yx13NydyXHHUpEIU9vqsWynWyP+VU3n9H
+jkoPZk9K0MldUCJu/lYqcmaGt6i9Sbz0puH9uHKDCooI8R2oJzI3o1JX5IYhjWbyIZQV9S76CYO
6lcFN2wuha/KIVbqWTJixugkpV+PFDLPjnaYo7OqZOZSgD7Zi+701ng83CprfBrvGsrQ1cYR871j
20CvNSf8pdO2p7J24I3MOEyIkSALQIrBz8V80Hbfc4RXbEhcPUisqXtYS/y2cPwzfmcXNOyEEF80
46laDgr2BWE0rX4r9ZXrcjC9BZ7JEUMNwdm9TABmR2x3fINbfBGSARvCgA7Hc8AHGyzpkvmesVJ0
T+ZN5bQabCjtliQrts7OMxkn7BM4AsM1nQJ2cX6eSa49JtaBC+fDt00/VnjnSXgscfKI3drbknBD
U141O9UGZWLtGPrGKpeVyiIRBTiNXDL9lnAFQYrt1THTSLgjTj0epV3GxBat1aHmm93FP4q1mOr9
QuVBc6ZBKOEYzs41CckNP30gw+Ls6JLYE6jEtNHlBN3Hq6O22l5vbvs3xAQIFGoim4RwpZzjOdjq
IY2fgH/W5sZq0Z/JXNqJ/GwVLfItThqxdadYQFm2yBbRovDzfjnh9667q/2qWlVvgrGt90xftH0R
BE2tzWPucaWa8yxouhVUF6f0zbYg9w4+3S9WsuJWBElRQ5RU+DsvmR+JoAhuiXNSrhSJtUGCasK0
SACEyIHQVMU/Xm1Nf0zsiDuDCZOZiFt2NHltvX7VrLulBqu/Afn70QVOTaDWzXdIOfLxsmChd8Ng
FtrmegdN19HdE7JTQQ+gBluHD4KSnC+m9/rjXnuElgBVEy5usbfprI1vcJVAp2MGSIhHZFoMx3S1
hxZnEtRXYVA8Mr8iq0V/Q8MtZHsl3xwmkGNbyaMSyERws2/KD+NBuUmQ9O742RSlyTDQnpM3c11e
aTcbqkO5t8msBGSUG0V2dDuhslBCG84RKQBKxKHS0VLdiEo1uWRP4MYj/jrkvrShYtbSKBxar/C5
CtYIn78g5VxZN8SmL9uXqkAr0c2WyRKoFWISHpyW3g4p9XJO1kDZz7cU3ALzm6paMb/2JN+HU0dl
nfBF8SAIMCU4FcnYiUsfYVhJvEiJhTksAnEPMz/em8kHVl76onRXk2+EpyzASbVEJB70d/QAD7sc
JGVw9GOvsLdO+iwUUF4F2UT4CvG117kv8YdTgHZU0ATpPKNu666ohmusrsrZsXZFc2GPdlfDZa62
lI+oMWKPG1aMug8wXu5cXC+nQOplT5J8/raf1Fb9XuFW673dFxblmuhBft0ESUD1b31Uve6990o3
xJyIbtHuhezX3WMh/+iCRkILSzyFZfqRMZ/cypBb7j3xGDVxclpZ0Y/8Ll/39KuhqSDaTQqOJgJK
fj2xd5QZNyvdZbWLvmO0hzeOxn5ouPNJ/MwO38CZw4tj7dovNTCcyObhKRYe7R1OY0fYLYJudAMJ
tsXiPi6O9uN7ih7IzhbTJa4gtcUVGiMfAjb29OsEH6VZ7SLnuUuObPFQOBQQDTtLZqJTHBLRORcB
BLT4v6BWpluG08V0eqsgkhZRHT1kcI/kXEa3ODtop8UxaohxMOlcQ+liq3nYBi5DGBvtECcvwkGT
IBoycdfw9g+QuUEYnfu0X/L4Ryqf4ic5fu3uWmUAytxERzh7EJS9IYfSwa2+HL2M8Lq0Dc7e1G19
Y77jtsFB6ov8Sw06ETeMZIbOwWTilAkLluQNC0h5Oeg8xJ0RBDxwthC40HoAu6IIpLw4mC6SdRqI
GNuAfd2TLW4gCnKTXJWJEXZvXLU5YcR1cVy2Rhm0q/4dfg/wf8akSzZ9sZNWBKlEmpsjnc6Kz7nu
/iBOcTUSRpwhW+oZnOQ64YzKIYuCFf47xqdleEDFNjnqVEuEuUcAqfmNiLe6QBLnAoJTIsSSyCUR
mVrH6/AxXIWrcmlel1AhtsHBl8hwmESsFUJtEkH1YaGSM6q+5A+9G83rICRGPtDBOvOmeH8SNfPN
olrlXntVzrf8qzk4ITdZ1VcaXODCiRj3rbi28YTt1+5rZ93oHEK05z0ere11tUrvqzdxDEgP4nzb
kLzJXHUuWQVHQHWrX3XWa8vm/n/MfVl3nDra7i+iD5MQ3EIVNXooOy4PN1oeYgRICMQk+PXfQ9Lf
2rGTE5/uq9Nrr9XZ2U5UFNKrd3gGiftgCVURDGgIrn7Eedx2PrYzX5HtzGOYbODqyBGCBX64WED0
S1G53CvhSh8sRENnFe6DdweJL/pHGFgiaBcQMPewIi6a7XKlzCgsR6SoWD9B5ySZUgDwUWe0S9Ka
LpeSwXkbwdsd8DNLjsZOJl2yG4JGA7Lm2D3PMG5CWoeSyF3XMB1aXg0F0ZlC9zFI1Wr+8TgcySeU
TBGm8EZaXCM+bme1m/eVd2oDHPdYoZU1IKLDng+ZNCK5SYpqAz8hRNzgFo+OMMDieT2crdOMg+at
zdrb5yj1CW5tKFxfZJsJ8dJb43CgzlpEllpc/gb5j06XPDJaVcgQlxwb1QKewUNlT7qr6Lq+sO+L
k6y3uY1Ur7hYvAiXIAKGVZZgMKlxUPIK2R1dAVWCPTni1xql1mE6ZOldgUyxB2+CI3ebYnEyQcL3
egkgCz0ff8+i9AmTF5SACDDrEdQ7L+6R/ywpnrdu7NTn0HUV68XnZkkMDb64HthbhVhSI2osKV2N
tAydHCR1tXdcihKK81j8iFyIY0f2Ki6z63FlEJOWloNEmKmQjX3J2yVLc+lPTadPiCVZ1nDG5SEc
Gb4vcriRAjgTetcbfmffzLdAL7vQwwZHGUlqiNC4pJZOWl1bVyO6zN0j2eW35Fod0FU7za/iiN9/
Ly8ho73FHb8O9yFSEn4F//T1kj2w62xf3Q6H+uBsvP38rtDfzJDzAPqFLueU5rsAiWF3RAGNNAal
8W5ASowiLtXb6Uog1wiu9YHezfvF9KaFICNdl3uFLZIf5bFFiXnxiMsRoX9lX5YIePN6XaHp4l4D
yrCX0GfFLY6YOqKH26PJ2aA1EWzbXXQKs9X4Okxxs2tS/9AcoisBy2NUNKhXK3TevCv3sgXhF6X3
einwi82/xdn+o8HNNyXxz+dZzIcZzv91tvP/4cSGYobyf/536vHbsCbNi/zXgczy0z9nMRZE3P7l
wqYOwvMQpwSy4J9hDA3+FYI+CDUGyGpBHQpNn38PYyzH/ZcfwN0c8xbItEE8Fo2ff09jcBv9y/7x
F8FsDHx7zN7/93P9P0xjfvjM/3NYAkBFPZjNLP8LFnkX71Ondq5H2Rl4yd6HQ8DGCXmKC7qJ1fXh
lMjRkXuLtkYffvxSuplGlp4zuTcOkXL7y+/+5Wd//lReRf7rz18uf63859/DMKeo8X8s9s+6Pxf7
+Qf+WTdryfDvT/Pjc/z8958fyTM44z/+gJmN7m7//EE//+wvq/9ckjZfYVg+zraX7xhQCBBefIgW
evQ3JiCXWrRlWYz3HZ1XrCE3fYEw4LrpL3vuD31Cssx9P75LjO8gYbugnRbDiE/pimAWATPJGu4h
/A42iIsxT8XRqbH7/TxViCbEXU8VKAxF57WJPTW3VY9asXNupTE6MTl84wZ9niptx2Vnb7zeQUo/
4/JzKnlne+Zbz8Y9d7pz43EkHR7ZWp599Ep05JXeRwBRFp1I5qy8D1kH3IeGHpLb05PjDBttnBe3
dG6zrH+qGJVwj9NP7Ri+TjS4dId6q2f/VTCKclta98TRm3GawH1jOY0DNT5q1944kbyrS7MT8E+o
LedxZOJBWb73xYD9D+9r8WGEFxP4QyE4Nh+7rpUzD2qAA859O2I8iNJKt+yYwT/z7+9riQqf3hdE
axfEA5h4aOI6n+b4dWFgZDAV3f2gOIqRDIoZEX0uxgKqcGX7XRbdW1CQN4vaSHekGFaAk+/8SqNi
jQa48FH/vazsIR4me4rBWOOQzetu2yk6ygBjx2CWLhyEXRTuk9PHA1VdUrB525U+GopBge5PPUHM
diqQeVgDDLcicVVmlVqXnKP2q9Qhr/XbGPQXo2z9pHH8J7elxW5u+EM1mevCwIbddC2UtSzPSfqy
QU05wpTeZWJBn+FjB1SfZke95i0SCVccait4ZHy66IRG88EGbHWY21jb+dFA3DmIBjiHdsELXCkv
lR2cZtncmn7YN950NXCMNOdSXvHMfRfDM2n6q860r4ZV07ppyodI9TW2a34uQn5Xkf7976/rE+tq
OcZQjAE0BbB6+JvinH3cFqqOKit35vb+p1LtfC+TV6j1wDY5wijwi8U+wi3+vRj+D6yjxTz9M+zN
ceqGTtxu78e9gCQ0NLaT7nbe1lukFokFjDu4jSuI9qAHGj1+ufoyV/gYSfCo/6z+GdFfYDsorpz2
vjp2O28b7sze/sHzWqYs9X/zrNDdWjh7QOfA6PHjF2sGWKKVpVi+2PHZO3rbpfLo7sGn1Nscyl/9
zj8IpMzol9Prr3BOP264z8/6y+qfBQzsYAjcqsPqi/K3va7RQww3zc3CwF20iJaixn9oID6mUQB3
WyimoLXUIo/9gUDEaLO6QEdxNY9fhIfw95cQwfiSwN0TWKLf3cE5Z9hurBL3XjB0MSFDeef1rZtM
OcoOyW10P6fhau6bO1HMG1zfDaxlmrOlKEiImd0nbICHOKuzeA5yVJeufKkacDtz+G3GlA8bkN6e
NEXB4TvbSkZnd7DdfeVKtND8EjQmO7gp6ISZAufopI4ejHq6slpRU2Ieaxuzdw2n8ZCPTTzNTr2x
HXE7cUrSucpUoorGSqrF3byR5g2b7bvLm01tDSft4svqLDquZG32fhkCW+njbXegUVWhezlLIEIm
HT7PoyIJseBzX2t+UWcZi6d2vmlajONahUagNTkrkGzCpAT9xJLDlKoALbNcjP6K6AL+pEV1Y3nN
ihL/htL+lnjhkw7n7lDM4bzS3LUS223wZnX/rZXOGE/wRHtjzM13Xxzoj1XJcqAXmu0i9rXQ5uGq
/XGTF8zhsJDry/sfZhJAbOmDgHlxdLeIIOpN7X9xqvyPzNSfC4IogxsMaSIkJj+dqiwkWZnZtLjv
52jrLybXAh61m8YvUQ0I/p7RAgWcxb6xwhxJqdCXZfrQQcwgHUt5ywfa4Wu3TFIWEbsQ3DRJNsBt
TmOKN5t8nXGJ6i6M1j13Hlyvfs9RgcWD0x4kjc4lEGqx0e1LQOCeSicMf5riNA/1My6efd8M06aF
HVMy0/lUlvIutOq3oQrK5O9fu/9bIAO5DFC/H8Kvv/tRN+6U1QD7FfcDfFs72ca1qb9Y4iPq7+f3
/OsSyy3/C8CcgbgZDYEs7kWJ2cEsj/OM9k5drsLgK+FO/w8hYbExRYYHf+0IRKiPaw3QTDO56Pl9
XnpHm9vo1IWztxucIr/MyMgO0nMfXdrIuDOdjFXGQFkVdakfgtaJJ4hCuMxglld4+VpJVV+OVoXx
yeiqODP4vUx1mKrx2txVDtlnk7htc272hs9mXQI2djWU7a4YIhFjswN31Q4nQI9x/GV27ZWjwesP
vDjAYd72tPRWukN3PBMWhml9BikaiJ3s86g0CTOu+WrD/35l4nBB2B347YWv+1mKtm502de+yu7d
joitqGd4d/JyXikGezYLaYm1ZCQ1NROKnKGMAYWr4iDTT5UN381c+RhNNgF6Rxoi7ZMd9nFZcOTJ
hcItILoLq+zYanK0WEU2P6rAR0VNrCH19Qgs/FxiAEIia2WQmaej27z5EdzgpmBWMZ7YiUnTYRIv
BILRrNZ2B7GVuvR3RkZdgq2zc4MAR9ThfN/Ng04K370cK2wlyx41ui+TY1ZgUc670vQqabyvrDuB
4vt850Pv0CFIOX0C4G+wZMW/7GNSVgE+rM3vM8JSO8fsk99XoPRYnlp5KlgTat2UNb2fIWVSdG2K
ZDSukZxHjbepEf1RG6z6aUTGSeJu8ODngg65fM6MPjWh3JkGXelouDbjxvjF1smKLM0Je8oHQFbL
90Z1V46D7rNQflzYgAGZbKsqQBUm/mrxcD/SeQelk6soVOeW8jPz6fdwAMnRAnJwEmuWb0lYAeJi
2Km1AXBRmA63Zj+xtyh4qCyWeoE+jNaYMAvwhWBMtaVWldZ7UrENiGC3f488nwh0iAsowVDUBy5U
fDwoyH2Kv54Qfk8m2zoj4HOMYCFQhPfIUwddKTR8kEvAax0Auu3f1/3hsfEhn/m4rvOpDZaZyo7q
HOvSCFo6tMMwkCW+7vHNoIfpsMRQaJQ79bViQUIcJ43KJpUuRlENTeYak2LHXM758t3AbNRUF6IN
k7aBSi8eo5DeCl7KiVuo6zZXG1/DVq4jSeG0cYWb2WUr2Y6nCT0E0Dl2blhdWHWDSmFOw6AtsCmi
k09ZTKUFjmh1Ufs6tosybTheHWF0Pc90D1+dnd26GE2IbM9s88R5W0LhCWNMM15Yuf3kUX5VO26K
W2MV+RBB70VCFaZTBIOULrg3WYXqE4KaVYlGu1GpO08xtfuV5WDMWYj137/z3wpGKDE4UAlAx2Yx
mP78qjvmVH6A9ARHBye7JGs5HUiZf8E7/e2iWVaB2zM0p5AlQ7z54wFlPNREtXixkINDOgj2kuwS
XSNouP/FSov2ArTY8VTuZ92Dth6y1u19rKTKg8naVVnybSbtdTeIL6L2n766X5dabrxfok4/8sgq
Gyzlj26i1G2NkjuY3/7z9+PCRheCkS66XZ9TIUf3vi8ii53JbDa2JMgSvX2IiPH3Zf70gpBwoQeD
Q+/+xmFomQNP7oCwM+LQI8/lXUUNQGJ5BVaWZ05/X+z3chTbAW3DCKBtWC3/ZnggBkTEvmfsPEcx
EhtABm6jG1wumxGog6cFovL3BX/rVizr4XaApg9sLX/vLvkUenZIps4wX3ZjIaET23vOHaja+arz
3DsY8WzZ2HlflEF/+lJ/XfbTBnEzGcretdlZEH0ONKBR3SzjkLBHaTPzxTP+Xgz+eMilGwtl9EWH
4+N27Ky+DJhw2bnMa38zWdO3ZlA19JP5uMrn/BRNTfaNuYFBZcOiTVjLEf2v4MD9cDtm+myL3I5t
Mn8zvbcO1axjpgRZlcLdBLWPVNlsynZYaeKnjnBxuQq046Z59MB4wcCADpdh0DyToTjSGjlz7mYA
q0+W/OLU/XbX4zEX70qEk6Uz/TlgTV3e1AGZ2Nky/XUh9Ybk6j9SUP5x/S2yqTBVhzcAhO0/parZ
7Mh68gZ27qnZoZd0BQpc+vcd6fxpb4SQMkU2DPEz7weF6Zfg0cDrhs20ZeduJZ+ns8p+4NYWBHj/
zTy7mJogBcEM6u/L/ukgQPAHX51DUFJ8jiYq660xCA07TxrTsrGFkgQwa6HYdPNTNe81/0q45U+p
BLqQIZqSkG1Fl/7Trhz7erBFjedc1AApYD0OII0vfeqnAtaghZuyy68e8ss1P527RQCrLzu9rOnu
3YSmQxXPWwudScAaAJz/bq2k/cVZp8sV9il3+fCgy3//5YXmEWG9P2PTQF8BOXUo2A4aZqmvaJ8g
tuvYH1zA3ogFoOBowlVWD/euF0RxBzGWsDE9Pl5zaTdFdZUV4XXTmBMNsmc4MQGKSNqXXqCHJOb8
kjv5mbvuIfOLXZkB8twGL5bPXpQSW98fE+kEZ1VWWeyo9nYmCiKvzIKYlLGK2G7YexOilCD1/NrY
9UMWsCIWIjqguY5RUSBAixouZFCXMeru26Ftr/usfpCyPKIABixvdFGM5MW5VhQwmqCJVkUJuiKO
E4S5ZXQ9NqFO/AbTfZXdFmFxwvUBJU0nzXT7nrHsDe3dbMci8my6wY/RGUp7IweYDDcH1c/nv+/3
P13Rv+6+JZj88lIaLXXliY6dPevRGyCzGeyYp784VH+8zlCA4HKGtjtYRp/SZTMJ4VjejM4BxrY/
5OS/sxXQPqDtfG2StRyYT/sM7k0Q7IJaKjokn2sdPpVOJ3M3PJdWgwSUN0DTqeyYB3YT1wTkFwt1
q2lxmEtyaP3+0inHavP3r/VPJ+zDh1ii2y/fq9/2NjwAnfAsdj6QmzFcmNbyOy43oHLe0bUr0xwo
if9iVShSojHkoE743RpDtpktg1aFZ96Y1BMtqi7fJLMPtKe4dXV5A2u/lFh2ytvw0Fn+W8flZrTv
efZFtvSHbeVhvIlmOpjdEVLbj4+fFQJdfq8Jzl1zGqdTHr7Y8os7yP3DBfFhjU9BrO992sykC87G
AhcriraYCyYF8GT2/BAVHMpQdkyqJq5Qg8NV4FtGYP0wYZpeWjEDb6WFAiOn6pXQOmkjDOGpOLQ5
FOMtECznKrGdcSt4dNE4sll/sT3+sEfx2ZGuQncM5+LzBRrA82ZidR+c/U2wdwAmALDmcgKETV19
WTP+1ivExBAEZTD/4NJi/zZtQOvDYRFkhc9tczl24ptP6rgJ83VrAxTkt2lbY9Dgl2ttm31tF5f2
8DQTsC3aBz1+s3t0p2fUmgTst9pPtAudEmbioH91Z+9I2/vIk8BIqvU4thfSfs6aKR4xX6ZQ9x+F
t+HMT8vciz1UGnku1yy7GxTq0rBIXGXHHUaJ1JsTwudDMADrqK67xo2rarpmJUo7Ar9hIa/D6TYj
+bVFxGXE+5uxwGtqZeJBgbiWfKMQubsa7ZlgSkqnT4Us15jFHn1orciqOZPOPLq1Xis4++b6K/bs
j6r7U8Txlnk+yMEh3JI+F2+RcqwQXaforLWXYy/xLOEDCHuiL45ZTb4NA3vpFjmhhm7qsfwvztqv
q38K4ZqJSozetLT4s2uqvdjveRKVzhe66EtO9+khQS+FXB+yShzocDnyv0Q0CbVrYCAoPUeVOIKH
vy0y0LAI+Ad+kLhGffFUf8hi0e4D2Rq1MHLNz91QFbaZshxDzsG05XYez/ZXDdc/xCh0QDBNR56H
8ZT76YHaSoahW7bkPOgL4WK3tqeu+Urp9k+PgQWWWQ8sR9zPl5GMBthEzNQ/Uye2QUo1O2DUQCYL
HQjO0v2wgY9C+kVwAd3993e1zLcBLsHQDSXdp0cjkKX0nYL556KjEFXUObQaxt6seoY2dmGxLSQp
rC3t0cbnjXNuZgNGnCYhtPyqg6/eCMTaTG1dYc+ng12te42hjq5Fja6mflMKyPsqzGJVAag7zNZz
EGHqHNozKDZGgb4gOTpADgB21H7MafTm5jOsoGb6zXUNcGPtvPMLb04LpDRDNvF142JkQly5nxWm
BJVj/BXrG5yiygcTioJJ4YGmMXX7icNwWZbFENOCv/CoONC+e7C7ckgad741mXmxKwSHGaKxqL/C
Lu0GZJacBPtRQDA9Ii1iP5ALmREgWDiAKiD5fmxGMI4tuq3h15VAaT1YTW6L7ro7HHobwWmoNqgV
0rrksc7qOeYTAokBqTL3spU/Bidtk01dMugyk/ZyYMAghs2d7s02COB4EoJ9YPdoHokGgZMM64Hm
dN04EzgKQD8oobfQhzx2LswniF+mpdddCSV5Ik3/UmAGl/QhlKSmlgDQ6C9he2oe206AzlPJlwLW
D5jPC2BWRfXSeZGJWwy/4Bc1Apxu+ct4Efi9JZlG5OdOmJayfvKrIo+paR9HTV+8pZitAgMTcm2u
qno8QyAKPlMAF1cVQPpjd+CNtXIpZndNGzZxjzODgeLaYGqe1G29zrzutS4gQlKRzIbcd3HrtBli
tuscNemBh0Ythx4g3NUnB0kQz58E6cHTEvm7LEIMDjDuTDFbeByo82Kz8DAUo0rrJnwZKZlix68O
cwRuLJLjjc5Gc3CjCSKl6DoOM1lVkDaKbWX8OOsYCm/ZVolfuyDzDK4fG04idBbC6JBhxJmik0xv
dO8230Qemnj07AuviB6o06mkKP3nkBYSX4a+aGc/hbfl5bw8dtQrzFzsPFUaHhR8AnMhAHBfhN8i
r2ervsuvp8zP0s51LoaKVjFMfg1uu+q+4t4Z3xNbqx7sFRsnaeqzK0iIv9hFcd865NEeBNqc3gDU
doFPHvAWDLdxoMeSDWiAwxxv7biCxIG2xV2RgSbREMBec/9xCti8HqVTxG5v1mM21rE3gnAN/6FN
JavnZiqWmfGLCEEtqa1Dp7qtFfQHTtobNlvfBQ31ZeWAZN1OaUcB+hVRYgXg1chpN+aoW0QXgAU5
jHe8tFWMqlkmvdb4uF32jdjqKXDMaUYBn5BovINLwbFW7bXfAjwC4BdII6OzzlqwqLx2y4JwTw2w
uZGzqVR14pQiETYRzmfg3md5feYmR/bgqXWhUB+5FdD9IxEJp9CB9cujjnSPCRZ/r+3slk7T8+Tx
ywbkAgd7jk/1bZQBvdsU/pqL8EKN9Ua1GlDJClR+S9zVwbiqZoiItuzkC73U9v6eGZBB/Wo/j5zH
rldGsedU37w8Sgubzxs0c5yNW/ngFLU4kD73AMZk+laN8hmf5l0NEGrpV33z6oywbXYzYMD0LRVm
D9MZ5CLoZoXnlkHorc9OmQfIta820FjCNMpcjgFY/L4NfHxPZ+wwF0e1fJEZz2LMpc61pe8xhVu3
rb8JZ7JuuhpyvBGk0WpvLWqQvgoaZw1Q4jP0Aso2GYNiZbLX3P42s+8wa101rvzmWyQxNqDqCpMC
eMjnHcA5iDzVBFB3nz168yUv2Pc6BFGRiRjleEoFjE8DseYORYaM6AvD+Zpd0NZO/Oyh0/1uVDwu
3CqGuO/Ga8BQnN9ypD6sGF61LKAOSW6QheiVKOeYWSwBUOkKM7AjsV4jjPXDPlwViq8DUieeAidF
9XFtVyeE+ibOXZTpOFsWr/cyQiVumo2ezLdMXJBOvPLS3ISD3k+m2WceHOtsddM4wTHgfKVM+dbh
jxJYMI9Rcazsd1a/sXK+6Al7aYbiMHSIVa57V6AYjPJwO9RXeXtJnKu8h4oRf+oKvmmzAUOvg46C
FLIZR8AWtwhPuygD/ayd9lY1navIWpeALtC+uTI1QnOuE8Xeajpssx7t2by8ZcJfhxgN0kJdGgWc
W/HQOdUa0oDYJn5cZQB0qzzhBkz0blp5sG8a+guX++k8gr+HE4te43TAvHZj8WcddLtWqXU1thtF
r+ca2tPc3tgZsMq4FfoQMBWL7Ly82UchJrisSbyyXPdRsUMwTFWuN5irpjNrY2AKrk35bLkob4Zy
5Yf80E4l5pFdXLlkiOeqAmTsSlsYBssVG+qUDtEKs/yt6tm6kKBtEHbNy/pKVGAfeLAZ7sRGYNY8
0CnJNNgoGd1q/5UG0UoW9dqd+K5A3BjLaB221Z70fSwrcK9nsFA1aDfijWeg0igwzVtA62l4OYOX
ntvuigZQSKyrVaCj/RB2savfwtY/6f6+i+5sI654wNaui4BRWTuMAZKpA2YqZ3ueN9cVpnGIt2sv
mmODVqy0nKvJl2siOgzD7dWsQJdGbArlKGLSg8Gh/S2DiCrshhMPDHVdrHU2naj/YBROnY9RWGR2
E2pFh3+fAhcdK0h0Rs9h8exhxBVxb1sYf+erlzFs96HZj6RadW24LcsOOLhoQ9VwVcsyyX2YctrN
ptfT0ZQg8NRvIVEJdXSah90D3iIMEHDWPXfDJrTix82C6KM6uuxd0HprcK8zk/KgSLzhO4tsfAUm
oVZ9SVFC1djCqsOJlRNPizbYW/hrVOelELK/FtiRWja406yHugBJxZY3ZtQbLsDMaDl0OVlsg1Yk
AlAEcvA5DdhrSO66HlJpHD522Hh15+x8G8qWfb3mBt43hXxpFblwavjY433LPIcW5rXHwCZo+oOb
h48lkpbS5xfMgfVcEKQsEId+CG8JRJTqChrSFviXGYK7xxMnx8dk9nECL0xWIJVZR5UBJVQ7cY7H
q2w4G9BrHkGkSKskMPAIBGunO9tI+QrsH9NvLQfgk+IQ1adsQmgMtpY425LiFTqxNaqH0a7iMjxm
Xb4gGVfcxm2ZXdYDOnROdagzde+QM2NAQi3lrwvB0uksywuHQCFCtYke7L0V3SjAbohVpV0Ol78Z
hEgc2dAbNp7fbwMlD9ISR0CGL9Glf/Fhr4wMwLsYmgBT4ndLYbCDQWaBB/S9ZousMpHy3W5AiIqa
tPGHOXaBFHAayL5zgXmtV8Q4JSff759diMk1xVuRQ0bFYVu4eci4DHCq8Mf27QythPw94H1SyzSk
fRyMwabMtYwbIU4YUogp2o8+47iSnI2McrBbMCkfMxB42mIb5TbAY6hURrPhFJMZXGv05BctdDXk
46huO5klOSlTW06Qwn/QCza1roa7MBjvmM2fhLLXxJ6ehSPvujnMEkT3LBmodHBCWonLwQEFz5UX
VptbcSC6736gb+ao/C4CoLpYPwKtmoXPeSMvahFFqGUxSGZ9De5YbiNiWkCn5GM/ruC5QjH5HbO3
WSHDwz4abfFSCXMNbNRz0UOegHQHG21a2jVboDvXFA3WuHSyt6z2TgLGeRhD9y+mNGsoEUI2JKfH
GtXBCPWt3OU2snWMz8MgHWpyKJB6ljVUTLwTJkNpU9obOpprOLCnZQYJNQ9LOebgBdCjaOgJ9cbe
s6uVATKkB2hl1Y5N0s8QxqBXcE87WNNcxroAT64c+xUMPVZmKrdBjfPdBMlYg8Rn5hc2QnameKu6
+tK07k0v3LRBDzrULjLN6c4fvUM1AL7bmw1tghurH1YFsxPTdSvXe8v7MNbA/0x1veVjl8JxHgWR
jxY2WU1C74ildwyov2Ecj9RCtq/ZipbzQZnsLa+Q3odz7FW3Iri2MA5xPHEYjLWvBUT6a1CZyYWY
OU8zNUKnhc/32L0gKldNh7uw6xNH2tAhaF3kOISh1JmBVh5q90mW4YUo3dPQQr/FjhoskR3Y4K/H
Jj9Prpg2LouydYErMAkzoEhodwhHenBcUAki6dywMHvKnfLRaodH4ZmLTPAmVqP3IoEcioesv3I4
WXHZXNGwuiktqKTYWRtDLtSCfVzW73LbuZeT7ceubV6lHZ7mCXiuwZ+3DYPCjiAg59oA5PbTQ2Pb
J9ycSNHIyi1DqI2g65igu9OjKAn9JJPeC/Ogf2QPyGe87CyNPaQFsrSoQ9nhM8Cf7UiCIEiqmzZ3
ulXV5O+NmVZAFF7xKL8YQgkefDM+03De5lN/b/RwiUr05JRwDO31jarKdd2qJ2NZD1UU3tg5Oc2j
2BW8OBG/OnkeP1aVcxyB6k1aSgFWw4HLQ3HZ21Ax8Zo7WtOXOaTfTU0uy5ncRhFIXhF4qi3PN7Bi
SEVHXmxFvjMNJm7t0pfA5petYgu2ELPP8FGX2Y1EDRxno6CxcvO3ph6mJGftRcTtbhMJflt2qJOk
b66srHrzJ4BsIyglFe1VPwFOVPXvAHGeGx/nIQjVbiz6mywIT85sXqMWfbqWvk8hec4t4LIq8FUu
ScQ2kx1lce9k992IyUFQ66TrxzIu+rJfjRGuAxpIA0sACWPrgd0YHeIusMSNxYfz7PD+LvCpHfsM
rAe3cvfcuFlCymJrAhRCs4SGVVOfXRTnUqJwlH5IcViGKuWAUiZ14L8HU3vIo+quNOTaVUCayCZn
FwAAIK4V4qoA4mzbNcA/acCnBo/fo6f0bKgCezKfrpUsbkNGbmo+2FvXw9/eMOei8xuknGw7ltWx
qcHndwDlScpoGJOOaNxJxAyxW3sASmfqWDXzSyTdVVZ6N5kCPCSCQmwcuFG/9R0o3qGi8ucGhXAB
jSrPpEMG3fRejE9eOG7zYMLk3pmR27XQOKKoIgSqXyLOuN2Bp5lgruHZ0kW9Wb6HXOl1Zca3gQzX
HYGiSck2hdayJ1DOyoF7sfCN+w0mYtMc2AALz2UywoZopRG6Y4zdIYAtIx5TiJ6is0Tg0xDY2Mpx
7uCttZCydtHcwBmVmQkRzR0ejxqCtg59aDo0J4qwvaHZdIZ92ANIRCet9boJ+9P/kHZey20rTbu+
IlQhh1NmUoGKpOwTlCxbyDnP1f8PfGIJ4hbqW/twhVJzBhN6ut+glv2bTkLqyN1W13p/ISNFH2a2
vQ9su107HZlJ6DTFMg7MVzfSXsxa2mUGRQ1P9E92Yl81Qqa4nNT9Pm2VfSyMly6WV3am/bFQuF9y
8eyMJD9oSg40XYP8mUTbWlZPsc6N0GUIltj5gwpkZqFU8laUPMAU5GHUbuNRzYo4sWuHfC7w7kFY
vYq2ea5k+1AVze1QAEdUA+j8bE+c5jz3Sk844iSOcc6iK7O39AX4ShSfnXbbFfm7pzS/zSC7zcMQ
zR/NbVdx27/bIbWrLoo3YQbeS04DQRZq3fBPqEir6otqtdfYoA1QQyC1htVz0EvXfmJceQW60jbX
P6jys9OlG6np7zuluO/T+Ko3+HCpmR8ikYW7WLMWegcIUgp5iPWZDAvVbDYReX6VugfKwrdRU/7R
JdJzEwujBbgQZWEOyqYTyjaHo7G02hrNiVZCvb5MN3KZbHLqU9shIAFXS/lBloOfcsoVn5BfcJDf
it79FbVYrzrKzh0g5Awu2ggxOM8lwKtwVSjRPqH2RyfPgVKt2RxY+SuK+XduDUhZ0HJcZKR9SaId
fMGLGI3WfWPxGPTNVaNinSYBc1dh5+HgDnwx66tiYdELaYroyWuLFxMF4mXoCZI/L7tLhhQFUR/A
dKAwSIuqQBW0G1lGADDIYcNb7cpVo5uqd89yO6BUYyCtUeh0k2PvETynuzRcGkYZx/8qrnjXa338
B19gc5EmPPvlkh+j9T97NXh0WvcN3X9rIQbptvXqbVUlbyIuYP14iJiKhsKasEwgrRVpuCIXT2lh
3hVwdtIW1LYaH5WepJleQ7BQXBnJv1QDphwY8kJR3FfKiBvXkp5dgdiMFMPrdqD6dml3A1PgUa1s
ihJBr63cwb2DfXUtCf/R8aNzqSGl6Ot3SpDDFXbx0pCzCDJQpAEBpwa6BIS86ZNUXbZ+9dPWgnCl
JeptYffNohriZy0PQA0blbF17A5VW1OCmd3o66roTkLjed6UKBEpAnaC0IYry8j3LeRE0yzuE72q
rjIjOwjFBUFPZzyt9XPetvna8Lp3mRbHQnXcX4NZHiNHf3dc3hx5FDVrr4xe4ihLF42wwKha+YMm
CipUXU1Wh3Bk2rvInvvSIRDW0RmggNfI63oIS3CUP6rt8BKVQ7fQ05ZcWofb28RHo+/+mC45VAHf
jrdFJo8lSmgXeE+oQ0rJovtZUimAb4YzZimkpTJu3TC6k+DMLXPAixRKxB0N/X4p1TYdoCbx1kRf
qlw3q8jK+qXRI77gaOQMWfErk43mYPhRsQAO7oLxVsx9LYlfsUqjpQCW0HfdEvdImMFdAx6BLbGo
Mo9nHJp6Rqwe+1I7R3X6C6l3GrvOdRan5FVNGnPBscyFUgZbOrM3XJbZxgUlu5B4WYpGXEWV1T0I
Rbv1RZ5wovjAGCT1qU7JH2ljdIssb6gvSIw01pd+WZxCR8fhgHqgCker7eHNU9Xjfeb+6lT33Nf6
m6Kkw5IUniesF28TodyaZXDvdhYvPl97aHVn4yghEKw2euOpsKzyeFh4ARGLocH3U0eHsfdvIk/U
S49y20IpgtsikQEcq2Jhyt6O69dbgZ3cd6l+ReXznCXNT88xxELuOTP8mvNJinBw6+hlrPvx2eVp
qFNHFTes4j83ScWLWRfhGtHddq2V4Vvati9tqJ3cKgmWctUoiyZtnKXZBHhxOBEaHh2XcBb71Z5F
8KBX4r3ItZ+y3VNVTl6Uzr11csVcZEp6H9fVC4XAHwNv0MGOKaDi4koNRX+KLRrWfvTqhMUmkMVd
2FYvQW/cMLkPSkgLw8iZzGGw5W1u109u7h8TJ0GCpdWkpV1V0q6TSTsD1UlocXpikUVoM4kA5Rmu
4I1P0SI0lXAbAvdcmUocIZjdWguO8OfCcbxD5Ds7S8gPmD3uco1nlUml1so7RNoMJASGAHd4KcyX
HPA3jWfccEe07O7wKTS858bVVoXEmyJybwK3e8De8GT4XrHwg+A9M7FqtrP0pkqVlFUzbnjNzdda
S4+yHCpzrVA9M+zsOsqKvVJYj02rvnSDdd9mzmuRsI+D8JCl5qpL4SkU4tktiiOK+LetnrxKtXyV
2tEVVW1qZo0H9F5+srGeW/pJeo8dAGciSU4nrrrIvNXYnjvPozSZDumbJSxn27rWOYiTGzlpDp7Z
r23Luxoqay018Y2oKan34rrXiqt+7NZUWYdyhUWb2Q3C+152fhcWGghtZq9zK9KvW3T6/VTj2jMB
QqODTJbmiZWsp3RapP7Zc7n3h7Rut1mcpDTCO23jCU4/m7zdCeKdX8XIfw0Dxi8ZTDy1hC41NLd6
m8G/6bqHvDVXeUKhKinUP4NKN9wVr35WPI5of2q5xbVj4AFUNAAPgTBz9abWTeUPQF1GipTT8+ct
27OuY7Wigw+faqm0w3WdmCdQyHxZ91XzWizmbG+Thahmu22CpEndEckroI+U2suQm2t7qO+LzjVo
/3g7ySufcQrIFyLLOC6ste9BIqvdYWvFnKGGJ/ZBJd1qnnyXp7giN8reMAaPVk15Wzn5D7nor+pS
evGFDXPIRm/L6K9KU36PgWstvAHVzMikBJ2ztwPJe9RcgYpwrSJFlw/PWqCdg9YZcMhoeKAgVbz0
gDnuMpFtzDKF9kGOQbMtUldSlCM2KYtsCSqLG0xX0WtNxUo4VHI4fL2FVlH8CghClcJ3NlJBhqBp
DWU705tDfVxoOJuwWOhoKzgKfgFieGmlgWHv4nOT8xxSInofxUJu379v/85EmdI7LVBuOm+z+IzD
8CrOom2RxWv4tDNwvgtASQsJatrMoJigdU4goLEISXbR5DhDzKfeDQVmeBRlv7ByAAhOvFEZ3/88
MOjUaK8zgzqd7QmmSJSmnUpSF52T6JwX1dIIUCZJfv2HII4xGs5ZPKGmJhGBGIKKXDw6O84RgbZa
fYrau+9DXEK2Au3+F2OCDTM9XTHrkhhIYxWn4ArdnbN1myKoPEo5Uj9cq4to1o79wrqAbQzpHVcf
RCnsyfSxHSpJtt3wrJfaPrJ43UrOXu2dGQzaXJgJKksX8ZDluhSe04DLg0s85jVqhcPMYriEubGh
z5oW6wEXgyk+JI7bmIlkOD0NfJ5WibNstAIF0yz+1ZkoJPdc0NSTuz1Yq5OrJf565jNe2AEghTUd
+AXgzS84Q4W2vSChiM644I7kYly7zmq3SM88gtEKqh9g2Wzje2ePPvTq+9jqOIsTMI5tjDF1kBWw
BMav8AGM43myNvSVHZ5du7vODP/JtBGDqE3jOgxpgcrQtuo0+y3J7Vmp85vBBVRbqcneT0t00/wa
LRs7eklSkG90XaS4ODYyqXWl4vhM7WLX2drz9z/5EiJyNE+w/0Le8LaZHBiJ7ZuO7Y8fLKK304aL
rHxXkHtLukWfvqbarzoGU0FZ0IyluzaNdpbvrrx0BlY0+zPGr/ph5rD9hcAhxm1w4xzTp9EzKEFP
OghAZo6SlKNq9czILwAVP418gn4dMgmMTM/HorntP8H0QwwIMYZnkpJ3yVgoS/9Kxu6mnzlnLoU1
RxNgG6cAgBaTCbdKOfGrwAnPHJl2fIdKzELL4alZztxevLTnR6dyA8twqNBT/JuWd2GZFwqr8UY9
gOe7ClGYlYGK/FWgQw7qEQzXDPzzArCKxJljTB6xVV+0bRxqinrr8h27Kl6qFWC7OeLXX4bBdJN9
DDH+hA9LBUeTpuzHpdJuvF20q310ykZZcFw4zCv3Nn+eQ259IbmqWDvi7jCSU3SGNTmi01TIsadp
rE2EOpUrpClBSEcbYz+zIMcv/2VgpmkYEH4MjGAmp4djIHmkGjpbcYPsXe0utOv+keo5enDIblar
8CFOdvXPUWR4DtZ36fIDGPwv9uTyG/IqChoX5nq2dm+QB4RZK78aZ/CvD/G7WEZPyqv1mhznlCAu
boYPYSeboaNCJ7yGPZhGNrjMbJXQ8sqN+6abM/S5uDAtRB34jhqM28lHDOxWdlA9CM9+bezjAs+A
Op+BYl5emSgNAOil6WHaEypFbHdxJjkp6CF0GfMNKoLLbkMrekXigPLZXK7396j4smAQrCBz4ON9
yVxFOTg0EIfwrP60772ddmVtgrWE2OpdtbHuvbt4197IV8adNrdSL54s/wJPk1kzHsreq/vwXOK7
0be4hqTH0Rx3lOigQypusFbYzh3YlN0vbBAb19O/5t+AtCcbxGjSMqILwIldofwKof658aq72Kxu
6STcWVTYF4NVV+sac2mQZZWyzEdpi6gpFnqo/8wk7TlOiptayV4iNHC2auOd/FDHx5pWjejMt2po
z7peFrRWPcRA5dChbV9rOzmWnmOZBhpsCYowUaks7MpdRbabLrpWNOsUWY6xxIXQYuEjxy7sYGXT
6vYCZBb19kbH90vR7CP17pVleHdJapVbzQ23lRPh2tpIaM6KLj0A6csPbV+Yq75yJHC83YFixnNh
us9prj0bFGRlo1eWQeUiv5+mwTqukBepXFTTUwD0Sahdc6Mfmtx7x9/+2EfDbQPRZdGHGShPK14O
3VhElcWtRFG/8p17evsvapI9qlZ/9MoEqEsPzjICsuZTLQEmo4wPNH3Rutp74SN73EkqvcEOpI6V
ybzewnyjdf2qVJPfXiipiyZszq6kXpsx8gNu2h/9IXxw+2RrjkW82JJu6gqgALhwU8UTW3W6x6bp
rooouZP16jYoxFbR0DRu7dugT5K1WQio5Un8x+mrbTM0NLPK9AUFHwpL6LpWJv1aC+SA2/WI+Sba
VdDZv6xCQR7Yit58H0POwX4UmrH2Tf9Y+xF+GIKHcR+Ve0d0TxVE6cyIqV3L5UIUAj9brygWkqhf
pbS7bt3gZCaAFsOcWnkT+deuZ/urJggxgsrG+j3nNuOsnhQjureKeBMr2ptcCyBTeXIr9wEUcNm9
bmMa8goYs2VNQzEOiwgYRn9jSPSb+9J59XVaTHrXbHKRrnmvG2s1AjnpVPSs+ty+pnpA40e/pQKJ
PpTSr/1cmNRsTfTC6uZeqADxwHFJMWytqO62VkQ9o6ryUwiUMYmjYAWk8tbXSrDvCFnZubEzdPcp
Noob3eyPZYeiQhv497qTaxt0zW7CNiZdl62jXjTbXoFdrtgjJQyd85rySdmDAwjkNzVO3+yIDEZ2
pH3dN9e9sO7KaEB6ABckiFL6nWqI6xKqKqgWJMaH+IevZnTAKxS4+sEplq4sHlUpvO8s8wr1tHKp
Be2zqHCrMdmGdRQjXDkiZ4Y0p9kI/CuWrsw6uqcgdY4MOP0pKIFFgICVowmMPDUv2Lt19lTkFVOe
Ux/3FFTtnVimD9I4qPGMbZTEOecSzmqDdqQke1941Y9SKECFHiJR7dK0urErGkgQwClu/+2hmtpv
LXeZUPFDcrJjmkrXjkKHM8Z6QfYPmVe/mkn1ZprJSuvLd0N1dpXpXmlgsYbQx7NCB7AV26s+52TS
Ywp3lXPt8SgzhbopbWWdD9XRsyx3nadgaHJPupVQ0VjAqRkYXvRoC39nm8OdkHBU8nomA/umOnjO
ONoWmS42cS5t09r+kZYIbXoU2dPW2zs5bcUh/VXE0R0V603RIJ4eChhIiYRccpbftJ14KQfturRj
KndWsnXbkAJd1gPjwylIQyI1dc9N44glKfUf2eyeNFc/mFa4q03lntbeY4gA0cYvcQ3uw7SAKDcM
63RE1YrGdpdmgWet7xjKlW1GvzUkObJFVdSIlZn2H9Up7iqvS0BamBX/ugP9ZjnpPmopXbZpGa9t
FXGLOMFiSY7oK6NmEK1KCTymUvBw0gLx0CeAOIXjnRXde4O3enb0HtG9HJic0xbMViGjx5472U4a
8YW1aoDlkn3voMuFvgmLgOaly8Ofy/YWjumL5knPZUuEUbJnkdBN2XhKC0qSvnekBneS5B0FYJBG
5NY+AU5LB8of1hKYIiuS7UVTJU9DVD4ZZtPO5fUXXplwt0hi4PiS0FiTNAMQrms53H5n+yc6/zAX
IsxxILChjjX/TLpw1ZOKQmTRHbKML5zisFZ8JZOp4NMjOapGeeXXyNo72v/kUks6PxY/HIVxjUNC
AfBzUl8XQPY9V+bVLiqZIkFzSCFV+pV7J7ibAklGPrx2w2Vh0tL7Pu++kBk6Gr5siC8gvACr/3No
I62SQg/9+MzT/JBk9lvVyefvQ1xKr9FAMEcGoKUa1pRNnAMBbxI1iXmz5Hv7z2ioKh4QODsgX46V
g4ZabDprbvw3DZvkh2RJMg8xTB4dXGs+jyw0PSnwcjei6BOCaavZb3qU/XIiSDtVbIGJ0Z5Cs7n2
DbopSQcesIhf7aY/ohN5H8YdXDCjAV6f4SyvKeabXmk7KAwhwGVXWuh1+jtBEWERhMaw6m31p5ZH
oEyFRA4h31V9DlDLDV8KPC3XsKHutQxobtxDnNWUe7tGNNiwOKeBAoVhsZSES6mk9RT+uvZI/+Gc
qtLPIi2MdWPrwCs076GyIOpK2JyAAIoy6dfMV7pQOnKwqYRERY8Ga8zJfCEck2aRxSL0r71X9P9e
R08ff5ndmxKJxaJ6CW/71+5RPrNE56QeLu2zj7Enr9pGaxWONiU6U+H+VXuk7aodLZvSm9EZuRgH
+BbrHHFcY5pDCygiRqiU0blQq7VX1L9p026rfOhndtXlODq2hzyI2NmTuexF7edRgvaa6rk7hSac
qKh1Kd3m+292cfPalBuooKJzNaW/KUkmqUNRRWdJf8uhFKcAA76PcOH1z71kmxaFPYvxTI6HqKKV
WdpFdA6r8Narh7dAqpe+XN65YXkouDz8GsCoEs4R+y5NIMfiKHKDayRn0+fN28u9UsDmYgJhaV+n
tgkovtQOdam/fD/AS6ueki3Fe5SRYd6NP+RDPcU0uN2cMojOgDOC6LdeYJ0A8DZ97vzrsP3xfbBL
3+tjsEmdgRK70vo5o6rQPBlpVngBus3zfwli4zmLkI6jT/cxPdE8iA1KbC6CKRUEISe1ZlbF5a/z
L8RkuwpDDvo8owhl2/lSgOvroMUGtVj9h5Fw04++xxTxpqIhqEjXwgrV8CxZ7Y+yd869lr1+H+JS
1QJlCbRH6avoXBWTnZrQOqRVqnPyYMcD3PxgoJG/wYj7CVmVnfS7mimTXFoC6BRDQgdDY9vTKkkG
Rt6sDC06d6isdsq1lsxUWP8fI+KAG7tgFln15xXdyB0ldI/6Kj5kK+06WStX/gqoADXd7lg/z/H7
v64FEiTem1R8II1DNf4cLgIPRGGpCc9NAQJD3HhU6wJjTpTnQhSKxbZCIZcrCjGZz1E6yxI5KgPu
iVv9tu6DO9HnB7+IZ06DrxU5RBo+hFE/h/FKM4r4P1DjEYi65NJ1amZrj6sZ6MzMHvqb9XzOT/hL
SBGotB1shK8mE9d5Uq0HtkBLpo/oExkjuD5DItQ2b/rcOsaRf8y14MVIml2iOvuh5GmIElG5gL17
oOsOBsCEVhnDQlJa+48mFfhEZPojecbaSRPE/tIsP8qefyMNzpuTy9dmOOSrMjBhS3UApQMQhU1x
bvr6qbXI/gdQQ4MZrb1EPNUjr9ZuaUZ3ebe3VJrCQYJEROZDyKX5E9OxD9/s3opWaVicVVUAqE3u
FFfNNsrAg81SAryrLPOBEtKPVK2llSOKgWcZjSctePVbjM389kie9Bro5dEPo6fvd/bXjaZwf1BJ
NpAR4LKfbIM8hA6eucjJCPl37qy0eG5JXlorXO/0+pAbGlW4Pq8Vjr3cT1BoPEHwX4TRQ4jYpQ/E
yNKW34/kwo5WyJ2RK7YR40GbdxJJ6RhLbHTOKdXSPQzArarkG5HZN/AEd2WiKCB4snMmYDvprJYy
jmXgyX2/CD1/7v2lfi1D8mPGTQhzHJeBL30Vu8x6M86c02gbwzv2Nf6N1Sa2DtIuvYZdgIlRu0xP
+sZZK/d37mNxXb8qN/lPXO/m5uXr3Y0+kY1+C/rBqv6l2am6gzNQH7NP3QE30AOUu4cCd+R+h1uU
hUD5Fn3L/pbi86bYzXyS8SCYbN5PoSc3eZLBMcgiQpc4wPRPFdrNlN/W/q54lFZzIAP1wlr+FG2S
DVmR56hmNtinZpDANRgHLbHpiGSJe9PrwbCyxtKBDG5+2SXUNrVU+V06gfiRW/g/Z2n9rplhe21r
HhrSivc8+B7Sd3ohjlYJTwtsln1QkOtAhcWTdqavAb6zpdXMlF04wtEqtBUkB1BdlY3JIMrKip2G
hXXCVnvb4HAWn+XfybWKIU630x7xFMYobybmhT36Kea4gj5kd2i9N4HbE7PcwIffpxuwxLKxHO6S
PUw2wPKLeCs/hDfm+vvA6ngfTdfHx8FOtqzddnKlxKaFloqGH15x49zqdzDB194zytlr0KuL4Qrs
31FawaEacNf5/gdcUDfiVPo32+aoxvBh5A6I+j7iiXkyUDeyNvERfXua2tizqaMXZjgz4JmPO33i
h7HII4pi1kl4tyOdCYzx1suV/fejmvhijYWSUR4SsqUCIB+gzyRbK6NAD4JMjGvIv/NegT5bLKZk
3Z0c7AitdRwv0tdOw6PMWNY36sLf1cuBNvb3P+OvUtD06378GeN+/TC5qRKX8L34GfVKxs0Sma6D
vLe2WL3t5k6aCxPrIOWqA07Qx97ydCE1jtloke+dOxuJA79U/nglFu1Dffv9mC6cpR/jaJP1UkZ+
pkfqqCjqtJh2DeKxsUBLGu3DoGp/DA/zRKHPLNILu9PhdWePRS+VbHVyIlCyQY4JYvk5yaorsOBr
2ZP2AO03ctH+7+uTUMhYY4YyPpUnC0cJpbYvI0s6xRR7fNoxfvncx2Imp7twTn+KMlkXDqI3vVxK
0gn26dETzY4n7Mx3mgsxrpcPS89MVbR2Uwai8XJcVEK97zt55na7uBY0WdbYZNTOpt3iSAcMRr1R
Ohk4zXUe4sW1tzK104CqAUJly6aZG9Q4/ZMNxXv1X8RJ3t06nVGnHaOSbZATNfrXMHZ+WwiDyS7g
0yYEEWCm+6TPf5nN2HJDg9kMEFsSXowhqCHgoUW7TNP2okxg9WpqvVLgZC5iKfqjtoaPYYi/NIr6
LfZSDN3Bwq7VAoMTz453vGxoYQbyle6b951MRRCRLhmHA5/OzeDJm0BX9lIPrVoxKQiiiisWutqi
i5ffmwG+NFbmvXy/G8dd/d18TJarjIyHUBAAPMn4t0b4mHbIcMm7ubfbpczSsfGC0XmKoGg0/dKg
Z/ywLEzp1FZr84Cc8cbtcKJrsfkFH49ownxJ/eKm1yk2U2m05C+P+rKvTD8sFOkkGrrkSBwlEK7K
FHO7zPwv61i3xqGZF6r3hhrGWmV30qmEwR3Jxc7opGVbW4uG50zWSHtV/Pr+u13cnSCOEDpF0PUL
UtPxUAXp00Y61dwRi9B1bsrCmbsE54JMcs+qDuiW8vO5fdpVG12nd6H54B4Enq8qFuPjfRSSfTc4
JY5klh9StNcwQ8fwB++WbrZ2e+mDOvJf4MeoJjV9mktK08ksWASVo0eg3IcKoWg3G5YgGP7D8fox
0uSU8DHliWNTZVe49QNPkGNmJDMZ4+hz9mXnOQrPRfBA8OCnBU+3yyrRlixPE/cT5FgRxVC9ZxtS
Td1Ge8TiwILjP7VqBle9buTwOYiHtdHJt9nQbyJfPQ+VDavXiQ+21R9KET0naDhVjbe2bf/a6U1r
mYn6YMC7hmAFpyTVIZZp9gPdzbUlt4A42gROpPSsO+n7/746P4xtajyjFamqpBXz5zcJpsMFSlsd
EPvvg1xKWBwaSbJO4U41p+XHGjCCq9ktavCxU6xgFFXozrePmTEb6QICaHyEAmkCvU6bbnp65bUx
aEiSSycpRLPFhV9gqAkqWQWSE/qNyYRDBfL2gywPEC8RshE6Il19haRXKB+Rl3oT0J3JXK9Eoz1+
Pw1/5UOnRzgVSrBQnAecdpPEzVQ036ulSDpFNPGzhaYu1K3AgTTe4HBsYqc44Jwr3pO9skx+8OlX
38e/uCv/hbcn+Vzj11VjlbF0GrrXwE6Wg3XSRLjtwmJmU34NpI7y445pOJQBqaB/Tki6UIsTNW0o
Y3HIGuoDJJtFGKYbtxfL74f0dWV9jjSpAdqD1pXoQrqnDhFbGXiNbz32+fP3Qb4ergRBRJp3qsYr
Y1oPbssiljXs104GyBXb2IXhTK5zcb4+BBh/wMcEzmk9XzGoS0G8pUpxBZ8VjxgD7aSZ0valQBry
zTTLIf1/2Yi+mngILiLZpLfxjWZFmHGPNuUxsgGJMScpeCmYzmyp4HpZ89N+TQHN2iiLgmlbwJ7f
ZJgArrw1nKc9UiML+61eJkcLKZT/sCRMB2wqjWWdpuUkG24LLbBSm8pYqEbHwjNvClXFdnpoZ3bT
+BL5vJnpEHyIMw7/w0fLI2QJ1bx3ThYEgtGWIpZ/ac6dEOhTReHm+yX4Nf0egyHNiBirTWNqkvwJ
vwRq4jTw0rpoi3IeBHCxF2p87/VthdhVu8yhlM1s4wtN+jEqJxafCtL/9DD16K+1cVM4p5Fj+TY6
RlNuooS48Z6RpMAQmZ7IUTxDPZs7qi5P7r/Ik2vdNHOcudrSOeXteZBBThX9ApD4RpdA/s55v106
RD4OczK5g2qknqIyzCT7UycvKTMLzuX7D3hpM5Da8jwxWZlfUty4RpDSyGLn1JYt+i1NuKL9tE4H
3VixVme2gDoesNO1yRdDupcntEqhYLI2C455Rw2dE8DpW+OobPSldhUNW3MPIhTOabUZNXz9g1eh
5LeszuHPOdj7xfF++AXjgv6wO6Iol0LIa8xpg5V8Cjzciq7d4tBY2szWuLRUPo51cqnanVoNjRMh
G+xJ6P08ela7Ls1D5/8ypWz9/Ve88DjC+eTfsP5O/IdhyT0QN9PwnVO3FBsVw3FtFxwIu+zfzU10
FD++jzczi39Lih/C1bVw20IiXJT98RKkBUJs0+snRQ5nDrOLW/3jwCYbTvF8t2lrIoHhPFblggrl
Gvu87DpeiHLTro1lcRx2Kp3jYCb0pd33MfJk92ku3ScZzYRThld43JoLM8qXpvf/OZOTK9Yrys5L
Uck+YYi1LLpfgf/H17y9+b93C0dQGKw5TXcMKB+ThMQDmdGKwLFPjrhS65s2dg5a4B2AnM4cKJem
DfQZhgw6WSsSdZ83GFW/BlQmoo2W2j6DOro3k0TiHTKniX9pe1Gch86IUr0BZupzHCcqHdstWpvP
s9HjW9GEVzGs8ELC3nHOLvDSmBzElEf5fRO3ycmYAqMvFcqY9qmurVVXDwfPsF8rZDv+w9x9iONM
8lOEhbsyy0riUO137KcOuEI4zNRrlAujgZqMbfaYM34lWKi6ixZP5zinZhm8Du/eDsPpm+LGzim5
92s9YUe5D3PZz4UHEB3OD1EnG9lPPeQ7xqj2T3mJbtVO7No7EMUrjOhO8W38EK/zG+9YzKCoLjQX
PsedrJPIk0wXeVDnJBWrcp/gQ6/vg2vvKftLDZqTMr+QD30a5WQ7J1RUdA8JxJMDChyUdrqT21HU
ya63shgtxLLuLjXcmfT5whdld1tsuNG14QswBMM5pYjNxD4pkYGVjrcCbLX30Ij5/tS/sOVwvRoh
aRrvDho2n7ccUGMkSAfYoLkirYTyS1NvGmwC2nzROU/fh7p07lPS0GiJ40Ix+lJ9jqUJq04MXzNO
+HB2w8rcgob+uadZ0907a2uLNisOv+RfNHO/j3zhC+q6CRjFRJsU+4vJIKPRrTmTTPXUAUVKeumn
7Df3YGvXfe5CpLDNB6sptt/HHFfFJC2i/GAAWgNWO9bjPg8Wn3CvkFNNO4XyrYlcilvMWX1ifP99
iMnCzEInL7pC0U6BQMQzpcpcmAlMg0a6rTC1BiFdIH+NIlOX7jO1egQyJVASKHdlj4NMYzYormc/
rbQWi85QT4PdPX4/BxcaVSpISfBGDu0jgyLvdBI6IKxQ/Elh5KV6Cg7WrbFV1rhtLu2Zb3zpUPgU
a3IYibrv/T4nlvGYk1Qv0J5c6at27eULNGZWze77sV3YOHSRwR/gSgoucdpxtBGhQNW31U4I5Gm2
Bmq6XvfKfddcxd4caOtCMYfGEbk1OEGwaCgLfJ5HBGYg0CFXirwM9GQpK9KVGqPvrhTeb1uSdqVi
3aeyeojQQlxZZmShbZr8tlTvhxTKLRKb9UMXNfcRqjhD7b77efZAjyqb+wTj55yueQ1Y/EiuVUEM
TH4mc2IY+BGNn7tb68t0pez0fbK3N/793KPtUnZML40C6Vju/gp/+dueBQeonbzOfzBr5crtnfu6
Q3YvV90dnXfa2rh7LoteKhHpDDBjLcQ6r5NkhR1RNAOru3BaM+yReo9YDFaw42r5kDyLSGDWjqbS
qWmumzpdtJW1iNBb/H7NXbrmWXAUOUiRqF9Pu7GdHwq1CCQOMpyhDvmTtamW4cpeKduSRsYT9sa0
gOem+uLYcCoacz/Kieb43z+MzVeQeUxVW6U5dvW3reChpnQ3M7JLx6Ux3nWQb6kRT3uxEnLt2AMN
Km5I3Vpg/pJSSMGH50e5VjcJMN904a20uaiXhobY4biBAQ8Co/o8NMcaGgWbLOaT86ndo5iXHPwN
aLgVOlOrdA2NbH4+Lw2VZTsihshzv9wMal8WIuBDngZl+NF49A5Da2YnXnjLGVQAxuIvTHfaQZ/H
NQyJCq6UEOhQHhOrP+uh/J4ZzgHqgLP+/tNdOgiBRMIbMWSKDlNMhBR3nYcXl3pS1G6JGZkUKouc
vkWQ//C639/HuvS9YIkALNZHnOQUwyNVea/ocoME4ZD8SeTql1Dqtz7O378PQxn/wkcygXnIGPpx
fX3pKvUKUSwKQ6fIRiuK7v1bpPU6Ml81wnPaG8pF+8B0X53UfC4RB3aM7vh/pJ3HctxaskW/CBHw
ZgpTnkVfNBMEKUrw3uPr38IddEulCtaL2+O+rUOggIM8mXvvRSD+pm7n16RrfxI11hI7JC3BtC+q
QPgs9PrKUF6EVj4AYNijoFrpBKKmEsF1VJE2Lsd9qQ6boZbedd+ASj10t1ki3ilCdm+CUiAdp9qT
JLhiCPxJmpynW4gkyv5mKBTPT4K1aCZvU1emhIRLvseW90G4NVM3o/IyvzXtMQKt2BBAn1vNEw9P
4aXwJJwIcZfdZPVjUFanvovTh5joKE9TQok2juZ7nQ6QqeMfkKFrrRMlIwB/ACAdS+0a48RWK4eB
xcsnoKmZrff9aDPW/1QjZky9PK+XIGUSne4YwB9lIJCeqFXyYZwaFfBF81OmHlM1bV75Yboy6mCd
mtpxNEAcxERQd/0SixhPL00QPpklMOmJOLa+q1LG6epeHayV0ubbkfguT14O2WuyBFVvLKyJzOBg
Hc2gVwxrB5iJHcTviIarp5VmMJYPhec5jp61ofkhJcFNqOQHLDhcl8HgGfn/Q6rAQ/M1WFphbetF
+eIryY2ZZVu9z54Aqj0EgvUYD8aR7xPwpgkXWyjvMiV90ELzQZiqj8zvCVA1qtGZGOATadgJdjWw
eU+VecdjR3bCHL5wOnwuUdMzrUJBN2OiNJuWk0aIul0MJWRTmW66RVcg3eoIwxGzZwPGt6dakLvG
NjiRiLYyxxjfXHCrBGQBB8Logkj/zGt/WgKiYybcste2yZNitB+jjA9WndW3HCS6PQft60Dsaa6M
IxiZ8E3vwl1NMmThK7JnVikUlBo3GPZUZxIlOFISnHPqvVUUxKRZlGbipUH9OSah21p54jZx67WS
/li18WGiezTxwJJUR7Su1GiuHheWW+vztI90Kpi0bjcSFs5oHDH0ioktRmLg+CHea6gAgGkC39iG
TUmtXknYwPE8K1JGVn6kQQZpRl4YtYQCEuGOlQMNjym7kKWVRP232qlRQ/Lk/QN4ZJxNnfADXseb
1gBQgA9yL5tV7JVl8DUl1eya1fwPs+ko5AtdVuSfyPn/40eWAgeLubZSROTGDeIUT+lpTQUEa5NG
qK6LyryPifUD9TCbdl5NR5BB70lnPIWySFNSWMeCNZAHDnc6lUgszfQA+6uq7fj+8CsqoSuMeuAE
0sSaOG7X6aw8T5MKwyDLJ1fIULdrENkwhP1KcT0zzcwLWw6qx7iBQlM2t4rSY/8NQEhqmcQZdb6N
4xm0gVDAcAvYEwohJJZWz8FSwIcJiV63+ubQjtlnV6wrTURV04fYuCMgFpVo7FO9Cm2QbOsqMyFc
6w+VRQyZVIenvOx2BWffUvdbAugneTOV2o6JK7VWK+/rRLghaT9zpCL5kfTmG79w6LCVbkKCG2yl
L3jJSdThHrwYQSQ6VoeLbQoM7O6LuCcsS46A6eT0ybwVjPgWG90XFEzSPCftKE/io0gyIZ5g2XTV
KVhXBgag1mpR/feD4EFHtemoOzIHTCSBiVObybpTrQPklQ25fXddIm3JQtz2UX8YpeaxG1NX1dp3
WF6rgtOjU4f6naBOJeImY3KHmQT9WhF3cqAabhV3t4lmrDpROvAIgHzT68fYCki7NH2bX/tWlWFy
5krTE+A9PwsmCac5hxFBFycnwzINSyTaS5b5MzEWXsn8ro/ZrdhKHaAF/nwt0kI3zUR4PTPwzCmw
CGdDLSJNkewIBjJbaRbrg1h1kdf53WOkYnkXzC7dCHX5QvpTahNJOrpK0N75s76eBbl3Lbl7M835
rhxVyVV0UppnNbpROYuTVTtjyI9kAjZrUBKjwFYRFOZrl+SZLYij7PhN82xM1qcVZ0e5ZbiK9Bdq
gr+voGd5Zpo8GMb0w4wxIg/xBgszQeLBluv9kgTrS4nLZz0uHyYrfKu79q41esMFi7GzZjzFtfJK
iOqDUMVOEfIKRjmWZXGQ9j3So37mVEXeYObl2rCu/MyzRvGG6FfSY7XwxIfzGJjqKeWl8k2a/qGk
RmtpNp8yNnAvjyaME9q2VvFqZAb0D7X+MEP1a1xiDg2N5HtwPCB/Sq8Yxdu4jE5Yp92xmH7li0NT
DtgfWizbRgvSIkxfYcHwIVIB//g9W9kcmZON9+xeipJboS0ilw7Rg9oKwWYiws8L5UpYd61xW5YW
6bw0YA54ot+qqv/AltnawEfuLRkYUNtq4PFwh9sCAmo7FqfMjs15T/sdQI/l+vwxKcG+nAcOIJRe
U33Yzr61K5XJCcN1X3dr3+9uhp5nKzamV9EX7zSIJmbfH4nJ0rH9Ec7T7eCqrAMlWOHjoM0eCjAO
+/7B6ur92PMiN4Qx2H113wpUDIX5GRvak2GEH71fEinSl2texVdtTgUP6oZFkl1zIkLXyYIUDoi/
CQXT9YlvrNXgwKYMTiZbGRYVfAs1xJx36KDvJStYaZjKBfJBZPTxavNeQDLAv7qvONXyBdgNZrid
Y9BeynSMA+EHwDGCCKuDMr7opJxqir43GsUJdZgxfbQxsudGil3eO1fp6hVQmqNvqXaJE6KEN5FK
FRyx0Y1FKnrDBzw7QUgcbGs61D1ZncTOJ5R0pcCX8TYsjn31y1Rus+F1rIBMlFs05C7cshUuE2/i
DzY4MffiU0ImSRVMm1SfPb0gv6QfyRMksFGXnS5WmWE8dHG9CtT6zaIhEB61qGrsvK/A5PbPVUEn
RP3S6+4mRtoIwIss3tYmGXk1g1bOy3bTCfcl3UaV+isXNjDBtgOIBC2ON4lBfjJUI4IdUkfpY2DB
2kZp31t27RqTbGwOq0hG0dHgl7HqhzTc1g2KnzzckLhjS9C0JiM9mAaGlPpJEPZpdKtZDOYqwRED
0mN2gkgvDKey5W9ki3zlikgMhJ4puZn1WDtZxI4amHgU32Je4uHQTsEd5Y8djx8ZEIUaOkOrUktN
mykdvKhpVu0UcX8XTphl++ESmB2Dy2xeu/y1FUKmCL5dmsVCkbIN6ImqAlpLEt0I27NEHG+6Krtn
Q3Ql7bXzV2Px0lACdUspi2yyFT/H/CZA3FJZG2FJAI5Lt80kh4xdwvUPeSg5Vvw1adJRT/YGSBxI
nKUGb6NxFfMlgFizQCJI4jdgyfU+MKMWqQD50aqKmqcC4Jd0TjVpq1Eef7VNeYNVHlbMwep+NUbm
thy7B+JhzXQCQjd7flnejgiqZHDGQaqdslxz5v7UWWjgTcMRCA81o3DP7uySDbZJrMHJzfY2bmsH
HtA8a3cS8cJqXe85Z3nk6D32uvWiSmz7anZIBXGTsH/bk5+tpXwm/lk8dDH2bzXaW6idwFitl+T2
tKLaybjSMt+oaeeOEDAMFRxpSTA228FyWjCitYH4CFuSSi1hwmAg3MVrjXtt4U+lnSOKX5V2o+So
F9v10vCe6RN20p3FVlUtRyGCaITxaZ4duXxIjftqicGPMWzzLavbo1DsxxFyvBvHwIPEciNIu3H+
aMN3pd3p6pG3u5PhnhXraSS3SPGdNn/USzTmbPuNong1f1JdD7yf5JgHr1W4DfyfCiyW8i7pV/V4
0xa/pOaL6qrrdoq2l8fMHqvNEL3GDSmsueSqUrgBMDMbjEHiyAjseliVJL6FdeCFtfHLmiI3bQ2v
75+07qRMUJcA3gQ9OViW15NlrXKUqWvzvtIfAvOXrCt3eafdWrw3/IKODy6hUsdTa/hHyaw2/aTa
RfUgD8QM+p/UrLvMT26lbFrVxc/a/FRaYZV39c4vMq9Lo12F2jyva3fqKf1CGg5xSmJJ6LXzptaP
VYJXLhhsIXhtZqA7Y8NdJwyD6sgvSvTExtrH9ixOPOG8/SrDzKzoV9pcrST+W7XHqRfmmNjDjoJC
p8yiNPCfAwBYYlvtzXQX6u/+dNcZr3U6r7Pxkc4Pu1Rsa228L8pxNSAUa4TCFavw0OSdbVmP2dzb
kzBvDb14JrZgXeblXT3LbppSSsgrQUqdwvyQ+cX8sSN9Zy3U+UvTJp5VA9SBRiWFx0yxPmCq3Jde
HCgcDgABcEiJJziZRe5E+vMo/BKkZ2miVy3RuaWVwL20h/l5in8Y7SHlndPQ7NJXV+Zx0zYj834K
QpQb0E0WJluoQ3aoX5QYqEH0oxF+FKLuzcWXIbFJ5/uqXkmJ6JTxs9hGq0TLbdGIXQi1Xk2O1Kj9
muGNdVHjaf5gy9QrfX8Q4jdpfFfCbl1TEvs/8PSi8uZhTfV9ke9Kay9EmWJPElwGpb8bRE675GFb
wocMBod8NyrAlU6BPZCVo+jHVDgW0KJGwkoK9UXtHwmmvcnF9Jhp27EhP8v0vUidnQrDUNuQejLe
q2rvjDV0Kd64WPqU5ptkNEjzdTPldmh3Y/7Q6bdF37idRYGmq45kDl7Hrto0MBzb+7FfpTm7OPnX
re90cIYLGJQj5YYIrklG4U7EuASCuNejfb0IGvuFM8yN9tN7NeHvmMFkzV9m9bMtTQ+Uo43s0AmT
2MvQd3AUzWrRMVU0nZ0398fUWnf+T87k61hfyF4/I1mwa6F38bI65KH+UOOZ5jxBe3yw+ohNs1J3
wcLMEMZ6XUSkDbWWY45Ee6u8xQobZC1Vu7rmi5A3jg5HR8wSV6Mo7FOeUnhxmslGnmZvUeGv1KJa
j3PlWeQKT6awItT8CTLADsTCiroWFYXP5zl3ZjOnnmTeJRCHJZmyR7NzpaVdQk464WBqZitKjhBo
vpl1aT10pCoplm/XnbJTidBmJggP7LkHBy0Tk2v7bbuiJl/PsQ9vJH1sEhFKfXCT+CGRmoPh0gx4
KCad5LJfsOtsABZbJYkPtKg20gRSYqQHKWqbMZK8uuC9iAbwa9C3YUXbzJlv5aA+1GWxNqfR0yWQ
1ORsEZhcgXfItwA9nKAlzovORSdJztSb7IB3Q/FQqmSczvwO2lut+q6UW3t5qG+yNn5uVfFQ1RqH
DNU8afH8XCX6IQC4NXB7yhT2WZQAUMnua9gHdpx2a6nRbzJFcee6B9GolC+l2ADBmDwlU0HwgWhJ
0zt/FD2ToB4jmk+Tnt/NxuA1HEASvz61YUsmFdjaSTVIbjefhYIzizm9SAANlXhaQrnQkkuhW5kk
6gmvKTCBBSJlSCn5w+QcmZPlSgqUSLEmHkt0RT5pXfok6xXBrrTAZILz1eQ2N+LtWAiHtj7oUeom
1CQl1IlYwomWpDfmjMZr0rycsK0FN6mDBem6iUAxGtA5MEn1Uy78tTAiKOxKTuJt6pQzrwlThBK8
jKJ9qBAONIi3CkncoqjSjfqZ9cdW/sgnedGP7Wsh/hlSUk10HUz5VgtfmZA4o/VWtU9N/KmnUFaS
HxqKulJovwJ/JG9cDG8RgaKXMrdmp6z7qVj3KmCTUsx2U1S+C234GplQaGcwNDvf13dzCzQimrbg
WMKtXJetFxbk7U7tJ0xI3ijaSZ2KDoytBEKart9YteZp43uhp5y0ien1i6McgKONui+p6/ytEdRe
FnN8tZb/kUxyAa5TfxwnCt9sL1SJ3RiSoybcEDSePENO0sueIAbuhIYCrxeojK2ifoTliTa3yGkl
kdK3dPjKwgOZdDutnddWKK1G3rSsfg31cUHI2X3K5rmLuvsqNCnkNQCFIl0DnbKOSl61uvVcpU9t
aBwAtQwA9cCVxTraBlV1B/9DULYVT00tnQrUKROnEamQPNX3vRwUAFp31M8rs5S3EXK0XIEZ8hwb
T8HCjTO2DbSQIX03UsFp+2GTmYPDoc6RwvIZSY8bhtO9nJcbpcGRZCZuZ4CdBPI+af06GiCiauXG
0vEEJb+EIT4ognk7ROlt5e+l+CHnP5bretOUBYFywaYYY0dFzNgF+0LeJ0BFmz6w87Rnb7+Z0/yN
nuemKVC/DLcgJ7ZiIO6Kxlp11MSlPrnwmle9cp+I/i9Qf+s8his6b/8R/bWgh6qfJj1PPiAxvbeR
6K5E+inTghYi09bZ63X/sRXeJOMzQ3/Vh/cTeWiS6O90wRV4fab2sQnufW5EHuW2BihX66u9Jmpr
aL8dgnqgHwJfQeHkd+pWJj/ANFPgynSppSzdcwp8GDTN9QFcpBMd6wqHfTQQpv+cDcaqVu6SToeF
uwce5g71e2ksBTZ41oJ3sJvadejTWjHo1vGT6+FBb3uvVdVXug204uLCkTrRAcLn6rCHKilaaUm1
bSLdbbT7Eq5pMh/1XNy2zU1ZcqK5wXsDbaPl88PbWZfKegpNPunCWije46S/qSd9o/XBcytmXi9X
t0lV7MAs+H71FugKEYowf6qs1mClEGsnc7ZWHGAEdIjWevFlTTKKcyq1/qh1susvmyR0ayMnuS43
yVDbheT8p3V0p2bJJuV4MADv7Ph1Q5LrhkMY6g4t+YdBaTfNhFCS5AIjB/OGOckf/Xur3vbZru1g
KXR3FQ4NkS5jDXmibIRVLENEjkgFFLje6RZd296M+nVCJ9VSAT6mL5YQ70i4Xhf5ayM+Qr0Djyuu
IAWvokTzfO5mSUWlMD0Nx+nLrJ+66DlB3Z60mh2R3xhZBGaVIEik2onkJ8DBhG2m1l0U6rbW3fhD
SAEqgD0IV01YrnVApezZQ6k5KXVoklQPlm+y898zJuCowNU39RdR1mH90gWD2wDWAFdgM5/zsHRQ
lvEhmqk8A4rkY1mDUck/SpXIQwsst85HbFOOT+BmvIxczKqjfggCt6q+CuMrSNA7RYdGfmfAC4jd
nYKnGVyfWvMhIROxhLxLPOEq7R9ni71ODz/SwNhPyxkgHN2U2D/66pBJGU00tNkYZztpn2/yOTn2
ZKQt3403s8CEx3zqK1CX/0p84GV3+jTaC0P5E4Q6NA1dfs796DaRYTpabxHtoox5BbEFTqWK4Jvz
dTupD7TCPovY2CazSn6nTi/upk3vIriVBmV2lOl2KuuPUywcpRZIdDtz7I12kQGSsu1o1VGqzOom
0HM3gYtqxs9ldsOc00liOBZUekberQjC3GQ+juRxwOkBQcMOwuyzZTNkufFnmoHrxL6IOPg5CzbV
/BKqt0r2XOMeQ6iGYK1oHSXm8J8l+YfYamuj/1kl72n3PtIXJbUOKuWLLHQbudSf5kJyJ/9xbHVv
1MUPiQBXhQDTwdS2w1Tfj1r5VCl3Ep+IdDj5eXyXATXCyIbU6JQo1FNidrMMdExdcghe9brkRwXB
eVS1W4F2bq0kAGlmW8hpk42ktRcPQnmaKt1Lqx9m+FMZiGBkHqX3j41cA0C7DbBozQjv5Btt7qDR
SZGnaY8NPbzAGm50YkjlXiZUs/UEwj77oCZMSOGv4SgiqBs1fvXpky7BhDGdOZX+Uz47YkrviQA2
SUzXDdFkmFHH7FGnrJemEiwgOTfmj45gXEhSQ1m4mp9SJDabkumCQCISVgKbsD1nrkl7l1NPRZ9B
srtLSFebepAfnag2nYRIMEVWbA1YphpT4Gkn/NkkzzI7SQtP7pnXAInssuqznxPPAJJbM+swSVzq
l1r4Tjexsd5TSd9UfX2oYLpkbcJfOjwPhLNQ0s0nOVzGQHE7HcSeBukYTogJrDbyAq18BI4BJKBd
BWC7QYmRn4+IZFyNVgtkfW4bIifrlNtFOmkWwn0kkuMtSzr+QZlRvUVD01bU6FGUrGhHXqqbdcWB
Q8mT1Qww/viumWL01RfKAMILJiM5NHarNQ7o8BdyQX1OUjVm3y7/KSbdU8A2KpvxQQuYzDHlISOr
zfg/kCezU+QkgLZJuahH8U2lZjtZST9qhKq65ifObKjHcZhulCbfYDYVbfj2PNYZEOKOU1uoQZwr
JHCDXVUyxs2k56AtP+IhIL9SXhC2Zel0pb438+6lAhJnq4PcPjDoeQ6Ujtjg9I6InTs51gyOrmDx
+BSGIfsfHkm+kWFpLQ30G7mBmUu91jhiDru47vMnTCWvVYFrpMNuYJT1V9LBbW+6xElyZnUgCnun
Jd+FLU4itViONkAfOs7JeuL0VhVRt+YoSeGccXxV8bt0AHnoGTIGLZnf6cxBRBCicSN6elgRvNEr
nBYzDj6cAut1Zw2MaCr9UR3ojGn1+Cmjv1PUHm6WIt/BZWGZCO/YxBzcbfU+X+eC+DSSsONGY1XY
BhX6Em5K/q8Uf3CWc4uk67101BYtFGNPtRw2FY/wldH8BQkAXhsMRaq5+IrOBYvtMLaxmkX6SS05
nDj62lhhvIve/Tf/oD/mHwW37Z1R3BVFxbVlz5Qi0qzntWWwrElKJqFmXfWU+tcymS4APBZtz5Kk
p2Dk/wsgA+fanAoycRElW65O2ycCRDbmM8hRhk4KU+iGuGSuV9aDKzKOq2svasPfZD6Z72eNOirK
iRgG10yGG4CTwLai8NiNCrWyuVdTIHIJlLwierjyqy6370w5tkQZYfaHW7LkLvy5uJDkvOsNIsSx
kWGRS4/Ai3ciabN1BVQgA0oVeH74Zs4vcsU3h/nh93/ABSklIU0KPsJ/NCznQkVNJN18zGKEQIqy
npNTykikH458RvcMR0n1MK8Zni4ITCzFJCINf6ama/9I/n673cqI10LSAumE4x+l2meZXjH6XfpB
aUOR7IU9kmzX8/g6cc4mf4xkJtD1w02s/5rpWWkJWzIvNQ21UDg06hVR5CVVHkc7kq/YjEjiN5bX
6Ler8gfVTJQoE0+NB6e2XSkbwas9CTyfC113f13ae+k2ortD905vxiJH9s8FhzmWmb/480nAgecL
AJFH7eP7Z+OSztYyF2chiS8kAZ47nHwC0UdBN+dTqTgSFtp41e9rOGKIdlzdDu70VUUP8SUgVIeO
2ZWN55LI/o/Vz99LFBtqJBgz/ioJuR98awrD2otXpqshj7GpeQmFtikhhv2/2PX+WPtMR1aZSmh0
ElduzXwpFO0BPO1dj/P8+zt8QUJG/AZOgsVFzT9zvkxojkylI/GkTxvIx1L1ZMwEyg1oPib3+6Uu
Pi//Xeo8l0hGXVMYoIJOkSRuJya+Js3n/22Js0dSaVpTKwFUngwGTVMLpk6Trz0Ul/ar3+7YuXBR
Y+I/DwaX0a+U1XSE/pwCLaD0d02O57veMxGCikcYtaXmXn8oL/9gFiYd0TCR451dYjJhB5xSfrB8
FFB9FC89nNzhQVRMXN79tYtd/rXzjwMHKhT8oiYTNnv2eECwol8YcUMDYrT43gc75VhJSLvJbL8K
ulj+sW8WO/fraPE4qaDCxZNfISOnYJwFfS2PiadACAg4fImYUQf20O8fGunig/nfi7TObqmij4M2
JVwkxMqP8Ava5E9/W0E/U3Tb2gFOda4p2KVL9xUxscIXl02brJ0/984ylzotNVTxNAny25iAs1Wr
ReQgM882zBuZECGfAAmjKj/yWfkhpeaP7y/6gkyVAIX//gFLVfDb10KmQVBaOX9AOKeSLY+E+AnT
l2UJ8Ci69fdrXfpdf19L+XMttc06YyDI79T2xP0n7Q1NHRR5FUn3Tf82mtIv5l37SL2mbL5QOOJ0
kahtFBJnMIT8uW6SKXFPL0881XO0LvxwlajFe6BdW+bvy1PoLi8IMdyAunoeMGV0ZW31ljWfCvGe
opFxmWprDC9KCBVtRVZ/dtT7n9/f0r9/vmVNTuOWSjIk5eqfl5bG3SgFGV8muaqZujPc4gRdM+6P
r6Pt/n5WWYtvL45YQ0Fjf/bztYmmizg8ZpTa8OKPyW4JPJydcCPvr6YS/f2T/bnW8qr+9lg2OcMs
VWOt1h08wR7Ws7Y2XXGrkSxp2sJO3AC3GdsrX6YLtdOyrKWpOD30v61YQxTmcjmMIqFLLaa21A3d
xEltY62uaGVfv8yLj8xv652/fZnWpLnJeurahFCW39LWdpD5RgMB+Y0rrorVoG6aT/mAmGF11cvw
94bH5VLx8+RI7EDnZk+pm1HcSqF4gkbMw+lwSn5eGGmqa9zHiPgwAmyaK87BC2b1Pxc9+2mDaohF
gqNFHqPere+KXeSVq+omc0zwWrfFE0mha+QKThzZ9atcO9rX96/MpYte6FSLl4Ky//w1tYSqiTtL
nk/mCKpe+Wh98cqH5OIKCGQoWLULvLShGqtKANF2skrr6BfqT3Hqr1zEBRsKryD+E+KDZd788xdf
LyS/mgU2m8U2EeyTXUP50W8sYrskR99Uj8Pmahl8+br+s6bxl4+2MyjeljV3i+UzXKWrVvIWrOS0
2AZz2+TL9fIvfi32Nnpy8gVsWct+VAhzP58i/yUTIrscrgD7LnyCuZMaW6fJYR8LxdkWSle1aIei
nUmzlVblatw0q/RY/7+AZRdv4H+X+ue4+NuuNkwRyo2MpULrmREW6PYrISyXtk0cajwYWNQwnpx9
6XpDqkLJaKhgyPqaVdRfwQFK9JVqcPlX/qzPuGPWUq8oS9DLue8uleZwlnqJAx/noCg7SdKzqfwI
LXg+aLy///0vrSVjMmM1vqjq+a9T9v1UEXzCh4C+qynfYHvH1ZXbY/cZXovLubjWcvMk2gLsDucf
uEI35jhPeG85McQomCezcnVsFjqySRGRwveXdqHepDHw23rL4/Lb41AacVSPBtemMWawpVXor0P2
4MDTDyNy97XABGh1zUp9qWL4fdHlEfpt0T6J/akLw/k0o55Vqltjbt2MTmUBse3767t0Oym4dBH3
NG6y88cknrtxwvQvnaq+c8o8dXUf4YbGORnFpki20vfLXbowzNMa5xNcSRgT/7ywYIiboTMK6dSI
6BbKxmtmJlZYJ/TkGln00lLEFEsqz/6FKNFxgsQdIP066am8t2aO/2lZ4zJR4rs2of37/YVd3Ovh
b2KCNkmb+ysmPtdQUwe6tnwxF08n45hoJcAaFFfZXbkDJ7NPX//NY0KWAR4kuECUfGfvQpZWzMWm
VjzJynA31eWB9vejocc7K1LW31/fpedkSYDAcqj+sxH/+cPVQuU3vGkcpKNubxniVyNohzHzD7Du
DvEMs+/79f4+uCuLxVECw7GwWc7PslmplVrfiuIJVOG7GfsfQSPdKbVVr5ph3NPk0rA2/Pp+zQvW
aDRUBga9JVBM1c67q3kK7L6I9PmUa/MmSxoQ9lNqIRfXF07iQ2F0x9DHsMYJtF+U7ysxYTBrXOta
XPgC/fFnnG05mT73AcpOPhBA3Rry4QXG/P/iUnnpQbCzZYt/XaofJY1WRMZ46n/46yWI0njQD7Oz
UIynjXTFP3rpgoB3YCCFTqORXPLnwzPKihCEQzSdMr0JMdtokxMQe3f7/TVdqNNBCMDYUehPMxU4
O6ZHkh61lPEjWgvDJovZDTCnVP6z4v/SdaZCe7nRr93GC99y6kfinAguhQd2/sSYg1pngu8PJ+kH
Ot2jto+tlZTZwcG66Q76RqKphT3Id8SH76/1wuvIh3Y5KRMTsaz85x01laxs9THoT6ZR4rZAn2D+
Ag6WNb3DcPj7tS5cI2vR02Un1XT13CQrQWOcWkw0pybeaNopb9DnS6//0xraWdUq18YQ1arZneJe
soMcyAX5zwH61O+X+af6PauKeDpojVGsivRUzu5bHhpRjwqjO3UyIkIjLgcbDcceikbHoD+7qxuc
j1mRvZtitxfl5C4L1E0yhttKF9ZWW97OcbcCZogjs9vw73DglBSPI+l20rNdFE2/sGjuNYa4Zh0j
qLAQS2ZlhaciLn5msrnzmTVs5qh5aQort8MK9Coxf26sDPBMm+R+TiK2WKR348wMt63z27LOQ4/2
4htekH0TBfdTFjBvksOtGBlfiqIcRp9Zk6F1eFnnF9Hvt72JDo/52dMssn6LwUoFAxWE5h3F7evk
T4/zMB+x2OGVAhPvwHgFBqhjnEnRNndjh7vIkiAdCm+oFK/81BcoCfxRS+tFBZPBweisljdBVTK0
5jcw38stygg0Twr+MWf6oLCCN5A41nvnqqvgB0Of1/5D0hF3/xOJK1zpp18oEX7/S857mEqTCmYm
8mR3VcE4+ZSImOty0q7i+++fuwsb4B8LnT12TKqTojFYKBQ+A+MwMB//FwtwmgDqzJQHe/mf+4GU
GC1zLKM7tQQM9z769GtzuEuFsMKG858lli/2bzVpJpVz3QwsoTzqz+VWccHX0Lf/mh1tJ7twEq7G
Xl/8eXhM8bAvLYDzzXWwKhCukshFCe+5FHujvFVHC2LrtanmpYWoSiWiuwiL+Cv3hlNSzC5QYUBp
sabNDtnkTtaRKyp9fP8zXdpKf19I/vMeksAKurdjoVQekQt+Ubc6pXytyFaW3fJ8l4PBQA6ZuGR9
ng/iIiPTmHpgqMGs8svfhTcQcdfIoLxwjZEGawINLJCkmdPa6g9pDef1WB26J2xM65Yo0HF9PcL8
n3PZX38TpTiBRjKZzX+99bMEPNcoe/wjHWDCjjKql3EgJTkqEN9IB+6H/iJp4UcxZk9LJO7aMgXy
b4qc3kk8kW0mZSEoEJwWNAjum3YgdGKc1rUyPOkVBDCJWUc+1F40KGtfCO71enqKjc5R8vGLzPq9
VGD/SXtDddU0vhUsH8NHY33NPUnzgsoOSJj+rreklUCqAEnSH1EXP4lj+FkBOUTWFB1kFbwUtr7/
I+1Md+NWrq59RQQ4D3+bPUuyLEuibf0hPHKeZ17999B5k7TYRDPHX5CcE8CAd1exatce1l7rt8Do
IrAaaOsqt3yOAgsgFuqkdljpjxJ6UaDRuld3ZCCsHet7yQXgl8XFs5hq9wXTU7zY6lfYuO96ZRQB
HysMmZq1rcXiz1TwPla9eqhBkwF6lX9JjCSkgfDmklNt2Jpfzdg9Wkb9o4rLR4akAMMK7qEOYyaQ
i8ckqO9Q/35uSgYNb5/dpUuicRlVcaq5Iqf0/uy6zEGPQltyqPoYBdLfofzdd91PILB2tw0thP7K
paFZ+Mvkc25EctU6VfNdChjsNT/lYH4j+Mpl7d5s0794BS7tTZf2wrHlCjPynYm9AvQmqG9Aivmu
0LOt561ROi7d/0tT0x5fmEoVWQtEDVN6fY8i6iZrp3H31R7Z2g7OXgNljGK17Orp/k/V23grfXa3
7r54nW58sx+2HqoryJBZwirL/AIFk8LXQxdRN6FURcLj/RJj+LUgU8DFqYfyRBu+2CBC+STb/bO3
Mz6ELpV664B2eLS1uqOwbVYewsVTShqu8gMsvMxs6ahMEXdImBchDiHB2UiAn4zg2VVXouI1Q7Pn
sHddTxJ7DCH+tmnLRzcWt8X4ofSDleuweGZo607BN43hOeGvIhZCmwoM3rXeh1B+9cJPhvvr9o1b
YJwjPJnSevoLcLBps4+mJ2k3JA3pREp3bmNFoHqiMNsJwoggdlF9Kdv6GYqyFyg7/X3uDeY2HVWf
4THzyZIqVMyEERR9gD6wmX1a+W1Lqc7lb5u5g2KMYOgpg9YJT8o+YCAIcucN6nc7ELwn/3eQ2NXH
kvEqisGrHa5p3fNHi4hKswA8mYAHZ3Gb0naF5Y8hrmhH5c9m3Oj7+OR/8ugyA9o7+itnailMvDQ3
Cw9oJDPNmGMuUl+S7DVflYldNMC1VCZuIFhoZqF31JV1VSWE3iATz0mYP8LUuJLrL7XnyL//Y2Me
VFeCGSh6io2QoWf4eINjcxAFUpmNBYWtw6c6r3Xo5aXLeGlz9p18o9SCwCV9pHKCGEohn1s9ZjIv
KdBmzzNjq/rTWG/SMgbBBA7I2UdSr4OUA1mTeuY8KhNZGTHcKTEpWpaiWN5wrCPQYvYQKr/CkWDD
EOO7qvCJmcDNkFXJn1UXYpTbx12ZfurVkaPLB02tRSV9/swCayx9mE5ax08qmDsEpgiQ+Dl1bfjV
i+SveRm98QG/wSO/TwgBd4Wq/tRk46y6wT5h7AvZiuC7onYPlhd9izT1UR1IJCFmetUGssKyIU73
75WsLxCU8z9E0HTC2VLuYqBx266zIOepdYnFiisrW3YyzLj/CYDJvmeuuR+zClkCpXECB3DmpwgS
j317jOwMGUB5Xx8iaFU+6d+L77d39E+D9GpHL+zOPLVq9oxguyMH8uQeVBvEuMwoBXKD3cna9Wfh
qfrY/8oZq3qLH8K3ZD+BYoPf1te1jsySI58o+P69/tnlG0at8HkdG0ewGC/LK/dUl7jUSn9aWfBS
+I8qCnPWsNODa5xttOHC8JEEw5Sp9fC+FuckYigVfPymeYBN/VjuhIN5B4K6HA7oAUMj2q84gUWf
ffELZlvOyR1rjyFfJ8zNdm8yY7rJk3GvtumnEoLmo2tCN3V71QvVP2ViFQQVB1/clchIJvR9qfY9
uTyQ9NH4FDJ44qJuA2R9rKF9gq3Vb1YqjotfFP0JY8Jygk2dPZteUkVGIHSNg86N2X+ppaMoH28v
68oExVm41VTKmQosmvOXufSlMqtzGvG1hlyKZBzRDN43rbD/CzPg1Oi2G7QM5w+DIntt1UzgSQAy
m6hsCJvQ62pWjsV1G5fVUFmfxIEVg3bCbMNclVnaZEKMTO+pQtXZTO3hcdgru+GoW9vba7puyfyx
NlVIDfTJAUy+D0V7vTfH0aeTO7Xfg2O8FV97mu8wq9r6vnqcRJaslVzi+vWb2ZxFK6FHH7T0aO4a
j+WJkc3sQBPoS0nKd2Lweyse0/6wsswpKnjn32YmpyN0kVTg2Yqg61hmufU/qgQpyUP8udkj2Lkv
f8kr4dhVBDEzNr3EF8bEPqRjMzXiu9KJgjdJ+H17NfLSgZcggv33R5s5r15Li7HSy5GGpMQUZV/u
yN+/MHc/kjN0zR42F7BFhajYQPLOQdR/k3sgDnXIYK0UO3mi/yGYYjguET5ZoLqDVN2L0Eh0Vk+r
sSspKZjBXR815yHse0giyjWpnT/1lVtfZOb+DIZKPMNrJmAU86IM6Pg0It6yg/j1B2FQE2yKj+Mv
9XPw6G1X4UJXodD0gVSqgCRgIIXnvfio6BheisBiGGmVnMLM+2V5qbf1/PBkpfLZVGB8aRWIddLm
o+EbT1Ikf3KJh+ooeq3j4pNeVC+hPKx456VjQykK/WUU5ajnzQK0WsxiMYaHz4kSedNYsH2soPiv
XhyWDXpQ1AGgLIAq+jZ3DT9WBseHuKjJdiWYYk38apgfvTUvtmgKTWWg2JRaLXV231JhYLon1liL
ESGQHXwszeZ7XE0ZiGqqdm+sRU5LV4Iu738Mzu5c3TGNNLhsnqcVu7J+dpVx6yX+irtc/EQGJUOL
RwBzs0+EFGYXFAwUO76bPIQR2iSV8eP25b4eteArTZzmpOZgPE1ztnWUkHTdY7TLKQ3ArJ6i7WpJ
+ewVKo+NXB6HIaCtC4MYlELu6yiMysoal38AT6nBp4NYdo4rC7y+CYi8e6fL/Y8RCsobP2t/1mJ/
FPoRkjG/YFAgBgeqRRC1te2a4PB08+eeAegpz5GkGgYTLe/dJ3wwBl3Jqndi3bxPEhTOxvjZ0BgM
RH5G23pSZxcaDuP2vi99WqJOa/q4Gtjp2actNVcICmPoHc8cjrU2PFZmvvZpp8f0amUIytH7B6ZF
Hf39yjxx8CkQFtPxUXDLA066z18agUHNiGroBo6evZt7zDFq5mOtdo4nWV99F6/NOOBfLNeCO9W0
ABBeNUclAhkB2rreMa3noH4rzJ+3//7rTGY6xhcGphf54hEco0IUlAgDU2AR8+bGW2s/CWkFh+gk
lBvNLg+MZ68lEIuH58Ls9AkuzLpJ0/taFvVOX7uwAubuS5Qp39ssOUBj/5bEick0eLW7vdil9+Ry
rdPZujBKPQvRSCWGvknsf3UC7FBKY/3QFGWfierqYN+SNdpXOs6OUtdVrznK9N6PxmDa2W4n0WIK
mM/3NmNokyT2yUQ3vY8P0WD3mn17nUt35MLyvAPtt7mmKimWa/FDbX2No3DlEi6FhgZxDdNe3H2A
rbP8TxPgpQRg0hH8Itz+0h28XWT3trhvXuJzfFibSVrYyktz8zpML9aR61mYE+K3jNHobvhQ1BAb
r2Egpos9u/iAnnQo9/lk15LNdaD0gqu3SHt3CDX7bfuDTKa3myiP1nZwuldzUxZ4FajsNRGBirkf
qxsvq8K0A4v3L6Wn4iE6BPaUP4if18BV13UDMudLa7Nbngdym4zZH2sw8nzQnkV73FZP/efqbfpy
tGR+xL+7bbmZZBOQ7IrfhJOx/cencsqTpg2emMPn2IugDqxGlpPOoXUI+1nlMf6hqWtgq4WI5tLK
/OxDXu3KlYCVIBh/lNTlAQZ98L0GWuUq/cJ029qo0sJlMyxY12XUiwAg/QmgL5yK0nqNpXYRpdyy
e2EO7Cei5SsB4VKuyTAJYTC1SA2A0+y6lVqaS0h7cC6b6sUfyyP7vC21/rMIpKMdjF8D7LnHJlfC
DQgM+CJ1mnu3v95SInD5G9SpUnOxziisijKXgu7/MtDuVe3tiTe/B/9NVS7+IIO2Sr6vj2FfVUOm
s/vfxc9ffPD7vkF1gnNzqk/pPjpIB/8Yn6uV6sSamdkViUuDgXeZ9Q3n4Cgdy7th7x/zw5qZ5X1k
noXYQgboOF+OPgpCZqnYqZibhT/H+qFb3V4eklNWSIWdiCrEcUV0HrScPsTwAPsCPIw6ZMeNh6hq
2De17YeQJYtCQ5sgCH/f/tALPpCqCVEd2ggLMLAmYLzHaJvWCcS33njJyodhTbpTWbQBw75FH0LD
BU5/fnGWTIX1UFdrHakNvoV5Ad1u7glbOIYeu5SWOnXfbtvn4Q5xMAgWg+Yx7KNTrg+PYxZC3ydA
86L3n8Qx+FqaQmjDkORBIAtzgkXOaA9a2e3iqlV3XgLzn4hg1UbgL7fVyhr29JUzCAwyJ4vTpwHa
JABF3/wqVHddRytvSArE3hXIem7v64KfMGlTSGRZKmiGeYGtLxIPJjl6zq7wIdceTFiXbxtYepTf
WZh+wcWuUg4ATG7QxusYNBlH+D91FRY3CJ43ppL9FGrvzi+Tt6Yafget8Fh0wudInjBgnr4ijbLw
XtNoAmVHhmQYABjf/5Km80e5nhqK9UQZMyAnZmcJQ7e9Dm1WJD/dXvjCzcUaKaU06UxdKV8YmiDG
IB9aR8seoX18aMz0eywOJxhxT3po7Ls8VphGX4OmLHll7NLFNOhnkmnNyjtQhAytgAwGAPDsh1nh
gH31lNXVsbfM18ivfvk5ZRoLhsCgfRaL4OX2spfss94JwTBpVojzLNfImrrTRa/+45GrD9WhPRKr
bJtTfNZOt20thOvvTM2co2t2Ut2ZbuVUw6OSH4E0wAqhbdzuOTcHW6vFvzjL7wzO8gPkUmB1TqPa
yWHCt8umQ+8iDBN4TFPaYMDCa/LZDilVQ4FZT3RVuNhSPYCQ2XoyRyXZ317/6l7P7pbWqBoyGkLl
xPf62WIcud7om9qRN//DjO7C7SHhwy9S+jdV/PD72xOpMJoTcfK3H6Q9Q3IHTlK6eYkeyl0H3AHi
AVgUU3tVYm/BQ1GpJJCZOMKJ62d7LsWG3MhWUPPQ6r8TaszhFnJkBrwA5sjb0l6fKf9To5hFwZgk
ldctnOL1LFQTlK41mhX9LPXcvsAQFx2Vu/pjwlDpS/GmMh1obuFA3en7+Kzs0m/+uCm+ihBLfJPO
w1Z6hQduCzJ5Peq4BtAD2r/4afPZqbBvLTPK+Gnapt3mH7Vje1QO2cmzS5th0JXHYeFBBPtMk5TR
WvLN+eOgm65X1h7HqyijnVsMCMsUChoM3Rpq5xr6OC2LoWigT3jLq7wjadLaN4P/W1ZwDPfJIdy7
W7iMtANeetsd5TVV28VzdWFy5jxEv7A6NWZxtYG0Bsy0UrjSjLm2oOo8IkxAMu1AID67MVaShA0h
uOD0kIx7Uv5cufLKGOmyCfy8CiMBpdlZyOLFEezzQiM4BfR9jaBA/JnubjuZJRNI0U6NK2asr5rK
RlwJlu/1Av0xavmAx4vy820LC19fhaMF/DvqR0Dt5zVDHtFB8NxEcBhXmjS30n1w9h8tZnvgvRe3
tR1s13LPpVUZKvO+gCUNQP6zjRuVEsoBcH2IImoox4Bg0teaFMr188T8oc7VYWm8x3ONNGi8PR9c
keu0WS9verlVNjqaBbZgismHSpTeai/86EuyD4Vb9xKrSDh0wg8YxN481YSn0XdhOPP4f61n3ret
AttDDHpAKvJXweth/o27JzkDDmWW8sHvBmMPVJCoqld1W62Vb4kI07bvWcmujnzUsHiI1eGo4Uw3
RWwx9jZA5UkvERkYUXsMKkX5xxUfNoCC99QjZxRg/l1HZZDatqhdJoAfoBHeSMKaaOhCB5I6D6V0
cLhkuldRViL7FlIYMXu8H0zbO8JPnKFltKu2wJbSTwj1eLZ6TO1/jIJjthTBP4M2K02Rq/FpCYXB
hg6XC9uPIycGzMCQ6HUw91NLW7kdC8fIoI5Oks2/TFzK+4d3AlW3yeC54P28cZMirsFsevUludcO
EyuHuGV9r9Vdvk0Pa/XQ6a9+/xCq70xPMcFF7F7AThqPve86IxC8SH6soezvo58rC7yOLLCCaOEU
r3Jd5lRN0piWuZ8g3is/Jd8gNfoCnWb/HfmUe8k2frefcrBnUAr9xSd8Z3a2uFzOVA8GfYuJmHCn
FZXdGEDGVRn23vFvviFpNROEFPGm3sz7jYRRN6l7NzWoTLbBZjDujP14bJSN9OQHNhKoJhXtaIug
gnn0d7EdrXnYpS1m7I7BQsaMGDCYnaEm1fUIv2FMZ+hIgvWkfjUROZfOMDocqu/iB/XOW0WKLhQV
aMFcWJ3tcFGHJCMjqw7v3UMwbMMfsOQmr5EtP1fw89rWL6g6wodW26b22tFdaCFMxiGwk1RVm6am
32/5oLbAw7majq7uW0aAJnqAXfHLgGF00/JfbS9ucxg0Ylte/dxT7DC/N0zfTrwHDK7x7/e2E73U
zRyyY2LW+GMKBqs+T2XMKUbz/oKXi9kxen28ZTglmBCmTPTiluouadDgBqYz6ZjsIQVH/eWT9jmz
9RPUwCRf5VYZNtlHkEj7tfLp0tuNYAgJAT0FAMHWbKkIpYlJHkXmn36CsKk21au3g7YaOgTFzp+C
/RqEc4qaZntLJAJSlwfVImyYrdbMXKZyUw5VqUj3EezxYlidOn34lQki1KlI4qy4p4VQ4dLgPORu
Oy0sYwWDHfMDtmzLO8RkUfpihdmLZve/uDkrD+dCmE8g9N9F/kn8Lj6pOUYw9QzYVAAK/mDYv1A3
4k+40yVbfEE1rd+sIXEXt5UIDP3tqcw2j/UzKxY7P/ZZpSE/BKpyHzTJL9c/REmzFeQ1LfqFzJUF
gpGlSkCX+qoNxcy/X2Z0sNnUduvdFXZ2sHbE+rv64a9WxiC8OEnVUj6c+V5PL5BfUnvdcUsQLqgN
aQMyUYX2xW+lnTXGK0WJBVdrgo+Y2CPJZdT5bcxxCch1dbqjqqNkxxHU2p74YVCyagu6LF85KQsv
NBefneQ6wF8zJ0DRcrORA1XQHF18qHqQ2igItV6w9n5NznJ+6SAU0LFAU12d5xmyoIelPw4Wn2vc
wwndHIQPKERuk4/hMT3/D957usW3DM6ejhAiaQRKMFjt8lNn2rpvT8MOxLrKdBfMbX02N4qtITrS
2vIm2hsrn3FpYy9XPN2XixvoI6ApFWg7oJoYnmSh+5rKSPo0a2aW/Kd5aWeK/i7sRHBaSUIzWgSw
6hlWcOaX/siFZ/e1M5zQ1Vt32UsnFJKB6bwQOGtzviOvapMuDmvL0R4hlntJU7CI6JRuUd2zuSG7
5js5Rw1WYtv/RTWYgdQL25OzvViuUOdjHjTYRvvroNvdA0I51ofWbnfNqXtOH1DVXHHfS0cXohZw
GTgAMuTZh8xiBRjMJEegUrcatyXkUmiYHPodNavn/yHoWTo4l/ZmH9QSR3QxhMhyxh/6q37IPFQm
t7odwlXBjJUSnppxb4poSK9GPGuWZy9jUZVWYpHZOapLGh3+nFATKEN6B0XbIBph2VSJDu6HtTb4
0lW9WPCcyDLtG6k1E8xO4yMKBaluLxzkfz6ryijzNGlJOYX5xqs0KEL+pO5S9tVtvkfQukVCYYst
/WLrLxKDd5ZmvkdyDRXeDywJcI02ubuH9+AIRcGrjBbHyulc/GYXq5qdzjioTc8qA+7DKX8RUday
e5ClgE/yHapFH+XPyq/uaFZrl2Lxm02kvxPhCHLH08+6uIZiUMWqoLhT1AbZgPAFOpWn5pf3Jn6M
7q2nArUqW9yGu8jcdJvYrtd2eNHrwcz5H/uzLS6MpB/SwWeLvW3nqDbv/0Mb2igjwFrPOc3f8l/R
95W9XvJ7l0Zne92GYqGnIUZRM252aFqMp+IQvaJCO0jb+K7dKVRRa/TCmUv5fNv24mdWNVrl6Gvi
iGYxiC+5XTf0mO6FGJWBCLreQWg2hRWsDDgt7ywsXpKqAQW9ogi2+moEliebTv/Y78PWVs/jy/g9
sFEWkM9Tkgl/1EoMslSEAaNP8K8yD0F7bbaxWRorWVAkfE1UHYdN9824K37ljx5baY+IchwQDKvQ
I15N8pZCc2rTQF5ZKlHXzOPRjDFRnbbQRmfuqJO1Db5+d/vLLd0UjakAeI6YfLgK5zomqqt+VMlh
T9q+OZhwL1an9entxYj/ws4cTFS4jSWoJHo8U8FR/jU9UtI5+jm1cpAGW6lMTx9kHl0Bd+HyE/BT
dZ/tm+ZVYtyGuumIFMsUAaKoBpJOehfRt9SXt7d38M8M37U1MJkybVDpalg+lUxXKKBtx9kIjwgw
7OQn6Ye0T3bREzpL7r2WHIJ20+9MgA2uLb/Ral9LU5fu3zQWNHUYAIfN41dJzQVRMAZuBerIeZYf
ipiZ3WAtb1s6j5dmZm6t4wtqTT2aqFA5qfhSBj9vb+Xi309vFS51eWrJzNxIFGUdbfHShOXibA5I
Ba4yI8ny0tG4MDH9+cXL4PWZjIBz9a98HreIBOVbdDaO+U8ENYlMpw4jtWPzbiIykj8b7WnItqsF
sylIujoyF79iCuoufgVIXSEa+8Z00AtDzkvdoGV0yASUoGt69d4TvfyVJ3HxhFxYnLb+wiIaqR6y
l4XpVKPyoUmFQx5attWv8dJfM0cQxoDlU6DFxGmhZPneTljoVYR0puk0PtBWXAr09HTxyG28c3SX
vKG8vavuPQheJdvdmI/JR5hA7fgw9c/RdjutF3kXD9XFL5od2hFmdTMKRNMpe3TV9S9hs0LHKC26
mwsLs/dBr3shKmLWHJ/G+3pvHhCrOfR3vbcxn7v7iXkmPCDptNVW3NyiU9Vp5DJXDAPfVc96QG7b
Gr3QJLkaoctXjt5Z+0AlZZ/ukmdlxdriPl4YmwX+CMcniVbkpgM/o6R+GQgwbt/+xSN6YWDmtcNE
HeEdyExwoDpSeUjLy4glq2uYuiUzcG2bFkBzBsjm9ZKC0RoouKnoaXF6iDXLHvLmS+gKX2+vZulQ
XJqZORpN9qoySzDTaOiqislLXn0Q9W++1t5H4YqtpU9jMKoDORlRytXkRZBFodLHguHkdFCEGsEt
y7m9mmnv5w7LnLiBmOvAO8+nCHtfqEND6Q3H8KO7QaSoH6anttAOUa3+AlK7Sz35sVWC022zS9/q
0uzMazFHbApRNVLkHoVNYnCVZNqFRb69bWapmE7/97/Lm3ktqpF9hLLOFJ1En8Aely+6rXz2n5E1
ekJ2OWP6daNKtq9u5BWU6eKDRAMdhCn0CbjNaecvHHOuSBVduIrC5LnbpdDRB0/M2RIfnSHqeg3O
ExJD3CsOxLgwxhzyg+naa+HDoge7+BHz6GyQlcZUO36EcJwcCSV9FKLOg7qJHvI7tuPbxJRbWHvk
rtfS+oWzS92Ssj6dFJGXY+Y8I3+IpTY1kd1CP7ZN9J1XrzHSLyRG70zMPJeei0JB6KQ5RYVU97QG
6ZzLFQKqa/WfhUtvKaArRUBEROzz18/SktrXx0Fz6iBBOjX1PqZmimLweBcX47eqS5Pd7ZO7uHt/
wMkg4Sh1zQKJODQFOYf9yjHgF5DDt8BYSbjWDEx/fnE8rdod5TQbNQfl6W953h3KSH65vYal08eu
TQjrfy1idvtMBFS9gD4wAXROJy3+2Z4glNz6e+/Qn2uI2c/9IT4TIH3+/zQ8Cw38MElRd8dwAbVV
eVLtaJcd3JNlw1y7H3c1+bK/+x9GLCffP/OmLNhSjGkuBjbBWZyrIs4saBGbKp7bk3ZXHPztNISg
79tf64Q2S+mr9YfQEsAX8kfzGjrgiK6qhF5zGlX9WPXxh9jsaaLl7be+pwIataJjekK5LSGA8FTt
a+RC3xDm9dfOzLZwW3kHLwbjfnvvrxk3QF4gXUT/cPruNC7eHyxZhP91VDPtD9KrfZHPCvwoSGTW
m+pbvp8QaMKD4ExdNgawCKJEZiSaO+9R6VbHopbiqHe/ZeYg6iLrgrqr2aGzeZDuEdJ76REgQJPy
HOzXHN6SN2KAdRpdoHfMP98vvFSg55DMVHMIELbotg7l4zjsymot4r8mUmKHLw3NTnc5SIE7euww
6npbwzswI4nUwb7e+I54sh6ABxvn7qQew7O3F160tVu9dMiBF1KMAXiNRNVsnd40rau5rDOEynKj
7aWjuS22ccEXDXfrMgeL28rY8oSzUAB7zzxhn0vIkw6x5rg8kGVFobHsd7mHSqCbrhSEFrI34ORw
omAFnPX8+pp5ZcWdHGkORJjDZppEZXj+OfUKZxSQkHVrR6sKc+XCLD0t2JRUqGnhP5jfFz0T3Lzy
fc3xSfFb5b4190XU2kb6nBdrCc2S08cOQHKwFCpFjfdHNPCGKNXcQHPMB5Bd6dfChnqLeg1C0k8i
rmPrn8c1vcElm/rE7MfO8oRaszsYh2NvGNDNOHpSbw1Fs5Pk6bbLWYDq/wucAs4PbRNdn7mcXpJS
V4tVFZ4Drjmzge52+Dr1uSeUiHVa4zBZagL/AcP8295sSejEKI2c6OofQTH/R3DOj9OkGWNt68jZ
5e3jXKCsAwJGmf784p1OVTltO2Z34VSALyLPNznEgLf375p3FYcCDsICdsLkMXbe29CAgtMp7VXH
SOL6oKf6t7iwXvsm+xS36pOvqeVRgkFom8bF97So79sx3GZIpkvM9e3Uvq0BrbXJpooCwzatQtwA
+AiZkpCR0+4++VLCNAlimWWqOFKz1saZ3M38zb388ZO7utigRvFypqT58WJn2CJi3XlJJrs2Ybjk
hQhkIb5FOpP/zZze6CpiGgQhrxrEfGLbPUWJsddLmf6Kc/trLK5nEsuY2qviFU6khyIPoWxBdQbN
O8c6hFWlf2iLZnfbzJKvY26KKWjA8RO76ftti9IicmXJY0Ee4wdpnHxLK/WeycZPjUR/oWk/p8Ww
JgexGBGisMRZ5iTzGs6sgiqogji0VEc1bD23qXybB3UXbuHV9H4ZtuDu4rvkFHxNtjm0WtvbS17c
2Qvjs3ezlWpBMTqMF8WPEfrPQProlX9RhWAOC8Ac2GOI4eYJdaJ1dUMxmRWiXSC7up30n2NdON5e
ykLabpkTPhfBRjDO81gjMMZEzDqqtW1lgtWQj4qoQ+WkEOOmPhS1ZWFXWvFl0mJb2cTr52qSx8Id
8UICH51XWSI/KTRIVw2n8Gq7ZXxEgTQALRnEtsvi9fYqFxz7e2Ozux2SP6hlgLEJ/pfvp0QSgaW7
YivvhxOBlZ/Z6qfbNq93dlrbtDiGzK+phc1h8OVSRABcLxxJc3ehTngavaaM8YaxshGMk9z/vG1y
cuHvPRhitXSgJglObWqAvb+KrhK3RSxgsu2aD6NuQswtyWtQmIV6BGPqf8hfqF7RPZ09kpqWBu3g
8WjBsJRtfGQwO+88VUIAdh+CL/52Gj51N9XHaNscy20obMxwVQR46Yu++xWzpzPqxzFDU0klJZT2
NPr3dftn6lU41AfIyytxNQlYmNZ+v/BZIWYYskpLUhauvmWObKdfk515Gp+yDwlUkeoJPTloxc1t
DywIOeizpdseQicr33ghFZl+hU5mQB+HObfZR07ycZTaQeFXcJQtlrmtwDXa4hd9nx/y7H4tG1k4
x8BHUahBXnJCkMw+d9EHdSi3muLk1kmq+m3MTIrZlHcy3j7vuq2bWF8t8DL/+Ci/szr7vGXgqkYB
C5tTV9qHNnYf01XOm4Xb8s7E7HNqSRYIFi+aY8buF88UtxFShyvLWHBy2CBChovMNK/KPYzFFu4E
/HbCarBr3THyfgM/306SHvWyW8k6rkMLWs9w61C3RprvqtTTNaNp9ihhOJWS91ulbQ6I0W+NTgo3
Wq1+vv2Blo4FKjuMS+Pe4H2ZHUNPNSJBSQjEOrBFd35SA8tPkgeJ8wIPRNxs8ygPN1UhFJvCkLvt
betLS2USADSTzOMIDva9p+PJSAAFJgqMtWO+8er2qA7pSbCi19zI9rdtTSuZeVWVJ5Li70R8TwHy
vS0lFQPLjCdbeflUKeHvQStOakuF5C/sWCr54qSweoUITfKJ6C+POI9+fVab8sTcRbgpEH64bWfp
3DPT9m87cyoGHwxRLXaxgvITUzUVRKRVvkKPs+SkJl9Bu579Ygx29n2avI79NvNlB1KEcYucqXK0
dpV032wplU/ZoSAcbq9qzeQcpRy2aZnmkSCRSyXiCViUHfrAJIsv0OJpu3U41kIIql2ucQ5R7vRk
LGENRyh97w47M4Xx3mMQdlsOuwSdG89u33I7fIV7Pn5bg/QusExhnL1FdAORiysAQyG3YWQqGHdF
rhl87F8B9/zqRv1328nPEnuxGXSj2uo+syRDWz3f3u2F+6fp4O0nqmuY2ue4Ezk3dARNBr5vROvD
9DdqHx+U7l7V+5WjtHD7sGQRoE4DQFfTd60cp3Hr9bLTld9G6UnXjr660rdcNAEWFHp7JrWugHVe
mIVmpmIiiZ8lw98YBnwOxco6Fm6dxnzCf4xMO3qRXVaKFI+B18lOqWVbxapsAVqEf/5RECeCyZO0
QLm6dHWaj0kVJPLkFH/neXsXBMGzVov3vKUrq1koHVKO/6+tq9vWBy4CONhy4Tv+7fs7ZR+RfkV2
8SP8XO6yU/JxtCcIn7zxd/pKS2zx6kHuYhiAyehKGbOYpA5rXXbjUCYERdv+AwovynFCZiT3jbWZ
ABoT/tKLbNXYrL3oS9+REXiZThxn0pjH2E1L7atpAhbuf9H1E7n8yldcimz/qJL928L8pBgiiKsB
CwUMpjLq8lJo6y/aYYrvGJDSTtZKDrh0/hl6EHnkKP5zn98fTVJP0RfEiCumqxtL/t41GqJW48q6
llwGyclETsx/ALK+twKFUzEaiYku3+jtZBCVwMtPkv4s9WsMEIufiB9NZDCxQMz5rQUjh6TFtSRH
YSy91ozNWEX7v7hqFyamn3Bxmy0loV0CIM8JlPrQ5+NR94JXChLHUNVWrpo8hbqz+EOjbU9EMHXw
r0THorGAko2FwvxiqmhWhyfdHaHQ15mb1bzoYKqhuNErlbzZzQa7FPNTG7YnKdLvUfW1k5Rq95Bs
vSzb94L1mLkIpMAOUWbjno79yQ1qppYKP9s0ItRrdSScazVHRlZh3Fmr8uAfT2zjOUiMgaMw33Ml
nxDUxZD7BKVObLQ7qDRts+tWjtpCbIoJ5iiZyCIbnkdsFfDSGgFUyan3+plW9V0DILs+rD3Ci/eG
ERcGb9GCYP78/SFQfSuvNJ+L6sV3TRhvdPl37K7xSS5eG5NitEnFkOHFWdei0Fw/6jVcnVfHttD/
BlK1Kcev8t+8sxYeXSTw1K81IAK5s/So4NKkGW38PO5LxnYMfaO0sriSpyzsGzUtegcT1YFxxapg
BlE90t7EVPga5qeqfw6DFaabBRTwNCBH3M7EDoIT8yJFV7mVH7ey5CQAE75BULWd1KRUze4URjwm
OYf0MH697RQW/M6kbgH8hUQBiOXsVRriMFe9oJcciyDC1L9XytoLfy2arbAs4L7oVjINTX/4/ZEz
kcNphS6WHF+xzdfe2+XwnojO1Axn2tvYZD8Mw87u/U8uYTbIWWEd67y0SiJ6KpJgZ/FGs58gDVWY
i2MrO8Yz0/WynYk7uDG2hh0mW2ZKug1h70FbyVkWbgESq+SZsP+R7c2zTYBtEvNXhGiIomzk/sEn
efasIxxWu9vfcMkQX5AgyoRE+Aps0pu51iOORyzo6ZvUOtLqOFsCYyR4y9uW/mCMZ36dKs5/Tc1K
HIZRC25kkrBUUX5Cc/Jz32X3+Sg9oLJWbULXfMnyR4SKdvlgfe/kxInKg1JbCE1oG3UwtnUOfl5G
g1IhTGipNKn3KFqJMarSAiNiT1VS70yrsaWxPGXqbwRUT3XzKRrP0NltqtCwixqllazcyX61aXtj
S1UPYcJoLypbtPN2rQSPgArv4WBsTKSyArAHUbkVq9o2jcRfCUIWbiyMldwcZuxkcODzenevJ0Ud
BBWCfCiJqXb7sTpkB++hYsIfcXFbFTdrEvTXfogOAhMY+CCEgq9GB4PEEgZdaCQno4RX/pbaBgRZ
+Y+dHUZIK0wLBBcsDbNHIoa0TYrcghubmXYXdHYvftP1/HD7MC2AJdAj+qOdB2BEvoqu3JyTloiC
SIWpvA8U7xRYSrzJsv9H2pUtN5IbwS/qiL6P1z7YPERJ1EVpXjo0mlXfN9DX1zuhtT0UyCXs3XCE
Y+2xpwg0UFWoyspMPKICMDPEkIas01VljeaD2QOsFsd2FFB9OhJbvh+tNvMhIPhYqs42TscogNJ8
AbEhK93k1Nmq8rxz5DiDZlk0+dIio3uYT3d1kQj89le/4fulwDpQaWFdc/yLrzYCF4xGxKShYQ5w
cLyzdsVjuo8qDM07gY5GrIVF3Ze+5Fu+tLaDwZ98PVRvx10i2NEvb839EpAoo9YKT8CGS7kSBtCr
vTLn+CXGUj3lkXWU0u5Qzu1xLkdwTEEu2bMhPa5DttfVWyWCyJqt+XmS3mvQ5qS6HfTU2Uu9digK
Z6WXbemhmzW4jTWuDIXswUgWjLXuKlStXPxNT7HhuOqA74FyspIDNyndyoW6t82i9qJqvu8NMyhQ
a3SXLk/w3zg3rZzve1W5TRmxtGTVL2Yn/4Je8+tSEVBLR3eFOTxonQ3Ip4lUGN2WwasbdJeNXk6C
UenDZegavxkg2S53BC85wEE8rdME3vtCywD3iyH4kKHihc1/1agjkkVzBYTcqdvdTL61c3bqC6SH
IWq1+RqjfWOaiNtse0tuY++xEQMYz8MWfgImPiH0jEfOWSW2TBuqpZIsv8zAuqiQIVZdhnWhK0ZY
1TlesRbPtFy2aSCQIFSfY+8Us4+WLIJAgDmmvlbuql40x8YO4dkh1UHhA1gEJqv47DCeOscqkkl+
wXyiZy8g/TaMwp2ycl0m3YdC+43e6BWYSxxBAegCdAH7iPYDColg9DhrwI4K+oYFmYeXOduQsgkK
SCBpQ/MoNbkXRSZIksZN1GJPy2g1KFTwiLgAWYP2G6rdtgyCKTTZuNu5FFBEzCSZvjiP+uxGn6z2
JkH4DcoHFnSRDXDeiKlyL8Sob1a/ZhtOnn2Ai2szfDyFdxqD7olA96724j0G6Tzp8wu1Ieq+/IVJ
kHiA/hh+iL86BE+MmCYKBRJQ9XpMzgWyhjHleoOmsKuCada13lpBLP56i38/VraKpzqafLiu55Iw
czqlXVpStk7WXMPQeRZSZAPDKt8D2Y1h2tpPH4mnHtHZL36klVuLcb/n4fn7j2C362SzUUlwJlMn
9MU0pGDof06QxGqp6AZdqCUxM0w2QkfYPNNrtikQDIrV05fGxDg2fVEi6hEwvhYqgG8JpE7QY9Mh
xk61Q5NIvpRBIbQgfjKBCn1u79XRvsV8nCANZUn0+QcANgjccyA34DHfUQKyZEUp6YtWxV6fRH4j
v+kZPnw+ubOjCGLdhWcFHixI6uFAWEGZr5hYnYZyiVFAPHgTP9BA26hbNiiug+gDWCF/rr+Ictob
JWChVygool5Y7al57ks3fVOUfYbVdgjnHRK/PDTvJEzEIEitRQU85bye8n2xXEZmxt1oTh2sDa/l
+4TJ9DQoQ8ezwsFND5L3YYUyWBVN9A8E23yhaPrdMnt8nJzoXJLLPhlhuQ/IJr5N1+3kMu5kcmSi
QUyirFdQumxX2bbYi6ZzLh70011mZ+7EupQuIPeuYZ344AHY2NsEK5duHU8HkHYKmHZQEuDpICJR
vDA7ARcNClwG80TNlE+BF0UyZpBb0pf4fVmRxoWvxj7rv7QDGuVviMMHCObAjz1dz4kv+A+YBa4F
uooK2tdc5SRxWO692JDOaqO9bqQbFfJoLgCxQhfC/ibutn6zxJ1fYFvLvnQseKq9uR3uGT0ZAuL7
7Kvu7M470bjxpYVBWATBBt01QMS5A1w5RpMZBsTXsklx5Xxnps9yLiqiXvBAEAiEhjpq3Ix3mts9
Vesx8BKbuCW14xZyaEQ3tNtKmOyMhDjkCzfymy1u/xqpLWo1ga3oR7JXwzlIvGwzB+BY3Q/r9mOQ
4YOksFw5OtL+64fkQtsQb310ETBCozCeT64sjQe/CsJB2HYewQIQLGtGAtIPbgayqr8DwoQ1vCYY
BBlvXL6OAe1TqrQ5ojnJqLvkjxIkmP/Ogk5McE5GVbrcINa/cxSVDSw8AzHvs5E/yTcfrlu7eBRB
SqsYiJ0o6nG7R7QWVQaCq22BdodQnHfN9JRYNFZ88YCcmGEB5MR1JWRU5tbGBavVPg4mGoeJKj8T
Y1jXY9Z6RmbhESFPgjYTO3b8tQaf2H8Xx10B2SwzW5mY3yI1iHZAEVEIZmcuRQSA4FCmxPsST02L
2z9L7dMKfVYIVr5L6/olXedbeManNozQzaLQIpk3+RMAwV7sz4JPd6HPhLN4YpvbVG2keptMsM04
R8dbBdFv+IloAPHkIhioUOr28nb+Xiu3nXVZ6fJc6/RFr4EOW2q/oW9/5zTaKh7sAIqfTbumY077
DFfsxSItNL23HWp4svzrupGLjhGUm/8xws7qyVmsIzoA74dtU5QbAo2c5XPA3F0L7h5ZC66bupSX
4RP9tsW9cvJCSmIjhS3AW2c8OaxVU7lyQG7gIH0pAEl8/6F1rrnK2eAdJh9V2RXyT5+/Mdk5+e+P
4BUmrLbVollXWd7QpS47LGpAEhfPAU+9s27jG8YbIicukzWlaxFTA0jTL11DMIOhqqVr+GMu3NHZ
IovOxFW1zGAc2xHYURqkZ61p30P17aFQ29uocNDtNdppvZRFiBIEcVHvW2V0fiRN9zhoRet3yfBm
62DosGpp70RJ63VJ33lGg+6N2fx0IPVAmvHOaAuf5OaWSHLqIjgCxKe4mtoCYFGByFxJn60puSkm
uuuM5dnO6V1eO0Ghjzu96jWvJ5qOQUgZRZZUjTxnrDZLkq5qx36UlXFLJfO5H3vVNU1QI0XKHTW1
IF+iedcNEUZg0nwd21axAs79U06mQ+9Yrw6pbrQovVUb/aeW27cQ3vioswioWZCmomwXUzdOmt1o
FMdZ61PPSMo7qbGSoI8XwycL/YV+35OT2rWbTSnGY3sHA/UJGE3rjMZe7dRrWid3elnW0COeF7Dh
xh80619Q8ntQqb1Rlbn0pG5sVk6Tbaap3GhL8zAWtuLG88zQu86COewUuz+PvplpZO0oOJAKpYBE
NvVTZkIGsZnbVdvLn3VCjSBvUzvIbHM9OPWqnqUaiAtr8q7fn8su7uTocLEQ7NAzVQjCbR9ggOpN
2Zkb6uOi4KyqvrwTJvgX4xTqTOjO4HidNes0ySFdouIRyUj9bAiWQJnsB1PDlVdv1S0jn6ngyQ+K
AMDyF+v8bZe53hOfpIHMORpMXBE5nF61lbG2R8jL4ZkOHASo4SRfLd2/tbUQWmBFbdZn50yiA4CS
F4FX+GIWGPegNiZuF7B5vGFf/CEqhLBPdRaMQST6H3tctMLZpCjCwp5ZDL5B+k86F7Vbm5bkNpqw
vHQxVp1Y42IVyLyIKcmwJof2wViN+wUsm+7g4eR73QEsLbeipP7yNwSTM1wc8KJnnPtQ5q0ceUAd
Qg+XJEh38RZTpnegiZ0CA3RQrOJ9/RNeXCNjoIJFiOrxzwiFtp1BWhwamjb+oG/1VqTbdfbNAKhi
02gAPYHCXOYbolWiqZne9fS5XjYVsAuoDQKqlgc6EVk6rwd+mUJhF9VIdF75CsaS1arJaEWeUZl5
imNXf+73ZWjs4yfFS9/MtX50fEeAzDivJDCjaGCrEATFDBw/wjDOo0maKSLPfaBvDZX1rfCAmA3P
rDxXx4ToFHQPJKwgG+tFgtzgzNVwtrn7MC1VltWKQ57jZXF/TMuDXt+Zxo2Rhw6UKK6flIu7C5wh
Xu+sbX9G5zs5A+hnIA74bB66m2Twsq9HfNDsQLRZuYB0Ku/dITtIgg2+dH5OzXLuu1bapZAqmLX0
6VHKk2COpKOTxzcqrQSNpy/U6zf/gv08tcVVRxDmoP07ZfS5gB7hSm+lm1kCenqczL1Mo5ulAOWI
mmR3i2nqvq5qkAhMhxu57oin9XYKMbrl0Z4KLejTzvAcGzoRet+MLrEahIJ+gJaD5DxU0fKe1U3t
pU53qGQJfNDyozrHvYd2ne2XZIwRo6fOK4GSCCDnN/nJYmEadlEPDpm2fZYfLZ18Vt18E3X5h5rV
+5imXleqJlj8Ibmh2WnhlaaF/r9dHHDDd90smWtgpZESd/X79ZNx5kPYrmGmFi0IB9jGr0LySeCZ
JyfVjCamz5ExPVRddKfooqB69sSECbhD9I6AFtHOWv+5nUmYl8FBr5U34iThMudBge719YWcu1+Y
AUQf0QyoBsx6c/FsAJs9aND1/nmmpQt4EnQDwMur21BIQrKGI27lD0Z2aHUgi7P3dhrBNPJ/i+Qx
RBmjurBUQzmf31ETnbSF7fTPSaU/qN2wmfr0vo+Nh1Y10NjV/7i+5vOPB3OAk7BRTYx28EXmclqG
qC+N/tkyPpPqs6ofrv/959f329/Pc4Y4+VTp3YC/3xzatQLpuzwagqpEyvd53RDfJEFoMVElR+db
R8kK/W/u4wE5X/UzDumxgwp3byyA8BI/i23PiJ+kJfcnbfjVdZJXj+AgX+rAWpwDsaYP0miPgp/C
TJ34kT9/CmiWMTIDup0zuryyVmleEls5Kka/SuPKqxp9Nc3En4wkHIcdaYxdFumu5tRPg1WFAvNc
WPgyjw3AIcaLjfUPvqdlnRxXKTrGy1HJ6V6zqx8dXIWX2RnebLZTuSCAREaYpbFfgHeE5vrrWMuj
V45D6jllQvxq0oEeITV4P/U6II0Nji4tEnnbC5v0+1eibfb9VyL3n6csk+ajjevtNRk4vibreUkG
0ddgeRr/Nb5UKtDUQEeez3HGuMPLrYrmI2bVVkBJrfQpnCwwwlpg2q5CIGcmIkirLn4BJozxb5Nc
0MLP0FpVzpdjM0D4CgQA+zQqdotR164cSfsmU9ZaVAg2lCtK/PnZT4xy0WswZgzfYFePuWa8R6qB
kYAWonkSGdVA6tvBc/KqFPRgeczJv40yUBbQIPJZiXguiijXy2E+Tq/jp/7Z3aXrZd1umbJDs2Kc
/2iL3kavtd+FeBHcGs/aVvVVoDaun3muPnH2M5ibO4lBUj7gBDT4GfI2CinU1uhqvPkf5j24QPSn
HRPwSEfFP5+xOEKepi5Ui85HPZxuurv2lnWOpEC/c7bRnez3lev4oj3mix9nRtlpO1mcNQ8VQNNk
PmabZsMWx8qC6oqEQh7ui+f2ZHmc58hlSDWlBMsbvehQr02wDLpgecFQI/uO+b32Y4ZgRL6KHv7P
px2/xq8q2Mkaa0zGRtHENnaKbqYk9pMseUl1TP7P7fJ3bufvVfKRgkK9MmnreT42RvKCktOPFPLP
k+ysx0kP8oE8jiLRxYtX88Qin6gThyxpii9IFLyNC0hkzp1b2YAEmfsedbTrl4HvZ5xtJvOIJ5sZ
d45ZzOoIc74MrYbeW8CqArHOTQV/JwJJCa1xdy+HBC8dpJ4dz8kHWeZK0tFKHQIlANF26abCuX/B
JfzCj50sr9SSVE90nJXZM8PFBym+5LFa+bgCAGGt7HM/uhWVIEU2OY+e5lpaWJTdDAsEu1O1siiw
cZoocPAp6Nmn45y4Vqq0LuqJfbrBp7cgWIMkhPqheJ2boXejCtIzHsIDexYmaBGo0LwBjQs/pAfY
UosniNYcY1upN5SO081iWT+JaXw0DA0GjpzBrWRq+oODIYIqrakLPI4gRvOEoH/+DCbgwuq7DOPy
/cT2egy9bYyfHBVFSfZltPTkcbImaFVc//dl0el//pen/6+/+uc//7bTP21LuRdZ+fdvQFoEut40
aodZEcQvvjEPuXYmacjaP6he4J+5796ZKN6hD1Me4xcVFH+mR/fWiokgGIH5CHJBUBSY4LUSuV1+
nv3MLhdbZLNrqkoZy6NWK72LAs4jNXXVmzP6kxQorrXt82yuMecSB0au7iwJYjp9mdyqUrIZOpT6
onILLIlfa4Zv5Nmj3XfhCArGoiQ3crZ0/iKbwpIuc5ffMjpus7gwpaErTRqCzWIA0exXGUzr1jfd
6b1e/f9aBn9uEYSMQOmN4ge6qt/PpoK3bTYnbYn8UXtdfGdVAiTZuqWXQ9EVdI+yl/yIboVulXs5
nZnlYgbGkFHL6vvy2H5ajpsZv+K1sUt8vXFlSGV1fktDo3OXoPMGsJtsBCHkzN+xLT5ZNBdCMDsK
PUDUXbDoySebYjX9rH7G2/RLU1x1I9l1GleY6Zw9nDirXChZxi5biqQpj9Fe9QBN2eYhcbWtvUq2
pujGiVbI/vwkikgZrcomxv6yz2psoG8Ci8UjZqkS1nX9YJrpIrV4HlR39lG5MDKjWGIT9lENd3kF
bNkbn8nRfOkh154DuTj61sHYdg+yK/n1rpqEOBy2gWc35+Szcm4GtanZyQyc5Q6IvbRw+0SEGeGR
PmdL5DxKSzS6SCpMkA/Mhigb4kdhs6rD6qemr9pNDfBY5IkJ80Sfk/MJVqU6xE5JeaQ4LxbEFnez
evfPLsVXon5yZHRzGQw560o8dsrUU/x5glRF4quV9zF5BvjAVzXEKn+KdBPOk4Lv1+IriJ/YxVTW
Mgw97I5bCJt1aEFg2KY6TmDHlp9agLaEwj/nbw7OJOd9UmAumwpyBnhQGat8S9bSXl+xYynChQu+
29faT9ZWde08qzIMFWrnRvG6l95pLvhwl23An2FaGMoTPLdlKUXA2OQ1rnrLer1vJaQu6ChAivAF
8n8f/P9asbgcJlcivWdv8K+sG3c6VI4sK51X9IbcFkESWBtRVnpe9Pr6TL9tcrFJB3W0mQ9FeRxW
8Ro6Qoek8XXIl6hA+lQQQD2CQvHpb92C3za5o2G3KXWcBk5aD+0tvY1at1hF96kXPWIsy20OGgTW
XdED//yVwa2UC0j24IxZ6eTMXTNUmLJujtGa+gnkEoow/SlY4+VA9HuNXCAySDy3jJkbxz9dV4+J
/1FusnXD/FZ43RTzS+ce+bclLgyZeN7OBcD6RzvGXJAUudOUeBi7cuUE0y7WoRg1NxZdOuFZ5eJQ
PDaWHhGsr6CS7XZO/Gn15JW29SGW68obzWRdT+NGlqMbkk223zQtZJXNCHpYVF2ndH4wI9J717dC
cE35if7KSkaLTDjMeKu4Wv1aIrWyxrfrRkx2PK9tOBefYlPubdUsqyMm0bO1DZrJ1UCj0evMZlVp
wy14V1Ed1aV1VSYxytXFTVno21kFQELpAivJfAClA0y5e0YdPypxcTAnOdQW5THXx+c4bdegpfIX
bVpZY77Vh6YIWgn9iqGFpCBJSjdfqhpYEWc36P1dT6y1My0bMChvwXKte5nU9zdUi+7icnlRtRJK
b237BC7Tl4wxqk9De5inSPZKByrHw5B1bpEpr21m5J6Bv7dPjadySst1tjQgpTNN6OMmQ+dXDhjW
xiVrtkODgoNjdI+GHeX+3KP/ZGNW4/ouX37P2L+PNReOJRkkpPgs5VE9LCsVAWtaR2GF8Vs81VcY
+Pfa+wousRRNx/5F+vFfwzbnhQvJSOaugGGmrQaI1EcZI0S3TAKUaUl1HkX1bCfdizrpgsPLY0gN
DZThTVyyw6ttnQYcl6zcL3z6MDd35fTanPMdFouMpQU3yKZPxtuGYOYFsHEoq+oDUB6xLfS8/OAW
H9dszvM2BjXrZICHYvVz+WXZFD5MB4BCuvkh2nQB4tshcfFNUetu79BVEPiFv0hGfn9TzhtbpETZ
G6ySiDgdoPLDOt1IYQaqZxFM/XJ6/NsQ54yruB4SyD6Ux0rHGGx6OxaCTERkgPO7mjRPZlWy02l9
FNVtUdxfv3dfDK7XzgeX4EepPEY6C5ONnDuemqag+8wUxY0suAOLdGBnL/Gf5j536yRqvaqubkwK
GFyKTqZexb9UkJ9WmkL9rkxDahB7jaZo6UamdU8IORoOGuOxcmt22mtrOQEEUiHGrkD4m0zTmjjL
AXQOH+ZibAyUId0yyrcKLUI5tUSdB4Eftzk/npWdqicRjmWMYTe0Z/FaBAHgBkSyfnWXrExw8E2f
3bt6U95VW1TLvSb8p3eec3J5ZWbGBCWbo6UAnLex66dFEyxT5Ej5BipmALLCRupzVEOALl+qVZ6H
1kN6g+YVkv9lDzlDb1yXmfe3ChDg5MQImAmOwbOBIBkEf003pBVyS8h1R58Y1UTJk/p5UHoDRHnS
+1QDA4mHyS9htseOKX+MT21zN37MISCJcQ3m5hgJM3sfa7fWzy9fhz7E9AN+fN1vheXQS9nYqV3O
Acy2U1YJaEnh68zOjT+B9oR8XPtueox+H02Q2VtCG1wVnqky+SexfuUlD3H6CzgPEbdS7CzEwAsd
7+YULdiwhAwSKBZBoZT4pT9KIHQQlQEvRs1Tq5zbICTB/EWEdY+euoW4yeyma8x9BcS1wqqAMnv1
MEFV5O9coFOz3B2Wx9mhuhmXxzzfqAMUcPoXdfzjuku8+EY6NcLdUgyaN5Y9RQXOMZt3MgDITPxu
/YExUfZgkd5EQ0cX3yq/LYKeGKf75E1bJHqqlLVZHIsNNQFzd+ttGbYYv1DMFWPk+Dth69Qe9wrM
lWrSaIOb2hvaZnKazVRE6+u7eP1YYhro+5Kqpqhia3bK46xKimss9L3NZEEDW7hvXKYRY9bJoiD1
+kpukrfEY1/KfIruzBXEvkXouUsZ2+mucT5GKYaiyih2rWqfxkX28gqCtHIkyITZff1rT6bzyPU+
LttoVOHJMvs57h4WZ/KruQ6cWhUYulglOl0P5zmKJtVUbcAdrnFhtyaafuW+2ikh6x7Qu+Qgiwoe
lyLwqUHOaWQjSP/Qti3wSKbv5I4xv31Qf3jv7/4HD3XdM0OZ6/sBTCKomM0GvtbooayIJWb3zqrw
B+K2IYDpuRtBAgnzm+/wU7lrW66IGp5Hen7lwafL5fyImppSBa4nloWOQbpOnvLb+gGarZ7pWz9S
2O7c+THZib2k6Mt+5cen/oSQKJ4q5ACsKajdGGsw/YR/asE0P/4HbWzBZefrjXLm1HMzY69Z9aM9
aGg7OJ78CkQFtKVY+Vakb3U93OtfjuFkgQs1ckJkqThW6eJSBaPk9E7VPjM8eB2hHp7g3vMVR2rF
2RirSYX2sfYBhtXK1X6SHcS/A+1FfqowaEV3wsNz6d12cni+gtTJCrUKMq2xgi0FnBQ8ic39iLFG
Y18/zZsujH1h/0b0CblEJu2nsiET7JmHKOwxneGCn65iMA5QXagAMgZRQN7+UYz4SjJO1tiNUmNE
UYzKStm+SWl2N5SLwOdcbKCc7iPnc5SpsJPKxkmBmvfsSglLDX3tNnpJD9BA2yrb4QVNMQyaeNEt
3XTIlUTB9rxljkrk6U/gPJFlkiyVVXZY41sjG119KFx9tN1y3+J1at635i+8nTwSff6z7eX8j6UR
wIBQtDqCtYrp1Aqn2i5WBU9WxnfhZ0aCkLCMXz0kT9UTeXJWDICgb8AmZvvZuvsf3lAXHzinRrnk
hfaJpdcDTg14isxwilwUxGqXsZmloaxA4Ym4DEsiTV51EF0T0XH6qn2cHFnwickqSmAs70VUKTbK
ygTpg7cgmjDEU/GgPjJPKx1mH2+OPyy/EvEUCjedS3qmig6oEcIdoQ/Jmq3WioA9xZ8cv/pUtgbk
qgkqWDpSE0HCIMhMvoRcTtbuJLU1GiML33MZpCmoichrr4f+Pzq1PFgHwqpqYVVI8QsjcdMkd9Ve
pJIh8HVfGMWThVi90hhLgfA4NrFbayDvlR6uL0IQMlTO64wZNams4oyO7W6OPlWygZaz4HMI3ikg
dP6e4eRWJRUVyStULqPO1avAbF1DdstwvKe+5hVNuACPI3yD8dyifF7D0+iA9sRoyhEHMNs4CbqL
Lpigsqdug+xqOdobJURtcaWuGnSyllC+n7zFM1fFFp9yCNERQTrwjzabJ9hRE9LGs4PN7st0n6A+
pdfa1oqFZOGCj6pxjsdY5DlJK6wbfXDrQ0FahWRunx2VMHosn4Bx+Im4/Ov62gRHVWMp9clRXUDG
FdUWboNTsX3uXWAwROeI/R1XXhy8xlla9Bhj6XCvq5vyVkfh3b4xXSDj3GqbCgfIRO6Ll5Rqc7Wa
kgxfK7kZXsdADpKPZd3tGKFX9lD+AuBf2DIT5cMal9wkVZs1RMOXU0PtNd8ta6Y7Um7Gmw78JeAR
ERxI0c3UuJdVW0M1HeggVhXqX5KnEqjf8XlZIzndG5/d4mIWMLh+TkSBiSf5TBOLYKIWSxy3Ld46
na8pLgVjjHFMCq8PuzUI5Gwo2Lm0dtOwcLvCjVLstbASJ4gSGueVMAwmG1KBbKcPuhi0HJYR6O/V
qvxD96fRn1XXWQJ6T54LT4jQEbwKNC7haYgeSxau6NHeN2gIJr7yhKcBxNiBvML3fkLepb10W0wt
iJHeX7nOlVvET7ybSTtE6YAPwOBB+eIm9yhDhhGShPsEPZcFGBawJYOdwUTfBfNfCGw/EwE1hGDv
dc5DFZiQkKsMtcClpQBHZDFGJ20tgDL1r7FISsExF/gmnfNNBuksjGjjJufJIcG8uxnP/9CC9t37
DW2mpQ0oNY62mtzjdbIGelPg/S5uGYriGJ8FM7tlcse1J3WKkV2W0GEiDsPSfmTLT5b9rhQ/r9/Q
i9HjxBB3OKWi7hR9RBt5otPKqV7Ru/aK9vO6kcsVsd9WeEwJ6SWamuxJ1Qaz98WGE9aefI/k/ybZ
itBpF/tsIML5z+bxTCR2hVzABkfHUYlKn3SgcgC5hTn8tIoq0LRoBQ6ItR7XrgOpTsFC2XadXbcT
09zhGy2pJ9TBd2sDO8x3yUcMHbl7kI+5qD0EEJigPprjqivv8NJKxYzGF33NiX3uaC5V1JSDFDEX
3y4e2YAPrHWXBPiu6ZiGkA9xQX8gP/W5tzZEopaXn0AnxtnNPMkKkmFSmrnGV55Wyb0OTe3m0blt
2ejFhCCTbka/zFzJhh6q8JML7ovFhdKm1tqqsGFaelQ9NTDAtZpQtw5N4GlnH7wWvjbh1SdqLonM
sj8/WXEzRAoTsCqPip3fNF16P9uYUUgl10odgRO9nKGc7C6XvNfEshY1Ynney/iu4kTFhxKFEADa
XkHYCj6G/ihKYS9nKCc2OTfU5WBMiTMcZ+vRDrM3VqRQHsxHcGN7/WMVSivB9WGR4Nr14bxRMgPM
aU5Yo+FiYnXH2PPGVb+BHrZQiv1yNvR7bTzCokuVAcM5WFvzWm2mJwXzAX4cqJsWlxRh2kP5902U
ggm8LY+uIFUq0VjT0RXLQN8+POoy4iERltCZl7myjTy6osjMvtNibOO8JRuA6SC4XQNLBzyQP7q1
oLV7EXt/4m55YIWVEWqaANAfzT1KkasUysuNq90tK/DvgfasDrUOTEwLZlr0Y/pa38+vqGj9vwoG
fz7/Tj4n53yIEieZjfbOUWkPmfHelZtSEul+CLwrT3lGOwecYC1sWOXe6X2H3tcxaC0foAAiuAii
L8g5lgmjLpY04wsS1Fl1j4bZHVlj9DGcbqvQebpuTeDFbM6zjHmsyUSBsWbOgmV8Ma1fJga7mqIQ
LOtianbyjTh3MoBfY9AWJIJVM+auMqNmLUn5w/XVXPxIEJTC4Dkq8DavmFHIJJ0Hx0anqkfyp8yr
qdkiD1w5BQqto2DrLnvIE2vchwIhOtH1Dg1FRpMzDUDbeA5gpJALMvBYlVIvX4m6zV/5C3+9wfMH
AuovkfuvR9dJ1JH7achUaxiO4NM6Wtrw0BClcOdUlsFn3pWu1BeZ16l95IL/YVwnUMBwpXJO3Ayq
KNvYJCDP67vVONe/WrPe5f1UuWmc7fJWelfK+S6dEyDwoB4Nmu3ywyTKMS+7xqVDbYeqUtR+qQG8
DTxltB77/raNTOot2XxjW8Ohg4SFa0bjj2goDbeKivupSg+mPhxaZQiXKD7qWvYDJIkvfQ22j2jR
D0Yz/tBbwKbjJnvoZWsbUwh/N+Out9q3qjCwoKJRXCZCGtAYmEFo8EVe0Xey2wzLvqA9+F6Mt0E3
XuVGG32SgspDlZadbZQvbQfO6M7QdT/pY9lva2gIF6bABV6MzadfhF3nky+S512RpVo1oC1ihyUD
mKSTWyigeZf28w0UNH/k9kpMyn0xrz61y6V7E0n7Jotg16LuGMS77M4KegfzF0oAEJ0vchQXn/On
9jgnO6STNoJxoj46iwNapqp4rHW7gaRCDYA2neQ14sSHrOUv8qSPgT31EriwQAAPEnhIKVbVFCa9
oeycpRuCTlYmf1AHxZVjdQzxRK5cRes/aFnb6//fJZz+bC47jKtCttLJQhfJjidciuIOI/aFm6po
ezgVsEhjIqyHn6cyYP5ntJi6CjbzMyW2uo8xESCVf4IA6K2xI2sdH6Z76EKR+MO5W/1uivNB6gJx
3m7MQJkGriySOL6aCpnzGNbju8/5boOLEdGkkNKK8uJYdoWnWX9k+RuYw7yxw+xG8dyVO335KOXj
9e92Ac/z3SoXMDpJ08dZKYqjEtdPUwtVGHOW13PGWB76B2ssPZ1OGCbBwG5UrE2iI3eTAJmrtde0
Lx7VJc/gg+Pg+s8S7TeXparxVM5FjF8VObc52ixDJSIJPc8T2brZcD50AqEwxt1rOe/BMoxB3aMK
jAWGVf22xy2bRASr54H/uxnuOivZAk0WgjOaztmblvpmZz7Ji71PTZFk4IU3+XdT3BV0gK8EASnO
T7aJ1/WWMS5qYbKutqJe2IWI/N0SdxswDjAMig5L0d4O4x3D3uQg3VVf1a/RYxHm7PzF/90cdzGg
lWuCvc3OjwVJs2CIrWQ9LOO7KXWTu2S4Hnat/DTS+BmwD9GE/IXU+7tx7n5E1dgMiRrRY7IZXyA0
gxDvDz+L2MfrMPZYQbXc1PcZXK+bPGhBuoLo3pSj8CCLtoFZOvMPJlNRYMoUZ2pOchfrDWYeCoR3
RV4RqqzBnXijx90GsguTR5X0KXOkzfWLeNE/2IoMehgIrLCJ6+9xV5pLx2g7DQ8dFDPXqGv60nt2
F/n0jeGFGPd5DKC+14kuzldTkV/uqWFu49VZmyNotuEl0LS+NFHT08bpj6wAq2cil0CSGt0cJoaT
+ZYKIYkx82PwBUE6YzIjX6nNhyQydkqO6rdcOf6ULD8dvQ9yuJZtNBgApqlMfPUt14Qg9Euu5fSX
c87LLlKDdjG2rOq39hwsfgXpEMdLXqTEo5pbzWhTY6RhK2oFXHKa4IFSoUMF4YkzlQuojSt4nQ3F
Ma4St1n+RdqVNUeKc9lfRAQgEPDKlrud3jJtvxBllwsh9n359XPwTHRlYiaZnu+l66EjrJSQrq7u
PYuxon3i/r+2wz9jTFtuAewP8kovIlTfYIxi4d2Eqkjm6nadmQ2sNVAm6aiVNY637OI+U2mHLczf
CU77cIav112FD3ZuPiVXfc2gdmgLKCowlP7oxjh8yx/KtpSbQoHywpo7SxwsfS6eX/6ESRoKqwto
F5IyOqew07FIIL54UrqC/CmkHuSVQtZqoq6aKn2UabArDHmlG+ypG3Q8kdQnqCtZRlTBk0Nce2pr
KUTYUJmdpBZkrugLmvDWgEnFNF2jgr+pBs0ReWbHMHb2wJzXSWzD3RS6VPmb2AWbzOiRjHDor5Dh
vo2lg9GEwJfAjsmXrASO02JEzw2nttFxF3vy3o9Kt+qgPBhC/rbUADxZSUbyK/Rqe6iR6scnCuh2
mMM/K4Z+7mByPdjmSrutZG1Xi9XWg0+rf1SM3soGwU0kfuh6fR+x3xFcAPXaM4l2LpPil6aHpgGT
I85ky4MR2dATq9WfSR2aWgzeIVHXbSs80PRIg2whdZi7LS6/0ORi7+UMhy/sxqam6pLdWN5S0ISu
1wsnYf6U/z0Jk5s9LdM8LIpsxBdVWGpnLG2hmPChOvB0OsW2sWm3wvPCoOOP/xkU/w46ueP9SAwG
pcIJEAp9LVelWSiB6Sd4gbfdCqodDgPPR4QybxKBpxZ+wMPAwVPzXxcZrs/h5P6PVL2VOa+j85DW
20FPdxVfeO4thLJpU1P3SASrrQqhDFLFNd/pebEEIZ57PVzuk8n94vOo0tQhH8HedEtsb1O66nbE
XC8XQpdmM7kQqrCB0ZSM9aKRYRkiEDpLHjwzz9SrTzJtQlYNxLsUDbG/A703dPxtJjkNpHWI068l
7kgLacHCjKb9RoFVvlF3GK7279USJF6EroWtPvccuvg+0yZjhdihNDG+j7KqNuVKQCu3cqiLt93S
SV6I6cokYihMkisPxxAggRHVla90HOXQGh4ajCeuNTvaL6sQzICEr7/YuMQXBY2cDB1PBtwkDMgZ
2CbloZ1BwmKw9WcKGkV3h0qyZCGiw29RtYrV4pZZOADKJJZ4QYYqXopdOXYCqucScmFjDTk9yuul
F8N8MgcHLqjsw4cEyeT1ZCljpBB85K7SfWMDtCf/YdbYsyJ3EGOJTHav3nGYY1WmAgHjdpO67Vrb
i/8HU53xfv4RQP/+kGn+UnVwR049PCyrVwhDu+XKfyHIYxWwvpbh0XMba9R/Q5sUAnAQ07ietUBw
2eZURSIYsy+NDlBrlavPkOsrPS5fF87LzMwgBz16MkmEwJt38jnjvmogUJTy7zKptIf0zNi76iFd
DpQ7GrT//g64Gm5yBxRBW3WGkPCzqiSxWdMohJtavwhRmgk0V8NMlpAnPApSIx5npa+GfQ4zoPHN
1dq5C53r1RKOYmm4yaUgdbkk+wMWMSh9V4+4zbEJFz7UzB1+NaXJWciGipIkwcqBxW9L+/6LP2mO
tmo3xZeyW758ZiqnkCL6uzGmnIAaJTiStZhTZcPc3EbO0LrM1QDOQ3h51yt0yn17aXvMVSOuRh2j
z0V4E2JeBdDZ5qhGNMAijUgcFSqaynkpJZ9BWV/PbzwYlyMNOTEKCSONcSxYj2N9azDwh/94qMlN
UXAOs9EcQ42+FsrLsBOckc5BnDQxlxLMmfwSCwidcDwlETGn/XalLIxmGLdJrYK1UsF+ld3l1dfC
Zpzf8H9HmRxjbcCbQJCS8Oxl4mveBBkkqPO7QMge5QjqEgZkuWCZQ3m6hYf1ehATxfKAQrB4qrpC
TYSFqLI06clxx6PFj1KWh3jCDpanNG6vlJDnTd3b055hqmPPKIqijULAcOOa7E6ZKobAhAhnsInJ
vQ8NbZMPwXNc5IDOQswsqCHDojQ27flrQCGD0EtuQds7FR0uFc6Zdq22H9nAPzWif0ZahgdAJeAa
yaMXwYvuB1ItSU7PrQyc1nUD8qSo70xv67zVAtrFXXjOlexMKLRUWqk4BZn0dHtpvp2TJzekrEPk
j46FddQRxh9ycZx429Mk8yt2Trp6jfr6Sy4oRx2vRkU5F/IxFpptCCsq4eSlZ6EWd1qbW7EM+mer
PtPkd9L3Tu8/NDR7EER4TjdwOwRRbysbjqo+pDWDOlztFh3ZcFBNylg0B3IfhLEJRY01U+6TLDc9
mI14wzms7rRhW8MjStHgOEcHYJ31cBWT5gVfbGUMzyWAZ5XmNyYzZKdjr0Hd7PwWnngMTiaQK7m9
NDPXOVZG12HINTY9p64BPfgOHXr+7FzXoLmzB73JLSPFTy3/3B5ovAF+fIKxuQp9Q3BCp/1VXSql
XM9F4CZoLltqKUGt3R/guhtCndr3hkdRQk2syzy3BTLAvj343EaDRq+maaP93w+Ls0AuqTcILDj3
FX9LNMPSIeuwinlGF/LuueW8HGgSt8cKmUbDKECnywvsJINSSZegQpYbvTmU7WJn/Od4KJtKCh0/
H2wrpzloH8VSDe8TTIxVxjZOOWpIoE+bYtnsmjK3lDQT7XTw0FNF2xVVhH2VELti4LF7BiQCQvIa
VcVa7ehzpZXrStYVU0tIZlVtfi978X3ZG3tfB/20ZO53STqLM4sn+a4z2Avey+zQ0fQl1QTYLkl6
5QYCU1ehpkvbpIq0fSBAexuN5yNwAs2K9dU99am0JVWA3wjmxbb3a25R2rylYvTlFdS9/eFnWo9Y
IFgrQlMS/1GmLZFOywGol1WGF1d+B7eUdWWngIW3h65CLjnitIml76JfONCmcl62uxuTq+ttfz3+
eFddRJ6yz+AwC6Xd81AIG0Rd1BCPung2Irg9sm2kdQvneebRfD3gJNRJQRNTBUrr35lDfYcu5Qp8
qVW/F1G/X7KnmMnDrkcb9+fF9PK4oSTjOjvHf74Rmqd65XFULhXU6ZCKGegk2IFbakuznN33F591
cqc2A1Q7EkNhZ1HJ9iGq6WbAqWVU7OTrwUoigStJIG1KGVoryZbw+pBohTuI0OBjcOfx6/uUd79v
77WfEe56LSZ5dpL3QwSraIbiC3iV67FIB/DUejFhW5r7JNce4HMU6DnG0d/JZ2fLTr6Fi2p3phv4
W5zqPXWpYPXrJdWsnzH0anrTagzSpkqvG5GdPR8l22InNbVFcBneXsSlUSZJTAVXqTZV8WHT7l3P
jxIaC5QvBIWFBZxWYfq2H/C2HTCGJ+yY1m5VA/+WrdPX5b++eMZFg3scbj15vGWvzwfxKrEJ/J6B
iJpqkinXT7q8cOX8L2fw7xiTO6emVeWHWfvfJ77asE/pA5rstngPkn1+HM9fvfaMhRfffFz7O+jk
1SB6HhcGiLWd+2YwlRJC2xHUgavnKCnNMgdDAWSq2ztjjJQ/I+nfESeRtK3aNBt8jDj0gjWU4EWi
C3B7iPnN93eISeyMeVdCcA4rGWIWVYSbS0eJrvu6PcoMhPR6U4z78yJoFmjv1kh7kY3Cf+5EUJ77
9rw0+1f/KKwqeD4vYb8W98gkXmaFntXiuEe0J66iezeKSzT4B6oBoquhg2JF23a9VIVc+mSTiEgb
0heZhImyCKT2/CH494JSWEk6GpSivYJW7iQU5nUTlFQi7Fwx/WDEQmQaxZLH1Vy0UHWK3AEPK6pM
j7CoNIQVFCldFwnnrqMPbZVs5HB4KMtuYf/NrdflUJOT3KVZVMJUzzih2wPZ8XevXiCQS+N3nh6i
yxEmx7brjLyIkzQ4N3Vb2nglo5IB4KMtJn5ngZS5aQLdt3xSHzO0ZdaBUkrbYYCpYxpowkqsjW4H
Ad8Q8ox4wNdUfhOqaiE6zx3Cy584LtLF6RA1WML6QuCdBIE86hpzy65wGrCdFk7h/FLAvczQoB+o
TWVRtcGDd5/MA9Q9vBXsaHpqQh5HRPKCHuihcXzFIs6A+i2Fc1m6FLTn4icVoTpPKFAIsJ6/nqUS
UOiL57kOX0YRJTMMnrkdoLrRyQHkBOcxtPkhslpz6YKdGu4C8YwXAzy+oSUvG3gzTEKBkrQo+MB1
5lS8hmZvRcfYYW6207kZvo9zVyBllzxmDynwEIsKzDMdAtyHoxeeArF7CjXA63nTqsiJlnfBGQKc
3G6zFsahss42McN48MAonCQ3qo0uoFMhqsEWco3+QS1KsFAGQdi2KCOY8MPqrDAtnsU0AFZ3yGBp
FGTG5vYGmdmH+IWopECcHqUTdXIZlCXnTSP7wolpIQTiDHOoP0uWOP9+FLxJKV6maAxpdLIeSQ2r
In/ojVOX1QfAWre8IM+NLC/4yM00K2TYbiv47Ahj8FichBad17w20tI7laL+lPQV1k0INqEn7QeR
Q7amjaF/r0YaGOT0LulDq/Ulb9WwZgPHsD1htQuNzy/YNa21mrptzg8Q2utBnAdqCN47mdWVXWcP
ioIqbNZ0C6s0g87Cz6cqNgy2rw5y2/W2SXTWiTyKPdiKfmsvWrViFjgu6jZ1ZdGMrOzfh2J1tI9C
kZnKcMudDGg0WiSmam2cfOnNgPElh+rE7S8/dyfjDxPMyxjtGqeCIR1VWIFsVz9RI/tqmnTvJ92D
7vfrlOa2EYFnrgJ1UrawnCUnaPI+SAREiTGLjJjZsX/fO8Y8dSSqELwjo43k9RLDEkZoqFEIp2Tv
rYYN3JWtEorlHmTelghCM/fc1VCTvCCCCmTreZVwavXXst1xunDNfZ/NyTV3NcDk63VxCSiGmgon
YDxXgS6tYSK9CuXgPqiJq3l5aksAe5q49J4TnTwSRGMgYOVXUf4jN88DL/8MnrZrNVBsObNixTBL
vx7MPP1SItX0060qMSfUXzIgVxAnzDKB3YsfWUWCmqGYmxJoeon+1bTgQ+R54eaRsFIM5rKy2oKf
caCSvg8SxD/VR2oOBkBJXlSxfo6ouEEd1O1T+Tcp+8CRiALVgw6+1kYIHUoh6wjqgvEbLeAycXs/
ztyHl2s2lVqsO6aoI/T6RNtgRyBHkrV/GPfMOn7JiyXG4wwEEbvN0HEBwiQMvomTuOc3sSCzWsaj
BUxePa/soA3cPBnOoJqDBFG8+CnfJkPn9BlrTBqLskWN/G5oxX1cCuscVEQIpr1XxF/lVWX6AZRo
GHuHTJXTFv6B+AvHY6a6LiMHRKFaRcEayz65DmIhC8KAE/2kDQkxlYg9s6IFas94gbvYSEhAS7L7
7XXArlBOX6tA2Xo1tBp7sm9lbeW1qJ8F7E1p8kPnaaci7yAkl3FuVSXeAPCfvf01Z44Yrq2x8jW+
PiH9fn2ao0IWmwx8lpMitk4sH6PcXxhhZr9cjTA5xK3BCFjAWBA5+gqAjEM0s0L4divyY9h83Z7N
XPy/GmxyoHu18ZTe8HTEf9ESkKjludmMbssn34Lowap7uz2gsjC7qRhQGGRVERFunAJ5Xcj7rH/I
B7IvvD8ZYJqCEpsNOO9S+DpQiDnX/MT13zUEZXO8gnXImGvsnkE6k8KGbghjq6hTVw1b5JhIuQz/
rqsrE9vH6qrY0UJjJcbPgvfYelBWUyITtR0rZaLdhK01JPtOWtdjxDcY6rTNilBIcipQ8m/vad88
RxLydcFwCHbl7TWYeyxcLvqUMGRkRqlGpayfIBHSw0kLdmilJaTrMUvM/kBAUg9M6RA9cAVyc/IC
cXVhA3+fx4tnQNHA5TRVA+NEkJkWBbPI4g5eGmISg2heynmYSvopBtlHKz/S/vftFfxWxpncQ1cr
OP6Ci0m0Ulj0JWHGyeiN9IFpBIZuvH9spQ5VeaxaLplSpO/KOl7Trn0LYCZmxqyVbKltziTr1m1I
H9Co5KbcAPY3+LshZy9aJm9zv/iVD95ToAV3YuJt2qb5zT3d0fvk/fYk5soVV5OYRL5O6qCjXGAS
jSu+V3ZMTWJL62ZdvimfYmAWUMVbrHGO6ejPhaNUV2FlDTvYyXmvOc/rLPWNU7Rv9qOKS+bEe8ka
/eONZfr7+NdujDa9+rgceoWsY7RRdRZ2Q+jTZM9labarYeevolO6T5/Lo4iytsud7LCMWprfif9M
15i8BrNM0Ia8xWbP0AMMCgFaUWqYneK4149KWMIuNawtJVDbQzYkke0VEB1P202A508SDe9KQpF3
yNJZDDxAVsU74BSC+1hrnsqsYza6v9CM5OLRo15ogoICMRyFRHYZBdzMaP2RMlg7Q07i2WDGIcrp
Bn0hagqa+FLC7tHqOqUzIUnkKopq2JrRrNHKInCeDzdKkXwwTTfMROoObZ29dh3/wh5tgWHu0fpU
P8SwXeNjrDOldeu4y+yAio+hWtzLGYBKfrKmEYyiJU+IIfqlvCV6jDevLr7AZS4ws6KwO0CDLMq8
E3x0PzjvD6hlEbMJBrsRlXepQJwkxoY2Bs6HCk2NymkNiJVo2S9hSF1dyl05bO5FPQPzLCLw5BEr
W4ArFw8TeNjg8WeWqvqZh8qqzIlb+b62LhnJ17Kav2ix/JwU0iuL+UfbRk5B8t4kdZ2YYiHeBzR8
6rvqF95d0itMw1Mrq7JfQDRTx/Ml6GFS0FV13YNuWq72lmfAaN4vVnhynkDGPIct/XX7qM51u3BU
/+6jySuvkWqVN/oYNJ+M+8ptHW8Lo4WN/JWv/K/SzU7CCnSWLWwYZWhpoTGzUNaYuzXRx1d0MEwN
VZ6+7onQ9S1Ybcg6erpp+xiyEb2Lmv4KZu3roV7y3v7pv0plCiSJIaEqBhW9aW0Oompp2muZdsoV
zUnj/oWKb6ovuhnfdz70+HWIRnuC+kcqo7u8y3ekfAJxyaEaf29C/S30uoPQpmYT61YZPwD65UYB
VC+G9EDaYOM1EBgy3qPm+fZnUuaO++XPnnwmaIsELM+pcYqDHM3hIRSsAPRPMXgQDBTdGtWlyrHV
6WHo8fuJ6DJ9wCsgtlUJNX3U3ld6JG6klG2kWAmdhPmuKKPPB61dc8DD1TTSzEaybyo0zMxMKXG4
vW1THIGDsdEotUAPskThTWLZFkzaqhddhaQAvGZ2BnxK6lVu4eUvFbkboNrQVbu4jhaqfDNV1asv
N7l7aw0svH6o0U2CimXe1bZWdlYKDALpljy55qL75WpPLmFFI7UUexmeGsI7RyQruzeBxCZlkKJG
Xbrkb03ZLORO8wfh78ac3JkeYmwRQ6XoHGBdSe2DTmjYvs9NlfKtopSb2ztqdjUBAZAVPN7hEz8Z
rg8iWKqWkY9uDLWZ+JUDAceEDGj50+2BZhNxYHz/GWn8JRcZTQpIlcRD1C3jU+sUx2+BGmi0CA++
Va0CezERGH/59Gq+HG9c6IvxfEA3OrRx9VMEJrBD/7Qr4FM0s9rVb5oKjZbmMdahjU3LhQ/4DZq9
NfDkeYPMRPfAzPHPcVbXEPpP/vAI6h6keimjFCCy+KvPpV0LTyA8G0dmuhMZEMbX2mqroXIOMsG6
y2s3Zd0mQ16vt9RpytTyu2LPVOh5dzEEPyuo2mjZh8bIRxbEW61Mwfz39G00CE8LH252R158uElG
JRpCqoVa4J/1+gXJhsmrwS11CCh3ypem+9SMWnCbu+xPEKVuWKaukiObjLmbAo+koc2CQgDZpUW0
JG4yVweDCv0/W2qK5RTF0pBYgE88GGDrmyoIQ7DRHf0G5NAdLP+3b7VP0WqJ0jbDvMLlgX4yFXWC
MzMFIwoxbeoCLkYQmauhSG4CRMrMYYde+ji2YsJ19q7fKK70R7W4498XS8DAGR7i9S+YHCY9kmE+
GhU+gNtIdFoH2G2r7KA/pD83lvyqQBbAVc7G8f9Rf7ua+eRQUY1JgdZy/xxRz+FSbFaGsXB+ZoPu
xeJOjo8ixtjtbe6fIdvQobpmQJiUaYWl61/DKOIhvwHl5Szs8dlgcTHoZI9X3K/7osOgI5Gvd0o0
OYFGCb+8Z+2Q79Mj2w7E7JY+48KoU0UgjfSwxuWZfxalQ+0/EeTT6sJjeDa+/53YFNo5BCWLxaH0
z4aKtFfld4JGVj1v9mGcWAuL+JOjcrUppypACTBlqm/gOHpVbdWGaLZpZ8mQnGcigd4it2vR7QbD
gXvF0tBL05wkBUPhGUXhY1+Kqxptsey5hskSzB4rU4IIWXJHfqVAMyxRTOfvtIvVnSQIvdgTlJcQ
GqN9tiHA43tQPoKl5VYCKGyZQTEXiWHEKEvo/SFTniataipJbRjgCg20V3S9nlj8zGrQKKR056vN
QmYwtzlh24uBgAim8LO5vj9rJa4VQeP6KSVvUfoq8r2CwtXtLfOd1k/vyotBpjp9XJOKoM867ZTx
2AIZ0mRKeM95CmCI8hSLiS36T2iiODLXPKscehuleavJElgyxaYq9ysprdZ6H1ilEbm5/xGpnxFD
oymyEu+Y9m+l7/RtvZVVKERxPP48cIKtjtdAU5dWlj4lbAlg9q2ueWtKkxd5HKkqrZIEXVKaWqqa
2wQERCrtdPaIJlqel9u8itcVtD+bFymp7hMw4GK4g6v+kQA+C/v5Q1dCjBWtnDCyhXqdiI+Scd83
92WerHxS2mF7HErD8RLdivrnqL7rilPdZgexfVFVb8u4bA/qg0Izs4zYf7YrNPl6V2QGGXy5VlGG
lnPXF1VThIVVm+ZLB3ruoXO5MSYHGvtSLHMv1U/oPa5Ik9uVB28dxlceqDwJ7rdWZycuEugq3qV4
jqNv6eiN6jSKtLBHl37J5Iw3cgKIg4yohjaoGdDC1Fv39ilYOGnTdKLqvUKJqkg/VdkzIyhNVx+l
+HF7jNlaHJBkcHHF0qFfPFlQlsDhsJKxoKkjb3uH2GSNqsMZ1Z8VYH/nZLUk0DCbo1yOOFm4nKgx
T8dpiSv64K8Tt9p1H9BUPpIVVJXXFUSwZXSNF7iyszH5cthxtS/yfjHoe2TfGDbZl79UxGTBypzo
Lt53TmrDOXFhYWcrJ5fjTVKxkvqlqIY479FmYA4PHFw99ISKfuQKjyPptLirVQeOmbLZAh0Ptp8p
gfNqy4+3v/C3ovCPwHPxhSe5mdz5RO7GBxbNuOmrgpmG1BLyAx/Ke4p3cpDIZmJAF1MHUh5FMRmt
+ubQV8QatMzUmsrMwo8iBueRQs4cXYTW8E2/f6jS+45qa62vLbh02lq/EdCkBKRJUn3bz94p/Uyi
fB8CHhsiYido6WfIlvSmXagRLe7hSWrIS65oUTmGVuRo3XNkh77V7Ay8IvNN/8ydEvWL37dXdTbX
v/y8k2uwjMMhTscx+abawPjTqOBx8Nlt4416143uJ9bgeLvknaN3+zuAA4Fz+wfM3vl/v+o0R1RJ
wpRhDIRSvW1QhGzKfR78DoqHslFWt4ea4Y7JULH7J0ZMk0UQLTINl5N+8u+KjYpC/ecA0zhUeq0l
CuxcvnY5knx9SGkWl0EBT5JTORwomhVlaxvGa9j15sKUxj9041BMtSJbBm06qPKirvgw0ooBl7zD
tocGQvmEmsPCrTUbyC/WbxLxvJ75YkEZLq3sT88jlHq3MXu7PaOlMSbhjSWZmkL9DXFc05yi4WZe
ZmYwLKB+Zp/Wlx9oEtUGKZDzBgq3aJsWgRk9Qz9j1LtBudEClgQdPGOrrP8PJjHjNXTre02CmBaI
yMwaHDf1fsSSdJCopxCIEVY+GjjLxMylfTiJKICz4WbvCD1VCj02CrN0X3VRod9VLFjYijMWo9en
axpJilwkVYolVQ7B3WADoQNo6yq9k1fCblSPEUyyllyARrbMRb792drlJjhKD+VettlWv8uddj38
wmlc5PyP+/LGok+7WHFUMKGVfMQYbzNkn52/EEQX9uy0SQWzuLaKuUhPTIRjKnxUtWyAQtPH7ZOx
dPMbYyy4uPl9VnYqdLiQR0HDQjDFwyhCTfeiS5wMdVR76fUyx5i5jJdTClyetXVkEAAiv+nYgEaP
JH5l07tQm3hZ6pAs5VPGJLqkgwghlxKhDL19N0WdIliH25HVHoO+MeAaKkab9YWQNge3uZrjJN5o
uajnfolF5YHJnqG1KQHtSd/yA9RyUGyD1JGLaCCdvJ36DloY5AqqlXfHGuf2x104qMYkHoVcFTxf
H+P4AHGvEmEP3Emt+6DBEsl+6TBMIlBdh3pqBLhwjTh+oPAQiuMl+c5vct3PA0eJARQvMfQphjeo
UgU0JGycypa3ssWs9pB/Ee4m0EUFjW7HmVkffMB7R3013aYSlCg8mLuZBtv6r76df0D4w3MzmBUu
6kjOz//vb5ucoqysWy5l+G2yasaPEvykUlStTeGUbuQGySvfAre5qG82HyL+jjp5nkSyACX3aKCA
CnR2W+KhZR6qTeukpZnGWATPhkATLoL8iOaUZtV23pjBb/QiR3G5pcLy7GajiqRrABtLYBlfB5IA
puT/A77wtN+6xKFoa1i8gpaW8Hl7W88u9t+RppE3oMOQ6AMQEsDtwYjkWPTqwgGej4oXQ0zqEZ1U
4F5jgCiMgsEsduN1sB0XUFDd8U5dJi7OfkoA3Si4mgCJT5mlRiB1XSYX2mlQf4fJZ4gdHS/ag86m
xX8HmSqXpCj4ZQLBIJWKuKQoG9Av7EhprFD4aBYbgd+gwumBhXSJBMKsIRLwwa93RKEZBoT0PLxl
eXZU29TO4PQgMpSFC+kQKiNKImOPap+s0qF3vDZcs77fgCVgUzRCWWA8eBGYAkYluJ6aPASa6BAU
YJM8eaKyb6VgDYFkvBJI7cDs0I1kfle0K6mvtoYHC7UhWGcysUjSbca+LJEgrUj1R1/6qFV8VL9d
e6Rz+BA+1jHdNqHsJJFxgIGv1cinkSYtoaNe9A+iCBea1reTgfyKvSWCwNxmvlyk8f9f3L+p4ct5
6uGbcDYALLGqABe5fVxmlKhlNOyBrVdU1Rjxn9dDMDA8SiUC+FMZFNECPVlyJYVHj21JVEDn0sjl
CCKOQnl1rEtNhBJzK9hFna31rkJBTdEArxXVl7QtHbSOTkXgo14MBTu7LHZevwlpLa2qDm1XWHqs
SeNneNNSD5APCf4SBH8CnzHZZWF4jMhwinzlHtD3OxhiMcBj5DNUBFQnThvkrMRAxFaEehsKbWdX
oSi5OscDBzmgb7Zd+5A1uFINodsnwPHGvrCteqhlVgketTSBjR2s4lsrIPW5pUKzoroHdn88VIBJ
cmPVgrq3HmC9+1ih6L5rq1S3qqHHe5gp9cpQeLsq1bS/y0JJMyEXCqleUXFYJ9c7gxSOXAAFSZuo
eL39gX6cfRDlJeBziQFe+U9VzqYCAMdXU/XUYhenQ2pqurATK7q0D360GsZxoJkMoD1oCZBavt4H
XuHRNIVp5okjOmtGwWz0lwVTJSmx81z45IDFQiU3tfJAHLulx7rGZuCiUtkhlj4mvm9W2QDYZaZ8
tiz8jdr2b1LkGjSmGbUz0K1rBQBqj9eZA6AZBE1S+iXIxnMBj2cH6NljrQGKCYmhfd/LR2+ESiR9
sYJWxIbE4pfRZ5kZVfFeV1pudbH8SRq4suJddfR0uTVLMfkN1fjYLNvM0rnyKgpgVnCK7KbJcMXF
BaB7ZV/e11J+51XKXpPztRfLv3wBP01mpVsO0UMvBLgGB+++UWsQKVnT2sAmoUjQE93SG7YX4Tdh
FlkCmWJPUU3gB97TSlkAzf/seF9/jWkfNtUh7zgIiXdiqhfujAz23WXuqOUAqZYYQIkhAksJkFg7
oRTbz/9Uo2SXqgCu+E3RrXiXoImMh9+21tiuMhKXlOpWb6t3JcfPTwjUlJie/qIRAns/wDuLKNlg
SwNeSDLZZmWwFyFEAfmMJZa6Nr7/ruL+ODMNOl06uBwj8+h6n3VFEw4JZCDPugHuJR7CChAzXQtr
hMwYLKEMKUx9RLQiiP5ejV+LyIiuY4hVR+RN6ilPgaL1Zj0QgI5ZtGEGROi1Pr0nxN9rCVt3w6Cc
OwIV/bqtnodGfUu7+rnA2TKDSsrROxd/lUa562L45+BsPSh6ktiSBHmkPvbsNgW8IUX5GNL5zXMt
InPUB89YAz0OKURPvWtp/y5hv9t+22qmyKVzRfFb0iK5YyV9AWOhN309Xccx5iIAumymVV2+lEKS
1qqJUuK9VPSQJlNLyKH5UWcXVbOSPbCaeO0BbajRPfjJqtmlWrLK+/CZy9JW8NqjUIRvfjQ8DElx
X8hCbJFaO0CrFkr6LHchYByuSz/wZWCNCuDe8RcaOYuXgLQ/a4bjF4RYr6SohqH9ULYOq550qSwh
Ilneg4jObmrBsfNZgaicB2c/wSbH2yHwZ8I1GXFyDfI+D5lWcu8EInMBAOJWXacrb5+pZmnDkeg3
3y5iXcYc7sc2vZjkGJYvbl4qD2ma5GA+eof4Md/iFb9KgECAGvEiA+dnkXAyvclLLEp6OJFCU+6U
qtXKqLxnX1CtqIbQB/i6poFeXNYqwBABiZYdYPe7/g+Xd/I+K5KGkM6XVSAVa0f5U1qwnMLTQADD
CYD+5aLeeJXcWttJiaj2yrgOW2wgCiIXgq4lgOsPcDvsFpDd9YJdp3dC8nF7lj9eIOMiI90EyQXd
XmP6QDS80Bu6EpVEEFm2hdw4KJe+seGBVfe3B5r/nBcjTZ57CiKwVwHlBoVbtXa0hr0A2l6bgsx/
yS2/k+P0COOLY2BAozmGRhHKw0uE2h954/dkkdGBLKf+F3Vf1hw3jm75VzrqnXW5AARx43ZHDMlM
ZWpJSdZiWS8MSZa4AiS4AAR//RyqqqdLaY819TiPtqREEsTyLWfB0x5d5rOVYuxKUFtkpg4zL6Hs
k93/+jF/GpesQeP7EIG7xhN/2SBKF04rCUG80NvD0gHk1ob9uS79z+hJP9aEPjxMcNyjLwG3F1mL
hymfVk/i9oRtohuT/ok/3/z6sX6k5GI0sDMDcIuYi+VydD95QI/Zog+y+3fVSrHlw8ZPuq1cnZC7
TXmbFyfTvmviVRwAzrsIKu9+/Q1+tlCJ57nAD5Iw+kEfiYdmcIWd0XTybscWZI6pTNEa3viD+8mz
/uwV/nWko4WqIPhFjLbRfecVqUUkwMeXoP6sff/zUQh0kUB1BVTvKFsmU4tsyo7ZvcyfvVX/DQQP
9RmZ/ieDAL3hu3hfBPzd43qomgXp2hbQionw/VDsQN5HImDTX7+aHzkkjH0Y5mjGBvjlTjn0ye8z
loMLgn3V4NSavld+hct2SEO5QJysf2wXEbflLhjqje4hmjxCVHvJT3LoNeVCQkkMOrASlyZg6r6j
NwvOvmHZgiN2kTUiEUUGtZ7P5LB+pB0fffmjlW00jaalRCNgDvV9lc3bdgx2HfcSD7Jogra3Efz2
SnDmbE9TuCAgFOSbfuwTfzaxnLo0H679+tpd9KYEfwqMswuG/mCwMg7WMLJrP5nuH1sm79+YAsMe
YOl45OiiQKMpDExQoooelNe91lteXWgoBMpqXO+JTRndTT7bLgQBIJSPSSk3bgS0ngs12/ozpZqf
z59HGfr9oG4DmPXxxCuVAWcjIOze5vRUTk7qjfYwQCTNZk7SZM4dVmCiirWdo1My2djTYuc384Z0
Zts6r6HjnsLGdZubaBeG7Y0RPB79bofbIs7N94B90rf/2Z7wfdx52BEoih5XjSaB0pfiOb3PBnwn
4P5YbhJaf//1nvhJPA+4KIXkx2p0GvKj4AEdLxky6wbIG8PTEZDuEtEqUjAgDP27auRodr38esSf
HJAfRjxaFZlZKtYvNLjvuiqF9UpCIeDFsSxI6yV/d6gI6njR+8EC/YHjoGEySlRZpb17ZQB7Cm4Z
tCrH/NIJPsPF/ziLHwc6Oli6wEN2kWOgcjZveS7OVVBUKS2Xk8WIMTZGw2t5Bcz/+vl+XCIfhz06
EmqZ27khs3c/TvPTMvKVWqTB0flMWeEnMRFiaZRMIVJMQYI9Fn3M/LBoXdH593Agm2M6lHcNxG9V
5sZhOVxCmuKraYYTORVXrgw3LqoDv37QHynD76VTAmcrQiE7eNyIt01Rw052IPeDYGpDovZai3pI
Z0nnZ1vDTaUoWAfRRdiPysnEhgdyWzS0j2nkXcuMj4nHyFmg16C4LLp9U3DIHyi/uXJsuHNz/b2T
4XzA8ZH/8dX/62X+7/y1vfojMB7+9T/490vbWdTHivHon/+67F7lzdi/vo4XT93/rH/6f371Xx//
ib/885PTp/Hpwz82cixHez299vbL6zA14/uY+A7rb/6//vAfr++fcmu713/+9tJOclw/LS9b+duf
P9p//+dviDf/66+f/uePDk8Cf/W/ZN42T0e//vo0jP/8zSe/u9EqDogXxCLmrVUo87r+xPN+X6Uy
Vm0GCid6MLh++4ds+7H4528O+R161KGL+x/qpTiC1jbl0E7vP/Oi3921aoZ4nEcscPF3//5iH6b+
P6/iH3ISV20px+Gfv/0R1v4nd4FyGPQhUL6AyBFhWNHHZTInHx3XbfSz54HvdNJO0+BEiR47aHRa
kMqctCCmVMNrMyEmaR/KRvgQ+2vy0nkbO1eKGQrsgqKkYUvaliLt59ClTWJnP1hWnQ/byP2wBMO4
pYplFP0E01R35URJm1NAZSq3VLuZDZzaDVcTYrjXvPUWqNg28LX0s7jsB6cBLKMq9fCtjvRcXQmw
UfgNCYXJ/AS21ALnZVUCJQl4UVla59EseQhIpQEYaDrzZ5epp9AVokpLZaFIaZfIz09FVMsZFRBQ
npZvo1c7IczejFM18Eic3SX4hsSHd9eNDIbqFFiHDs+IBNbAKoYMPTmxvQKmv9YDnCRm9ATm7VR3
ZMUgCuKCBDFQH1kkzIWLVoAB5hl6CBen7lCOgybsLCGFamWzy6HV2sbLjHrO2TAzCxL6RLpbOCI2
wS5A4SQ/6X0xo1Q8+1phN1Y8aMQlzLihqXFKqG8UrHIqNFvcWOTwQnySwmZqivvQceY8LpWb24vR
D9poeimNHsYLhAN2oDFvhAt7nTxfCACUraz95SzzlzFKGKjF5BoMYr/64khXLw8ZY6gmE9jGO3E1
jDXfWeJUb2g3k+bCEb2DNEkSOgznbV75UX+SgT+a7yu0vlFlUhbkslXEoixOq6EcerT48XIeKgDP
/fMcAgxFDH4KRpZVPXogMhMdTTvHgoR35tmhmLeLv0TzpZjBWIVhzliM25l2IxgdwTwFG0zyIGKU
0u2DP/b8kXUde5jLXqMNwyPtxvnQAjk7hAVKg8NUTmhvQRdhTgs6133aGmcad/kwrM7QqEeDYeqB
Q5cozmskLBBBsHGR+0G5mQ3LyK2UQVGAdN+QPmZtGUHOo8dTgdVaeST1C2ea97aF++XWc70ObXjB
yjcgeScHb8UrFAzupXJSSF4tOh3mBlaF4AlLxJzg/JC0yjupNihfk9u8D/0pGT2DUNZZSAa88NLX
c2zgsfnVQnt0jJcFzZ/zaSoDCixf4JoTeD+pLoHlNnk1oo8UymcOlAWgdV+/9dwUfDvXdHmE2n7d
pn6vrXdCqbN027bzSQuIdZBnrMKeM9BQAhrRjHAol4VD0Yd2XB1to8yLysu6DmFs4wm4myU1xLRC
k0J83tWXqOuhE4FCAZJM9Deq/LbNVc0v6NC44V7DD9w5xXtb2MlYL8146xdLroAiCqgDFI9sHedg
6gJE2AUtEjjmojJf2wU1bR624Qkv8gIXex+WgTiDrWiUhXtqXEn9w1qAzTeFtvy5xXtSAoR3HH87
3gAOFfs2KusNWL7K3UNWtLWpHNsWVABhA5TSA9NA+AE0+RmnAoeks0mnJZtzbDzT2IsMFyR9qAma
PafUjpFG0lfNfEqHMhPlqXbchqBOXYxN7KNQoveKdvBxxAaAq1EM9ZGy2Jmm9IOYE6XcMZ5VOWtA
AoeqsdtG0d6AAd5Atfo0t24dlYmymW3TEN0jr49LmDCMXzpEUOzZDPUMAKceaVeqbWjrIIKdknAb
oC1xgvY1XF915OxYpk0Fm/Ggq523Ho2AgGGSLWYqmd1BA9UZdUN1h8zNd5+muXeyjRxsXW/rumuj
84DKcM1tIdQi3solpLMAjjtvpxd3UgVBLTgyLUQs5iJfNkYNHNznpW9UF5va0PJNVa0LpCeve/MC
9d2ugqhbO/MThtaDcyohos6vApSp+TeUdwv7XXLmZt/GvuPhk4tTTSHljAxI3awWMOI0tGMrpSxs
/d3Kbervad1r+WYobGXhQ9M0fXuD86/Wae+6LcB1c7U0vNvqeqDw2LTSVeLUE144HtATypYbgZtb
XzuwpjZkg3SfkueCrxpVrVZhIfszGHFqXqQNnF+JTYfB77zswIrMkRduVrFp6+Rge4uk6ck04bE7
NwvsRulBfmZk9LEABpkCqNqvoSZE2L0QFbCjXC2sBpM7xL+kjpHhW+HBjWrH83bhnxT7fhyHIzV1
EUW7PvLCYweOkdjZ0Co/1JAm8nEq0/ETxYcjMPT6JB9HOMp2eFOEM6iCh8pHUyFVB7XE4etwF30L
036zJGBdnlSP4XM/xFkDe3AUGD73WvhYsP3jO1Do7DAeIuxhx3o7aN5GFQoEh/wtO1m7gWDTJ8tX
/ezu9QZ8vFN5XZxFL+igY2jDP6sC/DDHaHbAjxC+bD5KAD+EXBBZqHhZyAuUW1YjJfjwbcazMIVs
9neYqgDC+BlC66jiiOf9OOJx962ZrHKYIy7enYHu2gu+6Tb5bbiFH8hd/fUvse+fIeZfQ8ojENo6
2LtoOHquITSYfrBdbP12ciIxXaDOaGN7iqYj0EvVjZOodJigie1t2q09K05+PezHJPqPURkWLiSJ
whACAUdpe8k77XZ+eyGhQlHaW6i7xNN4aIu/VYP4cxj0ghDVu/xH05gq45r0HSj8/GnAORsMfdpX
f2ZIHxKkD1OI+B6hoM1buSYb76NAJY16yAIgau8fB+XjGFRuXXUX8rzfw09hA6HY8ygOkvJBnnwm
33q8GmELtgoEUmxLjrIHO5q4oJGKTRnbo7yeqFknE0TI/t6reR8BnqOoMbkY5BgZA39OIF2icF+4
/VVdg8coynTpq1OTif2vR/rZs0Qo3fCQcXiAkHVe/1LDHwYkL0vN9n7rI0TiDO3VPPrkhDxK/Slb
HwdsNwi+A8ewwkw+DjJL4XphwPYeyb5NBKyxScPktHPQaS1dZALykjFxLpry2qr50MzF7tcP+bHG
8ef4oBSzEJYK0NI7ugoWX0cQ5Qn3FVQ+rwIIpt4I3YYjiGS48n491A8Hx/uzsvfqICh+kCg7elZD
4FnGIbcBGVE/GZJgQNeAxO0+3NVR/FmT8qgcjUcjkO1cyxmcBzDUOO6MCAmWCCmjrTQIX8DnhcgB
DGxJLUJ+5uRo8p9hV3bIgXIAWUiVCh710ktYXvf8Wkq00OeUehI2EzTTTnBAsxu2AQMVgT3XXA3T
m+sjfwPXb94BS1iu7W7fce1OKxXsFBnmHLKkogcJtiZV6KB8bFGYgz1m6ZnpC8k7l54p5Nv+8ycT
/cPKpSxkAHoCOhZGLu6mjxPNJaoHfPS3/UO3X0HC+nmEsL5OOLoy9ZanNH0f8G8VYS7Klx6ui2/j
x4rLx8rN/3elGoKb4f9eq0mKsnn9a6lm/fU/ajVOGP6+AjpxbcHGBWs+QmjyR7HGQeHmd0IAwyVY
lQH1KP7q39Uaj/2On+DVrVK/CFFxgP67WEPD3/G72KOQIoQaLnfDv1OsOaqpQh4amr4rninCWmHs
WIiDVWhpK8OmXWmL8GsxZR2QauBTLXHDbYvGdoGOewHt780oe/UZlP3jsYM7FQPjYQjkDJhHIFz6
cYWSucL5MvdmD2fVAeKuBbwBTA5B32Jgn9zl7/HIf+6/dSyoCKMR660FeLQtj47YgU4Bhe3XtBem
LeghK7LiavEIRwSRhaFIXBtWty1gVtNplbXUol6pyBR3rqj77V+Wx0/CmfX6O/oquLVWzCJkh4BX
PToB+QRgrztJvR8LAs+JzEUqBnnCVzx2kJYdg2JgIKLPuDXrGX40KpQgEYGjOAgN6WOefD02YanA
K9sbBAsLMiA5v+U6ggwfAJ/NHHtRV+6RylVXkx/Jaut6pn2caN+O28JWKD797UlYA7m1g4yTGcv5
47sflSoX3i/znnp9cD/mYZSoIcrSCqKV8cDm4HTp1GfuQcfLHYtgRTaguoLAJPKOIzqzIMup69Hd
t1PpiO1qNEROsrHUgAcFGd3krgpgOukttI4d7ZOXXz/zj+sdIF7Iv0cRliP6sEdx0ZIXi0YCjpTA
yfSp0FNxM3heeTOj9Zv8eqija/Z9vaMMgSmma0EWYdjH+XVCUkPUiix7v4tqHwUXHh5IEw13tsFS
36Oe0J4q7Ap1PnQh3fllLrOkgE9tEHdtF7EY305+5gv8s/lnYYRC8/uuP76SAoG6NQRElj2Qa+N1
YDtAxpoGINoSQrevfMwLKNjOnYk2qvaz119PyXuodrQDQnQgAgrNMcRZx0riCsdNRFwKreBoCXg6
jEu7nnMMaMbBW1CjIsiEIdzYmexNjJCSTAi0MUWKqlt1pzyUrmNowA5OOtIJLkAEvB8n1oy3LO5U
Fn0LZhq9KhFIlVZwj2pjp+1yG3NfM4gOOkJAtLd05mYzloEDIVVSexCxQktrTPM2W6Ci48KWaEIX
3MRRi1YoCodqtbkanQzWc72PeoAMHUjdLdpvoJIqI3RhHLcGndqW4QGWE6NKIErF73QJtci4mEAq
+WTffsxz39dV6OP4DAMoQaPHcBQqmqnqlyh33b0ZFsSorifYdtC7soO7izt/cUa+L5X3NACu/llA
cwS/XY/wELQIF8IQPs6wY8XnueisAMhN7wVy0x0VRH3XRo+YCSDM0VaetQRVw7eUHpqu8miyXghe
nEOLLdv9ei39bHshwaEQHwuA2aDH+uQowbFZLdO055NbRmdBUXOeOAz3BqDU0PQb5wpSJAGfB2AF
nAGqZ7keGrj0TvOsbx3pLfvM1Z/FfOHHmO/97USraRwSPep5P+CABnirLNpFqZhhB6Lp0pbloR+B
qizirHcalgZQI6w2Tq7FWd9MU3QYmQdTnNqQ2l6TchwP0Qyf2BsLYcMCKm+GPHR5aOQ3Gs5O4uoJ
mmt5F+nsWUG+rb4qfUSzOygVlFeNE3lyo8J8Rs+eWQ10e0XzNjE1BTyHqgr0LL+r6BVQxrA379UC
jTGoOKkhpbbkTVIUtWYxqtXOnGojAQTRhYf5g5ok/15MiK5PAKgoHqbWJxlE8Lh4o13g3Mk6lFvR
LJCdVZfAvX5pW8Ai4t4b653ThABE6lHn/mVVNL5JkL4Vcl82HXnMZFXeeKKqIJVNvQrqi9Naa1a5
107bEn1afz8tjVtvAq6yW6i802nH/F40KZfUJTe/XlPHpDcAygnSFXTwPCAFAqDSPh7ZXSNajnck
dqpS5+hy7ac+/EKycgZMue9xMJozzO0AVD8vEhRqbwH3PLhrr8GdTlxKqnhyh/0UYA1CN08CdRDL
ajnPc3UydBzWZW6blONnZzo/OtT/+Np4ePSF1pT/hygOaMuxyXyx82p/X9XTucvITeO6JqkYA01m
dFCiKZtHp+9AniuqpOQalz0ZTpu1ohooxJVZSE8HVqdhPe4WyM3GRrlwYZbICB2nPS+8ZQfeP4ru
8gKo3bOgZM+WB3d5FpgY9ks7TsX51DnnGPDMhOa0otQ9NYO6DKWzNSKAwVQBEYQG+iboeY1lquzE
QNMItyxszmUndjlEp2lf1EkDdFvS4eZM2t45qxtPJGg8vhWZRw4dxXUAv06IZxfBvYL3SNzZ6MYn
1TUx0bXbuSbmc83P/XK+7AL3K0I6dULM4J34QNmni2BvgtdX3QSYdpErdAgsmlWd3MsMlXgBCVLf
lLuRDwoPD1nXutI2rqOo3Q6zee55dl709pvyocGytN+CoUsZTEChOXemA3mRE7WtM3HRBsWlk/EF
Co2QnlD8slf0unS9B+ZXkGLMPzkMj/V0kN6spSX0m1FdWlfvukL+UiOBblBRGKDo9p1XBa8+cFH3
SzFQm07WFVCCnsrxlU/hehdCrvSRaIUODPZ5NEFpnumzGrB2aFZopCuo54/DoRxxQcYQlhwfi1a5
/qFoi2HYlaN0gTT3BIA6RUXR8ysCG73UgcaLaE3rPgdVaC8ppaPdVLmGJgaHEw5om0JgY3Can/NB
8K+ky3yS4v4sPinkIGX7a4yNiQDhC83oVesE1e5jOJFpJkhdAB23h49gAO089Jt6tPS20KN0UusV
7ic6W0cB5ft4SJ5wEwO1sd6JHyee0Ip6o47AWHfgs6BzT1+0xPapdIX/SdJydO+/D4U0FpkDcAIY
8ChpyftgKtyRuXtRujXdojvcTdvcb2s/Raaa3SDcyh6By+/HREa0Kk4a4jnBZ1Ft8JMJjlBep2T9
EtDB+/jAhgrpWIe4+3mCUO9mlp7eBcqCbdQqr0PA5lLXTeqlZCPInGBPbKXPRrkJgUeBt3tuoy+V
Fw1tGqD1+wkE/+juXWcIkFhIkXoApWKC1u/+l12QD2QmUoXeXuWyRF6HIAUeg1ZHD7++J3BR/2wo
Cr4d7gqAdfDqPw5VCWepQt/398B71EvsGIUS1NQ3ZjO03Z1mLcRVR2lgUCOC6xLug0nnOeVm9LmD
jtLinzZiBGtc5v22ywDScWvc3FZO8wlxA72ZF59cLrxuTryo+mJh3gfRV0i/IotQ6NQGip8UwBg8
VAUroIAatezBmRx/1+Zi3He1EWfapdFXpM7lySjcfot6LbxSXVgUeY6BW5AOn8dc6HgqegAlA5A8
6j6icLcUjt1ra5ariDdsU7n9coV0gO9bb/a31tP6OicGXoG8jc6sD42tuWrUNbD5D1mLyl7cVyra
CeXLy8hrZMor69XxGFgIAPh5f64yYC7S2qMQ3Btgy9aK1nnu57bYcgsujJOHYWom4t+Ni2v8uFgg
h6VawhM6eST2e+t+8/Mxf/GgwB0ztG1xSNkePBXFgusiWGYLG97I3VvLWshvSQ2lf8vYFmY6MB/0
jblVLYe+jfDy7mIKHFhFzNrl8VTphcU289mj7Bpyu8BEdwMMSbaFw0y2xF02RZsCzcSYd+2yaQkD
mzOYnVOFjO1ZM8XPcsdrtxMv5i9ElM3FVHi7rC1w75QuMA6NmHdwcOdfgmDsYl/kfcyzEHlhmbXt
Vg/1eh+pQKYiEz10NgtsFknEzegE9tSBSIqsrX5ls+8B2MeHIhnqblRbRhcwhsbG+y6yAk1kxp09
5BBeexNCTM0h91Lm45spFD1g47iwJupBNUXecpF3EAyPGzhbvmBJnGqoNL9Ngafg98NNlioHDkqU
LuZelrS7A6QUF6vr6VgochXSrIRe4tCAMVAC/8FjZ17Cg6s5q2Pw5oEyyrwYAW2HLDYCzNhIEChy
4n2ng2WgLMFSro+0/tYbCfQur+0GcCsaI/9iKYPdfex1nKWkCcqbpSlhtVX6l06o6gehrDEQeRvY
k/HGW0BKLZAoZaTRz2UvbaQ6qDFrHwgMgwDcxPNQveba7xJ4nMJBOUOzSuWNPTP57KejnSFkxnqZ
zM7MYZFi/QrCx7iZJMo/aC6PpXsr9Qgmeh34nd6MTAP4AbNawHlrmBITAyafqVezXAXer8r6r1jf
xVZmdNvYukpa3bsnyDrkqc9yIE1JDmZvw6p92Mlv0Thnd74MzqnjD4nrZk2ac3Yo++musnhBfcNO
gc7Nz6GUR2MztOor2FpFLP32Kcs6DjeQDjvOjZoQWWBHkhBkxZNANNOdkXOfJ8AVeEg7umE5KdGS
vy/GMjtvq55CGqvwFU0tHc6JiCDppDBXqET2CYhv/vPgekvsqyrbOS5H7DijQAMToSHnsQBSfuu3
Xpc2qnwCG7t6iFCXB6fKCfsQSIvcPvAsDwDwoJVqQJ6FiXgV6fqCoP6Y6AF1zqRaGADkkpqr0Hfg
cGHqqgGIMdMAwYRV1JyVdgyvsAKB1qhBn5SNGRLfBupb1DOUR0YfzNmhkqgd5NV10I7hDiQB6BZo
7aYMQjlnE+/Q0UA4fxrxGeANr7QvhTEvc1YUu6Dr21jYtn/sqVulUjONdJ+ZJ+16M9J86BCWoLhv
gZ6I4LqByRczA9db94hiEuRCfKsrG142eQe59qmXYBFDkRuxF1icpQzN1lugcpTSCSAgHLFVvjWA
/V55XVYBYEE7dYDnlndwJkKzmLTtsENVqt9kULJDhNvdGzd7xHSJi24OpyfHTMuZdcGGrCY1bIAQ
YJsJCSw44aZOkIfOW6CCoydkjOYUeco34YG5aFF/SzWCVJi655k6rW20wF+6gQySFxjECOXsnUQc
XN3aqedzW7HmaoUNgvogYJ0jPSjZcg14h6DlORa+XhJcWXVM5gmrwIG2pi8viMxP88KRSQ7OK2zW
ZsTRjTYJymk9EE+YFDMN53PhlCnLgz5GM2ibV4bHPZ4iGfpgTsrKy7bQFnY3rqVjCueieof66Jhw
0/VxXitygtS4u1z54QN0yWSW5nQ0UOKGfZI3KQ9wL9mf9FzQDTBkeYxVbw5YkWpPa2hpM6jCibgo
h2hDKo9dCGUQ0NMFDJlqgTOLRMaBq+lqCgSklFsKlqME3bEDBOyt8QU7Rw1HnRukm+mQkyvo4F4z
3cNsfcHQomDTZrRANAoTLI+uWJakx5V8qHPFH4PZZ+kcQQYY3kX3YxhCESEcsn2FExo1iRkumiB/
YrJsBtzeBNU2jZEa+rR0/qNr2VsI+tImYP33cISI5explsDy5XSORA2IN1Thn3sGUCWghd9UqOsN
4O9+mnn8mxUalHCHv9CM1hdDR4Pr0K9xNucu3YKptPVX7iesutszOHG/CdzhB9Bb3yg2+VnAEMb4
HMhR5SmdOE3xiFs6e/SnCK3C2fQak9g2z5VZhgSoC7opUPROEeCAGK1pByHDaAB6b8SBzsNuw3V9
7bv+CKY8YDXQB3wYo/EKaRbkdkt6WymabWzjn2aikpsMzUmdMld4h6ZuvogMpzMwb/lW8YqdjYSJ
vVe6+dnc2dtQ4uaxZvZjgOMxt0FGEtZxAfeFkO3VPLrX/hwg4fLAVcnQK0xrC328xRqbotH8hfr6
i+zU16pzOojk40dAfbGYLBFfi+Jn1rQLdKjKAgsNZfRLp/KB2yym8RRQ9xlp0NKnuBLxmNR50BAg
3EjeXMN1NNwAJtinhQdHWNa03gb1NLhVGGwFtzv3mPPQluCJl0KsV01/vahlOLNBwzcjhXynC7/F
Z6/KoR7uoQbZV/TJAuIHIRganHRTm8VDh8tFgvULch6f9jhk3W3duS/wwMKeYeGZ4t5u8fRbUOJ+
7HHDnskJQDe9YKV51aszylceIjvzWqth1enr696D0IuROhkjN0tYG9x6k/VeXFV7cRdVgKM3qBlN
sMfcq6bboenpbXB+2bjPlhB408rZdU6JuL5dz4UJ0q5aENyYyBTDsNYxZSJK8wq0cBZOwb7i9dfB
7fKLIWofQ1SSTvzCqG3hz88ESNBkaDmkfAWIPmW2oOmrc/yfzfR2woWyzkSRoiqIXr0cTpB3tDto
Kr92BkcLDtHixnPzk6Ek0yasFVzCgAzuDZrPxEB3jgHMVreEQJIBcLEMIuKRUXsfaKxYwU41sb0D
uAmI0nzxbg33onhSjpc0ToUN5A8ni4/yw8LbMi05SnJVVO5bEqzrQdlkBeYirp+2jSEq8cuogc0E
TszCZOWZ42Job7D9WQmodOKNEDnN+4kk5eQ8d0Gp4iDU+VVWCzhBAWWEMX14nyDjxecCi9As0w3k
Txh0ztEvkgqfsbT6pq25nwQuOx3met73NUB5kNIOzhDbO5vC4H5qne5bJXGGTB6C/mXG+UnDhjzl
6L+cVmWB69DPIHPaWXxQ3gZYDdhQDAn2YzT3fI8dkiWjqu5EpvSBTHX9oiKW3/ZLcY3m/VeByxme
VdFZN05BQltQ/L3J7zdMySs2wvFq4D7K6EuXJSUZv4xDFiW9YUOsvDFPRQes7dxemBn8rdCg7Jvm
zhBullFRlO05gu4Q5keaOsUGzIwpzSMnuoEmJCA00cJ2ALRCNEHUJJ00cu9KlMMBzVI86FDm+4ny
1zD3X0fUjuLQMj8BbDEH9ynrD+HYqEdww6wLQ5kp+NrN9hS2GfMm6pc30QkRQ5zYh1tbpfpNpRQw
347EFcNlhtLerL0bgKTlrn6354Igh0qkP4EOndc1iDEI6yAeXnlwLbXo9sPbK1mBkARQCOCnqTsY
H6+hrpsE6fJbUI8oAw8YI6vzCQBqgJ274aIHBP+iWQTgpm6D+Ezik0GRWyENskyiZiKANTRya53+
jJRk3lAkaTvqIeVEtao9RyoGUfyigDCEcslelc2WLfq6cDS2Vg2lmmgYs2070BfJuy8KVUGAKunX
qFPiwIjzfZHVVWVLhsivdHZ2MI+imoZbm5GLfrKw8iY0h0xUONCkrR1/m1l8IyNgDTCijJ0GbnZa
enY57yujk6IZryN/Cjctqlhp5Aa49WXpp2AwdYlHluWUkfHGcZa72hMHH2jiWLC6ugGIG/nM2Lhz
EnJYkEZl31yThcPXu/W+9l1/YpvJPClm6EUDUYgz7J7/Tdl59LqNdFv0FxXAUExTiVS8STf7TghH
soo5h1//lvpN2m7DxoceNdpuSiJZdeqcvdcmBErHwg09Asm2HX3DjRnw0apkzQ6kQPP5lt4Lq7Wu
tkPjNnuXWFmCXrh7BDgvW8POTUT6jrgvAgfC/0D9xc0Gte/3b3GsDKCqq7cD30GESmfGFIIro/sc
GIVVBWeL4pDaKWHNyainklWoQ+UbQ0SMnzzTxL+F813cW5yv29TKnkuoRvejbJgnIa7e2mk8XI85
FEWUfLNXETlm2mHv2x8AkFiobHO4U5WM7Np1X/IpGbedG09hniVqm+tr8RnE5XCKc5WHsFB8yi6v
C/WMr8BPi+GOLrq/W0X8LOO6iTgSp1HT1tdYAx0cReWwpKfBsDNtDjCgEuO9GzsftU6D7QQDadOp
2Y/GmgyctV+Lfb/U/IVOk+mRrTgXZtKQpuxHMYioal2Mhux9IdScijN4O3AkAUXRUPlRkqHnsuht
hrEVtJtx1H00z9McrSkyfH8Z1tAQY3u0ciGixNUfzEvjHYeSm3Zks/EWSqdsndOdUbmwWDV5GQbb
r++OLBqdm29zv3RCehJVyHr8Q1QDrFgHGm7ld5diKNKDZBlzvPYeh0B8U7pMtJIMPVCmfmSryHnc
7ObO0G0dLmRmhZ67nti/vY0pXPRT8UoGg91AyKXts3FQA4VUF912GYJHK9Ffh3iAZd6txmYN4i+i
gvmUGCnYakqeZKqdHVc1oka25UYykI/M0rlLaIfQm81poAZ5H1YerHLLxfQx9pp307Xy3TrNJ0Wi
KHFF9FDsKnOOSc60Kev6JeyH1dr0TFDuG6+8qWxwDbIp77ymyXettdQbvzXPQ89iaHfdWyr1TXkl
Ik2ef9M0tDqoCNgd+uFSr+0bMphgY1ppxn7G1xwqGxtQbVCllvdrje1lba1gM8fBY5y5cjsn86di
JnpsmXAfKqFIARRxdsoSQ8DHiTlzl4M4FCW2BrT3WVi5joqqjEgNl+0yndsvY7t4ocVABW/mEOz4
sJduSBC1SnEhwy7dA4hqcAHZ0zFDP//IIJiA53Eyj1TUHENLR76IZV4RireXme34baDlg3B/cS79
yGM4MDajT1Uw46U1eO58QZU0nLrAszAbw9bLaIpthQXFRncGGnWvEB1s9ux6UpIlBw97vfHkNYHU
Cj7ShRz0GA4H54Qewf4wYthwrppYBaJLohzcj5N4LIMEkUHWgETL2xfKjAchyq+z9m8kAvYtD9nz
EDRZlDX+Fz+JObC76ScI5F98D+PVgMo9zOdquS6x1cmc3WQTF73Y0NW6JfSavNNKD6e2HnlnuqHY
JnX1MgzsTL0xd9GaoFecqsJ4sm0yfpK0WELLFG1UD9hGYp8qdalj48af2FVNOvl92w0bEpBuZ1jQ
+9xasF0lPSOcaX3L+1ncytHrDmhDKetSVrfFsy32TZvD7DXZ2VPruL8iMh/y1HqSMr9bFumG9jJ/
LtPyU+D3wYZ51YepYBYtuf2lQC+7wXVE4NoIMYaTOc2wDGR/5cwBPcKxOzap1d1iUOOUAOYsyYPP
hujGTb4Uh5jWn10k6kACZBK1zvxtdKv3vs0U21p/Getr83Hqh3DFFfBoFovYKdxXe7e1aLJ5soqc
0Ym3Rts9lB5PGpaD+eRKqPLxAvt5mMh26PVDngO/GRkcRivP75O75O8Z0xSmWfU3a/IMl9ZFhTw0
He8HVb4T3Z1tMXrfW7QvsU4P9Ifz8eRnFIll2uE8ME1sE9q8WLFI2BBhwRlNdTf05tduuX4o2TKS
oX3N+6ffNKO0QRHrq7g52065r4FwiX8oX9hCvtHhuhPiasoitv7ASafcJKbHtBJA1NGbvSRckVqd
RE0JO7bmW+abn/ymlZt6wOE0ugUQrbwu/P1cttNL4nXqnq0GVlheQrHqpLX1nbqI2sLSUTNMwUPb
S33CoMU9XBFvGFrvBggxR3eN661q8S7ZcribvHmNjL50/xmmWlpgJik5YKMwguEtGlw6Gl6MMMM5
KL9oj/CyyaWWi01KQ2NcFNWgfmwBFm2yBlW2ma03Qvbyax5gwht7M93Lam53uGTjbRFMJgeD1n5g
BdahNucnv2ym05LmOXZY/0vmsUYvldhXQcHxur7Xa/GK1AKkEdaqO04pZCQqEF5ov1NbTNTn4Ky0
JnZQyDXbT0O18HeNS6+WH3NKVcEwmcqg4GBtZ8N8aHq33U4OrhLBID8ci2bco/V6LnPaaau7PrYT
CcCOFushmBsvDDqc2uY12gKI+hrOcKSjeND3jVN+2Ig8Obil7Wa2qYLcmCNq4GS0f1ZooVmxPiRx
cJnccb0dhJI36VI0R74pP8G1y9/6Zsx7FN+LpjYjwhffg1ktm7G0nLAc7I85T9s9Za+/DZxYgvq0
rANCsTUqdF+Fi5++ryWbo2r0/Lh4ScPxzR4eSOmgI4fe6Rg043KDQHG5s7CDspDKeuv4DIsVkVG7
QMSvLD+f0fAiMPbUi6Mcte/W5gVND8IVfpmNX5QeEpKAtbgZdfW8LJ0KRTtPN9KdCAWZ+qMoCX2I
bVfQjVjfhTmvxMsxG0YdpSlH3c/UJU9m1WDmEkYSudO0RJ4/irDgdAbvj8ZAocfu3g68apdna82a
NpnYPr2ZbXXc23jdtsbE/N7tPP8qlniYK9/bqnq68Zqlwfda06m175pUQBikztiJSZN7b0Eb3Eul
07dsGOmoOX7v33rZPG+nlqsYS2dxC5ZlfupotJ57kdSHsmzjbZv1Kb45OlecYPOnQsUMaci3jHpf
kWZntIQeYk3fuq5bHtOWmawuVX6gcx/ft3nMlhPIlK/R1A2y7XylS+bQfTNrt6Uraut79kGH8mr0
9vNkjIekZQoVVegovutMlreWu8pXmlwGf2Zqbqtg/mF6qr1LneqtMZeaODiLbvdaX33msmfDoic1
eFcrq6Ue46D5zlDQ2KbehJBB+SKUtrBDWWtAZGOgEyLX+qqb8YMy557Tpd/4DMC+JkYt3yfesl3i
xsn7SqPGJWpgZNo8xkb3RbXyVnpdHXEcTM9WkXbnurSMbTBU4DSEF79VIm29KwhzvcwyFed2Wq3H
eEwC8nCZ+R2KOaEWH+b8o0cxeUroIQA0W8bnSVfdXYoPLMorlxR3+loHMIJ+yHG+Ao7WdPdS1eMn
YpTzsCBX8GTlZXwIdNpGKKiGXZEN2YlVZo2SArVXUogfJlqZjQCmERqWSvextDkoFs5Y75KKmmaq
RRYxVRe7fg5oFKaNusmuYe34H3v6F2lyTqmcj8Nk5zc4396LQFiR0wj7TDnbRdlK/REjfn3I41Ht
aULZmzzHmktJjkjBrNwXutviiDuDrEa3YCf2IWBOgaNO5QguzorN7Nlg1kEHSqJjoKP+yZvpEMdD
dywC5ClT26L2UQwjc9F8R1JnR74cAYQYgqaDjfxexe6zWaFmsQta5BSn32RtsIDk7rCtBwp5t03s
UFi1cViFZ+0ztzPRa9RqU3oqPwWz4yA8ad0QSQePkkJKQWQrMZFrah3yK0p1RQ51bCDhHrHM1ltp
QwMUqzmHbuKxZM0mj0hQ29ul6NWdiappGxRy2vaD6R5xbqevxUAIEp0/+iKijhEk+FUW9fzFvbGY
WG29QO1Xo9GHxJ4MHvGrmsPJrdfEIjp2pL/G+ae//vBB+SA7SzAahVxajROLcrHqTTD5X6mGmg1i
1IFSm95yWsjuwbJG45CMkpNAZsznYFz1GWdx9rxOPobepmww/l6ru9hZX+A09JHIVALxr3Vv+gAT
byrs9C/igF8UzdfR99UhA4MCSbdv/SMQ+dfoe7FWry4GYz0KqxAbX9bjNmcKtslYL/auSAfaQl7y
F7HFby4qIeDSCqLV9v8chH/P24s0aQVqS8QPrjNwtpyWUyLyfF86no7KpiMJLGF68+fh+28UFxL9
qh8QAYiC27tO5v/1TdMpw5/ekmZKCjAKoqzRxJaUDDcknlghL3++2q+q9esPi5AMNZ+ExkZC7S+S
MKPOanoio3nsGjWeWBaQuKQlHZs4xkHCIPuB4sMDy0vpYnBA7FvQ1H/+DL/5mT1HwqbyiACjjfcL
xGyuKl55M7GPs01SLZRu7zBzbL6Tc4BaRxJ/DABhDP980d+oTZDJ4HHAGxDgc/hF4OCOfo9WX8vj
jCn9tmyt9piN6UA6/dozl6lbv/gi40TBWihSDTBiKeq/yZp+9+ODSufX5xnzHHRNP9/rqo8Dp8Nv
eWxazaWrZTWKqLIh+TBrEvaOcLvmhdGI+8TkvBTbgfLcjVoUFfFffo7f6Ir+3ykQ8FPgCPlFdBuv
q5KN0znHgMb+i5yN6aWTCCjDpe8mWgqYi43//bZz5LQ44CH09e1fPXzp6qje9zL32PuLzXnEuM5U
AG9ZQ5afXJZHWDtt9Oe7/t9HDXUObBIDfTwayF+5p+2UeaBAM/OoRZuc+gkeTkgwZBpvGL+UC1pp
F4hYZy6Tc/rzlf/7vP185esN+NdrndR2PRhlZR5H3dk7K83TczH2ao+kuHucAqQvXpN6e7pLZdQV
afqX+/u7L45z1wiQxRsmdtefL59xRm/6urGPRlrnB4Y9OrLLqQfTq/qP1jHns/Jph/35O/93KUO2
zPkCrZLPvOnXqD1cjYX2ODYfVwPtoKCgf5EL/j88Y/ZfJEv/fX65FHqlgCmpCbDvl5+3zUmEHNvO
PrqtN1/4Y862hImwyWcljkrrYv/nr3Zdhf+l9GfZdAxc4Xwv3C4ke1//+79u51qPk5WzITErMuJ2
0w1eUIaak275lwv97rnhBwR05qNMZ7X6+UJAet1ONYlxFIVA8ZJ3y6UuwQ7LRQYXitMigvXibD3X
bg+O9vq/PLa/+Z7A4X1clJzneXx+ubxYMxeppGce6XvQCEMKM7NCxYBe/ufVgEE+KiUXl/nVz/bL
elzqwWMN6uQRnrI17RKFYflgVTXa/6pwdKTEULuhYkbX/2XD/c1XtNDUXYFHeGZYGH7+heEUD7hS
J4dbKQF8zcD/vlqjLD79z0+M5eN9RcYsMSP9g4D/1xNjQSx0kra1j5ntIlz1EdIsh3rGV/mX7/Pf
VwGnL81103GAFgBe+Pn7+DZccq+y3KNsnZ5+MW0kZqlcNNgC0UbQs/izmYd//na/uyhQJum4Pms6
e+rPF3UxhqH6q7zj7FjNOc/H9jlPfUT0mTdmj2LqLeMvV7z+H39+A2nNAoL0LA8yAZXhz1eUqxuD
nMFSHPR2uytc0d7MtFtCAuDH68w2uVULKRvz2PR/izz676U9A8YHWkx2ELwdvxQsIkGBhQ4O+3mx
Do/1UtL3dK0YE39irAFH9556C4BkKdFppGr6yw3+75JALWpi5eaplZgrf7nBcioXmS4uDyz2IiRV
8fta584XZxH3UFN5a7zW2CFJqk9VPP/NVfffNf3ni/9yo5tu4fiK+P0IkmdB4QkUiujszOHIMcxs
YX/5rr/5qU0DY7rhwyuyjF/RHjFc8lKP0jkOUlsXqC2wwY18Ui2NeUqmHRiq7olWTsYEAt1Q8hdy
wu8uTxI3G4q8vk7/ULj/9dKSAi4wAWnn2Fu6l6GxFrmxhRzm21vN2/DYGXOBj3BIxBx1pBD8RfD7
ux+bwpzTO6hvXIW/VGW0dboOnZ1zlGIcPycuIZBbDC+tvyWPeB3+8kb9t0bgTQKsyXvFWcv4p1r9
15dFcA1T05+dI2GJ+WFy3PSm0IomJiOniNj2tzpT9l+W/f8uvtdr4lO9rr4oD3/Zt/1EFVbSxQ4l
gpfH27kRyPLHoliz6M8L1O++nEupCYXG+2fB+Hm5oOedxG7NhZxuRGFXUlnjtbOT+6kAtFjNjfnM
oTp7//NVf/eqXj0LHs4y1oxfT1ctc7KiQKp8DEZFSpimH1TQG3TKPAnNqamf265UwO6rYaua8m+U
DNak61L08yrpcX4gGpWyyGeB/mWV1G2MrYqe1tFq7W43d+ZwGEdJWKZR6K/BwApHV27IIJ33zfIs
zKQASVAwpi4dfyTlAgvVJi9KuP/mEOxHerXP3WJDhkxLLztrF90KwCM6G3Y/ICrxUuO8eEHzPmiU
VlET568ZA/5bo9MBY5MaHQbpHEwFMF2BuJtvcuZyEw1FvbyKcelJ2nJjSSlVTVmNIm7joc59ISeC
eyZLH7yothtk+b4l+g/tjlesX+37u2WQIowFMJy1XR4SSNWMCkBBIlx1S4tBsCnGYjMalBkb7Aw+
oyETkhWy6KCYdjQo0UDUDWTgwzDNysEpgo1jk0n6bJuuZZKHfm0Fm9yoZD5bmTPFSH5dcUAhgP2k
LTN1KlaLkNQ6X6DYQQNz3wgURnBemYtzk+LbDLZ2HjPNBYlEnynxhulpLWYGBV0LzCx0rXS+Dfos
PgzoODF0aJ9BlU6n5C4YaSxt5j7t9L5hBrvskkCvd6ZNJ0SUU3azNvPs7lGfySTMh9gddnLo1GeI
LM2TKpfitCCes7bVnPIzpp7TvoxjrDqmigH9O8VLh/ZqtYrnkT4DAyufjHjfmuNtuer+qxaoGjat
6ovXGSPW3erQOivGIr/3smxpNo1fGN/MOUvvs9GpPnuykxd4aFrd4ICyjk5ls1oPIxLJFtrhlpM+
kv60Zdi35oRGZDxEmyxuxA5Cr/FqWpS5CrkbzvgSJyvmCn4Ha+z7yKkCL3LiIIgj6dfl48wjwtAg
haIWqsFcBQwz1WFKrRuBRl/PxYe1eOk2hiEX1c5qIfQd6HY1tnzrOEQcm8yN7yvZXjVBaY6YGsv6
dhor3lDZrNa+LF3/a7pm8sHLPb/YF3HvPXWMexjWDuLdMVYSDnWDzLwbNHlGvRFUBk+NilXIZ7UY
SqIfxg/GCPMr605h7dGHp8Hdksf5itqiXdsdxnS0Nom09VEZQfmd58q+oFbP7r3pKpq3c+29V1WV
qU2vZ/lulwWYKQstAqNsZhu8PWM+HymFemPrdNOE8ym18R/vp9wrX91EgUs06kHtiq71mWXOCRY1
pCve50o0+QM55eNFgs38wOUkv5Z+hoLdBK/zTciYvm9qFWO+GxyD/qTsnG3Aq7EZJs6OPGTtdyuX
/brNszIlL7uTxSnjuX8zLRy7sELVHS6x7AK4zhabucZFORui+pQpZjKd4YqL0m5CwslSoXkJOBij
wG0joYZ0ZyLJ2qkuqBkjUYeFFETTo8DST5/E5ODc+dQ69/iZ18u0Dm4brv2iMCbO9Xq2S7pZYdHH
2aXrTLW1bNGF+GidLuq4VXTV9GR0W6o4TdVoJtkbRzfauBpISof81M3ec61FSaOxW46+VxBvNATB
KUYEjnSFMYBFniyK6FmO8pSoEqUx1pRT6mXeNltEuveVaiM7LcSBuaJibXEmrNUm+HHbkfmB2KXi
q9kZTGtiYo++J7Mh0T9l+YDWwAoeDWV7u2JkfLSxKicjYmO0x7eKs+2xaHxa42X/vehzktugxXzR
DDLQyassOFKd+Rvfi91QNEa1AwPxMVtgA5EeFOJ1tVDNXU/RiLOc4WzMXsrsRVWvtmvnOzs29cWf
hubg11mDPUO7SAhQ9bLCBSRp7mperNCho5hu06oEZQ2QDF9C0r85QeLtR8QBWzLFxQFuMlBCVswb
OJx5WNW1c9Dl0B6ZVKFb7xiPdJt6WvST7ERyxN7VRcgyDlAi05s0H+MDJvoG/no5JOdYGj5LgpJI
KF095ptG2t2mH3J1pxjC3QeiaS7VPOqz8lA9aYwjUdEif5wGEH+en+LIFaxwiECtcLBxacUQErY2
eL2UZBgxC6a3DllWS4stVDluuVX4ICDwxdOT363BU1yX9qWOY33D0hgfjc7ODjT3+ddyjr+KtJ53
I5CNvcNw9xbFGhTXZjasbYaBe29C5vmcLe3VNaRrkq96oz6y0Y63Iu38jcGEIULJCTVnNdSHmQ/e
c8oSx4nXlujRUt+6K1yMBmY+8W3sAf1xsPDPVgemeCwkw9wimA2kPdgac2PlNpmjiXBOVQf2ZKZG
hjM9J4NhnnSl3Y9xrQLr3kyZoZ28tCGuae7INBtxjFJVGskjuLIAFXADDVRJqMptcycKyHqCScS+
0VjGNpNhFZGFQCPE4+M/LTPB5Fve2jyqgcGyWeqUUifu0uC7kVrraTKQBnpeVe4sa20+ABwOMHAn
k5CRuO1CmJTxiwfmtQ87t3GDaGobXjT+QoqbrIqDz5nqLV5705+OGk7WNqZ5/q4TiXyfe3OFfhZq
34BVOiTEDt6tfQEbs89FtW3h6iMANuhazwvQSUyxZRplnqvCsl3dQ0/v7Y1omyH0UlU9IWI3XxeL
nYXzRGybeN6SMuqVRIE/IHT3Fm/6CtY1P6TK9b7XuWeE11zNpxTPImrHlASBrKluiVCiriATDwKa
N3XWjllv8EA9bw6bxe7L49r13r5e8mY7LWBn+UkzQAyc5jW71KqfB6fLiTpfEvdi4EzNwhWirdyU
vjZvUJMwK7vqLUOgdfMPBbz4mHEe2fi2/pFxVNqAFF1fzLJlq50sTyBvcJglpSBk2S0T1kKTpHQD
UX04rk25F9AcNqM5i72CtLqZ2hlwhGU7Kybo1TggVJQRtF80ybry4QfXGhVe5Y8X5VbpiznESURE
HvHvGgC/h+Z867RYI52hIJJhyrrPQVZ/yjzIq8202pHw5uybl/WYt5t81Qh7NJGDLpgAY0phOK5+
1R9XBKO7ia5kcDa7dcFJ5FD/WXEXs7y65CtVWbVuvcESd8liI9X3Pe0jYm3ZjpOpjbqVOFUzabwn
RD7chzE3mzeWKGI2XDXEYdesaBAlIQDlhqICk9SiMZOItMEsaLAEMmEXziNhdNZhQafBh4PDvS3r
wN6hiehSohmkU+DkRsIZdU2aN0dZeOJ0HSCEWe7IbxPqt8PcxaiUHUsxQ6Bthq0emQ2T50jaKxJz
Y4FC7OF+O67KKu5RvBUn6aXlVV3vMxwsmpAic+W87WLgwO5SnPi0guytTJBHolxmemvVXTAsPuZ9
/yX36/ipXbqHYrTUK01X2vfLSuNwQ+yE3uNuaHaM0tY6uuo9dqbTlg86mJ+Bok9f02y2mR/jBJ5J
N5OUsjB819CbKG3XacKfXjD77Zel7sNS5xndRz8ZkZs7ivmQnLG0axiATN8BOW+Rjtm3VPma3VS9
dLOdHbEJRcY43XZ2hYwhLYtzkfP7W72b3bPms/1Vmbe3jSYJayGekzp5DNrkNmjNJ1sCTLUWYudQ
iGbs/+rzmDkHaTGuoS3x6NoEmVkDshIFJVfH7U0Zz0W41Hgg8cr1d1jYeIBno39YpP00W1ZIfSVh
sicHv4SF75sPPHd6n4wKiYDvbKfK47htvw81fOPeKy6895c5k/M2UPZ3U06fPFN89imgSOeYu5th
BLlMpUupo+Urw9MAX3jePlLZoECXLiBkq7Oq+9hKi23puGprAH+mGPH13gzyioWw/BELdMRGsEIW
zSckz635ycbR0MdGua/j8R06yw8OshAwAoaQojrmLFbIntc8sqv0dkKGjFmsBg3TvzqTPWITmD/n
mc8AfbIf5BiQLePiMUgwo67NsRBFE832bILeAB9g+OgBB3ufByNm215HZnJ1QhbzV6n7ZwqjJ0q5
h6ZPerSQabTiiz+MnT67q/eJguxMuVBTF1juHuKWRxSLIKGjtp3bmTd2hwVJ3y/08NGTph1sZ5sc
ynq5c2N8fnPvoHBI7/xmfsJ6Qxlj5U/SyL86a0k03jIRiCs0Lt+BUx+s4ZTNr7bCaW4/GdB2QwT+
NmuCe9Cu+VYPzp3d1ftJkem7BtwyQO5L6MzzeujUwBaWue84Lz6vqf6InandmHmzB9pjP0wiNzYQ
26cD9jNUUXK51cNIhEZdoufMKwRiZbaxVlviAaDugnmF19WtXo14uStn+LPwuRHDyfTJN5XYxohe
N+5klqeGzmxoNKYBGLzDVA2CB6ElkqZBGjtcBJj5jLE9m6VlUqwbNrVedU60/FFJ/zTS0j33qr56
G0sE6X0iT1kVVF/ox8ZPTqcxG7t5RuDdGkRzUnyUovxewB65TvyTh9L3hs2o68gr4BBxkKHTrady
uxpx8NB15avpo7RNkBFb5Q8zmHaOwXPYxcFxqKevjdvrTcqGfgLddd/DpWGXKm7SigVt6jWuWZu6
vcuRehU95ovAEs/+OrK9lpY8w5E/dd1018kSZn3Sb/A3NlEMoWQbe0v2JqY4e4WMkXGT/BdYOhwq
4/Q5mZKvmSw+d56HSqLlUhxNL4WzPk5WR/dmZBRamNZmLZubBBFP1NclakmbRDq/yGE4J8AyXG3w
EUEohW5W+RTi8oKUIT9Us/8YNxhxkqB7A78f7/ture8bSPKIGav8rk+qWzhdH2Bf+P9N9ncISC0i
+gUIiu/jDEwZU4v6RbicE2hStnt8jnKX2igCEjdzN72xyu2CAKpBn7HpbGx5o+m8T743hVNfLxsh
5fpRJz58tDQ1t3HNQRiUX1Sp9X7Kqhu9eGeKUHitwaVfMZCWVfat5nnt4knv5Ti0aEoZyxZtbOws
s2vvlTlX9wUck00C+eQYIGA+eBw9dsi0+3vbrYuXXqIi1KJKkKaYw7eypZqagzZOkOAFeeQKdcRT
rPHvFclHW1Cw9lRRDIH2K8z0KCjVg65qHCOt/oafwXwD0d9umx7bakfW9YEm1H7KzLeqUF84avVH
M5kjfAXHzFpwHiDFRXYO5783L3N1vXlJegFLck0DcPVOyC7fu5P9Wav+Qmoj3PEke1RENnwTWfOt
nvhJ2xQEs9cTO9MiMNy4np6u/bzLEhPlZqwvolnzTS30vs55MAWyTlFJ/iX5BBTtpulWYFbYIGkT
rPWhs8Hxm1TMyCt7RIyKc4ObY35DRI+sh9okFeJUp80eJcir27v3jugfMGOGnkeFQL/mR1nNQJEJ
nDAPahxffeGdzQJ9Nnqcc+tiNkjnO8+fuOASf6m1ffIKnl57GfRLWvFCikQ9L7l+GLtGXzHwCb6k
uQfq5e6ncqByHKa97uvbeKain8z0deB5J+qBRdRGUph34mQBUAhrLZ4qXzyUlYPIDsGqS4RDUxXP
me4qwPoGMexABRYYOnUTvPtiBJgwEl7aOh8VoCVmHfuirveeO7/mKj7N03jL2vVlGs2QAv3EhPfU
gsZpvOkNT8+Is9U4LAD1pL8+jj5iR6eZtxJbQ6MYuagEhVQyeediKl4ze8K3kgW0fNR5lPJBpeKr
5TUmIg8SZ8xA7dpG33pDsjed+iSt6gctLRy0eTbdpV53A23/h6FQtwubknmJ6zvLxn/RISDsqmcz
L5yNJa10j95Ah54SSJmuz20brOdaeBxga35Xkm/PFW6uwULr3QdrZCv1Qcd4n6X+RVVFVCcQmDWB
GJhU5EeVAko0suS2VP2t2yTsm0X92PI0QfzKd7Gid4cKLnRHcc4VbZcxMK+dnGoXeMkXFI9UkM5i
h4E/ILylRWMvlAfItjeazFirKEhymPLHpGcVclUOg2ie6IoGd5XXHuTIL666o+X0HDWK96L3L10e
3+L7fV1tjb+rrR4WmpeZiM9Zkz40sXtrrOPJm4iSy7Lnpsvv1pj+jjO+YHSs4cvrvTvQ3EH0+la5
9Wkwl7eqqV85RhmUC7I6B2r9ti7OSc/WxCuWfe7t9JLhUgDEVkLtiyPHb14ZiF+bA8fJdDGXD/KL
mSQ7QiDaU9/nl8ayX2PaB4aR6A0T0X1u1I8VcM4N88EjDbnPbc3pP02N7+zBz66Z3aZDTavTTkPT
wZFCYfY6FO2Ble5Lh6FhY5ewLQR4DhZUtEAN3vGJ2JPcZ1pLd8TeBsL5ZjXlM2P+SMfuS8o5wNdx
vZl9Mt3KuGZNSbsAk1Q90bWS+Q2+h0MCiXSw4zMCX7GFVXmPj+ojNorqzHYMvSCLb+KiRpNNoKtF
e9mcWLO9IN52vveCV+xuVYmPEXWZXuOK2j/2KQacMQH8MXpsQ1QMSZyB0Urjs8khiy0g6c/gvl9U
ITD1Qelnj8xvgIDPG1RIU+S1DTEK/Ts2s6dkREhb/B9n57Ujt5JF2S8iQDKCQfI1va0sqzIvRKlK
ondBz6+flXdeWiVBwgwabdDQVWbSRMQ5Z++1Z6RfRsR7hDpj47aYT/ow3k5uenL6/DGehr1dzc1t
mUzRdgy9jRGpSxvbuAxHf+MPPCaW2Y4bLek0+Ea1gav3rDgMKb7VVlX+flbtXVT7VEeY2KAIiRdY
bt0KIYC9CDxMYCZqx+VgA8rsKt0ubCtMcEzr/L7HhuT4kMpkNfabaJDfJDpcOAM8TETQnALXRCze
4XNBqBstXZYwmmjhyRyzZUCZDb0Bi4lyqx/0ZexlXDhH7PJH3ffrUtn7xkFyV3bzeJsU5fSiXYeU
DUqsJbLKfp0YIaJeM9jgSyCTPQzFlgTM4rafjbswKOe3SHvTao4domocd9TUsoMhoOWF0aUKSokw
FrSAx9H5wRhEfNuPPk09lWf+Yu5NdM4RhpFFZObOpkjy8twbBAiGlj0/JsSUL/MKrIea5LT0GtN+
EldEwqQQx9L8tRHjVxa+6Kn7XkUpmmSJb6b1J4J6GIXLJrgPWb7MMYrBw/KeASWlOWErrLtN2IWP
lsBK6nrThqLtDh/Sma1uxBobb6g0brxsUGsly2Jr8hDDHOnWs4d7xjErKsjEpe9GW3YVi4pIgibY
0E78pAtIso8BLKhMg+vMNItWKPurx2tP7uoZDhegY/SqivEEk3fDSW90F44MDjJoj5TZOIAq8y6r
SVKs2vBYjtZr3wR3aRXQWx3SnYVSHHILrEkrYIABxoEgQuMmpbWIPhbjmlPdqTG9JPaMJUx6LNPX
01Blnmm/MGCQ1Caapv70bhXJsyFwG2aJfYuA6IJh3Fk5tXVANnJiTorb2xteq4peGE6r84SLZptP
nrkkwvol0TAgEtIs0nI6mXQyEbTiLyEP9SU3SMiQ7UbUwQ0T1UOgnft6Hk467nasDeMOZUqzJXsn
PYJNkVyRMrDAGwbOUsJSW47XTMYhxCAvs35CWu9hRYqs726mHzR2aCvRNLd1WqyYUa8MSlydG48c
lH9OdvsEG3xlTW7Csb2ol3kmLk44b5wpXXspZD094FcEYT+PwcmjCSuM6YYa9a2kXUkfJqjvdIHb
xsKdmVfiPqepvZrr3D+HXrdlRnuSdFRWpvbw2pm4ApprHEjF1mzHwVqk9YMuTSIxWZCZme0zQ9GV
KN0bWOI/pty9QcJOc74/dhp6YTpN9WHscsnIRxnHcCiozTjsiJXW2L46onY2rTTLE9zC5LYWHpul
qd66PjdfOqtiXQ6FuI/bnlldFU3rMcatrCWDEXJIxmfOW/M6Njv+JqKQzpMmgdNtYeN0k8RK3pjG
hpjcYRVV3LgkFQLyRPTgJpSVedmGy3EMP2gosbb30bg11XBfp5qzNOEodLvD5yieWf1m44ZdP1qC
go0XXspTF+CHFPSRaNfMyRYQTkKAvCXVZeyG5insrodkjX+npxHKfaaxjfqrWSYdR4WoHa/gBcTe
QJ3l1h55uLoqW2GY6G8HuycgqSrlxsTA/Tpr/KEDgJItJ6Fwq2blrDMrMw8OIlt4wHPy0jrjfM4M
PzuQ6VSTQEUDBbxTwdFstBZ+B2lUMME4l1TDD3Zd18uMYzlUIwrYOSBjc910NRCNLEzWOmvmFd3P
b5gnfibsxbWLhXByM3MFfxhPt4u4fszYqAw3C7den2DFwrpHUajiTZCmb4wiGIUDPElBPzXOzvRg
DEDCoJyqodg4eGCWMD5YvKviIQ7TbB00qcu2aHxDL6tv8jKKH7tyNB5Up+NHCQqH7E/H3NQArrY0
KKJlFjacbDqajkvbyadtoRTFNdNwKPnetfrFch5MHLaEzozbBKfnS0j+za4PnQRtJL3lLi7FFvxQ
vwoL9xV6ocSyTmfMqbkpYdu4i6ZxuxtndB082DYsVJ9mEe4CnhPX/AC8E21SXYlDrcyWTjVT60kV
32x7sul5dOUmwIBPhYtzY8PY+djQTE8XcySyVY/jmOTVJunPMjDdtYWKeVHlQmxHi3U7DOx8Gadt
vo0m40fNMWrvQIjB5+XQ+49VchuFDhWECl9b6JyXnCn3wmJWRb+jYKTmijM98W5rmMGLEsa8Gfp+
19OuYcZmPGrHc1eYWn3SJx31rcGGXqwMeNKnRLXlojcKjjHDsbSaQ0So1KqWatMazknNeb6eZLNu
JYRAgriY4uv24uZqmzfFjUXUj1ZMdVWSrO2uWGeszpshnuulJwCB+rEPG9MsD0MF6SAz++Oc2sWS
UMKTCdlj4RJwJMCsrECSAB5uBEyEvg9X2Jh4JAfB8adllqLG7oWpBfChyv8+w6yqtfMxq+hbapfj
2lX9Gb7ZieRVcnrL+eSXw2fcQNHBgnkEq0Yga2RGK1/E6FTzcM8ukxIvSrEVSRpjdXTttGQ4gIOz
45R7oy6BnSU0Oo2RocikWvxi8hhU8HtZMe7yWhy1U/BEOzTa235DScBzM10fnoqzemMl+1Q25EUE
0ci5X17RfmbMoj7e0dOsP/Ab3IJmcdZxS2Ce0O0P7Dxrh8tOJOIn6Itt4zc7M4o3Ucv535/luRwq
Csj8PiLclN5DZOK5s9e4Jd7iNrvnePEAHwGhQcUqqrH9iJnvZmbZGrfDsOwGfaKyc1/kEMASrZTL
UsLZNnYz6LauOy70gE8mVckhGZoRxnN1Z7n5bdYWK+lWj9CQNkPg7xqdnDPJxDYy65sOYdhCAgRN
WoXP31lLs9+aEuBrSY2xnF1dohPMX2JLfEJA3BuU9w4ptlcpLWncpncWDd3pBsiLK5NvtDT2QRoD
D1LlLTNHawFb9s0au5tMpWvXHQ6zqb/7QsiN7lwoika3FSF1EtAwwQi8RHoQeeamgtO5wOkKhcme
1wkP/jnkaLEm3DxedAp3oG70MfPKZ5zz/dqVFCTX+QQQ39t8MLYTX7MtGgggWQNuqbuvjV4t2CPv
sIp/w1zy4GTJPSKu2zrJfxojLZlA41ltYrr7aXtKPE5pflxyQ10MyxJjxLKQ7AVRUbz3Yb0v7MLb
OQFFY+DqdeFZUKFV8ya0eEflwzOZksPX9oW5KBOoWOlg7+s6P/VFxlAWWhHMEIrSxmv3eUC8kPbK
ZT7441LPUrDhpLCfdEeGuwT/OrBNwbDaNT31qHLGby1rTjh4pERT7i4yBVN9xJ4TNY9AuR4xfS1V
MuxDXkGr9jdVk0r+EFMl/vRGaHmmpC2R1hTrfsR6jN8Z36GZH7y8fNfKOqUYtSY924cQg+gVsLSv
eu9mtKK7GK8Yp91N1gvqe4ZElcVaMlHkLm1VYZjOLiTiojLN4h+9bdCGugKVRoVZCTiIKPWhpKuE
Mm49T9fr44hLHMeXnP4/q5faBKGzM7ziPc+yI7UAvYN+2Ha6Ol99CNBTgjv6R+913V8K3Lv1xCHF
GB9pcX3HB/XuTvmlvlaAJH/tIgs4B1NdJmP+0zz0e7uwD17hHlha36tJXJk7Lvbj4hIUyrpqjuZV
54XPYWfQEAFSkwhxbK8uqNIDORoYH1nQPPvC4mBFU4P0VVzdcXeO+N3DyOoEGoCpWDuaxHm2Lxp9
IGmVP9OQ8XjW6fJmcqdgPTgWE2MX52QOF8HP67vIQakSaWM9W+k2DcNDowZ9a6NuOU1ldYFRn1/c
Xj/XqctLp5AE+EO3jxiw+IZ3K2bqsUmhzgiDo4mIwQ6HH2bcY2FMh7MPOFVX485V+U43xARCbb+L
7HbvKI60kR99s2uNLWyA+FhEzpr063TVtd58KJz+nfEWvQUMq3FvvfhRSSa6N9XbumXERFzd9Mg7
4mxSz7jXYcfRe8oXvFRM+ET3UREHOVwf6goRkjMVT37jv4E+qdc6gfqIYbJe0tRVm8mljFZN9WQq
km2a6lsTp5ugYhUUhXse8+FbFLrPbpmg2FC09ScDNhEVJNUxF56LR3ksjnXNlgjF9TLNIW39ungl
99hf9jK9R5Nxawfmp+9ON5arztqtwqV0vW+GxOgpyG5cFqDy6c/VSEuCJ9Npubut94AhGwogLD6e
b4CUPt3UG5digBm9z5k9eXQqdfLG2qZBp2MiAlFzxQzz2nb60Tj6hCLzR61syAJN/o0QwK0vTdde
OCDXurI4moAZuwUKHWubdta7cuBC4SlbNB6CBU0XdYEHDvQ5U6PADjpMf9ONbIc93u1wKcYS4fj0
3EG+l1TRjmuiv0hNSuHYektzawVQulrSr3kVWCTBf2D7rjTLcWpkxdoApQVnFJRL1NN0ZdM5gsI/
WLLZA/k6tE1W7eEvfoowvHUL5oza6HZjCkxllH6+Tkf8tZK2fAauEYol0QTXzFiU0S4tOnkwYULG
rcFiR4QVY92HeHIWdVu/SuAOXsJMLSqldZhgiy/wlXU4/q1myfQbVy25eszBOVRM5fBu+OUNVd8b
ePQP2whfIPUCpPDJlTQsXW3qmimsSmDvdG6HQbl4yyKEPzEyGb8bqNkkerSkzXe5ByLHgZg4dXa9
BRJ3UJoHFZuZyVFifI6zyDmXcCPZ8DU+cv7D092Z5sy3rHN+Kr8/qBTUapj/bC20gbAurSVHx1Wd
eHs/mrHuUjIWLYCuOFvTJ7EOmRjfHSYVa5y1O8REZ14i2mNxdN8Sc7sIRbenTjqHkfr0pvjb6Jft
IhgEWB3jvZ2HdpXhn0ZJCVSVQQhlKWgUNe58M1rLJi5xlzYbEkn3sxcdMndyVvkUdhyq2c1pwJxU
Rvu7D5M3qgsCcWk7u8W5SKZ5BSPCWCjaKmY3PY4oIHD35gcTPMaVX7x0I9ClZifwzVvKotsHf6mq
h/vZZM+lFom3tNk31PUfbDc734qKZQ46nd3KfQ4lc2ihxrOu5GNmhdMiceAY0a6/r1iBD8hE2CwY
ZuJVpr+QE5+8NZgY0w4xz3bkFhcy4+6mpm92HKV2MkseBju8zxqYsCZrx36spy37/c8q5KXRsVjP
dVVv2HEuE3OWRe2Ph0DZz7iKXtl/YWGPuN4n8TYG5U0fZ/eFBms5tKG/yXyyg3vvYRZZfCjTgreJ
ndQ0zWEdc8pbWpz0kjS9z4r4J3vk2quyb2Y8W0BSQbGm9P+LYliCX/VX5TgcE/6aRctmN1hGsWKb
/m6XJkCkHhnRxDBFMthdztX8xjg+v8KhmU+PDHzjOb8BZk8PoM9/lsTCrCxuObIzCGqBF61Myntq
9Ht6KDTcwIUhnab+ZOuhwQq+uBufaw1zJZNAZJvrl56o69Gxys11cg4JCDmQOd4OKiYjNEAhBcZH
YH8Kc8DmqWYMZujnotIsmkFw06JXWJg0YYCP9T+rytyntKW8TtzOdnSWSWcRA1zYW2Ok/2VNTByd
AACOW+7MAmmJ66Y3KVrFhUycn9i474MiV4duiK7sOcV21zC5s5GN8Xrym0DcLKcaHL0o9pYOj9Mc
vdle51zBQnS3agGRIBuegsBtsK3Y/akGmsbgAoS/FRpI7MZihV6IHm5AD0n6I1pUb1mCboGTluyq
yodpS/OQ9ou/grayHmZn2oKHnQ5WDeBNOc7Rr837GJgbYxB/WXTxDmL3M6/cwRlB92EZvLWr5gOn
7U0trR1bl79zR2c1VkhDhrG5IWl7ZrbBYmKW7ta1cXcw6NsUUl4S0XWskGJnpDw/msxn79rI7xRA
FEBH2u1AnfTOqx0kAUCxFnlhCSMSaz8dm0luWZMwJo4FPYCmpFdg8MzDRN9if6AHCPrFHvXBAiRq
dXjtY2vLmXUVTilfu+ougCng8ZWZf44qY76z6/mudkISNWrYVmZ8C/JgC5+XVzFXHxVS1l2Knhxu
X/Tkz1G3zGgAxTV62EjBBBbrNhXRXuDcW/Le79sC4kQkp485iKi23FWW5G8uLU/gq919JBlh2Gg0
hqY7cIrLFnEi17XLrMoHLCgt/mZ5KuvuoavTwwRnjZiaS2FZFz0PHIr6T2hEap2m14pQvPUi5AAc
jPuWUyGbNuecK2/QQP2T0RnqWJjaYrxluHCXdegIOjcRiyvrAmP2quL0u6RWuLEJ4FsU1XTAX/xT
W/aNRh6/8oZoC1z7zW+Hm6JnPMAzUi9KHu/Yj/CzlP4uSmlWxYxoxAimBUc6VcJ1YMjSUZ8DnUJA
gCR2hD/LAQJcFZpr6M3QmRa96LahYHCIw22jcltAgc+2vRe9B2ZytmL0OtQVqBP9T+3RTwRiuM0Y
124jKqdlRavtCb/UBInQ3ra0ITow3gs1h9+DqjwVkrhp5bdI1gJ3Sxm9MeHFLFo0yujyT2itgU5H
Of9PMSKp1CfgPcN72A8aOzVKJyOQMKQcF0x0U667wf1Z6OqSmvXZL9JdR5xF3rIaYH17hZOZbsah
rDaNsAiLTAu6lU1dXQRQE2b91RtzxXWQe3eVY4WHSYuHlJ3ubI/GT4RvD7bf3FlpfBoSgAFFVln3
xpjfekP7DdEnT6DPOVGqkeVuMt9LoW/JlkjW9AAOgwq2U2UdgRBXnBKn5FiJ6AkdYA+Cs8/WvZ0P
TPKNlVF58WkseVkYyhaog8MfucxyKM6mRHkMrCGDH7ssBsgY9cyJJsz0D7cHHwrQjaorkPH3NnC6
TeDU5S7T9imngYRADqlJPhVLDpnkyjAVrUZMZO68Ngy5JbJ57dd1ybECgJzZsrEWgiNPFZZbmsSQ
iIf6FeoOY4GW7qUBM2meUGszNU+3VoAOBLU0sGGVLGtYZpRA/hCvYy9adq3/iDoeFllqNavwCkPu
VTUvE6Kfd2lC5e3D3NZoZ8hj8oiRi9/tttzUCf9I2fdPTonqAbircz0Dxeg7PLoxWcls1ZOXQVjQ
0XFTkGuwurbreFTgGI7uoWk15BZlrbkKwzLEt4YWATO0a+aXwmDf7uzh3q6R3gzjOG2z1tq6ESdV
xy66q67kKW3M+6KhppzbQCwlOKcFQySYOBHSC0Ocai8FgWxwHLTm6scYp/d9YfyAPFEi1cGN4DH9
3EBHXVfC+lmhgEmj4XUw2++Dzp6wBkWLCQ3XHEKQmazvJM9Q3tn+B+o8SFFjsYv6FoAKF9aqprc+
nwWq08LfgG6JFonvMjlHl3ioA25rT9kLeal6nSWEKTsuP2PHexTu+MIUhoePaWIPgBalNEu5Y05v
Isj2vYjp9kXVO8xDBkhVF37OqBoWzih/0gGrds5Uv8P32SPlf5Vx/RkL59D55bmx1U6m8dEL7XsK
C3s700K77pM7DDDU/1P1hHiDoicQTzJuQo6lg3kK2mgb+t5hYLWlSiv35HjdCxGs2tbsF5NPU9Lr
y49gSr8LrmleSqRF/bBRhnnvdWqHW23fM4aH1kL/otbuzvITVH3GqumYKiGp/EyIPIe6k+Cr5WCr
uoSs8jH5Hl8pjk3i5acMn8qCPCkmpIKMAZkRdt161LuBAVtVXKXHhrYylLXxuO0BS8UB5SR5aBu/
H6lU8uCS4WxfzCb1JYzzFRSmYtlXjJer7HOg8TYH5YNo+csMr7lYFAb+GL7GdXlofU41zH/3M1LR
CyCAZ7o/S0NxfqvGpANThjyj9z0Qon1zNLt+a80WrRU9olob1b5oxY4HdVgGPpjUwn5vA3XQhnfx
qc4XsFF3E4s4Q1x1bc97S9OC5tVIK1k4dX3UVbNWNmJoi978KqmSQ3NtPaYawRHgjLMk126RuQgp
5mx6rxgwyig/C8c4c/Ye94mkHUxzY1tMTAQ6GbJ5WBMIAxqtHQpFFjR8sfGBynD4sONx2AZ2Gj62
ftgvyXBJ0JDb97oZb4Z4hIw2BFe4DnKFFCxCReZHT894hvp2Hg093Gpt+SmIG34XhuPpMMItX9YZ
WWmV8hvYyX3A0BW3DM+FWX0mWrqbyMrrpUsI5kdY5+45I7TmnjY8KqU8fIAMPEA9HjXzbVtvMTCH
KxC60T5w/GQLqWu899M4PaFJa/3V0NDExPQKo36yukKvxxLWaShrinuSJxPUwuYpMUvcUczhklWk
6XKFjDr3jquHJ/qi0aoPbfHs9kFyyJwSUaZGqhfZdv0azVG+H7q23zcxpURtNy08qQL+eRY4R6sf
iNPi5pfINvOyRpPdpEdFGeIsvSJLP7QMqbeykCFnlZTvc6rzzdQDMO5022wjp6k/ygC99mKG4Qub
WATMe93oNs2wA8Z2K5dYU5JjVqPbpsBSeMmIn4fgkzioHqNr78yi/GYU5a5rDi+bNhjluZ6c734B
2tSLaKdkBdA0WO/1Ddp9+mSNevNk0W7AZAoc2FaDoFSE6QYwSruUYFShfvUOAb+W+A59F5RdTciJ
OdQtz1UzNstBDgDoGVONq6Zsi61uAFuzKjBMF6o80Qpw1xVt7j1NSc1RPeoZFyJrpIU4PmQMZNaS
/XAlMJTtaB3lWyjCKextQzC4mYkc5LK0tx6SBc7Sfr3J40rep7haNmnqhEtKwyubs79Oa7r4U801
YoehN1p2j4ilyWHItgqJf7yj/STvIac3x3qc9V0RC28pSM3h4SzDG2NmkEMOK4zhDMzMgtgBRCVO
hg64LNubKQnmG7cfP8fEzE6uKL2ryoIzX5TNTB0d2pq21LeDEw4XmZLiltRBXizokV9dyCEFlhGj
ov5vYHWoAsrGBTCQDkLRbHkHk57oCn9XyWrYj9+NjDwf+DfFRvoY0QrZTRsxzEBvbSiRrz35DnLR
FYimDY8xsJkl+oeRKv0kGEJuoi59cCtmEDqW82mu6uBh4jesqizm7f27jdS60g++2ji9aywRZmBC
dL/aOCvJOSaLarVXXOea7nMXbG0mDxxwR0h6F0QO/WmC/3HTWLrbsZo1j5zq/G92ouFOUwNY/x9f
SdCm8RzXIn2BS/+robZSiDGasvAgneMzXFBaRC9NCFeWJbIvnbc5juq7zjWGT/QUHhPahhFK0Sfe
Q5uGFXX15KfqH1/qdwoBIE4TT7zpEB0pzK8QCYNS0Gk6b+/aJo1agl7uqtYqYoSvDTs7NhRiCv9+
a/5g0XaxSyv+RXg7uJNfL4OpBUF/eeTvBT7XHwgqONHXQXEi1/AfAAn7D15efMS4iKWlyDg1rxbn
//Fnt0YsTJR73n4uYwd+pGMGHMI6zVi/LKvhPlXkHAAfwDPEkSUKPwp7Ln6y6tTRTUJxfZUq90xI
YtbBJz+nJoWzzhq8MH1Z0+SDEfVQRpV3LL3R22VZk7z9/Vr9yY38nxNakV5GfORXtlWNAgrg1ujt
c7tO7tm64UMA/UXAFaXrqJxnXFqoKaHuVdGR4Slvk+3O/7hjf3hIPDAfhF9z25T91ZPNEiqD3mq4
Y/1gXZSZI9TqCKYCvJws7bxo//F5f3hCPOhOHoNh2s2/vSgzGg4T1b+3j/5vjTiP3TaqcR4su8D5
+PsV/tNnEZziSmwrlmeJL8AASZGcK0rXfQ3QD8gzwfRrxX3Yw+ucw3/wAizx+6qEb0jyMdxVTOZf
n33It4L8Gn9fSDvFyu1ZT71iqgc6T+0EUWBLILLlRo31cDtfN1OPvvnCwJuEMZaOOP/+/2AY0Nlm
XQLxIyz1dVWqI4Vyq4v9vVd36oWC37vkQYFsSYbNLsujmtxU+18Blf/90C/LM/Q01gCYIGhGvrJI
vEihjZ5CD0xEWsjFaHXeRtGWfhbJPN81cd79QMDQYgYlVOhozqiTQfxO4pTIUV/wpQHvGeoxPpGq
Yt7FLIwxCQ5C3fttYr05URi+R6krFXIpy3yMsHTnGxRBbrQlB8507iAvB2KvSbzKSOFAW/vsZxMy
JKDBIPVDnkA49rriyDOFU/RmNn1/9qSP88Iya7gwVmQP+8gU+o3AJayIJmVPhv3JntS5SnTsrvCz
usFGxm59bnEkXyZbiUuS8S4THTZFExEaXXWNW/MT89BUBcLcKnfM2y4N2/sJ9R6kcfb1fFFQB8k7
kuz4c0OfSLlkqITCI6EqY9g61vFNYAT6sxNzoVaq1Xb///4++jDvyJH0r4G//y1S/7OMYsTjcg2c
RL00djGkka7DMCeJx/EQFk3zL7DRnxY9H/ySw4dCcPK+MkTC1uqYrhv+3mKFAYwb04qxkAOQ1U3J
DVkfObmVnfUUW5s+8I11MFvxP2Ic/7R3kKsofNN2/mNtXF/l//nRwopqjNh5sB8i1R1t/PU/bNJS
MVQzMlm2buCtO8Ph3e1kqvhutTDzpZi75qoVVfNtJWrgwipC5bZrndzul+HgZi+OMQmQ71OvgoVJ
2BxzkclttwO30frHbfsDisXnhoHwoFWB2fvL0lZonYvcJvxZhwiwAFi4IXxqr6dlWhcgLYtgkshV
NZx8zk/oe/++sv7x4/HsYzYGE+V9Dd70SABoCnrGe1vH9PdI01jEACIh2Q7mmoTx+JbJYbYOOyn/
8cm/k0s802QtI2L6yqH8eqhBKBoBSyWyp7WymQZeGDFnkF7ZnIYmUmLTGPTF8V0LTuh//81//GTH
ti0oR5bN0erXh8Yf55rL2Qd7zVzqyL0mMWmu0ABpQfBM0Mu7VqC5+fuH/r49c8RRFvsk/+VAq/r1
Q6169LoiJ0VKOg5D4ah3vbs544RZRF6Ox7D4B+Tz9xvLSYq303VI1XQhYP76eTiO0lbSkUQ8G/Tv
Rl+qD5zMiOwRH5oYB/toZhI6+G82ZZr3jx/7O/6Go4hLwCabKKY49eVI1/SQlwdO/Pu6Hb23BCVv
vrM1I7zN3y/q7+cCzzJdxaCRZQgY15eXx7drQQMIPoAu6vENvw0AuTRnfnhVcj79/bP+oxL9uht6
gGhcU5lcVkv5X67oNHtdZERkEjTU9umyG6fsZhgrGjHWCs979xF3Fo2sgKfuye8UDpEmbb/XfTQw
3kkGDPoobMuPfogcfJGRP/1gHN4dyPZqIUA4oX+P34P0m0iRc7Oc/Wa+//sv+NPVAhNkglCzaYt+
Pde4VNyTQ/UAkEP03xMCLSKmzvPwEuQRIOq/f9gfnj/L5sETUKMUMoQvdVRmxYQ6AVDco9Lsy0OZ
N+yJgRquKRL2/GGlqouWNfrWnr2z6v6xMfzpp0oOLTAx+a1sUL8+/YGXYKrxKF8iFabnhDJyUXAE
Z0zviOnm77/0D59lE0vjeY7HI21/PSVVmI3GJGHBln1fMvUZwntGlP6BJLrgH5XG7+8VGwRpubxb
V4auuH6V/9nuBvJrbZeydW8h3X2d56lBKxe29b9unvX7asVeZAvHhOznUtN8Wa38wirhTBZq76YM
Y7YtO4RDLghBXiudoKpcWnUov+ElrPQyFURqIovKbgcxuMYjtjHlLcZYCCozcuBgbI+2i0Azt2aG
iunc/KM6+P1R48vyhHmW44J0/Arpq3lVAnWFqSkVNIgV0eMWidHtY7LDNhDuMXVmqFbtFFj/32+9
9V9V9cui4DIVJB9GONx+rtX1Qv7PHWGan5JpgtTKSM3gJmon79BIojEJzhkKJAno9Jd1r9NPndUO
EjUAFfaCAGIcfrhmQT8Wk7BvktQqPoFLqFdjIAFqJcMOYYbAC0vnxwzoMsFWrt/V0HuXxHOItyx7
g6wPJmZhuuIO+jBe82jAKWPCJkAU3Vo3ObEP/qIxonmikJZEd4mMvjXBRow8+rhNHxPX7sQuM1FD
LTjoByS5tNU11Zimc0u+fFDu8f329mEOjTa5M4lHL5CTaZdBgWn1t6ZjkxSFGQ0MuemDskDeaf9o
y4rSXYZ+/WqTRVfsEtxFEdz7GvgR3Z0ATZ4NxyKEzL8xu8Y2SHySYto6hPGQr1HRijyneDDDS52h
DZpRVP8QVW6dC6dxr3anmshYHWGLLsa2OXewTKKVwXqD3CENOo2+MJ9LbPpl96inljatnLya0DLh
ksMHI+CY5lHurmann5q97JL40DNeIrKRTMKLmQw5xpAkoe86aOSw5LNG3FFq4emnIQIst7JCf0zy
oLA/+S75kQgUKpEOltKpm/v0J8mScl4XNNpuJ0wfP8aABgdNXAnYY1ZJ3q8ZczfZuqlT9JEdcZXP
ZdTrc0FIRrJUeWNfXWmjma8llKpzWqTImEtxpcVDooCfgUHbS6G+F9mDYeUDQyf44h2B0g20H0cW
FeJ5QiqilRZDj3DYaoti5fW9fzDp7Slqk7D5UKJiaACPeXj5+1vx2+Lh4qlk4XUgcF8be18Wj0IA
g3PIacM6ZhHVlWdecmraoaKtrKvsqW2b4vbvn2j9dqTjI+nYCQi/4tpC+rIwynSK5DjpAFcqDvMV
hnByvpwOTVhQBIDP/N6ZjmBssUzGY5z/cLFyPnlxqJ4HzLeEgMkxOOo4539mhVYYsEQAbEigj34Z
PTs4/f37/raO83U9Gl4enU9PMv/8ddVQXjPlHmvUnv1QwepWmRFuxrhlDPj3D7J+25xcJHMcKema
0Mgg6PrXT8o6kripSQPyXY3BWzi9fyUksDZ1r1GAKZOiIqORb88xGbGDlxH0ymbeewuyH0eAdLMo
Xh0siSgFpWtCUeu7kGqXEqH4x1f9w1PjsqWxaZt0r2z7yzctZjCytpOGh6JrnC2xTZpp8jBGDzk5
XEDErJyQy79fnT98JM0kCUqQm8E1+vrUwJ3og2IOScTxTDr1IayLxprvSBIHle6L4B+f9xs2kXYZ
BYDNfkEbh/PxrzfDL8LStuYgPDAAIBQOUdTJnS19QS/xolXZLVxnROwYspgMDik6f/+1f3pJrgcH
OsjQq+ndfTkUFUNHc238P5yd2XKcSNe1r4gIkiGB0ypqlEqzbEsnhC3LzDMJJFf/P7xHn9UKK+I/
6Yhud7gKCjJ37r3Ws2wwW3E3ntskK7bNkC3bqgpQR9O4OQ4ysg/JGlWY1Wqg55qYe6R11VYD5Llh
ppGHgvRG+jQbSZZGmabZ/Rdfcj2x/72hgtWG68jzyqmFOvvve4TKxXar1EzO8Jqyl4Vg+Sc3Ybfa
OCLy3pM+dg+ZZyJFiwoDNlsTGc539D3x1eS41nkaMKTHeZd9UeP9r5vx8WtRWa20b2o8JgR/f62h
qHDVwa85R/U0PPMP+1F4E5VGHxfyd5IC3NoHYh5vxzrpfpZL558K3zB+oz9OfuOQF3+AWDgvbB/m
V41f97+PsXRM4MhQpllR2HT//m5VgTSpdZv0LBuaWFufmM/faxOIKR8d61UIZ9PJojvGqLaHkEJM
NCZtwEiRdt+KTGpUJCV6EIy9rveUDz7Yo0qnao29jNEC0lZji/EGKNUoJ3vjKliUAMWVewoGhVj0
j6SbEVRnVg8xMyJ9HkknUy163/GoS9owBXZZARkfgAEsXfJihnq6ncsxIwoPG9LzMi/s5lIu1auD
ywNVqB276CPsrGbStUTMwTt45LhjuAj+C0qHaK+SpPwZRyn9/prX+NQHFQPqJM1rGHN0UA6ltEui
dyaC17dKuCmxm0s7Sa7K7O48PZUPcFwEBCBKk68q6P+uuxC/PfqmAaEDuJk+PMYu/a94Muf03Nou
8JHEhnGQeiYQBAtx7L/fmU9+f9dedz9gwp7L6vn3719WSWwswZKeg5Z26RBZVBIOWbhDoYPHyrWf
/v1x/+38UfCaYNtlAO+ZxtuHdSQaM7dHzwqJ2x8GiUhT2j8b0+hLIFwJQlzTWc22cwHj6ujhRcax
W5aE3ZeQttovvozzn+KfL4PL3qHxyTHvP1tppHszyOZAnlBAWKuO0Kk3hu2fcvoAa8xzWd+kmHqq
g5pKG1MOINN21zT4W/YMU8Z5VzUx0VBjqyzvF4e3UXwzhtF4dbsJ/h1WO41yCrO5+YsIcTSSQVNn
MxKYiLlw2eRIOlqMXyIn55nnt7BvjNnH3+NS9XiUdgsBqYOlxKM3+1F6tEHRpffoDyqN71SRX8uW
AUsoFiVZ105EMMkrQxWVY3mvk7dOpeYc5pXLAFykTd9ukW+7t9A87HTvGKnbEGVUa3UAXx+rcBaU
0H9ot2iyvb740ddWyocFkL2LYx51BGOYj+3exlaAYevWOOmqba8R55oh3UF1lMv4FJURsdWQrPeu
qHDdzbW6dDl16hKNX71Y/33Y6XKa7Ng85w4ZJ+v+8X8OXFDLsIwDtjnVfNPjxLJwxOpUL6oAf7aU
XxSW/60r+TT6GBzuaXNTy/79aV6kGPfOkCnHBeZ8pDSgs14S7yrzfl+kbrvrXefPv2/1f5/o9TMD
m01wHeX5H5YOEzNOSeYSR0oiTfdmQn4nFs/qruN0stN07nYq4IRirUTUf3/yp1dLmUhl6nDRHzeS
wuDaKkzGJyhQ8ChNrGtlCQ6rxoYHNBdNq0w7efr3h65Fz98PlocgN6AXTEG0LmB/32JXakhoE7El
uBoNa2swX/K3RmAhO/z3B312X+116RJrlyZwPyxbPefofKTQPivbIEAyk4+YjqefEgsGKj6r2Rag
bqCzwNn/9wd/dlsdZomYAWkR/ecKo8zw3GX243Ps47oGqYSCBzznYckR/Y+WSo4IH+wvbut/NyBu
5/rcetbaB/v4FLnYcnokBfEZAzD6klnXC0vI2iDxaqOsv6otzc8+L/BIDyBnB1GS9eHujhrVRpQs
EYmtUHb2LgAV7wrYhZvetSzb3xokbaviURVqiwLUkYieB1UdQHNXcGKUtjNE5nHE1JwqtQpzXXT8
SrOYvmk36H6P9I/7TSphVaipbfEZUwr8MefGPdmyheUasLYiA2tM/wz3NHlyZGdBGxzTKYNEboAL
BKqBYdFwCiqbSSNMDBdniTC0GGMPWaJc3ts6AUNpNTUiw3EBaOUseKAxK3RAKOUI6fxKEJF36TNr
/lkOAeILLYh32qm6QZkpZIX6WWUJLEkfxYqzsXQl7wbqbkJ9IfwWbjNytDeqlbxNEjJeTMKRcEwC
WX8hAHhAAyPMyttSnK9EWF/MLywRbYRg0pR4V2YMzMvUikcZm+Y6m8pls5qMZfkrjlVUhJYTWE+8
U20dsgHJWwLlF9oD/jKLo9ameknjZuZjXQQ0B9BUTnYibAWAcJIpErXrKMVg1ScatmZc+hE2xNH5
kRfZ9C2ixvWvI5R55R49CFrysaqqb5DOfeeUAQ/GhGZG/k8OmMa9z5aMH7x3Z3iko9D3BRdtIkNH
u7Kj9yEAuok+IVzOQmIEwxKH23NqMOrddDmiq71JI+pF4mb696v4ye7h0KsjmMlhkQWd+Pdi04DC
hDhWGSeyYK1DEkzeE6ei+uyqftgRtJP8+Pfnif9um5zwaU+iyOBYQ9zN3x/YVeOQ5MgNz5aG1GFD
jTjBBHkyAz1cRWX9Rw2kNlmr2g5Z7zlq0gFqrv+VVuOTpQ9ZimmRtrAGJbkf1tjUyC13VIg0GeZF
3SHWID+vEiupLyAcV0yKW9U/ex3EGBa0F32x/n1y013mDbbNpmZZ1Ix/3wNFPUPPEH+XbdoZTswk
+VEsUKiwHYGgYjjep1/0yT8pUVEY8mlyVS+Y8mP+AkeF2o4ZgJ+boiXLMJeYVtyauLPUNUKPnvAO
0MFSZxyZkLOqHGfzv3/4z66ZK2XlZRslYuPDHe8d26EgonBA9U/e5AKGYgA93245nUssNVH9RaLR
Zx/oWTJAreVRmH9c72nRENri6/jsWgmepZgoyMCpr4sWxFG+AF/49/V99mC76HEY8yHQQPT0ocm3
QsS8IfOoFaxqolPWma3ejZx5X0HvWddtqYwSTMYEcbiujILzY15Wxg4A/XwjRCfT3b+/0KfXT/9/
veNki3ysC0uRN6bomhhHZBDtybKZjpG2X0SWFiHB28TQ/fvzPilbaPzT86LzjwDq4zy3KILWUpbi
8/oGwt6qxuSkbVqp+8WFffosUzuYUuI7FRzw/n59PPBaaJ0CHqWVWQ4axY9eYKqTNh8rqzglA0iG
PZqG7M8Y9ToHn1fQBW5mM6u+6F99soww/FyH2EzP1/bM39+kix02viyhNzNzug0D18DD1gRWQu7p
YJi3E8/nfjHj+Bm9azd9cSM++YV5lZm/4kCSzH0/VP4dx4IJXQSFol/9GQbaC90EMF/3Ff1d2rX/
H084uG1+WsgohMf4H2p/YZhlBHI3PgeVpW5zptxw1SvGh4wAoXaXo7VtV5NVBbl12xL7AaVDw3mY
+vKrr7L+xB9qZGmRV4Ycef2prfXW/J9DD8R8dLizG5+nutPYBvOOlPm+JH2ZVfeHGlxxT97efD8i
j6s4TFq44mvXRY7174f+s2eRjYzkF54Dgm28D0u5P1huH6GePnsmqOm4L0qSDyLzDtFselCGqs9G
kA3bArftDg/csilEh0Dz399ifcw+3g3bJZ5O0AMUaC7/vhtDVg+unof4bM1Ovw+yKPnm4Tvdcu1f
RaV+9sST44MTnuYKG8qHj2ojmHZDg8AgqUDe9IOWWwNHOmQTb9znhdx3vTldWanXfHHw/OwaYYrS
01mlVezbf19jppn2WDPEijEpTQgizeA6Z/ZY5hqcusv8i/odDbH1yTFl7WzSROSw4pDp9vdHFniy
EiHRGEKtnlTYCq84MMWFKRTkGVbTREG3MjEFHNZcqlAZ2vwBYdkCnu5glIkIuTdAtlM5k6NTT0Ic
ewWp1vRzRg6Fkz7XGYZ3zy3FQdI/uInZOa/H1O8eB+zP54Dq976vCsqRBZ4EhvregadowMwEl4lJ
vylU/RtnS04Bjcq0jw34BqNh76KWiCVsSM3exQ7/MvKi3IJwIoOYorQhTbl0yhV/kzoH6WcjLcYu
MraGBUcbjHY6PVaTiG6ayhjwmoE+/Ukkdn4D+ZwXXmXTmr8eNcCwG1DGet/WfXKlGye5pC3sn26M
hkuG9OOokPSf/cF3gNLFfX3fpCuMX3cGxswUo11P0tDs+sXT0jvvWRLlV2mE4suE2ol61Jr1lUOP
9JFh6QREEJJtNeDvKwy8PPxrtfcY2uzT1kz2jFrzG/Jlqh2s4UdjgYWjbM9Bf5d67zbec1KDl+Et
D1DiVfhEQkDR0WaYMXtWI80pg5bG7/VY+E1XnntPdWL/bLNRX2AUyPvec5tdYZiYzNKEgIakr39b
gdMYx8w33WNhGeOjigxyKWQ9v/WmNyI5TjEJtUtX/3Ha3rilKSWeEB/pTTeU/nXStMMjgARoIYWP
XasY3pHSe6GKgTNTm4ycrWRwiGqArlUL56maLPfK0bZ3PVoN/L2ZWTbOpSbYJQPGO6IH8j1HC3UM
SrwtdKfr7bQ0AdnmA2SrSs2PURU3t4VR2jck0BjfEydatmRSkZyZ1KI6RKlazn2pnKfRFOq7Ma+0
KdJB7paiSPZkeyocJqA9Zoga5ypQT/B04pPjTQCDQEC1YQW+jVj4aRWPltk9xiM3VHMOe3Ze/BAD
PA9ND0aMKKd5b1dRdse8VBiPeQN0d9vNsr0lPEPsahK9MQhPUehFGVaUoMXDmgbyIeHQGYPzLvWG
mPXi5AQ+2D9Zsut5SfYsGB7d6Z4VyKPqgQc4YhiORQ08FVnWlSvS9BtH3Oq3C51gK2fYiTX6gkMp
EPdlKa7vRru0FoduDVAQsXdI8Eo+V7jdn2MPO6kbJflNzO29gz4GF3GMIdVZXXauzHks2fWrZTu1
wEiDiKl2VxHdiwEce9oEDrci9fJnX4LzCzyO3GIqzdNSiW6bkZm+Kb2eBGRvnqb6gpK7Y990vztL
D5V28reNZ+DV6su7vG8YXceG2BSG5R8jf/KgixLHlQV9c5wjA3eGBTVGFn3MvMp9hOP9mptY+Go4
GfScF3/vNvUeSdRjgwB+07YQcIEMRruxNMZrYhLi4zpyDBdtxcwGKv+Mno67XjAv37HyBa8c8Z2b
1M4GMyTWVj0EPv4HWLWJfXKy3n/QXmU8pxwq3nK7ntNdpSr7ic63gHJFRMhNCXGMx1ebDowjOA07
jZf1pObA8baS3nRLBPGSkEjdkzKyjf0ZQJ/uuiHe+0MCFnjMZVxsuF0dOVdG+nuqmv6SOfpnqRG4
mJ2L9SrjpmF96nYleeyXpJRgCmq+jbgzM90++uh4pksNsDwmtZ7s6d/LTHT60cD/al8yu3YR7Y7G
bFrZScWcS0nJjkHC7MhZim8DsO63rplE8LuGRP90GhQYcNuI3nBae8SmHaCviB0Aklnfyk3uOgbR
A7Q2QCUk5iUu2Gh21TS5nPsDoJDZ3AERtWLvLUga9YR2eKaqUsXT5DTu+9CN/T2gKQxKflvzfQs8
xT4xuPsFC9mmY1+8S7rCfao92ewxLc6PqSXa/RA0akcyZ30eg5V2Y9rtz07oqtukTmWEUFqyt2LC
CqsGXmg9TMWpAVxA6r0cIepRfEmIjIbB4Bm9wCbWBREtUmYFm6EeIXJ4eIXXlMRrn5gvqL7YIm6l
Qb70pnRU/ZLlgzxNRtWfx052Z3fhyxr1mB/9DOFJ01rDU9I41CiZAF7mYCh/g5zfwgyIyx9RxlSM
p3rGLmsxWbyFKd4/R8q48XG3AhVfU8R5STN6LmaH4noZiuCXMRkAVTBZ29uUwhsYgu/dIi0NXktS
mc+0mFzgXbx9WY7CkNwkAwD1FMPAMdv2ociD4uIPVX5xQQoeG+CW3zM0NN/E7MPjmg0VYY+1+6ZZ
wz9raPnO8i0DdHpqaheVbI+dO4qt6m5h/3rqfPYcdF/GVVd73jmZ/fkZiEp0nDXk+165a49hnPNj
hrnN39Ot5/jg4q/mXZsN/3oMkpSekTIOblfoB2EITN0qUieoEckxw9bLlhDXT03iu2Ff1WD83Y76
swCrmga9saN/kZ0tGaVnVA3+cV6Z7TtEKJCzpygjHI2J7N7K+9VDrgQmAARWPmDNPAi7fkhvbaGN
+6SHdg57b9A/cQO3JmxBibGDh0P8SFBPkkUzVWAHqxiyZoTX0AMAxngyLxps5113vdBTpP4vy6Pd
FLwGo3kRUxxfgyqybonb4yhc4yaIdEujLq4jnoZJnooSpRE3Iw1J0niy8brgQLAkOGVtH8lhM78n
2G2BHev+khZF/dAP1kSWVV0/DAyDvzcMgoiUKoFoj7ymjSIlA6F4txXlAIawM9w98jnIN/EcP8RF
8RZP+XJr00d48IGv73o9Aap1xvzRbZruh16EvszkpYRd3rqP5BItB4TEuKir3PxVS5gBqZ02YLLV
cDSFtk8GAYc6jHIPkpzdMpnSurL2RGeR7N4HEjrv/9h7mX9xVeQznUvWd2kKrpTW8DOn2N/O9Zhe
GiJTnnJV/AkqAD5A64KjMbpwgmLwswviyyfOne5WF96ws/IcVmCTkOFO8uCh9eEDlqamiQ/oa0d/
mAlvlZbb3Jz6TQ655z2AG7CbS9WgwJbOfrAH92ABUfwZUdpsBKS2HWI1xHkV9q1+cevvWsn8ZjUb
wVV0u/ns9xM5Z6lLgTf16XybrOyA1mLDaantdiMjnSu7tt7z3JuONJvXkDTXPTjgFq+k2YnX2tM2
xZuJo5nxfJuFeQsIyxP4UgVKG5hypnl07M64bejso3GoJojSBDBgkgkpFuWrNzwZ9rsPL7wZC9JL
274NicGAgN4v0MyqwoaInbPrjXAiiqkMrbxY2+YtbZiJbJqHUQocwXEZ7F1a8UAXyBIbmrLfRU7r
Xkf+6G0d5XlvY+YVF7MjlbrsrPguHqOIlryLl8WdK/NklqoNkejk1wiYvO1CgXNTD3O3n2VPugOG
dWASjte9O+yNFBO6qu4sMS5viy2J2hx4vP25qBHf0xZccrCKZMT58GKsNn1BWEEGGbyan8oWsALc
qv1FChVIxXiSWoWEb/gsyTWiro2TiPQb8YTQM3XnSr5kHjn6aLFHXnMaYIN1Is80Nwoi3HZsS0uy
nM7xpQcvUGxy4WMkyy2OkpiMXjK/WH5YEIvX/rj5zYhLcqRgKpITMvNZGBWh4QKlIxJQQzwIaiz4
mhBooBbWUF7caPB2/Ak7GOjX17h0SHEmQ+pUSKxaeH6qa+Fl1q2nDfvIM+4cdeU6L0bKEL2Lc/mi
u1b3+yFt0ztaVsWjjCJ163eLu6sNyz52ZtddWkBr51aJ4co3ZpYzRd/5OY+N5iaD0fvLBqELS7pv
8TQUhgdbfCJ0oVUz8J/EG+8r1aD1SWeuwexmchgrousAV019d7fYmNeQl4KvNnhmt+D1p1dNSFey
aaQ7PqFYa3cU9eY2hXF9FyMl5GTC9BqvcbUVRlPdNUNfP6WdbRxgOVgvBXKX7Qg0ZAbIE8GvprVx
UVArrhcO8VvZWs7PJO5WLeI4fC+gr8Bic4zp1HtAC4o5717tIMWMVbmNZXEZLPCG0dggZjSpZ9SL
nQJp2LS7bAI2PfMQg3Vsl5BEwup6QXL4XhCr/OCCgnqQiTftO69Iv5djPTIpkVOCV94abYILWrXv
xtK9iNqb7gUJKkhArYA1Bqyq+EZCpdjZ9Pye1lY2C48MOmAUrNASXVw3oLZM6p9VnoyoUvI07N2s
v5L1kt0bKnavY9+q7k0M5kdtjOOvRMW42i0P9rRwIl5zsHwGi49J2hmVAsw2NpZvEAOCY9V5PBBG
Xx1IpQT4kZbTbeIjdmFcw8S7TeIZKLoAWpQKC0wMlqV2dcZBDIKKCtNVgP5ejhMjO72l4CsYRg0Z
YqBJ5OU2QVpDi6awsj+L7yB0MEq9vHn1kJ9Q9VtuRzJNz+G0GHjwRZv4Z9+d41PiwS6P9QT2tJVj
SlxOjmHbi8ZbBMLNaQgG/T02SZ80ZAto1ZQkVVlWAwFngfYU08W4Hspes36U1q6FbQAQf5a3YG7a
LblM1u88seZQzlb31lV1eaXpgzwlaV+clEyGkMyMYT80BfuHW2aAhgKHfBv2idLWvxlizS5gH7zq
opSINiw938V9IPaNRxQBndzouEYOcgodSnx7xIZ2W37z4K1JU+msvQQQoI5PebXAGyh0te8KgEtm
QUhYj8YW5y5aYIKjlFkO26itbBZc02rf0RnFV25fCQKgDKDhEFCqA4usc8U1kL9me8ZxWYAYREmt
fy2ggS4dbV9EH6o841XgGTZcZ9dFYGWjAYzrnNhvdEO6Q1vFxDRQYxGLqWXoIZ4Oo7WxQR7ctO0X
/37mYH6YFr+6qjXVcB1U9rMYjV+C0fq9lbcwc0sz/2Z0lv80Fot4W7BXbnMIToeYi90KJ1GbuEyT
71mcoLIrR2ghQ9BfxbLn+YQaA5f+f1Q3sHopAN8y5aVvgemPDEYnknJ/EMxDiOHgEeMz2QLU8xh/
E1PQvXoQrB9iQzaXtpAlizfiISJ/iuEZujvZ0DO80HffNsxrYzTc+9Q0iChRjDXtoAX8ppGBUJk7
Ckw1aCAIMLPgBAmg1R2JXHBWkr0gLCssplytk9Qi29Gx93Z2sDRQMezpjeVXw85travFWpynCsLC
Hj4E8Qmz7q17bO38j4yLb/Dt1qHNUSWEQqF2Smp9XYPUJfBWtR2Lt5X+MBNoW3SFo+sy4twfleIb
dJl8U1uAlGzyFjZEPfwomMjv0BED2E/qF2J8Hk1gesSk9dcwD2LIDtN3n9YTwmQHOZ7KRUjWvAzn
vAj2HZCVjc6yO453bC25eC0sRQBvDA/IUebZz+ubfqnuYYG8lQo9JNWYh/h543fiwfKn28mEN0xp
02yXdiZ7LiYfx1GWGyY+CSYeEKOdwYNdRo2PEa0/oK9S6EnAx8EVvNg6qKjKxmq3wr457AkEKMyL
ISCzEpe2gStPLbfpGmsXZP6rT7l3bIIuIJSh6w7BUuzNanks6jILLWj1HAQ91qSlA2biP9qifU4z
+1sWk7/jRmm0HWd+ZxbMY5T5LzBX/iRNRNzsml+eBz3BSk31RDL0Pcj+dwfRPag/ddV08bGZ8XxJ
EGC5s+QbDz/Bzovd56FDnM+Qf9ikJgT2aUn6PbqMN0bbNq2E8a3p8pvGzovNOODEiwqLrAFgf7yc
YNOm/AcYnXE7NxXJcxlOBiihvIMqUaG2mxddF88UumFQt/wF/kT+t4/JCWpRnETXqW/+kTER00mZ
rutw/q2rUUBSU+qDEqTAtEJMhynJfucpEOZuWiRkMvwUpcxuB2geyOZMGebK9bYxMJ1NTsIVtgrt
b92iOrWl6YTGPP4a+/jSSpIAyN3xj2nPWuWNbQ7KziblOO3r62AOfni+ASKkNeWpqzOWLU+53S+S
tfVR+bX4wbCoeR8jv0L31qgjceFAzLxqcOwtk9Xxufacmiakke9lGzh4TjiV3BMCLW7J/6h30VQg
Iaib/sq3phXNViB4wPhmXy3pYt92GQlqm77wB0hxUp595ZshicnYIUQ5bsdoMa/dJON821Recccw
VcBmDwSI+YxILOCVO1m78/dAt9NVtQRLRRpd2j9BNx+ODQez60SR3OWOhXocjTQft8tcDNCVnGhr
M2OXG3q9w7AxoNecF2Z1r7Kwx6tZG84PHnzEKIYn1VaITJwmYLSwsVvjWAFvPEzN0IFe4+fC1QJB
om3l04jf7yYtEcK3o69v1MjGh4UuB2FVpjvoC/O9ilO0Uq0dPBBzgoF8YvRqYq17xkNuvrhDwgY7
oi9EV0GUFwkmzu84g+PWG0YX+lolJ59Ij61Y/DNDlSkku8CgwBL3FEK/8Otc4NYc68gjblL0HCsi
AqERdKieDB6Q+Zuqsl/ahGQ8owzIafPFgz0AafTwG27syfnjGf776GTy2nFpOaFTV9tBqxdUILge
fHIDQQdviKWB8s16uy3rCeioEBu7o3mG5eU5TgwXHE31Xc9FjpPFL052lL/Mo56h7AtxWUqEh5aH
wjVKMrF3uEdawbirQAeZkO0PWAuI4yslNM+qvI38guPG0Lx4g/cb/lq5bybnGerufVdSjpI3Lf20
hyIeHUdvOWa9e3KHlvlfdkR7ywXn0wPRKVRikK0NQRZ3nVWPY7+8eGJ4HFL71hwABXRGehmc4DKN
8T3GJtCutbwrWfSAV1djGLRTb7Iig4pvY1iG4J1gEI7qd160PwSm/wOtRskRtXvCqP0ycFjBZ5Ps
tb+ynNFThEneeTvw4GLn1yvTF0PenlgI62GxCkGR1r63YE63SIEn8uDMhwX438Fx629WR1Vbk1CU
eIW1T3iXkT43NtWJiZ3swvnTuzFqw7n2OVq8WEUV3amudcKlC7yNEygS6VUrdwEeeFo2voQuOTw5
ZQLi327Li9Ev6HDL6iGyoKS69UhEoRns2W1ehyH6Xhcc3Vo8W5uxjm+poO8sLcqNscyHgnDfMI84
DaYETmG5osnXd8rnVvScJxZYjL9TDwJ7Epj+M0c3Il2X1Dwxe3FR1A7zUy11fTXUigyxYHAfaVuJ
S6EnWLrJoCOXzrbXPFJH0SaBG7qngxXve0eUO4xuYHOVpkUyp0ic3P4N2P87ECSxQUTSbfEDi8Ni
aVJ8WOhhvJP6sZZESBL0d8uvglOJlYZOmuzD0qv6jWTUsyWPtqJiX2KeSlScggPhxhvLmwmBfti3
xpWbltTMa86xLS+F5C80apIxcWsXhygpm7PbWj9gDjdHbdpqj2HL3qDLZeFN6fgPQ2XuhZyYD03+
ZXF77GZ1HWwHB7xnj/75JMrmsV+W92qoXwt3PgyGFz1YvSp3CvLkVV4BJsv/h/IG8rcfI2XSVCpu
LVprzNCmB7CDw5ahbHzVSsLmBGjSzOJcyTT2Jx3E+DnoMO9Uft8TXTEzJZoTGrtM65djbFQvFV62
q7HQ85Y4zXcczkTSQck9TjoWIXDwtZMBotNVA/F+IzD8WHZqn/Pzbl1nesxjzw/7yQW10ZgqjKU3
PaPkb5+1lwx712jiwzCM5UobZSqHvmhb0BHbQRkmO53F4J42lLcNnFVmWbdH3Uev8L/jq3SSTxqb
QbgkpNO2K2YlotB7AC2oSM7o7ZditFzy9WCNWuQP42BGdz73WUjM4sShc0lDQepmjFZl6/tFewWl
6QJsPmD4Nz0J12DyN1a3ScElwXlYPYriHSdde2gs7R98rvq0dEW8oznIejjI32NvkV86meRX+Ciu
K7SwT2BSGMImZUKG+hw8LbH3Z+7bd6unu0v42ISObYb5J9PX3C2N/doOMTiXHDsyafaO8mfIg5nk
VIUaSVSJiV3RuFhowo9wd2nRavGY+ZUNWtnqrmGzXVsIakJEcHOYxlTgVouDougZu0qwK6dGrctj
imEI2iHiVZfBZVsFoZRq2kWDoqk3jtauEZqssoHFvkQtvRfgyzbSxiY5TOpG5e2PrMyjG5EU6X4q
rOcCeT4myUDtOGyl4SAZYvld7e4GdOE7L19emZtyilPdfOA22NwyKzu0ntcfcj1Ee3J61W4ciHOt
TL2FCyqel54AorlRwcZSc4e9NCfbS4lXJ5uTrZmmzk6p1j8TEEBoYENjDXYfp6ou/UXqIblJvv1m
O8OjVFjVBSYcxgK9x9FER/scr+2GpHdSj2YbSKbUgsqHOIShmhpQjoSNEgNzoGPqXhMQ0tEUtACt
Gu4O7Gt8zRa26iKJ6s7AzYO6Bk2ZllYW2lB/YK/H5TH169+B8iZaaRGBnHKtluVCVz3Oxl3v5Q1z
NbwzsrXno2tT7WJLuSIv2zwa3qAutQ9sf5bmloeAgB9f9wD2QZemRoNBnEdkw9SiQweJD6vyamZR
WZVAEB66k0QJTQpMLyEzQO4mR0ZIlD/xpO88mQOWt62ET5LwXDUnbnSMT5LXCqBb8Q7Futi6aNtW
/l5xFIT97bK8zP4Eblmdkbkmx4botRD6DpBZeNhhL+gZABgDC4Hg9BzPrr6ZwOUqy5r38foqkdiS
h8mSi4Jj6Rp3PWq5L9tsOGak6V2LHk7SZEJBH3PONCrw83PqDMv9pH11tfSFdTFLYT6XZcbwtoBM
l0LCwogsyRYjgwlbEV6uvVB9d0p1pXcOVKG7yi6o703ZhQBtCX5uSXtSU/0m2gU0eF/X7TNNygb4
OEA8gtkXFLMWQ3EyromwXBheh2Pjwhu3aNtWFl5oGm3LzjEM2oEt6OjK9w20DRR8jZj6PVmJ6g/r
e/Gi59zcLqLobsler0+oUGb6fs1wAJyfnji1V6e4zeznVDvOS1GgZa5jAL+NyRRqQ5IC8zywusxH
SE2kFcHW5Fmk27UGGKO4g47oz8CHZZTv2hI5T6Qc+sXZIm+ZDvM8NaBJRhaUEFRHghyavb72eUjw
C8wnfKVMQHWVYcRGvLkZyprdniBTeg1T8FMTvrZ3k7o8RQSzbQgzJ2PPdFvAMjmS4Imum8/46z7h
iBhCjh4BO/MgZ5WsMLXEJAji66ZpCPN3nPtdSkwOKfFklztF5BBW54C7B4NFHSFacA5jG+IEuRnx
shTQg1l9LALOaL8RWoHViphZz67vl2qMYE1KuhqdiIONbUzrOs/w4VTQ7Dxy1kqI1+MFYQ8OwmSQ
HQRcyv5YpAlLt4wvnYGFrfXn/CoB8hNOqutuhobwy5iEOU5VmfmL1k2yXYCEsF45ZZjYC0kHbOiH
ABPaw8LUOJxGne68wVLnIdfzWS24gtMsaY9T0rXXKBmzKx2x1oPZ9LytaNjB2MXnbTwhYUlKX2xG
giZ2vVIa3zh9AXOJCyZIubMxE92RcJH8P47Oa8lNJArDT0QVueFWgPKMNDncUJNMjg008PT7ae92
yy7bI0T3OX/sAQ9a6i9m+oLo5MHlXWbEowYjJ9vVQRLyRN9Hv23t3Cdtf2T8VIM+QIMh5wbsR21D
pEl6VmlF5rFUkjDQPM9DZ+1fuJLaVzqS64PTOSMp0et6XUqnf+vTtNuanLf39Tqx7I5d9zMXo70j
SFp7zyUSjNgy6lNbUQBhjip/NHsCRXWXLmKX1V/36+6a+JWDhHuplqj0x+5ENLv75jhx8hDPNLZz
GZooHpCyfIrGY14pFiiPcbphBbZVBWpW/cVcXf0N6V4VCZOSQzN3xQF+wHhgAypYQrwu+27ofsR9
Mdj7bknzu4bQw23h0DjXLcV4z8YuTuwn9HrMdgdE4yIAuHQAUp95ZcpjW9usiWQChxWMSeTEjJkU
M9jVW6GN84EXEjKs9Arz7NCHvRllnhypEVkvve3If1aqu4+VRpUFW33m3Q+aGb86cUH5tRyFQ/Sn
77DWj15MTbVXTV963PoTg6DRfgyZ7I6OOVufJRmRQWYD7E+Nvl7xEJbP7rjqYSezdN/ZxPlXhjZe
LH0gS3dFRLYh5imtNnyM1aGfNI14WvNWDjTxiS9Oi/G2JbBaIR+lRaGa7o2pUIT75gmZ0TJ/dcaq
Oc44k88TrTJ/0qUvHtArwYntM/DRTaVp6CIo5TbPfacNFx2sEyOgoV086nCIiazd715ay8XyajJy
jMnK6TQgebaZ0/nBqtdyTx8U4by8OVGlG+5dNSrzEcuX84TugRq0TA5wu+N63/FOHjX4/hCAfzhg
/yJ8q7WtI6W8MFArxR0fdUvW68Zn8Ge1yMaJLrS8PmoMd6/16sbH2hT6ky616a1BSMWFbZlAfv2w
A2c2nrrJgDKas65nA27cD4p2062nJvXYT6vimSKK2K6Tne0LQVJoUpXZlw+tce5aZzgZ7MjarBie
tcHcwde29IV7FRBH7jya9Lq9WdyIL8w15R8Ps93jQpUPJrcFvge8ATM67aQ746qxr4svhiPHWPWE
ECZjjR0LG0vJkDahGIpuy4OnaKG9UfzNMKVPNZhX1OgjBTpDO9LxwdeYFATfnvYAReLBmHr/R4un
+iwbspUZRU0OgRTg3MzQtRpl2X/IRb8VFlfZS7eILELRWURlYxcPXFEM5KJ2myevblnCHOEMj83i
raeRIsWv0jKXb9Km0bwT2nKovZbbvrC17UKf2X5q/fw0mRaXT34rs2sc8acXlbprM0ffaYU0Hnuu
XpKKxgxe1KSTd9Q7bJSpK8622afXGvDohHjDopYjy+mKdpX3ndAGcOQQLKJC3HjSXrfKx9mrEUzF
scVEmPmfLUfoaTGN5M6aXWPT9sb6VRS2FSVJy3M34vxpzDv1upAd/6rQLl8sM8mp7hi8+s23Fv27
GDW6jIYubaJWpyAskXJ4N7wu2TUCacOyjN95K9X74hrxXlM5fZpdW1iv1jBwXY8olWIwm5RTXZLy
YDg4VU3yJHf6SJLmprMlp0WPyJbyrMwOnXRG31u4hr7DM53cYa5uflbESA7gXIbHyEwIK6lslSt2
ZewUclT+0ZjpwNzYPKlQSxLgQKxK8z5vPGr0rFtgjpUmIWK88t5ZzebNIY8hpI/HfBlog4xShrb3
sZzZm+Ns+apRnXwsExI8NZf4ftaZ2kp8zL/NirASCMYomUzN+uxblfZgInl5d1HgHmcS72ZqoBzO
HRFr13gy02id6LFWhjXtLWEZB6Azfe9PXX0/wfTsDXJC7nLfT4I4vqXQwT5+VrnVPeBzHb+0Lo5Z
KCz9uDK7hbXJ5lvdUoC61VpCnVV5Pwo9O3vgfFz4AAJjNfT32TAbhzW2fU7DfjxlZpp8VbSdha2S
immrrbajIJFVMKxuCdtNzh7XRNh7BRnohGCWERspO7zbOtOxJPJnK3tZ35FLYRGULj1/nyfSiYRe
uD9EpKxYzMz26gq7vxN2XF7phk1OAmaIgbAs+dzHNn5fm9La4a70t5W31ERfzcmEH6Mzup1k3iZa
014e9dX9v8i5hhZyQV6ujiyK41xWMDAcDI8DskDYIGtQu5k0ETq1aMWM/LJOoRD8+Um25Kanspju
BgPzOZ2ZBu1egvK+xlf9p58qqgQ82UM9iUYgV6l1jjTTM5ZzuWpUxUPsRC3Axy5WSX+lpssjtEoD
fR/s7iqEep9J1roate/v3KoGhZs071WvbPMN0Z17Tmq3OlleSuB8FtfLd5y53Ymfl2hzQDhc+Lan
8cLU3lMzoRBzc5fY/Ik5ZJf2tTrFxqi+mm4e7seZBLV2KawnlBLrMZsKJAR+XJmhri39jjHB5bog
yLpoUZMgzkrOtgBdsFUviBlQusntmENQO7rlR1UbmwdNasjoSm+ONEfdElP7Wmc7yBoZxKXlfNtp
TnOu77WPi6fVx4bsWcpZptreJoRoo2NqfIJ1jaF5HHn8mxb8B5TBgBJkS5tDGoJBWabSeLi9rC/z
Skl15SCVQa42zBsPX+29ktp6ijszuVvRfD65a4/dzSGS4we0SIcXtVr7381KEngJ9QeRahjEiSei
8EajGvbcVPYN9i/WBrVlUbVfOWQoUGulnWdCJR/cvC7+yFmUp0zTqb9VExA50W4h10cHywdEG9gZ
KRxEyObann7dad8PqXuVprI5dLgcrgi/MaSnfeVR8Tu3RDrJ6sefh/wL0x+sgikb51/nIMAHVECC
H9QDKQibQpE85GVz87iK2jpJe5nPbUUtJSjg+CByx2NSA44Z7onP9z4EVaZhu3BpA1ST5l/gfT8M
5L1uBdxsga98LF9sbAfUlVbFcsg6gzR+0ZvvJqlhFL9o5THtfL7dHQFc1KHUqvqNR/ZxgGE1vhV9
XAKXjYhD2dbT6Ti4gij/tigrmramOTXupKXnVsgImiy02OJfPEjZZnTyUQxyiuGs47OJ2uFXqLbl
LFCmHDb6TesWyKqkSW6kgCE7mUnty6NBeM58Uq1T29+xuSxIvOyCL1RYuIRGbTvYpPS6Ltb86NL/
WEciBc94rH3a2CI4dyTXiJf7ddvmcnlW7jTbYYkKEHSWTA2XHBxY64gYKUqM654SD7oSyAMMM5st
CX2v6JJDonsw63UuhgGitysIPHDYhDdND5jMTZBo1ovtDNW3LYua1nfHn6y7RXSClu2kVFbIY1/U
mXe1y1j9kvh55mWw94Mpe3qA1gzf8DjmzQx5SVLQHSoCBAwQD7ducjZ0etLQNIHNVW7cn/JOrJ+K
c488TQus9SbxQA+Ujkqpc9O2+OaTRWvnCB6OXUqMvsmTXpvq2hpU2IDcsTru2C6x2g7ZSpp13pAJ
s4fIHUh+KafUeGknnX7oisj4ck/pfN2e4LJJOdOpCahOeHigIV1A65WXD+NIBI4yygBsSamTXZh2
HfR9m3sn5aNm3co2n2BVpemV+3ya2vgileeBklQ6dblQup2xUWlZ5ORcGAZbI60EcUThhG5FGhEE
UKV8pwl4skakPe2IVIMof1kQZlIQ3/JC1Fj/GCOlFDvLUD10ByPEPS1uWf9PX1JhBAglQcc2S4fK
MiqU0ftBOzXcQ46TQIcaWoH5Ic5dwhLLdYWQgivu9aPW4JffWIlZ/qEeLVd6ELLF2EJD1kjRagku
ssQyo4LFF/kSuKmVflZYsVPWa7Ld9kxOuR/d8uEmnIL9imGthuvG5k/aZGDOjkXdVV5yzVFkgzR2
XUpXsUzk0tjSHVx99EmPICFGJlpQK5jlbfNC2BfloeAcpqZuXYyjxb+CYHKyG0TJYieYBV06zbtJ
vFOe0L3LUkk4dxPt+e1mag24YwmyHIumPteJMl/HtrL9aM21RgRVPlTpLgO6kXCztdD3PfDzdLtD
GY4z0CMO3EYu/5Sp9Tnneal0xN/DZ2FyuFAE2ZT2xjDcpnvQR4T8IH12btyb6Afs+TDfKFcVmGLp
WGvQHi0Okp/OGejtogIkt2s3cETLV2hTpXPdkD6Y0hFLh3tj7sSMY2eD79BrA4uMyLe4x2K/LVvf
H7gzhp6Pzh3oBvL9FkW5E+cA+T4hAOt+gE09+fSHpNvRna36Sa00Oe1J7ik8WKR4dE8pQtkxdOlg
AJZnZSbadsMcVWjaxlb+qqNYl5LWN1dLRmLecr+It/XSxPk2lUpb3s1+jd2DN9ceEj3Ta5wY9X8G
oaXz8YnXZq3BnR0V12wbKGXi0K0lBWir04r4d8Vmha66itFb6CT56JHPwGcdkeiRkAOXwFbgI9YA
se1wr5+qNfP8PqDYh877YEEKlGd4ZOLE49036jaCC2V1x/hg+4jhOgM6jgzn9peQRhAM6ow2dtas
/oFE60Y7OOga15eZ3CWCx+e2byKc6GX6OJBhZRw8+kbUBkVO5m7zNdbe6cSY//GZmd27yE0d2a9F
UyhpkKgiXdjwabUe0NK16RsJAFLerW6eupFJ4UvOX5XSr2FoWl6dqIKfBNukLm0eYANK/Ve4y7AE
k+hT6mgba1o/BtLoWOAsyU+Im7eRQGumxV0EcASpnaO42qXuZKgfa1USK75kpSU/avBxXBzJdlLT
WdOLbEIjEsMx6nFuhKau9cXR9CwGgMCowTW/Fx7fsz8z/hy6VDU+khfX9zCwx5b3G4MvbjyGPf3T
nxrxoucD+k70bNmtQyZe6t0gx/oLzbuTU/BItSObu0GnbQGNZh8N1WpwQAW7bNTx8WrUiNhO/jkQ
LlVF+bA2/pXhCrajuPlxAk3zSE9tK7dzNDRH1HD/LU1KcZua6QgNUtSP3XkGSzFgSslv2YgeMBnh
DkHXe8usLHFSWQmqqqvEV0cX/L7eqaRsLpnQ0p7CB2LeuZPRaGJVqhm4mwblzbYjJ9FF7HFzyfiE
LlEdmsXOb7u6E5IplY32di1849+4wsOdV00AHjPdzN1HayWNQ2ts2wDm2cr+Rv9GLi6ao7zZmxwn
7Uc1k+8IEEPLcf1SlYY9hR6lf/o9jEmvqG/w/fRMHztd0VYR44YoDVGMT3TPudoTSCoHbE/5yXfW
M3kjq42b/AG8B7Ht4EElUVjUjT3RmjNbMHsSLiRLSvu+6/35JyGikZpcX9UGaBXFfNTyEdVi3Ar6
cObvfHeS5RFb1TyGzmgvS5S7t40lWZMmC9JUq6d7EwUsXTNARgU1Zhq1WZZlqvKhzIV00d5bzY9y
fFNtTA2aJMpBsBDzdlD2wVSyD/ItnV1x53fTRMu5tVLe4He98JDKkjJ08jClEcIvtBH6pYBwpKi2
MDOsmMU4HpBlMsZARuHiiJRRNmtYjcAN9BJxFfVl5etI7xBDhpzzegEvMBp5NEl7ohw1W29iFqS8
TEd6wpemg3zPIm9ph+xEuE+B8qb2l+KaGk68PEjf5KtZr3T11m3Wf/dNLcwAkTmrUo/o1AqmKuuS
UA1UMH5YZZNKuJWpnqMYo7YMUamQwj4ReNtGjZMv86cm0TyH1MvCasqqsLutPmYtg39DFdCmJPIU
KZpTtP/SxbVfxxL4Imyk51YYQXvXCwthzVNEmzSKsaZy8JkAnXKcwoLrxWFG0z3RqL0gXvS11Sl+
SyBM7c+VSZ59wwL3Ob8ViEY90KPMGr+AjfYpA6DM1rupE+jgeXGk9VA6GZC5366goj063mJbDmv6
55kmToNsknGxq8sFnA1y14aLmRrVfw9d0tMnVMQJ9AbmVZ80ISKdDvkY0w8oCDB7tjxlfMikisW+
TKw23ur/S2yVr/lv7kjBfZgzwmD2QpL+ndMZl3KW1sN8h6mIIpwaxSQhSD2T0G6q9KTiAdQx5EDN
9IZQoVLxaZYjZecraV3xC/uTaA9ZEevv6NcH83MhtdCP2P0LsV8NWWlHLSbsaYNWVH8qycU8ZIkm
nzUXoaqIhXqSZJ1/q8oRv1zJ8smzXbQjbZWNNGHjUTjMpH2c114idK0zQl857TLu5rFyjfexkOXr
mFJPENJbuZJiIpOba9l2kn/xilZ84/od059Zr2rfl9SVU2g4Xc0yr19ztrJtIzgDIkqaTHtbjFiL
NrR4zzY3b4nZYlm4XxfVx0jBjcQJm2KI4fuUhTq6nmeqEQQ8JmphpNDodSsNsgSGkqj9bKQgL/SJ
wiwOdF6KKeL7dCMaKIreZaxRaGUyLr3Yc+8KMbDITxTX+Pxzay0OfX9ZP5uKuoCN63TJtZlyusKS
JHEtSJxx+C7zuHwDNfcoCW5q5CarbwJG6IY9HB2U4etutGv917L95HXwxPzb9Mi5jmj0rYtB79vW
S03JiLYQlbugLnjNO3fYdUOnH8mJIbiGnBZdhuy5RIriS437Q9Wv/k67ZesDYI3alRy+9hFhYBmC
jusmimvDjeoGscfqa8jmdH7A7WyP/bY0lHEAtS+OlVP2vwXht5Ftk6osPbv94r+CuYTOkducMj0b
LhVL7cVkDADKOq3znSPGiAgdGsrmXb88DITAsYLRff6FcnuzEPRnp6+c3PvEPVeoutKLgzGvYsEo
lXlOp/moL3dT0tzHS7yXBYXpfv60Jtk24+0ye/nuoMRz/Fd3bHe9ofsQzLcu4pPMOvRVXejg3W3U
r2MXB/CvW9XnNpvZpWG3+mHrusVHMRTnlprvtrzMGdIO6UHINoFPnRcEwnvuXG0NaWyGbtPtDjA3
dKyRaA3n+9faUAtJ+uGN5VPh+q95XGwHbz506r23GO6KJaIE+wL7+UQE/zbp19e1LB74xkdZsYRD
OWcY7cpojsXbhGSqb1Fxr9eyxCvQiq0mwWqnbu/OwxPB81GV5kGl/Xl+DdUTo/2l1QeUVFt8NCJw
2ZnEGSEvLjtX0eKuTuOj2dmPgz+/YmL+thiWUXTPiACNaHE/a9S7U5Neh/mrYGrJM2Mz9L+x9eIP
ZD8bVnWe9Ji/aQhWUQRtPoL7dLSDvUiwX6HdNQ3x1gZ7uWq0JljJs1brhG3YPSx+9Vgjq9gQxhno
68AjN5FkN1XYo7ABKNxAuGzGRAQo7s/szDkT9Mryht9l3hJwVNnXnlo9md/jEQkReW26MmPlEBth
fTWEkhmpF1AHs9HXB2t6NwyEmlRB6qoMfCgR4QC2lXvO+J1LETV2VITekSeab99O+V/KSN0JcSCF
rdbWjl8bcK2OrMkQ2QeolY7pg/SSIEueXAoeM2ZI+pf1Ek2aCByltuSk0rIaDpV2NVX+LSX9DaZl
Hfzb53CTX07Qz/2IebwuVuRzmAmQUSnxpKfvzoiy9+YNrrPPuXeOWS1OyEGuta0eW/8yO5+NeWzm
X4UZ3NIhW1bEZWYY6wfs11PHEHDM5IT7GP8IVi8e90LsM5WFN6XjXNwbbU7N9QrwJPasyON4tvsT
ZtU4+aTlA7tv8cKBCmbrhY3FHUYhTigHfMc8peQ0DAfjO+USk36H8bv9N+WnFUDBwi1cw8DX287f
Jdm5eF7o5EZ4ZpkPLoo/radA7kuLPyx318cXQmNbft1hZkVSsFzgtEv/qUzQ9KLnJnKajtl8g5ag
0qM2DhGlNPOpLXewPqt16GDPqu/VDHLtrHVX291Ta9rFkUlXZEn81rXJKGfkckkeuSQM69L4dwjI
3PhvRVsmgjEDj/1ojF0sN0P+2iyvTntd5td1DcaCFf+ed8A3Npy8bh4ZznZ29lj9Ede8le2lKV/h
aXp5rmWA4yzKPvHcyw5FU8AzyOxTx3lP4p8nrlkCLa9TJA7jm7VY3u+cWmPLiyDgMDcX0bRgoZFt
5ECqg2NiCrwpdJotJ5/l7OmZBFinOVdm96NpcEtn6A5+8OLo7XG92PVueaCj1UgfbBONj03vtJ/i
YVYIsjlPpy2LS7+xhzrwtOzTuZPV8AtVutEMJA8ZZTWt/pgm8C2xraOsLu7KNj22HT8pyd3Xmlk0
afpdz2+m+Tf04vgx7cVh1eMIF/797Lwa2mez4rZLMl7kct9YP0CAQEEzu3r7noGSc7uEdobvdeni
jcIMzBH03c7GW5ozEpXJudd+W+FGa3YvCwdXBd29mrubANtEDC3UBRaJ5nOeBKlNh5NGJ2qXTJEO
0FzyPhuts+u6emvoyW+bTVhddfrKezh3MssE1GfqYq+PD+lcYq4yTsL7wQUa3koYi1hE0ItbJttH
NbVnx/i/Fzao6n7XjMZ1oBrVTd0D8f2vWLFvszhtP2U4cqmC/UD08ckPMZ4cGcwLGbIrYkMDlUey
w+kTDToooLkcDF5FdwLFQjGdTuehZCDDSGHUbxnI3KwzklK3bTMscq1ujWEMCIoKbHvcUqEZruMP
lueDq/916i/tr1mVBG2pT+uecB+SG+LF4HLlViig5deS72yP14OoHdTVYtunc1o8zDIlrLdoJtNA
LTaTIODopeNdrWWdl2dWcvq3fW1pCUdJl0SLIAoKteU8Tvp9Qtpa9+lnmvynWwNUSJsnq3PXxmvd
39dibeeTNpUYApwOIS/ap9zWyx8so21zMJKmSyOsfZK86EQk9T/X8wk15MiL7Vt7t/IJH+BxVhqS
14Sc/W3rITDyJySdotNXTswO0aeF4WXRfmxTf17xbilj4mp3aO4tnzLb2+bjelcOfLmJwwsEBDKC
JRCarvkyRvMZL/e+Vghj/FW81D5VXxiD6q6l5LY0SGLQ1ug2hzEnVxv2HD2o1s5Ar4ZqRlUTx1bn
xUDJbAjTUAXGjDfJw0NV+NaejPlzmejdj+bTcz3E9m9PrNFG0mXWmN4jHOopr+Ulc5PX2fMfWybk
oCWvBdMVbjBPEvc/emxACm1TMun4D7TnRBuP/Tw8aEjgHc3QWCf1vRrMSOru+1C0Q7ii3wqEdVPi
zMXGX3oraFb7PFsGO7KFiE635KeXFVSnYXigQ7bbNK5xqJAzMicbZ8cbvnvTRUlHQsO40Flf3SIB
JxcBWYJ2kcYPeah9gjJq/HtYTl+IN32hevTdgS3GJ4JCz/O6M56FYlMiANrw7TqC+P2Nkr474d0h
kac5WBkp9azVayZKjiDaZjbz1B9gTXn+efeow00BTTzVlh0iISChYrI3/eLxXgIRHBE9sAi36X2l
wXvY/SVLyQ92qMI2xD2j/b7pzP0IzbXJ2v4aG8Onnmubm6miMc6pa+2ZXD/TZtzCiiJqHn8ScsUs
TURi9N4IjUCBVeMAeAQX+HTMgm0Lk7Ztb2qhWBf8y9hk77zFgcKVYuYETpAXlog1JM14g6ofM+t8
ASskQmsZDklJjVz76ZfTflpiIBfnEQ1RsGK9uBF/AzEXrFs68OSoZzyE+WS6mJHmjP4JHgKiXtZ6
N/RcCT54pX/7Yvc/4N9n1PCBUumO6I9I1Mu928RfJkGdS5/aIfRW0JjOn8H3EsK33eTxAUIH9Vgb
ivSgLwdXvOd0ses1mnPrE4EmSFa+hq5gDsFY08dVBMYZDsu/ylRBixYO0cojZ9yNVg/wSEak/e4Q
S9+p+B332dYrzMBx522unieMf52YjgU/qO0Aunthre1tcS2KfhvrU0CkKH6iEmF1CkhwSIjRM2kX
ibdQ+1E3bEXSBjVNLCsrWPPoTd8SWy1mEG3tAq1+T4ytMIsAOoIElW2CMgQZRz3eLe57ywxH4E5g
NqfEf69Typ2TfSX7YGaEnIwi8CqODklGPfEM1ocT77ubuTC+gigHN+OW5b4T6h+M09HOUNmWd66m
HxusElpvX8lhQRx18ItlZ6v5fcUvFmvrpTaoYZm3js+IVa1PDehyrt4c0d+PQAKIFgPcaZGLxzWZ
bCxS074TCMUwOd5+zuFDZ/CI6/RxcZfngW8C+xbOfv6QynmWM8knA8p1q94JrQn7zjg2IkZEx2zc
kjmRP5fmb4Xr0oAZLEKEQWRsfjf9Zwa4sbxo9X3ihiXLouehRUMQAP+oNX60YOdyc+/GzYSqqzgf
yqjFLpaOz317JnjpzidFdVYPJqkSI3utau9N85A22RdupLfcRA1YWg+iaY5F3t6z3E8kwSwdryuN
Iz18c86CUb7Dqwv5mjX7xfsR496XKBwb/88lVSZOL7OBzUaqLc0lgdWix2Wwk+ulpVSvI0fSwZZd
tcgLEUzU1SmdvONovFlM0KivIkImokKHASzuU4RQsGG+O0a9Hgzr3m/PKP7hWKlYj9Ow8q+udZDG
NRs+kvU+ybuwW0iPSBwCZ1fxSK8IgCJ3IMpxymLjlFARWCGXRe4+sSKLIEaot5Cy8kMcf3fZiwCY
LKvjoCAP7C8FeSQFpMKM/KA4Oh6d1G5EvtJYPrjrr2o++vWhbtktuOxH7gxEv295cTbRWcxPBIgR
K0TpyBa+UO92qfmUilMCojkwDr/WAMkph2bQNY9IVmZjBOMK+4ESmNBroqqOcmzVBmlIZ1mdnClK
CnYvIMrzTIqKKImACtt3Je74JY9OJZxY6XBZ5dEvDtBpqX7KUdAlZ4HHI8svVX6tez6N9Nee34bs
X/4qVaDwKZlhfhPMvVvyFzJ+cE4s8VvPtdBChrc0P/UgiwfNjib1WiWY8HfU8yzG9zTgEY1QSW1u
3vQkqLJL65oHQhc8qz/O82a23yqezfJTW3egHGUHuLiLk31eRbP3odZjk2BtJYPqjvdX13YaLeYO
jxlVxktnvppw3RI6EEtiZObc2DvbuZrFbgE6XANCDqiLz9y3xjyhy/S4dAh4d9qP0kMo7xHKxUIQ
H6vsi7zejd7vNH0vhk+vuK+qV4Rcm4GeHIpEliJCF0IAfdDpS7SkL3H7mas/4Aed3o2U9nkOEGJo
OW+xukyutmsZN9v2qo+RYRxTzCPSWrcg6EFa/ItRyWW7uf1rl92cH0z71WEEziZKERCdlvm/GozZ
Ka51eehsP3CLrwQZh6zVBoLn5M8aXap3RhyV/QnvAbPkLS2BzOAezaf6MhYE6GvQ++cZLaRg7NAu
mTxY1Q53qet/SYisrDzXFGIvnw7bVTPdUc3FEnfJWidAHhdhd68asmmwjWb6Sc8ecfqWQ4pw+CLE
Qzn+ynbY6qLYCWbWJb1HtoUwewvoHCJ7ACg4l9ab9AV/2HWgUqPAKUeXaGAvoL3qLp2PXXenP9vq
303JjOXpw48jZpZuvidAaigp+sK52cMqmL2+LbF+zNXw0hIfYefvItmWvYPOKolkaYeWg0WDvZlP
YjNbeTiSnSMm+pPqf8bEJ0wWdDHtS6u9s6pnVyw7wsGJnrKxcf0hCN6ZSx55SEG8KqWx0g9pwyB4
ntumP9OUJii90GcAJcLPDBSe5PnhNflK9RWChCBkia0lvy+zBvA3zS6NAcPoVDuPcniuMUCmJlqS
9ZzV/VYtMcXzq/Yv50HrHULz+iOxvWcr+8QmtkFndfKHcTukkO2Lou9J7Bd0pDFjPWp3PunQWuy9
Z9SHjCY0RH1hUZ4NADPM6kP+pvkU8WmbbLb28jYrobIiRPOvGKtgVMM2nZenxSqxyZNQJXmDe1cG
C4toGtth0z26nceJzO6SmCekYZwuiB/0JwRYxIzgXU3bINP8cPG+evs5YemGAeQfhioXix2LEtZ3
wg25QVwVE4LTHDD1HFPMqxYNudgUd85UbWPjsczSW3Q3PCmprxiIkOXAv3Kld+bR7rnlKpePv9mW
iX9XWzs7vfeNw0DuEPQSf9aF0KcZdMx3QhhAumdKypfkZtXKjV6VbOZHYcabNd9N/j4RXVgl64Pm
PRj6+mUjS5DrnfAvcfqYWKTpzAvHzSGTR1zvjN6fKnuv1EvTbAllXBnETfPeV38WTeleMm+ckf4i
DWIsfjaWdwMYYR2Lo941Lw0O/3X2P5D7o5H/651/iaM2GOIIKt8Vmr+17XRvoUovivziJSwKBncl
/uqZna7j8BzZG2zy1JJcRbc+KTDE0BpwF9hv5qQ2cgIOwZE6IWKXKJC7k2q+iuptAcmt9Itm7hNm
kaK5JEA5Nw85gRqbftTQRS2H3IuvLS/nzeIZ43HQWwYR9PMDLdNexTpFnHmO/imevV3vvkqKXDqL
s9TrogyTpGRYHH4glw/W7D0nwtk4/mWySRFFdu5R2+LGxPZAe+nLSwwQ1jBzLkwxdVHsqiwOO3Bi
AmgCyNHQGsdtWfURG0XQ6nZAOkvNt6j3lwcBeuoW3WNfoqnjpBD6s9C+vWpAcsLw8R9H57HcuJYt
0S9CBLyZEo4EjUiJRtIEIVOC9x5ffxfvqF9Ev64qUcTB2bkzV5okLEtUASEFEHth3WMLxblarjMM
Kz0UHGXMfGI8uwhNuUE+EDrdT5ZzL6AYfaQqf13Hpxs/pPZQY+lfdVjlGTxnGgMMUd4XsAVZYm2l
+W7NryZXl64H754FjFQOLAooV9K2Yg3bhAzdJBfaHUiRbWmMx6p9dAQOkx0GZEIfnFDMC+JztEQO
pKOym9mHMUaC4qD3ikcl2WqATgwAIWhilfJdyx+FurOggk3Rpzkd2mTHgcG2l1z/zP/7c/zHQco2
jNR+rttxPnPNN7iCV51wpn1iW/HXZDVVoGn2DqlM35R9t++N7iiXxiVqo1Mt67c40WTEiC61xZiQ
DXady1z2jiEknhKjihvkbIFMGBsalM7EN7ECmhUqM5PI0C6qU+eMZ4Yipxs09tM8MGsZ67+4j7bL
EL0RBfzADdsghRjv0TNjgusBKMAa+vOiA4ibVF/QimCuEESlQvU11LNEb9141V6jsvB08vFSq3P2
E4dGlrhYHaO+OKhEN9RHohO3lKqGJWezBNIzWbY2xKMUTFUC0TqCjzyOQy/C0yWlTfQb0gtdH8vG
SKDIiiL7BUHWU2hb5ksdW92WJBZff9zertG2n1X2FOW7FYFo8qpU/JNQ0QZpvqZzuX3O2eEiBukc
nbs6vYikqip4xRswWyW5BnZEJsNbJ2P7sPCljCg/mFdVVvn6JU2Ti5oCBYEC6WrNgBFgknwaHc8t
UARPQvA2DQYPVbHOlNwwjJj1JUwLPJCFwlZIL0iAkM7M5PwuV3hxCgutXFYsCovi8R6jm7lqOcPQ
W/FSaUuFfFDxeLU55/ewNoVbC902iuRrR10g8TzzViaEsWbrNZGmr6Esv/IGE18Upi9Vlt+TkNtB
L3ZnreEcD5UqoBbgm4IJ0CBceyuJeCZPsAz7tKedNbLqDzNV/rQedls6fIMXIpufyH9Nvr5obWUR
CGckypsfiaG1FVAt4HzxFpe/NdSjqqW8aWHbUsjyd4TqZS/xdMNl6YmrSbZjfNRhccJ68y9VDTUY
Zw4nHb5SGKuz3cvsjhNDbXAOp/9qgKgicVrc1a91Iv6GVXJeDYsGSiOAjXPC+ecAa/wFAvRCLQ+e
3f7CRb1FW66hi09IerivMK6JKh6/0fQwWeybMtSA87CCwrf5bH7C3hUC27QG0R/n9VE31rf6XAvn
CzoJCknRbOOWtkUAcm+zhDogNhr6LGiMjq7eGpV3WtGpM4MgozCHzMBk0DZK2Z8ELZn8eFr3a1Gf
jFRhz/l0DvRJtsMGABbE7G7GyskUK9jNZy1YoI+5kgXfEa7GI101jwJPt66NE6SdnSxYd6x9O114
NluxqEj5ikayRMBy4K6T1O9pmz66CPFekLqPJJ63MOdO68SpVUvPlYn2rpcUUQwZ8QlGaP2gLTJ0
TdmF8fsn4TQcZ3K3mDHcPOsUW9IiH4N4shkt7kJZWv6BJdwZteVjCf8rU/Vcq8MV1wYzfDRfpIrE
GIQlFACdBGJHZNYqjyCg2V/KLwsmM3fmZc7DfY1k0wW9Om5UZmdbSORb1gP4A9VJzziWNlvt5q+k
U+/RUl4FNby1ddcFTTrs1XX9CPs2GKPeNwvZo4IDQN/6FPxDX07Mz1E16025AA5ooc9YNfFbTfPG
sd0T03fbIv2BuniIJ3xNrNBSwHOWXH+RNmXfpIp/DaqanUZIfHKOb0/TYwulTGAug7a0AR/2YKXN
GNtNB95vd9bS/9JU+DLK4bVbiPf2rdk8hE6l7xXkFQ0knbfG0nvZSgGWAO1oZgPZGRwYdqdXN/6d
dikpaP4JusIQSk6hlFdQZbdFb/bxKty6Zr2xOT/js6+ccFn9ecY8WeKm3ETV/MjL7iwZK3cazmfC
xv96BpaNyb5FieZdLUGvK+EKM0OgQAA06DddklyStMcc1oc0JqXvuItoxuzlVzalIFy6M2n/wzTJ
t0XWPT2HgguvtjaivZ6O31nH7RqoK7vv4dbOujNwWYFgjNl4FveSKicboxB2MfxaSECtoxn88wXB
psJkO1c9WGAuW9jD3dSy9vJI3aUu/DYrSFuNCbjoR/4VC/NEXG1gYe8LZdI3iYnihNxsuPqovlrp
WDo4XBB35u6qPmG1IZEU3gr1RTLmrcKLpkpq5h2S3csorzQHjcdu1N4GGetFO4KQxemS2BSi7bsI
G25BvY+ix3tSWgRQhO814ivfyNZ5skzZowO3dtI0upK3e4f48d5bzfsg8WKZ2HkKnYHNv5iCIUaW
ybStRvsuJg+K6wlKbviHOAv0RVsV+rNc1I8hf55MvRpQrvuCdZ4MgOWrKg9ymPGTGJgz8jC6hqjx
bL6sn3bE+SFnX2bPDWeuv4oouQqmEZS9edTnkLui1JuoXfwKi1H5R7fwB+8pdG2UShY1vacYjPKR
4Y51+y2hZfRRSdCi2C3sTytN3OEkfVP6dHmWYe/Npl68VfiBAoXkQMZcYgeDGocevCF6u+vKlBTm
IQRRkc4XmSG9U43DQLo45dUrUKQBHWrXCsXW1IFNNiFqHtSQRLXJLEFrFp24rIOQPKGWKD9z06Ve
GC/OUzyEjUj9L/PrgB6fwGdVhh+82J5QxyFslxyISGmdkqa86IvFldn4J1Q3zTQ3EZfoZA3d2jA8
wgV2AhFqzn9CbL8rw6UAkx8ogSfmAp7qP9zATpK0/pyxLyl5fqKS9I02s88/YqY6kV94WGxUzAh0
U2MeE43aK3hlDXvk9FYLCmoflie/V6FzKUP0qq/PENHg86acbB1HryEWjsTlOEJjiViobOC1Ybx6
lWJtN7ftvi09s6G7Ml09GKAOdEOkFjZo8hW6NC/ND8H4hZTm9JZyTlflTREQeXXZi1bdN4bGhgz3
bZiSYzR5UKsFG8HuXA6EqMjdWghdK/9gnROZUkcfsvBNKf7Wytj0ygfi+sWc7nJJtHtlOBk4BlFn
8cR7vd5xzFGDJ4SKG5v5I508kF5ADBdkdl7QKcopzeJyip7P7hqImE1TXb2cU84FeJq9ZGKg4Bwb
6YxkrDUW9o7yn7T+1UCJENLx0iz61yye9HSwy+G9qqTNqt/WFCzmp6B4QsnCs6gPUzOTM5YhnFV+
iJsn4rFP5QK5Gbfa9DYM0l5sGYe5AkDLtgURATJpsAl3R/iriCKaFxrtcWT6FsPqJKkJvoqSK2RT
0toQP/IC3kijGPgs8/VryRcsmsnLqmL+jaw7GInvBOFaHNo9YNy3PIFrEHWXUZGDXuYly95VLE+9
GbHrTuyFQuVNb6gHgVBvCZwtrek8ULcA23RTd2TeCflAXtVyqgjFUi0Ams+fxfxJbZSbspmc9d/Q
8IaB0y7O/BrL+9CR5U7gMcS5kwDR6Spz24XIqZSZF5D2EhPTdv1i9DDCBX2P69PHVe0PA6cmv7Rq
Kjzan50RMyDvzF3ND9pH2cWI4lM4YxeTUicZx18qsPFKKOypDe0c5YqjdqoPESIg8wln9wKzFU8Y
HGyL4tms9Ktk2JGBcUsRqWGZzBtd1Me5VPEmmi88p7vITGSGwvCCif+pWtlVfk6gZFl5eu6t6StC
dAjTVxMXApsWvF7/+A3qzEVDfiRRdqIK86Yu1zp9y4rvUP0siRf0yEgTYk9cYgeaskNFcXVM6XeW
8bxIwxd3T48Rdy/Oxzi7LxD1Czbimymvt2HZBooODrF5ac37kr/KsEzr4iyOirNEOoNv5kvsWTL8
CLGpb7VKu2gsJhgr8/FotT+8Tpw0trDhKYck/YnmRzv016EWL1b7vEiG0NRu7ZjsM+mcW9jURKP8
Qup/gfG6xPHWXDVW8yKuWmEJuKa/AkJiRUIkg/5LRw9rj8QLF54vcsra9C2ygeSt4TZK+Uk5AYJx
vMXS7DNXwdSIX1Oj2mYKWuWqM/9mWMF7CLimwBYNPzORd8hh6CUZlvVE0p51G0DwDA4XalslXgl8
W8TyjZrrch2241SitiA56vNl7WV4Aj/pxJGuTk6uufnc+hiU/41GfqEZ06mH2CENFKH9xhFdE/O0
7WMuG5gqRlYwkvgwkCiwq26E+i81kx0hnVERXTZgCHedi6qCFQlFCdw/lnnIMIPN0pQUFuxkfOH6
AXId5tkg0XZp3jllHPTxl9XvAcfwVmI1headT4GZlq7Miqwt7gYMK9mSXEPFPiGltJb5jfTF3jPm
SknmfcQrpDJbhHz5k8jm1WZDdnCnAQ9AqdoNNJRixuZRs7fScWYAYpI+WOHzBz1SQWYcNvZpdUth
1HcWxc+A6R+mwc8+MoyyhNjCkLnmaRsMfeiEJiGkRJRt8CNepc+qnWTTMVqwjKnyVmC0UdOg1lRP
6d6W7C0lHSbkl5hVf/ilty+pedG72kvHf1apHUQR7Ve9qe27KWEE9SeAMcy48JNcYGoIiAR+TAg/
i84HoX/ypCpJeJfDxSGytlutH8KBfJhG82HRaGi1FXVXuuhmXM+rAkmLbMS1HKEiVJU4BlSE8mc3
w2mlqW+j9c0urJ7HwOIkmeSncvMra2wsjbcp/2unYy+TyyO8DlKx/g6XYhP3rDLifa+4Az82TRo/
aMQl4MVPGVdKxhvQ6ihfhtZDasmejRkfMlYiYQ+1jVTETswdridTtCcji3EV+LA2+VHp672bxXh1
Sylok4qTmSvKy/w+Ymdbt+u8naZ/kIo2perm0X6urwxUiN2d8T3SRs2GRfJM48Q20kR6TW2tO/Tq
51j6MTa3xWsvTEcbSI6bSf3qmm9BseFFjSPHEMdwbReRR+Q9Bz4t0Dl+1eYTrET2gcPVQrLU1DdT
2eF0XSKSEHYaBml7bBXE78swedO407VveQ5MtlujV0tfvYkLlaiFiThsvqmRdKrSF9ByI2ubqNwn
JtnPCB7FR40Ziz0ZOYhWJgbs9W3KI/2nL45VfgA3XgsfNuqsnoX0YAiA8JywRxmUZK9kYBmDpd5R
yMAbyhMVH6T1ZHrMJ1ILsOGM7QhUT45GzsZcOA+EmP5hDKowWFpkmNf8s2K7RubIl6evWjpRGHCa
a0cYbYUnMW0vaXFT8bwYOFQCiYbTHHbVlaeKfS7aYcsTdWNB1tbzLpKPKLrhelA5Fwa3SF+gbwJM
SIYX8dlHINn18hWSV6hf+B7aAgOo8BHLB33+JpcGK4alyuwSSnBl/a9vUOY5XFAoW82vIdojF/Vi
8/TU7soanxo/2HDFOrdR5Wav98IuXTN3yaeXPJMusfAmAstN9JvVPWSORxDVcI9kF5EdCEAtVJsB
RtdY/FnKZ6t68vyopfeIr7xp4QUgIQ+Fba+150JzVYikkl/hpFhfGxiOynaaPUkOUG5GPfO1hPfI
iJCnvPK2fiVJbq08goci/5To2eC47F+Rg+R5z82J0bqTTg27AITvYisOfr0vdKLxO12memNwZ5yo
6PJw4WsiIEHVYggh7GSn9U7jw+6POgspfjkGfkvS2/4CLR5UAwsG+o1RIPL0Ys4ePMzYctuZdXGQ
yCcjPsCLrC2cpV4EWiizl44M99YoD0t7lCuwIs9IMYWc8AHvrBE1EC/cxoaBdZAzp94yHOtlkxE8
TK+9etSSj0l+M3m+q50KF2ZhpfijA2/kRFsAdU78Huy0v+IgkEq3Uze5etSle9z/GV8Kvn1yrKYO
6vqXJHKM+TC7FpWXKkf0303DbktxEYBZGsqRSx6i77YGR8urwt6b2IrGesuT6Z3ITtbyw6HJdWEa
7JzlVvJPMq8xe832lXx6kl3lz4lm4uK7k1/TytfMw5NEwfE0IoSg02xNeT+mHNoBhmkc3c7/61Kg
CGyU8M472nwwwrM2HFgv817lvIfjFogRSdR9o7jlH5dtcp9Kt68Nrq7AxP0cGBwZ79avkx0DktTu
owJ/6XyQECvyEDEroN0WPwDOfyH96WqaEnzLdKPEL5pXoz/JgJOxW8K2jezhSc4m8jHg0zMvdbFT
p8cyuZL4UeiYF10iE/GTj4SYg2OJqwCvXcKeYaAUr816kEy7f9rdjpzs2bovjffKvFDHJwlBM7qr
us01/kbMsIe5u/BIFxhipZehZMPk1rqnIS/V9lIeYW8MksdtCOKrluxKAT4UrOxjTMk45U6s0WT8
+CcGUWU5KxMqFzutTQvxD1ftyMXU1lhe9CzgNpr5EJqdCN1v3ob0Rct+qFAVRLfFhkwmfn3Tjgcb
Ex5bdF60rYprFVzGLqRiCqbJHKS9i+leKRBBfQAVVG0AuOQ+R9vgdno+RcyiRN2wEXF2lGgnf/jU
nvESu21WD1lpxdQHL6Y9hPrscvfClPIeqcelp67lT4QpycWmJz9IbTm/L0wF/XupnGTr1TR42+3C
+SiCIZsGj+27DYsy5bMAX0tiQfIFOSNOkhWnXr318GNXsHxirBwA3277dd1D/LK1dJf32w5GY4jb
vmcRmYmak0vKKZWHL70btmFFy0EiviriQoFO4SIRHqueoiAizoepNl+5GT2PnPpXLYD06lIdGLHU
+sAw2PubfDxitN66nqnekqa/oRK8SaVsXlO62p6eGOKwjZ/xi4nLGekyMx79fA69QlmwqFa7BWeK
9dxRzulmNrVfk8tYyi1zSUumueNoJZ4BYah96RoTindNX9NF74lDEEGh9BV94Dcezk1BvUSxmZJD
LDyeAsdsOuoTU0Dhh5fmAaReQXizFjROqLoZr0jhZil7KXlX+c1iWsY3i2+i2WHiFxWbpDEv3YNZ
H0X1V4mPRvurCreyYSgvnZ6XzPIXzf/m8htDBIj6Vdjg9MQvUvH5Mu9wxQ3myW7t1UUSfX9iMyYH
yxfwZ7VkkvBCbF/RNrm27EtTG6uz+I2MwtcJsLyWvOHgDctLDPpAe1nvSc+q2JMLG6brVONh87jf
hGCA+MBKt8dd9kPwSqPb+IiTFqpptald/aNcbAR9nRDQn7hPvg1sz3gEbyZCkWTjJ2uNfYsUeR8v
fO/44zBXtZ+hwb37wuUT5aCELgCivTk8rwMGWAynvgmeXu2ifs9IwV4iIWW/j8DGRlsBH9J+jrZc
hiTEPV9h/El3MY6SlV+7N/zjUMCCQcHV4HDh0EBcNjt6xpen/xsgg3hM37DdgXThirm8Fn842Qz0
1QrMEN92pKwNGSae1vQq/IZHsXTAwE1BzSwovHGRkXF8HNID89HKy77D1LIBPwVhL91Ep/mTQgkf
yofJjwSWdBdJ6Cj0xp3r+TS0vIVJ02/N7/kjv2Ot1W3c118dZrNyk/pTAOwQOmH5WeCehvGHMtFs
9OOyy28DP7PxNcVH2sMYWVg/L+s2TzgOtyXGHDYrFA+cyJTFu/wMHQp+dY9p/j39J7cHog9JuVMq
YrEswr2FyLtF9Z2Ty1spoM9N29K4ld4TgYHJZ4uL/qRV59m3zjCqZa7L34RJRiLfN8n0ejy0qKgK
MxbyzOs8eOzFK94CuHMbYDEg73YJze0v2VV3+Lysh7WV/8gMN3+kFNYV1mPQv2CPxiw0kWY9c0HA
eCu9lZ8h15TU5eawK78jpurf+A2bA23T2jH6xRgTow/xD5kdE2Md68Uzpo1FPIN3I8Nbb8IXC077
z3wyOG1zsCQbXmxA0plOFeXRBr1ur1zGjT0eDhnrCigcabNcSSKM2jndYzuUcNwhLcQ7OdvgNiSS
jsFoAnkKNODAl7fToJtdjdo1k3ubkIjbx/llHU7FtFnv7Tf/EWFzau/abHOlru/y5HdnMBGFJ2Pt
1v2p24+s2u1MfalYRdm0F0UIwVyLq80TF/uqYn3ze684WVsW15iDeUAEYUO+DX/QXnd76pxtFBrd
7SAWTBvjvfs2/rFVZPH99n+ht8epVoDaxmhDM42Ef32bNrfxAj1QqjyEMVj2ceZanMev7NqT5cX6
ya2v7DUbX54t4MWGagLCL7BUbZSjP97wXKtKl81vaQTcHJpPBGjrO5fsAuE8CoipIklu1ncyT0L0
1yRevQSC19zn57iI9X+j7ufZj8bzoOFHt+NtkXtJd+z406KdfmJ/uFgJFoh9hcd0V/0mAvY0O8Ns
euUNbV6Ta7kvfuX39psiQdIB8o9OkgGj+m2SvJhHfYeA3BG1gIbHCoGivVVnULaLXHYM6ck18Kd0
rxXvDYBpdeHU0jw6xWEd9xA0OTzJtSXmnyhDSdJOpsK+TGc7yEPRdS4uXvqGeRTvaFEcuacy9hRE
JsjJ1vBb8zKcsNNTztAan6OmIKV9ExjibueTz4W0dq9D9oDItyjaGz07pBltXSkKWr8zSpLtZyO5
siCsy2NJT9zMl/1H6U5KzW9IqU55mjlt4WvhQTDf+D+M7p/Ymhu4pEAEv9TyACPG0XuL2yVDGw+3
xHjiIAKUciC1HvMXzQEfLVhHwvWVa9baw4LV2tfmtzr/5fFviRtFUN40FV5A8aXRQJX6qnQS+uuq
eDBYBdaVT1Y86o8aAKg8QgPgXvMzbLGkkGfg5MRUx+gwZkjCxfP21dzVAdxI+Q/XIzira4lRuTf/
IP3QM5n5Wa84VgjkgezLxCA5/kDzBiwY+nHLMMu9O92bRPNWvE8Ls9No3fMOtKzZ32vdSV5yfn7G
HLqXr6assE1/XjlBCfe3GHfWRMYhR+MG8tMpW3Hezi1hL1wWgsSk6D+BlRSURAqg/eXE6qnlncp/
reIqzGdOMeY54zyWgboCf4UbPIjbkjEVMBwG9JxGyPaajutpfqKwu/o9lvIDrYIjg4ysVW8tXbRF
RcOfitUXuJ/EalhREfKtws31zxwIcYTdfQQou3b8qUnqmdJFnQ+9KNw7mVvrlBwTWbZDdQ+ygSVA
t4XJwvBe7EOZL/a4Sjsy8M48rmRoe6I5wF+mFB6zyWNFi1iIuY2X3HDoETRp2+PKmB8zXQ3WXnht
uhanHUcNyRGnCVNM7mI98L/VP1TSlFbN3Y2Nuw6dcBMrbBi5omDq8gnUiwB91k+wKk/ktLYbRxly
9qqdlKpyY3xbRt+8pUx0lSDaC2gGdTS3Zk9HAkxM0FVoVbifIIqIRH9iVnY4zFvOW1l/GZZvlTeJ
kOKmgzhniPjzyLCKxMAMmnsGZF4UUq46bDSUgfu3MRXvWqR4ZVxuJel3aPlrBVXH+zz9diaXl1Tg
2tRbjyj90CMu0HWyrSf9KFh4N/hC1ekaWJOau7ElXKuku1Lfc4clbUcEcYmt8JCxKq0EXqQhwIi4
JxjWSwT9c7LGWMvLRiQ4C4bH/MVUj3r59CYm0rGtEiIdPGhi57dFG0RW42oyhJFM2ffw1UUBkx3P
ZdtrmH4WhLbyl6YZEj9oumboTUNimykLd8Z2cK1n8AsqlKDmCmth11LHwUlaEGCwYKaMa2AKZmCu
aSAq802VofCF6rEPu52l5FvdqLfWLAOTlE5z2Tkr2GgKdsmVYY4h9QBW9h1DoQPxkasD7/m6ua/h
4s2ZxFaJKRyLKUsWCfjSwtRlKG86vV4gUjKzZ2qzDl1f/ETjMc8eudVupuE1KjDg1NkBch5IbjRs
YOTscuXpVKncphKVnRl+wiRRBU7KaPY1RcLAriigDVTmnThOX7Q6lnYZtPrNIo/3IuydHE3ZEufL
OJBEbGcuYHD65w7/HIGNAQ4Ef6r18ixvkTHdm+a9kP9xCnhdZDhZzE61YBX8ICxjm30ZKEOxZfG+
AU35SHDqKBS1ZBXTy3KKlksjX9JIAJSIaXDVB55liXUkwXB6/U64KLjd1RWU7ZOFrpg2oL+JGAyD
xqBMlw5PS027xNxR1WmCSNoUDT538vH0YFJTtZG6yDfG9hHORSBKy75+JgW0CHV5smQSWbpJkqq8
DaX1Q+PKLskzP88/dX7eTpN8hUc1L1FZdE8g6zTlEkRzil56EWdPibNneOpmvXSoEzrptFmn2LWr
fxJJsEjZrr4SJZoNtuOzQI3xCc7KXptNO6NQX8GBdIwKgVrvoRNojIImEImJUJ6AntVHI/EaYW8V
A7nAFbP4+Nul+qVTKK3tB7fjyihAqg3bDveF6caw7zemzMk0UFMN87cJQsYqMzGOUiLs8k49qn1y
DKPiOPF5G/cw6o9s5VC5MUbxU7I7eelT9WrIwx244m1O6d42vvIEXajOeYmZm2dKY6XAoOQjY1Op
E6Wk/uinb4tXa7UeahH+q+LJqxv8IVjeA7ysZ5DpEI/qqwQ1r4UVY8A3lPAiNzLu8rWzRUlxm0E/
Lei+OMy5ReCBIy7GrI7lUvoVUcrnEOeM9gOrpZ0YtNm0aMiPQmHgq7X2tXZl4HPDmie0X6CMSiPB
zVEDk66yQ9RL5PzWkfEM09X1Mi2FLxuA3icVfkF8iGRuexT6OJ1e+KMev03gYbBH3PUi3dEV/Jsx
uaULFZD82oQRzbpDXQPl/F5a5nY019cWh3xu4BEm+Epr2IvM1rNFXe7oEVni6q2UiPiCJxIWKkTi
N6Gef/iaBLnEnFWCX+suQjf13JOzF0GAo8rCxQSFVhEKXuJNS9RAYv9pcmgs85WiNXfAFBpW/iIn
CNWyRxEsd3GFq5bFWSOQBiAsZk0nMCV+Ywp+RuBn7sPNUHGlz2hUUUm2cZeL7wlRRK3aD8mHPrAk
LT4sYo96fSzmL9E8zdO3UBxoH+aJkrY5YRv4wH7J5IxHb1ubiBrsUrA42iqrLXOsvHjUg1R9QL1a
Ytq55Io8Ch81PicGwAhrPHiqTRwJDOecFHT7YofjmsQbMTHJrxNICHnlmNpDR0zg/RbkVbvl7ec0
9VkraofkoFNOC+a5kOg7fu1M3OsoOxm4hkzOvtMBC3o9qBfwp88Hwp1gKeqa5S+x4kRaT7G9Cbet
Tl6pjQT0StR+U3HHmgH/xCuUgZlMXc3tWyqI2SbtQSFhBkHrpBmdEzf1SeQzSS1c9pyIrDs2FnIi
kUNMIdkrrRGOBq15tspLheFCs55mkxS+/+wlYrJ/XhfD3wxSD9uMaSiHDcWh8NWyFXbAP1K+29RS
Aq5s+0amq0he3TF+Ku0yS3pevRmrJV6p+nLEi+xOrMOyZaH8DEcltUM6PUexGOQDmqpkWEGHIqJ3
0w4XAux8MYgJIU6V7HEpJ8KzcNsbu3/P3SHrFKexjonBCcZap9TZRVf5W74Ie0Wqjn1jPbImva/T
spvH3mml9KVGIB/T6aij+2kirJsBBClh7WzNb4Zkfo8JV3Ozv5mQa2TGiAmfZq7Ee9OoL1FdvFKp
tTPQS/V0CvIw25UzL624tzO515wCY0In634acg6aDbfvztxhOwm6vnYylmX8K+CPG/ScONTj3qHz
7tMkxwY+bhO6G0XOl6UcdjErWwIVB8ACYLSMsy5PHxqcFxKi05EVxdMuFmbhhy7UuIezfK+PMiue
qAhoQOWmlQ33IsWLTb6xgV7f4jyE8Ydh/iN6Sup196/mlmchp/2/8ljIH8TbMQ7tqJd2kAygYyLg
ZQB0cVzoqRysT3rFWr3lxk/X8TvNQBYwOkX9l4ifPxt+14ind+ULgomC1N1ifbTMi88K56Vh417h
C4XwHF+7Z9RvhVoDXwczj0cNNclamA492h+LeHlG7Ec5ppSEPxYVSK/9gcKpcJq/uqHe4BH0454m
LD5BtY93As3ftjl21GsXjDb4pqyGC6R6Mp/WhDOuO3tp6o8wRHYz4WOSMEyUXdHpjlr/y6TvAkVH
ImgCyoGDNKPbRpcBqhJDQHAZYy0wdf6F8ciNBjnRdHStValhSM85jPyvohX58s+Jda5H/WeV4vqW
49W6L1ktXVp8O+ekKhZbWcbZa5alOxU0MzrcQlQcWxNG0WZST51msJEcjehhhgbOdmOwPhUYcSgV
KzRvCXfYpMuUDvANAwHz9KIIBEcxncTYejNpUgOtrQ2aw3EsvhYVH0QL738318ljNBnfYbgw0OZJ
5Mud/KKRfXYLfdW3OVzXUyqo4yd2L5b5fYuCnq7yUe7RhZSwKoMx5rVgdFbECKsytkfziPrb7ecK
06O2Xso4usc6DWdLqz/gRUsunw0vFoXWC9y6FsB8ebhNYIyxhgO8cteK6jgtk3VXoqTozVg5Hayu
yw/5oinepNfP7nXDBEgUw2PE6rUcG0O8r3X6KeucZ3PfaddxmVeHWjM9UGYK0YpO3ap5xJ2OQdJD
Cw5ZohgL24eRV7WlJChxSqtERJ9C/RBT1nVKwCNSIIM9Uo3omEnnJTyIxvyTGo1CUcYToGqm0WMY
dRbhwloyqSEMjdC7eKd1vba1aFfcdP2gExpqajeUislW4CASnocHVsaz7lNSWnCgKpJ+NbKQnKGm
D6hypUjyqJ7/NJ01oQBs1G8BW72QQxdI5kkGJFeqigikD2/wfzBNFUKLboEB1fLbSBoDIYs4YQU1
8zEM1jew1Pm5XTPS7VitUSNzVQ3PFsXPdr12oa8m1gyiZA7JzeVd4eRGy5NShfDTWuuWheTnG3bi
btYkfAbp2HBjmYlddYpJTYIGKCjv+vYiydPaYE0jbK2EZnWy5iQZPbXnXYwBl7DIwnWIIPHISRNK
rrTOaEH89gN+LtULufTxnom++AtI9gIutjVeTW6WJN9dnyEAmaDT6HHYRwN2gARL8EfWjfyFNf9D
pub6owmVDLZ939DM1yt84f7j6DyWGzeiKPpFqGqgEbfMmVSiRG1QGgVkoJHD1/vAC69sz0gk0P3C
veeG6S4TNgTvVnYk3+BDmdTYv3AAMB8JsvLKo9yTA9XByoG8uahF84GFvFy4xHmthaua04ivl3WW
zVRQGJTdoUK0Vsnq2nD3rf161s9V8beZhs6/ONbhaAhbvYwc8yhZae/VGBUHCSYeAqWh7fMe2lba
kbPbAS5FQNaJLfR2JrMgLMeH1yT1a65F1pGsKbBe3JL8gqPk9BuwzRK9IbeasoZjmyDptIY0+3az
Or2Sxu0fkexjsTfrMd4g1ECeTsLPww8sBo8lxNMPT+MhsXq3ZoAYFcjlXAOT0ITFJcLp8J41pb5p
I/bTY9thTC4SrujRpLvWE35VUfWfg49NdILY+2aHYbB0SUs+Evm91UbrjK/21MpBbt3JmVupIPuO
DA0TeFR/9jE9lB114yKSHiSQgP82DUePpwHVAK3Ywg+qZNFUXX4ZQT4u+rh9DDI62fBhOVFaFDPE
P57AY+F8j1hgZVgCsEMDCmv7W1s7vDsciri0tPyvHdnQkFGA485trXNHMveeL+AAm/OYMIcyShIu
becFXDxs4ODNxqPXx0CsOwV7YtaTE0f6glDlM0jF96DsF6mce++n52pqYXiLNNiajAZ+MhVlTwWM
VYz1/Phj1iNrqX1vSZSfvZSefE1IU1854HwXgBjDpUJVsvJz4+FHXg9xgQ4gC/RmqdrsIQPnw4dw
kzpFiB3TGhCvzaEZgCUWfpUzoZY9X2/n1toitNutF7aISMvYvhpZ6J5zF8e6k/fPjhg1KHKIvzod
H7rbUj31CaqYhMwn/rJhUersWlsZPaAX/xE1kDFtrdiYh8VEe24GG08HVGJa0OGo4aclAQSzAYmN
pi2dNdGy1abG07Iux9g5lx5bKd4UsSRZKtxZTQMLyuneG72rt11IadGR+ngso+ILnkRNEGEOvR/0
M+b39Cs2nGJRNTU6rJynphZ8tangS/YIhapAx9nVqSsDgT8tL1FUOFcoaNNxMDXuLJB/W9mNFogd
C5NvX/xO/dQsOLJf8PJb26lv09PQM9af4HjsmBcRdE2zpvt6udLHyfjqnNzjDh0g64SBz1R/AvHj
Q4WISLZZkv6ur6YOFWriWjnzqNBmeJWW2r94lP9k7o6bLmnP/mS9ZOm0VoX9miH5v5WYjHa66LDQ
W16/nqwGGe7k7lgougd0bVzDQbjTCrSBJlBaJtyWB7RFGq9p5RcEAbjFaWz0L0MP19gyCma7HuTL
oPtqycVeFAYYj6DJnxUzN0n3sKCI66icDNBJVgM3TSC1ESR975uc5bCc036CIOABhTew7LSUPiHt
d0xAv32Pjkb2xUkztB9hVq8YRhpkdURzMFzJNyILnkKLw8AfBqThgfvwa6yJ0xC27BURHQHYDshM
c2GPkbiI2si64dMALa3PAA7WrHiWhoVtwgEEQPopejKINegXrsVUCpFmDmimiugcdDS2AJJvnqKu
NbP2RuSGu7B18v8at/mqUeqvmmZ4czwR7EAxZUsoazGuaaS07IiRJI2Yv4sYTzvZRN9I2T3QSj65
HKocVmD8j7iHGXxBpEDDGRfVJbVm/1/YQ8ezumiBPvyaFCPhHnpz8yzaf0RTjJV6+13YHTWRGjh6
nD+FVWOZZpm15RqqAFU3r4kEk5WNjlii78SH3wW8Pi5aLXTsKPxjGE1qPhvGPsHVosz4pyXsGxEG
YTpaORU7HEZzX5r8E5ORfYmp/owazl2rwCkAnj3a5W5/JM2Pk07lCKBdvouuy2jdlHmK2ScfeweU
DiLbt4hdfmDrGh1JqV01wCo8Q85MAR7i+KhN7noS7i0eut8qGu6ychhx5CwXo+JCOSXZZk/Plq19
9ryUy0Qf/ozQOhH9d8pBbke5/os6UryGtYZwSCE2MltWnZwJ/4ou17cpcQ4QLYiItBnOLEf+6j+l
DI0OGjdBpllPMg4PtmB872uzW6B5mrqC1y8LSMBUZGyZcQzquyEdZRyuToXoqW8btuf29JAV7bFA
+swG1HtqsVRDXrcq1s0Dzf84okQzHEbU5vBp2aySQlKFO/KuGElSgfTuaYJOjxITmYOQ3TWPiYdI
UJsQs/LuYDjddZ34Scvwg79foAqHztmW9l6zjLvt14pFi2esTVt7R+OQns0BvbwcnRlXNEmuULgL
HccLOJT4LegD+p3hOcTsH/nBiydafjVO+sgcPGIcLfp2q/SKO8mPyc40k2Sd+dN4cKFRPJl1ad28
uB2vVkJDV4rhAEAeaqjzp8uGwIASHg20BRY/8JiaX9vOSVnRi2ol3ZGlStNm4FyjhsbW98+aq9wD
La+zqQUi297sm6UxuwkRYWJKn8I+v9haR2Uwm/SsTmEPNA4tsYLSVu956KFBs/JHKNNgo6dNtW4d
1kngjdInr4/UkWCwcUkttSR/kIaDs9ty2NHzJFsbe+T7a/OIDXZN8anC5FPYHkl1qaFWUcHaNSdj
0BU1pCghHDKfXMBiSTgXr8GHRR1fauJnrNmowi5hnZQN8F3mTCPu6NzZpmGwyYqL4QCSRVLW8PA5
wzt0upNt8PQhAG68guvMPUZjucdhM66bcLzWSXHQ6SZNGbO55miKMvvUNNWrjYWidu+ebL/GSbsG
iEe6QSIuHG7WNG5TiyTfscBPMcWfXTSxui62tZNfZipwbxEmUSWUWOaotrUOH8qIIYYM//N0rn0x
vXXc/vwgFDvopiEpUfZnY7np4vBThskB4uBrUF8VluRabEhrWgVljZNKX7bNYUBOMFkE/IZsBAEw
1MZ6HJi5682vi0hOiqcBFEfh/xBiBtvwuRuRvTHLg+kBvXutZz8xED/PAfNVPXL1kjT5MSfb0XQe
UJ2Wvm7fREeRMfyyzbv04d8gWXCPakV9uW2zeqk5xRFd9dkzzg2749zdaEzO9CDbUuGymndORYtP
5g6hB7khjqOV1fzL5FapLVXhJczu7P1jM/g0rO/W/GqI9EvlJ0jSJZx8xvLErGnJewwWTWvpz/th
RXDbP50Zis+yZ8ydW0U3IFP6lnXdyeVA6HUid6q+VxaZgL7YJKxobcQ/A7Jx0d689GjQ3KXIIQkL
ojdP3wawKmZpXnJ4SkUmT9S+ywxjU4NlG37csrQhXfAqcPbtMfUuBlSQYU91CsJSlLSdAmKR3m4t
fZfQhWp07z7iteFIyAF/EGHI7j409linZ4r8NbBeRv014T0VqsJirs2/GjoTdVBgP6bkopVITYAT
RfeidejKYqbG/+rWRzLannjNmRmCyZbT2rfNrV/qSzlP6i0To+ZMuEXsR4FXOjhE4NhMyN25mwMI
cQDylyV6VBLi2CMgh9J+nWld6ThMtm73kniHSUp4Dz+Jx6xShTwi4NKGF3LQ+J3p9iiGEia8UOox
Ej1mgn+OUc6odQAWOHCTg8nyOvO/+umOmeoIzYlhOWI/Uz0KMjwrdhddGuxNsq0mOjP0TRlfz1Wm
/kbry43yagh1/waiIQOS12KGe459aPKrX1+dnoFQ4ixclokxn7mRbiNxc/xj2vYsIl778QzyGPnP
i8/5bngBv3m/VxxATvY5Jfwulnu0C/CXJIZr7+CeV0l10RQ4JfQtIv8m4nxJDu4ihhxmFs1xEtw/
1pemqKbsdOOREjG42nkybx5shal4wFJp3ZeG+jQZsfOP/0Cub9ICJZ35J3z6dUaXHbzwbpbhwe+h
AD1OCQvLjOEUsETb4qJi3+/bDzKx0cMkW8kD6LSv3qivVBzSuQX/TzWB+0Le/KaIuBSCrZUBbC+b
3SSLzgk3cRN/NJVCs9h9Jk69TB19PYhNFZ0sVGpwdHRZb92IR5skCgOohdWinqLJjqL+MI0/Q3uX
zkFJBrCBfe7nGQgpiLoNzaxiH835m9TBpjPbHRsIzh6k5PY30O1bk2EW43vS7J9seCWygCXyi2lQ
K09PWYdmwHzAPVxgg1j1XftMCpUlwDby0hBs9WFwLpUxv0aRbady3/YXFwuh7vxW0tlVIkFL2iLI
wm1TIbwotAsTg5Vgtjoh2kVdQaQ0W6gerZ15KF2TYD74wDrdkc+hWJx0Ya6DsF7E+rAlpWIPHB6u
yLgiXXDRMSKMEEfoqXY0m/cQN0M//A1YHd06vONv3tRSwwrOuWG+JdneMV962P5OQEZ2VTMFtdgF
BauiAzeBfoLYE9QMlIRUZT0LE4Ti1FhFxVA0dp66Bo5HcY7qFwe4mXJvjeq3cEkXgcvgUgM+VzBV
Q75rjz9tP8IzQS6lR28iIgp7ClFM+XgvqkXmP9peX4YD80FaS0OUm8RkcuEEB5zFZACCKVHaHsDy
c+q0GEC8PSZeRhHkb0h7mVsfkZGdhTZzJql0alRP9bfF35+yadLEh+9Vu6aEQsXhFwe/bO53EiZB
YtT7xnmrwI8lVXqa+lcyzAgG/0XYoetcUPmuZIphVmjDb6a3q50XgyYzwwnaM6Bj5hlYe0AUfnxK
uqMPL1MeSZdpzT0p9wmCIPPaZD99/BDGLUBO5FG0WueywzXDXA0xboblCzhQ9DT4vyp6sYKfoSYq
sFrlNFvmJz5PL0BLx/icWb8z/hsNxEHyK8UmW5IPcovjx2igwX6T1ilkGC1HnsSD6+IB4bBzhj+H
IMKJZcO6LS5tefLgZEFJM1/R+8jkoNydzjbSfZmG975/jXxkPXzVxC17wPbgEj03wUfbfGB7XgTl
S9t3r9K9FP4vih0yEhbjCIOERot2BF+aCdGXTal3yQlWHP91Nn/UOx2BzDTYJFsWAGP5qvyfGZyl
ELzFcNeTfTmuEhTFfUeVRUFcai57xvzS4qNrx63SLc4Rir4QpcD4qfq7oZPEmj1H9WogZbiMd8CK
+dfkg9i7PP9Xj8wjrzUA1o6OhgKW4rQ/SJf0Fb45TBpapx/cQFtZ3rAb2TtzgLVzJUowKU84Tfg+
yNajjmoVyenRi1E/P6X+rw4nGq5xL/Zms6vct77CirQq51ELTrCb5twMd4Mia1A7njHRAJTAWjQe
BHkrXvpmat9O+iUQ2fjrBqsmM29MWU3CVUSvWDIlSvqLEK8pAqLEfSVQdqXjBzEKlJXMeUT54un3
qkh2Cga1yD5MYL7JVacAGXcUhDm3VRScogE9dXq0WE9PzTZKvg191w6/oQO4J+NPAqerh/LRIVjL
YnKvSo6RUkWrwqOjtlS570sU32BGjlbO1jbpip0Xoo0soqpYqT4BPY3UNQm8PUVugjsF0pnTvgwB
wx5fwNv/H7kRWcQdk2UToFiNGrEyiRyOGFCmcXSrtXTN5G3buFejQ52AolDv+oottAmSAPUGcEh6
wdXAxJkvGF2/eTCRK8X+Z+h4W+UgxK6oly24QG5MVFyMyAbzX4NollbloClcCLUFVxAzjHCvPX22
a73QwTMT+A7s6Sl2+02X6uvAF0fNQqYS2rsoSg+CXsZzzNs0hudu6JArIzugdVkZ7rc1PUjSYKQS
HIDGvWZopnR93Nq12JIjuOtYeS511LtFh5WsizakDjM6HdcwTMlXom3394bIjgJKmBsdDQOyQD6t
AAUuOZRARdfLrFgLYS3cySbTJ9z0U/HkhV/kFvCX/pa9uLjVj4NS2GdeIevYhRfo4s0djzDWPoDa
LAm4ZeycPwssCZFefyRUZ277bk0eMsTpOkj7TcX6CQPtwmiLLyHYqloe8WKI+LVeI9A54WMz++oj
JIddGO3KEezO+sfAq10Z5YY269WDdsKUaVUODqxe4ur7wt+mpkFw4LTMANZFcuvDy0qzO7UTmSod
Q/Rqlw2EHeOnUOVbZqiNn+NMQhpmQADAi8BugpJT1tfeLy91YV8sVmmCy8lG28wM7LmJXmKNf3Ra
zOqN73A9vxZu80fAO4iG8RmgwcFQaj1xQfmFs7WMcqeCfmDhI99lbB9JflqV4iPgcxvdciXi6mCO
fwS6EfKxVFnz1PKWBJbxK1B7gooGBJjoKwg7KzAnC4EIDknPutWhIumXFitHUcAfMf2tbdmgZPDu
oF0WJVdNwRKoiU4KBWfm0XTTkyK+QjrDoCqJOctU/xKyDzdjfWmYkg11StBSsybmhtBpvyMGsFxV
Y7CtWuN9QNwomMwhUEDHjBDWpYZotYeO+xfl5cEOYqo5bDhB8JbO4wVPW82MWO6oHR/gMursiwvk
ygzx6HTkL5j0taRdkIJEft2R5KxFRYSIXdmXCuDlcNEtXtAM2Im9Cf0/K8EwML05WrVBorEJGTtk
gCQdf3qJoHAUTbsTiLVc+WxyoHQUXxVs3MyvVnb0PHbtzqiJBW6yDzyvjIiplcAGjTXrAU494O0s
4kkF/Xa9L8+vLgliavDPPW19g4Cb4tyFmsiZsZ6r+aqvqdjuBC1jq2MbwlFDpTQw4Kv4/wIffDUP
dO6KtYypfeSHiiIAT0h2IwszSLVPs2YLqm8ZKfEulLuO8e6VoCtIHVrmfbCRCNiJtzF2XpE2PP8I
IlzImj4C39K5yBLg34j2Iqz8c2Sbp7BJqX1BUCFsIXWB5INHg2AUvIcE5C5gSKyULI6Flz4TY3Xr
RndXJAA+dJ+BhXpKa4bBYTVm2L4NsTAMoghc2HuTUSAM+ksivvVmMBr2w8VPGhIR+FQWcPw4xD2V
kqdFKZXUkGidZ5/C3CtM1rL5NsALHLgEd9LKIWu0h1No/g3tsUeVP7CrTK8WbmZ0SsxS4auHOxm+
1Rpk7B4vVHRuzNdEvZg1tpN5fbWrWKe6aPaq6MPrw1snPlT+G8p5IdeeMxv5dFGfs8K+jm4E3n7t
c8PGVXCyRyyiNWEL6dXgp3FTsQWIumZiiDUvuYyBuXbdw9j+GQ7ujfEzN5GF6fI575i+2+42IfkG
x0YyM9KC8SDN8ZxFGiS0mF9zTiwIfiqtftYJMIT5Y9bOvmNht3BCJA4l2pJrXh278En57qryTE4r
itfC1WImugh1k58six6AFtYhFkmLUT5ihk9DS+59ETwlnrUFJrdH+sKV7DyMtloWGQHrqSRKFC1d
Q3jJBwFBkKl0rKTDMU7UurWrg61IKk+Odn3wBck4U/NcRhAlmc2Idh/Y3KKC+aY9IE2GzlpU5ZPd
j/QtwJTxVGeDxjuN67pB/6o/+RjichWf/AKKR+Q/fOlfdYE90/VXQyX3rsg3WTM9w39AWxlvEGdv
B5ygNn2TV/sgRQ5N21KroA1P0YEGL64g47z+YH2GmoCvkDc5QnAyhW8tQ+fUxFtHkBxZGutUfTlA
AXpK/8C5tpSVqa+B3LoW9XvnrzsA/NZ7D+vYZ80ycOuXyDL99FG0Vzt9r/ngTIfe3N248WfvfWTg
DHVog9rSg6Cj6oupXzu4uMpB6my9JsYbIXZQDT9UorGhfB8pjOqWT8rC249Yn8qrGJfx+OVFmND/
VePBa40l2zSk1+ux+BzqawSFxCnIJr4FdYDwFPjW3kjPgf9U6jey3vAJQmTGioNeIUKWO2nvsXv1
necaY0KtM69rzZXyEWc5V503s+rCFXZxslZWpNUQ1EVf2SXLEG0cSHCwkBYwGRbLTLpbksJ8fuJ+
esd7tBwwIiK7VM1uQHblmX9B90Z71zE6BkUCPgr1nvsHZLlzWXpQ98iHndlrTfwGiJd47yjmnxpC
ZIIDquqFRostwQlScTE0bKtz7mOF5IOx3YMfKfCclHZx4AO3hWKNd+3ezpBvFNXJsda+fdK6AmQO
C/JU+bq/c/Vkabc6ObOBXlTDfhIF2ljAHVAIGeUvEgumnAUXmI6PYZscngnJo0LtVzoMQZCs0j3A
3o3sZ2s8gCcxZwtovByHbtOSLd/dgtElyI+DCdQhmuNlQ7hrMNdrYHlzx141NTI6lvmec89DezVT
t+yJvxpIbRduCorEwPsHMVi6KwSkWXU1+7WU7bodIGgty0mrswV2X4toaBV/zXu+PwdwEK2/083Y
JiO/hJOBh7MhQexeeuzWV/E0A6AMCrdzQ6wzGF6A6ruwyaPn2gLpxfIz/NMDx3WwDfXRT+5EIxQ+
1JGIL4c42LaRg7BB/lp4R7NhdtR2L23wlOL/UPY/M2ZRS0SAzYCs6MQ+SL+FC4twqMgnjleh5pNP
lO3roN6T1YZard1P3Ou5OaJBJ16F4gJXLJoT5joV7y42LL6JTLVHASoplwdzHivm5i0htyuxMAbn
b9Hg4aspiOYYNhnfGQv/eX231rBiYNdbVsVAtN7EQoJ1KXpuHwSjjfm3RsURURd1PPJa91kXjzqN
v7qk2ibmubPeXZN4nwiXm7xZRrPSxl0KL1GRsNvkv63AH5P/CQiTHiFIIJlulDhLFpHPDrhdOWJy
M+fEQB0MYLoKBpMFX8d7yVHpUXjhjgrnsHfmE/3wgwNgDNmbeM7Zyd8IWge0gNMEyK/Gcz+aOCDe
UxeQELstX54F0tx2+jGZrZfuXKjzyxfPqazAfABRCsjRyFEIQkHs03XD0mDC/pO9c/EVdX1s6h5u
X3gM5pzRedYmf1qGVkSHcfVyBlPlZ8q6E4l+HAHgjeYSICrCqydQPQvLfK8z66lSLrudJ2m+DhUL
bZYUffLa2P96BH1VEZ4VNWnE2eGbmAgBO439j23/6uoeN79UiimipJ6QAyUIyvNuScjdpuY+6dHK
v97RTpIt5lC82EQk2Fi/JLGMfkQVXn3ZCMMUngI2ICp76aAa+pq3AjDs585mtBH6o97wwrMVfycB
MIPZpTeenOop074V24PA2mZU4g01Rr8ObHACqLMcCTA+WYviqeN8VRSIDdVo+yiN/IBs53Xqrkq7
EUHxzmW/QOBBFYqRCPpGw8+Q3sNMoKmZ010ynH7iIx59bhymtOKljj7Rqy0m00FL828g0r1iOOeC
nwnV2qvZV0Tke/jMvnZtfwb7l3rsDd6FdzExehiYuzXqWBDI+TSto5g22YUSQ2q0xSzGwO7mjeVt
jHt0xz16v54xvVzEtB1qYKRIITBrLePgjsl0jS3XZRIyZtcWIbyX3zIXHZ8JHQCLWVkFeNNTjLPL
xA25E1mbp/pnhemWkIan3H9VRDG6rDJ1/gzkfNWQbl1SVRCyMdbetxZfbrZpGgxDA9MQgq7G/g8w
GoPgr1C2f31TbTTN2FsBS4eR2Qi68gqdO7rrpa5++4AxvffpqLvGjcJVfhjMk0REamL3zcx9bzy8
9JGGcLZcp14GbXNC8M4e5NRMH53xW7k0SvPnQHwDpeAyGzH3F88VN3aFASgm0Sk11bqWPv9ZMX/1
69QxrsWUnqzG36i+W9eBXCh5t4zqnYjOhZqcLRlgFNeoSIku08f4nbUYK4Zhjbx+YxXDdSKbxqIq
cuK7Pkwnp3sMYvr2K8xYtYAN8Js4j6r9BCN4NIJ/WsAbGx7ZCWrq2dUwMlpvhA2DrBnWFeavAoVm
MRFtXdjnQd7TiqS54jlgDKF5/j7OyrUJbKtmASIic1PDy4ypO1W3G8b+IXglLOGCiv8JPLkm3xnB
wb+MIZaX1tSb4UoFByn/5iddbx5t1KzMsVgPFsyqIFgaWrsq+zk42OLLY/XUmVtFAcEumgQNXhGY
xOdW7UqMAmgYjigAEI2i+gBXG094iqJ/E1uIDEtn7AYXB61kGQNvs15NBkzBvHklBx3Fu4PNrqKx
q+v8Myo1+Bfsq2D6okek9qhtDAByW85DBLuAqR32+AfwJuTxj1eDShj0qxFrH9C3dlrEzs/2wtso
41mCRmhb9wPMd534WzjC9HMQNOGrlJW+m1WeYCU9yox4YiTPi9iZw8X24PLSUmXmuMVbALq/XiI7
Zheav+fGtHHNz2x8EbjKCazd6u4ns+N9x2alaC4C62ZKj5/xmaCe1tgoazv233sJ+dQIg/cpT+4a
kfFBppMOR8Wp5etx1gmlr433rEcoAFhXh82jKn4KrBKD6vd9fXSIuaP7QwRFHoCCzlThIg4LydDW
PhKwt8t1A2C0vZ8gbmRZs0/xVmTK/S7qGPNJ8ypLOWySng67DCdugcJ70ut0h+oQszMTA9nU/1cg
FPVJR0pbevFC/xTLbOOkEAfoCoH3syDuUSuyimFpTJopn+Rwli0nrF4aOEqn8lcUxs0rcaV04Oho
fcuTPSPy8ozLNgR+MDjbjBgrhG24S8r30SyOXTcZnNhNvGtFIonKybFOO7hwqw5oMJv5K2LDdeQo
IjrCSyA8Js3RT5ONZ7eY12jkz+mieI367BAp8EwZErpCXKQzOIiQxV8yqXBXsigyqvgYRgXi7cCH
Oea/dhhBOTkcfEbhn0BNvfK6ahOY04GsG2IrvDPZvkjK0MDVQ8AJL8dj1DSQmiv/iDTje3Sx+hle
jEq9/kk05OEF3E7bKP4h2vysbe5Qd4Q6n5Ytsj6at47FcugxGoQ8gyhkau9kZtzSirzA3Jd0f2qV
hcXRhpOzGgjnxOjGdZOTxVTkNxYBXNOlhupzwGHVc//Sdps7TWP74WekLcXDLch6poo5UpK+pOu3
MgbUOFliHbpvpV3jmupSUgNuuIe1Va5Hr0pnv1obzbUZ4GvDe69RFZnkQySOjSIpO5umfB8BTBIU
OJDVNW6a1tn3st332nAYhfgT1fA9RcaVDMtrZrtHEzJiynBC94merfyPqiVosHWPUnLHmKJB6K9f
k2p4RJV8MRGuAWrGA1cJJLAJGhrk634ZnU2hXk2L1HqT98sjD47nP5+RB4xMRpL2bPuLOPmV31lr
t1dgAglWlVxx9cBBw4wfvUtI49OnyW8uqeDLaGJ9nRcWtVdz6kemo8pLdnpHRk08WndPC0rGw8ZG
YXZG1QfORVulRCcvStM4Yvj5iOIY0yuoV95DkvCKwSF8wj95IA8temOZj+j0c0dtBSwDz6t3ret+
kZVFzqCJkb08gFv2EKOTbltld51ZZ6pHEj6ge6t1rg2TRZOWe6zz0wxho+S8sgQ9BEQO3XWIdapn
TZ5ikSla/32w03URvZS81GhOKwRc3QdShjedeG098a4Q2TZKuptSQPaIZv4iiQEiOziif8ic+dbM
SgDu6NbBwWCrTx+Oas9b50EDjiNZqf97OHC9sQ33IzIBc6TRyizEx8SeFLwvt7Q1IMGoamWuGuV9
+bObr2AyDaOzXhtZfkAqRZ4PtpkRwV42mscoREXFPpiMD7UGpA1NCeFGVAd/uaTyNkomVKZ3DoX6
KcYBu45HzYOvEh9Zl9+ingWiO3c5Ze79mkb6HSJWQLj/QcLynqjlc20h962ZIEJ/+u7GbFhPTns1
ILbK9lI23taJXWw4JojRnF6EQN7aAUBhdyyHwdqbhptt8sImPs2n/wK9b5aIgLPEwyQN4WFgomPw
bOD8dT0GILxiSLONdSYJKpH4G9EgQ9byP9Tk5jx/yboMdQAA48b3wCAI+612vHsmpqPB9zmEdDhO
nZV7j7kHNS0YxyCbuNbTT4vwbB15pmdbp1YTxFYQixE12do0019HL//w5IAzmCAXRTYNnKOqLb6k
kHii8qlsqi/Ni7ZGlf0gFX4fBG0498lXXLUbOXVYMeWnZojrEM6XSpbNjVZ/Zhx3VRO3v8i1d7cl
O64NtEvvcUEVVv7nVerJG1HmjsznVprKBTSy/mW+i/hn0/RiE9j+vZ/QRJOqg2zvxYAHCchz/IWl
Mg9qQU63lSSThk9nIkGH3o5Ff8X1sYnMtFmNwjOWTQxIu+u4S6Xpgq/ynTs6UqKfXat4WCWeo1q3
g42Z9N9OjsV/GC2YBTmr5iBy95ZJyx0P4EpyIxR4BS3+6OjuxtG/SPR30rZMiEDJsWqctcE4VS8k
0hSvQDwP2LVCqzRxDjEittzhSU2Q/ly0IADMDRJLNN4G329JVMGE1I+9SaqCAfcA11EQA1Gp21dS
iUoEzzxafkZZIeeMo9HAnR3RH1tNYsN+jsMdyZ5yMbYtk8Di1HT+sA4jpBE5UirgiM5KMgXsteKf
Vg6ALqn6BrEw9YmlEzoOHCZ4+paBzWE+lQy1mUkk1joX0Q9KLITrDOggbTGZWDiEFKAoO+TMIwcN
82fCHt/3LGRA3K6ZflBNCVW5s/FYrC3pI5LKUmSUVHKU6AdaZSIGhF9HLjL6ZOo2uh4zj9Qbw/ut
J0m3irUkvhU4A9e6o8XjwWJgBldUpRBiB3fo77bXcgIEkZdZ30mSpPkWt4WtsfNQpn/kBx6vs+T5
ksXlP2GzsXNzhN2DizVfOJqzEQOuibGonluza/R1T6LQQXXaq24TBQjCoJGfKs6N16Egg17lMvrN
Usv4ohrIbuHQdVthNpD2W+SnaQhXpK7pLiWilzDmQ2plS0duM6LItcbcGDFpWLyOf9HEkE0Z8+vb
Wy4nrQTirvOKd3Hcn7DeHTO3jK92XkOm0TkkoloxgWBFhK0b1KPvJYyY08DjR2J713TCYhus22sD
A+VF5NG35cOAUImcIbkEfGuO5gPmIzTTS7m/ExtqGfqmAlt3m33liSaXeZrhrPX6Zjvkhnls/aFd
ug71pBGF7Nbqrss/zQlZbi41BzYQgqSxJ02yiBHpS51vwSX+fDkMdvMMZ6L4Kk0ZnHzHnqGMOsBh
rEz71rRQc1sxSXCRXwL5E91dl4QPdPK5NdqtaP+j6DyS3IayIHgiRMCbLQlD0Lu2G0QbNbz3OL0S
u5kJjdSiQPz361Vl8YKIQsLzpGUEI0Av1NTnMhUXQYtR0WPpQBj1BTDUtlM7kg3cVEcoKvJYPxZT
OtJ9q1KQSQtRPME7abiRlqnJh95nbpQPb1lac5MXBJC0waGisqQFQ9dSHqzyHrTnxnpvE0gLAkvc
NT/DKbUAYkvOsRR43bwCDypUwCWyANbAYMrlyS8I0IdN8tGtgIVptDvJfNQEQ6R2/ij4iO1xpTRh
xycoSEZeiXiFcFRukkraShnqiL5kFyke3gIBSnifxPtBpl0zpH8ClKPBfQxMZA72th+IPzUKSwGl
4o3O5u5mypMrS+UlmBQgSphv2TXpfluKb2RTGF0irnRKtxwHrcbOrCEbFOK8T/lRJkM7ykGxb/Xw
m13qzLYsv4adwua9JEDZMPOMRU7wplZ3CxVRWS48NOzNhS7QCTHCHCkLgF9L5USV+rSEwZ+T+QWZ
3QsMln+qYVNLDENjQPkxtG/FyHeEWq6Nnv20qUJvAn31aawfqZbAqsCopur+0NJ31lQ0fGT7WGmf
Spf4aVYflJIAZMJyTRBx+kZpd8splx3RVbQYRd2EAoZxYRmMU5dgwO6yf3qXcz1cdtPUebzK8cSn
N7UWnK4ed32dPYqRnBXkhAoUmLWw8cQGmSGW5UhYW8synp2idhuL1AYbm4iVTcJiBgCorEFiTbVh
cBeN5Z4mJsCOYq3xwyk5hcCZGKLgY9FPgCLM3xv5xLAL4vNpMR+xDZMWUOHBksscxPRiteytSUNC
thFxY8RBRWQ2GYnnQiPodd1P+QXUhFpORZxQxfZI6yMCQZp8Jn39nXTzYxitBZh6wYQbI39PUAId
haxyGigri1Gt97kuIhBa3JMtAWwwJTjUDCHYqKle7HmBfRoTdNAaIWUbtUzCqcxouMjBZ5fryb6u
BGjklcWCM0R+VQ0VCHdAX069oP0M/VvT8RPhoOJEmsfMRtn96XtTsBtdNXyA50Q8SBlwcUWmFFMg
zbyqvsjk04MCz0LDIWtaPVAak8STMojTCq9+TvF4MpRm2mpljKuqijSwGBV7j1UaR5FD7flsdIpi
NJ2rHqdxpnVuN+n3WaKwx6oD1xwaGclVp2fNuC50l6W1BpibS4+cEaKV6QDBSReHsh/P5kUbph0t
Svt+EfdNnhPIK9Z67Plgxtm/Se2XrdFhAed/pqGDcjA2YjsWRrcaMx1rsPGd6MdOacSTpjAdllXv
J1rlSBQAgVPIAEvAmG80g/dRSCcyhrHemL8Ffb6183TEuBPhmUDha5FZ2A5iaR6i8UOSUwzZybnh
b3mtQy05a3BdqogWHGX0JbpB2Wora2+ebLIjqITtoKkvSs3nY7RVZYu5BBGfC1A7xj91ivQKdt4J
8+iOxKWhWTMfLnFyTRvO2W5kSzBmWussDOTIr6hzSYRRKNAw9CUN76KxwT4zas9kzl97pYPMxQu5
kaw9VQz/0oFWypacZ9DyJybJv0LKPkhBnJtWOiw141Zc5xjmZpJ+vdyRo0xmp2x6Cjiy9Q7u04Nx
N3i3rO4VGBPwXjwoEPq6qP3lT3vXcvOhdAgapMA10fqnsBajcWvbR7grNessT/T3SB3/QB0h3k1p
SN48lJd4av1UFA6AZcS9Nc3/VEXb9ayJ6VKkV6EVnbFNvMYgAzYLmdeuSqyQQT5HHCbY/89c4keX
ys8UxmGnRT7WUZvoPR6z5A+hDqev8YxSercEKmAwLpzacPqUpj5gCo5usoZhTYfl2dfEyiXAvWGh
sKXvdoNcEuQpjxY0Fi4SfDx8j8MOJJVu+PIgeOBRvij/+Uhx+xIWh1IWQHtQpoHUFfTCBcuSIWvf
oty+lSs5sGY3R8HiBxhxb8kqdzIs9vIVsJ4l/GpUCj1YLIAT/+xwVSyG6Fs9ZDa1GzyiEA1yb8SP
Cpy4KxSoz+hcjGA92nLDGLRDioXdZeExLYLhnDCTB524LxqMFHVNMA5HS3DNl7lGvkv0HTEYBHQS
VUBSAqjFq8UKlxMCMd/RrV6LLwYNJTkLCR3CwlCk3pALSMeaetENTXNCK/wnMkGi23tdt/ZBRcdc
bXYTIR4R+2po6Y9V8tAW8d8cSgQY07+u/qfH0WGI+3s1ZVdxAmskmfh6+ZRcEX+tuGQfWmx5BZ5X
pkXsuvByIzC7MTSqfxGFoQPikVzjjxlrv2QlYelAUhdmp8x0C7y8FekYdeY9LxbPQcQvWqi7in7L
pU1f9SR4LroWAFuwznyFAFTTLYj1VY3ES4ZmzU5TudS5yK2Wa3qGRBc37Rf1tCuUwhm5CYxZ/lEa
2LMVwAg8b9es1/b1pH6ELQUcCwJkNsd0iLLRL6ovYW4NRHMBJou1LxMFbG4QHaOSFYeaumnCeMzm
FAEc352wadV/BXhMDU9h9RR63LtgAQaCmpL6OWTjo47mRyFMd265PBSl9tRq021U+dVIKB4TyFKM
nM1Nr9vLpDjCQOykC7oXudeeransA3Ves5pUxSgOOvuPydtPEaGqqzTpEkkzLOxWoTj5UjZ7IhUM
JiVnmLPwTrd+ZqpkWGBElxxPVWqdhKzdV61mE5PaR9Ba6rzfA1o6TtzhJnyB3do4n878rhaFlTSY
41eZY3xq7AFAwNOtwmLelHi7htZu0biEGpV+snpeepPQ2hmbGFGCfFPg0NMF4LGl5IcBa+7atDUz
uOs0vThzjBc90ypbx0wxStpRSpiEZ86aOF92Kt+Hjtq4KTNe5QiA1YK7nL4jIFs28SGbrA33NW2r
h/UHccIth643aO19LYI1wn9J+kaUnaRRu+21LwklnQ/FCXCgSyGvYRldF2N5Y1T2WImgWsLhTWu7
28D2TSSoUECZKcsJLBO3CHTofY8oboLJHuORZywjrkcRAAUinT8mSOij+EO2zw3hdeZWyGuq2A1V
6cgSus10jXFmBeg8C0ygBQB4I6wYat2zGiz4TQh+HRdDQ9cAevVkxrVTGOI/pCWureStCPgK+1iG
TTel8T+SfG+1Xqj06smC06fZR5sLoVOm8WuQEGidIgRb5GI0ppENtaFYd7FsQf0SJp1q2MgRLUhW
MX6NRRFdc7pUhaTmfJgpdiD3iLeUEOrULJQbWF+10exacXKKZf7ITdZcLb8FCyl+zjGTCSEH9SlK
RF/I5PtQQTkY5xJPLNOOYnBulwJ2jKgW6jv5bGgPCN4UU4ZR9DkPKUz0HCkZPo2trBXVlYB/UyhJ
LAUJYktU0JhSqcJN0oJrmS0e4a6LSt5nA7bCIO6FxzSFUitMxXQcYnAzJV67LG6KHdAn37Lgb9Fa
rrQYUAWx6rjzAGLE7V+ZpZf3ui8Rbdg2sKengkSiNKSXhufOlQQWRAPpZlvK+njPXfwvj/BOBH0R
eu2YCjt0Rlx7RvaTDMMNqY+ZMUWJrhVxoO8o1jFoD90uzMBuLcHAxJinFAwOml/h8rFLQuYbnWdr
Iyvsrom81MjGlcm4gYRfpzQ/jcQQGI1bhul1pMDeFlH0k3Y7plyFRI9S+bl4Eri85q9dfQoVbzEC
AtasHvMXuuo3NbeQkgF/7Nmwr4zb84yAyUy5gop6DOlz8lezhgcRE0BxDJqfJjqA8SKo+9NTX9XW
ILk4s7U7HDCAAlervSmYpuios00iXp30nRJ1Hae73N4isH4IPpXuG+0eAM4wv1FFVlUXmru4g84k
/bLPaXRBPS4qu6xTpHEGVnQsXioRw/R7KjtZ9DMIJ5wRNdheqiXM6hw2L0K2/qedML5QIaZJwNEb
niaCI2+AsrKKkdc4GuQdsjDi7xJVdibixISlVl/KB4ss3BFihjnaFuhIgdwItTBk4Mfw5CjRNVEQ
QFATCLQrEq6azXybD6RTUt7nL3RAqrOfg2OFSqLt6OcIM69mU9i4g+7wyfe+VmLHdermOEa75Jf/
Y0cH0+wtZBb1bVW9sPOf12A8mdmdVlEU7nbGIRH3IWlcYzceY5IdFneBbf4HrhOkoMblSLDbyIb7
y6A70H0KokYrj4buZ8RSE4+aEnYNUfGxtgoIxB2S09hQf/5kvEwo6bN+9eSp9ViQz3oHqT0+w1tS
2byzdqIZKHuoF4UKCiZTDDGazSTHIhteh0xz+xUwGYj7Pr6GQCKW75ZOQlYRspthoJFtaotIEfHX
NxrmuSNkXQNOgjzddarvUjQyrkCtdZnjb0n1ULP7YqMMTpRPdAM7tX5Kms/uVX1I0SUSb9Svj1c2
VtOLnm35mnPANDsBv3zMsXWMcJmxMcqdhZDbBN/BhUiba+8THQDYdVALmhyk6htcrSw91supuyqE
HeC+1G8p74zhX6o/yElvu4rUudLg92Frwx/67OvPvLhL+kU02GnHP1OPc646BQmvXtuIcbAwPjrF
ZC8Cgt1Wmx3anCR2h2Tl4jt4qje9PKk/IxRFDNQyroRtTSYaBNzMlfCtIK0dgQ3fpm+sm5bQzu+j
6InVz/xKmoojIc9x/LGQIoKOlGV3z+6tsWiMBRi9UX/7k84xVm5xSmk8134x7FingEoRB5t/PSi5
JMvZIih481y+jeJfC56UONVktwZpS3pCXDhjpDsXMI2YT6lUBm9DhrXh9HG417eFK2Bdtacf670k
EMHlWT1hDAKHjG5r/RoXviPDv/V7+KpAEsGD5mGmlaxNfw9ws3yyYqqhqhJO7Gz8+0T7LdNTrlCX
gdaIAXtp/jldPfFzemc9Hc82jgDAZY/0u059/V/xRs7LzC/JeT3ZeQ/iTuG3pIaOpve/9gXqump6
0ICKv4hmZY4CClaf/GNhwWo7u3rFEty3exJibNEelLmjZY0GBzOP837E4fUqYFNZbKT+JHI6XHjY
TQysloB9XYESyG8Lrw9GFr4iFzJeAsx+3Lqjk4BhHglH4sU7RF+Ujeg66C+bRgPmbHV2s4eAavEG
bgaUEqXMrWCjYlLYWIcu6i7aK/Q5PDVoW1uT1T8ItlsU2PGxIbApHnjghfYrjvZck5sIyP42OrI8
LB0VXz8w7HJf0xVdf863adhpMaUgzspq77eswzH88ngwKonCLqJ/XsW6zvX8gCuGwSUBU8nUBIsH
iwWsrWWDF/LT+ggjd+1BAAyS0lRsw4Rq78DtsVTMEK8cvNkrRjt3BsvOHZ645amWfLd5ytA7SdG4
nWyTo9dFd462Oo1GBQmKN/QR5U146Ur+CnuYYJqBM5J6YGaIIzB4cCHnzELw9cT20o5HOb1ps1f9
wAEl0lbCbMKxXO5lqgp0bKS4aTbZcVj/ZLk6UkZawb4Cc7QxQVOvj4cwPmkiYTvAlz48TN8q7fPB
Fke0lhAPwpe0EY64lXBRDold/BTyQf2ET5amu0x3JZ6eaEu0HBtj/F0v9vLO7w7mbyK8GDvdD3oN
sL3mBR9aq/ml6S6Y9r9pOsym7QIJZK/VO0s94zdCPeBPTHlY5nX4ZqRHRDzq7U49gmeuGN3finei
VcQi8fGqnEgcNfWRYWONsLR+NFzUjqdDoftF9aaBOuD6O4bQqeOcA6ppOubNePJF0ZQzaFNa5bFd
j5+G8Fviie14vXByHwHh5SohshWLjMuAlV+iOUhrxrX/Yz8ESB0biZr9jbIvEY9vgj+IKp7W3wRM
tOv4da64sDXkCEiUveX1zvigB8yhmDBfC1s3A5134kmpnxJfYZG711Wpruabgl2XfZzkiBFnHrau
W4G7mioZHqt8hRkjS3r96AUXmuzWpppy14Grwe0dYIjk0b+JwU6HdhhzCfpozY9ZP+bTXsj3teZU
2XHmsqhhP+KZ/pJIhhp7Pp/kkzUZySaiSaDQqIFm+1Sj6f9KJGK4AsUUTZauQN1bpV5DvKg86ZV4
1+h5m+6F4k+SE/WbfN4j5ZzjeBej7Svql8TrUhuuenKY47PAydXN361CDX3/7EwFOWktNHDoyzEC
R0npsDoUp3G/dkc8FOWnht0ibDX2PqRA8430jtiYv4ovTBA6X084yqfwLyWGBRm92/MwVH/gXqrw
pP4iiRUIguT0V5rBRiRMwLSFSvWi4of6pdmoHl012iOy0i1B1nZdB3Ffn9mPbCrk/dxu7uOb9SfA
TG8voeUaj+Dc0olbHeO3snUhW5UsYq+WeQ6VjdrjON3wEBDg6ICztIeq84r6tvgQ1VPVl5dLmttK
9kLyUOzuA+yY1zTwW5Mn0oPmplQEWV3hMFBDhYEJ9GXuhN9oW7NP7K9giH3pZ1d6lfSDzhYhOazX
LHkXl689LGUQIb/xAgJjWxCYmF0qYhYeL82r+1Pa79k4mNqpkI5lc2g/CIWpWMbgFLBnCMGsb0ED
dPJrOX6K5gODf9TtZ4be7lN+XwKOp/QhW/tK40Z0SHoe0ccASyZ6bYbX9p2fRat+DKgh4l9+HdT1
1Q0UjU332DgaR7mLeTndkN5EgWWpt7yE2olYKIJ/x+pDfpZECy+4URmQjC8SL8qXEdwNmnAuGv11
wlvV74H5yY0vH5fMTjp4FycQsMJvlvFD/2sNl8djBe8JROSYJEN5Ly4nSBQbRT6ra0vwcp/Am1dv
anzLMQWZ0OD3Q3pSeMF2/BXyr9K8xOZLc57h0fCqUZiy+Nn4qXuCKuwgZ0A5VAiO38G/etG3mAFV
7Vhkh7rzK6HZSK/meqtAXz4Wxg8rQE4WGiSn5GjKR0PdkziMyxJbOFzffTOcJF4OXPRTgJ/NpWdZ
X7goxmjws+liTJd7F/hxzCOjf5T1+6TvJwpDEofmU6yKYCAU+UkeKeM0GvDxSZALvWJ6KaItcxN8
iWqwVz+C/DRZ1cavIQABw7awaQEZmN0IKoP6S3KbUgCWnZxOZCSadDd8DdaZiZmIFJ72kaDtgg8R
3oyNfzTH5WsRCbjoMSFjW1KvpXaQQVtiFEerCNufqst3sbwvscXPy/AeEe2TE38KD9ZC/ArtvXsv
UUbmS4Inrf9i44z+2rBOcUkYr2w2aZ/IO4yeZFliRb5KTbeprG31Sl6YeRnfJ6sQsOGfhvENsHvg
mtXtNbQVseY9kJ609Q5C1cSjwFWn/Bryuaow/dsZ/yOjinxkBG9Z55RfbXRVIfVTVWHM+wx7CkYC
BO1X69Uwtg2W0ZJDehc/eLAGkrcwcjhdZAqOmd3j4bMLv1lrAjvSzxbD4GI9DOk5VWfSUNo/A/wD
gSift9WwAIMTj+ofi9mSOyDEcEJDrNb5KuncHbvcy+514sI7JnXAnpeDRoq9gm84ttnpURcemCzm
MWl1XLsT7zIBqVmAYvMHqnVc+BOulNoaHHI/pXEjjyyTVOiOEoUTtOfIx5nGjTXF4y3VK3Fqajsw
ZDEcaidpZi6Tv5htZcNjWoHBFL4Xwt8iuiD5ae2lZqV8Mi3IyUVKzmrA34CKFQTE6TKFP4BGqA5o
pdfeulvBUWfYx7LOHdtIKL19ysR9AyCbQfkiRq/U3fNWfDHq1GkladtWT+ZAxTjU8xmWdoqBWZq/
V5EsieF5A9Faq0RpBy9RJ+/sNpWGW9SB0gYF8kHwXhLNmZ1YtBXJzWObuVB4oX9rw+y6ugXCkSGN
ZZ03fwzJkxeUGgF1nDHF8ZT0mzI45cEnraqYbSzDztrzoIAyYnv2PnLi8uzBdtIYzUCp1CdB3c8/
cgMf7JAK+4mZg7rV0AYAYT64RCzdeeKcxPagPVRlG/MBi9/EWikTnpvblO5K4kShBBnHrnJbBD7+
pL/LnN5EJGVROrayzWgexncUlyF8F6UzzR2DcqFEoZW45haf6FTI1+B1MOQj6us9wV4x2+ED3fRo
sU77hoQktxahJOCzhZ32MYhTBvH+ItL1jWEfSbS1q+JtQtssG+RUJWIwnZnCT1O8UyUKa/CULt1f
S2dgPpyqFYv4YL39wNNxrprrJOyM6inlPeVKFCaN3jiyTeorNy0+mmjXMLXQGutJQ7cZwdquPuaR
+nRhAWFRYergpV8oxrbmq1Ib9baou2NGgaHZPjUAXFbzJVsL5wVU9vzQYvjAPV3c1OCzCOKLIhW7
UFLsCn3ShM6+0c36Nie0dM+PVP0yNNNel9BiJeA6yU56R558jStjCTIbgoG/WkD4fF6HybveHUYJ
fKV0VQlIxkROwZR2QPnIrCxk/sOCRJr0ajT9Xwi8LZsvqvRVT2fqgo2Oe8HiC0PuZ4w9Futc61z2
u9AgpklDzijblUjcORb/hGjhWxb8ZHnvUcnuWPTLyVV6r+ZLpcDfDQx6nEqMipKNDLbRlTe9Vi9q
Pz5ncJGbNmm+9axnbTzfiLnyzHPVrvoew2/DAkqs898hqvy0iDIu39pbEqeUmEUZtwcqfSVd/xRD
7RWcE9fR9HXCTI/jRvXaSvYXuDKDiR06CnibgzHqmmNmrhn66JUtJgVMI0HaWVY/FEG8CmXg9lOX
HtR+ErdKX6KCILXVVfUj9sul74HdWCb1UOOoyC5LO/m1h8aYJR0ef4qIWAYUEX3IAyPkbTbb3doS
HDBHkmdJNynWp0yODkDorsI4uAJmdq3J4Ym03oinIkSuF7tDz1OsfeOJoYgbwgCbqp8xOuVixdcu
dYg01ZySMKbq3J0b+MD7AoosERFCwFlTbCbE9ixPd/FqLD/q3Z6zC5CIE+BansVbZNjBdyiJx341
6cJCYHmLfNr6lUo14oXaFUlCxoQBsWxHup3m7iuZNGeBxyDDMLKb4qtns0J2ULsW4lkYH8bwogsf
o3DJBK9IaaO5sbuv9UtkHrLB6fFBrWycHZeNqnxZ5ms535fEjZPKXtpnG/gpdvQJDHn+Rd0TpqW9
TGCMvk/YcuU95R5Y6oNfShb8etarmBhoUWKRIqTXmOtYKrrQTjClvbfI2hPNrYecNat2UbRDofp8
j3um4vUv5k1smZQY1P5jth5Nf8+SYVeojwYZbfKU2tXnQ2t+td3bIjggZ2KBf9wDMO9YdBJTBMvw
jzA9A8Eu6hFw/41HDT84Vi7xx8Lla/oiLDKOzXYERuYuw9biv1vKMaBv1Uh8vbZzvJ7Qod36i56+
ByvMaENJ82f9B/rlXr2zAwIerZ/qyhNGT71htESA8eEA/ekncT9d9P1418QN9/bPJNnSu+4SrJ72
5Svsxczv3PhtvmmPypeO6IhXoFp2/8HcxPdY/6Cd5z14lgeyCea2/sYZaM/gKeiutNMDGNnv9MR6
5wGr5426d088ABF3yj88RTYzC9aKy/hqKFuZAXiLl6j9i1onYrijaymnL9Uu/9BO0HUXQotb7BKf
UD8pubTu8UlSTzmIguQwfOvIfq75k3wpJ4J929Eu7rlNh4JjrNMiJMFb5yin3o6v1T37HA/cE10i
A07yCJ7pTjlgltr3ryRfhIuJ4rmvT2jBL+pvbSszWREOxeWeHnkkbAy3trlBFjrOJ+kIKm9LV1G8
oUEeodhTqZaaDsV3DIDnib5sPtnggJZHkAi/8+/G5pR9CFfjt3mn8rPzxX9wjnk9alvC9z6Jn4e2
Q0N6S27E4ohQnzsbsKBbVXtmL6J6xo7Srzl48GMyKAVfjL2HHGkDR+RVvYCRbF3txvhHh0oB8h9O
3U/4ND7Zgm4J5r9ED9Nuiwt1RvvcBwb3Fz7j2Z3fZbfx+JK55Un0KwdKeF49ETeRaINLfR2Po2tu
TEYK3bX24+90QuOGXMp7wetO5UeMHx6X4WGMHErHCk7aje6We9q8bb6h/bY611eCFlcdcka9xVjp
GwfqTDSnOQoPZjL+WcttupXOK1rih09bW+XX4GG+c8wfu5P5U50XwFC0kGxoubOtl+QssYFEP9gE
7GMc7USR5EX4RFXQKISjheWGSInusmaOjw2MbQfRGXAH3pOFj8ojDel0R8XGnRnZxBa3ltu/5LuF
umeveKtt5EZSs+WRmlKdW8J5fl2YqxFFGcHt9hzf6eBxGC5f6x8d8cNFQXujo/FneS93ojc60Yf+
N3+12/rEKoKtV3UQXoVT6Oif0wUJxpk/YyfeRT8wfb3FxnTmMppL+9rXD9mpPNSEhTZ8IHtYW3vj
XO7y18HPbA5fj2GKv+mWth6P6xbSXPLNd/RMGY6d3JbExqwt70KO6GP4lJwGb+eWNm0fEzLbdbYr
/yY+cCf77e/0XzoyAmn9tbxPR+BZLC0/TfvHvCgehs/d6kJzFse6Ka+yu1bC4B564MlH5NjUXFO3
xBpVX7tHvnnD5be8s/iG9/auvCuP8MxjWt8JxIPTVXYx7Zc7aJaKq9jSge8GptV9ck79xpk2mo1J
APORW7jRA8LXjgpLJ7KjPyYudots8vaCFz7zZ/bKH3QX9yYvJs3NXO06e+2u3vFtPlXvxrHwkTtO
3Yf1y8scFXE2tlRbu9UvArzdPCa/euRb8xk6ADWgSGOA5sb2YvqU0/+tjQXb2LEc+tTiDaObi1hE
UMjjKwzx9dxc6nvsBDaTIlM2VkaMEL09/oxXyxl2hgOW5rfcEZB6r548WGjI/Wa6Ssh0x8xPz8SE
XO0bVNIBOXEX+BilsGVvUD51p3fCdT+7a+ttuhvXmLS/EK/hOZbIbp8m2REcPicWodj93rPPZnMt
Hho9nHboMWtQD4dEWF2Jv4zHaKdz/fkllJLQXWrzPHPSM6myI/o0+OXgTCJHLQ6VX9buqlrth7d2
OBnDK81iKLyI7cETrSPeT4f4X+mRyf4MT6R3gSLfGZ5NW7wgy3PV4hd+ZN/dQfUNY9Mcgh3/Wsi6
J+GGPMzFmf4LnOjsFrbjLtvxo2v/5NGVZRbbBI9xft1ELi/fBHiN2Jn4PM6sPc7AM/nQH4sb72pP
cCpkSIb9g+4HPqUXoUdvGMcKuJZ2B31o2ZNkb19T2eNwMN45TrmxTWBA8HtpNru7/qXniyY4mKBk
1VH34p5MPc0Y2LZ4DdFiR6A4RIP1h4N251krDqEv4e9y8W2IwJK43yEk/fFxQpsIIwda075whn8C
avGwG5GJpW3moRqvfiV7tnN7qhHLNpEDT+ubh3zLwbYZvq1thpD9VT5N6M/76bW9GnvaE2ML68s2
vSutU/kNl2BMRNscFqp+0g2H7vILSXgsu7zy5CeO+R10aMDe9WmVADk9WA+r2661oYREPLyIt478
UCgI2bCAc5cdnuX0BVkZYZRZ2Qu/eCkieL+X5+o6PdpPnfIL/pVMR+bXCBsVUeck+8FRIE6Egf27
eJMOyWNENt6OfB9kvvo+gYoPrtj9sCW0b/31v1waSbvLyLbdDncS8rvNwdDS5uFx8Y2x1BDB9/EO
ebWyMyR3SpzM09ayhDMvOR6ZfXMbzhwZ6Ie+bHefXJf4pk6P6mqxt/jSJJZgG5mJov8as83s4ELN
rvmrug9DF2dDgkWTkPBrtP6hdyqlcnUPbpTrK9rapriU1B6cxpdyi3PuJVA22rm4RBf92r7kJ3Zu
rBXzF/Zd2F+m2uN9iswnXuOjkdnc++7dfXLCLcpV5Kkeus0H9hW/PuIKJgnkiS7+H82ed/m1YMm8
tXwecRcaMn5SF1r1MG0rb/JS0Rbf+gM5y3kdmjY0mjARvGT73i+fw42r7rPnOKRalIPvVXLeOGnu
i1sdlUvE3siVeG0uu5HZcZvyWCwsV2Tq5DfVr/UGkCWI9jO2rFt+N0A50aye2u2NQx7KzwUZcNMx
dMyUQ29jRJZwy73XQzNdjryd0YZ+GNa2wg5cauCxeuZcKU/UUa9Ht4LS8MJ84yDq8MoTPL4Pe80z
f2B3HdcSF7J6z+ls/pI/w7c1Q2s8Gvfom5eD5qj0Cm3SA1hquztkLrgUfDRMuZ9wC11lz/VLNpk5
IPSxfL9WXm6rWJF3PAjLC9IAZB6YgmzOKBl5xj6FSTvu0rFNLJP38cFiWtmWioMikKOhAw/ZWDSB
beqD6BEqcDkJI0+4di9k3vGpYaAg2ABaUGKjvgFSL72F68jBq8wnwbyT6DA+BfjONylvPird8heo
O5vR5vfvPTg1N+D/X/N6dDYXcpwH6EJ4IpkxIJpteAghdPEZudOOF0hOT8zadMu9ge0qYlTwQ8sN
zklJ8tvf+L1YPPUb0I/AS2HJvgMkwxXLyTYU429+E2d+W9bv6YH9r0H9q+GgYxpM7Gj0zcHqnQgD
isjWwB4mbzKOCNdAegdO1bcs8qHys0Vk4RT3mO3shBfSy8jqZNecUYu7wqMseH5foOOyhs/t4U/6
K/k+PzElwk6BREDQoeLNy4Vsu+YCqNCmRCm6LqjafDUktkdrL2+fbmkjutPHq78zdtbJkYpkOjd6
alJv2P85joavgPmbdPs7UOW42k8s4snYG8qDlL5K0SrcT8N8F1s/xiAdcZ9XMibrfM8D3SCszUG5
78kVKRLkxZxjUqajy5z8pkGnYn+lVcYG9by4R9YJbaQc0aqJcLBAATKkTdKWLlYtPI/FPRg9/msW
fw/FDz75mYrN4k+KmCZLm6hQJZ8MlQzdhv/rjDG2Vl7hURJRPSbZNW7P7XSO51u5vKPtbLNiFwt/
qYbJzAHvKgywkAXPrDmg2LNhCWeRU79ZLWlzdhEaNdeUrGmmq7HRlubqZ+n6lwESQd4+AoRhNcRo
kMEJkXIvhbJV073ZC3+rw6W25kc46TDKpE0Oo2xghYhPDTlVfY8yUhDLVWYmandjw3WLrE53HlgI
Ug7klWLzIVKWt7HSKSJTk+mIVwRElBGfo2YlP7No7Eux+rSU+nNZEOwaK8evhPMwl+jMJnx0iMR2
r4idJ6+yKQ6ZUKYrYDbpXTXpIp/RT1uLRFU7LBo+CUwmllCdlRaI4pzi0xR75Vc04H4ZkyK44E/v
IJO27SR7cKT4ksa9cKYwU/nLFH51klXnAu5oXk+/gggkUYhJE0TBu1m1b4VI+bLQvQwBtaytRpg0
kktIJxIkinw4JrSFVrQlxQoOV01r8CvG+peRs/ItzdErcXhtJnUB+jR3HHQmLgdlzJ0east/js5j
uXEkCoJfhAgADXulA72TKHdBiJKm4b3/+k3sZU8zsxIJdD9TleUHgf1tVWzF1DFuV2SZZauys158
QjVAmXTcCbjHzIaSrMUFMmLJNGrzqfT1PAHVEH0SLRT214TPHhM/Eab9XlWVW2RxS+GO27Yjxq1q
GlGc+FzHjh/tJ3SuQ+4QUOncYiN5pjrTED8WXx35kErU3MxiPEygiqxIMvwzfYSg1jggleQMyPG8
nZPAKg6OFYDG62qir0PWVq67j4lQ8yvnGeH11QhQGbTuzxD9e6x10JxVhrmR8gKQf+/WTGZSADAz
7mdAYjS/fx1ya8nySaL3SKYSbiNz7OCrNjEMT0CEG1XbDea/go+pDv91Eo48F7rSzsgJZv7mS94k
ZOZKzqjmEhjcmDkQzoQLl4cqYjMWNyazl+to0r9b2iLRxa4Pv4QkG6kstp3bQdr8bMkbC82nSkhM
M7jbfjARtoJngPgVTjQZ7DqlehXKV+pwFTbKXoXXE9cuskgf03uJT+A3chgTYIkY2XTENZutcubI
Yicz+Spxwo+6A0zL4b2EfWLavB65hw6bIPYQwiGNWJuvsTFCebFoG9nlN8l9ZD2JMBKlPxNgpjjI
wFww2AYaS7uaVl1E5J4tl0m8teRfkXCERwqncPkSjwMlzzktne04HXJto7H9LlSUSMwMil2EJ0Nl
dyz994ojRWeLErE9UVJmWOY3UKJH6c8AOhfAnV/+E07EhzDhPdDz0ivK9mLHUGTKUORLJMwfZRKx
FXEunG2nehi31aicemLosb5Fx1QpL8JSVo3eHKK6Xmpm8KIPiEa5LCXpZmkafIym/oYqEunE8F5o
7Rf2YY5uaovEeW9KHNzZ/6FSbBu4Axh33xKD3OIeBANY2kOGRarOVBKn8U8Ph3iEiOjsfGoSH/yg
35oURYesOkMTNrLXCWK42yUbA/onaiJL/o70RMp8SqA5TQL323bKb5sXsLV/JDYhE/oDoX3n0IC0
RWWDbJG4rZPm8/53MQF9FJBBeU7Ka8kPkJgvFUGYKP5pigHYGuYV51TaIFxhpR0rnwO+InCo2Gd2
Vsx3yF56MqZrN/N0IdxOFMcEeTOCxSJJisuiCOylrZD23JVE5DEVy+mQI21b2ihSrK20sO9BXjSz
U4Ufj54ja9/AxW3yQkDp2fk0N7749VP3YCE6UK2TRiOSsG6bWhKMf5IcTzGnQP4205Aq2rZ46JYS
/WE8tJzAVOfVWUWkFxKfrWmfEVdrU3H3poza3HluKx+FmK/FO1ggJRKrMv0SrAaoxNJHV0OroMVl
NGh1bFwvaoeWoiRFnfq5+zQDLN/NQ2VrYJNW3ao8scGOdBt2iaA7LyNdRnbs6doEo2heXz1gJZoK
QmU+Ne45BUWyJvYpq6vEeotiJBqcLXH/p1vgk83LvJgtUJvOCeTYhel1ZclkImG40rzGWEQUilvF
br90sKFKny6FRiGRwKBm3zG8ZME+GfJXjbhF39W3UY+wIOdrEaxL8P/vc/hUdfStMT1kFKYHPyrg
XDu69ZQMg9mhtz8pzKAgLzAL3wm6OjuvLjUExkFmGODAQLJoHPLr2EV4hZ765GnI4hT5GQqghc3Z
aeBWtCc4rWu1hC3mfCSDXGFMAJdh8t6NDKzicsL2TH6Zii3OKBXwAwxVi3ln4nfrpiJNtJt2pc2N
wzKxfUmj6tqP6FAxhBQy+HIMyifFeteNFs9agbjCDE8x9WPX6njh8EudibbjNFLgBs6yfom/LF41
vcaSP+uh8OjymBc0PFiV0eaG0SEfnH0R92+a7n6CDvDC1JkWboptOk8ZqQTIx7LwLTYyaGfYMcF2
s5TE5LGNYh/28kfZE99g2gQiB9ukGI8gOV6MbPxpw+JpmGKnZZzNsLkXMB0PdtGpq95tXisb5xpW
NkOW70FcPXufdlI3w41KfZkDMGnoFqb+K0b1MDNZMxImyEkgqUHN6rVJPmLB+AhsByKO6gpUgHza
VxdlEKbdewMZqwiYuEZ1iBT3SEgYEpjZEmQBN9QEbM0fOqBK0NNVIUB6aEWYZs/dlPH2Ps3gXyWM
U8R6t8Ax7w4mrlfKMBj7TfEJkBZpWrkCXEBfvOq5RDizMh4iPyJZYGuTYpQ4PxNIKlW8Dgli0YbT
io6jRPeB97G5G3yAcjM2e+QauDuIBSbpomk3hXOb2hdL3EP/LyCGiwsNeCbLVhNz/o55LbjfQWL0
R5gFElBjo8O6b2/wXs752gDW9rHrESDvIz9i7BVdStzA5ofqoj3yAPQtaiq4gZIWteh0gcHBZwpG
y+8yqi6WBtHr5Jwj4yKZOFMx6QPc6MvIHmly32ES+QIsEeHIc6x8P7zmEjBB6lJ/LNsR9OeVlDWq
lFVXIEve1/4xcz2SFvBQ5Owa0doOrxmHbsY60tinH1a6B3PfF8fYhUO7DLj+p2dl/U7FPgPESle/
KRkfopDQGR5/oy1ogj0di62/DTAGzaVSbgzzErMTYJ9geQYwGQecFW+WZXkKv6eUK0f8htD10Zhq
HktDoyX3IF7H7dEXR4K+17Z+MPMHUQSLJidYwD0Yyntl3OMRk/9WawgvOgCS7et/OkPcLCXUEeVL
YKF8hZuU8fiwcIFF5XIbNxPstHgG0rpzterz3ZhLbTh0yhemy5m9PG56PkQOzBEtrtlvER9N1JUl
RQ8ruoDVAYd48VMi1KSjnOgS8i2NTA1TLfHTVZZfNFYH8TEMtjrNU0q+KeGLeLsx1nzXgAsr5q5u
i+HWWBFcvMIwtuirc50YS1omdsrK8NcHlP7+OZR4kueKBPEN0bYWzwJcjmEjp3Wqv6bQWA81PwaF
Or0dOJQF+jyxQ2nIM92OvHmM/Oq1Mpx782D3B9Wc8aQgkalq0jexU/9FX6BN/BsqYCNAcwMnbGfs
g9P0EaIOOmPncWPcU2c8HeMZbo/OhBpVBTLIchtPW4A71hYXVUkPzQg+ha/E7JePhx/b8KYrUuPY
Q+TY7hFjU1raK+dfus/eMXUQLYqKDwJAtO6Ke/80V7GFRG5t19tGe+PnQQOE2JTTQaeK+MI77YQe
0VZYGByJNWFR/2aIXlZ0spbHH2GQ5vAxMnkFnzntauhl+KbxCJH6tKhczy+WqbLGzUBk3SkhOQCP
eL0cP+W1PWs/1cX5BcvOIvkRnvh2lFuO2DC7EN52s/4VLaRp5r/BHwImgqaOaDIRR0wXsB7NLr0J
rlkP25G71rzhA/6tudKuGsxKZhRHJN+MhMcJyfwXO++p2nVUO1nypSiX1FkZ6bpo16bpEZY6IeIn
k/5fTwiB+pnFe10/Jjll4MJW9zO1inJ5MZx0fGxLl30NscAprDmP1blcTUgImKcwNP4iVbv4RDTY
KGvSlFEIuYtZPjCsAKJryndKOCF48XJB1JMEF7nhkJXplhhBeON7TtMZQLqfne3nCq4j6tJ1/hEo
6zA+ZvLUmJsq3keZpyjXSr0Qb84wIuZk8j2kWlC/Gna/0DPehs+5QmFll+xA9On0JCqFI0HXZ8zV
aDtzEg4cz/kS5l1wKJ7VEXUKAaggBdfulsRpCsqIUAnP+hdIj/eEBQoEW5YRwdV8ISJZLgl88LSP
Wfj9w/7H+eue2lHZFStmSAlOa4boDJTkR3wJ//k3eq76H9W+gxbfILdiSQpm7jHwhszBV91Hi/oP
4SadGvF+GAWtndg3T0GYNhS/aONry1Qg0OUYQV+igOD6ad84MeO9yYrhWVK+kLF+n6ih4xWgo131
Wf5xO5qM75/BN1GaHqKqW/BIIfT/C7bBrdzUv626QNILS/2q3v0LIFqIuGfUEwzpys9xK3YO8r01
8Y3qLdpmBO8u+WnsdboLKYuxi8k1rZF563fZo/t2DmSNMRF3UXosEAJyrhA6Q3L18LQu9U6ecBhQ
ujqk4fHPnzU+txOLOvcurs4jmKmF7AO0W4yhdCm3YstfQAFTzkNTMhiJCqWYpRHz9Iv4gPD2xmSF
//t01LbTHYGd856/Vqf0r+fq8kyMEEzvYYv+wOZ7ZIdmTYu3xWFMfPBTsnDLILH3i2bNR/E1PKSn
nLRT/7TcVfTFN6q9uK/wvK18BxfgyKvqX+sNdUV4IJ7vRhUSfDd3+inXWrbvA/NXjoTpkbD1HDH3
rI2tj5BUHOKHzd1K484DwLNonIz9QKuGiQLn8pqSO+EAXfGOdj8o0ZgzkKcBf9Bnubk1SDTYO9c+
PJrTkhjETbK3r/62ZX1V7qvX4pKe+N0PbAxqDg50rheezghyRr7AhMMpih4VVfeF2PNd+AzeMMHO
0lP/k2WOjvJ7Px7DCysEZRkc6mlV/4ASg9x/ar6tp4IQlOvik0SnaVs8GSkj4xLVRvOy7/4Dd3GA
xLhc57fqd4Y0713cZthOrsNsClwgwA5PCRlnULL9U/BbbOxzc3GuSgzwask2rB43JLLyyDM3Bww4
2SslfBVUacyqfvtnzMHFUcu8neiKR4BWf9GSbUskto+SzcNOo8G+WYSAaZ09s1OmrRZjxsKjUBXj
SuZ39FhF9prODw4jjkUx3puYNnELoWJFAi4JSuV4hEoT9s5CMPUHT4YFv9VuSbes8NYERGF1Alm1
57pbBL6xe7c6r6h++nDDhkKWGxUFwoPY60VgcBTvY+eRFn+Q6/xiwDcBVGuDYmdyPIAxqy78gVYb
lRuz5+tOVsSfz+41JjEscuOViTupPVvBXzerVSCXfslpZwSXmQjcKYjpZt20Z9Unk4DvDEUppRXj
c/dV7V6E9oDAbqQnP/Ha5EPLOCM4DINTDWcbgly3S61LiEug5dYcqnvZRpQjK42hNROyhdGa66FV
GTXhVmMXxP5mNJAW/4Pe69llucKNPeRsoTpKR0a5RXzFLStZ7OkaUUUtRjoUIqwBk7uvFFRDJ8N+
h/6AhPOkuPeqjc4tkX5a89DEK8i5mNloljH+YDbR4OoQdGWKH6DTWHfyBzBLNhxstV6lol/lpFX0
FerikS5blPgRtGLZ/tGW2Yk30s1Vnlli5d6FjUf80PBOpAB3rqRaQ82NMWfNVDt8OjlisA9H2yo1
DPS1Pq4rBplzjgHvgPWtmq8ZRmbfa6nE66sRbZFMJSo3evrS3rpnbG0pxAd1HbLCYuvWDFD4SDdi
ESFPfnlwuYyd6phrN21CasrCbwau4cGzBKdnDowduXbIygskOTmtwcjRl/m/E8kPgZGuen5R7OKc
lSymSAEn5nmf1p8CUrqZrIpwWoOG9xqHPtzOtqpLnhNZnAn6haZ4ympfMLdtz4pxFRAhkPlW2cr/
mX0XP2O6Ybb3gx8VmDm3tbmjK/Q1r/4ajviBIH5jlEOakadoSrzm5r4isPeZnc0TE08gqg5Xyq7a
qCSyvLG65oUr/ykfxCtktwxvFgQD54UqNflyrRUv/ciyiobxiugRsw0/eLQLeOyY5v7xirPNeRnI
HH3QqwBSYTaJbYlcmNmotZCn+pjc2n30kDjyKOMO1FLIwMpd47VbRoyhIFAbzPiuHnEBQ3RAUWG/
De/YT9KdchcMxPH6PKS+cr8klsTbvC/fFh5V+HBWt+bKuOE97JQFVxoYC3yVnrXPD8aeRQu2hXVr
eirBNud24390HjrNAdjUizyw6kKkmFFB4myYdb7sDSYKgezACgoU5F6+5e/oleJngdvHkovhDxUB
Rn9tBaCHLsNfMDCKw6V6S4+IzOof9nbpp8Fm5Nq8dV5ymnPLkKwxonEWpKX5a1RiCHRbtgkH59z8
dPA9z87a8HR1i6q7xvW7iB6EX3BtEPdUc+1/lx5GewxCF2bNrEsr3Ojjsriiq9kVXC5vnHETz/qN
RE0wThE6dM9aQwFF4MWVtK+32RFOQv3kebA948X6SU+zQRISXItwQ3/S/kXGxj1l2br/YBTQLKyb
+CSd4c5zv+FEDztMV3ge5nUO+r19zlxlrZ86L0Rxt5DobuGnr/oPOPdIgj3/4OSr5Kgco9fxJNsV
T1a+boal/6DkvxWgKy7N2d/IK6xIGsldfXZgbizLF+MUc/8/i3OI5nkZ3lgPxkdzT4YcBkt8i5cO
iMMnaR9QiDasqpRtyWZ+of9jG0724M5fIb65RVetOXQvKgH2y/aIGVF5xKf/P4RPnc6a0mN6H3bB
pcVjuG72wQ+jKNbnxi3ZjozAl/V+6gGeLmusG4xK4ivVZ/MwiRcCJ03J84jEAWQHxGtRYFLwWofV
8iZ44OOM/rpbck626HMZE0AWK3kNu/EmcvPaGAT/MeoJKA1NqIB56ZydafJizOERXoZQflrwbPrS
OKooEnxH80Q8PErjFPq3ulA24fyHS7aNJv1h6G90eg47j48KvCpHIiQXIAtR7jntmw4Qcsx3Olbu
DhpHQ+k4dCxQO0mhDxW3F9XZ0e03RyYbv0BKEdPOQkfLN0nAxbqoriUtFLCseflpOeuC0SM6jmDf
46eEtoun0NYSNgKfVkSQBw9dtKlUxLbHkAejX/eQ6dAUpR9BvpXmuU1sPAkckLRVNaEjq/ZuO55u
3CLEWUG66Wj9JnwA7oUmMk7XId2RyfW2GjO5iYu3vGL0W+yreq8qNEcHaFCi3gXtWq0f2O8LfWky
n4OLovA4FSunVPDHA2DexuEey0BvMsm+qwa4BjIpLl1ycQoiS7pzUO4HlUHFfrQw6YHAXuoPBNZU
3bN0VVsC7KgA1tM7God02OUzPO0WoutCxAjM3B9ol+ydYnvgGNeFv5+DX2qJothDWg1wgEjXkRUA
vS4z2jpjV4A4Fxf1EmRF4nvZtMFQvyFgFGrnhz8yxtxQRNJIYeRj8KBTILmEZx6ROBvx7GqZ5hxs
tvGOe64nqMoLU35L7Yapp2TZmqaEZhwMCnjXG5g4ILRhStJXzyQ6KgJPIPYqUd4w7RfgHPr+EaOg
I4witjahunWJd3Uisg62NgjcTesyDtIE6lIR67+tO5IU0axCB9BvFhhePGccsE2AhK4gjkmp3fPy
RH7GskVi7busdYZUsF8JCXCdV75G8FNplrnyNZ31DHzbEJyBVlr8okb5HSaNTq5p3fy0/VQ8KwWU
vlSk+5sQO/B0/bza9T1vRdS78TXXa8IyYuMhqzHcdS2x1LYtwRdYtY9almXvGBV/0TgamNo7ExiU
IUFOj1TmtilJASsNE6NXkeYfROT4njqQAFblY4mtCUboHBHubgKiGF7qgQVkWFTa75C2FXm+LcF1
GgViqxrdRpclEpgQC1cSq0TM2a3z2jQjhvsclIhWhs11SHPOu1RpJfPMhkgITdeNo532sl+ENupq
sOLuritzIPhTHkCYdxHaCJv2yx94FsxGkFMbquPENp7jv9Un5S1NtXm6lUNyYwhoY71O2uAjjrqU
fMW+fmuiSqVnHG1nIwhoW9t94lyi0kwhJyU2tnEDRHxtO19hnXDL2Eah7sKUJMPAChnkFZlGFKxj
1tSiSRZHzqFpc2ZkZq5fKqtBsATgmDEt0yruUYchkz6Et8h3k2siCAmxNKHkSwnvjq1XbWyJKmcD
0EoszQNJPn0Ij36ItOxFTTsmBz0DOdnioW1mdKQeN+OucAMoTub4AJQ8hFxqHYCKNM1f2yG0acg0
eqkxZrRB3EF5CBqh8kO1Wf6hJzH4WzOu8ckLo0MtmI33XCtQ+KsggxlUZ9mPInkkERcMAf+AOlOX
BlOpSy83XPsZDmNylX2D62YsIEHrUUxNUqgu1fVoRy+NldBmFYJ4DyAeavlVmcpsijTsbQ1V3s1V
qgStcCkaEkF/wn9wnsRNyrlblj0OR7/dgUJxcKqzhnqrZakweEyA5elOi9l3wueYJpZ1GrM6fEyS
+MdkiH99tf8ZS5an0mjEC2lQTOerPFqJvL2LoNMPk++0Cn7KokxXpOT0aMsjTosstmaKH6mon5nB
em3SSOutogYww6Dwu1IeRrm6HXWtrPchgQRHyJKcVlEENpX2Jx4ZIOh5snYch6vUEAz/gpo9FVxD
/aqYhX/L8oJ5XzmV4z3gSV7XakNKaIMT2Z8AI7GvBTjYs1oERf3Od8dGRgVpvUsUICdMj8WGzFJ/
VTtZdA0K1ycRNAH/lI2SeL3uWRpsVOAHsnbN3WZTxBOqL1A2A5Fnr2oIPTb2IcTz+FdAVuakQrNW
z91Yh5dKAnOw895l4h4T6aFbGenQI1MHWYvpVOZjMsdoE5tDouNRgYuMKcydPej9EB86lW/eHS3x
7Gste2q+JC9es5i6YUghmbcsZj21myRbwoa4Hq0O2XKrEAynclBcCWSXZ1tN+lMf2do+hYGPuRQT
nhHWvaf4ZY0ek9dNmE6/Lyxy4WrL6Q6iUtozEXvNq1OLHN1KqNsH1+1bdPcjnkI4WChfqFV9nZA1
JncmoBoQUiS/Aa0TfqEzDDT8j1EDmqQOGgMIm55as2OHxDFr/jNkJD1RKcBT4MW+aWT8LfUeHAQZ
SYzUepdkxXAUyCgJ4qh2NWt5ALpRcnebcHiBHle7XI4tD1CFgKTIcwqGNpqtOkWg7zpyw1HtkV1t
63V+b4pcntUJ7YzPZng1sEG7cwNoXteCfYfdS7pI22m7Tg/RXYGjNfaJFfYbGXfGKSsG43swdOSb
ro2vup/kOkvH/hlVI091Hvg2c+uqQ4YnHOrO3J7unZiqk9WOEGXHDI1UbMa0Va22dZracZBpoAMx
yzo9l0kOuHyU8BuKZDaa9SmWVU2pklPaD0yYcFOCkwEaGW3TEqne1MN3DA2DyIRChR4WGvIzzUfG
qIP+EQyJv44J8lqP6oiKxe+w7yZBWGISRjjfCQNSRgcvoqlqOHxSl3uOTgaJ2QhtaVE2MsYVPUVw
oJSOItEFYuHrc5RgXAg0hoF7zQOloG0J0/5emhLlWm9wcjYJUY99TIwZlwSFYMXItht9B4ldkIew
vklsALVYMK4rE+Uiis5iZ08OuogbZAgoSMZBJn9VE+bxBshWvw2sFOZHTo6bWeTBTVEtNL0WyXG2
4Q+0Og3sF64QCfpqyI13mEYzlsZymAY1UTGs9S6IT4MVuKhqEla9g1tYB6rcArNznlyoYdhe1qQJ
d7rJPsSKYaHJzmQRGfc6Cx3qpfY6ampiQ5Cva88N6mZTJyquwRQyQNoR87iE7Q5xwB7ZVS4AONHl
KTHYmy6IaJWh/qKOjhWkNWFlIRH09dLrBdbbtgL0hbQhB0zANCZCZ3X0K4l0rZfS6+Ou8MoKMi8h
Agqn1IjcTx9Yoboxb6VMsBj1xYT3HAlLyKgtdYKTA9F5nfYCa0An62PWtVjG87o4QsDm1ZxI4yXX
vFe/k9y/w9+KH8K3jR/C25sPoO/BTlXg9Acm9bekJPB8De1Rqbb8XeGwNHTNAAd/QiACHj740gut
Bgi3iEmrChZVrpcQW9vgUUWZifEl6MuDVrnBm+7Lfz06qLk0w5+YJPzp0mV9JsP+szHMUfFs0dOp
WyxQRlJ9Ehz7FmMyKZ9RG2YbGUWhp5E2s4lshwlxVEHm0tXOfRDN5O4rUX05ZuMeSReVW6MLuqNh
hfiwWpdlCRMRS/qPsJwcxi6OSwJpIxzMbEOKtqDrNX2lDdWsdHRdPum8GbujKKLuV695V5ellhBj
M6AH+UNkFa3dwv6KArNctX0POk3tTLppjpezCCc33/qwkHACxuRRNh1bHxVcUhTg6GpoMIwVai8u
OmoPFoQ6HsW2LdKjP4l6YxS5es1z2HMs98LE011iKCcJgTdxEhae6UDyxNKvNN2LApaeeh04O0Zs
tkHIm4Z4U5pJt6sHExNNgaQ8j9L2MqBBWlgFSZE83v0N2LB+K/Wm9WyZRXu76xllRD2tSBVMj6Io
Ul6MNOoxb/UjsnCEnW3ekAPrxiH5GJG/Vg3TXVvQxoH+6crRd4GRZJEfbGvTdq5RxkIM+lW+GYBK
b/ju5w1C3Hxp1tACx5DmdgoZlOiO2bPFyZTDZMCssMacD360rB/CqPI3I8nhY2WD8c+ISnEmoiv1
UO0kX/XARCgxZHfigtY9rQZo5SRxtyr6Kt27fZ14U903r1YyIjoOhmZpgkFF5zS4J9XW4n1q1PFB
K1iq2m3P2IZU8prie5g2gdShFGPPfLd6fHo+8XRLHo/uZdL679LsMTmprfaE2RrtLWFqe7Oa2xyD
3wtMnP1UTOaBpe4gFZ0sXRKp7dZrWZG4VOqAZioFPIaIjXLVm7pF9kw5twI68dPoGpdRrmhgxHr/
wvGBCCVCo4zdFTVERArjEMXKQx2Ei3atTt67mJjBWHOUw6DH2W2CCLgkxeJFIoo5NGoQrIWI5TYe
beWgEuG6qUedlrpMLOO9dYPgg2jX4TVBpOYpjmM/g3AkJ1y6/pZXEi6tKPiqugEVbjOk49YtRv8P
pqN2sap5ye1mLSChMt47yGI3o93ZTNgLun3GAq9ZZZIdqIuelYPeGjzJ5TBwrbDJH7OICz0oOuPp
ysi6ZJPJax6wGyfPk84XS6NycfOqJrYphQE4pQ6SVdRgqjLRPFrQXsGh1Ox5VBkkLBqrSrlnJmB+
pBixva5dJoHoaPrD0Ooj6FtzRk+KAS0FfmXXLJtDUKJLjczQ31tK/TYGY3HqZTjQ9tuTDWs76HZZ
AkItCMBXqprRb2C566RYJpRRY5/9ULTt0VYScZdtK9leSRDrva4KQaW35eDcSDQb4VBkv11WKeve
npzfOEukp4IWPVRBr+2ZmbxYvpLcldYctl2S0wZr3Oi3sHHTZx/FDZNSF01VQcNaMsVt/qqgCRDs
2g6T+DoPPyo7gr1AI/zN2QJ8RPWzs08X9s6jM61svlJMDkaPssyYbTNG2u0JoSyOEYkBq4Ym5UMk
uX0Y8pBVPoX9iKi3AGPkjvhUi25eizjaPNprqZ7Ye1jWtTTL6DWg5Wp5FjdmEwY4nzX/1Y/wRSiG
b5C9qxeXSVP03dCm8mwULuuqSK2AGKkQPQY5HfxJY55FaCeYjih9dwx1Mtl/qsM9aPLhw3JoUywx
5V5f4nxrjRmoMgqNOZsh3yfLIgGnI2odFDaruEJhPRZqyCB9nUlbWRsbwGsYkxxL21ZGTmiYpgZ/
0g9JCgtrMECiav7xtQuaLahVZSVY/9ltwuyljHG8uwyhS+IsloFjkp5qGRIhWlZ+GLUSbyN1Mgjh
llyXhTn9KFo2vtYlK9JMFEDMzXy6ZRbcfnzWTWciUFUByQxTxzrUyoF2aX49viSpbu+L1tWvXJxn
vTCHf06c+icHZi6z8VFFw0vZIsaW1f8QIwzfUBskG4ZbRIqGGkZ5tOPJnWesRiA//Q0JYi9AvhhV
J7JA9CnAJIF89piH7ni3nJQVpJoFpN4A6+ha3z75XWh8pEOfHaJeC0622mnbKC+QaUbpHE5AZWCu
nJHk1p6M+rXd2tVBFS2HQIPqU+T8hpU5Vp/OUEbAWmcJsen7OJQFIF9OZMYGIwwQJv6KY+s/Xd/K
V05M691tTPfSNhKIzyzZzuqufKPIMr267HDwubbpEkJk5A/hGOFZFYi02kBCKs2CatNXbbApY3Xa
usLETAObt8hXSleAYHKiJP9w+rpAfpSJb85zBi5loe/KGG9ImWCuAC7BWLnRuHDR/2L+NvDsBpPx
m9EILseEpMBo6K1dNfq49LLqJ5a5s2qHEhyhbPqnYhBOGkfU+By/0NJqAEJ+4fBUuxObTwtxUt2w
eNaLkfraTg7gqt0/Sw3Mh+Lq7cF3qgqDC1QM8r5IueRbhoVjMVlTNUUcE1emGF6TAULHTAkF6t2w
9BJEsBWN+xPFpjgwgrB35DpgbHVckjPqS+cGL6nZ/Ymw+lUnjUeDnLaiintoeuhmphxVqMvS1Iql
lzbqMrfbzVBxP9oJUZJgrhdqJ/GMiQ2V+jKBeTWI+D2dbBb2KmlxUCgJU0Xiwdm0cdTplbQHColq
OFrVCCKnaG+Z0n7nLkqX3NrYEmfhFIhbnrRQ53pqC8qoct31EQFYfR2vLZY0GnM1o/bPFpHydRy/
moQCLEWDbmjM/EsTZj++jqiVB7E1pxedsBtL4zBTHIg06j6BVcxXOByVYDyCVoBSZ2wJF1v7GDjM
CsGnqVAJOjvHIm09woup6xvNLnf4Fl59Ge4al+FYob23Fr7Tyd0p5wGpolQgYIgaGaVG3ANiCd3x
QkU7xVPL1dMfOxupZ83KYUyIZ4+RS41mQxPEiiuAiOh3V79I72WKZXFk9caKzWCZXPCOilbcmsbY
Zmp5UBLcgnbFaN2F7IlswvZ4pbEMgTwhZ+hsDRzvItAPajE9YsNEUxgtfct8ok70aGqW7tS85HOL
5rC1srGTBOOmRfRrYGBjYrNhjtB+24GzhAW8Y/RFBTvrQvz+0uAaEElzSYN2TxP4oonqzzLlNUZY
oCZYyIfkrk9S4i71sYcaWHHdrz6ocRdEeIwaoKiaepnmBZr7J4IZjVfu2qQDa3SNGuGR1YhnmfHq
RgdZJYPWU1AxFfCLkfXqzL47GKSis/bWQCKS8SCfJ1CvYCRrLBuK1ZxUFHmuNe1swU6TrI7ulXEF
TA2DN8BdDWgmpg/NfK/Vp5URRYREcQ+lRkmPjbOGdAEzc9uSvt5NW4u+orPXmEdYcpF9iV1EY9KQ
Dn9D9VvBVLNvSfYAGKm4B4fgBoKNAwlt1HC+KtREBjqmphSfActiNXMhoUyLpAEaSaCmGk+eS45s
qn6F/3F0HsuxIlsU/SIiMAkk0/JeKnlpQki6ajwkiefr3+JNetLXqQoyj9l7bUlY5qedMoH27nMB
WWxjmoc22pJftPLybwpoVGIPynqxWQ+kTKDzLZYq23yqCPKgdiX9Tv1WYE2T31p9ezMXxPiQKgwW
Bq+tshBtwAf+yWw2V71ia5weZrP4tCGLUsRvOx0i+xb7FNldhLeXsTc1CaFsa3dgMhCwsBqL/4yk
3bIpNSN4lqjHGdOcAre7WCESQdbG1WdManoCs4yt6vBUAUah+rHeOehXCeG8alQUz6wBANWNLtlC
9Y9tDVeNZ36MUBUODCJnf++h6mbgldpIzYbF0VZ3h6SgBl42HGhcRXSLR7BvP8C/99hwNhYIxj5E
lbHcZ/lCpf6W6DZCg5W0EA9p/OsPeItQPsiHBW2xRAG0w8KNh4VPtRWV385sn0owIBHbW1mFe7vI
nL3Z1WzAgx0lCa9ydOBUKjiIGGA2uvyba3GbEnA/+ImuEV+n63XHBPKwJ4fvBNZCmNqb0GC5iczO
7xLWqwmxorzDfojlgCyvmCFGxjXEuJr2ueOaC0HECdIdgpCxAQIZTLHjhIvHdk9FUB59e7gFlPDD
7GwKEwW431HjF9OHgx1rlJJJtX0l1vBztuxrkMhzYOKIbeb+2AXDro0ZGkz8bjv6KgKLf0PmftIZ
P84L4o+bFIES0+4Owf6aAt3ZSuWJc0Q2PNwk+UbGO7o1twW5Q/mMGVx8xg1ooiwXNCQzB6VVG9hB
2WiAiZ0VZss8nM/kFi+zYrrteB22OGVlCdY68a62L7kqPftFWIs61OsRVHE/9q7jr4wp1AjN3LPX
NiyvXX0bcmIEo16u+p6aqxDFoZU+W+ZaI6YkzGCJHuLYG4GoJTkIEFnP0Hu978lMD5KGpXQwQMfu
3RijvZoGtlDMjZLRWbxCrzVWQjlwvMa+y2A2DmB20j2FvYyPUVlDSG/vYQXzTbcf/QAKd8ymt9J3
ro5qTyGpgjSf8PedsG24PdwtJ9NvZaUPQSQf2yl+6oLm3LsETTETOTSAgpOWHZzpOI92ahzTINvG
NOtUDAfXqG/MGi6Oj6QqIamZ9E2/qpF2KgyYKox+QpiqA6Qf00k/c1G8RL3zlhKssRrLdu+Z6uC0
2JXC8eCJ5EJq24bZ2sYjecQU5edAecFzWj0KIIUThgOV4SfyyvxAqvHR7wHdUketBxSbtd9vMme6
9j3qcgxCLc8O90mA4DSTIAG5lII+3Dncuzkbz3RRs9g+miTyKBmbkJ+cv4wR7uZKPcdkI1IDeEd2
AAfJY7Uy+vlHzhWflvNS2czFQ0K/zcgpmcS6zBDDjT2SkULbyxvtFOofWh0E1k60Y/eyI0nzZe7U
icb8PisJgQ9RsmCk7eHKTEEJe7b7PJreJXNxhlhERqrgRgLx3unTY59CwdLVpXEREqh4XxQA5agw
6K+OXlEem4yInRLeTDMvCb8LMaAJWXTp1zhgHDuhpqlnhsfK/uoT/0rlt2Nw9s1Mep079i8V1MFr
ptcwjw5BwIqTCdC2yfMfh+PLdepNEFonHaNLCFnENODbqesrALuOXoC7Xfsng+zZBcM3hiay7/mu
bH6h5JonSpOk9Wo7EOt0ygTozYApIreaerAlGtGY0Yosq99kIhvQ6PWzhYaNRije9JOzUDmrQ5fH
H4aL0yU1g5PtIvIjvHskImvVSErt3NxSEW6pVc6GMRzziMTgkiclI+eNjv/bNghQIufuSIwgNY9F
WntW3wnPoSAy0QvA0GatdrT86CcfMFbhQ+MuK6pNFRX/8nS+0aG+Fn73pJoQ/7UBpWzACeEn6J1j
BhS5IhGN0LhDnFkr1TwGE4bXaIAd5Ij7TEGv3ApaAweZY3+41vTfXJaPeYbCl1SMQ5WWI9hJ/WP3
y1Zpck4k6J5ko1/dNBRXpSF/CLZ/69hlIqI7hqhRGKv9wEnCBzJtM5PvyGGYhLGPQULTpfSR+mwH
47VNxKZykJX4k32op4SqRMo/ErxyQq84/FmQIe3AkdEkJPlp68FtzX47zO4ti1M6W/bn49L6uuZn
EMCJCiIYzInL9ebbi4bf8WE7VmfLz9n/qeE+FgzMzcQ4dXWF3sMCahQhLJVQtZuUva/GNJAK6PZh
YeyDmQO5ruytDf2HnKJrwoCC06eJnuhlrJ9h7rgyG37cMmOR6sNNgWeURUnP5Es95L33kvrmHksq
S4d++GbC9zBaAR6xyIg3tD7c3Ylq16WZvmPrXVsJ5Criz6co2Lq++vF4/bzI3pHB+pEi7RLm8CTx
/qxjZ8x3ihEQ2NOhvXoB/vsUw7Tb8qelPoMXTBrs6CWv6jyepYl8VNTL1zm518FYrM0D1q0YlMOQ
ju86NY1N4SWPYw6oKouvtB+/okg+LDFl675CD1xT6WeCQBr+T++kv4Vd/jc2OmAE3P+2snl0XHwI
hMLxeQlJxoOioF3g3Pbw0IcEuE64wMmjBLuEipbiGubBrJ+ZHFynZjBWhc8IaEGAltOAO2ae765j
IvRvvzvltQdmWha/oX/IczQf2eSwXZ8O4QBoTTDpCiP0iaq7jSO3uLCSzxLaomGg2RD1lQf2Icqs
tyqrIWfbxs2KZotOZ76Ss1j+GC1iNRIbjuyLNuDbdhWyTK0lghNvPvc2pszGDWYAeP0+G81Ta1tn
C0uiCSiYpvvFMYBWhRzhtkYPnlSyxwFc/BRG9MMHhhoVJacO5oth5IcQH2nj4ZiklJncbG8aEdpm
Pf0xkdo67rwTibS4pZdR7Jgy7TEENiGR3Sl9TzWWl3z2/pFS+tBU4tjH4J+8mEoo9xcz94RjoJJA
E+idwYoAIsnizt4YI+tFbaXfyqIlNixTPgQzown2obgNsu+wV4DcGvFMfPrZh0+31lQ42TjsfWIP
mCHDVp0WbLndvLk+ss5Z9K8lETO6Wfj+tYsXw8HIwDh17Xv43Xvp7+bE7K+89f4mkqjR0ibephqH
hoawClIxt4Zk63oIjpu50eeqbI6CbWHdhQBwMuNc2GAz3aD4y0Pv0WB6u29F+Jki7iHZ+TGc21dj
OYqqqX0nA/koEXHwxD2wYOAoCJI3DJvAOswguRMp8YuxDd4StvamRxxftGSNZjBFyEusZiJ1iuA+
xsEp1MOHaMsfvXjZW3rXUjVnlv+PM0RV6G3jxcydU0Kp6iq23bbC+mPewiz/YRtzblrmO5q5BdzB
OAHt14R6kyBgzir8m3p64DBbfPgWJGOR3yMO8JWH4cyKoosZLFbCGpGPsl91IJ+DkQQzggJslHlz
i6hSGQprQ4uotDoETXvWtfmeDu5v3iRHI4QZOaXveQHxRxoc0IX9a2KbUtgsW+neDJJVWQkf2mE4
hfl48DvvC+f4VlfGl/Ka6sFr/QyFTht9NBaYZgua6yr1l5UyrKmRmIus2xatBU+RaM3URk0N3SPw
GKnXpdgxfULf2Ha4GLGyxX3w4/X6nxGIiQg8/u1eDZCdlpQ1FbI4SAFibbgOsEfG751EQyxnsW3Y
Zft5/aIC95XSB4pMO9Dn6xEeUI6mjqSClUM+oQjKsyy6M9siaxUTVwoh4KnS3k1680OuES8ORfRb
oCrUowkhDgwnritFWYD0gbYHRxAb13OAadYqolcXdaApcRym9ocU1PB5vJhqLCZXAfrsgflX6hqb
OiWWiDyBxHPYJOmntINvT6Rf0XKCp1gk8Sdb3xHuzDyN0LzKtdORPaPlrXKLb+KSvirL3zNq/BWD
D7JRfpWpdZvmbjtTxCQKPZaMb9IFXKrV3THqVyd6y6QNxBTbkrR+kg6y+8Tt1lXPLXlwvjn5RG2N
B7NpT2YwnBU6vgpgYUh0tSGcY1XUdy9ffGPYMQW263lkitDXT4kx3QMEPpo4A9QkWxJY1ilomQld
Uh80G5teTvPgxE6yoy3dM23jRY1vtqk+29y9ED26n/FsRkoQLmecdTO9M1798EecYhk9LY0gagyD
eLEhvjqVwLCSQ59J/JtJKGJINE1D568ivZ5HLIlGfU/16CASNY6Zzr6nJPxtHFbASQJywgtWade+
zWCzi7I69D1FsNXTEpcKY1A9nA3HutL34QjpgzsO5mE9YMottGLd6wrCAs3nbMm/qKJLN9rXfDBP
IkGTa8Ili6PjQJXOWuMl7PGXlwhD1gkGhr5pHi3OjMKOXyecT6NJWRIsm3bP5Lz0sJ6Ylk8ciMaF
YwECahYTnWKbdWRNtEUhxM/H0z1aU70juDnZB7D0yzyDcY3Rx1HZW8oMx3SpCEceFGRG+ByHnEjT
1o/5GNL4ibVMesxbp9k7rbyaLgys2svrj5R/vYMNaiCp7Ox1UPwmE0OFmqPjnPLPjGvU9i6mGNVz
ImVjKVB00/gHlvvHDZGccgG2v0xIeXfaY6cQBRPOmTOkMJbP3Him3yNZIjL7U+uLlbbVZXZqLJko
j2D3uhHZE0G11cKkp4mZ+/xfUiRE+ey3+LFzS519izqyTbNvg3gcMfa4wHzYPr4DDrehb3BJys64
p3RXPvcN/Zp4QpnHCKxDXtVNFNxMB48iST8dtBFJkgHYwHoRQpbBCEtDriin5ma6TobeE+iDCoIr
JeBeG4f2q+uGV7JPDjH9XNYPR4+BxDA54XPi54d8nv7GesB9KJmzpG3A2KdCAtq2yNoXXb05vY7S
1oyUvXdLxmAz+uiCKufmlqNzq3229SmWZZbjFgilCeDJHBkIgdPXVCPHLGr7lNcYmKSFj3Pyv7rK
vTl+f0im6pJjSpEyu3DpwrdPQbEkMFyieP4Xp0GxJuDLvQ0jCD3egRPZ8sk2L3HvlYFxiEaog62b
X2wTqI5d5rcZKRVYh31ksudlqLiqBEMvJn6Nl3+JlgTmRlqnMXefuOcfvIQhZolKYGfowDilMidi
OICx2FrFG8s+dYyF90gqks0OHse7UO01JbKHMMp9l82fMfofDmLMDba2m03gYBbLx2DcuYaxDkwP
bFOrAd57T0pPmyXgXjgBPJvG2jo1/nbF/DQe3VvRivfA6l4DTLsRq4NdgqyyQdlIpvaZYo+isKfU
0locYh/ZtN/F8LYtFOyQVjGXT3gLaKO1JuG2K+gLKzLClHmWQVl/IX3ZWC6OK7Kd13ar8kfWJd4e
jscxxDzs4wCagvrOjfFFvfY5WhE1QPBc8qul4RfHOpA9XhLW0RbRmJztrERd/uOw6MZxlJD15ET3
vIqQOhpK7mKVK7zIaNh6ycTYG81qzb6AOm16arJ2ONeJV++0rd8zB19XZsQ4cZC8kzz9V9NjgAsi
U6jKciJ1S/KdBhrnsFbEriYV0yQAHLsRYTKgZMxG+Q5d7dZsUAN0QJx9/7muqTmzvnIPcRO8aQ+H
WhygGYGZcHQmc1v36V/WsGNpogFwcHEXOVsESh9sEvhZlf2cIg+jR6g3qoYhI5yew1DhGPYmXuCi
SfmkkY3eoyHkjyZ0cvb1XWbE4KTZcXb6V2liBqtz+1u3aCmycofgEI+tMF79zH+vwLp1BXkZsmpf
bVcd4YxMG6GHk62aJVW9yIGftOXGc9TVD7rHqmNbM3o41LOMUlxr92XMhhfpRqQ25V4MV9S6SI9Z
lm+bcCF9T22KWX4VM+feVHF49418TkzvuTTSvcG2IYmYddCe0rsN06H0JRrtAbXu2IUfHGjbmDk7
XgwyiTU/KaKV9p6b1kM89DeP2RdRUs6l68yWkKViPNMCBQBrGp9E3fK7lPZR24ztBZcCP41zKwNM
6CXBEYF2tvyt+sgi2r6iePp2g/Ejsm3I1+G8J/Td3/rsiDdWTKU89xcPzw+52CZDJDWgA+UYOs5G
b1B2KsjyvPvWrIPd7M3/zclHNQWPOZiYxBtZqMxM8CXRsGhdGIq4rnkYUo6PeOxOLmMDXbPkLDFb
V4X8UDOm6DRKPy1KUDNOJFd8/0KXeHBzkNpTA2oucOdttni+4niIHgq3yfa+YQJwm6E5FrF0wGGI
8wzTWUJEp0QwHyi79jPHLbhysgqZwrBhQ2FNQZLuoUVw1pH8UWXeNig9QBJVUawrgbQ2LXCuMKWk
VI+QzMbWe26IF6vpXvX/B+1W9DZOyVmG4rWx0mBvJvqYZrAnw8tcwfJkdBAF6bShtW7+k+DWRame
+xxDYiAcpmjNrXYk7CFU5as84GANfOPP93vswiT6hFoxzman36QI0yLki9co8agZQqY8Y2mFILlF
y7rM9pAr8xuCjvWnI+y/li9iZYfhl6rA+AXYCBPv1nUZuG5Mh9pN343KapFKgGErFnoiwX77zJu/
ibR9SUefh4MLKw741sfq0y8xs7gx3mS93KeD8DlSiRaIY2ZaggWBO0eneEkRDwuEdtjopv7ZraND
rMtDE8RfqmUpw5r3cYhHJPrWwMLQEBCz7YuS0XvBLm5fGKjb66xi5OjXr70sJfkLibVtp+FQLyed
j6y0HCAaIq5bKzdA2WvvTN+AWIUQPRLN3o79xTjR2aTDxUwFSj0fJr7YNMvAykyw7ZrmuW+Ha4Ix
xa2KZ6c0+J6L17aZHkrfJ/KvxLiYpOzoYZivcjK5YRVap1ZMRMXDhArhr4zuR5q7D+VC/5HYMDTM
v6ruHznTz0pA/3CIhIrkgLIXL54/OYesktF9sgRQYPGSka3Idw0d0Z1PkhyfjN4qklgdrbg8913h
72qd72aLP8l8nEiCNIofw5jAf7ODttFob6oc0oywA2Ix5PiUIWLspmo7OQ2RYSGQ1KxHHqi7MFmT
Ov6byvoNGdkPnzqarOyQpcAKQFxnQfSadn7LMgZhnWKCERbvDSEi7UC4n/JfJ1ZGeHqEOCy9QpeN
+1SnR2Nscg4j59Zl5t2u+BHLzqbI4PhjAItEmNlihkIWxII3qWxjg4R5KpmfbfrWe7Ka/0O8yS2c
YDNUCsopxQPlwcElh7iMKJ4YIz1Ka6JLpJGTVn6KgX577owPzt6HiGfiyH1n6PGBfi4DyWVsSD0m
1yZwyjUCbwRkAxZ5vGUuCCGEWDtP0JVJkW7CkV88N/HPXGhAoWypIhAXzTBsG8dc+wHbGA2vwfL1
LlDDX5n/awAvCNvfqV4fawOUaRs9tgznhdQb2fEGzxAqRPBIdY0F1RQUajyuLWoh0irMc8f6KJna
Y+jgyhuS/sPP8ls3oVIsqTuYb0T7Opr/q6N+J5Cj93ZExCMxomkdffdWjOO7LvNtapDhUPeMTFTH
GLLOFecZi0of0THXLAzFf6Xmna1LHNuigTKpLQj6Pd7eqmu2pfSJD8MD2kHNCPvgWtX6y7CWMVRs
nWyfCjPTV2EzgHNM+MVSMOOyagsajducxiS8zbbxKhSv8yQ35cjktgBF4I+kNo8s1/2vuj8nEUmw
XV4ofI4CeMfJgTgwlPc2mTaoofSAQ7q70oNjAaO6Bcva99/WNKp/Kq7kL2odQTLoYOwGtH1MWXT3
lyOOe0LuSmMbhVlE7ptbwZzFXwKgLZf9c47MZpsNofHWlNX0k8sUc69ZGM2lCA3zK0UzcHbHeTyO
nGo3u0/a19EegRvPTb02VAFPpHdszJ+WiedKVD3Jza1Vba0khA7tYgUPzDA8Qknizogx5VYu+yGZ
A87ok757nLHgbFONxrwLyv9MV2RblpkT1t42/i0rF39ZhcKw6QrozK1FPEvcvTcF8Ftj3CYSJ0ka
E2BZkoq9FkYAEq7XGKimqnrsG2qFqNPopqC92QZ8k4FRM8P/aAzekzH9aJHPXVKpMWMbE80pPhm2
mvAz2PUlBz4Qj8Uzn3aDSpx7LEaO3DXRdO7m2YR9kZJmW+FTypco5zKBGlIV1E22CwkvIgCbM0bB
NExVi/6jZqQm+Y2rIiAI0NOuw0M41AQrEsfTdS6TTJb6NG7WIh2I82TL5/PnunJ+NAfLiS+es/zZ
nRHQUUP987MAtn5lRFA/TSPJpnU7zNMtElyliKlh+lAISbh6jBC8dCFdmgb9IgI48m/bzkSyYH4a
nNJFSJ04GYxr62WF0vpUJpopiOoYiFty15B7vc9KRv4inc1PNVJHMPOoblNhPSWN026z1n9IBvVl
I4vPe+cYtP6tB9XZd4zms8r/xbmDu0cw9VJzfERA+RIWxCpEGCRGZ3isir7a0Z3A+tAk2SVYsTtZ
4HAXny6SgclUFuvn4pEu4neS7FJcDSPfUaRau1l0S9zxGCZwNzv7OZ/D51mkX0HaUQS3hzjKnxOJ
eI+A82xntf1B9zEXdLnllkn2JgrT2LR39EcXhT9OS/VWSjgivrzaGbErPdvGaageZgSe6Go/Csd+
NK3yz0MAhdGovou2ps+qOe/lcz0zek8t+y3MBNIq+6ZLUEOZTZEwJOwHmu7OLm5+r4Lm6CQSjY4d
vjZo3QiogkMNuCMJGkDxkzNtSwq0TSiCu2EY4d5X/vNgsVOlr3vLonHbN/b70BMEkzTPJWXUqnPw
PJs5J34akR+XIJm9uMyQuJjY488JvpxESRtdQq9WWYiKZCifuEdWIesai3Rn7VaIT2xWu/byhlVh
yhAWo07ZU4IO7tYn60urgi9aXIysC6hxjTUK2H+RNH84SuSyzbV3MRGncQe51u7vhqNB6JgJmzHL
7J4zt4MIFaevBtiREaG7yf6PPjXFhOqjt8NEsMlnnkwrsdDfkrlUdN34lmU+k/dGgJa37JMfVf6e
z+SQBf1/pBbXl9pvnwbiHBk7Nhs0XpAU9A4m50EJ4gkwn21S2JKiNJgNpSDADB6pIGmZqvTHxJab
XIlPc4hv6FEpN0rv2GZ5f0N5usY5GLA0Jjpz6eBKE61dFPAX5r3YNA7j0Cj1b3jtEJcbZbw3q/Rv
ijgJ4nYA19XheW2daC1nuBk5DgR/oiSq0IMNnvklOv1fJ6i1OfH0ubfC/yZXPMqICQg+SIyY82K8
dwpn45oKLi9oi7kXH4nHn+qUV1f2+OOjapW048YILLAftvURWChJPBstM9kshc9fR2xra3H459Fr
57Y0KcMxzjFIBfE1XBSlgFe3YQ7Ou868e5smO2estkzjPwc1QhCq8UMPXk1b0ajhRPG/7RGSzzkW
B1PgsquYkRmm4R3qqDSZxbTmsxUaqJiqsnuwG9763FzsEFZzSzm4anYDQzGvYx5TMlNWVFFbU9tr
m2wZt2qfXRfwhUT8JXgKOuYoLGHWlpldNBIrZUU/bjpdylCxObN2aeLAAP2U0DZa51CH3V8l63Tt
sDmoGNpycz/m2E55v0AFBj8ZwpbWfLRnGOlkac1lehWoTqX4qiip0gjgVCABrbhLuCXoFXDgrCiJ
wf2YMAIiAj+WApc8hL9J1g9owraURdu2hZEQeqvUs3at/19rEHdo/2olXgQaotT7ZgezHLqRBwlA
nErl7WAh3qoB8zGMEcNHa2yPcEwRxbAF7ELyO4hFwxjBbQCLe4QlD3xqKkFdu+OlLYBgCXAOPEWq
4jjoCKFy2kukYzb69SaJmdJi64xhCzAUC4jzdALrUiNiCodvn4w+Ko6VTSEce0Bm+WVVH377U8kt
ilPdxercougLEMjatd5o0W8nZZErIH4Gg3I/4A41nW1f6ccGNAFP667Ay5HV7apPi7VrawDAT/zM
7II3FUZzRF9N988GroXpcZGR72poWVh8Vr40d3G5QeUOHQo8JV0Cqnf0R+bJy4hF6r1j4+0T+cIu
jH3YtPNLlwHOuM3hfrevvssGQ73WLlp/GzHJvMHMRrF8NUv1Gk/rRPOY2kQVgZBhtR4wErBPRYz9
IHpAzJujsbYBaiD8cPkOAJxtfZTMan6phy9FeJfAtT7NqNT561Dn7pzcIN/UeA/d6j2CWhQt3BlO
rajx1mAPdyF1AOvOPdHb6OyxZ4KtaHNrJ4NPbHKHJZHbq4xvT10gDhtcHhM7sEh4N4EiLIMOMuPu
zIUN1ReKIYuHCkEo+U+Q2ty1U7QPvkGCUv0qSBxkp1SRJRvNfKJzditbE/qm983tvC/8mzsdJ3m2
oMo5KFu9DtpWQbbiwcfUHJAZnA63usiOqZ7ZaTCEiY+t82XNQFPm4pjO3bmZTEYn6Ko+QhYvLtlL
/snoGL1vAnQb2fSS83bCCPGwMNjq1EIBlS96vknoHj5x3TncVuQoXn2rtbmu2YWK4TNI31TZcf2s
U/VqYfTw2SmTWunvZxAbmfkzwYji8VvgREAGIlKBghoHwxOnjNkvm0tiyHq9bxYrK7le1pslSgjQ
5wgspqjuFVQm1A5t+S8nsY8vLF+e4RBkGbzp/3rrKabidECfwWJds4fU3UsY0+YAxtLGIu4Fds7p
19UwJf8Qcq3Qa63mYmCJvSAqyr2Eaq5Bb9nwi7Dr4dyP1uVoUeN1D55v3gPlXse+O/djd46Tv5nm
oUnnzZhAxOIywulGEm70mCDcM/A34Cbe9/nT6JFUmLLMd29RxFNEY4eGgWcciR2RpZnsGLniZgYA
55r3BJ4wr3Iu/lLwCpO4CIjMpq23Ch1FQNtnT/5eDRHEs+kp6IJjY3C5N0+RSkjTgrGasPIEJ1wQ
/2zkxlc5BgdVPFOvX3ULSIdZdQufIu7Zo77l6T8VWSj5XUFscEpx5gRvkwTihSRo33rcVCCfkZ62
R1ZUpzkaPgZV/BWN2OKEBiIbXf0QGOb4MiVElWF6MtCwISW5zsP/6YhJqJjEQ4JhFBlNgMG8P4qR
1aj+qsRaOQ1zKGtYT3H8oxtnZ8TZXzRUF+EAjOYjoQ1aobe7mh6oduQu8zg8jinTD7deo6dnAPLX
O8OlTt5182fM4pyhlBjR7a4il1hT8zCiqyvi6Dw5cutp9o7Jv9pAjzbgnXWKWyQJgkkoVILmR7bx
eQCa2zOKcbr035xOO0E4siy+rLaFOJZtvPYY5P3BgBzhmouYGTKUbb0FsP7a/osS5jzHwcGhxIhT
RTpZuLUxIPNj8a8wF8WmR9EbO9hg78pIt3b6NIEU85l+6wE7TvenWGzbpbdT7r/R/cm5/gUnhDs/
Mup8gnqsoqc8NvdjdaUi4eJgTy1fOwTbef9RFjfMYqNDnOimbHc1c2ce/pvtXL0cvQXE2t64GwBr
RDuv5myBuI5nhuLwLKrVLP+b9atZPWT5t47xOpJG5ySbeAR/ey/YNxASpClbc4j9HkOpivlkEF8k
1OoEyiD8DfUyw3SSAVtcZMiOt8Vats7qqwXBu0gIK1dIjEMSc619Z7J+kgF4Lwi7EXJjEBFwdxHx
yfWIn2MlNAO+sEvhdcOXpLFC+36oZc76vmZX4Rxdis+Z6nqNFwHePLiLmEo7GKAEsv2h8pbRPwmg
u2vvJs0/jcIK/YpPie5+p9F3kXyXOSPdRK1c5tRlCpxlXwWXEDZx4y7JrlA9pp4aa0Qr1LgPNX5c
dCWKxU7AV51hOwOXFwFxIRO21V9tCOzEzPYiC+6WZl0Yp/o3Jtlk8rKHxcbNO1S70wbzF644FhKU
4RW8iJVqk0MqUZKxSdd4qmfIABUkm3gOnhxn56c/7OmgdxaPSpk7UAhbyRxDBP1pYUyb1qc1/hcT
BuPgv0aaK8djBMqldk6YYDczuk68IxxFvPI9BGeS0Jih7ZoCiXJvrUOz2w1oIAToBAM3gGLIZ4Xv
UQTfWgTENeKmonfDlmKxFaVaTd87j+1HoQGh9fpAaiXTNSckaMxL2CspfrVC7tJ6Ngv9Yn72g4kG
Mv0UPRm7aEfskQbTlsU6Jl2Ub2sbj3/CDP9ptEc1n4Br/pKBCFfqpXBe8w71N+AEI75lnrMqwv44
Fg+qPs/JW8BBFoOlKSVEuQxGKpUX9vemH1fMCcuJruSlt2FV24Da+JbpStYjgyQ/ZUQHszTQ3hUU
T9ECuYMJgD+1JXteL7ZGq/3qNdSBwCEaxcR3RzpuFl6Htnloik+NeGZWzcUiTXqMnlWVvhbGsEMm
DnZvL7npsOvu0jrDp0RMgzAQizJbSw7YhdjnOrvMjf8ZTOR7gRLEDPaGy5ZRFlvOkhRwov2t7KSC
adXHzw1cBScqnkuvuLY4+XyGX56ZPsvusbHJPS7BUeI/Qg94DdH/YBu7KPOjk5CTI/uuOn1NzZfR
+edQhDf1uzZx08rHJv3AyMZ4dJurs2iTx45wYzc19pZw926LKZIWIiGQMFvSjFzj0kcEAvJdTKQF
G6n4sCremrT5DZtkx2SPLIA8eB1QB9Pg70GZANinjoyYlRBo4eDSLm9qfp4RGfVj9WAQwNbU1raQ
fbkKGZP1fbyxkseoey/D/xDjtfa5NElWS4nRxGLW+82Osn/Tg32YzQdHPMOB4bUfjknVbk1U8r1n
HIDT70Rh7YU/bXqWHGgdKlJJLi0KdS3D9yk1duZsHl2mmFX9N9XfKHC2GWazxp5OOjPZWny00bNf
XJZyN0JUNw9E8BJiiH7T4AWHlykEevk2ORcR7ZmG9ap56WYaFRFQ9yH5g0yyElAZVPSLAH7DZgmf
ZYqYlcn78DT2SMUYwxXOpSWJSrj/pvkXiv5R9CQ7Ie34H0fn1dS6kkbRX6SqVmiFV2zLGRub/KIC
Dijn1NKvv0v3bWqGOYCROnx777W76LWllSTDPOkgZdgECeIZXbBt2eOBJ7Si4f6A/99p+JHpBOrP
DgSiYinQceNt6vSXxIYTq7Jyb4b3GRpaw99uqjnBiZcKRFUuvjpK/Ui6OE8zc0CToaWvu4jfv3kK
frR7FQ7gpunTEJdBnd0+3DN05CsA7xaXOHfOY/sEsp4D2kMDP7vPbnPNu2lCv4Ti7eAfxYGcKiaK
I8mjvY5UwlLgEPxyvmjSnI10H2kEclICH44iNGw9FHr9rJcxGbPOJ9S1arBf2OKRjmQStY17DcU5
JeZJM1L7zqseSP4yG815tXnfhEL6oTZMO7nJZ9l8tNywjArWFVtf3ft9+y1aH30SCk0URuxRHLaC
R44C1fDGzaZjFIETEqbAhBX4iOdNIHPif4WQzX9mZOOhXJDkqkHOu3gqvIBsGqnB2qnAa3e+huWU
QeChs6kmImCp2htjvFUE9NJhCjxotBnl9q4g6ECWnBghl5sgvQoIFrq4tuHi1o5wIkV+anPbABUv
22/urE10rasrGcpNTaO3gGYl/JLXqeIftovnUF4wpMHpbaFKsZmH4/IUHKWLVwGuEl9vaScqJKRx
tCr4xJPlDzy/OGoT3rfk0VQwYYzUL7TNzNgdkthY4Aw9Bu29Sw9DuSF7IYuTjasZkxJI5Ru3kXU3
bZXIt2b7hFJg5V86n02Eq33k21oYvCydDm5crBPiC2XEq5Yjrja+ZuVj2nA+6oY1tvl9ki81r2gI
xlcwcwWxZhTSN9UVvlcfZujCM8OVqKDfzyFfM9LU6/EL8uFlBT5yNnmZ4euvaAM7UvqChLfzeCSK
zGM9LFc9JtgIJyONAroz/GbRUYjSHxCXJ9z1WQpVgPQByDbdpQQkVYj/iUmbQHiq5a0q9x0dO00M
v7ewnro8J0pGWxNH7AyIfWDtBQ4XJXO4RtNV13rytR02UHUOp3W6xA0EGZyvTnl7Isi+wYZNa2Ws
eWsZ8AcNQoDDM3is/hmo0EaL8TtbLhu7Mz5ynn4wJRs8vVVi14YSufp5qt9xWqFLPtSQU4VU68gk
kQ38IANHLkyCPaSRBHU+BBTYp5vVqOZPh+raKaetCRUkSLxLLM9p8PI/AKiDhT7XFBhbG6N6M2f8
CJx9A+eYM5k3Qj5b1T8m3NELCxrOpagugFoMim5otcRNeLCpIfDIpyakehBQt1gH1wwdeQRPEuQ+
aAE52GcOBZBzszMDfhqW0oshb1YInGwGlqesADCq5xdFT/2FgcFL+U1Yf4ezxgd0wP8ggOo0Kqe4
CmcYEQQo7MnISybPti2jNZEKj1F8eLK9jKF7VrePqoiXVpSxeWwyjQ6sNPuFAPQRB8mwyZfa6CjH
eafhhlwBF8AWMTJew7hCptZkmY2sBTsvnrtaXtUIBqkKaETx4AW2CDtOG+Gdw0bSkW3VO7HFKLto
/e5RqOCDFDedkSgqXWZuezM+SCvcJ7gbvJ4uUZg0wBc96u5ElF8w7fHCxYfe6beWN3KctBYu7dxd
1DzxJjUkT71mgvJvY78c4vmYyIwoR17TCmhUxabPtU8GO7tSMuGdFivAZNMfFjocNKkaFzaqfydM
ImZVTqgLlAvTNCPY58udUjOOhi4PkTF9aROTL4cS7d60vhyyrdjjOHIxRMvZsAmEKOImWQVk1TgY
JStWnq4j62uA0KwPwdrEylxytyUXRLloZV4RKi9G6b0rFaLZYLvJTBFhRY+g62rYf+dFyB6nH5c5
JUEFOfmjN/4wUH31XPc7iKYOXxEGTXfJeM346FKsnavQY6KM2eCRVMKFq57+zcNA23lGW1jYtJ91
b0PHIGbm1XRpjhhN3D6l46zzllMRWYMGJwYacjZDIE+tdi0s7bWGBY84E9fOuYzED/LotuUW6+CA
KiwDHEvlj3H8XNsamwQhDmpOLJ0pDekXFch9hGvcdKBD4JZN3IvQIBoW7oui5AtPOpkMfIfAfyJB
2bTGYWsOH2VuHfvhGpNYsCpe2CUepA+CxQ77fKfquwpw5ROVctBQtH8RPdqane0Ysn91jYDcCaYM
p6h7A5NnMN7rtq5rwixM1o7Nk+mOtMI53XsQOP4ALw5TtIH4iDUXBqNDG4SZJBiip+sgnZsBZz/K
5VnLuBcz746yF6IW+zGFFKENnBSxzJrqkSvVOm7aoyGfBWwNXJ40KFCxgOMl5gJPQo+TiIkQxYXL
+0zrcp9Z0bacqldJNC9jS1SLqN5ae8A8RNUYqgPBTLj+ta2zGSuSRllAZ1iEG9ZY50sa1lNMd+40
KXES7NdGGO9SSl24GnJiGU89L21ZM7OxNxp/DddwNlP7OnS3LnyBJuCRSuZaGBQXqY5TfDXacwNM
OgMvVTKppKposqHwI9oisfqwGbY1NvMUf47OoFHlI/N+OPT4mRPYtjYkaclwa7C+KmgY9auOKy6w
2w1On009ZueZw2KmfS/cRxeHSTMeEybgCOwPRg4GHwdjW4zbiaoX7v/HqvkatW5jB192y7JAUBeO
2xxzOEwC4Mg7nTEMzRFchnBR9JD4ItwMuZw+Z4bHFh2a/RL0IHlVlLyrjR83KfU2QEa7ZW60WPoJ
Y7UdIaKI2w+D3ELz9cC7gVvi2Z2jt0x0l5zU0PJGFzN5xQUB5BZ7nsR9I/rngtC0RA3OnXGHXf3o
Tv8qGOBD/Ydd/sGGWDtXcF5q6krRglsS0WkP5QjLq16xDAm1oTFmFRe8NMZOx21fG85T5S2Blbm6
WvV26r6n+K0eSXh37qMWE2y8uDxqcWtj27ZOqv9M40sE/xpD5kMi240Xdnwz5ev2sMsTAQy5W0vi
fSYCCCAZAgf9qpfea9gujXhWYfIpc6C03fFfY9L7rMoW6G8YHi2r2oad+TsmGQ5JcUqc+LWtaBTN
iCemAWtbbfTzulf5VhkWM+Zah3PBwbGcOC6xljJHGw+gN+5dZZ8r3A0RQ60E/LrXZztLJX8ObEwW
cueWBerqQpsLg85YRUQlNGxGeJzFOap10pmmxhogNoJUecRcVmQlutGwmSVstWiiHHvJU5gnU1bE
pLUvDwILMyGOPnFcC3AX2RFcJCenON6iMHHaTotDqiH4GlhhHyBtQFrO+jMRXbmyUzEQloKEZYkK
djBtFZ6yDsOytboGfvy00v6F+rizuo6m+3QDAMnFuYsME9fRG2HG7yqwFhzIp20sNr7Zecsgcq4G
3Q0owYISIlEpAbUFrH8G8VyawRpMpZ3L0HoiRbGTRfNZS4iZ5sTXZOGzrTAS5cFfFY6Hppe4r1lz
R1p94nDatSDf+8J8lXl4qSMynIH93ZkdqbTyJS2HL7B5at93AS23or6U1ZfGULeUI39yzI1kRm3e
fgZnJaz40bgUKa1lOoDkcHqcp/xeYvSRGf3tleE7VbRqlbqF/PEJMa6DhEOkcAH0Vgv/XsfTppvJ
FiXIj7rKryz2zEx/Mty2J8rDBD+LcB5kdfFpZNAHWuvYKCoEkmi8VQykMAGFF2mbz7EWH3VYQ2ZY
nIe6WsZ+iGywKARj9TIgrZMY1663SX5oG0S7gxaWfx19Cp4bbgUveoKLkrE947woQBnnUdZWPe5z
JDqAkk5ObXdNkNKuiY27+e9s918V2M84HalgC+YKqDtM5hpJqe/iD2FCmm5Yob3kWvceomY2q43U
M6gEcnyqB8z+oqPAKE/Meq8ZvZ+nE9JkX75FJrtb0vglidZVKZbwlISGWy0H+qzrP7CmYfzDwLqF
WXaqR4+8bPodaCDvIzxec0oRq9nMzjmLuX5ZVbsNNSoLtMC6TgHg3GApP6K70J8nuC6OSU1iWV/a
QVdc24yJfxXPZxtxEK9tfU3Qliw65KVJ07gFWkyJee6S7lQ0+edkRXuy8+gw47uHmBiE7VuW0qKu
YQok13SQeTKgD3isTdq2cWj8DEKS8r1r/tnSvMRmc8WTYL3xD9ycjDVgzKubroB6RUQ2mbeCFzZz
PaMHgaDzUKebwhiK3aA333RAnrMq/2dE1dEIjbOpT9Y68/R06+LcTLr8jXzMoXOcZWq3bPvDH/Y3
P7SND1tpWA/sU9mh1Kgq8Mns+0Tn1jOaq+3Ko6r0o2rgFGvlYz7LPzE4T+0QHFqj/nANTr9a1BoA
4LlmjaP2xtqxdZsRwFR0COCSWyJ/bdyWBwCy4OzEjyKOv8x8Ykhqr3VqL7TE3g9Zu80Ekz4nwDYp
k/dp4BPMCgtnu2uCoAzrf2jUpIYX1UW/NnrfPDp1fPZ6e+sI4xOwSE4MKfnEg3RQYbXWLH2BPj8M
AQGb8MUdqNT0MInWZbLF97Nuh3QXA3b2Skz/1KOW9fSBq2qdB8GrYS51Ce6Bmk2S1BbTgiRATsiZ
ywSNto4i40QB3x18pLGyG2+dVzTU9KyEAH6v+AbPNE2it3DOGypAC0k57zKP+1upQ53nsGAm6bH1
shFcfH5Tbfc4QULX7CXIVkDl9drWLxWeOXJROUuw+HM6chUVUiGZBoJumqDSQIe9DVQRd63NilzZ
4PVD8MzZdJsU2Jg+PlZVco/L5DxF7cEZnGWqC3PFRt1xJu8xiqwXEAr0n/f6PY+Gx15AU7esTWlF
u96xOX1UK92Lz42gqGgMBVoITCyOpPGndBqsRWx9ccLo0azwC9aTjlchJeoy64/dWJ2zIM7WxAlB
LXkmR37DjddYQykAMa3pMDvaP613G9AM3XX0HH4MA/4a4alkiPkcyvpkxdx1jZkmkIGQPu7jeyPH
V3Okf6KEbrzCBvhFbu4MN/BsJ93SEtp/WzpSa9bOr6ldvxfI12VEDwaAkafYirHI6OuuQrHPDPvY
e6W+0VlVIb5hjFdugkUySX+EpBtEmuMmrMhppSI/a12PPxJVC1cBYQmrkMYGOBzXgfp9xEPGRBuh
Tpt+wso5xPQv7GJ7atB3zdQfs6UXldtEUtgvuFbrTcM8AAdPyrBbfAGbpcZAht0L7v5hhWec34PU
zlov0ammniassiFVpmnvUd6wAk3zqWoxm/KKPRSw6Fbk71hVzKjZ8i68xBXnJp2RA7JGelGWutaK
s1cp8Zrb5rAXTURqTNux8O1dt3maAyrnXGRdwE5LcQ4f195OiQilmBw3MiOu3RBC9HuIIOwA3bGZ
aAY31VrHR76yJ3lotDTctHMi1oSelsKZ8KYCJ6aaqWcGivRkYsvY4LSE4MO7Ju0GO69HbUvXPUex
w5ncgUvA5SwJR0AHUt4MOpKlxnWsRX5+6PJw243I4aRaOEjaHL9CvkcUMgvVA6bBtOWaD2JEHI/L
8UWOeKD5ju+yQanDLLENBI1WUT9NyEetOCdhTqNVIqz7bEaUGy1zKwZGwRVPNieY+Lfhjpi6Jkjk
6sw+QHt5DJLQnFuYBMACC76bkRSZX3pasWAJ35O57fgFizc3QhKLLYqhPWPOt3agiNCGHlys0TYe
BjG8WuXMzj9QxxAO6LOc7ccMLJ04BX2+c/XeQVfnChtImI0Idwnx49K9xKpYcvRjdQsHbWvFI9Cn
efynx8bXHIEsyeeE9YQPRh/VXbFwtbUTwuJgWzWq5FxhCXkFtcNyPjo8iNbM/0YZQojtHdt38iKF
+aIgYyDR4RuUev6nEmAtOkQ4Xiq0ulBDHvDGul+xU3ABrzkmNANN1CXSh2A7epBDTm26/tF4FNo4
OTxI1bhvntu9FKWT+GRRTl2ZAzWY8jdSCMfZGre6LJ4dvdlmWfCc2tOzVcyP4VDeBvJKFtxZyLYf
YOYutZS+FtJ3rY8I7I7mbmobVGlQk9V03KewDXZdUfqFiO6TtXBSUryRifvYkHLOPc5U8MX9UTUs
R+x5Nfc8ogZ/0FO1Fab+S0W7dzCwNY9zuuttHafNyFw/dfeQbY+FDigD8ZnNJUv8qF50kiW6rELN
IefvMeqj1Hbiw/dSmsmGJWHSm49YSK+eNv40UV4wcZAXUToYSrk9QgFJfygV5bLK2KHu9aMD8Msl
mQHAeGZoFviqh19scTkxWXdIsv/F7DRkSvJvck3XJAg+zJHiQrdNWISd39ZtLuBFX8CfcyyzTnZA
JjYuGG2G1SVNYY0M7lVNNHWBrKeJ0MBzz7NHUgb7gQ6IUsUNg3jDYv3LTWwI1UjwIUS1DAT+U1fj
lW/biglluiXfz/klGfBH5RFqR8YN0Jy8HcruXk7RucmGm+5KEl6czJEhVnlEnw+OvKfaSo9WmeU7
K6P60x6mM17dgk5TcYeFsLWNYQ/M/1rM009dTO8cmflksBChwo8BLRY5sM5iWpl6pB0rlhvOp1Ib
r4LM8Du83vDeAwfeNUs7gFcjncTxXHKcplzZVzrMa6jN+cnU0/uUm8ljEafNquwRijoXGlYEkhlM
5GXqe2tjM0Zh2eHOpwSTHc1jx5k1gpUUd2+DVrzEIv+SJLHIErdc9yvxi80dhUB2+7IdGdupZiel
LO8Dtcxk/khCVwkdjP2Qdcz+BG2fbdXsvcp9HyMBoizDewuLdWfXXIWYZK7aGm2z17170pJIijGa
PKSZOtXzuCT9Mzyn3ocXOewztq8s/DNZCxxoXtZmeseRhdw3w3Su87Joafo/5lDXyp0gokQerfDN
yHeIhxup+WOijbegEMfAko+M6T9DJV441LGyEfzqDRS9GX5cQI78oZqYRE6z/J47CjigsJ5hgPwj
qfvaFBxBcoqkxkZ/A16CjhJS+uEG7V+RMRl7AAcZQW1KrcM0DN+R48oNm1S/w+S8Himl5C1VtF71
00aDyDWEvcNiiyzGvtA+hDphgdbomKGPJk4RKh+StdZVsMus+lTUxTH2gEBIpqWcbuFsFJP1mXM7
27RQapjxJ1xguFbV9UwSw8ZJO7jTZ5BT+8n/TlaP5hpXbhsPdxsExg92m/eE3xwEzAuEhEcLip5m
GONOFWy1gPH9MWEcGfEK9RO7u3LBDhQv+pxS0QZXL6+cR1tyOcYKzAXyOQh6lliaWOLmGQwGwTSD
qU+oXXvueYnRn0XmfuowApCEgPRDV1pbgX4zC/FUmRbtFFO1CTh5I1g2Vzulj2YUv/MUMmUQOHSh
3ujIfnNI/V5q753WQiWZXjLG75x8Gb4k83RxHOs+9ktpgRb8Mhlj9k++0e7sT7cbN3wG29QFsmO5
V5aAh7gwiA3WeujDXOlOOKmfVI2Yp/BKbJhJU3rVxNqx7xhteC7R1ZoBkt8ZWLOQCattPs/PKW9f
5uF76BOCgqE9XZhfSSBnkLHSBhOSmWNzsk3RPQitmraQuckfeMFbosFMKTx8HB3PQ2DbpD6MbGvT
UbtwZtjC9k3abAcNXvysz1/u6Bwt9yYjjs5FbH8O4L3XLq/LzoJ2yEFqWfgqsIQCnQ+yOy1dwBXC
5BAQTOSIxciNgDO6m2BnibJZO4D6A5oCuzkjDKccYGNRRMqYlL04dlbtPHdRo3B+sdwO+Gg4g1aC
SWaOOd8wvZUSWFS0cSkOaxBWiH/zZC1KqPdTSDNYaXgPjco6ESV8b3SRY8RuftG3CbSR6S9TzGxx
eMx5GFaRyUS37YnuG6BMTN5vgqPJSgu5kAaZ/ZFSR70CW7qP4IVSccaHJjFE8ZpT1BGH0jewM/Ex
VisOMVgMcIessQTLTdek5qHD5ZuJ9p+dRP+ElS18+nsT0vfN1/pW0/sJ85UmplCtXSobhnEz6Sy+
qXnXZ+y0YxX8MzIOslq2UNLcYOsqHAFgZ0nUaTgO3HgRiC3SItG49Am1Fn5iHGUW+3Fnz5jcNKBL
io5C9OsFprTwayqfPmc8g8VCqTLUbfaoRFLyOZmAmhgBb2ECxQ4+GczUYhdb5jVq4k01Greir37w
Kh8gxOIVq4rPthXT8vj9JQ2KSUTzC5V8c+rtioFi0cjVi13Vpq+qnA9e3b2Fpvrte97sVHp3QP6X
fGypOYojrCzNvJLD/3BEjnhtXT7TCcH9sfMlCquKUVtJKECCcUsftfKvpZOZn5F7MsVEMUdZQese
1PodEWPUaPbhTTBWPwW7/SpGyb/luTrFmVPA8aKZB5zCDyjuZ/KNf+BvvvuxDWi4M/e1sGFJezS1
JNXZG8tdlBQ+l3GuoZ18LIQDZcLrqnMtg+YpisQZDNYljxponmGzZ5dam3HD8Ix/m/jQvetw705x
vADyf2JDCzala+4d7M/oGYIn3m3/eVw7J4Vh0e5R+QvFhZ1WsKajTROf3JJLenPCcz8aR8Y4HNAF
v0NAfzhM/2qXjfaCG/GOjDqNvRvQUz31DQWNaS5PqaVY/R3vloBAIPnMGqRIJ7WAlR41u6i3psTO
aer6q+vUT1M6MQanKBxGHY/GjB5H2ZL1o1neDVy63w3WAXQHc3FcZbsluzQz2vbzAHnQw8polRAG
45SJiAEfDUCWkXcUWulvU2N+ugOWqKyWF1fTPiqt1hlqVp2fImI8xEn5BUM+Rs1IMXMSRg3Hm6bS
VyeaHurK3ZscqmfSvKT8gnsS1s+xnLdS9F+xZXxNlEGgHkvm+dZPoqIb5p8bfRVvVTEcwVzQBB2J
lZsCj0zo2p3mTUe4LOWfjQTOnlluvTxe1xXH/GwgEtQM8a2XBjHFAniI3LSiPhZq2joBqoMxTEzJ
iSd6jrw0Y/nVDRGotZC70Tyi4YGm6pP51VXGIdAVBpbYeJ+hs+VmsIlyb5vG82sSpDcnotuq+HY1
DMfSOc5pcpkYY44OHTw9vFZl30Nwj5CwaN9z2BzpX8xm7L/etuUNDaruU/S8iAY1dBqHScRBjDJ0
SVVskQjNyeQgLWJJCjsE+x8xfhHP4sjZ7bWWzCi4XAIoBzYPOjBLmu37c5lPl2QymKJWb3PMWDxn
+0Fgr8t8V5kt5eT9p+smJ29ObxU1VYEjDzIWm47e9Cwtjj01BBw09hklHU1tvKWosC3FRIJpMFW0
7W88/6YwtFHSnjzGulVCdxlVv9MiSKcZ/WhoZ9vK1f2y4NpmuPat1/EIGNRfTlp0CebwLSr7Xc4S
Xef0A7eEWyvzkAwc8gV8ANcUfl3+6eVXCbK0DNPzmOL/auuEN5AndVOWztlzDD/p9Z9pUr7D2c11
uN/WekP3Z0DnDTfYNvvrXWtXRinjrGXE/8pN46GrrFuGKatEn4jnJ4/BSVDT48sDSqzhWre9b7vD
ruzUpi1t8roTZlJrVY/Gy1SqdZUP2VrryW0sdeNm90IZ21scTxc99l7KMD4HWLxZfh89qriRfCHV
aPBDkoMbVxsqbO5B5AE9WMgbrMnUpmV0GFQdpaOy1y99M6ldklM1aKrt0ERwag3p6wPyFz0Sj5qB
WiOo1VbR/J1TJGdgRAHDhDmziZpVENffrLGPs8d4olV8Do4z/SWZ+pWRk4H30sAgJTRg1zFG+xwO
Ugjv+tyhIexNgohkJTLv6HggAmpVPjFG9vx0GM6adD/nKm9WZH9ubk762MB3GGTl01Titw+pEOUw
abFvIqloJlSNBkK4E4LOnNv5ncfhq4c2QFuDz80Kf/hE6BFwJP07iQUXViQ+ooOv8mRjJ3jGoJuf
qeCK11oDXqFikOZE/YUrw0MvqoOHqU8iHvV2fkwIpbtBvoeffDRLOt9ATRk96AsTii21GARyChpW
ElmtIdFjCybcEcMmf6ij8B24MtuqsA2G5RpfaaHIWymsInzZTKkFlAmGDQG9ExPUdo+SjU6vSbWA
3EsJZD8vq/DM9PLBsOFPWhOHl8l0cVSpF4OzTqNjpZzzAxeAyzIvSxxiZspzyAi1PmeKQ6tBJEL8
6kz8X0kNPps6KbFOFGO8tOX/wUGsW1tZBSoTBj8GpkBQOqw3xjlVXJ8a5i21SXVUhilTYycnxCGP
zRJVLkRAkIi7J17AIT5Vhn4M55FPmLpmVextbh1Km09GszSkWy/6ZL8EtnHMWuwCs4eOOpfNGtsA
OpY5bIeUMlkcBQiZsqYNzi6Hndk1f8RywRcWeBJqwW5o+PDcTkM9POYSAkRPLcTcLHEK9K3YNi5N
59yjGTEoqOc9QsZOgf1mXugzMqFOwjwOyVxsXNtDYzLyX3gXq95GXEymV4Gfo9OicG3hkIkb4Pf4
jVBWV04Atj+effB+5zlorw5Nv441fyFK7XS3fIXz3ZMqbvbGmDx3bvcLzgrPtwgoKcfJyuPEDo5t
0T7SLLXpRP+dKY7gmOPu6QxgWJl/YxR9eDjN7VxuOd9RPZ82+VpMHjsHXejBcGhN4JKl/dwIFKF+
eNdtaBdWa7yEszqZZgwZydkvTWKd0zcPLQ0UOAX1c1s0Lj/G4iczaQKMa+0i3B6rfVh+BKn5E7bR
otkuPYaVc2PiE6xavd0SwuPCkcJxNeerKYob6LbvsuTXqhmpbOwB+wxXiLvnlE9dm+b+WNi3ARgC
GkERXkI6fkyT5diJIbCRoLCsmGwdxU/opcX31GS/msfPn3jE4MH0EhlcZMQyadeFHW3TdtqgwIDS
Su+S4YmWYX1VuA/HnBDCX7vchiyveZfIrXY0HUVe37uW0yB34CcLAlkHOtowNGjhKRmudNrVyeCT
Zzi0dv2Iz/leWNhRIq6m+FiQCuYNxVnMTaptBUOCszE2yzwvEHyydQoIUHEKX/UNTNzIXDnIUMlQ
H9qIVY502k5F5cEp51tl6e+JPpwtvkh5yLi19VHztyxtD2E1eErS/BIRqZnH8XNW1C/1suDiaU0W
JgHvibvqx5hZvujwF04NpoMedT4xrLtYIoGyfesbe5O15MapSsR5QeDLTDn4GsfYMLE1Mg2OQusR
YffVCMur6cp3quEgotGtrpgCYplOA7WFEv2Tjd4BNMBVDyMCd/VJM7KXOeGYF2i3EtesMyEsqPzA
0Hlny/E6FMMtkM0OuujBpHWmClk58NyojqoMLcz30zjuEwZWXm+wT9A/OBp3aRWYPXqGCd2hryyq
UaKDFuGbEM2thd5R5NoXzVAfFUMHQZeADSwS2TpY9n/URpl+cGi5V0N21cfwno7wRnorv3ZFsY7S
clXjOkxK8dt50Gdla0LewnKKlRJeI1uDztQMp7JNA95EVTAzLTwkHSRcJ/0g2ENAc+h4mzASwEgr
k3Hb8ODks30KdeccBdPVtMlWSecvzLyfHqkDuV0+2QN6EdUMFsaT1OK0RSbQE/TGAWAsIUaDPnoU
Y3hCBFyar/9plXrSMb1SNnKce36CeQzXJU65OlRLdeMmSgkmUJ+IgzuCCVsFp4zvaYUB2p56Amm9
rYnGFy6DkSHYzqm6WwECwtBW+7Fzzn1hnUE3fiXobx737NKMj5rZntLK05aSGywl48kOo50zgEB1
q22Qas+m4JEJ6b+NSX8BLHkYmTU+pGxSIdcYTPt0CyUJlenlRnYaILR5GmDEB8/4nuVWDyEhpQsS
TK9nm7bGaK+wDQR1DCCWzRl7lXsghhgzschfZwdF3fPoUMHKr7EEYTnYOEHK8AYaVW31OoIGFQeD
Nr8hnx6nklFUMqKCqVM1mv6UTW9KWG+uSq5MddZRPJ6mZtyIAkwXTYr0teEUBhnmTDE3dy58GGvh
trq08oFGS+kSQL+xXmW3zBVi/EUeIM9NmUkQmwOjoHWZW/EFIli1YBuhyCcy/gBdUK4nd2oueCxC
mp4wLpgGfkgb7/vRgVuwEti2rzOsjxMjiiXspZIPvLXuj1FiJJ9Zt39pxzOQkg1yLpk9uOtwTKYP
1yb/ZfQui0flLFHc3Gyha8yduZktFnhZEeF3QK+citSVB+Bj9mUUjngLrSigSL4xXAJwE3iBEANV
BXAENxVvQSh1ognDdLcL1Hsqym3JWJsoDfbeCV4gJ/uZ25NHho37eWsy+mm0FbS9VZ2qV3IXfo1v
NCJcL7ru4sZPOn3dvS0uAvvobFZ74RF7HN+zEumhX6C/GH6spSEJMjj/nQrg/Iz1gxejx+D7BkPB
DhQ8jEAsFyc2VzcsY177wYUGS7a1I1aM3m/4c80L2zGBwICR5zY44vzBG8RDnzPm88w1TYaXgj5x
W1AyWOWvWpgcidQdrCzfDwEIZd7hXhs5d8ljYqvPfAQe1VrXgTcsdF4qNzzENbLdyHoJYZaaQH/q
/tp03hSgIdDP0CJoQ2Qq1QVUVw/frOE7yTG2ZZ/M2k+JbyHzXuFX+gLKiyPNFyxZ69brfmd9OlVW
/hRW5PHmeEOf1p0WuvUyLCPxv5N9z+Q/PNfjXyXiXat3gETUSm/O2FdWcqZQoqQavfQ4TSKUP2AO
O04UKmPSfHCDkT4fSNKVvXKTO/QSJn00jFblxowJ1knvhBdzheCE1UylZ0PLX2TdykMwsKFowkmO
xLj9JJneU4C2L0NGOWtVicXgQnSQ2AITZALD3TSdjXI+W2Z9TGKwAiOmVp5HM7lXNvZgM3uzsAMc
kzZNaBCN8jO+qH4bRELw9IRc9ZArMJOp9snFacegPfse4+zXA0QEgkchQBsc+AlgP4yKljUYFto9
qfvhex7yCHl+OI5FvJ9tazo2qdFv8GxeuMbzti4fiR2ZCWDd5rmJ6vHLLdsvox1+DOXcmwb0bNSj
dUwhETYssvZo/TLmJNA1gEzQBY1yNrdcvSTs7Dhd9lyHWb01BmhUEQUUSybODYY7EsrekZDAG7fD
eem69vDoaV70jBtE+3TH0T6IPn+tTZm+uxqOErbe/zg6j2XXbS2IfhGrSAAkwalyOFkn3gnrROYE
Zn69lzx4g2dXXdsSBWL37l5dneOcSqWlFIBUhQcAkUNf2mmzKeLaO3Vd9U2d1ZOwarwm2s2PaTJ5
L+y0f2Fy/+R2HgDwTKFcBiFNyLSctRXhf5JS5QkleDwbruHHuihLyOnkg1j+eP+scciQVCM44MuV
LsxrMsUMT96/nifQ07U7IWuGQOzxMXxVCc3vcAXOvDfrNQS9P4ji3htzBH96XumbXi/feTL9JRV5
ZV2/lJJiKo4H7GkT91l+insL696hmHrrY2li9+AlTUuVVtbd6qYdH00cUIrci2RdGTT7VPBqrKoZ
b1kUfEPPIySW+MwiXCpm5GwqBnIPDGGlSAZ5tmseSt129xIo87qoGO/iCuxPPUzJLb0uyT7yYAep
7NRUC5pDcwWMeaUzfxa6/LVrx73PemNu0mB8HKWS2A+y4k/LkdNqcgwLQ4lzvxnYycmIsITnYOdc
Up5818WCsjTRNWaBD6dqHNwZI32SEI6Rp6rq7PG18TpkW1YtnBh+BdIGEFO7o/+rZ1UWsCt10maH
nVuQCnfaF/Ys3pb6RcD/jUEsDoIiJrYZqfulUZpYdnB0QqfelhA0n9JO9Ec/oLwNkfeSpIquiQiU
An+PX2QTv7TL+NEHhHG6UDgPrk1EUIEC4To69Ns0aHvyZ6o/m7QA7OG0xXwbASXexXN8JkyNIwW2
BFj3frnVteo22GQ/fcvN72bfBoob2+mLDtyEx6tLqaETb82VH94vZn43S27g63FcginAmxQu1EES
Q+ICGS63TouLLLcZ3WeJQXUKeIDqGGi3G55lWwjI+Tl53l4+w/BlzdkoqG4FJdtetLSfXZly5ZhR
FmY/lM96IQ0GcXNBYAye4u667Angc9p0RB2dhc2OmhjqHGv21/iOrkcmcYkG+ccIrCkU2QMgAJO6
jwlsbUxJRa03tg6BDeD5xhkvNn4Sui513/2EPm4YyEHlNQJtCPWL5jniangorbjeUuv4BVg9oOyk
gfaTcf/t/cbfxqJIVmSdZ8Q6hkY30gxGSSz3XS2L23rW8U47rYsfrvoXwZ2FXa+pWFoGjuS44Ioe
mOHeaxAJF7dNtnaWR5cA0uLWmWjETCzcspq2ghVf7Sbz3GBl7O7D68r7oETAKwW5eCAl/cEXo4SK
qbyzkzvFPnNwxYW+IIPfaKw5SQrPvGELkUwAVYfM/depSB7Sdmnei6Xs8SqbD99TO9gc56HI2X9l
/DKd4GYYmw9LIvfnETvByiJ9nMGCOmqHHsjWxokyQBtcIa7dW2XKSiuo/vwFavgItGzF+tm58+r+
ucNedMjr9Ih/i/GIMDpQMfgiOuqfxgVHMULUL57D97ox79LSz4yqFxYGYlWh7WCOBwc1zPSH25kH
sJPE0yivIOA+Mt8QNwtkvgQCX39lGph52eSCO2lbTrSGDqAHofo1OwXIBGnCkjvFnwe2iIm3p5fR
1mR2TUz4ZMj1aVA5hYnX6zOO8lVVmORG4cReMQq6XyKUkHTmFmbAQscPlCyxxUbFItXpWD9Mb3xK
t7XESjoIfPZBoQgNVQVOUNUGP55F9W7oXF+KGk1+md3mFHQLbpUsTU6eM//j2AhXdsO/HdQ6673l
nUygvVzLKSbcVVdryo8ubEJeGxAga82zDXxg/mAAZPlbzh+dVXnbaEZWSZChTlHM/CEkU29xbSrM
UakD9Ja1mqBtzAmNtTYU2+1S6kc0TXsXUbPBE6nYXRp5rHxZbK2JFw8qlYcbzOGWXdFjFGMloMCI
LIrWr0MyLgep1JE7GE9JN99htajJKkOrrNuFDV4FxrztH3A/3SRcz/c43vtDl+L/1F5keCqUtQsL
bnM0X3AXTccCiDY3pcBOnB1nhntD0fq469pAAxlYInUsq7C6yaJB7Kup96nByLEW1PUM2htTzjFP
CO+mtsDpZ/E3/MlnxTbG3mtPsJ+MqBscUNomOss81mMBDCjsV361811CaKYqCJXgrNgNgRue/KVa
tpGdsiJ27LOvAyo8gykiqxNjHcDN7lx14y93vPrJo+zbydmYcUYNW8cUcufqdt7DceYrpyMcJr/E
5ko6g2cj6dsnyyV4KBB2cn968MirQPApWcD1BZiwzFbqLtfS/a3dojnife3WJFYIamVLsWFsJQ8x
jQrPUpAfl3pOnpxw+an7lFghbtHncVjiR89ueDGZ66gV96HNaYFLGAJksm+YtLj1k6poLJt7ekDH
lp94GGv8cXhXE62+VVPS0RH17p9U3bcj0niftiG8GspcVjQpw/WEvcZw42iWr2l+lgG0lbzk/6YJ
Tibarsx21hmKncjG+JS1tLN6TaF2NbSvVUrLy5ZIRfLi1S1oxtQlVOcEr3EsKa8C+iAY467GoDkP
91YGIh/eOLUYnCQ0m+3sAhZuwtuC4TF9a/sKlnk1EOkr8XYSGv0YGpsOcMt3Xwah2UIHNoowQ99K
+3XCDQ3MVQ80cAmbT2remAybjsiDF+H7h1C+9RpZbQByUq82VP3JGYMPrw6HT1mDbdfC+3FZJVP+
4V7sSL/P4JtW3OBesCe7QMwgbsop45WCgfyWElgkNLqEVlNPtpqttjyQbrPuu6j5da7U58LV6ZF/
1mMfJY+0QrK5UWz9BDH6C2Nou/Py+EAj3ZfWyGnDABwjlQ4gwjzmh0JuOBqc/C8poumoyvDiItkC
K2JpoADP04k1jxdaPoHfAm86FuFEnlsDUqjhh+PwFXdD272XtgNFbADoU4Ku4CH58pKRLRMDLE4+
BWOeDo0NNu5XvUxQVZNmxFshMadObPKpejNQI8T1PEujlznQJyS1EUtYWh9MQeNaFXAw+JV3N/GC
L0oyKvNEjKEyTcxpjIUCmw2r7rzfzVn0mAX+d0gxKT6EBXpxFnKSNg75LE/vKlU2B5T0asugDrpU
UavWDeGTq50QIYQmxMn4JW+0kaodMY/vndM+UKvqougpfZwWGoyygkRWQypwY3yCeLmssRtP3AUr
HVrb0p2APcrW+B86WZBqiyy6ARHMbxbw3Gvlmo7uI/2yjI1azZMBK1uW/DSj0rxnI+Ry1t7Tqeab
+xA4lBaWrLz4wogNfVdxw7T7qrpULqwTiihxNE3RGTCf4kwqWcybEFulDM9QVk8uW/e3BWs2EIeW
8cf9Ie5GRXln33FgUO6hyKrlWCJb3qvcplA66RCeg2c7ZGTMAd4f4ctCNohpwgQyW55ilXzZdIM/
TguZY2H6C4ZtaEe9jRomi+dsqLl7iBGWzxjaLDni5J+UY7hDkGDhdI3pZnUekMcEqJJ5cf7qI8RR
zzVuZme8ZQD8ckIW6AlvPaA6V41gmEjh1FN4Ksq8Ih3l3ad59q0kVxt/ahD10pjFURsZgas7RhWo
6prp2ubVZUEpW4vU9b9hhPwz2sFROT8h+5mDkvm0obQBrizH3F0ztl9NHn8U/Rw9xmVH643T3xZp
95264rlM4j/blNT+QHsLie+sg64n6ZP8OJ136XL70S4qCoyG4o6L99VxzhfGYuq+wNxyROvlEbO9
HYtyFkJFE1B8XLsnL/K+efFEe+LiWOS4jG3CAG5Em0+vPUp6EC8PwnduAe8TnB7hYVTuaz3476UP
9mbOASmP/q3nj7ipsT2vuhl3tvF9GgWsEJZbmJefWUyAN2ZRkZjG+xWDGo/8T9FMNVGKzYsElMG1
yslNxaMV5cO+nEsDg8wmaO8WFAnZyXW6ZeuC4mLqQ+h0oL/zqSpPkBi8owV1/zAvNWW71pKRXA2x
cxOVzPYzPvMUmWrdWSWoDiEIOTsT2oxDuEHVwXRyqumjqrx/aBZ/iaC+8YpnESK27gdutm53hbmm
mB14rYnt/1Zp2kj3louzw83ZsESpV5JMJn9kD/17VhDdJOI1zsGjnvVd4xHJNQojG/6On6BqT/8D
cROnevKoacOtA0RgSNpPjCjxejId/YtmeKwy/8cvqf8QMiIhNjfNg2Ub9qECZSWv3Yt1rfZMjItF
nGK6Iw5t54lvmUFGuPGB1qJDDKt/PdC6gfE+xRcu7H49V2LZldM0XSJcOazZVbLGbI6yoa1HpQN7
109tRTkUv4Mqbz6xIVUvyVLi5cbvgmJDU6iIBjikOmiOCTbeZgXZOHm1s17DN7bUiaCy8xlkcHNc
XfFq1/78MoyYmlYOPYmbyGunp5BcyMoq2Ewwq7LftMFpKeVxPE1Xjq7wAKN6ntUfppwaMuRaecHA
IbYuGazNlQG4sQAyk8nAWgLjjW1gyOGSWAUWw3hu3AfU7UfSWxOOc7LbQYw7u2Q/tjKVLX4X/F53
6diS/IGTy1aukdAA1aAyPoc6tICK0z0USMuCP4Kw9z1H7d7tXffTcuqJX3P7YDpyMKiZLTsf79ql
xinXarwhQVolnCp9ufCecluEYx40/j54odKfLxnDKJFMHLIxFn4q7Mrh0piFjGBTYtA0Ed+HysTw
GNEwxMYxv40NlX32HNkXvKEUZUQW7Jq5Ikw6pdaT11PlnDpFTXkTG8t8iTteJUOzY3/MPqP3CbBR
J7Bm1f/c0r+wlcKDUCSZd1QH899KQP3BFDZ7NAxrWw0DB0uDnSVgH9FiPcM+GNzPQXYoZXtWtv/a
lR2wwBY/rlCL3qc2BAKYjXxyCdiE1oWHw/zNtGyqbDNeOezFde4uPOwRxp2g/bjNsaW2gJ8plaqp
uullH+5R2p09drc7RvziKWF634wFEMoinF8mXzeYAOlo4de7kWHmHUZPFCehr8cNEWyiShVSrgsC
dqUD78f3KHkZqqtI7mD2aQIs9pkezz5pCOoFMJE1fhqxvgbb6Qr1SymodwMbm0YUColgMzu3bmuH
+7pR6hl9lN+nUrtF4hysyKieyCYtj0nSf1gieSstshaadAk6PYcC6o/1QKHutCsUskKO9LUqgOqz
dBWwnEVPU2xEOES4vO3GJl42UdsI2pJIDRGOScG3R3+WR6OF9C3/hp8/fQUxXEc/Dd41EjNLFvpX
kEf0bQslmFgi/4RKLm9pyP6IbxEX2xz1Nzk7EESR8meq9VOo5KWvUxuZqchJrqfW2Y0iZA7RWTi3
gwTPj1+fZ9F9jo7r4SMCjs4H20MUjr/yhuC9ibrvuMnqTRtO9KCyU3vovaa6kTq4EiZUeY6l1x7s
zAZj6mJIySynYyEigWdZrL+HJev3fdMoF7XTtc9jZxc7LQoKg91y3tXW3Dy35DG3LSrFuiwZI+se
/G6KpS+RM0CkoCNLX2PRsPqCWqZpLM4q744UkJgU/1Eib4TwQTfESonHeugdUDIVUqGXcQEmodl/
hI7pHt3Sq64VHMG2kdAwyqga2JtH+cGuPP9dWS5pGmHs+yq32hO+2/IwZW13LEETEe8b9brgSoub
Ad9an7jBvYkLDeWx8i9pavXPvq2KY0gT6p7tSLSVjafpEM3jFy6Q/Z63MVcVXPM2ToWu795nCZsu
wzUJSySk3Hdq8SiottqHlcNWl8jOoW+S64unwQiBlL3tqC8LvZza4MX8lm1s7YwHvGSOkCgtwcc9
XW+q5Lr1Q2qmq5TFk8YQXNzMtZqw35DMFDQeb0oTvXcNSKLMJfHFv4I6oo6AjSgJRuXFQjwxqZ7L
INLbZF5eB696SHOrhrzjhoAIWnoH2Y+R9BBIAUM5b9kjuptypOKq7pACCwKss4+ndM6bjba6EHcn
VHnAmE+zdj+HETMXZXlkGAgZQgwaHodJH+eg/7YT3a47qe9NzSAy6noDNTh7NZ0VPIY+EaCoGzGA
6rblQAO/2iFa7y3buXJGMZDw5LMrtdvmKx+w9YBxR0py0mwX8e6AwkQQj6BTv8vHxNp2uo13BXPz
lTeUgGAJm5t2EdXFG9z5rqN9wMVXw8BPTNWC1TJJJamrFPVdpqPgklONwe0w0vIfnSjcKTx6XwhB
4NX+I1lrvnlHAifUeHx20UB3DRlsx33WY4LfKyQ3Zm0HoDcdcN15QdyxgvwZO2jMprQlL0QnLSFO
OKR1/7LQK7aXRJEOYTg9q2iRgKOX8iJEm8GKoSRoXxnr/0SJPPAmGbdeXUdnxjUXZIkV3toCS1kS
ZO4m64f7hsTfumY1cMKLkh3CaVh4gQwUICbkZEPk5pXT2dVrqwypOcvv+fZxC3gW3xjNMeg6GDrv
cy8Mt4UNRtgvwc9bKTKs23FDiCqLDIzLrzcQHns6i/V+IoCwOqFxtrWj7EdrZItNl0Ry0OkIQI63
hfylYqZ/7Tr5V2rN09on/Xmy0qvegUitg3bYtJkv1g2f6E5aIRXBRUFNHWQIBKG4K/Yi8ut7okhk
gjuMsFyuUwJTTUzUVcbHmj6DjV3yAuRPfUviOGeX4fVnBb6VgFZ9i30jXFk6tk/Cy2B2uY6/Cx3e
uq3d0Y+bokcFgf88qeFGadn/FpYf3xezp1/atoCWabUOXJWcflqcgTG2LZg5ZKwpIU6mKN5GSHia
D5Z4Qz1wFhKy8vZItTFsSe+O6jtvlxu6NCwm3Nu4bh0oLp08K0MALMkCoB1h/jgoSTqduh4ccNF6
qJNnLLoXUnRsPUETULmRJ3xVlk2TodHLTVSLdqVc85tM9Z8I6uiGTvrbmfqAC67Jec1FN9/6IMUB
cvSHKGvvwojgsWI3u7VbhdVpzhIWWIveChXMdIvaBH0djFQ5+tyG9X9zyCcY+A57wM0CiPmRpj/r
Klo7BYwnuzvFbspo0IvT1IUvrCUgjGSpj9mHxkM+l0f87F9CoTaknZ0dkyh7qjPhvTFM4O6/0muM
iupjVwzOqmUBy3Ux2FktUOuQeirOAz/cLkZ/weSnlluq7cQq5Q1FKN4rv233RK5I0flI7ZpQb+Vf
E22mbD8CJS3KzS15zmL/Dy5XuuNkvqGk+DsrfOcQLD2gSfA9f7Ub/vKYMpOqWxoO4r0z0g/vmfyz
CRHPGW5s4ltLv8/jdDzwudR7ifxI0ZxbHnhYR/QfdrjgrPTaDwJ2pC1HKa6geSMpYtgUHoyJdga+
raB0u7LZwS+q99YYdpupnsNXmfRUZw04wUdbW+S6W/spNYoMA+8xDMhtUT40wfCQlyE/Ao5nAhbl
oXFBsFhO/tl16T8ImDkpPA4XljPtpipdap3o6HkZahe3wNBUp2Q26txExqU1Dh5W7oHPB//x68eu
u68TVFR6fcxpmpt+UyCQX2ejbtO0uGMG6odvXPKB+yriZ5leQbX9FOtLKpeK27n8rHEEHEVGHMDk
EHBHu+A+aKu94xX52dKJDWALRHw0Ewcr9Rs9r6RtppzEzlw6Z5d+rs0cav9cjTFbvKihJzzAPpvW
4wDZpdh6HT8220Ot5loKnbv2bjzkeELf/qGMuifphQNOzfzDm0k4jENdbwhsPUVBqDa6ZGyd8/w1
1y0AaL/+mlT1aUC0MX4lD65rAC3kKKzulWaTfkOc6Nc6BnE7TPRruZn6HYPkT1jQAdns3SdNCJ8L
kPuT1aCHLoZoHMiuaJ8BlQYHD51vWAzNOLSfUJgwvXMPfAZw9aHGXu8T/K4s+6CSpCgubARYUyQI
dWgNyuwUZMWjxNe8oqIXnT9A7O/94Jx5Vx882+tDFWLrs5caA2DehXeVSclkxTBf7KaJdm2bgJOG
0mCVjDGFfBSxQHIVCZbZVr5leP6FwtkLcAhbRUE6fqIHjmzvJ6o/bkj0kLHQQL+ND4qxNXtQFHf1
NH6RowIwAmKaAke2VGXVfTe9y0fKHgfz83AssnzriuDFLxt1Cl3FP2tAtuwUTnuPSkEVXg1ht8jq
6mDU1YjfBv4mXPg2yyl/jdEdP/Qc1exmMfT7xOvWSx88RJ0IGKZy8Z0t8imgGuqZ24V+owzI36kB
UX6mm2iLc6XlzKS6e/TD21QX7QYcC7URkXplL0T+UNTBhrEAX0abB8+LJ98iQh4rFdFc7oyYabIm
K85Jx5TaBA1PHDuYG1tiv0xtTkwh+/JGZeM9RRVcGNCVPE5o/JUatyKsk6Xufsuga46ahckuyAyQ
PM9mum6tf9gprphgWBBokThtMjhrIc8z4UhiyqFNsW+PVWhwl5tER9h+UrhdnvvS0+xtiXa8kzZS
RWgnVPaK/gXa0ptOJeiPgD+TCXvZLUE43XjdlaIL8WCXlXO3otfjaxDlQ+xmgIkqrgSN8sZDYWni
dA0ub7GA5qVsokn8k+8il2LZT3dLFX7RJc2GkosBswYGuGpixW1xVV43Dfd9Bl8+hmosnrm1ImEk
ZO2yyZxodUlObZ+8QcT9qSwYOY6tnqgFsp+4dxDUp1KB7gCoNQ7WZNm181OgvJ+CGxU9Jrzb5lBc
+5mb4aOekHWjPkGFTWmeosZL8Lh7BKiNBxsxIz9C+AMzTGqhbmWFteVEZnvvdvZFeyReJsuqG97T
ZtyUmlsEfpH8oVHwJqNlkCAiDZAi+yEz6NigM7bjOLyZKj7IyH1ikKHre87lecoIwg1dmW18Iij3
Xt78ujOGF19U3tqyAhb98rutuNIrm6qOlkWGm+kXu4sEfHCXeE7OPJ8Hvk9ssI7WWQmMZilvQvIX
OPqKh/naO1Ra9Yhrqx5YzKFwNb4+55U5Gi9PdsgRu3JorS2rwWIHdXlaxR3QOHGtKdV5fBJJCf4w
aSByZYgKmC/e5r78ArCyLXw/fHD9+p+ZFgxOEdrMSfspFZEJIvQcYLZoprQ8qhoQwNL0y6EOIgBi
wVSaB4Z8dpldWlBFYY9fYxC3tw6F4piRlfk0CiWdE738txi03jyCaswkhLUnSP8GLEWwbUBK5XnV
bTR1PfzMyvaQkq/Z0QXKvaCogjMD+nBQxpijA6mLtjosw2XpvNvccChQLP/6pIrh1OBzLOzYeZ3U
HL4nrKXWc0EQpJMmP4yilXeM6BQmFlRQ1DFuviJKLLh8vsXOtLUf01RgHLX76EOy1nOi5ln6Vza5
oUUwNmBjJ2s2gN0Ysiak3AP4ESq0TZtuke7dTROLu1j27zItLzk611pg6T6PTUQGLp30YSINtM0S
OHiJSv1zx7/bZhKBQ0+wC2mYUwewxa+FNrFh5VgeAlFU51qzhS5j3nVZH370PY00MrFxfmeUpxc5
VTR8D442dB/aLB8L8ugrmn7U/UDJCUQb4xxE2n1WS+aeEpxgBD3cO9W2JfKMXb2wRzs77DO5znXp
RSZ6usscLtBxF8SHIlYVdh/yx45gF9mpQO6SqSXolcp7WSbjOZpbvZ/gnNL/4n/yA4b1GKJeduSC
hlDeCz8+oMB/ykk/YdJ+8kX0YyyCe80iSuRYwD/2QvPbdfDPO2IQogi/pp7amThrnPsRWtrR9qcn
Buhv5tVpI+cUz74rtxS0WEcH89Q2XrqDHcR3Scyxgzad3lhe9rvwyOxsUQEdL4v+hDEHT17WkmNH
csILjTd1hFkewyt96z0h72MroT+MOa6L0m4TqTy4T1l/cz442VN7dckhN2KRccilR1zaGzF09DNF
oJ8GKB63NCPyUo3B5jaGbTyZDioT0hfHtR9VpB4yLP5b2CPuqhrD4yRA5mooW0BW2IdGnrQObARp
etbtjWjU85KOb6HmoGrHJTnisMN2CLmbN+60rwPFMxNKblANt46iq7dTUF4osadPBAPxde+KsiV4
P43Xa3Kd+1+6Cn3W5PGJ6r5r0RhR2z7Cs2+zvq2bjlJfLCNB6DyrLjx72XSqatb/XU6XAcJYvmpD
jBxjRP7foUsq8DVtg4n2T5bW3VqMzT1mLAdtYt6zzrwZEbCoYyT23Y7dRQaZ2o7AEtalm7wPtrl4
WTXf+E0APcZvf0RlkZO4GlbROdN9uSDJdXX3Vw1smGZbgCZgdYw4C4q6wr+97uaAIp8wnu5Hb9y3
UzLfVNH8mM7yA4Mg6meIx8D3gAVmZc9PNwU4HkEcR7btWNm7T65XvaS+/RRXGKo57GBA9v6FJwZ7
hV/X98zCjBhc1NB3cYOAibUJbY78NcAGG6fVXOOM/w9q6o2FuL7O6nk7DQ0Dal2P69Cq5KGX89Em
N7tK3A5NEavwOasJBU8TVkwcSNeFIQv9yGZwNPK9YcnJf2b15kA1ueJHkvXcWP4hMxzPJZSBFXM8
DT6o1Ct2blcFUB2nTL1knYFaV3DlMgJeUAJMaRPkqK3e1cyQ1x8VJAPEWsHckLSP4L2RCQiTBTyQ
rC0WAtLk5Pf51RDkp/JbuQ6WmcEAk7Dd996U3w557XWuOGa0jPZ13zyx03j35IJ3esntdeqWZ0D3
5ILGedPlWA2X0hcQ3jEWhcTBpTdltOugDXmBdTup9qvKgzt2IzhqHXNjlhF3YTbdV7or7ryKNlHa
QNiksbamOfLfGBYfVejc1w5oGbloDuGsOFkhEFESH2LLih/hqiPfSQAG6vnS8xxp/TsJcxdlCX8l
Avc0xOBLBznti0iVpEiag8vVhHYO6jlc8y397Dll3UMZvPM7dBJt0/lis0rqcXF5DfbgxkLDrCHt
6LW2FW48i0KmQhhWDsv4Cqbslm7sj1aTj2omtodXa9QwR97BePXLAp0IEZCbQBFTsKxoGvGoUvTi
rtn2sz5QsQFvV3AktkmwJXH5YGLM69DiT3XsPC+N1dwiTUMRpP7M4Ynkh3nWvv2v7Mk4FtF4nxBn
cL0ZlDDmNqKScFah52AD8tlw4LOYTJ8zHiZwQ0Ov2scOtT4YHhx6D7in1fZ4X1vxRzKaV+NFECET
PAHp1P/Vef/m+c5FR8szELRXks435A2KDVC5i7Vgih00WuJSze6hcDSbizCRR8vt70zi7Y2IP4O+
5HfoN91Rxh2dVY54jq7+K4ydaEMm+UOkpLzDgq7tcyv/tTkf+bEV7BU8HXHRUBFBDLu/jdv2uzbJ
G+fs5yi4qC9VgTQNez2jRUah+h6SGOg6Rz3hE35Afco/2cENSL6LMuXBfmNaCjdpk/d0kAz0j+d+
dZcmkYXnhRrNmD3yMUJ+PjXkmzbEvyiuztho+KabMWE7d8hlt0b1n/acXHDA0kLR+9vM85ZtYSJn
G5AGWmPE3WrtH3WqkodK2d5Jwn3ak8eB1x+wdSxxA9OTmQV7dgUthvOeIUbMbwCM/5weRpFTHec2
svYL7PcDcSNv7SwxKhJSpBquZzzs0FOY+kSFK69nier+2EOLFOJ6LwbDPON0l248HfyrUa7uh9J6
KfHfbLLR+elJj2P1yS89ruH7QOJ/UAXAx2VW712MUIM/dn7r4vQVTBgKYFZ4QPbh/0nSCHWYnkOc
jxv+a7EPxsRO2AdzbmUadT2egnaVV271G+ExotaGRd8S36bOrM6OLm8b9Hue2e5Ue6M8albJTGu0
uY0dXg2/n/pXlRSHuYDFlITyNPqSzq5rXeH1KxST46+HzoYAErdbdpnULILF9Wb/orrmi25B+sti
Uz8sdYO20tGoifGFVbMtb2wx7ZKBOqjJpTttJAq9stoYNsfoeje17tsPLlKHoEvr7zbvDQX28fQ4
OD4OP1XJN7H0NGdJfzklON/32IqDD85MfIGtGcvL4lj5HhYB+y3T4AFKqCcoO4J9XqpygEQQMyP8
LDuoKJD9a9M8o6NRaYclEXWuUPjrPb6z2sh5l0tNj7zT6bcMEMJtCymICmDMCJawHxmZ2++p7pHx
slRU/7zJEdtscr7HwjabJhNkfmvqVPPJUy9eHGbHYFT1r8mwt1Ii8UwtpX0ySCQrhuflF/0Aw8XE
4qZmEQApwsXGb/LY+3AL4d9w3Qd8y+c0bcIZKKfb1N8UHl9tl5AqGRCheFa0DY6KuG88z89RXmVn
ny3CjeVK/Yi/G+irVRGCq2wnwfgTZZ/OxFYiriSs/QbkRSH64F7FPOwr4U4IY6zSUQj92MaV17f9
r5cL8hfhYKrxxCTIbVUOP2kv/UuZMo4N4+Rh+6GiuOqTBccXmakULhw6EzuhnsgWajOlszyYDig0
jGJeyi14gthmrkJuJDOBMRdziJPUVFHUht+6f7WEq0LQ0pzPj5QdRv94gfi4bVmAldRKZpKOG5/9
7s6m7i+uWIcpOzJAqEqij8rasEqF9J0Y5DbrUbLqfxDX0tzBn+nkrOuDLvxrbs6KIVYUvXtrZht/
Y3QthbedP9liviiVq7ECzTvtmnssKWIVLBZz+0g2YFXUTAOMiguJzt7pd4Zqxg3jjL7WURbAVQlI
7KoYbFXQJgzuAW4a7t5zGt+3pcVwGifLVkX5tOL9XfHxIvYFUMgILpFUJ1PDW/3ZghQZyYKENGrT
OYvYKXC+WCDEymw1y5n1exG8RH7Qf85zyW0l4ba3xNedcJOc5np57Yj1Ezs+ljpAr48CdMHFfJT0
teK2bm4rXbyZyNPHMIiDjz5ymHMUQYEHam3x2KH5cgQ7cfIjW2KNMutCdt4mO0IRZGqA8kNBo1tZ
JEbkD7hKDJ2uwLQ65quxpd2vjcPv1u27pwmvMKVHdP2unXYqDjZcsf4zB4kJFXauYEb7TTFW+zKQ
AAV7/GKXzswxl5PmIQMDx822KzZ1zwkM3YOo5kInwFhM6XboqJEs2yzAP5jfBv9xdF7LsSJbEP0i
IigK+9reqVteOnohZPGeooCvn8U83oiZua02VO3cmSt719qALtm3cQSDNSYXzKafspzIula+C7q3
hRdv9zBEZeXcmYkNT7EwkPuTW24zf+ga0mNryRcrNrFjx1lscOxSiIL5DhybxfqOq2/HOrq1SANi
1xoVh0nevRVJz5TbIU2CH6hbZgwVk/YErtfxKUH8dzoWJb0Lmdd2m5bYZ5d9QeG4ACNFBnZN8chG
Z3oe21BhZ3S/BjN4I2CDCTJgbGIBqRbygyZAyUbcZpsCsNd0N1AXWuRm+92u9bEsca81fvPUWOiU
ik+CH2TRHcQAg5GYtyYnTVS3kXhOZhu7m61ZHka814BuAtJ6OcMzTIPAW8JI0MydngJ5tikdMTX0
gfgQ8T0xzJjsZzB1mwjxAaEImICPz3Cr6gZgINElePRhvVMqf26T/gaAZqJ8l5hryOxMmQSHKIGo
hyHkluEvos1U57hIteYKYeMf6gy2CTy5athfJFbTYzSLW24MRBvwfXU5Ubisq74q0dIH5HmPJc9Z
8MDnMncpe0413zK76pYepGUplX4ppuO1X9e/bPXEJrY4VFvaE2JrGm5a559Znv9hZNoq4XJ7wvqN
mTRRs9WvoRyXeLRMSVtuPTeEzNA2508radMAMKw1Q06oHeaBMSMqxczQ+E8Zo7G9DdICV2LQYd3d
4nibniCvIOI2srDvUExoSOIJW7+5qaJJyrf7AGcUPvHufjaLFoxMbup3bHcdYV9gkylupVRjFiz5
gqeBpHCgoNkNzoKdT+zW8J2th4YHVyPiJzNW3r1wkp9Rypd67O8ZYhwOXtvBrsMRbdW41+sghxnr
//QJ647Bs/NPAgc4e/r8VZa+XteGKM7mZC83NEyw0TIo2h3LihzZZT3Dx746jTO+BlyEjgABcHL1
TNeolwhJZWh8leZASkCSpduPFtkwwssVcDZWmUdCGhGtR3REo0CNBrXwmqoSNkIee1t6sNqb27Jz
JFebbhRUwxURASoaE5yneCuTd0DD+ae06PHGW2kS0cXl4eM+WBUpBr8kwL3heOSbU1nnj1ZeQlao
GvuDfVhGPZziDw9p7ZOhDdDMqXjwo9gwhBl1Dv80ssKVw1p/x30tBV5dVHeSd+CH26D49drO21M3
Pe+oV4p+M+lO3zoMonsx4tbIHbqJ2Ys7e7/xye8gjVAJzsKKX5t2g63MovwuwQ34ryfE8oCo0zw5
WvRrOy7Y8nqVV1Jlgl1O7wTz9YtvzZQeIjq2O582ecDDsds+lEXdPU9xUN58FoH4ITRxKKevsseQ
R8wbn2B7M2WynEEdgkKTGc6uji0cTZVZ0PYQehw4dcrNoulnUPEqF9Ztdnu8aTV9wdaqsAArzP3c
DBuxkD0LK7BO4C4oKh5nAPyFY7A3aqF0x1l3mgkZrJQyeBTlfoxdDXajM2B4qpW2GeXb6OzzJsKd
Y3oNdRDtHPixq75M/lVDDZtlgbFHxcJXXwYpV435Os5gFpXK9M5eA9st0QjKaVKpvRT+nSB8g5yI
nD+LlAmjlC+6pjk1ZRkn80HhOUYAUu1ARkriF0/QR2s3ppMgRkhMB4b8PB2DlT/ykPMMrgGABhe0
OW4LHdfHxgWAIRdiXyFsTXkMNu/2/1HSzf0/E4//xqmiB0D6NPFF2Rt0CqrjUuqikqTikmws9EaW
pQmpkpkfAavuuFhDbocSO1Ud/QZJjTbcP6hyCjAzaHZyHhtNit5xjoc17ezeTNV3kNjBM2Vw5Ue5
LK7KpZrDG7OvqZye/Y79oSpf00LnpFl63h7HWGKW7XdpIgOgyUTkYLlfF7EBStjgx+F5+T2P8ffW
7U7pTMzXn2Lk4m7AxG4VT65fvs5FTco8ifotXkp9CXIAwZ7iRymcfi/62FgHGdZPxq/4xbLUq47o
K0VtWI9CvHFbVxyOIotOeUXYgQVlVhyFEbIxVwzWewb0/Br4C4mrQ69I+8rfqcwCDJwP7QVEw7hW
Bs9tfpj1R4HlnvZZHg7aKn7sKoInO+mHkCgdflb1GYZIS8VsB/fAKZMHiombzTCmz2kJR4z1EtTC
JaqrmXEOsa3Dvdnwp/vJ4suvRuRw1xv2EcyHdRzzWoXBHogxhN14JVimTtY9RpmnOegpqWnndk8B
c7AaZP9blcZP6cCwcT34nFHCd407ENesPDyH/kSNljoVHvd4r4ACk2rrE9cEQm9efDQJccHWnKx1
Hc5venSwyjXPLHYgkNjR34D0DQS9oHRdD9bVSXskM7C+W78xjpVyjZ1lGM9+iH9W++wuR7nglS0r
2c5BfY08Z4E8Z3RYWPQwDDwEe/ypjgWdeIyHH5cuSyCLZDrdgKxm0jE5mtp6Cdldsd3Tr+FYPFML
5fC5sRh2svqvmLu7JkT38v38AStIy9BJiSclvPuhmyhxG5mzbOx0FI9p+oNwpipPfAo7aA4TvnGS
2/F3KSoA7kK44NvKV3CB7V74nSZmhUdcB1QANhHB/jpEtOK0YKr2qJr3kKXwNJM2rVrx0XsJU9NI
GVf2l4US1z5utxM2SJjFIXgO4RhXx65ufUrKv/Rd8HgSEX0BNNuk+DOf6j9jCuGNsmTH0GMFMDan
o1tl0bH1or9cDcDUKgU3FPznQ2UMYL1DO2Xo1/rQN1CtihkZK07y9DzkU3pIFLowIFJgGmGtoH3A
mVz3psdHIMrgQHD/FEThuAJIbPEgbn2cX8W70/RUJDSNtWfdJ9DriboW7f0cOeXV673vueU3UAxy
4RUEyMDNn58xT+HVfU/C5j7uLPMyxYXLHarh7mPX+KRXhjvgNWxV+8HtiPC4azk/pBW8jwioJAF0
luuVbvQWn8h0omoeOyjzMf20WXDPlIm6zrRKNlFIlljCO2Wor7uyqczNVC6lKSlZh2Sx0MZd8FZP
0WKtRNElvB1d3YQBqCXQQMTIfcPvl137pB7uU63yi7aTJ9/jw8ix1Rx9s/k36FKxcvVQ7cI4X+sk
yG+lKxts23TTE7c2P5uYhhrLtdyHxBv/GeWA/6NhF9X0B8VThu0srxgGHK0d/JQj6cWbvjIR1pxA
M6MPSLXciOd9FnHI5L1uGMhj9z7QMZki6mYPpmFYry6t4QcXn8CqSOofrRfGbOl4xyEoviuqINbQ
gB9qIv5ZG3w5bKe2XLd4ThcS9TibsMvk/tq1219slrg+7RZu95A3lyLDJh2MwMkQ1tpqKVNa5ppx
Gqw1PpMYpXXGM9OAsAPeZCxh5Xnj1DxYxVS8WlIfUPQjwCdD8RAblvuPmbraDE07HSyyqQ/22P31
NRbdoGmafSsjFolx7YMMpIVAcWE1M6JURmbHa26oX4wn3coZ3Z+poXk84Zu3TaTx3npJcnSl+2mz
xwQK4M9Hj+/udsQ8sRnd4JOuqu8+Suhb8VArPdxQqGz1q9um8lI4vt46arlfd2RB20jqk+z95IP0
3daKeuz3wdxudFvrfZhPXzE7KMJmUXMMutK7sXE4Qy+l7ckzwr0Kka46NxZ4zSfvnGeGsbIlQ77U
0ZevHMy8jn7HIv7gNL53aPhx7fnEPIBfpTiFUYwVCPM4LtKvYfC/UKDZlUz09wRdX1094bAjMvz3
AKHrxuq9PyZGAwFMxeFvbMf66nod3hWt+w23a3dNW/fA9WeI4Qpoum8KdhgJ4YadnvyL7AU/cZfO
hQQHGXOqUbpk82gYGTYJLxF8OpJJXVpklS1bgMOcTwBBD5JiV4L5Z2mND6XhvAVB5WZHI3DF0qat
pbrnS3ALpmCf4kmiEA5W0hQ/2cXCPDb2eZlebCN+Nit5E5lbbSJq5HQCDV1YPHNUZdxizu1VMQIh
hmk/6vkRSRE5H9tmnLxa1Km4ZcXBZpN78HGvOmDyl6ABLPIuRkOYEjgCLoCGMGAb0hXD40KwqOGp
gxiL0KBF8JjN8Yc/Wye5oI5nZISGH37e04Rbih8/46cIw2Bd5VCxoeu6s7mN0uHeqZMPkZG0ittn
rnRsxcrxhVqqw1iwiMMUxmO42s40y0pgsbh/7ZPjmNusit8D1X/+z57BJUf+bFApW80IiCkHG3Nn
/Kkmt8PQ4RHDhE/nBOZ1YFcFVcOnNFOaVz+vLjOW9Q1+a7RHnHjrxRL7XY4hA0c8nB2XNWfEAbvC
KILVkDvLvhtqAsolhsEPZEjKtbsJcq2T3tM7fuvpjx4A4SMImKu67se9N2iMEJJd7zu74L/WzQ5F
wn1untU/Atj7qpenOsj+le3wbJXFIWNp4cGfAxIUvVrEZDPBUFsU3rEww6Me/FerLkAlm8CABp3D
w8jScevi2T1w/HKJ4AKwEuZk3IsqfMDYfpsd9T1RQHcg2pbSWTbyDFfPnelJPlfyjCDs7522ECtH
sk6CmPwH2RmaIFGwvd3Z5soBbL5m87TH5yI2k5M0W5LK6U4n9SOJOP6h5MvLihcausIdDir+wJkb
bX0fVYQzaJKCvp+RBKtSInQTZeQbynJoDOgn9zsCnfPGE/qMceuGPTMGDOt+oESaFx8SciHHHxel
3s7rmmwaJU0eCp2JMugP3mHOrX/JML87AySUAWeI4Rm/buEjXrr1n1lH4RYhFQ6s4j0xxASfOGkf
VBv9tWn0rAqPNXnwZtIlvF7YcjJcThB+aSub7uhU48oIsJptpMkeEyGPTP9Mks8ovwlFFJtpYCzO
hH4qUpbLvINP4NEMfiHm3qTgup2YQbgRvEZRSyqv/YwSgt0EonntIdZRzS14bcbd2bTVd9177ork
45+hiAg4Tfo8JpzMtlrsnQkUsEm9OWLKdo4zwvlk7NxAFceDQugqRhkiipDeYXgvod5wpaUT+aGa
RuIIBZYTYVusrfTycjL7iTgtgOxup/Ll4uxU3T5JEFTD2na2E2umR7K1cC6C/N0kvBj5FUqNmNeG
075Vwr4K29k5blsTFhtuxGDvko6ZC8Yz3XwOG8yGp04qbPKaYUm5xkS8o+q9o6eabdAPzD0m/LP+
ikXjSZIrJevxHlvONjf8k3AsLqyNRlPmIRd7i12uHtkaWuaNfed1mo1HpcqtxXWMfDqvb3wxQjgj
Q8hhxtP4g4zB8GhPLBkxCrO3UQF/vDK2nsECUPQWqEORk7At25MU9XXSCKX2eG4k8BNdvpDke3JV
sckMuwbi2uJhhcxhzeGBzkC1iZysO3cifQwrC4tfM3LOcxcWar74dSnXOmsvHGf4GCtibTq+Ku4D
hgdxxlsoUGk0fzYtDDHfCHe6A3BQZPV9YiaPbWA9sAtEqMbiVKD32zp+pGlh6+HdXFlqeApT/7tQ
kg8o+6F28Sfp+n8FcIUulvdkjW5dwOERgKh3AspzDXJkLeVtLX+rnFBluTLjSCjXvsjopwjOJmwL
vqNXJ8aonefplaTxYhxk5TLl5p3PZLunDHuj4Z9vPTJu3ezfXGotafnaxqHxNKfC38dux1e++q6V
T+dsgDlqNtlTW9NZxva5KEnRJwwiYaL3eZH+uTNAQhU8cVF7c13vxXSnX5IqO1q8rTUOkHk9jyAK
zbB6l1WPm61tvwPb6T5nL+EaB2qRPyba542QBwm7fNNIth59HcVXxFR5lHp4BQu3G3I8HZ3gp2qZ
0U0yl3OuNXDL0+J5QGR3GsIMg46XNJZ7oQcy2ii2v0BagnMku0fPyFmZy+TYogevay+gij72rvxt
gCGr9tuKaABIx19vYqsH8rfdNp33a5I7Ian0mDr8y/b45ozg13EjHXCi7KvB3FMc+2UaDqGJ/Jvf
xmUcZwhYfHYFQuRaVsGDMuPskPXxtm3k3iBgRZTpZXbD16Zpv5Io8CkNzF5cbV9dUUOTSNWdaZb0
B/bTGb/pX4JRDo+DBcetqbeWGF6mOfuCengLSSwsvTYIe9I7Awq5z5tJc4NNXxMGGdwyyTUnejBF
aCOlpd74AdLd4Otra1bMcFN8H/cOTSk8felR+UiRTjD4x8esGq8N/b1+qdDNzOHRdNnhhJn6EOC0
14wEH6N0/rwAem8AR/kcEp1zTLyA+VyflFlQ18V3atXY6dvcU4vNNXEbm76/gjemkZ8qTF9UC0Rc
FjvA7d3JcLHO9SUx6MSNECliFiLj1e4NVmNJ8I8Pv1iZ+J8TDPCeX98PXB0wcoxUAmOf8GAp+JYB
c82t38EU0KdHtKmsDY6G2LpLh+ylR+Sk+AFoGOCOB3D/a5kkQEMtyLjlKWrHz1DSpui45v2k9Dm2
5P2oWHrE/QHw+c8ihdIM1uM2caqrNtJt0Q1HLjIbIfKviNsvH3ppkArHHRJYVGiAx+BCS7MU+kJ0
HMyRCpO2e4pGAf1e45xQzSWdgu+sSrglSYK3wXsiWVDL6cnzKcCzdHCI/HTPN2S8jYGZHtxWGuuo
S8I1kM2veVy8fXbS7Ao+jB0IHmcVIKWvRV4UeH0hl01ev2syhTOKC7CeseGl5Z1Z+W+haHYdHAnG
EC6/TKIbkNsbqXhTm3De2LiVt5g2dlFfvjZ59VLQOb3OgvLFN5FnnSo+iQDCUZO+YXnCRhU5cBMQ
vLJm3k1hBTGH6hN7KncElOttDcsOjM4Vs+hn51TrcaJe1J+Mi6z58aXDcAVOh+bjebx3CRZnQeQg
yBW9DxD5gWHcQgTmfsCMnDf1GVhwvg59R56bIjrbo4MKmc97EsKfVY8dAu8VFRB+/hMF2XYY5ZtV
iA0b1XCtMZGtJlqhSPiqdOe14oXcPg6nks+z9y+ZsA81gCGc8+nJbsr4LgpoR3MmMCBGoQBp8K8b
HvATlFWIWPPOq4KNB6zXS/gDVMFSJC/Um47ybTjlnGMuBfSVz7Mqd7oHnsR0WywF3B1Rio0e5FlC
1Fm5UoAOanzGyQUxTbAjr37SESK53/3LkvhIOO4snQGYuU+xUo+xFy8UBVaB6WagU3GzJVRiTw6r
x5X0Jx6c2aeO55d4UkRLuAit0qXzIBTWOTQEKVL/me7a49x58XECDt2P4fuMOQb4tAp3eCiwuPbU
QiA1b7KkOPmd+Ms6jvMyPPal8ZZXjaSpEBtttuBjVOrzMkFWj4N7cwMmbZjIgds8ArE5Bob7jj/3
zF72wcMNsS6H+UV03gSDKn0WED5KbrXEN0+ofLgEhMe2q6w2I34XWcYegNfhGewSaebJuBMiONq9
02xEPyCFx8eUvX4xUSsRBwxiSe7gLG/8M66nq12L38CybnZVffUzqe2QYGFRdPZaG+6Bw+xi18w1
hX6ew1Ac5v8v9wCc5lp94lOg7dKfsLDyj0LLJStP52tzbeTS/4KdFTHJ3NAx8dDkJSn64jdkSNIp
4kxH9rOM0qfBd/8BtMEBO0SPOo3POuZuFqj2xe/6HcrnY4Kfb9v27Mfwvf7wjWHfCyTWlfIkyvzF
FCmLBo+7pJW2QBDpgJ1UYu79uYYpjT/GkBiF2H6XKyrVDvOQX7yaPucA1dFj/hzQgpkcwscZWDst
LpwIPV8Y3sfDnPq/eE5fa5ldQsM5dawtuODhBbJqhkJogZgi+uS1HnBAT5rqXjAeqNUtgRlM32yi
AsRBIQ5UmX/LPGKbmrEs1FxLsY/ahDE37BQhqJSXQIiHwp++Iqe+0qzwW7O9Y2ZNNglWbwsEuwid
O9xNWL7L4geuRL2ayJi5pfWU+g0tzCqg5GQxRgPh6jXcVi5653GoLiJ1LoIiiLlkRHRSLK1Jc6xT
uoCndnjiqv2gfXFoau8hsgv4cNwiMiAOOsWgmvFfraKRylKfWow2ib/awDtmVvzoZMPJg0i2p9mN
CXFOPyNR8RISecbPeDRtUqht5DTrEZryegR2lQVT/d0GDHSxQOJGsDhj8BnuYkH7S+4OX6JhCxst
kMKmqOU+aDOMs606syf5HYfyDfIVOYtq8LmtxCfZuR5YI/sKuNxf28n05+VdeC48e29n3TNBf7Dy
GQULiOnGiXVsvEaxpBjP4LrUT+PJSWjAjIOzjZbdlxaKL+0FCZzAlTGPz73obwjhPG269GAbFZBO
o/8z8TH1YbaD6XFAmngFIN6uUgOHHjPMv6Qyr9YC8xfLuiWNve0s5UeHBVXFxHaxDkZOd28Y/QvL
uVvtGhflLV0DFC+2qvuC1Prb9DYWJnugsJo8PtCWA9+DaW0awZPph+OOCmcO18S+huxjRd7+CRNH
bkDv+ErXzS0wJ/IxeEIdHxmgTPM7lS6odQD6RXLSXfk1OL6/tsw6OBIrabFFxRx5zppP+xVbyk4r
+1f5Rb5zVRXuYLc+5IXbYs8lQxcRNmT2RxdP4LWviY/ScRz2kPsaHr5e/TjE7QvuQWgOOqroKKkc
DKpoMOwYNtp2+OryBKDSYN4j9pZ452AXS3zvuzEX+7AIINZSzS2L8uQRrg+EQaKAgiNWFhueoOvR
7X9U5mbbngXSjsUxjCV4bvvGDHHteCD3IblzUgMHqv8XxZYzyb6pOn6qwvLaUcncS7mXs7mjMKHd
ZMEIXsH8tiRP8libP5lgi+INATBH1e4ZT2/dAhw3vCPdlzPrE/LDOo32XoeFJBbJdrR62AQkL7cm
fsk1qE+9HhISNcUcRjvtEDSx+J3VEYWMU5se0Ppfki6jZ3JMd4Np7RBh3qvAOZtRvukm/TpntIlW
4sGKipfAmn45WF+CafrKMgtr6GA7+1lCYxYwQVVoX4Y43/rO/8/fstyS0lH4Y7HghAMX17R+5ufF
PaTvyTz5BITU2YtqSMoN6ZsMzoVl/UtLaHeYe67k0nd5EXK/o4UrzspL5nj/SjN78i0zPuH359ZX
xvd5Jm/sJB56Gzokh9W253Bdzb6xy0d7H/bVh9FzI7Xiv9h17rLY5mQc9nNZXMbMBFFDcAUIgPc5
5PTxkeUTFbc+mT9gX97QAHWkrOPRHAJcVNZvJzn1xxzbyuIdEG5+soT3Hk76oEV1c/Kh5mBle2rS
5VsURX+AyrKpGozUDhnZrO2fg7C94QbdwyWT7LEytoQZUJwY2Wvt44O9F43aZzhdqtS8N3uIQ1Z/
VnH1aXTNvTM6eDnJzlHNSUcgJmJdXBCd/+jM2gxhetE97BjPjZ7aTtQrbzb/hQ1N4EshKOrqe45p
dh7d9yEV9W3gt01mGSmJ4ZQrOTFtsmY0KuQC8dNib4CW4TkfFmZl/oItdYDHwYp/Okoc14ldZ2sv
a24zSjfeNI4onlVnr5B7Fbdfk3IxP7oC0lRRO6gMzHMR2A1Oo3E9WNZzjChn1fGWB0i8713Y19Qd
OCzpWF549xi9w402SekSXAAp3+RynSuKIFQadvhnphwxmZiQH8yn3HQdDGTtjhkJyC4aZOjHX25T
71nRzxDGmuFumoYrNnWD/lRGDCvw7SV5+GqmtrkLBriqtbIeTFaCRyf04VtC73hu3ORsdvLLGOXZ
KCaafEsQFeXEwziuQZJ5RcvOBh/p1F64ViHYxhuXiJ87zTvHwEcnrT0Lvq+pjX+pVElxefHkSEGe
+ETmVwOyMmjS17Sqx2PQ+jeYJ3Sk8/+TWdMhbibEaR09qsyEbEAElqsu3bxut5Q7w15PQ2gNYWWc
SyM8JuNM1MCl1whFFwZqfG+246NvB8fAp4qsr/JzyE1/3c7E04DivcUT8kk7WI8ZBPq8mj78cL4l
yvrA73woyDGt6CxM15PonnRmvBk2IrWt+ESp8QVv45JqDKPwy2RlhbccbmrUL62sALzw46lDC4Zy
S1CXk59gPMsHbKVNRaFmLmgK0eGXl1ounZxLYMslCjaHQPhaz/qHT5lulMi6w7m/gypSrauFIE4W
a2Q261iMtH23GSr7aYKasWkNGogwVfsYPnHZ10/Mw4AseOu60V2Q6m60H2v3BVztB64IZk/3neT0
ly3KX3+OCLDyjzfc3GX7j8UsAiYVqGEdPA559DEXmFUUVXfu8lWuwv6ZAoqXAKWVLiX6ozoPuj0R
jk02A4dqx5o2BjvcDUaPlBj8NT4LuinGaxEwP/od0mfH6jHyswuIxp50NGsUyUdkmf1I9KI/hSM9
8B0yw1D6LINrffI6doVS5pzx7S+2G7w5A2fXrBiGam8kQt30GrQ8bHZN15JvNA/lyFk3xiLdUEix
acyGztcwJRnl1Jil8HZuoWBt87Z6daVCRfWarXanH7Mb3sZi1KsSziZX0MVE0MLlbkweBphVxBqb
holRTCAZyGovs/FPSAkgg7qTBFy5Nblf0URwPh2ZodUQ4hvyExo1KDBbjzU+ktnMP4zYPHYhsGf4
OVPZv2oVg2kcyj3C9K1yzKtt91xIzenm2B6Sf4X261IMgcR/F2oL8ZBkCPozo5G6txuJLJEqvjpU
EKa9fpsSSZ59YIUne+PDbVkkQmTcoPLsGwsKQVCcShCu5G4D+ghL+9QM5on68G3RzHeMBy9DGbPb
58TEqD3vLUIAeFgfysaBOt+ByoxIfM25/VeP1okAwIQuMd+xtQMa5DmrtPTeMFzjlomD9ygq72ak
XaopMAGZ3qXx22gPLf9DcouZRJGu3d58ERXOS0HM0Mc6SddNdILNchjn8C2rOhQvijM8gXrqnxRU
zpXSYbSRQbcBTUdOK6NQL2zoHel3XMJ+CIBNPFEZ0Y0i2urK27ceqVO/p+C2zd2nGPspy0ZeD5rs
aobHA+0AFR4dteUjZC/dovZ2g/ka2M23k07DY5jQ/Fur4A7DITBIuNeu+Y9A+25S48F3mTV7IzwF
jYRjzEYGvmmKowH9q53PFZ0aWJko8XJmYL+Jqjchfr2Vn2e/Ze0/GvlAUZ3Sd1En/7w+2NF7daCj
4Wqzj+kLwsiKXageKoq/FV0dpZhfadmVvNHiR2Tdk62G8WJbRHF706hXrTvJ5y6pXvuWd8gZfOYM
YAtcnpo1E/6D2yLqZ5BzHU/9UMf9b4azQ5LfYv+Jrcvke231PIlincHC6px7KNjHgKanwCPfLpT/
GxVs9sOZmlBA+YYTvo3GcJ9QTIR+ikljbI4UVj8h7sWbJhcX6WdvGHKxaU/Vh9+IJ/5jEsZh95lS
kxFZtE5QCXHWnBiJO93bDqvdxpsTKPXFmxUMvxIEJ0nJEVCpXEAwpfMNGplkU3HuG2GcegfbB5a5
ZjuK7MuMmYomCwZDyvYau2B2jCYE81rjtY50x6LJz9/aIn33rEQ/2uQqd12QhIeuwejklfz0rBKV
OZogNVqa7tbFHnYp0CIOsebMNeryDUL+PXiYm04yVKakmfamFQXMir1/aGe7/zAUlsJFTRde1zDe
mvk56nhDOgH3FHTyNzd1UvkJgIUkkBEVDKrbQpQ24IjUYt92QH2mVByVhu5REV69InVWu07yao1U
8XeN2BddioAuEQuCHf4WkORT2XzGdhjj7jFfULjlHXiJZm/TZjoCYJuf+1oY7EUlwfOqENYhnxzJ
KpymzCP9J8WrSHv0yNn76kimgXBxTjDMQsZ7rbcxVux3aNTWGXTedPCCvn2vHd09tHz2jxSXKvo0
RfNkD3O5HxyKalPdkScL0muKfAUrjcYB3A1PNqvnWzGUNSVHPitV0tVM00By+X4KgxxfidWrGG6q
4kaZT7S/BUFXHAZGad4x75XQkHr0lfqDy/utQcrsB9uNj2HKJMnSxThZs1HdUSwWbkvZ70Nn+qVa
Hb9Aqt5kI6lVZTaiDTx+I9lAmrQmEj1DJacdFC26cfIXBa8Tc3ZJkrJ9rlFXyM8AcxzA421bj1hK
BflFJDy3kn6T5fI976Zq3ysnWlOYsYf7yi5wtMXiUWy8Te92sly7SfRD22R3wnBBjZZtItpZQYjT
Rdnt49Bwu/FjonhxXsqLTax7G1rQzYQT9sfMKc1Hyszrje910J9ZybxWcTAjp9IRrGmD4WrPSd3W
6fxopBnwsLx6NQH7rNzCDRDdXAY4Gpta5L74NZzH25DK55AOMFruEFwx8lOFKFvkkt7AxiuFAx8q
5Q4UuBjgHCRAu62+oWizmumGkcPL51wYwyfOcRgbPbaKPkEznjNdXlTtpi8OQWXMIgM3HmncsoJL
TaxMAb6ieIfhx3FvNmdjgmwG5jEmVkrtAyY7vgoFejhT6XfraAwVwDFRLVV4N5Ycw1mp+/00cYXL
s4gNaZ/D6Q3E0ZpSwAidOg0CaaTRWUjYatiLgYXS3Bq4Utz5g0wdEJwhuUINoFdIOF+hBBUyBnI+
SVb7xHfMLNnXEBbu3FyRNvZfMjNxNh7O5b0O0eBDY2QtV2q9K+ZBr7woZiidbYsbvktrlV+/uJU8
m4TZt3XZPeVd8UFwdb4Dg/dak2DaWLMHxN6GZZYLM3uRydjsRr9P7oHymVvdwraoSZQdcsTMvZcE
YIlDUg+2Y3854Ki3ngXOQw52+ANvMNgbEfz9jh1tA8bh6tkQgjokNeQARI0RIiQnOm+1yqkPj/mf
OAxOZIzfzaJ7rqb52ZPVS9Y4w95oiwb1NlX0fDL126UboEJQyRFl42PXms0mduXV8gZxFcqkBykR
ZOANatC6Kj8arZcdzI47YEDTAglwLojKmzi5Cg0FEbN0iv2x/Y+zM1mSFcm27K+k5PghpQqoAk8q
a+DWm7fm7b13gtyWvu/5+lpETcItTNzl1SwzQzJwMEU5es7eaw87VDX+ymSas2HfY15UU1YkPqSn
MJzAbXePGbIRlzyDLECzrePIQGTPZw8dVEZ2rYb/EJbPQaCgcUtqYQzy3amx1CMf7WRDSlCOPru6
5+9dzJlUFPPwWJbpPgXfuLLi+CD8fKIQYrDng/K+dsGnrVoFgsYr6Z1oLZBESfRse8vurY0Src9/
7U8ZoKxNZi2o7S4l1kZ3b3RPp9shLuZ9VKT9qoz857FxCYwVJIBMi5R+jttls2FEmFe4/euYWGO+
nO6aj1yLe6/l/eyIod0g7lkAPLHxNvJFo4qXxc1k1cw7EexTOBGjNZeP8FLra9HjPcFW/kQwL2fi
WtpXtD6I68ssyIMOFmIKLoZtHVuQ5ryN6G0k0RCFKQPd+tgDGVt5YfsbSm+xL6ogX1V+/FM2fbU3
PMOEzea2d6Zli1Vr5oR/q+jJCoC0BT75qdot+m+pY3zF1Kiu4Twle4NZFQllJgIgN8oAnw40lhFL
8t87I0aO6Rq49Nhc6iJwXuREHZPB8x4TPa9oNy/RsUV1M4c9qZQx9ARVMepkdyZ3jpJ5bJ4ilMBf
HF1LYuwF5vo8n24sqEtrtsd0U3iQk4d4Nl8wp9g/aO87XwAL/yk5j+ypyqID/gVxkD1MDpTG1X0b
EdgE3RyqUWYiCMXljUUE6Wf/NR44D+0AYzg3PVXoTyBBfYXq1MQEkFc1kQBuYnHg1Cw+HSj/GzNB
+ax9vHVUr07Y4yLgUI02R75ZOcBqNOT+bef1TAESw0IPHmiCw3rHOCRz1Nwyn/SYe3guTJ/O00RC
27ThYi2tJ44lwy8JdPLkBik/ugmMgcNtDHiua/QXt26ZAg5W+71044mJdp28jj2t/VC07ckoEn2s
5tpGGeXg/I1HX3HgF0wY29ziEB6baX10jOmXGdnyQMxUC/psIn2vAUmFT7wYfhY11KSSUTxOlJYY
OBLinQevGVEtWV79pc9c/u2WhABBnDYmWKOk9rOabKBmBSZn20sTLSQ1r1kKCIIhKHtALK9M4Ic3
WcVRWoEouXMj/Qf/nLsNS5v4AKE5N7gmJ8SawSc6BxK7qCaCGESXpvZcD7OhNlUY/e7G8rfCfnsI
LRczZdv3J9kYtzTYulMk6A7pnNkVbJlsayWUs1jMfpYTRIcw9xi/eIyDfMKCVl7Vj1/nIrDeWHAQ
NFUw7wQOrj09pGDPS9QH21YQ7UEZTA0Pg3rLkLreyCFVW9gm/r7MAr21QZygmbTowSZ+Q/t1VF8m
FOZfcYxkt1hyOPUaXgEFBe/CIR3c6NDWsDt1HUX7eiQWgm0+WADhYIW/uEltXPdkr56GtmSYAKsO
mglbCnAvrkYEWDiWDzTzNNxXc9oNjPJPyqj0nc8KulN0J1cdmB1+6OG6L7v+ulRO+INhORK0CtFg
2jXT/dxxYVpOqTi2Tk8C3CwswFdIzJZkX3qwRTGzaxUdx2c3nfOHptAcvidF9eniM2m14pRdkKUE
IFEfxrCB6zcFwU8sl9FhsIKXkUDngybD97EJFf+HmWMTUl0eoZgIFTSd8cYYAiq9fqS3kRZZuGMJ
0O9SgaTUaeiWmvEkF23+cJ3ZVX2/2HlBumHYczgmOGio7xnyEvBkOnW4SZyZKK2mTpASeDgxfDtQ
1yWrkL3WUOOxm1KqWqjJx9iN+tuuNU8aL+dqHsyS4y9WCAl8mCoEG/MoTHujTIRFoS0Y99Hfxe7c
YuioLAeKfEcO70paWX8N2ym68qn/UVOqltlVnqHKHTDS+OVksqYMV19r0ZvXQD35nASCWj/LUqgK
oQg49bRirMg4maW4gyQP499AKn8tyb1fdRb0dEHHklI2tt+YePoPZisjOj4tnh+fZgkRuXayaqik
mJ6gkEa20Il9jXm5X/cpPtYrski0u+NUahOThdqAV7QhWxftGfTEhrctRlhxhf/cu3H4oBO2CCij
uS6mFHX6iPG0wt2oIMlCSMqTva7wDfBRLIx2Rxkxbv+LDMS2GKDVI87NgAzNxUuFmHyEWVcAOV73
cfO7NvK3Rg23UckeMSfkmOQkQxNrmcgjMePsGaHTV7TvZ7M//ftf/+v//O+f438Hv4uHIp3oOPwr
77KHIsrb5j//Vv/+V/n//tfDr//8Wzu24zETdh1lCi1c03H55z+/P0Zswf/5t/wvFoga0B3HLHMz
uZ2WyJhr+iIqpxcYk1D98dX0hatJoYBieZYQ0hTvr9b1aLuHREXHwJYhmSQydvNdZLHnXcmp6l5r
MYZPH1/y0g1Kk0hxST9Reu7ZJausg5ddRvGRbwCyJUKkmMWRoooEnM+gvPr4as6FGzSZAbD/eDxM
135/g2MZYOYrsxhNPhNE0yr0QVe8+xmsJwSKYv7FSMV8/vii3oWLWsrCFSJsRPTW8gj+9hsm3D22
+TQ6MiqW6zLmFastxl4lOaAbEzwl3t7A/e37hIhNUiXXH1/+0j3bRHaavAQmc2Tr/eUzzGGBERUR
83ZCKqSBODOgeY5GPXp2AgwmTqK7/cfXlJd+VqXh4biW53jIRt5flEwshOCtER/7kFHyrjEVlGq8
gnhfN1ok6g37ZfDdRJcKXTlZcAdIvYP7gC7FdTVE5k/akOT01BxAHLRnGM0pY2L3+yd/5vJ7n79e
mpIUcqFla6Hk+z8zHkeOUzJNjkQftptiiNMtoz3axhlDEc9SDoqAuN9XUttr5Cfki/XoJ12Pop8t
HW3JmKt1BvNv+/Efduk3+2uNmjZaWEefPT4TwIgzB2N8jPAYvgEkjW5qb1TlVduUs7wLQ52Dwrcj
GrQfX/jiD+cq23Ns09Q2xej7J9KjBGGQ52J+za2E9mNJQ13I46A6gLTVkiAPT+06MagwCiTveFYF
aWR29mqpkCZlQL2pbbqKRlp0n7y8plpu++znUkIioqDnzjblnT0WAkna0Qr78JjGmm/g5AVY9hYw
LEM5PgWz3cP6GuJXDrTZjcRU065R7oI1N9WYfh+D1t5BlehPrqoRZJvIOnARun3JHMAzIJc0xqNJ
M+o4uknxVqpJgIHEk7uPpRX8sfBrPIuIWrHV9sISjl2OVi3oS0vLXd6qhZYxNt+bjOCjCsjRD9PR
8EHS0XGeIptPUCInYh+0lT6oAitJDGEA6Q1IETA81DBN21Aq9V4urlu82jszDL6Xc41qyCBWeZoU
DtG6qu6ptYn50pgtLPT4e+WGoD/KSiWoL2QePGVFpe85vZeIKqri0LdO8ZrMYBprhs1fdD7F32rH
K39GguA1eELGbWzHwR7BN4oZrC39upsTZ6s4zu7t2XduBmLbOAwre93kpFp6/jwcRWXKteviux1s
hDoJPNGbGV8IUyRLYuU28UVC0i+TfVAmZMYZbf0kIO9gpYZuEBykqXu+6Y2AhAenyqw2OF2KFzYq
Y286i0e/1ubvaWhQ7woCfDWDcT/eWfUwTVc4i5Mjtjb1rbQrHKVQC0GOg0JB/91b26pr0HtyYDnZ
TR2f0LyhQPI1GaysBvuqGExwJkBNbknE8Z89kXbroVTiNq1zXmzLDcaSJPWqfvXoWtD6wSn+fTCK
/oueSgeMHlzntCnHXwJzakBfucY7T0mE9jrtrjlxxzsN7GONasbcQHpw/iTYf/d1mqE8IzbuSRUm
E9h+JoOth6eEozxw5ls7GaenYlTD3WDXinIqSr/C15PXMgFSgCEXp64Ru+mjGPvgoTET4uVLaDcr
I+8gJHAc5oySxU1+IFR0QAnmJxvEAcmxNZPG2A3KzMDR48BFiJnPLVq0peftYK27imtmZVfu3KCa
MaJeMAki4JOuWO6tdV/lJN+Au1R8xDCE5OVqMIxh7+vAndeynYcv9Hy7m8jzUcvSG0TGFpqbFkU2
ecSkbtKm1JNepX7aNpuORIut6qZs68hUP3cQC++Npp4POAfdQ9dX8886NwFXGSMBcxgpu62PteXe
751ik43eEi/pQlS4SmorwpLUBgYFLkwYGmCenTDKHojrgTBnY+uc1XWRe8NtVk7+j2JqiNdIyMTI
SWi6Bafq7yYHYm2EENQjBMAk8jwBWwF4sjQ5rjgdY5kI2vpNY2d8howwm96aBgV5UurF7qxDZxVg
rbuzswAokj9FiugiI+2Wrkjn/cwadIxJ1eZbxWbBcumSA9N0e4+1driLEjW+hYIbsjslvs4DTBGq
g969o8fR/sQn2yQrt/PpV1vluJ0w1jDZS8jMGczJI2cac0WY+MGtETI3Z8mMf0xZ1fqTT/mFT5ES
Dt9IE4Mt59elZvxb9eLBDs2zNomOpp/EybrFhQGz2H2LPLgSdl/Lt7hhAPPxZ+jCdxkxkmujlbMU
s5ezsjeMJ8hqGUAVIrMF6zUqZLohLhsV58cXulCnMIm0IGajqKExfXZ3NvqbtoYMcaTBaR2UxmwD
vDvaNyZZqR9f6kJxrRTFJxhbHqgjz+7JLI3BwefGg5wzF7djpu2HVFiUSH4sn0vpJf8fF9So1ai/
PBCV7vLL/v2X60OIxKiMjp6aNDjmUj15WJ0p/LxuN9nl+EntcOkG2W886ms2NUqq99eblGNpmvoU
ml7DlFuRn5tvmW/0v3kTHVSdfgVJ7uOHeml1OpwebC5nu+hj319zlGXD5D4if5F8jk1iyReTwPqb
SXU5jakIUexC2fr4mhfWDEvSsx3UoJbD4nl/TeGIXiobC4hNQNh9KjhZri3wCYBnra7Sn6zQC09V
O8JSpsuywSB6XvPkhPK18CGpFMb5VpiTeZxjUmO0BX+V3BP358d3d/F6nKcFRRZvvTh7ojaT51SZ
ZkzEjPKueEHgj0X0eXGZequOrKlPVqlcKsqzok47ps3o3/MsTR3+/nEWIwEBHjGvRyqW8vvYmb6L
FL5ILahVs/UtYpSfrsOmR11WjGP/J6Fu+cGAJn4ykSTw+auC4r6jxzV98jsvL+Q//jC2BiVZ0lKf
r2cNaEqNhb/Y4PNxN7q2sSNoCAOeU9EBQP72GEYEBwXZUP/5+De4cGLkxaXUdT2Tk4e5PLK/vbmh
18PbgMSCztQpX+sg/TnCtlu7crRhXTHsrEIchMIenE1cz9UnO/6l+yYe2LNNvZwErLMV1/S11Tj9
BM1qin/Jiv7ltJiCGC+G803BEA6CfhRssgFR4sf3feFt5szI4UOQUM7ef7ZFZk44QFQMeJsHQKuS
vtfatiJA/rrS6LUKeNVOWX+ybV14nbmeIvvTtemwyLMzIPPNrrJSfuZ2JtVun/aT+VI37agWGK7d
frKoLtwi3xnHJtGNcYRpn23KBnGaTV15CGcH4qISUzRrpBEEKCtae3OWTBsEBF8/fqxyeYXOVrLD
+0ULwhVyufb79WRg2SBzs06OTau8p44SD3qSwWgfYBaW3crvQmQ5ttPT2exTDhsZzPWerjeA5Ssf
oOOxF8IpVmU4u2+hRbfv8PFfeOk3kI7DPAK/opTibMkxx7VUSXvi6EFHOHWtBy/dA4ucOEwcP77U
hf3NkZ7tsuXQA6K79v5ZMBlyirwDpwzgQjNSZQIFnx+V2YBMvTZvOeYYn30ZLz1/U2muyyJjj1ve
97+9z8KCATQCQD+myOhevLqyCQ6bU4L1Pr63S4/R5GthOuzNrtZn7w89WnLfANIdNfEWVwX277s5
9IvdxFH/f95VcijNLE3zhB3KXv6Uv93SNOJ4Saci5mNURxu3cCYQrGm1Qp2YXRGHhl0nDMTu4/uz
L2xNtEQhDmmTJgA9ivdXzbquFxkM/mMTBMDZcXEidOsIpy+vrLKfnpH7OW9RkldMvboBxaIRdvyw
MeHZ6D/t4PeCbwKihaoJJxCBWlco9IZfY2lhqrA1hJCrwjCya4UcD2G9wJVMQ1k8uxEpH1dA7LAY
JnXY3zlhzCwiyYFf3NrQOojLrC1IUk4yLscPAGOPReNGtzbkAaxQZBbsOE01y8mkMl6jMe49bHkZ
1Ed0MAGvmp83mHmJEUKglnF8JGt+SVyaYs2FY1xz1dbv3AqIE0C171il4wcrHepP2s0XXg6XkQDV
KZhPzX74/vkGWWcXTtwEx2gYGa2QC4Dkg7iQosiJHCQc65MFe+FD5yHloD9oe4KW4FmxMRbJYMFp
Ng7pmKK4KFS489pBbrrR9/aEdzBATpx+cWCNm6R0w9dP1hO3c7YvekA56a0rXkq+8u9vd4xTrJvg
DI6VsRi/R1GihiBQ7NPW1V/9zn9cyV4OUkpaCBzPtn1JA4kN3wuOgrygEqjJQm9m9MARto8Ewpch
xKztxykibsMtkFuVFe/vAcyEr+4+vusLu4SnKZaV45iuQ6Hx/q77ZmwYAOEkDPumR7W6EJj0jI4C
aEP3ybUu7HweFTJfPN5W7Ymzj2sN9csHHRIeBZr+B93K4nsZDMHtx3d0YVugx4wkQNi2dpzzzagL
dF4mMo+OpB/Ve8LqsvsObgfYH6RAfS4QloTwLWpFMurHV77wwry78tkLgwyzZ+nQXC86O93wVluI
ma1oMfsRiOs6Lx9f7tJPxwuqSHtctt7zwrCz3KKIaTAeaWVbhxwN2qoqesy5AuH/x5f66907X7Iu
a4QzK3WDPK/LZacSLzZ5qImRyX1PaPjdiDt9Xbd9t257S19VvNk3XYiCo/MI8YoAhe+SJpowMOAn
xXD9px2JuPUXczMRTJ/sHf9YWq4QJi14vuIc/bQ8+6iy3yZhNKTB0ad9dleUeY6OKxz1Z8eAfx5Q
uJD2PLYIHrtLyfD+fSmrkJlJNmM/j5tY877KENV57pGNq2QHuqRKp1s3cgeSm/pifg1rVHDSytM3
UWczYTUmyJJtbrZ19sn38B/LgXKOYpmXWCwaOffsEfT0sdwZD/uRuDjxxKfa3LKBRC9wE8Ptx8vB
/MdW/de1bP4dQmoew9mnN3TG0U6BQxxRJ8jfsaX8o4zjlgF0XSjMmlFNV7TzGIrozKDLUDmdvva9
LPxhuuS+oz+aj7rvEsASLVS80jLQrHqkCeVr2m0h3gunH38xV+2fEAW6BcIr0f12rSTDF+tNzltG
f89biQZYMAJ3QAdIiTp9JEAEoLSv0Ht8ssAu3DEjO8ejTLco3ayzp8sMHzbt1CVHa8oCnB9LVsvV
5Ma4sjKyPbsrPeFeJ7Kobl49+s4/5zQpHz9+7HJ5rO/eQpfvo82I0PFocSjzbLOOEHnMgHZoNkQV
gXRZ+zsMVfEaFuK+TZk5Z5LMAZM9aFf5aPZh/r3BRaJ/GmGv+fhvubDaeN/YeTxJFWuJs70OfxvS
XtJViO3SaCmLWbmnGu1Qe6XFWL5+fLFLD9+ihDUZfmtNJ+L9S+cVVY2Fv0yOZtjW3doF8WnBgcj9
jhlxGz8Elds9uZNfv4EuHE6IMIZPPl2Xbnf5ZDE55bTg/nWo+luF68N0U5FXpkcYU/6NHYnmACle
0xoEN/LxzV7Yyhh2MXEHOWzxhp39yGbZSUJJmvRI1Fv0LZBoVldjjubmk19wqTLOF5Pma0xfgaOP
Oh/uZa1wC4Nv/7EWoUfsUxmtgQsbVzBJp1U8Eqkq6+GTa156jMvBZ5k8uy59s/c/JLGWk90kRGGE
VWqzZgf3S4q0BCmzzmimfPwgL16MExBFJf0TekrvL1YitSzxV6ZHHcky30ABjb4RAUCfHp1d8f3j
i11aouwOnALoBJqcgt5fTPf13MnBTI6FIMYuw3D1ZAfC3uRjXaEXrt1NS4whrcGxZlil/ePHl/9H
0cPOwNfI1R6NIm727MHmZoMB2QzSI97c7hp1nIdIj8OeEZDuIOphuEqkR+jmFH3WMbmwjDgcLL8p
y5V+wtkRuvENYjdEUMDZajhI9byg+8mpJEMZBpTpehhln17rGSTIx7d86cLeUow4UlhMI5Z//rdX
kg9gpOkUpMcEc8A6aQ2ADRWzvgleACM5TDBui9j944v+1QA6e2vQ9bMBMx6wWVfm+6smRt83szGn
KK90dOAQE9CV8uiNluHJrZDOgoU4mXZu0yMcoseo992bvLcfPv4zltV0/ldYHicHSh5ctOd/hUX2
nQiAYh3NASw69hQhXmb2o1Noaomj2InxDX98yQuPm3paMYPhbOaxcby/cbfuBon3LyMT2gfGbJcI
Y4XoNoMkLHEOZ/8qB8xw+J9flM4YigrLZliizr4yXtGQi+D32dGLlbWaZYFHTKUtdvemXKPyVQdY
o8b+44te2IBthTiWGsflP5yPEVIggG2UyuwI92ii39lAUbsajLJ7/vg6/5RXuIIIA0rJpahmzz9b
S4OEf+/jZWOnB59jzxq8iW1uUC0k5cqe+44xibMam8cpY8xozLCCSJXCnroiPQFPUBG6CZgJLOQf
/2GEbvxzfVHoaMFHl1HXP+YMeR9ZqhoyTmqpK9qrdEkdC1L8lEOaLyERqhzB55DaifwhKDWqFwAV
eEaQzKT+YCB5JGtrW4y+/cfNKg+U+Djw0wU+BlVAZtcKphTOQElnqLcm+S3Qqnvo0PfsJt74YdPX
Qbm38cdc+0rjwCGuwv7jYRYAEjAnOAXwtU+4oIl+eUWraj0MnfT3rioBMcS+cWqArWCZncFPEgfB
QLxx7Oao6LZuO4zoyChlqh7ovZLa1Cq5YpSQTigCHO/H2MruxaWtQ1RmydVxLITpb2jZzmaCUPpc
VU21m0LL8jdt6ytEtXAedkAUxhXac+vHaLnNyHmHX/Yqjf3pCN4xxnWEswa0ZjyzV/jDCB9nzB3c
nakB8eYKexRQgDp2h69uhgHoyhxr9xeiCHAxTMUJoGhQdKwndxIHJMhqHTo6fIES41/31CFrSPTD
Ggl5vZVy8R76fhufJEbkp47MMYBmcaK2Y5W1z0XjTyfsf7BbIPYATirNQYInyWRz4MCjoQIWSCTX
bD7x76mr65uQx+CsQ4brD3lSZ1/dzvK2ptkRPUG1KjZh0lo4mO3heehT2EAM50GXeDjf9M51DKgq
o+7JvR01swof0u9hYmwsXl18Ck+keBWHTpfVcxvb4cGpq+7B8kr/CwOFaMXt2gcSZPoTJ2sXuBfK
8KE1naNiW30oSkheOrLHoxHJ7hBEWUZme+/aDboZWX4383bMTpEH5XxNAFOClTeM6mdss9gXCt8f
yOAwC9JoCc5smnVY+/weWIoiqKCFf+NC9izX05SNm4rq+pQ3mTyFWKJoxwHPcVceQxlIMambvTWD
1ZSbwvEioMxQum5yf7ZigFt16x0cFRgW2tF5KK4U8vDrwFAeUXthudcjTTUc/ky5rHDoD5US466K
kvQb6bT1ozF3A2gVLz3mMighkZbNL2WN8yOYi/7GCiUUjDQF4rIiyARTv2GrNt6paAhPHo4/gI6V
cFro0TQ7yC/t9SHoSKVcN3DzNlMUyWurCpXzUExd2WxQvZibiRYkxhVPtrfDSL8R7s8A2KmACB7a
c3hDOGe/71n5bwWeTAYFrY/Uyy3D9s7OHXnyUPxEK1UH4lbVdfENX5GZPtLDRbue1rHdXUWzJsSm
qb1DiLUW5W5X9XfMbT1rA+UFc3KAzI5A38DykTSYOMIrdhP1XJpuh6VZ9ArZzTg74ZPfldjls0pU
tFrD4U8tfUJrx2KwMZaFDkm5iDif5qyynjEnUCgsU8tAxjhvywT/dZKZ8bVTKkQwVTE027opJVqu
1FGb1kE9RTvWK1cogLyjzITisO9OG7C1RAqStbASvZu+RKXTziT3kPuOJml4NqjeH9nYqxmqeir3
BmkqhJtzXiUbqrQJ6syyr2FeEOiHnDo7AoDNTx1wcvTOkqZ1Gg4A0hyv/577bnTPhbBET+OSnABw
vbjx/bD+Rr5VEazY+OaXDLIBfqNswJjt4vzdczwNrmtHTnu3ElZIwiH6mlM3qbCnZ53bN04+yoMn
+uTWrIC8udIorj27K1+ChPQEyp72oEiROODRTL/4Y1luImxeT06soBT6jnsLZVrvAzmIaGd0+bwP
fSemH23IbW4VS7QBstrvXUbrZzDsL2XnAJa18NVfzUPcW1cSPMeNh+t+TztD3/Y5kUFqwOusHVAI
UF3zJRDSsp8pgOCShQQlQL8J0nBcQDgFwYwtQjV/balo5ZQNQLrCQXWPKMAMd6qU6VE6WWKtSjBB
ewQ/rrsukFoAzuuy9uhZPXbGKG5tZ49PFRA9yRO8HcSNaDKM6lYTahxheaGauR9bQ+xprEd3Gciy
Yxvm/pewa/godHbAF6zjIAjxWQwO1isckiiuoGO69MtJRUuTauH+A5OqGV88V6NjX8+podbS7XHT
CEjK0jJ4fAgIdg3t/FNN+N9LUAztjdP6DhrDVL/g9tb3Yi70yfYnwlNk5Jg/FmDmXjilsSp6I301
dB9rDjV+E6yzCmfcwmhyScyrifqjk7AfpRtQinqYpFQOrGrF+SzcfFw02OZf9cpZVaptxsT0xpip
UZe/LxF7T6d1WA/psQRgEk6sa2v6OjQSIwV5iIaTHgZFJnHbv8gp30jHfTXwyY5mcTSS8GR4yWow
x1u8SytpFrd5L37zmb4v8uSlC7LjQJSSj9d7oGaDNmIunAXvt5e33yZH3xCRfRBB9ZZN5f2EMXc3
p4jWCDzYx433dSREPO2mb34VkJoa1tbK9+y/+FSwAOZNPuCPSvPm3kzZUKL8PgmM58byCQATm9jy
ALCIa5yZJlp/+Hwa2VXT9G+kmJ+aQFEOodpj0eF3aNddXNxSs9/5hbXFi4y3X63nRQ+4JPjQtls7
pPUFhrjJCuc5LvtfltMdCZimfFY3XdruNc6gei7/YHQ/Wh3JhkX0kHlWccXR9atfEOxRqOSkaG1C
lDhMeLBFNT158XhMGudL5c2/mzT5WRmJuIKZel/WYbWKtTpA+W+vgJvf80atmq58lOFEiJy8nnDR
AwvwiY3E0O4tw7txuIar9jIb9rYzmg02SNT4E57KyGivLUPusya80f20iYcCeIB9m1XdwR+dAQCS
ezNU7tpgBLeKG2xXdpM99llC1C+JKIIYOXDFVGXM6mIYyCFOqRyrfecBtJ2c/rGR6bouzI2glUja
rvFVpkDHUrZ9bIvVsVPVl759HUprQ1DaEyEGYuXHYtrYCaEkNd9uAyu2SL7NrbuawHAXmXhAu0df
DBYO2BqAAYzm8Oz+nJgt4dQzdm2Sv7U4k8kvN6HHYCChiME1avYpaRLQzdHjSv5Wn7pgRQvgFotC
gT3Tujf8aVcGWBvJHr5L2ug7Gnhv49ZpssF4vp9QwMKLWo8tCROuaJYMEPvk0KfFUy6PbRUfmsXG
NcF3TgT/qiQ59pRpeB2x56XswXXKFD5oXoD9rywQHtKWKIm7JTGoO4UyvQkH41tk9396R/8KQmPX
iOLXtOD9xvS2QpB+Feb2K6gtfJXqm8inQ+dOx2qMbixuHBEh5FzbvLMsL1jZRXQ7hwUGJZgbxTAd
C+z04YDaEAAh1X5yW1U+hsxgb8vx0PT2M7TYTTMOxwQEpp3lD8UQ/iIL7FVRojEU+Irs4QHk7Wbo
gM0aaEHrfmuJcl8pqObZLNZGjDUsNA+aQFtbGdvAUwenj9uNR6QsHKe/ZC6kmzk7JA1rYATb2A0B
RbnwLcOCE2ByU/MhJ7vsyQ+nnesGh9FtdiZnKtWWkAbFGoA4vqBl/x1XCJaOvdncucb8DF6U1DVr
09bQJBNn2GtmRG4nYZvwK0+5/dPQ8T1hJl88F7xDZb5UUMC1wuujygCoavBXCAfLpcDlTiGUt18Z
ARCbOf4elLVdyFFEDGzNbP7qg8yrk+kXGJhNiLTPk9nvNMwfDNv7yaa+qmvnuz3BuQoF9mKOur8n
t/rSOTEDUOdgJP1DFYGziEtyPXGpinl6buACYOMzl3Tp7cSLRtBW9Tglxl3ogVVBO1KxZnPCvou1
CvHSgQRIx+rWwVETV/EjUrmjmfewgrxVnOjrivcLPQqeYTgPTl4/+wXkkbG+U0V3l0XRc+TLIyOW
N/TKW0sZj61Dvl4QbccYGx4wgqpPNwudABDFegSz4LfDxhTFH6cZ96Q97cOWPdZNszfLNHZUvHeD
T7j2ZK/lJB8SL10HcXNKlhAk6GJEuqCZnkME5U6M5GfK97AX7kv0Ppk/bixBHkhA+Hsv22uzS198
zVNxy0Mz41vL3eAmbHj0dqTkodFlAiyxukWgcB+lHA6CqGNw00zuYSZf70oQj8YdJ8S2eNeyLR6j
jHQAPIPAxoGJ1cisqCkfdSXWfSAOZRTuiwh+d4gzfzJ+UMlQyvXJc0jEhBl2O9NqAHygruY7zI+8
gzd4F5NSKcd6pyprZY8mSA/ezFzhYLbSLb7C+3EiIM1c1OtyiWNreyLgqpOZE9NNLs4MSTAcA8Lk
WpT6anioAJ+6YXbUJE3OHVaZGpqUstNVOePAqJvsqUxy4gA8e+/giS2C5oBNBMzCkJ/CfPghYR2E
GgQu6ZFoHQSMGGlsu4IlK0DS2uNayOYmiKyTJYFhOd5T6BUDDkAb9uXAOQagysKQtliDFcEyUbv1
5fhIsbg3x+BBROGOj+I2scx1VeT3kx89IcbYtl578vvy1RPNNi3y7xMHrNif95mb3TSe/wL93bgq
22Kbz/k31XnDpnKNHfmbBz9o9zJcfLdTdxyF+9PTI8400uKUFX8lR5Zg37HoMcIp/sw8PQWJ9VuV
EK87Ex07vRVaFSPEJ/Jwr0odfokzMmQKQc5bfrdsaXVt3TgY3Cbc+qUgpK1bPheh4axE6T/GEjSO
TQixto6oFKxVZQTb0OerGI4z9kXrsASrNNDjYhE+5ZVNToWhANmMSHvTzZSa7ZbkBgpKsPtOgkq9
qkpSnXGJzOMGZNupV8F1C2JOivHaagj5AnSQmP1tOYV7ZSUH3oO1ie3b1+D5yk7L9dDqQ8EGPHvd
MfIFLYruzjJpy/V2/0KK9a6es2hFtMZPDvCHssfPYSTtLcGMX/0keSDn5QsnLXy+Wf82V6AqxoDh
GgKDoliSOKgww5jxjk7SlZT9TrRqn2sHttz/5ei8eltHkjD6iwgwh1eJpHKy5fhCOFwzk81m5q+f
o3lYYLHA7NxrS93VVV+dM2WGXwFhW8c1U6gM0syGG+kk6xz/o4lNAi5wpmWBUqZUuA9dtEH/t30t
Md9ErfpHDiGYOu8gG55oo+QkMNQL1M0PV5svbWm+si3CGa+br9boXvKGAHbvBDXmI6L+2yGFP5Yx
RG4shbYPEjJO5LwQR6DSz6g9aX7DWtCQEPkJiw1OLVjt10MnVzf6KN/4+fEvj4Ipig91IXxbG26s
1/6Tjw49PaKW5xbt/TBWh2cDX17qTq96D2mzyNuTxolct1PA3ujZXPotf/CraPLD5C6fieDT0C/u
vyEScMW7T0ZwB8Wa/zgDfLUVcKv7aqdNROlYovc1Zb7muFkbZluPHTLWAMpilWb9Dso+sPv8jhhb
Z6W6ZPk1/1EckYHfGuls51ngesVzMQ3v2O+ecjcZV6KYPqWr7mrFPXHRBLiS2azF72QZ0KJmo9/V
9sNiTxmG3xLXNR+YB/H5GnWcoryuD93oBrM0gtkiyKnp0EBqy6OZY9S3DGPzsYIHDzvMiEOvmz/H
Lj+3jvOR50CHNOWsyPhdxPgoSAo6fgb9PZ7qQJbJayu7h9Vh2qWR9WoayQ+r6Bwu4AkMPkvAPnzE
ejCLyJGq/PuKwQyYWm9Us70mag++/kFCMU4xm1GXijLZt5kRl1WfhHxThjXw3C8Yb5s2Hk5KTIHf
p/9YAvuYa+oHBEneyhbqrXIr1y/4bUYdpPCGiwicwJp91pg3qQx4nQN6nH5YjVzrvffmPM5gXmC7
LgdtZnjYOzQleRUelhXSy38DuIg5srYqTxGi9BYHbQa1SCZOspKle1sUkOpuVl9x89xsK7s5mlxZ
Fh6IUq+37M6yNs1iDZSz/M7e/KkukOBUrrstXJqrFC+fadu8iaresD9w7VQW4Dt93BoG9PdajreB
JwTMYyvoR8hMPAlYJR9/xIRMde5UDmfVokMioZVbh2qydnXZnLxxfJ0AkNlqAdPX3QwyPyoCK00m
DJ8v/PI/NHeo62c1Fy8tqRN0RcjFml6siAbfXb3cNczrda3bmlN+bbNkxzPv0JdLs5866N5Ui8Hs
aPkq92rUtektkpgIE8W4V1V5Ytlzn5UQCxig+o0CsNXN3V2BfmbVqNq5BYezwha+dzITRoN5KT1x
r5bsxmY55ZndHxbV/DIN584W3d0YH8BBnCEM2wp2/Hvo0qoLFWqIoaHjohoW/eyUcHs8+fifnPEQ
jzQiSxuCI4tBq/KR4KvqBoAhH01NqKcWVMG6hXlods7nrOVhjw3Qj5x0Z6XDMWrx+Yz1V6FzobtG
+2kazZ0rcNqafGfaOX7Crriv55RbRoinhj2mQV9CUWLtKmfNg/dgXVk29q2Mb2CVGmE/OcrZtDMv
dMvq3YF/ytYC1xXXZ8A7+lTXlOl1dpp0lhkXWf0p/PlyM4NNbMEvMwHprcB4B0pbb3sX7Hp1z1Px
mqr5m8lq5GoGhMc4J2E6RTmo2cYJeHUXmDPiACdz8i9pIltTwA9PI1QMt/7rEvWixIYM7W5pV3rv
HK2h8e0RFqQbi2s+oPx9wH4bZXDAhIiLirt5klbscy/HXAYa91BqrtkAvAg4WaoS8ULt39F5hXBg
0FMhLzHYtptjqIp2HhW+p49PioUxb6qbH4QIm95QduCL9woxl3XcdWza4RayMwWT6wwJp9RTON7x
w3UVX8Z4uqrK/I8Mhp+YxdZ0cKXIPuwG9+4s0Y6Hew3jkr22RomemyWGd6UeiVKVa2Kzx4H1w9pK
+Uvlwxu7Iw2/CdxDbd8U0D2UB1vFRq7e6IEonYhsBad2l3WnDCORkegbhX26MDHKQ8aHY854rKb1
R43UiUzKpQTrv9bxPRSd+sbj6tLHqf3T2Oa1t6jVDFzNlLguvBULWHyGb9pZJKmN5cxT3TfMLDmm
mRHAed73zG0R3/KgfcSvq8+MAWsuXZxXAGWYjOBeYZtxGjPICKXqe4tK45y+VSW7cz25h8Q2qXTY
1WX55bEg68/mggoseasMiEaTm/30DndrtfAQYZMXtRr/7ADIQXbvtaL9mENHj21CU5cstz4Gxj81
FwtZTdK664UmRUEaSgV3n84JZNxmfo80cdQruTE7g9rFChXwacYiky1DKz5Rs9sfvSX/KFzrFzXr
sEaBEUGgIl/bpbZPbP2DdiYF8LDuoY4VfNmRU4k1T+UjDfbvNDIcZknphiPTt4E+Lrl+y9J5CGfp
AUuKj0AyyNJmzp3OAKWPNt81Pu1ZTrlau27u1yD/U1787I6CLH84HZ0KTolHyZ+Yn7LXDmTAXssB
JT1yvIUNffugKymYvigOOivfO26/yab4WOrRlWb1US/7v7ZD/5Y55kuKTLAr3T1wI2pO87dOIwmg
nDZTxefIqOazJoGIyHJApV5s7ZaStCrT5FR3gLqBFHEBz9NpVJJ3XbH+WebwbbW8zIxaPdE73PbS
Qzcw8oloITB1edgmyq1xq1umi2HF/AnZFnBGqUt/UWbAjD1NHYQuZo1RpavvWaY/cxuVPkJTv2ih
cpbmdDJdQPz9FNayWS+MmWyPlnOW1D+aU+vr2HRe+0zbs+B45ErgeO4aZv1Rj6TCVT8rusG4vbWE
+pnyIh11Rj9M1BqLV0NcUHLJKbSAJBlLvqFHEvKdOSeR8YNQl8Msy+CjJP9MOrgrpjiI4BPrQ5FG
aNPlJye6Uu1phnlMmpwY4J8dQ22FOpIJJV7X0XRJWbwEfklHcJjeWhVUCI4xZTfguhnJoymue3I1
F14lQ5pJq25OsbBYDD0Ux1D0yxr3W9zwhe9V2IsZ9BgqQGHv7dj4N1CEECTU99gEMjr2yaeSF+06
loJqCp/xyu15lAhCpdXcsXva56VfPRrEGjTuQR9PE0ePp4v5NMnOWpmjzdevxd1ij6CaF+qECt9c
AKTsrswF660mjU8PpLddwOFJG1EHXREf5nQMDcHSUyq6Hx5+p8XVnrM0wllbuPhZJireqb6zuTEF
mlXdOHVwRBn1F0ynLRMIBreZ3hBLh89DTBHu1ABngj6jZfktVTfwmp3O7cyx6rAqwPckWwbO9eZF
zh1P6KpeZzU1NwtbT3gcDoqBDDXu7Sfk5nyk6Tq0tnHjw/Grz+lB2J1v9jwtgCQFfVQeTXM4FlG9
A/bgw6SFfO5cl1G7qJN8JfPNw1O/aV21c+v0ZSqLN+cRsVvwxaqaBfCejkRtKVvID0HljGfWle5z
zOHUtDz4+cxRAgfITP2IaSur9+B0F32TOt19pPdW1fIVZLYvEzycnnROatY/xW3+myaQgKNs+ZdF
+bZHPZIWNhVAQtNeWYvSPRNr9Om2Y41G2W5V0S0H9NdqMMOxy+J4cZ+15iNzimmdM6+Eam7TueDf
A7+9h9of57yKR5KEoBL057JSLpNgMmwkHDmN/CkhefmEdhTfAYUaZHNOVbog0CuWVmN2xLyTyWvI
P4OZpF/q0Msc5BbwSWDCAqEymQKatGoN9b3tMn8aQDbNznhPIv2uCNBjjV4c3aF9gkp5mqEQFLCH
rIgStdameJUMyg7myJ4g/cV1mw9WSNaTOT8lfXFPFsdnjfzJ437AubD3cutY6Rrg8iGwdVTvGKtD
W+MZ4CX7oVRfZpOOZCZKmvma+dVkYHXMbNwJrEe8Mv6fKddf9PKZElksY5jpezEqWyEbbuKUrD2/
tP+LARgAxhzE5vzGlGUjhgdqsTRDZ4yo9wp7o08oKj3+V3QcV6Nr8RKyA7Yax/IVUuNOpzFtK87W
SccbqLenDgmB4eUHXXr7STK+tqwLfM7nyJR/uh69lo441LV5FuV8KXtEYqx5OXxVASQeLRZY1m08
+owKt3Zah1lRv6lx7AtjOHaRuQa/tp30/q+xCVeJZXrLVJR2jWPd4wgG+VgD/0JcuMrmHozixISn
fYm5bhRzjn381Qtgm1hnpuvw4KRSZoOcwRfp8bdIlQRcFkR5armN5UBUQPSbREzMMwbvNhJjr3UD
lCxO5nVBQb6insvWZoX9SVcVxuQKT168oamdoJWVB2maZ61ngpCa/DCm9lONW8qX7qOkqd0NeCPL
2TjHdbRz0Am1cvDrLAqK+cGm181fWHDoAYvKDAtIfRpu19iluIx0aIZRxVHnkNjwDOapyXBLku4E
YnZl1s0lMegfD8JaiVz5UT02WNIk3iut8iIU8Usf7GxGCA+GNF8JejyDRPw26PqFjXo/E8uubhd6
IVigZk1buXGDgjymIMVWO3cvjF3jNTJc5PGC7kBZX+aZslkav51KE7FqxS6ZvC3FMkoiXSHD4t5x
YW87fo+Oar5EE7PeqbaeyszeDBVlfWoFTua9DLX31xvZd8F8qonKrbagd/fAgVNapDvWb39MvTqr
UayuzSK/F5MGXDQdvnPk20CAPwfA8iodtKk2wyRRTzUm+NLRIZylb3Wa3BYvCYeBbaPMROytVsUn
wMQ/vLSvNsA6DEX4bCC1TsC8XZSVj0jbosTbxzcDPN6XVP8R9thEY6Ou0nkG6zDoPiHtlzJFzdon
pA1bopSJUnxZCgxZRwiwhrBECIztvNr1MNgsV6I56lq37ZXaqeCwQP4HQyv2VWIza2nFi4ZnzrXj
A76IcAD7xtMpVXz6f59GC+HQZROA0ctl6EQYsVRGKdDulMn0Vmox/HaTfZxqXUVKtjDuN+F7pJcE
tmSYCSZmlkYPycO4EV8gFjCScYFLyABFVLhM2l5CnceksqAFcoO+rMOxMoKFNiS2C49P0HzQBCT2
DBc6kvHRfCVYeWtU3j+zxPusrjTklXNcfktl2IJGDDKTrWXL+5GZQXnVOGRxHLpknnchwocGrv9h
jPs6Kl/C1WgrcajyQzswIjYg5SJAdGZ4DxYm5qo1HtYKbkzWzUrcnDWa6o5rlriO+UcK8Iaydyta
GocDj5+uLO4yIn45KiGiHsbX8J1dLzsxXT8REeQSUxhGOccySV6J6YRDN/tKZLEpAAeeKghjld/m
bKTV9MZGUBASHYT7GI91GzQ5E2kSBRwf+NiaiH+VjYeskl9883+0Yfhu55TPYL7u43jTClif/HDV
FWTUD5uvQK7Zu9JQ7lx62CLKjSaLoPKWa+TMIVdUSIhlO1baFW4AVVx7THRSDz2XpAsjSil8I85C
e0pCtoPXig6QERFI22Y/Vi2B1Y+ED9LvpHD3/TJ9deWvyIHfeIqJpaFam7SPeI6kr6yXMi8pzh4l
TkTzRSy5DyXmYNH1gi8KOjQ6GSMeAoi2Ksj2mgHvYFRhkuphm46nhQiAMOvXpR6CVBl9z0TKiQFr
DUO+g8BmPEEJ37YlWTMwGVwz2D9riibkD1s6NlzkzniMcKfQaDfAMTLCdfrsYI9WCCdr5XWUtwt9
A4SMJ8klzQrg2on7N0sRMOqqnU50y07V5yie/joF6TEovTYDBjK/VyI+QWHQwNObwThr53HRn2oA
uvguMKCr+gbS9gaCC0j45DCqztlgLh0wtQQ9hHS48/A69KjSeFOY7a3Nv2HpnekDRO0YEON4zh3t
GCX/qlE/6FDEVjrPUx2aZq/M55mHITOxT0t9oR0xXUeDk0a2Fp6zfBvBCJao6Rav3k2dgIZIkcZG
t1uM7xSSKVcgj9O+6T7QDjUhAZaWpKFz1jPe5wwmkB78Tb37WaRVtK/qLFQ679Hy28+asbZm8+SV
9jU326fGUE66XXC8dNW1iLpznNX/mpxGyDxsELFxbSEh9MTwkyxwc73+4jRuaDnWnowjQaOPekbx
BGvGGKx3xXLq1cST3cNxu/Ks/u605g+NelppE9oOd5/O6VNsU94oCg+snrOpAEjzWisG96VLX0MV
DgoEymCpdM+6W7+MavSO5/C0PEzPprhOrve8jAr7d/F2QO3QagYkUYbkYIjmRD+1SfzCDufVoCWu
G+Jo6eO9pxBvBK4ZIS/GYq8yMpkrSbnV2/OF3OQeK9Yqhh326PeojXyOcD7SQkl93fpooupqWnI3
61D8O9fHEvCSL92LqudPi3ARRDh7Gr+MQsTznMU0QuIX5ibzyqv7j84WQWW24Sz0lJEHqMY42bax
eGZKxvGm5jcOwUAZGT1Phs43X9EE5qnWj0nWdZH3htus3pgJZxj4bP3YVdInYLlPJMZE6VnfpARR
HQ2004PSbenCJbN7qiOXYnOk8ogyazw4BmoWUn9AipOSXyxNZGZ8tNbmw4yEay4oNGhuum37zQLc
76x4BwrVINFKVpJhi3EZJQ9bmh8Nyle+WLsRoM+Wivyr760zOpmtw5KHbPHGJv08b8rS5iNBt1gX
1mmIeeKWXvW0YFkrx/ypKyKUomTM1DbfZ025lWa6pn26caKuJcAgIKxiDGCJ5ImVuataaZtZqY/O
CPJ9pi9m2+lKUarnIoVDLKwnto6OQ9SfaXFDe2iMG/EnIjZWzdzA4zwQVUZGA6f3qgNCxLT70Eo9
rPKKQYCyamyD8tncZOXgj0P15OBXHbjLpOi2GMifgVCtdTy3Vtpd4wqtYMb8rcKGFajGGIwlpz1s
q47DrMw2rEGRgwVu4h1KyxI33V3M+5AX3o7NcW+jugw7+InioF5cWeGkA3i/ZVTDn40cF09ooij/
71jAu4WBPrOjtx6GNPkyF0Lm8HUdvnLN3H17mvyHnWgTlyK0gZau8oKb4eFCQchGj+bkJtOu05lT
jOYm5ota/igmIGAtC6UkZWHob9JsZl81m3ctbplrUAq1DA/ARFzaooLllawU7H9F+9rRdKu86G0G
W80pEjjcvx0C+0WIq0JMKfH0q24Bde8axg60a3DCLqpYLa29MVJtVxCPfhTKrehvPVgK8FsJlapx
tZsx0OJPaM5g+Gn7I+uY7TogSnT2lJLhHqmGhH6mVmBB6pN7Zm14+DDbKvlEKXkcIEwIYlH7agkX
nNljb36njUl7MTs2Rn7hYRNgiD2mpbXT22lZO8o1b7heGuxZPobvBQlj/uTAW19Jq4ZnyYuxqbRz
/gis5S6vMIcJ9NokYA73wbp203JpLW+nDspKHZeQvwCEE5TswrGbldDJw7oHIlm/PBquM3EDcNuh
UIYzwguW6B6NZwjKu0hSi5ZEbMr8xAgcIpdR8QLmNaoLUP+5cld0LYBvvS6y9EA8mXu4Vj8Vd+AT
QOG+5IgFe/u9NJgjxlpy0XOUG6M4x94cxnl7XdyOQVZSrwFUbb1Frueaaa0+8Vbl/Wrw9p2Ixgw5
hRriBeEqHqnpfkdbZPrHsc/DFcqt+SfjwWnXaetRBqNNjn/LSDH/6GWW/xq3y79AM08nywEFRlh6
zt/HpJKQXefI+deyorc17Sg2Ae3WQn4Ovct/V8a5UddVhXi6pFA8OVntDP4CK644SGwPBHUVZdlr
g9D3WgFnLRwMS6txHLhIAGqTJtlSVNXrEA8J1tN/rvdlzNeotBF461sziv4J7xVJnQ9L2ofZtHNG
xmhW3PFqHod1N3dne6EEkb05rcuEHwJ0Grr0v3bd39PpMdCU3YEq6QSk+lUl10vYlPZNAgk8mS8V
iHLVhLsmU4Ln9sPY5yyQA+EyZR5f7NL0nSY5t1O/aezBJ2gcOFho58V70mjraibWlM5QQ7ao+tUc
0ymaF8aAtQQMrX47NH5gKDubvOQGy7qLlkgyldhKerN/5WynqdNsu5oXXdHr9VqO8hSryjcjD0wB
qOwnm0CHl296DuNZYQKt8pyW5K8U2gdoAwKGvx7t/PJLm9WPxpPhzCRgcEeQ6kwv5TRcM7X4SWKt
DJIeDW3GGNSK/zyGux0L9mMFj5vFLG6XgNgsv02gx+iLG7AouCUgLHCQuwst7nY8yqG9NAtPoIj3
Iut/a7rKIWFIv2EwTeqTSbvB82neKKRKeExD2V/OUjPerD7d1qV3YF0p0CrxpaXyc64kAqXizDfo
VxKgZXJsuAEB7ZXr5Jtojm7FpLzE3YPXz8mTzihwMTufx1SgTl9gO7pfk6KHdpru7JznmqPdE1d5
hS9BVRI/8bfaKmmPDUNfqTyJWrMKxwWdc9b9FNUSKLN9HB8UPRskY1NcSUSixBmALoiGhQIN1GKy
cato1XtZE1gYNxqvOnuW2LA+sOky5XkS3C9tFh/GmtK6JN1Nt2CYiSGo/Tqe+VeUNPD75kLc1+eG
y87xyBe44E2d1IOv591WHweI0bTZLOoJ27JhC6v/jNil2GbQXclvFmLPpcIhzBdgxgHbMF1n5umP
bvky82jNB7i1rTAxm/KjiMWuMIgCmqS7TQbIRq29NB1LAakL4kA35SGDLugn+cDDPzLPxETDouf4
gS1P7tvbZ+R82oVENBI/WyX7U0af/K1eq6kk78FUcnGOdH7uRQcUITKuM1RPZDSXqSEEWNCmbqIk
pXtDBIOdh2NPTMFbvJtrRB85S3hpLIPITteDHf3rCzL0I7iorJE7NS9OC9RwD1ZoMd9m0yU1qKyB
xe3i0Tu4ZR8Q9mVwQtfB5XDGeHvIF8Mv+UqsSYO4x6WmoV87t1HIgy3LY2o0q2kklVjIbzMrXlyR
zUw12ipoY7RG4jG6wo5mLqVvZvkuZUqEdpXbCrsezZJbO7lfKmYYQkxAuscb90c4to0/EO0ACk/5
zGqQi2UKn/IlogMwuKdWqa7D4LLsB9HTcbcC67deaKia4Pm7BSd7lCnBvGC45XXbWThXhB2MRnly
5JVlq7uos5jPRfVGFf+ISxF8wsnVdFSySwx4VAiLhFM/4GXg18mGA6O0izeIO5pdiK9Ju9YmRoSR
d2tG7r1+QtWbcAcNbhkKtKGy9i6R8l7bzgaiFtGbZsszM/VZuAvlPN9HMjFLx2Ar9tQRq0UJVWaN
xJx9O4UYvpyLjTrml45fdBqr29LGytnSDVIE967N7U0XiP8ggtUSbW9N7mfqaTejV3ySjPu+JyyI
SClrkV0sevqWk2IDtbglcOTDmbyatRGMuvXdQE59+HAz0MUrTu2tYJaA7SOYjA9XJ+gOHI0BGuJM
JgjnYWLwkY2tLw2sFSK6cJtsmgKTPLX3NKU7ELKhHN1NQ1eGW9if2DyJ1enF0UZm0aLF4eJszKHl
bG3eILmz1MGcy6JeGIZ57cXZms4f/spoD5babwbl3czMZ1pQG0hZfuQVG++hptYtbIj8c1HyAYaO
D0BGNKyvt8kjaldSBntDc2RKQ1C2/yklUbs+m6+zm4Y9RMfYrO8Fb7/VIM1DNkpyMOPJg9SnSnkp
uvJpmbZ8wdLNMLngqythMmBW6TTeZW98Wtr07cbMQQa6LGpbEhVO75qFrpkFBuKbkcNQwsEWYMZn
TyjXbLb+JkJjgINBGNvLjO6ed7ps+daMdrVToQbUAk5v6hyqVvt1cJSBZyIg+0iSRkO8KZBa0Nig
HiLHVTDDYeaqr4ouC1RV3ESmvIFaCPKm2sus3SFFBMtXnsD0nftEDTsNL884/mapseEaXXds0qhz
th1TUnRQceVqnJnRVm5x8Hr3qkeP8C21z9DtR7NrsfkNz/MQfzgZouTBRtGR7zWKEeH2nxXUT+Yl
Cj0s3XtrLPNaJfU5xyCsoxxO2UErEFzr4GMdjwUsS+HLHHckAEe+0VMPsbTmc0FL9Dsn97PGZc4c
IAPrW9cUBC66BHoZwu9H955q1S7Wo61NO5c/9Z0Jz/dg01d32oFbSqOIJpAv2e1WcuNe0h5dW4p8
T93kUBnTNetpNRXQ+lsd49FwZMuCl4eV0AkU9mkSLnTkgn2/SlPusss/estjBhMfWp3OAO3sp/Sx
/6HJm9vGa9Xqb1Hf86Rs+YJEJCySOGJ+PayhLTHznugDgddRQ0f2+IMekb4uwRbWEoxciDa1LRHD
Rm+SEEfHszECNSnQ/vqirlJ2Bc15EwlrIwmjkpwhjt/8FQyv5wTafzv35VprzAOMXuwGyBIslmPW
1Ih7Dy302gLls5ZEPKyh/sUg+eeMT7ZHSoPsHn8P524V+jP1zzE287+6Gs/wLyAtl4HXDry2zb+s
5ivOKXGJSAykNRQpgNw0hrByNkTmzKE66LrswgEgXuvJf0ml8RQuOi6LGEmoizyLMCHmioleXzq/
2DMMXLerjsNUvcy57dHQc3AvVY+7q7UDZeoeVf2t0seLRa5I1HbMDG3cm7FdbITuHLxkpgHpnpgR
r5VSoQTld1sK+hCmgRLM6PL9iNYEQ08XooU4SO4YZkJnnZMMe1/ES2pij6wK9Tw6a5H6iYuq8glT
baa2x8Ti0uv0PoEfBGNr7IcipaR8+JYboBK4N37pgjAqBLsyVPa51pZpLdN6awuNhH2KoZhHG+d1
5bHy5rBw+Bh9pcvICpC3SRzxPhvlqyMZXha1/pRR4xYifzFHTMTshPCT3FWlgft3ecZtY/rCLtUw
zxiceLXv6Mx2ahOrUjevla54LLrIDQ6ix2/dIJXM5tHANHv0njO9h4yT0GZMym+DO5yYVZDySgLR
vPYc7ScpxxPL+2FmZ08D/y8qQ2rgXiGumvuI/L1L5M6KkVbm88WJ2oudVLxArBvFIPenzk2r2ZTF
cdDn/S/ksb+qSzftmJ+haz+NDWl60xFvDsOyQqOhxia/r/Oz5ug6JYxnehLS3TjfWVYJq3ZEJxmz
wVPzdU0y9Vva9UlNyxuTSr+b85sRF/y2amDwYsMklA6celgy5y138cQA1d6WZnx4vICi2bhIEvyN
VD90D0k0y6XOYL7Y3A7YpE61sL40qSBPM09q5/6hnKmvi8mMtYh/WNrfLXQYi0Gep4S/mbo0K9UF
cDOB+0AqaJn0OwSXWfXsDfKIr2LclfBlA0Jb+iqt+5dxbNCemDT1c46CuiaZbhLoa8t/MX8ckNDd
vq6SjRKJg93aZ/xKR4VYTtYo5B+sZqfH9UeDioEJQr61TP02xA7GDUQ09Ac8Jpjq8NXxx1Qfu3N2
WR+0JgEiI9y/shi2TEa+WnW6Jm75pSzjwjszV+lhTfXOyCj3dMnZv+BcKhc4b0Nnvsd8DFad4th+
z9M1KZIQ0cAf212YpYt/NZhVMFzGS6WxI6Mw4QJUfh1jltwq1nONJjJWMGLedUEy0lq+ebC+VGb9
DFla95V2vEaG8jvP5mvRT1RCubXpmEzOc/vX1rTle9V8E0YaFPSCbIRWiiFZXa6ae1SRg5+757Ll
ic8GzxN57i5YkhwdimJOAeROB6iQ/TNgGqw84z12KnWr5kyPErm8m2V/biKcb1n9VpcKG+T5Nzso
/PKULgtrtQSC591zttE4rFMftsEpMuRmUct9ZElUa9pLPxQ/feuQF4h25dAP4ZJZwUBc51kT3Ekt
2RxmOU0osXXsymlyAzEN24l+haUjDU8nCuxI1jOVJuoA11V8mVW0Txxk6kvqsv1Qm3vd7J7SxPC1
cUJqzyqrjAqOL/m3jOOmGRydHDdb0S7r+INCB27Zi4TYjMPBwAPc5GqMEv4EMHBsaW3NwlmpjeFb
s3xenPithea/FjkHseyHjV4PoYJAFxc0SVeMtvMwblPueXqPr7VZNZtK8tQjVbfln0GMGqXzxmZZ
ibdH/tdMdoXmMiV0QlhTTJ3Ood69t218UFltZfAt91mfB2Nssdq3nDpC5pHOPK9OaG7h3UwLRkGm
pv5mhLJmtT6XTDtGObyZgjoTwd28iqZqP0b5SZuGDbd/7pdEbmAVBHHV/MseqR9nDPF8B6UwBE8c
rmuONQc9ND8HsRCFafMD8c13RBvnPMl+VWvGxzA7+1JEE1pnrzkQeg1SGHc03h/5MOfRbdO4z239
oJXj21x2CHqMTWb0T3k++HjNz3Y5852Y6PwVz06JcyKmN56mvmWTfALKszHB+XPXtYzjNCpUYZDN
NJRVqhLPYbX3zdSjsCmNIxKZwGQARQsu1ElfMu11d3mSPDmxLsJMXdpnshY6W6IFxxcnT81nnu87
UnrTOKqo13gmt2Fl11SCdke2jbCaPzfdKc9o+XU46v3Hf6l0HnxdtK15pDE7zw4FuZtV6jS/bK7v
YZwGg5JsGz2zKIKNrdRIFKTJsCft5oXphEl2GF9Uu7k5fIoBjzP5VNP4JzNcf1aTrfk42Gh6fHp0
/vROvz+UU6zmV9WWZcNxZaEzJrCbf7lzcnVVKLYRcXy2RpdL5I1PtVAu5ky7R1lsjj3v4KiiJjQ4
BpVF4mRKl3PhmCc6VpAfWWk21QtGNnT0dCw8lvyRFjTrWJ8aUKwm77WWEgd1lof4eeKVNeXJpWaD
4D/Ozms3cmTbtl9EgBEMMsjX9JmyJZVU5oUoS+89v/4O9gHuaaUSSvQBdm90o9DNpAm31pxj1gk9
YiTxqssPBUJO0rhf8tRYkYB6gAO7F+l4g5HjS9PSELNtfaPluBS1D5WB28Wu75vO35mq5pX0+z5M
HnPHxayCVGgdBrApkhl/jSUfIoQDfNzJqzPTCJoH+4uq0RbjHXgE4+tvpcDWkNnJz9gD5Wg5nbO2
QnawdUOOlhg3VsvpsI9eGlFg8HXM594plzeHqmoiSK+v93FFpbqvWprkCviDDn5opziKKT0Q1Qpv
JuzYHeHwakmXpIXZow+1pu5pCYzZkLL5yoHxIdflbTTTxxOhcdvb6V+aDul6nHF0ltgVehZZ/O56
cMONW6nVVPf5IZsRmrv9E9TglgQ8+oXMTDvWz30poueybVCYKmUeUWcwds0i3GEKMCjl0GP3Q3lI
fG6CLRufXuiUS6LbLc/yaNdibyftZ7clyDtDAeI2+amUE8cieYuG5bcym6/ElBEoWOLSSRrzK2hi
fieTLRSyrZ9Fnye0FusJ9U2ixF7bnGQ9oXcZ/dG553xuqe8Ocs7IbD45/ZLZntUnBBD7PlgKekM7
rL22/lWUSKZ9f96NAsVsYAaExhpBu0LcBQeX4kndd3d5ZRBtBi1i0+ItZeYdUU/NVrTBT58/Enz/
BwK6vYro/q3zMHDWQTKR6Nay03RU/81m+V21tGI6QXBX4BlMDfVDxigpAhZzKp5fe6Wfc7LkOBd9
nVt2BIO7TmT3GCzOWRBv97hIu405ZFuRkEaTuXclBzespPT64uY1z10sQjAs/fHV6jTMYA5AfYsU
SaaEXBsPBoC6Hj2cI8db8o5+dXl0207TwcfXiuj+bgozZP8uMXDm8jx0tsc3Ne9kkH1P42ZvZsZt
QUdjH7IVQJ/Xv5iIvtcVgL+V3cc/7VgcqhyLbDh9jUdyU7y+3zaxWa2qMH6d2vEuN1ExqmSEnJMt
ajz9A5rhbz8gc9brpj/2aH1h6/c9kBNwlSG66+v+EMXiuZ8pH4/F8JteV4fPb/xrjhYeMvUCHho0
DX4lyoTlXYWxBgfdzdSHuBsMrLa6xvMF65kayvLB+sN9I/ut34svLf7/1iz3QdM/lEkxruOJsI62
Nnz0Ixxb/BL6qScUUp1qV9kTgqj+h4nqL6M3ZLN4b6vcf4wlX0gkasyj2qDFQ440QyF8SUvrM/le
X2NpEurX7Ed+nUgXGV1Y+mv2Hlg/ZvEaWvG4kg1bAwn/Zkhv6R7RuiRobtMs2qkorx5QlVDEGPez
Eg+9Hd82mVlviCe9o+5/I3z5ZHqcVLtGsAspnJOXJ58H1bHFmsqnuQn3ka/v54zA1gwJWl06KINo
GNnTvG5JpcRqBPl0pFClg5uwIqxFWN9HsNBbz0aIhEwa7SkFCm9IP7nln7BAWgMh45sV4m6uUQRz
5LVjb13bM4WO5I+n8mxjFuaTj6l6nXSKBapAINLQ8PUW2UrPak5ONUqvhsq56ijjLvBePIqiQ0tF
XuGB0g+RZN7nKc+/SIf2pJ8Qs4ymZclwjUui03OThk5dfq3ZHYdCnuzGWI2menTImITUdWOkjLxe
/JxUdjN7IEmU9d1qnEOhxO9JZ69jZP6tfNAHeX/fxPGtkc1fc7d75Pt6Nlg67Cq+Nb2BipCxnfEy
JF732DQstrMR3o+d+FUNNu+0OQhJMzv3v4U2jXdhzo81YpsVVPe/QcRcwGmdE8YNEjeE0SYN6u5A
B+AUNcyHnudRTkZHN5d0ZZJtA9aox/S9ajJvY9Til9UHdz4d2nH42THdyyK9Yyv5ot3s0YjIjec4
T7vMe+5aA5Jc+eAoa83pkKIUVUl77r76KenvbnagUbcZPf0YOH+8InsgQf4gOqpQM0/fYvsXAoRe
uUP/pZDiseackvmYoMf8exS0dxILNk7NBrElzSuCdn66msCnIMNSW7ffY51vISB+9iOIuWV9R80m
WObAu9Kfnq3K+lx5gOqDuHo0pumZPfq4jgBOr8A4UPfAY6qc8tHS8jFPh58uzUZTxQ8Ede9AQdCQ
1liV0rklGhv9dNLRJ66bW6vVD3wrt0Ep9oF0ohvX72ENREO3q8bsJWM10Em5t2SzRTywnnWybcPq
tz/XvHF/eCaSi71LUP/OkMVabn/Xyx6fH51IV5SncUCIXvb3Dpqx7cC8xEaYwgFCL1GOt2lImLHP
l5K5FDJCBw2S992gPGvU8slSVUMxGu892Vv8IZoe51WImppV6t31ZiCJS5hPYYtpB4DDj7aDsG+X
1HwlYuqUNpdMHtyOFYDIoXXgo+zMolv8FqT5TIgmsI5EyDGK2f3RG8Wp6CF7N+zsiT7deqL92ZXU
iDBUgmgI2n0WhA/abR4KJgNnKv4GGKr4wlosp2K4dbr+s8XPV+iuWoEPtLVu3E5u65gqVeAkmEGr
A5527IxA7cLqueYQwH+BJDHmhUp+t1sSNa3gDl/0Fvg2ik/8C268YClSPFhtzUY2zn82S3mDZQnx
VHgYE7AXgffVG6IvY2Y8pP68xfd3nKyIBjo9H3+6R0z1lb7njamHU+tSiFhUQQHzedVtA1p+aYq4
lejFFRbPYxqqX5XId2ZH+jgD2KbpZ9bCW9uki+OQTjZNH58SQZZlHx6SmGRcYT/UgsV9apotcX0B
qle1M0L7KUm7Lzj2vuASP4aK3FKc/ffYjw4i05vKAfJGlzyRuNRd1b82tr8mnwnbf0pd1CPeXH41
K+NPBwsjbMIt3+W8JGFitdKcrCDDVQTjMXk/Ebm4aUsCeAFj8Rf0syVafc43uqXqahZi72XlkQt/
88YU70WFdl7SGsyqQ+z9jvX0V5sRfbXgrlECfhYeWj3fjNL8OmbqFGUugiTr4MPSaQvkuuF4E8ec
5sokQwVm/3AE723ml+s8BLRguuguBvZYZSdPHkYxmSG5StBMoC1Gjd24aM/cgZ9vtLe9BVCLbdxM
KLnJrw7oA6s+eihshznKYB731tPQb/+RADbmtC7pl2pZfCKrk2MuB9aaFFyfNrFVh/dl3H1JfBIO
rOC5TQgpoxkkwGHNfYuCvGDGyX5PNB+LItmTG/cYBflxIhlqOxvZbxAD9hdGdPjqExol5fjismld
BU1KzKwzPlYVn6qmR+N65VZwOgxi+qtRydBjS82Xm/coE8yvHAqhH5j3iwsBTMkxqE00inJje3jA
nRCXujkwgyYbp/K+dWn6OZ4C2lSsa2aV8OT9ZsXu8L6IvqqxJBtPbOzOx7szP+bGvB/LCTz9dPQW
ozEee+QMLZbtvPsSCcXBWq3rXF3hQl5g14EpNBXwVInCzlv+/Nf/pqSSDt+njqmS04Sea11aFNep
04vnvGYy+Jh5cwHDCB/PtFl9Cf+R8oxL6wclsNqYWTvQKfYDM5d8zC2OSUOgl0IBEYX/ncLIFYG2
mjDUbeccoR44NdjHnLB6kgPIrSvUtB0IOHi2Y5dpxO2dOxKr2isXvfRE2YlCNiGtSsCbfPtEiYkz
ZRqD4DFdyDmJ1ItRjCZnU2t//9+fKBR+03KJnnXN83CMvCtrxOlJdlIexnezSocT3qyGHUwKI6Yz
xv/OegSZyklfmUAtYVO8vTUAVYKZGoioGxEKicZTfLJJ6b3CRlowledgJNJsl8w0b0nyOWOkamtI
w6oEGjrVY/EJRgNivXhRaTOZ/BizwN1kk5PvO5sJ+uPnKZZP8N2lPXPh7QrXhNf99gbzvA6W7NDs
1AZhftvNRCUnEfoMFZBdOpmIdpK6N++oPJiHwcymfT6zi2cTNmKG6QJo4sq7lkxygZULQh1KGLYz
4drm2QglJ9PjZBllp8T1BTIOqhcQqtSdsIstDbPHyRp2+OKhSP79709DQ/W0JNZNBq5zRqiqogzz
mRsxYGP6K4XTpgc5jhnQyul7NUGLnV38OpkxkBE5d5Rj49yB7mYZxmMvzWQnZJVeeUMXHgZ2A751
nEDL/5Y55l/TFe13UkAaKMW12TWfwlaMj15g9C9+DCeuLb8bntnD9XcaNLZEiH/8QC6MbOi5pLsS
LLt03c4urlIORBHukVM6CTi1bT8DDTftvaT8euU+5QWA7JIksqRNIJLV55F3dQ9Ms40GvqjK1xQF
nJFs8AjeBrQypXcqteddYsOfyAayFHFcVJl8sQlpblFJ4kttpjmiAOoBwjGyimx1NdborpqRdmlS
yIPnxT0QlywudsoR7VqFbvlTkBKJ7cQmywmGo96RBN+8iLFzbjMsuPWVe7x4i/CftaNMgsLOwzTc
2cqTWUBhLo22vRn4py9pmbWUN0bzxRwLpPKEUV6ZMsUFXq2WQvNFmx7p2d7ZEHc6basB6TnoKDbS
xEdHOxE4/bZvZ+hlErHgSDYPWTVBWe4MG6PUZEb9b6q79C1sGncmBfkV3RF55eu6MO3xJCzHcV1F
qtb5upE1XtK3rUVohN0ODymginXchZzcKoQFKlDUrzPs+VmMWfHj7/p9xIprQmnnm9Y2oHGlzqaY
0apEV9sEFHR6SnB/JMNOGsNfTWN51dsR2oaO4T00bXiT1ZSGoyshJO8HlmBACxpw1HVdPoW3ozod
LCPMLQheTkPj53vru2XzaxCJj341nJ4/vtv3F+MZs98jpo3l2TxPehITMAmcne6iX/IOTZ9S0zAC
VNAA4V4/vtT7L5xLgZ2m/qtYLs93PETSzMVkB+6xSrGkOr6yHyltWLu89OsfRVm1OyKJpu3HF73w
hRPHZjNdm+Dc4TieTVOGRcF2nLSHbT0GEUnAyVrFY8FWBPlE07bNr7psqheM6fIUC+q5fQnPhsS2
7p7w8QAdXU/TuR7LK9T1908DyS2x2ATIs88kxe3tW46SeYTUZmpeqpgRrRJ5Ykob5kMik/651LjD
OTCx0/74ebx/31xW27RVeO0Aqpc//9eSYaBzmpSc9RGord5MQ+g89VXT7LoWAO7Hl3q/OnEp6tpL
KNISfnC29YvyuBcQC9yjZyPZbhfPH0d/tZv9urnPfVIJazdLKEu4FZTD3Loyt124UzYuihmEvQK8
z7MH3NpOId0qgFLa6uo+rEugjc1Q5vdw2BCpfHyv7+dRRaKFbTNjSeYr+2xzMBuFTGuss0ej9uoj
VTjx6NKlqq5c5v2siI6XnTuRmWzLhDp7pGNZtGVrgr+dJ2cxaFZu+r0OO/ev5TSOv4sIn/khhkT+
sOMBVfDH97iMlLfbQS5OTClXps3ruWcXBzygB8sZgBI3sOCKHuWbSKJDAvgScZq+Mj4uTMNMvTZM
YIIBmAqtZQD960v1Kq8qdSm414zGF1HyJS0wKKVeTQqU6hOxyRKE1qOVUYkbsy9ofbMrj/vSHdus
Pmw82H6Y5tkOf2riAu8XapE56r2vceo+OZPov1YaKMOM7O7K5S58scvLNZdpgQF6npepZubhtLc8
vh9buKvcktPPLm685yHL2j8fv8wLH6xDJIrJLLCE+p7vqOKhK7KcfjjzgGfc2jTxHlVQ9t//81WY
7x2OZMwAmjzft++wzjRgpXT0jk45WcUGbVXp7xE7en8/vo5YxtfZt4nVhJvhm5GadebthXyoAM1Q
N8hJ46bdddL+VXVB+UrV2LttRvFIXxJVEG7UhyCKf8KowmRB5vrm459xYU5H/8A0YGk2cLY+GyGZ
BT5wmBkhNm7np7IeMQ4VbCRdmIaCb+iEzsq+8tFcuOY/22Jy7zid4Ap8e+dOONh0dwPv2A0IpPVi
qHUn7HZVMqVbuN3jBj+sujIVXFhV/znQm1KjD5Hynz//1+BM7Tr2AjP2jlEyFeEd2EssMlkNUByc
zdBoMveM6tkYUrR5uqYmuQ5GValjhrQWVxPlqOfAHSky10Z+YwIfvraLez+WAAkzxUphSw5G58WO
rqF1XXAQPY4hhiy+DtLhEVkDA/Pk54/f+vt1DqHMEsi5JP95ZD+8fQPQ9bRbR4Zz9GJUIqp1ERti
AR3pygCwmRpct6JH+QOxQtx7PtLmj69/PpRZCgAmU19hf8PB9Dy/rCdhxVUL8dxHZm1v6PWamiJh
FWz/+3WkYGO8bN80Asa39+kDvSjnefQPccG6DfuvTdazX9Eq/fg672Z+mwqVFFIx57tyWU7fXgif
WkjUgAu2WUPYo0dT7/02A9xMP2Unmw4VZrZgt1s0J6Ny7U9tj7jy//AjmLmYhZeB/C6sLei9VnT0
rU544sB1F7rpbmRg+PEug76PSc6Z8OrVTUoRuO05YiHsURicVFuKK6XCfwot/57dlgfCrpkdrOV4
ylJnSyFuo77LhUxP6KXR371UrtXe1GMXwuSC9RiF+a9OatLK0WywbCBZiHC2ovleiF7zc8EpFrWi
nR8MOYNxgmep8tBcGZx6rz228yVz+amUGBXLl1qyjM7e3VRkFvoVlZ78XOl7T5c0FRGRSJVm35Vb
DHsxYnkqe39cW2lqHdoenLc0Y0g7EX/gJozWrGn1PbeB0KKG53vlxUq+nvOHqSSnK5MqL5T4s6Vi
YHZCkOmkqKT8J6sBolrVGGyycEh/4qo3DrTSoieR9X/xCBlfKwUo1C1S564IeXAf/5h/lvR3P4aS
gkVoFwXS83KWnbZ2WZd+euqqGpl7pTOK3QCnJnrHQ2w9KxR+1XqC3/7Shwp1TsUBalyrwPP8J1S0
hAZMi6ElavvomCcOu23kI8HfKADsvjLQcv3mqBu5uzovHSxIvmWNa8/wsxecJQONjCRIf4etSl+d
sIiRmKf1rwaMGGy/kZls5UczMotRh8HPj+/8fNJcvhOyaxjnSmpbn08mru9i7JIG30k8Rxi26/gU
a5xT7EYgOSYSvg1ZCjd+pSyaHNa1OeZ8efjn8moJRZfCldRV304xhiBPsDS94lCbChuZ0OUm4Ji4
hVlh7D6+00sjwubcqajqcD337FIZPJ/AFlQsUxnAmbfQArK1ZXvHlAKb1rlWl7tyvfMR6LmG9Aqb
LEe/mfrPMAzRnnqjs0vGgGRaNxmu7AUuPkpOeK4QzlJEOFv+PFaarJpNrGqSYUvEnbvHWOKvRarm
3x8/yiuXkstK+K9dRyyybBjjeAa5lFruWrUMKMZmuLC68unKF3r5OXJDWjBN6PMI46mpw7mrQ/dg
+izj9J463CtuiU4A4FDROu6Vieni9TipLoc74XFqfXtzIsSxHg0KkmcqjQdBePgifuxPXuM1ixZS
Xpl7Lj1MrkQDirxiz3TODjeLwaCGRZifYEWYjzUc0V1syOAmMRr7PxaZltHm0gIS7FQQcJwXmWCR
1L6aOuzQbPXSFWmI+S+iMWLcRqiHPv5GLj3Gf13Ls94+RgdpbVQHcj7UE4wAtIRzf2c1bvnJazWK
nEQpwJUfX/Lyk6RSyEuzOKmejYC6IF4iyNCKEkJGwaiD1BS7TbI2LOX9x7T0/3mS//9S5wcq1l4O
hEArTxUD4cYjn8jF7TQgcqTAR0zODDr0T52ha9z8H+7R4YAh2ZXRHz37Og2zapsk6JeMQtf5ldid
YaxsZS/+hKhBhP7x1S6+RDYPjqTRsuyu375EoBo+59PYPHSyR+EsVBb9iJUC0ThVikyQMTYeP77i
pfWIMEuH71RxXNDLO/7X1OIHlPlNM5MHhBc5Ig6rQF5mBLNDRkWGLnotIxn4WHqKiJhSKef01hQT
YMaPf8aFG6foC/XKFg7BmvpshkvRp+BPWiiR5GttAwhtBCKi18UQ1t0i05X/l+sRPSk9WqbW+7oV
knXDaehCZ00+ORtk9rSdm9TsfrRlHGPII0Vr//Etnh9Y+YQJ5SMunKos59XzW/QAUkljqlIiIrTe
5QFwJM8Pgi8JFQL0cfZi8cEk+PFFL7xeTkHcoYkzn1DPs9fbgoFJ2OGkJ63LxEXLrHpEeOxju3Xf
jYu8Q+YYMoPcILppqFzk4mFm9fN//66Xgj6LJUUKDqdno4h1RkSUkvTBQ6p9MCoPEKmD7VnkUu7w
N8Q/P75tdV4XWR42TTfF2UHyt+cJmzEIXJf+X36K2XIkq8EqSxN/ZyRvRjtAI0u2lf1gCbLVAclm
7Tfq890X8n/jl1ZjdQOVOkZfggTr7iqMFtNDX0Ro5XLDgGs1dj2CJ6TA7tPkJ+OTQOfwGKdQLlci
c3HuRpVHqK9h26h4kPnXhKg2AII/iQLW9KqqhvQb1aM52VZ97d0TX+CcxlLkwSZIAti4o+2jJ4RG
YmyCQi/hSiVmbXskRHWN9g1NjRG4h4+f2DJXn23IOXNSkKc4r5c+89t5oB/6hnTAmIzOthu/aTMD
W02xdVHfTPrbGIvqYQYdsklIJrxS8bw09iXlRj4QwvJIin576QpwxZTTgTlZ1TSYKx9q+o6VE3Bn
1me/hiyvrgz+SyPx3xeUby+o9VwEoaj9Y0Hj8YD5OXsMEmLp3ASuj1fP+cEWnX/lMHvpAVMis1xJ
hw1X9tkDrhxBylGUl7isHIGLnYkt22Qa5fPOMqPC38Dnr+7iOkRFFVojauSPX/Clm0aroWlcU0Rn
aLy9aTXNcZACzz5h/Bcg9LTe1uPPllIR0l6jGU9ODIPmyrhfppfzr4oeOfM6Mg6XE8/bi1rzCG42
ZdlWnZHdJHlcZPDHp/4A6jG6FsF5qX7i2ksDkWI9W47zMuQEbMmLmjQ7CfqIZICO5VEZrNQzcqqA
us1AnN4o4ZR17pLzNLREMpj+7cfP+dLXTF+Ro5k2PUUF6u0tV7MxRLLzp0PUurAayIiq2gN+V0I5
ameYcdOikhD/h+eM1ogNA0uaejeE6rpWbiB0dKriydvZoBhD5ifP3eEywsr68R0ud3D+Umkrom6i
kMCu6OxgV9eweaWdhqemNUD3ShiSn4Ka9u3m4+u8K7YukzilbQq8lNCXbv3bRwk+WBV2Jc1D7U0F
StdmnJJvGSctutNMC8YuqWPdbSJCO41t0DN7sLSNUbxnTWvNrYlXo+akmZafh872fggsIdfa9ZdG
leN4zNaOy1bi/BA4AHjrIpXxE0Xkr43Ac+8iaRAGENbeRpYdQM7UvdYiunhRLbWml0lB55+mwL/2
bN1ACo2q+vCEb9/qbwZnFNgW3Mx6BXKXohPuwuCVKvH49eMXcvHFa4fmJvU4Ln42URe4ALRoydvq
2qr75XfDtKlpXV8ZQP9sqd99X2xZEH+x4TfPBTazHqYxJG7rxM0DyR/pCX+u9KSNxRVNB6pMbEge
aSadF4lmke0iR8VnOQVB9hqQcEj2rqxMfPNTCj2MHRmi+04POHS6cuziNcJmkqGcYJavaRKKm5xI
nR91LCFxeg2IMKhbthttu6rqPmEMg9hOpCYg1iKJjGM62XW9L0MzesDx4L36rbBo4yIzetXo1/VW
4rhFqkbVAbZTx5buykJ9aX4huMs0qYfSZHbOz3mzIugkHcOTR3TCntIDNdoEFGlsFi1cRhDvH7/0
d4nLyyjkcIAqVPLu1XkzMFd1RWteJ8cxNfx9mQXyoW1Zp5Udhxt26vi85GBuATJnt9BjkcZmDSDt
AFQsKtffmRPHL07vpQ82gaxXVvJL6wu7WjYOnkmP1zpbyS3fJJCv1CFbBzf8RTXQbLCXlsOEtnr0
Pn/8JC5cjKoZ/XyTqXYRVbydjnAakgUKF+iEhJb5PQAJ7a0d8nUA4AFdutYVvbBh8Fw2yyxohHoi
EH17udxzIt3GpTh0DTvnTYQNeQBbnyn00rCuwnXlN+gROZsXn2fLIA7349u9MMtwfQSzGuIabdnl
9/1rlrEy2jZy0MYho3JMEp+bwrjLkxshjOCpTzmkZvz/lV3KxZtmI4oSDS46y9nbi6KDNsgChmLg
IFhbm8KJSVWe8P2lTX0stBsevKEfPvUxEbcf3+6Fk5JHleZ/yvhLWv3bKwcR84EaXH2wZhka2HwU
RJfaT+rPdpFAEB/M3P4LGD1MeeR+gocu5IxwbbBdOLd4SMXRU1Bt8Ghunf0KGcg4hQ1youPrcHoQ
En9p5bUYmXpYJyrrt8IJQc+a0bjv8FWvGkuZu1747ZVd+cXX/7+/RJwtvq4/Tp0cmL7SFhL7HBXh
pjWTttsFBYSMIJyBiLK/+fglXBpiVCOUYCjT9DlXAvhV2ic5nsOj744RFreijUhVcGxQbNjevGta
pEtfG9MHRQdJL5kV/O3TToF0DEoJsOqkGxwpm2Wfozx1YYehYBnLiMTE3h7XOf9ueuVOL16asW0z
pWi6MeeXBuqSlMHg70WFvHGJXNHYOidCqA4uwh5o+yOI0jkZLHyjwE+unYHeXx+9BUNbu6YykZee
fe4kS1m1KPzgyPfW3ckkBqCSeb371NBVK7cqaR1nqycis03S6a/10S9dnV4ZK7xCakhx7e2DN52Z
6BbdoY43g8I5YNGkgzzqIn/kINE9tnL2vyZjb+Mqxvt6peT1/ssWZCCwg9HIM1jYzh59jAPerYmL
PoCHQA8hyUVXd2OuRhBWtK9hGMNk/YLewZDXhvf775tLO9w1O0YOYt7ZUyckYA4yEalDRbW0XOex
ysaVZkDhgfbj8FPmmmSUZ5F4sOB99NAsnQYQQT6/Rm3W/fFAWBCnnuhHmJtih3bMvDILvt9doBdE
40Sr26Yqc/5swtTrypmRdnDDCF8qIOTx2BWJtx9cYrM6J9FXRJ8XDm2IqRERLLYTx0JV8fZTqF0/
zCBtu4dgsMRtGC5mmz7BVDpjyp4bZB0FvV4qOKicksV1mMxl/fvjaefS58hsK/GkaApGnnr7G3Lf
jLMxNZtjpau53cL9NH60FWRGx2nkWucE4Xj0KcJdYPe0JT++uHw/5+PbEAh4OCkz9Z0XfUmuByOP
muwYdrq8j/gOKuLngJgg1UlDYg/xPKoDXZLOuuUxEGlpFJj5V0VJv3IvVeP+HOG4YOCbvkG9cR6q
po7m/TBbSQnfLezIrSxrnW6juUh8gLGJKw5lY8orK8aFp8ioIsWaLcPSFTsb1P7sRn6EsvQ4VY73
3IPmXlW4ocpVK9r5Cd+K6a8EqOB1ZhX58eOHeOkz4oOl04Lbho/pXLwsBscBLkVyUeHN013ckMiD
e6O68b0GP6dwjeouoUO/AdZvbkOIaicl4+DKq7wwvP/9I87VkG3RdM7UUW21fd/9VPgOLX50Http
hE90ZQF5P4uhmTMFvVWqSsygZzsFp5YyXaIHTplLHTISwRKDmDcGoSJ5Gz+62gfxAEjCv3JdKqiM
hrfns0WtR9MevR7yjPO2zygXAg029NNQiWJrR8G0J7Q73Qw+jV09mePG0PG8L3CQ/TFckjFa0X+L
p9H+DJV5Pqq5rlfWADQ4yQBT2YnwnmTc0ewjM4dcWMtJJJU5z72vi7p5SJjI14VJvJsUQfSMIT59
zsJEHbzGJxnYTuZTvuA2USkKxOnTdJMtgV3RqKlrZdP3OGGTqnv/fhF2bUguOCms2puuxiM/RwTx
ZthY1/XUA7bJKvVtLgRJk3UtgWwA8xAYPzdjO/nHOmv6A8Axg1yuqvrUdWNEU9Sa+Mwdl0TEPlui
OYPaIJNGZ+VLweF2HSxu5ECGMOjY2hl/ZhvcRW8TVzn6MKVlx9ovSnJhc44xJ5/cAShWul8Tk7jk
FljDixyN/AXVQPLTxrRP9Ifup1OUOwiByrDOdyMNnGFDRIAJow28WzTY7rPuG/KIrGYQ96FBNuFA
3iM0HVhjLTsq0B3DdAz8vHoxCjD93VRxRS8ojlFZdw2ICjA+JkmfJB/6fwOs0lCOlwDzSaMcqdxq
h45pwKbKyeVJ99b8d3CnCh6PlHcqyaDm0CqeQbSEAhZGUMCqcbJnTEPVc2dKyP0U3n9MA/VPQB3d
6xC3w88QLMaJ43y5K8BBc57j0/CdpF0XYc0hJ0qaIymew2YgpHtDw6q9NQeCF1ts8Ws9RP64KnO/
39MwM/dzklsZpEk7egSTPm5ri+IuG0C96qwkuNWGPe5ET6Cj3arwlERN90SrNlmnFU7TyMaIT83l
6I6hffSdLDuFI549OCG36PogFdiYiNWSYEmMD6BDMeU/S6R+X7OWZ14VZOBolcwrkvGo5NpEalul
S74SIV2YniHPUJFLnjyfOZ/1NSwPTpv/6SxivETmL/51fmdE+u/Wy4fyMSAC+tj3hvvLMmwo7TMH
0G5tl91wG1iE1hpDPG28zPA+pdoj/0LQMICtRthMEvoD+DtVnaDMjqvBqPp7d4r8Le69H5NZe4ei
hmuKkSU+djVtjcKFqjrT8ziqdDQ3okuGVa+z/IFh2O/dBo9mjZwH+GpBThfhaQ8ph8QHslEdbnnG
D8yIKB760bYIWJnaXeMo2DwpeTVkp/YkQTQ2jhq5YOwXm3VkmO2fvq8IwUE9+mrAlVjDnmkgjNvj
ocAjcSpE+KNxm1+qMbq9EwLNs0eyGeQgjZ0W/vxoBcq8x5v0K4zd1zApCCMOwuiYlk236+Am7Fom
ggoZAaAfo5qik1pCUIocckySm8GvhFzSjVX6etP5ebsFFPi9JOv+KUixpdM0XwIk7QoYUIvrRUF8
p6szy21BlvEqGUqiZan/QP1mpmN53swzrGi2fluYXtBtg/IHGJmevGAXrl6jqDgXcdjdxr4nmIHy
9FC0FGhXNABe4qZAb91Vw7o1LEhE8eTfe3E8/HRwvo+AGF2CK/u22fRiGnYR3dq92/vGJic8a1Mm
MUHseR09jsZARh/eOWc9Bg3iS3SYO7ibf5Qu4keVxYDiPNlt8tL6wt5L/JzzxH8Is4hIMsMUN467
0BDJAfyqhwbJVJB+RZsBi6Kz/E1oT9YqTBMOgYaw75wSuJMMrHbdRcShDF5UHX2rV6RV8R8hBqYk
GjcYn/yijB9mESX7oKrRxDWhT3pfAm636ZPmRDSreOpEP5zywa+xWWM094oCg4zfBuskAp9j25zF
cl8uKlsYZYDMo7Voqk86IwWx7gK5NszwCf+1rBeKf/tElIgNF9Mtfrtxbz1h9+KXwp8+si7GJFEb
aktMtnVKrWUYCt/V34NhgP0cIpwO2rnddIkCMklH90BQH8m+Uw7csOrE1s6HF0qhvlgVZHYjkCFL
xglneTDzuDuRSVjvutFDLjk40cYiHeLQN127aWZf3YwdH4maw+aEwJ8zreerLaa+eWcMzbAyrTY6
ZKm0DmUHzsVIJvMEP7a4o0OckqwhAM2Ddj/W6D43M9y5g5WJgX8cfzKcl3fEZzWPNTFgGJ5Rsnkc
YyzQVzY57ptyIZu7aWo+qwERgyrKmai2qXnKO5S7dWXJHdrT+OCUo17Hs10/W25WUt6H2RlFQQxK
Lh6KjWsgaV+XTNUHq3Xb9exZ/4+089qRG9m27RcRoDevTJ/lVSpJrRdCUksMehcMmq+/g3WAe1Ws
RCX63MaG0NhAi0kyGGatOcdU+0Ybmv1QJYBKk8oC15RU2hZcKMFzzWiE49LU9+tpgVY6+g6ljL0t
FBnPEyAGviieWydS7IgGkBNUqX+cuYaGKcCqWJCFq42RCbn3Jtm+qDQlPSuGlRQ4WgllJwBQR4Yl
uGVb/2cyJuNbq4ICetfwbEhV3iIq+MIQTx7nOJOffXLCTzpRb3uXztdja5TVDp14DnUTz1vDznkj
ktF/MqjA3iaAID7ZhdF9k6XBnrxMpjOaKRCgYOiDI/Hjdb0D7pBuS3KjD3Sdxi1K2YyllZmqrzri
bV2r/JaPqfkNVSB5lOzfEQJ5AEMeE2j4X93EjnH/t9N2GFjRM8qr23YkVwgqUHso0oAWctGPEWgR
+Kx2bk1bdFTjidSlz8IWzV1STfaO/vBAErBb3IxzqYB+Qq5TLlvgLObWxnK0jgOb52MRDYo3tJxx
G2pQN76czX9t0h3Pva7KfTQ14wEnt/2VtA97bxm62Ke9Kw5omKITkH/ovQG11bTOBrKxxg4gPqIf
dgyNCIgVhfSy8RMPKjR39BR0evbC5tB41NKWVKw4cgjli0sS0eKAWMiJZEv+412Qa8Yud+cadjIB
ftLL5EmQKvwYwFeBIQ5nfZxJdZrnxgzRMtEDR7v2iZBkgm9ESsZhRjXWN7uC5CpQJ/pAGqyrUTKa
KuaZzi2sh2GMyzutqLXHwSJqRXW0+Oex7Leu1VuhDkr8VCSuTTQL8ahm7AC86vX0BHEfHB8I4w2l
63afabl5m0lz/FovyNe2L4pT5gnzvh3Z/tTKDbZVYNvP7uTw04KoekQk7ux8v28OySjnrSPZ2lnm
/FWaaFA1U6d0PI2VS5JhoW/itJAP9mDHO8/UtV0GcAkyC0HI7piY57kh4Y28oXzXzll+YA6Q3/B2
YTBoaoc2oyn3gZ7bT1FTQEtqqvpZwdvb5c2o7xvLZlnpLIjgMI5JbtIn0hLbGBpfpV44HBk3RUNA
VFjGMbkMcT08pJwl9sM41zuPIPAayq4xkRoHgkS1mfVNKTBRyAWWMOzcHW6KIVKEjs3ibNQwumea
20CnE5DwZFSFDpLInaqcYVsZVvfJZLtxl+Wm/zjUg7hhIiDwnm9gVw0kY3YNJNw8UPEP8gHYYJm5
Hd3ZBE2xrepeKtoO+m4KiujQVvO8FwMS+LrOnWNBC+4sHE2dvDpRYziZfg8oswGilFgzE87cm5+V
78UPjGl1gFJd3462YnB4JCH1NJZ3pS4MWN81yCXQ0mTGVyL+CmcbYwNFnQN6YfL0ZGndGjrBpGIs
9R3p1tW+dznl6px/2QL1qOOHlNsPIBMceCzTXdKa9gPKMWwqscciP3f6LtDL4B8m1Ahh+qjD44Fa
RZCP2e4WWfRx8jFj5qyqO+TvA6hbNh3CIZJFI3rvaGiz/0krcuI8rIJCLL2Rl8xczg5xzhgEf3Pb
IAW/cQYKAyGt/yUXU8E8BOVI+LmYmeV4jA+JSXyiFXT9Z9LmArGxA9CdDb6Vc5bJeaMwRx/cNkMa
brX5j0ojVizPpHOgCQj0X4Piv9RmUE8F7sK1n7a9UbjPo0Nrcoiadu8Bt91nFJGOMiq/9B2eZbZU
/g1xRyl7/6ncO7EeHbI5TdmTeYDeVNEBp5b92Xcc8oSIkgWuZRGf6ycPlDL8Y1R4/Q9UatF2UBOB
FyICtjRHpNInYKg2cys70uJbqIpZ95vgCvfg9zKCSiecXVG5YjcwZWw9ja/Mgkn+YxirBBEYM1kg
q/kzCzTNRk2or0PBCp+rfni021h7EJ7dEmKicxpUevkocTWFrpvbB7eqvTtNTsVLrKBDTm7LGm4S
LmbUUQqIy62fMLC7rI4gFqcM4S6VioemrCR59B2J8EVmWY9Vlhq7BHJfmKBc2sg859gYxeqmTolg
NTrOipVVlr84PgWbeRLVc2vAmxVqIDXGhmIMygroNq7wwwAIrA1nCOE0MfRvWdbY89Erg+IghCIn
KEBaQn64t/u4AvO+9oH3gabw4uHz6WGsqqpaS3R8tXyCqevEBx3s0zcfLOR9gsN2vFKDuFDtWS6G
XFEHWIOOfSlR/NWb6it/zOuS7TxNQTHDkWZTVwS9fQeOTj9R/Uke2LXNIEonEFkw+cW2HwL54+Nb
fl8sRcljYPbAT4zGbt0PJ7nHc+YATojXsu5Ij0gUc3b0O2WkzRFZU3Xlti894r+vt7prQ9mqhz0m
TpyP9B8qlvGf2B5/tFl0TXrxvpQHBQAn0v9U1CiJvn2+s2A3iNkG2WAJ1tH2RHK72PYfFR0aJne9
P7YqwWsntF///ZEi39HxTyNlwafy9sJd4dSjQYH+nLBd/FFnwhE7gHW2H6buWHySY2tdqVpeqKOx
nOLHWAppS13r7RVFLhvJAuAfE2fZRVWeoAlkjxNUW1c6L+0gl0NsTCbElQ/mwujxUNu5OpI3XOJr
C0xAVniQkh141mvPe4obVd2hMPC+tn3LIiTIvPn40S6PblW2e9Vemq//UKl9e6McfKVRs8k8d4FM
iRhzDxH71bmxd2NbVQd/ap07smXtU0NJ78rIvXivqKgtjLe0zl81Bn99rzZLfJBTxTjKyag4fMrB
3Jt95/5yZrhdnCCvzRCX3uqraRvNNgAVbzWO3D5DqdwzQ1pmJXYZu/kntr7dg+VE3/KCdboHKHn4
+AFf+DzZxC8Tkr/Iz9zlN/11k+UcZYPrNcW5j7G8ZoSbfNbZpW2L0SaP+uNrXfhAgTpg8Mfp4WLC
XH7LX9eaginrsqQmQQjawIY6Dtlsfc6mkcD4A2Dfaa98O9936ME+f3zlS3fJBwqLZvG8UHx9e2VY
O3UNajk44mugTTkTfQebcr6FVT19//hSl6Z5OpTYn16nA1SEb69F3aqgAjTGZ2y2YzhCJPnXqkmc
cb1aPEUa6abWLKGUlMp7gu+fHQaKCldq+kvvZ/3ZYBWjVegykDBNvf0NnqamuU1RI2kgf1U4kJma
7/2JfLj/xfBBIul7aJ5Mm3SotxfquI7RsnE4jXpD1T5z+Vw5amHl3rIBucYnuzSA6Leh4LO5s3fY
HXSPVWBOlnecnSn77YxT+zRntaQkXTRVxwbJ7L7hlUc0hfoBKPmVN7s8tdVT9RcJk8tRjbbbehTF
jR/kpWy1ozH0A44RwyJinOSh+7TLm++ZPqb/WhV9qtDtZBvvsimBn62qQpC+TLg0SSey5gx65Ve9
78QhGKdxhYCS+gVv++0rCNpStIIOz1FJCksbUDD5P0QVLI1Ywn5eeqvXyMoaDAybdTCMP3OzIPgT
/+b0q4VBeUUxfEH/uOjXMR47/JiApeLtz3HIAS9QP6enJNWGfhtN7ZJyEgyz9mlo8iK6l3ONlx8c
4URSJlp2/7FzjHz4NMFj1JGB6tmzM2InITeScbyHQV6rp4+f2YVVhTkdLaLLe2RAraYDFN3BAGQg
PWmVfxobpbPpdI3twPp1LJho7wpaX5zctPh7XhVXltDlL383iv7fxdcq/0oIKlbEv5/rIIleyLQo
dr5hJc9Dl3p73aSWUlTkVnx8x5dmJUh7KPCw2fOns3ot7pTaItMwrJkkg39qgQobm8ZzNXNDvlr7
PTKd4AkpSf87zdv0iRzZx7JLrqmzLkzDPhs0BHmLkp1/eTs2WiG90YfxefQgWx51wmDg0Y0NGPPg
mljjwgyIvg5DBMIkZGjrfh9hWIUhTF+c45yYkzC1fVI4/VLrryEdXjvE6/eJ73xBrbCzf2eRaa0o
13qDzkSTNgif5piKXhp0O93o7C068uok4yLZ5oPub5K2IxN6dMVDVxbGSSrVXxldr1u/dz8HyxcK
ITiA7FvePmOwdrRF2p6pX8X205SWahdXJiV3zSsouWukQpApnIslGbCe/V2UNOj0CuvPxwPu1aTz
7ncwIdH5wZNvvTZk/1rsFet8W9VWcab4AW+vsgt6m3kt/SJkPyPn23hqpnRbmY36XhJnnyx5ftFd
odkEoXlFQ0xvY7vln7pqyrtJ9cQmagnpldtKGISJdjnbk7hPqfi5tl1tyYNw7+u4s3/wRYGkNr0i
+INUyv9keql/ZZK7NLgQOep43njpOKPePuMoSnq8AJyhSmo4P6QeYHsLusypth8/xEtThY0LGdXT
4nRbP8PISPKZKnV0nEef0DLbqe4gFNPYmag0O7YkOKiX+RUp84VFFuvR/7voaheqjB5jO77Mk4jL
4kuegO4evcTfmO4MQ1LX+k1Jt3dXt4N1+vh2l6G5HjKLtgqDPUss39Pbx8qEIbQk0OJTYOWk0ZeR
NQZhH+ca+XoGUR1h4S6Nw/+vi64lCZUdaUoZBH/bNKa+lmUp7zTOEi/m5GDnLTR1ZSa+NAc6IOs8
00eKgEj57U1GHVm26YzfI1L1fMu/laGPJ/TYYGG7cqmLa7FDt4dBim7MfGWG/vUNsmGIqHr4+KNS
IGJd75t3DoaEU6NTQsMy6GNaHtylwptu+qInbU4lQTh2gjKe4yvAE85zUWVXftalAUZFwLGo1i9U
0NXmVLE5tjEVJwS5k3oXDlTsltJ38TBbVkyiQqs9QFAMjlpdtf+b2RGaGmUYDCe4xlY2ENVpPCoT
f/9MePCmxNCz7zjKvgBVSLYEOdD/tWt94+sFyo7M6L5Dc7IfLD/2r3iDLy7IWKqWQ7yNgGp9utRy
21d+bvhHh+roz8kcxG3XjuYWAmiG9CMAudF6zrZBKXUUgScpiourb8K68MV5UNCgOoDhZ3P7djD2
04xpYaLvwxo5f+PTywC0I4agwu/YCZVaUVNKGV16gwDG6757qmJQCI8CpQuBQn47UUqPLJ2ehE8x
epM4qEHOyi71X2SqdU9RhdomrKs+z0JlL+IRpOMRfjWjHLEZ2Tax400TI02gc/E5wsD4JJBJEfPV
RdBQhYyjn0Y5xWVoeHP5LRrMWdDylSNRnF1rby2pwHwkfc8ZAKATsCIrcT9nxGgsAZkpUO5ClNG0
ITM+0A8xeIya/U5EyoZX1Yh3vFnV1DJyW8X7ySCnaSOsDniNoMwznrpRlj+nJP9MYpb3M9LGuNgq
N8/HHcT0+BaobPk8TJpJ63DAmbvRcs1a7gciznZ05twK87LR5QbJJjKijhhfM7P6grQLNd1GiJWT
ZV+CNF+63s989oiq6DylFc8jeqT2i8dx/Q7Prx/tKpGQWE8sirpFxWZDRk2rAFMJCTPu3kscOT2k
hBwGc3ayZUVX5eM58tI6xMaBaZlDJezR1X6Zem2j0+FCd5vp90qQ+GUVkXebiRE7U9a7NJTma5Kt
S2ss7qQFX7SoqtfsQ8dKKsBBALCbSsgv5BoRplUlo1VdmRIuXSfAwmkzPQJLspdP5K850m3mUbV0
H874duQz8guNwGqFSeDaOW35ltarW4CGgaoZ+3DTXn7IXxfqEdg69cJV0Kv8Po6F5MOy7fKbVbnu
d9RMHW+/bNRTQzC3e7SieqcX3uHjF3lp1sEtQMA4TmPwnmvOolmNVZSR6Xlu3cL76UTFLvc4MyLT
iW48t5d/mkJoz6oziVXynVLetvZsmFeW3AvDKTBc/sf8u3hFVo98IYtm0Jf84zQaI0K0OHC/JCaC
nIOOkJ4EhBzX+UZNQZxduf8LO4zApAUM4cJCw7jGdiSmrsiGdpPzPFtQjBx7HsOgcS3ikWzCZSAk
XitgXryiS2EE0Txu4TWYxJaGSXcmYqvYZuZvq0vnL1FuwuPVp+FXRx69vLK6vgOBo8pFkEypFFIP
28Y1v8Mc3UlEkNOOw1Cmu9ajkTT3gGtEmujoxs3oZGftuNEzUkop51J00ypjU8npT0edcxtVc3v/
8ai7sOXhF8EvxCCDfn7tvYylo88qstOTT3acu6ky5TWfVNv1XyvVm+6V2viF7cWbq62+M+SsWm2b
rJqp9HG8925k3QRWh65g7udDSd/vpi+Ev60qVpGPb/TKpdf0IC9t+qSyXXFq4rmiDWEOYNCs6WCU
Rr/NAkpUuSVoQQ+9d+2tv4LjVtNLgCHEDPieHFhsq9vu9amcqtEUZ48s6puRzc8h1/C0BWkzLOLI
PidfdyAVib31JqkquR1JXN9WWoqWIChwRdZQAWlFeb+Eh2ihtCk4Mxb4zQPJow7Z7mHiZeNZxEiO
2m7hlmltH0oEsbtZ1qjNNVmfgYNZYT0HzUEAq8pdD6ShI8k+tiqynihx7GAopOi8J4FVskYHa00V
+qy+FvcNQpNdlFXiSbL675HF5PtCFPzyolTky+YaWsI0dyKbDMs83k6WZm+jTPtnghMZasKeNllU
xc+FrtyDSSgR4bsI5zJ2NHvTEcUmRbDEz6zcL3aMQgNrd3Zj1QUchIQlZqJTnDrIBhKR50+2DNhk
SLO+J/vKOqax8M706PRDg5g9LNuO9BoPf1FjDGQvDbH9xaxLkoW8dh+Iyd+WYjQ2wGfnY9rWpFna
hA9scjdO/knoQd8ayvOB0Pckopt9+QkGrUpR4+rRHsWP2GhKyx+blCrjWLRsV2Lk9hvT0+o9zPr6
1hksdGgeokrEmQTHq9lBT+lqNyQqFKEgMJ4jtDB3c9UQeOLbkO6UJN25F9NRUfV5bAGFf7MI61Vh
CjR93th6Yu1sqDSbrhYV4XdxxO6I2Nkon35//JVcmg6WE16AUWsxIK+OeTOSv9SSqGbMoa3vGjVD
9DBlr26DEbjxlWX3QqkvwJOHRyFwsVuuq6N5IxtrkpZ2mowOC3bj5agoLXJ93EetC8x7Kgad2HQ2
gAPClEgvvy0dstGvfJ6XVjyfBYC1lxmQP96u/aD9ylnqEltiVBDnq/wqrdGH2cLeZG5T/dSUSeop
Xj7nai7EhW0HRzzqnEuDh/X23RZfqwd92d/AKpTVrqyc6cal3vona2XcbyDZ16ek6CyxUS6PJQxi
l4AuCUbj13997TDLmaI485ISiT/+7TMw0dQRjp2C6GI7LMLGi7U/jt22HmNTceL471djkC08W8qA
+tqGrztCQ/OUx6epC/CZa558UL3jbaNhvLbEv3+5LLkLrGbxHC/GvLc3Vs7o+dq+FyfNLx00IGQ8
jXPvP3Pw+IdZp3j07da5UoF6P6y55sK7B1XHOXrd4DHMBsmSwdlBCziUjU4ZhETGEu4ngk8L1GJX
D028mQBmPJuZf60Pc6GwAIuMDAs2s1S/sEK9veU8Hf0BT7l/BAnflSdXutnvNgIaHwoADPEhBZeB
aiWimP7IB+ajOJmGw2T7qB974QqAhkPxxwIY+K2VZlpeWYcvbHP5fbwMyr+Qi7jk29+nTWRA2Kjc
TgRIjqfRyIxwSMnSQ1dloyImuytgtt/4c9G8pCJptg4+pCvj/eKPWEov+tItYnO/GhcCIk5haCI5
R7GZb4RLQt2U26TF9ooYeh/zU+ki0JuEQifT9GRCTVdjhC6NE473+LT4k+an9fZBBDb5gvCKslNa
qyHdTMJzx10UszaFhVM5hMUbAt8azizvJwH1hvw8klR+bbS+n/EXQhbvgk0wLZf1WQ55NZFiDNiz
j6rspnQo+KS5IvvOV9dIA++3YK8wLugt7H7pNa+KS56dIg9NbG3JBS+e5TjYiGyZdTd2U3Yvs0ew
a+p4gmeAU/m/Tznsv/7vpVfvG+5QCSWlkyfg8nLXG4MNHVAfd1bs+ldqtBcfaPDKH0ce4axTJ4jT
7VtdNsFxzH1V3yQE1iNgr/SGoGM028OV8//F7/0VZ7Kc2mwaK2+H0VxTbckdzq6uI/xv5KmZLy1u
DC+Mx7x9BKmiP8yAT9znoKZwc4gCUWt4ncYYREXTyE0aKE/H6QV9ckNAKvSe//7oCZtBD+MHlBbX
a4vqWhlRQdROptnE+qblp7qnZG7zkdjWulFfPr7cxefx9/VWo4yIv8Lxe55HFXlf9WiojmmO3zMp
g4Y6OT6CxZbA/drf/cZ8Rn/U33TEpkFwtbBW2ZWe3QA98q+cbi8tRMHSdXWwhC4ai7dvqS/5xmXF
rMw8+7vuChdea47yeJGh4jCxdoZXec9XHsVyq2/PHVBubJ9DJ6fcZUf39qKA6AxPpRitRqPXMaNU
7Gw3QzzVaKvLIRMbz5R6RHCzHLCvaCai0zFdih25PTUlNbMoZuYTmRiuLAIXvhHa0CwDjhNAhFiz
o2Ruunk9UGYetaglBhH/1Sbn2H9vJ/k1HOiluX6pJ/zPJgBF1mpAgDmjfjY38UkkQnbEULI174mB
wU7k897HPlffC3k342vo5QsCaeVf+UYv3S4eaPRKSFxoba9meiFkpene7B9xZjh35GimO90nQT7C
Fnjla1te6fqV82CB8YCro5u72sDLGm40mnrnCOghUuGo/CzdkJkOiYCjhi0OTV203ebKQFv2yO+u
ClibeBjLQwOyWtOVkbhZWdbyVC0f+9YxI9cI7Waov+uLTDLsu7Z7nIcBdJThZ7G3y2en9ndOrUXN
TvOc/os+lFmxMYNaDqeUO/j88S+89FjQ4qFLMVwX0dhqDNiCIPbRLwI2uAUpkAH6IgVb/g4jRfSp
koVx5XO/9MbRG1JFs5mbgQK8/fLmvpxm14rjUzTSYdjhFMh8jt493qkU1p575a1feP5Q66EokdOC
IWBdxaFeZVRDTjPSme2u3rVTUpRhZJlxfuVNX7gvi3IRY5gGK4EiyzT3V6HU01O0SyXfUmTolOXZ
gBLi1FYPUzxeW0cvTeQW8gAEAvAkKOqv3pkzRMRGc1SFePUHJk53CHCJnOfUIIq2dr7EOXVg1+u1
zWAn+hfo6NOm19i0lYD8w37w4zswx9ce9DKSVyOdjCc6ZDxsMIxrnVyEebDCrByfx8YmnFlZlAEw
UcS4UQlW3zV13tn7ktCtA7RTi+jQHN+p9MxcC7sqj/90iTn/0+vRmJ8Xntv3WtXNcHQczHTHqXPm
p2KcaalMAybZXYPr7+TndfJl6kRd7a3ajICIB9HY4y31I4DUKPV/SrIqHmpTDTFVeAe/Dv2GON3T
O5v+6EFjjGHU65B9JNGKJMcnbUP/vs2CJ8jgGt7esUx/VH06f1aaVXsbt/Ka/w4LpOiJlR60ioOc
cS3PSmM9g+qPqqcUxAsvBZZ261Pz6/fR2GVg9BhXNF8WPsGVEXvp04BvgsmLqddARvl2xKYqaWUw
mP6x06zkZzrm9p8Kkezu4/nlNWVqNS44Z3LiYsVlUVvTbRotwj/XADcqVTNVt41ezy+x4zS3U2kl
O79NidXtcddYYdAG6a0ns+SXk9dsTFRtNcnWrZlKDlalGffjSPeKmTuWzZEWdF/uAj7vFy+YkoC8
6rr8VC3nampwA0ouOZEXEhT9bZMF7R1RmnBf68bpF5xOW2MQw4CZIerx1U03uNGtQWq6fIw8M7jR
ZZqy7k+UJq48jgvTLUdf2pYcvdl2v+Yw/DVN9FqpBX4eeCfNlVO/Hwl1/kkq93wnrdLUQ/wE6bWG
+uvKtn4DJP4tiDcmjGAdR2DMJEkaM102rQow02QpnyYemgQ34WSp6btFk5Dkt3xhLwksGGKfGJ3g
8FdYSwK6aDp/V/bGpH3C+Lcky8/eEGyA+sbn3K+MDCaBl2NZyrXEfaDjhrMsdubh6PGRegdp2NrS
IM7qX3KpK4Bs1P71PI2M6IZmCS8fxtw1IdUFQRHSE0a2iciQwMP1vM+3TZKKjZKqn1Sx63AYJ8rp
iLJmm8uS64ZpwfyY2IhYSRAdNhUCzHAQ6uXj0X/hdS94TMY9j57d3PobG3R9lu1E1RDK1V06uvlx
rstgg9+cSmztdldW1wvXY2VdFILLpg7BxttveqAipozaTM/lmDjkhvoY3hIj2nWJMo9N7/ZXrres
aquhhcQcqAoF/KVQuKyKfw/nYPa6QFCoTNC4HoCYqa3yCTAx8zH6Ns6A4WiblZ8+fqjLX/ruohzo
lkYcipt1JulgxMOAWgJCIO6vX+3YENpsV7b2gvaiuZbyc2mTzNTMh7NkNqLGXi3sKpKJZsFRPjoZ
EeYIqE5ug9dpxKAUNvn4I29itRXG9C+hfo9pW12T6l2YppGiEQ7GKZF90xpk5E3UYAZVQk+oCVff
2giMtLs2Qdd8pQV1AT/Ifgz13aKoD5gwVpvxuuhMvyC9+UTztO82SFGwTDh67wKz7vofUdfZLaEr
mDk/NcXsvwTNPHtbOdJp3xddbX926mYmqjNtF+wzSGg3LOa09vb//fXzTYG4RY9EjXT5Bv4ac0Nc
wcVD0XBKoE08FHYTJwAPYPGHsq+cK2PtdYO+Hmx8vUzZ9J3xAaz2WgDFdEJRzAjba8r8mCLKIAJ+
9JN4B3JHtofc82s7jLRI59hSmOrgDG1xSKjh31dq6Dhf54NY1PvjvohzEo0j6Q/Dga0S7SupF9Vn
r7GMr106ufdpNkYdPGqWqkNtRNkPWsp4twdccz+jnkbvZsz06mZ0y8jDww6kHiurBjReBMFshBYd
vGsKgEsfG0N/mS7J7kSV+PZpd7nbGr1lEEEdeQBw7ODR6utoq2MG/frxe30Vra0fNeObNiBTCSem
1WRitkGW9rPMT4VDYXontZn4p7K1eto7FJTpdDu10vasm+qXn1UeQUVi1s2DZ/YeZAFRB4+ZnQDv
s2ez09jI0cMKPYpZNDW9yL5VqTOcLT2afpmAv7842OdF6A153ezB+wh5KxNYKLuP74q58MJ0tYxT
PirygDiCvn2CMd+uw/+bnvn13U8IJf69cofil0Ck8A+7j/izMdfmmZUpQOds+jvblOOuDtp6X9dT
Q+bWIh11LCyxO78LVLDRB93aWkVagOgqdfPfwa+8fTB51hZz6byNG8SkG6eqa3uDTAVKq0tR+w5R
REx+IxiOsCXY6d8eFdAvBUu92mk2lIHzaI5iYDNuKVwglnHqRa4OYExwCscZ7YAQvrt1PybCvVFm
N92nU2kw55NgFVpTLE9B1Q7nYYQXvAGnE39zCwgAvoiDu9gsx3+kLpyneOiyL/UscqADQ2F1oVZ1
HRVH1ThhlDnjiwcLFvmSi4dyRnO/y6XIvrVmad/a4F/Uxk6Av2/nru6+DDrbPxBXOVkGUvCa6fzB
PmWz+ZKUtvU4e172vR1s5yT0JXSAOUM/UsE1zU2mUeEaEzgC2GydhmES6eLMjk0/WoHwN2RbRd9N
8I+36A3jhzJOIureRveQdHp6ZiPb7NGOqZfRFvSVJSefOUR0Fm1V7aY/SqPNxD63sCn9a02YKmxX
dnsy1ZMxLALRzjdmMVQTwc+GFd8j4BpAaPP2TNWUn2bTxNL88SC8OARxZ1FN9wgnWLfT5jE1kK0H
2jGFrbnhKnAYwQ7eo7fRfn58qQvKcqBkjHQkklR53wGyCS6OK39yopMnR+seSTk92wll7iZI2Tv6
s0qPjjvaeznk6TPhLO2O0B25VwqixpWf8r6LSKsW3RBq0oXX/YqD+2ul6CWgAXLA6J7bba72elO0
5PTZIHos2Na0vrS6bfdpUFfz0mqe9a1kdQVu0gIp+fi3XNoo/f1TVmurOXfCCuqewxahUEcnCtxn
dN/Z1nNScEAS6GVS9/UV4t/Fiy4YfMylS7Fl1byk1E3YVxWgpPWHehdHQ/1gsYnYNL4z0ZfXVYh1
Tl7RzVzagi7JlGTPQjV8J02TUTpRJCEUl9Ca6BBL+5EZJd+XBa2rFJhH+PGDvTS0ffzJr5VcVPOr
HW9WtMDCqzI+N7QN950qEtI1JrfGQoHz/eNrXVApsQHTF/QdfiqTGszbqXxC9ZkFJjHZVYaD65DK
1EvD1CwmQCOGn1IkF7Q2b/Ftl+wDjBJvegn6tNnooLyQ/8fK+hrQOYSLkSdUvD7+eZceBTJHLBSc
Nag5rg4bWoF/MfWc/BTLvjXDptO9e9/t5HTwcCZdi72+eDVahItVhYeyVqU5U2V4bEyCYz8O5ZZX
4J5zgs333nA1cOnipV63BRzZ3oP+dTUNvBcNDRjsSILDFbLbQKB635ialqn/zWOkXaRTs10Auasd
n8iA3AFpSs6wb/TvUsCzH+kSdSGUifnKF3qh08k16Jrgy6N1su62ou4k/tf005NyK3cbyy46yZxt
nq0TppANBWFIUZUhZkJyPTSF+d997jQcOSkuZmGD+uVqWvKdZtJN1q0jaTFts9VHNdMB95WOpAJs
RnnlY/WXv2+1xcNuhAnFptzC7a6+Voo7vj5mtX9Kk74l7rDJdMi7+L7vE9songsXxVEoVWzFO1gg
YCHYW+dfybotPllshZvNoKrJDJEWdA9iIls8FJmbbQHYtn+S3BrlUfRNExZ2AtSh1u2XLIfRUgZs
WJxmk/ii2Lsyvu9KrboXvT04X7O4rA10Nviubv28r73fgz8Lc+PXhNyFtTVmP6aKQMRtr6YFJjIE
eQMzZYiz0+TQngfVNJpfejc3P7e+b5ZhUErPB5nRN8nGdAZ7uKPSWf4ec6/H0dh64p/sJWUnZsHS
2lO3bSEljvOBhgtHx9quy2fgJ9W9Y2XUCoTrZqR+yjjbZZox/UzNzHZ2FYg0fxPZS2poU1v0iXjk
OIvAjWT3pB1a9aFgOyngeMWx3CUDYqqtNpijF851gX4u0aqGoCvOFsHOrYf2izUM47SlBJX/KKvl
2VaBuq/cuXtkhKD7GycSekKFtvduthbSyccz14WF6u9hsW61x2CbDLuNohNdFG1fT0I7xGmlPXH7
X6RvYzahjPLf90Qc3RiH+MgJMVlLD8d2SGi6DwJVbZw95J02HGfbH48FGXlXlsSLt0ejjbhZNmHv
HMDKSxq8fglCqrLQ9I1jzoS4ZYlq6eu4dKr40t0u342xdlVYu8z57z44grBYGB3E4usGW64bqpBO
nZ2BnfkOUVCR+1D1c/pbklxvh96cd08cQuF1GvkIxurj93rx6ojlvGWOQwe2+tyhApCgME7RMafH
TEHRtlFtjE1zQ7mXDWGZRttkSp3fiDrtK2v1hW0ISy4ldQ+xkcvh6+1SXXVVa+Xeq3htrG5qYF31
g9Y4eXMcE2Lcd6NZ9vP/4pp4RNE3LbID1Ctvryk6TeUyt7NTk5IGFg6ePzx1WcZmi7JL7ocFJL7+
yti69Ii5nOFjmifFY41fAF+JWb8lizNVZc/MZDTjrTtrVbJvwfb9gaUMizAz2XzJ0uu/fvx+Lz3k
xVOOoIqdHgbZtzfsDWZJd36Wp6Lw2m9lZZC5FTT2FAZmYm2sMumf/vsFLcy4wAGoY1trG7LfFS3R
EHp2FjVnirC1ICESVzzkvwGy9p8gEHZXRCsXVujlhVKPoImxFHHf3uJEq4LPWod/w0pp7KL/w9l5
7diJRVv0i5DI4ZUTOadycnhBbttNzmnD199BS/feKowKdb91y5Y5wGaHteYc02iM69Sq+ovWZsac
3NVM2iOJPBWFr1bxvzWxkW/laK7NH3PIEkJpKp5khn38DQlBDNgrMulMzUPad/aMcmupXcRBda8N
uhvE5Rblee3Nvr/k4rbZ0VoJcuYUSOLUQrk0C+OL36G1ulXhzg3nxmyl8D+sAjbPGJsDcRik9n68
TcBmRlIZYeglBqw4sKRB81u2yzg8RXLS5a48SL31daqKQv3r82E1P8DlLIkGBwoOczTz1WIbVFgo
3E2nQHCWp/5lMCXjVAV2tnWDK/tYaltEQM4SxFnc+vEG2VzR2Sys2ivVIh0whsYsbQ0I4FNaAw/Y
mHxXRg09fX0+CcAIN5Yi4h5wKG7JOvV8lNVH4roC9rHwHKSycfZo77h0N26d/taO/3MTHDPD3G7n
VX68xxr9VI45kn0sber40Hak5UAmplI6uJNR+eW9EL76lnRt8BY1o+oc7S4DAWRriXk/xX4PtLEe
zW6LAbT2NN7/rvnP39UCotbyzb4OokvqpOwzVK05iAgba25M/r1f52JHV9HZWBBWXjhYBnztGBwQ
uSw7FbmeREpZd/45UeFW7yN4BcWpEE7w00oSv9q42totYpEC8U/yOPv6xWoL51SMqobhjXZCme26
KdMNN6hk875Bah96lhpmyj4pI63cuPLKbMH8z06FSZmHvETCD4qWyVkdJBczGORbfWya05Si6sEk
SafR7I2Nob32XHWmf7rXGk91KSKxlIlwWLIcPCZl/9hTnvcPYeyHzQ5fX1hsHNLWGiNYkrgMXYe5
kruYDIHq+kT6Aknu+uSHjd93N6RwHeeC+a1F6fMAPxaiXk1qc15F9S7FPrtvcoAuilw8KBG80xbl
DeC+acsbtzJz2YAKdJWzKoh4YzGsWTTw3DlKfAlrH51ArqnDoy63m67s1euQUYTncBbFLp84HOFR
Zr8mPFzFfNCOVXQkPzXypBw/n4rXXi05sf93ocUcqbcBgW5SWlw6Muio8Nty84r3erJwycigdj+/
2j+pcYuZH7m1Nc+TFHb4z4/TQiK00gEXKXm6LE0XM6oHeJFJ4EoC7KhcGPWuha9HSV352gwaQIyA
c1Yn+pcWK9sxl4hFHkh1P5lIcq6Ai6UdbTKYj3Vuboz5lY0IZgxdxlQKr8Nc2uJZLnET16rlKUWJ
WIyk2Z3k44wxIVmfYZGMh9rCNGAXs0c54Jjx+ZNa+8Qp87A80yFkY70YaAQQ9Jya5eDCuNZv0ywt
CIOjLwEio/thq+3GRm9tvPGp6SqPkR3BMiy5rymW6n5bez2KHSjsagRKg61VU26MgLXxZuGBQONN
zeePKRr/deIgEVA9KwfuL1nheNKMbtz5UaF6nz/Cla06I4295CxrZ4JeTCORUydT22qZVwPoPRpU
OSAyx8Qk5OzhfQ+5xXTTYGS665Rxi9+z9vooybIec+BlFptH17vlr818NVZzH4oZ/dI+dfvcDwEL
z0Xpk0RKgrikRmOVW3e89nRZ/0iumCV4KAU+XraINDuU4b95SGiTXwXEnMmtpMZ+KqoKVKZmBY9B
lirP7CfsFzqMeN/NnGOLX4zBseOdi2OuKzUVnagM94oWA81tmsIkGTjNg0eQzMoF4ZF2Yytl+YSL
UrsaoqrfSLnN3wAW+U+VLNonBUbqa6b60xcY8LqXhKbwgiKR4DxHIYEvVdDulVbKDgZSqNi1Wjx8
ejsZdyL0tZ9q01hk5lQEY0703GbyvzHt8qxS7vO2GH+ERlPWbkw3oXDltOz+VtNEidx26u2bCaXd
/dgOCmbCqHfcpK6d7ox50DLd0sqAFPtWntt7DF4YKojKHZOjkkZyREtXNl6jLG6e+GXie+UPqbHr
y5pyFupDGeplG9wAW9bP5eAXN6remXciy8RLoo9w+NIiOg1lV1ypbHV39RBnp5yJ5ZL3DknLk4J9
r8Q7fjVFSVctMHALQr/TvsiYUDlZINu6oetcP5DbAXD88w9hdZNIMQy1AUc4SveLWTcv5UEAA5C8
zu/Kl1LSY/9QalhrQ7Y3iLa04DnvNXVv+0V6Tw1DujcGs3iI5Wr4NVaJr2/8oLVhikgJTxK7c4ba
8susTUlP6Nd5QUSjLmjpEEY4UA9KnW81pVYmNhaaOe+JNY4VZzGP0lwlQC5FhK9rQ2kiOYrUX60p
kueNR7zS+0JVT9sHMSY7l39kee8++AoiXFmJOvIMHS8ZAsLRKHZS2A5fjCTM1WuXxIFCQEaCy8QA
h0smRqwZr32UBluk0RWqEosr6gkG0AwaXdZiSBMxpkRTybJLaW0WCrD5WJqe5DH6K5DbK2lBA5RI
cVtGzc0ILuLQ5g2EkfEaycrfqT95jWW1e25kQkfWnNGhJ24r+Q9D3NNEdZIEkjOEJhzUpNGUqLkS
7vHfrxM0OegjskowTJac1jyJiIYyp+Dim2p/35ux+iPB5nsMrHz6T+/u/6+1bNcS4D6FCRZhT4yZ
sgvGzCYGYyBlxscS1muB2EfYaHeZGY6HsaUqHnJa3UC9rHwS3C/mJxoTqDeX6z0zc63LpYFwPXfE
S8yO7HVoDfZJsfEfOkksEHwKMLWQoC99eRDjtVgO29hTWhyBhtBSr0ynBKtptKVG/UdtutjvcTyi
XAbHjW9wea0yL2mQ90z/MqrH7JKCirYPstwM9rkO7BIlg9MVw6EJHGW8ClZHigAtWYmmO2LINd8q
3NPFQe3GKH+0AcjjTU3R8RGzUljBXvMtZTx9/iWv7PsQD86wD9qOgDG1j0to7ashZQtFOpP+Yj33
ZZXvk8y5oWJsnIyyADJjs/qMwegfMjvfKn+t7FnwvrLj4yjPwUdeTFcIqiM5V/vsUtVm6w651ZxG
exJkoRipW/W6OMhTKmh39OXh8/teG4BI29kncZxV5aWenFyLwddTwNPsBcK9Q5rFN4iL7Y6ixlZV
8R8UzHJUvL/WvHt6N1kmFKT60kYRQDkedtZUKWZz0BW9FOCNug6TNekq6i5NJCdwUZXgHrWJHCOS
I1MrBPaqET+M1UQzqxD+0J3aUi/8nU+BpyT5imhBMp9iqf76H54Q4gaZTM1Z3rv41VLY2OD+7chT
ETx5rR2XD7Sf47PipPGXzy81/1N/PKBZVkphAevCUnNnVzCLS4ljpi2p44tW6RXJz066D5TcvNey
Tev56svnxhjzc+z2EnFuJUMjN740MgOqtfXSKtEkbjstiH/iEOu/fX5za0syZ0AZXfbsmljCP/Wq
yccRCP7F6IYyOICVL/XD2IWbgW7zx7J8ipgj6LiCBtJpiHwcZoFvxkVqMIk6yqC6SmN+QxgFZF4O
fXcY6GuWebNVIFh7cxxuaXRRKpkFkx+v2eW8IsesBg64tA6/BqI038KsUdhG2olSnsjpyoLzv3+g
76+5mLJEW4dZS3XtEhY41/e60hH1reuIvDYWqbW5kadJ9YN5EVfX/OfvvttxyjNHrSHjpLo23reB
aHcU8UZXTqCOaW3JhtmfXbR6WsPwUsTD5/e5NkrfXd5YPFvRKKIRspl5jjNC2aLiGT/5OJkst/eF
vdUkXb1ZdnOcwGcwnqV+vNmu65yR+PXkAhCUwNoB9L1Ldp0MsjeYGRGELwqSBI9xrNlovHR/9/nd
ro1eKk3UdknxpYS4eKuE4dhTXGSQ6k35pYrIOfGF2ntqFjqnUeTaDvPKf3BVAd4GAoE5zSbOa7H8
CJ/iaVtAUscYrRekMttBtRuJZvlipdQ7N/Z4a1pvpKdzDZP9yJ/4Lk2J0B6MuoZ2rdXq/TCZzV9j
TOjRpSphj4JXkUXnWQRe5DdmnKGDJZ7KaA6DnUWbYqP5fX6cLWZgPXVVTguzPGPxvrVwTDWUhNh1
FZBI5dArBzNQwjN+IekkoiI7WdNc7CmzIXdhJkZ7SS1I9gojh/DyOnv+/PX/OdjN2alMr1yeDbNL
01kRj5MGRzPwJL0CczxnuhDK1d7EbLRO//5SIDdY2XCUwWtYHA9TJJ5h20/+eehyMDs+LG+JjCqn
fSiipPv1+cX+/KxQcqGMmlkjzP1LX2ijVWaSpLDkG8AbzzLJqg+IjMp7In0IhgxDq/PmWcbzp9oE
r1z1Zf4fbnfmTs/Q2bm+t7jdLhDOqJiJfe4Qy3u+zp5OFZp0wLjT7z+/2T+/YYq3BOBy9kZ9Q4Nm
MYeoQUbtAQJHjB6mdCmW1+EV2SyJ72BLiQwM/f6tyujjblx4RTrHlefPeC4e0/tazJUaXUs5mWiF
RIycfkf0ZDLtBqvz7zlBBVi9bcKejKjSqkMQ9tGLXDVOsG8LXetdv1cC+QCKAchhZFSBcfz8qawN
bYr7DCPqjZhYFk+FGD+/qngsZ6XSmlPXyN2pysz60CAt2HoO830uvmqa5SxWKnV0aKqLiphTW1k9
6T5Sb4Pz1X6Qyz7Yg2gf3tIaDKQ7ppHxtQUf+aTUIZ10kEfT5MK9y5TD53f9585g7tUY1PMRaioM
vI9jgS8cqGRY4jwkoG4HSuhVng/QyFjgv/d1+O8vR30FniuTGZLcpdQNVVVdRDGVtDSuEuROWnoi
Bf1LFQf2juPeFlJj5e7mHR0fNQ+Z1shi9qzLQfYxV/jkYFjRT1uq5OnSmAHkvjTs0+lgSnmwRXBZ
GUfvr7mUFHXQJPomC/0zmVzSd2nSw9/1RMg3zTCyDTae54pdAlsb7id8+/Ph8B+X8LvNj4nbzs6E
EXmxlagkHI6iP5fE+upu55Cu57KBFQ/wo0Lay3lsVncEWQbGm4Pm14dYPxTGrVPr+kM2qIq/UwxA
ICdF9zVCvqqyvfXDNlF2SjiZHHyoUrcuFU94GK2vdKVnaZJkuG1hJRuMoLWJAsmOw358tttwRP84
LLu0qEw0aJInKWpoH8NYOMprqL9MgVF/dwZNhDuKlxpwsKlTDATUgT7snTSMKdcRmXchejr4AkUJ
t+fn38s8DS++3A8/bDFNE9Y3DiSVgw+S83w8E2M/ibNjwr8iJdFMPCTmgjCJbkDOX4R5Wm288JVT
6oyh+d8nQxHj45MJrb5mhe7gpxhyfizkNJ4TxsYm31klFlfXweMekAxra2+NkKoHOvFwKeHsFPaJ
dFn9b4lJ96GEiK2jOVSC/IwFQ0YJHvOmzzzGrbbwP9j25SOj7I8Qi0065/jFL867KCkmnDFnHNg6
7L5OzW5JOVMIHBYiy88FkKMnuU4JKuO4TxkjacZOQIGTE4uwyMDBGNGPxwaX9uBGVKq+YwYqBpyp
Nhpqp+plxOx55xABV2SyeVX7mAy8wtDqjlC/zjAviJPwwoyEsb4Q4j692CH8tI3lY21gzOEa5myD
hBW2WD6MnqWDCKqA4w7nHjrumjUes4oMOW4wJyk+CIbXSK9VwnU1nF2fD8uV/QucJoj1RP7gelxy
SS3fKFMbluBFsyj3nwuNrF7drlrlRKqyWV6lujZ1j6OJQ/R1bJg8t2lMxMa6tjb1vf8Vi2eQFzC7
1aAhI72y9Ff4WuNdUIN/71NCLT+/YQb9ypdIZWDWLc8a4uUDt/QeJL+TYcTpUE1rYnwgFvhv/scj
+fVUD+zROwIy9kUkP/tBS/hmq7gIteA+Kspf9FapMscn0JaHUWnhXEonNZu+mQr5yLXj49BjW9sU
47WLA9Ol9nGBruwVCkmfBQBpW/axrNTnUjLjfVaT8hg1NR/YcPBr+dlO7doldjtzJ398zsrhTEIk
2IIpuqpd75HR8dIIxTOJKXfS7jAO0UOYCKiKBIzXjfPa+OV1qIyziONTHYyWq9TiRERp5VL3vQ5O
6cGy/hnEuuNOY3DGK3QzFdnfU0IVWIRPmSheq7Ib7/g3Htldk2uTlfyE6W2azEfbziFya/skoCvk
1r126XLnAQpMeSb9IXbzftaBzm33pEOzoCc3mVX9ViP7FSooyXcY5906csCdqyXUTbAKGcQogmyU
g6WQJDhI0GqE/2YjkourFiOp/lQZFYQBs3OFFTgnXZhnyZFIsS7Fs0az4DxYYozcTErzXZqVo5c2
lf9SS9kd9dirQ68HJXr8GichqgNQF5XvH2VhHKQovyjOhFasujqZ7IV6l+/jEBagnDZPOJyOJKVf
y1a5R89ruy1nVqHIJ0WoDbiH8askT8cgbPZ2n52IdrnrLPlYd+ODU5SekWWNS4nk2Obm2Rm702RF
Kd1nxdPN0XH7qalcU1RfarM5RpHuu2poHeqsJFQ2wHgi2TsY5bA9A+3aJ6rYmakk34Ay+kvGKiy3
pXlHO+5ogKx0Q74RCeyclyBkrEbC4ZvwtS3K5OxohZeI4Ealoper2RXy0K0oNNW1h/iHD8vO1ZT+
55QofuNCDfOiEIkcMsG7oDK+U3IEc6L2BwtuudGb+0HK70qU8kwGP6o2vY2IE1d7Qcp7rR2inoaq
NYXtqTaCczrUNc+LpNqsvvaF4yqj+tYnVrnvaxMBvn9pUISbeXI0MuQwWVm/sdq6fkk/EqU5Wlf1
CFYm92In+EKw0dWP9KfYj0ueWQe1Uf/aG9IvaL8nJXir/Okpx44GqeNRrwh5pBtM/vGYNl6X6j8A
oB79QT8EbR97VencSTq4CEston1uifuI0iyz/y95Mnmp9rTrNGtP+/Msgo6o7DA8VtKMkA3Umzrt
+r09OqRNN0ebmG9yMve1WRfsrRXZDSfk720b7POxpvc6VulxKoni69VDoFiHKZh2dZ96ZABO1AEa
U/P4i3vKxg9BNJ3o+v6dTBZMCVKdk6H63Y/1We67l6nWb40ekf1U/mhF9WxH05dY1V4JyfyuGwRt
xfFTMpnPZmv8pZIcbeKtRFXzNU7MAw41wl9a4tdbktuccC9L1aMZxMLFWHcsqv6gJ/LBaCMSWdRd
SX16UtK/EMgOe/Tgv+WpOqYC2oVM+z0MjGteFA/wR07FVP0oGu1G1CrJyR32s6Y5kmoNXK+Pv/bA
Sk4S8ZJXX0z3lSN/r9QGAmVeP4yJdN9HbBgRZu7n6Cx3bJLvita95lH4deiTb1Vfo5qxld1AjH2T
WI8DSe+cR/e9X+wMbXxBIRPu9awmfBf/+KDemrGWsS8IH/TavJoj4aKVHb+Y0SS5fiHvFHviBeUD
M7dFcGibMIMQwICmbLimUmbtFdva97Lj+TTMdqRbf5moBtZhoxwqRX+QUmtXqvkplvpDzwQzpPpP
pSlujACsV1Zmvwmbv6hlfSkHwTuodgBl7wmD+jH1wXNcNogJwFQEenVl9XyIJPsSwgi21S5hqqzO
raX+lFvnGSW4S+HcVcuWOmNqjS7JANdEoeHa5E9xMj1ofnQaBwmGan9saIW6Uy4uxMG6qZ+/9sN0
Nmni7DEK0G0yh3u0SKeqLb7Io5wSOBAG5IX710CJjmY4/AiK7F5JilvfbB5Ycx8ladilRXfuVOUm
kbVbUpN+to51ArJ59lPIKLV1KAzx3EXOXkTmLpDz+1QdrJ2iVd8Rnt6wDet2Oq+qIxDVGsg4bRL5
SbUmrxjlt4yk2XtwEnsRy2db+M+hxPNI+xcxOj/zpjkkavWNDNdvTjreA2p9lK3qLnOg6BUTQiHl
te7Ukx5Go2s3XbET2qAekro46mqW76Xe38lp/iU3CxIhyUlwijh0pRSTSy5O0Ujweir9LoIuIM05
eCyq6YhIe6dERufWsgrRpSONw7AHL4zrPXTRg0b12SVS+FeLv4bQ2z3S9dwt+7YnEj2+y/P0jK3k
qvjGuau7Sz30bI6KXREF9HTyo2nkB62Prl04x0YztwZaSJZy/wY32pUNaWBVxvSTdNGOEj/t2EjN
DgQ6PKNKfmbePjmZoG41XHx/kDxjqvZB7FypErd72yCfOelQ6vvNidSqqyb5B5bAn/GkvPly+s1u
tdJlitBcDrU/wip7K0p5H47tU+MUr7QZ37JQu6XMfBxTpvLR0K55QvTqOM/F1FPccmgxh1fSsaul
SywNT/Ry7si2/0oG5f2oC0E4ivYNSkiB8ABZbpupbmL16cFvqr1DZtkRve7Jtwe3rlgEAv+r3VnX
rLPuqyE8BAGE1qC7N3JxEPApXd/R0KBnxik1rDdVmg5q6pd7v4K0XWkncoD2ktkDKlA12YVwSIxv
btyYNBNrENx+P4ijlU0nRZ7J3O2FUOBDYqueQh+rxmJUMIRjPfvpyMiiSD0H2wW3ppHF/WQwI8fq
riiqe/rU3x1L8trB308ascTkFcpIfWivDPvIiXUq4+EPGNHXSiYWPZoSiY9F35OT5gWSdONI4lqU
ZMdU6YSyps/PMDp1Ul2M2zpVck8Vs5vBfpbH9Gq1nRvqjNqIb0Vp/a9jrLiqHvzO5HrYjVa9i4R8
1zFv6ZJ/l9MXNQNc3XAuOVJLx2lQdArz6kvXFL8IpdhJWvqclOLsjwXeGPW2a9prpdgvSk2qdDCe
OordaiG1OxOTl2v7wUXXo1++pHpd1u/S2aLvt9qus6djm5U3kR09d2zeYit6U9gf1EVPVvacQy/H
1bhznOyi6P2GP+KfU+fyjEeCLc4TGqI4rRdlJF+qeLA+wFiOa2m7j4gJh+1rsgG/afHnDAeYFtMb
+HLQqQj85fK7ji5aPbIRiyNA5HGfbHSFVsr4JodKVHYatWrc7vNh5V1lJDBjhlyXpZ5ctT9BQ/sH
3SDHq8IGzSqUkWPQAi6RsJBeTZyy50mrxZeNQ8rKEQVqLNXyWVr6hxUInz3OkTCkdqy2/VGAhtuD
NI6+Dr5fuo3V9FvFgZW6IhJiMpqYdBzSgBb1VYAXM8dITrwhLCNxtk07Ly6q3OGXFbnvWHuRpfZX
PCvo2zr8RMqTWVqhBcSFYI2tHzO/88WYQDNA9Y1is0x4wmJMdDGB6VSg/bNKUk2071Ha/c6EhLQf
jwunIZBtgtxwNGt3cITDeNfnmnYvayiVbjp6tOYZVBIyNLRp9rBRYFo5qc6KxLkoQRfDXraxqtrS
JovQHk8dAxOSuD4+2hKfvZxH2sZA3LrU4lBMXzcbYJplXpqNdbFDWQ7Yn/WCpVAn9+Dvz4fc/K8t
HzpQU4vCrY3jzlw0QxExKqJoJcoQZgxBskYHlcYN/NRpVjGD0dt1UbalSl6/KFolekKzIn8x7KRU
UcesH3yvaljl+XnDoYzBXCCgkPeKEaZHP6jbjee6UvJAhAUhBgaiiaB2rv2++76VvO4SOoHxhTSQ
OHVpmXKsJQww6EvrJ2ig2XVPboFPmPg5n3OhPn/Qq5efK1ooiLSZlPTx8mGeof4pS98zSk29rdnT
/h44hwGXhEHt65n0taHMgpeIEi3HIsvfADXNFdDli54F8lTV+ND/0CvYsCso6XP72BJa+0iIhh/c
zHKtre7r2sudJYRof2ZA4dKvNDh0bSIrTr2mL5tLqFbqvh/H+GylOc3GriUbA7XUw+dPd6WaZtMG
Q6A1S93p/318unNGk8iGBgoVEFgC3qLkBC1ubueb302iWA9GAGVAK8bM+/zCa4+VtX3eteHyAGT5
8cL0CgaRpJhVyWIO2Os1EaTCyDeF/R/u0DbJUKPDrFK3X7QmJFvr4aMZ0L7j1vjVhnH5IvqGpm6Q
WYa/70ZDNDs4KkJH4lfr4caKvTZ8CdAz0KAjrUdg9fE+m0pvAbxTqhsHi6NKr5jTdIuqRg/OmRX4
V6Nr4/AQEaxCJtkUHW1lFBsjeK2UjSsYwDHqfplC3uIRRIHMzkVC8tf3wKj3WWMS+YHwGBuWFglR
XNjihYT6FVV9CuWI/E+wRUW4q0vEYO5Qgx4sSB3v3GoydP9ik8P0i5JI07i20jnObginwfj2+fhY
+RrI4sCMMPfvWGoXv7ntpbrUkoISZ9NV0r6B9PGkKCiGLpUsd9+SOKGOkLFgpRvzzdp+Zk4BQSIJ
AG42on58Y1EyoiTTej74LDMfrT7zqWtY06E3sJ+UmFYOUjqwwWlFOf4gvKaknFFtxSesLGa0Rmmo
kX0FUuafV/pu0gUpgty2D4HO4jg5DBTz3LYUwynw9XBjeKw9aZS2MISYBZjgFp2Wqu16u1WE5NmT
pB2EZEl3pRGW3lT23bFIxRd07ubXf/92319zMe0MgwVxS0HfW8zbIneCXPem9BxzTv5AAg/VP/wv
rlrI+cbNrsx3YED5EDX0rxjlFy8Xfds897bpxcEe8aiUTrSrCWfYj7nUvjYNp6ogyZp9KaSthtZK
i3TuViCtpI2oIbP7OKzkAeaHgYTDS8fwW6S2+JmKwdijCtOf8OZMGze6NoCgniICkBFrYY//eLlm
TDQlDzUwpGY6XVohHI/KQPro14a/4dhbvRRzHBZxRH2gXD5eKs8muQUPmnhFjFrG1YlPkXaSg2vv
HOFq3hI3rD3Ifz5MGukqbobFnakDeArgLNEFRHGHRbxTD01ocL6m6n+0En1jqK7dHTfGbdEhRRy7
uJxPXIEhUO57cRim6TFxEpJ8fdlqkhPBm8GPjQ9jntcW2w0slsh/VXi1M97g48OEoBIiVNJDL4vp
NHDAsyXtxipq6+do1/aR+nNeuUK2hmsYxcFTiIXKawJlfCwoQu0bxKn3ZRKWNMYSVflulyLWzlOh
1dCpLWnfB5n5SuFXwHbpnPoxCzv1fqii+GfQ65NxbsiUMt2AtIbUSyRt6t4oclT7RovgxWtQm9lJ
lHdT0PSFa5hteAOa8gf5BUHiZrhY8Mg11ak11dqDgE1QVxBO+3FqyvNAwWTa8WHKB13Las8Bkeqz
Y44Q0JbQHSejy2xXCA2BDD2Mv+HEDdXelxQsrYKaBKUPgT4jS6T0RpOFcoNbvmJLSPCgEwEhrkdw
+py64pwaQV9Z3+Kpz+6stLW/jSotJ4ej51UCM/NFs7qsOMYQwm5pMIffAksik0aTbMhxnGNhzHz+
RtdmHFZ+mKKcf0CCzNPvu5ncLAIOQIPEclKxzxn90XRBqP5SU2h45G/3EDLghJN5Xm+soKsLGc1K
Tids7EjlWMw4XVJrWmnMHDq9ae4UlD8nxwnlPU3f7GFAWAC1WWX+C/TwACQ53hEBvJV6sHr3737D
4vBAkH1ZYPCxEOFi1MqsOzmd1H3hj8IdofEfp2ykNxhvhTiu1Uk4l8+WZXI0EW4s5iSrGwupKIeI
3UJq3fTOLT2KcF/nVMnkdkoPHTgL6A6WU32tD23UD7vP3/raojpv5FGQcoLGUfDxrfdtEffZ1Evn
yrGqg5MPZumWdmLs9LFtDprSpqe8Y5H9/KprUyManNnAAIbgDxFjwJiX2soILqVZE+mXGzhkKS6D
CSlUg/1dKm9NVyuzFYIfZOoKmCnUuR9vs23E1OhOHF1wwDVeT/X/gDDG/CaZteOGpp2cRLopsl6b
kTmOIsOBfYC/cjEjA7PR5LoWeDSAqh+qznSuRpQV+3pqtw5/a5dCZTBLyGUNG+5iF8rOhwGaxiAF
sqj6kst6au8zSThPugjjcKOrvzpo311tmdhVIkHFdOfnFzaV+cVIB0mjbdyR0og6/5cdRbnlhtFE
sxFOqPEdxy61hiLtmE+ID2nN7vz5cFr7eFmEALIgXWMrvHi7rEDVRKRGeAlwve/KstLOzlRep/Fp
yiLXGtX4nlZ5/Pz5Vf8cxIwjmH+w04mcRsX2cUz1gn5RWmSOl2OACXZdbY40UuxpD4CYCEOsCo+f
X/DPl8wFFc7dXA76zJKZLyBM68qgRPDKs/IbaP7ut1WkTbAnKVp/+Pxafx57uRZnwVlJAb9hyTSE
cmLbVZnHlyjoK21XpaD83L4Km38NKuI6TAPY13GVsfAsHiLudFOd8uTCoc78jrVXne9Jc9WqDqhl
U5CrWmGeAiMLNkbxn4OGK1O+YOc55wkuzSsZ0pSACIrEK3sZ62ja9kl3kypGO1svNHm6H7qyTN2C
JNTqVY2c1Nj4AauPeE4sZ/5DyL1UWhqRLNOu7WlSRCR52X4kh6QXF9lWxM2fU/xct6C0wLw3G0wX
XwcSI0zEUS55tVyEh1i2fEzHo4JBwKrPYTlkhzjWt1D7azdHOjHMV0KKec7z03+3m7Alp1HkzMg8
WxcNYjJVMjgGI5LZKjWuvcZ3F1ruQxu10IM4ANhma4WA++eLi11qAxwdZdYm9JJERyo03Ukbxo0X
+E8T4+MemBUb78PMubfBeixuspYGq1YEGLWxkC04cWZ5IwSpBYjovmu91YMc1ehWycab0vaC5AgE
CYAbh73Qg2ZH38F++/yrXZuS3v2g5cMw08CMwlILPKc3ZEw8c0hIW45C29uDUVnu4Atpo2609qI5
dRDUNUPskJt9fNE0cBsYKW14wetIDwU3kdQfa2AU2saF1mY/8uFk5K3sEqlyfryQr0iSbDuThFCo
Vi4ahqmTMDoai7mxBddfG1N8l5hB6eHBcl9shUVZmVqWG51XwRHNL2EYGc6Zo7/1Pe7DWS8GrvIx
LlTtR6g4W1FIqxenmoT0nBM48v+P9zkOIDenNE4v7TQ0B19Y0yP8nulq5mlztTUiqdoEyJYkOGF8
Pnrmvd4fw9mGSjR7bmmnLG5bE1bTlZkIPFS/yc6ZNG03UlU/QCvKb5ET9HARsPgJq2pc+OHmxvF8
7cap7upEmQN0hb348cbREhg2J7oUL3ULPCfCF0ZjH9kcqjTSvQtQJu0YI6SMtyJt1XmVWd45TguV
gyxliD9q97R/27GsqtHLI1UNibdWtPGhqnTZv2FsY0GADz8Zu0lEWnQhcbZyDkWm568FXXhBqNKo
PY1+h4ADHY7juPKYjdDOq6ZqjhpzbXwjl2p3KkxUYxhzO+Vbm+EfurfbOtjCiax9JpxOEYDP4S7U
bz4+RZwW0EDLJLiMrZU8THFV38LBR4LhiC3t/uoLQ2PK0gWywF52PCLbyfW+kIAM2gRDjILmXWkX
7ZFsDHXH5fSdb7eEIIAFP30+UteWNOwq7L1magkFiI83mZFwH005CiajdMihkHvz6Ph95U6R2IcT
chlOc+rh82uuzK2zop69ysyy+sNxrcsN0k6nw+xK6NO9VU7iFfBc4epJ+UqlOdm43Mp7ZOEE3UR3
bLafLt4jTuoJvqxvnaFzwTREXzDhjylro94XvVRtgQxWpvH3l1vaBnrJxFiimf/D2Xn1uI100fYX
EWAu8pVBodVSR9ttvxCOzLHIYvj1d+nDBa7dbrgx921mPDOUKLLq1Dl7rw2gbR3IsE7JW791zNo9
/PsmvsH4wOXDHXTpLzICfm10sRoUZXD11qPXyqr4aDZC85FvbPlQxllNxAh5T9csLtumdz4Svhdn
VelmBF6160WWPs+T6c+J+85W/tbd5hTMEuCgDaCo//OB6sw5TQfdz2+6tO2v3BXLrHZq2JCYra6G
PeTft+GN59ek5GSZ08lGY0j66nIU7MpDCQxGQXcPc1esO3T2+amddP9u7MourAHUfvr3Rd/oszAe
ZPekCmSgjn/yz6u6gEYxICPhVGIb45aWW1w0vk1axGjdcxr+kk/biy8ZqGRdNuxKEybwvz/CW08Z
2+lV2gP5DmzUn59gsWjwmSsySS2ZnCmCoOO4eIw0r31ngfjf/+nVio4lFkwAbXJEdq9ZMiiIUGY7
dENbEydfVLm0BgNj5oAa8BHASaOlzCsUg6k1ByJDvhmggvQkrHbH3DfZ+EEfxnaMh6TxhxD1lUS5
2+uFHif9Nttn26vK+7IzV2NfNN1WxqOhkioyNuneTX5ZL8HkcBbcu+6wvRce8sa6a7lXUI7PLYRO
dV2pfqut57zpE6u3UDerSsa6ie5Wiasfx9FJYm8r0jIJJIp57rR3Xt83nlsahIzoGBDYf78mjvKs
vOXccMwZYB4JWzJY3Qv3WLpIZfRpFg8yM7R3mkVvfF3HQLXDU8NB7S+kfC9qz5nYV4+93hPHZbmb
vr+SWXHZDua+Q/QZMyxZT7NazHe6Y2+s+b9f+vU+Q0fK1Lu1KG+gHKg+LJUxxNvS+5ihjGoqaJJV
QGf+/Y68fU34FpRAOAlf/7pm2ef9PFXl0dBsFQ6t+b2cR+1F23SJEs1Odv++3BtFHyQsOADXRYEb
/Gor7YGM+bJg7luWm+bc5K6xRcS+c2QoSWZBnIVaigxguYGzYzlcUaoOk/j17w/xxvLLd6XwQp3F
MfV1GI52jaDEaJscE77+xSAr6VFtaoyXwlPv/KRvLEHUkeQr0+fmQX69CC75kpKeK3EU2BXM9mQc
JfR3E7ftO0vQG9/pSkexriUDoy371cFosfvRKuwSKLG91Tw7cvjFQWn9pFnN/PKfbx9jYG4evQQy
u1+fwXr8Ulo+rhWH7drfJbVfmUHV1duDZdbinU7qW1+LwosjAkcwJr6v6pKhzIumaPv8Rqvs5NKN
uhkzANbi1utE/O+v9cajiZQGhxByD9p67qvekDMriWpQoG/ERePI5EbkOimMJOOctmGHKcTT0TA3
Rme98wq+seIIRp+kR5hc3n59YcpZ120p9m+oeZMzFCB1zPt+2A3bOgGVEFOwmevHxLHfI6O/sb7S
cLsC6J0rD/B1rNbK0rrhmCtvNANRq8qmORqqJIuXJkMCkRj2AZ37eyOAN74thz5ySzDWc+T9X9bZ
b9uJzGekv9gTj/DuprvBHvS9pJn53K/1JSOE9MCQGgA+Fe87t/l/VdWrTRpRD55+BHccd+3rUvjb
lf3SxuRn+lD3RG4fNeBjO9st22i1uhrpf4dSfuyALE251tURXp/6I/OK6X7DLPPLGZdB7nAL5BKv
zDy/oyZ7Y53gsxHP7F/RueZr/MugV0aidQk/BRYe96jVcC5CJrrDe1nEb7xQHhNi+um8wNdx6p83
oSTV1LY7bT46Tr49N1vX7RZHDPfaOJn//YQNJIQFlr2bBvJrMAqu49zOJawO3Zjyc+eN5kPbomjQ
zcp5Ir1i/TXOnRqCbDGWd27nW9/yioq6Uu6uC+Kr7s2gW3Wvq0EcU5blD+j3FnQ8s1uEfWqLn/9e
N9766a6jEJvmC23514gMJU28+1OTHLu63V6KCbUR7qzeeA8S+sb6BBuCuSVliQBU9mp9sjPF5MGb
Ufp0WRqSkrvEzpZPEk7i1H5qJ8vA7LXWuy6Tn+ZevmeufKNQ8JkZXsV+LBf664aYrYimzY1+ORZz
rU7m4K0xC7d2tmeRRO462e88PW9ej8AIgrOvrYXXAjVnyGe9XxbvaMmsCPwOAQzupzk9qExaL2Un
t8O/f8e3LohzligcDN8Wp4Y/3wx/1odsEYQg82drGeOhr5ODaJ3Ci9A0GagbNsBc72zbbzw81xM+
RwbYH3/XBy2uxSU1i+SIvmglaoTDVIDNR+veqUPeYAyDLyVnmZY86z0znT+/nbZUHg23msapNXsa
iOip+GkXnn1JTas6JYYnT1JP2ksJFzO7KDFVT77l1HEyudNDky49sqOqrQLfXqdntEFYRsvUtomS
q50XsmH897qib5wf/698mzYv9enrlQp/u9RHsOxHujzag22NIsTJ+tibq3lIy9nap23RHLRG5CFK
DxErkmTe2zL+Xkf4DMyMOTUDj+UY++ddm8iWcvLOzG40B0R7nGSzf4vuVNsOZZ5lpNh5bZIHpbkS
rFWPPfenweXw1DR124Z48fg1m4aZi1c45hRCtrDmaFXmXEb/fnbf+px44mhSMb+igfPq2Z2yIneT
yVuPOUkJXaT7Y/0xXVFwBWTC6+s7t+Wtq5FPcG2IMeah9/fnXfEap2oyFqBjRvjt02aCaPCNTrv3
qip551J/L3oMyyiJcCChMWaR/fNSeD4yd62oNUHDrC/cYZzKZDIFYIRZzOnXnh3N7wNZuM0LXr36
23++r3CmqM4wCiAWe61yEkOiQDbX1xxBDUNTlbcHMXJSaPzUPv77Um/0qjCS/79rvQ7KozDNrVqN
2lHWevbcpFoXcArrP1b9unzfDFBeawJty0WhEjKWJWOegMidM5P+plS1fvj3x/m7NmSXIULRRcVt
I0C6lnG/FUs19KOSthSFd4OfrDE7LV51sj6XvnxZatcKpDn+f3hmgH0yhaBXYiCfeD2jbFOUGVqa
1jd1Z/a7uu7nyOom95fvGjIy2wmwxNoVB3v0G16mrN3l9pTv/v3F31p32OgwzLgM2TikvvrmBCJV
lWNyCi/1Ijsu0smCHL3FYXS2bu8oAc1i2IAptov5gFFwuumnxH3nYXjjDfOZZl6xFQhl9NdHAruS
qp/nLLtRparPplsl+0URDirMXrzzhr0hr0B1+du1rk/Cb7+0dLQygW9LQKPf9o+zleaXyiTTupym
dF+7eY7UDIcRSR0ttpHAamCFRXJYs0udtcV/Pwz98WleVzl9JQZGiqN/ZByeQOLd6GtGtVeMFeb2
ttvCvPGSh76rrhEHi7If//3r/3064T27SoQoWP2r4eDPm2FOGl7GXojjJuozqH2fm6G7xX5khQi5
i9plTUb7vS/91rvvo8KHM0aCOaLQV/Wq3Ut7WzmeYLZPyqAlau6+cpYu6tfEWAJzXbQ7H6Xg3VgT
JxWggBmicpiKDw7s7fvUM/FT/fs+XL/nn2cl7gNpXRY4bqra1xufX3R2I1uruBmVIJOgqxnIBu3k
2vdWmbjtqWhQ+rxzzb9rIa6Jsvt6NmPbfR3voPtrnq7k6x6lp9wfS5LSiJ+z4b0QlrfeLaJQeMVR
AApmSX/+xFqtbR75c8tx00UrbknjwjNPT0FZMTBKT7xTeb15J3+73KvlxMwxeNpNXh6pczeDqXyZ
n2bLnS9NN6GDy+z3FrC3biM5DLRmqFvQyr/aMq0l8fqE1/YG5Mr8fZKFEKiFBn+I//2IvLFDcBK4
arZJbfy7PpN+4m+jDxpQumseisFub3KCR4I8W77JqZFQ0pLqP5/riOVGVMcU7uoeeT1u5FBM4hWi
NpCsjhE5iSGD2tLSS2Yjdv3vX+9aLVvYk68P4/Ux+m1ZzOsx3/yJzlNZNbhXW33U00DKGvttpU3m
t9nfJhP4QIbn4b9ema0PMQDSQTjlqE3+vPJUb83gscAexzSpYthsT5OhQ17QIVPgJRY3q2m/M4v/
+yGlnoPCxjCcrZd2/5+XLKul6rU281A3l+NVBItgHSpI95VuRRJ0XfbeeeSNGThXBOZ7PUyyztqv
rqitSS0sOYNntfOpDmw1JB/cRKg+qntPK87WIsfbptrEDm5Z9VUUK7ffm/3h57Loc4bJud80/F/F
9murreSZ9qqD2rpc5dPkletzMdUQSN000+Ru3rqiDJV0yvdC0XjquDN/LpQMSxFUIZ6AAPtXuqBK
DHOadY2gVjqK0Wxe6R3NYu6Y6bVhnUzoL52+jYykrGKiS/JgzYZr9HOmh3o9WRA8ly8J5M093CS1
KyyQdxW28oDEcfsGQT+OTf57Hjw1owyZq5PrMLtMllYjz1e5l7wwkj2ncS+YEugtY+stsZ835c9O
W6c43yCleH0KDY7shsjsNS/KmOecq8lXcZFDn8t6Q+6UXsKGsLX5vukwbTurOd70tAL5qzZ7blEi
n6pE6YcB1Ftgr43308JbDQIrTwCX2+uut+wyXrq8OhQ0nw6bSF9k5+rY5fUuBq297LcEqQIBGt4D
Cvw+KD1ruXR1KoIx9+XJsPvlpgNhfSIRtW3iTQw16RdIMQgKwH7j+1/hm8j7HK5WlCdedcJrXASV
O3sB+P4+6LViAeE3iYufUBtrWd9HDrr/n2bm6NSJuNA7JO/hUJXjrgAvtGMFaR4X3yTXo8zTYHXs
4QR4fQobFqCjHIfl2cgtfbcY63wwM0Z5S+dYu3Gdv+nZPMSOR3q6pqmrp7aq7ye/EV2Yja5VBK47
9egJfdhgQV5vrI4yBRWxMQJUTd6fFyKZTm3GzRuy0j+KiZDytZucMxq9nJHzkk3f17nqicywIXJg
FwkwtKThoGGCDK3UXgGMTYZ46gn1CGBB6MfFVx818iTJUVi6u9aQIEPWcY0dN+kPU+etJHTM2M91
6OytzPMA0SdEj7IUd2UxGkddOcm+HWYn3uYEjXRJNkhbpsPZBo4StKzFkbn66s7vnDroCvd5IHg5
Ig+wBKzUjQfNkdOTu1oZTb3B/ZL0NqOqorWsT+VkmE9qze9nmSePlWYWJ5144V3erafFodPS5+M3
j+3kZipRz2Wl6cSqQOjUOR5PvsuwjYwYb6UYMvWoyUwtkLnUj2s6N8exYQiZNlrPbLV0Q7VMxJ/M
rjy4Yy8gp1gQf4y1tY8DztFdOll5nMrV2iMTrIG5lWssXHc5lzPZ5NAQlhf6hWwsq2dg19f7zysb
5207QA4KkOl8NeoOBg5B1ubHrHHXY7EtIsIZN94kBeShksAeEiBG54PoRRKOqe7FFErWVx+vcCCG
bj1sOA9uoWu44WJ08uIPi36cnQkiTt6Ks85DfZ+N3nY3VaK+5RnX77Z1cR8SEkvxKmA6SXLDfs6s
MY+6bGuPrM39aeqMOYTttsa93Logb7FRKVl8LlsbvA/iknjzvfZno/l3LQb+S8PR7zRqVAelO99s
Vi9PVc+/6ln9EGgDgK7VJgXW3YQkYMtfWWiv2bAkp4tzs2j5J4w37tnzp24nlGXsUuxzD2mh+kup
yQ3fGqvgsm6fcmBcXwWJvgdm8axLWV0/ZXkueK7dLNwcqztdAfuHwoRr0niZd1bmtN4VU2O8uKvZ
vfTC607F6hMkPkgiDzLtM8lPP2Qxfu6H1rswFZLhyJ3kHtbGTlu9NVw1acC8wLIqG9uPPb2hvvv3
Dv3Gdomsn34dwW9MiF9rXBUAdX8DUXocx8l7qFQqdobkKJT5fouNxR3f6YX+XWrRWr6WWNezOIPT
V0c0fh9nIqp9O6Lj0K2LXHPK1FrS/SizQu3cvkjcRzE65Ttuube+J00PEGgUQCjBr3/+Ww0kFRkm
juZsx9FnHlvnoguczDJvqsR/0TxzeKdURvR4rW1ebae0QEjlvsrjEEubf15xGG0NRYhwuSJULDLX
yWFJJj8ctsHfATOpAAWn8go+Q/0waPaJjJADCOrmxnMnYHGJcfDq1PrYdAqsBHEvYVEBP0vsJv2u
GKNFQ9od5OrtYMROMUd4XktUFYEHL81xSLxSDbKyTHMubc1OOnTmvdM6kM1HDaD6aB+96wLQ0IQM
8EDst5y10vLKkH32gvAfJ1OjvpVzc1oIdWKdLNlMda8IuxUU+mpvz4MBXEvLQ82c71a3GiJojXet
ngLWatePknVaY/xldl0ZpJqsD7W8egyS5r7WumNCBDj/9Kcv8juvg00hcjOqzXHfjlVN/EbK1eC4
7Bhwfi+7unSg1XkdFhfwYnEDdeNAWIh94MO4v+pKmirsSlfCAulb6j1LA7pruukog03X2d1bbrcv
qhcecu1Bn1D3LmaZ/lhnpyzitiyH2BgmN418pdMLLIGBjU4jdmKY24ORiZpvaWVVHshuzR/XnFc4
1mTm9jEBVx0fbamuvZPyBJZNxhXJWFEh6XTInJxtC0Tsnja2FW0CMWNhNVWoNL15WVLX/JgnixUm
1/RFJs8loTDJF0vr8rBCwhdW7vRozyN09twPzTkHjGB9YmgCW1Dr2DOllX30ypYsm6xp3cNgCahP
KWjBuRq7nbEtc2xV+o3m2fsMuQL7ExSTHqPUae6zLKo0mxoPH+EPfQKlN+A2PeYQnY71VmElM7Tm
Do0OMetUdCb5G3RsBpgV+46j7e04Ouq2bfrPdT81z5TY7Y2n59V+dul1GVuSn9wNvXHGgJGW2891
9bK90tc+GoDf7Yqy964oFQ2WXrd1OyqBBtSFifa7ccGF8UC3y3lur7hEy4JESOpR0FVoJjUGsvvM
bn5lQHxxMysv6KDLh2ui4wMg8cG7o6ViPhM5KPfVqpad1Mr8sz63XG+2v88UnFF6TcFLkCy+qKzn
2TJFthPYLXcWaUhntWbefZd6GkTXTKF7qs0IL7gfqi0zQuUIvqAc2zPZQV9MvV53njWVDQ/sYNzl
RqNi087WZ7e0x4/SzZMPYPQ+pUTwHcl+B222SPmYzD5An03oR6syvL3bOeWjZnFmSPVsiEQLg56j
thtWJh+vy3XnE5KI4uvsCHmn+4wamX5au6zzxefUdtV+S02wZm6mrTISSTNTHE/m3Bx46MsmUpuH
AFhHJXcieUU/Va6Soe2ukM6aYuU1bmtCGp20tT44W+HHlmggmC2sRYzIAElKs7vPdWW+aMlmHqo+
6352RlEv4ToNeuiaWc+JICujrqOrE9e8cnmQD/n2ITX1ZAgbHsDHzsoRjFViOxuDu90JjUph7dL5
KdnSJoRfkD2MfprvM6lbYX7tHifbCKgfixhB7532bWkT+yvZHlpFL8WeH9RiLTuFCOKbt/n1ByWz
LR5Mq9i12pzep6WVPqYmLm8zUVtYt6n8npBEfHLU5N3KyVhuzXReWCoL6JVGrYUETc/hRB5OYEtY
WSQyVHdFN9tRV+Yu66f1dZum4uCkqfbBL0i1L+fUvFhYJk4cR91oBCZ44+FY+1EwtR/D2urVg7KS
YeduY3b2i15GfuKKz3pRLDey5KEaJmPeUdgVYTZV9eMkcV3BzKL6HoyV2etYbqDxzIZXUA1jtDVd
E63pUoF9g1UQVcm4/RyKnFITx+DBXNr00I0wwZXnZb/c1rzoeprR6HQW+yX1VHWxVDuEmj1IDitl
lf0C3vMrq5byzuCZifOlqWPNdfJ4692Jo5SXPi6bXR/m1Nc6lOWTrg4lvYq4c5zuEVVOhP51/lkS
n5WRCLKOIbqTft+kqbgdPH/ROeoT35GIYTlCCVVsYd0DWBfnecw7P3aKpgQuo8spoI2l7zSTQ5Sz
UOCFQL6AL88pa2wA8iWrYrT86/fEX1K2UGdu4sxVLVlndbNjse95gpaxu6kyTdzoOEWKoJCeFS6j
6z+Ajx8PRQtIVtqN4QRDaQ5lYGV9pR0MhY6UhsK6EwADPtRKH42oynEXRONYI8lexzGaODyRC7Ea
59wS2RlzNAcJAMl2FdRtIWCIgpYlJrhJI8iUaagNC8yM2RlvUtvHg8oBg5fLYWNr+lr8YA4rD+l2
zWEcCXpykA0o83Zzku0z2Znml7n25rNImNcFjZ2jmWNQVoWlnU4HaY9TrGkEWGggsYO8FFlskpOO
5LikmhIc36KhS+uRBQHiPrNlX4W+dR3hg9grY6d358dhJdQ+l9QiMLva61mzgPyXeBOLa7maL+6k
5RrQQAiAVrdJL5z7TtyYrWgOJO6UUZknfKGhT2TKS6PS71malc89aWro+hzqED2l4mGeYcTzaEPu
5U3sbVIKNlUkAQGS+2VBWZokP9PN7m/pb+xpYpaP4FgpIrAk7dAUf4ZXXe8n0kS/S19+MabyeTCT
W5FBlHN9BdxQnZuiONlSPVedc8wmJU+a0Yr7BGD42o+8V9VhWsvxYKbFg6tUHjaNy4RpGF6sie2W
WGUn0GokX2NP3DwqkjjFFBVkc7Y3CvsDh4ljOvLUUABwO3JJ+9q97kKdA3ysPWSLLdg5OiT7G0vb
pNvbLivLJ0utl37S1lC3MhIt00+pdr3JBKAZA8y+aY31df46LOkc+j1g39TgXDx/zBQ/aOF1H51c
fJgH7WPRzONeX8yL44xWUC1eHva1hubOnmvGtbwB9biFQkvSgEb+nUP+IB2Zr15lPQkrteJJGsfO
amBdWpGWZbcWysDTiB5qTK0uNPUMC5CnVNC3OtBDlYnku7Y2XUSKZnWpBhiEteEmd65JkqbsSU0j
34Izu8j6vRqWyCsacAPkRWv+Ut5maV0TYCO8XW6WYj8o53Ohqz3HyH0Nkm/1kdouxcNcNbtMOLeT
lxh4PoqDN8qv9WZ/EZV2mvGM3ZtJ1e3M1rnlPHdi6rzuOxOKCGklYT65H4dMo7WUfq0GhVQPxvQl
sch9NQq4xe6gPBbG/mkZwRzLqu0OBIoBA3L3jCPPxqQF2cReq/qjMGp+43mviMHNEaMGHtnDLL0E
G0EbP3SidXe1I+6zASl3Kpa9NXCorPPU4deoj2ZTvdje/JhzXgoKyDp0JPg0y92Qu3td1F/RPu37
wnpQff1km+WOVKgnVrEfVWOHKysdRT8Hwa3+KQBvIob8aS0A3QEl3HflEnTmECXTBoyGvkqjoWAr
09jBXU9lO4U5y47eGhAMi2RPAuQdX/6urMez5uU/8KFfVs8OvWrZ1Un3A3z/U+YYnGapArpk72X9
fZNvIkB3+VVV6oiF/g5TeTz5nFE7eSUxe7gO9eyB3fervsyP3jLNkL49d2dY27mp6KCOYjrZkw1a
tCrhyVP9AqQXO2qF6mBWzTfQl5G1mXdsdy9OxX++1elwqZfF2c+a08e1ou22ZMd2dm8UjyV7h33X
Z/nN2FQR5+vd4tOeoguZLP5tJvLYNaFEYjCASVtCwNxwRi5Zdai2IbmaFD/4I0WD705PhiMrsL/1
FvkOD4GzrnlQMJXcMfz1cVXbAjZyekx896fYhtjFf9zWBceR+Uz9Hw+F19OEaT+3dCBKJ7u0GK/C
2TMeZjHv/UR8swULti0SL+rV/E2OY5iZ8y5DbqsG7+JWxZfNnHbbYB/Z+h9GOkB5Ud5Oc0POQl6J
KK8GTClbcdZWf18Cjk/Gfk/v/ftSFt+yMcHbxAlpqS+YtmWYcnAP0YqqeJsqtfMLM2UF0bg/mD8q
r5aHuek++3oy/iJEiQQJr+ujsWGKUXT+Y7bmkaAVGQJeBaereLQITLl4lOWpUXyxC/mhaYtvhcKf
x1DFaM0tQsZPleKfO01EzBCjts2IYqg5BW3IhjpvPwrnS80MHfufEZr98rNBYL33RVIHvVWBBF2Z
d2d23LRGLCv32WqZbzY21V3ti0CbeZtpPppRJsdQTVMVMPCA1ZCnPdtoA6bMxCRXG37YS1NATh8/
Nv3aUXXXn4qOKN68oM6DksmZdFDfrNrXA+Z4ZjDUQgt9voo3Tsfi+rJ018awnh6gEye4OWs/phEJ
b5x2GzN/jQW834JWWy9Ji+bHgtmKK6IIwZjfjxXnlKy+LHa580tOJlv3A//Z04xzAtwlsJU2LWJr
WO9WJfNdaXVnZ6w+S4vFmLr4J9jRhJ2me2wteya+jI6KXVNJz3r9oaJXZBs9L7Hv7auqkXFmZeZu
zfrnfHEeO5dx5MR2BUSj3UKrUt964mbouWon21ron68jtKxZRb0zPDc0qdh0y1twi2Mo0a7EfjEe
UnBold2e7XyIUFMnUVfZ55HPQ9/Nj/PJrgEi9ce16O9NJylAlq9HDL+SNJn14PfdkW91NqDu6xJv
QJGzTSx91uzV1vygDA/ttPkhGuPIsUJDDwmh0Go4CPciPUO1+bYmaFp0jx/XrSCWlpwZVS/5eTw0
qlvnszcvt4nL78AApI0BjIqY1HiA6701UUhrSxqYA/Rdi2b/Lccx/aJGYnflmDlHs2zOgw6dXZ9L
WoXufXF19o/94QqgmWXziVU6WFpjB9ZBRolaXopKt6LU8+YbmnK/hKENBAdgwdgQhVj6+swsIEx7
91MxpON5lqMROoJzlF6BPhub7sa8VraV765PSW3dkvlkhm7bH5QNLbEahNrrVtOHUqNPYkiwHLSD
pshQ08de+jsl+sAmHKbN1S3yxmepFxTRXa8HGi79UBPSC/rOIRnBYyNraJsHPU5nkN3nmQYVBefR
snE4pdpZp5AF9KvixNIcGvS1CiAJrmHd24dMKBnw/z9s9JwOeDW7YNaJABns+cPkS45/gy2qaCIE
NLC1/DMFyqdKsiKUwr5f/L4g6nd193A9WJ7UeFvP60FYilVrNePN7C85QI6g8p2w1O1gRmXdyWo6
bGW6H2rrAB3no9d6YV3r51JNVzZ1gHU9D3WjZ3hj87dSVLtK+A1PMlR8orlMw4qqbHr22uKDaa67
kjOGQ3EZTD7ys5R3OTAqAxnoKpfQELOIfSZXh5y6uqztE6q1nVdyH6kd18CU7udcmx4GafwskvQj
KSKUBQZB2F3+Qn0fJZ3zmJlTzL7xaV04PNE/DmaiPkNqdCeal+WstPWDomBspPbo2+10lCbzim1V
R6WnbHjysowlEHICW024/xup86PFIHN5gPrzUVktx/Iy2U/rwks5QSTX55gou8exnPNbgcwANA0n
FT1PSRsWbLy5X3e4cQDGNPl40ba0I4CYnd29oujNtneiih8TuNAvr9GPhK1/snrb4NhYWNg1u2M/
Wz8Mt55PDd3UQIwrEd/5faGaU5oad4zHzqvsfhXFTKNOv6z4fhhCZF8tUncjU09/ouM4yW7T41rz
7sUqdgzOSD7qPq9jsu/L8bGtR3jYuvcNljrId/d7fcW/b/kXoWn+bqVmcFRKiOw2fklrO6cGYkOm
yBkjt3afOqWF4zY8ppRK9JjtQ+2UX5TUpqODMxzPqxwDIkeulcxQ0WtJzwK3QrRV2bGx6LalanQO
DsawwhhvLHe6lK73tCXpdCwJ0QhEz89JahDnj+1T7yw/KPvcqPZbETAC4NHaHu3V/LBN5V7N/dlY
8HYZwD+CWooPTTE04dKpZ+WWzUWZ6km3c3gDdv2ksTjTcdq8K+ye4Yx1q/BNblLKm9qUcLLnZW9I
xkF+loDaZlg7iHH/P9ou1JgvrWOfPUr0DA7SZA15BAfhWOskR5hD6sZNY0Uoq2PM2Xt7ztGGqXhJ
XqZaPPfeRnnZxEPf3Sln/lQK50dhVT/wdd/ptd2dOgsb59TAp+6ynZr6MEdXH+MAosdQY+MtgT/6
0uRYpi8XTu93yna/WKXNhKY6tGPN+2brJ8LM7WBbxpjx2H2PNJZVBJN1X4e6KyOX+VGtt/GSb7tt
dD9Ng/XVg0EmZv+0tfO+16/+Q0D681pcWNmBfK2juS/Thr5VQ7ycmw73A5CxVrcouLLDltTafm6a
i1e1EdMx8sRTpEFOX8b+LI6azrjVcsaAmRLnKmefltnRTXUjkBP0ievjAX7+ebHyfTHI01CIMfRF
elGMfoKSAUVrm/vB5AhSoWIoNGZ/XvrkZS3tVvHsVtNepNsNYAD67YznC9INNE/uleOE/igoJ8wD
C8it5wyHoVt2ZQfEq9eJxVoX/3PRe/ttYw0waoKT07jKm52ynX2ipXWAz+xYudf2nO9Sxaw3bONh
35YntHyU61psEQthGkO0tP+HsPNYjhvZ2u0TIQLeTAso78ii5wRBqiUkkPA+8fR31T/qo6tojU6c
kFosooDE3p+dNhRMRsGgVp3Gpcvr7OgxYiCCeogHBXAb34hx2U61D8S8bG3bZSwdLpXqD1nunQ0C
MsYy5pZW25ydQHQ2+MccZp5xSQ1CgWfrlA8+xts7q5ZxavTVrlBetvGTemsFJLWrrjj3Cny90L5L
Y3Dv+1soLMLC2uHE87sV4JtBXG00Onu1XMH9y5UX65uCLSPOq4PQzG97ibekE531cvg0OB9V1b9X
Li/1iv9DGd1zC/KGy2lTxh0Hr3Mu2vngzstxaM114AeX3pRrk1Vlqsptmbu7kWbEKSfYvx8vZt/v
B0M/m3q2S6oqsmxt00vzWKrEoJLAjoq5PI1jaURdWe8q5e2aVu6LZIjub2Z9GnbcfeGS5HQHqHWN
Oy1n+s60Mt2p2GyvspQqbOf25tkFbxL0Gl4FO59AfQ8zcfJNbO+HhJtcmo+y6c5Foh57PUYLrH9N
mtZviiFJV1Uz/BgdQuYFk78nIk0n/AAmWhfVbc6crWsNF0aFaZ3r+bZC47JGBGicnIZ0uikw4RG6
MOY7vIy0i9H14D7EFPli0VyubTYNTxWx8oRnym3qgmz5+TolY6vux23cpC9ki5F3Ix4gSU+dnUKY
LNE4t0eSpDaa5q3NEZ9nmutvY0NWTVBFunJWhc1wWVebRi5xSNbhDrB3nSzVpeoF/ErAv+Ds9Irl
eGw+9CSm98DQn1GwRCVGZ20uQt+ccwgaoEIAmpiEag4A7XnO1JpZlPx/xP5rN2Z7clrrbORTfNA1
aoMTDHyhX9oDCy0VH/kYww0lQcZR6j/Zg6wjko0YB0SgA2MUpG/xts1bcarluOt0zjO4knMxyK+2
m3+02iLW1O/xCWo9Yy0eHpwhuLkjrvMUVD51Fc+VcaucgDo+nrZSzgdywS+1Xz+D6BqHZkxfgSur
E0cd0JvRFyEFV+HE/LIaFo+tU9Mex3z+cpL8iMLCWTWNf5mF+EwCH/ghKY9SqU3ViWuyBFtiK3ZB
n20FwBi81hSBd27nkt9omuO1arQD7sL3nBsDzGvZC2yoecFAmSYPVsKg5ru9uZqX6gD9Xq1i1zn7
SIAXx2HoNj4z6w4EQHtQXUXZRWcpgFxpap+NMRThLJn72zZ2D6gq91oACuPpV2QFM6NZubGdARrX
OvkdBxOgf0yEfCQZ+N1RATTm1iVrUWfURRsWpPStpNZeEZZ8jJb5ox0L58Uum5phz0dl0s8ll7Jg
cHLLW1XTg6ST7QdtsPedgvnC36h2Wk9ELibz5BxFML4LPfN3GRKjqLZqoDqXWdYGGX0cA3VMxH0g
RE0E28PYBkQfca+t8yR71sf6o0P1D2yry6jQrbe4RkTkGEm4LMkF+ocClhz4QWk0Vi2pz1SIqsqo
d/S0PPpdtjCla6/Krum96dFezN3O0+jQcZpyPUvdDNtJd6OGwRhIxSFlo9t21P2GlsPUm3bwrmk/
LPuJ6xz5tDkhy5eUk5CQO8TQTEPBfRabUJMdcj1K9bZeUZYR6OjGcluWEW8+A9C+8MLvo6ars8ht
yp85gtho4QlyIcQQTVk7QrFe3Bq2sqnjD+K3q8gG5ArNoLiNAXKXztHWhWi3pSO2Zarea6qSrDQ5
4Xs52Uwwq6n6ThUqBE37nhb9qnfJXjXZW1CzcWVmADIYW7xg8+XYmdO3kwWIkIXcKDOAgrI31dKV
oE/mV0PlyDkuB+NL1dMPaeShAJFwZEtgtlldsRC9yjw/Dak6pbm1NhdIhgTlNImzzcqjGCNslBYO
XroRKX6crP+VSnl2oJgOwudp1bOfQWttHQpCdbt5M0ySVZMsD1aVMo89tn9CQM/oJjatk6+tJd+R
g/xJ6RfDjaTRLaVpBtEUBRP00dUy/0yd5pPQ/y0uz1vRNk+GOR0leFxn5i/9hCxtCNZBLO5ZGPIh
KZMnmWTlqjLbrVumB1ErBQxOa4uRPKsMZcpYvFQNPwgoPgl9ku+Ua+qwBHlY6dnBa7vXrOeVHThH
O4OaKbrxqTQmn6YoTUWd0X8jJGcJyTSCsmPi3J2+/BKD/gHc1x7biUNi8hxEljxHnosLIkh/2n5F
yFQqo6ROgM9Gq4EbFsOlTEuAaCM/2kvTrHPmNMIksiw0K//mi3wrof1zI1lPgz7vay19Gptmyys+
tDQsj7V/FmbMb1hdq36JDLVc56wN6asC0CxJhTMbbE++eRiD8mFY+n9qdi4k13o46PLbWcYPmwTA
VU0L5ragW5bjNN70ib8ukjELfSvYVMNS8C9U0TiBLhVpZa4cc/nyeiAI9124nROVMWmQ/vKseeo7
6OHM5j7Z61TOuDQMrup56ULfBgoXZvIZNGIkgYqSnRlddJhWCTyrVgXbQB/eNWfYdkG+qxvn0ndj
8jnWLTh5vA80+zkgAiMSImt2cJ2nuEeI2JvxzdEnwir8fUJtCjpewv20Xn+vaa2ZC044p0AGgOzx
IEpQBy0R8ypJm+8JgmKzxNpZetNruxAhx+xNF9nwRPfd1bLVeizs+TSXJmS8Z4zrKXCPTS6i0XT+
KSQSYakfeV3RlTOcZvGGzhwQzl4q8Dft1Pnzh54q2o/NJ0qKjW2sjFdHBQ+LuyB9KQ+gWLwmycDW
nTwKkmQzu7TjBdXW7bQmdBK1GRvHhROpb048XU1NqIhcFDwLKAASq3+gZjCgaxYXnMq3IFAnar2Y
JQIDt1sSdsJEdx437koLbLmrffvdJKxmK0HQAIQeefDXTSzOYpSXSYkhTOzae+evMuUEV0zG9yiT
eV0p7lQ9d2lfMNynvGYBKJa4XlfAJ4NhMDgEIll5Fb1oTrURs3ap7un3pla88vZrVkjGN26/XMe+
+2FX8cOga+82ypGVu8iPRdSXJBseBhlf1RTQOjbx4uOU/9mUxUddOBt0ZQ8LMpWdGmnUvgcdsxeP
ZdWF5Wzs6LHd0Lu9at07XLDQ7uMtX21q3AhpPCc0MZP/EznFbDJ5qxthAJE9g49XU8DjDC1m8OE5
KsV7b4tvYjmDNRpI73UBFGsGu4ma5N7yZe5Nu/+kK/tAVv5+Lod/5CIOZaP/nOP7k6ocIr7ZuO3g
mrREllrsQekidM6emv+0jUNefTvwJgv9j79FYfmLleWh7eNT1iSRCvQv8qfKECRyNST1XqT1Mc3T
B+XTzuVZ0xuY5QhJjKx5hA02RPmPq+nsWDAGfUdyXkxFk55aH4Y9cKi2IEyx/JqC6Vb6NSvnTLGr
h6VPTvRXWaFpxd9jP725fffKTnksHRl16QC05uwTYkncYng2SzdsfHUIkOGQzSy3rarRA7lPXcWt
ZhUHPU4uU8nS4ecHx2WriWP14vpZZMnxPvxZr3MK0+INEBR2lOfTlntMhoRsnwcneOaIXMPO7jsp
znQ8fXV3KrKX+AylGPfC6J4QAN4sv98nItvFlorcajwli4yMofpMLOdgxSx9nrvB4XGStOIF/XBs
RmM7jSxl2ujsvYxpN+5s8Mh0LewOGqNSTdiTCUwq5y/dpoBDa7+E6Z0Wo4pMbX5EjbjzZ+iCrjj1
tbFpXGOHnBY1g4ABjU++bbxkvnNcbISaVFqAkAp3CedCXduh3BSpfgpKQDju3TLvzyOiVoQOh3mw
bl4wR17jPCV9CoU8F6tc97bdkB3bsVrH9HIIMZ7YT0Kf9J1J9NwVMCXwt7PQ59UCUzUPBXuNpMar
Rm9KOZcgSEKnSaxYnpLYjPQBxLaotCD0Uu0I9Ro1M52HdMZZ6KZLyjRtlW70pr32g82EyunQdkGk
2RzmmSqjIo8JvwWSaJC64PXYeKJ7GTwFAcLD1uIXKFV5LFTyoC1ML3iOiojXMJCAPBRjuSXM68Se
i+bV3c1udiQ7mTC3GCRr5G4u/yninjl1PhYLGkvahO85VWulhtCQAMx3OLBnwQVeP5TO9IIe48RG
tx8xgFCqcezE2If1Ul6tUTvHXnYqp2VvB7Jfdcn4s7TBeavyxJe4Dwrt5Az0qI3gyl7H6RBnxkkD
+GsySvj85YG26WRV0iozFDV1aXb8VEhUGKPubCgtYYj24+ckkyMh6/ajoZd7ofUMgEt90eZ5a0rt
F2rVT1BcVm3CUIREGJf3QX8SZopI34CO1iFqQRB5WWwMrdM2gDswJGqZD43t3RanXinLLGmELUN3
nkJYzB3CS+4yzclWlc1Tqol2P/vipIS4UXl0GQnOqZUHGWFctDF99ORcrQxA+9o22F3Eqy6sfcbn
jEXBeu/4K5v+0r5qd3wSvjs5/qiMOlp6+TEvwy7X0wvMBJ3CMc7XArWps1XmCIoqrvOoRXpKnrav
nXLT3NqdfSkKM1R6/G6iPsg1I8wX57Vp1Kkzi007WZukZdoW2oCDlmF2Nr2nAvV/0iWPo2bwEWhU
o4ilGJcfpCVGQy1PLirci5yno1NTQ4oo5VrkdNRk0wbuixddtmtz5kKffcPptLNTwlNzrz1bmbwk
DvpCahhJrKN6MWcgZbvyDhAfR7Snww6Wx4CTH8ELU/VSuGxC1CDuZQYbPHrWj8oiXG/kZxxBDOi+
Hl4JBdjGfbDuLbx5NXKGSEvrl8V2L9bUnf2FJVcYKhr0msLEwN2WgXnK/TRYOaNlnWedt/YSP3cW
BIuvtaegY6sxGzKWZH51Bq1a9dwXRp/qYe3GD2ymOzoQD1Zabgc7+NGZ6TpotatLC7KtwTiJmJ06
wDFXn0pRYBMZrNe4Va+W69GuN47Hok2eE09c4rQ7zoV8H8A9PQBN2LtHlLciLFoaT428eyKWYI/A
a50XLQwrkqMssX/OnnvQze4xT4L7DbrzeEWCgBIaEtfsKpNFhZ97I0141TAKIaxY+YP2UpEqQPDJ
A19Qshqnewe32HpLhm9aaaxB922qsouNWbeMUfk6SdGqaU3WhDq74DbRYj1MF/snFWpW2OHEE66I
1CzM+10Nu9uveZ1tu9wMB9Wjv9bLo+qm5ikV6cbMWNRnd9wny/xto0yJRi//xW1DVeswPNTKiQxP
S0JvWhRUH7OIY3M/IQQzN2Di06viYIvshTDtCeeJn3YaCSmSepd26lYa2o71Ei9XbWwemhKALrAO
U299uxh916XLMOYa9aaiTIEFYjGu5A8ehET54WiUpGbC2S66nJDDAplPfgYFS7J41EJj8tjTV6fE
jdzid19aJ7kAFs7wQ3J4g9P6HGzru0BvdmHaCAdbFpsUivUE1TOsx07/cY/zy/z+gbal16VH9FC5
BqfbGDJhhjOpQgwbBi2SZXXBP40Mr1vWbmpcYPtpfUvLW7Gwq+mtsTPSFCmTsvVIK8XGwrVkum0P
z5I9WDmU0dClO3MazaiuKIOu2g2yqldCoex15uY7rHd8Pse5Bm5yxtZ98ibZIErg5Y9iVzEDQl7Q
igbeq2i9HByLJs2pmddCZW+6P7/OWvnLbM0vTDqcnPVja3MOmmRzJUNxW9zhMe/nXW05by2IMDKE
ZD0vSKlKbd1Qyomt9JGKLLwKQxAFE2W5k7O3hu6lUjFNselApbiaLs1oh2hcN3FAY3jwf8tcHyYp
Wcbw7e9+yTIywxEbTSq2uhJ7zaBSIhlueFPDebaOtclzV8fuZlEmoQfpC4Yt1AgfFB1gBFHJS94O
3OqdU0eZZrIWln6yadAfh2Ni8SofmxdOBCxcPu3TK3lnEe36XvEV6PUXOVDmadLJpNRcbeCu68eo
tvt34nteM1/GEXoIg/DsKt20Y51t2li8WYnc9kmdr4lB9aOlAvFbRmfT1XHUdug6hAdw6sYsAfFA
3lD8yM7SoBDVv5BCHsyBc3rEw2Ixx3/GKl5PZrnLWrEzuvwfC4ZotfjSOy85AugmzqKK8XkrDFFc
8zFLVzgcDp3lfM8jzanIPHbUe7jAxNZTyxPtT1ijSic7BFonj9rCYNi6hPAmo6DvSukXvyMeVu+r
F3RN555jfwX7fx3m6WXxqQi2MICx4MCoWd7TjDMiLYIBykTBn1fFQ18stNGLc6XKKhwskm3FcimQ
74QJ3Rph4lrA+/0zbd78Vf95GQyHSpVuhDOAYXJp+1wTkgIGVRZvsTSBPYzu03KytVvdQ4HbCE3P
ypnEBPpJiCUwV4fQAyyYGvoAnje/990lXP8kd5JjHsiD0yMWrDMsW9B6aAVV8Kx6jB+uDxLipvTY
6/3a9BGG1Lb5pYn6yTXbJ2Po5jVpSQcrhzo1+05GzpT6GHLQeg+peAzQ4NMK+0543BC6TDhZXn5w
stzGUjlnVIBhMNEjxjr4hPEKDNnWp9D3YYtZJsJqSauNgkiNEifJ2EpBEgOrVAxpcvkBa2utdDRZ
F4IqbxbC04GBLu7giPQJ/kK66kUZ+ZvnFIcKab2o5wN65VBX7TYxBp3Gb+NaDM46z9yIdpxx4yFz
L+JqmxZTNIjgZZ7K7uAZ02sp8s+8mH5lAZI6awoORN9NsDLGDs/VK6sXHS3FPujAEVF4rgT2+KA0
Uf52j1k9risx7ETmHErbbBFSjFfVmWgk3LVVawXDj95HReXJyCtqmy0ouwpVbmrDPzp6saV3+Ttv
jJ6MSo8rlNdmZIOaR5mfIkIQer0lTT0LF598IdsyXkVsHIxkOmaGjCDtEOFqeNsKIZdb1y+P8xxb
dDr7x0TR5JLpRXwqyglCWdnNplfuxWbEdBZagLs+kdDivJ1GwcyYuvqpsQfUHPSvZ6iiM5uu9CJ7
ylrjzazLdTl5h9J3zx6BEIVmm0jTliet1+IVTw50F7PHAZTFDRlkQeoZlgMk/tyYZ73h92k7ewiR
DOSrQdNPfgsp4GZosYIm6NbmHKuo8qHVe99YTZZkpVlAWQhS4V93wXIKZKH91cs5YKXXFDtJCRtW
uR68f5nKyPKHL3plNqW0I5xJJBiqiHq9X5ksjrGXZ6HqWO9m2kCaZKrDSnY3ZeVMN5axa6T10/Vi
ojZ0XUXpFFThRFf3qk6kg7Yq1iJeDlXUD8Z4ST0L7rvyaWhGfD1lIAYeEJjJpCm76UM09Q+w/Ynv
2x1WtP48uS3FSI4Ls9i7zs/xXm6Ooy5bF74HbNNTwlz7+rvo1XPJpkIE0j94m7a+6SKSEyctxYif
yR9xX0VeNmwtq90QxEc52EAUaFyNX2PWH7sgAa1PsuI5NpZHCWmua8bGHZxTW7rms9Tlycz1q1+C
6GWAdEe+HTPi6u+WFDH9nGNJSCw+mXKTk3K0175MHvG6nj1ezYC8J+6uNLJ0wp6xp17mKf6e7emJ
yKRjNvLEmE2Qr1Czs/RUH1yvNXbYIjKk3x6Qc0bKlyecTCkEsvXKWPRidP51TmkoUGCmpFUC5Rf0
gJlSRB56KxCxWH82HIhUAoRZlOyY+Pyc74G9dp9h7VsXffdk2QPiLjvdlYt20DqCsWZU8Jk533yz
/yqVSxI2zhBootrpH5YpJcAzZe8SnszD3q3Ic21YgkhTiIyANxut1jedbJmxwzo/mO9F0oAPjYVc
GZUhoRQYt2Tc7AwlrzHU1L4fmpzTBlMpzccnvct2ktcZGR3JSquKbWnVn4SH/ySdzDhIlflhYM7N
JkfkDrA1beVQ7qBLPodC38sgv9Ennb1VaaPQ96VAc8lHT3IRLrsdpNII+qetZy8IU6YTHu13U7M/
BoE4UnhZsloS44PmKz5K3pzQkjEUGfGmHIpobLK1MsROdfZuMNXz6DSkHN+d0IRBbP22eOnt/icr
8ltPDFzeO89TPq7LZupXhMsdESDuXRc5C6xL1rVWZCXNs4OlDDkgd0ytMQALq9LXjec+ePZkk84n
bn7vtlDpuCgYZk9WikKzH4JLncLMJ+MPf2z4r+CuMLKt5iy11/gR4d1ZCKKhb1/d3ICrrByOvgFS
qqBnPciT18QqfmVGdcMCSTuJrG/gslsrrvdBk17mFBPsZMjN2CPGcZfyrcvJX7dri2VRTZ/4S7JV
w90F5Zag8WN/KLFzSZXyl1p6GxDmlIk6ihiF34wJx+7P/Nmp8I2wmzPoiiYc6hSfU/xIRs3KX9Jj
4wvgxbTee3WF2TWIn8gqGsPGMD9SV3M3CG3NiHdR6OTYTnzBot9ldTi5/HnQfxuZR7CBFWz7pcLp
ml60lLOJkI8fLsYYBKP1l+c5kZZZ/QE7vo0Eajzi3ZpC4rbfO5LLQpfOcVHA2Qi2VBUkH0ENrFsZ
7qqskPt7A2/fHOAcubbS0zdeSriyy03q+WFmujeiVpA2VwgpssD6sBPx7XYD2tPSsrem1xknI5fE
7xB8H4IauevJah8xsstoZuzdtCgCoACN/RjEz7kznXzCUZoCP4mTFSGdpse4i/nqsCfPbR2Jtnmo
cvHZ5FW2EoqVcSoamuy5hno9vOfdEqwzSCKTf3fVFdVbU/iwhK4dQeSdAx90nMKyfSrLr96iqh6e
hcauX048PNuz+0RpzTqu3YXRIn/UEuPBHWh4iamRNvRtjJeZOy1bOSUmO4lrAA1lY2Ou9SwkxuO2
t/Kosq0FNUH8Ws8JZmgAeM9s6BeWJ9lbu9mZIrtFa9p50cig1KUJKuPyl2ZzDBgi2XW2+yBGZ+Sq
K97FVtR69QEC4R3hQrviNuD7RUKiGQIFynRwy4kmQqv+6Dt7S8wX15kY4L63rqZnbI1mLNYzJ2jl
NAfM/RvDBbi0locOF0JtWZeZihy67y6sPZtac36Jdhx4OOUGfOXaCp1/yYO3V48ZAj87br8ay17r
k3mtkyUaFteLuDeuToqeaM7Pi8v6TIjsntPripv1tPSNfmJBtbbC16m1r1GRzZ+EzR1bqT8OBk+A
dL1jzNJVeOKNT/GKqfQ0++y/2uwzw1iKnRrxTFXNe6OMrw6GTaxUvXYkgGA8iSo+miNyhzhH5Zdb
AFW8x9YmEPsRcUUDuY5+Sc3Wa6uJAX06piEop2vLezH0qupGzApFhJ01IAb0mXdYvS/TxAhVmDOR
dKn5a4mHA0VgbuSNzloSvodwIGEW75HLNgzayUTePp1DRKm1KxSsG3c2fk3jGMneOCVzdp6V/0ps
BwdIj+1lTkks5WQvUE6JNkQA8OU37t6ERKI2aUsMw8VaXABfLRrK6qWvSeRNDLQ0+UFBMK94BtYq
N9WW50yBFLBsKVwIB6tRH8j2o5nabic2b1rqAbL0RKvhDryZjExIh0p9h1i2WnndcubuT3GjiGxT
ExoLrILrPSXaYWXnTugE8yHw62uPOLaX+slN9V+aV/306vqna/W/OJSTrRmMe6foof3YoluHGAZm
ChOqu/5GHvbogKbDMJ7yecbJ/a2RMNlV2lpoGjwEj0YhdgnuJHbko60VTG7iXtNqh0vaR+QTnKRT
X1wB45wFX4P0d/OUWqtkYMZDLPHMInaFiltN0G+EZ6YnRoeHJbW+AyieVSkm1GJaydKjQ0X0PZQJ
nU2wg6ivB327tFA3bvKsWfKrDzR/vbTVWy7BsaziA3nQZanak9noa5r2OPC5KYYh+G5rag6ImcCT
VpYIBxtMFi05392e6QEYrNiBtZ3HGGqyGgTFj75/IWxUu0u5zyh9w3JMv+MR8WPdoZmVB8QFJFAs
T5SqrglLOGk1Ofq2+RLX5QnliWAiRysbcG/XM9BoY8Me6kCpwFyYTma0yMsJ8uCUESYKgFlvZ90+
lFN1q3jui7q9Ds2E51g+umWzHr0Zaqy906gp5qVlU872C4iXWhEPcnNybk7SRy6jXZ2mFA9fgKAq
N7+kPwOQyQ8tS87mqPnsGt2nDS2kCgnHiwJLdhun7J/8WXtP8WGtZAINnXtQVkk/fQ55/2Oq1M1O
tbPw5y2xTWshk6iSFupxbK0r2Ws/9Q7hEjf8K9kvdbigrW9Srg8KXxuVkcUnxh5MT7BS8K4KUnNO
3mkzOdUV2GRq6pfESI/BEC/bweNsHlqUa95Uo4nULQTVnfVRZpwORSGRNVOoaqoyu0c7QBl22fS4
DNl4IImsOPiZ+R6UxkvTY2kYrH2v22dlIasmnx9oN7U/kxKr+NwgKI1Vt/ZpT4ZEvLWsxRd2OXft
T+6XwCryl9Sk/z8RKqBV7d7FFRC57ri/2fgdpxNsP2W55zhUVURkJ6dnNTbqb9Faxv+frUWwMMVq
ZCxTbGH/HuDXeoGa3DFPDl3vWK8UJPrWysXfHCOKxKtzxubEtNnjqzkwCgAp1lWq7zxDGgvPp0Ip
Zud69o8lHO0lK507TDQaQfKX+AbzHob+e8oAQcvQgKbPFTHuf/6vXIMmwfuM2FUe4kbMd2mUVb62
ps7ipc+lFSMl7wosShP60+/e0B/U1NrnUejDkz1rRRZ2dTp5cEYJEGt2RxNGa2r2SMYKkI7Wka99
HujPPgF6AUR1B1DHv/Kj1trY2g7GHE9/ieIy/hDUANFDNAnkEPnlv8dkto42TpwI+aGlrPR9mIS/
C4JCsMqmPZu9o2VyDoucgEykNNkdniKBBWlQWezsEcNdptKiJADFWbwv12HrW4m6tUBbazbk/87O
+EOWBR0SbkDIFF4XM/gtnozjecZBPZZ7Am3w8rg4WILMgmvL3LWZel8ajuXn//6Rf7gr6XPg5qdq
ygXt/S1rKha+60ibkiJIm3xtxCp9NgmPDWdtcDf//aP+9EX860c5v+VXBBi0mx5N+L4zfJlHwq1m
hZ9KYLXpi6arQhLm8vIvuRn3z//b7WySC00+qU5Hsv7775fHbafcUqaHeCiybV0HEFpCstqOqHKl
7E022tx66XPtbw0df7qyHi2gPjVaNHg7v0WVxbShjC7O9oOfFNMHkSioXyve5ba5mI//fWX/cIiZ
VJRRXeuSSur8Xqc92Lw4NYdZTpKLCZeTETpMNa9tNn+5QY0//iSPR8kg+cSlb+p/T4eqN0Fxkjw7
VK1EDGwXns/SpmuvFYTf3khm1rcSBIqcJmvZZlpCigEqnPoJf2FwYUkdprUJA/DAhOY2f7nB/nDF
LZNiqHtqGpRc8NvRZQhZef7QBPuSwWaNu88CgGrL78BQ3l/SX/7vkv52X9HQYxO/7dpcd+f32Jlk
slEU+PPebAr7l6VpxqEt+/RWA8cmYan76addFyRkyng6GLU0nrs26RBSO2PmUeqkkqdUr5DFZS41
b9lIwgSi/cY+el08ifUiG+8FTcyIvCNPh/EvXZ9/eBQtii5NVlRKFfif//0a0Q4bTYHEcT/GAxLy
Cj9UCeU1ymZtKZQIYd83c7n777v0T1+PC4BGr4LhGszm//tDUbimSHGYuAMz1jYJXfMXTa+Z1uu8
0G7//bP+kFRL+qLLqxbXIMHzvydZtmmpyGHKir0mEGzuAl8C1FLAmKJldHQMjwwwYCn+bDXXGhk/
OsgGqxTst0zlX86gP11tKos8m3e/a9nebw9NrNdcloq1DwBgqjatdKvgQZA74Oydti/bu4stff/v
C/CHV8m9xpV2EAQk3KC/fcPZUHRtacywKD3RKqp3kadlVU6hQ6dOHMMFobnT30KK/3DYMlMzOXj2
ncEz73/+r9lB0TZQGkWm7Q3XLGzQntnACqzwNPoyefJlq5EWVCFG3zazpabov3/lP1xmG4VNQFCj
Yerm70f9HHdDoRGGtG/47V8Q/0zrGux5NWr9fSDBQfzfP+8Pv+2/f55zPyv/9dtSmlYV0LbxXlh8
KjAzf/o1G11KIr9Im+u4xM4balGCPGzGi7+1rf7pDrfvFZwWvzPR0ME9ffFfPz5OiJFrNY3g487A
TGPCNWKog9AhCDQSMftA5SEyZK5Nd7NVDGwR87D970vwxw9hBjoDC6mjYB+/3WatQRIUlzc59Hk1
DC+8M5qztpjAtNXkp1gu/KLpEf9RHRWakx981aWBfF0zcsbs//4sf3g12aRmmlTZ0YjDk/a/14Ow
jP/H2XnsyK1kW/SLCDAYDJppemZ5q5ImxJWj955f/xb1JqqsRCXUswYuWqwkw56z99pJ0Oe19FIV
1cc0Q51ErXc04n+fzTzH5SzBaUIHfv/+OakwQjS6uuNxRBrXWtZlB5WH2ioaoMIYUalfeMdnlk22
GWmTlcTxDPz2++d1nEyFE7qmlwN8c6iHu+PPAnojLQGn0cSFQX1uErGtcRrkxLQAbN8/rZphTGix
b3vmFNIFMfTSndZB7Nc/dWqyeC7ipQj5+Zc7O4r+eqh7MopKVmd9gol1dFCxBW9OS77bThVzATMI
Ya5AYmFgZNLGznjEutlluzYy5mI1lXk3X3jdfy44Jzs7oT9L6g8kXbK9T1Zryle9iKlAeHVWp+iW
UGekWZtvhaWBFVFZBIfB0nCU25Fnm22CdJHLatoKJG51FD6SOT5e2K7PDQGFRWvZzQyUQCdDoJ7m
WHd8ByaJhf6UOhrlgIFBsco7LMmXvsbyr52+AKCz4O3hO+ryFPIOfQKoll4DEtZk8YqA+PtkTDq1
ARTfOD3AaIqiWLkiUytR2uZjG9NnQG0OL4HOfnPhz/mT7PbhzyFzir4a3Hv4ou9HZO5yEuncUHj1
yBmTZlZDVxoYT17NiOptxaTDa/AFthjzLy9j7as2pPYuDKlI8Qc6w9qwAe0EIIsnnPuI6g5GTjDD
CvYlSRD8EzDdul6BPINtcY/SpX9rCmXIdarTzJTYxK8GR6++CH00/Zsg84fmGIlGkXeVdfdON/nz
1jFi3G5BTL9/3TkSY26jKxJDBtE9OpqBagNrZIYDpk2d58i253wtKgiCVPYG4xiponmby8J4Tt25
oNwUkp09cQ1b/Fa+n17JXlSLjrvrW5Z2grJwVBsJB5pRSo3iLD1FemdDnO4qdEVvaQTWl/gRu0ai
jo/eXSeuWb86Nr6CQxZH4+jBTMM5D38FI4EMNIpodR48NmpA2Gs02cK2NM38VyOowKx1KqM/a0SN
xjYCHsjHN3sYLpPZ8MptqK1buwaroEuFhEpMUw1vCxfgLdeS6KcxAMrfMGv7n6pwS7ICkulGyx3U
hA0rW32QlLueWltDWzDW0F9XTt+Z5T7ubPfamkNU6uNYj7vP15xzu4UFUMmG1SQMdZqwbLX6FHfu
FBzTOpHPZdkh3VrS380L6+mydJ2OXsviIRx7cdOfnrR1oBx6CxQEwa6agGQHE6pWYeOFG6mW/uy7
xjbBMVE3/Pz3nYndZAt0DC6FXH6ZyicLuWXHPTfCyveAzVXftKxIQA4Bz35GLuSOSG0X7+EAM4nj
SaN0qrm+nffg7kbsK/XUYTOiz/PNShJxVyZt9CUaKvOLI0rqmJaeDeshRLO78VXUEhIr4ggkBqo/
9V0bcnSeVknCfZB22r/jPvlZjHAOtVIqcfKzqE2EUx+TOsJxnaL2jOLa1LAcKio6mAia/lElTnj/
+cs8sylC/jbEAhx34Fwv6/NfRy2mVFbaet15swjkjjKS8Yi3OL/zpXpkw76UV3hmbC65OpztOM6Q
eLD8OX89jiwPuGuAAb3ObRHf6m2t3UztAP7685919jmCZBWqFIJEj5OTTNZ1ZoAChp/lGjkWxxpr
YDpOF17e8kVOZoDrUNQipspSRNWcbO4ZJrQOPlDnDULHkGxKCwbO/KY7WtGs0qKNKJA7CSaDgpp5
YaupvbCDfNg9DZ1vgPpW6eRIWPrJHxCVPktxBbe6LjvENI1PDaKeLevLQLP38fNX+mGk/HmWZXJ2
ouYj/gSK/PXpqraQIRGaROjxvZBaukpLUdZThVgPndVMd1UMrODzZ354wdKQhsV1nvOhjiRj+cx/
PRP1hO/Pbukf2jKw/vMTRdtN9RM1mBYdn9NPtRekTU2jw6j8q5pc2EtF4w9vmL9gudEzHckU/jAp
rWEAUFhFkVewXzwjcINORi34lnTs6fD5j/2wnvKopf4EF30J8zxdT+s+akK7zDQv1uvy4E6htgHP
HK9mLRr3SuG1DOSQ/Ov5SxqmYN5zKLJ51fbJRCljvXdbrQiO2SAKLxy1HxEJPy9BqZkXlu2Pp08e
taxrlPF0SgXq5FG+VZPCbdWuV8BvR0WLehLqN9qzqjTuLPQMKwjYLvo3dAW1P/QHIGBi56K32UEo
Emvu/ZdCM8583SXVziKqkKKcJU+WoyFsglKabugFhkweUdzZGw338JvF2enCVF1+3bu1grdLBW8J
wFwuIMbJo8KkGUHxjomnSnoi65lhvBriHAoJECiIwgMmyBmmQtM61YWB9bG0yVMFW6VO0YT+h728
hr+mkZQj/RsVuB5UuBifWlNtl9jqTW4SLmrmLd5gC4thWsUhTk3R0NxU1SbmsrlXQCIfCj3xd0aH
S/XzEX/m9RPzxV+2TC4yVk7eSdGCF7elyQki1si4CuNZ+xFTStsEafXr80f9eb8n79/hBm3R+OFM
hMDi/TvQfKfW0qVjrDnBfMtSUyTrjN6wWGwySNdUNQH1nEfn1YhC95vvG7Dd3Jl87VU7utBqkijn
Yt9rA+IIdMrOCvECtWgr1OdkN+t6EL2KJJQveqRN3/HjEbce9XQ9B3uR6jG+U21FxaT77lO0R75P
e6L41xMZ35nNjvWKvgBNrpPvTBJglWtJQ5J0N76h7EcLWE+gQECw7auQ4K6mya395y/2T0DZ+xdL
hLStDNPmK9IROHloREaUcjQrPTqaBLsILdIBJlQYRDdZPj1bOqeh0+6GSfMZU3UdG2sH1NyNmZXK
vXXyKPiJ9bZ/AP6KJx09+/gaC2X7u6wZZnvt1zjIAJICFbDD6FtTh+BGw8KQOIRHO4WhyD0ITX/X
kto1FXCLUoGoROlglDbEKvVQ7VEwkK8ocVqi0HRRFmAe0bk+DDUYoxlfoYufxeP+EgUkVKs++gbY
OT9UQ4HkAGumfmuZyDzXHJEg+/nAnu8niBvZLusNqyRxwffpaBujOPbw075WXYwJDX55n64ZKPKu
TaTvg2kNwr0fKOzwxmwnGSrfTHzRCE94yFw5o9bVk4LbVB9fOjF/nGdsYNz6l8gSiXzOeD/2CQKZ
2ynrybVEhYNcKp4f+hZhLtZa58Iq/+HgxaXaYU2lM0Ul1DmNb0x7K5NNPufHuTSp++u9s4yGFkr4
v9aqlgfZ1OVIiOYicJoYFpkAYyx90LzOV8PPeSitZMt8DL0SIfBr6RvgeT4f6R/b3DySjVJy2aHh
ymry/jVSzw5FV9XRcXSydGuWob1rGvlz7nTsBJQlr/3SNm6jiByMzH1F7IjswxHIOl3M0AG3RrY6
mNiDltQX/rRloXw/BykLkqBm6pyrl+Po+79sqAqSYoIaN9+k7G3rSu1QD1jNZnRG+C7C/u3Cq1j6
TScPNBQfAGY/UQgfyuGjGY7Ek+mRx002L/ZT1XOhT92oLzaRVjj5AQZp/6aZWr2PRt0CVpebsIgm
EK/GwXBGBzmzX0Y/UniT8sLI+DgETWPZYFnjKZcTqvT+ZVjCF+DyEuRPgVl860XY0yDg/DRuL7yE
jwc2zv2se8uBbSkonVzYBJ2krp7wM5HcFHsF5sntNAwTnnZgORgR+/XSKtrmffWlG9QA1laieKQp
vLERgx7HOirWFrEV60ExLIKFkuNkU33h4HHudbicLLluWbpixrx/HfRVm6rSgEfRP0yfGjiOzUaK
cpYXNoKPBxxaUgw9jhLLSco8ee3NCGM8cAhY00QEI3PoymkrncJ9ccdGFPthruW9lTSo/4syLeSF
j3FmBuAIoa5pOuLPdeH9r0T+nY91YDve3FFyOBa2qz2NuujHdTdYZQXHu/z2+ef/uKhymiW7l/I1
gSDOac8/A5w6mSoZEID7lRcv2vkxLlGuZemlSstH5Yo0OSctbXBqpIgaTkaapnVGmdhTeKxUGt52
kcUkMspq5xbowGgEpFcdDdYvYeX6IGBIL4uUk+5wk1hfa2Q72FWL5CWrIbSJJftgwLAGpHnsdrEZ
tVvUvEhuCmFPP2YQoVsLnkO165w0uNDMP/eRqNtQ6FyuOdZpfwHLX2Z03YBFeTBmcH96nL8oaPY/
O6je1/MYDZdyz88MSpPbFFsesiRd/anA/nXybSysfmbm5BiZsznYDdWQlMA++zbe8CfCNiidzn4r
0J8RLEL50Hj9fJCcmXymVGRLL107/seJUqJwqBhRa5ceDiTIXVaaPkS6O1xo2Z8ZivRR6HZjzzIN
DmPvB38bw1wyVFp4WTVahyiv2qMbGAoBkNa9fP6D5LlftLRAUSgvHQTn5BcJJ0pCUhlMb+qF5u8S
lvV5XwJ4BlRU1IvYd54B3jSl0zevkVP/GOGKA6i1tfRPFkFcoKmzVbDtbFi4eEpzOK3EKKUPnIaE
wr9Qw7SDmTA9pYibHjMd4eJ35qE23Qksqv0qFr2brS0iYYGkJslgrDOLlNijS4roV6DS5rUAiEKI
aVES/2ZWWcpFZywhfhpa9IY1kASrz1/KmXFtWkQD0ZUWJlWekyWW0xXoDxz+HifW4kDzPbo23HJA
1YakXNfK5sI8OnOh4xNwDqHpuOhBTteDgdyLOK8bwxtHwDJ3aei403U/QgpaydKavvaIQzgCNNxM
YrLSagysaQDHsIxFfVurLiVLZ8Y8udeMzE13Og6Gp89fyZm98e+/8LS14TIKgPeV8N5arkOmE+Tb
QK9eNXzWNOp1Gyn05P4P04BpblFApU9vn+5AVE0zpytZjFtQRvgS8/pNLzXtWEpQff/889hlHF0K
bj0AYpdZ8te6osftSBq243tWY4w7UflPMqmT17F2s01bt0DMh38v9knO1bT/HdJZlcM6+v6ZKTWw
nM4PTXmcOcdBBAn2i9K9S+NAXRjQZ5bNvx/1ZxH46+eVNeIgFITK8/220bdDqeqBrSMav0QLQBYY
UTBifs8ay9pJRDHdhTPLx7qfqZY9lV4tYgdxKnei2qP3cWLOnnI6/dBzpTkmjZ4gm3dfDTDGoJdx
bdusACvVYWD7/OOeWU7Z0hUxoOSccqc9edF1ypjVwUJ5ijvjHVo+uItiJMsiqC7N5HMvGgkFFTHF
qCWW9v03LQzDtzlL+V5M62iT0bwGktoBKEz7bi0H6mSzn9Zk1mp0WP6HX7ncCh26rxRYT84UY1K4
TqhzmymJulqrnthnG5bp09TYWDc+f9aZTYPbAqhUa7k1cGB+/zMxNszM9wQIZmJJbN6zi50sLcbZ
vqB5/pgkxiT5+0nLC/9r5LpR4zdtVJpeySkcSKtWdde6n2fzmjwN6LEBp9PgdsT4+ovSDobwlOYH
MgcxtNcpZy8UHTZExJ3IZpf4TI5axZUeB9pCpJl+Cd+ZtetOQy2yYiVT0z3mTe0eweDw9vkb+3N8
PLlhKeb5Uiy1aS6ctqpRyJZhiIzcK1oX9+MQyvzBr2qobNowUSadsChN97Wehtk1ByD5mmrNEF7T
xYd2nnTA4daTRAq3RlKyuF+D1kEYZebCuIqHZr4OpVVA0YAXfdMWAkRbW/qMvqzUy+mta8r+io0r
bda1lZe/AmlnMMx0YJiRhe+36HxqJAV76ZpEIpmt7cSI3XXMxTm8LrDVxkRl1QxZLVMZ9o7Cam4I
4SoNryzb8rcdJ+qNvSjTQQT683PfOLFcczqEn2kqIhYRq3PP3uKiwRkR2IE+vZRWL76RuRFjx+cO
5dD/FkhtyyVn58LiLgwGyem756LEzY5YLMmh6v0gGtoqAIRT0InTwH5W3HXQ9cCSWtwL+pqpRATp
UN87JMQcO+Fi5xyb8EEEDRmjUWlf2O3PLYYUHRDJcIfgErecPv4a0lpsNGAoXVKBtHlcQWXT43Tf
TCSQwkfADTzHwBejLqCbVlUX2gNnTjYcWmn6OCTzca0+WSQskWe1RtfAs8CSX4dtnh+isX1wl4Q7
txli7/NRf+Zxllh0xbQiaayddnZtE7E8txnf0420/20bsv0KdsZ/ctIO3vWUhpfSrM8s9VTlDX6Y
Y1Lc+dNq/vvd9hTDQizDuOzdYE3jtfRwmfjPlpPEF5amc49icaI6Q9+Udt3JUh9LXzNK9LpeUhbj
rSj7BpRza+xR2soL2/eZwxeqNWExYlx0JacVEFgJdtbVeXpMuhTGS+L2QbWZk9olHwr0LSDxMQnu
Zo6t7b8/mbvWIru1afWjIH4/VhUpvjEPzY7cgn1on24A8c0o7fG3rkrKu9Hg42wuMmKEL2wxH5VW
i/z0r0efHMLNypyViND2UMx9zZTe49NV9V6fdJMoLxiGnMjgoHO4ulFzWa5svZ+ePx++5/4Gh2mC
SJMPjdfhZJ8L07IUYdmSb0W+ypH+pNzmKebgSZvdXTX79o32BwKjEsrIMhxfMpmbLxf+iDOr1zKY
//86iLDq5I8A3MlF2Mrx4eE63eglCbhlVsldUpAlOKf1d8FA+OZMhb2ZiiHYu03ubOrJVlepksOF
iPEzo95ZWn7cpdk9aRu/HxCyNmoZtFLzRnanWx9K8n8W2Xo7xyXD8vMffmbUL6GsDm1a+ot09N4/
qhv7vgnoingzlk7gATCmOZxvinn8XRQD/vZxMC7UgGjc8Y+ebBUOkmAWZnYBIU5L64kKKkNKWIOy
1I+4UH/S8XgNx3ZDQMgz2QNXiRhf/HF6DVzDy7XGRUGbenlJtEHRO9+rAMnoDNdlB1tRkWHUFECD
Z/GI7tLdm8B3Uegh9CWBHgQkhmfss8MtBedvZQ7QrMNA7zV/DJJgKl3k7S45cAZRCAHgrVKBLDcJ
Eo2avLjrJDhAwjc8Y+iu0tF4dJtiL7PmOJEZwn5WfG11kiHHKN2WIntEOI6JsNEOmG65aARxfZUb
RYaov7BWVe48hHiPVmQKeeNsPTTWeBgIwiMxIgu/zYBbN9wQjoPR14vEkJu/Y22RQQX7gXpnjV+f
gN4ruDLWaoSFhEr+urC0W9k9IQvZGz2RsxPB94SRprcN1skcsmSnV+h5Wg8oNCR6opnh5P8if+VX
2bR3fiuvLM0FSKHI6Jak7hnFnlTKn+bczOuALOPKxdJoFf5Ry5OjmyXhS1aWd3KBxYjupSdZAmcQ
Nl63fHXbIoHb6x5d7H6C7PKZesIqGDNyVMphw2b5q3cqD+TszrFCb25Q2E26/qSc6VGbnSck6dta
N9cueTAOeRnGVBMem943abh1aEEKEsJWo5m+NLP15PfTDa/uttKnG0JGtoaZbnVarbkmn8Ia8qfK
wETG5o3M4ety9AFTHRrPQaNfkZQErD9702xYt0n+K0vzq5wG+9wCHBN49BsbN1eagpmHEZ1n4x7N
dsqfmvxoWpAeXXyfhaBXi/lGSv8/24y/JCCj6cS9aa2/cSQ54KP9VFokXOph+D0iekcMwUF3SoRy
rfVz0LsrPTT+qyfg63kWHJJivs8WOBbyHkgh2hcfX+PKJF6vNYPXwYLK59TVgwXUrdbkfzZAck53
N5UGZLlHNraOTa1YR4sxkArINu0X8kZxO1jF2nBiIHX9eLNsLLRUHwoyCZEGAhAzCa1ItFd0ket6
Sl+XYpA1jN/bwN9mChSSGdw2gzoAP8EJbK+TVD2T/HtTh8XaNKfHAvLtqiTYzJ6IjRq7Na6LfW8b
N5oW1Ssg51sy53YYDQiOaL3MyZjD+Vtl5QDz3R3V9U0G6mYSZEDM4SHOmgeZEnbduTeMElCS0b61
jGOWppvZyW/4N54oUqkVxxFoE/2tVsgfYTq/CA1VTZpvdZdUl3C8q0gL1xEgduhS9bF7G7tqG+Wh
BzaRYzogqA7ITKd9R92Vr7KguY3L7kYwjFaqUeuYqHCldcfBGm9VJmgJyy30IMaF1n9TbgiJOd20
srmf0mltu8N2GMrDQDNm7oO32qyfp4CsA0oNoABtYjFHC+G7y0SxtSPUqYeGrgrgiJ1NzQ7kypYQ
oJe00G5tLX+FcvooohnUtLvreomtMFUPg2aSx6kTWaau7FgRtlv+Glxa6pUxPiXleBXBtAaqB+3b
2jfV8jksZ6v5JCC2xi1Bvi9wZu/bctjHPvq7EeKPXTzOVEH8ovxharjvcd98FRNpSlV1KPL5i2aG
xBvGJFeVBfia1u9NHOv+tHVZLZwxug3cOiXTD6GdTQqBQXYTYAz1FGoDzV4CC9JUaFvuNMQ61d3d
MMxfMyv7PnbWzVh2/7VFfwzN2CEvog1ZWk1goPLgRApairMVCkd1khxqiHhYs58IHdoRZ/VYW9zv
aUjXa3bEp9yO79raeBFjv9HqYEcrHbwEOGfd+R0EMckWxG/kgOO6mJjnruSUqtfq2ogJti5zspX6
/sWMFridPzE7LLiFc7Pqnc6zITdkdb+2cvelxRkfucYD3/66ypthbTv6TJJJz0WGdpQ7zd/K3gSF
poc4OuT9EBEnNqbatwhUZJRW9VrOzVaV4lgIkwXQiA5T4BAJFHKDixZPcwit0bwZbJKqIaPH9QAD
o9oINR1Bd9/oAm4kRrCrVNTWiu/mSWcmtiOGCOhq4cEUza6xyV3yw9DrVerxFTc48rxqnjyLd7Up
LHWvZ8RsiKwuNm46Ho3YOIZtcSXD5jkxnTcnKInGoIemAuu6H0zAwoT8EsICFYRiM3AkSB5hOXgm
zsjKLx6kqHnN0KFi52hBd87z2gMH/I3P+5SAtwIC6niFyRBGiD6Y2jHsonTDJfkqn+NvRmYYqzm1
v/thPzOY9d+Oll73Ivul5lQAVe93E1we1D2rQfVv44C3oKm1tR53P5JUZtekbWKkB5cD387r6+GW
0KW7pJquImcmdLwaiDHtZpLURnhGSoVbSy+vYtdaC5QVPhxtUFrAvyYwPGlQHHHUrcCOfLfG6j9c
LRuyhg406+oVQrKDxabRVcgRzVlOW7sboAn0s75rCPRCW7EfJ/e6i7NXTN4QddPnklw6c67TtQZu
7cpMyMYiVPcmNYdXH293HfXEq9pQgVMsdpSPTDTzfrtBnH7vT/0d0dnLLyCpumiuA/23LNOfQ65/
l2W7KGjUurKaKxhpoFvNQwvTjsPnVgyL5rbqbtsMKG/dkFMVz3CKOpzZ4ADulQ72xYXY6MJAiATR
GMiXeo474ddQypdkAqRhsQuVPeCQUTsg3d+OlnYAoER02gwyUWseDHsA5LlQW6DY9ZZzqPPxnt6R
ophZgYzSbg0HfXZu/kKGxY6W308mjW1ySNvK+j33zdU0LCyb5B5wsqdPiJbwTyTBS9OrOyeN8No7
QC5hi8VzTlqlRj5k2+0Mv97bufkoo2lnNKQKDvNmZM5orXwmGz1ZSzO8yTLIi21zlwj/riJxLB77
tQ4mPkmT17pSDyPcSd90drFNAdbt7ibT3KLo+wrV9+AuAeoE3ODZubVhUCkk6klt7Lq5jlZQpH+T
1vkzGfrnOpuuTfS9ZTdj8BEIYkRwW6T+2m6glg6RuRsN/9kGjZG1JAImSKJTYk4z/66XDfAMjWjs
eWbykfAZQlipyW91dY5BJIHF7Ofu18gov2GBuimU9Qhf/s6vsjc9wlYBC5ncieSQaOGLQbCt3g2k
8tYBCOThC70m+KvKeekIRrNd90vdTjBTwD/5EYb2sfa7ldXlT3Mn71BhvEWVsXMRaW3qjvVVy7U9
MoxFaQLDGdAAYcD0mWk6uA1gpIw+Ozt0lnBG5BKqJUTsGTpoFZ1Alw6+DrRKAj6SDSD6HXpJGkr6
T2wPvx1jZhSE6aPrtktMRmjyOQfYKsW4CiPnF3UMDg7FLgkEhLv56Ay+BzPlKlS0m8Bl/3BpKa5H
V78jrhnMI0iACfB9y0fh4r7GS/eb3OrnoRwOdmevc6jeU0qwSwa2gSzr/om+1W1RYsjq8tdcaMc2
bggysG6WsyyoR4atPR/Ih99+fpX6WIdB4UtVHV85tnY8re+vUgZxHOWY6/AG56wH1dal6r6CIjhM
lfVNGyt8Ev/+QOShf5pZi5ng5JrYUGODhm6jztMJSyOHBXk/KTr9/NsoCpLLclLiL9RjzlzWEYHh
EqYiQ8lYWSfP9PXEbJEsC6rrgQ93Ma9qL9ULc4f4hzgdaDa4sDqfmsUsj0QSMDXaMLxQYPt4f+SP
oKYnYCJQszm1OgoZ2m5cW4bntA4JgLho42kfp7EcjxQc9eyCNuZjLZGKMvJAereL3tdeagd/17sy
XZLSO1leIXoQogO7XK+nDS3/1nqIOS5djdKK9mYexvtROsGFK/ofp+L76/JS0RZIGASKU8QT75/f
5uNSWq1MD4Sk3edE+rh+A5ZaZfdN6+oEiWkht0Wpmhh8QSidalO6CGTB6uQWPDEZNJsCYM8bDSKr
2coscinhGxFZ1V3b14rEJSNJ1gxtTDzZNATw2GPbIf8nFFDPzLkbNAwiVTc+m7IKCJmUKtiFKqmi
dYFxh9hMX7B5jUPp53s76cDZVy3mZ6DzIbim0dcIZh2atHdIkibQRv1soAx9QTIB66Eg+kIuUHlC
quY+asWuBoNeb/pYd9+0aC6eaSDExPMtM49MnD6VF8ot574v/2c0FjbkC4wk79+vwfY+RKFpeyRQ
NvcNsMmnCPFdBqBPzc4Kt47jZaMgELQekTw2WZN8+Xwmmzzh9AsjAUIRRT+c8bz8979GmBuFhQgj
EIg5/nNn64vO/C46UV7SU3+s9lBWWjTVLBZL7+xkJMGIbI0piajc5k7x4AutbFfSSJOHeSkTrhpz
7u8FaZGXWllnJixlHpPmIL6Exf3x/veVIeSU1m81r3X0l3AyNG6qZI3sOl74739+lQIwto0R16Cq
dbooThO97E5J24uNzLlPQa8+aWCWD58/ZWlmnHwwsbTqcf7C72PBf/+DpqoznZ4OkjcJm8Tyke2v
LPPgJlIWcSTEfK41ri3HRG8uGR7ODBVqtovFWtHnpVz9/slaaNDRTgyJqx2w/YrY+vFZ5Xm///wH
npkTlANd2BkI1KjOnhTeRZY1sxxNHmPrU7nPGl1t9CnoH3sTY+C+MWtDvqHmlfFWJ5qdtHa+yK/P
/4Yzowbnw2KWM5gSxqlRx7YJVOl65qWSZtpu07LWmo2TpzE01g7N8L9vp7xUVjls8HSVT/fvuZ+L
rB+F7fUTAmscpaFLXohbVwhuYpk9BTV5NBeeeeYnogfSXXyHyy89xTIoqw5JsmFrCWbiO3F2Y4vK
cWnO+Ia2n7/NMw06hIYmjTYmB9PQOVlk4omAAbKcLK8b3U5b+cMot2mVhfaKJxKx0hZBmx0iXwrq
GpOL4MzqAFQTgkziMAV66gDgZBPzf3gFaAE5phJHbVvyZHcduHUiCI8srzVjgNM9IVlZShJf3yTV
hUF97vSyaAJNfMx0k3BPvJ88eczLnhNpedQI5UGkIL/VPN1ao9RujEoL15zdZ25HkwAtXSMvnSZ7
8/lnOLNy4AZDZ2tAV0Jmd7JyGLG03KAvLa9Os5/Nkksts/D7IAuAlxbH8R2gUjBbfmzdff7gM8dT
CjJ4DiCPLKaWkxmt83WnGMqfN1T0jcu5Ln8VYrCISgPUfEMxctp9/sAzv5Q2vMReYaIwdU+7GE7e
NMqv2Gwms7PmzdQH/i93omq24obQf7P1ojAhsmo+xgNbq7ILv/dP3/NkjWa3o/9qLAIgBI3vP7YZ
AD2mkG+hpspTaw3i2nqiyBdP65nSaE8cWwuI1SR2NORU4loHQydbOIA1kBAxUI1iq4mmg7QZtk9y
MMQuzLlsj6U+f7VTDZmcNtYEw1au8ZTNUfWYjnZMthvJ2d8TAsF33VimyapxSpxKpEwTgxIHf9IS
yQ2R9khNh0cHj8RC9D8bmsMWXWlsggjOROppszZ4oT9J+Ny2WexStyfyb7SDcgZ5OWXunQhCf9VY
iuRpi6z4ZOekY/Y8hDjOG7uEqkNQaLFVvUzv9JYe9EbM1EiIe4eOu4pLSNPrJHEadW3Po/w5+Es1
eS4iG7apH8hxHXBeOWZxmqw7l+jaeIQLKbjAr6MoGe5Jkda2cQGzaYpL6z4JOmtNHhpRZLmRHacq
z7+kXWnso0Iz34CCqB0VWBDMfWvc1A131FVO169d52Ql7YpKUxeuCGdGO4pZ1P2sKYvY7GSawRt1
pnZkVYEEP4KIpEkBdqp5aB2RvKAFGP6HixG6ILQaus31j23k/WjLLL/tRmlaHkt3dEh9wTDHVfME
nKreO2R/3eNqJaQnxsZEIcXcUOu9pOc+s2kvXDNaqcieXbax93/DWKNkF65vIZzNi59+JK1tTVrv
qjOIWOrLOfDwD+XUzQAPZ0Ht/vvSRgmeZ0vAY2izTlZXMRFIY5W6zZlBXBlgfXeuVTe7ZOq6TdxN
HdnMkHb9rFl/vtCcW9a5ksJtZGPjdHm6iyakEFn4HLOjAYhlnw5KYI5j4I6SsIZQIdYkxU68ISbo
QdVWNDBgav37amdzSJFUBXUOoKffv2snanSdSo71KPwRQOys+yunxCPLYSl27qQBzI8NNEi+DgYy
+Au76JnxjoafN4+thy6uczL8FgSw64J7O7YGWTnMb58QHzXLBYMOULz1teTCZnruiexinEUFQuIP
XBRfN3N2uQYOLrrV60BG2s61O4NkZhuQpeovixXMM+MbmxTbF3sYJ7RT66OpplhKs0uPpjVIysaJ
sRlbiOQys0qy6+z6qbLIL2lEa+yQNRBn7M+0unqnDPcFyo3bEfI1gRx0PXIRyy2RBAQG631yhwZV
kR1SpVeOI+eDO8/5N2RxMY1AhyZgUqS0KNLgSo+Sau2U8lc/2ogTJBlkdULAc9SYNphkkgCtXp9u
G1evdkOrcDpmc+EZWk25y2ztnYH1p6RxUjQL9UyuyHoN65WVkZOZzT0qP5JAxq2qyFNt+gEyfNWr
I/uU+T0ua7ECWm/uGyPMMCwoEo3c3LrOZ0qeLTQOipBuSIMXE+VTaMTxbain7p6KbrmbI0MjnG/O
mntKAL2XCHsEyUE0zZzCi97XhRIbrUKfRCpCtJmMKbgu8oi0sSaaV1Vt+LteB1WWhYRq9QlwuGqY
qAGlAp5rmP8utOBX34XNwS6HX2EUFVejXyfHqM7069oI2pWjd8ZeQzhJQ4M2bpa34QrURbPRhO6u
xJhSxKhMQnhGWBSBX8XX2shKFZLOssvwi6yV7NuDbY4YEzVEbnFA6IdMk+Y+nqzhVi/Spc62MOz1
kRqIbVfHqUR+um87XT3E4xzdDlxpNk49m9s0YcWgZdNGt6oOmIp6P9LZUVOn8zYJe2AJsaz1aHcm
SoI0qm4ScxoIt7AFMdYjC6r5f5ydyZKcStNtnwgz+mYK2VdfKqlUmmBqIegJgvbp/4Xu5KtUWqWd
Oz06EklmEHi477324Fpb4WWKyZ3TRclSQgulrTvuBx3TC5mOjnOaRtdGHRqkG0m9E2r6pPOlD0Gy
mxfd/+olmRMtjUKyWpYJZ379xmhBoi8IMEKLtJSoIW0nKkfvmt3wQmHGG5FzK9LSVV16Vgl6XdF4
Pa5ycg87cVdSKN1YNIMYkpVp/CBLYzBDws0qwLe9Ka8BfC7sGzgPLZTmrvO3EfH+JRV4iYi7BnXc
NCwk1TiJMAq6AdXYh+TcLl/T0kS38PEb4t9rsimjfIP7CvtVP2ft6h7JHiIG2EHsS/nAbjikkdP7
7rjqFPuHSth1dwVMcumSsCAptJHmsSmvJ7//aen4iZVBF1zjr8Dg3CfpUt9OQG0m+ua98+aKZLwG
IvuL03tf8LqcJHGS0pRgQ/6ny4LBrCZXpjhNyVDWm3ZpvZRF5FFsiCyXrGWegZu8U7k8orYwvnWe
2Rsb1Q3zjTXaAaZcNTQPqSjXOWfG0tx65ByvMa+j/jDVWv+7T+KujGAX2xSIYs5/9Flm3gNx5PmL
IfQQlmWOKWudi2z4sPVtWrqgnUXMWO/j3/TCeZY6B5MQMl+TE51nv/+GFzulykpL7UBZpkqgmpo/
3sJ9Z3znqeZOJM6t3rtODxxKkBwd8rUtLOw4UGxfE779cOHxu6bd+ttgOvsVjFVyivx4PWWdV0Ex
mewzAcjBsVgqZBkdx8DxM19Q/ikeHf+bMnInDudsbp2tUj1VShYskqEsyR0bKQiXPgytJKJGJeWd
0H16HZ2ZqcjI2oEZvD6V8Lkne8KLVsvpGXyVfYK/NVyDp64Fwwe3ce7Uy3pXl7wGk1PjWTEThnlq
0PC03svUteZ9r6z+2Vw4d12pYy5eloM5pzbUaLzq3/+oSnqzbVGykxMS3MuqVwRK2O12rsnMnIho
OaiEMurjlbQulPNbdWzaout1EfWfXbNgXfQtDfNjWmftZ0aOTPboj2bX0NN/hb8fXeisSMN8ohWt
G2BccPukv+tsI+0IoWKJ3jRjXvwock3mIbg7cO2a1/9Njmt7dz+LlnwbmwhrllNcnRoU9XduYng/
IPCvKDaj7lvCEpOFlJ3FrO3N6KpRbLUCxgx6g4EufqFc9FyJ4+WnQiNFMbKHLDj1OtnqaCfgvTJG
nkte9qVFFIvD4GrcSOn1BJ1pi32b0Nvf6d4gUBQwc6CSnfXlkxrdFg16Vkh0wDnrGL2gw6F3xDZ7
m5Ra8gchJ3EhTVo9kPkgPKbAgckrPTPHl1ifA7QY+cwwQ8PtXTOKjjOPfNSseY6xaj0kRu2SPodN
zEc9Nzb5FtRe/errk/qTwoBTnz9eCP9241YcLbGLtk+7ker1/eLjfJfFqumD41D6/qHtl3aXLTLZ
EFswX+nG/VvKugbQSP5J9i6OTGdrLp6rxib7FNmZNL0/bcIUnqqI973IjDdEJNaOECD6CL0VioA6
6eMbvbTiOSkwy4JyvxJ/z25U1FPp5bBNCphwxlav4qU6mAUhWFcOCReOZhBu8QNxTuBdSBfm/ZW0
qVy0Knbio5iGYJvHQ7MhzNC8pz4gFi9Qv33abkfpwXSZyBonXD65KnJeZ5Jnj53lrEAiYEzrN352
LtVJ6xqzoJuPWQtyjzyodY6M/ERZPnttSUxalzyjzCNZcvG2td3vW78rrnzlf6d0/3wKKKEcl2wA
AOeTUwgftaxFXp48Oqw55gMnlodcpe6Ln0Pz2o12m6P+atGwsBIS8xtUUYZqMxBQtZ9dASguT7v+
WcU+ai1iv2MftRGsb+AXzUArKI2bgSDlUf50M2d40fzO6zfUv2rc0HJ0/niTqzZyDQhxZYGeRKiS
tlgztnCxxzyRp5LS5DXHvHCb+kRB4eJx/7hxnv9QMtMI3MYNjFzXz41fOKW9fV55ZOjNSx98sgVT
w9Akh66Be2o3bVi2bmY81rPnZ9tmKogMVAWyyXAZg/a7jrlVRIWIDQFRNKiel1ZkFUgQ3RpDrNiw
PfXMK8l1nkksRI7IpkJoZDy/pSQKZVs1EYp3cPM1VzPX2kYjHobkKeAy0OpCmk/msEs0qzjFhpHR
eUpwg5H1qIgyVYXu37V67P7KxtHUI9wo4xdnafU/TZD7zSHREU0dyRJyvrVZbE1k66VVHjUVk1Sr
nTg5ynSOCYYbrKwIfT9On//zo8kjyZBX13EuQh94/8C4tgYHpef855hK35tEL/0qEVO8fXyVCzsd
hi94N+BncCWfd0x8A8C+2S8OUzKP9MXFcejyKfMw5V3w5eNLXUBYUQGz26wgFR0i2dnjp5JBxZZU
y3GZ4bacbGQZJ3B2/duoZ8PbiErlmVGPd3KDwn1YzLF9JtvJfR30RTwWVjf+9LNg+HHlQ13aE1Ao
0apZ2YHo399/zYnr1c5oLDxwjC1vBdnHhP4MSfcLM7gfpYNsiV5e1L7yzR+2N3TRKF09DGJNHK58
kgt7MV0b+nIMBCgZ/4rl/+egYJkZh/q8Jf4O09InS1s1WmX+NuiV980pTcIM6TkctI5mQkYbE/FP
jwTU4iBsK1TzBnYN3qnXiPCXFgjTP2g0HNVopJ7pPFQLU7kx7P5oBkQBdb1j3yVFMR6GPI+vtO8u
XsozcdxgxF8DUd7/FJpHGd62uJ7thr5kkZJHVtTNdBiIuLiyCUPyvPAuYL1jM2ECtpqe31/MTFtv
ZexYiHT8wf6TLMizUfkh8Q7X//93plbVZdJMq3yX5HhFYp6aA7o3BuZSqCRTe0jn0flDnLpIQkQn
ZkOocw74NLas5lhkk3YsiOy7E7j/xiigvz0gT5+9B6UcKp1hmXDwYQ8DIFaYXW1G8Zj4v9tsjH/r
sh1+itFAPTfHufaqGRXx0pbSnLvSabyfUuu7gg4mmdc7SQrJqextjRAg5J0T/gNOmiHQcfehszvt
c9Ck+mOh642z03OqwV2aWyVV4mBzgotjffk6LJYwIrdwdoU3n5h4RLmqH4yBZlXSQrItqpkMVkev
vk4FtADCmQ1Vwi3s4l+07e27Cijb09K58+9mKrvvZd73RG2JoPhldkZQHFKttftdrHvlZwLTF2fT
2qn9ixrLs6PYS+qFBpxLmUr6sv5Flr5kwOiq5NXreOlFxhRYyZ46Yc151bu5j0gsJ7q203KNZMhg
5Heql8HrkQNrjX7v+CO+Dt/VlXPQmtZ7q6aJrKTa6kuim916KcOmdeW+KRApdqjdpKBFpVnYE/lj
cDUbEuXVi9UYzAo6RxjWpmxl+UkKXehhvx6Eb9tiRoxJXB/SmbLIOZMwB/dJ9KIxnIeq7LCB+PWw
L4xuTm80AlvI1hymJIkKl+74pmQEZ0apXwyoUb0y6XeCZEDJv2XGDIxGT92S9NguN4S8p99pTRhP
uGmt19FakuHKqef/SQXOKhKbXghD4RWMYJ93RTyi6jUmdNqxsYLKOijbqm8Xov0Iq04Tw8GOACaW
IEPL/eSNdHqhc5Vtythr0SSxrHp2z4ssvZHa4oo1K4cemSSSrAo7egDjgYN2eS+kKG5N7LUEx5UK
/hgtGn64MchxsTD1BN2cjKQtrspZBoEmU6jHgkSxjEGV8Ak1r9xhoR6amj9DNQbftWTxyP1a9OHF
KGaH+LGlLUkTCVCP1oRXxxGOpsDdxHJRf0BkS5p5uVABEYdLhfE28XNUvfbsUCq1Vjvv0DLNN1Vm
t81mqRZm/QSCaWR+DXr8nRjd3gspCJYZHnLqPkyAycn3xSh0U9tD+RvT+0AuZbW2OFL514XkzZgV
EYs64VKB8do1fmmA1xV9zz5jGQPC97hI2Bj6bC3dnA6zwJT39MxbFDv+toHy/ElPdOMhYQRZYPu2
G15FvJqI6EuEf9DyXOv2otFobBiNLx7lOJRvnjeNf3r6NOCaTeF/coum/w3JORHc+eg9p6mXPCaV
N/+W9DKHTZbSjY14LVeENfWCsgYi8Ay7z1vyUJLy9i3H/16zE3bjGFULhpUwAXOIKKpvWo5Eeup9
m6yx/pS54/DVsofx2yQmzQPdYRBWZQXk7SJjAJATTUb3nA3ZS+UpwvTImrBe6Xt0W/QrqGNRFI4q
lK4UXWjZrUH6XMANDcsMBSwLnJxstkoTJ7Lu91qGtnWauor9g6US+glKImZyJ6UNbK06KehhSl+v
undcokQ2A0xEsuQGw8NbBo2d4GshA6BxGljWcCaEDWH9lJJAlwdpTzwfO9it8IXPwKqblmfwS9Vv
ypZCRXHrZ59R2BXfRhT1X+leeJiKS9Jb7cBuCDFiqoPHxS3mPQVHE4dgbk2SOxP8pgRvDtrnkt/Q
iZQabRFZlOFpKDNoJVRfsBM3HI2QjvOcyC0vP7jmQvBcXXnVGheKjbUGYz7HA+8Q9vL+9dcVlVEh
RPeOFZt3guo3IXvZRgG+8ANEXQJuDSWAv7ezXN3Cf1aEuVbl1q8NBE5T/CMpmGaqYvKfPq6CLn4u
Xv8oBej8MLF//7lIGK/TfMoYHbLDTOHQ9f4bXGdMPR9f50J7CfEDvR70svoqEXt/HWfy3IEStT/G
hT/dYUmwaX9aFvIWYncLNYhtXTldc+WqFw77AExpLID/oeA8v2pnpc2iZzNKiFK5oe8oMxp8c0TX
7JT3zTg9wlSo8Ux5076YSCf9+J4v/ejMBm2dz4AinDnp+5uGGRN0Yw8VQdO0rrupnMKdolQXDIUn
WciF0iE29d9lN/kHTtHZzwDL6cgKdJr5SfOtyfjijJmbwIDqeOWRn2VcYzL/FYOcvYsYjPB2Xg8k
dArWuu1/quC06hsKMub17cz7Q97SKMJ9SuyzvumAd94wUFuw7k8+p93dx9/PXzLB+bVZFBBTqAd9
BJLvr50RhzzXpkxPy9TIV5UIRTAAWqpnObTOD6UzLWMDpy7aKnL4VKQnjcx2kn9r3sV1NdwbQV1X
m2Asqam0pxiXRDHsE9OV2cadSq3YoMqIjS26Cpu0Rr3FDUIoXuuE1RSrG39IoQzFicc271pdWCqV
oc6XAcZVHyL/FPIvYWxpa/JBD8wLR3Fn5DXPaxMTVI6JsWsJ8mmzTqDCm1dUSDIaTdg0LgE/q6r+
jz36ywgDgx2QXdyZKQARcbNNU3+WReR0ZuJHU83cR5GvbUAc1YJPwojrY4ex7BulRXnv4zBhQoCa
rY1wihNVRcOmlLvOjb1mQwogjikdrXHIwKkVB+UrAuE1JEcMW8eEF3rqt9iXGykBZFR+puOpDFK+
BHJS2iv73IXHfC3uV7ojaTScYd7/orLXMeSkhX4sEDZTPg6wNfLZZzpatfXTmHVqX3O0fr6ykPhX
/1lHNgsD2dGqPT07M81ZLBwAJ/aRQHk0iqmfmu2m04tEQxg/DYzTYoy+11bvpYuuCtRVpslM7WxH
rwsy2RVUuqOl+T5whL75HjRt9qXzyIwHMCk/fXyT62ZxfpPgb1aJgUk/7VyUycu/79nPiK0sDSyr
uZdUw6n0tPq7JXsa50Es8MMFc+6/uBkDkCtb6YWNAiEpoCGT9siKMT3bKDw1zZaf99lpDOonoxmo
v3ozQbIu6OdYO02LqzGKTaQ28H/yTxop1Us4eZp80uvy8ePv4sLO+v7DnK2zgu4YVN4MxGDctLfO
EEwHEmDmnays7Bt1Cu07jhuRFkwY42zJ6LnNJU5ZklMSTEbHdEjcXRWY19Qg/55yedMQMWYgnYc1
qp/t+JUNjrdShn1oiaolhrbJs3gT2wkOHJgkWn38+Hv493HzoL6wHhDa0a87F9DPhotsMimJnuLr
36OIhl9HMa8pHEIteV/7qtCu7doXbhEKMCQmhD8O57OzroFd63oVxPi2m7XNmVkSM7gMNOxQZvLy
8e2tPYH3Sx5JPnYFsLnQmEDW8ef/824i2Kao8475kGPH6S8AQUMEpK0+JSrz7yF0X/v1/n3EyJFC
fU1nl7EUht2z6y3x+gqwNWRcerKhMAVDKuoCstZobjJTjPQu23pb6vO1ofW/PyQPFH1yTAir8lo/
20wy0rVLg3f/sTK9DE97KoHjoQd4nGxHAmod1DJsvamur/WA/v2KQemvuSsO0ikUyme/prVQawqv
5fwucbOSHqRIRy90ECBbS4zlH8i0mLf+68+6vuuJgMBzwV5yDouK+76uNMb0J7NprFNqYUgIKdJQ
b4xT9glPP4CCj694YWRNfwsgKZweuMPEsLz/Zd1s1Eom4dpxFE5GKx1tEYi2+zav/Y2Vuu2zmwT5
96oYQdojPLrXlJO+DNLQ95on/Wu711rXvF/XjFkZPlEScrIMzn9tsvCKIZ/M/KjJ3uIEr2UzYUOo
vruNLm0hwgoG/YMtGiQ1seloL17f9pQOs2k/jGmuI1XNJQG5g22qK5acf59u0uPYUcCSIFmEGPj+
i5JEfamqi1O6UrNArkexk2mutu0CS+4//lEuXWpNV7GQ/IMDPS/OaawSzSoT7WCocXRQZMXOm8Dz
byPrMbDvfXy1S0uAjgtLgEIBufv5SafM2BlbjvOnzPHKXSHdN1D483bO4+5Udsa0F+UUb6D/lmG3
1GorcqKWU3jxG5xl15STF+4d8CZ7DPqJ1bx4NmywJG0PUTBtTyrhbv6qCDLhvy7E5F75QS884Ajb
cZRAVoIAeU77tPoconGv2qPeWH0aTkgz74oRn7dVkA7lutW1W7sweYQyDNASwxw/LxrF90uIvlq7
mDjjTnacEZrREZTOyFhPwsWqSgAZAfpQp9AelrEtHpDYEdRVGPWVQvTCF8y3yzuA/ZTPcf7ACyDX
K480xZdI8KAEvlJFpdGhRqFevwbL+vcQjYGEwE2+Zo74uDPf3zHWVp006yE5ekwSAOeaOO13yq8S
78oivnBXjkeKFc8oNhkKjfcX6gy/Z45uixP7tP440uU9zNbU3/lz7G8+fl4urJvVkkOvCTAWLpmz
N5INMw/Vom8eHI1jObJQ59UeWndPLEj/1GNbu6LjvnC9lUrEl4cCgJHE2fWCSbNF6dXTIbHH5aX3
+vQrBOgyYl233yfaeP9Zp77W0ew9xGsgOjh/1+PHw4BQaxLUk5fvOFlY6P0bdSD+fL2oqK78dP+2
Ini1rwuRwtBkDGK+/+kMfZm8UYjk2DJD3QR1NUWmJ+WtrF0PCCtW9srUyy0CLrlJYnVt5RgX3jmc
8wFasuf8HS29v743ci5hFIb6D81DsOlka0B3qrUi3sY9Y+UTmG6GrHwSx9kFxD+qfUAD/ViNKocn
uNATDnMkq7cS30j2n1m4HBiJtFmdfcilz7+cDIZUXNCbPyV6PLSbGlYqCl6n0qOg6vIrO+K/v8Rq
S6CEW5c1vt6zkqc1hD6XuakdGrJ8phCd6rSZK7riCHrbF73PmhuADcnW9M3yGyYp/b97zxBYrQ5G
8pM4sZ6nGOmdEN5YSP+Q2YPxgKDYPflaNT/hxb8Wj33hrUfigYkUch10skWdldCothE613qJmsw2
Qy/u08ij+wk7IfliuzkS6FX5ZMHpCmkNTCFq9uFu8PL8qx/U9rU7/7fA5tOg/QfETagaz8L7RQiR
oJM27ItTV4lxT309bzv635+6lgwIf6iZE4zpD0QV17Jb/7ba3pdc6wLzndW/uR5ez7YX3YqNtpcY
MTJqLnNrmOToRDN/Y41jnq2bgrKKUkfNqjrgBVrGqE1MSuGxn8dvacxIZBdg/hHhgtWB0fDAn4ay
sRc7zJKSv5rUvZ/R2R6K9Bq2jS/l/KMD9iS4EA4jt3D20XGvxA1jqgRJPFlAmh6Xd5XObBgkSb6z
lZw3mF+1K8XZhV+KDg7iHZYOLVv/rECJyV2VsW1xwFb2dJMmtcmsjY6S7+ToTYb0Yc4XPcor85on
/N9XXMAkip6pTX2Mb/nswlkwx9ZQ2MlRcypxqKmNbxrmjNu0X64lzF68FDkzPIEoANCMvl+NCbT1
jFk30RvBkuxtaYgnmICvxdiaVyxxl67EuudIiVPE8c5FZ4vgHZrJNj40RF/lAKYWm9gqQuV/e5qI
r+316+c+WzAslBVbsPZWkV+/v6/Ups7thtw/eC544MgXQd5ggHCq8soiuXBbloHIDPY1YQXoON9f
yElFkrWqRbY3ac5uUIae0WqT3b29GOI/y7p5LRBKsD69a31wVlUGmqBxSMz2cdT0GpNJW27NRCt/
QSoa7twJM+3H9c+FB4BmF/szUqD1XH62OIRnD32WL/nR7Y19XVnWtkGgGomC5nBjDO3WYkz4o2jK
7cfXvfSdcvIy2K8pTNiz33+nmkZ4LGnpwQGie3VU+FHDxVjcz2OV/X88ahQDfx8yNjoeuveXGiqv
rSspk5M7j3boG9kXTMn9q1Ym08vHN/Vvccebh8bwevKmOXae+AMMIF5SYJiHmdfRHRPTYgPLP4Mr
W7ZQhJb0ysJc32pnTwBaLjy31oohRur5/s5mJGZZDr3zZE6mtqlndACB1lr3MeXOLtONgQGAde2E
eaGuoMAz6aSs8wykhu8vmvoL8o8mz48dGnwQdEW6L9IOdCo870djQcmKCxxNvzTevCCxnj/+ii88
9FgP/dXJjd+Cyv391bWu13wkduWpnvPxbSnjSt/MkxMbV56LC3dJg8peo6yQdHrnDHhl5sShOIU4
FU5+m9XpAtTadndiskzQjM5wU5qT99LEFpNtD4nzx3d54amkAY3XkokVkSfnO44CvcDASBC50dKa
/13l0hifJapLDD5xBv7NXgrCNGjB23/E2ID4/Pj6F55O9PFY4GgicHSw14X3Px1JqIj8UTKJE6OT
no0cdOV308navWWl+c+Pr3XxXqnKOKXw/qVLcHYtd4BDhSb7KHVnbnYezeRg7xa++QU7fdMdLICr
430h5PK5LWr7mov80q3SneLAgIObMvlsOVvFrLW45DiwVKOxSp2aMMNafg/PxrtSkV+60/U1gvGA
p5WN7+xOibz2UyQ7R+YWYk9i8YjyTZ+y9i6mW5Ae67Gr+l0rjU7c0q60riwqNtb1uzzbMBzORRiG
aH057PfvP0FQ9foYMJ49GIuDVKuaVEhhcEDDtOn9+sZ0uvuG3JGwgsMUIrW/ScDjlPS/x7LbsgHx
zM8EkyAPDt6KjNYS02wg7OJkEQ16PzVqk1jkigHz+JxQeBv5V7hAzHmBCdJpHVwPla9ef/XscVcT
hNjHPbLYuo2kVuvHrNSfCfq7F/WwVd0vf+qOVmc8ddBxm6a8nfIiqi25TUf/pyP1bw48pKit9Hk3
Vpj1Frl8svWy2RCq7GwRT900q2QXdNOPXgeqP+nyxU6KLePJJ8MS+7Is/mgpoq25olBOCtCWKG9v
0zw4FXP1BHAMPZeh7ube3kzucprK8tYRQG8L9xQ3+m2wRqgr76lInJ1twm1t/TLSdOztTp5PcMJa
GnxxlYXe0lQ3ibMKh4v8WWOEuV1MwIYTXAzOBMtSP81W/m1F66m6BrRIS9opjyqbN5XzFS3XIRWy
xcHQREtsvybThDVDfxJx/1jBUc3bdDviWEBNZXzxuo7En3i8d/0uGmT2mSDpNwvbRG4OGxWUh2Jq
RUgrRIUiw9dqmzhvxCabU+vgpPYrmIM8cmpLC21z2dK5A/vK3DrotN1o6fd9DtSsmIbm0KXDM8qv
FjKa9zzoZFVIntZdVQU+tlBvU1jiySAfY+9X6RIVdkACF4Tf1kYuM8zLrvBBiNZegoXZG790U/q1
1xyotSIPe2Nujubg1qGqmN4utT0+5lJ9I+Toq11Pj+A/P82QGat6iY/zKhwvcqA4mYHbEqQtJytz
K/Ek170FbpCWbk6wTl9BqXSZKppVCpO/crtdE8MgBk60Xd9ZkTB9gdyp/LOgzd3SEPpCesJXXXNv
RVEDqZVNlDs6sEH43Ob4Fvv1Z5WhUgv0pwWhCwfpjesOJ18GJ5fPTqhg0YYc1aIhDRq+s3hb5bNL
GtOyc2f5ubCS5ynpxQavIkczUZakMvDMxdUyA8OZnRC6wL2Vx3ZYKZ5SHKwGGj/56ozdbpzqPWO2
4RlJf7KrcTauh7afYzCaXMUWhGHq6wL7S3jOIEjoZmRZ8z34xkdjjE9ocYqX0l++Jx46IIVrIXIQ
mG70xNwG1kQ624yELlYJOoMYPSI+s6iLta0nLXw5vJwA/NJgCVI0bo18Spc02Jae0fJXlIbKrWEY
qfhFSxiKeo9Tx3IG7QBpvdyQQKjfxEBi7o0FmqmeLyYaBH2TzHm5m3V9OTgNMWAgKCFlkAAGyG9l
8jhWscNiTACzLrEESKl4684/9HrIor5n8SNLfTRK8bW2jQeCTU+OUeImM5AqmPwHlFxZsXwRVrJh
8IXOUPe+OLxGd2B2O1SbvFYrEnUNewZIT1dqOyHE+637yWeH3LYNMOwmyvrkk615G/Svx4xPbLfT
n0KkT77bbMx4sonstX42pklQvDNCJjXcLT7un0lWqGNaNSYaXZy6KX5vRFzixS4Mm0GQSPd5oz8C
M20O3qgTTth0C/ZukMx0b3Z9bTyVdXakRPnTmvU9IReI8ozyl1ysDTmoT8wxbpPcuIkTDMUMfewI
VF+1yZbhZiboVGsRHFlFBYlDaSFkrigus9t6ru+WEo4thQOxIYN1L9xCDws02eGgfGjlOt9c1TUH
9uCfVZPjHu6z184hlA3ERdxZL8GU6Uc6v9GAbjfxmVWmaBFKLh6avAlSzi0oMTo3In1wiWgutaGV
oWeueHfYhddvHUZSd67THIY4iJbE3qIuOeVrGIwRjDuVejfYOX4Wat4MuXO02iHf9NL+pbxhTzmw
H2e0dl4OajLw+3RVdYk1T+9HF2e8NOJ94RZH8ksapD4gJ1WSPbVQh9F73VUznosYObNsH/2q/ZGZ
/qFbhkdY22nYARC23Xk3eAv1dDz8iJEVBtnwScZLe+og6kb5gGXM0rqXyZcJkGXRoCpkI7K9iq86
vWly7amIxdFxl2/GqIPSdtjU1BLfLFPy3WubU5Ul3any7NdqAOQw02eJFhRRO7K369CoOhlVqCEP
duM8Cmy2WZvfiiR4BZQdpWykTuAdJxZHmFbiuzUAlwmM9jEVBDvK+pNvzQdeBwfohY+MX15Jm3u0
1XzPQ/k16My3wTNe6h6KPAKTWxTKd8lSPZM1Q/SCU+wKR9yMjfmod8Nr33dbBQcVLpaq2dzSWyJv
LPw4rr1BybMzzXEfcDAJFT4enDS62E1e9SzKbicL71dqx/BuneRg2nkXUuo8T10w7fph3Pt5e+P6
imaU9KN+tEm6lsaPZda/9LZ5jwCgDfW5mjaZ735FvflCEjq4PoPHfOm9EeS76kK7sdkcJkJeA2mA
xCR5FNUus7xCifSrU41WqKGfjqyVo0/GQh3WZZ5FQdp4YVYHfbS4VgKceyJCp+TYm4aWZw5gigm6
LjhJ7e08TnZ5Ow27sirTN7MEJuRkfnxKp+q2pzzeTaMwQt3Beh+7xgtk6mbvDyDT5Ciz0K8sf2dn
bIrVgDZpMv1fRSXRSBHKHJJ8sdPRTW0QNh8Q5hMK2MHaLtpO0btsUKjpSkPCa04oZglDjGzlr9w8
f+eWzRccpslWs+wXs+6+mDKxwr6QCCECFosly1fhTQ9m1zwVWj5sWI4PWZf3obQAAMUW3n/AMHRL
Kg97V5sg49KA7Kc+SkXXVsbdGrRFUzC9Ubp2azX66xCnc5iaxm099s7GKkAtUSnfSTc/5p5937bO
o2FmX9vVMrpoN4OWPnSJuk/05l5LtAe3aR55j5GWYJgvfdLNm9Qdtp1t/3Bnb8dWvodOoYWFwOpb
DHZ/0/XVg10lOzMdsxDsNMdLYK5I8PdxL9sN6q4vbhn/oroxSK9zvrdW/exk8hYn2GuvFfdgLR7I
0XhzYxPgovFbNvEpF8VvGVAGoU8EzOwe3LLcNwko6sK/y1FkIqEBv5hL+cZ+9NsiLBqF8fylsFlR
vtEDwKjUKW/xsy2G8WXhQ1XpBAxdlVSeMf8TCdkpm/f4LbHbH3Mq+EmJcc4hdgLc+N1rdhaZRjbt
rCUGFk0Ils+Gkvv+szkFN7Ex/K6CatwCWNHvTXdkCG73b6nfswh0aByQ5++Svk3DdoayGZcrytre
tWnjsPm4oJkGl5cRbtfGZVRGsTyMvMmKqULaDEF4MaxyO5vMRS2xqKNeOd/hr/3CCvisqn4KLZm4
m0oYnwdQTJt1wYY+Tq2wI6w3oul1axkaW3nVDZtuYELW1qRWUFK+xT1tUsNqbscUvr5jPyPuvW81
uW4a3jeMGT3ADE8nfXE8NkuLVa/MQAPRBccFfEprMw7F7B3pMhxByj177WhhHsT+NqbZgVHSMQvA
Nsh2VpHSADl5czxu2YqqfVLUbuRo8c/BXcXu8eyTY5x/IZ7i0S3TIxv5rjW6+24y/oh58cJgRC3o
sgXcpZ7xi6F/cCClCh+hOVu7BsnXxlkAVBUe1JG8ZnCQMKu3CGUMzS4eN2OX7PglhtBtiy8OYpLQ
mocx5HWIW15ZYKttkH65pd1LV3yrHR+Zp/MJRNESxk6/91qT2Qsbp4qlcWyt+TWeBnmPfL5ekSHU
BUF916b8T8rJ16rohTaYFeJ+YA/V1LNDpRMqWb/WhpNG8eD2O2Q9JQLNaXhwjUFjwl0Ye2WZv0EV
dDsL4fleE/bD4lZoRAfXuENw04bKkq+WV5ehUwV7vr0uVCPw6LIOKNLT/uvQANWui6wMhTt+rshe
p85aCC2j+Oly/Y9baU8SuW+UDHW6x7l0yCdsrUxQ5hD+22Gcis9uMfwGX0nqSOfruzJOjdDGA9uW
jF3cujpKVdR4jIj9wWGAK5wVbdniKek1bVM46O11V+nbWq+MY4eNiZ+bo0AtxvSryM1Chprd+ff/
R9l5LDeuLFv0ixABb6YkQCtDqSVRrQmiLWzB2/r6t9BvckQpxLjDG9HnQgCBqsrMvdc27FkE7Zw6
AQpXCrNpdOHPeG54xgCvnZiX08Ns4+gwT260QxuUHcLOrN+MalT1G4Xdx1vjDYm30QRqv3dQzKaR
/kdmzm/6/9kmobG07cLMuPPMRjlHSqX7cuzVBw0Z4CtSu3Gbp5lO5yuTATHDvMed7mwNu52CPp2H
Y+iJKFvppKfeTuOUUFBp7lBAYIuHe1hAfZA5gyRuop9cP8Y//D3u9Lpep3WvrOWkGBZQiby7xZLk
7lRUiA+Qdck9nOyJA3mu68MJikp7r1pltO216I/F/wcZGp18FoWT3NvKEH+zLNxcEVX4m5Eq1IKk
ug2rnMJ7TQxAtjZR7W2Nwh53utt1m1IJk1PSx+XLlFjFdkZnuC0riBaKGdmPTRI5G6OYXVJsUnEw
3VCFK6PZhwYRj282kbfBMoXnwuyerDnKOMeHVTDoEZhHgi3+GnqX39mix1ZTRPQNcwriXTXV7f3s
zWPQkJAC/GjCe2MYynRLzCcG4pSD4tB5r1jE0oCe43So1FIPONV6d2hhPZBzZfhktSFQ+xiDB2Yd
pQj0uGt2Oh7cQFeRJswMEHazULR1KwwBrM+N2OsjizBwxM1NR987i+c+6FvWTEIEkwBuwA+TCnbv
zB5QsaKJqEdB+0sd4zFqjnJHIWyjMR7SQxu7FnWeNB5lW0NAaUtkx2VXb6xEDHz3hu23pmKt8t5z
t2plJluWcONl9up203OSPrVDTR5rRDZFMhUDgmLP8U0Wu4NW65XflLnjU6+V51jqJmcde35wUb0+
xFnCHyNtOhCw6429Qr/p5Dhxu7broTv2iWtsulJNbvopMvfeWLXLrdonqTVuve7USq6nghaD7Baa
Msdl6p20r7/jFTE3zAnS28Qd8i0B1phnpMZCzkIRBqU7xUFmDNm6NSrXr4q24HiVFv1hKji8FPRk
vnthmu0RH5l7JTWUDZTV9mVELvOWdLVEEm5bU0ADXmyyUZuPfa17qzhMD2aT+9akaKsukRyY6vCB
5cz3hOlLRd5IZf6WdmI/ei7reDbeczz46er1c5nZZ+ydnOfzO658tkf5t7aIQiH6hbAb90WR9d9c
cY+iSsH0K1QirRjOKFiep8ICFSXGR80xXwrX69ZGGz2bo70pR+WBwqJhZxy3S7yL3uCDbPmgfNUt
/toD629ibKww/UM2yFOJv1Cm6UFrqlNkJ7dG2/9q5jIY8/o0t57vAL7ekKasrjqipPxqqgxCZcpn
XSpbrI+MxfUTAnf4FBz9IuEFIcxDPzOKjcNRdM2c+i0Xoa+OQ+6LSruhlrkfouJ7rsVo++q9PSr3
CZ+W2okljmRCRj/ELEG8rXDhV3o9HSdp7px03uodGqRaOrqf2O6zIvV61ZQakbL2YbbFk92VQQTM
h9yfad+X4dFs9I6jTLJLjPqPo1KK2Ja2AiS5Rf0EvlZaPxq3uCP80mf8564iq6jX6gg+pjFawrPc
2JuHVaLp4Vs0AhKgn9NM6xR2o6/33ouXqbdwb1+dkEg6a5zOuYAc5nnjozlBK5AtfFhD7Oqk/VNG
Pe1n/aYZLawOOnIFbRwP2uw8DSJ+cSBKhlgxV0o0BaHl3Kr6eIMHNEja9oc2gMfsCYFcEc0VryLH
/oNf4WiUo59oFBNWQ2uiNBXgDZlG8hBJo5r23Ljdb08Y+76fbuEBb3DKnWKKwZUzxNba1LjHws1d
noyzVDDJL7sk+UQtidiozeIJZfG8MIuafbXYxpgzy3VhOtmubNy3hMgBnnG6yVpCJ/qa4lbZDBZd
qao8lRMDeGfGxTOWyi2upn6Vpm6AtfjQGOZBGawde/BZ6HQ/mF8QIxr55Eqs7Z7awoxQNepM8tlL
aEaGQkAmdYYgG8ROSCCj2eQDZrg1uvqgR9W4EooKQV07VnwZHNZHtHNUBTDgX3HsBoU6blwjOTej
+hQ18XcShTgvSLHFWRjEjK1XipFtiyyjfVqVxDrFBflPHiBMofuO0VHSUdB2SQFwzYbhlJdUnVng
9daD5FTQl0QpsYG0ol7CqBLyKxKxnqXBoqMPr/S+7ptMC0QnfXIZwMHbzi9m899Cr31yFHtXtm5g
j9pZd/rf8M8OvQI+byzupGZRvEWP7pRvBoLdVjGjQf7e8Rsi5z9pTgoqDsUjUVeFj32vwGVi0lmG
S8WY9A25/wkjKBmz5k2Z6MHQ5ydDDW/bSn1WWErSXHuYQmIhRvfWissftZpuXZSkQWfNGksWY0ab
xB5fWfYksBbnpVsye80OZItJwocCDKH61WTuxkj0+zl0fmphE+BkJUtFk7cuJ/wtaHjPr3IPYNvg
3VeieEOfyTsO8IQ0mObEMH/xHQw1DZzspltiJNEyPCj4rum53Xb4N1nc64E4pfyh8sYiGBrw+7Y6
/jYVN1ojxTrpSdZg6RHxrh0pzGjhHlKHQ3o5/4Qg+op0s/fNfhQrkWZQ6Ap8OBYrxV1dRPkum6P7
cvTOrqf84NgaYEQ6Q5w552G+6b1o8u2EA3tHO7Go3Vsdo+2q1qw/i3qHxrpZ+HbevFVxsx8NVFCy
KbwjsC1WAQPWFz4jb50pDsuh0dscSTUCXYZW9SuXuJ4+MzZlxEx1QNKsmtxozmJrVMcwxv6mqH8z
GsYrq3Nu9Kb6WwAWjIb2GbPJpvKGreWNx1iNqeu7H0TJ8h+VpzxpG8BIprJ07vCrdfeJEs9BJZMb
iLXknRAEAsVmMyTRITe1vzpg8pU7y0OVJ/d6Ee7sMPxF/g9BCLM84fC8HQgGsepw4zax2ESUVQI0
MofTH14kfeReqy7z0JtVhEXR6Z5Jw1Kmc9aJo+fNLMlloJdkGtVY0YGe3ENd5bhVr8ecdDsHsq9n
+nql79Q+3AH1Cgzb5h8bRz2kDBmR9VpSe4yXPSuib4PUf6isvZDoRHVUBUYXuI7124qxx9bFTANf
bNFD+xNd7r6566L+lArtRo+GP3Ex/4nV0heaK3zizTeEM+0KRAGQ9cK2Z6l+U6wkgJr+K7bGcSt1
69DrcepH0npUmVu05I+tGFgQ+WND3xEooDv7qbQMSsNQ3pApdTtPytbhb26clkXdSl7nnBRDAMJM
i+LhL4TjbWtkR0Htl1KMkAN4TEDJED2DX0HInIY4+YWeKW6V0otpDZU3WQ4vcSHdEBbSbnDRYC6M
JcjDsG+Rcbg3di4JxXKrAO3DPYlVO4nDhketn0ODT07ldFI5BHH19bfRSW+1OXyh5b6hWv0Zpc2h
aWKPdTf/Y7bJXUYxxT7t04UJPEW7SXoEIoqkG5NG5PVZNKDDl1AjzicyGU+ZxGVNPwcSzFYK0TYl
B6w2N7apaaCFD++BCd54VoHYw9Yee17LIuv8tj0TR3hjJkSgDerOsb6pjfKs4jWX0XyY9SwgRBo0
MEMrEJrBUDrnoq4XgE96T8Ah78ziiTeIaRp2KWc/r+4DWaGTjtJDN/avvU1fUh0fq9AMBGEaE2EZ
KCpwyqrmq1nzXxMk6DfRc8iipdr1Uzurjxgq0lUdR1t1qQEHHFH6vCO8bV+k0yO77WOYz98tcGR0
ETfDRMGfpM+dWW2n2N4R07FqHW2rNTr+dCrCIb+iRvo3T72cdi4gJATQKsrWS18qzBcAX6oW7rPe
qLdCOtWmk7Oz0k06IWi1m2d7QriASiVGZZZScqlLCw14ow8I8XdqMQcTrkJkZOaOCPebZPP16PsT
/Qb2CKj4yIpcNqCL0bfJtgaMTnH3ejrQ/20sRjcGzYTOadN1HTYJG8BVY9MnygZEUws1ywUiiCbs
/Qx40OyOqDhytJlGd7yLnkE0nC1xhCpecjK6qQ5iRI17cl7odk3eVS7EJxIO1MF4ldFx2GhxLyQc
YUT3pXHq+DDaerGyW3z5E0aIo+cKa60VurU20uIJwWS/S7IsW5nLidNlDgRjbvmf4ALDAhT1lfH4
J+KdhfsLoA8qIJDLCyHAqGZRpzUWtApCEw5zU6svjCvHoKbJFcjY1K+oAT57Pd9d8EKgayYpIOEw
zvYCoME3hRR5vPGp9OuZJi0x7oafWRMzHA2W7SBj1Rdm/m3iZOr3dK3WWVRRIpecIbsJs6ySgtD5
+vXUP/ulLENzsJbziyGOeP+qiFFApgiZbozlyNw4IVQHMoKieZAkWwUETNgw5XZSz0A675bl6+Sm
7jm3gfLTwEnbwm+mDEON3tV0IiqE7tBoGGfy1rlJk5MEx4qwr8bWPdk45KPV1ArKPr1w7007zg+O
S8vCJ5zHNP2vb+2zjwAFk7oo/gFqX1KwMlUvTM/lIxBJJTayzvJAn+Toa2SNrFuSEX0H4vaezKBy
oyCC2X59+U8eLEngUNw1z1nUYhfqt9btEc+70tsnGWpAJAiu8i2f0rT633U8765z8U4PKJFL0Vjh
DtZ0vfNwnpMyWXA29hz6OVc+oE+eqcM5g+8aKukSw/P+bYmSuuBwyDMdmXfeunlKg7tVs1sCXSjp
QBiv+qyvzrrsUGirnbb/358pARSsotZiOXIvXtZWqaTVuKWyM2agyYQkFuUItLsn+e3rC33CeMJd
RcDRYmzS0V8tv+5/1FFtP/Zydt1kr8yFRLbTwBysW5CaFVtzo77M3OIZWlEUHTo16fdVzkFoE2Wk
ea47jFcPhEXWqS+xqrt3ZlRF3gEI3Cx2od6ReaakES2pDlZlkFmd6a29FKw49XbVOK+GW63xQeeU
W2USd7uvb+0fBuFiywTvyzePwA/O+6WNCsoQIoFkqgnxiJudHcMWiArjx8BpeE3b/i9CsDOq9+aA
fn4OlGnJ/pyGnvNnxJGt5By+LvI+2pOPrV8DO3/iuFoM9wi1TT4dPp6LnUsxCb4MUzc7TGVmHqSm
hvsq9pIbBHDDWh+0GpaOHCGuxKNxTzOSfplDstjXj+gTvRhcN2TALn7dBan2/sdX5CAatU8XCPLk
Hl0OTMid1Hxjq5Ny+vpS/2C0F78GvGVMyOgAXVi/FzuExsViq0caNZN7R09N0RhLK7BagYE1Gfm0
zpz86hqUlysdOeIDMGIHonc6LQ18Cu+/eG0qiG4WnthNQ8Jr40/QaEiWoygdSVWLidP1FPs3Fg7z
+6QanRZg1Zy9VdtW4e88bxTqunByNeZIUlLxKDF5xyEyMm+tgHZ/1NtpvmPrqn42cRP90mG4/Kmt
iYxnDb5czfeXTCSWpxVCE5y56tsUSveXEwp5DrMGOBPB69VEcnLGwZTpHFUeq8tjxr7TkPrdG2ca
G+Kv0wyVupnSmTEa5gU99ltKTlgXCASYsBsFvb8o0nMKbLV7qwpvpK5tmda5an6ip34G8uVuBs+V
d4mOAv47uYaEfBsQqgKrIG5w7UivebCTrBc+0zJsIm1FEHlDsUbIdYdp60iHALlVCMoeucEiJSmd
etGFGF1VXdmdPvsMMdlhS2MqQBrXpTvAHUvDU2JV7rEIkfwto+dWhTnZJOEqhHEpqxc6N6wU0Px9
1RofSvu5MUSzLQx60EbRpOuMyOSXr19HnMS825fvI2cjVllOreDqLgSM1RxVKQud3NeZkdAPzwlD
6Ms0245pNf7qSHX/blYyRsbkWfWvqnXIKNaqcjqUdOx/wCiigRGnHHw2KT3kCeVV6NIDGakI0a14
2S1Eu0lswtkq51XdKtYrb0T7W89xb7aMlBZQELCbVePaAv7cbN/JytM3rtp39J7nNvpW2jpf/GhO
ODqcbM6AfylRFthqBltE5q7xs2yXyUWh0hR21UU0XZsbcKqIHgX9hbXIvfqQR1FPAKJlVBshi9+J
nqSnum2nX6VnC/rxod1z/OLI3BFtep5QEB5QuLQvM3/JMbe0Kl/J0S19QEtJQFI4DdAUI27iVfqL
XY3NUQVaQLNZVdcy7fhYOTLJoGho1+t5hd6wjO1n5E9ET8Zx8tp1HdIHo8+fmqK0bswsCU9a2xZ2
4Fi0TNYznJOjphHsHtdDs7OKcm52jjaWRdCIwaDDk3Y3JsqHF4Bx441RmulJ0UpkBzz+lkmiPTA6
lO4xzNJ2Y1Mz3PSlmf0pw+4vvlXnnqa/erQF3Di+2Ww9u/VMEryYtz3N3LfEScJj3gGmI+irzAKH
Lz9edRH/N1YGUNCvWCrWZSvkYbCa7gG+X7od0pBXN8/kW8s58YaAMP2moBxy6amOfKWKq9051eRs
l/dprRvEPKn0F+W2dypD+PbY9bdRRO0ZFqiseiueyTz2YoLBUy/7BnuTxIuvX/9PijV89YgrsChB
+r200QzhWFdmRpdfDKZRbUd0qQ9IesrbMhOpA3WpRDiI5t6erq0GHz47eEUqGn8DWhcsist8TqKD
zTz2qNR1PIW/bMIJzwyljb+iUTo6nglUFAZdKMiEZSq0AfHOImF07PSKUvsfTPnd97/8IUANNCJh
dR3n8/u9r+uUyk5Ymfa9HS5kNVfM5zaNOJ13chxnAL06GcpjK4Ug/yebGOZ5lfUmtEj7RnSnFfMv
5oYkXbsbTghq2md0v1hQsxo85YoYKvomvTd3TpCJqXvl8NgtDSQ3RjioDsa6L6EoX9nPP5R93NOS
oYBDnx4BFfH7e6qg+rt10lX7BDUeQ0bb9rsymegclvUjdrT5ytH/X3l7+RAx99j0JTjKUFa9vyCO
ZpXZambs81Gfwh+CNGKklQC7m7uhJ9tk6UB7f1oijSO0XiFNP5GiazXY1XeFppubKhXAkFF5dFMw
Tgw+ViNx3D3DZpEHcRfJaFW1qTg2RoobnXiEQrlSGC4n+ctbsGwXURWBtdyJ/v4WIkBgjRhn5jMQ
Pnea17l+GZnx/aREo1+qsUWuC2W82ZvX8DwfTl/mUjTxisNRWHBjFyeieIycqSprvGwKs/kIoRnQ
T7s/jSNolq+/d2u5i/d3qUG2wcBp8c0tAMv3d1n15QjyOs/pU3gtRqgxApGrzJbar4SRqNIXnafQ
Wm4H67VrM+tGdg0qtEwOJJS5QOvNQxw61rRWhlD7yXGxgr/X0MEbJWhVWQ/RWzWWsFhj24lzSuJ4
Ttl0YnlEdSZ/5nlKvBI/oRGvSfpRK1Jf9KU33BB8JQqzQsllxt4v3dSM8T7LrWo8gp9dsugde9ID
W7NHtpzUdf0pDb2ECA60i+ik5/zk9oAUw4JUo2nM5DmKzbFdeWlcK/482zZx4MJsfg7jUD4S4lN+
r1FevYRqNP0Bm8icVx+r6ByjXs2vPPSP+KWFf6NbuJr4hWGmXLxaYDVxn0qt3ydpXN2najVtCeIw
wfhnyUYx8LEyKDUC/t5wPdtLkuWkoujDsxl8/fN/9pew6kKMWbgVYAMv/pICyY81xLBUOBnauzx1
7qvObe8AoJGxoieMS3LL8DstftLUXkMKRt8YRfzVUIePb+GCb+YNVLGuUfe8fwtdMlUACo7zPo8V
RWzALWmIRoFHVsT7uWN25Qf4f1LGxWtvLvytxbzvUHhcLPLIOnVIqizyZucxr02zpOesBYk9Lsjp
VEuHnPZlNF5YSMjpDyOM4w9zflVVX0viwGJm0GJO9HOGLAC176BXa7dF/ZA14leujH/UJEXZ1y58
zcTIfmJZrn5Epcb0bO60bVog1PKSsv9uENawAg85P2t9XdwKoZh7Kx9mBNB1hj4vK4mrt1TSsWkC
77UkUtZkg/0STSEDp7DtzaQ59YY2YsZgY2z3ueP1m6JFbhCJUiOFcP7bQ0g8IG7LkKIXlBsrc567
h7Iwf5f6YNyMDvJPWSrKxg5LRhNGWK9cjl9HyqOe6HmsiwxSQn2TGwZANhTEII4L1V07LvhR3WCQ
XIcphzy0uyuiCbJ1AUJj35JZ47epBCuV0eojt7G7q7W0feEpF2tDzX6RfDavvB7BgOjj5mgI9Gm1
qvx1YBP7WWzIe9sJlQd7QJZpdLgfeso2uYoH+eAtjogCf/e2bPQllsxOAl0rkU+PmVgLkdbHvIqm
TZgroZ+4TLyqWm/9etL/RkU4bVxpx6u5F7gSCtt9RNyXH0eY+UwFcXKgOXcZhjENxzRq3/e2Rw6P
LHEQgFNOHsJyQMKu1oy2Uj2jthRTxhiJvC20dGG1boeou5liqwjiDCcFGXbWDdRWxW/6QdukDdVX
z3/O1DrODrGnzoFZIsHTcsYSspap38iChqGtITNvGFrlNiMn8oOn55GgtkcG8POBR589znBn7nRP
67bDHNqMnXNzWysiewmtnKGVS8hNYpFpnxXVsLISRrdDFqmstlO0rhNVYR5csiuz9uFiFg4Z5ZHr
4w8afdACw7bUTIU5tlRPSpdgCUYJDG+g0k40kYnZjR1zmzpdh1lPZI8YVmwsP4565+U6vVzFcZFx
qBpJbyEaOZZkYlQw+HQVaR2qPvnMcfO9AXnuJjfd79Klu4od1zjB8WEiA8449Sf6aczn7WpTyNJZ
JyqhzdzWGKNv0tgpGtN0AMHY1i4b9PqUsI3fjE2s/FAazlorkWAI54OOLWKcQqCZ+NDU+ZDWXfcs
HOGtNYl6LVmSS6kmp8eBJIRtjA5sX8vZuxNEWwQWcJtAdpC0Qf8m+wWk7JOkJvxEB3DAsWQ+Kpjn
WRMXRQDfFBwCJdpF0aDBz8YLgAynf40ij6rOQca8Muv8DXwdR77Uq85z5GT7PMkAhih6vWb4UpYr
OhjDPewO/rEoECN3zJoB+CabrJmRjjmsn2uPyBjf4YIrLc7rnkKk0POt2khIUjQOQ8ac1WjH60YU
Q7Sil2fvSwSCa8Vx6B80ldxDIybYwk3IkiSP6tmS4+QTG8Q0cXJH9RxGTXULuh3ILc2Kp6aaop2R
zcazl07fEzWhFpVIwF+duofJyLw0f41btX2MBelY7dItmMbOIReXxOSVU/D+sGSOvkeA7E07AUdp
NGBBo0Ramlq5/GH1mfOjld70N1VbbEh6zpg17NBhwXOiaiVqpNCr8WZpWr4UjtduLD1Wg5av0p9Y
4/1RGZ5q00JYWGnodUuhQ2UnvI6mEUa8OavLgxD666hxjpOFp6EcocPXFMwHmUYNW0Qs8TrKqDSl
QlG+ctJS/e3YQgmQ9Th7hvbGeWim3w1uiWAWhYSc4ClvI9S7LYPyeutB83qJSkXubT2zThZTglOr
6CoHk9LcDAy+kCnayVqJQjcw4onVxJuqYETU9iclodBYNBAVo3Rmz0Y1q/s2bcobk5AOuB5D52to
Sicf9c0YyKnjoomV+fpUk4xX9CiysY7GeS8POEPe5t4zNiDwiwPvfbnFphXCBsci1lI+rkq3UleE
4nJrRgSUeYQ4odaqe+K8NdwpBJAyJltm7igt75VyzE+McMMg6SETrmwCbjAlyPw1i/HM/O/nEfqe
dJ3p1kE8uDR7944TomiIw31EmxhZrq34tgbtUWakJXnGUO5pJzHhDNlqWTPidRwCe2kEO/nXf8mH
QhjXt/cvQGQZnHBCen8iafqeDIKsljjAULAWhl41x1Qr4V/RDhnR9mmx9tKFs3nluh/P/kt5tnSA
zSW6y72YL+DV0JbJkr13bUwa+IfKF72Nir0FTNBafX2Py9n+4hBk8bgQpwMRAiR0cY/w36WbwA87
tDPxUUGTUrFueolO9MqFPpafsE4IY7GR/ixjx4vjHUu2WdmD1u6jCQiDWjnWE0yiqoRd64BbVUP1
ytjxk6fowAUieANMGgDIi+MdttUwjrrI3fcmEjACY0VmBoo5Kjm7n+yrK+fJj2Qek9f1P9e7eJLU
TL3waA7t5WRkCBq7zDiRGBaqOJA6kazo/JqEkgtF/jZVqUAuhpz0M28GRnJ9q6DrD/VJuFf+rI+t
TP4sqCGqAz3N1kk0fv8Sx1kq42Yq5/04TcNLTluP0xD4kshvLUMKtLOZ1vtJgnXGJ1yPc0AHMrKF
aEW3mXGsUI5mXvR3SKyt79Re+kssEuUYt65H3mdTkQKekOPD4CvKgBPYCFJEkBbC/Y12mB1iYWTp
a7dOGf8lszn/ZPsUKQs5B7mANS7kEJzLOcHFRFTc6eu3+7PaxiEwx2JUxqdsXEbmlFZJbR8iPEik
rXPgieL1OMM/c9k3DA49mNYqse0GCx+qVtQ+WjN3M0dl8XTlD1netovvzHGoMQD/EI3GOO39z4B5
2ouNXhbgR4rcCGJ8Mrh3O7e+Cauo34VRnOTbSbWwZsw1raYgthOt3OHbZueiBesVG91Q8sYvMRRf
I118/DZ1+J0kizGqZQqjXry6+kTbXw7sWmo79QfofZgYdcXe5K2T4OjCJfP107hoqzCJJriUHiN4
OKa/kD3ePwyzEIOuzKG1w9Ga4FKzq32EbXrdzvRPxdCxufadsWnRdl279OVnulwbFBGUZ/QywJD0
i2sXZZFB0EqdXTIsNUE0mTR6rWZgwFBFKMfpy7X14BNrpJaLamgYKMM8bUPqGvL5pLlDc5JdIUJd
PH/mDMt2B9MRmQoF8OXzz6jBBOZicyejHF1qw5j82TKiXqKO0JZBR0OOw9c/wcXq+O+SLiAVHsJS
bZsXPR+AjfksMNfuFNmpPywCFdeYcTEK04O7shBfbKP/fyneevA71PbO5bx6jqeJ5kFj7CRDhc3k
oajTtX+45ugxRuG9adNputJ8/HhNrFSMlBjt8GRJIHz/hln1ZCySp3mX6nV142IHeioUW39KC0R6
ztg330LcUtdGppeDW26VnjRZgOqy5HJ+WZ76fwbmaYTFe2Smt2Mkpx3HlvEjJYs+E5LsAQlY26UY
jbWFAwDVbgYOeGaGkZyUUOmD//X3JWuKdsqyJcF+vexcGk4hcouD6K5lVfwzT7l3TpQmP9Ow6P43
2N+/m/7vpS5eJbsg+TnuY3U3EvS1aVhy74ZYs3eVF0Pr/vq2Pn4pHI0cZhMs6Drf78XvKjq6UrlZ
yx1lkGmQcmS0Zxdwwqa3SvmdEIbwGjblkysygid0glsEv6Uub9p/flIC3Sok76ZkzuSVfjSN5TZ0
euWBE+Ow64HQXVuhPiyOvDcsAhzHGIIsdPj3F2QPyaee9s8uSqKixrwGn93XUifBnFrM6t+w46y/
QZWEdG5oZvtaH+7jDcPGXEhjYI9cmoIX10eIiVqu0/vdMkssNkM16sSej8nzMpkwAypsgr6//lUv
DqG8QRz1adC5NLxRHFwuRnqTGrNlt8MurL32JztlcYeXqdp8fZVPHiyaN1VdJjqq61x+nC5odW8w
s27nyJx+aua2BMpXNpyKtsTWo0tB8duaB+Z00ZVT2MflCOwOh15g1QjuQEW+/01hBjhaHutM/inW
XmCXpH7uVul2Rlj25phJ+SOqlPH56/u91N0tj5WDBvRz6giEkJcNTnxpUnWJMkJFO3aUpXoxvKrC
y3FrDEN/k5GzcvZCa3heaOJntIjkqdUE+L6SL2uCdsDVdIhRjRmYecAkEDemrOo+qa/xs5ct9z9n
o39/J2Ichn5IXSBuXbxxyPsiNR+bcTfOyvTkut2S5+FYsCyaXCWhXtT3kZuM60pR3ZXR5t4V/ewn
10cKpCFwYgTCA7s4IqdhP+Q5oR27iR7gRCdyoREU0SxvZreh0M1t16YdZcyEQ9QlU1G/76r0GrXo
445smQxgmPZwTmcgc/GOiLGassp2+l1lxB7q/tjBFKApOmdoJRzEtXHgZzcNTI0Rm8fH/vHlsOFI
J/PQg75Q60czr7z7IaSTSWVGDjkLlD/SWl5VUNCODTKTK/vTh4+R7Cbuk5QaBEYOp873X0Sjkwsn
2JK35pRXe3LS2RYlJuFJteOTByvml+WWLmlK4lqKzz953rvXzWNrZrLNYmC6AMSXJ/OfFT3M7LHt
B8/bKWaoNjvweHO5j7o2TRBnumX1FjkzfRF0YVrzOzf09qS4lnMcrcXOGZeOE62Nqc13vW6N+s5r
Yawj9Cbf74gYpFUf+Af6lqhn0Rx6kTU0NRM9tbqfALjoyWGuQO86oyNb8suIu7IRuQaJNOwuyJO8
WARe6XyGt1NCRul/Q2KsMh8L62TuQqZeBL+hcS+2ra1W34vU1n9T3dNI0lss70TRqsWfzFKiKtCw
B61cFfNmULfSUXzkC8PoyzZu531Ni8/TrXtCVuwD3qK9IpKlJYYBK7yFSFfRaBcb1xRPMsYmUsmD
lb7lRMzkOBZ7F6GTtivJGZqRtiBG3Jb10NPHcupo8KVIk+o4mHbj+MJynZ8jqAFguHX6oyXf77Uw
pP0UIfT93RWk8fFZk77ot7Zt7knHjM95wt+4KcLBzNcZtB0O6WAkdeS3Nb1eZBL9rVrIJLppseQi
1YrAHu6Ulg7RNLr1PTijVOxNE0ODBHs8rwheYqRO6Et27+pwGZ6X4+ht5Fo2Ut3MmK+dAj/sZp5H
G5WhMcddpAyXmSFyUJt8muvsMFeDhlQN71Rnj9do+x+2lOUqIL7gZ1J+UNy/f4vHXDHzcR6VHXHg
PbibRtV3SliONwo9V+bpJdF1SFiv7KEfFqnlqpQpUH1o5gAYe3/V0iT1b/RSdTcg57/rwyGp17XR
qz9gkKhXrvWxVONiBABRKzJ55xh/8aHO6jzXBr76Az75b7FetoiW0BB5WGn2dqsY61YRJrF5ffgn
ThE2YI6PdomjhbS/h/AaqvCzW0dCsXRSwA6joXh/60QVlpUTx+6O1kUSFEWj3U/45vdRbWZX7vzD
2syN89uQXIIWHbvExYZY5VHrgBdxdtVoJU9DXyZ3cWzFp0YwpifduYnu6CIb20w65Ys1SNh0Xx8d
Pnu5uE0UQMymSa+9ePKhhNn3f+ydx3LkWJamX6Ut98iGFmNdtQDgklpHxAZGMhjQWuPp5wMzq4sO
utEnaj2bNEtjkBe4uOKIX6AWYmz1spaqHay4clqDqEzeyiELf7VYwySbMgymk8XfY5uHet2MfuWO
+XQtGROMCR1zwH2mC/2ZP8QBvvWtGu+8vsWVG8wUnXF5ipQfTUYbg1pKAKVGV4ULBEF1ZaOPszl2
PHg1FZ2gwzDg92fGBFcA0UYWAXLKh6ugCU1gAUGe7oU4SO5Eo87WuRTHq3aCx++Fww95jMoTy+Fz
IMd6oDUEimYODmDRHA4q6lpqjBKmwUjWmldtEYUrbZi8bRIWKJKUhrnOB1V1UDy8VICjO0E6CLaE
fAFqINTMfU3QL8xCHiFtBZiADMLPryflyNaYITJziMt6/VRMQNszSVKMXXfx2NLqqTs1qNygzwb4
VzVN9hPR9LHh1Dmohdojs0kW2wMx6a4MddHbYraRPAHqy1Ay6rTHFq2fExvhHey2CBZAQaM8i7Q7
+355zKbSONG+Q2hFRMZ0G6XBS6IaOR6YVk/Hq0FcgPPCFWec8IQ9+7NaN09V35obkAPSmRpmNWWl
ujkxA5+jJ2IYLhcDmJxORrzYn2VQTtIYyP7ekvMYdZYM0cQdTD3tbNJq8sIEf/Vw7hr658acMW++
/t466205Kcj/kg/P9ACKVofrsQzqrGkVCTVMScufKOu/aWjt26XuaTvNGk+l4Me+NxcBJtqcRNRy
F2+bgzTkYuusba4icGOQHO90r6ENFJTa6us3OzoUbwVcDdA7FaTDN8PdC3sKNYz3uTHA4ER8TXuQ
MwEtO6Pu6vHE6nqXt11OJDH4XPMD/gzX7nA43KfqCesPgczDUyEuR0VbrGu10Z7IltB/GDqp89cq
MsOvVhIa1hYelTQ9qCIocnjAfnldE2TpRtaaqMAlXQc8LUSAU6pRXdr0OS+4D/iAva3TPu8J3ZA/
pPBdks+0gdb/Snqpl1aJGqkvmYxh+3qouuRURUE9cp3M1d5/veZ7lf5DxJ0KQar0sh7sBmGQrnKp
Uyxo2d7QrHJUGjzXMIGi28wB7aDQTMTnNC/H+1RKpcr2Ji9AvDP085syjMxX2hURrHOgyK9e1De3
dRBk+O+qQwslHAi7J9TXYEunjV637ogSdgrHupXPm9J6Mg2h+xUiaADq3fA6y+mjNJ/Zq6FxlsGQ
Ty+JNwtx6yV61u/yZpjjzWzykrnjmMC6bnHCRgFJIwAYx35MkTkCfb2q6lqfHB1lvezMALinnhdD
raLdFsUI3wEPD+UHeOb6sPt6tS73IbLp8D3J3pBOps65PAY0PVXoxPoJXp9WtDURB9w0iDSgedeI
8kpLECr9esDl9pgH1NjxdAs4egFNHa5Xa6pKLDQH4gK5RL6hZk8ORdztYR0Iv3nRvg/FhjdERkOU
fn6UD2uGHlQ50PMWtqIaI1vrd9FZDjH8VpkAG3m1Fz+qiZ7/5vZ/H5Tu5FyFgNllLJqUA1dj3goN
t3vWwX7w6f1KlKodCXfCE+93bCp1ndgKVC6DLeG4ZtDNuWlubqcqkVw5MCpEOkPZwRyi+83jen4r
hDNpPVFlpqq4eCsUHVuz1zRhG6R+RaM31dY63CvQbaS82ZS2/8l4NHcMcmxKXsv+9YhYuxmlE/gl
QUHGsEVj/NIqJQGCYZ+uFJbVibn8dEvPb2gaREe4aXB4L6OyTOuTWi1Ua0tk2KKEZI5QYvquth7F
ulPEdUQC+a3xhgp5kmjGUQ5CnV5Rny5SJ8mryFi3USvD/daUUndkQ1CLE4+4PALnJ8SxhLSJKZkX
1+FyThTscOpYELaZj15G1CEN0mNs/b1tMFDHG7baxHHhP3y9Xefr4+P1shx0cZt1RQbWzzTTfV1V
pl31IOymPpF3jRKlKBwJz15fpQDHjJmTYYknympHVji4UgNXScq6CJ4vLjfabJUC8cjYogjAUVtk
46aW83TlFcOpG+bIQUh8QIjGGqfTa8yP8vGwiFSrLXTf2CotCs1emaCU10Xt3miM1pbAmv3+OXgw
3uLV1CjlsG09fYv3/ItsJf35pMlADann33z9CY+92dxT4pSf+Z5L1XYjVWN9sBgJgWtzb02I+NR9
pD6hmzluuyL4TS9HkyUD5YEWC8EujcHlCYjEhiiUGBdtk3jENjqmLmvLgTXQC4UK5ohxgEPs168o
zbW+xTKl2UAUiwK/ThF0UcqoAGjiH4lYJbAaRNX5pwrCfYYYRevOl5TKxTkGnULRuG4yX+7OJMrm
mmtOhofEwaBUqY2Zm/BCQzl6/PrRjuzauX1GZEbvHurEnK1+WFdW2A3FpKeIOCia/zCAkqvsziyn
i6xIrQv6J9paDgOwHF8Pe+yjQ7ukM6fDu+SDHA6LrRHfQG4ZNtK0ywmoEOr1AALxvY6dXut19+vx
ju1UbtjZQA3JfG3Zf2kNM0OLkKS7TdP8Umr7srFVpDVGO05N8+XrwZYZPisMv3jt3ZVVhVW8+Nrg
y6OxxWN5i15PRXBtBue1qU0nuMtHppBRzNljhmuBpPRwCgtuCTMOtHjvx90o2VOpN5ltWFH7xLXQ
v6pTHb19/V6fmr+8GCtEwfOA+oVqLH0S016PoxZB113uU1ZvUYWw+0hAMyrTxHVlAK8oZy1sI1SR
h6IHiE94Fp84c4+8NhAT4GrzVQ92bl7QHxaskhmoTvSVugVQVbYbySMnRkVRCKAN5kFQ2KlVILf0
9Zsf+aJEaFz0HFNcvks+fBqPglrKErxdqKlv2RAGyI8o/ol1c+zVyCd5MYtxuO0PX63uVSHj9g92
UhyN2zyeqotCk+J1i6zLti/932Vhz0fhXIIjADU4tz9pF2RBJIJFlIQt7cRrMerw9exk86EIw/7C
ii5H6v3ox9Vec6W2yokz8ciOpLihkRGK8I9oZR++rOWpldSgmLttsyAhUmjQUB/F4mbisj5x2Bz5
erRiIEHQNyDFXlqwVFMVlA2V1H0WFGrpNq2pA9CAJiyeGGjJqpsnVCVvEAHdEKgRjx6+VNs2UWdK
vrAT00F8lMoRoWmo7tsGhMh3etskpSK9UaTsNL14GWQx39fTEJyHUU4uV1mJdx1jWaKBVNexjwbL
RGuMuwOVhYE4ykYyLCpcpRA6nMyKqbkNvNDsbUmkTubK05TGJ97oyJIEQTTrWsxFr09t3SLvghjo
kLCd1Ly7SUsvNOyWU8DaAsYPvvuthzDs13vt2JCcL7RzqbfRTZ6/5ocN3leClVm+hqZMFyRz6RFY
XRnQ1Nb7GTT2+406PtrclCSYJycCcrE4SEsZl1eEhls0akfvuq/q4PsAERi7B0naj9Kgfe/NfkBv
amhPHCtHolduB/xX52MFxufiLKMQpDdDjV9OIPdGvZf0QS0odSXeT11G6S6y4QTnyEHhog0QosuF
vaBgDnviGx/ZifCAsVCYo1hZXTang6GDd6Lo0b5KdeXMDIrMEUy9eaExecpp98hQfFQ2BkU1MFnv
cdKHb5trAs1GKxR2VpdPK6uDwGEkWv0gx150YhkdCWzIPFGgw0sYkNTyyObm7b1Bj4xd1WY32QCj
HE1wBU6y7PuXYTpASEJ1wj8x6pEvStGQLj+Dsl+0xRFuDYqSWlVn4ithRZhCeNpK7Abt2vBEa9tL
LYKdSj+tjaHOdp4u5CcW1HuhcBFozmzUWfMIgzuKCoebx6SP0ZHUpzvdDCdzE8bo0EpJnj7lXaHc
dD1oVqcwKr9bBWrZkosrcXtFE1R9GnMxDlHsNgrLQeMt2CKe5tN7lMKusutWR08RURSUUvRExSdD
gEJ2qidzZHXQEqIPAJSEe26JDyjwfhmADmZ7pbDg1VTaUGwKIa8QISTziU7M1ZEFAh4c0i5YoHmF
LM7qXKd2nHojZt4YnhcX4bvGfjNNfuPCs/WrlZY3yq+alvbd1wfcsTCKnBG4CsiVGbA8n4Afd4E6
dqllpcG+QvEcBU4rdZpBjzdl1+tbBLV6Bx7FbEEtjdCshAA9I0u8OfEQ8+stVsrBQywyZ1ExsChG
pmxnJZHqFHWtPKPRrLhhr0hrNfVyVwva0SkH620s+tINC6F1uqyzTuyY+WU/PQetFaYDaBTg0MPJ
EKqOm7vpjB32Kvq6bsLm3tDixpG4AlaiYZQnyhRHFhlriGt6BskCCl68tzxoGUJKSrpXyG/V2QvG
g3QlNPCjGq4BZfX1PM+Pv3g9890JFY891LeWwNdiwKUVEpKFzVKLPB48buqrVueZp27qpdDIHHtQ
YadhZ+lQK+jdHU7kaBohHBJuZr9I0ts4VAOnw2jGDTwvu2/b8RIb29qJgta8NEqkJMZSNtZyYwyb
ovfvR3ioeHMp0tZHiXP39STMc7qcBIvi0AwLn1GGi3vO8oURbg097dIXdMTHahUIR6DLqPjnwS2c
umKFiU3xTMu0PAHNPTYtczGX7goSTyJogsNpoVdDoxSE1b4qc+1C4QHQI5ntU1H8aLUX9AtitKWK
rCm2MfYPoj2Fkv9EbSW9CsAwBnZU4FhkdQFcAcQfocH7aTSd4uoeWZUWCEGa0Xi6UUdbnNsWKtVB
0jfB3vBZmoAE9csIuoFL0f/UQjk6lGYikEB3UeTaP5wQyetFqOuFvquNxNxHcYKMKroFsNTK6NTk
z2tu8eHJmeYIUqSWjvzN4VihVKnDpE/R3jR6PABkBNarzgJSg1iuixpIdEFrsnXrWpKAfhpUznIK
IV8vvmPvC7YV8KUlg8Ra9taKsqUz08roug5i/ZQnYOPRtYvNuyo3POn2dwcD10buNkMamONl6h/q
RYuDSzwrD/rpw2Cim9cgMx+iCxed4hu9B2aHs0u5lf4we506lrVEmNVIDgXhoHS7luitu+q5KiS7
7MTB4jbz1ebSEEbsdqIozMK9h86ptKa/k0+uMiIagEq2mPlXGXothVvAIx7sHDpveNM1SAiuykS0
nvqgrBqEgqPEXJEDB3GAqrNfSImtjVqknIl1mdVbLTTFemvFvSk4edv3w4PQGwm6nK3qnZJa/HyU
IJ6FoRFHwUwlWAq28cf9VhyrbA/HhXJ7OSl7HFlT1xqVemU1Vbc188rDAcU4cYZ9vqcYGFQMUess
Qfrp0laoIcWwmvch2G1EV7V0nSaQYKPStM40pYHV8PVS+hyfcFzOmfG7sCZsksO9Q4kSOS81xPAg
S4bvANQQz1ERWXyMB5lDtDMyNLc48arvX4/7+caieUhxh1LlX12ww3HJn406kGpxO4keUuAKNPpu
j6lQUv+e9AgXFoBUEZwROpczEHtxOMhePE4YFwR7D+tVuzEqedtFar32E92w4zhCeamj81cY5EBf
v+KRCIyPSFJLpwhuDtDkxTsKAxYCmgZ5QjE4+dq1Tpv0Z9rlGP1xc56RK7awbvGQGyktXWVAFDZf
P8KRWUZ5awYDc4nMZYPDJ8DZpamhb0zbtsL8Ggb7rA6jZGF+Em90ZOGygmYtRRrUrKbFNNdMQO1X
w7iNgwIx+KaT0eGoCvVKaApDcUiF4pUXlnhEZ6L6QJ/Gv6QxuYHoR01WZHqUNMbTpa/iC3ksAEj7
Tapq26+n48i2Zh2A1IUTS6Fm2XYtauTHa7Uct2ViTGu04ut9pOSI4Qn4ltzLKIrukaapXKkskhND
f74fQOkCTZgrRCaX8CJAaCPFVxKdtaArhEB9MGFsgeSa5Yydop1Y8u8G1Ysjm8FMREjmw4tb6fCz
I7IFxkGZxm1olcpPDWZMlCNqEcGTs8tw4D9Bkl+ltXmbD8ld17SrscCRThxgsnfnrYg6YInHhuZB
NE98xLgxZgEZNrWq3feTU+fKeTrSj7KKcylJ7zx5vAoH7Y6DEYWu9MJKDWeYvk/lsKum5FycYnho
qh2lrPHK2KsYuarJfSn6a2Voz9PUszOxflH9Cm8xdIRBJCJwnXuXUtyusaIgmX728XRVA8HVysQx
m+JqwvcCtXHHHCM3qNvN0BUXFZ4sMlUMRMV6pDFV47vQDqcghUsm5Hye6KAEiOkJ82DFLj4kngVm
2qI5teW+x4C1Vawt8sTQkMDUUE3VOS0D1bqTw9J38ReS1uR2FJhyFMdPHN1HlhTa9/Rv6EmjM7Ys
A9YtZnpeNnpbdn9knFeTGltrNBsUmKRiiYfg15vn83DyzMiCSk2Mw820uCkM3AM7Cg/kGMM0XsS+
jlpRZuLINiXPX4/0ziY9XL/zSAqZDHEqydpi/aKPoAtKF06wTZt8uLD6lOS1ldLpu4Z2POLGVoGJ
SSiMcbAvYtgANJNGVGDgjCmvbAoghHGCWq+dtXWKKvCcMzh1LwuYIeZSriE3oLTAfI1SAplPJRWk
D4vNWgm6laZ70R+7O7/TpAcZBQvRptnW3ERjPamuImjoqZJ8YK329UsfWVgarD6q8rQAWFdLEErc
YxGLfWu/1Tt0CzuzyWt7aqJiqwVC+o14Wt+NLUFXXWKtVmA0hohMVf9I5SC7/vpRPt8a85MASaNe
zlGuz8foh8qBIMUFjSRp5pEUagc5TGz3PVnbqdrIOwrs8DszkEUyCaeR3EldJJOJqkyNLHfgMWNQ
VmOXu00Y44w15Nd9ir2eIMirdNJcLCSvVET1ywLvObMvt4kp7eUa1RWizW9jlj7nSWKdt2388vVM
fL4wNELemT7GnfG50o4CBXZNqtxvs1YN/Y1ZSRbWwJI0/WjSMgrXrRUqCKzSpKEvZPqnuPBHPgRB
Ej1ruhdI6y7zNWWENTJEcb+tPT1a+1PX0YQShVOw0yPZK4SZD+PMW//DB4dyEKe9NiZ7Uws93MPK
dt3muFD0XoDRBUZpPvcm4uJRSfk/t1ArUaPnCsHrdWTNKutdlW3Uup7sFIDEiX3x+dgBiDA3jSnW
QURdBqiJiiY1Kd+4rWI2RMq1doFqiAl0qYpOFG0+xzAca5TKZmEF1v6ySGR6Rahho5numxQpmbGt
uH7qNsS2dgwudIzJ779eXZ/Ho4jKuQ1IkjzjUzgi+qrYWkhJbdO+D7ZmM92pqQhSzwqj1VAqym+/
3nvpa55Lwh95iZSC6EjROEReWotl8Ty0/OYOYlHZbUdZEJC84g61nN99Q+yEZJpUAL0Rb1Hlw4Wl
EPURLEz+rhmU9tYThfZcRPrrLTFk/74VOF9OrJYjMbchGSD4iHe5qIn8D0cMcShJMEOJ95KQh7tW
jvCDitVZO8grd1GDoc3soIBMaoGVk0wQ5vdK+/r1W39esjBrZ4AtGTpq7csGdpTAtOsACGzrThbP
QsnCpi/pkdbqCv13w8r3GER7r3xQxFhGtGrXl2Metqg/UTu/0sDT2EkPq8ksMBH/zbdijYIs4Zjm
oMZ+YhH4jNh6ziwdda0jU7ZqEwx7pIBEKq7VxP3doci+/woz5oTCWFxAScuSIktW17SpoZnnTfAQ
6V38C6e/UyKtn/agDhcZ5PfcK0LdZAkRqbHoRFwpVdd+BZWzI4tap8hQOsj81meqVRknilWf1gZ7
AZAixTeKcFTlFzsC88l28nE7WgftIGCfbCBKNVZY+3FFrr+exU90h3nPAfIBaUoIBQV5MY26gZp/
5pXNhnYerqOhdKsqxXOftQ9qPFQOzsLtRp30M6QbgC4bVFjatYTjF3juV3+qMKE2+9xNGqTdvn6y
5SQQ0s3UQWJJEFmqvKQAYSBOnzQYpjNiLzzUbQHpdRzrKHeJD7SHi1PFuU8MKKZ8Pg9Ynhy3UL0W
2Slq4FGVhmazQSsQtRRl2g8xkl2ykmZ2kY/3ViVcprpwGfj9eStxpZltse/yOjtxBC+dAHgIYlpA
fLA1oWsC6Ts8nnrkIuqGKxSSgZmsBMu4LKIkx5yXcLa+bgUE/+Rsqyrxt6bz3KoT10KSXLSpsYv1
xuloFjtBLr2mQryKh3RbBMNWyFX6J8mDoFb7RhVdX69v9AHBxPdv9t+vw//x38AY42CWZ/U//4f/
f80R1UXCpVn87z8vwtcqr/Nfzf/Mv/a//+zwl/55Vbxld0319tZcPBfLf3nwi/z9v8d3n5vng/9Z
ZfRgxpv2rRpv3+o2ad4H4Unnf/n/+sP/env/K/dj8faPP17zNmvmv+aHefbH3z/a/fzHH7OoxX9/
/PN//+zyOeXX3DylcPlKCvPXH/vXb7w9180//hB06c/58BXhclJh4hihyNO//etHc710TsC5AWm/
87GzvGqCf/whaX9S4gMRY0KV5nc4leDG//2T+Y+hKDLXjHQWyR//erSDb/Tvb/ZfWZte52HW1Pzd
+Tj5d4TNHfNOBOevgXEAz7Qsw+sjiZE6zo21R/9WW0vbcCMmzuRIq3htudaJ2+h9Hy2Hg1ADpnO+
g5FeOFzeOL+lhRCNpdvf9HvB22MuEG5xl9p6ULBvQtluECf2bM0pnMyJTgQbiwzqr5f9OPocTn8I
Y0Op9aQU7xWX1qYrO7VTXmRn4lpZ+VfGiRvq2MTOdct3bRQSg6X8japI3jRLv7vBbnTwGnSmrX4d
OuW5sio2+u2HFff3Z/34GQ/Py/cXI/GmbUNVh3WmLKbV1CGOh5PHVwQ3ibQCyisPuXnz9SDz7Cy+
3cEgi9kTK7+OqCaUbl6+ws5zaPyfOPZhVh0ZA1gGnRoCCAqji3M4UkVBHqHUuJRc97Jo7cpSsZE5
3RK9gChPbSUoHG+M1/CJbcCbrJcHaXoq4VEn/i7ubz0JN9QuRXvxJ1bp2JZFKzV4k8XrjMQj0Tm4
Bw8idO8kXbuvpeZVUf3vrVp+o6KxErN9K53JXC9lgYS+5P0C7gSpu7mu5fTcqKwH6pKOP4R3qlXQ
iq6cJMTRDYHNKMgviuElyJ4j5WfTtPvGGK8lehm9Kl17Yb8OE6jSxQBZ8CzSpiscO9cBqfuEOXdf
POOmrRU3MRXYSLjXtNRN6h8axY1nGn+S/DLp9E9VydUqbPuwHMWCVv8xSdklrcZ9K1e7UMKb18y/
0R3YWPizRrPWpvFN69Qdhq6a+mZUVyNCFPmtj21SQjIKnsj1O9G20ugCMSS3TSC5Bk4LZDKPfrbl
G6m3HWPTUcSW46WyE6U/NBxS/erOwLc+4rU1FEqFcltmL0NkoXZau3T7qJZUTqU/igi6Iuntphnq
uhirl8O3Qr4OcBMWPcPt6vsA849UlN1Cid0yi1GJNrC9lp6SQHpsRfVVzApXanwc7rwncqAVgqaJ
XaT6WY01Ly68VxIyuLgD2KrSOT7S1UVxp9aWU/sXUXSfFLrppHW6GbXg1g/jjWGhcYxxSIr1t5/q
6DBC0lRkxMgSF0dDu2z2deK7An0/QZBuDAFJNku6jBD0TPxHyg+2H83QHXlvhtImFLBUMBTby5W1
r1WOGj2NceKoPQYGdLcnXFPT8KxC4mu8zsIUGZDexYrTrH9F0GUnAe3dOHAyRG0rKu25FMGEUjah
9RL392G1arLECRNMWhgSh1ynkQX80WvMI3XEwBvkcWt3QjulwY6iG66z7KoOt7MJhJHjofh9xCin
0iwnMFFk7QO3iyQ+6oMQfg+na0+5G6PiIog0t6JZFHdIiM9V97REgBcHwkjdCOb3WPtpBvJaSjA1
l7UL2VeQtAzRUxauhNh3IvOlykVHQk64E39KqbGuA/l2RH+uaLu10ZWuQX+7QdO5KW86ZSeHd/ko
7KX+usRAV0ci2YjPU1N/MEY+nJ7CZxXtbJ41oXa07FuWd2vERm3TvDOiCYj8blZWxQt6ZZVnjWJQ
RX5pivo+SWMHHq4tS4FdV6+JfIvJthNq97n1K66Vdai0bPofSXJbNwamw7cW532JzrJCwhfHa6wk
byrlugED4PU/ihHNXMnCaLyzRSNzKAZQYMvW6mwpK0JD9VPWS08nM3Lk/E4xNmn6WpudbakYxwyY
moZn+XQj52j4YTu8kZX7gXqULzxVs6xJH2LvGgByLVxR/mWE2bpNebxm2qQVKqSCf1N6+CdmFzG+
ZcSj9yB9tyZILscM6AAJP0cNwBM18FwSUat9q+srzKBsRdzr9Y+xfhtj9DLjatVi4DZSyFfZpEXm
YbGj24kS27mM50fVYu6BfrTouZq8m5KrqgKBpiUrCffeNohXEW7QoudtqkR+8xVpX6r+bYhIiaLN
E8smwn447v1VHUbI0Mt23LDIhG/leIF2mm0NjwIaY75yKdaPXfdo4jbTtL6jD9iSwli21AHZaH+t
Z89S9+w3D1N27Xm+LYS3sopWvf8LJVd41KYTWE8Ib6ysDEplcBYOtwG9sKl5GmFLZFKGfrKMUmi9
iiTvQsTFWikfKbZt5Cyxc/F6KsCf3I9MVsUzWr0E42jXtN6q7grU7L1VMvU7NO03lbeZ/AtPwY2x
N+zS/6VzlqHz6nDR7mVmsQsmBHp2EYszE56m6WYyaqdh99Z9sRInGGVDc5bLk5vjN9R32NP4ipP2
InzKpxo75b6NuDVu62kjxj9ySmDwC2ZETIbPJv6QKjwHo9siaYsZ796vexR6L0KLQ8p7NDvgCIjj
yZ5CW8W7nEWlY5rbfpNsgkIGGjdbk0YOSpcriYmusl3NGhAQ3kwqvLbAEnmDsZd7002lO6XjxsTl
yx8uWqtwJvMe0JMT9+Js2w5t9U0dtkF8M4xPuGiHDD30r7I/nnlU1SzPR2qSgw1nx8qM7FFFOWi8
Q3fdBqXTp9dU4OyMTjhcBtesrrTSwr7dc8wc8ZcidRHkXGHb46ossD6Z3VA9O2bPdlxqAJJoyNwq
3gvFJwc3XleWJY7xVxgwtoeLjYiLbX/e9NFGFqsbq3myyp8d7R2tnmUTJL5us6lE+OmM5GQ4HsAM
W3HDIH4poMRma1QpN1olu1Kd3IwTsZ8hr/MUp56YdtWIOLH1mHiXwZg6im84Y14ANu8QxA3KPdn/
bFTq2Y0ubeW03cdyiMl1uh4Va13myAHP86dZ6IEraz5oTvk12EYWyk+mtNH79BcCr6uga+6Rv1xF
JQLjkYhtXXKPnC927E8gHV/LEbvpDpVvIUP9JdiIxkUGHrKXaTzWvbFhRa30kHZE4V0WqJOBHIPB
zEauvpfDuZ7F51E77jm5eRvEfAG32pVVIQxzFxlsJvVFtNrNpOWbLnuBfeYI+sOo4ZUUl6tQknZi
SBhsPQpmQBfYMm0ck+zAkB4iPBeRkd6IQ/mAfP5FaPq/QmSSkXG3Vn7WX6EAvcV1zxVj/OHrZuRp
Y5zc058+UPpISXZd5XOmKKDbuLuhHl0g84j5ZvEdLtF89UwoLg6zBE6hnjdasEX5f75+qxu1U+87
XMQt+X6gW9UKwU2sqN/bDh4A8s1bNZu2IrI8hCz7SjYcC4eoxkKGn/BKZp0mdJQbP4jdVBVyBwsx
h3k+62PrflLEzG5Eda+m/uU0fVORpLJ1U7jxJpV1WdQPSo9XpDTucE6+4AudI1na26OBYpPi13fh
ZLx1mDl75Xgj9PkllVni0tyeJPXNbI3bZjIx7jmT+2bvN/hKe6Gj99aPRqvusqS5wffeNSiMNbG6
bcToChygU3SvXoOXlBesw0i5beToyWrR3JOn4gR45HMET6cPXiqNGxhPyL0c5j9jAujZUqIKFf3I
GRuMfbITneWFF82ciRwOsSgpdSysskBz3VU3ybV2NSc+wbW6Su48l1b2t2kVvxoX4lp2IX87p5xw
jqSX1N8oXFM+o5JDBnH4ghlZdhQYFWCjXeIo9ujgGe4oZ+E+cJMzajqrZBu7/tUp7d8Fse6vt/44
7qL0KajdBHOZcckrdjgJrKTtsO3sfq2uq5vQPZnIfk6TDt9z8SEp6lEcMBmvWw9ut8OK+EK+7vat
q6/jtX6pr8L1qTHfzWkO0z/GRCwH4pFEhrlMaOOgsZLG7OZ37FfxWbDJHvKX7luxazfmLrni6D1T
RDu/VJ1kTTy56kO7XlNIcJpLJM7WhC3XjSO46i3bKT9VV6CIsshNDx5uybyu4iLWOp2HI3Iudupq
OAte2m+9K7vBKtr8bh7MWDTVEVEEK8w2OlxkZeUZeibjByh6XEzf61PIpyOlAwZAaooSKGhdEKuH
A5jDaAqZygDCtl8Bir7D69oOd8EWeT73FHxv0WP9e+3+e7T3hsmHoohaB5PQUWLmu4oUYypyoR/5
Brt5h9CDfModHn3KMf0LFmzoOXw9l8d37IfR5w/7YfQ2yjqwFLyrT77gIlKsOtl6IIhxpo22MX5I
Dmn7vtuE6/rUmvlc+pqneSb/qygRUOY/HNrPS0WYInHeROZ+2kVu7LTr+JqEhGV6avu8m/t82j4f
Rpuf5sOLTkNKcFgyWu+MgZP/kjA5X4Urbqen4Jd2wz3tBPvgUrih4HAf2ZQZTj7DseP/4wsvqkT+
NKqJiHOsa/qTK7QP5pC6Jz7nsX0IFxQyLa0LiAWLISyxAbTRy+yNfbNL93grOapt2v2u2pzahkcX
LtxLxJoQXqeztTjszVHMZVRk5rEsG2POG2WtnWtP/spaqXa8M78RnfIxN8b1KU+pRZX+rz1DLUyk
eYl5Hq3Zw48Z4rXcq5laueWq/mVuWlrc7rAlB3+m9HCtrdsN4rXrZpVeq+fVY3CmJ2uylZvoh7n6
DyYc/IEGNRlCrLIsmKVhLljgtAiafzRus+svqqfoMbuEQL79D0qaNC3nuSaApkW1HKu06CJAt6td
4DQu+VC591cp39fYkHE0m7+hrv+/ofAHsmYfPvPcsDjoKFy+NcFblTxnP+uPTYX33/qrq2D8OYMQ
UFZH9oEwB+m6fzUVlD+BBs3xz7toGkBCdsXfPQVN+VObf8IvcofP1Mb/bSpo4p+wnQgbJNq3Johb
9XeaCtp8A/77rMNLxEI1jO4VZyvOjvCaDreHhJTpMMYV1aROGdb49poYLom3QhtHq9JKLjKptbbZ
qJr2FE+ZrecRAkU6xte9GGHckr51KRQ1Kl4mjHWctMqwVBxkoDd+VlsbP2mDNW723gpbbtMpKwpX
dXeVFN5Girpq11eltZm1ndy6Sq6lUt7hZHoRd21+lgUUR1utM9cRqGUsiISNEAlvulCH1yCuhws/
QfMGG17UYULciwazOa8UoI56JZ5NiZdvMCbCnqqRq3v0JsmkrGq21DH2QzSQfoUkMfgW2lYhdk5E
WjglU3dqyx+ZXbT8Nc1CGYw4bMmwEVXcUhUTnRHMc6+TVBJWeLiOWLyW0m3ROgNih3ZIkbQxhclR
m+ibrLUoNNWNZ4tosGzrSHm2pORCzvvHwciGE8+ns8KWXx+MrygDroAU8AlTPKpI91b9yKlvPWll
xa2m+VdeJaln7YB/ue+jlgr5cqtFjUp9sIlAWRfqZtL9u9YsMB3qa0qyHc2hqM7PtG9CWN0Uqi+f
JyaiwX4rnsdW+W0MqVo3xvy9w9baFEX8Qy/qboXq7NX7Cvi/zJ3HktzIlqZfqHENWmwDAYSO1ILc
wMgkCYcWDuHA0/cXWXdRZM/cmt6NWVkaaazMRABw93P+8wsGPWcSvkDZBjXtVrP9ogv9QLsJmXXo
quM63qdpFiNTWvcKvm0M2285Tb2xH8hegg9iTlcztyzSjaY4ndzyyXFv01WmA62zDA/0i/pGb7Nf
EJC0a+OglxO5dUlIp7gD/6FskRsnDaa9kZjFVqy04nSRa4xFdHL8fEHqap3Cv20U93+tsb8Pgj4N
eP5Yei6jE1zVHHQ1eDL8vvTq1NMnr+jgyOXkLDjJU1v4uLilxn2zVOo0GXTJlnQxONPRfyZCi9Ob
A1juvVoOJIegrdpI5lUVTm6e7Ryb+DijUt4B0+q3wFtJmWsyA0rnQTSrus5+kLsbkKsprmHyRxb4
VdFrfUTYyhTpmmFt3XX4kXrGumvG1QgbHyhOyzIvXL1iVw1JKHToieiDDm629Icgq5vrYAfLIcED
hNS4YoX73shdZlfMCOZxYlF3zaVPTUKg+vGnUFl+aUw7uxRr+gUvWnenNcNHGtRy1xJzfalvX1xG
V6SBqWxX1hZnZHqjdcI6CkbT3PfSSGNZVdizld6LcNdg7wZAgwS7VXD5GJYktZ79w4PigfyPZULR
if3mTSXHLv5n6NFs2VNpDLUFk5loBgIzQ082eewM+T2YSQ+EY93b0/QWpM1VXwxvg2IXA5bcv1B3
eaRiAUziIS9jfcYI0B6wx+l2LREf10QpuWlNwoObtXdDLW9FBCo0nHjMYHcSEJB4qupArtQa9oHW
HybLNOLCaLqdxJbmvdS705wr6xRYbr/xyNk7+EQsouMNRiKdtWffljV/kEd37suwQ52z0ZA67zNj
iPJxVaG11kWs9NnE2UZRcDbPpDPsb3EhBwEI24Irrs4c1dg2782FnXnMI+QD9a5qimvjFe+YZo9b
Xx97RmTDfrD9X1o73iB4ACsjY7CWVG4WN7Xxsei9v7W96Tuy7mzTJyuRkn7DlCy5SuQVaIrsD8sZ
9VDv5yl08JyPgiUlWND0z7m+nMjpwW0ZZHsMfBkV0umjFNb7NphGIzKcYWaGsgRRlmoD06NS7aUk
1awltyyUqMijacwr5OODIk3vwkuuYqdP97422Y/rYD02jfU9FdpzIfgXaMtvN21EzG8Qm2WpwCOk
yLe2bndRkJNEOOnEkAhVfMmIJT85rRsjSIDLoeH/2zeGG2YpvxNnXHl0EvNLYSYJaTvqZ9fLYOtp
JQs3iVwnX1GzcZlBp/nnovqymsm8YyjwU8dFDpjP241t0h3NbqV8m6DwT8a74aXGpjfBviuxnS2H
4aoz65dFQMm3RoeotjEq1fzkSu1OWNl+xMjvKXXTuNwFdT1+gTrYHiyi+ciZJaSvIuWRTEs2jKDd
EXYS6gOS/iEYGEzZQ3rqdO25GRxr18yUx+XkWts0m/Trwv4Vpol+mD2mD4ZDYmPH+C0vBdCZj/Cx
yZIf5Vie4X3qOx9L6mKwzu4Ac6AVxTsV7BU4ZpNkAbMprIzz6UDRYz6NTjeGMvBE6PiMaRfr3i9L
NOVmwxxN60OEoOOpTpjPSIJZp2djFANjreR9dacPFGRZPGCdWE/uTiknZch8KAdiGEHRJkRSm9by
ibSZrRq/pOKUBI3YE7l0Pwa1CwRrRKNGylzbdvUp+0VYaHvAGP0VKnpsl36xV3X5MdrBW7EkURow
CXGsY718wy+xCYlfe9Zkfy3JUfqH9vuPeTvUEjQKNGt4uUFtC7Bf+v24QB4Il9pZ6D1RB54wGA8n
CLRH/Jfh08sgIPwxeB7XrjoNRcMEfplZIl5w0WoIsGPrcq526QU/DuNo2/pDWbfyJDJYuGI6L0NG
fOq6oz6aTgUZbxsjaU3yfQr/VFrpVyeQ6ppTe22pIY2LlaMKMdPARPdvO8ehnJxj26WHrK/MRzSZ
weAhk7B1EvlWpvI008FuUN0+YNfeCP/MqP7n6CCi+s8nqnErVv9+onKLoNtjlgVbDk7On10Ptu4Y
V2FAEiaCHTfgeVvt0KMHYK8jG3sg04hTacxNtSeoaxb2xKCgWeOU5RzL7Jyr8ftgOt/WrLmamp+E
GcGJW68y/wF6/YPd8vksuUxspTjDwaX+1HIpSyNP1TNFqD8kvddFBX6qz4bJCVM2axqOdT6fbRIJ
pYZX7lzNTdRM//A+fRpL/H6zqErx8aJYZjNnUPP7+wTjNjW1cSaeE8LaoIrp1Cb2rgkWeSJEXly9
5iEpipf6Rgg//VU9dGwwW6dNizsI8gurW3Mi/G2dk4a532bISeWcenvcfBZ1C/aqe4IU7+oEH6K0
mpOwKJpg19RBsmmF0DDX4cvnn3jj5c5JioteOfoRM0b9OA2zfmzVSksx6dlWn6yu3uTqDimJdjRF
HmJ8L+8sKkqy5LohWlJGVwH1Q+vdldzAoyMzSHkkrJKnFezmdLrDLGLrWKN4Woc2HBfN3/3D+wdx
9c83EK+9W7lPOAg6A8hfv9/UfsY2LNN6bsbqfq+G6TbGrWIyREm4b+pHC/PBzUQ3MlhaPIykVxI+
BzRhFG8dwYq8tx5xI9XFm4/riu1bV1E+aMTo3mQcO1+JB5WUe5VPr7Ak9dBrxTfMx+FB+8+JE3pG
FrzYwsGYt8LfS5U+4eHe4+oHdVgs88SECh9bZytKBOy+1uJ0UhAevtpE1I3ON7c3Kbqm1Idean60
njGGHdSwTTPlx2UOGF+XaR9zNIfo4w3GbMGx0bIycnc5hjCbtCi2ruywt55dLSQ7j6mJLbduxbnC
NCjWcvGKBOdOVdlxqqx362YsYpaRSYx6hwahLWr75I117CeZ3CSu8hjH9x9iGq2dXTCV0nojhBvb
b1xT0coFjGV5ApHrcXw0RGtQ0ppP2HfsltTB4oykh2bmmCR7hnveWtOx0na9p2snP5C/pDtOm3zM
wOGlPFeoc8kAFcG2N/IiTMqZx+M42VbacgnNbhK7URfvag5oIWrGp8rZOORaIXfU8i1mWeXWLejt
mLhJ05qiNZArfek0Rn1dh4JEBsh01bVhOincxNgTh8XwH2Lo6v8oDfmB7KkLVefZx2Yg0jp5dXNN
bRDsmNs0uYe0GFbm4jLoD6bdaKDNaJovXKQXOjZi0+BDOvXexVLt3qPcIn7U4Qp4fHivZxGxmXs8
u4qje6luTIBAOk4EnL2ZpPeguU65FZn1UAajAUkkD46W0A5mIWHAvWqL9XVMS5tUEHURlvo6O9Lg
LB2unCKPPIbvnEpwaYIgWhM7v/f6dQnLsq4iVcPbSUH11NSRN5vYTParpn2w/fJ7Q9xH3Cru41ol
8xYjzG+JV+84SXapC81GBhLtIg+ksav2EizDpdT0dGNCR+RUg4RfGet+qtK7dXQOniwl7XNTnrEN
eNL99rkp7f5t7Nc3XGPDlQTTjb/46XOXy0NDaGOUVVMX6rdpc4EzalhW/kVDA8g2KJ2IoswP1ubY
jI/VzV2kgM0aBgoWknXuhEouVXnttAhX+Z9T4KWUKxkQ5uR/HcAfmEl2wwYqx2pVy6FUHl1ROcht
2r6S8MSyKvO3AfVEBEQIpYjlEa79TVYf2CcrYKTpLPKSaiLmhEc6MkJVyWfDOtXA0VvTvb9FFz3a
idvixmpGc635j6lvXldaua2Z/bC6pDzVsu6iFMeikAKxz4eNudD7ioV8ZkyRd1bqw/2aOhXr2XzG
oXxLnPa8Qdlyb+Yuk96gwNfbmDo9HmePHJLMu5tnAtOxw36uW7gXdS0Q5wGeENvUh8h9HHhkBJob
5rbIScOtErzZqvaXroEWEB1p8ioO7YNbelFZOO2hk52IA3N6bimRSNd+V8v8rBo9OEmfqOfKpC/t
zOPaaV1MZku1tf3suM7ySeRUwhhOa/PaxlYwf69bv9mONttkv36fVl/b6NSvm7EoH0T1VSxqN/Z9
GvZrxVg7vdlili6SZZtsBPKh81R+68oy3bX02lU6vxva0p39viV7fCRzB7aCXljOpphp8GyOoNAp
hy6CRFBv4Csx3Wm6ZlN1rTqZVUYMMWTvEHmnirVitrdp31whd2WbUiHxm2kQhTm+ohuKKn2O16VM
LuPgXJIlHai9iXQE6UvDosIvIXEzua2R8208D2iizyGRX1XMwdXBXiMCGmYHqdj5fiFlh52bJS+n
uKhg1NHQZ1Rf/p1G2MeGoptb7S9QkaY0uD3VEJzygS2p2CL8/AZwfOKg4NuwQdzOfa1veOZlSDo5
vN4KQ289FSyadD1OgRsqPG8g1qAe03EaDLWezsG1B9qi4OTr7cUJxq9kZPNpZfDkMkXZiDR4xZMf
snvan5/pypYrJxVmAXcYtWGoR1pQlDXOTSWYPqwDrCtSe8TWc9J9oLSLu7ZocdE3OaBC5IWNkdH0
wBooxsrJ145KOs9Vln+kpWKbdxYr7lMtwtWGFmTwrYOvmmiQxA0GJSlKVauLY7YWv9zZWy+3PPhN
OjXVbj7OQZc+opVBB9xpdAYE09JSm7u1mvpNNVQGUwMyc6a+OfhTtbOG8ZRK/Z3DfutIrJA0Qz0Z
nfs0GQZ0t7Wlf9LSneOMCgRk7qLEF3QEYqCLb58Kc7LpGzhXcww/9oXbvOodnWBLfW68OSvs6rKj
0+6nb7go4ImBniFOMV4Ms64xqKWNq56iv8+1KjZpELMZHHTU2jRKhkmj4NU/NCQicTW6z4gowMQQ
HF+1McaIvdk2JeYpfQFoNkO/Cdes+wIlsCak23ywVPAyRy4Mo4r98CDEcvZa1g12WgSfpR1D8r6B
FKXMfCt3Xu6dUCxnYY9Y+rBOSHOFdudquNK13SqPU+/6+86RITZDy2mA5+h6WvuAVOSHkfFrcDo7
CDWRkVvbKyZDSzQy3gwxXPxaYV4Soq2/n7Uy342++aUHSkmL8pq0NoGRC/hckS7lRqwGiQ69f5l8
t9sPjcDmWk/egw81+T/ZAMaNMy0/Pf+XuZr+fgwAeoegD00fcfWauYSmFDCfxBqczKT6wFeugyUc
K5GbW2KEepTofR+VVsVgvHe/J5PKQl4Afzu4PnalmADu4djcOuDiW5WNHxP6nIsP+3la+/vAbcpI
72qO8ao+AOlaZ8TMY9g7O8CBn00y6UiUh2qPD+m0ZYTDO4csdTUXO2LHPQVVBnpp+PNxSnD0Mfr+
TjTOyRtKwnDpOvPS0B78fjl3yo4m6H23XmwNrSR/9fVXNZbWRe/Z66y+HCJXE2G+dsapAZE+ubni
3qnzkhVxXw/DHhuDBi6etLkt+vxEBlrPkZGtcYvdAJ6U83M9AJn6qYwbD1u3GhQdq472XNl1xhpg
ko9GrgU01ecXTdYTMvpFIn5eko23PDGG72/d2GGlOI9HF7TVBzoIhakuhqwuOSDAg7C6t1HLgzs4
Qf4o77Gm/G4IiXu5lFEmNRhoRnUCc7wfrc4PVd42rMSjb8x2GLhlEzKxfRVLTGUapDqKgc7zwrmG
/FcJeysw8IdX6MYYDKmtmTJb8L2BgrWEp+ubC8qREhOzIX21gIc2Xu1iXrc0v3Iz74+2tWNf1/mO
9W0lK5V8RHy5Wv+u8wQ9duObm0o1YEErOFfp3wWztZ7GjpVjYHPQSJmFeZ/ei3lGiJS5+7xcnK3Z
GROuicGr04u9gSLgzHZTnFQHde/2N0gNyVmREkFwT0l9RRbfSdoq29Zaa4axnvR+1KiKe7owhyHm
CU7v8N1we4OAXOxsRdlm+6a1FiC8/quaPbICxmk9zFIuR4vRCMV7e86l5J5oqX50Kp0Xy0ig9AXG
c2BJUrQIwwUG3hZ6CrHcxR1/bD37kqmo9Txtx8T+XQylcym6WDlVcMiXMh409XUyxfTspulDoR5S
z3oypHYAcILoomFiJjrp3NteEX8Sy0bHCyetUjsInA6cU/uLWywHxOxtTP52GTLVfdaL+oe+ipXN
r/xmuWLYp7eRClBIlnOkEO8Rjp6lHkdsduOpaJyHeglCPIaGGxez3jFsoLFRnRZiv8jgNeIbzCeD
xisTYCOqvnYtIombtvcQFK2KhJdGUx3kIdlrEO/ghh4SfWg2uTnLu0aBcnKO/rTzaw9h95LqVFBD
qeSF1Lx4HZw3PcjNY6b7D23q1ve+NyahWbbHz0twFud1qIV7sIGpmMn427KNbGMWd0XNK6OsrDkN
C5SzABx8tBGEGeNrOi5MQprsNC92rAzjlxY0L0HtkMNcW9QAQ56enUIWeAOa5ffKE8W5kFW/yRLb
jcnK2yijlxfOZbihDtr/fFDunSYAkYm+ZbIjHwmiN6/1nDy69lTtTbFO+79+YLASWKukNzISAiPA
ciseycPcA7P1J3fSzV1ndQ+Dj7ShcfvnYkWpUKWdd0pr9k2Pu777nBss46Uty/KawzGVQkyHtFza
XVdqFtz55i0pdeh1+viR6eKbQ6aWXL7WiRz3QVDsiz5Jj0kd6OdBY+NNOdsXI71DkivOi164YdP4
KAwqzT19filM5BkLZMl4YYx4QQj+gsrA24oaqxKxaJfag+GICRRFUa4XcYcq/CrKGxQpwVKVatPQ
SY36UYztW7JU9clQzDb52Nqu1JbvTjPXRzzijHtdaHDkSTtK2o5GMXDH+2SQwLFJYuwSaAfXUZ/s
3SzgutY5e41HqbUDr2Q6ZukFmciQFW01HCjjumdzWEJK8TsbM7mjXvJ0+9p6UW0bN3jhbW27GaJM
0LoZWmWcREN1mWrOxq+YmJnuY12I5wKlZoSOwd/2Dnj/wgAMLwxrJtGvXDW5Y6f8pa/LeTBJuB/N
Qd3NHhXoCIRocspL8v80km13smjOQ+GOzzh/bldXZicNx4aTBLNKsaTZGpnI9gmc6FOfoh/AzcqK
asw3dl1lG69NQve5Wo26yU8wx8nkeDXL/jWw5vK+lJ18Vet+nazq7fYhalNT93CLtsPUe8/rtGaH
pVWP3W0+UDptFlpwMWPlOfCOYLKcezGcuwnwJKfP2axAnpsKl8JIpmxaqV791K3XWXjqnIY8gmUL
KBpEnxi7KQfGAzgHbaCLtdsZohxE9Wqr1uGa23kTFpkAxh8E6TmaB998qelfylFGfrXSJSXlzptW
b7saCT4X5MFiqd6CF3uR57f+NkP6FEkTpvH4yDqDDt8I+Bbp0gYRHFWGF7VxkSCC22LtWPjWpbd8
dWxWXphWd899Mx9p9uoL7Wyb2WyrgVlE7VCr50XCQ8Aa+2wTQB9qlc8CsooC1UAwH0avu3iOFtzX
ti5DjOZlnFOhDMGiX3KygzgR/TEevG68iMCknx4nytxhoEqctbfODvJDnpQM50BNlwEfQ5xqy7uE
zQuwKonpg+xj1QAMTYjUY9ksN7ZgJW5qnjG7pvn6axaiDF18srcwuH8JU7j7KTGvRhmwhaeJEabe
MCIXIbhS7yeIkJVNSps1p1tWxmHNWuvFGoYzKUxd3K38/KYM9HfiJNmvDCyGpqx5DLyGk9kygdFM
o4pvWYC2nSW7FtthhDJsfqR7bxAqL9+G2qAHTHmrXb26WsSuIX4Q9Ssg9LhNcv+9Z1R1ICliPGCE
FcD07vRtZ9v9Xl/zuB1W9Vb2+P8Os5tttaWt9nVbFvfBJGmRJhXPabN8la1/yYpFPVsTvYgz2lHX
5f6hTUx5lqbZchQd7d7UnvXOom1b9C/6YltR1hdHvWYCN7UIVax0JsOpe2WCZUQzt5fN3PuuZfOx
c5tsl7TgepVH8dH2Q7YLpuFLmibE/lqs8Fav+Clex1kYzDKe2ORhwqMBcJb6xbPz4QD1FuAxZRqH
69sQMY86J83UnFb9pR1RiDnzQjNnvFWp/ljwAQJhWICC6Yi9mHfAY1wLlQqC0PNKFAGGHWtNTTKt
6mEj4LG2ostRPfOHDGQsaiilb+dxH6hdrYQbDjdWPgK7zzd+CJKSwc2CWtR0boj39GYn9XQuugob
Fhihm0Hzq43hMWHtKy+PewXOlS3jJllq2rtpdqIBCGBwpmw3wweJZ71p46FpbUDzbroOZXc3d/58
6uzuAzWcFEVwMFdOQR2a8f5zESqiwTc8E0EWLZel1hgGhrtZCu8ds6UK4kqtH9ajvvaP0uXvbG3T
veE138cleElbhp6zIBKHn3AWRqkBwN7Az27e6/jRaTWDKjpGFBP+WcxbNMM2ABJMWzU2H5NHFzXW
mTjhhTgXc7ZrbriNj7jLrrRzW6xU+lh/h+w0CCHGAXHSzPZNIG6oObXPkhnQnzE+c6eVeXngn/2S
kEXHSsdrOkBe/xw3KiwHKY/MHehXc7IUIdUCL+s4qdSxNrGVrFrZ7m0JKgtEXSKLut2xZD6hn2+j
ZOr5XxMf2W3D0/ZxKzQAigAex2G3uL/IS7APTm0gkzNFf7Y9nk5bv7ejbtzJQDxMjS3ixZUHPJjX
Q6pQz40jWEmnlmlTORfNaL0LPipfQOISjnYIHWHXIptrRpFe5rmQSCzHLkRAGOa3t2/13mvX6u8G
L+0iq36pzcwitSG5ugsrCFulqAZ0Os17y6iW7ezQKS23+ek8f9VuL3qv1Vh3131MlrAKOy+4Ty00
oMpi4Jo5gXqktizi2kiWc5VeOJHpb1c4kQ7Jb7cE5ku+qok5OdHzejfZcePCNuntB80qzkz7e0Rf
Y7YblTFGjr+sO1tnaDmCfPTBY65zAZm1hrrbGMeiQ3Cx9lMaTmaGvemYXYbZNneeQIVaGd4hGYbj
0tMHr1kNJENYE2NfHyAIcMHSLgBPDWvVaShata/dbaat7Po1EwlpPl1P8UTyajy2pYNiwUm2q6yJ
4bzNRAc9OI5zH/B6CbB7DO02olp+jA1ErKpHKWkjiaKBH8nUZvNIoI7zFIIPG3uLk9VeBr81D+2k
feB2DItgeFma1H0ka/IFilJ3JflW2ygdOciS2zRHPcQZs3NiQZMVLiVujZmT1w9DB7Us92Hr9Gy4
WuLGk1AmXBTxIrO2BsKCGjEuxrtdrLvA70g3LSz/1DbK3Iige6HccNMFUBgoJnLUF0suzWXi98jC
AfPTm12j+/fVTXc5z73FHmjPsaUVxeXzS6rr1RZs0WCGnvPi5O4JhsC7ZBB36TFWz055UiDZXce4
v6mKkee8G3Mxhq7vS2A354O4aIjxROcNo0kRwchus0BG2Aca2uZuoj6E60Ax45s0meZXe5yPyyjX
iyaspyxxzT3BifMm45N6866mX11DXM2xINXQ3K5c8ezxrrAwoN6YzRLryrtwQj7hLCh5Z0b/YMzW
cnX07pst82W7jgbRhMI4VYmaw7yR+0SnHXVac9gMi6hOyYRTszOYVy91+Q1rBt1fDHmEuXSFfXcb
Okm/vieF+QBN/tLWFarUwR1wnu9/2j2ZBj2MXQw2+mAPM+jDSa2FPjf/burNIYcvEYl1CK4FNIkS
l3xsL74UWvlKT+pvkiKw6cnCgDzzY4vdaVa4SFlmO8GBDKJIlwcyniuBuJZz9t2y2NttS3urnPV5
KdF6GY5azsYEIFLz22DRGc9Pc5u220TJg9WneZgrrd7W660gzqZjD3p6qYYNs+tyXzWTH/aTK3cq
+ZUgRX9ZzfVH2WQ2aDcwhe8zY039eJVzigLN3hvk4WzYSgYoNLA1rQjx53Ss6246TiOWnjWM3q0R
/FgCH6IHldB2aFV+SW2zxaK/e+7WgQrRdnl3nPnNaBDZVrY6lGuOojer5JZEjqcFKuIFyvUUNqp3
nmxHm2MBK3Hb4Zc2F+7TKrL3IbXSOPVRRmbc9+2JW1bj5tTiXkWlm/iobwVK04IzsFdy31u6Oioh
X3qiwXei8dfTaj0hYdURSvXjrlva9DSTBcEOx1pDIwgKx8SiyxCetZAn77vBX+g11dvomHfltLym
ErmZT+krhtfRzK7D6gAPeiry5uIxy7R1g/1oHa7AcRt/n3t2AUVQLOE0f6tbSoXO4BxxZ2iZQ/3Y
gmRtpzmAc5xh+2crJPFgbl/xr2HKJmnabAs4xlMJ0WvdB8BfaNTOXdJSzXjeifSq7zUvR3i7mJzi
LihtTl+r4ipbfwPb+6mykqd+cEmP7xGooe7yR0tdurF+q0rvTq222kEvVeEognZvjiuh8FmCn3ej
vyx21j+Z1ngd4Rw6typXXsZmbMPCbXsIol6xT1BQRza7I9QqiFOI436V3VTGlcDwp0/Gw0gUCz1c
ck37gXhhIPx5TjGsGtaPtkKcVw8AjFKk1ykD7hG6cY81w9dmBihs3ZNeeN+GzHmvxaGbC38nFMyL
oZuWS+fqV7yDGVyQOnOQy0fqMm3Iq+bFnmiounp6COY0PZT+dMUpZWtSc8RZbUEjEvhXtMt2MG/t
yfR6U7yNDiXfDCmHmMqnqk/eXWn6XFbAXH3OPrQhffIAhzZd4dfxkBFb6633jW4znB0tDH0bixoL
2EgRQh06OucyCLKIpSQolLoXQcTMvtgktfcAfhv2vnWvdZwFVJM34TVra/XbsE0bP2RGSw1C07uY
IDF8wMQHvdH8Z4mT6c1ipElPAtbbf/GHZqaLIXC2qr9AErxH/lJvUpcRZmPsZkcdJpZuIK+yyi7y
cedbM1wnRPy1OopUJGhR1Bm/5Zvk3Lhbp+WbWRhvWWMTkim2rT+eh8o86OsvW8hdoeXP1lo8d6k+
h/+l2yCkXeXSWqcegzww47Z1nwKrOc5l/pwzKDRLh6j3tf6La/i/ItI/NxX//Wm285tJz/+bec/u
Z3PzvZF//qj/D317bvrG/7tvD2/ujWL/d4b97Rv+Ithbxr8cuvWbKRSsHyRCcDL+cu0xgn85Ovxa
tmzsUyGmwsb4N8He0/+Fj7R+C8z2bnT6Gyv/3649TvAv33AwR3M9zAOh6Lj/G4L9H36MEOxNhHjY
BGNUZfj4Kf+hssxH01C5bYuo6nP70Dn+ve3AujQKDa6As7wNBsBBT1K5pncvuYYLQoKsOe5SXBSy
UdZRgqP/ZtRc6x8Upn+Ywd+u7JY5Q/QMQWWmwd9/56qMCuypB2GOEh22zDCrBxrlu0pjoUlEoUje
TsrK48TiIHCC5qtBL5wng3fANxXgK9COFjOouVOXsk3BmsvklzfpyaWxvGLDVHIIP3lA+igRtcu+
jU2rB9ZmQTYYtd3/7YX4P7CpP1M4/k5n4tN4huU6WDDiqkNuxu+fxlXaOPV6k0V+i3uFtDGASxBF
O9qL7rTrm+XBiXOluF+lwfSrx78hrKZSe6qyZAgTo9qSXJWc+tuXOrA+1gp6kNYO3p1hE7OMeOAx
GRIQLHvothq91b097irdmihj5Qe8XfdlXs617a9bX4PqNk/siHlA5ez6jAb8MdVxal5FhPlTvTPa
FoVewQjrP9+FP/SIn88Unzhkw1CVDV13rN/vQtamNrTHII/6BN9kwXjok3JfG71zagJJkalXwU5Z
nXOaPQkI6WoPnp9l16Wp2n+i4/2uMPv3xeBrg4gF4iLGhr9fjJ/hZlg0OQiWvaj7zxfKSZ36Pqj6
KJ9FcrLrCocDJ1QJbSW+PLAENSKG/vM9+Z/sbRP3bJQ2N449rMBPztbf5HyJIxR9cFdEtteCqOCa
sRlXoUKZkRamT/M50PTlYHXQmlVrxdhO7bW5fm6xBcINtXhcbC1/1Ax8oSfrR12u2W6xg+RkaIBo
HqnyOwB8/ExBD4YMArrDcnWn4atwtW9kpbhbmmeozUi8Nwtk552e9x9+Vq+nYs0fvbyutw2N5gt4
+r2T60//+cP/IfK+PQO2RSQ+9s22zGM7/P0ZWK0OQ0jdPrwcyasJ/puzM1uOG8m27Be5GeCYX2Oe
yOAsUi+wZErCPDvGr+8F5H1Ikdni7S6zoqlYWSoEAnD3c87ea/v9yTHzo9Zl2WPN1dGSsJKX2u13
WgZM3HcC69AXxuMwaJiUPSymY+jPxI3Wu8WYSRCwLBX6suYiAze+VZVXf6Gic+dn9Pc3mZVZ13DK
4d2FnfbBF0HOeTxkkxFSUdvaLhi9fCtIdd3BGLGPRdH9tJOBUaNIXkihG/djTNZderadKbmQ5+dt
eCI5rlCWXvvB/Yb+xb2CDzmnY5ZcNHeiySuF/gRM+lWOabbzRk8yzUyAi2K0WBGHnhyMuEegHvkp
FLB5NkBLZjojydhzfp/V/YW592Uw3Q0n8LXZXWwMRw436UGkHk+z0yPk6PxjiqZvL4yfadNZ565t
md5igQALFDTXlCV/paQ27rKGkoDJC648XTEB68p9A4aJsZDdb+OGlohuNfdq/v+ZTENfSW7GWZ9i
JhGMLhjo0jsPhNi0ibFJs8D8JbqaFEbm/rb1yvQ34Cjr71M/ry4RI+mE+7RPe9O62H6BBtYdzo5N
Nwo5AB+58DzeVPwiFxOj1Rerk/F5QSC7AfAj1jUYXbyVvz+MVQVqyvQ1VP0duCRDp0ORKP3gj4zz
hgRnpNWL4lJi1CJC4rRcluNzRqV0AsNF/zMupmKPXnGLfzx6UDKj8ilMppjD95YJGxCKalinhPbd
F5wVZRnmhKmJcvYThKugnKpf9FdTiaxd6iXQJ+v7n1+3JYH947NraeiPgVPaWL8+7EKVhqtAC1S4
TX2bDUefHJRBWZXfye5dSyQQmc4i9xtdT+/V3TaNywqA2CYtCnVw4O+jr3Fx4w6KB7EcHQZ1nfY+
L/crBpksW7Hx+I9/QY20u+HDM5xN6cbPu5UbyXumuJss7LInr8uS65TCk0kSMR2sMaF32QDgh5Cu
7eklPv35k5vzd/fxk3Nggio7/xsZ9u/fbZG4ZSTtmEU0dcLdQPQhviYv3HOYIEDTi+5CvZFrn7zg
rXaiUizuR1Vfc9mi0u2aixGH2YXGBI4TNHtnrpd+lWkO66AuEOEQ1YQSh0EWjlc0WKIkvhx9NvZF
l0oCOZfPMO/aBOMTw7BH5ar3sXUE1o5UXyWh2RxcSGgF/jsg5tnOdpgZarYd0qz3CTNgXHuw55cg
ZXHb0yfYZgIHwZ/v0Adb+bwUswDDl8eMPGv4Pz79IQTlIo7qYMtx1DuR3U7DbarGHRPYfO3ARj/n
hXK3ThW9BjXRLRJ5zI4m2HTBsLNPmjq81kIPr30c303bipPvcyHzbRJxNzTOcGecJ/G5yb5yMf7n
hTtomfFAYWL8HDqpN/6Q6bMzibn/BqZetE4C745eUXwNCqDphuh/SA8xZYkWI1TomQnqinPGCJnA
Lcjz+EzB+ZDW2dFNpqvIQnvfzjs9X+5jejNIUoX+fLOXWIEPj+OcNzyDgNFWzof43zz8YnBgulca
/fHmJOOsJ9rsVbmNuQpRKWxdastLmhOKM6GJeASEtwqbYzDSZqY952z9IX2yaY7FzJceVOj8HPB2
HpbRcTVNLJ3ez87tg6uaf5j+oRh0DsveY+5S201MuPvUUBe4eOWhNn33lswjwTIct3PvOtwTr7Id
XZRY5GXW+74YL2HGpiNr++LYtjoNbHlu/WW41gcvPE8gp30JMpeeJexJSPi/35Sq9KzMmFx/Y0T5
sK6zxNhqUVtt2IsPVu/650y9JIVvncPOcXeu2742TexBG5yHleEN6nHEoA4C0jpnctIP3bqSGsmR
ZXinYsEclCKlapEiBXpzzcL8J2M264sQ68/fLCY8+PEUexxyjU++BW8eP45+P0HzMkjKMAqyqPxA
XYKofRiNObRmpAtS9rxOOH05q4fyxhOcfOvkvkNMXHqZfrR9upNKFM6BjWpWKCCrj6QVPwGH+RGQ
8rmfBpFtW9WoU88DwAQyd/eNZUePrebsAwt2ZRpIgxwWpz9KgenBFZDlm1ZW215ab8yCfuSSss5M
O0ZQTt7Ryg/RdciiQv9h/8K+YD07X0E6zI8WGI2ca555k7MuJbFufjjvYd1LRzdvOQVVlVyHfs3c
P6EhV4/Jg173xQFporYxSgmrMzZ9zi/86DXzrwHe0L4ci/FYh11wYw44wEozMXfIA+UupWu4xtH9
zfcRKU2jLgnuxjs46Oa1R/OBPbDEAjDF0SbqJg7AZsP80yWGvuLgCS9Q1Icwbs5JPOCsafz9qOke
e1dBcx85EkPLG9qUXJMZpy9YG/5RaEQiu7N7LnUqRmPLnXxiH/fuXD1X6xBr6vbPi8Yn/xC3jogM
IruI7Gb3/siKkF0vzcZIrE2i28OdnPSCL47xuorMY9TlL/Zcr0yIxTgpuZSMwdRqB6/SXkOfT5+Q
U/c97mi3lYRRygyNtfSh6qjM/aJ0/1zscqEuKVRwZ0ilhEH9+4us5+nIcAkVGX4tnq6eufaBIIf6
wtt/6NncNVccwlYlr7lIsGLR350UEtOAWSAOzWtut+PeVWn4VoXewRF681THvn4Tdcpa2fPvTRmK
teqS+MxZf5eHSbUZzMa6RIP9l4ht4lVi+zlpq+zC2AIE5qCsHeL8YVdPcxnBGPIxEPKUs0CsUeLY
1zyJ7K8KzE+Vgk2xDwrBNl1KG763328DkiGeS0IXNlBHN83o/Z0pN6JR7fXrqI1d1Ak+tZ7PEZiv
PH+MY1K8O/xNqLZu/xcdlQ9sKdZX2lA2dZZklZVkon2wVKEMsIyBxXTjaUNQrqNQMzYy9F1kp8jy
dCZvKBb8HNop3RBt8Mrj5Bvp1ohtdSBQa8Ixb2hflFOLj+u3ndCWrJUW8BP4R2jYPpRTfZiOusGT
zVgQL1xhBepKd3Ni1m34QM+8+j4urG67vHllbOLY7yyAhIwDNZ9Mh0aq/Bg0ybgPGXoiY8jDGwOA
rIyq8sxMr79x2oMpMOX/+WX8ALGab6bUOQSRbWlZDtXCh+ses55MywgpropT7DWYn9Z4DKvLslBp
jcR04GjxNlZtcWfRa2lXQ9kVt0FSrF2fLaDoB5sFUCB0bPRT6efY1GIQxa4wTpNl96hdiuMcrRQH
3HkLmfpJlma2XfYsLO9UnZwfMJ414Xrolb4PPefOby0Meej3aCY4D3/+xHwtPK8fvir2s3l784Dc
86F/f55F1iYcBGwNwu5KGfH0AGIQZb/qAGD0guhZ5tPf49R4ZcWdHoI02SzFgM2ug2orjG4Hv946
KgxvhCVxgFRTsmHRHq+9uc/ZxJbqTkdXZntpcbByzXiOkQJturw+2aWd+lQYEmtAXn4rKcGPymZf
I3MvfVm6SCzEUY5C10/cd7rs45EZTYgGgvPyXFutaGpNKzPpq2NQGdnTUPL3zeDLgCDCW9wHAKJc
Js6rRkeOXAZ9QgnqBnvfS0lxinsq887LoKCm9ljtKBHqSxM23zHPOYR/cGwffexexINGT9jf05cE
pii2IoWQJ5P+0Q2j5uLGEDBtTqPoUN+IOSqQA5gMVoy6WNsksuwZ6hX7sZ++YVQGeeuN4Cpd+24q
nGPOMQInHGDSKrkxDLSKgop8N7RucqzgPCe6w27eqx2Zdt66xhedTfpw0Csq9jmDZB1moXajWfmN
mlG9ZcUosvIsekeOj+yZ3y/VXJ62GZKejvUUPgYW/atwzVv0bC6wJ6X2TSTPDBa/yVp/qef3y6js
1T83rm6QLfzzx8rtYhK5p/oSdNjlwtigHamDlI7K9mg73RvzqOxW1Il3gK/QH3M8Mk1nsnFZaFrX
pp821zjBZMakP1lZSZdcAH0D1I0MfxMlDsfYgDyLlIoRGGo+TvXeSwIY0CW6Czkgtphsoi3bZoz2
RtXv8sbPz8Fo5Hv6J9jP5srTWBKWrCh6x471Qgf6unQrbDJCd5E3NddWpAeAudOu5py5Mcyo/DZE
RHGOzTvZdMU3er0I96LIWolq0EdkitlTa03aNWqn56LBiEQqLEJIVQRrd5CgiluFGqIeXlxV1zf4
9uoTzf8T2ALzVk6pdQxEHWGqyn7afTE8qFgl52huwaX+g0mbhASyZls32po48/wuJYx7BZLUWPdJ
h2y+NZO1PsjnXtFNgFfc0++V30JHau+Nb3zTgsjBPzt5l+VPqlO/etNB9ffnZeIzsseeU2kNfZ51
mLTvPuwyWGRStxgjnfsLklJMpo9KI2iPY2dB0LTR+AS8wFKE4rz8lyO2EC3p3TfPqg+jZqRvuvXw
z8EBtat2sDLLO40lcDUtVQ9Inv7W2hEcuNU3h7JkHdGSSj0tz27wbJrYupitm+chsd1t6ozmpsVh
e8hHJN2eny2ujvxC+tOA4mdk1DaPIHaxlhkPVeOjaQa/8z5lI+7CwHqirV8eXH94bO0Bo45CJYc/
eO1bo3wJMqTNDvok8lwwrChdvBhy9DbK9HdpRlBs2tYjWnRkon++xZ+HNsD5mYqgtWUX/HyKLnB1
mkIbwBzUBnbTDHhovWtbj56LrbuItaAF4342eAnEa9FQLnh4uPZsSmuRCO/kGkLsjLH4n/Egs73/
SwbEfHz/sEPMMw6NHiZDJc4Yv+8Qdh9INxtSWC29SZDj/IV1Ivyllje7tPNjnJTj92DwN8yJxztJ
qd6PTvlmK22nYVo6TlPPE+kGdDrH1NUuAz7rVbI0q/58D//r3DHH35Jh7hHW/qntbkaJ4WCRMrFl
j2Q9VtraMIL3qbHzc5mWeMeqOn/I8r44+haWi9bU020N4SHMEV2ndv+ohaN11obYvcoGSkeWRocp
wQxlKZem6aA9CVP99eeLXtoCH+4vMkZeL1IgyFldZgn/mhUgtgodPUnNjY+ld2n8T6I4GNRsUahY
tl20Rri4Tgq1x8YS9i+z1IZbKDzrkifEzzjvJREu86qKbr+4tP/46nkgseqTX7eU8b9/9WTI0FzU
afIu272RvuaN2Z9d+AVwkK3+9WF0Q3dVurZxnyW+ZDn1jFMfM+6h8Y0xLMuKneYm+m2E8OJUprK4
dTnufXGV/3GEIQ+CdFRnPsQQOfj7VZoFAjjlS8lQwyiOqtLQOWZZvsZASQc9Aki/fOVF6DqPVe6f
rUjeTERvRPzmPVADHpCQqWJL/Oy6a936ixJvifT88AUz9pWmw5cLUOPjET2gDU7yoilRTNScP+ZX
m0RspAFuO8tgthg6/1nRxaA8PN6x2JS13SEtTtVjxhYWCBzhQvZ0d9M0/F7EwQ3ZKdPJrMzh7i3I
1AiTPVVkZZMx5yX+d0kC7QP5cF+cj+Xn4geEIIOtufohY+ZjHEyexUUVIdHadHPbxXX6Le7X7sgv
X8MiL1YdnaZ10+hq487Nh8Khk6MRUlS5DttdpB2FO7zoUVnhwyTVQFnaOg0qsIx4DgWCPCAp3q7J
x/uwdL9iX/3H4mAYoAlJsiGs0JRLaui/3rOYRmZtz3GQEytB0fvtYWzjCwAJb226cbvF+oESMVZy
HUV5ucp7EP3TbBXRyuHSKlYvwDVIWKR4aAqUmyJQ+yg2Q4zj8uL5TUb/bArf/vxw//dVM0OSjsWP
T/VmN8gWMk7HVU9atEU+a3LP7YaYEVXg8kbyGuuzVS/pb5sm2Pd2U15YTB56N6s405Np0eKjm7zA
eK7sUxN29lbqdr7O25ulksLwpL544C35acdg7snNNgCOOMwk5sfoX3c6idxywNNtbqpZMuzjNUC6
6T4us1B8dDazQ4xbQ83Jzq6eC1Ie2nU5u3LoxPwVNgAHlv+h20p3V9egkOag+J3jFnCkJvSYJVCB
rU7yK43h7sXAmXWZh5EXyQuNnt+tqCD7BDOXktvRbzrgCbx4dBtee6cCzK7TqAuCmGiB+MEPquaQ
RZZ7CSZIUbz/G90uxbOacObYyUTKH1vy5P/tGKo5Y4Jvzn6q/3SNuDlMI+WsbDt6XZGbXbBNm190
XT4P16Hv0FUjywkTAfPsD5tvUKq4ssCWbSD7xw+DdPadlkT7YILBpmVEdjF4srfjZHW0PBzvUErt
1Z6C6uSx+P7/XAzcOG1OaGI5+7jQak7cxhAx7A36+cWbnKzHLNb5jqwWAEHn3EbzwMXoFH780XUO
KksgYKVhcizKLPvixLQMtn5fV+cln2GttBn1A/T+/TFr1EgUXtfauASqX81QGacO9y5ZiWD4Wt2+
9LFHiwaOw87orQ4fcgSPtfVeMWE92pbP8Zx2qM7o5Bx5zoYJMLC1WYFPZOqLmLCI58rBvlrA4xpr
zqyi0/YtTxYce1T0kYgveN2K49L3tWL5Vdf5E7FHm8lLuskggdOqxfzm989nkWXBxzYtbPLAjGSP
72VpecZCOmfcKRs6L8Yx1Wf0mpM/aNoQ7hw7vv9/X4FY7WGJEqRqIHf5cBk01+GzTDaBMIiTmSa+
aNaAVxrzzqMYHsN6MvZeXOl0QQIcv8zkIHHQvyiLFgtIa5x0z9c2SDGRGZJUe4l7xoigNDwqanOt
Mrv/m1j56KsW1H+sQQvmnYE9MFTnY2Tf4HI4jpIY+kJNRwktwbSNTLJVRhz+EJgiUoaSHlcbPLpn
mgPabTiJV6I2s5shcn56XsvrHSfOJRT4eaVV+5fGpuhWdmGsPUdkJCcFp6gPDo2S47c/3/JlcPnh
ySYknGES6D+bk/eHXutYFHlb92xVSw9k0c+IKQ+4+FS/MFJh6NMToy6GJ6pzhoyMT7zQ8247pvlL
0eTbIPVn82LdaeHGNot+x1Mmn1AIbV0mo6+OFpy0EEKHKSxkS/MD5saIK0K9Dm5N88bsoMl0Sejt
urldFzZgeHwQGuvMcoJz7UJ4nH03up76X+wezlxLfvrwgKpoaOpI5T5OjPI0d0sXYMw/jz1TyY61
PiIwO/EHqDsh1jtfBDBeQ68gSibV3xEwE7WhB9pes8pnWjktLL6WWKOlTlZ17+50N8xRYoNjyEQa
bS3dfwtlH5+KMe4ubiU6zifz9NzCLby0vIBbREg6JvXOlFceMngLCxzSlJ1aWWHXrEyOdZu+H98K
2zkXfouophgLWjrl22La1eNG20DiiHdGZFe3TSquC3Ky4OlZ1an/muoYr7USco6vkbiQ9U4N4cPV
Nm5VmkAdh/esM68aK8TZB63v78aw4vRtJi5pSFgBBq8iPgLBykXmyn0Jy2BWv14snQjiKaj97SIN
QyWM/anvvoii/MDXnnulpGxijl5gXqgWP2zyQF3KUS8xJpb56B4FWucjtJdjQu9lnWGIe+UwRpMj
jOjzteObPlr2HQfFFTB+Z+VpEbDWAszubvRIis7atgZ15AAwmr+FP79On3rkktGFRdOFySzKTFRJ
vy+kXWRUEZI6bevbvVy3QacAxCT6ZnRRxswYCzvMf/RoCc6TUzy7Qr4umrAK4cQ6ci1z8+fr+ZBP
7yDP5GWj52WizsTqp33ophSaNspSUwDe21Suev4JCEEOaKmrDAiDG+ju4BTCj+RCzFuxtiGhnxli
HM5ZOXVc9d3wHiG1PNTxKI9yHrsRMB4eM08/DSOiFAxOxbGMoo1n5O8MVUme76zhgSfV3+OiAXcg
QH/9+WMtoLF/v7jzx2K8aEr2JNjn5odVK/NJ3NNUPrL3N6eB5kqz0vZL23RAoR0FcG4TfI3FemjE
hsMjdtLEGe4ST+4C1W79Vnh/jXELFX5e0FraTWSIwaA8pzbibi9n96sQusMAfdbxBLIqu/p6MvPi
OcD4ui0tDbOIPfbJQdSWtS6CXDx0rrPWvCKmURpNR6G13rUATLK8iBjMsTFOYcAAyTJuNW47FgYO
mVZM16UTbX0Rlf5rWVDTqgkuuQBnk/daAojDPpFTuXX0wiPoxnOvTmidpJ9kJ9nhQ3YlklMtyNud
Owzp2aLhFJRWf24m803HkLcqyXJ5RhLCYRM4SQr8L0dyHiHf2ga+z/hsJE8hcXwuK7OzvVADMj9V
Fzupz8TIzCq/eJ+l92HZRSSFhkincYLewqJQ//0lqXNenibt82045nxxbmBSxLFh/rND0w07VGV8
Ws7w+hhdmri6NcNQPWclCscW7MexyIP7ctT6q1Xrm6IKYXXAS0jd3t17Rk3SrAFKrirfoF0AzDAD
ytz5MU1T7aKHsb6vy8o5/i/UmHJ+8P79YBpzxxIRiUnlx6TD+XBQzHmhTCYU3oZ/rFx1yOzXxZRb
8TYjk0yfhLytVPZQBl4BXKs/e6NlHJWXeBePpVeVAKsJ5avBtmXzQN5LjD3i4+jCx8SRbTH+x5jz
53fpk2xivmRUlEu9Suliz9/Wv0qoQAqsxIVLQZLjovGiNN0X1XBX1C3Ft+U9D1XnrWnMCcxSjXuw
XLU1fK07LMMZQSNpYQlkE5BJMfrjpkxzNrZCfkvywSYEadiMyXQXl358SGGc3sSyIQauJiHwzx/k
U3dr+SDo0JFn6RZy0A/3XoElxrGXQp+dxU6J6+k7FUd/GZP2snRqNMxGfYfdUqa5vCkc4qG0EOsd
ZUXm2NsprsRL6Agkzh5ivD9f3CcBGRfHVXGrLYd/2R+F8rbolQg7i7s89zMC/EyLSw/aZHIYjeK+
qermGvYmOy+WS1cXT97c+s5MVRKSBH6kbdofSR4+uUMbnZcRoD7408aZezzlUG1Trwlv8skxL0PI
KX0yy5lLFewYAjmYHGeJJn28hUjR6C2JCcCknHqE6kqbc5fCQTAzKE8NB31c8qRPtqxnlayi+972
xT6AC31DS87jkE0tBqrlC+XLfMz//PKQBkX3d+78z52T35/EIkmbpNbmsngE7LGgN9t+jI6VEcDN
alqmWKLKiksFhvKfH3lhP2p1gTnIyzmdqvjEg2Xtl/+EqcY9LX/qg/jdmPz4NCXVbTz03WOnNeXZ
9KfuhHxJ4/h0H9kEBjGTPVttCyy3Kb85CvD+8qtF4C06+3tniHaDal5jPR26VYsKCUs0B9rQTHFi
jRVhnYNkBr5KxNivhmU+0tKnmr/cWlgEmZpjvV/+o24DTNY6394rjbU7sLUHRnXEi0rVwbhl94kr
DJWw2Lbkamx5qNJ1MYbapTeHYM2iGt9GHiywGizPCu5RfHBLYzgX/XcGYqVPedTeunlgP02sKXpF
CNw/Y3ujJnRQ68rxLPRxPLuocf/nQl3fPQdm9l14ZrPvB0bQAO7ytYjIZ8zJc5Uc2OfAyhnKLIsC
Jc3Yn0rC+lTdgZuPNeuEC3gvosS8JTwXjBboeniNeQ1uTWAeH0q1pQOsngyotNBykyfUpOMB0230
zPCkP5RDrR5CPd7wZJf3UyCKGysdXwOEa08KP/OuJ5QVTyI+Xmplcmss50doGuP3Tp8wWC2Xlph6
sTUEEoCw6ZtjYmJIMB20fFoAVDzRtQfauu8CqT6ZchDjtOxJUZ5Rves1Za4ywCgn0TfLUo+VyKxH
2JkvyKq3JkOpFwmseiPLbFz7Kgw2AW6M545zfN+ED+Ng6jdJ42sPg+tTDHZNi1jjMTK18FFM0/CQ
ORvHVOfOY+tWMzu+ioPogjzY2Qn8od8cPBSZ3Tw4k2KslPTWLojCeOd5+BozklHTGQDrI0Rdxxkh
qZxqwg0nedKCdT/fOWAUIOERUDeSBRsSe0Fa/ZS7dI1YBWo7b3bDkHiIqO0Ola22qW09u2pdkF+D
rtykKQxUwO8mZ6Ao/6ZaoNWRvlrKC2Wn/X5Zcmbl3RbZlH5eflS92C8vRzt2cq9rOhlX4BHgEmY3
ofOslKldnA4RaB3KhFE74orK7O8tytBjnsAHDyqmxYNhn6OxinaO0b+4efmGo/KsQcaE4pzfLh2J
JAWMpmtoGCq9PgOQLNY63XYBRvKZif+w7v1YvzQtizd+t3EFcWi4aFh7WI+3cdq4L6VPhG/P3Gu3
HPmWv9VddCzBjFlVRhcdEykRGNiAwx2TnnJnl94ellCyA8fgZ2LA2qrm9NJcP6D5IRHYAXllAPG9
C2tAqQadhm3gFCZjSIea3u/jVRBm8Q+UCgd7mF672Z3i6VsIJsV9aBf2YRSADp3UBBc1SWeVAZQ/
k3fvED3ShDszZD6Xm2I7MtLfBXoob0VhTBiw+VMPnHID9yrC9ox71jIL58YUbbnv5hc+HEPEIg0z
XzcRlz6HNuFjQdkyEvwbpO5wk003ixSZfoR9sxTeJVO/5QCaa6BIDR82bxREvzIbCl07uNExkhpz
2CDPp9uM5xwyVT2eMjqcWw+hPRGkdLJ1awP3IDqYdt1Rt7cRywfLAYPTV5uFF71CNmwFMNcTSZ4d
ZoKme0r7BBbchKR0jK5TnZpXAzKr0zflqZlYq3MDiXuU+5sg88q3sb8Zizi9DRmY3lTdRSZVcSvK
gs6te6tUijJmrO+HPsiPS02+qAry2O22g4HRdSkS2qAPTk1m+feDZml8tznby+AOhC/31jpN9qXX
TT98F/3eEA3mgwhjUFJltG2srKGfW5rYJdCSDb5bHUoG1js77J7QDNE4mPzz8iPFOLsyicHdg/gk
aLVMxi20RWas3pjtdQSY+wBNLd320B6eClnB19Q4hXnJ9zTMtZ+ozX+ajt+tOG0S3VG56EUUrRMD
7+eyegykwNxgDE5Ad84yOY3lbj+1+96YjDuU1+Vqef9Kp3NWbkkf+p8x6sR+f65cJGVTYz/2GrKS
IosOy+LSZLaxgjHu7Wu7YgA75KRF0/U7FC4BGkIAzMgl1ipsCnPu4Y6od6JyYCYNDqLyPE2Pg5E1
39rkGI4QIJs6endpuG3qJr/DjebfWcZ8oYE3glqyAfdBNtnmQjinag6sRoRpzzIX4XViByncxq4C
nUsv/J+ifF7kPUWkkTRYRcgWl6KtM/P9ouisVQ3pZCApIXXibWtnADUCsOLwh/O7Re8wpcI9TJFc
93aRrFC6YNWab4vfkTgxlz/oLuudFMbTcotSw/yVRDVsHyNOb6bJ2Y2GLc7L8xPZfseAqa+vpS23
kfs0wNXhqa4eDCAOj8oUa6ixy3tm9LMXxGuDI/XKIQZZcekrWNLL39O4/i4yBAJQ+V4DiITZm8r1
PLNugpx2pqPDt5GhdoCWnqxgOvGERoG5lnWIxNqfLmnarAXmv1MdRKfBIVJY2jwfduxzJCiJDYbb
4AcjK3K6i+qW+FwyR6GHUVtRdZ5y+9gbwVqYR6xPqrop6ycK1XWJCsFiVlna19DWt1X4Y+pC3NZP
4fB3+D7PPPkbeRnqnag2G6xTNDRmDQ9DtZ/2vZG/sUbRHVm5SK5IfcGENWicD2q5ibRJrUwYem5m
bpwq+MHmGF418F2xl9pPtuwAgFhRuRNSv4BQYyOKI9JwreC9qeK3xJ3+SiiF+jzYlZW7133WlkCO
VBn6KfQ3AynMcEZ3FWyN7YRe624cmtua+I9t56t4z6EYSn7ul8fe8/Ful+zhtpPHW4KtxAn2dt86
txOWIfb546BQp4HJezUbqMiRn+zrkRAavxv3VhNgdyOCdjW4yKLNjmN0ndBm6vwJiRMugtSarpyp
79K5s+cE47fcH439wLRa+ClDHs4HfsLpbnwZ9PBihRzyS8RYXE9sY2XJ8stIXyGZ4TES5/4WzUa/
V0OsvQwyexaN/qJS8s3h0idWxdDJXiMkFXsrGgeE/GyDfOuEFrNB3Q5lVOwAQZ5jPJ1jFN6xIDcg
zfDVoEkYkgYK4ajWJrqD2rLvwkzblk2nP+EQuHEb55dld5deK4/87pdW4Y6rs7Ue18dS1vdYfJ+z
BsDKGEV3YBrvPTlWK9ti9FoqktO98Uc1QTGzvL7byZomuAM1iaC4W4NpNEb+C/ks26irtKdEkS+O
7bZcBYWC0dUDGAtSz934ysrXNgIFjqO7SFBcUuTgzo8f48J/KmLneXlQ8Img/Gti2j+KTHHWL/fk
IYQni8MHh1GlhzCgRRTfCbc4xHmxqwuf6JdfntU/eYNzXwfvVuuf6ZTu2EuvfiSvsiIIEh7L1CE8
MOdkdrGqTJmtmUFpNMbokDFqmGQzXPnazVjXdlkC8bHHPAcMjdtiyB/091EGhp2+yWrvPYmmdyR/
N8XYPvSafHYgcL54NUohnWh3kAtI1fSbPtKKM8llsDQJOW4QhwNkd5xXi9CS1VCMwdaqXPteqFbs
Kx3TXRcDx9Jr4ok6qcN/rOvom0i0rW2V3rr1jG2sGTjzrp59NYtfuYPAO3+3E+sUtYJJbfh9qACN
07u48eAHOW255eSIZaA7mNXPEcKiNt4zHbKEeam98S7ugXvKXwrNGmAs7DuQ/8+TxI2Up8mDbbDR
u6rfD42J0potr23LmJ5SugLl5xytiNj3qbppofweRukCIwutbY3eO/RSyOKWwow9V1LpAE0qm9bt
VPzw8Fm5tLuM7iV4bnw8KrcBQ37oIxIZpE+wgIIEp3fhNmsjIGgsEJzLeT1Xpveqksx7CfRx58Hi
fM5wc5yDytMZa2b9m/TRo/bByFyGLV1UnbozwuYpLhP1lnQOwxzhOPjqmuyU12iEcb1eEOokm7ay
6lM5je2OYvZ+aPBQZ55i4uO8WE7OdZjrjDixFjOsb/nrDlZ7EkA+x3Bav1ZavrEoyMH3EBWkVt1g
b3uPFZLxQL+DFC4ex5aPC1xf1zd9/I2GGvkkCjgPfch4Fwf9tcVU1rhsTDLMnzh4qqPvlNrGrwhs
hU4U9txEdoh8D9v6GNO0OgKABCEVwB9rUMloYHrhlJgREDWgXOow1NO9qhUbzIj6UXDzcpsIdr+4
9ULX2HZW+mPsrSu6LOw8SJ5UT8aQc/CLiNTU/8PWeSw3rjTd9okQAW+mIEBP0chrgpBaErwpFPzT
/4v6BucO7qAVLcqTQFVl5t57VVuaGesKVZspYp51Fxs6B6Lum17Q2lowajK3cAZiwibYcI5cu8aT
1ryrI2nm2TPS8+KWCmbN9EIH8lCpeM9uan4PNvNf0W+/skoJrLT6jKJuHUdltikXoqpSbd7Iwlaf
PRVa2wQHR/M+c5BMAZmnVRmv7vpAClHf4iAABm1u90OjHhQjXjZCzX5ET8m9bJvaeqqglZ36JIKz
TrXEYH/wk4Gw7faRC8YOXC5kh5bubK8n+pq7qqsHruMp25NoU4VmWh0Lm4Z4ppvttYvggoNgei5j
isXEVp115z5r9Dy1huUGKlRi46PVkbN2Q+oerZqrw+JMi4oZFpvXG+PGbtuVU5TCX2Y9R0ZbXous
/OqaHGg8qbB+YdTK1ajbI77M5EBEV3Z0oIlQBOKn/DPr3LKBePmpesp628+cE/29xUxWJL37ZDei
UXNXSQ5nUJpBxzWosMY1MfLQJQ7UjKFcRFKXtndJOHDcKai8Yp1l9yCYeoRbohWCsEwW7dkF91Ab
fYZythrWaVLy0rCtl4q6ZliNmbHi/MtVG9LAzojVTxZ5G+r0GbDElZQARLU9wWyFZsith/EH7aGe
HxDKrCTi6w+NfmvIM3v3Ori6f3+cVFiM/WSqpYgpc2obGafzS0Wg9U6J4h9p6+h6p7wJ4i7u1wxk
T7HFcs0GdGsTkBz5q/o7jL+ae01Z2+Ppq8jQgc73RFwNSSxn9HvsGMwCeVLxezyBkFxpCYTH8qXs
/9UKXHd2A25PKwEJHKMmkgLvQc4ZEPloRRhxZ6X+HSHkV3IQ69xQaxA9BE6SPpWhLe1DJMr5i1OT
dhrTH4lOharyit7D0ycSuZbZ+STdmRkDPYEMnsGd6K2eluiUefbBuBugagldkJYQMd0DYdzHKjOu
1pRgJG3i9YAeR1M291/LnYzXZKbt9Wo0DNXpik9BCtXmylGA+KlEHNSZU/+I43RdGhK5D6VMZajK
apimb7vNv1R3oLDopu2kc4R0ZY5PQvq6I7gdYRDJhwwjDj1ds1VXDdphL7Z8aljOq4JsM+y+13ke
iEtk2RueO4Rx2UtWfWflm5GYDicCPQ3LaewvmZK8kDVlrWa8lfulGYfXYcxOVVNt+i6aHoSd6Y95
g5efe17tOH2x55M26eonN7N7ys2Gg7Or6q8i6S6mQkwlxIhlYtISf7SSvmbnJc8p4BXKez+3Cbiv
0/Jg5+izkorQccdhNposy1ZKNoi7d0VNy91cBHrZOcRnJz6BkgVpB3FgIJ9T53BS9jknlJJM86Dh
pYTyDhiAph6od7Yhfg+EW4JAJqz28VXcXQsc7hPp4LxItLWux0Hh4AWusAR4etWEhqu2z/hCSHpq
eudbsf813JW/bm08URVSGeuvA5GQZnkwTYpO4CshOUz5vGfEVWeMrwDzmfwGw4+Tru0yjAgIZFBn
XOxy5yk7R3vsDLiL2qNa/MYKR3+MOxxd6EbcTRiHSlmzuo5OHo7NRgOK1b6N0WUwaKuwc+nLNtYJ
t9uTLDH3z0b9BMCCdE8m/YWynqcwHQMnDjT2jVjdFoR7k1LoV4OxiuU/Y0DyWLNVtz+OzcyLnUc7
z+7bTFOxsj7RujAsm6yNm4cG2UnOoY/f4sOCyQKRPNpZe8M2KF+AgNhuwB3otK80JkyXTCVi9Jhn
PY4suYVv83R7mnJe7CRw1C70PBZ/1QDuMJmY0Pt1X8b5U06K+LpnhwzjuUf4WrlvjTWdqrQxQ80p
7RAuhAwLDI59uckdstS5g+eo0llqNBZHec1aTSM0ktRY0uCCOiv1F7Nbvis1p3q2UJwtcdn4uUTL
oNQ/RXd//ooSzBB+iy4pvB1nHWal5PidJyqVjRCAHJSQWSexmOR3TK53kbSibPs4cUMNvlcpq5Lu
5KJ/ofzP1l3TkS7SmutktFIYP4axnwbL2hhTYp6XSWLkI0F37PvHNjKZLqM8OnlMJTcDOeW7hAVn
1Y9RfYtMYnCImi1WU+MemCiLFZmwJ6PXdqrOMbmIDzbGig5XYtWDuu2xmdRAgByd3eltAr/cYJMz
6fsYoTb0oAfQ78BUiZqZWuGpwdseFa9Ma0kB7kL6wquCaqctAxCM5XCKSoziM3DUug910rX5cp97
e5ubzbbOorVIigOHlXssqcyuRAGAABJopDos9TgiLvW0LTJ0tdMxw/B0UzHbEHHqgnAA28klzr7X
EuwjqL2Xjc790lnMv81n1nU3Y8iNvQ9ZE6NvcWxVenwk+ISWkUKz7AsK9obyHdSUtkc8DR8WZusy
VGtbWKsoEyGvva9CW2zvUB9i8Z0JIz7EW2NyQ2FUNU0C9q942+sDyjDgGkkdNLLaj4N1Sp1pO+qP
dRRtkt7czJES5PcyllS9nl37/jwzjwjrXA+sgeuP9hR2m2N/f028Brgflz5nsKyMsQJHIdSXVYlK
lPB3F5t39VyOvqXfNL1FQM0d4BXhYGghIWrrLiop+KuN3o5BZFAlTHjbe65PgDoVEXhkjqymhZvY
PXY1peTYBxUMF4kudaqu9GxDPW2OE8lpCVVgF8yt2IjG3LNThfGYrQj+oGFNAvkpLT/S+bEGjxEl
PeF3SzCClYrix5IAhVJyrGQEyqgJKKY2jCsEPyR4mCt3bHwwoVu2WKYUxKHV0ECS9MihgeYhjmhC
Zo1tJD/sjD2a4ohsE+5SuXErNbDGF87u7ETmpsnyY9mfwUXE+zyt2mt5fyMr57WLDsho9XWOrydp
adT2VS/YTzqi02K6pJ+0OrxqYOVJFawc4zaOMsIuvQx+YgQFivyJFen7e9XKD7IwVqTj+lmDFA0+
ICxRmu7ojdFQgJzy7bahx63SeIi5CJ2dJ8dtRb63DX1PX9Sw9L5ltV6YBC1DjI2aFu7oreCcckp2
g4WDWBI5K8Mx1j3XSBK/G+lTTp5PC6kVrYZfVhj8qhLVoeQU6pDgyVCdkCoymUPPNkIRmWHfnZPk
XVY3y0tDKvdV5UxBaT/dg30ytaaHjMZfB45DKpwsv1iUUvvCdeBA7CX0dpxIJU3Ju1UV61gZLREm
yZKDfm1PCb/k6b7Vlxyf172m/1NGHlG4cTBQ5yaxxixrwlE8f7bL7kHUPeLWpmDt5L2iXzSmDIMr
AReP1kbQSfNn1Ob8uLFb2bbHWMDx1eEdWpEbZFpTBdLq9V3cAostRHsqcwR241LEVGFsH5NjnOw5
jn+YTl1mZ+YAW8wHGL6ILMVUogSqRbedK17bfnAeUyiv3PWbRmyMlNymFqyYWz0MhnqsAEa79M56
0Ik1LcoJjzETHzrOQ/4UtXcR1gQtqBQ6lZTTNdxtTnMm/f3ZHpnC6LIFd2HOD/3cvyHe0J4G74l0
jMhv1cf21eqrs5J3h3YxSTDtDpHyPXrJ2jBK4ii1DdPcg9LDyU7+GSnVHlEvS+2GBmb3SvVWBnLl
atQQs9gPaByOdPtZbx7bzA4rGJAt5zJ6VExwzrP4jrMEcctNiTH6oexTxytaE47uLKlTtKeKCSeu
gGi40ouhNtiVSliOAQrLhl44fu9PNd9Qs3IcHWTg9YCn4F75fbzFtpaeZRS9iJ4UE4NiJvQm6fmC
CDjyuIq9MJs3F3j2zhwImHdKVM+6tDhLu/M17euvsldURLtxfbYHrTqXjqjPmVnGoWtq0EvujzW1
iW0BFSDwJEAzSWTuZdSlDw0zspjx6WHqelBNsSMv3rw0HO7N9iJrprMt2VVsbcUr+pAY27fX3KTo
+y32eI4C365w3R1RnBqx4HydIqVNcGv7kTAwOA8MF170+gLlzH7mh5YH2RSX2uVusweZngFQq6u0
kQdRR+aJaxhR8vJQuUsTYPmpLqQPd2Exi4AQ1eLZneFxKvlzTKvhsPQgYCicYXCUXbqWutOHxqKt
LazCb1PtPsfJlpj+HUSo94GW/SkyZU1bB/96NBZiU+sH10rIxNSlcivKulprMZ4G1yMDJvGwNzLG
BRThFr+jm8+HRnemw9//kJmDelKVi30BUcSqxN5vCvK+e4BpkBrtOzAIpxIkMyu36JxaJu3Lc69m
zQkI0rphtAcgo1l4CnST0siiWyY2OErVipz0lcjrzyqrOIITPX0W9ze4djewEgbfzAzOanlRHRO1
ryCzRRTktrGe67ENtU6DtzbZoIY62V1VR7l0aC1fMUARQapsG+Zmt15plQCkekpg6ZJzMZZE3/Re
SgpW9pmgmGewORgbG3ghmiVCIIjjkxvTPiYNCYRKRwoWcxbq3ikHkuz16BclB6+KThXklbJxMY3K
UDRjt1Wn5gL+mp5qkqDoF/ry5vQPhdLxF7dPI3XqacqtHcnkyxmMbn1ccg+ZmDadcHv2qzF9bbTy
avcp/r4E4400KEeFmzC1l0TAcj8DOeoRADUap8fe/uy47n0zzehVZUa+Z6upSZFjIGSmbv66FOKC
EHQe3seu+0maJX9Isphg3SaeYR0kZPbTjTqiY6XfZZsvNtsxgHLrFGvOwR7nz5T2EKfGuluTfQAo
URff6IyifawUle8S6xw4c87oi1D6HvqaXxlRt0cPQeYhKahpYYdpN/+OWWSHw1wcasUGUOTq8I9H
jS5RGpX7v//998ZInZalI+vXNieZNHLEmVbiYLUBTZW1pWXVA3aGFLIwXuMr90G2oiaIgt6ZyF/O
cfbmZrk2B5LxsRFTPixmsVHsVnmNdSp3pdtarbds3ZaBER26c6JR90gNG9CEJZq8su1I9vBL4W4p
EOWTFqkv9Ir0EDaDwevsaQ9Dr28KlXTI/5EdF717aByef6YEl7mFk+2y8PXOsI3n6FYXxEuBt2Kg
UqjN/u9/tpZhNFqAvf4JRoQNd6acmiJQzLFYVSgAi9HwtnLW3OdRneRqR1DiGiXHxiLjCU+P2WAG
1G0fo96qnz/qYjdm5E6+NCBPSuEFShGiZgokLSObzR5iW1B3gqR3SE6yyPprPaUGe7aT7Nga47eG
WYDpTu0H6+G8PmkiHndOkez++IRO/sYAA3yW8eRolbc2WmGf6E0uRITi89a7oz2A1Itsuw4Hk0Dj
WO27dV4Y4ojKKPYb6S3YF91mY3vVASnKsMf+9OOM8bhie8E9KhRWE55Pt1Y8BvRGErh5/qK10jzM
lfPgNGl5LfHC8zdTXNsM4V/pIOOiaV6gneeHu6IfS7nvjjYCi1tZeOVT2fYQLxAQbgqtpQ8q7S8z
c5knFSXVRr3sUme9DFZ6IJTbWOMnrcN4OWMivbf4nkdN+yDgX08dmqkgRgUvKe1HezfMzfIi6ng9
loCfUu1aqgmQgaTTSWlhzpZUXvuSas0NHe9VNyGwT51ctgVW05UwkOFMDUVIAW6WM4MNTECFAuaN
mg79J0d8Wu55DS9ZlBbvLK2bPiIVf/bIw0rqhKpi3rqcJNZDQb4QvTi1aB5q4dQPBV2PcPDUlvRp
B0X534P8dGvnDca5k9a2aYt/8wBtj2Gf3sJk+PvivzdSRSEBmoyjkIlspDsO/6q2fKk6blq6QysR
hbgI3sxafjSOIsMye4Kl5EdG6Zs90oLQ5KA1EIK9Xtwi7I3KCZteiUg9JtVDHcTrHLvPU0F8ojWK
Ys0u3iF59+pAR9a0Ik2j0CPfSBIGdyENShXOgNIGxEc+JKUgv72If4BCBjJmH2+iR53TYK0Xm7YX
8WawzyNTNb6Usr7Tk/2UxT8KlECDWBad8Dg/hl2zFH/GvgZK5kOizxj9cSAsCs0/uyIHpYiWFs2T
oTG9pHmXaCqmGtMYA7Px4kDpaR9ZDiM+79T0C5QXj4RtNf+HKuxctpr6bHDgaCQJIlHdXlPO462F
WKBVN41CYo7dJIPvTDkusOmfad/rKZUutEBP7xaIjIhuNAmuxpmohNT9gHlqIiCyldWB6ORG8Ou8
vhJLBcuMs5Kv0OctPNQIjZMdpwqxXTauyUyNGuVFrSUTrnKQHBXrcpV7DOLNhiZJhpki0EgI58dr
L0ZWNkDvkv1sOOtxYGRUlA/wlC9NlepPbDkMZQFztYywjzZQkd2QQXfwZPXGnExjNs64D3XXuoE8
FlgYk3menW2O9v/cDP37RBVuFMZvWZXm1VOXEAYyaMUJc7UTirkkH1yJzZdWwBtsmZpAhBwWZu+U
OLWuhhovQay9RTN0EPufyXzANt56T25RXobSMOG2NnhFLk7+hJofmttJNV5VmhswK30ImmgHAOjZ
DMThxRJ9kOwthhdtlP50Na+LWigvqW7Dglez+CG/RoL2YzrelQjdR19+pdNCFg33px0lh+wMcTRj
eBTZFxaCs1e4xXNcDftshFOrV2B8cyY/ezNz6o0nlOO8eFDjTHOh47iQhyJ1qgiydnYlonYf6XD8
SmIfkCVsMzvRUjzXFnqstmmq3ahkyhMDswsta2f4qeTyTosHPpDJFwIPYbxp0tSJXMoug/tCvZTi
VtnkETRfM7ETSmnAa+e11/kAfKLhxY66QE3/OTwZCSyITL3Nlkc4zF8luFQmkosPGdPEBx7oR2QA
4gPBC9GTBtazgnO/sQv4uone75bc+RmtwsG4gaTKuJGVirBmIM6ZUHa1JUM9v5CRGvRch32BZYrG
CDeSXbxqFJWdHYr2wdOgbtaf0jW2g2uvqgW1OgqdwtwZxT3Zf1CdS5tN3qncOCabjpfE+WfLNeXG
0y2dkpL8+hIBSO11QW4byWdM8P9gu94z2ZX9bsk1jkGdE5TQpT40t/c7E71EYuUooFExJCYgD3qo
xHuWg7rK6egADLWtS5S/uptxuCli48JT86ygsrjQ7TOTA5L/28J5MrPICNqS8ENhqb85i25mFKYv
xqC14ncEfjsR/xIvhpgBOnhGw1j74oJV5m+YYgYsr7FkQkevd0iJ3mTTJG1+XUeNGejedMdoktaC
LAB1Ytw5m66cQLzYQt6U6KkAXXzVafqelA5CjciydXrAHjtzQ0XrslcfOzV9HoyKVPqZRJxhGeSX
uZiB0hpMGyY/bS4xKgQfh1y2620Nlz5R27SM0ul9mAGCIj6+NJ2IznrOCOvv8TQh/GNkdr0WxaMy
itNwH4SSlEwgozq+d2hmNpnoERLc3+Xm36Ma7Z+0wTaInpvF/z5ttlGR9JIFX2u84wyb9FJG8K0j
l5FE5BHvqOTGNU+m6z3uckg9dO2Et16tkXQcoJfDByMOucr6mT5wC0ApZ8jRMNJ/oU72W/Y3WvMm
etGOyUuNNTJxEIjbxTonhg61jw3yycDvh01BJQ13ASPnxk+zzQktfvPmF3d+drJotbgswPxrNapA
Lh9SImJuMxsdBcaigJdkVQHbhdDDoLgZqpU2MqPJXhEfrFS3DIV3RzNTHDRjaNWcDGsEhcizvGPL
RE5hXKxRggwdrQkH3PRI1rYXTO20NhLkeyKo6cFZ33dnt9kzN+voNAIqiCHHEReEoC9fKUlKL+5S
x78GXIgu/7h34HsXYiNCVI1x9IhKj0YSKbUrZ1xW6c9sA24slVV9b8v0DCeKYi1SNVisc1LFK7Fw
d8D0vYfyOF8ItQIxx3tgGYHDJx1ajhhtyp76xiqZaQ/M9n2pvFj0vVyOW5Iwopgn9I+h0D4SCcRv
Hvm4DGlb/9bcJZl46+rP3lMYUnUrQiU1maHDdDGvnhEorWezXC3sMhG0LZ2xQ2MgjNVdP7X/twWW
DghCbicZNf60IEDtNgZ1O2pXrrgs6Fnk7/NGtonAYjBHRRpIeBj1+ISCpWJ+n8ueDjyCdO0KmwtB
2zudXUbWwCKaHTfCKsfmZcCluTdiTZEGk3Uj28/vzVfLJqdvpzhcp3m59WJ0JXAg7Kc4h/Sr0hER
jzyTvuB7aU1LNhk4dQKXYpernlVTjXDOmB/ozXkJe/wM8F8XMB7BfXA65/uBa1vr9xoeTRsBwihI
y1ZvprG+57EN/JF55jEZlauao5yd/0adTbAeDEKuMgTageN9J/zpykTL5X4/MagbP23zw4j/FW0I
CDWdnvuOMavy4BY7A4Wn/Dsm/DrU1nwfaRO7biBJbS8o5n27+RTV3nKLtYbiiMOor6hkSHKgbt2v
TBWrCStR3ny3ssCaAs0C+YGi/TRGhmbGDabkeVA80nZsn/guHEwKzyZxzYIfQpKzBOgIoXVVeV+R
/eZCu+j4KWZrEG0ULoZc2wVXfDqiJPtptd98uoMZy2Aoak7ieqjS9+GQs8kic1WTCU31PWQMOQ0Q
Y/wEfklSFf0Z7iIAAaKHKg4aSeC5tzvPrMOlZdcodAUeyspkoFKivlrnVZZsKxdDn1V5D5XayWdd
Q0/Sk6izdtLIfY+aF6a0UMiaG65flNlioBjSf/TF2y2MXZ5wGYxPS9oHkxh36OCnZ0DKBoj3nFkT
yYGv0aR9RFyGl7Q32ycXjE9vZV/ErMYXRURgeSaGi73dn1rT3A5LpuxYjB+6xMtvap6bjGvlQRVT
fstEqV49L0DULPD1EpvIpB/hZuJ1Df0Cx9mMxKfeEBOmNwSLO8CP6PoKWPfCXJJbs+jqg6JC1iRH
5Pb3ZuAEZnfMMOJcqidbps1BtxUiULTJe9Laha2KTfmHAzBnTDv6KkYyu7j3OIWqU7/VaPxsrUl3
L4mrg4RJu/FLxnzGYBNeNW7bGqaXVRm/4LXEs9O3KcMyC7fAaDYnFR9ToDM7acmuehbpRNTWHH13
dnYeey5UpvTFJh5V+/Tfm0aNkBkna7LRxf8e/nvkv08w76k+BHtMq/8+wN6O2oXGOB1hwzyN9zfL
VGzjsVn2fw9lsk+5cu4fmKqUvq6ev/19Wo8diZ7+v2hsawaZsXoyHGsE1RK5b9MsKsDi+nL6+4BY
hHqq0+pLJJFY4Twvkb6RN4WS963OJ3Vjm0671qxEeYMq+CQb4x9A9/ygWfS6PDei6aSNSJtaO3tX
7NEKaid3Vhbzm3suavO+ALbhNtPVlEW7k2I/J8Mvv8K7JRTntToP00/ZRD/xkDRklaTmtjgr87Jc
tEr+mo7s3juIeIgdSM+GD/eus/uPbXsze/OrnpsonOYRlKar8PTO9Nl1cYUadBtNpLX00+Q+U2hS
kKLWnHObtqetaBv4z5ycIs38lLbc4wtX/CGh47xkHhGqhGpukASOb7o3goqr97JGXZENDYOXRp5R
lTsboSzMcXr9pnq5+MygsoLB5YQ4SeOUKziU9Fy7VDEsIsznFq3UbksK6s8k++FG+LwBngfBUCyz
5YgiYjkmMR11X05DvCUwSx9vSolNVXXRAQBU9GNwkfsx1+mcGV4KZxq3yIbs6K2mGKu2b3Lmw2JT
VC31FZ+ZLU6IhSfZTiN5YfeAlv1iKcaD7YRtSVS5GRSWcTL7QdlqTWRuuka6p783WKboaOi4pUck
u3/toL83SpTSnXGXI71SrFSRBdAHbYS1jTpIGPq9bYSnq3P9Ja9gWpPdif7fzC5/X2wVdEHIUD0u
XsFa/fe9ioIfNDhaw+CHz4NNiuwT2t+mrRSbJoLprJGGuawa6UREMdOG/OQIWV5QFXOx1b3OsVc5
mHWrXR3NRMpGeet0w6XGJxHIstNCZjt1oDRoFjT3e2p57vQBVqmZZLu5G34rm8F42zmkKabXPHOK
Na5NgGMTIc+uct/sl+o3vr/391Dc3bxuQ8/QuOk4qp/srPmpGSUf5VgieSzFtMUYkwZ4x6ptkSbG
U1vUhEF3Gc6V+7t2jsa2dRjx/r2bcl2eZ087NI2FcaiBW5HQUX1023XSuuzxY0uSMMF0ukXz302X
8n3WBKFFtZfsNbc7WFK25wyICcb28UGpUCnO1JudU6I8TEl4LmfnNS4XBWOKXww0r+deojObHGhj
PDosqnMyBr1jtGiSxFtlaTjro3lLNABrhGCyAXs1Ygl3HN5kBgks6fvl04bKSKbeyIYU/2SuHeB5
pOFUg7t1TNIo/f7uhmrtbti5g/4g7+/9fRRLHsKIoefK88YKnTMhLsH/83V///37Yi7siynGavf3
0H9v/r6X4hjKHiHz+v/7pYPmlYBQm2b13w/++8RWn89NXCSbuos3rmN+1DnKXAJyEiccFUlnhmEU
cbbAeHjyGNyP4nyXeJ0XaT60rF37v/dqB/wj7FtlywxCO2RWc40Tz76Y1TF1FusKGrnYWg1tAUIp
jZvdu4zmxZxt+866VQSPfwweCbKClcxvjYSTbL2U10Eb78mSP0tBskQivA4ZF7c/bINvKkm51wo6
StbSSdzmubFuvA9pKvO+70/2lCT+Ehs2I30UGiz0aHBF8a81OdRbKgBKfYFkheNK62i8NZpU1l7e
t/BN6Frouhlo96YGTc6RJHcT4VPcoSLNjZWhRv/sLL+rAjpxlCItfW9phrDFqrfvFbov1iziwKLV
s3b7yfbt2HhDS6msk8Q5otH9h2E3gtHHmKnqu2c9wliLNT5eeZwMjQhSr2XpO1frukOatM1Wb8Up
ytv2nN4JGkBaF79uQQTMLS3+abLOk1k3p1pvtxGysE3coApLY4lYXUe109RvHUv02vHwQjvNZmFy
+u4a6BiNPEt2xAVHTTsccRqYR1NW+QpZFaoSc2KzSSWAt9LjLJFdMvB+q35Ant/UMQmAVtxy2LHK
UwSsqa4Bseb6XZEwdlmQyI4TnIO2lQ1MQfqTTKw3+cpJXeo62XH4bd1/xoQ+xLJpfjPW3iOk8grG
HZp00MCn3qFYEI1WEzg1UX/NtiJoSipjGI2y3laFsxsGioyqEIhS40eBMsJnl/rVK+MJoW+1rsC2
+8jE/Ar/R1ISEeaQEpORvrgVltD2suUb6tFwTHq1eLBwJYiOF4sATY7HRrpJtUXuJHlhQ9FpQW9k
Apcl4gSMgfNRVuyMEFiJlL+/a0+AVP/+1zkdB/7/3seqqwbjo15mS5CoixWq5vA8esiROGnJtVzQ
6ihD9ik6fVmxSre+iUkfwnflkUSZojBplFMzY5dsx9E863dYsSNpH+LOg+pbXSdK7AdNMjhqroOX
TDCslwdyzpSDSgSTz6FNH1LcZoTXZ8VTJfsEWRBWqyzJx5OWL19Tpw4bmLGM6uwWZyCHaB82TIGU
b1oXipVfVKX9bBjm70ztF0m0OOaN1510HIS9S4q5iPL+WNK42KFMwypbPekmIFZjYuQlC2wHY59T
1Nb9efGMDQhelfwd9U3c90vHSB4wmfsk8X5EDfvXpKA7GAezPlTUxKAg6FCk58JMHtXBK7ZjGjOb
rbLtZAtfIy3rDLVGcfh7WgYD/LoU1qaFZ8UeH8041O24vt3B1CFHAQWZZ78tIpGf24kRnMFitc7V
6BKb2PAThbz2zsX0IqRckHA78zGz2fF9RiLbdJDKg7ek20EaiI2j7iXlNAp/GtWBzRbnx1TTRAve
d4L24E7UEC2M1NIa6CiNogyRLyuUq2PXysO7IFN3JRTu46yp8jCPyMFoNZqz9oTpacKO0tJFdzrn
145K9YQ8vmb6ruX9DzP0kknREqcK2HnyV4ZF6TAymN/lmBV7pifrJAdGARDnUPcIudxCA1BbyDTQ
41qsOqohN+pxwUUkOiK1QkRCLzXtj9Vs3yJhuH7OAfFep9ZoypKVNeDLmSqCZskF1NYLyuNeaPpm
GojKQ2nlhZWWozeiKolpzqgazBHvHrkghEXdDL8ezwZQtSqGeqieCoeo9IJcHDTKkIdSSaC98PrX
YRxDkmhAhTmPJXEiU8SyjvNx131Ow6ye5GzcOPFWrwUaGr8upXj4e7fS3pwaFiRJlARuwWYtSNQv
J6+7JulsnXIbkdZiPA31aL2MrU3nJa2VjVfpe6ZsdONwZgYpPCodp+RKevE7AiK81e78ZmQevVdN
cwJ94BVXk3GtO89us1h+0hYn4fbc0PpELmJrYiyhl9EhkmtGLmY18zoqZvVYxgSRdCRa3Ge4tOhT
aa/cJGcfKctLadUw6yf3pRopsBm0muFIq6CEY9nRTiMixt1Z1IKB3k20Eck5xtCD8zKxn/LYKWk6
jF9zXD1bfUMwW/U5ZC3jdJqzPhrCVZG2Etk2SCE1j7l2kujbKAm/Nu/T6MKFzAt+B8Rmb/VzkCDr
Rv8e0VEhpMmpHqbU7Q/T4F1jeLW98ilYAo9VY+mrhdQJvyLob65sDSPsdLalYV8qwwndDINVZtIF
GUYaL1On6QELw6RJQszUBw0XUk231CGqdQUoaYdd/DymWrEZ2+RRs5evNNEQw3puC9/WzzJ93nI/
b7tUTjt0bDet/SarvyBShjYFIap4n01q9PEe8TIlOskR+B9rAQF97l3IZIwuCNFY6PFNWijpWJy1
1n3FJO/u2VGmvVSWZ8WLkeFiOu6x1P8fV2e2HKcSbdsvIiLp4bX6vkqNJcsvhCXb9D1kAl9/B+ie
2CfOS4Uky1KpCjJzrTXnmJPtS7ysEKXqHA8mYfVIfQg5UFN6NLRfVj6am55ehyg/nMJ3z1EyvhoN
TQMSVZlr1WShlFX/zzKK6WESMpdBDdTTRp3SvKt2VsOMAI5HcJB9ysHCnbh3fPNqjLH7pCUsqAR6
l3k948cD95Emtfeo6uEf2KngGM+fLV+fMAPnyCUaWV9cPyGT1WRhzjqakV3y/x+q+SMHd5vEU0Kn
OCkVi6oAIblwJBMiqi/Lw/K15SMHjs3R0DMG0UN+ahPhrkelj+vcb1+1WO+3g5H9JrfcezIpTwBE
Z/dOQ1FBHPURIk+/8WQlz6lO+ACFH211pR9AjSP2dIAkc2eLxLmlkcjORo54lMEKH+YBFEyb4SdS
+dkVEgOWgIAs8a3SiogUE10b1Na17C08UAYvcsHye3LC8LkYIHHksifq3KVT1ioiT6JWa69lp7fX
5SOvnvfWjkvRM7ufGA+Sd9b9A2hBvNYJ/RxkA+VG1XbypnPXWNxPJsPfvznPn0NA8Cnx3XTDefLc
8ZwnJKGNILULckOGTLbIbeevYzgme3j+SPiqOYmEimLeYVDZp3eH5HMdIRYd2ez+35dLv35kttee
/s/XwZ/YtPUgXCz/exzcDMCnjTymN96tWbSZNO+4HucxJ92x5csOhuV9AH5ylwU6KcIaGVxUfOK0
PPhahEsjEIIOLO8pjYLlcfly2hZYAuqUnuIURLf/HvIpTejdsSflvl+IlYQFIlYIl9JjM6mX5RsD
O+etawtyLRv9MvUNq+78wntZH57zWtssX1oeEruGVZOiEMPcYq08x2sPFRttROc8GVAAD9DXK63a
lwVxEDZSEJSn1o88qbRL77AfF+A9fzoqDdajOYXnkT7Vz+4Tl+5wNX2GleH4GgRa+8bps93pWvBp
pFKdEcIQ/xzq47tnkeLsQDWFmMOnk8O4AGesewsAjrwp7EJjMSJDVuZ19BCkfn8XZjm0Vcx4qv7h
GcRSQdCdENMDedIrjFimGnEB1aBXSWBDX1N2a6kBKCzGINsnU6j/wIHKwZxDtUWFEHKuuqcJ5zsf
TfdHi45kPTg5fiMJADJywt3y9Yk+z973oS2l+Mc+9LLbpgxsXt3yXeC2unhx878fug5SQhzZ6DkS
MhiXf9VH8T/fQrpatslNg2E8xRKlMv95+TFNWdytDotDhzqy7yyXlkfqPczAxpLtlmqTcr685MWw
x5GMVDwoov3o5uOTmh8C+n8o6dOddOwJFXtnE8qMb8R12ifHZp4vdP+oRPHse7O7aJL9quyGcpvV
Pr1y2m0bOx1b3k1LfoXte1z3we8kH+5SZfcegvTTRHjRk5G1wTZ/b52mPI9lIKDs68hIPVE90Qih
X2yj2EgGjAZgudzb8kAR0+w9DceS14+8wfPDf/9aomoWU6Kwkf/Pf/j+qI/kJgpYxP77BwBu8uZn
GxdQ1jPLQPQ8ddmzrbnq0s+f0e1oHl3W0rbns+W7EsGu3SGLouUi360U2VIm+xc7GEo6NpgrHB1a
l98DBNXaKt0kOBg3KBPrY+T3u0VAtDzQ+mrxhQ7DWqtccWSuvVbuDtxvdwfR+cOry+Rqx5ye3ET2
KCxgJEy+feGvzreDbnR7J+P86jWzzJ8uhCYlPC1pZAfHQsJdN8CCE7RDEB3rjXSZ/Ey+x+WtEpuh
eqF2qpnyVadQNmVxwgjbl2+TMGYNIwA0dxOptLsYGbcuYlL3KpPHoP2lsBR7VBrZ2k/VZ9aZvxr6
DTsNdjG0RAP2k184Zx/JiZ1wDXQj9SiRbn6ReifVYoWsES95Q4chGDrCNQR8noWZd7JS7rJKFE8J
BzNUmBzYGaie0K4/dRpIidIZuEOaYR6G9ViwLTa61KihQ86pg1bH5ZAruhke9fMKskB8wtX7YUZg
Wyjo9x5xlJjZ6KtW3V+m/OnBiu9pKrFtUKJva88tNxFv7toTLelINOUuof8eKkccIs4TzlyS0D/5
TVJjCMHCDDdkYRhcNPbWMAP9WUaMK/o6/RO3oXz1GBklTtRg5scwJ8bOuFh4w84Fligj8sZDOX7W
bnIMhN+cEvlSm2Z5dgwsYJ3ucnzO0nWftDtP5IilWm8vW8KmysqjteYn4qQn+YtLTbzlDVcH6jel
228zYIzKWOZq7ZXlvyFqGeVPOkOUunsXlLqx589KbGGvOzmQzFYB5kvMwjqB+VqTwuedIf7R3CjA
RqjBys56iMKgJ3GVDWiePiBiObns+2qoT25re/uxZ9UMVdTti4YumcyfWRzqfViyu2t6b/8orfbY
h/UnEJpylVVwuQJOv8yTNA5rRvrVmc5EYY8N3lEI29LkJYWvejJUjAKMFRJhHSa0ccTR0E7hLkhY
KKDXZivp+juIE3zXgBg1Z0EvmU3slUWgaJkxNfTiw5ghw+rM4Dw6jjyQxtdwjBp+ot1ImYWbYlfp
Cv9hOh7oe1Ur6GUIo+ux3HAcpPbeDOig3GRP5oB9LYUFuAILSEJHY0TvuCNOB7GOaN07uaLQUVw9
2Qq4n1uXA9wafZB9ayP8MURqWFucc83DMglnKrCz72zAWLhkeZo4XazbqJhGoc1bdSD9doEqThMn
cwG9blvNO1ri0o0rClKcu77fokis1zyX+mCq7EKJl62lFNqO2KfdEEP1ajmb0CVKTZhYUcuOZBtF
gS41eCII1wbZUP+Y+hEnlTFZvKwoZseO1qd7zZ1CPNox/WwyVa77Fn1IgVyVe22fDhmJnxmeMyqh
Q0Rq19VxnHBLcwxyqs+i4abUZrbLaEPDjaZVNqGOqa/2Rc+5xkQ/qCVwQ2hkoR/sMm+tNd1IsH3K
TH/SWBBIZqH8OkwqQCgbtagd6YI/oGsX68boyn0fedTvo/5SOUyWKS8C2o/JnF+MCD+Fmj1YJlgg
oV1tJx0uvqQUiBXuY5SXD40sQhS+er7qdVYepD6wg5g4o914Gsr2y6r9j7KboDr+yHXE8TYOkJUD
I8LyX6MK91+a+t41Kbr3soAO40Zxfg3d8LeKjZ9Wm5Z7A+PEdWJx1amRnl01e5VaFGtFA8+3yzL/
TLckPyYiu9R2C+ZLhHt2xlXLGfiD9LBfuI1+UMLGV2t+KDlrQyf31rpNL800QLpMNC2aarQxRWFo
gpezM/KoO5JjmG/t9AQbhsF+EWLPUPxEYn0OJPkQiCTC/G5BHhAdkZx+6AJOVubGGt0/di3+JrAn
me3Fa9tP3zW7Lh+egu0RRYTYTe+Dh+KoM+Ag0cF/9sMDFszqxEmSyt4Dq+8ivj60NW2wttRK1K3T
g2nslw4jiKaQuMQjuIdR4D2ppvARjSSl9U7LM+9b+hFBqx2j/HNwL12k17fQafEXwxTy1YfUaySm
ZCiFwCn9pkiILEWO3ZQJ9od31xg7ZNXhrChDTFWGLU7HALmsbxq7aMr1Aylpv+xpdE7VeCj0cqBa
nMf5tHQtmySwZCYJlfVr6qXI5FGEtsjClDhPEtFMP+tLSMhY13BceD/xKgiNngMA8JuAKXMQabmp
HWZ+IXOvVWO1xIaq6kqw+kDp0pnrzscWXESNwrJM63lmXsQZR/agYVBJVMQJR79/qkwOwkLbDzRT
bwHDb4s7/lbhodKLy1AHxnG0EYQUYZRsNGUZZ0d+RblZXWvR6mukp+nGYjPbYF8yVl7kXiPisk4d
YZAHApQj5PH1lvQ+a+OJ4j1wGqTP4/jRq5aOTITvVQLiwSFVodsH8+b2KUqELP6DnknuLI7ebBBp
xSR+zLeC6pQmVTLMeIKIJLFuX8EuR/gY/esMo0P/25Q4TnAFRxo8vdRrV/EY/8vDxNtV4fCLyqA9
zj1vpc/JLk7PeCrTnkqsUfu+w/EkpS/XIVCnTavHT50tflkY/BCPVa8Z9vCLUsUencpXLIbf8DL2
WonQF0yisWnws6OwPmajq/aRlBVFN90KIk7ha5THNqMnqqM+3xaRbu/biQhGzSjIKCjQ9VUDf5OP
ZpWxo/Zb0yLzoMWO/V4J96WyE7wspQY4A9D10RLOtJfzbLtD2bTLQy+466aLvbklK6sb9fHQdtMb
6P+HjjRYhla3HVTKOt91M4OS1OwKVQcdaMb9NHU3XUXqpEw2cQTCHAPTU921L45S6nigwgbYoEjX
yHRQYS7vNzvCHmhUukXaIIT8qjPk/yFdbIqn17VsQ+vsZi3MPn0L98692Zr3x8sna1V1wBTrWmnr
VHhvQY0GIK40ssDQNCuaLM+yIGaijD7SUcnbgBua9ty0xlWinzndeTv0aBuHaDaaPM2rwAwEW2XE
tTg+9Dxpdq7K8W5jk/SGd79I6k2e6oyfQIe4jH9WjTH9VmE4roL2fUqQxTlpCuWi5HWT9q8Rh9KO
ANZmbSkDr39qAPRR5naK+ueJMR0DNqdfj+08kFWmubL9+l+CyWilO9XfqmQZEB3y4ua3aTI5R+7e
7gyyPGjrcRkmVnfRykSuTKdCJBdH7tFsdq1uktToRDemi59IEqdtx0nQTPvoEiTe0RhI7GpyDyuX
xkFwebBCN3v4ofhbGYB4m4aGbVW9wUP/C2tDW1tlMuy81tgbxCGyftAR7w0NVWkZHwKbZdnMY4YZ
icTOYL/FquWP4QCGurjcTeHf2On662BqHEIFz9BOeU+RtO4ztLpGLrVzxkQF6hGR4hOLd/bHUsG+
rHSOUVHx25LGb04h8TbBoM5orFBnWTKb6eMPW03y3lBhkLAQ7izNas9+H1+IUtQRx3GikqEiz728
qRGUf9rY8pUWJ5PicNy59gjQGyLGm8hsdMdt/89I+nSTW9eiqeVV01DbUy8QfKrh6ZviK6b1aYOK
KsGiQG41UpGNnuUeahT7K2F7oD8Gw8fjtTNr2j764Bwmo4JGkxQwxLpj6INiRAo6bkRIlLBWI//U
SnyHRcMrElKS47LdBC0mHr/Wnxs/MrYM5A+qDgMi82AumIl2DVy2dyBozLHm6Kr4kyjciYE8h0TX
pgEMVBObVEuZwBK/cr36hb0AjiKAbgbm5YseWAS1J4R0pyVzfW75kloKjSqlqGCi6gGZK8DatKWO
2bMNdGaH8kDByPAgpx9LNgAyBA61rRqNtXD898qQ3a7UpgzCl3mMeowVCH8A4kafQUzGr9PVc7qn
wqzWjd2zMnwCske593OSNlCm9tfaz9GMAw1zSYg4LQ+MNX85RmbvVcKVOtMnWL7FS1oiDY8mFqsU
TFypeTXmVLDwTMlTXAf099MhN9aNDXsPswe+2cm2oWz45OK6lbe3Tbx6vfscylC8LGC070C91GZy
a4XFjuBhe+8oHf3dSNfbitI/DkF4e9dXxzJk4pvNquZSWfqJ7JPnMTNh1s9wVAOk+0bWytxZqMpT
01lLktRAjTrxNS+w/oxShxyB0rv3VbJxkkG7uxk7ZFqZ2VtYfw0kwb2EUOBx6wCvA64Il8nk7I5t
wFkVuelsYuF7T2FGI0TOv1Knzt13LrI+Q7V3A152JqO9NVOOnYIhzWBH+b3JgLkCHbmzg+W0FYvo
QSrQL2h9d5Ia7ZOiNp9FZwvh0u1EuTExr9ydoPzbNb5k821f6jAruBfa9mX5Ljuahh36ouBcYPpt
fI1yMk0BHw8V5y4tuS/Yt9HTbgul0DGNk848Atmm1lyXF32JFvSNFgHfDE7061KDsOQPjyKiWT2H
h3k9Kap+DMclqIIn1ljFrCfcFpmJgsnVzk2axpALGPjUFTNdp6pvXRs6V5rPc84mTrI5sHbJKqRV
s7Y0GBG1HZTr2qjqNWg11Cc9gvD5BOrgTrX569asnJTHkK2vDZB61dbWWavie6js6dRSefYVKaaa
mSRXqlUyz7BKJBa5CITButm2HjRxUJVrHB09wGsSt/Y5Y0O7mJZ9sRqNcRTc6VUZB296WU2XCbXS
ngDo94bkh1NsO7T/UousnqobvhmVyifPGXshnTh23cvyURDh/micKn8aOncbGq585duXiygA1Y5r
jlPc8tCzUBRlsqpnnLrRes9pAc7ep/uwmiTFLEniCRdw1DKVdKtNoCE17rR2pXNmedIxGzGoccQL
ZhDsZnqUb6qc4jOnE3+eOv3kClSnE67T49T4QJ+wTXmsplh2nmvfFG/WNB4HXJHdnHcRazy1kAnB
iBVhtRDZIRWOO9GhAskNdM8dwl0E2NEI8XcOKNWSHqJjOgO23FHfDRbW+toPc4ys7CrxkKf3UCCl
DpOvb56nYX5HbS55m3Hq60hhx+4o0BCRoo6NxLKSTRh6Gts7x25Pxh84su+aqSFb4x68zp8NfRIi
iGa2OyYjgFHkjPXQ2C/t6L36cKdvLedEXJz2ucI8xJC52vQ9rRLMsQMF4oj6ScPcYeVQYgRQ/Qcq
/g1XAvKNXPPopfLfbTOJP6uYBPvK3ukBSplcS9zvdzyKI59CyNs2gn3CT9LiFlaB+BzCjCUEod56
UhE4Ccv/V5X4gjmSB2eNCIB41JmQZi0iz1qH9zhGodxNxDjQkSnzDSA17+BhFnnjxEObdCAOb1VU
ZoG+NRn3miimfVyp174VpzEteN4mys1BkfWTMLu9Ugw0h1jUx67t3ysmrn9Bqa0Df5VO5MoHUUiI
pUq9KyKqcWuIgXMwOP+n70Bi2dF79YqR2DIehDmSKknqLHkbsI0yEd84s3K4HsNndhLorcFksmH6
2fH7+Wth9ias55rRCGdLBFp+GB9s+K+bqMMki0aAd7HtOJdFSXYYyNElt1B/oLfOdrAVmm2hRpaR
RkNR13QHp5iCJwWsKceDbE++/pt1g6HAZI77ybP/9p2p/aCpDwRofr2gMmc0jbmGDePFj0v3KZX2
IcrCo0G67wozWY28Gz+7H1lbM84QGjGzvzHXf8w7+LELQWORSnc3NQPzeaDZHF+rv7Vv4S7nMn4s
L7dbyvaw3O54hRk6zq0cm528Yj60DQzGzkgjXPr9OV461KOV5/2Y/Jdg7KONrryWBDWgSGaC6nBF
x4t8zVZz9997W4CApVzjyn5QXUek8CA7bw3L3aaE2+9SGydNxWCL2tqpDxr/fEB2DLgEltW6r1A1
p5O99zN8kStdS/5geSZfxKcdQSk+IadtvIxeQt9O+xxV8WsO5Pg4zkHmIHLBdQmxkZib0OTnDzFn
/hZ6Y5+XHeA7gm9ZpLFhmSflVTtSL4wb+REk8DT42AbXsNdmbRPsUAcHs+m0jRa3cjNhi777rf6X
3w5tlddB0OQBuBAMobOZxlJ/BexAN7kx5VNalqdQ6e8ODdMnrUcUUurq96Ai0mvoLHTu+zck2ZrP
VlNc+FfVkVuJIdfHA4w8waCzswNu7D6aDhF7ouVoKjUGk76j/YCwXm2UYx3YZD5TxNXv00gfG+sG
Sc4IqcCwzqt3YyDgJBfhR8mkpJtZ6RNuVkbqHJ1xPzeryLRLTnJ1XF7SZBq/PE1b9aORIE/+DMGg
3YsejV8/hO4laAfU1f3MCQvaS+oSbmiZIYpMeFBwbqFdoXGsPX5R8sMoPQZf/TCKXYx75FBGDJvJ
QduYfTs8LWsnviCmDEkCWtDUMPJMjGMBLjyKeUs24qTbFLG9TaU//hpigFBRYe++rzWjx3WdW9Yv
IpFcTIcmtJu8w4fSMQOd7BGDmOarw1AYv/pYJVuYF4Qu5P0JTx2HjBAnl5hM6xSZ6D8q4rlWpkZn
KYnjP7zQ5ruwdMqz2j7rEHUqej5HzbD7gxAFZvrUAmtPEnaEObEwAuOpKEI8A0ZTPslDIQg51hhL
bEkFQWnQWytz6ugxmHaBEVFoh0BSKZdKQ9oy79KVDdSqbbkvBkvIjTLBg7iyWSNiGG6OV59buc8G
o7uTcZCs6zj2QFdzUsrxyyyv1rIU0hAVn5llJBt/XhkCPceC4Nj9iUyLv5ab5Ntq5lLQV5HoWyfj
KzSBtarNwi7mbeeqM/wINe8Q3TrPgDwm8c8uL1uKq2zrmgdrHKq7J6i++9DcFkmrH9xlpWpIuq6Z
WO9qA2+ONzNlZeXCQbZD8gM8/yCagpyp/nPsSLIhaO5j+a26Yft7S89owtORe0P021+N2thmAXdt
pevNkUxz8p1H7yvsrFez9/pnR3IbxEHEjBexM6fxob3jTZ2hGc3NkOPRqApnbw12+jm2iBzjIsWf
qip9G/ZZ9RgLBEex6O1bL4MPDabm5wCXGC2DUHudi2GlmiHfAbwHLjPfPAMlE8YAvKRJHa6jUmXP
aVUS0YBKq7Db5qmVTAD13Hn29BGo5twZJulqU3lFeOnR996gkX9qwu+PFYAymtxSfPYVZBNyYYiC
nIZLavk2HTSO3qZk01YcFjeGO1tzIm94LC8NI0oUWFN4beZJPLFD/SHFyHoOU45CSWhph9xISuwM
HLh8SoGzZpfXqIaeOrTtvQB/DQSMJ0ucyGxruGJm2PRwHdd2YtbHXAd52iRw7LMZ1Dzh7sV3AS0z
c/kRaY7CxSKz8hgakDJkkeGOnZf7Wnd/A4p0XzqbRcEoonleCYLdaXUWFmgxp7qMHAwStYUKr/IZ
Z8PuHf3CArKCdIxoBIezrjOtPK+OL12OW8/Q8zd7bIffywrA8Ko6Dzh+t33NnTFaldwIiQC6M1j+
22TwNhlGHDx+Tnar8khypGbtylSDfNwkVxWQEmuygWKP4OpBoq1wEClgUM9wHxdFfom7eIKxMaJk
DdWjmk18Be60je5V/Ahfg9qk6mLrpfiRorIZrsm/jsXUST/cZuxvfly46yK18wO4fQzSbKsrH+vw
s2XXVx9BgDmU+s1C/7Uu8PXseIr6gb71aqzVNnIpa5dXvImsEms/3vcl2B4thrObCsGpdFLOld4m
hj2B5tCjP7OtmqY6ls34h65NuC512eyn4Q90YLSMkrQBG8RP42n+NnDRXTGdrzFKFVj5w5bdIiDO
G3XnT7LUxH4YYomnk6xTAaMLoQEXlHqeyOx8FpjOdqU0hsf3q1XIIULUyh1h1j1WGSABCIWkxXWQ
Ao49uyy+sMQPtP4HzgTQTiqrOMBQCM+pZ3EUmvdewUK7aTm6b5f9GP8UPwRnpTj0yFm59agtbWTZ
3e9I0KSN5uO4sDtMrq2GcLRysFgO/WoYuTS7zH6Jaxvd1Wjz3HV01POaB/C7Ebe4C+S1qdGU+7AA
lkiCyaK0nqoKsBVQkRWYHyYvFAuWUd7pkPmbxsdUqvEdW1NXEXjpmdIlgktYudG97NTB6rQnMK8J
0y8JnyRG/IJriLYqgNtKy62XhAhdTEcNwThR3q+XglNGyd2L+vYStjUyPQRZx6VILVsT8WoYv6jx
vlzrhYdrV6kK7k8y3OmSuuelRAVKjRTMIZiW+Lo7d5q+oUnckGABmF+5Ghvi7BRbwtqZhlpbrcOc
4OOluZcq2nSD+2pyGz1bMravmAGeG6H3R2nqF3q11bpHcHeaIMChX9Tac2+Hb3VYbCt7xOJd9NbF
M+yP0h24IuYjlElYEcZs/QytoTm3pM+2OM5Ci24kiBEqHxHBO5XDqWi9hw1MZW1lo1hj5+PdktoF
9GJ8he1HIwHxP3o5G7OLgYc0bnTrhhheohJNtSPhLdbY25coq+vNd4eAIZgLBu2WdPpbPOZAEWXW
3grmu9cmcLrT8MHFWLKl+do9mizMFOb0Zki06yg4QOw6PWKzOuywkT7CBsO+hyshzIyN9GAsoPAK
zgqFKmrybH5nE41imb+YXIdHVypvi23GQoiltiPYDrvJtEdmWLwtnuOv48Fu35elfeq6t4HAViIn
9fuA0G+d67hKq4k8a9s2n6sezpQTcOyZaOGcRKh9eaV4n2IRfdoeI9+iB9SDuuYVbUDdIb9xYGHf
RV3/oLAaLlYu631AuANUP9pEYwLERRdSHY3WWo0tLuwxh9j5fcDVyvhD4x59L2pvWsVp61zpgYIO
HauPWmTqNjU9SX1thHze/OESD3rtxjx6YFR0t0ZGb6yf3PBRn/PLsn0oD1LO9+KfOlOwN+fRnNe1
2XX5qO1xmUocmYcgktZDa8r3XhjxzxYNqTuoe2oh3/RxLjYlwHyetMbv9TZjOdh0/uDXK6r9Hd+x
szkwzlrb+Iy/8EBvqDz0cHbOQ6RFZ6ofAh5QuUj9OExN/EwtkLwR8Et4qXhzc+cQg30zPaebVgbd
1bBEgjym+nBR9oi8YQgH9Gvda+vpkFpU/YIhhTkCXlNoFqF6owWDxblRxyQAOLNcJ0aIjb0bNk6d
FoQpZIDAZWCt0jT8WkopK24+4+Jj+U1ol/SXwmJJVP1LlEyGzxI3JFd01nuaS/qGNDwmBhoDhyKE
DGYV+XClbTZclwYCk10gHFxsq7ziOKzL+l+tM4oLjS65jXG1lD0UHp4Ogc8dYD2y/r1IpEvbLNXk
Th8m+fy9MEfO2jBxFi8XlwafNEOxr2oc/Oh7zfCod5weEDXlr1inLQ64imp09CdjzZEkvBb9D2Zr
q1AF1LaZ/ivqQJ/bQ/XHmW/DFBHTnmQCk52WREMYGKuhIlyVExYQLsmWHdXHwcaVl9f2exYG2tvo
cbCIeDfRHqT+3eUoCj/OCL+m5M0ghufP1LGEiC4tnr0xpSydovSwLI5CecH7aBZvTjlkT1XkaE8A
x57aUrU/k5oxOxawcKdjtfgZewNCMk3E4KQUdSMisnkPR5d8TQBhjUuBNj+UAE5GNBvHpQwUBvlF
WWGqqxaNoJz8+s3DC7JsM1MC79qy+kYj0JAYgu+4D88S7zXAuDwJuq2fxejHxqzc2S1DIQrI7RJ6
kXWNfSqH9sUIF/+D0PF4YbiTVX3+76HKSSwQDLrOKEHvqFIM+hRReiG5TN+nTsHiPAKcBSK68QIG
l8vG2IzE3XEabw45gZnrnFneX+K7AJaNDbjxdgLwH8FO9BirX0RpxQyWo2af+Lxl+GDUyRBzfdWi
qi39mIk+PS7KJ6tcu1OCKoLONOHE84HO7LqTjGINEiUZbwVniO0kCsZWFeaEWFTpvrDoQZQlh/9g
bqsmyi5pT/WPjEzfvfT5aQ4qupXhVN2D9lZ5F03P0xvC+FcxQSbTJDpEmsysN2b3nDTNldDc6Q6s
GzBvhm88RiV1YpppvbLvBBvfRHLc+zZ9FY4MS+njTN0htCZwLGJsDw40ExoiWEXK0BkOrcLyUWWy
O/eTF21mOyem2gHydEFeArq4z4YwybV0aJNyraU/+uzkL/FFWDmB9iQuFKHKwmwDeTaU2nSsSlV9
7/BagRS2c1qcoob+d7mYWgcCXCK5/2whm6dCJl8ZJerGpAnHgmC+pwEhX/NLy866SUwR/RyBTUXm
+JP17BDZTbIOU2G/mOH0moEhONG+a17QkAan5eLLHbBWdZW9pYZtQFdHq6drvr1vEmRWKIV7Q/xx
0uwAEwJD43CdW4XfEwk8s3AeyzA6to2lbwLJSThOp+5GDPqTZ5bpUQ+lyx7vhVfLA38D6Na3waZJ
cn7Jik4GwBtmu8qTNr9aAZIeyDfXWJXhcXkbGg3Btz3oFyZozKU9k9NBQxwspfKa6NZgL1QerJeI
tirmgEYL4RU+lLvHARGtnc7G7UXl6BInfBD4QgimzJ/biTlVXIqn0CmcP8Jpbr0JKqWjAbfh3Lmm
UjMeHEPdY1lyyCXDmsycVHutGNKvigFxBezUa1p5j9qUtBhjWmBLLxXGYVQ8rHaItmMh/wCxmjGa
HTFMEY4oZFQKuTXRbHkmn1RJ1Q78L0VmJowfQRYkO/5I0kjmn+GJtTKDbRtI8wc1yJ80p4uMBH4C
t0FhLmKNzq7fh5elnvvuLNS/ShLdnhuLrKDZxq7lxnlpupocgOfmp6vs2etT/KOx2aNCN/3rqMgP
WC6y5VS0rI6aRVyvMtBuLV9L3ZqOS+Y8TbX7PsydfCsL66OXYpcEAbyjGHhjGO3xIprujTYceIwG
SvjyqRF7RM/kQsxMxI8UHuF7T1GKm3I8Id07Y8AtHg7RMQ+dzX75fZMHkjdOrHoTFEI9HGHHSJMI
NABsLlZlTwqPk4zxc1xUD8eIMBXmPu9WO6tyRbsRTtxtw1GWe9QXBI3n+U+k8riZRvb55Y62a/ta
m2SHaRM51b3zJwjyJ8zXPZs+TeDKOVeuNN9JAn3GAgzrVrmSGQk4sCTt0LEnRX20x+Qz7UrSvuHJ
3LoAjRO7xxHfKWhbQfeDeMFNaHf/BB25Zw+3IeHwpk5CDZ2o5S1cfpctiSwIqC4ukSvkZfnIcnDV
fXc8HfTc2GXaO9HV6LMM2r91ob/CVgmupNhCxwwYOSzfYSPBSzO4GV5I5R+T/4boCqdo3E17TaJH
B1oe30Ju3D0JACim5gXNydLfEzqsJU5qIn6hblOy+5AI/3TRLc2ZHtSQRtEelqecMwA6KOckrHja
fd+e4czBb+CvVrlM18vyjqKpuphjWJ+/k7ORYFqXuPzbuJH3IfAQ7yqE8gaRMqCF0p1KjOQk8+El
b4c3iyPlUsYU2TjdpIayvNmFfU0NKgbzEslyoozh49xgXpq+Z2CZr4iCPpWJ5vT7mFL5FbxNP1aP
QnC/OF3xMzWQsjsxdaOWwCZcjq+Yen2OBK7cddmLqRFOUc8Yr+WOKyiH8cXTph+bJ8lA4Dxa41eM
afuBjcl95NkUH1tLh3ucDr8rkV1BrTBX0InT4FLV6XDyYOMkv5X9QN3rr4z/x9iZLEeOZFn2V0pi
jywoFIOipTJF2gDYzJl00n0DoXPAPM/4+j6Iyu6ujEV1L2IRQSfDnAZTfcO954628bIq/f4/b3tT
GVcJS2ak2b3tSrN9sHlSPEMRpfHn0NzM0Y5PXJRJoS4DRQ6TG9gekSjtu/8+7PTPxPt/ScEVQsd2
aihG0IbhWM5fgjyN3JbLErWBMUW+ivCSlzGOgS3C7M/xNeMpB5nup9kSUELkIRXaWEG0h1NSYZ05
d6b1k1MWdrzstQBIyY//xwtUvIC/vkB4gCzbTFdapvGXzFsN+zERxzHv3uIunt5M4SkG7EAXpCGv
GpiVztJ6xv3VnEGHZ3cJ4/IIPqL23PTwYcKl/gUt6tfSDUTHmtENEln1n3G2//4x/4/oC8hPvkRV
2f3jP/j3j6oGbgJg8C//+o9nzPVV8R/b9/yfP/Ov3/GPm+SDWJ/qu/9v/9Thq7p9L766v/6hf/nJ
/N//+er89/79X/4lKHsYnw/DV7s8fnVD3v/5Kvh7bH/y//eL//b15095Xuqvv//xUQ10TPy0KKnK
P/75pdPn3/8QpL7++3/98f/82vb6//7H/2TO0ibvf/2Gr/eu51udv2FCcowtWFrqCGn5UdPX9hX3
b5a0XN21LcPRMVbovOFl1fbx3/8w3b/pwtEt9IG2QMHskErbVcOfX7L/Jh0KVF0i5jJ0R5d//O8X
9i/v3/99P/+tHIp7WCF99/c/pLS2BOL/+tgZUnf5f0jiYSzXlH8Nskfd2ceKxBgvjLINIVgW+3pE
mY9rBPBgMV/mmSwy69WYydbBg3uKFghZ1rxl1I3AsG2QrFVzcFj6oEST/hJ1v2QRmweTUFCGKOVZ
4bl0ttEsGwEYR2QWMtu3TmYUshO2H/shAZJqGT8GK3/WIWj1MSzwmHyaYOoZDU7EiEesZYYpSTxX
Jqwp2aavC8ZBPu1wYobrEk3voep7z5iIB5/H7JfSUNh0U5N6F4Xi574oBMl9qsV66pIti5TQy9oS
NHf2gnsBUHBE8kU1vLKBYCozut98Unsk8xgYe1Y5Zu8hRha35NnH7MNd8qLYphLrvWKqYQq4mPhL
SqeH7qGDZHPdcyzw3LbEQgW1UMnjRLpH6d4Bnmz3NR62nRvHRN41zDP75qar18dcX5Aw44ayih9F
2YQHEWVvIqZDxEJm2lMTaKRVWMTo+ZkFQQSyFrgwDSpgiyTN0p9mhphQc9vykEVsV8Pwt7BHF/P1
dLVqB4EzEm2/1we8JsjCqoglLnC4NshJb2QAZLu+PRFtUZZ255vGeq3HuDoZfYK4FwqXwNgOoAYJ
BZxppJhUDKOaIgbQ4cFccK7qMs28tYfgParlgTuSnl2u1yTWSBnrP7nqoBP02jdGqgW2AcgGQlsg
/y3Ap6BVGVcnIY2y7NNtTVl+JMmf8weIXGHM8A7Et9eG6DnbNiasQetW8gyA+5MdOI7GenITcJlF
OSCrYxUcVuIoOqAntDwGEhGCH0ebcCVsC9pRZ7XSGvwkizUr+3/EpSm4lPhEG4eGbQQq56RKgw5V
EN42uPMt8ezPM+NdElcenbh3NgJ5ZkOcIgMBIf+WQALfanQsBEP2wHvgdGignAeFlR4pV3iuGDof
O06znaORrKP3CBWWnAgIQj5Jy0GkT4X8FRoujsaIurBjshBogug0wj+8vncjj/7e3Gv87ZFljX+O
L+91OWOZMbJ0B8Wa3FLl/ioIKvPGoRcv7pq+xk63eAM02cC9misKCKi2LQvnufFpyZg5Qu48Lcj/
ZofcU8xF8tzg2cfGMto+vD7c2IaBQRevYjbl7k+62Q4fiIktsNIeXVyp1P1r7lkt5m8+OIy6G/Ah
Erg11HJe0BjtC9QFcNaQ26tlWyepyW8s0EQ0dfms4KukqC1Kp4Odh2jM6B+GQaG5zCDvCXzCbSI/
DAMqxIJlQsK+OEJGCjbOqE06106jLL5nKYjHNETlX+VYj6EvEU1ISGnXT+GFCEPgjDi6Ap1clJpR
td+RMHIwMjnvmx4BUcFiIawfGYrFr7aevaS8fb5dJGQr6smD3SIQkXjSIG3oRE1XfIeNOCYzj6x2
aR6IOzloCr1fXKoqoJPZyDgG2NdMBhXHILY0g7UVYXONcgayMkF2lWH21uUEOrhFHqSy+CSSkRlB
HzvenIIsg25ngHc4py5YXCMEkJParNsosPfzqN8B034cGzpLrOExzWBIavNru4nT2jQl/SL+lHZ8
GRtGeUAeQA2DTUNmXm85Is8GebzsCdlBs7HtvUTZt6Iwdbx4rDX7eSJSK0uOxP38MCuA2GHEx0gp
ivUlS9/DtM/PoEcNLHj4luvbhH0/oEPtUgHL5S+5jVTFHfpTl02oP2sdYufWdXZuP9YHroXXHGsE
ZDyJGiXEbS3ndxK0mIAgVNypKiImaT2L0UANqseP80D3mOGHvIZIQqz6nKX1pSQOxhsZrKwbAqwb
SzCHDTipuJ5KH6KDcZ7D9qIrVGU6h7RS7LX6Or23GsJOnFIhCkxgX+V9fLbj2DqStUmijRRoNWv6
F9N5FZWDU7+KoYn1jeGh3jqBaiLUJxhaER7zBqlH24sbjKLSVwi6b0itBvakfE1BMVmEfWiVPCvN
NA962MEo0FOPTrP7kdivFkEVZr7pM/UGmk6fHZLcZZK6RNeGTS9+SVbFKN7gfliPFYNMvYGsz8oN
tnyu0wnDMy2QS62z9ruyXGiOOUdp2h8EzKJda3U8SC7BVcOfT1Z+xp7E0KoieK5d7ogEiXzDAj+L
gqFZpmNIdxg5ofU09VeVpcO5T9kTLQY+dwunT9+nFs8Qrn63hA/MwQAPeM53Dp3tniXCwbAIHex0
wvugEIgeVCCpHCSFRSSKRPFGObjj46BAzsjv3kRqPmjiZwyWz5fMzFiuPSTtisA7GxlPAcyM6AAp
fA4ZOwe/jySjipWbm8FcxUH/liQ0zNnYTjuZWAU+iM3zBBM1SePiVK/6hjj0KUV64NKpokvRLzHZ
3cN8YvN1FHDADwXWdKaNLg4D6MHDiuqkxxg45dWLLlpWYeisdnGSPAJOTjEPEZVmCdRsYcIMJ+r8
FeGVx8OKoz9ICtE9MHR2QT4Txh5BQ03RB1Q+lsAXE/7MHg7ngb3Eb7nJXrcdmpfR6G0ZfoivCc1a
omwGG2fhBHNeqLIyLX1dQnfeTbwD6NnOtY7oIhZwx3TrHacZg9RweHdga+9KdZ3R4h9nNtlT45za
RJ1y2aNCbt7H2IAUo1X3gIsJzBGvS5u6AfNmvi1Tp3pEjZgBuJEV2Hsk+eD0xQVaHZv0EIMTfgCm
p0iIWpOYF7x3lTcasD6X+W42MJMUG2EBr0DGOcgqImdYxBSXjds942lAVWQE7OTClipeCJJLlYEi
kHUFLr92JuB1YEcNzMxITniQkaozI24jOz2Gjvqhvyo7h3YyTeqIG3ndZU0QMoy/WpvxJJmiH21I
YlZa5GEwhctPahhigCIiK+s0eV2pgbpoQXW8oVo0wQsHnE3xyDhoHJ+iaAKmIZcXHQkyPtSIycN4
j2SGQE9j5s3Rp7d1KrZQE3bXgBt6ZkdsKoGaWIEp4oVchZSPR7+eo8TREI/BFyDPQydsatAhTqT2
UQpI+qWRgjoFcszGx8P4Wu+zCCOkATHcWyDgepqGdjS3GVbQ5R9N2BVIPDobqXBLvJZJjDgsCW9a
Bw8bJvTLWnCERNJ9DMEXw9kjsriMgJHpL73+Qy+iiKjlk9tvKZxTzjbfBH0hexKDxRYWJTIvL20L
YW/U7ZaqJmOHCr5GZUIdqYV75Qr0bZzB+IYPZe3oJBu4P9xo+tTm6Gqm87iPbXEYZ7c4xVugZL2W
8pJqmAkaW2EpMpGpan13p+nFoSzgYZLOEi4EsaBk1hbw9E2RHZjTRF1+YuP1FdXq2oKs2Nk6ELPU
fmciGR6dDgx7PIVQgDK/0smi14HFpK31qsPn464t7y1hmODaBcLndaXYAAUT5sfVIlKlhPeUuiGD
k9asfFRBBzea9wDhxzuTkRcPbXazpmRdMFRXK0ctUYQmvlAktdksWjoDwfFWFDPSywSxq7yUXO74
51mBAko5ILlNPBF1xjnXzYPKEoBs5l4KsKUZoI9dlrawu1OOx8klQLuPmS0qp/1gg6fvtHWd7nA/
w6F1Ri/lS8UUNUcS2etDGl8WHep9l2nSD23JWQIw0Jys1Evr89BOEGzc4agZdeu1Dugpvd/Ib+R5
dVmRkvMHdHYa47dKP9nExu37Di6qWbbfKaAX9LNzdnJU6eJKML4t1v0YzKpl1yNLsCOOvmzQOZeB
xOVorIGrs63MCMYcneVNx73L+Db0nKFCtRkPhHmtzxF7aniuCJ+SJT3322/BjZOzIFTjkpkVknAs
FI386DXruTDUQhghr9fR3Fcg2r8zIk7xXR2Z609HWYTfW53dNv13XmKwm2EWwNMzch/ztgWS9jhI
HJgEDpZ7S6V44evwaEzQkjUS02NT/TCaCaFOaJ+dhQVvA22L8+5pSTCaF2aHjsOV95n2TetPonAE
dYyHzuE0l7W8dYpLs8zLQRXXHMrEcY57rF2quqiyPBT4q3e9NN8hW7B+dtXJQTW07zYYVhE9Smwr
0Ujcpeimd+Wu3yqEigjm3ctbrDJ05KSDYpz0yqqeaLUw8EnqQXbWaGm7ghWgRpBus0guifVXvnEf
TQI2lkGcB0kRPqXNacxUeEiBnTRt+KJ1Zhb0U9ru4GpiC/RBxJBh6UicOML1Stk8dpQ+BIzWBGtJ
hScqPla2wxXcDuVO/ykRC/HHMB8xb9uyEqyveVr4/xYuv3MGwHtjcthcIFWg6LGTXbHg6ByLGstT
rT8OAoq2RVsbISLbk7rjhcR8neYo/Wx1YxPXGsQ2OcDQxaK9KQs5SAoOR7YmVxESS5bwtEX9Qyv7
4Rgq85pVNipzZ7iDaOCH24K35sDw1DOnoUvomMOFs1qUn0QbB1kEQ5uYE38ap5dwTsncQgLrlXZL
89YCWkMagJp21LMLtCUzMIb5c4khrdoQD0WP2b2owSqO0XjfUeHfNeOz2EJBAfQ+TzxQOABwg5ly
/hgcdauZ4p5dz866XYd+PuOG4m2NKnHFqMQJGk6PUtNfVF99yJa1VdxwpgwcZ+F4RFuVBCQ1PLU5
Hx5VqI/KaakK8hdtZQ0B7OsHZQzhNgaVgxWzWbOdWe2wMIOLnp3tglfkrpBLp63z3VBpJILq4UGZ
8h1A104aEzPv+piacOBCvdi3pGyUBXRdzVnuBjgRPpxUrkQrPxPxygwaQYpXEeBzMaLDuiKrp2ff
ALX0rprVnWcULefILOvDPGRgg5yS6lYaOHwH9WTD2IB72TAwkFrQiuynwL12GmrEjWnyjA9UHqNe
PhkVoBFRhAQozkWwRfp0nBJHDVBirNeCRLarMxfabXTDVpCXU0KGAFpxhb2P/bB1xD45ryF4bwKW
HppkFWgq7H2taByjxGVgnWU3TYLTbeU9Z3rUnPRPLEgJwQSXxcB6hcPuaMda6kuBucO0UK+W25ti
J2pLjVDbYU0NrzLi1ihnyESBBRVjk9Xr9iJ7+y6F3+TpmfOaLQ2SVoet+4L4dh+5OvB/wk+CiYVX
ScW1jwFAraBTTVtdZWr8cBcqKQw2RIdQi4+NTXeA2phe5NTxDuxtLToq/lktQRzCirYsqRZsDNL8
VeNZFxpRgANrYNZnQIlaDEmsK6CX0+GNaB2yHAxxDp0HGHv7ts4VQvMZp5kaUZdH4WlWe80yjyB1
byK7++60/sbUt4ABgnDCqOoPplPc5ssIuqM55eN8C7CNU99cSUjpSZQa0/AtIrYRhWhIHuq0nKSj
l6d0wepnu+9DPtzgaO28Zp7PQ85L1mjbGXeiO2xfi1MVamyqNfWVVQhQk6gOTBo9oNobgGHLyalF
5MO39GrLHS8grSFsVelZQQD0AFxs6xjjSHv/Mqy39IvHThWab66Mt/XRebATcFkcV2TcagUQuOYO
VQPnkU4l7IjZCKxo9ttYa/fNxvRxY/5qIZe5FsMks0rx2CuHgVxe/s4yA1BTkmGpztCaPKTI03eV
k/5yp34fa/pDVSrr6JqbVRlUNya2ZT9wx4ULxmmaxM4vMUqsbZtfJuj6oevwPrn2u2WdJolFa4D9
jfoDbycbDtJw0kqcnIIw2hVgkkt63dDxiZ244jPcop6QFd2h/CxopOhNkrV/Y14EgRTFtp7OZ17e
nhTEFR6moiuefyuwDNwedoD5jfkozxKNFuN/xFjlyMkb4zawNdC5GtI+08pIIeMULdShsgdiw7TB
OHRa+rZ08TfbWsgDWv5ZhAlqo2aA0m59a6Zz1hi/zal4y9yMInINQZdoGLShIYT+XCsIYG5o7c2h
v7AdwjyeXBT+J6QZze0ITg/3EhgXZXfxocha1MBcsPqAAmbJskcnms1dv0ZnmTEvdOsahRbV8TqX
exC+JPBZJBaYM/VJausQKYX5ODjRXano5OrGAqkpMgghqByRaobU46Y/bkabWunvKYlQPo8MgwkW
5ZhGTd14djSUuFPFAdCacEv6knpLGZc+G0AiLgoXlBWfrDW5WPDm8moWZ9OdPrJ7Iy/LN0lRZceP
6KdZlrZ6SHBy8TT0LkLHIjsNS/jDnDgZDIUGqMyIkVBrt3P1hslFVK9B2bGZr7vXSKQPtjugUFcK
nYtln8CTtNtFV1w2jzlTPoIDxrw8h5b7a1j5M+vwoTfdD8DI4Vkj35bZXiO2j6cdfzpO+YSS4rc5
yMK3M34nRXweyKi2r7oMMVU0BCRJa+DsQkCmu99znthBpBlv9bgwH4PSXyEthsLNs6cmUA6j5g2z
Fpg8VFeHUStCSpghzhbDlmYs4utyPfaD8EJtQsDQnvgUQ5LS1E9eTnvgzffJuDqQGMsxG7mBY4qT
zOxPl3TBmE22rglmfwO0vNK1BDXCdOkjXp8U6ipMjCt6w9OcVfUH1N1hlxigMJKJi1OwnIxW5CKN
fBSRDdofwF1TUE1ORFTvEgezabmc9XltDgLeCN6mks2hsviJaRnMlvYcrxIqRnbBaCIo8dzPBQX+
qMb80EwjpWI4H5Nsc0/HIDbytjXOfMoLhP7mm2K8cOsuoCASc8ZPZ2O9J05AMBrsrLE5FwMxaD05
w0tVPhTZ9HNum182M3qN4EkP+yyW3FQrjx2q2TW5Jx4Oc00U3qZh+hIVjFFzxCySF8EM/C0abFg/
6rfTLD+jGSZ2kYUvmf1j7C3Kdz0ZST9MriQzPnRIOILR0JlGuuUNwE7gdnL2esVpTJHHp3Uyfrf1
F7ZDpisb5rrQMQqOI9ic+CUdqnBnTFA6w/bnEBuDtxq6H4FdPZJ/hIKSDTqjC/FQ9/pnw7y+MA2E
kmVyX+Fc1dbrMuqPMfEyc1i9sg9F57dRGlY78mchjlHVRqea4ImmnLgcSgtBVsvGp8cDDnxEezaJ
AkfUnkvenTMz5mdsMmw2FxBTaSN3EIJ+FbNF/+DAwatcOpsC6Z10wd8Ra8t1ullBYC5mSZIRxOKz
t34ddfKJW5fyllS1B620H6wsg9O6vb+WgVbInm8ZUEDrXgtC09FxzkkMi0Z7NIqCq4LjxMN4e5qz
KkgH60E9IT4nORP8gmLvOonll5Uul4JDx8rigwUMzy3diN//08SCv1nlfS6mY23Q/VOJygE2DaMb
IE5qV9kNzB0fjdjXdv6szXdeiaCdCvjTkoaUucvG2bwY3FlCundgY37b2vo86Xh/YTzsZ/6xOisK
usQ2duMtapq9lRUHDeHHU192C5kV0YhN8jaPjxPudq+PGHjoxXeOFtBjnoBWnxA0Os38mij+qkRJ
qrrQ75yVMIoRazdpBygXO9kdU+4Pg2nKU2kY/spk7SCXgPAADiG5xH7YZ+Am3TvbHCY/Tu1hD+d9
eRwq5lNkxhybzR887gSTgUvXqvIyUqvPKWKjQS73GPY9eGXNKdOLFxzTzqMqzUecTFGQG/09nhe6
6gRI2FB0Jdq09dYt0BBpyvlpIOMBZiJIMI9vyhITZKFYiIxdSvhkQOr1gYMFUlJeyUuheJv05bnd
pC2hxSDEHgci3vhldIN+tKf4KWz0wnNb686pI/J0DPM6mMM9IQB24ELr7bsmC8LCTQ/RTyb+gDiq
kBkiuwZQwr9js/muBOBvzFjHIpxeVdthBpJfqhz3rgIeCqI2In8mvo3Szcq9pid2TXAK5/6n0wFB
mgpIsRBIVhVeV2eiUNHqOyMtABEKwcSTrV1rthvcAjR4nFVeX813KM3dXWFNh1qQEVykAMIYmT7P
pRvf1yByEfcDMGSoresktYOHCB8bQrSGtAIfC+RmxfRC08YC1naDISssv4tbK4iT0Gc3aioG4HlO
4E8OkAvjkOCq39ar8jjpVsTW6cXMtXdAWUcxFF9a6Jy0ReIf90yUgvFB1yd0t5Kaqs7ftJNsGhKz
B1h7qxqY325iuYbndWTb9fvJILnioiHk3VdyOsPQDvoSW3hdJ1ttZLrck7M/aZSUE9ebz2V0P6a4
b2m+5M90uDpDFFjxUDzUxVQSs8P3Rix+ZW4T1a3iG2exH3OCWQOY8lzcPVFHA5q/XdYzlxQaSVrV
O9xs42hjL4nzCpb+BlRHIT7SUpkvod7bjGZSdTQLIiGaGCqBtI0P2WhjkOR4XrSoikFYYKFCcMJ6
L0mJeRUqcMVAxdZ1U8AIORhbPHuYO3JeZQ1gxlsnsl6gaby71O+iaA9i44nMDOWHMXkfLTthBtNs
W4b01WC0viOpCpsfcHPOFShtkf6xVM6hTsXgd62sDpTbsJuSkiffInEGQWHBb/FkJvLYwyXZYc1g
cD5CxNTCbZxQcAZm0OMqgfeRRT1RovumCZPbjQaPlOpZWOrVilBPt/XGuErv2J/thiEqHuHf3BYt
p0k7T2fO/BbmKgg8xrXvJekiV9ssb0Bj3BW8p0FCLiar5Oit6U2KexTfISpq04puC+hZewgm5Hgx
+k1QiwHesX5Ogie4xR4JzhtkSJa/89kBfjxwpUxCQuWpPs2qMXhWyzucIX3F858YRnsuh5VPuH11
ycSFCVPygP+KpoIplWRFAI3jo0zgDGGU4mCaIqYFInlCpwHFHF65Pw01xKsKbwyb0pNFWlxp6Rsy
ej6k+SPrile3N2Atz4zcnBUeN/mOht8IG2IXxsZdXTKsjQsSEUO2SXTIlEnc0uSBtJkRsInWoT81
RyHk1ejm7gFv4pf70AIfBMlXJvQXepb+4rMwkrqRPGkJUWprZ7uH2XrQLI3+hWdUYvXb6cbCxTXq
r6OCudfhENpFbA/MOHHpHipQm31nP1CGiKmEZmhlb6RvM8x0Kc9Al+4pqp07zGlv7BLdoBf6VebJ
I8lB4NsGnfGSsRJktOgYAdvlOsoop2mFvKDHobx33eaoZu1n63JOtGytsK0hLaKReNCZYN8nE8Ve
JjBOJ3yUvCT+hiPyqw9RkkxK/rKNYrjajkZxF8GKHpAXrzNwaVY6KJh6sztNXJIzv95obT4gQibH
3B2viVZjV5T9Dh6RfHN5Mjoz/xG3NKKJOzV+UjsdBFITdXftayZBqpkDxmmy6Q40nX10maAbjqOf
sjpB6H+mjTnb6o4gaEbGdQwvcVn2hdZ8Ym6MAUNAZpNmWgfw6BnpxfOyD+2yhEvZcNEBOzG4u9Yx
CxycCIQ9dn5e1fFFUcW4JhTArKV3DheUWrgTqbowBzpz75spjafT2HuV/8wymJp5I9PDkNVPbYhu
sUUX7ukQvJHZYlNnZoZDExsP3MpnmSJa5/UVOcB5t/poo+GZnBVxoNKpsG1QnZgl8MTV1Z86myq7
G7VgTCpmuC0BgnVqwD4omOfpllWclV214KXYgee99rK2jB2byUZ+nRNRkBLVjj5lS3glZ/kT8Mxu
GkaygCcKK1hbSZAVALUa7B6+HerMjVTbs6nMTyExowcDy45vHVhhcqqkvY6kJHlamgGTYNrhbIQA
xlVoYW/QWxtKmIng0XoY+mI6ti00wrbsEk/rof9RyK1kXsR4UNxB3+dRtO6F253zloSgWWgd8/n6
qE3lxzxrE+3u4nqRSVRaN6Dsiy1W4kupnbPNVlspZDYEyKGMMJk8ImgFH17WH26RWH5sQmmxN0ER
mELmyeZeIFnAXQm0kBAVKGaxbxINVjA74flUlBs2/VyEEiE0xStI4H5Xo0fYE7uUew4WGSz/X70t
prMAcsV+73e48kzO1fpQseJB5GgJIrqXB7fPKMgv8QyPeqSBqBP7MXHl1wiljD2WOBv9uVxTCBik
e/vrpkPoi4Z2HXrkHSrkTwQ9874MXxNN47c2aIjbAeWWuNj2zXCC8q/OvcHIWI4rPJiIKNMwhsvV
iehuMcL41BRDsLRURTPxSCzGwLdrzP+LjN2zw7yBrBUPeeMOma0DaXr0cARz5jTLb7fCRSHyBbQ1
RUk+zde11D5AaRoYnam8YnRjCwt+ukrtlrcAY/sJsbNkO8Dvfh0JyIK5RGXLmVwKM+ia8D1ZvRSf
4M3Eosx3R5azWbH8jsL5dSSTIjDc4hjX9RDAzdJ2M1kwgTHPBiZyORzcHm0qmzzCHqqH1oxn5ncV
qUpmcpjzTTNC2BufA8fwxopjCosyzxFcSmwHbIciL5Lda8xtgD8EoscsZfoA8Rucplk/WSsD4Cya
mXMwX555CjKHdThbTKgRGmN4+y3agJmo6NEArOkxtWhqyG63kaURPTgP7y6bG78FF8fT2RYnN6Ku
wj6MmTchOGGqy6AxmGk/umHXPVXNywx2Ol7jK4yaNajRk0X13aIK6wAq9JuZFfi8sGYaLCm0s9TY
pwScFS2q/NadXrIY7pKJ4qNhLTLWK6WLYnuOYYM3J6OFiOM3w7ZaqGzc+LCmLJ0hTW8RuEyHT8yO
VgTL+EPkUD1ph/tAzTziqcChgz7ijNVgxUycRisPaQIwXfbqEUDyoxTJJc0c8sK5WwMTdQ2TQIdz
at/E2rFNW/fGxd0NNplPRVQ/TGDmsI0x6aFTYMJSpfduCFpGsO7zSEiiNmALCWgrChpyW3bsVXNf
dzd35RJE6CbgNzmt3wYJoorHNM2ocE2xebP3Dvtyj8i7KHBJvBkR+h0Sx3gYk6llgoGpIYmXi+AA
wqJ4yYb1JmohDi5D7pyt2AK4uuSP2CptXzXre2KUyyEuMd1mxTWeJ+sWjaFZAuqbcv1pggp1ZY96
QlfZY/smoaWXTGOIDbtZDc3crroRLCeDTY26OuynoOv1c2b2l6iifEBRsa0p0zEgAhjRCf2VU/wZ
p8FHyBRM1Eg/QZIZJwDDnB8EzyDCDhV1i1Zd9Ch/quvoexmczKuK0QhSUYOvJx29541VoTH9QqX1
oRGeYiIq9/RSclVmLVsdWb3riL7g88jAiGqUgdZXJzPYVZVBkEaYP3QhqYgtD1HGfc8k37xx5u/K
ZIhKySsYy+F8KKpm2bcp5FzCUBhwxG7MnOY8WnN1F+a41G3Fm59WR4BKj8s4HjKow/mU/p7NTnBH
Jc91hy6UepU4BpJBpT2eGyv+gdkyvGTprT6alL12Ovo54G0jtc1bY7OsR0aCiVYfqdq6EYBqbPyy
itlngwtiryKhdJIMlkMbuRz+KJfTeFfVSbmzzZab165fjIb+vSysp4E8FodI8x3iTNaxcsJ6JpC5
AKA5RwVOtrq8HUMbjSctxCHWnKAzpOsROMJ+SsTGJSO1Ia9teU71hzbh3WQFzYyojpxDbHeXxiBN
fOZF+iTSwtpu2MvVbtahiGCry9QeUg/uQZa5wyG1lwyLFThoEzFd2A+bqwkkRToTJDrr/LcVLaxO
CelbJvxMnN7jRHKqxYw/LuXRsMcoGG1GezBdK78wo5eymgLbPgNFqA/jlKAfGkDwL3YdaGoV1xSK
+mDPW3AU35UkFq0f6dxDKn1QNYg9e/nTbvKzhQYY6dfHoutaoBfzAQNbeMbP7jv23owOjd0/Mbot
Xw3BHBmVZacikouy4Qmx495QYYG4yX7lCei8OFs/yY27d6Lhs3Eydg+6Hp9m51Jz7t7QnGkk4OmT
sznNdeqD6SaFAccQkS7RYFEnTOhBRVG8wmI+87dgU64wagw0gFD0rqqtCaTSRp+tyZ1msF8TZnLt
FMsWNTAcz8tjGKW/QcITdwv2u6wgrMSpaABASmqZ2l9rxz0lE4PP2eW+h8yAcpQ+w2uZCPmd2cxB
vjULA3b0XcQuiZiLLqha5MmOEszIq/zBQGK2xkuDq7E+LnwejkItHB/6fO7l7VjTeqPb2JZaznvW
VtRgK3oFlrz00oX+26ZQ0srY17WVrHY3eWdAOl3i9pGQjcDqYnvfr7ECM+McI2Hitx64xs0wQudn
Qy7V3YtaYmvnFOreqY2bpZl5tkl7AnOVBoTShPl63+R1fFhtQUZhS1+NnGEI6ig+d7EciI5ZXnI1
tcFIjcaFaxBtOm5SicR5r7OedyEezxNz74MMG4um0pj8jsB4Pm/V1VhwtE+Ya4CKeviFf47J+pRX
2niwBHJvDbywgCu477nTU7qxgyNAhiOu3XV1Ed5sa1aHYBobuci6UnbP23VWaeXwXG/bSMt1d5NI
W8Ak5QMWQUY+jKBZPSSX0I212xLV3lFCe3Ks/HefbSUpiHZvdkMyiinjPMN0VpZQ/eqbJBPB+CDT
lTqHoImj1o4PBNV/b1/I03SGTDF8zQamWNjhxjk2ph/uijpkTeCklpk8rDkXBtnfAepFdJMZlwag
QdzQX0hp10M5zwhmnPdUUCIwry5PbB8R0ZGW4tubKkjF7i3zcS/PMCDhUUNbz+rR3pLr14O0k/FN
pHW3nTd+xZMK6URcu2oRu74wl13W9DwF/4u9M1tum8m67As1KoAEEsMtSXAQNVCz5RuELNuYp8SM
p++Fr/6Okmm1FNXXfVMVUY5yGmAih3P2XjsnN7eZzKsYGhdJLHIuwN3pND7nCTp7iFp61QX6UzyO
RPbW3L/CsTiYU8VNVYKS6qHycosKyeRpsu1gWA9BjMJ1DkOSMMH7Ul0vUYQKk9qC3KYcmzlfNtfQ
s+i0BA5IzWLB5IBrtO9Dpft4Uq+nluZAkNQdPe3uECEuJRiO2Ls2FxhmLZ2UPbhqHJwdVJTZz9jY
ZUKlB2KGQJFayGtncuDdYj+45PGmHm5ATBXaVncMoES9vjOT9gEMNgtFnRDlkXDlDPHEQp3nZmCx
+REs4EV6c5yMTuydWl4kMqFnzgGU7CTgLECamREi26q+vZcjZPkJ/f/WlBO/Cc6AslbJrun7ZzRY
+5AL3NwULBGTom5rkLpMs/Ythbx1AEvzlMWFug14OknEiEYVeS3wn+7h2r+KQBebSuvZBIy8uWgC
E68k/ckeqcW2Fddl6oSXTN8FgQ4XKrJtABXethwKnKkdHWR6C2+BRy2Su7gHQdCurzjOIoVIMEgM
Ju5fCc8s8rhstLYLip6wnRapdU1H5i1xIFfk31swoDsZFnTytVvM43SMajWvubxMG751AWQuzrjZ
Okt4gtuXPsxTErzsAOVIfohNNGTKOZCrXl13eQ/YOtAiABExa7lDagjuZK5j2R2bWOZXdu9PYXWw
5+oicqCcjMk3JYwB0Y7LVkbc4saktAvLVAeSn7VPbcylBGXExF6CeYyuSdkhIqukuDWsEgtC/yRo
ej93aKYcr7uC+8xaw0Ga0rv93C3ygFkdRq+7tPrGQbghxJ5+BfGhjQ7dVqf3MpjscHb9wj3jJ5jj
6lA7KGV1bKgFTeg4H1MkKBAQuo5ONFmzPpsIJwKL+E5QxTbu9xKeZ4h8cNSRFXOBvBwqOlH07rQL
syBR15LefaEpuNWw9tJySSkbfiJ4RhDW+cbkUjSlJFQ05VZMAndLOhwHU54qrfAzh+LuJB5M9DMk
D47GtdNyMnR09NGjrQpEj9i6pkXig7f6pFAer0XGt2RT8YCDRtkT2WWYDN/bVLGWmii40PmC6CTF
0dSsUwI66TAKSRUgMFmoiuZeL7pnJd/SKKJ8EY7atsxeUzdc6hY1QTnNZeyR/wDTmjJWOF0RRfzD
0NPLoIxSn5vCDzDETB+tO9hYb3d0iLB1Evi2LlNqNTNIesIVdTwYAlV4arAU5LZ46XrUssTyctY3
gVQk38mVpZWG0wD1HoLbdp4iVNoBOtIN0Il6Y1Lx31bAv9T82JkYSshkUZSir4fWzbc4Pa4N3UCw
Xri/kgGsjiu4Rs8zMpiIdItNq6mjPdD6ogEPNq38qU1FwYWvigkO7pZq7gyPOFNLOJ01beIxuJlM
s9rTGpKqeeK0JPasgeTQu4jr2Z5N1fSgwSAr81FyV499koGhfBjzg+gWv5E50iobyKwuY2Jl5lr6
WYRrxiB1vS7VK/1vHTX/azZjL16o+24/A9+JKe12XfqDyBnkJFr0IsdbPbLEgeI3thg2W7aUIzOs
uqF4+mSb9jchxE3s1i8xyPv71PZgMfCN7ZqUpqhBOAgWrCDmmhS4YKcjwuFiT2E9RT/uTXQ9IEyP
V1wcIq6tcWxfOQGkbS/P6x2hhP1GsnEHMj/AfXQ2ZZjsU0Ti49AwqyFm+ZI65aadvWjP/azYelyG
qKoXTMiqvdZyDmSGPqFFc+twlQfEWNbm2HG/cUgXDWnHGX0j+OA18E02b7cYqCATrtriGhl3zVLi
8OY2J1PJlGQnsJiWmUDYZw2Ljhsd8OgAwuIqXFJK+mFnwPi0IqawEi0cNQ//lSH19lBoxVWcUjlP
LYu7Yi25jAJ+RbZAIayefwbKNLhUkn+nefrOaLMbK0trmoK6upqHizCaZnZSvD7wpvOo2VnB8n24
yljZQ1HtZ1riuSbCozniWyqMrtwOU4k06YeIOnNH9DfVANkkMMJyWGQV5WTTgAoalLQnUnRSHTms
8M7gsdDEhVxGn6nekQSBEwx+KGUvBRBsmLb0Nfmaxj7zZZX8djX0iH0n00sJaOpoMVWH2LlplfNc
C6eCrVWThh4uN7uGiZMkyVMQ4o0CFHnPnsL/gnq/7SCiZKNJVg8s/gNMm3VbybVouvpo3hgUmNaL
8WfIq3yvlpqSVd67MHBQJOQ/JZNUugB1C8Pj2rekjGWnUMMXEAgEZUayEXF8cvRBcp8hC1fLrmFs
QgwXkm5J92TY6jRmenNBhkuK+796I5YWNmPg3AdavYdnQVzJoJtrDze6PwYaNg3w6SATkedOuvyp
s3sPA5WCqWZ7sYgQ8iNtJDPWCPMr56clq61q7XGd0YLZcRwvYRNdsY3NpdddBBYiw4yge7wWCHl1
HTAUrVgucTWLRrmlLKkuKkKcU4OrOjJRxMZeSlm9I0m7luOL6WZ4iWrqqlGJir2doHZlUtuMReFd
FNpPXUO2Gvb0oskdKe6IFVhh1OU4n5Kk2nr9qTMJ7CmmjJCK5DvZDuJBnw8qcwhGj7RNkNrrRFvg
OfzEwitJvEYlhxeGbj9Sx30LO46tq+esCLL1MuzpBxbeqGNVJA5FdYSs653GBlzXR0iXWxqr7FdN
CyMYi9neC0Blp/mekkh7mdGd3YspeAsTe41eiqaqCQqthvlUzAPSXBO1uD0u6naFql534GzDzbsu
nVnSFOthhMks3GQZXRuD4KyVW+tXgmxHDuCPoYpPVYXqVqdKtW5r0iKlE1E+7soTccVXVuuiCiDX
GhUDiIjyPk/0aTPZ2tFGKoaJizPUiKxhVF50yR2NE2pYSwr2FgnAerlnk6rX/5h1/7+p+QtTM57i
TzzN8y/14zVOXv/wQfN/+berWer/ch3P9VxO3sL1dBtX8b9dzZb1Lwcop3Qs09JdoZvGf1zNxr88
3dUJI8bjbuDAxwHPhXlxNZvuv3BiYkDGguxQhuTv+y9czYtT/r2lWdroUgxKIYiIsFcv41Rvr6Ay
QizQxv9yQy4gIG4Efabk1A66dzsOGalGFT7XLNkJ0VxMASL7DIT1u5f0P/7q937qvygD50OfmfiT
uRU1kEwBgxaBBc28m4o4szXriF+TXduFxd6EVUYHf13M0JeKmRADr++eQ5dwE3hOz1VcURYNR7Dn
MHy+ggycu73/+fcJHN8SF5VpLsb296+mcrPWgVAn/MY3ts4W9ODiwdhQf/X1vccuHfz768L9/7HD
3D7/LRx0kPryw3rS9bCu/zmgGC18e63WAi/87bJgdeXtEGX0VJ3tF69e/8vKLl1D2q7AMy8R0une
GeIh6+LWNWq2Q6v08mRtALX61potPBHVcv8YVdVdjGOtLmvCAJ6t2YWdGcSSYuxqHiz71c0X02LV
dPB8FFIxUgIV5qwyp8c6VHuSmn4QRLAIWUL9otQz7Wg6rXclOwoaeiWciThWT9y2elHR7eibW47A
5T2M0uZoKXtGpm1E+qtLGZDtCUwOKSpTYm3jkg5FPOrTMS6DmaygwX7shrL5nTu5TiYxoSZQVTAJ
py1A7W1PwhiVec1KfhtxOH3vUQz/GFLpzVtLs8Yjonv0AE404rtuSkoyqMMW5uBYTb+HNgUbk022
D9zEAHPuOfUes5t3qwctnS98ZVRG3FE+u/Ns77oANGILLP1NC7EJdxZy5ZUH02VaDzp3y0GNkJ6T
uao3OhlfDW2ZuNO2KsAM6lq1Qxp0MV64s0N080RLQBlzeF/kVPryWO/bVejNmg/duECrHdnfpMN5
tEs8xNgmeoiVa3bhoTe66nujEozPseneBISd+bY+dxu4sxjg2DXXTSSjLVcSi6SAEV4c7F5S9xCr
SiMD2JHoQ/2cWamVrBLoIC4HbLOKfGDMxfcQUc6zQun40xjr4mXuHaqmshm2Nu7SkKN/lLB/i45s
zpr7KYLe0KNBaOuXJRJB0MyJHuVAtcL2WAWFRvTdHIGdn2MAdlissdFJp+Vmpnp4SRhc0dXuNNG1
UHHRa9LMUhyKNijhMY/244igFIyKTv6Q1xMnGJT9NnQn69eyqrpr4j24n/ams/zZxD1P9R6XR32K
Qyx15qhRvwsdroHuGO6UUbi7AY/ysZ+oGXqu+xsyXHJyie/wvcazt8UwVL6LVJlzgd7+kMLOX5se
jGOOIeg0Nb26R4S2Tt1uHSGVq0k1xq7Dcdxwu6UQFVGeTjvkmWU9xJvZkvmx6YqRwrYJkLJNtasm
JoBaCs241ekYH/Uq9O6524dEjsfxDjaVjSDX8S5JNLN2Q0wujc9/eJJGnzftsaen2NCJxkjCMrjX
YGKsWt2bbouGaBfR978Km7OkSTopiZYSAYXXhke9JNJvbWUqugZwIp6bliaPYU945iv4xJ3BEckC
n/RE5Fi5H5WOcyxHqytd9TN0gByMoo5PYsLWttL7ksJjPZjgl6bOzwNstB0CG3T2Y/8UQ9bVjokx
V9Y2r6xUo66fjABm3KX9GupTdtN0U3cqWWNorA8JYM8y5xlbQGF0ZuPg2TNLyPoSXP8uaQfwwu5E
/nJXOXgbCTNpjkRYYw6e44l/dJE4mAddDt0Fh2R+8SFTZGN6mKWHFE8tvoYG8kME1Y8SXw9QEUEa
rA5052AqAppPa2JAzJu2VdWdIsITmZYFAwaRkikaLqR1esi0vkPyLrXo99iOOCuZYv1tlEfTrzz3
KmhQOd20Lo4ncu/jcKl8WD0VyTYJQUh2BCa9hKY0vGNDVdo+EGgmXPI0jTK9TKiMFqumniNxmvU4
Cd7GMJQhPyBrqotq0jNe7IRvhUUHoawTuyQxGuLgmUqLD7KqAlpfGCwnQIVlf19gtpCbqgPsuyri
OHyqCgNBs4hEfkPbqXSeg7FukPFDMlPOjGwwgnx7WTrBeE9oJlFXhBwTFtcwlbKRbplos21RaumF
xDZz7Ak+wx7QOXPgIxPCgddY5gmEkXZJGd99rJPYvXPx7Z/g/qmNXZFasMobIE22FntXbh+UL6IC
PDnHcrhGTw0MG1wEkvMh3gLgm28m8twARRaWCcx/VMX95GK6x0rdnOiPJpshQY63ofjuXoRYLu5D
3SMSAQbZFqDe8JtIBe3KlYENOMN8zHkP4Y0j2vyU1dVwIeZ+oFGY9NQ26kKsdGnIm1rx3eoKZyv+
FJfQBoNkdwyYRDSjyntBKZ+9VZQDEPkMw56kSn2TBADbyBfwfBKDwLxBQ/+WGhSK13hm4VXlvd0e
ZRWP5lqjebdVVU1ybdPNtzoy2fWcCO2oTUlKBIvZHREFVvdeEHDmiKeyvcbTQm06FyGG+sCbqg38
bw5KbCWPlB3m+zwDQZJhu6TNX3TJLS4U76kouJiZXG+PNQm58wYJJ9fQUZmHSZuqS9pKXExkrAgR
TKeqv5yyLEcqpTTvqR2BzmmRVKc5o4zPYuCgEBgEhgHQ8rI3V+SnYvozSbi4DktqfrXhecRjFY33
4KZIdY2xmS7MIZQX2dxZ7o4fZumXweDajJ6FngTuALGq6YISkPglTrauSrxMevCL/qx3p4XD/IJv
hmyhmUXAc7N656V5ibUQPAZKTGsjcmQs1MpsEn3DAh0HZ7bV4Jg0nXSKa52DL5A70rCdGi2lqgxi
weRe7CcgHgDlGOnPiWDClYlodaWZpHGK2rF20u5PRECRw52W7cYLoW6kGfuVMVOepaerXaZ9VLHY
zUAJQoLSBGeVTYXYbZVHlbhLCktsQZ2SxCPRbUUms6G3AaeMgTCvscrBRUPseGlT7CQQIOcU4JWz
z9ajbSKbLKe5j6gSiyE4WaGRrcOs+pZOpB+z4LdboxkcH8FWvk0L1EZgFOCym261CxrkxVqOKAEr
EiTuFouqG5I90qIupPGMuAvFSYbAzQZqTcwlaK8YEWnXsvCJIEkwgmD2qvsaD1I2P7Co6bdFkv6I
G1GTvteUNH9rRdeciKeFUdeSrq71Ou5dy+RgjpQxzlRHu3eOUTIh64MmB+wzJ2vZEKr4PcBTuzME
wQdF5U4Y2yoiwCw7B7Q+kNkuB9SaicoubGErX+KOO7ReArc0bfJ1bcfiwXLxFFQBPexVQiDE1qHA
sjKSYQaFCzKSZa7FncObmYkl3li2ke0g/WTHTOd80hmD3E55g/ZGy/CGT1wbmKaI/kQnd9gER+yv
ibkrXB1SiG3GmC6o/WxCw0geXYppiH+19jvt6fJ+zIOc7qs9Fw/sfR2MPWucXjigRPCJKu2NY6P0
RwLZQN4ZlX6iHl/jP8FWk1F4D70jmkvY7H1iOvsWDvUK4n9y7Iq6rsDKjEW1UfNUPQxUdJVv5GCf
dhPcxHrjjkY0E28iaWWzUm9HPkj6xVMa3JrZgJy6iciY2sSWJE0zjDH4p/V0KHpnBvtCldvzaYZm
2LhSbV9j3yK81x3axfjsqnpTWGH56EZl8Ni4WnKLTC+5TT2utOBtvAmWSiWvCBDN1THrOV21MUGa
igbFybIxSpjYBC/xsBCPgen5TtEh22GeJqoV/XG+fCn1thLCeCwUNRYHc+jR81y1opMZ+XM49L6x
CIQ9cFVHDsvRLhqREVi2HH9mOpblpHxGXVqvOJc7fMxAaO67sWoe4zkhAtiqh+bSRgfjGzBB4dRI
I95pHPTgbWv5he6N5Ym6dg5DRZ++4UAKDw3p3SsaZ7NPvBrN1A77R23MM2rucSFbpeAggBY8RqQL
I5lswStybUtIziqIMtIj0hgbBZpK5AASEGYpltag3rd20MOvhTGTkbVzYZjUgTFtT1ws0K8i66nH
8Iaikbdrmbt3io/K9wgNpeyrpxn/XGeCBAMbkrScGVnNCuYSgRfjKBFvpQQ0DZaFhXFM4X9BHYsu
EiQj5Dnr0TencLQTs5Js+7IKrilIRAOlX24zCT8r7aoCOE88mBrMavKnBtKW/Vwb3W+o0NKrNjJS
ons995COrbatE0SBPZfeHZLJmtyf3Pk1VMq6swF00CeuhXUQJXzGRONiEYzVuMceyMeepRIdBAv0
jert9DQWsm/XHGWZ54XdlQX+5TZs1qEy1E1kBQAlvL6yNg6hsmjmhuF6gvSFREtBT0cp3CKEiKOR
EwYHBcRihYc+ZSKk3Qyr5gQIEMEPSqhxDZSf1ckTQXtpd3N4xOGHy4NPJlsXtdM+gSaaXty4a6GL
aPgPzJboy0GmSFum2Q0p9CX5Og8S9QY5bMRVbSr05aXUD/2k+kNWePaBIFDO+TmcKfAPhTMgcbDw
trS62xxMTHevNTE3r06sWW/22JHG5XXTbrDramOMkYu0cqCramAVfhlgc1A8JJoPg+ngFHfKbWYC
I93wQbb10vWg6q/WTdbavyfZUiIsetW+JWZhvlKHt4DZyEith7Kfb6Wc25txOfwBOI57LHd1+NTp
TrmeXQJf0zYgWi3B43OyHVk8lwNAn95T4sZwW3U5BkP4gOeuvkxUOmG7DeAZHAhsy15nA+y30xXF
JqsoCWu4s++9mkwTp85vrTAsOHRNkG+zVD0QYKh201CLixI1GvCUOAY6ZHDXJcUtDtzruM2zeyNx
fjc2e8nM34NstsQytNJ6WK9OMYu9NyVYdQlEvHStlpgbKxgOWlvl2wRbLOrzvuZj6hz6rqm59J0q
HWOehw80sSrzooQZeMrhyR6tRDewp6EcB94LeGSaiVyhhA4WDfOl9iaCYbhLc/I3Ui2juAusPz8N
rTeMm1Dzmj2/8vDDcuB0rDrpoMBP8pSWdJS6a1ln6gIJ31vce80KMTnukyTUv2UYoYEhNKwVQMwC
NhdD24Kn0o4zE2k9Nxb6LMJ+2Z4V+LNgnIHwqUkdnDRwbvRgirg+13lwzJsJZaRU+rel84ctx4El
myXpfSxbcuftzvw99mHFoRSl/cpsctr2POjwEnlIQBDpVNWplFV467LuXnWmcjZc/esSCrazEBHY
Rl+5AxFr25UT2rJ0cE9ceeYnnVvTlmRxjho9sZeEl0t1XdHnP8o2Gm4m26ovioifNjNnALj0Li+y
hNY0f68OiY76NuuV/dBwqH1Es0CrUgtnqMyDt2qdrjqmRSVvUvIk7xS5SYkvoPMjEpqRs9rjCKwp
Mex2ixVVO4yqk/a6BCOE8YzA4K1dZs61ClFMI9amC7CIkjEUUpUjfQyuc0aoWofsioCZ5sbLQEjE
Yx/jlsnt4FASB3NlZ15+hJXHaTC02x0Z5RzJHGseD3rIJVTFRvbmzUN7tCbDewSRJX8Q5DOwOKn0
ISVe8m4C+HrTItteBRkc9RwpzeuQ9oMPpNW9CgZlDARLAECa9IqkxcbUWY6oREgsQ7PcNv+czimQ
TAMVggRUMFv9vgJ7gNN9fMmUN24xr+HGG0F/qGa4hLs3+C1YuoOhu/Rn8rg6pBxtr/LJaRdJU4H7
KapPoUnnMFJz9qZyUztVCGwpI/EPtZ9DhAF4mpMgwiqFJgzQhpmoGtJG4Z1qgbIK2zIyfVow5RF2
DyUNh4NSWtbJtm915wUJWw0CsUb9ZuiJ3Nju4oW1ZriMLLL7qSEfc+oj6wonmDzZNQ5HqyHiT0Zt
CyoQ2qI5mfSCkFrS67SJfeZ2jcImsQtwfAJ+GTLOtrP3Eh3ErmUlILMYVWPgayww0O+svn3SSQrK
6crF2KKlrKZN65qkR0W03d9MJyb4RhM8hGoH94CLb0T9IGd6pku0kM6fsJrVuGaQANKGd5v0GR+X
iyFp0bI5qX4Vo3JIN4UY63sBNoE2KgSRG85VIAWXRloQpeJ5yD3OmwSsz3Jl11RIIdCN+jPo3+jK
cCXqXGwXvxI8RrdpZKa/A0hW9YrTa/VdEce+paBGxY9NV27KkWKj1aYEw09oRyv/8wKvuZRv/yjr
u4ZN9qtjoHJ0xF9lfc3r2lYUIaXkAaak22HtytLepW8cJel14UzeXYkbbq1ImkF9Fae+6kn7qPr8
JinokMMEX3EkAJCIOzcjjGlneoYA78tufCPqgrazrjX3kzbah0jPh8NEnXFxm/bh7wBB400BQvvY
ThPFU4Po4NzzLlHN7ClJ/7J7PBPaQJFoUEzHgfyBHfiy7NDVQbv7/EUIfanS//Em6JWAbfUMvEou
1vyzQndYGQOg7ibxSWLlwWSEWBKUD71HECyrQszTK9fp1Aeao66IF+ufkqaOdgDB5jeRe1j7a325
WlLOta5NdyJYrsrLXQTl8SKYNaDlWptQMJEzfx22MPlkq6z84VHOug9FBTFRpNAhKIFyoRS2mHb4
1zjUpWJZwZYa+aMXGCZZQGY94NhXNuaXct4lwEPXgZUlv/Gg4wfGRn49wcCdAG9FiZ/U6ICtzCmg
j7tY6Ebh0v1WHMrbiayGsi3e+OT1W50q74VlGdSKhkG3e27Hg/XWUe+51NqpujZrG2ls25vzz9nK
OpzDDaIkeu2PuNwjYz0FIEO48Hfjo/I8FE4EUj2kg4WR3BwlyvGsZC8cqYlVo+VcAkRMd5AIYN4Q
fYbIe2jwpyAFvPegajzbJh4btlIPXktmXeuh26iNnrhZtaEL1tGWxle9tbw5+0VJtroiVcv1s5qa
hmAvAnHkDsUPCqDzVhuj+WgLQR+hnDkTc5polwCt3rdNZe1Mk7hifCM6T13Ye6WV9iGRusMhk1Nr
m/TmgWWlu87lpN1znOUWWxeFeoQ2GawNBG8AoBq4VEyPY23jpdHhLOGqSoZbNZOCtSJYuHhpXYgh
XEIJRZl19csRSf+trCsiOKSX0CEwxXbSQMLHbRPsW7Xk2pljds8iNB3t2ogu7SyjE+AmJDJE410+
KkHzexp8z8ZuShPs2xBhlaIFCHkvhxRyqRY4F4j1dCfyCls1alAUylG8DnoL169X2Nf05719ZJfe
oaWGDD9WwFVqeCEXZVxXd9jDHYwHozjEwgYiY5VG8Cs39fyAoNOAOaiyTY0D9FRrNkWryBlpC7jm
KL4HfdvfKmIjIrTbaHb1yDF+2twkyYSW3L0aSEMIgEnSlXjejkZj0CNr8y6rEbUQPyFdQdLwNHSp
T35s/grdJ95jvWqe+L9CekUw/b2aJ3NX5kYk11SPAN3qef7IInvy8iLYZhOq1HSa4mNaxcFFDd3h
oKeuuhFaDms0nXVjXUOPukhVNHwXhGG1xHCHxrdIOMFTRcDOaraUe7LMwvoRpSxVHtkhX/Q1/1p6
PXjktAhM26CrSgDFn128gZMTJQN8PhDDqTV0I1tWoM/qloJtRMfMbTfRnKjD5wud8Ve3EiC1jp6E
grHlWIa7/Pm7Ri5VNzOGl0Uk8D33m12xDQ7Ny7gW28ynqvTFsvrlaGcP2YbY2ITNaLTjUOpcWH7s
uxusJNOW/X3rfrGf/dNr/XMV//Ppznqxposl0YgYr912vrlN/dFYx/XK3TQbojjW5Q2GpvzHF6+U
9vvZ1vHnoLT0379S01J53Q8MCrDO3ZE/s7MO6Nx0HjHeOpsvRtM/Gg0UkDBdT9J1PntEauTBTE9Q
UPjzrAoysQsvR8V0GlvuOGpuOEVnziRPTZLPKI49+9Fo5PwF+/+D2ctuiQ/IhMnmCmfpUb+bRnmX
RAlFZlhBWF11a9hq9FLhRTUU+4zgfyD5/9eO99+bM2/43Whnm3NsUusorUL4tVKHMWu2MbGaX7zX
ZSqeT52l142UQtdddBh/PlFFGqjmtIwxrI2t8TDv4aOtzYtwPW04EF5oD5+P99EjQaF3Dcu2SSYw
lkn17gXWU9fY4D6EH2TVpYU/KArb58+H+PDrez/G2bdOgrlOt5FHavzBt9bZlo5vsIXdvMv84tG+
+3y4v2QJrCwsKrZr43TQPetMp6HSMOjTgs9gsKaj5iynvuCmx7CNQe+/VUD8OZRcvpF3Ly8Q8P+8
OEeN0n9jxQcdML2aafmo7Gr/+UN9uKLwIZnCc6XFWn32VBAFOm3sbXjfdtx9s3KikSmio63SBjh4
ilJMjMhtrwCBPRsa0s3E0cofI8L8BAs1dhyUvqBnEdR+8Q6Wgc/nq+U5SDbAYaI7OVsHjGZW3oQ6
zvdwyA0rGZrfvcxdSlTlNwtLs+z1dptqQehPjXC+GHxZ0j4b/GzJq+jfmm3K52/E9qnNy83ipnPC
6efnb/+jj8SGpmw7Fgp0xzx7+XACLWpBQCGDkNT45lduf7GMffSJWOglLYdoVsswrbN1TMHBoJ9j
GX5y6DfGJkVktCPyek37eUvw6Fcb1AfvzRIs3RwhDcPV3bP3xiue2yIOcD6Qg1Vrv+LxnrL06vO3
9tUgZ89EfcgRNe0PH1HKqiIVQKfAmDoPn4/y8at79yxni7KR2ASOZgyjX/QHIPpkfK7GdX0w/MgP
7wP/i+E+2Pf+eHVn63OTRKKRJcPxSx2K+2jzlh+4ie6iqy8G+mAjkEI3kM6ZbG6uPJt09FoqDbEY
9sALSYDFGtcsW8Lt/BuI974vqFCvu//+F3s/pH22nkGfipyce5dfUwZe0w4imcHRSQHoscJ88Xgf
fFNSENnjmrTQLFc/2xR6YThT2zS6T+bewdhQ56FyuoaHdpgO9OjorT0nX435wWmBZYqeDZsr4zpn
m11My6Qpsp5XKlfapbUbN4AXIZfu0Rr/po4wbQFTkriL/ns8ff68HyyTfwx99rizQ80IKDI5nNFr
VdvmpnC3gXrQCI2cczhxPZBIipSfD/rR85o6mkzqCCj1FsHm+/2pUhGxNarQfW8iY2hu1cnQu1d6
kxzasl1UQ936fEDjo0lrCkR63NFRkJpnX8fctOgU6gzk6i6nvQy54hcQ1J/wIaZNvmltWDlfztqP
ZhKCMIvDKIpQa0nUef+U7uR2dOwjxgwMbVe5Tf4admF1/fmjfTiKsxwodIzi/Pefo8RUCXJ7qCBg
RMmtkcvbOfzqKvbBginN/wxhnH1+bszBxYHW6Wdw5INuQ2eItNHt58/x0UlCSuEs6l6LK6w4GwXH
LRXHBklCuxl84zL1o631s9sCJLnAHbOp987lFyN+NCk4kEFTRf5LtNHy5++OScXIfEkEPjvo+it6
vPh0buY9giekqWI4xZuvLifLLDs7FtiebXL2o8qn29bZx2YmWZF0cTb6SW+s1GRhesQ3Xt8XLaKd
5Ldq+93nj/jBh+Yw8xb5EwdPeb59BxmInMxkwCFpERFRbhxr2qGmforL8gFRxPN/Px77gjSIK3eQ
aC//nndvNEDTA3F68QPVUXPnRSZAbG/od4oMWb+cnWmtVSL9autbXtvZa0WNKJijjoNSyjt7rcTj
jLYmGDU6qIO8TDb5GmrvOvjW7or1V4v1B6/0j8HOJg0ZDAkcVgYD+f6WWbgrvMyAitcHd+zPt1EX
/Pz8nX7w9eEqNxaNumtSCDk7rthzneFuIIeesW4ay95Nct7XMvliHfnouRDXczthkVzG+vOnm0ty
njxZjL5w6p1ZzKSvGJDJtfFot/IlQpbzxZr8wXN5OuIRYuOlwxd4NiA4cW82qoCoPigWMp+3SSdQ
lraUcz9/gR+tLH+MdLZEApRTJdQjgBj+5NPD2erafs5XiHnWyM385ke8LYsvtriPjn/vBz0/s0xU
NiebFqqvNpNPMJWfzRwAu421VdAD13Lz+UMuz3D2Dfwx3NmWmkgw8MgmBt+c7wPjGZKS1IZrUY+b
LoOI/1Ck4Rcj/pMO+NmQZ59dEA4idE2GXBZsSCo+Z8F6BWsXA46f3CQvaBOoEZA4QnH64Ow4ja7p
YazL36m+gia2HfvDV1/nRxv9H+/h7PPMI/p41fIeoKZwp4fc5RPivVa+vi38cGt/8dV8MYntZXd+
t+DNdFNL3WE4Lbwz7IzIErBJxleH+69GWf783ShTbRP0nGoDzadkbzUsObDJpv6rYT6es6ygQui6
Bavn7JOcqqBqh8b7Py+PCvajOjab+pBvg3z11W/14VO9G+3ss5y6qi80pAK+sv2BzgHYzFUGGPDz
D2NZHv+apf8ZxTs7VsyJxnFweaYysy9dDi/dYR4OLNz/D1flpTaGu9QhSBGr558/kttXsdlir2SV
MbaEDu4L6+Ctm0207x8lpMf158/18Y/1bryzmW66ehwQXLL8WPraWhcbpD3xDrzzDugUqXJfjbf8
fX+9yHfjnU31poWSMg28yPGN6N6NRff1F9ZNriZw0VFdoTz5YoX529rESen9Kz2b92xXsW2AmvLJ
gjnZT80VBg6kIofU1+6c/03dmS03jiRt9lXmBdCGNQDcEuAqaiG1ZeoGJikl7PuOp5+D7LZpidKI
f83dVN+0WVkpiEAgwsP98/MtJx6VyT0Uwabd/Dy5f4PNnx725NDF+gpT6XnVDCtlVS/A+C7TZXAD
BcgJVvINvhxO8Nzu21vLX/S1c+7Jv/00Psz1SRyFsV9OjYbhq3ZmZCT4JN36XtWdORnnV/bTU558
7whAE9mczygvqndedamAM/l5IpX5T/w0xMlHXpk1xcR5IsUlwPJN5vrLajOEqzmJRIvIDp34pscy
b0ETzfLnsb8bWqEpDwdSIRNtn0yiEvt9iMMFdbQ+nHZwkBFIIAAshPWS4OMzgmAYFen550GV717d
x1FP5jSib9W06dSeb5pX9Ec5uFUcJKd/xW/DwVMAioJ7di/4bpP7OOjJLPv+YNE/wYskgaCsEPzE
a4i7EL6cyaEvWFveZk9Zv4zuz2Vmzgx8mmlWwxydiTYvVANpsBFsjOHSwj9Ezb3DzxOrnnmdxkmE
I9JClsr5dTYuvNEHBe+iK7qMytiVyBdesPktpXJtuQ1XevA03FRB2F4VlN7dKXgTc9i1DR/NM8fL
d5/Qh5k3TnZ9xPyYeDTMvGQDwus8R++8M0N8E5nbLGNLzBk3LqsnDy4r0Bqq+WBp5Q3wG9leikps
0vrQRNH650n+9nP9ONbJ46BmbzUpZCwOsV8AdgC/UrZ28Tu8S7c0UTlZvNatVXYI3ejt3DL+7tNR
DZsEjU4GmAvr5xMUSqQfUCAblgVdIvQYwYmHCzf4Z06y717Zx2FOPhba+XwsohjG65GbQ8Mce6fD
da74f9hdEeGZNvdgSxanNUAzwb5y1IsBTPNbCMQhb88En9+ejx9HONnh/EZKkbExgnU/OmJHx/3K
63fFo3I1ZuyvmCk6wTLgniMtpvbMqvz6sgyQJ6YlDNtUTTJcn1+Whh9MESSoG5VgrUqBm9BN0Pu/
f16P35zDn0c5OYcLv7djU2UUeaet8INx+jXsCmqP8nbYoeRbqlzgqENcadtge+7b/vYRKX8g/OIT
J6T7/IgBdsRNo+vo2km8Ss22xSkJTPDPj/jNjQWEs2KSniHvTOh98hKBdImpL0jgGbdiFzi0xjwC
qcFcwP17YqxwYfPUM0vzm+Dx86AnnxqSFCWU65y077Wyslfdhe2ULhSfhe+AtzyTY/7mAm4owLRM
QWjMd/B31/lwfxFBM4xGGstEUxXy0kf8pOZqCOqglcLOKW7xtjn+J4b6R5CF/5kt/HXxlt021dtb
c/lc/H/gDa9xh/m/cxRugZOnefa/tnXynP2pP3rEz//hv2kK3FD+pdiUcYSQqeqrLP1/wxRIef6L
paGTlbcNynAWp81/LOIl41/43OqYHPOvLJN8M1eE/9AUJEX9lyabgqqQRdeuADD+T3AKyue4An96
20bER3lApQcT6eXJmUcHkuGZIjVvjbJzlD7EiKdzA8lzKw3EtoJdozimtT73tANW75FO3TcxmYf8
Btsx3Mj15YcpvPl3wPqJsvD50PjPD+JGTEFIUZFYnW53ShpEeR+bt/Nta84VK1iSO+CKEWs7oHif
cEAqpH/2mQqurcrMFiD3ZyJJ+lJCiOj8xXlZUm9LAUenhS9sROvS0AkCglXRp8vafhpCb9nYwPlk
czvk7bkHn2f6vwH8359gGqgkBB+ubsFw+LwJJkU/JpWlAfw2IsnJdezdTLK/a8OYETCp9zRBYEdV
Z0VbeQKBBTD4utdAtP78Av6+8Y+/Q1f/SrI0pAYsWhqvP/+Osi8TugGKmGZ+K7kLsVdbRgkuEKOP
s2lqi41azx0gdqwtQDI/1NPwRsNe4vYD9kRqaNM0FcEMNhD0o9SdCbBJAV5allyEx2g+iubamsZz
SYHPQeusXOFXG6Yw+CBARcgnywbS2WhGQRyzbIZfQKG3xSq7zSmh47OwGJbSDvDrCtu3zTkIxhzE
fJmuDwOfHJzKhPxIjhm4W1kEBvFaWeurZl1vfn4tf3PrX8aZNxKZJTKvk8+vJTBKMULSim+HwFAX
4WiErmeMS1OCjNjGpQciHon20OMd5Zv6Y6xL+bKI1Ss705sFXOxsr9Sza19CDV7H/QHspDHc0UBI
K5joxw3xdbAVBTBDY4hvVTw7e6l49WNAwLCdW6fzKrilg7pK2+a2EM2mKKu7GvXgwqoClfA1vQZp
TIK5wuTIpnzs5gpO4kqgox8MoIpaZX+jWHDvQ1Xe6AOKQjOStUsVAmbRztLQ6BB5zdUE8l+e0ofY
D+RFVBs7WoWGjZRiTYDoE2cXs3XKUj/aoDrZjdATF9OuBi0I3FzaS5B36bsKfovA3gWt1Tl+0JYO
X3xEZIbnBfatJNxpoPTS8K41NfrCOtw8DPQtTuNLvyQJdldLZy+dntp70Md3JvNB76dRuxBegED4
SUbzmkIcFDURVDVKWaaPU3Md0C5jWPcNaJgze8PpJs3ins8DHVm4xrn+Vz3/4Vj3lUbxDL2M0GhI
a2ja9PP3qxKmZqOei6XZ9r4uaEsligDXw//g/XxeaJrmj2VnF9LRGGn3NSpgHQEmKC7ehXdVNPJS
onyXQ45LRXdri+S2z3rz0kz0pY6TIzRSVpkvawiNZagcwL6PZawslbZ5C7G9y3vrEJTiVm38a6up
n8IouzZC710CMksbxn2cxm+TGbyUBngpKvjXWZwuu0a6DkIJKrakOm2TOvBQARkXHpfv+AgnFZci
cG6TcWF3UY5PKdpbsEBvvQdXNuLPLZQ+yZdy0Vnw040XmrQ8iMK0BCUpHoxm8BAVAdIlC4fS2RvQ
8WNpHVmciOCEfwl4swsBqauspc5pK3FvhdUf7BWvClDSdLAiea576PZBkN41g/Rk1+kxMKxbzKDf
qrx6omP8kmIxzZB4Ynu3AxmSha/HmEplzxP26ii5195ESr/sySWkckzhN7kcau9dMaq7wgPJ4tPs
YCmY8PV18ztUk62fNiYu0OWNFowbTWC03hfK7ynHF1Jtq32hNvucrIzjAadcyLRxApCk/zKKxJOl
mc8l5BFXzjwqUE23YTk8WlmLQ2fSvwAl4U5T6e9mo/4ZmuqiAHGLFKV2f97RgBKdrjQT2SjVYHo/
uLtRmfq80iS4GiP6EOuQT2wjXTFM64bOwn0lic61ki5YWVEhu/yns3Vl2SxsnYRWpKv+vvObAIeN
scYYQqICCYzyIW+HfENbmuaofRle9uAA92YHfBTuRb1SZSsRq0g09g10F5kGNLTbTiS89LISjb8f
MwnSjciuTNqG12UXazscUHGS6QKrfxnZvY4pUvWDikFkgyGE0l0OYVlt5cGH35wC3EiaCgYqcJpr
GfA8rbiRsQvp2Hkbudq0qKw081qXu/JBJJqJ55ZhLM28afFyNF8NpXg2kf6T353wV+1DazlKWAPh
fnNAe/aYzSTHOpYTICp+uE6G3naxHiycWipR88uSvDZni2urHfaAF9oXTw4vKrhx+C33jZvG8Kgn
lu1W62EX9s2ULnW1urei/hqAvTW7ItGpHurDEtiPQiugDOu8NtFLCwmSAShqmjNCR/CrV6BWftll
pa8M2g3ZgstnPWyDVcROuw5pd91LWPa6ZjnsgtGfILpAWcCVtVhnJVBfCwtzGunsaDcGdrUFUIy9
r648VSOwOBWd/AIXFhThUtBdKuWhxgZkFSEedTolr+6yKPFX+dS3mMpzX+xGRV1JKUD4UVfeoOxD
1zOA2Hq8tGWvdGDHcZXfjZk+uLYnjL2te91Klj37lmYzfV21Ka1+eZgeJDV46YMK/MKk0VWSpt2B
RpnC+XnNfwkWkPeh5ZqTLrT5mPZJbMWZhTkstn4Hht7W3K81EuvwYdY/D3NymycamsdBMsZGbtoy
TLDPX9agdAZeCZp6aLCDxvxgIXbtmspP5BqP6RrZMj172+KoLoo1OraltD2nKj65bP/7F5i6QBOq
mdxvTsMVGZW01hPOHGR9yJb07NOVblsXpp5jIuh36bib4Fmvc7SWizGl3KDLsNPKKJWWtteLJ7qg
/F8/z8rpzYKgmpvOHDNzQSbJcDIplOMp78WBeexCHTZ0GVx7oXL7z8fQVEp64OksFVns54nPRiuC
lGqKo1Swn4+FcuSuYZwJ0b97kI+DnOQUSj9J47LhYtbhfshNJX1Gu31mjJNUAi+Q2dK4ClEYQqBH
+PP5SWq8Xiw/NcQRvodRuSDK19gdrguuQpoT3zTY0jg9uNif52/+q5+i3HlUA7EaOViSeacp2C6d
aH6MWnEUNkdxNSwgpmGZeW4Gv15yGIcoWuXiLaumftplF/aKbU1SI7D6xnFGtQVCqxKGkwdVwpLU
RyBS+oJ2RUxE6auMQyNcaphf+4a5r0PC5iBvXbtJLjHhuleM3ie41KWF1cV00NDrulD86fmfz8zH
X3zy0kezjyT6YMWxly+x8aMP6vfAVfjnQU7SVf9+64JGirkXgEvN6ZGca7GOI4LPKFT1x6XmwlC9
Buax0pbZ07ni35fkw7zGPo52cneigX4I6oHRjOv0ChnDwmwWEoYDF6/+XfMMqRv5AmC3w7mBv64y
1DAIIrn0c52y5JOkx6AmkY4vu36UMtzrZG2DEcefuIhff57NL7u9NWcUWF6zwNr6m/v5qCYohi7q
Vc3Tj6qveK4lqssqhKICfnyXNfJrqaLzpgPXGTVl+fPI3z0guQzFIr1kC24Nnz/eHIvyvil5wMx4
t/s3z7s2IAf8PMbXXWh+OnLuskzhj46Ez2PEkPkIUxiDjlknjWb759r5eYh5TX/eDT4PoX4eImnl
aeobhpiVS2EJvKm/ocdgTd5hAawA35SXnwf8ft7++0wn8wYXqB2HUOhHryULjiWe0eI7YB1+HuXr
4fh3Yfx3mHlqP9znaBDliODGxyV2EdyNz+nBu7HupgNxrvVKc+XOy88siJN60/xhM5X8o2p8ceRK
5if/MGSp9RiSWYFxbLOw2wcjFgp6Q6cfAMja9dSpXXrB+GqVAm+GThr3ahxRe497766qVDAz2PSI
kLq4Vai/MDcCxSKvRmDcZ974dy+AI/rvzVO2vpzRMM88r4ZpdZw9i0t9NqOfYOgNZ9bulws1s2FT
BOCAE5bGF/J5NiDEFkRQgX6EqLJIPImdZjXEeJVnZ171NwOpVBIJOyhs8DGcDFSPqTqmpICPaaJv
QlzeMiXBOURscst//3lVfblNscPYs7Kd1DCH9mm7ADtJ7SfDqB3rQttrmVwtwtp6SU2wFsWoHDSp
P/484DdfJxhgWrhpGlNMXT/5WGQprH3hN9rR65JxIWuIvUfPWGt4/DkSHsLclIBjxn12Zi1/s/F8
Gvfk66F+CKXBgk0ZGuZVnBNEj9nrz4/2V2l9svN8GuPkc6HP2YsVo9WO+kjPbkkCAiPl4IlMTIUg
R3RritHhIjSsJzL7/gay3u7ML/jmS+AXCDFLRYmfT0P4lo9TqdKM2X3C3VVG2Tir/MI19BlxXe/T
P/kqWfuPZ0b95sj6OOqpAl0tdLzJOuZW7abRpd0dS7i8zR5CpfxVs84XPYx5PO1xINbQJC4wITA2
TVaZd3ZRX0Z4HWo1HjMGvMMF/fXmAqcbXGX9rQAk+fNv/ZqosshO/3eGTmNFrLj7ARsFjVilcymh
32nutBGu58YX5VvqhA6OulxxECikLp4Vru+KM1/A9yvx/7yjv9HUx02VTgOjywrtKEqINtOlamx+
fsYzi+C0JiAppaF4I48Yqsq7nvTTYgRS5qvGuPp5oG8X/NyHA8bZNrk5nlxcylSAMEsi7ZiUpnoN
ztKEGhp56k5g1OlEfXjVyWnzlE2ANVU995e03clnypff7GA6e7LBfmLTbfc3aP8wnRZorb7Te/Vo
kWfLzDc4H9B8ktXUIaPPJvf/4ZEJYKg6KxA3voRngVLWvjdN6rFWO4gL3UvQaO9eE77F0uCGgtNA
qBdNbTxZUn6uXDHvjaf7C7V8ONZkdfk/J8FTDltXTbJO/bt2h632gkGmM5eFsWhx+4tz16pvXy+X
Kno+6HsCz34ynllPSqqaMeM1hesHWDSp09o0sJuf092qvZLt8ioLQWWOZ76R75Yw555Oe445Jz5O
dtJp0LzKL4RyVLztFESINVlOyHfOvEz164SSI0fRQv3HnGton0902GVD70+lfGy0BwWUb58aFOuK
7Thc2Yl2N0QqqbKRA6pfYIHrYlu3PfMLKPGevlIBFX9GKVgkGE4bdEOKZEVm9QahC12OxYPAxCJp
YW0m10qpbAJS9V7RLeVuOLOQT/Thf2M7sqdIGkhv0O11SnBI1V6z/CE3jqHgwpRAX7aN5wScp95B
AqgojdTKgxevY8VyKwzOadl1ua8s/FTGB2W6ioHDTUnsBCba4Mi81NR4BSpuJY2/6+5dFW85brk9
8Klkqh+MQYYXDRP2zPR980XMwT79wzBxvta3jNIzmiwKjaPc3Q8qFtLRS5/p8SKUL1Jvq4/Y8QZI
vodyV0XvBSKRZjyHmf/m8OMnGDTUKHQlGsb8Ez/sPwm9H0EnuK81VItybx95WH8GFxHgJj/TnLyr
Fpn39vNzq9+cISxbgn3K3ULGcOHzoGS9jDqebK5RtgLex3TZ7a2wcPUMZyVc5Cwlf87MDOO/98B7
7cNwVaBH7ywY+Np00QKpKmT/mM3okqmCs6Wju/QdYU/eIgLIFU1ntFBnfu+pzBugTQFZV9OPo3mh
mg+gGc9MyN9A9dPeaGti7ienGk5cCdPh84z4sdkYiYiYEU3/QzcqFY1GHZAd1L+LNLS24N62pR8W
jhUoWw1nx43c++oaB+/LbtSFo0Ygf5PahlsYYrAJ7Ydri0p2WfcnbWGX4aFLy3uIqDt5sreQY98a
xXrzI+lS6iZA7qI84gD4KKbqNfXV9CWdfU1qxXyIEi/ALoxLTxCKEQIeCaHE2lZpa82Y97ckGP9k
mvfLLsTKbzqCEkXK3SArf1mTuPaM9i21hptWwdk4p0WsycAqVZF102CnjfUvlQpdD5BbQutsMRzD
H6cDpi+u+fEb1GGXIu+2tRq/V4n60o/KtZqbjsia11hAoM6L/Jqs4Drz/AMOi/Dj27uqbN8K8LK+
9tqn1h702trOwp0SqhuzmnDbVN+sqLkcFb3eAkuvIMnFynUbyuwPWHCtm9JIF55v/gksFSs1+xj5
6sVUBpdWQDe33QbHyPDfjarElZOmMLVZK5J+sFOFNobMXimZjgtQYm10M3PtCmsMADPq1K2MDmoz
hzJ8zTbAT8Y2duYgHxKvfI1yaV/52Y0ZNCs5FfD6+texTbeppVQLXxHwG9tbcPXrMGZiDBWeoC4u
1MS7afJG4Y/SchDI16qJK6A3GbsxKm6CjJUhDauBoradmzeNURO/Z7ddmrQOgNJ72HU3Ncx2Wvsp
9Zkg3dw4xJEzrdTWMbDxW8BWvS9H6NpRH8tbJcv9VZk2VK7pCaXXz3o0Ql1fZEF6sCbr2Sz8hhg4
W+smJ0DVwdGsenuGmbX7Sej7NtB/FabfXygFbkYiDbcRCUkn7BDYgLK8SAPpQZZJTGoqjsdm5/3R
w/ymyXCkTa3U7QScvqjCGikO8U4bduh2qGJaL8CJDrZi7LJieulK7IZzPdxF+bTTmxyDvHalGQMY
ROhgXu4fJQjsxPO0kcswVJcRlFNgeertoOPuVo2gRyfvTgNYf8ijaCP1rbqIcvnGM7p+gT13vsNl
Yx+b1UMiezvslmAZtW0FgZW9Kcx94eoqqGjZ5gLYVlZ/22GgLmmw7npNdwZzWGb5dBfBQlgXpaVh
zZCi0zCMY6eorm5VhypRnghTXmStfetq9bdeWvd+XAbLOjQwZVO0AlTjANCwGXEs0vuNbMKHkrER
3RuJ113G06QdylABxTt1GCpUFUUvzcBqAdFM21raoQ5yCvpWk1/EVVg50die2cy+BD/zVoammOYK
MjDkyT5vZSYVrwnZlXb0S2WtZAplrQT7Ce/MVehvbHGyZZJoJJSk25Xk7ZdDJFKyjl1PPYrYQwar
xx3k33w5jqLCHSDdKXawzoDTw3GCOiapB/bwfB/KMDa1UHDKJRQcYz0ol75s/gqlKsROMpAup9A8
F+R/+1vpATbm3KQMfPEkFB0yu5THXCPKv8y24QaiOvXLRbzBOMalie3WvkyuElp54mvcEIxzUdqX
MMPWOFvmzjWUyYTDJ2+k87um7+nuPjaKcjWp0LtMOS+cMpbugYoBxvULC2HNUFPPzMIlfWdcfNqc
crH/VBj1P5P1E7rRTU4C2sRLnD4i1HyfF8g4XxG8rhyP0Dqn5hZbgAVgQrfGru7nY/VLsoaBWIh0
Xyu0r9unz+33Q6VokjQce5ImegLnNp2LphMnTeLCKt/gbPDn5yG/FBOo4AiNiFifu1xpDTkJ/cNp
MEPdm8JjYA4tXrzXnpzcqUNBfVka3wyR38zLeaeN1W2nWTsJM5RGFeGZO/S3P8Pm+sEEWzL/nPwM
uQYo22dleKyX+Im7iUunLW1FA11N1fqsTdRpfDQ/9MfRxOc3qkcaMi3sU46Ym97gwqok3pkI7DRM
PR3hJD6KNMxNtYoR9DV9Pitr++8i8jnF2UmDDeXQkyeZl9SHcFgxAWV2aR0e4Qdr7mD1NVGOF234
Ckj8UNukmXAcAANnlquXWeX2YcTugknORhoTqP6+Jyjm04GPqKM5s+XxqTL8xz3PUC3iZmQbtop0
XNFPpgG0ayC3ZDePqpQHro0b0gZPuecCyjSEc/t3klT3Y2S5ii+vcQ0LFlkWPmiV/GApAWcLP6vW
4L+r9ELrQb8vYaODtwQemE217NQD6n5FfYSJnS2lGJIYPn7sDLpJ+00YPtOhd5H41n2WNptJlfeJ
Ft/XA74yep1fy0XuQtVcgo1e5Wl5a+nRZW+kr1kwABOHEjD5Hbz54Kkf+RmDr/8OJOs9UvMru6iW
JnzVBXdp0qmZfml41nOn0jJmdyvRt5tGwUYKMF+jlfhHIN9b9Pjv2XaJaL8fHu1QXXdR+NRbyjVV
cMttJ+XQj/guJkHmOZQ1D5zPm0DK32y2JbeIpCV79IEnvMFa/cKSSTKJFBw/3u8ppu/1vrKbbpUm
eQYuXUesEUPtNM36YOvBGhr2C7qdfKGX3NVw4ZqNMw18qaruJpazl7QMDnVbb/pe3SFZwGHCLvJF
UupXHfw/Z5DtNcD935GmQusPLpQ8f9VTwHFKitDWsm28hoxskQ+kE8OOWEr0U39ZKMP0WEqVgtCn
vRsbzOo1E9fPPiHwaAYw0u2uUu2rKrcuokZ6afzk3TO1g+S340bUJu4bMUam4MEGjMSsd79Kkbdi
V1UJFDVgnjaNl11HvXqRxs2RlXJZtHj9EijA/4WDeQjC8qEqgYlD6cUFasRwg+TC3u6VW0t4mUN8
tlFwnlghOXluG3S6EhE+Big3lYXeTM6fMcG+inXLd8mPr4I8xxA2HPKVBcrO0WoVgWdggpcevWpZ
mQMQ/AyL9nHRjtJVawCNF/F4Hdjdo4fRlSO0ibRnFk+XaRu3C1zXkW1XzX2LUonqhgI8CANcXWmC
TV5b+qIs1Nc09i5CHwnSBO4XsY4C15qL1a+iEMVOCkx1U045FKphOJhGf2nmMQhYdoQFMqM3LL/f
u0ClPVogCuVApyvW9699u+SH43ZMG+A7FpaqM+I6hh9tzFWsaeulPpYJkL7x1lQ56IpGV1wDRDt0
5nYnJu3RrFCbDr1nuaknpehCpBZTd2x6fXxKFpgclIu6tQC+4z6Lv1lzKNuENEYU0IxLc/i6G82j
WvuE62lA8Jwhzey7F9rne9zB8tC1ShysC9BXpLm6fZGD5+/k+C0ucfPVh0Fsehgvy2ZsNYcdAzMi
toKFlKm2kxmY0ydNlO8BQOv034TvsET6VSHFrCHRdlvFjljmrXIV8nqrzljWaojTKDZTgENjbErj
+kVRKsyoYEc/YB9kOJ4Y3iJLhG5tEuvXmike+q7FS6GS37wyQgCv5g0uLn2wx3zIX2HRum7VoV5G
CI75ST7WvD1oZyRXSpQ+KVWjQp9OH+D/vodWKjnhEPOSrV88QrqBloqJWzSirQLIuLRJiy07Nb6y
pIGn96d7JOczqr6i6wwF/CbmY1zgJ2guQE2rCwntAWxWiEGw9B/iSABs6pKjZ2P6WxeW5YAsne8P
dOfFpbSnw+7KjvJNE4T3o4k2uAbDLpnhwauHXykXOEDn1U5VwqdCM+8N4Ckusbm+KTwTM7F0OhYi
vRombWNLkbySm4Te36AaHHKyAeJ46bLCt8Ooqycl8DAyrbJtNgZXQgZw3ld3XY1qtBI8QKD3JAP8
DjlgCB0WIz0vK61FrIxrL1GHJRLT2fau3tlAOOLZ1Km2QS6K8i635S1Snkeo6yUwPftYJ+brFFpv
ZSD/rkWxanPlT9MFfLCx/TsYS3xzh/eglWbjJ2kFsGFbQyZy5KnBy2rEvrusmx03X88tJMAU2AGv
bMN7lKZ8RPkZrHlLl37soXAdKd7h/EJ1djBvpEl70aTgCT/BZ5UUp5PMHVIWixiPLTJTUfamTNI9
ddwbCxYuuYyd0uq3orBlPpTiKCeYyZdaV/Nk1EXa/D2JpScv0rGDNaluC6BpA/DhUkB7xbndiZL6
EjsXZmxwDV+5CLOgWYhG34LwvI1ASlHrg3w24lavVeIqErG6itvxUqbyt0iCwlH8Jl8jCIcopJi3
3aD9wvkYGo6UXpQ+quVUyi+4gx99gyslDuomIkUT7SqLcgzWYV/ek976raIONrEmWiha/15FbepK
gX/0tQmnhtxei0i+QFeaO0NTXifN9AvKLbaCYnwpB/k1rMwHVE0XczFKK/srzKouY0vDayq13+IM
IOHk/7LK/EgVYlMmdXQ37xsOlobbUOS4KBvDRWgLpJJpdNGpdDfIzX2qj1CEwuq1x+u9yYVYhPgh
I6zlJ1WaTa5j8n4nUf7mF9JtkumvgWyxT4G2llSskqzSzheyQExVWtFlBtvYBy4jNxKfHzNr1fIr
t49N12DI0OYRKR1wnAtBJYIPJ7lucxD5Ph46IUc6vkum5owCJ4gOR+l+QunZadXBb4py0afljZpi
ahTVY+jqHYFRAvbRVkDS24V6b0jSveHhSB34NQlW1SA/YOwCy8O0WKaQ1fXxUhDHunWuek5d9xdj
WR202cJeTpVftRVZ8KWLK1UKMcMW5i1OALXDh+vms8HBoHV7Y3avwAuvW+gtPXYi0JeIcselNaAh
6IUkSIj05ULXu5sED8GFUrfPUkunul/cAFO6TZRqQ5x7P9TaQQF0bvvJhLtyfCWX40Gq4ouYYEmk
U+bQT3id9voTfVSOlHSXilCuVKt6AmqcYQQ+/BFTuCsLCLQKZnFRvGpr/TFAuQ+cCW+MkKIAAOQe
ixRjX5fpcyOPT9hJ+ps+6p9qLwhcZcR/G2KVZuBYmcd38AH2fjpcyUO+DyKxlQZMLwoNZzK40AlR
WLTr/BS/79C6xiF1aaksIRkwd6PKK9yqj5kw75I42xCA44PXJdtmiI65QVyhR4943mBFgJDetodN
1pXw3NvpvjLLmxrJAAoxfPvMYIsDDfp4M9lxzcAyBBwtHnebKUw7Mmw41MdJghVdt1PqulhICo5U
mIe81d20MWz5zprN7JV6h7J9ZXrjDV7PvxHy4ko0tv4iEOkr7pOdEyTdL7WsaaKx1GMpKspTyaQt
a1GuK84tfN4NDY+SxpFL5T2XsZBXh5Vk2FeKNDaON+r42mgali/Wu5fo92mi7lJF+kUC/pJGh4TV
kNVb5HP3GE5eiDF5NsdC0GZBG2o1QaIvrG5pR+OLTgNB09SPiq0vcaK963H2Ccr6UJntusy7d62d
3lvDdMsx3xvjdOhD5SkT9VGJvPd0VK+DJjAXfs6WiZR823TFQ9KQ9son+cWmBjJG9IPKXYCVL8YC
Na0eSy2T8pXZDNoiw87wzN3lm5sVwlzqC2hM6MC29JNbf1z1ajfXq46Vi/PDFXTojfq7c3pXdsVG
gsAmnScXnJanuC6pgEVpHTQpNUDnO7nNTfhAakohHdT13MA8bJS1AJRAm8Y/TbGcjjRf3D7cG7VR
VkcDI4LDzGfxdjMHqns0l+ZadS0ZKMO5HMrfuvDJTfDTo53kdDB7KgtL5NIh2Mo7WqJW+aJZiXXB
pwCtJbm1l9q6b512b6xl13gu1mfLq/Pk/fQL5qTAh0euqfAgSGFyZxYFpwc8yXBbbqPF/6DH95t7
LxVr1cSd0NJ0yp2fx5oCWSs1PN4PvVPsrV11PWxC6BP2e746P7dfZMDzy/w42smTYSJaDqGueIdg
j1Jt2dzUNE7PrCllXq3VOlmf4998Ea8zJM2H5E0FrZgQ7k7yNdAjq8BTbOnApegwqK63oxcd7csi
RLn+CDf9bno2HP1i/lTOkRG+5lZmORjcaDEbcKCX+zy5RafgY1HZNi/S2mmbeK2t6626OZdbmf/M
yXpBVgraRqbLd0Yxfh4mbkiQ5KmwD1mOP4zFWdcEWw4OJ6mNmyYQZz7JL1IZphSIN/uNYvP1q6dr
JklYMXqlmYeWJoplGIbCEeokH7hlmK6RyyP9nPRaTHRfUB7oDtRp99noSwv6l/fRkF7WEp4WSsd9
Mp0bldR5qSfxe9Dlh7AnWqWDhyA1P9ey/82mJah7UpKF5k0a8WSeCIs8Q84D85Bl7a6XsZLztNJF
UAATncveoq2l65y7MNUus8bS2rg9k8L85kWRLWbSEC6wYdsna9GI266JSKMfJtMCL6G8SvF0E/RR
tDQAmfZ5fyOb/kVHgqFt5WOq1mvVr00nlZXFVGeE/dKS/sRFVJ4DrZrfTI2p6SSOIRZSJf0i8S1C
mfQt1j1dmD3bkhpzn5Z/GzW3tDJOCPRq+a6xJXPbiWaZ+8ldUfkEYlKjOhhn/K6yZGcZWB9hpms1
2loOs5UKq8sjLUMAGW+ygs4RfLPmUKLkaQKAvH64SkRzG0pRtzAFg+BMg2ZeUjZUVB8KI//V/G/O
zms5biRLw0+EiIQHbgGUZxVZ9OINgqIkeO/x9PuhZ2NGKjJUO3vRfdMdzAKQ5uR/fjMTcpZwRRXR
9BwX/mOoFSfq0dC1O1lxhRzd1EqJoloE26CF2CZJBG+PzbsvGnPDeUscGJedVTPaVCNRYVjUUw0N
8O5hGvRnrkcvKleSqh1u5X6avUHhZDdrsjA7a3hVmvEQ1BL5nPOdWkcfOfFIcz8ZbmnKkptZ+pKp
6rdXVteC6P65mBdLcGFCnIILTYjRn4u5ykRuDwGNT8sgK4a02yFzA7nakeK7/vt0/IQt4xhnsyni
sqQs9PyL5UDoEy3cwkRBSc6TQQRdMF6rTT4fpqqAQwJdGCE8+OClAmDM29nMA8EYN8Ym2pIQF59K
/BSf6F+SZ7tqV1bozU94xnh9S4gsybWII93U/fujfoZ3l9+BITp0JWtxJrg45pK2jatORi2a31Tv
5nreIhEC1cI3o3QJ075Wkn06VZfhVMhg7DQaspeLhd4MFUkBcWGdsXXZtbfBvlsHj7ie4LaWutfY
2Msf+2PGLIPxdjniuF+CY/85Y/RxMDTKP+ucYBiTAWR0frq2rzL0P+krsDX4Y5yLSqwIySewZMYJ
d+Ajj4utfHK2T5qX3YDv7senaB2srxlkfq5ul1ExNcRFCVIwgQV/Pl1YClynMQSjQOlpDLg2xWbi
QtnXV4bjO/lKoOTcXTtSPzHcl4flXaIfYvpCIbyYMCXW0xW6N/NcfmBr7DWb4E3dyi/FHtasm+24
rsLkd1Se+b8uGpaROaaQqmqcjJe9NakimMrqhXnutZte/tVssqp0CdmNMDYOnqL6SivvHwuMy+lD
l3c5lRBpU6r8+YIHiPisUsajc76TnGJvbrujtZtfrJ1FXOoOAaxXL8vkLnxSHS4zTnFbH68Xh58O
x+W5//M7/jmifqt6wyiZ/JDIvXPQcev3z0qfIjfczXW6DZSnv+8HXy0Z2uga5SBT6rMEXlSl0Wml
eeaaXuX3FRDY9PH3Ib5cLoowuQBr/+yvFxt5nXQjURaJeTbeCGdcekqOeYg9ulukn3nmGY3A87hB
HHylQ/nVszFh4e8B8dIuXf77b+/RMPwUHbRtnCP1DLjgdPbTTNzr35/u0ynFxyKmx9aJecIR3rhY
HjE4YR1UpnHuracl/7ZRIPlkz/U1D6J/8j4uZqduUC4ZeHGxEC+XfyCNUjmHDSVTSusm8yPtLR4n
6AWI8V2/SAZEyvKdj4hYQQ7rRfTIYaGEjyFh7myCpXwkg/5b1hmP2lg/KZK2gd3D/xajSkdPypuC
r9DWppNY0bydIbjNFqkPQqJxJRqdRFzUeV6v+E+1lUyISGoT0uUU4jwy7XF3uya2/efzXD7w0sPn
eUmyIkjrz883lj087ZgHVoz+WAKJxWq7m3XtOIFsTmb+UMX0nVuQfyP9WQ/9Y1enh0hJdgSV7lS6
WDnctBC/Cv44+ppd0BNMSB9Q7sWW0MJDNEITG8qDkvXuOHWE5d3MAlV7kngxbjyyvU38hO65/131
9T13G2/uTLhWmFmS/x6TwFdH8H3D0FEna9NXFaBi/9/2pFUB8EJKNxAM1zf9YgrPPSJqXCCNc4by
A0dkdW+hjzD92C3GaBPMklvm5RPglfv3Wf35fsrACGxUIg7QvFB9/fnySbzs29Ly9bP90C8LNttW
m+QofjTInu8U7t/5z6s5W1/UCsseAbOBSwkSoot9IuqtWo0rTWf/bXep1yy5XubR+FBX06E5tN+u
POK14S768HOji7IGTuI8FW5xX96G6wT2guzSQ77qM/NFialDkZEtGPhgDP94Nvy2F1l4DOl5rern
KDq26auhpf/9PoQkEYI2ym4V8svFapFIdlbFHBhnoy/xDAo2BFPdlKG+9tVrQ32xr/IQ+EogtdfY
Py/mRjbbneYrHVckNfFS4zRlcMikKzPwyiCXh6DJxVnV/UY/iw6lmvWh0nydpKe/z4HlE19sMQYK
BeoLbMQorS5mHAZU5ZiWgc7FXFsFmrhreVmVSQ9ZHY+6REM7ja4814XnIfQPNBG/j3kx7Ya6Bkeu
uNYQ7kwiuX1rvo43MF5XeC2/Eo1uVPQHnGZHX2anXpvzSwV8+cB8OI4pi/MY/5s/l3WMo6MhlYN2
Dt5Hz1isXeFMOOYGGXLiXC0dv5j0i/3Iv0e74OzIAWntSsRozYrG/q6kdFstnq7TGhBccfoj+c3X
Xu9X84aCRmAKZyuclBd3gH4k/bHgInJWOwfkPN/p62hFYje87hOmFOYGDtz/oWb76n6HNuE/4y67
zW8LnNLHFCI1tHO7TnfmR7JtjpyPqRsck5+2y6y6qVKXyGmvwBCxxY/Ud83/GtZhaqG8NlSZCAvY
yxcLM41DFbaDqp3Tnf+/nllwsbDQvIZFX3jZ/msS/zbSpZ4tIJY7b2tGkrbVr+BdXqtevG42GAog
bAfHbFdZthZrZrgjPzYbCbswjHzd5q57qH8O36/ZYnw10X7/ORcf3WqxkIk0hWkdv9bSy6C+/32f
UL6o8n5/s//cqn/7utqgiQjRoLZgp5vkGVK2m3oSPjIrAjswM3CWxA6CyD3xOG3NR2yEMQBJ1ran
HK7VRctHvFzCvz/rxUY/SJoGA5cJruB1smDiwc7eaNtrn/jrYRDzq0AF0Ckvdgp2idgkgF775zBO
9tEmIfhLXEVsv9wOcVP59zgXe0SUlkYRz/KyR2BU3jjZKnor3Jgu/N7eFOsFiiZsDP+C69jEV4+o
KhRYCsxC3b7c/ft0HhNdVNQ4RktHe9rhie/6ol5XybyPmmIVhvrW6I1nLbfuJtVH29C9+dq8S6pm
k2rxxtfE0RgnuPx9hxlQPJ3/Pu2+2Ms4zZGv4GKIoPqTZaBSYJaW9dp5hNcvYgyWIO80D/+fQTBu
wbTD1uXL09yP+2nKlU47dzRnzSh0/Zj2VXz4+yhf7Y88C5m0hCMtvgYXexPUmqzrjIpjj2pcHStH
rcShydqNHxbbFDG1Hfb3CGDX+fTGRZWI+sY15OaZROTXNprWZYE+oPum4jdWVDqaE92xo/BKEfXV
C+eOSugq1Se7+cWk7xvJJu641M5xdJ8VlmeFdGPqa8mOn3cr6j+sOPXFivOzmU1KyDmhnc10Vop6
rWqPU3INK/pyBM53qhqdbvflc6QKRLwM/su5EFsdcVwm5tXfv+fnN8UzcKnGBOkfg9OLXajHoDCH
RjWdpxGxzJBCVBv2VX/391G+fA5jSWwHmbU/NVfT1lS7WmFdQU9wQNQHvfD+PsLnjX15jv+McHFs
21kzNATPT+dU2k9y5say5taCRwrG9d9H+uJZNHj5i08SXOlPBqwxzGKVbN/xPAaxq3a/QPGvjPAF
trsc/IsOld4OWOvFGhNQrOJWZETT75J7c+vvunWxE96/oN1rV0SuFZ9Ooj+G+5QQBO026/18JAxc
v8nr1HcKGfJiZWQhHIawsuFqtJLNvb3Bd73Cq80c6OTYWfwcJ/63vmu6U5NG2zCm8FbmGoVWHzv+
WO8smF+aZKeOlZr4+8Wj7jSDDGhsRi9lzT3U74KPelg4FYk6OEOe7aVxflblfpu1yV2ewDlOyvGd
r2i7UqwQxM5hbNQZV/gy2HUBygMlTn+1qfTRL25EdXtWzPpbkqenMOQOlQ0b4lBSKKD+O/pTczMV
UQ1lEYM0U8SbxMjuCB9zy6a9yedph1B0r6ezm2rtHjdMLy77j9jkbyTRypDmDbSbzVhKWwwSnyVJ
+tFFxU1i+Ku8kV4zWz+S4hs4dRlviR44adSquj29Sba9yW3/Q7MDz7SJ5lHhpg4DclGpiVzRttFK
G/VqlbWx+K7UKTH1rY8YLDKRXauN7KoqHMIsGHfyFKYOCdbi1uK8fcZ5oF6X3Rh7tTzoN+Fo1F5S
DHynqnYRkYBm60nmWn5VO/qQPIGvkA/fKukqTtrgXbfihicVOrzZWKLYBfl3O01AQeVAdQJ4lV6n
Fin/ij+aQvtpdW11lNWofScUxOfWYfnxWm1oKkkqRNDAKEimlDS4ghYq6soSWBtAxV5DrFK9UEgw
qetWd8am/Wg0M3IKI/iO29WvZEzCmyjq+5cJV7vNqBT2Og1Jk5XtSNr51tS75iBVrkEXdTeGff2Q
h4a9gWNo3RXl4rs66TnqqpgXvpyzBzyA7RWE6/7QST0WfJDuPCiUz2kcn41AX8tz8gztrNyqvmxs
6KIG24kmZuYoTYaFwBT91IfMQDeIi4RcpHszaVPIS2O8KsLopii1yIvGpsM2lscu6Gd50Nsg4Ir5
vreirSWlxVpJcn2NBG7eki/53ciVcjWFquTkhtyuVcH8IMle28tsJ+sMm0HVlMPFMKNZBUN8GqZB
OI1PMkheayPrJUi9LM/v/RZfysZo4FCm0XszdL/SCER0sMzvcWj766Y0PaW2JhetcAVZVfqgYfbs
2+Ux0IpbuW3v9dmEAbf4CCqRpDiTCseRxRus5dJ4inUVItSsHfMBLrecqgNs7MFY5RK+qjU8NHxe
dXeM50MxxJSR6hLpTL8b8xx6p8xJfL54xkT3a7dpNExII9hXYRnvATVyp8rpmRqleImmgr6HqVNB
VPVrXbZrSXR3QRu9Ckkh1DczRs9K9K3GgnQSDTaoYfTjWi3mU25DUV6owzrv3Zl7/sY0FCrkURmV
VChk19LbW02U3ywhF57ulyllXXSMiB3povHU6opXGtDSzdhMXCq258SOd5pUv1jY9tijdp8K6cHC
/Xac28e2N3+Fiv9WRP2jmdIcykdSTCQcbDP8pTewP6K7wm47d2ILWZdVCcNTFd0mHy1451hl0vuL
HmUZS2Bde4aPyB4ejlszt36N1fDLVlJCVidIbMhmJU/Ph6XflZ9wf/0wcwKNQrKhzRkaKyan/k43
as2tskh4Wp8bzmhgPTFLJP8ppVkyB7tDqkzPoCEZoFu2w+/T5p2JuzLAhzXylbcJgNgMlW8FlOuV
Eggs2ab+zHaYeVZzV8qelK/1Ni2c2m9eRlHfJ3KstE6MUM/DTyR1Urmy3BZO+grpW+KalZ+sitbc
jszN2kTsK6nJ4OoL4488MqZKWOZHJJ/mbVnO/crM4sYRQFx729dDTyihPyOY0OuHqcurb1GdqFSL
VoU4tUqigLnSHnB1vY9HbV90VvWtUlXxgIdmstLivjtPWPEi229PJZThrWUG6qZGZPoGHV0+IDyU
HoVUqLd911sfs1UhBgpyGhZD1Hpjlakro+VdirIvNoUNPGVXMQhiY2DpHNbzfhikGfOH6H72g+hK
k+qLdpxMjKKl0MRF/gVT4U+cIUUSVkSD1Z+nHGMgY3iCouAF0+0gppWetmRCC6+r6n0/PddDtTd9
/a0uDEeaj3pWOWHxk3PtJ6Xb979XN4r5+TYFBdSUMf1AfAj/7qJ2lpltVFOqfEZv+p5m9fQjsK0P
uBD7NlCkexjde7OgPBgb6aZUpnsUbFgRCo2Sq0udLke97euDte2i9rFT+hNqQqzx/e55qHpoSqax
bYweHUQJn1wJJiKfxKtGNCdcDDYiOQfiH9ZiGsNd3wxvYpweBkNZTy3M5xnn8ETczml6SqpxNzfd
njhdlCqtcig77dauzHsuSPvAKk91529CRX3qi+bQd9kxCLI3tcH5Ah+rsyjjd7PTd7MY73R9vBmS
dDtW/s6oxC4X2hoN2UGVg/OAE6cjSR3e1l2FX2zzhlPHVi/6NfTJXWYymxM/O+thddfl83vaIzTX
0vxj9oVwbC3fR528DoZ6V7cEyfb12zgV7qz1tVfW/aOujKe+Lt8zrHcdc64qp8im2e3G+UOTcgPu
h9GwtI0TWNBtlRcGPNIqhudq/Wja7lXuQ3WTW9D4cJ/attJw8IUBpS4eulUUqx3XLOo3q6EyEO13
4ogxDR7loxTa58iWw5NZLPtqAildtNBxcY+HhZIqxSqxub/LDU3aQOu2c5V/x5sUnrg13xZldjch
pEk02cUrdp/SYqrL+RRP+VYgv1AVhVy0NFyNUn8T59WGjNJNRyVb9spLKC1GkL6AuCrgRxjprvSN
+ynqtyXvPaz9c2coXMiF2IZwqzJtw/c5xd0ZjvS2D8PIJYAQjXV4aMgH8uRKwaU6GZ98o5s2ZUHu
i+9bP6msJkdTpGOasxtb2IvoWXNQK3NjVNLWbMSrOZkKvOvK5bb/iFl+6VDUnqYuWhjqxuSRP/Cq
S9aKnWBl59ONP+gpG3T3s4ntezlHqYDg46FM7G06V4GbqnDRZfx3ZqM5KXrygGMFKrlEAFz66GRt
mKS2vEtq9bUd7PcGvZM5qKhUfP89kJdPVNQgqr6ROIOaoh2z23o9l9VbmdsP2oAyIKmVcNWXcM/T
KULykSBEiYLpBn1SvUXjkztlEv1UdMg1ZThvRCCRyqTiSN7vOz77SmP+T632XDUk5MlG0LitNv5A
47FVjSRbmL8GJwc7XlgXj4UivbU64dR5wz1qSgWe+MmptUPLlfNQuevUJnVavG3dJExhfJv1D6VT
CNgcJ5I3fUHZoRTP6iRN2DVQNmsFcvpAC0lqHslFMOZ5r9f2kxzOD3GsQZTCDtwde/gAWizhpY5W
C/+7lxLXdKfCc79FxKJ141Gd5ENr5U+laZ7sGsePPCyUQxT6N8uW5TRat2YZr6tZe6bLKa9lpt2V
RvQX4AeRD8BoS5iSWKD3PzftCr0FnGqIgaX+Y7ax1M+LY6caj7WU1dsyNfZKzMlFkV4GtRcU4nFI
wl9hlD32auAFynsbak7dFncDQTo50oh6OkrEqv99C//q+vjHr7yA4iQRyFKwGEY0K/NV9YK9jEEp
bmVu8n9gwC7n1J8wJioSUHEa53jTfOpXVdWYY7BTwJWUO1ShpARElSdD2lZ9KJD2FWAHyuDn8WhV
AXEBo3FIXeJPdp/aXVPp81n1s3TVFuZ3SQU7xWHb6Ue625iCtCscFLZ2Fr2XhAlTOo3fCrh0Ttj0
90mGwt9PgmYTKWJjFOEbjbjBCVV7ogaYtY08R3eyPmtOuhT9cYHOslGzVWqJm6adf6alfysKxQ1s
cqQpowjTmlZ5EAla0NVP3LPRyrdTtq6j5qA14jSZ4yYylWPfRGd1SGSHZu1aVOMBacqpDeI3qQ1P
vdUeyiJ7kmL9YM7lQ9gaa81uMSPJ7qhJPFvkr8k83eGJeewQSRhK5kH4OCW9tq4gKeayvDLj4Nj0
+jFuzDssj2dHGZQHe7K/0eu4J5ziW0trDKIrhvwYPK1jUwoXuPOxaPIfeh8cO7v+6EmwjIIW/La0
X7Qxo+VQYqOBb9Mvvu5I9aceoQoOQAPWqtPSYyhrOBHhyoKYWf0VT80rWgYv0PAyaYX8EmOYYCPB
3feKeaer7U1gSY9soG9x1u7Jiv+I6/xRyP7tVFbbIk9uRJev6z56D6bugTyHzVDHK1nXNomoTzg3
lNuiUKcN9T4yfft2lNM9dlGFmynGLhnzXTdTyM7/QBVpyaVRqX6OEX2jZEIi2VBQ9Q25OXryHjbK
e6dGd9GgfuN8U9adIUxnkJJzE1uPjc4h5ovyVlXbu0jPV0o6vwp5uslmTFZ6kT3bGhhBOO+l0t6j
wH0MFgAQw4RyspGPNgyb29zTBnnv+8OhaWr2JRy4PCQ781oisSdFiaEKzGyiTtBpiex1k8X3Q1nf
ab62svUG8Yqkn6KazbPo5XNM6Y8aKL7JTHhpcX3Xq/qTnae3Y5BwB4jDLbFnayLPsYwZ7QIjeqqS
sSPDQMgf2lyXXpjKGL1w2rSW/RKT2LpqE/l7S+sNQYm2uDdZDxJKZicew3Q/5EjPcpHus0B61nt7
L2wkperU667QQsPtgvklLMFjDOmg4UA0+v1zmUd3dqGsZ8JeSGFsnTKvngutoV1Xfytm7SFISxt3
DV24OKOeu8b6KXrUJR3a1bjLj2ZGhGzfo39KrKNlc29Tw+C9iKJvZZC8xUH1oQrwZnkeXkSodCsC
UEgfEESVNP5PGh/5TkXSNHXmFvhhh3B1Y83j7Eihsps6ypByJL4pSrU35KbfjEne1NJY3SJwgbrf
Jkjf0m4/a/NBzYPwht9NG0hg92oG01ud68Y2FXJYI1eD6KnKHYb7TY5QNuEmG/W1AkRRoEWym80o
sHAv296lL6Gt2qGF4iy+F0nur4JgQGPKLw2q9l6Jk3fgFtCLqMUNElxcVdpDOuOfNGV58QIg9ZGM
xhPX6gcuzvfhrGx0M1sNMauriU6iGbcx9kRpUXmRLz+GSkjoyX1jZB5o9a2sTzf4Szz2kbxrcOP0
qiwLvaZVZw/343tJrdwuntdAnJgbacoLmZbHxM+Pql6c5lbxwqBcdWZJgES7t9PyW1DEz+MU7Ebo
5H4XbmMrQ5sO9TWxjUcO5Mektjdmlz4bjeVKFmIo0cWFJ4J5E4zZTa6bH5o60g+K4xBxcqBQRNga
VCXzbSpC+TbC/8OVCGndaG20NcR01JL2rKvdUyaN9JyLB0lqobiKkXt+BXyk1/rWL+2tWakPSV9K
qOusVSQy1VEq3r6SQLtuho9ALaNbK2xNz1L7eG2Deq1RpBcuPifCAcY4xJP+LR6pSBNUbQoFUZIm
+6EpihP64tojbiO/69q83w0i0e5Mpnmb5scU61dnUBT11JvcQXytqdxmTs2d7FvPXLsSp7ak58iX
+pXcZjeh7ldOK8sPUy7fzUn5AGqwiw2WdYZeOG1KkMVcm52gCl7qIdIJj4q93oZC3MoowBcExwps
HNCkxq0NZM1tPsLlklnadoMsn0QH21GzIYBaHpkrQzVOc2+eMdddQ0J/sqvUPFTTeCsivDiHNgOH
08EQ7EzZDEVxz8leOMNy/TJH/VQNU+cF6fKN4rz7YXdo6zXZRJBbgHgpev9s2vM+yZads1X2hZT3
qzROb6sp1HaDBOAa2gBWZueZBFw61ShJjpgi7C56eydjJONxHZupMKVtO0h3uo3zTyRLjgT8NamA
B31UspOHTP5EU7we7C7mvxPM0cqunGRo/OLxpqzTbBtYsAEi0d9iY+aqDOtQIWCJMBlE3CsV9Yiv
Da5mFuG5CtufHI8616CeDCPpoVKn4xhjigS4BAlUpTU6o7/MTaV2lCAAaEqqD5pWZJ1b6nivyzO5
KIFRroIeETQeTrByyF0/RJkdHOYgH9exJB2kIPnA1fihn/uXVMKP1geiXPsmCpGksPe4Ae/tItFX
U+NvwzJDnQyIEoeozAMjUUljadqVWdfBClhO9lrIW7g2sKnB0Vurmn/Iu15zzDxMvbwr3vGLuE9E
9NgORcsNZLjtm9pyzQYKY6paI8KE+MMYKIFQtsroUASqv7naVjX+XVgQSavAFC3SkKHb4H+dOEjm
7/zcCDZmhfNHNCW3ZdLven9uvYBa34larV/37fjcQEHhZ0i6a+W26oz2mL1ENjZRWkrJ0HJConoF
yfLvpGC+mSeUDUNzDusBjA8JaO2L0bWj7mc0ZRVTmIAawxYPJmeaJMB/ukGpcQ6ohFOORY8OfUh2
84xnk2qtGx9/DPAjy4xxRYqsuyg2t6I1j0HTHm2tWpmYbWWJcmMC6LoSVC1kG6nbmrQMcJwjwQmD
PL5qZaqHfCI4plUeMtN6Zjc9T3a2wxZlF1btStXY0lUD6UcX6Fu9704ZHmCVGr10EsTlqH3gHgLI
zwrmth9/5xy4xQzJwwhj247K1h/bVSsn6CbFse/Evgf4QvJy0OPoQbEKhJ7yXRDLIMr9utGrmyKd
Wy6l8jOesjdFIh4DxTyLlLNJy/rZk0b4IKWyjpt8n8t4qQR+8prmyW3VYPhVI7N2k1yxlkQnbH39
ufa6dMA/JRz2ePRxQcvvBWbFXkH9jKeLgjSG9Z4Y2n3IjoH12Cat041sTQfL8ulQ9+rB8IW50vBd
D6rOd+squ7GZOMdInXlsGVuOIMvZqCO/Wc12fRx7nCJM2X8cZDosiiydi0gfnaBNNG/A7ckrwpZg
l2mYDvB9Y2cscVpKFNUBKSMNJNhJnXSIcH351mhAlnXu2+92KN2Ohg9H3VbpY0jtgk3gYaHkAvyW
EqWfkqc6kXd2ks93dW33iI3DehMOIT5po7+zYbjRPclcsxs25cAJDCbUvZNs/kbSAY4dIsdGY8a7
0K8wOxiZUJzjZPGWemr+6FKftzqLbaTXp5l9XxrrjRjyH73cPk2BOBD+hpxnGKybQbJ/+HYYeK0Z
smYVBP5pKj2GaoYAC3wTnx/pDSBtgwQV0bE03dP0QjM+au8piiHhx6MjcQggh8q2UqBs6J3jDMN7
IvbpbEuEmSgBgQ/RkEiuHbY/gkg+xmPyWMbTvUrbq4v7dWoDvrTyJurijaL1T6jmfpL1tWEV8Aqn
4LXR4O34uGN3avVCknW/Toy2WguyXno//FWPITlXY30bK+o+yvWT0kASbdWtKsfokoK7IuKksOv5
J3facJV02jHwc2z91H2Xd5NjW+PDVBu3Wqk9dlgi0RT04q58iCV4zG1ovcpxS+Be5z9VtkHAUrcO
1eCY+4gI8/o2YfW0EjceLdkOc/FoAXxEGrjiFNhePXYnlvxO1Voau+q8y8t2FwV2TOqjwJkneo1F
tG7qcKdlIVCUjLuLmN7nxoIOMoNLRqX2psT9U6plXjGbT7ho/uKOsjczxDwWIFxoitt2LA6KiI/+
cnJJcbJvp/6Ic+AxzwGGZT7LZNRYDOVrYLJ9OhD9jd8eeDR1FcYAgpVGIMtB8wHvKGlezUB6A2wO
vcowNwuxU2tnryz6k0/jsImbQ96XjSvZKkW3LRxddFyHQOLmeGMEeBjVsf8RS0zMKJMfBVVtjfei
U6V54FCeuLaCf2AZ9G99gDkMZWvhctVY1xbOGXG7F2PimaV8zvLwZR5pF4KqTYZOGBvJb5b+lBfY
cFa1vA3q8TWVpcWEv6coy77Bs2FuB+t8mjxVC45F0T3GYbi3++4hNGbZNWOVW2YW1Ydkzj0afQd9
WnpLtK0wQCSMhVQ4wlJwrrGudfu/wKjJPxWongwcm6EU/InDJFlZS3WWzWd22Y1tyu6MkUgxskCV
41S32Ovr1K3Klb78F1DH76MuIba/UwOlKR+buk3ncz+G68KGahwH3+3Y/JmnLccU3p7XkJwv2BmW
vLjDLSEsFgYvf44Y4rOCPao8LTlVXvkDMwgvWElu78an/N7YKi/55qrS6ws2wB9jXqBHVtdkOEkp
07nKzVM6kIwXm/2rHxUbva/XnQSqpoJl3uKBBUhS9x+yX5zg7O2aSC1s9+9Y1hdkiz9+zEWXRNL8
oEw7XkBZL9bNRzWJrr3j5XkuACyL7iOKFtNcyFkXnEMtsZSRIJXlHdc3yT1n/L7DNQQ9Xb3qV2Su
ASavsturpNqvZhM6aojkaKIWtsef39YcF/NS2htn6wgwv+9O0gsygOJYbpPd4HW76UH9aX0fDtUV
BteXr/S3cS94y1nYhZQWsJY66aH277RrYfBfgaQWcAkGkkTNIqi5oBRVPbfhGt+Qs97HdwtKaqhE
DMgayEzhSEm5FcHjmEePlX0sSgpqbTfLxPn57HC030ocyEXmP2KjuupDbVPMP9Bi1tfm1Vdf3aDG
4B9EcZwFf759G8l+ECrGdO4LEjrN8NjTkzJxVvOR4ErJU5q+KqR21AXCJuupmiMvq35M8WsRZ5sc
/1t/CNaKn2/yReEZ4UJFvmcS31S2hBdS7PZSep4i/5m0111u0Bj61U7pyfCJCCutXWLbd8PE5Wvw
sRvpHdVvjmpbu35U7ezsnasY4DGHRJU9BKPkRBo+x9U1f/8v38BiegGUio3kpViW/d6G1T1N5wYQ
NE4aSPI1t6BSLTZhrV3Bbb8cbMlmJbdsCea+2LDJKQpsg1vleUyGZ4jPD3AMN1xm1v4EfvX3PeOr
TdMgwh7jALzmP0nhUquXS6up2TOadC+1/UvUmxvyMK90cK8Nc7GOmjkbo8ZnGE079MUxkG8q80oM
wtdD4LSg0U4htPBiJS2OZ0zTjK1pgLNT1Y9Z3Hm97z/9/YV9spzVF5ki4DEHqkJbQ7tYDG2WFXNg
tRMKmmFVYdCxWFhUx3ZbbBYrCxE5GB679p041cdrNOivtiMSQhCG0rPA1PxiG0y5FkyxgmsRShRn
Gl/a9OPK0305AkEWiLVpcn5iQGM4NZJUmfzr6epHw5235j1ZnQ5UkW16/h/SzmtJbmTX2k/ECHpz
Wyzb1Y7qlr1hSC2J3ns+/f9RJ85WFZun+M/siblUNCozkSASWFirO64h6payE7pE02SNTktkLmoU
FUoh1i1ox/DkHf//VSwnB5t/uHgSw4+rEcjQJLkOYW0vjkJWsHMQMNhW+UXundoArSVCyfjB636v
bOPkbLfMTVf8Ajrv571VVxbOCPztLmCMrD6iIswwAPn9ztuufR8Xff9idTO/yPqi1+oyHxyFOmPj
Gyj1qieJ+vTtZa2Zmd1ipmnNUtcxA6mRIX0IrCdllc9o0QEvljILfpVlBnXcg00tzGfffB2ydCXi
LRvQGUlTURJlyPD6aCq/7fqgx+GsfuCZPGyq8OvtbVqyANwV7hdk70lHZ0vIRJ/xH83sebwAEQaV
CVviyiL+jIHPHezCxlw5QdPg8m9rbExz8RlRKDuod+J3eRfv3S3C0lsLeqJ0Vx+GI1XKO3Eb7f9N
MDIIgtxeMv13kjdFhcytRJXaUbv4VdWHlzQLVmL60pfQkFS4yEG/Q38+O6u4KvxWGcfe8WhWpl5P
4+Wo6dE+LlemiBaPDF4WRKBgANbnvWo5IGKIXkzYA7VLxkfqdbjtFEt3Z2J++V8Ls4jQ+1bQitV0
RUOXmdZg22h0tmJ9e9vMwmiJZF7amYUC0xNowg1g1INP0hfqszCwaGgRnINdcmDYbgsgoy4elR18
H1t9d9v4Uiy/tD2LD6krDnVREvVyMf2QuzQsfJ06BUOnxw7VmKSSfiopRCbE/HZle9cOcHbn4qSF
miJl2UYZbnWxR5zHub24FQvm/EFLi12GlYb8gm5FBOLUTVcVUxf9HSFThuqB54vz3KJojKBRDWIT
9Mx34312lz2Un8eD8NDvpJ169vbuo7FVTrcX9n+4zF+r8nVEhEenaGFCHWBp6ffjXtunT324n9Ka
+Bydmntq3+cRvN2Tv3Joy3fir+HpK3rxlfRKWIIpYhLELNHmdfcgj9bWkoOVBS5wXEx34q+d6Wgv
7GQCCOiEpqzjfmx2qq3b8V45F3d1sI33EDXvtLseirXKYlwPDOoxdACkvQSR/XNtwcs+9PeHTBty
8UNSWMMHa+B8JRqdWiccWsN/uX2ai3vKvC3JKXgPeISuTSBkJFtJzlpj5ZPVPgv5m9n/vG1iKZdC
aPp/TcxvQpgqEUwdmBh1CONGAciSmD1DWsDE41iKO9+jZK2nkrA257q4fXxQRd4q0I/N0ZZyaWh9
KWEYSBwQPLi/g0//YmlkogYyt9AFzcl01FTU/CQ3ep7jVKDLalMGXxvq58MgbAcFXefm122Di0u6
MDi7e0pdy4EXsaQhBR6p/4iVlQrGkj9YrAa+MxJsaNiv/SGqoqHvaqlzyrH1NgVcUhszlO/dfJXt
aQltNLEnTDO/8Iih/XdtCoGpIsnzunMSxXitG+KFSmPDqrUf8Ncem65+yIXsE8P8R4CvL0oprPFN
LYG54FJg4k4x0TB7J11S0y3VMsFteUzw3VPuaavaBsmQ+aV14M/Z3j67hXtg8T2Heolxb55Ms+yE
uRYdBE/DKNBEFq+2x7D6bTAQk3TlRm4AzIjiys1b8Bboq6hCcPkgCZpfAJORlrIp8sk9obXPTo1U
rCSWC4RL0pWJeZ7iVU3ZNgUmnur7/t7Yh1+CnbulC7GD+rl7ZSBglfJywUexOXEXKhgnn7x2nKgU
cqH1manKsk+Jde8iQVbsb5/V/7Guvzamrb0IvTRysAIlMwlzgxi5sKlsdPT4xgkP8h6gzhFK9LW9
XD6uvzandV/YRF+ASxmXvVNoyiHuCuD7ljE8Mzzz7A7hSY7zbRvmp3hwz0oev9YVNLy5oQgPRgn+
ygOofHsTFtKLq32ena06jEYThLiPLle7rPnW6tCew8WvQMX4LyxNvKIwdlEunr/qEX/ICz0Ne8di
YsYbIDKuuo0sf+zGNZDjAmkLPoPiDROZCgwd8/m/rKh7RcyNjpJ08j3yNvE2fDFf22Ej2Z6d7YMt
OlhrZeGllOnS6HwKMDLpnMK51jmuYYNpYvCwsaUtObbdglPdDOpOcMwv2TMPidV8bdGr/i54/ijy
EdW1DHq0junGZ11uvvWW//P28S1eyAsTs69S46NgZVRWB5j8RxGe1fGx1D7/dyZmd160coCIgcsO
wq5DR3hbwaTf9mvlpbWVzK59pDLlXUQclGT+0GEpd1FjLNrft9cyfUNnj3Gmp+mxSUB64Zqd3XPm
s4y8H3DBmGBSfGcw78VSZfLLEnCvmK/creVQdmFufo0tSW69Qud0DvD7f4qyHTD3DxTgkSIrTsGX
KrK9bb/2OFncyQurs0SC8Nk1aLl0Dl8HsDO1CUq0+6Bl4ffbm/l/LE+Bv4wKp/bu0a+b0IkGEsvT
tU3wQbblX0W0Qenk4B712Fbs4mdpx9/ENU9ZulbUH4GRiEwYvGMazIDuVYMXcIgVpeMzYisr65o8
+tpLoHxQUQmjlsGgxLxADe6tEyRUkJyqspxcF35ofWHcN8KDkjz3GVN/BRqASaBs2wS5w7j+PMVP
MUW6c+WHTHnYux8C9wPMbVRu6KZdf5bUxATvwIiGM74oT/02fTYP0hYUMqRejCemx+AESuK7tPOk
DWwFn6N/fPMRWqLnNTEcqswGzG4L7EMoY4JrcMwmfVFp/zO6GjGqUoA4XVnp+wzt2tTspliqJTDh
09ZOfB8/M2G6y741zZaRwg/Bvf9B2cGkmzv6D2Fbnfuvt22/vy4yPI7gmFmqAq/CbJNNICdhKlLH
FMWHJjrL2lu5xo73Puxcm5jFNsOX0AYZKbcMpNkZA5ZhYJcusiawCY9BtLKZywuis6LTdwDhOM92
5bxw696j99AkOyZdvoFrv7eqcuW9stBfmVYFH7kMX7eMh1x7Z0E2VBcDdpQhmfLo+LtaMKfNo1Ky
dWmIALMwwtAI5VZGRNdm1uwtF5n5RvUNTGMT6ada0ZtjN6Qnd0K01Twot0Gh/C6Z7PkXezIRvBoU
ayT4aWau7Nd9oWQRv7XMKLdF/ja2lAPcdafbvvQ+NMmwn/41M3NjQYy8wnIp9lZlg2pU5T0yWXq4
bWPhqlzZmIV33+gieo7TQ1SqHJLCJ62Ita2g+LCfIp/aMwa+SyZK5dtmF5emaRCkyNDlwktzfdqm
0UZyV07dmCZ15Fg7ZWH/ctvEkuNCbvofE7Pdc7u0k/Re7YFThs9UKJ+SkMkuMyw+3razuINUV6YK
LzQq6uzGG6Nk5Cocag5809MUl45CaAVaKaqtaitkUCmaqVHskZZZIQx5J/usQROLDzLrxwg2n5jZ
1QzxwThoejLCwrK25IZfu9743CfyXi32hg+Pj+sBncuUB7D930AG3pll9qCXOhocuvA9qySGeOuU
cq2fgnhEr7IZ+p2sVrtK1H/2PkOIsT54G0QVh5XzXzwcMAl/SjoTCOL6/DO5rI2u5rnZo7Qn5siM
fTcRpL19MgsoCzaIBzqlARhL35V1kjSumiSZSDu2gy3t02fxofrWn2AN3VEiOIg/NRDenzxgzc/J
djgWn4e17GIhq7n+CfL1QnsU1TwmeKafMAIi3BhP2l45Arbdh58sp3plyuhuTaB08uzZh55lo0DO
t96k/T27017WZKOlB70DjUc1PtXxk6q+Df+83SUr8O1A9AhzOc+92RFGE/VL22JFDtEgGI1vOTjA
2we45CWXJmZfOsXr+VgEPHkC748Q2auXGHejYW1vm1kKRkyXm0ibwiOn69PPuHivU33m5eNjpu0/
+8zo9A//3d+fRaIk6hmknR4jOpI8QcNAygpz6lJGcLmA2YG3iTwmmsoCQFlr265qYUAY4x9NDWyf
0nNv1wOMA7cXtXg2F5s2hcWLTSstziWGMN8JES1CgRBVql95tBLi1hY2SwqMUWtjofRxgPSsVC85
AtdDe5Y6ZTME5e6/WtCchFMuU4/ZD16mLbLpyaRsVQMr6t9uW1nMcy7OypgFbTCphenKLEmRNumJ
6azhwXPkn5Bv2O2uOZGA3/HEsvWzv7OeNWUlJK6cmjELR4w2DlI2sEhTb2ECCQASA92Wxv/OOeZv
nr7vXeiSKCQI7se0y6AgDjehH62c2Ip3GLPwkDdlJzdMZThJPkK18FopIeLYvIdhUOk9dyVKLG0d
XxF60iAIJlTRtcM3PHmlaloT2AImcX5JFNNIWld2bikWTSRCU94y8aIr11aycSzooMqtUxjRbyRS
PqD57v3zlUDHNkkzyNTM6dxe2/CD3LPqPG6dCFYNoeo3Rg6Rjf/rtqcvnA5cyrD3w/9FiW6O3ZQ7
3WJ+bmicoUEZl4GqulNso3wxpcRJq2F/29pCDwBOvwtzs3hUM9EJ2UHX/MFnwQfywmTYZtLDYuBf
Pq6BIBacgfHqqekBWg+Ws5kzAF0UAiMpGseP/W2XOYDja6laOacF/pOJp/Cvldlt1UeQN63bNE7m
h+EG9H0BuZBpN+i1VnH20ROEZ6VJTnIPc4DS5N9Fz7CNUdz2jJgz42+rXvGxjozPrfG56FegE0s7
oPLVnybbmUH803y9iP/YtGoxM2vHNUO7LBkqFWAFZb7v9rkumYEvUwedgce+A0UqXTdUcKIh0zpV
g5ScGaJ2UyFgd9vMHxLXWc6EupE06U3gRdK8qaMkBQNqcVU6g8sQhCbr54pvWpO9qCpwIdN8FNvc
24D7lJluum174crraKXAWQ1NNXJRs6+3l2kJkpxu4YRmZ8txuR/EeOV2yJOnvFsesjIoTFCEeddC
zXIIUVDEKlDxcLXNsIPCdgseP95DqNV8NE/lWdsFJ8tBDnmbVIf0wDysuFnrg/9J69/9DGT5aIXD
cPgu7W+ToBuVAJkoNFLzE4Rnk1TPRnzJ7iW7tuuH6oe14qYL3UlZx0//Y3La/Qs/VdTBl+WQlU9K
54iy7IA30PAX7mJnLSgsRLwrU5MvX5jq1HQoZJPVWVDMMIxnJ6q0qRufsWfZzq3m5bbfSAt5/pW9
WV7pusMYmjVLa/fqb2VfMcf9ObrznEk4TnwZAR32yD9+9FfS2aWwBLkE3V44LWD1nJdqZLWxXKs0
C6d+Qz74Sf9dPZZfpaNlM+HzZtzR0e5/i1sZabW11uviki9MazM0jqjCqO+HbDFK8TtYC5DW8PfS
ObEnrOqwbZ7rj9159RE3RfO5215anUV7EQ4KcUAe3dE2474+wXV4fGu26Yd6lTp/IdxNCF8TiOLU
1pqHoSZHxcccJ2H09lwNrx1MMYmSrcTUpYBzaWT2WWmDrioaX68co4Oatv2UwqRw2zUXLEw9QISQ
ZMgReHxf3wRP7aVSz6vKSZUfVXGKkA6/bWCh6AL9FpcJrRWmE+bfX0M26lZW3dJJIFdoYooIJdxY
tplJZ9WIDmEiN4xGQ/32z83y1IVElULley25UkcBJUVrz9HH7KHvxufacp8CQ/pqmqg1Z8FznjEv
ftvmQlShuvTX5uy0umxIWl8zSkdUeY9Y/n7MfsllYRuSvDHHt9vGlvaV/FacPhTAKeZPYdH0pVQu
Ffa1zT/AFPU5j1yqvhBvhhUswc1xEPLtbZMLLo/y2V+TsygGSlBmnGosnUx4zlOnImYm2to3dmkT
L43MvrGw3PayMMqlM0rlrsqDflOV3rfBKh7FwaztQl7VHlPex4xJ0A3tSXT1DE7w+go0vaCDxGZZ
4an7rk7Qs2wbTl8eyYYg1rMZ1VxLYqY/OQtTlybns3dFM4wSHDylU8In3eoqSsifcz28933br9/i
Dp1fYeXwFv2F+popkzSp6pxQW3fzVhTganP69ktiVneQieysPoZeNbEzE30dyEFuu8tSUQ+8yH9M
zt/pnVqKgqcMpSMU1Rb23ZfWaN7MND+XefwrCZJtV2QvTaL/GMa63nRjcdCLfi+q9VPeG/K2kbQz
iBSoWONR2jURwjhVb3wo++xrk8IlcPvXLgVCRaLvR/GRcDVnYmpoaiiNQVrZNGbAtDj4hBRV5JU9
WbxCf62os6+ipQmG7jVl6SjoVHt1t60j7x7d9H/Ro2Hr/7OaOU7V02tDDiFc/MNfb/4a6412Hzn+
PrCNQ7fNQbI91/Zw1L2NdQxeVj/Di1fqwvwsEjYFs8OCh/kQWcH2FX7XnbbL7ifa59IOVnE8K2c3
L+yPuVANStyUTtehcCyaO0MwX267x1J5+GpHp99wkTLCMtXk9A/+Z0d/IBoSbzPbve/2/U7fu+cc
BbY1XZTFKHGxi7MsNTZTmLljdrHdT/K0ySE4qXv1uDabsrq0WVwP0F0NMpXtq62N9YbW2mHcuJBY
bHLUybboy93HO2+/ildYyk4NxKOmR468IKVF4qMbYxUTBbf5Kfnkvxr79CU5CLb2TX/VHOU3HG/b
qrKHwxoOfvEaXlieHSazkioJSFo6nngsVM82xRbaqTUh3kW3vLAyOz8ZThDNzXAZtzSNbdVkpzCl
53TbMdeMzA5PzD1JKxWMdN7vNj97w4fbf3/RCS8WMfse554H6U/CIbXlKTPgh+yC5947G/FhTIKz
EgQ7qVl5tiymABcmZwWiJHQFU8sTQnENsLe6K8wvMRoumgkLabSW1Cx7P/0XROzAxr5/I1Wamndj
OHmheqfspW2bbrw7JCzBBgFQSx1h6z+sQSzey15PsoZ/rc6fR1IK56enYbXYlffavjm0JALpBvLz
Y/VF3IfHaNsdxfsEyc7sbCabtRuwtmxtlvijEMgMiBhMy5b25UmHjZRLX+2nQcL8rt/Vdn7IPt/2
pVWjs+9CPfZe1Y6T0fLUyxvI1O5ac+8e1Td5352Cn+q9TiKwMVfuyPJ1/88Rz/E0oZB1VlZhlk+v
rXeVXTF34+srLZAFzOH1mc6iSir1sWFMWyocx72yr39md+G+Pbv7gBF4aTd+U48MNNjZ8fauTjf8
XTJ54UqzMDOIUlFkEFQ4Vf4LRqSN6X5QkEhs2rX3zaIh6CqZfKFYTOH7+hOoxYlVw+dG5W0ikJeN
vWS8INy70cLi3xzYhaVZBCgiI2/T1GNJkGu5wwBLHJxgyZqZxUBzYWaW+deV26kwdhV8BiamMKiX
q2YXoV0LMerehK3k9kEtpuBwCCDKDgkG373r/VOFTlD0nCpQkH/ykk963H9Si2MpnjpP3mlyvFJQ
WyolggOi5A3WnmLivK5fKn2kZDAMOcVE44OYg7XPA85LlAP5LkSK86QGTDCVDxRSv/iFOEJB5Zlb
VDzOaksmXsBSvA895rWQRU+PrsY8ZssTF2Jfo4MLTXwOs/Sl4CmzslFL95WSI293cBNQo87OpQz8
yshEagaxVtimAjvciBQcHPS3z2PJny/MzOXCOjAW8NNgRoF51OehkQ+/hi58iKyV7vhSadPQp7lm
kwfL+9p45eZ+VEZc0UnUUcg2yrE8E+i22U+IglZy/4XNgwFEnt54VKnfIbspemiKC2ekI/WfLWTZ
24/eahF+4eIwpz0haSe/egfFHGoPTs+wLZwsB7Hb/NCMbwn16crQca6P//iULGqF/I8hyu7TW+Mi
8TaqHjBi52dOoWZIuXxh9HhTiPeWuhK+33sDZQfKVBDY8x+ojGs7ZqXE0JuGssO0nXQIo/hkIje7
zeRW2fjIkvxj50PLFIsabTeUvua4Gq8Q6ZYIvUQJ2jo3Zf+jgpvGGBsnMfKVfGppZcy/gIDjbQtg
d3adNLVt/BiPceJO2aax/LNRrbuoCp/7eAXesGwJ5CzTuKhVz8FieUKD0dVZVJkEd1KLGJbxrfCE
50xwbjvFeyefRrJQLWK8+U/L4PqwfKkbwCF6uSOovwKTAW7xSfgXgMprI9NqLzxv8BM5TkOMWPlT
bL3qzRctWHG699k7eDBkzFkJJDbvJLGUTktFd2gzB00SWw9+eqG8++c7dWlhtghJH2TmBOrMcZmX
LCIQtv24hQ5yxZ2XDgRwEfg2BfYGqKyu96pT0noQ5SpzOqYruuC3agp2r77cXstC1sx2XViZZVi+
5Ze057BS7aJH8063+3RTHcIXMEf2eJd/R7Flp+yyp2N+gAZ7LWfWp/T0OtOa0HvI5YLUsky+g9eL
HJo6hgW0IRQZwjnLKGbk6anTpI1hgQjxPpv1l7B5TmXxjotwX7rS1nCzL21Jt8UH+2BCu2fKSNX4
lbq30kLc6Zn8uYaL0mrbnVXqmwhKV2Q0PhRCmu5RTIJ9NvHh86+f/FJ4av6oKDid2H5uoRYth26r
g/4c9PycU5BoZZje1Km9DE6ERFNu92UM/79b55tShmgxjGBJlreuIXwndkOAlZ2NwthVCizflfkx
s5DoBT+I8vSHqn+LPf9J9dRdE8uHbFirgL6PFNdbOXPLBCSLILu4JTFwm1tvYniO5F+Ckuxvu8ya
nVlUR/lFMD30qp1RVHdFb24YarHb6ru+imF8n92xIkK5LKM/xo2bZXfKJA5lVvhmqPSbWvAPtfaQ
lJ7dj68qAx+Wt7aFi1fuwuDsMaVYrVtllFAdS/6dwWCp6Odx/OcFS1JVUCGqNI27Qzlz7fKRxLht
pFmpMzYFYo+yXWW8MNawVktLoSyNKAe0QMyBz6wI5WhlbWWmTi1ANNy9Sd5TY77e9oSlUHtpY7Zd
jWhGPc3n1OEDZSvwDVZUvW+bWFwGPBvGBLagnjD70JplxTSdKFMyCLJTi+I1zddDYax8+xYcjY4a
uHtohphqkmcuHQ5JLcQplOim1GYbD6nUTdyEtOglA1LzPkOKCyWrsS39lbu0UNBn7hp5H/ok+AKp
7MwZmjQe1NCkkAxruStK3zRf1TfK6N2b+sTAGJk+pEdKvtN6Nz4KcqjuPSVJEYmg1a2ILYzIfKtT
NErrUEGjpkofAVw+CJWO1pMQl3Zetf7Kh+ndsatUdUhUybGQHiSZuv7NXqLkoyLWpWNl6UEpmTRo
TrdP/T1QEBN8xckZmb7iMz7z3kEL2yAzx8IREeGVsg1caP1p+Ejrynis79pP7ktzHx7jY/VUvPiO
+mHF/PRpvfoqTean+XEoCqezmZmX41DndTGQjPva91b8VVSfiwTNeI1CDjWAoZQ+mq32IRLMD4If
75vsSyB//xe/4c8YDY7PVPd8ZCiL+lAsoW5HkA7ycCs+lelZ9p1aymyksmwqiFsFEgepQU8k3RWV
YQvrIKzpBs83YsL9AVehpPyukacEqVkJxfQjHuCkP0pHAX6M8W7clbZwWgU4vLuGbPuFtXkPTzUD
H0ULrLUADQDrHCqedSF0FchLH0Zb3tNF3P2RCj7c3uzplr1bJjcfFNSEOJsDD2PTSDVPTqlaSOkx
ZCizziHMqDUoLveBu/KahINgxdws52o1qctlMWFXU/ennPeTaMC4z5J4H8CWzcDLAXYw2MSH79bg
fk5NyIKb0dj5LurASEK2J0mm0xikLyOEt2Eaf00h2rGHPjmFmveijsOLogz71m8eUVD8iOz9R7kZ
gLwSazaVLCEjBOmDXdXxI0ql8lYCYb4Tvdywc7lVN9HAxItaxPBgd6K6NU39BJk7c+rjru3GeNNZ
+FyrIaLkC4Lj8+e35QBBe2GURGgp2LSjN2xirf7dxfFrZBTipkDgbc/jJt5IblttjLJA3c+vtkw2
/4iM/lFQjXthEEHjZij1uAGNUxVG4TAiFo7BUDNWCpezJwWfvaze6x0zUEVTvOix+ohU85d4tB6Z
Q5ThGM/7HX185WsI1b8qRZbdFT6quMJ9X0vf6j6C/DpA2CSJ5R8t2eSmNZTHvsvvxFJIj4Prl7tB
K59kvXhtlO6XUcof+qI8iY24M6PodYB00gYBdIZd+yWrhDfBat7A4T77+XDSm/JeqpRXZGGkTd6G
PxsjfCrr/BOCSvd+3KHgIWz1QLsPS+9L1qWHQJS8XYhWh6+4T5GmI72Rqq++UO68OnvqTWYR5TEA
lAfCMYDQhbPvfrSNfq69GupgVzxbbn8yC+lnWMk58kniU5T2T6Mu7k2365DPbAI+yd2dgE6lICSO
KqMLhSbkkyvGZ60smB1TIWZzg4qCI1PqfpA9DK7xxUNN2JX6ez2re9sY1Hzlq/cerzpddDhAwVgQ
XangcEEunoGpVKtR3rq5kw/1SamjA7TjmyDNDnnziNZenX5KFHlf5sJjDZ0sFPXZ7vaFl993yqaf
MDFYIFPN1IM+e11lXRCg4GHljqtZ40bPCt+W0vQ8WkNhyzk8RIXOZSnUkxcEEHpGR7NDWsMaXVjo
jddBFUQ7Jr/boH4L/jRVIVyvlFM0NL/UfmD6vul+S674M8m9T7qrZnalJtAXllq6bwXXQFncREAh
FIECIli6Q6yreKn0aIo6YA/HErY+K453flE/J7r0ycwhoFaNfiNW2WMvN2ejFj9WSsdt1CJm1WX0
X6Oawb8w0e+kOElspc7vzDqOjlVRnDLERbamNqhH1Yo+hHoMoX5UIOXia2cpHwfgtU3+0PbWT3VA
7kEdf0tD/Snqhgc3tbZ6rn51EeKLAtHJm2FrZd5OFpCF6enlFOmDVSZPee2DlRHQiuxLSHGV8Rxq
/vc+UE56DzC3a6V7URl2+WD8brTolWxoo2Vqu9GM+KTL4If6+CVVpYM4ks6MWfizTruPbQwFvwpO
M/TvI8v95HX6uK3L8in16+deDsD8xcQFX8kf22jQYAFsXodECzYuLZFNGCuHRgufQ41/o4WiE+no
I2pa/5O8VT6MA2g9MfsWD1K/0Ybkq195H6xI+eJ5sMh5crRJUuEBLbsjxJPZdpS9xyKrhk1Y9m+6
mEabPBMAxRLLNlAQP2iWv80FWNoNpYh3qOGeZBPBoYFHUe2iSKLl2klM1Odcz765eQMdtOjdFSVj
Z6lMOhdlv+DV/oWrJDa4jOdhCD9JrnZflu6b0DABqZr5FkE/9IBzREPTXP3ghoy/Vk1yiAuJypD4
rY3lFxU5xiyD58OQDmaCQIPi8dxNRDzFcsPTaCQZ2hnDrh7lxyTUZJxY+jUY0ce00Pd+UB28QAvs
Qok+itVo2IBptqpeQE/fSchxdHljRwJqYYZ4V/rxlyr2v0qR+NPXAuRxfOXsuhXdPpckujZ53SCA
9ZzX8VYNEFhyy446ty4+l10ab9LB/6G3PpCQLP6RZtm+8oRD3ZeIFujBs1ij3tHmv0fV/Or21tdc
aVObiHiS+upB96TPSG5ZKzHhPUCXXNOACg9OA0q9VO+uo5Iqh0Jk1GZOSdl79J8nCksa57su2/wP
oHOtXrlkkGoblR0mERicmFcRjb5DqM/HYMyHc1NtCts90TW3UROUN7md2qsWFzIPHoOUSUWqiYDK
Z0u0ejSDYqXkxcYY98ZL80mlJPvpjzVsa+4YHKTQbZ+CdtQR2yPvbPIIemZTsh40pvJ3ud6aByXL
EKm1amsXWF69lnov/UKS/mlE35gqrLO4bBV5EoymkDv1Ht6k39K9cQTiepBP4afyk3U3vMjH7iit
1Azfd1Fp6gB/hzoM/hb5XdFQRYIb3TQ1B+TabieEeHUY/zDl6LQUzGP24m3XzmLhFYVJg9IGbwwK
fLOFJobsNgHayI4VGFu0elDayVYyzXePZ7gdRN3g/QDCcGKBvXboQs7lEtYB+hYWcmyUNbRUvkO5
ceW19v4RO9kxxGmkhmo4mda1HTUhXZ64WKkhNtpedIJHN95kFfj6rfQqnQU7PTINjHLKIUdTMztL
u/pbsF97Piwk8Ve/YnpdXCQVEAJ0ZFTTr/Ay21J+5HWzr2JUn8Rhm6zRn7yfmWDNPIwsHRA4FLvz
3oYuwURgZG4GtD57bA7R4U07CIf13tOCm1zZma0qsyr0gVPsZEhz8zFJ8i+3U6GFC8f0NHAhKIuk
96hrxtvRzTOtzGHW8MWq3HMgmsO2zTXfTpNyjVFlaTnUDpjehjlAY4j2+pDQDulro8hyp9WzJxSj
Xiq1XJuvX3J7yoXIEzOcA5B8drOEhsF3yY9zB4UVW9K/AUvaybxSbu/bUvRWL81MS73wt9yfFNxN
zDBu+qDVQ7YtkASz+zy5bwqv3mXiyMROR2/Aj+NJTV0Hop18TtzhLk+Rwbn9c9YWPdvYUJT6QdID
NrZEu4dErEZu02+H3W0zS94Cyx3CT3wr6bDMrrqSkGeJnUHxN3vgHWNnowvvRrpXQRPdtrS8v7Bk
Gzglo9zzzldgdHrLKE2G/oH1lD5Lf5A8SUBA1ux4lx7WAvL7+QquNGyBEjVACqbqu8JsD3dx2pqZ
Iw62e5joheMfgeNvp+kghOjt/Fv4zd2tMaYt3Qg+AGQA8PDohOtrN4ICJnJ1mXK63KhOKiZ3QSa+
3d7KJd+YKEwUwNjy9Jm7NqHEhp7KPOi54if6vjZEDtvpbbhiZSkAM0IGzbNJXGQjr81UuREGaRJl
zpCXjPFKwl3V6/rO14MvTdF+D8z4UUzGFxlsBoOJykumKLVteOqnQgtJJjKA1IX42xuDj/R4qGxl
jlIxV60h5dfV3pMSIXSUCumrriCno/T+R7EZH7p4+NG7gZOH/j6uEc6mv9gfxsAr7CF0f1EnTbaR
F7XbDgT0RpD7Col0BAajNDrInpHyCEN0NeCVR04TOnWW7Bo36hHTMeiBKup3s3KdDH3JOM5f+af7
TB+ROISKaQik4U6I82AS1bJssY4V+/aOLl02mr4MJPBShaNpdqcTN6IwUkvIkbfmnY+qu9d9bgrz
hGzySjBb8pBJdwHmHh7D6pwLurIG3y2Tnp7E0NXUAfKTGhvPir8GrVyo8FFGBOJALR9B4DnrYcfw
lOvVQ+pkYvbmTg9l6jPpJkmEFzFIqk3cy2jf1SuU2u/BItxs8hPaCJrKp86aVaxLEfkvocXsEIzN
TtEQg9LqfZk2Zzqsb0rGmGNWMStbJDyxuzz/7rVrd3Bp5ST6QFXAXCCvOTvLVu7FbhiRlk9LHt8w
svUytWNrI7YFWcqTPv647TtLJ3ppb/Kti6+TOHRJnaD87XiJuR9N6ZRa+SsTFIfbZtTldU2AKIUE
ELWUazv9mGlmVnmpw1wJwslDhOYvbQllFN8UvYWBpRhgroDVSK0kcxNNknBw0VAREOIR4RzF2yRt
vxvQokMP6zQihOhT+StC8SCUaNYNqmMp/Q9LTD76XY4eWBCaaGzF97JWoUDeUBGX4kxkyrDI7KDk
Y1T1L8BR9ooK7jGUtR9NLDwi3/gzLK2vaVk9tK51z1Tkkx+4T32ANK2s9vJWj5ggDI3qWEDuuzFN
FKpub9TieZCNkx9Pje55R8MNO2TCkiB1LCopgUiFM+2VfaqiKnfb0NL3BIzafwzJ1wdCNqdJWcmB
jGH4XHdaYpd9tcYus7yaiZNV5nMCcPHaiNhJQx9VRuL4xsmPvIOobANvjZ5p6VVGKIIkVeNJzmjy
zIqaSVboh1rCg3xSQGpPFdIc6PXZ8MfZJeJpG2+7NmKzuH0XNmf3pmjatGpFJXH6Lvw2Tk3NfsxX
4tFSXL9c1+x7DABG95WAdRk8M/8fZ9/VGzcOrv2LCKiXW5XpLuPu3BCxk1CkuiiJEn/99ygfzll7
PPCcXWAvAuxmOZJIvu0p7Yjjmb9hFLAfmou58NnjCb1ehGNI1UAR6vOHqsyRwhvOK489mzZzbcO7
dgZXJbPzn2ANzyACFeno9pdS8HPJG6p39O/Bgwx9pB6f181Y5uIfpzx2jdduipJdg0tvQcysoInQ
sPvMwuuK83spya3PxMEEIrXT3m/AmS8E0TNZyadfsnzwDxdhOXJHQcQeL9uXVaQ9d6OlZGi1q/1A
jtTInr8/f+ea2whstomTgaQLEgafF+ztMmtqmefHubbuxpYOUaZLFvcZuEkykM/AyP5sXFTIvjdU
uMtkD4NQZ+2CLvoffgnSMAhDAOm3dBk+/5KGo0CxCH5JtlVPTsp28DuEeMz/sbl05uRgl4G7u6DI
gOg52WqdIWQHjF9+nJw3Rq6G+df3j3Pmzvn0/1+2+ocPOdYQz56hInTMgvLRK+xxm4XGby3QiPp+
oXObF/BB5EN4GGhGnjYCdavqSudU/MWWonyL0fD6i4cCfzF/nzfW3YUFIUyOH38ygcSScCpcUj3I
oZ18qrnvRmhpwfW8XEKiwYdDmXO1NhkM5YNF8gECPQvP17/DuAAEzhDTLkSTW792XjtgYQLKHiyB
8U7L8l9KzjcojSGb57t/jBDIrs4s48kUv6gJt6tF1x2ChhGzpnWgQFIWJPIMfWXUwgbgdHpUXrdi
hbqdDYWBRIejo/r7sYFetMtfjNGGvW8OMXpAMWJLZ3cU+goHuND2EGPtu8jomxvaNDsrd4K0FYBi
1upW12MQW6VzJ8sAumOQBoOFKshRYCUaG5jIrinRoLDD5FqEdbOaOvZqtwG67Ub7s7NgweQxTN9k
pMWVvhuBargNB4qReIgmaQFh8NLzy0gItbZ6fsjnrt2wCXV2bVyHXdFF1ixXltG9D2F+jxED7H75
tWVnfziIqjDDCWGeKBQs5oaV8rvrSliwuoCqOwaK+hV+Pw+hgoR1x26BlFvA+TbizthsRUATl1p3
1PJvmnG+tuBenWBfbTw/P0pTxr6xmMa602NZQVB8QFucZ+zetfN7v2iiRTQ1Bl61hBF6kMUQ6t6Z
C6KAOg/wf54TEEz1Mkf1YuHQEGP+Gc6vtSy2wix/DT0HsM1QY9S2ppnk0h5WzSyqa90Kdq0ZIPfU
K9yoK0RK6kzCFJi8T8oSaWgMJEHWbSSGdq5qeKesbRDvoxHpT2RU9Y1N6TuG5E5cVsHeqvQYh3Jq
4TKn6njAIdw2aN5uvHaA3bdbgEzqDn+KorirFbS8eZXP9xi5lWXk+1BTzyET7/v4YnBbr5a5h5D5
jqvpCmhnnk5TeOu5+gVOc5B/ymDS2TfDGMvQICstXOgwurDcG702X00u5h66DTHa7W+tWvxQGWhm
tQkbYNNftMVsZPR2tZ0KfUM03kuOj3dbjD38GXNctDD8tvYGFPjTghhqjYlpgd03V6vJpyKu4KMW
SbQMI8LK23AmGtmkNm5Dd5zX1Ap/M8+G/x6DXqtZ2wddcHcjx+GHMowdae03NxBwKszAQiCwZO8D
yTFZ6e8y6l15znslewF3aW9l6WDN23BVQpRsRYOxwLDblbtcmWXitoCQBsM8RI3TPkyjfy1t+x2l
596Tflpon0K0CiGs4rVIe9ng26I9H5lhc53V85COBl5QuFDVvcKKMAO8DjJxO7LgDhMpEee0HBNn
NsVGVvKduMEjbIKrpO0tI4Y6EQjAVbbq5IIWq+BbTnz9VHADTsYyQ7EtnlWZJ21hv/vD7MNvvPpl
UIqmtRJym3msgMn3SHZaVfBodugbq6otJ/5PsFadTUWyDUR0AMjEnyKmCTztGbuDNH0R9bV5JLPG
JI0Vf1hevfMG+o26ZlEA/bNo4vMrvNRBwRdBIjJVYQiewd6Hua8G9Vk014BpYrx7PcFDO3LHceuj
70CgOhf7JLwdpn7bd+GOUQnQ5zzi1nEWD3PcTLatBLoAdgcZ2f4Zxusae8+5sSUN1y3nvwF+ZokO
7RHsguKRE/4bMygI6QOtmHAnPCCeJyixsihzs7upqZsIcqE/UcXeBGo89CzfFL254QqvWLlX+WSE
2y5o7lkunmpT/yIK4gl5uZkCfqWhwBONmf87Q+uiKpufYan+uLKDf1Vp74hd92nVWySqStxc9tDC
QZ3tG3QqgEpbU7/+SfzKW0mB3+ACHVJnJU2COti2VbPLh3aDW/IZPygplsmfy7x0sYu76iEjiwFf
9uzC6RKSLePbYnA/8zFcDfAWihytuwj2kmk1wlgiqKvE9HIISzwU2H/EWjzT64MEFs1v1XWZl78B
YfBAJ/DqyIQcRNoz/Em2U5cipIWpYCqI+Yjbv6WwRKZ+y9J6nJ8DJaDE5hfFQbvwx5yKcqNBJOus
4t7H5ZQKGK3EvQ1cDINFqJfppOPha+606wKAp7j3MLDm8hEKnvuud0pERb1zcsjYyYCsm16sgj5f
dU290zl/MHz24pXY57Rg64ore08G+gLUZ+RxuHFXjWdEExyxExifF/dEimDd8zCACmhz3TSuleBR
MhC1st9hyIZoKKDSW07qVboYjw4Ohc8e7H2Ax8sfe5uPkSmN+9IF/GPW16It7qRDe/Dus3tl1xyX
efPojOXKzdSvCc7d6TD3sefWEsFn8OO+pBvelCnX4jm3jJVt4K4L+PTIK6OB/MW0CufxRWVViNNe
wKh9Ml7CnuAmR/HdF8a7P+d+NPZwC81naztW2TaraQdsggaWpPB11EoM+qymUSnPfPgBGepXYytY
jxvBY49LLJpsCqd4DawyyUfntnWxYxvi3sgQASMcwQ+Av8KRexo/ecCQSYbt2nKntIO1uq+yByIH
wAPruosKm6yDgRxIjTyhq9QDncTeLoNtH7qHEXYJ8P7OHquqeax0c+3l00pOOV0hhO3HJluH3Pgh
+DQnzJhNBDXUMGPt+/jxLbqEuIs5nHjg0QMzCWW9lsp4K2c70VW/DozYssmucuo7PU3rrmPrUDoH
HeoyqlWf4Bb7UVrBQ10ECrvS34ZudTWMZFMuilteiNuuHs17y8r2mlbIwab2Oiu8W88af6DE0VFQ
wrze5vN759kHQFjbCBjOLXTjScyIGzFq5bFU5HlQUieqx25inrgdyHwT9PbRqfkxYMGLYcPDVU/3
Xd7eVWXlrmhvrs2hhQN6y2LdlisNsbkI5wOHlrh/rDkzIsPUd6YZFIlBVLubFGrkiuzdsFsZLXYS
EB5Z6SRW5jyFJY/5YG6p7IFQ0CmdwDIm7I856S0p64Or2KNuqmScISrkA4Mh5vs+CBNaDevBfhuy
fIsE9LYXHgTpzbTkQCABubDWTrODvq4JEvak6Z2js7XX60fp9BuogKw14pU9GSlzXvt8vB6GITZc
UG9tID9EmTgjhUjrE0ZsPx36YEgI3/NuXSF4D6RBkuslYtTrwTB3QzZFDeZ6lsFjIJ72BF8308EN
AnHi0OcWgDIv4KsSrftS3pEZRsJcJHXm/VJlhqMJh/eOBSkM4dfgXG4KClChmsAQoFGQ/8lmYB7o
n1JAE3iShwL257IC6K6eImfJwieMhYtxN/UsHu1f0lObwsbzmzQdSjPNxBgX0lrllMVt20Wjk8UT
ICN1E1w7YRk5g69iL4eoPcanj9SV28oNcau262zGJJ3f2yGYa0WJow/J0uzFBqAvo9AUbd4NKM4s
AndGC+hjaSW2CeFMA7m8oCtD6CcYwt/MPSB38H9tXbXrw3ljUGNl1GzT4ILKHTvSiv5ofAawnV5B
/iAJPbwDwHiq9nYuXgjLNsCU3pvunUYWVc5k0S1Zsdoe0Pk4ev41WnwIbWXa+9UV5l0L/jjuWvfQ
CLguusD0tTB9t432vkImi+Ro3SietBpUjNyKTcIP3ITjpFF3B2TD96ByXodWuVYS8mBNDt86Bv8X
F7A0ZNumu+pxV6AXd/CYH5lju6kXZMkw7TE4iZRisT16D5kO08JdUHE09CPdzFc+pWlOcI3xMfVH
9VsXUDurX8pRRNlyrGmZ0tLEJdSsS8iOurO/Ui6AxKGfhM6rCbFn05rwEUtwO2Q8jQgOChGn/D2w
8gjB9w1tjdgxBuivQz8ahYRtoXGZ31iya1AkdHcwkEWkGoCCp6iY8m0+9munLsZoauTGLq+rAvmH
UUKSxVSRzMoVqLiRPxvYmbADwV/MhjoW3vRuNBK2IEBSNjmG6XrFgcsrcD11on0xrBlgTYhJAgft
TXAeM4/VxNY+nxLkSBtpVWlns9ilz2HGN7yc1kXXJ9YEI+nOuwYVD3PwKSk7fj0PkLau0JVQcHIR
TbVHLy82cCIbp08zw3yVmJvELq5P2Mht+WRtrcyDuNm4cer6Hpog76PWm9DTURN4qHC8RMt8Y3FY
KYh5448Yvtg0goznG3RTUnCPf9iy39V8iHzabZXzNnd0MznIAV3/fvLehrq8Jq5KC2eKYeTYRkbB
NkYeRkFvxqahkIfwVViglZKJZGbexrbJi1/LX4YN3JqcdiVCWleQVIXItWQ7R00VRNkIZ1CBE+Tf
d8yOJ9KtQ/YkOzR3lT9uafBu1gYuWuOd+d0fUQ1ThNn1QeCveCy/KXQXy5FtStntvPmpAoQzq6Cc
YTt3VpPtWGevuCxWujfWEFu/75rhqjEA6BI5hBzK+7FukM5MB22wpMHtFuRJAPwaauc7vNDI7sKV
Hl/4SFaYmh2qwEhhJnogNk9Vh6K/7YFS9XC6zXU1GQ8eqdMK6v9Ab6F5laMX2k0vlh+s/EbZ2zBw
1Uo4ztPskUfQgN49F9IHbYnpbK/rnxnB6Rl18VDTAd2FvntvlnYj/CKnQr0LGwBQXxlP2qL7yXMe
0VB4mNQIWWMMVFYIseWW2OjSE4iKRR4NrNS01R6AabQbRLHxFCLc4M0rrzO3ZLB2Nm9v3FE/N7L+
pUN5NekSfXmzTQpvSmyDJrwSYmN6iMCz5UICn+yshgWrXDmvgDR30A1k6yyEXhENjiWhqNEy6AYx
00MDrx4Org8+AEEXqMjASSt5B/IVPww1jtQQIGEfJJRWhhzHDbY0Y5o7qL60jw0ZTsuOdeZjHaAG
MV1yj5ztZvY8lCflndPDq72HLc9keD+YUzyxDkgs8GhfeyD8Mxsgy5zkG5/ptdWRNq396bUrEXl0
k72PtTiEASQKCNgXSL6iwXbWWoSPnUIp7/f+M+y4mlhJ743y3llT1kCWHeByqcmItoaV1G6xaQJV
wx9r/GPzwd8LKh9JZj/NVfA6kRHjEGL9pMzdscrbj72TVqazBwoV2blvv2B2Rg41BOwnThJFh31Z
OIeBDQ8THGRNBpzgYKzQDQFCIIRSUV0cu8lZARx709eQEbKxo9l4hAJfCMu/TqXvuDlvDRreYqbl
pZy0z/1Id1BRJpHZug9CVld9Fm7kjHBts3npTjlhVFOrjSaSbcNp2FMxviIp5qCB2+/C4z/hEU2T
Km83Gjp8y9XMNh2X10Upr6pieJ88ZB5j174yx1VxW/lPqq7FdT0bDiIJDs1s9DLRmqIR0s03oYT8
tu69DfDlJXJ0Ch5V3Twzq0To5/UPb2h/FoP3aHutSIZMkkgJ5xkx86qf5DsgnkPUBXxr67zbubhJ
Mfpztsp0xlXIyLYTEG4GpOgK0gXoa0zQC558sq20AU6QM71VDfw4qDUjKaNhs+60cwfI4oszNOsg
nI9VGZaJJ7PHqfTrFHp8L2hCXduDMFk0Sje4Kwb45nXYB3Drql+cGb64RtCiP0O954oKsZ4l+YUW
kxszpWBLMbccnQwGmKBA2ScmfwS+svzT+AMcy/MBZYlrzWlR5rel4e1NO0dOTul2wrBf5M2uRaXX
aQsFkl/0iV1NiFetC00Leou+tJfvatu4Hj33xmzmnzSHn3ynf9LB9sGzk9emOW8w8vkVKnfjGlZ2
NQkonbXU2AWyCVeszSnmetMQq8I6BGWwtnJ99DUP0aOa4V0kLWxyCVx3mA0R48WVqLEBoM/+Vmi5
xzgL+ll8uNbUr9LRdH8MRvcnKLu7bCQ1Lv4CQ5JZw1naGZdrEWWh4qG41C9fhhLfNWFPRmde1vMe
jdQcAi5T4sQyXrgnfO3AYapc8RV5+L7te2YMtCCh7EW4Ge1Y/6Tna6iWNN3kiWNb0gJWm87O7AML
XFbzFYVl8v1iZ7vnHxY7eTZrdgB05lhstM2YgBxrYHuOrriwzJlpy2IzbgFQDxHvr6CdeQgw1TbF
kQHHX9Z5tJSZuYv6cYFmtD+/f6hzs5YFt4aWuWEHQLaeDPaFIpjXOVwAI2T99ZwH5fvgwga8X/Pk
kuaN83V7QK8M9Hhwy0FaOMUH1YNvM3AS+NHSSNy8WT2Ng+wvDB/OvMBFFM0NoW4BYvQpIbATQMYC
fMePtg1lMvdZiDAi/d2YycjCsPr793dmU4D7bS5MeSgwfxnjooBGc4mYqEDNV/AqCTlwsv5+iXNE
i8UXdaGQBWjEnaLxZIVuZAWe0XGEYK79Iq+9GONGtoObwQoEABytbbtdZMn4RYgtYIznPtmHxZdP
+mFmJAPOQqWw+KBQDUkQJlfjCNg+cZBoBqMJHZZlQJe3SAdoU2fJnGGY0vrADrRl8D61YAz4DLVn
aMiYz+IKz9JHgWchwFavkHnftDkakKJxny0l31oYAKd+Nz4Hfv8b1fxbyUK0hAARqmayxXjghmbo
46HOuTccTAA9gow5r9E9wRymjRVAl2gZSaS7DCJ/6CDh6Dh7oyq61DMHTMExVwspu7caVGc+DNUb
HEJQOcjBNCESkGX1fTmYadGOrxXoQJFVW0iZK9QHspzNYxDSHVqsXhQ4emOFFiJwa0DDomonFNTO
8ERsYq0DDUoDUDqQFUQPMrbR59B5+4zzfpuTbtdX4T2b0E7oXFKlmhQq6k3nBQwoWAV3bZMQikwr
ayiPuk48BlRc+SOjGz/znqRBt7lZ7KmPdpqwrx0NDkebIbo3koCwZBvPWdX9QsNixdDHi33ht1FL
0NUZZItWQV+nykU9NzKUmg2taIKBDNC9rH0K0OEyG0aPBOIYI9xpUWmgIIS7HTT47EPrGrdFN1YX
Tqt59k74sMGWDfhhgylqGE1hYoMVdRSs/VVzn628pEvHtLw1wZLkF2Wgz21pSEWBpeCDOgzphM8r
tt1kMCUKfuTOuBt6NDtZhRaucwGjsNycJ7HQBwQSuwDMaPS0T6a5WrmdUYiMH1mmvZUvzT+kJAej
CraSsR0R4pBn1cPY4kN8f2GcfT7HAd0frFfwMU+QA50hjaFgJDs2JqqZexf7wr+kenFuDR/qLRg6
+Iu18Mk7LNC8hYKyUR99EAJVFiRuDyLW4F64Xs8NkoHpBJ8cC3nQLzgJT11VwQjE5vUx/xNi1plY
EPNhMbq/rxgCuGnIMGKLLk2Tz3w5MFlDqGgDO4iIf/ICM+aSDBpc+VFNIWRXGb+uAvGQa+DbeK+P
Dbo1YVjeU1xuFz7dmXAMSHwAk0UTBJPgi7TBOFUD4tUgjn6b5NdqXa6bDSzm1Spc15Ddazffb5Uz
pw+gSADP8JT4kpCJ+HwWcjo50PeoxJES67V22huCaBPlDeAUU1fXiQH8P5ik5A/r/ZuicUCkLpxH
9A8x8Kt64zr3u0vk+K9vf/lJ8DQAtzAEhODk3CifFSMxc3HsWvWAqeCmzmonGkLAbYMGva1wNNAM
Cq/ANukuvf6vl5EJj0IQPSBk4JtfEsrRq2SVmyEHbV2tdS6fxWwBZnY3BGHkIW4pZa59ipDTTmaC
LgvGkFU8CuRKIbkgW3Tmp5h4DbYLP5cF1HxyL87SsmnVd/mROSiFXaNNJjZ5F87X12OMiP9hkROs
VuVmmTOYbX4UuUqJhmtRoVMPPZHvt9mlZzn5pD2tjaovZH60hlEkwPhfEyCekv+yCKxBwYkNAcA+
2cp6hl8VREHzo6ubPmoELME9Wf2XRRwUHC6s876aoxH03TkPsvzYBr6IM3fc9CL//f2DnDkAgDhA
mR6XHgob9+TL04qIvrMAnhnC/s1GZZ9KJoA5r0IrLbMWJbcsnhsbLVer/NeK0wuTZYH4glEHVrF1
cvWpiQQ9Itey9ggnQntc5z6vL2yHs7vOW7Tg4NzufyEvSwx9RTYb4mg6xStu/Z3TOjCoMS+VG1/L
QzwMdiugPNgU5mkgtNFxaFSAdTywSnwDfUQnMmd0IvoLZ/XcA3lQBgbp1oAyzanWc5Vxgvq0E8fK
7B5t13NwNxgiISF5/n5rnGFYwDEU3ApcCsD12KeAzrl20KMc/WwRsT7Oazfydv6ebv2r/KpJ+59m
TP8PdkVnNiS2Ah4MGHAPdK2Tk6XshoS5awPNZdKXwYRrOZUyR+LPl74U5pj2zDEFgqDAypvdS/56
Z16uhRrrL6oLuK5TvxA4fRZLpBTHyW9/OW6TCBP9yfFfe0oiVfuwjGt8joStY2UYYmGZEXpXc6aO
jcfvAVS6v/AFl//P57Tw8zonL9NAW9gPRmzKSczufa7Ha8XBMp5C76WG02fkuMNtPjh+2s4wIhN6
DC5cYeffJ7gD4F6ZoHidHHFd15SOYEcfTbSMfGj6N5xANqK9EEvP3Pl4n/8ss/z7D3l9a/gFulka
vRkHVXdjtDoGEe/H92/zKzgXLxO9H7BdQZr5oiuZ2eZg9lANPHoldmBp9HRvyDCVhgmSCuJMpIvp
1vPk+F/eIZSnlqof1q2naZMz27DChlbiUTX+xqXunnbGRsr2gkbn+cf7Zxnr8zsMgMuD8wCW8UfM
2efZfOMEvLdaBVMiGnnMJyoSGDhfYo6d/XYIAZAGhbYlgsHndZHYGZNuJzyegYarHe5J6F1C2Z/d
hoEDWK0BhStoaH5eo+zEgIFugfMWTDCTxVDO7NHH9yt6YY9cWugE9Qo6AySgJiGOcDV9hkIFFB/y
/N5pyaUdf/ZrwTEVrEnEAkjAfn6ixm4aihGEOBZ+kKI82huU7HsBA5s662Ps4ENbXbLmOlcwAB8O
TgxyZRuhZbm7PxwzIFuyTtsMnwoqrjqRMUsDKGYbqxr91kuqzme6QThv/6x26p7B4fcI2yis5psR
2UAgP60f+w0QnVMsD26MemHPkn/P7zNhA+SgGRpAkf9LJoxSdmLQlOXHCt48U5U9Qn717vt75Oxr
ROIP8SJArxFhT75dhyLQ5p2HLsRhaULojQ9rCHitRGVymbi+bO3TEBDAYx5iZQ4YIKdFbZA7VtFC
i+do2cAbz8ytYoyegtjzMEVR2XMICPJ/uI0/LPlXxPLDNsk17StT4fkEwQCPTNyJIASbfv8Wz10b
Hxc5CW0Kgo29pdB5zbhi0DZSKU7bJZLk+U9lwVEe4Quc/NMUyMhEW0LnkiOwkLU7/6b9g55+Z5md
hMVvQDLUcB1iMshBneqVceHiP3sCYDL/v6ufVEwO1IBmEigO/4T3yXWg/1PEnVGu53yMqvHO9+57
4JeW4ahD7kn4E9yehOR12gZh/P3b/nsLf9lGqA99FHDwUf5SKGP8C+JHi0IZnc2kF2EQ99MMxFVR
d49GH27G2QZ2LFB00ZenW+T1BcZ18rajNVv1BhVo7nmwuBR2mwYFRGzqzGqA8yrtuAUAC/jiIs4H
H8JIVutv7bz6LeGQ5Utg9zoXVjjyoKGSOeXsh65Qi2P4W0agNTyi1sv3nQOclTNgGN8XLTBtAr5F
oHmzycAgEjVNb7ED/hs/RTrk7v3RhA2dR/29MTYcCJtmWIHwB5xOZpnbjkIHPJxmH/NDZcYiA+Pj
+5d59khCAh3lFojSX+oei3kjdDExBlHTMK3HENiN0JyzxNPOE/DYRVRk7OH7Jc+FiwBUSndp9SC5
PgmAE5GNrgb0GppwvFMBGLVTOE8br5vBuTfzDCjgPA3JfKFWOVMUoTGIbk+45E3osXwOGHQIOmbU
4PtCVhrimTwqHJbS+fc4FBfOyvmVQJxyMVtamjmfV+oNycpJB+izVuM+n8UWUJQnL1N3vZltvn+X
Z28eEG///1J4rs9LwSdmpsGMh8qVlxDHgLjZv1YCQRCCOwbyITRMMEL6vEIBLVCLQB7gCHP07byA
9Spzmeeuv3+Qs5sCkysTDUgkRacq82NVz50zQbMsK8yrckL723luIV6p5GtXYHwBI9fvF/wqyI+6
BxXy/6x4KjhvyRYw0GBZcWvtyut+O27HG3tf3IMmmKLBCTGENtHxsHX2oIpYfVSt3duLhifnqqIQ
I1xIIixmBH+v3Q/xiYI+roe540eoEPP+hyqeudrJ4Ba4Rs5E0hKwTd+/f/Lli51en6EJHU7Qbu0A
bb/PX7QDyCmETA4/msME6cB5PapwGzaXqNPnTgEUUX20pGx0st2TZSararLC4fzoY8DRWU9OBUBZ
O+zySxI856r0jwudFAtuNmU5OPn86KHhX7ZVkgPiCBxnLIMfxH2H6vBasfHCvXnu4IHe5S3zXBd5
/MklBmR4MZRljzMeDj9FDc6K60+X9H7PvsK/raLQ8IIv1K5p8KXAlIgfHWVulIKCBRvFZjC9Z9+7
RMc+uys+rHXyFoeCY7Qm8BaZ8iMQUBKroLHV5Rfe2/ll0GhzgmBRDLA/bz4aTE0Hwjw/htpKFWPb
XvKIqEub79x1Etr/LLN8vg/HKhNonswdZlCGD7MS8MwT1thbDOYfHNP+AWjMC9gzl7ro52Lpx0VP
rkp7dvN2BH7ySMYssTjA5hCUs8M6dStEG3HBSOCrw80yY/vwjMvu+fCMFFQLs51xwJYKqPglY/dN
b7xX+xo8mnW/DpN6A2gPz6JLDefz3xAJKMK3A5fpk5M98lFYzt+FS50yBgGqoMeTKgxv/8NNZf+z
0MmebG1AjMGRQc7Z11eNzB2o+dov5QS20vcLnT9o/yx0sitz01MZLbD5c75rJDCQM0kdiBVGHTBW
3y917rNh7LTEUzRQvkqqtFk3SGKUqLggi0uegYSESMF1s6Ebez0ndVId+WrYTw6Mri6svDzFycX/
aeXl0HzYMIPhuVNQVMvK47bN1+XvBrnn1ruhkKixNiP5c6kRfeZqRpBB1YD6EmLsp7McSEIyHs6Y
OHvzEBeFtSoX1b8pNoxs0wY3rM9SCv7ihec8E1M/rXpyMDriFdlQ4Y4pDt12uAq2bOvvoGe9vmjW
Z505Cou6OB4R/YGlY/T5lc4OvFCb0lqkVhvwnmgDGkAxPRMoADR8NPethtC1p/idNqDWboW3coRn
ajMJeVUaFfQ6YbRZriHxM+4KiG4AESwSuwn3UN8FTQXNGzC8/IMe1QAlNqFjaOzttVvkEbqcvx1g
7jauxX+Zra5WGW3ePG6Bk6sgeU0Cf609+8lVwwzKhvEjD+XaBHcX9aGk0dAPcxQO83YOCHyEUMdV
U3bXAp7eDjJWebhlDeYGdgd3itFYuIVjMgKSsgogPhyPmrypSjyGjbejkAQEacvb9sR7ZPbwx6Kh
Acm4/qE0KY1h095vyinYBAQgxTKDkCMvvJ91qx0QJVoV8wAWPD7AkACfl5sBiGBwiHq9YY21oP7h
0DWFwWFYpDEr21eQzQxuPTntXR81SyhZLDDhjTlENuOsGe4ZHa4ymBlA1lKKWA76ca45W2nfv1GL
bAiXAPNw82GU1qvVqjtu+q+ipKui9R+9Qf/wIOFctKCogL36E51xaLpDpwTm7q3YNKHx0szBBFH8
GfrSprEiXP7KB5emvlN2sYtTDeos1N+ZV/7xOOTtB+KSteisB4NWInZl+AKx3lcoKV2oA87gBWAz
hJYwlM9xtYSnQk04ZJYmSCYhfqhSe1WmCwAxjKFjd/A28+bf6wN+Xu7kKvEaK3cgjJMduWtAFyCD
JOuTj0h+4SSfuz8QlJFnQfHNxIju8/Hqncr1g8HLji0CHQSo9ZSEfQs6uInI1oHwEHHfTyeA61KX
1/eeo2/AFIcEdAUQrhmCkttDBd8f9K9RhkgMDe8e4vhF1MDX58JvPf9TkU5DwQoaLc5JQuhlHYhc
ZZAd84pM2wHuKBGXwQ035HtWEBtkuvyty2z/tlD0kibxmcQDcyITimeYO0AH/WTtoSTCqms3A7yw
wth+DED0KvJD5bEfA83y1WzWzoWy8AyA4i9wAh1fdGIwzDz5NBD67HXmZ+woBaRdewVxbgvAt5U7
VBswkfluMPnTHBq/csf9zYCOBt3jnhIbegOdCVbQJYO1/0falSxHqmvbLyKCvpkC2WfaONNd1YRw
dbQCIUT79W9R993jtEwkcX1GNagI75TY2pK2VvN5C4dmhgx9HsMGeAKr4GOqEJtovIolK+Do4vTS
CF/daNurw2aMh4Wxf55ubcKnArwOtituUcJ0t1EXSkkxWMEATH8kg6CaQX2Fj2xd1s5B75tvC8vg
88YNWyqs7L+qhGjTTrl3tXFnJkUHkyJ3xpq3k6I/7jkZAYlvgI2QCYsnn2U6XbEI0wve6gB9gHJT
2M5vPuLVxGgztrr9i/72uz8eJbSpjaJCrUMzAYcSpgDaEjFaZhRToNuXGHT9taJEPzojanxwX8KT
ptdrmK2CwpeGqeuAx+kZDS89uYQicMPJ4EXUAMGsHT0KJNWzMXBtZ3fQoZZa53sr9f0pyyW8LmXG
LtdN4o5q94PnoHWDWgwMKCtG1yqrdiM53Qo8AGyIrXZMOX/Dn/1BkwI0JKO5b0qauHGdMn/Q1btG
Yo/yQFYmGY/1kG2gpAJeobzKQct35AjMArZJjHjTJ1NrfzhU2HFd1vRoHmY19YZiqHxg1tMDEJNP
ksaBz5RgLVJQ8CShF2ABqJ4ZagwQKF31tX5oGbqBfFIRYJRuQbnHlg7w+Ro1ky3U/7/4hI8fRAd2
CtUHwiN4nxN7TpDvsXOi2WaQ4XF6kkKAJBl4NBqXGy9tWw0icyoszWIQpMJaO7G0hchqwaGSLr/C
R2ANqtG+1/JgqKonIuvbWqGpm4/tT10b6RqkzYlAab6kckeeb+fStFV8+uXaZNeBezTQH8LCTRIt
jMdKMQOF1C9laZ9rBV49yvC9ryOfOcaLRc2FkJ9rBSYLqG8ApREUUJOP6ynsSipTqL4Fmk38pAN9
0hpcAqdx3bYWDqPTr/88uvdQwkUUZUROG2cwAwM3JF5fyCQNEi1tlLNRdCipqei34B+hGKfl2CZm
jQFlIHENnXlnE+M5j8qH25/qc9MD8wbHRDxJ4ZEEtlsf5002SsLqlJsBpEVgGtFg7pbe9eZH8k8I
W2ho2mlSkcppzKDMaRDV7V6DqqYO9vftkSyFESaM1VXTDAozg77RHky19uHZdEeaYiHM50MBJmzC
UuLNBvMmQg7ktCMWdAzMgNhwTi5bcJFCC/w0/tJl8qYe4v1o2yfIKo4Lp5GZW+YUGS1FaP/YAIYJ
KS6FOeDOIQaYHsvn+i39Rtex6vUv0and45zm7PEasue9W/zWF/rsi6GFlO9h8AFn09oM1Ad+bHfG
VoP7Swx4OnH7vbVx9sWKn9iTs7O0pVHP1pKrUU+f/WqjTMvQArsUCZrmKl/VBuQmmC6fy9FMViS3
yT0eJuW7yhjA99b425AVG7RCD+ACPpvcltZsKMKVksgq1Emq/IeaaN+hUmKdv5B8V79yKk/Xv9Lp
YPwq41cOJrt0sGRQWlSEJEkeb8eZnQ2ch4DTALFGE3uUaW3aVV6XqKwKpMuM8ZuaDRuWEDBy9b1V
w10uoavbIWfX1V84GHBLgBELaUd4lVtEwbd3wlMd/TbNc5MtFKEZ/WykNrQQcfCYkDwiBiXv8EjE
FegoZACIplnhJmQ/kuNjgoecBqhsXctci/zvD8lTVMwjsNgK8GdC7QsHjWbjiJGVWQe7CApFIcVc
epSYnb73IKZQ/Yq6MguFIjOaNlsBJe9FtrnXtIXz62wUSPkDpA9iH6T2PuZfVEFjqKlRG3CUWEuT
TAI6Mzi2LfSblsIIaU57JavitkLxay0oPV0Mc+LjL3V7ZvckpLgNZzF4nIpYxxzOZ7icpGaQsG6f
EuUhKrsvzdd7CKGgNSY1UionUJaRdM+EtAcvnztYhH5h6aBg4/42PUz91Xm7qgo1tDIhhElQFYyJ
owrbQgriP97Ub4eZnS8HiBlVBqTkk1uwPkgWryCwExjJmWgXO/12++/Pnq0gGDm19ydkqLBOSlkd
0zLDZPUSWD3dMY4sv8DJt9G4fzvS/Ej+Gwlkvo9pzFmpagWJzSCuoQShx8WD3Zq/bseYy2EFguWg
dOCciAbpxxhgWg9JBeXHQNcPWXdU0lNlLdBllkIIy8RSUiInmW0ECkTR4yLzSgjyKAlf+O7zYWDj
PUmiT4Xz40hGqMaEMZq0QdnkcM0y79Ex2xk8XNr9Vfwd8cALWuA/caZN6SqN4dTFMxiKmkGltQdY
nf+IDIIbkAnp1cYCVS6Lv5OunXTcHonGtkSBipGeS0tvFH93gU+/A0hyvMDj0fqT+3HLZKgpdCil
0CPyw02ziX3dACHZBcQo/AXklraZlNlVN11Fa0ixoO1p7RbPQnOrQbn6FcLHBarL6OoEv6JemXsW
DKdxi1broVlDJSvyYIXnm1B3cpcE6T93KMBMugorfGzcueuOtZ0ZSLoEjcC6BIo+MSS/ZvUZlmd4
x8cV9fZK+XvH+DThKCoTIAcAfvFyYELN2TFNig+fnPRK9mPoP+krNT0Y/Aiev20Uq1p/i0BKvR14
NrHf44o3BrheYZMj2GYgDAAfJawhdkeWfNxnv+NVEOG+AKprAUNHDC4zZC/lDwyiGV1Zw4ruS+v0
KtK0vq7WDzPlwR5SHNocHF5tUD2hTqSupIRnXyifMCD57/cS7ya0Mh0YuSM1KYshDBN1r0VZL2wG
cyfQ6WEESlJ4IUFKfhwMhVwudLmwObchhyPd0wg+pkruwwiqnsDImV9KhfdwwtzFeQl5Dy3DiQPi
y9CyW7Wd5cFjZiHVZ1fX1aiEQ25r6wMHAACZDvWhFOqPFV4KreFIYcHQ20tGr/P5/T6oaRu8SgjZ
5nBF1LChQpRjy9r40BRsP1BtAXI9O6gJTK5ZOFvjtvoxTF5BFIrA4SdIJeA1QihXS3L6u6mSAGRn
X4cIzu1lO18vrgIKpdFqunQceiwpkHyAoYUklqsZkIvjSdi6QxVXXqalvkxpjp1DoS6lKrrp1cIN
fe4QAS+Gf4YtVEoDvDeFjRj22L8k0SVNXm8Pc3YFAO2ABhxYJCCwfJxWTimB6TtyhfMy92QIoRGD
bjVQrRMH9xSJ1xbUN/KFyZ0tV1dRhbkFHKbVK45RqTX53hvmfZJLF7UroTC0pA6xFEqYwA6Sb101
LYZyMFZ/1VKhb2UYMA0strencvZTYQpxQnZ0Fc8sH6fSkjhEPCNURgnuUJPgGnr+Xykg7yFELoxW
dRzCQAXO4BY953r9bdIflcNyc3sks0sabRl1wszjAiuMpLTT0qgYlrRBm7055hBo09Z4ZllY0rNh
cP0Hkw5bLx6HPk5YTNuYcgj+BCCdrYidncuwfaqHceF6NFs5rsIIBcrKcojbWriPS1Hu91Xqke5U
h7o3aZ4m5hculcpVMGE9QXIYAkpTEkDO2FMhKgXDS08BD/v2F5rNNRNEefDo8K4kUuUjO2NaayOr
o9p44Dw/m2a3kASzC+cqhLBZ0ak0gHCIXIPqHksHfxgVP8JJCXvmvwwlJII9ZBAbjnHnG+x61QIl
WqrZXaOWfp1XP25P3GwyXI1KSAZwg/RRjTEqh1BYD8O213irmOM77Y9+ER83m+BXwYRk6NXczGIZ
N0Bb6T040/qSVa9CZVioCrM1HC/QeJuAYwX8MT6uo2gsoHSCBnugRrFXj9+yeNjBQ9RPe+oRE3pi
Zbj6yiy+RxRywxiTtrdsyQgYqIXMzDweUTfPXoiSr6zk9+1g87P4HkzIDrMBOJxApC+A1suB1t0z
OqGPVm19ZaedhBmAI4ZLpgj7Ngqr5GoaGkEYms9AjW0dCD596Uu9x5i+5NVZKTWh+yg3iCGbWEfS
c4yOu1pBI6TifpWmXjrmX7m9AzYPchB2JDyEf4xYkMrWoMyOyeOvVoTHWZjfOdnP219odlFdBRGG
FRul05HGMYI0eesjxYX4MXT48RY6Kc4tItRm8+EqmrA7FXDgyIiJSUx58scZ9Y2Z2duxM/98ZVCG
rQAdZtvoen2cOSPtGj3Bc35Q9PkKVFscGr4bzRsASR7kv73bwebHBDsYBe6suA8KY6rUTgU4w8CC
Givox5criek/nXEJhjNX08FvwtaOGw9OKUI2mGXCwtTC1IH/BJFrmAJnvtRqkP1Z2Npn8D6wnL2K
JKREXWll1xaoST1JV1kPteCSGkD8aCPyT2q3DskPbWff25nktbrjJ1Bgg5xu7YPP8T/zDPFT4DQJ
byJAT8Ci//ghEzNS5B6d5iAfq3UIpU0F8olavRBlbke+jjJN/dXSzuCDEBEJXzBWh6PldBdmy0sq
JHNZch1D+HxMa1SJlZYRVPzcGBdaBvVSe3SGyD7NFt5PdWB3AVQRqi3MwbUcDWWUKCeJVg0jAMuF
WYSWX1oVO5NA4w+Oe7ZnhXJ6B5VGP7XtZEtpWq3AdNrAncEnVXYfqmhhJUrfL1TQuVIzPSID1y47
gN6KC4VBUZwwzQhUyPJNHUlgJEwVYrIWFDvjJdDU/Ef9J5ojtHBLNG4Gs8BkSJIND3AoZ5vxwkqZ
/aZY9gDQ48AN9s/HvIE0V4+vigHJ/Jx1J5q9lM1Sz3P6ZmLrayot/x9DfLbBGQSauwliUEhr42G8
zY+KRaWtlYawywaEpQPBSrfobmTxOsGrn98N2WE09V8mWyJ0zY8Xm5EKsYQJe/txvPKQQr6mGtFO
Lg3YTxyAWt0onb2QJktRhNVIe+jnGBlGPMq/7OTQcYB36n8ZQ1yNpUNjE1oBQZ496fSo8XNuXG5v
C7P12nifLKGKqkUESesEkwUbGZskPgiEnho+VRrZ3A40+yg+KUngXQTsckd8ppIG1YZZTI9MP3DI
eULRqTrLT+OP5Ml5Q8kmj1VQ3asv+ZOyux15dkFPdRkvZDreTIVtVktbanZygwUNBfUaurnQbXe7
yvBSGNmlX+leAon4TzT1Y/Y1bTOyGgLYAdTuAAr81TdnKLctJMb8kCb6oAWKJFDXH4PIUc/CLKuw
y8b5BQzDFbBYbgTV7LD3YfD3haMDjgz/RBOGlNNWbcFXNIJ60Le0CQpIIRXy/+6Oi20Br8tovME/
/ZOIj0Kq3GnALg3s6GSbEBOG/njL7uJGXhjOXMoDuOdMIDHMn6gSqfCexU5TYPIqzcMLrQ/JYQ/H
M7c2ldXt1Js9pOC+pOG9CUZynzCxtToYNqmIEQwDfw5N/V7V+uJe7lmxlmlEAboG0VOHCDU0u7UV
MfX6YErVIRwZlKGrl9u/ZnbgKoiMKijtMFKcsurqANE3Q8lpqBiBE5d/8r5a64m2S2Vy32n961dC
4e0Ta92a2i9CqDEu+8TEKpCUPzIw62VzsrRvFAC8fxdHqMKdURGiDUhNrmSeNv4i9Em1f+RwRbkd
Z27BTUI0/x2PMHWjDPGlgqJ4aX3l8ST6oUcpTG9ZFq8k2AO0PApuB5zbXqDCAbFCSN8B0y6s8Hbg
8GXiKP3wRIFo8a8eOppc/tL0XUURVnZN0PvJZXwmPMF6FUgViQ0tFf6gt89fGc7UOlBB4oON7cd8
YLZBcF1DwbLL30UIZ67MdBn0rG5Hmf1KKIhIbmibAXzzMYqcKHxQ4KYN6051jffZ+5bsC5gjAhnu
AiC4kBOzywlw06l1Dv6xWEc40wBxbU09oPEZPAmX6ZaXJvs2X1IemM0FwCIwrkmJSQSaR5zKRge/
sUCOYMWsDV4sSy4A5guzN3cUxQEO+sPAZOI+KnyjdBi1FNQKHTleHPqs3BapubAVz03ZdQjhtAHr
zibPIQAY8Nr2Qqh/a1LjN31QQ0rhdirMDwY1HgRVkIrFWgdHhTqH4IAeNCXz9Qzi6obWf2Wv/38O
NTgA0Iv8mG+DMuKJmSp6UMhQz5fgTezIHkVhuD2Wue9/HWYa61XdzqSmRD8JYWgqr4HhA33nzNRs
+4UoYA9AAW6SoRQbBIRaDmN5rwew2vG0DsDopgMmakkbdTYF3sNowoUHtmVccqJOhyUghVlS0aCM
VqnhSZy9klBbaJbPVQRoO/x3UOJBqY1jZmqk0QN4Vj9G8Kly26b5yQyn9XTaSCsoGC9p1kA2At9D
vAwBKgOInA6pWUNUSE1DSO7XKnqXRlI/dlCfS+1s15MewhvNBbZjMJnizSlTrMsQa09ocv6CtP4W
HtsP0JVctax+zqoaLRMSfVftftVnAP3LtXKIw+zA5e5HYsBlTeqJH9oV3OB19QLg+LrVrU1Y9mcC
KpvaSt+bIQuqol2VmfZSttFegZEYWBLpcxS2aACN5yi271KSrIpIXdNW01xDj+7lBBZKGlxxQoU/
KWBKAh7sa6TdWGake1KM+jZCOllpj9Cu2KlmAwPH4iLB/QTqz6sRNDetj45wqd/nY74FFDVxzRJG
b1HcfoesMawtYHIEkjAoSfpTqkPRtWHVpnPoS12kBBDVag+KvBclDM29dNyBQHmGqjPs6eA/seka
HAwJs+DgQJ0/IWRKoHtsPnSwmHRhJ/PEhm6vRv0RGP5LLY9H+CiwFdfMnxJAx1qoPBLJVt0u7+8o
ae70tPfNZNzqdY/la9ADjL/XMekdr+/0U0G7s2Eam7yjmwougm4r9wfF6mvoOUX7sJU3VurAW7Qq
3tqB3Fkqbha2k2w7FjIX/nc4WVE47UhwJ+hw70jHLRwI4b5HOsXF68pZ6bTfshOtSDOeFHiDxs74
YirJD7mzMBdwZ2r6y8iVxjU72BhUcU3dIYbPAgx8Hpg1Hu1kPJZJ8ivWQIYZzKFcU9jZgX2XjS4w
Dzg4ZKeBgjhCm3oAjVdb15Nll1Ok+96hxyEBGBFA0Y02AKaSSNmGx+l3DcYYZh2enJylroWn9q7p
AWJpCCSKOCw4YvAXXfiC/ORF/ivmzVM1GIDzw0hyVZfcnfozQ8ngK2Sbr63O16GhfrdY7qECp+vW
wt7S0F3Ms7eoo2vejV4EErxEhsyVS/tUqM6lJcp9x8gz1tcFjvPHuK+2plptFQeWfSpKBjoJe9KH
m95Jd8lofbeMcRsbxgn0t3tYUwSFjr14wsyTttv2pLoktVq6RCKPZkw2lpx6ag9bDFDVXG6QaiMT
cMY5vK/SfPiVmvQR1xQMhmxDIITUujx0NP5W4k5MZfaGD3UKx2hH+uTcDNAZZ9LRGjk4jeQQkhpS
FXBIG4B0l62Xig9HDZ0roJS+mRFsYmoVQC/aBlKZ3KHwbUp4NViynrt1A49JB9ZgrGsurVwfQaE/
laH5s2rrS8Zgvwi7sK02Gm9cqo8N/LfAND+YXHpRYl2DxQWkHlJZ2akZR9sz3DXTR1GV/hDT5FRn
xR3TodU76s5roVvPMOKAN6Q8eXTlMTkVTsV8Rlp4usg09Sqq2/CQUeF0bMa7oSC/Kqv1y1495km+
MZp+1Ur6Xm2LU9Jbe7vlu1yiW64DV2bLLPaNkUEst+n3+KqblGuPedxbk1HJrmvbswku7lDUL3ba
3jEzPodd5pPYuph0CHgjyX6m2Mk+lfFIT8HV9SJWPbCMAa+triJDw4cNMfBM3idAOrq9Gb6NuQyb
joqg6VQmvsScrWwU5zCJn5Jcvm/iAS5ybQJuUrRNeAMTZ55cmpIf06bfFU62MwblCQTalcGSI5Hb
k6HVz02oKf4YVTAd04c3no8PRWN/1+Ep5pBIcyXaPuiZeWo1vEvFhD7LkGYfG3h8Fsa4dKadO8jg
5RoiInhbmbwlP27+RqmpmdOrOMj09Hdd4Y2lSxbepeY2SdxOce2GyhrO5kKIoYwUR424HpRmcohN
6teq4auofOF90/35308ZkAwxoA4JEPmnVjmlzEkagrMsLEsvY4HtQefYUxr9C01PEyAeKPVqNvry
wtHMTKUsglGsHhjyXaRglxn+OMnCHW3201zFEM5lqhnqVcgxlpwkOytT7sC7f/7KdL0PQ7jR0JJ3
stZgGH06OS08GV0Cy7GlHJtNgKuBTGe2qwOmaYddE6kYSGLLa7R6oLQ90AeATS6s7FdjugSRVadD
nnhCuv46QsaVsK8OgQrCWdNrfXs/rOAMdQDef9W+2I/O9+rI39ItVMOeBux3v5dOaLPIWJAzsAvC
3B1KWEJHvBnLJi6mhE8VE05yOvxBrKmE4OS206uSraBf9Vpw6KYotXIZGuUIcSYUxCgEcrZuz/bY
/DFSmDSofaRDlX6EbaWpwUGvdv7EWLB4f3IWOuxznwgCSRouzwDzquKZMlL1oqJWixlz7jIYWLB8
8OSQbkrpkSdfSDq8YqkmMPIKtJOF6ekSM7dKB7GacjwNZty6RK12cIBYeNCau9fgaoauCojUMoQ5
PqZdMgIqwaoKdcd5VUHrlejB/hI4dlK3x6Q5EAu2hEJgFUXmlBbRgzH/Lg0/m+a1qJ5uL9K5OnAd
QqgDfavaTDFL1BpGXTXvvdJZ6j/NiA/qYPzAHcBCJxGqPkI/CK65ERw0MYz+p/HKHx2YZfSyq3/T
H9mfKLDXCnTyR3/8dntki2GFBlFqj3qaJgjLX5vcJefuznjBTo9GVPFsu/RM91CxCO+MhT7B3A3q
erTCR0u7tJU7MLrxtkum1mx21EbZ9gczLVZySJxViBb4utDgn317wLMpeTXNwqdU+TCSluZotajf
EiuwqwfFWtg1pmIq1j4o32Dvg84bJECFsSnEUUelLHR0002/ggYZUTaReu6jr1CprgMJY8nVspaa
AWNB883rkssI0+jQYN4XZgxtFrCuFSA8RZEzE0ISup0kaE6EsF2tYMkBsyA17RaaU7OddKCPcHJA
O/2z5KXGSaJEvaEFnUm9rKhXVZw+K7Hz4OQ/bdmTqm0LpLjva9FTZdIftwc5W33R+nJQpoALERs9
TSIrWVFJWgAVzFXT3SvZCa0yj+vf1Pz1dqjZ9ICLAZ5AptOeCBLCbQxHpE7TgqbBJQ06kElUPGgr
HJR/3g40P6b3QNMavNr0KdjorLUULZDkI+E/G27Ue1pqzzBAP6gJ7KNvh5tdWVfjEjaVnuU8ZwW+
X1I9k1HZOApB2CUu3MLsid2lCJixAmBnDfiFEKkQr7rQ8Ux0XYrIvz2eafV8Wsbv4xE7SwyHfyA+
EEnKZNzucf+Qz1+IMKHeoWmApqwoFAeGvlSyGttj2/RvUVIeWU4WBjFbZ1GEdBO9KqAdhF0ltgaI
/MDmOmi1zJPG0O3g78XT3lVVr+zguUO2t8c0mwVXAYX9RKNd1+QW1YO4f6lq+E4SxwPaaqlYTH/m
08eZeB0q3puhPyqcL2Xi2NSIsH/QQl0Plu5a3R9riHylOrJMhphFAL2o1ch/a/lOIQvfbX6M78GF
hVWFltOWGeru0LxJBfpVdrsa6FKmzy7fqyEK6yly9BK3ZHy6tOpAkoxdxyldI5LRAJLWRSsvLN9Z
1I71T7xPOqtqP3RgUmFK02Pzx3rNtk3mlid+CNdkB482fd1v1EN3iDe3E2Z2mV2FFTIUhL3KUhqE
rXIAGcOfkXK5HeD218K78McySPDqgS4xtuOWwxgU5rL9EK2irlmYv9ufS5OFXb/hOtTaLYTh4eiX
sBRNkrsYjao6hH9dWiwcY2akXXFcvJq2aVqvirvuFJmWpZg2eT8pw8Mfu4cSzQuYf9Y5Oka72ie7
4g7KrtvsvttaO/OctGvj17+b2mnqr38EvGGjdhqzkTypKaRvLMlrtLd/F2TaEa6CoMEM0Ol0QtVh
DqgmjSehcymrS1Tb2SvrpEIPiyjwqYHK/BgHdMFSz9JYD6xLvqO76k7zK68/qIG9S56gbbOS19xr
ey+L3dCT1guFenZfu4oujJImA4x7R9QUwjkUv1wczN0ajeSkXQIQz6+H93EKpbOycjkKnRRvWtmx
yVJXtVK3WuoCzQ0HYBzDwYVMxqFKmExWJgC/8unQqMbgRV4i9mCndxF9vZ0bS2GEWYsKh8m8RRgF
hC6Il3sDJGj0fBNXCyV/KZAwacTQJKslCDTAql5DNlTUbeLnBjaxt0c0rVtxY7ueOGFvsYgZWSBk
40yvnjLn5ES/b//92QsfGiPgesOlCfkufJm24vpgW5EeSLALXyt+vs6gaW96sQ8I/ioJ2Bl+5cN2
kSY8P7D3uMKnKiy4FnYNTtho6m/LfY23oS3cXPz4HB/ULQytc9NbumXOpfr1WIWvVpKKpnRATF1+
rPSDBVx5V38FTnodRPhiYwN/ONZgQsFh/CH11aOs9V6u860KmLfO7IU+0ew8QgcP747wa/oESmg4
fCX6aUyKyo6jqm0ot1a3c2R22lS4ZUxnRhymhWkDPriCCEWoBaqR3NcjXNQnqNYg8YW29FIcYeZo
odPYjvCSNUbhgDax/XtUs1UqJZt/Nx7hJKXgxql36CAHMv3Dmj/NCJ7gErZi9voKBvDkLwKVDthX
fNw+VJM3dRNZmLSNvcm23al8Yge2Gj1lpTwNB32hIM2mwVU4Ye6gfaRafYy5a4rkYsXdocyhHfyV
eXsfkjBv1G4A20DDLdBZ4soDX0v9U8Wsha+zMJK/+/LV/m7QqKqrYnrP5HsOowqNLilFTVP/qaa+
z5UItYJSBMGbOfI5b6Ofdv1d11ZyW2wAhcB94d99l7/ntqvRqM7IiNqbWmCy36bEPYfz9e2vsjRf
wkEz1yIrKgbUGznR74hpQFp8SQRttn9+lczq9BuuRuEwlZKUYBRT+76+M+hO2ZKTs+L7bJcEOg5C
oIY9JWt9G722p+jylUsBoOyQb5nwPbrIgy2cOuwheoDMazPgDaA6WYVfYDXZeDky7L/34k+s5Yap
rCvRHbFAUB2ScqMY+YEO1UJ2z9a4qzDCtufgr2tOp2ImHduFMrzbAFJgtfJXluqEU8PbAdrtIran
z/C8IRVoVqjspwkmeaQ9S0iN25n3t4Z9WkjvUcTmS0g0s6Po3gVwUhqApnXBPZOfqqfoe3aCp4wP
1AosnZ9T04/3X9rLr2IL90SihbIE9rkWADnRJNvceHWWpLxnV9ZVCPVj1quN3LVwH8e3orpn8LM1
LlxlZuzedfkvnPA/n0kT1m6sRYauElTU7Ll+VoAVWXensVpFq9Zt1sa+f252Jpy87zO/2y4afE0/
/9bXExa1HSdWokwNulSBSI12Ssm9ynBvtArXHh81YIUyeGJBvdpm6SqJ04VTxWwVvprdaaVc1ZQq
6ZxobBHeUqW1TVU/HqhfQH47afcyVbyFXF36mMLCKwsAMqDArQXcb33QI9eQmso2idf448resqdm
u/TquDTA6f+vBmg4I67D4zS/FRZFBeqW2vZrtR83TlWtnXj0bw9xaYTCEaCCeMWgZFiNra14Wop3
zq/QZq/TVTgAhH1qxsaUMRLaT1lsgbEFg6kl9Y8ZneUPq0IXEINwzazbLMZA2Ctwac0b7JkPoPR5
zPLTO+zVByikLxD6F+ZONBRuBseQNPDU8AA0uNinXa4ubNOz4h9Xk6cL1aSGkLFmFwgREsjwSm4/
aV4B08IhJR5qv7v2Qe071wEOJy6kpUo9VcMba12Uf1U1XtI2mrKfPHFHgop7slLjF9rrRyliOGu3
bjvKbguPulJeYjUt7RP6NPtXK4EB/zFKA8pct7fu+bE/dnflXjm0WwCNosf4PPUS44f6hS09Is3u
tu81RlR4KWIwkKrps1ZO7lNjO6D7AIOZhdldiiKUllyRgAqdqjgQrbx8NXNoNNKFu9FsO/Y6fYRq
0ilJ2oEkjEvLRt47r/Vde1EOoa8/yq+DXwX1ffrg7JZEtZaWhVBSuMrZMKYIatg/ovCPri5JTE4V
41ZeChUlpQBOKA0ev3TsNW3zO0ISojuKLulWiXcx5jNUF/ad6WvcCCkKnhSscTQOyn5gNfJzbPWH
xlR9MrDfaVksrPmFxBCfSrVOsvsE+gqBPtwzlbtEvqvjb7er/vQJbg1HKCt0CAuo3iLFazNcW6bj
RuRPOUYeGEce5LB35hgtpPtSKoqPo20EG6ikxA2NvlYrGVDTRx7UXn7RiBsoDzVU54AmPgBavKRV
M38PeV/PhlBIaJw4MOBGuoz39sm52BvJ1Y7ssgNU2sduRA695043bBVKC65D3SV4xNIHnf7/qpBl
vCod+FtoASl/myVkxofGtZUlnslSFKGeKFUGdN6ADA3NC0svlOw1yAjeTptZSdmreiISdODnoLT2
FIT34YE5g+rpfWj4Gu98XL73WajuW2LspCYBGlx6vh19vq44wOn/NR4WKdejbmYWANWoy4V2CjMW
9Imxuh1ifl38E0LkWYNZrqqE46IFB0I3l6E1tAdxbWeRyu2KfM8VZyHg/Fd7DyhcSPQsNAsOJl4Q
NT8IL9yW/lGThcWuTheCz6v9PYiw2pWcaqY9YAFkf8wHe9Me+x1g5hu4Xxurc/yz3pBNOPmfAKnm
mwe2KU5G8JVnagh//PfjiUhL9JU6ODBioHisBoW/8MxEXyicC/nhCOtc7jM9rCmSs67+mGPAlkjQ
s98KkFSINkKOAO25j+sYqP0JEdjjWxnWM9xWGhcoLL9q46XHlWmpfvpeV4GEDVSGdZASc44bcqo8
R0a7UgvNdUgcuamGl+LbKT87KphzKJDJACFZ5D1XYEE2rcmmDCQ75MkarvKbsh43t8PMfpyrMEIO
qk4pt1WLMEmYwDuJHaqeLdSHpZEI9+JOg/tTARWRYOR8x6jhQ4/lpFny9vZI5sMAJYjmtjaZ2HxM
gySLgbKxKUZiVCvDaKAuEZSLsn+3oxiiaG/hmIQrcon1Ahq6lb621mvaLoxkNs+AcP3PSD4xkMKm
iuo4qdFmJAxOWKoPmS+vzmu3/BK+EhDOf0IJn1+PokrHV8dBFCwfxf4ZWSDVDAvH3aU5ExKgpazS
lQpBRudH3waRjgUD5bN/8/kNWagyUgnbIsOuMGkNuFDwt1KdpxLg19tR5ps8VxM2jfXq0BB3EIsD
E3tqno5re98/poF0P/mO45aZ+8ZDfLbX7DTg0nCqFq61Ux0Tyg9UeSAdCKy3bH4iFcOImsJFLIYG
kMm2Xf7c9OHekCPfjCGPUyyJhM4kIZRPbQDwQSoFjVlYTk2VhrDzAXMBXGY3H/C4xuvtkD819ZJ1
7tzpBYrhKlzi8HAJqQIhFGsBh9YNcBeHwt6nMZIRsC8qUT+Kc9/UQxcebB6DzCBLft7+nH/xw+Kc
gp8BGUN4TMBKV9g7DCuGHTC6BQFwnc+42qKeG/BZryiw4rKi9i6ehR8cYvmEQmagZ7RZgU12LmQb
Omb6sRqJtjdTw7hUvBy9zHTulCK6y3IZhyEr/Z2ULHxs0Vf1SWlvswo435D3JxiUSH5jwklC6/k6
aQxlDa9F3R0dO/FMLBavpn27YVbXw20u38PvU/Givnt2cHH0NCcqVwMbLnys7qyhPFix/aBlkeTG
jXqqW1p4TQt0li7BKwiKkyBqJJ0LqgWs+Yi9KbT6oEv0RzE63G1jCHUPBIy87PB/pH3XbuQ4tO0X
CSCp/KpQwbFcttvd/SK4kwIlUpmSvv4s9QXOlGWhdGcO5qUxPZhdpBg2915BOabmc7NiTwU4csFY
w8tvBJo2TPIUFkEmxi56DniEZddhlbOnhnTfOikz+B2XDxadLY1GcFyvf6KVCwrNStiEQuod/yxl
foeMjA32gnGKB9CKRpP8lOmW3sFqDPQLYIJIUWVe0o3xuWQ9oCt76lT0tUgSBxZ+xVYreTUIJCsY
DBcZJPIXpyAeAtqIsswMte3DVIN46gi/6I3zaW3XgjGNJAV6VmjxLtbzSPUEsAVwI2CktkeRyLNG
rF0hPNfaquytjQfvCiRcZMZBL9GHrjOBATiHwon1rLJxb0Wbw1k78i5jLK4np3ABa+Qzb6KAKHcn
wmSk92qGCY3Tc2OXG3zjtdmb9RpsKOFBDGx5Gmh6ypVGG8DVQASzxffaTkPb/MY38UgrNyJcjnDk
AT7DYDSwuEVE1moFbWvjZAl0BGob7LjfyIjC61tnK8o83Iu7Ki7GnNB0Zmjo+q5CFz7OYz/dQqut
fiM4HEJlFOeosWx7QBJ4klqPdaAld4PJPFqBIRuj5d/jzhDJxphWP9FFtHlVXoxJ8n4AHANj6lR8
FBasEEELVdp7uaW7tTWsxSei8NaZOgasK0w6fTqMPss73yAiFO3km/3x+qfairb4VI1IVDtwLAgT
9UYVRweoU3mMZGEGbtoY+dejrS6Mi0mcf83FJOJpoSUTQ7R+qLwx/p3WL6m1ZWb0V6lrebdiif/v
wlg8l7S0ssxUIEr0e7xhN8376EMw+gWCDjflLgsgk0h3DBfTke7bcArJ3fBQPI633cH6P66ZRX4x
UXA10hyfEnbuIO8/ZWXrwV132jLtXj0R/xnwstVBCmaAU444SAb8qP46FP+efIJDA9cUXPKgsmQt
BsJqJzFcBapSEbd+yU2vhBy99t5O/2mBgCjhwmpjTssWCyTpQLKDUQyWo32GF98+09D/VVv6NWu1
R4Cd/gmzWCHKbqWFOwSw2oD48Bf2xfOg+ZCY88H3D+Vz95w8dbdbg1uru3wIu5hGLesL8NIRdtiB
mzz4TXIQ+Yv6XeyroA9bHxCvgQccRXhYBL8k4QSs9GP6nN1v/ZLVXQ+RQgaVk1lbbZESFJk2mUIH
LjRxka/RxBw8A3J/njFANyKL75pBbBBrV3NtVArxgsEKwvN1MfapcpEttjMQVp92sIECO7A1NN+i
8APKYPxKWkAZ7BSeHlYsvtgiqjbOntUxm7NKDSjEIM8vztXMHOWgOtSbE536Nn22u27fSe0w1t9q
udGSXz3nLmItTtUWRu+yT4ENSjPmDc79BH/jvvlPQSxCLMCKwfpZfMSUxcw0Z7BWlRl+3t8I6OTb
09P1E9v+Ww3/dJqa/4RZXHx116K9XyMM8gT+O+0qw8sZ+vlVqZ7/Zqt8ah5iCyqG41Tuic7vOw2+
qcj//Ml1T1EPLxNRPMRMnbuii3wec2iqZKPyiwnker0/FCw+6VUHvxWwffwhgSkRgydsNtpQoYCe
+E1KdMsjsKL2HZ7toBB6UDoPcIIkXtnX7k4YzgtS7LAa+0NaVIOXxG5YuvnrkIhTxZy9TK0QGu43
Ool+SzyXVVSD90XOsX5ONHHQIShKeFoFkTlICEzJb9gyQWvGD21Nf/bdeMNJ/i5pfw9v+zawozTy
nWR4HMz6LiF2D3sjd2cjh/Mj2lQ++ueV38T0+0Bq5ieS3Niseu1MHtpQXymMLrQS/qgP9jvyiSfC
HSQTTHuEwBX1bFpA2sjNIPaiaJhP2cGYXPjc4MUDltWjwZ2fuWkGCuoVsnF+6GZ8L6R6zF01Qegr
Oek1lE0NR8mAimYXk/JsWeMDZI0eeNR/hT7DjaFi6CiwG6Phh5qRW6S6tY9xuYHN1Xs1la6HRzPk
CgzoD1YG30+ONnlRZQaiMMJxgtvnyKJiNxVsH03Zd80td2IU77ynd0nbP6Ey8C6nadx1gny3Rl54
0In81dZa6nErvTMEhGaGQd2BzngLwt9JjCAQ1W1ne50jARXJ5RH6Yi+pZBDELVThKZ3BHN4x/bzs
jrmb3A9teu9wPayz4gcUDSFwAsMNp1PfkTnBwrgtcyxF96ynBGuoNj2qwURFZN19rBwSmBp/UgCK
1BBd6jJieY4cX4kte08atYR+INZPLYu7UaRH3lXcz3jHA9cRyuuGOGym7K2FSp1XRXrt5wN6zmX1
RQNhyFSkn+1yj3Ul7sdJu09mC9ki/5Lbyb2etD+EM95qugNwfJed83EQAVrLOxo5P0U2/ZRu/e4O
9m/w9g8g6TCfd+RepENoVVMo2HC0mX3unO4GPFTQdrTyZzfqNxPrfC6tFzcjz24fPTZZM3npSMLa
wlu9SFofQh0HXWtvZce+TWMdGvDlClCmfBqp1oWRSI6yGF9pZr5lEem8OAMqo86VDM3SeZ+IDgh8
rFB0ip3Em7CBAHbOXqcMLrdjGb86vfhFYpQABgpDYOgDiWB0ujYsu6kKRqIC2sQ3IgFSQRRm7I3z
z5N5duMkxY5M2R+46N2xSnvSpHtQMrlBq/jAOf1VRrrw8kgEfdHcV135JFBj8FBeeBxt8VpqvA/K
iu3bgt/lrR3AfmLfpFC4yeMHu2OnLIogd1acrZadQYG+Z30U4H956ND58/qi/wMOo9/nJsqc/fQ8
1W3jTU39JaL1V5Kbtxmp9q7RHpuC71D6wp0EeYsx7X5CiZAWByBYfrpO8Vpn0yNMgYFbNItvQ4cu
OvRZPMb7sEnjXd/jGRyJEdLDDDucxLexsCuQrrIZ90r2dc5+QPH0PMrxHKfV18rmRw7tGpRsRKCo
c58L615W4sQGeYQGUEgVh4JMV+BFkDyUYOZIXh2ncdxHiuySFhZBHW1hGm0bBaj35isHMp10zY9o
BNJ2qpV9qAy5z0dme4Yh1IElnAZDWz2VOKdz7ojHFo4KMorPVtkXwBPWkFvtYYQNXWMHBN1+x7uo
DrgxvHRtkvrQz4BRfEa+Qe4L4kG5OrZGPcDJAsB/kyB5yeukuXVs/ew2ogvdij1YiUYPOUl/pbke
qiYR2FO82VVF3/lOD3lXUpggCjD9q1SoRjmdhIIQL34VevWHM7q3qhhZgkiaoKqmG424kwfp4HNV
xMl9X2XNbU/mL2Da30cpzqiGOMfOKfJ3WDXB8aKYl7ZWIU3WfCaNs1tIAjZudC6yeucY1VPVwn0e
/uvQQ4JEKmA01r0hzW9aPO4bPga8x7ESMz4FcdlIT1colcWpuOvFnMkAGxZ2Xf9Ua13tVTG7G6Hv
MsbWd25250SpnUbAeOtryve0Ln64pMX06jTbJ4TVgQ17scCJTXGn7BGGN50Yd01v5z4w5kAziEGH
t6FGvZqMb5w4v6mJVCnmf1kB8jfNEjI7/lp+PWr7qElvoqi8ZQ5KipLAZEmWDdYbPcMCRIPK1Hgf
yfwZ17LuJWQ8TYb9XkT2Lqs41tVkB70ufqdDfaeZ6rVM3MdBT30oo9w5utqnOSA2GZLXvnhQTA2o
D0a7hOiHhJXOV9UpX47WGSfkfWFi7efaS6zyN7gYPDqDuKMwizULV4cgIVRw3AQiRWMLoyloRR1i
bHyvtjIAsyjMofq8ecoiwcH0UcgRZfzKhfbLrTGmvESV2226e0nAM2mlnoZ1AmUph3wB6/97P+QD
6ql90NnuGUJCX9xWuJ4+JvhvubIgFm5mgRrqox6Le1AtXgrH2MF847WvQCptxugh07swUY7fW/p9
C4f4vK/vVF7uO5ixQRDppjCS15bCmDcyeulpNYRvoKDlg7d5GBq2Q+OdI4+l4dBNZlDpXeINWT96
EenDIXXvIWYIrx+oNRFHS3aitQkIU/qrKNIcckh25uNs6CFnLs4qEzcJUW/KSW7NsTq2TnrUIYaH
Q2I6uGN1EAnoAL1+gO2uDGJS7YAF3UmDvA1R9a2J6JdEapnfZ0nxmHdADyqSP1GefoHuW+5prICu
FVP7mjo38ZRij8ge2LhcfxkIqT3cf2FtD2fooD3WRvyjYsmedOg+lPBR6PMwH1UwRThzUB3ZJ715
zmV112jTmyrbP1B3uzPtBuKWya+a9seUp0dTRgdzjHEvZk4eJI3zSyPtsQAvv+9R+up7s/Thsnps
tQlu8+Oj1nXP0tVujbT/Ds+Sfa6j1Ocg+2hytu8tCZQB95lhhE0y3VSi3ONeVD5h9h3r6FPe4lYX
CbmLM/U7bqw9ScReL8oyFNJ9J64VB1Imxy7R712m+2UT71zHUF5mQwhLYyDMGWn+wjur8crSsdGn
ak4uTE08c9BDloMgXGUocTYTNc9MRLBN0+33LoJyXxnnqEnnt1qrV75KnCOhObQkM6RiiYNEwkqf
9Yn2fiPar241IP+aq/3tWwmdTT+1s59RBqJg0Zx7DiBtLOH47DS4kgkukLEdj3k/IFqu/8HVmOyh
cUe8IoGj75DGtz0lSPAGvNPT97yqX5g2lUFbFC+FIIckzoJSwl3BNqJQFyaeYaZ7xuX6YjXi18Sh
iMcr2/InwxzPmjYf/o17O5WQjxxSif0TcwhqOOmrpbpon2eiC/gEknnSonGhiqENLFFTKB3gUZA1
pX2fcayRWIO6Je+7Jui6KEW/HPWQYSAqJA4yYrdnb4mVNI9mrkLbqd6H3gV4d/hjKEyEzG77KTrI
AdI1eSdPrLVoUNom8/MYOj+sd8Dy0jXkqixOsUiUtetbSX1pDsOxHNvJG6QzeA1RFiz0wPY0p/Fe
64l7o4PwsHNM9txr0ONRbAJkWUL9Ky+QarTJlnnV6gPUYo7tWLALRTHlY/ELlz9v6xJySXCdPmTx
aaipX5j2fpZPq8vX6++21XIlCskgScLB2lwSEdKKSWmLEfV4SHk8JAAXeqYmf2k9jivTcjZoD2tg
W/SwLPTQUMJmEB37ODY1QgeK5CBDtYH50029xkPxUinvZxsWJ83y0p0FE5mNF/3aGP83qE6WLfFJ
xqyzCHpoKq4BL088PJVDvTpP+kb5a43e+M/wEGnx6eTEIa9d4z2Pc6pGyagTQR7EIfcHXGEwhQpg
SfodDdHzv/+IlwNcdCF02WlDC9IcVPa1hyTH7VhG9X0Lyya2aXy/VrK4jLWoJshM51ovMERTIlWI
smNdZJPHBj5sfLW1YuVloEU9wXCzBs8/fLUuivewvD9KqFNen7etscx/f1FmthSsTjjesKeuf4cm
idc0h4l8/b/FWJR4iqRusjHCfE3gNGhxGZoKfdTxP4BLPqy8RUF0FF0G40lgBXF3+KbUdlGjblO6
cVqsT5hrg6KOLqG+xPxkotHwxsOERe6DjaR+cL626uX6hNF5tS4LSRBCpzrwoziZlv0aY0g7Q83S
J1Ye74bc8RrYgBl62SALRupS6IHbyTtDz3axlLdj1j23JQ7u679idaQXP2Kx+tJCMnMQ+nxm9MdG
gANWklu3cjcaelth5r+/WIEi17QM2kf6aehvTfPOMu/EVk1+K8RiAUZAhEEGBSESdtLBcGySH1r0
+/psre7Vi9larL4haar/x6Vt3Q5Q2Nx6pCPbAOmsnuIXMRa1eJlWZZt1WOHccjxOeqhBtTszgjJO
mh2uD2ftBr5cgYtbCl0SI045QrWuuiUu3gAQTi5a6Fk4LPUZLMSvx9v4RMu+DHxEbapRrPjRGPwW
aa1SJhKRrdr6VpjF7cSbprJR6gc8kJ2EZXsNfRu2GP4bU7fknQyR4TRJjKFo4zOFtm/fD6HRlF4y
az1k/6VxdvGhlkSTshqavFSI1vUOTgXlj3YT6KIPBm4F17/RyvJjBPJcUGLXkbcsVQvBudCHaWDg
V7Fo75bgOzHTb6i4KXFxXA+1MoeXoZbLwWVjbmUdspOonpPSOhTubQXQTlmHQPn8+7X3IdhiUdju
AFRBhmCyjN6TjKEQMJZ3kbGlULNGUcedAUkOnOxQDlgCeYkL8Qon5ThRE9B640P7jGJ6H2pfqmP/
pLiPnbYhVrD2yWDTBB1YmIwCc7kYGqkGVnZ1zp80gwY0A0JZt9HgdfAIyqci2lgga8i7ObmkDsAt
ABosoS0RRq7a2MyenPvoqXjgBx5Oh4z66TG+N8PsCwmKIHU88qM7tN+ur5iVnf0h9OJsBI0sdlGZ
zZ5QFfEEVJrwskAlb8spYuWYxzq3MJ3EhbuavTjmx5TmdZd12RNM0vzGPmvmFqh4LQKUNCkYMZTA
pGdx8sYccioVtAqfSG3/kUn9Y7Kaje+0Mlcwh7PQDUN5Dzqki0FIV4KCY7vpk+Xqb4z2ZzWNvu1s
EU63wiw+SSZZhQeQlj6xkRxJ1O8GU/tCVHr+11/+w2gWE9YbqtBKGNg9VfRbisWWaB2cwrYModY2
7+y5OLf3wFtAaeljnjIqqmcxM1J0odifwqitMEkaCdPDrwWLdPi6DOjltLfdNOyqLkJtNHO+2xm5
6wxn9+8HfPlLFvPqZJYjpEnTp0J0j1OehHFdf9l2T185g1FLgYgmWsBQEloudae2ayj8AoShjBuo
UHgAPXo0/8Wo9PEkuT6ktUUPd1MdwwLoCsfjx8lNYWrJK8HTp64wsBKtIEq2UEnzMljk1Pi5OhzL
KVQmPynWUc3VqC1V/ESzLigNKPB1cSAgOlyj8CadCc4NLWS8rI3LZf4Yy7Aw6cRVSEwggpc+TYWI
OHMjRzsBTXiDZnCP8mXtCXe8jfr+x00VuxsH4cpUupcB5yvhMp9uJFpjXNNOqkdRrdB+dmZXbgxq
bS5deKricYLcA9P5MUbcR1XFIkM7Me15jFwYKKhQ12vPhN8bnbx4HII+2/Jm/yvM+WkqZ0sxA6fj
fMV8jDrRtGaq1TWgGafdEE+e3kbSkyhVd2ac+qb1uxpk5Jm8vR+yPPNakOv1XhziSLtrnfIly6Eb
zervpSDHoowOjNP9UE5HppEHcIl2rSRPed/8YIx/c9HYcDndKv7M6/jjEIDngHMd5KUJZM6WInW9
VaYDWgfaKRZG4ynHfkhfzfbLzLwwaPt7Gpm1R7vmGPPhnkIj23MTNYS83fS3+3w2AwcB05ZZ7ZpB
K3dxmkV2VU6JncRPZmP5Y42S12TDsmDrplk5NU0y1/FmIRECUNTim/FUOapAXf1keuIY7eF0cphh
ZXj/+/IXgy7e9XNkbViX4RaLHx4LSlgtwqX0vmg6oK3BjAQQ4nqU+f+y/Iq4oWH1aUDp9JMrERWi
7KlZaMDm3cYsC+Ks3ZeE7OaW3vVIKyR2COLOvlQgTgH5vEzgiijhudan2ikpYz9h5wim05pwbyoK
GFZ7tlD7bqdmh3sJm2+DzLAaHFmcgzFCjOaTIl/lZiJWmRVBMoxVvhHGN6mv79t38pLutiqUn28b
VOQplghlBroQS8UZhnZsThseQZU39YvR8FKzCcQwhVFU77Wo2V+f2JWFMqspo7DgwPjpE3WiIRDx
BJMXoBt+TIZuN83Ns0lunJMrg4JELXXndAGyxkvQuiGSFiL2bXQimvJ4Eb+OQ3IAnXVfVGhxcGNj
tawN6jLcIjGQVu/WOCSjU0VfcnUq4ELSbKqYrBxhH8Y03w0X94s1UZY7JoIQ/gfWDLtMgyWK0AKe
QVrBjHcRK8PW7MLWMJ6BAvFy0w46dPWvf78VXCLUvQFPM2xg1126hOpHFlFqpFkEndsatr6OLyFK
UyVA3ER9kJAMwrcZWl6Nx9sucNEBjOLXyRKHiaoQTJOwIFto5LWzDjQI7BPkLzjplhpAdVxOmSo7
F2fdX2G/gKY7J2iCIcwOEq2pAGiC67Ow9sEvIi71gKgyx8ImiDhBM7Z5rfDBiy0K7FoMkEshyGlb
Jvodiyek1VqumUMR/iSBB9GT2DeUC+iR2hjKCuoR18PM7GAWgaHqksw0piMwYvj3kJyCDZX50gOw
wGroxJlpG+bl6GVNHDh1/8uutjSiVs5zmCQgtWdI1JCqLZZ0L12FFrnlnOyJ3LS5CaXfNw6BMifd
gtOuRGI4dtBpYqCIfXo+do3dKAcOPKfSAE6I4lAdm4CD/1Hqb9eXxmokBzwTVGrATl1OJ2vTitt2
6pyAywK05s0cjeNYaWFjb1qwrpxyDEk18JBoaoGWMf/9xYmgi6KVMk2cUxVOQOsinvMlf2zfxG3R
7d3JryFW5oQWIInn/3IagYllwUjcphbBxH6MzZJ+GiItdtBNUyEN0tDQvNYb/Cls9+4pu9/SGFrZ
DQwZqA54LhyWcap/jDfWU2sIhni8GM5Ks3aTU/mmIzaK4isdAPNDnDnLv5jTXPSNzjrNPmkHa2/u
qr0TzDrQOiZTC7YGtaIX8zHaYhZN6I6gpY5oTUh3RZiG5Y/YCcFw8BwvOTCP78ZDFEItB9DD68t0
bT5RT4TKJZ4Rn8lQ8A1xO8BbsOuhU86nfgZ/BHG7sRlWdCxQj0JSYUEcEpnMsqFS0GTQiorZp+gV
wMPQCOWD5avKk781n/zKCFZM/tD/sXbtPkVvEjbFqCBdH+na9QBeAPbjbP4IF6jFQQo4St/wAW4X
dcp2MLCGEVbKAqaxh96K/MEa7xuzGX1XTyuPO3rlaZK2PnBOTyPUgjd+zdq8X/4Y9nF9xSCmOnak
2yedVOBBcFjH8Z0bb1UE104hKFvMe8VwgGhfHA0m+I1pgrLgqS7hnwg4azokvs5J0NEtP9K1EYEk
jTInaGFIzBc7k9pdVbnAY4Alr5B8qPsYYKSx2dKo+/yex8WO9ycWq00g47v4itIRJutx4J56NwKi
QvqufR/BlAOQOPTKdqx+3lg2n9/a8OQgLjILWI1gES8CZnVpKxKZ1l8CBp+85Fd/tHzoXWRB4bd4
R8HApTu2+/61+pbu7I2UcuUDQt/g78fD8fqJCpBHLowG286Cm1h9ArsZQLq270I5wZwjJ/1Gg2s+
1RYPK/iPEAhC4rmDPy2WC+mdophyZZ0aEQPepoeWm4bX53PtKNBnRWwbZk9zxrGYT6sFQQdS49aJ
Picv+ak4NPvsMb0Xb3bsGUEbVnf5mQTskEK2nb9pR21jjKszehF/sfNy2VrN0FXYEtPs+1k9EcUf
R5QfKsI2yg0rW+LDUBdbwuCCi65vsSWmd4OTkyvcI21M//qMzh/l00e7GNDiqnJy24WZIya0qhMY
tem71BFBmdl71452o5P9h0Hh6e0Aw42W7ac8scxZl9gGwgn+GinpTRCyavv/cP8iiwf+18CaJ6iT
fzwfnbatLYC1sc138iG9pbduWCi/CaJHPSz3Wba/PoefFwUEi3EHo61AwdVdJtki48Daadw6GbI9
1I0GX9UJzf4Oz/ouF1sM5M/bDA9fXEBzIwrZ9t904CK5UKrt1dQZ5inqjN8WOlARePLXB/R56QEe
gS4higYI9InDpHpRcFz5kFGvaz9x7ivnT1TSjUvs88r7EOTvk+JiHG6aAp8ndLjqkSpMIjD0Iz0A
INaHislrH2sbxKyNMf0tl1yEi1UtgXkEzd1OtENEhi+StCD3Gc3Gkb86LAvK3xA8oCCdLdZeZJV5
3IoGwwKFsEMZhDcvDvmBreTB3/c/fKeLWPPCvBgTJmmsUf8wTqxydjC+3VfRHs/ujeW9suDwggRC
n+A8gpbD4sx1gHMtYE4ENl9nnzLTedYlPV8fyMoOYvOUoZ5pG/RThkfSHqofFHRIAZNYUUXHNLKO
ndUC5s43mhUrtQeIakAbGW1SNn+kxXsxL4UAOgax6q/6T3Tag+JAb89nuLK6uI/Lh9bPbrZOiLVF
YTjo1kF+AwfEMr1xKdoIQgOIqsUfvVyaDNwyMYIYKV9FA0NkPBe+Xp/SlXYuxulC/g3NQpQZ7MVn
A4NKMKMGAqjf6TvLzx+T57wKGdLTJ+1sh4PPdvlh+C1KFB/8LQnq1QFfBF/ek8xsGzMCsIGC9FUJ
mLgMzSHvX/saLiRgVl0f6+e07uNQF1elLKgolDVDayqa4Znz1ax2LcCnPPplkbdq2OqN/lXw/nhr
fgy4uDXjActKczG32ZHkHrDE2QtElXftoTc96wU4Do6uuW168igDcgCBwfHZPXqO9/ZpK8db252X
n3lx3tAuczmYzDqsT8xba3TP1JBv16d3dXdefMzFMZO3SgPWGSHc5HUqCPCuCkU6BtZBfrgeaX1z
XoSa19XFiebqBirJCdZNfjcEsNcIwJxhx26Xf1GBHo6HzLfu/z/EnT+n6R+/57zALsLaICRQGMHP
ewVg71+6Ac6mN73I78XeCEBEuNEhXhhwuGs/9r/jYMtgdmuCF0eSUU/g/ims397Qb7J0VFCfSQJZ
aCBksXZLN2DtJrxYMQ75OFjKONP4LMs4aO8mGJyuftviDXT9S24sy085UUGoQKUWO6S+12a0EW83
ImwcMc7iiKlo6VTafMQ0+Q3oK14GL/eBvBRW2MRbEhxrowHNGbCRuW/kLDVyEguNy7ofQUGuyl1l
Tpmnu8mv6zO2Nh5TZ7oDW0OkXkvoiCygTq/PIl51OyMSiBvGGr/lo1ZC3zXbqX7LiG11UGgOASCA
FhV6sh/XgewdUWZUAtBka6+J1nLfSlKx8b5YWdo6OkPu3DOFn9ES4VYjByxtC6ipAnrlo0091igv
sb7x6Nv16VtZ1R8CzaO92MJDrkaUiXIEqujByAiS8eF2UFu6lSuFoPlZgXzor30MsHQf4/SDICiz
UwAE0+gPVelXmsW3KY4po78vVZBTX7yPQhs9iAOd6ry+L+GBvbH0V8aKchgEm6CmtPKuh6EoRAws
YN4mrQ00A4zZ8aZLZXB9RtcOYzyfYHGMdAnF/eUehre6ken5oJ/w2dokmALxjaLVHERBo3tzddGC
jixIxL6p/K1rbW2Il7EXu1tCxcDSOnTWreGblJ1X6l91yG5fH+FWkEXeUBmtEiTqIF+giiMzyt5P
M2c/xcAj/JdABqTesGxmfZGPi2YqmkgD5wh7GxJLjbBDAwsmMrdO9rWcD1/snzjLWYupFlcpvphe
IC9Bh0kPiFbpXjWa+6QtvoKTe5cU+StxtbNbl0+kA7sKbHPUdh87S9+nrn1wQSB3afNjmtT5+iys
0Evm9/g/P28x39EAhM7fjwptARoUD8OxfRQ7uXf9+YavjqmO0s1W7v23j7ZI1vCKxeMcqbf7+UU2
tRP48maJ5LvpcXhrf3rT2EU5f0nj6V3hId1m0GasVfleuNYX1cTgSPViAKeensAahTKBkf/SqHwe
TfoAkpy5zzlUO6ZpeGnUeNKU8UiE2lM46wWyzW5aIDW1KQ8lbSY/6pyAWcO/R/NiJi/GtEjJOlhY
pfqA7ZEb3J/Mznfj73J2GB6rf/9u/hBpkZEZTMMjBe+IUw5WdhfnX7siP/KWb9x+K5cRwsygTGCS
INayWBqDltpIgnAZpXIKWVrc9FzfgNOuL7+LGIsrou8L0hpJgVs8dJ+Jj4w9AJwltFEZAiL/FPvk
sHWMrbxMPgxrPoEubiVGRIa+MtZeLr9Fk+PlDYUDYwL9jAH7/6iN1sYg1440G4UbQCOg0UqX3VDA
X6kGLy3waBxojmQBdd8maAZc38hrQSCqhs0EITwwRhcfq69MCBLqAqNCVcOEZzaa+VA6/PdOAfDG
pgRQWpBobND7Pk5eRafaoUOKK723AcR/sMwZEPB2fSwrreuPURarIqayQyRESY7Wjbov9q1nYTW0
+y140+rpfDmexWLoUPy0C/B/TnHlEz8+k5CHw603vxXPzewPFY5B7Hr1duS13YU8DxkkchN0Vxab
2BLKGhw3Rqrno73Se9A3+Z3hDYduK6QSfwEGPR5Avb0+s1tBF4+qvu4qME8xsUNy1tw4TGoRXI+w
ug4vhrXIxQyIR4xEj9ip01842MUmWK+k22LZrZA+sUKAoYKHOxJYgP8/rsPRypsiajIUM3ToqEXq
J6jhD8ieeTDYqgoyQfLAsdjtyPMAQptpME7i1nCgr6INeEciL/3+78eNjBpoC3TLkLsvPqdoO5aR
gTK8+eFABJkyXoJO1G6p3q9Nr8sAfjWQ/UFDYrH/3FqP6iFt2ankpQ8HOL/Oul0mt9BA869d3s/A
owIkZ6GN/KlvROnUtfA/Z6c4bo4ZeilGZz0wIfZmkQaA7L/+h8lDpxFIH/Q14Sfx8WsiSSBdXuns
VEEFKEXTCDJorbWx9leePQZeVP8bZHGo6O1o1BkS+FOjWYc+Kw5GK88ZK452X24UgdlWrMWxYg89
cGOcsZOlaYU/CVcGZmp+Uw4EcyNAY73cgu1Dph5oW/k91E1MNQXJBBEtYvqJy0ONmY9Rn3eeHgFC
kIi3ONYzD2ncowldJGgT86N0zcp3Wn0n8l4EkKN8v/5RVu9mXCUmQOTG7Om+GESbaqC76BO+yh8V
Qkup8VsWZnBVFaYXPU6hyYM0mORuCz2xdkjhHkOvCIZ5QF4vVgP0WDQD0l84QowmHHsBGeSX/zS0
f0Is1kKkhrRPsWVP2birQd9/SnaG7hXSs37x1/g4hLHvVCGAIWNwPfLqxsIah8I9Roae0ceVPtij
DpXdhp2I/qTb7RM8+g6miA+2pYHTJrfU+9en8p9wi5xU8lY2QiKc3uBmEUn2rWnk7vqQVta6Ob+h
/oe06+qNm4eyv0gAKVHtVWWKx2Vc4pIXwXYcqovqEn/9HmWxmxlFGCH58mogd1h0Sd57igX0rgpa
wywV10kecWqWGJKaPtR2/TyM1qES6pPC+P5yqAUALVQFfsea18kIj2JhqUI9hhKsZ+MliF5Bn3Qo
+xbz17z47OPIt+rc7evOvxx6YeHOIs+eizmE4iyU5NRjWmY7UylveJB4YdJs1Qy8Zcrdy+EWFu4s
3OzVmMAxuUkULJyi/czDt0p7vfz/L2WoswCzj8zIUqWC7YEKFIQ6At7hi731s64c8PS2yWF8Zn7q
Nbv6U7uP38HpiCYvxO5nQNGPAYgv2aw9CVd2kTX7IgvVgE7QiAEb2eNY0oc8uQpDza/VbHt55GuB
Zl9gqmYcp16GY0DYWxsSsDvW16ar0fItpPYaFXKpNnU2z9PPOXltGHVsc1yS1WPlVdfZA/zPfXlI
gNeHUBfw+v91GqdtfBKOyxqkSI5tyqTuGoAfaQaqQvWtJN3KPC4dD2cjm90lbUUhgCgXmEjfgAbG
6KQdTAkhXub2m6p04wdxG8DFZbcGGJoWaHY3OYs7yzex2QuICCEHDFbqjvFzB8X3QayZ0q5Embvv
1FoO4ZIRWS0fSlfgPWWEt9Jea7gvwBLPEpo9SytdXpSmSBFmegWQ5+QAEV2vc4HxrJ1mW+8u7/2l
h9Xp3NmztMJtEyB9DbsxuOG7/luynXgj3e36Ii09rM4izfKLlhlGO9RYJZRBU9iC5hCfdKLBaYvN
9JjrPTD9coe8QO+Hbwqfrby5V/Ln3H+nkLmppTXmNTBzFETRsOnL9u859lg8SJqbGi6VljG/qARW
mw8kRCqRxs9Q7WFMUe9MqIddXrTFoZxEmWVGpS/j2FRwF6/kV1eiS91lm8sRFs+2kwizlMiqMObV
lDQMSF6W7CUcMsi7JX4XJy4d/+loQwccwAVUykHIPU9RJOvHVIWA7DFXg4PQ5RPkqdaMfRe/XhtY
AgqAOx5jszQY6gpQOKNCjyLv96ahecEwCbrKaK0esjh1J4FmSRC2Y6NkgUmhY0fdNH1vqX2Tl2wX
JBBwo2u+EEtnF5gZuIprAE0C/nE+dSgwFQodbXrkzYMJZVR7yDexpfg2XxvXwgSCXga1FJDZwICZ
E22CwTZK0IBxjtjMGdTExZJ5Tb1m67kWZjZ9QqMhjUFqPhax+BBE/wx4ulVjaKFe3uELE3c2nNnE
odQCAwULwyl1SOZxSCYlj7L82ULW6HKgX+bus9PpNNL83OBmnrKhQ6QJP59CS9QJXbzObqA5XMN7
3O29Ch1rtsPbwu8MOBM4gX/5JyzkCzDRgafH9gcfcU7kMaFrqEdgqh952nlJYkE7ZQWvsxZhlpFQ
f2wjkCGR2xksU3gGfcZ25f67uDFOBjH9/eQeY6a1DKPMwuUihcA0FOBGakD2tvIuz9W0v/5YrZMw
s9sZF2lHuggjMTv7G1h7PaRERQNvhcQTNLZc6Aoqvh4a8j8Ob5afjFpmsZ6Z2CWt7qX9cG0C+FxD
pu/y8HR1cXzoXU+JEE/O2SkMyx1Vr0F8AExfsOck/UxVfsjU5iukJfo9Ygv3sMAx7eQzK5XXpqoe
1IrbO9UoIWbNfZFoV0C1b/NI2Y9D86JI8/uQBXtYjMGbp250p6roFq8ilLpU+xnSzIPbSW3X6HHo
KbGovVrvrmtbuWnz+EqpmysYe1aouFcbPbVua6W9r7Wp+NEcoGtwNBP9h50kG6MIf7bo427y6aGF
3u6bIqVXmNBCTq1Ad3W77J3crNZU8hazBGTp/2+2Zvu61GAgM0rMVqQphyQ37nItYRstVVIX/jWr
AgiL4dATgNfU1F2ZL44dx5MoEOor+mPTbulmqj3zq37YcqBbBl++069qG37/hycCAv4OOxvlMMai
GPUR+YHchC11bf21Zx/jGs5+OROexJl9wlgjqPbAcgMAnmHTPwc/m2P/PumXYLGP6h0Uj1/72oOA
mWdft4e1V8LCwTzR3qiJbW+qfzRdBMA7WdtiLQVUuMHFhvg4p3tDGALSusPg0sKKVm7Xiznrd8g5
eVDiiOnxoEQy6V+M/gZKh22/knlXRjVnL6tRrmjgtqtHCu6QpQTbuoE21nAPLUcX2NeV9LH0OsEk
gsnHCLAif9gLdkkGccsBS5j1Yl8UtgHJXmJ5CR4tDtDVz32j3yqoCLdq+RAM5AurDZa/gA795Ty2
8kPwsDg/DhSlMKNS66dTtfOYO72iC7e5qq9zfx16Nn0AfxwKqOVjvFOTYW5UBNnDknQKgsW/JHmb
ajIAgD7t5TGp2tJ+QR1Q0020DACNn12ES8lKSK3i2p3UaeAGJflhAHLNrPC+p6ZvpePeagnsOvT2
qkX5XVbVMcYfWALRxzppRjcwm/cgSw657Pa01Dxax34AkFIzkA+M7nuWQnS65ibkg803ww6Fl+bT
S0gRr0ofXHM7uqJjsCGkeItS9ZGlBJrYRN1mub4zoMDYF9IjFFaMBr+uQqjxm+OhmjRoJcu8pNS3
lEPfWY9NCAR1SefUg126ABRYXlmrh6TQwcas3CJSbhtiboacbaoeBtxFKK+trNsoWehB++dDDatN
1YlvacAOoU0K8Mh67iR5eBNI8V0LlDthxvkt0zvLoZ040JLtLdu6A2X5KesggttmwgRnMLrrht6P
en41dJBikmn6MiT9QRv7+1zCkT5W63eNku/41ZAzaLYs42i7KaMre2ULbQhPqjXUdusB6tuaovqC
2Ru0cztPKfS9AWdAj0t926jDK0lMyI8Z7W1v8wOtwABpLXJTNvmxGkb0mvQQpE279apSHsC0hFKs
PRwqVb0ZWHuQPLddO4e8YJ5AyZxLcQhL8hARUL2hDY2y364t7J9JNjoaVbaDpHtR6gct7eN9F8Hr
Qk+VndYnn2GRelFaSqey+BtOkwjSzUrjFK0I/NEYjmOnbnFNgyZ/Y96pdhI6RsZuBsq435nxh90H
LtH7Yy/w0YqpK6bVpQHB3+47/Dd3TcKf8og+WdwA5zyLEbeRH2Eb2k5jVm+dmmmupTfvsa3dA5FR
uB0B/RZNo63WKXdJbH9ElRjc0gwKX2NF4bGq43um1W5iGd/CEV9VVNQ3ZlhuMwavw7bODg2P9pbR
RFAK6YUbtvpzwOBGNrIr9E9jl9XkiSnWW9GLt1Jqt3IYjnYn5ZZnfeugsg5h6Ok7UW6MBpYJAQPp
ianNNRliaIzLryron4HIaNyScMNptXGjkeZGhfkvNvNdOIavtAq+k8zalUp8DTjHtYqsCOuI5ntZ
1z8o6yMXKHjovfLa00lwFRXZPhR6gxWwGm/gxI1Jfmcm1o6ILofvQw8HvxYPXVR3lBKSTej+RMzX
emg3Xc4mSwcDnoWQQAOLToUoz3mC5MzuaCzQ0DCr9qqhA77XeHAIGbxyHH2zaFaRaIsRVcAHQdw1
JxDmeUQmpGS5FuNJ5Q+4ukAy+qvfoum6L4DPRf0PZD5I74att8b3WkybJ4Fn9xcc7GYWCQS2hLi3
oGuEhW5v0VNZg7Av3c9w8kEsBIfgxEw4H2GkJFMDNsJlpThCEMtRcMja2huB1Pc/LN4EwkIoYPvm
LzY5UCUeh4Aee+URnzoc5D5MWeEmrcLqpV85dxan7yTYbPoEyi+cVAimSJhHhC9NX/r0n95v1KRA
QqKbS//oz1sgQsXMyqaSEm6z8FVoI+F2PV25ci0u0e8w8ysX6w0Bvx2ECYR11bFXmX4b+3Yn1l68
i5NmQhnDRkvyT+/CLuK6KhLEKSNcguoeh44s6MYAH//yVlhgjsP2Gopdk9wFg7Pg9EtOHr6ZFSo1
DB7w8FWV76JUPmRYwGijTl0rakocRVFzFUFQ6arUyi87BX88qns4uOa8cPmYvqesQ50VuvNFC9HP
fAwfL//AxZmYkBdA56MSNafqdFCsNAsTlTVwlP0q0uGbhSZ1Iv8e4ob6hYoiISDKcMyass/JNAAy
CH9SiNscg/yo6dc6DsN1++Sl3XMaZFZ96kYLrUvIBB1JFSVemRfvuUW/ao10jhXSNcDpEnYXY7Kx
umhhWn9id3Nbz5VqoMiYsIcwHObaigsTi3hjeP0mj9w221Qu0radr+qVTwWu+Z1WxY4CvRPi039Q
4GAfyYogQ52Sbfmu3YIT6dtX1WqDYWl3wNhNtbB1ockxR6HBUWKQyphgd7QjLoXAGsGmCHYWOiAP
l/fhUvsJmorEVAmeJ9P75HyH5KxKA4CAKPg+9a1+KLeQjrqBFqd1jQPamUil9Fj8vbAJhOZBh9Mh
4jRpuMy+zr5KqkqTGF/J3grcmDLgB9URghVtskqYnQbwx5KdxJp278knAAVVGoRlOM1lYDll0V+P
ZotrjkxuLTHcU4GqLG6RxDXLEII9MYVhTgf5jODDbsVO12FLEOrDhrctXKCgIzdCEz8fuJsaQelk
QKU5EPqoYIQMbVscN68Bse66sP1BYDfh26GZuyObUGhhsgGu1efZUAFFxZ5QtQAf1Nwm1vBD74Jt
a7SdY0T9Ds6Xz/3kaDOUo9Mq1muUJ4+GUT/1KRxrBlXiimSDp2HR7quKeQivHf4IS64n2kWfLKpx
JRPtVQ57IMdoOmPD2eDFWXWvlInhSBO1IqMiN01mPsTZ8GpZ6aYb6RXRdZCgste607jbtdRy8rqM
YEyeXmkdhG7GiNymMUx2FGuEuJ0Zw5Yqj6D7BSl7Ka6sKn1lTQDPaNORaffDSshWJulrVUVeLDpr
H6pm4dSR8RF01o2WFCAcTQlCyvROB/hmbPPvaph7rQZ9ZbVq78sIjl+GjEPXEvQpAE0Fo4atHB8b
6sFvCRJ0OhFOZOBpVFvWuFM60/ZSRa3cjJP6mFmd4tIqeuQ1PEE0Ey410JslG2lQt+T9bVXZP5p2
6LzL39PSo/d0Z88SrohEmBckpseMsoPQ+JUarl3clnIQrqeQWcfZgTrJ7OPBQ0aMEDWkx3TPdyA4
7cYNrG8O/1LfYih9G3i84zqszsLIXG/VMFPIcUyanTUKt8VWyAbk27V729KcAYQ3qddMHNx5AS9p
1YZyBV9oB5xfUt6x9PXyovy6+c1zwGmE2WUNMrKlUSYRboaucqcc4CLjw2NKO/B7GJphz3tkk7yq
L7gcuD/DX8oyUMhaKb4s5XQGeQAsHDQWITB7noeURmewQjLJESzqH5EUO62sYdiev18e6xKkE/cd
8Gdw+WHQjJrtwI6CFgEZCazblXUFe8UWBhfUnwTyYAy2wS01733urcnkLZ4jp2Fnl4BghGy5DaYC
RMY6r3pSoL25C6EEYuMocQIn+axcO96u9aeXrh5oq1HckFH//aOyJowi6rKyxy3c3Bm5cojpN2iw
+KGV/sNFSocQAhqtaObROTpLagbALk1LUVy3HBnrlcNk/iAL1O4vr9/SNtFhCAIM2C8dudl7sBBm
o9EuxVaV0qnBX67rJxjPrWzGpU/uNMrsg9D6Ef4GFqK0PN+MASxjk5Ub+K/8MP/mJlWhSaIRRbn5
sw/+kUbFi2kgQISraN5xX4dRLXHK71rjaDvtGtxsz3bHV2ipNe/0vXyEa+JDXlzr+zU5rsVJPfkt
6vm3Z+aChfAbRXtZhTVmq8KjkzidtdonWrhqnA55tnb6mHAmKZK/nHzHlIO0cKIra1e2tcHM1i5i
o4WyPCZWLZ5jLlBp0ly1/5fWmg4WKxRvNA3qabN74dASSNrSAGlkIlIp2ZYW+n2qhN4/bHd0x43p
taaqv7R1T25nfUYUvHEtcuR2lTpxCr/NhmWGAyzDv/Ti9ZNQswxVK1lRgLpPjuUgrhS83EFfAbVJ
WRnRlF/n+96AVBBeJxAmhB/L+V4bksyAVGhHjg0PDy0znk0r3xu19s4b6z3mZAUwP/3qS+FmW7vX
ZFxJTskxjGPbBaF9L3MGJlzwc7SxMTqeXQs4Rq2kQ3X6b/8ICzYOyjqgnv1hGdAFPFOMsCdHJYQZ
qBM/SXDaS5f78kHxw7s4d2x/gieVRwk/vE0F0TvzuCbFsPjKnx7Q0NuculTzrFyJSBao/BNw6mHC
fdvclcwx3oLrYEc2ze2wVXfqB38sXvSVNV4C0AKnBJUtiEEZKh7Q54scETRgobdFjj0JYZIYQA9B
KZgn4/IZpKG3uhRXOCw/emndRLT7oYWDvZLBl04+vGpAloV2CcHl5vwXoGYbwP63JMc2fUlbC8XQ
axMugYyuTfJSujkNNNtgFlriMJoT5Jjo5sZSdC9TWrem5u5yIpiy1nxDgX4MoTSoTwOBM7se6QQ+
gaQcyVHC1cWFTt2+iayP/xRjDiopYCBccXy4xyYafamG98ImK5SFlWHM02bDJE+LFDvSGjtHr27L
dOVBu7wc/z9Pc+ihlbe0y6BsdJQVcXiYovGBZ2uwxsJcCzM7ykBX0MY8IQSHTNC5sQbxQ2hmu7AA
X1OIWLywQn8eEJtfJIn5ykO0TjHQ6yTHGkIYUHlM0NpyebEB/QgdQ28SlgzYNlj5fhYX6nfU+V5A
Wyway7QiR82AkWH8VMU/L2+2xWYryhy4lgLZOHHqz7/QISltvdAhb1bL4GtkwoahuPlE5VR4rGOn
ktGrWsH9BGrBzlC1wmnb0NfSaGXTLyaK3z9jXtttYJ+dNU1Ojnn0bbA/q+KzKr86faWjvjidkFNE
vUPFXXze7NWFUnesgzbBkNfbMqKKG8QofVye0qWzDjK4ePeihIzK6WxG47iDLD5pcNalDyFkeIcc
esbstTe/yiKBq/O4csotpnmUqU0N7B1U/X79/eR2klmVPoZlICGqaFzBgvkjY8VVFTZoByV4CSd1
/BQmcGbO0eeqNZjL5KWx8r0v4j9Q6kQdePJp+AODaSRMEWPMJPDhYp+rTv40HbTZTeKHG+FXz+Ed
8zqfbcJDfg8PmzUY3K+DZJ6YIWqHH0BQ8GRzqqqMY2CN0lEegSaEBpebP7Iv5aE6MC/ZR+6ktjT4
qlM8Ro/5PfcS4qw+LdWldceRYEE2GEVXyN+df0lURzPV6PETGA/8XDfeaTp8hVmCOlTffNq5ZmyY
gMZ0qGhXut6i9z8+1izd4gj+lmn6VRHS66ofruy64xBztTZC9s9pkWx5bO4EgbdtCPl/GBJbadQ5
TU2eR9I0gFkDVpj0lQ+BlI+oH7+hJCXgYxXBjFO8wGvxNuX8dgh470i7CrzSQP1CDuR7bdmjY8fN
B8nLRwiF47kztO9V3j+Ohu2FzWSuyjaTCJiMI2BCSfTaBcV9lkS+raPPqqkvQgegAKA5WrZfY1y+
1HWbu1aRkUOctkB89c8Jq1MHbucHocpNrdm+qmgjWrKQ3DIoJO2MqttXrIKjuG7cwt3h1lazn1Vl
3orAFs44ZLt+wn/BJsvqdN2xesUfhiZ2x5q8DXZ2HYjiQRLG3aJkT2QQrwSPqH2sdvY2MeUbEckN
jcpDprXg1zbvKkzRAA4HBL6xHphCPL3Df1YZLHSSwlTxSjGeIIRWukah39il/OS5Hl0PVucOmo7q
qgkhHeA9fZ2FpZ9UQoF7r+qnbVr5vFEeIkq/LLhvOFVdPqKo/AE3p1uzKvcjg4+mNQI2YYUWBNbW
VCQXCxtTkRpuFDoormRWT7HKLq+LQMPms4LXNlCYpytd4sSB9k2L7W9JBqJ4Z6SlN7bRS5iPKdzj
x9ElZrrRa/s9zavGoXr0dTkVLl59cVmaWOqTN80fJfQurIYgoxJ1+xxXMxSzYi/61lyxO3ub+tDl
jTbDFmDB/drBuXSeoP0BAUD0lAiYaucfY2PB/4yEugTWM96lfHBhRw0PeWb7XWOuOD0sxsIjw4BK
By75f+DPh8kxVevlkSbd/QhXdUeJpo6uGd3p6hr1/1er/Y9MdxJtSkMn2b5oGn1IAkSL98AbM3/Y
QTfIse/LPbLu1b9YS5g4MX+Pbp7WRFtEpoV4Yw/HaGmCHfwaRU+KeRDB8+XtsnSdA0IGhTJUc2Ga
NHstgEtuQU2xwdDi1CtICMuOfZc/XA6ytFqnQWYvBQXHR6FoCFLZd6zEu7CCEp9h+EW2VmhZLOgC
WgYBH4g+6vh3vlTUTCTrqJDHAQqA5D25qg7jm+m2Xr2N8ASEXC7xrJ16ML3+nm2Bd/1W3dg/Lg93
cU5PfsM0Hafbhegj6BGFPEZJfZMpymPXcb+Hd/XlMEs3K6DPMUaUdaG0PFu6tB4ioikYahriAB4f
R+39coAljpFxGmG2blAWHDorQYQISEUn1yUHvajvrqwkHvzeyF9Swr640fiDAt8KTbFQo2lV4QXg
zGctNE3QRk+1yX1B039Yjf4WleH+8m9cnARNgzAsZgE1nFkSjoweVz9bgSRNt7Wg6Naaq23lxeU8
CTH7+iefz6hvEKL0m8KxboyrfJPdKL71VG/s7/W+vBtf9JVhLaktwsvu97hmKaCn9Sj1jMujKiH5
LMYXIEqIYwJqvtdrk14LEj0Cq1c4NOpudFDomhjN0sLJzAHG9OTKVoJ4m46ZtYliUCOAuhCOlaKj
Gggj87qaBU5Ng0893cexkviXF2XpegyVUfxjUNNFJ372SFRyRaWlCk0mwvrbIRF8V5cMSAqZvSkZ
g0e8uJUlv6Fw60W/VegAUpkr12NtYWeAmQTnTwPQIh3do/OvcEyyNFSrBvofQHe4UH6rnJhlx77U
1etArR/aIBdOV+ifZd/DdgYHpmKTfhsaSublQKq7TSR8opYemBJAo+QVhAk7/VrpaL1p9eJRT0WG
u1yo72IoadVZdN3w8ZAT+mnBltOt1eQxBu/KKKnthiXAU7UVh4+FESW7PK8/L8/4wh61UJGlaEQw
HbYWs88AgGHWlhJKcJp8AeDREfrbEK3EmCZsdgqexZh9BwH4BsWgQAEHveymjj1Sfi+6Em8tG2oL
9yXJ4PO8xgBcWsSpYgp5fCCDoLd5voglH8FViCBD0jajk9HKlzVx/37qTkNMP+EkW0cAMIZCQQg8
Un1NxBv4Zd/B7My7HGZtJNMKnoSpoEhojQPC2OZXDpMvPVP/Y4TZsaM0Zl2JFLKD+tj4ls5vkoD/
vDyIpW12OlezbWZwvQjGAdusAh3ZwmW3EdQ3rb+X4sZz8veizzaaEjX9kMK0/qjhgWTyA4CibqCu
Vf0Xk9RpmFmCyIskhjMm5mtkKJgFZF8NR6u7V4eXNIdaVf+WGNf9iGdZtqb+sjyNjOHhbExClLOT
G9UDsOFrBRg069VoM9yFninK5f+yVr+DzA7v0c6DyKYBaNwdDNdvtGDdpnzaUfOMwFBx/b9xzL5O
SJnzuC0hsTRa5qZH08Sg7cFMoluj/YfLDvbE71Czr1QvuQIZbozGCsaDRYhvsnpl2y2MBg85G6iq
X6y+uTZoZHFTFuC6QJz9e5iUXgvYTW+jgrFqybGw/uh+2tBW0sDQBebxPBckrW1maU5BSk/RAFdi
3wYh2MjXWB2LAzoJM5uz6cnZ6AHILADluHqwZUDJdNVnuGa7tzac6e8nqa3L8NIVCXg5dZM4Y9y6
8Bt28nTtq1kbzvT3kzBtrJlAnEzDgcp8LrOnrmq2udl6aWR9Xv52lh7ReMZqGiqWFHLixizRWUPZ
BUHagXne69uysK+oUXhm1jaendHMG7oa5r1ISfi+wLCHGWUKjXPRMFx21KemSN1eaF4EYqQjuLK9
/OMWTpKz3zZLj3URA3PV9WCHFoVbGvnHIPnTfwsxS40agVx7lSAE2OmOqtxEf+/Rhg/t9/yaM76R
FGqgGg0Be6zFWrbPKvkBLuVKBlzcMCdBZmkWuoNKXMTTRCm3On/7NNrHZm0x1mLMsmyh6tykEwlv
0ADsA/aMdXswOP0yXmstTss6S7ZnUzZLGtAFhNytwJRldePkwUZVNpUduooEvDwOHRKtAdmnPX4p
4Cx9wDNUdmU8YGhSv6aJ9BhJb8h+BFlH6+JxZbGWdzUwZXBKgQH8/AY7aDVKyREm0gyLxjW68qhU
7PXytl5KVAaQrCZsiVSAT2bbWq0Dg/IeI6okiorNPURKPbt7+y9BEO48TYGqY43xgNQRCGi3w0FR
sQqnGdhKC+LyWNBuPw8j07FoOgJ9oVTJvmkRKCIsuRNatfKMWkLrgDwHHJUGLIYJA7nzOKiO5401
QixMMm4AIgOi1SCG2BlHXoHr1EXbwgLWJO7sq5o1VzHTvJwGO17GKEsH4XWQml9ZmT/0HQF/quL0
ppIpuzGH4TW0lX2a5rtQEddNPuwzUvJDkuGhdXlFfqGi5zsZvx0dN7wFYWs9G4Nu8zQMOuDQO9V8
N4Puh1qRrzZs36MUqkyy83R4h7s0AxcE5hHot6X2NyTwH7TSt8VYACJn9vCU0yQ/gC0wotyu7KnO
oIfL+cZQ2Etua45ZFu9iqAYnaUGxsxUrudXHIQEdrb6tQhNGg3y4DeE27QEFGDlcaP8gwmCfDnN2
MJhGned9zwBoJgMerPfUiHZmGHksXCOuLn2s6OcZv+QLgUibTWhWdrWKchA9Jt0H0fKtqIr95TVb
izAby5jYQY12H5YseaAjFL/bNa2PxTP+dBCzbFBVQTOOKgbRkwogVm7caWT0gKL1+szelSiipJnu
9UbjCpHv7UGHq0eYekk1wumuGzdRHe+0qpx4898uD37p2zYBj8PtEAKcqF2cf3PlYNRsiEYAeWsU
F0IXKlBOAKn/y1GWpnhif1gEZ6QJg8jzKBFJKhDtGnqE77cbJrarko9/iACdCjToJojkXOA4NaPc
yifYmz1GT2YLd3DIyv09zAnudr9jTKM8uRX2gF9WNQFGmEhjS0OT++DGjm7Yp4kbKxHUwBKquyJF
l+zy4JZKdBAanLjvMC4wIXJzHhk0NcxuaKB/TocNRPGGnRrSYQd+6/exM+Hva6XWph2Z6nS08Aeb
3RW1DuE+IoEJEptKA2BU6/nWVtn3rjYGGEgTYLMaQNmz8L7T2vvI5GJbjVW6MUJ1pS+/uP1Pf/5s
4tJQKqae4eeH1/y9kHfKXbVXfW0X7A0voJ6hbEBXeG6P6iFcOVMW+ikASIHWCHUieD8AkHw+c4Eq
AbiBXMCRigF9QsOX+vBqCkNxE5U3fqi0+iFIUJUDKT1zzIxonmEMilsXcAcphGX/9T49/z3q+e9p
Rj232h6/ByCaDaUfQZTtLm+WP7/o8wizvRKjhx5Ahp0cbfW6asJ9pW7RjdleDrI8rygoTJ4d+Cbm
ZdcSxhn/C7UeFYV7PKI/cyiMOj0Z8/1oVqlfx3m56TXqaSE+ijJT4AbWRcM+0dve6VgqV1Z6adjA
bk4ks4m1NL+kJLwdy4IWE0QM36AonVr71Oo1oY8/E5lF4DBgT27IU51wdhrVsqS1GFNypH3uw+ne
hx/dSq7885p/HmJ2HEG5RHY6qCtHNn5nOfwftATCPGg602wlraxFmp1KwxgKJrOMHOFQ7BgJACXq
VyyYG8GZfGW7TD/6/FqEQTHUPCyojQMxOAuVGl3CKxuIsahtAURF510bUe3Sd0MW3RVNcB1q7abN
5Tcb8Im6tI48Dg+JbL0ij/ZjYB5wYydo8Najg7rw3xu+4tehqYNWsgEVuLkTh8VVieQKIGlVPTU2
8+hwo1lr9eUFwb4pCmxYDWSiCWZ2/umnFs72VAfai5H4WesC5usDfNiJNRS4w7Y7KEVAjkM+VFWl
3vJiyFYa2dPe/GMNTuLPsjBtB9mWgEgcRRA8akPlqAXs7HSPK9l9DrPIlSWfMus8HKzeQf4AUAoI
3dmSayJJ4AjNMdyo82Ir1VygauiGxm3zLE0VHq2p0VzLxLSRe8WeoVsDdhS0CS7/jqUvFuX8XxL3
gO7Mhf1okfI8tSx5FNn3IX8G5G4lwAI4yoJ1EDRGJitfyFLPjphcpaEK7qk8trF4ZnULsmSTtbCz
GjdKEe7HSOyKuvxoZdw4bWdvZFmAfNcc8Ab1BmrgtTPeWcLc6RwmjXa3yfpyj23frSz/0td++jPV
8+2nVH3PEzD3joY5ejAldfI2c3R+b+MruzzlS6kY/UToCBjwDDLn5LBCsUoZ4QlzTPprpvXQH3xI
V1V114JMwz25jCVtYsRjhyC8y/agVgKJF6Y/2xLqFZdHs/TZ4N0B7XQDT1O4C54HYrzK4MkLhIRK
QE+Ny0010heeiiubivcSnJ/L4RaoxdhOQGpO5qCM4Kw5jxe0lZEnMfB+BNyp6Z4UbxzF5cjQj50/
cWFbB82Dv9bYxB0A5Uc8WaFcAIjGeVDQPblSDAOC1rZw68TMXMhZr1S9F9ogeACoeN2DOA1Ox/xb
bKKiUUoTUfIU7WMN4Dhu7M3QRksi8FD2dNowfyi78CW24H5EpL8ytUspCQhfcKcoNiaA8+ejtEtO
lDxoAXYJ+506wMi8bHaJGn9revPBsAs3tMjPPhm2MCEwOF/5LBZX9jT8LAE3IzwLuF7JY5mwLRrK
UG+DSo7a/IwV06mN9FpYDZRwLYeRyNEqqGAHxoPFu2fBIw/CQG5rrBmDL1zNf73J8CrD5p7sYc6n
xJhKSF2bAS+Td06Z3DRNeABU97obm5uoau6mjj63k+8w+fHLQvGGSH42be0rrWZCxkDx6rG97yu5
cr9cyNpYH+yVSdAPCLPZPUsJiMgTMCuOTMD1sYPDpn1/eTMs5I+zCLNrltHSVklqRIhk5KrJs16J
DUvoypovJN2zKLPpjawxDKskxo4nFSr4ppvZocOGn8xcU1lcYMMAoQtVABUgVbwT52C8hPMgzgHf
QH4XTmbc5iy+ayX6SmHjDDx8HsN8Zw2PAuJ3lAD6DefkAfJIQW/u0kh57sevXryoQjimtmk48+IR
KIYgX5l27X9Iu7LluHUl+UWM4E7wlVtvkrpbLcmWXhiWZXPfV/DrJ6k795gNMRozPi9+cYSqARYK
harKzJVMEE9oBdUjjNNJmKS9djhDBO4vhDTUCWTro52VvjeGRmRlVQmtG70YPCOWJvQ0OoyqK+FF
xaiPjfG7DZ05OpLmfaygkjmJd3GPHH+gRg/2QMlVtHo7dT1mNev9QIEZr/X2aFQUBY1IeQBAxjZi
+kGVFq13+aMcE88Qkx+iqHkK7dEQk3svjelj3hvfhEh/0GU6eLf9beUauVo3c/22GWlkuTDpKYl/
+5h1VfqfZnEhk+Ql77ctrcUZmDIwJv0f2CMT5nCStc7sCD11e+2Y7wSr9Lr7YJ/Y/hZZX/pQeeKh
2Rac/GLtSXhllglvxA8KsZxgVr8vd8Om2oTQlxhtjOVa1Iocnv4N1958whcZgKClihzP9rRj85Js
py3m/bfZ3eBgvtqJjrwh9LWjvNxVJuHIxVylwTibE+9GP/WC9CE1BwcTI5yEYwWMQjB+gvsRcW8O
gMwRCRVJEwRBpafgRThCLLXbhJ64w1RK/iN7ypEBhL94GOa1e+DKJuOeIdRZkdvCprpRfgqmFTRW
fmo/+tPMcD/aCBzhtvKUygr3FSfjWT0ZECebhwuhPMG2qDEwLwWZAdMZlV+CXturZnDfhekmGZK3
kIA/7vb5WI1AC3uMn4o6WDP6QKKAR+XbSqSPihr8ppVo16L5E9SEuiWPA+dwrN1nhgQQh4l1glOF
OZKkFpq8C3p6GijoDrsAnLQKSOVuL2ylTDirUMEGMhygZT8nVhcnQmqg2NRXsNIZQANqkDy1agFc
caaIkp8cFRBvJhno+AIwX8ii3LtCNVaWbwiRAzrq3CH9OFkY2GucsdI+IlRSLBAFPLUSYI0TJA4k
42MI6buvTp5IQFmid/LIcf41Z5h5poD2BdTiy7yCGYF0GfoR9BTr9R2t6kMhmA4SN6sosrOeCRxz
a1nA0hzjC9JY43EYV/RUR6LdZ+pTWZjb0ee9/VfNQOQJ8+M40F86jrJPa59kGUJjOtlmi3ZMCOHC
CXplHN9e2T6UvmQgBQimS5BsXsfEqZSFyTSwfRTcmoIr6sIWGUNu6w15KHzt/9+cAdLqjzkW1wXE
VwbqsRpfy/faPgHFi+He9ukV6ANMAI8pg7YNiEw2E/RBeGh0WkpPYgiu70itttMI0kNpcIdAPQkZ
OILa5Lk1prcqDhNr7BLNiSe6HavqKUn1/ShMCuecrQwrz78JHAyof2qQfp+/wuKc+UIZYmIzxm/a
Q2XzbnjoL8l+3Obvyv1ka3vFxZz+vVbYyZFHiLIC6Ls2zaStRTQNfZPA9MxJLliJm1SWiQAtbDLP
fOXNBq/47dVCGXeSK6UgChKjU4whVSmOz8pkvITtC+cbr3otSElwA0HVC1iS6/2s2kTzu9YYT7ra
vHeKuWtL/0yS/JihgG31UF5vlO67pEze1IIsZRplUGkmEINIuj0aTqB07tLSM1pMGmuE+t9v/7x5
kUwhC3DCP7+OuRoxl5Jj1B8knMqkbYOotZqkt3W06Pz2fZIudZA5BY8DcnXjFzaZ+yJowjCjBhlP
UX6RU8XyuzMiNCclXbmUrhbGBL9EaqMaQMcRvT/FDgNg60ods9u3d28lbboyMq90cVb6RB3AyimA
3dPAqOhU7DTfROW8zjwKjtndbWMrUkg4HoDpYYgXgenLjD7R1CDpcSudhNZOXtIM/8gzBc0sde9F
tq7Y4i66x/jPnNRItuwAs9hYutduIsd0eJnN6toXv4Y5rLhd5ZxK2nhqyXNEt0Oo7/zwMOQBB/C9
5qEzjxnYmEy0YthxwqJJCMmLbgRoyN+UXr/tPG2f7nnBZ81flmbm5S4+5USquNT9dgQKrfW0urOn
7HL7+625/dICE1jBFJqBZacZT0bwINfUSUJ0QdT//50vL40wX0UTIB2eVtgttY13Sl45lRK7PUZK
b69l9eZa2mGCp+IXJMeA8QjQLHUlJ3I7QMr3ZCdtQLhvC7oNcqIdN5GfoxEbrRZWWUy5kQKpORFY
lc/N72Cbe/MrrOgAkAVFqMcT4P0MzbfMMaG76PqoTNGH/mTYaR7C2lUL2wAOFVyI/QOq3P6wzZJN
eCG7xpufZprm1KoVP6f7wJNFC9BTwX8ZZYys2ATU1M+mwwP3r6CH0fj9czxYugIoEMYiYLOIczvN
075J+b0MgEXiNm/SIbNbi3qy099nRwMqH2hc5lbW2vQb1x/Wbrnlz2BiOoGGEUa0sVXdXgLL1wY0
u3YoPvYH8L3vU1A2u/QSnov39Jl3ja9mDdCZx9MAfRgo/jKm8aiZyrQusQOKDb5v1QY2N9pDEcYa
k23fWMBWcOV415Yr4xmizQI3ICBgPCMfpc4IVIWeCjd5Ke8kL9q2lxTuWOMStfRjcJLv5O1wkF5v
n7u1KAXmMdTBUOlFbs/EEDGVJyCNZbyepeMYPskmj/torfDwqY8I5eT5kc6G26hsYkhFdXjM2aGw
D7bVPvWIA2WiJNjE2/FX4Ei8CZDVzcRraO6j4fuxRHiVoWI6Um/xsgvbbRWdFeC3u5ngZkSBT+RJ
qaw9JPGEAMgNekEAVbGApqSnBRJ7vFc64VvQdF4zTJaQDI5WYiCzQjFN1kBQLoGPowCeSj1mXezK
sWBJoE0xgvauM6PNKAVOJ7wWuWQbWXbRq9YK2p9ZpNqyWfHm7tZqXuCIkgzocOqgeWWbq3KVjXTA
XCeuwH4nSHa2GU7J85wZlz/0EMpoUAb1hJ3ZnW9729qNBf9GcQQsPACAMV6umXmttiZyKCXokI9W
TjJcGil2b1tZvUvQFMIQCx6PoH9jsigxDHPD1xVE9Q2uRLs6I3QcE7t0x9++FVuhaw4WL2CtZS9A
tIHCT0bbCzRc19e9rwRDrRbSeAoRm6v0RWsUawrPDY8ZccW30ZdEiEbiNstTMWvD/FLX+BoQMUoX
2pKfWE35FkSXRDKdeqScnVxJla6MMTmM0EUYRcsQhMFI+hjG2k7rSGJFit+BTLU9ttFrmP8eComT
c6yuERTLKsiCzRlidr2XDTi6YhJgjZRuZdAqGAOGN4U32mkgJTAdjrfMGQxzKSs4DP9YYxL7qdYN
IY+rEcjkKHcVkPtD1PG37JpetBdcw65d8XvV7KIPSbcyjxf55+91yzrzPaHyBDRYB+tBRTwdXARz
VNAkHvKTZ4b5knLtT/kUwExalbMSuKOmIFRqODN/K7fJ1VYyt0k3QTW5q2BFJuUePQpHLEXOC4m3
ECYfFXtDEKBHi7wAnDW2mN2hbAGsY8R7jfDsMPnoLEHbKRrsDPQtnUIPDJ2ekn+77Xuc/dKYkXQQ
ogSVHuRwdJACN7pvlTwI0EpYWn4RtjpeNWEfYrJkRB1esovwO9C9W6WEOErTurfXsnbRX5liXv4y
9NDKYT61jWt8r9zJk11p6380zoBuNYRzeUJHvM1jogTavH4x6tl4mqIfvvBBJ94wzLoLgK8XLDYg
LWC7vUVGWj+n0XhKlFcB/bMEcypD//v2tq3Hun+MEMYFUm0YCyiujeA2NC2znSxxIJZYHscUSkMt
b4htfc/+WGMu4DoLaARBFNxSaWlD9sYCYfbt9aw73B8LjBcQExUFdN5xboQa3DOVrTSHKlHOaf5+
2xBv45jPb/RJh9f9vBQh2EJOyILquEuN0CXBW93xbsLVjQOHG1rFSJahfcpcSVRNoGGPk6o12ksK
grVC7njAkdWLCKT/M6ky+FdZ6cmok0gYyAJSsaJ8xijQyRfbvZiYhaX6sQtKVAg2o5ZG4RUxeu+p
PkS/OoJBkDRJT9DokNDQnU5+UYNGPDVQpJfvhFB3y1SchVFKC3P1g0WFbqMMRAEhuBSBAMn0MFD4
hvLQliQJXncB5pzitjkbRY1XTz8cA9+H0lbaeEbR7Ixa93wFfkMm6pZh4wXAG4C9aURFt4w+fH0A
RKgiOwWIdAs4/7vITM8ALIEOhm7NRragRes/DkEfHog5Rds8rfN9kQiVXWEc3WqlquCN0ax+ucWu
MhdGODT4DVo4v7mhrxO+jpfIHb/JHyOYAOZaVmCbJ/Hxtm/ybDKXRzspYTfUsJk1P6MEXXhe52L1
lOkmmiSajo4CS1qo60olNi1OmaS8h3G+K9rnsFG8oOo/bq9kzRDYrwH/wgwvkuk5Ri6qWHVTKC0G
44cTPO4eLpmP8aZC7PCJd9vQWrBVJVBtY2YfrVP2ATyPU3WROQynvqvfUxG89EZikyHkFP9WzWBy
C497AkAx+xpNVT0MKlEaTlGJypJOvCoZXL/9/w+IKeB7+MfKvKuLXQvHsuzrCNtF9XI/ttPhr3qk
MIH3G/iagRZgn3BJXMtJV8gDkPHPelrfQ42Oc3JWtwqvNDxoRWPukF4vQhtzktYTFlFkw3chaN40
o9jgYP9FDgQkL2jyAGeZGxrXZlCBjnswCMK1KtmLVWOwwKPxN1kjnroYoUFRm3xpKYZF0BBBEaFK
JenU0v3hIFbpRWp6zodf3TO0usgsOjrPQF4vphVIpvY+vFjs9M3QJ2dINj2bXPDfqhkQiWHkAXkb
XODajJ+MgyEKxXDKfB+Ub/URKJcaWmu+8xeH8h87BguZLIUqLyW9hB9XqVVW9UNCVRBegRzmtp3V
KLOww2zbGBB9InE9nGStw8SXOh2HGIReWV6c8jbkTjauhWeMT+PQwCcUgwVYlbUwQLcsH3AlYMQa
tWaCxu8JdPtOvY/PVLRMB9fl7SXybDIhIZjGDEO+2XDS0KrP/Poha8Mft02s7eJyWXPGtIg6TdkW
pA6xi70K1EiYgeUuIE6UgSlD4JWyecthbtUp9PNGD9PhpBa/kUDY6TBwfI9ngfFxCgWnogRu8qTr
vRX2EAeSeZS5a3M8Mzvlfx2BfX91o4nUScE5qtEfVu3Q1oNLZoKm07AxPWxntdskNogMxINx+psJ
sCvjjNMHdOhLScbhqh3JS3U3RytqlsnOH0NQQF6gwvIXZZXlauVr/+gyo2oGbf5mkHkJyvgQVcM5
68E0ZTbPnV+eb7vj2mTW1QKZDL1QMsMYWyxw9PzNENjjNrPHM96DYH70EqfbkrfsnWNzLYdernH2
qsUZkMQAaWUBm+qmeNBf6H13r0zOEAIQusk2PT6rZvsUtAbQztvx1abWegdXa54j98K+EoigzvyP
R43gV0cjNbSCzTxxkO5JwGdaXbsJlutlwsoUZ3qjZPDg/2g2gHYAkhrgbrdVS/YKR3xX6EYrPJ4r
rVWQr9bJxJpM0jstEnE6QXE3eqOTbP3CTqEeIu9Q5QYe3aaXoAOlpeDd/sLrHxivI9SQISr2Wftd
bHDbxUYC5fLhVKWjZcTdqxK3u7zID7UuPKhm/WwIPQ+0sh6K/thkNplEhSZjYGc4daZ5LsTgJ6qw
u9vL4plg9rOUJGpWEZY1kO8VFgUu8r8wgDFXNHmQNWD47NoxRbNJRi0MkQFNzzokWIEOc25bWHXF
hQXmSshIkHSCLPSgXt5BQtJO4rdk4t3dq3fcwghzK4it3BiB5MMIqEVbGZK5QmHX4c7kUldzlvMJ
ZFo42hiauj8N2LBK3avyxQAwdPx5e8fWPrqB1BodGJBfgDDy+ptoSpUk4P6DCT38OWbGc2X0PLap
+buy9eWlDcZ3+wzfxKQI+gMUEyUw+hng0tPK3qJ1sVe5vHA8c4ybtSDvKhJAhE+xlj0SCYrn9fBW
QW8Zaok/e8kYOW7Ns8c4XdACl5kqiPdx09UnsddEOx+1ixm2H3EETl0tl30Odpb31RgXROQzQ83A
V4vT4GcZJj/MIuEEuTUvX3w0nSkKhjSjWtIguqbig1SXmzLLdkqhb1Voov0rF2QfLGrUTYUI2elT
K6T6QSbA0tRqH/7L9cjXjl7mIfgmG2yZIYNX2g+dSIaieplbgfp8ez2rF/By65iko6N1rGRQUf68
ECensadvmqtDz4ps6ZanUsT7TrOrLGNEgBQ1K/Gd2gBFbpraevnDDw4xNxleu/XwQAaltYoy5pfy
o1ACNwPJTrwejGfN3IZFb4GhwBnUX2ga1A0P4ruGPcMswB97zAczlSKQSQ97etpYofgATgKvU+60
CAQqU2cF0UOkvZAtl5B4LegCd2qCNReP6C9wPlOhPgW1X4+RpnSHN+GxLOhjavBwNWtmCCg8Zslh
kPSzAwJRiyLQSNX+VIL/3ui3YhLvDTV8vO2La4FihvB9UlHM0yTX3gHSNfAyDnDFNMCguF7aqfDr
toXVnsvSxOygSwesgH4OFFxSvafux7vsrD2oVrYTNpDlc+iB1xTjrYiJ7r5KpaaIsCJB+1GqTzl3
HmvtQC3Xw4RzpQNbVjLfiOZlTD3Q5qL4LT/HnmD3dgOf1yz/CC0H/SBwX0e8tTFhXU+TYBQ1rK0G
+GxCDinVf/E+/7M4KLdefywINssl1WOU7Jp4J3fkPaTNczroO4hsuhzHuL2RYNO8tuULUiqVAWyl
OxnvWmmLFvokQHEXkkf25PpQ2ryPLs0792GwFqmWi2QiB8qpZZflSGTljR/a1UO/E+/jo69Y4Tf9
MoHawlbc2hbf01/mB938y1Uzwb8W9CJJIBwHJUXDIsQmlW0C8oZpVug+eTlxtHzT2vKh+qZw8ve1
KXeoS/33sKsicxVAJDYlo4w8K7MOg2sCLjh4R+U9s3trnp2NXrvI0beJ5z+A7PH2stej2R/TTJyp
W5RVkw5bDs4uq9VKy/xV5xPHCCfUqCITahraC5LwmUiiaDY5EDNxUCXB8KzsZV76zHvnce0xsYYK
FDxWw+xImhX9ULxu02+zbvcfyFrm0HeNh1RY4ya4+oZM9KnQlaBGjBAwXZQLKCLr7yR14tAh++E+
ORe/wMR0NDArRb0Ai98XTn7P0+6aowybri/diIlCcl13YlvCg8VkL9HfKfXq+L4ujhp9mQaMPqKc
8K+c55OHY3GDJKEqZQpBoFDwJggUAlmDAOMUvArv7ej6RZcH8zyUJCoCu5q/6AAoUalwbi+EE/E+
E8PFQjqwSsRCDAu18hvzQxaYBr0kBg+7wFOCX3tzLL7Rp+cuLGVUCUjewDMlwKAgvAJk8Hs7EMeA
aHTcvt5eFu8cfFbZFtYMf8QY1oh1Ne7olKUF3aTQa63WBVF8h1s+3DdbjklOQGFrLAEytCkrkP2F
d+pGtEUXwOBLvVWtzgkfAzuGGi2vnswzyUYX0KIEUCWAf9QgGlDSxOpEkH/42cfttfHsMFGl7Duj
1Bq4e95CZGhbl4oFTW37thHuN2MCSQ4peqON8M0GG8iylzxAjyFBFRC8RI+tYZcb3vbxjhcTNqI8
rLUiwEOkKSerJQ9BzcP+yfPdeSMysfWQQI3kASwiePYCUAbS/NRSvNypQDyaWhO1+j3Y9L0C4kOb
OVmDcrGTvmE0HFJwvN2dU4hbv4TJbVTTz6MmhXs2LmbQX6Mzjp6d7eiufw4cngg0Z2c/iQQWxy+r
B6lLg/lOgOib0j6XQ8oJXKt18kU8+dz5hQkKApFIpDBB7ulLtMWTFYVyMKtfZhmb/pmf6nIOwedA
88JgI2sRBrXmhAEMB+HDNLwF9DfnCPA+0vwbFjaMIus6Q4WNeKcTCLxbkes75o/RBpNj/n94mvAS
sE+w08Lg0KHypEtIwPR7yBIO7uR0G1Oyx0N0Lz2a9/4xObUP+qH9JfBbOZykl6XdbEDToFMC27O4
jerSX8o3gJZnEEdzJ+zrfeaFZ+rbpsOfgvsMxrdOAxNrjEEwUtNExgByxcHFWP0ZONnoWZ2PpW1u
xCfAlQWLF3A+h9pvmWUizoAKr2HOhT7tCD5A9VzvIL6yUZ98RxOt7F7/iF9kr7XVySkxMXyUHzn+
xbmEWTBtR1vdSOf0cPwpHKsHQpzsjL6dK82aQhh1dMq3OnGme6z+X57XT5TPwtMaI6tz0iD+TEfo
0tvkRYJuuuFCBvs3Bv0R8bgWOYdJmf9/YbH2tU6u58M04BMLVmMlZ3+W8tvkrvjOo25Yv71AigL2
OaJLBlsTFEQ6DKaJ9fVevWus4bmbBZpqV6GWYtdn86TzHherQXZhkVmflhl6ouiw6JeKGxtt4haT
wouzPCPM41A3BwNTWTgoQb6nxbmveVCX9ffDYhnzL1h8psqQdcGce1ODXSGRfjQ99P8uyX29bcHv
b2mxncA5jd90h3E+qDN63FfoamSXQL0Flkm0FFhEeyBFbWPOz4fG9TcU4IDEGd5mLOfgdbIl38Vn
4ts5tPA2nOO4mh38MfzlOHbQgMRsKcIBAZFkZVX6twjKfrl436YvBmTio3ijxQGqlmAOgFD4AAE8
zk/grJ09lpj9gRBhCSeS3zSAnHczYszfKQ/kAtl4VEmtEkeTB5dbHSEAAcl/d5w9mn6ZaOA6QcVy
sCEa/lvI7GYTuOJrMFr+XXXX3XUf8haIPf+B+0LmLZhx6Fyr9YLMaXrjBo+q3Z6yfXgEGSsGrpun
/jF2c1vgzISt3zaL5TIuXmpiZ8oxbKqbdjck0I+0Yq9sLbAt382gyUm1kqP5KvIGHrmGmXwCpCdk
agIYFveCFYIV2g6bTbH5VJDbaS/DpcgtcXJ4jj1fY1+uucV62XdJJsciYPV4CokPhvxcFAFolBq7
E+5TYZYOnayoDnkJ7upTdmGUeaTkY6TGTYi1lt9HL3kIX6ddCn0Li9zJx+JOAvrcGi7DlkeQvx4g
/7gyk0lIGHiv6jkKt6iAkvZtmni0W7yFMUlDjBJZkaNBfzIizQaTFR6z38peeQw0wmnScSypTK0V
f9D0W1/vT1KM8WWwQddOD8kXSwFTZFVknLG/9RT+zxdjp1czH2A6Ze59117nKt600w5R4mT3hh2c
hjvtWRAsmVf24xplbk211QENHOeGu1c8NI8p5oeExpI24Io9qIfAUcEDs+UE2fltdeM8sNCs3IiS
KNdxHnqPurhgANF2ept6ilsR/q2ymuQttpWJNkjnC6Gd67lz3qO+EKChQe6oWuGlt+b0dk5HpnDr
917g8Xx1/cG7MM5EnIIM7VjMaR5U8GpLsQAxOdd3hhc72Sb+pguI78W97mQ7YoXbflNccoC0S+f2
hnPOpMrEn6BsQe1T4HoZ61dNvDeT0+2/z4urKhNrGoiTSVH46URkP91JT3innaL7dm9u1LviUv8a
Dn/3gF/sLBNoijFN5TjDzjauBPCAUx8Le763UEnuXHnLi+G8O5rlU26mclAE8TMrCrbmgKwMZH+x
4z+Ne8j/gSPMFjQQ7QNHYTWtxasgcJyYHTIsyl6byhHW9VFxfSm0akjrEH9vSAHI53nYZ05SwAK+
6oaapThgb83gAapMVgXJiSTMXY7bcOKrxsSe+UpMehFzOOaFbKTeSg7lMT2Gx+icbCC6+CSMDqgB
usO/TXrYuXe9ATNXrcBfK5faWmR1jxE6EWD7dPof4l1glzaA1JzUcjUJAMrCBOsnBIBZPHFP8cDu
58skBiWCsu23yU76v/jp6mFf2GEOuwbCA4GqsDOXEdKf2jY5R/fgYbGo054nHekrr103n7Qv4Xxh
kTn9PnjCy2Q0+pMvPJSBvNFJ42jtSVSA24o/QMLGCTerZ2Fhjz35QSl0WQp7Y/RmYswVGYEtEHCp
UQWCP0+3nXR9O8EgBgVHCHCykOw6yn0j1STcj1luhePPeuJFstXDNqut/K+F+RcsHnxxHTdNZEz9
KdA7N8fsjNH/yjR5c3sd61ZMSOl+gubZXm5Y5CSWe7mHDuq7FGpOREKrhTrhv7PCnGiD9vhuLWYi
+jJ1lIk81UW7ieWAkyqtfhSAysErDNiSqTMpYGP0UyhKFFtWDw8k6CDKRXlJyqqXQcER2u9QRwJb
7/VnAWN+pdUlwYblVrobnf4JCZloFRvNheh748oe8cp96HbfFI7LrX6qhWXGv/UqC3IlguUa6RAY
DsGs2jmm+u32p1odcoKO7z8LZDbRmNQqlietPwFT8CTLse4JZks3tIx+55CTcHyxfzJq5eBPymvS
pLGdFmSbdiUHTLVe8PjzO9gsO6U51N5rHGdxH21N2Q1lu7r3T+prhiZA40Bb5gySMVve0kNmPkE/
ilcZW/UmDAKL0BSHaAnLhiDoNXTmYzitQhEcy48CR+P2XvMsMDHZLLRu1sTrT+qE+UnzCSprzm0L
qz6zWAPrrUovU8xa4yrNXuvqdWqDnZjyKBV4y2Ac04zIVKujgtNdxU9hqt5Jk847dryFMF7Zipo4
1SG8Ut6Uu+pBvFe2SJBj1A6BoMDXsevndPMvd4/FT7ciUTNfE/GkhDpE2SY7oW3u5fJf7h+L/zXA
RB2qKT5SV2Y7fSxd0jzddoPVjEoTMd4HZdB5DOE6aCHHCOUA9OKnnsRgsCusXDkX9SEyOId21c7M
DqkTCZN2nw+CxZ3VV5GsimaO4OiD23psLFmmlorX6dBwaFzXw9TCFHN2NDXSST3AFGhy0SsEEU/p
gl7bbnaJp8TcJihvZcxBMpG/5dMIcxIoD6Fz54JQyR0rfzuBcedvwsJiacx5giDZRPoQtuoBclYU
aBbxr4L8rNGOix/4WxZ/6deg6BwaJBeT5J/CRtsNrbIpzBFL6h+GVHCnETPwo99KDkrBkR1JzVsN
denbbjkv5EuGCNy7AWAuJibZ3LfTu6KYJPyKZsJwEZW8RhB2ua64WVBYU0c21G85RcbV77gwybiN
SGmvJ92I70i2+tjYelsfdMV3S+lvyAqggfbP4liPaaZapmCFghSzCuaFwHiKdBo4Puro2xn7+DdO
szDHOE2c+1pFVBzxJIosOj4oYs9J4nhbxwSR+aHb+COiYdLrj+gpY//E51YJz75icvxzLdpjRpeA
YQtMTuC+uo5XoPso1XHs+hORM0hXXdq4RgiZeJfKWsFpaYZxBimX6TgV/fz2wjS3lV9mDjpomHjJ
kZdM8FbEeEMxUCkC8TxcXRrtsSYuBv1tkbzePlDzJ2APFBJfxF7gDiUIvlzvm671ma4i2z6ZYGNQ
u9d6GuzUeCJtYlfmPlT3YAnkZBgorXCMMsk9nQRFpyDDxTuPxrZo+J6UVOdCwLSB0Wwz0d/mWfAz
zaAslBoXpI2x03cieptKtKGU/DTSZidr8l0WpFvJn9VEpcYWS/+uVk3b1PLKwkj1L0Msv+dR9CC2
0KtKolZ1enEwbT3twTmkyKFNywIDWRqJ7L4NH/Sw+hWH9SZIowsI+A+dlOwShRwzGrg0be40JX0e
hWSb0LI/ZIL00oEQxaqEbNMN/bSpxzh08xEs1yqIdMDBnu46cfDIAJBJGBXovKND7I5+CPmAuiV2
N6Z7qCdbjZz96EnxDSRCboyZXCsNeuhvj9FmiGIvp8PDZKatJWeoKorqHe7QUz631CHza0cBBNta
YWdU8l1Fh61vlntIohxJIXuj37x0A7lEvfjWJ8kp0qgn+aNXxuKxDFpqK20fOKIuTw5V/Ne6Fn5X
pP0+9KXTt+ZWaIu7WFHftEq9h86gDNXBstrTbvB6iBf2cTlAiYLaYEjdyIXiihN5EKXykCgg1Gvy
u16VJ2swRDS75NDJgsrT42QLNSe3nvJ9g2sjl8xj3BaPIklBNhQmJ62qnus6fdDLUbbMEKUGWXL7
Vt5lYOn3E+hsZfT7JPVerpJzawixlYZQQsLef5djaEbGUJzo6fCm1opXytqjEnV7RL+DVEw7vWu3
Ua9dkl7ejUN3iFRybBVy1zSG29emo1Ecr06FpMUQW0KotZYxGsQCZZ4Lzbsd0eLH28duLQEGQhiP
BAXwf+jeXR87Lc7bNPERR4xO/1ab41HLa++2idX4sTDBhCqoupNCMxERJ1rtwPrg0Ex7klqVl1bN
vYsvEWSmNYTmCwQu2ZJtHNftVLZ+d0r8lDihL/+qQv89qurBrZPgKc2kzsq6QbSMOnwqOp2TQK7u
pKqjDibpM4SCaTvWstBVWlch9ZHrpwHR2RH9v4Ir4kkHbhM0jnWV5ekQunDQzCRB6ohGat1+m0zt
L67KpQXma/VmYQRFm8JCY1hBrLlGPFpVdlBzTga1ul+LpTDXStmmMtJsLEVrjdRqDfBg5ynHJ+Yf
+8UlFjaYzCLS2zEbpxhV0e7d93N7mMBfS0HzpcmcbZt/7VdLwCrOXx78I2yGobVlNChzkt2N97qU
W6X4c0olN6+kTZj+RbHIBCPq/xr7UjqPh4gUFMYIOA/tIhLdvDB5qkOrxxZUMJCghmwZGFivI0NU
UTmoE6E7ofzmQPGqtNo0O/hVziHHW/1GqNmI/yGIZMf8miyopa4yu9MoVrYkqqDyNd0pqm0wQfxF
ognNoH9MzS65eOPVNM7r3oAp0uBGl+g5FcaPvwh2CxPMromhWvlDjCBEoSAaKYfBUG2t5Ml7rn+b
PwthDqkypK3QzVYGDJkVEeqevWHT6C+KCEhiVXCB6IioSGiv90tqhWAqRa07Cbr+s23Sl5FKvys/
5aTMK2cHZgzsGpQiIezJRE5tkOTcSNXuNA3pPsrUg6ZDBTav2o+olM8k5CbPK9t3ZZDxA8ROIqO/
3p36WiHWAHJZc6qPmWzuzKI/TnFIrVIwHtMKD3RMfFmd2EgoW7Y/2wQMy3rRoUBQfr/tOGtta2j1
zQJqoDkDFp2Jh3qWECFqJHxTNHUrzJdt/J1qIXH7rnoihnSCI6/LsboN4P1BJMEJBy/P9efNJF/3
SxPbQJqshUhL/U0Hr7NhQh/19tq+HPGZ/xX4TAUSyioUpZilgVneFzIDaOTIPPWp6I65vI1SPGHb
KeR1hr8sarZlSrAG/h8DWoTXi+pbsYMiHthe0Fw8lFPr+H6yEerOvb2kr1BQxg5zBNPWT82ihh1V
GKJtkiYQ0M5HCHAKNMP7hbyLja/epSi77dUi+tECGpPnvDb16sYuFstsLFjuhVSh+BGpmZ2Lqttg
ht8xCv9cmO2Fs+Av6RWzYOYuzaDKNYRZAxo++YkElRWhR5tEv8Og38n1USdPKPfgguWNXa59Tzx0
TR1aKQDAslndKMhGEI0wWxcjkhAKucfiN9Ejzvf8ko3okipqigzaAfA5AQR77TakIz0E5tGNNkb5
Q0+DAiRr/f+Qdl1NbuPc8hexiiQYXykqjCZxosd+YTkyJxAgQf7625y9+1nCsISy98W1XpXVQjo4
OKFbCy/PoQpE2jNsrJCPQClkBOnawLW/oLZT4YasbAgMAwlR14Ky9IdXdF/b4E0dlsA/o23QDTBV
GpTIg2x2r7jJWwXc+oB+w0nvZ0Yq4WQD8jrghwTDpK8jsZQ6hSLYsbIF0FenGxY418DsJZuP3Oq8
sYe6XhQPkKIHW2GW1kEfq3hNlw185sItWwB0ppg3pOE+MLKPiaa5ELBHCs48ihkkx0UTgoYCnV/W
xuJGaAgFs6UKUNoOJTrXpwaP+Kgu+o1Rg77S/9KDBWhy0FzuJlDrVPG9fbhpHZQuLwqdJu4XB7f6
+S63LL9vW4Fy1IJ/7bIn8DUEpvZFn3/g5aSw+QoodzEnJ75W5jmM+ws5TMmGjXD7JzIXoNFEyT0a
ZUCIqXhNrGz85eFlggcAothIep3DzWSY5wmB4Wjym6vS1jbMaPASH8ovsd4Xny6f449V/ss84jZ7
N0pQPZWsBXFY7HYtKhIQowgB5ByH5+y6exAHKFXXO3u7FO1AJeGa8Xt+UHUxr5y6M3Rp3+QT/IQp
A7olvtbTlylXvGRXztvZ90tz2XGQCbUjElbGYASDBdp+Ry8CZ8Afl+dxdSDQm8GbHXXZcMnOF63V
ympiA7JvWjXTDXQ4wcrWqBL4aze155ygLL/iZCf6RsK8uVjMxy3IWXfiEB+6qzxY6oBVHpVqQPK+
GMF9SQfEmZ2ebkpuNbsmg8rjn8+aa/ggvfAtTJp8I1pZ0/Wmj5ANOLWCNgW/bdFrlgJk7TxB+8J5
73WAjLQUjtXMsjLNBEHflE43no3W1NiBRETr2Y86173w8pDWdtwpmnSPFDOlvpNWiAWg/3WOEb6z
zL2b/nEkCscW6omw8ODw+EgOOsfjTLsC72YXdP1+dVsuYobTH9NiLSiwDJCiRA0MpvB8v/HJZ2wu
EdiA9KH7oDdzEZJRKGFW5wz8s7iqIFTyQY7FQwEDdHoQMCfO91KkgV60G6GSgV0D8UAqttA7Gx/p
sWrPJNymHp5mNco5az8QhrnxVGTfqyjwWhwwm4DiRM6ZzJWV6bRyeJT6U2D7zwzrkpl/YW2gRWL6
CJ2ZeGTK54a0Fc0oQnSRa43dRjTdF8tWkSCtHBtgOOASM+FJfBD167WxnD068cimn3W9vOri+7x/
aUyVwPvKjJ3hSM64W0wi8ROdR0bi39Ek5oHNx/2oGwoz8DFXDd5hHQYa0wYRbTgI55u5ygphgCf/
n1fpHNZhec8O9t7Z5YuI/J87eqdgH+JaPqPc9EcOztuHKueblOK5+O2yqVnxS3x4eSZ0rqHxgmKr
8wGZs5vGpUs53m3ZfW6OT+Y8CvRVjSi7mt3QazVdpSuztliQr4MYjolkEJ7B55CNXmsicyEb7VvF
/ZzE0SzSaBK1wp1chbEMcHrD5iA2LJnspNAJr72Oo+PxMLhp4Fl50E0/L0/fyg2HA4pVwtsa/rhM
EeSMY2smeooN3n02Ykg/Dap+tNVhwAuHDXXhhMsLBD5YvPJ6l0XN8H2CQCUkYpn2/fIo1jCIoRPD
WMIR0CY6X5Heox5EWxmLktIJeHI12O0GObDNZZS1uYKpWaoTYRAgu3SOUue+nVQG5srMDIGbeg49
I/l1GWNtO6P+FolmuL+LYuE5RjyMKR1iv4+YDRmWPAuAuTPsaqvXP6bpx2WwtWmD+YT8MO5PQuR4
oD4Xfmtxt49com3q9EsHETYot/25M+D7/zjxiyyqPG1pbVXMma0+csDsobFrQ3ubYvPPXc8zkMWQ
nziFHdOKmDKjj5BJDVjHb1B/pHCj15b/dBySG00q0s9ThXFMGtuZWXbtzbaiJGR19eGjWVDpwatO
djVE47ejjuhI1OvVvV4hNTmObxYct6AcLNRS6ImqmXN1C5wgLoM+mbdhYI5Z1jr22/DW6G89veW+
qu11FQNRGHg1BnSqfGniIITFbCIo1sZON3WmhZrfbTNVz87aVQ3WTzjQZCmkkN/C6NipRFM2fZTz
LAstX+Qbx6Gvxui5OxCmqAb1cTcsIsfG8gfSg4inn09cjgIULc9zwM3N0dWRyGZoYPlji7N8P3Qy
cNn4UCWQZq6eZxpneUyjKvsF+bRjrml/WqnuAOFdQW5xpWGmz4eR1sJrx8Gj0WwV6KTC+Z++En5H
eBtaxfzyp/YGYNbieULWCyU10nCKcZp85I4BhjbhURN7h47wc7PnyzCrS3MCIzlTLbjcZ9hwGuUC
UTKE+sGU/8e24HwkktcxmT2batekUMmdd3z2Nl0yPfz5KMBfa4Fk/72OXF6ZzCFgPDQAYbbf26nZ
CAOUhH+BYVrwYSxUYsLHPV99Xs1FNphgFM1NyD9yM7QdVVr44+GHaDzCUxAeQ2oCIOcQ1lR0eZ4w
GmWk2GKPbxLjp9nN+8sDeedvOg/2mbj4kWYxEHtAQnD5GSd2zAU7BC8hO47W+uumdD9P1DnM/d00
PzkzmqIt/cB0cvD/vJ0A52dxB7CpwbT0IU/cTJlXTRZnEU/uu6Q99lMXpIl+dXl4a5Now7OBuDje
ux9CmSwb8d0N/Bto7W7reOvnPwjEZP4GBMJ+CN2Ah0iO3lTQyHTdqWaR1yU7IbJgbv1N2/+FDYCJ
/h+KdOG4/ZgUNC1Z1FsWgr7NcUpeS6JvL49l2VXydlieN7ACuAz+KRQ72Q5t13TalBQMBfN3oH4p
23rj0pu6f53SLrwMtbo2J1BSrCNhRaXRMmGImV+njntjjtdJq+q8VYFIxmCas6lEzzKLbO0+tnxE
8Y6lLxTW4OMNir3s4jYgKMa1PFlug0JePGdl3Ede4f/o43Rbanfm4ARl7aliKh9D5YDCusDAgcAB
rsH5cbWyLh+NmPRRAV2nTCR7kul9YDPECTx25JTd2ppKL3NleKizgcbLEpX4+PQt4Vjb6Ywb26BX
rHkbmzbgoOLoFTfqGowFVhFMpAmLJNvUupqhRWcVYGkW2ZbFeWBXb5VNbzTy6fLGW4zzyR539MUx
QB7FQRwHl7dcO9R2Fp9FUUCwd189koNzNe6mm1JJkyaN5wPM8vnJUUIghyRpApjWz4M2fl5KCQe8
sONEcWbljPkHJOmqiCuv5mWZm5Fu7Xx6GN6sY7sDC1dQ+IFrPBTPCVpsVNWwqlmUnAXNyqDG/s8s
sivj4G/HnbMrdsrmXG+xAx+XC6VYCMHilMm+3Dw4TU9nzUCIZ0YRdg1GY60AS1TfHqZc03fGVNRB
VpXXAiWYm8qyH5t4yK8gAuCFRGtvnZluE3t2gpqCgVkQ93bmhh4UevKpSCcfRaeUbN2e8MD0yBOt
KFars5L7aSJt2LT4cl7OT0JUw8bP6UPueHfCAbO8kwwz9Ln554IXr8g2hpXu7+c8PuiN5gUavmuy
U77pIdl2rRvo99KhI7ppCqRJqOjr0MqEsbOZloVeDanKgrT3xKn7QGiWu+U96cO0nh4rx3vAiXlr
xvQFPhMNmti6H8oh7IZuP9bVtV4214OZvVIxHx2n+FpkIDdMy+SW1sO2aDOKunUoLaCOd2tQXLKl
naGXw8B+d/s7X7QcrLnFkcQVVLSrMWyd6UkrY7AyeccBvCQWtTEJdNsW4G9zzaPT2V+1NP3iGdXN
UFd3dTrvwCkDChPjyqjx5C4aum9j7Zql1s4V442rJ2ngQ0rULhI7YDYYQUgGufbWv2pLQQNoEIcQ
y9tZfvotpqMRIm60SfLyBtwlx8T3P7ttrwe5PX2uNX9LSvKp4e5Xj4HqvKuq18wi2cZzuih39ftZ
m28K5m1J0z4UtQWnIjnwPn/WbJBWmppx42XoMMmxbBaUTu3paIqk31Q6fWkr8r0dGvtKG0V5Y1RF
GzqjgaZAp8urFzONpzvU7Cys+MUbypfL0BiLeluR2Av56FzX2HWtb/6oSCrCejBBlRnDfUJV60vD
LHsvyrnY2OaQb0mKD62YohTDOOD98shmbUvm+WqCCrSg2Tfdjr+7tT0GPJ/EdeFnOWprZxomaWVD
BxQTAw2kJhi4+YkPfD+65VuODbQvTQhDXjaUcsbo3bBAfACyxQ7CaSZZbtcTE2ZB/cbr3caIhJsE
BoiVq1qP/DjNghbFzgh/XdHSCaEZc6hAsMULrnjWr5lQe9E6JChndT25IAp8gkwTWqxHuBODMv+s
zQQn/UVYxl+N9ARJ8q76PNGNREuNaBq+2qX3heNETnwKUYceCLuHSGJ8IP4AHZ7sqsxcBbzkpfwz
z7iJ8Mp3VjIl9QCloaTodKgi1Jsydm+sBoQuE1VUgb6zLMmmFKUjnq1bCMcZcsezXnRjUw1kBsXV
vEmyt6nud7kXB8IqN7PDwsZ/LIYyKJFysKcrowBP1ThuXByu9lNc42XbWJuZute859uGPuCvyNEX
+9HuNn3P9036DbKGB0+7J0aLYvPioLVU4dGvXTuIiZpIzCJ5hXrM8y3JK7uKjcmAjuVIbqjxK2dt
4PafKCUBa9J9YbJNoSIrXFseHyEYEwWA0PyT0zL5oHX2OAJTDNe2fePYN3WlcH4+QnhYEBsSd+9t
qrK2p3CgCTiVkx4JoV+3hBfBkNn3g9v8WWwcOw04uEXRWIIyIrQ/n09f54y+XtYtcKqbmd1p3nXG
FUMhko/6DwaWBw0sqHJDHeM5BiIy3ES9MXaztoMlqyEs6rOgaTNwtNudv0nAqm+Mccjm5Iczz/Yh
dfTqYNvZ3rSmrdHnfJcl9n3WDcV2qBFQmYv8u292YHXKxWtdP2TwSK/dqbX3ZZG+CjYd8lnciBTc
GXNt4zroXH07ThbZ8DrjIXfRmuua3RWvuz7s8uneoVO6I5AQDxtOGsVhXrGamOOT8Zvn4zd6bM2m
wBy3xHnKfHgYGdnl0A7PGXkeM/Mh1kLBOINMQv6Si0FJvrFM8PkxX34AJh7pSpD0yTUgsOeim6cC
ZvPIroqHNPxu7/MD3SQ7VVGaFDH6Z6lBboAUL5KvyCSfD9UVS6MqSTHUud5rfb5vrVIRMZJepB8g
JDca1BpWxhxtRiXXp7icwan1nYz3NsqDUkOVoFINR3KkyaS3c6xhONCoCebOCXSuMMGr5/xkwiSv
OfbKGrnkREclMRJTBjjEhxuBgvzLF7dqHJKRzIts6rok1yNjdEE6kZq/WqGKRygw5MbqlKUooELE
Bo/e+NbL7F3d29vLw/h4/WMfL5l9vHdtH6n9892Vc4cmkHOfo9ootyZ2VmqUWTCgWLBM8Za/DLa+
Mr/BlvGe+DrMzyxoRWE8E3JgwrirZ1ip7HAZ5J0698PRhIAthoXkoS6Xk8xFqZk1t+coc1FTNGZG
vTfSwd+QxBIbhqOE/9dXV+bc+dsmma690Ygo7mQ0QulwE7snreb7ubG+D2XTYfOIWyGMbeZA435M
22NNECBGej8JbLxK9nqNfXx5BGvHEQq8NirLDN1EeP18miwkiOPCH2cEu8BlOMUIDKZDLza8byY8
esqrImWKMyMzbb2bABORVqQLCAqaZfrczBb20IK5OnKSsgk7qK5vszgvd1o9o6ffZYi2QRw2yGcw
uTH9OygMrqwRTWI9Cqsd7WjqqRM489Rux5w85Rk1nmCqwFPek23fFXvEbvG5AHWf0aEW+/J8yQHW
f348wieLkAxK2mXnYRApvK7YmyOTE6Siu6Caq4D1NLC8Ww9cenMbop85cDVVqOjdO5b3mmWbpuW5
CCCDUuV8qfTMoqmWijlq0QxOnPlay7XXZOY/RxBMGUP9gq7P0C3ZU47+7R1lxWsJPQHsIMX6rZ2s
k98hc392WTxPDroCIzqgR9EgQcFuNU3V07LmdZyiSF6HPXhmS9HkFI3tq7+8c+viymJviB0EpT8G
nq1o11GNSrrltbZG1C3VZ7RUsUBv67AVblA1hWL/vBOIf1xFlOIuHCZIZUmrCA/aq6cCwu1FUd7Z
CR79hVuFTj3pIeM2DzwyfmNmDtWELA8ay31luv2WlCb6OWLzW1LjuUnd8QANzyIQPjSu6vnR9ChU
8bL5a8XARlp1iWLF5WqZ901vOTYyyyg4/JgdyzPHReUkTqx4s37ZN8lW2+hPzhuPFo5VlR7B6kqc
gEmWO6OMQquqmCOoToY+241dHuqlyjdQoSyfn9wPOENFZ9cYEtSHufWUke9p7ioWW4Uh+TqJ48HU
i3qOSohkcsZCG+tktqrqTBWM5OZALW42nKrBhLl6SPxxW+nfS0fxdl8FWZrmEBF3IGYkXRQejArt
SYZ9W6Et30mCzmCbUSgeG2teCL7/fyjS2uc8tuoxx9r3pNvqDFcqe75swNeckFMEad1zMcVx75V4
M2cZ+tIbMgYdr5+XqspNisKfy2iqWZN3QDGkI/ExHr1/daw7t/1pml8vQ6imTFp9pydxU+YYkJeM
d+NsHLyuVxW9r2IskQYdtVFL6u38sNjcd9A2qU0RwoNR43dQeu1UYmBrnoj1G0Mml/I5Uh9jFwOj
yMEx8HNkQ9DrxqZO7hOdKdZF5oj8x6KBjgzpWNR8gerkfERe0xRmCu8nKjTt2XGFBR1J0w0Nmj/6
vNm1MzwtRHlv9YZdz73YmqktNnROWdjjobaJTWOH76bBRKpXdIEpft7afMO9IDYyJ0h9yz1zFi8y
N5+xbTQCLru5HL/YhorMbu0gnGJIT5esFQNFwy2sBsLw9oTefJTCGsYNY39xs54CSZtnrCo2GBk2
qDWTu7LudiNH8g595H9+Dk5g5AdMPBpj1Xo53JKJHJ2cPXfzqLgH104z8hYomUKPsv2hvC7N05o3
NiDM5qed31vtg4UC5cvDWF8WxKYQIvUtU+aFAiuJk6BPC8tSFaGG2H/TgHC3eLTMl78AQrEo2qDh
TCIJeX4C7LoqrSLGea6Ed51rz4L0x8F67tLPl3FW9/IJjnmOo/OWx1MCnI58dnqQ+VLVaVldlhME
6WqCwm2tVxUQ8qY80n54Jnp3b5H26r8NZBnoiccw2XRy9RIwXmcf3cQ8OPpfbTBimBBhsBxEyCWr
hN4UjY6VO0WGLnb+gARj+2SWnWIgq1vsBEW+lNyxBfGGP0X4FUFVuAHIBEK3yDY9Vz1aVFDS5UTz
WJtHx5siytNd3HxxnQGEIkd7/Is4KGJWKFD3vKVoUJ64tLcqk2NIaTXhbXTLu2anjQ+XN8DaDYUC
eDyVF6VUPAHPN0DOMhcNolgddGQdShOk6SBpLfUy0FHeX1SKzq/Vc3OCJm23TO/8nBtA02Jn1+l6
QOdBYc9kWff3W/B0RNK0mYybs8iBQcPidbhJrt3rPBSfkluyN7YTWFQPSJ7uVTfP+shsH9UvOhJR
HyoUK4uZdmVOkUjEfqi8o9t2T5eXag3ivXbYxRvL8WTjViLxOle9joNU9ZsY1aKW9XIZYZka+R0H
tRTE3dFiDnYnaWcniY+UruBTlHFzQ0GNXllpYBnbyyhr5+cURbqk/UpjdZyMU1SO3VWZW2ZAk/K2
q3iFmqFaRTG/OmtgR0MTkYFgvyfd1CXYXdKUdlOUW7906B0gcPQXt5uD7B/KDpe2a7k8jSMTT40K
s8bAU80pgpm1szNtFlq54rCurg9EjX2kxRDLltV4y8GbY6I1UxTX9M1i2rPnl7tqROLz8gqtxSkc
CwU1YK0AzZBcqhx3grdj00/R5BY7W7SfOwaWFI9Wh2bun4uhf8PLQvFKWt0VJ5iSaRhqHblMB5g2
27sUdSEDKF9N5PP0cnN5dKs7wgL7DzEXeWY55tSlroNzVGG90kcqfjrpt8vfv2ZSUYL07/fLsSSb
G50tXKxS3pKNl70ZrA8c/GcGmTKiygqvbokTMMnjqRyoUA4dwEj/lrWPvYUw4fB6eUDrS/N7QJK3
A/2QjHWoZ4FX/TkT1nFmX1GfF9Ta+HgZaH1lkI5BKf7CyyJdRqxr7cYzMBhYB5TJ0H6fTaBo/G8g
0kYrvTIfTWhdRNmc7bxmOMxtori51yfs9ziWRTvxqlAwOIN/cZmw4Styh5Zvh6Z7rymJ8lU4y+cn
OM1kZUZlYCc37DGzH/Tsi5M/toPi0lahSLeCWbF44jFQHFS4bPwMjV48vhrJXG6Z3u0vr467rPGH
O2gpJv7/PSDdDhVrB1RTYO5MBrSRuKilKcGD6llPXIufzaLKt45Wu1cdA2Ne78VvBrd33PMfpp7b
m9gok0AfjfxI7QqayZ3ufNN0YytQVfAwQFLlxdBT/Pqub156r0Vx9+hdzcVENoXVjc+WaLKw61DV
4rp8Rk2zV98YLP6h1e0tCkDLsETxFe4Q/8rwukMMnVaeDc6GkjIymB7vddE8FR59cXGRgTFFdwKj
cD/HPgQaanJbx4u85PSIItmvPLFAjEAzM+wM6xWsgCxIWfLYN+RYtuXVJEprq9kw7QPt9rnjv/ZJ
Gof12GqgKkqeyUR+dD59wW0R9oUImzyfA9TrfHOpNm2oOd/2ZUkVR2fV2KDYZnnD41pwpJ3Qwuvt
sexT5Lts07zz6EGConi7vAVWb58TFGkHdA1tTS5y+Dl2j1TqmwWJJN/cEHpTTQaSIK+X4dYHhc4V
hK+XDjPpsM4k9pvSTGAPfHGVZsOjYVb3Ilbdb6u2DX7VvzDyWbWo7iQG5m7qaTgl1YYKxaN09d45
QZBXxxi6hHfZFLnjp8a8yptuk9bR2H02exFenjMVlLREZU6SgqPJI9KHl8G+scxPaQ4SyvK6VHX/
qaZNct+6xBvbfMRmKCqrDAyOlLQDqs7Lw1m1cL9nTg7TFRXR64QAhNlV2NJ7tJsFiSmCEVSbl5FW
k6vOCZR8X1cl1M5QNgcuWJ7ekrdSO7bptiqPCNXqx+TQ75ES5cHkB0gIxjQkv4h/B47ksjz0z3mg
Ft9UbH/LPL9DEj6hDRZFplEF2GZAuAy5IqdTDVwFI13tSMF0AuJnU8RNsbE6PF5oG8DJVMzvGgxC
WWCUREPaks88H41GQK5XJ7aAzsS92xy4/qtGMPzyGq5tSbRQ4E2OcnocZ3kJ86lpZzDRR3rylsX+
jpnp4c8R3p+RqIN6b0Q+H0WDtuoWnfwiqifYf/fNV1EFrD6SccfayO+bS8JOWo5yNDQz40RE07G9
io/JdbHNthVEj6ed86ZBFr6A5rGKom616ugUdZnZE39lBtN9z3VTQI5qCLND8wXULyBChpbkMVU4
LbKuw3sY4BRL2gm5Ng+11WGE4FE/lCRwmyDONsVW2w4b3JBlGdSQAq125W27L4zAvG5vVUk/5SxL
Nh/ksi6vDfyG7LW4qyNy0zwUx2ofH6x7L2ie9Wfn03RtKCJha0fgnRbf9VGOAGK180kuk5KNDTgH
oKON/oSu3rTgHWXW019s0YV8/x0FDaDnKKnbuqU+CwxNa4agAuezDQLtyxirI4HmDQHPBGpB5QBY
bIgOsaleRJXWb0pWhSxhG3BPby7DrPgbNqJr6MkGwwBaF6Wz4NegLePcQbtIOn8q6LjX02gYyY53
dsDjfpfVz5cB1xI1S4MMwQvHQQvo++cn50DnFQjOF19A7Jwj/UFu+of6CcJTe75rrswbehxuKZrQ
/2pDngFL97bQwYRX6wBepO9KxMF21RfCAm1rhQ5OA9mW28bZ41mkmOKVlQSu7+JNvPA9yUEYi2ow
mBpuPcusjonoIR5mp2gjaLKfl6dWAeRL2xKvxzlOfdxmUPE4tCDXQ0n6oR+EInHsLodIeqXY4FNB
+yNBSMmQCVc9yJMlbMQrxXdTd9M1+3lg9RUZOy00Wr/foIUgD8wMdocLDqok1kCowmnuCm/QjhMz
3AA9F9c2FO8PLrftIB/Q2kEg8VA42oES9HeMjvZLd4uveBRUQWKNt4MDzipQlkBUA/+As3oK8wFs
vIQRZ9dbbbm18noOrT5/pUuzv1bZYU2N19gsQ+pRPEdi77OF7X9oM6d8cUav2Qk9u4/rMg2GuH4Z
WuBX0+DvO1q1G1BhN1BLcLIDWsriDbHpLs476F16jY7oelWjnto10cyj27sWTI4YURbxon6lsfhR
gql6h55R0Pd2Nmi2K/49a91bZMt+ovw33VQlKoyGBPUebVq2IaQo9n5O9qhRepu0mOznOAahW0+N
ICtAtQ2lbsVGWV9A7EeEgEwX75lz+zWm2pSCkVdELhu/uZn2OW0gQpHqyc7P27tYy+4IcV5nW0Ud
umZsPIIKatBxwObIreV1RkH/OPoiavM68FEf1+lv1vCpL79U/JOFVp+/OA8ncJJ3V8Uzq1IORx2s
Q6FXiQByF2Gtq7gFV4/d0im7nAeMTLpzIIeV103liijO070wrL3Z1Xs0Ruwuj2bFT7dBZvEvjCOd
7pJgm08JPK+spZs8/q7lRihSVNOPqgioCkny8cCLCGoT3RHRkD7q0FScxv7ASvAcJ6rORcXUOdIK
JchUDIjaYUz2c+feVOi2+Yt79GzapL1egA1u7gzsOSdrUX1ieXtGwbqXlb0qa7niGp8hSQ5emos2
nVwsUO7xvfC1O1DTKPI76yvj+MglYqchoXh+cGuU7qMkCL4xs6YZTVu5AaUhJJKg7sAbXeFFqsCk
+7IZ/KSBEySiYkLpDpK8uYOgTT6G4/x4eWuv2iPye1jSCZpY0cwovhBoYI1/5XV67XbiUUPdXAHK
44DM/JWJGU6jafxFpRXW7H/IH8LVmt2ZdMKTaRHzSL0q0HMLVvnX5fGt74zfKNKBapgXsyHDzugy
tE50023eNX+eQTgbiHSSSDclfhvjddG34Al5ipMCbYWvI/8r27A8LtHgvMQplxN94r0hEi5qlLjg
OE33QzYHrQfi1tIMGj8LL0/a6vY7QVo+P0HiKemzsptFxPXPU/kJTLpHp3jENCpwVsI5eM7+HpF0
pnxEPv3Z0zGiOkVR6jOb4qBxcDdzHtBepVqwavFO0KRDhVKWwoFnhFE10TjcJ/kXVny/PHEqCOk0
FTU416mBrTAiNy8GJ1h6TNG6FFyGubg+Blrdz9dHFKNpFS5GwkxnYyU++N2nPAQr2rdEN/P/CCad
oCQr0wQtgMu0/WBJvXXYsRKvKVVUNqnGJJ0iMTv+WHHAaCbd6vAIEyM/OM5Xu3q8PHmrFs9Gixfs
OCje5Lirxs0B7EGwOzaH9I73CMakQOM/a0Zg1Z8zWD2t+noZcnWfn0BK50mLsyFHIykg6/vB+F7Z
d0z/XCb3KZqeLyOtbsATJOlENWZF4F/D3HH0KpqgK5pQV57af5H9w7sVNsjTwRPwoXqD65pLyYjF
ijNy65vs2I2oC9DRZn15OKsTd4Ij3euJlnBfCFTG0uylQKca0VnI/Zcm/u4bKv2v1ZviBEsyr9Tn
cxrXXEQpGuCqKT2YBlNocqyuzgmEtA8SrdNJ22I4lnU9NLeJcdOpJApVENIGsLxKd7tiwCiKl6F/
6tkb7V4uL4oKQrKjOkNRJ5SPER4Zof6S0k1dm4FVqYLjKhjJljLU2phjj3gSiV9Q8RjYEMrgvy4P
ZdXo/F6Q9waVk4sOyoB17mmYrb761cxNUI43U5ilf2OvEeEBZTjiqqCOkRZFm3ir+SlgZp8+ulMf
9EzsS4Nsx/rq8oDWJu0USVobihaShrS4uYf0q1EaeMCjR7tRudsqFGlpjMaqjZ5hPC35yUkbzFUc
DHitXB7L2uKcjOU90nqyOKM7UqqLZQOM10UV0dHaiOll9FSyPCujAV8MGoFAT4NYnNz5XZjc7XXU
JYNK7hcKhYOheRq7T5fHsmJczjAkQ1bP5liXiAdFhdXfoqBn54C58jLEynSdQSzDPJmuCdWOBW07
POgKE740YitVtxmQi7U78ee3zBnU8lNOoMjcOxwUGriryWuPXEpLHrSqVCy/almkQ2MgpZnFCcUm
68lbXXcvVhO/5iDd+m/TJp2Yig5l0voMzxDwxnkFQtfxsHH0p1wlqa5aH+nQ6MJoyVzDbNqmuxdJ
cUtKMw2asf9UMOPp8qCWuZHChKcL9CGxmHIzJiUGJWz9c2rMv4hLq8CZwP1JzOaxn9KXy4CKxbIk
JzHXq6F3CgBq3TODkHuCkiPFmBRHSE4Y+rEGlfgYEJ2lo5m9IMOmARewYmsrVknuq43NAjmHCl5A
Uv1ywc88JpsUeofZ63+bL8keMK9mrpcuMCa5s9rhWNnu3qa9wn9SLcvy+clBdSencVgDmJE8OCMI
7J5t/e0vRoJkpKeDsHJhTT+HKFu7IkZTIdKnlcEE8Uc00GwKfVJYg9V1OYGRjmkygWliqlucHhRn
+O2Vn7Rbt6AB8dPw8oBW99kJknROCzOzwHW9IHkQWPK/TpbiNbC6KP8DQPvX+YyB5j03wDAPb6C7
pRW0qx5Fo3jjyOITSxYSYij/rgroM84xcNOUzLcbLPxGhNNX8TS9FA/dT/apvrYfOtSNI/lZhDlS
AoH2AyJ+l6dwdbGW5loPJaPgA5emkE2+PZisFBHYpm4rln1z/WZLwdVogPRLgbU6mybI15ZWKuMD
Dw/RZwJevgQvnu5VSz/T8lOqms314fyGWD4/PUV6xu3aSOFU+UWgzVmgx/0+Z6+ZpmqLWMvQYe1+
Q0mnCeX4cA8HQCWv0y9Uo4Jt8ra7hQTL9Nl46LKAvbK7+Vb/1KGvVhVfUs2kdMQ6PpaibeMRpIMF
uKrGnwVoxLzKUzyClq/5cDcRB0ks0MUs/PfnswnFWqsG4QleKC6CF/GIArNqO3l1v/U6klxdz02h
QFy9DZFpReBcRw5EZuIgiW2mSe2PkaPZwULmC+63FjJBLXvRUuV+JObaAE/gpO3C05hrWgY4b2Q/
ytirN0SUAi+lCqUOmWFsEps9tlnxNqVg76py+ztlWSi4thMgpgihukvAjDbeZPq+Ze7R7LoDFIdu
ObpSN10P8Vjb0fcsaSI9Ra3O/5F2ZbuR6tD2i5AwYDCvTDVXqjJ1kheUnhgMZjIY+Pq76Cudk9Qp
pXT79lu3Wtrlke2912B0yTYn+taQ/M42jHvW5K+sz3/WmnhC/+wdH+VXLSm2A8+CKeufNfDNfQK7
Bk/0uBzSfNiIFBJGChj1wpHhqMNekXJ0AnlJNnOvtlC+3kwx35i8OQAXuUvT5GdmAYFJ4umu1MU6
txPDB3ap83icRY1jbjSel75SUKSxjC0dRtOfoH/gF4t5dy+Kle7Ouzrnm27udq7bbiHWtlJN8TbM
7qov2oDoXcT68S52hIt+QXFOa9QxZDIb/ljnu5Sme03Vjk/z9pgW9tZxqg10jXeZYYcJ6uZhrI3c
y436flTusZBJDItS5fF2vLMHyPGxBprRA2TPMJnDT1GbkYnHftIALTGOITPFqmrUeTRFqLQibNLh
wFMzhImmNwxzMJfkfTTJxhziTRU3EdXUC0rm0dDwMO9h6sL7M8fKTaxGx9Ktv6uR+61IN4p3e1ev
wqIiQEZkO40kUUroi8mhydelqPRbh6zWziYvIpqM53yIozjD2vUiQgc37KBzLyzdg2yCRxS6mfj9
rFdeW4F+C3BT6xlFth3Q01VQek8IuPDtIyu7wLaq/WCb38oWCnNzeuQlHKUrfDaW5u+qsKF/U+ro
0DjBiIKljCuUYZkvZR2BVHO2tOZY0swbM+rpDVvj0vedcfAq0wxKS/nSpKEk2sqxuxBN1jDLxp2o
rTVjqOR15rpvp2Ob5Ztq/EXgN2A1tl9bwy4GJTnLn/sWXtdFHGYpZOtAVfZj0Bl0N0Z3No2BVjzU
re7nS0UYaAxzgHo9Oad5GejGd5nXvh27qzbXl/2HBiMONaxUxqp+IvaDiTZuTLMjOuM+mV/bxAih
1ekN86anVgga/I5CagmX16G3SNAJASsEuJckSViN1HNNFfQUdem69wct21KjCmVlBXPhPkwyD6tc
PtT2qaS5byTgLjUHaRBvTis/ttJ9JV6LPPXrSrvPcyvgPYsyColGwsLR0VdG7ELewvRzkWxQo+n0
XwTYv0Gh6dcEWRX7A4DoNfpkhXsYsh+T9k75rzYFcqKBjXeJtYBcU9G+cHKYpp0hIVsYS18XuieK
76X7i1mh3R0cdI8YSBPwFawt6tvivmbrjuzmZG+O+9heGxzIZZXu4lILjJThXnjLqqNlwtluDHXz
zKutgXklbReMrqfmfa12Dduo+smF4+9AziRj/uAGZnJmYLs6s8fYz0ymEfjAYUVJSBV5inu1g+kc
mvFWoJzehzqOr9fHwf2ZtHDLrP0p+WW4OwvyV1bzQ1rrBYivh1UZsB558c4hUaz5TfPIZ9dLyoMg
qw7gERtmaH32OExb9CWs7F5qv2vnEZi4WUCDL39wzFcAuP08H8NifKzHkAKRR919UW6JeM2KLJqa
3y3Ut1gKF7zaDGwWh5ytExLZVAu1dmfEd8V4gAAzH5U3Q0JCB99WPk7dt5g8OfXjLJ74tHcyENaW
4rF4GziON3SLtNibpq2wQxt+6+QJQlwkfXC13MdPl3bvzUPlN7MV0XifFCjRwjlHBONo+5JDLD1v
vJr8Jq0KjKH24jLK+/scmCqUl0I6ZX5Ngx7YpxE4GtSu/QnUJQNlCwn1SGbjdsJLzyT8XnET6inP
pNHPsUpCGDZ7tDjKcdfmYCdaE3ZMGVbOj2EydtMA8ZUC2jGoVAfUqXeNq4I5SbzZfmuI7ZOi39Ty
pdHuJO/92TnmxeCJbiX7gwaxXU22kSuUby1wjzItz1BOecyGeAWBwhVqRWeLOr/qqlnxUjVB0fVr
JzfvhG3vnLQoPachu4SD4EFK8RrT6ihJ/1LluOSsLhNRbpRRL2eo+NROEoI22kMjpvyuD0PjJTT/
boppB9HOzAMznXmlhn8uZtwTWWMHmZk94gpinpvD0G5IT4LR1WSJHRnjba8BbmoUZOWOMG5XSFXz
fNPMzrOYYgi82/Y+TgcPqvM6fLrm7ZxXz27mnPPaLX3k1hvT5N91c8Yy0WJxDUfZhff3NKvC1DI3
BYr7nOUUnwOgx8z2VqJx9Z0CzyVQXqBOblxCTqH5lqV1Z6lTpchvI5au147GjczpVoyLVMbSy2KY
LapOpAFKa4CU6ehEX78VboW4yHgzJDKDwRx1asj8zuDDHZAJn7ivgywPjv/knAveFLr0sJG7lJai
WV1OjUPUydUElE/zvZbJk96jODqnVhJBgmMI9arNHxMASG7EvjpAx8KLDK5igL1e5Lt00vMqzwwF
brhYTyLdy/TH16O7FWFJSD+8T/TJUPDt1NXJpPeubO7r2Dz//yKYnyMUsKlNmIYIbe3cYcke4kzd
mKZlK/13if6dpmWQHwbhNqQu3BjTJEbIixqvFDlQZz678f3XQ7n6/HAgMQa3PyzJ5bEhaV5xsF/U
SZ/QT4ohHvyauFVA8RFw41OlQSjx64DXV+ffgBdnaFCA40FVG8bGot5p0xwCLLj5ixCLvRuohdBN
u9xiWdtlZWr26qTJdZ9/55Z5YwzX6wno9i39PlgFXOK2S9LzebSWJ9SZ+Yv5tOUPD3D36IDsEl4e
saALpsDJ/Klb2d+y4C/AImjT/Bv/YneoWdm9xhCfmPed+AbJUV8JFfzFNH4IclEtaztS2CPHA3jW
Droo4GZ4SyrlGjrchrC6vVgVA/KrXxykuIpNSzOXC1WL+DvMLNmq2CMnsv4gxJugZ6tBBQLiKT6S
Q6893yZeXLsLP/6Ei6nMdVqAZw95tbyG8pDL0bspOPjpGLoR1UZ97vr4OPFx7QhkhF/P8LUSA+i9
+FxBJgN6sReFIZW7Oi9rE3ehLDeWkRxTTfd7kv3FZ+tDmEtf2RjUA3ecMcszh8RpBzpf8xeF1Y8R
Li71slrcWjpEkEO67wsKyfOq2jeQG7lx8q7OGBgfuKlA13Ssiz2ZCcfp0gS3B8znvEkzwNDZMCjs
fL0u5NolhY4KjPyALobB/MVXWFkiSaWGG4Q+JPcQSPEh2f7EHvmGbrUt2+m7dPV1xFsBL4pNwJQo
k7ERFwpZT7rhoXF5Y0zXZ+7fIV3sNavsNWmTCfduC71/AXNhtPQt8v8bx2WTMmnZDFmEQZ2sCm7y
qd8AQP/1TN0Yx+XlbpMsZQbHOEqr8qj2OtjgSvHnr4PcWI4/Snsfvr5dpizuDlgOp3jsxfgDJtB/
08/7sMUukc/N0OXcKLGTa7Pzej0E7REY8hvjINc+70tKDF9ziHDizHxOI1oKLUurw0bW1l2oQjNC
zWCNl0Q1hOn37oezwrUaakAX4aH0mn3/i1n8N/ilN6WAp95U2wieZq9d+mTzW/Ceq8u0DGwRtcFz
5uKYCjZUY2HX6jRk7zA08Br39esRXN1scLaHqgRq90iWP09fKruuarVSnUbzp4Q+bmXaHvQDvg5y
dRTot4O+YNJFP/9zkNadVT0WGXYCaGYW37Nbo7gWwILNt+ssZH5E+RzAYkPKswLroHIJKX4atP2N
ebomIIpaPPSenEXDEb2HzyFy1TtDXC/W5VZYb+oIijx7m3jjGSzDqIzcwLj/etJuRlwG/eGITllu
T06OiOShx77uV2mgvw5b25vBnnFPf/OpthgQKy6eliDRXCxS0zKrZIU2nIYaKvY1P5k1jlBzE7F2
da0+xDE+D2soRJ6Q2YHBvfXb0t4658aX+uqN8HEgFyvVD7QCpZwNJxkNgRnxsOzeUK+bmxXbo9wd
ktBac3oH9imqsoMT3vIQvHakIJIIE0HwE8C5ujizIBU4ozHCiZ0kz5RpngKDRYkbD7Rr1x4E/4AM
hhmRDp2Wz7PY0BqaTa0xnBy+B3x9P6EyLExIqo1QgMh8FMtvfJWuPddQdgArQqc6IICXF0U2d2pq
YDA+yJexnVHKkqe0yV4z9y/ARniw/xvp4v0kRK4nNEGRjM9qj9bRYZwJLLnTW33fqwfsY6CLhYLJ
ALQsqRpOcIOJUJuGgCVIY1vXpyttS8ZNFt3yCbq29z9GvEiCnNhyeJGNw6keXI+qyY8F29y4Npbz
c/muBt9nuQ6RPWKDfN4ZhqiqaXCwUAWK+njTrPpVHNgbmwRGZECQ6tZL7eqYPsS7GNPUuLNhjYhn
N7PfFzog/Q83hrRcPf8ZkgtfTnAucANfZhLckhPY1tWA5vbyEC2QqoLGtaoicbjF/FnSha9CXVy6
tZgG2ap2gB/W/3LkVWRF7eqmk9OtIV0cp6xg7aB3DYzaCXyqMjvoJwjdiC71OQDYXl87tidFvh0r
il+gDSuhWzcuyqsL92FWL85ZjJ6K3RL8BFJWng0pkb7yv164axEgJAYrQKhWLdW4z1uRcKh4lDlM
76niGz0xX6z65nf5RoxLqladZaYYLMRg3OvDKVTQQEJNPZTSm37KML/PTPD/fP3Wtr/GucbI/hnc
ZVKj8b7tylkMEFgQsVcbHvtdbvPIeM18/Uc9+1ntSciCeqj3r/5iWsECALVhUVC7ZCaN3DYEE+kA
T28ntOOG+Vo/tuHXQa7ejkBH/hPl4lxDGovIykAUdFf0936Vhe13C2Uz39km/iJdLdWN7XLtw7mY
0S0p4iIGdnFzjfZkS1Gx/gRE+8/azjWvs7KnuEHn6euxOVc3DcR4IT5nQorlUsB2gm3hzEq3P9kq
Bql8IG+yZbiRefE86PozNWRQ0vlnMSUhW6gq7VS/T8J+zDRYbTDhrEf0q/gI03ur2Gpmc9+lxp09
N69uCYdl+Eau0NBOIJNzLPMKnYW52E+d3MP4bFUWsDVqrf7Vou23Kol/Jdz9xnP879ycW1iBxau2
yaDGkJZvZWxXu1GgU5t2tYb+Lum9Qu/gvMV7bHTAlpmMWouUYdxUxXoqhjQkTcHRUCxiT7DqXA7D
cdRH0ITnVSfVRmvRuSBKe4Py/67rkxc4JsB7Q0v36NkfJ008OpVWHau4bbZVbLjRVAk3QAPPDmdA
/9ecO4dK6MeJJGdQXazo64W5WpbAwlOD4S1ngCz2+cbQ7LFsptju/1y/aFGRdRq5YfrcFp621df2
fbmzbsFgrtU6lxQKbyxARsAcu9h3rTkpaknc+draPosNCYpgXuu/xF0a1TsVGT1Kc1BPekjP3e5m
lr+Avy4+OJD2wPsLJjnY+5eHuXJ1Evdc6wGkTCOZZOdxnGuvarszxD8jtFPhOoem5iRmtEKbG0y2
a/AjVOUWQU48Lg1IoX2e70JvMwaWdo9cuQvnCA5xZ7xpvrEg2fTIF9J1FciDWt8SrDCvHEDExR/2
R0D6Ej6q6yOlekr6E3sjL1MoTwQQtVV5MNcwf3uSd+qYAFYRlasucM7Ep76xqwI9qDZmOD3Ub/a6
PQ7H5g4IlHbFbt18V3JruGEyJNYALC230edJyWYapwr1Z+SFEwNyIRyD1Kff8GNeF+WE8uS0Xvuu
Ni0uwVsZ4p88+nI/fAx+8TySUulTCU0w5Drlu7vuocizGe/cB7aqo2pV7PLfzhDwNph3yBmCEnaW
UFC5Nx+NlX3j1X7tIQXKBcUKLaqTxiXSE5YOcT4MWKRiP760m+pdodx/SO/IUTtUj+3sOb4eGfsy
EKtm/fVFcG1/GHiHorKzOO9eKnLYcdGmfTFgCarQSjL4wN3K/m9FuMx+SEPGtlT9yajRy53ngHa3
dvnVCQQnHj1bFP+BVrw4XXLIjbmVsodCrP7buWs3RjhvsrMWxhG8RXz6bv4G6ipwg1uW3Nc8J1AJ
QXKwhIce6cUWBje6YlIhcrEXj24E70TfXOX38MOJtJu9mmu39qdoF3vWMOC7m82IFj/1v9Vz6ucB
FPFOyWb4PYdNlG5vpc9XMoVPAS8mtmkL2ZRLwJJMUSNS3yvs8obX1rUYDugozDFsnIHLmpI2MbgQ
gl5+6lt1dJLmPLhp6hOZ3uoXLjvt8sSjAuegWQ3xahQyP183ltE1M8Wn/TRXrzCiDiTh3mwAqlG7
N/Keaxfbx0gX62TDJ5SPuoVbl1ev9lBST/XsbmD8bAKRISf52nLx/euTfM3zZ2EvQ0QWbbCllfh5
eL1m2Km7ZHUdYBV5A1wkA4BE/661NVzvHqe88StA89StmuD1af0n7uXDYBohA86XVGJqW79THMA6
lIaBSe7Hn18P8eq0ImXFOTcXTYqL/CHpYCQI8wcctra6yxLteTbnrdXiVhzqdcryQ2Np71+HvNZX
hEXmvzGX3/ShOMiSqdRH8MzwAVWhHjo7c12t9Nd2Z6ExGzIPtmDb4o/NnV56tzgTVw88MwBbdnE7
owp1saYOp3aG4kMPfa3sPf8JB1sawMdWrz3LA+7KJ3xVMe/vMjWYviNB1Cl1QD/4PGpS2rPduRg1
rFAfrE6t7VJb5VAcgfDESw9EkTfo+YnBZJYqCdCd1Cw/r8pdXYN0wY2jZiez14jmAV7ACqwC9EQB
3b1xyq59WVDfRAUVwO5lhT7/yKFviQ50AzY8Hw5u2x3h2Xert8Ks5az+59YwTcMCPQVvmEtW89SA
iKF1PTZAkQIfNRbPWkJXbTFsM5dCxT353WbIU2ZmKS8jFVC3qBAmnVwnvL1LgXFD1reyZ/2AXmPp
GfV0B+ging+mGygQ4kin3VHQlCqmb1w+rQoLlmCKGmugbrfTCI/1OE2ecjqu3W4OWtocudB8NUBf
sKfHGpbmgGqV9yWm2dFG24NDWS3R0WxUuZ14ElJKgaPiyYOjuNoPmb3RJJAmKtc3ld2EWUPuqWJv
VOhrg01Bxauznee6B2ePnzBG/jYKA10eJ+BsiljqKD9N+T2HjDTwvU40Zv3O5oT6VCaHZGLfp6k+
M6UNHj76eLlpA3SPStgjSegiCcN91LXxexMvzyst457TksNYlb+1phkAlsX7qzWBdMX/IbP2BMlq
UNTojkk94GO/02pzQ0tkZ5DNcKDspROwrgCeAVpZauU2LVjs14b8MU9QOwBQAGqZFVBubi8nL4ah
YwCX+h+QFhmjqaSv6GTsrQSWsaIcK4+kczhlyEA1LFIpDCj0pWcoCN01c3Xo2uSIR2jQAhYOKfjW
hDxaPqHagbSY6MCvNWhUKHnnjsNBDOR9yIoNMFEHGDsyD7VbPRhL8lYu3j0gAgBXqAF6aYcpaS1P
mkx64GMeYSJqBnNTlKEhROHT0a28NKYAtZhQZM2YRyvtKRdd6RFRP1iaXoGDymqPtHVYVs43TbJv
umZTr6vHR7g7sjXgLJs8i323NaABIoFWdPEBEmJji5mHLDE2oxxfRkc9wDMERprqV0XrN+6Oj3mt
dI+yccfECKlw9ttS+V4XtQxSQBtjvfzllgtbQ8NWL41qU7bqDVtzW1HIYdcalLLcDKjIygIXYAA7
3xyzR93MD44OMJDdlpmPJNgrneZcNIA+95V6JPBb9XPlHAsl1rqpXkunes9HOniz49wrV5vCxFY/
kpZoniGVBm+98onIfp8W2sM0sjsxglVk4tryuqH/PgtInw3afjEFn+qae2SwLC/XY+aD/fjAONDY
iB+VTXpAz+zR1LLes5j21neQ8yrkd0ifRTHthS871GWkbUNhsLHvoTDllcxAZUGIF6OkDGK/1RQa
hqn8tln6egMApZPpzoHNQclRFsz9agmXcJd+hyYYDERr/ESjMg5cVXBphfpyUOExErVOn/gkrkCT
NcmDa/HER+FB94rBOdlM28gWpnJMI0Ao10OkJ+qcyd7H22qbV3IjcusOdYMfuClRXO+yVyjDrSpb
PWVa/oRDgc42APje4Eyt18+oKGVqeEpyLMc46yKYivwpoeOjYO1+VPnKKeWOtGLalwOH+DAQGX6v
2nvoLWQ+mfSXwpWngkD2Ky6SU2pLI4CjyfNgC9Ov56n04rjFVSRiv4z7NSwWHuOMH2hq7+zW8rtc
HMeym/FBybcoKq5g8AIy7Wy914O1aY1s5XT8CaY/D3NaREYCc4TKTpHScxC8m47dCyOLNzqwx9jv
o++C4lDJ6h4Kv4NvtECNx62AH3T/ZqE95aXITtY6r0gwuM2jAV7DNGbnQTHckbodb3hV79O25JA/
7n4aBFSgbGgUzMO01TCZ0HpwoRCEhTg1SfUENWi0LwarD4WLwicVGmSrk2byulQUW31IYi/P3cyj
XWl6sUa+N40KJlLoYV2WfdBU+jnh84uVa35hkZfcsY21O6L+4jhF5zeT9UtPk9S33a7x9TLbc72p
QRwhMoI8bxLp1WB5BdKEyHHlnSaaPVQPCEzKxxp0F/tbFY8jjIhdgHllsm4z1JtL24YIW29AEttk
p2ZsNpk+PufcTAKdJht3Qh8aPddxPfRgMxfZvDWM8pQqaPPSpDvawrrHAAcfbdmQjOWvOHYCLbOR
66QTurEG/2VOGl/xNGWwXD43dbtLBlFC7LafNg7MvtxGH4PMSEtvzGf6jipAutUY1PMUjGQ8KIkE
ktkGZKEtGVbK+UXx1vIa5OrgC9SvHafSH8e89VLkQVHZk2plxY7m6R2uboep77VmHMvW+V4vrCcd
1srBVJYq4oa7onLc6LKbfdHWv4uGGitWVD9dt/oGv+cnqujo4VHwkMXmXZk1UY/qtu+o7jmXqBZW
4+xNOU6h3rm97zbTqzFoNsY4rWULPsKkp3LFW/lEOK4DmsNbsm1AltHBbKDGGAeu3q7hWfOaW+Mu
qeFAWdH5WTo0DQrHjCOpsZ+8td8GFDHtQlS7ynCnF9zXbsQde4wsq3ujnXufsiRDMGxi20kgygny
JHghHJT9jiHHL3hR+sWgYs9UOB71aB1cgTOgDRAwMhpc10yOD4lV7woKaHqq229Tp+OSJM4bH8GT
bhL+UM01jMQK4O1rUVQ4bdNmzuRjQXWYUcgtS8cXYnd7wy3OsTUeMhuUHLVsCmLiXd3XuDor9WTT
Zp9MxXurifHAoIvo01m8Ur0/9G3z09JH3ZdimI5EJDyMHbqrC33VplUKdL5YdWn8YOAyDwHiW0gX
oMVQuwEvSGYPSdWvkqp9SA2mAkvYuk9YexSk2adGdYDd1cmYkw2nExhhyNZXIjYMP7HiEtOQthGa
PM8GQ8G4d3PiW1YCqVgTkFSDPfa8dqOGqJ1uuk9pZsDetpvdCGTlrUPgoN2N2Y+MTWtImq7KpPid
GGTbziJyrCHx+nx4GEDD4QSl4nISWy5j6TW25oFRuy5LEiR5cadKvhZJeTc58bad5CrVIWg/Fjrk
YxL5rsdTMNsciaR2MCUrgDyJH5Cf7tx0fi+yYZ/2YqOQd0xG5XoDTXGFqje9jXel0iJBp8ZPTPPQ
GPgkCnt8l6RcQUU21NW0hmoBiDag6aR50A11YEw0KJIscmvz1Fb0kANZly9qZI7TRjCV02GVmG5M
gi2aWc24y6AafbAVvuSDQyNix1sWGy9NwfYtiEt27Bzxfd6VTfuijNYHDXVdJ3MZtEazKpzqoDr7
1LUSqqAmec20eUc09LDbHBdnP5igQPTybqKDdUSnAhislnkosWRe2jPL4zA7NMhdO9iPGjEjwzCe
23aInNzAtpDzXo4SilZ5euZ5jvmXG0fG2xp2jOAHrsk0476o7LVmoURCk99DUv7JtMbQhRBbXctN
m9alx2l8NI3+KXeID5+cs3Kg4DkYW3uce19r+x9wG45aogocM2gZNZ2MtDk/QNgNzDBeQjllyA91
Ht+LHqVku673daJ9M7kuQGYtH6p6jBYzB9x0sCk2nWnTkf6Q2yB4WUaPbkDBX2yn2Q917Xi2XW96
ie4W/F3v8k6PGqrNPs/FnZnFuy4bXx3iHiUsEQK49kqPM/kNFjXvXVFBwCc5y6L71lTViGYmI6t4
6A+1S56niu5oNzaBO5Rrp+rXQ9asZs1FzXduD4ke/wT5+yEj7YOWj09QOAlxi9zVKd2lQsfHBVcT
L3g4GvzgyhRMnql/z2q41xtU7Cp9/IkU4ycZ7cfZhhe34Pd1x6Mhr17TVoINWtk+gzOHj7996zq6
LTP73Z7MO9MsQ9PhO6OuHjvDfXVscbZFzIPKysLKAp5E68pQtvNvt7B+yxQ2Dimtva5vw6xUx7qM
oy6Va9Bq0ciJwb3pU1BT0umoKrw0zfQhdeQGrxDDa9K6D0k/7zVXjyjTw+ULl6V8YxTGSsrM9GeN
7+ySrueCFmBIdI96gkYUXsWBI0C7WlS1YT/m3hmN3E/M+pUm07Zs013a4KInjljPhgDLCuqncdH8
SLmmvII4d8WcKHykhtSLGXtPrRT+SxLpXN4Wu5plq0bRl5520PfpnI1JsaLFTPGsNvUQDat7Zjfw
wqiT1BMGqYOvixpXH854yUK13gD29bL/Z+L9Dh9ePGmHHB+KRoC5dat1erUo9CHERdkEArusjoe2
P+U2+JBattLdpxlvJr37i2amA4T+P4O5KFVYBY4DHTEY2y59of9gIFBZ843K01JK+E8R4N8g1oWy
QN/VUMSwJGpcVPfm5LnQXR/Q7jCZIDSS3yofXlsfmBiDsohnEIBwF4VKXvNhAl1iiWYkuBn688iR
MH29Ca6VXaG5iY4DWRqzfwSRPxS2StEXkHBEHl9J5Aj68t0FOqE4fx3lmkI84I7/hLk0vOxyQ+pc
x1iG1rkrixyJo1ndw2LrAFmozC+d+tUiSnq1LuBwmh1SDW2Cr3/D1ekEIHIhqQO3SJaZ+DBSN5tB
rC6YPI0k1lEYsTNPVSL8OsiV6WTQZXCh3GaiYHbZy7LNtlCdO8vThDbzPDgHVM6eNMVvaZtfa6J+
CrTUqz6MJm+6MtFTXUKCXqA7Bdlv2xd381qu9Y25UnirgnoNMC6ueLwgd7dwO39m6+IofIp/0RKo
icVBMLck+mZQJzMjKI6vrJ989Llfh0A+7cFxTSIQur+e3ysXCozY4De6ICbhoXBxzI2ibywYjiIs
fEka+k2qfYe6p03LG4Gu1VwhIA23IhOCEXBMuygrjk6J3Wni+zWMbF1zTYJXTcIeUlwBXNCfaFV9
m2LTV5UWJEI/4+F3cFpr8BxaPbdQW7zxe65trEXUAdQWxzLRPP+83p2adQjAaN2ptfRHFndhxrv3
VGN/EQaNERTVFxYJUNCfw+RpOUDvOQfWcHJhvpSGNnKnsu6i//sywmcD3Qk0HQ3I2nwOAwFmt2ej
kCcOEFQ+7yvAN6vZ2tSiv3Egr1zZjNmwJQZtC06Yl4QgCn5HK6wKp94QSZgK58HJxyM1lhTfZgHa
ByL4emzXVorh+KOXtYzu8p7R8850K2iQn4ohfjWpCC2ze3Sb7Ea/7EoXBChATB2DkTCgScvP+HAB
DIKprnfj7tQYKK8Rwe/6roKPFQF4s0hTKHDwokMJSt4Y3pVrlLnUBmAEem46sPKf4yairkgfO92J
Ms69jIrJg7fXrc/5NTgUPCigpm4bgIrAjeJzmLqVuXJTqzvVLUj3ujatp9FEAmtQ6ieO9cMAl8xn
MGgGpiByFSyhQRiC8oe9t1pU1r5e0mu3jouewELewbfjEuM5zrjoxKgw1wLFxQzOb9lRY/l2KJ0b
2/Va+w6b599QFxlT0peEFs3YnfAIXRfQUfXAq7W9ToufMzbiXcChzwQrn2+8L+5lhVzq66Fe270w
CHXQWSPIPS7pm5PKCVQeZHdyxuZQkuzVsapz2ve38M1X4oBCApIaJGqwupftXkOzm0wyq11UbwlL
wknfz8ktad3/Hn7AeWyce/SULQfts8+byIlxzUnSdCfgZaOspZFZKH82Bp+MUzCM/2eA56dol9mh
HOpy1GbRnWA65TH4BzdPX6/Nf4/85wAXR29UpYJUUt0tBpfuMITAJK4S6noZDBUNHAfHzTZfR7yy
HT+HND7PYOK0aYNqIWbwf0g7r924tS1dPxEB5nBLVlKpJJWSbfmGkGSbOWc+fX9099lboogi1joN
dKMB761RnHHMMf4gyfdDJB9zsOhSq383InXXy6D5ZEE6W8jD20Eg/7gc/esamYKT+06delU3pn//
cMQpQ5ipicSAKhSZxhHJECwpPMtYMf1YaO4Sx8R5d2qvgoWfxUFadQxFTsuzPLWkLMy4g6J/8av2
u5TUsZPjJGenYXnSBO+odvgnJeOWgsOO95NilxrYf6VDLEIZ+heqp7eFIiIMgx+LbbXe2qNgIfHj
x1qgsqeeLApgs0XQ+RQX6jysgOzVV+2dJdqN7hSqrXe2d1NtrP1wmjBK5kP3Pe+2rrRdg0x9vQA+
/4DZkpACN4FOKZQYy19H5XNofv8Xs/7hA2e5QeG7pa9X/H1RpSYWP8dDuPet7eUgC1ihz18xfeWH
tZXJlVV4Y1Cdh8HR76WduNUO2pv0hn/ftfZzdOLbDv3DXe7Ee3UF6LU8gNRpplYyx9NsBkslpN3U
84EunsKFe1cO95c/bi3AbIZqVxwsYRrBMRopm0vZTWN575djLO5NxMX+30fMZgnCZKmXo1meB5qI
QhadcloJFIhWxurrzTtN03/DzKap6NuOqief0kkvXh3YlI9o+t672crZvfQ5NMk0caqF6Mac8qC1
RaONplKe+0TYDvE3NQo3TaGvrLq1KLOv8YvGD8OOSy9wc9sPhI2p/cGuxrk8NUtjBo1BlEVIvfhQ
zW69ksZIjzYVG7QznD58qXiFJeVLZK3B3pbWGSk1aa5IGLLsz3so8Om1BKJfnhND34dafqRZsXIB
LY2YokgYr5J7AYycfUse0zuO/bw8SzRVJSWxTdRnjGrN52bhtceJ8984c0Z7psplgywXFrg740f+
KwZQ1zoTJDf5NaHvvXXI4OIsIfJOrkWy9YVRFsWjypAJxV/PvDxxggOV594Jd5YDCPcoq457jTbX
zRrcdnHSLH3yTZ9c5OYe4MmQcSoMU1zJP8VYho20hi8vwMVJ+xBitsyFEChI5RPCSMuHJMzvKrN6
HLty5WxYoIRADKVmJbPOYU7Mr8KiF4vG9YLijCaUVyDEqeySg/Id+TPjtj76t7x/kpf+Z/So/YtV
CRxMAUjOHfyFclh3lt43npWfyxbFkV2ErUG8tiSX5snUFB7JlOUQtpltLsoc9UCFOz+bMndRRAMk
sdqVZP/vsfa5igP/FKAsSHRN4p01zeSHW1CWO1dt6i4/+yfkeO+K14aGjhNs6b3f467RbqW9+iTt
s1N1Kp7kk37wt/FeWkPFL+W1H3/FtFU+/IqAHR4XpM9n3IDNG/8pPAeHdCd9Fx78N5kG9bu1Dw/j
c/BYHZIV16GF0GR8Ksc+A2F9ES4Ck1Biu5YB60JWygYIk7OSDJA9VYpRH12LTZrLCZm1trm8R/6q
ns+G/lPk2SWtSqlmoe3bnI2quZWi6tnKDPBAeGbW2RG07SnNvdzuhuTYR1TLDRrtjp6Ym7Lssq2k
uTitirWGPm8VIsSIrFgRqw9+LOqO4kJeqWodN63imcnFlmd8BqhSOm6V/zAqHSpNLG5MPfdsDOx+
pGL9UisGpbt2WDOyWPDFxd1IN3h8gYRlw8ySnXb0zcAzqS+L+wmRjSzgb+TYDubZf+/azSRso+27
U/cL1MImeNHfml/US1/WclZ5cZ4//IzZaIdRDPMedWuyZi6SAGXM2+EWjP+m3ylcLBsZAOfO30SO
asu74mT9CUtHbxxQPptGthtgjcd4lcq5dOt8GpxZEhXllQlAil9VbvqNtAFTch4rKqjVZkKUFo9W
ZwtPl9edtXDvSFQQKRsBKJ2qfJ83GwpqjWUmWn3Wm6Z2XIH3o5kibRdZqW6rjfartdLbsemPcaC/
G1nUAzcZZFgBPY8aXNnVDPxArtKV1OLkWW88zc4z86fSSaJd0zq320o6AYM8JXVW7CIfWVLcq61j
NIw/3DG5ivWxssNIPI4GFHux4TFO6wZkNBhBQD4gXOV6p4LrU2vpWWiqu6rqv3U5W9+P/vSD+G2w
kHpLTAyjhXL0bAUtdGwM9A3ScdLRMLR3LSt/Siwump1vPQqBrtJYNlS3wk7yZN8P/mNZRI3dC0WO
pUoIcAmMXSiNip0OQsDmKESnxPHRllPjtfSGO0EtgTaCyBhqj/pPQS3Y80f1XgzaHMqhR9EX7ybk
4ZJkn/vFSRhUD+Xd2rtS/FLcJELundVGmqA0g0ZPfPyZA8PahDo3fGMiRgs12incjiQgNl4Fqn52
7vrFJhoVbjS3SjdF6d3Fnbi/vBYWaAvUYCbun4b2E4/n2R1DXTTpjaklUm2rbxP/VriNHPAcm+FJ
XiUhLWQFBKPJRPEa3P1fJs6HU34oNVnsVYmGsGhtrLJmyO9wlLz8SUurG1NZnsYUyhGrnn1R7ElG
j0VUcxZz86gVzUuoRO+B5O9o+qgrt+diLLhc4KO5npFY/LyTIinyraHjBE8EYxeF3zLvuuFYbgpl
5a5Q+UPzqwLU938CTYfbh5Grel1MM49AgAodEz3aylspgSzNzccIszS7LIvaRa4SRol0sNJjmhzK
5h9b7sENgPpmGuRMlP1mIRqqxkPcG6w1C8n/Nrhtu+davxWsfzVa/w00T+UreRiLSOXGSZVmVxWu
E3jNygN7cbi41VhgVKfpk3yekGgQhqjyp1Yi+BUrAJCjHpNw7aT+OusyyZmpgU9ky8yJHIkc6kYe
0CMZJBnIRSndu3151ar6laXmb0NeXIWldp8K2ffLWwjI0+XIcypHl3nIhuZJfbb8/lqzWvnQl8Zv
GSB7rmFJJDTqjRH6V5T/roOYExvJ6PtozFLbGJsIkVw44X2IQZs8JN3RH3PR1j3tlyp345XS9Lfp
oN2WVNl2aeye2yYzbFVr92wkZEur8c6ttPg6Ia2GL/Ckes07mKwYuC7Ro+YY+TAVk3J4V1XpOkXv
yDEFs7DBaKJBavQAqXqAfnL8qA0Jkq5++ttC6dQ2craNKg5oVGvZH9z3XvyudreeOPzWhhysRhVc
J2FLW7qSmFJTfaX09m754k3l6pBhq+Spr4c9DeM9EM5z0Lm3Yd8fe3M86pkILVBAsDg2nk3Vf49z
8amuDH3becNzG/WPpZxei+GEFo6Ge0FAU8H3M7to1AOYWXqL3Z05ZK9S5e49I74PFPEH4kSjo3d1
QboX7ELJuGkF5RQlGIGp6T4clYdYAmSbdeG3FicA8lPrHXLBoe181QFV1W5jwUe21hTOaOs/uUn2
u8WywJaV9MWQhecO6vE2Hs1rrUZEd8y3Whhv9czXuALBGTZBeheM7ksv1whLdw/wl/Z+kl/Vsnzl
plpjux782MIHCyMqUbW1BhCESVFDpC2U+2QEEuM13nOdNnuxC7dRLqNfi2AkIAl5J8AJAr/ebes8
qMDFk2F1yo8hLXdhqI2OIY/HOsjfIiCzSuP/bvE+Nhua9Y1u/FZ8KJqyvC9kpXSswX82c0ucpH4H
u/EMUOiVfF9r8avcd099bJ5Fi9+ExP6NUI8bVL19hzaqbLtFf1Cz6JCp6PwKrnkv59GjYXk/UkN/
ypvsJTfM97CISQl168ofYYAGJfK2AkovmQiwuzV6QD/FH6zgwN9qj1WTazd1A6xcLcw3OY5+1sKI
87PmoejuUo/NEa/Npd7i0h9+W2b+BKP7JrFQ/u3co4LjugM68Ymr/z1To++WGODqXOxVNf6dZZHk
IDS/HzLzNh608rZLG2TP4+a1rOMbP1D2maaeFJTvIQG4gZ0a4p9asa4AQ/+iroUkSVaFR6Esd2mg
urTJfM/pkIrWmmFv9ONVFoCozBJH7Yu3bOgelSbPN1KI+nMbCf1GM3F+VoxnP8vfcrn5bciAwLVu
b0rDU+SqopNaUoIKtPG9KMNfvhWAHC6+qYpwbSrjk5L2CCpL7pFDAUafcN0O7b6Sqx++O4aOKkba
LtKL3wFPJUfKrBqtRv25tcIQJg2C+iW/fVPIaKBjqa3sShA+m8YXX3AiT/ee29VOZSJkTsVhOLny
EB+NSPzJYVNizKTpMIHyF0jR4Ub11HhTqYDwcrwR7Dq2flw+NBdyAQ5r468BGcWceVYtWIPVijpH
ZtocVfqibnlnyg9CuAZiWbh5oI6TQJGyofA1N1yPBi1FNT/gHVO869kETaZg3a6hLKb7a5ZwyIjp
wsWGqQ4zfPoVHxIOtJ7bWqjo8YbWq6F9cwWeJN5D275lHEuXB26pwySDPRP/8hVBWsxiFdCVEjWh
EA/v+iQdhO27tpe25c0ah3Who0xz+EOgaQo/fFQNJSPG1Z1Ap+ghE7fJMdpPua5Yb4en0hmu10jV
S3MFSt2aeIrKVyyQ1sRZLwpuScJbO7KA1Hgp2lLsr4zg0m2toT1EL4Es4QskJm5Q5Nc8i3LvSCkq
CV60rFrJd5ZWN+mOTq/Cmoj6s9zNarpUG7uWhgKHW6ptJWSN5NQOen13eTWsBPq7WD7MkQkmNcri
rjxrHcQc6afMyWEVfyiFbS4HWlrhzAvPHk4WfQH2JpWa1ZeUrgW/pHSSPGSDyrMOZVr+S3cIjxQr
EZdWg26qtPYploPYmI0h1shhXHZxCeRavqqy6mSg3yTV4soIKktDaFD7Z6oUuppzaI2SVGarjD2d
DFN4Dxtd2Y2ZRzlBqJ7jsHwfvPG1kIKjF2f3nWx+lxX3WCvCWysNRx1dwg7rW2ymUMI0/P0g8VRv
Xs2m3o2BtMsS7yb2vI2M/YMJmtkWy/w0it1NGZV7Txq2vqu8YwYib0JZxwVB98OdMugHJczGc49g
4Erxbmnl0xqiz0F+Q49/NqRKHQlyU7BaZMBgQQRK1w9W3nhLJRoeqwhnWBri4l960KFhJXUf0hjo
jumVtqvvlOv2oF8Vm3oLM+ihfJZeLq/MxXOKRtRUW0ajRJxrdSiyXLpCTvtG3Zt7GEO79vDeO/12
2KTH9T7E4hhS/p0kKRWk9mfloK72wETVenG21G3TqHbmjitDuBBBRYsZ/Co8q4l0//ncldoSFrhK
Cy9Rj0Vwm67O0V/Nltl19SnCrLjnaQpguJAI4VW7SR66feY5WcN9byNNKUeb8XuAE/EB5b6dsAfK
sPcamxfLo2vYcAChgsCFeEneLs/jwn7/9KNmtb1MNOIxT6fPFqG5qtbegsQLf2jlWFlqgtAjMEVp
QmN9VQ53kRiAdMd+9/PxquyG0E6yp254rYsIu5GJ8fJQQksYm4ceMYAM8feOfD82rwG5O27u//NG
6qefM62GDye40qsZlzx7cvRPob+TpEPUrxQrlhbUxy+eZQwkdPQ3u5oNAjfLhAli5CsRpoNjvqA+
RpjO2A8fIZVW0kkWEfg/N/oAhSz33uMoex9i6zQoMPO00u6btZbPgjwQakiqZZJ2kTDIc5yZPwSl
FKDzBKiW59G5vqueR3dTXxtb79Q7wr7cZ7iqfC9MezU7mnbh/JPx7J5wX/D1v+CxVG3EZjrxStKw
+graKjzNLbCzK/S21M1atIXxndAr+lQNBCj5pRbU5BaUCLk4Z2nyo095UPh/ZDy6VOAKfmXy4C22
EmSkyztyYd0gLILkkwUq82vXDnkRUVfSvDjH3bjLTZ6tsbeyGxc2/acQs0pdYkLPTBE8ODfeTa7/
9JuTsoYeWdrwlGunCwntLPWLwYLH2zlDVZ6u57G+8qEg3UFdugtuKkRuhpN86h7l2qZzsKYovgD5
tj4Fnu0KowzjdAScSALtn8VvxiHobS3fCg7EsG1zxWNMve5AZK/cHwup2qew079/2IyCqNWilkUs
Fu1FLulSVXcKmmuUxrts3P+LJfJhbGfzlxbQq2M1LBC68Y5mApsLuu7lEEtLBBNkcI86EMsvL0VM
+zLBC2laWzi6u1p4tGA5K+I/d1vnQQUIhGqrDm58/qySVBcNhUwtzrkaHlCgQx5iVdbv65HBPppI
NySa9E9n53BVgncEBl+cu9I9BUN53YXQMhG8q80czYXXy+O2tHslNG1QbzM0sCCz+1RsNQwvB7bW
JKlX969l9nw5wELirKHvSNcAvCGZ+iybhDknd37qFeeKWkQKnzoVeB6Oku0Lv/9FpAnOAtwI4PYc
YysUuiiIpZCToqMu7T65xjdLv42DYGWpLfV3NNKu6dELSlyfLwKjqPKw9UacDPfJbbePH60H8azc
K0dzJx5UayXcwsoGOawrf9cDMpmz9WB1UhaXjQqYQPRPVjjIjqCINFLzFeT7wkSBrefyIBVGE2fO
zBBTEFz+MObw1p5T8yh6WIyJpwjOy+Vp+vI9iHnxLRYa6qCH+aDPB4/Iy9DS4yQ7+1gj27UIvSZF
+6Ubq8d/HgjRVtgWKIiZ8ryoQ7UrGWX4CWdf/T1Yp25SEjZ+Xo7xd64/XfCk+PBmcAVFHZbi0Wx5
pzntHTVK0rNx11NOB+uR3RqZjdDDD+jku2RbOPD3T7l87/6wkyf93aUFHW3WXxxfVyW/RJuYEfIE
7me9fB5XXQtTv1aVGNAJEjSH6KhfAWNvNpPwr+uMK+iShVmkjDWRPzgJ4WvOoqm5njVWU1KzH7Lr
IKz2aqVsPElcASOthZmOrw+3VF1nXeNWVXJW0vKY99xWVXLAkX6li7YU5i+vhNN9OgWnf/8QBmZv
kgxuFZ8VSPV2LeeuExve9yxEDejygvmyy1DHVFW4bJLCLtDmz7ZORmWCbCo6Qz9wIrXBy4nGRUXx
FMWey6EWPkpXUaIF54mt65d3fKD4nYEkYHSOtW/t1IOwHiPX2/5/BVFm3M1+wBYvLcWIJuodogdK
/4oo/eUQi0OGSpYOloiRm6soZkqbYbY6ROdG/Fn01rZT3szkFQbVSpayFmf69w+LwCuFRPQDPmXs
U6eRQ0dsXgQeCr62cjCtBZqdgHoeSaAD+CBB+iZNOBjlW93ci9bV5XFbmn9d5rWMsSljN7+mktJU
i0TVw3OR/ZGg0UrNqURM4nKQhW8xJDhnkz0dV/zcb4E6t+dmaAyeY5qAev7sFZ7t+3hXqsLKSluO
hJcWbw2d5vBs1GiA02N0LYAlorGhObLvq4z+RWOL4hoZazEUeBAebIYCI3IWqkoST/EUMwTuoL3q
Uo1Iz2h+T7Pu0VBXKYhrwWbJcRulaWdpbognk/nDtYQ/aRZsLFd9FA2s6S/P1sKSoLLH2xB8JYmy
OTu1oy5yR7nTwrPitWeouxSmVO22zqv3y3G+Pmom2U4ZKiv4X20Skfu8l+pQDCI9LcJzFIw6Dq5S
sxGi4HvYaXTh4oOGt6uNMuS9qJp3daI7SDV3jhcZ0UZWqj9oQOTbNIpWVtDS1yMjSuKO3wRzO/37
hw1uiEh/KWkXnvOoehJE9+DV9c++RTDk8tcvxyE1NCUKxvq8Vixj+kllrg5RNs/eG3TbqhjlEi1v
Vy7HL7k7g8wk/ifO7HLsBzPWNb9kNvtql5bqvk/Tl3/xKfpkUP8XZDIXhdS6NPJSMwnPQvgzl99V
N0ZiZC0jXNoB+ocgsx2QKJMIpJ/zHSpKyLgv+4lKL/Uuy9YevV/bYtOQMflAf6mcMjefl4AkSFmo
DlF4jnM6nRJSer1kiE7VJqgv0hPGShlPYT3odOp9QrMZ21W2wuKs8SDidKHnoc8ZpnKJ/hA6eOG5
CYMDewcH4/bb5VlbCkEXk3cdS13jfz9/ZTwKXpYOcXA2yz8KiJFgWNvfX+pajOPHCPLnCIHMszEq
iRCiZnOYMJ7uTrdsxUk2wsZ1Ln/O4mkyFWFRiTQUA5+3z9H61hOKqJbD8+ga+7Cq7obsUR6OiIsh
MYsqpdy8a665LdT2FFK1xCoupYmSbaJB2hml9c+TRePjr5l9e6Z4FuQ0FDor78ZK7gftvbOeLn/x
wgmCRQ3sBR5kf5O3zx8s1AHCq7Xrn/U2dhoMDiWQIO6qxud0j31+vEgQJTAQMJAHZmPMdkMrjEKL
Rtl09fib2i0Psojcfw1iUxc3frxyXC1F41KlxMbzBGuh2fFbe0UfNvLAWRKbdoOSXjm88YrYSMEP
Vbu/PIBfdwApDw8TCDQglhD7+DyAhobLoYIO51mmY9ecs2atSjMNzWzoOEZARAJxV2kqzW7SOrK0
LAWhddZoEuAnof5EK1WHRBWhTD2K5p3Mmwi1uvfU8P6xRSCGGTJYBYMqL7n9HMJWauYgAMAktoXk
hqGhcajGuzTM3i4P4tdVSBzwixQFaIRQ//88iDQaU0vowvBsac2haKMbP/f3pew+Xw7zlTQ4fQ/9
fB6ucAZIGD7HgaiAAYVHHLRHHxvoO5t87K4FF3fKMbrR+2Kbq95GGs07RS6uM8N8Ztf7SPGJ/TbR
LAqk+TjuwijhiWCqu6iNVo67pYGgasHTkDK3SXHp8w8EhRMEfusGZyW2BkfAMr0POhxxizUBh69d
SoYCwAGdURYWoiqzoYgRRu0y0D5A19Or/Awn/dAfik2/7V9j2pRr9i9fmSpTPAoXGHUCQ2A9ff6y
Tg9zVY6D8Jy4g2nLOpqrgUFCBBjnJYrioxtqeMibRuT4Zn6rVBokKl/ahE0a2b4Z0R3Tf7tl/VMO
45NWWm8jClDgpbwfEtYDTpDJESpblbrpudYPl5fN4qQgo0xHnv+htfP5pweRl7kUZYKzhCYRxvGC
pKIGtVLfofDKn5lvdBWDnOkhoE8S4J/DiGWUi5k4cNMNQmZj0H6vK164MxpQdrUnnIWhpWJexttC
rO8zC6TyWKL102bFgwc8DTXp7AD1BRCdFbx4eeNtAhBAljq80jICYhVu8F+E5ayiAlpZ+XNWoudZ
qPTDutJpEEoRfKWz89F4C8fuJhfNHEW9JrWTPrh1x/xBCgGCFnGxceFpoJlZ8rfgEdtFiCUKzIHX
oDdGJ5Qw7TUqEFyWGXxHnipFkTN/BPp53QX6IfbV66RNt6lqbjIhQWCyEjPHas0NYU5RHyWk7P2R
3/TSG+1TLreHpuBZ1BbCD7+WfikS7Wcvkm7ASKKGq5RbrzwYZXftBsMPlITfuhRJWM7RBzEadszl
z7L1gJa13rHVq2NZUrFVxPq99aTGMTLpKR6lK7D6NgZqTpZ0e1kernl6PXnI5rrj8EeGveh0xtRt
arPbRtXHn42PDwxCBLGrosI6MS0kz0Pes8ycspDOfT7+9mjHbQ09P4Es2lmjcNYD9wmlputMgJxg
jjSwUAz8U3XWCT7HoUxafJdK7Jes3kf7Tr2K4Q25ZU/qIZk0wGXlBhzFzeBKpPr698hV4k2uyH9a
rRdwiNS/xTp9/7oobiujfozqamsYbml7xvjSDD3IACxYnUgQJ92k6FUvwmtRj6vXXHYHxwJ8dC1W
8jer4MmJIrCyjQAkrTxVFuqXEnmiLHPAT4S1eQpQW4kRBxXZqBLo/SkvZH0TF5hQmbV7EktZcZQ0
3ukRQsdyp7/L3GyPsVFd42SaOzXpVRQmvq26I/3M9gjY/cZXqqMuJTtvtO7HMN/lunLbdW3rDIGC
fq2ZrvEFFq56vgDNM44vg8r/7MhUekFWUZhFMF0OdqpV7JRwrTy4dEx+ijG9YD68HOPAG1UedRyT
g/rmicF7ZHby1myrCAVj/XHI8uRXRU/AyXxBc4BNqsd8BP+MjrTotKmfgtLozKMUR8V2UkP4znlc
nUJFjY7SUEOaEYPATtxePze9b964lvf6jw9Lji8ZwMj/6XR9/oBR6PxMqjnn/RxB9FutPnXqSplu
cR4+hJj+/cMYqaIX+aHhhec+lAdU6WNYxdm/muwPQWaTXfQd0GREIs4cY7aSoorFjr48VF+xSZyP
H8dqNtmNymnYtn4IXGDcNa/YZF0b0HesvbpTtizszRp3+K9N8eyO+RRxlmjJAL3ImImIV8ZwRKry
NtoGCMxvomN2YzwoP/FZ2Uab5ntd2NkO/q20XScSLbyyPn/37BmOcIwXAFanXrjtd/ETmIVN5qhX
0el/PZTibXe9hlj4+vL/HHJ2udZRa6JnzrJsW+qT/m3PHT6Wv4w1lsxSivlxhOdCeZGsNHJdT3N6
VKmE/+gtGyOzDeKb1/KLiVroI9ATmHoIEtvr1jIrW2OOBiurKC2ahlWrJ/E58zAzC+r95VW7NJL0
fBC+oLA39XM/7z6vjj23dQf/3GvRSUBRXwquQoDhWRqtRFrIuzhnkfya4CxYfs23oFW4QlESqc7u
muHFKt7zYuW0Wsi5CEGJktuTJuvflfrhKBkEQWwQOfLPXa+cdC/+WbrRTTSqf4Q6v3O16L5w85UH
40L77G8THIsoXsTTEH4ewNhyI1kNRx+1GuHJ11RksMrM3zRSvR8l6apDgnqbSa2CnrcIED0orw2x
RZg4CVY6a0szSXcZbi+wVl6usz1hmpnhC0njn1UMp20jTs74zX8fR+kaqfCVWItzCbYZYTro9uac
a0cCFUid3zOX9T4AyVqf6rVX/9LaN+DYTbgaTtV5u7dUCyVNktwnTU9MMubxlya6/7yyyztggu7T
7mXFfAF3dmUlGC4FIuqxm7KG/Br9KJpgBYQ37aHPx/QUhbqXDNqYBsRsj9V60HpBQuGnrBTKMXms
c2RY3xnEu2FM4Kbmxu/Lu1pSpmLSl5g6LQiK9gBb5q5+RuL1tWq14XmA3mL3hXZbBPkvM3F/mVZz
LXr9/dChc4vhx5/e8F/yMX6sE+XAPypOHSYPJrnHoIZgiLXnTFG34ch/ejC0X35NvteUEEbRwH1s
NQ5B6LuY/iS/9bSyrvNAyZ1c90+uHj3U/qBu4q6oNtgLaLag6GTzMWTlSUbEKQTVdPrIuPa7UDvK
ydA+5JOVhl+iNppFKnp27kgV8lclQXErg/MYwBoW3TGm7u8dPd4zdu1q2TZIvZ+un8Ifxg6DFLR7
yjL+n9TKM4fSrW/7qI5vqc7eyGV1ztxGc+q8uSlVYVf75U2dpK+91D700QiEytTvcgM59SbvN22b
YughiDm5Wc67rfNP2ExuvQIV9Ngx9daAoQXhEE5jOnkMJBsRwdGrtlTPcpWi1JaPj3lqRQ6vntAB
JXYoxOhK1Kq7IkXpaDDD09gIGLYi8VpWvW8blrHPKc5vmhpWEaSo6xzZe1WqdCdMm7uuMO+YiGKf
BEm9ySrkd4RW+qbwl7fQj/bwwCF6S6+5OPiOULW3ci0fYCTc+zJIkw6odOcajLt50gV8trygf8ua
nGw88B7FunvIgxF5dAo4djWMKIYq+mvkuohwwXhaeUF8PULYFB8W6CxrsLzCtaiBhWfSYkcLXjLd
g5EROZc3wtdThChgOIGmTAi9eUfOazpB86OYjpzWHvo2uUmV6NvlEF8vHULQFOKdz7UGCODzBVBp
Y9CIHbmIITQIxasw7F2Uwt0m+OPmWWCP+Xgqw+3loF8Pe3ygsNVToYtTh1Vmt445uGxKL6X0pXNC
esqROtxRx7WjqtIfl0Mt5EDEAuYlIX0CZXxef2VzgofTGMPO0ffaXbeVnXTnP0568Eeq+Njn2J5s
G3/MNw07+e+Xoy9N4Mfg00B8uNJzM+rENiM4qu9OGviO2qyUl5cWooI/GyrBKgjOeclXR+HMG1wh
OAfowffWfcobPPfWHsyLUQD7oMXGncmb+fN3GL6RpIJkBufEzG6F2HqKYOLactHs/8V4/TfOXPVw
yBRI77UxNVigGvpITUX5ytpbnBLEN6fqPzyx+cMZd3o9bnB7ORfmj0L+FnYrfZLFv09KiigGJu44
R34eqh7lwkLBPRJoQHDk5LnCHWFzeZQWZ+NDiOknfFhVaql5qUxmfc7rfmc20PjFcou92soZN239
+SUMdJwGiYmgIXCvz2FaLbVSSaHY73Y+4i5BsW0T8dGg8SW5Ds3qlblf/qr/hpt9lcdDLIwqmueD
5TpiAXs6/Dm5Ilweu8WPmuTMoGmBqpk31QwZp4EhrKibKA2sm1oznbrM3rzA/53Xg4jT1JqEwEKO
zQn0IeSU7HyYrkjIxTKpaIxXmNFiVeR4W+sh3xZXPe680tW/+T46hiRsFLfmwNNWSkjVJI5WjaZ1
TyWiyDWqhbi4aMXd2K41KZeH8z/htBkQqhGiXsLxm+vDF7aowm8i/GzSUXbc8XosVx5Iiytk6ob+
77fNHytVSmJWdQSTlfDN0jvqkbxMzLx9ujyGa3FmE9Y2rlzBgQzPaYTsJijNRqImS359OczS1Ts1
O0D1cKLy+JmtC1lFKt/icmi6YNOPfWFnnYY7jP9QuMZV404lxlJYa+EtL8cPYWd3kuyFbOypjzbx
QqblCPI+2qOGvM929FrX1JIW4/1d/cBFKVfO+1wN0tJClkrBuaa5U5/z1MZ3EDk8yUFTQTwoL5dH
9SulYUKlThv8/+LNvk8kTwIQrQbnwUVRthjkSR2RXHK0bqwsxeIw2hvAjxwgfK9lOFx5RvJahHgO
qvJvKTNehkH6jXBB9C8ObZVe3/QeVDXas7PZRmNeK3Q6KrL3lLVXpXevtr8vf/rSuv0YYrZutYHi
hdeOXG3iz7FHzSjqHGVtc0zH8PxWQNSSiwGcE9Fmq5Y8oDZMrwvOHa6GQ0FZaU1Cd/EzDDA+4KQ1
GrGzZCMf9TG1PEYqku/L+N4a7uLs4fJI/QWczr8C0CsJE0hBAAez2dBzLQzzOKLjKCN5Vms9qh70
ikzJb209gE8ryOOmHnjF8LDb8yuDXW51m0geX1SxORpiI29DV/0j45cgCOYVppSnXCjvvDy5LwKh
WjkqFhc1/QpySUr9AMtmd7GbjgIuOgLlkb13KIqd8VbdTNlrs8lvuZzHm7K3rTMsxO3KQC0d8JA+
ppGCrc2e+rxsxbhWy9ig3FOlYXEYzPKqas2tVJpXiWkezV59i7T+jL3TYAu9d5AiTKpdOEPpCNsU
WylczuKTFInXRaOHtinVPYTgqHH8Rr+H7sELtFCGLU/WeucnouSASdY2eu1WV1kTrLQ1l54d+PGg
tIOXBqWM2aSPRt2VMZZkONDmINNc+U8Y4s6UR/de5n+/PHBLixiUCaEksBKUtT6PW50PZV/VTXBG
4ewaSYI7LawpSaQr7Yfpz8zXMcwtCb9a3CNZ0Z/DVJmFD18lBmcRB1k7SnyMtyL3SofpdbDQgREo
59mhjq9UHKwQppe+kFcV1S0+EVLVbDTRDalLvWv5wv8h7buWI8exbX9lot85l96cODMPTKZXGnnz
wiiZAh0MCRqAX38XqZ6ukrqidM+59cAAmZKySAIb26y9lp+uCg1KHM8qb9VQf0Ug8avXBlpOgMLw
D1X7T49yhBg0un6RQIEeSxcLzZ4yI3rJifXs9OUXhuFXezKsDggxkImdsr0fn6fXooRq+JjuY2/u
IdtxNVZiWNTeuOpFBy1RKKz6oHv//Vz55Q3ChkDTBvScfwtJRs8pulIC92Q0UPUGt0NLwGZXVpDu
zOL/xVdNJPbwf6ec76flDLkuO1Nwo84SebVGg2AP6ndSQ13Y+WJm/mqfABktbCsQxYi2Pr01t5RW
62tMjxAMexZoL/3gKxT2F1/xubzhRYat5NDmZ+Jh4oXWbjDqL5p3fznJf9zF530iZbQae1siIA22
UXWRq4fe+iJD8dVdfNq162JSIExxFx7IB8fOv3JEs/39W//l9vHTy/gMeIncMS0hOA4oTxePq5wl
LCmSdAs2nQBADBCzgj1iiS6u9vjVO/rl3J5SL1D4AIPe5xQWSNpMBt1mfLOAwq+T0SQTwwE+8dog
ovlidv9qswJY5a8vm1b3T5EWtA+92nNrvK10RLJQPbph40+EHFVCVHbZNEH9xTf++vag4Q2ENQKu
zw+2K2sdjoD/nIFrIANoTLzSvmV2eAm0zBdf9cupCPv3n6+a5tFPNzd0DFg3CLieFSvQAaCSHFCU
LGOb38+VX31NCEErD6YIHaWfLSBIa/EeewcWwhNXvoJYWK70Rab9u99/zy8sLShT4FSjcxHl+c/N
RzZ0f1NmBdk5oCCtHG9JBGhBi0bJHhSqzRgraib/f984vcufHiANobdEpIeyDwDXRlWio8pZ2EoD
42IkYyDgmJhfGMFfPMwJQzi5G1Pz02dMfChzIQONShNy+ZBduQIxcEzd6gvv8BeT8MO3fJoZCFg8
TlJ8S2G4C1/zGMK6SUfOYfj4+yf4y9vBroimJPAKwC38+ATTUJGC5BLVwt5PsrpcU6mXnH4lOfDL
+wG/EloMp9z3Z88C7MR5MNUTztBD3AaiudES4RmkOjOUNf7nqwrotqnDarqrv7ULDbkD5p6A4paY
QAjYr2jQLiuY+v/5k0NbBIA6ExeW/ZnkUaYdCGbGMjs7hv1tGAiYoUOoIA/l/8JKoP/CQS13ltz6
nA9ONYcuJETlzwSyzQXKW30xrDL9Vd7nF3ARG98ztS+ggDwVUj9OBY8WnWU3eQbYRLcck+HYlosU
cHhvLbcgUjMWbPEVbPMX1h394UCGI2sKbrTPTadN3WRKd5oAk3hU8oa4oCuwdqwv44h9+/3rmtOA
n/xqpG8dEB9hP/l7WQRtir2rkAU4pwckSZZkl26CtZ2IRf4fNOr/eVH/Rd74+f2vyn//N85fONz+
nGTtp9N/H/KXhkv+vf3v6df++rGPv/Tvk3hj123z9tYevonPP/nhF/H3//z+5Fv77cPJkrXYGC67
t0ZfvUnA/OYvwf90+sn/1w//8Tb/lRst3v71xwvvWDv9NZJz9sefH21f//UHopKfHvv09//88PiN
4ve27JWzN5nj3bz/ub9+5+2bbPHrrvXP+QWgPAU2GsDN//jH8DZ9Enn/tE1UowEEnxYUHNk//sF4
02b/+sP7J1DbWGKQMwNIHL2m+CXJu+kjwzL/Gc0FJ/wtQCyQ/v3jPzf/4TX9eG3/YB09c/CiSvx3
PqEIA6DKUNiHbfeQ5rcQCn1ycVnfWqJrkYPnKAeuTY0SphkW4YErqJe/jyiC81RCp7iwS3Z2Advb
tcN4NZ/RZnQ2FZSfE8NNw6SoI8igu6U+Zx4ORqT8PWpXx8gzWBqPFpJUtpcQW+ursst6cEJbzQMq
Q88F/uqrWdqLSIaQmTVIlCgi61d0Kn93rNa7t9LyWUJWsGS6v3RKYqyMrlH73szHfRr00QrK8urS
JqW5MAvhP3gku6uCtlxqHx1qgO6Zal8B3ZiABcLaa4da18AwXZXjoJ9Kd6AJMSwwdA2+eQ0B8ytP
j3mctmGfroSo7pkzgI29LcjKM/vmMoRtv5yvCW5/h0do7sG9ecxcM7vWDs+uiVWhhOUQ9CYxSMAv
Afp31qx0s8M8An92/j76ce19BOomZLtb0FuBjRJ4+Eg/seKlgDzagzcqvpkvS5tcjKyI/B2RCjxf
bnUwuGGuyTTS4Bh4H83XkKiwwMjbRReVd46KvryWTkdvmtTqY9LXZD+fSmo2q7x1QaQfsQVYvfs7
lusyBoMBeZpHxuAbjz+NSnUXtI+5PcgTmQ5OWslTWxvDwoQ+8HK+VoX8iy3ICj+6XNN8hfIrMnZQ
L4P2nPO5FGo2eTPn7lZR7uYbajUr5afkcSxDZ9k4yo87QZw9acVtaUq9p4rKSxMg78SniidNZ8j9
UNty304jMUKfG08yWMwfAOGqI0jW68Tswr5Y9JI+UxCdPogb6rr6gSgIP5s9Tde5VxoHZKC7BE/I
ehwaf1ODzA7iRSS9zIHriGUk86u0swV0m6MrUvb2dsQGuss8+udovqama8V0jSiLItvptolfgxWM
h7WXgJa9ude0vR+8Mn0yoIm97VRavgjmAVPYkOGgOqoPaWVDnGf06cvVp4/NHiK2Hadd3AjhbVga
SmDLcnLEm6rBNzsON5XlTmqJdfNcc2edIYYz3Eo/doG3VmPkfvMLN41DoISuqFn2K1kpb9NxiEc7
hrxCZ2iXMJrJ1Xw6H4QVrWWhd27V0yYuUY698MbWvgUTfq5GkRSkT7cC3MI7neVR4gbPbTC4QInB
bCy5dMVNWjw5kcj2Rp7ZZ6d4sYt8eMtd6w29C/ReKR+rOMwomkELb01QSYwH5I82EphdaGdiQY9W
m8V+1ItL1trV0pPOa9W5wQmwre99NegHkNqQCcyOiuAQbgfe91s9USuywem3hisxsnMnRq9cCChs
6137kfEAmGz+bFL0LGRjHp0VPK2NH1ZNPKroQKJRnvLp4FRCnoAFM3bT9flsvs7Flo1BlQS9gC0E
+RLZW1LdIO7XZ17T9mQYgCZV0G0P+sFbzv9PM4MSQI41sTS8atxASfsSNLjOve0KunVCZqL3C6ch
CRdpX7N105Ey7msxZEuzywH176Iinv9rRSTBoGV09qJoA3rUXqZAZcU9q1jYuqEvENdIhC7NmyZK
dZxPSqfDkAJW6Y7NxXyoRATFN4XmkJ82zD/3pJ/3oBkI9cNPwZJGiGYinQPUHIp9cI0+umHtGHLL
6g21GqhlbGgaljtKo2um5bB3M/97aMg1uNj915Tlz9bIzNuBQIBeDIPeSbmcDS4EkwAusbPTbIMr
WX8fx4GmmH7ssgE7ynUKuo/LMFKxDw7lawccXnZX+EcnN6skLLJyxTzZXMKe2VO2U53tvLHPYFmE
tqC5T0NqXUSC8iXXgJqCMwxcxgGLzIuq6/ap8rDDtJ3Nj1AgBp/Iq3B94/Q+riJn9fvnNdcOPjwv
MLHBrcNejTw6/guf6pVBNym1icZeg+BGxa4t7kuRymf0PbwPpivmAC2LAUqFx78+b3J5rxpfxYB6
I7BvuxJlAkbVYRx4CR7gVAVJ4UjAa6vhrR1q+tJb1a1dmPJWZ+quGeBPXlla3TRVjz3TbwCb86S7
/v3d/X02wB8HlfisoIVE4mfG0zYQsnRTx1vzNrDBM951ByJ1lThqzF/I0pkmq0AaIXEBFjtI6XaH
1JT1QsPZAEuy3RrOYbY3GeieXZ3pjS/8Ko0HN8B8YGF/wWptJgZxxNU8Yrqrr4wBa2keQfzl27vP
EDTdJL7BvAUdex/k28VbZlOVmJhxl06ld3CdgK3zBrptWFk8UF/sHdanV5UbGGduO7djJvIHZCaj
dY43uuxMO3/IB5AuV2X4FR5pTtN8mBYBEKeowgKpGaEj7G8YR0PnhWWV+dqbDS/LQACPpdPdWsLc
FyBaPAvP66CqI65r1dBT0+WA2jgD7AjNFnZldsvWG4ZD5pfqMI+aaGjjBoogO9U9aNNtbnqJuwrJ
g4G23jUt0DEBMiWoS5ES/Tdt9WCOI9+C7hwAG0mrC8ceDn2aJvJ9xmhnuc0CZa8dr3VuB9RAYQzl
tUpr8WgW2b5zZXYyCg/0N32nwEszdWIZRhDL2h1fpJtBdLKqFr5gfRIK3r7/3X4EXNCNypvBbcd4
ZKm9H7QXXXI7W7SezG/80stv6qB+6bLGBsPs6MmVB6nqFcx7t4YWibGcrahA309sFoN90fM8jMey
rLdBJNkKakLFpDcA+1BZ9jL10ZiEtE+7C2psErMDZaiwuSqAKs7KgN5kxPqqvzD8mLeAlUTTKqR7
XZBXgXEYgfFHK2n1FpjjFSnXuSXrC8q0ukC/vHofMVo0O+25yY9LAmU9dPwTuigJaQ48E+hSm97D
6JLvFZoKT376CmIqdvY6h2wGO9fxfBoVHUq7bg+eFh4cUkb8Qx83kYZ0+3SYr44ha9Y2MZGmaQN5
gmmO/PIEjgF5KiZv0PMvjVx4W0lEu9PgWUCj/jSk0Equ0HRkJQhbL6pROd844JBDNUavyO7mSF9V
+iYLcmcVYint6ogZx6gyjEVnGP5TTtwlmsmj1zHTr4E9Vd66YkwqFHj2ChN1LVl1Ranh78vp0Lhl
04DaBGzpIuNo4SorvUGobAGkoJvLPo3gyjeRer9mQuNbmPIbEyHBD4TZQ56WcgHqfX6djbVYWqjo
niBP5K5pDRA5aGLd3ah59IUFnBu3Pi5kxHXY012QM6Hw8NnFLWhEkIRu8rVld8bahh7XrQd169g1
Bwsc0D5qcbOLwa0mMdHhmsynxlgjCMO2vuStI85C3kD/p7msaae2wh4HkMsrL1g1HVyUXo24B4Vd
0Qj2XVinK01M81b4eaIn96gtHdCUAQXjinQ4RdwZEpVreVflAjEBUfrVtMlCy0xCaZ6Qnb2dN5IG
EtyH+YAi0wMb3W6FFEuX1F1QJ0Po6yOIs/Ux6FNhx9w0DwYFN5Tmujygey6OlPIGCFq3w4qNuo0t
M5hosJyoW1QMwnJ0fMlBuPLdKoezth36jdtkiPPKy++4EDkiLTFcArZA0UcGnimnIdEmKNv8i+Ty
nNX9+H4cQNUnHgp30p7/bGgRbxl2ilblNReWndR1I0+8sPi26IJvxUiwBKbDfL2QS0PdhWF0ZYDg
675ThGxV2LtJN7ltHMs8rqMmntdl3tNF7TvGfUTgqhNTlSsrIPppuj6K8JhHZbkLssY61iOxjkFp
m0da8yg2S9Ks5g/ma/OnYMW3D5W+avrR3AamuJGEhInrMrwIrxLHwFaT38d33mCnV7y2X5kVZs8A
TLC4UoN12RXWzcA0W9LU2vmVZtBOZX8ehpFtUhHYN6XuozWLxnA1+wSetR/crkyGRoGoeYoPoEJv
QJTcSFfzaeF6emtqlscZ67adl+fPous7wKELdqylLY5NCdFy2RH9xaKKPlaoJvPpgJdhzraAahJW
9KP5bLiC8edWsaasK4+QJMquo4Y4K9TSoWs3rw8w3zwR5gBUO8UQTSReOjTMTpZimCxFTYWzKJ3e
WSENisjXdQ/Yr4Zd6ubVwvAKksjU9qBYx+24kE1+GaJ6uE01NOtM+AlqGPl9GUG+wWRabPEAxD0C
/aehEebJA7tuokTnrvLcLK4iyOHGJSPtdj6dDxodZD2nPWoNVbvgaKtcinQEq+p00IgmDmseDvuw
LfNj1Vbe9WjVmJ3oHlgZYN6/GrAjr4OgttcEEle3TSvvUqVYbNgBPdX5KFb+2MF5wPS+t6sGsk0u
l0ffpvzYE8UnEedzw7i1nc/m64WDRn/WVt0abQf+2YdqOTwL7xqJB/cayjBPOeN0M3AdWSvp0IUs
rfGqrP1vcCnY0YqIcysc51s0wofOiPdgPmuWud+iZuiW9mioXVYH6iqCeN/vfcxPlPDTZIA4FRrh
QToP0r2/WVgb9DHoSWHV2hmhiRnJp7GPsjgqmuFYpFY53lUmOgGiCESRBq/H2FWuOLhGle3rdoAC
GVf1tYyUGY++dJZObakE3DAE1tlkQDE4MeSWyMHmUQ5pqtzm65TBt1kBXCKP+ZREYwarV8IUaiEt
P79owwJiPCNawcvRdu7bANS/DbzZnSqEc6/bYp9HX5RBgBXBjP9oxrDVYZcB+GFKSX9eEUEKAcWh
y+p15g562VvKu4aShn/hUv9JTWdFA46KillW7GYlxFTqFu3O6WDrzbx3dFqPiMPHYWVD3a0OK0T7
ZugOG88f1cHzjOEgm8lDxFSNVZiNyZgjs4a+kBG7CUbjdG1Oe7BW0z0sWHAccjSzOD07OyFvTjVI
GyAaxPWTU79AQfVhdhWRaTygKwXBXZ4S2MiGH12QISSFrMzFjzURRXxAR1GtFiYHXaWGJvsjqDrF
WooO1PGkE0kD2MKxoylxgJl1L2szOg5dD/yJpxoLIUKRxWMUHUK/RHNj2wRTpK9XIqjDI5sOmh1Y
aX8rJjATqEUvqqIGSGhO+ynIDG3ltDfQrigXTuiTlSm7bOlZlbV4X1G2Tt59dcfgHfT00oV0QAUJ
UaB0UTRQDahs5WJvAQdkCKuOVvIgLgfRZ4tscK1jVIaJlYXXhdT6BkKBJVTxuvGYFk2wGylc1sKF
T2ePICWbXZ3Z6fGUpMvfLyc0Wfx9KgHSiiwyejzAVTD3L/xUlSxsOaghhSYSmvu7VVrbZNWoAE+w
1+JqPjTt+N3oxnrBCPqlW8N8NcIUexth3cQ1QQ+FFziXI7ViQrId2QfIsB1FZ8L4YN0tx9T09rbs
25Vs229jnYljWXXbeizri9nrDBhIcLnR1ptWgKMmUDXLEt6C4UEN3Ni4AeKtLlT6oUPb+5/2vnHY
wqI1O6OGy87zyOYgEHRDaBcCuXXBa1AikIE4j/MI+CDnMavHlaua/sKbLKOytAEtsPxh9nqzqHUP
tQy3NhuaQ22G9i2FplNshCaseYWM4qiydJUWaHGbPixrmS8BP/IX0yVrMJ0V0361qhCVHQaWqQOx
/HOINn8IeBF2dHsw4qZIWSxVZUzEmoxeqNQN49Qh7kIFsr9pnJYd06C+mc/mgwkVGaNW16TyZcyo
la6NoeUJk7y6ZkNXx2HZOP7aQXJdjh6oAHykrXKaBglYVcr7mqsHgnzobnSMdDnm6hR1QfiAmJEm
XCt+0iGSir1N6gRB9HMeNvSA9KuJkBcjZkOkceCb3OmrzXuuKjNvzNEJz8GYGte6kSueExojsuFH
Zxzyi9wp09iBUtF9ykxrVRC4kfMpMhEbJF0OCGUBHTRSVBsgs/7FXDY/Fm6xN4AlBpyz4HBCYw8m
9adCtJsTwtuxQRaOdqCaRxH3AmYS3CptcHAMJzhY02EezdeUG6ElporlIJxbI/Uee+r0x3o6k73z
2HBwQ1RRsRkk8a/HAjCOsOnVGlly77pmltxHCsSlg1ub4M5pfUigIXeYjG0ILAbhBBK84bKA3gzg
TWDQ5JL8ZxRSvc+aPl8zKpbYobvHvsv1MmjGfA81vssRvUt77nkjphIU5aaQYTBTeZpHyH+OcRnS
S2am3VK01FsbvuT3yCI3sd2lGmBMJu7rClJ1bUZvex7Atama9di14UKnITkyV2QHOA8yGau237iO
NS5JSG/RW+s9T4OhDKPNmAp3jYTkSY4dmgtHIs6FGF9oWxkXpYmWPBOVg41feeaqmNyuyHyA5lb+
WFROtZEWBAsrKKOlyD6g3cnhsWPT4FV5HmrCXnij5qROVNA9ukjZemgGufCVcPbNENz2k5M3AYoB
6vPhiYkGpyKNNc/t+3R0t/kYqNvMLuodZFrJsnJU+IWn4X2aTaj8Y0sxAcUD5mWaTVM9+CfLSBrI
0wXU7nYOto32ujCs/tqUobf3csoXHXorg67xQFPSdkkxm/b5vDcARZSOf+wdHz9HumBpF0N4KmW5
aiwZ7qOywjbVE5mkKXvOeMZvmFJP2uLpmwbeXglTvYCIyo37JtRnUJYu8QKcTWuK/hp5ViBiipG+
SKi96Yw+mQWCR99jwAui+gI/AKQ8fmrc+r1MjNEhh7Qt4bmiS6JfGGZdrUVeOLeNnohkSsPaenhy
Q+NEm9n/yyChunIrx0zm00pUxqm+//1CnZ/cT+4LnqwforqKxC4I0OC9fHLovdER6CXr7V0IC4rO
TqipLuogr+7RTf8QcWK8yQglnMLunt4NXCnGBREBANKF9i9/jFzhXWZpfi9SEztrXTllEpp9Ba/5
e9g31c7LbHnqEAnHGVILy6IGwNfvUWAgg/nnKMM1kpllkpncLw+diugi83i+DEduPnkqRd8q8qlV
xusFqcP61PZVsLfcZtFijcQGoDdsMaIbKTW7BqU/Z+NnLvrnpwOgEC74dghqVE5EkqrQKO8N067i
VzfUZ+qirnl75UAJ+GD7xQGtLPKqMcEGRPMKPXvwG6w27feKZOIiAMkeSKGGfNHooLxE/Sfc2DbL
NhLQ3g1HciGZt5b5IPrqO+i5+y1CB46IjYpN6RfypNogXeDm7xqDk4sMZD2JEG23Mknfr3hbZgnx
WmMflOLOVHxY0kg6d7Q0NoPHasQhkGLwgzKKPYSJWJoIfwzUXqaOZlDZVVn0FQ7is0mfoCpoIpo4
Fb2J/DCc3JefFuGg/dHydG7tEARmp1L43aqKBPiEmqCdSHyc8sAd47aNjOpYwctfIB7WT5mAHkHR
dOZZl8MahRiOkgMUYTuHQ3DTaLOXtHmhJniAzNYKN5rm+tyPEd+xJnqymlafQUCkz7J1rc27P4KK
ORpT24uCU3ZP+haiG5HA4qHdoeygmArMeaVBo2kljd+8FpyDLFeIXa5afinBmRYjyjM2yAAM62kW
Kp9Hx1TAC+fauXY92lwpbgTHQAEhSWgkHksNyUDByLDtI7dIRI1mRzU1JgNNeO+2gq3qMf3OrMbD
LoR9wFRNtLHCWoLtJwSPpjboRjK3udRai8NYdacsk1s0N5i3IYT3dsg85O/++XRd65XXGO5LA+8M
bnT7ioTBUTptdB0GeJSyyVDbLh0bcp3wIOJBdFGCttBTniO5XiJifg4bNJBnJuTOXfAQlY45bEOj
R7MZuMn2bdOliw4A60MO0rjte3UdrcViC+OJ+AkNhEXMs5auTPOltSf7Wtv9K5e5+gKE539MJiAJ
G4HDAj4jmnIndjH/04TyUw9VZj9S8EZdvbTLmh9FRGtwmXVs3bWNtwKrx7Aoq/xaj1F9tnnt3fnD
hpWS3Hlea18Cv7xnvePd8YHaF50MkYSYTm20amwIRQ+4Icotl1F3P8DM+B5xvzNkfZze8B/R5TEs
ispEChM4mfVoamR60zTd1m3IkNqBY4pwAeR6z+htQZ6X2udmstd/nUlq2z/OVC0fe0LaMy2ktfF1
Aw6wqtQPjg3nsLTod+LQYa8oA0ikdfwLZMNH5C8yukVAUKPy2VD4/HDfPWWGCxEU/p1r1Dy2S189
e7TfWYXWX/hpc3T6w/zPrwD8uYC/2OgZBnDl08aaDszvegqBv4pHb0GbZYf5gLz0nyNkCFfoBtnk
zA/cTe/cktRC9rc0+6u+Qg13MGjxSsFuXMMnftJB2CcgVmgPwG6irIe8CTjxUw9WGfC23ij6Nlae
hjiA8sl+GGto61byomQ2T3w768AhB4feLdM77fTBUU5ngRfcoToSHEsOLF44eNC2yOArAocK2poa
oqNwyP2CJ7wurat6Oth2jxxA4ZorUoUjXaj8rkXR5hLZQ/OqbepiA6XlZiEZtGV+v59i4n4I4gCF
NNFOAvMIcl0w3aPG8NFKdiIEgoDU3qrhJxba432UpYtgXuYMm/FaS26sCx3ViWMQuYXCq7h3ovQx
C5Vz4lYGGx8mOqR04fkom4NfWi7nTBo1yTqFmshd7/nu9sf1rDVWumu2WQPQTR9WbEVsp9zlPRuS
wVbVVnrXuvPFdUf7/saBxxPnzBsuMhtEduUAu1dTWq/9CoG5T2p2gPYyYPplkJ65OYYH3ES5IP2Q
bpDJtZLMLap14wFgwbmP7IZqWgAmIQJLLb4w2gY5OSfvb0AbPLnP9mn+VgP5zEXBXXv7fuorL7Ys
CjepU1cBqMUgTFEFr427Bc6T7wcUiZN0mhlWHTbvB8Rv8oLWTh0XbRudM7sPF9yOYKyFuojqeidD
DV+udQMQRkDBZzMgCkuQt6s2gKjat06Y9kktoGNWVBr+Ylt6CYSiywUadlGGVnaZXzjefq5fDxTs
3IZCxmyc31nZL0Rup4cqT196OEu3fRWd007JLZXByzxn58//OisqN1z6fuqspU/sk/aRYe9Erp/A
8m0DDqTzkxxs+wTGyB6vOBAJCYUfDxJkRYOG0w3FwVWUCevRB2Rl5TamXA8kMB9VhixEh8ohUgKn
AZ7+3ietv0AfvniMUuxtGUg1jlr7zqYMAUpAGRjEdl796PVViSwtArL5Z3PLXeSeJldN4W+Nlutd
SkcUrqfYQdFqr2pBb0OPXsmx6he1Q8tHOdzN6WkeEXuVqqHcGKM5X6Yuy7eR6QxLPxTOpnYDscwR
RD1YPUcyCx7sEcCt+iYNrTW1Rf+FDxt83kc8gO+AeYAYB9BMgOB98mE70RqIBYt0RZkfQtka7aTT
fUhXk5U7kHTjW5V7XytzMS8kVnh/Xge3d7EU3OvXPjC00HwjznZOylEYe7DTZfdy3gDnTzs3b9Zu
JXfgmx4fVDis5yI6lhj0pysAzngj073fFWbcODp/kdxMwKPvflepecHdrn6qOyIXqsasqCLFktyD
m9nzHj2aMHPeUB0g9PDTmYIa9k6lWHnIZ1TFkiHBgg5Dxq/mEdAk/CpXuZWwweBXZBrlLcTjoEar
kjl5PI4ZJN1s7W3nCCLvWLRx0YS+UNLZZEiUnlHFjU6KWbsfiQ6KfoLUjMzLfsqEALfSx1LmDKLo
4Kz5wlrOnCI/7z8AJiDZBSqaiZXPtT5jlHsj7Dvd+qgn9IVKV0gu9hfEJ/KyFHqdZtXwwFw7Xwza
Sk9QAar3IORd1aI2wJEejfEU/167yKvEvC+jV0/sOinSNyzrLIaQSXFCqeRlIhtfaC+Nvom2X86x
3ZCrK2TV+UMnozaBaPmlzk11IoV+nl8qkGH3WeOCG9PrQRUSenzTuSEq0pNWceqPC/Cr001a0+hk
lXWzRo8qQmmuopORSyuI6eANMUfotdZUZQnNBDvwKj0CXlffwI2u9iNKIMlcmCoycuK5t9SAbB70
9MyRg7RjH8H0bj7NJDpKqrEylvOpArByN9YEoCKGog9MNOCRBpouyTDUF4abv7HJMKNvA5mRkYPa
FBEvDIK5rCMOIGabWcVR0FCu0TsPck6DGSsflbhNPdcdu8pDmboNlvMpTMAWGYrm2oBkM0OR59tf
A1bnzwbCqBWQ7u4CDxrWt8krtZRAR6I7tooDYWXPI8RfYY/rWxQE7E3l03AF8rfxoYb9tSh6q0tE
1Re+y+gShZN85+ZpdGun7Wa2RYONpFHkRVcy86KLFIwde5EBaeAWXN72A4h6Hdts34AMAwzTIS99
KwpUdRp1KXxWbbqG51tJoTDz+4kbfMRPTg0PyPlPLXr+1JsA8PHHXb5twIAF2lK+VoUyN2IKHXUV
5MlgZsFqPpWV7W38wIBdru0O+3ztLlob1EcN59Wu6+xoBTWKV6eps+VcYkaB3D7n1oZGJoIfWSJn
ZSh5KTWtIUkPqNFYlezgGyKaEhl4sFG/rGVVPwSjT9adnx0yaBUdxgg1sCyV9iUKVNCFn0Y8l/+X
sPNajhvJ2u0TIQLe3Jb39KTIG4TUkpCwCe+e/ixk6Z+e7oszERMYoEi1SlVA5t6f20+oLciE12Hm
k/EX/LH7ZSh1pjkX7qs35Ugbg/FbZ0Nmtl17icCLXo3RbjajNYxHd+GzRDbedDdBfSstRJZT+N2M
6unbMNj1LnG9di/AINexgRGpHTsgsr4E9yr0PXqAtZMzSEBVzITbjTt1WfhOdZ4KQmMHz3yImTb2
1LQ5yk+rZvAbB7/Tup1cwofUZRfr/2uoyr/0PuqbNNFuo+6H1cS98K/NAyOBpYduKPdSNmW6lT6I
nrVgFak+ayfZ5TX5u35zjcqxRxA8tFfpx/93JgdGZ779/fO/z9RvRqPzbPmZ+d6PJXEYwv80Orre
ssugXrqxv6APdO5ykiw0vhnIjDaOFteXJorPxqKTLG1Way3sx5uR9NpVSg/Cmahhcoz05163o51l
RuJilIm8EC7vcytpwyFlosQGEnC8KgzciHx/74K6tEfHQqPWTt74Lc+StUYe63vbd/Y2JWtrLBB5
FhUlH2JW/0gEmTj4RVg/kvtF+i1P0XXyq2/xIs9O06QHd6uyg10VrCyKrBGzzhe1/Fjm+TEzzQgZ
kuFRhUr3oKEdWc1OaTwR1FichzGNts1CXdvVvql9omLtYnpj+ToWsv1f0U8qx+8f+wyzlpd0K8pi
+hwiNv75vOZ5FrpaoM+Quw3sT53DnS/IXRR3z43t1XhHbIi3eUSeo7f+jpSz6miM5vyMU6hA/KLh
LEm0o2POsFxuVdo3b4jyDY2jubEjj+AoP3qucBu8wJMMyyquFut6zN68UiY3dZVHJ8RNw1NV696D
sLzfJmTdM2TFa+E2zqmIenEofALWh5Ar35uP/zqji9ePRb4UjX6N2mwRgDWVwfh3t7D2eZrf1Ebv
JGHMY1NUW6AcVLcVUJhuIkOV58pzCxIk++Z/RAMSBvTvxmcJbGQ1RHpKnBJujX9+xHWll6VoEm8f
CC+6jXogmOQe+e+qr++z0tmQoO8jEYeNiq291PH/d8AU2do0OwPOcyyPSvncZnnyEFF5jW9kZmmH
xtP811lqW2tZbWp4pWMxiJ0IhnKt6AJbhOZ+GjJvI/3OmVYOSjcYQzPWnQOkKmHuCAt3MDMF0Gbn
eJuorJj0UHZIo1P7FjW1tQ5jKiywegDmIDb43PhkR5aNnRmVBpLDSW57aJpNFs7hGU9peFZnfx8a
30VZYJf6diCbbhNEgMYmGClkUTSkl/86zdHy8KiK9VgjrYYnSbeRo2/vNglvstdeY7o/G/QVfkqJ
MpZetPUGO7hAxZJLLaEkByYFPTV07iu1SthF+EsThoN0bmwAuuS0ZTQIBJ1iQqYmkYd+DOedSHN7
Wy0YhrrUEi4TowlXrHok+i2EcZdNjGXrumCrjCkhkQiXPsiRWtPgZfswy+aH0M3wq8HMZI07PZRB
8Rx5/bTOxs5bTXlQn2vXrHkHWfAZxix8tUl/M6IwNao8XXswxdfYRPodF3gjFIGJGh5iJmn3//qh
quP//lMDuh+XeUpP2Vi/U6OFN5u43jMgar2J0sQ8yLT3zv995hSbWSmY7/8GRmcbPLOxceHt6BcW
clo/BC3W1iA0wT4YXYa6Neld56IViATNSoojwfTRC1TWe3BXKOvVi6pNyiH57kySIhxY8DKPpr6u
i6B6uH+RsqM4GcWEMNjIGgYs++NVuk2zj4T8cyb17Cic4tiPVrN3ooQQKDNs9viFx+u4vNZYw2Uy
w36nbkdEtyYrVDWeG5yqkWNUtygN9E0krBLtEWrcaJB/ONtGJzxds72JxCJAj0viO8MhRk9lR87r
hJrpOQ/1ZGeNQ3GOGKVxg2WqN2FeevucROn9RaTB8AXGbm6JW0D/DWCtDonnfi1OJ3wB8bYJi+DW
yPndFLr5lljmvGNg6ENemt0TgQpkRNLYyH9cJW7VPdWpd3CScZXDzb0BEDbnOPR14tTZl5peH9ba
l8+QiUNeEEO9TmgQkOByPVXmd4r5HGYlxLgk7d96qO3EINJV5ifyrLgpti3mt1TDfExDo93ev7Sa
JmFNeWlcmuVQj3HFwKgGec5yKVlx9hDpKE/a+a137ORFyCS5CPG7Y/LJTS0ntVNN9L2LSF0X/SYg
1GOb6On8FSZiXxlVQ3plaB/V663pM7pY14adUgvA+W9ylAg3dRV1ENlDULTrgkdjH2t+ci1oUTxn
7oAEZO9cpbm+2w2mMNhhuelWZil9A5TOHk9JN647SNF1U3npiznP2zny59W9EeAOYkxBi59k0rLo
pNrwPEaAXRKaeRdvm3mJEk6LXtDGhZs595Od+uDGwHu9t5taL+e1FtXjvkATftXsaoWbtHiQ7Vgx
dYRQSCW/UYfR0NJdAFzcuO50ofavVupuULqk1o5nmp7uwVkU8qqjqPTI3/a1aa+GsCv3XoTLR30s
SlxBvfdQMbn70g9BRLddMa9hMvPHRO/IpyrqaJcZTUHUJoJbPq1L7DLQb2C9hFp1vhSrSUvIZjCE
n134eSc2BR/4Ue2VToY22TJkcPR9Vhw9tujVlCp9MPGdVyQmosaaLrn/Esmap3CpoQgZSDex3Tub
JimNB73bqbek3oM6MM3wfzbG/9QpU5biOeV/5B7ZOp2GvzCi/0W2hJFd221ca/ssZ/TAZJTfu2bo
UB+EwbGlUIYvKM2veXyZI2nvjDbJYJUmd2eSEL8vGSMBVKSvvTQP3sO6RWHrDM3GHTrjM5ns394U
Z3z+YX0OJ6e7+oQhBKYe3sZ0HIONGTLzNs3pHacxvGmT3h401wrPZi608+B0M/pWO9sXVpeulCtE
elX2OPnMDVtcIeoQ92W6GaUOnqXVj/Gge7ds8t1tPI+ADeyxe1vz2Pmscq62bhrNW7Mc7YMzlNVn
Gv0q/Mz48EuKorzwXCz6zX0NxN6u7yvCejfmontzI/0pckaojThkA6sYc1GoMj5J6o3oo9ralIDa
p7TRroGGNKKzRLsaUs256b4PIq0X8YtnagupFgNrkh3+boTFk5lRT0Mz4vpyZL5pUHk8OBpCwsbp
koMc/fhpyvOvPpYIgpXMz5i7b0p1Jo25Ofgx7ay6dFy9Ajzs+Aoz8dGx/ehp3L5lmWtf6ysGxZnY
ybArtm3i54/9chgq2Z3uQpf7P2YuB3ryqCiaTQcDnxfpF3BJvleMZaOz2I7V7U5YJlpzmpt0Pgim
qU6R5j0qxSgdmnvUK56VXgzu/1DyQhP8u/QL6Jx0/N8kTwfI4f4l9igLt8+DPBWHyK3MXQnN+gAF
9mb0rvn2nytocetNRyZ4orLbDnbSbgcvs49VYE+vk3zsY1Lu6sztr+o3qxzZWNuwGdy3bq03f3py
cq+FI7En5QWJyDzG6QSF23j2LYYafs3G/KCqxCQkDrAzOqARq/DQymN43IjI1Z7VWRp1f86wJEFi
Z/oBs8PeM8YnRn38FS8IlIKhiGHeFHgnbjC+5YGRdihDyuILvKe9qTuwcsuvxijaG+5V8225cprR
2xXYxjaaN83bmp34fRxB0pTkYgjOme2gACoypKIKemYT1S/UwU9YecsDo0JygBEXK6IVauBAS6/R
TkOyYoiLOGReaN2K2fdXVjKg9Lej3tyq90t8j7OOkze/qdkJ04L462U/dbSedD8nNs8m3MjKQQwS
7qToNEg+Ds04m++61+zyrj3XOgWZneU2OrxcXP3Bj+6HVGNSZuE39rZwS7rK0Q9OVetu7UWemCwh
s22a/pUSr7JvWC7WVte0RyYOgP+DC9erEUFBOlXiLette18Wc0WPVIqtqeqtwnLCvdqCbDtKTl7W
DiiX+uTQx7bcjLgEVl1vAyJnU/1KivA+DZrkpUHSFlOraTdVmCjEAd/m2S4nHC5du9PwOwKklMHx
fhYiBZ9G/xx5zbyz0F3uBYjZpxmF2zAp5jd0z8Wl1B20GT2v16m2dWKR79qMcTB/y3UtGbR/bq1W
vQVwu+FFZPoRNSUqiSI1mFIf9495RyvuShkeYDEfsSXK49SC5gPm5jdtCIJd5A37+578/4enTEcF
Hv13w4vWASLKNhHmIrFnntY/94+Zpsm2RBruTSqcY+BhYEScInZBT2GoDv7oz/Xq72vbHpjM1H4f
0+yH6hG01M9ujD/6EQvXe2AGLky4b6cHQLgfhQl3UDA+7+JY2KztxoYsVdpVv8L/DRq7IT/LwXjo
9y8dFbNC3ivLZ2HgW5NajFIBJvYBGte/NzFWHD6qviaPtbVCxCK9Crcy38dTDqHPjHN3h2FAroJI
f9MK6FGL0VKq2MBRzYyO5VKVHZELkOI34UOqYQm2cK5t7SYQb/BZRDynDuIeHMm8R90AHasND9+t
WX93WvB5OwmyJ8ftxMHBUuAWRAH+XZ6QHeLzMFkINBZBO0Vmtx402z7U6PxKBP/P87It/edKvZvl
ytUXWnJpKv/zsz9vnFpVjRAaHZOA9gXmnmJvq0S9YBXt8wgfxOwxO7yJnnmLM3DPCtpLINtUoEvb
BeA68yLLtUvT/WbO7akPsXl2wn53F/dPhwtjYxYZtL603J9Vl+O2q/vv/MlvA3qF1ZRkDK8kAPel
KPrsEmnjb8k4ySd3ii50MMyYCZzkWR1yndJ0NvpiPze082s9t5lPIfAkG8JDrZw4R+kykLIi0v3J
oz5F07f4l82gszcukfKnKYGudZY6ITdpZ+9baBca2yhvg5USRHmREZ1F321jzxmuqtP0rOTmI2YG
Z2mGI0rX6pVScetkmvXhQKmehdV2a6D4b4wZAsbT8qemyoeL5tu3uyBsdO1P/ADG46SFxbYjKOGI
ECl+9zJx6Oh6YYqWPxjFCIN8tfrNmnYk9OgQLMtgVP64bydsQe1KC9p+P/be9GZ4xSv8k7YbE0ZI
IvgPyhXOif5cm8hhd1EZTTwJy1fk7+VKB8pPV3I1jghz+f/CL343bhZs8klqq6mJBkG9G4R7+njy
VxevnOl+3P9iRtHOJ13ARUZ5yX61CCHdokxO2YgDu2aOZIOkBb+4N2BjKX5rRUEJNuW+sb7/B8xl
COQ0ZeNjWmrvyjoj/HA8mHEfb6kV6r1osmyLr2hCGgUy7yy3xBR2yZOWVJtE8v3oGYadVGH99nzC
ChrdEj+l4Wqr8F1jPsexyOz0MsbRXr1B0jL6dW2P80EpNWfLDo+6uxKmXq+sRTSs9MLqwPb2WkQy
p32Q9bH39emsz2m9mwMRvxYBi642Gd3TXQM09J+ylvkTmS3VyUnteDeUjUDgLN2dKLFcURXmH7Kj
doQMCc6g4J93f5doSZ+wYGEdN8LBaDDWZN1PKKaHYLRvyNtthkMVfw6lia8zXw9d0pxllLYPzYJr
q4Pv9OceCyVQLLQUVhOIkNY3bgUFa7pqPZmtRBD9Ur6zTIKCGggY90GlFR+aFbpbJ8RE1BOqCYzL
Qc/mnzhoqzNbJ9q1EEGKa1OG83pzUaQ5ZmVzQ9ee79WlVzreoZDehDuzXJIXbOb5LnVL9XX/iPyR
WqDS80uaIQd2paNtmR9uYeFkFIQ3S/9Qal3YEq4Z1W/1h4IY4IBfMJdF2xJt3Icdsa2hYDEmXazV
+l9TjqnHwWBaAGzP6G7VZQkptb/bfzLDs5rdWDIpIFnYSOF31ps0pxLVoLYK00G81jWGLhLmaZsX
LGqcDWule3V3JumCDO58tLZKgFIyE+Ti8l3qSCe7tjzf/2HTZD0oOdXSHQrHKO5XIm0JO0nmd9lV
+zQq7VNTCQQXlp3Ea1VjqYO/VFttbuin/l4eevFalWbJS5hhybPRwOFub4OtQJPQfNoUqZs6E/VF
Js4OBiLcY//B3lWGOFXS1E3XjWYu2mpQw6UGFIs1F3ruV5Zy2zvckseYQdk3GQib57wb3vs2/F2h
HrxOUe42u77DibB8zjKOdwDM3mtE5jA81wRPm3TKxXdAmKF/ywL0X4v51K3bX666f1PJLV5HLO7Z
knICHPiChPMhi4T94CZBf/Y6cvOzlNqwh/4/Y9I4Kq0FUeQfuqzqd8d+EB6zFxUQF2rFu1FXb3aM
BLhY0jrSovnogyp9YuEmaI4Ncx0Irrd9l8fMJ9Xdg+7Kat8jLnqLK6zjRai/4txybrXbf+ioogar
cHABYJRMGcScppibhWnv20U+5ZWevsakNB4H3iKQZkFSgHDPcRl9LbKsZ3WojNlad9LhP8YCvcoW
rcmwEJwmw2BeJue+VOl1jXBKdt1WiZgsr07JhUqda0Pu2lHdqNqylncIby5j/tSaTX4VktKoWe7D
yo3R3POYr9BuRasss3DdGIZGq411JkhtZBau8TEQlwHr4gJsGrG4Yl+N7oegTX/YXdGc8NYK9sx2
PCg8Wx3I2CzHVOwzVDrrbjHCOYVXPiRZsVbeOKcpmycz9ufN/bbrF39751d3J6mtmf1RYsTCpLpU
OrFWHmYtbfaBRaUTDEXxOiC+vbWxATWDdVou815y355OAduBcsnVriwvuRcjYvei8kMPfXeXTk65
SyzvAtcUkJ2JxUhGaCXUGXxyvglKFtiwQXmQlfQ15WJMI05DXiyt/wV+tU3JTnk37GbYIBtyL2ne
Des6q4Kd+rzdpK+YCWzWO7WnwhCgB+uqtcQf9KTXFVEQ/znTa8s43LeqmXAd0mvd12T5iPPlI1YH
RHLf9CSrrwDyh47Ew798Y9ZXndt9LzMCfHFSDPs4yeOTxyN8S/J+3oQx8Q0NbPVasEMbIhweFUdl
dxPYGlNjNsUs6CajOt7EwTQ8GnYUv4xTHey8iSdqMIxH0Y7BUS9wL6vHL8zJrJyxXXma1e8R3ds3
iBEewcV2NjZutafJErsBkdJq6RFOIsrlCaMXtVbTWU+R+BlENUqA7lM1keoirr+cWf8paZovCnsf
gs69oDBDmlWZ13u1Nxu/ef7LVZJWFKgLTVnRx9xXXpi7cG2A+G1VeRW0WsUwSuOvinyUv6r5YZha
7ydxAeNKjJPD+NOF7zSMpjwHAwBrZcdPd/ELYP6OhIRxczeo9aN3uK9Ug73SPNimIfeQZy/eW3c4
tmbuv1tgFrfG2QzSt3BIZwgR3Np9JoHzQ31ieH7Yoxihe+mtxHvOW3l/PYDl4j2P30yDoCb1+VVa
tR5Mt3iTUjgPVV38QDzHzuHJ5rGL+i+9QRlJCGK0ZTqNca31DrHbcBxHT9t5oec9w/k7CHez8a9F
wq+xILy6sUtCuRMPD9i+5NrJJ//LzVBjJ/N28HP5qqcIlC2Zvtdeb31go6TAcu23kCpuV7tUP/XC
d8RB3h1Qq1RgAvCfRqzFB5WbUtOeaK35XE7mxkFzx6w2sHY8/0tFix1VXcZB0q3Ddqqp0QCc4ij5
EHps7JmD7O3HLLLeu7I+jX1JFv5IN66kaPRN/lbKZcR2ZbNR1IjGMQyEx25MUaM3iOIpu2DpGw86
K2pZZ1qzXX7CtT1p1yjvPgLUSmdWGDTsy72tbv/IjOVqAlk6jUvUlmll49lafkX9tIyy7pFVlEK6
fsPUR35LUgZv5fjRLIYWtzWy2yTTfJUJkT/EjvOrY44qJLM77yphTd88P/pkkhVCvShwn9K8wDNS
Tt/Yg/79W/akh9dkhvUebRe7Tup4D/N/zuSg/3nt77NICHbnovvzezJMy6sl+FIsq9h7JRRYnzbi
Nhv0PWVeVR+O0X90MapGnU3j6ldtd8KmQxJsy5AhrUfHuS+08glk+WLrufzQfW7Gsad3HKe/eLW7
Kklw7Uwf0eC5B5toRYMNF6MkLWq0U8bmOKPGaSBySdlheVerOggkzGb5llSBf/ZTdDTjlL+qJ6Ii
5xfXiVswKbS0z4WHnVvRXZHDbOK0LJdHvmJ+b24uhgsCqBJCk57GHmRRnanXxPLavLymzhI/2kUi
NJhhj0/egWOHePPzk7pszerUJ6m1cceo3iRLyBIaKmInaIN2YSZAUdOxwU8hTliayRDQUaL6U1/z
OM5y51SBeOkyVqf7Gj0RcRZ6on/Jc7d/sarxq9ZhAITo+hfd7tx9NbruWv2QnLgBPmKy1hU85ioS
aIbR0MGX9CgcJg95sGne2qbvzn3XG9taBvY6Kw1j39lzs7FqvXnMswr6sZhsbmSmy6ZFqu3tcMwe
eg8lAbmNzSvB5DXbdoCG3YyfLG8wz3B01qZfZAZa9s3OgvgT+ntYbLkE90zM6GUEtZ869ouZ68HZ
zfR33e63A3Kq098WWFP0xmbsjPowMz9aVvosUDHX6yROrSfNMX/Xi3JqqvG0s5zDfzDy7zL3EcMm
bPc7zr+1yl0iRCBbdZVu7/UmpE1h9Mw2wwm9Uau9OnQOqs4sBEqa2t29by3Lwf/TwEm9JxTXi798
NrtTtjig7xsF8Wyb2Y6JQ+DGEz1WN+nN9aYjagj6bLlOBHSH9Nmj9FgXP0gp4e93fFLRBh4ZpnMe
oNWrExOsEVJF0biaE1l/Qzk20En53hsRBasM/SJOgzE/D0htP4beXtlKWkpjdJiT2N9qUo/Wd+Ta
clziT7TmUZnok8VJX8/hs67Z46U2viujJ1BGtYqDKDoIc/gTeZIxyng1WmbxYOHaXqd20y7Li7v7
A4WjbVvz16QbImycM77d/qUFXhpKr3/PohHyNX5WpJdjyHJvJM2wc5aUoBE6+oQIdsNkau9bQJbK
bihs76BPvngrcvspbPl27nLf1rJvMtEoopbShlV7F5qyOYWzrz1QmbM9LaJ3eDET/j6vcIH6jDXG
vBv/mG0tWLdakl3NyW8eSr/WVlbtWJs0cqjFZg09rJ6nDzyZMfai7s1bCA9QDwPZHCk42BVQOy7h
IdjK94YI6tfSbbWNHi/BSkP+quqFYfYQl3PVOmZEeFegb51p5Eur2+h7iNgr8QfzdxcnK55DVPJV
am80cwp/YoT5bDOz++QjDFfx4MrHQecGXJaBTLg+WDujy8fQHNFn2/2PvsBQiJaCHmwxwmgx7ebk
VeKSmon3puGYBCOKjx3cwM7o6fbyutee6smK9nNmJWfN78BgpkzsMkvIrd+33p7G59IvWmgkO+Q+
oRE/xRakEPdZtkoMtmy5CICiFDOHsPruA81lE4IbpIOnX0hXyC7I6EBZlgirynauBqqrdyS39o70
ZpR2wqX/qoDJSOCwLk0+Hmj0NzIKjhiqzF//PBHCu4QD/h6Nma5rYeTtNSjAXsj2ik9kony5/BVn
0i7a57AN2xuZWSQ9VT3iSarBMGZ4e2ny77NKrfk2u9mB0iL7Kw+opIXGoiYigdeNgKRRLBFcg97t
5+VMLK+pM/VaFKHD17WSh7YPjE1YLyvV5J2UFMRxrpUW8k8s28euyernNJOPojH6K5L6HB6Pp95A
ZK0HCXoBy58fc+cDRwTzHc3IefGrIUQNK4cvbJAPfpB50aqqYMzHjiUqS1+AHMKNnwUaufaYUPqE
GZP1UugPqfRvIKdACM5u7FjYpw7tal1bTDNPyFQwoShYEqBlk956Dqw8vijIgW882HYCa+ngevkq
NGNS+3ABrTO/mQEyh//qjPBDyJ1rl/3aqrMdHFXzl93aK6XTdTr7s+3c4F0wWbRzjGntF8xcUAyj
QVrTA9qnvZ9l99/G8vBjdLvxPZhJLOW56a42Lr470TgFwSbNkVTFcpzX6jFq/Wk+1q4xr62yf3V4
6l5g3ZOV5jT5M82ve8p9dD8NrvEv0/mwrLchMtPPrBrTgzcJc6daZl4ugyT7rOwyPUg6kHUchvHR
/RlPQt6yzCTAy2M8vHCLY01G4oOVBzFIoZZ9BhoWrzLtrg1KHbSj+u+ecbRPaawj9IjAp1lsusPo
poCyy9msziJ06HfsYiFOVqJr0VDBzfwuxjbGqhzJZ693taMCTsO5KddsdcXJS9FlEloDcBnJgEHx
xXxvPf3WLNGOdTHyeKpWY6r8432LF0xpP9AsLLl2jTDZ+jrqjVVjJrTYLGsvSzKH+ihl0PAgpuUv
lRnXtHWIn19EG2W9IIiy8WuDiIHaOcjKf1bSRGFCG+FxLdcyHgTBnXl3VmfopttD68zEieE30sWh
5Ol/RUaGMs5OPdDTok7FIvJS8E6WtKeoiUZsapN97PUm2jUD+rdcH4Jl3kn0OLTCP+dx7G1SZtb+
iOU6zDTjB6qwni0TjU3QYMAPBpn/+YHucUPa1Vk0HSOyrSm6pnpdbsu4DVeqrU0KOL1MzCcTdupK
xUaoaXNA5yV/S7f818mY1QcmUYcXu8uJBcy18dGuEdbkBGJsAmSWIRbBKL32tbt3i2htmMV8bRcF
W70cjNAqz3XinCPbL9b+HM171XPMniAzpHfmjbrMLD96ifxp1ThZfVYJH3dN40S8GbB5gRxt4Sas
xG7O6pJe2TgZA1NL1WtJV9soX0GwcLK258oWYoVfPh2f9En31lHypW6P0kGstSJ8qTg3lOs0wHjI
Ya3LGUZ95cV86bnTPyeMdl6pYBB1CBehXVN2/pmmfxfpybixmhmp29T+KVN6bprTH01A2jLLDVO7
wlb+RlmccKxXoW10RxKt5q072BrwI9hHHdvDOXbbEjxuAT8o95AYeBdtO2ph8MLYiYgxleO0GmQL
7jcJ8RpLV+7nBT1RP4XAjh+yVLvgU+wfItEQEGoYx6oho0m6zNEaU6KxdIkebyqSdxFJ7RZX6bTO
i+wbqanBy1xh55sEYpicPvKLATgor8pyL/H+7iO6+lMFDrv6GxGq4Ls3bpq2K5/k5XXBgNAPyyvP
jFaW73dtdmWk2ERKeVaLoV9MJzNLsy8wEZutSkxH2gLSgrlJSiN3tpaZTfdn2F6QAS9KLlXvmJfB
9Yc9pTLJpyI1DrXi6UrNupnMqkL5SL5ZbI47ErK6nXp+e9no+EYcb+1rhLyMbQuWQpLBhqWn/GpN
nDbmkoOlFByeMo4HPVgHGpKcDTdnWvdwjRnpdLsXVKXAE6EI2rosky0h/GJV1t0x8cRd5u9jLtmO
XagdKVPE+/J6PzdrEx/uRxn7xdbpWxY0U7v/rIMSxoLhxnuHxYIPFuekQ9xi4aYIrZqBVjC2H11r
sH+Hncv0UDP5OWVtA6usea/YdEwS/ha7O1j1eoZuelCWCWMiVdvJPGMXlGhFkkx7jX3KCmmCxivb
lD26u3iIyzej0rpLCeewDqXzoSVR8KxF45uWOPaPYmj+fVLJs9TJg51d71dB6oJdJZDUNWUZcy7N
n9pY/JCDtL6ZTiKh16b2xTbRxTAmqDsXoXZggHiO+LxxMedpKG/4VxN8vWhwlrNoeS1efvrv38uH
4MBm+ZZQee1CLwkfyzhsNlk1iDe3gCaxRKN/Sr38FHpl/cw9Y4vsiWiZsDkzNZIEv8GOLkmu9TsH
GdphDEyavoqe0yNA+kB14RwEvNTjEMKEugNBx0Vi03Mm3S+q8K+KuUI0r8m4p1YOH4a6+GYp8NHE
UzBPXbFRl0mFkSUuqzXo5PiM15kslmpM/oqdbN0uhh5NK78tF4jpy2s7BPlrFUKLNk7pHsxkpKVG
qH9wU1olIRahh2F+NzVAkCVarxTpU8zU7s+KKWNrpAv1c5u65S6jqymjV4Zvv3V+O3+fSY1bkWsv
HiY29JsXECJQ9/78vQmnh76T8dpTGnr6/ntOd6Fl2H4s8ZfGiPDbkBcXs53hlCqJ4JNKT5wdq042
/eRROo92u+qR09/Cxq+e7rbrPspflD4HViC4lrFxVleArO0zZeA1q7RzJ4shXQOwvvW9n14MwuSf
ZUfrR1TRimR8eIlI/A4hxx+sNE7XxNERQ+wkG9NvtCWpqdrC37RnQsZeM2JZzoD3+t2aQybVm95l
9avXoXbviyncAOncqqEvad7Z3uu4MM/+QtOqSwsPudc49lqlMfdLCoo6SxqTtqaQwXZKkVW2zfKp
LEEp6gcpuCRcafZtnPuBQFP0R40r/Y0K5UIEPjGdewlx7o+kJAavzkAb4HW+dlHkubVcxvMzSEV5
TpbVve8wGjY2Y/jUZeZ3zdlzBOJ9t7iiLJWPRG3PZ3cKlsQPYBCLyLitW9BPOdlZ+UgSmVX5pvdF
cnSm7kjj5p6NVre2Rd6Dx/CEntUh82r3fsbXL1daketbLQzxoM69ZZyrvvm/U7LRyURGzjH2YUHu
stlfyWRttyIOtddJNLy7LJQ/DTkTC9P/HBhr+u510fPkifkzdwnIrJI2fzYqrDFZbzBN3c975CJV
v1UhYhg6jLNXmhDmC3iBGY0h9hUJo/+PsPPabVzbtu0XEWAOryQVLcmy5XJ6IVyuKobJnMmvv41U
3b0W9sHB2dgwJFm1rEByzjFG762vBwydbBAY4EHWIyfKJ2lXBszfJFO9izHjjAUSmTN3Fw1CbKU4
0XN86SEtRfYx7c2Mk+CAwtDewCLXPrXieYj57FpN+hBOhm+Egf36w7QCUu/V3Nndu8xEVT3WfXqo
02ajhJgTSxAez40TblaBQ73cKx3JX79NSQ6ybZ3hb3ek/mmt07UxqnfVMDDnMtlx5E0jn/NYWbIB
1QJ9AmVtbiYlrFym1xIhLXsldcixpROsSVH/J5l2rcX+D0lO9kz8/PShjkyzINQoB7WfpY1dHNix
Rzd96V8Jx3xsw/GwyjfWH7JUDF5WhvGurbX93xnmjMwFHbJ2qBvol6Y2OmfRy+pmykTwbJhO5Rld
a7xHcfU5qUP4u1WQU3Ul3ll6BBul7h65kGn3prGhmYVfqlrrSSMtp14xJKoxSO7BxKQ3KounnC/l
NCV0BVYBwH/uUkAF+7RTJw9DnnmKFkd3pY7SjwIrjj1GWJSj5KVZdsnLvcFpkxf834f72pan1kdP
p/JQxLXjtzbUrnpmD2RXpuKW9ML8dKlq7RRoXFTPv7tl2maIBE4tSCR5QApQsAJs4jtPpwhQH1No
pHhbt+tz1x98GYehTsqLUdNUzJE60Im0x2tjKAedZiPCNu4JIwfh0Zg1Vkiz8kACX+rlKi5n0Eyj
ariWymw13pAn28LGu8x6+q0jYQRHsQzs6o4GF0l4lj+K+6te//Zkze1SiCUUOPVwvl9Tw1RTro6i
ZJ4OdZiKiz8TqojG0LCA68rLmFgJC+85htDPXo8e16NgFR87bdWdqvGUWoiGFghvvLSl4vEkqdRF
Km36C7GKhFEvSs1Wzh56y+wwE7EzxDmcfzDgo4m5+E97Dh8L5bRWsr/la0s2oVUDZV2kzKuAOY4U
KqdB1H6z2neWnTmtBRqWKjzE9VxhGqkeShT9iqCST9iT0bl2lh4dbyZlTQb9RdJH16CFc3BzWo6V
bFRbKrer9zeW5RjDgfJOO9j6i/kYZlW678MY4UVHCujJzQu9v0rJMG7+uYVjZLiGYPM2Uyk8B+j7
X96iiC6ok+Bgp8VEtxSmIzseG9XmMpOO68o19a64Upn3F1pyPZqwKgL0HsvFthraeZdbgdiIrFX8
Su6yzxA/rhPSS5N0Ord4ga3nOUPIW9tytm/m5tbHUvBgs+v09H5qP0OjOqWLpToIMfG0tvSeDtq3
UbAZNrLrKkcvFxNLOjjAESFO5DHYggHgMO5lKKLTckvSWVFCgbBzvbv+Yn3K1Lct5qosehiWW//8
dmlr3v8D9+d186uC15c+AXKLQBtLd0yi6FDQ1POMmK8iGXqKOurVbm8EBTNAeg57+pGOuxogdXTa
BK6Ez6FcDLe/jc2RkbNjXY1x7i7/WkJ5SCqf1Vpgcg0r9jHN8K73ZsXAx0ESliEYkoJK32Zpcb8+
5/ZsYL6YvSaqtutZHw9FeFBIl970fTHsNdEn/hq9kvbyzaFdVWN7oPcxhM2fcSFf6d3VSPv5l+KQ
q8Te/2/vtZ0grw5T81gs/bSe4cmb0WKBWaAqZeXitodzraBFEZqhbQZC1tBewJ8bdI71mH7t2Vju
0gmgrMjmDV6xeWd2crOvl5ZdD9vuh2p3r+1MBEc029/DYE7nXmtO6zfLMLfedszDvFrtKTXXB+U8
3yiNMpzF0g136Edz2mfxOZn6ByeIs99hNj5whme/m6B9EHxpdz0aGle/tiL9wDUGPltdvcIKI5WH
9s9rlT2tr3ssCWfp6wyhSPi8fnF2FspQF4InpriqbzIdPCYlFiPVYYEgIjg9RbGRbQxHWO9Ki4hp
6ROnnGps1LIHKYnKm4Q9EUcYM/ZcpID5Q4ao+VlAcPQbi/yM9S/LCS1qmzmY5MTjqzaxexbJM13W
3/JAOIe59IyDlAKZvVlyDu28e6kG5aDgboLBpbyMJFccyYOgglrq+bKK4qM9sMlYLyxxaj4NvcSk
b72yKyo2sjodoE8verNBt6pd0vOubkHnqG+RGptnzDWtu3IHoflZfh3FG0cX8j5cmCOFMf5Zd53L
FjNrgcGhoel3ExOaJVkX8fWy8kZSlzzMDQJjxi2Kb8RjvpuADT1FOoiSZQ1b75msX506q2cr6MFv
WFPoGwadRmGLn4sR44+dMnlGW+Y6knatk8C+6FVGiB8ZEz65sdLJbuX4og3Mm6PRyL5Ne1uS7PwT
f197f8IId5zincHz/3xCrcUMtEf98F9PkpStSNP2f/+v/P8nrK8DSm94bu3ogXI7OQ10it1KrqWP
UVcHJCXRIveW55veofZcHk8AVGwyLdcOSYnPuiNraH2+lTCdaaq02DEUbr2xUBUYAIrzNM7pbj0i
43hu/i580NQOA7I3SselThwLk75/XX3MskTbFLHESVigwZzJVB70OGbbHdjEmJb3r10yoO5L0mKw
W44CnLw/JcPufLMas0eRIgCrl/nGqNaXKLc07DY6TW+tP01KGNw3d+R2Tbu8zP7ezaDO7mo4o1Mc
LGQZOUajYoeeao79B5Fub3EXjb+BEXpVQKvUJRfHFxWbqXgaP7VO0h4aSy0BN7BIVkphYz6OA6ph
dKG5kTlvvWycy8qofymd9SanifPDackLAAhJm4ST8VHETE4FBgxvTAELVONce1Vn58+GY8BGHy1x
ihAqPmCWx5UX2Ma1E+IEnBkN0zpbqPnsrfmTIPB94LSndUtwr/ksk/PZwqYkt6FrlHr7qnVjeawW
2BhVcHNpZ4qsdaSkVVrwRPUSQmoxxKZbZpE2fuEKu+GsK+Wmz63xTCZg6AqHGJQ8xt+J1D5Dy59G
r+stSv3w7y0qbnb/hYc1CFsMcI6vCInvvBa6M4bYVtWbX2qPBNepivwV76M3T+WnvIaToLjuz8AJ
E6kAKAEiBR7krmok8lcq+7r+aBz7zg6xyep6zJT5GI55i02A7ty64bekQaImsn/Kk7IwFZffmhQL
WGqE2c7nyhHa/ViZaaNKraS/xXOwmSQOEwok7Kl2lj7qI/gekXTlV9aOvrkYXgM2fK6lJ/JLSH7T
1kRHlNlhgdERZS2aEt5JijHNcyhnt1kl6F4vqq0Wg/ZhvWswDfSkTgPKP5a3NhbZN8Y7XF5sOCAq
hdTf9RQfA8Oq7xdC0yzjIzjHv3cN8Pr31SGWJTgXQjzJBi9YmmrmVwVbZ9xDKhaCyEQQW5zXpQNf
cnBMEvi765W7ALruCyO+/4HIUb9txnfnteoKqvmjmOFD2lg94MGf9WnK0UqxdyoxBUG7jjGj5rNx
KCmywGoSJiaPdGvvLypAbCJGOqPrRVzOov4BpN2/76YFDUaJhIawjOLPPETwICVz9PdW4ZxZhfon
IFSVn4F3fDScRNkPRpkf2lzVLmtfTEdBkFRSdBVqKdErmN+dWW2e1/12YSSmx5mGWBivAICu/4Oq
odnqf6N8gI9iJUJwoZKWbsv2Yov7l+2toR2Ab0AKD40pGRtlrJyXPHDsbVejOIQk5LzEVuMcaoVm
0PpbpMMTGpfga/0lTGXzqeqQNS3/cv3RQDudgXNuDTRZ/vrQTHbLVJna5f5vnBxHP1Ou4/pLBmJg
9NAT7Nbf/vPX19+2xHIddBJ9vM6GLDUPnUMJJ4bnFI3UqOS39Udtis5n8bc4WHgsGenGJmG55zJa
3J+hdjayetJn7v+qVKf5JOrg/Z//xgBejT1OnT3AMyxu+CSTYy2KyV2fMnYJVVEBpq4zb7FaifMq
29GR6xwqWZDosWraulK/KeZs+gxd9U2fSQq+W8d6GKJc3WvLrXF5jObZ0phHfofr5oC4JzCPQBRS
bJeNuYsYvHndQoGNOuqHPrDLvVLLGZWkTIUSrLzPYkSwJ9XqAS0CGmTWqL5PugPKvPFMxhwckDhJ
tsNyFzonmXCFhFT/y7CC4ctOGs0PafbTKqynI33jV1Q1zYPM+P6pXsCJjdocM/kx1LXpk5FL4K7w
Vwhm+8pEmojqSHlrpOHH2ieXNbxTfTHhWwnpbjh17RZBpBEuoC2HbUrVzeSn2NQSnES7dIrdiuHP
2iZlGQChOZE/vJKb5tQ5dpJsfMo9mhwLrBBbdkISoX5K2zTLpU1vH20rTuxdHeCKJLjd9HWrec3N
IXRzuQN+ngf/voWz6H889q/nLYbkpmhfpjbPf8QZTx2wCd/ZSKYZM3FphF8sstyUxWS5yAwIaw1M
2AACxJl6wmByO+7vpHklGTiUCzg4qB+4DtKVfZqHqD9z7a/u2BG1xKWemuZ7YdmZv0q0sDsdJHng
mptP1eFueC46ySNMKvNKhRKs0NBUaUybFtGyLIVfCdzcurTpCyQqECqAxM8rA6ewg3c+3+BhfUif
SZeKlENjE6q1DieHcJIOc1+1HA+q9iMfS+mQMwrF8l3/KoTSqlTn0APxewSbMIyNx39uhSXzvLaS
+6O82AyNThJsISbtiL79LveWphnwFtunbZ9qpbuqv9fHLIL2iGr8aujfgX20nI9q3gBUwf6dONhr
oUDfwxqS0CIjgit6aFPv1vE0Pay3/vkh19Z4kOz2/ox/Hjc9ThDppNaR6reNQd/0P2xF2Eqy388E
XdjGZF1ap/RX8e8qGEOiio2fTiZe1Lx8g+kk5W8A/8vHtii+RWYWb06XRIcIXJVfTWnhYVu3Oajl
cmdUdkMlOlUfgEJTDpMxYGNgt2+CMPL18bII7A2bYn91ZsrBG1Tg5mW9k46IfsP00oUl3YAeCYk0
TlAL4BD+cxpqPcPH9THRWv0euUUF35fBy4ARxNWGirb3coaPVf1xd20mSpu5RUkIakNv7tVy4qdZ
KdMPoMMMcBwD1Cmn41xX07VbBqNd1NoX2lTu/d7yUDkVhic5sJ1QCqNsC+Ctkmyiu/djnmqi31nh
pDxjCfsz0536KSa2P1OQSE9rwzuLaGWpquPdj+VEmvdVX3WgUHrtjVraR94+IbOJm6sSBG9IBLuL
wWN+x9BFpAJ9TtLWO42cLrQRfLylKh9pVeUvYyOXZyFBgk5KpDsmrCCpfkFRPj9LibzoJwbeiQ7Y
VzFkuqtISIso/nsarGdAOppvAglysU5VV0GvoK63wCdiX2CwZ+jSti1Ki9FOU25BQEQ++4S/b2XK
0aSzMXOibP6Uuh43v9E6vkH66H5ITQDBojTYK1lE6uklljhRWZAjtZ3Iqv7PciOKzfsN5An3G+uv
okHyVaVy6+Fb78krhM41ns3lh+iEdUj7UnWDOqs3fHwYoNeEoaZzuLqqPfaa3Gr9qBPDYfVnJVn0
2KH9fQrAjIHfZCuejJu2Mu2Ls8weJ5GVR3ZVcFp6S74SDbWttRAxlkUkxSqicKqgPt4PKD0urhhJ
9Fvu5NYeIhwX82VUYaKEumXSvq4k08vhWlBF4hdFzm7ah7F3joNMLlBtXLHhiL/Xx14pGpdJXnFo
Ob8ZzXL5SeokvrFYNqdgbj8cReUUW39ryCoEmszUq590q4ixXa5yZp3aeyytlrte79YfQbcwSWFq
+KM1fpXkVz+qcB4fad6rD2ZWne73/vO4Mxi0YqWgRv+ibtdPTBZ2tGXPUjOxwODmqHriBkFqXNow
NzeAddJdR/+kAx0qAKtcilSn/73eLQqW85wx6PrbzJ4TnOcmc1JD7Nb3NuIEvI5ztAnGEFzH3KKZ
UDsIquhGflvNBn5A8HuYyQCsFLP5kefae5rU2iFuYm89Ik0SVg59S8DG6gg0L/h8g6f1dt4W+hGM
BGuNETG1ctqhZqAoAWQs8a513S89T6ODVhioTh3WlDFNoOnkLsPRVtCU4/+1tY0BXvDyFgkq4Xvg
5CO0HqPb1EG7M6if7pOFbrlbJU60iXpGH0lvP67PWB9a98hWqv39B2bczadmQA/5vEaZonxfehNV
fUHIPO8nBBfrPqOdRkKlBrPdrNfAKpOjY03VjTNTnV+yQmbThdi4XkF6qqbK+3XrUKlafQ6Dax8m
9KlXU7BQTbquTluegkk3fPql1VdK9J6OQDuvLProY1NwHa56k52p8QOAg37BUpC7ZaqFFF6hg5Oj
PGRRNW5VuzYA0gBiVErp0xBgOyryz493EGJmILfy80B/azDO0Wyrnlalx3JPG4nxSLXKONQGrSLT
RmlgtEbtl1oabv7i75HNIgdiKJAn5qZPUuVgR6N5w9T7vooaewMG5GgCEwiVfDgoUgwvrEo3ZMU5
bxVRFquhyCqyq8Jo/2IF9R8kg9VWmev60BVZ+TLaIQReKt9ygvWKzL27ArjpfEC+JT4gxeODiC4Z
UuvrGp7XLqSPcjZ4TUZz9ysR7eCGViL/BMkDjpUt77W3nLeIkcwuxk94V02KhGZH3jDtCsBQ+UNT
sNTHeC7NQu5/yWHqNeuwKIMTXthz8xV0k0UQbaXeyiGFgyZBpTLKWXLXS56yls0yXRl/GOlk2Uj6
vFXVa1GeruK89fERr8Ixj2KLhdlst7po7IPjZOYTUJZuMcOyrRtf1re2/sA8kl/jyDn3EnbpSAfN
VQvM1HGKisKSE+0J0hoaf5N2+VhP9CXJcmqEXYDAbyPnaIzVjxwDQ+DqWTMfF5uzW4hIPPcNYyej
VZJnMAAoaxYAgj5v1k15JJLiUSZ4dV2yiVRvdzpuSPe+Kddj5aBpjSHOU8ShN+jk5WRxC9Fp5SfZ
sXNeWR/mMgmc2hJqy2S1R2lELTEju1zNolLdAtnVRLJb3VnRtNSQpboHQfJYLuZjEso2JkGEMBMU
ifl9EbDUxte56iboW3TnOdnaQ1jScF9vzQYlcoV1aTc75c/1sM6dNL1UwejWEmraOHbEY21J8+No
oIW8v+OSquKchG14q3n/RlxKl0Lm60NBkTNgGsvH/7oFhMvLTDJdlkL9wQxyzLl5g84pC50Oq5+K
S2MZaMNOT86lnjw6gfa6ynRlNTK33ZBJW6H2zo+CLkehEi0QxsOf5QZtsvFPKHDU8r8D89V6UxmT
gv4R/8H6fjotvNhqqnsKutCDDjnhuTXoGGIDbq730NUmEEvCM0JyLAfjd6t4ZakkCAwJSAicpLiq
tZFyNbCnbZWr9g8C8V6bmp09un+7f7YSMWE1VeYnc+kUr/aMuoh2oTJgGAp1oHN1lpO3Y1euBkVj
VuLpEift3x/zoE0XNKyXWST5cX0cVNffX06In4658lWT57juYPVSa09609euElaXVaQLIYAaXNWG
506QCAqVPzyKpUzsaAfviMfs7n7/drbPYcJr+oe9cwfwMOjyuqQDvS+arztHBKvoZVK7L4okAV4U
bfvUHis8pbe8m+2HyFK/eyfP6T3TOZxrdJ+qpSn+GgdtVCB7lRrozTg3ylY3c/0H1YS3zqOpCuVD
VWrPqtZ9/8P4iWq5uljE0a/ju0Gx2r8BwHotwRW2MJAF9F8eVQwSD1JEpw/pWeN1YZB65UwwsqXb
xr4PtOhUp9kilZKagxynlxjlwJ0zlNH28QkLnLamLGXIALv5MZFr+UFIfbaBaP96z8UIufQp9a0F
ePJtdKoCIN/qL05WTFu5RJnZqbcWDTOClFK5drMC3NYJz+vRihnGJlW8QRinEzwcGnFyIvXgF8Gz
9rmeIIfGFXoZM38fFdwTlSHAr4SB/JQwM+glM9yArOt32iIiCGBv+fcQ5CCEMsAe7V/8nzJX2LQ3
wa4w7fGwNidsYJNZ4BgnmRRW6NYSQpJFp9aPTuCWcqBuu1I7qZlOkqkQkIIK2a1yiUTqvGPVYkPr
5oP5qIufTtcyxw4NyCfOs9PDQbaHZG+yFWjz4hYrzgmi9dOIXsKj9W9io52fR7p+Zl84fp1VD7CZ
OTRCpB8Ksh6pN6eNNrAmdSMh7sMJEb/klzEd1qGEVsRsPW3hJNSd5hA7pftQNMGQO6rpmrazVQJe
sUD/4qktp7cedLe2TgiP0RT8fu3jrDqWbyW12MroChOh7qdYMbCKML1tO7wsMePibrSJROavnEbB
37UzoFr2fKPJimWxcuAEhT7xXfo+HTrDE630BsXqSaS58PtRWIghS1J3w/xXYcjYlDGJVpGDw5sh
aEZ8rRvGGj0YWA5yjri6iaab4bT2zslaGFqDuqXEOA66Nh6M2kSEndO6h8vqyY72FIkhc1uQr15U
TaE3AlJyOZlfsjlmmlE0P4sOgbn47NRP4KYQCcRWzUev1K0TYUWxD/Ca9HSGu1gKVI6RoEANYn0C
ZNhbmfy2fF7EBQMYjByonPJE3UW3xWBjtskMNkkNfYyDFfBPUf8+GXV61uWu36YG2CBLLjdOUd9Y
eL5RS0L7QZZn5t+I20gCZNAbsFBgYETFaddHZlmfdm1eiLt2E44AZcjgl0jZMQFw40nz8EXbzC0T
9EtNZtXbyZjZqE2EfDZGSILIZF3pBnwPbf5WxNa1WkzwNkuVpqTqRqg1HWurH+AVy1enlo5kIkrn
sp8OIU0SNs8KTuepf+splL1qto5ymf02Sk71QdN8xdR/dnl5i6McMHKnbLM5eJHmrPR1e3lRGo6h
YGGEjPCa9TS+5aXiTVzoJUULYU/HFR80jd0S/ZOhIl09NxVrWTJPYAgTRXhsNPPRcTwLbxHZwSm8
c10JsH3XN5zq8aXjktZgpOxapkQMWIHuSIGGh+kcNBPVkEb4t6L/yHtomXbNeG20ZYFerlFdi+rC
BcX4YcBCOeEAhRRmuSSUZnypAeeuEn+XBXN9wTQ2KONskyrRUY2am602aGI7OJRcjt/qATFUNqRY
ZugPBBqc55h0PljPNXB2lvJY7j61FAByRIugj41wr9X9I4qamn1R/JxrRAnaTfKOjX2Ls2fyzLia
kK0vXcRvJkeRN8cT74NU4GRW3sdYP3Vz/ZudTL+rrfBJN3veiEXvS0XW15QVhi0bVWBQZLOP2rM7
trnxINtTSepNe+wmmo/qElc9p9EmtfD+qOapHdhUjZP0W6lm+AdTeTXaHgWF2V1scrBdIo2eKtnC
l9Yn2DCG+Vfbyr9aglH52LPQxSJxCBfS4bxgM4f2OplSDPkBwkTRQWeWxSsXZnT63YRgklZHZm/w
2bCDKYJPJ2uaQ4JxxU3DeuZYTkO/FTmsLTmmFAFdPrDVIjHsLaF7gYhCY0Nr7JKyfrSs9ElS1A/J
nAPKwfi1E2yhoUSRMZS21jbJCEjpJ+0HbIvkQcTJzuxstlyNhOJSQniLZzeMZ4FhgWwIFRue4hi7
uS5f85LaRAqRgkrhrywaEgpZdLT2Ych0ekf6uavxGQVq/k5k/KPeSYlncm70Wt1sIkHMkFqCdAjm
Xdk24qSF720AIge9iDeT3OtBTHQzEISLbJBcJjN9KHKdxXCUEteIeR3WWG8gvT06bfOeQmr0a0mA
K+LoFy+oE+YfCwsuqn5rJIntcPWmvoiaAeDA+NsOtdifm2sUGV98srUoi9d5Dk4kwniWPmQbWRIs
LO2NaK8b32V3NKMAbUE4jyw32VerqHxO/a5q6a2nEYN3vOGj8oQLSXkCOouAL5g2TRt95KU8uKOs
fejGhD4uCN7b0Cp3JdosT9Jo9zUi9TWjl88Vei5Tl7n2gJgj8g+JM2lMmC0od0DK0EWQsN/6UqwN
3gR2fxfHxn6WSfcq7O20GObtHlADHPsHUeMBMp3hJvRzPST91gmUV61UOzfDDuNrgdJ63SRtZQDg
GHu7Hu1CFz+KPALWgRFcMlIfqTKTkOpa6gEKubCxmNM1cBW1kcOv/jMn4mlOaeT3PYjC1hU4sH3D
NM9m0z0VwtgnykR/tDDfmcz1tGC/FNA1m3LoCqJkYiY1OtXtIL2oifoulxH+Ezw6jYKh0akdYkUC
60WZK6JobNIcYmc4dj278QnMVF9N/cnic3O1bviIgnIzGTgUKSwZoKo0ooqgvAWBG9iTuo3pHbol
4dABFOmTOaS/gf8857I+bJhI6G4q474cGo28FHMOPV2rnsXQbzphXm3qFS5AfFuiIWRGkX27LdIz
E/oD9Wv40DSgW7AdqG6bSN+mMT9ns3odZMRVzMheO4Slxwst1e8i167ETk5nwtN9Ar++ME1x7Ohw
B0gphFH7Gg/NTp0YlxsBL8xEbuiGNBHPifERqvJDXXXpxsR2744AqfkATjYmg1mxvCSnlhsMmUVw
LEHV5BdZqTCBkkPLZ8n1lZMIrNrJLjjfSyLbXQMPnW8Z9ke+pKNnWKq5KtovpgieLJnOtQKyqNco
BBHPkUocXkXHHEwkSCVqGmSoC4JNT7EGfC/0WE/2bJ+sPWKuJ85BwrmAtZFILv5YTXzr4iDHPJ03
7jBLwCgRgAJRG69h9VHlQ4GzT5CfPco9vgGDBMVo9nTYHJs6LDlPO5J3wyT10xhWPmm3wLr1fsbB
MJ+zMvvIOihUBl2mrLGfkFrWykcYZDVccjaJFa6fuB02ooe+O7DjsankE9iDmlT3+6RTYE7Jgv3H
8K4NCQA9EVtnMTbXauxsYta7V5pXvT+PZCkwXyfBrJFBlKls7cM+tN2ptjWfnvtRgFVgLBfGroZE
YEM7UOAUjdMtdqeNhCBnYwc5KWgWqYJOmWHpmhlYVnmBvbyNfLXMQPA5AyuBkv5sackx5UAOaUrF
Z8gHrEjlix5LJdd2o3MBDevsfbKdrBuUklqkbQT89WCGHNr02ntMbo2ecehrCBVeMCg3k7mxpEhw
5Qpxd5bsBUrtT5w5Nn03gxWOjuTIRMEf4D6ldCrZi9OXN1q++YKPsNIWECtSBznBxsUazOHTDIch
2ggruRIQ0xz6oUSKkxRsmjH1jnpK5BMfeKkjpNWlzrdK9mpqHjOamiYs0/PrWDWn0EpZvCbO9l41
P3s7PEp03U+JE/+mrCE4by5LInT45JxOvxHE8uJES/rsz7HAqZubUuLrjnO1F7oYLTfcfehG2iJn
ZW5TPyb20GtmLXabXi0A6UgO5zieU3bjqSqnW4WIT8+ycW3Er2mOo7ZWkUaNOvKOqs3YHkWpN6IP
BSqKhyzUD8hEz7rJvElQerkj3mOa9RUMMBZapVRbLrt5BTeNLXGKF0WX0LiCoHWhby0nZpNosUcM
MwK/KrrG6NTfzNTLcdt2aAbowhVY6Przcrb0vL0WvbrckNcshT9gjLwnk9gWfK2JShqDGig7KwJm
z6gBwfUodkobEQnN1MNQ2S6Qu+TJvTH5clBdKB/AxD9IANmolybbnck9FWX2y06YUKlp84sGhv3Q
ab8MCS28FUaKT2ftgQ0VfEk9v4SJX7tknLGlCYluK3UsEblyoSgml1VulN3AyGvQzNi1UfF5DoMf
JHhc4kN3GqyHRjcbHnSkSzhGv0wnOxMQy1Qulp+kDvFZLZVnCYMSMW2DO5OB6DOB/9lZ2NeyiaM0
AN1U5YeGUyF1YJwYBaewqZ6Z693y9JmlgGEA20JHi4tjzzAdS3VDtEN602SYkH0Xu7A/UNU7w2tK
76Iotp25B9j6MwgJc5Voqm/tWLcI2HhRm5lMeJWTlbkb/Qz52pkQAho2Du3GiK0fJrR9r0P33Viz
s1MVYSC8N3yuXxyNy4ks28Ovacj2JKQ4+6Htt5kZqycLJrlUhgyIsjn30qcFSQqO8RNL2NFKZoIL
2PNsdHAx7hBeKkgE175mTg5DXGUWu6lNh0qvaM2DoEJ/NotwM/UolGcKqxkaHMeMpCBuIoSWMvC7
DcDjNkHyMFDzTTVitLDlb8+MM0SVv5GSeHMqx/R0ibHhNNSZZ9YAxQcBVUe324cukt4mppuu0Gj7
aXI9sHdGxJNlhbY0k6yj1hTZ1oyjD3OgBWU66tVBtrs4iMpNqxxh+kApKvPIC8Lgh6PbH03evpOC
4allWewyI/4R4IHxeiI73dwIP83SfkZIUAGHaEZ/LLNyixDt1IK2daFRnkuAB2xK2PgiUku2DrYy
ZItc/4fA3qJFQpDXXBD7c4zKezElwabVBrwrkTa4pY1E36G7uqnzJtqKgDIc3/deTgNClBYUJfkR
wBq5RrJLy0lsNTpPCRzVFaNGWcrFyzEIWU7b6r2JyEqKrYG5MOOsfZ+P1yIOJheMwvhuVb+4kLLI
ZlywGiozy4Y7PWLSw6kXDQTZIKatIma5vUgxp9Rczu3hpe3aK1k0Oo456wN3YZb29qZN5auIpIz9
0K967pmrQyZEVYpLF3qHGyTZeAPDhuM2qWGesHx2sV8oVuXFUHfOcvRqjyD3Zq1kMIzcT89goxiL
YC/ocSaOM4GRYmpe21LAAqc+FBn4r0re6Lq6waTDZipLqS0t54ZGbzyEC2JCZPb3KAjuwdvRPsGh
8/QA8WOIlEHXCza5bXgAYbhR0L1OOB+jeEEXZCZTnvwtpdZwsSq73bKOZ1PwYcXLQSsbMhSEDit+
TmPbxIjL9WJmGcRbkScLhMltuhZXT2HCDpHEk0NqjGaILUkziqfhfeO/wc7ClHpXa7TKd9ICHHLY
OQd6MO0RUeofTJTHsuu+MMYzNqXs9fJV4z4rW7nOTS8JoUePAOYPOmhEF/+QtcgS3Nqp/+Ce+lbg
ofi5ol/JWUuPjA1OQ2UysO0ra+M4wDCZSetYraVN2MwQRkKLUbbT/FGMBwrM/0fYeSy3jmRb9IsQ
AQ/klN6KlDcThKR7BQ8kvPn6twBWd1V1RdSbMETqGpECMk+es/fa7j7w6ld0qg+lEsCWN+UVZ9TK
Dnr9GhaFvtByK1uGafmNHZ+mlqbiALFhkRV1tGGz/aoYprVljm02CtYkxBu0i3+yqnNWlPE+rLbi
W6AgdQL73m/YiaZjsFWa/tputFeoq4zkfU+sSIA62YP6PHYONHQwoD5AQ1p5lMCp8lQmzXMf5s5S
1Yc3HYMsN2Z15yh5chRE/NCnHe+zITy2FmWdtOIfSZP1iKBt4QorpRZUq0PjhWh9Ar9fA7sEBMkk
AwmDcqdrSb9wbXSJepdu865bOLpxypD3bHqoSLZu478qfJLBdO/Y9/I+UQITjYT61PYN+yhX+sJS
+oTxK+NCP5aYW63f5KkfkuYF/JJYuSDvlzV8KBcI4xJKX7aKDI7Q6Fb4PDr1sa0KYwNDCA1otKrV
7jD961ZvFZvROrDcxzShUpbUFptGgw8oU8jFrthsrXrj962xLor6w1V/cLfRDcJIsGgG8MFlR8Ua
BzDFMHwuiqb/nbdVBsmEiLcqaHw6oU65t0dsbCrd7lVlUESiNzJXQ0UEajUxC3B+c6QRwwMAOgqF
Ef7KGJl0DZv+GYH4d0jTFG1/vdRqUvjYLUDKnbyUDmTU+JAk6BKmJZnFovc/ExR4S70puZzbcYve
b+GJ7sKdUrJ7yoBsQO0JmBwGcGVra9UzXn2MBho3kamYzzBhDQ5q6kMWjV/B5NS1UwLUo5qlWu9B
wEz9GDLTYWMq/P6VBGyYFSxwRwcIQWmDCU6djmp/mrUYVtIpDk5HyvRQR+w8wiYr0e6fOtq4HEO+
RSutRS+qdmWVuN6I7naE+EYnXXMAv6e/wxTb17Ygs/tdaSfVwjM0fnC7cBgvckHyJ+heESIHpfs7
7egJMJ0QDOdHsQBYx/HdXwpS1w+qlh8ZZY+UI9wYHuwQ8qv7Y6oV68TyC9BQPoHAcMigTZSPSGdX
Moru6FqM5CaOIwYIe5/iChPpeI1iX11LYVwKi9ZYjwt01FWd3pswFnofPKABOObQkAEj2XQOxaft
NI+VU1wT4a0A1OLMjXJ1aXYqfWRKiIB853Wbq99o4wm7k47E4canrGTBB0CbNZ0AusJjjvINmAlU
rnyFQ3k35iWkSifAk9a2j4hrmR8WjbFKqKVRPiGNNiqSL+roDatFynGE9ByIwJ9R1ZT3ZrM1Syyf
Q+7jTtenroneEvHITMBO0Sck3R7tX7Vc2oKumUKV2BXyYmScBsAV08h25MZzS/RrpU2IVSzuR2PU
lrR6w4WIOceT2BdEGHV6tlYDXj19le/WlSBVw+coHNdKNmnSKogCfhY+p4MMdsKzFkVJ0UUGdrb2
RA+Db+kR47gsbX47oQifNA00ctjTylD7e+boEweRqj7ImucWd9Ch8f0OjaGFJj2O1XXvkG4+Zaoh
Nl5N8qSRvVMA3dpyDu7CrH4eHWOryaI4gVp3aEFigOnLL0sJ8f0UEN7IfJZLhy1cw1CyzqPko62U
T7UXz1VCwLjegV1PQukhgQKLITy86IoVHt2UqMw+erNi4MM5NBA4VFtrtIM7X+Ncp0k8V61LhExA
Al5b0ubqDi2pMhuSSbKloXNmxcHaLzUq04WbYfgt6mxtDILaWjPvawd7iYZ4fpN24UdSeu+FU99H
QLuqMNfXTvQyxJMvJ6ZYGsZgI93Gv7RZQTSvs1S4cdf0VLKloNrRc2awqhafkbsu1Sp8FiUXtYvb
Yp1WXreknbINTXNT+k2x0lzldzqm10DiKAkN1j7diveuN9JPFkB5HLUyN3JKRSRBm4Irt38jrJe7
MuzerAAdi+Grk6Y2I8KANQcN1E866eWp+uGcrzqtVg6RN2xoRv62YE8uK6+8eP1QHLU4ikEzuTGN
sC0IJnxLQiXZ1XUGUtThYohk3cUI6/sgntJeqCX017gk7xAhub1iuIcVNpM7o0DzWuJfHWyqh4a3
Wqu8MdNEq228VCLbQ5R6CcEPUHUF5LZkzPhjCymR8N6y0Xgv+LAWbeNOfernOHGtpUpq7hJHqrUr
a+3ajf1d1ttsaK2lbZPitwqiPeuKHaZS5cHD8LvNzGo9gkdbZERyh366NpK6P1AFvPtDby0JGE7W
bi2RDPE7zEZ6XVKBFmPxpLI/+XGPNpYz4MPxKhDKkW3Cp5aCoSwnf4v/UY8Npy/h/qg46Es0nVmj
/6p7d6fH/iFBLGtCBzngUr3YJelNbmRGG107BQO1qZsZFR8Smoou+S51wcUPomdRpqzz4ElXTsy8
KiZwBhJhtirr5nezghrSgoiF8+/m2lQw2ac8y8m/6z5VJF24UpJjk3nvWA395TjBp8fMvJoa0tDA
xDTtOf1aVgykaGx84RYjwabCS5JI2Ipu753HuGVFxGLvFkrIRPfq1QbaTgnbf4xgjpJuRPQFso4R
2KDl+q9sx0Ff/LS4ZIFF0EIglGBJvI5GyZPT5fDGhyKmi9FUjb3pbap03UIzZQu88D57WVm25rW0
vW+XMSiSkJb2CSdZUJtyUdlBsccM6qAeZDrSGWqxNKmbKDSDb7dL25Uf+QqrXIVMyxw+40DW25q3
1eETMhBwODHIQFxL9NC2odo1W4SeFkpPBMc9U+xFiGaNWvwUYnpxwBSifWFqVirWDtkRk9iOyq/z
so08Zgkd7QZRYsSM7illGIVPmWuWs++WAO19U3EVN42Xo1etv1TX5ywg3PcpFpVy09+Fbesv84rF
cvTiq4NeCzZpzemopfp21qD1oQMqjrH2Cu3MqpZtInBpQzlKRoQB5gyKFD9Rt1y00z0pxDoM23t0
qC2ZrikowiF6A+8DPt6o8Nlp2xH4117P4mMc9ccBQYy6LXOO5UZjovrO40c72qQ9kGNTBQTHNmiP
BtMxvz7hVDL3Y0c8vIUem3Y/zdUxzhZFV2yEo79Y0n+O1GVEdtfWjIzfZsqOJ4ddW/e4TbqACQBc
EGloBPohSTN1vVgjun/IJMID6KsXws2J5ovDnaR7vpSOTra54y6tKiPCzgKe4Fm2AwNWo61gAPJO
dTI7g2yJuYtOes25o6UP21ddtfPclqFKj8hR79riYCD7CgdWdT13AfEVL4M2/JavRdB6O3ipHLJi
3VnohciQqmfZGTPxYSxVZ11PJSGpFVpFB3f0k4xCFtHUiCcTRSIqVI69cvDWjbBQJRDQtqmdgyb7
N9IPiBFAA62a7rdT494mMSpyi0+z17+RhWwgdo+LXsqt26f2LtE9Jri9tYbmlYJSs7e67T1p1bDz
atXcAKdOaRmcm3GKy8COutBab1+q+ociOPq77qlsQhKqUOABzLSe47Qcj5zzvnsUmjJMQBIPXb2v
zBQeCj8650Y+mcQc1oH9o4fiO2pY4Uyd8j5OlTujoKWaWdlHUfscK9Aeb0LZ7DHOEsbmxUiDVX9D
C5xDz6VvsO0D5XIXogbU4g8/TcHQKhK1uhrs9mQKyhlLdjjuIiSYqXwuhResaK18FDmDUvTQNEmt
eMRC8Qnr8dEG47uKVEIvgK/S6K0eS24kKgedSslI0lXf/LZcULZwBfGmLOs8JkLAGV7NApVl3XJF
Gj3tCo3+ZxsAJfNh/q3ayHyOEaQEpf7GjOEzL4uSxomyRuhgOqQtLMQAXo8Dy7lMsmcbyA4gdnON
hhp5aviRZ+F3TBDxxBNaImYdEbPQ/+/7fFjp9jWzQRAG6X2XcXbpFCPYaLj+jZxUl0aiDwNMc/To
SS3TiCFN6W6RtKfb1Fa3LbnwSH0ZmtOqYnbPMmQysAORuCyyCZYhknhNubkIA24KM+eui2zenkgR
pBv6sa1pHusJi3HN3DqkhU9js5STwn+jKOF4EcYIQKoOjmGnrFNIo5swD35VTIkXIpqWeDC1YqSV
6scAOlTEOQZZE8eeYQcwtokYqJ+1RDbLVNiHOm+7dcaoTontz7QjC5hu1ptScjlpLhcNykNARCoF
D2AlX9e/lVZzp60apAIzDLR1RFfoRbTjuLvvKzCGGXINk7px1XfiXRtoIKaET1zdHupjPu05oaw3
jqF86k7+KXTjJzM/DRDnS71Tka3H5aONTEYBWMj+3zAUh8FeMshZ1Ix/to1dPnpCLfaFoq4NL213
pX9sZBLv0QjR5lRKiw6+S3CE6v0K4545ARkgpXpHNHCz9chUQDrb8vvhg7DsptoMaf1UA9ncQELk
1vLWSWp/etyRoFnMhzHCp01Bs3d1zV8GlfvkjF8A2b6YVttn4D1ebfpYM5oHOzLSjUSVrwWsMFqK
H5UkBaO9JERb2g77X1EuotTVOS7i4OSAKelp6sPWDO2tM0WJubLCi00xGI91soms/EDj+b6onQhF
BZjVRvktp0lpAZqeXZkmt5cyvUFJ4KwURTmVKN0BHcOCoE291/vyQ5/sprljFo8FWMXQOpYOVGdL
q+w1Hjtza9W+NbFfjKXaB9m764X3GaLDnzwyQZDb1h3DZcL7KhakzXSUY7PrvpwCjlWQa/ugN/Yx
rdVzFxf+eYa/CpebySgihiKODexfQ1FIgZHjUx3cN93vC7SWnNQsBhtNhDK7nBX+ZdxvsmJKR8qS
5EGr6hVyofwO2Wi9jAejWKeOksHT0o/AHJudY1vVQ+OjxxMKJePt6RQJIVM00V0WN6wAirrLpads
K6nqpz+/cr3k3VYrtBCTPStrR/+O3tGdSkd5kp6imPBFVh6B9g9nYnd3IvDQQDgOdGM4Aeu2nm4X
vTdehz6LEBMU/gnqg/Hq6vESn2KI/HiyokimtAWOFaohXT/PLuGbd7zXjZ05ROo5RXXYwNY+Zy5W
WwZmJqPBgEAZ0jceY/tCU8xAX+QwwojrOtsWsruUU+B0Z6ONdHQ327SGWe6h28uVg5+eKx5aN+f2
/DKYCMFmBv/8Dd3G+xfjGbj26YAO3oNfFFvEDFrIE5AlE8A6/z8ELtlnAnPh92ulcRlG5L03RAiT
Nx22Hwp3Llk8Y2H4VDjh7RltLt7g9DcjBjZK5Ia7xiM/3HOVZONMgo45mDGpnv/4fEOl3We1xu2T
h79nnycmttuzWYQ+a9K9NnkJC/zHs+M8i4wF5xDrQwbKy+2f6QhD+EwNUvA0bfySkWUsDLaoxwap
BW4Xl7yCpsqOCAnXQ+IcE05NjB7x3+qSUossTnNrNNU5MVXrzUA3ElclPhhHw5MWdM6p1FPjgiqa
My/MynUR+QizNf9XKaRzn/VmxIJetVidQNhMrzexcSXI6xWjpljP5nyr7UjUIgf2luFtlNTAnRG/
Z42mXRQzmbZgX79w54IYprm5s8hXmrTv8WmUpNkwN+V56klOmnNuUWu1p5q23V1bDeXV8YD3WQJ3
bkvvMnRlvp6TU5DAk/+kdPdF1Jz8Xv9Qsfp8jGavLb2AwIgGy/VyhlP5Ik3Xsi2zG/5kNNWU86r+
Ku3u/RYVpvawIGMRjEe/UCYpLZRdaPgaOm7zkKk49bEXV5ssJinlpvAvhRivI5VESErfr8Fgqqcb
TvJcItBFjh2qZyNK4wNbYAha0j0Mk2MlnYNB8NPx0f9B4BghLK8Zo9o75orDWx1F2yAFLKoEmChF
mTN0ncL9InvSioyUFkpueZtaMYwDzVP1jFiXbJtBWi+uTk2VDsPJCCeQ9hSDCdy59aJrNEjXRXOl
TL1+tkLP8od95JurmW9Ds+aoqqI+6nEntnEGESTseuWaW9zpSoX6k6Gcv1IZVNGEhtLWqequHJCH
9ZA1b1yitkCLRREs15FDUrjROtmK0BwXBqLr31mBDM4oXqAwAPxaMHnxVhJ49S7Og8+ZBePg/N9y
4ECbkCjp1SLZvHOC9G6cns0vpYPxO2vJlh/oN90YJRiPXxTdwHmFl+kgy8TeaGJsn0CyMGL27OZJ
9FMka91NGCk0hUy7dOMVz1ewqQOv3IbTU9T00ULD8b+Nu3E6qIPb8Y3oQkR0dJ1BGVqBnC6Y8nO0
IWk3skJXdFvjjP8+RzXDO1YJAJVjvJ6XL83W873tYLqSVVmcbh99V4oe2hbjtkmiGymSUwoj/HMD
t5exTPngxglOtrh2M1Ch1c+8ojgxImdHcJfhgVYXSQYz5y8IpLprm0NXtWQ4D1QjWmPuLC3iEx+b
+slrX1qcGZfbRzGE/JNtw7zHZy3GJsBXkSOWJRb4Xc06cimnBwnsZGl0aHZur2F0W/FTim3ew/VJ
K1Fe0GwZaycv6KP3FDAzmAX9w5I1fvgw1DeHE38ddeoit+rolzB/zeYhOxi/iZkoXmIxZOsO8AvD
JoYys3Db6K13PSzbu/n2bgL33dLTalkLm5PUjNW3vTDaKxbryHyHKm5231cyeUgpoq9OkX/W4qXy
De062/+xjKyQJir726LfdeFwT1+9Sw20icRR6DjWtRqVQamld4A/7SUtx/R7SA5DqE4iknrYz7am
OnPtg7THK2s5+r9AcZV9bXMqxGkz7oXvIN6RYfvIdbebLzF3sgHmeWHSd+USS1S0WIPHuRsssP8l
Em38NEr5SHxz9YS+wcImasEtm14P7yIp688IY8JaSfRhnw8MayABlHtrOtoL0zcAtgwVM0BNTegT
dSfIZkTextkfD0ji7AUkvI4eg7ad+NhrsHHDbS3kdNc8qO47HB7rMfEHuW/9IaGEfcrImv506UiA
6vL6U+e7dIQphHbtZHqdzUwlol30b/0iAjG6mROOFUQSwLSITZsNJW6tGcjbo/JOobMcmJpJA6L9
1v1B7ItBqlsEXfZ9Vhakvw1W8pUHYoLbNPcdaLlFRATFUqKNOtXEH7xg/FtEbdO/3rYFK2Qb85Io
otciq22ZYrboyQH5E+5UtS1sMBtH2oT8kQMnDhRVDUmTSF3Wlelq9y02dYLZrMdxevAASlIYZM6h
apk9A1pazpy8GzpPRKc6Yvuen/WcAcnKLrFoPY2mdhJxEX4NARr+BpH3nQGaD/pMSyN/+kY8Rltp
hMarypxuC8423YWKEr9Mf3P+A/PfzARSsKDuFrDswofWUc6z8VSpTHUfpQwzlUIYrzDTUd3iu1Bw
3a1qzrTA4Cdort4gvQxDOc3tG/NO00P0ttRsuzHQz83kqTJizjlOOOkbh7I943e3iAgR9kuWcJ7Q
klPO2vGA57J8kMl4mhdEp0ycfVcq6cqlHbAuGn72oEQ+yAzNI+xUVx4hNOwsKQfOoyU5lioownyy
jgiFVcwiIensmu6iK4LsqaiZzydNWp5Ko86eEvBI64wLd2MINX3K+ASg83LmM90PBozWIx1O61EO
VPsjeOGZaBioVHVTT9QcSYglzhHQrn9W+7B4z+Iq5mftivWc16mp6ntWJMmqo9lzp2TiMDuLCtN7
1ttSfekb6FMji7RneZ9BIRH/TX7DObQtBz1QKka5QVkkidpOyFLKcvkqTOcTgpb5U7xkptX+WEb2
pDPrfk05169UQ3TnnLP30VJTouInBM3N5Xcr3obAvvoK1KGSXukkRx+fvMgFFwLD6Cu1SrISA4BF
QyLXoR6U346rb1TPYs4O7Aerm7kZazkSEsMy0gIwXwS2op6ZseTM9yEfGHrQrA1EAkDUpPFsTU9J
yVHob9P7QungHwQdDHwiJvFsZjy+pYmlk50AaTAVkWPubKmdXPSRZ3iyaRWXtyfzK1lMQ/H2PnSH
w0FsR1NKfAuyLvei1fx0flAtRTtAJe12Ue73R7yykANj6KMdJZ4bDegAGxFuxrn6MNSOijSCgsSs
840sBJdhnEzOpZTJicbfuxfZH/1/bd/OEMc7IwtUdAAcOv/8Bq7EuGLOLRsijDASoxqZVueOGEVO
L7D1+8q93FZdIylQmudjdOdXBAvYHKteizp4jWvT+13inQKt5hygIVj0lmH3ax4x4GaZJi+N0LYz
hmV+3RHuPhnx0TDlAYHaRkz1fNpvc5U5o/VsoDkjM90xzD8HVsulqXvhldwLEFyASLc55Nzl0EwK
vNFq/K0hgeVxonwSDpNsCF4qoH2zvRe1/dMYNlW8ja0ABVPWHWdUZdkq1sEdPWZ3E7nSlSZehaHp
MOXS06Jz2KqQ+4zJjy1SM1v9e3qs+N/scdd0LMNWHVs1sIpjA/87hKXUZK40skj/SBjtLLOiPR6G
Fx+3/ib771curdfbazU3kjDH8jmgIhB+5IFtD7ILAxy0jIGV3g9+StJdnqLL6lzvOHKSWptjTzCo
HTvl7UXUktp+io4IVbe/Km1xVZlKHm8+xwYx7lo1C3NF/6lZqNLPoPB11x4Q36WdH5J4pOBFr1Wk
4jK/HhMVeLYD8eHyPz86uRZvzFbFgZ17+bG0DXcTwSp8wOT9kMfhi2kJ79kdHNCR01dMIbJll0Ja
qZFcrgg5AdYGTHJ6CCtUmn7plKf5qe6p9soy03XuMbFQRsM/ByoP81d6oL0U2D7Prdq8xmpn3bVm
qz8zVCJLLmcJdQFrpJyTbxBMV8VCaVr1fdmBrqw7hmB29ZpjKtkQ1oVJeHrwktC8s12Vd+zET02j
v90wgg6eZLQqOLBDNWZ0VIKd/X/ivk2XX/9fo4Vd0oaFphJMDwTf/gejp0EtkIb20O6t1rTv9Ghi
ENIyNFIjuJqNTuazqU2+viBGQBAaoVwr05gzwOqlWI26kmTArEA00mmaT4KFjNzFrfZLIUcfb0WG
V7utt7F6jo6NVnxrViR3lIqQDHQF+aeF6W5KKyg5oJCsBje4pZd6KwItRLvrTj5VcTQ+zPkzvZN2
S5VIlV00JdFkRL2RJpJu+sSo4FFC1ZC9DzcAtdYhnJ5qXfLgVJ17tRnxPv77/aU5U/jy3z5BW9ds
18LupBE+qplTnvpfKEcllWyqmcLeK9z9SzXKoRGrtWSggS8EhxZzzFJYwWkOIg3ZpjeIWhjTCrz+
Cd44hDIku8mJ0Zm8zogAQ4v6CauMAN5PkOMYarV2KrhbVgSbHtWxtmBX9r7GwIWnB7AxVx/YMywg
GMmK+7hjgvaf0lJVO/zgRf3iG4i3nV503zRbyJK2f1HWI9DhgLHsMR/vUTFw89U7FwDsRRr/IR34
og93aTfJqyQuKX+8m82HPlEHi1Bm/oUzpEFUBtOYsDURRHgdB2LcC5doeoCtZZ5MHe/SIJI3uOhk
GtBAuX0lXYvboB6vGu3gzejXbI9xmFwSi4meJy5eFPqAsHvzYupwrcx6FTXjM+6Q+r5Gn3QPUexl
sImbIbOSsMPSRydeOQKDG2OabVP2ztlWE/ecl9Wwjj0tHl+qtJRMxlPvhP73hNqpvI9JDlkYphme
Bt8+gfgMHstGNy9OyvQCZKlq9+e5uUQmpLgb2+FlfsapdO85XbUiVLN5GfPqGDRO8NUrNi1UKca7
sG1YokbrNHdLbESdJ4g5bK3zc6sunm68TggUxZ2SD+kGu29x4fIfisIkzCiM1zP0LxDVV2Nqwb2t
KuHVR2e+0EeFdmAY+muq2IA4r7o9SV2Jj1WW+tsWhMQDgC9OeYHjbwOyVXeh16zjvuXXrmg/Su95
T47aPXnMaZce7KmdHajVK0nzm7Grq08TANNKCGs8Olovif4D7gfV4pOCHNeanmgXY/S/wzE9q7Vo
T8gBuxNGgH7vkbGsUsudUsxKk9saY+Zi/jMNVFvLqN6L0DugKcufndLsDmHMReyZaCNuYLR/vztt
/X9vTrqIiHEJh1Md09Y05+83p9ZWjkQylh1sr8tPsrDCp95EtGzU1VWf8+pvJJK815zjjPVBNBqc
E6tJ+eUiV0v8Yn0zzTdJY9FxGxg1zWTnNJAD4D1GTxWgJo0T7Wm20/cxB7IhiNtNn0JF0Oui3yIU
0PZtCR5dn7oV89N6ehqYQblUFQtL0zQHC2DaPcxf+VoaPlSTqlnTgquUPnlpsqR8QE5yJbOMHmaC
y34+opZNay6bEIEYVSEAETvn/4ktcZI9KXZkDv/CfSceE0c2u7RI0ZF36B98uIer2tSDu2DKkp7p
snYWKby9oft/YHDWtAj+bZF0DCYCmit0Xbd0ZPN//z2wcKaEEgYZ5swqWLRm+tLpVOimfmDpYYOz
3ZwYUD3+lLSneeYVT67jpNgbyPv0rAwOihdhLC9WEHpd1OJ03lKqBvZECUwyEukFK+pqptogC/zI
kjTYzUlupqYk+5vzXi8tZT+E5qLWOJF08F93PmyxjaNb/cf0usfZbwHp0tiRefN7bpV6TmbQ6wl+
OONC+f7PM8WLnaVNOMQBm6N7HFt0WnNNOT8AwdrAsmuP/341s2v842N0TNVRLVdzdYRx/9hrIk0t
ObFljLPqieqSVpb9reXaH6Zz2dNHaGOCXIMxmshfQfx0u3hzE7VN3jmPVjgqS39k4qjVRJpnZcut
THd/MR8HO6axpKuRvl6M/kvaacWuaayvPKTpvgqmCKT5NRG6X9xXP9o8lbiBSzIOAkhic+78dJtM
s5f5gbCi4ExTb1EhVH4gZvTN7B3tzmiZlNdBjclgsszjsX8yFGXAHR7056RGWmgFrrFuMtfbaIF0
trWeulvaLzjiY/V+ZpSoYc6JUUnfCPoK1j6atJVS4eUG+xo8pjGTUMCC9Vo3NfkgnE02t3LplSFw
q8+4W16EIvG6pTSMdWR087xoHhUNssl2jPUsc4drAMQXH6XnKV8QL0taw8Mps9VuUYTZgGgrQRUa
UC2f5gekydHmVu0Q4WtvB8SPFatgGZ+y/z4EnH75aMP17bIcC+XT6MnTmndN33ZAePY+aHQ28nDO
a0LHOOVj6CridtVqH4pcFdes/UKxgO9wWhZKDxFnXbuIypT0Li4qsQmkTUiJJdRj5uN1dOBjKUlV
HdQKnQMJe7QpFK9dsd75tKyD8L5yO8QvCNJO1hg936qvW1FHffzS5m2J+YG29J8chRmfUAkiiKrq
kVHOuJ2h6PMf6Kc/j19ZLLSu9c8EFf7lm0HfHAGBRqf5j1qNcJf/fqsY/6hrHdcRqsF2ZHLosdTp
TvpLVcakN4b0r9Z7oZjt0nYkXtl8EBrQL3aDCvko2R3Jdl6OezGKe+a0VLn2+DzujHqEp4EB8ckP
onQxdyTg++OrSsb7hnWPqURi7icm1TRfT66O1PyV5xfVm1mUz2lmGj9q9Nx44yWksJrvG3WaJsxf
2d24BkrYrbpYRwOpOfLdi+8LfET//hE4/9j7XAg9huZQ3wP8cc3/wW/SEg9MK/L6vdS6s2g16yVn
Mz+UhdEuC5lbLzau/o1fAkR1pu/iwQ9XlkoOxfxdtXeZQyMWONPnAP9kgXa2Bv1jBuXYRoAgLRHv
bQ9/qMW0h7JVE8s/qT9ugcY+6ZUpQoDBRlLYf9wX/uRrQ8r6Go+a8c4xbjk9oREIe4AvDGnxGcNf
xOOFmMZw00sRjOhCuXg/LVjlgVYFayapAXrUVDsZ7eAyc9GJlketvlO7PYrh4N6kIkWaPUxdn6lp
wukx2M4ZI2OJnLSdNHdB7KRPsQjtE2yo78po0icZTGRY9gkQMVW9HwsPJYdn3M0Pqj2at68s1/1/
DmLGP2CpNIwpVgRndYN3pf/PBcv0W08y5CUHo1NyYDJMGDzF/FDTMFg2Rkq2TCD9DZH1gnGRIg9q
gP5OzbZZAcKc1XrczCQzWeT1w/yQNNXvlCmzVBqv3mtN52w7lRmUQNN+q7WUSDlmaeL+Ckdtn1CH
wDGllYytqQAvOSzKOgFszuwoTI1ulaWMKv79EtV0/R+FgesARkVLgUpBs/5xkcYoALhPNbqnfRse
MJxXD/0YrW0GWvRESrnJjSpAXc2D3qMHv439iQH3111DhtZopBGngnB4g3pLwFAZ6VuzQgrvWqSF
JnZavuc90koy0b/QtTOPFk578ho9vvJBMIxLfPvN1S4wDvpjx/GhLLIS2bTLo47J4Tg/8IPnW/IR
f82MO5V4JEmT9YJwo7ofexh0WuEypuvnWTXMS2gYAYmPOP7FKZpaVvj/9lprjx+GV5G4UrrDNde4
+xJPXmtQPMtOU9pg3aCl28zPJ6LKBpY1vpsuy4ElFPhKGnKbA8B/yhRtNGxmSlMVoQZl6Q5P81PI
DMR1KhiqpBT2SpZmccDnjoLR63FWBz78HJVh1qjKdzvFtTDWnnXKvDHa37Yt18uxG2lN+InFmrAD
wMuZPzQIgaLDbU/klh8BirjdOXX6fBM3yNpnwNb8Gs4Yu1t5INlGWxuuc5Id6xBeg7aM6AgRT10G
an1GBXHPmJN+WWFpf/suA9Kzldk0C5XSvaI5GA6GQjpdFWny6IYMOc86mSDr1Ayy/Uji85ZqXjwU
CZY1WdT6y+2NRGP/EfR1yg6vMW6OtXSXx6a5HssKHV3cHZ1gLI9d7dAhnfJB5of5dRKfjn++5EEG
v5U4iYujBSwFTGbDwXqBIHtY1LDaVo45hFt3dH5KmXhPoQb2R6vx1mKXFXet0Z9vbRCzhsYvBENj
J3I2E590M1+6ujI8woF197ftft75qW7/uNhV5D0q6/WDK+CZzaWPZV6GiEz0hlqQMXHP+JQh56FO
Yk6srtbcm51ozjnlHAYvcJLzNxB9BwejMPsrEwHnJIpuoKs7Wbg8HTrWnBvbukNKValuZg5j1ADc
B0NMm2dqn/YxM/fQtLYAcezV7WJILQMnuo3yn7MW+TK953CUszrrojhLJglPt4olCBZjMSLdRZi/
yKuBQTZpCsJvdqXc9VILH2fGWO1aGIZl4O7mizkNcZQEoTy2MU55rDUGZ0u3eWwdKCkWAAx2aQCv
SPM9RspDtjEd4b0azOCaOXZCNbd+W54l29AvgfhouhNb3Dv/R9h5LTfOZM32iSoC3tzSW3mpJd0g
Wm3gvS08/Vko9kzP+SbinxsGQVISRQJl9s5ciR28m181AMxbrZIhpUzrXfGuGkilp8CoPtURHG/j
kNQpzFqzEVARumxPVmXyJkX9GFaCU7fO57PWp/4R+Xu/tmkYPcqYosYy28fLehkXOJ0P/1elU3FU
b9ZsYGUEA397mpzuoy9q9uWC2mNrxNOroSGqU9HP6i3EmlNRMmMdY6SNWOMFa3cKMKueQCXSHVVi
LJMVMhQyqfd2JSU4jELe4U/sNnlM2rzf+xMU+yF3NprbXfXIaZD1hJiL3BkAD+bHVUDx5iYX6pq3
mivvzRkd5663f1XleJXwIS7qhnLKn3vmKLULVR8Km81dwv+/ScYQ56hr2e4GT2hx5spZL1JaVS4x
wI8/LUdKV6WO0DdsVPVU96lgLc+NjAXrOI6C/SD65qJujG5giZ0CODpj8aRWuRocaLp6nNmHIizT
XUasgkGkpvStT7UDV2g7KBKAxPpNmSfdyyyIp5xMYsVLg63vvNyblsfUs2FV/SYRcrwfpFE/L/4W
Y6EQw/6snw0aW3Y4roUYvAc1evUaGnRNMyBNV4O5qtVoH0rCB2+bAc3pm71exO/EIeF1HrWsX/VT
Wu8DaZCsabT2GRAhJWVWRYXeEmsbGhs1dKob4AE0p+tAbGurj49p7z/9HYs0mcG7ku5/DE9PEM8K
SL90fDM/bPe2q2O39JvvRmK0t4/x9gmqD1OOVnNx+a5m4U9sIDm16qO68luaI+fb7Nr5abZWGwaS
i+GnBsljZ2vmswZ2VD3sBjqW+CRgo2KGAixzla/CWZvuJSDMrQ5s6tXNtF8GoperX83XJEuyq15F
w7YlGHHTq7ZPTZsdyMhiUaovI3n231wXSwujozm3uHUCPH1whqMNchf57lDwg51t1RefTTozHOKQ
3IvdLVn32ZHKV3RtCQYhkZPZO3ZAWI9ZsaPaaiIQaqYL2WzG1kP6+3ijnAkRPLR+LO7g+xCUOXTi
jthAc1UU2r0CLMaeHZ7DCO3WpNsjjl8Em/Nyb4pQkKl76rEQs+Lt2al3w+0ibN38fbG6N8W5h0h/
WGiK0UJait67KbMOMdF1O6WFQ1G9JjLXRdG9oL9RvwoUdVs1BKjBwMyn8H7A0BfgYTZq7apGGAXV
jXKXaCgW8WQrLPT3xQD/73vEZOi0+AZkefXEXlg7e7Ucbz+tG634sybPorw+qIDWNmK8gqYC8sNG
FoxLMz7UefyLD7Z9IgctfCzFzyKqYWmZVeHsW4mnADQoxk1r9IgcFPtOhBs19v19jyFz6FjrUJid
QRxQ2Tr3Y4iKxXX8+aOZptsiqSaG1Heu9ZIE0VeFuDdd5z7wA4i3jnBoqYYIXcqh3CcJHXR1qG4m
/BDbwZXtFd/wOJvZe+JRcSabccBQpPX7dJ49jLQW0b/ErV67CjWVwxioHqJ1uLptdssZW1TYoONg
j2zcp0IXWywfsZXEd+7SragR+dzFTX8I8xZBdQpna5TVMxMOLUGa68sOmmI7M6yWms+dYxLNQfjr
m8ZlfoI7jfXcJYt8dYO8DsmIIWYZBtRN7jMoG1NFnMwyMgT22XPs8THLxj1ijPwHn7S5YuYB8FiJ
7+oDjr0RA6Vol46Lnd3ZX4ZVkjo2mWQPV3xDeOq1szbI7+rbozTVPTVICDeSK5Z5ve+uWoIBefk/
RyOj1TPH4a4tah23/oKhFWacXdVf8vKGlHMvOUUj3r4q1sDSJ657ya2TUMsgr432bAqrTTzHw/sC
So26iWyHwjTX6jQugowZyoEl3ujbugiKo4bfbmcRVvWWhYR/o3M7ZGOo36RiAUJirQY/VHajeVeg
hEzg8f7Iy/Y7FlSo04ap79BZ3oSeJBrp4EExlC4i0DiK9OcSjU9kadGRxEOd9a5rPcukfQqiFoPR
oiQJ68piPIo1gtWtJ1P1ugh4tHf1FAMrdjqBtMHeFkESvlQ5LqgSsw3nE6jH25lYA+rR/JayRvyZ
+5DJmBM+WZ/m27nQ57OAl4D+EKRAtdx4PRLM2yEemm+eQ6nRDFjH3Gq4IR77jVnlEhRBY3wUen6v
6ghtRpqknMwfUZXgOZll+ahrkMYK4A6j18Xefu5AbsZFTodjwEDQFIjxOzFnl0Bv5kNVgf3qEKmg
2KLDXC/LdkI/HM+zrool7pTZmo54d/krGlLMfBMk0eYGWe8olW49fLT0ISMde2Polxuqx80WLT1F
slpUX5Sl7AugnvAG3iwbF6MZgNhTizBrJjP4PMWL/Y0NH8IFM7imeZASFmrZ16HQHprlmneNITzl
Vrire1bmsYkyvbaAgNoLpZaV491NG5CwaVuFuY/qzgyoM97UG9LG9J2ij/ojcKT2LnaN5oLD0bVv
uUCbUwoXM/ZyhtitaRzKeP7sCWxfQyP0D510J2gVJltsf34xORvXYRfjfp3ybO+Ztnu1GJpv95A+
YQhW/c4pHIL1AhB4bmvRXBuzfTNHnc20b8prHa1uJVIc2tZDTwbiFrSbdbYgb9z7onm8PYtMtj95
UYu/MVhiDnysjpeEkCfIESj3SZKRZ+JigUaZw7DnjT6oo7+P/z0EnIrccNZCtBUzpJNG3UJbCwg7
MEFKFetOkhnQtKxy0CXxEvWkXfmY8GUdnNUhzsCcCGmG9VbCi/UwkqP2vlM3rTMzKUahAJqqG93+
dkwr9higaoPGg6Qf7/FZpTB2gd88hmn57ITSOQuZOw9pedDyyjrK0qFdiwX+k1zVXVUF7Zt63IrI
fKBT81l7tjjJTMgXNzfwSdhPTTe3x7/nsdJMdOnEKg68R1F56b3E43YEMhaCiJzzR69Bpq2D7vje
QKK9qVnmInyIJG3PrfsTHkv9EFipfPBnG0CVnmurSRydfph3qlhXkVt6K9upAp6TQLxWz/Z1FBy1
qo2c91JHgW+g057NegRpUXrP4GlufaUWbYIGyJB9QHBB7Ml2FyrfoYxSp/4q8WU+NKN2UFelVHjq
PMxZ5mOqwUnNVw4zlQv2P57CSVLBkeJBrZmZLiuf/BXXLa+izRLwKIP5CpYbu1RTBKeY8Q8epH2k
AbxEqxWMde1SpVsuwkFdj3NNz5aQrnkbJfhvqnFAnOhaoNb7owP1mggo6V5zYT+KJqkeYza1U1PU
r/FoP9+Kw8lkYgmZmnHXYl5a/83aVPf+PhEv7WD1GEFcT31ZVfC1ffeq+/1pdrzi5GZDTwFm+Xs2
HOGr4bnjSsr6CUBxR4/w39+SF2ooNZBqL99ZFgzyIWYzejGT7t407b3jjPW9GjOCkGqQa/Ws+CcI
IWsZuXv4ofRYSwD4mm0bh0bCb54XGRJ4Ze2prFP9SY4IX8rE1k/qMQN+y52GtFA9ace5f06l/cOw
gNC6ZtIepSz1lxHs8i7WDW2rDj23SaA7FuFaHRqkKtxTrL4nRE5nbUq7KB/Za062/XswDfOULNx9
dUPnybT5x6LlEW+0qZ3HExl4HuEMuqDMiWVJ221usqHbeF4Fr40BvQ9GDiNH4EAH9MA77NSHkGEK
AwoF9OI2jlbe8FiCxPjzCYFDvF0XOQhYBHshklzoyEpVjcfgs2qdF+JLonlcBcR5vrVuvop7Q3tv
0XrefnKIOn+r3BJeTSfGhnW2Vz+vDlmk93vM4P0ZHVZ4CK3hHMlQkLildU9mYxQXZ5JvqmQJgHfc
yQT42H+c/Hr01sgZKiV6ZLQ0zAe1bdjXuGjuhROYlzxu7m/nsjqt1Q0R41uvEe+6bg4H9TO6Uc9n
Qsp/a8KTe9SXi/6qqEHrOqmVEHxkR3scuPVbzYhQap65+jP3Za5zjpDB3YfQIo6TJj5yN9PBzC+P
NRSC1v04G1v293geoiY6ZiCRk3aBlDaPWPGKx4wYOu6rRysyqR/lSS6vKMxuG5gZJM/ce1Wfl6PT
wSnbEc8+wpi3eMpeqMQ5P33c1Umjza9QKzZzxSJt0NzgYM7IVbvahIlqyM9UK8PdXBchys5ldAEv
54AZkLAfYIc8qnt1hE6/6cJ9OwXtnVXmfyLGQS0gxerJ5RgavsBlpQCuwcNKiP9SnWORj7LLZX1y
1ty23/tu1+wUYnuZ/Cs7x7Lc0sqmsMm0PBhxcnLC/BsKVqMR47dqDvNLGBHirX4maIYtjMDqRHLO
5h9DrBp2o7aPLwVQdSA8zbYi+Hg7LbtA0sGbKZ4x+k/pxSm9u8DpHm+ZctA9oESMdJIwHQCzYIuy
ikYRs/dnFlYeARu40e1bLWBnnTxvemyA/Fxuv4ASG2va0H+hZmxdqw5TsZUGh5APaa9yWLFSqVNp
ov56IOvTwtp2KLDjgaHjAauFllSMB1E2zq8oJBh5EV+qm96emZBVlIQo7O6gzlG1EkqtAJNpiruQ
hr3Y3wrIbLiL0xhAe/6/y+0IH/7ZP6ZpDg4OI4Nj+I5p/LMl5NuVF0OGPs5ELH6RMABvsJV9dzfF
XIcDkqSdib1lBTFon+P+wyhMtpbJUv8asiRe9kD0YAls6BIKUvjg4qZhIC0ceSh9TtvUzfKjFlZX
g3bhg3qIWmC10+36o5W+PIkx8x4G8PUrB0HQl5m7P9VvBTcVIrOGDWmX/QnuGP3ppQbjONDFwXZu
sYj2VD26Gq0XbkWda2ZLMg0CqDrCmpi6Fe5IltCNS1+K+gNRIKD+Kg0oSmHPD2lQfR9quqV6bCYL
fvyn8JzomGihuyyq8wcgswcyTZLfTCrcAT9DVdrb8sPdqRBi2ouC3ZoqL0Wl9UE8UX1U+1uznFau
R2ciBRIAh9tkgDYj/L4aHMEiyuULeQkvXqVHXyIoKe1YhcNllkvGcbTzlhuS+1KhFskqyFQT8fbf
yoQsCAFEuwzdlnABdt5WMVQPEj6jaKS4FGP+Ykaa8Wr16VMvfHnvLwNvndJRIKtmIJiEKYUKpfXc
dcQyl1L+8mT6qd7wKCqiHMEIrqvS/ZRAlc4dvDy1Mzapa++DBAiujVIxLkr5KSwv3o65tm0w9m1t
ilJ4DisC+9x0d+sOZNp3EU/u3nMKxtDS6rdzXsLuSkjWJtBCWxfqTJrgRDx5sMCSUi+v8G7esRZb
d7VsfTZMWOu95dClO4kgN2pW6tlsab5ZQQFWR2QXI8EdDvUO+e8ypM3g6HdBBE0JN9yH0zNLsMOE
1dONvrstBw3I1dJE1/eQUX/li/q2ZKn8qNkxJPvoY4CXRVWZgkeDxxQPe/CDeOWLSdbtnW67/DZA
o4t3A611WfjV8jZBlWmk8unZ+I1AV0hvJTb1jmic/TBr3rr0+GLhl3fYgjxM+UvbKUN1ukpSzT3h
VYSOkJjZBsZs/5klcpdTE77oGpDyCq5FuREa4WwUiu+VhaEaPY1a6kTY3hAaO5DH2npYOhap7uiL
VA2f8dK6KLF1T6zRsDjMJyf1UCcsBXuE2HsyoOuD0+J1Fo5WvKRR164opBsP3kwaRzvAFkhw34de
ijdxiYuhXjA/hCRsJbQlKOWb84uSwusmSbuznOuj5ZRcZbUMdixm4LbYTOEY+2EyYQ1ItPg59DGN
i9JC7u/5q3LEmL0mqSW9u3WDqsZbgWxZwfx3X/1CPoWMhXdpOkLOb9yjK+DRhqPb7khiwASzLHbV
jaQS1Db/Q1Rjav8cE+nT0MTTNVKlNMv9p6aG8MzeKYC3HAvX/vBh9RJiFwOxxZ5JjWle2Q51G1Vg
LKlMbfCx6wf2mSddCx2AmE6wrWDiz3swfXCHE23Ge+3+NpLytzCmL7XKGmTqnZajSkwr5RoV3vQl
jMg6WC6Tkuk53kK6J5CiLuL/pVD1/0sI4MPmZrA3LYMo3lsP9j+0EJ4BtVnqhn+8DemV4TwjbihX
6KvHD79dfIuZDO6cRP/zXVFvoGGng8fYo4GbNL16hHA7X8upuJBdH+/bLjTQo40G22MT12dTk66w
qCNErT/HcRd/04qlXqphWyeIa0/PDFrELLP4DBCBlSiOrvsQKfyqXJ6ObdQrIsSSYIaNxOL/2E8M
8k0mksc5kjQwspby1tQ6uzkYPiBg25twiY/sgJxOcRrDU23WkmRj1igsVS8NAX+2M75o2bfSQawI
oQOmxZL+Zvg1cFpKJie7JgMMb2y1VWkwU9Y8hTZENVRS3iWZNBdmHfeif9/DHpaucVg8qQKdqua3
SciEVMGwrHXjTolJRrdpD5IRhsDln8gSqHkQ8yKI2J6LjSko2KRDQzaR/xuOBRs8HD54KzOvBZ/M
WBUpOVQSXICJuXssnLhUl4mQBfF80fzvPnV1lZFYEIi104jK0XrhbMMI4qe6Jwi9vJ8K29maRvUN
kxuR58tRJHjcAii21mNvhyoLndXyBym8hxsqn8UuHKedKrIZebXImzASaQi+/uVvv42Idl5lMIVE
cQo0lnMpBn+AJxTwq6G881K8crzbB+ic2aYm/pt8UC69M7RZTvze918T+uvrqCkILjZc70tH3U1h
xcXBCmV5C8jP3d6mi8TKzaspWFNy+sY/ZPIDX7m1Guv5N61V+zh1PbAvw2/vKQUlK2qw2ePtLaY2
YuBbtalO62GnVhpipAlQBG9iTHIkoAYGlwJxpKR8f0CjLO8pH23/lsDsCLkPQ/gZ5JZ6NCmM79XU
pudp6WCTKXfIzMxaeTOaJ5HSe4Gbdcemawki2at6zN8bVagpDQQGUTvoJ0NNLRNsSwoi5C//34s8
+79Fgj4yEt1hLMOH7yIA+v+lTyQHQubvsuhkS3fw17aT/qlCaVnRb71cTNtQFsND681QMPuWVAMa
lb4J9YEc4mpPQ7vazZALqe9QLb99kk3kpOvMTuEfkEwA9tnqi7M6HriY10pwDj1T37lmBdEV9enO
ssHm6xgEn+ss8dZzju4s7yuyvuEhqBvb+aqyMX60W2gqZoLrqfVqUPtERh8nLIXgz16oVmE7KUPx
y66voivMi468mQJRFJ+aLEQfu6ztTbcr6Uj53mtKNMmE8DHCWLN1WrKo3cj8QTZJ++qgXipsYz5Z
i/lOGfKq2GoONkpUP/Bh49Xp1XMdduMkdRPh3NdEonTT96SA6VtOwS8/G8CvCMIKiVymZbv43yyb
mJ0Ij8E5n8HP8uFF5y5KTTyE6DbUS2ZdQPyp0NDXI56vROYHIJ4emQLw1YfWMNGMZQfHN48AqIZv
Zaf9gnc9vAfLtVQtNIPlx2TXGBcnTaqV20/WXk/deFs41XTFGjZeq/xNsol9YLvdPHoawWWzHW4s
kC/rm3C4SVsMXMM1sWy2aAU6QM27K/K4gOlE9OuoWx/qSmGatNcOOClGjBZywtA+1k33Wln9dP73
wzejSKoBsQCyEurWW2Tbzk7z5bS1x+IYL8OYknYWtb10AJYlgEVC2H+UoU273QtL1JsitSL+EFiZ
8evP1EP/T1by+YYNsMGWF9gWCfZyHhL4dVOTyrvESsHZeax2PSFBNxLgAlJ7mMHMDcZy2SOIpiuJ
b9jpJ3BW6YQg4qsMHHeN/8Q7eV0GfRH1GKkf6orEGcp8tGylE19C5EUyHdEtvho6F4wZaxurtgfa
O370PLdoQILyNe+yW+KqVxvVfVYkL6z9hpXaXQ2lZ7LTECUbVXdc60miDxttsoZ+l2QworrU/TKb
YnotELAtsWvxKU/0fq/aX3XfQpmMaxvakLsqoM5NaV8+5WkvFtKT+TWy6/ENqZ0SAd1PSAJ9ZC+q
Y0LLFFYJG/jG1uor7V3/S/d389yit12qg8vvs/QQsV04HFWS9G1yzlMHcpYzIxWiae259IAiy90Q
+JtAfrD9L49QqqNKju5KMkAjhHteCuRjWaGrtXpIWcprGdWoHzVHEQ8vqqGt3kxBfA7Z7XNNpll6
1882GZ7LOhYxpiAcznnOGocCW4bJ1WJmW7mij1ju+v3Bmiv9WAoPIhtHf18mWIitbKMcTgK+zcPg
hxc8OgAph+hXSTDLlIYjoGygMlPbp2s12/hl4V3rpaTruM3DWKUdUt4ZotEoH9Q2i9g+96Cxh0A4
NWVfpJBZoIy3nC8JrvGeuK2gZNFgtfkRHYm70YvkR0Wb46WhBosiRm5Vi1B14/uQ3Zohm7PbzzEg
aMkYEhFNd3MPJEmDJoThF+VayPW7wtAT3w0MBWhkcDbpRC6W9ZQfxyQ4NEhScvTbnrmvpG2v26RM
Lzg05IOrw5TSaMt84R7d37ZAQ5WVB/U+MnqyNM0nnCUOVPhlp6XUIk5OvEonuSQ1jF4bsPju2+1n
kyT4PjsY0dulZOU1bnmq+/ojrfzu2kJqIagDcw+bl2OxvDm4BiRuJXaH07b9EmV/DIFSvZEj96+H
1QtGk6qIC33tdjTVz1VLKkeS36nlsbohcitfN0G99gh533tQOQ6cA97KbcO921Mqw1D/s08g8WR9
uTI4l5+08ENtc5SPk/EJUCz9+s3QsR1S5UgUH8a6dMtiDwh/TNaqAzNmpX5KGqQD02xUT/gPdk3p
D+jlQn2nLJohBdY92tCj2lyV0RI6lrlkNpr3s770EhL7U5fd8GIISBSWA17PI6PHGzqNCiq5oO2Q
2DvygpvtrURAJAhcjljfmul8oCE8gLLKwH4YmSQocLa3qqEYvU1JLYClAknJkvwcexpC1wCgAgXw
5qEuZI9Kchr3RdR0mymoq48w+qkt01/Hfn7VyUJeJIYlxwntdldrzbS39GLaSc1ghUiO7kEu3Sq7
6rtjaVvRWomslPAq27VW5PEmowajmlWeoYA9h8G0q4ewO6sWMMHi1UZLBgtYTWle9ZEEquHeRSN2
DJYVUOS20xkr6FuvFRjUlsaOG2NVcqxQHpSuXt047RBcbp/BTYXqoJdZ+bYoiG6prHNopfUFpg8l
EBdmoUNJpteN9KQW1zZWHwanaGNJBijVV1Y3lgkPXz2m1BJuH9+huc/P6nN164zLy5+qjyYM5BGr
IHLLqa+PMFqtZ0eK5tiwtWMvDHKRjeyHlUQHvWma38sdzHgemo0RB1sGv9AscT8PmC+22ly5mx56
IBtZltP7MnnNUG1SVGYG0YnuWgWEU+d+qr0RMLn34tD5WbnVd0l15zxF1HQB7ECWLzSHbPgkqp7V
vaIO38tce2Jcn8+WpefbwvTKTxFBtjNeqrkmAgzSz4qcmD1CgeHglU530gcaH64zLmeWVV9cO/J3
XhCx9jc94nlLHynHEOhnoes2WERKxp1rv9Lu7K+DxbLanUGplsgCcGJbXnFuG974/xCkM2v+907U
Mz3X0yhA2prj2v9YmrZD2Q9TEQfH259Ky+VTgsfz2A15dypRfu2s1k1WU5GZbKjz9MF03J852sh3
ULXZTpvZd6rDPNPuRqtL7/xy1CCPI61SXoLRTaptuABRK236yq0KPPBSA6/oAu5zUP7s70pvYwB+
2Ix9F10ctmWqBDno8ePkDPk1pZD1OJsEGi9kA6v382eiq9owovWHqeeolq7dEDWPTntbx+p0cFY4
F41Ta45AbM2oOxHWaW8HKn6bFOX3AS5TvIlDo79oHYplikg4daKpPNyKz+UwOCuCWMsDjNIUaDTc
oMItEQ1nablWl2il5TUh5JtsyP4VBksljYZbMqFiN7nEEz9YFA0YjY3Wp2uRAQB1vYg8QD0HbKLW
fXFrffc0651NlXEYFxuVXrr7qqMKM9DW1c15Phr6CMKX/JsFUZJs0Ftl79E4v9Hvc54CEb2jdm4u
6iZws/Z2TxhBu0UCxBnEUGvBoUnGtSfccetSNYfLKgKELwBaVCN1Brmx8uG+7dHbkA9lBb+DQkf2
UgOU7as8P9L4zR9YwzVbR4+ZqDyzvA7uWB9bI7vOoiuvgZBNvyHyG7pvHVfrYh5QHjdxPVwM431x
Z+B/6QRLul7LM+yrqQ7ZFDu5FfXBic7/ozr6e+OYA/H11LnKe28uz0mv+6vM1IE5dZb1Yot5xrDr
XXWgNk+zPZtPhi5OyrHbGvuys7v7kXIrqTd9ejDsJSV8cdEWoA7uPfMkHegnlTEzDw3JxB5Jmk9+
GmSPJpTRZyvp9gYggW8+rlOQRMCpDW9AI6J8wtTH6k1b6dNGxOzLUPzB71K6G5be7RbhPhd+Uera
veDswPXjDs+kSaCZHZv5iDAiFDVI58UYVQilLnI2RWFdktoqHvIKG4SNmNgWAYLAJWXYg8O519qq
uzOK+hOZjfFaWPPtSK1P1XOZ9apjkRT+yyDwEzuJcTYg77yHvmltchfSA81C/S7W6UQu8qjCb7yD
G1ByF01/YwZJX9NoHoPaV0v9oGEHqQ6n2HzPk95+At1zBcfovvK1tIes1rK9Tl45rDl7HVd3yskc
2P0vusfpazKSJYkpilFYWv7aHxbtELhREk4y89NzXK6RDulGxqJC9eBY82IhK1emlOMB8e/0oG46
s2lQjUVEDC4Ii36CKX7TaiQR0cOqzapu3KXhmnt5yzhCy3iNhTT4Fpq6SWgtmhuLxOOrQzHkZpqq
y1M2MWkq3xSJH8FGs9H0magQtnm15GFQFLin6Pkq++QhRMnzpePDLZatZ1u0L5SdvW8Be1BZLjs+
t8lP3eCUsEnI7/Fa9ilqrNMc2T7cJlfEkJiax41udx80Fs36C0Gbm4XTPpun+lp2xUR4Ivf85bHS
C1ziPZAyaKh/9iGt8uvfF4shSfe+/h+v//sC2ymxV+SiO079RuQu5d/Kr++7PHUfW997K9Om/mjQ
aiw1dPdAo38Apur6J9O36cY2+Q8rEcbK9zzxEJr2cOqAKm+7qBYXAyrNamI7uIZiIO+CMQvAH3Zy
rXg5WVwcjBkAPmy55lB27XuY2sEviT6/x7/yA6aOt8oDuiNU14e9GnziqfqJAiBnObRyg7n7ZWhf
mLXSn0FELEpmRi2VcwLS6il4tOo2+cjbb9k8yk8T4y5g9DI7AH8+2UMFgldftAMa7rZcQyagPn9y
4Tpy1LLpUFnGD7cZzOPfCapO9E2g0SVIJqHdG2mZHJu6bQ+E0ugPfsz/1fUFc5NJUJ5CTSZN9khp
QB6J38H5X9u9vLBZoRtf20i4CJuaMDWC+UJ76gB8b0yynQENJpNl08kuqzuKkKQdURawtYEbtxbX
tGt1Zw+H3iXNUf0CMmCQ3Mm8NY654XzLjHR7+0I9OXrk8lEyyMRw9rueiqYh0AoUcLIXRGh1iqgm
b26d3cyjPTRaxoXWAJYykFtZbybPheU/haQjbmK90B7VvSKftUfJuk1kvYFHZQZn2qDMRLAIYuV2
nOdFsnXtqrn99t9TaY/vQYO/2c6GvFlFPnXfgDAhasWD/BwG/wIhRr/eGu6EbZxMV/8ZZiPgZr+W
z5w7zS/fRkiZyKy5u01XY4iyohzj8gib3t9ESzWEJuMyeVh/WCdzLnATzyTbmEJ77sg2200eICQs
q1Qu9Kzdsib+9OosphsNG8SxyifCrqanbDbPceSMr0BjrXY3Ik9ijCRCY8FEuXyXl8TMfcApNfAg
aW4aNqZ/lHIFzsZjNTZfjWZFFytsi0tgmVD6Z8t/CTPAekEBat8YUDLNVL43rpmlJ9Umr5FfzhWh
I8LKq5cxy7/FRtZ9ibH8JhINd7/Jslb8TjlbSWREIezgXth3fvE6N4ha61r6K6tK8yNKv+JO1+Jh
Q801fodqsZW4nl/CWdBzjKOlFBu/E5wqdvPkTjtzOdRn99iLHpD5nANLg6SmWh6AefeVjTg08i2x
laXRnyKsHo9YlX/bUGA8ZRyyquK+r5B0mBOyzcTweipazXSoK3rxdA/D840+k5mkGLaetfUTS1uZ
bpMSGaMXJm1UsFC5hm580ojQ6Zyuek5gDFoVWDJHC06dYdyrzURTY2eZPQw08wJXtYRbplvfoeKM
3nHjSkd/RZI9ASQmGq6KyIq0HLafqu9tyQJdpz0MVM317Rz6v8nndh9gd5YHgKMUwCy/v/cyGkaE
X1BGcQf3FJozY5EOoLORRvk28SkjNSWxGjLn3pwadk1tNzx4ujke2K8GbIB7996ZJn9tNVawjksj
Zw2E1t4otXfiXbqF5NXvmq4Uh1DHpGlqvdyXVR5gIFyqosth4tNgULtEqkhNPJM2gwEEprVhfmus
RbmdW+LaWzMB5RVlmdL8oUnpPVaJEV8LB+9Duox9GKofnHrWzpWZNnR3h74+3a4fSpbOPqAm+RrH
8Y5qfPVB9VnuRRPMOzOotAc3Qf6hMG1SS+iZerF+uPU3JyTJ7WHIgvJJPVCmpXNw48lbidnxr4Lw
rk2yoOEYj4oHT0AwLbqOHJgCGEOdB9rCnWtOSKuxPy8Gziatq6d40G5HgmLb7U06qGLVet7RNAox
di1gAEGPIakCnZZkk9yU1lrqXX+PMSY7uSXiZNszvIss+fc8MnM3+Aqy74zCq3hYEnziSdxXDX4p
vw6IkWs0b6vXY4FuhVN79lgP5FjhKYo7V3WPuLI/9xIdC25TIAasyFnOKiHv+GkoQln+EQ6mOIeT
eaAzEawT2pPPE+wXOsuz/6weCyeApQCqWPJpSF3WA9yZch32JLuEY4ncciwHaO+JfE/ijHvtVG2c
hOYtHWQTJ92naLBGzFZVwhvS8tfWj+7bwZu/O3TY1pZPOkM0TDVT/eJvi/MGwkUfA14PA/FWUU+e
iI2kJ1y3T32hwdPiYYfYzAuGamM1dHG7M1rcdjINIX73ZvYga5me6d4Qvjp644cZJVtzmfP/8QrL
5B8rvFWkDfnnApKvZax/dQNo2CjW3au6wa5oo4jmCce2cZ75OW5WOMGNQ1mn76vxkS16tyIP7DKo
taxFWDhqo7llzZ4GV6jlZ1XrQweLdhjFFmkbXHqxHTl7dZap841/oyQxoD2MGB8PMfERR+J7KgSm
sBcDvErvWdvcQ6z9Pk3W9KyLuOf3VPoLkWNyq89zcW0ZBE99RhVmDN4IxFI2qKGDvlPrHhN2cEW0
cc2kSF9ovDJq0nKKfQh3Ru6eI38kBMWkrFT/P8LOa7ltbcuiX4Qq5PDKnClRsmTpBeWInDO+vsfe
8D3uOt3V/cICQNuSSWCHteYc00uVK0XRdUWCDJ1oD1zrshY1lHncqdYYkrhDYWkhVyrDWwYT+qnn
q0ZEYuvbqMvabVBbxlPeNO02EkeBuCaP5DXSpYc7EvTNlIl4RiHalfJd4KzJUV6TC5uwGvjmdF/E
uUBEVUjkffL6KqAIjXCaapL6pYvqr4kGQBTw+ROwMRIjrFY/S99sqwzrOGE3FAEy3DSGFeOYdR9C
YvDGujrfIW1WT/jjtLtFe2/N6OT8yMnKI2khI3TmKLGZbTa3gpZOioWgHAXxe0jO0hdHY7qgwrzo
4BJt9g8+8FEIOKqzA7QAhsajaHjR7kREwMwLIFX44sWJSUFexS3F4zAmYsFJIvo/pU95kbw06iC3
BfEYz4w4qpaizsXkZA+d9kFt50Hek/0IhsymjcmAXvaBhjqIZ7N3uhqjKvgHP6Hyr9SG8naVr7Wm
FU9GimZUTYL3ZuhMZM5YbEu0hvvBM7ODm2JWZ9P5W/OVXVMX1u+Zg1RcEW8lLnyr1puHSxyxuA9t
FgiVP2hPFSIDbiU3/J7l5CUpLwZQ3mfb79xH503nxCZOvajTlDiH2drEuRJ9nbuZBBHHDVDvD/QI
SIJb1WHRrOYuL17x2eY78MZkiYrgeB381VZVnqYyii4uYfXPdTB8mcfghU0Xfoy6Kq4Na86rPPr7
Undufkx782pG2XFZulHdzN4QgNwdGv+/GtPficC0bxR0G/BJ5Jf7yVYvsgjMdFZcwY85G9XUAMUW
5UlDI35QlXFcRfSdQ2D84aEcqSgQ9q58EnC8Lkot/tkLvyzW0fwRm0gtHBZ6e7qQ/U0p2TTlvvtV
ITJ0UV9btm2f9XCGyUT74a+L3mjxsc6gO/Y+d+BNUcPdLC2QyAouk3ghEpFR06+w1TSdyIL27xnq
nLPvjhRdhOYgTF1iPEjhvA0DKzZWNqJjY9rPLTsjM7LQxomdEVGEzoGViPUSkR0Ajm9PCFzzpvmW
eYzbjhKUWONWA0y9f65rcfprSO1Xaoh4VmYpIdeh96dxecUK/isfrXKfZb6573SHcJY5WGj4bqQS
qupV75S3yIPVkvc8y8qjxtpjm40qhFjKKLBvASx4sk/WGv0vLHjEADm08xXzLeo940nJpz8vY/mD
wkF3r/XCXC4Hg1WtQNihmuva7iiL/A0heOj0/GK7CLJbYmaLcXpIXWVs+cbyJm3ebhME3kBNt6BZ
Gag9lMYRlZq0YZVOrF19+9AKhRlTUHIdswGwB2dOqvjHMpzfZNdJ4oDw6IdX4vKWppgQE8nLtpr9
0JIioAWpw+TKBP4yB/Owr7QZj59B9K5Cm6TxSQtvrbjadujDL3bU0zSccHRCsz8TZuOfcaT5y5E8
NYKwOGsT5O2XQFDWphwxhWOm3oOFmLFPKuQ2y96cFZO+tShErhW18T9rW9nrQ+j/irzqBkqw3/sp
6zSpMwkcHCXs3uadBGywXL/bqascRkUrDtao0Y7KuuE+2LDwqmLyn0PV26Pv9+7yBZQs/GnH6OjT
d3+uYXNtz8uad56Un2FYvaG8NhhMXXoULRtmeYqLnQDXcKLYHyqXUag80qbDVySpEuxS+amBBkUj
876PubEc9P85EG+FFvsQMi4///c/FxKm9qG1NZba+Ebpx/4519YzkOju3ay6mvzWpLkoKdiLpvPR
NttZ/lXr0tsQ8lCZiH9g1injhg5dccpUs/+apodUPHWal7iHLIMSotgb5OfFe5z15aZt7PbYdmUJ
rzH7KBUPp3qvwhyvnXI/mG96lhjv0RBZF+mLlqcxy7pV0KksrT1cyUnQn23tJRMnf9A/Xrof8gD+
bcDN+cB2PGKUI19CJ1pbMObkS6eXwclvCWmqRHcN2qh7ziHCQVlwWG4F44SzfawW4ExpHnoXZZbZ
uE9Suoh/FNKsHjyx8Jo2PTu+M160AF83aT9NN5gPWq6YH2oIjg5KlyoY63MyZs3zWA5shEmEWTlJ
b3x4GIylHnXsIeq5XZ5fvK4qjq1QLDZ0P6mGsThrMdiFEbDqqSoUYjWC12i0sh+14/42oJ3v8B7m
G031U2T15Dm2PYEonVWowN1CQhhpvaCW97IHxq6Cld2d6oS3/ddRSObPci2WR5Q8N6U2NwcetrO8
/8y+UYBDk6IpT7UgxqmVf9qVV37jR+xDUe0BEXuP7MRhbrMPeZcaxNBawSFOBr7lmnYhy07vOrda
8U4a0YomdvCady+FEE9YNF+v85haCJrQTATuA0AeYVDlcI0n9pUIATBPSdDp5KYK0g7z5NujcsLP
jg7TDPZqG8KwFGdG0U6bLPdi4t7q4lh4wKeXdu/f89hqCgxj5DFq80vbR9WT/I5CTS33y9a2GZHV
+f0psK3hlzhoImuUB3hm/UuFtHBBk9RZzpz1D6Rknj3KAWVwkdfRjxzpJTRXOZclxFkRfGm4G2m7
yKYohcmtkloE6hjpTdP98ptkxYjU/MigLq4jtXSee3waexPJ19Eo0ZcNeWOsp0QN9kOvqbvUMH/P
qmp8NqPzeyizPwdRbnAn1k/BjAg4LOjryOKvnf8arNZ/64nXvLQBCSXyMtk8xqrOsWK5KXIVIcxZ
eNny0B3vgafuSr9iGUqCKkhqNbmYVcuIDSCl38DjD8gIatjW+z2SRbHrTf859aH9P0+dv5VlP2ty
53M+q9sFZ5Z1BiKMbkaqQI6i7BfjImpe5JkQVye5B13BDNLxeej1/MUvPZLqcg13b2mQCUd1f2tG
KLVn0z974kUetWbPXRNr03BMZZXN9frfCA6fZ9eNkDBnPJ/6PjGCjYTXRzatRzOJgicnRyCmORqd
X0S066GHGN86BmEq0qmlRPCTa8vXjuWkTOtJ99wriLgZ5VZIbVQojfWsPfdZybokoG8v5iUF5t6m
oKK71sG7L7+gfMMrnq3KZ6EmwAFS4TaURCvbAYkdoY3KcB8bNm3AcOp+1bFakGzV3xxVd/ZmYmrn
vy+z1RrVqioFrbrHZi39g2y3/jgJ5ammm/HB99JbDb0QCWWO/UMf/rjBAnGkt92XvGTnuXxkZPv0
q4g43i01eHUlIXISJ+cZxDRFUoCQ1sZLTr4HObiNza2e1K+50b102Pi/sekSyUSaQaKr19wUgtag
k6LjbfvKvDVW8t1WuvgxA1C7FLON6Rbf7p7e3UBqBjOkWcZn1yzd8yTOpNWnNQLnlIU2DgI0n5Ps
31Y68e5tEdtnyzFhQMZttqLI7TW78uty42gpQcyyGhmDndvWFS39v/agRtPoloGy3cpmRE2NoVVq
89iOSX/u9LY/N+JFHslrIxbZcxO51J7B/JMBeu9q3zzJnsUoOhWzFw64UfTmIBsXfIKsFk29Wncz
Hyarmg7UBHOP5pbtlQlnL9foatKXWL8I4vy7ZJdHci3vOV5yzsbmrPv2kei+5rpMMroV7xH44lPN
f6il/3OOXYcRTXtfhrF2bu3vBiqhYDa8H91gtyujiwwUUoAr22ROD8hPj97ss4PpbIzyar6dQrN+
9W07PZAL4u0DmHKvVm18lU8KLd9vZjOhC/BT9dJVYjWlqMY6krbKWo3J2yJhKIyglceamW8933/x
6PdA8ii7/ej52iFKqQJrHulHvt4ln2wedhPMU/nvt1mA0MyqxqdSpVpHtquxVYgE+BB/Qp3mn7mT
pA8+Jo/Q9ak76WHUfDGm8WSg9oPl15A1yPoNvwqEMnI+h5eyCLRDZqr5V5tZVZJ4sJblOx7+Y6cO
2m5il/0wnAjBU2wN9z9FbdrUKzBeB/lbhUmmUUBtJ3J/KnjCojhOmMRWKbzyGFnpJo5rcJUhYNUA
NmlFd+JkV5TJY3rJqD2SsVK+z9Xwq2/S8G2KPEKzavR23SzkaWkbHeXePB51QmomdVqn6UQKTRwx
DpmJVm9MVa32VYUyJxCJKnqHBL/KqnJnDEjxZMKUqhCvSLOOjSvQGTCDm5Fym6SlCAv+i8uzu3YD
6w3qxgj2pilfmVq/NYrXPqed+tUSxqKGcAkl7IXhheSspKT+UWbet6Iw7J9x1O47tLrvA7rMHorG
Czq98YgCw1jNXmofDJa4ywq9Ect0q4eOpfv+EaBASEBkPez7yU9J7kZHWVWtiQRweJY/VgqlwN7z
YGhqsq/MoX6NOhust37vHLjWUNDhgQp3eFmATlWC9JamM6kXFole0k0OjDm5ytMJVMa5q6J6zQwR
bC1frU4z1qX1LOQnoV7E+zYw9A3wI38tldV2evmzCA+T+mpphXevTM+951FR7Q0oEAiKBuyGRgrl
S/Wxn8jUr6oieszBukXX29gBHbFemGqbZ6OmMCnoBl4cB6flXx5NIORF4H3Gkat/EwdN1y4H6mDF
XwlsxzNS7HShM5+7LHuIM4u8WNTayUolr+jJZ+peNVUTHKQwTC5n5bW668td3Gdb+UUPbeE/gQtc
u+iQ9ssegZK4cyv6V3vG1qGJ8VRuQnytqQ/JiABmNHztng6k2P4yvYqvSxL9CqWvt5lN2LOt5c/B
HBTHSNiFaa0411aYhOWRVhAeELuutm6rusGQqRmHBV5hdbvKsxjkNRiE+PK1DbCj5CGvgd1uSYzu
9GMAueuJussjM3p7Xfkq5QRgkRhzzGStpta4xbPT3QcvxO7kRv1yVIujxDeZMNvefBvr8ZbRsf7C
0NYdEK7G+zgHNr18/vjkvhEDL0Kry3fbKp0r1GXipoXVKyOsb0+lpQJTisjJnxRYX1bu4pRBxgxU
9wkrpfkkj+JZeYQ5ZAR5ZsxmcXDGTK++q/j2dzY9CvakD9nkj83y3JD4vFUVBa++AIoopJc+WUWr
XGsNxYutwQdhzemtUxYgSIes5tGmhE8XpiVs0Kwaqnz4kYPqFRQBC5QCQ22VduMmH3w0TymTB3+/
OwcxwSY+vST0monwxZaoFt6X7wC8mLn/W3VgpHY209QWa099jWf4DnEIQ2Zh34UlYU5KTbdIFCPj
hFzrMI1z0tc5KrIufxrd9hAP8bySggTaGvDLSjMVMlSIJ9C2tascc1J6Fq0XaRd1ghouygKyNtA6
ERoFSzsCHZj3TZeynBL3jGma1kmLlR+OUIu7CgxAq/7J8l5ZleDcIU8m5GcIM52h0Rxy7d45ULPE
XmUZ/h+WC6UUmiv5vNfVzCV6bIaCVnRw+hz88+y9ivbVmMgFFsNIrSMlls2mBfNfm0a9MmiWoOxl
7+lnRrlzSWqkGj0a77B28lWuUV2WvAkisa21L8TMgc2LYbrD4c9jrvHPwMStrqSQOetcVAET2956
boR8B7Lzni3poW4igqJYrTibJldIv46qdy8ZVEKtwnErO8GNGfP4RyZ1CqkjFiWTxtGCC8kM1ElZ
NdcpCL2l2OSFYDnq0DpKjSABX/VxhHoD7vlrRbHvqUwU/F2NfyvUpr8y8gbsXYSuhUcL6ZufXqXA
xW4NHz8nE20Q59MeBWu2llJV3aJXhJpJo15M2F0BbeAuj/DoT0dh6FrlHtHPZq9/UadEvwrjFc3S
6LJ8Xk31StGpP6C+Np4nHx0+XTvr59Zt2t/L56YWH7MwWZtZz3ZAHShjUJIh3WPY2qZHCpDoPLEb
yQ6j07MqFac4o3ZLC13tGMBKO9rIr9ZikbvWOr25jAU5VYvMcZgnF622CPhrPGVNoN7vpFLLK+Cu
GvBVRLWyI6qPUefdG5ERJ3XcbZIsilaM3M6Jz7Ql0aIa78ijtyGAw9vSMbRzbERsiC5hEGr02yvt
UvTKeI7L77FvPXLf6AHOsPtVgqL7oMghap5UrzqphW2tyjstmWQ+qQQnNCP7Mm8AAWY8l0t7CTDg
Om6q4oDppbnIo6Ccmksors3iWhBM/3k38fz10nGBORIu/ycvARfTx7RKJ2JHzcIsDx2a3NtAy3Kb
lpXDPEVIqd8o9kdqjK9mPqq/de+1LVPlJWWAX7cKzdNOT9+NLGD8kc9AGIwXTd5EnVmAeEps9g2+
a9xcdfL3IWEZK7PNzZsF1+9CzXLdwdOCFER+93YRL59yQHqXaDLqS/nPEcnU6rHz0deWDxlHNof2
+Bpoj0bon5qxlSfyHbcf9JU9F9VByfNsbxqcGmnZ3GHHNPeQGB2kiqKpbJlD8mynSk5AdzVuzUrt
3qpeSbaWFhp7GC/9W0QY0zp0gN3Kd1tvzFdlMDfXOc+7t9jEnJ2GLhnotYWU0NPXFh3/dUwa7VVJ
sbC3fvJbDSLrbZF/EjGw01qdvV7fz1t1yDzYCt1rnk72RWUu35npzkU+jXAZ+JjaE83GHmqoIo8m
YesdNJZYj0GnTOu01V2eNYM6HIoA/vaYff8rJFF8GhdRHX5PRZGpLBMUKKpeUrGM3hvwue9B4hHd
o1nRrfZL2ALpMKCn8iHT9c0jQamLM85wv0PeW9fj4P8KE28/6kgXhPQv0xK6XXNWXUiKJXwqMH8W
voUZPaj7dSfqkCj857ViVMa2jAHYmmX282/6IBL0b4t+JZoKNHll4Wo7Je2jTWCz/FPm/wS6uIL3
P1XAT+zRj099HelPuqXtKEPRkHOz+U6cOG6hyv7CemE6yXy9Eitf3fs3OV5GWUVejN9hNc98cmAz
PlspLZZpJWlDURvu6rpLIMYW46hsvIFNQiCSZ/wumU4ObcMVsGNUnM1mUuD7234/r10dD09SJ+ii
Kw35j5nBye9shgsd5+Vywy83trZN1FkjEM/GXM2OCBNTksFuzdvx2jpoVyM9jvCKz2BhEDf9RCGx
cvMguAxK5WwcssU3fZLRoBHzTZMoT1XU9gQaDXCV27AQ00UJrjtoNxJWV03OPcvq5FVeT8X1TCFB
Jg80Z5t60czKvw+PGOrMV6MsXpphjEA7B1ifTefcomiWndDIL+ihFtrSF81ycFtyU71sggoenAv4
jo5Ei/zNLaAf/X2Buf7fT+UbU0FIoJWhk8x9iObSmt70YO1REk/A0Oo/VXd7wNrcxzG1PmSDhyn3
onWEOpKZsaAQqnNLixF+GeZHa90PiEXl4CqH2eHFseaeqRAnuGE24a5XfQoZ4tkX0skDlaZ8FeoQ
TNPYb0TWifEFGCRWcFvvr0vK4T+n8l10qn/e1aecpPQ+pL+rtVQ5ouC988vsVpcgJggqC94hQyTH
viSXU77bpzl5PMN5UVNjv9AObdVJsW1gYt2d+FU8UEhBSwiJyE0jDOr3bCCY6WLwwhSwkRCIFfnf
MofFZLEyGn04uJVt7SgCAT7DcfTcaWJTTnlNnoG4OuiiSCbPKOcdPBoXWtxdpBsSIXl4rOoMjzEh
yWfd69ONnORMi/pqoIwv8jqtNqzwheqcdcji1LDy6pnd/90wo/I9asbpNISTurbEadzQ5I+dZmO2
NlqnHKLOahBRURO/8Gz47Y0niN5G0HWbXvODfep5K8Ds4XeUvg36JUaSqirqJ9fUgDylprJya6W2
2+0AYJJRgdVUYiTEslUdCdkIc4YNKSDmpcxfQnybx9EJrFVQAdvPpi7HQGHgYk+g/ZaTf2F8C180
EWRkGvnDNL3w5KIQP8kjcu3x6U13xNE0moWYhgwH0iYYAW8aJOB7W7ZEpfAfezXt6iwznMfW/WiK
NAYYmrmoqIJNwP15LsOsXXexU18MLbNxPLrFe1SNLjnrLNpkl0Mp+mwdZD1dTJ3cjDyOmr0bwiBO
kBusNFrTK7lXQ3rc00WraHGbzCyyVNm5UXtkd+vzhZQYSUS8lzyVL75nr5y3hNq4ZV0B7P95Sqyh
SXcQzYiN7+xvRamorNlL8+QVTCxKOxqrZWbyEze9YWWrzgmmQJ5MlIsZi2OSgq9q1J5sy/wh0ZtG
00erOmrKjRmPX2XuKhv9b5ZCjW651f8sYWoKhr7Y10jpv+lU+QEQaL9KOuvH/+2q/V+cC54JoF3V
yS6x2AL9K+UJhZVC3Y7aSpO/4Gop9n9bxBFEb3zL8ZMsrZughXfE9oVrX60pwrChlX0D2UH4Vy/B
8PJ5tyAh69BlbWn6tNeGJsTnVvwuhf16oayI64vubIwvNc2bUwn8wtnMc3BuRhZyPcX425Cwqs6S
16Lm7oJSNJ5CAxcePVR3WzoMzl3W96/gg6aTFXvsC8W7bVs9KaN1mvHLXyt9Hk9ss/Zyh+HiPKHt
KtlPeVQrmxHV4VrOAeRdRmgdujUdBgCjHoN7rUescMGhYGhsd07jQkYcR54ixL63BXJY+TM6fJ8l
Y2UV9oriZPNs11r97AT9sP+/vzFT/bfZxFO5Zmo4oFWbdIJ/E/XVuiACwjYIzKVGskdviDnCj82z
7xXzNRoqjVIofIc46CNwYipivNnTjtJR5mZU6OopL4hyO1WN9lyJwpHZR+ktKbvv8qzPzeSmuMP3
PPZfUTgWH40q0BGM1RwkVT39KDrnvYmH8ilAtXEmU5sFWY7vCoF4hC0d/WqquzBj0F3M1fhNIed7
E7WBeqpENmc9Ut9W9B0CKHc39sl4jKAjbJ0+fkx+6VxUY1gwW43msFVtGsA1BIDep4woXAt9TOPq
1lGK3toWwiEEkwovsOEI6hgFjtkXggF4kvGQv8a9Eq114ClHU4/zVy2xEtz1RvvcK3awrfuyZ7WK
ajnBDnG1wD+tEFw1t6x11VetmFnofvOJNnhIj6ka47AZJu0hVEc0TtH9SF8Wc9sPAh3KF/TSKkpI
p35Bcq/v6rqLzqXrxQcSFrRLTxT0Kdf0FzJ08icIhMZ1htosaGJXX+qPzbxQdij3yC4V01rtxN7Z
DEM0i4CW8mH0L7Fu1xe6KqJQ2ign3SQAPtKs7Emqu7KRdIjEHBNqSmG0RigiNixhcWX9wDAmIMSZ
lXirGecNYVBBTSc00XedMivPeethclfHo46YeBv1DgxFPaO50vUdDRfb8M+D7SdsbvkUFOL1rrk+
qPvlSBXCwVxHr+7h4Tx4lVfvM9PLV0ObTNc6cz+9vKmv6pw248pGB3tdzr02PxMQsZGX5Iu+/BGc
zTD+L7KLWUfjfqz68RRn02/R0Do7c6E+22NykF9LXnTWroACswqGAWt6aOgvhcouZXSt70ulB+I6
W2gSX9Vu7EMARBR6OlP55ZfxW+hW5secQPZPkiA82jQvrrPWvjlIfH8qJcqpDvXwSi9WJfykaNUM
4TbV7f6XrzPpu1OFuKfBGODF/XutKNUavxsBKpX7OSVxdLbiJqLfwpEeYUCLfOcwC32N5IxL9rhb
OAFmCGFSq0qv3+up/WFF9nwIZYx22Fnw3mUDDZd/uerNKlgTHZkJroNw4GoWMNAZ+lnP4HjATwZP
Tsgu5anZ2/2mJ1zvFlnmh3R5Fx25r4MxeUdVzYatiYh2OxaDeo2IkZQVM/mi5762LdXIo/2dfZEE
jakl3XxMvzsz6yIjPrPXDl/KqUXw5nXDCtI7Q6XeqJ9Oahub2Vets+pQTi7z7MMy1JbuBjXuqW7N
jdZ3h84y8H8q0Q/ZMm0cSq6Ak2+qUhVPTZCsJ2JWGGOsDGRCwEK3RPvUO9UX3/brnRXP7qlz4upA
IUfjQaUjQ6PrOqpZuR8HfUZuFXuApYIGkyUOpKzpjgXoxJehZsmle3XYHV2S0ZHFxiht61fJS9Hs
ex8i1v1rwsyU8KOOAP4MSf/EAgTVcdsi9hdHQUecQae0zi2024dpG8NdYsJ9t38Mhdpjc0JOn2Gt
21OL905hOkL2MxN3y08OX0tHn/k+EbctdUUlGetLQzU8L6f0e1Qz4lFetu59gWpCm5OHBl537U8E
n8gldzvw+MvTYYjJAJZ782Cay5Xc/lExEJiWmW4ClbZ10OBkGig5HsyxTC9uNxxzglsQ6cG+h0s9
X24Sg09WZLBetDx6kM4b2V2wCxYvWjtVV3lvObTaV52ZIvHL8i0WWuafMPiVChiV2jQK1Cxh2lSm
RnyUqY6QhSCRgJuWbAfvlhCEJo0VJe69/WgB62xmyzq7zfBpuuumzoufIGyDdTZ2KH/TzDzEjD3L
+shoh/SDRUkIgxKFBl8L1jHRapEvqAapyxD9hz5rGFZdkar3Nm6TOy0+zB6yazUhjjV6ANVi5Czp
y52CoPoIVAzEZKp/l9AXuReXq36idylCG3qzi/0y2FhB7u3jjNarYkb41RRKDUSJJP8P8MT8n/O8
65A9Teq8CEbTdBHQ+d/wRl2pE6mDv/005uP7JO1O6JLMTZ5muxRECblNgf2CO015Tst+pYr2CDYI
62Wo1G+R86zHo7NTk1EFzeqbt6yPR5/tuR+fJR9cgtHkkVvFNKTNOtpLoVWTRPlHhWpJqrZsKz40
HfG0FEteZ3QqICdY3lAf9U6JN37Ks7D79AhDq0k3yw8OT9YSVayRQSfUNP/3Cgi807/QVh5QJ8/T
Xf77tmp5/7bbihZpxoraOCmEzWwHchBRWHxxmjLe9V2PsE6zf6dWPC09YWTUN93wUvCcRv45ac0x
jhB+SeEetfn4uQjpRk0Py3k4WgixrO0IxWgmbdvngFo0yu/gIn87DSrhNYmD6Pbsujpbhtdsa73x
v3omQBbtkOZhAdqkA2pW5NWJEsdb3rjFVq6qXCPJEOi4M57eOl4FoT6eexhb0mKO+71CpGu317nC
70sJ6cfIAb5XTx4Eyb4rQ+RkSUuMhKWDuOviYM3sQCkpGTDkeUnH3Wm6SP2HoTnHsekjLLJHFrwp
qXm6Rnj0iEDHwE13Jq3OeFdAY3IDua98mDBhVDjn1MrYCWpd/9qH1a1VbRFL5Cr3xk2rPUDouy2B
1aa+y5SChyqIO/jGuKj0eM7vjYahX3RSRwOcFgQfay17bXqDLWlAXniWI+Pk5zCxjK5F1O7hqyv0
MKPRBR04bHXnpTCJAwlOtWbW+1HrEeq7GcswYsDKj9l3SDYkMWNXqJ5/k0dBktK2dvApZwY1RLSV
7dFWEveprdybbWXxe2w5F6nwqoCUFZP2BS9G8jkGRrxiyiVd2yrbvQFjWzrhnOACBk4DJhWNEGcV
9ZQEHcyQZK6fSGeCs600zbtuND/b2eyZljFvolytHduNVxx4tVK+UGb02E/sXSrB70VkdeKdf/4I
eZssQcouRJwpvkDZwRrm0uD34atdZgJEbe1QZT9IN/hWN1796oQW+b9p/BK1g7PSogmfuN8nTzMh
qKtuQhbgFh5i9apWD2NKKUC2GbKoCw8OnLT1klDkJ+pKDwYb2jTF1szs7F0sdSqw9mf8zZultG8F
Vb9NXX9JBtBqz7q4GlU2p/4T/yIQj+TaEnzhB78mVFG10xvveu+jtcUftkGwabxnCkHBkUA2MJrs
/uoF+0ghqxuU+1HqBQuWOnjScg9OAtWG3icWHk+CuQSDZoUoL5blQbbH1WjYNjHQP2kKmNPp5GmK
9bDUNHgoan3rNMKyangkcLeoWDtaOa5x0rxWoaOcRyH4i1TX+RxJ2PT6Y5/H3UOOAzkC67VTz/bK
MrOfbIgLSisidnipzJNDF66GEXSfxeC2hK77+pDd47Q4Q34xd5PpOAsj2vOL7hAbQKGsIgQg5k/V
AbZWdQlJCtk6pOigxjVumPNQfFR2vaNFRBXfIMzmMECEWE/qiuRdOtTQU/JMyXbspqdtHcJzrLA8
sswqxssSsauiXnpA2tAOYwfUkCf+pxUl5nsf6j1csn66ys8p/MUehu3sGFp8GpgghtbRIdbAS/Ao
rF3sYfxMLRCLRCFMO0RKHhhO+3ekO9axITdhG+O23VTUFA+Z6rbnkHr7OsQOvY4nWyeqjUmf5Qnx
ex4SzjIvfsnWgmJjERJnpR4oh4Gch30UoUZ2Uudn2CWvJrTaN9vS74MS4LwKNX35WjUANhgZNfuK
yzN4bbgfILiGK0XL9J10JnvCnixf8B2/N5VhXhJALKvWjPMrUpJhowemc2BR3G/nXgkWD0k/Nd+r
RjfvZWP8zCgHLJ790kfXptR8xqHl/sD+6B/YJCT/z6xl/Y9IOOIKVQjXjqo6lm64/84tRE5WNnNd
zqcgin9OXUh9U53ntQwoNepQhS5mfPVdzd9KRCx1X4SnLrSPkUC7iyNdyGwhwpMkC4/FTH5Uql0T
T0u+iZKkIdI0KISDVDLvyzxI2W3eYI4IEWWARv/7ghf3DavkYdHleV467iQdWaLnSV8strYxZVvN
xTpvgfG/CobFK2FI534i2BFAAd8Efr5t3o87fZo9AMRhc3bj3nqb4W+qY1R9+DUq7rgA68yw3K+0
oZv3dhNRpe8iuthGHjJ0RzpMG4RcWTe2C3Wiz3rQI1mNiIporLtQihaa0m1UGlmPv0dB6oHTcSpk
mDD+pR5vAf/L89zmeROaQxEX8k9qeAUk5xDOJr0YcU36bjomn6cp0h+lVSkn8BHelraTA2IA1YA7
6NFnMIDMbMpbPHN3ybpDQD1xC42NVJEqzV4qojHEv5e45rfcVb2j/Il+YdJ3cc03uSwNhuDUBx6Z
3l4abcgFng8MDd5OeASPoMktWn/McZMNeW8O8nCbd7V79hm7b/KNREvpzvjCuVDoNJPkxUJk+kpw
QZQo9T5QGm2bB5Z/A3uCOtiEL2IZjK6iyD1qMFeRGaDGFwVula9gE4rTsLFvkOzIeWrANNWJhj1B
za1jNVflc9EkT5JPFoy5ujGcq5TKy1ULtROaVch24R4qJv5dSIHyDaTIsU8QnPR12Ar8jzz5hMOj
7gOjTPcSocNl2ses+nuwXD0W2QNIE5ji2cS9Wiv9DwxjPZVg9Iz9fZGvRC5RmKjQDVQgR8mfzgIF
3QJ4yC3gc8Qa1vRuD2p+lAg8+dJYpAhKkVIQ9cVRTjCVM1F80jXuqPih5kp/kdtdFJnNuXDsH1XY
NQDcE1SwAMLWaTx627Sv/L1Jmeoru41L9F+EnceS3Ei2bf/lzmEGLQZ3EoHQEakFkxMYJbR06K+/
Cw6+ZrHLXtWgwxCR7CQrE3A/fs7ea+ucRgutsS6B6VXnduErcCDyNkauDIcuUseHaVEtxlUpDnW7
kyMCMSGpUz1r9BtEc9IRAOCt3ISGbT6rHWwuM1SKd86lzUFYJQN1lIa0V+CKKb7S03trzaE8KF1N
WgvqsatV6cj6ORWBYftaFUF6M5NuOK87OKOGedf3AzGvU6Sf5OarqFZ3WsuLaPgha6LYNLZONmWf
LQ/Hcss0KRkJKi31mO62YrwxK3XOLgi1FytXrr+MOpNGJARgAJmls9pQK5bmFegpizxZ+KEHYWSh
68WxBjkcJzmuZXdg/yI7ThDcubA9NL0cKB+X7Va0Kkb5IW/2El089r3lG2YA/2RZusLeYe/1MMRL
qVtFno1n0TWUh9E5ye29s7xlAT4Sp+Td8NdElwDL+zrbK4gDV+i470qdjhsVdkWx5VYf5aRWG/ws
P8punJbKm891ErmcPqd32Zn2TgkmY+ON2bEdG3ytSLR3UhIyiYbcqdYNTvFZ+goCmn0+WxdtUGol
PwsV9fvcpvphFQ/0ccQeN84X+UMUbvEai6n1xaS2K/VZNhz0otW3KXkgGxoYn+VfJLluYdnubSWu
HvM6fRlmp1yt3kUavyj1/IG1Sezln5YlWlFFSPEX23dIoOtvtYsW3QckxFxRznJkX2BalK3FUxed
dVeoH+iNXAReFX1AnF27Bm6Kj0liIr3F6O5lobnqJ0d+6Se57DBgbtHUpNU5y6rggPqw2a4arBhk
IgMLiIPrv8Q2gQKQ1ikOSOpzpkhTSQof+he76TVC1JxkK5zuEb49hPzFWjK1mncbtJphfvLSeUV8
k0+vXqgGTIpkK1c8+Y8gvDzBBuUdaXYnj6RiDr47h+o+RSZ/yZyiQzbRqfu+qVC9RAG3VdYPgFmG
ctcKb7jiazavBbvsrhoJPJZRZ2Gqv5Si876Wk/1Spsg2Cgvl4Uxawql0VUwMzNV0gw4FZ4j0lGl9
dM0S5JNy2KyNM3rQgTVDaOOXX3KojBsHYcbvly5IluD6+i6f3epUTMmrTpX3daQ5aegQ5BmhVRuB
j8v3tCY8iGXTdOX+2XPI260dlhCLTmWojh/JSO0K1dtuVN3aL3NVvdRW+lOmpdhxw2muIp81HX54
ZqV81SOXxbNpjHtSSCR8O2nC5elBkVlUDTiHmRuk4JC2cQ37Kje4EhY4dEJ8ept1YOU6qucnjeYX
CYjhYMnV0pVPskCR4NUS3t2l5AjqxujYa7e0jo7Fc94Fxpsw3Z9mNOb3FXTEVHP0s6xPnOvg9e6V
mmI8e4N6njgGAVDJ9mVmIYSLU/gemVJumYc1lfrqMZP6ZKhTizJseFc4TtJ6GhEeD2Ozm/gPGrzU
9BsTDXo99Lt2OfvaUVleMLZjxa1Le5tapb7toKdspqDmX8FTtaX/QMw3DDHfXJDsKu3VzRyJYuFf
0dWL9GT3z10NQoH/1tWweAhsG1S3BUjMW5KU/9LviTLmDfgNyDoXlr1xJxa7WGaD2f0zu7I4dwVj
qqYyFrwosZ8qIqHnmijhiOkGE4aufXGrwcKT/Mbt194zFHo2aW1YUNeCStNfsoCZBPZSJN5mlNxX
5AAEbjl8YU5f1OnwPekEpNG5No5dt2DCsuQl6634Jm8g1GYYFuLuK6zJ8KoWc7vvzaQHhACoHZAP
sl0PuJ/t0siYObemY7C1PTFsGgh9cODoSzUl+u6g0MO9fAvOuNg2s/cib621SGMYV9rFfKvXG43z
2x4oEkycpUhzOivb4m3SiePIkG+OWaptmJ+DDal0cspM012vouWz2RinLTquTT+GyEgZc++llo0g
np8x0L/D2uGkKm3JYyTSMy3m6BZGKn0B9CfEDmo1PYbG2c8twVLyb0Rus5FCmQJMhO9qEcy8nijZ
qEm+mCqMx0TMpFtxNcS1/dGlOs3+P221BvRHvwqoUlCPDygnLWc9mxvp86p/M8n4K9DJ7bCwtY9m
G8aIYkRL08Tpf6UnRcw9Dmxz8KFZ4/Zk5MJDrh3yjyvKKSl4dkN8UVH6SiRs/tqMPnBBUm+5XPbP
iL64F931ZZu8j0HL0TdTWXaX9gJc8lcD6s42yMgKrEIwO23gfgA0HbaF5YhHRZsbjuaBdq7nBIcZ
MMi2J8l0HrCfy5fSJWbDLfXP8t5opri7TT0/0Ma1Me07wX0xQamk7d5s/vkZsv7eGHRomVoIyTl8
sBT9V8s0DxzotdiQz54bqbsB36KwC/XbcmEE+nphJU3+bnbVF5dEB2yK/V2m6/OpCytza2pRdrWK
gNQSQkBqlsFTEoGsMyz16poLX3XpgE1VxezC9n6sFRBr9k4SiEjNCZF9loROgG2zrK55lr8KpSIf
Ro+b58ahqkCFiv+pmt4GGrRfm/93kSr9W4QPf4uEhyDf5amSDiKRzvvMGcRVfiRf5GJd8zlQGXFl
vBj+y1pkuf8dHuBpru05Jt1/h/Mq13+uRYyLgoxU+eySNOMvUHgotCuOqY1M17NW/3K2LM2dVZWU
6HO8H41Gw8Xm6bgJISawXZFMVeybmPWs8QrlEZame2ti5QSrMHg05iF4LGbUPcS7AdpfPpMvIb3o
JYHi3CjTzCzOhoaP83FXA6tmbWtArI7cdW11L3urzpS8zMu7SnFqlgHH43SUYKWzdHjIgU7yM8OX
q9sa8RVhkDSTy4NukGNekKfEtLLUx3xCe2MTl/DYe1p3jKuqPgD43ZKnnFwIMKvv5rGq/Cb0UmgM
LV8j3URHOychzPLFjggWSpC2r5BFHLVYSa3osV+Qi3RMEt9ZPKrFSU7CxxmmY+ekrzPN9LpNs1M2
1+oae+Sq1RdhaQUhHMiiSqV9NZaRcNGm6R1wwm1rK9s0wlvPwFrZtkbCVaqHfiOvlq8aufPVLSO4
FXy8/oHlj5qmMDHXGDWZo/pe0/LuS+OIZltkBd45wm8PTjucTKisDzXcwFUTEOTFpuSMDeMjv8MW
0X1fLmay1Q6KahfslCW/Z5SZBznKUzpQgyTxQapwb44BiZH2VLezi5/6mbw1cMaT1W9jE2p3LKgG
qr4lMNs9AdYgtnChVY2pcbFmDEk9CoyooJccRjkpsb6WGBdTnX+gchN+XqY/xzE6OYPyrdBrc5uB
Zhkt5/Pc1QUhN52Ly8LbhTiesir/Msco3i3VV/SKAqbR33QcdgkqxE1M+qi1OEyVb6GmUfYsKbu5
HX2HzAs1IcWC2U/emUdXYUNDwmzE+7g2DqYY+Y7ghSYaBQf0KVDoEgIkTbLpEcqEkDK7g2PCWi5b
uwOJpJ6HCZ437OLUd/BltfvK5gRd1tnr0HrPMYODYxoy4cc9b4nkonKTLY1+2rsO2ab5xtDqQ+v0
d1UY7qc8thabZrNLh1cgIaqfdk1xxcnEfUDlTVws58+MFHpWoCDTpusSpbxJhQifOFsH4Ec4zcwT
M7zqKSjycD/M4ipqYo/HsNRPlgU5ofGuTmN4G7dMTLYbZpguo/guLcazkhcvtq3j4+J07ZuDPW8X
ZnzYQahPitEHvrPRcjZp0iFPCDk+1dR+rK3ztcIcCrfyCKjx+2zS1J3Vz6b2gNIz3egg2HqoYLkj
ELFMw2Fqne9d4XGnJ117dCHaJ80yN3Xm58xLyOOMyKvqNfPEWB85dAjKhzCP7mUurfNU1FQmtn7T
CuU7gBJQVtFmgtl1rwbdLcvti5MQOYo7/Fr3PM8tZf5mUAp+fsiJ2q69eEqsb7WGbFEW/wOqHmuz
8B7Zd1GbjtBk3dEFkc1z69bixsDk2Rr03ezlj6L4qTIPDwykF73+MU+pvRsbfF5R8eJBp0Xua4ij
6amkHrVLP6iLrq7avA//CbGYlqsWTdmS065VBCkbbqa/CTDx9Me+xc3k0XRSs33lzuqBoql/Torh
PMT0RYwubXfaso/RlUvISqJkdPr2ddJwp0VBWT22Q/vmFcNdpo3h+bebhUD78iLmdpuqWXUXLWv8
gDnkUKP6KPO7os8Lv53zA1+BQAg+yvicGxa08Rk6ZYvu9p1i1cfL6CsoknuSJQN+ZSM/rpzQ8QTI
xPK/qX+G5UWUGSXn1D3BTLyDzbgN7LekyzbtNLNoZxwr0MeoD3H8uTLQcBuQoturgGgQVT9M4zrA
MDKLe9U+CvcYAoXqwfzk6n4cUZPGmywEA2MfnPAG894MNln8aejcbQ0Xx1RHkEPgIXduCuWOFllC
lEF8ntR93py1BmeaG2AkUpDDvwHW8Lah+o5I8mvBwnPvpk9SnNt1hbatzQChd6U8eYiPL0FHJy9A
KuhaIQhxO7toxSIhMa5GdlZHt/Fn4mYuxUg9NZj5j7CzPB/AbXSvQaQotM/GgHINxP+QkDyqB8Mm
wvW3hW5KpK6ZIjEJW6xwevDUB8E2cnNQs+hQz2n/4VroBjs3eGlEkO/o9rxPmsrUvySYJutf+yGt
b1mn4Gp2nQtPn3qKIzyQzTLcmOaSTUI1NB9t0zHAA3vpIA+pM8vIVInsNNowAoolZIb0C5eUij3Z
LOXNnsx7XSXRsUbj26XfSmKDlXrntdoXx5yIHkHquMmYyOw7uElTcwrT2Tyht/uSeu9tUKqQINpv
mJKY1/eZ9yD7OXVEHKzLPpz226GL0UDpojq6lVojaBuPtp1GVzVwPsk2E/1U5FJurm/hb9moLfvi
OKce5Ru+jF0y6MVTXla4mGah0lIkJtTuQijSBoIRsIsGBs2GaXDpGHcGaN09Ev/FSs1n8quovEqf
eZ+V3gYjeRmV4ap4FEaeXdR3qwBUVAA8MhGTshCL4R07I80zwqYlynz9v+ae6I6aVnsu3Ch2Blh2
2IvCnSe8CEUyrqB50SCb1dTQztODo+m4iKJQwxVdMm11hGU7qigV+A0MRDlda4Uy7b3cNffxoq/j
V2asUeJTp4Ugo6x5L21gIC0jkFEJyi1pcLOhGkU4AA/WGB+LMG5XQQfDQ46By9syJZ7awL24k9pJ
c0Ax25DwJvTC3q29jH8u2zUZ3VJmKJiL0/f//R/KS20RNaq25dmuZdBu/bPc1KmCbUJns0trcWCj
1htvrtvafkoHc0taXHRZ53CydkeSexQs929Nq36gkwFm603zfsBicBu8wc/whT73avtczI5ytCyb
yEIW0lsnm49DlHxYwvK7pC/exkq7rcdVo/yuRU+yeImGgbkYdKqLB+jjAjcnhRYHKQUwc/Cc69Bi
q4rUqVF4dDPS7sx0jDl1qJYTKaDKSzvyEBmW8SWyKpoG4BleDOKz9o6S5H6O4Y91CZpoJehYyfME
t/Lkh473bZgxXNGcmp9HVYv9UrDDDbkPPq5+V5xlpps76S3qTON9Lk9RXTt3WdyLh0kHU7qcurM6
SbZp7/Lz6YvHdHRUBsKd7Q9L+TkEhntnzDdRjwfY1eTdAUXwbgy+DmFREMbu1TfZVm+y+osydCRv
LJlAFbvK3oMnywAmqrc2aMNbF7bYw3pXgJqOu8sUcxCWxryuuVUOovlMpZBKKGVx5TI1j67Sqeh2
YXrvdK/OaIi7tS2K/7e9peh97scpvkhnicsA8im3+lM727D0apFjlxnNpywrd6v57Z9vP13722kH
YaLueKrnmhiNTDm5+0vnhbyEoQl7Vv8VbhCXYAOCCdxXRzfWiHRx7xUODjLHve/ysd8YlRJ/ryxq
98753i/AnrEmKSy3mvEkhz20DrjzxuRYNsZORs1IOoGqGcSF2uoDlq2bAXkmZPZ4p2dJedW8xvb7
hKyCte/Grxy1uzFjO27jbbi4zSvkBDjbezofij0PRC0ADslBeF0lPSQCFHZi1n000whxLxIv8bG2
OCb00FQdXuXL5Br5eOmuRUkX5d2OhwES+EJUV29rU6+tTyvtwYZJeJEciK6cBY8ZZm8rcNq7eMjE
Reu1t5XybsyduLQB0SPTZ81UtsLFY+20+gjHN0Xt4QrzMpr9sJE/SzaYZjtyqzM8w6YqX9zP64+e
7zlTCyZ7a4rjTyMYs0PaKuJYpbH9CmL8bu41jHOMK1u2xU1uT2z4kl7kLMe+VVJiKMGViRfh3kxV
/sLH8hgzwWRgF9s4qkmZHVV+IJOFlxd3edFGgyTGla/Yl2Ry0jP2e6Vrrp1LUCKRhWejc5/XOQb7
KSP5oHZ9UUdIX7MxcH+xykw9U/byL7EXQiTf2Rk0h40kPtR8/KArzQ/cx9qFg5C6Z2rhbjwDvKok
ImWjelub5kxiP8OrJagysJq7FbJuQrtDlx8Bvepgma0akmrAwbvuRjFVCg0jvA7yhaBpDA/LiFS+
tWJATHmTBZBaSPYVo9bhDVwkAcuL/CyrwZq1rfO5hfpw0kbNvA8crTlbE/nxyzu1DS04tlzNukXW
OXIWX74NAlzZa1NEx5S7/T15mOu+PcScp9c+Gg/cQ5dYNqU9h2tGz5UCLIoo1nGxyBmIHOBO5Jkv
fW+qCGn1Om1FNBTVbEJvnIiL8iUpd2VqFH8R0kpdbagMqAea2iaMQqdJOIbpg6IbGgI4xYakg9dh
fSxEyzPFKFiABvSRo5z+eVmxFuvEH5saKh/DcGileKrL5vZfPRQ6465Wqo04GzT00iivObNH4HeW
K1cxxd3MNNN3UW+/tLWl+2bGCBcrtv2StdF0mMt48rXlLTOW4jINmNPVsrM51kT6fdbmN/l/dZKx
3ZagKfX7iYWzQZwSwi9pu/NAYPCnupseZJhWtkChTAsoFFUBVC+PmqMa2j24duOViJjxMsNsQ7Xk
qB9oxBE7z7F1nwyN9tAoA1FlUaV9ZCj1UdAQvbAuxIFb9++DtkwDoFkoDmUraZri2SiL6V/0E8aS
ofHnj9MyVUJ+VajBpolf5c8aYYiWFOpqKs8gix+SiJOea2n6e4gUAfuSkdyXM3B0QlCyTZRb4ijG
jsVleZGNkyELQZCGnIQap7v73bEZbFK07KpDA9Y19qkZTCJLNVvZJ8hnznZuPpXKON/hL9+tm2bk
5M2Jk5tlHpHzzQ/AeYZDNCuK38SJ8fr7rdTAiBnV3T/fWJr5t0kB25VteyBrDTI32bf+/FEYoYqF
AXDlWZuk7d+YnqYuXWUjTZ8MFD3FJYDHzR2jT29Jy4+jTnM/sHNUrlX8EabiY5zK8OtyEVZtvmsy
vfFlcGLRcr5TcjLe8tFYZIMI1WTeTDmYI7Vv/aQEubiMbereEyGWbMESKru+JljSKOhHqJ0XPoE8
rI61ps7HtltwlgW7QqYVu9Ak3TLWkYQXI+Lckr/rYCFqf6+6gerccW2maHi/IouRUoiTdB4g2aj0
W2fP8t5K5YdMlppd66FM0XaRUh0+43TuV7icsN4FlARUaYNxasSU7bXBNo6hWsef0oyWg1JVV2vJ
Xu6nqLvrxuQzbILxZBi1u8fxjAetrJ0Dfrr2SVqEvfGLpZkWuvHZovYn8JFUF0bESHcM6uVOeUrh
Jkexpn7S3bo9qpBpvOk10Zg888e4SeHfKJz6uyeFWNInKofR71RVp0mDfHxdiGZXKLvZprumKuGX
UFWmT4zFuo1VaE8lMZZvTuU+MrzOv43DiwoZMwlmzsSWTXaoUkRbyYifeppDOspFr+rie4Y3LKTy
RSByuyQ2jeKBvN/VGd+o0bzDqjQzVLCSB2WyPiS5vffc8hhEbbXD0FEcRtsdtjYjb0aH/yk21Por
cDPrJJOHFAapRZAr+7Cc0rs4Cv96Ncx9tp04CaFNRjg4LS9sfuq/dP1tb7nf/1waHMNSGckhcPVc
nos/nwckZCMHIaj4sWPE57Hs91E93YXx8BhOZGxaCM+jHO+AAX7Mbov5wU4QfuaVau11rwu4lRRC
ISjMGW/PH/KqjNVpvYr+85n86kit+pc/F6bFN+ak2sXxyuk66la9bZZMCKTn/GKsorwNiupe0hjT
LKSEnaRKZ9YE4kJJ2YkXyHRfevPR1gLdl287Y/B85Dnf2wb/gmSCtANWT8Kem1Xsw0metzghYO19
z+DcBMgpW1rbdVIcEDiOD/KFcxzZlvQxMHswlsIy4t0Hi5kU4AU4HoEPPE1j+OHLW4+IK5ATuoZd
Og1h6AIalBE8rjmEp6Qp2zWRpzDND62Jy/GxAJT9X2E5Lp3pa6Nazg5Xx6DA7hnPuii6mzL+grFh
0N95dtcRX06Wn6YIHQptPvswLNOTKh1Eeqi5GzpzDDcjFMZ6Mzl4ejrOdKFoH+HHbxI2Ww7RxvDM
yTLdziJM1u8n45RzTmK/qmhtiVYtaogAYGnTSwTbgaANp/IdLyPOtIj0nchFsOvqjIE57YlHOe2N
vOzXZ7DpnM1khCglUDvdIIH/9aWFddAGbXmWnycAT1jWXPUUzYKOd7jgqRc2TqarS85hWJ2HhY1T
t/GTmnfM87MtLjH6EVHQXJTCsN48BpwSNJ/FdnkkkZNQPhxIzFwIgxoXbE5u0xROBvdFUWKz3SXL
PYQd4l51Y7xpIDR96dT67dmSFi59bucL7vHQwkEJirOQSWPiXiuzt7ZXYUTO1vigmOn0oBXesHNt
rSI8F/2rzpKCF5Wvzh3dCHeKT4rMNKv7VL9yCz/YwK/nefwSORXdp9RtyYIRxpMTND9TwOlXlL2q
Pwo6RPYgPpU4yn32TecuVxX9pCuEyUWT+CRIQt6LZQM1GpHDc8+yvSPS8eBFzLtF6dLjIcjhTvHU
9N3Ear/ojdFDjRvYI5xUy9i4ZdDCfdNI6g+af2c67+q+yHOTkpzJpB3FYh1PyrcqPc/NaCfEdAlW
83ZoeAwTBHFD/THa8KAI6873kRDaWVUq1c8iB+lp2L43DLYP9cAMlH768MkUse+aifql69TZBzeh
XqYWWdtopDTEF2paNiAvXUv3acjzq45nGaBzPvOzAMiJsc3bGlnxlnoLvwDr2C/+chkg9xOK9hwP
wvYxRXpHKdzXy/kZxw4KiZCbYb/qqICIhmemzwQ00JCQrDDJ9c0LYvZ08mN3km8VjCnAmUaMO5ti
6pQt/J3fX8BzMO5oMZj3aLU2xNOk9wSuNjhz1OojnuheOF2F56pqhnetwmjY6d6mbzjFBAwhH82U
Bmdv66+T1dgLRrXbtKpAq65BodlJPE0Pg5RlcGtnivHuNgzdo0AVF8kHwm4ObDWor4Beyy3lQexb
S7oRJhASYCAOMw27ponYd7p51NHiXRzUEnerepoQRdAkJML/Ku01e764hoPijNCW9FYqcw7ZqaPb
D6blGDowIAeCHo8elYvZ66SHTiA6UutRjseDifSg1CGI3prPOunCJOHMz7TXK9+oCatCyk9iTa4W
D1nnmET/NP1O1zL1Q7BUyS3eqkW3L0OyeXx8lTiUJ+xCjWlHz22UV/dRzQ1WsUxRrLQvNHaqpX5u
mxR/sybUmyfs3ZprFg0M+cNIKzdmlF8cZFMbOZFDbupeDAtxVu5C5g4F2fO1Ud5k3BQyU+USqAwK
oM2vZE6FxL37CXdoTo1uZmX1LJMZoH1sjdgtn1E2dJvG6sCXytFuJJAm6l30WYpCDbP9NNg8YqXy
LFHvNVY9la7Jc8jk4XlgHNstzHfPKIAhdR5CPsrAZ3tAr4GlDOVWOV5CR+f5cpwbzIyeFAkyMC6N
PDjTS3/PFs5PtmB/gFfzIEyKu6VVavhg/EjdWiTmTtC313Ear0xz70pb674nDCHlRWmX+9YL/CzV
swdj0bfGqFpVMoYeYGnG21Z6TWBSYxEhVeqrYQM+x4r73uNEI9EYNr1ScG5yPHPcZtRifoq18TaB
AbpmqJB3OVPjPZOg7jjaOoZ2yljBQ7enkTpDWuePsW4Sz+CB7yOU5iaPFVNntxdbMYnEW/Qr8gV7
u3PRCD3HBa9AuZuIaKhEvZWywCjX/B6hwg/iLrLK4RlzlIcsRCxroW1+nvPpabnZPsq8brd1QV6b
UmPLr8SCuVeZUg/Tu66DvJEqtJpx5ga4fnWVb5eHnZliv+17o7k3NeLB3LxtPuSVljm/ruRnA7xd
ttnP7Gn9Y48b9qbbzNaj5b9bdTBD4eQDPBQ2JxI43PvY0tFK53r1IaHVudGUZ30Ix7vVsFfkTgdj
DWCipmdEerjOfTcUD1Vu/JLkVqaT34wBSohstJsxcWHzkuqNR1x7GNK22w2jBS8MxawvtRa9HugP
FuLKZgrOphV+l6zAUNWGXVIqzk7MjvkM+io5/DLWJrQm4o4Z1SombnsBHQ7a0rYuhcArPn3DZbgY
T2h0Kpya6enQnLKW5l+Nf/Pq2o52Wg2Vod4SF9MwgfwPIyVE5qC7+ll6G4BIhXHofYNFmmzd2ej8
DAUGbFVOLVNjfvTk8n6a54Rm6iAO02y0xyq0pq38N6cZZw8Rcoc6zgm/4ewTXpbvIW/U96NV0amQ
rKhxzj9HgfOmL1byvxT7DBxZmPD82w8quym8rompb+AUOwWbxDvBMw9wQNh1jPwWZLF5B1XavNNC
LN7Ya/eApr2rNwy7Pp5MHvmQMFeUiAPiPavu6+Ma0NEsVs3Cmb8Gk5lerbT/9WLrWUqoMp+5xngY
JfbGq+dvQYAMVa6zHGpJNpfKwrIzHqA47f6/36MhHrGbrOmuTkSzkWFqYW9eye59UpAnvBYi+TKl
uf5luQhVXWPG2BsnGfAhSt+hof0A6wWnfFiNJwLpsapzeJu4KHXxuHbLUotRmW2zFE/NEHwgqHmA
qy9CTID3s1lEP9vJ/aor9XDWm6YiEofyWQ0jZe9OAhr48jbLXcrn5WowzXqTLgW3kTfVnROMhznL
vZusLNWxUWAGOAhrTeOLLAxRpuWn0BUdwvqQsanN+K3DyHI0EwJSVCuw7sym+MRptn7QykR9ge3n
j0mF0ypgR1pAXF5q1Bfkb+HJjuZ9D6f0YsbddJFXv1+KutD9oIt+/ksrQv97K8Kl02Goi5/FWA5h
fx69WvqstGyYP646Ggay/VYtiX+Pxpg0eISq2zWjmCAy/SDrc9CGZ+qA8CxMs/FJKLR8s2nfbM1o
L8VgXFZdK4XbVSm8gqGj8y5/p/KnGJV8FMzee8Ck6IRmhdQoIjhPXQ+Ld9Hhj4vwXkKCY/S9hGra
t9Lsz9oQx/elUMYd/M34Wjc6s8vEhqCv4nPFJDIsDyV0yxHldK9eeuHafhI1ULUZN26RBWZvv65+
rD3M5fz2nAbVZysS44vt8YQjAT+JpLbe4gws5pK3llTReOrKfTFr6m2OjZ8ysKpa3sHV/MkE3HhN
M8x0ahRaFz3SLtYiN0UUTIzJQrbnwOvtmxaMfUankZmv8pQIJ6SVGFLDL2coUVRjyayxRKoa4rMG
lsvZP91I7YCUEph1EJ+b3n5K0jQ9WUghdyDgrb0bNvXOzVRIRAMHNEMbxmucFI9x2xZ3jDfn0xw5
iOIihl1oG5gxhwC6RsNAx120l9Qdv1D01r6GXsuvRXVE4AQObWmoefakHSwIYB8d9n1iumk+kr1Z
cYBA1Uq2MM/cUN87KTL+moSu2cbdFnbjZz0DmOTk6uJt4hfifNS5qP8FoaKrf7trDQcLMR5UU0co
yGnmz7u20QcD2RUSxqqqEgiM0wXuLrOLuGIIU1WE9didQzJ19hLimc6Vqr7IuU5Daqq/Dkk4oDi3
nsPMsMhTRhtuDHdP9lIiJokLEisTdWAJ5irFoLedkd9sNTOMn5scN7zeZO0+iMhNQzrj3QJnabKp
hXh2JijPbor2QESWo+27ZcxBf8C7psa0J0uiPmIroj8Dk9w35tIgnmWe39dmX0Xk/S7QaYPaCIg5
CdxZCy9QkijllatkT/hWhoMZ9A9LvTSZpvok66XlXYsL4Enek8s78KEHN7EOMiRaChnVFrxJRg2F
gxFsGeLo3w6FFI9UPnOuSxWAZYnS6VdcAiAtXJbdw9oAgt7Mc28ex/iXp6kZt8SnqTvZ5ODHZKLT
TY869uJrY1bf5T+sNweGlLzTkdtu1tmMHWNXBl/qHjyMAafQjrwHIJZYvSIWX1xv3bXRdESvKu51
+V3k2xTbN16NeH4ryQLcD1oOysERl8EdEX+rjT5VmyhFbUVHr8yPQtXuZM3GktLuxRh0ANao42ZD
d/frImC1DIcNvaPlmOrTiTGl9oZKYy9hQhb1m9wq1zPamMzmpp7G6D0Li5MMt48TGIn1PGR3CWqy
45BoqI2NwX0Y82QxcFKpJkPwSYjJYlSRO1u0nr3yPHucuzoyO5UWa3i4LDR1qz0bQe7uA9tQfY6S
6lFJRvuoNGX0EHqKDQjVcD/Qgamjc2qRLPxIMgFuiZyxYOwMSjt4Ptz2nzTHzc/BEF4kywFAwcKZ
H96K3PyUcai7lE0Mxjoo3KOVZwlUmj48yWe1nIu9XY9031vjQSLV2hwiLHq4pwXa8hqyeTEKiTEP
0c8lTXi4huYMRn6J/6lK79NkedS3ajpcQTWYW9UJKTaxExQAuh46jc0epFss8vo42bD5JeENjSod
mrxrIFZQ4O4mjEnyG6q6+r2yo+RfxhCuwdLwR68R4zoWPsA6jIo9U1u+/pdZMc1ZBPIKHHVtCHh6
U7ThLehFTigOs6kijNiwvDujmcJrG2PqkgtLGoWECAb5M7ISVIb/+Ryj8qtqJPGp0nN1rf88dmrM
wH1+lrxrHC3j0czx5NFjeia88ovgYtvPnrtf3RgpqJcrDzUFljdsqmzOn/oef5o1TcnHACMchxm0
DWNcQh94J/T01+eZUxmPFuolZm/FW49B8DS0FnSb5W1BW+WgB+Pd70CkGujXEWA0hfQSkgRu2IDe
gkZM6ypiyVu8ov0cMzlS+/hYBeXkT6Sf+uECUl7xyTwNxh3RjEwRDiJrnK9Dod3gxc7fXY3p1B8X
BHitn2hcOAaNhMmNFX/o+E+lEVNeFbNtjkqIXv9fihr7b3oAU7e5sUn9coAk48f483dsAMYUI+FS
Z4WQ2BNeVvNC5vhWDs5jd4SeVXcmhMSsfZoVO/VdKJ7rW9q2yjlErrlROpSgrcDSUxivvMnh0Lzm
KE4VcVsFIx1pr/3/EXZeS1Jj2xb9IkXIbZnX9LYqywMvCqBB3nt9/R3a4lAN3KAfTh5JlUVXGm2z
1pxjRh9ss6Ut2piUipwAIJbZlI9GnN8cZsEH3ajSp5a8dMgw8bNG0LLClxIsfCfuVMtxNl4X9C8q
exXCRrz+q0vp2AXb+5S3abUOdDKPJoCN59z0wt1UtMO9EAHgh6xmuJiPBiUr1pXVoYrrrdelDAHc
vcZs+rHOUgEcfVwPZktr3Hbco0sS6Xt1yVO9N9jDMLPmPVQ8Tv6toyCN5Oae2Fk+Zo3btJKedWni
c1v4o6KMoFj19b3iOadk8ruzOYvdsaTX9/KoHbyTbnRoZXL2Zh91sBg6FQb6QZ6xbjsWDyu5rJEL
HNmyij2W5gKDbWylyZb1CgE2uACXBx8S1qYP7ActS/rlN+UvLb8uJVG6N80xwEGw65Xg5BYgaAdT
iR4JDvJ3Ht+/Tax7bbwWTduu8iSdjp2S7JEK9E9kSDDr0Gm6CM1JYM6vdTw752lIMwp0KndE2ohr
mjXqY2XmLBMLk7aCEm6hwxoIVgt1TyzosMSLSBPzpHr5DuSTv5Kn8qGN0QYu1fEqhqwul8KjO2o7
k9rFGowDIHO9CTdKrphPQy+u/aDpd5L5VlvdnMXqrHqtj69hCgqE+MT4qpgIjKiylkMRv2hj8032
cLPK3hJ93P7HPfVn9xZOnY0tQ1XpVwrbnbu7/xo2QURoXFXNU9mlF22uEgqjV3ZUpdqtvEVaq1B2
iu7/OPXjeBMQStgbjX0mcAg0gtIF25+nBAUcfEsHlZDSuIzshhjN+UEejXpkI3NiSOnESl6eRPd9
VnCg5oSVH5geckwzeihmkL58MAcdeEbAjkqeKkWkXP8+rEjzyS8zh2ka8zaJOcPU9D88FTiWmlrX
PfeUkEW2LYjkpneff6uEH1GUqO1nJCvVjk5pfDZHm22LqmmbXDiQ1cf2jnkg/2Y19RWvp/gQFN24
CcMsuLNt+N5Eo5YnwwAJNPO1DEMfbnBt16S2B1ero94MPsuDYow/xY9Fup+RrrxSLNEr0ycE6BiJ
iG9xnPDjvt3mTqndWPmuQbIS9lWVR721E7706GDeHzStMjcd3aY1hMrkPq9SfR/BJF1Rs0moSNI4
XfkVE6JZ82vztTFzkG4Y3QgMZazuR0X7Jv14xNOae2Dl+labQV0unA5C5yt3MxYJVJAGvZvjUZ5U
kSr8+ptZmcIJESqCazvM9mk5xhvXMhKDbfgmd1NEMwHYb7vTqMHPH7Ze9sMRBnO3fBPktaBPx00m
jGAnrN48/P1j1/Q/ZxPBZDKvFtAuwHL6bcXQN1rSw3x2T4t2ayBH4wIx7B/bMe2rFjTuRok1cxeM
o7JGBlYRbIPaK9Cw24i6JK588jcdg9KeUlexFfhfX0o3/HEq7x24Ru3qR3Kuj+Z+MO0RdTN7y0SF
+2EqfJL2ED7QHiSGYBYKWszQLd8Ntcg/Zwmw+cSz9PtaUZwL0dzQGpHSP6bDLD1P/PhICrX6XCNY
k6tWyqMsUdp8uJ+8Z+q00bJ+x4Ze7cEOA19FZqAYYXyWPYgqhehJGl64zCOugrh6KcvrIlniDTFf
wj0CMbQb8cSup14kB0CCNCRnJ3Aad+UpjZvvvq+X9x6G6VbY7RO8ULyb2mwumU87ImwvIAM+LWeY
zJ+MYHxtJ3ZmCS2FvTml3TPB4cUG+Ia5t+ZT8Pn5oaK4upY/1dUK71eWRKuiJ4tKIxcbzJFhH8ti
SPZB5XtsCmL6/obVwTEJKvREvMstTOkL8YQQcubTojEOXQUCVvpZiz6EdiOGfJcGuEstmuUSOeOw
hqBMPN6H8G9o5M7VHAJUH3vNH14YSo9yGUup299CEynBaevHv381JXHklxFJULehcMtGUmVw+p2j
ZVgpNULb6M94aYc8885tMDr0ZXZSB6vahNbgoV4Z9pxCLgeT3DzFINAvtkvXyieNdkXyXU450Ymf
JnXMmVLyhDjn5sdRDsMkd7LsWgmYFf3UurvFoa7F2CxgiK690K4emlIPTnZbh6vFSNc7Kb6USNnI
4iw9mZS8ufgJh49yUF3Px0/FqkOfs8GGiBqBPWpPKRyFo4+1ZVe8/P19En9WuYQQxlzoQn8kcAzN
9YR/zV4luPAG5EF5TgPaP5PeN2cl1fT0rPZ2trJn1Kvrhf5KzXnviIBrWivDHqlpL2TUbvvqq2OU
fH0hltBg3yyjL3PQrfFriw/cwfAwyztYt8PU8zcDPXT4jW3ejS/OSfZ7/MB/FSZm6gCnNGYmPb+0
tJQvuFSCXeARBqa2ubtyqXhV+UOoWgAp0TvgcpWbcDRM8XGYgR3mlJUX9qpbP7ecDbCiACKJUN9A
oq3Qglgf9TpHENxErxDp6a46MRznun2w8hhrRNCbj3Ud35VFpB1GRy031uyILPPdEHTtY2LWNS0L
vSSqsvG26Hq7c9hMzhX9JsDcmvJoYWLk0BnTzvowUGWfN3+a4l0jK0+Py6Y6zPpj2TjZnV321cHP
+y9ipvvJjFR5PbG678ueGh+pXFm+w+w8L4sPy1ho9MjYDKfxN+AD0CHn9daeo1BM2EbBLvPIQSvm
nr+UPrIpe6AgCRsUL+KFsNOOTIpCvcmjaD7KveJD6SvBMVLrYzBnz9Cry26uLeDL1TQ1oQcgqQu1
7cAkGWxNXXynfEuDvhc2IljILUvmrA1xebuMgFOhjZuFZVKWgIXDWKxDn/F4ClR+QP10Qe7HKoul
YfSGjZRIVyapZ60Rgk7JyaSQbM7CGnmdU3te4okmDxWHJFr2JJAdSKgiGYG44TlcVCvWTk80ve3z
gShRMFxKg79zVC0MeeRl6TNJKI1isUqS4JPjhcNu0b5F6Xcbft1+wUBUWYJQo9OsXT+A9bDTgng9
p30ODW+8LGYDj4Dq1YKaQDdureTKuwyF2OZuYBHEkjQnst8O7x9w6AvCUT29WyczJsuae7yDopbX
jDtNXtKATa7d2R4g/7Vo9giUxB9ttIrEH63Q6008euax60f1FKT6j6M6UcicNo2lf8R4zg0RqQ11
MgagvgjuFTc1j9LyIEuYVhd8BOl8YevQ3qoeDpMzsVsrZ+G8PCUKdT+N/lHWekLRkIph9MhsMdM9
lV3/bHe0R4E5HAIomMEDRuSPHXyMA+TKLaocn0i/rniskjcSm5+kfL8rAmJkyohsgXoNntkDq+rV
t07tQfaGSJaWFQQ+hH+0nNWt3JDielEuc1sv+0cmbpodvJrGKcOlJFGS63cEYPTqDPorzr9drNjN
S0sKCSXZwbccJrMeatB8KtLuAzKq4c6xgQMhYFWPhR/llAYYoGYlJWJAdlVWVN9HiFD3bompCxf8
iCVOWJhGeq3e+jN4Lcbwsguj+mxL4bxnbRbVSW9p4YWOLuPl/DAn76UtnWeqh9o9LyfeJVXkbcSU
GpfWNaMNwN2DHACLvGxPy2DmgftHZkzwnuQISAxmr4PvLXP9QeRNtnLR/x5svu67aOycM4Xn5qLS
R94i21QeexsdGJEw1bMSheyN+ronOsSr1g0+elLHjWkvbUjdfNqUQsNJ324kCtRjf4lE3Ty7owh2
XtVrxBHPwVAkh7NfqcaLxA6JQtwFCqD3Sp+z7XH+qevUQNeStC1TJgPkNQ7CYROWQXDBeKPfNBKo
Fqx/R5i7wsJcUQbjMzvwT/JAyb1PmdoZDxqyg5VEn1mE2E1lNJx6KC68hUmEPjGkbii3V2HGnjRT
qTyYHVWfBKLZy5SvauJP4hVygijCcMzafpXIg58/ogkrkvqZfVn7XPbEogd1Xx99P/Lfcg0SHC8F
HEmUnLxSh/IKSn0rCWZZh8uscHEpwyCSK1iWj9aZvLzKvDWKcx1n+V8wBvkd82KxQUwabeR3BacN
ep7IucyVhAgPPF6YerwYgKgwiQQ44pvyvsOrsu/bGe7Za3dF3Rvll8ghUEzy7IqoF7ck3yk9ei81
tdK9ZOwlMHaNVdMxtuG1H/a8m4+LkagdfX2HR0c8tQlk38qrfxDSSdwOV1ZZe3uB4nQtAMRu5DJO
PphY0eR8KhKaWQSRrmU+rhxmZW5uGxvF1qmGl0rHCDsHVcsHjPoOJnediIKf1yK7Tq7Lnl6ZrUg+
7tkuEeES6irfrRRjGd6Snz+RXBW2bvrZz9PrDJ7dZxhjfxyF6m2KfOskRd5owf1r7mH84x2rQUM8
+VAq1iYW9NNSmyWZZTnFgJhtkolsGA3V6X3Zvbqz3sub1WDyyIAUs6JdAx8nr1+CrjMfJyZkChob
lt9Btp4E6ptmGDr0HX7IuVedPHJ67uRz4yTpd5Wl75SBhFG5qrUcmOYaVtnamrrz+/UAGdH79bJB
qcfdifAQZrwVYcn2lDLeyb/fnE/dMY53srjsIejaNv0D6fR8ziQif4q+yf+UnhoZxgEx7PM0m68m
hYZfvlOMSxK66hbi8pxQ9F8oCk0WCX9ZXFuupdI5FjawWiGc3zqjUWaYo5mL5OzXbfmiClRqqhb7
r/IoN0tluSaPfJcoRSf4LO9cAF+Mm5VjLjcyOqz6nAKKX7E4vyzuIOrtEZS6Histe4q9pELI5Fkg
evEpNcInfQaiybFIBg67yCb3NKppVnQTCDaH+90bJ+JGXVUFUp0P23ewIjUuzUEdzRLrFPBF3JFo
V71Uo/PVt0nuzuEDoXj+OISjtdKFHdx5dTA+akX9LK8Dpcy2URe2QNpc54X9ATwMdz/Ww/DUoY19
IAjiUer3Ruh2xzbUHiiLdCu56QjNylgZdUi7cB5aFlfQsmA2wmdzKg7+RCtfFhBRkGPKipTywCr8
rrI1asK90r5m1ZM1UzArVbcuYQ5BgCCn3Q8QvISW9Y6o9lasQV0oo7v3guGYAGzTyjrepMgJjCpA
xa2m3rDTYgKq5ZJ0Xol2WQdNCAfTyq2LcuWVrvGWq6GzG7O221VSmugbkLdJxMvKANVuZlbYwXno
nPFNICxYL+u/RLU/2Xab33JnwHmfAQ6TsUJhFOLNz8InJWxuhtKrMxFHX+dGHXxRq3CfG6HxVoi8
RABDAn3oFndo7vw5xaWN1Pa66G6GEDugOnYak0/X0LfCPKt7NuvvrHDuTYucx0Vw8/f9kvGH82Vm
hxgsYyGHsLH83U/ngO9QVMjD5yZ1hq9TQZYZ0eKEtHBkBj2ft9Vna883Xh3NiV+ygCwjHG31oaqI
gVo+7T7XxKUw1Q0gJNaQcLs3RU3XWx4t1+afZvLar89DfEOjUImzbZrhDJA+jIgcr0tcd/d/f6nm
H8Udmy0hjkKX+4Q0zt/rmoHagQs2nO4MVtY+pvbISmJOxEtrFVknXqsuTGNatub4IZ1xybFjPAta
wxc1HxQAaM6Rgn4EXWtubc1zQ1za06nt2ydWyT8uhX5+477nZsSzeh1hSLH1rcYPWqf0VHzZNWeK
cfM0qspo0qwLOMX+UvZxsR2rSkU8Yd8caMg9OMMPDKfw8uPs+0joZGZl4fPf3xAxU6p+GfZsts9E
ymB+EpQWfh/2NGHROBnN4VxgbaYIVbGtnLcTnj0cAZkrb5XrfKqH/pNc1TVOdIib5HHUovohEpV2
sgv3u9xQG5kIj0NX7WLT9a/veAJ5lGYRkFGtCbejZVvlVnQGcvWRslfV1+hOfsqZHb1T983k2it5
bWzL6VxlKvkhZaG/8L3sjBd5ePCzilWRm+NVnVsRckz12/EY1qFxloOrV4wd9dJwOrGhu1jzVlKd
6idad9Fbag/9lliO/xDYOP/P22mDOkf8Ylu0LH8vHnpehdUPUutpUdGYjeohmSFrLIshT0vTBkSU
DyFEtBsmu2SzhIYCGksOo9JjTZwcouucpJgrisp9QARuQIPqCbJG8ZS1DQO69abQl7gURnzKq8p0
UOxSeiHW1d3IHYWXTSeI0tnVV1rExbbeABQpxg8835sG9S3OQLy2+nCSW6mqE2ITfiwUhRJl4Q4f
wqB+HMLMe4Bn8k9XoqNkOhD7PiPOpGnBucmjaj6SPn8B958+DbxpKaEBQ8jna9pEPnmwJBIEkFtP
c19doIyIKOnBmY3t31HfPJed59P5YINmGxrYlNlJZGeNtdVKlTyS+RQowAgTpvZRv7FRsD1npP8Q
btS5TefDvnuaz2RVlY/Ev6t9F9O7AdpRtsOzVnPOy+D69/tGM+b1wK83jkXtWHM0yvNQl373wKNr
dXoFxe2ZJ+VHBsLpsWtIVbdjd4dcpd45hLDP1ZLKpeMHcf3NDKnpZ934VvfN1wL7CVsM704CaknP
SLcujqud4jDfj702rSVOqtRVjF3zSnSRsZiae1Qm+teyT20J7Z7xOX1m65yfbRJ5CtV7IuXav8oH
6aP3qsT5IYJpGh3gA7gRQpZhjL+D3Ogy/FgpY1dGwEyU9BrlRfq1ALUBer66VMHMypkrZ62jI7eb
aubRKaYHWnz2xyk5VSyvUXqZCBN9/TgmNX475BU/akRq1ocP0p+OYulmeD3xloP40kAM3YZO40HP
UUgYDA0Ll0mW7OTd35rGrbVwsQ2h90+iFgGuZNp8RTuOD3jgliZfrlmnZQqie1qfZI0BL6Zyngx1
5QnD7DeEKfvsozVlmyWnBELEY4Aid+2X2V3eEAltB25wRhbHBq8wvLe8YLJzPD451bZWvj5Va5DJ
8NbsLDuR2kSky/w1lg9eFgIfENYZxR5rB6PYK7mx1xofAb9aPMTheAcYU3mdUnc8YyeFw62Tp6cp
arT3W3T+BAkFj5FbfM6ngeA09Lr4p6tNA5VsTD31tQkyEoYgwC/fYoUw+a38ZmSVQwrEbPH2s8I8
MIq/TXM1eyJ09T8cjH8GOLiq5bgGpTFXaDYLhV/rqXoaOq3pwM+tBjd5DscUaW6B6DLSIJSkpv5p
aHhlWlvGT3lEln05MOCCvqRBOzj2D2k8Et5uN6TQT+cynKUcjcLp7r1RT2+yOkfiI10QNQnYa+Yn
aRLHNI6mynLV8xLclfXgZWP/WaGS/FUe5M1zB9P5kdQZsfZzLboZeiDw1Ff6QapmZokMPv0K9FNR
P4D7Mv6jVWr9MeS7GuoSulS2zf9bvw/5rAmwYlXw6nONcKui+ZD1+L/Ww6QG2BlRJi/nWU3jT2kJ
bGK501+stnlt0qDFagaIRA5gPg6hc1NCI5GnQFja5VRz9mSLgZoJ1Wrl4be7qQYVkqGd54/ZzCKo
08dwrN68PlP2SoRG3u9JWdYUH9ur4mQWxAO8DRQCPPb32Bqg3XQ389bRoa22lvBJTczI2yZ+80Oa
Jy1SSvgqhN8IrGTw3FtD+9rppvqgdOnsQ46Uz4lewl8lLjXmF4PCc6mxaPEuIzB3zu90qgJEk9OY
K2keMRq+FlOQVnsXnN7fx2Jd/0PkQxkeAydLOh0ZCEKQX7+fEYS2vKkU/zKa/HlJ1AMytp3kEo+I
+oYYFTmS5PAL7++r4tBQovwMyyWkosWqpTmVpvpNnsnp00+Kai0KFeIoc4ypWkf8DtlDZTnWKQoJ
++lxgqYkJ37P3PhS6ESLeGb+uVCuOQowOgKjcVGoeX3u0XZRzbHb544l3BZni3IJHZV1UEFWbKmH
Hxt3TpRltTW5JEI7SoGpS2ntk2/QSkdJqWxGDQGmmEly79ZovU1ot8xJhbrtrKi28GRvCCGdNb12
CAyGNdg7R1RL9QNWcGfXRIW6lmP3NEyH1CiDh8xvgcwYwwOCa32lSrjzUq0E28a7CaIKUdeLndef
g9nME006876H4t/RyaYUUUlxDv342UP4kbD0feyp9mw1G5Nc0PbJMbcawhvakCWsaCiVxeaDjgml
q3XjhRl1Hw+NucTZpTT3krRYh1W7QuhZPNrqaJ5oJyJ2nXMzj5oR1h/7zIcKOUa2c8AQX98XImEz
qbClju0AjyKopVUSY1uk/HVKavibS/8hG429X7L1U7LSXdVN5R0k8rpy2uPgMTOyToiBIMH4s8eW
jriueY8We8JVQ1rWasltUHRiy43BdSigOf6xBKd5G22ARGqP82qaXP3mDOde4Y0a+mD2LPCE2Hlc
fMV4VgZE1rm5gY30mPBJnaXcRe5j3QCE2lS7eAo01d9MNtBcL+12NjSk78IyjmTMxZ9dmjgErtj1
Y2Vlh3AGEcZRax6SQDRPxRDR4jS51aTHt0n6WyXGYj2oCrM11P59ETrTUfMn5c7IqnLTduHNypBJ
IzGhzc4c9T4KZyNLDzyz6lWFSLbz1bC9fz9ynOrR1au7OkOA2dkq+cm91x67tjJ3Jmby3qrwTmVE
NM8R8vA1/7GmeLwvK617cRC5CiN5FpW5lLSUmmFZA9u/1ZBwFmm2m4PYT/XcS9M7sEsqdriT9CFk
AgNpBaQOroHYSfumfOigGW4rq9JX79fkkVm15ZlK6lEDgnaNnHHcN1linRcV/t/HH+MPebJLthFi
GJdJBkqE+5tioHCsmiXZ5J7Bemdb9kfiiT2wcTJSEsXk+k5esxtt5drHOmnj5W6Wt3SDGuMQqyZ9
2/k2J9MU3ZhD+Jbt1M05xEu22KwG8eIUjr5cKRr7Q+vV7Wlp59XuxZ8QgeMsVbbjEJfY+SabzDH6
JdIXLx3ycMEIvlZ8XDipmR1GW2P39x9jsTujn35ZFqObEHRcibS06Dg4vw3F8QhHtTDQG2NSfhiz
Diskvpqj3FFr9kQJXWtecKCbjJaUsuT1QUfHXURjc0zzDNFs43RUQkvnKN1a0rflBun0abZyEV1Q
fLArxjHYsVR7LMLYnFAM99FohzuYewMg5SDayWt+SsBl7NDrs+0a1INOVStLnxwvdR9pfh3qtije
aOdaZ6o19OWymFiJqbGAzaQ5PWMBNDyY9C19J+WUVWl2JSV5FQzO90Dvf8jfqogwUdjk1HbxYN+6
0IruoOGsqSMEmNm4JB/MJi+2tiDL+v2afEoSascomjCkzc9VC3WFdbS9yjA0LbaHT3EMsEgmosls
NM+jqKL2XApjtuk68ZJUSt/UmizNhjBttRLILOaej3ygpEn3R08/uM6gHnVgfUfOPsWGaaub0P7W
1Rg3MGjo3X5AmoqQApCYKCvlqoTl6e83iu78AQXhu6FqwtBg/yOH+r3a0IW0NaoxhgvnwVOUUFW8
q9+FyJ17Ix1i3hyN5Ey3erNL+PORkbokVpfmm8kXyUzAFvq0hZ8clokbedQnlMxyCkuxRfvOFN6P
6+/PeD+KybLFt4DZl65YjujrQo/80sw0uNhs+4fq5xEy5x/XsDR+LoxoOslm/ESA3w9ZkNrkHyfq
m/tkgofv2Faxj+YjUT7LRbmVYLgPvY96wpruF/k24WTUWCDz6kA3gN5454VWJQ1slcHCf9nOsCdz
6P+wg4QcuBF9G7+lzVgcPatjkIEzygtXXdhlos73QZAZ14mczX3uOfo11+fuv4qrtPYeFRZPeHsb
E6+mgTWi8qCvFTgdamSaH9sx3vYih/egkuUxFkq9N1s33Mp6zxSb9T7BIotEYk7/go4WbKsqfmpl
dOSYku4aj29KXwz3pXCmBz0sP0hHfD7E7dbHQHzI81zbLHoZfyIYME0xWatZ+CjXAgngfy/yk72n
KgoeSSApgWs/6mwkH/Kxu5NRkJYzsX6SPnhciyyNZii20PF5lkqp7PIwNyBvqOgsPYu+v1NtZQaK
PMqxhIuEyCe57rWiIDyB7CCVqdcvMLeIs2By2vwrRnkQn2PGl3NiYWN0UzXf8xdTNTba7MY6bryj
k+msqpaXTK4HndYQcDLbNHBRnr6OEJpcRkqD/YrKgTi4tQLzkgxqRt6k3MpA44lXv6HxIXbMG9kp
IAxqvXiqabqjIlCJ0ikSmzL8UB0DXO+nDFPKorXRuUO2flE4a0lXqgWgGwgF6rpPtY+j66k7W4+g
MxktMBYAvw9oCje60wKP0NAMemXxkVVVcVWVhM+99PHQq+JzUmsvMmbGwim0NppWP1qzGyhUzW6X
hWG0Uch2e/rtKEuZtLRBpWhv3LpZytjyAZwAD35WJrSLkYkT1tFCYLizsjF2RjqgDhYlTxNU6tnn
jofJ1l8Nw3uMm1y82EWCJC1NxKEMeDMHHxHw9DELqLJI6FUmkCGNzOiHiYBe8L7esRv7+hqiGyUL
+KscEgvdfkUY0z0uO2YMD8rBslfS8+AOWXqOC8jDQZbTfc2uRLTXLy2BqVJE4VYJGSfk5c5/PktY
/yr/8pKNNbFJWLuDeT6WD9HPI6vfEfGsXJZXJRUJ8oFUlmlv2MU3K3UrIg1Uaz1Ouj+sVKXJr8sh
RLlTZjEFBMDONoGu+i3OsZtw1WrTxQ0ldslYyPWrHgc4lZl15O7fih6UMozXMlY0gCuM7oY/r0jN
W5QWzuPfB26qWr9O63jVGLJt21Bdk2Q0tlm/7rDYymdh2Sr6edkk+CoyaqvN2X8kbtDcmb5FUZuC
3TZtIBGZQFRwJSASNLIazGXKp935lHU0KOP4ydg3WU0ZX2x7ii8/tZDt0I53eWn2R8tBNK3bdf4A
TR9QGtC1Mzni7Vqum5t5/d9glNm0KM22GdWxa9F2G6kLapGoEQy3FQkYWZKGb/GcE1jBY9s4aV+f
mdrULQt9ouHgB68mX/hHuTVy2H8cfJFO2PfzBz+29a8AAd4PoDsSdZPHwGoimrJuY2N86zTxGhUN
epssq3ZlkYtXK41tcgwy5zjqofU655avlJGuq1p68MIaTZxizyGFJdDSl9Fz/gGmjmyzJpRKtZNm
7/t2d83LOV8IW5UlQoIFEqPZSydiE7nYPSqv2Uu5aGkYn/HX5ocmLb/BdsLVkLp5ugkI4o4LzD+m
XlmX94c8MUPyHtiZvV+TR4023tcoBTcGBrxd7qAzkm1pnXrTniQ4Z01OlrmxJrV5Kw3nNcb/8M0j
6MFgDXPye6q9woQXOJuPoykoV7UVqE9JWlNXttn9KUL/YJDzUvVD+AUILzWe2nQvYELSo+V21tmf
o4DrgB1VFRVE900AwTQyM2VJq65NRpX5VLaS/ZqIlTSbLFZ67TcY8963BEm86Jp/2gCGVtk0H3sP
NoMzE5TkgzcfZWaOxnrUEHRqQl1VLJSPtMSiR4Lq40dSi9ZFUUU3eYkme74upZ6XLI7PEECHV2RG
38F9JN8Ta53Gvfkd1u2nCSvggUgBY8GgYqMYrjhE0bvU41GZSddZ1wXrZOTV65ajo74ojiSyMo1C
ztrIFxQqibbXjRwa4VzBc+Kp/I+EgD8YZNzABo1t1RK8Nnpgxm97FCpyTaPEgX0mPd3aL1akUelm
aIc6bZUxorvUhgH9WauLb9TdfGAbBnI9liXPS1vXNYZvkWqGB4g/PlTfUn3GBfccQ6b0FMqV9VCj
W66HnSzwyZoeq/0Iz3P4qUpI83wX4dnE+hA+Fq6Cqa02taRKdFRmjnFsp89lTsoTGpn+LKcxoHaw
04N62lap+jXvfBt9i0iApxOE7UjBkpUgtWaDDge8yO1bZdFDSyDBW2gi5BVrmOybNpY4sTP39H4p
CtW3MbWGtZ+h00nJRyzulnuj0i8slk7Eyh2p8+RkgEz/bmspwKgW6CP7FgbueWAekvy+Ylaxe7Bq
tv5l6RmXIviYFm51CUyiEORDq+MZmQaLhGTLL7fp/MWXXpqpn1vkhto/RRYecW43WGx14dPbDvVN
I6BIlpXFKquNPwSJ942GofJ5JOQcZA7KpmH6rvgMIfPByBWlz5u7dG6zuXOZVWBcTmutgCBOBTbO
gSgt+gTVau/RwcWXHP3yJcEHdMpU+uE/L4kJm7FhGQ9djk8Jinh7V+HvvMssElBbxqgvHkrVErOq
216kSL80Q+d+ZHmlioBqqBkZ3oFCKcoe7fNCIW2nODwgacYbObMsbbfEdhASarr2NV1sqwhbBcPr
MHU90JAkhWqnG28syrr/KG+zWZ+DRv61a0We7ZrsS2h/qvzP+H3XaiDa8HsWDVdsjjvAChG71pCk
uL4qTt38IE/fH+Q1B+jTekyJ0PJH1GbkSBT5Sct81hoIzv990Wz9/ESMIUhDefiv58tz+VDm4r4V
/biT/8779ck2MnIOCZBcv/9kqur//ReXfyxrrYj1AUw5nW8tWvVieWjCoDz5jQHuW14k16w8yYvy
lBBZMPMgl9GGZqdwnDKSwf53NIAbX+tlU6zfr8mnYEzkv/7+7N9++bdT+Tx57f2f8al/72t2M71i
lSelHH88DKIGa62bLGoJ+TkNQmCs7Co7XsnDtMTdv0qUMjsth/96QqNE5l71on2LxJH3an6SIGRh
2uJ04x3U3jBlHFNLv7i4WdZe4Hzj64B8rjPFBjMo+RtHs0ruRVjNKtvuPoHCt2og148OlJlCjPu0
sDcifBYOtK0svE91ppE6alFS+uFFjbtvxD8cwszFHYI+Dtfh1rS8c9046W7MFXAUcIZIReibtVLD
GonHZ8+O0RnZ9cZohAEyLAOnZG67khK8ymauzKYtHB4oFWMuVs4Ufhxxo8c59jF0b0kxvTrDHESM
2H9dpNpTnjRvbqDQnwl0a6uX+sbwg8uglPbGyanA51V0qbWRlLUvGNnDHWEr28TsvmRN9oltXbGK
ElY8gEP6yT2RxvJQux1rMB+FOfx9tWP4GfxPhR+E2zlXy1W7eOV1nbaicPecZtqDZ53NVuSbsfKw
OB7dN0tQcAy88lrn3dFzyYJz1gTMsILIv9muDgKQVSD3RdjozxgMVkAvniuHljVLpmzT9czHuXYp
SHVcDYZ+jrS1EirfTOydBqXATZcGL1nyoM8dC3GAAH9p06fYzKsTS5QndE6U632Gskl8s8rxMU8c
Ahf9m0mwiK0G0dqmAur5ICRBDK5Nk4Q5VV+5HhVO3lYFfTRgvXUUWEhs6/7YJwZRI3M6SkkZwewe
zWAqV/lE9B/SQ+AJYXnJfHXtViwqKM8dIpvZ0Ks+NWDgN2pK3EqLQrnSYMtO3oGwvmDFJoMsDo2V
fqnYl84Vd3Hl3rgvVb6ZtoZPCFIWBXyERh1bh0bDk0DW+2c7wzBY5rd2IOfLH1h/JMkX04usjSDL
MwVTDLrolDrEBbcB4RCkR1A2Kr9OqF2Y4h+9KHzCL7mltfWAk2fAFPJMc/Mfs9DuzeqzHruHOD6r
tHFwdFmvjo26NSuPrdnb68Q1s9Wka6/2/zF2XruRY9m2/ZVGvbMPvbk41Q/B8KEw8ql8IeSS3nt+
/R3coS5VFQoXF0gQ3GRIGQpD7r3WnGPm8jINunqdasUTeLe3bpqmha5B+vSN+9R8CHv0rfB53KrL
11rXhi7fa1JkaxzsGsERVZ0ObhSHu7BDv2qFn2n/YPCxhsXyYmK/W5Wjf18Zw12Ucd8o1Zcski5S
w3y0l18wyZKo1ag2oGqSI71ufCJ9vFzI9YTJN8zdOlOJFrHwsTv6S55pZBak2nIkSivRzD0t2WxZ
FuGJ7hUF6+YFgm+3aBH7RDzFagwXxA1+ZlL1oQ9OC3lwrCd3dIp+m8Hmswp/mFh1ZwWkZS/f2/60
lQZp3PR1Uu6RZRT7EdJHsvgeOx098Lxr1+LaJDbi2iiuT2Lv+4S4Xooh80Jl9hwQEDtfEsV10Vds
LoniOigOio24FuKBQjUoxn/ajSBLeqmsbUPTGUcaBXmX7cUmcHqTj3JiEaunO0iNlTTbK/MtR+yJ
x/x9+MdDrmfnodhLr7+hIUmSln66FE//+w/JUrL9Zv1ftheb633h+yDTINJRxSl8G/wV4nX5fqgY
NnoXLtLB91cgP3kNtPl/t/HqX+8VYu/7mBhaPAWk0388Rpy+/vT3w9vMeNNRda+KmsXhwZzv2D0J
Dl+74iYM6Sug+4JitodKvzUqUJLilhZMIVHqLhVpj8s/sfWSxCUtmOcDQTemDddEfp0Y+038HNAv
XgzkoS70mgYP2BP9VpGLDu0irgQVPdZSiBfjPKcIJCp9JEHZC9QUrV1OLHZlwjh9q1k4aciVbvS5
/FVNsa0mrunMBAa84/VEusHYuX6Bxdgre+XOGe9YGBgw4DiSBanG1SSJ0R9zzCx/ynZenYzQWZB9
hpV/NnmLaW1ITPyCABqgavN8cLSQ1Mu1tWPlBGjWNmxzIwWEo0OPnJad7+O+7pNkr+mkSYiaW9iU
uMoAm+9EtyLtyOZAJ35vGqO1n2wfZ9i87KHZETbDYwL55NEf3IBoHFpzi/wx9xUWC4hxWBMkXxoT
oTYRG3HMUXLEG/PLVWo1F5wJHbY1Sz+NeeObtQ6EDmYdXAIMX9uyAOSUpmZ3nxiyt3daDftVgSrT
tUPlUAZgUYZIS476GP3SJZVcI3int9weiJSSw3rFqxS/cne0IOO9SVZUL+1pGLEsOO25mBAs4WxZ
aFnsPKRtLZ8K3bkXI1lKw/se/4QYXTd4LahQObey1TsPdhy9ArsybyKw7cZoPCSOTRhdDaSU/BDA
434Kb9+T5kYqQ4T5UEjiynDFkEY/xak2CxeIPNc0UVIy27TmFsfyWu+alAgvKujYNPQ78dtMu3oB
Y2scxX81BeZHFQTYBcbglhRT3txiXg5k8yaXQsq5RuJTbO1++kNtvM47U2IZr8NQ/8zNwnyd2EEz
PryQjbqIUq3FrBCa5zJyvBNuDm0hoqR1ffo6Uc8n9FbbNrm0b0wLc0rmmRSOKKi2c7lagAywdh1G
TW4ueXTpQyN+CosgvagT5JYZz9qNmbYbZSma8UqLdhq6syCvWvYwwTdFwq6S73YRxzq1sPah6T2J
UTuDsxU/f8jL7qQooXTLdMO6g7yxx32V3YVlvQVMCXOtC9R9N5Q3X34mDlmZPW77gBnEQBEAgsLw
jGW+pGY39WdC6GSglUG+s7jD76OsvSmTOMIPIRM4pOoT2pjJWyVm5tyn80dVLw0LBIPx4DhToyyb
QDEXk8W75jFpO5lGmcpcTZKAZ0IMg29DKBRDpzOCU9/Sk4Cmcww8krVLBYJq0DZyQlyV8qzXbb2o
PUfa9E1iX/IspbITd9XrpIXMR3Pdv20tQ77B/Iindj5RKOEhbXGGWHqWbelHkAdO7G8Q0ZhUpdY/
jBHCKglP2AO+Zz7vKcuzvjYessZSHkagi5ypUyejNJu3Ln74s8KU9NTEZvtQOGrj9pIV74Sd14la
DycigVzjAKskVTN/qRrk1yTJnIcwbzzHCfGgc4Oej0OMDdw8M2/JMDCPA8E+VxxN7pXRgpkQtq2p
Mo8mPFp3sPjqXfmig01+iahPT4T/9uRbsfAehrUTZ/F64Np8FBt0Cy+VVTqbmpzZ6yFxvI4yTEF+
B3Yd2UBDbhKFEeZ71QL6E4tWs/spT0qzxTImgbmXGuUY9s+CowIdZFfXNnZnJwjcHgvCsRu66a42
nAep1syXxBydJe16fy8HwfjcIgbi8mm9NHLdbPg8gm31m7vccYhHHJriXrUlor3yrNvZlaXvr149
Hzbx9oov1X2DSqiFXrDJhk2tZOXxe0+T2z8fM5IeFV1TK+bGqMlX1woCsdIGVIFIQFdy79iY8XSW
Q+BXJD9g1EO4t8irNl3MiRnLv6kDvnUCOXrWpZbOQCWnxM85R6xfc9aNojna2rQWIeydT5B8H5oa
M0oCyZFiZw+hF3erqvH0I6ygcceNWN5OtiadkNwYS8Txi7zXpx0VlO7BrgiyqeMYPeM8xPcbEzVh
ky3cKt2DE9NgvuIkHW8cr6+rEdkwzhLztqjN8lR22DbE6x2QHuimsjceUy1U77ygZu7K+xCZpeJS
C3XNKTBuyMrqD3mY1KCGCRfSJfIoIBIWB81B5joNNjRh2YbmgiEinnG70xCWL6avti5amG4nlwlW
jzBd4/ALf2RVXy5onZUnsxv9p4Y1TgG95gd6l/IAjJjiSVuUd5I0vQ5TcifAvI6nHvtsKn9MnSot
zYalTVwzi49qG0q+k73rZt1vqszujwI3J4ahkf8Sh8RmwnSzvbqNoxprHU/UuyWDRsqT5DacB9qI
Qd4IzVtxygm5NAaOPW7kjCyT2FTfCzscbvLcNO77GJRQWt73WsDgM9KB4Fle4txEcU9vncaH2vvl
gx43JivL/EhaUH6npaZevtl2W+x8WBmmqWu/HHKCcd8N7xIrLbSPTs06MH9rpD5Cb4koPew/UZah
Mi7z9mE0hpg7uW4dxokPLsk7LuDm0tgbaXzupajYlelTIOeAU9o+KJeZoK4nNEIhZ7E2ioxsvIRq
HsPUJvWs6pDQWrTGQklbyUoybq2+KF9ip8KbWJTPw9BvayNijRuoH8gC4oudl8Wlsi+ivHyl9E+q
ZNLGNOT2M/Zi78GfQnMhwbq6nTh68FvtrSWnbylamkQcSG7FJGkvKNHVhKGeOM64GIN9P3NKhUlt
0KbwHCkLIx0S1ANGvApUq3sY7Uld1lZKqB9ZQQ9hPGBXm5oRcSln+6rWV6hMmTuhmHMle8hfmwrU
9lydN3FEkxs2yA8RZECsw2aN6XaMz37WgECS7LWph8Vzl7TNUsEWv9PnoROlr/C5h3Mct/IpMJ2X
CAKArgXV0Z9lZqKDMh+ylKoi8QoY/VXYrkkOTQIqBDffucpBTXkHjcsrfrn10F/MgK7VZJraBWYy
WTt99qI0tNy/j5ea0y6pUTvulVPvZcatkKVJPjQ5XZ1erLLDzSbDu/N8s9lFHfbQMZG9tzH/Bb7U
+jGT/YSeQxv4XgEOMJZimHCXVvUg+1MobNpOAFmjcVyNfUXdF/mwSz1D3Qz4Y1is8rkeeyo/qWka
N9yv8+eUe+4oV8mDSt9nXZREDiRpO65YF2g3qP9Hvs1BtfbpFTxEVojOjVK5oRYKFOIieyBQvSPJ
IrC3de+kD5UCVE/SZtL80KwrRUqfKw1aAZRd+Q5WV7/Pc7lb0ctMnqRK2gn4gDFN/g1xSP1CNMdT
VbtBDRAuLBEXlRfFzH9ICGpVJnS7Kepmf0DHHcx703zse8/va7Q2fzyOEgflx2j7twfkJikzw5AR
+q4rh9rCwKzK6T+zfXLpJ8Vm+RCikHdLWXNYnXfMAnmXeRmLvEPSNr7CngmPogEQIZ9ald0gr8Vw
0Kj+mklb7oyo189iw/XmVQZ0+qdDCoW7s10utflB1sD91ocZsEHsk7qdgs1E0aT6DshSczcHD0aS
vwscyXFrX6v2Fs5/HBiVejKrLF+ZXmFh6fEDN/R686VUhgeawPIvB8yDI5/xyce3XeRUl1xSjmL5
8sdIM4Dn0Qax1r5OIUFVaQYgmyZY1LLgAUTKuObtDO5jRwlx0hkLsSoSK6ViAIIoHiGOiUdkNetz
iXQsi7DVnVgzFLJ/o7IGvog1g6oBjxiKBvbvvOKIQ77zk2RNW3E2qYZoXdKTAKub1Jusx+hE8XNq
fvrmCNGvkhUmeIr0VBeVuSl0HRfSPEyTrFqac5KkXDT20SA1ZkF/aIt/NXsBJx6seBvamxxX4lF2
eqYGneP81Cvbzc3QZinEzZom8UCKYZPfOWlKmVmi88QER0EmMPOnay/8cOpwq49hvjY8pgJ5iOqP
56Xd8U2TVjGptbDELOwEULa3ERWjE8fyVQuAeiWFkQNNIpOOVlyeK7+ddqPSoWNySFtfhoENrns+
2yS/8Afn/AkjbGI7Q8Dh0bIiPpkeTBKW1PtaZzhlk1Ot+W6yCGlIZuPyv566YjzQffnaaJqPezCL
tAFZtnEOkScefCewiSnob66gATHM4uZm0sZlV/qKWzN7drFW4SPXG9U6Xnel5EQDctFWYXMDLTYY
FuB38qPYMNnJj/WU9EurNWQ3BAw1Brp0Fho+SlvKypjiYCV0fVqDqMCcvafVVOm3XQbFdWrURz/V
9NtxlrQpr/TzsRPE1kHAPwX/oamtdt2pwZ3EHPssFJayHt2lNXibibLhSY+9p16WbsX5chZkDjza
mR8dBch0+tZ4MKVjrUvyky5N04mFacLEbMLQr3cGUFP9uc31fKvNyNvJTI1+qaidsk/EbFNtsnOS
1Ct5/kJCFGWCO4BEs9qKxst8DIIkBn5MFm3ifaR6ax0rMykWIe3jJbJ3PNJyqT1dtQih5K/1QCen
nDSKEQcWC8VolZAlWXqOfIuLKsFkCUh39piG2dTsyUZ98Sf1UYLe7ufjT53ywZpWQboWz0U8A+QQ
izQpGoSyinaw8uZTdTxpheqxuhqa02L8GgbVz1gusls508dbvz6InxebsuzJlxFdZDt1lippoArR
OwMxJDZpvIJWLmRfGeL2XVDnP3LDb849XyluUhDHSfFOBuXBLqz+VjJKEj6ZBLqlVSGN5hDyCeWh
JtZ5QW0TEhvM9kWRy9Km6mvKg6SkE8WCSnOV2PUdpvYUh2GZ3hjGaB9bdFlo6KrytcwyV/IJ3LFp
gi7a2oCHnobqOstZkcMnpuSlxuDftQ7bRjVeaMweU9rlf9ogTuhWGa5FNyubM1ea+OMvOxQEkuuR
fmaeyn63RROB6qnUCEqeqz+srsBplZK0jZIuvMmz8pc5f2HFpgXweTDNZi2L76s41mj2eCoq4siV
XDorlh6tBFDa7JXx4lP2OHhGfXs91MXZ7koxv/Y7k+y6vu1I2Vb1Q4C87IfOnSnQxh9NAA+QBT8S
Ieaf6y5Iys0QBh0LgDA7CJp3Sk+pRTOHf7ocKY1JxpaI226VD6HpZlICX2MynJCwImh5EXVneB8J
Vg1LD990oolzu/dfNHX0UanM8ZDAyLeFAa5WOA7kuLJ3YliOWX6qVVYGc4N0StG1WQ25kwIn+H0M
i9qx1eJb3c4PwtJ1Da5tK/TrVqTSeooOtFwp4s00h8oe56+PBd1BjoZgjbvlPRS6o7gdxp1o3jp4
5U+WNKwFfk8cmjKZG2hAflhkQN2JsT8e2iZs7oZifLMlo7+OYgxV6xSVxNIrMDfryEb2ajEVC+Tm
dHDjqtsLJq/HwvoQDMXdSDLG5avIOZRM75WI5OLSRgU/zVSDeSOCbqgN4Lq2p0MddttraCFZhwZM
GidflrXUEqXCzCz2/ZeEMJAzGdBINpD2c1nYIvogEn6+sgRt+YlIIzuIUZek0ZlonrV019nN9AqU
UV0mYwDksoqiu46cxoU4kddxs9CKDnmV3nQst5pqJaxmAkv5nQDuTBoLVFbla4Rf5aE1qm0Pte0l
q8F7znzgUZKJlXSk7ibsquRUt/2CF4VGgkm3RCd9+7r3fawvkI03owmJwQruSEIhJ3gq/Bu4avEB
v0S+qRtfutDXx4qNfGlfyBX6Hkty87YYf6pW5K2iFvGYUjnhbZDoW5AYMeqXyLqY+SQd1RwlaVbC
005z9T6Xx2xh60iBRAXOFPM0OXVopBiZtJ308kaXPeVHGIcWc+M0P7K0wF2BfxSxJCjl1AmbB7uz
uFMaYfeJr4U7MXJuQ6uXE2Hch7BUvjbfw9Jquz13DmlERAScAv91+Qpz7F3s2J3/p50SC1pMtUhp
CE6DbNfMct4MPgzfOt9+uFZ8tNaB1EIFYN13sUzKq5Hurt99I8z8EwU6yOhV3q/w8RYnDKlHgeKk
jQRcIq3OAsVJPJCEPqZ/SlQUIkIfWfS+s6oktb3eBLJ5GIDqWJvJEXV38qJoFZbOHGlG42/HdPJ+
2qY0LSYqW4YuWxdfwsARq0a2U/28O7eSDb2vTkIW5BjgfUnLFuNcQhV7kq8PLyxJwdPOe5mJRmWu
IblwoQACOhnpRbhrXIGUNtsC4sDUl4fGHkDZ34Kw7e+cbjSvEMIwKIpF3KkKJF45PlYey0fZSe9a
pWRy2jm+t8i1ItkJ42xQIyk0qum+laszxUrKiYoBalJHa7tqI1u69VVXPDJu5w+kqpxTzJO7a9rF
9euZ4qkJWqJjBIxckxRSZRNv4UyRjQ+DOZPcON0NAZA+OUrzOG2kZpVILK0GP/s6XfjWAybObqeR
RHUWABrgZd1UnCEZj6tQ8qxdLHlLmoXmh18aLGSmiUplG1Ab48slHONT2TvrpGfRJOACdqrh0Z39
SsSluGnI3UhVJ6hA1kyvSjzimVWdBbPD7Ldvpo+8HfQz4Z/BTuoVEmUmboJNzVd1Kp1xZUjtsBL3
w0gJgyNaMP+oGAblkRqcemvoCzRO0avmUWGFtOef5UTv94irfjKLUt1aDpJTP9re+p/28kT989n8
NdBbaXHFxw9lH+4DerLCJJJjT4HsNzVHNU2sk1gU0sN8lLUwOSdhxbd1TlgIFXqXU5uo5ya0wx2F
cGzpoL4vud++2ZV651thjNOEuHuxl8GKcQta3Mepa47CU9ZbIS9fOk5XT5koAIhjqkQLKnwvZ4Mh
prT6QBxbsNDSjotPBF1pcsx6MwXVtNNVP7lQB2jdumRW0kxSTESYRxlJcru5kqRLjXE/JIPzVcDb
itudEApVLAS3dlMgmpxpcIVedserNjyBS+IORviL/3HYiEgfW1WKrVxoyq6fU/P00Exdvapl/CFc
MBfioIzuYfT6fdrgmRf/e1WN0Nw00hGzucaVtMAoisakF8SzEpsApSZXv3ZXSo1005S2uUX6BsEi
Ssof5tV9rUf3yFfBWHCPOFLrqLeGj/kRuCXNM5SrGymszPtSBh7V9V0GcCittm0HhNiAAX3DrLd7
6ox+IbeUzrz00cmRPMYSPw3vKyWvRTfvaUOQgKA92KFvfkzIcVkIZm+Goo9uCrcW2eakLqSc+2SW
a+Wz2CMVp3ruO66XUqQRDlB1mCHn+6zDz546OHS2MGMrdW0cr4osPk02ZOq0WSY1RkqguYvIc5SX
nnjxtQdZaa2M6urKqyubwIShqN1pGZ2OoUTqKKmS9QOK596Uiorgdu3dDkv/ETCXtbbLWNq1Zphd
Wkst3Bah97vVL/xi1NeaRrw0/aJ+AVu4+SH2ehXERDNmJzHVMWIwLg2VIqTVcXrTmNCmLX4l+q0E
N4kJJS0n1+0gx9Od3FrSOtST9qmUzXOhOdLOmLBX6wZsttEO6NbosAgw1eP6KaNdUiG4kGz4pVTf
qpcWrJzw8w+psZbwUW3FYcX4x8N9e0Hu7t1mcv7QJVV4F8uLhvoU9khZRUFgUlQysd4MkxTcOl0U
UTojdhDXi/RUKbq0SplSbsQQq0bkdm3ZHQw/m7HxwaX1oOTS3zM/EhQYMeKwV53QIpdadHzu7LLZ
Z3WvrSNCwh++H6sSV8XNOn91EpVmM7XawzBHxmeGV6+pK6nLjNeDfiNNHwf6KWk4hBk6ZCOt0KUR
RNVYX6CNYIwgzRuHae5/iKi+8toZmQgcrLLu9MVtVhESKkGAwZH8Qa5+ZbUaUuIAKXzOaC5nZNXY
W05xkHSJIu0MQXd6uzv4I/fMEh3OXtyIK62q+fihtyAsmbmrZP6MjfIul2zn0dMDTDhVb20T1S/o
p9H+HIwBi+404FkdlfZCaQOb43/R0RPAu10bkXwgjhmGAb4xxoYSDOPMD4rp80QRNaCYIMmXIChu
KEgM90WPKgjLI2rmJglekkwtli0LvL0T5OYP6+JERrLPWpZAcqr2d0C6XMmUss51WOgqOJFvMc/Q
M1MbwpkJ3rip5w4uGAYVrQyBDlYe/RIQE7ERL7Xh8NBRRmYp1hQkHPwsNVVi+qDuxziV9n+6a81J
exEpgQuD+L8tva/ugeJys2HajrRnHoZzdzhU7V9i5A8kOQz6cKpTzV9Wimmtrt/6UivLvZrWPyO8
+ssxRROFrt0imglNredag6FfjFlNKzaNaTwWlhkevg+lZFfO0OpYk+OPiuv6nJWXTdiMa0Cgq2bw
WS6FuFKc1CjWjTJ/E4rEpkukzX3teakjmal6aOv2xY65oQ/J1B/FIrG2PZ/IBKk7CogY072vs9+P
Ew8Bh99fHyJO+KYD00orrZOtUZexu3ZYi7kL/qf4NkMIIUZ5QSLGVy4SqO9NZDwPedPQTc9Ldxqj
6ldYpZexoOUdFTlLc6uSnxuC8NxJGcz7cUgMKCxFfbGzaEJFSphsgrl/awdp+nUbGxo5XuVziWVZ
WOOxNsxuP1gpggBzzkAxRgWFjkqM5xyJl0pjsaYsznXDSO8rj8SxVFURSAzZvRqPrlQbTC57Zu8N
IdBuFVjqSvhBqDNr7nUe3E/erV7GSNvn6ohqka0Lrtu//iYLsPx16MHnvW+r2HX+OCR+QDzi++f9
IOPy6mARcDIixejwpxs+L49RnhIfII6phMVu6jmQHCV6cMec+7EEIvZS0sJf9Q1YBilxCpZoKLeG
fmnA6H+VYl5Nz7GA3nkI/xsSbLd5ZWn3cHMR+5ix+V501aHW/eDHQCIbmUZRcsDavulMu9+YKrTX
CQT7NXTMltt1nTjSjwCjwCrENrI20xTzGrendiGENUIa4nutDWxQe8n7ob6tzX4vnllZR3gI69jb
56rSPIcSk+/5GTtoQOhQRt02kay0XiaLa0Uh2iPQ6u59TYYW1ui3An+OYA9vQY/tKODDsNAxtHyV
OdoCeB93o614i/15GHb6JqcmszJmNm+T07aOA/Dj80hsiKsggLeQ8vV1CYMQu1vYiVI8W8a41Gnk
ECA4cYMuqQRkmvEpHO5aHGj0oe1PuQ/Gg6GNb6KU+Y9FTXHGCKyTUlkuL/rcbOYrrs0bYIRM/CC+
i0Pf1wIWN0uzVQrgwlwe5MaLicYhj8vrI3sT+oq8I2HAO5V8tJe+Vvc/IL+QuPNL13rpSSuHbq/n
8eSKYSmlxbrVbXUthkzYChfphrFFy11jFLOgfnqk1s1qnoD83YWhRLMHpKVyGBcP0CYHTKxqfafg
5jta1SZvHBRAchbsq6Ey7rHeqdu4dxrXGwPvxrf6J2Eoi/VwxMHom9vAAFzihvNY1wp8KLY/LrJx
xEGZVFe//rdpP/X6Px3XVemoGWGAwAuJRt5Bvklt/elboUFXIfmvgIPc+gKthhB2iEeEpQ0YgJD6
Zel0NI/isMY7rMGZcCSY8mYt78M5uUWCZHBpWoIL8e7+SizcULnS5o9ITFvX4SZ03RPHmqjeoQ8t
EEeW1IXgeG0m/r69qVNQ9+tkXHWGrTzAfGkWMYHF7yqxzII40Fra2Sqk4QWV4ORKsUW4sJppbqST
OIbKC2XfHBtpFvDEw96oDorcG0/16Cz0tSNIanqcJogjzXAjKkCaTeyqrxpLp5sCYAtME7lWjCRN
ygXBnKMHACWf9uKY2NQeKQAedhJJr9ZaRgU8UUzQQDGTvJPXROQyasMl8LPRtf1g2Guj/j7C9rtv
MNnv6XpqK19hvQUFNeItXYSYcDbcOg2uH8T8EXpFL1aM26ZP175UapuChcMpjaExWSrSvC73p40Y
fp8I8WvNOTrv+FBGAnHH7CImoGJTtCiRVWZkCbG+YrpPAL1/rIa2OBSK5vozfbrX/PamB1wqRk7D
bTCJWohz8x3PL72dHjq0U8XnEBoS5WCMJVJDYDw0Luyk30tMsWe3GXUvFbayGAYIzRsp9fYV4gry
UeobUVi+Vpd7IlFCqKULHwWa68Rl+Eb74yaLreyJkl6yjaO+3hgG2TJXq08TdNsKISL3HoVqn+Y0
5TZtBu+UWOnXpk7jBDSZTOwsDdZ6XXdEzQRhd9fTaFn+015ewg+RwkHZ0kwtUpJiHVhvZfZIoWKu
c4cB2hnCr2y0POxEGoHqC0W+1INP49c3rd0445+SoX8O1BapxTyyMqQl4UTVZB4NlvrptN24DsNS
v4GFLl9JTqNl/cS/V9xplU8kJW0L9PzUW65r9DK1vLXSdB2CykKy9pWiLsTMNjGCHQzw4T5GK77W
sABuLSW2n2undgWAK52PK/NxkI9EK+on8YJ3mlkvC8Iwl6KeH5hUhL86H6VZYvDkRSx1760aJPPr
dRavLnnK2iqTqwaU0fDLt1X13BP1sbNV5vbihqzxdl2HZWR6K4wr6kahCrciziDZiEmSGCZDDJzf
GTW3iLzuh953FLIqJi4zsjJBM3vjm5J1qTvkTCW9l9eu1T6MRtfujFrT9lLGiyN+wFDmVXz4mNYZ
HIoqWfdOWe5iaoaPZCWeq86eXi2npdteONGpoO16ts2JAFyDFndodekpI8amT03tY96R9PK6M85H
ej08gsnSP0Z2YBUZNEXjl6BVGleBYHwwhPYgDo4oRa3bCcPpQzSSoDf33EvPs24y2IwLbX6UmqZU
Qgt6HeKHwmBomN92KYHXQ7dpeVt3ZqIHu8bWiyMMipLCYFfcmmmTLHvqe49dxtIRCYz3MwdLPRLb
8qthdVKgMAJsLj07hYVQS3emQ+QP46WVSQLO0q57i6vq7ESq/ThIibfRiYLcJKjeDViDj4Yhn8EZ
5bdqJ6ePMdjnjoLOs1+F/skE63gddtFJ+HX/5334P/4ncNFk9Ilb/s//Mn7PCxLw/KD52/A/D3nK
v/+df+aPx/z1J/5zDN8rAh5+Nf/PR20+89Nr+ln//UF/+c3871/PbvnavP5lsMpoA4y37Wc13n3W
bdKIZ8HfMT/y//fkvz7Fb3kYi8/ff3vP26yZfxuIh+y3r1O7j99/M+BN/M+ff/3Xufn5//6b+1p8
/uvps/r4/PvPfL7Wze+/Sar6b9OwVSi3fLNkVZgo+8/rKePfmimDQJP5qs02MRxkWU6OxO+/Kda/
AT2qtmPrMj+K8vu3f9V5K07p/7ZlTVUdChWOxW80fvvvs/vLm/j9pv6LNe4lD7Om/v03TfmbC1sx
VDiErEcRNkD5sv4eZpcEJSFsqvwKapZLdhBTsJSIaRn6jxbdtjkCKXL8bes3+0pWxwUkHmQTt7X8
U2VVT6+DRvK0GoveNccnqSsXTfpWaI1rl29e8oOmh628OLDaa5gHEcGMSvkzy2/1+i3xHLcxzmb5
nhAh0fQDTcyneNx1HasQg/n+cFf5eF7LE/dzU9f3BYtIN8nqhyivCP7VqYuNhxCJH5XH9ZxAoLQq
8i2D0ABUxiimtZZwKfzsNe65abRXsWW74fio1Ajv2hzCHoLGslhGabhXTZnU3XeuJhtc5mVhrPsq
3YdesGV9vVCClynPFybTITnAaHtR6mBNr3RDetqG3PtFSeEN9GsAH0c2CFmrbZcn+1E09bIMB+zR
cGcoCLOkW4UprL00cf2pcyftLfKkRdll70N9UQfIYXNCBpVN68Ovh50Df0uvFCaeaH+mZyO2j5X8
3uYwsFmzetLFmmFgBuvQ4hi19irriEqiCrYtMItGzeZHY380IISQUzC9GWNjNYIDx15Jpzug2IZY
xnvPU3VpJgTHshbszWxJi29JE3ljEf1QY7xJMjcgaSJpn/OQUFGN0jD9UcpOmzKBB5VjqVAc3PlG
SavkXPrgIl+V6d0q+LN9co3qbtdRK8kd+FODfGoD/0eLONrNgmGNhZAG6a9wMuljV+thAM/DmzSR
TpUSgqEAndFNt5B8nEXyNmHmnI/SSyJpa90Md/j+yRjJVpjuOtvaTMWuaaNDlFJIxv8fWQcyW1ca
cUf0BJZhaCypTRCqQRhiew6BS0TAJxNvNWTEtRbOumPaE1r2ui5S15A+I/u5ykhrnn5FkEqxD5OE
Nb2ZWbpFqO/ictqndCv5qCXtB+UsF8YPBDdjE3tvmIllW6FIvYV8Ad5B2oy881Syl0ESLusmVRYK
hqyFGvRLPgv31HamLeEyrEthIjcO6UShs5rSeoGOFa8eckozWQxevWpDPMion3t5+OF34b4kQLwe
85Ukt4c2g8sqw9lkyqM0C6Nod3nlIEygl9P9KjvlPgOr0Ux9Rn+zhIuFPayWb0ztM5UU+mzPvl2e
0BAvpi7gq4fCaFKWZhktez/6KckD1b0kXWuN/mxaSbdCz70FVuraIC57mjVrszAvgU1ZMa/1R+Iu
XD4Tb21XI05t15p8UUMq0a1z+L+Enddu5EaUhp+IAGORvGXo3OqWWhqFG0KROWc+/X5t7GLH8mAE
39mG2CSLVeecP1l16YS4muhz5DQSwc9G/ESspNfKiNtBz5IkeFmCCm1paBCPHovRmeTgvkjb9wQ+
0Q/mUmT+fvNvvu6AtqzIbKWWxWb8PepRtYoi13XxCue9SKHUJOIhkd5E9jm1CqHMI/pmEn+NCSpv
5gm1p4lCjqEd2/ACRMh4g41sxAENZ1qpznZVnfFgtCP0Cz81PmQ1PCSNfMl7DAlMLzDRDQwmlJZ0
LczSpbBxKr3Yxj37Y2Bt+M6TazZYcNOxHoUZeKP6PKj1UQTpQ57tFVSnYFs2sxGllDe90R4Ms3Oz
KMXBKfs0KAL6ttrahbrpS81JKgJ8heIMOpT9Kr0molN5TwDQhyHCKM30suA4jV9GdDK1TwsixaJ/
ydk5ZPE1cn7mPfowR9d4YbKzLH4+fgVMrop6xPeJxq3/RXadk3b7dlmriuop6FwTlb1ZyZxE0zxU
wX6lNpupJcQeGf80/crkxo1V1e3abGUVoV/N1kb0V2PzzIHjz7DWcAKWuJjXMQ5N9XyXCnyjw+Fg
6NLtdA0IbmDckk9omTm2cofcfM3SN8SF9COwUTS0yJa+UjN6TbwQGYG23biyCX6MCIY1tQcgb60A
a7yEdrFZzFspzmkJDHjSqPPIgra6FyBNVzeLK/HC06cUq4WQ6v1Q0060bL0y073qHBrntC3w9GOa
16CxSsl8L7etKf0ipI1OhBzIOt9q81eVPpkhed2sjUJxKusGCoMT5KErM9Dlz9+A6q3oH/wOPehc
Ts4oF6tuRJZKGsasfAZhw6+wiEg/pQWdxH2D0sMYqnXQ8RZt3JoIQQ2Go1JFrpEpTgL4lNZo6qeG
YeuvBTMqpVNcY4rXKhOUbj9UFyJgfSXWAVWCo5XNXiweZWhAeHM44fDSRKeU3xIipK+lrSy/XP33
QvnSwgdephAhPRl7OuTLQvV7yNJtwtLg65jRPncKA+OrMwMdT0IKH6O6tSakjap3a0PtkKy+L+a4
Sqavbnwpqmgr29uErrCq3+FiEGS06jLo010H94VEZpJy+qleGyVOu9bVrUXFKONsUaPjOcLZXjgJ
iYbjsyUSsoEQa/Xv3YBeC4Jr86bXxC33lAS2cPU64wt5lHg3WrcdjMXB23+jTJITZ29taboKOoAu
OpjcG0+FkRUe1xbkX0n3SzNdxcvoCZLJpfxeqmkmColjAqlAxVPTWTks3zpc3Dzcxeh+pUFHWPeK
syqA4GUWhGbrHLpII9kwnrEuwpkFsl5LF2oqGLD+qtsCT/7WNXNtVZGjbs8OwydGmLmbQhbTcAX5
6KVgp3CoqkgEbIhUhVKsTQJsnKknvwkDR5wPPmspuc1044zU3FGYhqMi20aSfdbhQkp+BSk8wcxp
nHN/GG5JhnDznHBUhROsRk9M1EaF4ZlZPintWyON6yjfhjhIKbHlTt2raqfrumoPVnVk2Ljpx3id
sFBLVl+shnANTDjVmMYt9SofRz9IVb8IKeggP0r3o3pDiN04EkBsCQxZ6puovAhN5ZhjNID7s15m
G0PLHapVtx2e57x0it7c1InmBFXLClIPeVi5IgrvdUDMGgIyRTLK1N7t65xXcDAj3MOkbt3YtEXy
fSseE81wewsDNDnBNfcsF1+xve8Bw1juThNabstfMYLIyRH6zK1HmqWXFidVKtw4KzFmHTZR/zpI
k9vHy83VfTEtbddKdM+MaAEiZ4qh2+SGP1mXKqRF13EAUkjFNCunEypLPnW6YqOYs1cJZvaJAWmH
ADjs09QsR5pkbVWsSRbxVcpXK3/6Zx4luU43RVHg9t0R0jhjCBa4TJ1ciwGcob1W5TPozwpSl4WO
YQ6GXWNRK+o9riGaY2sPAABELTbOWMP2BFmlhfSapPCDGsFDh1snE2PCtCa7w5Qt207SWz7l7lIE
rmWgarFYpUWNJBVae7zJ4cIoj7Ve8y0vjoiwSYGGhXA/qvwoeKuMikSQkqojdO2K7E/Mq2zFwCs0
WKXRY52YmKYkZNEBKkQQttCd91Bo+YbS9rUMTC8KX2igNnnUOcg6IvKtDdUPTPtOS17aOnAsMCuk
Vr4d9etKvhQMci3cAhLlVAaNs5TZda9eJ3B8NH0P8dLpOKRp/WlWHifzPpNXQvqQ6xIwGcoJsfaY
fDkt+syAGgnoxY1l/JRoSUJm1MmjonUMWvivlLRpcFe054iUSREuW228iViTyoB+PfpQtcjp7FuG
+77J4C29lkricPV1UHGhUSTaC5Oi194bTbpO++cGyMRQCk+LTzIEKnsZNwQlNsH7yGgS2ycg+hLU
LHCC4Kzhzt5M5CO/Kf1Xyw4aCpS9V89ldFJLm3jtzF1z96mpO1rTMxw3EM4KAzDiTp/vh2hYY6gi
Kt41X7vA90AMo5ei+K3MzidywzOEtYUNemMvnzry0QLj8Ng6K+ZaMio/jgIctxskemI36zjnBMVa
0n5NWIqaGv+6bPzcOlnL07KM7hwS0qseDFoFJYlI/I7ZzEmTFpdEXnYBeXZKMHp4WBxS6y1VH1OI
XLP1Omc3zdW0/0lLqLjJnxSt4eDj4AXMajTlRqVuCRM24vKpb/V9jQR8tN6btHZ7wtCCmJBTmf0S
WWxQhFBiY3e0Fq/jcF6KzrdtPK8N5inGx7TYa5SKKyAM1zRXur2m4ikLNhcak8a0mUSz1evCtyjl
FAD6idRDo0OVnbIg95V2on2a2nJDAFelE+YYYH9LhSDJuZNMOJn0XKrnA603gjWhYTciKS+2GL1C
32omTyN61pNmF1IcLxhBLznyZEY9qrk1aon54JedbwN4Ln3CTOx+Vr5aBDWoXt1QuxRs4zWO+Vn9
MRBoEEgn3Rw8TUfR00GaJlik22m0tCPcBl1knCFYk6J9DTEtsGXJJU/ZLUEe2yre5Wq0LbTxAF7v
GTzoocGoTNrblbGrsremh3g6dOuo+2XUpashexB82rF0KpFlVBZCwnANRdXti2UTSwYMk2NBa5XR
JknlaTSfjdFa2/37bDDjtWkKg9ucKqxLdZbrFm49wMAJEocahWAmqTMbh3A+z8qbDdxgFRwlTHCz
f2RInwkOMQPeCKMEk4U4BgghXhLr69FqX1qbnauv/WnOvDqUaVAOIFfQPJgCjzYaW7QyejLcpUtz
CihC2UrWkkDQ/A8/Jt4U0oeh6nzj3fNCPMY0HyWbJGaj3YX5XWE9yfEeHc4uCeD1dI/yckOYuyvL
YFGcKstUeYrAMGV5V5oPjfyvUuXgZTYhoFJmqWNA+przF5vdLysJOTMgfCBaHEFCCV9mCVMr8J1O
8hGn2E2oPsKz9tIMp6glOU4dDejU0V0hemAPkP+hFIgjNuheVl7G+sp6xSdjJhtavEFUczuVuDPY
kr2eX9vF3QiIoWk3uRZ5AnghI90DYjgPmulkXlI9JkAwxcaeKw8UCg8MTj619hB+bXSJuoAsZyP6
KomZNOL31DjkzW0cv1t27CasnJzmzZQBApivSOqvQrrLk2AtwZ+plX6XR1g64e9jYbgUxanX0qmY
YF4l/iWUTxQyZNolYmMzIzKeFEByRW19uB2euVTuFR2Ss5douZMswv3GRyN7b/G4arRbGX1SdyNz
oEmdttbGCoWvtrLwaYVV6rbWOw5oTlSOjF3Ei3w1QWhaL2ooRuUXHJ6BaakaetnX0dzpGh99Wt7W
8nnKWSMw/NjSS8NPMbOxzcCVB/VGml+MUXMwLfUUSIy4KxyUnvRa4z0oievZZED48zBs9f4umb9G
O3AznYMqeyqw5EGmjq9OeOizT1W+a8fQ6wrSqNXXgLIP8YIjx5mzdGIjX+Mwh7dxek/0D4kaUYIx
gflmNB/BxVZqshvmYdOnXwrwhVgQwGszvRMfGE0jnktDfrcovF8BehQQSIq0MDKfTEAZdJYWFHH1
Yof3k8KJSN0Z1howFG9ijH275NBPbtASnOUyP9vcX9HLYGfCk4o3Oganx/1AH0cXcqYjmg6W46cS
mq7eL5ux/0XC6rqeJi/FAzHQUsfO7hBy+s2Su2Z7NeQPsK58Z0S+uvJdcS6CSH/bi4+RnTvldCw4
Uwz7MYEDvEwvVnVqLWRe8eJNkBuIo98MS37NsPavYW9yW9JYZmstIzuKOlSjUAjki9GcFhjUgroY
USQpWgOeidUm6ItV2KMS17BckiY4PjGHwjGgDusXdl38CG4WvHYi3FDDK31zmHy7Wg6SWfhwniYi
mQry60hzrdiB20ZydeXLbHJ24Iex+EwrHClSQUHy1HOS4NmKaf0FLSNerp7B6IJhXVwxAFVTLzVx
np7vu/TFXKjWZvWQYScxG7nTwnSsST+1eMJKfqkamUbwiDbHmahgZW3wEjr1ApZUX6T0sxTfIbfU
sOrw0e271CXuacw3Jk1EXCcExtJ0xV9pGj10+lfFCkg7AmcXw9WkF42nVHeNW7QsG2gF1rGj3m3E
Tby4UPVXC9Y8hLxHMsfTcja6257z8OqPpcFmIGDFwfbBH7Kbjg4ja1+C/snWHifOyjG/jQfAVwY8
MQwHtd+kw5Ncjq+5LdYpLywGn2DU1yoMOe8y/MJ0xibNdbk8TEnLAZp4uTTymjhFINBItP5ZpPPt
MzWSLzOtjomxZE/LJvEFGwyV8jzYNnm60hAiieHLGJaDPahrIZW+XBQwziwnMuJdB3ps6+QfqM9W
NDodU0UagSvn3ZdAZzCxY+oCPcg4BZQmmkTRLECfm3fd2C0Ntb64TdSDwmSg1wO3aF74jrrwszDe
C6gHUxMQhhHRwxe+EiGeiSY343izxUYZN/mIXySNNj4djrC7VVWydiIsQcoHrT6bNHWwPDdm8wmS
7uFQ7EyC3AxFOVUi8rC7kIIX6JQOSghOLGo2hrI29YBotyEZ3LV4bdWYcgdzQjxamO17PY67YyEd
fgMy/hcq+B0a+OZA/5+xGBDE74HXUZ/0hWyK18x6y7JTsGgbm9IZtupqTo/G2K3+fjnlv9e7Qh6A
HkLTDRsp6r+vh7i4m5e6eoPZtuoGt8M+hSQLb9rY7ryihlxcxaVugEjGB7Yyvb9f/lviCneryvjK
GKZhMZsFkfn31dtowcyvat4WRi74tSjyy9///h9wFi6AJSBBkKYqNO1qY/5bfrgsGqMEYn7rvNE3
DrWLGfHKXGt+eknWf7/UN7v8661wAwLLQdLXGFx9u5IRy4qdt+VbXj7O8k043iNm+mlq+s3c8J9r
GLqqabqQqXbEN0v+alkqtnL1bXTjG9XFi5Sh85a92NGfoo3qRH7oyWvphyXyh3ekkXxly7YtmLx8
jwzqR1mZqYrfKKPcQsFxCturvz+6Py1CLgH5nxXIQhTfFqE2NdiFJy33hYGa27rJKfIsHOTive7J
K9mL/LhwSGbGTmk6//3af7w7bg7QT9MA/r490lSBrqeI9i3PyE83mPum9g9vDXSRRfabJ+X1tWm6
jFclg25DZqH/exFqhdkEYq7f7AEVQ7OgEDWO4zJ+4SW6uMUwvYZE2wKdBGdbj2Akxg8i6Q6kMvjR
1K7hg25HW1eO6dz9KrBw8lNFZ1Ssv/fzpjPPE3znAl4HE5JmbaXzg8bOrOmWS2/q5rZ9UrN2KzrN
h1DrZVLqCvu9q19642mMhm2KCu2KHMaoITHZY14aNXsLzaEm3XeCHU/HyGuBg1981Oy1XQJLfdS8
RdJ2famsRausg/ouhBOahJSi3IcaA/opYtuNs0ve2H5h/tWkpmcnr7FyG5bZXkM6kdEoSvpn3z+P
vdjojG40DS+QMbxbCpb1ovQrK+3esDnfIkvYGqLe50zHhwSzVgY6qrLD3OjRNuYDE+xtrS/vVTnu
8ZMzOawAWsy4g1YSulIk9mUeuySpOXGK93z1iLvkaoS46RTMZRi9ngRYjtq0W6vLt8QirbvA8gSq
5YHdfqlsbGRDX5VrEK0QYdY74UdHQZpjeFXzGKzVWjvAB9/ESo/BP7aCZAMBvdKeD0w4mgY3knLa
pQTHhvlzQ+Usk0mjUITigbGNVMYQWtDdBsShJEmzGbDYCgzszNWgdnBmKcL4HkH2uWHwPyj32ULj
3I4He0EWWn9MI+cnQ/k5xWOmxNYkNtlIhWuCN8nBYREbC0mQRfefz5cJM2lVR8qgbdASOXgLrVVV
X0nFI9GNeETMHK3pZsEgkrDTLpbW+tzeh+lD2NDQF+/99ISp+V6ZiSZosHbR9eGE0sJcYbgB1jbe
1S0dmj2RoIpZsOkuWIusp2pbdF9F3ZzGeT7yndNwIDSoYGBKH9iIgJVQVUExlELNheajogWRviTt
IQqKu4zZWSRXB3KaCFmA1zpqmNfq7ni1rWFSVinlGVXmiiHzLghlTvhozxzsLtDabVHNa2MIV1GQ
4G0Nq623HaK26hSl2QfVdlDvzYX9koDwOP/AGGu8EvfBhefTaO3a6T0KUPlkmlvOtWvT07U4ZBoR
WmV8yQZ5WLctEweVepGAOUbMenTTzeuCSX6iZysbEFQ337BF2NZgBRnSLtpSAkcoGsfXLvjkUPIi
CWdIu7kRc+7JtdW4SdIyNk3oVRD4wODi3y9JeRvR8E28OKGTDJQMtupnwXARBVAq7KxfvXE1YTdX
/fTcpUch7WLjXZHxnIhuVI70FgfSNMQ5H0n2WI98QugwkRgG9jGab3VsmCYSxpMHGyN4JTbXws7c
XP8l4C32w2NlmjsCIv1cio9LQKp2JhwRDshYGmylf+FnRa9iHYi3PiQRznnylJx1smui5ZWK+x5O
OKVy2OBUkkv3mKY94+AXk4stP46CiV+pxNptPegSY9q6Yxqcbk0leRwbcdtguaABhYuletYSsS1w
cqrhguUoO1AWfOKw9hyncsHHL6nw55TG1ytku3hwt5S6stfRE9jQjudsQUBuujDNHd3sbv9+gPzh
3EdWcs1C4XwUqvzt7Jq0GCpJsryVM8A+5pvtYnB2KT8cIuq1fPh2hugWBwhlDNRu/fsZIknx2NuN
wWBS8rR+YhLKe4M/7uDmSg50/BCm+2LmBdvH1lK3dn+FgRY+Px6aJOAa0IKlhTczH52QegbMLZpe
caT03QQB79O7vmHm+lN5+YeHA8lGEUIRGs/ne/nFq6Orm8c3BCaWto9yknV+SKL5x+7824PhLyu2
KsOXUS3lW92Vtk3UyK36xmCM2YnTurUr+8Ze9tF+XECQ3W5D/7qFwubbvu4MflA6+Ly7yQsKuUu/
VTeF226iXbv5+7rQxB9Ka2pai5pJyBrWa9+KW9mMCJqb2vc5srA1GPjEmydj1O/yMnxUsmlThMqu
j5+xbtuLsfa7vDnKSXrJymarWBOiVmtbcmIxmJTjjxRnCDnO/QiX4TR/Qx9DPNmlyhFvRhVZy6SO
PJaoc9NEgbCfj8+mNkBTKTG8MXufAAvcgx6KsPLUpYcFooO5ir1dZB+aajxj3dEopTdgJjBmNyVe
tkZ8g3nkipp6tzD4hD9znKqn+hqfUtjGRTSnDBZMOb7Jsebk4EnlvWkjiak3C243XbWWyidrfrBa
MKRSd3sGTXHzUYDWNRPgT7bcSIVyqU22yjooX2En3AizwtGpWacpZ1EJQFnGq/KKWiQlIBlOYGJi
oHInq/G+0Ziwsp0tc3gyg2qb4eYcBpKXFDPjyZw8zhfD6tem+KrR6GpSfdQ4n4drRpr1pvZn3Uog
/g4nGxwzilUCHUrXoOscOKur2YSWOBE+U8GpCHDiKQ7dHN9Bvw+LC858bj9dRxbKB7JLmlECr2AY
Qux4TBHnT8pdo1q4NJDhJ3xo/K4a38Em3ZiIB5QFtAGuo4D7MndXDFJa4/V8jHumBhlYeANqfa0A
ABvil2r4yjMm4xjeCSir9m0ejogyn03OyKip1mOHMWDKq1IwU4PfiHSE5xcBNn/KuK9GyWa2C1JL
hk+8QQ9TsHhSDok6YSphPkQ5wnHa3VAHD36uwufYflCM+GgChFSKfVN0EAwU6A4DhNw4nfeE+VIw
gCNlFlu5doRicMuAfDPrcFnsEUNPoAMbZ6ZOc+KJKeOuJoCDAe1KbpanFIysYaY8XXncIszf7CJa
Q0j+SOfGh6MN6VexX6DJnzD73cXTxJANFUdBVWhn+2G8tY0n2X5p0pjY1W5h1CkdaptNr6YyGe+z
4iNrZgfjpp2VNY+L2Xuq1G4bpd3DOCbqUKD8I7swlaQbveE4Vo66ccprEpFGE2KJ7OOXdztiuliO
KlBNzQxpk/CISnIJ5PRVAFhiyVDhEj9pYKhld2SQv2nKaTOoBH8mwC6GfBdNua83IIMyDnJliHua
eMaoa4pBDhLB3EY5tkr3VEyNS4KI20Etlmq9ca1cv7fD97EdX3UrAwIARWzio37FaIN020rCt2Vk
J4gKFsVAdXyNBYPqTSorx9LKMqdbxcieRxOgFRWpVX3JrLaxkj64atew8ayomO7sPsLLC1fOTkd+
3d9lob2d7C8gyK/4fUYdKyxk5MGpm69MXF5/lEAuu0+VX3kwHcyRcPQIZg7DGeADfVqr5XJWqVqy
qF+Nsr6qZJ4lHBIC21i11EX24AGg+ROIEq7fcJYoMCHxtN2lAVtoWmBArfJIA3YziFujrruIS8dA
3zRZSXwmkRrTI36Kd92MOQdRihTGMEIiwTqq73r8doXmleqyFRUshfxcp+pGyNIqK0AxcqKgRtTZ
Ra78cOJcD/RvB46lqIYQsm7CB9W/besYrS/6MHXvydZYaZt0jcfBCkujH8YJfzjvr/zVKzXUvPaO
33rGvJGaoI2Vd52oqooiLsI2CpftoSe56KfYVeU6VPr3LekwtGyF9hfgX/0+u9AqMx7rxHqTd9ep
AmVT4F2nCpaTP6P0vfv7wfjf56crGpdD8HOd/HyfOOVpA3fFsN6GVbMtVpAOV9I6X/U/Hb9/GCpw
HcuQqZkIT9O/31ScDbKeqDYnlMHocyALKiYllWHvk5LyIVbNBfeowMOZhf7oIYDHj9dtHOPJuInD
Sx4/DDWh862W41A+vkUddspGwwQQu49zoX816Y0sXYzyoeN/szuSiqdkKzfKBhM0p8UwWYX7GTjd
GH4M0M7cGo0uyi1LQ/QfP1rTq6wd06S6rWbSfDvNnYqWza4hmH2rMIc1432LZbEYnGva6QLjcZLW
ZnYfVmciGfv0M6xTpzVuNENBVQIMj8mRDmiH1/k8n9roUSWJM27OdvOUaubOJpZwSlAUJ5gLVa+i
+oU3hWNY4aHCZDPuTihXEHmDocu0l5cJQ6k+8epxualaCGctMmxZXrVGhXkJFT9QKn11QxokI9JR
SV7Ztjd6PLqWdtZwTFWITodEsVcxj/cSZESTchhg680DjJ6cQm3CCg0WqD4b7ihfgcxkk+Umllcx
x5LNoRluYy1x1RLQAF1K+VosOTpQc4VVJQUvMSjhwmZi4L2Bs9yLMYV4nyGbGC2/ibKTxLGUJ0jG
OK5BO8At6nWgHJqA874BXqhwDgNbSGNtm4TWoZ0KT9GKldEyLE8t0pZTP5tOYbRt0wHHwHyDOmSN
6x4sTaiK0nhK6Tw5fPYF8t8yTNZTDb8hWTYGcr9uOlU5aozSMh7TLHiAVnqMUwBf+2xVzS6fypcA
NgDI7MHMZfyxqwwr3chEr37ddHtALVhill6A3Ind0A5gsHCE3bRSV3b3gO+Wb7b95zC/mVi9Ltrt
lF5q6zy0hyCPOLmk3tHx73MaJgmRfCiuWZBluApViTQrAmYgLkLWAS87y/VTLqUnDvD7wYqOViDr
sCeumYb3YP4GTrYDdA4oc0nymcBubdvGUS0sU3tsx+XddawgWJg4Qw/TNUYkkra63IL6coAgjg5a
WuxTJMNUW35pUbAtZ3lvgMpGzOgX5O5Wa2yrTt1bdv5Qyf19WJtXWyVfDrOtwh3EZAtNteHHBGBl
/Sk1yS0M8OXHEsfqzjMQ1PKk8hPheG0E8LRcmE4i5ivpy+k1fZ3IymbCUBXvTvUEy/iBXLPnVMoe
LKvbBcPya6Ra3OEDecaBbld35JdnGEFQj3DOz0fbirzC7i9MsVZ4WdJIykd5CX9J/cCADa/ueax3
6FNWXc/MDHcNOxrPDbhD3AAs95N5R+O7M63whlg/Dy3iDZZ+93hBOUlBjjAQyBSpq8hO91PcwB1G
OukGjYVTcndOCPqAEX+ZlPiH8+uPu70uGxwuGiRcrC05DX6biVepPFRTKr3NO+YcL6CvLtJ9L9oX
t4Wb/JDI86fN/vdrXSfav13LvKa+dZnEyRJu2nW3H1fRJtn9dFj+eEvfmkCCCIyxsYK3ZNts+9vQ
J/xhVW6ZV3NLwQ+39AdMgXHkb8/v2vf9dk9N/L/Pz74oq3E97N+Fk94P69D76eH9dzat09eatjBp
Hxkrf6sBsjmuRVvUFIYEfuR3anv/95MY0cp/z/3fL3CtC367k9lU1CLIuQBzdyuDJeeADLrFI4Em
sMVdjLhr3/bsH45m5Y/3pfEMATLo3L+P+y25m0fLrt6xZN1qqletgq3tMvixXNVJV5lPI/fTO9P+
dKf/f0nzOqL/7U7pClpcWSvutOvdbsse5cL8gcbmzl6+ii8/AVs/3aP57d1ZWWGmEJLfWx9TGDB9
xhLRKVzrSEpcw8Xnws33f3+bf3iZwjCvGINtCuM/44Z6bgFvbOaWc+2USQhRL1lnffZDXfqnTw1p
lcwUCixDs8zrk/7tSS4DYYttM1P+ZufcnzaYqHvjAbmHA7D7w9TrHxnUt8JUCB3jDls3NDDKb1tV
LIyef+b3aYXpne5DgHKnXXhPV+0kfnH88a396RmaMkgUt6YLPrp/31yjYr47xUgeDvou3qS75GLe
zGdaF8dw81P10O8t/+9vTf3vlIgLydT4V8UZsMy3+WGf5czJ1eW98+AovGILfVG8zCvXpjs5oS+8
/yvFqSvWkLRXxv1m5NcEj5H/0+2bf+gDfv8t9revhI26Scd8eS+kAced2cnb9yb5BToBPwJuJ+Vk
qpyyQriGAWcku637GBX5pTNelOBhQFdR6HcLynLMuDw03KtKKfyMnAIrfMq7dWd+5HBuO8goA1T7
BgJWmBEBHN+0xEjWFmBTGzvlACEmkd0mv8cQe6gJQigIsxkSGv0Ufmm7rejZSRkjZ9UhR0qeyNRp
7uMsJO6i3BY9U+Mq9hIl83L4zkuLKyDCUNgvOZk13S6BWZtoXtHR1d4oZJL0l2h6UabbzHpYGsjJ
+esPb9j8L2z7r1dsf9sLokpOMBhu30u4+lp+avIXWAaMXvcJrmwF9DfuJ2bgZ0IoslB3JdaWrCJ4
TeshklcxKo28oozrcMWVyePKvdA+G6QIjXyBymtfvRZS6NSYhRbygbjTjQk3Vk7ujfqjT++z6qQp
j9dpVhHEPlZaftMqHt6pll2fMF/Y5Auni95C030i8c6PjPoQ4yUfxeclgc7Na0HB6tht4gay7CkJ
HAkCx5UmfTcgYkB6hMmW/hLJ5A+iXkmTjH2edmyWyU+IA23U7qaKDpp6GBci1tLBybvmqFw5ZZCr
g2JlauO2TunQuL/CUHe6SVgaUVUCoZxSkfAaPwrQn2ioyWZDS7DMflveG2rt4ykf1cLBB2pLj7dl
6SLVHXGggf0uxo0GR1rN8SLM/ZG6bM4gc6WvEhSgOHq72lcvSeFmYedrSQUrUawLiEcZD0KxJXAV
+CLDK6qQnhFlJAhVyqSNNoqtmidnBrvoMeEGV0ZGahqSIji4VzFFS6eu/pIBSmV0jpE46tWG6jy5
esUYM8Sn1u2Gg5huUNuvZJJlFQK9rFLe6yWjQQYbScwLMWiAZr6+6Aa7CQc+gDdYZzU118g2FPko
wi+rve14ZlN37eEafgLN+izfSSTiZHW9kcEUr6oZJTwlGm6an2JcQyhgIvOWTlREoG81BpGw2juQ
XrXc6gzJWmrX9lDoN4H6hXFqzt/IxdGsItQgR1n/iirNEWTVhS2MOaaIuoKtG0zL9mAWlWf1D7r2
Oi+fU1BBJ2bZka2G8LJYyfa+INSMNPKhe+mCaYWogf99QKcj47iowd3+SuiUC+0hHfcLPBOpi9Yi
nN1U/ZwKvKF2VRQ6kobBAhOxQGUomd11xnNlQMi+RsMMI205gskOvSfuGxlqATmrzxIycGJ9jnXS
fKrmRQVSFvXo1gluGvz2CKY90ihVYBOKHatMaknxYbWPpCWRMs4vb7zY3mTTU20tfpmTByA7I3Hf
YdEeqyHezuhMQ0hlgkcoG/ZazaB9WY/x8hnrpFXMx1S2fzp8f9pJvhVscVGNZDFP79axOARrxcPl
iCGNaxJm5qDyfU290NPuo+MPO9gfzwVVJwDKYpr8H5KQmdJDS1y29e13qNbhpoJpv5pfMy9ifOeo
J3Bs2gjdQe70C6JZ+IRd+E+Aiv3Hk/L/f4X27XTKkYg2xlh+WYR1OBNwupqPq7S6KHHlIR+6w4fD
l3qyA7vo3C2EJkqxnzUhM15jO7TtetJppHP5rta6tT0PfgowIQBYUF2CPp4A3uf/oe5MlmNHsmv7
RShD78DkDQKBaNj3vOQEdtlc9H2Pr9cCs2RJgiFGpTR6qoFMsqwEgQDcj5+z99rYPaczNbbeew6u
8hisc53/3TE1VSvUoZDKfK8nerWny1oCgA47JgsMX6oOl0+wsVAeR1Nxass3YaW9lSRotJUJNql1
epYfK5H3Q2e6ihwQcaWuYZU8gHbGAncNOQRb5hU5sxtyAZA8GFu9fiKma4PoYJtHHd8PnedQfcAI
MsPu70f1KpSqR0t5kftyJcvaNTkj7NUUl3K1iSA1ADtH/6eM5gNQnXPVSm+63EnUGeIm7IvGMAB3
yfkckMDkReuKSx6Mha3HPinCbgberkbztcISWsPJDUwbZUVX/enY339+vQ6WlIIiT5GZE8rmUoOT
pbGI1aZ81bf+DlG2y4TLGRwUMf/JUfFgiffpYotPSPjxUKJ4e+02vUuPzYluu0fvbHAmxgSratuf
mjfT1ZEbPHD6oJj8+wYXZaXW9YpRcYO9o54QqkbVrNx0FJWao56Sw3XkIHDogPrlcvP561OJTtpV
0BZt+dGhvoRDtjW2iisfbVEf/t1MVQNaYmqcURen7lZtwMxKPbclO+BPV9pL6jQrtCD76KQ8clMH
zoym+HStxaG7iCylU3OWoJB2ZPrUlEd0l0dvZlGH60VeSHaEJnwvXYrNtIPiukaj6tIT3hw9js5P
Znmu+XQ31mIpS6xu6CJvfnLKBsHbdji1rvApNfLKWuMTQnGJGjbSUcCv9L+IIsBBDrMn9Pnf/dO1
F9VopGp13SvinZhLV2+Jcm2988DEhRvhyZHqYpWiPdYUfFRjtI9S8l5CaEcaQ82B2WDTOHCNLtX8
Gml4izSmDB8CDYc/FrQiHh9U0ZyXiC8mkWyrYl/R1xLATDuTUnUNfGcVSNJ9G1WVwy+5scfGMaEU
yr593VP6VDARf/72zIPfnsV0Y4Z6oDNdHCFjMOFgh4bXVCL+1Rppf9Jr72bz51VZV9gJyRerdlYJ
JR6aXopkTCl3IWNAZvHrrDxJTO5abtaNzWTEeCXHa9PHf3QcRGp9U8YYNnDrlIxsbePGROCt0JjW
0pz94ZcUlxvLwtRUXEU1fQbjfqDdC3l0PUbPsrjrkfAXVeKIkRl69VjhFFfqECkeDaVyZEZIhccC
AbahCXRnQJkY0p1U3jMJzLcsuWLYyyoqMyg/sCeV9unnR3dwv/305Ba9uxTNtDCG4VWytnUcupLl
O7246YrfgfquMhX4+WqHP8BPl1usJnVqVFLNB/iXCDSjtLAvCtfe5ht7f2w1OdSeMcWniy2Wk7Iv
NDmiWTLLnod97PqYCVdII2mE+o7+OIM+nJ/v70An9MsVF+tLpCmMKaPxVcCv77EH9VHv9B4HNXRW
MrnGSg0nDrH8/+mqyxN92Uox+bUjW+vc9AoZViquujvWxDi4OP/9NJcHXHKYSlFrw6tdnnfo/lH9
HLkN9WDh++kKi11bqxVVAWz+ZyLcIddOSbzmO4LTVuF8jDhhyKg4qkG7aQj0ZtAUrAgmNlGp6qAj
3rskeYx7cK9d3uCTNK8gxZGYjGAh08nu4zjT0ZKA7jYG5RXppsca7gdLjk9//GL7J+AHH2I8/wgf
TfAdAJW1t5+u53c7u7f4QY7Vyod/EFPXdI0pq73sY1nJRAquQR/LhijwDifkyMv8Icz/tolYf19g
UWIQM5wP8TTy/aCr36Q7xCUrbmotPURPqTutEV5tISX628EZ3BLAHqIIVlSHVs6xSe/BJiEgJ0vI
mqEjilhsaFXFTmro40cZQnPACZ9j51VsMQuupf2xUYN5YK5sUO7Mm4mscMXls+27qYkjNX/Ppotw
6FaW1m1n9pHUQWBlgJdGj0U4nYV1tI9VqLnGConvFgbKtjI5VbatKyMZyhvv3FdlJEHDVrKkcwyB
LlxSF2fkTOC5mXAYVbbukOPyO0vlrdUlpy3DP0O179vBXEdjviPYK0NHrHKQYQ+zkg3plSUai9J4
GlqifWTGjlD6ZzYFS+uVzqA7Hp5i/TyvHqTAo8vyFsu/quB3Er6NdUNIeHQWsPeEABd9NkGpH879
TBtWICpxzMkBKUyjY9AiUvKeHl+FOxB7k6lvQjV6aeuLtAl3QzmckC+Cb/ukyYNNmlZ42Jo1B9e3
qJV3FmetXEo3CkEEjgyfR27NSyuK8Y3NYXYAVtnbylK70Kx6bWvxfvJPozG8troH3dy0AKJDRrpS
gD2RhnrdzDKXVwknHsjNlYRXUFTxDnTv2VjIr4pSYymihzVtLVqCddDdEA10wZwYJxYUrW0jKY5n
bjn7rCYPk63gce7yOqJV2fPDwhqWWTa68NmOeM0JfiimcA3BRWbLR/3igrreBZjvgFeOI22iId00
zX1es0YZE951/rWZcAJT3VM27JBOAbVBLNCd2X0CwPnC4JRaY9tlmrwiM3RnUBZU/Q4WuzOiJWp1
4fiB5bTFtklPCrvcdKnKcPReNu8Kmf4ICuWGThopwD6T7dgY9u2AgEEJcdA/MX9w/YIR7rQuwVTh
AMVGy5THahMHX5zcPsoE9di97pJZMTbCifotIYXXdZW/piAhJgKEhyREZA0LpMYAgOB02rZhs/Zo
wOZ9eGpa1lr1O/QMJRJ2WCx1vWniaq2NULPi09Aw3nwhn/GvT8CsdtZrlPOyavDDomSje+gZ9N+K
DrJJAxcmb2vk0F59o073Wosu2XfjpNiTrcM/SlaNNUGeOR06WpHECXcPKgbD0lb3U+DfTj1lFa2/
poZEkmzz0lgZ9EJDiFDmlWpzWFeq0wK/bZ1VJ13cbxp0RB1CUIXYVIgUZ4SpuAF7pMSJPSyem+BF
k5+kfNsEmRsFGaSV7jYqkXXLZzY9wTrZ+lICY1a+LJp9gzuvRawQmzlBGPm+G1j0mnEfquqF+UQr
vSLukGMzOhJY7z0Tc8+jpXU3aed9/qJQBAoUXUHzmCu3dk6jTtpJcGQk9mraxB1Rb9IAk1kx3CxT
1nQNb2IkfzoEsVRqHGEZm8GrCDlIzgJ4/TEw/F5lkMbYXfkLH1ajvIjH3pV0sPSJcCmDt72Mptse
1rlsbwiJOS+NZNOY2p3lnbdzzJ5H9Dg95jVVuaMKzM99ANtzwoAqS8oDKMaCXFomMiYm7ViNb+ya
jrU0vhnVTZVDHUIOILNqDNPe7mZ7fHSvScxlc/t0hnkMObpP2o/98NuIo80Uo3Qrgo1fwKNL/Zu4
aBjNlf0fijTa4/IpeKlTnDVrBIC7Wlhu0dinMSm2RTO4Xv+rjeGENt2K0LYH9NNMB1hEYrroqrho
026VK+m6BhqkIoUvghHUCYLTVaJMuw6PLRE+rjyhMgEQ7+uvUjovCi22eJPIddutkcnlknEDE2Xl
aUhI+fICFNjIPGgKIUADKWWgHKRR2iR3bf5uAsgPyifKeZjvyCPiX3JyIau5azXnyvgQz2oC5SEK
gItl3WVQvJWJCmIOGByHjwIzftTw3wzjVwhMa1E+ysXLON1G/tzlfM5YDywpOhkt7BKsYrRgt5JS
81ueqdkdicI9Gt82Uu76WLwkaI6AfP6ZKIg6Ypg5O+e8XGl7ZxvmOovT/VTfFt19DUugZ06ZaFdd
qO466TGw7yLkPCQkrToBiML/oxck8GTyrpyCnQZhyR5qN6wuNR0ilBxuZYylk0FjN4/Wgk78aN0I
qDbVqIMKRrSnXQrYDfaAPMnbTp2+rgh2ttQ/afssScjo+q3NFKa7iMJ0bYi7ovxj2TdTLZ0EoGZM
G10szbnGc0fvGpDnJh42nkKrF9JR6PvrtLhUlbf//mLGt1R5DGnAe5CU4AyE+HaUfuJXz6CRK2sp
2U6MMPoqclIi5MHi+kUOWsB4HInTAIHtkUKB1eOsRk3VoyPDNUMIb5W6Zf8GIumybCBIiW2EY4Yk
Rbfw0QDjQWii+ROphauGJtHypg+35EJlvCL1gDnGWtrUis8sTUtuZVXfkTOwGcJxk8vnqJGI/ENG
lCQqF+OPgRxWFr9Byl14I6wPi6cyIe+vkJEm8lZHJ5UJsESUvRahNb35i2n7bKhiSLaz8szFJu8m
HU/V8E46TdkpLAeaUuBEEa4YN0Z/56fPdEPXgw1uMdD2RtLpq3CadFh2w5Y5VLi2/PJNMVDP+9lW
r9SNlL5F3UtR5SSYNbu6Q6+VvIQyNc+Mi8ilx5CH7BUDPKOrGOWsVpj3gFuP1J4H2lsUYBR6Qrc1
hZnw4qA4dHYu0i5/r10mMHOrRt/TYB1clARb76g28nurhmpPRoI5mwQN7aP6/NRMs8bJNPt4eCdb
wWideTabbnkkDsAPcRptql2uOeZr7W2jo0rJA5Ut10ZiqghVtVRrafqgg6TmhSW/V2sSod/UeSA8
94fCq/EOH3R4eWwAfEAQAn9GBnNqKQp2k+VwP6u7tIjruVE5OsMaMTwFJnfMUdyxLqPdcD++eMcG
4N/7UaZiCEXnonSpv+k0e3/UpDwYUIP4N8ptc6bex9eqW17EnJLI50SHWjxUv8PWLf4DfdKBR0yF
T/8S8aupq+Zy/F7IWVt7zTx+n9W1eybvjuGCsJh7cBDJdkdbf99PslwQ9bBimPyi8lLU48HMQKUx
vOb0m4GNrb0Hpqzlu7XuHHnj/yJ8FxTKqnDqf9xA5dBizYckzLxobxenpKSZ9KGYhldD/Gmy92CQ
jxzRD9lcv15hccw1A1EZaqT9yYphW1VA5CChV6SaSniOMrD0ZWXuIcVsMst7BA8x0w2vq9mrWia4
Nm4VdLRGUW/bPvXQRIIyYyyRKgFgAhG6xmDsRjnesBw4CoLo1J7OOi9xK6nYzp4oEp/+dHryyvmQ
hT5R977Vri2mub3Q1yXJ4KPWg6wJtkFdj45ncFqQL3KpcwBvr9KQaK5Oc5s2cQ3kolNxp2B5D6L2
1Na1dxuC0WDKD20Knz+kehz0rR6+z3rQzJfnXDknIXAkDrwboZMcRaGgZc8mkNZah4SnpK6vKdu2
yMDv4d6qxLY1z+rmVRjxC+BULIspYInxBOfvKmGEK1VXZhW4kc3GBuoGOlYBkom6zZssimuIl2Na
n+SjbqMAhjLRysR/5xVKgdeBprFWkoHXRxuZNOZe+SNFd7KJikLeFp3mJMx/QfKuA6bxaWwC2Hlm
MO/YebseW39P6B361fYprLpnY65Kh4dKP4NmvmvHu9y69A3ZVf2bQLDSipOOZwvJdl+UHJWS9jVj
qBV6N9OgbLWUQwj7bu1TF9SaK5ntOsWTUnQ3oVRe6wXgGyiSVtFiDrGJahT8bIW6HeOXyfewD4q9
ypKrmfHKNGo3V2K35zArNuGuRI66ERhJVAKRfQ+dczUbcUit8FtvO9rxOtf0TRSWN2IMN7aPA3Vu
c+M1LdkuM4tDYUx332qA+mzB3CgJkrCsP6lNyIbidzFC+o3qMwXFJ6vyZaaFpxnSEawM67Z6NdXf
ckLa93AqA2VSo+w+6d7kYHSt/pcPk6juXwvCxhPmo+Gw9nPfHUq0PBKm0e55BHNXImVKKI08kTge
dWA9R5lEa6DIdOAJCSW7gi9BRicin6S9vS4wFtbjiQc5q1a051FIZ21JzFXvX/gCzJXXFJd6AvB+
ehJVvYll1Slb/ToEBRXpFprd66r2LouBoajtOyqPatQVWKIolNOigIOF9AMjhRVnp15Wu6Ud3I7T
VUlyS+qlK0FoUGyeDHKEODvbSCQnVdw2UcaQ17h9zLUD4WT0n6ex2fCZuwaMQ23yTyrEQQE4+YqC
oPZZ0wkm6BEDFbCYZ/JkzlRVcOQWnnSfzjXQXJakCOXEeR+8KUp0whzWTqYTiTCxcORnFuSmNL4O
tgmMjaxuSsyqWuhkkb/yOUIOHYen8V23TeTQ/q3XDLtQ/y13zC37hxTzoWW02EhuBamaxD05hXiN
/StLgApRSZcRxXqI+uu2H68SVTiZXd5asvQrBbATym+JzzejPCv+DcIIBPM4pAhVTi0eEn+QqpIq
WJwbETwpndpRnSPtWKhsJJVYN3aWF23n1crXUoBYqEUSo3G9TuzUQezz3N8BVd0q6FBIZnA88MNJ
hX+/rZ+l6cpszE2FWF3W0Ff51kpkN2Er0WDStz/3ipVvWxOGCeR27P0YE+ca4OvcUKtHS/HU4bV0
xWV+oSLZ1dbpSb6VXG8TXeiUnHjojzJAvtdzi8sueokDCOYsIM2q0JzZEWLt+5ZNf3CZ1h91ZX6f
MswXsywoE4asEd642KT8ciyNHnf33Pg3yxUOqqfCtRC7lpd0Gawjteq3zu/iaovhk6bUiVFa3p++
8de+dZnU/npoj6gzDvxqukxtKlRdV7GaLgYLJBdkJYbF14H9C7lQSgJztY+H1yMvx/xgvnR8Z9Hz
35dRFiPLkfQKDEn0TeYnZ+hOtB4e5VuQjKvxDr1/dn9sYHLoddSReyARVk0dE/HixuDppkEvlX9q
d3RjVv3ZyvtRi7od1b7vJM9WenRMw0j5wI1+uuxSuVuF8CZMHf8aURuYPTiC1nmIPW1ija3rcmfU
CHr7xsmrAsvb7JdU63VlvM+zTBmlRIT9TfZp1ICj8v1qa7QBgn9POW+hGsY+FQZSujSGZwSZucSn
3fQvbCcbixy3biBlHA8KZiAnhbcsKnJAw2vIoBdDDzDAeJp7pH3+aw6WZ5wo7A0msi0OHEasqrGT
7OlSS4d3pDAEgUu7jk6a1jLGjum+l3ShJhO+QLe2QYwWKf0v6GxTl6Uc16V7T34i+mkbS9luSKM1
vwk0zDzcmpP2VJbZbRbHv4aOVpIXvhpZe1EK49r0+usUz5BQg41aBFvAU7eh/JFffOLpimti48wr
SPh5HKybRCTQwEIH3KXFP+R3zZMHkW3l9RCXIdfpWDsLgm8ASpacPw19YoQzrYNmK6XPcuefTONZ
Ff72cKvB39IYH4uNCLozdchdU48cu51ByRJCHfvEw2Ni96aTy7ia6K/2OacY+kxae9n1Pjx/87xi
F57osSTdtbaXknyDomGlZOfYT30zfrTq3IG23JZvY3IVqnfARAcVg5b6MDvFgug+z8+rxtrplCJ5
SoTiBCOzPJXshyFPd333Nlmda5sqfQtaGGgoy5QkyRcjS04SRHszPs1E7QYAbJcX1TNW1EvbYEBe
tbt2wJKhpis/lS7KGZ0I87d1TOXUaAnUpCAY6FEVVzKvSE+bpk0otvBzjcwVcZwUhnKmA9MMk73w
7y0EeZqB8g7bMFEv5PmN0i3hMY5Nl7CbXUZDvPKi954Ni/yU09pM6c3tjfB6CC5Sjtn5TQTfC2/U
NrTB4xW/CwkAit6fVQAH6+FOmQDgZed9V2y0EU0kEoEK66dsBRe+8jSbZv2CWPOnGPBD7L972WPZ
QyToKH9ooqo67SWA9GiPfk0qzInCX2faG0Bu1/Jp/yS/UmIuGlnfqq0MosrGvBQzXWfkonvT1TTQ
xMshdajRc4hZy5zDqYeXYNS3CcneGYQ1P+qwNj0P2r0ZP/sF84u43U3WfYyZHT7CWquRHeVz7hMd
zPJUgYmXecn1MHR3RQCGk2ThRi9eE2OiLJUckTEsFNFGh5MyxlBxPOAw1nYaGeA/htbjqDbbGOKM
FmhrMTzrWH28Dhmvka2MTkV42a+iHv4oyBXD28bGO8WBizDKwYrElxVIV72ya637hhY+R34xvKlI
Rw2FEwt6N5OfY2pUp2ihz9QJ4jNpYuYz2sFTmjSXhpk4Fc5AUlbhwvhXbSncvqK3CZGmZ2EREuyr
7mRAAR1gWeNNcY24IqG2uWvSZzMYT/DRsIydSv6wHtV33eAQrDxGo35rw8rnBOSWSb9WyDnnZpyi
a1yL/5fWP5JeuKtbndn2nUCpkNePvTKsbDKOM/O8k/21BLtTjC8NUMUhLeEk/wqMO5LQWrKqIihE
qfcg+w+DdBVXJc29aFfaGFAgSoLtgUiEOaSsAHhm4lmtQOngcsA6S5s7ciqT99A/naQbHJ+rMX+O
Se3R5GIdtljfaGYHtGIN42kkxRAeKDltM7eH52ScllZ5mnueCukgv1eN7oxtbvZgcUzAGmpYcIN4
HNCSRRZcaHjQDIl0ERS5ymDve58zF+fTPAE8bYD/p28gB81GGrtVBY/RLAEYG7ALz6s6Qs47ukVk
XGdD+KvrkOgl6WUayic55nQ1RPbdkQfBRqMSuiHnE9bsZFu28PfwS8aGfi5RwY7SdWEgCyLWzVab
q844b9XzfLy11ZfM63CI4zTnwyhFus6pJns9cT0+ZK9CMBk/JqhXvVzd0K7tEevP/NeIajWMtetY
s270DhR9UfOZFBTIrb+NgASC7BRpjDwwuJoqLM9SufJ5ztFNaFDWD8ytWHuqrNxlOtK9DHq9qZyb
MbDqwttiTC8bi4K32k9qv0017bSIA8ePpL05RHBMXqohP01GYDT670kKznUv30m5uRmqi1kAbEN5
F+ChBMD2jPcmrSwyPNiV6B83oXYuGOZBhvCLDhPqWTH8jttzKTMY1UGlt+INw451om0TkmxD4gKY
9o00WwJ2CxWTbqGfzlHhWUHyh/1iK5saOXVTnso+MDpzWvctQP+G+WOFtSu7NdDhywQKSOVrUdyY
muLglPD4PuoIFtYkv/hEBgaXSXUBQNsfME5CwujFa++XGzXcpzzA0b+a+nzf2vlc/GOwGgzQfvqq
FkyP0PUDFNjnTf1cGNjkg+xRLlloa/7kSbfWhPDRfJdgylZMdzrK5Jq6g7GiEdwHHFxiMblSdl+a
E/G83l4ulFUcX4szRkM4IrcxL6OvwMnQ45PeppGRa3uBGTnIR+oImibhmO6aXOz8mgDAPoU+dJt4
EUkVwaVCFAKryXmIuKORgtswPifvb1er6QVBgjvf1y5zKdp3jX0uSv/qo/L8d8jU1V815iLzavF/
/r//LN/qsnjPbpvq/b05/138fxBypaFi+Z9DrlbV7ylMPgdczf/8fwdc2f/igGZRkCPI5kQzW3n6
vwKuhPYvWHYMEAzgASbuQermfwdcGeRb0cG2Bc1sg362Tu3774ArSdP+JeAY8W+yhQYFgNPfP0i4
+nooMUxCsoShamAQadWjQFnoqyiLmlAwKlq1VlDidmdWM5WDcdLape5aEwaVT4/m3+/IZ2zm14OW
ScojjjT+owpExLCAeByfJa8tjfIM+gvj1SEKVLBPNWaKEQ8bRWYcr3++2FdhnAl8EdLT7MlUgfsI
kIVfL5ZJWsbgGMHBVGTheev54sEemoBlrxmvKhQM2ySu9SsL1Ijz85UXt/lxZWQnKuoTzaabu7jN
KpEa1Z+QKod1B9a39f29rSQA01OAHkeutTiXf9ym0FQOybwp89UW5y8mbpVVEczJONXOuNu2DxVt
DVchsM6LfAjCC7Ob7uGrBCvdrB/suIkoMLyunzs0EuaWn+/9q6aJPweJFwMfwzZ5sRT29q9PnRCi
WFBOgM6TTGUftYN1Zoe5uPvHV0HPTA8EdJPgxhcndiNGMefnrHO6VFABkJN+3oWZf/PzVRZtiPlm
dJnfkC+Ez9SWl9LpekTR1qak45Rj355Zpi8a0hw8aovJNG5UjxjlEpWwq9XAWyxoQ64gJvQCAwhB
XcAWjjzbb++VwncDplJYus0fpi1aMH7v9ZwzPYa9Ph26hJm503Wg+Utr6N2fb/3ryjDfOUgTiwme
YMasiA+e16d5WmymllGaCIFDlJBrxCY2YuOy2DX8zzZro+LI3OPArQkb9a/Cxz5jTBdNLSCYRpzG
Pg6ObpyebbIm95FNESd73bGnuBgmcW+GKmZjuKlh5qTLtPg8LaltKvqCVCNzjqpqV6PbT4G5DXTZ
36R2kLpm53tXZT7Uq8hqoX4jpyEEom/pr+dMGWz83pufn/dHY+bvxg3tPAPfDsM8AxYQvK5lfyi0
WnmySx64pKnX+TA+VXmjEFoenOXS5EY17KmUZKNOCXdNoB5pTi2XSi5uI7rWcYfIpqEvB4pxqRI+
wlpB0oqmEKAX3w1BisQCsoaHwQq1kI3zwvqrZPgfNe7flq6Py1qEPGo0jmQkMF/XirKCtE6RyBjP
juw9oEuZ+hogv2sUBcmCAI/BvKgmDHHZ39NVkwD6y+HeIm9t9/PjX6xavHMK3zhjTV0DbUtXdfGX
TBLDY/J7VnRZcNjIGh3meLS11c+XWf7KH9exFfZd+mRIIJe/8uTHEUl9zDbksaONrFuE0xhygvBN
bzdt3ge/x46gj3oiGpfACuZpk3z989/wdVJu8ifY8HvnRY0tQzfVxUOPfYV4gxLiJKU6fJEuwj2O
8D+vnuopz94Ms8lMAonsdDxy8/Mz/PSG/3Vh5D8oMnU4Y8vRZoGLqY2SlgvjXHc6AKLrNJYCd6Qf
ejoqFckpaSpfQxitb9o6lI7c92KFmS9vMs+lsOIdpr6aV7xPK1oRVZY9JsgS9QZZcqSp1S4Vnbig
1V4dudMDlxIKs1t9HtNr1ly/fb5USfSKMGWycJucZBOEpClapgzBFfQsHL4//56LlXq+Ly5GuYHO
wKKSW2y4osgzNRxqpOpWrTz5UaLsmBtYt5ydghdP7pIjN3foeqybVI5zDcpX9/XmIl+ZYvaL3jF6
u7uEp50wSsWTG2oC7hjZEkc2vQPvq6BCZlWkPrVVY/FpyomeG7mnQKKNa/scJBkRXX32GnYiPi/T
UX+ObQNBz88Pdbk0fTxVlmH2CkNlYVhetQyRbKOu4alWqQmDk3w0ii//pGHaWWfRJgX1uSIXzSsy
esL6APdNJtX+57/i0HtElS+EpoMYoaz8+qjxwKVTktMtDIty2PW5Mq1bkzZebJnhkR3g2wLIB2Gg
n2E9YNv/tgO0edx0/Oa8sv1obLLKA/ZBcNmvn29oMSxg8eEypqXyfigC4OYHZuHTR6gkvRWDF8KG
YyMJWCkeDL4xKGymnaUkE8Y+MT+vbeMK5QN5B2YZNhFaSU91A2mM3gC7atKJEI3+UIdJeUpqhHbJ
ESY8VlV/e/Iff6dtcm4DV8X29PXJixCqGO5OCI95S4JbO8Qbprmx4w1tcuRH/vZ+cylbhd+pwLKY
S5KvlyLKMKoUiTgzEnluGwLKV0Esp8gwMg8hW/VqlK13e+RnmF+cL0sxj18BZiGEPh9Kl9WdEuQp
8+oU+pFlV0+dTKNGlTqFfLehcr2KIMYhU8hMkXjD7XG4j+KwP2K3+LYb8CeofFcqg15DMMj8etuB
Z1jJIImBIDnDwgKsqIPk0YfL7PwtMfH9nPuF5IHCNfJu2I3jIAUoEwqCm35+FgdefL5zxFt/AXuX
u1Kcmarug7J0ysaf4Vh4ym4VXaq2P1/mwO2C7SN6gG1B2GLpfohig6T1uMxWnJEb1wgT/ISmV221
Nu3JAGHAUzPN2cmVaTF1lpKbny9vff/Bv1x+sSMldmOWnjpra02Z1lrfMTeLuhNNeGcBOdrrPE8f
m5hF9n9zWR1hwowtBLL79UcGFpJISY88rfUUm1hGgHLIwZGrokPB7/cMr8TAzMXs4xHDn5IdufyB
T4u7/vvyiy2/zMdUyU19cKoKJXPQSOc5bpCcr6uvenTk1GJHPuZDzxkHMUUkxCSFj+zrDbP+5W0q
0LA0ZiWIX1OzjSZD1tes5D2xZO+G5DFEyAGL+M9P+tCtCrIf2P/RIdIQ+HrhlLhHSbcRnyBzIgkv
bdrhZbJrAq2iXCpeUq8Ibps+JjDw5+t+v2F1PutzbBNslpxLv17Xn7SmMyBLrJAN2tp6LJIBsG/q
AS8tIe8WLtqcKb8yRDmC9tcADR7zzi3UkPOeAh5tTg/hUMfWYi1+ZbMK87hI5ultO2EeaH2z0NdB
1479OmIaxLliqE8aoB6j0xe+9zgUyYQBrkX/HsONu6EUHKJVqY/jSdum6bXnUR4fKdK+/zxIQ2ef
F+JFgSh28f3lDHWUcuRvbIp4OMORDQGZhZ+Gfk4imWTLTmMNsvvzb/N9aeOiyFE5TrPjqt+Y25oR
mIBhGECNXTgn00Df2SgaZf6Rl+D74vb1QvNL8mlXbzpGB0FOM4R2kEb0fBxvYjbQXTwSUFuXfbqV
iCiCC2Jmrpy20xGv9IF3EGcBAHNKUpoiH1D2T5dPTS32VZOHq5WGuZnyCO4lVMeEs3xTJIyWfQZR
bZhu6NLc/fyID/yuHCbQh+oqbUYu//XOa+weeTHN66pIBcGbA4q2zKMFxwA7s6COtv4AtcGUc3Gk
YPteoc4nOH5UmmC6pRLv+vXSQdI0WpxCMOxHWXNirGrPWRcENxGDS5Pch9qLvMc6SnxYSTZqyULm
s1AG/8ibveyRzZ8ffwcbuCzbBiXiYgWIhrSp4RhQv0id7KSqVp0betASsVtO6zqVftF69l27Jl0s
m2QCqxQsn6MVqZsM8sbTz7/HgVfh8x+zdOz3RVmFZsGGgwqmdbvKYobWCXuFmAjwPqHpmxII0c1g
dMX9z1f+diziMfAU+Lo5pJCUPr8pn17CWppyBXMMBm8vGjbgYnGyGU3qWAPm8w4o8BESwiJq4GPZ
+3LBxUeX2UUeRplEyEoX7iYTZ7zZRWexpt4R5d1hViJStrMjmEwwc6CTvnlW+0tNi3PIYGy/EEmK
unpFF/pAvg0+7o4o1DBEHWO3suFqZM9Cq7dhXekWoshJUUglMFVnHIkTCY7laX2vt6kFES5R/qKl
/9Y1tkVSqrnKBNzvi0khsFNrSEsDgG8b6rq15Co98qJ8LH5fS+D5itgTgEPTclt2YiiOOTYEhLwF
AlP0Soxm6GGgkUjrgKodD46SKhUpbG3IQQ9XFRP7PopHshvVeEQE66ljyHE31WCe5qrlbwOpxUIE
0mMkLY+cadK4zH/akP742Oh3mzKH4Y/N7utbpgQ9fl5LRfY/KdbWCIIIJO0QkrqBHSqvWmVrS2Zw
6jdwueUplgFLKeVd15n6OZk85j/fYDAus/OqrHO0DxfvfDIVQs5q0o2rsJWbqzzSktrplFGWtz9/
XAd2Mg2atybYzrjaUtVWBtx0lTHGNmyU124RyO2w9/S6N4+8FgfeQ53uFBFn1Op80Yt9Ool69CRy
WdCBkyPQEW32WNuxdRbYevvPOt7zT8mBgLajRVNKVT+89J8WjM7TyMlM5sqpKqxXpRiQU+pNfl80
47Gx24FVkWEMQzCV/hCuhkVVGk99U/VFnPGWi+yP2uhQ5uw4eIjYs51EAcoVKnK1Yx5vrH/+4Q48
T67MnJM+2NzyXDzPijBIJao53Gb2f5F2HktyI1mU/SKYQbhDbCMCoTJS69zAkmQS2qGVf/2c4GyK
SRrTesasF11VrEIAcLg/cd+5yYCL1TSEUTBhfQuu+IsD8a83SbGGPhjlfeaofv80xtrtIj5oqOh9
hG1SbhbmXi9TsU1n29qZqWmvmMJm2NzDDOrfd/mXKIDTH3SJR6JDR/fTURz52TL3JXcpzMZ66ZPa
e5qssu7DfmkZy5vxmUBgXTL//r8GXuciIxk83SDbEn8U0CvhGaqE4I0wzMlhpJfDIRUaQY6cfBfM
o40fqbl0GP3q6LKGF7n9941/er1nAz2aBiwrwEI0iT4ft6WldDuZ8WvSqGwE0mb5dxZbdnnsanf8
4sD7dMBSAJRUzQVTOTSJOF8/vV9duiUCCEQSteGWzU2DqZi1m8g/xOVixFn8HUNKfIX+fYOf3uz/
vahPyZhKLunVL0DJfz5SSq7Si6NiWflpUoQc++ZLpXFa9yVzoamMuv1sj+4Xu93nkOrXVVnIJHKo
n3FF/BRVylYkQZCrBR0YcBs7+ZBDfoy69rFJrWOaDZe4mj6P1AQxdgWQZiXMOfZt88XP+OPl8sAd
RunAR8Bt4FD+/YOKch3ZVYSngzcsPlbZEL7FgoeDF9j6i3X0aX/nhqm08fGcZQHCJ1X5/VI1lp7u
oAEBzjQ+roO6Ly/0PEz/8w25zEBjNcBXyojV59Z0IAWjn7gcrzgtBaY7c/tQp1CPlO/MX5wjf7kh
LoXHJGcWYofPzYZMpwBqIbow/lladijw0K1DEcdL8MWu98dLgjcNRZhCGr6FfImfnpwIvH6eJbMO
dh0zRuW5k4rWXtaMTJyoJR0P//4e/lya+GmQY/E54JcIKef8lf7ng9D41NbVgJ18RpSG9oUoh5qC
6qfHqgHjqvSdXrJk5WXLbeJKhq0w5HPd+ecXP+NTAZPCMW0ZJgJtyh00lD4fnhRWgsFakHjHcoQC
6Y0FZKy6lNl7nXjIAqYyM4u1VGz4K7bt4p06evLQFR0qvn//lM/bEhn2WeZAlZBjHKzzp68E05Ms
TcdfvZ6YUTKnJdkjy7fRNWZsWXcln1fyxTX/eAukuxb8aHoDPoZajntefv95C3bczXmZOGflcWMB
1u9EtTWMkZVtdTacfTRmHfMzq7I0OrVf0J6qlzmjdipF1W/HEdbHFz/p80bJLyIsO2fBpIEg4ILf
f5G0UwPHkIB+idAWPo5GlL4m5ZJbaF7G2kdHW7mwXNlAvxz9PZ+u/4nkadaeL83X5iGooqX5abfs
tePl8XJ2mwwyfT20onla4HpD4VDOpi9H8yIVyYLBkcyetbdUl9q8nBnBcGg+fLHD/LEYzj+FgAfd
BDUeQoHfnwL+AWnTnMeL6AAbzyVlqYeUOB6kftb2b2Kkz7X99/L7/P2fb56KB5HqeRdwPod2Tdkl
9HhJeOMKjw1MPeqw6QX29kWRfXGpv71iQT+E8WqXHOTzc1b1uadj0DSwqbc9pd4M81ox222VQ/aA
v95Qrsql8R//H26QI58uDHUOVtbvjzRtgsa1RhzAnIC5SMyZnMNEshi2TDt+cYOfN+1fz5KziMj8
PIH7GXA52E7eUq1VK3puyTVHiLhrs9b+4oY+xam/litjb6iX6J56fwxS14JdSuUNtPJ2dj90VeSb
XnsOJiMqd+g3OcMBOrMFiqQpvvhI/7ZYzpIXT3LIkvt++kjBYkyuY+ApWNSMWA5sTx8Zjcd9Ukft
F9Ha357leWPi7COjF58r/zUnyDiUpBxm4KnbYczcqxrjwS9u6HPt99fD9GguIAJz0b59jrzthfzT
ihmAnNj+Hk2zqPf4VeY7zyr9XV5jIJ+6EQdVO5+x1RMuubOLe65qGJqNJuEiQ8Cpl1Yl387UB+H/
vnbRaklqQlQZ8LX+fe16Lde1LFISwzRzuSGCEpAXFrw2Nj6Hl/7iafzt9ZIhw7si22If/hQLFGYF
5nvhU0ESmIBnr3DGwdIU2zcF92jzv97bWTEDnI/lxKcgP12sjxUyjlrwXWYYDdfKSkI8vOudmmz1
RdDx532h2vh1qjChQZn/02N060hT2nL0ekKlt0NgX76myqBtFleMm/77ts6fwO+HCdc6/49c5ayz
+3RbOXTRoezY5JiZUFBoaFKfg9N01ae6vWrRxRyJxFxGTISzS0tmOv59/T93B2pR1AMIh5GPEGj9
vmSGNu2n2eQdGl5EaArqFHl6qW0bdv8yv9lJoH6mvtXcNrYkzvn/u/invXaMMzvtFo6v1BfJU1HH
815nXgFphomvjmH1h5qBgANc5eru31f+c7vg2DzvimR252bF+bH8J6Bxk4rvBGcduJ+De0EpML6r
+/EryugnnuRZ18Vl6BIgd0ZsSPD0+2WmKssYLmce0UimfqUdw9rbUf/Nl1DYaVH6IYafb21qX0Ri
2tWdIIbLMXsunBnSvgwIMY3gi+/or3fOz2KbBAAItvv3n9T6anIzifCCPWJM1oSPrgy9DLnuF1/R
n8c3WZbkGOXoQWH5OVLwzUz5Y02XZHYGuvxFkSBIHuKaCZ1M8M9WlluVzEx1S/1VWPS3eyQNonhH
pCIp4f1+j7YaJd036iPFYGb3ic4xjzm7tf2va4gVhFTIo9pEHPqLCPifNaQcLMx9h9Xr1FH5nnAs
uRsQ8Vn3xRv78xPlOohXzqp+5pP984P+73VsLdTgsFbzYrGBqUsnvoqaJL13fNwU/B42Hw6iVRQv
X0SXf7vwmUdCt4m5SzKw3y/cpiNK6F+fp67sU1vlN3FkRzfCZlatrLPoLShqee3XTbX/95P9cwOm
Hopmh2NF0GL+NYv7nzsuKH4ZTU+XK2ple4hz2Z+IbcQOeOdy++9LnbeY3/dfXp1NHE8UhiDmc6U3
k02hptq2AK0l+bROjCm9Hg17OZUWLRR8dJfv/77gp7XJjAV6yLOVjKT0QATyacPtM4BPpnt2kDDz
VobNUuMG1KTwgP99nU/P8PN1PmtdvUSaUeWAaeQzydJv1iKG+qOYLL+4t0mU3I9/Xw4h/C/R6n+e
5R+X/LSdB23b1wk9/7Duveu08+yGOa0sE3zr1TygA9sirBtJov0ZAOAEVboayeDagck4DMgB7v8i
4tuVv/OGzBlXeRt5LALlNcxlBfnkly/QSLocXRQdC+FR4agSyGCjpvPbExRAm8Mzr2rN+cZGOScf
zUJaRb5WC4B9Tre+RvEFIC3uqmCDRkJnCSbEDpC2tewGOjBrdBYVxIGxVao5d6CEcpLdMLWRfQPS
smM8LDCnalu7UxcxWat9rEtEPJnzNmHyE/e+Gjo2WoyLpbYTGhUuUDbVaOfYyN7FrSXGDwFLCGzg
0vJuUeM4IEgSEClzZsXCGX7Nna3qlGHDJj2hXlCbYpqCq7YF86iVba5ri+KY34BdxPS1OrZF49z5
k9nBUwQiatPy3sX8iHVWV9GhGc0Sm5J5XEc6KjE3ttujqO2FSW7POHRk/GGK/Opk9DF2dVBeGDMM
5IUklGZOxpjcD8OW+baiNnfNDlge48FhVFx3VWjNifXaQeK7pHbgv87zlF9qb563hG/Go6YMNeEQ
M2TTBnFqfWeMRvoA8sR6y1RfbEyqb6HBsAhlsW6IV0U7AAf3zemyZOYhxAGwvJ9GN/3G/DUh9pzO
D5gb+9tUBzTrvKlYZxLrhHTszcc00u3GtQwstEbMWxDblFX17sG7OS7Q8dIOJ16GCVf1NPYMlC/5
+O5MRZ/AToz0LlC9s6JbAfmzObbMUOfV4L85y8AEgmc2Mb4htARbbIp32vHby7gLzMNoify6LOvm
Sc58uczgpScEHdaqTvv+akCjyuxzb5U/DUx+ntwkjvFVxq/tIiuMetm4BvpV1/BBohluvyqo1q2c
vChPRcEApsyofEprtt8Y86gvcbxpt0EeefdLgcanTixrF8/iuZyxYqFgnhyDvFVj6JUwyyVIQtij
WrxqKx5C31P2ysdFglzASzbDPJeXRqstWD+4Ia2ddky2hoxhDU9+vzD2GeMq0cvbvlfYLWY9RFqV
9PsJjeYxCECcJzIE6R53q87XEwwbT80Sbo41PyusoL+Xc0bbUpsRPim+t4kaa0JZaTO+anp4Ppez
jYtsbyUjTmdNZ91Fy8gc0ZzfWCKj+zr8LK38kVJ3OOr0uy6CfVN1+2woLlRWP9ZF89Euxg+JM9ja
INfZB7qkIJ4o6j+AUaGiAzTEEObBkOBWPaTX6aynkEOjPbqNY1+KvsYwAwBNaxUxX3wA8FbxEvz8
UIHyywzn3kzqCUKd14RzYMFbbUxxk0XldQElkSlYTIMAxVMVAOCouJqpGdUU7Us1pI9uar+MuHmt
GmT3a6M34o0ddYe8GE8kk+2qyvUbe92jGDDcjq2Y8WzPpbOb5A749uy2N5nGsG11G7jZhy7Vdeqn
8TatogrFDgPr1NOWlUjKZF8FGuh6Y7IkkXgpqXa24Tq4e6TdelHpN/TBmKajUVrFdGw3tGkY02oA
/ywlYrDIgGRuiQ2dx/yoddav8kFOp3ocb1jRl51jc8HWjtcRUquNM/eaz9U69hrygMYw2pHlXZ9Y
O5/nvWooF7JpMFxgQOnZRpMLztPVNrjgjBJpuTCpHQwueZNTADZjIN1YNT4j4LkP9LkwDZOOhvUj
T3KYRI1/dvxW2yHOz9RPkd5ELmabmd8hFVCMLK/qIqt3niPpcpUOeFPsWdsra3HmmzJr0F1QFdI3
8xgH142RYw7m+zngSf9jMZKLoAyuZyu6JnF+YRthbVMqW6Gov5tiH9QOGrmimaAMtTcdTbB1wxTS
rp/hfVLD2TFAsRoysV8iwWB/jlW2c6wxCo4i7G+ASgwJNf4YQ1a+yVqs3LRCaqqm70mjB1BX+Q49
8UMWZ6+DOx+1SBAby/zkLf4uQy2JXkifMMd6dFpshOz6lqmNapOa/OdwX1s3s+Gv3bJgKNq5aLqC
uXKAzAxRhrMR496b7vI4+pgbjAZoy+J/VOIzTk09DMblpmx7b0MFCscuI99OJbnHaJftenRNjYEW
tliVcdlo+VJO5VsBh0N0BYSP5raqYavUCrByfrb3QeVU9MtL0FZ7BU+swM7B8pD71Mn8yCwPbzM+
D2O7+iOG7rARWRCOtfkxmtF69PtqjUxuHTH7EQ/LSYIsvmwSF5ee4qVy9bSpXObM5iC967CCXk0N
iC4HQjDcZnb7VWSBo6y7o7HAxS0D1jK8wnJFj/LdU+lpMRwUbQQGK20m381Eh7Y3crtoErXp7KrZ
GMJ8yK+CWlwOw3l0Wi6dtexMmWbBxh2MCBew3qmvzS6ovhdDGv+I3aC8sMfW3hiJ/dy2mjaHbtuV
4k+sWXunvvPDcTSOus5JVmF+vxUCx6h8wiPMh9+Jv/RRt/kOw+4QN+G7HinsftA1QENj6rbt4Gab
wMBarvK7ch1Y8UXDfsZfxVcWfwj4887po+syd8oj8cvarZJdFuTAAmyWccUSs5HzimVf5SUNWBrf
nD4A63rsgOsRikkKk6K9W8SIfsG6KszyxlOwjao5LjbkR+066KN4PXROxx9wRoRSUFzMLNkZjDpQ
QMfis8NNqLRCBpPSqyQOMv50euxQugE0sYJmDwLnTCAL8zTm48kggFUj3jljNgJuKY46iE8i98Uq
PxPJQDPDlkbi0gDWTg2xJTHDs6t96QZ3O8GsCVxMpOtCfsdLC0zFsvG086zSjn1es3LMV8tctsWU
PDpGB8UFLnomsega9XaI1Nqflrc+ywERNMbt4rrbsnMfgsrmJIirlQfANrbjXVcBixUwZQYM2g1x
pfKIpRxBNI2Sb7G0n6Q5e5wPONEnjMojbqW5NPs30eA9W46+6jMYgTIVW6fv7vPJuqMgjtqQlerE
j161vJbQnUex9ozuxi+Ck/aFvZZWfcj8+tS42OQtMnjD8O52Ekk49GITzz6QWQe/JRwY7D4s6uyC
0AuTsoWRKDiq97NZvJppKldIqp/HBfF8VUSv8aJutKUPBlCfyIa3Ezg3yRkw4IC9Tib7Lcv8K1lU
b0EH3ls7ChCySm9kG30wR0rgtdhvvpUhRE+CTQoJXkGfccz2PO/GNG1jvfMPd4p0Xc2vMp42TSTE
xpflSTr6USftwTjPUfTVfFXFMzqA/NoYfsTTyPK1LmuPIA8JfWbznBd2iSEywjzjEgxF1US71nFM
2jCGdCMqcaMa/DxKuQ9E9JOO6i6hz79BdwQXzsg/SjP9BoBO0woeHgtTPYP3W1Yu7s2Usz+k3el1
Vrb7vPI3Z2Kh3/I4ZYkXS95lvHUgKngdQGU0LOwIrHQHNKlYNVOy6QziKwEdZJbiaGd2ts2Fedlm
y4WdCX/fGsHVkpdIrdRFBuWRx3xv6HHnjPI4g3ei+RVKV+/g+AbkAuMFqqEPs5MR22qyFWmFEbx5
U8Q4hQfQ9GuDqL2JRRUaZXA/ec2xcrI76WQ/HQ2oQYt1Ae26MeqLiAiBzJgx4G/MJxJmufeMr73F
Vn2cCfAjVe/5cA5tkm6WLt0PMd64+bDJMxVaHVCRofLuSuAqDodXscw7GkEYpZYuTTt56Cc3dJoh
FF7zVkaQFD03v1ukE86FdZGMIpRRcDUV7f5MWqxRlDOvQAMLs3qh2cJV1mMt6EzbEU9N6r/PWAxy
JYZvMNpmsUTuuqzasNHTQQ7ZKp/dH30ThRaqwb4eVsP0iIF22Bfmramdu3mG8mgrXAyXqn6G3AQI
z2+fe5ePodPHEpd4Xg4WBbCu6Unl66ntbxlBuwQYFUHTYw5dji7TBXA8mTBm2+ARnG1AqoekE3cN
LBgTCH4Xnw3vfSYRQIXhimckMZESFC4lH5QD7Ic/w2FdD/5myIGyBe1VhQu8UGkY+92VM3ubZUk3
M+6TdfnBBxCODs0Td8bGoTllhs/bdlY4PO78tN4i9r6txvzGIM1PkstZ6mNS5veyLMJK6ZUB0T4J
6ssKN4e6fXBjjllHP4C+MaZ3aO91Me0Q0T/1vb+tiL4GOEtV8CTrN7P71mU5D0+u6byxHsUj3j8l
N1mA8U/n1yg/pXPx5Gj/2J/972DaLAVInOqqmq6M6iFIfFYMxOgeYNSoMGD4zl63cxx9MCeTU/HR
GON9hPu7IImB4GydCHRWeoo2Y2tuxu5DZGC9QDYpTO0c58aAHtQCMheVu87cU2K+DzTLiBfXaBTv
h2nGxTUK82bY4OK6NmmPJyPuGM1LUUShE9vHpqQqGHzEdLRh4GNNgEeed5rs+tron6LoptCAWLvo
Ki260FdPVYJoo+zx5aHqJdLtLJdNIQBrGjY5QUZbsqCd9up0+SViKFwNwHlat4IzOTcJIsvy0MWH
BbfnyjAugDVs4+G75vzMNYlJofnixgsTeNAA02oGe7bw93zlr+cg3iY0cYBfr7NchdQYjplzK8D6
0BZ3Ygg7Fp6UByt7HNLXgnl8H5xL1iTI4G8s0EuLu7UIp434R7nUULvHrSEOVX1lFZegV+h40J8D
iu5AXQuaCpMLA/OOtxEKeWcC08s7kOPWto4fY3Ft2P6d6p973CcFfibtdqnhymuYkvCcWuEfFpNz
YBAzJMPuu+velmdYqDR2A46bXVNdtYW5lXESumlzzMYrk2krYE2hU3oXrfBOxpmdOc/zZqjANi3B
enHxPgKw0yFuex0H6ONF99T53xzA962bhmkWOaslGY6Kbd+B9JmXj0GzHCI3vZVK3C+xCTxVPVs2
4U7QhOhgQzBJKwMvK9cf1kNvHMUZzYHBuIKnnShOjSLfnyekc/9yag7a6MOqXLZ6Wg4SidJqscdw
th/GDgZC/OBPH4sDY1fc1/JFmwK03U3l3sTDUUONC3IDebp7aUCtE7j7MZDT1myh1cT7UGfCAoAK
mGky2Tp+fawaLC+KjuzEP3qyvbB5CbDf400q7qU/Pg4jv7qcGPSIw7j4psprD8KcH6Unh8WcN86t
Me0TdIew2j9cm1qMk20l8XdatJugBdIe4yeYWA9dPRynBq7a2J2q4gwkTVGchnRTfxDxW+gz5xsG
bd5HF/wUBY2b1Krfabvdtc1Mgk/1vgbVauNkzNQc7CVfvrMX7KfCKJGF97eCxl+7OIT6KYTQriIg
zdOfyVKxgYPl4/eMD5XFHzajZtwsjntpR+7e94sT/5+YqYCZp4x1bl5ScNp3tDAUqUFTVjctwnpB
lje4Hp4EVw2secsL8xllM2fZupVybw0zkHp8DKX1mLUpJ4wHHtnktBnDXmXrqsiOaVqfWtJlKihn
a+lxI+vXXN1EcfowqPEbDlLrzk/2gTmvXIC0HK+kyz+dWbPnvIwRACMgaXXj2hs0CRdDRITLgpwE
AXN7ACZ8WQT2qV/kHajErSpikhU3AHkI4qoEUNW7r53lXiQ6JapmfKpwOQiGnzbgsMT4MFx9ZwRF
WHDCW8vZUYK0YnLCeIQdRfxRiOxUV5ylBllX82DlPzI2i7YPthb/Bi7vazXIu76dj4YBZM//3tiY
muj0Mphu3NED07apy5mylAW7BJwWQa8YeOs2iOooq8MWo5yBnlymOCdo3e3mfr4fY++obP9h9toz
gPJeOk+5ZWJrER+9MdjMZhKK4F6TNdsKzqLC79jd65ryEJuaUU2X1dg8UWXaFso52NYjIrlkY/XN
jXCGi6EEhLwEMNfEe+zaD25D9cgiCM3bvZHRM3Li/MJLg0tii71j1y/SbGnvJBuGl6/t+KHNQUYH
yaEcHVTGwUrIkCrhagrOVN2IPRQ1LoZqjAiFLiZ4jEStlPpu1xKzIx55yuiIm6577741q7CzmFuy
D6qqfuAX7kT73Kw2Q/Qtg8nLY+z3wWQdLN8JC21vyONWFH/3AEtWClZJ70Ybz4AtLU80VzHDCyZi
RXweWPpu9iyGgaUDIpv9Rug3I3JwrylPqu5PuZuEwDpWxOorH/to3lmTVpwe+DU4T0G6S7MYgOc+
4W8ia1jpWK40jI7O/oHabmWyVzlk/OTcx8hWL5AmKBEsL4y2QzZ/RFKKjtP8biT9sQGO6Q18MBDu
GvZQrS8aA+zHjF+Pyl8qvm+qaDjCOcPemv0zOYyUN1XuC83wq6wxTnlD+WwO+h9RlxxmBJthGyzW
phvsu2bpfiYwpTfQ0a9oTxarjMxYuOJHZoonR9R3SPfu44g7XbzpuqbXytDdneOUV34dfDNq6y7v
Rk6N+XHAr2nst4GHPfVwP7h3wu2xO762vZeCM6TtXqWFIhgzlcgqDnHMseYEJOL5JhAXgb7qUO31
iXFpzstGgicekwA7l2K/tD+HKNg0rsFge7qWwEaoSbqgLL3iezXqsJyq0OMvhURgx2HggyUT3xKw
fLF8HcZp7/rQFLKN5jRL2ToNGPY8y5zMAemZy6HrJg0E62ZtqmhXxs4xb9mymj3NgJ1rDcfANXZV
097F2bUck/dI8J6h0nsGq6bO9j12xXY7YFvlLssVIjhKRlSi2KOC+YZFfKi13sjA2OaYM/UGTNbX
FPh7Zg7bUT8HWLEnYDXJ7g9uE+B99eIF0XEphossyRgebFZof/DwwDEk/wYAhl6Jvc4Sb1+Sdhtz
TcNYzvdloh+0lR+hwSN9OCa2uhGAHWTyYETWhevepJBa2vFDR9cBTpwe4RLd7HW8bOOm32f4rwj8
5d222Ohp2PsZpVjn1iZ2zm2Ue+qym+89gJpl9h617soD6FSOT0mD1SjIVhJ1HJ0Y0zk6GTWK/Jbl
jBuIvyrwbSvpOtrNc2kD9vRPsnc2w0C64m1EsscV/SzOUxVp//JROA+CEk+UzhcULVa9zX+g/VAm
iE/9U1V4nbX2SenyvZdgHkoPQjlzW30cFqWzrnOH8bqgPcymhFx7o7C3xySzqHYKi16rXcEkXHXB
lZKPEqvOoaKSD2PQCN4m2N1DYYWaSnjdylXWkMRSXALK6o9PdtlcLTBaYx/vDuDjOJ6w8qq9CZLQ
6M528tNVSls+TfujMdJBybKB8iyc/8a/i6YOGATHSOVXu6hItsrND9I374te7qG/73PXuIvcalfa
dPGTbrpsS3U3lYA5sgmtjE3VoD3bvqPKoNNPqVBboWHSgFLwB1Gg7rNa5RzeA7B9oPmXSTvlm1HF
3/OmgWASP2d9cwdD4cJd3NA2grC24/0yx8fZtN7H2rvRlGL2ZeI/yIJkMjCx7OrShBM8x72mkPJn
MbaU6yq//z6a03iofWLkbMR4Ps/iI/KB3VySnAfGgGUDrb2db3TX1pnkalOVnuD+bSFyUqVomzu0
s/2qD1K9N9uE9G8AMOnFci/mZK+hbKwiCAPIJaM9ireHsa8hzE7BYy2wK/EUfNwAEy3on7uubV9K
y70WPeFG515XEXmaTngjWApne8PNvyk/pVuguIBFs6kqUsA1Z+/5fHCtLe04zr2U3Xc6+U6xs7Ut
1xQLyOQjHG1ZkTl9McJLdWUv87QuM1pe7YRleW6/1gGMTD/o0msr181mtOxTA3y+GZyDruJ+eyYb
bMasROba2/XBCpJ0OzjjW+2CDZgq2V+AVP1B0uavu5p3W9FuWgdRx1BkcxV5853ZgkZOTHVE2nMf
yIy4V04wWqRBfshoHVFEC4AgLaAsFz6GmVEfUBlzJN0Sp8TNblZRUnWrCobDvWcu6rENaqCqKpiG
J4zT2uEx50mzyG27PbAY8MzOaijDtCqyC0KJKXho5ez1AKZ6k0ZPS8VaxuZhwg3hG5ZAzB2UflLv
jSSTT6VXCuOkh6Eub6jz6vRbOjut/70yqhbMbe/mlBT4Jk6z7JzLxmdZLW0VXJruhN7VpDmR9L35
0jFtv7F7n8SUtCKkv5Ic6XBWr/Ygon06tmMYM9hw5w4pzmtdVMwMP1XlZZ46Dc4crV4V5dTdGonl
HmJDywsnyqa9U2bdluoG1moaXZudlWnYZIOg5uk02ZZJsXLjT8PdQFZ7wArKXQUKGyurrapsZVJu
Cw3LbsA81956KUaDJCCfPqYA84J6agmVMT3OIGJcuNR4TrplHygimhJDsZzd4ws5bUvb7+GXFgpp
aDle0GhGpF76xYM308vkm1pWyLSpFS9DcptZs+mFBloVTNC8OTlNiROw4TNlRmjHf22pMrdeDaPK
D04w0ygZY/NW1CMuDLnd3BvRpK5Zv/bGHJ2BkEHS60ss7Bbo6/9yMpt204zY3FNqJBH3un0euW1Y
6SA6BZHrrYWbkMf5UZmtlyi2n5fzEp0KUmmRu9FaWVl2ExTnfW5mCCS3kdwrxxiPdeM1TBcXGYl+
bC3LRW11AKBzPZhApYPOJZxjuxH4mQAXDZKwrJNkF9lm9C1CGkmLrJXdY6yW/hikibU5C4AoKGMj
n5szBYgFx4ZoMn2MBfvy1A7K2olxlCv/7NhhyKCnh+UGR2VQ0QWKx4Hid160MmhQXFSGcPDLBKq2
xIFFT1LN4ZClXrjEQ3kx5eeUhGLztsagLnRGImCFGOxJyvJN5pO3cmnq7Do5GOfSofUg5diu7ail
mJmP+ZPdw23bJAqM1Nn8Mt/ptioREo3FnUB6+DP1RrW2gPevO2YUtmYNHdXGSGDVZ/14WqqBg76P
rfuiVIymO3gotTsYjph1Eck1hfW8KJqACDR9JggedWdd97mSRx53nlwGRpy79XlYLs9pliW1g9+g
neBydapbM2dG1LEqZjAoGRZJceEUjtm/B6aB8OsxQXQQ0+JgdqIlyDDKsXhusAsV72j49dxthdB9
3xxiueiCrpGnmmeA6lF1U2dG6z3ooHX5F9Fz9gXhDi9ifPa80pE/hd3LmU5Lbli08Hzd+8sRTI2f
3+a9YQfHDN/IgGgkkmq7eJyPp6E1inNrKIVFYq16HaSGv6lzVAu001CPFa9W7UrnIxZM63+rjBiw
tWYoljTBqYKFnpOLPpEwOHLGLo3Dus5F/06xY2gvx063UbOx5Ey0Bqu+xxYjrUQZHC23mSoYWLgy
1s9mXrsxLsqQJIFt9yJoYxYRlPIKh24lAmp7lOCiEg/UbqLwwcaTDB+GR9+MTD0xO/MHi82jSoyu
hJ+0qr20b16HolHDrStGkM+GyET7HEVWFxwKL7ajnx5Lf7leqmheXpgL7pxj5lZRv+56D2quFhjx
7mM1YtxGopimcJZyZT5VAQ27C1eQXIRARvGi6ZZOAIWWLV+NY8JnfpVdg8V44Y1zTSAwM+teDqiS
0dm5HsTy3rbEVdc0rbOZGiZRwrQbIgcNih9jfhsvxutiV/5rJ3yP7EXixpSGma27hD54IhjNWpex
FZTmwQd1SfmwF5Xqpl1UGz4hhFWY+fCTW27ckKkmj64cIzc/h//D0Xktt4psYfiJqIIm3wpQli3n
cNNle9vk3MSnn09zOWdOeWwJutf6oz4M4283+1qWBusYj91HicyAYdKaXb0EeyDQP33R9GEk+xDU
gq9Dbxrn3fM58IHp0nRtD0rNOiN45tir+VybdfKv98TcnubKmqlQ8gdztzSOyu59pxNlVNbg4KB+
pql1S9B46FPcTZUuBjyz6OMRPldb1rgPY0cXzYc1rhyrLRA0jyrQDMvwpm4anepTRPg0cODPNtjA
Y3c5yToW7lPMKUhDZDfqvwSrLeqR+CeR7lTrm+1xyiHm/hbSpYgqzIq2Dlr6HktJavPYo7rKZJGy
pIlRC5p4MMyt5fYM390oluzkLY3R8uEMtdZ+N6VXpdtaJ1X1pLV2Z4fdvHbirx1rdw7NTur2qx/r
q/wxu3y8uB3cyHgLDjJdWJw4lvVuWdMUzAuLWcWUYeWUGrRp0Wi/+AY979XR5zlm0tVA9r9r1az6
EzzNKu8SfRySc8FLleyNOBsIjllTsYTDWozqa+Xfau9ulXF8bop1lLSPDjpVNQbJdu2f7G0/f0LQ
taZ7zyF4ArM+Isa0Q2xUNNTipnQSDvd0nTD8JbWbpW9DAxH8Hs/ubO+kVKZ79lAdj892vThNZC+p
ZhJ+VhZ682mkt+KBiqDZIB1U2wczX8m/wkj6eMePta3NMuVZFloSxIba4PnHyuksJLTMeK/6zp+2
dCaJ/Vwkk0UEu+ed1izuj8IsZEc5ZIscKuvXeboWssboLWXl3SVQo3cclAQ21K1491PIaTI7OxlA
2CWv49ypnRMzqxbeYNfR1C/YQ42+BQAqEvrMKF2kFoAU7tS7Q6zGOONL/USUHoo2iziU8j7Ly+Y7
6z3zHTklfITWu+5vY3jDtuJVfLAzK380iSz7TGgzYmrtAGwpz8iZV0Z2ZRw9PSyKbsk7Yx6X/oDk
Hmh+Gbz5qdF9zWIf8Sg7XHxYgICGEYo1jYQOiKBK4/5HkMgzbUyvnn3UBNLcIswVQSqX/q5thxSt
O2XED45qxvVZFR0ND1NS/aK+pt1XjVZmI9Su1z6cFsM8lnOf3JM+294nhtZFmpTvVjx8MH69Nm7f
Bn1P+VLVNvGmskiAMabpHK/9znCGV7tc0fthMmUq8SkpVSYVyLb2ps+QbNSsvKW+O5y7aim3sUBg
V4/urXwJ5yQP+FHmqKn0iqiXeh3iV2mr7gfMOb5WWi+jjgpsMoGcwBb09pW0azJUaRvXrZMTcQrr
jtuwOtvS7D5ZLhIG/vYoUeAFfUa+PW024FRju27WrKaYXRrGa6u6ft81k3bNuA3op870qbhzc7pb
0C/xIRb4OrIlSRnnNZiycTyQmVQ82GB13wvtDK9tu5Tto6nnVjTZcjQOnuLdoiKLIHekBGh7Sp5K
1MNz6z8umjCPyhlMaiUd0k4ojUNDk5BS+YaeRG2aWv2mqqbGvm8gc8Z12PHr/41Vo20z318B1GvQ
VfJpbrxav62aSgQ9H+9hdnpK77zunABsOWWHOaVlSdLoXaE8JD/i6YV9MPvWRGSMi4WSyTJQy+hH
hrTe7K6DbK9M+0IuEvJ1LtNrk4BgTGb7KlogTt2t11MnZPyo2jW9TYPjphLmRVEfovsFiwpicQpm
zDKYE8faNK3/sBrtmdEGiYB0Ocf8eX0dBg85SLbQ5C2NbT2Qs+/O7kQcBskP0mKJM2Y+8UEQnb/C
iucjvUN+2d1bXU7BlnPLT7wpNeYCxSmqOge1m9uS9efZYTO44jQO9pVx5EsrmJJiOEceznINkJaS
lJY3zIAuA/2IYJh6iJXFTzf4VDPGN3NyiE7NaNusqvjYjiT8xzUaoj6vgk73afQoqLn3EGrwem8M
L3dDv9L141yvztZuOmQM4zBz94AckJ5dseDnNV0tc3FH/LoLqUsPQsk1hLDyYfZJ9G5aXmEtv53x
cEYHXaWUHc6YGgm+OUFRJoFYDcklWK4R6Rh+SADTu68UqCXja+R51LsXCdWdMAdN5c5nLbeerd7t
IYv714ESn6DXEztAWT5HvqHnhxk3b8h9o8I8btQuzRf7RDCetkMWML241i3shnaCCJ3EqRkn5o6K
gO825yRN+ibouJSDpp3EpjbFgSRC6kE6e98mUB9zjXwwK9GRJyn8pBrCNGZDUGPG96zRtLg6xicV
Gcx+woO7qviAiVtfg9wqigPouoFYIIfbiBlMyrzYoeSAO0jHs+fb0F/g1/Cx9JbIHp4xt80DT5UW
FCVDUp5kb2JE2WDdLux4fU7mvAlpyDvVpfbkCpj0xn3PTCBwCPI9WXn2xneTKxqvl8ECo1in5lHW
1JMwwd+0CiKIrXZ8iGnoC/n4x2tGHfy2GGgB0WkTlnM5B5NfvXHkmlGdckynOVkidL81wWJDq1Ao
ER/iRUBY87/h04optEtzC/yE7ai8scPFkv8Ohu5Q400xEsFn9LMo90eK4d5Ilw+Ut+9N0350Q0fp
tHeXJsM9KAZ9e/a8USSXOpWmvaaxcV+6FA1NXrUQHe6BEQ2vRicfk46KSHc17o1xATVL+/mvnjCy
mXYK+jiXesaPYVYhkCYvdDaoPjtYnQD2ENRJQDuVh7kEpd3UdhZfXCtXqHB0HguPCOlBmWSAqUyP
FCZO0IY+fQQl62EXzOKU4U2/AjiMjzpC5dfK79eXzrLGR7wh5nb0x+rSeL7a1RiA6HUXiQt1XiOD
gtuyvaiasnZ50Juel9KZDCoVfYe2EbtxXwzUOaSmL7hz2RIdVYdyrQwAInrD0qDVeyqyzF1s6vpm
HXOECYal7vK51V6V7ixbL9XplkmGn1i3oQDdjm2StG7q20cfkd+0HpXeLkGesoTWQDw0fLtp6NjU
gAz0h2+cJU0CIjahDJXXbNi/xd7349Ms63fCSOmZQVf6VnZwIVOxtAeW4iYadKc75SXrfU4hVoqq
hdbOEk6mu8vt2QpttXY3rmC5YvC0IqkZ0xZkZx+vDTivoQ6pjFGBgBtkXoX0mI1it1Qu/Wsmlczo
uAW7UPkFL7XeDUPMudb0SCRWymVXzz9QHukfdeLQL33Ox8KnahDEneTQSb1NbxxpXlUGaSpEck9L
0h0YJbJuLeO9GztkD3HyYK1ztfNji/amtuUHOmd0f+zbOmjY3E4o6kk2QpQ+m2HF1/VbDD3Q+Do/
rb45gO65HQoWqzsYRYLoROmRe4M+awOguqubjHsuv2MQB3eaWMBsf6EdrNnbM8mhUh1ynU42cnM+
ezX+NP0Cv8vYTFPNre01iX9VmtwyLA5N0Ry6otuaWpWfSWe4X0v4GDwgCLY46gHkEfKAgbP26HMc
qel2eqJostcJq73vB52ZPwo/PnJGh0MifrK+eaNPO4QPX68DHvqgsQdWgbb+cMvG2ua1/WvMaR4t
rvVTJTxC69Dq9KdyQNtDexCFSXQdVNN4k5FI6rdl4kcsPThH7c6YkI8kb7YStyYrPMSbpipeG9t4
MrwSAVnuI1hclrM75m/51O9LwVa+DPrPpOeRVxcjkro2fnUkBzRSjiy0Yx94QhV7NRcnPKvaUR85
GMhdnTHSFxSvZrAnBBY+cMWeVDwtdHiqM3kyx8pk1q2WBnlCBwEnenksUsAsz/vkiQ5Gt7iIZQmW
2bvXM/lqLNN1KOa9uHWSL4nxZRYLMP6UQynhBNsS8JqEbkMyeZbRamYlGTm0E01JZU2RFq9TFtAo
wZNfoW1KjdFB8GIC3VEnjA8K/YbtKvdldmOjhYSW1pHpmjB/Ykwoh2ovbe71GzchFC2nn45LwT2X
rrGbEy0Nu8bUWOX5TfI8fwWfRJPm9bAt5UqH0tggCCXpLFi5t42sZHlaT0BMDcrk5X5Oxr9U3OSI
NXpLfAVUi02sULJZ7iWTayAm44HkejOyC4O2OofH15q/urgYQjL1yUwzhl/pN+49ocQElMrxa6nU
Z15C2QjE+0GsWEi7VjwUo/kQF90ukVjo9MmnPy8D0bC9XwLm0Ke4iiovVAjBMEwZ36libEn795mF
Mu1JLk4sM4xhiw5tJ2euRtFuIbO1zdAL1JdFG41uY28nvzwShaKOnoak2pTGGunYdk6qMSBjC+sP
iy1SNE+8NLVl8tfBpSXVXyWynZHZlwZeHYMFoKaME7qAkyPb6H0zx/d9zCDUg65n7vTpUYHcsTRG
a5v+q5jVgTerQ7eOH2KlvXdtfUrPlDFsjC5+0BCMeVp114/u2RLG30zWAkY+7QuV3YFzENGAbW2L
DJA5yf2IMBI3GBbyjjADx233HXtI4kfy/OvV7B7d1dotnv9jJqkfwMUTz1Fbb2QmXM0iv8z+GJ/6
VH2k6RyTEW28Z8BlECWs8069fuCmoDJMenuJdP5hXKZ5OxAlFegeCZ9lep7YJR6w+5gXjyUYzNcO
hDOfVF0tOCcg0mMwQD+m/8ugkX5Od91gFiFHE58LbXa6QDqrF9ouAcQ0AmhG61TM+r/M7T/itUIw
2ZTPa5xca3N51yucFrreQa9p6kHj/xfoQ7rLBHV+c3ZSa3UiVLsPsALo17j0D5WmaIQSKVqtkZmj
mXww49GOQWSnLBpbJDt5kx2zSR2s2qBruSS8kiD5x0TW3P7C+5X59MTivuNovJeGNmN1mP+IJr91
BQhzT97gV8ff40zIGLirIjMff7mGKcH108gvmA2n2L8zDQ+JlvboxMYQFnX14KqKTsx42vLnoX2R
n+4t5WHggWSyrDlBp4MxogPV2mxP4Y4DA1Tv17jTN9IuvaDVpAjLVf0mbRqHxtx+Km2KCCR8xQuG
ekzca3J4Zc6hdcr5pjqErXjK66jTEKsAlWnnasLBb7XJTskS9rUhtRG2CLsKhPfoJVWU4j68TP3q
M25ll1w3j3YskBFNP8ZsvscVq7PsJewAvwv6myyIgVxvElcRdOzmHJzAWGOtQhcwCOU8gpV8AU1s
RP6cJdbDKI0HIZt+01j0LxYGj6+7UDBfZ+YmYTC7CaHLyk4PSeYpGGROH6tk7YvVa2K5ezg5lG5x
cSB14MXX6pPWWXtXIQjoaGiUMsxLj9E3sXddQy8a/8TVUIeiUPgcVucDcuHdX3r6iDJeyeSwpMDs
BAmPaCjWLXCIEyJjefKcLAnhnOKw65g39Gmf1gKK2tdOMaNAUJvIFQYkEaqzz7Nj3xwlCyhi9lPX
hrOh8ehQdWW3oT5DP2Ak2OUDAQlcMdnFK7Rfyxmw6wz9M8AOlYsEyUjNOfUIUsfWxCSIms6kIryY
zrwCkW3qUed8y6R5EKoJfaptC5NaTY+aPEdQkF0+jsC7vhp3jVjfUz+OAMiiuVohy/vlqaIN3iw4
1TIxfNpCJoE7pcfJGkK/tPQdC/UDYSI4q9xdW2cIKWQApRppOb3vyD0nGPGUXJnWcclS4Gg102Ox
/PpUOqFiw3TG1UsT+vxu0FoajLP9pOxh1+uka6ftTQ4w9MulVu0dXW0udDaPXVviUpj/MJdgboSJ
pgBvfamy5W3xxJPdIB+we/tkkeyym+rqceEpCkiH3Nd0/yhwPwwc9r2TunBj5aWP0U54Cd4gZX16
lfttK/t9EQ44iMXDgvswIvB/L0y0bDXwMNCxTrFbWh66Ejhcdd1WNM7fYpS80j0N45xQlr6vVnfT
duOLV1T7bLJOwOoXqF8e0vIu9auwVM6O6gwq7WPn2CZEMxmGhvYt9gJbq67GQPG9jNFw+Ol07y/y
pIzqkEn7bN4snQhjEBc53aeN0Asx5vFWZA0gTKUiIJa59tuMJ1ZTiGSqpH6squ61McerNFRM4tLN
vCSJn5mwYA9mtiuHGcFfzdjivdiIBxpx567jvvBQIdUF4nNU6JTMHygHP3c61e8pLs3Wg1p3H0yq
1lNfi4Y5vjI4E6OaeA9JM+xuLeOxh/YRf3+xYQmoN1QJvmrzzUCWYiywmfnqcr6b6epdZrkFxqXN
dkSJsBLPHHLw3+cxXkudwsmmzH7cnofqJixBF+j3COyZ9GRfUDxjnOJ8/Nfk+ieRIWfTKl81fXy0
13mJRs/VQiOuD6s7PZn2sO1v0bdW+a5RGAymH+GAYkZXCdSgwUZtmOa+pHKla25urDFaHAtxDk4H
3ZNXs8UGuTbpPi+du1FOX6s/PYPoshGXp0aURyieY6fwWS7en84WtxGrRRthRwvrMt4p+iOCqnTv
dFePHNPh2Iw/NWH9zaN6cvAMbczReQOztANTT//WlCOy8wxYb0EoSIy6kDy0Map789T1qLs72z2a
ym6j0rQO7Sy2jZtvl9WGocwDzGr7RMdhYI0fsS0PqUqPCYdM2QIb2i4ANqiFt6CS6uYvvTGP4taU
bqhtqq1/Rknpa7yeDSaKLhfhlJr3sWB/mJxxO6bjMdOXP3hFG490diHlAuoHhWD8Pd3UZGWN2lWp
gyynx0U8EXD0Zuk6Y7UXOngib6Jzgbrf7lc76Cf52bQ6lNV0itN0Kwge5xztnylVfwCng0DMhqO1
FlFSgudMN3xSxoiE4ULcABkFAjmJlktOQx+OsjwAf31nMo+6jhQrv86eLDpwG62ftq5cr/5ovE4J
NWHV2uzjWftnZBXZfHH16Ovy7OmFCFUbv9g5G2C5FFuVNKGzOgxyo3PxlvVrceyrnwOSAFAg7uLt
a9Ah0V+9onIzDMCIyjq6xnhAW8ieUu1EpTYm8qJRFFTOu0ATldOAl1eM9G3IaPhIDFuYICAYby3M
s31JVvHVxMZ3XKMs9dU2ntXtCd6lDspa1a3A07q1y6Gmes+IvNnfFfC4WVnfFw4hT7ycZ9ctvKiA
wFHZ+JM05SPW1LsMdxwmgvYwCxlmtRv2c/9ai/JATGLHC5roSMhaekXUvJ+H9rurrZslyNxjuNLR
ZmFaFf2dPlRnD4e1qR7Hnq6teBWHxFlOPk2sWpl+TqhqWh+mNPPu7fh9Limlks2pxIxh3v5Qx9rG
U3PqS2tftx4+OO2JjoWj1sy0rcZURaNscTABN6P1KFw9TKzu/zbtA+NwG0yTr3DZocsxSj3f9siD
1fqqoESNUp68uDGjqSz+0tx7dgjkDCusG6E7ZstWeLhBWQuqoK5BxOzmlwjSfIOiBsanYn5zoF5A
b7tgzkAPhVye8Dtj/MY1kFY5VicLRqGV+a/XeHerD2uyuqjYOWOK3HiYpH9y1+Z3cLMPs8qPulHx
DsK+mh6mwfZNH4jcb8drOxDvyx+EHH1KxUc29BAYIzl8xVhGrofpGH88nCE1KuyKPusAerFMW580
o7/2Rh2iiEVOMMg/fUIsNreUFqEHxRDte/YLL35UJm9NrO8K4e1Ti6fJY5tKpx2IZIDPE81nYRBC
qgDMWGTL7FuYKM4aEfamh7/OmaAnpI1fUa/CeLJUaFZTctevLoHcM/gsMgMH6pKFzbBGHlpDzvdj
gqXHdxRzWOXWlzZOFdi+WE7tosyd5/T9tqVO8qFvMFfiYf4ZY6dBbFnFgdECEBa6Xn252CvpI6BK
rehEFuqofC666Agg0UGfSGR475IY2UAZR4Q5/xVafWTQ23M4R+70PTcTcTDObqzW3y4zAhc0Iy53
cMaHDvaHooUB2wS6CdyKnN+G2zBqEMaRieNSE93ZQn2D5IGZXxJFVHsdD1Rxiz2CsEODwyLPGYCq
ArmU7PqdXTRb31B3xDZu8ALTDl3v7LGObHfhgdWvFbnckvddls3lZocnTzMcGLVNb7jq/6+f40Ul
4K50/CY5Pb84l6p8Dlxj6kMtKw4ogzaZiXopVl+NLnfTSASFjUkTt00pnI1WpM/VxDqokuxsZ/27
XzkXXg78fOZGDu/CrTHI4P8w42Os0lOMptpj4dJ+xknn0LVoszcufFjntBT7xsIjy2qA2n7vUSqa
euZbGVs/vtFeqqyNwD4Y8506C0Fx8p9qqocA8jnbdnMf5cLfZqNAstbxfRkhwXBbFtug6EqEuul5
hoPBAvVQxVd+q201w18sk/WnZcYBoVSg1HCxEDTKmF9Mk69tDLEG3OP2NGVj57XnXV6AHwH++I58
zTQHIeNLPT3X04+fIYd3wQn74poDDEELkW83v+fOGAzVb5+6z3HrUAXo3huzenEytZXr9BurcWui
I7fHNBoHPMcw5p+EAkDJYi4BZhhvhoT00amr3WCUe1MVhP6gT62MnKGOh7gZPtL4UlH8PHCz9PPw
49Tqgjc0LGJmBehslPy1HayVvnNRdd06PVePhcJ3j/AkhyEfdqP3wt8d1vnyOOLNvUU6LMPX4C6R
4kFuh/Tkdc2dW5enOmZDK9Onao0v/jAf1WSeqFk41+tywSvrmwmjIlA3KKbKl5Pl6uSv1Hydk3lk
4rvX4zSaPS/UG6iOZH7C8oq5LTtS5X2APbhPrIWkB7qvVWegL3UvswXUra0nuXrfRexsYvLefaya
GkbWftaf+8Q4SeNPX4uDWJ3TwFzdAALmCzEfLVEWm77hCHTHT16CX9+msjzJtgxI98VyGJwrjOZT
IsqLbPtLRqZ1Uy1XzBbwzEcf4MRbMancCEYpdikcweKDwk2NCWer7Tq3v5qd+SJc9qQbUOpN7nel
0p+mkDjgbKcCDagOpW2c86H8LrzmmYMpnIthW9NrsvzfI2nQ3ONFfap/3ejSQRYnI0uelnTBAgVk
60zFu1MXbyL3jABZ1KWQ6EiV9uSnFE2lfDHLum0GbjCiELc3XgXJUr9hIkHgGJ/ITsCm5NylTs3u
Ue8MqJI8r2+96Ae7yUOvHwDr4JHIhO/xYPP1XHl8zsW8/BVOYcFy4Uto9deKkgjX6P5itBDU0vfE
KySfgkEnLYanCXyeBK29itGSTu76LG3urUQQZevIt/YG59n9M5F70Hx4uNt+n6LQQqYhdo1NGlqJ
7S4Fj0ct8zj02oPZzlfo3yizjAfX/xytFXt7TXW9/eqk3s1hjiImZ2swbU5XDIE0E/EvQ5+tX02K
1m4sAVOfvLLMHEpcI2X3KIf8i7ijwG0eJt3k3SiOBghKTzWY3i2hJruoQXZf4tgvYV0dOW2dJjmZ
yLUH7zhkButLK+/mFp3W2O9ds3rJM/O4YIlYUi4Vf9hqqFLliueNQAgTPrizX1o53Xeu1iBTUN5m
lPoWgrQ1tH/4ZAJgEfxi6e9sWdc5m856+zbSvBfnMV9ietX74ohRcs9Geafp634dy7sRk5i/mBiR
KZG1nNvSgWgGgoelwS9o9IgZfjOA4LEHds6Ln5GqEWDx9jDAIQxm/8OYdywt5ou2udlArDfTGHed
UMjqtQddrIc2qV4dNZNlgpEOFa9WRTMKJ9G6D24373F1IQQ7YNOxOSljzhPCB7r1by1KklvWbafm
qKnoRV0ZZotTPb9yURy5JP4kWSOi0Tae/pJ6PqpRlIILOwSGNL/1XzwuLhbnMPMXFTmZeM3ncZdU
xj4z1cEZ8q3W54Exc0vAZ3tMHwa+J6KRk9QOqUx/sIA/ZgsWvvvKmjVMpc8T7V2YXw52LzexHCOr
TL+YxTZWrwUmmlsLWW0DaNYyCeaVFlZzHtmNsU0QTusIeI2FNa+ZKezT/Rel6b/oQ3ZFyYDsUDix
oT36JAp/m8RA5+10Rdt2Vjagjo3UhoCofWVaEQdf2KUu/vOR9BA63mvLf1NIbIekxh7i/Jtr/PXD
GgJPHzKNMibMoeDIND6t9jHP4Rk7PUr8qzZZ72aKBNgbsHpiQHG1rSu6YCEFoo79LVxHiA8MlPiX
rYD7u9oZvfk3DvLUAXlq2otHyEgomulqlcvRQh5RA7VViEQ36EbvJnc8K6d56DIrSlR+zmok+bX5
70aFpLO4TpbxNhvVntDGnajN3doPkPXUhZAV5cz9oZh8HINVlCGwXu34SLL6sZdfcs7vuOCg+cik
aCqGRvvBNwyE2FXEn/1mWukjoOUHQYHdJnYB0vDAAPhbUcH6387l1o17YjdfFmx5s03Egb2iwJgy
XApWRJbjSbS0pkAa93K0GDi6GI0dATyITHMEdfFqQQoP5Np/ejChJXRMmpmvM21TG0hgyGMeO/nR
VBi3h/ubyqnD1rMIXmHnmfQnFFe6CJAYRz5AgSh3ld3tfCbSAawtlN5FwAr06mIulzT/antOorYK
TO/PJALJ4mAyZf0lZpagqTfC1ciOeOs+k8k/kDQMAZZN92Vvvteaw0yHpIGqCrxFy7nOvMB1TqUm
tnZ/HfBnWPo/EpDu+sKKxsX9q7E+UJtNtgxcGukVVafOk/VtZdjt8znKyGVYpNyYyd/QLCilFWTo
H0scvt3uJ83wtEr37FBPqPUqLPsWBCy5FEzjHvJv9v6kMhl9SbnCpnXGYbYH5CXGlzNP5f1Rsl95
brfLs4PUkxBFAyc4b5YtTkv/rroy1DrMeYUYnuH1aA1P57uxML+djnt5Heo75uCPGN31wlnAkYDx
1bMYYZ12+Crs7mppN+NlG9ieS4qG/HYqJGt20jIXOXUwkLjl24j+Cj5qPSmDeMgwLw4Ps8pfSgop
hu4GV+ekQ6B3MVJCpPrkreU/TXPn/VI255gPdBIosXG3o2gB0+A061wPh/NjLL+b9IObKbBuDJ7t
QfpbSJ04XIaV32sdlp1dJrcPdXmbU+MzAXq/pTf/2q2Octa9RWPgfU9ixinVfFU6/nohrq3dfqSG
92kPr+DWeiQWuZOZvi3t5A3U7TPx7ucq/1PL8lKVu56LHaMFqR0fhJJtBZtQkz6RD/ahT9XZN/pQ
1saXSv1/vWw4xk6UOgRdIX813dxXpG7Zbid2uiKiyCGKJ/Bpcw8xtHO1lYRH5OdYMo5V2nKH8Sx9
9OZFfna3RzIv1Uuamh5iQohChGML+LBII6/w6gfVaGUIrbGENCkkaHSEju2y905241kH0ShSOUig
ilRunpA1ScGrkPD+Eli5r/ARhq2lyNFwWe4RjRMvYRL2kbsKQ33RxqdFt1tU/qoNZsPEUqJZC+pd
7wtZ/Ne65HA4fvPpCr680rhB2qJ+LNs630p3+ZpsA7efDxOozViaq9m1NukSvwytwz9pAw3oor2s
szPsWgsItM9oWprM+ZQM2nCwNeQ/QAxkot8CnVRL8iSw3XUy4L1pYiqCuIKgcJgoRzvdohzgx5Qw
Wcgg78fFe/TG1AVGLU1GsTaSAs9hMhjpJlsqsfOS9eyAHHLSYtId6nE39s4X+vueiZMSHDcmX9lC
Qde7Mdhg9U16PSEGBn+BRSUZPucSwmkjYuMqcv9htAGvbWefE9sYZDNOauVAq3vDk1cN+0bnPwGo
Sl7z1vG6cFbVgUinLw+gxAUPyXp51TSo0+Vm+xnMs98NN+JKey4YKNfWDeG/exAi9Y2UERJpDJJC
AOtgrbKqO340WnY+01ia6WZobGwqav3OZ16Ybk3maC3ZbSeDAJXEK2H75g5foH61hHfg6/lHNJWD
AVM7VE7xMBEFNbrLAzhZFXUuQVemjfsflQfoat5sbVGc3RpgDFrzeULjaOfzW9oDOGQIEIPZKpDJ
ecOhTFcfJrZhIPSd725cnWtZ1uBesqvJrnfjgFiZcOU4SgkKo3Hx5OlMrX3S/5MZB3vCDh2sVvFs
qPyXHoZLVvQ4FNXjIPQn3av/Wetyu4bAxSj8wEM2Nj+OqaGfr5ID7oKw6axP6WHCsGxs8H4GS5W2
FlLh8tdIHQOdIF6FvmYyqCsgZQstYdU52BXxcjj+ehDJgoCA5OXDnLb3jZNckLb/Wy1DHFlLv/lc
f2iH0WlUx4FtiCs6uc8buFXfxhK6hcGfuiBpyWegvzsNFtegkwuuY+o8uSEZdgymZEqCJJs+DbW+
9djR5nX9ym8G8FYO25bo8dCX8q6u84tIOebYYtLNWKYEBQ1rjqoy3hKXqBAhEGPYGHO2FRkpFAan
cmDxam0yVX8pKZ5WXu7/ODqvJUeRIIp+ERG4wrxKIK+WWmq1eyHaDd6bAr5+D/u2ETuxq5GgKvPm
vScLXmx+RUBUnc7LGBmGtu8NxGCJcZ9ZIOa3wgTEMVrqX45v3Z9aMi/cla9u1dorfGTYBBN4MjS8
fqcjXbPpFkgYOTTs9X9xgc2mlnYNoo2ol11D08oxWLC7cdfm4x8KgNw1rU4cKxmeWX28Y9JNe5Tu
FdyJYNWk1y4ap5kpiPP4QgDNHBh8fWWm41f8Awk/rCtypPw0FQYV2XSO7JzguwajJBhUSu9lpi91
7SQAL3lzMUgOBZ2UL52znXDgGqmyYbqziQaV2zkTx0SE3TaYqpdyzL4cl3hrXmnbjHWDq2SkwBzC
J6Omg2Mj4UqCRlmHWk7Plw4bKwge82RdusL6KXqXS6r0sqy4Dk31WXd4H0uFMSTLhLw4ocfR9XuF
pQyOTmF6shVsi4wCBRt/eazz4AkT/qkZ9WPSaDvD7G2k5Q8Y/uomm6w72LnH4GC8wPpzK6b+J+2j
y9RDQk/sc5Ig8eSY3pf4lhlp1yZGC9H1bBtX/aXTzM82D99mObxqtf6Grk8dqhpHJqUbtVPQmN1f
HbftPpLt6E06Mm+caP1udnDEZ/PWiNQ/RlqrRCxIR3LbJJ5JcIrVVIY1qX64g2MbwgdIqGs4LAOz
37cVaHb8gh90YQZZI+J/llF/VSnDJzXhnGQq9jTK/JYkS3k4Yz9VdRh9ScPDkYjmUqROvnGZQMZ6
oXqpzY2j4DBQneQJj3K4snOWNOpdjCFbmO5yC7zD10lWpCg/9JCM/gzIQ3Rtjj25I0ZkD/YmbOp8
PZVG7TeR3POcmmsm9PdadzA+IKYKUkN+OvAAlsHEK92R8CGCHU7hlYPo0Cb6t9OmpzElEACJCAZS
5g5+UBfBJqowPqs65h19PMa6cdGc6t+sIs5PNoUqhE6862Bb9qCEzy3/fmiZe7TGPqisaacMLAa3
BXwvo4Z8ukzT5gSeVZ2gqytFd5zgWHqxaC/S6g4GSKiZNx4zzhYSRswEcjjmhpX7sMvI7CQNcHPG
4kJxbkmp/2pGyxKJ3uX2ThTK0GDRnpgV7DqLO7ocOGentONwKmAAIbzGfi/sWxRxzsCP2CUuz2TL
yCfA8YNnitpwHPyodT9aRbzZoGyCODiTYdrZsfrs5vFBKEwZSiVjnMu6baJg2o19XkcJrHQ1THSq
lZV5WVcCZtCRdGrUIGJGuKTizxr/xUzHrYThtzoAGxp1TizkbYyY+p4qnEns2Mf3zgEuktnFe5Gj
ihJR83v+6vli0p36AbEmQ4elPUysiWT7NCQb1cVkE4Vtt2tdaJ4kdZpTqA604BXOnMHGKCZkYF8x
h9u7JqgWLPIzuzq1jVZYDzdxVFLSgNPmzoJIqJNqKWNQlUNRq16Xmwnub5p7W50rACfBP7cH1UNt
vsZum24SDQ2YnCe+xnrhIqCCVoKTRjYKJ1l3aypJ9xy+Jsg4VWJ9ViOCv4kNn622GxO3wtrI8nOR
pa8YqfhplgVvEdwL5dBrtEcGPoGIMx8f+Dx1u85WXmZHvw62+cqWlpVg7u/M6vsEviotYyDCun1W
J/bWdsVGNqk/D7035SwAsJLFvr4sPTaAO9Zl9WhB5FUNaUgRqZ9dJfesGd8btf1ey+mD9VEqJJWe
qbxiPvIUGKmZ6NouZkEddpRw4cVOzEQ0Y/AdqQMvcavTYEC/CO161TTlB8OGpwFxeBUy54P5p97T
iAKxssRjLtt7S1VgFu1esUF7tPNuaT6TMn5RIuWJxPYjiqxz4Cr0993RjIyT3lzsCQWKLmfBC6y1
qjxqChyIQWyJls6rCtV23QI3AtK3MZvxbBVk5+J8/ArLu5s0D3jjOya5hz6bb0XZ0ukA2UhZp24p
KL7IcXmHbkmZ1Uf2g2eqWUusqDoBNPSu4DqL6d1pC0l2UPwTNSjakB5MRXRlLgFGObFo8c01j3Z4
xORYLy7tx5CFlykNjhFzwh4eC3s5V1xKnt3rD3bf/qZTtAnU/KlDR+j6r7SbziaoqCR13pCELl3m
Yltl5tK1u77/YgK8iiuVOo5u0ZxPQVYOCyXyu0TJ9RRduSDU4ZdN3vB9rLPic7LBXk3aQzB3j1V5
Kuvu0Njke0CArYoeNwfeajJip7JVvwMVn4zDJWwa3UtfWoCUYTVCJgglBanb/kOFbgaxx2G5Clyx
0e3WK2f8Z2NmHxUO04owMyaup3DIjpOMT7lbbCO23jZla3HcmnBcgvw1qPo3Q7EOGf6aaFDeIOrB
2RQXScGCnuvwrjqUB3mPZ6looT02TeQFpsrd309i2wna2aLbRgaKQJO8BdgcWF14iNzOQzFBiK3W
SlBtZ+nAIfxk8dKNmNmOiOlnsHiO8MnvEzQAG+Svq4wvJhY/s/hSUdO0ChcxDp1Wm8FoWAYpB2zM
ebjLBp6UKeTPS4/FF54yh4gixbtdXl1u3DAMPdOElND9lCRUKYErnOxz/DZ05hcKDcrw2H1TNdxJ
k3qQkLeE9W6t7filbV/rzP4lfQHYYzpUg/JH2er3AbKa5twkLMGh7za55fKDF54IxnXOMUyWd/at
2dxb6Ie0ltRNeJ3C9J+ektSeYsylyBhzKg+2VTNAK+Sjpo/iLt9o1rDVnOQQmCS3bOVq4hzOFIbC
6YBpU70PhbFIwpwQ8CY0Vk1sEvQIsGeCXQuBPHUmxWY5OeeOkf5Qqs/QOsm2milz4/lkc9IzPE+9
OuGJ50NshwyiSGmADpwpxOZWfna1tTWVmUpRmd+JhCDV6julUU7koJ8lToiQHBnT2CnywHrucBIf
J7tbT0nzFo64x9Sc5mP4Z1APrK0R/0Bd57uoCs4abjKSYsfSLY+NC6Y1yDt6cU3YDC76xOtSIMYp
6xBXtm7vRKDtHIPgMXtrOoi83VprsrUyEkVjFgKTq+FpLsiYVroCvag4jtApPX3q3sOyeYuyniNn
pMJhr/pWybgWrbw/RXqyr6nM2b6GyAlYDyT/yjawumsIjbCaUx9x/TVnW8nKssVausAe8nTS/SzS
9SNd64vQTKL5GNC4eUg0peuIkP/anXHPl8OnWZRXaU+YuZtV7+hP+FTblV5A3Ivq5rmK3c8pd8f1
kAQvsQVMp6IVcKNztaDJybzvOL4fqNJeYIuVZk+HdjBvlA007wrHqrJyc/lUQgQkTGdrUGdxX0pF
Hk1MY/TqXsnATLJdsLS+BYCRKgcFggFmpror8fWlkDKcu5o/QEHwljlk95tj0dDsM79UsXhF6Rvp
G/hIKNrw2CAalXRLuVruhrk9OlZ3d7HDwQzSEbOn5oq0kwALiujYoHWN1FOIsZbLbevm5Q3Fs1x1
eECnKDkW0YQRk58IxYCIYCXeAgUGbgklrNNsgFnRg2J1rXWGP2jTh0ati/WSk81wie4MtTLt8R5u
Y5zuq9yKiMoISDpR5z6HREysVHmrkvwGNVlSaOrP7GKF+GD9TFq8HxoGbjZYWCbdklIM+0ckrWzr
OI3fV/2CamTwMrIIM1XidW7/wTbn9OKUMblNqzQ99AXVgv7JcNJvmwR18BesvscFsw4y9TTWoPP6
kmenWZja9jkQCfp1o1xmiEUrF4OKF0Rj6al6/yZs4zL32HMC27y6lUsjbilUZ0lwEEyYe/y6Xqc5
G1fWnL8zXaF1V/Xozgo8ZptNC1zEgl84qRUV2mh+WyM3M6ZkDyIID/asUgmbTUytWN5Ux8CSrf00
yPSGI32yqYxHyS2NJNCbmph2aj5VrC3ZKoFzy6Yi9ClFr1HmbNUe7xVzg9+wJn8GT/+lUVIHCEOT
soQ1Ak7DXmQ5xM+BEE+48LdJFFM9YARDXWu3ZkpN03f0bXEF/qVjk2KfT49Sd//Y6k0vgOjUYjYq
I0a4oeCTlSC+cKqLkEwxdLpSPFvItusyRTuxzR7fRfRCUOwnyrJNA0isq8y7ntsPdjfiWTIi8E/N
DkjtxV4mtrSYnM7Zh6toL5NtfPeq8zQpI6VlcJyJlaGKEHaXpDSsirUKAbJ2J6AHJ3qNDjrIa9yL
F+Z8TA8i4gK59WeNTyQvQAg3BDcqO0JkDpJ3axTPdWmcgzjZE7z0CgubIYMic5D49vkMqvY2xNou
46AOu2Wq0TY0bnw5OsVy0HLgCcXPHHOjSgu6AWigaZo5l7CiFN6cay/VTN7ADtot0Xzq+8CLBO0E
cGFVNh9YQUYerQ/NDNZO6+wYfJpbXUcwGsLwFM0aF2KIpM005q3gKoy1CDbfdMiCHPlev9lmyQOk
0vQ01C6jM5+jcqGxWpfW7E59jdXKZZ1AyUg868e/hne5mBOMVZrK7am+tQZXAdrDu5jZcqF3yhO9
pBeoCt75rFuPJLAn9ZZLfY3AUS5GprUiB09yqSUYhYNoODuxcTKlu8MK4Wkm4CPdvgamwpttcTSn
jM+R3YcBzQZ/YYz6HaML0FhouwDTWVT2G8e4RTj+wwFQiK5Tywa28Uoq94JMlpyIk5VHt3V/xWjs
CNUfCAESPgxSMhNY8Kwfo562YwCTnO1Ye1knlATpFSzKH84PrnkleB9MrJJkUuZ1FzdvfdDe5uC9
jqdzmoxvYSZvWpMUG1uHl8Fqv2vSjr4eYrRLDepmxuBSVY9WM+boaSkkmdJZm+BE9RyrOmECL5iK
2ZtmolOq+9zMhU9Sxh9Nm99Oxn4+DXcWZ8ZeVTQMlEy20htt/s+w+lsbasG2DkYqCdywZLFyPNP4
8pG5amzHs0XNat3Cqf5RY24DdDq6dDeyVlivN8IoTqHTfoc6ljLXKddtaOe0Ifz9mX27Q/dR91oG
NlL3adx3qqaxXQmLY5Xnn2TAKBZr6kme0GfU7xvfxBpkyqFfqg+DwZnT7WzNPS42XFnoG9PCruIK
X3eLTwV/rNr1e9nWJ7eLv1DN9nHZoIgw7WKfb+QZitxObfUE23rPAipEA3HDf6mtVRLAjOAVdYP2
8FfjxWBZUUkFW217Q9uZGCgLZp1Kw9S3dEcNrEj71Y/7Qie4os28tCH7TEIJ3mfYW6J8y6ZooYRg
pp9YkJIy8Uc0xqACWTixm01dOzu12pgh+Vr9RwswDPI3EjtEIZb5NgKoFfDXSSoYGABX9uZ9lJjF
u/wpDMCnJc0Loz7MdfB6idZqQfY8jNPzbIg7VtutYqd7O0Tpx0zd86y42XSaJIWZiI0/8rw4huWl
D2hIOek3CY+q2mANXCq8RPTuWp+4dfnFiVAIpaRajXy1mLkM2NHiNAPL65OED8QuBCRxi2ijQ9h8
rr9cTc/XLIlYsMAtF1xV8M0xpdapbiG6rFwmp0wFILDlHOdx0f4JzmXGEPqHrgHKaIOb24UP+rdd
N4vLHBlnhbgS8HyFG55SSyGss9aK4b1ZGlMsN29WgQWInNVHPCCzaNm9cvklrZIZjj2scJFRq/wZ
dC1tEoptHBJ9GpV1kJNHMhT7rZzYiwLz7rstO1/G0suCgLt3iFldoZQE3/HvQBP05QgzbCDuG9X4
s6LvXMdnmCiQ95kCdtzFmq2uQ1uj5qt820h8ETMGmeaO+TS2P9G5cIIbpmApl61aJScZkhSqkumU
TZk/myzp7bmBm5QfWernrjf3JpwYPWIdT5xCfgzq9NgpWAUnk9LQYH0KupjzVRMT6s3hiMeowj7S
g6SPFqt3UfSrCLayI8U9H9ybVnEMhxGeYBYSKFe2k7jUCc0JBtVJEAAsZXPoDTIFao315hcte62o
KNyp9kmjjjFLIccDhfk26t1P0ZQNqWKIEyJU3p3RuueVpPRphT8N2YbIL965Agd7Ym1dis4VwXMa
qcH+JQL8KOfgNdfanylAE0NhOej9T2MgBJtptJ0Z0QeEJPUBn0UcW6zV0OW/ovhQZpIJjnMv6EAK
N93mszga8p7b3FMa9vEhpiW2Xe3EH7gFHTU8vpWrpcrPPnNeCX5iKYJBshXxyHMYq+9Jql2G0T47
7fAvYgcOp7RTHkQgXiqn+hlVEunVMv4y+HbDAOJCFB1zSdLScncOzUYPv79umM2UnbGJCv0VDMcf
MdtDajwJcv6Fe4Qb9F6gK+id/RvEylPBl9yM48FKzLex4tRu0j1LvE/CRiKCdNqG6tUO0SGU/BxL
Bq6UsbPTevCSeQARuOLGU+eHxWSdJYVbs0O+V45TdGEtlqdheUyooVxJFCPYQUBajjyCkPbawIuZ
lDUf/SmDRDkxeixxpebYYudsR16HTNm4acnby2jYs6vTC1u6NIzNg8aRNde+rmYv7uKS4ZDT6Nxm
onEZonLRMrNkFLw2mm7dh+azioRfZImPYUuGX8OS3CofOuUJmBLec3Gr2aLSwVLkgXlVx+QwL05C
Jd+mFkZ8YwxPffwlEibDvFY1qwrQXvtK2dljzo3nbEtRnM3ZPDvmL2kMfvlklZFunQw6GJvVmvZr
wuzAEvjmwl9ndteQq16mzPpiFO+E2WKmhybJ3pXd0NqbriFm7nRIcvo3U2gvGbttisqhht/FwjZ3
pRfljLm7lwH1aeIGLBV7l8YCoSalNQm2qcHzXlBXqfqXxS3D8h0+WkTkkEEGqtIrAItzUVSbKfpi
p+hG2PZmBE67+LxxuoMdyP0W3S83mWTa7oIlXY1o4c6gr/WebG+dHxQGFFnT7GvG/OUC8w0F+pKy
H1i51SCx9c4pwbauYfDrXNQSwF2SYTszPCwr9AbURlXxXRj4G0LimAhGYbDBjkcaNdw2Sn/Q1Q9R
YBCYjVUJPik2MEe2H4pxgnHKzw8EYHiZSMIMHIYkyCk/9+UELZaIKJg8iNqczlzxrdZua7ibUFWf
+vI1VwhNO0HlRdGpbUystcZvPXHtca1UOYK8QsPNIHe66/0pk/dC7lSCba7czf0+GWtPsESUfemo
OVw7drZNhtQvwx8HfSKFOyLmG4stNqpC37BA060DEJInxyw2FmYFNwo/HTU8TYXxz4REPrkQnBWt
WPd674V9CK5UexF5iYrcuCxesLE89cMvuwNXIYYkdch8FuBxrnfTJq8R7kedaG7DhgSa0JB4YHUA
WHIyHOcq8okGKiVRWv42zXRpx7MCcEcMwVG3FH+M2XALeixmhjtOzbbl7jXlnX4hMb6dMWK0tRvR
5ippUoVpvoRsR48NcoZ6VtbkMRG5c15shrnzogO1bLCo+j1yJOMPlmJilNTn6gTJsjPlKg1hNCqa
55A3KmeWPof2bu6+OhfhU7h7KZ/jDqYbtqaUdDoFE/r6XG803iKnzU8tGVHzKYyg+tX0+FpnP5O4
ZjXCpasPg/qi8y5qsWcqGw4cVPqvJIR2rL015V6J2MEjnyXlRXgd20eRPnWmzuKEZW7xg4NpVTEO
cjQ/XIYGjulrHQ438ZownSESKcZsp0vG9Ky5BBrjxb25Gu2l6WSlRNlt2tD02U2JMFthHlRXKrSz
kAEGjCJelx9zACaWElVeqNLRtDV69WYWrDqwT6q9oUtamPVa9D03bxUNUTgj1VFDjhHfbgIQi+Sa
gteq3jtcEAYmfmlsFv1Tyz9x12X1qZq+CnzUFRmvOfznfAYVUc/4qaA7RQp2sC1qXIIgA0AIrQVw
Csu3x89YBbR9YbpijRum0yhnJOm2stmCcwzrs72Aw8GCJVDLgBtaNImi2uTOS5u9WI03YEC2gPKQ
/6ZPOInwzyT4Z7CSrJ29QcEC4z45+ux34XgQOGIUk5B8WhxKbooud1le0KA5jn7Ddp7GcDkniPEQ
SgwNMj4MYxE0/Trirqf+ZFUfRdy+1H03+LUEG/PSJ/Ymb0dHWedoGA7z60ksNl/W+s35yXT3vHMI
z6T/a4RAwgG69eZGAFn1dIfN99DGUJ+t9K9MlHVXNn+9IuAPqngAxrrDxEeAPM+126JZs9ojohmL
IkANs/w2Q3D2JXxSVoaNG+BNB8cNH66OAUnYyZV5PkwBMDZwNGJyIOVo79gq5+XIBZR9nhHTuzkb
NqJF03MXSBDLL2aFLY8kwlCsZv2eAats1MSHW03qH9Zkbx2i1lirTXe1qSSZQryVgqKAmWgRxftc
vTgqRMeXTlzD4YwqtdJpi5WZdTXz58hEqjeVc1p+DBpRCLyBpLJyEb+1E2d7BbLNqo5iuCuJ4jv4
IOEOel1sHyw8jVDLaJs8Kd5VkgQYUeAYrXKaNLQWs9zl1jtAcDsgjdx4BUpnUX50yluLX0SLW99W
Zsw05Aeh94YsoVKXt4z7IrxX0atQ31Xr2ARPgwzRK58mKM4dsb2KKZiXAO/TpgP1qmUzv0MdNn/Y
mbpfRhylxnE+vuTVxFAg3beDu9FT3l0W4eTkXgWLeDLzpZ+3pnsrWX0EZRRrZLnXSXAP5o9Wj4Rf
n8wENtCWdTZnd/6QJFqxIPnww7wYiHVPA47gWYinCatj/LCdfabdnfIdkKlghbOE9Wg5uyS4WzyA
ItnP2ga7DjIEpg5He2cjJtoF/hLmqofFf7iYfGW4G0Z4uGzBesTuk8VAnTSL22fe2G+Q3USyMTD0
Gow8Y8K83S1g95LASepmp6hmtYTfsjCGJ1SSnw2kvSF/dKq4UGFGLHf1KgO3wGY9NDux0ZLp5pa9
AukZ2JhlcHk5ofOOjCBZqMD7gxwZxESX8eWSrHUfszE8q0AxtQGRTukOfZMeaklgpbqUeUnffmdS
fwCgf82B2ESluh7jeQ3MB0GhWkXMP7XU/cxxZNpUwMAfEfBtz5zODALB7mqsSeB3aCFmxs1GsL0P
qcBoXmuAVe2+ZW3WrFyleQrrF9leRuKQ2bbIio2jZz9xxIOqdOVxVMhkAfxjsrs2MF8GmbGFkvs5
sQaHFWrWJlXTbYHB3sY37w6YFRPt1OXpP4eYRCvkM4XdQWHFTUN8nWueaZS2K5iTSdTxMDs1lTwM
LbtUFIS5ZdezOXXQiGvyUuOa/86+U39NR/XU2AKJRRFUTb+zod6GYnidnfistfPWUhDUhppTtzS+
Q5soMKCvORcrUwFwzZidjAq04IDzxWYrjgxm7GmJTo7uL1Sqaz/5GjJF9zEy67XcVazDAWDNIoOU
aZ/VhEkeQUW9NHndVF+McQQH97w0ywBsdsGU+KzxYTnkbs7lF0sQsZ1gem4LX7GHQ8pagrDL3xx1
WkuNRZS7pB04XuWqKfprm4Cs5m09w/1DSctVlD/Va3F7MjB9zxUM/4bY9iocVfNvqI4zVbadn+dZ
31qIOs50UrTKH+pLCDRGKizCItzA7HpIVKys7VNGuonlBYEOPPagBJuSpjCdjBNO1p2sLuTkOVHY
NtVhjpqxB8RC3rGSewPLouoOKS5Vr5olt0NXP+CcnQQuMK3F6W8/CEhmy7ZKWlwdB4YwlOfKVV7N
nqEWBVmgR7sUHlghryRTfk3FvZbVSImYAyZhld4Yrg0bitfEwwq7hYoJuggmtsCjOL4xR4ULsCCB
oq0Rw5lqzD0avs8eIvZA/usRJaP2XaWCGMk44RVzo4OpvBfMbhrlR47FXld/LRDBmWRtA4pEU52H
6hVOPi83Zb4ZHGRsnXQGxWRrt5MEj47iPjicmeiXsVy7tr4pFvI7qOyCPxbNCYiMaVObmN36bpeP
RK6baM92qpfEDG5xd+6reaOHv5xAWMDJXEhsgDNdlUXlnXHPKCdhmvscfk4/PHdcEuq9aOw9777q
/KgUg3n33javpeC3y/Zp84gIx8fUn0lAlKcOXwLcvxkeXCwSfiok5vH+X7GwEWRECQXPl+oWw1MG
ZLzJTJiovktfblUVeuvAtgXLqw2iVvKDBGekH5pQ4ypS9mSWxgqZFLO3Wb1N0escshwopBeJ6Avz
KyvE+F8Yfs3PDHbz0ne4EWZs9c6hpYOJibXFBsHG9EZwjp8n8wMClMPANyVH9kWyN0lzb6PwpuTR
6fuhmGjUn5WS9lRTtsBOfbxUttKd8wgvb07rLoy3gK8aH2hRfDv2swPMr8bDUJSXkbGgm7229Uer
z15r8WSP7zI5tDiqKlbBMWzg00x/2MgJFghOEHu33LlO0uzYnrz0XFQtGnd3OzbeJLE2S7kSMNMY
ya5VF+QUcax4ajcV2OFuYtpHgpQFjkT0Zjb96Ltl80mglJsElzmtPq0UIAKnPKZOta0aaxsQ11cN
9YwR8oVbAnycwpx4wvcV72Vv+GkarPsatSVq1gV5rGV0RajEow/Fz3u2e/Ecg9/WcP84YtzlvOAl
J9AM6W5WdJbEmAfiajvQKycMhns1oOyq0lcCSPeY9YBwetfjPHj15MKDQfiFlBWxOStquhXrVf04
I43B21bpKJgWsVZe+3L4VSl3uVzwF7XBHkS912H+SWbCBam2g2C8H3L3WXU/RRJfIpYlhFLZVQKm
eEOJa8At4IafzJzeU4Usq3o56UIjiUFLBcQRJ68OnXticzbGYFmCZEtk/EQ6dW+Rtl7b2K8uc8A0
WCtwtVB2WXHyPlg2EodNt1BPbMRgXBWuOicDT5ilfzX42aIHdDjE51QfHzPGqtQu2LVZX3TClnmf
bc3e+FISAj/FayPmlyz7a4oQs5Z8GyU7iTXjKSQeXhvJUY3Ci5TtvhPuv3B03yJmtE2l8pss18cV
npofprc257gU6i/zk79OGzzH0vx+kiz5qw4w9eEV1VgPa2wAr0WJvdBd1FGHoq2dgX3b87ZJex8H
hueY+XEY+qeyq1+bqUF2OqUmcGMsAy7ILGFtAM4rygC1pTg46EpROd0jlDQ2sG9tW33uWQ46U7i2
6oDua9yI1WxhsCFhv1f5dbAY+7sHDmz8TpPmAyzfWFL6JmUz58l3GvMZOXhBx/0BM7ikEWFMwvWm
wZOO9pDwORxKlGwodr1jnlNtiRWeNekOxJx0amRAd8p3RCyK98r+mLG0d/oXFVDG5gU7/50w3GaJ
4kVj9ug4TCIt+YDQySFIqEQN7VUMXM7iP5nob9iFEDj+OsHI2M5oJGN6MWEd+vkVoN7/Dc80Ej7U
0qco8PH7/oV89bJX14JLjHg7ABFqa1sk24agVQlHpSw0UPI/Q/YystpssOqNTqRNBhaWRRYPmEy0
HOs8TuWlKTMvqS2yhCRuy+Ywty2wTBNQJcszxu51ID9WqMGTnCtfQ0vlTjqBHvbsBn2tiq46koaT
K39Ima8ifSTub1w/EgW8aSDYbwb/WpPUuq1nzpepEgTZOpBFEOlM9asyuM9SvOpCIz3A2z7D+RTI
BwXmDHtqvNIuNrXNHhU32XGDeHJmaWA6nOJYP6Qd0Tr5jJlhb0aPZXEHmyb5amPqs9THkHSJMwzl
PWtmmvdYBSnQjyx/6+A2LOJPeFLi3q9TFx+P/hym9U5Hml84RMFAZzSBqyAkrCsH6VA99MZBxAxi
swjQlUtHTYVmxi3bbigFaPoB/AqNsqlwNhY3ncLGRBbI/QOOz0tW+VlmscZkjomOH9IeizvLheoy
9EVISAZQ2rnPBFH51HcrA/5muMEw0/YC6gWaLbuqx/wZ5euWBh15AfvFypZDiJkn/8caA1srDgJd
T3etrTarH2qwUGYEE0AgLUpHl5/g5Uv5CJ2ClznvtWdVZAe17//SuYVvNHyn5PqopmEZRSO2hjGH
LJwaqbUa+ukHmuCzO/ZPkk+5zucM8wbBz8UhT0GvzAs3AhhOnotNYzcTX0KaveCIay/FNAWXqC4f
jsnqbs302fbNVZ/X9wwSFguPus/eAMDAbjqOiCLAqpcaL1MU/hJ8e1Wi9A8ayCsyxN84R9TeGqdn
LUHExKyd8+2a+jWptG/Zj7QFBsOhcpK9b9SS9LKcW1DmqdgCVztOILEDfuqq6bFEi6aicy+zrSuI
H8TjxYqSlmyI8msY6ZVFN/F2jkeGW8Etp3vxWr7YtTTLioBHCG8lNR+65PCdJOFVwJ7a1p3Y9iAW
17RRBOzJ4e/MSmj2O2puT8CIA6Ju9X9VSqgtzAzcK4N8sonVo1vaRDpUS1kPpebiT6/uKor1ogpd
dQhta0iTPCpCfITxtHXS4NoX2Sacy0PXqLtI5/Qt9BeHklIrjK0+2k/E+m1P0wDZWClecfPWGMj3
7ORambL+V6pAyUP9NYTxSp4+gi9NblSoyiFqipeWoneVG3AjCOwZUr6pSQq9J50ehho/8sa0vKK3
uMphE8bQG1KtPxIWhW7a4WO0t8WyZDy1w4twcBe5NnBbBqalykxQ5AqiuE3iIz0NbLaNJ3mymuHA
wGYH0rrcJvn8FpfEw8HeE32zvSFU1vgNN44z3GSG9BhU+I/FlyPrK4Ey30jcqzoiGo0YQsCpB+n4
gSPlVJUtCgxmXiRJI7JZ4ta8sh/hnHXNs9BoSAldEkJX7ZM+zgwd9c3I9uxm4UpxxKGHPCSSO8mX
W2l24BJUbVc31k6aTBvQKLjP6opvuM/vThg+DzFWk0Z3jmWbfUcxwnHLRqYeCSCa/zEL+TRr9ivL
3uuM6m0QrL2KDLS0VNxLY75PI6MygBtso7DSk/IfR+ex3Lq1BdEvQhVymJIECOZMSZygpCsROWd8
vRc8ei4/21cigXN26F7tceKQjGvpikT95X2QT3ZRpJGhdHzS0/TZJcGhb/zvma2k9MO+YvxJ2MbG
z6fCUdrW8WRGASXb3ky0azLElFA6FrL/Zu4Kj2vYaKK6qZGO4gVNV/2gFIu6oaRIKXSCVmAUKB5j
yeQUkl3gMlgX0J4V3K8k3laVuYnY1KbCsAVp5VZBvQKggjCwoUZli4CEaS8I8AAS/VGaLB/kGFPT
3MYUNHHpaJxGOab1Ctc1dAEiBAnf0FnTZhtvlLYkdDhmkUBbh5xkwXNk+cPWR4yvk+w5WQESo/tX
hmTV9S6aBHso8Pxx+xFCuEjMZAn2oauofVEjMr84IDVfE5W0yU35pGvNHfjTZujSC+nOK40q029T
p5WEc1L+hcjLOg0VON6c9cwXDrzsYo7JiZPJlcN2N4ggN1jHCLnxbGPBrfKbMX1qmEXE9i6KgkMY
wcsU5pxC49rLZ4jFR1+BSNBFu55NXx/hrqQlQIS/nEbjUiqxHegpdD2CInVkDxMKocgstsY4Iv3N
l5a1nzFWhEWv8P2sGgOzAXVgZoVrWTAoDImCKFvudxUZn773wx95HtMJ5VbBPIYIp7Z+spHsogbe
GsuHIFBsY6TA4mXMYB1GFjszi5+HYYl6nXz6JDZ7ufUhsh6umBkwhOZ5JoBcVLeN5x0yUyHoCzQK
t2irF2tRxt7g/aWt5QyJ6pSKsCaxySXOws4M3NqqzNAIn7rFHDxmcjf3Rjm3JPU+X9pbKfLvRECH
1Y4mEtyDaBArgkcQYJQ3xa7vMZuOR17s4k3tuKmkh5xmLpkVi1pH/BDYZRLvK0DvYvwdZ8+ilpbC
qH4pw37EieljfNLIZI9R/ZOJtMx6SuiSQSTaIq4WB3Qdjpp7CDE8Qy8bikTbs3ppamwJEdCQXKEP
ZGwMjrGQgXUlVXuVEVeJEvzzZNhaY4B7YlhKQkrXViEkQPAMwclU9mb6ZTJRJ/uHCWhmg17wk4s0
JWuRtk6ZcWVzcEjSMyfJqdGgIOawMQaq3KyWnVlqU/Uc4HgoRsgrzT+9e0jMelv9No+aWpMQR5Lh
fM3aE6/hKqKwnKxgV1H359hIfOK+vPZfKe3iXlvVSPe06R+JlEtflH5lMusX0cTIkO1a6bFZbsCM
6OlqlPwfKQ6uktbbWRjtw6k8pBO0vIG7vvI2mZXapo/TO3wjuYr64qJ31T/BJ0Sqt6gGIla5+FQY
TZEWsTNN4o3xa+ET3JiFsu5Q7g3GTQU3BMCAlA4DSfrgeCi2LOJ+kNE7Bm+xEcMdKr7b4CM1yc5h
viIh6pVhRARz1TLOSAHG4B0lqoo/DywOKoC9oIpbP8Dw3XGsjuOLI2zFDb7HB70XWVG308lXPi3R
FvoPiKes+uDXir4z1MazjIbvTDdIriwwXCtPadTfnI5bMMoQHMRDn0JUYmMlpxepf+voVXxaGSiZ
+KtnbYNVHyyMC8Z4E6m08vlrzXM3Gz0bCaidaHfilpb9tRR8MrcOKcNwnZerKQDcQpBDRCdLj0HI
nl4l/khNiZEaDwxaSn7TFp+oKH1kUCz61gLwwYcFNMcd5OrdC/I/KBpjNLCaChimEt7AYcFULYpJ
bpq2NZ5p5jGJcDLmuFhEyj3asJLhYy3gRuG8TkUkVXXiTtO88Rl2Gbj6UYEEwma8waEdKelBRHZm
IpLqygoLUrUi0hLdsERwLZwZSPrvSLVQhZdbk10IT3rDI5gSMN1icCLYhkf9GU/4gvlqQ5bcfRnO
LqAnUTa8lky3ce0R802cZQnOIVl30Aks9VEnV4zwfX+gNjRRLAu7wnfDZh+h9wVgMVluTJeDBpb4
93I8FIju/MhuRJfRZd1suKh7OB0nHfaK9SmXD336TDtEdWh3J/UzVf40ViPmVtfORi7ZTEs4v8Jk
2TALxffVK2eIkJMAtQvA17eE5053sJGyJARFAjhb4mY34AAkvH5IAFDUUM7Vc0jX4FScigoeQu0n
HT8Tpif1H1yaKVozB5DOcbtXOuJKbN6lGUNf/1NhtAPEZHU30hPq4wOOAMEDt0kDcAXFNtl5KnY2
as11yrYu1IN17z+HjhIkOBgAvDSI3zdT+RkiFA4ryToi9XNr44XSAQOuDCEttdqNL0+abSSfZvZo
uDBJnrJDcGRs0DRsAMPa93dKum6FLcNzAsDtPCpoBtcqbMDOHEmTulN5LdUAyZyANoYV90uoLnr4
zodLqYG5BMYGJO5Ytgs1XZQJDNJFUf8KWNrrDz1dG+KBsjCd/pnJrKOEvQQtpCOLbt9nDC6LO0H3
UXpBIRAJ2Fj6Z18gSrYz7TcM6Yn2GkgXQt+Q7sXr8AMCimnCc5rlQuUOqn6lbQicScyV2jly+UX3
KkJy9EoIi2A9SIiu8ieEBSO/GkIEQJu+ZQPFFBQC4qwUlRoQMQjvdobBcXgbkj2cC3oqozwmkHKk
W2Z+z2J2wziMFfvfzwQ1qNjbcu605imRn82cO/mA7TJh5kGEM/UHGIxF+i3OMRmjHbLhl6FvY5nw
aRLgZItY9tdJaB7Szt/owrlLnVzCyOKrZ8ao3DVLD4D3guilxDq3A5RmEg8xeBLWFVJZrTP9Nahk
GfoQ2/JtwJQi4R9qmA0JLHSiRltaik8MNfuJizR8Ig5q6k0b3Aj14NXClFf9ZP2qw0jZrdsSTxss
DIDr3UnPHxj2uS5zlMuYKHxW/MTwosTm7WkY2X8WHxlZPRon6z+aHOxTxxF1iYf6TiHuHTcrU5d7
HZ95UgwcNZZyYugcFQDQ5kwUJ6HR0ajbejh+WGVzUogYoAe2XO3E9EPmp4uDS5z/tUAPqDaEs1ZA
iUfGEqROIG+iftPUl34448/b4ukq1TWLlI5LPOgQ8P9C+gwNVwFVDLWfGfQeB9gdOr08Gx6Hfqfw
pVsU/3E9u2vxc4ZkEiClSoGuQNET+awiPFQr5R9YIcHfQtiRpuNgPoSO9IcVCqPgJKAAS6Cb8+Lg
mi0JhGuh07i9YJJBeajHi8L0S6JnqOLpOQi2Nx9r2J6L9IAPEhnmWsMzYrWr7tuffglKCYM3qxNT
6GwRbwUpi/jOffKCzmPtpkx5IajPTxZqgVU/n3vF00LbVknUhfK7lv1VMCJuQzPiU+uLA1uHOx6D
bnwpwkePkiZX/5Rpg5SjCp3MsDMCykdzZVKF1f5BajcQYmLUgETcKjwgsXmW/J2U31LMUA3YpvFf
lO0reQ8Ij2bhAGyxMP6NTNsNXujglvQOLlb+9EA/mdbTTxwBAyZj0v4d8/6TGNbeLPinoquz0G73
KXIoCi1LOSKiro1+RnlA5Yf5QKmEYnY8jMYzJPdc4iR0sg7cBEyRbaZ9J/WXUTidf4qjL01xQo+G
G8bcDQMZ/sMq/R55MtU1/1c+rUiVvHi47M1NkLFoSVexuo2CfYf7TlDdAbnCJH1CYGgsFrkgmUjA
MTdg3o0WgzUzNVEeHWFWvpKcKGMgQh81PTPohY34T8QMWO9G7UDGOuGi4/jbBz8NuQbcnZALcms9
ykuEZ0FPdY5PkwiD2Y3+Yh6uJ0tMwzm9EqUk5592MrFakJdC03/rwl3ZuqQEqhFdEWMMplUkCRoc
f1NyZqTVTftWXQXzSvlf1DSMUpfT11CiL3N5Of1umSo2Iyt4qoisdZ9FOdLAVjil/jMtPouAuTLb
mi6djtjayxpXLTNDDmjLfwXyj2jdswS4wXwb7WL2pNbDUu4ThErDnmFPQgAbM3SS9FpNnz5LKUPo
9nIYrPzoMmcPhTnXTfdT05r5qzjZjNFB910zWYPid7r2EystiumvBPK8+Bsq32mJnoNOrfY/muIL
fzLGEujpScZkF92PPfgbuV4P/qdYfwhyuDVlcYnzj8fOYuE/KI8YGWel8lt0fCD5PfhlQV5fo6Hf
mh1ez3FRd/s0/6EEWmna9xR/qixWERel/6LAWzEqAe55qkAbymDBSzgjkNY97TTossMmUYcejlS0
uQcQbqRh9rt9+d2X1nX2MA2rJsEhFjA6QeatYT8Aq9RM94yDC08mcEVOZWKUStRX7AZ7gtcMCgjZ
9kH652g5DZqoKkOfqAFnP0L5mtCtJLnbXxNdPrG2yIVTpjmChPpKeejhuDDUAxsL5dMQ/0U8hwlu
vEwBKIT6FgjzIzBtbLELU/gxkACBf5Gju566dbxpk7MVPVTvhJcIZUYC/kd66PXKbHYozS1WQh3H
JYci+30R4ZLtc/KG0Jcqzcmsa9sCulHeEl8NAx2goTu5volIHTPtBrwRve16GqxF2Q/qotHefHhB
dFLJPFJ1mzgBKqov/txw35I1ifjH8o5eevGsh6hcGm0jScdeP1fFR9rD9HX89FOdDhVkfJkgc3JD
fI5DuAtoGWjQi3wvgG6oCBAgNVjkcnblcVUYj6z4kig6fUtcmcAtBeaNbI9lYpuRoTTcwWC0FoGx
7RpSyatN1LyF7nvwL8AsEFetwHnD6m9h7didZqP2ibFK4s8i5HfJHzMmFzW0RWsfah9qSyISSeYh
pRJRm+jS3jXLYOBfPE7or0q+xWojUEnntXGMR4a5EPTypTDHVnUPUbiw/7Gy0yxy9RhrzwuHSwbr
LBS1g2Kq4JYxAq0jiRLsT0S8l7xaAwAUe7npR+q/LTbfgaas9WZnFh86IxTRJiKvxFhGA0ZBiD+P
EYwKbjMaQEYK6ww7To4rBytKhfA6OnkRCdusoKHXAJZS1wG3xsSs+dYEn/IHzBFVZ1NB2oUmQ9rE
Bnkvanbyzd+U3sBTNMm2QhrHvCcgpSWCy1/gBP4do3XfHEz9R+NSqs/9+MNCfRmMn+q4MT07sShD
uSdYoQrjMwxY5dBwLnsBcAdjJRPaGLmCriFv2mEnotCPlB0qBGt4ZxANENbXRE2wRvME8RCSqsGk
GhHZil4HLO1oQRxxS+b+IVt1Cd09eky/OgoImkcRW9i4bJUnarIwcOd8ioH5dE6Adz7veKqC3gCL
a++OkuPpD1/6Sulf0VC06G/6+J1WPxP2T8kARQNKhCUvc+RWAGTcMWk6qMVZAqEc6FQLPBYTc5NV
I/8OQCK1FGRN9OqZq5TyuuR0gqOsAeWN3Ki8my2WsGInFdyaPRWMujE4n/oPHAQjsVjTB2MB2Kpb
nj1WnplyCZjWla5evnRofBZzXpBCX5KEeWX+K+AnsdtE21DkxcgYFhXrqvyOIxKejqPqTD129u4L
f8IsLcPHasMO9kmDqps9kRdMtodlCfjLo4pvMtilvzk6/Tbat0w/KweRxmLkMaiBBsbxMffeEXWf
FCeOoTpGcVbQRYHO5tjQ+Zc1u/c526FoYwNkh/7RRGBHH+Suji1yWuVpZl8yTS1yvaC8G9JbLs61
BQm+WMxR1XmJs2VZIyOXPzzmHdgQ2PCR7pJedPJcLP6KhW7Gf6Y49iCIZ0AX+uQJnyZn6Bdx02qY
r1hdhiJsSQwNBYdlEo7LBOQ4aQiV4WbmkwR55oU6H31YPZThXwpe0vhBT4AB62J+wTPTfadMjtX0
55dUAgTOm8sweyUIWovm6Qdc3/wUNP3W1FM/+iuBK3wlBbe6Y76B4cXprgVPQLUqEYC0GmbIra8h
Ywih0630+q3W5HxtJPmzxk+sWSgI62NmrIYjtsTlrN6U4PBDz/S56gGHtdpu4Gj0aBEYWfjpLgSv
MPW/0kR+9EoY9xHZRnQ4cC/h5vfhXxTwyL7z7F+BhIV8rk2s/pnTK/inoY6QhU2ivLBxOVoaEWK0
7vnaqvmx/kDuaQpXocDba3CjsERublH36hATqRbqLuzSh3E8kZZFmLKGJ8nwyHdzRKTOsJU5ViTx
zeokEQ6esC0FghBvtCEdW+pqOrYRjrOESHSYvlrgtmWxtiKyY6GQ6Pg66A4k6U8nBox/BoMau2tU
uycdaxqmZnNc6z5+sKfCEDozVFvnuOeP4hwFtWZNrwRbVlX8qsGuk/Z9661EqpIwWYX4ktOgO5BK
LvILxfEuBqc3HSDstf3OKs6iv/NYZnhP7Ypyruk/dYF52yOBSqeNThbQdLGl/VZRRJlI43QCqJr4
Vv4SPgfDIuh+c3yEzHtgAB58BK6gUuUn/UgLNEF3TY+56BLeYdrNbJTFIL4k/S8qaIRZ0Sy17mkU
v5V2V6IN9MCl3m4LXksZLOBNm45g4q2ICe9BYiXgqZQh81escPfejO47Cr8J2giwBSudo+UOkjMw
RLzyLJGN4dkn8Ak2YsCxbkvmsjCcPj1ow5Jdcs2gT9twiU86fhNoIwgBYw5Tno4x39Cv4v8brVVb
XzVzXJTDa+J+4tMTOajjA6DoGnVszDJWv9HiEbUSM1iXO8ZqW1JZHRiPKOcWVkBAywVhKhNdPd1N
4dETPoL8S+gcJmlqfAtSTFLZq0tYP9xEEZ3jmmgCgJEGytVKdTz1bKrHTrKhMoXJpR6vrMS6ED95
8xcjruswX46zr4kDMupCIlVcKnFNPsb1fmz+pCJ2K2530F6riWDR/Hs+AOMUM33IQK985rM1nRGm
Us5DTxrb9GUEP4UUb/Xix2TEirWN9ROlRG6cM5oXTGAEKrJR54JCilE5grkvW+Z9btofopaccKIc
yG0jlhGVcfsNfQFV2SZK//4v2h6SeQ/wDKqMr1cppsyaM9fiaNJRT4Pgarm4u5xePXqqCkam40yc
7/l6ggBH7SKYwzH+kQaOquhA4q+SulZ+roVTxzFNpErHQTPuZcKDSRAwNY77rayTG7cNtS2JmP0v
5J62+JtkoDKw8oBuoGmEEY4SAQVw/BzZSgS/0/hrIApoKSbTci8rCFIHkpnYd7YsUnlleSrXdX42
6DAj7ddnVi1G2AWfY3yO61ufubWEHNL1lEtmoYLANJ4rCyGCpMQtGKNzBeOA/idfdQNKUwIVG4QN
WM0qjJZ/rY+/9ab5HT89KIK5xWOqIUC5EmuRYAb/AG8lZPyOC8yauoP0ZLsU8/K12xk/i4KFzgd3
qo5il6VCljrq37yvUMzQmYGa3YQWCBTKPdYxSC7VeMcioQdTzuncfmr1AZp9MG1IsivMZ9JugVyj
XgJSVdIppwMUdWUhnnF+8VyYZ/aUbbMHQTUSkaW0x054G8oxfAoejhpsThWyGFahESCFhJV5UXPX
HOFzEZRg4z6jsTJrrrvFjE80FaCHi/xeMyxvonAZS+xy5g6PjFMUBgQewUVJtmblskjFnYlAZf4H
avlZpLdcnF19uBvsRvjSB7KD1oFJnwEwfuShmVYEgmWIC7gnobsJPsLtv1Kz/WHn1wFK3IF7xpZ0
cj4wf9+82MSBBFP7W1VuxbAe2RNgClQZXGNXQjmFSlAkqCLnvUCVtBgPkXknsoQaYkXqqlo+UO8Q
7FEnrxxLFDyhGlB/7EwJHQiQ8rVioepW6BCOLS3r0Y+dpruACKGaOZAjW/ACZVf2dMKgAdumDWEn
LTlhsCl4fYJxHxivSPkO1I96+jcIV6v/kQuXOW6LGputptUCH1cN9qycEdVLkm9B4zFgWrIGYOCH
8Napy52uabgwINWdVLZkWrjNcPJi9NEIDDbxLRvyzWL/HRYbBhikrkKI4W/8o7wS52AANMtY+ddx
uBUn5daijpSkGeNeLTDYLGRpl8KzSX5zDLmiQ6ktoR3fGjcD4U+vjm7wT+wOZXPM2QB65Z+C9bdj
QEoTLrI9VhAJr3312XsLytZU/eXjWre8Trr5D+ZENGEB7guU4xcuEaz7k7Tr20fU4ornC0DXB2mk
+aq/4+ocpschPmXTj4q4QWHTVWBX2QYMV4ydVl5GC7Mot3HETgilS7er0agw+lCwGJ4L9WqalGaV
K2vborY9GCIN29zO9YtzF/x00ILLCbhl29nQs9Ym+PWs/9ViF9dGZxLOLe4j9FjwwEjyYoIBDzsL
7w0Bvkn6VoddKe6DhE/L+irHTROa6Onx9J/E4rPOCxsABwp60eTG2IS8c3nvEugOWeUcR+sB0Ugi
gbcg/JMfwUqOAlhBOh91YxKgTDuWXEcJ84x2Un8jKUe9eRG7bTeRnpjuUqK8vII3bh+zoRA36UQO
DtfRIF966Uw/V8TnEBcXY/SlTgclHxW0CLFtxArRUf1SsO6YubFpQcXLqcK5kydb4EgsMHYQUUjF
FAAJSZtnzimDLDMt33JvI0yT6cBHDvm2rm2R/21w/0RE+6jBEgV1Q+RWyu9Gh0D+eYEmOP6gaBLZ
23r/3/I271+rsOmTuC64xep5+l+wJqu1S6qtGtHcBcN3Cu+hgzycU0u2qPxqlN2PbriD7HAs0l1U
cRlrNrBUsIe/YvejaffUuOioVpG9US8xG6s+AFcq5ZkVSTez0Zbso1tSScnamPRwReb7Oo0ZVKC1
qD0YlMEBP5MbExWsh+m3V+215JaAnmLMXHH+US1+oV3BSh5CosFCZhJVRz1Uu0y7OyjTXBf+W8d5
aQW4oX3GZweSaohVMaafmmFF4u2k7q3+GuNJ0h1dtusU/wKfyh/s2xGQZRKvIxTH44XiT2HYot71
al/HPO1rvWONf9IrV1J6HNN2k8kbQCS0nI4fYehDwp1XsWvBiKyn6o4mCWTBGCorbsSBJMCo5vqr
Qty0nOXjMsq+m2g3FyJBSr3eS4tM3vbRK8rWEW0gpw/pN6P6JExTm5VuW368mrJNUzciKrgNGZw1
FADF3A+fBARpytLS9uyHvO7HTM4AbDQD7FN0i82TVDxZ3iGUVfVTLwLvQi9Gj8FXsLPSc9Vd5Zys
O4f1UZEottmdGXAr5o6P2AuvpnatEL0GGF+nZmuIZ0E8dtz6CH/Y3ZhM6+T4Xy9hpkAphnLcLw69
D1E7ArranvT6GDNkl+pT2B5GAF8dgwYCqMT5TCK4lSHafMcumnDDmFk3qWYQfMCuk0gh075krWDo
BsSDvUcVf0ggUGP9H4tK9GKEE24IPHSwU7A4JLaKTNxdbsLZeDbtAb89HCuWMJ8FIG3IUwtV46u9
CMrZMvClMYLK1bPeXbTk4lMlyPJN/Sy1x9R/E3Ikk0xJD5Nfg+Q+L2Y9bJnqr+qvvcYO8p9Q8txM
A4BcfJTDM8iuPWl5xBzqNJCbpryNHk+4XVgE0/XYkRdTgLGBoF+aYZbUAuphFFD92WOgndlTyyIT
bUGy8Zi+mpdY2gnjobc40B61qjozmLICCplQ9P9GJmMXyUmyv0RUDo3G3IvxP2r4faTMuTW9LU3A
+nFYeiqts5mjgcydmvKwVKFAvuexijy67IWxPCV8Dpwdydnor5G0GsVzqJ4KaQ8qjGIuIsOX5Uqq
IGckGqJZRsoXqmhPWZUdgJ+/1HRShr6UNC3KcJWRTsGjLxUf5HNCZN3UwT6jtg7AFlR1uFC9u67Z
5rSs0UDW4afFqTOOFy37xZ+u9c6E1I3tKIp6uTix9i/zAGH5M82JG1p71EiczzXXxuzcOWbSD3wG
fJd+C4no0P1O0riw9GmrFiSTz77fJ3/HraEg1JAfdHQTGWoJ/N74300m2eEX+hSef0CdpvcIrJ3I
F8RtEcDgiN7FfETxllfRX5q/+FDZC2f+q2EMB1nFnLUEBYDCdC//jTkbWW4itKMKuk6RZfNDpxv1
ZLZdrBhwLTF52Bq8YSrTtAsEUWPkuMILJXzzZMbDmpQSA59x6Vr6VWBgWcm7slyLvHQ1ntVcdvHw
xZgfIwIz4nkUup+8PwoRUNIMiZZK7pYxmsYVSuxR4PZj8OwDSGi70lV62qeHUfxTap1EgV+R+cbA
KKL/5m2DaKGob3YOZbozM6QOiDR4U3cMrqwIrOsXuhH6NTi5GXO/nKiIrcU6BF9aLKPUZrhKdgzR
3eLV4BcBGCxZp7ZlON2RwcVN2NnsHuRnUDc7y3pJyWMmmyUSqF8zWo7HIDgV9NtCajErK0Ett3Yl
nsKqXQ3FX4tgQFopxiaCgTyhZEBVSMTxUpiekf6MhjNEF6tyMjAy9bOJKB/zS9AwhI23oQqAtXiJ
rCcyMjn0ptk32A0jbV8Z26IIWSvdqpgkXYWGRbwZ7I6jpxLc8VGbIkv2Yy3EK0M8FRP6qSvSAKvC
8Xr2NKed+wz5DFWUincvhveBo8nU6T8GWy3GNTtBE75YTleE7JaW9yM0njLTuBFwIkkDY28b0Yfo
Hy0sN2X5V5EKwyfAnMDbwRbg39JNDh4Yli31J0O4fAkB3w2ja4BHLu0+DfYzHnIX/WmiU0RCjJWS
Czam2Ilfgn+Ry6NaPs3hEo9OYW76Y5QeaGDAg/ShM3E/5e8MLVUeb/AyMuXs05U8XdKGsry1Rdw7
oJTjLeutpHblB7ozRXcnfd3kV3WwU4lm3x4UVgU1g2dklnn3naJI8bMbIak42i+ZfmJNxaiyY8Wx
zQZguCt/uEBTkIeN2t779iUDKQ++5fjoJa7C5NovH71mMS2ellwUtqbWG109D/pdBAIhWt95jCnh
GqcUE4OtjYyv8bssVZJDKdeq90hxW5iPpDjGpD4MG2X4TT13NqZoo76SQncc/ix8dyliUP4EvDba
MRvAnXE2k6sj45OO/R+UF+QvDDoCozXlr2Ah+u6vSoLcncRJnD9KvcmCH1SwoXGN5/ZmDazAU48D
hTUfcBS9q+4HfVWcbeY5p58eBuAiTI0CwykG+m/8pXhFu+SUmXexv3h8tikifhUpvo2Ole0OG55u
Qxwt/heP3Frt0LCai5gpV5DvMcG/GlrTANtDR26tAAokSM4hKn/Iqmr+aUIxTm0Qf2a/Rm3fRlfD
32H7C4sfwfinscRGMMiqX+W4rsN1QAZ9uFQjV1Zv40Th2KAfuKshdl+n/SqIbpDPAxriBmWJON9s
LalITu9fShjamOSUXyXGX4WSlQE4+hEaxDa51cGhazlCrJXo3ZhhqEZJgOo1RZ1TYP1y0tDF6TjU
567xVlZ2HHUF2/4bLdS67gtUXPWyVS0XBvuqY9Q/xVdzlqjXL3X2Sr2Uch7bkh4XM772VO7w36p9
FiZgaJOfn1aWZc1ipABXKGBiqqiUn6YRxRuhtcM+qwgZZFj25cdfPSVHGZ4Fgy0qYY85wEAGjwG9
cyF9VVfZZyn8rG9JhB6Z7AheUnpOLj+1dQRx3w4vQchdrgCKeZFDpVnTNEMYqbw/mSmSsWyUoz7x
fLuVDo/CGX/CyZUDSvzpBU9FYG/fDz+q/ghAKxFbQH7XwjROgrA3h+ecljKuw84WNGeEyY1TRL1N
+Y4Z6ai6Nb+I8i/s/3XgSuYM8KTf9epXGm2k8dODPVKrB18i5vtMIyTgkeqxBKEcM585QsryNJuw
03f9VWbDskIBxgJLbm8K6pCCR5CmKwntST+o+nFUtrHxmRLsnLvouZErKA9mtF4GxXuFc4MiFnDT
wkBTPvFemnPY6jNjS2pw20+mPfG86hn0K3ZW8E8EA2MBU4GPuLqrBkO47ykB/+C9lXQvajsVYQJ2
6A4VYfDAE6YMT1nZZQm1KI8A4Q0001UFs/ug8WLEumPOX+evku/reR5X73BRJsFVwQYmU7gMVDgx
i8XRvw7lrYg1CthvMz1JOTG285h1HbdbJCaYf1P4yK2/HZSX1MMzTFf6j4ioGcZKM54izIt58hlk
P5F10fKt+uk3SwteJRNk+GwqTlrGAVKKlByRocznSWFZDcECZIKvX8Vmpmah00q4oOmMPXnXd8G2
AyUXcdaSTCMhSJyV9bNfsfHbVSu6o+IIEM3yZ47eclQvGp6ACMW/nNlpthNwZ0FtUJfyjyy7Em1c
4p1i5L+ZcKJvTFFpCzOo7F/Zrth5jxl1ASI+Vg0nCwRZT94p6akEgn/CXzJeTXBJJpEoMICb6LhA
LJE/1fapY47d0p92k7iXut9SuBJHHMp7PlYU2O24xvGxqL6Fef/RoZ1l8Mdos+VBMLGsaeHKLP+l
nq33VDj+nzDYvfrL8DjxHA2AgyLRc9HhBNK/orQWOpKblgGE+hnLyzJgrvBIuCKQnjsYCKSDmgEE
e4wKGpriaQgfHYiFxL+a9RmbGINIrbvDJ679Z2wYDDhpIFp3QNkg9VAacMH51srnv4xMcD4DbQEn
d6d8G/Uta/nRk0MXH0CD9TjHE2+rlG8cnbr4Y44rlShdHF5y60gCKdyTxzf5O7QnUI1d9+zA0g7W
faAsE+RXKBdrPbmMGO0aVLkBPwpBEcuY0ZY0E/hmuSJ7TCvCzbMS/XUeZbYoPxrPndlQhq1OnyOz
zBrdYkv1mu+zwbE07B3pSYYpY7hqtSX1jBN8Z8S7QD2yN8LD91OSIzYprImJeZmkMx2grh7y9tCT
mp1u42Il6LaP91fc4TVU81fNIDM2H4F2M9s3UIfCOA/5DXkih0GZ7rmSq4jX2B4ryudzW/LvsGmF
7kPgLezXVV26WbAvec/rNF0F8lVFWw5jcL6IisAdm1vW3NCrA+ncl+Wm+eZa5RwSlFfeXPyArmaR
SBCYV2hDUuPaDReG+OYEuP6aygeuqP5Ll1HtfYCgWpY3VsysNFhhhtxhOXkZnDaEJmA3b1xETyqB
LPK1y2/SK42vTdstm4+MTafIp0oSyJdkcre2xB6KsS2R2cVxjMo+DG8oiHJ+X0Y57MfR95o3jd5s
znuoEWrHuFll1OUJ1KPMUnZY73iwv/S9aK2z8tQimw/9m9duPGmVGbukac4gy1YhE6PQh4cIU5gQ
sBYdt8xieI1Vu1QZSE3OrMsfn5XhI7W+4mUWE8oeJ65sLqSitcNHZ3Y3uKkrRjPZxHYtOoLAhTvn
dX9wH+qKZJQQ3SABW8pBmC5aC1wsvYrtZYC76e205CcGeJIMf7l2jgvuaEZJlWMioAHIS6JpxUK0
O8fBlzd+NkjYOZA+w+CvUhGZmjvAdgVxxdawKgtrLVD6CV+UCOZ8VWLxhZiaUriILHYoBfHT50hs
MMOy8U67u99vkmcQoolVVQBlF9RHNMcCkln0YcN/HJ3HbuNIFEW/iABz2FoSqSxLsuWwIdqpmGMx
fv0cDjCLAaan2y2RVS/cey7MV9Q2jfU2we3oUfZ63u9Y7Ge2GG74M6jvuj5tBHR4u/ugUZ4qEJsu
8hLoUBFaDJMhVBZzriZ7xdr0rzZMUnzc0R6HEEPbKltzuVcQ7FD8akzzXTJ3N8P8xbje6n80FBUj
4dtMWo+pti/sY015OFqvQ3qYlO3IF6RPkME0NiClteOYma30mhaMwbUV7x6oeIO/XSTfBuL+pKSg
daBA3U3jVLGuaq7KfAJntKKpxljCKVhEvg26BZ4SWd+huun5DBaxtLlJQBW31YlHrmBvyNindH5z
yiymCJCNWpsrZPhqncuYnU2Surqk4ugmPQfAsf5vcmCgMH6XKObyk149OVReE2pYpAl1wANuJmdL
3Ql6f4IpacqhJ9RPzHxa+1N7jZNvdN2KukmslSrejeajTn5NYMgqobTzsgDU5aOq9x481+pF50bG
3C8P5vjMlwxRwfTOC+lkYF9P3DgNf80ILmc63PxUBqzOg45gBJC5t7Vb9JyIBbc9KCyYh+ohtAja
Q42GFwU1FKc984VFcoHun/Ol4j3IRqQH/QOLyrpJ76k9+3ZPUsgoX3X7CyObP1u4kcDCipVi3kx0
0GYpnyYFIP+IlI1fW+gm23/+OOblcR4iqi7fHcQMZCc91261KmFY94Sjk3rTWWpg6ve8eU+UZmfJ
B97sJv4IC4s7C7Wpc+2djy7GwclMyujvE/PYjDK6C7VgRi6gJeeu/SPZcNMiqtMpDFAJjmLaGomJ
Fjt6rkkvb/j4PQaHoEmjdqUAqagQJpqUZ6n1mea7rnxumpPAehBDJjaS4jXD+u9hvqs1XwmfM/SP
Rr6JKcA9GDsTUd2ZbjNXWuTNjFrMxwhenZjL1QBQjrz7dST1JxOuStcTg+jX7N1U0mLRkfaQkLCE
+XP4N5GtFv3zoMGxKmRj2x4loVpZe8+JlxCciq7lj8JPmNkCA34aWDfieICXRIQO+hWXPfSc2Oyx
WAxh/BuIwwXqSf+wJVJq188kVIUblyCFmglGIjnD6HHwNq3MAR0FYxaDLCyvToPJ/Iltm7JDR/+C
bnHym4lViT3jfGHissZZWbDlM6cY1SIOf6xTjFBHGAo2HliP6keHRAp4nUfohI1skyDvKsY3QmO2
c3IbY/aqXBwp+h8MBoirsY7p1krXsOWTh2Y63Qts0Asys71peAgwM/St7ZcWwjto2vSJdUWS7HIC
UCbPbxdT/quYfjv3isEKd+U1bDgH2dzCJjOLq6d8KOG/3D3CWVyN02sfXjPtw6w/GqB5dAfzuSjO
UfKp69eK9ErBC9dw600jK0iWK5QjEAom+FgR5w8zw1rPuXLf8EyvEu1Fze6m/JyTd807tazRJveh
otZh5Zmw6rbqcCVAfD7pzKl1zseIe4vASPaHjFzm2T3nYx1ETL3i9rT47ysVFVfzmybufVpUshGx
jHn87VXUjPAJC7pqaAlPjXZRCZ9xr0PWPQ3DcoOB9QDPmcpL5FYHMke96D1BLK8b6A4V4pkifgdq
gz5Pthkzwx6fGHlwq5xBo466z8Z+UVkGYJHlCx0eKp5+r+ee0cvNqCgb9gogullF25IJJn1LbW4J
dODC0JCLf/cNK7JWCk5s41gONYvb+k8CmXN4KsCUcVEDVDdi8FX1pu6aLQTvTYxQcewpauIQaebW
ak5DYhLalt615jsh1jEjjahp3mopiAG6ERViye0w7sOiusRmilfHfVJZTtUGzWs/bUiiZpzzWS4/
+vJhtN1m8mzugoJduO2hWF3aKqAtMQMMfV/pFl+EBAgr+7/cSM6tpf0qqJmi4X+Byqpjdqm4L4Z9
IbsAFA0XDLwQy5AIT0d81N06Q43A1NT2sNH5XHuRxH3H4iMBGqXHPzgjgGpSM0Xo03emddDZHCBJ
Dc1r6Ly7/dFMOG6HwGyzQ/2uU9vMLJJLTK/SsVYi/XT6/81aZHkrYHtOZHbXSAj71gBiTFJLmvgx
ldugRE8hTc8MGMBrMSUO9zzlgtjmTNNsl33hTASSSfHHWvPYaktveDXt53jw2BkDxoOiNwQeGpo+
X+Xmd1n+zGqK83+GP+g3bJbb6gs141lJ3iPU58qHS0lHfda4fofGF/1nLBAWsRTdaQ2P2aGS4ICM
vSrJTdJPqvinsq+uUKmoK4Z0z5VhXSYrfxSs6mhEzGLfgb7PkOPNGkGi6dGKzCUTYaWiCXSx7Tjl
t1NNfjf+gZhJMUc0CNQYx7DXXyDzxlkxg17du7ZxSAsHw9VA5W7wZS9kMKAB1GRuA61yvGn2NxFt
M/IeePb4X1r5ZaC7IdmWVf0eaIvB6HAc7om+IFifpMHwzSLUdytY3EV4f9a8BAT8RN/O9EyBrCtv
iYuRiBGIiyom61+rGtKD+lqmCaAxai04uUu6ExOAMD/mw4unpxjzKM0Roujrkqep5UvQ4vfa5Toh
7nwoEMq6kEL9JPtC/Cy6W19dzRpwH3/nbOUiB8Ai9yQdrPBotU025swj14YGZn89eO/ICZLCWBts
RAMRvroKwEB9rXJ+K27vw9l+ShhuwVCJWFZwZKXuuoBCFe1SbRdZNsjjxxgiPoPQydaKdcyPybNe
40conda3sEiS0MmfNAHwZ/I3pnfPpvsc+LTuqF8b/q0Ot6b6rE6HvNmPfzm4PndSVjVykaWXZcum
tc/kV6L+IPrqWBZo0J/nGUkHe7UQSc2ZpinptxqGoZ7B3xgzNZDndPgxrRoQMcaBg6MTIq3x036X
FXvphVmWUbEOfsNQy8xHEHFr8JGYoRzLeRKYpzJ13jhuH6Qa9RQ5wjmMQdSU7WYCrR9iD1goIr21
Rf6WIw0Uarlz9NcY6f6Ylevld8kZppQSH1NylxACRVDL09TtFZd50i5/LZS3TnwtHgP+qRF0GZsm
3OfwslqwMPOLEvtIOQW7H4NH4IpPx61uTox2EqZ5Q6SjtqwAQWoZQK50rBwTciRy+K6YO08hapWS
/cfEODql4y1EfZ7TZaELy7SdVB81lB9huc/wHhBn92+iCZB9t5NehkudWZPGMDbKdrxTZHNaTCrr
Z1F2AaLLjEdDEK93YIo7mcGSTwA8jlSqAYDOBdNSZPgF2R2qT7iXl+6ycWNnzxkJiuJIA0HIwyJE
xiguCPfsmbfjbiSE1UWTyQxzXFsM7iVQzZeuCuC9WGkArQnbyMQCptpOuq8b6DYeCi73u15fSn1V
4e0pSJQJkxRmz50rtJtRRXzx5/Rt8qGyfRWqP7JoYQeM7wVlhkcEdGt8lbhIK3mxu11T3CWagPG3
pdZuai6j9o0wtye6RaIHMmtJz/jumbCPzcxtQWqHLE8Zi/yWA1t1/keLTsbHrF7alj2FHujCO9JN
M6EzOSvmKDDNeF03c4BeHXeDMSooZB46LVCavE1J75fNVWRskcSuImMrZTsLqTdXw2C0qBwuQsey
P3CVjEx18LrKm8ra2SSzmA9Q5wMzye1kM54zLn6t+r8ZvG0LHxzHOxE5537cSOteI/KX7sNVG8rv
51QcZXxyqAN1xaPAPkbGxZPPlsN6RT14xWN0svVEJ21XH4YGYVUlcRtzK07IugStmAl/ga6M2Sk3
ro3xF7GWULRHtaDsh72H5dHK/5ldzgyuQMB9IrOZ/OvEoBPjV7SkYFX/8orQNpgMlEtnV71mJLRh
347fynRLkhFTGIS82ymp9kzptPC5RA+RYadSnB+PQ2KimWzae9P5BlhhHCCAzFHcQBUD3/iSOH7X
inURpfeSHDfteYxP0fyBaCD2lom6tBqyycy1cEgt9d676Sqsc00VDkPen4stLBbMTIaFQw+p6qLQ
C/Gt5wTLv83MODpePGbqeKkF2arpRrGlj3qzh0QQMwUPC4pjvFuozDQdyQcca/1PA02TDC7uzUCr
dnHEdl6IvRo/R8N3iupfr3RKiiRwLTYIypvkINewtNpi8XIiBVj402w+uuSiZhS+Pk6zXR+f5/Dm
NneHOAi7QPUDFrS8MDCDmozCk3ZWsuL+EuYyR4KZjsTjN9bXGTFJ4Zs9nPoC6RCCIMsDKIZSPTFv
yrvn2WtPfCTEeNa8K6ayQqdFPJttYttc1Sz8CrYU0TZ39g7U3VLTD0JhgW3RWPBuJ1dXe0lBNkDR
8aUyE/Qs/awF2tVozJABTCLAcxjMakYT1EnDiu3HpRHCpf/kIFrgu04lHlQ+8AZXCWYG7iQ0txtA
OzYaVfvDBN8Tj7vQ3tfh2zgezFr5ZX9+L9qCVbSNz55LhNgHlVxUwVFAuNrWdkPOF+hfJTJ4hb+0
jl9b3UXpjxZ/dKzQRmfadcO+aAaa0N4nbDPodfYS1PIxvouBwWBF4kSZQ+Tu8vYzUWLMT946i58r
z4U2aDlI05lQaXa/dXVvtzy91WfLbIDYcrTKFdOx+VV1abzVnsjq/G1mN6yn/zqENRUWnhwVjFlQ
byDFyEIUb5X36/anZOzYEmJi0yJWON4Gcee/mDFcqEVHaaArEwz4Qsi/TX+a5YSyBCA/E/EOY4Ww
yC8DTBN63FTG2B4G+/9ulSxAejER2muHfrAjU0spGsT1+GjasQ1q9Ce2jk+dm7dnz0vZlZrtewEz
CX/AuHOJRdM1EywBjo6RH2O2nzKzCar5YTPnpVwWLzOyGI90IE2Hc02JiLwxYY5v6LjgeNIyo90j
gFk7rb2NZ3hIkO1q6aCXXmYjr/EMpjtyNsIiThT/t96vG/VujdGGgEJa+cfI468zHeyJiSMMTdq/
EBiAdcSnIiUQPWFbkxfDHyY4xmlteI/CfF2Ntj+VGfYTZ/KFbXxaOFozNlHuXSmZyWbBgNU05/BI
UdyHAjYmTh85Mn8Eb2wg+I9dXm1nRztGdc7aFeNKyMeMGW7lSI6itnlX0KQ1WMO7cO90X9xbAvFL
iYEhK0hvc9RHzP4LKBquCmczkwKP1jwkx1Yxq2sxGwRL1284a/NJftc2ZP+xhGZQYk8iYxBRZBqH
a0X+m1RAG6ZxFLydhbuoh8Uu46AprZzOENMDj2xdD34kmc+zq0i4znsemrLBIy52khn6IP/l3TPB
QRdSxVdEYj85mL49ZFZWM50L+7FAFlTvmKEjGOYQ0263cjOEbjKF9eQRLmEi9RBedLbZbjj1N7/w
2pXGTp0/+xJDJ/OpJvclyXReOb1iNGCtUywk402M0CjUGFniRE4b7+DmBxV8mV17QZfFl7pn1pYr
n24z6U89wFrnX8R6VODFzBlgJcbKAFmrJIjqi9JPMaV7/dYujj2KijHfGUm3dnmV1Xkr0G1P5UlB
OuIxvNPBOBfDd0XnPqGx0Xqc3sDBucz5u5ubTr/A3vPnBoMvKQwOtOcmA31d3iWc93D5eEf+iBRl
ujUh4Jg65OPnCkE6MeZPiafuEzUnRSZZFXq+z2amK2hF0U+V3Ssfw46sOxhXXCaoCwxNBEp+JPSG
8Roc86qescQsRM5uHWfasW6iSzPh/sEm00HptG251Qamv1ZByds8ExC51Rc7r57dcmfcVhhETESN
JYtbXd5srkdPo9nt6e7rqCJuTCGl/i+fsump6fpLHJGGCUPOUz1auABm0dpr8zWdRaAYVEl0oiH7
ImqrvmM9FlFJWq8h1sKw5RSN3X6t1caR/v8ljZjWu5AdTh1kaoqotYf4oeiqlUGbqmApyMm+mTrI
tTDdbAMkrHTXigGzHcMV0KUOvrVhKDuFzrfjAHkYQ9Dp3tdAkxryLCem9jezG+PuYNtqrlzdWrMz
x3yzUrFwlwbtgZG+J1b1iGgyNRa7MteZWfS+xIqD8vKp738d+H1zTeEc1dAimOsL+6INyXpE9p0h
1IHg7C/ObOZ4viEGdp/UD1og831X2hsreXEY6yskMGbTjxVD5jW+pxrdxz/LBUfTQbw2kpOHqllx
stfRHj8m5YSwb9TRProZyW4QJPugUKsHiSLI2ocBJ6MpvsspPfTCW/Sx66KqXmznRZYWZJwWMHYp
IGHA+JFXr3l13JNjlMi3Pr2GOKwRz6GA0y3dayWHq4XYO+TKbrmHDbR23aNFY0UYSgrrOn8dHOcQ
C2+bGy2yAE61fLpEivcz1THkPKTJI5KYJsK5eO88zJoldS9wJ4KBdQu5pL5Yqe5lrzDbtvaxdLZD
ErJJR9lQg44j5QHzLsp8iVMvpu0xf2C1rsqE1nURNXA9wqE2rYQO91033lOmU3r61TmM2hPrl2xZ
uicNsA3LToGpL2636USWnoyIY03oHy4az33XAV/A3VGKfzNi3lB0ExuaBn85aKSouukFlhvFWqMY
wc9fFN/MysearMj8p/Hcby9eJFwEtmjD2mSZyKqAfa23KRmuTVjYhhZFNQ40u1MIGbl0TsN3vVVQ
+xq8PAZjinIobtmS9RlSrpGz1w+PiqOy7jmDL6wxVdZvkXEHKV97x8qicmlePdxBCd1LdDA6hDGE
AZQm8+ePBHu4IULiR+iD2X7HnWAddvKcZau96IsGVM+/U/3VmCBVxXOeIgYesAJzXi+xGOUEproD
D0IQkMakbnR8OPe0+wmdLxCNOnY3g27cFfgYMwIqGN3rnm1tjl/N5l4Oc5CeYbyd2WZHy/KXB6Pl
O2tA+qmx+hpiCuh0Far6gLDX3CbEjim1c5zjZA+vkFCx5eUm2xvs6yVvCf4IOSoTNPUmjj3hgTjj
KvFE72uLxBZRDnt247c1uicco7XXbObS/ejTMWec5QRUfgTBpSxZIXcSgWbDmUaj6lnXMWJYwOB3
dlAF8TDqGGXH6NayXed/5Ln8InlqF0s44DzXTGQxzO9dCESNBHCuvpv0ha2+HlB7WzXZ2QXsnHtD
DkmL1bDCiFTLHu6l81QVX7OFq5Xxbmt4uN1IRata38a74OTQ9d19ggNRYz005rXf4IlW82Y3WQkt
a7xRWGxX+iGbrqGQh5Y45bxRTwb2DLPMVrl1CrN8GxORDpnv0+jlPncNIBgd0aj7dMmhs26VqrMK
RJfKgEbv8z+FrWKqKtw80NDzJVn40PKe1RYiL+RIOo6YgbFjnJrbQRS7pkc/b0xBjmSSzJhNSr1n
I2nU3TioWshaTf059c5bZk+ItL5LJpAa4Fon1FeJ/MhL45RYrJ85rDJP3ogrXxtsvbtGZ+05nwG6
PcUMKGoVFsJQnhdVfApgr2TgAK7uBvGDEJwX16JJlmwTpbbmMiU02DjobueDFWjK51HvlsyRnyU7
eaSebdTbmHTPGjVPMTsUdTJoPHtHGveTmdWvMhroK97w7oFezTYOVUtZ1xvN7HcTxYknQ8hpj0Vq
plAVusQt6lR3Pba1tBK7wZ4OpuoGVV8E9dL1wKyjnCchhvwAl7eDHTnpxAmI9SJV3+m2UKWofoKw
UB3il1g8RK5dLA8ZMDM9OZGwdM3QAtTUh/l0C1VicvBQ4XPdeQq4M86uiQMtwfVXhPpDx2bLfiLu
yP5kX6YTBUu4n1+kpR/+zwu1NhS9vOh9YFYoLELic+fykjDYMpuNyytWKf+6/Nm0E6DRbKnINx1i
wCA4Ayf1XLeMA5v8b0xnv6JZklp48KI4cLPiMjTFvgbO4PJxCw6ICsxR0byjOKUbkDc+/ASNlIlo
ru/mm1kee5MSxI3ZXVNUKVDI3JZasfDOUoSn0EkvTueus5G+jUTEGrMr254kbYKxNvyExMJMT3wT
0aqXqr6uOXsRg1GjDVYZCGjcJJjgHVU/AZst2xeTQsJ7TWLso6GNhIgch4qmp+HH/GGZ4+rxasCH
3yLbYoW4GuvyMuDUFAB5ipC0BraGoclqgKLYYbuxs1keVNWIVhD/Pu266qjElZRB0e5d9KwZJqsK
ZpaF2x3IB5TjIIRLYzvwWIq3iAY1blKuekZF3E9FlR5cUqmcRpwoJFHUhecYs4vZF5soZl+liK02
OdtWVpuKuhzQPnLd9iZD5bXBfSvZCowYoGdGJVPOWRx2Gxb9Q88sRI3gzGmbEH6KWgy8w2xlNwb/
hUiwlWNk28hkrjKE+4qsI9uG1MQPZZtYyR62JL8B6SefQarxjuC7q9CRu5hRze+w/iQ/MEzeNCYO
hVDXHiiGAriUV26pjII4nN88m2yraODuzNcCq7dlfDWAwiK2+YP6khfrVEXnB5+wN+vVMFMchvbz
bCmMCIilsYD/oOBYtCLOxJCrAMdlACL2Br9j8Br24kOStJnm6BrzhlcBqTNsiBD4R4OwArnB1pwR
smeUYvh1zCQ7WLb3Y5hfaUlVLZS7Z9inQRuDwRgxp2ubidJ/jJQXxSOUQsqTDP+66SeP15LLMRFL
faQdHE+BgfbZWq/J7G2E+jvYv4oV3lT6i2Ve39Z/hj2sBDKJMVOZxxr72qXPyZoNCL61gdNEZU6Q
81fVjasOl3zM2RzTTqYcEdh4FXa4UN2A7HXo4lrow+z7sP6YNVBNpEnNvKUZerEjD0MY1l2mxK2X
0cmH67QFWuEO87uD3KnHNNpp8WnCCVNFYxApDDZrc68Zcldl0cFirzo2r2Z77kY2PypjwDA0cWSz
RsXuYEMawmN1xoG31VQF6YZ3hRUIYxtzJaU4ioZtbvZHwe7YTfEsxBhndRczUUE+Srhz0HpoKpLR
ruB/ytpNkzX/5mncOUxW3L4O7BlNmtNxXfBpT+QqAEIAhn6c+vrhuNk+ceer0JmhOfHOxAZeQmDu
VeaVc3zo0U2rE1GrNkgGOw3gMAfj+Cbc6YWijwmpukk9aLUGUgizhAMRWwX6hQwHurv3YM2omN8F
FswuJDujbMAsjgyCBKpUlrMIkvVUA3rf3ib73NEzZ6T0qmHx10JNfyoT4ypY8nUEl7RMOrO5DopK
fU6ROHSeTiTqdyxe2ZIHjoJdArJjWzeof5fdA6yZ3oYmZxwafrXSYh0FJ8aa8yBZuZicEQMi32GE
shJpSMrTc1vFL7z052mO3lwr5Z7Q7WI1ag+NqbxePxg2bZ0S8CqCqIodVY5YS6l/SgJ/CHPeAu79
naoA/rYfIfKL5AedINWreKLQx1iEzPQyRJTaho0ipgBlhKcWl1EG7T5xDqX2XYtdw93IM3ewJvdF
I429AQ6dj3wCS5QhXUI4z4feG39kysAee1tKNktEJqUmOCXB907ULa71Kas4KNkMTyXO1pHFkva0
xOG0DrcRer4oqX+KkexOm6YrazN/wnegMqTuI+oRjh8XmJxm/w2Mj5RJnEK4CA2kgyrW7qq2UDxp
qYHGWeYdWS6e0nSlg5mXHd0pWgILfXCi/lgIvoSqYrWssXbAXzWN51FtgmUKW+h2F5B3u7ixwNYJ
2Bcvo3xT8dbG8IDCaa/V1Lsql30Fu4XN5jHiTa1r60EyyCsizmso8ebY+XJox9D04iONzrOTwMJj
8SeNtUOhqhDaw4rsSVOZW+mMDAqGm2FkBKqinUbO43gCEzk4f3GxrHD5zSwsECZrZ2AZH4KZwIiw
r7HQt0PemRR/zMtb7TFfiqZdwvrVw8SbJ8VemGzmZMOuOV9JosFaHAeKXe9yjWQ+PKbTQG8dOd96
MTwajptc0Sm4TPRvhvPIagSO1NdlKhbWCwuw+mCIWwHnpBD9czabG7eN3gVQR7fMDmPe3no2BuqU
7ZSGp23Jf6jRyxjpK7/NvXX+1fN4ihqHgVC1ArC/KQdeVUnkFDw+fZw2A9t/fTEIOe6bGdG4jtW+
ABRRZ8hTDO9XZlaMZrUDtuPciCCM8bRpYf5oOG6IIkBQHs9HMwXrx2dYCpXgr2JTDd6pwyumzv1L
ROE9T/imUvA/FZC80ueV2TmjwLcg54Doegp2pt+arfqq8ZAmFZwm8B9kPBB2i15Ob9S3pLliNPNS
e1cNJXp1SsJMyy6kODybw1eVPYZ+PtQm52NtHT1D5e75WsJcLKB8lbnWRix/YJ1V6R3mcdo5VQ1M
ztM2g2SsFGHZF71HVgA6RVVCJcrPEsqCl3nYHiib6/quFwhaijhQidhrU6QRLvNT2R0Mx+YKESSZ
dBRqNA0WitWwL16qyd7aKoJfGwBRbe2j/KGGSFGWFBGiEDrHu5fgkuphwkOwLPoaLIhMpFBwCcPy
U/00zPZDNHLbGsa5j93AYOdoFdFKU6t97Yy+2chDLktkQEjMGFn+1WF+GGqew+USHFq8w5lvEmpl
TCxEHNsfquYxpP9E/jVL4CZ16QP45hhiy1T0vjGLfa4Ouzidn8Oq2njontkCMflOV+aM7QtnszEf
DWZgYedsuJjRN+WwjYi51D6lR7a6t3ahk9aqc9Zb9iSpuu2Qq+TZKQ65TERPfu8PDwWGHtLzoBiP
My0UdEbS3bmDrbNIwFRCcu+FtRs8WIosYUqIIbXmoM1hbDilOmfscHPZ+Q9ks0RxHOhkLWGWMJ2l
a1hcrrCmi0seVaxEWABGpNmq5YC7zDuBpJF9eQ0RD3LX3qe2Ww8FdgJLsBuh9G0ABs3KV05XqiPD
NEV9zCI3SBL7WwxoNtR2q5kzB+LGTe5LD5Ko7Tv9FmuEjGVbh5Lks0IZNyL2ntVhX8UNEuNfIVHk
O3g1FymCRPuiVf0lV7GnaOrFcNzAaiqcXON+tEDupxFJEGy/FUc7NV64Cw1nY/XtTdFsjHOQO5io
OpPAkHa2SQaf3aDTwNp9FFq/ySoOU5SKGRPDXsNSW25FixKWktuqm698+GyQSBfeP4vRdlfOL97M
etspA8LjSHHOss+UGzmKJ0w5Y3SIBga0ifyy7ehesX5fZ3aHxSdkAW9qw2JDSjFAq9bD6S9uVZyE
l67G/O4slnpMiW58VOtsn+MQ7tkAAUFgwsa7Ngycj/Z9IZ0UcP7SZFvW79mcHBx5NSHIxOl0wuwR
1HgaPHu8ZMmMpRMnAKJxwxwwfberZKT8W8ACg/tRIRkwuuFlmvKDM+h3nZgtVVQPM2JGNtobiR7o
aVLhCQJ1tQfUkBSWoZUvjv/5FkUzMI38pjk1WsbqV6lDln0Dc6LkW2tLyr+Bh67rLLA5yfiOyo40
JMFcqI1dhh1mExJDFQZJTJASaZYO8IqySgMVLcpcn+upuBoaGVeoT4okf/Z0OATOKRUx+Ko2J/4u
VShGzGMV/4jCoZtF1BexpamtzGeCtx9xSPYlIJdae4typphTu6iNgWBAvDXTnBAMpPzjT2cyTYdW
t1HDbq9ONtOfKkgngSEeELjUT3WLX8gr1+EgdHQ0VGmzd4qK/mYiAU442hRVnoVrX6s0Pjvq5Oup
tR2Kjvuzw2HhEF9zscrXOXxWJsqZ0blIV8P6j4sgr65JaRymqN25uLdmNMatrjwrroNVksEwUZdG
311SiNNNBJPfm73dJJA1GoCtl5kz2QupggWTbkppupOArBwvtEAgeRCjuajzQzqqq6Z/9zIZCIsr
Enrc4DQrSSpizDHEn8eSCRF3lB0WI3pdqZB99YD6fEF8axxdIki7fGcp1lnhsh6E4Kkn6hyMVJwD
lCQjyBrpDBe9Opd8YqDnVRlMopUYZwq8yFq1+aIlRztnJIwXJWZ2DnBN7Gr1ZyI0QmevliXqzoOC
kgIshj9Derex6/RpWyv8lrmOyQL9mQX/InQA9k4R6K/hGjmuuJZt94cIb9vG1mtUxy3TBXoxTLno
UwcUjlB7O718uEusd4JYs0NGlSx9MO4l6Q0XKj+0FpjLLI+zi4/1X0af1i5uF4W9RqaZn7oij30Y
vihl+8tRcpka6zwl5Z/poAoq0Gaq9Ir2DEEqZW9akhHfu57OoEdnWNnRN+bcEKBUQds6M/e2Gxu8
0N1XuQiw2xz7ox7ahy6tAOy6OBejOnplkLwWpcCbBSz4iTvtqaswDsWfvfbeTPe6moM+TNnTEZQ6
lLsluome8skwIt9xpl8pGk49StW6qYn0hIquFVTH3Cc9JHRI5GhgWnrAOSZsJsl3WpW9NM6bbvDE
NBQPhukAVIaPFEJlcpCIjC0JtQOdq+KyDY8b95YqgPL0ZN9zVk2wHZxBHMzMOOcE7oBpMlGz85PH
gPh6UX9Mlf4wPeKwafeV3Nll0gRBArsy1Kwgd5UtA8wVNfbWgkqVuGqgUAgz3vMHfXhJCn1Z7+Fg
wNDFiatk7T5OJhYYNsOmYi0F+8xM3lsWfH7Em18Mgz9xlAqkB1NrnluA+NIp/3Vy2Gs2rXZurees
OuVw8wyWv4XyF5YvKVF4jGfxaWPS0QtifmcEPsQe0XwxMMTNb6L2VCTYRtycRYKjs0peOnJ8rLIk
rLXYp9GwdeuvgTq/a+dV399tahu6FZzlCN9keqvwb+FJBUTzcMvxvZzRAg1Enlt3ut6PEk9frOmB
gTVZySqmPS3cY9w9Aq4k97WyABXosPr4KCRSsmQRfqwHQJ2hSR6YLY+tqG5pMtztQrspBdTh2QBK
Au5RtV/GbPhniW5bTVsXe2TdKOuqowa0SN9Qwo+qtVczu1mXgYM6YPZkTJVMGrKEiW9aakwbsp9Y
cYlFWnwCavxDEPmtn/Cfd5r7OlT9Zwu37ClqF0C6doDFSask4BrNhXFDOHtzEiTxyoijz6JE0dCr
VYYNvsrFvaV+1jikMz7AHD9sqY0w32Y8OHX13NrpXiPdSHfCbwjwRxbxcH/FzcMc0pl8m8VwrQ3n
uTaIWyHTSEdUjULkysUwMslioqWgfI3zS26VN425XjK1CpPyMDCb8mAVpH1WtIcl0mhkJpbifTYG
2mpVfVGkdnINHGyDkAQcxYGBJmY2zLNZuIGIkqD1kBIh17EGKq1EfwHiD8kINhkTm/OoMtksbA6H
LmL3ocbUEDBv9La5J7Xpa6r7WtY0NjId/aYT1IgmqjKyVnLr00MRgLfrN6Y8IX7kaneRjYl2wv0M
cz1PNOs/js5kKXIlC6JfFGZSaN6S8wgkMxsZUKBZISk0f/07ertua+uqglSG4l53P85dAQtLJCh7
DwFUR0vvUJcYS/M2tBHuRox/qn0xdfRgB/3TwBDKQhP0ogQMNyps7JDT+N3vNJCmlsUds/B9gRHE
yGK2mPoc8FFXopjvxoBCPD9STIf5zmzbjcudVqfika0FFYE9bGGigNPwpjQzM8HwngE/kT2QJa59
mcOh2KYxM8vwxqz5y4RKTgiHWV2xHKsh5uOQZ/PIjt6zX2vkipzcZT7qf7JH+5T0qNTzasxxkkfj
WaJ1CvjF/HIYlovDFI9btww2hu2QMfQ2ceBTTA2sAsqsybiCSXo9QwAQnVy7ZH88KK82VhWXdVeX
eE9Dn/frwl9qwfCqVMG7ssAFcu1wtUZ/ar54w7qrIvYPnVkzX5AUT8YgJb++IKkZixeQto6Mpz7H
s1u5V5J4lN+G5MkUYIw/3cHIKt/LtuLKZp0bezrpyj1Ver5WRf5Y9NkuLOCOycY+JNZzDAvIajHC
uiwusKDbqLGrqZEYFDzp7tmMPOjYWqllzxhUFwTv37wCg+uB3VIJzXDF3F1wcuKxL9JrHYNQLykA
yIWPToXxVXF2bmZtP3mcs3GosFVWZEaJJBO4K1IIVQo3dOo1J9G0j73SV4ruthVXCaBR1nuVY5eo
0g6FXmQr1fjkcV34GnKj+po51Sqf3IFt61DdsxW7knchKGC+NrIz8GRxrHsds5NKXWbJ4qu13IqO
Cx+91qiPjujf1FR+B+mwnkv31FrJjRU3OyXwLDRMAveNtqTff/oA2b6tKWPUfA0Ja/MfPIgIjqfe
ZTUfoy77LaOCMjNxyvCmO5XLo5A82j3Wf/5HxAs2Uq0Ot6bHqqiITg5XotTHllgLBIiY5bsml8gB
Sc2IhOo20xWsMwQng0haFHOl9bmKKVLZZh1+d0V5xt+/b+gxiCzssDL+NbLhoZKAf5WYd2aGgzmY
7OfYl1+9Az4zxc41cU2Lew+XIjdpUONTwz6GHilvdoO7sWPTWcKKKZ0uXfvGfBisgQpqQmWORmgI
4BOT5wmJqtVteZVhdXHH4i/zerq+wceqqNpksqXYz6m35UC9mEiPBbXEvG7UkXsqqQasH6Z/KJlp
3OYjxxuo5+i+MeBbe5Cw2G+ZOa31ebCyvfS5zowdRb9c8KE927R117p5RjrcSBjelCuRSoqNhwIt
cba7tTCxB5nuVRrcL9VEpETWB355mMjEZliSUVmnt6yXTsMsr2GCXYYLa1P2F2lYTyrhwC/KS5wF
26I0/jKBr6fGDeS7lKxLHZEKr7YBNEMsN2RFTbQ17iiDj4/Iw6PKNktiYssfHYxldxN6aOEhtLHN
w4BI9n6en0cPcqCOBEF8w9/O3K5HjFJmmpw8DzkqQ/kzzBpD8fiUNO01DZ5MmR8ioz8lif1DX9hG
uempMngh18ZFtkjfFkVWHv444JRRFa5Gv/qIg/i5jiZcac45C9DpJwR1am/xnAAowBxul++FNz8v
vyo1AH8z1JavAfFYoj3IVhmryygaCdpGf00IaKES6r4T/X1MyFIEvCJS6+JAcU77eZfGAROMJPQS
//UK3La0LYuA38idDS9OrK6jcJ41OpboEEskycLRhzyCh+JO5Tm7bp85qZf4EbhogV6Tp8k0dlaH
Y2iiAM7mTRK3zmM3ZbymgKWMxo2S3ruyd9bo5ns3p6WNe/JdSVVnaXYA07nF4CDvO/MtDDDooydT
UR2QtSOtBGm4cJur4bDYUITdQof5duSeTuiaKsXWWccVYZQpKc7aIAjdOrjz2p4gZLkYYHV8nH3v
pUgptCOiuWScMKkcNAmfxjDfa3N87tzFuaLCnRHMm37oPz1X8HfHO8+Lrzm8XXyL5roh1QWv5yY6
xHft2k9lWO/bGf6WGR3dTj/O/N6VgyulAAYd2zEWjR/fAX2VTE+O5XPvkiXCXv7SVaxc3YAr23Cf
B5oTsHzsmNVcwHBWWD51UfpsuPFx6uaXYhYIUeRvquypAJugbOAXSNeoMKyUwdYZAO+pmyPOCYCB
6MgQHSgmZMCFJYM/q785xP2ZurZ+tFDd1d5PnY015BeH0mgZAM0zuuDTZwYRHPJx5wQQ4HBpjsOP
9t84M97NsHsyfRbEFIQ45pM9u6tEMYUP4tYBRZq4mjpu8+iTYHJL+e5OwUPMyq2gFLxmSsEBcJDN
I5hZ4hPNxrJfMvApvHrgVCEX4Q2Uk7jOI2aKniemKryXBPHIJZri2vUvFq232EvJbb44g3wkpfNr
cRKr5Am1+lqnzsEZ4fonH07O9xM7iHJ489aQg+3hbBb4X5JSn0xrvFBiSLr0xTZzFM4Ef1nmdufU
W2pecIlHCX0CtJcFBst2GxOomr7rEAWIbKsFrUUQCkQBfhgnHirPXY3qVTia1F3OLA0urpaHXoaH
SPxT8AHbVu0nFyi67DSXVSgQs+bTbWG19f5Lrd7HjF9RNL0mPe5otqQmIBaV06BMuHS0WWypmJ4R
ipsm3uLdTKIuKKATwQvJSkAYoKIXrWH+SFLsHqH765iclSUAqwxUIIWCgNF9mzSY8dUwDQ9k3LNh
ona6O6sM1HgbXAg8XsPB/bR4LVSDfPfr8q6B4zD46ctk2rS1/wyNevEiANdDCysTOzBakVn2O0HO
yUvO5tyTQCJKZgU4ILJcsTPNj8oUrKiChS62qSjG8nMKQVzKYcb0khogI0Rj7IXbgVpEykgoCh1D
SFAzN1W41PdpgxvN8ZPHIdJXJ8JCanYO7cgd1Zxo8GgwuFp2MtGnhHStZ//Mi9jiuvfkNriffdej
+y/z2/tZLWtqHAZ57ARMRGSdavYpw/AzYW6ePSrOE2E/Vn6Dmj6tQ8gQFjIJjGmN9mqRDWrr5J+u
SqySfORBN11p3diO2NXY9h8mrNdtQnMCj4jR+m+g4t9FQy8WuTCFvbNwglXQg1QtNe+LYnLPc4/X
ti3R6dtyh3vKWDcT0kmKEl1i4r5rLFWS3wAznRUJ52EJ8gZ2uxDfeTRhPQzCvTd1eyNpT4HBwSwF
7dHFPN6LMQd3pLmpFT/Cd41zWaGYuQNhYFXiF80i+gP7QNM5WBHdMPT83hrWrcn1oepI0EouuI3+
I7RxiytkVnbuFD0FeHnypqeGQQXYWfodkVAyU7n8tScCa5MnPhsc8VwB3eJueTh85hwcD9gWRmAi
Zc9y07TYH3BM3uZSUxvonTGVkD+Ik/tmQYqZNQqYMVztvrpZHat21gKgHdrTMEIOGQp55G3DnDJh
oh5cdIZBZlegYx4ACdDtczF/C1Xdy9K/VSmL+brm34z77zEtqrOMyr1dUW7t6UfbiY+CLnWnzV41
SIaBKFFB1RrWgODDYRvWcGXXgwD4lTAn+zZk4Nx1iZqRvKfbb6lqMGG+WS2/97SGDjAZ1WHOMaEL
T2HLty6JUTwFUf0V4JIfPINQhEWmDgyXC8CLOi3Xojs4TxgyzPwfGOL1nP35mo9U+EcAZbdxKL/Y
HjxQBLFPc17OffoDE8nadp6N3QywHxoSq23eJwFCRZI7h5SX990QfNlAmh1IBQ0hLc+p/rm2+d5l
85FN5KMzVruojZ8rf94GcqRRVbDvinqfeFp0zHKDG5EgqQ6iijKRVZi2z06tnyynuK8VEEpuq7hS
KC3GOZbOVLETChjxewS8PjNpf6Z9tK5z5yltcD5P3BQmsFBpNuCsw5k6mnTn+XQfmkREfVk/yyR4
ySV0ar8Knm3DeqHi4Xdg1TFqH3IqtAgvPgDxOLtTD8fM746NYxxGvvxRXpyjqrkgTW18g5yrJ65D
6K98k/S50e7DBO5dyvnNxZpIKmO0a7/nNrCTdqIcjUO+CgsW0A5Bbjx3pptAxEuJTVsQEMOKPnYR
7jMVn6SR3U/SfMtK6uG0uaX+ACLVgkME42p5bIFdbAZV31yDjqAq+MDETNeDd2/CQxzZ/zhyKWIw
mscuUDte+dt4dA+NdRwcxwQ0ktsX14TYVsYPVEdPq56uqrbstnLM6dRiq4kz1ZzwoDk4cIexoVNi
SreT5VBAozdjXp+tDNmbH5OG1vihy2FZhpaxIfyZUeEF41KOTA7RAEJ77hZsFyVoBTvmeQADUxss
PrmvTBjOJyWeLRw+k5meGw22uIwwWwjughXdyA4T4FpO0PsyMR/7xrw56XwoTZp3JhO3jc4aajKd
n77zr23TPY8mCFZdGh9SW+9+wRxYL5DwAWepq8h8BTrjSK1wfI+J2uty3jYKwVYmxT4kTDgWkb0d
GndeF3H80vqSxBvHvITTEI4v6ZS/WJo+EbR6DiFfLLQZTimtuoMTW59DykwG8vc+4Va+NYdgO3MQ
ucLmFgDRib2E2ijyBXfazL5V5P78v+WX83ti0RkbzeIvCtznygj0RgmipdRgHvx8PFHTd8mS+cs3
Qkwus//iF2TV2yY+0q+6GyGT8uYjBDVCOVOx99b502c1R4/s+HY5rZH10O1jZjWMld0TpKMQjGm4
7spyhEUP88ggtKys6ma7xYsoet7o0/hptl6+X5rm+2YwcF0Nh6jhMB38ZbZOsXa0IzstyMUoL6xy
i6wgpGhUeOYWel05ryoZblp7eFZFSng8hRXRt+hOdkmgMC6sG3fipWeueipcB90WO5O2Tsngv/UT
Eccwy4alWo2zrTWfGt3yAcawxKqovLiZf7XzwVlxoaCqYxwQKyZyMqA1DQOF1uuZItIlBFtb5i0O
yuY8+EDG+Zt/Bgttt/bdV7dHnzQH7q8tk/6dCNRrAYMiGCAK6JFfgiFEszVpZw2ynDLkof0nCuLY
AwkYAD2AbPyu/sYl8pwYk70W9QjFUd5EP3yWaYUHzGTetqN4Hw0Zy6Ty1MTYLhJc7jMdhcV9F9Y/
ts0VJpMkvwM1XLTpfPCgfnPL1Qg/NWgk/mmMFHysoz+RQHCADFYJ2z9ICM+J3XlXBys8+alc8PrP
waF5aYirLAHqJHMPgnNn9MZwX5gxd/cxjNEOWaMnBbiUstyVbHuTJPvrQc0J+ryKrqOLgd4gQJlG
hcDkQXz26eK+ROqV5seN4wdH3X83bC9CFrfEaZOQpyX9BGKP2pQiUn6CmHmM6OUOSubXmaNXML13
nUbEKXlMomhbVkSYc3UxuunLowEt8yoA8x063X1gGtdRD1ujU/ciJb2C/yjiA+PPeQp0+2DUzh2k
/EpPK92bj9PUn1xvgDL9BTlrbSzWDUTsWXpfdlScqQ/eVYTie7oFBoy3a4e2iaOOzWJX46WjdbT9
bnT9y6WYhJ9FJ0tPnmzTJbAqdazL41i7yKMAmfygq08jac6H3sRgYmvwZOyUMEAAF28qdzp6bZ7e
areuCBArPFk5/aXRQzaDxwXn31ZsayklcCmP7RZ4x8gB05JacRk4YyO4GWVIBljJv2JG88pgezSQ
UYBckTmabhaWM5xaSKv8Ss8j04x/rRbL/Senj1HsCoAzzbs7rLv62s5Xs13sJwwRzj6l+DzDpbQC
q9enOy8XG0imq7R/Aukfo6RL1JT6ZfYOjn63/EOtqF0o1MZvynWovlQEf1RsJQDtkSYoL9oDm1yb
WbEJNXyAYI1xeCAKTMNP5z34w2OHS0F/kspEK0H1uauGV0KpLCCTdgsfreouIK0sBeJ9PyPHLdUZ
C/ufZwjD616SEUA6jcsna0JAxaW6tCRci37H0E7mN8MVUkZvETTs0MWPfRv1xu/goMHumQEtwPNR
OZlZbJzJlQtjzrxvOZep+krIVsVhwLj5J4BPUijAOug3IkvU98UqxV/nWsk9q02+skz9nKYeOl/A
42tF6SptkMkFr4mW765orzm2P5fEYcLfmRATAImCm42lL9jNrx5ti3bC9mw10IrVoQ74fUCf/oyt
YyveUOqpBBPhyXokOLpGvWb/Tvcq0v1KersC4qkdQwUmFBgdFEhzGDjJ2+S6+7HBiHYnP/l4zJoC
ZH+jMFwywuGFP41sxm1eokh8TFoquV/E/7p+rWgOiFGmURkVlb2K+yFlGYDe0doOeblJbNxJ3FcY
vEm38NLpl8XzqsTlaxSvMJ1NvgtUlvnNRxwfeYy7dsfmhOYzpz+O/RbPz12DghbfCe5KZfW7/G71
qSrPjrnAtFT1UaYHq33QUEI64hsJG65VPSKPVCuvvPT5Q2yOKzxY5m/DQhf0gbTuKbkwuu9xxvNx
1cNjZm1tuXMig4ayHUPGnfnPY4h3WQqb3l412x4fT7qoPFiUs6tX3si5BQAFGWljuK8lhReaP/ot
w8/QJsdFpye8in22dF7r9jbVv1VGmGT8rWg98BksAvY9VIs1fIRZdWjTK5NZQywhDDAegNIHfVmW
dzb7F+YdbCfFKZ2GmwmHUSXi6DIUkJDhNUg44eTzL5qf6vxUBlhJGRmAB9X8HPAJPPLC7hth+tm+
NT6Mg1dNDFJsquAgukPT/nT5/axvs3Ui/oE9lG9FxO3tBuyJOoWCnZuo1+bEGRzCHp1hJubPkgIK
UB8IiGyPCP54wC2+CDfo+JUb8bIHn/eDvUmi9agwfO/ndjdG3GR63Nl3Q2XcEVJhSsXvvluMWage
ucu7gaevTNgrY1+Ua6nZ5d9gQFjQy/uvMH1yvVNhSvKK9r5ckBl2SQqm2/gol/rapx8iz3fzAuU3
uzuKOvDKSP1/rHWp5WX6LsSlggNVB5dmefzYp7hrU/1ZxmOibsb4QUayILGKEwEY245DnZKPLP7K
6n1tvbAXdDhIRptnCURA9sB/W7se+ReF0ZEBjmhHdjESCLHNuQjpX18byEoVk7Lb+9tA40bZmDhM
xZfTh0+F3HUOfwARv8kGcM2tg9QdwtNdMl0nRCnGsI2OMdH14NKrJ/K269oggWEjIiV0TXl0OO6c
8QMSyRZgwMon/RY5XGBcZsmHxnlUySYKdikQhlk+WuOhZ+sxL01t+iXEJdvODe/PvSsW0eODF2+c
fcX+th7hC1av2n5VGLzEc5EtNAkyDqvCr+7qyGUM/oaGlvTbFPCn255c3jEL0YxaWfwO1h7CB/01
UmwkfDAJJILZcUrArMDn9/etuibyLWGfIGHLZPkVWQyHyVHMsEyN+44X8tjRdGWv+/YHXKjdnsb4
goCdKVxKm27AAJ8gzqxantDiMcZ3zetRBv+a8RxP/7T1BTK1xpur2LRk4zlXt2GQOGv36ZKEHY/1
BGwvvo5d8xhV52qYVzS67bIUmD4sxvDSJm9R/C8g0zCmHxFfK46tHtiEUZ07uQM20Mcv+Hns+9R5
oOUm4CcHAhSorUm+MOL301hvlvlncJOZ14H1zghrQ82WJ2O8hyyJ56AYt1NORuZhwBE4cBzxFaPa
csreZMS6kOa38cErudPyG8kONWMVrSK5hmDz1iwvDDa/7EbvMp5vFW654x0cqobifYVFZ7rWw4vJ
Ot75FgS04o7e0icI+HdWs8ALcoANVfAY6Ydy2jrc2EPAdfCDrXdNfRMCeSNxemIid46kXIrm3OAA
FAAAgZF27T4nmlzMAcf6MTZPrfPTiE9PHHrqMFL67Rwb5WVjfmqSMQbuRn0wk38mGJmueBT61RMW
Ey/gGoeXB2kXtNeSb4VNcWbcHjT9sEIEb9lE2QawzHTeey7YaJa0XJ3jaG3ar6mCQ3BsfL0ZrNdc
SMxlh9J9b/VDRVeJ8V5isQkZzxvK1/Ck9VTpTAsP4jxigiQtX0oaXG5Okq0t6JZueBR8eWEFMait
LV4weXcNJZ4oll0cLcVWBs1Ol4DseeKS22Kt4PGUkUUwYb+wpDo4jqwBiadXA5Zmsg6AjotjzUwu
4w/q1VR+9ABypuktDV4qExeX8SL7ZWXF9jYOqFx5NEA8IKPDL9ijI3HwfjpGDkzLwsV/aZLnsXj3
gteuQRbaW4hyPgeZM/DeHT4dNukF6H2iHUw7FZfKi5tXGJC6NaVw29ZvVpgRORmgWk7nbupRY6pd
m6GGbo0gOmhr2k5sbplKGfXfFc9hM+5Btu9mXeyG8mrbhIetq186ey2AgFv71sa4A2w+3dve+8Lb
T6HX4R9rvHczSzbYF1caNyxp3JkyRV+hWXY/pn91iMBgT2fhhGueiC/vPxJSDdADMGid/ySir1aS
2CKIGSQQOEYSwA2AQpLXixnKHV49OE5D7O2lqm/KjD9DGnP8WvLwLEEzvE34CEws475PCRJacKgU
+Xh5p7vggspJvcV4FLV4ansW5QFpjnzJayRucoB7sYtpnjMTnMVAUiDyfuDYZfQr4IMaJXhbFTqc
3c7aQdswqIGPefXkQ75p3CWURvXV6BrVRTVKQqcM8bME2TP+EEC8wKAKQ64SL9i3i72ojOMnPMvo
png9rIQEbODtJjgN5M71yXCA0o0L90AgGK/q0No5obfL/ZBCszD9xd91qxQPkN/m0aFz6uepxuoW
sBV+6BwdHmQMF3iKAgrtq7FYi6Sr3tK2JrA1QWfH3Dpx1wq65HsM/t+AQB+pp+A8BN5htKqFfzgT
sHb4Blg23+iK/gjtzDE0+M45RKV48Lwo24dFVx87D9PapEuMpI5xUbX75pvmCLKIR24oKlZskWty
isMvhzigrz7/3LtscN+oSkZk9AZ7645O+IrNAWHBakGojmiyEBDZ33jHuYDqj0+S+9w8XgNBYKeo
LG/5bT4Myu5OhojqlWdTP+UNxOhdaV5Z8jJPzZecrENgNdw2humUcNHLC0lYxr+3AhaJMVerlWzI
UyMs7iuixG1qfFkWKcqO9wfGASbUamU00l0XNUKNQv0obL6yMukGFvnQRTqgfy7lKWAGMjUdSx9M
5+T8+AKfOrBMXrMtWXFdW7tROta+iZr9mCzVROnRcTxARMFItMLm56mL/jpa2VvC8oSsr3+YGXYm
DPqTWaPhkQybFuohr1qNQq58wJNNt3QZZIhUFZRGw3XpsaCXgICUT2hlAhofxukfblxagWlx7Zyb
pIlTpJCYkxaEWUnL2oSh3OlYnqiPxPZvPd6/mAjCWvf9rq2833LOfqIafYR/G4rOCP1Ei68xJt5n
IxKUrfHVtks8XPyTafQbW+JFOeBQAq72lrjk9H51eAW0bADeqUtqJ4c25hMXxbXwY9AaMW2UnHGz
dWi52Oe2/4p5B+tjUF7QtyQKO4metjiQONz2HmO5H+1T8MBJSp6aZjbb1YQ69dHy9M4yjNdiwCuJ
/QfzWbJOG8COLQGK2SVb4pZXhmOIcG76WDQ0mGftc6KZl3QAYwXioNAMMPIzD0ULGsUkjd6GnkVj
sOlBK5C73p8G4xcmzUhAw9GlM3wbVmK7X1GGLfWf2Xd1h7YG+t8yaMbKDYofBwINkDwtkWdIEaXq
Sy5dylVlJrdRYyveJK2oZzBLvJ6RZmOryhG4dABKiWUGRSv0JXpcH8n6RXEl5H2sfAcocFuEoAtX
VlkGNv2SGrIG71OvqfDC0jffsM7ilaZyll9zsZiwG8nHdgfwrqHymLhsYyNpzmjT31PCoPNn4Lyk
xMGbtaRAyhZ92L+H/H+X1UBgRp13q3uvgNVVpDmaFd7fsOPSIIqp8j/i0MXIwBLMi+t7Zt0ejqjy
dcbZ4AGhWkSejo/KXme2aBn4gYsyNLRoEuxE5tlkHcRWSfJeUT0C5WnIir7M17VXOANXj4iL/kVb
VH+DavN6q1ppN6KlYogD++hkQ1rwFhrQKNbatwpYdCToYjqLMdeWjKQZdsb8UwesmKdVacSK9ViG
fSn8Dh30iGJDmM5ml5/QNcybqeiSvPPWUT6GmjIiJ8SeC+wjoixAxeHs1BgF+8Hag51UzANeWNGv
sfJ8VMGCBw97J0yFNgAEW02j+ptracpPZUH5wC9npHE24aZseijddj4HnnnGYDYmHz74MKoTxahi
goBlEEeRAGAc2UiCRhiP+W/T1S7Mfm2k0Xgxsj6T9/bUhcvQndY+F8+cPwnzcjY7S0lJNLpN9Zml
GPlwp7gR1upy8rD0q1kMyN50PLAxvbOl6TtobkORLpb2xEufMoskHdkJH0xEtyHfFkxM8clUTPBU
TN8GIhjJOgWWyyUnvnpBFYKM7gMjQwIdOTzY/vlJ8ze6aU4PqmjUBFwujswJk6rTThZ1GX7G6Tds
IM777rNnSVJIaAN+YlMMa01+YK3avi24LJRBbosZp0FRjfeex/0S24FpOoTr8b/m+TaPp5lPjxy8
F47Pdlnly97XGf3wve3ThMAdBLcp+Zd4fkoUVfNm7X5cHJUEzTg72sPUi2nJsuqgMRHUdMTdcOPF
xDnigbJ7xEmPvCQ7Qtn3mcaugVqayH1bEicfjp4UihatKU491OROuAkAxgIaSyahx1uBRS+MoaUp
tl1QqfHVIc5BlDa108zFh2RVnsfVZsR5KnCAB9Sw4QVKOOXl3IRjHO3rMg978ENR2+Oe1og0+BPd
yow3/BMbfy/ruUZuaV2xeHkKQqhRD9JkwfFHGKwA83Rlw1BK8EdxbWzbpoes1+DFRxfyZDC9Fr6O
tDiVukvLcaPFEPn6YlhOXrjrLo4aTVwntxYsaDjldvXV+100JwCfdG1/yKzXWF1NwygMNsQgBjN7
zTcuYhGCuaDt/Y1MmkQ+aRmGebepQ60M6zGHLI6HUxAP6P5Mtvtd8VS6KI7lr61FhN825QmZgeob
SclOoY0TP/+yQzszL1EW2zV7XuWU+MOGmhQ0DBxT2UT9J+EVwdLoq93uNcyGTE67rBlkMGIXqWPc
x1wbenZmFaE/m5NZVO59GDS2PBpFXdKkKPkon0erV4y0ZM/4oT2st2iJkY54GIokjep3XEI8aasa
g2B/CXG/4D9rsy2oF+85MhwqkkYbHfQxNmKKLKbZK1HkegklmTMU51IwBcsVM+7Y/+EeK05l5+N6
x2bn97/Szh26Pj3aZse3SY8VTb1BO0mGpG6uG/MPOT2aL/xsPArpHGXJI5RHZZ8tx1y2BtBHeIGn
RjpnuzhPTOvsjA2v9ZpjnJxh6jIP1S0z1ob9op9ehO0vm8CmCcS5R5WdDyCOW2iG/J+np7lN8hsf
cZKekqBx+m/PlON8MFSSQ+iKTQJLkM7d8HFiseDhh2jNcm/NXREAFmnLoNvZUW5ATcsFA643FwnE
xaqNXfatY+rXN8JkAsqhr0ojYRk2N3W/xxgZtLBpU4JDROUROl51W2pypQLfY7BhYWrHa7ttZt/g
RUI87jOYK7anPMIWOwZp4fZmIzHN6Z/nFMVAAiqJkuYJX3DBJnEKBe1Rkcz8+n3QdsJtms9IsAtp
onkgL5mHIS6WqIyGBN0In8K+GOk3J0KuZp4d9piLv85rFRca6tycPOVvCGeV98cMOk1o0unasyED
7hzpEI0+N9zx4gXsso98KSoX7aJvSPFyxcbXx+1qcqYfUfe0wEeBeG1w7mHSS9Nu9k7CLjMb9SEr
8xR0UjBGeJrHcQJ0D5MBftsmSsIahbSCAcQjPW1sFDxolhGIPz+fmRpVMFVJjGvEjwJgIzW1FGr0
7FDTrG4LoK1Fk3QJJhHV5+CIcjfOdqPpo38XDofZ1qKJy9v5xDnE99hlEVu4Ael815a0BJ5FrIji
W8VE9QhvIhycflkBsvSAWIRnEdjo5obhd/FPQEq8Q36J+3BXi0hOJ0xZvX6hSiQj3NVkJWQ9oowj
PilLhhwegtfzw5QVNuglkyJQllcqKznlKplRdh23/ywe6IvUtTL/xaVuuGk1jixY3lhOZ3RAm3xV
bGvbIAwmUlwmyHKMYZc5ADvwoHvtm6dqEAPnBc9sfSiturZPdTSHFVuOyGyn3zBsECkTa55YyZS8
HNfSF3yjmrDVuAyz1m6oCWm5ywp7LtOXuCnK9oWvqkpXgxY0tvmJ2Q1XTuwpPWKkCDmrR2ecz23L
d9wcvSpa69Yj9kpMpXsuGxuyT+Zno6SQxwdINvpuQgEhChC9uF2sePYEcFenOg7jQPlrgR4VnxFH
u5bAoIJejmsRc46bOclwtBxuinejY3vxxShrZJqBlWW/aXpU/a0dGsY/03bn5d3W+/aDGYYZ3vqq
x8sDT82NGPYqk4KioWSj2RpF433NicxIfZTe0D+yhM2DXWF7Hk5Wz2s5m5rMx9WmRDDkBwhunb1x
+LLYq8ypOBaH0VIOj6ECnFjLRsK9n7KMi1vQyp/Ybfp/faBa/jmxRSeAOfUBTJdyMK/8MOm9Le24
pg6KQ34t2gHdZPLw2lHB1ogUf8aQsUzPYA+xL5wF6zm7hUE8YdynLigOaO+VuLbuvGEmIpsbHmbA
iRXpdBe4ysG+0Vo1ETNVDf6yIHXTq+0Vo7OqgEJT5dm67XembRupD0DU0s3hFznLIDMNdn7d4UkT
aOPmTSZyxKfgZoF9m5MZldU0sU7dZ0BY7mUVph/kRYCrWG0aQaaviwlHh6RGxsE7/lm7zfTohT6h
K1Nn0dELPbbdEQcKljW8+ex5rVrRqhR5tK7XChx3SLb2W2mZ5avxP87ObDluJM3Sr1KW141qOAAH
HGOddcHYSAZ3UesNTKQo7PuOp58PyuoeBYITMTl1oTJlUPQA4PDl93O+Y+QZf47d+ANpPAuMGul9
vI0w5n3VDU9+d8WAcZ+DZfJ247IPsZb4DFRgCYz2BSiZAqSRBghKRwpJX0aOVZ+gI5avYVIQsiOL
LMBTV4U5MjOWlgD2raiFq4Pik8Beyw5I2kQsG16awoLLqbmOAWsSksKHCi4n0XUNrjqoSBDn5jU7
vUCTppVQnVQAGbWq18b1yCjDL677FFSOGTfpZVa7OYVGxvFxM7SCeJIGM3uG0cchT9ivdIMJSVM4
GGk88zeZEHAMQsOVgOYxU+gb/J0wVscg5Fym7iMC6W2IEDgdHT3rqONVzfOgIZnapKkDlxqXj9S2
jOa2uolY3/arSPqZexX4svkBsL/LiP3Ga4btcJRsjehXGjO1hR5VC1AtAKrKrotUOUCigevCjetj
O3hi8WLBskk6Ez5wbhC57FsSUAuKJ4eoyjiAQ4gzkbWN1KmRbscu0cuP8JWyZtuwDYu/0CGz+h6P
URauXUvTUf8GQ1pdKq3Xqu923pOhqsa6D75VbYtxVgASD38kPsC/bd4KdDvwzkYjIy8DXFf84AJO
o89P6HYtxXKlw8kiYrtUlzBXx+STiwgrZt4q7O6m4eiqvxo8PY9emT4TOsk0gqlB+tYFHJiyItC8
my60URKw4XHyjmVhBTqNqg66v44q2YzmFuP0MFgE8JJTOI0DKNw6yredLY3iUVWOYxIz4A7o292y
RZweo54bVjnwI85mqjTQWWM7IKXp6EF96QHsCX8Uos5YIJShRnhAUJD25Voh+vk4VUj/m2xiWxp1
WvLUd4WGsGzMBcI1Qw3ynoQJZ9iBP0uf4s42nCfLbFDIwrz2v7MgnKpNx9GGdZl0lu1/9MGFEmzT
6HrB4U5QZowLw+BFHmQxK+/DXYe6DjRkW9kgG9ykv5V514Ybqwjy9A5pK5XREJfkVZUMouA1d6ia
y1YC1e3KNI73ZV85zS5EldJf6kMWB6h+/RRfmj8PXFObZzDNJmdOS0iGOHdXSWX23qZgkgs+OwgD
XXx8VsoBbay5RfsRMUrNut3H4ME5zFCNDZJSy4F8DFAGXq5lcsL5H14Y4rgsGPSxb60ZQTnefS2d
D1Y9IyTbVYfBxQfDaBUYsmL8VdW8xpeoM4IEsULTUM6vSueCx4PHagAJTeVmij+VvMctIq4kQDSH
5MG1htUf//jPf/3X6/C//Lf8IU9GP8/+kbXpA16dpv7zD+ePfxR//derH3/+YTtKGkoZjmkblqkL
tCh8/vr9Kcx8flj8RwrVJdccih4DmS/RvtITLyVDCszQCnZbBk+PPJR+yuCfn27Yfq9hy3GduXXB
n4cNS2tAvysDwjAEgmAi2Oy4XiVCioZZyxJvWVrhozzdpjxq05S6sgxHd5Tt2u58M3672MwbhgS7
DpY1vTfvmykVn1t2dReBYw/Pp5s6vrzfm3J0/bCpbvAdXWOxxfl2V72xkQeSULOMzDpPpz5Z+mfa
e//SHEe38Zko3Z4//+3SXErc7Dap9YsSOBho/mdtINOgjxy5PX1l77REE7zJUioTd5R72FJhIQEM
CmROrWOTIduXAcY5gVU04jzdtu9Ot/bOfWTtY+ouD8y0TWPRPyeDk4SMky7gm9W4M63BIJkXQKXm
te09jA93c7q9967u9/YW3TJk/nQhoRJyGKfxPvNxiY9OV1z5FIDWp5sS83c/fPdMRmPTosRMv7aM
xTNTeW11sUkAmdHG6Eu95mduJmjfC8zDjMuvFeaAn54OZTTzhX4Z1WCLEmW1Z97E4yHg8GvMj+C3
rmNb0I2zdORrCM/6pse+d1l1LYfrhhq/GtFgPMYuQukz7+I7D1bpylSO5HjFAll42Go3lpK1PG++
pdXqa1IP+F4byzHZDMLYIzRCM13vTNcV81u3uONKGNR5TXqw6ViLS41BFoV+PWMgQJ7sEsq9j4Yq
YZlFeBK6pC52Tthpl0VTS/JXjQxUcjT9/dutDLipjA8m45C16GGWmUjH7ijue63ULFRHbfsd0NEk
sd4WLo5B154t7rrj2f8/LRuWwxgI5YRjpcNbHolg9JH75ijTY+oFjUiIX6v1geOQPM4rErSpDrGi
T+s8ujnd1613bjxof9PQlXQNUy26OsSlNikCbnwCfhkamBRBuE5jrzHPdKt3OjNTmm5Ylm3QrZfj
rlUy9VsG81luZsb1ZA5fjCp/IikaeyMlWYc+vjt9ae91ZAnY0tY5JnRcfdGnyIs1BKtPZKeIXjml
tClmi3yYOiC/OXWyEDvV6RbnEXbZiyUzmLSZN1lALl4dt6ojTMDIH8I2qPdmGqATDfwC+WiO8aol
dsENMHZ0UCkeoRgYD6ebf/ctsnUWrq5rmRL59GE/0lpDpU3DGIkdULwpR+VI8FjLFJ3UNxKrxK72
h3g9oN+fa3FGdhWj9/z7A7WyHYv0IB41Y+fiS1T+UEQU682Vp4+h9hwODjCIikJJ8dKT7TO+nb7o
9/oVSgnblkLwkMXirQ3izC4ikzelrkT7GvWVeGY7a+6gIqPJs/IfLuc0n0+3qY6es7QtMEKSd1af
SwCH97lyGYVbRGIcW9Ycr1Bb8dZjSiUtCpwU8srYblPm/PuqRdd7uun5fTzsYodNL7pYqIVVoEqN
HV9phNuE4RlHCCWqyNGKy9NNieNbK3+tWwyDtahl/5omf5t/JlmlfeZPBXC00b8O23K6GpwMaM5Q
gSaV0t3IpK53hOBVsG8sEE26Fz8JqZOCMrk+wR029iJPcmY2dQUD6IgN0ga2cm72mO/34qYcfNHF
8zBz2+BgXoevAOLWVcZj0LNDE7W9d2YQ40AWZDy9TGXpbWSOgJnSbIkM4PTtevduSUsZtuBM3rEX
XwJokM1ciYY3M3MHs80w6F97jpY+6mrAbUGBE0hRWgWBfnG64Xe6xDy66ZykCJ1RZx7if3tMhtm3
FfvuuY6boH8emuhReCpCZOJFZ+708TUysjFLMUWbHOLLxTWybnbx+Mx7ulqQyVBM1kM6AD8ndmHY
l04tOPEO0JScvsB31mNzs5bhkguhDCEWV2j3Wq4HLRLLwi4cLFRIxcwLLfX0B4tYgSdZieYlL0QU
AVLAaYyQOYvhAeBdBLLpRu6ZG/7eXYDdj8BB0ZeN5UKhQkpdhaWOKcmN+7XulcmmKfVhrbHNZFX2
7Ld2eaZzHc8stvi9ycVrT7E8ixqJD6oWz9gbyj1fAE8k/8NUkaGIVygtjQCRqGsZxbn7P//2w/fr
sPXF/S+Ltp282RRF8vcnWQ7RTV0Y9VO1b4uxJ2hlbTKPrJzYqDYc6AtkSDpQ7GBMwUSc3VC9c/cN
NsRMYY5g4FeLW9GiDw7ZOXMrwgZpZjnojEAI9ke/2enYM+p1NDScGZ/ug8dDvg2PgFHMlSyvDXex
3VGtG2jhDNpsJk/fq1nj5VV3SkNyaQu9vR9qsmBS00nO3Pvjl1uZujR5tXGdUTCcv9fvL7czcpaU
dZSUqg7eWRvjZYvaTKJQ4k0708vEe63Rn5Xi5MJkG7lojfOEomcy5aCVNZoJp2A9DShNCky3K+Au
yOI4x9w3huY8uJrT31gcQ3LwJVEMaQqGCsWsx3Z20DSKmPTTT2Berh12QiXZIGAY400gonUx9sDh
h05VhQRPVBU4RNNMxtsRm+mN0TYQeMMOqN7pFuduvWjR0U3204SwSkb25YbaCCqAvtTf/ajRb6i2
O5edq8SZm37cs7jd9GfWEdx51v+HTxi2gywI7S7BbWKAonTtOqBHAqRR7WtTOvAbu8wL/BXBXlbx
DY8LVuLT13n01Jk7LOGawjRc0zGMxZ1tOw+1HRkaaDxLYe/dMYZhHfkKIjC2Ud/en27u6IJpTgo2
HJbkcoVc3Fat7R0iv8iCi5Fe3RvIGrha9FR9Oer7tDPcn8Cx/BvNaaOX0y0fdaHDlu3FPsu2cuQt
kA3WwdAQxBeJDhtvwyF6CRs7GcPLtMGOcObuHo1X88wMlIcVCsMGG8zD5xvY/aSVPYngVtwbOw7T
6g+tAvfieA3RqrLg5E12Tn+mV73zTBFusvy2qM7oGIYPW22twkyajr5b1XNKizP27TU2tALEF4qV
07f1nbYMXVIuNJSY6waLK3SDmj4FKIKgAyeF/Dm7jWTSXDtlNp7pO/OvOnglbd3QbQYC3eGAj/8/
vKzMH4CxNU0KdLUGgVpa6R32L9RPf/uKuGnsxHkjqf+IxRzDETseY3OErxs65l2rUQ6gGEPquT80
Z4a1d24eEwQeatflSbF4PLwiDz4B2JUWGn2YkqkpKg+JZ2DgN/WmH6ev6nh/iEddsjRlsDE4plrW
tQS7p1pRv71AWmNCfpw0EMQce+EvNzd5h/oOwyVoFzjZl5IV4Kd00OPd6S9x/AT5DrYrXMzhuu1a
8/34bUJzWp9j/grDeEWp39+0iU2Cd5J1yZl2jt9103akQCJpW5ZuLWsqRWN3AMIYZRJsEaQo65GC
opOn6cy0QtRAIUnrcmw8py/vvWYVhUNTUjlT+rIs2gvfjzmRCwC3mkZ5a+lRHnwlRGjy75I2TKNd
1eWOcaYW+949ZWhxXGEJluXWYkSdfIkGElLDOu0kJiiOEfsrgbsuPvNaHK8PWPjrnEXodB85V3MO
H56XqmkMc/TOfVpFqJ5tWdxCDsKKYcX5TS9NjYoZbC7EE8Mt5lP9yRrr4r61sSDFEdpp9GwWSpjU
vUWukT2dvvfv9e+5zm7N34+ZW1/0rYgSYe0UNqY+/FwEZJn9U5x1H61oCjggs9WDX4w+0UGoqx4V
AS8TlSCEK5env8Y7T8OhLD7Xj5nX2bkc3iQ2Iw78Yhh8Q1V5GG1N8qWw2BVteXu6oeOZhR5GFcel
0DLXnOa++NurlI9BnyN3o17Xd6SpzXb7II1QhXWjfTsE8tWYyF453ebxcHXY5qKrOUWYOK0V5Rxx
1sFjmpOSjdrAvqwCS/t8uql37uPvl7ccrbRUsGapu3BdciD0CcV/u+VIMz9TAH33glxhmjrDhOk6
iz6TFIVW4rDnJsIAJZlG83hWHnBIREyr0xd0vPDhrFmwzHPYpFNzXQz1mpT+aBjo5wOkEheKtL59
ODaoOSevjx9TQFpXbRmzs+mbQDpnGv+1Sf5t6mTfbArOEg1K26yj1bIu12OyNkQwIH8hyM4OPM6i
bPCvQg48wXrvDHiPhVhDYTPwAbhr0IeQcdVAIF3Q7YWqz7ytixv/1/dhJmBCYn9jmouxxM8Jr0By
RqxfV5TbnCP4azN2w42hzlb2lwPDr7ZsyYjFAbDLW7l4JRHVavZIr4VskLtkmHl+P8IRx81OHS2D
A47T/2eAPEpc2H0cWStmzzbd4SDgcPl0J1j06vmrzKtsZl/XZr5Vy05QpxoW6RQdQdribY5jt813
gWMCsDzd0Dv3lz7NZMsKhvLQcvcyWpOQcQcOQhdjtnEKXbJHzhF4oSfc/d2mmPEcdqhMthxzLuef
DjQA6AfOVI0Uz0PeRcXehSr0Wec/fzvd1K/z0sNubAkqQPNJpyvQZS7un0JU51cuQixh9zUXo2nb
QvPg+2dqQCLRY54QQKqtMl6XBTYRTF6UJgbXvEo41NsGThFtPdQEaPCtTwp1xQOiA9SbPXxqV8jo
ugXA4me5sxmRHkOIGpK13RJOpznOPUrLPca+j2VjfdAKlMikI4IxIuRXc/yfY1aiTnWgQWSxhi40
7uZst09paJOKjeBbxJlAYw0PdQr97rqYOyQ2LPQxQ/wStcWHKO9fKHID3a8tiGvkV5sQdpPB/NgN
AcQOG4xx8xCa6VuduNs4i0EHlMbKkOC3w0h/bIPqIa7lZ/QsLPzNv//GsmzUqXibNusqtXyLRnbm
HiJ+jrK9DFZ6OYTlhiijgWTf2A8+nHnQTF6L52zMB7DMw9R6jjbfKRs0xC2cxhV66O3aJhC3lalH
uzJxsj35dN3V6faOXxc0dvyPsh6TKSPS4WRamAo9qsK2YnQN8UsjGbPQhofHoMWyeLqp4yGAplia
Sv6gnuGYh01NvY58VqJ20Ku6u7LytN1NtR2duYFiMd0w0tAMg4xBNZol0dFeiSgIgVJurkm2zT6I
iIwxSSfeJnM2oBvGww6sChC3afziBJj63MptdpRLxwtdYmWc7MpaDyZRvKQ12de9Nf4MA5+MBrew
/94c/OubKoPJybUVx3XLjqVRaGZmBu6KtFJ+8YnWhnxStasw64Mzs857957ynYnugd3W0V61db0w
spFlYfqEsrLqsjRMVxZa3/bM8LvYCPx1TRSPGKnYVx2NU+7Eyr9E6HdR22pYoar1Nu7UBiQisjno
Wis4sxj8ddC1fGGU5KCTCu+soVlsjRvfrmEocIiMZ2okJD2njn9LHYYghqlFnndRaWXREU3l1NUu
LiaM0Z2NtQW2Rxi2cPlKkBYWaSwvf7u3czyB9IUapmtSSjvs7RwYoKRsmBz4VmO9DpIIZoUxNm19
5g1+59FSZpHCpgSBa2a5OYn9zpNpjlnAyVxI7qN0M22rJosB/PQVLdbd86NVrCQ4rgakh31lMVQY
CUSlqeyhXUTEwlBbyz5EOADWZWq49/hI8UJounHmbFnMv3XxfH9v1V0UryI3wZpU6DzfbgrjFSpg
6rEk5jQbfGhYJU0jvRv63Fk7QRRcxu1QzDj18nnqsmZX5FKDphOCk/Im7IKRbyZPsZu24AGQtJAZ
qcyHJC/S8cxy551hlRGVZRcrT+p9y0W8IoSznWzIIFRUvKug54DnIlB4H8owAqZ1+sH8WsMe3SNe
gnmP4gqKUYd9jYWQTZQJFKpgRG/P+cz4pW6sL/UAuawwInflc5b0uU5ZA2pF+jRPW4D4Bg4yQzhe
6KKBxCHEXHumGq6rsENN2LrdBj3IsGlVrra5BLzny4SCYes125IK19opnW84/jAy4eOAFm7r+Mj7
L6ILA0Cy/rU1CDmrGW1OBiFsJ3pB8FciCJALxErqwT7WWlJozLfC9cgmVrdt5f4sVayvWySS+8JI
1Z4Esy/sKWcqRkloAZAjXx/latCN9DZrGnAjVnztjpCkDb3yV/okxaqsUS6fvsHLkzi6vtQtqhoU
NB2Dx7nYcvq1tOBigKCo7YDREz8DtEmgW5cmC/wrcJrhJfHBmHOF2SBSDbgFk2EEwarl3PDMa3g8
ws7fhaWt61KJ4Fjm8GFPTZ9w0kpGRR9PurvW3Ra1v0NgODjtJET7qwo5qTONHvdnGjV+FTrZ2+vm
Yu4eRtHH+exvY2Me3eC6QLsO52Ar48HcnrnZ8wUc9maOF12GGDbx8zs0D3i/7e/nQ8ZaS7jAoezG
8YL8kxc4mOSTVRz2phQykPajv8N5cmF74/AMyx1VKiGVK19M5fPpb3M86LFV4zVmQfFrLF8MP5Y9
qqnzyQSO0GhGa2S17XoIuuDKo/pt3pE5MIlPZe/Kj6fbnS/y8CbQrkLOyNQxt714yubYkQwXwpBJ
ux4UShb2a+F26kwF7XitxJRJBc3gbqMAWxZ8ZTFFYSaQVaQMgleVO0SXTjNAe0yy6jvOZ1weVdSB
c+xxmp++wHcmbtqmWElVgPN7tZxOpJGMeu55CO4G70cWDa8eUowNB3RPrqZ9mB01o0pvzQHbZRKI
j1MOwMKuzizBUPa+c6NRtfCG441joJ4//623ke+InL/iFtQStgDA8t2o1QCMV9SW+LtyKJ5+zoov
qUlIYfPDA/I7dMFa8wlxd8AlkTPJsm0a8ezeo1+70CoDQMq6U3B7etwaITau5wqO0DQ1BAqtSv+b
zw5KRfqq9clbSJ7a6UHl+rYayHLI4g1OKXZhCTLy4sqEIgtwh1wMYLEl+iqxhQSih5eYsVapfdeI
AfZaSBqQvFH1TAi60cghcDF2ynUWcLhkE64JOWLOioFgCVxVzW5AYMYVCS+FDdR2gPbvqeSmb6Py
Og2GrxprZ1/7RgBAElYr4UXMAd98/G+4WElQxq/Vys8kPvXN1gku2VqzUxBwR0R5E+PBFfeqhXXl
WesJwYkdGascPBClR2t89hTBKR8DiBvMh6P8JAAA+elHqwN3QKBdip3oOSGDmXO/wnhqWzw1znVP
InxfmhfldE/UFF6oC0fcxaQT5bh0h4+EvGC0hpOGTYSQQIfj4QDOgvJeJzLCTfsnIZuTeUfo3ESW
dcAYEoOIYe6YildJrThuvsctiryNS3hCChqtk+Cd9XKVZ58bt7y2XFhbcXyPku9CwByc4tuO9Ms2
3WZ42tDSW84G+SaerOuYRG73ay3VBY8WlBfsWIK3tRbGk3FpmN51q+2sZBu3YqUYRZ2VDQ3Iuwu8
+m5Idj20lLi6nfNUI6YXLC25/xGaMqFxgmRQ/UNf7gGV6O5LDgkx3gFdhdvUXgdEuTTdHreFT8go
/HiRPw0WeLruwet2vttsMOESgPJgkWGQBxA08XhPRBR/Mirwl/GHsP9OGhoBOZBqBDy5/s2fPubN
jYH3AJ0/28Lm2o6fSK6SyaMRb7uMtHTWGXVINE35bWBKrKKXCuFw2ZCwE4YbibkH3Qq5ZVhZJjRQ
jospeSKdYPZt3BXWlZPEq0CCLGaNlCU2vDyQWc032d6R05GCPwqxSA/j18l9yzvWmR8STAxxnF2h
fRDevUq+SWjoRUYWKPACKbWPWZaDKsOzgCOeaekaLu1lAW+3sS+8iISpNtoW9nXnPgYgQoiQweKL
XXu0sPwQYpq0l5CQAWjITdXq64S6VGM/xAQ1dqm6RdvHRyxBMmsbdTwle+N690a+xiWkQ1AytBfD
Gx7ARmxEdUm5I8bsaoNBPD1mvjcpgHc0kVii8ET0dDhWaZVnRImP9Dk3wvHG12JA2Zzrnjls/DXq
L+ceINEIKbFg2FT0D5sZZOTX1PApeAzyxgoSPD7myrLq29wySYN2mnhjY9/+oTzp3wR1TcIHKcgT
FtCLLi671emLPl56sBiYjz/5MqZC4nL4bWpstZ2eU6YKPbKxW3LXLosUt1Tq1ed2OMdLK45POLEW
FHnMeWY8bErHiex4JI9eWC0JKUFr9R+myLQfhqEApULJ+m8/T6qH84Ege0Se67I9FXr1MOUNjDnO
TObV++DeAEp2/6bQmuUrrjxL8SQFpR4WVYfXNZttZDWhaKxScTMFeNJhOBTTegghXxHSlt3kCbPA
6ed23Fkdl9oGikBTUs1aVjckVdi+wyRKMT3ILoVXYXStfP/M7vd4ezhrDNhlcYpMFUtf9NVoKmxs
UT5H/TL9CHrglvifzy1a/nUFbFtqzld2rM66sKz705d3vHRyqDZQFFSsDy17KefA6u22pMCXSD6T
5mOQBMZtJ0XNUR/8OJK3+y1n6cGWYNZzupX3W0ZxgMaBguTyacKmNyPbp2VTYtuuUsAdpUccGSZn
8zIKCP/EHOpcerXbnnmk77wf7IBYCLMTQsNiLMafwphi2w4JXROIL741pt9eokwia1BMZpSBnpqx
uadv8zvLRAr5SBLQWBB3eaTUB9qlRbnToDqMOUA2Q6DQriiDa7jf5GZhw9v0Mgm/mWk3rvgNCsGQ
Rfz74NTrvG+yzemvc9zdFOrd+eiRczOLU63DN2mkcEROg86mubL9XSl2qfYJW47BfwAKcuc37nhR
Kks7U/4/WqSyz8P4zObTnB1yy2Y79PsDEZz+uiFCDWlUP8CaWE/1ZP5ad2UNINWwRgSOGrPDbnpm
CD567nPz7Gct3jMkkUuBf2jqLYVKP1grTvC6KxMvw/BNZ/fmQtIbNdMgqsdAE3r6Xh8fX83N2ggQ
KYhj1VrOQz4WSWX3cMMj3au39ZhXBKh18Wtum9E+tmEUtjKEZDmO5PvZIFv7DC7fmS8xj/kHk+Gv
L+GyRdA5xuSPwyfuRvMpqYVwoxR1D8jJ7PHAZpBgJ470U7ao8Ds7a+XVgtCCaU6DsTuKTj2C0L/1
FBSvFMO3STERZjYXvixst3pY643jVkj+zQkOIEUC6ktjRSgUaCDW2sMUBGc2iIcd71ebhkO5mPmJ
58D5wOHVUzwiQFukM3aaohkIJRusFuZ/jesl1ZJXPw7/ZoXjV6PUTRSTIgeGBlWOw0bJ+xkChrGZ
+iGj774ZmiykM31q1yU1ldvIS/r8zHt9OFkdN7l4r107qCTIK9a0gqOmuNHFswvN4vJ0Z5rn2f/T
l45bmUf23/aauVXoZe6XDBEFGpLdqKJSv7YNIm+vJYKM5q/m/vPATFv/Mte+5sVYhQSzLf76r9vw
tcrr/GfzX/M/+58fO/xH/7ov3rIPTfX21tx+L5Y/efAP+f3/bn/9vfl+8JdNRqFrfGzfqvHprW6T
5r9tv/NP/r9++I+3X7/leSze/vzjNW8ziE5Pbz78gT/+/dHsE55nnv9xFc+//t+f3X1P+WcXb8l3
gPLLf/D2vW7+/MM0/okkkTqeY7iWCxKLh9C/zZ8Y5j/xLzGrWRQlZqE/n2TYzII//5A2H7EmnAWj
2OR+maqIaPj1kfgnIwTDH6XxeXnFK/Lf1/3w17P/65H8X+zPFF0OOslsrJkVfoj+50ouR76L3l+6
0NBC2llTbDPSAejoB3LCnFuvHe+VA4rH7C3/ksC8ZOVr2aOTGK9T2EMkcyaCx2WMTrkQu6EjsIY4
LWOfTOXKCyFsmpVJug9KPkoYnRo+QJdz9rLXLpWCo+k1kDtsuVYuNG3Vkec6sh3OAgrnIXkiRXRh
1xbMdKm9tCZIND97MVpBVDtnK7nW7NwRoIhd50DAB+dDPTXGpszNdN0X7P5zNr8XLiLrlUUGGZAa
b4V3xSa23thovYrZ0defDTcKtgm8M084n3LlEDCcNiUeA8h51Th6pOVa96b/LSsBnTc+bDKn+1E+
ThZ1jrqGmg6n4zKX0c6Ek71r1hKRjnCYOMBbrke7+VHK6ONY1Q999tLbrbiwzA06EGoT0qg3iIo2
nCaSJGaKTZO7hNuEhIB2RD+3MOKmFnrblCbQFoZr05rYBqafGlZDWzVjyktn00Az9APcOAPBfBzp
Tde1LoqNFY3XTGTlqpteY5sB21VvIH5AhHE4tUITcdGtRRPabG/8K8yQn+cnkiSgkjOH/dQAKKmx
QlJIoXL4Tv/NUnsTsfhG6z5lYvr5RSdjcKv7IHIzUkLgurV5/5ONW7qCiXyfF/VDpSgCFWA2g6bf
2mXKiZxW3eT6xmm8ckdSHxv1hFwUsAz7T2nXkKciSFIfnQS4pPY8DRxJkgpfGM3aaSmwjz20Iscm
69QunshZ3ZNy5q0tHYehqofnLJ2AM1NZGvhBgofNZ3SPiNLqmyAdN3orvwde3F5aVXkdjlJc4OLZ
u6oHfDEU/YUTaQ8m5zkbiqIhDDqfiu+qd4kg9k123gmbcc+rH/wpuDO10N0N9/mELUCrwpDtTGVc
hDDPdnUYvRYU0mCZJRck7LwQGnSfQmlZt710bpo8fSmkTeB28JD1lFEQnA9rv+wL6O4AjmBsbTyO
OG+GgNYN0ex45a5LBzJfm6KhQA6gYFwCxzV7fJYabmm//aQ80reDkPeO5K6vpqe+CHrbDssMqVQk
iyhRfBf6fCIYvbbiahyjHwPhsitQhR8rFcMuycJnETTunJ+NHHVSNxRBUjIhvXzj9/jOgg7eAkmz
yHfacCskbuWI09XHOmgutcTBd6JIbCrGT0L2zaoKB2s3KYKIg34XWLz1CbCzDdA2ENgBOOteBwoh
GzYpLUXBLtZZx41EzHSx2rvuBF352+iEFiSxfrjO2mzjic64K2szBGmHuC+HCaxTmbvX8+s8gsWO
XX4kSdZEVOaUj1awbewwf6iqMd8QTUomNBgjk/ryzSSyx87Mamqc7BuiJKGC1QfEBpC+aPUzQJth
INDyaFuO5rNuj/1OywJJ3LX6oMNhss37toPziGtgD0Z8gh8HTvZnXPvefTYK8i4iojnRiaST9VlS
Xth0dbsHp0X+ntIIJh37ZztTH8emTNdWLl/CaZLXSsYb09IkxP3+S+GS0KpPntwz5NdEScDqFEGv
kdraqks67FXVRc0Npf/hegQVJJt0XMcm8CIip4nwcAkKlX54rcXaYwEv8HrqRHrvwlgLDD/aGem4
U5EPIT/mC7kOKfbN9FOWYroqWMWndoaW1ovabdnfVrmHtjMvI4pZcQSQZsaAFkYJPir+XM5dNwvL
T3LUvvvs6oHdZ/sauIites45USVdoI1eZdXUXkZpv9HtpNqWkoDOOIJMIqpnQK61bpOOl6cELjxK
b4A6vWrI6iSH2XuDJkz+XMJBXiEboEZuBd4JIZ3gJ9aNU9yhrwMHjUYC8hk2fXBnSIoGtZoK8wvq
44QOP3m7LQeY/t6P0mfWueVWVNc4ZKtVImW5lrFNGEzwWvkGdKFh+ky+LwMgSiAV8r4RDZkPBG+j
S7M2QTVdmVbuXEhRyYuub0lBAZO1NapvYUT1KffNcWep9vOUw9wrrZpzTB1MFljKtlK4gGfpEKvs
lV77WIvG6rPeF9wDt9yWkT/zhKOBCUvfFML85Jd2uAcNBucgkLdMfnd5ZxRPY/KSqZ74Byfp79gt
P/VEOBCyFwAfupgU8VE2cnPzpXBMf4eVXu36iJSyXtP6lV8a7ZXT5pfsMO/L1rMfXGH/gKrTsWm9
UjxqR6OOkXru93rqIOfmnrv28NjFAZY+TueL+zRkGRCW8FjqWgcyZwX70jQv67xv4RGCO5IvHQwH
ULnaJpu6EVkaf0t3LpbhR9FlXxJncLZR6+4hZaqNdBFFANkhDmKsVxzi6hsvjW8NI3N25Ac9tA5L
05wYuTpS49bVBCPgCLiplsNLupuiBIyWC3EYzZi1i7P0QyrqfBc51q70ZhK+bY8XlQKrPtXUgCGE
3hQdSYT5N40OsO9Ft+JYntw2r5Sr0tAvh3zkDMXtHi3PTx9at945biJ2vkwn/AjBa991nDZo6g0N
lUd+RXttFgVY36y9NLzI2VVG8BWk2C+E7yPz23BRmg2nAy3RBSQQahd1FzebXsGuJ7Nn7dn6dobu
XU+CWZg9yU0NpkgvQ7IiY8r4on8roiC5aEeneZ5K86mfL0jqgGl8v0Lkktf3eijFbeYgESf/9EvU
UnwgpSJhSoGfgE1PJMHPaRYc9Mm3zhAzVGmYBRv+BnLJNTuNnKQfcphUpK4RApIbQ8TJhuSxWdBG
fk5peNCo05EoBafbexmHQXWfE4wEPkn4xg/Gu6+Vh1WjTvMK2Q1wU8MmMKWxyU4n8CJLPoEzt67K
siz2jj9ei6Jv7/ooaHbkyDVAe02xrq3IWrd+/UX0jNGwDMkM6CCHatlToeCjoYoqrwLd34kwsR4Q
wFUX7pSSQOqD6HU7w0Ab1/PjdZFQmTcgfoKlBU8OQ4PMlxXfjGOd8K7vTAMNfWkB7OY8xxCEruTk
vmj2dNXOXPqYowOwIrC4R7zU7RyJ5M/IsLWA/L5L549by/g5xEl7Rcod+XskLVvZcAVMi9QjrFXb
JgCB7JmlYuYN6mtBfWIbjTbrholwk//N0XnsRq4kUfSLCNCbbdGVlVQlrw0h85qeTHoyv35OzWKA
h0GrW1KRmRFxb9zTATfsqmNlzAZ72tvLPPdblDpbQdyYTwDGxn0PV0kzOn7AbotM9dqsAOXIGSBq
zVZlQGbv92Ssys4kDThiNRGxkJS90Fl1BPiULNCBqMa5XspQFlPBeWQcVvF434V4pDjDE1EOia8W
e9lo5Xk1qkjIfjh7qRp2lsx5QQpyW/N2B3cme1pgpTsdEQa5ScAC21yRW5cElcLyjNce/Qk7ZLvr
Mmfy1amCmOtsIdBkLkioG6TgpsRckF6vEqdbmASmaR3KmGDYBL0nc/ijwq/avN6RijgfpHjZuOf9
hnD+uSkjo6EYXHsoF7IDLHC/YarV/Ncpy9NSNue0tx89tscsqKz4+36WCXZh1WMe/V5KR5L91R8U
I2MtwLEOBGY5fFwfRJXKPEmQXGC7auQej23aBl7OwToYAZzNjCsBigyH3tgnB4XpIFLft0zWem/l
yp74BiMknBzqZrKEVSe/Ki2fT+uLuXVJgKcrA/JkkXuohcIlYRA7FBHu+XZdHMYKNlHuaV4c29S6
pRtgnCGzzCPbvnZY58tP34qMUWK1RMYI5JfoxLCw1wp0wNqH+Ygi69RakMBjCLp5/OiHDLWuGfWI
cCOobCSTy8QdCHt39usg9gSzHpTcnH19m7xoyWzvUsbNnCYB+S4ru1XdE9JV/qQNg+3b9TYGM6Vx
rbjAxFpiM0bSlhnXU4fmkGz01tUveVqHylAV0bi6oeGKHpDJOPtyUPJzDQlCySwwxllJ31T9PzhH
3zm4SokAbh4nC4oWlqjQkah/mo7gLdjdCXp9SGMIh+hnhGvPOYn5xoa9xMC2I2diBZM6e5Dues5J
5vLvJs9dP4/TJUWr9IAiboY6oF07PB1O98UOfk2MYZ/4ues96LOi+70uiNbkUWscR57JYE/jUqt/
LUce19rWdgUp5+EUG9VQc4UmNT7UjVBIAXQAdDDBespzbrXvCUmoIbxrwLsT9mGCIDaLB0i1R8cv
ayc0RtqwYu7iKe1fawtwSeqSJe/eg+87+oJAtk4X0I6VwgGVsS90/bExyzROyP/EkKudnHoOSWJe
blJ6mIyhf4wdw7yix/FLdN9777r1brGz76k3qEl4HOumU/ajhetnJdA4HN3xpW7V9eA1T3Y/tIiq
dgBDjvdCV8agfrFoOgJTWtSetvewrtkVFUPusqF3YeHMD7kSzbm3hDU9PZF83UtR8d439RFj1Dv5
MblfkkUS2gY9cJpBQlKrOijV6hF8a0f5FLi6nOLRpbhFS6SLdWsEGDu2SwPrdJ2/eiLjEx/gA+rO
n2KBEiLWLpihtyPUl5/OPMIVls/ZvH2MSZvuNPadGoh/oK3ZUeTglC+ml7y5TB/9KRtvuCDp7jBR
kMhw3GwDGpTwIK41Dx7wixS1EDxB9z6kxsqcQontpYiHScOtuLVJCMumEGVkzZTZ5fScs8Ths5lA
LtmUeb5RF2m0AH3t8vpUGpkZ3DeDfRxCmDPmU1EZxwqEL++po+2IWpdBZUDIc7ePxIXWpA8L9XVl
8cqTh7gGmLyxVmws+XnjG3l0jCMWAwSrOx0wUSJiuCphp9jaROshMhbt91goeOoaCA+46c21xriO
nzCda64UbX0VcjNQ63V+oXP9brvljWPnY5nP2eKpO22Z3x06DH663NurM7HKbv3LK0TDRegpowLi
Wijo9///022BB4EQohLq48RInwRQTsVWXNyZ6w/czwzo+R7wwnlGc96gm5ciPMyTV5+VYelwxnnV
XiFylak0KWhrRmOSr5wdS0FpKF3PH4gaVWnIMxcKIsH4F0ZgO1aCSTPMYbkllfmhTnl/qNvhT3M7
c1cXDIGGRTBd77OI7GZ9b5bzMwdLbM2mFecsZpek6V8HMcIN7JlLeUodtib/EnfB/PAfCb4PJasn
T2PL8nOhXCy3DOG9r2dtKk5K8TInmBTyljimwhisHZnX/uAobTwW5qNq0w5mFX4WkULtLivzqnpA
SnsDhX6q//CAk3CZ58e21zE5GCtZ7yNVb9KQJt1d2w4oY+aN1yGZm1Cty6ux1E/AjttQH/kNLNws
Rabl4TJpadgJDjElJLuw2jOnDUB44l3AFgnhzfgUOEf3MGYAmFkVCd6695+wRwMeeN+SGlmkIZAb
7ejNf3npuQ9S0fZWWaZhYV6GmRtQGvkXSYsBX5Oeq6m5lAS3rzq+EqMtXmo6PCKmaZ42CFka/DhL
fyWVVwmy0nuVA4QxKVVOGJaUNOroSUQlIxuYG5wpauGAOdEJa0tA4dQ6XshUg0u9bDHvyFhoHI4b
5guhNC9po/2b5y5KRoqlso0pJE89Pb2c5k/eDoAtZofppsXICFqi6gmVgPXDHO0bIBLTqLKLUm20
H0m3FIAly1mzw75w3ly93/eEwWaaMTP8eaQ1DCxVC5G1dd+7M7wS6TfejKNFh12UmCG20quRACIn
Mr/lTDuYmZ75vcF5ZFYukzHcV6IhWUj0AUggQmzyXa9NYeuSJLj4gz7cCnuiU4Xt1sg+mLPmvCkH
WW/JwWRet/ZzkC5wihXEm0B32z0YsaPMTfKhxdFl8Lh3yuF9GD2Caha726eNIEyFcHVQGXcDByOw
oqotfwNmEutqBU67l4SJO/fLRsOsRYrvlQY2g63ECMVcxj6y2/TJzfP2QdWdUzXV1SNJrtdKgAiw
Nfsik2og2S6vTrZF9rou5ImQ2U4v2yhdLkZes2EylXublRxto5Dkr+v9XFqLX/M9nabV41GuobpM
nuqviTP6lpz48PL+Z2K1OVpdLqXK0b+dpF6x0WX+UEicN0tnBkibD/NYGqHozTVchgQSb4FLaRLG
fERGeywKOBKQjR1fIvNcGNimKCL4dT1J8OCqLt9OlzzNDc6WgeEuI+Eag8ycU5RTmziD/U2E6nyu
xpO7emOgvwlR2/5gr4/LBMQeZbHmcYB5U9gkH/SbC8vHeWO8PV90K/uooUAQuKFcCT2vfc2snzSu
Rb5P17eYTUeFzi+fNUwOYuYl5UR7u0kbs80A6KTmiQBSeXHVy4Sr4tRs3hsTZajDBMXuKsH+W15n
h1zXLq2tDjxzfWBxD+4MRxCBoNU0KcPDPfo6zGVy5NdkP2p8l3JK9QjnAuH4Mqe1bpZvTmQP27Hc
5zORw/rABoHklgBhyHXFrjnth7mcqo5dlyLVvagvDEAgqEvEKQ77PsFrUaU2WMJVOhGyzryzLT5S
Ekepm3mcHoSSnjI2pjmgqc9WV/tuZzDifDsBj9gzXwyZzEzpMJaNKGwTwP2mrBZBzkZs16P8UgYS
Avr6ubNL5aJAW6nTPvMtb1IjWZi3mdD20PNmB9Z13JeWF6nEWjNP6sgxtuqT44jhwTLrl258VQn+
3amOcmpnJd/DFSkDFN99UycnlqIboG12T4iHB/WyNYEt12koy+9thlVS5oJ4zDtzSecGBuUhWExw
5UlqacQPNFxUlQJbZ9IL42CV4eYQ7I4Vxp8NT0AmGq1QEsiiaNtTgit1M5hD2sl6tGYJ9ZWMalga
zubbxHt7eeICpMzeXG1EnGjXw1IN0xNaJR3daPlD0z55VBI45kzh26MFotKlms6neNI3a+dWabEj
LhtoY476Ia3kqq/qtbv25rQcFGaFEDUsbOaNDCTpL3WKxV0o2p83LC/Ay+NqMf4pFDt1IgkJNvUv
PLd1gMnGSWbv1N+b1rnj0+9a6+IQcnzc+vVHWbtbgbkEtC9Uzs7z7Lg3lds2sl439loOJLXwokH/
aJqCEOu1Zrpnr/C7CkYhfU6QRtKXQ6g3L+R1ewfVeEr1lRIDUzosAI7ilQlbz1ZTlRPlfocjqbks
2ZfHurgWLyT+qIcna6MMps16zPr8VtXpaa5GOn9jftBoen0hnI9azP8Gprc7qyKxhWE6lxjTARPS
zcFICb1rlErnICoKDH0jo7M8y/eaAPMnTUn3KNXs2Dd2HiyE74R00aQOA3cijuB1ddiLWehv+9q4
9Mt0y5Ncj/TSetD7JA9gb9h+b27kqieLGokSgoGuv/dreSUUdJcYePrcqv1yjYVyTDBs5N4D0e65
R1ElxJaPcte1hXIm25wJ0tJxPsvRl00fU8rNHH2jubdsYrQzqovNbW49Io216EZI3tYQiqHbc8r9
R2zhaTaPua3Dv/HwxGKjguxyx6rhw6cktNwPhlA0gFhg6s51iNhXR+SuXSYzjagmftyBle7NDq2y
N/zJIHK7Vg78O2ZjlLHtHfsKgQMrBAiaCXyFZUIZ65biKyUX8zQ74mhT0HAner/FAMOAmucy16OI
a7vN6UcE1V/Fk14BJhN6VjIUdlnqFnYWsgLSRQq5xr7oyiwSMBdaRK1Lk42nMs1Jk128jpdCjUyt
1N688W+CcUTDm/QB7AwlZ/vDtaokLOb0O1fo5fEA5SuRu0zUHBY7R/YhTH5ClVqGHgWA379V/hXa
79D+OO7XsH1SL5X1g52+dyPY48JlCtcMgvsTXO7iKfDOq3enzL/7JHUDw5AFdStN7KoX1llV5TvJ
t9c5N7Sot/q/gQ3qncU6S9Baqdzxpr22Hu+3WtkhDKCRaa0m+NF5pVuD82owjKiv9bM3Y5t16R/S
8ZQ6616DvewM86+wmq/VIjzYmfQPGGZF9N+46I/TtvWXwjNQL5omBfWa2UzFCE7oe/Gp5XK5euWH
aIrWV7SUmZCo1r2eN/GWKs4R5ktYCKivRKn9QHQg5VtLjRi0akxZ/6Wtah/li0Pjsf65I0VzbRvL
uSrY6XW0fqY7EEaEOsLRvWT1ZYWsOG36O08cN1bvjDuvLz6Lb8Y8O9zfAFC0X0Z3/B7Mr20q3lNM
x16xrpAks4O28u3NiQZlOHUOrFGxJtdWZ44Tv6UpeJ66LGqc/LnRazLOsi49Tn3WAQ5WHhigo72k
6atelSeyYCQCSvavy+wmtoYJrNXQ8Q3OWpApUo2dbvyv7YebUQLBxSJezLhvq2ET6I4A/7AYHY2u
vlVNN3GupP+Yj79QGoP1bpBmyA8Jazl7++G+fDob4sLPeFUokINJJ5T/bjsu2f/QSbKOBhA2pxHX
uMLENy3N5jdFboSecCa/HTZ2xeiPEAlmXY+zsBjgl/DylEHzKbn2y9xSRJiJb4L38mtGC5O6vGLe
ci66aTchXT+lntr2lzk3GUcohPvNsqP/tH6qSs6IOWI7VSUyblNzrHnKehtZKm0X3YQ72vDeDbWO
KJZtTAPDpXarl4YZ68s62LdR9/bNfaShZxjRFUYpJ34pQb/21rPC5OLEMn9cNRskh0ENzNX0QpKZ
M6imlrUzu+/JK51roqcLohqtWW9X1YNTqZfKeWkcM70MdYkdXjaPpeKqhzZrL6CACPHBlu6FGmS7
ZL5H2jETqVcOwi+GLWeNfEhz1HawI8LJLM9L/mbzG5xoLWxYBVUm4iSrf7IFl/aaHrKVMSGiERyc
geD4hgy04qOq3mqmxJ1+yybjjGYQtMbNZChso8MpOjvbNXMGke1Gi8SJjJIFcEWxwVzO38r0h/Uq
ltPp9bgJBUqshkpf3z1Aj0nzudhfrQJdoSkf8HDEWlo+r3yoswE8rme2zEW6l5l+VDTltcaipS6l
3ymFHk0quh2+aczMW4LkhVy+4w/BAHtw2HODt/aE52vjTQO/vVkBd/Rn49r/vAZjeunE9/8PDFiz
MFYc2uvQAD6sxmBSu0u2DhDTxs5nkhNvhkTF+G9UuQErc+cmOM7nP48U6znDHIjWgPTLNoJKFoN6
HbCHQ6e41yEvrfFkN1Ys8LerZvq7bf86w+Y38W9ovioGWoWHYyNtiTf5KOazurWBimE9T8EnYJ06
VAxldeWraZMPVmqCAZojYjWjsjeN8TR2inAtj7gj8OL6pDRCXTLCzMVFAlbEYXxTNq5fAlUi34+D
NIF7h7vLMuLBQZtwwUj/6hPkC+DVLnuM+dO6pW+bm5M3Cg2rLR4GQXuoMIpkIpmGqs5HSpPTv5vI
lWPz0YDdGhFfOq05qAP2WEECRYNi0/2bQLpDIdb1+W3LeMaLAHYL7YZ9RFKKrE1/Q44j946mT0Pn
STOg7ZMOWLmMbGeN2hTuYQdpUS/fNSsdGKixxqnBW9s03l1iDWTytKlXA/hSDeQvZTVPYP1n9hS0
bCxCormODHvM4bNHycjY1hPG42Z0NIDJyTC3mAKEE61iBqhFZgpLmM+OBkB7tUf3rugcS13E/XVr
rsztnwzxUCr4FtArRXfy5hdD5yEGAK+3+8b4tBaxW5oPt7vWDhs1Th9UShernYwn+7b0iq9SjTh8
f0qaxZZYQplfDNt9Ku80Zq47j6GjQuCuqjUgdhnodnJH9sRBK38BLjLJ7CLT+raWfjfNCMKO+jyl
/AhMCcfjrHmhon2oje9oBoP/JRgW/aEEezZr1dku5I4lF6IUXpE+wnxZYMAx6a/VnRz/3aUCEFLA
yIedOsyvFMAokXwchj/01t72ylNL4uVQdCyqXJb2ls/Z70RDwhe9LNMKjJFQ0qY54TnJ9E9N48tR
Mlhy0m40cUsOCRKHUiZw3mTj9Z7fdqqTS22m5vPAnfgCBfpFJWv3QTSui+e15Nta9YvgGZlwSwKU
qyqQf40Abu/1h2qatysDMCji7WgcyrI6F/aSP5iErBy6Yo7l/FMngW59Jem3xNl4HxJINo1M77A1
DWMVDAkiJk1lJ7TqpPdUEt2StCxBWHy7a5fFmVTPVEwoCpZmhYNmfuXrir6llh9QoEc/T6mxrVTl
cB8tZiyZe1W8lDE7EDzDbtdQ3LfeKi/ZKTwwUGv+ObJ4XBigR2lHOy6zNhAEyx1J7womLDVZm56G
12qd/8qKMOL+22h40j03YCntd5o1jhueFTbdUy4m/bXptVNeDyTjFrobVEsS2Ry3XDJcEIZcA6Ft
UbGW3yD7mElB5lnkFmaFyWy2+wBRGCewigp2bWpbOSw621xZbjFRrU+1QwNVPEG7Yw5TBknzWr27
0rpBljJxm81nqGgIfiyI1AWgdJvuDVhbzb62y6Vu7miZaicePDaSc8myFH9ocIwrat5hMWDwMhdi
DSTOZuVAgPb76qT4DWCZ4Xi6KPXpju5aVAB3hfkjAFG6uK2dUuNRWk9zIqIp246TZwW2WH4GBsVr
MZxYInwa+vW/+YgQ+wZ15s2uh5hJHgu02BBWbAFUBnX2M3uUulNuxYgxtJqmvUt7Zw2z6XV13dhq
0z0+DKbIVjhqa80GkXZGef9/sDv6kHdBKLj7n6jwVsQvPa4cN0ozPeBj3bkOXhjxPrGx4mzrQSgK
lS27VIX3oNE8WOLHHDFtbM53J3jf1ppMiGmhgssk86jmc6wLTGNQkV3tYUiLa+sUESxjy28ngDW2
1xwyY3w1ZRZJQBgmLzoBZJFaGH9q/d3m7bcu7R/13o8uDsOkMSS+xPRnSMjsn6kfq4kFxCG9t05b
dgGVs8UdDO7g5ABXDrpkOk8shbOg7aJ7jwuBxJX53ijuc9dply4jZqPq8WO01VNebl4ssSjn+O8t
TeGjnFS/y7X3uu+HE9Au2++scCuZfy403LORRurQ6Bxr5Qc5UX5j6491VWlvjWD6k73onsLSVkW9
qE+ISJlEpKs8GJ4ujZgyFy6B7gPNwIzvYsY1VTE5iMgWDTPW7KeluQ3TodYPzCB9S41TV/qIrcHm
XVcmgEopXwp14O+wh5upGG9GomdHIFrjuWnEpTJIeim6ZAXfzWvSFxZZjx7Yqazk4TACCOkK52fN
/IY99Ec7xyG0bIdFc1D+TX/phwCU5n3+6XfLu2UKeOllTBLH1dh+DL1BcFeitXJ2BkfF4rBk7NRL
VFUsvq32oes/ho8cTn1/qRaB19O3QVy30p/Id05grtd76I9k0Uf6+O7I/TB7wbh2eN6K2MVmlE6X
bf4spj5KKcAqR410C5m5kPGsfZLNjZuLCuJrozTsTYJ+Cn29GSqrcFIN7ra2gbRZUJbxwuiXJjKh
9GR/lRCUCXBw4KXbfqt0D4EeGJedoLEk9e+EIlH1q0FzYlfHTkzeTmLTx6byrejOW5WofiLLXb9R
typjKo4rMnhobulDU6WkCq3HlGQOr0lfKtYslZb1OrKF3WO7lb8ahszQ6FSeFTt/AH33KZLN9pfG
erB53449BGBf78j1qlcvqCftvFTFA2ssT1tv3byhekkTGfebfnFwADWtRPge85OedHY8FV+t2x6Z
fn5CpPM7L7bNIQay4Js8Wy6fL4uAwNRfhFT9bKiAcT7pk7PHgHW5N58J+6g/7XCGLae1Y4RpgFka
d89HlVHrz8lxy93IdMdoWcdbi07GZS4159kcXwtt5C7NA4VSb1i8fZK/9HdjXPNPnZLHMpWhZitB
aes+OKmYvOugZXY3KzKUM8ZFU8abaEK7e1aV/uKh742a+Upc3W7L60vJtMwXC6VX+8uyV8iEM/Lc
p3Y+KbP7CI6VHpHZ/PQjEBKoMiKZtIEmETtHge31g7xMv0pvtvLUzGusWmOkrhvSF2MOmXGvjnsx
I+S9eqoS5h3rxkzI9dxGE+zjfN64ON+krEN1jHuWW3vsn+0U6+KZk2rXwzps8a6pqRVQhy4peFEl
jR3jPigHGiyz/UZR0Wek6vcVfwc8FrxehHkQBZLsRMMQZV2CUSqBLRlD9PtyYUWbhwTx0+/xGdB7
OdFKSj9mpR5eLS5AHFRLjsJBid47r2lHlIEV3IsvfMvNYOwbtTwUTrmjbPWzon8Sc/WY2hcm/egP
w9lV+z3u5xAQeZwiV4rqwPrv8+x0Pq7M0EauTRi91Rns5lmJx+4z39AFsYd29n91DgBOmcGXoZhJ
leSNmn1slLOwKssLSpGNSk1xWlvYcyrzv0pZj8P6SH3MlKo5mynbNiBDgyKndSMPeTcktJb8k0Lc
Km+NpkU8tIWGM7gI84aTUWrP5VSYeDbmLnDBbWbNaO3yrH9kwZr68jfn7hRGB9ger4N3KeRTiudy
Z1qX0d7CoSl5u6uwLj2/a+7DCCN22oXtdESo9pS5ZHHNc9A3bG4v46Xr3zcL1WfGV5t190FndtRk
GS5Jv/cKy9gtVr4FOkHaxYSRXCTLTjV67ay0+He5OP9Y8NqZonioLPclMZQznUZA7M+j44VDhQlB
T49UquuMnIM3rkqcVw8hDcgisdEsF9bld61jOjLc9qn0KFZdnCSd2IlBCzw8lgUwbgKWA9E8Mfne
83K5Gshu1seNZvmX9/irW1rexCnUczuwVlT21AFNgVy3gaUZipy/sv/P1LNfUcobPMw8JGsOhcpB
8dhbhfsvE8O5QMiNMiV7S0zoHEr/ITvlEWTjh9TaA3YFn8AB3vbCOi7r0O/Nobtms3oWGRI7j346
E+Rvz8NtwHsTpvmrPdO0pSBCd8PmdoHUjsokrIhQss3PTdLtZr1mruetGIaRPBM1cr3yOe3xRnr1
uzd/eRU5V2jBeE1Kj+Hfcua0jjYsip3LvT74VoqIU/YfZeGEHfKknr0NWxZgAL7gQbtbyRzlaUJ3
2OsZIfuVis90mzR82OOlZtKcDP2pTocX0NrY3/q2D8bu15im+jgslI0baNthSGnJvENRyJ/ZZD8v
JU6OkWJxLaX7l41vlhTmjsz1myxrX3G+hXruWlyTGsrV9oepnyceaDIxNkHvdDG7gm/6wBDaFV9a
qYSl2e1JGt7ZPYhP83d1jNeqBoEhKxSHpYha778lzxRO/ZECU3uAtck4NhqTEqku5ZeOXRah78Jw
PcUz4+21sgw3bY21xXkutfRnm09lkah7PGLHLuuCvqCrrFja1+eIBO1HdCAEYbyO7pKeZbI57K9v
T4pasuuTTOlJ0XhSx/IoU9DQqcoRti57dzZjZ0heoTWbQcnfbDa0Z2qmXAxMNZNi13HLEYGsqb9w
3n6ka0Ldk2hMTBflSYx0ZRYurHE0fUoiJiXZaWnHU9NIfdct/RW4ZbkjfvZCi3HQa4DRZHDVPIO7
Yaj3tat+KgYJz1L7rUYu/GQCRJ73H+p9flLBcbS0k5sNj3lpyHB9IJXskKb68zptxDfAPutElLc4
AqSOxyk/YXvedZMROHhs8Et9Nlv3vsCISEf26RVnC6xVvEyyORgGz5ih3XFisTMar/yPymdqIi21
Q8RGcHT2cUDZ2Wk65pbWbvFeOt2PDi31hCX2Nnpq6ArKmyQ7uGr+JT0XMEBhvVAzn235dwfswuvq
H9npedTKxGQ52HjiY43tQg1gGp8lBtCoRMFQty7lS0euYwNNaVlb9RHl/KSRu2AV3hmy3OecAZRt
LHFiZPKSZhXDUedxrDUWUexHIeZTg8e4Ne/jVzbHE5Q50DAUy4dFwQCyjt5VLqzeLOYNqit+AKA1
K2PLtPzbSX2MGxPvZzsFzIQiquwHbME4tQbjlLqcrpY1V9jDlZM9G9e6bs+65cVF/leKPmyRCnr1
bcMmPY+kPep8/DSMahboph1Opnhu1f4mxfKwIjGbNM6jl9zsTtthC2WLKFjTKRrNJjDzdV94ZJNo
ml91yc2gGCOH8Kj0P5ik5vnFs2uC8Zao1126C8rG0vp2a0IlaBSNjXVbyS/QejeYANUMhA2yOOgt
dmK+GNO5EJVvsLtKhuLOMfJTq2THweSF5EuOeCgGSsvkdU7VBy9d4oHro9TProOI55dKsuty6zAg
6gpjPVDPPBmbcR5NntdeHSMSwUpuwrLow6kWsZvwjzr5IzhwX2n7eJyHsF+MF2IOsRSYtwwnebaq
hzx7LXDE+ZwGo3OELLoTKo4EFp6S5l83Wg9sUvps4+PDN29ASKZQk+0h396q3DykIyEZW2PtTe1H
JmymbAuzOMsdjkXDaZVFpPzbUWNYJ0XPXuZquNtKkSiBqhJuMmAfSPKrkhKcUlxVt/wsqAvmrH3W
l/FDm0C82rKNxCSrq9xYg1iT24bckqpy7ybeS1oqAZRR6jsss5mphulzsmJQKpBezK1/25B8wwJh
P1FO/fSrjkqUzB8YjiIP5UDLlLhN3MhmT3UCJK3YQ1DnQzz1bDXh/iWk5tupydPC2XjkrWbIk4s9
vfSJddsIK9oYdG56ApwdOql+3EwrOSXgy3e2GD+80Y5ybIZDbbGiLMd45I/MPXXHaESLN60f1eQe
pzG5P4wNdnJw0kSqeAeh2glD2vqorK+AucHs/HosuHh0QjZBKUmF9U+Up7q2bp2XHeehumVv2Zyf
vORdrC39GRsuKctWq9bcW9+FlnrRf0cP+wKrWYde2vCJFi8kE51NKP6b6prtKkkI6ZLwSHkn08Mw
GSQiFOt2oczsMFZjRkP3c6KGtNU70PiVZ6RMnkzgtFB6+RUk1hhOigeAGrYIqxAMJC3iwDQtbthL
Zj0iZy4n09Bzumcnu8/CSvyQ899C6oiZVPJEWN9xKGYe4Mk4wof/gVL7S1R7YCg1Dk1uvFG3Rahh
P8E/S+WI80/OCClr6FXZxWsRlFyLCJOEw911zvxO0DeS57Ule83QpsDEwVOW2Yem41CUdjVQK2Nl
r2SsraKkWy6nQ1bZD9R0eMpsH7ut3xBhUtek7PERiElpfCPFoaSb0Oq0dCVStwvgDRch9DHbR/wN
Jjmyv2qvN1d0r06+vpYu9ohchlQIGX0qbniyOujbhOwIWJIvCcZKx14DfcUCSKb8D+fHK9mtHLJf
K0k8c0LzVQ9RXmRxni2+YE7Ush7ob0r1gw1exY8WGa4SOpNDI1wILpkBJdrN/nqcgKhtn03bPlrW
FLhJij074zXZKMa9xwapWV8EgzLqFGHqZ8P2bomS7p06XtPn7FjXJMpV3gWwc9RSTib6eN0spmeG
tWMM8yps/WErXwZneU5Ghv39Cl2PUn9O/HkREfzkk4YMvHX5q1hee6In7PXwP47OY7l1JQmiX9QR
8GZLkKAnRVGU2yCkKwneNTy+/h28zUzMm5l7JRLorsrKPBU65tNghr5bJK+OmBZcnbMzRHOSmXrt
RvWaUms0emQz+q19h/PIDr9N4xyxHd5sfxMn9uJMbkftN80PEw5uy2GqbjA6GR4Cm4Bk7DRkvQe6
wKNNr+nsrUzxWJuGKIR9mYXJm9hNDS9RJN5c/SXR5SPV8o8gd08asxml1M4pSFaGNIwpojrdOEl3
qSeVEFLwGmbP1mDv7TRdc2Huoyb4KROsDra61jvmY3p6p/vHkJO8DKLpViVwQU/0pCSYuWzzWuJ1
Us4sJtumBIX6WyScQ52MvyvnSmAUH9hkvQnkoUGWLgPLxV5vsghFDqhl5bVR9F1AH1aa5YtiVIep
iXdjbd4tNd26CU7NSAdNUNczhm5r17Y2ugUx68VJw8IMAnSQz46JMwarQv2GkYLrOcNMFLWl36rx
2szz9WwaJ9VJjmGuEp3KX8MBgULR0gvz/Tc005PVmF950y4e+E3bKs8BrKAhQkKl4+bA2aktVP3S
ajCrZOE6R/HhTt1gDfdpdc9hILk6cZTp9r9Ipb1kEfRdCYJtpo170kU7k1qnEV92zNPEwcQDfx3s
5tBZSLwDowpeDbV4RWXkwc9eYtYwr/og2ui0EyGd2Wj2vtrYSL0fWTR9p3KrzSqnXB39Q7jZN3p2
pvz/kwE9QBzlANUWUbYNXhq1vPV1CxWy+euT+czykecJ8yCmjG2liZeR0qJLxFapYi6d8qiNs5er
H3pIYKh24n2iFocwMajOw34XgA/EpFl/4wj+wqjhm5LhnkkcQCyYSdHrzygnmqwObJ35bLJhXnVp
fR9ZmrLKGQ2mQ/Ebdul7UGW/hlP+OaP8MBbeWtPYRDA4ypvwkgyMQZrnKIJa3zLgiokd5tDaeOoD
jUzSIp3n6q6LEWaj8i03xSFma7fT8z0h9+aFSROgmashETtBnmCdFOpWWDEGBwgOKMrqpQ2Hvymw
vnVGSU2/GKlL5S7wX0hgtn0anAxbew+MDo5aPH3EbICYGAAOsTyApCSxm/DB42MHizDr+irmuiHk
7Q3cMAnCWwS+0n3Ly/FAxo+MLs1vBjpplSrHAKI1orRNckyLbvZi4MV7KfmMoUwee2wtYWjzXiFK
M04oiTBOLxkVX1Tug567J/zRbKbD5UFyOgzx14wE2ghKdDx5MFPzTFmXDrQhTeo/toWsbip5sbbu
rlop60GXnq1zxFLEyiZd4/s/oQu8Igt6sqde1EKiY5rXO8iDovQHpfmqdXxv7i4PBQCtbKcgmpSV
uNmDs06chVk9bRgfPad2/sC/cU+h3BUTMbOhwLde+CWzNmm0tNKszqnK+lmm6U0V01u6d2TVel1T
n5Mx2cf2P9KVgMOD5woc1UZbRkolt3Uo7jhgdnNJhCwCyriZzBqbvNzagfZRRzxTKAw7c9I3WAjT
lZqbx9remWX1j9TKhdwabpWs+qKvupfw6DdtuBTVZuNJN/gnZbhLquA2dz8N9oL1ULgqhTXKFVC4
ziLZ5Rbuo4n7M6BEb+zL3CP1jD82Dn7wEntqN3/YafDVIKsBWmwX1/iNbLIk6x2Q8zF0LFy6fibU
dIon59dGtiCniXHWCtyjXbwWVMO1yy570w293KlfgWWj4CWe5jwq5aOL9GUSxsvJoxza5a5xtXfN
MvGqM7plZ+GmNeF4D+aVgPwhdbHBTIUnOwZtBooFy282qjM9gm7D8inGyIReZqN8jCa2ukaL4lUY
m1hwa+I7c8BganReNCofcur2e83gIst5FVkUtJymP+30r3BzbPr1k1tXey6rLy2x/SjNKELLC/sE
Nhgl9nWOCbIKd5RuUhWY1boHCbPnykavYbHZwWmcR6g/ApFc3dnOV6whRtNWkL2/nYoZGPbPXJvp
LVSfjTpLJT34Y31ys+FuqPClnXIL2RoHxrBmXbvXMdortOAlptcgWnx3kvZMpJ2ICuQmGhd8y8IP
WxHg4cLuqyqnWQ8vMsPrKGKKI8LW+i3WKM3Y8mkZASCa0gsN7Pnka3e5SA+FlQAmbNJPRXzGSNe1
yfoE/YvZ3nEchrWD7oH56JC5pFBDgw9c3iyJ7Um3r0sZZiirGqe4a89vCMtSInDPyb6L+BSn/BBQ
81YKW6W4PTcZJ1tsF5cqYk7ndM13LCIv0uH1p81LzDfbKJFnVdbddvgTwMPl2ms938lDeApjREgq
nhTihXWdG2kaP8wvV3znjk+Uluhh3sDlm5huZBiyoSRKw1NiZ0XMhGBci7U8U5h8x4y2OZXqLvEc
W70L/b3StZeSkw1TzLom/5JlSLfalOyjeZFHMejlnT9lzkfr8kkX3TPpcBiE+TpIWBVQhBBVMyI/
7SUrMhSZhMEkc5/ZNVCmp+qmdNVmIM8NKdAH/OjpVZN6pgOHOH7JhmTP5g/mP9ML0c7vtrD8AeNu
MsbXWW1vZXjgzkWpz58U1B7L6HEojJvQdLD/AM7juNBU+BRutK8JJAZYDVgowLMEE5EYsOKnef5q
Eh5h9IfUE5wF+YQGgicruPeV0RyG0n3u1VszPxmmths6/ajhoxLnzv3JcuHJ0aU8k769IAoEygDm
Cl1i8M0ILE8Og1G5tdSaQLH9JTWdC+MWV/Jh6sp7N6MQW0G3rauPKAtW02JONaoO/XM4QRA4UJ+k
6yyxd8mYvejI2J3VP3fBQS2fzFx7Nls2Eyr2Wi4W8YhIvYaHUuN7dma/y7vLKHE9mBehW3sAJP8Y
M/t5i8ROSW5gHDHy7BDX/VNd0Q7NEC6gqxfyt21RjRMGGXk1nRK98o1lhpqFL4WBr34gz01Tro9a
t1KR17xJsbcM6b5KxVoJejRWF52oEO4xocgVGuaXQwGtMuhs4vc5Zx8KS4rW3Ri6i5H4CwOkSqfm
DW1/wZYbeVkCjH8kZwHkvY4KP6G2UhWGEFO/KbJyvSTLmiY6TYqlbA3Qa6vKiJHMwue5s1kmkb+U
k/hQDYbycjgGgfoiaEHd8BLP+T4tSONN/zoJNNs0TyMOORYBMkBPzdda49jPJBgNZiKk+1ixLHad
gzHeCo6FdQirR8VV0QUsYO2LdWkz5Nb0Y9+3XtuwnCozdnLCQDkN7kNvY07b+jhRakSlviHusbOE
HyvYQYIp8UOMKlp+kmn9VxvizdWZwqQUKqzstox519F6pWEOvJtyZ5LyzGHNzkkkezaXr1V3erRB
9Gnk01OFfiF4aSItv2ZciGUj9qlbMT/r91HQI0JTP1VDxsghsG4aYia7YcQ6KRGq6rkfcG0ICOtO
FiBi4JEZFWcbatpuJLFCr0uKXR13A8aGLLZuQ38rVMIeaeMikGYnycGoN0TkAeCO2GGNgcewmJ4i
kX2RpnyfJ1jjy4ApRSuaipknyjI+rYWoGm3zkvU7GRO31k+YyE6Vih4eFudGiJPD1mlV/5Dhu1tT
yyT5l6stFIjuKKdqHSvaFkCUxhk1fxeWep0a1x/ZzMfwoFRPwdD7OXJnpmWr2HJ+pEImlkRbtCoc
9RY3ILWyBllFdrvAynzNziLPTlSSBbV74RHpOQgaZvT6py4UgOcVLgKI84HSMy5KTQbFZswaYsML
73QNvsyoc8vgSenFLqJ1TUN1Ae869yzKtyIBrtM7XOsLLoT9ALQKaElv+ZjcWpZqW7iNCDdUpNO1
5h+a57yaFlwOk9/lAM6N/OyIbYcALCLjXI3tgfjJAX/pzsE+EGUdj3D9FDi/+NYQwLM1oR2KSpi7
FFdOu4o7AmzGQi9tmeVNyp864eoP4pNsDV4Gl74/3Cnqm2OMBG3wTyVbpFycRZijMi+ImManiyEz
fBqR2WusAyvp6q9Jba2pwEz5GvFHz+Upyf7lwcNOdow3fhc2eZGWd4W6N47nfZgX22TMr8r8lEzN
Ie2jHyF0D8OpN3Tte2jIAwlPbcIRUxQmWBKFmmQxGBbKK0iQp7R0L2marEejejj1BH6w8ITAWh5q
n+EkN7zzp06vNlb8ETaHkZxnwBVXkBwmhhMlJuC4F5tSKUc/QsXvt4xJKAGhuJPg6EvhPcfk3fG5
eQgcG7dPD9ZoeXFuHNuQkULTHCZc005f7GOVl4lxVxD8Zmw1cbscu9SPQqYpD59t+TcinQIpXCWE
6U31kDrzzXH7J0VuNAuccvDndh3XrI02zd3b+Hr/NSRftptuJK8VmktohVi1iEokKn/e3eg/xCS8
UDa7mhNGlp96pgD+eWbl38NKl3rTvIqUIF+6SxoJcgL7o5rxhhqmS3Pn7nXcJKtoUC5NrGBlzjeF
wtllZPbwlIxkpfUoP/Q2+9Wj4dQ4xsYugFNLImzxhQ8RkAOeI/eTAcYlH1+V9BxyJYslEsybYaV3
gUFoMAY6ExQsvQdL1W9AFOyS4WU5BWN75UUCXqNIbnb2wwVPiGKcd9Pwl5fFVjDq7fO/WhvxB1Tr
sUxf9OrJTki0/sXMOzV9xK1yLIvnltY7Ub4dawfqwIuMe2sWWxVEHncjBcyLFdwSDObcTp7K8jYr
egwGutB0pebWmMTKOvTZUaJii9Uk8gBeRl3mqZ8NCtVRRO6lL5pvzIUfLLfmfwlKWoutO/eN194a
k/l5nJCbz6rpjZ0Yf5ql2StiK90a/EnmOagWOz37R+cVpl5PpgI1Al8rc7a2/dT6xHwMo3OBWrDt
ibSd7IHw4NApl6gsb3XH3nQ3rN9lH1nr0Myd176eftQ6HLEZkxILYndtqWTZQNvsHfOagsa9k8jo
yGHw2UJV/Jiz+TcBNBOJlj9QUI01pJRQHqOtLDRsHTbM5IKX13JiFWnHzPaFplr7EYEMQaX/pxAy
h5GsNDu7fIYnVD3l2QvT9slnRIlhtpbKTquaHLbCw+RwnYLvgQMQakVp/0ObLudP2e9E/aulL2W+
H7Bf5+5Dw6Q4FbTDQe4bJKtV5IvAtVeF8pdp791U+KhlcmGkF57l7qUFNiz1oY6Y1dfMwd8zVplw
0FJH8kA2GxuUzuxjoGIk3GLNLA2MjXzsrPANzXfSiU6y0xJIHPXVgi8RIEKWt4GnWehiP5mOr2rb
igEBh1BWecBQvAjeaFX6hHkplG5yQB28NjT2tfmLp9hIGN0TC7f6B05RF58riAktnb0Zj4TxKAj4
WcFeFoCVQkgQw6ax8J/L3wR7SDzLLeFRz3T/pOj8GuxBimcurxhlNTy3v2PBYlwYZtbOiHjL4cKz
+n3xwUmc2UtHG3IcY/MZ3d9kOGvRo+0odeJDFf208knUztpwvsdhk/T3FDWYTMkByShxMQGqQAGc
gJ/tJZDHOshgGBheOT9XnY5BQUGAOYbD3uH8zeWB9Ar7uM4JIZtuYv/3BUx91P/W6tH97ScaXvXA
m+KJZF9W73klsWDFp4JJXtkkx1ZeerSfoHsrsKHBhVaSnlMUpFHtFz3vFlIkvTq88H4VKG8A8VZ2
9SHJcoppnWcnl7LbiGu/Rbc3o36N2OItXgKVSbVFq1taz1WNvoF1XLJLDNMJe0aDS1e5a1f9AHkA
FGYV8sYzKSNj6HSYtGlatARPUOW1X/8/OYgZwUCyUCm3ak7V4CyB8p0F0TNEtynbjR2XawKdA1Jn
WxKcV58t8zNsnPVgbF3YY3PKe8CF5M5XGgkweZV+stStYd3Su0EasZYYdChA5uQA4Ihswsyd7yVd
shfc0gwP2aqNQtozI4eWw4wRX5eJz++gzIS9+WhyojUT6e1mxnvg5mst0dY2H01avltLgJeduSPi
L0JaSD2alG+lNmI//8z0Zak1FpvoFtmnQmlOdkMPV3NWCi/qP1o+ZYNLSuOQqvj3gaxeZ99Ck6Rr
CenLXnVKs3cwExXVGzY/NBenvfQ4yHPzC6dAoHBD1FSdAySxmJQvAY8UBsRQbzUU/XjwY2sbUEXW
xq6pGDjhgaFJBL1GxM7iYbi1wyMATCDhqOXVT1F2+4yYwWB+yviA72U3mMkuZL3bXGM2wTiKHwYC
SgihJPYLpp/LA2OsHQupuNx1jJiI1Xqx+WXzqQEtXVfTlyL5pebnQhorcAay6Xad8ei5k8eEZ6b/
w6aJ0wQLLkMm5kAFx1XCiNTq8VozqdQYo+pdCo4FBOIEoojFzj3IReb484ixKsZfPm0ck/aakyTm
Ha6JM2QMmCeqNEJFGqJ0FJGOwN3mli9lVLxIdXmuiZWaBUWImios4sL+x7SG91rhR0jFC1sbyMOF
KQN2J0K80rrvVlgAQab5adAQDMv1jH5ZMdypWPoktLsJz4txhE95F0u49BU5lDooICRhtsw7aMAA
cjqW88l16cpFiURwDSIsBkY0dn7SLqyNKde3dZISieIXZUqwFtl+KGKxrcPwyYjBaQ+Kux6RfKKw
KDb4sYc3WJYEPpt/ZVZRt7Nma12mZnyJO+U1uAeV3jHaSJTXMG1w/SXZS0ebdTTt/q7jRh5ADi4w
lcRCubSY8OKaxRxgyoGC9S01IxzBKvdegnCE6Iyfu58FYL+TmlwLgLuaaW91vtiOGRw9H1JR5U3O
uIFatZ8ZWHGYYIXsj1F2q/r3jiBjAD66/CEZtwrPXfCKE/2gRCkclGYfoOLoeMO46jbsb2dnIbFB
xczfdBUySG5H6en/f9EZ9KZjrx4NGjiVKbmrkz9WSuMvLYdmXVg4hENFRpAN1e9wCHvfrBkhhQEE
JHNwnxXLpLqP5Y9LywdMGIK1qvW3pTxjPLBNwl7x9BZyhqihlYDG9VjuEPt6HT3ZekpVnnykFj6L
yiDoSPiOBHPHigPT6c65i4JkS2F8JtCrZEzFw5rNkThIWM7VXRYBQx5uDpvcU2sjnT1NFQMj+JN5
1aJu2hNpAQWslL1EE+qJw6LJJ28oTcCGbHSM5uItmoP3oZ1OZa79DDy+r4LsJhS5cDtZWXwUVfWU
pI3xZrMBbmOI9AQdiWpgO/A8JRh8yPyDJVyQltOcYXU+dB2xIIXkVrNusGrxDrv6dEwNFeGNE7mM
zu1c38GsPtXU5abBd9edVAVIG05SJXLegd+oxHTY9SbyzgtM8/7HaOuizM+ySM9FHjqwHZvvKTha
9fjZTr1fZ8Et0rtzYfJd1hnDRptpoeP+4txpVyFmuzLVT7UeWQvm5JqZxiuB0VtNY2dwNAwljEr1
3FMxtPxScOYZDe2MEQc2WRIF8lukDB9j33xrZoJVtvXYH+kZRD0IRmNXYBLDwxrmw1HrzXsR6VAf
vxpMlXXNP+65+FEKG/Erje7W02Mv21laEu8FNwb3NKrxb558ifJ5Up7j9hLI2M8Ui4ss3KvVS2F/
dzgMa6fcZ0rvT8WenIMe3mtCDST+1maUgBfUPNZrqimzCXzUVYgRq2RIhG2zWld6snL5hWozvcVc
0iSnIF48MrRFly12lcJ8KsKSyPKbYUuNV3LIL6Z3p3gfGtT/tnvVxe9ovM0hPxQAJEt5b7FjJoVB
c/PDW34oIx27WrF9zeltplRlHWPgmTJ+5JP0p2Twe9YBpfUmb6lVpjTxl7o/8oOwYS+Mua+57Yps
uuggE1bloPtGZn4l8bOu0oNyP4Y4ILUKB0OKPN6l827kWh0mQrUTICIIJfXUHjJF2Ug+2Xm0t13G
NG1WzI/YHp+LsdqxbTym0gv+sXnnkHY9C6bMVS3PDDTXPd6lykleS+2o1qig9AlGrKxHZo41Zr76
Ywo+ZFl89Mro2SK/ywBSjcOQj3APKtG6uOWk5TMdiH0as3kER75hPfe048xMYdDe5gZaXNrWh4AA
qlRf40S+xyZ8LmtatRzeNliM+tvNw3WpFde6tA5wbLySRW8hBatA9tJjUsROh6LQUzTYOJhDssKY
EAYb0b33w3gfif6apHDwprUS0FxoxkUiZhmM5Q0Snk54sRqOLnXYFCmp2m4tQ/EaMPnQ6mpX0hBH
AKhcy17b+Ck6gbRAu8f+2A6ndAZjB3DyOTZuZtFsZ5WZU8c2euJO0XVg0TFj164QPCrgbhsyfU1L
QaV+9CTmymYg27E1W8QmkJoNd7tm9p+9MXnJFj4F13a/zlwbgi99iRaQFMa+W1jGa8oXUNDGsuYC
YBIjX8Gm25mtv6Lfpkpy1mnCaZNEaK3zXG562bxS4rsi4iM55lrDY9Uelvl70jOE1JCfe/Zgj1lA
OqEBK0MOZv6Zpl+mmYdUCXB+nBW138V/f1Gi83/mJmgeMAg2Uc6AvdRPOVbSyjhGQoOmy8OGjSTr
q00U/pjsPJoKlDGoVFPy4PxfNU54xin+0Sb3IaMEwcdI9uMpoGextPGpQx0wUusG73UjImJ3VkA4
nXp9Khm64siQ3I5dIPCGMC3V0o/F9tQp6t6yg80oqlOQFE9LfDINbhWEx5KzbJDqHgvt2plBPSlf
RTrx92LSZWHvS9xzHMzDATTfu0oplAg8EzrjTMX2ay3fFq4gUt48jxDmuFPq0V0hNyGTNAy49AjN
TjkuLmkl+h6hCFhsSwPCdnPAZPQTsB79VhIMIKOw3wIgXLtj9y8q5H0prVQMJ2zm7PY1+RtXdLjD
q3CF636tadZhJPxfgAIQyVHDrtuGzp7DhecGYKJgmzFl/DrsjzB0zg3vcAGL0I6OpYk5CDJK6Rj7
vDa3Jn5mekzZyT+BYTBpm2OqqfeGXmAKzmFxdSC5jkr2Vc2Fb/yM0dVo2r0zdpeigHVIPIkg6cAb
B1eDmQ2+MG3aK6Z4NvrxyJztxCbATdbUEMW0lR4kLZV3uS+GHZfW1VaNa6vQ0HYASMe7PoNHSHvn
N6KJjbs3y5SclaxYqpoHOYpdjFGibfwRYdSkibTcH2FU8J6YXIpnNL3C1f1Cqx7JMO2Gf6Vub20C
QMRw95bm8lGn066xwETa8qNjHUg7M615HZWdS0+SG/UxUktoHLofy1syOm/JVJ5r3V0Zy/cDF9lw
DqbzGlBWjqygspekzDLT4fVw0LeYmhSivQpnWGfOe1Rujfk3m3K/Z1phRUAYkvw36YoXnYdfkG7g
xaNU3ysKlBS80RGIm3RqtpMy46HuDmqLQasV/2CqPgFUakV0FymBMGM4qB0eGjCYLJfc9Qam2j67
tJm1UxlGs9xqQwDkXKJTWqwJyph6J3w+ta9H4iUaABCZ/bY3NOJgRIKMDFt+5KnFU96hGTaZTwSJ
ORd8hIPKJaD/hsOCl1jptOaWCDZp8iBD6Oj2Lq0gFJFRsdl25A7ull0gl77650iUrIhXn/aghrfT
p3sN/SukotXb57aqr8Cb6Ua7jcUGiVRVV5k+XXM1ee/nq0SoL7Vf2T3SyIJXky4+BM7UrRZVh9Zg
G3NU4VEYMchyX+PnVdJqV9CXpFX4ExZU1hQ/bj6/hfPFzpVfU/qAr7dZPOMOezV7A2A5juVvDBoA
hIKnOevAPQc/CfSTUn4U+XfM9I14coQfsY+LawSf9IhCv2vD3EtqfPc+jVRBBjquXgf1BlwKwCrj
GtxHWvhhT0vDFW6sb5G22w7oj4KvLMy6rRnzd6uflHyfNTU6wUcCPtDDyT4WSJ05eig6NjM/rqJL
OSP6immFcy83WsTtz9SArZd/aiW50sR+U2xImtO7DH6bQl23NM5Bu3Ob77Qat6KjqFaUZ6pUFqUw
0Sj2tvWGUcuXJWN+Fw8xZW+Znkp5m+3sWVj3wRFfwnrKxm7D4H4Vdhhj7L+0MFl6lq1IV1Z1+FVg
k9W6ZKNUApgwYG0xsD8ZrN38p3HNj9neHPHuAO2h3N7Wxt8UCVKnYm8Ro8u1h16+AKyE4idwwgbg
GRnWgnaESYS9sNz39KFw13CfJ/4ynu9Jgrj1ZYm5WWxC1DnMIrzLWV74zgSPrkm+Ig0afT4852Hi
sa8C+GK0E5UfDIwUJuJ11r0puN2cJz0zb0tuqaixpDJzH0FCKGXjm3G9AwNzGH9ZxR3znKXbeGzW
IZGEzpRrBRvdimEk3BnDx8q1T0MFqW/4FwPKoNcjiyzdFGchiHKIgrukPyvGXj4YtAgK0GzX3/hJ
g1k5jpeRVLCdPMXZDSM49lNRm8gxr0F0TXpAeD8Kilvoo9kO7kvUX+d5O6SnOCLvtrY/3XKBcX2U
GPM6ydxTqzdCctIdoBeyfwaN5U8bXd9gvm5A8G+4sZzp1KudZ4FY7tm6mF+jeBnWu3erQJAa0xPT
y0kmx9pwt+D3jk6DnmT+YAfg4cF/71IeCH3VS0TJxrrxTlEf97xX0ZbtAgg0zdXo/wqh4No4G9xp
MLHoPXTWGUb9apBXViq0YXO0udDrkajs4Gni2kaVP7bi4hyT9mEB8Ui1R4iuOeX2Hq++nR8ALq6T
XGV0dJSMHHNGos6l5W8f5fhP0XOxNSOtuZbjZ85+v0GM4QWbRLEWoMqsTrqrdkiO/SS1Qxx1Cd8P
XUqBHQ96F1W7jSFhYlMe25rhaE7ta8hPQrYWeR4yFItzeqQhOEH4ONIk13bqULzYLt5hpY5ZeyiL
6xw2yg1X3TqY2dGnEbnZmEnlbsJUhZTIUk1GsugjjQrtKiUlzjpIo8S/4gm32LgNDu48M8n7w8aa
AG89lGpL5rUFAM6J0Di2dhjV8NJZ4MdGKG0c2aw4Wkdh/dXivGPynr9rajD7jbmHrRP7QaT/MRP6
6roiORdQqTnww4MCHv0UQFJkeOfSNQJcx91wiAF8HVvwaVjEq+ocCTNnD0WTMdahzdWDPnwzjR4W
IFyi7f//sbFBjrHsHWfo8t+SDdipyaQ/s7shf8HXblHZN5hn/iUlXgC1T6Yr6CfrmLYGnmhR8P6Y
6GDmsrLDbotbSp+yJxejOIdIrayrk0Ljats58Qtzxqxslep6bmdnW04uCkbhmEck4J/YmKDH6c6n
ypYGyqvB2Si6Io5NFQFBTOfQq9lGAV9MTWCh1Ob3IDPl2DJaOrpl91cAyvSbTsnXnZpgHp0HUp7Q
mkh/ueNOVnQRkzY3u2Filje6vblz7fzJHaeav9SEUeqEgc8izAkrJY4UDXeju0AB+r6qcd3K9Mg2
+YqkQ2WjvOjikHWd4Bfsb1IfSz9v+nUcAXiMFm1OcUCrZu2kHcKssHZsolunubCONtmFqYOcXNrm
Mccmy2PYPNUF+yS1jvwk9SjomXi4Ah12Dq1E/Q6UMab20IxtHoXxKYov5jCrx7J7jR2rOoFg1LoY
14yud+Rb0cnUAii2rcboDsGM9a2r630R7qDJkQYibOQbRfPpxj14VS5cNmEzBQtj6TkWD7bCLPJp
7m58cOZRkd4Yx3I/8wBD6ISorzkIz7iesqwwz6byB9+EQ6ysPrCZzzhgxFMDfJMSMGSy12nObra5
hggHnWdCO7PwUzX4NyoVHMyWXjKqhkNkpBzlVfkZY7U6SxHs1Fnm+9Aqf4cJRR6/NsSgID42ozhY
NiE/K6jLDbvmNwXs1Q2tKrKayNJtm/cHrrZ7CxFHBDAzIoXRWdSn0ZHBHswbMDiuHrx2U0maM+3o
a9lltOq6ycUVtZ2DLti1goq9NI71bMK2J/XGJN7EhZUHVAYjRghwfePMxm7Cs5gSZbaPyMgQ+xrO
5KQJPNEz1HuZoYMZxSK3x4QNB5tgR+YqRESYxE8lq1PBOinKFBB9uYbMKne2Bn4ntz/aheLtLBFG
g8XOpqgXlE6vb8e6eTg6YbYkr67Q/RgblKOyZgWYcTKLRwMde99bGDcRGLdlhrxWgl+sSzB6oXHO
OmXaVSYKkt5DioUDz94EblE2XHBW5QbzVwEgdZ6piqwOSMQI4BSaqc/sDRzqFI2odio20BgveY0r
MzAC+WZR0OyUyFwPSxA27mj20jxelnowug3H8qJliwmGI1mJusi3B6279lHTX7EV/zNkku5n0Bxh
oZ1zCceFdXYxUSpcXjFXlpM9zTwMK3xarpfP2HibGK6gWzr/TI0TPY3UpXMMKZVylunkNrRq4EOM
ZK3ldMheZJe/gm1jsklsvo7a0Xe0gfy9HbG8QwxvWpRYMNtTxXe7lypW6osexb9GyrI5hWwprlZh
rxvWra2NFKFCKYEAdLG9mwiuPFLCh649zGtNlKRNY+vZFQzR9EWyaN3XuGFdqmZ0P3XWM4/uWcTb
7TC/5p6equZawTpW5OT3QZXF/sjWD2onl9c378RGycQPGxuQCzSyhMAqYpz1GFKaSQEIG0Bkm3Tn
Xeta4kJAxveBRTYWqW+VHARQrhNC+lp2DHDcAsih0WoPI7JIZbjDuDKV8UeNdYhxcWHh5i4eM01Y
hlAL1Yjv6j/izmNJcmTbrr9C4/jhmkM6MHiT0DojUlbmBJYSWgsH8PVcqDaa9a1HNo2csK07rVpV
RkY43I+fs/faeVBvtemsZ1zXVIlUD0oTLmxyf8zOw4ZfQif9zbTPu+pYhsO728gU0zjXk9pEvprN
5tCpUF+qC4ozs+biHOs/QzC4B18fnG05yas+JMlBOqBstS4+aXVFH0g31yPw8EU0wfLtGcBRGePi
7ka1hwZ5HGl6nSrECD7qEL8RDyGt773XJsu6xOBeAupZWB+Yl9zFvMYrX30lmv6pFfrBDMALu41T
7idm1AlaoSCxH5B+2Al88lBiBnK08R5RmXXzqrcxMHb08SzMnzDfgoE7WxfqziI26jVOLAX1sfbX
1WxeDwaOpi7b6mbrALsTBz4zsfZEnq5c+uxtVVz8skK1zuGylozPDZO7S5h1xFzBY44UsmCoZxYX
gbo/hA7siwzRmownbxOQBU/TWsNRDjjGTJKCnIShWUYkBYdOcZgX+WWywXZpNLZQpTW4/+4rzQx2
Goo2WQL3LxI231Q7oQZ9dWVJazn1llNQpmdakf3S9O4iz06Ple4zkByrCsMC6R61gJWgvTiDdcjy
wsVuJTkLgnYLppmrgNatvVH5IOeykltt7WIQ6aBsSoNreIG2yZOi3aceWsH2rS2ldbYKcmoaFGu+
LC+Va5BP7VKYcT4VKwZQGf34IFinWqkdMj96tfUep2/Kzhlps12sMODjMcqph/YtbNuf1JZU0LkF
EDhvdmKkstBwIK1BricGOLLGaw5ZgEpbDwgH97jvWzmZpMJ0vstAvsS1seZfh0v2fHfrC1Rvaabj
4mQ8i4v0Na1ddZxa9x4Bno19Dd6o43og1m2epa538CGiAPQq/nnL+HJ0Sw5PnIyWbzuLKhnAVUDj
wKeCW95157TlsPqioXRL0hmgNAT2rsuwriVaacFckCU9RRyuIQTSzxH21uypqTMkkmGirn1Xttsw
MR6bMrHPOZEKIG4QwsLLFrSEmDFe0eWfQVubT37A5FXZAJC7xvqASaXviwZ3+TAF3nmaZdiKy4Pd
G7u09M2jjUon5nucSpQnS7LiA+JaxnY3cm4iS86egRJmmwrmL4604E5UkB+nZOKjKeHpGs2H8LRf
QdxT1kAAdIqqRg9BH7Kuhk1l4t+IW0SR9C2ATHcukPwIqjB35qa323umDnudQCwsTN4hjAHwmxG0
L677oGe5Oq6qzFHwlQdtU7v2DG8zTwJNCJPWdgE1hpu01Pe8hYjPWsbkMoqARGZOuHIGH8drwuoB
9osB0LrT6Z8sojRKZvxsttHTu7oqrafahclWAFiNDC1ej5Q/vxLxFtrD8ErrXiNVYCUK5Gd12leH
NkctYRnGM6aAh4q68m5KooPN3eECGP/C5KffUKo9oZYnyc1Ah1U0vKJylJvJQQ0AmBtoniMbHi2H
GUBz7s3iNNnYKUbwq0spHJ27aGqiitbox/qT+QZT9X0YX/p2cM5tLNsVtXtZGV/5kInziIhBtxlf
2iI4Q49ojjZELt2pkFsXDtAPLgbREJ2ly/DRTr2jLrRXf0C1xyWTXqI+GxK8p7HL5hahgq44Jve0
eWhsiuokHR8uIrw4YOveoQzEvte4t6BD7tZGykmkEvM4DG1yx6R1WRGiXkJWR4+znhxYego61aL3
NHTOEWo5OGxe79GtIBXvKqcehXsUvCrlZydvvJFMGKAjmYNRJJ2mjAt5nHjGyqpbnLNa2O8jN11Z
ILHQeZ0wC8Dx0ftXDPD7MUrNTeOPX7nQ7K2Mjj0pV7nFIKd1zUVnO4zV8+6HeBU8LRFdph6db+4g
2Yk6lL98fMAhjOqUwVzFO+mrZWLWb8q1uGAUPqCz4M1wxyfOzm3DZXznjOxdqgOJZraEvxl5hPi8
hV9q9BhcVVNq55qpYT4kA4xrZ5/WIzsWol7hTg+OXnh32WAQ0GtIDvAREG9LMx9gCZFPVC1BXiNi
gmuFwDfdZ507ayOi17ALzDuJwKnUQoBttT7u8K5BKDHVc9liyows4DL5rHN09WHvxoB3czdTO2YS
X62goY9ABEx1rDurBHOPHjb3TACBJgGK3Ck+aDz4WSPbk/S7jRnxcgkfOFud0W2nzo5R+3pIaOJy
3GmZr2PrNBmY2NR8LGXC14S5zeeUeeMBtTsKEjSwi6RKPhCKM6HXPCLmMu+utpOHsEamarLJrEIn
JbqgFiADBwiAhqy7LYnTX4Zd08YMc/jtlXciM1OSX5esqsEgttsh7oFu5jEw2/I1QpOXeFXNJSAt
EAF4V0PT8MLvBw2TQ9uCg5nIZBpqFIV0YlcRz/Miy2dyVRL+kHIEuyRGpDRJmL0Dblylmq1Ed1eZ
1qUcmmcRaKT7lOHNsdAmJoHFwBnNbisH9eJC2m/hwKqAeQqXIHIt9GbAbhWqDVpp7L15fWo69CuG
0+z1yfmpIbitgglXO42dVeD1PVmWXFWGoVsMXmWsuc8g44yPamxh74TFBSikD2Rhm4w2Jhc8mzjd
P8nu8mAZFkfWibn5D0FmARk/fbAO9Xtdk6cSeyLWuVWNwWglpxZdTHSw6k5tFLvkrkBe1kBpXwUj
Qkp4M+0KHfKwTCdv9x9FGhtAdaxpBecgWjUeRUUpgVjbYMod9Lc4UluJWjqJXnPtvvQRphRRQwCh
8ej5jvp/iHFFHceffyaz/lui6/826XXOa/38Wz7s/Pekkf7/zG/VXeOfAlwv0ed7/R5073+PcP39
//yV4aq5hLhi1LSlYM5lGQSx/88QV82V/3JoGlnI/AkNt72/pbjq9r8EeAThWYbpYjWYk9Obv1Jc
dfEvKSTliG27FhN4y/6/SXE1+GmoGMegyOd0Wps/KISEY3oeL8Bw5B9xwjIV7OVphfatdLZWSTKB
xwjFZ0iMaQdzztHPPoKALlfmkbtYXXV9ONGSJocLPLYfKmbR+Z5+8KHwCXDNigsXAq5FXfboc07+
7a29/vWq/lveZVdSK9rmP//7v0ea/36tnrAtHVKY4xoEMvCz/D2U2DFLm7AQdG6SDNWsvZHFsjXz
a2UFd4pxmUWzQmp/rem/Vtb/4pvqZOn+8Q7x2WHPMRxiqj00Nf/+XRN8TaPCYLaZr3qaXjAeRrZk
ngJi3EH1HpqW87V5a/V8VSYHozsnqfng7h0zAT3FEFlwCOsOBIN/fjP0OV333z85XhcLSiDVJXfP
/eN1MRi265FWOGpJfzN2qMOBIMNZVw2Sy76CmtQTR2WRG2Kd//lb/14Uf35rw5WOo7MS+fpH1rZd
FlBlXEQQDUdCWbZ74dvI0aK7zhUk5fgh0lVC0cbSXzvFSJnutxDZLOblA1o/T4Xf7kgGgAZdJqmb
mztWd7FS9/owPsB1ey2+KbKeegdNJ/d1PP3XrElBF+DgMkEUEsYARddHDixmSw6CcP3ooBEWcbwU
Wbe2IeUL74m8SFxhHPYdQ3C/ZGghn9zR3s6ua5cTGzXx3awhMHH/ZCOXXEiCTWE/8b/fl4iWp+rY
1PMlqbC/bO6tI7FIC8qu3Tw5m2TB7yDUaXSAtwTdPS/u2Wpbhpn+3m6pqfGjfQaNQUOirDaIupKF
22dgoZljLtq3f/5AINX9uRicOfXck6xSKVkS86Pzt0cjNoShpx4pkb1zPyb7eQAZ3BNXawdrPdpq
DCp89IdrMBWsEMarzRPTvPEZAEfhrU1MGaifQCtBmHkCZDQljw4SGdI/3unajy/460hW6AaaVwv4
VcE8UVmjWTU6brt33iEJd2l2y6CeTNs0NpcWBKoeTWRQQSXMscEyWcgwIl8iWA2COwLzz/GOKBsi
N6BuAmJ7SKIzbNjevhPZZ9OtyAijJOA7IrJrNVyemzTfo3mHrAslw5Lksx2gDY/5yeAeIDYpF3po
W6hYs61DgCLhDPEuJBDS3WPLRZOtiVsdwcLYd8UdpEgI4B7EKESIzYZoYYCHlr9BWOyQZ+jSVkJR
hf/7IEpBG+0I1K2CsVAdSGqMyX4lQYR1JilC+HkwiY7WMVawvu7BrUBMgVhiNLRktxX+PvkUkTua
ooK+r6dfeBCG8AFhy8S7hNU54uqBDXc1AQMvDNzt1OAiW8jooKubmLFll7E+Oj3mx4WNvPYrxIwk
/09bif5fToF5+XiGwVFkcUSJ+d//bfkMQdgZIMUS4oLQBbxI9cBdmZzTnLSJxRxq70wTD1OPkONs
Ey3dkKAYGdMZv8F9OGp3k5FsexDjzsi+gwy4Ik2gY4qE0EwbuJSQyFgZG71du/OOiPtUVy8O6q7U
+a76WbLBnL+7VmiFWguWToE0FcRdMSB6Za5YTdraZL0O6bdAmze2MUyRbwjuyAdQRsF68HWUsGo7
oqzqAfslLYl1Gy1ZI37L6kfbJzB8Jawdybz0ym5x+zEVWyEuRn4bMgzzVy8ljWZnpGe6z2XA7H8J
5twl2QJGR5fehRhv4P+FyOMQ/BWAto3c2BDGBXoUJMul968ulZq9yyDhVE+ixd3wYiV3tY8H1ECG
Z7+Y0WdbgVTzYtrKJdBEGBBOtWxJUYzsXag1W7v+NZDYVaIO+efdwbT+6+YgPdeQwtYlhb79xxkf
uSFyNJnRGNC4nWZNDRkF3HKUMx31c9s+0vBK8WVprL9M3Am2vdXAxcoQoF30cTwZYXET7XD2Ou+D
kBDka4n6IfSpA1HWHezG/0x7/2QbRb0064x8BvmpSGJYpxYaKSwHBGmYOwso1jKPx2DbQbfQXG2V
YTq8/PPPSpH053lNTQVkl/LIhpDBsf3HWo7Zmq0o8jCDtlh9oNujONIYldckSMIxnSXo3Rf5PUyY
eoBMciCToucWNUh4doxmKPBjNPIFW39pf7ltkiBStj60UD+LRp08X2JaIKlJZhN2rIoshqpD+agl
e0BgV81SEgfTHMOm7b3Y6Wbh7bYkMmwT+OABE3czGq95YElkMij3k/xS0WDmidIyeuIYKNJsV6EM
tKvm5FzSlFIr7zP8Fng5gUXvhAwepyaMVq5drfty0sDExnhTrVOJQpelj05E77F4iII9G5wxAtos
I+Jt5PPI6ktMeq4p+0cCxriHJeApE9SLIUalvOI/YZI5UyF87lylivZN9RS59bGYeo3mL0tT47a3
0k1Pu9TWDldh+VGQFrnSmhIASFp65Ckn4YPI1c3QhHFwSwDBUOPSY1sQDol5x34co4HXBK6HAfRH
5oz2FcZMfG9j+CnGOjy5HnRUKzKufmobV9twn5zASXbwlMpTmvdEl2bMLjG6t6s2Bo/ZaDXHteXG
S+RfvK222rcCFi+b0MaZLPcWo7i9qm587nTzlE8KzKaNezR1ZrxwFXiQJcVdgHR5mfF03GTdvJgZ
KtbB7C6twj5cVkV7LyfwIwatgW0FWTtP4uQuNAQQgFT/8MfGPvEJgT8MGHslu0I3afGXgl51THje
718NnQEFJFLhScMSTBMi+s4HcrO1whcfxGWPyNw6sagnOyJVRrdOMcIz1lHw3ePEWCZlVG9CumFc
KhU4UF9/dvkwCEcmhlIW4fvojuYZ82VO9G44wlTAr9u6FsY/hBCZl0Hvk2T21ipemnmNOK72vvyq
l3uvLgpQPpumjL2t7osHJ9EPVlYB3AKgc9CbB4o4wpeMmmccKRVRXYfAQW3IP+b0tT+AlFqLKYt3
Zhs+WWKkWaBT6OVjfm/3Sb8iYcRB+1x7W3qMtBvsYG/n9rDUdY6EzCtuNDdRB6TexbSDD+kJ6JLK
AGIPhHbFeehttQjTxlxKEpyGEZ/CIyf7G+LYjdQJJOmcA5HVvTS+t8+JvFuVXv+sArdau5oJSsJ2
4NC2gEBn1C7np5+ATseJvAzHCj8zFsSCVnseNApgqkfLuIB5oMXf0u24QftxRb6eieH/u+oykmnN
vEC8WO8iPYIwleo/o+j1LfMPZNRzWZGSEEXqmL5OWWyHqLDrQzoYVwOMB2dUlx11w8yOdoPhoXYt
NhvCQu4GRGursCw4zQzSu3ORfdR8TkfI2sMhTfoGUSQ63aJgcNu1F69n+0lqRI8a/belA3xysJjN
oZtH5zRph6IXx4Q4PJqtHtjYkSSOQnvODAgTptYzSengasccnrnfF1vf7+8ZP0iMS6tKUvY4BUGp
0T5gBg5l3QOu0HFkkPCyC00j3qQ+tudojGmCk1i3qOtk2JKlsq67JN4VOMcxlFYvrq3haTKtI/s1
1kXX5aFqMmgKKccmbKeJ7cevXvoEj0EZnOOCQV5orw0f0VLWiF2hSBzJlgApYG0Sb7Z0avPZLxCp
uf0QbnlKx40NzGmr2vskSpwthj8kQS2DYoJqhq2c42oCH412OrBJqmZsFnZNBYjEYqVrG3tqywPM
mXxjYDKLNeLpyrYkmQgL9oq+m5YlKa1ugBeuHm8GgmDIIXTDVVzRFEDNjvgKg5lj8F0U67kyy2nL
/BXuNlYb5n+toNie2S3NcSLIb2VUI+5UkNaL0TNKqlkLJ4zTfLkxB2zQPnqMiBfoKGz2carR2Kn3
uPR3lqe9ElOWrKAxQf1UpHjzeEXEIcXR799hwrNWZ4te0fXjHH/Kw6ehxISs4dpcS6le2LZDuojY
MEgmgnzpOBujb+kOxoOJWrsiQZHAuTEJt8HQPVGStGg+wXQhcInRr5UIDE00IPZE97+o7GVvFcg4
cwlsDG0UDvQF8lCb8Yxx89x4pU2MV5FpgoT3qn1TR2xrBpICx5qpnOpXOo72TiLOLYnM22skTwqe
BXb/HAQUrP84J4Aja/VHvzc2grA01uaXPdLea+R0g8FHJpxkTSirfh0niMJtZV0QxaMq/5xEvvVt
Skdmc9woaGYuVUr4FW/Zrm4dIp36tCP3WXJzjAC0BYnsV1lBKxavQZIZPuK0fiNqZtSdFNG6DBqf
IXi995RvrNKejIEUkwJigMwkHlE6p4ipy7pyq4vd4UbSANWmPK/LMsNr3xlPmfLafZ9Z9QYPyBbX
Ev5Nxjf7sO9xdxOMBjbsbAU+qQIxU2aJ/Jt0TbPbOpy/XDytOHBOesb4vkuRD4MkE1vX8vGr0mLw
BSRuM9Kp0b6FDn4w1rg8pLytJORotMMdiTOkl3eO4zlHgGzwxRg8a9WwH8ieOvg1nF44Idhd80It
014Pj6375Y1E6wTJ5B/bL4ca5KSZRXf6/Svq7HgKfytGZgtJK9n11yYyibPvlPgHS59cUVEioIbM
PHnave9j4swL8chMjBSYopaX318SytVLUPX1RgcpBjqkGOix2PNSabNzO3/5/avfX6p4fByE4Jmf
niur6dNVXow/ztjrgrxj4azbOsWqVRMf5VUugNAk0TetwPdMHbQTKE33YCvwfdavyhusixE1jCvy
0V25hfSXTWmIjSR8YhGOpBeHA5ffpIfRMvnVtDYqZBqeZWHQT8iarCUjuTAlPS2XTFfxyufncP4C
M3NrJEFxQluP3xAnEPnBFUhApzwWoudGig5iSQh9fccPeufH0J17pmmAPrxo2WDngkoBz6fP4ltq
dWR4F9J7AGGpnWUZHmNkp4MoyHNn+rhkfM6ckMYUXnXgcDWPZwRA4ZG8dthcXtW/ukF508EKuENu
XIsgd4/KS/FMQP1ciEq9iaCvb0FoN4jZFU6hKGkv7EZ4F0tAxSPmx4Ka57Fk7fIT5OpgdvIj5T04
l5U36/XZqj017SM/Dhg7jwM9MftraEK184oaFTbzkEVrAKUxGqweIpEVscg+/pyAVIWAFIGBKdcJ
4hU7rQawaJBArNGaqcs0aidudBPhTCTJhFgu10k9XbIR1AJRFcOROdZW1np9S2zv5FaS8ktpH5nI
YI+MgXvOykaeEynyXRybb934yiCghUmJHUaV5ZE3ybqvYVvf5zqq0ng+Ipuuu0tsq37s2pE1jpAv
sqsORF7ZP3SV+djkc2JWiqqspWPS+YGFzQehaJgTwxl5l9ys78dqCvY5LTHKfp/M4waVKoGrz6ZU
wzaK0c56Pd0xiPf4I7n1DoK9hQDrRVGJZ51xN17qtySpgv1URzttRLJOmxERz7ZlvS+pwbZ2A1o3
BQnvEXpeDeId7ukpFePLNKCoRaSmCXWFN+7thD9eVEFYsOkflRURSeOaGyhDe3SzmxwpEJdztdEV
QmHsQejR/U4t+g4IDgFXThCem4CQ4Smab0mNThwnk1HVDmrhO9k3Mao48tdBNd0a/Rp6tFDqmJmd
LFz88ZM6hXGzGSXIuap6NUK0/hW6mKJA4Mgl9QXoEoBuAwHSRLLlEq2D19+g/mVYphA1T1lJA2rU
L0OEubs3w1WH1oA5NLYRdNo/A6afRkc+0rtbbDkfZj2+wroLxgQlLcwpaqjo5glunBB+vnus/lYF
LVBLMmgKNS6rtF7lIZYDk//E1GEVwTZES96vQ7c/tGn/q1Sz5pOoFyNhZqeTfEkG4XV2ftQlHq3a
6D4oUGsygm3RvlLy4XstIdkzIRoaypn4Jc2TA3s1SlTD+IT79BwY45zWcQhz80OgiY0GYNAW9OjR
qW58mvS8BnGyoyJYcg5xqdgg2jHWxhAN6FbEQxerW6eqB7TjlA2J/x01aBZLxRFsWgzV+/70+1vL
EUMvqAapQVCbNGbaaAt5RTFWJJHkr1TKJ723sJ0Y5c/0HZo4oQXhXaTHw3qnyp8ye4M1WCdmcexY
wY2W3hwzIuIsfQqm4Vc8Wi9OwCTWZaJWhuyNQGUjm3oq1r47c04YIszF1C+W7j6pPLvEc3aD7z8Z
tr1zS5APxCInMJJ2ppoeTd3/xbj4E4MMtcbkotrQvn2owMy4ArWMp0/DalbMWD5qZRGmVq66Ome6
WdbPpp3cSlvHPGyHyMqIm8969UGqzIkcgv5A/PBeo/AHOfzly+jm6+Y1RQ9ulrg2XHfquTR8Wnqq
o9CZ0p0TNi9R1IQLZcBHlrn2jXyTB9kplnAs11y6segFHyLx7xWhMZ5lf8TEETdQLJZahpGl4oVA
iQQNqIq1i+tr4Wj5jXR2AsxEO7MFuI3TsdhN1fSREii/7PQHzytQ2wC8pmRJs1ZtPNs9Ng4nkZXt
EaOgN79PNZsOF9+vRHvsunM2cL1DvkWWgOd8Fpl2s4tnvF30P/v8Ths9yYKJyQJWJ7fsZy2098Rk
/U5DImUH4SPYrZyKDXfMhKo5h/drBeYFO+4yz6ynruExJMOKMHURHtN0iJDRGQ85pzcZjdYqj/vH
OoxueoSs1HRaJqbyoiPcw1+RPpdOuTHIVAl/e9O4U8xBaUfCS1dYlGkLEnbLj+Y8V6nzablEEcGu
7VZdchdphA5NaXUShgY9jwhnJForIg2goRgrNZH4gkE579fRSI81ymarNDnszYeOE3jlumwb44xp
EtW4SRwGBZynW2pbEBY2uhuozvwYFtCuInQJUFMHL8NYMJr21oP1k6bRI8dagewD5r1l3Csdf6Mn
5KnPwpdg6OFVtz+tbjsIWxQ/P1RlpdQeRcTTwMhnETWYI/gr1hQorTHBB01Ai2PlGxE6F1hqwCoa
3NktYqB0HnEL7VuPDCwNGk0M4XUgihlLaBHBO3HLIoTl3YWUm+R1AEAIs1Nk62RWFQmUhQLqXAFv
p4XeiHROArVkrQWzP8S4KPQ8TEhCNL+Y89kS18No0KfBtDymCW6aItwmDSIhSC0ZyanbtJjQHvGm
+2ZF8kN5dUlIwpIanJvR1hmmYBlmj7BlgTE4cLxNXKFCxicNfw6h2xiMRIhj6nZi80buS4UEJCWF
3ECUkUiGJegXl4SkHnIRoG4bLWY3VX2HFh8wb/49NtZ7xtaUu7hPUm3jJDQ7NPnLUeOb9LovTbRb
0xNvuRW92f2FVX/IJvFgES0FBv8tysUDSJtbkkd3lhxPTu++27mGJCOB3sJwR+/HbZBU1RIoDgve
oeQ2CaJEKLtw51QyE/5rHHL9iEE7Sf8ln3Z145yDmTtBq5bLKsTXCWgJdonSJqJY88rnzo++44Y2
WUfN2CTNqcFljaEn/HHz4hePKflp1Xs/8TOGhOkZOGlEGB/K2npzGu0HOcTVVmG3kD16FLgY7UZq
5s4rq+9M38RkO2mT99aALVpAkahpFPHpmITloEMYPvqhvdgZLQrDTPIVFm5QSaBkwDsaZ9zGV3se
wASZQftPQDpESFfX2Uu1LegWGNA0K4KkF7T8n4Ky+YplSrRPdUAxDgM8IisqOEH9fJAzdrsZnXBJ
//5FUxqis0eZwrm0ZrM896+dI0hnnoTz7vQcZwl5BRsajstKrsskh5tLgyU3UFdbkfmhStIlzZQu
p4c/2pbVW1R7RIka5Z1V4cLBhx+RrbGAzwTejOCg2meSOKxd33quZ1Y7yuGzgRWW4NF4pxIAc7nN
toCcaOvG5nVU4n7MuCBa0WOr/BNGxADrmUOr0atNrl5ExXvxPmuabQFOoArhLKQulVdd9Ud9DOf+
3oCRgHQuP3Z3vvthjbD+MOBb66ae9k43/Sg3v0sd9VpqONucCFv0WPUrR1LX0EakMFH9cgywg+nN
9GAZ8tymMDncimmDK+1rHI0fXpnvABxCpk7HheNBZI80G7ZJ35xRW0MLKDCrDl8ON1tOnuDed5hm
QtFZVdZzmgzGncWVZ6VbzDNk/ZJgtl7p0fhkdIwoXNLqSHXYOX2qrVxDfwTGni61VL03HTBNr4XI
Oho9I836iEoaNY/f7HqLxLcqGr7zOLy3UIHO+0mvJdGijSt6KTnUkSnPsWjAQZqqS1UdGmMM153l
HZWGZkwU/rMf0NoUzMZdqR6JsaipzsDKKGm+oRO3lmHK3yUa8s8BB0wZlf3VbkAQl+mBhwDZeT/C
AYfhW3TNDOsgSxPSOdR1EFsKpqOj1TjfqUDWhUZ6Uq1IyhVXs8XT68Z1sAxeyhoyoCPCl8J2zy73
b2YU/YOcipf5A/N7moUN2QRepMHVJFNQ/5SEW9b0KrIgJ8kbezy3CFqJZbKxhnl06fr0J92lncfv
nip/ACP2ZL8zR/YJHMhMKnhvYtGyGl/94NNK6rNqantVaVa7ISyjHZpiXQUGxiZJbFe+oYelgFYG
91hcZ5Ec1Oye5GUQEviDy0Rbykk7SmTPXWeG66mgN9YM1X6QyU/v4yWpajNb2RmUo+xr6q2XxINA
SHKQFDSuByKHtCR8jIviQ1S7KM4wkzHzcJIv6ZMxHKBXZGFyjiBGiiJwSJHT4eVD6qpSJlSW9a0R
pbN0s8pfymZ8MgdA/orGuqQW0KBugQMg1LHtCT0rvYfKp7jxSnR2mPyTYu9Sj9Sqov0vDcpNj2Uv
mH4zQwbHQgUQHYcm+Ml9DOVJ827bwQmkloaB+Cszx6sBrx11yQA3ooFLXXV3dS27JUYmCNbNY5d2
PygyVxZB8F1pfpB/DhzAIpu9kPTBRoeIPvMJoBqTNhlulVtTymlXSYrzwXTp8zWvI8xxE6XLJrQ5
tXAHUMEzD1Y2PGGFDc3WzA8ta88e7HVcv+8aFxC8/jH9FWoSrz/ojv4TcxnbZ+bJkQpgFNeyIYeE
Ea/0ZQIlZF1PJQFExismZBNf17hRabRPrRahnx/cRA0gyC44GFQPXSt32nvXdU9Y046O6Xz1OmgJ
ob/ZQ48zTisfQ49hc5qF7jrSdC7PA5kYmXA+gqE+9SH5qXWstq1P411E5i+KiafY02v2Q1tfBgaa
1ZAmeoE7eOrpR1Y0T9FkuNO2GesrHpoHvBn0kpwILEqSfbouESRt/NPVKKONnIB5LwJ104qzx/CE
usDr19BbD81IJ5+caxRtisNv6HknAigu/qrOSJhw5gi0yvrqreBWNWvLrvOVr8EJK6gKF96Q88hD
BTPHKVqZFqkcQh6nHD68VRqrqMfJHye1s8B/SnOZRbyIpL7o7SFHKykUI9L+QSX+q0OtgstruB+b
+qsbOIFtq30h4wjFzNsUZSDIkGevaJ2ea6ihtPuR0Jr0k1WOLNWs7dm+XwLq9eG64U4z15npH9Bj
AVjPgw7Io/BYSllxhixVAeMKsKgqvguYGQObtor4TUVjX+2i0y6Bazw5tc6RgJ86ROeJa5pKxY8f
6tj/lWvYhztcKBu2Lk7YNNy4tmnNU59Tk/PSYWOWW6SB+zLwzyiUgUIXjo/Ivu12Gk/Nmg1bK8CE
2HTg4VRbfMgqPMDGewfQ/BpMqmWL6S9tpRHrC9TNU7chpLuToJOJkiczKq8kbTgrz464VAg0rDQo
rqEevNQqXXY5oaJjMP2qBKC6UdO/upZ+D8HJvG+4GI/K3U52eaDMWlfQtI9JUz4AcwlQTdI3SCo8
rz5+NBJD99IIZ5O88VDCiMBxkl8jrboGMILXMhlusZmdBFSzMumQzIccQE7DgR7U0Ncbi1RnXY82
QsnoHNs4jrmufupkz9OtcM95wDFgMNqKAIeJUNwaPGxQuQo+5Xzpt4GgS07NX7Xj2kjS/JTL1ywK
IRJ59nFMEFO03ntj+s2KUeam95KPfGTYlenBZkBb0XrknTImWsmYOiEPeQj1mBvbNMYBBArbBYYM
tzmCr+abIGHNPFszhgMsE+HepJ4ohl+OUNDpPPnL20aCzL8s1mBb5D/QSfR9rXCMmgZAMMKL8WqN
m1EzJes0uEUdZPxmwrLd9wgmaNSyKB1NHnubFpI38YyJCb4xYmgMsvWXBZHPNde5zRhknBhZ4ChQ
i2AkvsV1d6Ouz4zLdM/pSKJ2nfMh1Ry3U3oRGqoIX79m1d0oM245ocjuMb9vC4toFKPgsen1e2Vo
v4i8wzZkhDevVVDCjDkNbAYDjLduEACJSGNNcGtc67KuD0PxP9g7s+XIkTQ7v8pY36MEh2NxmKnn
grGSwT25Zd7AyEwm9t3hgOPp9UV2SVNVmpm2Md1IZrppq+xcyIgAAf/Pf853nMc2s++FN9A6X80n
cbaLe1m6iTKu/c5FP5+AFF/nEslo7TDLIgoCR2RM2U55krLi6fipzL9EwKyQO6S9KM4hBHlRz7O+
qATen9R5L4aFoJkTA8+OBk7ryfmwOH6jYtHZrXJ5CmLt4nxt5Y1XquvIAJxrI+L3tU+WYB05h9YC
mra/vGOwvssLbe4MeXxcmPaK8o5qIW7VRxxohf8+9sXPtOKZUGBBHohEfqzF8sb6qqTz5n5aWADm
Pu0mJqBKNeuKr6IJzaWLBabW3rvFIqEMK01YW+KYNMiR+XB/drNf+5V8cIuGQZ0z1eyaDxXltyqm
dCp1a9KGKnkXFChtwgWIYwkNakh7Dqsf0rbNMXfNCnfQ29gcYSLoqRgPHDoAPuNieSZcTXVKFN20
FHOOjtoJiVsBmtEoxreWKo1i+EGs86k5ByREqJ/LYvnSLi24v6RkSAujL45VH6rw3qTsj1GGkQPL
BElKDzuoIMxwcBx7JSK8fh4+PnZAT2uI8pssZPSc9RmCHIbzRyg8NPTQub404+W6moPn5E8Z6H/2
lz8jShR0So2T79B45NjkkaWvyWx7NjAf/cG0x76OHtwl3PmGFO/owAZSqb6LENSlsJdlFTT7vHHG
3UK2+2JVA2O4KDUFjpgO57W60oFL9Cwclh23pO7CeNqcus7javn1n/kwUURatXddEVYc6ErkrbHU
Xzv3xtTJj9Rk+V2nzHhoiuFntwygZvP44KWAEgS4niyCQBjzSqm+vi6a6FuxDiN4oE7c25FDMx5A
tOM2v/cwS8S9XG7jVYeXNOvNh0Rpb6f7+idT7XI7lWCNy84ALPUFaE3EgoSw2LXlGaoGgCCahxyD
dHpSTfJiKuDexPNAGtADeKVrdvrk4u/itAUME8fvCtL6Mc1wK8Sjez0P7CVNUL74svAen/N6rU+A
IJtdRMj0UGj9Oc49LbiieiY0Gp6mruxwZ6T+VZKCeurDvvgazrUFHbjk+9xR0A9tGT+NWFboHof0
hAxRrY27DaqgflQgT1ev0dRJB+suxta8DfyjcbMrHSs+ypYKeF8E9HSbojj2Pi0gLQeOOeCel/+k
ndVsVPUYQ8GhUTStKRixmaZHyj0KWV2KjESjxlUB0c3fd3mY73zLTwEIGvpT6uBVU/1xbGPuCqoD
cNyoXtw7cJ3dtN/3NbmhddT5MV6e5qVfdiGP5cuoYuE/dsO9dVJ5Jhz9CGitvfBqwG0sJdydLOjU
lUB9jqZXVAagsLwYqNebotZPbdEFxyV1oicMoV/aAYRO00tFvxquBxxtz6wEOVm33psKCveWG/SN
Ws/ElOCEno+dLgFxljY94HHLAYylzy7wo7O9sf/GovXRrnwcDcCdrIte2yn0T2JiNUh1PO9auN52
CTx0L0fM8rvm4iz2Xxc0uXfGn09cXGi9LBc3bnmCPUh95gy9sFXmReUUTJcDYOckJC+F02cxR8t0
94RwRk5tJaO1mnhX1C6litABD5Gi4a5Og22JLdIK43zzO1RrRWnKnYPLLiBdjMrKMn2Nuw8MdKzl
lxdaWW7MKmeSYh71s2tnXrVDC70ZJwVSrCu36yjjx9HRD6J2zNepT0n+nZvnRwLonut6z9bkj61i
CjcASC4mQT67nS3+kGW+PfOB2R8U9H861THjCfZU0G6H1S54rMDj7vpI9M/NNA3HjG3CVqZYhQgu
JyeV9w+jBKmUWG9ilszd6wroQCep75VyGe782anJPMmfJF39F2A2Q1mkBFskKlcW0t0787NY0DTW
BtP0jQQb5901fOo5Vz47eQQUI+zFndNTn+Y40xdXxsNdj9zocNy+a43Peautb3F/nMc92+6XkMLQ
3m+83Uh3AclP7hCIHfmRQTjkAtfp9VK8/MoZlnCd5Sp/2MUrv0Elvxst1/q6VOtD3mAjXZwRthzX
8Bhgf1h5mjxGy/QzoTLoyqTdta6oJwQOA6hHVJQDmzXmB3Nbuvn4FmbL23yuxIwLbkhZAsO0HciV
zU3jnpz6l5022NUBTRli5LXZlp9Vw6OLrG0mr1e8ajPKBmS5Jr/sFlgdjgzuQuKHe2gb2Chay41F
cXLmDAwcqPveiSG5+jlrtbO5Xo91zf/kKV7RRX13fFxH7sTx0kQY6NQ03JW+K082Id+MpSPZzT5P
jBor3i1XFH4wXlRspLmf3ALs30mtrQP9GxMu9p90O2g3um3SyzxPsKoHKqF65WwA73FPNWwL947v
uFiAmh+xrz7AEZinLpyzS/bjF+UcigvXuGJfZWKkY7Z/jgKU6BrczrMbUGhNyRuPhjMGpeqG5Auh
5/q0Tl8H1oexO2+lG8PwaBez8bqxua40NK2Bk6EjkEu8INnrUU94ABEsmywXXwl3nVt9IsBIENCt
sF9HBXuS+e2HdKcH1mt3TrzWN9jSNavO+BXiBUVB6zW1b6AZaLu4RTI7erl2txlKHVOoRGasqLDK
5NbMefHo11PxCN0IQyxoE1wj/H911STHJqk+nY6gsh/nHYDv5FVErT6Eqn9ayth5XkVU3s5D+UM9
rsnaPJkoHb8wLykxnzvV1HjZm8/IsqIiQbJNZv/WCQlE+Da9DsIEtJVnP5sxDw74NDrKc5v4oZ9X
WkdDl77gDqlcl+TI1JrQ9Vs68YOqMc/ETTJd9UGfPFQxvovIX26hIXEz1AZRA0PYJsS8kkAdhfbr
4fkVyaseE4mYlqQ3v36Z3lL980qVkr63EFNuvKV7HVsBUVHJt7AArJPpOSSzIf23GFbJcq5xgHH6
EPg1prdiaoGiNzvZyuOQFAStJPmtuB7U62jYW8NOlFA3VLht68bdu41XPVTedTxhMcrsUG1WalZ7
ass2FRBfSKkZvWd2We9d9dQiEV0sfRVdMhB9l8p2l7Po/GuyH+HensjVdbDgQL5zs0K96d6dxuA7
uUotlZfsu68nASSvEs3POMVPIwqfqh9Uz2lKObH7NUdm6lhGou3++WevG4L9FOPcivmwpHyY+/mx
CbjARIhwQx34Szuel26F++CXEXQNYiDItpS/pmelBTm7n8BJug7qnVesxyz3OGH3JHx1ZWFmRfFh
cvuXtrhDRn0QBd/JOub5bupe5wWhhewgimjJqdWluCHITxlp902RFnqTzxhq/HG6B+d500UJzi6s
Q/NdUq93BEGesgoCQuKm3/vkuapHzhLLlzyM3nuXSa4TbXMRPpIsf08pOl1GwgKgYV+x7EIiCh4q
t3gtfaoE8DK9zHoA7si3K0v1Fqn4yanw4s9h8V0HiN6Os+yp5lQMg+WxIvPbR9GzqVnQ1M78UMlP
W9xZvpdu/IZwJWhD0x3BXo2HpU3eZ6e8sQWIoULSTxWb8QcPtB+JD0UCqeKSrirCBc2GRHC6QX/w
LhZFDcEYP66OotuWnuw+hzg8pDwwXerRij7Hqgkuc6ZyT6KQM0cc+4V7FJrEtsvMz6J1nsA9YhU7
F/eU1F+0vfw5Gfej75f+wuVq0mK4dRDENWQvlXBULgqfdTiH1U3vQdM6k90tigX63sXoVy+B9m5W
zi7E/HEi5/U/LOm/5/V+T1WN//rf/5Ln++Mv//X/JCj4p3/o8Nnevtef418zh+fv5v+yNKGHWf2/
/Xpbfo81/ssngVhtz9//3/928UnZ6h+DhOc//o8cofxN+edkBrAnFcZe6OHhnz9H/fe/EQfErcfv
YIuNAz/AHf23f2naQWd//5vwfiOzJvg9MnOkgs7Ztd9jhOFvngzwaSuidK4gn6j+KzHCX4mvf0uE
RdJl/S6js/E+cBVJkrMp/w8BEgmhEXANAsLWhb9xFMd6873AFLixW3q192rzh/fl98vnj0nAv4Tf
fn298OzwDwVamRS/Ai1/+HrCxjpZQsawS24iR3MqL51DdQXX9Z9kJ/69F/anL/SXqBt7HcCffCH3
AVj3Vm7Xo7OZ9uanu6231B9s/8nrCv8U1fjfX9c5yvGH1xW1vQNTdiTrfzFco1SXR++zjTfVFg7P
xqUJ9DveEL7wP32d5wzIXz7AP73Ov6QJrRr4UHGC0eR6iXjvXcmtODV7+j42zgPuUvwWl3RTnKLL
f/KKz2/gf/aFz+/IH15xnxGjaeT5kxwuw/xtPDg7ymb2In+jLnX3z19pEPw5DnN+j5WQiPi+AJAR
S/GXl5pNZWKVg1F2aBCeIBD7getcMAI4NbpwUFpnr2Cd7OPCpU59doGNWDt7mCNTJ55fMrawjEhr
OP0sZ2kPAqPILUBViffPQ6TjsTPhrnAregCRBQWcnwCf8gs8M/8Z2Vmw8jLtDYwalmeCPzXcYtCb
kFwdpM+NyAt5pWyreCb4810HK+LOD1O8xuWc4jPuKtV7p2EZcIhMuRfII2Hb8bGcfe7qWEfBm8Rl
T2icSIK9FDJiiB8nCcgvw5l7Y3xj9eOY6em75pteTjTuZpAn6YJlLakOoGpatNmVQgo9YbWpW9hR
OPYnvPdt43n7JHSLSz0lsMqUFU9FM+W0ict8JCxV2N0UZPRA1rGAbRjIMWC1zs5snAvvnikAo4nF
FnMIp86+Ij2ttFlP0NTzESZWCtdYzuJEDTz8iAAka0Dydp85NU6xQZdPdViJLysmuZzdvqBmddVs
hmHMGJruc0X1RyrMl3aazcE1Or4BMDFd4igwxzDqg5/ICOJbb+PlZq08PIxzErA7ney+swYwtuPC
bl4Yi3sxobYz7cVHIjQRPGW/u8edXz+6mi3fWpjlLqnK6NkqSnjdED4iDi10QwOIDU2VMol8oW3N
rO0VNO3s0kL7exc+/LoupsIjqipI7TmdVNspGgxOS1s8+N2ZP0iylmWtY4sCL7xPZjQnSiB2UxOE
r37QBT+J+hDKMwq+BEbJAi2Ht8dvd53nca0WtWn765VN3ttYtwiIE3fQR7eI/EdeLFGTsYv6DzE7
vYD05Q4fU8AKkhIzW/r8WSBzh86YFNZfuioyjys0/8b3CkXri/CBV8pxljvXKarPEE0cucTWq9x6
ZUxxF3bNEjcKCBWAEY4voj3LtOgbWOHqKXV1dsj1JC5pVfOq05r5vbyz8Ha4bGZkjW2IaZfNcOll
Bj9x3T+4bTs+1X1UPlAicc4MJJRDki6afIBxDhL+qrqrYoJGzCa8cuVu8Zvy0IDZoRLXWbyDbEtg
OiyRYCb3ffS17HBLfGZICeu+c/toeWY/5Pr7MkqxTmA3RumfRhIHwKDy+BJrDssZYaPxa6+KkPCp
sbu89MwBwoLE1OMs/pMxOI4hFWr6azpdhyteeVNcju4EljhlarxzFxearg4ruzE83E+60/1b4079
KbYhCaqug7gSZiLvqBfX3DHCtY+vsCiPuCDoDfiYQprGHM4AJGwgOlaIiiXzfdboFS4Si4YX35+z
F2Dt0PEtw32HLNqF+lVqVlcaFOJ9oaYaS0ztAoaYe6jc/ZxfL0br25lCXYJpLQDhPiuxbYCEe9Fi
VZxe23b4gGXCBrGZ7XBbhVG0Z63GEhMU47XsU1IfXUBgFZCLwXvOJixcZPRC+QrxoLmDSk2p+jXN
fMXG9CudUiPO/n7OVjhY6bgLDWycBATu1lNteYp0xj52rMpjOIQsqhZTK6oWapzIPoDKUJylrcVG
R5TY8uRXjX9VpJl/1E4LKy4Vw2WnK7UHpTIxPAwcd9egZPMTSaQJeAH4GjWbnMY7JE1GEM9fuP3y
T01cxVU13NamL25XiiOrC6oD22u5JvmeLL29USlWl3wiAxGMc/jp0F+xnYd2gIUHGX7xlHfg5/P8
zXbrbsDH9zJMKPjCh/jJ9Uf+ucOROO+HGCKzi/vHppsAahdcOtZyaBRJa29RmYebIOraS0+e0xbD
7Bz7zu1ei8lx6LQB3rW4UflUWlneVp3vbIFcNbtpLbob17Yd3C3EmXGk1A27fc0MCZqUy5vqWZn6
xWWFWY/GQF3cTJ6p8SPI+RgsNIn2ifKPwg0wBSoaTgU8I6injoaNFmYM035+StM13Rr2bFuWh/7O
sYH7ZbbzfNVor7hjOE0+qrjLMElh5ip47wof0rWd4/iYMMABfaa7fRjr4GAphyCK3kETG8rwelJn
62EXqgqrM7TQpk/FoyoT+Zn7UXuFVIYwHujkHp5s/VoUQXjjsQD6WEsc48YX3XevLHHJ03G5aasl
oGCioti+BLwyWs9eLnYKd/SELe8mJuJLnSfkv1DLS39wl2v8LSXb4ky860CSIPYttTxtYDRFDTjb
J8xTuzqJCCR20/RUo6ER8aaG2hRzuxn1ElJiM9c/4jULP5as60/pWLUHDE3JTnNkfZAizG5aW0Sf
bYiQfDHGjn2gfmQma1xWBPSRL9gImrdAVZifVqomiS6w4pUzeKhJRKe5NQT9oLsSsRH6umc7TMme
nXi6p1HWc2iqRHZH9w1pTTMtd0WbhdcZzAh90fI9bwueKv1F5kXxNgOTyhZncGAEU2+FNYqTDj9w
ES+NfAj/2U8UI3xBW80hh+KCJXudKVbCPDhY0YXg+29xa0rYU0jEag439Cgll40avORuhKCDicKc
l+RYxGy/n7Nx+GBDgy1JoCEHO/o+HbtjTdy+ukNKNFM1MRd/Fhg647s2WN2XuPVas6UyGfhirSjz
O464T0jgtx2kwZrAa7aNE51zu56qtgSEjW0BZHwqyw9nMeiVSSrC57nuvTPUN51D/3sdSnC+Yl4W
e03abQK736fhRBGiqs13T6VWfoHMUlEDwM+P5ODU7dZxRA7UAQXVrc6XKy91e5h0fnuPnDVjp9cz
ztwwM98dcvF3jGfzTSzlSokkJdhWk85Uug+vOgenUO6DUPDK5TPovPxeIkw8RQt26DRx1t0a0k8i
nbS/ZUmWb13XpWnBn5MDDfPmRxAb/U50AgeJbSFURHqhd8QzHbkM5e/XPEC990W5C2IcUySIkBw7
w9N1ZM8Zj5TIjx57AqNhUeqxtCjrvTnM/hKevNl6+x6+32mYs2SPEs9CrW3SQ9kU1GX5Ku3v1dmI
DwG03gwyE3h1GihWNGqeIw/RS+dTZRt2rf7Bw2s8Tc7qQY8wdQ//hI/Gr2PCxB0iQz74IVG4ql9v
QZ8GG5dT2vHXEPFfkhP+Q6jQH1WAf73rPpsvevj81Dfv3f8LggHj0H8iGLRVbvI/sYc8/sLv6KEg
+s0PvDiOhfBjmA5nLsA/NAMnjH8LfcETWwWh7wfyPD//rhk4/BZIIGwR8IqA7biCf3FsKUL5+98c
z/sNfcEjKhaQrXfPf+9/qhl/En1QN/6dKT7wz8Pdvw1/pP0C5ncRxgqyDuHjv8oGajaDN8vI3Zlp
WKhsdiPV0MaTJbQkNGnuzU/U3lr3iqIFh8aPjImBDlHcjx8BMD3ARB0nTA2TGERhTA8wbvTQUmwf
NzpcyLy28hsbqPojmcdFgzjCeQJAsIhZLbiOS5eZYHPu3IJWI4TFIhQ4AMnwoL/uxmKI+k2Q+mp4
mPjFjy6LJkpMzIDBYNdnPKBw9NapqbG8rmn0LYvqJD52PETOHn+XwNOOu75ke7sS0MXt4SCFxnUT
sJBXeNU2pBhnlovVaADdSx2zjZvTZBiuM5mO4XMSlQJDmw6zqKHnzUsD94dfaSfY8iwECa2nJWm8
W8umQtxoPTn5DTyaM0549Njcs2JoA1ClJouKGOu9EcpON0oDlb2PLFtZUMyj51K0mE49MOvvect9
giq7aBpj7z7zU2fm7DBrV+RX+BqxhbVjVXUHJcO14AE3jPG9al0sZyV31fg0sBBny4gfAi204MPG
QEPGjiAr199G5uskCClr7IsssaNx3LUsMZ3xRZaWGy8lKZwnWzmxrCqTgr4Q9lowCFlseQTSxmZN
tbMbe4fuVXfuPVaQMb2W8DvlZu5TopX2nKVMzosoOKn9XZmVAcyStrTxR5z10KlJNq4HiElzfZ9F
8cAzNVK0VkezwOcz+rWiTHZssqJ44q2eYrCC3HrpTZrxceBHCMjRlXih0klix0sjm9Bjqvi9WZYF
O65SDPzmYIaWgwSZN+I4mrprgHrAZtOsWZ7GvuzsIVlmvJ5eaia1mWCq0kBiexn3r04S0RgAGDZ1
cQfyb14u7SrBO/T+SjGZwzqrJV9UK5v3JLo8H6azzHKYyVdyIXmZbcg7FJhmysYF95ZSKl5ua4Jr
ADhjl/gksyGZ42TOuuxYd1NZntY2wTCbTz11dbaLah4B1u93YRMOX/t65uHfGWG+BXMBaR5HihAX
Y5j7NwZu5XQB98P5yh3ey9n4YwneznETPo4a5w/JyCZSpyHgwMBBTXpma0lyXfYx3NEDjktbfYUC
TmGBG8s229dRzLpzcMaWChFnsR+ZkD4BqYod+AV/eBEHsO3JtzVxbPuAzK2ebTelw3u25gNJwdqZ
3nMKsPShswBK+OzUog7NAmmq6PLyEcBJV3PwDAlkGzznZxEcdYiqhGB+X92xQavsw4DPOwjJMF9E
1Lz/lI4EgmIXeO/kmfiMNnOywpPtSDGxrQit4l6S5HQaTqPl423cyj9EgZ7g+Bi7GiyuMY1pfl+w
oq8WOMlusFBFRZCPnN2iSYap1Y3u3IGgCL+2+OGZsojHzF0JWspQxqsuYM+kdHjzOKW0hERktafR
ofqBoxdwUorsi7cpHAzOZXfRMSTYMftSu/iJiaKJ8V11XVx+IUATLpeVRTe4aNlU5FvD8Tk5IHfg
cik4YNltaNhS7UwYKXjz8VISD4kakAR1mgbjc9/rAsM6oxNZTdfJ7SZ2xkbSdx3hGI7nFPLGgoOd
WmIiqfKKzCjBWUC+wZnM7DbgDkeqFXcMoB64kXKOaN+AzuvQEZk45b7AWxHuItrG3aMTUOmwcdic
NpuuocNo78D3z0AhVphq2Fs6lId44SsLypR+j2RcWNWENvyJX5FNTJIbKq14mWF6V5Z4my7nxGKD
AzQNf3RZ/dE/xHnCZ9jNtsBfWIS2uwJn06zsOoiC7qWD/30zFi1NyJ6cSc2niWk+Ji/lJ9CU9ehj
vrBA5usJVusV3k/TbuelKBkJmAEwTA91nSPEuCqjqHb2+9tQV3W/CyJR/UAfXPVNj+UVMD6e15yN
Th8uV1Qlh9OVJoRPL1DtcOGdiB2lDjYAJuR7FqV5dxixJA2XzJMNN9hQELUgREkoMjKTZ7d5h2/+
osVs9DOFBobDH/dTtRPsZJPdup67sTUEMqg+3RnmUhaQYA5JxAqaG0tDG3UP532Bt90vdwsV309p
OLZbQ3XUXd0K88gslgNfmhzCSGO4uOwbazltTDIAfHKaxbjfWy8Fw8W5HHOA09ix+FyClPopTu3p
D5gUKMlLpECdrh3VEDDLcto+S4/lmTfw5JT0qAr01qGgmK2urQTrSiT7ye1o7N2kJMAbjInxbDfu
jJJ00dU1XNVlJlW7I5PGWxq4VYC80Z1BF7pO6vF6oZ9v+qz4jsrnjhRbdwpi7JgcaxcN/qmbaoXP
XJJZHHl7z0gg7krAtadgeSpzWD/vlreO5Dy3aVKu2YKPHtT1/OBBfcWT4v9y8+ACrTaek8CPStHq
NA0HKHN3sEFdfTXjNP0cwnqut5zkQc6QzsI0pGPRTtNOucm43niuj4b2xS9pb6puVz+P3Pu8iNxp
47dLAqx6klo/NH3O8wehxja7Dic6YN54ioeTo+eV6I2MfTKPAw+lXYR5KKKwZWqaL3kfOwiHpRnk
OfjqStyUeQXhfyaqD2mBeP7D0kZosZ43yAQrQxDpC8szgAbZYGUIyqWhp9Ihaw/N1aj6p/ZX8hJJ
HVAms9DmeVJVi7978DAUU2cE1H7nk61pLsa2sdCWJm7bPTmlRobYbyJ+RKWDT3WzwGkAUjJGrnou
WzoCb/TUdN4+YqFUPfYG/DfVok1C8nNcyj3wlzVj392n+Rs76XjarynFnlxrUEIYLtqmfxJpwZxb
6GYh3zPNVVeNu3xAC8IpV7N2zfxk2bt5CNtbpx6Ri8oGE4Omdmc1P6a15bwwcpzzvquuJ8acm3CE
IkypaKP2LMHMct5Pd+kXZbyo3uRNS16vJNIfcySMKDa66FvDba7iMDjepY6CJxgtZlpf2HaL+Gcj
04o7pW7rUeE/h/LyRrR1+SnmBLO3IN3f7ce1H8LbtluJ5Yyzj5MEN6Mb70xQZVQl8j+Izb0ehh2s
BwGEFofrBH1vzN+4uqm7S4g2XxS9qBALEZ/NvnHJKX73tYuensimgQhoex8mW9u54JFXVEvxhlZg
qK6rxCLu2UKcX/zUVGO1QYHvq9vOX5Zgl3QRvtx+oRPz2MReUNIYNVUuVXIaGHochzo5OWT1kx8h
RPUzCiYmxc9c21D46M8agyMKQPyChd+zVKO1QbIbZypHDf2jcxAD/V8m/RYNanK3fKy5PHoioykS
SqSieYHnIhA6t0yj/mUeZjaSRJQ0BkPOlm4UvrT1ORfCcb5ar2n+cDFijT1/sTs3rmR8pmDgAXEL
mN3umF6W6LNiZ5O+ZPltJSO5mUMYN8DF5OuMCoI2u5wRxR43Lu9QuRq7YxUhRDJWr5Kqqf8/zmp7
5s0KFzDlfzzPHqcmfR/sH1fgv/7GPwbaX8NnGESu5yKnKj/6XztwEf4GKoq4jFKBzzDp8zu/j7O+
+g22bsgwC/+OK+/8Dfw+zfrBb5EvQ8E+0HOVy2z5XxlmwYL+eZrl+/JjGbCJx5/IZCv9vyzB02LE
VcF5iPgiWSbbye7Es+jNDz1wFP1dM/sJZE560dDpyWHWZ9Z9S6JhOqFhL2g3RN6KpAS9BZaNvRJZ
M0xw216pe0J2w750mRnc276BNUU5x66hHJkbl7upesBEeLE9YtycfkfkKtUSYfAtJY0uR49dqzXR
NP4AVdsvguqe7Rih57L0II7UFbtAg1TD+cRTq4oQhQ0mEk2BDCdUr78k84/AGojj0uJDGayPfguP
aEsoHXEvuaRFsg8m56UbMR/NVCjmWb9j3fktH1m+4cyipHSGP1ELwhtxEmRbWjzNWbL+ki/PiX8u
z6RNwsj4GQrSpvCanSjZzq00LS+QI3FdZ3gvY7jYFak22wnnACSDBr8GLT1P82/5HF2XDQ1akunJ
jh9YKQS9I2xjtTMfF8BWV0RosiPwoa9qfaBsNQFjLHfkwcHheW5GzwUWeQsdAWbXUWXlZ6XnJznb
7oLj+jtUPrKgsOq2mOmcevlUEakqy9vBgPteJx3gcWIZiWhvuQxpZ24twJiYNK3nHtwiI07EMXoz
nhV3Vrpf1/B7JQvAtDVEmyRortoYM7vDp22bExlaKgwE1IAaXuSmyq5EN+6A0DFH2IineMiBzx2n
h64651sYTwRod54Gw0VbaLaRYP1zAIxU/gzdpqTUVkxUC681AEsAFtDLs+hBTmQkZ2teZUiZEEun
6zQM3M2q4B+kKcUP3jmBiE4A1ZiAKkiUj2aQPwmfKGTk7FlX3ptIvk6E5IVTfS8kJzh+MvSuAwxt
sURtmNFdpwbTevCCbtmHE4ZhE9OfIbhjFtqF1TlTJOnMzwDR74lAPhU9fSt2YftaT+xJF/kN1vKy
yWZMzI2LLSCkGqP0JJEMDRhjqgo8drjh6ozorO/Z0zIABtLLa96Q1GtMfLsMsIaVwHB8Z1pKexKD
4SphOtx4FOrwicrtMgbPnU9x5sCW6qLYj+U9bI9iGX5kY0+mPbc12qpHVL1XxMmlT4W4uSn9r547
eFtRD1ed2wbk7YGUVvTspcE8w1wbL5YyHDiciNcK9g4FAyNEMEXBqBg4M1hNSpPCnG6ZPxSlSR6K
+laAnWBxHWxqj3kl69ND4PyIIRCdirFdN+tA4+CU9i+w8+p9LUzIUZpyLvCc2wESzLY1OTG6xaEV
3rMNEQ4U/5rRcOTQT0UHkdVuVZ9VyWpJwzuzMSsEGZdo4sFKM2okWJ6khIjXOPwIGBuTolN76OXF
oeoDLPrgFmZ8yhs4Y5ANoKVcufHWk/LFb5ryUlO6yp3Y40AyENir3Qe9NF9JvUPe5yzO9pMChNJy
YYyK/LjKXnxEyl3XNO+VU30F10eUJiLPlC3Re8m8PhXZa2ebdtcS2LwYIv8uQYpAkq73THL9NqMH
axvkAu5Exrt8vrzZlm+9FeIyWlW/EcttNJKikKhvR1ls12DI9qI4RBkxQGMI8TQzmQ2qJylcMOe7
WXcheoH+shJ2NnOPeE6XkZ8PrLFpO5QdSTbB7mnwKJmyk08CDbbYRVnSrDk74bMj9Qk1bLMYZqA8
AUerFDnSNqU5IH+z5/zYmrcDhhBabDxYVfQt2U3iQYiKVEf3IwQXt5rY5rCMNRaceWKvS/NcntO6
PSuJjVBsv/CM52McXCxt/yOfxG5oonvGnq9RBnNUlKwfiFhkBhQe4yjvk4nDA0R5tfEVVUN+nj1P
qBIMDkm0t7qsdg8TXs5NsBBskaWgwwraoDHLUzpxD5hmBIyOpTzejYe+cm6Xgux8x36coGr+LGsa
4xtiCCofls3aOK/ktQ44Qi7SGeKQ92YoKBSYJ6tzS8oSfU9UVOxBZYOPOzo6xLYRYBqLaiLYRas+
SVUDYAl+TM54g17YX4zReLtOVw5FE/+DuTNbkhQ5t/UTIXMmB24DIoghI+exbrCsyioGZ57h6feH
zjGpu627ZVvn5txsbSuTIjMJcP5hrW/tCPRpfCXgWGvjbd2jmikiqLOa0W9QJSzwuntBDUfwqz1b
wSrTB2Win0xRMOjjO/31umfbwisCAmFlcC4AnCRn0TbeKT7twB3XfYl6HHero0IwOw9zD2p+GeUe
TQ+ScwBk+MSeFsZeu8aNzzr5mbwn360SaWk3fM1RIYLJ/ci1ddzjiglro65hgEIUZgF2bk3uGxXN
3k6nifRLJxW+yt8jQtHcbGDJiqOeIWTH7YjJheMkD5q2fjQW2jxSksztEc5Z45Nk1+44Drhj5+LV
lf1XbCMV9ZwC3ITzY9FJFYoiIkYYZrFpwrE1dMjciUJL3MwmDmXmsOadns8x5QLgsV2tkcBST0dh
9Q0pPAsu1KG76h4fuPTply62bY5ENotnbbuHlZ/lHI529B6DdF7QbqS1ejD4KmEijjdlVb6M8K4C
ycMFU609txgnj1ru2DttC//Qc2QyoJZ4O6HywvAKcMrYkZl6LAvesozhsBDqzCgqD215vM0B3Sk6
uEl/45rpk7aaPz0nuycUCftae43b9t1yayw/Bnei8npStbhuSI9su72bqBN4CvKDl2D8hiduul4J
UYYMpdy6SpuZ5yKgA2Bt1f3Z/dZK5PIxGULEKCXfUzK3nJiSaZ1nk3Sc8TQqpCAYypKsiHYtU/lg
qjNG1htcDuvENG5kc3HqBoBAcwQXBO3BYxc3y87S0NbFaJOj8RR1pI64KCacBsNtJSR8DoPgxGW1
g6SFtiTrFkXK4ziRSkg6NEMhsmKIIlzQ2jcEFVXEZNvaPSpezv9WRw0DAwGT+1lAZCN7nZumTB+L
hQi4rLs2JSUGVLLN3rrPI5ASjk3uTcWB7EhmWX0ekZI08Lkm7IlogLw5zXuYo+x4K5a7XEd76t7w
g2e8iexd504PNIg7OtSAelgEdd+S37g+Lpi3k57YmHSwf1TMUxp3wPuXQTCK3Ct9GElcxCXn2Z3e
5UiaG/tGiyvgVyVw7HacMRZ3HIi2Fpac6X4v1Rk5HotoVV2s6JFolwbzzFiHWtUjY8LloVVw2LVC
u3qrcXKguuO+R2QDhU0shhZY25XA0Dpbc0RM0saxiuFLZks+gclw/CmrwEWcKuGx1HZboBcmPMSO
FtLSnxuZ4j6OQFUtyXS3YoDipPKB6L2iqjnVDRspmtWCbHgXr26FrmZjhjDNGpcvue00vO7R0+Gg
YKuz7OinMtlnMAd+Ytfvg8yax+hjEfzOC1FqOJJquPBI++bZMQilxmo9pUGdfRI3xJbCXMdgK2sy
md2WycbkZcCDe2m3UBav+qZosZm+J1P/yyP6TsYmj5sScL3ni93L75RgVK1Jhz4HLJxR6VxNd95P
hnczR8+STEa4yupzNYGdCoP1+/ImhI05E5YXhySQo7bFY50zV8KH+Vx9epsaPqnXo5cSdpVgbmFo
F1K7H7JIPuE8IMGwF7jZK/eYqmQFMLH2O2fJjpnUbnryFo+JqN5N1fmdWeIQYxhH8Zz9AI+6X3JY
eHVnAoJgh+6A4TEBGXEQds9mVXzkdRrB4sFiJHDCDqazhx+jQnxngIvlu2AiCuEEEX09TqhAnB+q
3N6ZNWFOceePnf5pqfUp6Stmyu76lX2IHP1lMkehcDgbmzqDymWnPSN4WOCL6K7mHF0g+uW4FIrz
SFgq4nl4SkgSgi6yf85FMd+Y3ECnbuK12M14uan5c2S1dc7RoFU/3Fh8wVZa9mChp0OBz2WJ+a8t
0UBOg70GXZrfupCMDhVuzkqYwp/g/Ox1+V26teAyVjvH0oZQWYMNYJQ4n6ZS036klmUD0wTwbvND
RcyoEvgylhi5jZf3iW8Gi56ygNM2ojuSFsyS03FY5y3Mics0bJmFQ1dckvkSOeSWGt10iW0AgwOO
u9DKarhwwEVse5/pkD+GDmRwXjoqsNz108Y9zXKJehFIpJ8JPWgm982k8rXT+B73xb5AYrkz5IM+
27+Kon3SNCaohnfGWg6qU+cZtQsWvG2W33V8Cztj+z9TXhBCP06H2p2+Is2q97KIrnh8QOh3XLyB
JIgo0/KggjHGtsGHlWPti1KRdTpDU1X9zQLEBSIGGFjXW/bKgHaBKWOfpNlDVuVPY85ZYFbg3p3e
eXKt+T5piheFKu6grxMSD/AytbiZVw9pbcy+cVQdSRfjDR6iG6OIL5llXzOwSJ1T3lVr+s3g5+xA
cwKbg7ZbaIeijo6Fkvj7B54NsCM39ijlzv4q4GjtHFl8sXgjRttZn1yTUNzOOWS0iK2cftD4ck6r
6hlqow4UKwJ/B3reRXdkID6dOBFVX/W0bXkwSbpuNkzYfiIQWznGSL/PLva2DrX15MjyaDOsl9nJ
UYhuYG2ivFlRCC1xH9CdsqOxIwynaXPw+PvAXIHAzYwYG4qRH0xIs3tjMVy/LWzeeuamiHLIHq/E
vsNlP4Pz6eP2tkUP6GeptPdTg4JwKdiYweiKNBeQhy0MkPXWg648XgQQlXZEwUPMWJEZ1YDJCLXa
EQxwh9y0x9wffxsMQnRLBn4IDrMg6QaYhsv4YZTe9/gNoTC7J9bwpBQ379ZAhdPJ6UFvich02KN5
xTIizaOZKAHHkZQIRXqdxSUmNtMnrqjc9cpmFV1yR4CzezBWK9+vyWOa884wGU3wrl4NVpLZOzf8
VaQxTur56KYDtsvxmI+Aj01CHvNrWzX+yOORPMJXI76Xlrws+L77YG6tkOvuc/49msud5+4ak1A8
WowOEt1g7mXuHdvZPl4JKGH1QZ7NYUFS1enafaON+3UYHyad4FT5ZMzrFRvpNbaHX5J9ARShXAHo
8VCG76ROnMgE46s6u4KBjqzqU+2CXZck6GAjei6yCS0u4Qcm71Vi697FXH2PjMyvKiWI92BIoNEL
KWLZMEx635vBRQMYnTJjvptK2mEDECBRukYD722TBfcXbza+4WRHgUYa4GDOF7YrlyqTvzxqW/bV
+2YeLrNbPJQDEEwwTyOabsXr0KQmXL3+voWjhvu/drT3ZjDvoAL+pAq8tZ3ywl7+XmIAx3tbvMo1
vqabvGpEGBnR4SYh68eHpr6YvAcdz7nhjFt2dW3z7hPrnQ2pGY5l9MPy1uO8UtjVUCmy+NTw4g/y
uQMchDxjuIxF8UhsIgk5zUh0e/xZVM4bc/IHfGHPBJD7azYh56DDtCoIijgGQHPQIyOnT9bpUpfx
BW5kp9pLooeOwYI8Qj7PNgy6qEV5ZGi4R7f3X2vgAEg0BPxFXGi7FuJrZZXWIUoLubd1DvVOgZHj
/6Okzi56NAFQn9VjceXIb4MFpJ01PbIXYwJBA44h8+xJ5yWLdXZUrBBQSnDaVJhbdyyOwJMW2neR
al8TixhKSOYGPUfeKr+GjtCqaiYKwjtouGUDlAk3LNGCRrBhdo2YZb5xtiPj28zFr0qHfheX9JIv
QGOdg9H0P53RPa15eRl72Lf81CaJvo9e8WsVDHAcA8u5xq9sN4ASWAhucF1YfoAwnyjVLviDiE/U
9FepLmKBcTXr7hU5LNeKCiqIZBQWNQsOLX1AXf+jQHSsl9qJxg3TAdkz5Ht/oNk52YN3IuW9kIAX
rWFf5Ap/q2buMVSES7Le665+BHdrMBUg+a57i+2YrkhMR/Yw9D7Q4zTLvCrt55q/u8mjMgkHMJw3
IlQmMlHGDV5e00dIl+jJlCNIuE9GzWRyNB8Sz46ujUGqkTu8zjIm/um+GOubOKHkT2WuzrnNUh13
d+8Wr6gVUHhWrINamsKMlI8COl6iAx816bLEsqlp4N945YOhtFdkMPYYNgv4xSIG/lWZxrFnoJRa
4hd0SM7ixn5rc2Jti4aJbjVAXs8ZBLURUxh3fh/ohnW3oysHdr8T7QSdd+kIB/Zoo+yyPg462Wnx
Sv1Jn3ggcAJ/EQcbakHCqaivq0aGeE4eyRoLgHCNgIhWLOOzfjIoDnZeS3AWoKK9YTa3Wq1zgenn
/Dx9kw00BEoCJELTY10MB5bv9JXVMn5T0WcloVQanvPQmVhY3WYL6KU/6XKqMcY6OYnyDvNIhCBb
TmkZZOOnmtFeRvhYOEB9gq+HQwoOBIKJx8Q75m8yZ+OlK2AuDzSfkf2LEcpFFDBtWGX/aCWPGZpl
7K9Uk3UlB9+bCWziPebAjh1mmFR2zyK2TA4RtD2anfi7RDVJTHDFkIivH8UMv1pV4dMs6y9dtd8y
RrdH3hz7oV04wTji75EvxUEKHy4zu3sp6QGU+Ux2NF0oeuqA0IT21GTOW1wu01XwpmtsuqE0ttHL
tuWFXg8NAL08tP8kvZUp0p0ehO041NPVdiuXDRe/ChzH4pi0HdaACgL2rG7tvIAowDYwFEkU2GiR
fAgPWIRtWwWjrhOt1djesRPzV8pMLl6b7NB2vInR43w3J2aoZKoySurqH8BYzTBFqJ6twL0otu/B
xdIE5OKb0abfCXKIcD4zBDYy76to7EMDhUSAfZUtZ4YmaepIYnie8gjBvUX1XCBtyQzq2i7rvhah
P3csMgFGy3NVAv0VEqNtrlC06qnl9ykPCLBhMvUy3iHsd9mZAiAP7Bbhdp5ygIFO8/vKbACkmB5B
coSZZuU+ktmVCu1XNm4ttFolMA0GeREAGBbei+OndZsFZh4VaGNBE5N7vkM7rXAmoZepFWFdIiWZ
t2JoMimm/7NYGD4aZr735hUFIuSJnTm+kDtqPWjc4PVKIvUS32qsfbe/nTwoJUCGIzcpJYMhjalM
OJm8I5p6DLVey/2mR8rogm5Nel3iUJCfsZ2GZOouh7yuPw32t4TdSRiSJhzi1Po5SMwUiCJQraUJ
i4/KwBxjoEmp0+dqLXOYEPWy60fWuoYh9tXCqAFOcGB23JEw8vaWwhudJbBLZH/w4AX6XeSsAYYy
mvX5u1SK/2VMHHA5ICpILRN3Mj7lxmX0IdHs77cgRbdIQ1FnxoHHi5tzYUZmt5hRlLYsPm2zTTOy
fHll7FC9yVNuREDTIKDslEPunNJuExYADDwgUwMkbKmuNmhphuhg+NKlvKomIayRQnMaypPk7Xuz
DvW5qyfFRSQmEL8177i1ve2skSeKEd9+kC4qeHT4mbhTEYUf2OvbApGQD1rfAj7gTx0PNaMf5F9M
jTDCGceiUhHxP1hOtJ4LAD8V1EJD7kgzsVUf/bhVLCg44elktSgYE3HDVAUgaf2WwjQzkixYRCy2
WhtZp/4Q3YnUHe7Zmg07dJA166j6WRauGaCVYFuyWjeVrX7EAwyuyQvL9J98z4e0AWBkivRDU1Qv
6bBLoyL1HbjnE0FVZztdz1EPmxaJAal3hCSfGynUUcGtuNNX+WhkOvg4Su0dwyT91EGx7j1r8rlh
dl1cMrJMvqVReVtp03JT6Rfllu5tjJyt9Xj0+4VdCoOF1tdJOkBPzgTIIKcWsAj8YJRBxlaqEssS
pBG8N8auJoANagidSJAB4ich3bTHLfYD3x7YHI3Qj/v8SU+JEjaX5TwzK62Zqu6S9AoDA4qKZe8r
Uu0g5xlHJRSZEzx7GI4I6GmYejsM//2VMtrWcDEwO7vvEnWD5Ry0J5FdcbASMR6S2zD5bO3QFHbN
HAJoSPxm5DkdElDXJs/qWBomBe6GcmsJWUM9tkfx+Yl4dYQOPA78QZ+xyRSeadF8LER7HA0xgnNc
2PLN/Epm8Y4fA9T9YkEiexOeC7U8bg0mts7R0kwWBdzEu2bO74q6J8nXMRpicz9ROiCWMuRPhcQY
FTEiq5R9hZAIPxdvuCdqpNzlRPT4a8OEdF6hZSTzC8xTTvLNxemsHgyh8TAjqiUPDm5mRilu9/UH
JwpooE0dJFNv3OlolR0ESftS4dfLFEmIljNcR5I1UTokc47BZz73NRZ/S1nvqjXhCK66B9Mbr2ax
iN1M0IRXsX3AzvGlzFQLezqwtsh+NkYZkf1x0hvEqCtqnIOJnQbcXY1ZghzRrICqynK1Dic3eYmd
enN3mO5hqMV+WazHRYIUytrCow3HE4pLAFiC47I0dL8p6Lc7/IamXy2QmxAy3yQCRQsrSWa+7XXQ
CNKyrIKOlI4dqWhySdfGrxklQFvtd1kc5TsCpLC6bJB6Q+dSTu6+ZtaFZeYdQy0rjY65r0kTOfSi
O2dt/6OEzncoGHIyuOle0kgwk9GBdq3W3O6Gkcz4hEKLjTF7ylE2aOvYUJArul/KXt/Z7mDvzIRW
gHuWmACLe6Gmu4kZzNstVh7CQtzmA59j/9pqw7ObxLT00CPTgeIJNbgWmOW2rebpPUZDdOauQ5NU
lJK3K1T1iNNgqFlJiLwLR0nlhWYVLx/YlwM7aXYHgl5V5ZF7AND71GpIAytdXmE3/KxJmABMZzro
ieJzlpZPLgLxY2O438acyaxrj0jBiKCRDRY3tUj4PLHz0VHATm71PObRna3TFU3uiwF4xrSWF88a
7pZSPTqJR1l3IBRq3HMJ9mKD1kmHgx98ltrl3nobNYFXy8fY+b64NupOmw4Zr8qjouAsGsYnrFI4
L4ic8NBYUelhSLX3i7Mi4DJ4OTvDj6pzTlpavSjXfdXwl+zYAL/UYNmGVV30vH8cIW0WVXbwvOTY
dOXVIC8zTosftRx/VSA+F735YDyNGH59Mpja72LAdL6FVTKArXwzxnp+jU1GgzXqegAfkZ+BSts3
hk7jRpdBTYBcqeE011mhJbnF3JBMotDMs9csKh+UiF/ntT4mrrpM7UJubDfJXac/Zk0DA7uAeJUv
3k+H79VY6EGxdyMhozcrGkHu5S1j1Sfkl+JYSGrwedYM3s6m2jAc637syVLN2Uz7DaEWl5oou9QZ
bjS3cU++p8qKmQxZE6BSQMBsMZdGbhr7RIwzutAElF9jhCNrl7NZgObCz50TeymrO71k2VtpSMvS
eekvm2FLiqS/jToqTbm07tGq0a+ajkr3cdK/ZyqTN05uPZMgU+CvwrLaWjURcRBxbvGX+/xToKGX
uSWzBklgj7+PrWTYD8tzvlo2YQ51aMqsPA1xUe5s8hwgHG0bOBeyflGs3SlT9cEsBYHtpNHvUFQu
N1narqGdgPGJJyGvjniB51foSyiX+Q3uWe53ToQ/oSoe2RKtB7HaOxtAyVGyy6Ao7Q5gdrrdCjFn
HsZLntbNrnLEo0ro4ydneoTBRRjclkGvpe1+zQgFJgJRHoYhRBdnhIzv2VNNjFsI2ECeyKxgoHeY
uZ3SwYQ430KWdCRbWjP5MCiOHNSUTNp5esBJ0k/KwK2B12pIXAMM8xBWCnJWWC1ZqLUz9kUIXfaG
1b21kTbS+zPeS1WMoKTN1YEskndPUQRuuym9T8t7oF9MkMqnQaSnpjN5M4soD2ddlCS9baFSJBuA
BeCCJbxJfGewvVBGfcDudGzzg0yN+DmO+zdPN+Iwmyzi4tzxoUrXmGHR/MxShjEMCwS3VIciQW1r
5gSTyjy9mRrScNxSLhejmTdheR2OXQzwJ/6pyXnFQg/zH893qE8lHS5AAfbh5KBlHYZp18MMynzA
bybLoJ/NV44bAebAHZqju+SnuS32LW/skxuj3YwGJ7A1lIdYXQ7gjE/xHDXHyKNkbQfzscammQP5
vZksixA1h3yHFAEX43RURdiWon2MC3TXzg0hSej0cKqtt+ZQzbifI+PSr7xNs0EvTrHUQzMjDSaa
4xsQiF/ZxD5NI943qcJBGc4mETIwZ2hMXVqGsxWS1stc1c8I/7YsuBkaT5T5ADhRUC05kzOkqiQ4
aIhkEmLu1pMyTe1Ul692NL/gBXkBCE/xxKGux6b3GENc8m0D+twkN4QOcaBYrrTrQO2AGJPGxCEk
KKZKPiqZ3jLGHkO0v6Wvr/TOWcwuqW6TmiS6yAeXlgAWyy6GXsTXguzto8WW9SYbHXSMIwotyxQa
m0e1bujwIE6t+aaOJblU4Kh3CbDMq1NC/BdIyfe5mN6LgfljlvWAp8b7eStn9Y74V9NcXqaWBUTU
9E+GiZkfbBxe+oq41Dg7dtGAqxtjfW5pryQxsEbGOEzY4vKhihypZqQPh2yKX8kI2rLeNopeQ08G
Am1iXnv0uNuO+pvmuK9dLLMj016SMbcJ9WCkpzHOXYRQOiMMpj4Lu2ctc41Dy+NP4U8Od2Lz5mlG
ZEaTTVoJuE9sAmEew8tkEExQoRFA7xugft1xQGT81/jFtcgGkNIwnm6A5rH3Kf0iBV5L83VxGqI0
1gEArox2zdg7W2YBDAvecKyoqSzchYGyhlhPVPdOI26iqfycob1hKjrNbBkWSzsurkPEr4vxHQ++
6LrPtd70Bon5GRPKxu+r7fXGPc8GBfdWGWZa9kbur/QcplT2zRyr+WzW1i4em+KQxVSg3iY7gW0A
Q9NJvhsJDWSZx6Eohhe4fFrNHNys4nsXz9Nen3he9e4ByNiejOolJR7J7nJCaNLQ0iFLLJPRHDDy
ZueYl3NS1ib7wLY8UCG8dBAB+tVId3IwB6Z+Lj4Ttvii0ryQ7dQR6/Apd96xQVyaFMsJ4xxEeFlQ
rSIJyA4uCLLl44C2YXuwCwL0WpbTpLYHTvLuFby8DDylO8w+bqAyknFYNYYJGVoREjc/SbUhkNWy
x3z/YBDvHKOpD3pN/6Dqr/HUmL9EXuKdcghUnRnwlJCMT5nWLHubuQujuJLsxciSKpA9VvtJLYeo
5A4VKWO9jblejjEBGEJj/GUzwltXBhjZwvpUZcOZqLGJtMGnSC237TIdab0oYrI7hDcgTypxZwok
OLppnxVK3jMpiyRPdPesiSgWa9tmKQX4VrFKt70FF5OG112nI2PhKoblBpGzoG5zm8ACwdab9uMI
1wMKG0I4hBNBB/suyYkqHwgsw39bnsgeQafJ8ZDIN9z23StsXN9VBMMxsLEoJ4yzbO3QIcyTsXxO
Jqh727U5+ehseoNRrNd5ZMdbdH10BOageRG5b+pkWuSnJyTD8b3CbWst581zuAvwX15lCX3XThL7
qPrkrFIWxhLjtt/XNcSPNrkXm7FlpfZbXQQoOeVEIQ3j7LU6tj/GqJSnXYPgqU0PQwrjmOmo747l
pahBnGyYY7pz3cR71i3aQ0JF4ctxPpNH8VpsdeuQ4cF21PjpeVRNg2I3h4pvB2z1zQXiFwp4h7sJ
fiVyiLFBwXbQO/1OS5zxNKEcNDn1Lg3zEgqP+naYM5oOP0LMfp5V9glfArlCRqMLng+Ifpq9AsdN
j04/c5txBIjCgpzkytvIQ+uAYYVVpNXyRpfxM3Ux9gfwQ4gFEAI0PZxamVwaI/kStZOiIazC1HjN
neiqJ5jbWWyZqB+aR5AxdzknKklD7dlkLOUDSOz2jjhHgzSCXpDmtQqXqoq1W8Ct9dUrFrl0+J/g
lt/b1LT3FIsDiwVKpbTD9IJNLhw1z4AthIQMnmXogeTZrx4vcaIWiOmJgM5N9NXoNW5rJoUIGpjl
1h7rtYIJQSniB1k4Gbg4YoXSPn3Rmyh+I6XpUWDO5o/yh3HC+dCbVejJoWbAyNdOJ763Z44mNymj
yyrZenZmMlPdTB+qbWDG59i2+fJzOiR7ChYqQn+seMoqpakwIRqg8LbIMiCUkcG5YqKCo6e8UKoQ
0T4S1utNo2/n9XjpIlAySNIIyLlC9B0PHhsLG9MXVTkDbj2W4TxB51gEchvWBGroAyPiWat11tTY
FW2YpZKFjYp4jCF84JWzbwtnIA/SXOESmjmrjLm4pZCugxy7X5xn7/omNO6QTEl7OK5jdCUcq9ux
gr3zinr2F0nRWMM5YAU2wwSyqs9Si6ABhWwXwHTuAT2yauL4m6T2aDkjica2+aRWFGPWrOOSVKM8
gje66EnL9o+TNoKpDMXkA1NBvWWpf8vXNPUHhch0xnXTTqnPYfBgxbciZrVRzt7DKClt88lArQbo
xmpJmuscLztoMa7G6LWEx33jYC7Gy5tjPa2En+os15iYwEu8r3v3ewU3ke07wgBjA9a3aHAXhRwq
K7SQ1Tz0+BWidgmfJyPyYDaq55YZOyqmkhEp99IuH0CZ9kv8PCwRjbEeE3hoAkiRehtWnn5vAT5H
HLykl38iRGNZP9Qm6mE8XGGuYcIZe62+rURvsF1gLJHG5TfboZBICTnbefi8F1AVOlDOPjst9fJu
68Nnx7AfBmJyZoT22TWLda7a9Jn/PBVVM3+UyS+vQcaQ586HWbnrzgQMgfu3myhxh+cV1aOO5MEi
GbEXc03FbpACLNEnc+FRZ+6cvtb8uGEUrEwRMPDi7uMbGhHc7WbdDktJIsO8+klCMs+6CZpa7Reo
IPZtFDxGfvWanHt0JUCXjhv2CZKWKnD0+auXHXfrRCdqur8oXz8IskRAx7wb9zzXlVRe4Z6TDlem
qT3maFc4CCLC5LIJFc/ELoqcLgyVrJGK6KksOb8zzQjQX3xp+MqJZAuAbfFkbW09TNBTi4XQnD3U
w2PU4PBBRza2UKqwGgnYWj4cf+28pOV7gt8Hhly8t5PhRctX5Gp6lqONSIgmK1r5kLOJ1MjEYS3T
360OXjEre2YH7yGqjumDV2jp6On55vueBMx05WSnyij6gScq4dp0rgFKwoCMN5f5JVLyHki+2Mdx
kR+iobhaJT5KPdNeZN4cBqlxEBJ9vE7oQJl+GMhaYCh7Rh7ADCJazzvqLTIZ06g77BFIBt2GIzzG
iQ+k6ZcrauzGnngnJfTgWhTU5LN+kddyUA5OwE53vq3Vp1bbX46gDtuiSOG2raQLxkx+k/ae7Jpv
VWvf9SAMfWesHjtr+34995BtCpEFiUCblxnu16Cvcus4FC89TDCdeGsPXAWz0m2diS39pluGH3EL
P0ARwB021s98hr+RoN3mH/C18oaxVoZ/XkMKPTC0XVHQBqmKzHWOJ3uof6UyuiUpF5YGaPWgU8O9
lVbmyR0cpAdxDVjjZ93B04JE7iucSlOC7jUa1RMRETW7N/NbxCdOnvkyuYY64DrdELndsit13pIK
X2jjkQZpOTOXTNonRR/Bn0qRgyf6OcravViTa0xXP1Uo8vU6pZ40nWNOBySsE3dujTRuI81JjI+E
PR/WuT+ZOnp91o3jkciMb9qEGwINAIsu83uk5m8jGoEMHxnYXvOSNe1XVHVY/rh0rH/0C5yaF8QG
TujW+UuizdXe1uYzGoD00BFhttMiIgncfDljYX/rdRUfRl0c21bYsPGWk8w1mrs4fXTt4dVDlxUA
B2ZWMGKIVd0QthNKxXbBRqwUW1SlpdInHPCuZzdnatJExciIWs0aOgie9iaRD0ZeidBRXkMaF8E8
UWKgr7dQLtYYroOKB7rqEBWiMRXHmJQFboEuEF324Rj6LdEBLB4K+d3qdVqPOv1puVDZcD6HXUHx
5UKAYRX1DGQmuaIRZdZY45p3jpOuPRfwI8xIPGpTm+zNITuQ0gWXF0gTVVaYzAzZWBFe2q5uWPIy
ExpFGBv1qUcFuoxIzhfwSQXZ3VFxi5vyGXfrjxpkx1lys1T8uw2v/ci6cWu3xaXvGCob5rcJP1Mw
DN6bJtbsgB+Ilxl7JzvVbvkGkKSba0h13rAkWT4da7wv5vkbYYOEbDvoQW17Djpb3sSwzcOkcD6N
ZTxbGumRgpjvXUPM9jGdxPfaqqgiFy8GfGyHluZlN330jfzX9RB56xvRjYzqVOMTS7ucUnJKV+26
MgnD+Qjmykzo9qb1TKKGOJQaZGByemnu2+a+sp3H/73N7v8FQvv/IV8WpMvf+euun/nn0v0eGPPP
/8nPzw0lq+vePwwHsoIjrI0ja/0LGOMBhbGEdAScOVM6uvtvxqzzD9PREacIw3VNUDMbQfX/GuzE
P1zbNsDPSmHo2O8c+3+Hi/kdLEYzdMuxXGF7f0CwFkDoCox3HUQy8wHXOJ1W8ep59n8gkf6egPrv
jweF81sAaVe7/VpWSR/OkoktTJjWFGfde8b2cvCi4vybC/4nzJvfw0f//VP03/+USiQgVVIAFVCb
wg2lR1N4//cfvdkL/w3T+fdHi99/tOrb0pqmoQ874znCDdLhXRvuJZLf1bmFsv1/3Klgkv6C2vPn
P8bFSPnb6+Sw/u4S2YCD5xpFVCIJfJWFUejf/xW/N1H+66/Y7rDffryXNGaWmHx8hDPFJbcwJ3ts
go5VwT/6l6X0T76BDe/6J5fJ3b7/34BmGUpZ29IJsB1rAw10gGHiSRFD8Pcf/1e///bvv/n4hYWA
4/Y1d+mYzYduE2XrYLQYkafI1R08V3//c4y/uJPcP+BrR1z3yJHaLpz8BIleoGHo/yo/1J7EnR0z
6d3sDzfRD9ZJNbMA1kOHIqBz2TmB/A9f1V9dye03+82fiqbVMtKWIM0msd4y0vUY27EOn8O//wv/
6kr+4XlPvLRM9LrpQtvCOjFm8V3DhjlgZPg+UC39dz/kD099Mg3kL1d9F26Neox9NlqpbI1Xl+3z
f/cT/vDEd3EST+M4sO5DkbE0SdjJmAA6mIJa/J++iO0R/7N7+g+Pvob8gCgqLlXda5jI2iUGh71m
iG/N2YkuY6Mbv1SSWTgtGua6zYrtTWczKnVesqwhUM6Vemy/D5SGH7HOUHVasQt4dSHOWVfEZNOk
tfO5TIv35PWVOGizzF4EKUC+B/E3txU7cd0bTyv2T1yEJsP+RuVhGmvpGe3RprPXcuOEXrxhN12s
e9emmKSrTwHurmhyRWk/pEk73jFM37ChM5ql3KaamtyOuUfGNv5ZszV4nFGXXbtZa2CIJrJ7ReO5
3mOcKV//q6/L+cPxJvD0tN7IY9Xj003mn3P/07Qecmn/h+PzL+5qzOa/e2gq/BJJgnkghJap2Uif
o9tkQ28QOvb3f8BfnAvOH863rsCKakbcb7XnPsq0vA5Z9h/us7/63bd//80D33QbG2eeO4y8yIRd
NmPTS1Y5rGUu/93vvp00v/kBg7k4yjFYjQ86bj6dPGWyz4rbv//w7Rv8k4fE+cNxtdZD1P0PZ+ex
JKfSNdonIgKSxE3LV3VXW7WRJkTL4b1Nnv5fdQY39HFFV4SmilYBCbnT7b0WPKpmb+LZ9KLwV5hP
Z/YYfnG08dE3zYtv4CPzypfPL3e5579dbha+GntyvbFnIJg6Kok0A1HlgVy9zee/vvQq5nFrytn1
AP25d1ndOw7SGSlXIJgwpWVX3vbShzQLXNQpswHZx4TGyq9uigAOrobu4sqrNi4/87f2mcUsoeVl
l0IP3puYk7ZFbls7Zp0+LGyqWYauQLXi6Yo98Cq6Mfra3Et2R58kONorI+jCC7JnPZ0EiXqMWZ+y
jLHO+NwOFVyqqfD+bZ5hzzp61A0JrGXef4bcB1P7Wx36PzBWnj//ABbezmXC/2dXiZsyl06qmn1g
F2ATObJ10ysR5PITf3kz9qybu44xTS01ftT74KK7JPviVfXWokGa6QxX4uDS/V/eyh9dnaqo2rAS
YslIaS8M4Dq+0jALPcO+XPCPH6bwNgFpwA/bOSfEyVfWr/uAcw9lXvlulppn1rFLPKHwqDIMBZNx
m1vtseiDp5GKwA7dqAydKx1kqYFmPdzWjckKKz7PKiMdaQzqL2HBEdvnX8/Stz/r26R2MVo7ScO2
CclFU/48AtYnTyW/EjuWXsKsc6dBJWKpaKOKxE5HdDd+DfCkz9Q92qjnf3oGa9Z/0yJOO3ZNm71f
fK/IdZnGr6wcrjTQwgNY895rluVQ6AwWBgfDcSD2JF89KOZJXtLcfn7/Cy/YmvXgsge91HR0MyY0
NjmJuaGutP7C27VmHVi5MXtZGYODwNEmjRve9QpC+JWmWbrvy1X/6GBS6qnp2jQNbkmWaG2+txv7
5+dtIi5f919iz3/Sjj9+nKzkGmEHt94OCYW3uqUUyPFRbVu2P4FriPDRhOnw3U8bsmPrTD+0VFBu
NKQ4B4ll9Nk1DP1DuX1w08YNmLs+sLHW4lWNMhcAp2/0NxMYj9vGiqdT5MXNlaC59MHMooKKQhJB
LcJ9kxtbpmBAbPOPXrFzLNr230Ib2yj/0/JdPQDZVhMSLvWm2R+hMW0HDNUZ9rzPm3/pIWZhIRGj
mBx34KCb1MukvrMDmHwq3rqxutJMS5/mLDCA4mTf3uQRqGd23/O2ME4tho2nscqD358/xML3KWdx
geQS3cAV1qIvgSzK0FV5Hyb0gM3nP7/QRnO6U+65KaztpN0PmJlJLKy6BoBku8rjZPf5FZYeYBYY
KGCsDUp3WsrJmuestDax3l/56aWbv/z7H92rjhWlDBObXLZG+mV2Z5MfMxl0DjJRP7/5hRd8UU39
eQXZGUMgSEzbaw2Fx9SlMLJQAxtdaf2FwfeyNfnnz7sAJYY+j9p9VSMwga7VfjVHioj998H58m9P
MOvJTSqzpi9L9tFA6UC/2GZx8TDJ6vnzn7+MIH+JcHLWiSct6s2mzVrIVYN68zPYeX6deK/khMSH
so3hAeq+cRuQl39loFl66bNeHYs+6t3CZ6YdhN9JcCMt1Od0IQn0TVVRPfj5cy29mVnPJkvdVJ7D
UWheU6umc1Bnf9ilt4mtkTSvK4+y0DXMWd/2vcCdlPCYVwgyOOs2/+ZR33blCRbayZyN+SW1GhlA
pGYfFa+9fO0bH07Ytymor3SNpd+f9euxMKmKSPl9LZzaNemxe1E3KIRIADWGf5ucmrMOXrFukn5+
eQvtO2iNlaI0ptMfmul3LoIrz7H0EmZd3E4Dvy0RmOzZhC9XVtR9Dx19//lXtBA+zFn/NifwScPl
/uPiPrS9dUC1EQe+n//4widqznp2mA92Jj1iE5DRI2j39WDgQh42kWUDRHv5t4vM+nca94Y9eGxg
Y3HZmzm1ndn0HU8XAJ0+/xgm6po+v9BSU826dWgmY1KkotkD9aX8hzpFWF7Cca78/NJbnvVnB2oq
KFCOW8A93EpvgDjjX/lIF+5czHox26GY3lt2W1pcV9jUN5VVb8tMbj5vmKWthblOQOu9vjJ1nbVx
0sbvFMpVmzitYZVolXiWQUol20RqQAjA6sEgO/eUxbweU4dL+/kdXB7kLzH+Ymn8c5TSyt4ro5xX
Q62i/CDxJQm2wNsv6ZzNJh2uXGXhDYlZX1dhREVXzEwESY57El0PpsMfxJVWXHpJl3//Y6pgDXaX
aiHvfxxI8KOkP8m158rpnj5voqWbv/z7Hz/viREKu5rY3Q/E3cCifVOVyr5y7wsdXcw6epQNMEts
Nkfc2Ngp851xY1XABvQEGumxudJDFuL5f2uYPx7BGABQq9IF31wn/tZmKb1NMxxRLfSun1XQa1ee
Ziah/H9nYmLW06chFfiUIiRvVnUsJHmLmjp4Sr9RgbYjVW3rRembQxVUxmlPn+Ai7+p3r3r5/E39
F3v/9jXPIkEi4eeKhIIAvHeX3AIBL5y68j7ceoV3qamXBdnbHekGZ1OWXrjKxYX8YJHn50rdfU9d
K7kUtbm/faUy6kta8YBORkcZpTKIW3Cx+ZRZSpJUvhmToCWttv+GLqA6xlGk/QbOjqYxioW31aZ6
fAX9ik3A7vUdSCz7NRAWIKbBm15LUhv3OklU1ZU3fBn5//LkxixQ5TV1mWE4VnsOhrmDon5ROQbz
YjzkKnmYBvjPYfFvizvjcg9/fE0l5JtKxUG9j6LWBnGp/TYEvmLH+N02wbfPX+VCvzBmcQka56Sq
9lJDY11q8EqikbRCMJupOKQaFQMDZu8rbfffj/6t8WbhyeO7kS5iur0WfI/JC/Jd6+SYAjyHPIWs
7UUQga0d1lkzbMae0lGPdKaRDQuqhLXU2jXURXqyudKJFsKZMQtnJueyeRkN+T5wUfUFZptsck01
1LqmV8edpeadxbQudgCQouDeo7GnPmNMjYMCYLXC5Ws+NOMAshpZxZYyCLmJAexSbkh2Wl+mzhYR
WbJDMWDtkzRNNo10xRvlbwkps7az//ztLzXBLCq6XUdl1SDTfdxoEEc10+TkZgQV4E3mlSFpqQXE
/37ErCuqrI9UyrGEKAeWZaVXgfkySUEGJXSQFGgNZB9ZxpW3unQK/t8U4I9eg2vc0Ly8HPYyaL+S
HvXUqX5lm1+Yyh/tHjJald+bgzo6ZbPLC7kte3kpO94J0gkHLwUDpW0L/QK+NbeRTm4b1Xcxu2Yd
FGBtSPcWxvbPW3+paWZRNNTRmuS9a3DcgA1ggJhOCd1Qhrd2ZnzJCXr/dJkL5/rPMOLXA5CFchLs
/TnQe8D0nWOY5fcDyFkQW7quI89sxfbfrjYLWpkok0bFuthTkzCeqaML7/pxKG8zw7ZundyhBhqE
5njlBO/Sj/4SUfRL0/7xsim8KMjccMV+ZHJ30J3sqxuV7pX3Yyz9+ixeASAB36zH5r6HinYISQo4
dAGlu8DzTQMgvR7ALS/y5woU4H6kMOQUauCJyfzV4Cjm/hbjH4qgKfev7bQuDD/6LGa1E+BcdSFz
5NyAF9zqQvvtN3yjasCtBC+0unLWsHShWeAyG8Qs9AaTs7j4zi6ezYlaehlu7L6JV+ytUsOX/FuE
0GdByDIUAI82MPdDQo6fAxOusHYGKxdETuQxXtknWOhs+iwOIW2oUzO0kXyGMTvrctTWMDaK1djG
X82w+47syb/SBZY+m9nkzBTQhNNGir0scV9GHobHljq2z/vX0o/PgkaLRWu4MDT3ZhVHT2kwxTce
p/D/1ErI4f63P4Wu0bTIrsXeibxxN5Gs9ECWOv7tyqcOgYq3FzyF+du/PApztP+9mJPWo631BQor
/zaC5QrK5sob+Ps8XHqzsDBJhDEWptQ95JkLvYjiaFBvbM0m4uPze//75yS9WWgwUQiltlGk+96w
9E08NMUNbhh0E1rq/5zyTr3o3kQ52OdXW5jvS2/W70OqkiicrsifoY553yS98xNdWP1q2z7MItxk
ICEpcQCkYFCLw+L1mI5mvLcBpkJe8ALqrmMw11fu5vKt/f9RV3qz4DA0yJ1Dv0n3JHlrOz8Riump
F8NfGQFloMpqPPdsdXJ41t0i77chy5UfVo2H/ErIuDz2325gFjI0rTHL1kZFW0aw+srKKamprXT9
Lsij6unzp/x7BJTeLGBUmpB23eod5DaEKF4RFUdtUlgqe12DQB/qdx3Muye90sYrb9lcatdZ4Ehd
GWaxDuoL83xuQdEAIrsaCgnst/WDQ29qBXw9iiU8CtudaU+qP3sWuHEPA1jA90K2P9vIBPyXlZGx
Mm1KwFsfKK+e1RdkbRBXO6aczcFnxkuhkocF7qJ/8jU727dg/24rr8TyrI3+MzJm694sUYnBuWHK
duXTWXpxs+hV4pPWUIp1+1HW2sHJgvQAYZRK3Ty+tl/49wAp59mowLr1PIE7sk8C68N0lPPeRMO1
rbylH5+FrBEuq0l+bro38RChCtxMcXQlZi3sUcl5GmpjBJgOOxKB674pxFrGWHO6YQu9ZLwpM7id
rsriHROOA+u1k1u+hVNlXXkvCwHTnYUzqDT5mGj+fydk9bllJX+OrIKqcKfyvLMFW6y+8pEvteAs
kvmWZ/ieU2d7PRr1ozW1cqvH47T7vNMuPcflqn/MB30JFWhyxnwftoipNLFj9fVCuehRtvn955fA
aPrX4OPOgk8EBTQpp5roZ6XIjrEp4hfWqsD/EbNPfa95DcBa5tXGT42ozZmUAaDbM5WZH3QdlpbR
N/WV4XqpMWcxysuzevJBBVAYSJ1R+SNiqnHlKRdikTuLRbGMIuqv9JYNa8q5+ubFgMwQxTXFyBn1
LsIX6y7qi5WeqAckiz8/v+zSA83iw+RgT28npgQckW8iSG1loK480cKnMU/jZFWoDWRIUbAEx3jb
2i5oYSCIu9Axx/vSpNbu80dYmBnM0znNIEMOqDFnwieX7iurYoyAtPEkTTVsIXgH1KmK+vnfLjab
6JCCO4BNVN2xsOD4ZBcpQqIogcbrnZFNslIkDV1pv4XQ7cxCBLBBnbK8uDmGvCNKf4O+e3Q65Nyu
jNKXzx9n4fU7s+DAzpMFCbHsj/Auyi+9Jagu7u368Pmv/7dJ95dpwzzfs1LAGWXhdthGgce5KEdW
fad9Va5ORSIoh51NQSeVYol+Y47SOFuRH1JpRd/ClzQcLUOmFOMiWe3xA4LP1m0AT0a4zaEOHlTM
kuzzG11q6lmEiae8LnsrNI9ajjMVmoCjPUs2A/dD1fhXXud/u4h/awzxv6Gyw9TiqjosjpQm2KeE
4p9tYWr5SWR1fJslefLuhUZOcVxbem8SMtJ92nOop2Fc2FYlGyqcRwMqCWJrauCmgDWYfGtI1zKL
Khjuuf5vCSLSmUeismCXxOYbt4nsJ84Dz21U04OVM15p76XQMIs6oZ4WbMP0fBeDMG7jWDhAo2T7
rUTesRUiuTbKLrzXeX6p1cYFOMK0O2ImaSFG5NObb07AdaxaxfvPv52FZ5knmfYwJ2Gv0Fq9Fxyc
IQo3rmFOlPc3OwpzrxV6LEyO57mmg0iEV3QNccfQhFqNjdTv2rJOHkM1jeu0gNgKG12ts1Coa1vv
fz9Cg5b0vx8sGTVmFeRdd4yNUfvi1LJgh9iMa0oFsmEbxIb4ZhmXMkgjGYw7V+vwfX/epktPOwtL
mCGrcQzC7uhoA9WypozrG9dp8aWgjqT/My+XX9zyshEDWCQ0t59fdmmmMU9cRYrRm0HlIMRhL1J5
ZnLTZUqjWBNRCF4KKCkHu47qG7+PYSsPDc4jsyjB7+doK/qqvXasaCxMBuxZQEqTcrCakLHTJVXl
xm5iBzeaY+AItyNKMdGwZhsQdR0yi7hE1TpkVCZrfqRfS0Be2IpDjPe/Lx94b4m4KgL74XfiDbMv
jNw0xy+wMjQgpyEJAjdeLeVPF7OFvW6NbHy1+w6WUOwVoNLjoT/oBjtalPI0bHFf+TIWBnt7Fpug
LlElxEHTMWUIePMbWKWTVcl1VFAkLn24Yx5TgStde6kDzMKUfoG/RqkxQVNDqlp66G2NdmxAhQaX
IhxnOmISSnY5hARY0kF8JTqaCw85T6uNu0ZHpmbz80M4bsumac9Z42XPIgrNNaZNiM6FzToyKylk
NqPO3eXYxL5Zicpvwbfmewwv/qYO9Pykq9B+SqM+2+qwz74GAxTrpB7TU9aiJ55sMTrbCJ386xiF
46tCtPpajpgVV61jFfe5VkwPI3TUrUXtNOQKLTmrNgB/NdW+T2YIPL3WVMXGnvLqZA4dDobU93ZX
uuNCGJhnABda6Ouy76djBUTqhx9U7RHeDSjDWpuwG0nWaN8se4gv7mN9P4A9+CXNJDrb+ISeReuQ
NgQGyN17eS/WbLMBt4Dsz5FWqetfuwtP4fMbXRgC5mnEfiZSv2D8PeqF8RiP7ouOqgF3z6Zt4Px+
fo2ludQ8oziPHTOKOZE9uoWW9lS3k+sO0R4fcBl3ZgafYtAeNd0yX5MMKiRDXKC/uF6lvzDQut/R
MvcHUA5skLqtxGVYQ5RHj603aks+cfvWa0GGoSVI1Zcrd3zpk3+Z8FizKD4MbQNDMIZ7QI74BQ88
tT+ExEa3rrXcfcn8WG2wGrovo91AlYjh0T7kVuGdkDheLXIwl+7iMvX9Y4Xq0XMsKTt5dL0MiXwn
iKMEzMTtUclPwU8WKRE8q9Jvs40aYK6ZHqDXDGG0zfEsmr+p7iOgVmFX/gLt775OmV3hq6jG2F0B
dIPojng3PaNfFohlXPcuwUT/7LQMCZR4p/swMsFPm+WYfbjTFDWQIrvwPh+75HuCivyx6115O4WJ
c6W+WSzMeqzZ4JH3TphOQPuOKIaiA8flDthvPC9PjuqGm9ZTFi4OKbS3oYPuyFmw+WSVVXKcAtd4
pIqiOJnORSAVm+4xHSorBsuUQVtMzDjad1IvvmIgSR5xyMMxMO1OgVujTEUDApqsJHzh6Dg4UIs+
/4yWOtdsIALcTzxqhonbM8cfjqny71Gt6c+OssIbdgnHa0PeUrPNhpYR4C2ynGKCuzFpD57Uja+V
1/jv7MJX2pVevHSN2YiSa1Zk23lP2qFjQ6ZG1gB2z4adG5Ox+Xl7GeZ/y6u/dLx5+rU7tqLqHBvZ
TFCh6EGU2b0F5IZuMXL4L5abJXeGXkt9m7dR94TNBKMB6tb6RxEX03NdNdrBc3qoUtRlmwbwncbc
J1U+ylVUhgB7LM+qb1PIjLieEuXUKHq09Jyani53pK4zLVKxBut3qFmpUGIG57cTfffbjzGuryX6
ePZvQit+sJpc/1U6tXFEQxDiPoGQjFWykfAAy6kfvxWg159FkSevgAdsl4zBEUus1aAEkjmsUwYg
MhVAEjz5oMUeU7rW7aSh84rLJPwd4XzZtsYI36d2Au2+Y37CkNDAWtyg4Ki+jah/k61e6NDio9jg
xM3S9S9V2SqJgqejytVw+5eyrOFUObH5pXGt6VZ1UX1fJkgo4LXLNF1Hk6nJtV/V/U3p2NUxE3V4
5ia6h6DUIfxVlS6OVXL504LD7PfKBtW0LsZs/K0sthbRk1Yl4EIbnU2cUpl6zhEFno2oMX9NqmcU
Aybbne1JtPejUZhvjSODQ1A1oOlTEKlYJ5n6/cAGZ9zk7Cq/e3VQQnTNi0ezNWGX2WXjrDsAm7eW
VOA068b4JnoxbC1pyr2fBe4dEB509KNpNre+6cSPPueevyEBcJqTuicZQCZNGP5RBDHneAhV2760
lqledSVffd8MjlpiQRGHHJiAQKG4A1WfehLtYN46GfjkVRU4wxEnBoB/lnrfCj77YhXWpf9lULDn
1yKv5TPGI/fBq6K0Wk3AFGhgjihPdTPIYxV4Zspf6YoZ5Zg051Sp4siAZqIiNQGsJoq5UmgZMc5W
29DA3PcCDCYYrHQ3+YE8+UI5Wx93UHZwQRJtLFiuX2n/+K31TA8ZoeBoeyVZNOZbssGbVya+7Ueo
Gj8+ZVFpumt2MhTKNOSfKN5C08l3qtTZ6I+ZjG2GFo/qIQ4gTJpmTcJh1+n+iz1AuN/5RuSfURok
j5kZM7TZlgpxP6m26RD2jbZc+TkaljWqFGSTBVyoU2sYoCvN3m3PbPq4VIeJTIfPVkCP53tyX93G
nbhp5nu4O1JVHoKoAdkUxJjRosaPvuKXQhlSDeDZxJjW6xqBVwzI1cMvHLX+cz8W9iULIripDPLE
wspKjiLOTRSKsm3lWoO11h260IeJTWlIeudAyTvGfld+WP1EEsPFtbyL8ggaXTCa6qewS+2VpL+S
alj7ct4x1kA/C/GzbjnUX8UjWEI4Shm4JDtqPqBVSviMWlA+UkEb/7AM08e7mkcxdEnm1kkrnXMP
Nv+unsr0UKPAW4tEuT9IsJQfJbBhC477NO1r2xEHy8D0usYK5t5nLPm/tEY0vcoIbIHDmPs+omt+
ZwRpXgV+egRMA+ljwN6M1ON0PYavlaI8K1eRKzCuOJ48AFM1EBvbUoKqTfPwe6Z31U4ZFlyeLDCQ
9CaGzoyyFtObGMLuV4fyEMllnyDsbigU+g1MNTxCjUdkCrv/nW0CVIc5PD2w+LL/XjiVerPoIm+R
7mv3WVh2Zy2U3htUDKzWlAXs6r6DBj2pwLhzXNchOQw+1n7oyuBXF4gWCABZvN+asQDd17aJ3Doj
WNzcSZsDUO3sweva9AbJp/s29VF2PxS29RylPdw1p+y8Z7f3LAFOSbTfcul2uzYcQWWVuX5BZeiK
PM0Yfv0UBlrNX/kp7W150U2hJ0Z6pGqCUmohgt5dOboabzwsK2vKrfCDQu/VkxV1Usm+SNzyxcoa
ReZLQBhN6vQlHiOn3gjVRq/o/gYX4p+fHwZNTTc67OdqLZA4wc6rNHBvacipNXT/rtEALKbNuAtB
PAGprDLdRBelN1imDIljHZxr8db4QR8c0s5UABbSyn6pgWMdptApfrmW124t2gq8EwmiCJxUgS0m
yZI3wYzpBw7ezl+7ObGgTMPha1N43o9wMlQEwA3kMBa54Nyopvg5FZZ4wsSTn710IBg0RlezSenG
9R0kuOhWDDYIQ6MyB2djuEM2bGqMDx9ZOrJY982S26edEFqR4c1bbXmVBeaAzD4Lu592URH6J3Jn
8+9Ol9hrQ8e4feO2AS4oEhNNVtcQU/e54C5XmYGVtvK7euvmsM8z5AcogtMmPQ42ApWLCNN8SKSc
dowR8j7PneyYlg2Jhgmz2WiV9qqkHM/KHsmf0T+ozpcHVi3Id6bEvWdsnu5cHManMMiMh5yl4rrR
9OyYZCrf2aS839pGrB+nomq3dp6kO5ezy5tRauI+Ril3V/e6cQihmyZQa6ts3RWD9p6itwVtrVwM
iJXT7w1BFumabDVZrLJ4SG4TUn+g/7migOpfZBsOD3KkTugeJ4n7btBkjaTKsk+pJxhV7Kx8wb3e
ql1ji5YFjkN2TsemTXHvh5JP3K59NE6V3tsvZd+3/ia2EyKiDV/oq2FcXF4m6ppvInL9AjrrSALt
1MY1EEiv9tej58f3ZcQ+UDpNxbZEGhusS6M033O3xPfho6laMVtR6LYcS64LRPAIUXQtfMqYLt/z
sqIPsw2QWNpp29yZPf6SlStyDydR6L5nlkcML1K3uXPxhg+YA2E8rRH52E9R6wVQ4ozpsQkFp2pm
GTFBEhbWkl6X/kuACfzLQNYTx82WG/0KGL1e6tLIt4bSarpb2Tz1OD8eYs0dkDxiqdoYQaPuO45n
XmuVeWstaLSbMdMVVHHf+Wg8wv8KFpOxr+iBO51tJhDDtJ9IXYCLFmWetS95AKiUu7GCEsAIUK21
CeYcgNoE/ozTXhbew65TIMosmXpvXTLI5xrJz7OH72LlCF2856WV7PQGV4w9NsnWTeoPw+2sb4PC
2AbqtKw2VIlgCIip2X+ypQrvAiWrdQPM7hDgZgFy6wmmKFUquwJZFUIRru/dTxbevtoWWNvrosFf
BZ07Y9pq82aOEnTxPd9Olm3iwuwmsIZovSM7brsvqq85AIYjDIeRI/z4K8hDIH+VsL+ANAwF7rIW
2D2jK/BkYemsAC3Fx4xOcTScFUKa8RiJnDruHs0VNRtDW38UjtTKZ2d0oLV1dfYjo8oBFlDhRwDB
fdzaG2CQ4yWH2yCM96rXnrtAb5s1x8GFfNHKaXQPvdQ9c6UUBwIRUpxtY7XIBw1fPhdhWG+ysO9w
RXqDfk4QKu+QX5KH7tUllJBpapgZ4ZEGnpip8K1nuryDDqud60lzHh3OmteqTtCAudW4xR1nHvQ0
yDDM2qb1u3MCZ2VwV4coY7sV9rl1jMd2RN3oGR9x5EKWz/PsqVDR8FITgfdO04izaVaOu+10mbyn
ZpTf905Uvfp1Ob2B3gqPY2AkJ8upo2NaJDjY4tw4lWhR2V1kbDnJseo/KhyNj0HsvFadF74RIrNj
FGsam90XqYpV5N+6EQ1XXg1qx7Dtf6naQD/pbVTcDA1qB33S40cwrZNgluR6uEB6cZS1CF4Eq4gX
g4GOeKGQbvH97kLcH7gvLaNaB5YIjgENtEWYE+Ybm8rVaIUDST0GMkLoc+HrPlkuoRajUTiZG48w
/kt1RIR4DIpfA8xrfzWqziq2ZmfAE7at4abT02SbVAIaq5PVZbcufINoEbp1y7ZH6bPYqCOUPa1X
Pqq6vaibLK061XoeHjRdD1nEMyCSXZRH0WnSgEIrGXZ3Fd6NA9x9C91FNuag+rGQ7Kc+Hb/0nhvf
N7h5bzJOnwBlBob7VED1PUqrL1E1tNPLBOP9XQtH/UtaIkmXbtnmawvs3FMbURXg6515W2h1deo0
o98yRLXroWzkyYXMj7Ul9sX+MjQcvaFuH22LszqG0vhn0NSMceGAfi9CnNVrJstdn0zgcVQXwn3s
ZGdDWtpelf64TfsL8pfo0N6WWeuNbHB75Z01YtCNfDlRf97VVPu25HqGrVve15gZcepQ9H4DCm9A
GlCU2rnRjPDJbk2JLrudblMfdqOVhuIepE2KwXl6xDvQH13Kt5+hLYIydsLo4vwd8uEhmIA7xnlH
Mo9kpXPMnLD8FQ7S2EyliiGclskbI3YZUEnpUdRuSPMgBpYggwjckxsH42vbYfIdPBHexNkQP41d
RzJqTqkGSWpNMiRrjDcguKNGc87UyJebMPTzr0OkudjY8UeFbaRgKDQ2YmTkHqW+GuJeM1ZTILxv
5qjZ58CZSurpx+aQ++Nly2yoClyYja7IYfGjL2Ntgni1avO1trV0z/Jfbdm4nw5alVcfCmoGc9mw
pCqKDzTalW1G0dXEicc9g2t/i4EI5WigmQcvDCbt5IX6WO8bPQ5/hk7YmxsrkcHJgbN6G4M+O7pj
F/3wnEj77gWx2uZUoawlW379iflVDj0o9fTzUCbimBvAcZ1LDg9l2/6zK8LipWJix8jiVMWpVSV5
4VrTb80GhznjV3SQfC3fiPTGz1ErzZ9xzBp76tEBCWmge3acwt9Jqlm+yGTI7/0i5PTJr6UxrqmU
wvLdas6WXQVw7KWoz6KGB87H4K4vuVirwL1AWAWJUHxTLXpax9myYzHBNnUrKGSTLKiKSL3xpTK0
5KFy+3oTJXZ1DiuNossW2xJJf8apY2V54wQ2fbGR3jdHjC2sazuLcPdUYWlsupidllXTGDlyZAZ6
5OilUe/MyBzu6kGEAYeEJd6cZCJZASspfag2EGzmY7gNmW0/hckECdXOgge/yaeblHnjGW/AcFvp
LO8G6UXv0YSHvoBnvJrMi78KFM2+DkNjnWqWv/VCTujCCtdd0ZSARdnj3JtUfEVsgio+zRyQ4LFO
ajvnEAezA9ol0YR71/EQJQ3aEO9Rh2nHvgrCX5k9sAalvugEKbXcIEQbnzIPyUw4Fv028JVH9gra
CTuJxrNyBqlTcZlE+7zqvZuuCeF2I7LhP451eAMz4WIO8v29KnzrQesi9CDCnNhoVG56l5MV8Bi0
vnGqNJPkjmSMzr5piXvLiuufVoZo7Cx7V9x7GLCo+DJr+zXpsvarNAzxfajjZjdEXn5D9CYnVRoD
DvqwH9mZh9o0YdwhpP7IVEMGj2lV8U2iRouS9qg6JpJRczQb8TW1L0XoATt2zoObarw4i1OxX71q
+juji/KjN7LrwywRvO8KkKH7pCfMWRsg4vmBEuOL8S/rn1h9uIitkmDcJshwd6wpB+yuk3PiTFXb
+pnyThKX/ddy0oJHZjvtboo9bdMOqTxPbR2+s9kpw3WNNRTniJUwxoZsm1s+5VhNHv2qk1Yo2NeW
vJNehnO862t5Q0Z58SbNPj+YbdqdAyMTX3CqI1spYkts82gqH4zBzkFS17W4y42BQdMR2m0fOtUe
Ent3bJl14buovfaeZO7pnm3Li71rGF8iUh7xBruZd6t0+jHBV24TqiBJnyihIk9RkdwX2hR024ja
Gw6U4JyW63KMASVlWYFOc9TbnmNNkUaAbaf8e1aaxRsxUL8f2EE7Nl3uPljMIL7GBthtLHrTo+v1
xlbGvvPc1pE2bPB8oFtvdfvFK2L8NUGG0Rb/+cDxbETKSVtYObuMtXmH8UnfJtNkPTLCWE9NLABT
MM9Rb+yEG90GKcdF1V7E8ZrNLmPXJa2BRjIzD4k25jdprWePUYfc3Y1QvsVuXt+kY46LjyC5KS1F
EJlS40nLsvQpsYroZ5Bn8qaqoulH0vWsia1xsp6HOPEBUvdq6+eDsQorNf1gNhmu+tEbth7palvJ
disKHkSIjo14NOsbapj5hk99mJJeJ0eI3RQBboHH1zu9bv6PujPZkVy5tuyvCJpTYGskgfc0IJ3e
R9/HhIguSWPfGpuvr+VXt56k+0qlQqEmBWhylZmRkeHuRjv77L2XmdPAYK3X4AaTZ41zMAUQUGc7
acHi0bpuvCGIM98SS1+jLptrytrbhntXjh4sUuVFmm4MfILbUe7o8MZmA1nmugPJwCHv5fczbXZZ
ANomex68WZ0UHJeHehz4nXRF0xycefJRluV0jT2nR5tStIZWNvMzy0WkoCpZo3TOS2+f1YhzQZkW
+aOfaOOXicnxHK9Jk270iXfs1eLnoKBEObnwMCykwimHjtbG3LrDkucGn19XbgeDOu5p7lMOF6GX
JzfzR++kWWA8wYjC/sAvwGGmOg/E5AjKaHAM8ZTmidwPbKjHoEv7iwd3mLZWXGn7Uh+mfT9p2IpH
9LxzhuyphVPtz88ASf1iA9nNOBud60Bg6+IHrkTGfWEOBa6knjsQq1oDRhp967sq7yXKtZD5O0Jj
yvu1y8AoTSLzd4A64MuA3ysMpB+4Xg0mlB3in9JO1AXCEq4KAVVer9Nry9eSgzl21p2YmsW/GWhb
3xgKK/GjpYTmb1MDMgE4XtMazitMIjQ+wzJF8qAGK/+Qcp13TNAM3eZM5uBqnHVvQNzrixdDE+AF
aj6eyRMZbWhbKgfB+zTksboSl7G7s7VLExIfzRjpHGgMwcHBJ/Y6swc4Naq4TOmOA4jNtKcrrXPS
cHB74URAjWJ1Fnq8lPuk4+HJCOObbpwcbHhchQYjG2eX7mhoQxNehSjPWwqrwR0mV63jxtW9YcGm
g9NQwDDsUhiB2WLFS5jWGRqjT9ned5n1I5zuFDQcPyBkhWM7Q3aAfactY2TBOOG3d1OKEy8ViwbO
t2QpZfnrBL6QHfYTup+cwtblRr4T+lxNR3YkSQ0UaSq197ps0n1nLuWWR7H69kDjum9VZgEjSf1G
g2ZTSieDvdalhDcN1awHpSbjQXIT07eUMuQTkYe6WNE04KBBKhjtjVw782ZNAMRCkqUOEiVMmfez
k4sP0+FmEChnkTe2MHjh6eumb7OqblIpL6hg3rR9WVfPWZrlGwuRc+NO43I045jZZjbhdFI0aYXK
1dDMZ7un5t7OMrhIMGjqfWlrceRyF4N+IAoGxHoEiuSveb7tuzW5z8weBmDHG+1Y1jLZzYIzqmuW
YjsazgrfopmH69ZNYRwipiRhim7dRaWt2rfeXYYfhNZ+a/axTc0o0qJK2PiwaM8lIpGZn3LTBAgv
kmUl6uis8I6SgppEgWR2Xch5/tXas79PxmSCFOdU8nqtuQVJfWV12ptJuuN0o3qY8pSdylb7PZ2y
bD9Oi3yv0hwvoYVd4SqLm/Edu0p+Y/HxvE+9rEf489qfNe/pTBzlujXnTG5xLmlvHIIN6BVvnqJJ
6fkx7byJcYy1zLudEVtZp6H5MS/gX/Tjo3HhtJD64aokMvNst9ryY6HwOKEFnPZpyGS6Ve2c7oZs
lPcg/MYrN6m8I+qN+uJpMKGPWh3nCi9SflSaaD+Un6enHAw3+JhSgIy0U2N6ZT1upzwJ6V+4ONbS
kKMBGW8kavDTMAOuJig+uw8kqCIKNNCZjOaErOAfO9MbS0Annf4wVCOHVew1auPEErR4qqcimta4
iYw0AyzBq3vfs9CFcaG1X07sJnyTJbvsSWkDrAJp9sdqmK1tb3YNUkzM8qzSxlPKBPrL5NoVIfFe
HoULkviQeN4Y2l5Rf2mqMz9EVqfHRqurD1rL8y8iZf2+VUAK9DgWGlDk3vT+jS3nX2yE/1j/lLRw
xGtfq4gCcbdWTXsnZj613KzCqUhf/s0a1fmt0eZ/tUa92HP+wTmA92woYyq2d/T2tihrYr2BuEB5
CFTdZZvGrX3gNlg/jetS7BMypUffyJajFFx7m6xIuBv0sgeKhsTP0n0MTBFphvEwA1KbY+Ac01e+
YhSBUmWakJ1WYuCq8E8loyEwil1fg+4Fx6HMaJ3pgCzgaEkVYhqIXKqmzaK5I7sCm6G/ApL9LPg9
SG3YD5PjogGb4UJwzBInDxUNAYZ/68opshrO7SH9ERaX4qaJ0fMatLqLuQ0czDJvGyg8EgQhI9jO
TasrxqVAG9E1mIpEDGkWqm1Wm4ckRunLnLeUi5zrFPQN9U/Cb5iW3e9y1M/VhSze4DHSOYzY94Qa
VIU51rb2ov9k4kmrk4v99eguBsZetS8uXbYOVRcFoPDhHlAKDI7egEE7AMJp65O5ro/eNG3L1byh
Gx4MGbjAz9Iybn1nerMhqM/1jSI+A7F4YxS3U/HLjr8l0ixi78y1g6MDQKBvsA6zpo3dd2FCdsvM
7X2XdOfEHX8qDTTThYPOB8uJ98JoI9PZDSb6mP/YI9rHwMXK/C6Xrxo0dqO8KYbsMa/tXb+y7jAf
rXgNoFkHNerOYrxJd+WN0BPxFtv2whuTxIBkJTap6xyo72NDAoJzzTdJ8QPocbOwHwQcRf/RtsWb
09Q8b0aMXAAwPZiOM0OIbR6nIj9cYnbaOH9ahr6r9f4QW/Mh87ozQmnQJUezf60XFYkC0FkFomKW
weR/jtV3rA+btlrvW2Q7dKEwpZij/2FRgU5xGkx5bKab2KfjcixhqmashPTTPDwLszw5iJbm+l6Y
+a3FJDi9o/3wnuRBNZQsLkGRJbsFZxH5IgzDAC0WB1QJ6F0JWmtayyJ0gR9O4x14l00b/yBLhEPs
nGHOq91gTQfBW1aA9NESsffiTKKPPdrjfYWKFxM3I/DBXwGDLmU354/70p1vUfvvVjnfdH59bsHH
aF0jgprrNrpctnX0eqP69oCoUfOLs60QZNNb3/vFfSVwJpQrU9t4wuBNjRbk26HNxK51JP5hkV8g
SqU9hjBfqUngTPR27Mzg8PjLcXXiNzqxkf96/kBvgjD66YiGKW8lNaSPjwZVj32WbJKuIjjmoClp
32vjbYmIRSsbiomdjeswCeh7YDjM3CYGqcbJTgZrtxUKihGn4LygN1v2LSg5oJRVmKSPg2tojKvV
ubLpS6rrHwoOAm15H13vRm/u6vx28CpC/wubm3UzTit3ruY0e/CVaBmNIa2O6aFm8xkPbNCSisTT
2zDb56pet7k17oGd8gxkddXMu7Z86azuZl7XN2M6Gzx7lLjSl1vRXg95Hs65CrvhtfKLj1irToOG
Jdjyj66ZAYHGWKZwJa5O1NbYE0x40WYfllZydITzybo5+s1a0F27DhC/LNIgDhXqM+XiVWvWVuYX
lmjJh7V8dNPpzhwp19fop8nBkLMq05QdOa7ztVZYmUr0HJ10PdQy+maDwXqCwBzqEJlG51PI79l8
S80hwG+Ay4s/3EIIjXlF1xzqkjPHd9BRk3Be2m0sQBK19Vb5b0pdiFHZi0pQyWk8n/n3eojzMTqw
z/vUF3u2MHuMfptcb/dO/cpd8TQn3s4p3woTT7TR/YxruReLPE4enRtxaYSDF6N1vbbtuCu4NQz1
KZlv9FU9du1VBZlTa660KX5XzDt6ynPGMY+V64dNXV3pph6apQWtm1MO6jp2s6CaLgwpqFQCQy7T
oEXTgxz6G23Ro7W59lnpmvbbDKa4BqUaQzMi3KMTK9Lq77m4ZTW9MdzqOclf7cQIufwHvueQCl82
MZvFlPcDdMuTGMZjqltb5YKIrMpgdgCSpT9ex4/B+6iz6rkpzKvZvZBzpvPS8pJgoT42oLKLcYzy
YuQjaQZWp284GnYtR0VlFTdc1j4MyLhmyrubcZKHxHyl4ZFxTe8kpvwQk/a3YLSHhQmOq+ATOot9
0sCR9+P3JXssexHq4IWQKrdNi2bs0BXhDj9EJw600YdKjTu/6NnyER+VfrT2oECtF31KgDvXeLrr
W6VT25X0JFNOI+98L6YG3zjjrEx3bZGFLRjAov0wRza3GRSdPGxzZhoPUwzBwAZssGVcJSV/dS6/
8hRZQH80G0cvgTFlTMGYf7oXwMwSmVOvppPhWWhlk5NhnoBlGZ9c+kO9oKjr+LqxS/Ma0xKqsNL5
EerKgTkLau5H56b6wMqi3MRm1dyjUSTbouNfwEIiI2iwzv2JbPJ4nrXeQaNt4um+TJPsakwX4wAX
kAnD8GV3zAkH15upN9OjZGcKHdVNChXai0xOa+fAdpa9Al7UGUY0j57LWgPyFyVh5D6oB7N/ZTBa
D8VglnwyKV5wAj2TbO9bYYiDrzvPyeB65y5d+xtEfeyTTuHWKE7VB6TKfQbNVczloUu04tRZ9KCE
Pa7h26WGCE65Evhu7khRQmU7xCxPD+gBRBKanxY/vTw+ERibpDu0hfWpiFqfhMXrUJucTLXEeMRi
lqaEX7ovrm12tq5R71e3P9W9wcQh+63CW/aUJfpZOdCRsU3QaSvOtP1M0VrJV0D3KP+o9MOVzq58
IB5/3c3TDWmKJpod0hbZmj3Ml65G8Adn6NTb3ByzU+2qLnRa0wsM7Fn4Jmgaz9gqU3yLj6cdocwP
d7nvYSyqsflAsXlyFk8AZ52mU+6Jq8JHMahAKm4KXz1NafoiO19HMK+0sE3GDYDxOKBhjE+XzO/X
Rr0YpnGQxfAwevYZ3fFgARnd0r78Kr1LCKR2eXoCnr/MJAExCkQxsyVFBDLTyLox5LvjCzbZ/QSZ
Mh+GfW3Yt25dXbe5v5eWtmlG/UW1lYTf1x0NegVDw1tO/rq8VAaVPZKN9eAq/5CmmDC99gAipAQ9
YUStx70FcczKs61Mh5PXO6cKOdcruurU9nqBI2J5l8M8b6DLHNMBu1Waxce+yvW9lpgBrTBP8QrA
snCcb/gT8WZYB59zqhkuaFlAVUBXQRQivmVbd63tr5qNCYrcIPcpGq2k+wEkXpQxbvF4HLxMgNVr
uFdo8craTWWwKCNnHGW5pVjNrO7HvnDLUPNs7Je9QYupVlvNVhcTY7KV9sujbyXVS7GyST0ZsVrE
blzIJPOn7ezHJftRIP7W1bbwNeNO9xbrxAJtXBicO4CCKqHrJxi5Xn26sZXTs15nbSiSlXX5uCph
baxCA3yXl/oZHBuDos9iDPu6NbAgwpvbwfa7HwZKGJXp+CEWpzrk85JbYL29qdkzbk8fhnnJwahs
GZag7CaxMT3W9iLP1yca90QRatPkd2G2rjCGYZmBdtV7XW4RLvMjaywRTpYcGNZjQS2TNHKXYzbp
uhNglqKJWAp11JDwU1NfrFoyVgOaTZHegmViW3irEQ3II2dilzpPUWfowrZMW2IYBrviwFHM3hT0
SsXvFUhW+QT9sZyBsY2gqb10HO8nrefn6E6iEUcbfwo3Gp9668A0RN5yXBaI577NHbXxgRyijfU8
3vM2rg/ss8DejpaZDwc108YfWgurDo7qtME6ksxrtXOzvhoikgQ/LlDph4bjx9mAn0USaExmOFoH
LzajNSHisKnw5mKZVvGcbqrMcW9w6MInktxguGiUVnsuiWSEE/aBLsDXgUdW0QRnBB7wO8A+KIfP
SdWY13gz2zs12MbHMLbUWy4aNde9oZf3Dni39liWfgHN07b5kRcEfW5FbAx7m/fzzmdGOzmJK7mz
4EI+Ktde6e81Rv+U0h22t5wueyL85N1gLeyjpFxmKO7eOgeNbc939AmPGkTuuL6pa+HfOGNq7Aah
61Hjj/3eG6CSxs5iXdu92151fQ+vdZ6hsnZGGkKa1++mhMEl1HmSb1GFut2SLN2RZi15AkV8Uc3b
Qtt6Xid+pszI7qvKcq/hx5WfM+p3VJPP5t9kIsGal+ukpewu3flN6u2E7eB/qsyh37o09exKNrSc
+nK5jh27O2GpHPAUdc2208GtMkCwzeMxgM2bu7/rtOTPfDdvzlNm46S5uDSzg5dd/FxVZXgR9nN1
rNO2ehhzFZ+Takq2WSmKE/jA6RH3XbzFiYjrVc+BSGuTXv3iflNsxrL/XIqxCeJpuJ29OuVaT6TJ
0cbxtAjr2FWSg2K4A7iXBCJFgC9QJTfG4tI11MhfxtJc5c6avmfO9LGiY25jncKetIvvTXNsGWPb
N+pIk5C9U7IFTv+kY3ACNF30rCX8ZjsoP+YlGhDoVlzZOr+PE7p7we1waWqonjW4a3tY8A4dSIL7
iW4c6l5YuxG7yt5km7XxWgCUJTQVVmTzKY4xsrWenlzVrkzDrF2tne7LnxZ8X5gJ3BSs+/jnZjWR
W1/RdCynLVzW8iaXhjx7Q3ypMm3Y2/umj1eyXjaltswblYzaxui4iQ/N8jBhA//23dJ70siZbObF
9q75EMKY1XovzCt4qUPljg9z48mDXzEa1uvghWvieuwiLRG5ehbfx/SCnuwee0N2ocdbRVVwFRUv
9djp9IdX2H9wAr3FiQk71jHXrdX0cmtWwNtYOO9zCjhDTLH2xuOmPdoMntgmPJDkzhq45D5Dt9Gq
R8Wu/WoARb4DvFBxiY/hibJDPBKNuqjRLKVY6sZn9oPyaDb9dC9rjUbFxEvQRkrcCX3iIMtM68/S
EI8iJvEyFBZ6W5X1DzVlW9i+y3W31sVEKLDXOOyBKmGIKK+0ATtYOenAmZHBD5PXPZZNwsuSpfdZ
KdfNkJcyagY50zwnx3c7VcMrxkYXdkZ7k13OD2xzTUirmNoIUNxspptXLPcuHiQIam3aJlfx2old
kVc+rY/8kBnDrGtrarIrvSORPlSgXRNGpBu989PzkM/W2UJ43dBpg4eJ3w182kacTxu08M4oNXa0
PXs5Mb0g85dhW6k59CufpzrN6wCsJwzULZN+lZS/ilJ/HK3xDoYvVO+4AEA7fulKWhH3+juwWIKy
xhSur1GVETWA8inVfQpksJAGIrOeCs+tHmxoGBH8WLWpx+Ju6HiKlqZV7hy07V3v9485R2KIwo/E
MnFg85q30dKUx24YvcPEYoUNvvqY5Irfxo756NJOFuRp96m343qzGvbex6m+m0qzfjbyuI36fjVo
iMCgOKnkR4qRzVGddjfLYOj3KqurEL8Rb0vDO0g6G3GEpXGkkySgrDbNiA04z4NgscpOrt5XgwFC
am7tvWs0Dff96bmjbYUFDIxUxSosyNR6Qoi9nqXv8RQT416NPg/fWPOvi6RLQs433GmNdpI+0NnG
BFYU1z+Jx+vglao840zvdhwk7R7sjLm1a8PbVVXmnTrt8uD2WA6w17GhOg833MOwebbnOeMssTTO
O5Tib6wn3S3f/G3tDleV0Zf5XrU1l65MFF7k9lV5g+hj5lGTz2sSevF8p2wcUUxezZ3lrNM3w4TJ
G6TuXTM0klF9JNRd4xNIZX9w0RmiFkPPGs3Co0W9dMs7vca2bVWL9tO37OKkVdj3qyzjzTonGvGF
tImYQ6dLM/N08Lva31jgdolU2UZgYnnE9GSkt7MziVPC5+Kh1dfliRGxIgaiRnor8dQY36Jx6RFo
4x7rq8xv0/ond6x2XyrGxnyQ625mSc0D3LDDZTFfZxNDkJHqzM4+l6dTWRV4EZxW959nng2PGpe4
J7uvum1mTIRLE80PZFtMdwtO+q2ZpUnM+rztfw1ELjd9FZN2WuY6hyOdTeVp6nqmK78y+fp6mWVv
dqJw/PUN6wTOBp4mqaUDEia+2OH6RbmrDXSg2LhPmxLecd+690Pv1ltjNsWh6zUO10ozT2kqnI3l
j5xGE2tyKhLRgZ+5ffmUK3QX7yqC2/JO0o+Y7urPLoGWRSDfGCqG3jEzAlR5RsWR7JnngrWyuyt7
IRWwr9XocHo49d5YYyvUZ1u/gjQq7oyEly7yK5wdgA6HPaviNkgNfuaXaWzcmZjTjw2bKBa9Ge9C
rPjZqdEM9wkLDV2OUpfohno8tK+WXtvfLJjEGKYliBFuN8hfWp7kUdz6+lkjO/9U2qBYlKzjD3ZT
otqOE16BnV5KNL02nXlq2Y1XPhuYIDETeA13aD7GLITBrYwidCvwGREEE0IWa4M74w5WnuyuapJB
bK7XySX9WCRTIFOkRFwwFAU2Sst2hGNBYE3eii9tcRqxH3CshWYGkbnmYMJkoPPDDrXKja9V6xbs
hpT8FhljR+AldXYqlZ18ScW2V2R5/Qaxm2VM42A9CzSN1ao+SXXksUMUxqkv+Uzozm0o4Q5slEmL
PmLBIowop2KqCnpXq/mU99Jyb6hQSZ6XtcoOwyKHryEF4Iw/yfmeleVutMu6OE6Sepuk7XTLD7d9
KDKTx17hW0wZeZltcCYvwQDt9MKbWONdornWJvUKUFuFENckms1HodnFc+foIhpoNDhjibBeyqGK
X4VwrB/llvggs9wqGuDZ3joGZS/FWWi1n0ax43lfJkZunGJuflut1hA6wPQimcdnJ6vWzwljw8ki
03xeY1duHGfqIiUlZ3vrXxaAQ198VXIs3hzf8/gOkmkdtwnpRG7ao5Z0t0Nm62WYuYMGW5u3ML0c
GRdRNSef0i3lptUquRWua55naN+RrnqSMaX6JVEteIDAZA0Ui98XIsCobJzL997CIaOc9YAzLt0M
TtmG/jx3SH/ZSx0vvIXilwn4RE0x/Z7KvOQ+Fe5IkGPelIzkkUagDQh3oQe8lhsy+BChLyWnnu7y
FyjvLNrxthrzk9YIAO71RGQ677bsLmW1UROPmprhZMNq148GagdO2aqj8uftUzXGO2/U9hfzXMRu
/85t23t6gQzqRAs7Gu2Vxx4WxE+szptUtu8DppI7C9BTbc5nRglML0pxuWu+bbW8mTZujYVvymy5
V9f2xvFyiNj2WdfUrivAQrqLOGLxi5xc/rhGtsfrhjKEckyySRHDOkxJA9iuKseTKrNbhPC96WbF
GbdGE6QxhHCmZYEMzqeQVTybj0rZV4X23mIWqbXnEtI9gg39WnlywQfJnR83724WR0lvnyX+u2A2
hH8aCMZYrb9jV7AbAQUJtew4obydSaIa9XBrFZJptOSpbN1oRa+Fc8WlnQWO4EO97pYljTo9K6/6
cTglmuk7O6RV9eo4BFP/TST9X60eL///P6wE60wHmpOSsB9pB95ZS79sbYKMxMgm7d5Jlv/LQhr7
D9HpXsX9jF2Tp8JcuPt16I1rBuPy4F629P/7Bee/iKL+EeOSrG4qGq839mSqhq3n6u2WA5ILxjio
fxPd/Vd/xR+CyFRzsGqsO3Yc+TjvWIaqiFouf9sl5e88zAvY++8s5P6v/8F/f9XN0jFPDn/4z78+
1iX/+49/goH/85/46+6nvv4of/o//qZ/+jN83d//3s3H8PFP/3FJxA7L3fjTLfc/Pd/+b1+f7/Dy
O/9Pf/FPP799lcel+fnPP3/VYzVcvloi6+rPv//S4RsEuM2++b9oypev//svXv4B//nn8zj/lJ8M
Qcl/+0N/Q4iLvzimZzPXm47ruRbA1z//afq5wMWdv5D4dfD9+DRWuLrQ+ZWKApyUX9L/YnioCq4v
XMdkuON7+B0hbvt/sW3B1/LZhPnmBTz+P//xt3/blv/t9fj7y/Wnaixva1kNPV/4t1KEv2/VXd2w
+R4cAsQm7y2P1uN//igt5CkSayRNYfYDJ0DObGMiHpGtq4K5bU/SzPG111OkcpKipVHHUe2/zM1U
7rMuBgnUyDVkVIpsYgzBGtsVGyz/S4u7FwRJSHc5Dfh93MkAkY/5y4+v46lj8a47m5oKhUBbMzNE
3fkc3f5uyofNqnUXFNP02wBHyGN+68imtI3+nTTkbbj9Xy/DqZuGLYRsd+s58tclmAURee/lJI2N
FItpa81nZXufRmyE0jTMQzzFdw0F5yKd2o2DQyayWJVzfyawxhJZ06o5dPBo2Aw8XRHfumN5Hasi
Y+Yjp2Ivbxisr2XhH9yx2mWWsy8rdUWPxVFb/epmiEWUONAJzUoh1MbJ29gT+V7KKYyriDjAEtir
xiZTVnUkq74Na+2eG6Qg0EdsRfPzsEpYWKjSHKOmqjp20m44N33D+tn9NmYf/TYx9I27pksYD/Zn
ElO6qqNwYIysP8ep7bC3EMWBAkT61KnvkxwTkvWLSXZb690jkITP1GLx0w3TIac3ACc7u3P4xq1R
bpmA2NS4krhpWluY36ectEbyXYxzH40pm2h9mkXYMR6BfOROPp2LDKk6mZhG7dcCaVSW6bXq2pXv
s882dvrLdfXPJPGDVNNuVFefc9k+YlFYtzhcH/tZPHPvzzfNSqOe5qokSpIihGwQB8RG1i3n3zk3
1u8urm6kTZCS1Rl+OpbfSSQslx9gSfeIYPVF8Dr+9hnNw75hb+O6j2K2vrV61sNRn9qtoXsv0u4+
Fp9+Qt9tbkcepBtGCzYGGu/50qRaq+pKrgYEye893R7wYg32tnRwTfkO7PDBZC869EEim5Kx132q
dGxcHijkdr6sPyC5bTv876FDWLox8QSuDbG1tlVlsLpGJCCAufzMde3dyF9pGqu267A+s4jS2F9e
koRxuu3sQzL5bL8ARS/LtOkdOtyZ5YN6JjIy1JumoiAAwXpn+goBVp+QORDMEzVgprSf2rkvQ6dh
ElmY1yDLiCD7qprlzjWnvQSCYWWEtpeZjG2P7KGPzrMY60ddxR4r4fjYTv7Zm/P7IlXPJkVW3mSD
he+ItZ0JGEZ2/kXVksE+z06263yWaNaBGcs2sE1xpar+xSOKD2zx2b90FLH0CiRwDsmtOLAJtzOu
qBe41VOoa9hrzfahN6D04uG+GuwRU3g+nqu5pZGt/6wa5HHy1phyrK1z+bYzr/gwOnWL67MMWbC+
9WgIqCdtm2J47bZxS/41K/Iv6zJAjC12D8Mb3hMjO/LjoZxIfuSmFoBRTmfsNnLcLPo+8crjOFjc
IBNsLpVvfNIxkkDfMFkz2xGVb09O0tdBHE+bBF73MmYfPENZqM7OV1WkOKj9WUdkpe9ocQWfu9W/
sfPutTMrM+rz/ApThXkypv7AvZ/mdNVuBIvnBDE9JD1/hlBFbMS2w3kuPrDxEzvJ0pe0n+egwEAX
+d34ltf6URITKFg94WK/TdiLEUhS+0smRVBNtx01jXNkoRIBWwrlqMgzvkwiqTlNAHniSrOT9Ia6
qHyfuY1CNEI0n2saSEaB58fGzMZcH/oFQQORbrr5MK2YMdK5fNWuJB8HAsiGgQCsbVQ6/Romowgx
QrMMEO3DsJK3tON4Q7zs0DXJEUPSVTlc/MHzfChVdjt36OCdN7PWm4R53ZVMr2u9szpcbl19Nwrj
YGu8HiBdPfTMX8sw7/22usB2lwZ/8BpK5b3DX3rLk+ST586Z4eWupr88GKb1sXfCnh8mFbFhH2M7
kZa9zVfbjSy9HAOK7Alt5RhQmfDD1bbWAM2EaQAN22kFoib66BnDChUCkWBgOKTj0ASt0B8qX/gb
Jcnyx7X+YnTWTtOS68FtAqukAIyAI1hutz94lbrwmW9FluV4uklpooHdDykHsrF+LNn8yM4AP4Q0
rJBw22WhUbxKGgM3cYozOF/WLSdQvPVitWPRskSXkyuw2X/VjreGsYyXnWZw3/ZkPV5zKGt7p5Vn
Ox/7jWZ0B3rdN83SIl+u5BY1K7d3+QjsEZf8Fgsv/iVMhSYrZjQwivq7abpGvfOOllWaQal7ew8c
aIje3oWeMNEkKsxe5VRwtzcc/Pi+uTGM5eQgKAaKPKxuZVedPk6EDkijWeBmTTwGG3zXobqLPXmL
bJYd07R5Ywn8kqWCubDqE/i3xcFs/F88Cq71GmU6qx+BU6KYVWkRYqBBs7QpiDL9D5qtbgQY0Rtr
7LLnuohPozbeOjEN45l3N+Rm5K8jeUGCDMaYvSYtioqJ6zeQ4/rkEtgNluYw2ZdAW87eFZMV8e6M
xIz1JXuiZDKvokQbCHY54/2qi3IbD+upohm1NOYbBJtdy6kV4cX7VRd5fdmcaoEv/T7QiAZSGkPl
ras5+GBYBLrLR03fWkAlWbLP0l9Okrw2c0EOVjyT4bq4TtVV7Jc0hQ/nemG7OPtlg5zRv/nxyCCt
M9BSXXFfjObfqlj/X9/Gr+QXSmH9a/jjdfwfb/n/P93ZzYsX9V/f2R8+uAz/6VlWX0wAf/r4H9Sd
x3rcyJZuX6VfAPXBm2kC6UkmJRpRmuCTaOC9x9P3gkp9KgklM2/pTroHZ1DSUQZMRGDH3vtff/ry
X3Ra/te6fE2/vwTpa3Ucyf/8qb8jeUGX/pIk1VRIRRMqW+Z0Vvs7lJ/+ihjfEnVQ9ypB+URw/RXL
S8pfiqnwLyTZMHViAshJv2J5Sf5LQw4gWoBN6JOSwNv/i1h+hks0FdMgVBA1jryaJkuSNjvnld0A
UwIfNCeFB2dI4peaPhNv1O3K7PeB4G3q8jEf1B16pi04cnLY1oVD7Mzh6NclTHdER6wmKfoM3sTG
74UWLXmOed1eRct7ahS+86wehOvBedDscm05lH6+Hr29X4ea40PMzB3g16iqbkiqrJjY58zcG0Ly
eVqT9aGDxmMpLxUn2IGGtoeVvtJ/eM4lICCHryOQ2q/hOMjRkmhqTIfpnH2Ufej5cKJkHkKn80qA
TeGBKoktCeKKPZkN+BL3c/q5f05ovw83S3Y0LgV5rWa4Ib/hu4hknVo5QdX5h3hplOmmj25qBJWB
9Q6jGCoxXoHLCqGxHBoXchDvMza/38zEGDwahoNHUsUerypDZC4SHtdsnRzh1lFaLs/f0emhDEiE
Ev03ujFbDnpY5UOKCNqJA1L4lb+nfm+HqYwu4OX8SO/BlL9uigHYGRAMG8bs2amFS1pumhDq2ttU
63bTrWiEX19C284goL+PM3t4YS9Eoyjy8BKREjElGysh2FEBsmT5qlOy+5oCA4qejTf2iHB0JzM/
6TmtpDRUnr/j03uNIRrID4FxSfPMmJu0nZF7Yui418pKcqrremNcS3a5SD/hqnVptOlV/bYEkDLT
XSmbJhvL+1lThmYSRqUUOlF2iyZ8ma3VbXRFZA7JqF9ynl1d8v2WTq6HoyHZ648nqoZiDGwGQ3Y2
ikDMeZb9pl4on6zrYiuTJ3ECZ99cWIMfPNV/7nO6qKPVIcayGVBYmCaSsjIBCjuJHe+NtUK3FANe
eq4n5+3RPc52lhp9jhW1DBdu6fHcmFs62tcwnLYXJst75uOveXs0zmx9RDFe7XTnhI64M1ZkQXwn
sHsbiutDdLi0SC7d02yN+EVtaOY0VcSdt5E20bpbcZJfGRfu6fQwBt2NZPZ0c+620Wpe3Zrizzfl
bZJdtB536krcXBpm5jT569GRljNQHhI6zBmCCeC9zKccQDuq8k1QX40ayC9iXiMXP9Pcs5vgyH0u
bLsgW+fx17YO927mfjOqnNIZspKkpaAyLGsrWlkcforegD7zrEWJIxcUvc2Ccq5xK0veojcqDHYE
Z6RdJ0HkzxFy0YG98of73BIvzfSTm7OpQqmxNJE4YTYlksrPGnqnQyd4bJbtvVzY/R2EohWNbvSp
yQvO7/IVTN/r6Mf5yfhzM57vJTxHwyL5+jP4er/GJIH2Vt/liQ7yp8aSFplIl88QrkJUNyL7aOz7
P/Ip79e+hhA79Yg+LQQcvksfZyz2P4S2R36erKqmxGfoymxrzP0GRDtYYrgR+prnwKOsNODPA3Eh
63+4jXkVJPmVjHk6WDI27fy5LlLb8Go005TXayo6SAMq+VFQzPuGxCf4weWEMPRLEU0RLHZd23j0
whVlRz/4BDwcEOi2nwzDv67oI1Wp4dMeRfPIF89KVuRutzoZDT9L6DYRtp5mXhnNsJHANvjDVc8j
9kTrHjjNWolanngOrUS4M72ANmEK0r7uQFVwpmIvKJtLm/l7mPbfU/roBUizjDO+LtgSA+1Bo6Tg
aH0rersW/RW+hPS5fDX65iCHsaPKl0yTToaJMu9ctlTZIESdB6fV2Eq+qk5hYu+o9qT8Wsi35VKy
OZ6/emRrL8zyaa+ZTTV2CIMhRXhYpNnfTzXZyFr02Qzoks4KWWOquR/dahNa6Ic1O2qDCwP+tPP9
bUQYRDp7j65b8w+lZLl6Cu8hJMqGswkMIVjotIUEdkFn51O0Ka7dK2kNRqddmqiL3IVGVeiltCkf
Ly8x8qcv5LlrmX1BU5MO9LDCfWtQGjKAyH+jf+V++HMmGfRmqqJi0dcuz18oSKyUYqxOhCc/Dpj9
huQTz+8Wp77I74aQ37/C2JOkVJqGANC5Vu1omVy7q8rRduomvlYufFROzdB3o83inFyRBM2fRqML
3xGJOdA7PhSOuXAX1UH4evHDfGIXfjfe7BWZQ0znT8l4JlEcW4jo9HvSZLv+0fomr1C0OMI2ogHh
wlOdNvffZ8Y/7222LqDvqWGBGt8Za8826AWHQLVy6Rqi52GdxBdsLGeOqL+miWZSySN25Gg+e6pk
lsosiI3QqZbX2nO7krbFvlq66+4m+wQsYBORB3vIl8G6cgYne8l36bX8+fw8mjHkf13DtBMYBvGy
Zs2uwdetqlbE6ZY5Xgn+viywX4FBkUT3mcIRNYwOHFh2WrbVRerl4GPqt1gaNrFWUrK6S0xjWXSY
W1QiqUVyuJMJM9Wjljp/kwJ74iQaenRskxW36OIeaA8qkgknkRIzt59rTeDv67VYRwgO223tuc75
OzwRLxs6FU72O0J0a37yj/CjjmkN5CGrn1p0Xk2370hKnh/k9HI8GmW2HFsJgkqtmKBJP5Vbbe8t
20W9GFb5zbSFVZvzo/00p/9tnh6NNntpQVvm4pByT3rx2HaPGoKbjlQufUKLHM4bxSeEChue8boM
kTKATIe5izMUfoB0opmyiIT2u+F1mzC01h5NEqH+bQy3YoLKCgFV77uOrD6JaAfPX7h0IuB+9zJm
67qFURlnARdekhCh9DIFqNZ1te3SxeVThHzig/5utNlylmU3GwWNl4IUSWgWwef0pb+jpfEqWYYr
GueW/RJHdjwxqHSuuoQs0KWg/9RpzdBNSzRw0xVVUZ9fgpa4VKa5Yfcb5IJqkTrBUrArh1annXtQ
7MThJdjnn/KJGY9QTFMob7Guqey//zR4rU5vGWVeZzQonLSJ7ZEqFoNL9j8n5jw9WXQPaBN3hsa9
WdhC37Seqb1PRnlLE1C08JaWrS+UHUqfdOE5lw6hv9+WIkt8FbgxrKl/S5uobFOSRN0MVsBdiRG5
En/h6i7M0N8jo/eDzCaonPZIdXRiQIi9n+uB00cM0CL6JhP1RaW2NtlB/u3bYkSLNgtLIUNrzmOF
WvVzKGaM6FOdFhSVkhTaNvVSjw0J4d8+bkSYqqmTIVZo4hBnJxvRU+R+qGSysKpB85S5S2mXzWnx
NRJlO8A/CduCxjzgYnRpixyyvF5YVHV8XTT3MQSAgcOWG9MuIWjX9JR+GmljVuAJjFq9NbRPCaUF
b1Q4ouHO1RcbnLsWxYh8rPwyFm96eD9m94Nwk1UdegPByYQcGrixsoqK9gaqK+6Lmjw2qrcUgniZ
yt01FkaOmne2nN2ptUpPMV2/JgExdeKyT+2GLvuGDuchNe1WeaV9nlbpfO11+SKK4V7Fb3kEfCfV
9qoV7evO2lcDLHZpX7jm0vVQzJT9Io01mk0lB/ruxpQLJ5R1hBDfVCrIEBaczkQJL0N9/D72D2kF
wRMaWV/lb1Y23lsyzHBUeAPVWVWCpEDBOU6vYRS9uElN3S5bDrSHNq22Vn1x7VojfCFVW+RC/qPR
ObMF7ErurWIALfQDJ6Zdz62kLRZ4sHX1R7P1KbCbS20Uludn3IlojpmgkY8XobSRtJrNBE/uehfi
IuW5J2imdsX4C9Np7dEu+V6J+0u74KlFJTMSp1qLz/A8+CcJWZdDzZl6OlhpVBJBHA2BtqJSv8xV
5kE/XApYf4/k2Plk0oCqQuFDkqc0yVHCqh49gSZGNosgs9aJqh1EQP6B8DmsAydwAd5hxerC+c69
AjGetqvKA/DG9aBg9ZE+11nqxLl24bn/npqZrokkmojjEQfN2TVlCGgsy+Oxo8XNBbDw45eovqlq
BHeeyFH6rS8ezr/pEzmF4yExJ3j/GFwqqwnZm9BR6OUwrBJhpbaVUTTQer6oxucREZgsoBFDrdYE
GJiDnC03bf0pC4c94AEbNQcs2WQnKa2DiGxReF/MiM9mMdi6qDpWhCNpCYqbOrngvYzAP0RY9/RC
f8njz3Kro4hRd6Pi7WNXWNfoF4yclo8D5lG2CY/FAgFfeN9B997hnbAOjGpZGYAEDNGJxolll+yz
Ul6RZ9oZ2BiNBqFKXn9R6YRJ8Tx0k/ITZnH3NIkv3OaOhJitBBRV02Gd46zDyX2RaibygmTti6Jd
BXgiGbS+K0u/myzNVTT80jpDsK5Uw4WQ8NR2+8/bJhX9/tEbyVjUpcqj74ph4fO4vfTC+eH0CAS2
+s8E/2+xReoFcpEyn/wC1VZ75UOkOD9/Zl6E0+lgmj//DDFLxOImqSNj4yZqx1z7a2Uxnf4Q10Y7
Ycl+69SBHe7lRfwNgs+FsX8/AjK0Qi+hKmtTnWS2WvpA7qtuOhxlKIzV4K7GhcfVXlFMnr/HC+MY
syWSRkpidjoHoHy4AV+1UDogGJD8KZ5cCNuln2eN93H7NCMUU1U0i7Lq/J7qJGQrClNAFWxDvYdF
giyAvUWx1MPlreqnQKivVE9emkXllNUrcuCFb5B0pNmqc5887Qnl8gKsGrG8ua/Up0QQ6MHG1i+W
EGQ24M/JLmc1HAJ6pEvXkeq9pD9HsDgTxMs+qAU11SBb0KAfc14oVqR3d17wqQHX5taIRQvMCGDY
ptNRTsuuMnR7jZDRlwicofkxIpVWdc3uxW4BFtwB4Aer4UUVABdr1U0Tdli98PkyE6cIvFXRu0sk
XwjM7wLji2I8N8JTb3yO87tWGrY9QJUO+I83yXelEgjgCFEAElFe3IAtX4iKZyv9nR9/FWikAcoL
HL5d9DVkGsVaiiK4bL1aonSwVQAqAYwgo1EmYD0GYA1969mEVaGtg5YyJR+fc0XYc1FrDf2gH0or
MJloc9MNIKHHTE5olc82YhGu1PErObpll3c3PeQaL6g3VenbuGIEeeB48FdgAdgUX5d+Jt4giMNw
mO7N0FiNVYMSyr/NZWVbmdJ1aWaow7IQuEu6jPzgwTDU27h2Dzndq/1TRYOlp32uw3rp0d/SGHTp
Dfq2CYXFQDdOaRW2WCm0gKkrCHi7MjHtIa4dCO47DwSLHK4UtaLVjLeFXwLsJDAcxktcfYkm4N04
IMBLxqfzi+XUlnM0geeLRUg6qZWlJKIH8GlIv0PNPv/7Jzec4wFmu2YD640eMQYw0G9Z5AjtDCHk
LSoeG0t0RAIo10vHvKMHd0oCOea/Pju9W6GG/H7XHlXKXG7P+PTOYjdGc91Cbi5kB080I7wfZHZA
M9H6WEgdIyz4qIaIFQJr6M4DRJkcLwJ4D2W9lerPKmEZxN11Uj70hmsDdslAt/ey7BjCpec+3ddv
O5Np0QpCp7X69851FC91bdf1BXo/J9ZeBZqc/C26tHWSePQkXVEYQMLyBlErY4OsgwvPQ700+Oyh
N4UuxRp6dwft9KYekaOaxU2sdDZ86k85SBmTilEvskYSfwuL1hHr1BEFH/eVYdVJ2bYM2tvWUtei
B+898JdcN3gGYoSm2ZQFljyFv6V32U6K0PH6YFdCQQgMie3HWiWttaohA4BAX/T9j3yjCiodwMQ1
sIBitV5DcbTD4FpWgwtz7dRios5E/dFSFTgKsy9cJxVBlNUIvLxsmbDDj37z/zfCfLlmKGr4gDOC
ovgoHwf+9+P8gj11KMceT5pqjRItl7N7iCW5S308pRw9G+0IXTVIZCK77MKNnKgfKPLRONrsK61o
vklrHuOY1xDbIHF9b6JFoy583Jx27QZ7rMYptvUNBTExpUKXX9cPzVVN8u3fN4pwJdwsV2OZuv7T
Ve9opTRCGpn0OhFSgzVpg+9plW2AKjmDfiG8O33PRyPNg69Qpyca6Jcz7AZgXmu+jQHgzjWbw6b8
QcM3J2B4w5v0sXrWr+qlu+BT8M3lU3DJZ/fkjkUpwzAsmZv7raos6xUi3CqLaDqAt2quvb12Vdl8
pDYUf6/dw/io2fImXVsv56fXqe8BzSucHS2J0iidLO/340qLCwkYAqeyB4vg5a0iZSh8JiIEO017
61u/zBw4v5uGlnt60Bfnh1dnKpSfAbAiKqZpylyAIs5VUGpOgKp3Dd+DRl5qebRBNkh56km3bvF3
WAvF/cSHi7xDjaSjKxd63kPiFJbSRJDLg/UUGrkq9pChaAd1uqPD0444U4HEsvP82pIagSCl2hEr
0j/1KEk9DaAw95tyF1fiQpRzEgjwm9wYBSBEC2p1ArmLpHG30JSXMD8GgM6d6a4607MxKaFA/RUA
3H3d9YuuU8AjgmKhrzwqvsgQrSDE7Fo4KiQxFsCa8aO06WmH8YSv+ASB4DwmVdrWD78ZwbOKTGEC
xK0kGIsGyDrKWgupL5yyDm9IPi6wqDr07s5I3J0qVqi6w2vYHw995t0oWuJYQmNbqvsmkmwKI3mV
yeE69MpPbjmA+yr0jSRFGDSUWx8BKrzpCiq48V0r0ttULF5qCifUEup7LZJfx856qwRr64YAfOEm
7RHA2ZC5CS6N/BDHyps/xK+0Zy9z33DMINhLPELZvFWBJBoIFRqOtm74BlCdnmyVgo4EKQciXw+G
x6BLXUs4j+/T/mX0fmi07QrjuBhMImuWXC/RO12bDtL7GrcYrDtxt4ZuWWEXZcHiq4qViY5IUW49
6dAhHDWrEjtRag1Jcy3S/OzBAQbJvpCM/MZHAO2ZQNWGFZ3O5KweRzm3YzVwfO1hwJrQ9dEJgwHz
NLuR8GZCQ5pp9TJVYERFt1ZOF4T0qjfdtmvMRQ2vG/T2ws/BwHkqp3ffNgX9ltZ6diR4huqydImK
W9eAdax9ztNmNWbWpywxXxJCSHrviUUwfMsWQUBQFSkAWjjZ9a+l/iSLiBUSb1XXb2pIzaaLv0He
g62ihDeJj88NhCHrVlTDa1cGRRhhCuLB6QpA8y9GKbmSpXGtwzXR+ys1Aw4XFMDwhB+gsXftxMGa
HlqdZhs9GW+Spr2qJB3bmKkfXF0mYwgKhm+2Kj6VoPEa/W1MyLDVu44QvG4+D9LeVYeF3N6JzOUa
XUrK0WYiaFZ85Q3SPjni+IkNhJQRgcC9UnxWknajmBBO268D6ckw9Jamf4UD2TovaDQiJYlGAtMP
JNHhtg8tu9DWkZIu21RyUtgtuKdE/b5PCwgvGUAoRMFJvZZ1fZECJhbLzg4CcP+AHGWZpqWytYVI
WOjjS8jXyjMeMawzkn04iHbYMUiO8bzb7YYhXPaWtkA9IA+PavM4kHculWCFkhgajujoPXi81LJ9
46Z2DaccATCVdxlGfogqlm4JLgcORSY9jMGmh+lYGDzH8FlCHx1glqIEbzEHiQyDZmzVmlZwXCxT
gLfTPiYtMJFS/OwTLnA4AL6N5EYgaS180nK4Qjq5bgGYKlCZ9CtzMJdt/b2Wi6VnIHB/jfG6aQ0M
cBo2O+VTY3yHDZCMz0RNy33tbgALloWjdjJ4eAFCuw94+NkY151xX5Y3nqeRMI1ADD6KRr7CRIdt
qCdP6jopSYaRE60EZohiYdly5kuesX679ltEMaAmcauVs4JjWMPS/SKm+7xrF6L0GfPZXL4K1Wav
5AGL19zK9RNlA1w9IY4Oj9FwN/rPuIDq7d2g5+jpeyeI0Q3xfQ3b+5YZKCs00n81Mvh+2pM2kHGC
ZDu6kZNomx6ysagdAE9x1CZOJUKvwel5Hu5ImGwgD4hK7H7yfKWLXwU/2Rd4MEZquq1p8oY5aJm3
vgLiJlbgVjDRx2dXyB5LMYf8NrBPyUu5DvYYujgIAw6VQLs0c67J3rChwJOJKaDFO0ojD34weQUQ
g2hAFlmpQbP285H2P9R26ktZv/m1e9WmCB+BPJz/KJ5ImPAhpOxDLYHChTEL+bCrEUMtwFhdAp4o
IjTQfZUA896XogunkhPB5fFI5izoK0aUY+k0kh7tRj4/hnKv5BdSpCdKkmTPdNLSokH4CsDyfYTh
DYKs+d0Q0UiRIFDaWDfPo53dN7cskwtP7uRYMtUXQkfDlOV556+nw5w00yB2NBJp7RYrqaW11NYQ
UK8v5dxPJMCV46Gmw8dRmBqiJgtb3Okd0kCIqlLa5j7ngoorJXu5cCFUPVVRIIMscqw1Vfqw56VA
TIvrQFMM8gIwI1baqlrXm+a5XVKABI2xcZeXTJhPPkqGE3WT8xMlyNlrK60oGGnYjhmxpWcKaNwO
vvBKWmaH5sI0PFHEVZTjsWaBeE2bRtkA6yEL6iHk2uBi6PhftGLdfMXVcIUFkgk6wf71Cv+VSuaQ
v6Z4lby+1tff87kM5n+jKp3d4GOByyKrq+57SoYWgQtC+Z86dv7F3zoW2fpr0i7gyDWdrX4qyH/J
WCTrL8TodKfA6JB46dNR6ZeKBVTMX4ZhSopFxZN0Mf/6PzIWQdb/4tAiiuQ1VNpbMPD8NzoWtDHv
siQamnfLmsQcyNJJScs/m2KPFlWHx6ZY1oikBviKo92XkgoVlKmf4EoRouCCtSwC1eObVJnNLb0U
wD80bAEkZAUezYMeFXXxOhnkzNwmRdMJlEqSCBmZnxvGPRxp332SdPpTdkEjYeOVF1WYXmVaZ74M
nFGML26HTUZvqt8ZmHxvHIcw0Wi4wQ41gDf2CJxVLK/9Qk8q0qQtBoQlp/Gd2EEAWJuwKXI8knVZ
3gN4JsCUUZRjWpSMJLwtBZ9m/AZgf+GQaVmNAwoow+rD0gbgYFKikJsdG3CjKsLFB8TKurFtpd7T
V1JRlF+trhpeJSP2v/ZaRqgG2NBEvWnUYvqEs1Qn34Ri0wtLo1cVBZ2tJsLvQLvfY+SaEg0nI/aK
dpOHQBMtiVt2KqXJEDFLKNGWfab0CAGRSsRgZQvprvKw98NIPsz0ZUaoVVIhVsij6qml3BuCn7df
5KowNx0CbDjWRsEQhqiIb/g1118MtK+AQofSlR34lCQyo7oRoXTXeWx8xxEHhrahdV37fcxaTdxh
hSv7r6WfNOlArUWwuMg6ErrmR8X5tF0nVYdPyCIRYIrSJyzJSrv14Vb1CzcDDFpsNR86F64hGHd9
iiucIL8qxBIasif5K1nvUVsMoyBpyyYXpXwjt140boJUxr/KxVclxgYl1cbqMRSnmKHUeBeu0HAk
0Os8ogCuRsFjAZAUJS195uTUB8jqtL9QXTc7D/8iGVoPFbF0qOXrxApGgYeBBRZ+T/U98iw4WKES
D9/46/Stl43hOQKICN0X5xK6ZTCdqw5ekwKo8voUwDXfgei2NfDEsnHVwyasrylLIGcE4QqwWAef
F1dQ0OM4Et0vBZaXBT5PBCM3ipFUoxMpmWyigPeHB0msrc7WuiZvl6Ja6OUr3lacLuLezPPHlAy7
nNlNGZF4SIAy80QtpceGKO2yYCWBEU02KT4V2a5ryrp9TFr4uERYcmjugho3Zk8Eaq+R2gtDjLJf
cike06u4reLoEHT4P4GI9PHiTFktQLCTwWiNRaoGaO5RM4XMcXcETP6WFEGpXUs11CtHLQYv2kaQ
23GwVlNOvLhYADNN3Roj19R/CjpPEcBDCaqb25rn681LjdN2tNalAJx5kBaBeoswE7W0Wk1ExqLD
635txJOQXehwY6YOP4DFWpec7sRVXg+xvsLnrPUht0dZdY/t8Yj5Tl/2wue+CkvylpKlIiMH8SfU
jtvruJnLbS/l2x5yd/ANLhYmAAPeIqPNm8R3BvuQ6lsPfbFCHZ8EpRO1oedvwYmO8m2NERAcOowL
XfGWPgRC7MDlsnYA6Nr8KwABV74JDBYlZkGN1l8RtFaYDEdBpOMRHSTDE0hqA74ABWa+BcAtfVXY
m6UXtns58DN51yu58G1MWT87XoYUQTLoTJBKpjzCFDC9eic1UsoRJfIrEZwTEEcTNrdWDpXDB4Fm
D3kyE1yoSaKXS0DjUbeTBguHnNCvsH9RrcTPlmKlmcWdIMqTpr8eZeJm17VuR/aQhP4PCffmsEa/
9Az8OVZXVmThOtlCMAqvgygB8jUEXTwsk4aVYAcigy2aOIoQV6RAp68zTHHjZcN+42/kLs7owYfb
Nn6H6k3iaEdtEwd0jlQsmgLzSshlutNDVsVqE4EzsFnxDs0B9bslUDksQZk1qffTBxAAgfkoF/5g
7HucGobV0ECL/OSigX9VIdehwtFjQ37olYKclDV4BVxxnEcBnWqm8IbU1PjcJWFxzwcNkjJIpqaw
C19NYHS1sNIwMm488Rq3tkpwKiNQvln+QHoEYyFNucPzw7tXywIbG6XCuLuPhbLdxyLmVU5t+Hja
KjozehXpcUBiIi4zMhdwuLCi9QcZlJRlgB8nP9FzNOGrCAcYp7phXBuVZXTU3Hsw7gBQIMRHNCJR
9ZsORj+Di38VQP2/aYj/r4VZU8f+x2EWnlvvY6zp//53jCUp6l+GZNGMSMKeFqCp6PC3VNhQ/tKI
bRA4aAQ3xDacGP6H+sNf6fxLkShYVKQp5f0/QmHzLwIhCRzQpCz+Fxrh97UQQaYHWtV0or73x5R6
bKGlmZZ3W4AxdGiYEFZZVw8X8rjTYeCf6tY/vz6rJkqG5pZ9LeCNaQ2ZHaeNgm+YiBowxNH36Anf
/v1jx1rfj25gdkaNWg3edyuZHPzHyDaakFSjq+YXjiDvz9z/uYG5msuDzaJruaUCzKe1phaC60wJ
N76rv3mqtD1/Bx+NYb5/BYQ0VW6ATT9oWf3m6tWDK0yUP/kR29Av54f44CGZU1x9FDebYakHBbvQ
Ad+6DQzrqy6SnPM//dHVT39+9NNjqXSRFioouUXxHhIDrgptfuf56RfJdXfnx/jo8qfpdTRGR0Qf
Gq2gHvhikYpM8Tl0F1k6QY3PD/DBPDWngY8GKCMPLyHNUA/i5FqW4vrjhtpmbOXn87//0Q1wRDr+
/cS1cnBVPP8s8jDbyQT6w0V8iP7s12drmMMAEEOtUw5dhXQvrMzHFNDwhR+fZuGJJTxvjzUEeYDy
EmPrijzQl+JVUglbpUl3fM+cure2ed2t/+w+Zku5xsLRgM6NfZTflXbgF095J8ur8z/+wSueZ82y
ZvSGwMVsOhNqmT5SH6wVRna7sU+9vz9771B3x1vRR0PMFrKoN7Gn1qF8sDp546OZi/CZ8eE3n7+D
DybRz17Do0maDxnOTMBVscLGjcWn23On9+mlne6jX5+tY02JdbGGtH8Lfp/ALBFxaC0SkKR/dvGz
JawpRdsabenfeg0Igczl0BjndBT82a/P1q/QuKlmAMu8TZXJSQ9MEfEcIb1UO+cH+GCXmycOaalV
416oiwP60DWLeGcWfMHEnvoEdqx/OIj8fpdoMloWdc0vDlWTfQewhs0SFGlPo/5kRZe+l+9TKf/5
ohmzT7In48QS1rl5CNJxZ0UlfqLKsPI8ZdfSzNH70v78E/toPs0WMx3HmMIBAD4EsiE+cDzGtS5y
H87/+Acrbd650cDM0oSkzw+iHlfdoozLr22HuibCiOXSjJ04jKd2Pn22nAsF826UPfmhBuCBZ12Z
WDciRvYc4imPNNetOnxLk6+aFFHYjEB7U/jvX/WQjwfmo1HvrwBN3WA+0uv3irCW1J2SDwv+o2n8
lYpbe5HiCPBgAPcMsRqqcR7wvwsQ/iBD6Rwd5AvxxSxl+59Xrs++/lYR6HnT4zfRFf5nsfWfWjle
FqOwDnpxdEhm7NTGgtNUAWvKUmuRp0DK/+xFzXYVpYOyb1qVcfCyxICIZIEQDPxqr5WJf2HVfDDR
5l24mIq2vjv05sHU+23qdd/xWrw/f/Uf/fT050c7rtL5bpkXqo5g1vLXWgUWp8GB+sJ7+Wh+zYKC
bFDkAh64fCgM+Vp3Y4yShkeI18s/u/jZboKPuyWPYpgddMMHBjh2tfUFz4jizz7Wc1mf2cVxURaS
cegSaRkGDagA9w8fzGzrcFXSM2I8GAe0HyYqNb9/9ENBW0bFGL380cMhL/3uzeqc9V0F956DV4++
u22DsB9eRClVzb9JW/82FtBmm4cIt7IsBBCVtTy1B0cT+bBoU3wjsUQ9fw8fzJ+frTNHs5PsW5sX
8igfSt9Y0daxpYfwKmrlT+d//oNPnjZbum2nxL4nFNYBP5inoRy+W6awi7p8R73zwh18sL606c6O
7iBO0yQd6IY4NCJ+TplEGVYVYYGfv4GPns9s9SYDJuf4qVuHViw32M9vAtW9E1Tjzz5w2mz5Am+Q
KUdgQZTmFYhsJEadtVADqbw7f/kfPf/Z+lWASYFBzY1DSB53Ty9TartqZ9maHgRUNsbqwkL+6DHN
AgJTlVqtEEP4lFX+JQRZLwbR3mgvia0/esezxSyllRb5cWkdSjTs39Kglt7SRIn+7GQ4b39MZFJe
ssL3BTL7rpCzb1g4XHi/HzyXuYsxBniJGnuJeSjLwYN/Sj93mYTYu0ltszz/ij94NhNQ+nj+A2qi
Gj0q5iE0xcFaWo3piluJaLZe/dkAszUMYEXAkpWGiV7xRSiotEb5rb75sx+fHtzR6i1jejNkNTQP
bndIK7PD9o0c/J/99mztpkhQFdeo9EMea0Ds07Llwq2nP/vx2cpVozxSglqUaDDHfKVXamMRZOUv
4vmHO/9HL3W2buFT+wNiSImmuNy8FnywxrjEX9iUP5qUs8WqtFIugNYFPN1BfImNuqXKiEClslBk
/tnTmS3YlB5wo5Vc/eBFcb1txkwgz12lt+d//YMb+OnlfTRpQq8Bg6vx64rbftYTVPH0m2+ksrzQ
EfHBrqnMv7s0Bne0RRFU5fWtkpk3WeZfiYNpo1O81JX7wRueyzfbFnZ75hWEhWlV6isX06xnN8vR
j/zZM5qtWhMYf68kWnyocHDZa1Un43ybprdBq+p/Fp78PPMcvQbRGywrybCbig1lHypok2LLtK22
eTt/Cx89otn6lYrIpBqmxwcPSsLKT0EQ+W7VXnhAP9taTiSl5l3JtKjBDjeN+FAM25xuW6TT0FS1
paQGHV2FncPhSU9owJW3onaTgcdIxZue/+iHq5r23qEXnE5MNgbtWl4QbJPqUppp2rpPXdls9Uuh
VOkeyYJDpIi2W6HLEg8NUshcc+02Hi98OD5aRbNtQNBzzYD1Hh9oro0yegGrBTWFC9/Uj358tgFI
pox8Q5Pig1EX+1ihnBWMqzEZL6zQD6bGXBmcjElS1cYwTt+kh2akQKnSt+z80byTZ8s/MstQLAc5
PvQqfXukpYe10UuXMBofXfrse13FWAIqiunSEpBD6BAFF+0+Bjnnr/2DqSPPlj32SNKAb9J4AMJM
14Cep3bZWhQFx6krowyWmYm36vmxpudxYprORRSir0/1WJHgpsWAlEKzthy6rllnMUh4U8Ag1vPy
ZONXnnHh7j56dtOfH+04XS61ak8j0UEfiu7KhcT9YFVa+nr+fj769dkn3TIxjIi1JOKwYg2o+ut7
misuXPkH60GeLWlqtJqRViQYxK7W95iIDXtsdZMbr8Ns+vzlz5Ae/0nRzPv3/LbBDpb+hEOO0U/S
VQ91XLygoEdttm30LyWGJ9mYrcJim7lkNps/fGyzpY6bw39zdmVNcqPM9hcRIaGV11q7elH1Yrfb
86KY8dgSWtAKWn79PXLE/aLMNKWIeqx6AAGZCSQnz7H9rJbx2UNEqXdhGZc+MCBlne6vD2y5T39i
Z7Z2z7a8eZDQ4szPVAJ/hLpR60FSZGUryJLsSICUWTZ1/l4AAZwLqJhe79VwCPhd1HJha2xqYtSE
UvDvSsJ3tdscAE34SFKZbpFOXXEhg8n9xqpddELsMB9cR+bnCeojG6+H/IZCdcKK0Zla14KBlUJn
zakIBG67sPw+exUepjykzoaVhTG1vxj7xde3cUzzGPwM53KhP5D5ncPatbJCw5ovXV40nTeN1Vhj
n5+TEOjX1P0J/NS36wtr+mrNzUsCJc3B7uazWzRkIzndSlmu5Sp/8wx+Zqyao6czGV277DJ4wztO
DtCfAUqluxvj5z6vn6bJeijkj9W0rGks2h5O+wq1e04cR7OFEpewo+6mary15JCpdc2zx2BUNfbA
8WxbM2pZoC0H5oU6WbFOg1tbmlvzeRYjEqHZGbus98xscP3PEOlG/h0kakH7JgqgpVQLxE8/QUHi
+uIb9kcr/NOuQuCbIDzl8/NU45EZmh0DmP0QH2t/qbZ2VhzDlC3XaXrqucibJHT5WYYzf6SeHF5Q
BAclHWWDdg91+hMq0+MUPDWwjdapnmxOjtdHaFg0S3P6YAYMcCoTeuZjXW1qmyuIBIPI7Xrrhqio
s5PbbZanyWyN57mG0kgCmgUgG44NY3vA+b5c72MJH5+4kLWM7ML3ayCveEwS9NGF3Z46E7h8EYm3
s8RN73oXy3J/1oUWA9IaFjXbtn2GQJU81QpSn3PL5X7KyvmAt4Zs29J43EH31LotE2RpcYERb3Ib
IODOs0gfqF9/2LQ5s+nGeKkTlVBX2MqqVX9uKagQ4rjatcHQrSyIaba0OMAKX6JioOnPkKLo9gD8
Qdkl8eVhUBnoPgfVHDIPRYV4J6i+Xl+fz40YBJx/mkALYuJy8oLujIphfseTbny0yZCuXFxNrWtB
IE1URyCF1wGQk0joFjah/13WdZ+uWJep/SX4XBiwj0gZL+UGZ1TuOSj2DYSQO2fAS81KB597CGSE
/+wAig+gPJq6MKKQb/fAzuijQonwZHfb7C/dXny/k/n+nOJd+jzaqHLLA2XtGk+tvbN/HoIdtsza
RetZPgCPWtphxMhXPp88EPdU9htRrwO0sa8P4PMo5eh8mGC0s4HkhlL5nEm5nWMUXIKV108lyARO
17v43CccHfPGARxScyqwBFb5CKXmFw8j6iBKB7QkO6mgBk1j7J6vd2YyKG2bd0WMDKbjkAgErtuq
Ay0Kahlva1rzbeGwkQzYCCNQgN+PwfRatMH+pqZ13BuXcTJWyB5HSxalwgWaJWsFUgYHgEzhHzZE
UEUBoPhMIkjU7i2fHypV/qzt6nDbl2sObGW+SqvUwqQQz9mmKZRV+xI8MNdbNzhAqHlvQR3ut7lH
oo7PT+Dtvptna5fxausOyXcux5UoZ3ACvSbOW1T3gk6SyK4ppLfb/jBCZJ3itWxDC3/lPGCwTB30
phSI3KvJBSUgGb4Si4OmMlnZMU1Na3s0TbJYQVCeRE0IALjrnbJSfL++Aibz0TZjlLravgjx1d0E
ciD5xe7fOzCIXm/ctLyasypbMk+FYEkcWXGAKjsU0mOUmx+QQaxRPn69E9PkaG6rQgDoIeJNItqD
Ebf1d2HQrx2ODG3rKDfbkrlU3TKApHkaJYSuav/XTZ8daH6bUKefKtaTyENpADTYyGNbZO/X2zYs
qg5t81gzlUqg7cr1QkAVxmeBSAkKzZWIb1jXQHfbcSKo7IA9AmD4Osv5vojDUyOSZ5TLHRMVrPG2
maZ/Gd/F/gg62CT3rZFEQMWCFCJDFfHa3cA0RUuXl03HbZvTjLFoVBO06r3MQsWz/b2B5Nvh+iKY
Pl5zWtRaNI3kA2ynGu98j6CsfE0u2dS05rQdirI5ca0YKnng0ABnp2B0JdtgWlrNZelMaOcxfPWy
U00C/FvZFmeSuryfveJ428xoHjvkQ4IqXkWiKatAurGYZkjX0LuGtIOjg9ncPPF6iOYwbIjjSzza
OxJDy6HfS5AleN74kgQygjQFWKmGlfyYYc7+g2xLgCOoUJlydkT3pRLqw5bOVzcI0207gVMSRTvX
521xr/9e1RwdeJbCu1AMN7dnuwNsO3PSaTfKrNsl0KF46vuVHcFwnPM15+7avmP1WLbnNPAfoBf8
s4Ogottb9+XYHcOevw5DvzIgU1eaf3s4pqAK1q/PgyARV3Tno06sqJ3HpOvvmJ9GmduubKGmudP8
HQX+NqrQwK2S5+5zIooXVoaRSFpQuBfDSh8mO9A8vsrjeMzpVJ+Zl1QLa+BX25/A+lUM1SHBqUxa
/lpyzRABfC0CFCgphm48sK1AvEkoNSYNlDKtiqw9/JiGooUBaCGPSPk29dlNBvHRTlFbVM52GDz3
nkg2P/o+KJRWTgkmK9DCAcSf58lSmDan4uVdkUsLMr2jfMqcctxNmd8fvB5K0+Xc3gaHAHnln8G/
rHMCuT6vPnflAN1lDi0/MH2hGrteGZJheXS4Gg8nFZCWYAP2km/cK5ItQ0HtbQceHagGuvkGBEmN
ONte5d1nIOZ8rIWKn68Hmd/vY59EGR2oFmQeceY5hkNCfly8sJzeTTj5BOO4K30wPX9DsTKgtgnx
8Cbc/IXbAIpx+V66b16OWmr193KSHDvwhKAyiXqnIiVffPDsBRaxwK3h369ePE2zrIWPus49ZBeS
5MxB1IuYEQ6vs52tPawaXMDTIgb1obALkmt17hMYhxWfW5IfOyneJyd4gmzZ1+vzbQhMOu4NdbVF
6dCsO3eUP6Bc9pXMw5sCxXfn87+ud2GaJy1YDKLPLFG23dmzGhCOM+iVF47457bGtUjRt3Rwm6zs
zlYif8QWfbaL4sbv1gKDlEjtAFvdnd0y5C8hm6Y9lnuNAM+wvjrWreogjpSSUCH11bVQ+S5BEcSH
udjTGDxFcbbQzg7K/XbTNOnwtwpl2lO7PCDUIWiZSpdPmzB2x5WQsFj8Jz6rI99sm9CeTs10BqT3
CxSYX2STgWJK/nv94w026mpHApKy1ht6bJiVyI5BXz4sDj+G3ZOdDmx3vQ+N1///32wh+PBnUPag
MO7biqfnIj4zVmwRN/Zp/IOXp0w4uzlHITn3NyP54L2zjQXImlGh4K9e301j1Ny9LyH2rgZg70C2
9ByQfl9z/5mm4Yff5bddm1ztfDA2EqqtI2FRQ8Hz2Y6v4CI4ujy77wtA+MNbE1m/+Ukv7jY9nyWX
NcorUg5bm3oUW3AGiqbrC2WyNc3hR2cCUVwr+vPsh4+2U7+4qtsp+7b0PYp0/zQDkSiQvDukOqft
CL1xXrMNavNvvDnpeLlGoRi0aVh7Jm3zY56AIAJ9wto9wDAzOlgOJo1Dpj8LgPGaZ+mLdzY7J9yU
X65PvMFCdZxchWXN7Qz7vjX4P2sBEjA+YlMGlWV3rILVpLRht3A0Z/fY6PmQkRTnMnasu2EA33RJ
kmQlFWdqXfNyATYYlDLF2dlHlfwds/lWlaU4Xp8hU+OaD2dgwQASr87OOSjgj5yAGq9MvTXgiql1
zX3LDsVwg0qzs+VWIEhiqjjSWn29/ukm29H26LKqwlRUPcc22pxJX6NaVj2F1rwSekzfrjltDTIh
ANEsDgBwcRq5+30mzVphgMYr9b/I7Wgui5quop1VyM89tBlLMP9x/46CRJyEYAtKF5mMcQeKuD2r
3vvS3/ioHSib02h/IF29vz59v9Nmn+yAOgyO5jbAh4HCa3YnNkVzysaDEz8LcPUtP1QkmtPUHBz+
3FdPUzJEeBa5E8BvKzJvRMy2c/lDzvOW8ifST1s7lxsZvCX9m+jTA22CjcN/Frna5PkBrCxg7v4+
ux/D8L2NX8byOxdvIcjC0DQ6m+yPGddz9EZ8cMra836EluiA6xMDqHvKv0w03QOEdmjb+NXJmy2S
E/dzDBI155AVzWZsDv0IesWuPmMQE2g3Q3ofk1+jOk/0sXfktqHpTrlAfaXtKR8PcjpNpH5K8uCJ
tOMRQIivfPz90SAnWQn6GmXU/9ZYRwKykpcEglD87KbtMcZAwIWyK5xp587fesvZTNXfJAWzP6os
/bu5gIIvmAap/WPoZzA1SlDPrCUFDZ7yW0zsYncLOp4Th1f8XDU1BH2kBWIgAIchz1as5ZAMR0Md
Otg5NerpHCtFKdD4kMQAYWTjvElD5zHOoL6crIEjTENZ/r8YivT7RWyrSc75BLKT3inajReMpzYA
GfJ1vzD1oEVEqwNRherm5Kxc2AKEMN/CMUnhguz9egeGwPKb9PliCEDN0kx4GAJnTnGXcHCVFqx2
d9dbN32+FhWbKpVkBrQiUgzmNHt5vlNemuzyvFt7tjHsqjpUMChJNZGyw2GpGo8y59HgkcciH54C
n+6vj8LUhRYfoSwxF1VWsciPrTvIUdzZgbpPy3Jfq+71eheGidKBgQrFxqrueBhNTtzunfQBMce+
IzFVtxmSjgF0XYgY2FMVRL6LENgNLxTUo6CsWtmfTN+/eOKFGdWyS5uYJkGUl0MF9WQVLs90iGXB
SkbGkGSytVMNYDTMrUYSR0RN/TYBq2su5jtlBzs/lPeic/9Jer5GkGlwit8b5eVoXAGQZJf7kRuM
4V+SdzkEqWBnbGUxTDnu33eoiw6qhVRtSDM36hsGQc/q77wJH6yc/irn6iTwIgaoc/zkTu1e5uzX
dRMzWPFvzsyLPmPouZGhH50IsIWvnJNT0JMtXvfuutpdORwu+bdPNvHfcN6LLihefzN/8GlEC7Yl
jv93n82bep5OTSIOHZlBNBGE38KhbW/zzN+gtYsOZWdl8JF8iIaO/bDYdAz9aiHmal9446y5v8m2
Nfef5zy2qnA5cwzhQzsC7u77bxZeba6vi6F5HTzYsEy4KrEHqP1Y7BxMmSh2XKSs3hRJH9grM2Uy
OR0uCCbvEAlut4+Uk2+rfD7UEwiY++qUVvKhjIeHfKzf+hRVlcHwdn1kBjfSoYOo17SKuXH6yCE4
1DnO/JNN1m3WrGMDmzzuUX1AobDA07suW5RtHIj+hYC7hepw2/cvK3ZhXU2mHAX+qT4ayv5uluRV
xnIl3htOKDow0CNNUo9i7KOpqiBhC4k/7F5ZSA8FdZ8BG/xyfQQm29KuPKAwc8eWFX2UCHHwS/YB
Uo0Xn1cr27shKOtIQN6pfowD1kUqH15VVvxL/QKMddNdWhd3kPzbcFauTJhpJNoFCArecoZsbhf1
jvtVVu3JKtJtoMqVVKUhcunCdDlCUl1WcReVwh4Pbg6F0mac2HYoYn8P7c2f2BJi8N4F3lbYVb4S
Lz93EKpjA0ET4AM3HHbRUuyygSoy39j5FKzsMp+PibJl1S7MdwYyfFAcOlhtgPub3e6gprVtfW8G
sbd4ZFNebJXs9g2oBK5bm2k42iHADlWelWCDjOw0Zpuxhu5H2INl/XrrpuEs+9rFcFyvmxFRsipq
prsY6ddJFtD747hv3Tn2UwgC/HZaqcn63NioTuachWnfgiixinhFd7X8O8DqTMFtr1cQ2/lzIJKV
pdf3aD0XCXQCSQ6me39MVoLW5z4Jyu0/W2cedZs+G0WU9o73r9sV8l8aDtNTqZL5hx0IVDFBWOCj
a2Ywsl5fGdO60z+7lEymUs1ULBskRcEMFN/qfSIUpMBu60Bz/jnsrMlpHBH1XfoAm41EaN2ER6RM
29zxytcpz/dE1OKi9Uu6SkhoE1v9t5u+XAcO0jFxCgLiqEjV+VxtHSjF/rKtwFmJioaZ18GDoD+O
UX83VJFXqOqd1DGUzklJV97DDaak0+Q5ZdOxFHy2kZfQA3etwzQ2TwkKY8OWHtMYfMVhvxIJTV1p
zj03RVCjjkHCuf8CT9V7xp4RTDbx/BKmkITJ6IolGTxbRxLO4I4gRY5+EDXGrjvwIIVWhnWbI+gQ
wlFY0m0HLiNQbDQg7YWuRtKuhXPTp2uODebfZKBg9I2gzBv8yPxifJ5aO8K16Mt1WzV1oLkxCG4T
j1pwBY6S1w0lkFq0yROovE+3ta95sd+HCcebmYi6lrMNGTpo0vuWfRKpFawgeUxD0LwZGs8K4uBz
H4GB+d6bwa+ZgL0cQqvF95vGoAMKJ4v0Q0HtOgKE7kRASo5CcVqgaL9YcQTDCHRYIRmyqUWit47q
mIrvdJZDxIuW3wceF7+uj8EQNHR0Ye3MYEV2hzYKxJwFm6oSVD75A/HDj+sdLE7732sg5Fr/3A/i
UjngXp7baExjZ8My6AJZPcqjoNVZk30btvVt2FHoLvzZ0+SgsGKAxHbktdUvz+u+j2W2Bn41rcQy
fRfnjUqmUxiAaTyCXvFh6rqvSQOt4DhbWWjTKmjuHJZeKUEtj+ZV9oWp9uh5t2GlqC4a6RXVjFf3
HNtkRoKtGtVHQsLdGA9gXYZk2PVFNk2P5s0Q91WNoLyJptZ65H7+CsHGp9YO1yr2DBdWqosFzjKZ
U+IkDTb9BDTiCxtSFQ/vQ1dtRWKD1ozOW3dsfnoBZOZotvYaYlgXHX4IfF4PIiNSR9xNEsiA+cxN
tsWE28fKxBm2Oh1tOHdjE/OmbKISrNs7i4zOFhzfFSjoa/6hXNw1kowN99lgpWuF+p/fNqkOPGwz
BalEoCQiWo42+2alIKlFdW7fWOKpSOlgv1eQtSbFfoJoSkUON1mIDkSUNKimeqR1FHvslPXQYSkh
FDh279ebNy2U5vugtVNOSiDOa6P6sj71ik+iR3FDy+s1FVZTF8v/FyEgC8UQt+HcRFDmstm+CUcS
HqHfQNa0FQ2R0teCgFVVdt3lThNRlAcWY3m0OytGcUkITy35yp5lGoW2rzeEljLMaRNZnJBvUKlw
IwAc13J+pta1OEB9W3gLzWSUVH4JyfN0ONFZ3UaJRn1tQ/cDAHochlDmTHG1sZJu75NsTc3TEMJ0
GOEQoqy1l3YTqQySJCN9paI5FgFZySkYZkYHEc6KTDPtJ0jHThnbBRZuFk7RrRGXmlrXLtuW78m0
EWMT+ZnXbWjinQJSrdxaTBOjbeAg3CpVrOIG99+U7uIAJGLhQiMzxdQ63uS9OtcdLQrI6sxWE6UN
qh2OYxIKBuHGsF9LDZvGsMzbhe/6gDnlFiSgImQGotovH4oQgrMtUfHKYd/Ugea7ZcBINoATBk8e
ViSq6g1FSm81GVZOy6b11bzWcVQ5Q0OyjVyPQVg4fygq8e/1uTd9ueayAQEvuddVzaIvHz52HQA0
dhymT44DmZTrXZi+Xvfb2a6QTkPkhNLCE1fskcjutnCm4/5yyIfElWRNRJBhuA/cGCpHQTa93fTh
Os6vHeQIaHaC1I8z8k3Z95D7roIVvzLMig7zi2UKloAcmR8mqnxbTizdcrIaKw3LqqP8Um/sWwB9
2gjPPNP3QnRYzaadnR/9MIsv16eHwXs+OdrrID/Basfu6mUvKZJHwL3F1urDv0gDln5neJDNuPPj
6qWwbtzkdb3bLoH6U4cKxiiHLpTtJ39Vqfrn+lBMi6H5b1KloerAcx/NOfRbWHUAGHLliGdaCc13
kwSkbpXX1lHTcNReBA7deuA9jcpxXos+pq/XfLiBBFnQjnUNIAyBXM14bNt55WZiOKDqCD4nLUXN
LMz5OCPFattDvR/KoDiC9ifcUUrlNosxjqCR7cp8GY5BOqrP9ao0zQv4RVJD8gvvoS/QT4VqVJXt
mv62YhWqo/uKNufjQBD12FgcwMKQQEwIqpVWvy0KZW9sG8pLZPi4blwGC9CxfkiIutBOK5EKb4N/
UYORbUAcOO8831qZMsP66yi/oUriyULZSJQ69XBIg+pnmiGhf/3rTY0vo7rYO1FXRxqayyrqbNQA
CEWbQ9XVYne9ddPcLL1etD5bZSGHDs8ETjzusYne1SL7pyvUbRnd/5Dh4VDH8lEVUal494hrjb8N
BrdfyYmaPl537ToeBxTYVjjUebvOLR5rD2K1Yg2Nb/IEza3ntPKgWbQ031UH6Rd/Zdw6F2EIweEs
v3GCtL25GfomlnldRbTjO8H6x3JsVvJvBsPRUXxOZQVk4Ah8EF7MgSEkz2FcDYfrdmNqfIlXF3bT
tUPMSscSERT42n1Qz6jKUahTua117TydZHZdezmyn2MofuEQcCea27jeqA5HK70M6ljjVEcBm+2D
FTvAKYb1jTlPnbuOk8Fn/bi8vkC7nRXJkniuH7nTfr0+McsEfLLlU81dpyYfnAxVZFHlt0jwpBGj
4jChoLeo7Nex9lcKVw2OpQPRAMkNu9DHrmMp8aPtq6MAwD503JV4aWpe89subcHuxZAphGA7VNb/
yr33NllLzRu8VsegpVzNPvEQ7WUXvCs1PoBH4Gs92Hf1rZsy1Zw25zAiW6glLdUfrbr4wiA97pdD
vuGQdix9efTEGtuFYcV1MFpcD4moOS+iBqp8hAZ3Le2yDePZDzB3PDoyu22b0TFpYU9zmghfRLUC
n8Ym4yrDA7iM1xIfpnFoLs3GAFSFbVBEYRUK7PbyH8hhngE2/ckaJ+oHtRL1DLalY9OQUGcDY24R
iaI7QmLxNMj0kaXOStwzDWPp9iLuteksJmotz+pWve+T6llkPRTW++8Oq+8ZtLmv+7nBiHVMWtsn
rE+gqoNbYZedVJxKQIHa9AR11be4vvXgqsPQsgqiqxDqq3BL4fMjH+oWBZZZ//P6IExZYx2CViEb
XSI1XEUQsXryqGp2HRZiLLJT25RvypmP4+jfNZVzYL1aCV2mBdI2bXuC5GiokjoqRHgHIbR3YK3v
IGH2WtvTvmbpythMZqaFAIn6xYTkPI2GYPrWedkRV7y3HojX61NnaF7HoUnhewolZ3XEwP09zM53
3y1fOpus3CpMzWu7N+9V5totAvBUxB8gLvwa4JhfU2cllpia13y9y2kQeFNRR2Eh34eZ/p045RZq
7ivHPsPZQ4ebOSp0+qqt6kjW6WtG5gfVNWvQXFPby5Au/Nup8yEv67KORJywf+jokK+Dl3U/b1tW
bfv21FzyLgiRAxPLm2UI+V9ogmajj+K7POvK5+vdmAah3aZDTyYuscTyMFpZG8GUtx2HG3mGqA40
YzVPWu5j+jNCmk09FihbcA7CQ3khtR+nnuxvG4XmyQqyGJUFlYloADR6k9Uj2UwLaP1664YIq4PM
ikxAzibIRTRJ/2s8BQcPNJRVKXYxwxvWLX3YOqSsqhR0bvhY4EWBvldDu4Fm9D2EbyO8468dlT+P
d7YOLAsyGyLWiQfKX7v5SIX9BOW4iMV8O/rja9rUKxHjc5OymebSyoo9e+qnMhqDPN9A3NrfyPXF
MLW+LNKF181ZMbhDbBUL09lfCSn/EWW8smGbmtYcGhLaDYsl1mDwQS3ouDw/Qp76ttQqaOP//HAe
9BDw7oIkyitanUqbeQdIc63llUxrq/mxHxAFKaOqjFrZ2scc8gTHphyzYx64EIefPUC4fadccTcD
uaitU8+RSkCsHE88ERdB/gx4QPzIi0nsncQNd1ICQIaHsWDriaE9ALRY7qhfyse0mtZEO5Yl+e/l
xmaaw8s0KGurFiKCjvu9SnkCZvrgvgCv0HV3NJmCtmdPU+D3McTbo3gu1LGGhvbRDbm86c5q6+iy
Ka4FBb17FrlW6yBvVv6TeGvvD4aZ0aFlMxTLwQaQ5tFE5gBqAnKTpP3f4KB6uWlmdHCZ7zptX5TI
dATgo9l0TlVsy3iVeerzUGvrxHSgoyPOmCKNXzcgKkM+6O+W1CfQXEFjm6qbHvhsHUzWAb5BaZqI
KFB570LTHZXbELuT5cdtU/QfT8/l5BZ2CVwlf0viflcDs7tiOqYJ0vw8l7OfD7QvIxDI7nuRPU9s
fmYgltxY0xpm29SHdueGNouYyoCWETTQDyljOy8Lj9DefeL2fNO13tblWP0gWy54bhkVfvm8qLgP
xy715+lLBQ6X+Ntt66A5sasGW1rA3kVc9ra3ScvQrl6GwC/WkorLGfiTKKSjyhhNeKkaUkY9EvmS
xh+qLk5qIjtZZ1HWZw815IpXFt4QkXSAWW/Nvpu52LwLy3MWPrwNm5l/2873H2iZ6n3SVx0w2qFK
jxZ1i50qPHflbGP69MXOLrbspqU+lHZrpOhYPuxslmU7NXVrZK6GgKdjySCI4/RehgRUx6znNCnO
PjRtNk3h7K5b0edPZ3agebNAYJj8wMLOSgH2iasts9WXbuoOTb1IdorjmCePFvgYrndnGo7m4Jgd
3OZLXOfb0nsvZYKaIjfbgGNx5XRmal9zbqhat8SvBB5KgyrfQ8WgvS9r4WxbSEL+uD4E03prm3Mh
wJrpVn4elX0Y7tq+vFcT5yvGZPI5zalBkwfQ2qjKqO6BvSEEp+OqEONT0otwo3D+2BYJwSIVLrnN
83RkGecOzvlVVoLYzve+D6k73SdkVit4AcN4dFgZagna0ur9Ikqz4r6l4hvQXU+Wpb7bDvKR6fC1
TNckvUxdaQfzAbiEUYihjMhUfSRzeYIsyiZzy0ffHt/cTmzxzHa8yQR0DFk6uqoN45I8pYSNECqS
ogUnBMrkV5zSNJTFui9CSlEibQA1tTKC7uIekMnj0FjPsWr3aUEeHM/b4/y5UlRisGZf8/+pbpln
xVigPIk/WMIemejXHuwMzqjjyCCoTpGxCYtoLtsfWZafkrh9zTCE21ZB83Wl8DrriQbNC56RzZx0
bAPAyHRbAYmti6f6mBW8SrEisgK6FF0NrrXBxLfNiq+bpkf3dSuzssHH9LRN86MJUYwYLrfVfI0D
zNC+DiQbheSTkyMB7AblgU3+ZgbP1Ua07t/X599wkNKRZGyiTVXNaN+n6q0W7iOtx/emp6dFp++2
6KSz0jX2PPKU8zwSkuFhzSryXTjcWEpp66R0yC1WqNvmOG5Ct3BLZC0hwtGuoQRN87/8f+HFIegH
27INs993eQSfg+UrMFjwGzMROpWctLM0r5Ikj7KwAgm+sOMNHsPW9gXT12s7daNCSuweMQgCy7sU
QgobP8OlZfRX+TAMocfT/NdL02bwR6wts6BK4ovqo0u8lRuu6eu1TVqpaqiLZsqjOrdTVAnl5ZYM
84iTGeUrm4CpC919GbWdIENOgvT2+NxjP9jXha9e5Wivob4NXeigshryAFPpDlhhpxv3dK7CfUKH
7tSBeW9lqzEsgo4sozPIbDpb4EKdN67aFrQOQJJQlCBXuR4llu33k1uEji4rWJU2OK5mkRq8eRe4
/rQfPeG9jANI3jzadltR4MxxW2faWdwJgmRWgcTZrI6ffAsyg0m5bUTx4I3FK0oaViKfadKW9brw
7NoTsgtHxaPGrr8gE/Gr7e2VEZiaXv6/aHqpsEfevc2jVHIFEoaUgt2yW6tWNRmU5tSD4BXxFWy2
r9lPRds9d9l9Yckbw7XOEQcxZwZtHFzjqFs9OGB93kBiZu1h1mRJmk9byC/SGoKQkceR8INS8QmZ
sQeZx8cZAj8yaHfXjci0BJpjQ3azUs2I2zvKRn6WWSxBJJzx285bOqissfMmaAIvB7obGb15+MjY
apGIYXV1LNmUusVEazcHSrTbu9S9j53ku8rXHq4N86KjxwIZ0L6pWQ5wH2LEAAE8XKOtG2ddh455
HnDpLOmxG3ioPSFMWHtWpmvUuaap0Tw2LrsgpYrmEV5q3sNWvAV5/NEVwfNNJuNoXjtVaRZmoOSI
qM+7bR43fNd74Ki6rXXNawFaFv6UYRsYQO//Ns2u9Q2qZLdpf9uOtg0zT4gU6ZESOIFaPfllKF+S
oeqnGz9e81obN9Wxk0C82xYD6r1/auSw9uhgWlXNUwXqR1BWg4lppPWBSo+TL7wvVm/tr8+7oXkd
NzbYSDSXINeMGpGXm6wD742f/u3n6W15KZ39rAXXaY8gnEVIWhTTQ40yq/AB8X9YExMzeKxOahY6
ZARGZsT51vWTXdlO3hZUoWvB3jQ92mY7VnPNoOeJUObG/k4AJXunWPyv1bW/bpv/peOLvbBsWAGR
qjGP+nA+dPHsb5zReu6QQbitfc1rJaSvaj5b8Nqxtfeu7Tj7nFbuTgko0l7vwrQCmuv6Set5np/i
jlSAh2iTMO79RPo567e3ta85LxHM8QH0yqN2sl2cdvA+PLPbdHRsHUAmOs9t3RbXIz9PXuy5fmsq
iZfh8a5u+FvJipfrYzCgY2wdRaYGPKPztsOZpw+3c9HuVRv8o9riAKbsdGOT9qFMx3+ChLUbSHXc
Xe/VYL06nExV4exDka6Mutiyd25aO7sW5BoArg3eyuIsjvDJ0VdHkg1qrilfznJW6uHg3j0A2LAn
NHluQBJ2fRSmLpaz0oWLBFIV4FJ1sP6otXoFmTVEjiyeHIc09V4npHYO1/sxzdbS/0U/lTvx1s2Q
a7EL3DXtsZXbzpcMaAQaJOPKVmHqRPN3z58gQeHWSH7S9j212l8JntkHj327PgaDL+pQsgDnI95w
XHXAmi93TSf5FrJ7t3685ulZEUrsbFjs0SLzXWxJ676XNd4y4mpNtty02JqzOz31sqnogYC0+V3I
/O9hTs5c+M+VZ69tqaZJ0rbrhAZpgpnJoyRzUyxvOQffQxKmb9fXwJDZ/B0CLuwoteKiUV5bRk0i
31logeuN0uyh6woUPIhZ4SmgGY6FN6zpdRtsSsePedOQycwB7h486ckzuI75CyDa+Y6yVaUJw7Lo
HGYtuJmLAhxfyOOB969Ln7xA7kBrB0FateLmplFobq7mnKQ+4FcRjrDDLvPc8uTZLN39H2fX0mQp
ykR/kRGIorj1Purp7e7q13RvjOmpbsU34gP99d+5s6qPKa4Rbl2AJCQkyclzgm6z/sEy8f/BkvVg
qKyAqb6kQ9gewmasD0sBDanb824bgOHaEQhIANjA/gEZJ3Go2fL3pJoGbHzjX7c7sP3+9fubhdXU
SxXxdMUk8Kk4OAFYBFGCsvNdmhjOTVDvU9bBUFzyLBwOYgY1rZ+m3/JUAFrpehvxyHU23zkvTDxZ
D7S23xQzEsJRepJhd3S9/rkp1zIe6+gUyi1aTJutDB9fFpfPYDYoLl4h4XvC7w4LyfXGUfHv8fbe
MIyovIDAYdgzAJxboIugc3maaX8Q7ksTvORgR3C6X8WkwfkQPWlvvifjl7XwD0P+vWvL+1rPh0IO
d4u/Cw1BTORZ2JO15wSXVjVU4WMkwuqDyiO1Mdb3XZ+YmLMF+nmdIngL5Bk/lyAU4FQ/sXK4Rw39
cc/CJibebJzbgBRegcKhtO3ZQQaSsMPq994W8df7q46YWqdi1StxAuDC8gKJJvBUQgZIFHcs4K5u
4olOw9mh07qcqtUbsnTnsIwNIV+DdqlLnGWZGzwUufvsRvXGG/D7ZwwxoWgz2FcCx+2ry5iSEsSL
YjhKD1I8tHLlKRqC7DD3eXboRi+62zdHxvZAPdXrUmCO5iUS4I0m+kmvPN14Q33fXcl/4GihX4RD
0SGXDSEXaL5lzcmfWrErdUFMrFktwVghcUu8LKp+qKMIjH/dJjuU7deNrWDiKzhLFuRjVbl49zwL
11hD2ue0y+wm0CxfOpRQtIhVinZ+8F19P5Ktu63lx02cWdZPRed1wLmkfncMg+YsvH2YZGJCzJgT
hoUnYZPeK18VoOa1uxmEWvYjE2Dm0gqpy7qFRYIM3KD9YxuIu0AXSbGTgIiY8DICUk0IJJUlGB5E
fsiafDqA82Z4iIBO+LJvXq+T8uYsJ0PNPGAIywv4uLNva4832BjUTcN63Ne+4a6Bm3qTL1JxqR0n
aw7T0isSE5aSfCPasWyp3AjUuVfPgWJlceF5+tyy/KOj6ueOVndQSz6v89bObVukxjkOanScrFC9
uOASVp/LdKzjHJrJG1Z6P2Qj3PDdZiQlwXXjGhC2yFz44jEKyz+i0bue6IgJL8s7PbIsDMUlB4aQ
eu3rnGVNjPeujbP539qd/8YhxMSUiRwQzirE9sAXcfCZnuO0Q1ylpssapT+vKPfRqb5DCPS4rOFz
59KDP7p/alp9vb3MLM5ows5C6J1FVS9LEA0z/rdbQmT6yAXzPhTryH+kQTsW+04Ik9pshpJVhjaL
y0r7EaIJQ/QcdEO4qzKXmBC0qahnJ8qZuGSU5/VhBDvlz7VaNtXcLQvNhKBlGrUfK4uKi1bD57bJ
HpeSgV7O2/h92zQY3t4EXasHSgUI/kLQvztPbuB/rAvvMPhbiVzbCAx/p10GOCFHonheyrOekLTS
hf8PT7eYCGztG47O8BTYRCMQ1Q50UEDJ5b60Gk8Mago3bk8WyDsxac2KNZjB7e8gFR25/oky4l5U
Nq6vYRpMp2508jsUg4D/PZW8OwTeTA8DlSgtW6p9wrbExKHRcRL12Alcsdbgu0PTl55W+9zDBKE1
3sKHIMDVttJOG7eTN545AvXTbTeP3r21EZPGrJISFAcSk9MopNZbKl+zRvyqxBXzy77Pa/Dcd+Tn
UlXfbvdnWQz/AZ/N07KkDkITv2epd9SdNxXfUiTOgpOc1BxsdGM5XIJr928O4ZkiCeeMC4yWtn+t
JXAlnZPtozCDQOn/N15nHstB/StA5hF97dSyxIxRtSuNSEzYWbhE/lzUuKxHkhTnGZjQQ9QE/8wy
2EL2WLaUwPB37vYd0BKocbxuKe7YfyJ9FJc8eklRo7FzFIbPI0bRI2eOuLSag2Os6c8Bzz4MhHza
t4yM432cfUCrWgRBrWCPuDf/ho7FPQvLjRDIYiITfMZo1K+FrsQlDbvsIJl6RaHlB97mv7Ig3Ljo
WZaoCUALQYSvszESFwapy3sWoOjO8erXXfYxkWdgGsPbGQSKLuM6h3dX9dIjHVP3lE2qPN/uwmaj
6/c3LkaYO4dg/hUX1N6cdTedvML70QRgt03dfTdTk9AsXKG51i1rdmGjf/Za/85ZN44M288bLuyl
oGzP8fh0Wa8q6qABi0XF7mZEWWB82NmHcXSjorIeKgFyB7CmrUc1DOEhGHUWCyeTh7RkWxLLloyB
iUTjapZOWKVOsvjg2tPllYHEY/LMgqh+CTkboHQI/PW6+vvS7Jjp/596oK6YwhbiJBULPoNY8WMb
yZfbq8rmFYZjl2VDm8DXTjJNRX6UshmPrWg30mmWWTcRabwfo4BmWKI4C/6qVd4BENh+hJ7St6bj
GzuTZQAmJM3rQG0rvd5JwDqcxmlP3bhW7hbrqK31653tjdPlISl1vzROEkrfPVfNoE4IrtRGsGk5
nE22M9aPXsomnV+8hp5rOU2x4tOXVc4bwYblZmkynZWrF5Qy7/MLy/vH3oNMW9ne1b7zWUfut5Fu
5XBtRrp+f2Mkv5ZeNtE5v9CZQM9IkfHIGdcbRrK1brh1W8u1Ji4GMbRddRhJ3x2z7VdXW+vG4eyv
fYWrNiaYr4v4XgLCegT/f7qBz7NNsOG4RS9dUkyFA2E8wY5YSB+7sluO40I23NfmYYb7ZiEPByjs
pEmZdR+dZnxCDcgJ8I0insjWa4xlFZkgtHxFEWKU504yuuV3KLc987m7bzvkFQf+4nT9rvcMYuLR
9LjSQE9tfnECet951XdfLU9ZU+u4yVN1zLn4tmvLM5FpvMuK5orluMzzvJ5Gz1P3TeSSjVDGZq3r
TL1xhsirOfNntJ7JXwN7XcQv6ibuwI9D+mff/xuxtuOOIu9dhMMI45994GgE2yoysN3sTGhaN4U1
ShucHMVvaXjCPTg6uQTQ0hqpu8fS6QeAUoj82FfRdPDCpjgFIfxxnGR/t29whrcPXubl+ZLll6XL
FRouprOnkXy53brFXUz02hJAGWdBmhAAG/44NcN4zDVN3KJ9yvhwvN2HZUfxDJ93XMy+9Hl+4UTg
qWyq+0PagXDwduuWHcXUOQ2arJozx0flfJXjcvrS+ePBX7dYESz/bmLYonEO9ey6GVSbmzrOBvrd
y+VG/G0Jm0z8GgEcKHJKtK1ZcT+z+Qdeo5EsAIimCOdvA3OeQj40G2ayTLSJZRvnIC99PmYXwICq
eMQudURyUh6dYuqfZtw29i1XkxYN4tmOLv0+u4SLOx4YmDwOPidfb8+1bTYMRy/LoMro2GQX0JoH
sdOp9TAOdCuotKwkeu31zUYFuXYojGqYaBiaL2QZv1Ns55PPNqJxW/OGI2dtVEu/qpxEpRBs992u
foqyPHoWE5cbmRpbF8bZzUGhN9dkyi5NBPFcT1wmMTyjEGXjbLUtWMORWwRmtCMcoXG9/mmc9qNX
uK8VY+d6nT/kbv/JW+fjvpk2jnE80skA0iXwaulWD2nB2b2b92yjdYudTPAaRFFKTqrISXQtAijy
1cBjQ+PyCLxZe397ALYurjZ8s5jAgRDNpUudZIAIWTyVGaT52ied62+327fMxb+SwG/ah3BlFAxV
lV08po8F8R/SdQIfqSc+h7K5L2Vzl835RtBmcTuTCo2O7lKkFY2SPIBCVzHdczfa2JZsTV/N92YY
pZd1RYsH9KtI8l9rk4bnAbyeuyociYlYqwWf5jJfoiRs3ObQ4X3+ONVVFt+eAdsMG/4MII4v8Tjr
JFeaf16G31NenQuy7nxDNUnPami59qSbnQRPLOFXgdvzR2hXO1vAcsuBYKpsLmIO+eo6adJG2XqA
vg4KBvjYHskiFwhjb5UV2ybYcGQOZana6RCPL0HdP3hFK3BfdLYIwiytm/C0cQ0zUY3wsrqHaNYB
ty19bqNqs2bGYiQTmzbrJcPbzZomOfoohficiryOXdo+pnorG2qJj01BzQDky6CCdXgCBocDZj2I
Id985y3NOU/zj0CWbImv2AZz/f7G10CO1Ag9LmkSjvLcZMWxletfXPCkmYKtvKXFKYjhz20jh6gg
XpSkXfjsFupM5/QOeN2vu3zOVNgcGid36qCIoGxUun1cAFOjDjLKRR6Pk+e/3u7FtqoMz46iuehz
6kYJGF6HQxv2v3k7b509tsaNM9pDvtsdw4knKc2D4Ojmnk7jrunab7d/3jYDxiHt9r7KWwBpkrLE
i1PaZ+n9Wkt2Jq6qNvZV24o1fJriiiD6IYiSroouUSZOlWyaWPrpx+vZI5T36fZQ3jUVi0zw2cLE
ukzVmCZKupBdSxs/W05QlW+zjYG8ayt0YBzSRdSB7SLVUbIOgQStfknOGq9Dsc6mYE88jC6uNnzj
dCFNx8oHz0GSjfqld8hfi882juV3/RlNG/48r1O5FCgiSfDud5+G/q8WmKmVKDDR7fI3dGG4M1RZ
6jSb+igRkJr1XKlicHvFM/aLjUPUNsXX72/Ms65g9fS6FjOQ9/Wh76os6Zi79XZtm1/DkQHwaMqp
KLB9kyvbHIgz2iKuRA1IqBdKNW8EMbZuDJdOAxdSr52HnJNXlN7TJAkPkPDr0vzRL0OXbeT9bN0Y
nq2dCkT6I8fmV3Yfr14eO7X7UVbryz53M9waJ7UT+iEmO0M0E7sCGhZq6rfQNpa//w/arHZJv1Yq
SmrQHYRgapCjTuS6Jbj9bjzMIhNxNgUe7X0gNxDS8/tOTLFuxX3n6GNWTQehOGqr6MYt693tD10Z
Lh0UVHnKRVeKLo9XLO6Uk2To1KF20rvRcV5vT4dtRIZ7S6KKXi0eRyE2ngD7kD/KJfoQNHSJlTue
RU7uVrIVSNk6u87aGz/MhVTtBEr6hLtdAHxs+BB5C9qnjxAfOa+Rug/Grb5s9jN83vfSWrdI1MJd
6kOhw7/omn2+roy1mC95vUtlBNNkOD/vhTvmvYT9rlFJDN3TgMYQFwu/7Jsfw+trH+IWwYz5mUj1
mvbB4ZpjiblbPZdy/sXa4k52zd3tvt5PQ2Iwhu+nKCQhVV/zhGrxQYKrcYIar9PlR9StfXX74bgW
9b8oRYHljmfvjX4tR4wJYlN6BbJIlbDh1P4qUhrELMdxv/RnlOl8vD2267T/B2fGIhPIFkTRoDrO
w4T3KgBFz3qHujl1vN24ZQAmiC2CjqRHAHRNShm8rCP9DNgcCrACJY898z/v68TYEPyJag1MBk9C
4LzOA+C0sbcIfda9oHeqIXQjYWizlLEjgNSSUuWP10UwIqkgpZxeV8eXP24Pw9a8sQdAZBUy01kX
JgGwGXHTfNNRt/Huadn8TYwaBx0TzZ0+TJqi7uLZkx+XjD7Lstu3TkPD1wOUQg0g8AuTOWePIKB/
crB7NW34EtVqI9qyWcdw9yDMAX0vKE9GMAP99NrR/SjSZQsCZ9l/Q8O/A+pHqy4xABGpTyWJ7ro6
/UO79uWKPCYtAH2z3jkQ45hfi4l2aYquAoE4KM3rp6yo3X2hkAlDmz0/pzlUjRPJ/KrDQxUE2mJA
DdhnJVm1i1qKRSYirRLIVCzpGCYluCw+ranrHioHB+QuPzARaXytZLR603VD4jUY9nQ8Zl1+ut34
dU94Z7cz4WdrKcc65UWQRAhJjyx37wravtbNcAYX5UlNWzSdFo8z8WdFm/d9EHZBwgn06KsA9YEE
1c0RLmj7BnL1kzcRAxP5VIJoFx0U5HM4NBMQXNmvZckPc+jdtQzl2rc7sjieiUcrR6ja+2PAkhJs
jklUDsULkU278chqs5Ph1oyMlA5lGyaqLooh9pmqf4iItK8oJhvanUMwvHvkRGlQubHEr5zseMXg
nMGSu8Wz8H4BONzB8OgyHXLNZxkmUxY++aL4k4/8APHcT60bvITaS9bS+xqM06vU3evtSXkXtcki
E582Ti3NAPtmSSchspaOrR/nQo3HNfTXQ4dU7JNbzngQz/zq1FRzvrHoLNukCVmraN5D8zaE9+gi
/Dz23nIsl1UNseYjeSBp+dopV59Q3wUs/O2RWhaICWRDye1KGScsabx1fMkH6vyKWF7GWcO9jS5s
ozLOdZG5BIvPDxI8EQwn4Kfuo6H+sPjh2ZMoJvXT4aGqwn079H8gbUPmLtM6sGRqQO6p2QG3yQ/Z
uKv4BAvD2BYqVM9LF5XWCVHLeGJ08R4Um7vj7cmwhHPMOOfLch1QpLSwJPiaLaCKmZ0cgDlef2LR
LopsDMDYECbHC2RZ+yxB7cMQMx6q87pI91ByPPjfHoVlRzPRa1nfdP3kYknNuh7OFMwR5whKCxur
ybZgjd1ATMKnThFhv3ScL6ieT7KF3rUp2ffzJoRtjNYqK3NsxyooSdzllYydigT7VqcJXuvlkHdT
u7IkUw455tT3HqJ5ro+Dl04bXVisbzKqManbRQSaAYOCpJ+jpD502UI2VqitdcOX2xRVP6Ctxgqt
mkJBSBO47CD12ZYqlSV+MBFsFYU0gCYVSyTQnFfxLtI4TTx4Y3K9oANhuZEa/fdx751AxRTpXJqp
b1F0g448cnDzqrxfVfM1y/IMW1/xxcmqO9EtYAYeg9gP1B0DphRIurMbTk9Tn7/UoBNtNml2LYva
Nxw/WxmewhpGk1znzp3jtPVDxScWy1rpT7e90taF4fghLcVAU0qTZeh+U9//kE7tBy13KdyyyDdi
gEINQefylSbEF/OPOazUd11P06/bP29bdobTA1APjlvIVSU665xDDWxvPM1yq+LPsuhMwBvEoojL
asdPgmEdgNgPX4Y2/837uolT0v8TLlvIOsswTMib16+8JrP0E0/MQwyK1MegWT/uMpGJcnMoso8O
y1kyOHV+BnVsdR/15XS+3bpl9Zj8awCgpS6IxhEmYBKqCYn4cv4zNs3P283bDHPt9k20PTKG5RO0
LEmJ87svih8lZZ9vN23782uXb5pOczAw9BX+nPL2K10grOaCZ3Vyd+bhTOnOYU3zpssFTXTju4c8
z8VTEzXe6fbf2wxjeG2V5nNY+B1NoOQ0xmXvD3FJq9+3G//3rf2dTdCErlHdoM5RpG4CzPZ05C3e
60R5VCit8gfUDkkKsrrgvE7t92UKz4uuoN5XbUWelmDHRLZNE12BtW59PDxXn3pI5kID6LVt/DgC
InBfsGDi27oRV3PwpgHy50dzDF3m+RAwIeK587ZSApYZMmFujA8duFEmPwnV0Nx5PZgJPewcG6e5
ZfWauLZVoq5ORbMPbIr76onq2QnXf/Dy8nJ7BdiaN47zXrQ8wkOIm4A4c/5BKGaBhoL/bHy+JTRn
s8+16zf+11Me9IioaCIIOQZNSQ4VfGTDPJY1ZGLa2mEWJM0aL+nX5qEJxrjoXeSJURLlkGrfu5Qp
8omKntYF6tZNCCAqyEU/5cT5ukZbzwU2+xgeTqe5SDM5AzOMm9FpGJv5LhuHXcWNDKTD/2/9RkYi
WnwYhUMcO65183dRdBuGsf25cSi3wG6g2FS6yFyw38D6vdTtVnW2pWkTwdbQOexQyECRmEd1tiuc
3924VfRkWfMm7xrv+wksbgtNvLmRRyGUOoLHzrsTudz57Gui11CHmxWyzLwk8pqPhQx+TsXw/bbH
2ixjeGzngQdoGmaatEpXePKV4GPWZDzfbt3iT67hrAuqCfuIVzRhPKu/dnUWnhaHjc8+qJjPeF7+
c7sb2yCu39/sCauswqVoRwqsaM8fGuW5ccc3L1m21o1gWstZVfXqYlMbKkhwLFe+2KHYsJCtccNd
fW/xZCElDmSk1U7ROHVnHTS/99nF8NaF9O2UETSushaaPf74MOnl2762DW/NO1FDhW2At0bCP6UR
UTHLop1ZTBOphns4KCDG62188ljMF/anmdotsnnLqjRhatMQ1cFaUJIsoeQPg9f+ZDwaT80ixYGI
rbc0y75gAtUylYksdzuSsAZgNeGd/dE/NXm5kViwNX8d3Js1n4N3qKNNRZKx5+VBO7qPHUEufeEf
d02wiU2beyqlZumKNFteB/HcLvppGHX6ZV/zV4d48//14KfcnwnMM3Z+cVJSQV4NULvoz772Da8F
oHgCxV9GkBoBA9exCwu23Isu0LvqNFhk8qdBiyL3xihdEki6As0wECmqu6xt0vru9ghsM2x4r4TG
YV7qaE2KpqlOdAjowcNWd58367hzjg0nbroUQAxw3eKh0RFID3oBHGDzOnA19X+vA9wEpDVTFC2h
dtdEoKIJe3PhHtp2aY4afDX3nBB9WAPmxr3D5XFOuyoe+jJ4GkfaI2lShqhzYx7yJ7eteV1X7/3M
NZv8Zr2ROvMzQcM1AcYWgiHDnE+PRV03GygXW/PXXMCb5rt1koIXYk1Klxfu/Vwq3z8EoAbYwr3a
OjD8PaN9rqYK20mFUmFJ/Z8SXNQbtrFc3LgJXMtcjeLIEs5CUHEI0SedCD88XcERpMoPOfFV3Kny
cQ7Tz1mJasQCJAfOvhsP/w+DmuOGHarr12TIg2k6dlGmCSilOjqdbk/9+47EI2MrAAg2KtWCVe64
5TMYjO4rH1VDdOelipuUadGyDrmI2jWpyvVPHdCT0P4fxdmuTAw3OdMaP+Bz5jZrMrHqn9HL/5Y6
3LlqDf8fUHXR81WtSa2k9wgNvgksRd6WsJTF7iaGrSJrherqHHbPInnWtO3PBRXrZwrQ82HX1Jo4
tjGdmq6DMnviT2o9+53qzmNFHeB9lt+3e7D4nQlfKwdJWynRQyqH6lQ6AGSUKGbc8DybiQyvJnXZ
RdKvVwhKOMO5iHo/9vtmOtSotN4w0bWpdzY+k0JtnuqWqqrUiUNHfdRrdc5Dyg5jOwI9sXUJslnp
+v3N9rd4uajbvNZJqVV5UJ5w7wc8Dm/EOrbWDQcmTl+nRFcAQNI2kdirjtpXu0jNGah4/v/XK4qa
BbXyOaFOnn0a5qi9w6vKVsLF9uvGIe40BKiXKlgS2Wvn1+o16fdAqa1I1ta64b8t435NHb4kXhZ6
B0xyf4ik3KpOsLRuQs2covLbxpVTggJR9+zUVQBuB3drXdpaNw5kYBQysrZaJ4U/IYDFs9WTxmvN
6bbbWhzLpEPLoI1Om3zAkqlkz089ZCc/eYDi/1ABZ7vYUvG2aXhvyr0ZMgpiTCo/VHF7rbEIZL0B
tbDZ5zqyNy6VDblqNWixkragHUi3dZ5gq9iidrC1fv3+pnXPn6sgFXJI+NxmZ4il63u31lsYC5v1
DYedO3cB4CVQiQy8h7JZn0E6cnSWcsM0li0tNFxWeREd1tZXiSrT11l0X1jjP3i+ukTNVsGgrQvD
b/1ah1OKO1YyFnhVyf1Pc7+gZsM5DzP5c3uJ2rownNeZVlT/0EElpJue2nC5CFocuiF4KOVmQfb7
WAluAsyWpi8YChIxjKlazkqWzYkGOX2YXO4/81KymBTC/VGQeovMwzKq/4DNJhfX3hyj8lbuxmVX
wO9yIBpkNfATiL3qjZPz/Uc2bsLOqmjo9Dp4fULbgt+jkJDFULKUd4sX9PH1cGuyLcCJZTWbILQl
aDPRQlUygVD77zlFCI6m22DYCMJsFjMc3WtKV7WhL5NF+5/TlGZxqxSKYKPyZxs2p9uLzeLvJgca
yOGjyW3gMmXddbGYnPJ83bw2WrdZyPD3FoRVqeNMmAzkUZwhe6qylceRFlvll7bfNzze9ZYq5DV+
P6S8u3iRiwtItqmb8j48i5vam54qHZ0Nc58AP/S1rOantik+oATmTgTFGUDT89i2EHUbPu2bC8Px
Q69q1wjC9Qkkhf4BtgU4w7DbeWibULNQ9WOgpkAmgHw594hUszu/xgvlrl83EWWe42ZpQIVMaEH+
Vku2xBpb8c7GjTu07pDzuyZDk25IxTMkzIMiDktf/n373y2L1NTfXHIdMj5rmXiKgkoqz4KyPNOI
Q0/e40W6bsTblsVkIsagIe8vK4+6pOVYoP0SkUMIjMRROEOTlGsfnWnF1yPJQgXwWsSP+0ZnHOio
521LjqtQouehPi6l/0ejlMqDyuLt9i27lIklI/NYoCRy6JK16WJnDs7h0r16afWc0XTjWLc4uYkl
C1tGZdT4LboAK6iWl7TOv9/+e9vcG8f5ovUC7pCyS8jMPwPx9QIWtl9ChhvwH9ufGx7dQ8ZyKaq5
S+as+6G5kLHv+FuFyJZ/NyFknaeciAW6S0Znpqe8K3UcABxwhhzuViBr68KIxUvWpv9G+8nqBORc
q+pjWWfspOXyY5f9TRRZCXLGsXLcFjXCXh5Hqju5LUH5j9x5vplUaF23cMoElBlbJqL7YfDqh4zx
L/v+/mq2N8EywgoF+ihWJ1HknLVaj85YvdQk21Wowk3sGGjUofsYrk1SBPwnCqWyWM7i5favW9zW
RIKVQZ0Cm7K0ic/pF1YFT8IXTyNdhkNalHe3+7AEmaYOZwvIL55NdJV4BAKibVOT73j4848Q5mhQ
POQ2MYC547dqcYvj7R5t69Vw50iPPqloUCVBhvpjZ85p7AwpizVZts5R26AMl855u6QNjZoEOfL7
zNMv4br+YE72ZRHyPIAPGTeor7dHY9k9TLwYLSgq8rlXJUoo9wR1dxejWbbUZCy2MkFiWUp1oUCd
nDiyfCYtKrnC7MFzs41N22InEye2FpCe6Ec0r3HnPoQg106UqukZldXQYQly6IwHLLik/c5Muwkd
Ay3T4qVpi0SQ73zpQ1rEXuTsSzR5hqM7IahddbBiJRddfs6Hgd+tnQhPt+fZNhPX+X+zjZA6GN3M
zZoE0MwyxnvIY1jLxxV6yBsBlK0DIwxnSKBrEA3hGAoC9clRSj3IlLDnQBVbiGPbWqX/P4ar8GiW
ctEmXtSDEzwavQehybrvHDUBZF02rTMfiiap1+lzNrjfBgiZ3za+7cdNf27Jiqt7WSea1iJZ2ik9
FdrTG5a3VJxyExlWlIPuUq26BMIs34W7Po8q/ydd2w9+U/5dXt+C8PpbSDzxlwwki/O326OyzLiJ
FuPCC50F8F5kQkT7uAwq+jWB0+KDAgBrY2gWw5mQsRmEN2RiKeplge76HgUT1m6FUIpuBJaWi7xJ
gUb6jAKTxttkbvGQ7Yj8c1b3j4KW4Id0n6tJbulkWI5CerXhG/dzKqhF0xodTRoY8LDqzwuhR4A5
v42abrmgzVrX7286GQSZZDR7dYLyLhazBaB/GXr7wF3cxI7xkIC0jEVt0ovUiZHpEDGUze5vryWb
fQzXLvupUxTZtKRc0j4eXLbEOQQSUdo6dkc1TmxfuGNiyAYaeko4skpWCTGgp6oc/e7skVruXbGG
q/eAv01L11RJVZG7cJg+d1P6dZeNTCDZrDgtvXZuEgkS0BgSt5eKrRFKNvMPA98qI7esIRNR1s4T
UV2LeIDRZlYHx3XxpuLMxfDl9iBs7Rv37HqsStSAInrSap4OY7ko4IyH8riv9evyeuMBWDYo1llo
lZRTJ+/aYmjvQ7XJwGn7d8OJfeGwqB5Uk+SQvdagDSnq89RWbr2xG1k2VJMEjamWzKucmiTiQxQH
g/JPHsCa924lfu+zj3FI+xlzK1Qg1onbVr8Cz3ViyjK6b7M2WdAGv5mpStF4s7TOA1tYefTdodhA
aNqMY4TdWIyRHkjXJFo03QmxZHUHfsn+OUubZcP+lk3IlOysoxByRsqtE9YNDy5Qa9pPfykdHX1d
byx/yyhMbNkQzYtwcMdNpiD7XY/L0V2ne+XIjRjGcp6Z6DJVdKqX4MFNUmc8otLkuQ1Q2MTGo+jn
f9Ih+HR7GdlGYTixO2RBlumuBlQZj1wyur8GFiC92Zhqi58Rw4tH6ag1W+Y6Add0h9fielnKOKra
feQMKAj9/11iqqe0x9Nrk2RgYH8aqxaaL6m/86g3ic8m3qwBXgewwxXqt6CoEO3dn7yQh2iqN7L2
NgMZbiwn3NrGpcM2F83NkV0j7KZh2en27NpaN85i3VQoTIRgIcoqKT9GQReeShCLbJzAtrVj+PEo
Igl+yhEHjIYs56QhRJ7/HfXD3/t+3jh/s0zmQ9bMVdLWT/UCNp4aD0Ab+8P73hWamDLRrCRs065M
WuEfnNw75kV4zqcMGzRS9v4uyRgWmlRn4zIWCLbcImlkruJKtjp21XC+bZ/397jQJDlzaOSPZTgX
SduB0ocp+VxV+sgW52vmrhs32fenODTZzsIVCkvj6opkrLoHxvw7UCbeDcAh3B7C++szNAFjSLaI
ToWzSGoRjl1MAzFVx4L7zRa60maja8dvogjw3gT/4+zKmuTUmeUfukQghAR6pddpmBl7xvuLwvb5
Dvu+CX79zfbTWGfURPST7Q6HgJKqVCplZVZyGdPHuCj3VdnRoKrtdLdObrVfF28LFWhaTpoXJ31c
cJav6aOF/usTiA3WAxkhvuIpO/lUj1Z+EQyMFvcZTXNqJrMlTtWQPhIo9+wKkvJ9h5vX032ja049
yMIHnXGcPlZseQB+qDvYuefeObjm0ks/q6YvefzI5PTcsPEs+7W9zyw6TIwAkivdgsbAuU5iV4G+
Ytcs7RaM2eAIOkIs9yZeTWi5fJS0OCmLnJXToAS2JTFucAQdHuaNxeg5gE4C+8c+y757Kmn17faE
mt5c24IlyIVwpgDFXzH7525xHzw6XZzC+n17eAMPBoRl/nYxKInLqY/b+HEiy4+86oOVxwHrfzbL
Z6ulATAVuzEBAz1+vf1E0wdpPt1Q1TaytqwI3bz7uewfKGt28VJtJF6mqdB82bFmW00+hq9VkwV9
kkxBZtlb7YWm0TXnbTNAfCFCCg9IKvu1WubuLLt0K+01ja45L+7Oxzp1hBUxu/qQuupRjv7httUN
IU4nJYsrNH/EyrEiixHoEPu9OJZ59olZiQocMff7eJQfbz/K8BU6YMwZ57gcmiR+LF1bPg9eWQNT
mlYbKalhS9DJyRbLm8lSs/gx9XDBRir1zW28f7J22pOR3yMTyjwdNpakcLkSoPNHwqusxuW2774O
EPFZg2Rd2/s2Tx02Bizy5JNxtqJ4Xsd5n2AnkHvfvU9CEx+hOTaxIDEEG2ExxR5A9X4JCrcx/nR7
jg1OrHOTETWRWPWjFeVZfLw6cZ/EH7xx3EirDatVpyZLZM0AUMEk93U9BjY0QgJhFd/GVR5sTwIP
AF6R+8KRjiJzac8HlMux73hj9wxFkuQ0p6t1ZNPo3pUJe//hKZOjqIaht6JKkT7ws14BEbVFM2Ca
CW1PTlwxpVbSWtGaJyFdh0uRd6fabu/LIHXomBQDzcopE9EqOHrS5HM5Q/I1W+6L1jpOLJnm1EJj
ewxgrGABtcqLTMVdZPDM08Fh9rwoPlXYlV17uVCP/1uKbgu3aghDOhrMcVSf8jaxogWtLOgouEAy
LgncdggHv9oIpIap1enIRvSPziyeZZTn5UMe8xNL1uOCXuHbPmyI0zoYrE88OkwxxU65jriER6Pa
2aL1FhjMNLq2D0Nrs2xRlBBR28XdXknRBS1Ltkb/UwX9L57d0+Uw3QJL3gFRN5CZ/hHiIHs+5YdC
nOVoB13dBpP8SPw8WJo1ENMPn44X4cZ76T07/scl/8nlMQUJ7X2G1LZtKpoWVZ1KRL5cvg6J/EAp
/3F7aNMS0LzbHYZUKsiER1lSDxe/FAPIFJLhPFTJ1iHXsJJ1qFgB0kEe5wgghM02jrnQoJfus8Wr
grwCggOlkkxO3eGu79GRY42b9KSlVEaFqh6s2XpYs/7RV1sYBIO5dN6xuKUyW0sho9Urjn1S7HxW
fkfjwL+33/59UJenY8caD42bUPqSUcVBd5OV6XgesY8Hy8zE0QMu9ICCYrYrK9/e4R7wviKTp2PJ
etV0rHW5jEhrnyCY8Tojh95Yu6bZv7rvmxN2ygtQ+EydH/F1+URF3AXKAmDbnb9m11rfbbuZpkWL
BUXp8zWVq4xAm/EyZf5TNdhRPm9h7d4HH3g6YkxOKKUUovejIe9AFzCFmeqfY9CpTRnahhNKD5C1
/XX7UwxhTach82uvtok1ikhmUj4k2bp+m6dYbZTkTLOhuTsvp34s2wTrF6IibRXjCJZHaUm/SaU2
or7hETqObF6BAM4t7ke1Pz7MfhK2acmOccUvM3Rh73NznZGM2agr5snqR6DUPMRNu+yL2C72xJdb
hG2GedChZHGdDlYCHv9oskGwkHUiDQbFXm5PsulQrOPI2DqAxsseZOTH9jeS2FWUWPJfyCp1O7sR
cg/QaHtOW7dCz4fbXYZYbOF0DGv5P1RlqK4or7FlNDnTZ+J8YPMrZADRj1t9sAALajt7wydNBtQc
H43vbpekiGXLIPqdkkm3WygKzLct+Icr5Z39WUecTczt/Yr1MlJuChrxl275Jqd0L+l8tCZrD4me
XcIStJw0e4XSQgmqRlaccnUsQRPZLY928oNycHOuYSzH4zq89CARHpP97E77269oCEo6Xg1dO04L
GkesoAootdkHbbuz8uQMYpYtnPQfAMZ7VtAyA1YqDn4EJEFDlUHpsAvmVe2c+TG3T7FbBbOXH0Ty
qLzrh6fildJfgHztJJ12TfnstknQrWKHNDNwWvsCcmzSYu2V7b6gH635uaP+vq6+92RLuO8Plch7
76vFn77xRlBDMWT79aelxZXq0/U1J14cxhYNCXNxJgwCB8nXZelfvI6fULTDWSZ+ysDEeH0/seWB
Dvafd95ER8PFGUmvkvMion7+gFfxZL13148FNg3X/YpeiSOWB4nXPSu9wLO2dNwd03OvfvlmPxwT
1eVLiRnLwSGNbhxgB8ja7nN8X6GOXkKCAb2T7SiDNT2ImO5Jl0Osjx/7+jFt1VNasV2JjRP/FIt1
yMmLnW9UAv/cPr9nk+tp+c27NTFUFa2ViGguXpel3pEOPS4IDvW67gteB3CgLD9WFTld3YzRYwul
zUVsnEYMAUNH3HlWV43ufE3oK1oGIxV5kHjZVjgyLT0ddOfnZK3abBWAqf2sl5+JTXYk/yn7E6fH
gTVR27xUkwym6n+D/1gk+b5ZkPtXO6w6SNFtFH7+QMzeM7EWFS3SxhSSOddUHhclNgnwAgJ8JtV8
rSV+rUl68fKnsgS7YzccyhUM0erYsW8C5O8w/yIjnDYw9yT/hj6DYJX/qPaIBrv9Ovmna8ZzXUTV
Cvk897pEtheuaXa0FCtdaK/QcuOByqs+iybvd5mfbGHPTYNfneXNwuv9DFSWacwjydLncZmOTjxu
bBSGKKxj/VSS8pqzhEdqaOZAlN4TGftH9K5sjG96dS2iNSQh0GPIeJT3X4CLeM6hdnp7/zCMrGP9
yh70sF6W8qhIxykQDn+w3erD7bENWYAO6CvF6hB/aXhEh5PyvYAn3q5F97D80dIJRXPreN9ztIii
JCkrm8D6bBA/7LEd99z3noqieLRtRwZ85hf0izfB7aeZLHZNSd8so6KErmC3lDziaWbBgTzwwg1g
l7hv9OsKezP6WBYKUj8MOSdI9ItDmq8VBF/ybmzuW0o6LZx0+hJ0ONSLsgG6SJbENbPwIZx7+/UN
ebkO6pubCgzZZOERaebfSoJ8TjVfKTa4JpYbs22yv+bGVS1aThzBIsvN2uPouv6+Tzjd3/4Agyfr
gL48yeqexDGL2sl9Lfzq1QYHGoBaG+cW0/CaI0Nrvk5y7jAch8TOsoYzke5FqHVjczXYRof0WSOu
k5nl4u1rle6TFtJpfu7f17jo6Vg+IWJe+n2Kl5/4/yZfxIFL79K6Zp5OC7cWOWmXCbjM1G2swBdt
hurQsHWSMyxLXca0cGhXFxPWTGrFbf8AHnQ/3oMPcUH/Du7En+bG9rbqaIYp1nniqOdTPouCRYoE
KESsXQDKxduL0zS919/fBAcejzXLCgxtcz4H9jSgzrEU9618ou29sm8n2xLSiYqmjtZ0eiZFeYrZ
luS1ySya26apUw/dMrpRP/L9IsbXEo8hcqt1w2Qa7Yzip8vIq8ankT1VLLCq6pEOGb/TNJrXwtqp
PVbUiZp03Dv9eJCre3S7cmN4w7v/B8TXsKZnzeJE08oPa+c+JODmv71iDFb/D4DPTXFpIxIasQat
5Bkt/V25NuVhBVPu4fYjTG+v7b4tLkWLwbWcqGybh5X0l+2gYHp7bautsxmQEkiiYp0MIUDQL8JZ
A3dOTrff/PqG76TJOm6PYBMXalpI1C/Ll5wlYeW6h4K059mPD1bhbqTjJgNdf3/jtTZLm6YhZInc
ZnF3KrWTXe7YZGM7NH2E5rYWbRzL5YkdLbL+WAGiKZfsEXWePVvHh6q+M8PVGeL6tqWFO64r3Hda
Qwu6otCr7+J9w62tiy5D3wkgaX8bihVqTcbGWSOyLLs0IXs/8R7+qHZ1Q77jVvWhcZqXTg4n7spX
ZnkbeappgjT37rquSmO/XaOEZOknKPQsTiBLEMbsb6+z98eHqtnf37WiPO0KtqhoycQrmndPLR82
1tb7sw+xq7+Hlk4JYOvM5qju20NVuw+5rL4IW6aBFdf1zhvv3Na4DvSzBW6HgGGeI0G9/eD3SL0a
/g+wl1vUae87O9dRfoO3rDkIhWGlsZzRNCieRbM8ow7wcnsWTONff3/jhmsBGBk0g1UEtB+gOnad
R2Pe9GeaOMX59iNME339/c0jQBwxCtzpK1xxDC6Ozd20V0WyxQ9mGl33dNsqnGax54jXXv6ZKJdV
AYf21V1IDq4zv4GfsYXYTT9Hg7D6B5sLN+QtvY/yj+vEb2Id3cRlDUwD0XqeWaerBtZtq5smVnNf
KAbWRc1gdWrVEK9r+a5eyC/qjXfl7FzH9LVFnUHjr1ARj8XzQqwPQ7/uykFtJYyGedVRfZkzth2k
wVQE2vfrhS6ECRaOw+td1tFBfaUtiN/k/hRxv9p3afdc5RIMldkGxsX08toWPbVUyKYcpyixUVNF
NxFaQOKx30hf3s/bwWb1t0PxauwHt7G7SLH+mBD7kYwKtzHLc5K0d91Nc//6YW981nEZn4pV9VE2
DvFONfY59lIniCXZuA0zWUhz26l1B+UsVhe5Vh3v3Nj/aGXJerg9u6bBtay69dwSImx1H+Xj+Msi
bowOZVTN7htc248tMdno8MHgbTX9rJ2hDCwQjd4e2+C0OpKvyJu8RWjsoypHJThrsWENK0J/tXUL
8P4tN9fxe4W7oPNJxj28yrN3bubteO++ECk+pHYduV55zADkCArrPsly/h9In6rKuJvwRWL10iOh
pXVGO+gWsZJhor1rAvBmmaq8BhcOdLui3u4/cJf8Jv60URJ/v0zHdQjfigvARaFvNZLltBeqOY/M
3dttf6JwNmqjs6Lb6ngw+LOO5kNpDru8X3aR3WVRFbPjCPKjqRq/Q7Lu6+2FZTLU9fc3hkL1vcvB
GtNFjpc8Wtn03IIu8vbQhjWr4/lGJpMGGFC8faLAy6HAL99ZLoQ0c9feyOZNb6/5cwGJ+LaB2neU
EVa8Ok1anK8XJvc5tA7hUxmvCxZbTTQu5CWu1Hmw5u+3bWN6cX0TtqEXX9RxEwF9MR7SpAeLBfxg
48UNltfxe+vatLjJwv1J3yU/FHRGA2KrT6JONlzAsC51AJ8nhajWJa0j4cXAqR27UR24kmfL3qpA
Geyjo/gQa3JcyaoqcnHHETUk70OblFu0uib7XL/rzaJv5vXaeDw3UeILGXjNciha6wedtihvTG9/
fe6b8fMkZyBQd6uosFV+GJPVPcXelN9p/etT34wu5wLU/sppo7kZgpSiA41F3pKGa3ufV+k6otXk
OhmuZypUXRP0kiy87PmZER5vFdUNN25cB/J5uYBKMBnwBNC3FD56D+RxAd30sHybBA3c/MKsL3b/
u60ckNV0JwLFkTo9NSnbgcch8O3qUPTAN6uHLpl3WIGU2gEf4x3+k1sm+0H9xN+sOAN67gV2cbeu
Y00rR9vjHVauGeVeEXmdhbfzyoDDBRoo/G24ruGEqiuUymUtyGqJMgLs5Fi38uha6uiw9oGs9Q6k
vXdVvrmO/7vyr7bpUJe4ORzpeezZvpCr2Fg/hvCg4/3YkgpHDkOJwI8Ma6z5QzZ7PxYuv/t2vhXj
DIbSUX8IzX5Tjxm+YCz/R0n2YbHWDEJoaVhwCpoKIPc3psRAkQ7Kmr8dblINVBC8voos9WTb7OI1
TqDmP4utZF9coQ5z9ZHyGjekU4BS851m1KIIAIC+yFReRUtc4nqXZDE/QtYzG/7XKjI3v8FOuNWD
YtAw5LoYqT1Ckq1N4fIrT4OrwwBV4CVBDkJh2vo78F/N9ItDs9PkklNqx0G2ZEEH7yzqJbC3hEUM
3qUTzSWOly0EwpBRb1kHmYlvLOv205r8vr3pmobXsoXSXVVLMrGEeXkpWvrSqfVAp3rrwty0IrXY
kFJ/ojK3lrDv/EvulvUhHYHf5gX5zNDNgPa2hNxXx2Ja+iAgmTeNJFvDwT7mSxFB6+k4LFaw2L9I
7P7vLnPpoMHRlS3uCfI15M3ET7SCRgDEyYpj7NT5h9uPMGyUOmTQrtHivyzlGkKJot2pYi5Ovedm
GxulafTrRL3ZKPksLezvwxKyuHHDuQC72pI448aRzDS6FhVQaff9pmSg9EGp7yLyhgRFui7725Yx
xFAdEpgJiRt6KGGAMGj65FXyo6i9p46AZtUV913Nc518zoMKWZOwmIfDAKbKrof+QxZDD/P2Fxi8
TQcDDmUKRQk+LiEaGlD9nGv30Nf8DLWP+wpNOpavY+At7D1Cw5l53xsOhRG5RKwa7lybmjtn9tgk
IOuioWXxg6vsZz6lW+2QprWj+S9ZY5/zynfCrmvbg/LX/CiwgWxY3hCIdBjdRHvkEJAEDaF0hp7F
9leXWjvQXh360f7SUfXrrgnW2eWyisuK1twJ00YuoLuYQ8/t231GtyqJhpO2zi/n+x6OLG3vhP6A
to06Rau2oCdqtT+d3jlndfGYxfc1nXMd6LZCqlWOi1RhkXnDV48L+0M/OeprohoQzPRL2Tmn22Yz
zL2OeXOsdS6TonOwruZfeVxcerp+uW/o6yPfBLx47upsLSwnrLu5C2oy0+Oa2fdhbbguTyqmxaXc
p07Y0gQUpHYLGUyn3LpPNwQ8qm3O/kxz0C4OKoxntZOL/9tZ1T+j1Z1sV4wbjmEISTrurEpXvo6x
54SDnC/A3D/2M9kNqbuRVJuG17y6HKnHVimcMFbuGcRpj+lSPsbrFubDYCEdeyaW1gNtO+dhMYpP
8yCPmIGDKzJwhvpbgCTD4tQxaFPZeJA4mb2QJPQD2sRf2eJt7JcG6+hkcg2tii6rhII3V97zaisL
ew5EYQCjY4tbbCTrpqdcjffGBThZCDBmLryLtd/BPfuSsOGz5TvH2x5mGv76+5vha5X74PiVPFx7
77kZ0jFA1+rereLz7fFNc6x5sAVhBkLBiBDi2vDjRMWpW+U3h/GzLNv7siIdc5Z4tdW49eqEeU0c
QBidf5PiPq4I/gdg/cY8kHqF3knVqNCerxE76b19h1x1Y24NHRpcR5vZRRXzVGLbBJ/zz8FvVTC1
06d0tM5t7O0Ub84pRCAnSs9EOPcdGhzNqcHLC4wh1CxDBqaTo1tb9qWUfg+hJzVuTLphUekwtKxx
KK1qhcDaVa9zb/+wGfvuFd59tUYdhxYXkGOw+tEJRzWFZJjPy7pu7GWG5arD0NqV8UUskxOCZhiQ
7JnWT8lQegD9qGRnK6zb225hspDm1WJQADoTTEKzAOsjc95DPtohR9+j1sYjTJ+ieXYLGd4+55UK
QW8D1mKWWXsfGf7B7pp6X/X+tLEHGSKszjJH+rQEx1m7hENC3ABIijmobPDQ32co+nd8An9q5tRJ
qsKSz1mYcKc7U8ijXun+3A0vNM2FtlEPrjcUc1LT0LaTp3GeLo1y9kLyl/u+QEu7RWfXzsKtOWST
LS4iWaazw6osJL3cImEyfYHm0uUELUioWc4h2kbZpej6ZA/ZKnHx3I7tb3+F4TpNx6gR4Tau4BkN
eXEqp27HpX3w/GyX279zYe28/oSi5e1HGRbUfzBrswde775EVaOaxsCdvBQd3aLbOGSZRtfO0DjE
8bZf8CFpDCE022utXW755ca7G5xOp5qjLUP64mIm7HGq973Xteh0HrtQ1ELta3vYSl0NM65D17xp
TmiBoy3iRzwcC565X8Dpvr7QZew24ofJUNff32x99tAV6MJgJMzHxc2CFrSaP1aHq42Kzx887H/R
d9zWPFu0zlq0s0dCp3oqSX6egVdyiq9LXR+KbtjFpXMo7S9T1R46tK20vgPOiSaIUxHk3tYhyfSN
musXaOLr28ol4YIr0Ffw9Iqdy9Ot5MH4iZrrT46bdDTF8JJ+tNXvqgQ5hPtSxmQ31cPBTx47D8eO
ZRf7RYBv9RZ2bcBq7mRU5rYWF7qUNWDCm1WYlLR4sVc0+4BbeXqYPSrJRoB+34RMB7d5y2h7aCmY
w9JqltcKIIr/lUlSfrknFjAd37ZA0HjJOxfBk00vVmb99ER6V/rOdEBby5OZNRV2lmr2d3RyT2s1
hYgJWzuXDz/57/pmOp4tE7PbQrltCn1Rf2B2WQXDCHiv7Twj4fs50jEN0PN419U00znsmIeLOQXE
Qwg8iBOUjNd7tB1ae9507V3bJNOlTYnrNiOYnKZw6K78Lzz5NXfVqffp59tTbbKXFg9o4Uk62OUc
iqQ4je5xrb0Qf3R8CHxS0yDekkMzrVjN6ZkjG2W1ZArFCKZOlXdyD8D1FqWKaXTN5zMbBIyVHY8h
4zIPG9wRjfas7jrqQKj575jcKUj+FEh/wizt6wcfIr1fXWz8W5gZAwIXSuF/j6/6ApxRDUSjescq
nwh04yKCU+4OCR7k3NAd9rlpiyLAVXO2s+O5ioOVDGVocS42vNJgPh0MZw3WIhnHKrBG/6zWOg4E
vZPBASKHf39eD/BkXlV8Cqe0ZwG4jNDhmtYPBNy/t9fw+9s/86+/v9kzm5oVnpXOU5g644GW9rNt
odWyYBc1qg3mMJOBrhnBm0dM8MAyn9sxFJ4qDmVtFwCtqa1N//28ApKbf49ejnVR2tM4h5XtAYYo
suxEe1I8eIm6D8bKfM3PIXYyc4+2M+Ki0x+scoSguV/JjShliCK+5ty1nLJhGMYpLO3iqfGGjwD6
hiVNob5An7JUPAiZbqmtmmZbc/WxH0VdQGQjLAoyo81aZJAmdL3HQXF/r9Tgb0y5aVI0rwfqPgE7
R9yHEDV/QhvKv02+nEsivt5etIYVpSPlKhJnvM3hFbXnJcemq8fdvK1taBr9OlFv1usAsh85SPRv
WO5SPzlNNZ3zgXnn+95d82ghADv1ihV5cFWD9FEl834dVHa4b3TNnRNVS9AdIJYvlLlJAMJeCHuT
tt+Kt9e3fCdF0OFw1+yDyyGbQu7Wv8pSlUHHyamEqjeX5J+Y5r/v+w7Nq303dzjYTOYQxxOy6zs2
75lk/943uObPdg2oI5kxBSJzHahiVnznMso3Iqpp+Wj+TPLJsVqB/WCSffUgrNIO+3begtsZPEsH
xM0jJV4/5TMS9KPj8fWYrlD6af3+523bmMbXPFfkIkdVOIVrgVwHtGogGYyfvNW+b/XrsDg41ljl
GUxfQwD+0DuTu8tdad1neh0U51YpWPJsOoSePxe7aWoCNJtsNaYZ5lXHw5VszC2QjY2hi/uoEM3z
y96S9XynYTTHZa6bpPGQDmFGffvY4xLglBZsy22voesdt9UZ7aq4slW7+kPYqqo6pHIqd92aPruJ
THcV0IlB13t8t1p064GGOjHTSe7WieI07tkqTCdvpSfkgOCQTuvsY9IR68TRW7nPrGqIoLw+dfsE
l3/7bqZbytyGVazD57yxrhpAjofQyYZzR6eHtqufF+8+8CXTsXPjUrrFVdEorAmosTuvOC+l/9Kl
zrPFmjsXhLZVp2Cgt5mTIDFD+ecJt63quxqn5vNdbq5j3NCh6DQrupdDt5jsHaRs1B6/tYHlU7lx
zDbMgY5vc2YGxTnH7sISd6CWO1wU8z/QrLqrpM50hFsKsgHHHlBOT/lKjxmZi6MLSNbhtn0Mzq5D
22wf2JLCwy1KLarp37F3yt9dJbbY+Eyja87ui2FEcwIO8mgaH3/PfbM+OGW71eByHeUdZ9dp64QN
Gma/g6p1TNJd1nS/Mq9/TZfsBwght/zb9AXX39/kSAngxxYuF5DgVS26dB31nFjLfStfh6DVUKSf
kwFbUAvwUx1wWk3BOHjk1+2pNaQwOmtdztGn2QhvDofK9QJopUMoqmB10BfOV89zlzOb6o3KrckF
NB+uMqBlR9n3IVuO0lJQvSr6n10h7fuyJB2D5iUimcoRhebSqr9WXDy2KWMb7muYYR16RiFAUjr+
UodjuvRBH7OHNnc2KqmG7ehvzJnzf7RcnK7hvA6nJicBBZWSY6ON5v+S4dpA3bIa5GNk2BEurnOz
BT0wfdF1QbxZs7LiNstBhBlWuQcF4BptwGUvl43cw7CsdOo6YYsSJPTLiOs9SgPc5/qnasnJwSs7
++z5Vvmi7mVsYDo0jS5iqglEhsKlJ/K5SK3u7AwuWNrafIug0mQtzcOV7Y6TJciI4lk35gGj6fgL
tynthheahtdycJf1/lyWdh9Ow+wDJ2NBxkIu1e62jxtCoI5L47y0prxeu9ARYuGBVWddmMvROlE/
wf0Gd/nGLmSadc3DrdqqxtWP55CkeYOCkzvPp2Sa6G4Vc723RL1+ba+X5Lc/y2Q0LTmHwkeDSenJ
papnZ5+MNt019fTj9uCGT9Ehax16OVu1TuTieE+Qzd4XHn2+UuDRif/wcWVz+ymGkKgj1ubCxY0o
w1OmQQXSy3+AnbRm/r+3RzeVA3W8Gu8oh14Yhm/cq6JCEqiSndJ5xG3MFNBiiNorT845iacHlCNv
P9QwKzpurVrWaao9B9XZdU6HgIL7PWxzb4ub1DT81ZJvwtaSpjz2XN6GbtWU5a7tfEeBF02OG/Nu
8BV6fe6b8XPLaWxVoupfl/ERBdN/RtsJoAV+Lqr6430W0pw9KTtSuXEPdyyFtR6FytS4kzHIL+9z
DB255uVFOc6YhhBaxM9ZMXzhcku33mQezcNzB2Wxaumn0CLqMVf1uqvW7huNgVLI49fb9jE5he7X
7QplV3fAxctMDmxpopKJHXDe91WoddTazMAWUQlctTBmfUTa+bFQW3fThqChg9XKKpHooetQD3Lk
P00yPKYF4itTD7Eqw6xID7cNZPABHbg2ESfmDJo3YSXq1159TBO5EcBNI1+n/c3qL4oZF4B+Qi6l
KJ9jqVADF/fFBV3xVBKqimqJyQXsergt7dl55eVGi7bpfK2TouWiXxNXYvBMFgrScMmnecQZrqGB
8Odg7NOjZTUonKljXsQb6azJVpobc9ItNsS+8nC0VRH0rS+OmVOq/e05NjiaDlxbYy+jpE6vo9sH
iBPse1v8b03tD74j7wN9Mx29RkfbaqQn7AvE416Fa332xnwjpxVYMO+cunSQWlrzuQL9F+his0Y+
JRRFxbJqf1ZV2u6Xtkz3c1EpxNfMOxXjuGw81TAlOm4N149VvXrSvhR9dgaRxB7k/J9vz4dp6Gvy
/sYz+rznGXQOyUUS/mmgRThCnnsjXhsCng5ayyy1MA7q3wvN1C8+iKguq8elk1tyQYbJ0NnTLNnw
uIphlnIgH+uueQYF4pNdTjs4yz4vIeeXq1Oc1N7G2jXlHTqFGkLIWFUOPmiYs8fVLj/IposDyxan
FYVlt2Jf58L74Jb5LlnVyXG9+2KMDmXrIMWetZLZF+VaP5NhOY2LON03/5q3C6iklX6Ood3M7dAP
SiDou/y+PbZp/p2/11bduRMSNNe+5OggWBl9cVLrK5fNBrbAsCv9maU3SzenDVQ1fGpfJjc7dqpD
YI/PfZKealk/QvX4w31foW3b6eyAua3DVzSgUGVJHPrZiEoq2/gKgwPqALZuopYHrnP7ItZk7yb2
Q51vMXwYDuA6YA3QDmcqCAxU2V/Q9zsmS1Avn7M6C2STQBZvY5pNX3CdnzfzAFEIq0W6jyXU5V8s
4v/bzvPPu2yvw9acBWTBXQrjJLhHuEKPE7vfzTm/L+HQ0WrxMibMbboyHCYLSpcOJ4c16bONcGGy
y/X3N3ZZXY/PY545l7Kxk8CLRbIrSDxujG5wLh2mliTOTG0Uoy9ilN+5k79QNZxqT21kk4bYqvOq
jX47Kzph7Qz1o1c+TcMrIBC7RH7FSS5Jf7u5txGADF6sk6uVdSL6acbq4S1/aAS7LGK4jIX4advk
1feL+7xYh5wJq8ltwcc6dJiY0N9t5YehncXBtsgWXeL77ubqiLMCzSi2VRJ8SXG6wlBJ3IYwXZ2l
AQRxVDNuFQjen3pXB5/5/ppmdb7moQBHPZqD/e/+1J+bWd213bg6Ai1LHS6t/+fsuprr1Nn1L2IG
gWi3lFXdHZfkRpPioEaVQMCvP4/P1d7r245ncpPM2AmLBdKrtzylblBeM3jKQlD1eygx2PmbLQ1s
7r93RSsBC0pnT54DkxP2CsjWYr7++dL/nVtCuu7fl06CDuY0Cy7tenMKQeOPQMkaPAc5g08W639v
aXqJNQOwBpSEYdpOBsrHJTGdPKotDT85Cj56rxdn8eIFikUkk+d5ktcm0L83CGznPiYIf34+H939
xXls6aYSwWR7HoOm4fmqa23yGgJ0z393/YsiWoOL4pRv9LnXxjuoEH7c8Vx/Zh7w0du9OIeXWpks
Mqo7S9l/A7rlKZTRHVhUN0uyHP7qC1zCzLQHdcVmaTeQ1iEatgaznweCVn938YtMexu6GWVBs50S
tlXDIu9TCOd9sqn+O4jSSwDZkDb+CCx/e04Je9KRf26s1+ILpDcjj774uvmrKArjhX/vMN+kaQfP
wOAEnc3kR0uVOUWjTILcl+iG/t1zutjF8DFBVCOjPo8thAThK7bs+iT7zNDvgz1wCSRbtOePpE6w
B5ruqgu6301jXv/uxi+2L/hEBlKFWXeO4F4Aoa0lKQLjPsFafXTfF3s3hYQwTbewBaSC/qKtOgTC
/8tLX2zbEe4njCxTe3ZbD5VFpd0esjqfCbR+sG0vBdUSG8llQVV8bhfTfcu6d6CMN2Huness9mCb
CauL7O+22CViLOQT5DnxmE4Yx5UaUuM57O4/G5V9EJ3/R0ctFGtEHdR40wmOFRYseNhzKPz959Xz
0eXft/Y/skW5UVgFkQ6TOIromUPHkUp4ig6YJop8QJROPlmmH33QxR5OYOs0tb3pzoCs60M6Zrzk
LFq/ysB+Vvi/h7T/7ZLQS/wYM0LJweBRxc2vDFrmoBPM/q4DVLM2c06nz8Q7Pwh7lz6pws6zzWp8
Tti0R3zI2O5i9xpr75rXv/78Wj7Yd5faahk8nLbVA8Urdv1dFPH71Is+i9ofvYmLPd2piABU7Kkz
xqKHgJNCxMHrlv3lcX8JIlOJF2hA+vnZRu0MUX8ZVzA/63Z/fjAf7Ovk4jhugiVpe1hBgMcvzLVZ
ZlvGUDPM42j7bZj4rF/4wTO6hJIBJhVljGfiHePzNYFFUmLjfb/9nZQkvcSSMX8JGw09uLPq3W+H
s3Ij9O+yrUskWT/DzdoTQpzxHu4Sz1d50iyftTg/ePqXBqmNFB1l/STOZF3eunk8psG0xxlx00OK
688v+IOVf4km41SSxGucd+qlQONjEqQk/fIZHeGj9/r+qf8Id7VtvLXeLK4eNU99O1ZJOFVUf8b0
/ej5XJzFQnOq6g61Nw/q+nbu5U5ELLe95Vfh2n+yBT56Qhf713irjnk683M9h89TOwBgN9rPjpuP
Ln5xKk9siWhC+/rcBnwpvZZfB/WwfZIvfvR4LjYvJIZoHQNkevKS8SFwQVP4NjE5a0XBXfoZFOOD
d3yJDWtDF4MCH9fnbREabVJYS3cBS3MQ7B7/ao1ewsM226fbgm12Gq0A9C9i5AD9kL9jBNBLeNja
AV86cZKeIPPfXMuNTQcPbhHln+/9g3dwKXbW8JUOEtXjaaTLjGQiCnPZw1A3sQYefdpUf/6Yj17C
+8//sdHabiTKQdz0RNz43G/RiyFbuUAh65Ol9NH1LzbyWieGJPGaoiReYJgWeWueoTrOB/WZBtd/
t6KA0f73NzAjtKTgh56efJ3u0hl0TACLXnXobTBWXL8oIMmKJsbrZ91nMm0ffamLnZ1aoofUhyJH
QMfjEJgn2Nc0pY62vzPOotHF7k6hSwPRdxafrPHDvdUbpMvCMPkko//o9i+299ATTy3cj08Sxmho
6q9qB36D/jJDCvXlz8vqg/D0P8CxbRtCn+vk1EVRHT3PBBSHu1g15O8YlnBL+vdbh8Jp0Hosjk7U
sdfB6x7RbfnkZP7g8Vy6mxIvoeF7YnFa6rQGpGrcb0DvFHWcfYZM+ugT3vf8Pzddmi1JMizRCQxu
Xa0J1BLzaa7bZydQk//5DXz0Ge8//8dn2CASi1im6NRGqzrBZQbptjemh5Up9pcP6mJvdz5MWlvY
pZ0GSGXSQo+c/bSYcobF6AN6/XcR5FK/DGrXhM6Dik6DCdP7wFh9JzobVbIdx/s/P6uPVuvFfsaU
E7T3bYhOLkuzcjTzcDtsSfcZMOWDeode7GafbMpKB5PfMHVz8ghOeDo9xZgSd5ap7NeYxLBSb8N+
/BIxUI6+/N2XutjlrVWtFgPbTo4saRnA1Q4NW7Z98u7/H9zxH0XcJVIsHOdRQG4VX0p6Ux706Slt
xQ+mxtMcxm1OWWqLdv1e663OfcWeAE8cCr+T32FtfrO6muVpaCra2HzBRerYwFxbPiXWPts4e+E1
+w6BXZXXTdidEj7awzJMMsc53uIUYZ8trg/e/CUSja9GDm3WxyezsMYd9QoXjyMdk+TvTFTo/2DR
TD1A5TghJ2gfgurVRtO0k2lQf4Lb+uj+LyIJMASkFhOheLVNAwRtJ3qR00SbH39eRB9EkUuRtNGf
13hWAz0tDUx0u9m0Z7laU0XU5598xEdf4f3n/whUhA8r32xDTyhHCexbXXzwoKr8SRj86OoX2cHa
xaG/4uw8tRtYL/nYwdO3dmnw9OfnQxAIPkhALnFnG3xZtEC/7eSP3Ow3iE4DbkN/4oVUvqLpDgvr
t+/Pxy5LkOGaAVrFqn7WXfi6keY+U+rVJNEPTthXb1xkGfPhtLXxUbBMFxEkurLZ+jcY81yNvrRF
NpG66ENgxLqe31FffF2AMi0AGnuTSVyDhIItBROdPhcYihK5vI0kKpXp4VbcvnbL+hgTpJGDT5+T
Hs4OHVuunQZOhXqIFOnzxNl9O/Y1kLj9U2ugfKW7qtXmCdrP936diur9OkmY7Hvml2JTJSfTfb/2
370o6YsmSr430IZQfn9KUThTRvbA2B8GM37hlp6mJBryzJ92owApp2PoOfBSRf0+iXnRghWMBO9M
qZ/lTSzC/P2+ebRtu9ABBj6NJMlrH7pAkCi4cgICRwKutIG6nab4JECeUExeqSC6ZcNKcy9r90KF
V5OOcia30xynFYu2KnX1kcfjiY/rqQv8I3iqz5jO5Xqcbt67T9KjT8scf2+YuZmouHG0v0NXmBVb
vd35qj6I1vEiE81PQK52749XtkRXdEifYNQr8y1QsorA2zLNcpth9xS1CL5SaOiuZtstip7TmX7t
IYwcpe6hCeZXIEWvbRoluat9uJyzbS67pv/+/qRn6e5EaJAxa/HF0O7R12MFUbUDhSQ4lEnn3DgF
74OU7bpuuG18/0aO668sTa+5olM1j8GvudfHEIKiOsme52GAbJfYASRewXO+gPXvr1TUu672ACTG
DxvmncnWY/qmWV5PM8+3VUEFRoyPYQta2raRG0+SJ6RDcQ5i5q+BuyDv0uDrnPDm1k/sFSEGxi1h
8ORn0qtIgtqxniCLK3kc72YR3g+tuCOraMqgDqLD3AReBa7wXMqeCEBzgv4OCC2ah50PMtrYJ/Ue
J4Aokt7ZL6HUx2ZsxwduQLMHgekWxsh3w9Drk7at2qdotFeWbQzvuP2aiiTee1BTLlrqwXdo1bnf
yG+RtulOp7psF7tbpqCMSfNYy2XN5dAHRdeHv7JGVtnq38mYPWjWvVEIXBdp4Ey+wgBb4YQABnTv
KWn3bPXCfKrbg7+5Ll8V5opj55/DeYZNU1OgkS0KmnntN5S2T3yE9wLJ2H71kmeQvl8CiODvE9ns
nZugGwCTJN+bno0e9i6Ff3uwygcJ1k65jZktsG6vpiD4tr4rWiTqKhSyIJmplN78SoCOUwyZf2BQ
0Mx7JfYD4GelpnCOWmN11dgIpXztRXlAyFJGac9vDScPfcN+1Ni9+RTbE2TjVFHLusmJjU+4t1e0
MZohD5yP22xmeJy9607L9s639ibYZFAuSf+r98UjOJ0sFzJ0AMCIWzWFXS6sU7jsFufJGrDTIBdd
SuNDHKNXex+EEmuHH+uwrUUQpWuxajhbL2YNjg0iJVoB7vf7wpvT5RGI+gdWu1M31YhnMv4CJqZX
bhPsDobkd8u4BWbFz1sT0TxKgxPYjK/RwM5Lkz0naG5K1j15naogdVAidOhcLb0pFcBAfdTCZsg9
gF70Pi+ff+Gfv4nIZYU/1D3k1IbxBXZESY56ssnbBCZZekszmFhO99rn594uaRV10YGAxQXlJ4D9
qGy+xVDtL63q9x1c2vLQi3ejF+4cjFnDhCFagPTimgOcPY8rG3VeG0i3bes45T2m68XKgQpBj0od
xi26dmSFM0Us5YmHYVDYZDplNoOUdQpdTlKMfWtySfvS29r7duu+Jc36CMuPgx+OaKjAurwFED4N
iqFGVpvaGDoflh3atHmdGD8kiX1Ac0HD8T4sQgr7TyW26JAFw5tv7JaDnrFU9XvIT9xphuVT3Uzl
0NZLntazvY7gcJHydrjdRHYO4a4XR/M7eBMDroxcsyXMyiGgU94q/3sQbt/mFEZU2sG0u80a7GDy
Ci7qskciqQ6gk0MMMeUUZsjzrY17H5Ehu08WcW2y4UQn/7BIzWF0N1W1Hh6EVvedltm+MUlaxHzT
RSPSvQYdc/Q0JKZcFRNIW67JbcjQYYq1mYs0Vd+T0HTFpDR8D8IpKr1++0UUFr1dl1PabcdIxtj/
LbD88JiZirH1gnKKuT2qdawfGgZfg6jBmSB6V9UDq8i8HlNILd/FJixNvNIHqrZ8JFC7qLdZvkwM
KvGCtHA1x4vzk/CmzpInSDDcwN2y3hlGZBXWdiukHsixY9FP5/ky50ZhOmKjOU8j+yzWjeX+sGRl
H8LzoIsbzMnm6dUfpiDnHHFsVf1YhMuGoRBVb4GnTBn5ZD1QSuujDpe4INIAK5WqQwg4SgUrFVIa
OCuXK4jM+xV2IgUgZ7ephTIuEgRsva0IgvB6NXUZTSYuVrTAZTYMJTC0PwCjPGLnnTy35mpO4p/+
tNDKNRu7a+zM96Sfu0PgiL5p53B4meN5uKrboavATcRqlb6Xq9Hvn5gf92UaJwIeuqvcctWi6ZtD
5nzD3ED1WeH8BGqAAYM2UCenG2iV1/msKGJWE4moNLi8qoLemQaUb1nfjmAC7HoLZwoiQ9MWWjXz
s8N+KtmYEo0w0XQD0nHJK5fJ4YmnCTJQWFKWoQgsxGhtV02ebE4RHbYXt2q5C1BMFZwDu1BT6cW5
ChuEta5XXZO7hdI3yeo435I2KvsuWWG24Kt7Js1032QBaasprNtHusF0p+0ze9frGaxJmN7bX9QQ
+RL3sVpBHNHrcRUTqD0+9ykrM976DsenEPdLt+xtmNgDnI/aIiIOCr2SKkARCF0qvfLxuW6B34i0
dAfWB+zNg6z+m2BQWwPtkHc327BMXc4FTcra1FsIZ7VhZrnqhnh9HybavYvC4SpLPVmZTNrceLOt
YBMf7Xjfkp1FxnqCorWsko2xawW7n4qg/NhD4bX9Tmfq3bqMmpus1/LG51FYgSG6VTwhD/CeTfO+
5uFXqtPgDoUcPERmhjQVu+1er4HLcjf4+otDfloQNvF37cTgWY9IPsYOg1RosmxVzLYUBOXAXa2D
FD+mjJtCz+I7mfv7se6+U0Hw3jmEtlFUIGNb1h8A97ud1nG4r516TEGyz9GM1C+g0Oidv4m16NNR
lbKZeQ3X9ZHcOii77On7TAbhDw0ausYYTbL6MUwGV4g15Oqsgzasi3VJ/Hyb/RVm29mtrDtRhnpF
TrxM8Q4+zfToEd7kM1+DZ6FtfNVCsLYIxuEt3ILjFDB+N9IIvm0meZzW/kfcL9kZ4LqgQDK/Iktf
4t+QKmvyGukYHJsczwew6nPpGBZdC5Ih3pV/Ha6dl/eDGHaWGf0ckmU8jWAtn/ssDFCcD7deQG3e
0XU6AtsT5ANzmSvDmkXYvk13AgFc/+ZsG6DMv/LdAAsAmE6II+6L5eM6N88hW7M7PbdpgcBICwhm
NnsI4oTXEGGZXzSxpK5EAuBcPr03weEJmOwSrPtiS0WcY6Ag88i0OGJSJkrDxroAdQCbSJsJ1hYZ
wmww2W9mBIEOtgoLhOV4U9ZJ13xTWfIzNclSuG4FYCsNsfY3So/xutyu6xp9oVhfUJUyEuTvTu8x
V7jvlf3ic2tzfwvqZ4hl4FCq1Q+sSAj4BJE+Bcq7SdqNVXZOxpLWCl4iAW8ohLUsBTjJkENIzVpo
NoqTaSNIa3ZRWAy4ScA0jV/E/tKedTRLVFzKlnoYknK1eiyjATx6TWhSKFiPQqmJyiIIkacvSxof
gmb+QcFZ3xM23q1m4MjcuqDq/ekLEq/5ZZUyghNPkuxsom+mCLl9L0ZZRo1uK6js1sc0Dp4UD8/I
S3vEnZ4VbeKG700b/fClUZCFBNWw7tOv+IrezTyO634wywPqX5Nz3wdnYw7uOxqoG4oO2t4q7t4s
GIXVMNFv84bjvp599yVdhr6Me0hMokmiy5Av7oFsLCyDBHqpzfviVyFP8q23IXgt8VyYNliKJR3R
/cG5312l8A1mZeOL7IaBpL/3ufnGWj3k2lBV2KanKO1IP+SRhAIIEsOu8LDyARkKeDmxgb4lbOz3
m0BOvUikZsPY2F3rOXEgHpO7BlK9pWmyaEcXmSJQBrSCGyJQHWvww4s7aBt1zl5pMYpy4XGEJ6Pe
Jsyl8wGmTWrDzk2C6VFiGogaw9YHp5Q+umZ2Je2j16htRuw24sPnYUBJ2Jb4jbki4Nocglo/1awD
mzsgc5Lso3mLfliU9Vf9Onf3U4xJLslUvAt46B0j0UIQzuO8Qhb35jfvg5Cs3sqpo/y4OvJTej2p
Gi+2ZSPn6NQt5rUFlgRDbXIzYy2cGwyB8q7p1A76DBIrKRlzF23f+zUlJRMISpoJsYtRQJexA4cs
QIv/Xkfju30giyqcN3XRMB8NEDd7e3B546vIBlnONm+7a3EkliqQ82+p1HArsWRvjAc1y7xnA7mC
owZCdRS9NKbroGkaogZvl3BPlv51ssaeQS7iV5qM07cmdCNadl324Flc08bjj9h1QzF1SZr7iMN5
m7rlaxoz9hr7SVcMgL9WLuQPHQ+aEhX/c9cvfb506Ax0al313WR0/Up4SsOdqaGp36LaYE0tchvZ
mXznbSgGqIogefbGKrAzAsaQLU3828u2sUHPIXXeT/xOivuub9xocn808XSgQ5P5V9u6IuhHc5RV
/RzHua3D6XX1+vF6AqfmGl1gZKitVMlVILfploCdfB1qkCSrbIr7E4Hj1G0SQw57pzNLEM2Q1Vpg
+UD9JXExJ3CVCP3Z+93PrbqZUH49Lnbyx0PmLYrtN1+uU+6Io/kSCuSvzm4o1iM67sQ4sVv4CFCa
pwlHrYAT1sPobJz9qmNB+jWK2DBeZb4O3oB4dzsi1uWHzhZcy70bdRKfQfombLqpz7cxtLtJOYfs
dtJHi6/KChNMMK0hHRwl0zQuxeLQtAAeqzBeiu2JKV3F160rUTO3iN+g0sLXAw34wEFQAr3//cLT
/rCtkp28cWwe4phkA6IkhwUYDHhdkzMRj088i9dv8IeaIbrX++gr+IkcAXdPlusBQq0F6F5x0U+e
ikrfCo9jCi/VDfYySeAiZqF02LHtzUddeCB13XwFxB8MhSSFidDB09aWqk1tRZE66nLu4ZyIwmTR
N82c9ac6kH6aq5h69lxn8HwtI07HN190P/3Q1Duarb9XWAUchdetDynv43k3Jsb7NSVjgKRrlTVa
22JbflISp7dDkEVjng6deNnWlObTNulniSr8upUjU7kTOLKWLeNHy2pRGDdHuRDQWKOYpZcMkrfX
iXHdHnsLklkqqUHY8gGJWRp2vcTdAhWZYMpgM4XUt0bzplQ1SojaX1E/Jd4UFAseZgEeES0tBKB4
GeMlnTaQwe9mEkK6J2l52QYtKWAdMO2RzhncRNjtnUVPUfYz+GdOSyTa2QC9XVSA+gpzGrREPNXN
ha0V+ZaNXB+lD1hQA1uRtPCQJz90c5Y9pBFp9zpw3Q6y/kDGi6zf0y4muZ+26zviX51pQsQ3pcas
gF4ACnnH9Pyw6jXNMegQZ1TxyCowla9IlsD6ae2XXzBvDh8yxebrdW29mwyNg2sEihBdo7U/xy3r
il7082FCPMwnANvvuWf0afBTbzetXLWlG2sV3kLlEVoedXMTGr7+8gOvrWydBvtmIMt95tP0kHbB
a294Wwgn5328CHNS4YxuQ40e1ch7cVoC4a5cx/QJmZC5NxCiLePAq/ORz91T0M36oR7C9mg2EBO1
a+x+zLzwFhWBK/1k7L41PZKg3kxQchmnu2hFg0woOhaTacjPJkzDgmw43mHX3uYd6GI3cQMtSjZS
r4KP44SOLc/ydxnA3bBtbjdHI46MBrbiWqNTJ2LhlYTMWyGQaaPrs43oQySiUiRxlRTTC6xj1W24
jWYf1MYr2zj8ZeYMJ4fnMI3hno52VvDgqoXs65CjHfu+NGxwxQPx2y3Wz8H12gpv8fixD5YUnT+k
NjeSwVKt4bWr2oh99Rt4vNHZI3kcr/KWUNedYS3wExVrl4cxTyr/nUkEPsUzFNvVNwIDLgwd6+4R
8cLcC8H53WyD/sSSzXvRsaVvKUnIXQ1xU8yiEfoCY9yrFhohGTnODrOYBvUdy26yTXelWgYUopnX
Ff4GuZBJU/cYyTSqQmchu10v4zd/4/yldqt3pddoPQcp+pN8baN8yEbEOMwA8maib904tHt/QtED
uxxYCqRNAOlO6u+HzQsgG9q5Hyj70GQeLAtJnpCOHwY7olUpKDsA1OPtjd/NJUOiuRNY+uhckudY
LNn1OoX3Tc9hhBdBUeF2ggF67rG6RcmqdYEUxs/9INoQZRd41kq2FIC/zEdU4EPRBuTV2AY+ioN6
UZtEET02/CsSTFs0/TScB4i1nkeAkyusTdB8LTXn2uOwdfIijo1CN+QGzr/rs5jsNhVMu7bmAid4
N+D8R0P+Kpi3qcIxHz2tnsxw1i/BsYYv4K51/ox/gnp7C5ovIV2GfU0GWVLhmQLiNf6V37WwDoR+
4XJjwiXCWSlpuVAbv6/CCC1RJCQ9pPXyeeqy3K+HZdcsaD3HdphgU8pcFTAp7jyIpLe53Dz+dZ4n
HEbxxKstrDP0mtoerXsd0x10rV0RdxHaKF1iSlI3cYNeYsC/9b3iP1GCwHMlmbO6QLXoqlmiHA9C
jlOuhddFMBCBvFHwXyPzprtQYC5i1mXaAanLb8MZoE2kS/EDBjHpm19jefd4Y/AOi7oTHNfm70gA
4n2b6OUkkjA2mLy0y4/Ab/rH1Y7ueXBhDWGMvvGPiWwx9XDofPeg+XzpR0dL8O2TXTY06iGYYCuF
KI6kt0OCfsA34hVDN+q6r9vuzceELV+R07y0dBqeZErSOxe3aILoZdYlmyOoW3KpDxPb/K+JcPha
s1oJpgkZNJKqOBMtrBD75jacEDpyUm/uyWNa/Z4lRJOoyOyjqjngW3SEIyf6fLn1k+DLbKy4DuHX
+zLy2lQmXf7/iDaS7d6hJ1+yyOorgTHyoa2zADnfCP8tOGThQWxgVQxe1Ja9dbUqI49mJ2dxFNik
SV5mqdZ9HcbD3h9YeNc3YXx0MlUStngpP2dKoHvBJ8JakMbk3JYijMgX7Ga3X9LQa8shltO6o0mK
E36NpsP7BTGWaLBMmB0fiOKIFK4me4wZxF0T8e40Tk1TTrD6BixRHUUW2rOLt2UH1HT0Js3g3/QE
xmdyXdzvhgLZJjpvdoBRY+pwFMRDH21iMb3KunEukqF1R6pHjTrH6DEuwrRLHrrk50qW9UazKC1S
hSA7mAnq66qVZdIEUDww9NwM2W3YGIPhGIiCLVS5YZ+0Xyw9GziYaU8/ionbXKHBjUbwTUjZl4ap
ne2SUzLRDg3M8cuQrV2OzhgOJYrWMI6oSS11EdX1twAJOZLMrSBp9FUl/o4n9AsEh4p29l4ybHNk
XuLoYu9EkYWhxw/6H2ZZJtmBM3Ha+sl/rwyLJkPNjfhR+xiJ2pmVWkxXo2HXMY5bWFHbctA1rTTG
AQVlEAKZCPbhWNZD/6xhRQmxXZTTKESknH+OYfg66hgEPSgs+36xKvti5XDshvE6Iapws9xhvZVU
L8cp9R5FB9ZSSNR+C3wkTqRaJepVMZ+yFjO0OD2+t4oXNfzw+tbloRq/ehk7mFZV47Cckra5Wza+
a+fhyJy8NdSLi6A1GBx7rwC9Xs1JfGJN/yAzeRs4NaB9CPju4r+gIfabieY2pd7velyRWHGkQqNB
Gx5YjKIlNj1OibtOIMNxjrsgrIZk+t5grGCmBjqw0XabduyIxPhIEfon1zxkm3e1ZXXVmOZ5CNPT
lCWPzRRnWEv6u/QwHk3DZ+apIo70zcziusxCvu3RwAa7KmoLtUVJAQyWzjkibE5i77oD9zYnTbz3
cbiOEX1yrD4aV/+mtM3bca78CIOw0MMgJxqXvciivRuTKxjT833nxFWapt8DYX8k2IkHJOhjDmuF
mxASPsjli2awxyHeVnSaY+SvEIkANgQGojx05VTDsgBOCb/qIWgxfUXFCW0WiTHJ9tRvdX9ASsdK
I/EfTe9d2bi95z3fZWP6A+r5zdu4Nd8T/LH3lu5HkppyjsJvYzdevS8CA8pLCqi/3aDKPXc33oDZ
UCa6321ID4haP73lnY4BsfQu8yt8ZGWxiRhHBgWqQ4pBSLrrgEDg2XJopSsJlw/rlFUuaCsa9eVE
/PLdmbeF/WCgSKk2lDUEORNGVRBt1hisUop9WmPa7Fl2Dp35xkN5Y5I6vIMwdYsRLXI/H5FTo0yY
MhgbQ7gLKX3604zkoPEQhEIhu/HjNPXlIEKoeciwq0jqZzsY1KyAEA894JnNcxfXd7HCjMtBDQCl
qWP7znZfQeBjeHTLFxxrcIUb4BbhJ9FU+KZ97Hvj7aPA9aWfrhYxnJjjZLWPcbh+gM9nXGFzH4me
2C6m5v84Oq/luJEkin4RIuAK5hWmPcmmlcgXhChxABRQ8P7r92CfNrQ7oyW7garMm+fezGPf4uZK
RfOKEJ2Hheuw/mUUJhoOzxEfWHXhDRsDt62tMMnXNRon/c7Hu1ukvT/rtDy7/XJYavOW5jrluqMx
vmfzZ2pFOsl7QT3NZ5nZetyLhJRQ67X27B/ytB4IFMl5DhvCr2dyI5OTm7jZmS9MZ6yHfJjmaPip
mdTB1OvMwutaHAeR3mvpXUzLfu3T4e4Jk1Wgyy99M2527kU9RS2SXjaS1KSjtCpP/IFqbqON2+Cb
3+iWm8vDMq+x6TbHfhse16RHE0pNLdS6/Md26W6c6sfo2z85Hx8ivaGO8FR9WKPDBU1WH31mhbnT
fE9V8qInnsMQzHyopv7JWJ3spOb2v2b1zUguNRNXpXOYdi+615175dx4aYewQfdKET785sEpxuzm
LfWzLEaEgrEazsZE5t7WJ0fU2PY4aiPpEjzECA4fm0W+mTKuhs42AMtD1R0Yma6U8V07/FQL8ZKr
8ae0zFhXHpehkVbh1DOwazyfgz7Xr1lVx6rob5ORFm/zMvXRzDk178ip2746PMZJWn4Pnm4DUJsP
ReVQC80vkCgHw9Sebbu8+lX7OTblg1elZ/Z5OEez85Dek6KJ2N/EIhy7uWRjdSPIRz1tLhvALS/E
VdREk2bqwST185KwfIYrJ0dEnIOEWWQguia0hOrjtKGoQvitVlweJSNXBebLQu51HY7FWP3OzeTb
qZEEO/aFiZYwLoRhDE1spa5sK8rV+pExwkCHisVijEyMaErnjnNI5/S4JmPzXmwblXytR15VymD2
5nvD2uOxXx6Unpxnq78zsOX+3zyOVT6wsobor5d5ihn2Pnmpeh2a8t7W5Ws2bxnZVoMTLGZGkyrV
Tz1Ma0T9eHX73o6dXBnB0qrXrVBaMBMUeKQAde+lazPM66t4YedmYJfMgCSQWpA3WRdysl2TIY8Z
vRHN5ZjTZ4fD7MQwmHDjLFYT2AVddzAPogzzfHs18o2RRvrMutfPWV+1kL3PB08ZD6k/n8lcOwE4
kvjQH7P9Ry1944uKhlIif11zyoHOQdJbNPsmffMgiqm9zGsK3JAz+isEN6fcxLPXtFGXNJ/Kdknv
49tqYZDCVMgi7Mr0rlx7OHd+9+RuLLQFswnr0tlJdp3AN05Ofpf9o+6vlrs+t2n5i81MY0AQwjvJ
txova8IQVmMvdUsYbojEr87mVHgsBvOcBzerhpPuW1uw+GZKGKKsQi8l/2gl0V74P5OWHHBCipi9
tB/5OL1pTX2oks0Icm2itCinf1rm/nZ95NKuzpGElUBfwjYcj/bqU/i3f3XMvSHfxkfpLB7yCAPe
eXH+JW4apsVwsErmNLYf02U9pG33rOWKqlrVb4nPbWO4xV/XhYD2fbsOtlGj3c1v/kYVRWlchoWq
/hr++tKmHBDV+t349vNoaF/FBMdgeS/eyqZYW66Pmco7hgIDY3NyMinb6xMg4XFI0yXCEYuvqtz+
87Nhl+fOcJNHZxofs2l1Q98czy7vhCiJ12x0uYVlNv/TSrLqqsL6spWqQldOy91Z2v80paXkb9b+
abY6LZgoAWWlnlF4ugBVeDcOvztT82jz4Cf+3MbS08kW0IZfy8rIyB6s97HgFSl5hoJkMvSTzyUf
Gbr7vOkak3f9laH40W/kRyFxXhZZ9mi6Om2zI/4ICrOiM19YMvbtF8Z7ybllTd67s0yvpd5dOEq5
/Dz0uMluDix7/jfk+kNWTy9WIlDSwIi62X0yW8RzdrLQCdUUuUVLYdVo1fta6uafdhBsSVpNM/a7
9t3xjb1pNtzXQXW7Wb81Q29V6V0f0zXaWBkalaT5fK867XChp4BiVcqgHpH4dYMJixff088q8+RF
LOLgkV4aaJXVhYbmmNGcFawzGsok7lv3blkaJJzWMGdr7V8KaPDBQnsMHORiuoMCnZwKyqMWH6Np
4S9ShcNWJ35qg5Qnm5XT9HNZkE2z+2IbLCjkLjBJcWNU8lZ4kGub63TPdFAwsUL4UdFW1ueWQaX4
+dx8LoDBb3AthYVex3J7H5yjCLJma/4BlqlfCFtJ7JKxFqdO/VYk3ufGTxduuj0/IVEU0dK3zaUw
Oan7XEFltSP27joFE1h1UJKZizg3lhcD8edeafwSdSLfhZoep9bT7k5H5Vbz+DIS6UNA9OTA3kDv
NKVGFrMPpoyAi9xLwY1jHyabDWElVG8I2qK96ClyIxtKfN4Zvw70aW4O6CpNWCJOsJWexXdUsM5r
qtruMpI3c3Q6d710lZpf2F1fhRQ+a8gGh/mNHVnbzZX19kGJ+9SkCAaWGjnSfQbyhBNox5ou783R
7PTeVsXdL/WPum3TW8viGuZMQ/FEeJSHRWZ0Gb7NLEtXaUOz1dnf87C81MqWx8mlqjNaewxxbRas
/Esy2GjjPyvvKqYRE4qJ3pAJm1EHuEKH75jKb31ub1u+zfRgE/pWqTXnmor9QSQsWZD05afKcVFu
2nKAwGG9OdMk7WiQrM6ZpL0kLYMvtI1bm9jPGDn/dcu6PHe53x6yadCf9W2k/wA0iCtLVAepM6tS
gpqIoIT03kFxn/OsSr68WVZvhl5BlIk6PZZV357qgaWh+oBfh7JpjPMe7p58RfvobQ45U9IYwbiY
D1Wybo8lQd+BcBm25r2E5DGG6aWq7I3hTz8wGLGFvKeVYxaBmrfxQKSUjijpt3y5Ul9+J9Y28Mkw
/cfB28ZEk09fXCM211j5IRSh4eVKZ0lb9ZqwQi6Qi2yx3ih5YyT12Famfm3JS7xVfc+X1FoE7aFJ
aw+aSpJLmdhzhN0Swd3NjIPByqBDX63WqfCz97oc/qVDa0R5AwjQbuYERZN0B8TaIiiHYqCXaXO6
KIrPwYc4m1zapaQ3/3puYQWmsN5sfUB1EKY89V4rIkj/5Jz0aY+8jKro+2YZLZXRROBrxUsxaV1Q
VVsbGutYhO3IlJJB9fpQuL26NxZDK7lCRpSZvy8Y4mPprSkPV8V8sF7KlzpJobyWZj0ZiSkvtjna
XETIeMECR5SFfT5AUnVdpxFtnXTQNwP/xdnsK/8Zx/LTnCTrk9yf5a1Vj3TowIaLwWjbnj+0uXv3
jZxtw5vtnJ3MvxayOctqq9SZR2X59kzJT9+QSftVp6340vOh8SPXXew1bAWj8IBZvujjumVmR4go
IhqZvk1QObYO4226wo1gYKAEtFUvJaLjWvPjVw78PYSlIyMlFH4rsDgw2NlPhvKIaiZEyLslxZOG
LxSOQKw7wekl7rNdcf8DTQx/CwcqiQ+MDSIRd0Q/QKxvfR+UtjGybboa0xQXae54wVaWWRY2ncNn
sHZd/tWKse0Z2BaDdWayYV4sKp0l9m19ZHVAo1qEa1Myepf24lpgWaQH0Cb6BCITR2n8trap/BpL
qx9hKbLBZRbb28spZ8Phx7L0+6VPtKo8oX6a2s0TpGgAdpSlxu9f068ZZep+M9oU4dQJn01iNh9L
7OPLT59NY6HmK/IC4GBgXT3VlWaN9sktXLQMTglGk3xltIfCdgrrjNSUPq+Grt0br+4o7rvOaeK+
nMqLYxVY5CYGC+8uH+ZyY7tA6QWex/MbjDTfKtCyatSj0bKM7AH6yHsUFdsHgnHU05cu843rLArU
f7GudR4mUpS/07KsPnQIGycwmqHmn12aprmbeP2+hTZyaxr4OpGkErXatCUQY2FRjZIF5qan+VyK
HiiE1Wr9RRvRjUMtzTofEWFlBRVZHxkuMnd2Gq6sYm1Dq5lB7hh30GXazsRMymjTJ90eOujI2VHv
pWv0d+JOITXnXHa/5ILWfck0DZ6u15OC/VbVlllosXxIkehn8bMW6dZEfmeu/6qaIVRQZUb72q+d
C85nV2z3mio6MtpvLmpjqKQeNpmF5Jsvk5dFxBUpm0KGfILQQQ3hcNdNV94ovlGibGfuP1O35Jhn
NrRBmqy8xofM1LhlpSUy2mkCKD/UZnRoVVKu2kUzTSAhq8m0LHTwUKqwHm1HoYc4JXFOagKaIDvJ
+WvZyP0PnZNZvCytjoQN4Gz00WibfB6A6tS39rB6/Qk7vkwPHcV7G8zOaJN4X7q7aaQzGR15vkYz
ICcpjMhXM1BDPbuBLubD7Bv+iObEnCwePQ8RPRE0D6Fg4+Qcd27ay1DIefpsJ2V9DaDw/mU3JbWh
zfP9vTKnzahJpe6/2EKZH9VYyn8on8B1+eozq8jhmynqvJ1LrfWZ7siq5gqppJT2qUpKW0X0sJA7
dj6ot5WoLovZ32SMtD5dqTMRWpiHOPU2HClFRR/sS+ZYTJRt219W8EordkfH/Y3EK4aYrfY8PfYs
naPLOGePPtDZj4ScMG8HntL8XXmehRHCk9OrX+OlgwhF4GZ46mnHgvHdU82iWhkSmuyuUcnN92cz
pJ2FWctXFHulVvgce414bLplXM80tXx8VblD4skyykvP705IiOzGknGwAcEBMrO99SYC/XEl+4rZ
rt4uKpR+fyI8QS9PhtuajG+NjYOJwPzqU7KaKosMRrDtKRvIfA0cex7dUFiN8arMxCS5qZ0Y6XNa
W140Lr0DnmP3uAZQFxg6FfaEUOyPa/XXxK4Ou27VFoXJbBXfyLXZnwLdF0IM9d+MlIKnhOW0uvSS
9OMsQtTtDkteaY+4gpJuGG+QQq2BJWsUb2Nf1Xbg763boYPs6Z6YQTYgpi71R+BPjSdIk9X0ikGP
7SuaDgwadq1xdhtZj84rAAqQnRZddXE+WGYBQqpbRjho2bLju5aOrMXf8FJ7o2cGWz5yvFPCJE/J
1HK4mI5q3hLH6s+GVzMRm/ls//hdtT62hdb82Xwhu3Bd7cUMy7EQLE1IJ8Qlb2UEgyyRgNhqtW1s
QV1YbRVZjSDSswFQz4LJaqr0nijdcB6F0ZmgK6Wjpc9JNQC04Pm3j2iBEC2pbjX+dVoNMMe2IZjn
LiaVBNIa4EDHkQ+AyBu7e6iEexlWBaq5C5g+8NJeVmXIi9012+Y/7lb+K0Zui2Gn9omIYjJrOXe4
dogHWf6ttfVVk9RUU86R5rUmU6lp+6IzvnPNh8vk38a8qiImZ4eSlctxpcB8+u2BRvTG5Om8GeaV
0fzR1h0HrUz+cyv9YR6Ms0rnE5agY8L4F/LQoActvj2NjAG/tE9Lb/K6DH8A6eElFOTFwuTdNdeZ
EegABkbuvpD5Q5NPby2BpbNVfVLe3j1/Ng/+zCtRFLZ76MGPID6BnYtHhspvem/FGmKIIYbHerQe
HSoORngtHQ+Q3cKzlOLJ0a32YqEYhAzF+sM0O1edYzNkyPjY5Qm8TjaAKSuyXpu8foXweOwG423O
xqPM5iFioEZPu3rDCUvTGpj9drGy7HOQ7qdelY9eW508rX6stNUJ+O4/UYlOiVHSUSTIa8n4zo0i
I5iAJfTGIuqaMaKpg6Ze2Gyck3dl5mxHh7K9GP06nU3Q9kL2p8EDVvaa81z4b+j7qJe+f7AHecq6
+sVg53no6iz+5TzCqpS+bJNbB6lfdGFm0mkXEq21HbXYsjZF4ZZTUnDpWGJ4tpLp0qeuFXdj86Ms
48wT/pOK6dfktBDQOaBIayYMo9MbBcGHyWc7DsZ/pmDIoQDTmuJcQYLaq/6xP46wL0PMZ/k6u/yQ
LdGOocXIJUo7iKAUarwrjNfdodIV/m+LvvIwyPo75/EAvygO68g/u43tuQTETjumdfNWHuaM8J06
yf9l9nq0N/WAzRKCS3vP8vUvOaEXj2+QltfnpKUWCzLXueLAeJxoSdlIq07S1f9b+1UFcjKOCy1d
uLZaF83azoXpbwKqLbV05t3D+LiBqjalZwWb3X9Jl8kTKxwPbgEBTdd0sZeZkpgH1EFMaEbrezYc
tMJGvQO2/AI7ro+tpr0OPb6J3TcV9pJ2gck5qN4w3ZIcOtGstTF08vnXKOU9Lz10XQOSyeymUzuz
D6BGsPDcHcJNYwtuc5d0FsMUzPOFo046PiAPfs9AiZXFVPxQXwNHgHz3n2yiowIxoWCWVZzyTrxs
S3lJPPdeueLDZ8VWx33DiL95KrWspRjdXktPPXuWuNoTDE/C+gN48vnCt/aRDQzdjVVeewWdjgNg
zYfPdBRr4Lq7z0w0L/sDQY34Nhj0R+nYH51CG5l3JqhxzdgDyhdvdZXWh8Tur8PIC1hO7hIgysaU
qVmgDOuYDMurw7zhzEnxRnrIU1mQ+rBmVVBo03/7xwJqjqbL9R7TQLNfeDowqX5ExXq19ezFnKff
LpEENYOfeq0/u7F9sL2ShBauCVCDSJu2/5hZnAvLfp6bYYyzsrjM46wf82rC1ogitTIC643iqxrM
n0GT/ODYJrMyPRmjdS9s/5uAiIiRK4RS/mltxsdoz7cOjTxqmumBsIrfloBYFvIwlP3fDIJz/1iT
PD0vpaeFsFwZtPPwOVnqxWW6FgDjBwzeQd48Wtde/VcKxhXmnL7ruwhqZNOjKLKD4yxXZ6TGSqqD
m09/zSmhKNPSNG4VIvRErB2Ly4azHJzzuKz7rOVx3QUO6o+3scqfctlHOo12bO0xwNuWPoxLlcem
vT2mCKl9j4cy7T4rDIGs7P6VT9tzIaTiJthVARjiwjxpuXxhj6zcCbN4XLJTptwrpfKemKGzQnz2
/41Su7JM8AFkrIuRmM6YA5jt4vT+9suEJnVd+h8W3DYnQ6bl2c8WFemTb8W2xQVG4fsO1hvajbzW
3vLu7ZODmqhNQukys//jZvK/NjNjuzXj/QfyUWpLoZ3AdbfANmsqXPFYli6Z5uq0tP6DxrxMrCCK
Rll96qA7zZy9qsl5aFon7kT6WhvqLVkA8bz8bBvzgXDym1/sZav076xROORS4PEui9OC22mqJ9Rc
DA6B6bSfspDgNvJm7um4Da0z58aHV5sogURR40+6rLXxYye8SKI59IV+E1UdTXUGMTSckeao5lL6
9Lb/k5cTJgGRBmptjh2/oVgRz01qdlZDn/kh2Q5j1KfRmm6r7z83Ldim77Mra+j+Ywj20nAN4Kx+
LzvGrf3g2Ai3InJrHkt6Irq16pZlropLhIEA/NAO+xQJzPGTX9i7ogVHJdtv6WeGBB8N78PQXfAg
5Qdvq8h9MtsLEcAouqUgKjH1MesYLPWp7wm9U6blv/Ff3ECFGLwt3t1ZVyNCsCXOjEG1SvFEuNNZ
+kusFfM9LZZ73ggYo+EifecGl4hWkqb/NYoRAN/4u7n6f1NhHraWOgEHRN2Ih7wpOb5xUTY25A9S
YoWfYPXqZ3apfIyr+CFo+VV6lPWKr39//2ZlHW3eHHeaL6plB5FJv7Enq2nNkeWp12TusfwNLTKm
U5Yxf48K1AREambiKTf4bUU9qwjvT3caCvmbWPmF+GxmZWlvz3G/1EeDAIuDJWx8UVP7SjN7MrSO
08qtkE7h5pP5uUzU0ZjGE4uegQPHx26tHnHUfJajd17q9tVfuYlHC33ZH3/3jv+fxlqKGNPqS2kn
Z09UD4bHKZH4SKLamj1TlIWUWXHZTK806ZFta3XEYmT52rVMSWq8ljvhv58YTXokg/XotkW8/5mw
+cfUUMlXljn1KeWBcxyPgLv8yBF0W4yGyUj9LmeqTz4pTzBrz7qnutbPo+W92iYOe9c6rrkdWd56
L8X4JBrOHFS0WQ7PtD6//UF992xCyO3+oe1wrroEyS9Dd6jn9UXymGk8Lb6391V8m5Rc/5YiO/Ua
TiS7UETjOHK5ACf+TGAUmNGOzUyUv9e28sswl/cGuTJqsUuAF1Mp1W76pC3JW0Ox0pSOH9ZFlR8M
X0XIx+VnBZllifXH1ZUfunn2U2fejef9NqKBPKaV7V1X25RfC+uWDHd6GbrpTk4bjmW9+WjL5mOR
WhJXGR7niegqqmflr1f0V7Sy5lY4DS5Ir7jBasRywJ4yIGtmEos97ILmUVl57srbq7SjrtRRYchV
o0TEriJtbmjMJh9NaKEGUMesguPmmypHdVjs9Mb+L94QMqH6/LmmLsIElh39ycY7vbiXxm7XUBv6
Y7HMsZ0DS9HSPY46qXIOIU/p9J9OBUbzOWeBppVQXwXWi+XTVo2Krdbt44FEA3w37l+QvAdVet9l
4h4zfzsZXRFOdXswmZMF9D2cxQsw+hANO+W90dOoTP/aRLceMoOZvLLuFj1I4hmf20CMfa8dlDa8
bNKK5CipSnT7XCXGs3Q4kMpE/ssnxAmlPftqo0epsydGsKdpGC9mIz5dvtuwt0Rou+lBy514/6eb
lClvLR8zEDIwRMmgN4nmQcFYrLGjinieFBsMUjfO8DHOqovQcCATqRDLaXkYofRHWxH3Or23dicR
AJP7iqxVDb+9tPxK1uFOES936uEoGHdAUiEx7hnhcv7xWIYyc7iLdb7p4ETgr0N1kYvnw+6Jo67p
Ly2XKYD/07q1B8dT6GcuHvmqeumN9JcOboVluBOQ0DyLbtgR7r+/eVunHbSahxv7cCTT4ugbyJtD
3xzxejwnfhuKJQ8B3mNr8ECivWeE7a8t115dOrSJXpefJLbXBNM7QkM9FQeIvtjqCCXQP7bMDHOG
mMgX+rGWGmB3dZr3utfn3LWGEuzGf8GKEboLZKOYLDsWefGwlg1MRAtRiDRtFvyh3n7LpI0Krz2u
5ENsLe6mjfjIruH1xD/yz+c5LKmA1WiUMI4ozxX0P+axIut+MUDUQjp2wM6GDgtEbsp2csrX7v7S
Xqe6CmdBg1K724fS8H1V9qNHZe7k/RH//Ouip4fEbPmeN/8n0bQ3aQJNgCDZFTKfs7wORX20xBKh
SkdaacazoR8714tbXUY9K5CWEaqVCjxKp/xEhsetN/WwTZObJuvHrumPaYIym9cXKuzH1lLAOv5l
f2ghcRDhp2ebarLphqOVE8faLnE/mCtT//Q49fP7KqcTpH8L+TWGy1pe8QTvLAFe5xlI1IqXLD91
onnz8XSvm3Ph9o58h+YHBxIGhey8mDZmVa9iJMwbL5aX1jDDlO9IDDWnQBa7gOQN8uPsjnkwczTk
3Optg/wo6t4J5xLPsdRYatkcxeLpwWI10X7jLKMVlX3/2unb0UvMN7HJN1QgebAMC/2ZyBS0qPyy
Cj0CMPfxz1WPfjmRLdCbv3bza7K4bynlDdFGx25jrplzRnKBGTGkF4EHFq3CbrAaZiNEtZGBPy+E
da1PxpRc825+S4b0AfFgDvWs+HRK+dkzB3ed5l4L56Mu+gWD32SEPNpTYM7j2XTTq8sgUXAXMc+7
Fen4xL30qyn9R9k58ZxVB99wfyNR3zbdvCCjfuuqOM2i23aa9rhRyCad9ePJBBVz7J/ybDok0Kf9
6PUxGEIbdgpDOdowa3fBEeHT98Oz7Xkk5wnbGDJohZE5MfdqpAz3v3AxZcOrSCmLJPdORbFzR0M4
V+qW+BMgvI+eMKLg2ZGkygybRZ7NoUR9tGFudfcx35q4agVsJO+zyetp0vAYTglN/dZxwgYUVGPo
L/ddMHB97OBqe0nZyedlz/tHgbN2BkzQnswpPeAKGQFG8BuI4atOCHXDXCB0znnTrf/1oj7nLatO
W+fgWg6l8BZ4xvSWeIw9rIZBhoHd2h5OPZoOoQsQb2mMZ+iDw86Vxts64HEyh7PX6le/djCkWU6k
m8kJPXzP8cVb2GfOQA3IdbgmB0/b4KOc20rPzo4F5uAFmUrzjRnDidyKEUxr/nSs5L316yO+B2Id
5NHMpz/QAnAtXagV6VEVdWDkzndt7klLf/dqQkiB98TLLh5HHQ/mXag78jyD4qEDUhlOjI3RNDm8
+N/3BDq1/0v8mdJeCzRcjQLAZP/gk3W7N7bnBTM8Z7MLlPq8RG6h/mvcLl76DQCwdCJT+8gh52/5
pP5OisSVxXdjrcfyOvxaUVKVPclLKqyCktU50T6lobU923woXp11cV/M8D/1jNEVSVDaQPa1Hxq9
pgedLN7bFUO79lGDEaH7uACGiD/AhS/QzIeiWf4oN6OLBy8JUuEjWkj3IbN4JKv6MljtFctf0Nrp
s80vxQN/qToQrsnvUIrKuOAphg/8YTXYRaBc2cAqU2f/7kZeq0pvYpFW142jic/6SS8zxN3yD8Xx
B4mKPmys+UenIOrKWMO70qQarmD9yvV7zHiVGx/mslEsOLVmZHI4LL4su2bTEpHyhTHes04e+k3E
nmbH+9tm6QP5Md2tcqonP62+9A731P4vykGbaXL/8cF8J8K9bbzwmt8/ke7B1M+MUzIkUtFRHzYx
fovQnLyrBqeSzua1qcpLvv3hQdh7rM/97qsy59RV+ote1q+uaQc5c/g9/EIvUWBak3ivKcrbjRDK
TvJoLPJjaaZzuwPrGcgvqMAFC/cQymblxEcb2z33pQer5vz/Ct1P0HJp2tBFWFOKa5PtHgs9a9jN
uQpyvfmzlO21VBbxRwxdSQBviZepvovK/U95GJMlAyDgZieYkoxhMrQuvM+mk11sNYu4WvDOx6pe
gYcdqLwFbwT3qvWq1+tDV/bQKJ6y4rLVqw/NmV8oYvoIP9JhFuhb7KKSTEm3/tgDw2B7XU/mpg1R
PTS006TcrZNBX6/pkJobCAlTSEQqxz4bqf9nB7aFXJpT2SzVEZXoo5P9JwTbETKYAkgPvDEN9Zwm
R7ETdMJVYimAM8XcI6z8dQ8PgSzrwaryvH3oWUkcthZxJfNCPko5PtkUNPM8vQ55j6izUG5s/tta
te+Fiebd1ydMiH+tZD4oIQ7MsAlwYoPGNGbfKtsOXUmJWeq3CW9jSLYxJo18fhAQsJ6pvShMT+FS
2W8LB/9KM9+WNd0bQx6MRBXPd33ydJRmZYhArnSqvtZ2f/n7ibPh4KBgx0LhF8vZxyW00D8EksIG
f8kLwZt/FgxWFDbWIwN0LcgngonW7N9koTsb+fdUVr9WdyDMwexPudE9K0JtCXB5MywC2uc0PUEt
UxZW6DCmWd7qtQey7rYnAXG4bc6raYvnBY9JoDceGMVAXYj9C36XBxCjKW/ZUF6l1/wqak2cK238
3Sqc7cNMq4PR4WZwTmBokreOGsbbxuOi1Qdt8N6WcnxppXo0R/N35abvCfYyBngOcTwFdtp2kj/S
Wb5MnkZfZD/a5MR7n8L1jRqQRfTqT3W/UfThtDbdO/Jwjg1iAFOiIkMwLqreDXrbo58dzW+Fb6E0
m+ts5RDu3KEW7FGVjTfIwqPynM/eKfFJ1kCto41N36SlkQ3/yQ89N6e2IaGXuS2pROZ+8m+vKKVT
hGj4S/fX/uD2zM7ZBji1pvFQbziGrQ5znpMmzDZXUJm6r27jJMdzUpd+sJ9MTQWXbPVvjoMsU6SV
Gwg82xG0Y8L/ZfJE7wFdWlBqaZRdhO2CAOl6hIIi483VHhJuXtYfRs6WNbEUG8wZH8vg9DYIzSKv
tgatphfgYba/yWs7AqitzoxNVLc/6RAQnrT8n16WV7zn11TmX/riHRi13wy2dnM1tqfcs0Er01/2
CHXrax5O58J8wgZ9xCbmM+Zyf7Op/GyVG7RMvtDgr09Vj8aN4cQfnDd7UeSkaX91XjDGtCdrmt4F
J8rCUZ8uFgY9Y4tVncdjp7fg6M3ZNdWlmfG9Z+QLoUgeWfp2/x9H57EcubFE0S9CBICC3bb37KYf
bhAcDlXwvgrm69/B20iKmJE07AaqMm/ee9Lvqxcc2++1gyZPOuUayf43SLLTNCKr8jveRC4uNqyX
kjqGPkjCbwmZ4kTj2UEPmPwZ+RZ+jwYxkMY5kmnob+ZeOOtB9ptFZXSn4B61JjV9X7VbrGH/vFZT
spaYUPE93/25fE37/tudXY1RhySBbhF4KvVLz7mHKLHtU+uwlCG9H/3ladnGrnseDWNtjwOYxuW5
Ct3wOw24nwr5UqBn2GF+zL3sGFbRabDJ2kFbw2l8spR3zHJxmxqSvsTfIZ8wpZiEhLibr1NVv7bz
AILLvwAtk2svCxSV5NCtDb+4F3GDxzftX8kvI4IO5V7WqYFZtsdbhNeR9j79WZo/r/afeySXOB9f
vYH/PucTDoFfP8Ui6WHKZLhPpwylhxf8BDsIJ07ovcqaieQsrq4znMvJeRpr/2HZ+VMXqNdBhp8R
QHqasfaSNJROy8drL14WTb0dB8UNFudx+dPDq5CrxAZwtYCh0A2FajYdUzSbojfG1WXxjVbj/NLH
9c1SkOVANUX0I2OQ7Jg1Fdt5CI9Ueo8qqf6YYXCVFh5DozX/X1yCgFgnffNUBs1h6Y8mqnSH2bcb
1a9mjbnUrYtbJKYD5K/T4FcXp0HopBrvQvvCO1/ebIFg19ZzvDdbvOOdxdscQXPbOo6qmeo02cZq
2/IpwBt9aBMNtMft+y3WTPtplEruKzONL2OU+s82RCW8udb8nrZUyATGzKMeyXTvAsuQPxAICNax
pDnbNOMQfMQkT3hYpCpv5chhM0710VUVNCU9maCawqXbqW4uJmddW58eJ/zK0+5NCRuy2uKotMff
uMLSU3MpLDIAm1dwIFKbzDBSeOuZftucYKYcf8NgQkbu/nl9dIpCw78S3mcihmFmk0aEldSoXkDd
LoWe+Hai6GUogIdVTcxBlU/OKU/65L8mHPB+UDKsl3GaZ5oRVnZmI/NA98CGeW84jLg+mNrEfzHg
6rOAmboqaf5npzg3IQyipJN7Y4KopWiyl1+RXf/JD8xAPA9OeRb9IHZ8hoNzqFBawd3VxqoaKIyK
SF5DE+ZBlf9Jh4SgXFBHKxvOklb1d+g756TjGSYXgik1nt6bsde7yZi++jE/QMI7M5R48vGyx07w
q4P6T14NTxD7fhepm41l7+TlqRRrMAW6e8PfIQ9UdxSdPfPQeIw/COW/YxyEbOcUeJUzgGdD9xNx
0YmOkYt0ux8CkUwGketK64Uc/nFovRsxIZxp7Y7Q/QWHkPr/lQ6X6DVOoutQwWdtk2G8hE598AdY
dbhnHjIcLyaabFarL1ON3xxVwc7rkjumg0uEEyoWSzhg2lTNdGUwWLIGx/pr6/TZ7X0MHJPdweLx
t9gKHpFhqj1C6p9hFmc4JIQYSQBtOjEkG3hG237moifR+OUW6bXHVrHWImHQp8I7TvqHTF0m9kNW
wkjUJy+ecCVAGtikhv4zRoTa0iD8V47RwGy/WSzgFG2h377kfVjyLuQWlkAa69rvgAn2DRlaju2V
hwd961RJgTmkRvHwGvVMYWbtjaB/wPL2uDDgVII84BsVQD20494nbTIQoOLFaHqq8/xjNCQkwVmG
x9TP20tVEdwRk73E09ngyd65/6K6++pmO3gMaXEl5RqcvGlp6PD+rrumSyBfVYwwGSmvWDo+Ut4M
He2nf2xbB6hGXbwUWftXY1vD0XrDqXhF2s9JuWKpc2bmhzFW6Y2ci/poDJn6sc3Z3HuzDPaqNK1/
SrZFuIojHJ2mPSJlBC2jhhxLbNWExT3xCnMfltVnVUG3Q/Cl6mWh6qqC57oqRFasuI3g80Ryo9lk
svcz+92i+303Jx5DgwhK7Fmvyup/C0RdzrxS3qqOAEhVGm9CC/M/X07Fj8BJgNMEnDu8tKlat1Sm
B98cKYAC7zkeOS4H5YDwiK3pqIEQrfg1klxGB/snix6iSAH7jNmrzSyMkrEcNi6jrnjSzGwmgTxs
8F2puVCXBI3mVXnBuAtKL7iYOcFnKaaG8tc9zU5O96R6sKIB09tr1gSPRltgHVJc3HaVE1p2kwg0
ZWlFmKmaa5JRKM/KgZQ3V9GNlyVj+Dy9lBO1umzHf8g8zE6GKnwhH85sqg2JPWRD5f0CfH/vdXsn
8HivMT/Ad8rxQ2hIUubIqCPsk7eokVBCemqNrneKbQieHNgRCgI84GHfJ6VPRxm+JCZm9M7X8lrp
6ivvxH8iCMC0qhqrvcmSvcKvmxeRqj8jJg3PkQdlzQWnBwU9Xfk507O9GqrkaaiI3OuBcDmZ2WLX
OxKeltcxy8i8dj2Mo11DC+PfqKwON5l0j6jC90G6Dhbq8lXk9rwOC1p74kc1dv44uzKGF+dusMVn
6OM+iu36D/YUZyvH8Z+XwW9LqD+yiencOJXZn0lNb7at7r4PRsprs/qzLdLq0gj82lUoGbGVzDGz
5mxjlT+ipN3tPkj3US3OOq66iLOcnEaj8OVYpZvhYsW04dpTDgN3bk5m2WPwNpqL8lOXKZP7PdJV
3VwzvRkBdmtD5vsaO9uKCOd/vWp+Ld3toXvUoM3yu50ntH8WHNnx38zRQC8y0HpCGeNeWrlM5aRK
X2TePXWtfR9zLhFXoWoQcazWoVd+iZg21+n7R9z0YNzK316av5g3gy0KDlw41/hXtPPDyNNrnUMN
Wf6hSEpqQco5SEIP6h48wb4gLsFB7bkLw8DueDO8cvEBQVej3vgKix5xMeLL8PN+3kC6ac4iTtxN
QM6qSadDL3FzQVgkixL1FH+HSlZ7c2z9AmtF+JywcPWIxhQvmmy+9sPA+g6D2Xh0ONhO/hTE/gZC
5dyvm5GTin4ayx2UmXZj4gQ/FwZBnomFPesAZ8W5LHOmA6Pj9URMNXsaEvJFnWeIi5BwcffzIOvH
0KT5V96aFhM3DJxMg03fzPjvTUSuQssgD8/Eq/w0DS8/pXY1/oLbIq3bo+j7NL+w0p4do25eBbuf
g7nBDN2GVnYfulo3nPwhGFm7N0m2RYppmpd4p1b45rvWk8YUT5Ker3lUJ8ze5b6fIvOciSB50lLC
Q+nd+blP/kX8NDmen9z+drXR/7hjyzwnsGWJL0CZTUc+wcYE7HqmTXtq8Zcgy59xESZYi7UeIPkB
5PnIlyAoeSXQgjeUEHoma9DuEVUg20q74fEtwPZwr1dJeSPD/ubqjrh2pnP8Z6Uhd5oVTvMWH/zw
USG9lTjy1zoPOV9gT3n/jbUZ3OKxJ9CI5yv4zwQxVa3hV+arlGMECnAysK4p7xWkkMiUMG8QRYwC
w6zXhvW3btDnLElX7QNruvc4DHCIueZHNRmjRNdz2N8W6fzNTFtGNbE7RcxMB1xvpC8jcAqJ133U
U2Ie45E4ZDXruSYdboaHNE/tI/QEfXCBwyPp2hbmJCsKN4QbgxMg6BFoS2tepJ7IuvWx/6uGzl7s
0JPjc+8Z9n9e13A8J1lFsm2gqeuBUGd2Mj4zdyVcUBP+nSYCXwYOKMZaBBie4xw5YjJCZALX9R94
HKlNAyt2AHYSZ2u7eKaUtyqM6X4V2hijzF8oimQwmPi5aFY1N5MgC3B2UABTmnXCnUPn908ZQ/eq
0vWuLDCH1MM8nTQo1BWfavg8zxHGVs7lA+F2/2uox+hJhUN1LNC+1lHUcb0LVY8ne5jlySRV99cZ
JEqBKMfDbBb+2p81cegkiJ6n1EuuJF7nk00e7CzKKQE210/xOrNjVGpslZ/EdsFuW/a/vsanuWnZ
RnTIw0gRUPDhKaeGgWFsyqIFjdZ9klNEDxR0keveZ3t2WA/ZNeYpuhIYjGixgsrZ+QWeS00sHcU8
LKarKzzgRD6F+0k4hMkfcz4B649r1UDlFc5fPXfGsZqa8DnPtd7xYbDsJ+s99xioCZNMVFnJyXWZ
R7Kh3WxBghdDju80y9NvbZQT0SSggOtxqOPt5GqTIZSBBBDas8KXgCVtF+N9u7l+wf2QIEi+JfSS
0DFNkJuBk/V/A93QzhemT40zTj46qS6N4r2OYiNYUWqxJ2FKbf0UKJ1ER1XgRsJZhr+phWlEJB6r
7LEvk3y8qSaJXCiV3hiTG3VChkwlVtPECBYHkrtY/dspQtNEdUiJYc2GxSoUTkca+jRAFWNbsvbq
lOn/KIgd5yRImYbrizs7CGUZ8MO1MYfeNmrCebzNaBvPEbbdtW1OJpYKmVQ7lfhjvTc5Mje17BCc
I46mWtf62XW1914ERvlcBkb2GgpkGYwU5b4ctfNlNrlY1Wma7lvWI91cUM9bqdGkSpfZrpAjdQsP
pfc5gNp7LWZYdnqOYMXoxv+usD/LVam62gXJMYt+33MxAlOwgnSTiqbdugEdalSnTfTku11x0WYM
Z6Rj8eLaa/xpjedhWYEQpmRWSNb3WMc40MYZ3aYK3PrDFl7xmtP4ELYviZ5pixwI0YDLaIQmLkW4
MW0zlVtbkbYgweeBSNHshMbGDgvMVD8Qa4LfynTKBzBbaB5CO1cRkubLG5WtGHeJbe0H5lonVbPy
GqvZizgy3wmlTHs+zIX/QYHfFhhk1hF09xW5UuSE1O84lMLfNgoBmaKnrpTRZte+Je/5VNG93ivP
09M2DUGDaQjqOyFd727X3vBJDZI/QgtqOglm/VLh8GMe7JN1jStsHDsyK3my9bFR7mFmWV+Ss+cq
S9KJnlu1KKnQi74cPEQbwRj/NDhQ0zsTDT9Gn6WIroO74ev0aneBQRTeKs6Wm3iPNtNQk4hG7sWA
SQO9CeIFRUF7zBLDeYlHFoaanZnvHOZL73WeJbjeE1XsqwRlxzGM9mIQqctWYUlqbiAb/+v5Rvif
UhVkE9JT4aVyKwj8BKA32mfjEtveOXdhq90t+DfogGPM5tcJPGeX5ZveycU/X5nGM1kGcO6ppzaJ
iVTqoXT4h0DWJKVdt2h4HonEOTOtjasoNnY4ru0NED0MzE0jDvGIebMx4aQ4DRFNG0FhZ5Pu3cSz
Ba/ArPV+8GX+k3Ap7VhBi4oD52rt+RW4Mp/gg0GQFNBo2RrhprOZbBFfEZsmwEUWxRkzFNtB2FhG
MN5YKbAug9uS5Yu7TxGq6m52fqwOgVdP9yme6kOmcWYcghSiHlB6xoiWhpswDxExTm+ouj0YtWFb
JTJ5ipLW/gXBQZA0TZznwJzlAzRAQySzzvfu4Bsox2rsD3pqgddFdM+4OpYN9Czxmfu/QvRZsWto
ih3cjco/4UMsL7PfofrWHlT0tGEK10z9qXcTWjfBMC5xnb9TNvRHqFyU4y7DRlbOuAfH6ZkP1wBV
s3TO98YA9dRjiHnPJ3Jvay72Ja84hi9NFX6leHIXz4n5kqKpgMIoZ2YMenQ3SWd4tyYlyM+XDOhF
zfZGpJGPT1b/OirMT9qwzAt+XPMznXxQkLSg1H1lSlewSghz71jK2Wxstwg3iVzm/YP03qbIU6/O
ML+JwsyurTH0TLn8fNu5aYBSBHx0E7dB9xqmAfOeoFLxBkrg8FSOBtEd67zUKsiiw2cfMqS1BywM
Ft1I2gKqY4/AZCwAHOJZo/lcJu/CDLYt5PuwrKGBRyD+nJ+maum4Apx77PWmkl4m3Gn87hgpgqTA
5J7yrHFxycrcebMivu8r2tlyg/5ItEc6zYbnaodVktFfKPhfoRk7nfq0Ge7zqMJn7LLvVI5fim0P
kztYK3c2VwZVQkIGMgChBJjXXc8C/JbyzI2O23ssk4vL5Al7NHfMC/kRsGnWmvdtbfv+Icyak290
j76N+LhgkEwG3WC7y7rmbx3KO/sNyeJ1ZMmCdd5XP4kgbVXHX5ETsHRBz5uYfAZHFc1TxBoDDxgK
Gc1NR29aVHCk89F+mTpG49FoEVGTL0zaDnMWltyM7KJoxmPF3ghlxRje563J4grJQ5m7rPWddlom
Z3OcziwV36WA1skh3tvgOiasTtB/S/jW8xjfLavBhdNeTPWhig9alHOehJs0YQZa+KdZYCpMC6R4
IH1YdhGCGzUtVuLh1RgnGo2qsXdT2pFkgdq6mlu3PbZu4DzRFOSAkKUK1lMl6ss4sxgkY9qmKSLx
xCoZB09z2SDMyMLJd9I2rF1nmfMGLQpYW+db/1zXqe6pRVVrVktZSnB0pSVkhb7s03Pe5ex1gN9K
DBieBfgrctJt0kx30HXpIXCDjnhPGj3XntnQlSVYm7IajIVQE1ZR3uxV3dXdZ+GysaGn2j3aRT9d
86Hqvz0HuTgX2fyYPaOCOu06LAEwkVYmw2xu0i3qi2a50mMEXYWrrUep6UsM2sKrsjes74C0vHl+
i51K4bsamyepvXRPsC7aGYbRHHogGKu8hEjYLgSI2hU2dtgy/U2KvN+hu07roGO5V9rDdI/EwBUm
SJ7OOB8cSLHKXzFT+zJ9zSELsDvbGd2M00NHnXnKWPaxBfQmdqylWnYHiOoY1KonENlae/CwBqId
aaTYgaUXg30/ewFwIc8v3FMrS2kSJQdXnrp+eIjzvNiVAtFbDWH97A7eyNuRSvcLsgH7Quwid77Q
2a0NODLJQBbE3ew4v/Xg6gOgkmCN/k3Yo/Dw24TlwL3dV5sBBiXUE99DVBmJBOJVxYbpx7sulQwm
KyZxexf86oqyClKJU/Yrw1d/tI3uZJB42wZJRfIbnAklPk8WnE7DWjP7jXeqSAFJstF0lZZooLmh
BpgTZNqqqM2OgWhhZOSepLBJknHGtD4SZujlPG+F6XdHgtL+lTVV3meqivy75PnfFT1T0ARD9/sQ
IG7xE8+fEcRvMtDVANQ6meqtno2/VZtnnBzdjwVtYJOS04b9buOGyrt7UQbWtm4xxIaV1Wxrg5my
UNZfVMJujUu4287CL45B7mFQaWtvE2B2vQHDTQ/OaLJWxExM4s5F+UHkSjz6ekAb5ZQ99rkAE20w
vSrCODqbXIvfKjWbdT5hWcCZDCQ9SN0aLzCQYInnZtW5nXmOHEo9I8mxT011/ah0br+3PdeFHWG3
E4n5z6zr8tmFu8ZqmNxnpYeO15XnmEjtpn5litAdTQbFrA+g+dRuVu1s0zHoGwAr+bLGABm6aqem
QW9MYnYXQY5xIxUhQ81Ncibrjx2vJ1ppWaBamtgZrjzNOdOZjJUWRJCGUyfi4gdiXnEftGjW9ig9
Chc32mexGp/nJAOEMsh4M1YlVkqBf6oI6nI9OlRmIm7LbVT5hGbN1nypxjolnq8afSZhidGMXa5r
mHl6rzqWBfXKEVstmdnaypr4Bebr8+TNdzvLjH9hl3f7IWn6S8demB0zSvMWpTn+bbqDM4ADHDou
04NQhepGP+e82hiAt3Hc4mjM+TJaS8svoyjL97GX+gbI0Xquam4FXwjitDbxiVs/aWdD3tZ4LqMm
2DgixrUXgsgjY0Lqw20pb2pjOgq03I3VzONpypMKlCv2HC37zyzsGxeiL5OXJMBwyDcZOVsryzSR
OkNXq2wS2c3u++KaR125nJLVvq2TxYViteswYnFOEQzUecSaqmfB13odplj9tqbLs44NvHj3TOTf
XvcAYrBdrEmS2CA257aFW2Xab0y4xU4q8S0o4k49YN8zMX+SQQZwAqOEfAgCLd+WRk0YySWJkyQB
pUNxqJqINgW/L2UlKYltpNsdihKB4lfZjztP2ucsmL4njx9LBBSypfOTBurd4YOKKrV2ANVAEtzO
zLZZ7LVvogLuj7tf/jkMEl5G75B4X1Xrszm0/oPwgsSL3WRqzDf8HpsiCtdddR0rva0BD2Dj97ME
LE5Dqkyj+E1XYy6gF4QbwjaIMOI8og+BCVhNXH1egE6fj7wY+mn5u5jwBCf4pFNbqD2gUpypojiZ
MnnTTX7NJYYr2zb/SNYEqci5JNwwFWSguUUjdXH2GuY278ZNBud2JUV7qTmyVahfIHnsRFjidJaH
Oc5fJv6FLFMny6F6rbpwWHUEzpskwR3gIhAY7R0/2zzCphpcTEHRGUbJGoFlTTl9Swz7j2lz5uP1
9dKWKArZWCpdDk4WkTU/WSOQ6dhfNJrb1Mp3EYjLjWFWL4xVGFlDc1AONKJrI9TaTq5NH+xBI6L6
hS+RUNibs6OdwMjv8NGADe86FvNVpPmWRygh2GoVyV8DQuUmxC0uo/kn0TD7Q2c9QjtGMcC8oTJi
YvPGcqFszaAT++59mO8ejCbmmx9GweVQ3FJr2FpO9G5rJjFzdjAc89CY8mQk4aEZyVGw4JrLQr+w
pEcf+bvrq8+c77jgTxtprPZZAghvee4ktV/qmrCOQlJB/tmZph1lAIbVnz76W9sf1TxuwOPip1r8
0el/XnTHsnTBU8hiDxN4JJ4U37ZXPEW5C9S3HZrzbKKrLeBVQIfEmmCBQcVYhQ4/hEyJTujtTEBz
eQwT038Z03GXieccbmfCEx5Y3TGY0u+gMGFpU7MOHIgfU/VtyHY1Wp8ZCqXJl8uWmYvHogFwhZhn
JWIPZ49ryHPPuHfSBRRYTm7caSK5a56NsRQX/k8+v9ob8ypscDMPmvyuzSoFfKEDpmw/3IKS3nrg
Hrw4vQbkyVFLICG7kYlyqJZYYr0LFSaJtOreApW/cMVtK6W3DQmdWVa3UDd4LBoejiV5H2Q3ElUU
69mayX+f/okMazM1kwnCk1ZigDfW34cheY8HxWYG8Y+g4hGqx0dQpzbnjMnT729MPEQVFnBe2CEQ
Bz9Xj8X/Fg8YVNlGX+XVLjXGvSUFHgG2z4xiQSYZ6yEO/mRD81U1xquwpn47KO99eSIRHkl48lsn
YT0JYLgw1vehl55MFbjHBjNUm08vyn/p4g8TisQqJrdsNf2HtWzgHOG6SZxjT7pZECxd8cZ6XJYE
JKzdlAtzkBBiuJk9bHaDD1t+qjlricqMJtZUEhz+buQ1JhY/nZOBDCubVSjQwugB1dQ4O53Nhh4R
PnVQhAIn5ZFKU5ZGO29dJm+Txr3DLbAr0wLTbXGrl+ezMaILfZi1KR3O2FGMhMYIIbWpewwVC667
BvuqS7+yPAj27D3l8/jJCsCDsxh6cgGIweibxSqUL0APnD/ENpenIU2HvauhIoH6zGd1bVwfL83I
ZLTG8b6pqhj/ZVswNipU9aXa0H5QPk+H2PZK4oVJdzGlLqjeaM2skK5CelDDw+ilp06qZ+T5BV4K
Z4MEDGZzMdTcsI71HrN6hn2kypi2uS2B5gE3ZzEg9v3KU29geC7QvE/2LGGJtns1ASPR4oR9ixIt
6FHc8pFNf6SoEYSRHelyeOD1U5HkH9DTwMwnXbkrUs7BIjaon5tHOJG5L4BAbARhmbXH3HhfS/fa
dkvdHuNN4BN/lYq8ACu6qFv6dVJVP7E1sj8CAZBnTw/hjs+GYLJWe7/HG2gX3oM9yvR1ELJZIYPJ
PpbpiejPC2sMViz8e6kku6jYBoAb49cy8M8nTXblXiGwaF9aD+g2oBCbAYWHu5JOmeUHaM9BjwVv
9pgY0KAqNzXWHslyVuuMf5jI//V81iZGIDDYfFf162C5HStciytW1Pwq3n7hItOFxhKXsnBgh1tj
bDgo9G6UA3Yi7aGfxO8QCIz1WKQ80O2fCM0fBNCpmjBnKiB6LeeByvwzCw/2mRNfpBk9oew802gi
nQV2tVGZvMrR2wVN9zGnfGJ66rHCDNW24cSozDLdEmn+gSFyYV6xmfkKW1adoO+c8rFD+7TPFqU0
9KFPkVF2FOZ5CFnCx/YwtDCiROyBwGlbJldv0B/hbLJNqRc8QiwMTAtc6wbSYqqYHiyoF3eEP8Cp
NlosIhi7Tq67IHyxgSG3KXs0w7CT24pTA45HyI1ej2xxshCmJ/my/BAg+RdH0/AzCfNMa86jmEM0
oLQdj3SL4ACqYG9r9Yj0eCn445ctC5NwS29kMLwkvfEMWibZONEEt2GgjjWkvSocwHgGuc6wwp9f
uugrnHkSqDNNMon7EgUtjNg60WLIYEMRuPmUGO26mx0S8fpV+aioJYeP1kC0Qu/JzZgzAR3kza40
kDlJ11G3r3UNtnWWxmvQYChzcUpoObCOJdM/icek37TCLXv0WJ3iQayNiuaKMgpadMJQ20TJ3jGs
BysC3+KFe8V1t49rzMGF1ayhWPZMotRVYGP3TBqiph12I6gvYRifjpqwnvf+PucKjeltWo2OYQs8
1Y0kxNFldxMtpuCES9lnzvbNPQoqi0erN0ZHB0eVP0Ggzj59uLbCpdTjCKB/F2u38zN8j86Zp7Zg
1195L3BzrId5aK5BO9hb3ZBy72yrRRkU0zZYvIZBKD+1Md2mMmAsNf/WNg3hOM/FrcE16FAfZqQi
2Xp4zwi3BnlLuIvro/bSbzYrdF8Kt/dZVtOfluWqdxR2n9SkdbO9/p4WrXdyRBP+KZIherVLB0xT
KLFuSnw7gML5iSIKJMeOoQFEuHNV0ON1jO/RBLZbMZkLHIIvBtYghsuWSjCohsHzJFnJNRPk2fqB
slYNy8egJ9ORx1DA26tbeM2OiUsFwJ1/g6Wsp9xJQTk5LJ8UDS/mfM4tQNQNTrVVGJNqKhzGoSVh
myBYiHeUb4jHjY0vEETicnswzcMQA3hH2/06mgfQyEEBXMO0b5ox2TbiG2Fn5xpDzZaGMF6xCZXR
hleKnZOF/2G59NfSESUjgemCPvEmZ5N9RnPJT+SSCYEc8VmRHmh78d6CQEhkp3CYF/+iZPjLgRTf
3dh+9prwnVWwz+jQB8+zxW4OgWPrWLzEkQUawNo0oXjkkFkYaRycJgRXint3wlTYy8hY5Sw12oOA
N66lrUZyWHiuLUIBPJ26Se6oG2rTjiU+CYYNNkh81rAgEYdyP/OxixAPfYpba+26wRf++dfA7R7F
5H0s4q9kQ2MBJZ5oNgzPtMiuBeJ5k8ynhD+bK4ZXnWhzBQmEZSxmsvAnrPvkLOivsP8os1AitmGl
6gcuvBRdVGTpHuwQKnwJJ0GTpQkwwpdVchKRoBaP39AUPHKxk7ntzcCHoVQ+25MLjMKAT9GbigEH
4CW+2OIF7ngJ02pkNF3xtrbxIRqdY90ltA3BtDV7p9yieT8Sq3ngRw6OoR6AvTRgS4Cg8B0lP8kc
fZWh+9UEuMWb5jrU5d0Z9UV6OPwcnR/kbL34ga2+ReK8QtLbLj5SN6j7I0ohXUFw08X0PLRss7VY
bycm428bdfoRikBuBiO71Vn78HMf5L5B18T2ldR4pLk5rBJmsGGW03+yzXI/g/13jOGWuWZ96GzG
XMn/f9PExk5Xpu2Ro5uWIDl4OsGarDBoibmrNkUTpIdRLTDunDlpLcctqxwQj1THgHQk/sSuYKXe
/TjpACT6YNfLd2sIPzBibacqeqsaLIOc6++eKO7YAE5dLI8qHa/41s/THN6YFHyLipdDaWc3F9MH
xpa/JvLGjun8DVFvQ7TbZVaVQsPBlBdk1jYDcTs77immq+3w1iYlRQyKOGPdtRMKqGt0pQm7XdxF
2rCE9dp21FsNy1HDeVNmbrjsu94Twy83k5ey/4w9R7Yr8Y+ZzGLk7L8SYvzPF9TyIlrzxJ38HBM+
FLq7kXq0wga0wJFxFip8DHLAZLbqdRmTeOeTLU8nc2S6PQfZLozppUN1RaO7hll8DOyZ9h4DsFQT
9DGHbVBS/0OVgbSQvDhOdsZY8hUTXdpUbfnZjPCf6AKKooKFYjdM8wS4Wq4IMBj/mRX7r1Zh7k3r
0cS7X7tg5b3CNw9y6lmQMPfuoXeWjfaeBfWGBVKYr/ISQUGj3echs6aqMnY2+Ysd40iMRZSwt8oo
TQAnEWQ6L1p0KWFOuB+YBSeD2YCJLW1a5YaPvcQ2dPT+36amfsAAjvHVp50BwJUg53BkhIN6YAMr
bkzZJZGptmh3vie7g878lCwUDL71ECXm39atiI6p2PDu3O7lZ1lmPuYLXHGKpeSYaRZAU1WxBjl1
3G49ZqGzIxwJSJU1LiPfC9dCPTsw56NIrfFk45oUGfqWC5fbs3yVr2NcLtssNONb3I0Wyl9vPzdJ
a+xjlcAU90b/6GoA8sVEfRjrwD8NUY9jqDLziwn/58BxI7aRF+J10nO1x9tRbDGyupe5NGCUOIJi
aVgmEQagfra9+ru5jAGwO23bbfjP16zvDUgwunZyZlXOsGGHB/JEN7qEPuLqs+4bzj6Q29TSyji5
6cSy5Z5tGsuq5r3bSnDPfgBoyFOFx8xy1nvDY9wLwBzHIZPpXVzG873qefOU8T+Wzmu7bWXZol+E
MZDDKzMpJkVKfsGwJW/ERs5ff2f53Kd9ji2LINDorlq1QgQjNHC0585iTwK6aVhPRrcN8FLbqprJ
2GCAoTOFiLemNRDMabFRWyPWIkaau8jL7Bqrlya9jfXwY2JbwOpK3YMbaaG9aXG4fHXFQaHG9WCl
gdxt+zkfnirb9M9KGyFe5H5xm5ZCtnEbUCNe/AqTc6xWV7Qp6efktv6evabbz2mwbHsom3jnM+kz
Us5SrwnzfaQHfx3OI1HsFryWHt4c8MFn/EPi3zaziVXVWGc9tDBAY5bF21QyhJjCbSbjri6gAXaO
CsRMY7vDQfKi/Pa7oyOCExD8Z0UV/qtuc3AD96sb01M3ZqfEItkcUHRngaMFqsGVM27vsCa2zghL
F/8K4h4NJDWhmXyqprNXRdhufSwaM8282339s5gNGmcUDatRxIlVKCIZHPdYxmhGMPbTdecpwzYH
+m5CVnv/ZcEVFkHXpkkW+6QPHjVd37/PfT/BQCatRovPpScZNxWjLu4FlNVNPqPqF0FGiW8v7PsT
/uKbxrEfU52uR2N5TcwSx4F4bxJoUfdMa53mDXfnv70DNyquaUE7qUpUdHbn4JyRFWpU2mVMBUZU
Z8sIj21V/onbsYY7qU5zkt6nFFS0cV/warqNvfHVLtNLP7jI+2lKM4KVusQdV06r/RZhijcnryZo
UGyVt2yxb17lwJXJvjqUeZ3m7+22vppgdjW2M2RFxecZxyXORuSCCRbgcf3suNa1Ggy062b22WYM
jjCAwsPwDBb4puML7I2mtzLzeL8442nM8BDQl5LhotYco8Z6MQtz5y3ZRf6/k9BPmljfZ2MEkjRf
Ip/gFNjVf/K+3UXeeAt0/eJWDcug+qrF46RT04evhnMZtIHEH+mYrBfBnmkImFiHRrJfTvDcTpBK
GDYPv1CK7IpcHaHYXGtX31vQjXeBpRg/qxu07psJvOVCKoIrhn9OGaXPduLe23q5G/+EL+OV8M7m
qU37gEZXO1OOoi2uweH+eXkkNTSiBhq/nbtvi0PuBy8esydyCJk5wacL6+41mjPvF+ALs6g4yy8j
PC2/x9YtrN0vozSOZjFjD2VQraxQSPlvLrIcLg6H7UW515bxHIkjET5vKeeeUZT/bm0PYdA2c8xG
8IwaCaKME2ocNc5MxrwFk4IO3zaLspvSumPuCmRu5IxiIzt4NkHQCGolZ9xLyQzHA9bRCiSkiGpd
NUF30ShRIlJ7IFz2T/AOAIC68RdOJq9YZZLq7YZsx0JkqXRrZ1B/4BK/GROiwYJcfQ6ltzb9YZ/j
KCLuWT7aW6f6M8KXw/MZx9yoWwvSnLW+eR5MHVd/snIFWGgiPVs79jztuwlrCkSwCcjmYM/bAlfK
hroG8SaRGkC5mJDj+npixPAVTBo+VSiRq2zLAbNLLcyvQ+g0oXUyyGxnrn7qNMJHZtta9YA8OaOv
pzoyts0QP4iTXs/YHHAmcCT0dH2GpIq/99XiI9pmNms42d+J1RyyEXcGNmS5ApoprTdlYE+r5uIg
cgg1uVD3Y8k9qRN8GkaSgdRA+UAVRSOgSbWpF1+mSu8Oo2IEmEyvHIiFTcaYLPTUpYzRBi3dacDf
hqp6wTQ3x1HDshEZhdW5QTazTMm3U6onwUiW2bwgFnn+N0jGLndrtd5ND8jjjpClBEOT7CFd75aQ
s7MG1WzMZaOHcL27hM4faMipsDjAMGYdGogTbDN8DfJ561TLrVEDPpz5hBuikJSXa2lFG1iFvxa4
L1aOVl0hGBgoFHL1UQz5Sa4rDmPsfz4Ary8cIRs/z95DyPrRhHOX7VPFYeXPn6cOtYFu3zMlgb8g
/X6w91V3zYbiGpk+PS/GEVp61EvpVuctJ9q2tpGzAlj986Uxsk2ne1TqZOdC8An1c2Z0uO9oUUZg
R7NJkULUVkBOLrPfNE425hJCjPQPUeYdHFqlCCo4+a7CR3ef/UE/1Zn/XDnGDkERbFfTQhZhd8+V
SXR9ajy1BIguXXzMQ5OZG1mGGC+PNzgteEXk/tpWdIlxMD/SdALmdfwnDwbYaq7sjwLdz2pWyCat
eW0g35YVit5g3XP9I5aFeonShpUdjss2jz5KDrrBdLYmry2NLoRg9ZHbyEkz2DBGk+MY7+9dw7cP
fhdjA2g3kBIQvsSUX3plHTGFuscYwY6t/zXABqK/fSMgSiLv2ZIJkZ/cBxbGN1dVP7jgISxmucur
okwX5ToJ2SE6G1KYBlUuNz2RfcxfdqrR1A+qNo2fRQeWJvBgK4B5dyJZEt/OjOrBsjd1B+xHfgnQ
jAp+Gr1lyp78LUiUBMVz1+jxj0rH6pfZfrgyKixsKwds1reee7t9MRrrqUFzCGwCt73JmOAv56Cp
7F3Comi68g3IbGcHVEpLibjDhi6EIdp67JKHb6PG8gbnBGMKG26YFDQaFV3E+B7a9KrUizZbD2Ys
XXNkErfTx+IBCQIDr5QQ5DFMf09ewnLqyDljIMnmDlO/zpNXPBIOimhXzMX89zCuzwZhIpmnXFzi
u99ePyBmxtV9axkR33Iq/rbB7JC/M8abwspQhyNM343B+FwXICyUR3LE8hbXv3HfO5tqfs909+47
wLbgwTme59xzxyjfgy48j4v66h19WokGeIpiUkLsWwBA1fnGS9u6ZMoH7rHqCnFlmshth06mDXeM
bF7Kpv0pAUY1Ts8VYdWvpQRPav5Vpd6+XDhJq9x8duruFlTx5wQGe3Chzd9BKBw4vrhrBhYScg/Y
c2LHUzUDBzVftXGBqxF6FmgyTLCi/B156T6vGTTifgsZHP0kiHBZGMegxkzdL4L3DtL2yvUkG6nV
q2fTT8JrpKGRpOufLkNFA9UpZ2NCIBqhvbDiCspKL9xQRKwZWB9KO4KJAqVjAMLADCOZ7IMnZeDY
FBFsS48ZG2lMZ7Bxc5+PcfzC7Geh3Ped7IZVlQOajPFS4VnzJ40tiR1xF42v5mgCww4Kt5OqSnHv
wIeXmas2kiTotBe9Wb5qF8bqNGUWLgOcYURSHVkUmBhVnxT5JtMPU9tNIxisxoTND7J97M1ffV1B
gx3HN+Yb75oXR1i/4IY60O5Vo0e7GGnwgNxrTmLqSuuKP6btbQbdAoRob0OQMElFY2HRVgPjXJOq
vlQtSQlufw0AV1aUgQezH55h4JbrHgmD14zFpoFSQUnyk7VoVqnwYEK9dEqdNKz+kRfF7mtna9xq
Zc7WywKn4Anq1ixuU/Z7FeEQ3oC/HHq+61+7dBhr9WnAqB02JXx/B9IVfWaKe7Ry9qjVi18+kQgP
V1GxAM2j3nqUakBI08YAmTlRpwhv3J86il4KvAawnPzj4gSmXCa9yXSHYCSOUtOFfNAP5L0vhI6+
NDgERCFpg0bp39zWMMgE6GnrMXO9gU0a934miSgphd0GB7ceB583a4a2wS+Dm3/sF+1ARCcQHjnb
ddrujAa3fwtWDVwNplxBCT7RHvxlvNQU4BpdFm3gQM/KcJdcco6gYsCtwuqONqVKazbfyDIItakO
kZadR9p9GvyzLw4iJZwo1VHfRD2uMiMkrPNYZy3TFmolNELTwQmN8CVEzERvQbaPWz6V5uLt5yrd
+QOEvDyw0o1J9mBcOadOtfG3vZAnb871q0nidNIIHAKe3NG8bEpmrBDq/fKbPeSDiQfkIsNanuYG
qs9c5MMO0+DQoFKqTkk7Y7pUYJDY5MfSCQKEDEUFZ7bRsg8xnmAOBmNyYF3oaYJPCuI1fIlhTduY
clPoJQPZM9T/+ClurXn+sp3yzPZ2CMj/xpPr6C3pfciTXdr3N5RTGy82hxO22TXurvgHJbmzTcmb
3+CKoq2AJGKOe+YldPUmLQdVxMGYGPc603xvIzCnNIegzXiFGUxrR6i6B3gYl2S6jHaZvcVFyuzK
Hb4XSD4H8ChBjMubHnZHs2t+ojZ59WuqEmgxuxySf8YnB3ZzHDz1zED3OCvYBOOQtb98cvSoHXGl
GxntDuYGRcOttSUaLgGV88+lnX72WnlxxoT76e7C3Pp0VPs6i/9PyFaP5cEmG6ebHWkH7ByesKXb
e+3w1E7ZAbD3rYtg6uHmlOOtJg7ZYyuk0YSCuWSfFpiuTN/pztF6+etFYc/RkX5nUJSrSnIHmKUN
PWZB3Xkpy23jAtBlzTupKhsj9f4zLAfq93LWWrRWScY0Lc0KuBgEWaBmJGaEtAwVE4zRctpbOovA
3gzQzktL/HcKG70rUk4Yss7f2uhGSZ8lcAma0wrh3kjD6ovCsfIIqarvCVdouvB7Pbi60wSoWjTj
ysOIeDGxpU0wVg0CPOLDfvyu6+oGT8rdLAiQm3bcE/VASSTQVpVGW9enhh1H7oo27rFXfghPZprb
a2V3al273Xay4QTFKMRX1mQeGuI2Mi076AtQZi0UhuUwmCgYHfEwiWp0EwWGcxXj3DbRmHFY9rlm
UYpn9sbXcQML0Ekw2V/PeH4rxnnWGD0xSdsbYgefo5bao+Agu6HC4AITZQJYZIdwG8iqVJ6wYNob
7thkonmTv00JIkRhubL6gZyixP8Pag81+hyjrK2X82ABwTZWzVw7N+4TPVO6tCMyWSxFMkc7xl4j
N976rDtcWAy+XtxvRxsnI0zjUwfXAnOhWAo/Z3O8Wg4aI7kml6+6VOjyYw3/JPPOKu5XkLQwM1IB
wk3VYocAeq6FzdtCKOfejEK8cKKWOZXitkXTfzWaxqZx9k1PQh0SPZyoD/CKt7Ee/EFD9GDjhkc3
cFpWEKIqH4OPaHi3POPmNdN7xeTKmabPMuPoKoKHj/AMr/jXvKGHHG1qWLNGMtWm9fIST1jZzGMH
rWep+28dE+wvpazglA9mtDPm4LdXtN8lzD8aIra0oc+Oi10+keHDzUh3qGnRwXo3g2+Wmct9xjov
1XQw2eFbvk3KNLRoF7TkxSWv42PpZRxFS3RP9GbCo75/kkc5w9Yqln/h4Kxe81KpZR/wMga6h0yo
fcE4kBmXtst0GZZZIal10XEJJRpJ020sV7sHjvWfGIqdgYHIpVDTIeqdp4Y4JlMlW8fWPiIr3csL
MQYQctj1YCNc3GL5xOWXt6g398EUwHcxrrOsLVZdDgvOp85QbfmYpLuoS58zg+RPLVkODOJg1vqb
psNH9bXGAjZRkDYvPsL/sSTQobB+Yaj2ZA72veiPPa+OOsLnhIhCRGyTrBHor2vjdRq51OQoi9g2
IGfr87VkhGH/l1avbZo8ZSCgKX1ohiWLH1asKBhdfHZoYZ/hmBQfkG1RMfLhXEOBCG64JuFBiO0+
FRn6Skbm3hXe/rqARZYBuyS8NG7HDscM1oGwQCnNNpc9c5lNwZAWGV63MzR1tNt5W9VfGcTxEYKB
Z3yM7qO1v/k8o6p28wg0zLXy2oJW4/gAEwbsxT2TQrC1U8KD4ULwLxwstb0UNxnQac9K1oOjw4EY
1omu8Ld75YLd8NpiNIGWpQKJdEgQJB7FjdZ8HS4URV5P59YNP1H5yLDh4z8lPj78w2UyIEGii3Nx
1PVe5uKHS88hajG7xsXGFw7O2jGm1cKXnWmMfRDRutj1XvsX23gT/WNxNBBAyQLviQK0ougSS9fn
HYsi3VsYJyc1+ZnOPQ6A7pNvG+UYCjI267I/Fuxj8hs1DZFW4/6OwkOA/HUyj0nk0THFkKBobI1X
7sKE4jwmCWvILh5FIv86YtUqdmj+gjuKiybq9s+xmDZNX5FM+ndhXOIrbzVjteaOXwEz3mlmQ/rf
A2PR6Mrey0PpObJYklBuXxaqktr9TUynz41QR9mE+Ac1tb+GG5g8+ih9L8zlL39q1ubVYhrQ29lh
gbNmim6L+HT/PLY/4jrlYmTjcN679GgzXsO+RZCkQLHzSe6MLKagehgQyDDwlM/hbWD1Kiy04R+s
Bs9cTRk+CzOzNaYY3AUyw/Z+OaN0eB2n77jAEbdwN6xBbXhpFNCJLEDydPRdWiIQ6XY1EgyyRjZ8
3dC0YT0qIOR3y3l34KW5zW8fpzWD8mPQPtOIIaF5qJf3EW9KWHTHGCeRrsRcxjx72BfbOeUVoXj/
f6HDtEvjP6z6mQ0a/wstCMSlBUCAjsnFPgLPOsv9YAws/8LuLWYUsDsJQsGh8sQ1L176ZvvhAcUV
5hVHR0ueFjLVKQjkPKpja29A/+VDhbaKxIeMDOKVoviVD2s6H+gJ0zVGsfzbroVLSv1txigLjHJj
N79TZkWsaa5PnjqwFmpddTTYKJi9nxvUJySPHTRvOhU1IYstLYXwcnoMcMz5T+BiKhwhgg9+eKe6
Yv7VAoRn6YNbmy3toTbSjdHPcoXRpB8z4yVmbXh+tWUospVXtRuCk50/0vbK6uQqcDe7cAHyusni
HV9IeXriDxi3ryter4ntwNdjYLy3EotY/kWCa9IwPqh26Ub9bdy7KxYWN86k3i2wAigJ4VjuhLWg
g67m1eK+wcEZFoKIPYzZYGUv9o63PGe7ZG+o7W/58EHIR+KpwedOxU+LQw8sAQx29accV8vGbG85
N4Rx8YOnAYdmayE8Y5EnvzvYKKWHxZdxC9Qr1x4jySHAdLu44dFLivaKj8yeOXW94r7QqgPude6t
TLPf5OoxVoroMMnx+ICndpzh0MlujKLvRP/Jebx8zZZ74FZmln4upL9UANMhnuRWFH4yMGmS/lrB
4Y21ZeMo58iz4G7NiXGKoDuG7NdJn2+AgJHD9zTOH3z5mVs7+p/k0qwmmlPGWDuo1Zs5fG7IYB2G
+BBxkuiAiiO+tvNEDcgrV1TfWO6tyA/eBiYnCM8N+bCNsWbHveqzS299yVMYOnXyTWKeKdySNr7H
JTlzhcashi+nV0+yuXcNBAr40F2t47Jr7TXHPNpTcYtmSzZGre8+GP1DoUsArBFLRdm2d8oNiwTb
iq3pHIl9JIlD/ebJ/7M2649j0nkwjPE45C0a2PDjN1N33lz+hEv1KknUU598iYTr4WeCBjtTWKye
2+Jy5D5N9Ecx9N2RnqgkcNPrdhk+xcmUbZPgESWET/cEES2gGzAJ9iDRgGUhXpcYrUbYK0opK+9D
iZkQC7U2y/vgYxoKmUqOFZS4a7vbceJkASxFFwqgyfS221VMriqOj2l4ZRxwTtp8pbUPIolkn1BH
13e2HmWEFV8HHDQaGKqFFUh00RN/KwuGfPkV/ka8oRvb/cgp4DuhFyPqzNPyW2PO0wBAe0a/Z21A
3/HV64xQhI0sjo09rn2bMPQofesNkVwbSwu+l8gmvwrApqA6SHJ1MOrqWX6g7OsVO66rZ/sMGnd4
y1Cy+YhcaR+PTJIPfYNRp1FebDoDTs4J+bKcE1ypQfPg49cxCOGaHKmxZ7KQuct/+DI9JXmBDaGr
7dirVWK8m2H3cEr9Cbvyt9LMHrM1v3CrjNBYT034Ja9GP1NM86pNTLmior71hvuG99K6q259zSvF
tFbqGO6s0uGO8K+xYWGKRe2qp1T53Sv+6FeO9sVDgqIxhsQUtTaPAI64zqp1vkgG9V+irIjIY9aq
nYlDOCQc0JOL/O86+Mt2SM/DfKoHrOMaY1f3R70ynmWR9LhbwabEQo9Tu10R43LgFsgZPdJpadWz
vDlL/QnwhH0A/skDHIQ0cw4GyUUlmGKemUctXDYm6gu7J3/aZ3+Z5/nUL81/Nlzoddw034R6HZrc
fzE652q281MUaBv80wlbxQXFG9vfjKGu2VT9qUIMkUuSTWtTv2OpN9BNoFSiKp3IU7dTlNnhPPIj
OH4NyQzLyjmbJkGkJDCdtDn71IPoqIfOqRzM98w1b3HoOSsrw2LFVsfRnZ/w+z4uXXkMVPIgM3FP
hs8Bxf89waajCLJvEFuelWF9qqJ9wiB834Th0WIHADPbx5h9rFA9rSc/uxm24ksBBTsB1i+FsO1Y
HK2NvZ8zT39GnTfHtnfRsJCpEe89e2Eth+YOl7xNY/Qnr44m/JBwuOA4zKfaoHsivHIMtGnlxdWP
8tSTozVvkyIayLfrPyO3Ik30rdWRrZ20t7pWwA3DRZ/SYa2Z3R4g86iTmu7Wxj4StSRqn5esgJdY
zP5hUcZrjkuzFJcjHDgGPQckzHuL9at6FLU0yG4xXp3mt0ZKdGLeebd18xLq7w37Jq+sbMcxmxai
8i5kav5h1J86b02pgxPvrK6+eJCISGGCo8muejFK+GQXSmWpadrhR8+WLYfgwNLy2ecZeLD7vEOj
2euEFdjfYDirAsJjAchRdxc//Im7Bycf55+8MTODJB0b+C57JpqUMZwk0CEOCX5ZTOwl68+b4hc2
TkVpyg4MMsds4Kqs3xWuMXkTo9i6tdmznDEseDk6tLL/tcRvGR/Mb2UnlqUWg57CUNotw2eULdLl
CDrYclRO4xfSGYZeDCXTfh0Z7n4kDsCYPrlQuTtshZ6Hgz6ueVJZc+Fa99aC8NSwdMpPG0l2Chs8
x6IX+vV6aZnjm0dqDFIKqOx1PX9yGkpJ9TFhKGPZ1I7xcnGpLCZQBXbn0kTmVrdMYPSD7LYEjW2M
7qOAITM7P2zatcdl8pLKnUlIYgYoPWsMHXhuIFIgSpyzFHT85oETVaYeC8x/bYHBq6NKgRZA4WCb
J/n8EeHiMLGzBo+CNsm0YEnwO7iMkOGP2T4HWYe9wwcv6yaIlj33ryBqo/uPaClIYNJeDf6nQ3Ef
KjxeCPuRMjNvsfRmY1XuHznWaBhYPPwoVONVoSJkQNyUOtxE5p1nwhEKZxqpByf/zaPfSNIYJ5/v
//1uqdvk3y1QpssJPjytkel+cDf56SD/7mPISZRePU8JE9112n+zMKyUiaR5VBlBtS4zxitLACG7
vFuy+5vmAXj/iQfTGQ8ZJtU0kHXCqcU38bHI67XPzMl2vrob6r+AypzfGcevCzN5KAErUDJyXY2D
yapUONuyCvxhYTM5D5xbIUU44vN9n154Jeiaax1/IRMgMX7jNUlbbP1xBYZLe2B+tfFxPR0JAxsz
dMoFEgq8MwaEKuldA8XmGqUsBO48JHl3kqpUFel1GtOtF/6UOiZoJEdAdYrG6tITJ8saOJBeea07
sfAnixWeAUdFubxkKYvNfZh6hKpunjayTVhoVWRctolj58CXNFxmoLwAfdKeJAceYvMTPW+YXaV/
wQJxjdfUNnNunht8SXM4KfwLtFiSwRERvI3eg9kT5grqQYxkvlelte78f+efvFc6Hry6r61iD8Zv
McOu5trSOf2QHQP2/zr1/ti9f6XJZXyNdqW6pWwCSpY6G8KU/45wsW8idcrkUGzUA7Mf+HjM4liJ
6YXWI+jMS+Cau5Rvq9UhmhlKpjFcs+KDLoDWhzWFMaI5yVZTeEjiP6M8a/9DIp0xyWftRN5aWsLY
L7ZF0q+CzEWzpV4NUDZ8ae6M1yFzsTll27r+dw8Cbn+ISaLhU4UcGyYBK2n4TZoZtBiLsp/73n2W
Y8LopouXxwdIBKeYbwLAIPWs43kYjTCwpnaUwG5nerKx5ISRd51SGPOJuQMC23hcVVofeaK8h2xa
0lSzs8j2Hg7hWv7vSE2T0VAE/WnCdpWr4KfxNdvIp2WTu6b34DsivP63DrHG23RBtU0oXxKwB9n4
Zdfts/b4z0xY35X2t1G064VjLCZLgF1G6f+/kmXpsaBY5EGjb9mWedLyQk/hpqbNtfkv72mMva8J
EaJlCjJYzjXoBDIKuAvyQxXI9cImwR/xbiwUbJzlOCFAjaV6bUEC3aw7hMOL9AA+byIWHHdqJT6H
510m8AjVq2y+BWukMR4Zb1fC6yOLPdNv7D3cKFmo/LRrmdAkRBLy1fV/HVAVeXl1k4AjojrKRKwP
dhUQl7ScUqkDjsotZDt0wx/W4jw8rOFdTrYGs/CYIpqNLUQPzwUlLXNnCvV/sEj+NY8UGeIAb7wK
Ukg4LW4eH2U0IhfBQy9v3hdmWR0QOwxkgQIMemM5A318M7hkWb6pjLkhPXHpbGZcNU+O6ASe0rRt
GhjeSXKRp9Tk3kH+mxfZJnNQbnwaCAEFXJHny4lPhwbM0fzGtnkdVLgOAni4UCT7o4AcOTudTlqA
bIKWc7RKawdLfhsPvxbXw3ANvRdNBMdC0r/hhgwTxDtMI+ncGM6mAHhy5lUc6jBY6RRyLAqeXb/b
5zwJuSF8kdr+6k3kEuzRQXaNs0/5X9Kh4E9OiXuVWxK6LxOHtBwYfFk5umdKXNbEv8Fd4axZeW7x
So9vuZfJ46/6v0yJ9kbZXg0qIS2LZVlyxspqkMttqM0nM2EOmm55Tuyk2giYxss6UBinHb8Izy7s
bmXjAG2LIPpbF5u3iZcKgNLD/TOcn1uM6vkerIcy/r3gpTPa+sbgpKQUYIYCDXxHo55lO7l8VmAR
51fbeVdesOI5FsB0dQpxWM6+JtsKQiPPT9aonAQCsgEE8pMC4skiZmUjMtkCNv47kYSuy7NyaZ/7
WHsSrJBLsWhJhzLfgEcxkaAmtdamZuGNz/vCWZCYxDw8gviDX/3/BVgfFIJEtWQMOTwwCnS4XocE
xqQHGZvqRuoJunibXxPiMNOmDzkMmDbAzbk3JTZP7FRmXiCm+vZJNcs4pjlTfdwwpcgg2urAfXNo
7uhdOl4bQZsqILP+aA/s29FeTBWw+b8HpsvQDw0bpTVLi8RRAajkYGWfPXPcAJJmLdkralu58K/4
7XKuolNZMVhH2oE1MvdfzicrNOY32Rt5gGiIjQ0J02T35NaXn1PpuGFN3rnKL5Y5LTD7i+KtxXMC
e5cA4umw1S1zHUT93RrNm9+i5heeteNzagRt6WPcQj2OCKQk9mGV9gkqUlhXfgU/qvOwkvBRpzg5
jk5hEr8NtBReXtzHIBsgU/rp6+y684dvDgXhiF55JU20PbhNfaM4BARKuudeRWy9CeVCPe9woN6m
mbrMDbCKiCWw12Mq5byqPDmOMHZWQ8FkRgo4WVCT054WLB7ZSdxF+3Lpgluze88qjxshoXHmvgId
GhpF5QMJLhlnAAzMLUNz3Hg2WWukTJURwGC8vOR6gWYB/x8n6u4CzI/MD4xJ27O53XtsyNyhvcjb
Jo0j/Pv/DJoQGTL+7+fnk5FmN10b3xAwYWDUNx9BEHwNPoomF5Q/br6l0dKM8MlNkxPEfIAEaz91
2TmqvfcCX4y17lz11jjjlH+cQDUnlwCGqT46gA5wD6+RV35V9vgI2vgUpcNGSn9pWnIKLd9r782M
H0I3aSeMJvbyh3NlkBbkGq9xAhjUuO09ZvYiuxHl8JPL9uwSt/3C8PlZ08FY2Bag4mGsGpc11JUp
XRk69hVZ1qj1nGMSjxwGKWCcYE5MZ8MnuJimLbBrSevZTz5jwGKc8IqPnLexrm9dQHjtkj9ju3aS
x1qOC9xSW1wGh0tlqCtjmyuZ3MQIDUdrmJJ9GOmoIGqKWccWNaST2heOoGnTuY35nCl1G8oWQwpF
0zxng/+caUb1HeGBjcpeA+UEk8P6MKORjUHbc6zccPjGVSo3tO0YY2Kl5SXiQfujTdLXkdpDh0CF
VAb9ZjIRsglIgZjhqloKNwEdp6aA9ADYMtPAdb55qHLSOTOepJyVpWfCUwqrl39tmjHJWlmHLdZO
1Fgvcuj1QwBINtDhwM1ATj3OGLfaRWSwzOZ2W2bIWmqaSdPVly0JRs+WNjzISYU/neMYZ1CI4aeE
pL1RZy5uOIydDeIRwefoa1KF8xwTmgjdugZjz8iDLVbVmEnRnabzHxviPqMygriwynju7Ch5nRHF
zJV2bhWsQgPg9m4F4TbQyv3cx+69Yly51lXtwEJ3A4KFfIaMhDQOI5nr5eguDGH0q+4PL8PYv8s4
fyic575FUD3hCUxRywyPuBksc18bsxfxSb8QXWTijBn6LA+KldHqfoLEVEgR4LdbDxza2ETJsMbn
UvbM3scIuVWbAO5aiCxIDiWBG8fieaTLTuaRBFoRyvdvJVU3XrzIZaBjDvAoLEphs/8Eqebc50YP
vxOIsMyzkaIywyhQYFsPfsAwmz09XeKQxYa5OatGA8SFJbqlfmOvNwx8RyWQzcKwq9zKGU19QzGy
jSkNB9QyFER2KgMfVK6wgZaW6Ag25KaY4J2bG9Op3mnqixo3qEnXPvR+2pTBt1yYHn1UVH2cpGP8
JmgARiKEUbR/B/q4onAQncXE8cFlmtuUFWIdSw5Qsp9hmrSkNCLAhDnakX1HCZz79x7aD4a1NHDl
So9dVtGOUTP8Jyw6cYLMFvVSiJV8wRkiv9pnWXaE4vA1ZQSEBOhUM48K24eH44hNgyxAo2Bi/ITU
STazAvkAQsbPEw+jwjhB/po6hBq7699L7qGHV1M+xIhvYqIx2nVdzCAJPIaQfDbwuJKvHIO+tSkV
afEzhs8mNgE1U911QzfPGZiJ8AxmkMyKXarVJtNeKARcXcPx7nlGytukFTGGDYlowcoB/qFAGdyH
/GZqhwHyKGFanK7EupQQwWil5L+CzldkKspwlxI2Ji5hit8AJDXKLPnLqH+TA0WWnt6RA/dG9SDn
dipnMmq/QUf/VmQHFcLD94wDgMHJwT3Gc7snuLEfHO5THV34pR2zOFkbmT/v8ChkRk+Sezp/YDS8
4QPlS7kKWxUqUWmf4l5R4Qse8Sqa7Sm8j870O3Igw2IelbDQWmfeM3XMbP1u65yTXr2z4Wbjl7Tv
OaBzMAp+xwSCYXWoFxTgWyDO3NNfEoy/8sq49E32rgXDB53QlJOVQzAea5nfGaAN7fHMAEkH7+y3
fAseN3zFNU6HHyZLW9oEuWQ9HfbwT2AOcuQOXkcEOT1Y9/Bw1Y84USucKxCXPEIGGhTv8soK8Fzk
078FADgSQCbg1gKa20P5LuWO8j4nPbwgdDnnZXXEE2Qj99/R2q3KMKfnRoKkbOVOBVVxjNBoSl/W
IpJUSLacAT96Db32K4LbVVD+5+IGuOqc/LZQnLtMTB0gTCwoDAzpswVCcPyGigheij/8omCTz0ow
6luXhBnYfIiHEYF0BryyEYu0rr0DOsqDTCAijrkGtW7Yw3ZE6CklQImVCKqrtc7OS0ShuxHv+CLQ
UA0U50adhqA8Q7G+TnH2r5+ENLFtWaINYGfkneEKUNpO4GINvNeZxyevmaw3GbElnM8yCZUNqMav
ue9bIucB/pza3vsm+te8/8686VXuiGxZstPp0GsM6mRgsszw9pTz8s+Hqj21YXcGWJJ30q0yXmh7
J8Puqnowpgi84r0ZcG5K41evWCCJkCHeDK38HlkobfKnmbQLO+ZSzbwpz5nXgi6DyOZbr+S+Menl
yUbgBBV4RcQC5W81M70xow5cBU0JW2aPkGZAEL72UvzgmcD59TGwfkPAMhnOZQZmAmQco20pdjp/
KXV17o/4qoCopRbSA7xOGFcE7Dpsmk2IAXCMzLxV3m3mcE7q/+PoPJYjx4Eg+kWMoAd5be8kdctL
F8bI0ZOgAd3X78OeZnd2VtNNAxSqMl+CC6iaUwER0LcKWlr4jqmO9MvAi8exiUWXNCYqPtpBieie
UCZrGDhsiHmF+o3O8s9Cdrlfn0BLoO/HB8TyVJvRkRdDX2CYRcQTQzSWMj1kAO9KVuraEYfR8r6q
Alxuw+qE05rlM2vRbi3+T9MQCjAke5pYu4A3fK5rYH7tU2b7WzjvCHvCxtuSEc743vlsEo8sCuMg
g/bT8NsnawTVhcZJzt6rYS9/GsOTWMOrGJOtxdqVSfvWEPwOgYJkjWTOgeg66uhF5Ek3G91OrXy1
mwsT6a7EuVbgsrHqnZmbN8tdOGh4FwYtpKDLY8ECbVNqdU76znFJRObWMK1D1vRgzvRCM8d7vefi
ldk3YPBY0A9icL8Tk5MGT2HN6sB47v/tTQu0ps5wdwHXeCuT8BjwJodZOqFzA+7FHpzqvMvA341u
czJ86Mj6GKMXSj2V1luzfhUayqquHglicQ7NjFZ/5AdX/qfQ6K8pzH70k1MP0GTGuhFEWI6rYPSe
kBmkRubcuviTju22g4FCW+HgAPy7pNH4oYLqEsUoyxuoNV2r7souWOub1FXZgQVFVyO6KUO4247n
hqBLvShwKIwxWfmFeyYnY6/315qwUsTrxj9LVvRkK0l7OETxZtHRM+gEd2H+4ld4g9l09ImV5whN
DYBwdEZOsDFjlKP8c+s2u45XjK4mRrl0rfdMeGofeqauS0w9sNDv7kA7AvLEruKfZfiduTZAJHIW
h5tu43HTPRERz8cElYc19ZwH/SX67E5AOJWNc2/Iezfnx6M0oLeQJXa/mXzvlhoV+ND6ZjG18K1h
2oy6UY72kJZhhBxMf1PLHs7ljPfNdo6moFJ0QWFmAQN5hw1xxGrIlUBCzPvoxp/pQFLk7Dg7Fv50
rpBVvOuPNee4WDgg5L2J9EVqSVPFOa2HIQakeNXS19arB+1EXUPr5SziTkR+Q04H66K3XBi7zDSf
da3iKabCNGR0uESQ/hsGCItVlENeMcNn30ZpEFfBTir1R/AqYN2WJF/LR29MPEGJXRemk6QTyzB/
O5hiK3kW8zrlOI058HOqM/dRoW7p6Slh90VKvRD3BDWQm1dkTO9JlEzi+eRmfF7wK66p7mabDUiS
h7KvtHq1VpZ2HMckz0Xdey4JgPaEtU/y7l4g5JlQbIhuvhSkOi5U5Ozgp9ErsND4TD/91MWihpaR
1ZAMgR1bnX9y0uKnCkK1haDfg47AbdkhBAmVu/dVWj4lpoB8ixa8YB58tmfDQgGC/tBQT6CN1uaA
9aRXAM7btP9p2HbYHx5Nt/ht8gldMEkInYOl1pFPreO+GWVxH5keFwqpOZnPltrhP825PVV6c7vu
oDqikcL2zUkJB2lbhwC3xdz48B9BDROEE7kxCgwrfHDAoustteXAsW8q1V9d1rs58vL1Ah561UxE
M+Lmq+OB/NLwweLsYrKJu1qbYdfhnc1z7bOOe+5wSkMMQ4H97FXyQteKHSSiVWlmo8WyvPirQobD
pnaQDRtLd6ys7h3w+VHv5I45PFCknGN/2tNDWndueftf3Avedon9MyNvIGMLJbZSG9Y98rcUGu2Z
lA/X2Q9OyQoLe4WHUQ2PhqU+KpyN3ki3uUx3AXUzAVNnntadJZhdAneKwurgKfWBnhC3yXIegvTP
TWgX4mni7aHnzKeoXZ0VMWeUYb39icQZOQJKfm9EdqCfl9oM6IU0H6QwYDCsUO9lv3U9PjmUNfhY
NvoOJNCenSn+15QIcL3mliUuCqvxbZhDgRoOl6nNRwo8HoLEwjDIPG2Q8YKNh8BYnMOY0y9LJ/7N
wj6rvLjmNlePXseKOuJHhRiwCvkElvhDHwHazOIEtUBS5N1Pdf6MECf9cobkY7pR9UrFBOyJc39G
6MJAjIDMp/8ffatwn3jstrURPcVOcnXIJ2paqOd6stWT1U0OzbHk746pGOLB+c4nJMplyxIJ1JjZ
XbtRHolrjS6YC/sQujVQmHZZm824W6h2o2LcTqbco/wHN8YgY0Gbgm/7TR9ZkoyjqJceYoxWPg9S
wGvVGhz1quUlaMQGnma0SoPiO0NPE8nopwITVoOytahop6F9bpr4aoDspplOvcPa0/9fzCyUFF7y
6qVIf8zpKmRKlb/rupHWcb/Fh34rafnbhN23JLRH3YYmHz5yOizt1vZxThe/sMkJ/zE3eQhEJq/o
GnTDKkLSCIWMOwoIx0BvrQUQ+GuA7WVr23qvhubiMsoRvYkeOZzvxqnCTmUd+1QAhUhqII+1c283
4y8PH3ceaJqYMffR14i3SZ5cBUNK1TRMWRAXcJqB/x6tfGNg2MPZB8751uQWu4PzhwSbN9jF8TIz
/qt9Z1/7ZF6m3Jl41IarAJRLCEBjTqMPKzewRtgfohkP4JbXUBauDT4Of4CIEUZUlgrxakdZ2waK
vmvicQCY3xfCnAahwn2jp140CeD1/3LETQETN280izcRQUNc9miYN91EO4ny32fLtJFt+OKgideM
xGCs+YhMunMEsKL1g1XDaSvy9iOzlBIdsf57+b4kR28s019N6lMnmK1ds32LfaIRQ9RH+s+K6D7l
NXLM/oEaANPweeJ3G7YxOKkb1SaQaRpYzUGJix+JcBEcJjfaxuLFmiaag+qn5IgeNeZjkfmPQ0y7
ktTRpHG2TWtDq4v/hdBgiGyIVlLRNqGNTss3G0DUwNlfz0QXCgELJnZXLuaOlM0sxWWZOx7JJRyP
ax+O8EywSp5vkxnWeU1nnWeSw1lLFyAac8KKaU1zCmo5wbbtJVf9XhneOzGUCDVOXEljcv/wMaM5
Hi5ZrPad0Z5GQf9fz4DYdBBR8Is+jPDLQLueGihwAogQwRr2CsjAGG7Usl20SNjLNqDgQBvlmxB4
nK5TWB8bGgXgRqmq2Mm4kGw1YHCIiKKoSmSl6MqBVOBwYjMH0q/pQJi9Lg7qLoVDVihxl8uBRnkA
C8mrLhgtuJDWs+yhLHKUcG3q3OjHAhxsZN67pAA3ESVV7tizmM87e57OtLd3vp+RytnBcqD2nsZr
KLtr0DK4bqNgY7H/9oDzQZ9YD5bGkKipoxNdbB0mdpJWSFH2lx7sZ29wpG3n5tiE3WEMYNGNFq0/
RKlM5vnMwU+KvMsy0xuXSk8USjl/LINx6OCIsu3O65BU2CxrrwG29RUXjsiDj4XJQvPB1YkzWNUO
3i9En1R4TGp3Lnsdl44i9rnmoDtNkCoqsynWjSDooClf7Dm96CUKn+5jyhoXZf4qX+KL3gyCyb24
RXLKXOeEfmxftE6+H4hYUEaAW5EXrZ/Cw0z7DGTnwVEFGiy21Ezr5MxgYo/kQNKKW48oAJzX1UJF
5hnTY8ZkPVfWt9ct27Ab7wWbcx9QGqbNMaKrELcZc3UOUoG6zFwYP26hXmA2ztL+EvnoItDPWkBp
MqqfSdVbYxpLXng0os0Rzj4GFgAx6iimEWAZlWulzp4XbYaCUDwVEyljnRrXfmU3fQ/ZcYPAv3RK
HBvxlNhghgraFCiVTkHGLioTys3IfHdsXFlhceEm732b5AC8YZtmbu9MzrW95TE3G8nKQvZPk4nL
ydqZoQ3hpU6r8HOiqcNjOlrWxeSi9yWgMCoCiHdr2gL/StmsdLmtiwhTWUcH0xYYKnYY42tSyFQw
7xDtgeosmVZoD07kLOxnjcyNX7tp3g8L5grJi2oO5VsHcxf/xKbguRpQjPUWngCmmqrvdiXRZ6Lp
PmQNY8lGnIOQnLtWWls4/box910Ci+2G4d9SfDr4ZfUq4EXDR744tzhw3uM+e+bFsTgyVB6Br7Ms
XvCOZhtfvrk+Jz3btZ/x3K1dK92NVBzcB1oBAFlobdJ5E3F+HmawUlDKsDCIaHrjpvG4w97YmnwL
fS4IOT7gzT3zB2jceSzNER3RKvK3ZuvAJ3Dvqni+WfRNrjVfbJ4DdFjiPa/nc62k+k4aJAekru1d
upW6xWI4XkpZDCSerXCz+El9CTnar8sR54f/Cr+FsgpVrmm9S9No8bCAnWFKoA88hlc/GVTXzO5j
+TX0c7XzHQ/UiaiIwzTmJxw87GzTl6WsmpzF/LNBApogDlAcDtvhR79WIPt3Oesd0v7ZDX1NzPpo
8ubQsH4oV/cX7HJ6JFSPqGfZa+YtT5i7qF9jtDaBI/ZuI84tS0jJC74qkTgQ6sGaZ/d1/39hSzIe
bv/Jf8gb45eYnC9HVP+ysfieOPbZrbvO0c8sDh2SsICgyC0UCu5DbIAQoenHYWqKBD27wqVGS+Zj
SSX3KJ1ufmwHeytGy93NcfZgQKKCvDzhOLa34eBcdEB6Lr7IPvxnA8LcFJy+N8SCmwdS9vrDEGAS
sVH7fw6plX7arsqOy5IZMCJ9Rg2CyG+et9FYHnKXHbf/X6yLhCHAJRWMaAnjhaDEGBIZUrIRYoUa
NesrI3nZY+3Wz76Zx0eQlfSFCWm1xV3s476LrpEB3hKMSh22H3KCrN741bCdohvEPqTaDDtgZL4B
xf42u+ZcCXlumvE2BRQ0Fqf0LVbtbxfidzsxG7Ocka8CDsAwEJ0GrjfuyGf6SpFTQya+JEOYPFB1
7fFVfXutl+2VqsAM0LmOhKrWMKzPGIuOgOboMfAodIhUd7FRbVl2Jnpk7ZEMGpKk+oBnFnzCqkfs
aKNpiqeCPc66jHNxJJDsZo9sT97YCuoXV0NTeYV1xSPcAIqcUd1ngyKVoig+GwHU21weVQ9JoRJ0
GFSVScLwpvtJBie52AODKtNZF171nIfwEH3spI9NyY5sdv7zhBGlsPunyvO+0kEOuyiKmCWkcKv7
R33NcX7ozMtWEQNlvJO2R/ETAYMnQYb4GbNCEG5TN2Nfj+PW2hhdJzZ+UbFXQ82F9IHumgWsdfrP
yZdIElhz/RHZccCUocD021fNrsSLhkQE6IUpv1q/AW/Nmzo1Bfp+CfucZtln5U7XHDxtMjL+6wZe
9KjXG0dq7BfaVfceDHxU4Fh9ef/saUIkP4901cKXKAindZQEIG5aIzzGoNO3zTCmQHJoH82hutpe
cFqK/M5yFQ1IuJopo2JMVeF2DABKA7OQ80Uqlk8w6C9Gwstqkrc79Zgkeo+8jCB4l8VyS4t0M6n8
Q9TZoz2iIq6a3zjoN7KsL5UL826e/AP3IKOlD/4UMvwZduYmn3T9ZcPYxOPFlC9ZWWJIXsM54yPG
zDq4e3XDKbHe+dDjURyhWImAWHEKj19NofbsA0i/s4vX+LsMI55HI11N8ynIQ7oby8lvy73p5J/F
CHbf9IoD5tYtjIhdnXlv0NqZqC/Fc15VJKtVN9j6+yUN/kVmf1jq+Ts2rFPp5Vs5WXigEOu5wUs6
Y9+hXGqkWa/HIO520Vw9LYJWmtfEv0UqYDcaFsKJunuNbAyKtX9m1mMfXE9h5q99Nvye2npJbSrh
sWvvGMw9Fd6E/cpT15lMAoTBPJwW0X5NMLLIy3xXt8tPOGkNGaMYuJlutuHse86MjrkwzEy7c1i9
ZoiBHe3i3JselK3ekkjiWCqei6auTjQsOcDSshlNrHxoroeNE01Yd5pd5BHXRsMRayEd43Xcu0el
/xDD5o10OR5Mkg5WbuVwrur6Q01ZBZbXPOi4rJOJIvdTcElC0eF6I/+D1DBePoC9bjc8GYQiCPha
KwG31jfnF7z1D7blXcnm5vjGBdnFjmKgHI+/Yga/6LRcHEyEeyfiANQ5/mexuHdLxjPa5oxIQT2d
YxLz7gdUSKidWaHFtFzSmVUttYxzOzpPs8i/RWUh+o4Rl00tMNoB0xpIZuyQQz4cssi3diFGje+4
69Hfu1ZHvPpC/zWYxB8TtmebpNsjx2vJwZOFeYhCMD41zSyCaDbkHpqrvhLjJhnAW3vT+9xX1r6t
XYbUvLF48BFxB47seTSDYwdZLU3lFbljtvOqWcepuwQsYx+1lhk7FoltRKnVAqulwbQQptpdPxCz
2RKjk/fit8iiP6HsY+B2P2bBCJNdT0Qp/Ys8Hm4DUEeDTJmVidMzjYdkSwbkY1+Zew/t/aYvUVvm
aD7xzLMr4uxRtAnHOsxO5G6kF2lSLMeEE24SEf7lALy8hgp0xksPWwUvKYG4V0s2977pPbldyoWr
MTEWvk9zvHaTQzfzwkiHBGAOhaygUWge+qRmZBGRg91PcN8k7zLZrCj54yg6i6B8FTGYs9YDoDsG
j7Kxf+zAD69LmDr3XaH0zKO/b6Rz9aal3tG7utYwmFdxSPed1SdyaEsqEfvEfgUou+GS4fSXZAiJ
nykZn7UAAatKtR5il2p9hty9TOJ/p6QvLSjii/kaVQteEopzzt5Mcqh1405WGvq77vo5XC0GpOTC
tK+y1tVKWo4rV7jXyUk+sknto7Cb113VP0pCZc5eMbBxB3Jc9eEMEbIL8HQ0j0bo/hqivTm+81B7
HLtqwD4rp5+6FXXCxRn9w5IhxJtkvJ9kjVjcmeH1ByGcFeHtezYLCWTyf1UUEFKjN/ZNP18gzF38
HlBS1eMqdsc1ESfHBSGkG0Bra1masZyuuy4FWFNDFiJMjwF9O37NwbBLopjxZ3qqMGS7Hsw2K3M3
RB0+hIm5G4biQ08ZDWrewnM72l/TJqj9qzA5Olmi875FYjznpcn2AIDLZNDihiHPD+TfKiJL3Ps1
s+k3N+i8pYRFJeIJjssjLRW5NUSW3SMGg4vacNp0sRV2OZEh5R69zdHxWJyinpDtej2HaXGaao83
BWP8MRgo9p2aJY1HI3knhqTmhMRsO3QG60DhGHG2zz9Sl5afENmR0fhKOMNTWMpztOBozx2SPcv+
fYx8Gpc2IfNFH/8ryCZVpUMiW/3IFsHHGsrzyBRhVXX5A3xETnuFdQ4NsnLD8LtKwV+ndIAMXdp0
oOnK0qDhHi4fpgM6Ei+E1koyU201jgJRim+/lUFNavKwQRDGzifPVlmd+7q6traH4TEweqDYoXUq
ZHVnMbp2ycDdBoTdUIZ2l9Zh4OMzR3ba7LrYRGXziGIhbv7KcbojWfHZAlFZZAZT3JjiLyiM7NlK
bRoUJW9pfaZxEvQ0GRzCKDoUHuibKEv7c5RrU2h9YxIJSG3iTDxeWun9iXgQ7CzNU+pUC0k/LLoK
3vrcemcKF7Y3ZL41EZ8rEWCMzIm5kiLfFhZnBMskV6Fpc2BWLmcLoCEmSk140n0PGM8s4k96D2c2
qr/a6Tkkl6fEaG76pxckWvijfx+73SlNKL8cukzuZCL8KI85wOpomfGDMIqujPbmyvmp0d9H/6+9
kxu9pkcT8mCjijXYMhrbe55SiB5MXG6sPK+YytD1jDhOp0NRexsvDk92zvrUIzySGbOjrvvTKZBb
m3SdNv6WiHxy9qDVJJorTj20XGOxT2OyxvQqQkLsqi6Tl7ErHyph/6vzljTzdjthxyepp8DlNXxD
KEBXES7HIZ8v2lqiv33nBydRGm8eYZj/39aMfbWOhVpjnWXDsCjTvWpj2DPdpO6uN7yLUwd3ywjA
q/LHjSM9+cO8037x0x7gRjF5e+Bp8kTrCpVi1uMLaLJhlw1OcFHZAKFrLplhRt1kFrSZiZ/bpFFv
73MflDW4BHB8luCIZUF+6+ioE+waEEWc5X8V/n1y2hr3oioywC23hZk0GZ/mQh8rt0J3E1otlIls
YCxoLwivE5fQAAcArkr6l3gIIxiPdCFbc/wtxyA/TamLc6Lqja1d5cPaWqx2Awpp+IrzKoCfVIzG
KUDIFKwKjBX7chhJ7rTdmvYDKi+TVONbmInsMRUplBJQwMNJjJV4kR0N0jFqsWcnMprR7isZH0BV
1jvHZ8pQuEl64lCGMXocrKsxM5QGr8j5u/XnF7v07EOXso4iBOifbUYydUulapY9LTvi3BP54EW/
AJIwUrUn4iaUy7sKNN+xVgZQy6m7G+3jNCVbI8sIptEaPxwa3qo2jOfa/ein+r0qP/R/gF561P+l
SBLARIb/Uocg6xAUMaXUOIWiKrULEjz1P8mEPwUQnPOv9fjauO+eJPVtiL4CPfuvEHG6mwkdS3UK
s/Y3JmDc4u5hJderSOKcwvasPTT63yRqDAfNnY8aLIyQTPq7snrpoXV0RrhDDmXgtavkHZ6ZkUp4
SY45lJYqsna4pubxZQKj5Pd/BMVyNnlX4G4EuvGRhoFrPVo2AmL/aVLGvkj+fIskYufTQzVgWx0O
s2PQNFu/i+iGoG1qbTwrDT0L+v2jeNYfkC9nFe1XUrVnRCc9GSAZIt+kAD8WRKvafUfTbvHhS5ph
AeHiqFPSHlpLRwVcky7B30Ki2Zo8yaexIHG3w8JuFh8m2jruTs5eUibJc6noRAfoBaLbzFeEhcYj
zzuOx9ABU1R+hpBjMQ+BK8vRwWoJFqbyD8ciSbA62VxELpwI3Ed+pt0CjJ1BygYwxpxmzx8YRmuf
z6HWwOkPxS/Khc6sTixKuDWPdu7rH2BK7SvzGIe0J9HVV5vKss0RGoIb3nYNvzF8TcTo6MtXkXDQ
lL8ox+2Z/iUjMHKn2BshZEi63lqMML4FWmmV6B4yN5RbxL9jQKM0pHBevvBEHjhcrLUfRnutqMvv
k+ox86tHTmtHGKHsNPI0NP1x7ocDhoOvKU0OU+XuuKudcbHD53oCJlCd6q7CF8TY1X/uE1Be98uI
MV3s+IR8Wb3jEOq1sxymPUCsbPoV4HSQXvdiDct3LbnIGOBmp1zrF8Wzf4LRfeKKVGy6NIrWiake
RucnqAx0Ms12NCEtVydzvJYMPvhz7NbEKUhOiAoTIg13N7dRh4b1fhChyXT86NBCq/lr6rTnxH4L
DeBQVO8kumVPrgHfvU4ZuDx07FQ2bUkeI166tEWGHwGQ4vxrflSYnQzrtwyuXl6uIzo3g2UBV6ma
w9D3JW4jvK+V34zrIKbxGcoUr96nzXfUL7ep3I1F9DHpqisgTOu2/NXfziJKrkFIXoD0PPVduevD
T1XKjY0j3yWUoS7zvSRzS5EPwMPC/Qla4z42X/TP1L9ATHA7f0/GMthh1LeMCRLFTbT029VV8BSs
34aSSn8OvbiA9Ptgfej1J26k/bIk8E4bcTMnJu7LE0ZWy6Xvi0IgkPOx4//M23qv/xrus15c+EN0
tdO53dM4JdO11Y81d4MwSNhj5iFzYMj07IH6G3c1AFz5NshoL5zkwo9YqgjPIFEq7auSEU2fnX5g
A2tBGHjCZkTv/Ve/D6mVTICvokcdj3dYYPZ3OUYAuJm1sU1zlzOajN+18CzJzb0JU8+capw6PFvO
IPfTIn+tbHlNU/U1J0iBHfJloCh7nwYpneBMD51atkZVPKSzCPc4h11yKu0QPwlemsQH5016pNmE
50o2/omh2FYjaDziM8x6eaX04K1W/Fg0KYT1os+PaG6q5iUtTXRApGcEDjOEyn7vIjxdOU2/yERN
6oxoxPtzyk6PtgL+gPMzT+gMZXBMMl772f7KHHXNgV6XeYYDgumjpR4IzFg5tqLNDedrtuBiyr/B
Q+9ijC1wNYzFk/A5YZbRubX6DUHvuxENiS/UP2QuyVn5GRtP7mNV4PITfMoRYj85GbMyr36hQmba
3iz0Pcjz6puSA6+6eB3nkXTJtlYiIKI1vbdfhoABc7FxMLeWjWmdjBpKhTF9uWDi2ZpeE6Ibo75C
1gRbKSTjiTiDZG1NWJqhVp5I9D6ZhE4u9EpNB0rSDK3MAI4seZnkclG98cx+DOuFMnMcjnKOD2Mb
b5XEE9lMF8tgUG90BzmQrxyKae8uUpxH6pgudc1bxehkzgz2J5R4UXPrjORH9ZQ+eiOtaTgjQjsV
CctRrpiRMLrI/OW81Ol+mYqT6JcnZwEq5UVXHbpegfdtjBSSCI28AI25sYDfZXV3uTAjvaWD1VnQ
tAD84VmtPjw+9ALXJPTCdTqr87Lk29mEgxj07ZPjerRP1PwPT8m3nQSMf/o1RODj5LUPrZffi9h6
kUO7NZkUM0qwsTCxUwTVcxAOz245nDMk7KbBqAJT06qLzFtsjceBWwmScF2lhP+aYJ7MLvt1rOos
4oYAS1SPdVSNu8b46CGKonPy3pqGVcAsTIW/R/GPi6Qmo6ntkr0LiJy+MHjafDdy/PUJkA5n0igV
c4YhYgsE3fecAf+dQu/GAetvFJl26YUtx6/s3CRvfhQha22Lx0i1xz5X952VHtrW3pjKOXLbsePg
VpqiszG0l14grMP6eYhyOgYjxgju2i6WWk6evQorOS9GHGAbTqtLqGQBIo6ErFY/y0ZZNofQ9r56
N7iLY2I00g6ZZMaE0JmpDPsem4/hcXYpuY22N97qHkWeVx+4XS9w60HeTu2mE3KPZWA1ULU2Mcqr
ZmzPVc4aHld0h3GSm6hXrC2Fx9Z1Mo4bvQdapH+2xolYn/FPOuazASXLXaw9OpZ+nZC600JGXRfW
jB16Ls/LND7ghYZOZxTJezjXQBz6fTRr8UYD5Q4DyIi8zSGi13sVTndziIU9SRizYvCbQ05cEfZ/
iCg2LHrGegFsPad8p2G961P57Y4RWFNe+ojBAMjKltyR0kPwU6LyJTvYS22EuMldwNArz2yJ/RiH
XYNkj7AfugJYN7KIjBJnDh69tGv3SM14dn3S55GH5Xgrl+TBCqgcZw9607BtwunRl/Ja8KRY6k11
9Xs+zYfYAxZJnQabJjhm4/gskMrimXgYMo8jCp2txd8oOcEtB3wMW2ji93vHO4X2eGrz9DIoLdcP
yLZHmuqPwcHzho2yaM06qXGKLJd0TqM+laG9n33ne/YUiMos++JsjJpTDQ9z7P2EPhFMwwjgLrAd
HhM7uvql+6Z6BvfABbeMMA5d7T3m9rRPk+DJTcbzFDEeM83npI12JGvfgR2kc0AvUaL6G2yG+voZ
isvmd7SIjG6KjdnDOrYjVKiw6FrUqfGMw6U+9m1zcfz5FvribnHVrU/C15AWcVGHp4FVe0yzFwNx
iUm1Q9gvdZOFKjbBfrcANvQb9Yry7NTQ3fZVvCaQg9mbc15YItdu7gQ77o+xssjowLdCgJSn0LhP
+V9ZSjoWRvLFmOFTSFsdJMfUwQEqwY8KCMhk4UQ+bWyy2LoQ8cugJKf3o+Q3bpv+XiTMdQjmegm1
6h/8Yv2cArBfmSbIGid3AQhJDoiRHI+t0Z3rFsXhnDZMKjzR4T7XCVB99O3NEWUgs3UcOniQG51c
sohiuJunTG6itvyzmvFnSuUF6ygJK9MAW9cPZoqw/zMUtq7tjD+u53obbnaMKXXxniphoHJ1W+bP
Tt+RttnS5mvmZUez0wfsODTboUF73IyCIU5GRqtpiH6rCFjfwiVYHuLCYKKoZEKFr4a3opDGOZbs
IV0XHnsZnbuu2QeyI/HM21URiytSyPeqBzPT0yVzeNHJljgQDHPCC3aWhY/gYMz2mcuaYLtNsw9h
9oHGMQjvKD30nKn/XDBh6EX1EbfYKSvXui0yx61oQyx2Xbg0NGgtB9ycXcEangOO+UkePrZ5jaqo
ruGOdvVDalcu4rsFZ1XxucyKNyuI7L3V1c02zv1HgtIAd5jtyqizfzY0BBBOCsrR3Ha0Rlpm2QDR
HbuHLKzb71N/Lkv3we7MnxJmQByUd3EG7ZghwbiWPRlBLeMKs6X4KOdzE7VnDI/I39CttfuRHPdt
2yvMr5F/4c1GS0foUd2/hyJ8rJFU9Hn5gH7gbqlypuNdkyCsCoyfpZveBS8hdt2tX9TEkCpMLg2R
p6LUPPLu3ZWBx3C8u3IO1/yHOzoFN6Ml0JslEY/HtTcwxi/LB83v+86EWFSTZrReRhsrZNLtbD5x
P4N4JaHhZCjMpQ4kMRELMnvxPqAB+S4Fe0WAnIqH/Z9M3H/JwES3kOrWkoGXDuNvZxn3dd8oHl83
phEPWjFgWMmIoCpwQRKN5AP4y/v2Pmzo8DgQUpS5wf+91bh2fynXMb7TqBefJIWfGpuBVxIFPIqQ
2EGz7omOP89Q3vTxxw3ka1Z08EkIFBoGestFvqNR1O2nURooH6A0+oZzNLqGUAiKD4oJig/catIN
tiUDoDQvGXvRzLTyF4cyk/Sxewre5Y3k54+xiz6EX5YHtdQMVycm2gXtMF8EbCzhazRV3xnCyrAa
6HBkz5PRcYYWh6KHFl4bxA3R3ZCOR+IwGTVMfMRjq+lVqnAv0aiKvcNaDZ/D+AQprXZOSt9htmnx
AjR+bnJnJ3zawl6ZE87b7tVI5KoTHnNz3gSzem7FxPigekwsYhzKjuz2pc1eCoPlcoSqAfafl1qQ
EdrVyOJ9gCkuosUhIO3SsX13z+jo0TD7nZcN8T6i5kO3NW96w3zsmlb3A4ZD7Cx3aVJfSTJ4Jl/i
mhbdg4jyR5sgW1VjNFloghqz4u83IQsF3DtyJOEKjifHw62oIwcAt28BdlMHlwsuS4VWF40gnbIh
my7gOz9DrkHnFh/10j3YZvFtQoEGaQxfz0rYmaGRGozLRgaMTDkM/F6eaI8mccNfAksvL+KIYt5q
720+pJmQK6s1JCJ5jHndO14VhxVHet0hp0aNTAvrRooH0M3rg44gTUPrUbjTKY3DncGE9WhyTsc/
+tKzOPmE6ww5OWeTR4iiFSJ9dg/KW/5cxMc8uvSlXR/Zn0ZMOMW5SpMfz8PPUHv5jDzMoaGH76q3
WTWHgW62F+ChIc4CQSjiIT6POcd3pZ8fzYSWP6gki8fcOtCZpl8/MR0iz2PVdREWoRFfiojAhxZE
cGJ+eP2PozNrbhRJo+gvIgJItnzVLkuWZMtb+YWwXeVkh2SHX9+HfpqJ6ZouW4LMb7n33NHA9FMO
+6nkleAFm+IaC5p9zwxKoLkD+GTN/jrPE4Z8oicfqhzYfyIA0Paau2GTW8B3A9UefKNzto6HlBtN
GIE7jbeYI/13mgWWOoP3MOBmLIaMlU+Gn5KS92D045/AbFm9+iYC8+Gxjdot6/+d5ZAg3jesYRE7
peZblyOziZf8udn906ZtgVYOyZRBPvCU3BTsb7XUkTIxxo0TxC9RHlyxZzzlTslvFDhQPkc646lg
sg62sF1LKi9n1vF6UiZ3o6HNja8BwJfgtg9RvoB8BbIRbkPPJTbW0F54MK0x+6Zdwj9GCienrmMA
7lA4Jk3r2DRil/O+gjQkdhokW4dVO4qnsyHqa16Ydz0xKJnD4xj5h8jPDigF7mg86TgEycAks+4a
uiok9M3WBXQclMGu1agym4FE3qh/TNX8EvGLii46VfWiQ8GMFjmMOCa0pbP1ytO4jut804mGjMRx
eM9nXhJSIJJGHKTothYVRTerK+Bwfe9RM2AVgoG8cLmUwo3SACNIdHmqFneWCLPtVLMhc1Nxywzr
GLshMiP/OCbhSshpV5mmwabQwQyKR4Wyn1VWEsf7acLcn5RixNGTXJaHs0w9Un8YRU0oNpMMkeLy
XybE4iZfIuKwkxhYveQq2Im6CTZNPx90N11Q4bakfjk9spH6xE7ib+DHf7Ic6U0xGoeEKg6HrWAS
z0hPxWlDyG0A+aM24q1S6ElV0rCwh266tYYsocmv7iYnokNaQpLqkfn+gl+uWuFspfLZVxRMTsx8
nvg8x3sST3cZK1bQw2tdBC9i7k8j3EkuKXGyqYO14fzzSKMHzkStl1h61bT0Y03EuSTdr8xCuNLZ
5iVzrK3PGB/y+kqi3Wpy/K8t11nVP7Mxh/0qz4EM0AFZu7i39mNILppXahicnjEgOVfZyR8Mllg1
m5N89mga8+atKUwAsgGS8DEsPxPi8IYxeeppaJZsnqtwyA0mPwTYv478fwzyfqNl0BPwt6aF+mt0
mBYbcZW8i0kwv5pBaV+KhAk/i41ikV6Q6JyhAExZNVaR/xtPzFTLxbrqlm8sHYA/+i0TIABs8Kp3
s5nv/Ky+lZ7LBgqSBO0Ruhuvf4aP/Q7Zn+ga881peH81iON8pNKb1bOoxgenTOxNGqbun8qjLlP1
/Gg76BhLOzqNbfbWkti2Vj1HgA5wxVu6kMfQr6rTnErGa2xBVo1P3Jg1LmEWxoqxAqBy28e2Wua/
lMLPguoOrwC/nCxY1OJNW9LI8OQXys1PFdE8vJ4joAoLWxWxrD154knjgnczORhm1mJdx6ahs4lB
jSCPG1QsIJA5GWgOrpnRew+0YJ+eGCzAFxZT5lFzaLYVKluYSN4sXjV9iqfGvdc6e4ViGLcU5+Ys
S7p9cUwqJhOtm55SvsdMqw/WkkwPq5nJ7dDADuI2EByZ2yapP5yRaF3OoQwaaR7vvXqqycJtsVhb
PpDbGTNNJg+DlxyqxH9r4YSHGdN5Gyz/pl9Q07YaX217JoPFUvXwnHFa0un32xCJsNv3hDNa0L3L
+B9fxTM2IHEyHfOIsAbJA4Do56rMqExqdVRWGIJ9I3G10ql5GNLgXyctn9XZzCycyGDUtt5RFda1
DpqHtkJhGlaErMq+PskeBW+SZjP5MwhV7eFoMQALdcx0Nxx+82CQ+5T3fJYplD/vObRZlSBPYLvS
oJ/xjcXuS4MM0P9ERtHRNX1CRdDjoECCOkWoZdi194CmkkTSDqWr+cD1vusUajcjmtZpBCO6d+If
H0XeqsFZPC7EijqVzDwNUDxgcjIyqlaZ19y8zNwzccGZ55q/NfmcduLi+PNe0Xgd2ZEHPF00+Gks
WADN2YMhSQYK5/hqgdrgz6JFIybW5WhlRFEcux7Hlp3z5rTBexjltynMduh/TraKdnFanmcfjWY+
O3CGaySYnehf3AgZe1hb3obNdQbEiuPC5zP5zY2p4pqiY44Xu3Sdt8fOJaC9F+Q/l9ZFZTFR9Ca3
D/LZjCpi77ETPdZmhYG6Hh9NR8HAWtrGJHJfCNXdl7a8apVdOvIAYI4wAOg90GIFi7G9wYuy0Xkf
kEnVkBnokQ3dxO4xi/Vt7JzfHPF5pC+CSEZkMQw1HHp/rkOJnLnvwg1BHuslqSuuqntVSm7NxbkZ
xKQWW/KP2320OXtZd2APijVcvRrUJHUNXGD094QFneJZrPNkZKSsXlFNboagfh+T/JSPQbIfasIb
u395z8WxHOP2v4lKzlMsNiqb16Uozx3zUp+FxZwnqziGQ6Fl/eWG5qE2062U+YF8dmAgVkeOUy6g
FhARXvhMeA2kWQayN9BV1MiE+IAdsR4xB+lVVvI/l8WSuOBNv7pEbd/kyWVmSiVT4zNwIZwuuG+e
jq2dL4u28KqUulGp3wuDeQNjY/y4VvZqsdAkdempXp4jgRmaTMI0Ldckmn5rrOZvjEpfrYgX3vdg
stjWD1arU4cdbHaX0T0FiwoAiSDxM1rEx6hbPCQJRJJ4sLrqifG/QI0NSx9wYAdm2GHVEMzNBoTK
k3aafeXnZ0/NvxnWMraaBouIgHqamLMgdd84wX2dbgc2wnKKLstnGVXyPEZqO7WvWpG5hbYSyNhT
NpPT0kW3Yp7ArVjQ95b6JMstIAEDWwO0pJgn+5ucqnHXROVvGua8hcTudmxFCYbqkh9nEWhySoY1
EJjkD9LUU6mcrU+hvzT1VmRshMWaisgVksX35qL9x6GpMgbaaPZ0e+om4x2VyNavMR1rZEWChEtj
ZmrTNw9EnO4wGr7BFTlYZogyAW8jLs2yBfSJ5hWaunNZHsipwChOTZYb5n4Y5L+0atgDM1GIxHMu
UT3EoPj5aKJI7pvWRk+MoyjFLjhM/mlMxh1v2N+iV1z/dDY54cGebxKeh+BuBeoB3RIPSp9bWMIW
hzbTysZo2CNMzj0yomcj0OB5tOzp2C2WrKUP9Cg0GZlItg3RpNGoAo9CZbbpsKDxcu8nUXwWJmeX
VxlX1C1vHdyFTT7V8Rlid4xBX+9nX6LQCeZ5o3LreaqKywDedSDbxAV+aeM5XDMYhVZgw/NBgGVl
MUBd3+BARIG3dshN3xDZ6h56h7T32kJBiHLy05rCx9aMGH2XhfkUAVZBWkVmSAH8n8r9CrqWLAmz
CDeOX78WYLFMmMLta88Q2uenxZKFe2l4bFK5Dssh/oOEAckqSoUIdcTKtT16fw5sdzkaWlB1lXMf
C2TPow8VuHj3CGsgbpn+BrgGciCW5hsm8KzDBMuUUl1T82UMyaUYhy2Zb7eEuROvCXaN9BoppFwl
w0M7+64a8t4zvPVmlhySpPzKJutZoYBAMs8efBmC1/4ythjuKmdxx+H46tQddE//XHkTszaEDJxF
ySR3fGD71P5XU8q3ovjAncCcmaRh/vUHLe3zPP5ABlwV5os0WsBIv3PcbCYnfNUEudBoX6w4pDip
GVCqNw6RPV4G7PvuowggyDKFYv0RrcqpJoXe3+asZFOeyFrQyodngZF/ab2CCsggehEnGBYzw9sw
uqeygNqo+mEXNndoUVB6VXQpIn1DEcnev0SVjBFk7MWLrCXbe+ewfCIo5x4y3jIX6qc7z7uGq4/1
A00lX+cQo7sZwepEyLjWNnrsdVJ5CyWcqQHTjF3mG2+4NK8dOij6c3zN7jlMjIWdwMlk+PyojBQY
SPl83KJBIVF8NnHz1wqweFYGSEQwzw8SyscpCEr2l8rb65C8dptEXMToeWDsmI0/6sh8CBviEnpC
lcv6FUstA4TgABgJKrH75I/e2S1AO+ZznO/FXH+mpqdfZ03at2fiOaOCzoCzMGu2Y3AuurE3HHqH
wmZ/X9d+v+Y2/wFi/FmzscYRK66paxObQoJek6gTIvSrU2RvuvWalZ1MTNvbTm8r13hMsC1q4FBM
cxlej364NlrB/C/kmFRNsuc+3ZRZtWs9z9zbIYcsLjnR1dXODSuKVr4wrxQV2PL6T6CsLzCp21FJ
go7kUxIOAZb0adVk/d4thj0K8TWcGxZ2OOrs/lXgaYmB6DVJdRMdwhCDNjk8B2TT+pH1UBTjsYF3
yKPApmqgmU3nR7bqa03KbcO/I0Np2tj9B1PifVWRjGP76iXKxkeXLiBoyMVZ3O7huQjDQ7dcVAbK
P22cIn84agyMPJIJ3DdHpl/2/G5qJG69TWdV7lASrRThFpFm2Kg+lZP+LcbkF8PDirBnAmbLdDkI
q/cgW94+MjpxRiXXGjGsFzewZMyHNGfB0DtfXrzAIiONJy3DZggZNd+WVYgJu8GkwJW7nbPs2pgT
63pCyBum+V0KhQI6jnUkuHEk66f3EdgBsTGTr8YGJWlQ809FdMJ7cGpc9aNcY9dpVOQpBqx2IJK6
aCmrp3NbjdcqNI8uPlgNgWCdsYfn8D3TY5E10LrblPp3zLObxQEUdenbwNuxCvzkonr7i3CscNVy
HOY1vLJkQkNPulDKR1N/d4C2Fn8FjQ5Nb+aY+RKN8sJ5z5csdQQrBFxhx7WNtO3QA6Jx+evq3r0t
jz4j2SdMNeSAo8kg0GxdVNarIFxnnhRzWvAD7MKt2By2wo+JLambbSfsVysXh3nuOLOIEDEL0jcK
PX1V9kyaX//kotVb5sCM/qZ1z4Ow8pZlJcPQ56RNfiu+tA32YWsVBNmLavDjAfZgBsDP4rsNsWns
f1Ydm2Vdi98h5wEqC8SiDHVfEhdJe7/Q+3pN64pS0SMSJPJP6MvxtTMIp94JdIcqAW8HC5tsbbAN
nXrrK8UEu/BJVaZ/24CQVhZYbisAWBOc4nc4eIPdOMuHmK3zyGY59GK2KbJ6tfBHQoF0fPOjNbxt
p+xf4US/LvGGR6iUZ3/EuV5qJrLLAQ9gHnv5sNFB95gQg2LU4wEzL8k/Q7MvsvqBEHt7C6KuM5c8
L/c793FpFOie/chhJs/7ZHWUyIMG9YJwefkyJuuJfR97D9D3CbgnOVO4sPpNSAgIZvdvnEEqXNoJ
OrU9gKsjeXe8rfaPbwx/ZBXs6yX2Pq+B0lHY6eRPn7TblPVMq8KtHTqXMZveLFdukG4/LFNTiavI
7FpaipAPuDXJmaL3LxzJfZlSATS8IsZeJhLWS8EhrBx07NqVjzpXT7PtvYJq20ctk73RKd6xpfCl
uXNGF1q8T/j/GP+e2YqfQkrHAN4xHmYQKqSEmzly1KGjsInbD39wsp3dFSjXuKWGIUNlk5jGxo7c
r0lPwKDCASZzeg2m4hqy7x1aUj5N3pUgN5uXMsgoXGzvkHTDnr2ly1IUnZYg/0ZP5osmdjfjC935
DvY7tK1bEgQlED7+XAffBGYss7Swfo35y1uIy7nfDvuoKee9w0gDh0jDlzkMlEIw/CZ9ThwbcYk7
/yxlI+OuS8DFJccKsHPzhJTjRkzij2vIdRDnP7ahrzSLosl+COp4d9xgW0b5q9ZduNPj0ByNqLsl
OrpNExsWPZC/WEBAN+RD0JCS3IxAxenSP3oXV1MCMmqoFzXneMVRcfCxua3czvgmHIhmy2UmMmvU
gD2bfsgcbeFs7La5Q/ohbcUeDzpTfwYPXGZcEdNi/LOlPoiuOlp17oJ/nEM4hPEuXOgTTdUv8edk
usK+gplDUGdbVF+xTrNVO03cmt23FQZPDfuQVViQQ5vCL0XxRHqURvzsZ+qFjIB2PWKZNFoG0Fbf
IkYNjWePpc1SPjJMdf5gLd6GluYwC2ATFyjUi0H9cRcCVBqMuNEj8J/GyTKbixLjfXntIyf5o0P3
FgbOdvBibhHcdK4ElJJqyVjp20iBHsY4euuw+GN609cQ0yOI+MnCW4VCiWWyRbz0wbcALE7MK2wp
PmGz/yxpsMvrVUfkhg00D1a6XxqppYEpaYl3Tej+MciYKQXOzCjgFaWf2g+S17IOydBAMHAJBx+E
HncHZOzpVTUcO4TJBkhmoMXW1UkgzMbRFd8w2Zwk967IW8aFPGAI2AJQ9URxWsj90dWtnB4RJv+Z
mgzc3D6lKamOQRv8hhPTnI6HwyWlrnOtxzAuXkaz/mPk3t7pch5rlxszGPdmOBId175lIjuyrK7X
nijEeUT+B0UYH/kE4YDWnvl+nYMWrDrUkUFqbFKvebaK7pX+6LmGxGfmgEziRYDPa+KxyUj/HxrH
277IQd44xgj3jwVbzSNM/HSAUEoTy14bD4YbnIis6w6mrm+Zp7Krx+A/EkglCalc2wrjBCRADLF2
vUphay1xw1EPzqOJxBn/sQ+MqMNsTF7rejkmc4xpPtnUcdpfGEO/lBnBl7LgXbACuUf6ugfieqos
68sc/YtplkzrWuYotcADPOq7x6eqcFsvwh2HwKv2naafQ7qz4K8laEqZ791sQntQsYCojcqv0C9O
XhvRv5flc8uIMJgVDPqWqxPtVGT/63z731J61k54sQ3UgGEN2c1SD2bZ/7UaUP4lw/rBUQSZ6YOd
l/7RSGuenuyv3xJPHWVYLnObV6bewIT6EVr8kbHpw+gYbqBl/tpO/mWF4Pp5GxHYMJ03BAtBusph
8JBgyFXrc9Eshzoaq1/IhDiCIY5Cy7Bfl9JqzL1Hd5EQgfbCKeNuS+1t/JBWvsRh0YnkMZdyp6bq
yDB/WBGGQ1JjCrI3mSy26rb9wJwQOPISL0aQN/K8lSeQXo6aSr5t2RDaafvSu4gXnf7VDJsrubyH
5QHupM1olFLSHTikCCEVtqs3ieQ1afoJfIQZbIKm+Ri6+keJ7O/QYUQwPShVZneWiw7IGOP4nIn2
DIARZxm5MQxIEcDR90Y99Xppu38tk/o40fE3ICp+tDp4zz2W2uakUasE4MD54HrmKCz4FUBDJiMl
R+lakDG7cqaZrYq8W15+97sAWbPynjoTOW7fjLCTEHlKJPBrh4O4GEhDLqebD/wwcjPEfNGDmLIT
5zHsbxE+O/Dv1q7Tlpxg8t4xEcsJINmERrL3mhnFSXKR5XCbI1rp0FbvnTMQqcJOCYRJ/Yai9gUL
0zWvxlPSo6XxnInRNVrk2uGAC6ejUWuFBheJWBZRrziR8dZADVrFXvuJLh8M/uAgIB329pKw0gbn
iiojhIqw1I0Gy90ywQebtX94VlDhEBDILmBO4cEUZoclTdyYn7+nEhvg5NbERYfpdex94t2RG2bG
PUUI6xQmQAiLMNNuPeXiqUcCpSJr3BaND9XD5P9W9ribSEVnxVehzhvYECz2SLFN6eg3sW+/IgMJ
oa9R0Ya97E4ET3aHwJ5OlnS/J3iZg8eIt8N0VfNyjh3KxaR9dVMWmkObAkJV4xPD8feyJ0rDylCJ
jVnDgt929kVYfmjATpHHaCOA8w/NZw3OfD0NEWsK9nRMNB7F4H/Jubwi6QJc5IuX5bdqUJiuUlej
fw5JsxAs1ZLHNpBMD7NF1/Hg8zmsBuSfK2eYDlNkHZG4VKtYg9OYqyuy94AENbmJ5/TWWNFlkcbZ
fnRpGibRFArYbE7KtAiucqfsUAOZQEFA1V4sumB+pJOu6xcTwBBHJ/EJxDkUfH+Waf/wXh2z0bgt
K4oGToZGSCAnVpcGxNA6oTBuk+BmL/dA/ymL8dns5qs3TRKSHxSEpHgzMRlDs7halXwcp4gICg6H
wk4XaizubeoH1lDyzh1/wBpOQnv26SP9MuNhx+D1hgUV8U98NscAHgwBXSxORnINlrHc0tgyDDl1
TX4rGDYWnNHLWR3WmPfs4Xvo1YOD5gx71XZalI1T9iOCZNvLeROlxc3w8e/lUPgZJX7KKENwoPzX
NGEErpevBAffXc9YfvyUAUUIgUZq46Dm6ijcZudTUuS+eRzaHGhejnmSo9Lm5qpsl9OvuhWV++K2
wUdX6d/ljOwYCS5TVla85xYRk6hbkilYufkCREtERyyVfQlk9DRq9zBUiPLViDbK9p9NN/wOh/Je
N+rbtAXbd54nUcpD7gzO2pd5CjwCtENf9+Rj9QHrA/hBic7BJtkXHl8GTrjjRU/GVovRAjfGzWPM
z04WrOJSJQyVbthMt92uzPNjZVI8JR0wAN2Ej0vb6cRhuVXaPJsdK/Alg8q2AlRK+GXxNXPLpIQ4
xXAGIAg8mb5+yjIaRWWdeNc4UGK1iQWMzkbYO2yM2FiYE0SF988ZoYQu/yRI0l1oBP/mmDbaVcNR
6uAa8Q2XI3cFcpm71wYPeRi9VZjri06g+oIWMpqPjDQeJic92hlbORwEJhsuZhmH5Z85bKz6CdmI
p/ZywHrczMcC/bAvutfAkW8jBwY19ktfUghnlIShpl+Vxlu/zCT68lvNX0aB5cdXLGH0teqSa8J2
Y069H3Kx+f892qUMSb3BFq7M58mbdjEjMmAd/DaI76U5EnaG3xIlCKbpiKsdqF3B3k0N/XmmUEoj
Vg6IYRoej5lxpFXgeGOEZUqPqro+NXH5pGv/4noz4F5xXPJhl9eRQcg+7cQl60xgmcul6PJrpRe0
QWBMc+sMNfecEuMFljzZVrxQaMcx3nWJuPRDdi9xHq4AjxL32ep7YYePSycUjP1OewQUmO6Glc5n
AS5s5GTginorQn9lVmw0h1TfApJ2ozh8hx1Cmkf43Pr9U8C/ACT5fawXpxssz5VeHqQoUjhJSQkI
ZXyJQLIs3UhRjz9zMX631L3+8pjX3SsDaVIUAMRUbUlhnZwrKieGED9OYuG48vO952UfccVeJhKn
ZhjIBnNvfYtUTne3GkoMyt2tQXhCj7exzLptkOiT4fM7RrLcaYJq0Fp5W7ZBGCLN4CGcaokQt35O
BXehSdvgWZACXOKnYcv3iOjnmlBwBlNfTSveGKIxZuewn4b2bmFbBcURP5eMqjhTeSgKgBdV9Yxu
D1SsATqbcY3pn5YCuqjNh6kdz3VDSoKtgZVgj11N0PWzZnyJs+GrSZCNe65VPLhx8H9Z8W/CqegL
skVS3hbXHs4dDkjqBD6L0no0KzrxodPTQ5VZdLb8XJKrVzlA4yz7PBnDyWy7N6mHfRBDM+UGICuF
79pN3WPBD708yKJVz9mccFfOf3uR7aStkPPo7n35YWNeP7czc6a4rApw6OIaEIegCr+0xloVIi8M
ipxeA1riCt/X7n/fpWoz7NCO+hCxuoxK/3SW2GZO825b5FgbdVM+xiqNaE6K4ZhL73tqNGOBgcBi
tzsNSNS00T9Sbz40NQWMO5dvCCr2zYJTK9orZxyuiAG3OjNeKMt99Sjd+OIaGslNA3zWwLS0BU0x
Uqi1A/VO/IPsi+urvUjX/5hjA0xOXa5nX/3rUp/tWgvkyZ8OrU07tXS/cWGsCxE82I59sCO2orrc
2Xq8N7HkkB7pKadFNWEZ8tzoYCs6/GdzZdPwEr3N3q2+FTmmwQK9javK+zxGD01XfpS6+yjqxliN
UQfkzxI2y+i2uLRzlILYdlgvduoptso7CzhmCMOH55q3NEAFCJn+MRrza9z6Lx0AFpp0G+UF71Lv
6ntTqCXprPnNpLNPAvxxIepN6fj+vgCMm5CbuTHxxu7C1nwyCaS1ZxTHCG4Y4xvlrXGpbwDOIScv
c+j27YFknXgzOw4dce4GG9tjKFplyYh7FIScFcb4kEcyDWC3DbPYd01xoDYlcJBipq6uPVopIlya
xyklS280NxiZAPmJT3vKzpEA0eJU6AzGlsmRz3RjDoYXtI7uk6iEzeqnov5t54cYRTLWN3WyPRak
2rCvIarQDP5mJ1kXKxTxsxVna7DA3z7Sza4LP7CHohthI1M6xWNvumeXq2dkURvIlO9yvroNa8Oq
JHiypxZDMwdvP3quORCa2X8hzPTo14j3J05a9oeEMDoPvWnv2T5/hujGiM/YmwPXaDpQphKsh/xK
tBtyJs9d2m77GTWz5AzpgGZBIwAnBGStQK9iglw3wQc4DlbawWzznag4l4q5vrYznUwwxr9aGy9V
kJ61MAumWwgB2D2E5kiiZAZw0IY5hTNsKByYRpToI+8MsrvaWiV+BL/FsPcmM4shZwehCE0g7zBC
pZi2JElHWAQ4NDmL8xn33vRVOGjnjGQRc/AjrSwLIhOcL6OxbwNvMzELr4EVqcfYqP2Vb3cXBd8J
C5Pb7XxoQW5iQz0mB5xFQOY4zy63knJDfA7Zm+/5fwtJe0xJ26dJBduDb6cafcD2w61MuqvrFogE
6ukkbL3ruolwZbR+brRNWkVWWwmzQ/QNrk3BvtOYo+iMw/uSTQsYq2N1GWs0b/L/KmQQHFiVY9/L
Or37w8Cs32XC5mgcIV0+k1oJHfX/A1Tk5nkQ5rseUOg5I+dW37jFiVndo5GqH7ulKY4VwzvbBNge
M2PLpLVrbKJ66gE7aQpwa+1FGLXUpMdFIxDdOAyGjScaWqzo3YyLq+dED3UuvtEyIKToMAg7plIP
g67bPVbSjSl9ZubQUy8JAeXkR7dAlSAl4j7OW2+vCmIzmbiX2wJU2G00RXBxMA8wAEOFtS+zZgFi
RPmuL2gvMOHcBcde49qvTmt+sTjBSJJa1VYIDg32qPc4swNcnBZL+hFeKkKmQ1vCm5/BMEhmbyUO
91puI5voWmj/Wx1Vr3HtXbOyvuGFdHn/0IlOSfvg5N5zw2/QmxVn6HTweFVSwiE6H+0RSUTBBGND
2Vsx2ptBZgwNzeOyOWwde4/i4FHivFbDeIVe9wRMeFG0ltgTsInkhJYrrMeJBYSUEKISZS6aCqEw
ISEnxB8BDwlhHJHnxVvHlbspGSx4hr8zpbsxYn2nWvlhKPjNYJE3v1hschkD72mU7yYm2rUHQBpo
PzjIugt2uRF/K7NYgiNKltPqC9H/KQLEgtnSexwSZ1vhyc1bZhtRK04COXseJmcnzTD5jW+BLo8u
HTEWVuJBTHYJNek6gheiN/2f2apy1hbyW+ryPRT2ozfMHzl/Qe5Y6ZacVaLnAnC+VGvRKB8d5oYj
a6cmdW5QxPZV6IC5NlAnTWeUauzmEX+WLYxt39Y19nPqUWgjJa9elQWU/Y7tsvEZTyzJ1nHWvfD7
nPI5e+6z5o0c1we/ngi+4SyWVv4DxZub2HsQtTpVfX2DJgLINsiPCRuXJ99BLVNP0qVEh3tn83ub
TSWZ/LMuxJiV8x6keyTmh9orTlM308I2FUNqRp4MCJ0dd/aHQFiZ5sbbPAMfHcclMaqIx5Oc0w+7
Ddut6KN7FMTHxhufQs956sR0CjscWIZkElpqIhBHg6gLaSI4CYZL4abHqusJEx2IvR5LvG6mbSv4
2hK10KISnMAsYbQ2CHBEjbR86cUmc3R0TBLvLJxuV8XFUxPgR7d78284jwdZuZ9Cso2uWvp4BA/3
eEzebSJza5sFWjW0L+4gGYPmztdgmkeDaHQx+v+ssrsYrf8zmPk+devzVLZEv7DNZ0Fw0+Ci1g6Y
t8egCkzKsfrqsu7nwSURKE8jLMTKPI6Nv7OL2t6V/cSWPB+z84AeutfeXSXdedZ0oVOZPy78TOVW
x7nMD14aQ5kVyWZBlxqJffcMwiys3iNcnPNbhS7DX0TSqP9e7Lz9wU9UrSPL+yklQoYSqAjgnp0X
uteKZC3pM32KhAe7J/xxsuFfadN1NHJ4zSm5ZG76exgzyTaT9MFxEv+t/IEjvn/2KmJZUhSMHSQi
FNfBoe2dcxFRLRfOgiFUX0MZ4TxmuVT2T4z2/lYiNNaprr6KEbmlRY6Q8lT6Wg8VHRobQmIx+aRc
xUytsrdD7qewUxiqu/0y9wzK99jxjq7L8ilw1AFJebhsKJ8HPkRt9wdHdA+1DI0NUUtIRwSgyar+
wBv22uNKAfVXQbQz54MNaWFxTW60iadwLQFcFC3XpmyT9yJzHrMmFiASKqhCRnFy+bgxQp682sOT
NgXfcm73ooLopCYa1QjQZm3VTy7FKpqcFCl5w2Gm5HsZB+oe29XfLnQf/aH9bCvnaudMnHIATbuy
m/7/YFyFsqSd4o+51T8tvibD74+D7D8JOzxazXThIthwnOxTPsE2zwA0oHO/lFCTHIDPH6Lwb/mQ
4UfMO8Bg9k8YkzUXDKcyZsWU66uTQ0mt3MvsOn8tA8ZuGLcnb4mJzcu/yP9xOVXlocspoUn0OlmW
z/asrN+UIBOboKedjXFkLPwfz54BKGn3U5oMrWEi7YaS4A5gpDex/BGJ0nJK/zWYd/DDAi/UQzRs
s3p4m+Wi/K/HB/Ska2vsXxO/Pc6I0qO8RE8yruuEiBMkHVRAOUdp78/D1p6SO0hDsaqZtDIzZVQa
oS73pb+EgAfrqQbBZPJy94zLq/JpHLrn5Q8A23pBy0UMAYpL1pGbgsM1DPS2S7xD1Hf3WaoHX0Zb
djLhJmohlyaRRQ0Vk+GH7IqljTbeRTqBeoUwjWTAiZaFJ74KdHN7hXLLKRpoTC4CcAyWzMx69cJd
ASbRUT56rRilNbJCYe0cryidrQ4MMyUQb6rCreFOMPoTi9g0N7PivcIJZbyTmJC4f5Ag5TlC3TRP
wdHAzTacLYdnXL5Yrd+GV6yC9K19GPkF4XFZoipGQaZMrp1vLnMDdOhxdALpuLS9RNiqvynSGcHn
GSauAUNu8Kp7U8ZOfvaRsKCSVPGsTV4w8t5w5tcV2WP/kXQey5Hz6BJ9IkbQg9xK5Y287Q1DUuun
BUkQ9E8/Bz2LG3NjYrrVqiKBz2SeZKUusHP7pY4zLjZfsOEYy37e4N1hjMXBr0o0NKtbbmxS4yq8
4WnTXpPJjZtNp2lkN5Yl0Z8ogU93k4xzMZxUHtr5l3LbShgsR8DioEyXPn5KKj7Ev0MaQlHG3WFs
y0lSW0TGl21qxENxzdBmU1VT0d+lS4R+1c/p11i9+4W4JNGsXmHt+v6Pnzll8BXYWbuc3SRI8O63
Yy1IAUph/BGz5hkpo9LlfOsg1UTOO81uCdqknHDRTOwvX4j2Crg7nBEBUzrFQpwA4AuLYLzQjg6F
m44OE/xOpssCnHbgtytye0Y8AD98PtROwxNNOx7pxyRRXvIZ1R20L6ZBA4LaliV1R5Yu0jf0PGwi
eUKIiqkYP3QtJ1Nd1nhTa2tU3Kegd8obGBWkspe1BZdqK0IGg79NVsfzJgw939mNaUuFHWN59J97
DMs1w20dY/brKjCn+8XJI/KMm7RmSInEofwZU0uiaYjdAQEiUAmh4ruytPiIwiqzLabIsMVgkOkg
YvRZ9f2rsHUw3XWtNccXNqQ5j/aoSme9DSJ+S4PG7a3kU6eaJ+NriVieqlulSK7/ySlAbibexKxL
hSq2fd5r2DQR38XY4rLQFkdIWVUma1eWFt7nJQCx8NBWuMh+Wij0rJPTxTFaqDiwVwfzXJjW3Agz
epi+NDBBaf+6SYKM4zYtzcO2FxGgMrhIrClxI8x6TkFXWAE/Mge/3pEpcLtYjBhZu8kptH5cb3SC
S4cIpJ2e4V2KpTWbZQ+TrO8S7P66DnXgYopYhD1+jAPn+3uv/RBjlC4tQlZ1ygeE1W22J8vdVI5P
DM+t0tR2GFjcZrX5VQt88RZPTdO6L+Hi9Pppjca4m5EUhrO+wwtrpa92A+TmwDs8A0NOIdIkKCbZ
OM7BRnp81OC4pEMBTwmViVXceFO3otLEo1VzQEcNUJSJLBjVxn9yjMgrJutsSu5xiNfdWy8bB81B
73SLehJp7EZffj90PZUkYXDIfFbbKQzdLbMb/afoGDt8z+ugiVpwuTmnXeDWg7uwWkZ+9pNiaYve
nKyVxQcFvTM9IF1XSXKiUMdTmmZCsxyberey+CMzAlZ9MwRJGkOL6332m3NednW8E3lsj89L4Lm0
zpxWi99tkyiRMzoN5uUZkQ+oM0oGvzlJ48dhglw60LIorPNMkPnjA/BEW5dw1bo0adjzz3U8vg7J
7PePZc3szKPaIgeRJL9+dv0YZ03jk7SYWyPetZsiWyXz9n5kLFaS+miXLplrngtUZINyIzNOTM6a
FMJwgP5v3FQIlsGcqTKT2AE1G943pI7e9Di5S2C4yojpIibmjuUxG4auVVsf0ewMyT4hxd5841Pt
zeWpsPhdSD9pmxFSFUeIYdKA2NJW8NCLOG3Rw6GuhVTnaq3fMxucG85dsJjiR6ahPWFUSAOP/KzU
LnS+o6fj5Ccdt56AuthqSRhfxBKcB6KQ0ekmYmgKL3eso64cbCLbaFAwyiHpMTU6MK/ItDbb7F4x
bCwigdw6WDDE9pnv65++nJL6obdHgaLMtf0ZCa0McE3Htxw6ff3SFsFSPxF3VS7q2OhWMXxeDGVq
8W3NGCaN6/q+ZoIDWHBWgwjPPSZaTL5R5ESYnpLYZ7l64+hwDTvCFiK/h+vZ2FAj0e8VDEIsf4B/
uuv8MjN9qZObXGp6xBafg9e5YSKxUoO0JEyGRfzibH2HYbvgPChAxQM5HPs9Kzx276E3Jgn7YItJ
sZlEF7N4xG9lQ1WZqywlTVD15TLuNe0p1+NqN34f3MAL96hxFdeK2TwWAjf5jdO5VgDyss10JDd9
6tg2Si+1wHc5tETjBsuuXBIRtHeTSCua61EGQdrezoO9tGqjUDZMy97Kp3j4nbE0COb12MuK5dme
Z5Q4Z28MgVE/WFnTVeqceCJtup2uGABdy87GnrPXJFMF/8EWswPnjIZsygFNR1bgy6tygiggGGYG
WLTrXZlHznZ1wrpmPJ9BnDHJuG5apepBqWSBA76LsZfVI7q1EJ4/CslpYCZHcbD2/JspAVt6qSHy
YApBOC3sbwugsbjDmD5HT7PVonQFn0MJwebEmobE2zuBn9FRu8hrx/xxJC2Hd2419tHRwT4qxzTx
UNcVQlvlsHc521OGgHERUbxDuEJae8PKOyswECBcXprN6Oou+y/zpzRjAKLzlnGWTDFdMUarlXTF
LQbW1BqYwIy5ZgPXNR5LoU7PgPm2bD/L9EEPVY3Ss3Htdqo2obKaOkDvWPGIlxbpK5Dtx4n0VVQU
ErZtTEHg72VDqE9OhKiy2zugU3m+hVuuaRLImgUaXsSON3/NfdYN3yUcUZOWElJ/wQPI1x5Evliy
Qn9I0aTrL26oxOQu6Wy2oj3CANbqQKMwSbasovFH/me7ka6PYlqwKm+8EOpHwwlWt9b73NQkyDAt
qRoY9HGL7Sq2wFY7u0rjwz6N6Rp0mC8suM6rStPgx4kJydmCcYgAdvnkhcxhlEJx4Plu6/whtwNp
v+NWWDBBsrFf3afMrb1FHHVSQMzAqOYMHdHCM8breW/hV2z33dA3xMtT8PUcxcHYiOYeWWWW/OEg
AeFDkGKl42+P/SCmIbHkv11vjT0GT17xYD2HbD+66C82hISVGERWsmZQGlcJjKtKxG32lrfDAEyp
DsNoIksxTO0JPYblFzrDrrtojGtqqLr8USVZvn73ofKjdY/pyPEFJi8HN/kGxnLGmsJNWs+/R6ee
V+OWCq5BkgrS3CV2NsumgQmBBtRIPHibYGUYAo0wumPI1R/slO2XdUxm2SDnyEbVJ//lCAaEezNy
GAJ/Y0LmZczEo2TatWrovfyYdm0gxgP1gGfZtz7k8v5a52xRNr2CgVQdMcdq8eBC4x0/la0EebZl
nk5vlg2TjiRhdxozufW0ECjmYzVGr0kNxPRPkfspNxLuuZT431YK0EKMxZuGixtszxD9xJOTlggN
Y0aq1F7QUNkZ4w7iJCMdVfmMl2XyzwoUNoWQ9wE2y+a96Jze8ZlfmLnvbb44gtA1QXmRgcday8Gi
9MAVksa3/AfLZySFS8QBgWLMIiYsnlgT0tsMtj0/z/BCOf3bpE6KZ4KeZtGytF4GjQjXCZRoto0I
5PiXcivNP6RT1Ov3gFUIQV8jYp4zJm2ppy8gvLPEI7azsIQNuy1CF3VcqoSAziIiU5PFMYMukodd
wsGWTwtfoRsCk2RZzvh/LYJUgiuF+4McOajl8ODQzQkEdHbmu1+UrK78L+mAXMEk50WfkVSndoJ9
bcDIyGKSxWyPYGviOym9PQWnP/4WI5qgkaE2n9Tn6im98xCNgj4n5tH5DNhZdPRkKo7Zosw41v03
yxF0fLdOEpQIqDOQKTB/BiyGEadXXLZYVSu4DJBgh6aVyR3ftaqqWxK+E5ZV4bzI+rdg2gh8glKC
GdHo2h7S3zWf3ZahyhI79JYzskzeioXPEs0kjuAoJ+e3c1d5WuQa9afIA8r14MM5wYeUSkRAd5m1
gJWZvNXGkl7QpS893V3TBurooKyH/+i7FGf4Xi13dE9DqFrjUZ99BuPgYGQNaSfra2m8ROGCTcKt
eh6bDZ/EFH5xv6SECtuL9IdrtYY+dqOkLs23XPjJko8AnAroaKgW6EY0eLkKDF6epO1vqK0Ee+3g
mNQ9X9ZNyoYMjxx+pDxajAUxz+NG3bS5riuHgowyJjzPoHVUcXZLnkjE6x6bUPzXNeqp7zSC/UMW
kp+F6puPdxrxMjBDLU9Zmq4gbXx8lXAR2Jz3ycBT6tIZ7PhteA145QnBDbf80+zyrlJl60WHZsRh
+hphO8fAqfrI8f4sZWhTk2lROBA858LNmLvUE4e702KbvS10stynMHUyDTqtQ9BNOCNKJZLvMyLh
oihm8HGQHehzdROhhDB55i7I5NeJRnOlb4dkFzcwp5bUCkh1INSM8YtGMLxc6oZsLhgROkEUifq7
rvtHQCEROREOc36ecOakaXz2w6LI9ov2o+W3jYShPfCmFfGhzNsiQn2czkXZnMLEDu1rqDsgT7fM
FqcCyBibXZncSC1H6y+Wa5sDsMkKn/AcupUG9EpCRASO7aJAo3wzNtnkIbP2+PGYHKAv3oE+pwQM
M3rUhyIdk/oxY1A1f+GMN61NMoU2UYkib9aF0p7E0eibQImxf2T/0SriVuUiq03a5WgTb/giymJm
V1XV8d/RlQNWKZYqroRbPDLmeWi5SjxhpitD+ttOKvc/5hH0xII1fZyWT3SnSfRaBmsvUCS0dihD
PvZUhfck/s7ic6lzvQBxocrv/E9OzATOAD2ZFw4Mn2SqYwCOMUuRwBtB094IAhvnnzIsaU+vBPKs
LXLeRcTTL2cPIWlQBIv0p5qSnIIqCpJStM+EPWT+3zHxVUWChjXSkEdpZNv3sRbRaEGGjFLy2mvb
bzubqT4SfPhHZTAaTQroF2PfBvvPmGdFFSQoogYQBb3trZpiw9JcnijFSMK+EUFlFwz0gnCW2W3v
LJI7OxO2QqhW2emkngt61pKPc8d+jByQKCYKPUFcnHoMvF87d8gn4OkBkPwPy2fBP2EGr3qV7hvL
qZp7PymK9rHrqkXtMzvT0FiaER4VFZrfgMJe2P1fZdtprCQz8mfcfCXeRPWjuGyLO+zYrU0V2Chn
efDdsGB5wFRPd6RtkraBQqZCtULYq9v66SObkzD4z0r7IRfkOEX0Vei76mlS28bxw7ndpD0OEAZb
2pJkhbOuZt29sVtuChyQU4WYWw6VnZ37NHMzDLwZbk0y/6aXsKSjvUVDWdZ7yIrkr6yrGOLbOW+o
M5k4tfnFi4XnHYM6w59KoJA13BakY1AcMEaB8D8zqsEHUOV/qw4qZUs4g0eccl1dHVd6p4W18BUj
PDzssKQe98qwulANhg8qx7vvJF1mvtagYdrZd+FV+D1Y6lUQL3vjzV39MEgYrG1Ki4BXBleeiioc
JLjcAF70fjXvcmcmS1AFy73v154ZCDIc1D7UFjtM9FGbe32TMei4V21GQoVwZ76G/tQn+AjomNZN
2TRE4LZ+75GizKFyTCu3+i8L8mznxbBiu6Tv78Ip4W2jDVA/mpn9fqSx/6o0S21YsoIVkYsFvdra
Korvqn8WrlqGj2PozCepZPitJ/reJmWrQHuSbYDaoC8fcvvSAQy9Rk7TfbkYC5j8VOOY8DK4uPnY
BTMznphaxFkDCLXL9efEdOtlZZq3BRtUHWlKFUT3oeg3SAurRx/xGkxN/Dt7WVSvTbckuyCY+6MH
5hrWkkTFyqL9PtM0nkQCZQfkQGx9bext5GTbF5/DhYFW5e0orOdtXqz9tS00htslYq+VKf0G1Mp7
8BXqnWR0ilsEVDiTRqslgdbvYFbBejEz4V9rlXK/rOOMSFQSkyDm1Hrij/nMC0wIQnnNSkQHtv+R
S1QrYoIXhMruqGMwmLjDI8Ik3LG4qL7B1x2zaOLgINJ1NYmcKVInEPusjrF/ev8clwNVaBO4GxCq
W78R9JYNtrNP1MTnbM2wU4n5TxZET2NHq5H59LGggkV+zj15SMAhsljFade8NIAPjNx6tLsrpuHP
piLIq4rqo9mHDqoiSDiARwjpbaYET4jvzJPykDA2HArQI3gwgFbw9bImKev2XhABPTghvWTU09Av
lzxlQWmN8MQ7khCBBCTLYx7gCAPFGmX8Dq3e++NqSj5GR8kK9M8J/zpqxc/HchjQ4OCHWOCsjRyW
q49FZc3JKeYORtK7p0V5shdYD11s7YPFB+wzbYpE/dfVmAMTUjeI/MBdV64vfh7vTXK7WxAU5pOI
FzCx6bMJkTCdSFZe+szd9mV74FR/dtivwAMhRqlnuz1theVuyWMzUdfT1bGbh7KbNyUvyWL/5utX
JhGYgf0gX3qTOfXWVeVrzf4LFfNC1rEL19I7BHG9T/hmGdDtGvdvmqDHdOyN27B1r0BHtmgZ10/O
443MuzsxoIxQQL0bElOMwct2ogNNKW2vGBYc7Pjo2vfJlMAEsWN6QQAwdw++jW8JKd5G9NVhAUkP
/MlA4lzvGYoU8Ydr8W4RHkwDdsvluyfZYN85rOyVEQe13437Z8qCbdFFx5KMJtslBmpebV7KeP47
CiFvex1ceRiveTgRiOpeHJvooXXdcw5evDk+u5ZzZzSaacVNAh3mLHr8My7J532ET6pew3cybz87
TbIyWIlkwbnvvTdLfvDnft/DjZZDsUftSqURvHhg+JvJfXPS+pXzF5SwInhl+cDofUxiezt6AuUj
jzIjMVRmyJstGFCwBia4V0463a7Mvgbf/WiG8kXG0Yv5Hxp5biQFNB8PI3y5yWb/wESZyc8X8Rub
Vn6RzXmwgB9LKCMpu0V0/KCP823o2TdtjGBBDE9r+VVY7gku5b6V818GigcIfo9D87pG9raX0zmr
82PCyplw7SQKNmGynGe2UXPofcRGrenU4mZMCbSKQyr80WJ0333aS3zF2nrOnfanaydEfoEJt7iE
Lb9MyP94zlyS7TI2U+uhXknpJGe6siU5PzDuJr4zZ/obovxviR2qJMUjqlWvxErdk28RkPiJQRpn
e36QgUT0OH81S8WBN952at6j+HrI8Zx6QBl4GluyeJzuYzSfOgcQiDjQ+Q3zAoeVcJmc+pwoxLJ4
q5EdBHq+Z8j3ZNvBXSyjrVbWNliI5EbAyMzlti/avVn6e4A67HC4R0b2RTgMyX1i3/Kuzcj7MqZq
Vc2JJsUl56UyCAZY5ehZ42vElNj3vg0YyPfiDdrnTdwVbC+7uxTzbe41kPmRONZ/7WndxWXw6ECD
D/MI2Wu/GfnUiuabWPdzOuCvYNPAZO8SdtVtB0tIieWUFvk+I9HCSDWhMl6ZQ94MobX3ApB3DRxz
tGttHu3NgTFzfKvyP09rHMU+hwradJ4VBhNsJFT50rnqGpChY9nBgUHWxhzNikRt5ptLP9wvcFO9
PNzZowMwut7wpp4a1fx7vnIYIWyzPszvPiCHM0ATAJRkS3M2cjq4SXjbNfmLA6rcnjknMRc6xvnK
W2o+82JWF2pxeK7xUeTBE3330eNYoF9AIrlcayc0RMYNOnt6JWeLrGWD3+fInPfQpdafKY03RYtZ
ibMPvPlLEhRYT+zbgTxex21PDt1SzMIJpNXwjWrwHOXO+4pdlH+kITXxZS/05c2R83JbkR+ENe/E
570TVkkgLyj1KNizx0NeL8C5zewdWLFKeiO+KnDBT+HsoTNwDqlIQdviaeDv6znkyOw7B7YL6JCw
UXaH5jtZQEaYr1exgHUNwrhgN+H/sNU9htH3ioVFYXVpGfnzN7yE+fjoD9mzsqNLncK4ZyVP+XAz
RhOr5WS/Wpw2M1tXICw4j472FG/M/x+NxcnmINFhu8N9rplazJl3W/q0/6gpohkOEd41hCNoE+pb
z3qDT3AnVLQ3Z5o5s8o2gnSFkpUrnGKAnx6/CzFtO7qNMloNAeZTJv2mQi5Y8X66A9hJjg9zW1nN
t6kfyh761lR3p9TxDgqvpfmsPQ+UYwG5cHKbJ0d0GFAKe+8w27wZfJzQikstVYhl3LxFrTkFL7Ji
UTOE11EvO7FCjFbFgKfW8TdjnnD7LW12UP3wWvDLRNWyDSTflmU9RWSor57c+7F7leCxA+D2rrhj
SLSpqS1yaNhBhM4V7e4AXsMq5N4hFNjUHVLmt4wvAXm6+2mpz7UObs0Lt1gL9saMGV2RpTQkSyiY
sMd3fuvtjYKgLvU1mhLcVfi+uZXncTlOY3NCh/lmud8JdbPuHC5UrEkNgxzsguG4nAyMoJnw+6qK
RSentcdD082STHakVPxsKmQOYYShUxV/BQQg3Ix8seTDXFn5sJq5hhSscTbu2tA/m9ulzwez3sfv
xJi/R5eOHrC2wsdl8dEj5Ud/8T+aLn2s8JOudBP5KE+roEbBKHC2kboXHWJz86PTJP1g2XlwUGYy
jio+Kzvem1tlxizgFvrSN+YkV9sg+2NVxdXlJTc0bqamG+M3Mr+bee7JyttHxTMbnl3Iw1kHw4v5
hNm1XD1/vafe3+va+lP0ZNhKGPk6ap6yNH4ypmHz6LJCutHkIDgxuXyi3ZnTtOGEh019J4BmmN8s
W6P8VlUsoJRzrAjc8Mv5D/IgXpeeS41ZzAQwS4I2dTiSavsNE9k9qb+7UmNsRMNuQ3m0aojP3vLc
9wuOofqqWgiJSensSuwq9oDFAIsda45hWwH38TQ54kSkGd/dHCAUpYoMwOdMYtxqJFiiio9NND4C
9dlNKVEcEbzONtgoVIimok388GBn9OSYl5xVbYx/KMhwMNrtZS0ISW6q08LHb4VMhCkXJiZxCCJI
I8boRCZBlGcxvLf+Ek0Mis33kvUj3SGfuvnrHJQ1y4i5N8jik2zHZx0RzUEZZQWAKpPmu6XQ7bR4
zPP82ZwO5tIMvPih41NrEX0whXnQo7fpp/EUU3GMrD2YASLgiE5EL1NAla/AtY9EJkNTXzfB4O1m
NwHpBwOKEIN5ds/ScE2Q0LP+3y344gMaOiSqHH3dNuf7bpPqxLfwUBiovvvXXMGgIA7GgUgc5r9a
e1H1RY1wFDhx2WTdVDPMRVNuY3pLuNZX2X/6XE/dkF8HiTyJRwrKIGxJQ4oo90IOoO6LYyHLs4X8
XlGxBd43eewQPcO7DhFTUTXXtv4c+gRThaDvJWGHWPSdzNZPFSW7hXMzlnprM8ox5Y45N9vCYLeB
EXCtkzcHIQOd+xjdjSVlcuzdqnXZx5n13JXFNVxzAolI0upEASSPgG8sUBXnUjJ754UrbMYXaIwU
Ii1OJDqdvGg65ZMZ5KTsLxn/ojq4q0x9RzShKX/8uD+bL9kYFvNy3kNIu02Z5ZqDspLqscunj2SN
tyj1T1w5ZE+6XyMEgyEa75rEO5p7ua+qd8QBhvrAluTZ1CVQP/7rmKEOE4XmoqE71q82db9vvVUR
n0kGcT3wYQGPb+Yga0G4jD27B/5GMFXmCw77+GJOFlalJ0YzvzZaNrQHO3OXYhci7oQkazocJJoX
mY1fY+hOewEGZaiqT8sQY3hK2a0eTYsRyWY3lz0yY4FYENixV89sb5HF0HASd7/rSowqAJ2IdiQQ
BSZbk4K9a1mGgAOiT4+S+tQ2+F9t79pTErBOhM2d//VHhwpKM4lc95wFKUUk3KadGLxTNxh1PFJv
8HmP5vAfGtJV+U/TWg7pem7QUkIA/ve65IQ9g0w9m9ea7fCRnSaaIRdjYuc/J1zvXb8QphNvTcW+
AEdyOGXM+85U6sHBBXyjY241T2L+SfQuVf1uxAHJ7HIz6OgyRteObsr4JNOOkTb5aqFCUl+W3xGU
TV80ewfapyNIkJjvqjB4ntfwqHh/pU14yCp30ehtszDYmYbPX+Zbly5N9uW5Y4sU0duxMjzOI0Yk
THt+jei5qpk/p7s4V/cWcAJzo/XAiwd+YSHvTBlY8JwWKPZCKsZqoGslrHXDtXzbcuQ7Zf4fy8yd
uXjN0yIKSIZ8qz26RvOM5votkP1WBrSYmYBT7m3M3+fSR4R0SUrhzuQdRYl+Kefkilib97s+xGJk
SOYfQuyDLOAugkykuHpRUJ/Mo8Ci490cFyVvv7AfGzNsS/od5HVT/YzduLMcB5cz0SuIvQiZ6aNr
SzJLo/QP0aQUNcE+B2KTDeuZN2avmYcqhN0iYXTC8UFNsKuz+c7AD2pKrsqqDnYQoCn3tuZ/R/ju
JkXPb4eoB+W9eSX4IXbvnlypKMWBI/By4Z2+LzMLOnlxG7J0rrHGmqBYECskhjUWD07IXba+Un87
1fQACZkWr954bcEeMduEBL8xOyNW2IBkDI8qM0IOfxav5lyTeXzgWeZBiBLnj66nB9kH16BA8dJc
TZlrrlEWo9hxwVeaT5rqcIUJh+mJAcy5KRd+C+HxTCbLN3aWU5ThYZJ8ljwc5tflHj8GU3THqA5g
pkvAofmmq9+JwUvlcGJ3T009ba3Vudjxo1PneypCHj9Ch8A4/itS9BySU/vjUfJb3Z05O4c+fFqd
YmuqfosjseUJbLvpraOLICjsQOrmPnPjF8Je+Fe7vJtchXzI5lx2aTwIsDBNTaiXT9NkWnJ5Nn+V
eelMZZRQstTM1kw5RQVY5kDOlHBZSOg7mpRdV0wsVxMWG1V6kox8ukjesy7FNCU2dvmF8P3ExZTT
9FrCPyPwuJr2KHaJ2Q3lxjOwV4TE6+r8+nTxKIx/fEvf8qnEVX0wx6uzdlfydjga4+7IBX3KuWuh
3rOE7fYR2UBS2x8+luiYUzAG15KxY74JGKcFAKfaOmZ/tLo/Ybw+FehwRMfio7lmrvWQwUfMA/Uk
uWxZDh3N98A69E+ZBCTrZKfZLT4FDI0KiSAL5H1ClWic4Tx14ZVTaLuk8sPMHGieMyc+20VyMQeC
OYJtETB7bB+CpCAThSNPmaojWXdMEir4gmbAwDJij9PlANrpWKTLh0dIGyuje9ahT6YBayt6Vr4X
ioSd6yoGU+W9H9fImyJ6hflmkst776IHZ6Qxy/U+k+M3Sb37fkKklwl59uOGOiw41Z51Vty3sVKb
bM3fTTWFYAX0Ti//dcfoYk3nHmJXuGnycT808pE44Cf++5DPi2l0PI6XiX/TwM9Du/PkxWoXMRHh
mQAteCgrqIbYAwDlAVNYk5/CWMF5QXVHUUrB3cmyZH8cyEfBfkQFjn3JgviA1IZFV3a18/Q69PU3
86hDqP4/pkg4JI15y8wE9Rr9hnQUrd1TRVf3FOq/7pycnIiFeE6JH2v90LbKgWsuTmW3Pkh3dDbm
vG2i4cdJ8yvKlJMHpyCJxXPYDCedoFcCn7ovmEEwW9x40ro3o0VTAFajPLC1AaUxM1ZLEvjPrkrv
COH+iRJW90hwOVT1m8rY5fSataQ9e/dmUuPoYGPKKUywJKJ4XIXysDoNujuMwF7sYSZQ4MiLc8Is
84YR+nbh8Fgal3ix8g8LoFMUDU+slm4i23tUscWtrv8VbAN04U6kb+YsdO3uPW7wZTN5mmgCM/gz
pgDJvOB+SNq/pg2fuC9Z1Ty4/XAH5Y6kNd5zWTVbglo26ENPumTpH1m1xyqpfzflsVe59wgWLxwe
13kq/tZWdg8R48KP2zMp+mR5uQkZIQAV+ivovnx3+lMHGaG3tv/fUujHiPe49tz+gPmTrEIiY/G3
XHpbvtcTPs1AHFS53Adq4TYhdTsOeA6T6t+Hhjjv7LTBMSan1M7PgRCPugjPVjm+Isa8spH9mkDl
/uu5JwxjhJBxXZhi4N9FDceTOPkHu2/PAJSWHQlPr5AE30L0greDuz4xZdyUlof1rTw7HZGYTOZd
eugeaaEZf3heRgJndRhpaA26taTkHnqg7pYZQnFTZcX04/TkxZl5Huc/mIMyZpbXBijHF/scpzhr
BHKYGy8IcN4mT3mLn7Wn/ikUIlcLeK0Mdo6TbnWLZCXizyDBfdB6eSHAjKeGQlXMTfFoxfhvIF5c
u8HgSgL/J7f8gx4SfJOxdYNl8NLU9SWZi49phFjUs1PwI/7aJiPbyTtT4h+x+Pw7TEJs8uYlDFX+
ajqqanKfUp4WqcijYE/90A/TCzDfEHG/vjMzJexTzAhoTU1vhJSVvYr9BA6Ot0WuzNe5AoIQQl/E
vdwO9S8NxLfVEZHU1H/GpThAxoOaq1hexgD1sKKfp9C7dBxmg6vFTYvtE4hmu0/78dcK9Wse95ck
9O4CRkFTFO8WejpReY846fboP7fmyWkEkGZfi6tnL2I7Nc7fJiwfi7zb9LF0STpd7z3GiFOWsplT
O9PbQGL/zIOR+G8aV98vv+p52AhGndMY0xP6p8xrET9KICYOXGuqER+1oWNCxx0XxyNUEBhVxJMv
+fscug452vW7KpAKIUD4Rrt11pqvNyoL8oFG+RFV1hlPzduUkvQVWpCZAj3tTZACBCLvKUEj5HT5
64yW7yadmJKQIoILZ+iLW5XhhZSNTugVY6KBneJ3jav3qp4+ZRCamQZQWc12GfhxTnfk/0Y+oX3W
THBO3vytA3TtKBpeQzJRUMDgSULfcZMjGcDhhi2i1he9sGxD3wZ6UTWfS6iRSsu3JuwQEk0sMWvb
RSqqyGFbs4pYzIjtvDnjRRi/hkFXHFS+YpZGHcTKI7RN5xzEv6LFGZJFGGv08uXRUyFODthu2Fsx
rjt38Z+Eoz/MPMwUxT4iWir68eKDeLXqcYPc7bSQUCbicj9zmbFyZlhEO2xGzLOqOdp4LASR0o5/
hGgN57nnbxWIbSoXIFqdvsPq3aeBvWzyQH50Q/UWjqTjkk6ADR7hSthBRuH8JJxiz/99FFm87zrA
lSVXosVOIQX2FWFpwQLDLr1Ee8gyONJAvRkQ0YfxbyeBU740jrdfRPQSj0yeYzyujoSrItxHDy45
mswDGTlMLiUfu6ZvqTNsbRUkQEHIXLX2eKKGExqRZOPWCsFb2dMyZHuizMkJIuGGDb98QTyzd7gq
GCbwc7NNxPJtqCmjmuKyiPbBJW+nJ0CgHANoSLibVwbs9DCNx2ov4S52q4u57vNpuieKRNygQD+O
/IHY8+qt1aAnZ1wssY7tzL2aJjCMij6edqbMMhMxvBRH9AuX1LL2c8NEcY4laNfsOEUjb0V5sKv5
4FFam5/I00e0VVA+aMrpxlqw8sWngRlHktY/lRdeU38++MH45g/e1ywh6ccSgTAlyBCn1xQns/Gz
Zjfpildb2vTYoeCEN0snMF4kgR8kyWXJhNTNcJhG7C23OmDbaozqPD3vJMc8LMWYbZqw3Zs/6Ej3
swCXdazt6PQ/zs6rOW7tysJ/xaXngQc4AA6AKV8/dI5sdjPzBUUxIOeMXz8fZHvqiiXpTunBdS1K
RKMRTth7rW85kCeoxIcnjxW3a7NstSUUAopToWRrQymbLMRi3uaTzZDRCLpNMbcrrTxAMr5vSqdZ
p4DKcHv7e+Io4hmZRo+B5iZMgHRmKzx81BIAhhersGpSxGBhftCG0tsgoiwubAzCdRL4rNIa/9jo
+a5Sgw/GJTlVkKuLHchl1Wrtxo8Ta6cZ1X0N7Bl6iLKzYoLYhBVcpV7wrrXyZlQVsA94uyeSInE3
T6mbxxALi0OrCPDvlUXaIm/ykerjyreKK6XyzxMipLTjJzj/m6DoLjHIDEIBT4XhvmSCHTGhVCie
XfU+svXbISb4r+kttmEaKSDTexiKDFjMuCEeE1GOBTUI8/68VyGcsp65JU6dEAS2t2o9njvTuWYh
QUXYMN7GYnL6N+mlDJr3yu/WzQiMODBtfRE7Y3c99ZJLj3q2SRWh4ZZg2i9b+cL9fIobYLMRYC82
vGS0Ky9sjFe2rEhFZOm/Mgb3uhj9QxgUZwalrZZX1w2drql+a9EP8tU4XRMZcKWIkZagiAkWD0/M
qYBkeyizNRVETZyHun7FqQCoRH9XC/9QhWAU9UCny6vHC1R6KG5shhp/FBsiz5k+aN2QrHFD2Q2Y
IjlIEVbj3gZjSYFioxA/PVTDDvvGfNqSTU9K2w4r1ytZvpBYq8U41gc2CoOv3uQKmAGT3d7UFkHf
k84ILDontMZxV9wNHgZtJvuwo5eYRHGxqSZwfZOizxOdt0pa/xiJaJmUzVOaxq+c2U0pWYaQQXIl
TBXUb72o6uIjDElConKg9dEW3vUpanUSp3LWGZGGVG9ILX1dKGiSlWyrDv0FHz96fb6qSW6vW+xM
/ttPaUWlWGOTYSvabvqRMhsvsdGBa/MHBbxodLBSn+VJ/Zp3tHOrwNcm7QwiAghvNPPS2r52U/VY
6vVd0tCWQK7/qJishXva5BpzNm6KdZviZDTqTeogqxoa/AwIw/STJjUfkLy3tVm0dAJkWmU7RKI2
23BaY0yn5lce9bMpHwFG28Yl8WheeNFU4HMuBDuu/Awoh8XuIgkJ74oSwC5dyLiHA2OZ+saZsZVW
pDXFcWEQgGdUBaQcVCqb2NR6QRaJr8b5GlEKGnzpzvp0eho6QK2y7YnTMOJ8K/nOYq7aSbF1EW3d
I48gaL7zd8KI8Gurj8EQvimRQVEj0t7bMEZ6ppjkmhSDmAU5FWYlYTab3vBI+Ne60Dcip0yh2T2V
ODUivALsq0+hXNMveShf6r74SgP2MWipgqO7PAWeJWfYd81Dq6VUGKfKEgGDZN4U91mJc0SzGwYD
Az1BDVxMFvXzKHR/hjRopxBpmAr/TBLvhSKFi7ElMIGwKAWb8PB9mkAJm0toh8RU0fI8WddDvDIr
s6Wn2t1JKCfzyAyLuSvhAWsW1m3UQG+pYT9WrKTdJjnS4HxCNofVXhZXLIHPJYxDqglKPTGJEIdN
a9ixHJ49TY5TnfrcstP0Wxabpuy6Rds0V7VoTiJrIcLhOsWVdstV3oqguOtji4pOS0iZo1ItpsAY
q9qDUSEirmlnOBYMUDSGFsuh9CG0yht26muJA7al1u0GLn0BJb4vRXDxlXDbBM5loKs1+MqyUtj/
lYrB2A7DlK4elJgcF1homFuDDGWPESIt1Ju4RmvmttY5bswjiNvr1Cl3iuJvaaYeR2KWJunHFaTm
e5xLAH/c7OiC1SQ7TM7Ft5S0YCkaKlGI7x7Dytygu75KUwtWWPYyMv43Un3qTJvKn3pgIn03ZXMb
0FWYBRgMWiEH+hXyyo2DdR/SZrYKCBy0y8IYYFhW3ZWl8fHtWbPjYlmLzAILrl73ur5zWloLqGDb
uWwrQg1DF+Nf+hw24S6JlUNmacgQRnwdTZxQgfCzJZz1dMbW9pQQE4Lyub/VSE2fqZ33VvREu+p1
PMdyxldWlXsZpeEiHvSXgCjno02hEPbDxsO636cZehEM6evSatpVi70781DMSiGIV0zTfZXZH2lK
4S6JWpWqr4pjCz5mhoLFCbvbLtf7daPp90kcv+UCpHNtWikPtk33q/SX+MAkV91Ca9zbIP3b5pFW
wCGyxHYYwmsWPf41st4Gd3DzpLn9W93nK61SyX5OtwyrO6UDu4RcBaBa3jNBpRV5TZ2FYpNA0v6+
gZAx8xPN+JpbfXxKfQ/zdDfyZtsK5EMbFcA1MQH2zjfBHI4T6F1GMSVIu4uIL4pLQrrGwlyRzlC+
dPmgf4SwY/ZlUMS3MWSJQ4GfK1oYIOpQJrsM05XWcEvNiK4HcTTheJuSNbesG48wEkhDr2UwpUnm
gTk82VGWI4VBf2MSwAHp3iP/xjaRgVmue8O4301JEMqJAbF7IlqHBjZv86OhG9luKEbvVrHAB4hC
AbHvw8WEghPSCi3AU6PUdbL7Oivrmda0yuNQSXNNgqC3NjmTme/ILTfjqnISmKUSrQk6fXyGMB/o
ZbPCM8bh1Xc6+vkaDNYHKqlr0wme1cJ97+0eZBNbMozUSx/PpaY1e49RGnvjfUZzIeyqE8TRgtE8
HJg9SzgYAe3HblPjxYV2sJJFdEoNVd14snrByv4aUiLHkHpNEvA9tb9nW+nPLBM2raa8KI64bRLs
dHllm3sx1sklwZB3xdkFN23VXgjxAs8YE10QAwxzJL71XGvveEGSTcmKAfsAS1MKRkTjuYIcCycA
cUkl1mF9PlMNWK9QJs+Ojpc8y3V9zf+hkRc5LzUxxYu4ax5QniGIkuOVbZRPIU9K3UYPA9Uy/G/3
osXrK5J1Yafr2JTPts2YKCc0FeV4QEZoPGMaDXSs2xEVNxMCGb1SEBVAt9k2h4MVstPUpbrs8/Cq
F/Cy8g7/UNjap9okGpnUoMhnO1uYidylQmWHLVOIMjI9eEFZkKZqTfU7vYDZSmnWA0UdkKCMvOdN
axxmdOu6iwuCC4yj6nrY7NClQETRZrJSLzwnmOojc2mNbPogSVEBDdl3Wbq1DuhIuOG4Kyt5E+Tp
oVWLhQ3Ky7cZjtSyvQG1uGZU2sZmfpvI9Hno64vji6caHxTcEm1nV9WRWuWZeO+ty7XqbIAmbRL3
1ybZT6yiU2PWUzPf2J22MOl4UTMx14BH6FWW+ErURDnWTvaYotqoMRC4pAOPBfKp3OR08MrXik2U
Gv8cnv7cAuSpx/rBytx7MLebPAgYU+LhFEfyzvL8U8NFmgHkGKHREECGoRt5snKrNuat9AGfss25
M1vVXkmlINCaX8id26xogMbkBV3yYWXXOo0hShxRfOwr9YSRe61l9oGGJtV/W/0IpbLpUYYhkuQR
RnlH8Zc1MWXIvDH3Tuw6mCX8JVbBk61k76lijIfQTJtFVFMOsestoIG1abXA3HBl0wsp8OC55aOl
GI/G0L06Nc12LQWcXU7c95oSva0uQqijGKunxLXsVk39jRjGDSSgs4YQfE4c0vVYQzWh5ZTOUECz
OrSLHN6jic0wCc6DgXLR9ypqr8NRKUy4nkr5FkvkjF2yiSUmQipvKJxU98kouzU120eG0pOvtAjX
XC6cIm4UQNkD6XYZKYkA5feDQQt+6jIbWqiyGQy3PDd0R2qXthDKw7SDx6FTSgXPGNPvQEomqUKl
gg4jAdmhdxf0dHqDpjyAAj829ojZusYOW2W0YYLyGYrTOE97+0kIeZMTbTnDPHA94X3yQcWLmyw7
GxeBlVPkHSTxH86aSsFdkMABQ9BNdIBCP8vmwgYRpNPMfsYJTSZGXj0BDNlHUXubBgHKUn9vF+Kr
3VePqWrd8gg/tAltLMO1UM4qjAyDdfrXBRXcgnRMJ3bJbTl01gaznrWwNLivvVE+u1WKFCDsVAR7
OQ0VrJIMjMrDUOoKmQHgdmwXGOeXv/33P//x2v+P955dZ/EACvlvaZNcZ0FaV398Mb/8jTi26afb
tz++KAL7nWGahq7x89eXCx5O/pH2X7XXqWNCov3OLI++zI8Ozdei1l5+7+jq90cPjUKLPBbUO4D5
bz5wX9YndCraPHv9rQ8QzvcfoBTZgJmpFLu+gEk2NrtAAt/K4sOvD2/8+OoI+/vD64oXhTIOxa4N
Rn3n9TZwKtUZ5793dOv7o1Ovl5QgCsHVYa8JkQKdAFLS3zu4/P7go0MFtRtyQYMtfMplfWkyuf+9
Q0/P0p+emaAyANHEhHQ6mJA2fqanGx0D//LXR5++/Q+eSDHdiz8dXdESeOFRCQk8BsfSUsVQo2rZ
S4le2aXbiv3r1x/0s5urf/9BnuKqblhGYudVzSnpjGNYZr95hcT3hwY62Yg+98XOiFlYV66yVWJC
p3593tMd/NEF+vTKSqBWoRC2tssS92sumqVPVYWa1MbCJ/MXn/Gza/PpxY0UBiJHt5odTN8YgDFB
r0x2vz7/nww52qd3VtdBzQhMRRMC/50AFn0xDjGUd8b99a8/YTrSD66Q9um1bVV6OmmTabvYt4+6
Nm5zozvolkurIaNy52+mOQGz5vbXH/eTJ1b79B7Te6FyEJhTURBY/gC/liJHqRSo+BNCnfybX3/M
T+6J9umNLjVMsmpo5TtdzUx1ATk3ReoZj9bi947/6bU2LJPeVFbmO6lFH3EK+I9Qxr84d2168n90
S6Yv9ae3uo8amyoP4ddm2O/tpEbzVhEU0B3SIp4XIkT71q6ZWXexgr7ZpVuTREyzv/fNPr/phU49
34qGHTqhEzBySNp59Rff7Gc3f/rCf/piTlRn0tCDAZUxAJIyXZQ1nrA4Whak95nXv/cFPr3yaksF
Q9e9YWfxvhPrUQar2iYQ+9dH/9kL+elltyCmFaJS+p3lDcG6NvVg3uqjvh2cuvmLZ+snH6F+fufr
wqJa2XS7hkERCzfAkUHcYVSO/uIW/+wDPr3y3OGxYGpu2frUFGfJXK0gclv11a8v0U/ePfXTK27r
blTVWtUSHYfCt3d6Ev1GImZ+ffSfnfynNztoNagrRsHJ14p3tGozWwWDX6zLiuX7733E9NF/ekwj
O6wLU6+aXZjDO61bbSNp8CR5tPv18X92gT6936HTJ2VXas1OmgPGxzZW4MVB9vz10b8NpT8YPtRP
b3AJtowomrHe+QltX3c1yZ7CBF10t8jScYkfE2Ucgq5olVvhXKnHOc8D3j0IvQFCYLFQ0XD++lx+
9k0/vfA2XkvSbWQCg0696CpIcSP7i+Xyzw796TVXvMqOWq8sdvTB+iWbTeLM9OGvXvOfzIrqp9cc
ELTpthIree266LcDmpueB3gNyyEsJRSLWfes6CTOi8h2/uLG/fgb6c6n957ksFGYUZPvCH61ZpkJ
39bu4PT+zq3QnU8vva1ZKIEt5nQvHe2ZUSM6TNLEmf/66D956HAQf//OpJXRhhpckZ1GmG82vNjs
jRrWW2w0t7Z/FlV9cv1jNoyLIgDrYW3hZiwSdOOVl28q3dgadEV/fS4/HiF059MI0QC+TJqWuTkc
i2Nkx9vW1S75xM/99fGNHz8cuvNpfLCFqupDaGa7yd6qgjhNm6GeAy8s7ZMzmDkRKYYEwEAB3ovI
bwYlANtzjMEFbGH4QOdO24i6CSlv7wIMDoac4kMi8qLk6XixmbqryHZ1eoFB44S39cissx26sa/u
CCJQqWyC3EqAwDs0VWnKitzhU4a0dSCem2PYrzF7G8Uaeb6JUrXXvwKgCuR1lue0zPs8y9fQDgMa
Rh0A4hYXiyosgvGgrZEhWvv9VLWNPYx0EekZ6Kwf0AUGAaLojoBHj5wI/HTefFSbtH7uUxEi/x3H
znBxAPsAyAhcHor2JSnAbxDwlqLS+nbl//u7HXj1bUf+muVDGXh+/emP/7zNkB4k/5h+5//+zfe/
8c/1e3b1krxXn//Rd7/Dcf/9uYuX+uW7P9CiC+rh3LyXw+UdpFL9nxrB9C//v3/5t/dvR7kd8vc/
vrxmXJLpaF6QpV/+/VdTUUHnGfq/EsR0+H//3XT+f3yhMuW9lAEj478O9p/feH+p6j++CPvvUrUx
xgLX0oSY5tvu/dtfiL/rVEKQ1TiObermtApOqVD7f3wxjL8LIDmsU02QcaSrMAhVWfPtr7S/C0Oo
Esu7oduGJeWX/3zv639NL/+6Ff+fWonFkRzeBuolDsYO6iafhumkQycl2gaartSfbdW5kO9OORx9
1Z8uyL8/9881GQaw7993PkrnG9m6rhqm0HUpP42fBXL+vOm6bj6gtdIV4lS6Ny8ApKU5FK2y/DVI
+o9mAOtKTu87xW6WzSFgE/YFaKmKa6UMj34gUYb4moWkQnvwRgV9YZlsi2BbO7i9Sx57hXTLpXYa
JLHPWeiChlBp/ZTyIquCZPPEOXXeSMgcb5Ta4XuENDMDsI/7C0uBS7uwaEt/Tj4q6spSf+iz8+gi
CSgz+5WYmOXYsyZO1NtIV+nWm/sco3GMhgnom42gOmreEE7NCtjBk+CZCBw7uIUS9AohEA6QHhtz
YCpzM1fkxtOQzgnISknuTQ03ecdmEvV4Y6vU3rXbTnh4cPSOYnC7Bq2GbMY19xFVcRwe/bbO5QY/
8VOumkSLm6fKcUscBPWqMN3H1J48OVmXz2XvYVoEy5eGBquZTMW1PVwg6L3oXrLrlD1gOegoCYNT
JIOTqkUERO5zYb11+VU7dl+Fg+lFVwEhOcSqG5kP1h2z3Lff6MvhGHfafTKdFNAZwNta8IwtKhtN
bZbAgJ35ZTJDpXkCpr+Vnv5C6MdEItsmSkj6iR4/5zHKQXmckoXXQYwWHKXuO9IospAU9bqGXAvM
kXxU2T/CEgaNG+BP9wlShk/2WrbJParmhaOLlCSiACKLxN06Uc2PMkEHNMUoLQsMyUpH2B/p9hgy
fFp84C7nfc4kl2sHB3M6LaJMmUNteihpN+j4GOa8jzWuQRI2pnOACd7Bm75TnPqxBOGCEpfmcJKg
UhIguPNwl5cEweMaoAA8dh9arWzHKpHLSE4O2nxclG6E7pcWJDSqr2i9oGRDGdIzvVtYJaK2pFwK
rePHOk0CpN3KEvwQHkIXDk9srR1C1UiTYcULII014ZWctOuF6+1Uv4Cq3NBUDAC0LQqHuVUbCRvU
HG8xBDshIwiQZfQGPKOaXYM8AknBH0VF+LFp3iFPDsjarIN5bWGfh8E2j2he03M4DUNVYP0j93VQ
kAJ6fbC14gqoYUz2h7xRyvSRae0OsPqjqOMtM9U+Doc5iPG16Ws0AthTLuxG/bBK+0orqg/Tqm76
oDBnFEroeeSkDuMwNooclrbf52iX/J3BD4VhcwJGdmPI+i3rebGjFHcatNW5oMXLI7HORUd7O2V/
DTMAv695XxeViaEwOhdNcaoGNZ+7av0m6uoKf+2+x0V4TMCUtCGFoNDU8QZotAN7oFIscyjU55h+
vIonGZmIT3s2tNNd113Mul3psKBTxzKRcSMMGMrupRyqfFGjV9sqA7mMnZXf6aH6gcEZOlqUbFS4
NFT1fXJ5XPddRAgfMQt4QH6W6hDcNHWAEK2Zdz2tM2AIoD1IV3ASbdFp1Ve71e4y9BFQJcp1Y8Ey
0qxz1pICZqh73XlNBJxbJnq65L67wTV3glG11sYbV+2eHdAGM71C/dTF122zRjN21vFkDjhggLdi
AFT6YAZdAHUfLTHGNvzxUz8VCmEFgtBF/D2rJKC8LnVepQ+ggIprSq5McaN1FkpHOD6ywJwZh0Bz
ZIBpDq0mVpGSZDylxpiSNsai6/N9rTgtctsGAQyae9n4+mIo3KOqHZNMKrOiL0kOd0S6GYn8cuMl
0vZ56D6bQNZpjF2H7Zqtw7npSZRt9ENutHepPyxEjp9ZG5a54y3VtkGx3q5qDVmwvS1Hdhs12HEd
1LfbXEeZS5efRTvaQrrmC1LGnkyyxXoC3VMVUYLafy1qJJ9hYm7A1OKVcDaO7TwUpNHUBn06HhUU
ZBPCYyZIXl/WphrMTM9R5xYh2nj1GG1kvXYsTsYoilPK2M/Q6+8bP9l3NhNeSKqgLic825hDRaKJ
H+pfU6VTseLR+1M2Ouw9SL3OcSjTExV09FDurkqWtUcglOYdTRQU0g0OLi9lpI+3LCLoDCDZVDNm
zrqPZyBtXnsbKH1E+d1HNDTX3+htxbOuUN5ssn5QIstTzWtShFeKGlLPG2lY6uacgfoqU8GyK3n5
JlqUAZHznNQv6hDvfczVdgdboT81acKdSsk8NtOXuq42NBRamMT5lXTTt6bzZ6riXFdZ/iRLcV9M
Kald+Sja8QFpzpZ5yNCtp7YmyunbRJJjxZqXuXgQV25tN/Mceg3RNg8i6NHWVN0bkMgF+uiFtMRd
qdtLnF+tNW5r9P/ECF5G8rfSXPtKL/4c+3d9qe9A9eKSMIGV2WcfoQugzF2NrEVN4muW28cKRaIL
fnUWCnVHGNqbj81nLNIjDb1LOV5h1L6qDOdCuXBpDea9j1eDCJksR8ufmytYwHv5EXSU/WRYz7rA
edKa+qYVV6FFUyszgMZn9aMYTdKHSjFPzWUqvb0fVGvQaqAIWNU3wQHR2EthmS8o4rjtyJHRi6CK
I2ARjZq0V1jxb1OwDWOEF900unuMnWtlFC9V4x1Cu3622UrTQtbu0/ERCcOz0qfveo8xK+mn2Wce
1+XFLKd+cjA8JiXSqjCPVhColkYY3QEhuq27jVNqF72pwL4qt52Rn22LqF/v1uucr3aINRrzYQQ4
+0yDeZEUxhYi8d4gl3ymptqZ6XJNJszKM6wD4MtXM/UMNBXOV61wDm+OkZx9Ha+/oeqbMFzBVX6u
hXpEJLhEUpkzb4ZLE02Vaw9vvusfVFN5l5GeMJyFC7KOzzQEZuSlomOIhmSWDMY6g/M02NZdkEo2
+DTgZh7N1ZxObdpuvNhfZdVtlquoUFRjofYimXm5BDHhPTqe8WIo+XksWwLU2nQ2KsoiVtI7L/Ge
gNzC0HDSfazl2FHTXVHIfUBXmJ3hqfJNzNzyofTPiffcAknBh0w0g3vjWN4+qOx8HsqNSTBNPlhr
3+ufuqg5BEQxL1jvPSIOWVvTckQXV2Q0bGQfhyiKK1z74T5yplVf2ezLKDrb+p1XdHdVZy+lptOh
qE3SI4NnHnOcban6oH1DNSXCw43SLbR6wRw2R/J6NIT1pI2I8gS5i5q2N1QyHYwRZR3BAKLUifuj
6oJWIm2aSw+4KDO1ZRsEO9Mx5uoUVEmWVqJ36xDqmJPjIV/XoXLrCfvouSU9doLnTBvIaWlfBBgM
JXkxGncrjB4qXbXqbH01etVuej1TErDJH2M5PsxzpT1ZSHJiTd0QSLMsY3mXsOuGn33Vpv2TpZLu
nSuvLix95h7j2ujydWPGs+l/qFIRtE7LkeE4IAXQJh2PFy7AVp/9ajjmY3QsGGnL/nHI14KLCRtt
l0bOo4a4sxX6daeDx/C0VR90C3iQ143RLY0ePym6Go2Omw5QTdrhIqyyQxoqW0+1wLp1Z2U/iinc
63UcmpWjLXtYnoEYrjIPddm6iJE3xfpTnDCXWdkZqj52C2R8o76wnw1qZ7EzXJXEq2VkxzX4SWO3
hX6JtJiWX1DJtYoDqqTY6sbhIUaWY3nlFWKJbUD2cC4OZq3uMskWncZXSY4GODwd90yIYRkyMCmq
/rJxht1kgCJ1AHLWESj5GrQuACHCIywbehuBSfwX3d2p6zFbojSWplhFTbICJbhrM/WYQDeHPb8N
EWHbpXWcTq7k+W3Meo0rY94kpOVVtC74OVjRAfVYn8S7JNCu7czcl3p7P90FmxWDEvlrJ2FGxXcY
qxXbDmdjGW8i8cEb6RiUW9zb7jwjproMjYUfA0vQh41rWFeuj0itD849Tm9VuPBmWUXkl9Lrlogq
1sV9UHm71qiPsrDuY0W55pFcFaxMoOExE0yi+nIHpmhhQ1kuWmNh98Ebw9MGjk/jLDWIxtIPD9NR
qrh6Hjrvg0dK5MY6LppN1RLiA7EEqO9M2skqBk0ImVHHN51/tQAiFka80kt5jFnulcULEVKiWw3j
VsU5ZRObluf+kmXeBPo9ET6y79RyrkhgQFx0wdNVgYCpjGJl1MGViCi5kWjATQa1PU8n+RmfOVpI
tKZ77HTesq0kQyQbMACxs6rncQmccxWPa18vl6ngDnZguHMbPCGMGhAiKY3GglWoUS0zg6RO0vMU
uKxk283jNDiUJWCLzN3WeOF6cqPwj6VFx2J3lnENkZPP7eua33d1LB1DQ7hKuhz6DlOZRaon7+G0
C84wJwzxvY8H0GnIS/WHA3WCRRbEq67Kt40/sk/vDzXrLfaGR3QXiLaCe9WrliQdbNXeODV4aoUz
LNDkrFLiqlBCL42OPHe931OdBemFeNL2KGqba+zwSxObKTPDQXV1GELAjsXKrx1Wm9WRvNN5/E15
AhqBF98PkqXGk5MoLOJ1ZWsG98Y4zjV8KJjftfopncBaRM3kkIqsZdIH+8bEtks6h2op1ybaWUfj
sY+dPfS1w/Q8T9ZzlTN0GqxImbfRs2AdBg7QP3ORxnMbaeTguTM9BLxJRpkAYuT09jYR5aqtfCaV
FdznTeR2xwjChJ1bF3sgMYwBs0YNLUoLcX2HE906QbpxTIdKa7RFyntO0ZOi73EXVo7VwSyXRZCc
7YDCqJZNeeq7IY5ApAHgisFC8kK7sKrcRt/KkhB1vN1VI+ZOLnmOTAwB/XIkeFPwbE3jmcYWtwPP
gKl0pYWkMZZfwzxHDljtIstaTheCas1KxPVGqMkCONkqdfAadWr8AFryOIzPsk12qe9vfIKlp0P5
xFb2zMGDXzFOWlC61HXeYcCS3kbqmOj1e5I+1tNYWBjBvtRqUkjJ7gUiExjBkUrKWc/HR1w1bIWr
vRvVd25NfhZRTHe9FS8rz76ih3epyRY0UCdmMSYIonBq/Kdzykzt1o8ddhdgQ4Yh38i03ENleMZQ
fXFzeZ9SyJmpQ/ZeOoM7NwMN0rN8M4jiIhT5NjOMehaj56JTP61o3RRhbuhsKc8+f/s7S4MFN4Cl
mmedOo/6W94uxKLIpectMwJh78FKJghfXc9+MDUc9Han33vKRy4w2cYoSeGSEf4hdEyXfQIWIiiV
C2nq9zGl15no2fNVzoUCzcco14qWHgKU/rPMRhOpjTg6A7ZS8wFb7GzkTEt0qON9SobGHFz4WiuC
ammxPcHnC6vIV/bf1G2JQ9UOXpJYRgPH6dv2VCr2skP6ObPUMt3Irl2rjv5M2m25aioAbqV6o1XZ
h6FMHw4Dj64AikJ8tu+0CEx2h/ACGkOM2PlVvnbF0KZ6F89nZKq0j3xI3kfqdPPcUZIp44FpxdK3
hVK/lAogMe0+0PjdgAwGJlK8SbY3pUR3LbWSFLqUbLUry7LXmYSp0fj5ONfBhiADB0QnYdgM8Qmc
xH66p5bAiJfr8bsvuP9mZ10gq79nIQRxMVIzAm/9obfKqvT5JmPJhYozf1u2/UdRNKc24oZkCizI
3OfXGS8g6rTOHSLhE2vAcGZweUlccpZ1ETxaxejOC4VT7Wr93vBdTp79W6c/O0N7IkLjYhnRe+P0
p4K+w6xpiB2xhnTh+eE6U+uX2uFCKtRXKAy5t94Ud5kxxnsNCAnYz3MyCa+S6ErV1XzfR/SnlIwg
wOqSm7WYFICvtRyJk1KTSxqeJAummdeo9OK52pUCLF6NXh2HSUBCb6aim256iclg6DiXcrCR2Tf1
WpJbMQ8VphykwJT/n3OI+2iTH/k5kMcWAoLa3AcUzLhQhrfSRnZkxAWTrIB1jxx1d2Z2j2XLXSfK
YcKfD9787GKHZMMWV0tQZh+dB99DZTyfo+k/t8rdECnOtqqj+1Ix0x36mow3CP/fRN5rUx1vQS/m
uCgeFa+Aw544xX5sFCKxXgY9wGzq8g1yOLrk0+d7pSnWfV1+tYPxFex4CmGvWOMF1ZfhWiv9YdVF
ybGWnLZHeM+0wrjN5LXhyWKvusoygNi9L6WcUwwFaueChtGH4GMY84VeW2fSr+BGObS0sISsGhPY
EOA5xOIdYMcsfCsCts2tZ94lbstX7im/FRBxKQ1/HUzl2a5WtsY/HX23mdvTJSXl9hLgyKJKx9K+
5pLVrJMWsIP9oAamQMeB0gk5rq4bFCR8UUgtNUSqqt8slFVVWJca+RCzaS2WY8OvQ0GAl9YNG+T7
JSEP2gCZTpB7bBWPUuS48k7QoDHEECiFkzDlhcsVJMJ6yJxKLtGinWAdwBtmieJtv91aYuySBbnQ
W+mzrymK/F3J0/dctKc8c9HM51yGOvSeAr3Rtjo96lmrRu6+KsqVHHG0y55SJZLfnSjDV5X07IR1
DslHPN+MSonIqxUv07uOfnFZ2MZjZBLbkQhq+YzMvWiXSunXc7WKj3FNelpu79q4hBCWhNZONP0l
M8OXBF37ehyYSwEboR+FRA+QDAcTnjlWTWffN55Nk6JraUd7fULuGQFbpRjb6vQpTc2IkA2SbKF8
ExX5FVahBvE7o6kOfHQM0iOUoEPu6ywbirJauh9umON9MrR2UWXhjemwbc9rpyFarT0BrUw3ZOVp
I53SQtsnMUuJgIOFJkNfR7shnaYSp7TaxWA0DRL18hlCDkQVjYFIeDxcBlj+mZrhtVRqSo5jysBS
W5gxWgks2KaWGdfNpm3jVw+58QzA5rpt+31rqztlxEmJ+WZR+8l7o+bvLuauudKAYo5GUDq8xWQZ
rYSP16/OcK8FRrrJ6rKfx1NVUP4vdWeyJCuSZul36T0pgCoKbLHZ3dx8HjeID9eZ50nh6esjs0U6
M6okS6p2vYiIlLwRbm5mgP7DOd8JHxlzcJCtljeN437yvVszKxyyVHJxcHpxXy2pQqnWP1Tr2mRm
HDPN0F4zX27dik/Z9dcrtauu0sG/gJZo90Ca/sSeK+FJmsfBx86diagD/8U8rMeFp4Q6jr4AlbM+
PJSXnOfG+WM1fEyNteJtcJ7KcXwcc48nHrePXMyLzrMbpLu3buUR6IvSPTG57ZTib4XQ93wf2X5J
sJHNMnqht6fuIBsFC0xKRKyO6otdou4hB3bobQsX7/iaMNs/tbhaA/J93VjszcLpN1Pm/vFD8g06
MmFVqzETZvprXXstK/GLsBn/2DoDEb+ayLVSql3oSiazgl4l4pwPoArs1wDXLknluz9OT90cv00C
Wk0XzRSva7BFFT/5EU6sMQYHU7jQ9AYHGwaRoZ/ZmreQtk+W5MezmaYAUfqGHNDv3ubwDlX5p6sx
TzQzfm7JhaKqnonE7L4uBfsf1LQpghBKlorxlysLwuoN77WK4DZZzmmYeEivl4nUUCxsBbKXZC9K
O77+vjcjDHLxZTCyJ4WdDmqWEQy+DXmY5e4Ov+AhyuxbzRbzWCBFWYwvp8rEzpLa3xLZofFcmgRI
J9Cd80E2LM4A9UF530p8zMdpeDKsCHtyXL3KPpOHdrHeDMG2PA5BBJE4AkgAo1OO1nuj2kpdorb7
Cm1tHFA9WMfBcO/7GvgTH5F5ThL3FajF4zQxXc3w6xzQKOgADXCxQ0nkbpOIoR4xB6Cxx9PMcGRH
SjGj1IlKGMPSypNr9L0/YREFYNFvk3UsWlv2ZbCT4d4aSbM2PMYAJaWmHVtMRHw4f0bkIHkrBpA8
LEvg8f7k8WAxHcluqiF/M5dRELD+5C46Y+JkkLG3Zj4KuiWIePKqNb8dNxlgt/dcdnKmho+xA0Zx
tiUmD/OyUewb4Pz0CAM9T9dv2bpOhIQzB+rL9F4SqdjrTsJpghBhO4PeSvAXvqGmI/XYZ5GBnU5Y
Eji2s8LCiw48jn7RFYdn3Lfj0TL7h3imTTZGrOuxJiCSg6wmyizec+2Aroyme5QAwFYWJDG9Cy9G
0HcsCxkYozq2I9OmEGMdB5LeVHoEvQ6Je9M4DReaHvdEbEA1nKI725G3qiHuICOyO/XjeGO14gnr
VL2ZKJbaBUtc1oTuJnGP9UwI8ShZnKkesQ55ROlyrnP7I7JFuAcytp+WejmNGPX7mlZsyp/7kdnY
XPenIscI6vkzOaj9Z7pY1lkMrBKlsezDZLwsOmVbFPoegEdazlyzD2lL8dL6+5gJpJsnAFPATOmO
A8N2gCq8xIx7NtFzpcn8eogWBDwDNUegOUEBlTGqCOdsM2Lz4E7YRbZ+pw6apwYEZnI31yOFXI28
wtIE7VX9s0MUziken71KWzvI/K+ia8cN3SNPoWx58zWJ7GKQh7CbEnpX3ZPiAorXyT8tm81QHEL4
kO5n6CxEhfk1M4K4fxPtZO9iRnNjiJ5wmT2shznmI6jIW9mFxd5sBnAnPoOnrKVjxMMfTG1KExdl
RFXL5UDXs+6yKUoX5qhTy9GZABiiwIR8Z/MsYgQOycBEvcQzaDRdVp8aoG8CgjMcQzxFtti2ZcfV
QLbR3jQ0vEGQWZPRh4Ec0huDXXpViY79dfNuxkpcF7waawGuXqOOwv1K0F2y1r8BJDr21XJmcArA
AjsuOTPO1hp+MiWyTVEDoPK4BLmY2mOn4k+HT1bBiz0CgiAtwyk+x7T3Dk2rbzh64mNdnAbhU7Eq
4m94fIiTKMadNiMiFtIOBnVir2CACloq40m3Yv8321jfIO0clavfaidlMhxx7yxpz54gYhlFWjDL
h3fLTBs4MxjFQv/PYuUcsUSD4oT+iohkJftw3XNFxknYk9wMimpJjdd2TY3Wmf11bnf3bF6qky5+
rbR/ZzuNEZ7TbWOX9mM9WNGeHSJNel99AcRrJzY2BNnCmGvSOysdh3N0yjovvkrC+dwllK7kL/lo
MpJdX5vRPjScV7jl1hb7xtQO5p6AtGZDtEEGBcvbQEuos/KmpbfbueC3rFnsKuqebZxRK9gAfH0Z
P7SNxPRqUiXAur3Heve1hunh8YdNlSqw+FGmt+4ipisCEtn0qjZoMekREsC/EFW2z3a6hI1MZkqA
VPs1mR9DZAzbpipwJTWu3ID8ObAPfTCaUu98O1d7IzvaCVMN6ZpyN88aKCC+5NWsQPVEPq4D5JD3
0oPznws6ln5jx+FG5bV7Pahx53Ly7XjUUwWRQ2ms+UBYx7ahiORNuKQPQO1ufZdM66HrW6xb/slp
3Kc4Zug8ZZrkdN84JzWheonkXvB0u0N0UG/D3GwAludXps5bTLBOB0XtO80Wc0daJkTQ6oVjVO1s
70CMJwzxqGk2bvo695aPeWByXxpzerWjgnSN1IJdDCKYmHmYO0U/L3tlF+/jUBjHeeGh7mXN1ueZ
uMk6HpcQOBjdRBj9tLzxm/F6gPcdaA/ckx2bO2Wu2AJ71aGFF9x1KZCFceWttbACTNrKnPiMIwoI
uESal/NcZIJe1Gx75T01pYq3zuiyKo+R8yFxOzZRBT4eroObtPq6S/HuW027aV12iCwUzhZhgvBP
z1J3jNprZv1tDRsGPEIkCnM7ueUFNWy5K5mxytR8tjuFU7SnxTBb/lcTt8+GyKLDChds9BoBOTL1
8L3YgO3PT8sajizZEjuhDbn3w2wHhU9d6aXzmfSz0WCe1O3zVBMT43DA96aD+igyd+3qVnbY5Bxs
i/Hs3DnLFhndDtTivPPahrWSBIxQpYSFqMiixomIFeKs4D5f51ywhVx7WLvnoB5Led1AZBgLILMI
XqdtqO9Yq827yJ1OpZscQ6M/pbqJSHMo2sDrfUYVPSWfzup3x9J3uRM9MY1EUNRBESpCO9658Jrj
CaVQu4gyoIS7mZzy3iflLchcMz3bdn0Mu2ZhLSnA1UBvXqvjKjXrgPgv0H2xD1O88tin9spgDFt/
ZJhrA6YYXyGz5LJcYP4Z9g9+dM7y0qf/omKn6fLhuGXgzjK7gl3az0RsMl5N5HRDbvMzgYFnItrG
i9OQaywr8ehgVse6to/Wvrci8CgwF9OFDnaT2It+GH3jyVYYSrKZdaqE5wpHLKq8rZlnRyctz0p1
TxTNYu98uORnpzau4HhZY4MynLhoi3K7PkvgvnSqiI+IVoAxPvxJIiPdFKn+HJEajdJq9hEpLFFh
gFvPkAAJHoqA+Ml39kk6LOeHdhzrnQDMFgvrLl38A5W5k7+5bqf3zgDYwrVK4ldRPGnwzbgWIUS5
bp/BCtPUANGDQEIVFLLpA6W451BtbRsds8IfwfpTrB9ILE4Y/86Ptk+xY8Fy2IwS64ZVlFd5UhvM
Pfhvyqq8rSMI1T5Bd4FD1V5ULlQbGm1i3xgvEA1557bXWaRPhen4t9FAmZWN/r4bSZbH9/wth84l
/NC+TYrsaVhaA0K8qQNot+ixmKxBTR6ZJGPvLmVNNAKExlK4EE8ybzMgG9hIz7to4l3HFNqFGTmn
Jnd/qrQhtblkqwPDqT0sIvlu7AlQEFWNy6fJ45MJUwV1xsbEwSfht4faZ2hCiidD2zg8yd5FkNW1
LKDC8KvL/bdoQbNluyPEMq+5MvP+T+TVOdgaQsmBZZ+YnlyGpXuIPK7JZiTcZyiJ+JxfzSHftZYg
nKRzyMJU0zVq+QBqJpWil99JfMJbwcOnmRj9FoRUen3t7i14WD7CjpNaERAFRA6bQF6q8OdlAjrV
GuHWyH3ir1X1p4Odc+q9WF1Z88zMfOeLsdmNrYGWIRL3MP1R0zKOpgQUx7AiYanvKJ6WxT8i50t3
qi1/J9u/qjwChADSgUzfWauyhadXGZrV3svBcaZzBIYIuU5sRNO+LV/qpGV7OUynupSnxWc3NlV4
hM2d57Cml0ilqJknEMZtjhe8MayNMsiZmKV3mhf84gZZxsCQz5MiqipktUHvT56r4Fm9EbPxUDf9
LquIqROE+8DDK/coLcCtkGcf0Kx+6AJOsKyjl3yMr8HfOeepyP64uFwhVoTOFn37s+gTG0dzWuOy
V4928wflZXnFw/PYTc0Rv+1DV8c8NeOwBA4Is0rKdFe4SIZoCmEdQR6xEJntCFTb11kEbSLz0S6r
O2HhazVbDmQy3U9lAS8elOh4aHvzufe+dOmagP9Nc+ewDVXu75BCJFJw3zf5Ep/M3kk2UGTmI0a1
a4ftmFBslVqFDsuj4nOrUjJ6icgAWmLS2fDuWy3RLlMTg7WLXfLDloqJ8lZ6HEds2sZ9G70XRvxu
UgaCfJBnJS3optJT+xmkcmp/Mh+cgU+aAqhKa13Pqf9WT6BAfdp1XrV9H0s+fOBerEUn8HeO2W9i
/z2jPz2Qnkr0i6+zwAOtX3LiBVaI6CoRzi8L0zsFEzdA62cEREakIjsxBNk1PfgKndwYGfSI0uKl
liSxAPXEkjuGIQ+Ti3WGAZez5BxPvAygLKoTx0W6wLR8Aw4cy4LnbORQ3gmWU42yf3zAe5tucNj3
1PfMf0kqtk2xFw2Nh/EeEueKxhCrEcHsTwoNIO3qrcUoTkTeSxolt04X/lEciHb1rg2UQWZUPxrw
f4IV1EHJ7V1XwiCHkiKUyoMJQFTtTXd54IkEzcCuDk4yrtz7P/jYGHcsu9acOQ3ovRaX9DSgW7Qh
qEDpZ80BktrQiSPgjXVlZ1zblkXavOT+N2Z/4TE3JHtrNNjSAp6b06vZbC6mH+o9+inMBYSS6dj/
+6vNI2HTrdJboofoEqgjo/7bWbN5SeMNFsqCPrRvZB+x0fGJBzQsjkGbI1H49UCvhZgvYnlZOJLt
U+nSExOs6Ya8JFfqziQDJUhL661U895o5odxpTC1Rl2xbQBD0/G1JJ0mh8BE3sGK4VCmGrVplRib
kNIwEG3/Sk9UBwPD/BQPXwdQHG0JXX8dMZ7Va46S9ekJoEl5Ol7P88AJHjVkVWbtQ94TZ9k2vNuM
3NsJsKadrCgABEpHaSSIEix/uxj1SDZf+MXWnbxv+tx93ZkYDCgtrOS7wMe4DW33gRnFmb6DUSdg
7mwqX3lcHdGC/VJoQga01aWLAQJOPVmdfO1mzA643DWdUULrE+y2l7OIEFH5+AA2bh0Cw8oPWut4
O3gWypkEClIYoeQjsJMHPKpDLi1IdHRMImlgcIY8yVwyemCbbGgS1iSdqCMJiVhNk4cC2qVg9pk2
MeQ4mmP+TKH5mPnuR9whoIIW/tYrhKFqbK5YoW2XPnY2SckRTqzG3dhQNosBsimbinysrM0gURBF
HaxCC8SLIkjFKvSz2RvfKUuXIHM6PuMhP0YZqSOlw7tsaAWJgb9nOtRvzRr6rYvmOfppAUFt614a
8B6S985h6jMv3Lo0iwddTzENv3fX5Za7c6tmDvzUeIHYc1842cjStHPYEMy3lRIv9TBTit0TEslj
FEZu0E4V0bdMBIZe/PaL/zak/nY2Jx6NZKaB6ISrLCxi5yfUfeYioIHCcx4nj0dmPZztGq4jcT1I
i9PyR84IEtHqPMkuurbD7dQBfIuyokY04aNCzxieKGa9TB/IDEVYLmCEjXK2IIfOn2rM4E2xZR6z
Xd02N6XnDlunX95sYiHQzKJ3V95nbFAbhYtF9iloegZ88KVvslz/ONaNkb+qwv8wYuR2cgjQ1f3M
OTtPhkSv6JgwnCj0cymX0KYvXkHsosOF7EIzsBDM5n9NMNnnQnhbf/RVUPYTO6jfGonpzqzD93kF
p8Xosof0wSYwG/CIJaFVABxGphotuU/SjXnxEIAUVpcGQlSH0LDA+/ox1YN3piXsA7uxXrOpeqtH
820yPZIw+i+ndu49+B21osaY1/+zprNd2v4lchDxsF+/DhtUZ/aKy/RqSIoLg2FuY05bcndRoLc/
nrJOfpPdh8hS4zoB27b+DmYaX88Ql0YdIutKu71MWGrD6AH4GCwek7u+QbfRAqnSAyt1xB/RxgJk
KBQ9YVGVr2ybnmJzvnZShxYAqhxtKhVlHD+YBmU4hgQELOrOGxc48KwFyXe7GSSkVBl9Cw+dTvSj
BpwJQ0xqWAdThLzBfZHgF5qBmYxm9DKZUK86OV8SrV/LiCsAECWgOt8+SRsAZWeJOZju1CqwyUbe
FAHm9PaN/Uh+5bYDuhIrMK5KJK+YvN9A4qgAznH2VdgDsXIRWvawcbawSN9tAnw3vmDRYSxexUEE
fq1NXsrJuW6mcWEB4eKU6ODcUzTE+ZVVwi51lvmYOybAMXUXJ9gZC3IDJY2wVffvrZq/MTt9gsZy
fRT+ibmcunm4KztiLJrpE9t7vOmIdQaeR8N5HfZoRtm/omQZw48+YlvYdKQ2sKFmimR7CRJ04zvz
Emp7aCN0AfUXockUxXUbPZAy8RZFVHyZSTc/Nc5pdOen3lQ3npPbWJ3xgdjwnFF5nWM/OiV59UBU
6fVEV+KbIFDjPbuvm8lt6arDg7Lqb/jXD4Q3BpoBeTzdM5l9rUaWfdDKDzQ+1tzcSseDb2c/qxKa
fZ9+MSBqLGD7wn1srP5SWuOhYbQeZd3DkmIjh9zrB9PAdMyKqUDHXxWOp8gF1UOMOQ/+1n6EnbKB
LHGLooQislRvrE0vaDDv3WQ6d75xSSYycTovpZF2EDAhFVUNEMuBCEJkywSUcipZ5P44IcE+N9wz
Ivj7H6Z4E9hu0TocKY9eELFGBOfwpAdwxbwkygl2iQh4T/4shvxoE3Uek1/irS+jRUxxknJJz87y
bmRkL5HUSywm34E7XBqnRzaenpKWqrGb2GN2+rMWWbH7+1uepnS70O0PXXIiJAieaW48FwmAy/HX
kPONGfX7ojQPPWY1Ep43y0Aoqa6wLiR1/lhA84XTCg1pxzcdMTVPCExhQ5BXNdgpj4vR8ojEFlek
82SEGxVfcVuTygSLihBRbtveP4o6ltSHDKoiuhlKBn6s+EBQi2yZ54Znc8WuLRl4TidAl8A8JERX
K+1fVlnMAcyUKIGBoqDkIkIq8hEyPAwY/3x6TsR81et/zD6+DhPr4ukXN4etQO4D7eQoT+XgPPig
Kvm8Wiwv6wjS1xUIsYMlyKnxPpw02rkt9sgyXv6IXqKTlssVJsrXOVY/AEzYNSzsqF2GyguB08yz
OSnrltQyFreeYPpVrUBsQ3+xGfECMMvbiVEB3Qh9h4z8pzwhYgCSwDjXt75vPZGC+5W0GXcrQw6z
j36JD7wtPPneswcKcGx15YBFBOMODyHnBmbHnYgeuyEmJRcYd1+2HJSDEeK7KW+xm7/NaVMz4Bx3
OYywXT1kbAft5qGwmzOcfa5IiiyU6iliSekRx0DDQLELr0nlvyHp1XbBvKhxbmwck0G3cv94f7eD
jgG+d06zyYf0VyYTIoeXqcl+YCG+rbyHwV++WcvtJ7NmaqM0XWz/U3OalLCI/NKkY16QnqPeArKK
gck+GtabyxjXI/OiLtqT16sTSOgrC7IrxKYCVh5D7Kyx4TxVr1CDbyLtM65UID+rhJ4QuDjiMCrX
tL9NvQEpMJ66wNXcScJ0ESOumQOtwu3Gvr702Lwnr/CvnumV7gU/NpcuQhw3fioR5hPEtu6IHIjg
brw8jbF46aPlaC3PE5po5Pc3ngcbrqWm9Ar7Tz/qF/ws+KcMTFSVdu8n4zb2lhunic74RdRm/SkR
sLhiufYc/TG4JoawjoExKtFbs+13TUW0kiSXntAMVuYuaZpB3aHUI0h72kjqsjLJr9HQWsxPDN/7
8dnYnrRfc+2wIk/WvEc1xdt+Znkx5LDxhZeTwdtl+0nKiw8WCk07WRVV/5RIUlQjPE2+7XzGnrNT
pNWjS8P6PqgJipUqiYlyXexgIaUl+UwLsQISYAgzDnPrMATalG73M3T455N4OMadfvHa9ZmDXBOb
bP48xdVJghnjTsXloozsbOBFFxGo6T7eC4jU9J/ExoapyzVYpj+eLJ+SZo3PcxF+Qu6k6eCj7GLq
xuWl64CFptdlNTwxhXqtBaziqqo+JAybdR+9MzLnDk/ZWxndCjP5w9gmtbvvjnBLoJlniqgzTmqm
yqiziyY7izG8ZE0GeVyFz46W7rYdyEjxON99VxGORjNBKt8tg+krl8FDQLbQI+Uw5McQxT3deTAS
Mcgd+pYP4cjRz1ClNu6mKn53nZCQicZ4GgY+ER3CxsUyT8KCvxcqRhjiT1cF86EeuJnmcEJjcd9E
nF29hnlAG47NstPPspdAwpW1d+3uJVaIBBz2SXzKFYMd2lFr7sjL9ZKTWsaf9dfTdfQ8D/oPofQ8
AOvhkqyF2zBQeqArakU8MFTtSN1oPlAhVdfS5hBqe+wtpsn9y2AedfuCJ704VS7LY8QD4V5BAY8a
7A3R6lIy8vFSmGjHZD4CeWY4d0pZeY5KlNdR7ja7UIOiTJR+jjy0757ADsDI1tub8J0PDpm4mqxK
PawOeIU1JM4uo5Bk1IhNbHrc3+2AHkTf2oCDNlWywdT6EOHo2zJLf+jG6mt0GZ+qjmnBSF/F4nPb
rF2aLwlW4WYNjPcM3/KWIWwIkaD9NNrsrmXcn6oBJts1wSt6j0CCmJ4r9EbxSXcj3X08uRsz4xMW
zTJQwU3zxjI6ZxdJT8O2V+WO8qGRGsjbFH7pEcMa0yNjG9s1MRW9CTmCHaLXsClgAO1z2/C711SP
Zj1dp3y4/uhZTFnCs59hMF3W/NXKM881IfFBWBrlHr/jOg/jqKjTBxRMt5m9Ep8wQgWDOantMjnj
xpLuPdTNOhBKn23/jAjQ3FhleD3a1Ifwmuc9a1CGBIxJMA8ghHHzX3B/zHGF2sjMeVMVb4gm3Ns0
rtjHliRAqizOij/SqHUodPrfWLi361+LxdOfeEgO5sosD8TXMBUzN+WqGWntcw6fH92e98C5ckNP
QocKThQJNcoHvcYlUBxKrx62YxHvrV7uVT9ZQRmthY2N3UIQyOYvh9Rm0W/Pe9RaqIltnvFNrU5t
Ol/Y/lxNHSk+dGmxM55RzJpD9jPXbJuHOi62fQHl2aTzplfaZuzSdUFM5GTzLZAaEe8Uh0E21d9F
iGHFjr7I6/6JCvuKlupbMTLP6/SpGFMvSGIEMpHzVpPXZLBTrywSuTP3nAIQt8P8fn1ZdNpfFXxX
UfS3mMxQR3XTbir4fiY2H07jbTrrMC1DwX6TtMZqlt9RyaSqzr+q5AodXr6RLaWanZtvhG5dr1Vz
a/8aS/zsJs23H7FRS9n7ohddf8fWsP8kdWawKruvGWAf+/TZlexZmTAdCbBgfTfmeHvRX9mC5CmR
9OAh50d8CWSShcRnSTCKkfmcMoGN6vkpTjvorcMhBXmYVx4TGAvXYBNjPG36no2hfV40OTQo7jqr
+uIW3sR5fvIn84b16S1JrFdGVz/a4JSCqkUvP+jlRjNRquQmrcf7sKANi7kcJvwgHK/jVtjQi1uv
udRR9TtV03mwymBCcl+ydCBeLd8vVjkioCIW0om/2ETu+sF6oTraG4t89BkItD3jg5qjtbBwTw1v
6z9bm7TfMTx2FXPDJUSpTUp1FS5cfwthorPo3qbaJyqMRepiGY8R21Yk3+6h6iRsbqyAG5Owurn2
gPaH80PpFho1frstGAlb0WV9D21745j0u1X71q1Q1Tkfbnt3fJEejyJQ1FSbgEnN1WybS7xybU6p
Qtg1ZcfAENYhGKX+agr1YFccfpR2Jv1vtI0MMjSi+NYsvKuU+qPiuA9cyzm6wDGBevMkhZa2rRbU
puvn7A9aBfmAG3vqinMY2w9its6JZz+h2HkWWFYNq70MTXuba00jEab36zsa1bgvpvh6jJdvMm4O
ofOclvWZ9c8X2TmPqP5PFYzLcbyXw3waPeO9m78bsyW5U751Htt2p5F3VewdPRu1JoP+oJs9ZEw+
GuwBKKefr6UEHvNQgfkcsgfFI5PZx/iRdv5hHqKbXKHHQ50fzMxqiNv0g04Q0avoiaKBw8Sr1A1B
WPtBqIMIP10XV0E1nx12gt56TcdG+arb4ugTILy46s6ycIOn3clZ/KvRH24m2omQMkqZ3S37llPd
5yj32Pu4+sJe3cIHRwQpCXFW+zSxU+oZ3vdxdRephNMz4YRdW/VExN1OKortBV9lTN1UNMbZ0uhS
wMllFE/ituCvrrFdanzzXHpsWDP6TBjh9l3dQ4YjTX3smoMyHHySELSTCRESmy369uLG8SgAfPTw
HNspIcNl/cYT7aSzh6Wb2HOn7xPqHclXPTaSCY+Dv+zeQx6JWOjJJiFRO7f1iGTb9XSDrnhC8aAn
ZCLqJQUDXlOw5wnXyGTnPP+Ff7TZKAc16869h8IRB/gvrqsvs2Tv3LRtsZ2/EkQlmygZv01URjkG
dD9nhBVWBzvsTbJyY3Ob2M1rwdhycACx5C5a9pT57N4YsMazZ2fe5XDGvGjLshhbMpC2CMJyhTFt
kFU/lYXTXNekQJXg+2tsC6VNXZ3ksUF2Fe51If6kNOghz+kdw++FUDnqyyzCYwLb2pBkQ2rPJJ6x
oywgYSMW2AsIUA5KUd4vY7Y+TiC2yoURicXJULXkK5AyJ5AkiSFn96TaQwbvtoiukoonDVANhI5s
Pl3xFWYxg3phHM0+E5t0bQJiwfY3ITmdpuu58q3j/1lpJP+Xi/Iv1I/v6n/PY7lJvtsKyX//VyDL
vzBc/n+itoBa+TfUlpYIqORfmC38+/9gtkBl+ZvABYm+BS6Lo2xgJv+AtjCX/JvpWq6JPcWHBW7D
zCr/AW1x/gbaRJo+fyAtIGcrq7GjaFp5Ln+DsmJ6vm9iwPv7D/yfQFtWMMw/kQd5XQGtxRZCkLbp
AYFZEVX/REBbasOMpYV3kCSIlEMssuavws1V4Mz+U5+g3NFmqlYTzIby65ryn7LFNw95Hr4VDYL6
Zakvs59+/NPn919AXv7LXwtvvK2EY68fwr/+WkUeZwUa9+JkdOW1TzkOWuza8ZnDADj+bzhZ6zfw
nz4DYfq2wOVK1yfXP/+nzwAlIduoYihwV4WvscSNp20ihEKCaIgc7mN1bzMcn2p9FU6KwzKEdsCm
9Vxk3TdiXySDaFY3jvE7OukritmKpnb1Ainjp/V+/bEMUakzvGls8WJT8f43dCqL6+Svv7/LZ8Vl
oSC/2+ovwC/XN6oZNk9+yiwYCyOMfLufv4j3ozZChnOMKuYQDgN1iNLRNtFYZNl0/Y+/sH/5Hf6C
5MFrKRhSzvlpaqqWh6CNEMi7x/wtCObw7v/9i3Ez/bs37P6F2TaQUZ9nrZWf4nj60nVzKTvjMy5P
w+L+MIF6/vev5pjrB/j/+HrrTWJ7StqAhoTL/fJXTmNt9DqKHegKoBqqUyWGnQWInEqzFVsfZZV2
EALUc13sinnHotyuu1M29Cn5e/68G6OyvhRTtotZ1mN7A+CeotFtGBOcOyer+RH+c2nDhPHJV90W
LdQ2FG8cLUmxTz300SUvNpbtEKxy5GFKumfoNkw4OlxUWvxd/sEeQTM7cEIp7+U4XVTOlFI0p8kV
2BNIT6dV+WbW1lxGbWYvifRvS5ufCD34HkfJ1vfqk0Yaeimz/l176thXF4m15Qgd7Dx0LRnKxfIq
wTucqpEcQlmSJ45TsyEODX1AumiMfTNLYtbYd8Sot7uhKMW+mtptlLOKm5Mu25ULqSL+3G182AVB
HKFFZ6jNcGLeqahmqUSR62bdhxlWx9FppqOyih9S4NJ9E9YfSyxZny7wwPs4KMOIiAe+DBao7ezk
Z+mUP7RH415SrEFxwVQeL5pxlk+ZXogLwYnxOUuMmKb1HUBbypal25sjplEbrQKp5WAr6vhWIxjY
lEa6BJ5dPsra5o5RFa340lzJrMQhT2pvuZw8IIF9IneQMZADzd2bZ+GD5TKZN9JB0iMkInt2odQd
zrLXbOsKH2Czi2+A02KDOWmV+w4byuQb7RUWul5jOMBWaR9YOSIhIK3H7EnLU0P94rKe3i50MdSv
zLcLgzjlJSIRYUGQNHQPDjIwT3n+ZkHujUH0XA5+eN1U2XuLXX2G++h6IQuW5LfFZVh76iduG2BT
RxPj7cZ9bZp+2rNv/KBqRMXsFSOgkHGvUT0GWpkSNeLD0oc4RUjn24yoj4MVISnsbN9qRuK8W/fg
hlTNHYrhAXxV6Uz8V00OlzLV5C0kr3E9MhMqp492yNShmvu3tGIBjQ3wh/fEwt9BVFY25KJpey0C
M2rJX9fp421RJtWByRgCuBBMip/cqxyJRCGHJwZAVJgGw3q9/Ki0IrPOnsQKjD+2RH/3V0M3swyt
VlU7itOxZCtj5yFSOdc7h9wE65nXROLcVNNXwaMDd9RZL87zWCNVXOeB3TNbWvwhRfGhZPzGQ+5C
FsguMmq5qQXTfNPFxsu0dmPmPlqyNPlsovyVfvSrYXoMXeEpipcC3f6O3O/VcodC6zxCcGLsjby5
k2GF+aEIr9l/3YqVFcSmh0K+5Rdi5HbO/aq+GZrp6Wwmpryrw9cpifPHxrYuZG+iEDcbe4fh67Nk
uysLm8J0VAjvwEcFMwWu6WUfqpTP+BkNnIvgaPgUAtF5V02ePyYR6RFCGgX79+itVs3BjVtcSO2D
yIZbcwBMFLf5uEksDI5+Ks65lc5Mcol26txXlA3gFHAYVG0oT1aHeT0T826OPfNtlj9m9xaXrvNu
UU7vx/9g78x6I0fOLv2LaDAYXG+V+yZlai/dECVVFXcyuAWXX/89VBse28B4xldzM7DRQLddrVRm
MuJdznkOC2WU3WKTVuH4Q0LxDOKCYykpnyNRPvqRy3w3cJr7JEMHUApv23u6OdhgkPeRJoBntnEZ
oTvpjol2KEkClw2K2CVssD5YUF/cBqR10IsfQ868Nxn4tpJRc/EJe71z+FzvaG6Jch/nCD5BbyPj
8O5NN+x3+LwXI0pUv3QbLZ0tSQnJfRUSM4UTpEMen3r3kRHt29zU6CO0eeiSAm9LqsJN4IaMVy2O
DFYD17iqukMWDV9z6dT3iDur7XLfS6H/BDIyT35kbROBaCbT0bUlswPrOJHcPnrthjfgiFSbzwgh
MAbH0F67Fe7fuDGQDGbTH0oNxnARc980w0oxGZLhBtfuuiF2dC4UN62FyshEA7UWhCIYCU4RRxCg
4tSENVicaSu3qG9eMY3kZQb+Jq/TP4V9aPzQWDuyLE7SL6Z1OoV07YlxkSlu3wJGRFo/mmlqgniY
aa7aJ3+0UJJOmvQTtiHLAThHM/S9ztvk+UnGhX2dO/cl4sg7IMtHLOS7KCAC7x4LuYuTtTQcTEAy
vIVMejlv0DE0CdIdDCPr1O18ZGbZ3lDWa2lE/s40WoBPCzeFCpnrp0LPoYn7tUnWnRbbckBmc1eg
+i6dm5VMj67GS+a2EEHm93IkDi1jIbqpS/lYt+EDkFDERKP12aF5RjHhYC3U3ZPJ9qIU3SFQZKYo
9cC1FexqW6+9PnRP6TAeKss7iFw8oLAicZ3M5BEFDNCVfmshdb6aFZslYl0IolDEJObOwKCBTVru
MkGatbWWHisrGRPilMFTI2KaUQ3Qznc/LN+dSuGhKtSxalsSt2gElcT3iZIjaZnK5tQ5ej5jE1ws
hD7L6/m9ddN0X1IFdYoLI4JYuwYuBcbT2rR+w+1Ue28q+jNbcbFxxuAn4BTOepySg3YOZpOd0G9s
SS/5/Z/LJSmWevlfyyWbXRSTHmlJlxNt+d//qZ5WdU36d19lPAmgHTqEnNwWJAWnYhvmpXVzOlJI
Onx4wmfw0ZGi5puk8iWhde8R7tNVEYndTGcv/bKhIKVyNcSclEVRZmiRfWYc4gcmD+ta295TyDcd
6z3tiT+1QHWCkzfBcrbRKWyQ6vJVYUuz9wT0IiUZxlVEC4UwW1Cx4rxFJdqUZrSpJvJ6XWiPzjBA
T/OeyinaV+10EjxMxMofitAb9lJaE5vB9s1rKVnivv7lVe9himVvAcKhZSLTGUYfQaascT0B1ABm
1jOLcobpubceKVtXQRBjbYsA/iafk2EgketiRS7ycJWleCqiah+6zqZIm11g+r/zZYnMqcml22wK
K393NEwJqYv7HoOZOxBSbpUPwaj1AYHLT9/KL+T42ec6tSkB4xC5NneY3Q5XQwH4CI9BnxmHrsbJ
nkdsXZLB/6ozx2PaqgaQLXsZNZduuYkZNhC2Pu9LM0n3/WLsNszxsNRhDowdJyp3vVGPW2AfXDiw
zIaKrOnUwFuBuWztF/YfRJKPsU9upBDTKaowagiEtpHZqj0ymysCdtxPtb3m23KJcgqy3oJq4DsX
CTVu6+PIXNz76CsQEZmuZd/1qbGpvb0f/jAK/bH8mEzZJ82YvjB7bDlU2YXaKZ8kK7h2XBfzini6
j7bOPoau3mUdLVDxUPQYeQqCYVkPUDYJfoO1Tk9OH70vATIOpBWiC97lbJ6hYOBc6XhVZnyE2vhr
jpE/Wz3E/I69rftWJvV9GzFAJd243USafLzAhcRZvMTu2mxDHG5zs4xC4S7azo2h6y6YgIM0xfSJ
yXDhZLKOFkO+HmreAIZO6LhI9b6zpvRj1kCNsvzk5P6LGbafXkD4JDFxnxZeiijiiSCQj6l5XOzr
tDN2juHjPkEb2NcsXIKjohWoerKls+qLrnQxbDO64v77lH36i/UNdt7Y5dMOmRRieLtDaTYJlm2d
U6Z3UO5+p45LRR9zizhTj45RD2tbfGV8eJFgVDtUzbMx9+rO1EQXLEJMt5ofSwJ87lKv6LZdcbUZ
X611JE1Icu3N0eN0VxLQtatdfTDrNH8xojcKAGZq8Zk+nDF4MWygduFZTZ1V5eL0ziPLWRVDcqU0
dfmUeaFDlN4jE7xORe2tYDcu+bDEVg2LUDxwL2FAFljLb5XgIWMqGLybhvc4xwU26NgmEYz/qWEl
yPe2ZX7cPlK59+d8tGglvOHkw2DEzmd85CZqL8f6XdbJH9mWqL4WwLpKyx9Zfw+OEmOWBdkws5uD
aSpx8bpLxc562yemdxdN+ClxzrLPV8mnVyCTtBXGT2YoNsrplrZk1O7zXKbJWpo0f6xUzMA+0j4n
21ArmhnoB7aib+geld3U0Mg6xEI6Yw08sKIJnM33wf3/Z3vP/wciM+3+f5jt9Qz3fv3rcI8/8Ndw
T5p/8+2A/3om8yP2jozP/k5kDpjTmVgZPIer0GXu94/hngGs+Xu0B9jYtIH5usw3/j7dM+y/2UwZ
RABa3OY/DL/+m/Ge/LfZFlJMFrQWi09GacJCPf1v870UKbRhSvU6MW68YZIBZ5nY4cMYCsVASmpp
APpNvPcw0NPO96YKCV7JKsnEmx3rnoNkwpdQ+Cbrh5Z79ssbuhioJv5xWvVebpzaQamplLxRIkMH
r83+oEejIfZ0iA5kfSGGAYJ+Fir0Tn6KR3dVy7F90zR4oKJYfcd9wVzdMhczcRrp6VF2Tbyf7Tp7
DNKm+eIvziEudLtBleCgohsZsZP9mmxGtpYLKKdQL44bpQZqSywhK+18mejo+wCwK9i6WNXpKQpR
w2dz3uyDtHRAhvbhz7Fo2c82c/NqUVMB/c1L2WPrMq1dZPUlRr3GS9dYpfU+oFJ4qgLWEUmICqTV
TXbMyD7n9EVb0+uptO4CSwcmV1YtLkTemS3qdZVlBzLmxhnpjRj4cyB49yBHA1KbDO/NnzWB9GlJ
Y0YN6AKn7pPoi+wa/LdF5HEJW2gRDnj+zDPCsvHNbWBARkHevGgPVXsaGv66nVPx05FT+9rls88q
IDFvfh6xfevCnFhGyDs72hwO5ci00gdMn7JEud+Jj3Ca/Q2G24k3RboDwdcVyZa4hPv+p9/1dKRM
oa07SxTthYRdahXfJROWQp6btRLQZKzCpdVMtJ0fUZKF7zCIsoP0Wb2XAT9bOsTfNlDzT2RghLfI
8/pNKvDKBoYTbeN6DJkLmfNH4rfGS0LA8n42ozs99ziA+upP69fFsepg25gADF4Vv+0Wpsy4rp1W
buQk3ZOq4WVHVts/lJ0pH7H2g0WZo3hnoDjqqBTb7tYZkqz5wQhPJgUpYooYjJ/muSjWYqyDpxIQ
NUTLJPpATwlnUcIxxOsX2yy6ZMeDD0wpng/hkNLsppXcjaE5X6RJdO1CUzZug+jADaox7l/rwExA
YDUt0MvQkUT1tWxysBlpmeyzNulWSRPUlPdGPe9malEs8Y2PrqVEz8/eu4XBRPCwH78C527Q/saG
dyLnsHzrGq/5pbreibddVg0oHlrno6RuJgksnxkW0SeO7zB/zG2Rh/aD9lq7PwRwy/dGwUrdaXLI
rE1he1Qv1TTe1ZluLtAhpq3jVqBSfT8jctTI5lMno+hmDUg4RxJNX3kWrlXokH06lnZzDUTjPYsk
qp61p7x3O4GJ7DI3wjhN30hR42CfHYkp5pt1UeCJrnw0eHi0NLc22J8fvl0ln0MTzs9wH+avaEia
XVmb4r0jqXgbl6VEpd/7awaI5qOfaP8tAF/+EXtVdbZ8DwInS5Y73Xr1Toxjjk+qq4J8xc3fvYxB
5651lwkOGRAhBokE99LBj+bGtvPHAUqwNxgY/3QTghassDU3ojXdZ7xOAllrN185UvTFnj29rUqs
gWifADajJd2qvmlfmT6WH7T8/OvrAfcY6iV1mHwjpkIqKelyL7n1bgyXqDPGcuciIf2RmFN7C6Mw
fohijRd+ImT9VkO92WsKaCrpuL2v/LhkParEQ9x0FgI/ELaV3/tHeHfyww0bb9XmYA6ZuAKEKKWJ
3MybDYBzY3n0yWN8mTUgnKYHPdgvJv/WFda5k217ZFiHF9uCm2xZrrka0t4+uaaumXLB4h1JMsOp
kKCUWSWD7b7PreM+QVvH/u7At3m0gxFZaFAwvTlESkScN32tglU0qLDe6chKwe+jr6Ghm7MuAorG
cbnzu7l66AQUGva3RkOyJW+horMYdT8iafQxDIBU2MReo8D/xsVfIWr/VSnzf7eDfFC/y6eu+f27
u/xU/76tXH7eP69B//7z1/8P4yMcLvD/fbGyqloCJR6Tr38JkFj+zF/1iuFbf3Nckw2HZ/mmRb3y
j4LF8L2/USq4jpCuJwiY+Ee9IoiJEK4vKGOkwIAU8Gf+Xq44f6P64Tz3aC4FcBL/vylWrH9d+jkO
AGaHiZGU0KNMVpvL2uef5gYGRFEzn4D0GG0VnA3YOroQJ0qos2zAcFpMFlXuD6Dg/PiMsw41R+M+
x0Yb0fcPlxCI1MHy6qtlGPgGk/6NpGeMIr7y11lxY9UwrUuclOU0mKfS9B+i2TXevV//9IZf/xpz
/HM8hfD+bafK77GEcLj8GrzLvD3/vi5yqzpv4xoElxqwN4YREp0Wwk3d5+F+HKxraSX2MYrELu5C
/9Kpwt7U8MI3Q5u/p6Z2dp1ukHNV0dEpgqN00KmIxeDVjkQOsH/4k1lGfcqxKCP/MVGsYuP27OAU
BMk78S9ijQdtM0+oeouYhFwCxffSdU5m9CSSwr8jnQBxnluUD+TDOqtam6iNQYqnPQbK3gWNWXVg
nnzMh2WgP5Os+YPufvFSRysqsF9267z3bo8Lij4MdXCmHnGTPPi5uHkyMh5KjnpOuerTruz23fD1
i/MeuIb705iNPdNPkDvg4e+ipXeyuIrr3q/PpM2SrPHJ9YeQL8nF+lLbwtyieSfjXswRJljSJGr5
WsUZPzk1t2k/p9vItU8Yi5mNEGyIOh5jYobvwjN2Y8vqLbNhpiOH3KHR2lV08Pu6np9RqbIwKLGE
+FrvmZds6MLHVR9xoQcIqyGFm/BgClZA1ZRsdYq+k4h7uBkzXKACTbMY3Z8N5h9ZWfFajdkXUzcG
E4e+Qw7Ky7l4izURw/Jb3BK3E0zMac5WV+z6kBThxHJOvYFWxDOQ9wbhNURQe0dBXmPJn1iYpRED
gZmwYsXC2ze4t60+YH4Vqwdn7jvMc0O365nTB/StNLovrVec4XOEnqXP7mCYazm8zTDLeH/Z95iF
zS5mkiRU9BAswBYh82N3ReWMblCRyr4JRD1tQxmztWZWMTKgWiGODVZhiGBWg/gK5+pH1rFScJSf
X9zU3htZeY0JyV5JA0kuNcwSD46RiqXFIUElu44GKN+xNouj4xBpHpTuKguTY5sS20yCtbjDOqIf
kokyxykQxOQqubYgaVsjazZJDJgf2VL9w+1MNMMuy9QyxNgeA6y1imaLQKDcAmpN+SpXvwdGLplR
1a/dH0xRz3YgrxKN+RTS0/fg5BBkMp6yJrPaeGXuLzZdUhURkZfHOa71vDErXR5Zt5j7ysqhTsKa
rSrqU6cbSbZt8oGpW4OXV4Rsbk3Ev544+3zK60kcJzrEC6Di9r5pIu8AQ8gvasasSbYDkHyu5uSH
sIML4DJoxOIllN2Ha90bBUofXayzUj67TX6ZUNXL6TDoUzPHcEgcKus4tS/KmmvG1cjWxglFQt+8
hqWNWMp8aVX5iyaUFaO6taneJ514BxZxbfv2JepyatgcUk4eHnJy3lcIFdw9UM57AxYKcIjhZWDD
OvQzjwEMMoZ/WM9d7zyENELIPuzgZhIagjmHk4sIFuTvF7J5b2OSsS0JxM6zyMpB5tYJY8GxVick
7jknlfVmBewFDNk+tjPaf1HSNbLg66qVrsvXpqBiHj/AaKCHdyTrlfZIXcaWL1z11N53ubTMFaoT
knlE9QiwfefNgkRunsKxDMWhipudOfXOyoxnKMPFeyQXjZ3lf0XFR6yGXYMjZpVaP5KF3hpNAztB
jFFORzRE4F1drCisSMNN2Nf7MQfHVzN3yuwPPagHHMRrbKbdJmyoHjH1zSG60jZLu70HvGI02BgA
zhjRX/aL5YHz586dyOvsxy1ZfPO2ytVn48bnGG8iH5j3OYxMm7ieSOAqG4bU9qfZDB+e535VRXry
GqLF28oSZIFnaEkd5F9IPC5u7FyNsL+XSam2Ve3BtZTtj9qk6677IiTbZA43KadQxRroFGUanEPb
sSVJdzOO/2erLR9hCYAcJjqEyR03o3AsecjBs1BZEjcOqL3bjdAzZrsbYVZUxVobSBy12417Cjr0
nH7tryLQ8dtK5Sc2W4SIj4N+8iouEW9qg3MWAC2Nxpg7lWZBTfNG6GIxCfXeRikYS1GMbwjZW/wB
7Oi9Q9/5VGVUgMwJaUiM+VeWTpymTRY/JWMI2LwcjP3sAaJGDkE7X4eSPU4UHexeHIs0z26ZlR8i
fMAIK3NSwPlt8oKtfTmT8T2NPI4qifYikC98ZM/KF1ceJgkObj6QGCCvcMj2JNOKm/IBIvac7PjS
NCHWjcPCDHfzm+dGZ2YCyVFKhJAeroUYpsvPPETFt1Qnz3FQeqhmdbbWDSjwNlPDg01jhsGiyj6i
ZglHJ3Xx0utlg2OXAbbgRG8QgUwPjgKQzHdYX/Jc53uvS+aT6ME5pFnAeNwPs8cowz7tKxF/dnZN
/k9l6keVm/OxMNsOzMySNJFVBnwn6773i+axFE3Jk2o8z0F7mIdwfp0gb69Q0wP+sJcBQVTj3M2v
htN0CDrZGjKLdvfCTWuCjZKHTlfRFWgHbvdCPHqCUxbMqwGm9Bf2TPOW0F0+ogEogybdjEYcrhls
tA8FTutVDbx7w8IxZn+ZPFpREm9YgiwpRKK5eUvlpcoQxE1xs/MZmfiMMQc+cfVQzPhIEGPtdGM3
r6YiVWnyDlhTwA3afndohrjh+EZ6xigZOmR7y4dkHfvNqalfSjVg8Kt5vNtScgEQobDpoI5XhOlx
u2ZIpYtsA4vk2RjwKzfqni+qD9mtOM8hgo+5glxogopbpV2bbzsfHqbS5y7GuJF2PY+grTaEZwEV
E+ETWUz7GBRIylLmrsgN7t97t27PLnAhdE/7uMf7q71iNdkJdGL/IvykI3adsmOqfjAJ3A6uvwnq
WGydftrxOxFHJAFMAfPkM/MQUTtXZ0wPtPRsuyr4EZYe76YBohSrqM/W6s+EPl0iS3z6imoyUL/K
smYHqMMcLlJ1FKMkr8vptqUJQDPVqJTLJWIw7n91NuIbHauYPAy0a7GBO5aVEEkzNfz4hWzgO4AE
OuvS2flrj5xkDtMnkcHHQZq+jvpuWGWpzaI6xBnYt94mSrCpM/0Xyj4jGEIHrM1PVcs/dkbfqzyP
CZKNFq0ynutYUzr6wxoVCmLCdG/PzMTR0VdNHCPyj3c+RlWWwQxIaALvsoDG1jT8fdQFj52dPAF2
s+7SMVnMSAU9pzxasX8w7LIAIGH+CnX7K2MBhkkhq+7sMr1MwvupXPg7hoVrxM8ygS38YyYLY04f
iDcpwv7W9MqFW+W9FJLkghRGXNSQEMIgpHcUd4ybfiHnYA4lvGeIXu99BRl4hArWq+o1t6EEFGb6
RtTTjRCNfTPVb8Q3AcMJHfAy0U/vsRYM26bEDXZJF/4s9fg0mt2hZsyo0q8k58VksDdodwjomR54
arsk2qWZfXHa/poiVrrLopR+fIYV5CYcENE+yAxUUyNY8HEElqrVm9nCOiJlPmLlk95U+qDN+nX2
AkD0vNwSS/BdklgIPVJ8fkbH3zUFynAXx2MVca7k3Y4ukdIro1jOUvOm2mhYlXHxqlKX+kBPFkUi
u3T2VunEi4RKVDfOFlh4s1TkR2m3Ryo8hAXCt/nW8EqE68qjgq1FJN6fMMTfYYXZ2WY2vSoO3tBI
MNvFz8pITIQ+IPXLSR04AIXlbsfl62T7/APMbV8T69KDiljUCf9ZTuN8TTJufZDb1qrRTB/NOrtQ
OXK19cLYju3Z9Or8NujI3ArEBus2DOWp01zR+NX8t07qaNMCZFnbldzD3NkIT1WroAzqc2aasDyr
/BKTdDOFyn7Po8o9TBJOWN/28j0z5h2757ckn9VlKHV3VY58q84ewQhveSYi3BWuZBrO34ZDKDYW
jYlXxBAdWTF3ZafVqhj79eTZ4z1ytFXj1CgfyrA/BgXyehfg9S3A8I5uvJx2prIB+bjY1xp6gFvk
l/yFcpjen5DPwZp+uzi5d84UnVGA9RdjsO8nzmwfvuRTo3/nPczaQACBifvr4EXtkxnO5XPwOJLT
Zgovu5+ywHjx/Jq1W9XtVOa/RbVbHRtr5C9F+rvMy3A/DAkeHovifIaItHcKeAvf/wzz6NoHsjLi
U4KGh8wNt44JJMtmtC7VvU1jDnEWSEg+79nHv7mV0+2jcC7I+vAfvLkFNhF8tUVjwRAYfqjS5IoE
YB/NIRBwYzZ/uBlG/jFK+3uLkreZBhA+cRBuHHj6PRlhZ+W2pLCMaB/qmaUkiMbCaN6roXYvgNTY
OAzGW531TJu1otnAStCzv3bNc1N2QN0YXK6VkYrVd3UkXPC1XBj2KUNpWGLEuJ9swh5jUN4LUd3g
a7TIjjmfOk8+UfHCqEoIVvUk39EVgc760GI+w+YQPyPbrwq4/l1U3Ht5N16nEPJI3gPSqUlgW/BW
/FtLVa7T/o9Vx6xI6seqhU1LmIQ8mBYz04Xn9l2tJXavD3zoiAa/eO7QeCpIiLijNVHP5cVfOA5Z
WV4ny1ixLB5vnJ1sNGYYglOOsBwPUYGgJvOKZ5m8Qhnb6TJF0FMKikfcvquw8ttftUJZY7QTVjo7
bk+ZxtfGt6cszBtvhr82WkYZMh6zbeYCYe81KD1tsJfQAwEBoGDkfWObD6awECJQaHZjRQc1NQ8F
376L6HNoO7XMrF27kFhUosp9z2KfxlZ6GzcHLqlT8e77Fv8PNKkrPGzBzq9jQDdT8VmSJVbVzik2
eBSXfrXwyFuEbTDfd7yLI2AQOJfRQ+D74lkUBT8lxYiDrx3nDlKP6ZpHwVVbWp9CG3AQIWtT3ME8
WwrjYQJ/oh01rXE7/irRi+GTz4LdmIkCjGlMKRk2CRIzhvX25G77DsFKRkbe4a/PUVIMFKOXnVJn
8Srn8L4ttEpLJRz1OEgiX8Ppbbzr9z9GY9yC3DZugqHqAsBIdn6Q6bXQWGYwQo5reGbDDtItbRSw
l7GwVk7qpVv8qH8mDYUSIl67ikYDi1cx3lvATs5FCZMMkNzaNJ4b59mhAsfhGtCW5Ka7OJTjv75z
re07h47q3JFge0gYmLGn+DkWen/cuAqT1pCP6VIqMHsCdvc0NCB85om5VBHrV3YolAh1/o7CkGow
hx6W2uG6xJ96SieCKKSovYuup2OMUnbXy67D3qTDq7e0BoAfvxhHEi2WqZKUD2CxYfsQuBQMDuOA
5fM6eLoidCGnpa4D+aqq2DsOIt9rivRVFFoEM0X++8QCr+0cwAIBOxDhIa4YHGMXFg5wht6UCIiW
R9OrkDTESLGKJrUP30dCEVvpqQlhnYLWeiLooYb2dv5+yIXjnBtZZOeUwZiDseVa28GbahibGap/
ihXPf+PE4AHxUm2nIdaXcR5hcEliRwIbEAtniXswjJIgC14/S4P2ZiSoeIp3iL7NE4FvKK3t/skj
ou/cL89OMXOWxXBJGKAhBx7DmNfpoJ+sBK2zMRonwmdbBpxQopJgfjb0YBybytlUljQvGBbAVnbp
eXSfQHb6WspD02ODjGFIMgbiRRRm8Jm34zEbU2dtOU3wwBEO62eZ/1fGUxY5sCDMVh/rsN9oz273
g5/TbaubDOOe9IPpV9fZmHqjDY2Hv1J55t+bNonSbG28lYX2vKvNZOfM7hPb4mI/LgevP68LIxeH
NsSourz3fM/e2skCsjfXS3cWQg1ykytQFprPYO2H5IZh90tAak73ELD+xLYPT2x5G+2+kHvTKE1e
Xusdar/Y+4SAXXIj3+FJ6W+QtzZlaZFIp0mpEXO5Aybb3Ydj9mxV8AGqZEJogQV5k9TFTvRse42o
i3YzayM+Z2te6Tw7x2kXXGmg6USqvdcnjBuWc9uOqxO6TNo1B7XWiE0eln/frMw0BKgQeeGjhRky
D+fwJC0g3GkRAp2iFu2GuvhS9sGX9zIO03NgNsiHVYrXPueElzWUCSdlSFbnn34xqgcSSnZTjvmX
dI3pREYMK20lNem+DhO+5ZSgwFI/Mm2fnMnB5eAmAVb6PzCGAZ070Xudd8Oe3is9Ka39NUt8ookq
rLCI6EqEqXBXhi4L6ZblTxnm7UOEDAfTc3SWE1Zc5pU3bMy+MsBnLd/NHB1nw1IRlHup1siRyAyW
A5bF5QP9fmIg1qGIzB7JC8MhqdN8J830hV3fgwO29BSZcXkV3ENwoHnInD44R4GdsUaiIGXuCg0x
Ifgta/ke6P6GzhrwU2rtnaDkHkT/thZYJhmBZSATQxMJDcj6A1koA8MEvK1+EfeIATAnuYQinofe
2cSdGSuGl5LON4G5XftpRKDF8iD0sIRLd5zWwCz2zAj1CmErKwFRfCIyyzYi7+tNgnfgzfKO0Lia
O7tr06fhU9rYrvsShkYof7Lj9YGvivYwuPYPb1DtsVsSf8aYIDLmXRzsfMGTEY1Z3XsNqzH1mSHh
uvhLeby4mxlKHvLlLYQy49x19P5/vaNGjyhg7IZ+811SGGk/7CK2hOhi0aep0WmP37+InyO05eF8
EK5uf8TdyDw1wHbIzYSqA5H6MW0SBi8sDU61weAtwZD7VPP95+tXqSN6jPJg8E4iWW+q+87I620a
clMYpF6N6eyfMH4JjwSMJfAERD8bbAvDfTFe6tIfCM4aMDkXJAZqFpt7YI/QgzK5yxsvezA4Kx7J
/bxkjBp1I4dzEy0dPu09ecGmtedrxOeDdjLM2vE5OITLmRXZ4gpDRsd+eI84becwkHlIENocAUah
QGdMtRQvo+3+oFHvT8z8CYtRsd5Uw9TcOBIOYcR6Oh6eI1bNr4zMiK5FJQxWGnRR3qbTVzb8npvK
QsehzGvp4iCLAuM1Uzg88FyaFax7LDTC6cN9bqqPCKRcYujxiuqZztllwNwW83z8vvBhBu5SkcSX
5FMGfXk/tz6lzoLLMWy0CqXJdCbosTCENhQEqJTGMZBUBr7FKJ2z7kONJppE1ezikPm/K6Z8iwA8
X8+obu5Jbc5ETcgUVpYcfe029DJGSHHo33Utr2V5NiXJXkj0822OeDhvWsmH3rjA8Ag4tZv4tWms
dWZcqkSoW2eoZ1CdOOezwTwgZoNMmAl+yOAgllYdmW0tlzXzOlLd7KTZd+govgtP2JftiQUKlcBM
necaH21X3lfMlCET8DUnTSY4B0vxaNhpczAi5qu+oV5Tf2bpEoXdIclSNu1T/ZXmXOsefnxm/OFL
pYp7DrgC6w7NmzS8NTEL4TvDdyb6sLOkbtx7ox1uINWvYM/n0zyPX/EQGIfEZMnviip44FSl3ogs
RrW1cE7cuw1wyiLet47NANN350Nid94N4QXDREIitHzTQdOhNs9+RQPrmVakjBSWEkMEkXwBa8Nk
MJqu3zPUzigPAbktO2h7Af2xINyNpAfSFJgbmxKWeFg+Qj05G45TbIt+fBCaPjqso7fvo7mrkdJm
MirOiDQJqHFasOuwOS2vvRiWQjGfIzTUY/JgA+FAcVCQpWyUE6JfDy9Sbl/YJ+jFdgCjfBI4vFV6
/H5lyons12BonyK4wfAK51OSOnR+2cbuiZP5LpWyAL6pHUSXbmsv3xUbvYJxHts5OOUwDYSKJ0JD
WYbMnlJXtvDH3JXFdcjYe3XwH0oiC3eVPY3XLlEU2kTUrou6dnaFZSZcpIq0mYDwxw70/uzB1qHe
gl648Yw6uS+RzgA6oXXFtkmnJ7e5wfdSt+GugNgPufLUZw16UpvpPohk0letybizRQBIHyrr3h9e
XVOhOiViE+lSS9BjHjj71iPzJoNgMhG7KJrzd/Husejejti5vSHaoVCdyecrTk0bEx42t39kNVv7
3vYeE8STh7pMyBgBNbEbk2RVhk148ixzMyS9T2xV6K8QS7y0BuMMjg/WoMuzBiI0xjYBRt6s3Wj3
XcOzxDOZoKh+PhNE0YP2iPXKMfKNq4XzKumXiUvpmn3vfDDNcV6qZTfRZMzVLO3VB00ztIPLkGPI
JEXOj8ZDUGT9xTZre+UsD0Gb6Se6fXkQ9XCzq+kGxVj9GBzaeB0vIcyetU/SpNpw18f7noQi2Bfv
3yVu3DGQ1dO9VLpeVZbD47J8OhXCnBM0zfZJulAb//O621q8lv9L7O+w53KEZyMKsPERmzQR/7q0
n6PAtTNgBRsxO/txBMHZsDZw3OQWuwDFv2vRSP4Pc2eyHDmyJdkvQgkmA2CbXjh8djon57yBMEgG
5tkM09f38agSqczsqldSuxZ5kpvIfEG6Y7imV/WovMtN31+XI5yF6vpCHq5DzJ+f0bwe02wg7Ts8
aW+okc7RW07UdpSPcPDDPz/u/8oYAo+e//3T6/FXq8f/+W+9I/8fOkJcvpF/4Qj5LH/V3+nf/CDX
/+I/wumm/28er1PLIzrsCucaLf6PcLqJS9WRUuJj8MkWe//pXyW27gUef8a3jvnjr/ZVy/w3UuuU
1wlheaTX/f+Ve/VPyvs/ry2fE7sLC09KB6KZ6eBR+Pu1ReA8W7JpUKxshnqdouv3Zfs0+VN2ozu3
pqrIx8AfDSbyUNEfEKuxezTUw6HY7DuUZyhsEXmOAMFPpzUBW3ZJ22Yq70XHWRc/NfS8iF5TuOSw
IYKCQZfAYFhfC7GnXD1T6SZOZPfhRE/yNOYxoUBEU/4FCIUtOmmYIRX+eSdT0KWvYaJidy1XAXuu
XjUHChQUa/uXL/C/cJiIv99yfz4WCEcAMAJb8On80yejQYaUaZv0ezDdSC9eu0/5j9Ym4x6hYX2t
iKG3q3fdbt0i0Zz+fFa1OQukVm69PG3fhjk5xozrhFRYsy20SJSqfk1HQLV90R0hlzpMo3TAzaZ1
qwZoJ6agKSayaJZAHHnAuVKe44Bcclb26c5uqYnHqckdzveI4x07W1nz7HGG+dfcBdM2Ho03+gEK
jkPDzSTAconr+EfrmrRRllQMCZKS1HypD6WTPHv+kt+oyf93izv3bvxT/xcfHe7pvz6t/v2jEwjS
XNG2xC3NVf1XixHfCIzMGPAmlm5xwuQLVBajM3vylcvXyFTh4qoJVE2L5wx/Xpc0ZuBmNcCDFymH
7mo4W77KcLUOz5Ld8C1R6amfqXThIl79ed5WJOLWDCV1yD/YOl0J7bHlWrDgEMb+9bVwjdX//Q4R
bsCd4VoOBm5HXC1Vf7FMFYDI7CmxerbTfNrelO5bj9ZM06ZxtiutlxLctVGKYl92g3X7r//uK4Ti
n385ZqeAMI3P/W790+ekbK2VbzQKVDzloCZy1bFUxVN1/eL/XDjz8jZkzsK4SLbORjC6Z7ED9huP
9H6sSDTyBRxye9oahjGcq3Y26Rdn1/8//JxXWMQ/PiTsWJjwQTxw2PL+wSYAkkZcaeHn5IOyw3E0
lkNCY2TSgiO6nt8TFbDQRj9fVYg/W0TEy+yStfzXP4ZjOf/vDwIHxCRqYweIw8J3/v5teU3BOpiz
3H6KaYypbisF9tjoODJq/A4brsL7CJolRLnp6FnwnZKl++kGQSbTEreGUJc4p1Ey81wcAovl7fMB
WdleuPCy7q2CXnetm/bxytaIZlbLwD9245b2uANW4zdjdO5UDmvVgM1ISQOJKx8wp20fizmhaQD5
92aqnummFqemKVC1G29b1irYLIXThcUEbjaR/as3cLZOcVmvkzh7buHbb7NMUfbDOeOInDIeWfoC
WgxaLPsakX/TLLj1fTJmt7DyWEirsIe2d2ivhd+ZDzPZCep2jQTnvNpi3tYxrUzZ2LBAtZNi0y5Y
bXv2fHc1AYBVCgQyRC+LT6Mwh20zJ/kWri8R7f7kS5k9yHmMX2rS6Dmvvu0sPTY9OjgPi/oNAuTi
esn9wnP+kJvuw+zF947GAmbrgB2q2bxjAaG5I53eCtoytuIXi+h8zQLM4eGAWaPmWiUPYcxXHFey
zmoDQmACNV7lVrpPMs8BaV+fSKa1WxoxhtCmwGmaImNV9s45SNh4zTjHslwzEjYGnK+eXH2WQKd2
ezbdsIgvrEZ+u4XTrmoZP3RKffBiy3aTrziraaqzCpJzUji/snqXlBNNFuyvo1lM3FnGQ8pv5/oX
XHEPhrQveIrUDkwstsnBsUEi8ih3qYBT/P0odc4d6HVvoiWUMxgdlFH/Omesf7Kx+6Eg7LP35YQf
CCe54EFpNxxfMJqboYoo46gAjNUmxe6t576m7c5hXXObxWxKfElLuGV3t5RPNhtVGhcX+w/qPrmo
RfKstZ5tq39eGnEzFdTbKEr8xGcpOeJpjijABW3Q5cNtJw9dmdyVYgYIQaNjqRaWS7r3NsvoYu8v
TjO26HM2VaDzceVEpvdhDAtPb7Xu1HxjLc69pedzYnTvi5T0hhopdpyxehbNCD4u3hhVcgOnoQgz
yc6x6D/0TGKf+DNvMUmqLXcfQTBk4Uia+aqTo7+3frKtFhXWwxKd+Ud9ArpLktb4MEcWQqZN+VSU
9Mn9kCWUtjmY+3ynAJhPWesxSsaPcejrOw4O165ID0ZpZVLExLpG9vMHnS7DliQNHxKFnFCGxX2r
55NvfQ+8R/HyGQs3hH+mLR6HYU041m6RrbVVFNvctbp9XhB6cx21ioNe3MXdCKU+8deV0Qa7ILFu
hVeoG1NxUCaqA6MQvXmw55dJaCpxjPoclfxcssTubxMdXjWkiN2h5sLMMTHJQYHzFPfV6A23UN5P
9F7F5xYVJBn8uyjGQKHl1cOkiUtX6pchx3bbZ9gY55gYZXJgKXMgf06LbQ3lJI04KU3YKcVLMrM1
c4fmK0sobMniCROCd1Mk2IA6c3kTE42QKQ7KwsjHsPHE8GEcvJ6W9D7SB2y9iNxxl2+BGb1PFg05
Tpy95BJgZBLM4eBCaWEvuvcA9oPKFJofiiBhQBFPFEXdK31nb0lGRnuyCdqVpbcL6uFsBF3oJCZt
kYFlhEqmGEmW5X2CbmLby/itWk5kJRYZihhqfBdWFeaufh2a0cIDlMdh0Nu0i5UUrGA99bPupuu4
btQbQSNixQDq6B9MbPwSts03SBgER6gZOoOLqQUzUcYYWxFXfbCLWzlbw8mpqs0EazZfHkyzKzZI
KtcqPlz2MzUInDMTFlxWtFcUtIRzldP220NTJa+CZwFoU+1/TOWhzJy3fh7p+gVnsxbomj1Ag30T
P6RO9ejXLIcpl+7BztJmmdNQuRtwW+M5w78GSG5lm93DPBNSn0W0wIgNcVHZXQpAJhV04ZSQN57q
gpJDe0mgIC7FtioEruTyi9ETUEld33qK6iKtOo6lxoOqQBjbBuUKLAL3tPLgg41VwJvRP+O4oqSx
LlemwBvAu7LbUbB36nMJzN12uUulvs38mjJFfC8sva43MhUBSbYdqI1lQQVPFbbC6ySJ3aRx+8Y+
Y+imI6AeH6yIMXRmaDQJNmAiXVSWhArKCv3kzxmcAqGLF86tF1ouLqWMPltgjXrM9uwwPnJfHjAQ
FPe8GzZwV+lGiX3q07pSsMUmdnaXdsXVmzl/04NE/7oq34s5/ezVFIHrBuqocXavcrrESfXKHzNT
7sb649nFfd2TNT1YDRYEB9DUFLT7+7LVzgPZEa8ajmK0eOGZet3k7oth8+aRcXHn+LgL2gZKbWCo
J+GpM1JZDhEiemtxPAWVc55qZZ58tVnsZtMWldgVPAG2RmWjN4gnZZTuuohdOAHjVSv2L64zj0hR
9X0+f6nG8N8WASLCEsbeTuHpJ+DR+yX9djKMOr5NL3YUoY56U7cN/OQRukF3a7MRk+NErKnqsINZ
WE2zRG8FdxhWiLnfeAIIDRXTSyM/EtF3O7ei3Mn2AlZNY3fstrJ27Ju4wIUzJcvz0NP8BGnLb+gU
wMnWAWWIS+TpCYwR092aC0AdiAKSWPTKXTfV9ilrZRuWsXd9iO7GgfxQneF2HyzNKi/DXT6g4Qrt
8dW65G/tUovTMC7ujZ6rj7RZ0pvEG6IbfG/4JUZ83DPkgDSzc9YLBPQ660sm4kPXAUKXyRVbxYF3
koqpaZyar8K3NzkR55WZH/F6/jaSJYB/2IMxdv3DbE71uQv0czACMQT8XWzEgrfNog4PMiGNSE2d
7Unpcz0u2N38DBzA5P7OJl5wued9OFlx0DZ9NFFKxjAo+34ji+rBx959bir20ngB10Ez/p5b6z6w
rwQgssad/2FN+hZPDc2BzbyDGJ2tcodLtrViNKpcHCuQCi+S5pVrvQ0DFxWImbHc1wFIeY0FvaAu
rm6yiyfzTxmnwBQ5JoPzTZ47ezCo0zK/8YNdRmHrzdI8GjFu0LmpPiCasAtigypdew+mFljzI8bU
cS8i6gmEiN/l5BxlRyDSjJ7KYlnDENdrtG0mFB+UJRl53NJX93acHpYEnanCyrKqtf0ScwQIAyt5
gK7EzmV+yxhUZsWX0fxmT/raecDlR+3fmAQ/cVzD/fRYQpjtXRLYH9ko39ugfqrT71zqH8uN3hUK
Pq8sEOPUfVA505jfC2J70gJ5LqhYr/qKqrvuLaJxEb9TFoS5zc6yG6LfRtl9mVq954mD5/X6jpgT
dbQyGBOKril4ldMm8oBMaFR4dxpvjT9dJmh4YRcwrLbJnSyTn2i5M6zxrqz0Lxp66DXTQCwt+AmA
gdlAQVri3A8idV1lL608JUP1rK4FEC4dWaIuvjjzzwH0gWIxOGjgIcsLYv1ELMMeeYdZTZ7qjpin
QbsGa0g/F7An2jk0vL46CJQ6gn/UY4glvzPbAuR/3a3tuttlTfdItyGV3bm+tGnOJW1/L0O7xsVw
lJ5+NufoDYsxIB52HkyL113KhAuSEQOZXuI7i6d7ESxbswHHULoBhBfDOuka2i9v69sU54YlgY6K
Ev0Xc8R9guY9TD5t4POvyHQ26WReCnf8ZfrWcVhox5VyOrYYpH3DE0eLIzA97ti4iwSbUDoXjDiT
k9GtAne70MyZOntX5bTVrCghzJ+tzLn3JFXrdc1rlHvgNzMpm1ndnnPPvcfuqdaLAcCnym+0zAJS
C+NdbFg8BwL/Xcwce7IGepOdCh8JNp+3CosI9ET+qsF+pvE63/QmvGE7VgbD+HBpFo+c4XQtr3UZ
LpO+euoLRZCaw+qjpopR9hhyJo/ejEGhNVOesiJb1Idp7yR7OeZ7LCH+WOTbIHc5Mcx+h5bjri0X
IklalYB3rEpvpPwq8E/uq+8/Pcod3SCmmf00uckxafR2BKJpcLhmftqB/EiHzVKAqiLJNJ1nFlRd
NeVrx/NWKa+9PlM5tncLhk9sn2ob9CDdH0fFn22zGSfsQBPVQvXXFUmTNCWv8yDYBCLytu6YUyTi
UMvEdd9QPr0lkfob1voJn1TATVBka7syHk2YNvuO44ET68sct685reMZz1eWBQH04urNnp/crgIU
UqijPTAYmXX2nS6b3Mu+22gQV8uGuVJNSr8dNrdAiHZjaH2WVtEfpXB3FFgWN4UjQ40nac1/fXRd
9yiJNIZ1gRfBblbdQpI0dzMqNZblV81fYBEOJz92iTVomsUaTzwaN1aw8P+deyL0fEzalQjOuqLe
aIS0p9KZjK9FcqagHWZVeTSNj+NMpCW7D6aFUJEVrIqZpvdxeMQes9yX6N817xSZhrEfNxhfADbO
UCUHa1O3DgyiReGeUoJxmXV/w+NrsbFW1oomTT3dGi328GFmine9Et+npYqQTOhIwgI4U1t+U+ns
bvkKD54Ts+O/LrLaZ0GcLpcXBxBRGGdnEjf9uoyhdNBiwJCCeDpUZ7OjesLqedQ64z1H7cfI95dt
KgTsW2FdsMvAbLFjKOlX7SEF5/SIQWN6BG9r1AOEHMDhO+p8SR8HApdiHSD9Fezg/TqjJJPnSmd2
3TYtveZk+T1ecdn1ocMydd8UfXM/1Rg6ujg6ukF66h3jODajsQlMz6ObndSTK5L7nFjLOmMzuy5p
IQ4WpwQQ2NgbCtmOkQ/Rxkj8z3iktTGbOGethnzaUZtAr8uCkdvhNX1D58xOaweSiMtw3A4Tiynt
fHUs4PkqVbMNrO5cmqrH+12exwjXGYQi+nPx75c4qLbdGOCKBz3U0beAsMDJ17bvGnN4Kuo3qMTR
Q1mCD9dpNh6x6F3cLrpFuDXXnsMuP0cJHScI2xQv+Y+OZd6YxKvwPRW7dBZnoEuE1dIY6yFMIj1y
+OeJQlkdIsdm6QaqIC1STyOjcDNbr97E82/iBaSRBkMnBUoToXErEjxo5RRt4vyn1/dglHxlIrUh
Y2fRBtsF3qYG46OLMc6ErMJWa9s5xk1ptbt5mr7ANoe4kikYCLJg/eTN7ICJwyvehbXeBjacwm75
7XbeDdACXHbXaI/DK2VFJgpIEK0yscPETmP6h222DyjS6QrzGe8BekToOZ6rkHvryY73tGb2nAQT
lNnlCKOHpIRlX+xyiLYp1NZGd+T/amzVBB2eE+g4u44aSHpxyotvZDZvmeiDlMF6DOzgaJPwb3sS
WRG9fU7kabJydoVGhs+PLq19kornrhzH9WIOmGKM+QlS1YmTDE9ThVLWM3i31Oqu+gbfqusbNEEC
B2Opy0fMw54xFqF4NbXuFsCb4jAH58LggCsHl5C+xAKpsH1Bj2KdkRjjZYlZsArszJjnVsvAeMVx
jdcJZhEzL45TosgqOMvZanLEvoJybHds76rK2AxXO6QIenMXQatjN17c5t1PadkCRpIJmoIfYbYQ
69P7rEe9iUc6UGhg/3S+XJOro8jGwyKr45TOPb+uw+PXaDVTBH3NSee9J87SHa04/xjshkYN8N2h
jzYDOg7M6+AaIYwMdQCAfk1IBRubi+EmI2C+T2L2jD0uDaOhNtFtopuhjcqdcpk7K/oD/LSkea55
b2UOltwEiFYfdWNGuLlQBViRhr55Kwmyrwp4uZwtl08KJRhMS8XkO/UHng2KhJr/VE7GWsXDZ1oQ
+GBx0K84L0lut4FWBbv6DfROcAM7DyUnoTViGfv4Un61aiLbn1C2Q6ynCqcGsITrEW96HKzuLXZN
jY1rfkkWh4fEYznjViUcRXtZmx5cf6y3jWk/W4plpkUzQmnal6ro6WOJKhgDpxrTaTxP59GJgYEC
Tgxbo9z3w4JxnylvExjytvXmi6LtZ2cY4ohxqqK/FiWO9y/RtnZj0oi0HpP4yN17m2CtvFG1+Svo
sHnqgqxMzO9H1Q4PTYaM9Zw5WLzImSUcBFsVuFDjbfpqlqumOjOrkmbIBtzao5Vs2rL8gg0st55B
90ZS0WUhmSVWS7fF8ssIW4Rt4fX7CT+nsag1DbhQitBXqzri9bcHmsWA3fAawZoLOW/utqIemrUt
NhIH225uH2hkNJEluAYbw35qRXSxW/cO4MCPmlseBQZ/bD1GpgatkbbzOu9szQyTbiztP7nuFSFS
+tj0yYfY/a++FlvPlm9+IqK9aW/LnvOxygqEYRoqVojAYrV4wdqZO4zGS/DskgbBJStxKSb27eLw
NVfSkHfDnP0afcTX3gNsi9udHtlxfs+nBA6s2yGfldgUi4cJJYiODkhNzW3umTgaFOAsmsgp1eJv
xUtG7CCCyz+RGjYWUkECjxjRduaQObuFnmrsk44qzKrGkxBjOgucnuEp1tfELe1BnJSwYBDkUf7M
fWJQtqLMd64dwZozinnCoMrt6bkt9mR+b+2cVmpL5itHUJEZV1m8s4BkOJQq9w71trTtLEecWJyS
EOxqz2cM9DNYZD6mLeEut8usYRG2nC5LnOgMm3TAJnH1OIxGufHxpW/7HpduXzjMJ/2wXsbiMwb+
FtKDdoMKgGOsdh9LTzzbnNo2DBro+gkenEr6a48qjfo6j3oBj/S5YRLpfUYYcqlj53FKSKNdYxBf
QVag5ZNdVSpgufJwfKysOUQw/5mtnDaz4caYkt21s2etDMydeHjBJl5UFXuhdmgftNr8a46PY5me
xD7VFoMYRDiVZLeeUD8oC9QNWbPmRNk3j9o+Qc1K0eCZuhaIIRsdYBvqGWolP9LKVyq/Qb4qynVW
UZhTFqU65nqB1Wu73x7gRUf1/J0YIMJ0oLRe+ID9LOfZj9MvCR+kzCHINtOetuaJ1BYKnES5MDnj
FDVZji4KMNDpUDPRIOoXPx51ibKof1Ims12X9MUqIL/vPgbETdF6iV3X5mSvxVFm6mGoOytsesYa
y8MtrQOEAaeiSYxES27QztOZD7U9D4dp8WgXgKuECRhPjbM0hx5O3s7rMC1zDVg0aJAcIP5FQdBK
Eb7ct1yR80gTc6rEemS5uNbwblia7GNsR8614BfPacwVSLm5ecqWnd9O5BnNgG/OfK4Fjj2Q2PQT
RBZAkhzFDRY3gNtLTGwOJxOjijEM66DKso3N9mJhT7jhWTptI3fTNxQ0g+1d2bh71nk27E2ve3BS
jjVkl+eDXT0i27JbyNthM3E1DQHpVxi0ND/LaxqFLA8RAf3UUS5C6hAiHyp7zJgr9u1UpFsyCg/z
soh1l3sPVur/QFS5o6+EeXT03rOO2i41DnvHGY/0qiLsR+SZZgztJqstq/UeI5cmNQ9xagpOiwQN
OHUzxzrMPrPX2Hu6Kx6zWC9spBiua6O/7c0BqG3br9PIIqnSFfXGBnoZMtPrru9WPMiGkDtD0QQT
p+wHaMzLDDRNvyJl7g/lKckAKfOMmASiCGoWO7IplSG+q2dKetcy+xY5yOdhhGRUSOgQcEVNtnal
XkUmv8Mw0jPMmpMt0Bxt46hKDnv2Cx+DzOaLyBQeMUByWTFtuobsXNHZJy9nLum6+cUxsYb7FqS7
jmezB2Au1AUb0qtLzeorAJ3cOGCMwRMNvn3m9eA1vtw3FmOly1Mwgm6ME5GnvxeZhyXwt4MFTUZP
9MZShrVOS4Llle0diIHd02/0wxQyg3fM5TpSuN5YqVhrwCV6rXOGXzAjoZr4wBsj5cEa4INe6ItG
nCLDYilKy5nU22IkU7pPWWlt8Tbeaeul6li9pKzDwyqz1oQYSVfRvoXFDsGFC4ESuDc1fRcWvkxq
kV6rXN83uvw9TZ35CpZa4MGPX5a6JZ9V0cnE9bEr6FE8kvC62LJ7yKq3yJ0oBKnlpui9ow4G82ii
fvvuaOAbgX0D3Vbo9odRGDIvjj+CzPepwwLMSPl/RPdB5dczIgdBxpLvBs5yiXNuTt78cTmSyqLJ
Y0QJUCLPtqPfUpyzAJdk3j+UDTKIIa8gxTZfd5xfKNALnjscoZEewjG5BBPE7iGHB+W29DFb4wWr
w7qS/UOPapmCO2TEE9gRUAmspX7wOtYNNjs/SxFjMEthr+dl2qZJ/pRMvs3wjW7mi3GbWDbKa8DF
bBn3Lh7CrjOHXb/ciqnrtwFA0Zu4JRdjtuivEcyHqEbuLLN7stDRprPwhqvoBS3p1POLU4nu4bZz
96U5smcy5vxgU75uWvN5ros3irRehwFnve3TDOPZLAYamlZnhrwwKsqan5+fO59oIKWwtn69TnR2
xBtv1N05uhcNv1BCChmW2/OYY3OsyieR6GjXpu1ljFkQsQdbSe0Nm1LTV9mPNDdk6rSk1YZ7jhul
HgngKg8KFoBvkzeIZel8M06aQTSNPqqSQsXMQLOpyJcQk6zfaZWnQwjem8zfijzjvvWTLGx0dZYy
Frv0+mM0grjBbBcYkYzkLWiWr1qha010FDoBD63GeiklFY1BCsN3fhs1jAp77L5NI76xK2q8F4aQ
VV2S/GqVQUWaw+KHHYgnD/H1ZJ2OjMW2OW2pzUi2jkGkzQgWLzRpRMbifyEK/xuxsznK+c6y0Jur
xj1HDrmmmOyi5cWgPXv6r9zBOSflW2oUx3im9YJARbQbMI/Wg/PLpoeaqiBkDrY9YROM+7SAvWLQ
LRAGmaQjm+13Zst3rw9+Ccdf9716dRFITAXrpcV8CY4MHLs1vcjZCCmS4mSKxYzofHqKkSDnKGKR
2L26JU+xYjjXymWPaSs7TOnBQ0tfhv3UI7sZmmtWL9foL1vmnWcbEENrvZmtyLybQfDG3ljjRc+Z
1OncFrzkmW8NHyeMRVNuuKjH1pZHNXgzFzoQmlzUjy71HnuiQ5S7BflbCoyIzjGVU9v0qMYx32kG
txDg1aX1jZC+whH8eANFm2hIMsXcPuUkNu2fwsoBU7BDu2tkvpHwAttvkPMCrheHXee8kzMMDqUu
aLFzes6XGU4IAp6+TxWs1zLeEV8Lk8Q5Lj0DnbZnSDxGlrB+Zvu/cdmQndDthk0E1Hn0ebI3JR3w
BgWTV9wLHS2EQCDQIdLCvCeMtCWafQ1RuUgUfnpEs1XbxhqcnXsNEcDDS1HozJ8E0QQMCJH5LiWW
Y0bt+xTddnP23ozBqTf7Rz9APbZbjCcj5bsDxfKMgdVaQzcMa4j2gtMXelk7bpx06VeZvMYxLDof
J/25mPyLNbODjpNsbUkLxo5LCe+V3ZGgj5JqKDaJuALDpgePLo7j4g1sx8v0navACQWZi1VbzGsH
s/hu0cFrwOfPr2z3xUOM0suRzbmBPoff96HKk1cv+SoUtOMkZQ1qlE9ZUL8lkXeMCfnFNMG710er
Tb2bbRq8QtPrMXYxn0sW66FagvHGTG6poTd3+VxvOYv3J3mtG4ziz4ENCNHX2V773vyokysSUABG
4bcgS+dOZ1cmL9njoJvpMZmewRvCap4ly2tevxB0CNbX3Gihh/eAHFtFkG16UTZL9mAoGRLI6oxZ
/ac/oQ77sgdhyZQH6oUqZCf5XKpvwhDjelRc9WnAZCwjiuTBnPcG/1pKkXdsuFbolw4oi+qprZTc
kKnlck6XraIocy+YEGDEvVNvhTulzoIdZwjYeCW2p9EYXqqkBro80jMWue3tQgCSx7tLvjOFJtNx
moCcBHyhdw+p4W7E3O1meX37teZrPFmI7p7cphn1VZldgVEawBNbkXWPV/AnymAU4BW7AXafbIfR
+hbSZxlSxiWuCSNjg4iwBL7qVDnTvRHUD7kauLmhoAsOGts+hctPbDqrC258J/5FBIo7JfFfFkZe
Z5g0rRZVzeyowBEUDvnK1PxVm3pnlZm3D6r6iAmKAz0GjcZUGbBd4tqmnA69j+LgV8G2oihg1dm9
2vU4MuqUicMc9U2JpFfH7GwcBEZNEbOeIuhP1wYSOCqzYnXG0ZHPc2lu4qzmMVyCK81YdtXWfe/B
PUgD7PC1aR7FH4dTnYBWnYnsRgGvYdF+lMl8DGgcXKdi2mtVL7hK6hvtkOGwJwTa2B1ZOXA15WRY
dolEAqy8s+Gp4ZTnH3PGI6PTLS7wzIesAUOx880HIho3hYFAZI/0uLtwhQ+YRjn7dBv6S3+cwa/I
FNOc4Tn2NvYtzeWo2Xil/b3hcp0zPcwaLntTFeei6uSpT5v9lI87c0L1IZDUnxx8aBMEizl31F4G
luDbHi7SGwB2j6UJAolYOCw2PVb3HoazjQ/hWbJQ2vaO/E17ymZIrR9uwxWBU3b6UGdOTYySruRu
cHFXYgV4jwNeoW1Z0DEQv1ScMrzEpCdusfnsOR0InX0FceOxEuaNUvngra4xl5HrN8rp1SkWUrZ1
1u5GkgCgsr8Krvudu2i8VF4McFZccCkUa1lVyG8t2gW99Dg5Pvw2tXa8kWhTDyoUFS/+cFRDhyuY
MxYNRM3YOfeWeDfpDQyDRJsbdxEZxgcZPTj4PsaOCh/quOk95OewJ/mcehiYbBcgl6RA14PNHsUV
mic3Hdfes1RzBReqNWiE7JiQPZ+lFoAYfIoVM5tZvlt98mHm5Td4on7fdw9BVd12Y6nCqi+Y73si
EEn91JV+HRaC4LhMSnHIc3TJyfpdzXe9WXmYf1FbfQuXbZTM+II75a5Gq6Q9ZuDvkUz9wG289WhI
jB+qvkMr61e+lrS+fxgOi87ZhYdvDuMT4/uZhYKzemeIJdrM2VxOgrhl1j7C+AVSoncy4VgTIHhy
wXmr3Lj2aqY55+gYjgDf26Y3srtIVygVfGDh3BlUJAT4oDQ8JzC1+WHxB2uXH8YifeZ9v1e97Zwz
k51ezWOB2hJeBVW/NxRdZVMwHJvGLTZObzeh6v2PeQR4XOKJCVv3a8hycBplQvV4f2DV/RkRBDwG
S/zuFG25FmwY0yrfM4uhhi/VC8lNVjcTqu1M7Y3pTW8jIgee6PIrVpxR87QC4D1+Kh9cGocpzn7I
UpsSC2fcHyjmgxpFvJSPEhBab8efe1O4744/wUnxM4rNSdz5AwwhfGpbVjXEkN3sq04rteNqXtPS
E2+uXhMS8Uu1pcVoXDU1E5AsJQNlxtZBYL/jpY0VovSp3MRl1DX5wK/HBjSpik+OmgeRJdEeDOzJ
GCpcXB4mJ2fG3cC2ALUHZH3cP0wjREEZ4wxzDQ24sI4uMgc0UnBTsGCN4c5iuhiLC5NccKYz1wky
Z7tcKWh18R5ldbYewb1teIzoIwfFeIMlyBx+F0Bfw8o0HzyJJIxV952V59of4uzi0BJi5t1j2pFl
qf32tV+8YoOidwAXy7t/2LAG1Ss1pO4TY+4aA8oOfIeDV5hw+hykZ9KJcMQqebZiA/HoOtS4AX0a
kVQjUEA6Usnk/qTD/CllfWANgDXbb3/LGlBQnezS3vD5OMxonTn5mx8ZWBfwzLP14nn+g9R66cbo
E0/ImUqrfocTGl/evLyArJp3jZW+J6Z19MoSnxNpMDxcNmBTEVG2y1EldanEhTg7OVAGwOz/Guv0
hcrWYldKSudrx7hb7F1bje82sRe3KV/1DJx1qlEDEoQaR3yzN8Sv3uw632Kba3LaLLyEk3/Pizbw
xEuw73tNfLzobs0KA5ZdvsCAAdvFQZTLyjpeyeCEIS1KIZXa+SWSYs2jwC0pQx56ax/gT1tPqdqN
M56eWoiv2Y1vkDCnfVktKGEiJZzKO7efo18t7S+7pZNvTSWogYL5BpDuEPUT2AWim0DPslc5MAxw
0Bs2cLPCEZ07dALJwjTD0mfwZ9r5lH2KsaxuP6z01+T+X+rOYzmSLNuu//LmXuZaDN4kXISGVomJ
G5DCtdb+9VyOKrKBAB6CzWdGI3vQ1ladlTdcXXHO3msz34YJVbi52ilpprghrkf2ZAaEpFG40GMq
TX1zvxBdyOiF/Gek+hrXBt+qSbZNJpv3bWDwvibzjUrrjrmUhgchUXUjPWDHUvJmnYUBGw+ZY61e
Pw6RnLsdgWUJDgePzzjWw60xgnOYco5BuewD5+PsUdL5iDROoMoQZ27VrrHeJ15XdcUmlNu1TmZI
VwGtqHxiw/Dql1Fs7DsJIHCZyFvtRSYLBFUSc+kwRi+TQUm3EkY6q3KELgdZja9xjARatopTK3eT
fhFMh2vKahAWkpGcz9xFPiQ7cY3yYyTeOBXiXa+Ulx19Q9MKw0MG7qlKw2gfg76xfSHdDLTISnEg
+jkj6K8s/d/RHE2uiPqTgKXYm0uqveIQp45PC2bVE43F1ASQwPLTy7lk0dctWnZBwUnE6EHpiexM
G53WVo4WIQ8RI2ExFcJ+L6UmRXGTrjuQNwpxlMUMmW0fEmOKG/lODtKfMnlMRMDPSw3M3/o5FThj
FqGvhzamuWkVBMEPUWklbN1VTt4ZALdUGzljzBNHYPDbAcZWW90IGrG5Sk4VGx6tZ/gUA9UquqnF
cNOzY0BLK9BN6vSXSeke0PXtleFOqeX4YALnQGmF2F2HeuIgGcghIeT4nF3kojtS7kJCfmIQTibl
pkIF8ClO2aOImt6h1ZdhW1R2zNHorxShPvA0uco6zV00VcjEKAz6M4S3QlATD+Elk5Ma3OLABT7E
IhfB0bysK5TKFRHBKmhYRx2o0qDx8vc0y//MxEm+GUesCiAzFqLLFJ4cabHl7NKuH5zQTwJ6CS38
CkJpZODmoiZft8cg66QLI/qTzlpxMRito/XynVAo2j4eu2UKxAOeR3KEmHALVAbPeSpnx1op76po
ST4a5GrdBgWH66TV7rpadq1kx2N+1GYWpoCclVYGLAabGs9eWBzf/uzbL/VpaO7lEB1Tr9JHi/gy
ECytgi4ptnRFCB1jDXCQzNlSN6KlCFEMtMNRblCEV+M4AJMKbkLevYM5duusMYStgHnxzaOkjh1l
924S91a4S/OuvcH4aL/ZsfCY4oadw3hXBsQAtWGzraXpFzZbaycMnJxUI3drmN9A/VTDe/NrEXGC
2EwOHvWl9h11o+paHcWeLKGqhSaZTflkNIcMjEZXsYFnJUZ4nh+L4I5/S12HCB7Z48TzbZ3lx6cE
k8oFGcbgultyo1uoZoskjMsOKLeORIvNbQyOL7rJumhcU+ukUUntEekeW5km89UD2jYA/LQI3oCF
BZJPJ6ZI6iRhdyW10j2GynsjztK1MO4VAN3HyQ9LdwQ/7zZSPduy2uTe2EO6p3+/gOueJD4c4sSg
czVD/HM0zQMg8PCWuK5ngfPXHmfEVsziWwhV2j4jPew6gr/nVG16VdYtKQlGW+4SH9wMEXMXhkZl
pFBLdR2IwdZSGihLuW/R/FS3WlWqADZmDLKdzPYOfCJnEvfN+P7me8tVFBr88SOUVcdqweBb9Rw8
iaiLJAC0ccscVMrSoci5bL0GZ5GZg0eAaeblnVQ5gWrFaxlx3T6XRdS5hbXOxXKVSYg0CtqGHep+
9EO54IXg+ZGyDw5xZfmam2eRB1O/jBT+B4uiXy3yPNjwtGozb+tZ40sF08F6pFxIbbvRIlHfCVq0
6BXT1hNH6ukgsNkAAU5NQm0kc2aZ+xU/9gRyqBARUw7mQBkQyMORr2iV33MFbCfLh2KrLZ4/4Bw3
fSur22rsEKMIiu5O1lj+qDV0vFFKj7Ni+mz6rkCwjgiYz5ejn0aCvJ657XJDu+X/m7QS6kjUP795
uog8LLYCkdDNzAoTq35w09XJGoldtK2UGJsDrG7HqLpyG4tXzJeIYjRm30IiWUiVtJ9vf/FYUzwp
9GJcF1I5ui0WtpWfW9M6ylkk2yH9mehsJaeYJTIrEYBl80Ba4cQXQVxI5ijKuEkxXq7I+CxoqRIv
yHm8E2b9UEQAYyO6jxJVoy2KSygDej+6WintCq2Ij282dMLy0MhBqyIZMjO3wei71DpuepBYxOu8
YF1MbjS5cKDzk3Dht6nbVPV4lRPTyFKO5letb6yCbv+bhdGntUwhMtjUNfOx2WbeuHgzfdBA++yy
oKRPtEhREYgXFxuhKg8i67CtKVW/zyySTegd4S4MtI2EPhmuo7AWuph/HI3TwdcHD0QNHcyUKHhB
zWxAjeCmRwHyft1LFyr10QLqxIXe0b4na/uCUi8UEd245j3egYZBGd8jsYK8w2+qwGgmC992ebvg
PaqrsPd1Ryizbmuk1kubDlcZ0X4XgRRQJEuRhJcqxvnlj1ejijA6lN1fAi/dvusKkJJkjGujdaPB
61kZ0UMB/xj2EEDFN7ZJkHZXRqPJB7Vu6RUjjREGJIhDMGi7dKggBtB+RJTW2KrFG+I3xLBjYhc5
Fo2XEckPnDIz1TOr6Y5MkdciyTkB+j8SutL/l73YHxzb/x9liUsyAP3/2rG9e8leTgD+b//Gb5wB
//kflKj/skgbUjAQIldCy/Mf/zi2BcP8i9aJqZk4tlWRNGuG+SdPXDL/0hDgYXklUk8xFJF/6x+E
v6T/ZamA/UVRfUsB16V/h+HPEO+slqaqGjq/QZIXZzLGcHlxQL73o+pd5WsNSp7MEr2aHVpMN+Xd
3bj627f5HrD/MSXg8xAnFl4m4DGazQmCXZkinjN3U3Yz9pe91Jzx1i7u8n/ZRv8eyBRNVVJ0WVxs
8B+vZQC2THIK19LnZHWMvdvS2jFBTHx/PeeGWVy2726ZqrC7bEBQuHFw1QMcGYNFcnomT11arKUn
F2OgatEoEisixYWTUWiaUCCBy+QJe8p/vzgbOfleX8leeQEJZW2cuXcnWIi3m2csGwVJ0kyNrImT
F0GnIphK5VLg9YYHA5GgKzmUdqm12RTTrgCG2v2D3K9qG0WLU7ioRb6/rfIX74kpU8TnUEwMF8/v
430VyEjoU7MOvXjbOopH0d9FUfw6r3JPf0hc37Hsyau2xguthV3hTJtqE6+Z0B35jE/6iwf84Ycs
38y7B5wNhNZg4Am9isrHEB1L89pQxjNfxVuQ18kD/jDK8ivej9Kn2NAVLpdt2ybZZcdqsGFD2Szl
DmYIV78XDt/fYenchZ2Yz4XeHNhrM6R+HFyVA+5quCjW+lZd0UC50ffDLeTnMy+WtHzen67TlEXy
QegqqaceasGIpFwr29AbbNHGgGSji98YtrGWHSjXZ75N+YvRLFLcRD4daBjMaR/vKuI8ZUTIE3mN
m1zQE79InWIdX3XXsSPckAqxTq5AIjnsPy+7O/Qxnn/muS4vx8nlWsvsI5saU7eqnzzWxjAJuy+k
yCuru264bpW/k3L+SyLCF88QV7xiUtwXTQukw8cLzEicBxtEBzoRyTYb7sbxBQHNmW/xy0FUkcVJ
1nQdgtTHQfIat5nQw4/Qhv5HIgjIGykcZ6a8+/6N/HyzINEYOjQC9FySrp4Y/a2hNto0ocAhVsI+
lZlocmIT/u0xWEgV0dB4GLLEcvnhOytVsvuUEVBsFFp7GZkDag32xd8P8sVbbmi0QA1L5ZlY2tt7
+e5rLtJUiwPZTz3jEkykjb3Wq/fqSvQUF4nz+vvRPj+eZTCTnipcDO7cyUJHtZWqfUT9LrR+1thI
Gz7j/vf3Y3yejVkNJIuNgaEwK5++x6NSaKOscZaqxucIIEbZ3prKn6TVz9y5j4CPZd1hHM0QDf4n
MKK3dfDdjRsTOZpzfSAZpkSv0bxWY2xn8XNc3JrJ3feX9MWayliGylZHkRb4xskK07QtfMiasYix
N9eYN1chUjq7Xemr8Eb3po1Vnrm6L2Z5A0oPSil6ooolne5JrKhtIJ3pqIPs0WE+siPX3/YrdWWt
FRubwfrsJP/FN/VhxJMZUOPglNcxI047GS7MKv4hrRCs21AUMxdex+5/Y47/SDX5+yG+v8qT71hF
slvqKeDbVMSsJWj6o2GE6xJ3aYhlhqQxVSM2udhPhu4ZGB5imdplEs6xIxILkid6txB67lIillL8
+/5g3FhN2J3bYpy5NQtW6f2SG4YdYX7g4j3OeKs+ejS1yzNv2FdfJlgtRZes5cVetu3vRzCYIJa4
idhrIRzZKnUxR3hNdpQr3eLQHKq71mLzFp+ZD776VhW+Up05gUSwU65LpE9NRTYj10XuXIigi/nB
HqvRJRLQ+f4Kv1hgeaFN0TAUDd0jqI+PVxgC52AxF5YrLA/KbXTRev6z8RTafEyef8CfEqwpMe5w
OoxuYMcuFZMzS+wJFOif1+3db5A//oYiVUM/JX+RnWKwERzUaY65lu0YyyJ7VsGObBijB+sBcYWx
wVfO58bvMnZ036+FK0k595Ev88bHNf/jPTmZV4IW1no28HvaJ/M62DRrwU33/dtuFeXt2nS/fwZf
vsbvLn/5/99NmXqrToA0eARBldJKzcijEc9d0nILv7ukkxd50shHn4nz4Babu9zzt8FWsv0VtQ4n
tc0zD/TL1fP9S3WyMZUDqVLUAvHX33vEHAqAbdkV2mq6Cpdqdubqzt3Ak/VTJhkps8wo8Uh+LcIH
oT53eOOMdub+nczCklCpkhorLJ8NjC6F0tlaz+Rkn+e+T71oOCgx4nySDHAYT7Q7Z3WnUmd3ZFpR
K3NYokXhhVkIa4FYR/tqRv80dI4mY6zzI1tVC3RqgYRLa2k00/LrNZVKOkKcCLNCIdMYM9L5Ny6c
XannR8BFrhnBKO/GdtuKWN/YKF0Rhle7fVxf5kofOZFBIy00h2M16Wt8Pc+SFiL3j+gpyvVtasw6
scHxowjIfJit5zEcrzXUCeidLHdcgCpBVlSrLq+3nI43YqPZ6Ng3swQXnsAxZ56UVaGis9WSK6Mk
sSLxQ6dvseaGNbKQAqSsLQLoQDnXPGm1cl9X0m3cBS1NyPoVZr9g60r60GoZQgD9waxKTxTmp4S0
HwduDp2fPMP/hT/a6oI/gwUcrKJrujGMTHYGVLV6K6Nb0LJy2yNlx6+sbpZKnVYMl3RGJK/RgD4Y
Dd7spMsuEspvVVrSUTbBZIN1c/AC2AEU0VmLtq0RwPigcY/tEncv3fmKWDonVjH0+fNznBAdFSnZ
Ni3CV3ZwdP+x0jvU4X2bABlH1IhhSXoUd+kgcKz3g1shEO6HMvwtBTJ4eFEHbdWh7Fry4nOI1Zmx
LtFeT730MGGoXSlSeDFIgMMapPdS4R+tYkK+BMM9jjriQWgSpcidJUMm6LPW4RCXwSL5umy09jXJ
pGGVjvlhzsTLFN2IkxnjtU9kC/01vWRBZhWP/ZGAYQGN6QTWHbBcZR1A7d83MjZiGdhKrVQ/NC0i
lMDA0hnGFvbD7hqY5h9Sbn/okS8cx2DcEHGjOgVpEJ5aGI2NDunBAPa9t6Y89epCvasjhNWF6ns0
hW0MUes4Lw6F2srIFMMLKYxxeITKS4go7UgPaO8Xxisw4HA1Sf0tXFMI73Ewbaeqr6FhqU/kvJOo
FEpuFvnlmrMngtBw2NBx/wNUtnYwiBdu5I+CrVW6iuciuhQxZgRkBpSJspvIsxCL8s+ssxNF+rWB
PYDHEbMrVgdxPTSKQVuvvBD456vGH+xFuFko05Uqjz91RG44MJUS3n9FXgv7jDoSiBwC67Nq4/4O
CdWvAI2yMMrI9hus+kXZ6HY0xTftJDyFItL50UruYxOuh6+thUlDFo3Rmn3klius1jwSdSW34s+G
gIFVAcF83ekDiBkU+3MhzvdkzP4GHDO6hViS8ZJIAloVA4tjGiHQV0qyxPguxMus5WDXSR3fScR/
dWEtE/9BrBbm5sUZCtVFW8zwwEFywHqScF8E5gTcB5XbNIF70dFASG0nb1FqJZuyNXZ5rAh3ylgj
dYbLsy4buD5xUDRk3CBQ1xNBWgML31ljVh0R8VrcX+GlDUDLtDE08AmdKYnUWBRaKdzkabYTxfii
7pKbVvZ/DCWTA57f+6mKwOMNO7NWf0x1+4PQzDXU32mlzgN9O0JqbpHAr3TR/B0qabLtDO22CSq8
b4FwO+Ljk8O+3TVEM9lGC79CVZeJQYiOo4aeMLTi0dNFKdrVwBO9YK4Cxy9j4lxM3z8Qk5kjurZo
6yoPtPlwMFVsbuM8HcnZRgwJd53uVaJl22iiZj+HjYxOHeCPSGmA9I9y9hJrKDcw4Gn7J8dhSJEu
WfiVR7LoAFzgQy3kGWh29awjStNQKSWm8accypcqxbUux0cizTn0geNO0KavCi3/TYPzYEzCo1ZA
ovGb60jm+cwGyvdM99kQQUypMuVVnUfy6FKomzJKwCbWCacSmFfoc9brIB3v8bPvpWa+NGfz0lfn
y7owjrFu4nGRYNNMlYv4jC2tFt0UiXWMpQ6gQXQj6t11JZVO3E/oxILXdBavxjTByIL7spiOZNrg
kyDFosHc6GFS/qF1wWVmjhc6ivhyNi/6CuvWgLpS7bQb9Pf1Kg9o+aO+6rFCK6yGif5UTjIcqhkz
Vi89D5l/j6nxh1YPGz3NN6AqAX4EMJwkErydqEGcQlP7AtH/Ti6z+7pOMBThW5vD4Udj1XeppF37
Zn1lBcllFaJwS4P2Vi0HV27GexWY6EJb450iOKwJBISqAZomAUHgahiF7ZzEr7jydjIqXgIlLtXO
chQIcLbukxwEyJud6NCAD9Z2QR7expN2qdUcMLtFJBdDqDRC7MTMQmiIjabFujve6FbNY83C5q5R
u3qFsGu+nBUh3atq2+20RMk8VQtC5IXkZQVNfdWGxQ8ronGV1OyS2FnsQtQ1tCnHV8s3r4ZS651B
RoZazM3gQeLu7LAkswzgyHMsC44RydehOJLLol9z5xp7ipApoXuReKlogYdWf0+W1sMwlF6k0+VX
RHW6Dgk9wpQLGkiJPKMZXXyGCESGDeJ1NPNshleBMa75sryuKB7NYLbp2B5Bbw3wBMzNJMhPolRs
JqN3geL166lFp1tDIVTNeDfqyj2EwNeJKYqUXWQig1rcJG0Jhwrg6yo2x3u5wWUwQubHkMRJJ4hn
9CpJgMAnuwQC58YgpEi1cIU6/ZMbzdUgjKIjVxn51YgZ1qbkWbPegXSvyV3rmMbTGaPESJzKphwI
UhtM8U6LrT1K37vewuIQd8a2NfXjHPmXkjD95JMfj76BQnlG6y0gbwvSjayWGznF283+HDgYyWTo
zpaY9/KXX0Hgi+TsV0o/Hqh+socsGW2DSH4IzWpdyDhUKX09TEBxVdjmJU3DlYaoDzfqDFZgOc/l
lvkg6v5L3TcX1HF7tykSDPiLQJ2OsqfMTIhh89JF8y1no4PVcACt4v6agJFqJfTycwsbd4cwSwA8
UKOA1zVzNy55ZKpQ39RKe6XC7jF01DFNWz5lhr6rc+POMtBXVrL/qGeatqKw8jhK6BrLhlDFYpp3
4MdZ7Dqzu8S1bTmI4/EZZNZ10et3YqD+SoRUg7VOBnCaW+tMrzkZDpcFwjK2C4q/uGchDMhZ50g5
VmufWarSc0x3/VSuLTAvawW6BL5y+uFN0KA3gh22iWtAUZxDr0S9v5YH2R106ypEFLmaZ1YTMe7X
0vLi+Sp6Xgsu8YqixCHXoyddDzAgCcHvJiquAyUwDwJxHkbZ/IKrZaGdqa+QYDpYnn9retKslWnm
FhUxOCotTgnRgxZmqiDm0D33qMxiSKoJPNn7lkAKx0zIJ7Ig0a6MQb5vdf/IKlfuRJ227zJBBUih
V5UI5FWjYHgQ517cwBSglzzW0kofhVsZx3yazXt4xz/e7mNJVlpivvhJ6SQjxhKSL5F9mFx2IqUe
uLBtFIV3TU5gdhLchwtOOM+QZGiFqybiKxYxoO2SDsQHyFGIR9Y2hPYmMCZsoAq+kg54AtQN/4od
9jWYgVdjyi3XL4vLJEc3pUTpFWLPi7atJHRcMxoFgsTQoSU3ZBPe+mIuOP6MB6qThtQ20vpZjASQ
fHXzMgVkhfaLEZRsB6A08l5C0bpSxeLOr7rLdq4vcU3dZ8pMSFzJFkQ3IlgNwNRXHUqjKNY9v6kf
ajW8zqqhtytBuRcMzDkYh5HgtUoLVzABAir0OpAK9hUCMchKRbpC4u9lydilMcqZiQC5liUkiGUE
hPUR8RX8SZhSaX0sJqJEoYaFQvLqk66zMkeDk0RjXAngg9n6hDveQyal+hjUKD2E2dNn9blWOnj8
zM82JmLM1mlyEcwGdQixIf5waI4jxK+MTfKKLGpCdhYacThfdmG4b0YA16qUsNuZm9vGVLdlO5LV
GYiq3ZfjQaniQ4vWO4msX0DOeGUm6z7nCONnggFzv3goO0V1RPxyBPQCYEK1jhU0Jg8891EXhSLP
aQp62HtRvhk0xINzfRja7t7vUXwl5Nzagpn8niVhVUpwTztIAVIA+KJuRvl+tpDDNJN+y+xi2W2l
ZLYw1c/8xH3ZRZta8e/ntrxrezaGft7taZPBt/AVpXIIduQZGbLpasirgmhizzPgC51akjswch2h
XYrLeto7k2k868KY20YHzsifLKrmEKQPVTo+d+YkbFIFrE5JzNkUVwAEDPTlomw+1qFmPcqCHKyN
BE0ZctUhMJ7Zchnu6EctNj8wTwZ2P90nxitOdLvCz7vN/R7BZ4/lMYzLo5wpSFH7GMgAMCYNmZVh
iBrTs5weZrH1YAcepmne66W6wCTZT7NwCSKHuHlCWdWN/WYKycpVpuk+tkDnEMmq+2QTkNUurKos
8Myo/hH12UsYzjRRzbri4ck3UkDMjzpX4kb0sS4lafdTn0BniPnc8YvV32CN3C4tj3FWPOWy5Val
QOKdUSC0H8i16fGs6KA4FxS/SOBMHj32LbDXyoCLJgdBaUvsSwWFokOW8VRiX5XXGXwAokzRSpZF
Ja18lWWnK5AAd7p4K9TD9UIIWgeaqm5EZdiUVnSpSJBghISARZmoWzteKgCI6K7Y4mAwGAmRjjO9
OprEGSE0rn90OuYKobJMtncCAuWckFNLy2SWTsX3Zi01gEuW6qYo9X0hsRgFZpwBSBCD7qLXg/Yi
h9CHdZoFRYKG9bOOR2XDV8seOx70B1YsZKXkuNl1K2brROSvIgWj80KmuLVcxZ2nj4gXObCjME/b
G4TNcFpbIXH8xFdY5YU/S9zdCOcRs0ZwrIMII1qOQb4iNhsc78tE3OZBRsJ9plh6Atz+n4VKVRap
Bi8qi5O6eKQqQawKVNEw+joQVOzivtohl7pfKpS5GznWj8JLnMCLz1TUFoXKF/W7/zWyclLqxh3b
ojFnZOnWwqVwpXiyiyvAw0lpDwfC5rbJrt9oF9FWefYvZUfccEAFgKBtv69VftkZMP/1O07KxTWV
DMBE/I6ly92sk/XgqR6MiTMV8C9bOwpyCVQ2tPNokH6sicJMNgWfo9tSeK+9txrsheZKa/Gpuhu2
5wf86v4SoLEwwyXEu+bJdQVgA8OONdqjobRpYp5tJp+pUn7ZO3o/xlKjfVfn9c0w5ARFVTQGmegA
3KOriAiixUnvRFeoQOzIOffifFmK1Q19YZ6jBlFPewkQnHQO3Dywxp1cYqU8Y3KWl4Y+5jpDUH33
/fvx1X18N5x08p5Sd4wVP2O4EneuHl3MxtN/b4CTB5UJHFkihRfDkG9S8ZqoyjOP6auWz/srOHlK
Q0dtAp08bx7SSFNnYxI+tdHP/95VnLzePfMd0k0GybHzyxpnUO2MruDLL+j9dSxP6t3bJnZznWWL
eDY/RDfSAfiS89YYJeKaon/gdGfu21dNq/fjnXQY5mSZGyu6GFr0rMqPAAKt0qBKonvf3zrpqyno
/UAnzYUcTz8OVy5METztUl/3h9BOXOGi3q9Q0rrGeiZnZA1gz83Ptmqk5fU67aO8H/yk1WDIBTuu
iKvMD5OLcn7deZxKVu06t899uuc+pZOWQ4AHIIgHhhqy+OD7FPzyGkT+93fzy97b+ws6WdJKS2an
VfM9CRvrUk42cK0U7zn2V4oT7Hzn8ZGUNI+E37V1kdh6apMMS2YLLH4bh4Sj/Pr+55x5id5Ube9e
WrUdWy1abq/aDp4OQ3WWSBEEzS+e0YSdG+hkGqGGWfY+UXxeXz3JnF1T8FgaldPhzDhf9lff3d9T
IUkDL9Y3C97WFPQOlVANJV7OrYXY6NFGRsGEnRmZ2EyWIjR45GKLiuDcu3T2Z5xMOH6mYoLPuF5g
8074K9hDo3OjY7uaPGFHcKbd74y16LTr0A0842Aez20czkyrbxucd082NYgarEvuQ69jphuf+myT
I1D//vX5QnNoaO/v9skklFlxINXksXsp/E6ncYvNYEOfP9RbPMrUgp0lfQd+yio1Vtn2ILn4F1fi
IxulhpyWs6vvubfsZKqySuTv1rKWLAuWrwF9aCpyR9IdEXfn5vsz08Xbh/7uBmeCVJnmsjNrfy5a
T55vsjK3BpyMlb+C/L/Tb3T3+9t97pmezFBd0tRVt6xiBsn2okRsgp/Z2ADt74f5Qsu6PFVU10gx
dIP/fFzK+qrI1URlHJAsu6ShIWiPh+6i9JZPiF6ptq44w6ya7YI68NIdpdtz0+TXd/dfP+HkUjmp
GGUG1Mjbh1vrcmTznzrYzN3lM1KdxvFXF8AzVivhSM93lXkBKobv78IXak9T4QcYosnx47NSA5+r
WnYt5selqd5udTLtVz5r+myDnvT6NQYeW705M+jn62azDxFAlDj9fN4+qoR7gC3BV1c7sweNxokv
F+EyrH07sItbTLRnFJ/Ls/y4wJqqoqKrQf9ioUk5udFUv6Pa1MjXpH+1AmWZWQ+JfJiaOxyr31/b
530ElyQjypYXRSS39eNbFZt0eCO1STnKtNvU6zeQljbnTxZfPTdEl+g7kBMiUjtVqZl4rJFBEwyU
Hson5Bfr0mNCuMHVBtj67+MTrfJq8/3VfbH/M/loVEuTJMmkmHKysEtZgAdf0FNel8GlVKlsBBe8
gCfZkjv/BkR+5hP5PBmYmqEakqhr6L0RuX+8nZ1MpQ19A7rMPnCHSoB0UDqwh/4PPgOdS1Kw39BN
4MI+jjOLepK1y7Zo9KqHya0vIzdDITTbzZ3s/b21Pbd6fvER6LyTjCaqaMFOD4cjBlnDSPA3ZuyP
1Jcqv/v+WX1+E4HtYLnn+2Ka+/T3N0aoLNDk3BN3wQa8wFpah5vMM7bfD/PF5pXSuAjPyUK5jZj6
ZHUcqi6hq+szwsPoqHZ1NG6WDYDuyY/nDvBfXNKizOT946bxKZ8MVeDLNquuiz294RAgITVR24ve
oBae344yCEoyppP06fsL/Lzccn1MkkyQ5CN+vo9mJtLj61n96zv6Rkgi6K/ijZWFMwN9nqSWgQx1
yVgUZfFU51wYpGUhcoy9GnMvwLxVoB8oqxHGSntMOiPz//Rh8fVqFpcDYxWP0OnOqc7lNgxUofAK
Q/TCPllXbXzTEX/x/c37YhhF0vA1qSJiZOtU2aoVQk6iclh5lvLLKAon1XPHh0zx/Sif3guTEd6N
cvL1FgKcRmnS8GH/Uz+q3eVVbzbfD/PpizW5CLw2rB+yJjJbfJwk5LFMY1WTM2+Q19C6fsNW/vP9
CJ+ndYaQmRbIdNGlz6LthPZXXBsx6B7X3KXb2Wkorvi5DYdxjZtlX9GhODvJfq4hLaPSj1o0m+pn
GXckiVOOwilnPV4+YTCysNhs5nWnuOrXBAe7yrlZ44sX48OQJ5tYYOIqXtN+mZ30P+EVdceddSE8
LIYPcaPudRSb5xShn74vrnKxDBmiTvYMN/fj4xMj2uJxPkfE2smEfk1RvMritl7Vhgl2Q8oI36se
v3+eX7wxUByWxFMiV2X0nx+HBECfg5MCHV91B7m7K7PX7//+t8rXh40NOwBWf7x+rFmsIsuX8W5/
LrUWJpeGAeKtv8Y/vmkwP7XrAP3l9yN98bzeD2ScLMRl1DQiuV4IxquLfH5tskPTXn0/xOebtRBL
VJx5oqKon1yGuDvMNl2ypjQoGZV5bONzG+4vbhemS3T2FptdkYn29IA+d1VDI5E9/hYR3B4WzaW5
gt63rs48mM+3Cw8nhkyOFvgitNPDhQ7SlxeRec8vH3LxpqF6rv99Nvu3Qo8vy9/5bVv//t0eX8rT
7OP/B1ONJYOp+b82yV78Ll9SUozzFu7j9td//sfbn//bImuafwEkUZCUSyQHs3TxN/0damyKf3Ez
cXNxr2VOMktA5z8OWYXkYgUflKXzB/gCl/3qPw5ZWf9LIWRVZD9LhV4mi+3fcchi4eFL+9eXSBiX
aixh2cvPev8FxkI2BS0Uh40Bkuu6Ic7rEspNth3qksmayFY6xFbbA2wagPY8wBAwC0euG2EtJjnY
qUosKtevM38TgetCzCLoXlW21SHLInLatCl5HZSuh+YDhYr2dNz/hgqjAd/M0HUPHbLVah4dHzH+
z7yyxE3lx81FWPS0erNWflTVrDjyzRW23A3j0cyQkc5wn9xglsTfyVBYCFInihe1mBgbpYiSa0vM
0LUhErqIh6KhFVdWFMuyWkuvSIeWfuYaIARQFunrrCFAkOMETrBegJwe2szcE3cEqyOHHA5evRby
nZYr6o5eZbnTk0re5xFpesi40nuktySotAMiZcTKEr09LmDBvadGfyPPo0puZBcKP+SsJvapSSV+
TF3M6IW1boQoFiXSBbQF48acFY2wBlkL7rvMgJWmFnVMMjxZB8990bb7jEoGjoc0i558I8H0wDqI
G4DIiJuoN7JHZZRriY57MB1iNet+JXMrHiQ9m1HzCjIslSAAZtjLwlWX9NK2imfzsVCl6nkaS+AK
iFPh73KMSTVg5SNJ98ie4OATZjB60HDkH6oxqSSzFsAqzK4QnwOok4tCNjRtK0rKmz4c9as+Ffva
mVr8TiCc5ITeSpaS7oDODNKwUeHEWiGDD5D9QMZ8qUy5T4lghIdlq72EWAEozyMYrw4pVF5f+5rW
IPCTNJJVRRh+LiJaFNzwAsA/kyWwjmvUsKUqUFyB0CBoNkhYBHXAUiVyJvxpZ1jAglIJso2bKkoh
eSGEeKy9UVgv9L4eShvmQ9FOiBxHDCSiUW0r43eFyDtZJcW0wBr0HnGSr+pw5BqzQKbfz6P4p2i4
70SpWPralxTlMm6bzhnNHPkQ1O4ZfRqSqjWd/xqmdQnKdCoH47UqC/Up4t86Eq3avCaDXwQrK9Ky
o4HIC8T0AMCNyFg12itqDebC8HukDLHcTHsUpIJbSuzrVk2npVDzy7HcqjXRO3UJpMxOJyh1pCr7
+zFUC9/+H+ydx3LjaJulb6Wj96iAN4tZDAHQU6Qkym4QsvDe4+rnQVbOXypWdmr+3nXERNWiIisl
kMCHz7zvOeeRsiiZiOBVJIowYDKXKPe6h9gP2DWXSuNHi1D045gYet1/DxWpXCaYPl2pwdqJecko
a7Ttsira5iiqD0Y1gQXQCrYo5DxGqmq3lRJoBKlwflqmvWi6ntm1TyZPYp0R0ThtJ/7zOlcjhEBB
WRU7LMeldC1YhCEb4VAeKzLZzkkEqdUi/jjcNVVqXQ0UVgo3Vqu+RVKagd8klVHyVknWN59GRT5W
VQWo2dAxEf+Z9Jy2iMnAmkYq4kTOrObLHXFJsANhLxGr+d5PDds0Fb3fkrDi4Wx1gf5u1ZOsbfLQ
N2cclW49JJCH621czWn8YadZ1zqC/H7ZMjUTmjzKwuAOnQ8lMExyy/YgoaKaDDoFSIKeI8gjYZuQ
1SANJ5vUjB5J0BC0H2WbkG5IF0h5ocXZ3xHvXT3lhLJtBEvLwG3Ad16Ug6zfADiKbtO01cA9D1pw
Lvwy//ADkggn9DHYqtJB37K5ryCjBfI8naGCBXymQuNDuBkehRHBiztVUxigzDUkXALQiDekl/OR
0I/mVD+1vDpLckbaP6TVxwbM2iwOU3YRYMA3NUnT2XiQvSmGhKgH4Ys+2T4ZtbotwD/YlWEX5A5U
PNDYYdlN+DLSbtjrmiFkK5UwvGGReyFikFDQEbm2JvYxhi7AQiSr0/QmARYTNpZoqA+mGkk7soII
P2RZNI6sHOIBjGb8WNVKuc7g/SFjQMFJbmFVMFPoWoFhPDfrYDMawvDip6rQOKBCJJk4FUkxbSkJ
Sd3RDA16Jw5Mf0fKVYk1i1BczgPYEKYVAtFu10ZErILcRJ00B+6OMzvZiOaKaYSO3UeOvonzsigc
lPHRTQiL9QkjTViuvcES9poOkBfmVKdNSK9Lg5kBJU1CZjBjCd8Fwv4i1hVhpbSkzoJgTlsSpZU2
Q+pqRiqyrgEVyqxV1crHVqvzZ00pMrczyImY0qraBqIQP5QJ8Z8sBrLbNIHxinamfoEcojzphOWs
9EDpJX51jxFFg4P9klhWdytJlYovrmONAF5dF+qiskZLXYbxpFdkhNfaU4b76DVsWuaKPq1RXaEx
916jkXDPq9KMEkA/YjW8d23CG9QQAYuyS54+pELlBFfmAOnSlM5lXOjp56gL4sEc+vxcKoPiimI4
rpMfQb3oUQfEjp5pPbNHHg+Vl+UvWq1ORPPqYXU7NcwyDpt+1Zm4JVA4YSe6yNsQQg2Frr+ByERE
bkKXP/UtQBX0817XLJOpzW9KvzMefILSN5WI+BuKTU5Smz7eTVFZvJYzT31BvmW0IuRZBaw2IrrJ
GtGyqJrOXeW4M0v+RhVksj2ankkavoSHQMqmLcqzyEASNBhOgnNn1flqcBQGVGKBJlhLHXUQfGVM
HQQ46ulLZJTehoD8YVc1EXAKxQ9ds5kkCjlR6Ah8dXdq2nCvArM7pJgJj6QgDcyEGNsd6grF+wgI
hDxVS3IyvUJ41VSRf9D0UN72sBauZjfDjRF15Af2pjaR5pZBHery2RmlVGSWoa1TSthrU78shSp9
9PUy2UihQuCAWcibprMQfoEi3IYGoZoBYfA6gA5PHFwBatKBYOACQLdcdQx71rVhOfRZ+xYQbHtF
vl6LsDxMjyTRZndqQPYq2yip+uzlCQhJl5lkBINaXSm1lnk4h3ww05JgPBBY1LtgppJtClc7sqfY
UjZpaUEJlkjo1kRBpSjgD2ib0XsNBy3Iwmwx1aq0bxnMBOGLKLQ9P1nKrRk+Q6YUPqbMDGG7iQPh
wjGcWzk2plVAh1ZxRt0LXLgExP4XwbRsKEyQ5dTE8tNAONd1LrWJq2ZVfoXU2ztWvqFd5TVSWM8P
iSuWR0L/VMwKSSvFB0kS8pVi9fWeeyLu41Q0N4RwEoyXRl66iAaDjm8A9kdK1HGpqdRr2rzVno0R
TKOZFHym1uqP6H1D0S6KuiKIUGO8AcXLZoCY3GnlTaeEylMVRMYV5NZ2o7KFg4YpWDe5OWUkgret
doL2QP+miYORQWEF1QHmdnLspVzdSb1VPVkWmm5aPhr46FBI6YGXeZ5dR5UoZg+6Ygb3IXCKeok1
Jv30hUJZSZEnr8V8HGlzotkmO7+RSFSdJCsAp6FWhJ5orUpyuzfyXONmQmLct8T9aQQ8n3qjQCmo
FDGLiqwjXV1DpSlmw0jDFiWBFZqRLVyk616V0z1yvRG2oY67TzAFcd2JUr2DcWmedep0N2FQS1cl
/BCbTbJPxHw8YOsaSNCUEGLWi7Iwu/vCK4HIgIZc+qFmCo7WhMF1HXfAki3S94GW64Ixf4rk5PWB
chqbkIkxEjvP36tdz6LQh4MGW7jv9QKyUGdtEgVIJ/lzECfaFtedrZtNNy2DGiBI26T+TSSWOvmL
WHrWrEwGm0SwU0pSwQuv2KGF75rqQczl4ZLvKVk+yHGGiUUqI8QbYlnDXrtvi1p7YFXvK2aAsd+2
assC6dXNphOFet/qlUeeUqNuuwrcHDTGksgZvao/8ipV91NbN8uhCtKTX5C2l6p4gowuK/KFWsmY
3H0rUR9Nv+43AXTeQ4mLZm34pnDsGaE7iOPKXeR3/lIKK0yTzIjGk9LBtHZyfE3JQg0nb612cN1P
EvZD8aYkffLGinKGodF0SPpbE0DqWMnk/EL97iKvIRJ1miAExbl/Gw964Z2kJNPPE0LfO1jyAC4w
dQFRYGNrZ6PeJmC0ZiRLNRsjQ8Dt7IPj+o5irUErkgLkI+0L9WZscuGh8qbYhQU62YUPnxK7Qc1b
PotN0a6ODwQbpntMSCS6CYIX78jgTR14dqLd8WrQ/JpASrScaZ/At1gPU5x5K0mp5yUZxs4NCZJG
s7ECfcQxY6TAZjWYl3asky2yaLUJR6GlRmcpZhpnGxFuNE3yNnXaRBgJIAMQXhfjCfAiVIyI8Y6Z
p+D9I8zUGePEu67lvj6PAYn9MQhtFrlRp8ro6fHjUMDJTBXGhh1JnXlF4iohpEOWwygvMvh9dtzW
7YG+ZX/wJdE/lFPuF2sqwIwoJVC73TTPags2FuqBKd5jt4xE7oy1T2Y7P4bGgQosxMJIHtS9wuFr
R25fdIiLdnLhPbPbE43q1sdx+2n21CmMquxfPQEIkBEQSSVwKHqBjUYONqeVxFEIqzQhOhXGucsT
C5mQgfSWs6ZfvOj9rMyF++C5eVqzfoo9FTsbQVsIjjrJ44fRrODGgg3sDmPVdS9Y1OTrKJFm6yfd
06WeRf0jjAOaHAqrhOubcXUMIAOmx6ILCRfshI5kYyUZxtVUwEyTBSu4MmpBccxoyLakXabLGGzD
uguxURFROp0obtd7dVD8jVgxaxGBweH5R93m3ypOnfOUfy+rUv9j892oeP7Xlav/nX5UxLtl/3H7
kua0jL+UsPi5nyFvRFb9IVEjMkVCEWRacv8qYQmSIf1BUg87N5oxKFS/1LAol/whqgbtJ12kzQbD
mB/7WcQSJPUPUr/o8lHBos5IlfnfqWL9vdWlc3RAA6AQPqRQguUDXpZHs0zUfFL6b/UhXwm8TjmF
poS0/kn9pjD+9/rozyupiJ0p+aomBfm/V82KuMy6yQuF2xa2bAD0lED1tvhOWm2If6/K/bgO1XEC
XUQZ4LUuzT2BL/VxRfVNuc7a7twatesx01YhXrxET3DCXsucsipCYweScSDJqeMrxPlFbLEzlGcn
yIa3A6AlZyM/phKzojfjaOToAsmIxVtEe6taf2zA67XtJ7m6cIVSXIZuYJLauppBv1knOB2JErro
qP7ghtKdAUCSUjrv9nXoC1CfyHoRidffCUSspx3S/2zAIvic+J+d8RrMUfYYhgzlbpxemQRYXt91
XXX6iOuDg8YwvGx9mfXlufYe9T658eFRxMFBMJ7Jz62cZvjMkhvNe2la360iJMh9LDu1ip8OZE/L
Ll4pmoMWvkhAQXj8RLJCcDyP3v2UPmuQCPG4TJu2xPCHn29qdo1x55GF3G96+IFRdaO16ax2M2ZY
ufYcimc2JVR+lCWnaVsbiQboTmr+HkDVzZtbKd1LvUnyQLwLAatmeFpII3GKKif98rbrdVezypQP
Wp2MJl9WurGyOKvLJAKYxi1T6gqn3YKFidS1gAXzti1vGuD0+dwP7tQVQh+3ioNbDV4ftYjXUrkJ
tVtWx31Ss5HVhFXRJa6snnMBfB/24Sr3NoAIDr0JU8LaU+qDTggXVgTo9Bz61TbsLUc2cyzpgbCs
MAekmPkKM3YiobeDaUZ7ycepWSLGuxd95cAm6CajlivuKYUspC7jGxqFk+uenWuSi0cP4IG46OoX
DLlwUMk6JapeUknRZkMTyiufKqgRBytdvDO0koTts96m7pDsUXtcDbr/lDfUCamPtMz1nfWaD8Wu
Iw8r6a9TP7Ot4jySM4qfzLb60s4pVuYQrC0IdVFm2kJbOp1l7mszvtbGj0DXF55vrcYYwrI+4gfD
ezP2qyiOCXLlFMihjK0JpT6Tgkxtl+DTzRz2qqpsAyjVqak/ip7itu1rQeRe9VSIu1ivt1PWQpoI
F1Qlj14BvDAm5cAyKFtVJ8GKiRBO7Sx46EyFOOnBkab7voPLbJ286Jh00n5SxPNA1TIYEiJ3LeXO
q+utUgiu1AY2gJlDX9y2yZWALQEq2URARouzRQBgW4qEHOdbuNLLHoNdmPLh43NTyNC4UxxcUMsN
z2Y/52KEFdjojqPqZomyJKRxDUllqeJ0SfXAwQmDv1Vax/q0jHoA5UCK9TvZt9bjdNd6L3G5FYBQ
QBtfxcVTZD6NCniLOeWiRs9aES/O0dqEkpV5bw1bQku+meqKzBKMjhWZAPlLLpmrTvuohuAxUkK7
g3IeVCaxU2TeydKxtLR9AdG087uVbvbX7Ui6x9CtgjK0c/+erZGDp4b3ZtqR5LDIB4xryWsFbE8g
ZcEQJDf0eW2nYJNz4wjkWYhYutX6uc6AmvWvuRWucDO5wcyujQGBy+PSKkF3jZMde7or1LijvNKp
OLvRTIVm6F9lGdg5RnRK7HyYULl/0bQV4HGnnoZFEqiEag6HJN1EIBKaHuMBOzd25gzDWzG5N6im
o7HY0/jdyrSYRWAcad5vuwimmhJdYd9bW3q3zjwEPvFMtSGBYmDTNkyKmyl0CkrqljLlUa91K/LI
/RLM0xCeGnWwJeInAv+aNfKG8upitA6T2S9GLWB3LJFyHSyxJNua/ojK21bxRjFbk5Z/XTcHNT0m
fbaQQSJrvduMjJWqtxOOVD6TpWBcFeLWTF4CS1yVUYQdbeS17JyKGvgEYjcnQl4P90r9DtyMYst7
4LNlrit7aj4Gfzlgd5rkQwapLOSA1GLJU2syVpTZVsQczAgl/NwdZWM/BopNdjGnRn+ryhJxIRRT
PfrwbGfjIEF8iXdOr67Gfliq4ZM8PogWXFc8uM17DwI20VVMkZ8DTQSz49xG/Hbtj9SKQkTW2PKr
E3vIRc+pYorPinQcjVXZA+1VNiX18Xmippnz1KY3xqg7ZX+uVKh1OMVoiQAhFh/iwnJwxtuGai4j
6aZotE2TbcMkRujKYJfnh37sh8BVA8qCw20AKZWM0gWtnMWUHnroVYNFU6w3bXV8bJoPDHheGxE6
A67ApD/D269am6CTF6GhLqUydIJoJAu92eU+IckGTyQ/87Woq70IJIU3Eb+40QkIw5ckwOBOniAd
MrBI00mZbjqZSvb7gL5zuDaaGwX2QCpNi0E8djQosBWSTE2NtjwPHUkMWDMFOueAkL1mm/CSkqnu
NGW96Lu553ETJI+pCoGv/cTLaxcJ1Ooe7VFLAcwkAAFGh7pXVRgMAH9I1N2IdWTHgwY0MrHFhqB+
OG91JD8JCXErk4nP8FoW96MOH4nEvIKbPchrjY6CbijHpifZtH2vOQiMQ0lRwbMrTbOlRt5NknoL
6H2bE9JJhvg6JoO+CGS6H/CZs4A1oNpI5dljUvElw80CMg1KspI44LtZvysIKR9lawmSCCCIk3cC
9WXr0AvmfDTDrD86OrRt08KVGcg7zqfEfqTsAcFygHuoEtkmLmCnUvTVqA1jfXXxntPGgiWZcJg0
9mAfna4DROhB8+NFyZcd/t62JxFAY1TDZTGmx4x7aPmEv3FL2/FTk6BRzKBjbxNlkl02j3SBD5k2
QuNQHFW5B6KlUredOFBqgbJUgtRNVd5osq0TM91HFFQmcH0mdOaE35VFkLNLFbh682A2n1QmNIqY
uDhkYjdxF7ucYB1sumsToF9uZssGsOuQY5LUPxWgKVESuyPvaC/sA3TdJiRIa2Dn/68zwunP7vDX
0GNp3lD/1TT+c3uqs6FHuyHSQL60/ilqa6CmZHs6q0X7g+e8QTW2myu6uOvfX+pCq//zUpKEGkFC
h8LG++87YYJkCzVtxO4MluZ+oCd9xFO7DWzyxw/MtI74GG/KfXRjLuNjtKa39W3o6YXM6J8fQf77
R8Cqm/YxLc4zWSjmtjtnzrBLr7t17RirTl8YKtqm70Q/v76oaomaZZoEYqoXJ4DW6qwizLho5VC8
eyIVyXdje7DLvbpUPqJt6HwXZvuLU5RGSum/rnihCCittiihmnTnQPsEQLBog/sY7jBhRd8807/L
3n7ezy8XuhD/aEEk5TKVwB+jB/2Ui7tlCXztm8tceKP+cR3tQvuTlhRnpZIvNIt+YSPodrI0HeG5
28SYRUNbONR7b2GuI9/2rr6LqvwxMP/xjvz1LbWLgTsIjSo2ClcftyBxjGO+Kw7tGoyQk1/FO+u1
3Kbb+OCt2+kqu+quvtda/+Ks+vV5XubcRmUIa21gBDF3ltWViqlG7pa/fz1/dU79MmYuhWL9UERi
NN9iQ4bNEJ4MafP7C/z6IWoy0m1TlxQssH9/+cTIIKlVtFregxHuKkGjxIlMO8ttl9XLuJxT++Rd
ecR1hgPru1fi12/hl6tfvBOg0zmAkUfCUO32lBV/mCyanbecBX8gdf4f8h9/+di+XPLi7ZBkHKNj
2jVnpTP3qiCgASEYRv/M051unqyYwPRCWNJNtTWvIGoL33/b7/ti2kjQwwphr2cl++RVIu/EGDB1
Fr0UFkklhGFQM/B8xfnmCf1yDPz1gS9tahT2wq4XeZ0NrCAcc5613ezEULbdVYj7WybI/JsrzhPu
P16tL1e8eLVQLRq9ZNTdufmh+5xzMbs1OWwbpKYP3wVSfjcG5EsxpJrVUWH63RnOI84pZT37iSDE
Xs1eExJPWHHcb77g/Ct/9wXnW/6l/BPl9WSlQtyea3dw+qv0ulkLByJ1FzTDt8nqO5HkhT3i50z5
5YbOY/LL9YaR5gIQwvklQytjI8jc6RvdGWx5SQb9xnr//fe78DD983oXZTQkVX5C2709Z/vsDKI9
Y12lGLxObtuD70JncoWVuRv0RXcTuXOgwXezyndj9nJWoS9CqCzPFGHHVeYtjCXrkK2t6n1+VpeN
/d/dRXy5xxdTCSAXQIgtz3TcVvvJAU3tYDpcdTaZjtvpEH7vkZp/4z9GEeJBkdKojGD+4jWp4MV7
OgKjs7bQV5j+3PIqfw6W4pN6Hmw0EzbN2GKbHdpd/t3SK8438HfXvtgzxWOtFOUA7pxUE1sOJTIQ
84Xon9PujrPoQpxI9qQa1cb3mf4ZmdGjR+yTXQTSuckU8N2sVVO9FUOiCMfpCM1biuL1VLxMcmPL
k3UCv3gt6NJCCKJ7SPUbQE1vsI92Rppv4on5uQh2KL8wsY7Js0V8aOA3FP6ycuPpwU08DMTdDO9h
mRLy420z6kDmdRlwmIwWSr7q4x3ln0Uv53QNTePNZK9LnzJ2mpySHnGJT6E67CYxvoYb+eYRjwaE
ZNFI9cZXb3wUY6n/GkjCKlOk3ZQGJz8uXVP+UIp6GRS3UXJTktvTt9TTQEYLAFlThDd+ldBf1BZV
dlUUrxaUPT8Vd1X7MdYfsSLBckX+RhyORVRabGJM7dSTlWatTXcJa7m/Hqj+lhDVp8BzfAO4BT3s
3hyeEdhwFkz1xu6yXFjEWmVXUKLLcPxGbH3hn/75Xn8ZcRdTZWiNgtC2YnvWn7NNtge87eCH3NWH
5DTb0uETuzEjXltRA1vJGMWFp35jrRo72H63dP/64KDrMjZBTSc8+mIdTfQIIF5cNufm0Vvpdg5j
GY/AtEGuQUo+cR3dulqnew7Bp+GONqm89o/ffYhfH5T++hDWxRbUCLNpshQ+hHf4kw5B7WZjrCgL
rb7Lzb/wYPzfm/+vL2xdvO7eUMShpxfNeXjUnNbVtwQE2cPOuJlW2T05Q0718e1K/MuF6sv3u3jN
vSSVOrqYfy4c88PuI5b+HyEAdngM7uSb368c80P757Ty13e8GGBiMVWdGXE/wahs5sQVKHSb/+4O
48v3uliAU722BoQZ7bl0ezd6z7cAraTnfOPtwqO8++6s8OtN7pfLXay/muiPyDWlhvUePP0aTPEh
Iepb+CDQY7jPncAlfczBbHv+Plnh16vEX7f0Yi2eiJ3RElr+Z5kUs9rVjJxKe3Ycy/Iq0Ut3oOz4
+2f466XhrwterL0x+X8J3ubmzMK1UdvRidOb1mjckYKK0l3//mK/3tp8ubUXy67Vez4zvjWPmPhm
9gj5z5YrHOTlfG4QTt99OelXe1MakdSDwVhhdL14lEhdJ6OGQcmJQTVtYzmt51CbkEL8j23Ft0bo
X72BX6938fiI0G1iVLQNO5mZQANZ9xgsY/sNqp8bH/VvEhyUX22cTBk3Ax4Rg+bkxQtYleJkIj1O
z51nfRLFdx617rbuVfSwofZiqACaB91F++f6ouxoFF5JP3V0L0dhQkxT0Meg5UWktVhIl3Wr3KpC
IS600UNPdAq6o57QpOwAQXW3WULDQGk2cdUcDJSh1KaBJBXqMqn5tp23Uczxu683z8eX88vXr3fx
3ks+ltc6G9JzZrzGgmmHRdMsUGEcmgxpZIKxrAxKR1ZCl8hoJwgtPA/tm5A1B0t86dTuQFoXWuSg
2+RmS36jsRKsbhV30YHd3x0K6AdG+lbz8+twmKPkvDvSgp/lNLhr6BP8N4b+1y/zj6GYGgTK8qxq
NzrhpWW/KVzpm8LNN4nbgG9c/f6CP8p+v7t7F2MxtYSirSIzPcNrXT/rJEeni3SrPFi74jabrXlv
kGtdGr5rA1cgUiOBWM5F9sE+8Hg7wxS+XX9/+XYwc87OOchJ6sWa2CJglot5uDbWnSntzOFGK8+Z
2djeZO09ONNmfahFmIMGdpFesevvSDM/6hNf74mEsxLSEKULBU+bZFzMduR6yy2RmcbtoMknK9Fb
kmXL3QhWrU7GNWhnTDXKrW4ErhejU/Is+bHwui0eDncQkmOVsHcbJWMdmOGfj+vf0rocwrcqr/PP
5rdyl/9pdq35Mf+rnu28NC8/dS1XL+nH//pPO3h5/6p0mf/2n0oXWfkDwwcFVw3xBWbZGXzwp1dL
Uv5QyQ2j2q2IiF3mH/lp1eJnWCFV0yQQwmRanAu1P1Uuxh+Yf/Ax6shmWA0Yf/+OyIX0+r9NTmRL
8rFUpC4wmPjHlC42k/mkYz6V9G0O2HOw2MZ2I3hTvbVU74AjqAVOk49hf9+YkqC4SoibD4ltmw3i
jgRGsV6qwLSkq8DX5Am7QaD74Wpqyn4WqHm+YaUrfpModDa2NW1S1iRgS/29kpWFTFtdaASZ3QjG
KPEK56DkYWQyQys+9+IodtpCmBKhE48Fq61CsTomY3T+Q00SHiKlldA1TmKhH+pWzqVnYIyeTtNw
NJrxyTMyvACC0oHhBVCtqe2VmBspLVD4EmN/n8pWN30SOJJ1HxniBiV30ixWKTbpkjick64f6muf
cM5AWii4WVeFMvTvksiyOTlVlneoDBIl8CM7U4YSKjrBc/K5b8txuuqzMNaIA6MH1T2HNdE0xA6r
QzYsx9yQslshNlX2DpVWNtVCEsNJWVZztOKT5hmQSWfBayXehFFPM10ox1ag84sxK+LcqKqDGlMU
FbL+oU8DUaLM7BdBX8OjRk8sLbROTej6WK0hCehBxZHUccHQvR5SWJDozz7MQkR0EKH9lWmKhbaV
Es0AWmsJolitS2xTpHTIVp/tKyO3oAeaWFOocg9jkTznHhiVWx/5pHFUerxF6UJCV2Rw7IInFn/K
Na59z606GVp8s6nKlHYD+qJOUa3uKI04J2j7+gLh792zCGE5i1/LsIwyBBwVvo40uEWlqP447Pp9
kXPYC/MonBPkxdhK5BUOHU8ZVqM0SpHgBlLvT8/oqupe3mlDkjRvARGSDILCFyJ5cr2hmnLkFkKI
xewzThUVYxOqlqogEbWdeG2DzyIdyN8/MBQLQnYGJUi6ChRxXLY5fpyStXTRS0NDCGNWiWiUK6Su
yOgrIWrbRZT7GcnGuuSJ0pXS11rP0PICEwGLFmiz/DXtpV5fFaWShb2b+0mD+CCT9T54ac1O8Qyb
QM5wvCKm36KGYARScMiEIjEPYqqZ4qqrzMF7xduYtSc9RtC6QIav50chVqcJ0jhK/kc5loteWSSt
0RaBnUp15Vc4tnjn0U+Fed8DToi6rnz3EXX7Er3vpg3Ifo35iPT3h7LkpkT6pHWRXWWEGC+1oVNJ
s011k7y5BdqbgQpxrA1550TDlEr+ktGIk5GljsDHaKEaOYmgB1MfBe+FIOewezBl3xwP9ZRVNaO/
adv09GOC/f9LzX/Kcyzqf73W3OLvav5j376FL1+XnB8/9VNdqYt/sG5gVSIgxJgTFNim/bnoUL/6
A2mjiXnYQuOIJ5sN1c9lBwEl2Zy8ijr6ZMBy+l/LDmsVwUg6FkQLsYUC+PbfWXZMdd61/bWDISCF
Vc3QWNhUNJwY3C+2/PEQjYMR1Ymj1QixxOBe1Vs3V7fxc2RKm4A8cVK2l72WHLUsgIM7Ia9CflmJ
FUIkKB5CrJ+whq5k0XPCAVVWnfoPeEaOzG/LCcM8422jSJ9yOVLOm9ZwL51eEdzat3iB27VYNWu9
FLZTQL9XfpSVeKmSvV3gD6DG6EZWvuhibaOHwrKRrUc9xg2ZiFdKVK4CVbCL8K2cPhQCwFTmMwgw
MM/JldMKN5PAMCFRabraAWzuEEBuS0awNHPfKSN/UQycNdpg6xWyg511JWLnxPDi9BJUlurK6PFi
mqd8IsYaSc1gomBsoxVOnkXW3U/TfZkmKyxjN03K7UE7QVpOzKQktFB11KcJNnysEucuGpQcMVqB
UopTGtvQr2F9l9JZac5J/2zqD7Gh3mqpf4txaIGtz40qwfarqxji90TS85izRUwxFBrYTS3PTnSw
sbjJUD/6Xu5USPBTYSK+PLP14sZsw5WEiqSOopWgkowNBYNPiRYxXw0SCR6ato9jTA7ai6W+pZNl
R5NuS2qPmSw81XxipS83FbilLC7cSc9t0TMPdUzdvq22kxyi5VewY8bLrBlI0U+x4LaHtDh5KoVm
bIuGfoiEeKU3sj2wTg7eqpHucahpvYAVGYCUeurYkmicuAr/fmIOxiJe46dBYoLq1HMkJVkK6bAb
afz5NN9TeSOM/towMSCQ962Y1+xReO6COwbV2jeH+xKc6MgIUIq1aBCQhB8rnmo77YFeEMguyK3b
xGdwji9e/ZTzVaGsbjtWagyTblWPj0OJokJ/opz45ikarXH/VAjqyRzTJyUsXGIbjpbfHwXidppm
M6ILEpBk+DjCYKjj5rOg1wl3bY8kJSxWgY77NHpsx8ju9Lc8bFDMcHDHU95LIrdLspV8Y9XVXg+3
saFtMMotJuASSRKudKAoafrWWuUx0FCHRMnBmO5TEzNzgHBT+2Aj5BY1r9qE6ggGRGMiJsJEnvuK
6w/arhGCjV/hKEDeWanlrkYl4mn53pwr4OVdRQg+Glmn1qYDieUnji8r1YDW1LFqYcsO0tLpK33F
Irkmod0ZptLxA3h41YERtRBSxe7x+WkGErFol6DRbLtVlz9O4zFvEyAcSJlo/KTlSZPQn0UfjKaF
kUlA6l9DH4cqYJTkUCvvUULqet0j3HoR+P5h+WY2u6pad8noytZNhEa3DJ+r2Dt5KOIQOAFJ+hCT
EPmgdkqCHGklIOf2pq53WRRuA/VFD1/LTsWlXzlhqbGACytDvpWYI1KEUqI+7iQjdPSQdTk5FX61
bqU1p3OaYwulyd0h6PDsbkepWFYYzSeexDIx442Fx9PIkCoGW0W7bgnjJ0p9afij3eIelsZsmwl0
PbIHmYj6XM7dNuAeFG8I+ZxWFU4Tq0d+NvzHJDmYNe9AxxyRniyIf4L6GaTDOhXZHo78fOBUgLjw
emzHpls06p0+uRBBt6MQMyMrK0V5LdgmkBezMLs7bVCuFWXtj3ehsYH0RT57sahqzDE4zqfEVYCZ
BOGLYDxpcC3ge3KTb9hMTuVTMIB0G8QlFKqFiZU5VokwwzFpGVdpOdghABmQI3ar0b7IMkSPt16U
n4Kk2ORCvLBwSkXRbRacrUlzqxHVykDHZnDw/y3JJljEcWATHc//ArvCTnhEsxhN8NW82p5tNVlI
c8x8BAKFfvml9wi/4wHEEh6asGR8deyuCRZI74zk0DejjZoTvznQlffcJEFUoqCY0RSZq5oRILPs
/1D3pb1tK1u2v4gHHIsk0OgPHCWKGi3Ljr8QtmNznmf++l50chKZMcW+AR7wGhc4uGcISyxW7dq1
9xoAC+1YODxUIGVTaAJ4tUoBZCoOHGzXzmkJsCV5DYT14NKAScK1J3yEwLjCyPdgA9nIwHTW+Q4h
ZKUBNa+tYJsFLvsAolfqxmootarTcRaY6kqYhFCLt2ShVroKZnZgvySwvPN3crZnOUik8w8ezAxw
y4PlToY4V628yM49H/BZ5gkCIqtERl/CEVSsDDDlUvDdUR1xXniEQVnKjMS5S9NIJ/KeER7gz6NK
ND52VcWa2zgWjfAJdUZdqO6RsKtsin5uj1Y112l+gwtAIWBf8IGg8Fy3YyL2vcwDjQkHVcYh4MAd
hE6jPQ1EJuyRkVCDBZC1T27XazkvKwMccQSZ1eUAy5dNtQS1G6qJVK6PVdRzFWhX6JlITqTxD0EK
kH8ZwKqJX7vwJJWBWy+AWgYJUA/r7tkHixtc6PGjQ0LB16pC0oCcNcqgfE5Y+gDKGGZfhslWaLVI
0FtoY0AXTCuZXOuBAsvAE5KjC5dCDJd/gpSbmrYu/GRkSxIeAXBVy3owc0Cks2Evxi+JA/OlHrrI
FTqGMDHpBkrps26HPB/U6d4MygG3pjOIzIAPZ68MjmMarHAa34WOgeQGADqvYNV4EeMBKH/Ah/AR
+2J0jhJ0LnANLspMBjWkhP+GVFpJUvkAT7yt5LvwOACoMzl58QPoS6qUlGqGiXPIloEzSEj4HYjt
uyzF14KqQgnWAA+bna4SgTfcSEmnZrKg4sClROYxi+7RzSxpD5cEgaiCfzcMjx0X7ZrUyAAmpzjs
zjVhB5NOadjZqJWXq3zUGFAVUT1Hfqvqp66BFHkHxU7UmcBJkwFz7dmL2+xdl1VxMVDS6ltdPhV9
u4Uznl6MFrbQgmikx6FIwODdVaV85CiI1hWc2rGODU6wJiB2+tKwlx1a7QrZpOF+FrmD6fLOofaD
oxvB4kkQsX3SLd6W5yDtCx5FI5Uwsam0qmp1AaRCOpbWBRjM8oNHcAKVrirTNCJWBHAjhE0Bse35
auPK7z0w+h31TnxA+6VTTLcW5TRKWwh21Pergau13IdeRkSKO9Rft0Ut3vO8+wphe0OMGRBpcsbg
3Hjvp5ICEp2a4S3hCb2FtuFeaHnLicHND8NNWSGzKoEHr+RHMOmgdDFofE9b1ACeKKaZy+WDKCJ1
7Xu7lKtdmPkHvmWBTY21TKaBJvU8k++DLdrzYPYW4aWEVIXrMHrfuq1CBYIRCdkKJo5q4vAvQexv
PL83sgwpblUbUOY3GzcwpQYWVm18gg+KIQI/SsmlBhVS1B8gZSC/48KsJWCpCy374CEjxSVZB7sC
Fommx5Yv8lAcwRvUCODUfRSfY5zmYMVrHZEtLwLB3m0PMo4DlJXWnF+sIQ2zzXpHBaBcDfGV2u57
J6FT4toF/okU5Qbv2AwY/BV3Gb0m/W4w6vBYQyAB3GudAZWhhL7L0Daq44G1ggOBB2Dc9cBPBvoo
9nqIEUrFt75kAdBN9EEUNxRrRkQwO7p8rfLvuQxgDe1qfUHBDQM6xQy8E+NYkyhmBTgWaKaFVYlo
eNAVOEHZ69UN7fDjZnONbv3QEJxceIA3hVYjgfAauFko9l2jYdAEwFkKTS9tRN/waqJFa+4wSvQJ
G4Dgo41zhjAPj3I2gQV6pUoP4D/haE9MeUHscAI9+rh6QdsT5SDxQz5SmPawh1Cow6gdf0n8LD6O
KJXR75d+9c8ZJHYjcxFu97nG+MeIZFJjhCAQzTD5x4hQ8VGZFWgNK/h3AQcEk9Dz7ZmeNOd+jsbS
Eo8OPfKUKXGPxvKENAwTaWRbaaPaJ6DZaFcLJtrVBgjNP8oQoGa6b+kXX3ZxvPHtr3BOTMCmEJHA
eCMiFHhr4DlWuAI17x8YBBzyMHPTb7/jWN+fLiYoedEstG45np9aTkDpNBbd8fYcM/0qoCgVmbsK
LrRCuEAP0Fa+PdzY07kx3B814ho9SbHEcLRbwLkMlGfunfaohVEmXc6fHw6ITJ7hRAIRv8nCpFAv
K1Psco22kgMsWdGHR2tHpRUQDhb9Xr78bNC1QnKBJgqkyiaNLHqArjb0JCDAYvinD21JDVD7UI1g
NJ+CH6MtAfC++mjXA04aWb2f1VCdwIACAw/J0APdPQK5Arkw2cN4Zn37m305m0DRQwoRlRzUWiYV
Fjb1BwCuwcmGq72KErgev+EewCvpWjK8Y7xEL/16PMgucgTq0lC+HV//ahs0AYt6uIPxSj2/sHpu
Fg/JQ6cmz8RA6F9cLGO8nK5J/mq4aQteovoMPRfIZa9HgGhpeho4libQ+ouon6+W//VQk3UJZZ0s
63y4nPkpPwpjKU5wStn7v/lev19oGiTztnPioccLQfQLPXdQ8uFhIOojrsezFrGK42/+c/qgxQjN
LRQJ/9D/TCmxxjYcR2u05swo6ROKaLQqGNDnvMdFHymeSh7RQeeMxFyC8n01o0TAPgeRZYzRk7WS
UrwEUb4iBv/k7HS4mKPS5S5FrQlO6kc8AZwAe1skYJRM40mc9aLPQ58bgbnROrtUmA196A1W4xfF
mCc4qR9jySBfwrgKHHRpKnXuOz2XSCGuqFGqdI8jaELcpG+hGrwTpbZh+/AEqVX19pKZoNHGQYnM
CPyoSQD2+B8Bk7BeyDhFCm+ji7MtUiV+bmwQOO9A2Nz4NnL3zvI9DRduO9J9o1YiCg4M4VLY/oze
+ONXTE8HNOdLdEGgpzGef8G3HjTxj63oHySDX/l3kbqInh6P1M+rFy8uASyC0rEgyn+AUCm+BrME
+XBkj1PNbUZ/jcGCD/DeXbSYYP6sVX8ebfw1V5GthYIjwBcYzXkaUzdxg9TiW6iWmFk0hVRoVVnL
CKov4uk4qiRCf4CRAX+cRJ0ypIshaWrwzJRWH53QgEffjPEg0b3jT0bUf9RL+b/WkGc4fIj5LsnG
T9wYIhSnt7f36zbJxx/7JULB/gPmnIg99KEzMYbBn20ShuBfQViVRyICXwYoAP5qk5APHVWIUo+6
1wK68Dh7fnbnoaMq0QwtixLAoT8a9//9X59SyXLy99eXBvHzIQd0CYvPj40N1X8y8tQmyCEuC9KC
ZZzoWA7usZbiu2Dwj1BAhNkMr4h09C0Po1XshlbVQBwAheBAS1zUMBsvC5UiAzeUyBB3FL0edqEW
i0pdLhTQVgiFpwItDnWQvKMYgGJbrinKN0q6wg0UdTH0KYIo1VGeJQoSd0jX8KNolR9t8lBEZS5E
WWzjM82DXKA1C6FiSJEFb37GaUOLVK1pDYrtN2zNvBYwE+m49F6IN1SxQ7zSS8HTJCHXcsBX6CG5
D0RJa4JcFcUSMpkySPAo2RPWLqm93K185xvk5gw/Yd79oT75+Z0zoIgCrdUVRQmrjwXyH+2C/x14
Zfa/Gsd6TbO+8F3IOPz3BwIG94gRL/Lpb/QPWd9j/Vb0p7eyjqp/l8X4X/5v/+VPBMq5z4BAeU3r
pBqf5qId/mnBY0GOpge3NsvhmYp8Cs3xZwo1yK//9I89I8r/QFsY6iwiBFY5UACwZn9sGfwbjCTB
6wN/BVaRx2r92VjkuHGboQApoveOPzLus587hmP/QRxn8K/goQE2JgRd/p2Kw4+Qf2vHMB+pw++j
4V/pYUDaPwdpme3hOJ9QwYoJI3bX+h4HnYkEZGfZl+/EAL0MpSOFu0WXE2Imac0OigyZRgVUs/Yo
NkVqFXTnXgQ+hf/4ED3Ck/apg0L2LmtFaiOAdEAKVI6ZJjajtoWyrYfmGAtAPzYRlaHOBvK3B3Ls
Cb7kFAPsfUfu+CZxK3XgmMSCABUPdFrvQ4Wg6N8gV+VoLCnPeRI9OS5MQ6HaWyqlkzmGJ6WsyscQ
kwRDSFShmFuooSA2YPQH24Rt4QxTlsEW6jjpFuoAPWxCHVSbaDnVwrCl33rPL1cCHFBfBR+V3QYc
iCO8FgVaaXsCAAhNWMsNBzR0cjHXYkr6ztRUCF+fOEZpGHKZvla2VHOh2o4YvBSHOySLxSbrk+Q1
pp1ejYbooRiIe5ZjztUjOU1XBZ+leixKnU3JDLNKXJ875rAK1ksUDo0oCmvLGyWNGRHKEIpM4/+G
DlogAlaTSsREviOFBPyQU+WDwiYlbrK87O4K5K/wlyi8I9cCEllyVCcpARZRpHgSnSssXbRW3qSp
lUJjHHopJQfx0KQKtMBpYisT5O7QUyQBRi5GNRMpb65EYQWTBxLWJofgteUrwq5GwuGOSEXzUPvo
2qSUI54IVHX3fRdRdhk6zr1cELIuUgGG8NCf1WIQ6PZDloY7ucs51SF8agMVCWERSIxWkJbyvG0N
b1i1ChowNwhK0zCfQG4osBBPkwYGKpf5QEHiuvLXAL5kb03PloooOc4oEdZfIqxmC3LerO7CsXzb
AWeiQKAajeWUTdTG6dyjDxdzvRIhCuBUnLviWJDOHfA6hNgJdzV0FhH42fb/WYz8WvLq/8MACSH1
W7Hx/Oy3z58i6scf+BEOIdn0D5rpUEHjIJvOgFX9bzhEavAPjI9gOQMh9J8Yvn/hfWOaAArJ+L8f
AfFXOGTpf3B3BroPermMBGl3/j8Kh58TiB/REK4IAAl+SlkhLgy1xI5m7Mxm9p2N8u2KPUBIm2yq
e8q4mo2fMfhTlvIpGf89xiTi8i4CphfCjIUc6513gfER9e32kz+uDtNgPv78Sd4jyqFPUQMezdni
Cd2Ah9RODfrFfecXsNnMhFP2+9dPyiMI4WI1sCVtS/A9PkpZg0J8wudm6jYJzJhbKChAtFy2IKcC
2XAPonCQjgaLAuzdVVS5iYb6P1RNOmDSIq4Pd8QbbA/6+nrO5aC5MwAiJ4zXaIjtKPv7DFD01NiL
gqKvggZUorqiJ4/KJPDFEjzZijq0VaoQSqJBRIkmT4TahOK8uCpCAMOZoc+gvstwR8l3nIewcdi1
F3TBU+A5sCeOQmC+Qa6AMFWikOE4UHDDGwrZQfDsXDXOg0hzK0iTwHRbWtO0w68AJQCsoE0EE5EN
vbc2C9CwQ8uC7gGNy4K2QKG9gnQ/Ig3AK02xjVMHTqpQD7+POnDZCC9md3KM6OZ3RfroZUNl4md2
kBGuy7e69UeNMT42i4CjFEHyAFLx3AQeWehWmVUFhR6aEjObEID8+EwSDJqkFCDURaxDr1rQPbhf
WxLjx6ZIA9DYF2i8Ua7fbvjCozdAp4HBCUAIEHgZPL+dmuhDLw4qsHn8c8A1zg6F4Ggl+lKzFokE
vESXdasgq7sz79JQ2wDqTmUGyH9WFeVYVdwieQ0CccEvcSxDfbWCJ3dGdJLFugYg2+a3/gqaLK3C
gdyNpvftHTLusa8eP+77qytpVUddKIwbhBVRHC3eevAcxxbq7ad/LhL93huTej3j1I1TANRqZ6yd
99CUhbw6n6lAowJGonDiJkHV8vZQY0D64kXEyS1XdhJ0j6mIs2OubVUXajdqX7nFFu9HrdIGfbzb
48x8j1E28HrCoD+YCzIlDzadFOzGr14C6CADlck2GgH0YQOwKadGZfefeR3/msIpQh/oUJAHw3Kw
I1IaWc3jXnaMl9y45uKjOAnvPSkGr2TdwUYiqNRAxoiQboEsGU/e3fzc5GvEg6A73566mbU2nnDX
U4d2ZUoNPdXbVJCpnPxUuq0ut+vbD//of321ACahHiwLJIxR2NucUmnhZg+LSxtCeZqwC7fNWjDQ
ClTjda2lKC7Rujs2qoxO3eUwIJaPuXEHtNK61+8KVdpZ6Asq9WbpfJt778kJIdGA3AYlfhkwCgDf
7WSk/w5XLBTx5hb+JEB0fQrRRyHAgixfB2SMaQzpxO4x9bq72zM7KST9XoKTGFGCpwIfiWywJXQZ
PZVRACWE7hGrcZZrLE3ShH3/e5RJrGhcIYJiLkaBd4VZQ8ygsEs1VbMVSFv3yaqxJAPCcLq3xVm0
XqqAzm2AqdWTC+B6meAAtztcqBjqW9+vh/LAFrtM8FWoIxudK2kiu5QtzKRTY8HnegsQEVdup0kH
u+oi3ih5pzSpYOw4BzGlSLVMNo0HAKZcZq4p+5HzkMENwxSjrD3d/pgza3EE5l7/ADdpwiIt8L4V
Cx9ph91zoWjHHW/efvy42b7YhFMFUqeNcZeIusEGVFyXHZtjlvo1k/73r/VBJtEjxP7OSjlnbTct
+O9cV/jwHeEgxtlAISEoZHTf+LIymwppVhFAnUz0OMZygNGF9FmbqjlNCoXP/UBlSvgGSQNMPOBZ
EBp+XDZ6kA6skhEGZEhhVBstpOTEt9CnAQ8r4JYss+amZxKjhpiCvreL6SEA7UoQMaugF3p75idF
5t/zM4kynRTVCV8Ug91b7U42UrjbgaOrFqtKZ/R36jveFtXl24N91Me/+s6ToAMVyqiq4Z+BkOBv
gOmjt9EGqo6bGvKsBwZDDs/SK2139+Sh2rZ3KMKtbo88c/xOe/JlJ7Ve4GHg1IPyWj+SKO4gLKn4
jQzJ8z0QTrfHmYmq0yaaD9wxuCmYzUFMoDYpdbh2OwHoiUHWWUyY9NrtcWb24xRDgYBAO9Dh722g
aLSOjd8rp9wVfraQPc49fhJvCjgoCVWPo6et7RbAzgjwJmfJTpYbv/YXq2DafZNbSHO7idTbsZ4/
0br07bVct9qaUcjFiC1xA3dPBYKJurRKlAOgUiqrvTJqZYpa/RK+QPPx++1JnIviwiSNIU1WybQj
AubEfmuDc0OeAgFo32rDMgJwW8cogwwuv7DT5uZ0EogSkKCKgQ96u6dpDSrILxI0PMt+yV159mUm
QSJ3aS6oA8zqYNCQAXuujUZHg/MB4qELudJcLP2jpS8TMKQa0tueXeqV3Z7KbW62gZJsUPdfyVvy
mB+CVaJDXlBhzfgiaJyyDHiZm8BJ8EBBA77qPaIgjI7OfYzLn0RrPqwGbq+GucdP0hWBDEAlSwJ6
lVkEEm+MpKtJoQ/pScXCCphd+JNcJUGdkQIQpLcLo9MkHY0PNL8FBRrDyqBVkMQrFdgTfVh+x6q7
jpRRr8gM16P3cWYhjYEeWPR3R+7U4LZhSqGPYBVj8xVDa20scloRQNr1ryaTnwQQN4kiHLJYjFJ1
itt9n7pqBFLH7YePd7Mv4sdURZDEjRwXA8XYDEDKoriP0/cuBhKxPgAYSIpHAjD97ZEm7fVfpyM/
iRAx1zAw1sFQkonrOdBcQKshi+WsQiH7UEPJXRcWQvqH9NZXrzUuzKs7NV/LEniIGMvfVWveErTo
nNmSFeM0Bpj/nCi+iaab5R7CtXuGwPJGXpSGm5vRSeyAKVeEXi+GJpZgDxscKXqwGrbiwtaaICJ+
T+MkyfBBSAL9D8+XGQVSLnfiqnmg3oisMNuQws3p9tea2cH8JECkKCTxHYtRMv+e1BC9bTcNvSRA
MJNBTPGTpGG7xotd5JHs2Q9eyuaZk4yogf4PyFdicrr9CnMfYhIhQqdLgnB8BS5v1MA3JadX4DgT
d+jDlBtAEtQWrJK/Gosbf8PVemMJW0clg7EG7s2v9x2xwYVWa2cvBmaDrg6w9rcHmvv8U1tONyRi
2PEOPr/8TJdv0mgfL+DgHw6OsI3lFyZG8CsB/kGlbmHImc81VtivX86nYAqYEbxcDqYJt86ircMc
xeIuYIxw5MW4JjJ8yNTHahTtevckIfXl1ky1poVVDgLXws8Yv9sXe5qbxA9U9mDqN+5pbu/cQ5L3
mVn131II4u6ChRA1s2K4SdSAD1eNxg5GkI6Mdu4UHqqRkb6kyDJ3vf6QTrlaJGJBdW4xRoZgzUdK
Z6ebyISL5prTSri+KJEBJRFZRVRa9wco6nfqkqvyxwt8NXWTmAErgpaVQ4zcw2l15184Iz9lWmkl
Zr8CyWs9GPFzdGA2EJq+UFtySE3/vlObi2w5ireDZrkGw6UtRLXX6d3SdEwwzL8C2cfJfjUdVQIb
OkgCYCXfUeDqgI+1I8BswqUC2vvQakRw3terv1w8k4yEpUF4SMeoWYJvWmhElU/ZhYNfkx5AWe/2
IOzcRplEHLhlUyRGx9hutFCPLdlg9dSMgMJLNMkcNKIRxTv162rDa7kNTbNtZdIb4dCbT5Ge3d/+
EXO561R6mXUL0hQtfgRnhCtaf4MEMTzWqfXS2ToRLvn13T7e/uq7gbz3M9bBrEIZ36s0iSadfRVC
/BqjesjBKOO7t7AnxyDzxdL9UJS7Go2Ru87lxw/XxndZdyHUXe9AbdzZeP16YcZmLprsJLB4VJhA
HRVDuJf0uT0N6/a9s8UVuaNf0zNllsZwqe+it9ujfTz1qxeaBBnXKWGNxGM0UCVMYp1Pgwp9dOXE
4y9oLBn7UCV7F6KPrBYDf3sZpaOXQHdzkznJTQKZlQa5wNhgXOjQO4aO5lLC8BGGv3qvSYyp+jKQ
yLjuKgPwRd4cDAmXTVjQ6cUaiuYngIkB/S7BGRBWnMEohR5gXxyIUjyDDwOdXnovbLsNKsKdkmr0
wp78OIG/+lns58OL5/wBYvr4WY0GkXijs+sL3Cst0DPtbO2vgITSeRP2ZKFeXmBcqnTvqe3sa2MU
/qvMFTQf1ixkvFkDN3e9XYEaa4gLC2+C/fy9kyZBaYjCIuTHrKEw3FVj13ptDqtRAZFGedzR5G2x
A13osVCjLXxTTKhNGbcX4dyKnwSqLPI9KGgiARNjesVk/pMvRHqZhhrXyI+3h5hI1/16uY9/frVx
uRjtoEbAy9UAIkf73GSMVg/1+t7VH1CIMDuTN2iDscrN0taauxOOygvXiQrlMaUY0hgSHrHrVPHM
C4OJrfVGA7EQR4tnwHpAeWPQbYDXjS4pmZnrlXbf6SDnqeXaU+4WXn7mJJiKUmeocQIxg1/C7FGI
1YnJq9kentFap7DrUnPVdi0e80O2Dba3R5wbcBLDHDYF62+MKqgIKnJ+qiHflWSGk77EYJUW4Hnc
Hmfu1P643V19VpqD+FQ3ftYUUNZ4F1qpuhaOOgQQ9LuljTF3hn0MfjWIV/sDYTIMEsq7VNxBdMAJ
CpCw12FPlJK/80UYgS+VEj6Wxxch4oNdcjWa2LiRz3QS5u6VehzO0GerWKX4HhjZM5jW/H50GB6U
fs3dtWv+JX9YmMm5TzaJTIxMZ1UxrhEgkE79O0jF2PveGBHhEqHB7BDoZwg0aMXCEhkPmK9ecxJt
hK4qKxdkRJsSTlIBS6tD3i7h9OeePQkowxAkfseNUxjwwBVIakvdt8xSkWLm6VPwP42GjQhPFhzQ
gL0wHTIMuNaJwtKSHifgi4mZ4v0rKgjFosHECAzQXQq7dU+ZEW75O/qxwJ693P7eM5eLD/DK1Srr
urZISUSwcXowzoWiRFm2Yh8HePyqsuSayEFU+MnCSqQLFoacyzXoaVQQgXWkA4yZX8Ra8Xf1zrnk
22AfInHT6nOxKu3B8teF4r+XK0DnLNaAlJJW3XtITG+/9lxThJ7kO5wfDANVY2m074LmbHHz4R6D
A7xAB7MrlOyds7IT0MRHcro94PhuX33NSY4jd0JEQHhFfkXuonJXoZHsfPdlX7/9+LnS0igBd33I
eIkYDT6g/va+uUtP1TiX5X20b7V4PbzLlnuXjJ4f7AZyBLACxxUr32f3/xnp5tehSk9iRsGmudBG
8ESu4m9JJEGPYZSYWHq1mRs2PYkQeSvnVZdiuRCTtSoIIacqcKyoow5KDNG852d6NeiDPuZB2UJ+
xs+NOYkcMI11+6bDG2EubS+w+WHlOUqMS6q7YQ/xUw4H3TXOyz394DyIViXhWLvAlPXUtivIwkNJ
Dv7h8MAlqr/t3rkLZHQyS4LKhdY+EIhQbMCPW1jKX4choAE/f/k0GKB0IOKnot+mh2d/4SCYe+wk
axGaFL2GCo8VxRcGdkah+JpADWFhuX4ddog8XgWuwo4rJjHVfgS3V//E7pg1RFYhq7CGjJ2jJ2cO
OMKzsJX2kMm5J1qkIDFCGWKXIxPWq21qUCZlBQutsJmrI4QPP/+YAYLjfF5igfU6kFRYVvCUgueK
YDoK0d6grrn3QG5atAj6OrCTKY6c6v1SgnM8ZhaUSR85NWydDQJwI9EOmcKp6DkrskasBvzQZOsu
LOmJFO6/mxQiW5/fMupLHibP+KC1BR4ecgmWXsGYJNxBH8bfyKdmU5vMhv3Gnqmtf6A0/li8lhvv
KTvirgF9NWIIQNA9Vhbsg/ed7mz4pQ7117ERDPbPvwzIZRiT+xUOUnQnPBCAcxx5wLAqBD5dtxfc
11kNkScRCl0Qj+s7BhEKivemD10OBd3PXElFrjQckpT7VoiFRxqY8NXtET/ytD8jPjBGn98qIx7M
RdoSyfYrqDRZplEvsDst7ioL0kTxK+2oA9T6FnbrTAEWquqfRwvpTPIGZ8CFsoPQEVwJQQaGjCUY
icyRze00PHnyQwr1QW64v/2CMwFiyh7r4BAIp0OMCOA8gP6ylWbSOiOLhbiZEDG6916HiK5N46js
MX+F0Wi9Hq4CZD/VqnmhdH79GpzGi1FkQgz7XC0Wc+feaRKW+Lj1isStgak0e73cdRtmE9y5FqRo
LAIpATgu9ZvEvD1/M50nMkVQR17UDpkIDGTL9mfImFyymnvLxVHWKb/LvWQntKXJSN6Ob3PdjYZT
XAa6C1XpIOxPgcjvb/+Omd03ZamDNZJDzZzDO2e72jeaEq6iHMTmuoXAM8aXL/bBFGnNwqI8rB3M
qUi9NM0lEDn19g8fP8pXD56Eja5hKTanMtwcUBbOc5UK7iT5IrMwuOwXvtFM2JAmYSOEYokLc3XE
TBDdPA/8Fgj8hcGJyROtAdxYhsfR7ZeZCxcj6el6uQ8VRQIHrupj3XmfPudWe+8eRT16hoLNpXkK
H26PM1PdgdL753FgDl3msYBZ403gSexo7amRJmnQUsLBQ9CfRg7cKJAI2WT30SrU6IelE2huwU+R
uA3VkZjxMDSMMXm1ATgIpS/3STxBqsNiX7lnqJE4/DKEb+brTRG5DGzEAmF81Val9nAnhHRGt0Jm
inIHxGpMX/sGORwVRtELK31uvHGhXiU1cu33rdNjPA6FHlk5V0puL8GxZ4oPZArI5SWqFiIaD6/Q
pe53cGFUglUHOKq88Otn9ukUhEsGFt6I3hiOqJ0E9FnTLOFiZkBhRByHvJoYn0+r1h3DKiSdrG5V
7GMrt8CgMqhds2k2MITU2j0M7SBDALWvdhPkC7uK+zqPh5Hn55FhmNlWQOkxNj7II3gQ0OxnlcEx
QwGagzDmWVGMOja5QPVUhOyUoN4IWcxvEDlya73fgF0GGmmFflQPzRARQu/+njvc3okzV1DyoZt9
NStiG+SZ02LC80xlDKJKa9wIocB4knfJRj6yWrNtTNifLAHU5/LcDy7w1YB5kRWQraFxqbkMdvjE
aZWP9p64HUznLoMoyTrChWVXmf632Fh4x7n5n0SbHllnCDIn3lF3juFq/No+sBXdtv3LeDbF6eYh
24XgnDCIZKiXt8dqPUr3d6taC+1Ch5jdqtdg8WtFzwkuiLQpnv+yHvhB0r5e1qIvtm0+5lwCp8vp
OTVdoLgFJdt0geVtvIXrycy+nAJzE0hlxXSBmz2pCrUZ2QvRQultJsOaYnK9jB14x8eNgJIgClVX
RlOEetOeHWpQikpQukSEyOz575bCFKbLuxAi7MfomOuoTSiuGRjsGsgyUzrdHmEmeSOTKDOA+9Ny
UoI+OdtCJNfVQniKdzAHvv34ue1DJrEkgrxUKKUtto8+lHrzKO7B/T1V68QI18PRuzh31Q5C1Nlz
urB7Zs4Twn4OXrAoQWGZDsZ7aW7BcUvQBTTo35ZKUnN3hilklqeagelhWQ96XXjiHjx0u7ItrSH0
KN9vz9nc2p1s/4gK6Y6XEH77VnoIvVT3o+Z4+9HjofpF9jfFx9JNyNM546KgBvWK9+iusZxIbRZ2
xlxsFsZPchUqGfC3PNjK0vaw7/bOc7MGTjw6kPv25FptqzAm/CvZUfxTJS+332dmM04hsw5xO1oK
MWJTgyWnVMjCrHRdwUvmUP9dpWgKhoXsdeRRsGcHtLN7iTbe0vk+s/GE8Z9fTRbvgXydlniuz8EU
Xa4VOXzguoXvPPspJtsarPNMzjqJtqEiHe+Ss3QEJc+x5SN0+mzGgludHu+ps7MAMZvbFVMIbN+x
VUZRGC/v9z7r6wL/2EGCWmZgJh8eM7JuqO8S3Az4fgE7N7eSJ9ucYYcGlreYPkAj7vlDsc2X75jj
7eGrXTK5VVBQuIk7By/j7vpLcEgvHPo5HNSfnsN9Zt5euXOBUZju8kJmAiGJGNsbzRrvxY342K1D
i80UkqN2xweKB6vbqF1JyCqzhXA8Exyn6FZILAw1TWPW4LSUK+k9Y0ar+kVcevzMR5nCW3unCToa
9rA2JG+LO1qAw43Cv9Tiwq+fCYz8OOzVlhEprpSzqEfWAjUnUHThbrhwnZ9phULl7vOjU2HI87DF
qSFSW+ZF2LZgrAWKu/aOEFgpDcmQbSCY/i6k8JOt31eJ2NAljpDxagVQyur2kpqJKKPOx/X0yE7e
SjLlYA+CEFz1lx5Gh368VObhZnYFPznJ07gp5DYUcXZYGZrvAjgJvlWdk4O4ASDAEo6Jlu1LIFFS
CAPSgGUTw9c8wFMAmb1Im1KHBvN6sb8xU4CZglpRv5da0DFQZAAKJTFoizVDlLicc7apbVS91R62
35Xl7ciqXdUrSvM1WeOBuxC+/d1sT4KE0/JNG49VDkpGBk2VEKB9YgChvP30uY06iQ5ZG5R+TqUo
bCicTe38NRy1Ds7p9sNnFsoU4UrqKBK6HA/P3aPAQn0foswcs7RQZoLAFNUKXQ+qkKkOGWXxCuyE
khdniV+1w1qO/m6hT0GsrYPKdDD2mTg/VlJiV9HDKPR8e3JmZn4KTQ3hhQOBGjxcpCS9F9Nn2M9o
LeQEElhVEL/YDDKzkDDNEEdgtPR5x1aU6HCpiKkKbFAIDbCc05NoyMALFZvW6JTsjPQANSZy6N7d
b1DS3pdwgrmUh9uvOoPrIVMUa+fC68OtW8buDPpSX+qda3E79I80QU/twILnxisBniY50drS9Wku
M+EmYQRmmzIRx7LGiOcRNqklGkgQNj76RnB1/0ZvqmNlLml8znR4IXL0eYZZMYeQeoNQyxiXxkDS
vq3OuRmc/K3w0tnOOrW9VbqOjVEv3XTVYMcsYoRnTquPOHp1WqWBWEpUgAPelx3DLyBuI0cLx9Xc
oyfRwRGYNItimbbZ5M7hXqN0afHP7N0p4DTLaweCslgQTgtDYqWHnWV9ghoTmIG3l9wMjAH6eZ8/
SJy5kPcoBHwQjb8f1uw9HSqx6Ry4hzEvReEG8NYe0FN+FWD9W8H4UcwnmJm8LF1JZzb4FIVKCSRv
4DDA294AwZ7U3WX/w9mXNEmqK0v/l7eXGbNg8TZMOWfNU2+w6qpqBoFAIATi13+ebd+iO19npdlZ
nXvK7kkmKRTh4eFed1GFMGjx/ABh372/XImzF86o3+/gjxXQZC7mBV08qxhnvMx23MiBpbKbUvhv
lVfe6IW1cK4YOhpCurJBUsTkk4RRwjB/fP+pLuX0v6PWH7fvdQQ+tWVp7o3n4tFeS6BDczKosD7g
TP9v59zvffvHNdrBG+kwSgDrHuviJqvgDCAOyzA9wD/7vs9k5ClMd1x5otOu/0di/xve/+NqI/fd
Qp5gL48Hd27pQQu+X9Ng/jJ6dqyL3ApZDluxnPXwRNMrAe29Zg6uRNsLteq5OGY9LIHbdWjNGVH/
4G2/1JZv1eqaL+elZXAWEiarI54kPWC1+YWQV148fP/OLuQK59TP1p4LyNefkMLuIJfPANbaXvX4
/W9fgufPSZ6LV1kud1BoTdXGzeLmSW3tLSS49suMdOfKRex/f/TfBdifH32uK0IVEC6VqpSG8D/c
wOplU6VZCuApuK2vrK5Lb+qshKi4CfsIh+H7wvCENW+0h1/FdKXcvdSBOudqBm0+GFhC+HVYE96Y
YwgY2kGi0Kz7DcgQO+C1yYiqa82fQXHcyud+xR6vkj0uxMxzEqfl97Jw2gIoXghzDuQpzjPf+fsS
Q5gnJDyIYC6ZFAnEs4M3eiXBvpQp/G76/fHhWlYV2LBY0vVGpdkKJu776rHcNQk8KFZ+atah/6H3
9L+uk1PQ+ONyWhvAEzj257Sdb/wtO2SAK27JfR2akfES3Oorp8KldXJWOJSTcCziY9GT6oetipCg
Zzlew2EuRLjfO+2PhxhqYbV1gXjKOr+KjMU6VjJ/glLxSsKOZ8rQoszs2IWjyjKAVbz0+ww747/t
tHNuZ9YPwl0q1BUQ2kuG+/HQHL4k3h7EGdbqUFzJmi+cqucUz6augxIKYahDjXonobI3zMCWR6hJ
Nt7mypNceI3nBM/JgXw7er6n+VZni928BX0i3BMYGbfpNc3v3yf0P06jc0an1ULclp4YPHxjJfC3
x0XyhB2sNycGo2llVGG/szZ0lT/Uq+qJ3pJNEYQa2XFw7TFPh8O/7uCs/gCRAt3z02OOoLPDXiXC
bDeE6PPoWvC9cCoZp7//sRxhRwq9MQuwCoQQQZE9+vTKJroE2JxTN/vFZT6d8fLIegiz31+pidQW
wx8YCofN/M01xsmFY/ucprnA6hby4gi8ckhOdI9wQTVe3vZ3zcv3i+1Czn3O1HSzDErBFBfwtkMo
ouVuPvw3iqlnnCUForecsmzx08r65Xq/RtiouPOVxfPvMOaeMyjdtlWEafx2W29roExKfBXi6b+8
Ejc4KxLU4riFlvhto4TGnn+cYRRn2WhyB8kIGv/3F7lAHnHP6ZRF0EihTVxFdDvZ3LQmiIXko3Ke
MnCjvPxotdvOemz0mmJaemCvVy7779gCTcm/94TOyrzpJlx2eVAx2bVHKynvVubKhdXu8dqo3aWv
c7az+8IjpTGhKsiVt2oaN/H9cQ874vX3D/HvGHxSw/xrXxNOaW7Bx3TfaFhBuuxTUCfldNzMgXNt
DuHf+8I9JzgGZWUueY9rzN0QF/X7VPih7YF2WRwnuDx//yCX3tPpI/0RoHjpN4qezsuOrh24Ldbk
lsIl9L/9+NlJPy6szkxYQ+35zJMh+CTo9BTutaP+33ktPMzPbl0oIoNT8MYc3qrbL6Ha2Uf4eadw
7tvUqJq/f4h/xz/3nLFIoIEvGx+XUen4Dju98EQpNvbX+iAXElv4vf79GFlFlWOeyiJLh8Vt/gAd
4xu29WL6CtuEF+uV9phvKKL8AJuoIDL7kMV5HV7tKVxYZf7p738sgNLsaojO4PKsmiJTbEt1WEBB
h9NYV12B+09P8n9PWRjp/H2JGkKbE7Sf8YSYERVHnLKRj17llbLjQiMJDN+/fx4S9P+/8vNZWFjh
9MxT/wHSlokPX/J42cqIPkK2AJNd1/DXC1NW7jk7cVyKpW0zZObWBM34tFybkEUIayO0qnAG7m+t
oWbvQU1qxW7JKazpK3HnAinK9U+b4Y/PZXFplK2FK88fmIKBuacJ9k0RQY155dzAKTaqnjGMjScN
DuyRQZMEGU1yLRX4DYP960ueRYugzAPNIA6BFkj+o8XXXFIngvJ28JCvs1i/sZU+jAcQAaGiH/J7
crdAtB94SbXz0nYNCVkRFl/fb8sL6AyMRv5+E3mBSGvZiFwTTMt4qnbL3ZDCYH01bK9pDVz8zmch
pjcd5hcuyFbNMXiFbTArI7XHbnzOYhHBdGCfpW7ipBkIYhgvubJdLoTkc8KjxZfBgJk5cLjS+kUk
WFa+hg5axz++f3MXzq5zgqMGJly0Hl5ccFNgRGrYX+OmXYDzYeLz9ydhE4TyKgf1D99b74BPsTNe
5IedNrDK2qtbcSifsESTcgV/s73Vr+syqrfum7XXV17dv9Nt95zuWA3O0Fce2EJG++nB4nEZr7EV
LhTjsOb4+9n0sIiidwGkqxijDxXsmmHn+Gnc0iFctosO8w9IhA0v03baetfAwQtJvntOgZwpga79
af3J1+ZZgFEOFeUPL7bjbCMTY8fSq5Nt/66E3HPKo+pscxEzGuPjPcGMfkhXM05SfhCIaVfq1kvr
+ix4jL5W5lJKe+8J0awbTPiGBnNoCOsCceWsvgCouedkRV/A/qQysQLzd4iRkERFUEXMoyfYYH6/
eS4FYHoWEsTY6GIchbGnD/l91YXV4/TLeZ7vBJRhgWmL09CPeau3/DDFdR3qGFL+VzKeCy/wnLTI
nKpvshPlYwyOdfUm+4+guv3+sS7EhHMh0cGcq3pxRmNfwzx7MTAA0kHH24J/7LW51wtJwDkhkVa0
z7WFL1OJm9mJjPkROrBhQXjUZ0evuvv+OS5kM+fkRCKcrhx9xDbleWGjH0fqRKR+KDH5RWn8/TUu
BJlzSiJfamPmJ0K64QehnJZQdNemHi7d/llZ4TRQcjIyYaMi68gPz9cTnHrhuJvzXj4McOxddU1w
TeL6QmJ7zkxsM5POfgDtVrUQGOb6qVLvE07qYFO6p8m5T7dwk+9f2QUSv3tOSpwGCDUvpVr2WX8/
QSsIgxfd+A4jewzes2DfZJtsiPsAhqPO1tqXBswxnfxKgnhpbZ8lCpmkTTBqBYFF1COR60w0zLXb
pXnLskQ01pWld+mE+D8an4ZdipnhGcku21q/+CM6n1sa6bQ+9mvzrn3kLHyonq680Qtf75zJWAYQ
/OIK+sZjlK8NqL5NSQdSaX6SQoHgUPEO2BESmX00hVfW/aWM65ze2JqZb2amDX3OatnOY32Tu5iy
REwKIQKcuKrZATME3c7qnxctPzzi/icyM7yT/z57fcrkQu1p2VPbVkcXXzSdsym7klNfwkHOGY6k
hO+5dCFKaKCMNGNyD6OYGGDas9gUIM+QK/DwhXV4TnjU3CfohoIAKO0izL1HLSsou9+S5drZdCF6
uGfRo1KE0NmFjGQzvi/tpq28SLk3I3KVGlNH36+7Sw9xVn+wSlCWYyoS/gg7NX+1/MYsD1329f2v
Xzq/3bMcwc08aeRzZey12YEyO9yxBXfvimR0SrjJVElQjncZmb8aPT18f81LT3QWHvwegvVwMzf2
rW2nmR9EPuZW50KGtTSvrN8LZ9851XHpZDczA5eAYs99neYbbz3cXisXLtz/OaWx0hyuHSd+7ig/
qtwLHb5mwUqRK9XCBY4MTCT/3nzas4O2Hk67487bVm/+CmD8wdyYMduqXX3THFBiEqjQNJ/O7loe
bzru6fX/o9Q85zoOvpP7UlpYaNA4jxbMzm0Ct1JGSBcR/ORu7/EwdyTkz5hCGgYev99HdmVV9zBF
6SGkO4/3dNHNbXdy5BCAHxy4kFSu2ippzctKw4MKAwt09JpkLCDombR+AfiAB7OKymoMZGjbDGNt
pjUsFXphgeoSDAVBR2Ww9MMiZJM2Qw68hiKb1UUBfVHC59tRVNYcMwuWIiEls2VBQsSppvus1mQd
4KfeIORoho5RBK+KLcaqXVxrBTseeNvBcqL/cutcwMfAMj4A/oFx0OWBCwMKECZijsvzlCxTZyR9
bc73BcsgxlNC19eusNVnzQK6KothfAErwrGSSrXFWuJeSNTZfPwyrYqwpFvyEmauQMNfbLOVD5Ng
xf1MWjsOJGzou2YpDm41m/HomO/F4o3o0VWLB28rnXlrDzqUdlgV83yPYGP+dHjV0KjxKybDtmDL
Aw38lu66Nh/vNQTJx9CdsvHokBqYFeZ/21sFAhvoRoGDqGTzGTAGh0ZxNFZmnhAtpsiz5zGuPLSR
lSiNtPUyaK3bdmNhMgOZUerAGiNSDSFIjHJ/GwyzFXt+jXnpQMxhyaEdao86S+YW9iNT6XjJ4Ljd
nccmmFzZDe/gt21UaG8WpDStkAYkB2bRG/X7qAiyA94HYUa4joqBI5/nLaxynGDQOwF1/bT1tVFE
o9Xggkhr2advcHNnIyquzIYFiQApP5zHoVkZYqrespE5t9Ifu4eaNUsECy/3awSScsf5Aj+1U4la
NY1ztDtlv9hjbRtRI4vxhpZ4E3kpjFhL29i0E2ZruFcPqVObXVplfQ2DFZXdN2M/R8HUOhvcTBWV
tRZhMFOdeuaooHxAW5HYWV6mHQGjaFhQsI7Z4ibcgF0g7BEzERuFWDa2pBAuNQTYd7W2jsYi1Q2M
hqY7+ByOt6KAl5syyyGCxgWOMJd5N8E0CrDzhFHfz/7An+vMdTYaSsxYIy1JFjufsC6gcNfn8/hB
4f10owmDYoBpYugKrm7BS264cLbOhNj1WNW3JvfbY13Ctqhl1D3wciARyylLW7YUbZh3DMxAYlRR
6+Jwo86QHeegEDtnUn1YC0fuBD5IBE6QWonRBa/CJtAOFVi9SU5hoRdOUjiRlWnAuFn5Y/KNl7Jp
F7iaMYNFkgwdZjOcvoRmEcbsDhU46it/tGFltExj2E8Dq0NqWdY6s32SlvYkbyWbeRcFxTLINOgx
9WECB+zb/JGNNg2Vh3lcC9ryhY7FAjXB1nvPVa0iQQHmVvphdOW6HwwoAbIoE2BcMviyz6ZOOWyf
QjcLREhptTyYVTbGwxhoGLT5edqYfFXkxVqMMqrcGW6vHf+xYFUntqyhBivztdO7BaRT5S+0WOFW
LgFODM2h8Ow2HQ0zj7gwZrx7V3359QSjvtHCVoX9ZojvETVlO3ZhyyXiiyQrb2r6sGfzL+62Pbxc
li7ptXtDaX1neH6FIKnjqvDiSYl4GIDA8SHipY7sQd6Uiw9/Km+BMiDsp7ZOD4KLt0QOq27qot3n
ct6XhXqmJnT3qTO9liPMHmYi1mwCjljmDpjok8CIed+99kRnqLFLOFnNXVh2fdjCVRF8uuFZKXoS
R8jlesgy+4X55GB12gwFXO5H6LouGjhNBTLD2Kq0aGnCmjmc5jnyEUNZUR3wyLu+tuFGYk9hWefH
zDDe2tlAjpt1a5WPj4xA06UCg4155q4VfEfyYasEdrHPnz1G49rL0yxw5qSYDL6CKSFQodLM4pFm
SY+dGMGYLBWAJNperXpbYp37jndbzdOS4ITb4b3Yq7rq05J0iVUHW6LqNSw1EnBPEn8sb6u+2LZY
MeXAE+25WzeHnN4CQ0I+HXUJqcHciI25tGHON66rHuOFEAwM+9KcYtuwDp09zVCyLbywlWQOFR2M
MBsqBoGLTBy7OcMYKUq1CMn1pvbBawnMGwvmRyHJlxViMQZtvQj0nnUzsK3oeiCfwybr/BCSpKtB
9L+ts1JfBUcdMBlXNEsbH1FgAs93jSN07zHGVvbY3Drecisgpr6Erc26UM/uM6YP3EiMw0+9CH5k
asLcx+h1mJcvIbUeKIc8Ao7AJh3bte/48JGGOysOkQKNdcyIlHXdh+No6p3LJKgxFkEi5OsHPrR9
WEwyALfRdeJT1+41mJFOdrC6C+22qlbGnG1IWSTK12I1T04TG6a144StocGnY8qw67PBBkcLuCnc
VGoRFwHZUU0Jhrng7UiFd2dK654GWdw1HDPq7rIVtC3S8TSEkKnxlQr9ZhhTCWuJfoz4VB4aaBW2
Cg7Yc14+2UZDt9A8gKZtPyyh000MumPqrszZw0I4Sym+CQ1t01kvHsbIAEIMqcGwZakMICnUabSI
IH9+gNM9nDP6Qb5btRekBYdeX9kltZVDjtfKrIiYDKdd1QxPHm3nJ7Esqzqb05zAtpc4ZFy5wB2i
QhhmBDV1CCQoBz0EhSTAbntxC2dvVC+W+zEMEC6zvRVVajNM/CVz6KEk+brXCx5CQfrADapiXVA4
qmHZJU03pCLLyLbkfAPbUHPFfHM+ZtJ8KKbiaHMPXKC2EpvOyTK48VZO5JMeO4bC4MsfQquXST1Y
5rYiI/10LQwKjZY9rHGYbRT3Qw/XNpvmdpkrFTZdg7ZL06eehhNOJgvEap04hffcZvaN781NFIA1
w/zuGd6j0dw5H3bjfuQTaLBdoXk0mtkU9RPgr9zPqtCjxV1VLI8Or1NtVQkMD4aNKwfMeuSBqkMM
XYZ+iQiMNch4TlaFO0AFwTamZLaGOem9KY/hpNwk7dTYMddllVQmxdzEC8iFH2pZDoaajr0aY86a
tA4EQHM2fhhFta11diRZt1vq9mDiYYMBZsXVfJ+ZKLaRAT64BH6ehcahsCAvMXrEeveXbm1xyD0n
zopMxzq3JeBIMJ7mcgOBOLIxsqDeIJ91NjYYnrzSIh3GxojzNhAHpCF5LM3+051BQh2tuKrctK1y
mJ4a7r3uSNIOUoe0591D6w/urV21ceexA2mCnTcvm8JBtupj7tGH6CgfnsZyBKeRw/AeFV7oSEvs
mBxgRTihXZ6rbofW/K29kEdnKVaZMUV67JKl95JMq8TXQxpUogwtbzpA+tiB6R4o8gNs+Hr30SGy
2hS99+jU1h7vq0YwGleMB3Exw1KaNklpB+kioFesp0S2iCBI3ZFtzKFpTwN4hGh7BzSH4QvMFI3A
i0xWrRaJm8UXvYf/D4KJoYZQTT/7jtN1CaPAkA6ZvaWDiXnnAjM/DUSHjsj2bpy2i/py2NkNu+vJ
tA+4LWHnR4/QlI3ydsZ6NpHQGmgWlhGEapAUZGEgzR+KDCtaWiEcGbcLTA7VKGLGgQ3oavrQc4vB
nUq8Lm0tV4Umt+ZMn0YDpLx8atNAqhguAXEz2hHP8wg0tNgd4IEQkGiRZmIreJTlxecCt7nIM0ug
isNy7Irup0fwW6gfbirDQ+/QrFLH9rc+kyzMbWeMMwtTAR36waxzvuiAdzI7mmyJrlZzQz8HRzw3
TGz72n1TtD76JaT7c7sLfVMlChbb3BuK0BnFTQUUQi8QPlGC4uqgho5BEdn+sKaTnbDSfHEwVlL3
BN1aO19S4vd6pUGmS9uZ5VHJipte8zJu6WBv/ML7ac/WjHYvDCM968m02+De6VsLOZHjxHNR3DJj
OVLfPZieeZgkFERzDtdgm8skM+FcE7jmtoNvpk36Luxq59ZiOYy5qtiUOFVb60fnTgcys0Njd3eT
4jDJMyKuf/ZYLI207wr11dggW4EvYds/ZPkB4uQdN9/d7Itkaglh8XsIDLKxBOZZ+Neo/BtOsue2
bz6ruoOrIIOZTFXe5J5Zg8mpMW5StIg9BlDRwbpXQujYU+bpDLRyN3Zy7ydU+PvjJAj6jS6zfMyV
qureOZ3vovnByMnXUySCm8liGKuCoH6tjTuYg24JOpdcnv4DzwyD3DjS+pPZ8rnsjIOv53i2y09r
Ge7KBjU2uCZyBhDW68+OgxfUyqQpvVuXUXhZzWzFUHxkAaxqtCm3k21sMWwHvlzjrbky4jmrYypF
iluNZpknunRiTPmmjsFuHGGv50GsHE6hRKmDFQq8Td0itYNpUbeza+auZi0n0I2wXK1pu6gqZNUS
Lv4gI9X3q5Y/0wkOp/n9tOT8UPnYqEaLt9O3N6XRHgrGktzIUhsDhvBegO6Sj/ZSC0k2c27DTPAV
75AIkSdksmtpuizu7Hvo1YEuZ7KEjfrTzGbkWl6i3PKHRjI/5fRozZh/tJeVW39S/IMTO3Jr+w2H
GwqyvPlhZ+NnM7pv/TI+Q6bsGZTCyCbWIwdbOa76cetlgB5acQcJoCnvIicrbvJK37YyC4k3GpEp
kXIVBbYER/wQzx7O59b+1TvVk1X4D0ZThJXkcdU9K7ScGvXL6V+H8WnoLHB1Xqbg1q3KhLivWn0y
V4ZzD1s767HvoXTvYyYR5p6dvhuhFFU+VXkRCsSSrtORLoJULyAQy/GrWOyPvPQPE3+HOtdWV/bW
V58YNT2aXR+7ujhQq35vA6KB9dI90/w4g+iKwVz/J+xN2zSfYICK7zVpyCk5R5ZbTUzNPBSo/4d+
V3p0bToWPIecn7n9a/HWtZKPLXsqufXaQy+/dAFsoL5XcDKTPqrxIYhd/PeGcW8HdwT/yx1vepNF
CNIbT0KLpy1XqAjwBrfUdhO4UcGqdgQC3YZBa9z5M2QXR49v5kXHuZI2whF4IdB3UEWetMux1feD
dZgwdNFjShIvPy/A15BbODFFAuqCwy+SPbbWXdbxGJPqcQ7xl6rdDZOzaRXuDcPd+fBISyeq7W7T
CLoZBhpW01tdLO8m/LCzHlmae3t6OBXgYGwSbTwAs49V7a/7/he83SF3KbHlSyuZZnXjo/IrTgoB
KK6cetm7i3tgE40EDEhrFTyBwBf7FTLYDPik/bOAkTrD0TzzDP+XTwUKYuk1scYgYDlgEgaKNT2m
UA0yhSLgL2hb7lh9cFA3zqbEzkAHu5ljDw0XH90YKup4VOUdt5stGRZkYjV2I3w/TLZdeh4Lo0oL
960NgqjrZxK5y4vh/HIbvh/8aTf0w8Ooh7AvZqgfzmSdWXJjUfqugPkgtKTzRI/KxbKul5Cgcutm
OEBJKGM5b2aNO51g5kpfy/KjdbLEsN3HFgPIQnaJhpVPVoMZ2mcvjSof8woiOzPZZ8R8NSUKzf55
bt5bWh4syH4X2oul/ZR1WEhZjtVTIOku2wfYYe/syQiHWu5zYT3rUv+Av2XQiRRzpol0tkS0r1Vm
jamNIj2XGRBEF2vOtbOoGc1Vk4NXkt0p6SC9gKxACFDsGcAiPFQdN9K5/MQHPrZVTSNOXBJZppdw
JbEMCk/tF5gob3sRwCR9VmGv+3g0NMQaxq0svqwRX8zNi2eOBZNBmBPojYTgsK02HjZPNS5x4Q/R
gjyhhqeyB7xGNXjVdAxFjUZqVkPF3TxOzck4pUycqQb4Ca0U3YcDX8JaHU+LyCcituDcYi1tPM+4
LfCRfe/Ws+B+jJxXFTpxGx8jer4NzIKnnp9FUzvdEdKBE7gv7GPF20RnwM/GBknLGLYucnLbWDFG
1zx/h2vois4sad1b2nTAFYzIML9muzp4QbkSvFsHyn+SMBadyjkhfRM7kNpxoZOZWweS4fv3MnLU
R+UFt7IGWdp9Rw0LlIAfXNIjry04mnfI28sJbEgBYzEiIrfxAIU1mNekCHIIdEMJ8+jcECtskkNr
bQv2eYJxQM6agDusqW+CM7Xp6BD7Vh2Zze1Q3GTY2YO/AdkSGnog28HUmRk4mSYskLL6mLl+8nPI
HNPgl9F3D7MBcroaQ4BT29nv3xn8fgK81TKXkHtAsSt74wmFUROjpQQTI7vZ0TzrUUeUY2zX9uuC
meC5vRH47OMEYR5sZSXC079OvMBwkbUu2/5ZNhIfv/gkvMTGhsNkJZ7JeDNyiHn3mQtFxuoIZ8zD
DEPfCDzItAxqzDd8mi6qU1M8d4aZyJp4YZ6TRBK9zZ1ZhNJG2s7afkcyNqxV91lWegsTjITZ/Aje
X1Rm5V3jMNg3oLWTcfsB+jhvRT3sfSMA2MLc2INx8ODDq8b11MFi3r7jU77hPSbAYYrnrx3TeHOd
RSSs5S9+k5OwVfde4W8clyViNJD7Qr9qXquTp16LSidshyKqjDuTju/GaHxkbfsmkLuHvssf52ly
7i0jAKHuVomtApYLAeYVZZuZ1El2Uv9GH0CsrW6OqPcIK72NDxouyfgql5DGyLkR6slLsaafTMgd
z4DvICIdUmYaKQsG6zVv3ACAwugQK2XL4robZaEgjQL4vWGovSz9X003enKPrFjdiIFOt7pUAKRp
4dYvPhPFe+kQACkll3ZoDSg2Mka61F+k9RbMUCbPCXmhdmE/cUMbMvRpmbWgkhkINAO3rrXYTx24
ttZ5yzef//s/xDIdiokx91zBAU+6AFGd0P0Ljejn8jKH6F2gB3w3hQiZV3rA7oWLnP7+B/0QRaXs
Asud93P/KNTB6O9K/1r//FLH56x9KZzC0LVtmTvAJNCaNWyrP2irQF+kdNvi1pxaAIQjGAsTYEqo
9iOGOeLLX6CyGAkTVqjR9w3BS894esF/PKNAnEIb0ATIXe6b4s5CnBms7Er/9ELb/ly2oZe2t3iU
usARpwwINhWbCSKyr4bMTKQm6DSEAlXlPYoeCDjIuvr8/qF+awP8a3mctTlVxzAlzQ04kN4U+5u4
2WYnZ6TwZ/w8rNG5MVbwYTbCFxJBWeQTnOPtFD6MMVS5V2WUr37l0UcO6w7MIVxTsLjY4TtjUhU+
sQZCc3vfLh1wNN54O6ccGCxYA3bfLgTkjBnQKRN2hCkFsMbg/9sEcTuK/YKkH22xH2gF2HFdaDit
SUBEXoVDUZ2A2KoVKApPrHPZEpCm3W3ZIOwGRgvRNW/AMVpZDxlXdwCiJOzaSljUMCRIir0GTbUu
PTu2c72axzzpsvFXU9MSDSt0VsSgWOyWwPHypoe2qmxQgGoXJ0JeRUsXHAC/J0SgY9gt3q8iQ7Ur
uEWvrJ4LS/NcuGIc8qoGYRyEScCW0PcXdrhUSxA1rcGv7PALC/RcvYIbgDdpTaANYKgsFfbpjY6+
vR96Iy/hVaTmY0lrL8pcnAdKlde4xRfa2OeaFnPv1xZbOr0fl8Ybw5lVOkGg6R6yoiQ3o91fY3Ke
wsk/NsK5voUhF2a43mDvczffcrk8gnT1/P0mu/TuzqIj53zSdKTGTuad90B7NtygAK7MOC88dqeG
IH8qRYCzNNAag7hSXhsJvGDH5tpnsdMgC8xMuLZ3EhEzlF370HlgU7WD/Rn0ajOeVM4Qb9qBb9se
FohjA2seln+WTZ02OUeNHjQg4k3oxy7PkzA+7MJo1lUwXBFsuKBD4Z6rXkwFXLHzQtgnoI9gVy+B
oZKhzykA1kCjq4wmOQXqWxg+/uAhV68BUYCHaPRyD+EO4wmjldPdBO/yTdHiLYY4Bu3NSJh8R9M1
88MZCVgZeZTIN6fUmp1weopXoLwq4aM/XIvglxbqGUVlRA+9MjjhB2/0xrXnNfOqKiek/KV2ks43
5iukkUt7/SxgZxPmPCkL2gNbbBVOg7VDL++TGOPL94v1gsqp+/vvf5xzno+s1GthnIRp1QjF7cpa
GXdzXCYwZO3XU1xGNPE2aKDBzMuJJQYLv96eoI+YorDYeU14Tdr+N3/1HzvyXHTD0qZol5OD05IG
qb1GZymU+9MkJrQFVyR89EG5dyJviyoQtkcBML6QgPPf/T/OvmvLcRzZ9ldmnXfOJUjQ3XXuPNBK
ylR6V/XCJWVm0XvPr7+b2T3TSshgumbNS3d1MQQgIhAIs7eroiMadG2YiAGLmo2yxwpDQGaI3q3c
HIChEVkUQdBOBvFw66UW5hRukdS9ST0k6a99E3C1oacvw0Jet+quUGFzQQfBcdXnxlJYoI9o7pJx
XrZ3sKjX2gZGG5dfpgKCF5lfF9VLN3y+fJRk0b1TO8g0yNWDgcLaIsvfCo/5eh/bd9N7bxErd3iR
35nmMhbLw2hRRaqlSbv2jdbrquRmTsrPdEy92ZhXs5JzosBzYhgXWg113gDiXMPIGHUk5JpMY8aT
RRYbJwnaR7lOeQSZZzeN8ZnCPCWiOszzdUVGiw7UotNzlsA3Ghr6IH6IqIh0vkdwzaUZ0NBGziVx
phmMRfzoCtTIkdEY0KWn2rjhLAFFCKMH9n4IzBlkXrKc/F4k+zVydmDhsjgpNE3RI6ohBzqLO3kC
T9/8flnpzvinrwb5g4+XkyxLKRKimIFqbvoKJHhUQnpW59jPV8BxSqeZ8FDTMh0Bfwfe8roQ1nNS
Kxh+iMZxX1U6RaIymH4i4yo5o4pmFlGL4h+IbgNHRaCHhDAy+ZRIlVu1ITFLHe0JeEIBxzudFXvs
Z91upXr8ASiCwcUTQ7nN0Llk+wmGOkpaiLbadtV6VoZgk+qheCUX+eiixjBvgyrXf1CpUjHxAWCs
10hWAzuaDe06FSL6C+TWyEnOkyI+aFVc/Lq81WeM4qs172Cr8aCtZyqFaMGrNTRHbQC/ayfAsyz8
ZyGROMpyrr2XBSOJakUF7i2kKFmLkueoR5OHjFjrDaPWbNUyTG78KQyuMeY6oTSGrgmMwOVWDD/3
e1cei1QiI4Dp21EdryetQZvBdJU02arMes7nz9zcX43bB9soqGiyE8dguhaqLdoQpNHVDQ+1usuH
dK53lUUokesinKVZHK/VCYnsLkbdUFZBfykqV6i0X/eyfONHFRrvfHD4UaS0Lss9pxyMG0NnBc1H
ZRyv+0Fb+gqNn2h49zB2e6vMpSsnxetlOWfs/at7+mD3mt6nxSj3I2DtMKafCOakbwN0Wv7e15mo
Ks+mMTB8Cc8O+d5vboNuU8ccR3XG4X7p+8EP17VaKesKnw7IJsmdAjR4AnDcr9BSo86cn79s9gln
9aUTBzLGXtNn4FngEJKfiFATpNp+a19YSJG6AQQ+cj7jddg8tQ3IAt/n4PPyp8/8ZhZHRMzGEX4N
v3ksMI2bPLbT0+UPn9lwFjxEpd0YxAJ+s9FamQjKBgdp1/xBpxbC+ssizpgyCx3SYRAvQwkAtgaE
fdmdiK36Zj5yvn5G1cXl3x+cZpj5wdyjDfGaShi3Rzm7HzpTnzje/NzXl/M4+Hqb1Fk5KlmxFZvJ
3+e4X7Za1ga3ypDR3/MJovxdRIi60jTTvNi2fogh6JZQj7ZD5gWC8UOMUSgptZqXLjvn90TGdNWu
K9J6QMYDbUPJjfg8o7cXbUP347Ns8ihVzu0Z8xgqkYUt0XoYb+cqCApU4P3IrggQMeKxjHizDWdX
woQcvkRJGgdtvFXS3pSb+zR60cYrAS0oSfMW6LNdyYklF5x5kNP2R1kAkSoTUkrrDAWSSE+e+zbs
r32NhuvLFnJ6xygLIZLmaHRN8xqn4t+k3V0rI3fOmUM8s0+UBQ6ZdNL2U4pfHhdmXdto7WiQg6Jm
q5qdsPE7zJtwLPF0RoWyWCGDprQC5kPRnPmioGU5NpXJRqI0wEQA+n/z35TC2HsStQkmR5eTACOf
b8a4RlF9aFDuQlDLnVg/txbG7hW06EfBDCl9auVo//wYGwtQ8J2P1IXVf/7esTOWX1ZiWGZSiqWE
gyXJXqaNNirnlz9+2utSg7H0joRzr1Zptu1qwNrOmxqlKvSgNRJvSPScAMbMNTKFdZZkGRwiCgDj
VqoHc6Qbo+fcTOdMjjFw2qIjHkh4WED7EqLHaRg5tnwmeKYsSkiuDr6CcYlsO91jbDYDW+ZnVrrS
YKIfLUotNFfVBce5n75eKQsYksdDI0sDRFHEXyiIOADqTu7ECo0r9m+dM4sJAgCYsssFSCjikKyz
NHK6JALIAgYS8OIqOFZ3xkPpixIc3INz2gNgcxDibYBytmDcD/JH0T1eXsEZW2MxQcA5OcRzWCXb
GJMhaOfFoy8wE8mUR7tCyyxv4u7cEliTDjFfM2gzGOakl6C61qJ1TznPiTOmoDOGHJKc1mrU4dNj
iAuV1AAcEFBZSG+UXHq5vEtnUiBUZwwa6KYg94kjYK619YRuNrS+PhAhx+RUEEZWW2SZNSM9u2qM
InY63PJO57ezl7S6sCJBP3DWesYsWSiPOa4EzG2U6bYdKnPOfmkT58V31iwZg2/CKdWrNEu3ZYdu
SEwXo/8SzZ5m9+6/NYU5zlbPrWdBbY+fAJSF7VCaHi2heZVuZ6m1Om0nqFetznEvZ0yehezoUloL
ZW4kW0Q7XjHuOvnOF341+m4eVTtEYv+yPpxRZxa/owOs+ByqEKPPQOVHo0QV78KBZ+9nNJoF55gC
EJ0RJUq3dV6YivDU0BQPcAwAzLzr4wxeBmVBOvqyiEJApqXbTgHrR7MrAV/ZyKb8U7aCH/rK8h3g
XF/eqzM6y0JziGmUoEARp9vUeE/mG8l/+r3vMnbvo/miUsYw3VaEvpewCYCquJc/fTpTQDXG2tHU
lAfa1+78os68il9UN+Skbc+dLXNxy3EnCEWKYZR4CBD1G6jOAx3BMMMxa8155DGDnVsBY84hkKSM
GlP82/m9fyL78pf/ZvAS9meuDBZdA9jBf+6OiN0RbtRr5Ve5NWzeC+aMCbMIG0bXKLkeQDUN9B09
AScK8zcosxdIatYc8z2jkizEBnp7ekA1QiVbjAaZYKJ+TbmsX+d+/nLwB5d1Xs0CuJex82jQboor
EE7cGflVuWs54DDnfvvikg6+rxSkyMM4xzSTIpltfD+Ij5eV/tyxLgIPPiwUwzhEEz6coGz1Uj8J
D+ItRgkAZcoJis8JYAwWLWADrmoIgFeb9XV3o4IMuRbX847HtHHummbRMzKCkj/Ku/AFv5LZwjBf
dAUFkh8k6gBCqd6En93q8m6dwUKgLLuXbzQFZkyLdItjKG5kgIspdlZYXWnWv6Yn6tsxiO9fA87e
nRXHGHRSCUSXl2MPduN7/p78or+ae+EhUqyWePp7uyU/fm9hLF4GLklpSpdQLRQS35SULFiplVH9
aJrccJSpIm6eoZCgthgpT2naOn1ed1cRxnw3mLkowKQ280gZztgSi6NB1aZo5ZIk2wqDQxjheQue
FVQkMerBuwjPWBMLmAHAwpZMwSKhacxQpyZGhjj7uJzMiTBHYRxBIw4qbVTcT/m7kFpoZ011M32V
3rV7/w1v8stSzgQiLFQGoYLS+8tNJYaYowz6AjxqfiBu1FRoflME4xeMqtBEMYQIzbhN/OsmQXNy
zWOqP/f7GZ+QhY28pHLw+wOAsBg/M80BMRHnl5+5a1mMjELUMjT99Ml2jq79pLf7orZy0JwNPNqG
c9rDXOYSRstpmyFonpYXU34jVL+ZOFIYc68NdHLEcor7O7QxRgEo9RTYAqOj1S76M4bQxLzCZQ06
l6NiYTHSZXC4TLAItJcXs4Pm9B7z/nuZeFFpGtQEhgFH0rItJyyCBcgYq0gRdHRrbHEG41N/l4FQ
KDDV2/Znc9v/bPaXxZwJfVg8jEwE1CFqm7gD7n3Jizyptsdd9nj542c8Ets7Oka+4Uc+ljCmLhLG
GCIJOm/wzei95IVXZ5SKMhc8zYdx8nP8fqFFU/lryyNdPGNqLOkXRqQSYU668ZokP0UEVFW7CoaX
y9ty7tusGed+QTEtjnpkdy3gBZ4IaOh9+/r2/3kf/2/wCRzDr87c5l//i39+B6BCHQVhy/zjv56K
DP//3+Xv/Oe/+f43/rWN3uuiKX617H/17S/hw38Ktnft7ts/OHkbtRjz+aynh8+mS9svAfiJy3/5
3/7hPz6/vvI0lZ//73/eiy5HWuDhMwACy//8+UdLDzKu7IP9Xb7/5x/e7DL8vZvP4R8/P3egzv04
+lufu6ZFEzPRlH/qkkLxRpAxlK0uOa7hc/kjouJPVIwQSZIqahQI8f/zj7wA+8LS+mz8U5KJjEw6
VYA6IC93fFN0X3+mSP9UJRGsAgSzHhi0BQj9vzfg2xn9dWb/yDGGXqBpu4HU5eT/snUVk+EgIBXx
Y6iuagZkfY8q/QEDHJj4Ix+SNziSk7rjKt+3puI169pLn8WHgw36U/6hvO8KeCxuMaqDIDYahb5U
c5l8BG3mxF29SXv5WZ5aThh2WowiGqJOiS6yPjOW6lmg1Uw+0vI+lTEUdz2F3uWVfBXZj3fuPzLY
KwD4CmHblpABVABHdnO78PSPxgPwvzWiz9rMnehWuev/Xobu3zv4l1jmTtNErexndYJYci8OK6o9
57zkzBml+EsG874G7kOUC7FIPkZ3rG3NJSt0BT5lkTmDAaL+GbgFJ1/GpLX+XJWsioSqoirLKqOG
wAtU1VHvyUe4nl3NnVfiWgFhVGYHNi/aYB4fx7IYHRSNPNfltoOsZHgiE8VMbv4YZIkrGwsSSubm
VXRHRQEAA9qzIA6ooCHTzrlkv98exz9i0eADQ8iHVkCSvSEfUVhuQopRjGUa7rKKfqW5WBUFSrVO
RdVQ4WgYIdnQTLGaS+QDaFVXha+vy0lcVUFlFt2IB9d4Ndf0etInDD2qm1EL3DBUfs0ogM5t/wK4
c8ydNYpT6z3mMJMGLaiqjuJbsAvVKAWICliXMO8ZicFGwgCKXfQBIKMzfVv1IQZqhdUIpKc2mV0y
5Kast/tJ6h2Q2a67BojSSkjv9Hx6ywD0UckYa1YJwU77oi3V9ErC6J2KTmrMF80ozo3rUp08UFgt
SBpDhnZt8Obk7fgUYzG61twXQ7ZNo36V5P4rQCCeMVlkgv11WyEx2s2tJdH2JmnjqxF6ZqaS4Chl
tIrDzKn0zpZEYROW9ZpS4F9hbLcKtRuVSFY9h7uY+IJ1+VhOKvvhsTAvDzmPARsAUoSPCZ2gFOyW
vivcA2oDwy2/peyHspYo7EDPlD6UAPjyJQvDnQ6grq9HtFNKC/i6zfWJp/zuobQlLDuQBlQQEhsi
pI23iCGr3QRKzxS9olNsdm/AMskfgBICVNnLG3rKlsAqoOFGpGgLYp1HlRCtAfAV+cB/YAIloMJA
32UJJz3ioQjGZyhCOwd9Ap8xolfXgEMs952CplwkMRwRM1tOz3ne89bEmK5e60IaIM38oRcfMOA0
4bxcTp7UwZ4xOlgBM2YZUScf7fDalM/z8JxTm7Np3991f/g4zPIShBZEA7UKophDbaBGPPQ+CFe+
bkiMiNr1uvGMwCQPxjPZLCyRya384+9RpPwhdYmoFFWRDUrZBv0cCCWSMSbko9QmM8OYcdFgLLLm
WvGpyOlQDqMSellWdTXm5MPf+p5qARRjE3kZWCgrNwFDbcnZzVMKgdkBtPYhmFQljbkhZ0EOpSrF
slqwA2CQtek5Ac0pjQCLo4gMnA45lAksco1WaFsUxA+llVyUyACGCdSRoV9f1oqTYhDaLicjEpkt
zdAslXT8a/FDoj2mVQEkJrz0HSf5yhPC+CEpBdPIIEBIohcPsSibmT47chZxqlhMeWbRNYToEoJ4
IC4ZisK2DgNdpk1TWcuh4WNnVbPVgpEOPf7mnGxkK14Bns8lnA08tqrvMpngLIhjFXSUkEmUPVhs
TSV/iTGvWSkcfTgRJ30XxGic1DdJAHXMP9Lr9nqJyXoTk9FevMKEqM3DoOatirEmMYnLngLl4aOV
PmT0TBBUF3ISrEufc2bHdvR9VYvqHFxRqRAEValjVTXG8UinWWHiXNZwhmThD61QRKrIwGiXDfi+
7yLUyS/9vCT5R+O01x3AYYYr4tKFEswCf2yBjEqdmkA/qUBXy4+lj3XfMA6lM7rfoINd6Wcp/8hH
oJO0aFn8aITd5SUuK/geWH6XwXh2UJegCgTy5g+MqHudfitTpB57u1E/woo33nZKMw7W8zUpdnBg
QzN2QpdiPcDIcgwt9abhHVWJitfxsvzmC2tibRnASIE0plP+gcnua7UJHA1dedFErNF/pCmCJrnf
VISXfj6ljgohXwkCAt5oVleoUVRR3+QfFbCJZv1xUjlmfPKoDgQw6iCHQtgnwP35kLJmS9GYaSAk
9hN9PaC1N+C975ks5Z+6fyCO0YyqUtMgSbr8w9ealS4CWaCKfvrBi0gbF70ZpiBQoIg4KG/bl1Xy
pNr/JZgFLde0OWgAXZl/9H5r5tlbq1wlGietwKC+H62OLSrVja5SPcXqFFO/9z3ZJnsAqxWxqW17
R7LFVTtY3V5wLy+Nc4Rs1UwM1bZXZRwhTTEeFmwy47aq7pS8tsVI5mwjRx/ZWDqfgFNdVy3UZZzN
JER6eeQo5El7Pjio5Rcc2HMGUCcx8bGHMVCFFmTPYgE6bamj+QJnMYtuH5n0gSjG1wuS38U0GaCM
KK6XUWmV6sYPc8DGvgM4Z+xXl8/ppAc5ELes/GBlPZlmfVj2Dlh2oHzsVuLsNmAKaxvf0dR67ddg
C5n3l4WejEEOPAhbLJ8kIWyzCNpBbjsHyIErAtQds0DB0y09wyaPMbi3OTK/18yO7YBxKtGSrFEj
rJQCGs0YPuk8uYOAKcQytdLiE/PISqWZc1Twrlae8jDuRdMLQa4nWLmQuGXjBI2ZrBIn8yqMxHvK
S082k/0cm+KK1wx1FA0ZEpK1BsGNrkhUOmoVjikA8aSB+nvJq68pHtI+HtIYtrcRDbm8aIjVJFYY
s7/1kBXdQCV/H67rNQi7r2RP8KRVw1FY1rFAjCESg2oEcJuIyJmQHwPU1M+B3rUHDQhAB9LEaYEt
p3TxOhajRwHZcs47mvUurEAmdsX4WiITBQLl4KGnt9LEySOylwD7fSZk1YNC6Sa59PdDvY9HVyjx
VBrXl5WftwbGf01g6ypkA2tYsIPafKMJnKc5TwDjtcpIrkNcYhAw7IDHA7DFyrq8hKN0BrtPjKfS
4iwcq2WfyG3yoL9UHvj5PiRw0trLmxwj0drHZYlfz9NDV8xKXFTxwDcCGzkROwmLygh6IvoaCGDT
4OGx3tml1P/M1VByEm0Kn0o1RPUx04mjBVr2lAfrfib7JFHRWqv3AJOV01iVTAKImGfAJQPxI027
DC9JBTCr2lRaYd1KAA7tQydDrw+6khJZAq1ZOJBrPwIcMHyIhmTn5K+jplZcwGd2gGwaFOQd1QDg
Xe0IH6bUex35VAO3hlF6NTooUONV5/dSKMRdL9W6U4p9vwJ2fwLIaDkAoL463dVToT2mUhUG1iyJ
wOCEga0TSjS7ysreaqf2U8fjYN20M+bB1QwwuGGjAXOwI/cRAewrEIrjTVPKhQcQsgiT/zOQYopJ
D15q8MpeJZIEqJVO1CzMMP4ATGjtSUCZsJQhIbYeJbELsEyUiOO+4xjWKfdniBS+D3UpVFTYN00S
NqomRYGwn2/LdX83rxIL6Ey/MFLsCDaXJmzxA0faghSErBvAADpKXOepHmiyQWDHG92T0OKnXzf2
YCtWiDFw3rzPSXtTNZCSGchUHdGTKn0xhkM2+/up/GgBwqBykhG87y9/fqD6QIJK+xonvpeNnQFV
lIvny8Z10utpmq5LuoZSHjvFAiD+OKdx5+9pFzlhA5gbfR/5v6UBuk4MUTOIChX4vgwd4JVanMb+
fol9kcmzCit67txmPW8j7pmcuABRu/tLGHNRSOBSlqISwqi3JA37lexRkFHyAplTR4NXlwYVIypq
tIxXyosAtBkNNfZ9a4FzwqxlhXPjnXS1RBNRYF0Eobb1fdv8ohOzpBANrGRygH3pNoUrPWke0kNO
iKrHTcUrLZ0WqVPZAHqWQQg79RdXRiH3iWTsF/Z2AhwMvwTXq2p+pf1vDdvgpFSOQtDFuZMDgcx1
Emnh1KTANtvH6/xJeUtWgGq1FvxOgFfkTv4zdHge4pR+EF3TgZeCvDJls6ENPIfUGLOxFzfRKtoE
Hlgi3Ikf9bHx5tfKDCKhhUpUNRSTv59eh/uJatEABXF7G+fnBg8lSuSL80M7OYpojvgacP3fSbXE
qnB8IJrCxn2XKs/yOALQH+wwwq5N3/rs/bLDOKpA/bGs/wj4esUfuKSqJeDIqLB98Tq962BeIGhA
hNl6gcs7qVPOaQkx/1zL1085EDVHYhZMPtaiTrdS+Flp7yNv7vDoWc4uh/EWiaL5vRBiOQ0K8ZM1
gldyXhnQwOx6uTTw7tty3wOL3bJX1OG6GLtOkrIAEQPWtVxRYJjZIlDblo56Ozutt9Q37ctndnof
dUKJoVB6RElqyDmQsjA6sY9a9UEFoD5tGk/JhL/7tPtjL/+Swzw9WhU0IEQHM9G08TeZM66Ilz4g
T2l3HM/4lVD7voOaKIkY+5IkHXkT9kJRdL/3kcteTq0NHfGldEG9YOEGc0vHQPEfzYAWGDzfCwwy
miX+gaeax2b2/QewapMVsSACCHY/+K9EewL44t89su/fZ1REaBQCWgQssE2uabDx0YTsDzFnG3mL
WP78wL6UVJ0Hw4CQadg19EEbOIs44dyxCoJGJiqhLwOlme8CMk33Rz3ALtWu/jN5aa8NN/OAcPX2
5d4lG2hDzm/smyyhCIRQA8D9iykcLEnQhFqOJpiz3wKGNcpXpB3cAHwul8WciGmxMlmBixXRSIVH
8Hc5od+CojKZjH3wkuyCVeMJjvio38IPWpHL65E+cSt/l8YclDi1EroV4DAq8Btmq/kK3QpW+KJ5
xKm9GQiinF084RW/C2S2Edj5XTsWLZw8kKRXSwWi+JxvhG3rjE4L6+LfW8sXjywa4NeajutSp2zb
1dBHQiQKDQ5O7TdlpT3E4PPRmr83NAOaNlzHyMH8WwzbeTU3cxmkQ42dBBCzMQAzE/Q/Rm/14Yiy
yitHS04a2IE0JgTQxDioDRnSOjj65qHyBCD3Wr01WwjhkGkSbP3vzb38sUC8shBVUUlB9yBzcplK
BkUB2efep6onA+4XAHAcP39qVbKCZisFFk2PHj1hBOjOMiLGXpc3SGk7RjC5nI07pQ2HIliFl8Eh
2iD9tH9DHFpZ4ktlAdXIJhsMY6J3Ahv3cX9ZJIMa+OfGoRIrEvxPQuntu0UrJMlIgRt0P7rEjd+r
LR2A9lbcjx/g2/Cojf61yCSNObxqdzGa9ByF04qyOEPWAtCu+Z8fwFwpWVfSqvARCc9YcWv8KFog
Ub8OCXqnZJ5jPo5ANHEpMaLLUUbdnqXvHYVBrgWtg32jcoSmOXLVmxLotKu1bxa2wO0lWm7+o7Ud
yGOi/Ao0RUosQV6Ro7Ei+ayqey15S8BVQm4inRceHEfeWJ0OcfqSojTYR0wtCl3mT6mxB2nYW1cj
3bvgNocLPyvh8byfNAYD0uC0DPWo9cHQE10DVDfUpnwyJNlMgaJ/WTNP2sKBBEYv8qZtwS4QIhQg
gqsY776cvcs1r+31pMuXD8QwN1pQRMUQposYd3bTj86L3dq31btgLXggRAYF+lXggtzg8uJOhgiH
YhlL9yXZEH3ECPsREGXr0sUcbI0nxeIhZfRB/DfR46kNpSoaRlVZxCXODjn6CcmDDhkE0KegVT7b
hXjJ8Ar5pxT+QIbGDHl0HW64NoaMSgQo/6ua7uYFoFe7iWsrnt4ub+IpHTwUxriuesBDaQD6yT6e
rjT5TYneL3//qCthuTUPBTAqWJVKXkpIZ+4JOCHndRvaLahEvIVpObGSxonumqdxcqLMEu2lOZDX
ishbIKObBfpU20qBkswZonohu1ExucZZ4ymngXFgHW8KzK0fZT7AJTaFQoVNrN+zF1CQiRbgVZ2H
wJk9kH2JBvIRks2P7U4u7UAs4xmDJqtDxJn6vu0oyDHANq/9jnZghEBEf6NoIAr/frFFekHUklIs
LBXulbZ6QC+sfXnzTlrUgYhlkQdR9wSCsWFqIaLviBnEm0yuVxUs+bKUY1+BYXYMGiAVhjYvMLAx
K6llkMmNUz3uBku0/PKG2GAEsIGh25utI4Fyb1MDxJQjdDGeb1cXI5RZW+/7AEoGVv+OejoetZmX
D8MWPBJu4aKFHrhVHHmLLbHylnetphIFSWUWByJPfEX0i3LcNc4IxNfUbkHFYIEja9164PvkPTSP
1J5qyDCKOlGIDqZa9q5sohC9bVNNdkT5RULQyTUVqgaftOdBBZ86PU1acsyIsNCnZzCn10vgEY2A
WbYLUhMl+/hJQuOjv57u0mTj34Kc0xTWGS/zfKSZWN7y9NThz1GoZCFpQEMVNyDlIjv1vkDvyqbx
9Kd4QkKzuW7Wy0vGuGtW3OfTkVEvUnVEWKKGqsdR96pEgOE8CgHZSR4pTOBtrCMn+5QfWkd9G3+W
nvaDl484fpB+F8kCGXc9Eaqyj8guXi+J29Tur9CKZC5aE7gSp8x4/CBlpDE3DmDnNVAXY4HKo44G
VszK1a+G1TvEkp9BesdPmXF2VGZuoEgOSyWcQwIrlDYLSKldWJpmCi8AbHnSVBPILMT6m3N6eBMw
y2RUVhGSggagR97lukfpo6Fz1POUdlKE4IQYsL8j4ytbUMZKQSPuFgo5xFeATdV4aOMnz0pBU7NB
kIRGwnv5EQfOWVB06k++L+70re6VP1J7ya9HkVmswS70iC6Pv1vkxqYdymNuNDGUmwhUUOKu8R/H
4XqaOSWDU5sGR4WYRFNwD7D3maaqbUQVrGfW9gJNQPjUOi3i+8t++JTCHUph3L7iA6w91lRxV+rP
nf5L6jivvVN+FxD1hgZTQWjGesO5auQwDzusYiEhCtaRsi+q20H/8RvLQHMxrhL0aKDw+f3wE3Cw
RVWVi7tITraGlIHgTXUvi9CPLyxt6V/+UwRlQl0QY4NMQq3EHcmmG7QXDyaJszXJJNBwgwgzA4VB
oXF07KS7OxTKOCCxLCYJbHfiTnukm8HDGNFavQV0tJXYwF+xLq/w1FmhgwcVFdnQVDTnft9EIDDn
JKrSGWyymzp767sGvD+PcsODeT6l2YdyGJ2ra9A/ZQnklMq7FH2IMVLaPW8e5dRxHQph3IGagPm9
77N5J0v0OY1LTGPluZWXemmqIXUqQ9hWKm+654RQHYkidD0oBMV+tpLZgo6+GxR12vWyZPrdHj0U
IGhIHVUDAj2RgMsdcc7slNvTVQzNYhSREnJ0BzeTMfZqGgHw+3GylkJwfGs4gUcfgXPu1h740y8r
yaklwpgNRDaaDJnMvqYAke2nup53DXayAhMTyV+kFrU+oN7R92TkwZp+AZczgaIBFyghyY0ZXEwK
f9fKCYiDUjt2027szOhGAMXgy2xrK8mJHBJjvkj2ZkddIaJDO19nim7lho7G9fbHeQO8luDDZGwy
aKOP9nkmKZDqdShtb5jJTQe4KRBZ2eGjYY2K2eqWvMPd/Ko9Xd7tE9EkRicwt2UsN9px3iUPqgGs
scq0838OjubG7gw6KxTRekdZ8tO33SvtOI7uhEp9l8kEIWkL3iU03Uy77FdrK25oAeHV6QPsdLNe
ell4GcFjf/BdHuN3SiXpFhSjCZyTTiC/lpplhO+X95EngnE5ZU1DA5neCXOZt6oI2nUDHGtc/Inl
h35X1e8LYVQ1iJvUUFNsHPWIK1m5O7/S3B2txWHXaOAFWJZ9eV3cs1p8+kHUowwNlWsg1O+CXXGT
2zIQuHxggZrpr9aRMXfXx1cB94HKWydT7yoU0KajdrKs0/cAabMJyJUPikJEWokdf+qiFce8hR6l
jfGoOTSExS8dLLShvaGMoF/a+c/grPc6L7Qr7TraZBaIw3u0margfTbVyvOtbuIIX7Tj6FzxPkbF
RtUIagHfZYeGkqe1SqedRCtQzbhR9+vyMZ4SoKCFAg0iS0WPLSDOhpBnY9xMu7Ya1ug8uMmEmhNO
LhEQu4ZDEcz+JQTkpDStpl26Xup47UpBu1Dt8fplTyrkoRwmEmsGsfZpBznqc+P4XumGbo1R9WiN
TIKde7ya/4kICRELPDKGt1H1Oir6yyHosYj4ta7ipvMyb74f7NoEuTYmDHmrO+VGDoUxm9j1eUBB
dzjtGgyDzu+z8hYXMyciP+nylUUREPVj1p8tEba9KGdiCmUYNvm17GaYigLGjHhXO7op2vkm384/
LqvficsNm/iXSLZciJprk+gBRMbrct0iiPDvFFAL3iVrYi3Zg+mKaqbKe12fMulDqUxwC+whBQi9
y0KR50KWxEzd/jW7N27QAUDNzq6eakuwm8YCFfnlBR9HurqBVkA8R5BmQ9vN4uAOnEk/ZV3SAAAV
nM+GB54Dp6MPlALKU0o5p3nK7A4lLZZ/IEkDvLxagmkaZteuK2D5DOjCSlyeYh4vCOEBvNNXnQu1
ZcbqSs0AeFYcjTsJHTZ1sMrTTdC8RpPB2bhjR2UAJ06RROTQNE0ijOdHM8rYiPo87DKMqmegJZF5
U9cnHIiBLlOigk9WRs8hO/0qBWWelL7S79Rtea24jacKINjAvEZuzmgmC0p74MW0x81eqGlJeMxL
hoguG5mFEDZmGRDCoL/bpY2T3ZTI9xsWIOAGu/gvejdUtPAcOWPonWRoikpVtPawJl7IEYgg8VbY
RWOWvJYVDewayHheOQBIOhprcItOgeQGYGRf9XolYMh4lNYVLfQtmTRQE6ZtXliGAf5fA32565zO
6laZBmONWvxgZygGWSTIAntWoumjHXP1Th8xr0doFFiwjNRLVZI/VomO+eVgKh3fp2JqxtrQWwMt
gPHRFGAxlpvRbEBRb2tZiq/mseqVIuAk5ISO67pMDbNvsn6bJQuJs5DEV0ImglVZHSNXKfPeCnJA
XBhGoXlCCSCbNmjafTv06qMiC2BKTorS00G7aCp+jyzzmOx7rQXJdedndlJH8lYY+/JqaJNoJcc0
u5X9MHZEsVY/6iKtrlsNFPBiJvde2JLxLZIV4qR+JL6ApEBaZaqG50jQgsvZqOvMFLK+ccDoKK5D
H9sNwAzJpWIJiu1CbCy5bqK7pFR8Bzn5dB2jWucNRofgIiQgUhb81jU6cAcXIF9EM0APTshWQYK8
mJTYksB+C9revn3TSSUPph8qRXBPylFdgzcokDHnFHWhLcW1Mq1ActtQU0xnH++HNl3npSyCSjzc
6XoXg58opVdNr6cWTeP5sS4j0Z1wnW4NIACtR6DXmwQ4wOtQbsXSkvxStbq+UhO7VTrQdUXK8BzU
Cz0GSjHgVw83BfrhegcoSTFKtnJjTkIXul3fjFYC+CQQaJNs00VS4cZKAI7e/8/RlWw5imvBL+Ic
ECDElsmz05l2jhud7MoqgRACMYuvf5Fv0b3qqsa2uLo3Im6E8VWTbEF4pbOsnqvY+XCU+pWQTJYc
Q44gdGSFd0gBgOWHx/XbisjgRMbxkOgtKg9YXcSvPsmzdOxSeFz8TLxCSESFK2QNn5eyHXIywmpf
tgFJEJfsXFcfy5atN7z7VaDgwj+ha/DD8r+ysfLi11GY9FuE0GzEIeWclHVCRx0kxAw30oo3GiAI
Oq5inipb4nvUEYT3QW/htRq9w2uDHUzbyyyqJj+pfgPgK8sAB/p9hFDPZdEXLE24iVkIsqaZ/otZ
Ky7i2HxQHmx50MEsA2nW37zV/1mO33z2qLcflfcsLDpBgaxafAiC32DaZGYnM/8sfJQ5IUgJdZn9
IoM77im8eHe+27wguvDFWz3voM303xh44yGM4FRaD9EfT2xLEq3LNVwRj71GCLd3YJfXDq7dk7Yb
n/ue9I+tJJ5Jwg0KNjHGbWI9WRdehWD5rfK8ZKj70+wtzT6E92yig+CKoZpmkkXxl8t6lI2QRZfO
NBze6BRjSSfehZX/hM/DZAasnroEn4izYU8jAWhdeO9hTe+92776shEpvs//vN71EoKw7ASJrbwQ
UdtkfT1hhW8VVQ6p7pTwWd0Y3fgTTMU+VK/i1M5RsHNaA+gX2eSmcrv9tCgcv4nBq3uk7KmNNUva
kYU5R0Q0IlbrIO81Qo02CtArsNN1E9vnGMPYD0YVqhBu9eyU1R9ZD4iMJXo+NBJ2tY7TiMvEmmOl
sOOHJTGdMZecZtZ8MMe3yeZGMln8dR8F7X9Ktl7mBOMtnOnJRNuT6ObvNYqnhDTdvYHllm3KrZDI
gs2QTPpkAwBH87oiS0CR6cxD57VzCOITAXmf8Ih/Z0TPU7v0e9gLN9fRqBbJVs4JOr0qIVWkEyCx
3a4JemxqICI8hxTmr9vPkMZOotwzsn3xuX4NJ29MfFkhvnziT87WrYkV7py4BL2maZ1XNYhza+yr
roc/C1jVZLL9a9BGDzkg4n0rm89+Vs91y6H3sgRxhL7jZ8Eq+6yJiD2rsB3zzQu+4jJos6ms6wPc
kOW7N9bT01CKLx4r89FFA3smrlIJDfh/cU9vBut2R+JLkw1x1ODvrh13H7OyzadRBIfK9TaEtRD3
NBF8aIS0VR/YK5qf2dBd5sVAybeYcmd59bumZJDj7LdjtpXlj6HkD5xWsMtTL1BQahnuZvgs7u06
k8u2Bc7DGzyEJa++kc9C8flWrb8GoTxGLvSC8lZuPd9DR9UkXd/hHR8UTz1kwL/0PcpyisWq8MMq
WJgy/Io83CBLL1dcPaH7LBETXh+UE+owl7VqYP4arlOXNZ3Xl5nauoW8RsFI70gjNf2uw1tErlFv
14Oo6vkIB0CI3b0h3iNpx9/DYC5KleOrHGrKGi90E5dFiM1BaITDpne+eSBdcqi9oBOpa+qBJosY
A3j/bNzp3AuS6Yb+2KGMDXk/OONyGAjTOKSx43ppU7UD4koi2xgsU7EGsKmNoKwTcuz7s9s5G8n8
rpUZY9WAJqBKWbe9KRsUkzmZ5Y3M/d1p/4vXKI3mz0pERYdE9s2luMaXzDbnfgmO0Sy/plDvneax
rWuyrk06Io2vZ+VFzZ+hARGxvDn6E8sOeSlxhh2bOMRNBzUXFGkepdh2w6arpF6cwo1+GKDPFcZY
69aDDu32YT0gxWlH8BdJerMTz9zF2wWdvvMlPLt4+Sr4vv5ua03O9uiH/jR51xYhgDPLcLoSQKCw
tfIuK3LxYGFzUOX6HKmxsO6WGri8JiaihwGHGrWgzdy6fUzES4UTXDq/S5zO20cwIVk8tudsuUZs
Qe0s076WqShlMU6GIAHKQWBumJWd+4qqn5URQoGkxg/bo9yDdBxFFvagTGJ90xxvZ/0ZIXEebzUC
dX0kD1qzFCYgqagA2cOhg0sCo2tnPDRG7juHFy4XKEPtWmcIubw58bms3BeU6I8hDm4OHFLrdc6M
mU+kdje0hn6ycDiNxrrPgwpAi+7f9BLl26D+KApLPae/CCxZDtWWD3RKHYRdE2csgkX+TH6QULd8
Ye4nGynWj8tn/VtHSv5pI5L6FuQ0TGUbK/abchKuujeUxC9vPvn1zc7yxikWYzw0go1Nt7guuG0v
diLYsn+DBVliQHNPK0ETpHMyqTRuw9Q6/+l4xZ3tpcyf4JDao5vGEvBCE9ohELWBTx6EAXvjjzsb
kn8u3hrjRwlBO0OgvVqYesQqyCpPJfHYJ3ao83rle7+eOP5D/bSVGIXrNg0QULJFMhuwVG3YpxI0
lbFGcdtvnkiibUjDGKIWJc+l1ZdokZdqQpFaBHZeP+D5dTEG9qd1t0MnmC1Y8N0qskMw+addwq/B
RPk6oWwx9ez3U6Fb+uyt5XOHIVEMmMgh1wxsznxgQvDAZ22TLJRkHFGzDYKCGzulZSD2kEDc40qc
esmPcIv5B+ml9H96Bm6+lyWukvrZLMMZS5Y5ichZ8OU1QodjG5jeYRFKui9DgPfaYGEdCGIM89Me
9z2yFMzMnkZf5iG+eXSHaEHt+NYjRScax4LAtgURl0g5j9KRR4elW3azCrOZ1+e2XnM58EM9zftN
0qOrbFLX5tUI+yIrc6ibNfdjmI2v0T4icxJMYyF6XM/lv7hFWpK0sUzXjl7wEl8myk44lzfcw0UZ
wg2x5G+aISlhvfUk2nuRSlTHLhi+soG3B6fpL3Po7nyBDkIoU6Ah2weLPi1ria9L7nwTFi08RDjC
puLW3c10vJZeWaiB3CRfUrwdu3Bpz+G0vWzjeLC8zRvrJAIudZFcD6vrPtWUQdo0vNu5TAY8E8yB
kVpFsrmaiwkR3WtVJpMnYZOCy5EznJC6z21MTsNAfuCBdyVjUMhRFDETj4piGkPLFExyt6CLa4l7
Vl77UiNO1NnErtnYvmrYIQj1lViag0PAw1bFiGtT+sNx6byLa2jReHEa40EHKVJtqyLuzV1wGPW5
U8aRsumOTWbXOC0jVah2eB0EHg5FEw1WyoS+4wt/a+mr5ai3kLO2iKzFemzmuEHWV+Rla9YbAqNz
GK1mQYdIxaE6KcNz3/j5uLDMHddT6bDUuvJmXB4lFpZso/Z2ZOhviNsu/OpHNt6Hsm6C5vYwVvj+
N1JUi/pPmXkfdTHGxynzSrmrzR2d+bNe5+s4PLlTnRt0KzCrxgCg7o6iCR+wIcy3NKzcm9R9utCX
bX1gu/ByPKr6HwLFinn8Im1QZ2vslwl+baRwKe0/TaHRB74Z58mpRXThYemfN2qqQ+nilo0jNIye
GeKcG9ikEBSmdNtUUCDyOvzCYW33UKvU54p7SLIJoiWxRkypG5Vi35dOdVxcOd/ApgnMHNTdh5sU
BRMqep1pHx9Wyv10dFiVEoWZcfBI/bJhLtqFm+dk0BfNR+I6aH07T2Wy9jDDDNKAkSF0RyofubhV
vT7RtaE3ogOMo4igwslrvWRCVNfRj+cetwqZM6xrmKN1xuiIfWiauHbF5ov0cQx8N2Lfy8qiU+tT
7zTQpXk3hJQ7DvsqzGwp0EHowCiAVRXnnYfeQXT+oZW8iKslN1OEh+jzrR3qVFVPClW7XEg+8Jet
jAnq/72EEFmNdRqW7UvJ12wondOmb2P/hB7pphDD3I51oeV75X6o+bvFkvUG2s2GFsMfkoJkk3bS
pMHs7XvEu3sNUqn8kxPrDFuc+GpmTLE8jQ3+CGe5BmM2ohuAkrxhf9n8s416b/1/LYmPzm//MQ6v
MMu4V/HyaIy46l5kA+lzF+VyHfh55PRgW3KomHegc//a+vKr1figXQ+Uqzv5DbqDT7bhelz8vBfh
dzfawxLKrHPky1j5T9uMdt+KZy7D3Jv1DinumDmavRO4jyC2GWjcQzDCvx1Zp3NAcz+Cue9M3zUN
rsZjMO1s8NV6j7byUnR6WdyzDyRFh4nQKFdiLMYl3Nfr9OgrjmZ5POno7m5r0rulQMuDzRKP5/hn
53vlsfS9dHDwfayfYWevZI3ybhPnxWV/A2ruMCLeA2c409LNgXjvsbm0YHG/QS6DToKVp840PZdu
d26iabfRr9E6z9RzdlWAH3XpmqRkfk56cHRznZXleNNl94wd/gShd0/+NmfB0OCq/qJjk/bU7jFR
J8JEKfxR89G6r2z9YAGEeE17sJPOeRjkPmkvHIXGaHyNRu0RLnmQ/e86iYtzOyTCj6+yivbYb81p
3SVLQI+TawpdLYXkU74Y+HqFP+U0XzYnyqwkOyiTCygpP+gGC/LQPxgMZONAM7dlDYCILYmD+cCH
9ime5oMT8ifD0FR0EpGA8CwItuEi4RnmEn33A/YXY9wBgegpsK7Uiff9EiOLF345+sfqaM/K4VAS
vq8X+9uzvhiAU9U8H9tt+RdK89x2/Qk+Xcehx2YYwvm0UOmy0YJH8IgR4tov7a70/AQo3K5XaKe1
Sdy1POFjP+a+toltTeG29mrRKgivzTxcKho+rcHvDD7UybBEp6lSRYjEapgZxM+Rx969FZjzRo8j
HGkcnJDyHpbdq49ZeojK/SKqYxkBEWjd5qT8soiCd98gPSkKLib28gbe9vV8KKv2s2pAiPNu7/iY
CX8L5Cr2jpzuPYIsYcG+t4E4LU19wECfUAcpxTz4f/h43/RPUV19cHi7UeEd6QiFVFtnJh4zIfuH
Yn7aduyFVt0ZQNYlbOasjcZiWX5tcQOYzPZuVqKpY8y5OB5PZWeTcuyy1WXZamXaunfVlgnCT2FQ
i5cTSXkwd4BdQ3mDrVzSuf3OC51TbczO4+4VQqqD9vt0jP41TVisLk8YtnrmEns3LVShfXuYNp6J
5XtWU7L5CHjR/MuN+R4TJN4yxIIPfD+WFF5JY97OWybRfMOrJm399TI59A5nCEyQTkLg2Vv57jG2
37qbEk/P2Rq1he6D3Ri7aY9+swsuHiYXHhcIjcjgepM6ZE2BLX34HhIkCDCgsX/13d+aY5KGzr9w
2XUbpkdVwqLY4n84xAlcPwvWX6fIvUiRaWnx3LG3kwOFAFocW/orYGgw5ONZ2gm13cX4Ol3LBXZ4
kiWiFWe/9nJd9R8RomDWerkMA1YJYQ7C2fQczOqsR7hMlPPdDkh/HhBlNJkiruXeh3HZuv6Vw5Ch
yqQRJ8fa+ruQOGkoGmSJ+3teD4Vc8Iq3zrV12meyuQcBmLMcWQI56euwhjmxn6MM4cVhXsbRZjCB
Tjv8H0zbnRx/zqFI20PrmpQRboaZnZohPqr4ZXJX8L8/jvH3q0X6V92kw+y8zkAxvfpV8/k7Ihoj
/YDBUmS1WxUOWufBeZcI4LSQUkyAwFT15TXLrmlZ4c1PBtcUPESOBMyQXrsUOAHQN5gzD17R6PHq
iAES4thF13iVLHxfdPtq/eXGf5sZJ/jWYb0l/q9ZchUrnLsNLdL4pivW42Kennj9ZCVODPDReFkO
nh1To94H010G46UBVV8aqCGp8atsuinTmaguRUMqr/3cwA9ewx9FO5XaxRox9Io5uvC6abrHIcfA
KjjZm7F3H1b5ywvaBPe8cGBVcDIpx73DVlknzjiGZd4FgXIK0oUqC4TfFuHC1a7chN3HFHrpog/m
djhUIpYP3ox4YkeNzZk0no9lprimj23wuyFD784w4VAM1QnwRh/Z164DlhxLPMOYhipw9dVDfdkF
NMSqTTUvONDuEmNSnCquQ0zJC7krsY1HXZbmOLjav47QMWFKG9v51wsGzZyoxtGkNv79eZRuj76N
S8ztI/j3MnBSOKT7+TAJmNQ0PjlEtl5yx4b0CE8sdL3C9/sH/MYEQ6h8BeFwMyx7RNHVTTZ5LS4/
M9qnPqAdRzeKFe7KNv0OJh7uvQtZfPbaKTyUbHRzsPUdijPTueN1GJmW5veVisXBiHp+gu3n7CQa
3ixfs+9hwYGydr433nZWW7ycWFATm1FW9xfEQO/gptBeQYR+QCAHfVFAI8xCKsqhLmyeGJPzV0i6
P2VNeiArQj1vngfb7Wh2k8Zlc2raNsDh9eV1CTEjBt3SJfVs5gw2uPQYlkpfqrDbspaJL6wwNFjH
ET91H0KWRmI/dxgqZ2BUprgLbzThdVeOnuPUumOQqGi4AcUUB4yZZRa5Az10qxv/LKPLLlDXmgyY
lNlNg0BMmkLR5QhvzUltI9AAvneYZtBoEYzMk1IKPw+HENaNMVxwXkzj6z98q6Ksd9DQNk3tYVqH
tXtYnyKQVLnx2p3vV/gWooO39FnXDK9xCws3MAsfy1Z3eUnpFbKJPEKwi9bBITBun+CpKYrWyAta
zrc6jgAvL3JPmhEzy/w+Bs7Oj5xD50fpGpv3uVxeDO4U7FhngR4PpKV5K9dPpuuzCcfcc6KbFtsL
wL2fpiy7FPset9IlV1+RA1YKH5UX3jYvvnedgwepTh13H7XVz70D0gQ0NORhcXQiff1NOUBYPT1m
gERTBIR4em8k/1B+/1L7pk1xUKZDj2W+X4KlSlStcl9Xh2oC5A4Mk2AUtFntT8tpbXWXEQ0Ecemn
DtBIHz3HpR8frFyrV2Ox+m1VgYje0+zPn1z03/G8lknl2ssaLn+qOXDTyFu/Fipwo5bsZYQHpF2D
p/b3AOlutomnyEUG2B4IhgmmTyWE4EH4l3KdxyPYjbF77wfzXNXRS9f5N+z3fgc+LBZpq/YmYjen
Il4ycyCwABKcsPuJZ1za5arBlzGckqp9rePqXHm0zSrA6Ek9kguIkoOyfA8C5YQnowlQ/tyzUNix
kKVs6Lc0WNs3b+gPGIlOs7O99FQd66jcodqJBPLOAnTWkCCWPAO7cOOieiahvpVjdN34nOhpOsVK
oXvY6mwYyaEcgyOAzq/JKR/YsjlXID47Sp9ECHenGFDjVs271YmvpneO62oRqjwtaKzl17yw116A
m1nb5Tb0rE1qN9ApuNeDM3n7MOanSiFER/AchOWl8wBZtuKH9kSnZewfFsYvk+iebAsma7Lug0yY
zGYNJIttlxEt/rrQ3SaqB3Pmp0nE+6mEft2x9Isa9iK3bQ/T/nMUj28KRC5Ge/WyjsOfqhQ7xbYz
72eSbEuQgKFxcL2wnQj806RFRmGoBTz4nfrTzgDpIAoFPRA7tkQriMbyBPfcBzxznmcrDkvbZwNj
hfbcR6jH740H/4wznFQzPNXO8qFk9BNAbNY63jGK1bPS7qOM5ZdqccdhPL2MgzrMM7gbT9O3yh1f
cAbekWvpJQ6NdhA9/qkJ2OQ+pDDrhNgEcw0WaV4b0oK4gUncZmQG+ujZh/V/AtH6lmzKx7gq4m9J
Qyivel74ffioOgoXU2ScW/qYZrvjAXkCHHbjUAoghuQnYuMx8NBEz1H32XBl9wblkIbRdXHWKgs8
s+czg+ajXfLKR3BiPVd3MbFMOBtmElzoDIex9M211K5OmhWBwqXFivvWsafeFXe6eWHCnfKTEegt
eEMgC40PHmvTEK0q3K5lMlMmEypxp7etRf+i8Ups63RxANupekbbOJ1nO8OZcsqwl9oDdA52oF/K
JFgiADt9nZJBHctquPimO5BNh1lsxKtvjT3NmhdIGH9CadgHcf25dO6/cJU7vVUfYINRT7b5H0Fo
cWZo9aU0PqvknZdscsyblfzTTP3EtnIQfA7NJaXRS2TWf50sX6Csyrffa8PZzqOZj1aTeytCrKxy
760N1zPIw7MlXu60mGOi4NnzRG76OIetHDCg8t0u5F/nhEc5mH1Td2hBsbIpEKSE8J8PFbDCXQ0W
D6XCFnFQ70atPpzJP/ah92fawrNt1HWqm1stm6JBzw6HUiRr05dOTX+QgvGCWnova3UT7vDmjvhx
MN0iMXwJj+1IHzAavVcSkvIw+JQWWInYmDr7Yf9q4v6onehsarFHCNOdltt/moY/0rMHaNLjhK0o
4QjUeBqi/lM39FTKsEuH0QGxR08Og36hC/74CoQrby+uGuekrLdjx8WX1vEt7thjZOuXQvab5N6O
d8t/pCOQo9lmF7aAaEiIG3OSM+Yjv58BVI//ENJwBx1qEuNWFD1+98m18xEa9dyr8Evo8L4NIVgV
H/QGdx6saa+cNueW1nWxlPwpiGGS19DpPJix8EDjgqMqeqSDoFyDy9O/r4xY9kQ5h5h3BTxYcdQb
AfjZjTw4loN2cv1CbPMnGvyUTeS7s9OT5yIAGHVQJIJCAjlUKmfumos5PkhW3bEAp9BJ99dgc+80
RitHPbVbpDq6oFzHEC2+Yz6F6fcVuA00UTfOm7NULeINGjBszVaiwW4Bzw+hlVkwqQNn3U5I77hu
8w5eYIUw7FnWzY77242o4dht4XHzaC4b88U9/wR9B8ECMP2e7QT0dQDWLuP2DfD+zXcY8H1ITdIA
+VcJQLn7KGfAFMgsWeYWfSfpJJKIImglRj8AN9KfsdT/VSvACnUDJkQE7HWJB5aqzcXwZPeYIgAK
uKZEuKJbwKDqUEfVuY3ijBI7ZU3foUukiAWfsxAYmvDsqRPRsca/0saH68dgqqxS2NbXqIW4Q6AF
UUp81Hw5N+P8QAA76O+wTGYYtsquOw9lEGSNxNXfgM61Q7HY4U7kWmarAm8dL2i1JAjnBiSWdubc
et3Jq5z7NrIdZovrqvnVmOkb1+RnH5VfrO5+rweeuq3ycVGDgoH9/58WdKk25bmb1d116Lep+j+k
63ZLW12lxUzq8Rd0zJdwYJhoF/8RjvHBZZ2fAD+42Fkcfdj5w4zgyRdv2vJ7PDo3ZzMnxXEMYfl7
tmGDOynu/FzDeQhk1KASBJH/W4flNqkWRrXMfUx1nzl9eIVL5FsjlISRY/StanAMmFh/pm49+tBO
oH4BVJfdcl6le46QJq4UknJ6C/Y6Yn91JM8jad6bGQV33Nw/SwCOR3L2sVYQ9VBaVDXbtdQtVrpd
BvxMjEI0o5rm3pDheVkihPKYKzJjB4DF3cXnU7WzOkiHYSpAhlyoia6hU2Vd6zxxf8C6XIybtR9P
tdaINeUFfPI+jC5v3QgTdhBSXTUdWEhs4i9xPjZ4UbVb7mO13lYvOk5AHgOJRiLQHEyTdyFafDVU
I1Kw7T7K0T0OhL+sLQE2qd6d36oRzkanTd8IXKYYbizEL7VPn+Aq+ywD97S68tWSYG/1+h/d4j3E
Uf+puLujrD3mcfmPsS4EE2d2PgYg9Hc4ib0ZLpM7fffl1OerMvdBl4/R02fXmcE4ci0S25l/gTRd
KggsNgeDm9q0YeHK4GAWTyaVWt/a0lSpZOMHXKaGhGCUPOk4xC9d6w8jES+ocLuNajlRVNRsrsUJ
QU7oPNcYbTDB3UhW8VK2DWCz+HmdYoTUhPSyrUOZwnkukxSOnLqKXyMQl1n4i/faiV6arkKP1zR7
jrOV+xBdAHUZ/pFo6VJnmb/kNO/8aTjF4fSB7DVYgy7Bvt6COOML+UHa2gfnCy4IRuFAMmCPr1RP
cWhuM/CwHZvNfhDVT+zID+qKvoAZ0lPXq784FvlGwlfO6AKJWvVaqmoXOuh/m046iIRkGToLH5v9
qHS9LTHbjc+EVX+9qPkL+7VzYGd86glMWm/hSc1sdG0FJBHjLyy/DN8S9sYgKTyaus32x9HqE9Gl
Q4KnW/b9CvdVgzcf5+3mjhtLQKQvWSADnI5mRBXCmfO60qRDKJaCxTROvGDJ2eTi/hw/l9Geg4nL
1IYz2F4odibaOEBinHoHQfBwgq/lYw22S7iZNodyQ+5kM75ayILSwKcI19ywiK4YQlq5EH9jXe7i
sY4Q5ITHdTYXakE/hBV0N6PpRzuSeAt5JsDLCtCb8JzfzGUqt0/Va36gILS5dHS2dPI0BfDE6Noe
7jQGrYYFK42X2LyvpQfGoqIn0jlXdKhwxd1GP90CBkN0SCdiGz0b6DQSzLHTbgDz7wlvB32jStuQ
uvk69n5mhhIHf6QXG3nvpPH3gYxzEvB3xLjACDLqn5jX36d6xO6gi6Ym1hTOAQFH99iZHwLZYMoR
L5JZpDWuc/3oIjmBpjRvZYgBKdDmE27t32u5Xaa4/FEeHMaieIctnt+emHxZO7xPHd0SwN/7aW7e
AlxqEHswmPEs6BdF+Q6n97e6BsMxOpld6EO1YOvsdJowX+Mr5d+OqN+NiT9HL3yqY4gb1hG6i2hY
M2QM59vczlfV6C+M6J8dBJu53FBbo7X1jnpzMnjgXsncFfVgZCHX2kL1MPzAKCEL3TKbevemlFzy
2pMfJRCfVHWzh36jR+qXjw0kg3xT7KJDphg36F06+heCn2Pl6oelbD9sK3Br0V0UopcTEYQ7w7g5
e6ZhCZQ5F+FMJ9hQtdnCyKFv44cn6oPd3H89uqBk1bZPZumptKu7W2jg/SkseNChlcUyqTdbQUo1
9Wsm2O/ZaWcgYtsDfxIN9aD+ehSuI/K3uaotKoXfRFvaBNuv+hKXeb/ekZCGvZHha1wDP3G0Rgvk
N9CGcVjz6HBJtFvD8dd7x+bCex/P35ZAZAYErEu03PZjDdGCW5k3qcZvfxMvzrx8OiV5i5R7xUST
I0jivW/a/3F0HsuNK1kQ/SJEwJstQdCT8qa1QUjq1/AFW0Chvn4OZznRM9MtikDdyjyZlxPHKX/m
NHjhK4bdNw1JWlR/I/wOPXugNtnrmJpfXdM6G0jKi5IQcLnB13ku7Xdr8R/LPNz60KObGjrwCfaD
kZGzf+5m5gjT/DRXXm+Fqz+rkLsGGtR+nBVmF7eD2EyLg4QGErq6RFF4pDmwjvPOv4H4gIdEzP6q
a4+lIDevqndurwcpG35pItqGrni0MnjdtZJI0l2BLqu4JXVTHguMDYSudNOsKmSFq5c0FXd3K8q2
XA7c2EZgnSz5aPs8iWvqJ/kyvHhTzmHKP5aZ+9Rb61NdsmiMOg4ZAqUXAUOAeSeRvNbYGnIp4rTn
8htk5Gy8R7qh+Q9rP8Rjn53QYwPeqrjxXjCyzlftizI4qX7msxtKtbEM77Ni9m2HRm9YBkvBJI6r
W3m0gtnBYxcEJ3YkH4cGRf9+cufm9J/wffohS6J7uQc8UZ6FiwzmpsvLgh2Y81NsOj2pXbo41Oqm
M2IEcE/aizvv5J+qaK3QffpfMui4D9EKw8jTIbPAj4lpv4XD+J65ACupn37SZox5NXUsTxRtYgs8
3DQProQPH6a6w2/HOt5kg81E6K4PauzfHba9bgqRn2tbY1akfGWXScXt2jzNrvNaWtHv0izvTo3L
tZBD1CmNCF3JgnO1vhWOnxjDJI9L5M+MWl7Fk2idmwANvJDy26/Na7coTgqrA/NAjGLERELzDJzj
vCuteB6md59JDMBOfOlUsSYnGNTJ4zE/DVkH/hoglbma/3VWmJAWMoD7xCkxM/S2uWAo8lxx8LGM
7Ww5yzzaGtzz4ka40JmF/rL8/Doxjq1B847chmkvPihK+lJVDkzL7TORi/McTFDinSoT1qdjJbg1
ZJXLp9wXxhvR/O8psi5qsG99Pp0Nf5RJGNj8QV0gcHuvkRce18n4zTUajF/sK1Un8yhfQoF+ZI23
ZRqec74rvB32tqUTCyM/r9edBhPKuuBard2rNvs+1pP35Yzy5gz2ld8dhEmPqtYY84HNWSE0jvhX
lim2mVB34sjF/pTuD72h17Zn9XTgfhFVB5vM/Jz9RqbF6sbwYEb3zz6NvjuH63xIbmMzyfIvAq4Z
L1P/WGXjMXP6ixOol9ATp3URuynKzqtRn2WP6BnWh8L05K7uBBcBbT8FPjs1Ak8/OtI/VAx0hhEF
8ehb/xwsOpxy41c5ZX5sc35YiaBQoEkkGeTyMgYPXVePm8FjwQE2CZBS+ep2/mvkt49WmQKe4/+a
7oF/DcVp+DWZXawbJY1NN1ffUT6+lRVXhWE8gwpQEoraL8bmyBwOilydSkZL3ss3G2f1MLYR658L
fbN1fjFq/ady7Yljdj5aQXsdXHu34qmJAJAGX9XzLSx19kkIjiKv8c5W7mANuR/p4spNkOZAa/Wl
m9SXhxrNYeWYqESG3A+tI8kIc8L7TO7J6M0N/fILLKxbfgp7fS89h8xDN2fbYGleiUf9qsY65sLl
LlRZz/UUvauCQwBJ341NNexDVt2bQZDHVUM0wdZlEedMXrMN6BZm8542fBzzumM3Z4BPEq4N4wJv
Tb/LoaJE9+PioqtmeKksLo0+o3DT1r+Cs6iD8yY7tMZUnhFx1kIfRuE8+cb4z71n1d1ON8lSzsuh
VdK9jZL9mVV1NrHjcVsvwgMXKRcZojll8NEwLRv2xumzrPJbI/k+z6t+RfbhVa7pmBrkcHXL9auQ
JC4QkfZsY3lgF4of+2z6gt3hjey6N2WAuNoDkNXcv0snOzpB/UWq4Nfzuj9DNb42Rp7kAHAMyyfH
nC9qLG+VyP9qbLs4z/rrGGVMO8rE+iE5XS417gpTopfpDqFmPbL881dGBbonUE5B+0Cc9X7KC5SU
cT17eMpd/tkp10ggTx3gvPpSD31SGwuPXcGNivb46bEO4WONQEzwEmkIOeL+lKn3Myro7caN7L1Z
1t+tHSguPcW/rFkMroP1R9OYIPZy8uKowR8TpvFkGsEfPQVPZITPdlMUcTeIG3ss9Yam3+5z4dW9
QVx5de3FBjvBZAa9ugguhKTLqMwo8NA7D+bS+2Gt2asfivfqfjoXHsYICxCYA1uEG8f9wnK9tkBj
myhSv65UZtw31VtQMYRbphSbzs/W2M2oKQy1+OO0GIqdRy3HPLnPRT2+rPX64NlBRn2iOEX+gpU+
Ixji65HE8S45N3X4mGkfuWMZW17xuViiiSvLI70q6gwgxL20dfW9YqTHtKDufZVdyrw7lLWAbF3L
k1oYe8wuuV/JfB7CUvcs1GuUc7JM9LFxrD/cMXxHjRrjgefN5ivW2p3YDkqci9ELN6gl3+0w3tIV
BtVZlsfOAcaujeK8OvplasfPOmsQWJwjRNQrlewvix7OzVocTU/8RBZ01urivOfqEkaMvXYKdhr+
89LwOrvVxVSWFYsp4+DieagmuR0LO4/9DuYE6pVJL+xPOnNXeLbpwY/UbaiN32I0XqBm7kuOyoDn
pdsZsjs4s/l3YTLDBmc3JdYb+a++MqDWlrdO5QYaXflWZhariLXxX60dXBZYXm9sn0LpAAYMf3Kc
FaReBpzAb4+q8A/DGvJqcWZO0cFnz5bhb9mDuCeOoBPg9kf+tVznlH/Ia411KqhVdiyEIlc+Nr7x
TM/CtkzZGNfq337KOHHQhTeLB1qxAnrzVZj9LcvlrtlCiWzWP9DPuvOz6Cl3wkuo1h/TaMGtCu/X
TXneSjKXB0/xJp0ddN36EJaenxB0Zl9vt25rr8TT9w5EJFG3zPrPHDXc0KuLnQdvlSVL8nfrIQiy
N+HohzWc9vZUnKHLgm1dV9GGurzncVl+nFy9CJNgl8rKf/+Xi6sq2uuxfY5GjYmo916RUTDmFklm
21dH2k/hPR/f29VTOPCVc/xz0y7/Zk8s2JBoiubAeeFH449O6x76pL0qdyp3HTuQg6bKNq6W+8WF
+Z4qg82sLTnZ9cnGA3A7482v0MkdvkWtcK45rkDsh8u+dCk0EOPvVEcw8tlnOZS3dbahiXQBSxr0
cZmDSSi+riIX+0Df5VPPeaYLDkKSCtM2X/5YaHjsTDGvqs8fJ81aIHP6KXRUbunf+O25HBLeHo4Z
4xZP8vzDoRhXQbXTBpmRYX4Jh+pX3fdg0Rr6r3P4BRtj9qOFfOoaWPIycEikGUe79/dRbXDb5mK6
SSsmeboyRoAU/ylvTH9r6PTdFs3Nq7ovkabGzhrzfBtG+WluBUBvyfpzpGIbERLbgQ+sjIKvyB+e
S2kehLR3bId7aJT/ynO9X6gUjTmcn9mZIjdDS2KvnAUvTGk/T1H+EBTGKVq8iX2kOBu2pJXDCJd8
Y6XzfuRE5YhuX0kpnNFcD6Hij/PJ6LjMAJQ7qoGt4zHM+zxh3L6sKGYx61WvsoEtptxrg+d5sJZ5
y6aj19SZn9aIlxo6Lnrfwttahc4jzu77eA/qpT23zFEzsk6oZ3g1T8FAZzlOL8LqvO/W6mop1mD5
w7hu3Gm8CRzxNBCgzGuocKPTIR7C4Z9nTddQDsV+DKG4vdH8DaKihdRoxriX9gdQ3kOBxZ7QA//r
p7nGPxePpiGwZYYKGXms+PkDjwBGaeAO9TSjKpSTkvRYoEAoub682KN4Dybn6NTGjQGrgfKP0M5n
57Nuvd+pTROxTjk9Ve2bofna5TJ/RTN4zPzm3YjsP0saMdGUR8/O9nbFhhnah9jnbNSYT5i4Y49J
KBYPkyEcdlLX75NhjVujWY+1aV+Wgvgf68Be3HTu4lR5ATcN72YYZrRde3XUjtHGs1cS52l4xtpe
YdxPyGetaTwHPiTNKC5Lg2ZL+O85FAG3zpF7riR4Ma7DRxcZz77rH+USfBMweaCe/BTNfGctiVch
g2/+X8+l8h4iu3/IM1nvQIvWTYlSka/utu+Wc2uXj03Wv4VO+sec0+NS8U5Me7k1xvFWuNWz5XdP
Vjb8V9E0urVq55oNw4Nj2kC64mm2i0SMhhHXM4JPWT6KDi9Pq+Ges5j+NcocCMxF+MXlAbJ0T+HI
v6zn6CCPdKNcD3Ky0DvfbF9yCWyeNqd66f4acE62kz6NNhChV+AV5GbcMhsSTPiTe8Whsu4DSQQl
5yNe9Op5UXyGqRYo8i4kWmi/pG5+qOf0L2DpP39k8ZA5TljktjN9i6y4pgYifTa8ODXGaTSmt8DK
CCEx67Ysa9t0sn31oNHOZU+9ZDppbvyRB1Bm/VcasogtU/eXAu/IDqeDsy5BbHFrmTv7mVWtj5U7
/RUR58WUR2NSe+7Zs/1u7w3RRySR2sOea7135FF+FFPVbEQWmtxM8TJLVJNmsJgX+zsLsZ5UJ5+9
kj8OfPs0FIWKGQo/SoU6bBP7i9VC6IwAchCvdWlvR6QdRpCk8tzHIKXHnfIMD6afkxXhSPBktDo7
TKRB6VH8khbf+HD2YuaYJnFafkc5nNw6d7e+tM4dbs0mmpuJ9w217CLSXO5B4NEhD54PguVMz2y0
GMhUVtceYmozWP2PVWor4cWelDlaweRsu9HcOov+m5vhvvB5Oxu8LszB6eNQuxCFlvVJpB1Zo+ZX
Fyhijs1ogzY09nvUg5p0df4RjFIeXNcCE4ISoMfgEg7BX1GUR6NyNKZ7+j6TBIudapxjV3OaOyyP
4qxBaL9Xr4PHfTmR9xYioqMxrkcn01dm+htjzJZ2tNe8Th97r3gP3MbcDI3zhwH1xOd66SzvDJ6L
Dyn8NjFVjQVn2H+sPuAWkvesuC6y8n4GOi/1wiOjZvwLTAzysoXqcPjKvZ9Oxzm7z/XlMXBnGFDQ
dzc9k18+Mte9N0A5s2KCzCLrIYS7XuVvHeiPVRQvhfa6XeS5fItkvWERWEy4j1QvJMzihTou2mpv
VrQjzjOffPWYGYw8qdlCPAYw4t4oH9fQPLp++9x28oZNz298jdBFB5z15jKT8/bs+2zMH7b945RO
b1G/AjMF3ckI11PpM2SsKrvVJeZ9B+p6KP2ovyBJpJzSE2DNMhai3rT2goHWenVzsnv9qNP2iY4c
JEueXU20el93xfA0Rv0dAq7r72WuX3O9iqOUIxmmLp02vVt8OKv6kw6mGQue5IPR2oBumqV/Q46q
7bLtDCGjdE+++cKbNO5G42io4TI2WP3AExeXCIaZL0ezC86mWcLCPNUZ1vmUbpfhHtnRVJRQ10Xm
5r5V+WaW5m5cm91oVvvWCx6yRhzMPnganGcnXbf84o2r2wzvrsfgFI5tSPoM1XtW34Oy4jVsYj04
XHKmOFT/DSsB43FoCYakb75NsbUw/stLlSw6pw90QjgUFTmroVmhYef3SLlsc5A4VarGydLHbHW+
1ulVRSX3cOOnqB4yhqKtako2hGf9lja1jw6NDdTsOU37x2ZSCTtKtq3xLeufJnTOY1c+5kX1nwk8
GDXjUeRlGZd1c4wihumufLZSe9vbDsFzQmsqSiiD20eRHRvjs2tAPhDQmP302ony4HrhvCkr0mvw
/wEXixmWtQqrO/oKUsXLmVoHovP9zg3zHftDXmaH60LGwmArvBh+meBQJiEkpa88tclm3NPegUxc
ftJ2ugjX28m1vriVRUP8vBznIN8VJtqD0sEJfwvjNT8QFj7kJtSACrmKdfXOb0mJrVkcRNkOcoQs
X/GMCnskTXRzEL2381BsZ1yyleFxJqFTMP+1IXJSjlhf13RypyDN+X6MwkMD+Isnn8x+e8tyDlNU
Wds2Hi1r3cuiSvBzDussv1134TfgOwlGe43BhndjyGbjNuJpKWQ8I7wtUfmx1MHOztAtu2bX2+Kc
VuqtyoxjoJuLYS072fpbRWDcB8oidgMp3hZGYiNoUFZ3P5ZjygdjemU30C1EVN8GbzjIVX472bK1
xKftqb+rYRya+c668Q8onX+zlR9sus1txPzZYZM3yXTlNjtzDQ6pcnYREfaAHOoytGjE42PJcdDn
5RWtAJ+1+FBetZXdeqLVbi+iz27s0HHmJ7jJE61z+YE2CiAg2+jiZm5egsbc+0N9xvhGrgEXf9IB
R/+gcI2jQRgn7Zo/mkXL22EyfO7E/OUQPVnVc6J7/GgBr+cXxvhNxatZ3K/X0FTDXD3KObgE9uc6
9Ve4x9/IlZ995TzP67VQzkO3AsKE/7R4Cer5J5tyKGeCU8PjLOBp0PENl5vVuCZ+94N9FFcz1HaK
pN+FZFToVGaiaQzjPu7NfsKr/CUTEZkOG4nasvah7v+UHE2C3FHEzbUG01BihCcbOYgyCAOudxkL
y4Xa5kQEorTZ11O6V5pYZMjHMazMztnWksiJ9n8DyyodIG5tTtthgNNjuehWOv+6is3xaMMT6YO+
rq+9XX7jin/UYfrHmpiCI+X0/AjDRzqTd8xS9pU55XwMwwwFFuuV62PUkCYS6qVr/c/V0j+NVEcR
BOyGqcCtZHFbVtRQ+73tzW2GBOuwg9G7py07NIXK3FLpv2s9mvzmNikD69EvPuyWFiAOBjyrOK/6
TTX+hF37Yg0fVvEm3J+64zGzhm29kHuY6r3TiL0JU1TOpCavZopAToFk+tcz1ngu0KSK+tTkwzOm
bmL1WUzKe2O6k9xEjXzEDeH23bjHNJiujvGQYzwaubdZ81RDRrTJHD1Va52olbCcl+KNjhsZLHFk
dNshpJ2d/ZgI3YklvUvo9ecw0vsmk0nr8/kU8uo0Q1L5xaVvV15aTWzlywFEjmAG9DR/tXO/G1U+
UKcC+pF8q8sNfbK3HgHTXYMYThJKgRIwhD6HkN8wujuKFw9G3m3W2n9oPGdfDvNF8PJ2IYEZt54F
yn9YNP8GiyRUOidjQxmHFRKbV0+yNR8jRx57mg8M80/hrv/ZrZW0tftSs1azMVnTZf2nRPg58Y2R
HRIjTJVjfkS1H+P+JDUPalDCQvJ/IEgjSsEn0nsRlOKEUBGQcUSnk77YLELFkv5Jo7pTijrG446V
qY6TNx1sKgnMYdoE5k/RWfv7hRo6eKOM+VYN9ltW2qcZhNPvAGadjypot/1igMXluzJY9xmpxSh4
a6L+JejH/8w0f6Y94CqcEFFnfa1MckbFvJVhsC0G+CXnI23/TFOwUzY4aQYgQbsEoaBlEzbhzrd5
VqccR5zGXv52/gv1uc07vRmnAMShea0IWwCOxoG2D7Jr9h3Ycce/xZh6rLF6V8E7kEI6y3K6x0q3
qcAQJlkxIpN74bhRNc7EOiYdfXUZaZBITXHHXJ9NNxDl3eL4MVDVxmIqboP1qR2m2HHCfWo4G82b
o8lpjamHI+0cpxK8pxINkug7uOHOtMiRLo9CvpPmEe5MQlMfXGvahtzbBWUeBhf2Vcd1w1QYBQxt
FTeRsUSm7I33cvy8LwhxYXLdIritLbsHyuHce/cfoWciodRycA6tYV8Nrz543pA05CzaNGOGaE5W
Ue0VqyWshe9xjemJFiPXcpcJuaWeJq4JpysPxjy3j5ZJbYOhtmub7jx3iTuFv+CjQs+Tt7PVdC6y
/oKTRkQLDsX0XxristSLb1vHiPtewZv8za3gQEvknpAWOtq/xWi2Xu8/OfO09QvvJHhL0nt1G5yF
jHaFLrHiUgA/9CigdbbuQQovszRghFhdShaZtgL1OunxfnBNh7pe2Qxjf5tj/knBxkY20ty0y08b
cHquTRKZ+pCWIzAsYlztPKS8mCNbxxmJ06r7DrsX01kuYszOVmfvBpMAGdm+MR/YwP2S8Ri7TEoz
zTEVOltgmUwfVGsP5rWoJbAkMhcGe9363JDdhP1Dm3Rt3qelunl9eLIYcxZ/+J6MEg2PyoWVEHrH
MDZbY7JyWrDlNlvsDVnvxHTm94BInyC9RzU2an5ASubbMRBAVvs/13q26EHoLdJyyvnojddVl0y8
kFFeDaoF7AMZ5znbRkOLRv8EzQ2KpYqO/8nzz/dHf46VdegmfYzItftBtdeGv58y6+I2pErrf2Rf
mIS3oNUcLX3SLt5Lbg2XYvy2fX0wkWlGfgIGo51D44DJX9NZIllDmq9KDrNIbRfP5DMOkiCkKqJ0
tzxgp9k6O7J7KQcYFm/c+hn6UJT/2KuKOxs4z7EPLfd/B75QhTWZYw1J1IX1TCcDV8nQOOaj3K/l
9Ndtq/+wzHeac1GiBa7UTYRkJ3NC180gXgxYQGak2E/tZz7AY7Y4l97K3M1kjDsrj3a+Jb/u1+XI
JRZ+D41NP6Y1vtlsajZhLKrU3s16ja3i1YisY6+9pFjbuPGMvR+EsVmS254ltQuUszXpvl3Nd+V1
hPca92yn6uCFu9US40FwGSXE3I4HyMOAkJsZXaYBbT3L2Itqd5H+gFSdz4sXnYUobGCw6lOwr+So
7TTaDhH9CkjZ1Uh0NquSIXD9w7TU7mGoG16mxTB/OdbcJDBd7WGpBSdz7dFDFZrFdoG13a9DiJuK
KYnOhINTiEcEvPXgNDhCXAn/rrQukUYLzUOjzfJij+33KpD4bNkoTGCkQUFl51+63TaZ5DdZ/TrG
l910sTSmQ85L3B5Q2CjWkZVMgt7AzzBuXkrDF7//CSrR1AQFSyAQ1XTcyCf4TQfq3gIgH4jWW9V0
TtGRgVOrn0yzJq4R18zjwXaZOrVz98BiU77n/ppIc/nFLNyHLAmrucblnbVL07vWFTkHVuntXMu7
tlxmw6i9qP/3PkTPgjdwiezQ6ugBS+8eST70Jd/PMHuSBScn/Qc+KxC572fv3mRyFaPBgOnYq2eq
ukmkohliCWby0PQevql5CBYKvhDFgk0ePTkK4pobSi7ESQEX6Oy7m126YwhzdM8CSU+N6Mwj+bEm
I7ZMKG7bgw0VK2019mPnL7yIGRqql6GvLp4sKH+a9wNzmVvYO1+eKC7YBJYgbBjusJXOIzDEGJAj
s/ptiAK2WtOua539QgFCxqoxw/YvaPCgvxpQuT2M809TWF9TlD6OWQAruiz2tlpg2TpOnqX44Z6F
T9og05YITmxEY46uyS6noKGUs7+Kar5WmD7m/GkI/ZCXeEYWWpp/gkHfjLVIZit4Kwe0JQlzXRRJ
W8GJz/8tNeJt1JJzm3gNSzf269XZWZp3nq8qWjkUStOSYTRJ/USS/WIPPh8Q53m9FGw0M53qxa7+
mgVLfbPxAvYSK5pcprb/oHEHaI1YHcOlg+fWwYhzfZwX1sbR7jPg1RB+Afl/z231Kbs36k9eYT8+
C8gep/B4Yi1rO4q/ZnYvfOEqu6Sfi/K/dKdO6BAAhfJjVcO6H9lPTvBn048ylmF7bcv+pIr5HXyK
hhILob1rPmlCE5zT63GiyURG9nHsmmQoywMLy5K+FQy5kP6Fl2TTq5lHJxJFl3GcCKGDuVjewa0y
rrSkNfpbBmGS4V+pBaamrKR9MN32zTX9+dA6o4ZDUSZPXSYvNZnyqbLe+Dt2Es7nKZVyxxHHmZiy
q73yksAen/OKs5U4TLft1rOq9GekJGVAEXnTKvtUdfa4ZAy1DXmZ2gL8KBbfBeGBX0XWEe7LOjgI
U2VbkIyviAA+q9zz/pNu1AeczLz8ubsaSc5MeUYqYvJphDo2BvnwNQyKv7rmAt2v1KUY7lvbdxtT
5odh7v7oQuwKkb22PIALYkbEKFePE/iWZs+83GkMTtPOsPv+pWSK1967mq2dOCbsO4K7Na0IGE7S
Z+7nDJBiYV6WerpZMzuemiIJgvmLzgeE+B7akTHWLCUjRoDp88QG7mcMlziS6cF1hudwpN8AHLmC
Rh4DA0wkIJC4UHFV4GCrZ43XFuT22cdsKmY6foZw38PdaYyDgmCVwo7nFZc0qCAzGOMqvguI9SjD
VQKH0cRfR7On/OZs0YJSBM096LRp4NnD9b9C/Vbk+oX7psefbESmssxPa5pOFRjoAKHVZQvdjtzn
3AWYLJjqT3owu01bL1Xc5e1TmqpTPwF/whETmnQk4aey2eqOFoFm9neLBrGzpo5dXmn7H6ttD8vM
rF5nLHIyo4/FjX77Hp2v7HaraL6iYDrJhbFHZ+aTWuqkHheW7gL7rfM5nfonodsvqdVlAIuknUzu
pdsQifPe9MRBGamHOWuSoot4py7Ovo+A8oPg7zwPH7kFbtKvYBdcRYXvEKYzX3IDQb/mnY1y2xQo
CAGTjHuH0gng0O0jO/gW9V7IJiGgASkzxN36Byn92ImQr8MI7mPuRxXGNkpbX9JuWNmwcu81yjdS
ITUXrX5cTZ9TAQl18g5hS+U83RxZJfekbRPRf5q8K3MtHtzRu/ozHUVlevbJ6gY0EBHOBFyNaKDx
D67RU5vz3momQtPb6oqVuqH/p2uCI6Vje+1ScVgZV3I9Zw6rjd+2EDPuvdsiNtrwsQF/ZhtE4tfi
UnGYdCtKSGNlF3+keb8Tfysy5mVpHfqGD0AjDeb5a+D2Imnb9M0ClDKC9IdsZ/NACzDbF43iY+W3
uglhioK687e565GSLk/OxFyuvPnqy2pfWNWvlzHdD2pFEFoh2e3C3DdyTSKnfm8RAoHCp+c54DY7
91olPT8JuG367HvEUyv5wctuqzpM+VqheUXj0yy6vVZoIJ5lfNqcNzTMCXBDltUxX9rfFj/ZZDu3
Wbh7ZfKC0WOBVVej8dAHyrvbO03CvLTutBs1bKSYPU0zZEG/euF8TGqAlATMM2tzC9zCKN8tb6T1
bpHVPbutwVTW7PKOZGCN+mHVzZfKo1e6bM6laX1myPULBRY0xb3prEuE8GKjc874dxg7Q5wb+Qnr
9UAsZGcagBYDwf3BRtiN+rhZIPDSGtVQLO3BtDtgz/mpaFyKxupYr9NI+LMnYBlkyWDL/GKYoTyb
1Vqdhl7IRHfUII2OL/ZuTa0Pb84ULlwNu9nFJF2ysnlquWJ8RktPR+OwVI9iJmTqYJM9NtZqPqO5
cZIzo2aY7xMng2Gbx8nkxS61oB9MXgLt0PG8WDfLNhL+zV9l7XMxSPVb3cMZIwDBT5nlibDfVVu0
qPjWfAgpLTBURfuX8rk1Uw1IzMzchQgBtV7fFp8wDIuuoPnsS11V9r6scEJDq5optePxGi3zwTPY
wNZ0KAytbRDX0HP6ljYGhLDt6fQpteb+plkJdJwpSgZQlhS9CWGX3qZL64oukKUguA182v5OAURE
tNLglZlX6WjOSn4ieA96IAYv8KbNIsk31VFFnUHA24uCn5CUSsMmLJduFz3x1jSc1N6T+6S5Y9Fq
H1VdVe6jgYXAm1YxImBvpVvC6wKLJfCHpJCCt0sklPWWd31dbu8U1njgYFHmLh2cfAJabQfQGq9d
D+7Qh0kkwD3jnKvlc86qh3JT1T6JT1/p/NkbxuVbi7AnSEVzAkBltquMnDIOtSqkv1m9NdLlUaob
Z/kpMO/Oll5/hJsaH3ZX9dGWLGJ7AmCd30NQ4lfmHraogtKlP2ERLk9WbysEHaemq8qcijSp18W8
mEND5ergj9XNkQU9TqINyQ9qd2R+zwG6h1CXR27F67dsnXqJ4V70chundMFdKkuK/V36ZvNzno25
PjehwT9x9QzF/X7goCUvXGGRY1Ddjy4hlfE/0s6ryW2lSdN/ZWLuEQtvNmb3ggQIku2N1C3dICgH
7z1+/T7QxHxiozmNHZ2j0LlRRGdXoUxW5msePS0GKoALSoUIQY/sE0gE1bvLalQ6r9siLCc6uZpx
H0pqi0980PrfQC+F6YzW83Q2XNWUuzFOSH6jCqjd0CTRz6n1/ZtQ9GBQ6HLfnSIj7I5R4dN8kqKi
AtrYifsy6NP7IQj0zeCTvqcKtak8Cb6A2y7aGUygHdGKrW5hvVX3o9KF4DSoRNrxKJFctTlNdTR8
5SjlRUAb1xHlsahdUtIAONwA9NqR+hB5OtnIoEo1Fige2qAa1djEjLmhOzPgPsjlWd8WT/OrLkJI
kESw31WI9CLwY1q2ZvT9nSF7zY9p8K3XhIoq8mqowdTbuPTzOzDlDaWUSTxOWjpCvEiN5hGGDsrK
xZCBboxjQ/scNQL11qgYaQ6Hw6B+7b1O07bosTb3qHCgjK+LEHYUIa6gaerqiyQ27UTG0VV7adLH
66Dvo4YPGeXPvdebnywpLa4S7EncWpLrvZdr+eMQlaOC9pyOiqo0FRiZahrKm73UHD1VogsgTun4
KsvF1uoLnvmGbICMsOoOPHkvPIugdulVV/lT14/Wc211pqOOoX+rlz401dGT9oMX/hpBV+TkSsYA
/QsVAsj+pLWBkZdMiIyf3Rj5rgDMGbxnKu7ScKgOgR/mLnL9ym0EAwUsAdrbz5Vl5J+V1op/+lIX
O03YFTfIzbU/lQq2D0wx/VHJkYnp8tiEdmJVT33Ud7dDKIEbDeDRl2owHmIZRCW8NKRC0x7ssYpS
8PeUK+dTmRrBzzboki/ZhHYDbYn5zZzDYdGpTqToZeE71oBWV+3ONHoS276cL4ExQO3GUFWeuTkd
Db+TW7p+Bs2SMUWXwRTG4Uo0g+mxAznEC1MugwPa25kDgaOhfwBCRq29EMZnpP0kiS+u25JnP3eu
lMxKmUZ9XQXc8FKp8IoTwFmE9AtfPKX0CgpHygBCum4cqA/CJo5KOqpyL8I00SNoZHqv//K7sD8a
ltD+zHsob1MqIT87hUKd2e2Q0svPg9jWcF0oNoPlJy/S6GtfG1KpXYhH9kYKoMdQoRNHN0MaZBvr
SX1Hyhgho6gJhJA0bZ/K8nRDxYWdrQb+j6ik/ybQ0nSzsrJ7uhmOJXBmtWkC7g4iAI9PS4ZfguVw
9dMSxnivdUW7HWt4oRAefSXYWlLIpApAZWlge3SydEp7Q+HV+zaAaKB7o3zNC1red+Mw7sw0nPuY
ej5BPjdMCUyfNOzzqM6fkGFNvyhp4Uc2HHnUkFqETJve1D8XNdUw2YTStQFPFD12RU5VWwDv/2y1
lOYknvnu0IacUokUAdio0UwE6tFvwGmEoJyyxi1RojrmArXy/eR3/ksi9tKxBeJPq1ipAGWGlSRe
gwGVHwMpHR66FiDcMHRNuQkU2gI63eV7WaVI0xqUDZUa5nHWl4jTCB06rniUR1uv1YabIDK6Wz9G
FH7XKkK4DziYyZAi4amXTP0FatWMLxFkYxNP2O+lUgF4N6uSnVF65U1QIJWQSpF8HUmp8tkIfTo/
rZ8dZLLPWfFILL/IhHEMWvHc5pwrsiXRy9a8nzQHaLJ4dGC+JIHIm9eXmwiIWipfd0idb3weVK4X
4iyAUB2qWppQMKNF16AeMrS/xgix1mgctdfek9NnAbTjt4gRbPrUSl4bUSkoSJWDb8teLe/6qEXN
XOrZXVulk/xf4WTUv8x+kp5Cj5ZSKXFOIC9XSmiFFWm/AVBbPJaKbh4Ery0PhSZMOymXQOmgTgd9
Jso+aVI9QDiysusGiMq1FYAC1SWjG51OjLnwDLR5rmVrMBHoUaWrklI7m1K2/HSvjpD4TTMfD1rS
Dt+nVgleQGBpImdd+32UYhAH5PsHFWFh12urrw02ofTTJP1aldAV4IDUTtQFcqo8PG8pa1Vu1INy
BnSlXKmBFVKsVWcgqCo0xyYNuzs9UZHV5QV3aMwiukbBBOSqBw7ou4WOyr5Lmk+kgQzcKLufiUp5
P9dN+n2Wgp1wnBhPWe3RxdepN6hzgyhXqYYqfvsrSWPdlcDbPCimB0RT6MGjBL6U7ScjNo9AiIUY
yEHZ80xIykM3IqOmDn68b5F7vdF7QwRAOynbmfxH2iPK+lMQdFgrJBWdkqqbXgTPCkusrzUQel7k
PfieHgOjHMqbuh9BlVapCf6olnXkK1BvYyvKlM4VbVJgjFi5G4lD7NZKVlKRaNQIAZwxpqVmROYv
QOzo/atNEdJ5KKYXS9TLlzwDfwtBmJw0NAGObiXweNzERs0povhUfjFXSeeq4QTYp5tyhcJcEO7l
DooPFCNdgmie5xX1AENMb9PQswzqkaXPM0vJzKeU6hFSFVarOLFS4cM6qtIL922+FdK4BMBUUR+o
xsn8qnu1/qq33dwjGio0KfFtEH36ssbPUlNIIFmxIEUoRNV9Vx9qwTf3RhHS9wu6qQg/S2Vruhqw
gnwb5I3yuRbhTFhVlBx6pVd2SA3k30a1M/YKSkluQlar+ppjVb20yfT2EbUqXtzIMN2ovmzaZRQh
2lO3MZVyLXnSKsPbwov9NrVjg/S2pe2DcPRswe+lLyGQZrf16VhWBhgMUwQbyEMZpiAe0DycrOoV
qhOtnGJCntGgkYo0OJJlJT3KgR4Ppd4qv4mjOkSsWJlVKCgJbnKleOoKT/gm0TL7KlQFZWdNb6en
QtB+SRYK3DR0PCCBgsxdpYATCHsePBUA6C8jJI5fBZSxh16ARFx4Afr+GhAPqmyUHK/HABVgGo2B
C64gf5GHJL5reyHCFNfwxKcaq+D9CEbvHnEyCagxcqO82FGEbixhpxvARTRJKj/VYvKj69XiPtJS
695CcH8vtUO9NVFncrSxoY0nABpEnkg6TvCnrwRATduCK8bx4sl0e373aBsrXXqrKD4XGocmQkVa
XtqWmaH1mQjUBUGhYKkxkn+EUtbue5lif+XVNCmilIelXIzhg2r5xefUgCBhBLH3OOsb2NQaxleS
LZQkJTUL0ArvYe2iqx7fR2Uk3smI0fvgyBFQseK0+BKlRsIyruMMwX3VSLaCog9HiNBdt+laICEZ
ghObDvDJD6uCwqTQ4jnGMoTpOPbqO6CS5te408dbC7FLiH6ShXw0j0vXz7vvmulLNCw7+UryWx29
QZmXRokNRJNq3i7krAJ6EKsuwL9iU8gN3hn5VG41Dptd7Qvpd+DeoisWFdg3zqWdllc+BIqh/a55
eX8l0oa91atC2eu8yBzSTgryidh9C9RMtMe6HI8jD8yNlPfIpPmMzhlqQ9rQHUpynhj1dZBn5aNJ
xs6aAEmgIVJoiV/GsJO/RlkqgX4OgXtG6m3kF+IxUCv6/FIs76mMl4cskbNda8oiOa6FSgYVDt5s
Mm/+xk6wfB6xA1WN7kHwzObZL9UcaEaMpWUvAU8SOqYc4HZGoTgWJLscqmDfmhRqhKpD5hqZJXzi
+uGniNzXHajTfGdOhXKcRKsG9zzVt4GQGzeD5Wn2IKBXiKUJ2J1MQnBuzgFGfAGTfkQHo/WH56gQ
0I4zNevLNMkooagiS5kKtSejql0riZ22VLlvY5hlAZJmhfe5kpKAMmbs3aU+gr8b2OLlg5BJKIm0
GkoIsQWdPWph1dN0spO2Mm5SzddRTel+hjWM9MLQKObMOaTCbW8blX7PUxvLRObrULfwzoyeY61N
Q90HbQB6luIMOnslXbvYIEEcJ/S4oLMXN9kwqd/8IaMC54Xm9BUnBcAfegrW2s+F8qtcRjTIg9Yc
aFlalPXEPrkrARbtw76Sd0hCxFdWZfAoAmySOWFqVXs9SHVXzOvqoedbOhRfhie91LpjoHs0F5Iy
dtOyT59LupGQNlpKPjR4EKFHaqPqwuwUgd307AYo+r3CWehqkkXrtWg85WgalEdGL+gOGpoMdBGV
6DAIOoXYPuTIC8P2qY8t7XNhFiK9h6ndmX2dfUpzQYcmWNN+asacBlHvD2oCNU6XJyTmPMjKnTpo
nOCkmxuetjB+5iK7EI35fV+jhK8XE30iEbnnOPX0Jx7i2SYDuO8IIZE3ahRZyJBhIKFOmorkMH1h
yaR8QbcknYXykSp6qKys3//7v/2v//sf34f/7f/M7//T6u3fsja9z8Osqf/Pvy+NlVhNssIBqcu8
cjB4VRcudijPNV3UxtpJRy3CkXbo9z95z+rGfEKgx0aHaSWgLM52aGeec78jGpqqa1iSy7K8dKXi
8eGhVxRoJ6mxYvA45BOhXCSuGXnILGsjfDtTLRymvH/wfS4CSgoD9zbiFWWMbGRW6Gi6FiX18JQG
47ZN1P6T6U3geHrd+irAHnxKEzOBMpw01I8m75XO/qxxaVmNE3r4mrB2O8HlUIJjL1vfvayYdr1V
VfdlDNtyoykaleV0GkFo1a1yq2kJdbpE0RCLb2i4NJb5nKSGBs81m3q0CnSAUmooAGtIaWwk3YSg
IvKam7zo0oq0ahCQ11H9h0YzlENmtT0SNbH1vfH5EYJfyfd0guD7BYL6qvet9msIi/Y+Fwbzc0Mu
zOmCnisaS/HXSaajoI+qcQeyNX7sKI64dVnnPZgtzXI0iQZFLmXCLxFyxDNL4rE3aVxnUp8yT5N/
iAXP3wMYfW0VpEqqHkg8wiRK4gpDQkraYxGR5PDVLJHCQAaqksKmJ1zVIVq1KZV9J8IHwFbauOB1
UwsRgrsD7sBb5BFgKfU64CUN6fQy7V5FAELo87bNj1gOkRERZO0m6RvJYc/0CIVk+D4PHsVMTYQN
K0wwB5Mqj1/6VFVvUa0GJV2mwT4eLdPRDFBqcJs1Jx+k9ikS+34bm2jjTBOORyESLHe886ObQYSX
qLQ6sKBCHp8yDhZH6YoBQyy1uZaEGKyPAljTp7Bsiy2N134ITSetEv1ZwZGIh2oChNyHI4Zm68RH
B7NiUZY7wv5J7pSuFHfcDliOkXM/Cm1s7KvyqrA1c4TYEPA8HwteXGKt/MCSq5j1gL7GTMbVrJIa
9pzQiijtJUwt6d50na1UPVDQxuSynclfzeSj/hBW+jeza9GLjWPE1xKYMkXG3Vi0KLeivAdfVTXh
1E1VtMtFeiKCWjcPsdl8H4BxvVZp7W+7AoxSlunfY8omPSf+gKKT1naO2ZSD2w+wLC25SBFRT71d
OoQyssZQbYDk95qDwKaww/pLgzjmVd8xe/JuUwu/lwIfK943HuhUQX0U8hGYNRejCOlVELgU1RiK
rQHiWaF24fpk0bYsdr1bpRk9S0vGoSiO0I6EDurklOQ2RW9W+3HE7mq3cq4tPOl+nzKz/aM6HzUy
SnGcQmcWe5Ucxfg/Gsopec0/945kZ3hOQoSud8GjdyXu/d2aX9xaxIUNZILiSynmpnLq8ufAt0Os
zf9mTIYkSfQAlfnP2zFxmLA8Mfs7KU/Dq7JTbN/R79sMo1MADdvkq2ArKx6QC2vL/5xFgyKiBFuC
p9PCQRBpB8WIpF45gQ5T6zsRQlj2uDKqhe3dMoaysFCHH+RBbuqUk3FHn26bfyqu/Hs0Mo/K/Uqk
eX6WNw+u0f81GmVhLZl3ysAuZjT9VnoVncwObN4sz8MWF9IdihYvfxPPVE0dMKAlQ3J++70oNCPC
kxTKCSmbrbJDu2ZHs+FF3VjuP4hnzk7UuiLJymJ9qAD1u7rO5/GFt+i14xHKIgS7a9MevvN36ppX
58UJNf8EXPhYthDILD8nYPWqu0hvbeg3bLOr4rOynS2hTeevJvRPvMWE6gBYIh7pbLFd76hbAPd2
c4XjDx8QMQg7X/uAF7c0ru2GpEjcmPpi+YspJY8aZtDJuwEK4cSoy23xa97Vh+Zmj4rDj4/Hp84L
cLFAwXqIrAtTUnRLXyzQoPfr3EPp9SQizjkLpYbBLhsj5HKSRAeIr6EO4RRammTQTKkVw/uz9rhL
x7ehnvnXFY2qWx53FkAP8mzqGHoO/j62yp2EItkx4bmwK9gA1/Q1zEeVNwz0Bhq5SIv34xOF59qp
TUgYgYo8jT4XmXj1dEctUegQVoV2TVsuvw/zUbmzIh0UIoWnpleH70VhIWESAyCi+lMhcZ3f8YND
WzGC9ObjSZIWrqbzecEkGQo8aX2epcXJXkaZJSZDiX53sjVabNfRgb0Cg6psoKY8GBi/A7O0k+3a
+S5dWA2qRKFC1lkMMrYkb7dzaNUF9lWWcqKrjTTgc7ANHc/O9qTv5bW8S3eCra8djvKFFXEec3Gp
FIKk0CqcrzFEEGzRiY+hW762drBHpWanr2ywef8s159kiEyxZejqO8dppHH8cKSSfyqsO748mdlN
ML1+/P0uzuJZjMWIeERqniASI6+vu+gOJcSPf/7lz2QopkoXU2TfLg4JekVCGnFAcgqabvZDe2mu
Kkf/Dgp0l9qCbRyqtVxj/vDvp+1PxHnFnuUaQcBiiQqNe/nOn7YKUDNb/axvfQc7zK/IZkLGCbc8
GgEa7Az7Hw53uSpjClVCR3DxaGDO80qKsx32ug1u1LQ2uZ0+sVGtFd/w1UlefEVRLkuOASY5uQ7u
rR06Irbl1DZMgV2zjRxE1FeW5qWHqsrS+9dnXZzFUo4HVhSzbmonuK8fgaumW98dd9axvYuf/J23
/XhiL+0FWVQNUkdJJepiXjvKQUET9NxttWFnICPKHmeOQdl/HGZpVf77OJMljRWv80eTF2c+jkx5
biCSx7iwLXDorxUOqhn4ogsHHDWSfi2LvHSkyGxwlXROl5Xl/tBBfCL/XCon68lzgWt9DW++o5/j
bWDzHLViLdyleVRkTSQTJ/GSl6dmpw2xak2ifIqui4O6zY90OxEz+JTx8NnBCnZ63IJAHKyN82Jc
haeUDmzaFJfJkFhGTY46rHyCjDPED4m+Q3B95dtdOsvA6yiKbMgi1f/FtytMzBgzq5Q5anpnTl6z
u4qy0ePkcgz8Gg/jFYpyKzEv5Fzqecz5854dNmlNDULVfseE6N9dIzB/Lx6g/HcbWhqkscLa8bY2
ykVaOfb4rSSoRZ/kB+Eu3id3BjokL5PbOaINRfUnLSekIz8e5lrM+d/PRhnjRAC+qpdPoIQ08aj6
Kw+bi8fJ+TTOy+csQFpHQtTUDEp60p6KQ7FLb0ZQltoW0vBWtmE/tSvzON8Cy1viPOLilvCjEUmZ
gAXZpiNis+Rx02bEB7OTy384eYuja+zRiDJGxqZ1v3KwhsLKFX7x9D8fyuL0D7N2TGtxlE8GTEoc
vZz5smteJssGrNXao43r4x4Zro/XxOo3W1wBZSPF+ODVLES3d2QHNaQvSImG287Rd+M++tSnKxP5
3wyUorCpWyp3wSJiomIz5JWpfPJPICPv5xqCegBwuy2f/W1sZ+7arfPfjPFfEY3Fa7ijM5QVRoKw
9/fWCfdATG39gBI1+g5O4PR77fDxpF7eaH/iLY4wXfVb6goZLRKsdqYbs3I//vnS5XP4T4DFeTXI
5jBAfpZP5a84vxodlLM20U5wkis4wpHObst/0ED/q7Dq3JKlCMT1utjfNQjzuE4IC1V03CDfyf/z
R2VPHRhWNu4eW2RpP4W2uZI2XJxPzSJP0RRDpdrw9lyJaBEhp2DKp9wPbvQUpx5UkNaW5fxR3h0l
OjV7XTV/v07fBjETb5zaltNxPHoutOkrD7LkhsYc71LYRCtf8OKQzqItzmLB1AyQFESDycaru79p
XbAiW2MbPitO8tW7Xd0EFyMalDBMVeGvuth2YYTzh6my0VtYdm6xK0rHevRvvB2JEWh6B+i9h5TY
yrReXKl/omqLrVciIwuCo2KzT181H5F5RKuAi6/M5rze3307i7WhyoggvCtMtuiGyb5VzBcPLNBj
tuPbfWl3+UFx1rstF7NLCoX/irY4qYUYSZNiIFuYs0sA3iReUOo39UG9wsh07VVw8Yo7i7b4bvQR
BkMN+W7SU3ZAgt5JjzAQUQTfhZ8gf3xGSA/eMbCJ+m+y6LNx6otvZ8ZKGyQR4+x26IfMZUQ3dtHm
oLAX7rSVQuLF5flnmMsyDa2dIAxHFoolXw9x4UaGvJIrXL4GLEMyyZstA0uJtzuc5oFo+hrXgPqQ
HYxddEfLf2s8zHXe2AaTaq+syktDUkVRl3R0gLR3pWXFi3olHIkH+OMObt8hdlDQPdDB2Iq74Cp/
Wv1il/LY84jzb3SWgBkNJhPafLUm19NuvswzkEvfMJB3ZJtiMxj3vzo2z0MuJrVNJdRIegY5p+vV
fc0SCQ9AXm7C1WaAdOmIVudKigzXQKFS9XZ4+jS1QeYPv4+w6pA6wc677r9Tp9wGzmoN4PJc/gk2
nzlnc6mbAT6TDcFUd37SFXeoKF8lGyTQbsud/2Q8r6yWSyfl+eDm3+csXgvlehwE4tXOjbKjzryZ
9uYP6XbOjObcGRL1asz3KxRdGRB6lqnQsEbs621MK/OqANsR5YQhURTYc8oOUC/d0G2ELaa+mrvI
AXC4UuJ+P9I3UZfpmBhg0oTvsHIyIbgYUBorA01TWnUfz+jK4IzFarEMOmnI6iqnAPw5sjuoTDgf
R1gbyGKJqI3nmyl6OqdZIFy1HDMApz98+WdBFuuipu03mD1BZiqjGCDNCIDZ+PpxkAt3Gt8E0Bpy
7Cp9lWVlBhAeljhwH06IUt9CDNz5N+J3zMm3eOzs07U3/vu99Tba4gbN8KivJYl1N+daUAhv5gxS
u8EcdSfu66vh7h+ObrHOG5SeLUtN6Tl8jZ61Xe2a9oj++Ea0I1oqaxXfCy+cN8OTFxdnJI51j6Qv
K4865a/qAOzXlu8tfIU4PhBS3iMNv3rbvM8T5qCGrmuWxV9tsU60sRBxVwvYVTeGdxQwE0i32q6k
NNTtG6QZcQd4ie+56nar74KLO+0s9PzvZ0eXoljTWGkCdwDQhRSDou10je+wO7k65m7xcXAQ1lyv
0r7P+t6OeN6eZ2FN3w8rtfTm+1z4rl3nN+b1rFK2oVh6BNi3kohdGiRAAnROTYtm8TJ7GCPT6vWS
UoNWNFeiRdYnFittmLUQy2pGm3pB5HEFGKBS2hMUipV9cDmAKZuSiaY2zee3M4bwfd0Jvs5DGKru
FprOfOL7joUGAlK2m7lASua1/TjqxaAS/T74BLRnl/3uDmJr01lMnJwlmEN3uyAtVr7NpYNY+RNi
2e5Wi1bVxI56qJpJjg9LM4Q+BKlh5Ua58O6mDXwWZzF/ZKiaL/sSFbSvAFkAZuAdGWwje0Jr84CO
lLpVPvd39EPWPtx8IL594LwNvLhplEhWEa2R5RNCIH3qgspux40IpXKubtMnCF4C7wWD3IlUId7V
+7UX+IXcmV8ASX96WCa482WmEFDNUAFkyqcBF2ynOAB4dSwH4oZ1gwiN4+/ytTvi4jf9E3GZJYT9
kOuZyIMAmOpc3IMg8xl0xhFX7froI/pz8LfVFiz/ynK90At9M9R3eYMvWtkMfT0BS8bxIB3s4al0
U5rUwkPyWUbl6KCiv3fI3PzbX+yUsyEvvjL+Pj0oPR5cZhhsBe9lKNcmdf4J79aRAopB0alzvGtG
jhKeVpYVyCdsaswHHKV4RKL3j57ernPTp7V4F7/hWbjFPV+ktdLKrc/FgGANuE1Ht4JDoK1kSL+T
k49GtbjetYrWP9h96TR8R0+ku+ZFvG1ZoOahcspr7Zf5ioM6iWywVhC7dLThEmjRijFFkyT67Xla
Kfi+NfSTKSwGB6hMToLDti1/gQj2oO6Kh/Hb2l176ZY/jzj/Rmd3Xlih3OqrRMyKm0L/IQDG1uPr
Vl3JmC4ODHMoEgpJ1bDoeBvGr/s6hbvFh8PeuT4O5Vq+Oc/M8pPxg1WkkU0KUstsZaiUvqm9mA7W
YXSMXeny+mgoOw/bydH3yc+1rXXxADsPuJy4PtOQkfr9+AciyPsKTKr5jITZxjg2bv8yrS3KS2v/
POBiCiGA98i/R/Ip/UUyhlgdQitIB++jF+Omc7LHBjHudpOuFgEuf7o/M7tIIhohbeJQIG7h3Zjp
o7xW3L74VDgf2KIa25amWGIrwfl4lxz8fU1ym+2jz6I9IwFWW9SXTixVB+3FXzAi5mJvC8o41YPM
SkR28BHr+R0isa8ALY/pjpLN88cH8IUKA+8AcmhV1TTqC0s0IJTAEp8/Qzo1r50d7ku3+Iaj4xFa
iLv6Srg4srNYixXp+30Fl92UTuhBeUf4Xp8Q/TEc4aa41RAgRHVy8/HoLq6Ms4CLFWlAyhWywJJO
Cms/qb4pf1Fhezt9i7VXxDMaOCSC6hYH1BdckGQb/xkcj42E9zZ3Ph7Q5aVoKpqk04yQrWVqaUKa
Dmm8S/+J5AlZi/p9tu+c/hpW95W3Fu7iBP4Jt0wzQVKgLD+vju61OHQ/rG9zyR6xdUweTqmNqDuE
jZWYF8/7s5CLjLMqsbrUQdOd1Pxzit5ENisVAoLXV54eF1NbHCD/ayqVebWeXSxIr01pJTA24F+9
UzzXjxAmXfGg4Qmy6U64jNjW/Wpeuzajiws0NCoBpr0qsbvnpgvmbDdeto238UFnzWA9H21X9/ha
zPnfz0Yqqx1Ofe287yh4IbzjxC7sRexFbIWEMvuJxdfrP1unymLnwcHMBllnmMFBTZ057ULj514b
t6NdPa4/yNdGuNiGWaAYkFJYNAECCn2HRmE57VeGtBZjcQtAuUIFtpsXpjtcQxr8NOzN52yPhRNP
kMZVUApZCTlP0ruU4WyFLpLJtosLT0+ImHWowqC2IXXTxjMH++ORvdtxOjhEkeoyNJq5w7rYcYKF
jECkeRRvpGrftC9jVe4iCcmt+PnjQO9PrzkSXB1VxjrLeodSMixT1OIZ3I6liCNvdR6SVE4eLVfm
uvmfX9uLaIsNjvrHYAYV0drEVl5lp6adox9q1ZmbA4W7trXffa1FuMXO7trOb3tS5lPaKJs8vhV7
JCzXsuH3Wd0iyrxKz/ZyrmVtolXAR4PrDFlVe7IBnbgY6kE6fqC5f1yrAq1+tMVWFnQkqdDwmOHL
NG6dYZ/txx1r/jc89n+e/SzGt9jJYe03mLkRrbIbe3RoNtrgh58Nd4YlBWt3wLuM5Hc0VTFYeFRr
lrmWqA5hYzbAAaMZGDunds1evNOfVHC4lq0cPl7/8359s5/naPSjVYv/4JMsZrLucqnQS5WC5fDJ
L4ZtVQ52mAIBaZ4MtFACbGc+Dvg+u1tEXMymhAWMDH1A4cwyj3Peivwox36wRzRn5bCaj793gzOo
iUi6iR7Mb1T62cI0JwPz4axmYVavmE5lBZYs5HRtd9/iELwyrovfzeTA0jSeodrvXXIWLIV7raRl
CDr3iIavx9BiF8lJINQHbVutbu3Le+As3mLXTb0fs4KCmTKgUIAKdkG9RZmaYIGjo9NnbD4e4Pzz
FpMJDhCQ+LxUlHfNiVBAoG2Y21STeo3c8FCcPv757wv24BnPAyyulknqEiEP+Fry19rRjwzpDpcl
ieLWfJsFx8CdfqyEfPcAXoRcvGtiz4OPbtEjQNGjuEYMahPZ3gGBMly/dnOVfi2TvHRWng9y2ZXw
E7/MepWIwr4HBYUo8Zfx7nfa44xX7cZbmdQL9yjhdCSW6NUiX7DY3og+FUkV0HOBXonXx34q3Ria
XIQ308pUXl4efyK929aygjMmy1+9wZKZU6u7ird4bqCitFWcwkX7cVpBK1w6St6MbpH+ZJY69BEc
DibTdH932q+k45w/4kb5F9tbRSXEolLCOakvj2XNL5pYljLQ/dVmbnunbvQtAbw2OLkdUuz9eDov
nFzn0axF80pEUy5KTRxVIiTFFR+hghGVJ7BBGVJaQbt258zp1Lu9rSCKRaaFmMzyxT1qYRJ1QcRB
edCPrdvtv9c2BpMb9JJXBjYvuHeRoC6ac92TWVx8MhkYWTHMxCNNiFvonmJkjyjrzsTPaffxHF4M
pVFE4GtpINAXyU/bRmZQtnSmQljMmySleDygIJqq2V9caUAUDFq29PxkcYmW9grZD1FaoSuVFtIh
Exup3DTmWNmyJsv30oQsaZQO2M+O6NjjBSNvB0MbN0oqjCuH9MUxG2Du+cnmTClg+s8uoV5PAlRJ
FFoUSG7NllKYy451shVjK1n5kpePMsOk6goG/j3dPRuQttJl+j00HI3XmbQ2oPSCMNc2OwX74Wf2
c7UBcvGQ+RNSWmwLwwrwsJ87MOYn+mbqUd2it+zEW/Guo+k5Q1COayn0pXuWWu+/hvn7EDqb0iEZ
M4pfQIJFjjXlW7BLIydGmPswZ5v4F/SF+/G6vXysnUWcM42ziNhqmZXWMLHoHrm966EPuGmOM44u
vFOrlYPt4pSa9FJnFDCLeLEhqRZlvjfSTWtp7vgVZqzaypq8eAedRVjc6z0boc07UJZRiP94irTR
zRjdpe2Pj6dtbSCLuxzGequXCmEghtihCofNXDkmL26uPwMxF6uvQvGtHmacu9zqNoJdNjJXufn8
8TAubysOLFMEHspdM/8WZ1+/CQdU1jSi9EfcGRwy5EO1x7/WVXeVi4r040q8eTW9O5HP4i0uboiX
acd355j8hXH4be+mn8xnEMzoXbuWLa7AjlaHt1hvSRz5ghKzuGtnsCU7oZlYwXTFn9atXP9OWssR
Lg0PqhxwjLk0CePw7XQWXpEoXkxeokHCFjbJDkeiW+HG28gbcb8a7dJaP482L9LzjyfXkp7JRBOu
crqWt5KtXSV2mKPRsfneOJOTPSAxvg46nGdt+RHP4y4WTchdVzXTHFfDpXS04+BTZWyS4EahnL2y
YOYZ+yjWYsHkIEQHLLvmTK//Nb9P0621lR6C25mf+v+BMFmLt1gxSFMFnhrOmeWDyhGMH8cm2+PY
R8UktiG3r7VnLx0kKBHMjxEY4O+exEFVTUqFZMAJkcL2NzC8/oR4a7RRn2CAXFdu4q4iOC8dLRJv
/jl7QGlqmUHQbkbSJGlAaMcHJT/iqa5rx5XvdjEGEsSKZomiCs/47docY6MqopAYIxasBT5Fm+Ce
82Xr3ff3KPxghpTcdq6/W03T1wIvNgWtWQ3ZZQJPLaYtW/UoA8HFAw/ReDwivqaHGY1l2MqPlQFf
XDhzcgJSQprz2rcDHvyQj+zRtTKepHab3cdH00bRXNtgGPa7T7b6SFiLuLjqstCC9UhJFl2Elgpz
7QrbYl/aEyXmuS/3N5U3VTob4eLOq9K88eSAEao36KR31y0d3HirfTUesGE7rtcT3zcoeDCfBVw+
X9GS7Ccjoq8ZHFg/1MK+WFfJzjwgw3mCwCA+Y4K6jjG7uCP/DHPJJO263KuK+UMGcHKFDb5QN4Yz
Pyyt4/xI9//utXc+zvlWOTvH2wA3WCviQ5qfosNM1DAPMtpR+e9SzmqB8eKyASyozEoklMcWWTv2
oJVvTHQmes9Rplv/KoNGJN+rm6E7Fbd4KrvC88reuLQnZ6IGdRw43O+qOQOeBZVaMUBcKctf/a/J
rsmlBUQ80LLvXy03uipuVuFElwZ6HnWxPzq8BoVyYPk0r63THcKjsO2/IMkFBrRxrftVFNGly/88
3mJ/pIinjogJQZ6wNtNO3WJH8039keZUd8xdvBtXD4CVgMv9USZlEioAxU4xXh/fx8/a3rO9nYi/
zKu/xV117Q126eF+NsDlytElbxqLcT5wHtANcbCv/3+kXdlu3Lqy/SIB1Cy9SurRU3u28yJ0nFjz
POvr76LPObGa5m7megMbCDYCpLqoqmKxhrX2wSFwgZwk9gmeF2L3i2C5GrVUVABPfSKxwU8WTmhO
drXzUXH0ko0PspefjWe9IZty7NdBeKBci1kIZRxxkAwwseaYKop3ILj3QIT2S9l1a7oYWW6sa1U0
r86tQi61pD9o4fmUo0DpTcz22Pd0+1O/CH5Iq9YpgfyCDOCnfydUkeuKCxXpuS8kAmcYbBeAC8Y1
ZW1a7MQ0mCUEScpKeZPdGFn4XwxHc+10IZP+poVMqSjTNAHALeI4RcYbtwkKdXSYj1pO55wPNiLD
YRJGX5XQ6iMQZmCP1agxNyhKbfhWgjEmwP1pwOJm/FxDj6sOcgRQ/aZ4irYyliETt3mpLjEPQ/GP
BCki/4v9EcdW53IF3UlAnOP0UAgI6qfQfPXlWnBq/2CJn1IYfzPNRvOTDq3Wfg18AUy1hXRhFntL
QOdz41v7IOrt/oNE2yYyps3wnGASpoqYLRDSEL0AhR+6o9c42Uq+CH4r91bg1U8qWnmlJFKT/+0+
hTJ3AihgVTvUMYSmfeRMQOJ3ZlDBA+jupdgB/OiGCJEGeK80DE/90ZMxlxIrdQHAITGAGaLFVlyj
PId8lLyS0vG37UraAGGucgBDfDzvCKIDZpf5wBmtpDrVVUXV6hhsVQ+VT8/wVNMlqZsd8lt/Jf8S
CBUcMDtvToJJjiSqLX1xG2he+q+0M1Vcamtla76agjFw7gt/cboGjT2L2FIB5BIY1hhNU670m/hA
Z0Azl2ZPyQNN9IU9de4d+Pk1DSZiD/b4X/2AP35tY3eq3Jof+4ThSpQ28SPZH8MxmFAddJhB7eky
oaT+0pObQVi/5VYbl4fHBOa2qXvbpCOZtD+kYIBWuksuK9QawcayEQVmvjRUxlUTWDBf1ynapLeI
ocA00kuCPZUGxVTltd/n18Xa3gkrTdwPtZDG3ANS0WEwDbD+xwCT5GihzFs4unoLzDj6NhIU67if
CtAzgByzOQsPbSiRpgCvMyYwsaDbAuYL6MkCz6KWzFZCNOBEWzKe019xs3zwOZNRmXGx3RJUe7bB
HjRF+/Au3aaraP2t6vdSHBMpwQ1Ro4c/4doBJxa65q7ySOMWaCFsBxs3ulvd2AdhesINHwslmWCZ
p34sT8D3PSbv/Qt9CoVr2w3fQae5TrFyIOrZy/Tf++dDRaniNHzkWQZ+dYA2Ytoie1LegTo/XE9P
ylMCBKHEBRQAhq0LJwXEyEO9b6++l1Lb4GlDz4izZAFwNymt8W7CEt6wQoDeyNfpEYztK9sTjk5y
z/ZTFrteoVeBYfgWZGETADwL6UFBeK5A3IaiAXirrQyvW1NgtdzLbyGTSStCq4o7O5DhGBhATcLZ
HbreGa1pXYOxU+AgXCdcyGKuArPIweogQRbZW3vJAaVMQRMzD+DAe/DbeLkrfGKKRDK3QdS1ZZxW
OFL6bp89E+PDYFZ4Th26IRPfds/fcxAET2D2Idx8Wecwc1WqImVEFLia1/pa3rYX8h14iW5o2xsc
vs/nD5WnoA7gLhO7XIBLZfsDiuG34E/s5WMAes8YJbXC9/6dBCZOy+MIbnqjk49K2HvAVweLuMAG
vy6LoI60VILJNO3InkgQQgki75t6DVzHAHPlcHFAYYAQpN/XoGYG1+pHL19UFhCdIBNHrcowhzqG
8LSvvKZ+aetf5w9QqB4TMxPZzIJQxwkazSVYcsNf80MKOIxoM9bOuEoaT5O9+BovSuzDfOtSX5wt
i/bRjSBw0BQIl7b/WQ2QVv563s+rv6rN8d5CS2lMOCkAQ25MSk1fktl1cz1cJfvkSnsw7rMd7bHU
jxlG0AVxRSSTCStVLpFa8iET3FKBXztTj357JOoccc0ElTEN4G5Yy2dnUDVJgp+ZBdxgo92ajv+O
YU1k68ico49yzl9g+/DuA4yg/hHJKGYZiZ8TjOTREotVO0mOqhz4azfhU9IDn9pt7v+iriMSykRM
0+oVOalLGThGdBuNjuRhPeaRdquytTngHXTeOxTRwdK/XzwQwO1Neh105Ucwm6Y76SV86R9q0KaC
++GteUp3igvC3AvLA0mLgmYWAMWx1/8I6jlX2olqr1xTWpw4k28XQ5hYdYHfImf9OhlWiX9Mp0ig
sUgIE1DbODDCqcAJlxLGhfrZTS3lCq1KgRhuOr80Hyaq+oGqgQG0Qtj5YWJIiWJCkYNxU+3+ZnWG
l0cgt/5orpiYQ2RObqpbUObVSH77EUxM4OUO43sCCHJNhFXGNZeFIOb0UkXuwUmMBFQuhzeTmKtO
V0UFJJEM5uRmgH40oF+ivk4nyeK19WreKTuwo+3qK3sXXon64FyTMLDTh5krztJi2Nfo9qW4g2rr
5xTsxwJgH+PmvKNxX+L6QgjjaFIa+60OcLkPWBgTZK0gy/bGC/kaw9KroAbqgsi3RWqxRhHNcwM+
ayTPoMIyhl2rgUZ49s7rxf1YC7UYg1ByPc2HqcG+CsmdSnszRUGB70gLCYw5gA40AD0fJGTvICQG
Yzzm2bUHVcflTVeORSusvCfP8jsxCckYNlVeRhCnbYJtsrdXw5pOX4jE8NUCvrRlmSoIsdguM1h4
SDvEiA/Zu31f76hW002eOpP3V+A99LZiX3JY4MMANp7IOhQ8jfOB4QdYuklo9k+LzPLWvBsOYH9c
t1ffLDstpLFvKRWkmkkKajHAsQbX/l5G56UFcpx5Szya+AhthL5Dz2jHbqgbcwVqvDbHIh+Rsldj
7KptHqh3ZZzrqxQMltvJjp4pchfYRjAPWBV+Ior3vILKUmUmXQCOaFsMOu6VCcWUy/zGXsXvNtV3
j2ejwOn4Oe3n12THBxKZxG2opkj0ZM9uXbzNXbQO0aowftnHfnIpUg3tAon7B9yuM4bqZYMA94CC
oZ0aUtmmiYHjk4GqMgIqvNj3ICb5wKINt/KVRpxp221LkcLcWLaQyngleutTlVRQuF1HR1zWagHc
t/8Ao8dPXefK7/E2uxFBsAmVZbyGAvXFbZ/R+gdtB2VbOuKoX4PEym12+Sq7N8V1CG5E/VRVY2ou
GSaDzRy8Q+ifRHdYBKdDlZtg11z6DqiXUZ0TAuWIJDLPhgDMq2EJetdjHjmdDMAYINuBlR4536CC
PXw7ryimuHD8nlrKF6ddKMp4TNNYau/HEAtSqLAHBGO0NZ8LF7zcm8zaSFeDF7hgjkRVqVed87cW
34Ewho9RYV3GoCVjxXk8VjmouXDIzoVpo9gT4phpR2c4YNwOUOp4oIGb7CIRVii+xgkby22Y+QGw
lAyKMPXUf6auQLIxZxnKvAH9vJv4Wcc4Yb8Rh8Wv3/VUFP37RW6PO6eUpLrIjiR+ttK7VEh/8zXs
ngpgMowozEinZnl2NPX+DhycoP0Muitw9N31tbpudVDQ6UgRRz11GrMTIDJ8zXkh3MYCPJgaPnhj
TrWb6zAFgkGaHcP+xQqvI21XlofCF7QXOW2iUzGMlXZl1ZvBFGSId/mDuZ63+jWYEB+nNUXSBKnT
hRAh9CtBBxhvl5oxJjLjFTQ2RpQdR31ej4lxkVQqeFH9/YTtS/BjrYCuuOqt8daQwRLSZmuwVdwP
YBV2/LHazrW/Bd21N9TGNuqNfVEEb7Q5UoCMzAyDW0nNdmGmFKtULx5zXQ6dBAXsrhkkT47zn3kV
u8M0gaWy/KUouTe3zVbpQvC2KUXupUYGzP9h31vdSzca7hyCWuu8b3KtdvFdGau17AxjOSa+69iA
zP7RFOGpf71KTk+XMdqk8nUzbWM4IAZRLPl50vFO2vw7HZisWNaLJibUNofuZ5yB3/c7VonQifsX
m/501eHU+DusGel6LaWo9ERH8LC3O8y3rcjOT93IB8p+jB7V/79YjerxQiajVJ6BgtyIjfQ4Z+Bv
wzRNqTn1/CPSjucPj/NUOhXEBGcJDHV510E54KzYH4hc4TrYdG/azeD9zWYuL5IsFWOSiyicq74o
/fQoZWvw1zmRtRuqVQqmzvOK8SxvKYfJJooSy6szNraPExjzht6J6tuxF0Jy8S4YLD3CJmQQ13xZ
gIlKUEd2CqQogOmky7/zptpRe8jFZDX0ZE6vcPqlPmUxwTEB/66WVloKQNfmqb+0gIGNmjsm197l
TY//AS0hMNNTd7yJH0U3KS9O4O0EFiPgtmEPkomSE2nNrNfk9Jjk4YvemtteEc10cj/YQgQTivI0
lhDgFIxTgjjRAsMD/phFuzsiIYwrl5Xh93aqp8fUQtmWaBcJKV4K2RaEJM6DE99qoQzjvnZbzXZk
QplwJ90oaPjS/uh/IB7+opDJ9SlsPelg4LQINh5PA1TRSr2dmSTF0GaNeb+XDFRhtH4Kmhys6bw1
Hdi0aGNWyKZFTe6LSS4EM848drqBvU6YxbDPwbsGyF/LAyXkUdr8TeGN+/EW0hiXHsCKa1Y9DrVX
M883nLQFVFn+nbjxR4jMdmH9fMYdEEKlNDhWGPsB4lw4PPz/YxNmcAi6ZgTjB+yzzk7kGBdKi+81
+HdBBMYFc3yt4nB1Xgz97OzXWYphvs6cjlOeJBAzILVoK9ntAuJa9W02gLqYiG5JnhEupTFfp2vD
MUxlSNM2ebChKy7RHvlOcaXswHTgTvc+APqftK2ob80LizZWhkxFxejWF/Ibv1dLrZrq9GgqoB6Y
xyu7jzY+KI27MHNMv10rvbU9f7B8VT9FMt6NtS7fNEOI1It808T+SvN/EL3cpL5o54T/CT8lMZ5t
JnJEsqFKsQ77Zko3ZvwjswaUM9Ntbj2fV4oX4pfnyFiLWUdSpEYNzrEFu2i1TVphmZ53Wy5FMCaS
K1Mw+lOZokjqYgYMd5eyA0Yr2i1gPhPNU/CixUIYuzKZd3YxDBaOzp+uiLavmzvNX58/sq9gjXg8
LGVQhRePPrzJukiOIUO59bFIkq4pKEd+g4anq2mr+Gl6Udb1PtwLn/P0vv3q2n/s4uP+WQjuh6ir
shwfa9gn1zmAP0EcamNGRN9YjmS5injYjHOcdEAfVTdiUao+5tsNcTHGll/WCIou4E3nF1wxjvwz
2YBcttpVl+j5u4MQ9Ir+q4yeS6ks5pVf+V0EkvoaQYVm3e1W3RjYBhTFEI7tn4hhvmMI5ucyIm19
LNTbHJDgEdqQ501FcHwswJWRdI06jZAwZr5bSe+gona18PW8EF4yf6IHk6ZZI8aEG62hxyW9GU/A
IviJ3qkXHMynxCt/i3baOSNL4OL6NAqVydnkqJKKnsqLujulvDPNDBztv9UUY0r5JZkeS/LYBIHT
jGTT9oCykAAbU4yuitZFd6VJ5aayUJOpRauWnLQEYxaA6Zex+Yi9LyZq6kEbzSGBrTZ2ti4tdK1J
uitQi9YAnZparz74reTpMNqV188/QjzpBN9B9AOYWBoqrdZ3eVGjjkEpHnPwLmggpe0ui3W6Ec2d
co13oS3jmaWukFy3ICwgGSDac8eW3s/rw7lil+fJVkn1QA1Q38rrI8l/d+GNP99osbpRsh+NcGea
lzlDlk0MFYM+2NNhTDjsJ7MDfHSF1h2l/WicaCWtzJW5yYETIuplfBjol/iykMYYcDOhzZurETQj
uwarK2pluUZ83YZ3Yyxj3O5aid+SIb20mie9ARip/9Rab5ker1IQOOXTY4B9biN0amxHYFHCWgVz
66R26E1pvcnDeVPP14N2LArJLarZBXe4V0+3k/zaS3fnPxE3viwUoX+/uBCGqqqrHviRRznUnJSE
G7W8mxURAx+vQHfydZjMJ5ewMZ1HcX1U7xPwZxUZBsjHZ38NRGTgdLS4eIzA+cbjE+0P7DhgbwPQ
4Ww7bbLbKfVbv0JmMq5l0qxye3X+9Lh6LUSwPTRQwUuznkAEJjPMN8VtD3no6Hf20XCmwmkO2Xp4
Fu5M8y63pVDm1rEtswf/BL5ZC+5jcBHjKrf2yQWFdXwznPqJFqoVlD7Jhai6xOm1AM/l80hNGsAW
5kJmgMeYPhXtTYNHnugAtOWNdzU2nPCfC2d7xmLqw/lj5kWqpVTGt600yFNQR8K3zdhVhtckIe55
CdzwsRTBOHQ/IfDKILBHYvQReTG0G//ERhHYpHMXFDTnxfG8bimN8bpWBrlzSC0TO5yuIpcOaCVX
xFYEWonOjfG6joTRSGSIaUnt9HjOz0JEZN6NBTg0TGUA5krHCsypQchqUHUmRmgQdqsnoBOsZdOR
bylfBMAQDiJWEb6/LcQxGhXBFGKERq1Qy6K03x90s8DWrQCHILvWhbQTTcV/LCCykd7CAjiI4wAw
RFgCssb3Gz9QapwhxdZFuHYKYOjbGDtObm3sgCWKV19Xr6TGH7SAN2xFYYybnS1+AjufCCzGDsvg
OT3jBBOD+Tr5jfqMXX4AuNRu96yq3nn7FIpkQgzp86FThuJD5JGssq0MSLFflK4+3YKcSRduZnM8
wgSwtgquBbDRogB7akdprcU10KmQeg1N6+iT0azqrpK9kuSpQDnO2xiikCTY4PDGmjuT97SGOgeR
OtTHru3cgHSupIJrxEc571UXXRAKxz+AyakrKqZHdAvF3lO92r6ejUhGkoWB9fZj3VzZ2depR5tU
1kPy2K3HVevWV2nl9Fd08GLYzvfnP6ZCnYIx4ZPfwMQ2swoqbWrwGyJbi69UWyKvSKJ8gCnL9k2h
jcG6LEy8QKO8dLSunLDx380r38pf5hpdp7qWX6QgxEOxmSPPzmIAzdVldAESk8kZBwPlmbSt1pav
dY6utt0+lUOCaczB3o2q0q81bDEKAhtXIxvgyQSDMuaXqJMXMSC+YmjUWf1VEqarOc9XfdXuh0y0
s8KzFrzW/4hiIs5oGKVhhBClh+Zamt8C6yYxGnhfgMzleP5L8dUyVdorQh7LglGZVhcrs4Ws0gJV
OIm2SnRtKQoSQ9GrknfdgcL0UxJzj6d6oLWZkiB/BZEvhQiRXH9dv1M09MBrBCU+kVqMDyi5phU+
WG+OdTu5inGotdJt0puuEAwl8mLIUinGztNKnuKmhVJyuEmT26S+0v1f57+Q8OCY+y7UssgMqQw6
WUORFYzDjDFbIC7mK9w+rSBW0Z/8xXUX34mxPjkxrTyWwvoYd/u4fW9DEbo6BzsL5CgLCcybtwtM
rdMTfJxpb2NDigI6lhcUyJquYpw/PN73MQk6UZaBpXhcW6exsJKkQdGzFK6k/G46BNvruRDsUgpE
sMW7fsqDIfGl6tiEtRNat0ZMsG88CtI3Xv0O4yF/NPk41EUaXOplCGYZPGyn/bSyHXs9g8iWvBqX
hqPupX28jzfTnagw+fHjWWNYSmWc1gc5b6X3kNqjHJEBCkaRt0MdenMhu/VFXK+V+cKwg9X5r8Yr
1pwoy7gvDH5CfMxQgqJlyt+V21/4GPCk7V55T9bTTttGXnpFgUWyn+dlc146J6IZjy5zZVSSEc/G
rEucsTUcm7y2yeg05JbomzF6zIjA4f7h02I5STMoZyM7dJSoxA/CBgktilHFU/0Ahts1tnF3fgVc
Cn1j74kTeeFv4aYz/XhfP+6nXKb0Y8R+loJZvkIJLj6oXkQHnd5nl2KYgeD2+fy5cgoz2IairWdM
VlGc01NPNAYD1bdQro4BUqDJRIFrUl3JWM/RrkzfVPsb750TeUwYA1yLnUYx0vYMw7rF1mwf80Jw
d/I/HGhfKJIjZmfZ7ZMRmSIJSzx2yjcdQE2SU7lrf/exSH1P1ljQlXYiSkhedKbErMRCaxsUhExA
s4zCNqQ4qI95hUV4gEBblSB348azTwls6t92dmMYKaLzqL6TgTh1FTsA3BDEM4EeOpt8S5pqpQNu
Gb9/rNXeqVTBGJhIABO5kkxKJHPGQQXVu262a/iYwG9FEpggJRtRkFYJAj/4IH8Gqr3vrFIUCHmp
IJzFRDYPupUvyPcd6bp5tEmFQOhvyF323nuKa1+EwL+XEke9xmC4Ai665EZ0cfISKFPFyoimathE
Y2Em+lJOMjltqqNSBrf+pF9ZBZDjDXUbBoEmsAVuhmPhhjZluuWDVe3T2DCYUe+H/lQf5zcDwGPV
pt5GAFZfEVC0WXeizTTemS6lMZZRj742tQTvvrLsHV25iXXVKYfHFFjuadi558Me71kLgPhP3Rgr
kRRdLrMcuvVrY0+ZjaVrChU5Ys4hW/tYWRMI5LgvSAsx0AE8NdQP2AkwM4gnX6KPh7x6UEPlNqhQ
qwBwxXm1OOZhKbYFoGUMraKsxHwxsw3irLBHXFnJZVCAZzVfk+E+s0TIIzxtdFyLYEREtPuyt6uG
CQpkhVEcMwkUepKVecQemjVKJKIEiyfJAmq6pSKwUoqRUxsEq1LcDeVcHVVw2Mdq4qmp5kbaLDg4
mXMPghYTb3O8hDTjy+s8VVKtz0yUOcx7cCLqoJBJDzI6BwD38bJLdU/RcBLwQisYIj3/zXh594lo
GtAWKWQh1clY+RCt3VKGhGg1OsaDuqeQMSLKAqEsetwLWTam5BIrqCpMq1NAkxgVM0qIrgCH2xL0
0Hi2aIM1k1JfWRqIBE5FNXbqz4MOteLyoQjfUwmYbOrF3IjCFM9CsAwGvEkLe9FfnsqVavZGMMZQ
aQ6ApYfhG49ieq5t0kmCZyWv6GgtZTExKo7iSW1wvRwz00PB3Z13sjNiCEF6qkBQDjJeMcYV9xgX
6jGBKo7jsTN9iJTtxNHbQzPfzn0EMlxfEO459yZ0w4SqBadGfZNJYdBs9AdViWCGzc+WPEza9ryd
87/Tn3+ffZANbRE084h/35IG8LivRw1gpKIqG+/OQrhQTF0DIKj1JWkfWr+j9JfVMX9pPX+Trfxd
+Ez56r85iXoijMnUQzXTmiiwy2PezV4/aKumBOppDnDcaRJFCc71eCKL+TwGuqfyWOH4dOAutQ+4
FaM7ijvYN4AeRCuRvFAMWe0nAXGGoGrD+XLAElEBZwMyRTgz48kGaBBAvGCUR186SA2i0xx7Rp8I
nItjfydSGN/Kksy0Y8xAHTXM2o72SraezhsgJ8SfCGA8SRk1POkMszw22mvfhK4CmOEGU16Z1Thd
onqqlYtuFa5OmHaVCU3YvkyWGZNmjDI6uajXR9ctSGdTzzpg5TcEEJmCcDFcYJDuvJa8zAa9b9yX
BrI2zN4zaloAxKM76XSCI9iiN5E4tu8aD8N68hQnCx1NxhbEeZkc2zwRydxgk0m6JrZRjhh0DfjJ
shf6b4qqv2tJ8yCFoXBmmpoC80I+kUcNdnGLDXKdFxpNpozbGctPoJ16DDbxtbXG2tO1qOnCtf7F
edIAvRBWzbPatRWtMOfvI5q7LepJqloJPpvoCOnfL6X4ozabJb5aUF3PY+gYEZLgCSV3/U0O7r/x
uSidNZ1vkb9w+wT4WGXboJYSJfbtOMq905YTimT1cJmatYv1K4HncZXDoruuyXQmg62kTH3UVn6u
V8fQ3JgYK+ouGyyngD7ViTJbcJC8OxobI5/CmKBsxNiHtwcIG1xM6yd35Xr+qQAJAgzXoFNxi86J
OzHBNdckKRkakYFDi+LD6fezIjQH4hiNaW1T76YEYOkmppZUZ1hnh/QWNICzMLiIRDKGCXA6vx97
lDlaT7qxjpU7P2eu6dq3zaFIhOsk3FC2UJAx0KStkgnsVhhwq8IHKxse1KEU1Ab4oQvrzgqdEEQy
x4Su3E76LtJQHKo9bD2DKxUVzcx5+0/tK93ov877gVAeE7ca/Aol7CCv9ZrUCXAVrDD8hAaIgp3C
2pFHZwCn789/KZUxlaHqrWRuYKD+j3KXxk577++My94NDiBfz53mWfSy5tROsUtgAcafUEZk9v42
rcAmWYlPR/YBAD7b7bCmI5Ci9Qte7nUihxrsMoaF4SgVBD6QA6IncponDLAC8CzyURv+m/SL95o5
EcjYiz23ZQkeKny/tX+roUCh7IIHAHyuclf0fhcqx9hKMqlWicSZzhu0HwN5wUp7LVdog6/S36I7
hy8Nk2OgUFTRBWfriUozx4o0wLdzADNmAJlt8PqkWAMlGOOFL1BuJLF15AwEm4xf0N4HoKX2bQPd
BjeYMVdNx2Tb+IMLM18N20h4mPTDfLnAFwKZGF2RBq8QKnC67Vb1jmKvk9e3CSlKhQUk4f49N3Yt
xDG5s5oZvdm1EFcCqg3YDb6nXxfGFvsfR5oUgbX4IERKpdH3jIosnLVJsIk0mSbuvOxHqR/G+qaK
SrdMBa/sf7AUlEZQIwGqGUtTNtV+5Ju5RmNYhaojoCK0XXYpu3SYIFwJfZzm+l/V+hTHXDp6aqRW
Y044So/WPA23ulKBiQI6xxuRWfK/2qco5sYBBkaoZyHipKrcjeCJr6fO+04opnWl/x4ea4dDWIR1
gsMb0IZ2yCpZ+d4UO9Ob7FLiwcAjwvSc72ufIhlbzH1dTs0OIoMjcSmLneS2zvj+H7g2Ee4lL3eV
iY1nsE1U4EQzwoq4t5SyQXdH8Q+W7g1559hAEBWcIu9DYXqGcu7oxAb642ncH4poaAhWaOjMOJhi
8Ax2pWtKTUkBS6IXSZhtcdVSVMqkiGKnzsLymv6caHONMmeRIBYjy+vG3M3bHwK9eJ+KkgpQwAGE
YHZhoZk6KVSGnrqWsakP8hbkbpSRor4jW+Pu3wlj9xRAxVZXwQhhdJ6NHIGrfJ8+27eUXhk728IL
hoMFAGy2P7qpzJu+Lsa5MVSIo5hheI4iauggZS2vRF7MzceXkugpL7KCMZ6HRtVRchzc+hJzohsp
cEB7c5yQ19F1U813RVOi3MRApniSqiGjr8mO76vznBtRl9EyJ12qDfbZ4HxsT67yTS4qhnPTSLrW
YgF3zMRLnznLcMItnnd+Sa9P7E3SEq6/sy6jh3RLoYdFWONcd1uIYw4UpYtpTqMAN0u5i4xt0L9/
xxQXAti0aqhMK1OhD03DKc8U0E6xj+dKG2WbPgphR7luthBH9V0YCIl1DSzYUgk3+8j6vXb2MEkM
ce0mBY3A7l+qx4YrMrShhkk4pMPtLl33z1Puph9Um3BrcKwJB2u4CqKngH4h8C/AJ3qqoNLG4YjW
UAlrDLbdJrrSHH3T7Oj4QOoKO1tc8/iUxtZZmxKvejtGHW1wbecquVM91Ec26YW6hzk+boUZAS+X
A/nK/7T78MXF58uMiBhJgurgfKO/0dzROliXo1s+zat0FT+KHjMi9RjrL7RaMjGeXWL7v3cCkAg0
uuAZyr1dFgqx5p/qWqiN+FzxXK5QafKSXrvqk1Yghpu5LQ+OsftYM7U+bHFwgxvT1WeKfts6Nvhz
0V8dtsZKYPd8vTTsQGgW8GzYKsxs5n5Y2hoKrD+kezAUXCPsY4LXIwcNb4obCps2FmvhTcO3j0+x
TI6VGO3Yxw3ssX6jXAzhjaW7NDmIryleEBxclO7zMm9kI3/0ZNwNHKmh3NjUIO0U4yyNGw37qQQC
lfkgOFG+LSIHAZQwaADZok+S9i3YxkmJMYDq+LEwj4oFBUyOHvo7OPdmPHxHIqrwlOYbk8RshUSt
9IgME11OcOUXHcCmKH7Wz71bI3tFdRd0R82FqLrLN9SFUMZQSVFnJdirqdARDPWyM1+0294tdtU6
vxLdbrzFErQNKUyEho7Dl6kDY7LAwmopuN7wMnPrhw8Vf0q1C18f3eoBMAReWLi1aPSFe41jNBvs
oTKgMIHVchqm+3ACtceIhqWPlbsPuLLdfIdHabiN96lw8IpnOwp69RgIsDCEzs6e2307mX0Ct7DG
Yd0o41YdvjEyZCuArUJiTtCCYDsB0dipSt7BPEst8zoVgB92+HsYZlECxAss6G9Q7nZMH2Bq//Tg
WsnXgeAAOcaEezRrQaPYAU0kUUSPJ74gE2h2AKowLfYiBRFqbCXaBEHJtutfbbIr6vvzHkajEfu+
paCL/xXB3p6p3E+FhQ3zY2oml1IYXYIGy5MT8lYDOK8vuhspiL/R+AL5hUZphwmKL8w7d87HKVK6
AnG5uyv9Q2L+y3+fCcBzCURFSW/Lo41pdSwmOJawd8wr8C9VYELuKI16JVlNeUSiQy5mRfJf/DEn
+7qK1HWUYIBSs1DxP/+puB70eW4sp6zfa1I/lkN5TMx4M5rBQzekj+dF8K6ShV5s5TQIqigjU4/U
NO32JfkFxkDLqcN+FQSNKOvm3ZN0wIXuQyMesCW/drQMQLDgDAma1psOUNLBFRoIXeqaGx03pf2a
FIIT5H42LE0YdB8fawbU3xapW19J/pDkCRLTCnydiuX48yocJkduopV7/iS5lwhqz4pm6ZqCXQVG
ViIZddQGH2mpf1v+yhM3ugInhdddjj+ATCVKS7mhYiGOftmFalVdgCqmQrKjDhdtf22pv3pVECq4
p4dNN7oKhv/YKkTfDVaqTXN5nMZopaXzPXBKV0B2Bk6wpryoviq4/Hny0ELG6aEiTAg7QpZJkRxo
Wom8pphe5CK5An/KVpbQMtCU9iUrBkFXl3shomiEVgxMw9JUarGLM+yCICWDLaPvj2dE9UTRD8GQ
ucKeFPG0rSSsQ/O+GYaFVIrDDRwiNhC2iIM5EBDhbQ25iLN4KzXNVVDWq/OmyIsbqmpj/A+TeCrI
FBi11CbT5h7naHb2Ptf1gz1oopoYDXjsNYKGv4JiAMY0v4yTTUM+j7IBGQMou+MOJY8hUt5LRbob
m/5iHLXbrESDcGiN4zeUwyAbUEd1TMCwRtJrYyHLBQ32ZUjcUlKkrRlP/fq8FN4Cgq0uxDDuBbsP
q3LOEazwhgZNyLp1kl24JVsRXxz3Yy0EUadY2CBSmzCyog4hqt75xiFWRK8wmpx8+VIY4sUoKAZ6
Max2KsBIBr1WJ2hSvdN6bLrOn+faofj9IK35lkcthFFtF9oo2oSmrRLintxN77T4m7nphXZDl2QT
rxM2/ri1Nzqh/D/lGFNH8mkVWobUAmVSl9b5iAEahsg1gDkIbGlw2DiiSXiu5S9EMpYBsCrTiNWY
Bg1aDOgvVGxKgAxhJ7BAvmF8qsYYhh7FSlrNuLvs0BncEtABaOxI1+rsNN74Hl4o2+5CNF7LrSui
Jyfbtkn0r2B9M/CjijjKkLRfWZsEpFXWZf0UuJRLW1g3pQf11TA/ZTGFDgy4BXGv0zB139WgMcQc
A1rT2i/tIb0we29+p89n8IbanuBkeeWqpZKMR8h6YFZ5DiXNe0qMGu3JblhT4kS0rzbfKg8spTEu
EUrY1Ujpdxzc4klzs23s9dvpF9gQHGCPh44I6+QfQtfnuTI+gcmotiAZHN64xdz3vr4Y1to633+L
TQYwhwtrYVwhrfPWjwgkjW/FE+28Z5vhALJLGlwCLxSwttHfzdoLHnu4Pg2QG33BuMAdROakjcpj
F/orxYz2RhRubWkQOR79/F/l6ICdwx2NcWnG8UhYm8Y0QE6LDmCNyfnoR4qGz2O/6naYfDRXwsIV
z9WxgPVHIvOAySQg4ReFX1BXH9cWLeiv2gv1LnXqd+AE4izth/M+wD9LdLOwLY3tKBbLIK8ztals
zLcbZuZOxWWACngv6i9xhdBpW52CYn4ZuFVrPCaqOMVlEN1VykWabMXdYe7Rfcpgn7NYqcvyVKUZ
vgPScesdU1dX1qFcjRZ41addCBIlITIDL3CB6fx/erEF4aHybT+kr4rgKQEUiqQ4H6ukz5sDgAoA
YXNMVx1a7t75T8a965ZimXiZA2S3KwMcZ7PSauyvWr9TL8Cw6m7EsGVveRUYc4ScaYJv+JFCLy70
tlabmdDzrZudXj0n/UYWPTO4IhQ8mACtoWCpjfG30S+kbsJ+ADZHbo3+xgSWfmwInhZcM1nIYDxM
6xofRBpSgZIpiO30A8lF1TWRFjRtWBzUnPYSOMughUkOdv+kKrea9SqwAN7FpX1qwRYEMD8c9XMM
GdLW2lDC63LbeZZD78lIzOnNl4YmKvhAALPMfnoAeUskn7UCXTJ/Y9Cen6fs5j2ma9e+K8qquG8x
TfmURr/g4vxCc9Bbv4a0eBdscyCOmKaTX3Te5Fl0YSlw1G/QeWOVcSGSftKFyNQEkB8gzQvczPrb
7GWryrVihxxSsNFWa4QOMMhsBZ+Qe7ksZDJX5gCe07bSoWZ+SQd1qiulWBuXdPSpdstHdcQG7HmJ
fLv8PFfGu4hcqFqF6RIMhQ9Olv0faV/WHDcONPmLGMH7eAXJPtVS67SlF4Ys2wQPkAAPkMCv3+R8
uzsaqtcdM/tsh6qJo1BHVuZroA6New2Tevl6/W1kdb0MLqg0l6Ni8rNR3LFrbYGLH+FAxxcAW5RF
16WjpqGO6NuhfRcI1cqXor6pr43TXwx9MUyLxoO3DIeswRDBbBZm1SE5dzsHAkjWsbecMybEDnPo
7GoBBlNZ/ZBGRLoSjJWVl/55ny7Wjz7ZX+MjjCLvalkuVdJt/77wZBfxkMqX/0HEXW2iXsoK8eMR
SAE+g17S6lg4uVMYXSHad8tgKV66zZwFMbfcb0r0BJT06QCxU+IL7kB7LfTTIcqvotwv7ern37A6
NV4g2OznfQvpiYULt0rpxohnGkDUTiKD+6sbz8DkfeUOXjO78tSZ3UeZqmA2FC+Zkz11yr3z5vsr
23npogNUj8IS+mYoai2/4pNzmXg/ZzwqFn/mbZwd35Qb4MjOeUGCbXlUx3bcXLF4yV9Dadj0HPAl
R1/oR8HwP46unP6KIjXohNCLbLdRHBT7haaeplcZVi8ZDBfNEMjhAhm1vjF+2XRmJ7oGnNr6+wJy
lLusIQsvBMq5x/9S8AT9Fio/LkDoX8L/sBPuZDW0fffMszciUHZeJ/Xjz2t4KbL7ZGPNcefKbuSm
NJr3mvtmUsvxoza9Y03twxAVV7oWl44hAKkY30ezD3Ozqxvoac+shfKad9XN5yp07jmvd6yh3/78
SRf9GgqqrrsA5JBULwf100EsOJ0HKZ3mr+lLwBljhmEZtndAdv7v9YnA2WEhq0BpEy3cL8yU+ZRZ
rqxdhhA12y7DW6KLm82wAx6kOoC5AxlvvjGM7b/9xJXZVexgtQYCywlm3a2zAUPJLnfQMp7TBmgo
djUKWzbmH/khoiHU1gNI1SN9Ctf8XV1FW1sIQJf1x4IQhTrR0wA9xSxxibOtbxkQG3t47esSbV9c
CgxjdsD7i+Txa2Lqm1LlpkL/FgNH0+9u7+3amH9DC6XaL+T13fUmw5d3fWVx5aEBqCgCs4PFMLoV
AtjK8RqX/Ndnb2Vi5Y3dUfQdr8D4JlIFMlM/zg858EMLmWmx8a+Bib9c8H9aW9O0Upfa+cDxQV0S
fCzy4SJeqv6L8rRLJBLUdwB9E8xvXtXXu7J56x5y11QD7iYQe0OCRFWl03Zhopo46AasWD8XG+Pn
n2/FsnDrY+qBZ26hKwR+Y33vZ7/gbqQLjCcvAfVGghd6qSVcq1N+cWPLisKPAYDro0G+Ds2yhlmq
GABXssxzaOax12HgY/73sTrM+BC2Rnzmh5CrWuKZT17MsnQODRFgXuQmPIhqoW7SiX4wvy+44mUa
6Kxf/3XUudiElAGIKBw0U9bN0TY3IyYqlOZDganC3E4i9RSYZfLnfbq0gP7yXSYC3OUd/eeXuYOv
AXhBW1Q6N2ricWftA98ifzZyyWd9NrJKO5poxmBoia4JYwevVBDPxYiycxD1RCpTx382dvFOo+Xq
eXjY8FavUdlNG/FopLAGZsN9HzeP+S8QHeL4AV756ypH7JcwBNsEUPbCW4dm3peHtEIMR93xrwLr
lPLXaCDZvogXeGX1Uc7kat360oZ9trdyimbvMNVL2Js/2O2kiQ2eKPrIB2LuMXBxO56NMIUHuVb/
Wf7s6j4DLASsLxpuC6fjssWfbkBFPT60DhI5vx2IVL8xqJ+cR3smCjwi1VX9yAuuf8mCMBaNaBLa
PauwAaW7imkDCYJ3N6X5brgT8fzNeQCLsROrfZVMx+KaksOlc/MPm8tv+vSJLmd1jWJli0s+pQvD
aiFIgykdY9ttp+O/R9sAy/z5E1c3L6+p6OxuhLm5J86cds7RKP9tRLmysbp4MjAKrw1RY4ASWu63
xFBuLKIpHsrhyhW/uHoW6EqAhUIv+0tK1/TNOART3qL3lm1djFQ5Jx0vOuvLSNVVkcYLtw5t37+t
rW5BH1A2+Fm97JW1CTYYLHl1fy6dBrYxXvVViPGF59OB6wcUEfG/86Xt6/pCGq0oWzyf4sV/AQQ9
j/OteZef85gllbg6CHTh+fyHwdXGFS13Z7fB92WzVW5zKoxN4Ey/TJ2VL+BsqXdFrqobCdAT2NDH
4NpmXvxe3/FxfECn+kU1y57nJmydqHmXH5A/XxqN9gQWjnAkzm+5rRKMTPBri3zBsWFl/7a5bPmn
61dNw2TQKGveHR2yTccnP1G+J5PAMOsrjeILzgytlQXrgRFtYHNWzgw4XU8wiWSOtzYEE/1UON5W
upCA8tWxrNBtZNeIVL/WzwNzaecgcIdHA1B9dd2NSNKohJL3X2BWwIOJJ8CbD9x4R7hPwh3fumVc
fPvzW3hxTT8ZXR0jzNZPTq5QBsiyW8PZZ/yuDzd/NvG14bd8GLCJHvISCwQxq30Dt2022AH2rdwv
wu7Dbj70+0Uv9Bq7zsWP+WRo9SZou8vFvBjyvFmCB6SVOz/IMsBzHGP354+68PzgmwAFAk4d9bgv
fZ3RqjT+Heff/VW2JbHca6nAxRv2ycIqorRVlaMLHDTo4tg0lqAWAdG1PPo3AjTJHTDq9vEaz8hX
6O9fO/X3V612irHO6BuGnL9SJIS1bq8LUGqyk34w/CTDk2ekDvzZdQG0i+sJMgSE6D6mAd3VOTRd
7jNP2w2YoH+0NSPgKLzisi4ejk8WVleaT5HPzNZEncE6tM2DPW67a4fia5NgWb9PNlaPjjFz5YtO
N6jY/xUgJAYIIxHqOYeM9I9+Tsxrp2RZl1XU9Q+Lq/TUGoG1tzS+ati0LxaKdxBA1ju68VL+skyh
5vHwZiTXLtrlg/L3h67JEJ2aNnKSMLt86HzjJB0lw7GIl0FU98cCyPgvDZ9/ru6aGxEqdaHLQoXr
TSowodfoQmN2EyCujU6HLejJ/sMV//SNq8tQlMw1DG9Z2gGU/fWvOruG9Lh8JDFhjvcTFcN1Amdn
Q2hI18cqQvOUVvHklmTW/Mp3XHzLljn2/21l9R11ls9FW8JVNe5H2T/xZkh91EIBM+2DLSi9t39e
tkuBCUQ+wLCHMO8rS3+FTrvyTPiQcg/ZnE2IscaFOfVqmrP87PXJB74P8wkhQpAvTIzgAVVq8PBZ
4yHceiiqZZDnWTSw8bL8B+J/nD3EW5hMQEENLmrZyk+xx9xplEGtCVuFIuG+J3VS/FKvdrVZ1A7k
djzOxZV1vBQvw2QIyWsQ5IN6avWaBbw1ZuCDm3fwCC8BVvRgvIPN5Gk8LwGztf/ztl02B3kWKHxj
/MNbz0PwufF5UGE9/5qGWnRJh52HQsa7lZqAcqmHP9u7dCqdv82tS9melZtVP8Gckg6xp5MbvIQe
uJTnnxZUlporz/XF4Ar1C5DfoBdwgQjKMnw/qHCZAwuMtGAwRP5hvwZv+ZMVg/R/O+2uVWeumlw9
aQ6ky+fagLuaYsYwWWmnACYPZHyFdoMHxnrSbgCNvirVfvFefPrS1TtH66zWasYbFIyIy5sN/4HZ
20UdPsSsb7kVjPx5Iy85sc8ru3rzAtSEMEAKe2OrkPfjPkwlZnz/i6/8bGb10OlMCTOwYcbwKyK7
1J6suCyvrd6lMAQAaIAJUFHAdPbqzvmKd4EoEIYMdBsU90bx8efFunzLPhlYlxC012TugEvtYLZq
0cZCvwP6e2rTpHx7rZt/cWs+GVs5rdJUXpZ5aK3YYR97CkVCSBjYV6Ell0/6Jzurk87CqO2AwkFo
tWW3y7zyvJtQQkCrbemptHdhQIwr7PLXNmp1yruy6alfw3144mTSt0y+/HmjLi/dIpSFoi4oulb7
NI5lO2qFy6uzd5eNaTZDcBXwtz9bufhWwvH8HyvrDZKt53EMEPxFDITBXeA8+719VV/1/3Hq/raz
2qDWHaLJKWCnT9k7/NAmcwj91t6UGDkdUfp8+vNnXYyDwQz7f79rtTsyL2uXB8spv5NJIvdlUhB7
37wsuUOeXIOQXHxKPllbeSAMvuGV7MfmvUNvq7OfzeAo6V0TPWr24FT/JY8AywDaiODfBfnuyhGZ
Rs9sS8PabCK8zkNS29s6/7fN1yXcwEiQDb5HF7XUlZFWGjnqcgPe/mDvKpNwD3KHxTWUxcVD/reV
NV6rLLQ5Bm6PFNN5HWSOwaqZ4NxfOeTLZn8J1D5ZWSWytXTHCEOJzbtf7PMapDjeDrW5eO5uZvr4
54O3nOOvplC3Wdiyv5LAscJy6jmyllt7ssyPhodpDx3Qer5KXHPxlUXrAMAz0/nK2JRhbNwALHZ5
3Jv9nDRJfrAeFs7ghXDiWnPu4j4Btg/NVm/BF69epWgatdF6Nfy4uNH0bpbJqH/8eeUuu4hPNlYO
j5lZJnTHFh8OUgYoAk4TGUDK4G5AyhBcnVK46L8/mVt5Pt/wZ9McYa4UeCGsl9YpkitftKzK+jBg
KNb1QbwGBZ91H9ztphFiGQ57VxSS2cQpoAKOvhwUFYKYoiUCWVVO1I9rfZCvgAbc3c92l6PzKVXg
TSTkwC0GWPHCFAvN2+wnwElsvwixyWu4zouPL+bDlgk4B0dkHbdTTLNYwWgyZMXRnR0bSE3aUwYC
CPrgLyDBzbVx9Etb56JkBteHes0XbhdaiB71S83ehfFoWa/qWhXq0mn//PfX7tytBBCAM3u3RotM
HLF6oVJHP185HtfMrFxsDv32yhT4jCl2ItCN03gBhJhu4mkCCY4pcVKgQYAXMtMrli8ezL8XcN3k
n1wPhd4SH9j+DtEIqQ40WSR+VQGkLASMriJlr3zpujfNVM1Zx/GlhW5I5d9mzsMc/JdC1KddWxd5
HV2DT8NfjLyMQZJD9PVYb/i3Iqb9ZvYW1BUYvfhzHctrD/LlG/BpPVfusR5Mr8hzrKfzaNXxMp7Q
gpJ5HEkBnJ7Yj3d8e+2SX3poPn/tyluOojAlSt4IpgKbkWmO7jFeftM19oPpsCvY8Iuu+bOxZX8/
ORTMgQBz/T8ndVFa7El+WOgfIkBQmu2/nvdbvBeac0AOgVEDhZp/GvMzy8gwr45rAc4a5zkM/0Nk
8/nvr0JRu7AkXNbE3o122o9efUtnLkg5mZs/37KLhx5Epm4IkONXTqi+wOAnG2CnAhqjELfVGBEp
r7wxlyJPIOQgOoOy9VdiodFRdMrCFotV8w0XOmmG8jbKw11ZqJc2b54D00j/y3f9X5PrxoPW0hu5
wdh7niO96k5d4ca2G///GVmFbApVotIyYaSmW1UcQy9trynEXUp9Pi3dX4f+06FWJRQPDYmlq/fL
ACtqTZCFx3jb9s9fcvk1/nuL1jgBx+gE1Q7soI2CSOPB2dklmb5bNVmSn2vYXSvyLn0YIK4LmgVQ
CMSi/7xA4+DyyeUSMSiPEiPoiS1ApuW5J0HdJOIByTlPcufJCVCdAQqKdJOVSLvGbOgo0srITsNU
QZvPJaKrDnlfbs1Qpaz1NnwKnxolUunTeOhpihlrEvrDZp6ChGLiXefnsnFfveEJLBAPygVVNlrA
zLAOfTMnofTSHpIkQd7HI+1iJB4vVgaaO/kNY2Y72aHIraPt2LyBgSPmSh3zIsf9b4ALEN9rp4l5
/hBZZZxN4mjpN2PwTmM4JT6zNmNdxA7luw4j1RY03molEgCWtt3gxZH9HSN/SV64G8/sSGC+lKza
dBC9FEFEhH8cFN1xg1fE7GjcMh23DY70QAkto92EGC2vPPwlUJPyhuRGvlPzjDYRRrolJLNo/tQz
/dyAWbGgRz+s4oGfQc8WYzo64dQjwnz0sps+D+NxqYhZUKjMrDiK/GMLKLcKwcCkZFwxbJRs4yBH
+t2IOw/IN2GHZ6V/GRLUwDzcTKG/9bJfNmUQC6dJJsDZJ9CW49okRhVsAvVS9riTszhN/UtROXs6
tje9g38t5U6YkKWuNeEOPlIFJJzcg3JE2mbfpY1xYDR7I8ASOKtiOZSHwhAv3ugnuf+79tD2nZu0
7yUpVJl6gx07I7xaPrGbcQbTV4SgT5Xf/al6KZiV2mgXj0MbCyjhFnWFqYostdqGMHNEZNMDwq7S
0gexG/MORpj9wDTmvQj0I9p/sT3niSEF8fwaIKxvtZm/S2bEFtSehcnfwtHeagvgRFD3T31EVKiT
ynJPfvMdXAFxVWIkZTqDtwunHyxagAaoCbOz7m1ImSC210Kcq38chNzW4gbUCaTr5V4300bkNtz0
UB39LEwMD/OMgYrp6CZjqN4yXm99LQm0d5NOezumX73xZ1mFhBU5yfyORBTog6lKpM9iag8HMdZ7
c2rSvGi35XC2ysMgHkZ/PA1enfR8X45FPFlGysKa1PjXktZnCGPeZTS4L/o7F1UDlz2w0tgD7IdV
qd9m9xv+aMpRTK3s9rfttGlWjXGFe6sRMVbqiU1GqsLprsVvMvh3yg3CDBkXht77ze+gaUhRYoah
fPOhoOdLlrK+OJqdTryx/G3a5S5S3kPtFgfP9FMv+zCYiLNqn1n1ToT1tgLcoc9MIryQmBiw8uUh
C3+x2t0GXffDs6q0te4n+bsv9RYCqcTV/X0EYaC2iEiFu5+XE+GBIjx7r/qeGJN87ptvQ23FY9mR
XHabyMBigPtvDMqatL29LYtgKwIP3oslbA5JWIC6ekGHjpo0zb1PaUxn8NZbVcxAuW7lzw5UMaNa
PFLvdWz0tvd2iomdX3tpJH1QvMo97+bb2qakDW8snLMcug95+QxCfOKVTSJz62R6QCgjY2+KkVT1
QJRpbINQJb71Ay2D09gdQl7EPaD80o9S1xZHGURJt+AXzspJ66DYBbKOaVClbmOSSZ51g2gpFAm3
n5whxH3vH0TVPFru3u0wi99UcEXNNjSGOwO/w9ITsTMzlv38ZuAw2DNGUHH+ayhvDBKSz/zVRWo3
5mY8BQc1zQe7DYhjNqlpNgnlQKBBvXcMvs/Tz9bgwDfJ4cHg1odduPdcBnHA8vdKi6NXoCTPxat2
sDt5njrhsGmy4V5HGZg3XMKNGorkICQfQMtoH2w27gV/6Vy6ASSBmAxMr+rn6OdPjchjBdlyNWZp
49abrhHEkRmh9pk508ZkEISYAK23bqkvz7SrY04rwnuPtG6dcMdKQUoFDeKDr2uCpuTRodvZH4k2
oWJlPzQY3iyd4+QZG6SDsTkbpBEHO5j3ke+fo2zcyLZ71kZzE0rkMPV7FI6J5+4kfrsLpzXikeup
t8+xoZl8kvV4F9bNNuC/p3b66NSTZaibMhpRRntmqjxwKggo6+JpiMM8INo4224bS+cskT2HGU+C
Pjx2FoasIrb5y4iVEcNxUI2jcPJhwqWKIwZwJ52PET23zCYNJvSwF6kYetJm8tBx466m+OiKHsO2
jZf6g7S7XVkB4RoyguEH8NHXx3F4CfvfY/MR5DgV5nfal2c1gjWicAki1yMElVOzdVLou6fBwI5R
o4q4nuZt34XH0O6gQuB8n5WfVmOXOGWECGAmhgsvNTwz2yMBc8mU13h3zkHvb5xCJNHInkx33knD
IZbhIB8td4CbpNKrkal2aa3De1Q89hyjNGY/AP7UxZQPG5FpErkZ4fXLZLItGooJ9ygZo5E0BVTV
5owUFbqXFprz2kyaSYC29yO32jT3Qa1VtRuzLOH5zeKW2vDWaBQfO3c8ea15NjuZRIJvRK+3Zh38
Hix/V8vsILxg2wlzAx2UW1Sv9g0PML8Kn86pH8suSyKHbjK47LYPnyNKn+pS7UYwrsX5OD5FRfnC
WvMxN9pzGThxRZFzdJqMpoBXMlncSDR1mXFui/m7CMcNszKbCG4/VoF9Z5roZaEyBghtNN06tZkO
ncZ6V09GCRdSdkaXmLP9rHsmNv2odoVWMQCqSV0MvzB0/hMKHQ+Ol70IYB+HoPo+Zf7DXEGvpZPT
Eqa526gpD6wMTiwPdlrTj6ny32TrH53R3gcRTd2qFejkuT8gUfJWDhWCyjE4hEVwywz4AVuDUkRg
Ts2lGWGWQ0Q/pGiXHXL04MtJ3dQGboVZ3ghtplYBbZigt2JGNaBRUfBzHPQLbtTGrXhqaz8pB7Ch
DeU+EMGBgZlHMHBTNcV87CYoNcwc+4j70YYpq8otiMJfqMW38N2/Zhv/J+9vQLzqEJWHPBFee/Yw
g25i5R2PNYSDQZSYwZQUE6znfEhpwR+dcX6vbOja+9VZQPKFTGHEyVxbmvhZj1wbNHPRmJ8NjWPZ
9KmK3BM4cVpC/d+eNEoSwAGPVD7YFdJ+q8DFLgqoV7jFjorqw5bWNjOqY5HLJA+iBzU7tyUz8k2e
yVta9vd0ag+2l2/wFBwFCglF0f4K+v5bHkbEyOxk6sFxOvU3umKg2tFvtlYbF2RQ2Zyl7QxY1lBN
bZxl09bnOP0GuBnxhhfSfbUM68bGgdZF8b3uVVo01obXbeq0IhEChNYmvwnLcifc/lDZ3keXjfeV
7L7Bxf5Ex/NV1WY89+5Jh/mt9MunTNEmHrtujqti3OeRsVGV82gP3dGwmtQXxWvgqjvLgULZAByQ
VYWJ9KxdWOIlhmdzWL7JZP/T5Mat8q2Dbu1j7nmbaplylH2ZClYkc+TELvIBqkHA0A+3NnNVXEcS
ETKCa4xo7boSpySMDsh+gY/0Dpnq90FZwDvVT96AF6+1dqOtp6R25pb4c3cUyn52/fo57+i9n80/
+358GqKsilU4SkSV3k2Pe1Bb+Q6H+TfYEjZNnW/UMN3WbX/TKTuBLtahHtqI2KGVMPyIjDlbKyx3
dVQlZckPQcjeyyFMldE8lo2Vk6GrE2qonW/nm3ngm64vEenU01uUm/t8zg+0wxvfqNgLZSI0OL0q
+0BnvMA53Q42WJV8pyI6o7u+ZU9D4d3XtI4hcH+etZF4Fu7Y5MWGOz33dpFadfbcu94PgOJfutKM
laYv9oy6VMuSUFhpGBmP2IobkfUJ2qUgaQjkSRU8UUNOiRxngKpaShNRGt9yp/8pu8JIKq86VX2e
siLaZ27PEi6GBILX75VlxQE1NyUGN9tQZvE09zbxWPgLHarUwZaGLWBLE1qJFXR/qs45UA8B7KTL
3xltd5lJ70TbI//xTjjtp5lhdGoeDoNP74a53bpF8eRk2sLUa32gvDsN0jtYBk8dfCuZfKqP6F0m
ri1/iXo4OTT4aQTBDWC1e6dpRBoUPthRuTUSRP3Hirep6dRHpeePTANl7s0W5MtkuWcKrQZ7xGpM
2GPtyp3BspZkXfvKqurD9CDUaSImyfKnUlVHY8BzPZaIcOuXIYiOTTUeJBpjTTm+TnNrIhJmSTfA
/WiWfXPD6TXMzG3rIuEVQHBlYX/rCrZv8y4BV/OxG2XaQmfS0/xYwoXndnEAaOVeWiZ4Lc3hvjSK
k1e1O13Xe2kMA/5+tKOtZRIdFr+9LEwdQxzyzL7lNRpbfSMPkZ0hzartp75EpdUS43Z0+cH3sgMt
Mrg4GVAkHRkCOG8PQs2flaC3Wow7brU341A5cYZhDbNiZGYRtlo+2YACz4Z5i+73W8D9bW/bj6wP
EqPh2yHCFhbOPvdkjtUrEzxv27wzbqZsTuuW37iZeGbMHpGYZT+kbe51ld32bnejsHKew/007Lvn
CdmB1QQvRTMmVdn6ydQUxzazHkQEWDt17mfAMsMheq5dCyxMASa1SvWaT8ihZZkgiDjWubnJczsW
HqJXS5nbRnsHpY17O4s20EFITObE3CwxuR5slO5+9V57wrTWznW7X9HE3io8lm1hqyV53QA++TS1
4i3wChlrd3jUkp5Uh8Qv8Dcz7kXRVDuraXZlONPEmuqZMC1fwmHeV1ntbYOoHhJb1zuf9sPWsmRc
G/S5NPK7KEJFQnlnW8i99NvdDK+v7SCxo+FpaNGjBijrZpbfaxG2cOT1GGd8PnVG++zWY5i4vUEG
E4eIFj9A2vS9G6pXadO9Y+NCo8P505UQ8h7aJBfdTS/8HgtFtxQ5p+QDvGpeNIkV0ifTVqBmyXfG
KB+MGV1yQ2HXkTSmvWrubUcRUWS3Xd/mJAzpLWQPHgKsFMEYBQbvI3XXqyjRDnApfeOdqGZ3MoII
/Vy9e1XJY1UoxGF5Oo3eiRvzHnXLG4WaBaHc3A9l8NsKcvgd+tOg/b6klk2kBzrDwqMvlZ6ehV3n
sbBl2lOWkcCSv5qyA82xj8gh6pqHgmcdsQtxp635gATPSXtZzHE5Zq+dUrd5U4JurAOCLWpCopsR
/Q1g3GOXGl7sauPNmlAEsjz2UgXRDTAjkkSydONJeG9GxkIyudPNIOlzDapDtThjmrfnbhx++Xnz
2IDDb9ZTicCreNK2+TzgqHtaPzihwUnFVJuO1mQR2YK1uK130RghEmvwixrz1GrnVzBXb9MI/wPo
wM8e43NmqDfh0D/2XbN1uP0N8vNnHzUbq2Yq6VV90KaIFrjRISitx66LvrGIP5c9pI5m+uGo7E0F
HhhXEcxNfn0yBUJFb7SOTtudZhxYryxTU6mtSUGD7TX3Udu+zdK7nSb6jqGY23woEuaDYcCl46me
+7eR2zc263qiexeAP8zTcpZEVd1gxmm+mwTA0dF7mHcpF4gijQq4F6ccQBItS/i7Eq5D9EeMwO8Q
Mr9EXvXaI6/Hl50sDzm7sHfe4iEtCbykrvelZZz0PKS1x/chHq6orX4UWdltVKnPpl/e9Kabdnl7
CIosMbvhFmifNp61ue3n6OAPxoFneF2m8TsisNSWM5LCrBeEDex+qqxHTKujFdqa+H0uWAS1c7Zo
f88iCerMbCtHkQRTCHoiC+UkuwC0IioV2pij3Axtsa2W2loQAvfruM2pCa0bs4HwTRb6RDUiwOmc
bhTCtNCrM5IHgDth0wSvjplWmhT2/NEZ+SNieORldXlGp3ErPZQLMv8Z+jZ7o/A1HsUqrX1xA/+D
hNp2j7giRur19Bzw6oNmxalXxq9C57+Fqt6DEEthzI+0RD0mDN2zleucqDlHF7FytjrPUh7ZBz0U
cVH7H+Y4fJ8bWyVT2x2M3lzGnxC9oXjRaX8jovHcFZAaKfWPABOkiW3ohyZqY2+av6my/lYxPHdW
y9/qkipQ9vCTH1i7OW/frNzrSKGHR8+NkNr4m2oyw1hMTR5PfHqaBP2IBvqMKO4DshXHrmN4srHd
aj5gduqonPou8Ocb0FPfFSNGqc1qOtXI7PM5/JWDQNoW3XgemN8l0L04dTWy63LAtHAQ7Dzt3/nS
R/mvLeAJar4Xgc8JBId3dO7vsrp4DaWZ0LpPwqzY6ikiZTXferkRQOxwokQHPgbT2+olGHqxAUwO
pQJtDxsqB580YOUjYMzHpfTxwmACD8Wo5t5y1UdneTINtPw9hsGx6Oft4NL7sLVE7Pr6tzOD3g2K
gGRaQh3VY/Srr27DkJ3KSB0bTOeesgCTewVt8VsUjihIjGUwPXZG+cEz8FME84MCuj5mkMdqMvVQ
+vPGRtRjjcy704ofVBuFqPwKH89uBr4cy34xcp3Mi+IOVy4jmQu1Tzs8aXs686l6Kk2cURTPm6DY
Rhk7zF249Wn0lAko1kO+PmVZLYnFg51AmGqZzc5G3qTDaC+jfEsjFbMsimvLe2C88VFpHtqt6J2S
aG29VS1DOcedP0IGUGRtRpi3FwUljex+laixhIiumjlM6Fjfmai0+iLbFk22082QMKOFeqHBd2LC
q4Pol5v5HpHSg8/L/0Xale02jmvbLxIgUfOrRtuJk8pUGV4Ep6pL8zzr6+9iGqdLpnXNPnUeGmig
AO+QIjc3N9ewmyO00Lu23C9G/VNtxodEUu4FYu6NKXtYxnI/VORxlqQ3NGffDbTHk7TYVUPyM8/A
ea5MXAyRliM7RK9NTqbHrgprZ9SmwoIHiLgfFqX2jUV7E0PpZaqIsouS3JUEkt2TDpkyXpbekyt1
ecqWyc6bxunREfIjWXmY1fLQlUNvNaHxnpvpt0WQjksJsbEkfs+jbD/n0a8paA96F9go8P26ENH9
VL9HOXFUubaFGitVbrp7E3+22ZNXJAoPbbC3lEiNjSyvOZ2UAmiDbo3WGDMatOJj2e9aof8GQd5P
XDXdZZaew0R8IgEeOPoaymdaPxJHQq1g9XXybQqzO9JkN02WGRbsi78bQY5pGSpUknL6V96bL30E
+rGMjoDZarEtxtr3cNT9EaAcewnau2E0fVlejjkJnoJIeM2brrABtHweFtkKO/PZGLSnum+9QENK
Twyn6Cd08lL9eRA1GW1+ZEM1zG/TaTqo6YBxTfuppt9zBnIozG9K7DGpf0i0V2FCw8CAozZ0ZHsk
sXBR72t1dJSmxIufBMkb1TfQGkyCyG2W6WYwF5xOxwX1uil/ZGn5Lk2FQ7KXZor36DHagogiKQs8
zfhRiwuuuuhQpS2944z+rEIDFVcsrQBxqpRva330qjn1JEFETxIMlqH0w1Z0gVh0FQQNq8DX8fLT
TqIPKdBbPet/FrPwESrzN6gwPIVm+TDEuptKs9fB47dPT30/ucOc2oaMvaS/zkr3Yia4aQfw+yLL
TYn6QY4VXE0Lq9Qjp5/wYNuLlhx2Bz17zJvaht/mu94rFgqsB03vb8uydyJQeSK0HeVy+rZUy80i
GP6AAr/FjQqPTcOTodbfTSgyFmaB1Rz5gUJsEb3OPPzsh5+42pvigMQpv6YSflHXDo2IO6v4UWdo
SKK7PWU/hFl/68d6r86Q5sbbhJY8luNfpho5+tK6S5L7BtiPo97bUz15VUQc0PKRDl1TidxaMU0r
LNATyaGXCD+zppqtAvTaCi7iciJYVXWTVa810IQd2sp6/1gbpwXFxdQRy0RlJ3WRPbc/xFK6GRoN
By+oX714SAt1H3cPUlv6Ip4FiibzskLF3a5Eo/Wkj29zdCumaLhkCo5bOPqo32eUh/mUoXeTHkBw
tArcP/TiV9zdG/A2j3NlD4WpF7gl69kbakLclhLbEHWnR++zTBVbbND9xb0UC0cXoGJSBbipQXgS
708NthmuXI7W1V6lhs/TgqNyQX8VzWKjEW217/CEk7jtJIE7+SAtx0CObfxnxaCHDyh7CqHYtSou
+lriliaqTtwgFjl8CORPNMLdeenspUTGrT9KeOS2w3ioutQyBsHt1Z9l+JPgfDUDcqwLzdYm4D8U
YE76D/o3JzmeBSK06nRB9Vr1k1YgRRg4XZXZ4owXhvBFx2mupn91BcS7OotoCdpWqVUurwsax1W2
j8IWhYpgotmb4IFu8MNCcIfsUy6fJxQnlT4clOFbOfe7IsaPogzORHxrNP7sVAhdDeu+wzHRirKT
q50DzIqlwN40jSnlei8qcA400eBYtLvMnGFxjMKFVPseV3IBsyfhLak3BAspwYnDHP0lbVdpiq3h
Hj/EuNCnoz+FiY028W0WPBtz6Iyj5mtB7wgKjty0Qc1J0r3WCk/Q1AdtFqErY2+kqpNFqjeMIgyP
w+OUSn48o2d+m1f7MY72Y1pOOPej9y4gD30N5oSYevIIiJn0WtY/RNH0SxXvv9hCLfbx1PR3Upic
pnLyteytVH/pEa5CUW/pgN1df9nfguCokK9S4LoI/RCFxSiUuaq0I0CRQmPYkDS3FaGzdLw/Df+9
9h8wMRQWAzwz3vQvmLmkMBZhXub8FLwMvV3ewUKqtKW7rrjB8J15F5zQQLg+ui9cAoteXMdkcDIa
wBEADyBmQVGEoPX5uQ0Bne+U4URB1DxE0yaKah2QwWynvUTyZATwBz2+4Rb2B/t9Lljywyh4A2wE
O3CciokD0vlCq1yMEhBCCHEoyqUEazKGeS40wGgm+3jXHv9GgUAt0uPRxbZAi/rvQCxshnTVUMLW
BqDCEBkUOcmIeV9sCxKMJwNClVcNiqA6B37IjVz0A4Whta75g6pfGreqPzoU9Sk4XE1eCmq7mLkv
qTFd0y7VL4vFjOti6HIoBYWwGKtBD+vfBzBNKYYwfOK682xtNyj1QC7l73gM4m3u6kQmFeLlPTSl
5BPaGGhGH2v1T/hE60AMfqYcDE2A3gwGNqArTO+KuA/jIZqzv7bHowMhBva7ecG9LKBVIs8axoOD
+xexJUC4AV5AGnNaFBN2tktc4Rv0ajnwrU0wnw58MHwzoRYEucjzVaIuodJPOZCD82F0v0yOHONW
+zL/Cmye1jadq4tFsgrGQGnzpJXT2KCgTPLcZIVtQp+9f74+k5s7axWDwdH22dz1iYwYjUysUXqK
Yo6uNp2RK4NgjXw73H0WLAngjTsAp4bbGHeXQPkxNm4uvP3BWOAYoaMWB4brAmhfC3MQzwOE2ubC
Iv270XAmawschoYgfh/cEegJM4dW2KrBrMDOC/Kq4Y5KIeDytCN8T8DNXLSKw2LQW01IugRxWre7
nZ5TV0js6ia/Jd7g55XDM0/d3EyrcDRZrcB8YmrmTRnV+UlrdSuvb8zwPR5fc7RLr38fiReIyUJt
IQphUCLQl1+wYGmnBOIqlvIzs7Bt0Wiyg8/IVVGJcEC4vMBMVqrlcDBVOqEh6mKpea7QFswA6SoD
jvLI9sG/mkv6l6zmcpTUTsiGiqKZZVicHxQ3dOOX4qbL4XXeHGKPp1u/fQijjIKpHezD4FN/HrGs
Rzld8owyCAaQteJDtcv31C+e6/y5mSt+RzLF80gzysk56BBJ8WnyS7yhtQdrgFel5im72FG/ha/X
V8z2d/tnbCaz4ZZsFGeSAckKcBXQNIsQ2WjEuDoJvNmId9eDbaZbyITDwQ4qcBeU9GVcMmggFvh0
U32zSADRtPntiPbt9TCbs6hSNRXwp7ULLjogmWTs4xRhgsyCAlYzn64H2D6kVhGYNajHcpkmagJw
7u3o6pCGxWunLT4F92CUACTE2dXb0/Z7PMyRGA/hQvIW49Gr6WAkpV0owo2ZcM1D6Oq6OEgMsGQU
KIxADoHZw01BtfQMEHMGr/+Oi9QBDSd0HSm/XSp41SBdWNeCMVOYSFFVdRkKzuIWLhduiJ7eZ3RC
M9jrX2We/ODmiliNjJlBU6+QFxOcwW3+VA/P1fR+fUFs/j76YRIepCB5w9KiJ7zBlmRE2jWDyRHE
2u2yz+sRNvfpKgL9C1ZZD3DIBvA4wPX77JdA0aEA1gqHqeCt7M2yeRWHWQN1OgchQJrg3jSecK/Y
aKu5qY3+QvG9h2pcwTUo2M7nq4jMQihEI876CNeCwYsfKy92C8ke38NnajKbwA3Inh+vT+VXQXSx
9FYRmdXQAIBZoFVGs6xxQL7zAUhFdesYhS0/Ut1Z1Y5cc4/WUgGKU8xXkd/+mCiqIZ4FDS2WIkvM
yegWCXkwRLdTQi2wgOnePmUhV1Nuc5fR8v3vSOy1bgEuNIhLRALHj3pHoadD2zUWEOV+5hNOJbqd
F1fh6J+zWqVVBlASFG5pWTXC2tYND4Fn3Etwj8phNmtwcshmXlxFI+fRSB6FRUQpEmN/S+K7anHr
5un6Wvl/VufvCaT7ZTWieM6zoFJxIreu9DY5ppc8yZXfOrovuYmLB0wg+K+H3FocEKOBEBgEUyFt
wqxOKYjTsIfEE/QisudQHvwmWH408fwOPwdevciLxdx/RKGXJiHF6Z/LOdrfuZ+maGlI+6TuvP9t
VEwNhZwZi6RH1ZbK70YCeH/0TRM+oWvKOSs3K+DV9LGcbR0KWslCp884Vnt9V0LUvH9HB7L1RC/b
UeWbxlPfOx7JbusEAMdJhcEB5MBReZyvk04Ht3ruUBFM4U1cvICHwBnY1mJfB6CfcrUQx67SyrZF
AEH4CFJfBCVY5ZRn26vh9xiYlZeTpmpNWudmeEQDeB18FxBCuvcGYK/rq2GzmbYeDbPwGn3RSanG
NOnDRsPJ7qHs9AOgdUfxqMas4PBIubzpY9afki6CUui0hpKKZ1WQXUkZH8JK4uULThxW+EtJWzHS
IsRB13mGox2OFujEmWBcUp0zAAsb2wR0+IXXnqTfhj3TVhPKan9Jhj4PM61IZzyo1hqekpMXuX4y
FuiO9bw0v3WqrIMxibcWkixRawRD75VqWOVH9F57GD5Qq6v8k7NWNocGu2O0P6GbS1iF6pm0S0Ia
nGGtixfnwBdegSFU9gB+3MXvOM7QlcKJDaWpBPwaTjLmxGY/Z0jaSG+RIU8lYOtdF1iAGAahaqnm
0xRzKMJ0zV98wt/jZD9hTUZBQgMRnNmke0datgNDOGgCoCR19hPWRHdC1XBuSpvHG6SXcauFnoYK
b+fzrDLNXaAUMfZh6ya5rQPRCm2awFPe8OAMx0LUCLwZ3d76q5DM1p8Ts+3bkGZKFJiTE9mZN+10
O79VD3gas02HyzncXK6riMzerzs5yAd6q55MMAe7dplvFCANgMzWgu96k0D0xeyKH30axL8UQQIG
s210e8LrMG+6N7MDASHZhOseuRCq6MXZrIGLQ8US2foPIE0FYPif0mNso2cCPoUnhHbhc1XzNw+n
VVjm8rBkqRbhZZV2hZSHZk8N67V3K7417gEPd8fdwmkG8eLRaVifVbMMBKtgZKdI+0ur94b0eD0l
bP4+rqnQfYG8Lp4Szn+fmGI7DK2UnZIF6q9PJrDa/1sAZo0OQEh1FSEZ3fZuMQLtaRJOH4suuovd
vhoDsyjFaYYgv07HALVneSe44V7wO25LiTNVGtNREmO898N9KTsZ6Q5EBgCQeXfrzbT1eyAaU/NL
jQJSYIWBqPKvCU+64HxbgfmXMkYOmW9i7vsHb0TM4TPIYjBMKb5NJ98q6Wcg8c4bWtJf+TIa/ffV
6q1SoUjEGAHC7+Qge9QZZP5G7sGcgDa26fBeTzdzwmr+6HhX4dA4FXNhVLKTDizqDqIvswcm/bSH
RUn2J0X4KhSzL1NRytGpwMhIuktEvAQDuNIK76PK05bZrCRXgZhiVe8iY2k6rIkBb+j9vVS9Jvld
Vr1c36Wb3HVjFYbJA0qr9NVCwxS3YKfgGAFMHLaRxEodbg7dPERWsZiUABKKLggTYnXO4lGv1GAP
qM59v0fDj1MIbB+Rq1hMbhjVYYjNiC5xJ76jR2Tth4olkZ15nFzDE/aCsF9+Xp9MzrZi9SaDrB/M
oMT4FsCJomdJ5ZwJm70BOLWbGqQzoaAhMnnCSAGzl6Ma6/wJEKS/c57wPW6c8VZ+qbj6p5vjWYVj
0oRKwAIrgiY75dmTEv4ceFJa2x9pFYBJEyBI1NHYIgB5UH/QNDHdGD9bRz4MdyCf3gD1xqlFNxPF
KiCTKMSwBt/YRECxXY69lu3DvPgmBDrnYNquCVdxmCzR6T0krjPEMY5AZnWwm7ITz7xr35XW1eBT
BDac8nh98W0ODW/NUEGTFPNCVCUJgynRhDY7IbFPvl6Cq6cl6uxJqZr510NtrotVKCY11WI0A1GO
UIpySLrPMOb5tdOFdXF84IEDpnuyRiXwzvN5kqiZ2NYIAF7p6A7P4HI5qOW9IbNAVPF4TbDtdfg7
Htvim7U8jooY+0q9h9kHZGmBJjSeFVD/LQWvmbM1fsq8M3/ze61iMns566q2M9QiO0lz8SyKFSDR
wODp2tMffKtVGGYPz0ZdVXFToo4Ezzr/bgKadz0Ad/KYTTyCGEjB8zio3rQD7XYnTvM5WFSRPNqB
CenUr9cj8maO2cSzVDX9WGJIkvx9Ej+DALIAGkf7c2sHw0jAhIGbrmJLycyoElVSClLBtAR4SSWy
qbWf4CrP3QE2CT++NC05OWNjVGcBmVFNYi+kg46AifLLCEB5gGniwCvKt457YA+IpkH5UYKpBrPq
9DFYypEgSqzD0RYS3TsDlslWciccxD/SBD2Lxiw+vRj7dNQH6i77t1b9dEO9bEAU94I7HlxpcwJX
Q2O+WNvNI4gjIKwvUDyrTqISWWHyfH3pbWQ+BcIHkKQDrgKIQPo3rApNZHU5Al8Cnh0g/XRCDVIV
p77c/kKrEExyNYpwiuQYIdLvzb48TJ9dbpVgaHjEmW+qxL0+IPprTKbFgOCwIiuaiQdlZj20I22Z
iPDmyNJHKh9DasVqjMrqzNq5Hmlz6oBZkySiieTiRRkOsqqWy9DN1JNbpX6R4ofrv79VHEFbGBRN
A5ZN0sWLUFQFQR4sGAr5AHECGsG1PdyUha0+UH3JQeDlPTo17NSt4rGHhiCTVgTYFeDQ0KFgRsEV
TuhA0MUd82vnremD9Q/Gh3syzM+YOp0ksAXqKchA0W1oMy1O5UUOyGANgOYwh1JuYye443VEN7Mg
pIkJlruqkwtDYLQSDaEw0IUIjsah8JZPAeZ2wIhC4ATKVtBfCD+vf8WtTbwKyDoAd4uqT/2CgMIi
O1GyeCB4WgYocNfDbC37dRhm2ScgRgpkNBEm7J2mQeu8cGpolXRlwYm0dTwqOtwBAdk0JRFWAucp
IxfqwQjjKUMOjJ6pWDrFiLuLakH9EShbeD7Yw/v10XFjMnm378iUkXhELQgl+mdig9HiNp0V+jHO
ZZc4KV4SeaX19lpZDZTJvyDrgbQzoOZFRzsAdcZdPuO/Ksic+NCbqKzcATnJaHm7cGtf0O0AjDZ0
+BS2s42mvZyIKcqoGOKa7gIBlNv2aD6C9oD5nbEzaD9d5l3EOFEvetohTOoiASUIxKIAjoVzQve6
PDajs9jUjHF8zWz555981N8jZXvbY46C2JzS7NR/NT5takan7IvZEt8k6F5SezgeIm0zp8LemAD7
rhNoEDOFuFKXIYnKL1dZyZOd0l8g0/us+ghnt53FlXmnWYzJqdSVClB6GHaqF+8U4GRIfRIl6SkY
74kUPqf1HcwWjkNHXgY8pnFmdCMLAJurwSlOxO688KeeIOgb1qKZwsVQvs9h91I42JyGI96Lb913
8JV3kAUBeoITdmPx4JqGrisMN4AS+tpIqyKiVSIxwPNZenqDrKeLx2IIO5N9vl9cYgl7zeUsHF44
+u+rcEtTQPxrVtLTApIXzk1Lax3OiDaOQjh8w5ROUagxHcuT0IooUXCbSWmdB2UXbIf0WIOe8h2g
BY/wMs3GGYFoKlTRAG1GSmUWJcROgjBQMaAUwjKQnmoPme790Yj+icEe7oMy91KT4RsJu/QuRqsq
eQW1xaO+L9xDdmvRr8bzVRGuPhBMWAwTDiWI1dk91CKsObPE43JDjdnMDxC6cqrbS/MKX7d3K2uv
J/MrA6yC9wmYgomK4K2r/oBCiU1fWRc/f6aDjfkUEHoKsDscsv3I1igDJcLWMYIyzxCi6bBUDhoq
igwm5sq9aUMLCBjlgnikcnnrZXuMq5hM3xHNbtILM2I2jvpD9TJPeDQXS4FnNAbpJ3/pnB3HDcis
0IEABCoE4CPqkpWjjK88wYWRYGarPvEgEMGlntAfvDKrLH49HcyhBZc4/XoJ6f3Ubz39AJXJ3fVt
sbnzIACONAxkjcxCy8U2rSAGiYmM09c41i2x9yul5qVlWp1cDGYVhf77akkORAbKoKNLxMahc5u6
KYiKDz1wDdlBBsSMl4+3jgEqa/6fUTGFS6Anka40dYrDPHyE+EprSzf5F9ZAg/SDDfkhCxvhX/hh
86aTycy4JUWQwMNAYRX/AGFfJ3a/zNw6i+ouRx/TS+bznBLob16bXPo3rSZ30cR4jtsWyQayqDlu
YYYELvh/v0xweAPHI6ogDrG35CAzQqU1u+TUG4XpRF2e+okpESeZe579zFbu1GDNZegmuBQXBUrb
Ql8lrXUI4eutpQMxpEivzfQymg8gy3OGJW19Lw3tIFRCgBzCPON87sCa7+c+Bt52+BE/QiTbzl+W
u+Dp/Z2+loAQxT0ZtnYCBXmbKnSyJZHFxNaLogfKDDQxZM9+TXtaJmj3s9NYqEwcrozxVjQYrcog
jWgIx+5uyD7H6I6DrkSR81Du8dAHwFXvnrLLsiPPFXQzSa7D0T9ntRJLAqpXUFB2lAqWsGUcchdE
i79wQ0ElD4FLu77n0hC2Th98Pri5qRgmHM/OYyZB3QezALij9GQ8gM5pZ/cgWNvo8yJdWik3L2/t
tlU8lowgR2pSqzEge4KsWSo2GvyVr++1rX4RXZH/GRLLPlAHqYcEHEIMXnmHAXndDvDmv2FEr5xY
m9MnYwdItNSDJcn59AUQAcxgjJJhPYaPkpO6bbgzbfpeGOUW2YEAz0Nybt1A4LRC60qKCdRMZs+F
slQL3fCFrqn2GnwnoQ5tnvK96EAWB6x+Lil2cxeouLJT1xXNYDuk9bJogh4B6AG0qqfAxyhR9gRI
qWiHBmns8R2/Nyd1FZDZB4LSytAmQEDjpXfbUwsL1m6np2igK552U/i8+8fWcYfr8j8DZI671Bjx
9q8jntSMJbxrJvC8g0Z2gmFG7y/pZIezarZnFIRVnTbT8Q3PVw3kIJICdMUM5VcyWO2dtGt23aGC
U9N0FJw/YOGq6Lf8Jxr7CAsdog7COlijRi3qOxldz1uyQJP4TwYFZXbKZkIbjK1jw7iuksoEok7x
w0diz0fhDqIHVoS2MMpmbuLaTCSrcEwJC6EsNa1UhAMpzbAnB2JnD5HTJlZ0Gp3mMXfGzuIWRltB
DZHgZgxCiwyTyPMPly1RHscUo/jFhBNdqGL/ldrKs/EU7SY/cvtX3qGwdcKaMq6ScFWXYVHN7Hbo
GsxF1eMhLu8ySwr8znydQ17zZmvDmdjaqo5m8SVHh0hkUsokzk4aGsVha2nYcYKtu5rkzA7wY86f
cNLUdUS6JVdH3dRBWKisENE4QkZkchQX3kCQzUX+8qB8JbtoyB25DSPeOJnJHJSRTKA54RZSO02J
A7a7hwfs7YhrSP6Vzvi8kM10vR4pu06rypCqFPrMBaQdvzobuo3XC9MPbUjT8Y2QeGNkckug6Jmc
GIgnHiSP1izKe2qjyxlYmNubf9GF4wRkGwNQORZyfYnwKYXb9A4iqW5uQ9tcq50SSkh3EBHZRdyn
Bl5Q5txtQtkEaxijnB/mxjLwbhe6pq1IWD6jUzrgGvJy9lZHZ/Ud2bZAMUa9UAC1e0JTvML9tbRz
O8/gB5O5Ah9dSlcieymB4KOkoX2MbMN2dAxZqKZERP9Ivl+g/02NTG0gdr56EXJlg+NLacUZjKYE
XqOHgveuhGa/J3TpUefUX60rSkyld+cYKELlRt9zTozNjwhdffQagVu9IKWkSd/1naJAphGCdcBg
R3Z+gMHE+E31oVoHAW2fdznaLLEBBfknJLMb4zIbA1HQ0xOBJ6tDcGNJngR0dyLNEg7dv+hlbZ0Y
pg5fZtgKQseEPTGUSW8nSUAfQmm8YHyeeLCuzfNh9fs0/iqRqpoM/ouJ35+qyhKLl1F97LnG49uD
MER4uuF0wNl+HiSr9bjXRlzLoTQG+5BwN1GzOjx9tRBOBH/5VMJtwiKP19fHVllmwvn5P1GZMhDs
R6kcFHQhNANeHFSrEeyHFMr80ul6oK/S5GLJryLRhbqaRElJw8pUEakwLfkHfR1KHB3CkYE96WjE
QeYZ2i8KhIU+TUd+5gTfKgYB3MZ7oqqDIcvewFJIQ1e6ismtirKFRLYKVRYliT2zqvE41oTFfZ+T
zO0nnTwSo5AOidqJNikIHugUKGFz6rjNb/37z2EvaPFkNN1g0k4dBgzRaLh88FhHW7tQw61IQrEB
K0eYep7Pd6nEQVSNeNRocU4cKtrzhJgmGv6SHd1AV/+Bm703tokGeQnKs6eu3uwK7tUcFXKGiCCy
BLPd7Ue/trvP4qaaIXZpQaAfNWpy5D3ebo90FZdZw4msRlGQI+5oBw/JO2Bb91BbPwUWej8PyQuv
l7V198U4wbXGmziBvg9z+ktlVMbFqCXo3NG7WvwlYjB7eEjZzbwu8vac/hOLXSlBUA1RqCNWKkGO
+KNsns3y5b/fHEidFPWG2y4UPJiVUshA/KYpdEaLW8o0hVaY6VDGU4GqYkJ38vV/jMfUpSV0E4M4
X+iRNDhwRgeG/g52dreCX98Le+6y3Nj7Z8NjCtJ0EpNISxEuup3e6FM4RfVBH3R2cGfio/p44ZjT
T1VrYazobHaCF9+BHmxDX/C4KF5yp3nzTbnjzOZGLgHxD7AgtGPwEVnWaZLVc4WHd3y9Hz0EPDwd
Bi5+oLvgV8FoawCMDG3C6sjr220tzHVYZpgdUBINBNvwZhodxemQZYc85WXtjcPpbGjMRjMisRWD
qvx7oSxAU8PxYLRNCMzBsWTfO4tr3ECI2whslatysFE3rWOzbFQJnCJh0Au8X96r1hfTMbWjV8UK
v9E7BQ5LXoNkoxo9C8ie/3JdhGFcpSe406HqHbK7wIwP3Zz4uTD5iwjGMmfl8IbI5M1MVgXYLmGI
+lPyTd0teH5Y/PIW+pm4GYYOz3+Rs2IMpgCIy6GJhgoLlRgG3ES+lYAttVDmvT4qXhS6XVZlRgge
u2JKiDJOHz1cL8Rng8e25ew49mQdhABNhArzFicJONc7GFZcH8PWffZsLTAZcokbM1JzbC7jKCFl
ARlsg2JbWvStPva4GZK3EJgMGSRhDPcohBttfB073WXENd3OyiBTZo3382s12pwRbtz0zkbIpA9Z
jmEzLad4TaeI0AIXWtMmobtAbqDwVYcTjffFmETSpUI84AUFz08S7pWa3ac+UojmwLFO/0V1Dgmc
GiBSxou7eRb8zs3s6Z1Os1yqOuLidR2U4shWPyOns+pb4nQvPHfhrYciTUPXDOJrqL8umoPV3NRl
DioxPuPS27Pb2rFrPo4VGoTaG2x6cGPvPyXOBXNrv62Dsh8yVqYZzEsoY6o/dbhqRNlOGWPOpqbf
h7k7nI2M+X7QiidNrpHkFMPfoAJmdHiv23sR0qPVuK/KmwH+RJwls7VAV+Ni37bLoRR1CXeEE6Sq
8sfCC/bLXdvimkJBxDyO++aGX0djkr/QRWMCrCo+3QHa6CjCtP10yPcUqic4vAL2cjcATIxmJ8BH
QMZecDbmbkrbBVz3kwxdUQ1eh0r2dn32LhcFIqCPCl0drEOR0H9fJeGsEGs4OhQR/NJ2pLsPl5tU
+6/ddmEOjNdJGMvIRIQTLhOCjJDirtropENQ2Fj8IjVtahJxfSB09Z4vvPModCpXAxHhgFMadYd2
d/VDS2G2BuenIZ/he9BDXxf/P/JIKBtTdzYuZuq0tlObLkfE6k05luBy2/MdWPPNjWK956E/Pzd2
8Rev535Ze9BhgpMLZq6pg+Z1PswCJivDoGXRiZQ/TFjuDeOvOvgA49RuSMhL/dsj/CcY+1Qit3VT
pnUYnSY0Sn8cA7hawxztNZktnHCC/5S4kDPjaW9urHkNz69ovEumhCdE9oiDgvcwCwgqd+iCaS8d
4eTBjS2MmzaBki4woegnsmi0MMETbypI5sfkATxMVVJTG4iq8l9an1/WxiAdiDAeByMdrDz2kV6B
VUI5hQuwoO1oTaLXdu9jeT90H9c3wOXHOg/DbAAdyteFEc8gXVWLHWp3UMG2IlPibDNeFGbRi00V
4iUDaOXI6H0tHXZjBP4T4VW8l4vgfDBMWaUFXdEWhUiZkk8ECg3pw/XJ2uhEnAdgVlljAHTSK/go
op/epTc12tfhS2elpdV8L0DXF0XOZuJNHHP6LmkHv4YJn6cLv1HRfwWORL+uD4q30JjcoAY16aAN
BVR3NDz0MGQJlNKJKxGWSREnp0uX6RbzJwHjhQ4SNhPbkR+7YBTNkT7Ezfslf0Q7zh7IiykcR/hK
wrPLhqGaT8TeVprIHcFTMsxlNzdHuYI7QwxWUTvbqWL612dgY2uf/Vlstz4wsi4pK0rUs+B0hgef
YK8fDWBF4IBq8x5dNz/p7zlgcZn91Mx1EyAYVPqN9qOVf/XL5/UBkc2NsIpBmHwfzXXUlADNh0Hv
msFzuuxk8ijLv/LlOU1hLATKYzZMTtVoXoKjTgvwegev1DD2A+lnMu1GPNCMUmmbMGOp0ejQYKVY
wPh6CEzn+t+6UdWeTz5z0McCaDcanQ9091QL/g0wn7BL1R5sVJuApz7ETvuJN6KBs7W2N7NMCEAL
pkhBv+eTFI+kBysEDEPzaXTBK9gFzxRd/Gv2Aqv0xhvyBwrKGOoqIrObk6jvWiNFRAh6xrvab16L
2ZGhtA2RHHgLwEacM0a6d8/LG4Lz3tBkMETEyzotIbE5mHFofih+t2990x0hlQBs6h9soLM4TOJV
4I5TyiXijG3pqupY22YxvvchjLOUpLeFBRIXaXUHQeS3QOieVbV/a0XJvb6SvvrPF6MFKRWJBZAQ
0DfOP2hfJImS55rxMUAGAC70y2vsZs8QAXUCBz7VnuzG3zo7e+hf8yfxxnR433djZ4Mu9Ts+s+s0
vRyKOcIsCMkLjCrgOu8tBU9ydCtZnUVh9ksXNqasTqbxIUlW68JpwZ92dWGLP2h/mi+CscH6wRpa
jYqpEPCCUgjBglml3XeqKTV96neaAxd16PnDg0XYK5z2yIYM5HlIOtGrqrzCW64G03DjI4FjNy66
uFeblgoByshpduR5woNxh37CYrd7A6LJvAy9lRnOhsws57QgE2RGdOMjONIHgGlHh7ugV6KiNfgv
qBuXd9Hz8TKZCGjMGtwVLJw3evygXW7/NXqUCsdDWm880p1HYjJQOmdFNtaYWe24eMAGe9O+gEhu
8Uk/pwa7BErBgX0I95l640Q6m1KmyjCDVspTujcVf7jV0LiYR6s79IhZHMAxtDuPp96y8YxzNlb2
HjLCwVUOeoF+xdnNd9Ou2NUQh/43fAfO6HQm82TNnMMuDaGq4l3FsWUaPOL4RuW0nj+dyS2ztgxj
FWPXw9L2W24pR2CMQIjJj8HPBSB2eMzv2j19e5d4uKZLKMP5NDL5Ro4IXMOhjfVhPlFqt3DXYSvk
3zr+KUJ/6Ur+1plMA2tCMJharBGKkYSr5U10L7j07Rgnhx86XIzkRuVriCLqUR2kH/0C5Q3BrwUH
8oKRjdJtpYdWVCt+2U1+X6acg3gjpYCIrECCWKfcIki6nae0voOB2IRCBN8v3OWH+ABpMX95BIsR
Gs6laKFBef003I4ImDyFlpuUsHgeMejkSM5LGWcygH0UpCFBchN+o1a5Lx3xlYtGu/x6GOEqHvP1
oqGNs2FGvMH7YuWDnGLaMIYD3rTxTYdnELFxDp7HYw6Jkui5UDTExGoZHOGNNhmKG1iB2fPTv2ih
0/11vjbPozFHQls2KGuATkE08dffl3/Zlw+a98XicK5/O8KbS+ZASMxcikSwxD+qt8FZnGVfNa52
ah/AQgUlNLk3nM4F5cdrPgwFcNflQ4dTm89tb1+eS+eDZk6LaBKBvInxSXt7cNBGxBJSgCtKgFmO
OCXkZe1EH6hNBUqSYCVcYLWqtDI7kmryR9Ps8hbX3aPOe5e+TNIIgQ0P7RdILVy0iEgljo2eyvIH
7EjhVqyLKGikpuMh5y/zJQ1DQSgyNV1SmXVJBr0d+qaXP2J4NJb1/NilGaREYvGYJ9FtWya5E4iw
z8hzt5vJ6/WVszlGNGaBr0U+E1lcux5lCszjO/mjjt+K6luaP1z//Y0aG6NbBWCWhKAFiTlICDDa
IuQCoALuK7gi3vXHGkbPkF+eXDicq0c0k+zSg7FZwS1iNpfK6k9gSgmlLNuuzwYZ1SG0dGCfPNeo
8JXT9ZHSLcZs+NVAkbPP06ekdclQmhjopODRQ4usrNHsdMpcRcT5Hn+/Hu36mKQLekCLo11cWvkj
GGMXbW9XMHu3DHm6HNuDAvbs/0i7ruXWcWX7RaxiDq8MyrbkbOuFtcOYOWd8/V3wqTObgniEGd9n
V7kFsNHdaPRaC71S9IJZAr0olpNJqSp8vbxNnUkcVxamQG2/SLw6hVwz+ps/by9s2SH/WKR/n5Xy
o5RPyImFggj1mpcYLOddFhZKWuqRfyww5y0N0ylJC2xd66o70CLrO4xHnCDJ6gTP2V3pUU9sz/yU
cF09XNplMsKgqm0VxXDDPu0dQY7tIIJoVvukD5za7/oSf2mIftTZFrYtJtdqGVuoCBYgTL4bYCqf
SMmqN9519U4YO4gtcuLIUvVwsavMOR8KI4o6CVEs3bZbOqo7blpIqkmU+sDF7OzHbTdZKNYvF8kc
6iANBl2ZYI++pNJRELKBJvM/0nJZOgTgKNIpGwDw3jJjKocwuZIqOASVnqwC9VR1kt1FxwCihkXI
ee5Zcv+ZLZZ4RCa5qvURbNVoqHXZUfM5d+UlA2BQQM8D2DP5ClckREZhmLGgnMUIrBxjW302/sBp
2y55OqUWAExKwxMSOw8xtWbcdfoknwulPHRJepag5ar52VGos9VtP1haDoVCIk2jML+SRiwqM5CS
oVbOUxKiHAdeD/qnt00srcYA+wRGJmX0xdi2X2ZmeT+MOE6tnrmJ/C4qECcIHL19um1nyc0wd4tT
BJE7/QrVVkpxIltGgASSj2sp2JvWZyQUTt8kYG7nFR1LxjCsKGNsUcMTGDviB93kJg8sXzpnbTHe
F4aRKWDCDpqVNVWTY41EdVqUX+tuiKXXxhTVnVZM+Ztm1YKjQ1/YSTryETaN5KYZJixjYVdHuvTr
9o5c32Fp3x91yReGV2RJVcY60HTfGKVzDLBrUY5eJPY+lHOl2JYz7S019FMsypzouZRZMXEt4ukO
7FBXwmi6UvR9bInSuR6fNP9hagS3Rzfp9sp4RtgsF6lhZimtdA4jEPmagGzpx5RXIyzG5PlSmEyn
DJLRifUknfP3ER3OzKOQvvGxQ82lb0KPd1AWfWq2c0yCM6Q67qBoLZ3VrnOiVrWH/okMUON7akRO
lSAtHEoLIwsY8UfVDPgbs7RKGkklBhFsrSkGuj5WjlmsTBeMdSqIYeicxOC7Y+8lb//6y6FBDilg
kFEZEL9kOjeFNAQEkjPSufQxIn/I/N0gPN82sZC/gefTIKSBW4FyJVImhSAyj2pdOpt92awUlA2r
Dk/JTjjo935Q37V1u1LbaKc0sfjv/dIywdxJWwAYirfoPXNWOhT95JvgcJDOlpnv/Fra1Z22g+zu
++0VXru/KoLKB6TfCKsmBpQuzZTppEZlKYvnOjd/INP90g3fK/yKC5W/3koV90MRcy3gKQdykDE0
BWIVdUoqokqQQ1TjUH3R9tVdu5efs0OzbY6KI+0kSGCmO+HExb1cX4cvrTM1ESmb0YJEkYhKU3TK
U7OO7mibNn/4By3h6w4AetyY18aUFwZskD8utzSaJF0AMRVBo7bcJpvsoXAER1a++tCKV65ldX37
G16fwAuDbLdU9bNEaGWBnCPzCUkLU7mO7voZzyOvE/ylGea85W0N2tDCxLrEbQMuBUkZ/rXPwwJw
+ACU46KvGYyPaH4um7VKyDmuH0rrQ6ruA3V7e6+uE9mlCcYR/MLPxToWCZTWn7pkPxmxI48fYjUA
6Czb4Md1b9ujP/nyLgp7OsIjRk+oPh+zaYUhCqMOQdmzVH5E0as69bYm7nzxIIe5d9vU0lHWdQM2
EIZxqhm/s0C0mJZGQ8645d/VhuKFer1Sx5GTlZfcAPwaOgZ2VLRe2YOcSgGmrgYynQHMfRio3ngf
KpykwrPBfKUmigHD02DD8O8Uv7CBXPmGqxkYsRNVjFSZaCldHtIssEivyf10TnNhK6u+rWaNI9dv
tz/JQt5HPwyfAwEPnSsAjC/NTBq4cYyiQt7Hc9iPxCOt3W50myJgzFXs5ZXNe9BdCAa0S20ZIsb7
QJTApOOhNafOUEsJVyRFc/XMMh0LU65S90tK9Nfby1vwOAl+hnaEpmkA2zCrk6W2q0sIR5y1/CNr
zkN11/G6VgvlBUhjqN4kOvBIVKy7mUNSi9KIPJgfdCB6x23sPgKYBTKE9L68jwGg+A4pOASnwOer
YjwSqEX20PpBoqmg3xXPcXLox0Ne7AONJ/eztHdzG/KlZ5hJN0SaCRtSZ0PWCBBwR9v3+3pDYqdZ
feFNX6HVt779xRYOFlYG7kncNygKlPliAbFUvQpaWA1C8ASWne4UZsuJEMtL+2OEOb0jKdRi6un2
TadBuVPj17zl0S3QH8rEVVzNqHwRlgIGWfb8Nkkv5n4pnjGy2N+nebEx0wkvoP0AqlXwx6RaxNm6
xVWBJgNcsrhNXx3lNrUyDLLmWJU+OEqs3sVxcFDbkZMwFhIUFOP/mGE2D7IrMnweC9OjEmIfpvXY
mvpLnqQPPvTIlUrdSGW/ue0Vi0vDNRfhXML9Xad/n9WaqimD9a0h4jkVi6NaC5+mUN4JWv6dHZyZ
oaFrZiZKlJakwiSeB7W3hxpgKOE84Vv9+8Xg+NLnOlzgwct0aaWbmiKZCri4Zm3wJGnL0uM08iCc
Szv2RZgCWiRc2dlGFD79pFeGjkpF7x76sdIhWSiodlTJf91ezdKBxf6LuOWAexBZ93I1jaDqailI
5Iwmz0Ol5/eiwAN88EwwnwVSYCgogMI9j+G+tfYhGFpvr2Fxs2ZrYIJO3ijR2Coo61ItOUj+cC9p
ozOVoXPbzFLmm28Vc3I6DRgHMJxjHUpybBPFEcL+ZzuArMqM3/69KVx1TUoIBMoQtlDNC7D6Ekmf
zuX4JmmbPo9tqXptrc/bZhYeSlVMXGIuGhNgiAls+TAaVjf6tTDh2iKtIOrlQsaVpj4q6OeDYInT
kVwY6Lu0x2yhovcJCRPYEzbjSln1gLnHrhRQxl4PwhEUe7ayONlieZEgG0eFBGqZK0ppaRjVtgBm
Ea/Pk0fnS0YMsTodyJBjO3pqee5OvY3NHDhMiEOoyCRcNi5PVN6MTZiJPjknEzQ3qlNQaY6l+Y6f
PBsll61q4TIoQS0ArK4YHoT+B+P7gxhXE/5KzsoxPMletUbT7kCc7gAlXmwmb45tcTPn9pgvKJII
VZQIe2AQBHaLbEx3OiZbOqqg3wu83uXSkTPAywNOf4zvA+R6uZcN5qnFIUToEB/qQ3BPYVTRAxiB
FZAeYUIIMG87eYpfgoZz1JciytwuDWmzTFIHnV6TUCPoma6M+M4yXSHkrW2hYSHNbTCRFz1gP+8V
RN6mDM2XSRKnj5Ek1V0TqumqVkY9cEudRGslkbOzPlrZs5ZZQbiNpMZwmkgqfqcm3lNzAAV2lhTF
j30nAABcArhS2PIYp26TjOaP2xGDft4r50a7H0U30vkV4jibSj0v/I6cJ1FQ3DHviS0OGUhFcN0E
twMYDDfDEMVenwsY075te+myI2HSCcPLILs2rmqyXJkC36yN6Vx58bYGHNJyql2F0VVl7TfeGDny
nlfPLvo7nk7o9QMEEugsXXpCAq6TDCwy0zncxs/Rhmx63A3A2lBTenEuM+hSqjTRjJZF3OZVKOtc
WitCASqukD09i726a7JmI7QJD1C3aAN8izLIphE12Nwi1gmOm6FO5yJ/Gv03MeXdPJYCIG68fxtg
QoQsJlIbhfhM+kPwWG99HfqUeJlcDysqGhXeTxgOxQg/n9Z4yTnnhplvpcqC1cQBvtXgFK9ZA0B8
SInodzSj+RvzF9ihHeg8bVKn441ULQWMmWkWMj6m+hRFIRJ2Xx5b6cXsd+G4vu3+PBPMjcTKk2BI
RXw3TGkC2f9pqr8LwmW353w8k7k2ZiIZcr/CQuhYeD2spjt/Oyl245JPH0Rz8lsJBJqwyRPb4ukT
LZ+1P47DosT1TKBTCPh+wQ9/nXnSm+7ifryrDvqqXNdcjivOQTCZIN+QPlHDkJp77V0Rk8TGG7GB
gy+/+CVb+Cjh1Qa8b0j/PssrcRRUuj7BpOX/KGLFziBPIKsc3Ja0lFnmzsgU3EU0qgPaN7SqE6AF
Vtig6dxhFuZuFG0CKMGx98AaSAeWMS2gy7a44VEiLoxpg7B59imZsoSMvdpkvjKdu128FZ0RZTmi
QOEEhWO6xl2gQrUg9oBttCHq8Rd2mjeaSv2UTVTzH8AEoTiCTDopsAf1e3nQVg10h6AegFFtrwWp
OY/AYWES/nK9TOgxQjLFY+Tj2Nzp62rE8JMENvU8dsB9F26svzBNgLdFTpXCs8pizP3EkAe9Q6RF
9nO7exTTK1OxLUe36c6OL9FR5N21FnBaFytl2V+lXEojgHInYB0hUQUBMeBjJLtwWh8jgDQV6++4
iO3KO4AoNv+vCGgxscmMIr0SI5ye1v+BYtEus6cq4EYhmmNveA5bvyepbuYT4vlZXkMMxk1X4aq3
6SD1PxxW5dljwtBYDkbT9bAnPoRApGQ78AN7MR26pwP3+R1vdJMTgywmBllSr+q5gqNp6So60oUn
Z/W2mgTetYuTSSwmCglKoAF3LCMlvmOgTCSb8IRTYfvb4TTG2/AnaH96WwTVueBybXMiIHsrEmOh
iKQBTkp1eqsABOuhKx3SFdSyPR3K4zmEdxB9ZLuDyJ9h9wqnI8E9mUz4AURkrAL5K42GPuTW01W/
kY+g31TWlEag+yluuJdrTsizmBiUY05WiQhsKk8TZi+7dbYG0OjzH3Id3XYjXK0vU9kU5+LU6Aiw
EOL+oWLs3wtXqgvubuxq4iqfgOdxYQA8m0wJJMsh3iENuqtKten8YjOYw2s+DhEvsN4+k2jTXy6u
Il2hDyBCRwYF/g99EV1A2Q81VwwMZsfAtX7fjmyLVxsTBbmkY17xWucADBBCkPcjLbvGQ2ZA6zs4
o1UPnuv6oRDcaMUjF1v20JlFZokkEIQg1RoUy7vkXolwROIVqHbt/FXD6Po/4ppZus3PF0l3fVb9
aElPIOTZ0ftb9xk1dokRladoZ6AXo32acJtD8FvQQYrOC3mLfae5ZSbGylLehWoGy5R2rDxZpg2U
xZqCxSiiU/Gkyh7eeFa/qC6uMslsi5lIizwZgJr2a710VD/EpLy26jziavtxL0F9gVK5iiCzgoKb
az5Jr/JGO6Gy5kK76PJu/RAmFOtGXRl9hx9SFjYGYQ/JTnCAGtiCCHinON2RPwG7XIPO1s4WgF0T
gmMVJo0nmdgU9zHcV3/5lf0fboTBtXbGC8ET0XMF1US+ey8Gw5l9JgAnWSxYfg376rr7Yewpm2zv
iKvumeK2eRvM218m8ga1MgSCiLMUm78i7XfXr/5/4YGdFU38oezlCqvpVwDrYuCDgnWIMxxqm4JM
eGpji+kTfNgy1QeVVJbDxQpSqycEJQK9BEqbCFd3fZWseNu2GIMw24V4h6d+NAyYfWuKXNEqvaAx
KARdwmZYSz+RohEPzBB0VxRQyY17S44xs8luZVCEAEJIsElLg/5UoDLoKVz0mSpc8Oh2Fq+02EFL
sSwdo/VXDcx6bDUS9ijuRi/fyiCMBNN+A6YkEClDFY8r/7AY6eYGmUhHIBBZjwkMoq7zT+YdlEm9
wBMc4a/qPdf3oBsHyRZvU5f8f26UCXS9Lw+DRMPrIKv7Uuz3UzN8o/afm2BCWN7IVtCadF3Zp1Z5
JK8d0HrZt8/ZUsk6N8IErbISBFPDZNwZA7B2r74o4TNR9up00vzH25b+h2OYeIkF6TXmKZhSZugC
BWNVNP0+dEBq54CodZgRAnQr9fIXHsnPYn1hYVAboC30nK/GhNI+rFuitvRSU/ygRAqh6298FGsm
RLf4rbilQg3aAbpofPUy2TEAVS4jZbJgThcmDKGAA6X5LKyGFxav8VSqNDfDBHli+hWRaJJR16B/
otA7/dC+StB44F3wFxcErgRVodI4V3PubSr0TWlgQZJSORW4/0ipOn3y6zteMTPDeLk6aEo+0orh
P8BMCnUQvNbGuzz4WLnAa96iGHe3Sr3X1f9YE45AqnSNDRz9yoRCGgDthav+RE+9XvOaQ4vRYrZI
5qsl2gBNcAgbATPwkQzbSXzj7OLCuoAVxOUS+qcg6GY5wRWMguZ9VNJdTHs7eRxD8D1QvQXo/Kjv
aYPWfb4OfmKyjGN4IbdgKBNer1gYJML4y2WBa2m9NQRAusIfwxNxDQDLBbynDm4Y2NmK+/0W0vSF
OfpzZvV0UIXFoAdf5qhWbr9pHrV94PnP/uarrjuBYdPaKiCusba8Xgz1RKakvLDN1PJNmIxC0sJ2
nbyQwHLFHghzfd/pa86e0j27ZYhJaGMslKImwFvirflJ5cMpxrz/QZFG33nsuVgUdazZhgq+HAu+
MNBrX5dCNybywDq7Kl+L0z+6D/G+H3PaO0BolXyAOSo716MlCoUvO9lla83r3OAjCr1mS9UP0CRO
3vl0xV/l1a2tZc7/FGVda0CE56t92KeHFAG0/mgqG10v9GoFZ3RM26qgZz2hFwXyQ09etx/qwSIO
sDGoJAT3G/qvYCecHSEmOAydCVoG/cun8+cB/CW/Ult4oHRL4PrhPMEuBKILW0z5qYm+bBYxbGXx
xqp2+fjC8V1OPGDJo5RIS8YwwwduvO6VkoXkuNLLK0rpg6/qfMsa1BcsMGhdK9NZqW7JhfWVPESn
fW4hme1ajkFHKxL0vHm17dLuAbMDlkfQSOqAz1weFrWVmwowOeWci6cqPokhp4G4FGFQqGvgX5Ih
1MFO4ImROelWBnyc2pBOc0LMdXt5lynvolCBjMlIG4WTOJbOI1aD92VMGwACxpxHXR1ys+1k+ZzI
gJi/YJLD1dpDM7zqyklt3NL/5HyxhSUCZiYCb0uBT9YXV9cs3kDtJCKkIvLZCm3t2LyG6I8GOy2w
E81pPvDm5tC5iuanzmXWouGZOfoXlpmP15ZqZoTU8vSQb1VP2RSgmSQPjUvVJ5MVYFecpdJ/eMsg
s7dha/mqWcKgupZW2iHaNWhyx+g3QR0c/UI9s7vCzd4szrVh6Yp5sVAmxpm5r+XGBLvaUXYEGzqb
lR3dAWHzgzgULGHeD7zbENcmE8MmHRKlig9QZAX6CfDLeMFDdKfa6i/FEW1I52y5czILgeZilUwk
M5NCKPpAlDFX1Xmil3j+Ft2dJyrKZ7k8WPXCwZ8bY2/QQNMVZFSxPCk/FuO7zKN3XXpiujDAlFFd
0hoS0fHN4gNZ0Zkm4jvxMXkpBkf9qFzKRBR71XQw3Br8lxxY7kIQuDDOFFWdJKc6+EKpo36prG+0
NfHiHa8I5jkJ2xko8Y5VQ2NJPocH66gdqTgBFUI2XkanfBVdmVvuU6+7cQIVppAKmsGI9Aw+EkAH
JD4N4M/BWTA6CFclb5g35BVunBCjMCFmkoYajXUssF+ZayierUBI9EwlkCl7le9pvIe7r4RwvUAV
SpFUYR2TfpcJidRFOYWI38i2lOg7weHz18N9+WRleBPV1s02ttu7CC9O9X0OEBjvjrh0yYbr/P0D
2OdYrckg9unjB8goIEGrI+LhALRkgU3fY2UMr3m8inU5qv6xyJyUvlGGVsh7ZKwUnxHElLjvlFxp
8uUv+ccKcyQSP+hJ1MGK+DA55q5ZCx5Zjwb69cWWCoXUvIft5QjzxyD9QbO8OEpiM0YyNnKqXkn+
2/c5hd/iGcdcNaV6wRgb299sRxHsuWMin/0+Du66ohzcJgr79zo1IRCit/BPcQKhAph9MCkR8bAF
S2lfhYgjVfUFioaFf6StJcjFVOFkgFsziXW7mXZDMa7lhBPLeIaYDycEXRkOSoEjP8mALFTaoYty
yFi1ySEZRt7c10I3RkEpaKBBArH1K+zH6AsNxBdyhO3MdHqxssHyfw6JfAddzBWQ6a5UxF7Zhacp
+MZM/oVpJuMSv85yXYFpsT1krWhn46orONXhklNCSxSISwPV4dX04TAIcRaUDTazn17ySV1XMY9x
edkEsFxQNFOokNKl35fq2A1aCMfI1M7FW6GtFDqnIFpyCYj9yID+KhiFZnFpakhAkYn+4DmpQjDy
NHiY1sjoaEZx0E0eNd3iembGGP8LQXHQdMQA9l3EoI812Jbw1+26cikAzpfDRAqtm6zUgtT3edR/
ysouQUEwBJyLyGJiocBzHSrE0All+0lJ2hVB1AvSWX6IMYUsOv4Xczl5wyuMZAOs6lK+S0oDqYBn
U3B5QPSlxzT0Hf/8ALrPs3joD5MY+gqQ6LULFYvwmfJdYmh+Rae9e0f9VYfOwcQsRb2uRJtXzsr0
K7F5dW6dSeSJJNd6EGP5g2Ous9fwpGK26KBsqJyF8uA/aXfVwYfAV7MS8UwU7qoNj9Bt0Wln66d/
n63fVFMxaegHMIsM6kZQpgZgbujsMJcwvWb5FQ+nwFsyc2soqgF6chT6T8kUEq8AIR9onlpPgBrl
sBF4fMOLW6zj4CEKSpAAZO+6Um4MWmVggcax3bZu/6Gu6y1o+TB9lNzJJ+WhOQhoAmGbQVj0IpzS
tfRx+yAt1qPzn8Cc1Sg1QjOMcVbjLV1y9SLcl2+/RgcDc+v4r2nDpfVZCg5zg8zRLQKpqHUZa54e
MEr2HNKZhxdojB4JiIRSLzr+ex45VIazTWZOUaPmLVQ/scJKLHeK0oF5TW/XbSJxOHEWj+vcEHNg
aihC5zKY8jGIQ9/943UImqTMK9Y6uPmabb8xnGArrlqH//63VNlA+g/ZA5wOps5mkDBW4yGYEN5b
fey2oDitPhJVEWyklqax00YsbSlvyUqJ6nfoB0qcg7P4TaE1itqKYgzZwsowYh9LJ9K5KEJbl14F
eXXbTZdPCmUFB8cDsHfsk3GsmiMA/GDMqN02dNMDSHgdCBweA088BdBpUdbta3YqVsGqQ8cyX1tb
HrJ7sczHs9Z/fwJ7/+2Qj+KiwU+gaWC6i90MPX5pZ61rR8YbMjf+LnTAAfD5Y48p8gN9hPx4pyKL
HsTSKSM7BlK5ekwx2Z7v8Zx8NjsMJ7VeBVIsjLfbucMTQV1esgKoMmoANPvYy6pcVFoXG4N01l9o
RBzWkSd44+MA4UNzw58eWXIjSkFHEVTGNfxtmpQyQNdGPFty/lkN+TYnPMaORRMAV5polAJr8bXi
WUoBvCa2CqUWz2MtvpoahFbi3rvtqwvEZSpegUD1CGYXnVKtXKYtgqpHD2sJ3CcKcKmeD/qTygNz
TtXYokwsKBHqtXKygj48APKS3ReBPDrgjkDjFvOZ9u1fQ42xWXz+Y5gSOVFUacoSUTwbEy6jxc9J
n2yjRadvl4iPt00tFWVzU0wZG6ijjys6TAX50xRAJp7s85aTrxa/HzBhX6xA4tUb35j2AOakg3iu
/Dc/fB3J+htrAOcPiA5kfD82knVaUhPQaojobksHYsabKLReMFLOqS2XKhvQRPxthqlsurwioRz2
4tmUC3sYnzMdwIriL33kRa3FbzIzxPhiCa5mOYpgSM3/0sSXAIN31dvtLVv0sJkJxsOGBgySI+4X
5yGDOsOwSqDM1aiPgbVLFU6e4a2G9bDYTLSAjOJZVnrbkhO7lR4y69ft9Swb+YLF0pKMHQTPOyXT
mqaCCzSmkwW5TZTnllfaLiVscExT7O2XEernszgkZ5OSWBm+Cy27mrW5pTIM8uY7jSLwPAE8p+P2
ekVHElhBnBEdqH+r2cr9swJudY0DuVh05ZkJpoAkbTsoaoftyoD33ptTkzjALeubpBN0rxAS3pPC
4uexwANogOLwGtZrdSbiGUnEcxgfxmJrmPeZwankFoPMHxNsph8nsU8qBM0zJXqV8NKVchpRSzgZ
aG/9vQiFye39ILUkKSKc/xc/3pRbYwXlvoevoYEVCezUNjQw5lqoh/O1+va9cbiLH8B8NUnAWNAo
Yok1EOD9NsH8R+J073QMyX/UvdsnSrJoDLjKQrP1MkV/PJAyCAaQXKgDDlUi1A9NLyVeObVOZSi7
xuwjFzcDjOiO0raUh4/JNN9iKfG3kOfOn3shP5WGuuszaP8p+pa03Wg3qPrtth2nNWApmxRzR/ZE
FC9IkhUqfR9ANVNwK8z8reo2/ATtpnBsrKaBMoaCyepJXRU5hBKjunoSmix15SK5k0hQuqNkfXSy
ma4FqyqhjA49ryk1X9sp2AVtAx2ToAbJcKeHbizEBcBFQWRrRv5bJMIG0rUvsiGfehNzEX1rGPYk
xPJqGvMQneB4kwjmb9KXu0ru10EOVRtoBKR2IKvO1LRPfhZsqkj2jAaTRlGkHqPOOihJtm0NAYBb
rcVrmSSviIoevjScVGQ/pRl2pChQZEwe7su/wNj1OcnJYQLcdA85zm6dZ9a+AILczgYJ6hxJe06l
MbW1IXgxhvFQqeqnP4VHuReeAhHqGV0Qu3Ld/Eji5jS11jPISsFCEMWCpybNuvMxlTCVkuqIg+Bk
RpN7IDeU3G4spbVZGK6p12+SHG0jQ//VmcSBhJ7r1+PG1GMvrJLW03JzVykipqLFYBvX6s5QkzsS
kxKXlXRXBcJj7Oc700i3Y1h5IfHXQdSdErx+A7US/yVUJp65UuPsj0ZyUrrcgnwdJpiMoG1/QqA4
tePcgjRIngduasjRujUqcI/4n5Y8je5UlcomCzSoduetrdUNREiNYd2Gxt2YTke0Te9VPdVs0hBc
E8voSKrsVes6PJgAZOEgnj5P3fhQE+sZqGsLrU6jtIVBQuO4foROwKFso8QhGVlLBXmrB/G9EIO7
TOxa2yJJt1et4LMqhW2SA8kcWxsyZsdcEdejPozgMiTvtSCA5VQy233lF6mD+Lepk+GkpHprd2q9
Jbp1xKjn0QqqxB4S+dQO8aM2NJMtCdFLTIkzoeLEyYjLIf5PtGKSlWF0bVwLOL0YMwjXga+8YwZr
xNfX7QHvSJxgsXTvmcdGmgBmqbHQxQzTTYiNUSDbU+4FOAxh9Jy2Bz/+iauhnSrHhvw0Bl47hpNZ
FKYo08s+6zRgbUHPehz7Vajt9ZKTWRZvVFQXScPVTkWJydRjgjjEitzCBkZDUjuDzu/0EWl4D6et
xNoxwHs6ud/YUPC3gpwCNLrqldCEOWpyLSoWCEze+4OKrlYbO2aOSWTxAFD0N/DKytwa4yyVBbY6
9LQABvR7t7HydRiWp9Q3Oc8OSx9rbobxkjGKGh84JHKGTGfb7SXgV6bn2xvHM8H4Q1HLuYyTDimF
DGy4SrhJzN9RIPA+D819bG5EjxccPGA5sKBteunvkgJNmlQD/yEeD2vMYFn7+Gg8+rkd0bafurdO
+TcIEZW5SeYbZWIbFZgngkdoOFvNU4rBmkD2vrF9s3UxXyiMU8msCxhRhVMxrTvzZYw5tSf9nVdb
h36BAlYIjByzbS81nFKQO4KVxEzfUvFnx8XFL0U+3OH/a4B92m3qZgqSGgZqUgOxvSvE/VR8NNPr
7a1aNgPqQ/A0Q56F5eMxoaeDbh0CLOlzRyi3kyYh/78IZsUJrssb9scQc1dr0hK5u4vByKWCwaqv
HH34fXspi4cGys3/XQpzRbOAD9SlEhba4a1vnjWjgXIf531z6cZp/rGh0xfJWYZolEob4wA2xL5z
iPhbHMG2aeAGDXlZSbc4e8ZZEft0JsRQQ7WGQjz76VNWvujgEI2/ca+dL4ipxkeQX4ZNjmtamKRu
F2mr3gRkf/zWi/7cDhNqQqOTC6PDUlo3uW/um3XdOOlefCdev47Plosi7LY3LD4vzC0ykWYSqikf
qMOhwZEeKColdgVHuwMYpnEtzCkFKx6KabFXDPkmvLGD3Eq5eubHM2emgrOL5tjkXl5bh8Yzdyqo
sUNXu+8d86nc+NtuVTwXK1C53IceV/ho6Ul8/guYzFEK6RipLW5XUHbeyH7yLsUpXqbpfVjbQH7A
SazipEjTughVTmdp8YTPFs8UGNPYx76igIYqzntbMHvAZXgw2cUDMTPBBJEkjqN2JIF4LhXhbupr
FwXyj9ooVrd9h7cSJpJkhEhpo2ETZSLYlt87Oo+keulWChUsSD6AbfSasivM/MpSQixElttXP2s9
ZbRejMR6MKz8yfCj/aCX29uLWgxdM5PMeZDkgZjTZBD0SDEfVB3y6VdiHRU1t4X08bap5c+Ezj0m
XVBosnFLisbKKmPkXzkC4FIWsrewKPdqMXLOOM8OE7xyoRfEXgNplma8xMZDZ2wUXhtr0RVMvJJC
+RpDCuzrj1olfWMSlEiVKO2VobkLBMX7xm79McH2fEpSh2DAoasgpx6K3upKqD9vm+Csgm36NCm4
gNMY3z4u8lNPkgeoEGxum1j06NkqmG8REgF8YjU2Sk2grCP5ybogyWOhxOd6Kg/KpNpGxnv35Nlk
kkrayqXQUT+TrMSux5OQbUErn8U/lPJsWpzzs+hsFD4HjxbRtWDCm9zEemR1IGPU0HoJ9o32c6yc
23vIM0HXO6suhIFUnZWAfE5NP4WmddBbRbzOOadm2Rn+LISJboWvtYqZgwZuUM3EScrJ3JdBqvDu
m/SDX1XIf+8XhuovF5OqQqhq/ghmsV20iTzzQy7t4BlC1p6wrTZcAozFQtaEagIQAiqmwejezvZO
FhIFbAaUKzMRvDQ4tFXtmO17lz585xv9scMk2CZPw9w08Y0MrXVb0fAm8YAJfs7uLXvCHyuMsxVq
FCYSJRgt/clO0OoCGiDwR46/LZ4f8OrJyEHmNdlhJDcRicSeoLtS2jXezTrpDh11jOuJTqU3Nk6w
+43dm1mkvjn7SnVbw0wJiwbkJaSB6lQ9ChInfS8+g5ozK4wv5KFkRFrVkrMfik9BW7+3rbBTOn9r
xeQuAJ6yqHQQmoU/x9C8m/SGEykWWy1z+4yPZJhF6Bpq/79kHsEIkvTa6w4YHkL/0+aVfYu5fbZg
xl38PsJB7EGSGGimPZaVXddPJD+Z5uAkENW5/Q0Xp03my2PCFK5AfphnsKYdhX2+JW62C/bTa44q
t9wb57RyBre+Tzex123Gj9vGaXC6iiqzlTLBS80wmNYINbZW+4GhNILes1iufVNGU/evAkgxiydC
sBgu/1hUmTgmYt45HEN8zDR6TKJz051ur2jxqEPdQKdPSpjFYh5kwiYOxUJE+pcEkG5uWu29EzkH
gmeCyc2joVUViRUQf4prNXdHbTdpm9uroC59/V3+rIJJxSqm4P24wSpKg2wK9SMrwkOhA4Q6/bxt
iLcWJoKkkpIC7gJDaZF0Tqd1ohuFhR3LvDPFM0T/Pg9VpYDOc4QGTNUG3mj+agUoGwcpJxn/j8P0
Z+OYWNElmWwEI9bTrvyzvi638qviVg75CUnxNZXBjl9BIrLtX/jalUuUAFQE62/XY8JGGbdlHnew
3XjNq7Uq1uPDiLML6Jvn338DvXdhjIkak6IazQh+WfDbvxLrzcx5UXepez9fDRMa/P/j7MuaG1Wa
bX8REcwUr0yaLMny1LZfCLW7m6mKgiqggF9/F33ins9W61r3nJcdO2LvcArIysph5Vp8IlbH8DQK
tDcLcS9AIGtvZUbTTYHYv6uG37j75Z7lrJXFVC6H1glUnO67Iki3BpiJZcKLoHqaY6yqbm7uW954
wr/33ieX1GxbzY4Jq2OyhF1r3e1An4Tlktur3je8/6/rfDJV+bSzBMHXYpMWaN7eAMKiNX58f5Zv
BI1LSJQ+cq/iKeISyrgod2kejv7ghZqcw84cb0Sov+Cn777ZReTggoLOK8Mjpc9d5LyqF/rLfRke
s60JPDVzYuul3vZP5faWdNn1V+lBaw5ZKarIC7/knWbPrrZkpjkJS/9QQieAVbdqh6uHednuWJD2
PgHv8dd4xe22I3mLlJG9yJdiV2wH9LlyTA4x3LnNG3zt0322dnGaiVPILs8XBvyUYkYb1c2PTDwB
5vq9h1ztqH22c/HyhCU8z+Sws8iwq8MUWx/8nIfWjq2zrR1pe5WtJKASoXpaeIlI7By9X9//hqud
xE+/4TIDUAOvMoDtFvkrLLV4r4C1RguktokrASatZWG+vQHTuPU1L6XgLFro5uTAaawSPeAAs3Lj
2DQ+tO/4qJ+KptASnWDvpBuLPCQEm1+mMsuXWRbTvlA3ucOv+fDnV3CRQdQaNZx+wM8BmdqqG8je
L6HMCKLB71/1Da+yL7IISMdNEAvBm4ZcBw9bQTGFouhfmkCauv2NPPb6M0Gd2l7gUKDQ+HpgDMg8
MiLU/J73ZVzl5SobygO37BtxZzkJl2FnESr9v2Yuwg5WKYasaGEGeTPgadWQNNQ9ML1cYdU9sX1p
Q4KzvGF0+aP/GMXKEPSsIPgJ5/j6bHVVUKhnIU2uUQIU1seUvX//pa4bsCHOBYYfCJlfnEs0Dcpy
AGzgPUvvGv3NLo0brnDtBCxgXM8B/w1UFC7Fv8yiAS30MoxfmGlm8ENkMTbnEjDXJWp3i1zkykcC
rwBUzYDu9MH4vvjKp+uurbClJqEB9j6X79SsQr/9mdprs1sx/7en3epbXn22z+Yukj6R5to8YscR
GKgpNpfBxEOxMlZ9ZGDxN9NvvcrFky+84cvTXVwNVU7KjgMJ9T6JZAA10qZf5YkXjiLJnsykTcD0
Ef+P3eOLxeV9f3qfAjQ5UPbGA/rWL40dpiL6/u9fK/G/GLjwv6E3tGrO0F3yVCewiEq3eq7+NK6/
B3kDrtdxi9o/mQwSgpbn1Sr0zfc/4Erw+Gz/cjxb1uY4Di4ekDT3hs/ilCV86m495bUPB8VFA8J0
QIwDsfn1NVJVKwPEQkuaOYXeKzbTQR43vUGDNHZ/3iaPW/7cpZ+An2TRPkUW8Q/+tK/tEmRQGUJV
/2DQh5kUYaewZcY/eucWrfOVUL/wrvy3rSXAfPKQzGjLtOrBX015Fhr9dnD2hB1n76ZM53I1ffdQ
F0cbwxwhdB2GZAwQk4m18AXs2Mt4YVc2oVl341q58hIXjVMHjChgVv1nd49pUhtGhcM2FFCznyDh
hTr4gD7ezwnCOlbp3bB3xRO/2Lt4kQ3vuccXPUZhvmg2C6hxcodbLP23jFy8RAV6RmWOMCIliYQp
Qj2vA56+fX+orvjEl0e5CIvuMEpR9zhUbplCVuSuyuyg1Q+yXX1v51r5BkPYV1pWJf4lv61V66Fp
wP426P6k6E8bQfsMFhT3ETN8O6mix7QMb7Wurgn/fbG6eOonl5epsax2wyo8sV/ZobdOEPkPoAbB
kOy1eXHC8VmzAnrDQRYHuDgAX8wuQeaTWdsXfFB9i2ncmFkbXxu7E2R/2eP37/SWlQs3tBtbwyYW
Mg4ATo+sqnb2fEvp9Kp7EFCEQtIPyzqXmJvJLSaAIRq8vwGBabwD0SUaQFbUFb++f5br/vEfS5fR
fYamh9dTCI9CF+/DSAD3X0b4XVBYYc6gcF1jhuE/TfqNL3UtL8CS138/4SXVvesOuk4AkEa8H6Jq
Xb0zLPmOIRhromZ1a3viWl3zxdqFPzp2S4eqr2dIJnh/6UDsMjafDJAxixUNPRXoN8Am/4/ncwii
IwTtsLn/1RWlP7QFIDNIRMBBSbbWwjW4dU5LuyRLbrZLrkR+PN9/rF0kIZXt2TZqCLQX1v6xWrf7
Aor3LJi3S+TnIAm59fmWk/TPSftk8CIpcSw5G4O+iOmg818+Lcu0PDS8QDcCtlmMTrcYQK7G5f9Y
/AePxCToQzFlfzewIt0KEKKLh2rIg+/Pw7WDZ+qQhsP6GjKRy9Fn0Q6KVQNe5NjuudrXFBuBbWI0
tyaT157GBJz6rzTgv9y1KPOqWSi4Ryc2AnNPtJLlcIsz8doGhGvC+bA0ClYFrA99dULbKmUtbNwy
9t5vN+kJvCnYBNZCWobFytvrG+/UxPxuoZUvT3J3Ux3uSq3xxf7Fscvr0aN2CvsioRvn1bjr91ls
q8B9mg/+e37QI+xe/JY/ge++tftz9QB+fvbFgz/dBZrBao97yw27n5P/OoB2VL9AIeD/gx/u2pXw
2djFlVBmA3JkH0kDMfazuKvk4/dueS3T+vz3L5ISotDMYz6ipex5LJW8E1n2w15KgcHeACn88L25
q95pgWkTmB0CtdTL4GULvXcnXAoZzQNSoonXb3A0/jdnzdahNQvszELS9vUL5ej6EE3irPkdIGuk
2mXWr+LmIbg2olwUiCGnjNEvGIQuHiaj5mwbjQviUDjCHIGWOgvHLAAJSGQ9N6dpfaujdfXtfTJ4
EYztoi4zsPdN78XkBcUIMURtCrX09//4G/mgGUEb1ADq/J9I5fcVnUaSGWfqulh5xQmq55iq0/dW
rr29L2YuHsazTeoxvTDOy82SAUrPwiK0TvMi1oCDdKukuHZsv9i7uFgyY9IaZ3ms/2LphfLF0Y/t
QN6BDOl2gLpyjX2yhpf51QUFtbkzqtw4t+i5WpD4aZx9sXdBg7bw1wl+d7PDesU5vli8CMmEyYFA
vsQ499s+ZpATgrLPsDM3YC2HdMqBrOl7Fpm3boJbVi8CMdBDxYyenHHuyDnrXrQRezvYOPreV24Z
uYi4JsM2uaKVcS7ZG80OhvuWi1tp1a0PdhFo59rKdflfH0zFy1InclXMviSa090qfbgpdnMlsC+9
MqAXQUpk/CPhW3Rt3dAZ7t8l+naMTABcs0XcIeoTEjQP+tr+H4ZeAvQdjLkA1S4i5pcJiHSktaiw
OGeW6snoYtm36u7K/Maw4Z8CbQHOgooTY3gftOXobH51/NmYS4W8w8UxU7EGgZIqgyu2oRY38fhH
baqoey6i5tZOxOXrvDR78fmK2SwocWC2IRsGnbS6v7WK/0/AggmLGASdTWzk4mJZvPTTve8BXlqO
mXDO9ru5hQjuUQv1R6ziQYyDRWp3M2BdeuRfe6ZpQgEXICYwzn+155hgUC0b2OteQWmaOOs2bKC/
ZL7KzaJieVPNZjmqnzNv2AMFiYV/Qjpz4Vj4ak/kg6JEGNbZXvmv6MZtPnqUaXZSQtLhJgv2lYdD
/YLmNMSkINJ5WYeqcvK5lunWeUi8HpQ53s/iOX8BmX4HMv1upQ8J+/F9EPmnVPv7fP8xeVmQ2qKF
SACfrbO/nkJ7a8b1cfipgQDJg7qTGYg2uAV8vYxbfy2CMo744KBHo+4iQdCMrm181ltnNVFwXppt
NJFsVzb0z/ePds3OQnK2qE7DWy4TEcOY2TTnwjpX/muTuhEb72uzjL438pfX9tI/iOWATssDBSQK
7K/+4UvD1QoxmfAPLLpuuzzo36vdVIRqD/69sIunyNrO2/pgRmIP7rio3ho8BH9Y/vz9L7l2Eh0M
aA0MnEA24l4OToYCciAVGUzEmPJpAkfzvMaMdplgkleoRCfFz/+NwYXud5luIFZffEh0KVuhscY8
y9gVgQ1y00V0qY+6Fwus0HV4qyS9LBbhONgnA6fUMrnx/2GtG6jTQzdjms9e+4PkJ2t4Vs66n27R
S1x7kbAD4mlUpZaHbuvXT9qlXtGYqC7O3YcXLOJjaWRNEKkBsg+Vtl3eFnKxMN36J84AKAlEO7j/
MDMECvir0RnJqy5ADA2EMRMf2uxQFtsAazoB4ZWd6Cb1u7Xr5d0+12z/ZDCsd9eUaq+FJG2s9xIY
olL4FpZ6FXcCXcNqdJBrIwfIomPGc+4o8bPMMigGNc0AmbqUSXD/6Z12KACeCWfSj8e0y9RzaZvZ
2bMFSKXMomywTj5pGg+wgznXUdl6VRXYzsDaRIlUxwHWdAff2rFZF0hY+THXWDQPXSyxOaEz03mM
WosNkTUMWkQ1ZmJFFN08EmWeZxxN5jpPPjX8VUc93wiqxu3nyIWu8NkZWffWgVRkP1PH2WK3T09a
Jqw2rscO0YobIGYaM4NaK5kxwwmHRmYyyAylr4aCodRtR/8VeuneVmgYMmOW01ZYscc/Yr3o2a4w
8xIlupP5j3Umu5/UgdRvwH2frCAbBDClqeVyDW7w6S2vUo5X5ORvYu7zHxbW03EByIoca7/FgqsL
AZSXavQFlh3rvtwXtWKnzK/6HhtpmTwbhshI2DTOEDJZWiqwWZFVQc9sCIp0WNWGmkOPJidA2eYo
glQjJASoo4kbbpprX0+dPBBqkMgTqtRkIS8Ggq39uQMfrOmlkwh6qzeCjnlVKMsiDzRhlnurHZ99
cAAHpZzw1hutfZYNhTJRy5CDMO+x8bMqEcrU8Xbn7Ih9Af/Na9oUG2i8mXu0jykS8yGfq/t5hkYd
1i/aO0uZ5gfexSRWQ2vSakOMYV9MgMqJXI9AEp9GTYU9T27KTuyrlMp8nWlDpScaVbT9PdNq6tem
9EUF1yqHI4QVh5iztj6V5ZhvBGdZMDscDg2KhSglOlQHlcaAOrFrNx671N9Ok3QeJ6qXr02lqTed
1l5kGja2xUcoy8cOFhxPrkzzn9zTyrexQ51RQzPGAfrHpdHYW95vtJVr9F/pFCN9yRKdsf5ZN+sM
L1q0A87WNARTQbFXZRTpDmuYZhuWQncebaNPxcodm+l5kL3Acro2NCfFp2I90KlYlVz1mxZLXCrU
nco6asqb37g7GVsLbMxb1890vN/JI1UkEOwStzNSLawcVp8ESBvu/aaa/MCdZ23TYZrwNFLhJn1L
q13KzPbFacwuVpoHVgAsd5gramgGj/sm43pYa3bNIjAEZF1gAsZ49JUBibSidu9Gx63XSjMh4+rT
KTSlxyM+zek9WsP1QYffrSxHmNuRmUVUugMdAy1zQNBXDHRH4d48qHy3xB8D0ZztaGARElO74I0a
P+QsbzYgMxbgLBjEfNSaZsR/8sAI4Wqp9dB40tsyffCjwsqn+2q2+jht9fxn17jany63ujUzWrAR
Znl2Z3HN3g2QLj3YpBjw+yiEfhuvtg+90XIbcUNvk9ry+WsrfLNY+6Ml9ybt2jBjvIaSvIaqOfXF
zlSNeRzrIkV0E8P4iGIXCxY6Xq8IiML/EumFBNPG2NJTZfH+SGeXolnnDHswP5gYBDSZtrbyGtQU
JRl+ZBOCHvVbfm9DEjjdlINGcI7civ6Z5aidSi9D443PHu5a4AXvfL1H2l3VJHG4U7AY8+IaksU5
0e7asRmwHpUPLSjcVZ4eoOXVQ7WGDlCh71EcPed10YMg0VZu4mUGmueOboUYS1dY6PLK0GKdikvT
YICvlM0KV+b8ImwNAsmzM4gT9Rv7vtbrvA3l3KShpaUeOoHCBaZPA/e4dKwibomhQhd90MRl7viB
YyecLVdWvtH9M1bFqseJj1oTQBHcDkew4cZOWcuH3B84jmauBSbHXoyOdGQ1VIbauTPov4JZ2U3c
gfJhV7k9eynNdIxVMQJ4p7N0UzWtFRZk0OOsm/qkKXwdwRMhX7TAyRR580H6eQpLMAbkaoi8vokU
RMCAwjVp3Biiiug8yHhuWpAAV3UewE94nFEdKh9AaFfx3IITcN2zTIFyhpTW/VRh+ViCc3TfCPKq
RmI9zKKmbAU6MzGd3RJLdIlT5iBPKUwjhUauqQp/nfK5+2Nj+vmIt9gnYAwBOKt29JdpcCZsF4y+
ETc0I/cmkaQIel0308CVTpq/el2pKnDRpl0TDpi9R7Lm9k5LZ/UgHM0+1CPC2gga1tAqaBubPpRm
jN7swi6TH3rRlvuBcP955FYfWAMgcGlR82cy0m5lCAPCpLhK77gFPKjNLdCCZNZ4bHAZQnfFE4Gk
voidsZ1PGQJNAFUGNy7sHmwsntICdO1IomPVJHBSXKsh0FdToPUFOdm9p2/1wnd3HZKv2MIgPx7b
Tv/gjqYHlluhZwM8QjB6HVhLahsyj3VWhq5eQ1YM6w8xLnUZQHTKDg1rBKnhkKlESadOPLDPhGlr
6ytk/DwYMvwvGmhJkrmq51011VpQ4G2t1FyXoDtm4J+Vvr8jJYJvQ/ohIFg3jYx+rl6kNHLc46q/
54qQWGtzN7ShchMoKIDuwVozHLGojblW7+TghamaBAxOTlAwOQZKyjzOHZC+pIN65Y7LQiGp8cvW
GF2L1MlCfZzSqG8HFg9aZ69rqSyIceUjoqvLf2R1Acp3Syc7aWduiLYIDyBbZP7Q5ykNNB2qn6nX
/nGZ9PceWEuirs7VyXJ5/0Qmx7qbZg5AVjqOzyol+T5TQ41rxfNORTuJ+7Z3eeINeZ64vX4yyVCF
JAVhC0R1HmlamUc5NC+saHmEPdXyseJEbZwUd4gSVHukk/4kEd+ejSmDyrxH8hW2opm/dqbZ+yPd
sd4RO3Mey07HegwIcPH3HBedKV0WkIafukOdO9g4KmceMwo9ME0XKeoyTV8jqtXrPtOKvZ9OTQyh
N6xYc4KWnapyfG/9NfO6p1HLWSy9xoNPetoJzYbXQlhTPJlMu8f2Gd3h2s5jtwXRGWgDjZBmc7Ou
mqzfA73mhprGuoixul5PI1CXWuv5Ue4NOgTDUtpvXSQlkVdbiHycAlSXl3m+KYjxlubkbOvlLyEb
kqSDl25TmkKamBTdXS8VO2cceZbm+r9A1vPLV3kT8imnMUm9x5Qa9U4DsXMAzUt6j9sBebE7sINT
zFAhz1W5HXG/xxIApzj3U/dN55WV5B51I0uv/Vh17Ws76dYmpWSMqpoBgaeLJky5KMegaNRPrrvI
O51infvjg10vPEM63hGX6ZH6dMPtHpfcGKW4wYs2jwfTjuTkPJqdE895g3GDtkJDHfMqx3x2yyzS
SuvJYnVkq2ltZ8XdOEw7PeVHwICrYGiAzqC1D0JYrcA9M2yHwj4MhX9KXefVQZK8UAgdMu3PWDmb
Yi4D29NXOu9jt+GACKSI3nJqncgoxx1cLW4rK7bqUiAnLh4GTY0BqebfhamFmOlZoJky1pKb60K1
iWdA+tVx1qzhySj4WvP7LmRFvvYcsZlyyaJ8YivXq/8gfBgRkuhfTaFiZpZgmua4xK28ChynO82t
LkPcYzH3MDfQph1ps5Wl5R8aFT9trUgMUCtNhveQN+qxZl2PRLY/iKl6K3n+WFNIYFctwKzOiAPE
2jjtgVUWfGODHMKp3BMfwLUEcKYeTnUX2qwFmt9GsNHyt9oEVXFf/q7F9MDcOll+rTmAu4i01lo2
WeL42Yc5sY9GFe9zVfx2hLJCf4Dsd+Ws7G6O7VR78tqhC0Zw8gcgi1lZLZ6rmJwno2vOmmcfMDXc
Topu6qm/00CfH9jdaAepTE8VoCkYnkBCpoFwljxnrrkxe7FqOJY10jzKpTixpo+Fl648D+y7LYgO
SiceSLbutGkLkERi0jxmakwa1kdz2iSuK5MM6R5oyNZ67W2tzn5VeXFPZWWtVFmurAIaTpW3pRre
htNXeahkk9hFCSQ0SKRw90YM8DctUzy0TW0nyHRoHPuZs/FFS1EKjimu66oHyj7tH23PXZNebX2h
Q7yhgVBTas+rnOLHVGkeTA4/gTR/o9ty6+t5zPtsO3B9o0tgBw2mb/sea2WaioDaD0qUJp6bIaBM
BBRJzUbUPBj1fIcotAMRTBEpydivSbH5ZNlpuqF5Ztx3fMLRLSoZLvcDy1tIXffjno5sRbo0D/Ou
/dPpVZeofoodZAZalW/n7ldVOmDbr6YVSLIiU2JRxmOQE9bSE2QM+8BuShXIAcuLBQNVNw6b2Tfv
7ayv2oF+TLXxAkbEJdkbIFDH/CIw5+FNcuPRrJyd1nvbnqIjlLsxqggnpqi7wrLVpqD32lfolaxd
e44zLkIKmi/lchRr3hhnc7/GdkQDidV55xrIwL0ujd2U3JkTynoQvG+x6L9mvpdQzyhjfYAs6wT9
pRJ39SgEyliZrUY5hoWO8zOhgyGRUjCRQe4RGj5d+Wxz8wD1q8jWhgfKjBCkl692azykTb13KTuW
DYKPLPoN1KsS2dINyDZ2esbClPJV5uuRpjVzmLpoGNbqRweAqWjyWPVAlxRNODpqK1CQVKqOagPS
hWB0O86GHUykqwLLq86Dm931WvGRMwBE/NYNlUGfmGff61wcrbKIcGzXsiP3li/bBKvgLDLnIhoJ
8wPwi4A/XW5NTW0ypjJUIVglcf1iN5XjsRj5jhbeGljAePbswOn4yge5HJvN9YxbVJ+td9pYkRjn
AGJZkYUkTJ+KO8NSd57brYeyizTq32stpLUl3dvcfew9526QRcQM7Q/EADZz2YasZHgU03g0GnRk
uOOs9Hr+Y8zdj8GdEqma2Gk0iGE56RsKtW2ja9Ek7ZPDjD3BR5C5ue6XKOLWK56auwJ8aGhTPGHl
4hG5NyjQfDecdPqAZsNdpWnbsjfXNMX6dk/qGB69ysl89McJP8bek2yMtKJMuNAhhjXTZ25Pb5xo
P2Zu/IKEBj7ZGHlwTzKkK6OxAvBaoXYxX1NHBGiJRY6FO8LNWVDYOppK7a4f4XVpc+cBLO8Z/okp
9UyX10jI++R1qBEnIJk87iPq+z+pWW4t3ASd155tIlGB5HeV6xSRqNGONMqHkdTvkEqOOqnHJilj
4so1PCeUvvYyIiuQ6RyWlr5n7NxlNibGDZlioVUizBACN6MzSsDYrLxJPIcozDPkEFamN69Av/he
tz6ipCXa7ZTWFohCVPo26xkUq2Q9rHR9VvvBQPFsargFXey1HnO0/g9drbMIvJUm/mbDeKDVhoGm
jJUW+5nk6OciXd7YE6gBZ8t+AUM/TQxf+zPbNQ/75azXYOwBHugHBQFeX2gvHrAQIURx+2Cep18Q
LF+ZbbnJU/tICTnjY0a11+1Nq32A4sPz2IE2MeuPU9e8mVDwCwfiPVJZ1kHXoOtI8wfTnLcFX7ol
joeLclhnuogKV3vrdSMPe2FuHIrrw+zv3YpAO9bpAE/u28RWap2buPpMBb5B8zDZGURLKkcGZZkl
Ne5RKyuL0MA2fdIIAfySpf8udPvO4O25VHKdKycxeHfi2HAKxKC9pKlxQI8sHux5MyDeywzXRMHv
dUc8kqK4r2vyyvhyQFDGm8bdyOat0YwP0u7iYS6jNhsTQBWPfef+opXTBCRFSl2YaCRlP3TmRYVw
kIJh9RZFiy/FzhjrRw40qMVRC3iUvdbMPtAUh4zzUPdxbOd+pzjblBWOskVjwaoVAuuqQicyNJ1y
1UGMRmVlMtr2vjFHNPVUevKoGXRDGfopADqzwkWA4OJAmhYpaiPURstehwbdRm3ecjncW7Lda3ax
Ea7/YchsCz/hodUUyWiRXaf6XZ4V56Yex4iKVzKZdwMqZCNrti7ICIZ+jH1DnMauu7Nkeqjr5rl1
3TP6aT9tgaDi8qOrBBad0vYMeb24t1DWGpP9OI/+Dy8fHvW5+GF6eWxRtpmg38eNdoWM8ZXO2i9D
srtuLI/SNe+NsrorhB6o0tgj7J3ZVO+1wUmgARx3c5YFIuVn3bIfdekMuAvYyhjIQ2GA+FwHe6SV
3XGjOvdq2ky1ua5V+Q6Ea+hRflQlSBmRjId8oIlZ50ma50dFvRahs0SLrzwN0wQfY4mTiaeirBEf
xKEn6YoL9hsRac3IeLapt9KbYqM8LzAt56eHDVvDT5E1eWFpj/HIx13niRl0gWTj+dnexzqQO6Zx
VyG96DA8IU5s6A7WBdFSSFUMMdXApQr1WJV0FAU/sbtVTfvNPJSxm7lQIOxB8WmxfW6iUELZ6Vrz
irTluqw6gI2h+8G7qO3bVWGb64lSG42H3glG5Ol1XyeGqWGjnwzotJnuLhP8IKfmVXXpzq9lht5z
9qa1/n1OujtOWjRdJTl65QhNdLcvkTyopNTpwe/KowtG3NJ0ZWhlzkfNyEn4eRlOrAG7SJq1keWL
NzROfzuphp0QWfph7mPMPuYahGZGLUtsD1Derhu3nT3v0Wfu1iA+eWU2a0LVYkiX2dUctr7uB9Y0
/erxwdAIFwOKSfGjqJiMGamPuYuTXlJ/g/7cPRaLnphkv/JOugGQzI8EpenKpeZ9A4CQ16CbOVo/
HXs8QPB+6TKgUWD4E54SDaOeuPcCE7aAtV2LrLWHd4rqJ7jl6lC2cxdac3X2K5TJeWMMYWt28lC5
fv6HNcV0rD1pPhTZDApFdtfW5hltaPS+xlAnYPLp0uonYbm5NUj9UVhZhPwUV2zdPxt5dhwUdvMG
EJ1arV9uedXwR28oVpZL4wlu4bXgnoWag/46lDIBxCD2KmLEVdZ3D4S6KvTGGSNNSxmhU84L2+tM
9q0sYFZY+UoYPrRZx+J36/OVhQYgJHhkF6QOuk/p0kSfwQwbTzZBX5+jnQI63CaeZQPhSb3Gba5S
CBGJ5t1Ak3s16vNb7XkrjwstUDNuiVnRLiZTeSbo6gtNvVImtcCSFMvYPDtnZf8ISgADXRp+4Dq9
K7ohEUiaK9ZhDlSq+7mydpis3md9e2h08iI1RDKaTycz69eEi59QIkmGgZ5MPq71meJGzRWofIm8
KwX/KCa0PlFE1Wsjo+uqmIAKqNHI1R+r3j6207zyzO55ApBvVfpSJYROe4wr7qyRUtyIFF0cHoIw
GFlesxpJ82s2vU2O4V/VkYQU9rovgGkwl4HDDHor/4WpegwwNT13nvPhOpB8cIefvtmOC3NvFeo1
GH0ypf9GK+FelPUJ/Od3OVoYseU3kLtuyG9pl1PIe58dK204cdtFw9THQQXngUKJgcxt8MEW0dm/
9dlM7Emu03pcVX6H+qtjR3vGvxSeQ0MAQJauutrNaV7hVLsn221O85JQOArgXTsDdVvhALxrFKuq
fSeTCPOBRaJThxRuXWZ/yMhidyiDUojIyotjmY+RofkrCKCFEu2t0oIL0DbRqyqcunrn6GUITYhg
sKogJV4sDDTymXk0pBlPefHI0FJlI4lUSbBl6TWvmo/QqJc9LljzTTNJaBhtbCHhrWottLosqjM3
ap361a/cPxC8Csu+3+g1O7SGERFo13kdBVh3inuiVhYojIf+gYOnUlbZwbOnaHL8EEVnOAK/VltQ
87b+4J6LdRvM3IxDdun/cHReS40rWxh+IlUph1slB2xjk9k3XTCAWjnHpz+fz93sKmY2GKl7rT/2
ZqSqVrR6ybHYms/NVR765qm509mNCQtKmeNUHuaZn3PxHodS381TExigenOLpU3WO6wo8EC673Xp
kyLobfFY/YvBz2Z759lWxKYRG6sM57kMEgEOWQ1ExjnqPgen0eRKebvz2mrjy9DPkItj8WMMXI45
icq+8PIPhtOnZnBFkPT9J19bRO2caL42ao8OXcxB2i02gdPlC5snKc1mrsRLv5p72eWlX6fDYVTz
/yx9+8kTMME+GSOSTXgIjTXmKXvosv7c5Dr3TOY+gAl/b874oBoEE6uKtfjki0YYLTu/wOLmyeQ2
cWHLOr2tSXWDrv1vTUs2O9bbyfmRibiIRd1XLOd5ap2N0XxItRy8daje6t6ZfM5p1pbNu+VdeW1N
/SXVxnd90Ft/StcNImoJjMUIR+nuyARERKnSats7lxaGd1kWhmKANNeDYzTievG4vZrjxu5c5Plu
rPVYVOjcHLe4bZ6xa9wsnqQSJ44dZaUawLAfvZy9M1dYz5W4MfP/PwlrwdZUD3zrRZSUhl8v6YHp
Ey9VVsf5+lNv01uBjUvw/TQiJKwgGuEmpEfRr9bshrJ6bvAybJWDczgBBb2lFpE8fRlvKX1I7RQ1
Qx2444PefzXDt6JmYaeAzsCCxtZGUvRwV6dqIarYwJxlKIwq6JrpUlhrNLTtA25+kPorPRf+VJWk
aiNjJaVLHdazXnfHWa+Pha6GU6qAgaaQbjp4ZXtMVvNXztTRtWd0nr5+b9Ic27+yJGhhgwUaughS
LEBDHUxbGXideQIcbnrnZVaLZ9nSV2b0Qb9mZzPZDgZrGMzJbuu7UJ1dEAuDwf1fkn82mdxbvfOg
y2KvtUPQtElUONQUjaqfqC9DoezNjUUaKjBrvkT5Vy5d4BXgWMN2UuS6owUkhfVJHedY4SXIZyu4
4/VV4sSZ2cZCtWc/13iZiy1KdY9SiuG8tnUsaxpXOujLOvfdMg3E3KJ5kficstgUzbveN4COyq6Z
ieKQ41lTsl2+vVXNcwGoIaTGAKfFg0PPU+6S3Z6G2vxbJUXo5sXTXBmfTLlrOC3puSNDPnct3zRp
eUhofLezPcU+YA5LZOm/PWSDGBPW7paYgFfhKMc+tw+F/pVp4qmuxktSaUcXYXo1r6dqtp/XVXmY
G6hrSZTlun3COLxUC9K4lnR391a6z6x1UcoWolMOKvs+XjD2CaM/AWi+3QFwITz21R/TgaVIVUQJ
r5XJPJ9cHXaeXKpPndNwQ83htGGZKHh0ecKGwj27iIa9cT6kGbeaMQRb3/p6sx7mKb+MA2HtDhIL
d9hZndihWgpb5rPCA8K1y2hItUvZmyt73v1ZVDouJPOzSqGaMuQFo/tUt+O+7fr9lpWHxjIisG0v
WBlDaqEFHQm/XglOvp638qwaiV+lIHljOOnLzZuqMFHc2Gu0qFf5fNdv6XnXxEXV75bnZoCtbILU
YVpeKj/JZ78k7mprQCs85bCuW+RNVKv1n45rXE3UETozf76cBBUTk/vL1H/sq+FZBdIfpnVn1+2O
lB24lmr1q77jANLCGuNCpbovbjaezAydlizjJcvD0V38bQVVXPrAYmC6cxQj8gNnNaIx//FKwIgk
nvLbwBe3CRcmc641Lsct82IUpcFkNZHgUBDmi1alN7vjuxW1X6Q8S4rlS72KSYg/jC3uHTUP3fqi
yGy/rQxoGYUDk7bjW4y2Mg/K6T9I40Or2z+tsEI5Ml+1/U4QBz5bXH/jpZj/eiV5XF0vMMTEac9e
snKaT/sCDqHW1Fdb7Af3p1A3X9H3s5yi1LraKiDq+KsV4qiuH2rhPKQMr+pzpb0q279VzfiIP3q7
O83j2WmA/MeXRj+37bOcwQZVaFDG2aW9mn0ZaOo+yb87dQnae0KYwjs2BNX2bbISycccnYXuiaCi
zsAB3+6RyQxOEtVetLD4GekuFSz1vLR9v360FJq33g4Qa+UXYJUHojJ9mbWoLa5QMxHN5EGSPEoF
yjynzEv5WIp3kSt+taaXzrb2pjb9GkWspk1PheXEEi38zS1Pm6MHFou0tm4UxFgBcgy/Kf8YHKbq
mC7DQaqFXyPCGDXv1Z08LkcnSHMVUcZ7M9CZOJThpKHuN92osSAW5bs+eb5azWHqdFQoAMPBkNXs
TYZa7yrYN9UE7NDTy6q4/mTrPKHzwSnna8NCdFfHdPnX/4dXAcrMvYCNKGI6hi7Qwi5n/pxeuTuC
qmxuI5yUlqf+MnTIZrRoy61r693ooDrOXFh560vnu1jfJilCeOeg2fqbpx3mXPnaCA02AMq17wZ6
sDdf0+Wl0aqQVblgpTJHNUC24duJ3IvxQ11+t207T3SZevNXAThWMsuotuHLNcOzwTOsklHZPd17
dlrjQTQOYEgb6DY8tE0SHrjvsu5dixhf46Mj3Y9K0cge0kNlTAfH5F3P+p2nsTt9dQyfCeUfpbrG
Iv1FW/SAyIb71g7tignBAyVOjPMGJ+ory2VRY03QGdp7gJLan07rR9a44bAuc2SwClBF0dwmba+K
/kGZ3FDrrmVqRxsHfFp9qKWFasf+cNJ1X7Usldr3UBy28k9rmChV56efqj3b6CfNipFWjwdiRPyJ
67T8L58OmSFoHxn3yTwca0Xb5cs7aWqRx7Wld1XQuGagK0C/iQimrPDlqPjQvuHIQ5AuIN5lG7J8
+CLXfIbysKYEtOLWbtTQ3LrArPe6O0Ta6oUVH4CrLEg7pji9U7zawR1QhrtPDb+DasvjJB18mJRg
Vpqwk9if0uudWs/lZTbfay53l2O6FK/tcjGbt0Ve7PGzUF7M9keSgdJrrCKWXzefgyD4rRn8DiFu
cb8LzY67YAjUaTrCG1y8+h3tacQzG+Dr8ZuljlpGisSC1qg/y8Xyx62JUu2dmgerudVUZ+uceMp4
FVvlT9pF5PIlGzOAjZTSEnC8voUuqXh2nZ07dRQObXG3envSDriUtGjRZLitJ+FObOqI22yO2vKw
lB+TpI9Ad2n+yP2tK8NB+2v1Lk4nGl2GE/K2IGVG15ZvTAJl1wWbOMhSibv7v5sSg2Ldam0L8jaJ
2xTEAjVbWdYNK1xHxL1yYc56JK9sD//wtCTytBVGmBTiAtawy+HCXCPaJitIdI8X1gvzzrwNbhOa
BvJsTdmtjW6CG3yWzhxw9/DHOtJXQ/NHd4hBNXf2nH8l5fSXZqg8HDKveE/s9KqPr66bndBwXcz0
p1fWcBHdXpPb1b6rs0zWwM5G+LGFLqu2Prucv+U5ZfF3ckICCScZWHSyrDy7DUhmibhmNs5T9Vmm
6nWg92Rm6aEk5rb27y7Bgsl2x5ZcriXxYK9MY5Xjzx7YSRU3MLJG9wDlyzGAxKEFXNINwqTGgHv3
MaOppZTDVavUB334zMYyyrPr1lFbYvG+l+nVWI2DOn5khRuCFcSKtx2RlZ87Z/tK+KqmuozVGJb3
ydBDS8igT67MFya0YDKbeKA0cIG7rca/0kO/ROeQb2VPjvll67ei5yHzLiYkxKLXsBFsofK7ov9H
eZzUcify/kFPP9T61RH5RQ7OxZ2YuyrN14d+b67MXPNnxp2/DrCM8FqaMYR9r4S4bMMGOals0ziZ
JE1GHP3mk9q/NB7AabHGqccc3i+3O4RRoFSoFVA6umZ07aXoiUDfaoYH73Fbz8g5o4kVu8idU5a8
T6X6lQH6t3B4SHRCU2aRJmH6sx8T+R2kPcPauay48fRkV40ur/28n923eUPat56yTD9Z5nc+to+r
c4WADMR9SFo+tZ5nbs32et6+bLUgDVOh3JFldNGZlAVp5YW/JgjrTdd30sdZ/c/on5tZIMGyQkje
B0t+US33mM5JJO3h4Kq/d2pLUsw0bQX310u9aIxuA9TwGgk4rKItwlLljEchZdle7KS6325vfSMO
JRchyq39wgRQZk1UZOQbNO5NS/rAQUlST1vcJD9Kn/OwTYxtnEupnP1JFsesO1bjbbhLpeiLIZd8
l48sCcnn4jxy9PHdtMHgDmHqvjnGH6BI2JZjMIwb/D0xVTVSKY7nwkD2XT4U2UuPigs5kj87n1rH
ZqB0ECb6Xh/tuKnWsFgk0U68LdKK2jSBdMgCUy7x1P43ycVvqOoUmckFIlgs9LiqbP7dCImKj+06
Hlb7WDFFoJh9XCRpzOTu672v24wyZWDPT4VAbPlXUKG3KXD6ZgIK+uo5x62dQ8hGXr1ud2fHp+JE
h07g1iT6OiJoRKzlHz0RtXIiNnA2DvniALoqYWIbGJ6JFuzvotsPs4qWKnsx5+aaQCTr6XLNU+1Q
zb9Osx0KbzmX2vQMyY/X4bNvQRhMfypaf5TKVd2emYp8qbrHdVjg76JCVHySPKzuHNsplTLpEsi5
9hvjI1laH0EHC757dNreH2jxKfRjtznvUu/DtkOwVjHrwOFzw4dW0zGa7UmHtfjNJLkd1soYMyif
PaM65dOnVf06i2BT/ifNal/kV13+m5Ibp4bfet96gXnWcB5m7vdOUQOYrOdhhjNBbcQK6uvyM0nT
g0VTzGw7+0b2gdDMeOU/k/K6pVaEDS3uCzqYM7Bykb/nDDLeRA0Luwcf9Aj7MeiM8c38n5MkZ3uw
jvp8E2J5zaGfMv1BMdVDa3oxgG00MMObykurfMwjpdny2qdf5obmLZ8e79yOA+rfq8BQ9J/VwxSp
tQg6FgRtOQ/i07Ves4yKKEgsBRtjr+8HVH2u8leXWUjhErvEtc2/vVTsZ9BSzO5RAs3j5t6ltg+1
WPwkI4B2WAF3r9v8WI7r2XIalh8jWJEhbBUCQwAdDE9+i4jPrs6z92TkebilAHzsrD03pMSCrVQh
x8NAvivBTGT1cgNDlwt6yGoVRR3XX9d7UdvxXNI2sBjckMqXoxdhxsIqRi3uh3PGaZWt2REhQOAk
bKR2GxbjGpQbo3nWnxT9Vi4IaDV5MayXckDdXddAbGnQlNN+ndOdujE1DRV3uHtZUiduIW8zZ9fP
oOnGs+gMvy3e+SHhIMyzMtacxSx9Hitip0fwraHgjmpzZQtA6HncePzGqtz1NbXtBp+SXoODUzmL
3nTNGu4seV1TTYS9cq/XWi7SWJ68PtujLz04Ulv8nL2rc9N3gP9jW5kjTwiKdaGvOyW1Pi2zQoZQ
b2dJ0ICSK/sMddEmh3A02njs90r/a9BiFqDSJt6k0P/0dn1RveyjVSl1X2WsIysOamnZAfpBoKTN
0NjluMk6u//NG3HqIf/tUjzo+fBgDN6jScNOTkwQ2vZoMeb94rD9I0l4S3L52NZdhGkPHUO6AdUb
n3cNn68nBlEFjfhxK/0/dvTHDXlQWEBt5LqKeLtyzd0635cLTetj8Cr9PkAX4MSF3M3cvhpoajrP
0agkx6263x9lrhFIk3+utS3pzhu5pNThv35YzcPWDZW/VMZewKsGdqJxKdaHXpsvAxQBCvg3OTEW
Z0kdGqxJ5h2OhIK/K+SrW13ok280XICqzHiWPDRvbmPtRnnqrG/V+TXuxp3BIdqerUFdQpQxUb5+
udWT5CxrRoXQt5NefLrGmyfXoOLDmTpo/ouNaMRCs5AXWHGo+eu2J1BsX9Soqox9PeMaUK1PDXf5
kKnBUjU7a2jCHiV3M6ChH0+UKAZ98o+SXb8Zk71S5bybH13yAKvNJ8dHkMJoKvUSl24WbBsRJjNQ
IGaaoOqX3VLML62eRcK9jEYTNq79IFs+afX+BFW2Zfk9ppF6OdN9mPmugeOyxZZbAAZ0bJyyODVy
Ozrjb21fPLqjKmTgGNIY/1Q9qvXFt3kNF+9f58bD8LRyebryUpMl5W7MNRLqwcM/4oUie1/WN7ZK
E0JxNQDwoHGSi9nhTRoXFM/CH6eT2Ea/KJG45Ncud1DZPzG0W10aLZTUjeazKa+DehEcyBXmjJJV
vSQbWBRvGqSZnl8a43GEUpnH+ijnf6CppGLLeOGeEuaTWB9m57Un2XcYefPbkj67IuwzUsWQaFAM
D6A8ZsXqGyJeoB0TrhSL49DynJ1lJSdp/mcxmeUeRFZ9kE4KfgjwhNBOe3O6OYad/GzsnY4AP4cJ
pXs10BIbaTJvcn226qPIquuUyZvJuFEpKvKJxxTUuZfDcdJ4PXjCs9TzB9iHZWE8AiawOECqkQL7
dqehgMH7EWbjmRkpsOH1C3wFRoELeKUmsL0po0pvYhrVYqIBZojoBTz2zWvCQb98LS6QMmO3qho8
SEC5vYUCHjFzteOGmKcxrsDGBwZXNyX1poAd8zKkh2mQWOp3YtqPQjDzWHJv3okMdbp0yOsTU+4m
nefaTgQyXfiwncXLjZioBmgDKHEG52GqWDCTyrg4hXKwkvRomXLfzWvt94q8zehKOh3Jb6+Rmghk
WY/2pWssACPUK3X7lKvJ37AZZ4sfhzyFy5wVVNh1mBVbOaKTLIYzVZkJKEK9xzD1RLnyqR7HITRS
47opBPzN2m8tulNjF9/21j0josl2+oDorMkMdFtglPp4wMJhB2U1rRiJsufUALqdRarCsZtagDb7
ny77X3ObP/vCuQ3mfGo3l8tocLD/5AUE+fKUS/Mv29rfXFvePKVg5oTGXdObNGxtz1f/udYEz6mh
93kW+jNsXeTlwznlwDINqMW1OuqV9zUR8VI3r6M4jupHi+DIE4z0KGg3tw9sjTQFNH19MvM4lDuz
X8Cyn+xuCPRp72GnkdBhuRWI/K2dAdZJQrvr0BfwCcRCtlvBWLkcYpetuM2l+mfWarypLUK2nWq/
ruW3nerhpr/A4mMFAGVFkSUWfuWCAUJ9JsnXz8AvAcz5v8gIo4ffQhNbeFEKw0c+67dLaK/fGM6C
EcTDyq0Xu/lZYR6LCWZIzA+oh4OOXLF5SAPFTPy1RSLFaMfzqyrzHvWojyItlDpOCpFFuMcQk/1U
cjnQ/v24djYKryz0FqRjELGGdUrFL21dwTYRsUhsDcuMWvEdgxdXiR40qhNP9ynGspmStL3uFcu1
1HEpm7Q/Fu/NksWlAwxqwoc/Ld1Lpz7VCxWvGeYdL3+0Kxo/kY4UHAizuvhARBX/33V9RZ2qNv+M
fnnp85ueP0/tXmTecbLtq1mSrJQ+5n3xIDjNM/XPnZvQabKYV+VAh9JuyLRPd1UhWOpI2/qgg/UW
zRCjeQ2HRERrksbsEr5nf9r9ywDFYEBXm5v3hM8EjkajJw500QJ8qurfOl+CwSAjS9PvBoJD01RI
Rbmss/R1norAM7/J8WXyWEIXDladvzJp4JYxdiQZYw/EHFBUkUhWKK78NEzuDp3KUaU2nsoQNPV9
sDLULNUtgfb3BR+J1k/8Duy9xMUn7SYY1OLFLqagKLsxUPsBXaBWXxrFO5iI/IfCDsjSYNJ3iZkw
/NLIAuF8FSq/l8FGUa3GuQYvb2LIz/qgScCxtxGeTUSJQelz9atIKy7tfzXLcs/Mssw6quqiDq3u
I8Nk1oEmL8pwSFTz6jkJouQmJHIdFI7pbCIOME8Oc29eam8Ii2La52V5KJKeAxBDX4uS1IQ0ASwG
yZErWioDN7vdRU1VMZE7gaFV72X1NOTLjVihi9aPn6rsb6rdXbfksvTWXsrpYq/MurytI6RPI5WX
EZlagrgFTRfGQO+M5CPKWvNi1OWZ0Siel5qJEXg6mQKohcBC12cNeZCKlfW/84dtO5Ze2HOAqgN2
d1sNc1O83R8bnekT2itALB/ZxrjD1hZ2Yx93cn5QZgJuJXlbKVfrlkYGbix5p/vNNLTm8lRhZ+i7
Ml6HaT/xtqVctgPwHjk7j8JiZDfcU5MVOzWvIwXf0x0M6lv3hNg7HqG4FieEqY+a2fZb900WVUj/
z3FjH9PXa6MPfp2/lzoFyaPz0YnNvzMKRUPdMS23ajMypFdo17Wwr73vvnFfFYfRG//GiDS5K6q9
UYCQbxbYWIUcPN978kcu77OZ7NJMi02vD7cyPTZpeZCoINYNitW9G2D084oSQwrQ9qwM3P5tA7dO
CsTK/YgVqQ3p3Dmm7T9RpDF2JQTtaVCA8uZDdmoz76wWn12FOk/hjdiqoOxqkOo5WqwkrNt0l8wv
1sinqXx0RXuxpmI/lfxFuqisen64+6I896un5Ovu4klz7TYRITGoxjFBg67ZSOu1ctdszX85rk+V
W4yrH5ARXy4kTM8yVhC4mLboMXlJ7NGL+mQ9zcMbXpsdO8DTjFbX8do4mwVAXhHSdBJMtYHEB6nb
ljyvzoPJ+Dp2K4bWaT+b8qkbf8fVwPL0is4cPWl7GDUl0u0qcCo1yLM2cjX9mqjqcTBUv0ZplYk0
2FB5jfl2SBYE/iI/Ggi4q5JOCZEeB3RnSQIMY7WnRVuecFK+ZvQe54KPV0G2SEP2znJ+yjr58Ppz
NqJzzvYCnp0gn5hRJdCb34Kyko5hc7O+eLHCdQS36WCrTHXf6Novt70xE/E9/gl8A1SZ+8ZKQg34
l6f2kV78U8bqzgXsUsIEZF9Akf2zs2tpT2xFZSxVgXEuOXmUDUrtPuzrR6ci8cVTYSW2qQfEyZLj
TLxZtciIjvKdat4XRGM6SR75jW75bETPm7/21uuWm0GV60GWqpyoXCGaA9DZoMF2/copoAJZSjYX
zYJ9aHAwG4AuU2rt8XUHLYXfSPXHgSG4lIfe+c8y5lDDvFYmrp+uz92q3YQC9GThRyY+y4RlwTW8
tweg3UqcsyZ5IXM5rJCsmhspZtCxCIZ+vEkdozEZT2lVHbKF5uq+Vk4ard6Q89ZXbjeXrKk8LhQq
mAS0s6WIT+LCQ6ct97i+f5VmvOSWzdZqeo/pik9Dk8q+dWAvYTGflQYwxWEzXxTv1zbBFNVEQUsv
30ggSPxmAxUF6vMQnpgIzLu9Nw1fozfiFaqRl9S2cZdT2Htm9VO/2OgzRw8vsTJY+6yZ/5GUT5OC
0+eBLkc7NCtjY31uW8CD9KTXxQMlou/8rPg/h+lqJvkaCtQTcLXuHEpru5SFvS8m9n5qtFjOJcYz
dzMO6NXDHHdlRIrGa+7lp6JIUDWPZ8KPPgQe7SUtorpKkVRakTQ7XHhWCELmwoqWGXkp6DrzLmU+
KpMnZ9v8tEcmwL4rkydbRRbmWaGqJDtFqyLafxCh5fDgb9hugDtmrNcfk2KGa4ogOquPivVro5V2
l2Q3dfZjNWOiSonxUOdd42HfLEe/Q5bRze7+/vZkm7N3c/WgaAKDHzl146/FkWoo87PDhN9ihQB0
+hSu7W+ytgPK3QEGty2ykckEvY3MubNRmpjzQZTl2WZmwt6yU7nw1JWrrffMiwMpObZLPOvuXusG
eFjeT3dyrmqWvqk4sUit25etc9Y3HLJThZWyTwKrb9+3jqhW2SRhvm5c3VkJzNFZ/7XVcpW29Z14
InbH8mIAVuvcr+jOCCiqxb6aPJsjaWwI2cnfFpTwvbd8Ajvu5tR6XuzitKAQM1bwrNlikHS3iV+Z
seGLw0nvmx3norfaGBVHAKGlqA0kyUa+E/Mc1xbMiDb0L3Ctt0xdH70RKWDlpj0gm3OiTuBREuF1
YoIcnj1C532v52ZOGzdl996QD7Qqj1t9ye9bq+cqgd1uSLjwYS+bDt/C/Or1DTtqXb7p/XiaZudS
yDzC24Irh9PGttA7lo5vu85Lta3ki2RD4JQLiiNvX2TVS75hoBKq0MO+4CFu0/axRlHTL5z4cC+V
0jyj1SoiczF/MxM7b4XaJcGv0LR3sST4H6ZnfPmaj3YUUQFhAq7qXCyp3CzJc5yNB3MozgPzkzvx
oSkIc6dBncMl4xXdUiCPpnnNxWzxZg4KOJl87aX9Kmf5WaLZQvchHrIc7kCCpaGTZFNQ2NKrxxVJ
TLvy5wUetUmdL20D+5oWoEcy8WDk/1UrXvTJ0LGDqy6+uoEdxFUQp27DEyL/nxUFQiBE2+8rbLp/
spv3mpGFS3ns2CAgDGJTgukVeejxmhBKzS2X7jsnDUa9uCwYItDwh7PLwWOhN0GZ1iEBnXgWhvlF
Q0nudBNCp6fRfUAcW5zI//eIARqMv9R07+JQu4JsZ0YiJ+HOZHIigRbk67EwT4qg7Ge5gk4HS+9G
K/kC0AXkEgerV4odA77No1u8GWUSl61y2NLyxDOOklDPfzTWzUS3LjVbtU8Vjelntg6mLIc/XXC2
1htC2/zmoMgldSK0zCZste7U9lglHSdqWvNbx2+c58ljlx1qfsu6w/CvFL4iBlRfOlB7z23K37OA
lkfpBMgwmbbXx4ZDUoMzGh03sAb3ZmBNCEasgm5Po+Qv/GhME+lebGgAB0aqUh+e3UJEaaEjFf0n
h6cJ+b2y/BlMCqo27yp0Xk0BVlG08HhVZBMIbnM5qUZ3acsc8qyOpPK6bP9GQUyn8B4c87dStRNq
9f2aOoE3MuMW3XnjO1Q4sWl8CxKUABYKxt71Qm27wBLVQ/awdV7g1NbO8mp0cWxQQHZm9TtDs7hc
0zW5hI6oj16mBKwtlV9Z/Smdqw+7obelOeY9mkMEJ/VQnjs1xThyp3DypyYXcVZ213H7JFoBTL1F
Cto+GKIJB3JHtEbLGQPeW3d9gH34c7Lh2UBAjFYpXBSdzXW9iAaTumPBhAh4cq17vKNQxjDgVNM5
ZdygrL/dpHpUULZlJVkijho2qKOSxfXNYjuVGFyGrdypYuSO2DDGrbEnkQq6kOU5GmB+cpjjm96Z
jwLxbpWhACgUjKvuxRLT2RFWNGs165FyUtKfleWeE/FBmzn/l3xmJIDghNRZl/FhzYHOHL4WvPa4
bpyruRWbJepUeAYbmq5OT027hXleeI+dHJtnNdsAShNc3mjhq+Vt0OqHpspjjBjBaGzRWG+PRjqd
tYpXo9XPneiJzZ1eEkXDiyHDZX6y9fGh8V5th14UGIbFVk99sryS4oGjKPtLG4AjE4cSOoj+2dpW
Rvh6L7r8pSaLN60gmwz9b0ywWGWZ8nK3GGct+Kpr7Bz5ukwTQHrdAbvPUGGU/x4dSkQPlAD/16qq
3JfL+lQUmj+tYIyFt58wNmWiChWibraSHmuOkSG1/6UKAhTJ7Y38Ou26uGr1ZzIEXjMpjk3C91Mf
S2M9ZNoEGO+8Cd6lnG1lyhjRZuUmveTiIZ92sPPhbg5IB31OJuzwDbvA6oZS63HzlQQhmK2jQkGN
Age6+JhnkO5Oc+uPOVkPnav8TF3OhoPFT9EhoFqQO73N/HGpYLCbRz7BsykTBnfFO3qiu6aDdTFb
82gq3cuAnlBqkG3JtGvKdE/YFcPbFG31hC0KfUGuXzt+RjHdHwkZlxLwRRN7aZJtzsRiWWuc4MXb
ADecjlMFwE/Z2lB0bmgzxw0oQIymgeVkm9unCidrgeY00FwOrf5/HJ3ZcqPKEkW/iAjmglcJoXmw
Zcs+fiHs7jbzTAHF19+l+wHnhFtAVWbuvVdm1yzG7+oQ8YhFHq/GdtpGCnOWzUc9PCu/vjhodfmh
PdPErS4PBGu2yhw7tG3OZVf7llb9llO/Mvt/pm6T5TJ75tvcJ2+Q5VeCYXhUlLcpNw4duR3pzqd5
qa512X+4Or1iPRoneE9wkZa/YhqIoThn7GEYLhEB8WOzuP6NwztsG7fDwuAFY4mVeEhtVOGapU5O
8UeWQtFPdaQC+F8yhq43jTvvDWycXa/jNhu6x6KNXyICJWJqHcWpzSRVK9d2SpPUzdg/XDryOtXm
tTHFB61E9Fb+R2fxcHTbFeshSYvt4tvaSiFWCxo0bjaG3y3nhua16Gjj2RqdwIYdHhvVI+mlv8Jd
xdyuuk6QXFYYW+rNlHvvkeyGwMjjv6VE7ZJabjLPMX4LfHBazgcDvht3G/NUAsmJaO7calcIDNeo
9h7KyA5sIr/grNtWotxkhsHTLYs7RIg9CzLWomHNuxrzNwbmGWl3BNkcNNFaCC/Mq+yWi+ynrbBz
LYZeMbqJgSg8ZcFWi6YAuMxrTvhWN7xwrriIUscLyp6aS0XpbgZtEqqM99p3PGOdxMm7X5XzsXH9
d525b8iH/M/GV1QnCyMbB4NwTMaH3xuAl+zcbWfaR+cpjjRZvG+Lbt+W5PT7lGmyVvzVYLMzGeQ/
r9xb22GJM/G812X9a0VGxSFfX6ZOf5/q6AYnhjY/kW+UczM2TbLNZUxhPUztMZ+Gywyry2mKjAxb
/9eoU5hB495r0rUnNIYTgzypsmCByMAAMkUbkG2OG7OFxt7W5JS5Mrr8WpX50Vnik9uawZC170uK
MXCm9Buke8wMimTbOui19tW7PpXG4O4H5pod07mllWh4ZpCVgCYTqmFDG9ZuYpzAB9w8TVAijbuq
YWXLc/yi+R8wTF4MKwnJ8j1a2eyGzN7RLHW0rmKVefPOqYyN3nAIDEYaskIJI7k8SM/eLTYri9vh
GDGzNjPu33jeL0n62mOwI4BMVG9F5OnBWoQBqjGyzTMttzDY9zrBERdtCiPhDJf1d7oY37XJok8I
H70pdnk27RdwA3ZifbtqfE0zFM8mtfbGaGxap/2Q/sQ74ISTXbwnZrcb7OqNwMrKK/pP33R22oBw
ni9pOJDNISDggkqywtiyVp4YD2QI8Lpma4Jx66hv/5pInstU3vu6/6g9efK16eJO09sEwGQid2RE
/onT4q21nO/Wn6+6lkVXBSkjy8gxcsegl1CHZE6Fdxp1nCn/bWn1szkV10Gjh1bud48VV3FEVXaz
XgxxYtNMvzZl3L5xnomNiAhW5ynctahsbiZcgWih+6Eq7a1XPS5edNbel8yJO+kgmGD99fitDPXw
0ugMqefVErT5CtunoVnrtiEIL1wCKQvqTnwUk9qMFYp/Rlys4p1nB9bZLCXZyvkMT2DHyt5Nv/hU
OQmaZzwzvjZX0n+qW/1KNhXP3Fn5doJbNTkQtDn1lU3H0WMfIfbt5FsfywjiIjWFsryVn+U0vcYf
Pg56OwZauTD4Q4j1pGl3G2kYSrcJDRGt+iW7lqMbYCI5ukxBQBHcvD45eKNGuNtc1ybhYcegnc0D
4iMc0D+GVZ+g4GzTBsGURlDr04ts/MuCc1hOHpJ9vZ7MPEL3HK7uQEDcjWEPpafUy/d2Apq6esog
9lkW+kXRFqc2vupaHNt++Mnn7KtyorDV2wvz82hTOnIV8X9ulAhA8u3biBc9Kbc1P3HLeRM5WaB3
PBy4UIcKYE9seC+D1A4TkSQCZHs/9Rk5GAdXI88nZQuLYTiqwvyiXzlWcxlEcbab2Aa6DC85MaXZ
QAFy6nXmE4vPcYtjhF5suOrPzKxBBabr+GYS8WvPC/YXRAVk94wKII9jEvecu0a/zQwzkPUQZh6B
SDsFYpDF59EVN9rSo0vIiNf4b5Z6G4ntL+EZGsojy5jhCEMYH9r/TJ35fKZ2juZ8cTq9J3276ehX
cCiFmiuYDXypOONNpy7i6zHxYxY6UUXLus6Wu+Yxk4KOX7MYB2gltkT1Dh57wR1jOauhCMTinOom
uZUVy0mThMxJ9ZqpiWw4dqPFO0iQHHbzY1QJWeJ8nY3miXwu+UL7zaMEMGsDQ7+11SYt6Ll5U2dG
qhxDh74qWkD84cMTJiqC1a2hse0ljo4EW7hd8gYTmVr66mGPAE40bHxav2sG8zTNdGLLhIRj2OWx
9/uTHHLMg5iXY4l/nJdVV3LvkM9kNriOJWqqZtDruW5C+2p+ZnazX6zhwGb6NULYdk6xZCFjeMm0
XhC8cJYh29rbCTljhunHRYSh984Ff5sK+zUZyn85w4k0xSPqJ0kAsOsK0+RfjmdwpRX1x7j85ll5
z/r+pydwoy9gShxzq/X9Ke6oubCgehz2rc+SZMykrUbD3JIXKdKN5CAgWsdpRw4Bz1NRFxepdTuh
uavcFRsdE1Gk8yz9dFtrBXiQKqzh/+lOxD3d4rFHwZ4oTExKG8lWJUuX4RSh7ppW4OM1LAaJ88fd
zZqWIgp6+ERdbxvjhnCl+AtHI1pnxiu74zjgKufstP/KJAvpLc/YOBlOLTt7lDs9Z/Wz2W/E5L3I
57jYns9zSaJ4QZjR4hOORjhIkpqZP1n81bx+B/Zp0/n6pSl7opqQqOYM59BwqW37yaNYp451GJoi
JKTF1xAFuj6d9ORu2PWjZmBuov1GsjpVOY81Ac1VWmFKBCZnQJ/qbyk6SIqiz2j/PjrVwS6/52TZ
tmUc9I59mGKKEmEE5iA30+SjoptrcvCEIbjxNOgqMbYhTyNATk9k/+BbOyTwwGMseXBPVnXXQnBp
QstMW3zJBFCwfbN5DGQdmtM0tq+alZ/h6VHucvxCbDOXhBeeTxBxe6rh2pZN6KvotLjJket3ZTPZ
82oCRBPP8JkN8Ru8cNQiRLi8FHNznvzQKO1dvMJuU5z1SQ9JNJ6djA3iZbdLhbPJpz8RvZWs0fkx
TOKja5AaFCkh69XQ5S7J9E2mEUJuZrywMOma+dDqrx7H7pIpUsH9fWhtrmSWi3X92dTkTqSgpfyf
xiq+iifiqY5F0E7TpY+GK5CurZqHoHJcfrPvCqEwduRPXwP2wj7pEHa3G6JUyNE6pUFcyRBswkId
Bx7Gi18qFd27WqBVy/ep6++zjwnO958O29uzMmEA+ellw8mNWW45ZygU3pag9aaaPtMIMphPxe9o
72pJ91FkXUbARqYseZTWW0wVkzoVITBtUycGAtvIk5gJ4T8dwHWAHXOdRbzGVnatBkJJhHR6xj0x
hV5WpSfPNgPDcbYgS1f2zKDR4dwgVp7JNKwYR4/Jm427xZmtPYsMtqZvHK222ZZmvaqwmuTtwthV
MeztfuCl5Cpec6dWDWNS9n0Z2RSOs/4YFxn2iQ/9xt0oUQYKERto2LVS2l9M/ivcLiHYq23Gh2nz
D8lkvR54P+08W7UmrXGSEEvGjaAJJDITU365mcwPBzca69qPLYKE9EUwQQcb0nyfpPpurKwT1Tkm
Tnel6GhGSx37bqRDG7azck9jIr5GJO9iAOBh+meTYqyJq2NtstWdbEKqMVydnik8KppNgZicM5Ep
C//TnYdPUu4HbtmTNpg3KK67NOKK6rzz4uZH4NlEoPRd0aqLls9vOUoPy5m3Kbw5vbA+sTJeB2cK
Ys/fm/A8RmavYjTPTqGfDIO9iKQDYpu7R/O/4riG4IMHiFH3ZOHxM7073w21Sr61ff9fLONQyz4M
PSXGL7ZJ/sQP1fCw4qsXj3dq/PD5wpScFGTg31Qvj5FrnloDTp61QG4kBkAeBRrsj+3pS2AKLZjH
NGTVeA/YV7sSn/1Ky/ccs3Se2SHfOUERa0vPs0lhYPQdZEwGVwWcggWZdy4nonjZRZSE20rjq8YQ
JOPuoQm5mlPn/XlI0ncfnmc6lqIUi4P/oQMDsD3r1TamWz3AKaiIutPlAezJFXGx/nc2l89Rx36e
2IyexXO4YIPfGtI2zAmYuxpxLSp6cJyHqpv+2DautwmGVW+ce2FlnG8zKDs7jJWD/ubemPEEQi3H
pK/2le5u6rh+sad2Zy7VD5HvlOqJjXkFFqt5PruTtWux0WqifxkX/150/N1eDU2ra0N4AT9Oz/gx
bfWw4lubvOhLEl/EB2aeBwQMZ6KUcro/bJzakuH/6JcZLa0AOoZXX5vdLwtULSCIdqvsPCgz5yE0
s1gbSr7XtGz8yq9Keiels6EEDi/cKflTDdPZn4f/lnk6DEynB67Zzh9I1yOvWuWG/eabuOpCB+yp
VC3TsZzgqLHvO2fT2dNBMNiH67DzG3nCGHLr+/RoYIIvuuQPcxDeCJeJyrqtkKUVTrne1a8wGO9F
0h19RWfCIXVyodCostxUpSCT3uyeqyeZm7x1nmAC7/LawAFgCjcbzp+8cq6N4I8tjLdWDVw6OeA4
YCr4Kza9X7DIlxtUdUyjZCBc9hH59mtZ27e2weSZz+/KaI+tiC+yWz4sH05rrN9jigVYlms9BfiG
9TervySZdE3nUG+qm06XlOnjwRL+zkmstdcWNxOKsNIEMyIAADlOPauvD23Na+TpLy22yjEqP+MB
lh9CuOYb+NCScHJMsF9NC7tygNPb2BuDxqlU9tqio2qxX7QYn7g4NiZiuM8Ug6hF4DdNGEnyto4K
nlhEp7N3udFtKx88bgZ9oUH0AtEgK7p6DuSSknImgNRUYGW88ZoI55oo58fLZZAO1amwBPOX4axF
81sMzwa62Wushq18ehOx0x47LIFRIrcEnS5LyU6gCrRb1QzfOA9Bmla/fQSJdIwJKJPG9lXQEa1N
jPI/PbffyKxuVOcBfs9+wYjSw4wUd+Al9fawGAo3anxho+NFV8lh1ssT4/hbUWuB5+iXtB823GQ7
FL4LYvlLi+mwTc7tiFHdnbbpUFxK1Pemd96qJ0slHqhYXNvGfHBMIsqiUR0BPx1zf9kCqPgXj/mr
BEmK45ORvAYxjGKjoleHDZhqqwY3Z+LhhJnAudjNNodFXUz6u0VoKMarCX0yqxXC5hiOOJk9JI7e
/WlGrtWlutTd9Jb4VO/4n7yFsggDdZvx0nk+nn0Z1lCyjHjYeSA1V44P2Cltdkiy+zGTt7GYSAqO
gcyY37poOakcsPjUBKa6/xyp72zNvMRPfZBQosz6qzljA3Kjc+TrJEPM72Fs4B+UELNYBdSYpy5J
Hr457B0cg6KCpVIBSMhadzPF9sszQlB3YgMLeOOQ0ZJRdBiq8UXrzS0gPVQ1CSHH4M1jS1Ld2Pek
aIH8emfmf4iS9YtTM3Qc3WHTmCTZPNtDLmqPTlzuikrracbYXFL4iOTFWreW9aKnXGzM7/HmKEKq
MRlWTuBXt8zJ+kf9XflM/2zyK1Z/pGVEDrUPicMYWtJwdlr1UZf6SbTidfEZT87m0WbG52jaNiWc
bCVPo31/hkGNe4D4LaKuQuTpFTpMK1ejwGDIdUDskjr+aScXFalrHB6GmR8000C3My9ckDuzM/Ym
HuSG9ASYiuOM4NN5IDRYBHOAp8laROcYe2NYknHNmhEtIA4j/lGFap+f5b2ztP2IIKzpwOiwnq+T
utlYjrfDaHVAJDimKW6BxGGCAK0xtt4EsCXDIn+jVavEnvfK03Hdma8z8QlOLMre6NxpLeiTKejH
ITQMMgZ4DGGpkwZaNh0O0ajDkjU7+PvU1mELlMy5PTL9tcjbHVAYwiLedvJo1Rgjp+QweM0fmevT
ct+7aQSAUYiHi2FEKePPQBZY1vIUsyAU6PTaQCRXev7SiJSguH6aSnI9LXeP61xrvQodiYmTgEqG
U210WUAoTBx33rpGJneq+h5zjqlWDyLKkb6caX0IDVil/9KL/OoNGogI7cY+UZjEGkMwogeUfLXt
vYMA4yHi4/DEIXNIIjrutBlM50cW/p2akUdB+QkCCe2SuGP52TT6ue9oh7Omvnr1+EcRfs10G1eN
ti80eg/d2HCPQwegbUE/hWW5L4j56SkIS/yUptUGMDbCAatHLwjOttZGxDZuKaqIcWi+CvjuiN6n
qCrpq5nLj/V+LiAi+PXJGQkJJzAqiWsf5o73LPY1AC2fkWj2Hn0KbFle+3THQDrQhz54mnhjZLt6
kY+ywRDXk6DFmjG5xR8PV4SsjFcMmxs12781VomKo1bDoeNm5UY544uw3Hc/B2KO0Vgpk4DRuLXN
dg9vfA3ld9ViVJosNDRj0U4YSrkVrLUJwBjN+eQwKKKk/W5IIRKcIMClY/NIg0FncGETsSStlDFM
nLBc69HIV0eCGzSqST5EGAR2/OzuY9VCzqnCGMJd0xWX9skBkmn3oRzcARUOnVQey7a99rP2aXT2
OWaCmjduOAGQnUt1qESFt9L+KEnkLGl9STNOoWJ5wFUGcjPicbJ76I/61gPVWzWY59zYJL9BY9h0
AZpfOCn3jnPh2mZkCp4MGjBrF70aT6olIE93R5T06UpzA0Mgr7JlBmGIKwAWfFz6J3uq2TiwdPsI
1a7m35qmGZe8da7iedsm6i5MYyOECherDu1uREjIUfa6cJhcJiw2B3R5Qxt4ujFwoel+IJvhXJka
jgd8B4azr+eBsgkk8bCspy7eRiNyH92sBxYjE8ZqUaDwKfhYc/CpgYEopqxZFwj/UVZfFbjyzp1v
mm7vCSJTUWCosat3DP1nq8DSZbJxeRhjlkaobz0ebymEdwwQzCfYiTG1+aMBv6P3xIBMyLVl7Z8l
b8uUU/yASyzwx9S8IPD99oZVmmuVDkeHzBFLZ+8e+vcgEAfN7jyw+kDE+Qv7xPiAusAdASTbYu3k
3k11GEhBI7UWoBnHxie/bLRyOTHVXY+cBRyI604VBw+VtJ2dk8rQ9eysuBWt9V3aOvIPUjeA3YTU
KrLJnPYcqO5FM+KwseAZds9gLSI92mAcR0HB5LXpsm0xZie9HQ6sCOENLk8ZS0OWNFl3Vfrf0tNs
6lyy3IEfInEDJtPbwudyoPn2NBCPkBsTpW+NCOrDPH+xVQa7SP5aRuXZ8j91oyeOkNrbyIrWLDs9
+2W3xsi/je1xp/sYgYWFN5N3qLI5LWKsmFF/we6yWnx9p+zprbNxxhEqsTH3FUm/bXH4zCPe5NxO
vqi7v9OEJK/AY2YUHsFgSFpjtWkgKva+t/exlLPriRFmd++HAWSNfc6d6TQyUzA79bJE89FOnXU3
TmQPhf2OwIxkBa+0zuN3t8R9l5f2s5A6JONXTy4MMP5xzotdCkq0X7SXPpouKK0b2xZfcFk3mUgO
koFqmxYUU942YrpHLgJUb7vP6wyKf3EYLSLqiuTK3HUnrrR/T3oqZKa/hDlOWYrNs58JPIt62poC
p5Xl7x14DTYoP23inBsIf/oMx5/JHPO5ZNg4xzJn4FVf7JpoRk6+RtcwzlqowZkGnDV9VRVdPiCA
qOq3C2APz7WuHd5Ac/bDYnGPfNCPlo3FHtE4Kxfr2TUfltmsE2oYapd7CyyhMqZrBytQQT9Ls+Jf
P0+n0nBuyvGgl7C2gchMFS3bwTWD2hRYmqCwKyx5uV5dSw+g2zPfYfSreSp3meDu0NK3osbWDtQI
zM376Eev2ZAflG/zrwX2QEgo8u1Pd+FbnpbsBUMhs63hgECxc3o3zBfoAPbzs1yWFMT5cLOrOczk
fCra5hBTuUgSEzzHUAGnxumynpV1eIIgFqx+U9KRSugD+GLfuYQYPLIDw4vRE6zL9OzS8EWzIfQD
zzmpSDgT/I4TSpjeLfA5J5Io/R9H1/e1lnC+xft+rklnNQe+7qCewIQoQRyMvJw+IzYppGXM36aZ
XDMdRLn4RRYIkWzfS4zMJrpHr4x/rGPgfqDn6pqPxbGujH1A8eKQQoWpWMEz8FXGy3guR+8dQ/Rz
MsfJZFb6FvkVbhH8j/ppBlFhBtZabz24be2/xE3JUsqj61R7ybcfz/rGhzHkkyNehvo+18YLkg01
VbGKDFCCPenOulu7leSq9AEumO9FKW95TiCjk8A58b62nMCi8m6sHQhyT4ZmBuJCzygga8jIggnl
tJ9Ka8/sAQBRQUnx7Y3pfq4/l0L8KPKI7PTBClp8+ZRTmsWfbcUP041XQ+9irhq2o8q2aN+nKmbU
BGBf77H9LVGPOFS8Pn0eblNi18tPWDFfWN18MrgHs6QONb75fKqDSVgHA47VFC3h6A38lP4zwgZc
tvY2ELl2S72Eeuu84WDdCg3Vs6z27MD6qpDph2X4A6wUPzfUta5B13I3jT2cIimawK1JLlfQA5O5
nU+Y6Z5pg5c5N8I6ba7+MBDRg6NIPhtrx3vPPoa6Tw9ZT8jJY2ePC5xS+WGWiwCUw1ujWQe8tcHY
V+HSYXnFboBT0KW7JbIP7HVJtFMXaY8qc+FWcH54Zf4wGO4Xw7yTg3MdcBJUmXWIIPxx4pJMtknl
YjnEhjhQgGGsIswrODqoK88j1vaqlaDNnH+RN7wZeRs4EeRkye+35LhZkG0ps6wRCo1khGi6zSHL
xw8tFRRqLdtX5LYol8CybPz7/j4uAG3b5aa2XO4B0jGlEgTrGsZ5/YY1OOg82ro1/F1n25sEp45G
c1joCi+BD7UCICTnhY6kmoDfBXrP+kRuxhw4kWPB6UnNNcvHYSZ1+0SVNzSUM37YNfaJQGfZ4grP
NMarvtu2Tr9jdhBICDRxY521XnFweNsBwJjB9DeSWpD2ExHrMUAEqFc+sCcptH2dPV+38mVg8UUV
W7c0tT+L2aJj4lWsh93Ql5sn/S3psrcaewTkGgwUPV1BFfiCW6QqeaLqHLFdYHTbu+i1MzQmlmGI
fTv1fyxJjnMWJkX1UMfAAuhqer7/0cnZVmBQMzVbG13T7mHFgMz1ZEueSRwEw3LNjkKEzxDQ2xlI
xGrGW1GX876qo9/BEHtVxKT4Myo+KVal/twkbuHZJcgc62sD1LDyyrDtOypn8+C49HEdV12SqZvU
uw1qy4OxJv0F5kNSe+zQujE8/2wH90XVBgxXqO0q2o3SDkEWIJMmG8ejZwcoVVj9TgzmRSfWCtw3
2wiOT03rXrve3VAZXT0czVVVnieqOh2jQt3qDw8fzLSQ5Uj7mzHoVzIgp6HrcNmaL8/v0nO0Q1U4
YB0wDsouKLh64JDdTSyZsStCvllslyRtCFFT1+LqJHdUMa3WBz4bOrmiyV5Ks/u/aT6ASHqIbfFN
IrR4JrW3Ol5hHHOYTeotd8llbllP1lvRB6s5go5EFQmNzZyPgD2gIjFTthDTdbY3ELK4Fdl8aR17
TcO2R5C5mRThLdWr4+wN02Mmrm1iUlLCYk8gbgWzmtBzoBKhMZhqps5L9uD/PsaGPLE/3wvYewKo
WGpxO3gL8XYj9HGML721NYZ4jyHlxrkM146sAoajANo4vQlm3U4n/Zk8IrNhq2mfc5Ez+E801gqV
OG4dDOAeM81lbs6NoX+3TfJPm5yHrTtf6pnByZblv2zpr3xyZKLGpibnMBwUWLUeQgqg3V1dKvQt
48XgIutrqEmkQFhAdUiM5ZOjlTCDdh7G+bxMzbYAlo8RlKSVKe84+D98Jw11+M34DqjUCvkzN/af
qstPkzb+ith8cQpvr6mSRH79meqUCFjT7pMcj0k5nO1lPBpuWuKrZJmZxza5yef1cayj7jEGgYAJ
mf9pYtE6+UxOKzL9jccWH+3cZoiw5XjT+ux9npgEiGw6IrG6ZLRSjAB0wcycrSXeaIx9tbE8D6n1
ovC85ZBfrFLdhhwjTFx4N5HX/7lNw0W0AFNiSDKb06FluYbuA20xGLQDrdjrHfsMpv5SuDMvCNBl
aT5N68VMGLzeeCaOznFGd2ezXIq+1Fgvk0k2B2j0CsrNeWR4nrY4yXVvFzWKgb1fHQHNsvzEOUPL
2gtWC0hjznFG047OHWHL3v1qbZmhJZ5Illn1crA8BaKCeyWNu4ANFO+kWXetge5t4xLxEu1nSBlB
ATlBjrzTCGyA8FyHNGYGSLmT2s9ko89fVBvbnpSVPdloo4Vx1JABVEn3v2AGYWfTp1FDSXZngM7O
qQBRYS/6Z9eqnV067mHSEyZDi/auT9E/W8YfnQnOOvPMR1X675WY/1XutB+r6Vj1+mtTsahhMkkx
OvLqk2YxzRyaBdy1adobHYsNslFHSapfE2b5PRoaGl6RXCTv0kni0+UwR9A2UyQNc6SETVNW9SCU
y6uwongPpshkVD+7QZOSWh/K+NjJgoKWjTOycn//76XrcVAJv7pGPnjASb6rqT+mmrrHCDKygIcw
gPYr5/qvgaJq6KD8I7XPoyeJRd+ZbX6BSx0k+nw1CaKVE2gzNiLAVMvl25R1odK1UKrxP/affCel
Q6g43wMLPiodwieVYZtY+7YusbQ4N/oxPAW4S/Lq4mC/BQ+a7SuWYgwLHetssmjpua+JuVy07+vx
1Cf9TYr4r9eycbhp/I3ven+iFGOOmOnD4YfhwX3ogvyk4STYY+urlbUPywan37f3Vngk7qLP1Jzf
5mlKuTK7+5zr57TRmZEC49cHswkW8GgoSc1xHu23mNSLk85fcQlxiDwOOo1HrNzdTdg91u1glGuh
u2sg7EmgxpF1UawvmAvsylXX3Z5k/TqeT4Nf/xYFvJR+Psg4PSY6hjdVhYo72R+075lesO6XHq9y
/yUpOzEMxL8cYW+TMg9lY+IdZjkeN4ksGYJP1nszQ+fWrB8jwt3ugjnpcmMnJqJco6Yz3jKveAhP
c5G+aLWxGSTDT1MyPlevCYwUVlVtu264pIQoiGscyGq+K0dsGXTQJ5RMhw3D3+M0BcCqMXXS97mT
b9i6N65Kko74N+4DCVj2DMcrCO8MSPPkP6Yv57a3rt5cwlLGItnyFxTL8he74Jshxu8EJYS9V//c
0rh4k3aV3RCKKvluyfvGSOZWAj4FV+eNfYJvkcm8qgKhxElnkB2U2GVQuP7SSFGLt+iWTnYplPyq
XZIitcPpwvUGXIFccZIHGP2wROvHtHdvOGhusCyxtgDTYhNW0Lpc0xYtY2wozD8T73nK4sUU97/T
hZGwXkrJ5oEFF0AmmndlFw3eMkwxNpj4fByPUzFeF8s9GYD6yZ2DE7C/PNkdgLviJAR1k5B9jpiy
ekN8seLq4bcwoiSRMtMsjpYLp9LH8NUt7ZuZyzCaQV2m+UNQ0URCJ5szwCgeBJMo5zKNGH8TEgK6
Nf1Eg16uLIvjk5omxMl+Le1lbRroh7x30tTDyetu+Wz9hWV2MPT61fGGd1y+z2YTPHMxA7whOKfa
nVa7oKuHd1nmHw5hsyJnGL+k+qnuvBgWXAXYsGvbfdJHwEbLO3T586yVIcPkh+P4T/QZ2xxwBLua
Pa0LWN6aZFuM1mPztHGfKWKhkjyBB9fW1AJ8o9AA8vyxTJD4FqwbGJduzPmJC0L9bzGU5CMKrhS/
cJKX1WDbn6bRbr2UirphWkhuivNcgtF8UrsGq/szN/VH2tjhDCCd0fdejcahyuZdl1OmFeyV8wCQ
ziBFkCTEt1s+d6YwMLeXt0Vq7+4T3gHJ7Mr2TCZm2jEC+IrnNixsFquA2yUHTHkYlVvyzr9lbL6a
nGvsxMoDpeSvP1nHxG65j8R/HbsISUJ3P3jEGYlV4l1U/aF3cLb24CdyNGO6l2rrmziBpxbHAkJ3
Rklxkg0TbdNUsGrSNBwLEhDucxCC/vRgeem9rNXRKt0Pctv/eX1/JgkEI5olJxMcZp57dFdlvRkH
l9xqlf/oko2zbsF+FWOmKsx9pjSqo30p8XsVL1GFl9AovU9GBB940m2iJxo2SDSd2TrGY3SsO2wa
VXKpyuoYxUQ7uMpw4bqHeqn3gKd2S0Il6hZH9qNi8+57bIg2FoW5mF/Imhzb1pXs3Zkugp2Cdoev
Y2o+sfOcTPKN0l4+ZS4ec6WfuxjlTNOp7MspkGVxThiWm67C/+fkgaBqxPBn7rKY6KLpu5+plOcl
KVDYe+dvp1xwF8Ac3LH+Vmn9q1oLOCQVk+IPgQRnPu25sLqWrS4IGfvANrOcLMO8SHxh2Z/GlXu5
FCei3awgcW6Wir5Gu3qMcjhmQ3OvfBbswdRcL0lZsgxEA7lij9xd+mukCSQ/962WxWMarWBhI84K
9PWjFdaDYCWkWCvAW3tvmLu3mYszh5wMGUzbI1zgBszkvlxT/2C533/6/zg6jyVJkS2IfhFmQAQB
bCu1Lq02WJdCaxHA189h3nZed2dlQcQV7sd7KzuhzHmbdPcgI+tF1+5qGmrWovIapuGl5vDG+RH/
xA6Uctuddtqu8JxaaIzE/FM1QX1XlTlxVDVREvrQJdlXhcqujCNQpc7zwEvfwuPAVYKHFhzpP8az
VwMdFcOefWLoe68YeF8IpXT7+L33UoYP9MT0NxLxkJGX98JQB9Klz23VbgsZXcbOJRHI5oErsxJb
OUCkaGZnqqMn22ZsKqf4pe+Sz9kkyJWhy6dvCGTE7Fxwqvx148TWKsSm6fyQ+EUKrxz32Fke0tp6
kH58qDjRg1Y9Zm5mY/9fIK82Pzr79l2E3Uh50dGhc5ctiILY9h6tsgJG0PV/vYMUt3f2Qwu722mr
N1LHd1TACGUmcRUpH82umQ6mNCWfgLanj9Bu7Ftcts3JzlR3DjOZr4CHjVtMqvypOb6C4+X6YVVg
yCULY/wy/PxoSftQVuV3RgDFHZPjr3pGOUg2IUVkoh5LbR1tDUeysS9UZ0jw3farL823xgnvrRr+
giZnpQosfilIP6Z6me1QJsBhPTABbu/mxPpX4PFqQMHfxSp4aRDbXXr4mf3gI21A6dSSmRa2qPOH
4GbPYiEKAaDjb7T87sF0evqbMt7IYkJzPq9QVlzKIXnXs/OUBkyDLZzjFr5Ctju8iAnrpA4ycE/0
rBrbDyXjW4+02BiNA4TDdWuIQ9Y3NwlMoJTRKUzIcK77af+/2Ln2iRIi3/cYWOPb3OXWtra8E4QU
eEcAJrhU+wuJpWyiq+o1yo1fMw7fx2F8AYj8QFAThKB8aSGs+hdR0TvMGMC9RSlOthW7T6Z2s4tl
m1d0GAe394y3qs+QuZJ6jLYn/hr9BRnscIbqajzxPGN4VZE8Ti4eDKk5bmrn5tlcalYyHZuWd4wv
m8Pai03j0ut63tB3DmejLC/NYB3C2PvLKmZdhHpt+gG28jSiEgpgTOt5PNFIkY3GPjhIWJg7Zvpo
pKhWUOkp7G4A8d8njPGe2wF5KHbMu1/mGr9N0588W/7mMbNQhqdEicRki9U0reaEGSYCr+iXWJRG
l4Q5D0OgW9pPYtG6plnBmkxrQIHW0RrS10AhqJzq8zQVWMQqVg2dVBFdo3FpewQePX0i07Zd3nT/
gH7uXCk2ujZPeRc8WNBQTc1wITfOnou/BMBEIGMslWKbtQEdFN7XULd3Vs5oFM3BqIYDHuufVuE2
yYd651ghJv0wR4Abu+2qxCftzMZJtdaRNQswmJHywmNVQtnQOZjYQqfcF3aMn7xYzz4jxHakdki/
lOvts2p+ZLl3RgqPoi2gCMUkVQ3FrmrlIdWsM+KApYGPQricziEpDhJYee5We/wAmObg4jZUtDjL
ki5+mymUee3VlpMGCedwZklyP+rpIOjS4sQ/+MY3EXB3Zi4PjqNWDTtYVDrqECbET6LEuyeq70Zi
HHYwu/hIbONGjnO1ckKCqebhY7LdZ2NqQJSwwesR4qWmvV9wCKkR/i7BnNLRL30frSUJf5OA22AY
Ld5Nvdald/WgAB7hb1JkBvbWFK63ZgLwm461gXavaZH4ebuK1FD0L38hFOvIlhfplAV8FrpXxgVI
nhnbe76T/CL28ndJVoiDD1X4NnpYdhO/liuXXxhUKB+JWHHulZvdmZ5DGlBxHSfzawjQM2WTtdEi
/81K6yDgHuQOkxg7+Jc2lbpWsGt5tNHd+84z7SgnG/PN0R2+mqTheY/nxyRjOxx2uLBkhWhXj4he
PAtsTWTgOCDbHChb1j2X9kDooKambxJiCFwwg4zwmH3IKjpp2fHO1Lh6lqHvENYgrQvCUdI6JTEp
7ld+rp5AIl8b3ONqYlAzxcsw38S+y+5l1eNzwHgBnQ8N22W0h4tp5t+WoYh3UvKUt5RfePScOrn2
tryVTvQ+8w8pmA8IWUASdziCvM50z5BA8BGgOlw7C322yZ8Qa7NzZaUW1+JUefOpdEKCOsIEiwhc
I/NZkcHz48w2u19Kw/qp9VC2kO0z1mcDJgJREmwukOkZq3jyi0MJnubVCaanosJjnEhpbMxIfflW
DXvCi4q7WkL1qsfawUSbUSEOoG/D0nz1Y4MEAAfts1uw+0Hm2mds+drQVAtDJd75k41IK2W8UxnQ
cehRu7Xqc9BFGj+tNrE+JJ31QTIxeFl4f4cJ0UQKxU5DrjGS4gKjkEnNHAT3bYpsAsaTgCXnlcfC
SGwWWm2DXxIJm4awjrS3+S0syXhEevrQUJqtag9YMDBA81jIMX4tAsgBhkiMQ8oBs8s1v3cJMPhg
jRVi65b1b+ap+ULvGJGtiQCvmSv6uoRtT/9/v5M3YJ3YCng2AQgqLusDNudoK8O+RY6BQ8lPoUH2
U5esjSon8M4RbC3JgCOTo2SVMk455vvKi15MJxxXxBot6TAUKn2DmqJOIK0Tbx6spZUnYM9zQP1S
8FhDFwd2o5pdU1Ei+h42Pfoce9uAoX2qaq/d6YlinzQtrE5N5l6VSO6L6mHyy5ItlaH92+i3Jg8S
fXrs5MabP+rszQ4q4xbjFr1amdmfa8fI9320COEHUmnSekyegj4yX+G/dqvBzBPc7n0GpYkLHTSR
Dxu1SjkrwoRsj3zCXGJMAcOQ1HHVfekgly8Nn4xqCuJjIwEp3iFMnP5YDLMk9E16uB4s8rVlsX32
cv6HAKHL4ouwqlm7KFUbW78SFDM/mAaqEFF8WqF+aEoyJeyIYmIDUoP10UTYzK5lJWA2lERInQmH
q4OxY9jj+JdEZvLEptxGRpCUT9KZxuckw6WqyxJSSVV99/BO1tZQBpuEjIStYYGdjk10xsilhv0o
S2iUAfV1k4ze3SQHOt+29D/4F/cqdZhO9cjPIjPFdh3Gn1ZqpEQmaneva3wygqyiTcN5hCYiffNK
yZHnhu9NjP641TiCptxINkYV/zOIPhljJCJGtQ/FgOyXtoe0HQ1rtvaRos7Whe6dsXgOub2z5X3n
UTrUWBQ7nLp3ihpzHUlYIT26XBcMXs2MK0d8mUhzqzz73snCJyHZdthsIq1cHBHTvIDf+K2nsEEf
5G3siPQ9hF4f4BeZtRcFTDGdPKHGOjBIuY65ce0H631uvPtKze1aZdmld5LbXC86D7MigtSAJZXN
eJGjmzVZe5+nCGWmtx9Mrgh6pSdHtIQuW/yJOHaPDHFPMSzA1RTBTuzhxLCtRzvEDQjhtCfiijAI
AkFiaMfGrXCQkkcFY+ps+rImNiqDD/SnmfVv0xP2k85hBUkp+m4YZftI7qnAcfUsihsvAuiQuOwb
XIEyJR/6m0dKGn1HcM/BQO1m3ErcfnCI641fuN+WW/1E0nRXdc5H6dGX+4ozu+DRqZP0NuhqH+Rq
urM98whVa0lTRRprZDltOl61iPWTkrsq9hdt/7W1MGGgTH1osCSAPaHnzmG4NnH5UpJivDY991KX
GRSD0kFKIjGRiAA/PfHfRo9msm+NPQyRK31UzfJzXg9uhUI8Vmy3bXkeRIG6EepZqUjPcoT4R4oE
3SAEKpjR7KWYYvLD2qOylsbqlrtUsgEWT2FwF+WYOJruw0l1dVdOikvIytyN5O3c5BKWQW6PnxK8
RI2/zo2b16oec1xDEwIlMjw6vXzEPYIDetDlpJCMlgqpnmcfw1qfLhVZI+5MM8ZOgsjjLhLNg+1D
12xnfIaWuda+95xFQfrN1Ab2NTYjhMIVQCp5H5L0BnMBXvjzPNdcjfGEkluGT+4g/vrOPAcsLTel
Ia0LChSyR+P55OU8agRaHyXqUzVwJrhD8SlS721mxzB7/Zp37YwSFrKsDFn6K0KrsPsaffY9++2h
78aHZo5vARA87YNhKEYwa4xZSCO+WTZHE34RXHVG89BF/ktK4N2dstwnfG2HIaQ2Z6PjY/lxtjYw
GdekuemSd2Z8L2rEXszwV1Myhz9TXW/yvnpPSc5EoBNeMrPZTyW523J6bhyWWlPwkZXe0oOi6xeh
wQylQrZZum8e8hfezZHkV42hMcJ9QLQoiDB/rfPkXxRh4W7G8jM0bdyuOaMi71uge8HJ6DwkoXWx
M3PRwYIwQuafCHuDLAF1ovvpc+w3YwOFSubPbTASGU/reCdIClEAAdyx/YytfONrwORQHTH7FvVD
wV2yqcLyVfnd2+QRlT6iOYWntUmWLGh8y6e4aO8hHpDJ3vlHEjhexmoMiJl1v4ZqOfpDRDl9ScFB
X/4uJvraPF3Y2c3VFeGnOZjnuhQ7hyb3To8e1LLmx0uGk+m0j7VRPRat80me7C5LkEqYJldwMqvD
iI5KE/gUu/VORaSZNVFDvFGWuxuNSyEdIkIQk/eyar5dDXia0Owh8p9IkuRUKu/DIbsHi7V3sumc
92C5sWURoxv8oDxjO40IlG13tCpzhiN6eCu1+5zZQJPyskXzIe17P/J/R49XCLEHdqDBYMPf1Kuq
rF+71uZkgvyV53BVVVc8U5usUFqDC2l8su0YneoWq5NuvwYzvdUzrHINqXZtuM6JJ5jpN/lPXvEC
7oNvTXMRoOPdNlP7h7qyPVR1sTFnfancbuGcU0LEHXJky3mSDBlVj9DG1tOrSz1LcCcWruTNr63X
Untv1qR/B2++72vWY3m1oDppuhZI1uzS7ZgMSkPdIw82HB4KplqAUwzGsqjHLZdMOa63f8Lpfpp2
+NSRd7VqfeUPnAXZEZknjwBamS+nW58M36zgPUxb45AXwX1hRPdqVFtkVvgoA0IHBVoot5HPmggr
r1HnyFhyRxRztnoCg5+xS0O+dQ5FdAha4zg0w1eMEkGM9ICdh3PSw+HuKCNha9JdgKUjvpDzZ4UR
vjbqw0Aoh5Z5wh3rImum7HJIsU8iTswC3czaSRaziVjsI+Se5EXG2Dvn9zktcdaYX4w8vRSpx/WX
kXgby/yF3L9NPSXXmrGy0Q3X2WAt6ETqXAhz2BEk6bJEst84BFi06tmkFw0ZEuuvnrlWp5yHSeHh
jDE+MYDl0mh6/R5y145t8Bqn9pPX1isv8y+5r8dNYnLmhb5P6AfY7RzEg4XsK0Ah2ICf25dlIQGP
zhy3i021+PB92u3a1N068dPPSoQdnF/24Vz3LML79hwgQAKgck1MYFPSclDgiWzXokFcKRM0gNuw
0ZwXCaiJ1jK2q8O0+Ds8CdzSDenZJ74xbsryMc3Zs1kNM4KizML9EKU7J+cuyAdk2oXfkPU9fasy
OqVZSu65ex7r/EwAKtAU0T0OpKlbHSCSUqs96QnvLX5lOweeDTP8yA4axIibfnFBX1QwsyfpQwAx
eblFFPSd5ElIJoUPMpbY1bUe03G5Uv/VOSDc3HwrJ3RabvPp+caP2zjI/d0HuyNzd8xfDdU8VCTm
3ZWiBiIrlj3eJC4TIwuR03UF3buz6DqdOfU3XpMT6aB2KF3efFtCeIDqMS0Spg43FvX42u7ZAdbj
MYhdkEIjIdydw+tY2lDb50Pd+7cMSCdhg5iyqM7vkhbRJ+m4fswqZqgNREVxmC9a0bUDeqZl4bEI
/9HytFwJktyNVKd7wGg7PUfvcZfei2Y+4XZTq3YsfmPcCEZNxJFAbpcQ5WtFEq2o+RgOgozeEodu
O3DZslrWkoFNO9tXu0ZhiXXhIpr2oSgIPi11zOnRqJtZ09kY8ZHZ3DVgejkueV6Q5CeP4LXA1sy8
pfdpBOZH4+enpjQIgybsj9VzSYPFuLRtqWts4r2maTjjP97OIHDcjmRdK3fEstN5TavwltkEtumI
BZRu6E575xeH/nPRVHrvmnJT0w7IWL3JgbWX58XHIZpenTG8F1is2T/BuLfaFxXpvWNNP3ha3vMY
/pyvxPdIg0XkrAcBeeKJreisMpfTtrc1QpjGJEWV3mxt5+KeVBfyP1wiMwJrHu/wgR6tKX0QQs93
0Vh9LKP6sU9fQY2Sdzudavb564xxpj34oP2YL9YelhlbsiAZ/QsCf/fNRRzhelTffmOeVeveVeRT
DC5rfpY9D8LRr0TBv7M+28P4pVDXXg6z3UJtZ7r1V676R6Xj52F2GjCmrkXyHcux5yitwDkPGDlr
35U7I0TgEqCRmZ2TsFDKU4eE+w4CZ9W6G8XfgDvARLg8ovvlLRruzEFeeSfXLFZNJHXMV8YeWGb7
XQdhZ6yVNdvIS+sofxvnpP2zjIUHke7zKKYxQfH4OELvrQaTVEODtXq3aqUDCWkwRXSVgRNeQzig
fzFP8h2MyxdfE7pY2x5ap9z/cKd0eJ1TVq0d27fLPLrltlXsDIzSrrZS8lFaaIzo5hBxTJP3YRsj
7QQVC/UBPR14oDiJtmWOvVq82bl/7SjwS/GnM/wEmbNvgTWVSbZatuymlx2JXr8s9p0ehKeD1D1w
xnsVdudonvdBYEOcj8b0MHbI5roUHbaIThRHlyyYT4YIlpCmvRCvbUvZh+aKvh2PxKSRQtVPkS+p
wXCm038eSknGWuoco2D+xt14VCp8tqx23YHaoFbauBPShEGg310QT0Q5u3hAQjhoEjVoz2EQwEAj
VxDnFGBLN+S8NkBwkvucJSfBaBMT/9b0xb3CkiXRREDQXmelfc6JOhidGtxnubMdssKt6iMEGAFo
6WQD681ycjB6+e7XYknsgLOa/ejEuAd9cRyNdiuL7CTRB6IfOc0t2J/E8MgUmwlYQWlaGchTw405
+nzDAximbMucBGVZvAEtffIgEnkOweRYkiky/xnc9w5SqrhWj3WfH6MmPiJg3syQgRUZRPXQrLXi
wRlFxZgK83RV7nvyi4yU+DMVA//nkU96ucYLcvT8+LkrfL5f9Dkgffqq/6wjZ1fBTJcw6TMfE0J2
cFjKNTo4DNresJPby/45TbKzBzYPdPjWyZxDSwCZb6TnxiX0oGN+q9EOeHn3SBrqmlXy2kw9nplp
5mu0LxkJuR72qVlhLZmA21HKIhT6G4Xa+okF+Yt5ex6T4tZ2bEmiG6muuALMf1kUXmzfIYjc/0qd
4CXx5L9gAI3D04Bmsjopu7s0nSKXM330tO+sPBEEH6FBN91h0FwrJk7roTLqDZ5XaPv5bOxMOAUr
5L7ZVUi3vUSpCfe8st/F0P3WMXx+a/mcsULoFWv0MGxidVesdYrLDHmY3xfXYchIpLAvKDUk0w2e
s3jXkV8urfuURNfcoOZPh/bRE0C5IgcYQWKtiiAsb67Fui6Pa4YmZgmdxPnBTYtAdOIpRhX1RzbH
FgHQvWsRO2uHyMus7Rgbp8hrX5o54Kla3O/h1hw0uBR773TtQRQhjJFQ7WcM7NCfd0lpn+zQ3RGp
DkKse1++MRLSXgIzPPnEPKRpQ3hOAWwV7QaZdOF5coc902YmU/SgbMbZLpU48IJ9aCeXIfQYLxKa
3eA5aiwEzwFpxRHLw6G9okJEe5rva1q8zvcutcnyRovqVcWKgYn6YI1/cfS8TFK8H9qwbdogTgtD
KJSqrICDylsXVp+9bNcRrehqyOSDkihPKtyGd3ZX/rOMXHKB4/KATUGg0AT104qR4pdZ9drJ4Q/9
F0ZVniER5J9OKG5MsZ7rhpV2yUjeStftVBzCetgjJkFXSdpQLl58Cf+7RW8BUmufLaFFXWocpx7Y
Qp/Te/P1UPBrNIGpvnmafLsg3oJlgv5lE+WQJPdZ2zG8asbHdq72Gmfdqg5SEJgp3Jj+TXfjvdu4
h672iTsxnsxZEqH22ScztoSaWOb6VdbOURVYW3uS0SpBAJvYYZDXd1lI8qmy73EFoMGl+WHHMxfi
JqL00EsgV8oP8EhH+abvghMtELxlc4Mb4xiTrtw1xmezeHXxN/HSflfmsM7sFqIwUkgCktp7Z/Ie
/dSDjNJ5L/3YhMjo0ieGN4geFxohl82hqBeIBrz8HAadKk8hc3nmHDXHIjSoc5ulm6HJb6FJDz7l
6E6i6wD8yYRUl0wl26NivTAx+a3/Jn4FDASeQaFObVDTPnm/Rt18lnX0pSJWpkiKQrINVDXclzxs
bYBR2df7vJ2/QPDvAPlDdlCU8Tg5c7++WibG3qIlfA6YR/6harQ6pLobsGO414mokKhGrU08udum
St7GCYa3QJsbZeveMfjSun1lZATp2k92GfBs0e8kI/6c3D801MHOEByagexEO2tfhplkYC86qSL8
iSJSLhrMExF80C4+C1ojBYZnhL8R2wQatRoyTPlbE4OGQxwjT5JCZgxtJoTITUih3AjkEZWjNxaT
+6CfV5T7rB166gQqm1Z9oyE9hP50tDMKzrn6SieiTXATpybJhJV7dGDtmda042x8R2LFGJjNXRsd
DNJ2JdqbeIi/CrjcVA2bHoCh8oZdCu2Dnd5qGDgI3WZLsYHeG5S10zCoHR4UtUKOlIU590oZPeEp
w3OVRjtoWosk9jl3C4PobHYngdiOrOFNk17ESLbjVDy6rXPArbULyP9qbfIiQvHUz+6z6JyXyWsP
cmiOQzLcZxYdemLDWAU3IsIrMrBqhVgMdZA4E063hAzeTZ6aOHzAU3fRs5EBwrCQAU+z3tt4vEOF
O8sSMxiHqvly7GaHcOXEsmxlLCpp6BEifYxIGFZzd8/LvvWK7DrVyW0IwvM8M5bOxhReRYbod4Ae
XPz0Mn1oOR6TNN5lqf2tE7UrsvJswXe3sHi7cYAvTBS30Lf+8qjaRCDGs9l/Vla0M1v9lej6bUj7
Z+l1v44cWKMlNxhvEBfD8ntIxNYGns/xt+mJt89CxBu+2k4jCT0A+FjRFw8kNqIG7eA5onVNh2wz
FdFLNrtwXMiZIGBTm7QdQEaskPCOYtGHx038rxVIlNvcuFjOSJNAkz0ZiQWLJl3bUp7C1iPuoibg
dPjhAN0pVcJJAB9GNpSc80eLex/FxC2xMszCzdoqyn+DD9PMnTwu7vDK+O0yAs7y2MiPsY8LGY/A
0G8AHNzSjG9hcsaPiBJhaGuCjEzqy56uua0YEhgsIuLE3SD4JF8D3b4n1btmIKFA3TNZgPsV9bfa
d46zVkewASsHWFjC3HQs4xcv+piVvzdj0hSK9iZSsY5FsYtrJtICynFWPglrOoaWPlJOvsyueClJ
mgj6+hAazUZgNnIzdVl4dbl4HzyPpVm6aYuArBW59zLnagxqS3bJL3TkVdkmMyHljAeV339NnToh
FwGUnrbn0pQvoL//LBK5ZNRSmArzTYA8b0T+wL73miYWeqgcQKdTVfchyX3G0F/iiTyjHKVni/E1
nHYlbK0ksC6ECG7LYL5KLwEpGr7nvOVEPbBPpBYWtFauJKNIuptWtbuwMsltmWifxiMw45MnxTur
kGPpqa86lIodvcUULcV34r9Kne2NqX2TUfQwq/rer2AEuYwQEjy0K6VJeZ4L51Ax3oZ0/226hEg6
NnLv5LOFa2QYyRnwNUITH3mk/JnhKzeLeiWAYeGQGSjyV2+xmwXRvvXDi0GSVVtpmB1THoMW5Sq2
Zf3skrNXEwCeW+kzezzSmeV7ZFjraQf0f9xnNF5sZ5FDAIQCQiliskS7S40BE0HYwUsJAYpyBte8
paEHJkpb36WZvvjRjOjUvrb+gKWoO7NzDu4ala9rl22Cp26uL56SLviHEeSOOuXQIUrRzV+YLyOh
FIv/hKWKUX/9kGCGnDiH+/yzhAipEDTU7HJNTGbe3OyQYKxUi60QISCIcEbI0z7V8qOfFhf4sBL1
DxnDO1sCRsZCMdTt0e+aQ+VO16bDmDTJ/G5mkTSMPLEeIMI6QRsEVjvJsM2Qj8B6AKst30I9XZAU
U7lBsCMwM+hhYUyYSLunENNs2HeHrLC2LotbI3UYvpoXmYu13QLOI5qtGqF6kt5XmZs5P6WljZae
uWhymMdnV747gpk2tNq44v/5mHj9quhgbCBCjlv6nh4NoEPPbNkrI8SxlSGa9JmBBs3Bzt21x39n
6bore7yPPuiCHtyb3A7oPUTjbRgsnN002ZpGf2xi+vRiSVBNmPmEGFpB/oAsnrZqCXkECaTYCXWL
4cmwX02zX02QdJwOvbNbfnaks/n9sCFDHsYM0wpid6Pwj001oJfXgXaOe3z9v61xxBZmy72dJIjG
SPQhTSAj/7WzC1AV1bZkRq+G5E703gp14IXF9orGeDVYWBt9a99An/SnExiWbVGynk7EWs2vScXI
LLa405ytEZU76YSQlJpDy1GADwPvwLyOmMdlrXgaIA4EUF40iAUHrZngE9REqqGq3g5WelJ+egqs
Dk7W1s99zj+TaDTISHjEo4I1H3Cy0RN7UE/bBA9WQpD5eIviiU1AerVHbPASMxnu5PKenvyBunEh
q6J0cdiyAysswEyE7GxLQjoITzMdciAGco+KQ8OVYtC+Jlh1MWKnBIUWnyUG5Bah4GgUcBzPvped
2vk0wI8weYw8oOwMiz6KWdEqIN0AlcjIkiOBsPqZjBkkWdY6msjDCsB4bmd7UjsRyp7a1vHIRvUI
H+21fcrYkCNyd1g7qQ7snkUhCcbUQfQUAPFFu4fDi61A1rBZDAMC5HyRo/Jjp8JEpTaPWIP1xhPQ
NpwpYwrTaOvUm5O1GzSTCc/qiqOhdQ6dDRscnvF4/g4iW6wGGzQa8bfRciSGjLUMAoVC02f0QUyW
donz4TdjEyg2iu/CY9nH5ubkhjE/b3/BybpnnrTE7aA4iV5R4tCNtjcJCGKhY4YNzYdZrvs6J40x
4mVanjjnVCRbXWnwRu4maT1Iw+Zz31YvcSCwnrcYhdNdguJ0rIDly+wQR+OGgu7cknCjFVH2FGMG
Gj3Y+Wa20FgQ7tmQZSkqqsnEnCC5DeCaQ8JOZfzgVfYB3+wdE2wbpe6IgmxAr8PjsWO3uMKEs7WM
fVefJreHDf06TJBMQQoUZEX1IvwricjqqWIgjr42aHepLkDsQw5CzWQXDQZHMmu97lFJZ+1n7Tae
Lmh4ViZJl2VbfzWI7cI83FtQ1OAEBI+1zUuWV+jmyelEg73G8X504uGhTX/V7NyHLTI6rLgMncNN
FYm9sjHxYVkNIwoW9B1YZE6ug3Oh4zwYiECF0SwTaE1JtZH2/OEQJlan7iNiuPXYfEKBXRv0KYJ8
u7qu977UP5q6l4UveXeYwic4iwyLUiRi0kxOCfgt38xuNvMeFzGjQkHpme2pjdEmgD/khzr4mQff
pdmg/1qZUf1oTSQcZ/ohw5uT4us0q1+8oGuq2U2KW3ecPSzmTzmZGGR/M9e7OD43RFyfqkzsdOTv
4nYi+KKGtNE/Vp6FdIAc7zG9WqJ5cQFa8ULehcsHwFvLBm6L2hQqmwXBmp/fbe4UIWZhbjJqzQ5Z
mp+4J//CVN6Z5JRKeHgGBT4gybMkUKSzk904fpB/g+wSP3VdPCb4YtjQ7YxIsn6sV20/fElYNRH8
7IgtpHQqlEQAUlgk9Iy8HeJGc/76rjPv02Y820Z5AnpxRyuz7UwY/Ywze3pkFxwwN9wq7fJzlGgE
o8taqrqjWV1pf/r2quZzDAeG+xWgA6x0ASoq02M3kK5E8dSQIteBvRxpv9O4IcU03Cd29I/pwrqr
i5NmKmZzT7kJgy7CLDn8JCSTxvmI1V9JBYwq52DxeiA5WDLQ0Mu/1cUnuR53MSmuYvFWhNVG0S/Y
BE5haCBaLCE9gGucIx/g9jZLHryRWzxFkxAXN9+zr4GIHgCc7OO524d1tgoZ3vGwEFx0hni67yIm
RUb+FJNR1XM/+ywhGqKsIgFMKhFMW+e7DCID8Fbmow55C9DdEvMAUuRv8iEqGhBpZ879eToAGL3r
og9bPxYgRPs5/HXgT8gOSSjjnzHlm4QzwQ+TAvj5F4z3jqreWgtsUeytg9h6nL0rvbFdoAHruoNJ
Lojh2m+drwkogWMmwV2DQmwB72np3sgOuzJq2ouYbZ3uXkYZrUXVbTqnuTNiplW7pIdvJ+aLEsG9
zxhpgleYan0bi+HCi0XoDs9ar3cQWm8T2rKa+tHkxEn0uRQtM85xLYhA95tzpwBsYFAA6ySN/hJ6
ExsQ97EzlqxlBxf5UnRUr01VHa3O20bl3rQD2FbjsUMA4AtmXcuFRtAr4iLgGOYmQGQ4a35100dq
9ddRuFcpWb57ADWFfOqV/esl4S5kk4NIYFVyNyEJWOXZtOlZI/mqhSxI4LY+xM01QpdtNs/9/8R9
AiKXqonbQOBbmLCIw8g8NAFp2sl9zwk/u8F1CKyHnGJXkxojZ9gR6U8Uk1gIBFLH1YYNzWYijZK6
jDyw38o8T3xeMYOMIQ2uxSbhQg8V5AT3i8lEgPx1qpziM4h3VQMNr2rtDxb1oKgCj+xAFcObTfJu
BVrTRoyCI5LMu3rrcmUy/q30A1il4BT3VESy9ZubJQdWJkyVX+1OGBsHrNRyLJiHNvdYgyQWyVme
Qmrox/WtJ1blw+gnpjbh52SBw5ntBiO7ZkDAP0hIOF7bLaxBnnXpGyy9UxJFslw38DwMbpjOr7m4
Q2I1ig6LhzJqhDAeiQIR6jjSYTrDIXceSa2yYJL8wo45+cA1puFnCKkAuurk1HyP6mnRQCEQ3M3G
fxydxZLkSBQEv0hmghRdixkaquEiaxphilL89eva48LYdFdJmQ8iPMzfwknJtVErL+7/uDFXVf1W
B7OPUoDdjVfkDb2BrwQiLe5S+79qQTo97pih4HYdtpJsT0Hui+7Wh4Rypu8hWQiexvyHPTymyt+K
MDYagkBXfDX41MP0weWciHETe+57RBR9BmfQhbk1MISfiUAZ9cWI5iPEIRbPMboHfG0wuP1tmJgr
CiCag5fAZ02jZ8umCLZZFR2UbPZdNdBxz8HWh5IBUQJioar/jNI9m8YjqT6wIqwFscdI7zYZh1tQ
hOzpYLWrhU9R1HRkL7dfBmHrCsU0syVGHiS+0Dqa3asLdM51nQ8fxqPpEx2nppU979BcWMIJgo7q
WOD/T+Z6T2bHxnDZwvFdoaStLKYAtQmtVa4VwsG2RkxPpKHm129OdckNcycb/x47H43xr6lxbKPw
AJxGXBNVDDPcRiffA7ZNYqxxXr+COlwrG5MwsfKrUnskOeWJRSbxMA9fZ8NIty1g7TopgDFgZLKQ
t0GFm3B6MGbcBzlvrge4zX8F37gpXLCDRfMlJG50VTKvtAO02SSooNCzafYHXoupUrQXyMvceqXM
4nsAX6r0ckWMyEp23bqDPMqsw2G5C1hpqRM16thyVej2XGizqeoOZfIeNskFGOOuJ0jDHPM1vfL3
lA/3KQsf+phfy+rLNT5K81MpLC/c52h/0HuqexZEaOiuHc+9DVEnq7p/vuHf+6ba9LHH+AsTX7ms
bfvDr4JXMq8WKdVO3mNXabwV3PI7ExNXkBTWGlstSUjUVi+1Fpx4l4mvInCeIO0U0bdwAmeN0vfe
DuG+Y9RSOcWDl+7Z42nAJv006N6jZ07PnOloMNNpBbEScb4xw/SdadrNmVDuY7pwXBB8mvns9ONR
I0FYWiVtnoPbXf8GFf+hT5R20fSN9HgpAvarldrDErtwfLzpen6K5XDBiXrtzDenaE5IWC8gAtdN
52x1koW8SO4CPzmn0F4Il/xoQaebUDJDdpQOZJ0h+I0p9kXubXzrdfDTddBb6ymMNgm7ymLevwmO
XDDxnvVKzMZKA9eozSs5rwRgOTDW5Gj48km0K9lOTazQvejdMJtVyvif6h8BaLSKHEI/YtRF2Daw
DXdjeapE9+oFxiYy2jXq+U0FA0PCYhhQd3c2KQMGhk7PpXd2Vl003C19Ng2Mp4zVpofETBbuS8LA
yWNkP2iPIZ0etiQuetJ2fE93zXJebM07K5wrUIXwMj9NhcmEGg0RugYCpNEWMpyqnT/PfzHrn6r7
JFa5aV59fm+XIUIIfd1l2II9Bu/stMh1zE2qb1cMd7dledTNb5sOopPQ8zEb+JSeATcU/JmNiOu1
URMX58l/ZX6ysRLHjfP/FjMb3EM1PBUpavVAIIENGVnoJpQN/dTYalNJ7Qn/0LUGrjlh4JTAkVye
iPBnMihm3WwfUbdkkbnN4gpBGGO5yVkCDPVDe9uwVWgNfR/U+lo0F4dM4MbiymNS7I683gBL7K48
FHqLgtvBNDgcxiRbjVoK/puOAxuEXSQrk4uwxuPCW7gdC/bbSbRPxRvapf34/wDf2kTAIxGIA8Xi
L2+MX4cbnk3MokzqXT2BlrCzdZoXR3sm33HS5dM+djOEAd6/OUMvqoVY0vatTOstSt6wEK9H3L+R
AFuJjo4y/jRpJHvH0ZNbIORFZaWJe20l98xBdwYSGBvfEmXScpQ9t1W/18fyN8Te6yfDyc1xqtIM
rrLkxshrX1jyONEKeTUG1lo94aNb93X8KGC09wQijLSl6mTmewTGBbkTcvBhMV6r4Riaastq5VBW
JXEp+g5qDbETWvMBhv9g82S67dpvbOyP4CQRRJ9q7NjyX5Wz1hbPI+fiOJ7c5FB3n2yuugluDqhO
BlgxIqiZvz/8TDUdVtHe7DmNc0bQBdF2qn/J9t5k6JYS2z32M+uoF4tJIS/pLo12q7sPX5HYiqrU
n05Rm5M3VYM37UlmnfaeBZTb3DI+r1hbaifCJRo+zbJns2Mkq7GNeDp2rX9KyaMXQHXiqERrnH1Y
ztFKH106nPzAWfllvS3NftuVFyCpOLoM5HX6Flso1MhDhxEFPImS78JvliOFsyGprHDKDb/YzY99
6hAgEAGRDu9hNu5GL9h7lfGWIOhwyHVvXM4OqHkiOHXhXx4xfpxvRBf591bv4nU2iaVvFeRlv3q8
0vq1w/zmMrGLk23MeImxxcryqEC9S5b+mHDukM6v2MMusNlv8/qka6fSXvXeuZ4oR+TB5TPzbxJW
n/ELbEWY1yn5Ha2nsHnDG7wuWb1EbPWz6dmCGqaZzr5An2wHBIa92uLRFi+28ZIO2io3fu3oWiID
K/2dUX/HsxhQdIRM46UL/kkYi7UNORqZuNZsp4m1DT8VVsHl4BHb4dx8hJViHAnFZn5B3zTPK0Tn
L33i9Ni4LqLwRK29MPTvpH7P1b/YuaHirKvd2CF5LV6KjglreZbVU24C0uenGh9D/CMD4+iR7RIX
mLVUdM6K6obQ7SUZ2ocs/ZUMWLqFf9W86gp6qKpYtIr2kutfkXWvSd9kw4nfyl3H+rNVaIfSMKDb
jRR3ftvmGwqT9Jb0JXLDyX44LnNtujJorfybskmfTD26oGl2FjWhmlJy7DQl2QeFA96sZPjkkBu/
soYCXFENeQC/GfL5NA8plghrltjQMJr8OETsriPpglUqtWCDwlFbe+TnXvKCOaWnU0pImVl7pENy
UWVS38TSibZ1xfCvgDW3mZwRX5onC9wXuF6rnyKe4nkYGNg3rTPTnyHr/xDj5D9FiRqYgCbnC5iV
DWQAxLBPYKcWU2PixCp/aJBI/vKhSXq59j0MWQkvC7KtBbkNCP6UbvLBxdv20XsHWz96GXmdAwxF
QMAmOzFzyAjYsVcKGH7Prxx5tyENVw7etinmO0IjKeVrztdlicscS4PEmADR9CBMbzYzrhOqTB0+
VD1LF0a1TVMP65t2nedsKr0qwzsbSNUsTRCa84TtkXQy5lbYtFMjP3UFITdphiONMhlbjpJXS3mb
XPstmEjUjAqUfe3/b1GO1fg5dp+oj5YdQNh8YEeFvbupGQmnyF2GdPZgkNwc/BYMyRxK557qgExn
qoNVSdCQYv4HyZWU7JWYMDPwkDVE2gf6b9W8l8x1R+ChLuAmnBIbBTSmDv+hBFjXlX9qUlyEORhA
qVNgDQDHuNaCmbjLOzZwTLqtuS1EwLCAiXPK2L2O4ksE/XfqGNVZqCzGYTN5ZMkSiK0RfD1gwy4K
HLuKsSOyumhsbrDJuB29cqvJ8UzA0z4eKcjpJ21v2LIc20vG/C9TZ8kzeZjXxh++kXtPB08TAF/r
HyesrhFMPFaiO03Xu4WZyL1dkwtRwEoXIuNLFU98bH/CIcPLGJu97FSzsN3q0qAaSUXBkS7NrRrk
+xA7D2sgNaQMAPTge62M91hxwqWmj2WWpOTBwmFCzEkUHhJnOOjKOZhgJ7lqvJPlIXVuJva9hfGV
ERKgdLHrrWptuBUAfgSwQ/oT1wTUdC5VyTR9J9I72cL/15oD5NccUQaMH8RaIyYRQYCH2AnL+nWK
HMgnYhF2R2b3rCt8byhlZUyoM7FssS1i4piLb6YNV0PTdhNYFeTwf40+MndS0dtEW67101ZgVFCt
vumqYhbUEv/R/Yxegmm/eypZ/2LuXsaWgXgteEOMshmYVelx/4b//NuKIY4mlB9FDyVlYrVo1A/H
5h1sCDpGkP0tRHhvTO2JTnFl2825GMONJ/QbwzaTpw/GayToXEvhvpeZC4jcO+o1FrswOzFUAyuS
HSfLOFSG+vQGi0bT3Hl580rBu7GxuifEeIzJDvPkpRZkSNrkw3XxRRYTMG5ELAZybT4hcFXRCCcV
AJCFSjvRAWwMh3JO+oMkvdF6WIPtu+nBmwqHdanXl3DgM3QdBiZc+Xx0tqlBYYnWTv9wHUaGmvXa
Me1pYDlkqjj2xKtU40vUkls5U6MNBHHzfNUg9aGJOJ+lT1uNjqsifro2zpoXb6YJ9yJlUaaDko7A
6bHhJjdmJzyCebGmsx6fM1p3jZCUdsVyCNNzZTKLKzW8CKLy/uY63MNx4oz1rsjDDYDu58acrRbv
RT79JXCnioBIQOR7pcjfRw56MVUIuUts+NVCK8ON38JT7qHsVjAO51QtTKauyI59BC8kdDeU+3dV
sYIS7Ub6wXNS0R3YXOf09EP/YVneMQ6to08UiBQGwrDRP5qN2FZ6sk4q57mZbNZDTJFK1hKG3Hui
Zxk7TMe4JB26YZxcmDjKptWUQx6wk/pawCH0J5eLZVggnNqZhC0BL0PMT9KBq2AgGyvKbeQgBJ41
8FC7+mxC6xkKmwbOXc4l4qjAsyrA6YEqtlwva2kyRexD5xiwPeIwDH+iKDlK7aeRI3uU9taQPeIz
JjXGb10Z56gLYKJ05168sdTCGNVvxyb6ik3r6AXmZ6eyLV0sPQV6fvXbwSfewHhaT6b4FH38ZMGe
1cjVdvQJ7xqoI2lkm7AlaDuSxctoZe8jLvS+mW0xpHJXRbliUUS+mUtaJxGKKRuzqgMrgKi3nmWL
Q79rKNswEDymGFIcQPne5sZiUkNGC4lcKYrecUUTDFzdWFsky3SlvxEmgZERkKzwTSeHiXU6s4zu
2+d1d638yCGxT5C56KnFmix8cbkNbEOdLYJmuEUYjC5aIjR1UHmgUA4tGS1umkE1ps8w58K4v5ca
sSVBti6d8Ij44yy8Wx8WZ8KiV1ZaPRzNO+QdIUaaS1NaMrAd4C1p+8YyNoEOtx38NJrZELlOuysm
WmRvOiVW9NtOxJhK9TagUcBou5gMWJ1t/QqfB4d1+E869p7cQjyEgkFzsg6r8I6Z5gm7x9NUJV8B
OVolfORh/IuZXWBNhR2bHMKQERLgbQSG8Knlsm3Zqma/yiBnC9G1wVSEmSBWQfsOzAdcAW+XZN8m
FCBcgsa1wd2GdniIevYL4FbIvPz1Yvc7dyn0EzxWHcIKRmLBMpbZxdafPVJFPQjeZdesXX4n0ZM1
a0F8zcejNGklXLUPrWxnWN3VcrS14PrNGm8XZR/aBG1bKzhvRgRF5lJ4Nnk/w45UmH3ryBevc7/n
0IcRpjXUFuxPHnTP+Ayw4CdCbSAA35RWcJhmA0CltUtoNkeGi1DazX2U28wW/1nEWKTUIC6TC0Sf
HDrTtPJs/8c0u7fIeFFDutOiFyPvGQM1q9rwrxDln0SV//Y+PAqmGyQOlt+xMI9jPe6mcDjKov+T
XvD9/3DSaJ4zQ1vVvb1D6oNd0yePiCInYxwfileZsYqgtww6xo06PNRwNtLn4AD6N5dlepk4KOmR
MDSewSCbVAnTX4/QPr0mJsSTcX3k7XMn33UOaR4dNbkAz9UYTyOKuoLSpE+ju7DxByKUUshiffS2
g6bfsyb4DAiprXz9ZhEgMKiIPWzbrsEZUjSLC58sWTf2zIDHBAdSiYRRHnb0dgzZDLLLwhyJUYov
oc1mMyQxNf/SrP7VdEhZSXN0UoIpXKC6IUESFk9wgI8ck8hOEaOq4eYlbWw1WMUupLFrS8lPyW6j
Sw7dcIfJdehBaOESt/DrIhVax6QeIs1ekWx/rckSiYneMk3SxKPsFJO31MDOsWQ1LuoKc44XLcMQ
5uvo3XmgtlZBZpejNgRQrRGFv1aGxcg/RIo+E/UxOgaMuKWJDInjcw6UIVQgmdoXNu683OayHOPX
jh0IwTG7GKyEjhEo4YYbG+giwiZYiHaPLawFJajNtX1uNMggbqnToo8S4XXImkOYVUs0o+ewEGuv
U9eUeW2auZuchImGjaRK4stATdtiB3K0iJJxOjJTOswTf0KznjOCi+s+fBQttvS0G0+9mUJZ0S5W
3q2JtFAQNBLFk4GdhBNec190RR0Pju+eJrC8/IRfYTxMeFXDyNnV3fQB/pNQoehsu3gw4Ns2rjj3
yOwTRtBGYd0DLu7AD7b9TFLtLn5EOgK+Ay0R66a4tRrkYwNLrT6LuADEjLX6S8PunPjMEhruQbAm
dMABGDgiZjPcpVF+t4V2mIBwLbSZdAi7kIIINB+D2TlGOCawbEREmhKcKb/cstlFhn0IIPQkks3J
hPeznDMsbOjNwbXDV5ZOOKyMpNn7IlsJbzpHowbVSF4r4l38uGeUTEiRBS4tQbYdTNYVg8pLVhPg
ZhSXcvjnNtlaF/eoGvgxmFAJhuMdugT3K23EKaLxS1CvFzpxkjWxxVW3l9LeSBjLY/rjDjjPIn2T
jeIRe+DiIE6h7GP3S4eRaG9IAZ8DVkBebL9YFhIzS3tthmjj+uWls42r7uAd9T5QNF76qWPiE9mU
XzCdcJ2Nq15x8031c5yQWzzG3GqM3hGDRjEHnovsw+nqt1Cy5RtRry5bDmjmZuE5j2PwanPUXHRG
FLAMNFoVcr4KEsuLMgBaaNyrPj+NmPVHoTgLH/XI8Bq1KiFVaOvZ3eAz1bNg6Zlzwc7lgIRDY7DB
scaeezdav2Y8LiUfVmuzT7Tx681LTxvLmcXSAVTXopPJxnS7g9Hbp0qfToBmt1bmXwY8zo5nU9w4
PCeDAGnKMVGSLirhzEGWOcD03w64q9EgoiWryBHqD6mbb1QZr2s9frPL4aGXIAdtPgeS2WiFDd7N
8KkhLr3V73XyYfcsiv23kMHm6NTHIjGeysYW7Dyc58AoMTQYwVdfg9Vxp+aRMh8PEKSYEl7FhM5x
G2WyeDRMnxB+6e9mF99MPHoLRFy/yo/iJV8HUWF5c8lEsJPABSjIT5Oqz2J0fFB9+roo+qOcWKVh
mlro0SvtOVsDrMN04p6DtlOVT7Gw9qUAAMO4Snd1cPg83Jn7gtUfvQ4zhFaUZzfTnjyfsF3EWDqg
MZWFr6NrHC0zWJsOJuuR4Fgt42QnED3l33FoDU1+9MZs58BjD8q2YokJra6w5gV1sik9HB6zbr8M
syeXHflQmGeP/W5Xfo1s9WU9wQYgbrKeRbeMxcS4jmJrFwmqQNM4N4l1togxh1LyUgS4443Wgc2j
0kWPB6VwjFPBzxqO08bJGtjTnATB/ChzjVWqQq81bEpqkJIcaQ3JsmOII/yWp4wXxPGz1yxoqdQY
NUmX4mMYNn06rlLVbt1q2ihWIpUUvANy16MUQTF8CONxG07Gd6vzcetjvdTllx2Fb7bp/SlzvAcx
jt86XUGlvkIFumA5PUZJ9BJEIfh1DS1vyYAD133R3JTP0DH8DUO6yjZ+c32di0p/sjzMIgH/a7hx
PdzdA+tlQp/srB5xPITML9wzMQh7v2SdGXV3BSqvCrO9V0O5ro38O2yjr3AEeEekyWKqDAKqc3AV
MBcyQuzR8sW5+QWJ51sM3UaZ/msnx2NtIHOwKnDuOmBwW/sSYP/QZ0QffZG/xq55xDwP/+BLgih0
KC8geLDH83cYxvYgQBhtY7njRRWB2ATc8tJr0cbMa/pWf21DtbYt89J5oB0RZCsNvTPVm+qLW9fI
az2bGfr0WcQVurRhqcVyO/RPVs6+/z2Ls02d0W3iGHSQ8kNX1rIaoL9LIwhdHVW9S+QCsguKnSJL
rkrLH6pHxm26M/K6iiHmFWyGqVsQMl1bJ7mj1cImgoQ2dXQoYGV38mEOwBl7Ivny6PFtBY7xq8hP
U0h77SZYOBHE6Y69dmyl3Q43m8lQuP9qte4jbtpvcjQPo6ie64gqumtY1ho9IQHw1QzItIVL5Ibe
UeBZwXEwMnIHbZeUFOdijeW4agfrE9ANGIz0VMwLIjBIX16BbDYqGWVGFaOYcH7ihAlSxdI0EgZA
IIZhjJg29D4iQJ38N/aG8/rNno23E4ovtMHk+tgN5o1CfScOEb1zjJxgap8CEQsVLbTWly8TKnM+
K/GZuVG98vCUsl4yXwtDXsc2/YwanSE7SrlFBlB/ClGc9eCrwvoj8Hw46UH9ade+v3RNe6XJBplG
3C3Q0wreGANGCB40yD5HAOjvKH2JQQrhlJCX5W99gipgLpqHUPVczT4cQMtPrm0RnnxfOzae9tsD
F1qF+fSdm4BgW/b4tpJ/ml88q8D+G2F/TGzfhxDEhhDyc2gdIuYkdG9ps8qzNfyzhoTXLG06aVsO
J2tUn6UNmRwxeLuUgLMH6rvBFbfBKe+aJ3vuGnD1uM2I7Zlt4VoXxRj5GvDsnLS7LLZnz0NVHXrd
IviPdMZ5TLAu42IHLMtizZ3MuhIUvECOAMVL3y1WcQriDZV63dBV5uETABY4wXnv7DMCM9DGI4EM
BvdtFBqhgjUfTX13oz5779qaalkZ4VPZ8hUMVfLae81bS1Kj6JT9ASnE2AEQ+Ss5XvJEBxQWFhh2
GYhPaPdtadws4m2Bbp58G9Jf6zfvcDZjKlIzxymh0G7bWxibOyAGR00zUIFJM0bGBjjLq5MXkaPr
aYNu3NZBw/vtIGnXjJZR6CShKDYUPp7J80eQ4FMiii1A0jPbyq+27OY5hADQaHtfecAwZFL/SuAI
/N559GOxoTd0xtUlhy4PZucz4c9/cwUxqw3ZXfaV9tFgoZkG1vM+YbI6JJyMBeuitV3EFlyUiPOQ
TLFGB2/PkfyWWxW9LbPSf6B8EuazCsnUnHI0OETnqkqcqoRXeNTG8t0fjXE12V6NHDVmzZUysWwC
ccoN/7f04YRa7XOpkagoBY2BiT1JC1REZghSkQmmpzt229rH5RJ29ZHxOoOe3DsGZYOWBtlMAl2w
y+33AGApWtDPsAaqrhcvba7vDBO4o4OBZMm8C3SF/5vHzufgVuCYrTmHKkskCd8dnlf1Oo7VU4sh
yMEtvUiV2gOthm7aJUeCM1K6XIFvmSDU0jlZpQ0mszry8h+nFvI0suUasEoyVBd/Gk+TH3LpC2LG
M+1mawMa8nLreCHfV3JWUXOMBXbYNikObpzAYM02idXt27xFDqH25DKuphB3hyHijZSojEV8NAi8
AhlAAR5tBi1ddSnXmYS0sgQidin94Mb+CpeS+1ykwwbLOXaIjhy3FsZb2WTvuq1/tdn0wwm5YCyw
tlJ+3qkBAoNwCdsCCiWj/3BQX8SRwySWK00lCLFwtcF2avFf1YLpmvc9IHnZGdwzSQDiGiJq4dSn
dGR1HHTLSc+3gxLLAbwfxI2jMs3PfIrf/SB8CaiYMjyWgQZS0uHpZK0TM9dTr2FEwIbt/fYCZ75W
v/M733XSSxjb4ghOXbHERr8E8oxZhQhtuM9nW4pvxmxbEQ3ImrX4KY7ddwujgFEiqtAd3Jl2+Sr9
uZrkTDfqg0dSixFb3P0TZoHR/CXZcTrOc5WOtHkq/1nyw2LPzUxUW471kFH+lRgdWyYENHhPgMG/
RCR+uD6KCfbnxKblR6fx7sFUrggsNhdGkn7nkk8lD56pFL6Dwj7B+V/bDTnRAsUJfbCo5CZusFUP
ADGm6IThoFxM5fSWu2TpoI0F4bruKtNdTpkdrr2I1WWi3pzy3Oj1YVLtywgwcrT8B9/79xDX742M
geLQ8Y4lKawQ/LScft7n0UQNiiyXfJZp7iHBRUhwsgs9kG9hwGvkTwl0j3ZX2+pit9xRMZRmPa22
igxMpZyHbuTr0e6OacU5mLm7tuUUMSKTC4PNflR61BDZpbGdfcupMabju8TFhyvo2kj7S7ntq0iB
w+vmj2RcJHMkllp9JoLyk6DO5xLJjtl0P70dcEaZBzSqNxmMd13vv8rO+bKGEhpS469r3ijHRenv
1GzQS0BQyYj5lFd6jqAjKFIzKUj0niQfSB9dKo7VMF30wT53mvuetKSCSXepxnJtR3TjBNGRVMn4
EW9MjndNsd9tc2sHKewjC0oMmwNFtZvkp9JP33oiNBKzXldp8lSn4KYU1rGVN8RyGcA9W3pwFhRP
0LJB/r7oMna/Sh0As9AF8BSiMdu66fQHnAt2UEN1MkTBRTdI6NHSM3CfbejrLoWzj2VwgtMW5/5h
cnqCGP29i72NxsPc5ZyTf2kVdbvGj9+9tAy2RRK4D035xdLWa9wghkJGPxW3JjBOLngQEfms34aY
Xw3MS23vKis/2GLaD0N7QYt7tX3oa4JJEEE0TEP6F2NoP3RYX4LnixN2BpgcLY+Ej0Des8jm1hw2
xC6up6l8xWl0T31tUzj6W5v2PFQ1sPw41Gjw3G1ThS9p6yL3riaASePXGI3Y+MZrbmApKXiQmuRA
4samijmiXIVMq7FvfBGQVJ6a1LwzDzmP82s/kEM1yqPejnf+7GdTti9DKdcRAyAeiDdrzFd245xK
Fzyc1oplRqIDIFjIwxgEm8L57RL/Rc+rZ5D3+DoZp5t1eynycp3Tm8Wj9tUCK11UTvrBnLnC2eRd
yyjlvIHwETrNV9/VrybFMqiDC2FMFJdDfA6JoBrmeX9i77P5YtHZWQQkj9c4gIXmLyo26lGf33wm
ZuhiQbsE+FcXmB7+2UFJ7GztbFSBy3WMipMyI9pUOHweMaYLKJlHzNLeQ+sCIr3qZtiKgpeVjgRR
6kikpBlwL3aljq1Bx1FnvIncQTkV/tj69JlJUIrmBBEtN57dKV6XfXJ0i/FKvOC1dixAagj1LPo5
H6VSh/rBMUA7EO98q3Tx7aW6yaaVMM28mJ3x7t5pYCGnYGGR/ESl2lsVLnSXO7jtEJe6c1tAbTc/
QB9pEd0GbwArjZPMwztcYEPO5x1A0I8vsoVRGzpbz0bWIGFY6j2druzJdUYxWyvvRBTexVQV29QA
IZ78P0YLRy2z22DXJPaznTIVs6MvxPLoLhr/XMQjG0vPQeww/7c6nC4tnOoSOEqkupeeNz7ril2k
lVSp2KzZWizzwh+WpetfVTLcY9J+meaZlJlBiKjH1e82ft9cwyxZJ19pVV6czPsAB3GgvjtEiWst
NCT4bRduE6Ncmay2XORGMlHvgv4AdCutQfwawbvDtkTKJJv4GVTeNNwsdoqOWk509snVCYnasrmR
JAthU62FXy8TJ976qEeLGNul3eDZgIZuedkHXr6nLge9EyJSDeZx3dAgbnPD55bEaC48TIhUBsB6
fIoxxS0YmsPaJOUzcpF4TMkZL/w6AJZuO9Haq8ZTR4ijzcw9xbWHOWNfecziq/5awknkznsdscpo
07i2PGeD4nanhvaLem1TcX+mGAdHRje2p25DHr3ojUbBHr/R52/KyOH2QAhe+cYpzeUhwLlu5eZB
0yAIw4ZwjXE9gfOLqhLtE0sSwEUc5SK9WkGyqXV1yLzh2Z/tHAgia6vbUI3DIIm2XP+snNSZleJb
EAi4qeG8/gBFjqtussGmu+0DpN4ZZ8ApbchRs4uNz5elZ9M6NtlLSljeuDJgzsCYFE+hkXyF847A
GS9kL+y1FCAzf65Dc+Rz2+kVVh+RY9XDANEjy8Qo7hBXgmX+PDjk8pHsaKIIRN+8wVcK9oJavUyK
jQMCXBUT2ePgRYBRH8a4PodZt2FStcx8BMomMcDxdKqah0kHVRnD2m8rnvnhVIr0RluDjDhs3hvY
5llQoOD68z35PE0AL2VWrNzJBXbIEiYpH1XvrXGY0/VlHzlhmFRk5MoRDwtFeApoC9NmU2nORmvV
Qwudq89qrZPeTq/zVQHrKHOJRgElkVjiOs73WMcZ5tryYiEUV8Bb6a9hAIiSjWWN5YpRmIq6bRTp
kE48vtNy25RsSlNYXZ1m/CiO/CALtm5i3kquuTpOdn1WfUVe891V0HLhkC5meR6357UwOG3Q5ydu
sh+ciDzkjL9BW/tTdtOkr5aWr86CNSvzl12MEdmNfX0ZAglB5Wltk0CAP+YrKGC38BccQnS3tcKv
VtCZu1mN3qh+j/zus9QtTl0D5UYLSRBGjIYylHXpmbsZqmByswoCwAKNeS2gnTv2G3DWTYuJRtE7
GL+exAMC6pHEvhUz2Ydp8BrjSnNRv4oManCABiZDDtba2YupwltsML1JGRSo+J+Ny30RI56GsHmW
Ngp/FjmDVGg3xUYQcC99bdvNcRKEII0Dc+7IW1NkHhIMiovODPA44DlJ++6hDbynUOpwBTwZYUUd
O/EKAUM2OoRbQZ89OsgvDPXYgzYPvdNepli7pYQn+KH3VNj9UzKKZ6ItqdzrnQFQjN3qgJd+5EdI
FeqDAi8gkH6LfU71yPkHp/I3WWN2K9fVnkAGngY2sQtANPUq1MaL6UbzJu9GVgyLU+I+zOzi8pdR
qahLzZrSMImC7gcjfk4NcngrpJam/dDGsHkUIF8WBqrgykaJ17jB04Cil18FkBsBy5ob53s7D+RK
5mojdV3j7En+d15Bw2xChlUi37mWv07q9qVE7I74RnOvYxz/83nUPdPHnjp6h4hWd5VaxFi1yT+r
N/ByWeqEyRxek2SjqMU19shpaYOV51gTN6YRJKTy7RXJnirzZHqwIP3hi290PbXhu2col9yKWF82
IX+8mp4xX4IOoZ3aKBs+9wQKqfa/SwT1XQQdVDPUOqxJSC2qoXsOzcp8G2x3WuoiM5/8WLKYrLTh
PRyN59wYGd10Uf9mhOIm/iPtzHrd5o4u/VeCXIdozkOjv74QqfFMPp6tG0I+tjlTnKdf3w8dNCxR
hJj3zYWBJA5c2pu1a9euWrVW2dOBcN9HQf6sIB6leRreQKedqYM62lteG3xIpOpr39WvmjeSwLoR
TSDTMc9EZfRMGqgfGj+GokgP14mpfU8Eg71U9morgXY2RSrFo9xTAk9jGiafVLTeZSZAcE5PoJXo
QXiMhN9LlMMwhtgaGsSq3O+bpnY3STrkp6xr9E+RmEZOLhU/YNHc+twEUEX0wecmz4V3gzkcq8Bc
m7p67KTwnQURftlrnyDDaVZS4uc/FKgdfrhdD5Y/NdvhXRpXzP7SlRS/RNTMeUS1FZA0qfLLDYIv
irYaq0GQ7KZa9xblNXn2GfByRSclot1vaiXshmaWvBeMVgCraDZeve+jjgkwd9Df1T1aHmUoMCNk
IJtFE7/tCDHFUEOVI7af8zzy4N6xIl6gZhSjWAmxbJIezgVqmqtS01zo7tRK/dXmMZiMRq8sNr7J
YWAMIIpkslMaxRvHmsVP+CcBsmRBpbgbXxknFQyrqH/oZi8VDzxHaek09INyuxkyizc7Ys6BE7ae
1p+MxMv0hypTkWfuq8KMtzhrCmGoz+NnUIzoIMqUzp/a6izqB8Y9TKJLEkv040wXOrpU6KEYt2jC
OUKlWPVaUo1B4N2mBO+a+ExNHfqP9Iery+cPhl6X38+a1L75SVJ/gQJcpOIkICzZWjkM1lo6rOnZ
y1/DlqGV0LOQz0n9eiNBufPJrN0QqLoeHYxqYLQkH9zzUy1BnbbqxE5+CUd+n6BA2tYIenntlshy
yQ0ooCzM63UxpoFec6af1fKUhTsiir8kahdvvVYH9pwCrvGDONNBzmTdJteb5tmk6H3SW3S2qV64
2kNtDhVtGgjuGZIV1ynNWU4CHLnKwJQnAoBfB0Xz6foZHnIv6HDhPdZDKxt05F1G1brGYyJShvSG
Z2JBTU6Q+WiQ96xFHfMGiqWMlyN+K8S8xgKfgv9GbyD/ShKh/QmVHF1RT1KTl6HqmC+PRAQfwDZ5
EJejB6fuoZkC3u5m5jjTGKSfDMiM5K3Z96AYdENHiiZCVUDqPSV6gNVuFBU0GojQoR/5Fva1/Fzo
A0LIiVcfZYaJwKFoYHsqJeIgDhUwyH+JflHrke9nR4iMmByi9klnXkOQphq+oUfFHBY7Z2uu2zj/
Cvs0TeEky096/qlErMXVYcmlRzucDE05QiX/IpNQ+eAfHdNjwonH/0koAujuURSBwuWf//hf//f/
vHX/2/t5fneOe++c/iOtk3dnZvnL//mn8c9/ZP/+X/c//uefuoq2qq6ZsiSrhg4Ntqrx92+n91Rn
+T9L/6KIRe1ME7tTXoePdJM29NMZcDIZvGJET/QP981J4qw907KYjFVVy1Cu7fGaatQw7LuTsNMP
vh2sm520Bfi9rXcLlsZffruyP5bUa0vxOW7bM+DQE5DD/eDEDpOLT9oatIUNVGXrrlE3c+7bXDI5
2cyGAn+QWZikPW0AvPEUpwfdeN+IJC0sTL9e2Dlv3Cyij3dSt+fndnu2BZth5sf0AFmTvWDLXLA1
us+FexjwtRAQh3ETG6d8TtbGC6PAXIBwFawozOzBKWaH7D1cittwe9/4nGvqsqJoTLBD2amO+3Bh
WxlqnbK20J0gpl+hcqamvxgMAQKZr5tmyVvmNlWH+1yk9sxxkCZ+2ZbnHupZFoq2wqO6Pm8Z1nsG
DuGktruwqaPjTR3z0tTEMQOzgOAEmaOTbsAyGL7Jur5gQR5/7T0TE0fs/AYRNuZUTuW6c8R19a57
LF54I6waCvkrILA2gJAXZsy3yENs47W/8px6wU/nDsPlMiduCoF72iSS1J1ScC7VwPhDhlLNiNzz
/7olQ7IMSVdFU9FFa+KkqtfztIziBix/vmpo14fyx5I5jvvuOLMe0ll8UdR0WuhTd/QHQzKMQWxQ
gyyFh9AIfEZwQ3popE4v902NWzP5fIZq8b6zDJPIbE48PwvizuOKb05uzdOa0RaxXuvGe837ed/O
3JIu7cjXJ2zgBTMwP9ichgacMUPDacLtR7vyvhlrZjmaLEqqpsuqrJvj318c5CHrfFkv9fpUFGZq
Q7hHzadntrVxhKwcdmale/s6j/liQcQbAlkl47y//xN+n9/JllqSwrdTFNkgokx+Qx+3tQqSmwlW
1Ff3MH9uqi/WJwWojwOY0l52f2kmfF1a1Mab8GLVYtOaGXMH1WmgJeQ5/S9hBY3URv1GyTc0bfXt
JGwL219/WLr5ZrbbkjSZyClxy6rT7c7oxKqmEFYcfvNQbqtdu1E34m4pPEujd9xs6R871mSBUSqb
UGRgp9mQjK2DA7h+23hVN8XWc4zHhQ84EzUvV2VNzsSgd0meoYl+yso1nQDVjtZM5dpMXVqnzobr
6kP6tHSfz3vNxRInByTPC15ACkZzSQOj91rI7+oCPCdAHk951mLLlrRvUo3uc/hQStm6St/fX/bM
CWXVBBxLMkTN1CahLYZOWMtKfsA5+3Vuv1Xm13P55b4Jef47/rEx5gAXjjqUqlacmeUmy1wjEGyb
h/MrA8RrYxNvyJnskKmyVQcv0Ur+Ktn/2WlZWufkeFa5EmlI6VSnCtL6UYpakI21zJzV/bXenkkD
zimLu8JAU4QTcr1UsajcIpMH+dTwVKrBoMSwiGUw2g/Ru/K8sLG359DQaOJIhmkZuqQpk29nuaYb
ZW0hn8K9u9V2za5Yp88IPi6kLrcHA2iBKpK64yQA+CdronEP+8OQKKcUFVYL8T9ff3d/1+Tb+8jQ
RQlQnK4o4Oak8etdeIjlc32XeiWfOi991zDtIUNZDApyZGuEKA951gO9w9x1bYk6ockceONCSoDk
L1WFJjwK5QdGSjZyjRAG5f3BOwM/+e6S91jpzw4kWQhtxv3fPLMrOhKSiiYroqop5mTzVbYk97tc
PpnIwKixubPchaN5mxqzKQrJGWZ08eaS7ouGtpMXyKcEvkFmOfOd0r8Xe4MZh/6Nlq7dAoO7v6i5
7zAmOdxglibhWdffIT+7WqInuXQa1FFmQZdsKCk2Q4dmYQmDyH1jt0fSGD816bDB/JchT45kQzHC
OyeBcqrhX6zDB7VL94kgnu5bmflOKIAYfCDVYBZfnLgWyTy8eY2pnfyMSoHfWBazA0g93rcysxbT
FE1L5tjrkilPrGR95PJSpi8OURZT0T9KiOp78+N9IzNvW+CLqi6KCAXzZ/p5UmrBIhQA6gkCNSfY
5dviof999WoLy5FmQoulWbKCiJNMvjv9NjmycS40OApXvDfYwLy+AJ8NPmW7/sV86dZM4Kz6HXXn
H+lT+OquF9Yp42bXFz8FJU00YKMlsIFCvnbD0JUZCEgi5cQI6Vq10w39rcfgkebZJvy59AS99XmT
YyYpqgrTn6Tok/A2ku+rSHX2pwaaCVHyKXR0O+oakNnX9l9emMlDwtKI2xY54jTvRuBaKUJXacbM
aUtregzajQ1f3ZipITLULhyxmfzCRBNSUzQDzgWZfP96J3ujhcsgNssTKooQ0jlDZPsvRWm/xb/o
rnZoP4EEX4oit0fuyqgyydtatIYZC8aoUR8ENFR9CLoWNvL2vFmKZEo6TyUVglF9si6tqGWvNuqS
sgHlaE9fNfvoKL/L3/q3GoSQA18h1EDvzg/37S6YNSYrM2RXzemNl6fz8DLET5n82oXP/52JSRpK
PMwC38WEgAKXxEHzn0tQ7f+dkfEAXty3GRsb6gAfT935RYteJYnx24Un5u87+/oQWwqxA4UEVdFv
Cx5SkrhIFcblqezXqJJDTOhk330qcojO2SjhQmTw1DKFsxoWsolb97MUMlpaT/C6GvL0kKlRHPea
m5Yjm9zK8DKIHb7f377blwkhwwRUR3ziqjSMyT3ZBjoSiTol1nE8GrVlin/eGjoraZV97h1AQQvx
+GZJoz1Zlkxd48V1cy+THYV+m6X5qYbzyTSTN1+tFu7JG9f+bcIa3wCqqiraJAyetVJT89pnSR4j
DHq1i8C3BZK+4Bbjzlx5xWhGAUSuopUkG/LEvY3w7DHhK2Snuoo+m1L72qX5oTTpz9Yiakj0V+5/
qpsk6rc9S9F1lb1jcO7a05mcZ94+crOT2CurM0OGQ/aGoFV//hEygwKbw4K9W7fHoCWpxHjTEvHD
yT62RRN3vq9lJ1lECUAPoYaMG+05QRIg1pof5kDHvOqePTr2JNzrTvU+p0B8Qq2h+6QIDqD37f0t
mP9JOA/T+4opytP3etdRElfiMqOey+yV+zm3x1cXzF3GVnaEQ7x+Ravnx4LRmwxi3Ic/RqePd49m
MrK1VXZCXcLRNqmTf4I51wY88qxSpWgeIOd0FN7zIPPXi+/qMRBP3ezS+sTNEMiogY/9XnLzmG6S
rbcXtsAR1otFivF73rM0CaXAQcLYa1gnoo9bESGlFZzbIyen9KIF560ARwb0eHAwlAdJE57Sqj8I
RfjciP3Two6Plq5/iSHq3IpwjolEi6mr04HqUDYezlSY6UfsQ2csl9ROxpMwcBabBDdpk3ltbfKo
p/VHQw2JElKZ4H36KH3VNiDoHTCa6godx3Wxzd9l26UPe+tVo1WGXAzyeZ2M5vo4CzzFZLQAz7iy
t4OzZDuWnorFzsBt/vt7dX/sjKu/vCCZG9alBDuwSB38b+k3EdHNDUy/TrOO3yNQ54iPw7r9OKbB
S+nvbcga12ga/GHGzLImEURvyiZFPPx8OisGk7kvCIQzfPmid0xzizJN0IWW2W3kv7Y3Xj4Xa61R
B4HYDXsidSZNheCi2sTeQjxYMjL5cK5clmrK8DV0QD/l4cAS1zR8V/ePwO01eb2SyVczVUGAIzY/
nyIZQKCMMiqYgvsmbjPq0TNUmSyeC1kBS3m9W+E5ykEnFecTjNvRs8XThGKD/pgD7twlTr+qvyw9
UGZXdWFxEmEQXRKaXGHrEApeleVXIVpIOZcMTByOSfIkGiUNTq0lAjuDa1vY3d+1ua9PO5brkCsf
7elJup6WsRwjqJiehLPODAFqwZ9ElDBheGVG7L6pmdzMEMdOCS9Xler0NAzm0MVUplWkp+yr69vF
XtkJa+UJ0ojeOTvtbqnZNm8PU4Rei6bN9LiiTa8kEJ+mp/YgMRH9DsbAHRxXv/yHwvZelpxh1v+M
C3Pjx7w4raYyBEY4mpM+NLDo7dKN+07co3fyq3fSNU1S++/s54XBycmFrqX1q3E/hV23CXbSTrDd
nbZV7HBN2uD8HWsmRUCVBpVOA/96eXJSlFbZJikBfoTjo4byGv0EIbxWaxKV9IkJt/sW51xzTIs0
kXYGfyYJYuiiNRrkQ3IC+mND6OOB/ymsr/eNzH61SyuT2zJEVA2dd6y06qY0HJGxnU3yE+IxpFTC
vWInDuMTC19u7lib7KAsj7elOK3bgiqqDUlqk1MiInrbvInJ6/1VzaUAlwYmrkgjLkfICQNKYrz2
MZw9cfZAfr8eLG3pVC8tZuKFUQYIV86q5ASkWbHLz+UKMlHHsDMaXRSkKjtYBFvM3MOSaJpcxARf
ymCTSA+Dl59JFt+ssoDbRSWcvS3pFcwu7q6NBn3V1kxLD4lbfr6/r9KsZV4QKt1mc3zEXh+CVlPP
bTUwFF04kP0AjH0bHBA/O9dBXtmEdcBGvnctrSPBQSburxeNKFKJF+YnzipZver6OuYzwHEn/WDA
I2xD4oj4vPfovtUvPTJz3xfWPPOB2WSdB7Wk0EKdHnz45WK183rO4dpY6QfJYQb+U7Fjlx2Q6xTH
FjP3Gfe9tDjtn1oM9zet0I0nn4o6wwT0/KDkcBgaRzuY3p8Pkgc1ITu1l6ALc5fGle2Jb8VmrNZp
zmoRn2d4wNvV5LJsbs13haBq0ZfnDQJ1ocpJ6fimpFoGtcAsapkQxQvgJ8ODvJcOiP/ZiM84S3fG
TJZOJfWPsXHnL+6ocgg76Mswlj6623rbPAT79lHeLTWmZh62BLALO5NzUmS+4CLZTYT7pXwVVojy
fvId94f/Bb5MR/nZryzQ7s6Co47p1uSZdWV0cjpMBMJ0IyYSydsG6EuEhMNK3Kur+rHZ1l+Epbb0
mHzdMze5EANX1pUyZi+bN5kOf7uVdtGWoVguDhudi+UEY/Yg/tnU6cNdKA2lDvNxfa/Fo34aiwUW
8SY8SbbojEW7xYM4OvvNErnwqaTphqjeBFrLg+E8UWOOPgpD6oq2aUkjWHyMD9a3xQv/FjdBeJMu
zE3y6brKIOLvMQd5ATqe6A8hlLxymTGzqwP8OMk7hfP/I3EQU6u/L93Kc6nAlflJth3maYi4iRaf
1CflLdgpD8En5alaR+9kJyA/XfLX8Qzc29zxc1+cRbEt4xhpr/jUMqVZ+l+tsbJMTR7Es7K/fzRm
UikyDSA4v1O3m4erN8Lk+Y7Bienole4dxuHXPljqLsxcjldWJgsqZEpLbYEVwS8ZhEX1/tidYZdg
0pj5V8tKF9IoaeZAXBmcpB7GOapafTTYfGWCY+1Tw/LWlq1+MLb6prDbB3PJ4uxG0gHTNFWCdXaK
NxNRI61iaG3obrRrBihOwgoFIcd4DxfOm87Q4aZ9kBcegXN+qagSaTANeBql06QjHVLDK/IgIK6d
KdHV27GAJH9Exs8Znhiq+njfWW6bmSAJLu1N4qhhJH2A4lNAph/sYsf9xrCL+tbve6aXljZ05hAY
AONpKcp0I8QptM5VZKlFJ88HSQTNZ/cDonXrWdzXDsQxtvtgQB1IPyKz3WfQIQvrnPFXgxaVpdIN
MSWajNcHMDsL3RA32Fa3vA8lh/Ex2ztENiI76/B7uzEOTB7Bn+wsnfy56xHL4EIsWmXWTZciT4Kk
V6TWx406p/iRnBBswHWZZWEsArWlVXMEIr+03pm06srq5LsGjW+YQcR6lZfgWdkYOwGZpW/yPtmP
10ewgReOV+qnxZRqjJuTQHdld7LPRhkWeu+Oqz1AdctcEbQDG8i57SrlsZq9trulNGfmmBpMyYJg
0BUZ5pNJYIgKNWsYUIFls8hRfFLL9kulicmvqJA8beGZOhOErmxNUqqOZnzdiA27WmfQ//MeTpvN
fU+dWc74DJZok4A+NaY91UZMzrViBt6pyRQ7HkXTg9KOECi4b2budQNUgqeVIgFn4D9dHwjRYl6z
8H3vBD1Fqz8M/RdEHMKP3i57aR4MNOV58sDo9xkCT8Ue2+JL321mL8mBJYV2P6qjIJquf0AkGzlP
L0M4Bn7xVSnErUQtaWGV8zZouhNtOHzTQnURyP3AXI1wLCVYnFippSz0oucCNsv4Y2LiEq6SVGXf
i8IRdvwNsyY7UrVNsFUO/o5Xy3YJbTZzrq/MTXZN8oVAaEJWpEEVAC8eFPJrH64L97z0AJ11xIuF
TSLIUIYcukYSjp3C869HAJBZvNpbvGbHRG8SMa5WNIkYXoSoGp9fODLm5fAEezL3EJ490lDgyacs
dKVnP5eEuykjIJpG7mT/oqYE7yTVwtGH53VlHuD6dSBsfRsOA+ULf724vLltvDQ42UYmreK8h+zp
qMfrypE2uk3ehyIVXmLYbvY0Vk0gUV8vHO+5XZVU2fqdR5BLjD/rIuF0k7Oc95DvnWBN38jkEcm2
3owPssLuV0uN8dtZFdMwQVyBuZQVZn6mkCjPz0VPaSTraKTWxxxuSYd5aRgKXKCdgdFU8GdGDDVn
SvIqqG70ZJmwtxMG9Z8Ly555xPBDDJqOBJSxRXW97LPCzGoW1tax2UgsW9lVD92h3BfbeLsUQedi
y6Wp8e8vdjg0DSOELc06BtVbX37NsoU355zjXP77ky9YZHmeDGFvHdPqoKLUF8tbrfl2f7/GszU9
eyMkDxgPe3XTEZBSZAay/mwdx0ZeujH32vY/aeTNLMUaY7BmgpJlTZOl6GlGnz5ThWMkFhsXlmOU
PSDI+nB/Mb9hVJPVAP3Taa5TuJaZQ7j+InLdqDSFKuEoGNV51yao1jgiNO4sKe+l7AFKUfd9K+vM
kAZqodm66ufuplT4MULI9LvqWfozo4EI9GpJsjMRUZeU6EMmZu7HTgzQiqkL6wHZPB0SBhjpcp3p
2xSKl2FgniKItEOE4uOTClb1iZkAYSWGvv/1/iJnvhiwQ4WWikhb35xe24wbx5VVhURLVRs2Vium
ju/mAGCM3Dy/AOxobbRgEYmlLmwbbZvt7tuf+5QIvcJcwxvzts+Sw3nT8vJ0j31uvfWa/FhQel5B
avf+vp2ZtwJO+cfO5HSZeqvDkjvAtqxuogDi5+prjGRbFXqAiVznvrGZo2xBs0EOKSu6RfC4dhwX
IhIxyzT3WDd9+sULtOBJDoSlC3Xu0ylgYGSSHRpV+hiyLwKGbAhWUGfMRXcbMBhUGos1zcrNYj1u
djUXdiYxUMqLoTIb7DQbCLlRrkbA5d/AKDRCoN7e1O+WsR5z3wtmcJ53lgr0YZq2VkqV17TmrGNl
7sNEeTWgwJHE7H2eI+LcLzjHXDHAMunK6/T6KFNPT0FuKVkP34t7hAL8lc1chY71HkYDGVAbbGuO
t5F+3HeRmbzLAtMBTzYJK6pqk7yhMNQOuGXpHtvirW5AlqR7V0g3QbN0l94eMBO4OfVURsJE4PgT
Q2PNP4vTgrBvlPlqsKLARoFw20Ty0mNm3hJTkADoRqz5xE8QRDW6PEu5wHpohkx/HXhoL+sLZ2vO
is5yyLYAzTHqdu31aPGJdWsExjH1vp/lL2q1L8OP97/NrAmFiqXE5B6TH+PfXxysNhyysgl7/Sjq
D6rxGMoHUV0AzMm3UCa+B2MePFhGxOt0GUVuIJcWVNyU7jpz6rW3K14UxFC3KCy9Jlv0ljQEiDaw
JtXMqdOVpZN4ur/MmSzLxNUt0OD0DkY88fU6jVgxGtfstKNsoBMH4Uzp5Y5XofCZovEUuh8bq+hX
AZMa/Bvfs8za3/8BM/t8ZX8MPBf7fCZexxCga0dF5JEDw1Dc1XYufr9vZfxXrm/x61VOvmYUR0UD
YZbGlP1GE8Fa+Mf7Bma6MNcWJk82U2HS2SxkjejRriFYByvwEGwhe9978CQ5i0+ApRVNjkCql+es
cVvtd5Zlwk/0klD6cdSxqbavupUoUfL6GxXu61VOHh5NAdsqyYx2RK+4/jy+OJKf0nMP3q9+F+5g
014vbOvSMsf778I9ykiRe8/EINmI8tXUV8Ha3Rvr7HPpwNUmO+eX5SLCTP3yapX6eG4vjA4SPN+W
0mvHptZGMUC38VB9fwDcnyAJ5tcVKgxf+uTj/bWOX+yOj07hR1JV+3WHuvTRgl4S4fo3Ucm/hRqC
MRYiRoH/6b65JY+dpg56WeSFVInaMd67pp06wbHZWU9gKXfIH/8Hn/L2trve1UmkAYQ8JjJ4rLYS
7eZRt6Xv2pcRrqqv6Ah9ZJD2Rd4t3XxLRkf/uviUVpiURVyr2rGIeCw/a8O3Nng/NM1qYTNHx7/5
eKAxmBIyqMpOsz29cJUAvZJxcd4z0op20uKosAlv5Dfh1P0yVxXxu9+hzjsIC8ZnHefCtny9xgJO
h6yr+ZBUcX6ZsXcQpHxvlsrOLAMX6TJx4RE5U+/gS14YnHxJ3uVG1jcYzJzhNzgUxrwRp8TwUAJs
YamoN3tFXJibfEO1Sgu9GWNArZdwokIVih6uhGbp/W+4ZGb8+wtXMcD1kqnxCeugWwXxDx9Kexdq
uPtWZgOazASWxVsL4Pokbnud3yHR3mBFFlaJ8kOJowULM82B8fP8MTEJ0hW0x67mc6WHe0ixv6Fb
na58Oj7Fun5E9Hfsh4AaXiqCLS1sEqkDCgsgGbGar8vPSPj1J+shWA844Eb+OuouZLtg8/euwT9r
nYZqJCtqAwJk7dgehsKJqPSN0xrlRuvt6CMQiE0prpb8cabNfLXB00htlnAfeXWlHd0n7SuxBJmz
sUAr/DRXGcHseQBdct4U8Lt/Ut/fd59ZJ7VUExC4zPDNFEujMDiKuFyhHVNL/SQLwd4Nw49uO3y6
b2Y2LWRiBLy5qmpMWU6OuK57UqfIuXYUD8Gu/+k6kd1vKFEcl8Fsi7Ym5ztUQ9MzEtakvXSP5bbb
IcKwtQ7N9u+FEgvxTUpGADpvxiwrAc7Ds5Lox7p6rPUvOWPPiveXqxkcPuZRgOkjycmz6zqOVDQK
zcoM9aNlIXP+IJc7+W88Tq5MTCK+Czo/OYexfqyANo3kyblcbs7Qj9/3gjlnu1zJxAlC+NbqxIR5
XZaDB+VcboZRSMwflvrT48+dXJ7U8ZC0o6BnasrvgHYReYugqrok4qsQsKgYJk+qZkvPxpZHyDav
VsNS339mXYoE0odjxBy2qUzW1Z2lUK8ycnWz/uSamqMbB7H+cX/v5oKEIskm9EMglRlYmxjJ8kYV
U+3Mw+rJfBJtjcbbD6R4ULbwV7qDlP1LTKxI19pPYb8YoWaCMS04gMuywrDSzdByYMa5yANBO56L
1ZO7zTYoKj0ET0gXAH/5HRb/estqbPr9sTh5/9SDes6NBosKGk+HPF4zjuTwkkxs7wfisUdgBn8j
DbkyOblKdaTEIkNPuUrt3jZAiTFN/AptoN2s8x/LZAlzcerK3uRezQpZghIUe+JBtsuVtDOdN9DS
OOlSuW3WQS82c3KXJu45NPsW3/GN0PjQxsWwr0zTf7Dkfqk1PFP2uvpw05HeqGq0SI2J9FDv+Yxz
SbsEGb9Vj5fsheI3jDAHI7p0BueeH1Q9KLYBSxl7PJM1VkblI/kRcHPT4xzHLLuH9AHhn028tt4t
4ZfmUlYqhWP9a+RE0vVxxy9CjOqdRcGPcU91624B3D40+iHgShthoMWnLtz+jYv6yuDkPHglINEw
4RMSAlBdCxBkSpiKc/Vv9+PM7ElnjB/mMVmGgWwSZtQO/LQ8HgIG3d9gtPBWgVbu/zsb42+42Lyy
QXEBpXXyHfOrBCV5s5Q7zhTC2Kw/i5h8nbGjHndnDIzZRvrCGV4le2mtPiyyH8xdNZeWJp+lC9AA
PGdYGtnN4I+2kWkBiSzZyjp6WbI29234MED0x3T8pramSnoKn7aoHgP9WxmcQnMpAi4ZmHyYOIza
SIgxAI/K1ti4sCJGsCLGDxr4tcaDmmrpZpl5a46AGAZuAR1Bcj05tbRdZT+UG/UoEDhW4Oeeh6CA
PkZ/jMPsPbM7n++73txj5tLgFLOq9pWluEalHsnuTWZ+0o1O2SmEn37tgasU9jWMuqv2+yLYaTw4
06SExh81bF2GIWdanK09BSJRzVV50csHBRSGBKNDvXFfxkduv1oCzY2ONzVHX51uBrOBBqnQ9RkL
0igIFaNQIQpF9RF9XUnQkOaJ4MlZ2NLxX7qxBDxPA/pCdXX6CUWrSX30YRVaOSPH19gyGos+i9jf
uaOm0JYagb/jhPYkMvlx3hgtWRhPs/hjskueRDrBiBCsIwfFYvu+n8wu6sLY5CQYEmzYZiQrRBBt
Ex1grt74u/+AuOwWC0C6yEnm0qIaACrh+jMhNsu3CYZxUTB6gxeFlY1l6Rvx4e/UPq9sTbL8Dpb0
ljxAOYaPmQ8ePX8dX5mJbX2Sa1t29O/C4mDRbDZwub7JR8tTt5GHFpvKh+JRXo9QUeDTxnooiJFo
PyABsoi7n8t2Lm1Ovl1claZUoRV2TEokvwpjm4TDq9gn2/suMhcsIY3gohzTfnOKRfdNPfEhVFaO
kRvaUXhMk6UceC44XlqYfLC4z/OuGLCArO2J+iZ6JOsoX9Xfqng18upQ4qRCcMjs+OnvVOYB9v5Z
3eTDufArpF7EaSspv5Dv74Ax88nUzX9GujYbly0k8zTas1QIplHEStqubeJKITzWv0qEP23j3yg1
zMr11t+Fa8FZulDnTvmF0ell4Jlu5roeRkdoSb019xKGmBFfmLefi8V0nKE3Hkfs6K1fH/IYiRul
FUv2cnjStQ9p8eVsvqCw5tx3yNmk1NIV1RDHmfAbMHga+GYmA2BiOcpGzWk4R5/K1G43CL7bDe0c
NAL+MhWpadLPZBSLb0dSMu2pn1uvFapClY9h+F7P1VXuvkr1x4WFzYX+CyNTMh3pLOsxUh3ycRyk
kZwSbI5dQIeU78+btlweLZ3LHy/tTaJy0+RozybjomBrhinzA2Kivx9m/oJnzL5aAJLB6yiPt9oU
dQRBs3dGSVY+quomP40XgLs/v1WGI28qu18c8ZhrRSmX9kZXvUi9LY50WES9TKlR2bRbd/+mr8L3
KHcvFK2kWZ+/WNjkMY0qTuCXVicffVfY5BkC2222NsTWzrP8pT1/aKNoV8Tio3/uV6mb2W1w1Npv
ZoE4KDLVMX2xBR8aA9Y0Tblc+eS13YVR7wGdkXkfxvIqfYcTwVatgZBegb2zxYeljG/ufrg0OMnA
FF9tw1zl0zbKowAvE6ofS2taMGGOfnzxNXMoq12IRGSCZuMUe9hSkD8FKGa374TeFg4F8iurofvr
Fx/ALupqTAv8nsK8tlpIQunC1Csf+8iyB6tdhcp/aWFy8UmtFJXgwuRjqZurBLE3bYnIYO7gUSkg
F9cYtr6l4UNeS1Hy2JKO4nbERww7eT/YJqiIkWZ76ZUzbw3oEUHFhDZpmuZRfK20HBr6Y7Uxt/qp
QzjiicEnZknqF5+5kvV9Z5/JgFCD+GNusn+lK2lN2rA4V/zWpx9S10OI6fW+jbkb+8rIJEOQIwAz
AI6kI6WINSrR0kd66Qgx2Iatba1fFmymTDkudmhmYvOV2fFMXPi8rgt6qASsDUFCIaIcGAd2Jn4I
zsmmEFC6qp9QNEDjK1k6bOOmTQLIleHJLe7VfTSEHAlu1wjFlU34ku2q1vFG2EDyEj8tjVnNfkQS
SygAoaqWp5NICRWfs0VZGSSNudKbJ9NHhZQK2sJnnF2WSapnqQaMQFOCMrHqvDYmb6BeJ226D8xS
b4Nt7bir/oO4y5dS2jlrlMrplIx50E1fexBrBBdAr/2uMOg5jYYN8lJO62i2Ujvc5UtHYeYeojEz
5iiAogwI0a7dBdGk0M1zTh6qifWj3HkZ4kERMkCSCEWsVkt/I3SN8KuRImJklptEfTkClIkYuXQM
pBfdRTzatJa+2EzUB+FHD2BUhByFK66XhIrfucvOAwevWHUbb9c+1bptvhvnxFoHFVx5531YfA+M
+zT1fom0krEfEKgMJVwbrSythHat59it9K3wNVl3u2GbfJSelptqM5RKI4Txj61JkpKhQZKqrjTu
Yb8VqgadR5d8tnSy85cB+tcBwSa/V20EUZ1YzpzO/NB6x7Z7H511O3Oz9RmtG6Rw97Lsbe4fl5kX
w1jqGHGdHMmbkQWtcMMkr2P5qKNyq2ruJkSfN0UktzVaFCcZk2iCtb7IkDh+0pvdvzA72ZE0hCGN
o0OauG0/I4c6zgX25w2IPls7dNvwFXgW/xVqkKUTO+tsF5YnzpYwp1tXYkSKUT6V7UNSfri/oTOA
eD72hYFJXibX7RmZz1w+onhM9/g57XLUoF7Vc7XRio+a/JxWHzSXklzPPXnu7Kj5zsCwGqNYdk4d
uNhXEig/WWf2PKeY558Go0GSNXMCZGerzlGEboOoo7cSjQ+mYDr3f/7szX758yfnXTkjeWUFOIR4
6D9XL9GnkXGjLIho5026RYZxwd5MGst2jXyZQFUp8E1u3TwxszbW+B6oXD0qG/MnBRVQeqgi/Wje
p9vFcz8bsBGZANAPnuqmjniO9SjSOuLnWBL27fqpI1Ni8B6CXUo3i+bmLj2Syv9v7vf75eJ2H8TY
T9QWc+Fe2vAcej0/mTQ3EZrbjXeEf3DXi1S7sy5+YXNyRcSIqXdpRCKDqKdELkMzzh6+mE69CXXq
LP8JBGnebS5sjtt+sc6yCkK5kljnKGYzgFJItuNHjN8TvBcZ+GbvwAtjE58xCiPRtJ4FytHOYAA+
8ipEn9cKGtr3vXNpJ8e/v1hVUyqu1HMTH/XiWU9fjKVRoKWFTC4hK1VktME8+Sgxc+r1r53vbRT/
p1Ra6/sLmZk8JSoZFM9ptHPYpuD9FlwqUNFq9MNqX1V2Eq10FWxhAfIOIXZKb1SjMljJVrB2es5S
+Xnunc5A/1iBG/OWG1wOYC/fVUvyJNcQ4Zr6GQLMyMwfoYjgUPnQNtIq9StbCIyF5GJ2h//YnTLd
DJHZtbUgcPWycOvt/5F2XbuR5Mryiwoob17LtZPXSJrpl8I4lfe+vv4Ge+9ZVbOJpo7OwwKLFbDZ
ZJHJNJERkvmoa63dZDw7zHu+skPdOdEIowB8RrATPMf9fdb9ktNHzjdkuq6VDeqOqeD4nwhQHklX
MtjLDWmwD3tM8H/uTjMP/8ocdcsG2RgMMYa5Jv4ZgH1J1TkLYhtApdkE1dPleIecF41Ygmn/2EM+
PNT+FNH79R1jGsDRQiGKwFhM6nohnevqopBhoAT1QdHhrdU554v53XGrTPBWknIXtUkBBMWTZRSR
dldQ+owTPxA1N0S4dn0lrL4DGfz61w5Z6soTlUpXjVoLO+pxUb3kQfVS6NolXu+D9Fv2NVwdyITx
0MHMyBVdc5AXQsgOeCAqGsitXB6lupeOk9VBfOKtLv40GqRzYTkWPQHJRzGCS1iAr0+h/zZD7G9A
sbaKNujX2ZrUeh2aCdCmtFCrvb4lrJ3HGA24dkHcYV60zyCCXoGMmPw0JXWN7j1PEi/lDT3xjFDb
DgT41JvI/46Wrk9uLGI+zSqlymlMYfCur4d1WNfrIT9l9YW7VpHmFLPfx0K4n8bXLOZtGCvmRp5q
gGFMg/YEncnFuhrq6MBgLUPhtGMPzPzvUg1toYJE98CZ3WFWU1bWLmAzUaiYddBKRxDFScC5WvBV
U+YNQufVVeiO6S8ZdKgpiKPk97B7Tqo/UGP1YmjdX99WVhOB4Bn/s2yF8sxpHiRSO2HZpTeDDARE
Z7foOQkONCvRbvXErdr7HJMsR702STnqug8UvG8Nqaw0O+2G8Kpltn5Pusif6Gwxv6ti4nai5EE4
T84PjjkgZWunhFT+wjtIm7t56DSoe0xvxQHC8m61F3/N36pb7cdXlomoAnhRHQUJegQMyYiIBzuS
jtGuuyElRzzpXntDGmoxt/N6KZSDHBUnF30FUj2S6URhnLQZDhjLLLWo2RphAj6ixChkdNP0xjYr
6N+FipZsTTEvdpDBKeDtG+2H2obWPhzm0TEWlOZROQ1syUA12USnxzaUwNG1yc6+q9JsbrRikDeK
OAJdAK3Q1oinjdZE87ZfqpLXUCB54HkKDF4ccHGgsyURqDt134teigVo6JqAGQQbKN1AJACAQM0x
3cye0eEC7uoWQpqJnR2/0MxAnQWkY/Cc6HLhcpwfmVZTYmmyavOYgDQOwJj6GD8KTgWgj/AYP5iH
5rb0Y/8LuR6B/RISXMgUgGWFMpvJkmAIeDGR6wn3ow4NkPR2EKGwKTmdU6IoaHCx6JcOHFSqImYH
NYgHgDCEMlkkao7qsaUe8+IBoEutxPz0hnMPLmNMQtcK0W0Dc8aAc1AxgNqXY41JexVxmZrjwbOh
v4DONqlgWSnY45o7qMy+8xEkTLsmIXYSMYCJluX5VxT0qcy1cVKP4ZD6aQuuwaD81gXqg1iBr5Kz
SLII6rjqiAJwzcFdZV3Me/aLIS8alIiR4I0eBMs9rXX03eCMboOaP4bFrW/XLV6+h6ABWxkkq1+9
h41Sy6GlwmAqDA4m0x2NJ0zKtKACho6RX9Tn6BsYxonaNBh1Psqoqog/R7wI15fAeHswfgs0GIjM
TLCo0sXaWE1TuZtl/aindj265gahGx4Dsd6GDzVuWH/gFRwYazJANw1YM1EcRvR+vmslhh9CvBEA
L6mWozSvS8mbpmJbAF2hckLv0zARNRdKCe5DOVa15JZgLgNV/PVtY9xZrOHDAvV8CnK4GKA2AUwk
3Rcp8BNGbIsh5/ViXB6M9SIlNUGcb1ywgvbamGhzgtxAFJ5nzLA3Y2I3jYI3RXavL+fyFCAFQdYL
K5Cqw79S32SC3vkgqngnR6fYDTsJOIbml+oSodjppdjwKpwXKyPmMCkAAhoJagF0PDCC484cSxQg
Y1HcJepky1nnL0u3EcCOcX1pJPw/cwqUKarWKSwjBOtHmCJ4E+nQgRwbMzBcuPclspyyQ6UhPUT6
NEnK0Xr2+1eU6g+xozzWO0LiIz9dX9LF8T43pVIt6BbkL4Uion2kJS/1KNqjPHM2jfV9QJdClFIA
bUFZ5vyKhg2GhOUhQClGbuxB+VPXN2PRupLMo4tkfZ21IeoeBZLY5R36Dvg63a6GWCmo0z4jVkre
UPoUoJAKbhKMXeEyUW+sMiU16ITRIsp2IG+x2xdhwPsgSN4U2hGUWGu/csrWaQUHipA6bziG9cHW
1qkzqAWlmrSSKh2r30AByhmojBOiR+4M76XqneDyP3he9jK7wSlZG6UOZLwkuRn0MNr54HqKkfVC
gFbZIrEwMF0hCJ65BQSET49JPtmVraYBEgum+XKgAVH5bHATLKiIWk8tFAp9uJKNsOOt88ITk2VC
6BEBBhr9mEI4P6p5Wodi1uDLztlzrj2LxY8u5EYWzA8I6g2QwSAuRGZ6bqQQ8N8SlBmO0nPnqgjR
MesAEdjs0HmgTtF9CGA+cUNR5kaujJIftYougnBWskabYDT0ch38yZk7bPPMQbvFm44pl4WauZOa
BFCspjOUTaoEIdlo4C7qo+pWMtiuI3H+YRQl5zrw7FDrWsAK3fdxDE8pv5vWq9X1oC/nQQd4Rsjf
V5tnxWY1hHhcj0VdTI5R6Y9dHgNtYo3P150x0xDEx6FQCPKJCx76KO/zbBTRpO3E+rAs2asyVg/q
nLrXzVx2L3DOEdOipUAu9cX0izBL4ogigghCA7vaVX7iFq0jKJvWFf0CU+myxhGeYZ15C4hG5EAY
gkO0c76DWiSMZTmgKDHHfyVlb3JrxeTS0I5ibYDy/WLQDqmUoQRBkFTBO6GiU23w7QGj3D6H/NTu
IpslO4gMnYA7MD9yioFWRwIPzSxZnSAixglAN7YBFCIBeMXV0ctTQPNHBKji78Y7gUjzgGms8ABw
89P0Ehr5gHKd72beZkWfCQoxHqMCEqGZnL0Rha/8mYfaZ3w4BaK04FRDgAWCHcpZRbGcG2CfFAFi
aR0cWlvKeJASxqE/M0Fd4XxK2misWxEdytGDY/I7oKs20r66k0GU8thvux+c48+2CPwKxiFRz6HT
FDVurWDOB/EfNshD5ucv4IAJRB9RiVODcXkJtj2fLpe9lx9mqTPaDkI265EogozUadxih+TIbzpb
/Sa8hN9CDJ4JO+PP9aUyYi/s7YdJ6vOZgdiOU7Rgpa1iS91bgYq1le1LlZPCsI/kyhD1EYdejQOI
3olHkCRUuxxcF+Y3og62QB2MW85hXHasytIhwguJgwuMTlInzdjGDTkx6h7cOtLWekqdzsSY/Qnd
7iuac30fWR4TMx7wXZgpIYMeVMxXxEEUAq+A9d1DJxdDyZFfHbTHxSPdZV4Yctm9hJ7g2hoV4ymZ
OAXCAGutJ/nlXgeVcwge6+4B4Jn4pnmVQSOtAB2ubFXJ0+/qmlPiYR4bku/iFcL7TYOFVHWaO22p
xGMNchIzwhnNfzTivf7fcx2fFvphiPyQlRsVhqapMd0qHsX6t9E+xPWW890YOQF28sMA/d3A2JVI
KgxkN9FNm9nad4LRJtIR0xsZDVYzp/tZYDQhcJoX3kQy88KjQK2i4ImxP7pgXC4lnkM1FY+N0jmj
9Kqoj5zlMW/CygK1f8A5aWE1woK6GW6mZ+XNBN1UhSxE94kUYAbtLc5LzsruMZz/sShqR82qrrq5
yEVMBPXe+Fogek1BTdaWtrGXwRP0pRdoZY+6C6muJFqfwF6dPnTii5xxJ4+ZnwlklwQThso0nc8Z
qZHUVmmR2xZs0oMm2p1oLxDBeZUelb3oRl5UOonBG9ZkfTtAfDF2h/oUbhkVE8ljmCco2SMIUxa/
TA9V+tJpUKbJ38pko80vQbATqrtkfJjVvwK/wMla9do89RqhTymbY4ObEb/HsTO1buzlf81vA8C/
wugOdyZqAW9cz8azSjZldeHjpBUCM4ZVdRM9TG5UIKUTPFCB291PY3LrZz4Wg2VSMRUiCYv6ENzq
uUlQiWiBno7LMR8CVwdt8BJxvAw5glTwidDIQHoFKo9LdvhFwB9mEe5aGhWnHspD2Xw3FN/qZndY
DLtLeJAn5pJWBqlr30K4RQy1DFFZCfx50LvAybvXXcspiKQXpYpIhFUFKTEmQc63zUQPUe+zEDY2
NTTMdopbgDbI193GG2wUKDHhpW0jTDsSrPEA5dFkK75Vj8GTxvkll1gAPBLrX0KttrRKPe2jYMHb
W91MmB+aX5Yt3iQ7I+F96o7cqjLbJDjjsXI02y9A1WMaFwH8xXI0X7D4YDPegRwZXiFpTrLPmdeb
dlz895OPZKUrs5Svg6vIgkjUl6OUl3YfZQ6+jq3xdMcvZ3uIGfzPCIoA0S/dGe8sUW+UJltOydIy
2DZIdg6mO/rDqxPYBQYSgWHbXT9PzHdjZZRukIPY0srF8f+Nok18QPyCNnHvNnci4nxukEhOxcX5
1RGSIjGHyAEdsRlVMCThAnstlFwk1VHg4MibHzudF6pOY9eoDeoBd1aEdTfVlV3qG1plkVeWmi7H
HoynzXzULf8rO4kSPnhbCQyHLnirc5B2RoGVqbch5FssP94TnSixPAGjPkHIxCgeoXL7YZBa0oiO
n9qSrRx8Mvje3g6/4hvZL33hwXjgUZ6z797KGlWEiztRyHsxx/I27evipofaGXDdk1fSQAh+WV+p
+gFMQKhxoBxziQmPCqUPW8Wcj8vyoE/fxmYrS0+cb8Y8FSsblA8Liy5FTSdajkKB/o4rOsVD7pWI
m+rfprmZvAwhaPuVzHq9MCpUa8NFKQaA/lEqTl9nhL1gg+i2TW63rklEUokOTv8FmVTiXlZrpY5L
MMS1qUL6HQCNaLC7HZGFKw6nABHLfOBOFJH/38VNX9mjDszUiUWSJmRvt/VPA2xviO9NN+82jeTM
DzUAGo2TQXK9szOn1GxInVz/uKxvq4GzBpUEUHtrKrXNA1jEtElU5qOk/G1Aa4D23XUDrAWuDVAb
mpl1OUeZNB+D8l2en6R+X1nfpj63i+ItiDlIJvJr6d2EGBUgq0Br6BeMBkttlBA9wG7G0o8gPeRR
Yofjm9IdlfLl+rKYSTVwEegWQzkFUstUBIxxzl6QjG4+pbmLm/kog6eEZmiT7bXE1j2OPVbdZ22P
CnmB+RuNaiT2Zlt+D/aFn95mz2SSr4Hy5rt5yBF+8sbAWL0Tgv74d5VU/GmEgDHpUjsfk9jua4jQ
9XdkdpVw8xa5K5e2iGw+9HltUeaDix4spvGR1EB9h7oWiRZiZF0vZxAw9p4GHZJXSG+5y1PxCknz
wp75BS72/v5rkQb/Z6GQtHVTzCDDgJi6M6CyPP0CFixxgmcJlRLQHpNomHM7mA8G4JomatmQMoUX
P49UjWpIirDEU6vcn4pq9zPw3YZtQfakdOethlKJXXGtsu4JBBIIsgejREiJz62mU6zmpQGkdevh
UYRnifehV4m21qCsUO9I7TLv7F5ypOzuEyqf5NTQ13RtnnpQ4iUu46xGgyWSTqXEZdtsowUyuT1q
mNoLqm6c14Th5U60LYioAFaw6LaVVEZa3nbZDPypcmjH6j7s9IfrF5Rngvx9lRzWkdLWeZ7Mxzwc
m2e5rKOtgQ/AcdcnnBC1dSqgvWjgAhkAzA11MbpqTsxRtKaj1dto4+iP4TthItV6MK2r4KkTHGVB
sO9Er0NmD5AABFVHzGVOYi7241fQ8XAB3gXIWuBXJO0WgnK7Xqp2X9jOlQXKvZohiDytPJiOZmPY
g5zb0exet8Aq+8K9GBLuANRVoGtx/sUI7WnT9siTIsXpbio/9Iy7LnLKnQZ0Nq8SxLroyOENkAfh
hyMipTxpHEF5Op5FEvg2sb244k8degwhXKm0GaAO7S+TA5ZVnl2GWwOMD48UEibMG1w+U5pez8my
HLv4Z6fM9ty27qS+Xd9KslP0oVwbod4mc5SMFnoTC5Dnw6sU1g8FZND1Xr5JmuUFnOf3hW7+EaPs
x3WzrFO4NkttKap5E8aKp+VYC8O+npu3pgqfrptgfzbgjkgTCQESXegCDXZuEmlEpJvuhHcB1OLe
RvBU19ig8voQbf5He9RWSkmt5IE443tBlirMgc1YJFxqdVfh2/lEeyhVd7ymHPP7YW4AkCcU9NAU
PL8JqIgCehRXyxH3QXtMDQPRZl0J+0oYFk8qAxmSMlbmznFduuHCm/xgPEaAQn9Yp5YsyNbU1DIy
tExObwpDwxR4BFLRxpJt3JfW5u0x80pgflmEFgvaMHRbMEiWLs0EJLlIRd0E47yxme7CfuS4auay
QGIElULAuxS6UaekvZX2qjAfm87y1WIR3bpDYJgugKBkgPZDl73m3ENWuEa6ulDWUlEkwVj9+YeE
IpZcpgui+dYzI4d0V41ym4lu+TfeFD9nt5WdUd8EuV1yHljmnn4Yph+EOK+KuAyQhooyJsSC5DEc
otcc+lCc63FBwIBoe7XAiwGBrBTADYkFqpvZa+14H28+B2NjL4jIfqEsikiJfN3Vcz6UZr/oEQ5J
Wvzto21X3KkmpxvBNAE0Mkb8kLyjmnVuIut7OTCFBRluciMtN0b+N244B4Jngkq+InT92lKV52Ov
qvY87qw6tVv15fpHYWR4qI19rIM6dHKe6MasifMRhZY7qQgjO4jNOwW8/UKkgtpN0WN7MGQuFom1
OOCpIeSMZO+SkbKBzl4P6ClC59AzG1t2uofELTEDjXZxltnmb8lbQifbpF/YVETqeAxAmwQoBfld
q6NhTDJWqyBTGIyXIHmfi94uO53jPVgZEIKEDytUjNxPoyoUUzWjMFD+/IfJFsUPFcIEopt4yV9e
JYL1mELoDsh7CVRhF3VVPZBBs5wh49KrX2ELBa445VxeVlUeymf/mqCdRFAEaRv2+XwaKeh2AEsg
NnVKMB77f9uN6cY7EXW5eUuoBEpv8idoDaPkxJfv4KyV9iJqq1q1XuEL9v2vvnwxIt7ZZF2J9Uqp
J80qOmj8Nvh4QQWJgs7st7NmuVGnbxMlQ7MsfRwkcbGv30PmfVhtLxUOJWS0oYqwvXJxiKBHX8Y/
RYVTYGEfS0TM8Imoqsp0Q6rvR3EB+/B8NEA9cWI4D9xWQy3cAp6g2UBvlQf/Yy5rZZF8zNV1m4ql
V8UGiVU/qs9AZh/kODqA9I0DxmNGesbKDnWttbQ1k0jHyvLAO6XiUJnQDL/51XijK0NlybYeco4r
YQVea5vUJZ+tpEkGE3lpbwVOFHSh3faKG0jpt2HI7pQ8vsEoC9hEDN4BZZWv1LVl6vGJJsCY0Zoi
D2l+V0CiSwQU9i+RRYj2TbjnfUT27urQNodYCP6hky2jr/Sg7YTpWNyE2xTNDIyWywlB/np4It4y
NOIca/iSE4WfPgnuYTqEWuUUSyAeX5TpqD7K70iPN5an2sajaffAo4/c6jH5XHQeRGY5/mOOem6h
mamD5FyejsB1OpbS2br8pjSpvYAw//pdZ9/DlSnq0YW6kgJ5F21CpBduY9A4/MqdwK/eh1fZlreT
sOW9D8xr+GGQxtrrWlXHVadPR6m+VdrIqerXdgo4Lox9LFdWqEwkqzNMCSvYQeN5cXVnsaP77JDv
MOrhWdy0h7eJKuWmi8mSwFKM45HcLP6COw4GXIzWecXikLqmwNW6Z74Lq+VRLhrTzyDwKfDV5CV6
GlXrZjTr36le73IJRRoxueuq+AuROZnQwZgJKjEXOJ4amY4K1hZESfPDWL1o+aYId5zDyHxPDQ3Y
X2yYdMELI2ajXIaSOQHTKTq56VZ+udEWe0KbpvCKW+1vzN1J5kmBuiukjCUyEkYn5nFvLP2sTziP
p8LpchCc2o2/NXbiFc5XoB8Q2PiwRp0UTKwqTZTDmggS0Gone5kbPSt31iNKR6gWhfdch0lOOu1L
1hapo9LHtZoOAiwOfvJQ+cO28sQTw3/l8KqjrJ762eqoJzYumjbWRtjSwEATbglkr3sTwe4DyV83
eoLui20kGy4nNMtdAn4sosON9sXFxEKRWF1q9gg5g2Ysv4MVIv0etE26l7IwcYRq1u0yiKfdPATP
QlFEXgcF3zs1r/o7pTUqr1JS3QclH4i/azF5LYMs5DGkkk2mP4JlwuEAawvwN103Vs26WfTFmBCx
Dg30JEiUOj6IvxGUPpSu8MBLo5lfYm2Q+hJ5OQ1Ko6PsOfgg1fwj1R6qkl7yM7CJjF32ggNoF7fc
w0aO77V1UrHP0lti2NTmdJw3/fsERqBAQaphbNBmfYr23A/PM0eFPWat1YvUY5UyBCxUbzmASXEz
vJMB/8yZOIV5ppcH3B2Dw2hW4V+opxJgaauSUOBC6JHH4B+CbE3kZgcjAl4k/oHOjl/+4jhE9gL/
NUlzOzeYaO+HDCaX32CS8qJ7ghYZYzIn/gkdA2Yle7VCi3o146LPcYXwrAgaCG0z8AIVOzN5SYH7
SZvbTt1Z5Wvee7r+BSwXGnTQUACdKcEBUlvbF2k+RL2EU1nOO2VYbsM83VzfS0bcQaYEIDEHPBfm
BqgQroZ+WGzpiAgEsZW3Y9XqG1HDYFOgNLzVsN4U2MI5gX6TBBQzdQ30LgYFjdITP4jiK0i54f9s
Moinbi2XixVhr+zDGnULpL4Po3Ru//G6w874DrVkL0f4YeyT11MTzkcT7vpusnLwsyVS25nGdTaa
CowSdLbq5J7UAw6XPhGF6PKWtJRzZ9ngpYES0JLZJUIvY0/0omPeHWGU8s5+CRUsgxUsynRzQPDV
7JI5ecp1AQp7ZunU7bIbjehRNZbDUqbbsvaubwL3O1PHNuiTDGE6vvMMArTkB1rpgCAh/9lMt8Xm
K851vVC6s2zKqIMWxTgdI/WUWIb73Cksd/AAf3/7BN8v49FC/YkgLElxCrVLOPtVwlxX6jJBgYZ8
YrWxwwO0PuzOrksQdCqEYfgLfP3gE1lZpFc4ZZEZaVk1HcOfza5+jACqbhCtKI7pQ54R7UnO92PE
RpqogpoMFNc6eubUIZYLa4xIaADew+5bu4ncwR79djfd8judrNfjzBZ1TNVoAULGyCdotgD49Cf7
nQCfQ6B/wiYe7djnccZyDVKfTwmSxhD7lAS29avhQwfMI1lrH9uQB8AQNXc3GdH7eoX0nOqcB1au
RMl0DICxwHTPTtkOh+WpdYfcrb8h7vgSKTU5MoTqC4zUDEYVFczJYko68uYxfVK98kX9Zt4HJ4Uu
PnKbuUIIFyng/MI8Ed2KaWo1yhqjm44VCLC6TrENHiGUzrx0KxMkIlhdukZOc6noYaLvhXzfSQZC
aIxaHwZhSG7H1BzdwAjHjW7m/bFFxrdZ1Bhjkuk070WrLm9KM5O9KGyk17CPiq0s1P1dPbagQbMW
EJUtYbBRSqnczUCDf1M6TdhilH95TFJNcCdDUB/6TEUnK0xUD628dtcJqmXrQiJ6JWgtYbcC6FkJ
qsMSGyC1BBzlPg0i1TebybzRJzPaiVNpvCRLsw0L6UetzSjNLMNoK2Jv+Xml9jcJmGDvtQZthNTQ
MjvNosQHbVTiSBC19YTO/K3nE5jEojaLX4Rufp8Mq38c6kTcgqYUHe9UlHfWUjW+JU/qvWgWkw1G
5ta97h2YHxtyQAb0egAcoou7UzuYxVgWKCF0424srZtA5YqjsL428hbNlIgXuoDlowkFNaxmJgGs
6Iiv/Sb0BGjD4rV02vtPkPGw1rS2R/6+Ol2WUun5XC3EpQMP/K3VXKsEApmIoohu9xIIh5Afn7CN
akDqqmiVgpjn3GgXKX0lBTjSwUuS3Kh71YsfrScTNDKZYzVAfunIRbgQZKb/k05MS9DSg9wY2fvV
WjExk0WFEU5H/Ri2tmBH3xdwJ7ZugfoywudP6FIwonUwUhBup38sUrsb57VktZo+nsoXs/fPkFUF
fgyMqt3zeu3M4GNtjQoywynPJyGITs/zXnUKX7hToRDX74imDhdIx4qyMPgHpDWmuNCIpl4TWemt
cI6wNlJ3HW/NHSaLnejAJzi6ZA0lErsfluggIJsw2FhX2ohHOdj3LwgCHGODOusLD9LCtUQdTC20
jEAZT5a6HZF4jDH3I7sJP1ElgQSVF5+tifLqw5AiIZ9hifDTx3cE/pH4hmf+6OzGIzTEwgNQny6P
J4N8lAuz0LQB+ypwucD/n1+BWhyiyMglspXd7qPHzd1I5vI+7NCEq62sDeW8KOTgL35quoQXTnfL
G0Kv400eVN73BCkfuqloX3fS7FuwMk19wyZuDKntsETSf4B4+N66G30SMqqHT4TgTH+9skZ9x0yS
1XFQ8R1bb4jtdBvuU0c7Qpbxn+qdL+04y2P6zpVByok18jIrYqzi2n2fNbsKwDiCONW3nBQsGaFb
3Q2b2OfBPzjHRqP82GyWUhdE2NMMvMExdOMUKEqJBx5+htXL0QBqwQAeKPFQeaXCbynoyyyN5JGA
ghcfgQIoq7eBGwUockjgD5D+BiW/4Mv+hhicBvcDgbJRfjMwcrNoi2U89rNDrqPkjn/JEIJIpmBF
V+bKCLG388MglZ8vQgmOV4Q72M5w24KSh1BQQqBrwzkrzOcH8nv/WRi1nXKHpuMUwg5ZlY5zkm66
/QREYO5brvx03RoLQIqP92GNymfCPhVD3ZhGPK/EGj7cn+EhPUa+4SyOsClvFAzzd39PQ8XuzJWi
ZF+MD/OUa1NUuS2iGV+x6L9P1oNWv1xfHzN8kMEKQhB7QK7TwJ0qjTBYXBnYTV/dIGhx8v2E3hiy
Ga/984lnj+VD1/ao/cxwF4y5wQO7ZE6xMUFqMe6LAcQ4wI8fAoD0w94pCs88fEKrgrWZa9vUZvZd
HBlFg7VCJy+zw9iJc3u8jSDN0Hmg8WhcSbf5B5ZcNPp1+rAKMujz10nX6joLQIZ+BIG4nfbHRC9t
DaHa9Q/JWpsB8ByGUlHHwHjzuZVWk/AymYZ8HGNjm2l4dMuaY4J5ViD6B7l20K+ZyAzPbWCGWBzl
BfR42ffZiR4EmwjQaE/Fe3tD1Fi5A/2sNZkgXkEpGiJWF/VFSNMsRVPE0MjL0ETCDNVteGs9SZvx
O6R8nOpxPHAfIoZzQX4Cdhmib4sWC+VcpEyOA3HQ/2F9E1RQXQK8apv3yys0kgSX9wQxVghUO1IV
cFEheFGp22AMkhrVaMwdM7HY9Rib6kae6gXjwp2ZoA6GmJpZZ83ERG/eNCCjj8DWsXSOIRXbhdeq
YK0HRxAjKKA0QmWYOiFTPDd5qmLqZhnawrUKYR9Lwcg5hzwj1ENTp0NQVwGGbLQ6fmmi8K1JZOf6
bWJt2nod1DEQS7OYywQm1GHRwYidvqOs8L1HswkwoSryxFjhtF2YiwKFIgSHLSDx6P6sGUv6HMcY
bBn7KfbUXH0KZZ0HeSI7Q7kiAzQf/xohp3+VK3YnnqEIOKva1EunSzXJMaFqb8eDjO7OIHD6gbw1
UVGdPEdpLw3AjelaUjmWNrqT3HzB8Z2tifyI1ZoyQ80SPawB/AuVCMhJbey+o4rE095iePEzM9TJ
DpcgX9QIJzuvJE/uj6gcQaUm4pw7thV4b1DfEvZO6rKCrrycRwmYtF6M4QyU5DZI1cSe0pkHTGOc
cBMMyaCVhtsB1xN1whfUmso4xqCDENkj4lBX/Uv6fJZj3fajraP4DVmmzWjan5i4ZzhZrI9wFYG1
GL0jai/HJoA004QhAfW2c8Otsu224c2Eid8O1W9eAYGxpRgKlwh9sUXCb2pL+6mR5blEQ6wxSmfs
Bjvpj73WuNcdBtMKeNih6E5Yp3XqkUeBXRmAV0SJPYw2iZVtB2O4lZKKY4aVBxJiVzATgakYtMjU
gwFK3nZQa7QuxX28DcZd/tJsJwedp9DpICB54I7WM9KIM4PU9mmxlaFKrJJ6Po5J9YfMFRKVnw5n
xukeZz4PJMeiTG1lIWpDpoTYSlBnoSy8+PXdiIIhEm3rfvLIsBHviLAytPUi6YEOue7KZJJJQ3jy
CUde6KWO9GgqXpx4kNfAjKrXbw2NxwrDuAdnZil33CPKytEsRqerd4JN5Z9qQE7X4PLJaLNzl8mz
R/njJC2atJlhb/gO5SRP2qYQH60Iw5SfObxQiuH8zxZH+eV0gjKo0sLYpLzWxZNZPF6/ceSkU28Z
cIOI1dCBhu4PjTXp0nFoAX9DOzjM3FpXNl14t6it0+GYLt1DtQScu8czSC1IlJN8yg0YNLpNCQ2x
4k4SIb1iPWdR5HQirw/K8iggJEG3DrMpCBCpik+RoH3RjiiJjMngYtjW1uOnWj9e30RGQIBxCuL/
MVOBDj71CmR9HEbCTEoTC+iQktJbivx7UcUbNZW3100xL9naFuW6jBaE51WEVBbgIFcE1XF4LDfT
I6TC9gEK1RUANN+um2Ru4Wp1lO8ygxaCuzXqdZMR2TLmDuLlb5H9+u+NqCKqETpGOvDOUFsYJYGE
SXNgOgSQDbTVL62Nvaz+Ai2ptbZCbV6Y6JqgEiuxhH5QEt4PUXanxSWP1p0cYvpWQeAP1wrPi3WB
AJZ0bRCqCa3pVpdKQMbm3xh2K+3/fsvWRqjFAMhQ5qFRAybWThtjzt2mD3eYe/zKiVvbob5/qGdT
l1qwM/jp3eIW7rRFMEVoO+td5om/+IQmrBOHDq0mGxhRR8RBXdqo1CdlVqzxWLf+0L83/Y0xfb++
eSz0EskPwCZH2PcvKKllJPmqMReodmfaQWiH57jJb8pU2emqvDUWyQ7N5XGxlN9G176MndFwYlTW
EdHBngbFEsxhXWQqZSJkvZ6N41HrDk35NnCZ15meYm2BehezqRarSRlInQaT2ZVNGF47uywRcVTE
UziYyONCVlmfDhgQGQx+GLFC8neeR+jANfcB0hUY1X43udNvksgeDoMT3Yl+Dvhi0GEynGuWFe2g
8KYQDBUa/HT7ThYmSVGGYThN6OXbxNfqN9UN7gm4D7OBZcf1iqwyDoiAUVXBQAo6sjLlseLOjMqy
bMlKFT8pQA8dueJuAqPm8NhNqHLwnjLWiSFjTARhA6v0rehGq2uCrBmOhYZ5cfWtyCeOR2FeirUJ
6shYZrAgz6mGE6SmcMfSkUeIA2BNsq3/MiOfcwlZS0KZA7dQwzAdIpDz05IKupDLJh4zaEKW9iDs
BTsGeVGwy96S2mlRQB0QkHOjcaZZHRRzEsA8mLSk/EttmY2cqOV4DG4XF+wim/QYAM2T72RXPlR7
/qdjBQjmyiC1rxUUEFStr8djPBg2+s+2oL2CSfC+4JIUMi0ZwCySJh4hYzvf0QxIQh30luMxar/l
wr6OFTts7seOVy9gHn9M/BIgjY6ZHjpwlEItH7vGGI5mCknmdsK7kLiWZ93KmS+CJ+kT4Hv22j5M
ks+6qlHU2hjnahEhzNrF2/6lfaz/Dls9AjeT6p9mNTC/N34i4Gf5tPVSyd9XdoN+acZlDskpHaHK
C8bl/BGAQYGogzn5D0CVP5FwczeY7MbKaoeRjbAIscHDd7BNyo6KTKN4A8q2Roo/3hcbbce5jeQU
0lHLep3UbcwqMcT2xqd1Ao/QQh/MgtzyqePs6k//ozXqpTDlQckEcoDGffLwTw94cqInQk/4CVgJ
b21UECOZdZSGBaxBcE0Gpn7ZppvYsSKnfiCjFNwkkfUgrfaSrmQA/R2lsoWzShRdiLxuVdgTJF16
oCEVMJ8/Wl9Jg9cWKacWYdi6HMgKtfsREm/LttrOvglsm/iJt4h3OnXKo6XLnE0hWMiBRap2mMt6
BhbJU24Xp7HVLQZ+OHVd5su0Xh3l14pgCDQwX+G0QEPTjrfoIN70vwmaNfVFXprAGogAyPNfT6NT
nmZZ9FqXgtONn1Bai0CxHuzaWzwSaFeCsNSv7+etyrsRpCRz5f7RHNITilLdHGJPzdtq190HO+V2
eMXpdIRv1+8e8/2zMLQLFgAkrfSzWxlVJ0D5dDwakXFoRGVXTaN73QSzxIZEDj0npEHS/5F2Xc11
48zyF7GKObwynqhoSbZeWLZ2lzln/vrbOK61eCCs4M/3WVWaA3AwGMz0dMsKdeCa1BoFeUJ+O/rT
cxXZ63E+6ifdDt+0xo4P2Y/P7bHuBpCCKSBqAPWFdfHXTbSsxLLLotEcX6Vu31nGUW++5c1Lmc2c
ii/rLiCPOrTvMJjz4Wli5mouriQqQ0fDVoqvy/xocYsWzNOFWgyB4ZjWRy1kVQcx2DJrxNslX/SG
h+TQ7ywH0BGvz+yFO2bJdPiNQRqTU6mjhqK5TIKHdcpudCjVlI+xP2KaLv8++bIvo4zNa9uxIFWY
y/21TI0KWT0G+MDiA6vg4t6Xt4LTQwki3SU+D9rE9saNJTpcKVXTYR6MbKjokDdsftvuki+6n7mW
y52nYjoJ6OtUCMhD95KuzPeRqXZFhEdQA0HR9K/Olo7WTe0B4oSGqwidi/yJ9wJiHWkU8C7D8ahn
a9TdLQlNPUK/G+mYliu3/aSaL8W4tpwQ9dEKabIahMsMYEL02K5zkgzwIqkYmvG16ltH1DJb45IY
MJ6tVzZoRF+VCWBqLWBjcogaawzdYkgH5D8gHLo3wdKQm57EuV0+Bo9rk5QfanWWIEEosCzdtMUx
dEZAjpN/OkhFfR6lOPt3cdNNlNLz0Oo6jIa9gvHTEZfMSdXHzy18dD0sBTAp3cBTWP3YOp6sVM8N
YXhNKhXSI+F0o0XGTmp1XrrBNAQwFgZwMbX0ocemRVpf1X04vC4HvbXlArK5yxmj7s58b3ZeVtuF
u4C7gJdYMXfw3SwdqGLwMEcjum6va/Wtyn5My/Pn+8cIvdjAjQHKF6pu6KNcxwZCFuCSBKe+daNj
9qLZE0wiiBE/N8jcR8KRZkhEGZSOFW1YNOaaJzi40AGZUsXOMD6zCpwinkwC3HVugWVtzFCviVic
2yQ34/FVP+tBspN2M4iJlaMVgT5U8wghuWyLfuQU/rAjVC+RyyUl562UClFZgyaYWOAnLK1NSKKg
fwqpDOysEWiOcSC4z9IRORGLEfmvF049M1KpscpIhlWiSqr5pRsd1L1qW8EMLCQPfsCQIbm2RgXI
fGqbRknxNUdfeEssVz9ot933KUgwfTXdzU52B8Twg9zv1BeuEvvHJwexrREIDCawwKh2HZwrROxY
z4zhdf5a71VnfmzO4zEEA/2DfkxnnEVeQeo/nMrEgKSIstQHBrd2qSCAbEWkBDZ57V/gaA26oDjX
uxQsJpAkOvdQ15tu5R/DLnnUvTzgUqSzfer9FxC33wTUTKkHrVwQDsSDNjiyV0r2UIHM2PAWv/+e
ts58htQ0SgQcfoP/cKt3w9R7xOzR51xB1wWVlBU6Hn50aI/WbDcJuo6EfUDk1YvZ9yKwZ/9uNomM
m6XWaaOLegbXItMYNahSR5fIsqgo7LqLm5SOlgUoCrifhyfm1bixSjlVFK7QPevwieVlWWwTipGu
2uiyl1rA18hWqHqf22PG9409Kk5JmmA0moQPampHo3nJYt69ReL3x0D4vo1UFFplUPuMHQyoZ/lg
+emj8JzeRJhwm3b/O4wLBxKicETfAkg/GjOh5NYCzTEcyGH+PvTfaoGHpmFfVu8W6InvuU1zc15h
QdgN8Ao0Az1znx9JZ6bwp13MQSKxfRANE2DtZGAJ6SxzHpJh6A0N6Mv94i2dLT6hBo20/dCcFleH
3kNj/0ZTgekTG6t0CJdTaQDxNqyqz9kAmQeU1//A6zYWqLC9FHObmylOc5trZ+g178UV9M+f2yCO
RTueDKQQrnoiTn9Rr9+c38xKwrXQ8CgQytq21uxHb2p2BMWDsl5tDdrPn5tj+gYIJCDzq6gKphCp
RGZWmxrDeSuJF0QBJPel2ktQvrhMH6h25HJnq1kX0NYiFYwLOdKFuRCJxTAYAgmkpbV2BqMz4hOy
wdAdTJ+zSFZ4gtQKYEnkFQng3XVQzBWpTeR5IOEJ17v4HY0RR/DS1k6ewAPjZ3djsLxYd7wBJ55Z
4rGbb5lHUlcDoDm+5vmEOZWk9uvSfJrSurf7cRI4nsP+lBpEVcAFg2q7SK2y0mpNXsx2RE4KFpjv
yi65L5wMpdnVU2ZbPHKHA4i/f/DVjUFqfesIGbxMhEG0Dv9ROz9DvU17aNxm392CD5bQdIxe6aFv
XvhGyhV14S6YunWapRRbYNxHwKUwGfdd1J0QmDriu9J5/MPJYIQ00BXJsojw9mH+LynmUqwLdL5E
jM3aEcZkd5ogNMGkaZ1dS73+IE4VBqGtTHpooIjhJRiOfZYbcJvWUoVQyHFsVsyTUZ3DySUkFHSL
yhzjVp51RFryDBkBlfXir8qPEGzl1T7t/fGB3+dg5VJbk9TxBWNnMwMHiiDYabaIOZ76MQS0//OF
sTyLyMupoJ9HCY1+7sT9GGVxgWdjkqZVYWtDNDwAYACy+aSehO+NrMV3UT6O+3GR7sGWGHPoTyXm
D0BREtVdTPSAI/f66Pb6KDdZgx+g2S2GE3N/7m1zH/orKPBVyE61NUaYyCBD4Qtp0MbKPj3zavWs
qwCCtb9+A3Wh5Zney8WA60aZDbdQqy/V1D+U0ny/xjIgNhWY1T7fdZY3YQydKD+C+QiAr+tFh+G0
Wkk8YghcCuaksZsh5nxXZkIM2Su03lF+IpVlykTfh82oTwN6qorfHMgLQLWrkxCAPmXHZTFh7uC7
NboMIInCUmg9rEFMVrNjvO1QKkK5pkadvqxQph8x34BiW+Zmj3+S1m1W+qFqieM+yumMpEv/oQoz
cL/fPv9aDEJl8MBsVkedRHnJprohezn6ZtDZkLM/QbDTm/xsAjGMDhWm7phIDscq00k2VqlbRp3T
NIHl4bVZdnqg+QTQUE12Dgk4t9hXf83n3/iQrHRcsSAMjKIVAjDdRu7NbO0ECZ4pHlbU+jBX4YY+
IYRMfO6bjXVrb22RDdjc2mANSislxgIt0PyhZ4U4nwGFq7qLv8AqaSaJO3M+8d7JrMC6tUvfZmmu
j4uBNeYZnsXV3+awNxZeXGNtJKBtKPuJoESS6ZkROCICSNySEyE6it+h4VLuiMIxfyNZjrI1RfZ5
s494cwttJ1bDqxQ3fiXgcmqkx8+dkRWlVRQzQNkJmSKLboV1yWCZERBSl1lkhfRqIXGDOTreg4b4
NJ3oQIUIEH6oMQDdTiXJUVf0oVmDHeNfnS4oKVuQViSyuPlreebpmzLD5NYgdbTncIrjMCvJvT6i
ZEoIkMaj6lb7ChQ5PKALy+FVC2VgHesDnJ5aXd+k+jzJECLKsQVOFPbODG6FgyJXkl3LRsHpjTH6
ORJeugSBBS/EC4dy9KpRKrWI1x5pY703/w6/zQ/aofRa3eHFYNaR2lqiXDCZxyzJ07FHroKBzi/j
uhsmTlOAaQLDhASjh1c83euQtDQyCzXvX0fhdW1uFWXwGtAPf+7njMYbtuzdCt3tANffPOpt0QNx
JSmeeg9Mr5Mdq6D+EQI18BXzAcMJlVmbWy1kHWIwiUBMFfh4MFBQ30pq4kVQxrYHWZx60MABNr9g
fiQgDEPqKfPDG16HirWfEPmDFg6OGSRjqcQrq+JxnQShI5/MqnpHqo/RyGMYZsUNqJ0ANQoRJ6ie
UEaEuBlSRUILvdAqO80KSDFLt0WeIJnFPVorbq3Hu1UoXc5nJMeWjiMQrEL/mTD3o9B+HRJnfRKM
oUPDVr4fvGTXBEkQ7RcQCxAmKt59wnwekTcvlHchxoNiwrU1GT0KfVrwtB+AtsCwMQR3MnCaJ/sl
Ad6jdYYjzyTr4xGIu4xRAZxrWuKhlNdsALfg+GpUX+UpdfLqh55ZvMPAyuo2VmiqdvBgm0qsZejD
QX8rWx3D11BKzl9mMejc1ZFdEZmk9FfacF+cnPXR389EowyPEKyvnGIX6FY7RiU3Mu8/dxPGmYOy
A9jo8bRWAHancuQRyXPd5xhe1krR06PuMOg9Jw+4fHvKE3FvItYbIEs3EIivfQMHPozmCNNZxi0w
Yxf+hxIce9Ar3REdz3EX3U/foB38vJyaPXT+UDO2TuY5ip30lZdxMcb+kdaBTQc8r3hbI45e/5hq
ysZ8Svv+8ooVbkUQtvde6ReAXiGPvbXuQZ8WxAcdAAPIb59/g9eHteXbX0Ddt13Zm7Ne1rgo3oRb
xAQdbSdC3TJ9VVq72xNqM16LknXHX62aSqRxCy6SXDQ9qqRG6woYy4cKMOEc1zp/hrIZL7JeqC/o
bw6giKiBlxjVYDr3A2N7oppl0oO/uv4SLa7c2UQjGiyS/8hf04f5e3PXOv156BxuA4YR+DAJK5si
cWfYp9xt7Kt1FnKlA4RjBbOjeEb9Da2f1Vm/t8HA6WKyPubWGHXrN11UAscHY1l/ytLUBt778wNK
Ht70RuJShDKeCFa1D1WXxrDypK0iNAfwBlKtCHjWFUrbBfSkjNUdJugChSLvKmatCjcVkORg/YHu
IBUVJK0bpTox+9c6/tHNj1n45fNFsar2mDj514AsEtzZJl/PCzGXe8XoLy3Q9Jtxac81X38i2SAG
/cI7AaxtxGAq9hAM4BjEpgwaUWNg/hCpUxMnoT1V4ikyxZ1Ux1+sAp+tzfu7Keo5ufwlstEfz5Qg
JgplFli+QAg3y1yrqZOkcO2QfS7yIZftyXQUUkBMjiGeswhwrn6H6YO9njtoxWRfa92ONIi4uC3A
ChEXr8+4UwCNeP89VOipE7WrtGiBt84/ZqkIVg0qh23hfv51mVYwuAcZLQw56hZ1AOU679Y0LjtC
AXgww8qpCtHLi4fPrbB8lMxTI7tBcRM8fdcuNMxZppVF3L0WTeQt/eDWjf8/W5BxWeD/I8PAQaCu
inzVq76vm+41Fg5F9jzwCJkZ+3T1/6mvUWZk3jjtkH5Gqz1CqCS1RFvXefVNVvCXgeTABWDJQHPQ
3yNGf17vBK2FFwKoavhNgCSXUOZBzimIfC5om/FlZFz4mAgxCQqfzsyyRs7QvlJbMoGefplPUyDt
wKM9OtVJTqDY3Z8jrlI4cy/fbdJ5WrqIw2AsxCYmAuP0yxLdCNNof+4QLCOomiCEAM2JVxjlcri2
WwV8h81rk72UkurEQ+saEo8Fg/G9UMqQLJLaovb1AcckpaVaDWA5RIqy+tZXBfiQ5Vb5B0SHuKd5
gZH85usQdWWMLlvW8li3Y1RB30uRvy1rYyAfGa1zG39DTOu8stTng9rE4v+uMgO7iBBAxiqostFV
91JToi7XogtNQX2SnXlfgtvfujEfi5N1aG7/iJ3g2iR1VwthWS11Bn09+byA3RX553G0hVfJqVCR
4rHJMvd1sz7qQdTO6zy3IhSY0z2hy8+C6SJayO2LkSDx4ftt7FCFe0OMS61aoM/W+31l/+TnWgP1
jfQ3f2Pg5WN16noPqSMQxZ1WziOWNd+SPSSJ80R6b6hPgRIMjceXz48cZxvpe7vXh3UEj+q/2zju
MgCO+VRO7DOHHhDYgSBO+gEYka1t3bd9uiJGSv66l+x5ddtdh9KDfkSxiAus/xgjsY/v9uh1TUYy
1HGekM+WNI7UurKHV8B5ukMb/C4pfMI2zKu98RZJ0+OLbVsY0wCj61v+xcDASeEst/UzKQmk97zA
wsjxMMyGUhIZW4WUGj0AmSk5xI4yMBunewWv5nm/7tLam53yu3JxFTWyG15RgPHuuDZK9n2TcS1y
OhnlGkH76z56QTft2Dka3hg3szNV9vz8/Sb1pheuVcYhvFoqlfG0RZc2iYylEr58FXOX4V7G3KUQ
ALt4bDlpCWPw5HqNVByLq378qW+WnyR/wiuaDDEQDAUIOB8+P37cj0iFsbmXIT++QB5Ls4XhgpFc
7chLRfttdroTiLj/5h0NxsnAXhJaMMCUwLpCZV0GCLMETYYmRg0ShkE4y/NfnDUxYsqVBfI1Nz6C
IeQqUjQInLWufj95UgfU2gyiGq23wTho18+mnUNn2YtK23yJ+MS3zBViAAW0DADeQJDj2n6WRWYt
rSKZXi9ulFP3BH21m+gU35CZ1vhexxXscZbMdFACizaRvsAsFbaFylAmq+mJScm3LnPX8m2DWkPt
5A7v6rsQuVB3Esioflmjg1uepVqWxDOYi++hR7m6yRGy3INX3yl458l34mCrt0BOeM2theHFvbiL
nzjrJUfgs19AbXEy9iWaEC2ROonviLpDC6YAdH8905bd8r4HQb7xjRvxeFYpx4pBuB1NBXY5e45X
v/pOhuxSzJDM98vb4I7PQDFrYMrn2mVcylf7TVV3hhH4fUMfiDqPcLu6Ga6SrEH1VQmsoLsVX2Re
VOAZpKLsJEGyS83wgXu3epY97VgEghOd9FshQPXuLH37/HN+zLsR8Db+RIXXYRhEgOygkJGoX2Ll
KSxEexo5UYFtw4QcMmqDyLspG+qigE1PAz+GofytZjfj8hrXvG37WEwm63i3QQVuU1tE8LbCxuiv
USB6JdrZxgPQHoUj3oHYjIy1AqwIAfT0iXdHMYPOxjYVyOu2SOWph21dPQzmcwsCsM8/Evta2lig
MlGtGVR5ruD9BN2HmflzfSTUX/VB3HEJJMlJ+ni+33eSimdJqgio417iGdLQwhF+FE/RKYeysxjb
fLJWRnvj6svRz8sVjWFxKrF7aoALwx1w6UbnEV1ZwtNsfeOWT1nrgxSYosAs4Remvpbat0MvjiKZ
1QVHEEiTE4+gEIgKTRnwdpPl+rKO/hRuJAMtIypY1uuYRGIH3t3OzI+VKnrLap76RAj+wEG2dsii
N/du0xW1KajDT/YPMswdfiMKOyAPd3kXAHNJKPShYooT90FlE+KCIHPUQDRiqW8TNJAz60lfHzjr
YX6kdyMGVVMc8xkh0LyshzAIJ55l2GtkX8imoZMkpR7HIPkQtNcDD/jvqgzqQ/VyPJhhjVXp59nF
yOBt9ARKLLDYtwGvAsz0+K0t6mOt8yQKiglbs2+8wRoI6UI/t7vRJvSB1p4Xn1iPExwignOEljU+
G+XyphCNxWqB/UYNFMzErMccKe0BwoIeGf2JeUIlDEQTObTv9qhwVVVxL4stGDeUWyh0nFQAfeaX
BDlCISOZXk6pJ7gqr+rBuji3Rqm4BbxmMUcVjGLmHwMxiWcAbL0jKFLZ7c+hp33huAzTICaqL9Jk
oGSkUgMlV9cBlKcIJIfFWcATMYt2j7abAhBE8Rje/AF6ANu6MUilBsCQpXEqwGCR2woIVCBFnp0b
N76xbiADi1GU4U59iXze/Dj7c27sUvd3AeqpcSZBrHebZ/Ng7GLA/d7WG3tAJw8hZrK5pReRle9t
10rd53GdR6AxmXEexVg5h0UU7rWsTbwkXxUgDdU8fgP1iWRXCnhsgWQNX408Fny5K8B8COEGT1yk
HFMza7tgcHuODvk8LLsKLDG2NvbKU2dF9WHWV3OnrajSm6KeHudJSXdipo6HXpCFfR+l8X2VrtFR
rdLYn8x5cZU5jg5hFJU+urKlb0TmZFt5KvhQdpRv08rIvxplbDlmaxb7GTh9ex6rxM8FS3OmNevu
dGmyjtYo5cdkGRO37Et9b1hx6mpd0e71NcYAU16MR6WQ65tpKFuIaun5XjSibmcBi/MGmHB6Ck2z
2xdVDjLwLNfsPposT+7E5DxE0GkRa+yJtLaNYzWA2nZdZvjVkmcHedAwHBBn+r7Ijdlr1lDYl6sq
ul1cx4FiReoBFGlpsNaYFNTaCmhk6EU7/dyaQTulhmOozWobi9x80/sohjSLvAx+JkSrV6ZR4kWT
Yr30ggZGD3EpPK1dUX/JCznoUTfwV7RI7CoqUXQFYfSjgdHbkyokmh3KXR5Ys6HZkloKXrXq6X2o
yX2wVuUYDEZdnOp6BFbFWrU/SH/R5TAw4m8iJaDLznVU6dFSgxuhTPt9lWr+2KKkHqv3nFjBus82
dugkR0ajqjfMDiH/60X7NLNHew1IzlE8WntupOCZo26zsJI7vclhbjnUewUUbvKeBEKCkE1c3puU
BFb66tyujbrOcrk20nQma/Mhk4pybOvFu99gwSd3/kc7KvTgoQsBKifqFivLrtaQKuJWsUc32SnH
9qgFup8e/qSYR5AbvyxR95dQoAMBqUsS8CZPsPGW8JOghnZf7gl7wf8j33i3Rl1cZR9rTUXUEjrP
sGXnJyy2BJ2L7pd8NixWovO+tg/M+q0USv1cIfkwzxg12Gde6CqRvbypvrzjU1swHRHCRxB3Qj4A
dfTrvFQEBEwVUlBhtQBAEhgu0fslyXbpQZvkfx/TxAWJSQOIo6MtDODNtTUpHssiUlQgpSAxl9hk
LCmG/HsJSLWneL8xOcNMATYGqVtKBLmkNuswmJ4I74/hk8RbeFIOqk9omRVOtGJmjtsFUkcga9M6
WQbYI6V0UtaO3fqIFjeR7QtChzdOzTzZEC/QoeaBhunl52xeFRl0yfJkAL5ODcJDBlISTAP5+R+e
t40dKrEBHaVUlBEIeNKTCO6r4lCh5jEfgE0EOwgvG+YtinKSOG5no9VTsiii7ETAxlCw2XFbtcwM
ZrMoyjfSIQ8LLQY3GwEbA6LjTg9EZKwHyUoN2glM4NdO5POaOsyqMjhIfn0zykWQAhcpTgFCf4EZ
UYiI+1UGDJS8z/bdFysh/ELuescJYWTPPoRmdHbwIsRI1QehdMOMKk1MLDJ2D+nyu+KwAtlveEZw
Qnz2/qm52CDmRwSIGwVXXARARl6fdLWypkGsQQCU78NDcmjhmZLHvwlYlR2gLX6ZoS4ChMnG7ERy
3sbQFY3QjtY/ilkbE2SlmzMWjUoUp5I+wk1GoFfAt/pieKOjHeD7/J4DM/q/W6N5wuckrqu1gTXN
Lveri3C1X24t3GvIjXccp2DG/o0tKgkZCsy1pBq+kYgHGZRqduWO9FKg5wKpX96pZvv9xhqVhQyK
kMy4gcA3cehPq2vsBnROMazoSIfJzd4KqGM7f0D9gwtnY5S63jKhB3dsAaOj3+4l6Iq7/V7G86Sx
y5fJL5DjoVrslgGXeYJ18RDOVZw5DHkBzXDtNW0FMVC5wvAtCS7rvnzEi+Gs4gnY2vW9ldpcNUrW
Cd8YpBPYtF0HcRRmzGhiG/+pvwBlegjvxLsC1+xb/3who3a4MZR1zLdWKRdql0FsAYHEMT/1p9gZ
zs0NudLfZkzthb7x0IIlCPy9d/EftudUINjBGwzFqA8g6AJXohKvAB32bvxl+d69kiG37DQpTvWl
hwzTmtpcf2J+1neb9C7PetQXbQebym18R9BEs437orXBUwSWFsvl5Z6sO2qzRhoIrUTrXFo6vmrX
+lH8GImaPYfPs8Cbhmf2jreGqNPZ16Y+GQYMSRKS98X7yZB47HejM4C3Hw15UArI4ArmgZLJRUDf
TFvD1AntLHDfdRjhe13Cxu6Nv4E789fmueyeNFmzP494zN0EJxaI4gCawwD39aEcig5UQjO4rESA
l8R6tUvhzqwKJ+SWR8m982FVG0vUvdT1c6SkOpil1KB7RrPDB7Os6oJZBzYzh7zApH/i4qKqLGnO
InqfL5QZbIFR+rVSKvzgVsyiTMX8tBzoeL8HCkpCouaAbxojoO2hRWJT/ODYJC7y32vGlPT17oKJ
bCikAaD95JlQ+0g7wQn98FZxfguMw7NGRZ7EbJe+F2HtZ0bTBYQyONurvn603Nz5fG2fOw7EGa6X
JkjCKLUStrOQD0sOrjDNsoX1sFoy58Ox8hkLI0A60J3oftBpk2gkpWxl6fg6mztrSEHo1tufL4X1
RAHmGINhqoqx4A86NUokxAuwo+SJAok61ZuPs2Fbr+Q1Sz5Ufl5rnklGUnNlksq0BVTu47qFSfV+
RkcHjWHXuLHO8S4/cDlRGBH6yhZ1xhfBEozcgq3JQU3sC2z5PRhYRpQ82nuBW1vhbid10uHyUmHV
ICjrPP1AGiECLj4pWCHdKO5yh1vUZsTLq/VRJ7uqNGsMI6yvdWd3+F77yUzwWuYXSDJjwjoM7fXJ
2iu2dMvnYWWcua1tGttQmKlqZTVsD4fVJ6SvCJ2+FhB+aSIVyXFUnjXqhEfrmgNhS7iOgh442nlX
g0XqZ42Mjw7nfUeL/JpNmt/mS1haxEcHvJBkBxKcYLMmlx/o+Q98mVauPereixfAcJIO/FE96MHW
fXQPpWTw9aLK49bOtOOl34zAIoMr0gT1q0l0MSm3gdNMSzeBtGdo7uLqblp4RE4cA7RvoJ2mmUUI
EgXIldUn1LPBOaDujbMOtAu5AqYXnoPwLFL+gR6nYnQmsWi8FSYmMy2ebgirrb/dNdopilpU+z4F
O1UKMd0hELw1wJS6kwIg9SdNxytblENghFdrUmJLDiRMRxQHALOO9a47VW51m595DsF2QEzSIkuG
OKRKz2aWszrkoCsaXuu3ybHeLj3pvfgIZajZ+y2hJkZ5GAt8N0hFyiqa0rKRYNBEXWWXHcK/akLj
KLvLjpc2szpiV7Yodx+zuJNLYqtByfZsAddNyNksvNsxBerFHvfaYQar98XRBOMxEujVMGDw5yB5
5gkFOgi5Xe3HQPjGQy2Qn0+lWtvl0ZPkRYFJRbmFNQIvJUIiUkDm8f/3AS/AIjaLomJilqdalGDS
+jUSXsJEtEf58fMYz1sH5fNVlIYtyqlkHQRPPe6UAA6x43YreV+HhJJNcJcwZ98IK+z85BsmSYG5
r4l4uxs98jj62HHJQApHICwf0FR91xfDGmFsVhEfxeQ7l2WL8dLHV3n//1Q2hW9fJkWBHFHH9Q81
TXE5LgmPO4C9Y+9GqDSq7ZV6NVRcT4SnE3RlQGtFZ9JhKQ9oBe4+dwNy8j+4swJHMyGvioc8ZSyO
5ylrOkTyTkbXPPF68SlD91es7zNlsYvYCD63x8JbAO/zbpAKRWDrHNEdNXBaUdND8RdMmfXLxR98
6xuv/ca1RgUjMTfNtbKwPDWobsTIAegtOicXcQWoNy4/kpfPl8d0wF+rA5nAtbePYhHWkw57bRg0
xa0sf//8/7Oj68YAdfPGgySG4D4B5U7j5peTC6ADCC8v9OSrJ0JvGh1mm2OV8QjbfDQMzlwva42z
OtcjQhX5SuQTa79ydHSr7OFNfpOhgIlL2fSMR1D4fW6YeN9H71R/YsQUqIpf25VzKPM2nYQoGFnj
XdEj4U4mJdtNjQZMR5OLLnAEXLwT+yO+W6VOeVKDAy1b1uG1TNBzBKlAYIWOrgBIMrgi5lusycnV
G25WwDNLHUX02hulLmbMxD+agQCuo+4pO4+QViGPi+jtNx5Q7O014aZgocAHpu6ARigMs9Gx0Esb
xlGO6jMe83eWI9+O/yynPrBqW95Frvzw+Wf9j2P5bphsxeZS0KR5DMsa3zV8wqSei7wktevYMe3y
pnfas6Fw/IhrkHKkLBkK00pBeNT70tfyC4ZCjutN9KW4m4PfkDwhh/Cj274vj3IgU4pmVYtE8jAV
bud9E0RP1hNw9iBVkkqHs5dst3k3RrnNhJqFqvTYy+WgIHld/k70CyOiaYf2eO4rJ+S7KnGMzxZI
BfF2NOSsFmGTVIBUR3EluwLRB+neLfvf6CUz710N3TPAUQApE6nPNwmFNSjZgrDqYpR0lG1S4wLG
plFsE+EusRcXPWW3gWoCd4aBudaNbepjrooUzm2IQ6Jmdo7CzR6Uv77pSst+hUJDjUlWrrfyTFKf
1FCqNRUBH8Lx6F0yMVjhi4a7+XBZ5h8B+YHuJNLJFih6wf50fRxDQy3kQiCnw9VjNGosX3oh4ABJ
s5V/ehBDgAbkT7x2Y5KKAOKg9SAFhsn6bfYvlalzHAOQnhoIsvUNbrFHjVsMY7kRgHPQoSTTtB+U
BpVKXEOxyOfX6T6V7UHH22TdxX5heBgmtM6qX/it6TWizY3trC+6tSxf77BeWHG36NmMbDsMgLOL
UYl2xoPogxQgtvPIGfhtKfI/6UMKNAuYl03cZR9GXadZK6VV1QlSh2xw6RbnBOwxsp8DX8Ibn2Im
Jltr1DGZmybsxc6cQN/UHdTDChJ7dz4O34rT7LWH+al9qAMe9xUzrG+NUgdF1OumWTJlAv2PHwZT
MB51d3mTWryjC4wtc9NJ5mfcbCkV99RRXaMeivCIeyBZJGM2ruAQSQTSJhb2vNhD9uzDFyTDU5DF
FAkG79prEnOqZVTap9esDm19uJ3nh7IK7TKRHc5xZPrKxhJ1HOsQszzTBEvq/QrwDEYmX4Qn8aJ1
Ezrr4//TGhXOEyGfzBSnH3mH6ICj4QLCI0oEI6LpnzQOLxTdgK0RdWd6si+DHCaR1rmISX3p7wgw
qEd5QLiXHOWJj6FhJVUYI9T+NUcd9aHpwRAD7uPXTPoG8K3dNoJjAAcsRPfgc/c+30rWK35rjPIQ
I1uHuM5gjKCQEnR+IcSHKVce6o9BX4Ti0WZRtH9IjRQB5UxweJJPBkN6walrN039Ajo09aGWPctr
XLOySy/P3FE+FsV9UrtmYSt/fb7ky21Enwog5gDkAY4Y+BPq0MehJcu1AEylckvimrIL91BX/So5
LbRcE5cb2cgefrAH1wFbLNpCH+q3IWiqZmOCvf4rqQ6SKVv9LrlQIw63dcBt7LPOogpKXkLGyGDy
Lpe8VeIBEwlgeYB2LDIdAJhv9cEhs/V8RU5mEN3ao75tJJggxA1zgtWP74iKu+W0XvIFjFhoLXBv
QvLfPuzmZnXU2beyqewaq5he18feFRdb9DJQcVVfS3SKcFM8ZD7Pef9jgdApQ1cWlFB0ya4ccyWT
8oSAcOu9ccxdNbXXm8EF6VUwiDYX8cVcIrqI0I81GAzakalYVWpiQ82nsrKTh9jJvNiPAEB3Z09z
zCMARTyoFMtJkRdrILmHLMYHvqasbvuxn0GENznRTfgPmXgtX/Rb7aARXHNsh5zAQz4T/Rm39qgo
h3O51nICkI0ASvJVze0kxThxwgVHMO2QlBTkfoSkmqp36LnSrIkEWvv+rTDc3gI0S/VS17yD6Gii
OB2IXf7SjxG37cxq4+Ol8W6YWuCQNaOitNjQ5BmC4qs73SyVM4Ih+zTjnbrqdmk49d/ccinLdyDC
LSuYaGSwAGsVCn9Wjl6YQMAg4nPnrBic0e4xvJzeQKTtNnSme05AZdoElZ+soD2FoTUqoIIJWBVn
Ac9V4jt4bsBk9qTa4SMK21DMjHxeXsP6qCBi/WWQSqPiYWp7dcbzcTQmp7CEnVn0/jCu3zgLY92O
0NlGuVEDGQSGu67zp7DJkibWYUe6lcFxJwLVt+4XMLKdyKBX+SKc0dNMbaGH1mqBCkTA/ZysDG77
CygvKnq9THFeCcf65IX/zJOP1lxqW99JsAPKdbaHO5Hk/xP3hcW6Rgwyvgz+MQUeRZU+IwkEt4UM
rmVcHMhWJQAaY789Znvdb8/chbLiz0UyAMkqg/BWTvK6lTSw+RKVV1zKhNvgJQpAu3xK3OiWF36Y
ScDWHvXc6JRVGTMdzMukSK4iwK5ghgXLhwUFLRC5/eCO0LF8dmuQOiRtXwlZn8MgBsygxOCYMngF
o0BHmylJQSKp+3WQOyO3FsA6nIZMWDItvONQqbv24VZSlbzUwWI5OdobKfAAuzn+CH0d/TvtSYXz
OH9yPLcmKafVkzWf+gUmW/2hnRO7Mh6U9Pnzs8nezvdlUYlrlFd516sxtlO6rfIflnns5Kc/MAGV
Gcg0ghAMEufXO9dHkTlYmF19nZbIFcdvZmLacbz/3AgrxIBm95cRaq/SKQkVDVhXcPlmx9maD30c
BoUGQZumVs9Flvl6ND0v5cq7GZkbuDFMbaBYFNaiEnbTsRxPo4ZR3Lw5RSFXV4Z5sDd2iH9uSrVZ
V4tWq2GBw6E+JbsO0wfKA6G1hPzVkU8ZylsW+fvGnK6XvVZJMBeaQEhFiTPrfmgk7udfjYku2H42
KnzolSTXoZigaAomki9TgPrzBFG6+ln1q1suvoAZilULgwfI59HXpULxnI9y2xUhYQPvMfELCWVX
/0sKSL0p/xPWCqCefxmjebSFopKHeiUnCztYhLHXL99lveXtIDMubcxQpwtRqW36DGvK59FDJniG
Mt7/kXZdy5HjyvKLGEHQ85WmnVreTr8wNEb03vPrb0J7zoqCcBt7tBPzpgiVABYKhaqsTG+WyZPa
90etlQqUKcJ7ycDAaF7fKfYCptnaduIy2oCX8df57yn6Y5hTaIWzYem5AYZyXDrgfpGnP+cNcN8Q
611ljxv6QSnp6Sc8ZKgAq8geJlfeUHiN5ImYVfiH4OMT0uWuDsEwTLgMBhjr1KdyBtKrAsKsM5zz
axJZYY6aleBh1AUhuhTTazlcpvmpEt6a3OiB3MMC/Q9Aw+xb3W6Lslkym9IeawcqvYWhrJ+QhkI3
O98Ed8JxbO5J0w30/k3Zlr+IvmalEo9BD55/63LZgMv9YLvtJqfszv8AJser9KAy97cxJoiEUEvo
lxHGpLg/1MTYFkmB8eN4X/TjbowXIvhg/KRnZZDJQYY8saZQ0rpT+qYdmpuicEYNNRh33BRXMrBr
8vNcCli0uSdrZZJJ1eNoloPRxhq18iKfHjrz+bwTcuvG601kYmPRt8pASoKju6GJHH3cBTeUMwkC
6c5yCaKmC9Hx4iHuwfJFy4EAPdA5kc/nSymNUp6HhkpWDh6osJsHqXXry/QSk3Wuue2upN4DZhXF
JFHeykkX1pZZqN7SJhqIAKlloNrarbH/q14nvHE4nw3csVCBB5ZZxwuIOdsBip5LjK4nEG10tjT3
CSUZ05zs9S8ifj0R9zhENpnjMJNBHdMQNuk8a7ClVY8SuQKVlKG0grMQW8Q5f58WyRyHdrLIX5d4
P4X7PCpdEG06kwm5g2U35rcCR6V/PlPx+GSNOQmN2phFStNJYjvWG50QKygAuHrGSHfhz56F27yo
kY4LmcXpVXrOMuOukp6GRa9gY4dNuIvAF/KT6vbW+8xXAk/4khN8RjZ/qNCaT8YZ1lCec/tXaBfe
/mdWTNp2rgJVGKF8Li+wrff2PV1bXXidpkeJEeDCMy6Lh2oT3sJbj+BM29CBuAzTu+e/Jefm+2SO
SRdScyqKwabmsnu5fiTLtSIaDxYuiUkY9CKIZzmirw93Kp36LvNK10ZYS2JQDXy3svppVfTDrjax
z0F9T6iDdp7+C48Qv3Y7OOfyNgMkjjT3UrSNvKQIGhhgvTcsA1LL7AtrNnWtsTXwtXcbXQLD37hF
mXOrSRsKY418UfDk7ykmJ4BWUw0bPYDPK4ytKAnKTu/ApPsX9umdYv+wHCafjpQL7wlO9oL1/W2P
PQpqDI3DcARdvH4/No5kg1Mw9dPLvndqMKeij/oPKLi4YWZlk8mrZ60I7SSFzTrw5UOzj1GvLl15
dJcrzVFHb/HBZP1oe/P2G2diZZc5EyCyzvLcQAqtB4+mdWtmz7n6+A0TJtJAmT7H0SD7/PkCSbNy
HaNDp1q/GKuNJkWuDgWV80b4TrKywhyD0Jr7sS4nqjlhHCLXqEEcqoEV1UZnbC6g9ioao/t/LFo4
BJD8+0qsmUdJLE9U5QK1LwBU3tHq/Q/9MrqSthUGX4TSWVy/ND8MMt+KGLORGyGkPABQoy0wVPa8
4Lf8i7bAZFRsy5+CPeXeCSuDzJdL41mrrBwGW/89jfdCX83p+CWIU8DCc297wtotXcOXS29lkvmM
kmZXtVnCpHFC+fJYbMAXNP8ef5kADs+72fYES+TeCTaq7gaaDBrG5hnnLMFQrNbQ0Vp6Z5wd7U0C
LUHkNcSP8WrdUwzeBE1nMRM6331sSkeuQ/XvS39xTIg5TEsOhz22T5o73Ee1P+VO63VP4Ut1qVX+
9wL3h0k2DTV7yZgIFGEgKjcBvzU/AqCP1NdCNfofcLpxP+XKGrO1SmbK9VCWqOlcUmaOZTc4lU+l
xql+rSho87/j37vJzo2kXRRFUIHoTlH0ai93oX7XpU8CX+Eeh9WCmONgaRNiNMEXw0iw6nYNMuzW
RYatQM5ad6wXKXOGxwyYHoFd0UYyZyKRk27UTawtOFF+GnJhA0MEXms33YSeCEsv2kj681U6EapW
RoiERdrKE7AnXZuCHWx/fkXcDH61kcyTgcyyrDU9PeQhOZWpfBMMxmXWzXutUvdSRCbR5cBNpVcG
mSdDo6uNXFrYwUyLoZFqDbdNB5YTvB/kerrO1fZ5zEbPWDqwMAP/XujT7vyKOTJ3mE1AZ4/ykNjo
RjN/wdDIUwXdMFQoUgdYRrQuLmpIdYcQj6cjb1bm2gdIhO9E54KbrK0NM+8XNKVBEGWk1GmNLZ0y
p2M54ZEcLFApCfvRvDQG/CPgGoIs21de29IOIZWkwFpUOrPbvurHuXYI0CA7ikFbfO1o/CRP2a2w
2c/7wmvDjEu1TRnFvY79zY70akz9EKiY5UD87Fb4VOIv0gYoBMKSUBBk4oAaDXnflci4LeA0DUit
Q5l7nx40CVcjnSgcO7/9TXXvdBGpDC8CoSP0t2UmEmB9sZS3eMGMbnO0DuXthKBKbkGa5pYb+mQS
fVBeNFgbZKLBUsqJXI1YKpaZ6rdh/FqNgmDAXRO4MTEbjSls3WB2M5HlSk0mvCakvnYUFeQZgfed
w7cywWwbnvBLSSKUI7Wt/dK+0QGu0tVzp/xVvGHY9Mq6qNwWfJGPAruc+TsVhFAgitLw74uCS5ZQ
UQ4LyXUrhb1bBjp4wKUqhuKSEXiQiFRclSyJa9WJfqGM43xB4igX+Qz3ZHz8ESyBRtiGWZVV7+JX
CiSGkTRek6v2SNnGRBws3E8JijiUnqjaKju3IWsgJiwtFCrb4eeUHuZCoHDF9UYEM8UA9Sa6okxG
EbdSN5Ju7k4xWFMHqXSk+bEpXwVfTWSFXserGzDVSkNqAliZb40tBkH89FAtng26y5scciDaTvJU
aTcJW758uxh3UVQI8ZoG88xNCURcIhnvpBmghdgtAcfw8y3wwroTRj5x5eMEInmU8ALRirnfTUXp
HLpvJh5ozOXUxYo0yZOCBz2kUA0XMivKpno2H9FsRnjxo4NmOlMnOpUiq+zNRJIsIRFKwAC70wcN
rRxC7JI+LzDDeUvV80SsEvzbcLVSZo/NbkinPsdKabGyvIOw8uXk1u8i7f+AZJh7UXxY05ixMK0N
KqmZZbx83yZvfO23wEYD7N7MXuuN3hXYylMHbyhdlO6I7DLnJJyVCRoh9Ht6ZNM9NMhPn2nNpPLb
0gHP8RW4gaCTIK6cCD6pxhwdDXTf2hgiAMwHsiEeVGBrRzWhDSCBekLbYVwsdzA/KTiwvPwY8P7/
uq/G3CB9rdQFJq7prZi+zq+oz5ZuOzrWfXbXbQPTSVvRBovWSX++ChEKFAJwU6E9Im9n14AAbXsL
Zl03eCieop31E8AXgUV+bPhYIv35ymARtFWmV9SThrsYtQ07AgOS1gisiPyG/nxlRSvjOG4I/EbP
XJm8tMlxRmoxCHJh0eYx0UaLZTsKOlhJLOhKX9mFgBhBtFdMXJGhOSjpoPSE+CJgM/NlFha+pmpb
gdeJNosJJe3U6DoIX2hxpM8c5QkaxH5QuLbthbETvVqO6ldbVXfrxSO/BbYFS2Rl1FSSL0UdYokY
xOpdMICdNmrryqBWppS2EJi8A7134oq8kIefwIQ1ELXgj6Kae4wbakGYSHU5/vWkz3dgSwChYeBU
h38gXEvdgK0ErW0xzlho9qDNKVw+fLPvccb80Df2reaYoZO68n14Mz404HFyjFzY0+Ju72qZjIeG
7QDchoqbOA7MQ5tal2oae7ZRfsdRV2YYRzWUblD6EmrxVfVDsZ/M4bWQ3gSewvXSlQ3GS5cxVktr
gY3ZhVzAcU797EdxH/qdM9qOjHK2l17bEvQg3emHwDT3nCMTpEBEikdkwjLa/0VKyvdbCJLuu/mJ
0g3gsRs7Nuiwqn8woCiySH++il+xZCf6MsKiPD222s2UCM6d6Pez7h91VmFnOHY5oNVGfDXoqiAC
8z3PpKp3ADJAyezzCoaq6wqIiiE2Rtt+HJwoeLEjgSwA3yU+bDCXtNU0fZ1NsGEOxOnV0dFrDMZg
RWYlUBOmzvX1CH9YYjwgH/RSVssGwAVICTuN2m/KuH1K5NoxrA6lZO3KXsAN2U7xw3nfE20j4wjV
pI55bGCJXfgax39CC/Dfp/MmeEhxvHSophaVSzbYrlQRKmMaFy2CROZQQQ5yUQWeBLJSt3kK3cyP
bqfEXwQeyF3Yh1G2NWUlXW6jXIUbut/KZe5Y9WVfN6KEin6XL99N16CTSXSwPbLwnQxp8hDbqAGm
T91DhEH4aSdfg8bFxdi0W1wKa1Tcc7WyxwTCUMska5YrWqMqMCip1BgrVu+iGXDD6jVEqBh/9rMn
+H7crHFllImMA+gUoKOA8nTzEl+FOxAG+sUOovcLANpigU4e4IU+jP+7pxbzFuhTVZvsHCVISogS
3w3A21OmZc0zgPBPQA4f34v2VbCtrPJbpS6gIUprnAKoHUDx91iZiiCWcLsY62UxwQRllWkwYixL
u9Rfqk1xH23ma9qZVRxIFd2IlsR/wK22kQkpdWXKoZXCno477EHd5Zepm5dUluaO+N2jCFHDP2+m
Sah6C9Ie+vPVjQLevl6SMmyhZt0Hy0EOXxt1c94R+V/pwwQN1ysTI6n0ICrgh3XxNtt36iKAcv0/
gerDAJPNtEM9GcOI00WH+OxN7DeLp9/FqDqrbr1ptvnyLaYHePuHTeZE27raV5IKmxRNQkc9pTsd
MH0K/8u2IrihaAeZkyxLnW1JM/1IzVVXHCDGJAqI3FhhaHQ4xwS3PXuS8tE2BzVG2IWyOrh5Yj9r
3e6d4TA5GKFD9uddgp9nr+wxp0qRwyZLFXpxYurgyYBK0GXu2qfhNe+dUCyhzY33K3PMoTLLQlaL
Aua0bbgjTp460HChw7IZunWVCyphW5D68uPGyiT9piuvt5UiymsZJls/vIt38yWlEg4wZBXeDHfR
oXz+lzvKHGS9VObUbNHnlQ/LsaZ0mD7VJNeglSGc5BRtJ3OiwxQjB8WEtWGSE3UtMMm4f3UjMIKD
SWcR9IGbZRkWyqIY9wFXBuP+iT6rywRML8CFlOQt3lJwoSyE3f0/Tvm3HfbRGUh1F9caejsAMQLO
ru5MQFPmjXxMvsUpqqofa9KZPDgfIb8g0a6Vtu0XCGrGt9Ze3RovgaMdG6QgwhF/+gu/pDxQvAFH
BNhgCSsQHlT93KkjNpHyu202GdjKqIT295jRUKz6sMR4hxxPdZlQS/b9BP7cQ/o4ODXKgUlOSZw2
wu4x9wozLQj52ABjg7/z80mTp3ho8i5Cun8/+0jmTgm4C0wfBbIUbSPFSSbHALpPd8V1SG5gXplm
DrnZN6OZFVKLMtkCkR/kO5cTLp7Ox7Hzkz9iAlORQeaUQ4RVLVDDokkWLd1HriQ7gafs830FEklt
J2OQ0xdEFtH+Mt8zNeTFjEu4qnKrbG0C4pYcAFjJTd7yowL+e7/0ikdhHsT314+vylzqlhYqCqnp
V70uHkwQw0puvxme+ut/QAtLf9fXs/Fhi7nMl0hq6sHGrmpoEKBUHz4bl9aWIjpkXBOhMwJp9auH
vC/a14KbkPdBUWtC7xw3r2KyBac40XIzzZBHLMGtEby2853g64kMMF+P1EOvdAuyr9aXXYrzG56X
ixSgGHs776kqQ/pTYJF3O6yXxHw5KPLMsgHOdVRkQHuLF869dTM4oCd3MVAY/AzFp4Kugf1+Gpqr
QDTqVAiIiQDBFEGezEbE0bYWUlhcfpQKQ7uWr2kK2OF1JYPBW0jYIDLLnH59kpZRx/QkWFqcaG8/
qH8NcW8KnMnNZLr67eip/nwhlmXnpWvrBTNhAEzcTZJDYRfZpwn05pGAHyY/krcF9DBowXqCL8qL
AGtzjA9VdaCly0TNbXA60isJBEPhreXJIOItH1S3OKDx4QqMinaXcSMl0qfIMGBUd0pHOUxH+zkA
PBwasW/9nr5ge6Gut2idTBwIiD0nSgOTNdhoGvNyViUX/MOilfHCzXo7mXwGynphDTYMoINuldnJ
flCFrO4if9RUp9plEPQwsGCnBrlB4ooZt3kBwbQABERjHmz+7IvPnlt7VsygOcm38Z3iWgasg2dk
U2B+HKE88pNaWG/mFgfWRhkPShuraBsStafoSHrIPSU/ykNdU8EgvNKMcBtdgH7wWzSZ6tos40NG
vhhF28LseFB/dSCs63ZS+h+2w/BalKdy3+5rc4z/pF0+tdWIrW19qrka+xhj0m8HnwLjkz+DkCKP
46/ACAApgJY2LhCWR6lsAkB3m6mGvfIV7XTQSV9VENwBADkAeSXwMpfikXiO/2DACJQxugxkp8ZW
vS27KpRggNFG/6VPd6qoXPBe4mOi+ScDTFhVC9tconGpT0XXX0pdDN3EpPenYHK7eriBBk7qhEU4
OENXAUKqmDtB4OEEV9jXDFkG0wnEQZnUvA+XRrGLge4qLXtmHjHxVkQBZlcCECy8oDmJzidz9M9Z
PRQzbY6azOhrpHSjP1+Rnzle3vURytSpI1TL49zNn4wxN6WaLCPktbC2YVO/vmcDP6VX+k4MnOkx
9MCLKdhMkUHmY2ZzK6kQt6lP0k661jfAI4D+/s68bPfFrXSjSuJQI/p8zN1YpmmQJ+1YnxYMiywP
FA1oFSD9oHlq5Itb5dxDqBNIYwP7r38h34uI2YCbuaPugmgONa8NkR1gr2zXDHwqzhRcRAf1xyjq
ZfNi6nsbxbJAyIOyDbNQfdbVFMKzNagGobgMdElxHXjLFvSR8RFBdYMOqekIr2XuB0Xz5r9WmUgO
nXgZ4C67OsmRCxonzZUvh9btK6fuQWSvu9lBAhWIoArLqQB8WioTx8elKJD3hXja7eMdjeJ/VQCE
Tx1ubFstjgngE2WqXRJsKZV31vL3yoZ0l10A/Uxc6TBcQmlZVCji+uvKJpMNQKi3JEELm9IuvQJM
/jqznPaH8gLqlk3Ri5M5wRpZjHwgB/1oJ9hL60QhLFAXCZ0BmmmTO8aOsYl8sH38OB8FuEfkY4k2
E1HTRNaSPAuq06T/yfNXUl7oav2tSLMyQvd5FUdROiJDY8LIaBnHRl9uiQygbBq86QWYeK1iF7by
DzUMd3ORXuWF5lRDtqtL5eXfrZWJsOGSDUMbStVJGu+H5DpYbppZUPAWbScTUyWl0wKUX7DSMkJ1
Y3Ez6Skfnv7dOpjo0pGkKUYV26mH5q9Rse/MoPyJMQ//35lhwokJYOyiN1hLEewj/dLMdop5e94E
/RVf8omVYzDBIymSso8JTET1g6TcxeqdjX0TdxVFn4UJHroS4YWa0C+fNndlHr50MtlWUynqXooO
MBMwqigy8nDAAY6myFvKyB3y7yg6rQKuxfK9j0VlqJGMPes8a6uCqx8MjxS3SNteRutmW2EaxL1X
wJxlG4Zl6V9m14ne92Y8w6K2NaC2jrRLCXfjTXnES8wpbov+Wghz50beD5NsJLS6Wo1GFR+sxjjd
oQKFFdRur6MnOgEpbgJz3WNljQmCfRASeTBgLdZRFe0qVw9frOr5vK/zatgmNg+JK/SyMY3BOHvb
zXHTh2176owRDw8pya4xxtAc5iZNMMGaTIcSBeIjaNHqp8TMmo2sxdO+0+RWBEV91xVlzp1FCC3K
YqIPeGYmEsoz0atJqlskRvIb6BAvwIoY7igLm1l6A1Jq+QWT1ynyo4H2wC9F0H661HP2mTBZGp2Z
hknTnsLurgfqtlRvx2pyexMA0UWEmOR8XSqE9K54DWlaloux6WQpDjsYy4uLxf6xkMui3Jz/tpxz
bxEwhStIMnUCPrvPF1yb9EHdJFpzsoq3ur8tDEGSxWtZWYRSq6kaBlm/lNESMxnMXLKb90kaKllf
PhYonKMnh2Jh4Y87o/jfb7JPFplPJFdSoGcjLGZa86foqp2S5rE7aLLgTUdD7xdXsCzDBriPTuky
rrh0ZiTVVYo6QBRi8LGsrhJjvp1ndaNP8V0OxZi9Qto/578X1yUwJgAqDlAdE3byspzCxhro4oZM
RlFllw/TxhaNN3OdfGWEyXqCWQuMWrKa06Q8SXh/EMs6hMsbqYAjjCrv/IoUnguiCQeomwK+J509
0qQwxrqIUU+xglE+SKSdnKyI1Z0czrFrmnX3eyEZeS4jbdyrNYY9FwvyKwSs6KhT5qGndu2PpMky
T0V173edLPJ1bRvZtgsM2WlHCySQaadVDkml8q5rFNWJl0nzUlMu3fNLEa2E8bwumyRcgPg4Y/20
pGBon3+dN8D7MIC4vdPbWXSi6fNpxTeXrUqRmlOaygg6s3lvNZhKrU0fpDAvCJuCb0NEBhlPgP4o
/pgybE9Z7LxQSfXmR1xBPJDsht24aV5LzdWflN0/eBPyHJ1eNhh9B0kr+nCflxpnbVMHLWlOpXqQ
oyep3Sjmw/nd5JXWoEaPbTQJNhNjVJ9tRPoYh7oy09IaiOaRHkguCdFWtLeNo/6JtZ3wLUg/EBsz
FMowidFlcLGzxbU6qs2uzacGbcXigfaCaAMKRGrgfRQW2Gn8OWeL8cYsm+0wb2BLvaYtzNgPbqpd
AYXlvwTjF8HIFCcjhizSx9KYzQQNIt5AQYfNBMo+nHfZlDqy0TpaqzjnvxvXNVaWmPReCcPaUBIs
rJGh5lPml6Qat21abc+b4UGAsCIMotkyKFG/MKJGhhlNllTgIkHrnnjjY7A33RxUK6FbQmlYuhFh
IHgLUzHnSnQYAwqensbVa1OZ504eM7k+pQakbMhPvYf6UvxbsCxOhor6IxalggAZxpgg0sVdBTAk
qmcU+dBuQdEhoWsvbcvNuFswYy7iD6R+xvrh2h4TQ7IoyrswQu1MmmwnJC+6LGp+8PZNg+9BQR2y
HF9IzuNSB2pvJPWpM3/O406xX9ty/51do6RswALYSJkY9zZHs9GHYaYVVdrybF2A6iUUVcMbUFT/
FKWZ3D1bWWNc3JBUBPgC1vL8fo5/6dHb+eXwDqtG6VoAqcB/FpoVGJFWK0Ndn9Qu/K2ADSqpBn9R
80OqJiK2bYrR/PL9LSRIBOnKV+GkAAJcURbqzSmCBFe/HXZUGkrZdFtR25teCecMMQFPs4os6lIY
SuDYKojgVbBGNmKeYu7HsQnEk2UgU78M/pU53sbINei1UexRsAR9OB0OpxxsIPd37b1wgkRkkakC
mOZkzzJdWeX1712gepvWGOiovYUSJIE2xf593kG4eTu0lwFcAumb/AWoLWdtFsyVQvP25V3EAA29
SyoNXvhU9/VbNyMg2oqKrJaKeDCxL5Ix19GlMnKnQ+9TzV71Lt9Txd5w863tXNtitnMuMn2oYthK
36zbYIu5ZhC1Sn/oBKXiZQdbDCbgvRUQOQwF4wkIHmx/q5rwUpYLWkd0Qa5dQz/3KT10OyNyYpRb
3AZ3MmZlvOgC14oQV8oLj2vjzLlAkUBVwfmJSmmdeG0AZGTkzMarwGF4Prq2wgTIrjVTPDNRa2m8
SHEKUKnisHcX0CjCUy9/aOjJGB1RlsNdm43JKkQyXGjse2hQlKBpw7E6qUrrpBg4amfczdMoyOx5
qSKs4M0F2QCq7sFcmlWqpXNclgXOfP0E1eBttcv3tDUBXJ14YoxzRX+yxlyZGHnPs1Svivf2nfYE
mamf1UXmaC/DFmNHoj0ULo5mkqu8w8yqSJYmmNMpjT7YLhYET7AybLPdvBMy9HHy0k+LY9yxisMc
kJu8+E+7sDyow4a2J3tvPCqR04Gt7+f/7pufTDK+afUKOvZWUaDymNa4vxXoaIQQIX+gND71DQEz
4fZf7ypzh6ehPs9Si3XSlm9/R0CtpezJQT6CyUfMKS9yGSZ+DsD4j2b47qBms5+O6k6CinCjHEBy
8Q9Yd3k1QRuDPOiA6DJBWYex15dxY81tRFfXHYMnYPfuwqN6KHx8PxFp2PsENHOzfzLGBOyuI3LY
D/h+WhY5U3YcZwzfdYObNaMz95Gj2X5OZC+pp52W3wyQ9g5bDFBXeB6EhaNkitN2lpfODZQp/Xba
28rs9S24q4pjOnR7OyCHycTsWP7Y2pdh+suMzJ3dTX42L47UXMzWryx5GMIXafhll4tfhLlfJLEj
Jy9pt3jfcdbVzjIv38mqjDKYsbMlPY4DQDuHMnQxCtY50gkaSUbgoOZ5/T1//bDLzt1PXV3U5QK7
nVfs27v4EF/+Ko/WRnvOtkJ8LTcIYJAGo+0ocH4Z2TOTyBiG3MB172pgtkMPX3JjV7tunijcTBIS
NHFuJxtgFtM2MFpJx3A/h7gA2rbaKJtIQtWb2vrT9qIbgnMR2ZimR6MB73oEGybEmEYUyGBKa07d
8hwOl1ZwLY9P5z2Dk99+MsEEFEsdtcK2sGd1FQOOM7jygDtIB3u+8jSbAHzPid90+ua8Vfpbv5w9
E8p49PbDbAqzsGaSIKc5jCjE9NO+LTcl0XdaKW1CEXsy/xpaWWLW1xZDVE7aQvN3yoirP78L/1Ft
8swH9YuoVcN1CRvfREaFycRT+LNLlJ2VKBatjyR5685Z4YGCQXSWeV5BKa9NYoOeDypHn230WpRG
ZVk1VJxyo22rvQo2QGiaWDdojUCPJ9lFB9MrJOf8N/u6NARl4H+BIpfRQGBL0yGZpETJg+LUmIkz
5C+hFf1LC/QvWKUMkpLZTTTbxWnO33QtdhU5EVj46neA3RIo0aD6B+p8FsRsNX2WFOqAMNhYHijk
3DQ2MXEN7QvyeH63vn4kPHRUvDwAMAbKlWUZm9DLHZK2K06SfZD062C6GsL78yY4zynYMFXwv9qa
8RXgpmhlondLX1AWyu5IhcNos2ppAAEDtNiHXrF/3iJ3USaw38TGm/sL4MyO5TCvh7E41VINtc66
zQe3jcZ4q6W1cHX0qHyOEe9PRdQSLPDNftFsGIKBzEbdYgd3GHLxp52yD290DEGJGQ6460KvAFph
tKjExll9MVsZFVTkqgrxJrsAM0rjS6Up2D5OMIInQAINsnIq9JDeK+MrB4+lJqrmCvnU6FbHBUAo
Sjwng8tIOkTfGX6CNcggYtJER7uP7YGoSpGN8RTTnFj6RWK/wnvULXbJa9Y6kU4JwYlrP5z3EE4K
99koc4YT4GeGLpNyvNh6n6b9EJUtduqh3kieKAXnfbb1AunPV9uZWQVBaQnJxTy86uVeM3bWKGg1
ikww14cKao8yKMLilCgR2IKgFDtDKLZ6Ob9rvNC6XggT0Yd6JGOl4Uulal4fqr60PLMvRY0XkRUm
4Q2GVp4TC2tpuxTyyYkhbTCLN4o84GsW9tkDmFQTpAYwMts5xP4gBLJ41bV0B6Ylv8ucaJdv5mch
VvTrM2VlkcgsBqQe815KJGwfHZrEiCbU6QZfvZNOCtV3CfedKC/je7mqUH24d+V2Zo1RD/rj3NBy
lLtHIAvJLvBSDFNFu+wgKkDyrixdfx+8ARQfudpnJ4+6RB/lWM5PRLJdu3pJAC8e9TutMdzzTshf
1MoS4x+x2ZhqNbwvKt7ZP8MUtWj1MsjccR8dMrIRmON+tZU5Zg+V2hj0WldppCAbKiAW+jZGk6mQ
L95XwpcI1y0/zLEvkaIMK70nS46XyOD1VHka7H+oe/i91x/zXw0w/v8zRx7ccmWRyQWHQDKjxSRw
Eukxj3t3Mq+APhFkNNwkYG2FbvMqCOY1OjyhAv/oPHTVacTVS2+8oepk43XlSj+EY1OCD8eSfC2x
EXdBjZ2cDxDVAhvQQb5fXEgFePKFuG4l8H+NuVBkcEYN5QBrix47VfaglaNflqBLkYU4ZW6AXH0w
5j4Z4gCjHxK2cuqd1ofuGpSivOEZzX3oS88YOum20g8hb4PIKnPFJEMO1pUIbtJ59ZPi6sfMW3bh
pTm7+uGdoXnbi+Y/RHvKxBTovg16UeKkx6Rw1OW3MVeOAoJBIx0F7kl/E5vErb2TiSkNePeULlDy
Uz3H10uqbaYxe50j4znQ23042YJ+Mfc02CARB5ku2FK+CBSM6mRNEJvNcBVU7Z5+v/xPodOC+PBU
egp4MIiI44+TItAHEaCHEKFDpsp4TSKPVRvWY3bq2n2UEk/PftmBSGyO88VgxDZMSKICW8CCNKwg
igo5brPTMthOHzbuMu0kwPPsWZCKiAwx4WRsyj5IQhgKgtEZhu0o/bLn0zLuzkd/+t0Zv/i0Hhqt
V1FLbXppBLwwO6W96YyJ6rS4t1OVOGR47e1fSqj55w1yThn4X2W8kjSgqxR2NL+cIl0uSZFC1u4+
lAxHt9++YcCUURrRMF/x5XlcgYN1LvMyBa00sBB96/T9JDhMnEEKXYUo9d82mFg4GenQJCZsyFvt
oPjNfbBH2uF0B3ubQC1Jusmfzy+K5w1rg4xvpxF64EoIg0HyrGqPRqi4cvfcDZZgZbwzhEoQBHcV
lLoI26hbbH2wkjzPTpG1n7p7G06QXJ9fCi80gAL4wwYTiiCxu8iRkWUn/Zo+vcYZ/bnlCjScsqc/
ys+BGxTevzTJpDhhFFdEyYoM9WzcJlZGdSI21a6FBBSiUQz9tVTwwbguoqLuAMFIDPihOvT5YOlt
CVxhqaen/InyXSyI7yAc1fYDxiaKK9VvUPX9IWp+cj8fCh06KnoczWRjSqIxiUOsk2wT+wFyvov2
jcgOTCR6xrKMct4XkGKWQF0ntLGw/oCGS+xWgNyBlBdc0UD2+VQ8WMiGxV/Wh0kmFgISFPRDYKQn
jIU5EFt0LWK4TaQIEm9eaEKX0QbyH4BcCPl8/mRRGmBEgpD0RPrI09vWKWuB73MtQO/ZoLQLMMRk
omOrSXGet+lpAhRNmV8kUar7Xrlg4zkq1UD+AAP0VcE6CSAF3DVTekLxJH9V3PquHgDGD/a1Rw7h
j77xqqvOre8zIXiau7aVZeZYj2VeyXUrp6e0umjHHwtaKIJTTD/z17VRDiVUWwFbYIKg3ceypJlD
CtUcx9pS9sv4UW3wom33SAhvhAhCTuELtCQf9mhQXt2NA3QnrcgaU1SJ2qdqM+2WbXxDdbhG4Qwi
L76rFgT4dOp3hEVqj/k4DqmEW7FRQicbt8YCDsLxWg8E1z0/LH0YMimeZ7WmfgwGSTfhgRg4fgGl
9pzilZ5vl6vyiMnDqwUTpFQZKP3Wt1vZZTy/ySUz7BtcYN2mzpzmhqAlBCxm5P6lwveNoUNdXW2o
yYQMMki12VawF0eudlC9ZJM+5i4gGZjmlvFCmneVqC7PjVKrJTLhA0BdkPaRJj1J7aEIj+10L03/
M/r986roGVx9vdJQSrBUdukpzDGBsY2jC7kRILpEq2AOmTLHXRIG2Dg7aV1VfQmiOzUUeSHdii8n
GTK4OMrA9QGB+Xkdc96SMonydy/c5MADxX+Mo+Y0T6ovX5i/Q9FlLLLHnGS1aBSiJzherW+C4a3b
5H7gRSD8cCLcWndJ5mX1tyodyKEQqWwdgCT0Oj6vkhQYZE5aJQFJjBb49i97Q5xgn7/kmp9dxT/k
nXF3PkLSnILdVijCAcQIfCmB1c8GNVI3WjjCPYy43AaZ7c49vL2uHChWOUVYO/P0ZkIH+bxVXuBH
VxRBC+Ls0Dhg/B6tgbyt1BCZjpTtLbPaJsW0P2+Cg9alTIPoJ6PhhWkvttU2xvYyEzVOoQzVJcd3
PqGt7pN8m4ONH4xNtBkhamPT3WJ3U9d01TSA7TLQ2Pm8m0uErzdHU3KqUQaoNhDAc5Lw9/mFiWww
jtnaSW1V6pic5uiWqPvA3PWTwASvnEhJrgwLZUvKXspkolKT50vSwgYF+9kOwOIHbT9vQIh2Ieq6
8hora1vs9ZK10MtslCEBp9zsA8ahgAG826FmQ4lSNRl8uoKLhVPX+GSQOWOTEeT/R9qVLcdxK8sv
6ojel9deZ4Yc7iIpvnSMZKn3fe+vvwn6XLMHg0PQOlbYL45QDdCFQqEqKzPRShisrR+tNNll/m1Q
kR7Eoqd1A8fTeVtJ3ypGPc/Ssg440UH81wB0tRJEdxg3RDOMJ2zD9AwNQ0AihiTQM6LSqSqEsI1e
delbvqS+pWfQQ2qPpTA8fu6AzNcYShn/2KG8YxmgIZCEZYrmVItWGOnvrTegYAL6rT9GLu9QMWb8
NHywf+zR5d84i1b0EtsUobi9Fu8jBGHwq2BEozlo0A0Ddouwk4mKo0bekuBXfIFKj7O3NF+HmJRi
1i5YsyC6xmuxa9CPs76FUBDaqSDTAYZTskW+7hQrydsuncpJzLkWR0mBWXIQwUvoxbdG6ao2oEg7
qJIigEmSzdfc4K2Wis9pKgNfGTXpW5Xq9rz8KNaXiQfi+i8H/+OzUpmJAnxMQVj8gANXBgeKbDuC
+lswyOmmnnXHze+Yi9JRhNNR6AMQgvz/TSY0j4Vl1T2Cc4ZZ38GZfkNwwkl9LbLNEUgjIKmWPQgf
jzz/ZS90Y5iK2EabZYsJsc539KaAaIoxHw+jbAF0Xg/cbeUtk4S/zTKhaYBHJETS3kRwjkIFHGxs
RSB+7/z0YQTHtkMoe/hteHZQwLSFhelqjFfTiGbIh9Tq1CCq9m71DHxj0BxD9+fgzs/rkd9Z+C97
+mGOcp5+MQT0/WFODlCeyXbRYURqpgEIB2FEfgxinsPN6ijfkeQxi4wC5tKp8UPh0WheEhEKs7wQ
Tn72RQKxsUO5ylKIYbnMsIPhCScuAQxaOck6+0OZqEVilAmPRxq/pRdabZVCkUJ3bfBW1wBVrQ4C
woP4+k7s9qhyMkxmIobCN7I9QJAk8EidO6SWFppQaTm5LsqndLKlHTTeDEeFRNlxcaEDvE8jT+Ol
MOSyu9jJjVVqJ0ujaOOqgdV8P8u2PLvAc3mmO7yujp7YGM8WvMYtwCsXivZQcecXWHn1dtHUKRRH
9Bb6OoHDQKte2iXHBTyoX8iemA6zWSZ153dL0kVynOJeKgEOJYRg5aNB1GUhoAdWUpLlcmtr7Jxm
Y5RKAPp26BZrycjizMMQFIEUrEjXUjv2eC10nvfQ/AmtBjxCrpLvCElCzddjh1Cg9ld1YUO+LHyt
fOGO2yZlxtCPBdJcMvkaLcuU4IzgqkAHSn+PotF92ttKZ4s/F1e2i8cGDIzOn6RWG8PUfQ9e4N6S
oA/zVr4Kj9WD9kMcvdFebidwzPqVG5l2n3ocm5fzWEivNjbpy74Zs7hp8DXJJFt09f/cx3w4BDv0
bCxRQVua+9qUSzhr705e+4SOEbj7AWC212ewHvGnbMhu0TEAtXQNaA/wnl5ITEZtJZlg60ne9G/K
u6h7+mh5telMLmHp4iHsmK66NUctr1ujtTNimAPVxwxZW1yCya9Gc5afOB1e4j42NefbsaLM1iIV
WnVjGWWhEpK38ppMuPW7bB/v/mjCTQNU8WMjqWDaGdqgzQ3s5NchmFqig/xdBk1mB94UyK1e5Q5P
oYMZYlBUR9cUw5WiRpe9jc6s9FCTE5LFAGLigbjnxQS9mvwVwTVW1XZrjDp1whjGi7nqMHaoMbOH
sm3tmbezJz79kZQs9nKzMuq4aWky1dWElU1kYUCyzFfl7m9S/+Gq4pXNmEdgY43ySRD6500RG8lb
3IJTufRJnpRfgZi3BeMNf+SSmZdtV0d7ZJ+OXSxLCXicV9/wCQtw7YFo0CmQlfHCJfnLLs73ZnGU
WyrLAMLP3EzehiZF7ftZ13+K5j0nPJLvcWkEyGmktmA0tajLzjSFSYGaQfK2BBhEfDB2lQPxLPkp
t5FQB9Etqu8ci6w7XYfEyd8WFRoTNxdxU4rTmrwZA+50QrrXBeY+hJPkNxhgdXDLuhyTbDf5MEnV
RIQOc4prAZPmMXmofeGBSJJJmBQCzx+XiYC5PjLUjn1TxQuJzqjUBrkoyuStSo7hBHyhkfLWwzZB
JpEM/AF7KT7q5hGEaoGhjx3eloXhqqpvBjVG9FLRLiBMbxexm692j31UvnP2keUsBugjgCFUUb6l
C4BoMI7lgD4WhFyK3NYGonuKGQzw22St2+yRrEAzgbdYnlHqGAhZXhbTAqMtnIXIhESemLrWKX0W
fcKoYwz7z5fJ2t3tKqnktsiKTO8kGIwiyVHC3O2sP9pIiHxDrBFEHBc0QWOSqbFcWsjAcrtH3tcF
sVsjLANAed07X5jOY65pY5D8/43HZHPaFkMdIgtqc6cMIY57WKCdpGamXeWzPce3Yv8AiKdtgsNi
HuFKbeWbvNED3q+gwueIrzg2q4nibjeYQRGaolf1Ruv9wffTIP0LriJIjNNdhigH4/VoKOkbeqa2
1qNrbf57/KQCeqd/LFA3qpRGajMNagr0UWMP6o1QdXYdcVpbEnFsOjRvrVBXqZWtvbaCDg+YmhFA
1AjKz27uZ0HoL74OTZIywSx8/Y2b6LGi5dYu5StaZApWN2D/MPAvuwamCVGztpx8wYjs1LmZz+vR
k3D12UIpt1BLqZflDgtdDmQ83dwPvnH4gqoGM5JsPhsVSbQ1kqZSxsJad/FkL/cNyF/65MzJeNuF
ka08fe6JrBt8u5NUJAGdmSD2ORY2imoWNGY2HEdBF+16jlYOkIKZmmxtUU/lPu3aeG1gyzyuAGv4
hGyHzMB4JIkVXB5Qk2VPhSA7pgsNsBZd0MXoyRjPbWnF72W/9i67FxzDse51vw7CB14qRDaK8pAz
Y9SBA0CqVXvViN/MBEok1bdsQnGnfYjUxe7jP+nZnFmjDt6oz7oGQtkYDzn1IHqJF7vhk34rBNBe
cVfeXcA4bmfWqOMWNmhiRwWspderT6ggRkgfNHh7pHhUccvEjOfwmTXqrMkNCGpK3YxRljYPpEA8
7pRguS58bqWWcdrOLFGnzdLwwdYKljpPf9eU7zHUg7rYdF35iW+h+MeJ+6xX1ZlF6rhFvTIO2QQv
+bsZFe6nnwXka1oncYsfn59srvtTx63UhFiRs/fVAdwue00gGl50vf6O0HxN+G9hxtWJtQHGBY4w
jILRL8Yi63WoEWrxWxYdc1WxF1C4/9GSPkxQh0xMm6SyVpiYDiP6TD5BpIS79Td53XxBMYYRHM9W
RJ2yUItbccZ/31rfeCR76HQP2cF6aKECCk1mF3qHV8gnuV7CtCthMhHPHVkGuu08FZprCCxKswK7
GLcgk7fVbJd+7GKG5b7bg8vjLedL8TAP+YdRhUIZdd0QK3GOxc634b15yA4QWt/V6MmgQvyFU870
lo056sGzWm2kYmaGnD3LspubDtN8hlc+r/cLoD6p1wFU+rn3sC1qhPQfKe0FHiFvCWogl+I3rUrd
oVScQXz43AL7yEkfJqgjB6LZtqpFkYSuyTPw1i+vBpe0ZWuw5vDuN5n9xT6sUW6Sjm0mpP3yny0E
dk8+gA/wzlw8DfKIgjfdtb8VSI+stmzZ1c/F728wi+Sonf35shnJEUbR//93AGN67q5CmUKZkWzs
cmj3pAhGyMsKf+CUUj7/fhbN+KJ249D0xEzW/VDT52x8/XwZ7OC8WQfZ7+0LZEnMOR3w9RCc7yx8
vQ6EikQ5MOLmJozE+WzLqMjSdWlWlSnWUvQJSDNyX9cXezYle4p5UyQcpwRF1vmyZmUoym6GLZIr
SMjPBUfc67fohuxCx/j3RPfa2cqo27tUJg0qTTJxSskn8zj69xyHgEwTlr+4eojsSPnhehc3uNpl
yryStY1ucwN1BPA7Ww8E2KwcFA9SHlzt1ncagotMb+Mm1B2ut7EBzle4ibCLHkgLO0xtwFcgh4vM
SDJs6xvq6aaz3JL+ch1Mhm30XEwGq5QPODIQVuDOMKBiQsXPWB4icwBBA4AJ9bX5m2BAfgKWgKIY
hhn4JSP24djYow5HLJX5IphDjCZi9kCwmeq+b/HcKj3AMnlUA9zVUefDFAwjHDRYA5kNqNzQcDLd
CqHrJyHLTB4jLiXXf7EIYggTQBdVoRFXaTJEo7AUiC6/m+fupibi8mhS5EB69E5l2tBL4l1I/2VP
/7FJI68KLS+EYoVNwEIxcIBhwPkhKxzNUa++oA3JvC5QQf3PCg3KY8JimFNDhbXJqVAaQ0WHBAIl
MA69g3EKjxNNeeYoh6mHdFAiMScOM4KsM3ez4/rQuSoCQfTIkw5hxoHN2ih/6Xo0mqwRawv766EZ
7CS/7qFD9/mSmBfQxggVSNM+S1U5hJGxOlbzo9m8/G9/PxU6h0VftTHGjqn1VVJd183p87+fBSRH
zPjwACpaqoOo9PlQIVr+REnvlUz4rURZcmwx4FI8EUhmnNkzD2TN9XMqYjadsRhZhoWJ9/Ve9eLH
cifcE5zIF3J2nttRKVheWW0zJbCVX+u/Ccku6FT9ah/aPUgZeSkY+27d7CiVgsULgrOowVq6Lx5K
V3npf+hQ/22fJU99GbnsNcxM68Mcrb5u9lAjxBg2eRiAz2+0AgHNMii7WGAWm73uaW7foXDZa/rQ
2jIXU8FqsG4diK5bqmraLWMC+4QIK9nl/vjSl0RlGbS46Iz0QbqAPYfjtZwvalKBBEiONFtGciyC
8inDqIUreOItaX0q3xI+6xaz/LDZYyqUSL2Vz5qENRKlrnm/7todKWa2xz975m0sUfFEmMFQJeqw
ZGb24oSEdYtAxcInCL1U9lIBSiXb+bep4MQxVtn27DNSgcaooiFZyGds3fQpK+xa3cVuArJNUIne
FGBSHl7WX38GWzmzS8UfYakGoyGnRQ0If3Nxb9yQfrn5wk+wua5KxZysioHT1rDGRAqsnxJAeBFe
tEPjglQUQkjP4DH9w0LZ5otSwUddkzGsSBIRHicvxBs6gpRlbGugvR2DxC9V3tkgLnKRi24MUvEH
E7uzkpNLNjyObl84oNMAqyGKLxPQhoqjNXZ+5KYtnANJI4IEYLarKIJRUMUdVKd0V4C5UDYrnkpP
Rqvt6X8LADQYaLCAQNIK2HsniySJS79Lfw+u6IZXic+LN5xUwqLCjdVWZmsN5FRakt3Lp9x6LTVe
kZNnhAoy61g1paDhJo5nTIqnurNCj3ziXU9MK6qGkX7MfhJQwPnLz5iNIhSNJn7TQZtomfeQP7a7
XOKFE6YTfph5l3rcvJuLGsoAoCkk5WHtdXpI3crJHOneuidTHrjkv/M+EWtiUkXj7P8X9p5wbCwK
ktj0TVzHb403eeIpluzqRsKbxIQgsFE7wKCjIuj3GVTO5AeONzKf7iAUtKAWoKqYhjrfVHOwwEcC
FjnM0qZP5V12NeCQQcX1r/yqc/XX5DXP7Lxyhqs/q35uLFPRJValVhNDIXq/md6x08ipVZew8SV+
/I2zTuYp31ijnEftYjAZJClJpFbZJsUscFxAbD2/mZ74p44drz/M0anNGrVg6yGHPHrWg9Ulc1fr
VXJUH+OHxe2P+bHbfb5Aznekc5lyBt9AqeM79lWhe3Fevo6ptJfE7qDXI68qwj4i/zgNncMYRp6o
q4lPt96u/uzmP0HPeqMcQefhmhDji39xMe8kglzcDJv9pCJMNE7KOJb4fNajmBNqm6B/UW4IgmW+
ydzkkdeSYqamG3tkBzZHsl5HyCYN8fvdTvC2wYRppTbgfTWun5CYt7HTtMpajRZ20vyGetbvEg9L
wQv9eoFzQmgqyAMuPzLv41FpyxInzdqCRARpi+Sv7vKGkr/buS2UO0w/BT6H9xBkFyM2m0nFGFWK
4mGWYZEwv65ATqcuikyEoLC7noOlt3lfj/2Q2VikYkutl+YKTBypXLfXgI3tDG89TC7RNObDxtgP
wo01KragK7sIJXHOCeLxRLuhOoZ4pBFaB56EB0NoGAXJD1t0tiKVYZVXMVYGEtMDlGmDbE9eKvwR
BZ5r0nmKoVadBLaACKIAdQVSSaKoZ6D6h05RTOBO9ReMco4dna3ouhVB6/t9dYC5X0HazrcO4i4O
Pg+WbP8AXb4OrWRZUt49dnPscjOLs3KMSEGuOlmAFa5B/SyBKjP2SqfhhGa2/2+sUcFkmpVMx8h7
9KbeW5g5u1tfMke/NoTrlvSjKt/aj7zuAneFVGDRyzYJo9iMsMLRROdZQcmxLTDeFRDmvcitfnC2
lBlWNoukwkqZtNmE/mz01v6MCrT5NMCVYxeJNGje33PpsPgTWjXQ63x8RiqwxGO49HkEm5NymJVb
QfOt5JmzLmbWubFBhZI0iqxhSmAj3uuHYlcdcqhxZMe+IBFasxWvDsDvO3BftcyEBUxBBnq2CgZd
qLVl4AETVXKhAzcApokqKAGzJbqSX5GsuFwkoJNgcSXyAxBRoLNArbBWYV115ZQbu3W4awtQ1Oh/
cInDioGGOr6YDDuUTw5xhSEWsGifOg+juQVgqOno93aCuQsUBwYMI0Q73qPh0i1h09LJWDhh4KMV
sbJab4d51ZSTUJi22N/OKndZl1/KhJQOAJqEueVSSkxczVlU1UE5AekXNQ75WkB877R0J/q9k/m8
SgtrSXgAgVkKE1eA81LXjTkt+YzJfvlUVrI/SUawgDrgc69nmSC8CMT5RPKxztOSLqnVdJJb+YRK
lZ3LT0X37yOwCaXPDwtUuBhKYUkXERZIqbG5J2+sZD8/Fxik4PeWyV92nj1CzlCT8G6EsCfUKKle
wZqUupHm2nwSlpslSWzUw/Z5jzm/5l8D5NEvloDQQqEUoF1MRlLH1uqaou8WOEO6H07KLkV7UgXd
h3Vobr9wR5Pgs10YsUbI0wB6RpfnAtrdSvFcjmqmnPR7aY96ArDWI1xPCpQb1dXQOMR0GhqjGqhc
/vrcQy6q77Rpak9LA1pspQovVANQMEWGXddugQ4MVNxfq+/LY+ZmpW3d8c4z/SmJWWyvaoF9RyZc
xuee2RRSEwOoL550GVo61eiE48M0zIfarDhn4CIBejcFGVgIMQF5CoXRc1NGmsSCspbiqdPs5fDO
rX6v7muv9+RbUkMFanj/+aYyPidGi0DlTvDeEA2kjl2VRxiEM9b1NI9zkJSHHMoSTf7cC409h+im
6xzEK33MsUKUUTAyLYOZAXpw1ApxIuRCzYr1lCeDraoP+nT3+YLoe4U2QH7AJs+qGx2C5iIMCK1s
eYlcZp4UhqCD6mbL+dzURcYDCIWkiiIgklgU1GapxYRzN81Fna0nMaivSVmNfKvFFzFcJ3BB8pcL
k9CnNizMgoFEXqYxTVYz1F1eSdNJSZYbJcv0b1o67NZYX35xlnX5jRBOwAECTiagTcEGdb6FYT+W
Wl+O/Wk6pOsN4R2JfcNJcj9dHckhClZfaASRw3seV2TThN4REE3YzouRihY4WqhZ5P1pOSh+7YOd
CROZfys7cmGL9PVJJKs2tui2sVLEopaUdX/Sj03j9HtIBgZAkQACF2AYjNv1YeznmTkqbkViPC2x
VfUnMLn53TDutFzmQYOJq11unw7xB9Ug4yLUN+sUpdCUCEvq3Xy0V8BGyP02OtmIPAelc647Mpwf
mygpEDMAGQHRuj33kn7Kpa7pw+49tUIR2x9/WOiCaofKr4+8EvZlDIYxcNbjAlcxUEFni6MQVqGC
AtdpanLH0naN9Kvtf9TqI8f1mdsIXm0dLIZQpaW5+IuyKbMqTHosKoJ4i1Og6QFaWvNWAqgAOGsM
Tzifm7w81lgZ5G8xm4WPB+29820U57EG1jPqT0V7p8o3aw7G37fPTTAuznMbVEwUEwEDzwZstK6l
IhEmXV0jdAbFHj0RykIOmSTqMEnv/o+GyeI3wbhNBcjSxDDcu3prJ1e5b92A7RcYm5PimOD/KIPQ
mXn0OLwtpRI9Ya7aNILpUzlljjEGovUrk7l0qMxTvflw1ImrMkMoarKp0qM8ueGh9MN9uVsyDBsA
ouHWTgXoNcdZ6GLFe+Da2KRehrqlqfNSYmWEa77EnIgSrB5/ioK3NCrjGYwFvPMLjrYUX8tTbSet
wFkIO3p8rOSdMWfjGYJmlX0PMbETaRLXf0GK4lgD5WYFw2Md8Dgp2AcAXGSIjFBLAlXYuR9qYtFp
S9l3p/hasI5klm4FaqMqnUpxpMXGHgK5MXFfguxVbuxSB09einTIZti1BjJKF+2aQPCEXy1uGRf4
zh/cziLT9XUyDS+CblahVTf6Xs6FbMxI/CKcr6ajT255B0d0DW96TaQ7VHiBVeIddKbDbMxS61yn
PqxqkOidEuX7aN50esAJJMwbWzeR/aChj7cHdYWGuT7JYQx3yWz0qxDAmm/y3ghILpL4PEa5i+rZ
+zHbWCO/ZuOccRpKiZzC/9fb3i1uih3YqFUN1I3hT1IM0aV/P75Km6Q8tIzNCqI3VncSdvW+9uPb
xgVbGdp/IG/ko26YyRag8TiAJgYO6FyyzEacbh2xazlISLbC/QoQG6HVIXxMn3865s2Nc4caD1L+
i3nSeAajdJ/g5l76zEbX2y6tq14sbAVMhJ9bYjohwIcYnoCD6PSTu0SXGwNmWJS57LrmWlWfP//7
L1Af5BtZGMAAhyP0AcFweO4WS6IOuSrBLTCI7i5Ou9edRrVLGeRd+FqQnHnCiPjjfKdwYUus77Wx
TDeIe5Tno3ZWupN5JMPUyQESLQ55EOLa5rDrsL6XJUNCTEcFEkJi1LUmjHM4REPTnUaja219SPHS
joCIV3pltttC411pTHt4VCPr1wwNyuTnmzpqSm0mSdWd5spumsi1soPaAoWlc+Y5WYcaQRFqbwYK
Zxippk5Ypi+iWGQIIaTlHT6LjV0dkyACf07hjpGTf+OtjOGPZwapoCiE1qigjoIoMi+gsnkWhxeO
Q5KfTCX9Zxao9KpeSk0SFgQN/bj8Lgv/nfEVSb+17pHT3SePvDjPutDOLJKvuYmMBTg1JaPCJkL0
a3QNPzkUYEfQf/5NaMvbQe43o52xykcpGWBu9EPkjxGYxwZo1o+OmTvQkWqd/B6cwZ/vKsMhwc0K
yXWU+SGrQIcRM55WuYFAxKkbke0LrS0Io9MMv/v01+eG3o/SxefbWKKuGamvzLpaVLI6ouNDRnD1
1FN2sS/v28Ijj+3cKwMjuRp5KTKj0gTh5o1t6jQMiZANTamTWLb8bpcrlHZvAdi2m9fkybTb8Vrm
8mQyNxaUoqoGyi5UfqiP2dZ1LSf12J1CvQZJprprAXsf2kfTilzOzjKP3sYUlSc3TdNP8yh3JwNy
1DfglPI70NDfQQbqubprnezxC/RxjBiNEP2xPCqQ9TNIUaIGNkluPh2h+QHYGtFk+kIRlnXwJXDC
onKn6/IFS+vYmvK0yDXJnlH7d5DOYmiIzGxITnhVBwIPfcFa29YedeyzRuka0Xi3N3nSdQNPDX3p
gPvnwBsUly4rkjIqyyIoby3U1lB+Og8xZbIMqdFPcBMg8lbNM/J3lpnGaXTMluq2qjhx4owQaCRj
fEduzCGnjj6V0DOXRNME0PuCOdZI52HWUqxVDaD347S3GBsEaYMRaM9AY3BuW2ZA3VijS1GLWUuZ
KOL6E656tDALr/im/jW+V1Egn/4X51wwngcWLkDMliJ7QZGP2ttIgaqhQi73fJ/+lfeYsFt3eCIj
MbvWDsVdWpAUMODNFkjE9S+2dGOWuglHqBr1SQWzaEUndgwaNFIvErxZtLtvPVhhJnd8KA/oAn7h
bcK8RLaLpm7JcAqFSjXxQetX9b571oksT9AfBMDcXFL4+KNLEvmnqREGHLRMyWnaXJLJ0ICzSIDB
BXzAnQ1QwY/ue/i4uCUaTUnFC3Y03hppKZ61H+aoawTyVL0hzTDXefEdoX4iRJl9wA9xrKgKgm1U
n/EvWAGodXXDWisgO0DUKVGYnRpHinkTIszzIGO2FBSncNILwrN2baS2a2fyDtKDv0VFNS/DhHcK
mATvufxOXUw7JkrpBmr40PRA6/v8SzWxYOWNGuGsL0t3BRRo5mTmjAQjyfC1MnOxpdhSdp2QmJ6I
6cIrRVjAhmaavb9mheCPkgblJbkw4dfFfL1mtbXPht46QOcnUffWUkheBFbRq3iavi2GCpgcpHPv
hlVtbxt5F4atMdtdp6dHMHLXnmJE5cEIjRkpXCEDtqTLll9Ldeqok2K5YzxMz8UkDpAiKybLnoqm
DdYkn68LZe1eVG1RbbwUTp1hFt+MWKqOM0hM7Lrvay8eJGik9cv4WPRNfdS7eN6VoCD1eg16TpEQ
VfY8qaFTodz7uMxmtCP05juhhhZp0k/htdorYLyru24HwbfIETspu8u1sQAbnV67U6SA+FaZekcB
7ZMnq5EQ1DWwO01vWP7nUYzkCRcfTbFQUpdQf4bK3flHq8EmPCZLDBfJNOFBK3QQmBRS8iirCYYn
9G7e6e0ock4ZK3JiVNDSAEFEBkMXhlezgB5LlLcnS3oO18OoQSeAK3LMM0Jds0OVYeR/ztpTXpuv
iWDdAOx/lcvD6+cbyIyIKtgETbSTUE6nH7IF1AhnQy27k3KLKZTO/ptYVAlAlSxieOELw+qshGVj
kX7A6h0oD8YR15x5XJ7r7zmAxokT3qYPjV/c8g82M4xs7VGhypziOEJy3Z20R+ERvhyEbnn1jn0q
sLw/ivhbc1QINjJzijIRGyoG8oFcqmjBu8VedL9Ey8LKxqB4YKLpAql5dOrOD4AQjmo+jUikSYu4
APIj9IlYH5ED4EXIC6AhuVy2tiiXjKO4X1dhwIPPsklhishkZhiG34+B4CrfP3dMVp4AdJWhoMYn
ihfaEeOih6sV4ibTazA66akdlj/m4aRPIWpujW1KmatY4Z+kYKqCKxT/QIyGFq0SjcrslgYfr3jG
DLnhN8FQIs8U7hUvf0tc5V83qLGjH+Y0cp1vsoNaL9JRj2FujW5SMAsq16nw8Pk+Mg+4hisanD1o
m11ISgvQlF5qAfda6+dgcIudBSRukQeuD8WTX9sbeceFFbOccmuScpRWn6OlLRCVwU1EaBN30k16
o72jX/+gZWZtTVEPybLMZsWqYEoVJhtPIRtVKRCa5c7/uIvUKzLtwmSQEtgxanAKgnfPh0sSTFwv
H0jBgz98yboAABrCHQuoySVItIGYYx7LYXsqGw1ldHlUXlrdar6L1SRx6mGsZA5pnA4ED+HOpdH7
Ea5tXVDV9qQtFjbxzRSbP7gytxaooLgscmTo6NqemrqG7EtVNe5k9JItKPPLH3wp8vjG5DmYVi+Y
SaCSVk+TgHnfBfX5veX3jQdg0F1+Sr6/k8UP7h/4+ztOzcDXMi00pCknHOUkHBVxrv9uYN11Adr6
4JbpA2vPC8KXnwqmgJVErR4LvAB4NUUoiVVe1qd+xIzqmgHypwb/egdhQ1NlgjwSIfRJXZjaPGbi
IFb1aZl7kFwMy+xLyyA5ejfGdqRUdaCAQXcX1knomZDYvoG8UBmMJYaFhEQ1GzsCxp8DarisBOA3
oaUJWhnQ8V9gGpLcskZDwRaref0irPVPNZy91pK8oluu28S4mVpcRZ9vBGuvoe+HTUYTDY5EfdZE
B6ivQX50UswfXVaBPfH+cwOM2EzgcyCSB6QeQkn063AutQZ053p1km4rKVAbB3JgkIKaH0zJBRfl
7PLZjy/DyrlJ6iQmo7UoqWZUpzwUJ0cvDcBgo0x3FSUZeY7Es0WVGJq5bPRyliuci0I+WPYxA62z
4GGIM5Nd4V711d0XlDEu80uyQghOQaERfMt0Rps3Y1SFpQqrB+OnCuaem+Y42qNTFi74IWcQGnIH
PognnD9DFKC+NGQM5Ia94PfMYnmYgKGqTksg3guPeH47+JaoFXW+co/Z48X9WkONUbo9N0xceJNA
xGMcpYMOw/EeVfgw0B3txfxOhiRWCGFjmuYLjezL2/3cJpVy9qveCWMFm5kU1HvC3yh8S0kX+yvd
ZEZhnFgjgB+gtMC3QAWjGI+gWpQXWANXfuMsv2d33GtXsW8+WaextcUWLBhkpdEjL7dgnf+taeqo
tGWkWZUB03gM2lL+e1Q4r1fW+cDTS1LQYwN+m9aSMPSsKYtyqk6jUDn5Crod4J0bkTfryIqdWzNU
OhaPeQ0GNKzDDGXpWooXqP/Fcu8q8/zbSNUhKPsWcK1w4l6MrKO4tUxF0EWZ0SGCGjHqpzV5MxRe
8wt8A+BJKZ7amzbgzp2QpVwcxM2OUmla2RSdtawwOB2Sk3pI/yJwhxDzZflN/5tIw4M9LOA9+Zh+
sjFKVfurWLJGyyJGsxdjvu7bm8+vCZabAAspoUmDOxC33/kh76Y20kE5hUywPYZQiojUyO4mHvHY
xWwXmnmYUSDQMwmsbgDInJvJZUka+2VpTpJZe4kUHfQsO05Svi/w8rONYXmKLOWtCY3SruW04GTY
zEUCWQ2pdFEBNICyrrRRp8Rj25zWfdYjlmhPcZJwbDCwP3hO6ngJYU4CtPX0YEHdlih2DGmDTtfo
yo7lt3jG/i3dmz2FtvTtC+WOy4csqfuSvAUDzjoITM63NRTWZuyGvoJNwFVKT3eqt+xXuasSm4iO
AkQLOtraSSQneQwfuC0MxtWEPBgoWtAwIUGlb8PGKPNICvMaFWEof5ToYuRAlNTgYLq1gCVf3BjS
Iz+hecrX3WKAJLB0qBarQA+r5kWhLM8FACsTAbnGdbI6Q34wV+fpR4R8HEMJr4BlJA/SKeOyJTHO
45lZKt5ly5qYYgmzaG/4qQpr4bfPTyQjzOA4qviD0wKcAuWs+hzG0dhOSPiT+GmZE88UtMI25KDi
zsuSS4aKaChHowSCAIBzSbdp5DYsZ1XB9yMsMUQunMDGsnfAR8sd42btHNDkgAKJuGrREj73VVRT
1W6A1vqpyxGc18aR9V+f7xzTJ7YmqAgtZdEQQxOgPs0+wMmLJz2R6e2f1vHvyfsadQJ+hGYdfODk
PxZGhWgr6ebaIFbVwCRjev/huIYS+am8QQ09cpKffJg+K6SiKk1ebNhRC3Na5/u5QgDLFNDbPw2y
VTvpbBbXeMgk1/2o1FepMIi3Ggqwbt+g21alheIbStRwbg+WryoG4g7BKmGShLo9TFUw9Eqfy1Pe
KI4luLEEgl5oqyRPnC/L8lTFFJH+AguOIRlqjydxLPUx1hDoXkeXCMOlrg6htuF6/oJkGtk5+lhs
jNG9UrU0u0nvYSxXfnf1A4bE8o5zyFmvM2Da/1kQfe/qXVFHBbFhPEaCZwwOIV4TvPVGWveyn7zy
H2fM07E1SaWcQ1yK6VTDZO2CciuQnSpC2wn68gRWZt2vv0O8YL7SGGV6yWatJJPbPCSyMWw7iayV
DJEr/rw3f0VAlhFtRuNZvBYhB8nnFWLdTSoKrWQEiIyrUR5j5lYHWiG4ppmupi2oyHyl0sSC811n
SQG6R5xPyvKajUHaa8a6jGVxGMuTkVzrmFEYC3vVOeeNZ4M6b2oztkUOONZJLyM7LAqQxLyt4S/O
YWNk1tJ2JZSjAMOPH59jJfoR13r1QBh/BQfcFERwEuXIPS/JZTkIwJSQnsIflESoq6GuC9DdrVZx
AiG10D22Yu5U/UsIJkfOysj+0Cd7a4i6IJS+l8JJhyGw6v0c97kvovYv2Xjk7fJj9vK5NaYHblZF
eWAri3kkoEV6anrtEFuxaAslGA8rs4LEfYWCjFmOPz43ybpjUU+SJOwjhiZpvG1XiJNWCVl5mobI
6zCTk3WcSMy0oGEmWAdlFa4f6lNJsVp0Sh0WpxlsOsX4uIT+50tgtNQw0IoBSEwmotCCQZzzaDGU
GWSRVGxb54GSXzxV98k3PUE6ScggqppLW8dyPlR04XdoU2LnyJnbRKd6KKYhVhVc1pa8i8WHKAax
J+AjUThwnghsS1gWuSrREKVWptXloK+LWp4KBaJSow6+Z1yfN5BUfp4a+a/P95HlfTrEjRVMTkGa
mi7/rbISFyislqdGVe8is3mcu+gQr2MgJysYUiFJ87k95vWCqSnMPWMjsZXU6sY4nsNxqspTdxAP
GGqSHcUlXDbzAyop4Ph1Wlt9SX9xHyEkGtFn2vg/0q5rSW4cSH4RIwh6vtK1GdvSGE2/MFoaid57
fv0lem8lNpo3mNWFYp+0oWqAqEKhKisTs/2YFpbQrGeLOEHXRAXBmB16ov5BdHMvqyzpHQqnGBAD
XxevSL7SqcS4ok67ABi6RlOU8YBCHqRsijUaQ/Dmuit+gqkfko753nzj0musrg2pHfBpKAFe5XiG
Fhv+kKgZkJvh43n23lU3tOCHNx0frU+/0NVOLqzR87vwhEww/SpQlewkYjSysbpnqjKMsO+l28T7
RLFv3R6QDhQeAL1T5sRMQ9iQfsTqBlt4qJ98FPf37Ta7ze/b+axYIXCC11rBj1BW3X8t0ui2WOGg
0243gcUutM2HSbXqW8GqkEwKdvbNCC3px3lM7VO7u/4t/9hm4kxXo+0RgOjtJH8N38nT+Op7imlR
rcqzXszf+cVirczX1KdEj5MB5xQswi+qB4WawOreapf2jvQ3rvTINToMbmECJApIIy30MG4xq3mp
mAW2NoWMq3xTb9UN5shp79LlBJq1S3xpibnExXCu+6QidGHZiVJ5Q2DxoXdV0NTygAKrafrSFnOH
o2oGRr4ALpFAqTlFxS/A+1ixJDA2wtxwwysLr0ZRNMbA56EBcXH1ohIoe087yhklWbBk68wD7/hv
pZtb8mZ0KfpC4Db+VoCTMso3f6zSs7vwi37USgUtsIzC7adf/S4DKzu00QR7PlBqKXVfu/pe3YAr
94bfjKZ7yIadpXEmDGCGUhWiFsaVTY2Sf4Zhw89INlH/ujIDajP8QaX/auQWiMIIoqpCdgrq73m5
1eVvccpJz9e/HqZrKYGJTOfxLvfR8P0slgpkR+gPa3sNAG0qwDt+GX4YD82OSv6ojs4ljlhNmXDn
orpJsYVX7DM+Bj8KCVSY5wdWtJVvKCh83pegsqrvuA2ptRQQfQV0bw0c0quqnyBneoiaYIrvpewF
K/5GwyeEW8kvqMW7pf2fSdZQMKIV8H8NsqCuPiBm3TZGCqQ2wexJcsjBhG3rB/AKu2dxYZV3T6zF
6qVF5p1FqrlPIhNLxHgjpk8aO/sZ3DUY29duQDjyV6F6aY5xP5/oddFOWCAdUp0dzSavukufx/GN
uOWB7NeyUBSrKF0RJlRBN3J5RlMDckNNJsHdprtABZZ39DQT73Ly3yfy8Nn+GGIBSLOo9UPQw1Cc
dtacxzakLK0sR1kOs16cO+FKYuV8RhbGmC8m54ZU+uKcnbQ6EzY52N1uayIKdj2O2hdVaZOdP2bm
r6LMJxvJfuQVeh7aUizET1ko/SzG2ASCFhWRPKg6O5aBWK2rRvakigRb9HwLNy87EwqZfvU0Bo22
rfxMdLRSHCyJlLMFbpzMTrS0cDCsXdh5oZW2UirGJoJJQDhbFHQ6X/CmXvZvAVYxeivPFfFeTLKf
TTuWr30fpA5G7yRgXFsA+uax8oK6MqHsU5LMMid1sNtailxRk3u79ovEAQt9tKl7FBp6CUIBaSQQ
ry8KjK4Ou2x8jZtfGiY15PEtzbT2JtUzT52NchfdjG0N2GCxNYebFCyoPe4WsyAW4LgQoYmUyYbs
buZOilRYcY03V+iZ/Zg8DoNI7koA58AgHJiSrc14O/fpXBzaWRzuRdRVXFlO1P0kpKUVNnK67fRQ
382BHxz12lQfYnBK27E/FW43pYY7Dh1CRq6DdUyuTHdIakhIRqW6ldXcwH6l3TZIm2QnZqZhzUkj
O6SHuESoqZjtwdp8oR5ss8lR0KoMLFU1m11a+d2hrpVqG9Vz4IAnLrAMQMojq8tb/zYTxnYn+VH/
UABo7BBKMDVWDXEbXw42Y5Hp+B8bfXY4B3Qt18VbDKxWYPrDtc7cDNCorGfkLRk6Nf4hfu82xU9a
ARucCRD3rcAVZ6P/HnvbLe0xSZI5NphkFkvcRCDcbHvJAopmUN/z8Cfhznjx1sZElGQeEy1Omuw0
/zA25DaDyp3vDI/A+OzaO/7S1oAJ9F37716yM/1lLM2FZmJt9AWWv+Gtggy+32bfKC+6RgBP5UZo
zhJZ2BI0gAolV2talDA2IqA00R4yfojQEiAfn3garV5AiyUyNwIBl4Xeokh8voCIQ2UDjdvBg6bx
xnfJjnM4edbo6hfpnxQAkN6jv32Kb9tbyY3Av65YKRSVPsPAs5o+LJZG/35hrB1FI5drbKUqvlbj
axC9cVbDM8A8tKa2zREvsHfGXX2rpVZjxeA1LLdZbv+jauL7Ng9su/pQWJ5J5rWFKjRoBid6Jr91
L/4L+qAQgWvdIrMB5dzzoeBr2ezSHhNPImNKhYEgnrTKu55+88XHMuEBltczhT9+xsQQSR56PZtw
LJQ7EWAYEBjJTnVXtlbnxffga9xLHt4jG16CScPFVegCKxmSE2hyAB93eUAQ8Ecw2WArIT6wi/Ym
Sh6UoJjLlEp//rUdSIfjXhDxgZiUIUtkX0+LDC/WwoIEqBNlVneEHpv2Fr8iaBqgbnS7d3SvycAN
KKtnFLWyf20z/t0LlU/GMUUZ1e+sKbj3k29/4wULC8wuzglGgRoCCwJKzl8kW83R6YEbuF3tJO8g
YcgeJB6zJ29VrGtLMfRccIeetPAQFW/lcOAsavVELhbFuPZYBmLQJVhU62mb0UGRisLNs43uFrfh
NnZjDL7xqrarnrawyXh2p3UBKUIcxwxquxqEGppetVSDM/rKWxnjzxko9DUi5Aj4U2phfNICNDSW
30yJW79cvcoW62G8elYKYTR1asmVvVS2CM5FslGs8F5+aXJrgNbcx19tfQMxQoIhV0BwWOYF3xeB
Iiyj7BTGt2L5hUhv7cC7waivXvvybxssd7SJeTkhkHAw0lsfrDvZRtxVu5pqGvDLpOuf6o8tJm5g
5rLpfeq7lStjQiX7SotrBl6kcm21p/xXb6AcXL2XfEr19Yj1xzITNXQUhzpfwU52NmRoMJDd2Eli
ybf/iGojK++t4gkUE/v0GWoVH3/F1SID6uugJUE9GvVvxvdCo0Ujdz6/iYmXbVOnJGB+06z0vvC0
gjvrtBpLFuYYtxObuZ8qSUlPxXSKs19SH/AWtPIdNRmdJNTVAUiR2fgfdH46ReOQIk9IgF46sxeN
lihbyZ3m9K5sAzgJ3MYb7128litcGGY+o9hkNR57c4r8NblvrPahosqEiGG7aVclf5m+aqgOAQoO
8Bvo7ZjoIhQZpFSrmhYYJGgBYvSoftUbCyIDJ9nN78TAkjilsBWnv7DIRJmkRfYwCm160tvDOH1v
wo0a6bwvuHJGLozQTGKRSlaiPCSzUqWnZHC0Y/Rl2BS29kbKTfVN8lI3SeyBS33FWRj7+AijeWx6
Aputse2g894bjhz9+O++tlwYezT1HM3KqIaREcRQVMc+eW4wguRStdYKogKcCL16IiG8bmjIgkDz
wPbupHSUxjBAb0I5tLcmSOMNZ3qnBTaAnx9Sm8uwS084E67Rcv1jj0kUSqkskiSgPTSvxXux2CR2
7ZqbfyRcef62+sUAyDw3JsGhysTrqi1MpcgnNNE0V5Aip4RWGCafP/5kK0krODn+GGF8uhB8LQpL
GKFFbCpeUJ/71VwQ8spFh0uUMjgiQVauup1Kpal+1NC835H20bbBJEB+Q1styQO30bL2ldB6BIMD
RoIw88C4V232XTkULV1Tj6/Ug/mjcaod7T7yiazXXvWoXf+2xl7hRjVORq+di9hEtqPZ7WbkJpRQ
TnsYoi/NDtz+nslJu1bKJBdGmbOhlB1poeyUnaSkii11ah0hw9rCwBOMbD9UOWfUaC1iLRfJHJM2
VfJ8nLFI3fQhPvQYSZypz1UDEuAfmNklIG1nIr08ikqa+PTNBqmjSoBfZS8fn/S1BrimLkwwoZ0I
okQCWn75pxxPCeGDRyoSaXLFc1cSngtTzAns5yLQiYJaATEAYgz8bZkltljDUJpbWQ1Yc5dziKNX
eGFkeknSoQnFBGkds4NxPym+NgjpqfwhhbZoG/sGE5njq/DtTJzkqODzKKz+hFJoxZd3WQtWS+vM
5ophOCWhD+uDPXd2+0SxV8mmQHsFnWloY4Kfgu8Fq/F/aZXZ57CLwJbdIrFEORW8t1gpZMkpq6/k
zO5fzpZjl9GdNrHRChpyjMVClPuoTM3033nv8Sb8jjE4esGhys5JRtZyV9AsYqyRsoKjrsBYUyIl
i4wauasKWkeKtAR89LHEjQP6kg0XZSCv3G6IzMgsTTqBzWKkAjUE73N6ttY7ChR8b8Ztb0U7cwMp
+68g2nI4HskzyByapqsEP0Tz4RSGDsbSIC3Y/IyeKU+TWFiqZpUoGnJMrsWZ5RqZHVUr6FIGMdaI
TufgSm73HDtzvksAE6x2w0M92l3LTSrXviP449EXB9xY1YHsvEz45KKtJzn0ExBKlDvA1YHu7rzs
id5I/KLvSvC5MEZ3fZFdDgpm/RrDTE5VFFo5WiOl7zvoEzmjZGxm/VUcIuvjXV3ZVCwLhS8wxYAN
waTBYWERutZpOLcJ0r5mejQr6aYOSt5ZWQkwGNdXDchsAIoP8PalDQ0jKrVaxghv7Uba5Dtw68HV
ddOOcVDvZnAK1xvT4arNry5tYZY5ooJg6EEZwGzzC7UoT/ge/JQeDGDjazv7qgH/y6s6rOHjdQDg
6OQrMHCyzmxmL0vjUEewCFj+nmYv417YiCgJ8CbRVt6R4MsH1A41GhBKKMyOSgMhmF7GoRS1wtKq
yBFIthFI7dUYEP34gKwF6gtbzDZW4NJLiYkzOdSetO/wucAy5YOkU5Num1sCxR6ep9Nfz6TqFxYZ
R6+nuRnQ2UtOqrDvhh7NMS/yf0nCswh24Y9XJ3F2ku0YF2jWqtJoJKceDWNPdNGSpPU9xdYw9Aoq
uCdyAIuy/gvJBgZ7aqfcBffhXeDU+SeGmenCPli4yqSGpAhAW5gr+DEmcOOAHw63TQTGHxc8WII9
QIHKKmo9IRakoZRjMgzJlrMdK2F9ufUqE+180gwy9NeScxOIfmjTt83A0uVdHeNyxhA3kq7cDjEC
IVpUkk3JrBa1mdfo9eNfshp3F0ecLcmHkxoKUYojTgEKtOyUgdJ0tM1NimzkL0DuF8umoWQRBWu9
V4XewCmoFB1UVYi9Y25JfsvxpbWIpAFWCRiLia4sixtVzDIgoSAlp9CfrEGfrIBHBbsWapcWmO/X
11NXldTCMBRvmPHtxA56Nf+djhjzf4t1MNdU6hPwoZRyAlxTIDpq0cjPVV9i2z4+A2vbBZoCVKEB
fL2GliuZHCP4iNguwahtI5PUB4DNg/ePrawNU53n6sG9DfkRUHBffny0PWs1ixt4nTeDKsyppLvQ
Jtts06Na1UnoldyMx9Dl4e5WV4cMEZAYDcBzlgwSmvetDFZNrC6SD9kkbmtz2ny8NJ4J+veLYw1x
9K4mZZmcRtJFdu43MUq3Uejzkoi1hzS28M9amItPGlKzH3wYatz4iQCDndn5dig89O0wzi5ue4Fb
4j8/ithgubRJI/ticbLQGgWAIQnKEpPunHkXvwpIsN3GiR6zt9Kuf6bbz3STV64MsJOC8FuFaIcB
Mr9Lw3kStKQY/fjkm5lX97k3t6nlR1viv3z8+VacmRLBgc9ZBsj9igwrmvoi63o9PhGMunXNSxWi
IZpzAu2qEUkFiE+CR2NS5XI14PubSnOGkd7fd3FsBRiT1EJeKX8lscUQHZ0clmTkmuzUXopKTz1L
Y3TqyL7NMjsUwMg7vHXZMVB+9K1qf7xza4fjwh4TB/Wuz4AAH6KTHw5flSwQtmhdf61yw8sCdSNL
uYO8ZraiuIgt0gBni5vGwhjFG8BrX/vW3ICGzJO7dBPpXOjD2o4v94KJnroWh2Hm47dRpB8FWrS+
Y/Qu9KkxvgzGp6/1T7nnCjasxAI4qKFQdinMZ7BJOCYxhziItPBUKq1vRSTapUB1cSK2tGqF6jiB
Q4JgdJIJBOANVeNZE0NIqA0vHYiDZqu/pdKVJl5pkE/L7c4zN9U77QXTlD9Fj13Y/UVopXoKv38F
ExqSXhkxaDyHUP6SHRUKY3HhfXzA1s7z0gLjNSBlCAEhxjqz9FUVnnR1tqb4WRAdAYWagTeLurar
BiADMoht8QHZ2nwFHgNUZmtYk5p0r8+9YGtKOfGcZt0MHmhQdkQlii2QqFE7gxMvD0/ToQDfyzt9
7ZpfIrv7Jk+U8+Vm2vLqCGu+YEAwDbxE+IMR7cvoU9dDMSgNVtYG9b7KaisQxk1scsfOV5e2sMM8
YtKuLQNNonY8XBcQ2VC/C5mlOBqmIZRbsK2EFk9Ycg2ZTflzgBnDp0NhhrGJ3CUcY38IUQHq3OI+
tPWb5q5/nSDWbM+/ZLe2J9Ey/qoPdmGXeT4JeB36YdqGpwQCq9kXvfGK+fvHx3/tCvyzNE1kiP6q
YO57VerDUyxgWAdao52+I/XL2HJlA2kwZG55g3KEIDPDm/pKW5jkcyNiPi/EM6B3ii/VHrA7SF3P
dvCW7/mkkGvn0aR9DrAL6pSl9/I8DooM7a9ZC06y4JnNaySEIIzn3U5rh3FphLmcknpWyroVAkiO
PvTZnT9//fjrrD3ZQeLwZxXMDRNKqFurMwwYz11qSS5aNrlVB7Q459XWfJc/857s/4dJoItA70fQ
9mUOXRuapKjaIMS0fHWi5cD5VXOSHcoTtEzPr5Stfih8JA2HD5N/LNeQVvudVChScDLbaF9mmjeR
2COq8N97G1BChBUC2RBAwJidnI2Wym2Fwaknia0OiTVCy+Pjr7VyGi5M0L9f5LFh0WJYHehLECNC
GbYFi7bm/v8s0L1cWIh0wRRyCRZa/04ffBfpB8fCSjy4WANz4XZ+oauVCAtqG9+XCWCI3c8BCP9A
5cHuV777hSXmwqgiUCUUKixlyiFU74rYsJoytD/esDUj+OQgfjCA0riaV/DzqW6nbMhPrfre9a/a
7GnZ7mMTa08mCBz8tsEWnhrJqBSjgw3tri7A7Igh0g35otEk6WF0UxcwEI7JtYO2tMjEtnSsBqih
wqJfvIimq/S8WXeeASauab7fijJdUk8zfOAZY5UT2a4tKPB2VJDPVwJq8sxJFvD0yhSABrKsix3E
mxmMEg1XuYBjhv02fkhpamqYmQ6Y3QosKE7iRdvuQXqCmSMAQ9Ea5AEizqHk8qa7WBtb/Bt9I0zG
KshPwThtjNBw+7zczCSyyzTZpKNmJQpY96LaIWpoKbiYmvZ7N0VON2BebgQia7pDsdDCMIA7CC9p
fZMTEYUsaXImUb5JfHAihv5ODuK92ZiWEOM6kId91/cOSUtn6gG3rQjHkVaqeHRR4NwEDg/tfLaz
2U/5RHqUV4DyoEre89a0yUHeU8HJwBE4SflKJQfWUErBkBFRQBfABAdgcyTBlNHqNp7x7c5akAZG
WHDvkV+yLVEiiUdeBrty810aZdK8SQ3GLmqB/dbuRq8EpIsyVzRefvqkcBD1oqtzslgk4wMyxMb8
hMDedID4nlc8i7v21+TQLdUfeUCW9Q+IhyNlvDKgdMbcHWENVurQQOe9x5yP1e8I5f+2BNX6HEvw
/7Gbf+wxN8lQaRE0qRM6jEq86kv+IHzJbHIM789NIsBteSdUXt3OPwaZMyN0WaEgwwQcA58vgvJk
7ESb9AWOBPGsT/Cn8ewxx0UkdSmQGfbEw4DczNbsZiPYxu0I4gkHzONcphPuJ2QOTCAbHcaNYHHa
ZykF8GzoGBCBeiLlxG+5YHqeQZl5HSgi2hXRBEx24yZUYXDnb/8pbZT2J1jZ1v3h9weUmWutyzrF
mCgO17/DDPH8BGQjADytm45g8MTE2n9v7FN//2OPueXCaVRAPIntPFPVKGgTFbZ6n1qgPtF6C07I
uba520lP1CJ96wmYAxN6YszQah0qahg7iR1OeLqqn+FOWjuhyLHQFaZVAFCHXNrzyazKJMfn6z0C
MlQgM86ckx4Y/vxuU+4/gW9eNYlKJ0qDdAqdhS8UeZg2xMA3jHc1xoh3lG1W2SkWOEty+k7mCnat
3fAg9vptkPHCdG7GLpnpIIaZCweQGo6eLAsJh4h8NZotzTCuN0pBJsUztnKwy1u0TikMNsHlUM62
sKeKQNwW9OpO4rFMOaiA2mMh00Ya1FFPZzDiHZoZkj1s+u+UUQNZn0WBIFyD17kyiGVQP6a6imDc
ZHGcddIaUd7FFB3YdzYtw2OmdKvk9g9Afe8VcCPj9ceD+q4Awi6t0u+78AnVl81ATGCV/JBs6BBt
zS+theemVzwYPIfnrZC5AqUanNpZgCuJfE20G1m2RTd1gr1uN+NX6X0ECyvN1v9CqfVyicxNaKZ4
aKcylojKByiXEWcqG3waqpsC8o8e8CfwC+uH58+3ZDw/EAwpL6jJKEUfrLnvnqEKkNjSQ3cb2M1D
4qDby3kGrW6uChoIMMGucAb7YqIHyYTNbdxyh3p05vrwe+CHrOjdABEy5X44cGyu3Rhouv22yeys
EEPtVCdwfuWuV2A2c2MPeaniyXuQjfHvw9Vgs7DHbOuo99hXE2sc7M6td8Nzv+08AomuGnO4n+Ch
Ww87QIKhtwju2atxNmJCx6gHFzN8Mt/RKQNIoW1ajNtABw3U0tV3zobSK5ZNSQFF+W2P8cYA4qZB
CMT/CXKH7bncH2301PnHMdS/uQ+X1hh/bIKo7YsRKWn7DaNm5+tJQLux/QVlFZFboV59VCzNMacl
B++dnit0M39E97NjeuDX+I7BTig9KnitE1e6aYBSLl3Opq46o4Y+CiTQpOuif6tN4SyFOKWdne4a
0OmAKRVvmUxC0vaZtuZ6TF0YZBIbPRPTUm5xTJVDfRtBzzvYlOkZLiVAPPnj1dGL7+rELGzRxS/i
d4D3rKGWsNV77a7ZJBs6aCxtuTX4VVfX8G+hlANzbEtDg+jUVBt0TRjs7EunnZ0JhET+NxH4PUm9
4zYa1r/ab4MspLyJ2hSkCzDYuIDFILD4Km2Fe8b5wTR810TOTq6mh6gk/btEk81/lSqBfjhufHGP
qTCHgNsyBhUzBehLr1CPmWXr42+3UrrCzaSjPA6pxTO1FfPxalHrohwWJ8Xr3BGVkXe8Ydzs22jY
5ewSF7SDXHDd6olZGGViTFRGYQBVVfolg20G0i51Q08MD1l3rkhcncyFHSa6yGU1ZWoAO3lf7fJi
F6ZHeYb2qJ86enVT1Z1lts/6/DOaH9Ng2A6mYvsgMC/8raKDk0OaOLu9ekEufg8TfopMCSNC8HuS
HHNb2QEZu5UOvER11U8WVpgrKgUZYBJFsBLeVi/BTXWHDuOt9C2wC4/fnl2/nxbWmOx7ALlG3VVn
J2lvp3tgasHSAg362UaS+ji1FvfOWHXLhUUmERdroozgE4Fb7s0HShNI6xj9vnyh6ot/xWu3dJGr
BplWNYXZyOe4M7loWnl+aY0ofMluuG+HT+Ruq8cEAxj4A17oKxBTIkdT3NTg8xnnRyP6qcFIUb9y
HH/1lABfDqZWDANdQZZqooOwspcxwfcAhSp3vvE98RuxIYUFminuy2L1my2sMR4vtiBo0ZEDg1ob
rJzVlxBT5bZ53zjjLymzlZv8Tvny8QJXEjX0rmgjGqRyiG/MKSlDUOP4JICvhZplDA/RIDgfW1hp
CitLEyxlb2HipSvqGLaovcmWkq1iF4extZSd9JTdkl8F8k8RGOUHbp2LszaW/bkEZbcuCTBsPNeQ
/1Dd/pFskcPUoB1IQaowbvLj8MqtjvLM0iO1uOjFSBg0FDAyMEBrh7a3hvsG+tEmaDGM2omBz4o8
3lJXboqLLabnamFSBYcJeA9hUtmMt2Tbb+VNt4v3PM6ItSh2YYcufWHHN0C3G8+w49+p3zppI6NL
gOnk0ALJTzhb2s30nUt5uLad0hl4AnFQlGaYOK0EUpyA4QFjF9AfuaUl7uE5FVBw9reVhBRDgqLV
V96GrqXAZGmVidfjIJF2UGE1ONW7xKWDUPGjjBSDFoHDwJ6fQ1cVrKnm5Ta85TIOaY4Vrj9RwmjS
vjhplV3scVMEkRXf03H32pa+d1tuyXsl7gDXR4EbmHoE8o7NAMZSSf1exGpfQh+TyznGFc6angRF
du3mE/ch/WpMznFhkbnjQzmqdbmBxXBX3Of0GN2kj5ode7TWbk42VOstubJ0weIhpdZyuTOIEYPa
qOpBiezyEMetlg4FNT0dJkgpAvhq+W++N+9Ht6Wym9zJoZWL6sIg4zW9FoTpqMKgaoAlZ3wR5swy
uDfV+jfEQPP/Lov5hqEsKD6mFVMw9FZ4OlEov+6Gp3+y8E8oI/BWxXzBlAxTLPhYVeH2TgWsj/gz
OgouJN7hIxJQA/Zww3XLVe8AAPXfRTLBIEiimAjjlJ7mBypHNtwnB9yLThVZxDa82h64j2G6jOuD
+sciEwiCSB+McoLFVpissKrdVBetdBahh/bMuSh5X5BxfSHCTWkm2FFMox/GW8jw0aGhzgNBnG8l
ULcIeTkwZzvZMftyhqzUrNOTeZYmwSCwFynWVFo6GElpK0EoPxHiOOtksX2G2fcloQ4I7nE84BK3
KmzlabRHsEHMP/F+480fr0wp/YNb/t9jw060pY1g5kOIoCru6Zx/v/3RYcS63fDa6Gs+IUOBkzKT
UtQvE1qyvM2ClGaLWroPCsHKur2J6eCPz8m1EVUHUguz4oDUgsGJff0OcUUwh+gfxT5ym1ax4hBt
O5UzQ30doKkVIKQ1SDVek1lgpKIaYNw/mnnsDOEuwyNs6A6xkm9H9fW/rwgTXZghgwgyRjrpihdp
RZxHcqr0WFHfm1YT61Ybvccktz62cu3JKh3p/22FCVhTn4K8xoQVpVCcsftJwNlkRl/1seGMu19n
Y5eGmCA1h5LhBwq2Lt4F6K7SbEwCqz63S0abipehCSgw9DtwCCQAtVkdgiiuY7XSRP2o6r2bEESJ
ObvFVLOdJiBp1gEaHFR3yDyhe/p4J6/DBi2DgGJRAr3EteJ4HFY6qWKiHYe0dzuR2LEmbj82sZJq
Xtg4u/TiTPRjmaepOGtHZSN7uUNugj0EmlrMpygeppchfMlrenBWdS4WLixC1meeEmnSjo37D5BC
Ql9csylLDaXokL6HitXGzsfrPAc75iMu9/Jc61pYxfDZUCY5rArbfCe6IapXhSW6mZsc/MECtaqL
AdjZnZ7MvXbT39Mrjje4fe0Yl1vNRK0uVAGDKLDV3dh6auX58WTP+k1FTh+vdWXo/9IQ/QKLtY5E
aMeihiHtUPtI5ikNL0YPD+LjvGmc/BQ21rSTbsDfvOOOIPAWycSYMpwEXeiwz1Cb3JRPmo1xt3kL
OLRpyUeCKsW0jb6bu+w7Z83XjYLLNTNRZ4hifcxm2B32mODGUB8dih+87LHmMlddXwyXppi4MxRm
0GKwBd9RPaBjYA31k1D/dySvBrlbiOnSETUUYZl9LMZgKOuu1Y5z0kEv7aBHPz/esZVVmICeYtqO
KvdecbPXsprpbVlpx1x7SbvHRh6t2vz1/7PBPNFVYcBgkFxqR1186TMvEn6QdPOxCbrZjF+DdYFC
qnWI512nAg2Q8Mpca8c4yuxRk6wOFzZeygOmQBJe6KK/9yNjjGOZxSxMowpj4oHSoTcb3yH30Y4K
uoo33ALHVf6GGoAKCSHgrSk+nQUi+2YtJB0Kcsf+m/lDsIYNMG5ub/sPI8hMP9GOurrnGHuMC4Wg
qeySWDdxn9a7ag9E36Z4omwEvPTt+mnIWGI8CII0ZqtAhu04foufJBcTkZgANh6iHUaTHXCCOFzt
kavTzlhknhdFEw4lHTLEpUO82ckdX7D6G8Ee8QL2rfwQJlb3Fz0ixirz0qjFrBuSCjtKwTUaaEiG
eGNCcrjbhXs5drLXj33hWvng0h7bIhLLukxTcN4dxQ3IOG+TvbaDdGW5GfdQr0Rho/C67bRJ8JTM
RIs7V33liox1JmHOql4FAyn2WO8siD26iksdxLiVHlO03TUvPcyuZCUe11GuEkHGMBNmwC0BNbgK
hmtn9lAJBOmkAN3CAq2G8VC+TA86yLiqhxzdo/CZ++i5ymcIHggiQIyA4yh4kzCR2gBKpY4jfOTR
U53ORUlg0247R3M6KD1TuhneelfO8oVBxk/HPs3lEUW1Yww2ct9romfC625em5BkcKeBtQMqREDe
MA4aaFodDHohH42kbqxGDd/CZPpS9NPu4xN7fWRgB39QGYf20JWIlBQEkCCdc/k4Q6cqHWNHNV7H
MXAr4bvcHT62tRJ1ZN2EEcgPgfBJYicuCtB2gPk6MBADYsmi4VuloBf6mVLMRwKPwtU7v95HDETS
y4lQCNPV2ajA51dmUm0cQ/NZrWNvnKutmPBGYK+rqFBfpHNu6Cyg9ITxxMuEzyz6slOlyjiqcDyq
dpQ6M2LqeZjpHV19IEF4UtnXzWHYBO2KCQIbKAVfEYVkQRYWYu/j4t0NvzCivNVd8WFwhL0EpCLv
PF77GIyBchXvfZSmCbtAyBGTbO5gTIIKKrBfwKlzDgd1mournS5HRs+ZoFQJvWPmxHezpqRNGOkI
1YDuvecejR7iu3oQQAuheDFwWOrjzJkBWtlEbNz59EN7h07yXX44xQfjS1UjoWgdDQyoIRBuoZdv
M8DNxK3Ks3a9i0CbyBoBXB4uLZ4ZSxbvgiTMexUsHyo+mbHX9hDF2VP66wGD9HRmkN9oOxe2Lnf1
0iKzq3kLAquk9dUjidTb2lP2vphvg4fOqh0DsAnKzEXhmNptJoKtV/yU6Pj1l738DczVP0hKVpUd
Vt2DpU6uaksYO2sgX4jxwjlD195+aYn5mnpI1G4cYSnc9c4YWWNvgV5k04uIMspDPqPunUAf/I1b
ruUskYVFZ500x34Ow/LXfGd66VfjjUpckn0ENTc8gaCvVt3UMcdnVperQKYELQ0UrzT2vtfQP9ES
Qz3q5qnSvRpyS23KS7mvk2Ds6cIIc7eD3Vnr5kBWUZ9IUZ3dBvsISVvwmH+h/Jr8/vrqVi7sMaGU
lEU2EwFbaaAw1kxPuX6oi19yItmcw0J/+JVrLAwxb4koKdIx6DX1WKGuT1UfAnC1l67oFV70wMu4
eZ+K/v3C88syjqWgxC6immRX+qMGvh+t4E1prdywlx+Lbu7CjDzIsyb7qnoMTtqeknWM28RObsne
3NMqN5QKOPnDakRbbCITX8DaBGlDwBSPcQ6MvH6STE7SwDPABA8iZZgDDLFxUQYASYvppuK/VjEp
1ZYmQ3sKuvfylbRvWIB9Ox4k9TjtA4hdJRAMU7yU21O+Wgim4IFLBZRSxTMZjJCXnwbdnEyJzL48
xuFjEv1ohoFzoK8chzHAOI7QaEJWC0N5DOJdkSWgLREtYjiFzGvdXp1lagiPGBHs6yuDXxIAKWIg
juXR1DANhUKeIc2OX/BEblbNgLeHqMhvQBPOfPkqapVmQmJ1nDQD3cRbMA1jRo5T/b/+KlTgTKL/
AWWHt/zlV8HwbJwrQ1scVUW580s8QQEj/DjQXH8XakJVwIaMc3aVyktGmFc9crUjKJ6DRAZ+TwN0
fm5LzvdfXQrIpyQRaF3wEjOuCEHIWKrVIT+ak2nFXWf3+DQfL4VngvkkIySVgF2HiTR9TrqDhiv2
/2eA+Rx9b8QQR4ABsbzP02+Kcvrv/z6YQtEkA/YWdBuMjwQVlNEUTP+ioP8yCniTCspfrGBpgW7h
IgInYyMUUwMLQvlGospCB4Vj4TrIgzF/aYK5S8Ysm6uW9FiELX9TC8jXyzf+248kskoQz0O1ovvO
qyqvneGlyat7pSFm73f5cTRnOwKlcdraQnCXRN7H34d+34s7mS4NT14Qq+JVeqWGKwmTmApjkh8J
mOo8SWoye8hGyRZzAy+rQgucTi1UsMpqD0E68Cqy1ENY64ooo5gJQUcN3GSX325GBVvWhrg4Dmbq
aOlLqR96gHqL9EsLavaPV7q2o0tb0qUttDMbWRWj4lhBP0jVNmoFIvbmPSi2H9tZPS0KirwGiK1k
iDoyi4qBMx+jAadF/erXFoFQHOSLDGe0iydot4hUcMqqOFo/16FbBU3E/5B2XbuNK8v2iwgwh1dG
SZacw0gvxAQPc878+rvac/YW3eJVz/F5GGAAAy5Xs6q6usJaioE2JFLTizWzYOLCtAN93ikPPKFF
2Mb/fNaLcS0YASFTxFMKEhBdP58gF3XamOZjdlL7F2mKzBxVp+tnt6aGgo01oHFiEEOh27WJzBdD
nmnZqStQ+/W7x07KNgMnMYx+VZGFGMq5cIv20agqUIQ/ccWvgmN8jcvqBLyKXKKk8qJjQocyAV5s
kzLXjQwpvLpLe6yOzdjdevBtJTGL/WTL+0E3yxdWmWzNmXFt8jq4NgWsAFHBPJCroucrPTvpDRA4
C0W+m+fRMzCMbPJl0Zkp30ZmX8Wp01bC5Fz/dpd9VaI06hUgY8Kq48WiTDyUXBZKfHaquNYVysxC
ImlPY2MpQoQksvQGrdmkGdqOoq+Z/CDaXcI7svIlI9IAFQ1URdJIog4fZKNBMw1AQ5PiUzN7RtZ5
OTglr2u7aqkLIZQvCEYV9e3QZyc/efJDsM0Dplmavl0Xsm5HOmbJMFyAaEK3xDh97qV8jrNTuFdM
TNJuJnK/mSA6BHpo91yb5Wj6t6yhPZJU0FEZPTIFNUOkghcpWhc0cc51cX6qk5eAf6miw9xDQw2N
1fKGwwzPdS3XLoGFuIsp3mySolSHOKFF832uIaCs65dQKV/CxAi9VmJdemsfD6VrFQB6qGRfPOP7
HpOmrdKlJ5AOgX9StfIuABcQEwPsor0EjzDw9MAlgOFHVMw/B8yS64dODcsUecPg4KmzqbG8QhYt
WLQSawENkR83KA/o6YuVX4Du9IE2Jukpy+UNV+MNwjeMr8QSQWWiXNDXuSpDROJ3jh7H1pz9vG4H
K18FBV3EDUCuS5jGpdLpCJS3JZdG+CqybipjYw58YQfD63UpK3rgWQA4O8RHsLDQGAxakcXxkMXp
iUtABzYHVja/X5ewlgCgXgvqO+BJ83Bb6rNP05jzQyMnKHGiKfSKFfM7AsZfvhqoFBdPg8ma7l/R
CeIUAUi4MGs8Rz7bmdAHWQHknfiU4PS4YHaqHCia17Va8VJMa2H0jLC+XGJS6ZHPAQ23i08j1lij
+r2L77lc2DSocqgD435myKIhY6KWi5p5muMT0JZuRqnfxs0jprisoglA0sUgjGAJo76WpDRa1A5N
jM2keDPwd/UMULviuQWfiFqwnhIks6BC6/IUaUjoYExFsQKE+6n376r059wWjg8GwQbINNc/14oz
fRJEvbuQp/WcwffxaY6MW38MblNxcuOEt6+LWdeHDKURjENkvZTlTWGjADMoPmXg6i192W7U3ol6
gFz7KsMA1zU6i6K+U9MIEjfmENW0kjsk7Z06VHavc9vrGrHEiJ81CpWqBPdiEZ+EsREwmo93iD8n
kwOoeoaVr0syRAkxAovFdBe1VkRsG/ZTfDKkX9HwoMvA8WRSEqxaNxoguBdIFYyeiJWKtBy7poIQ
Dvu9obpJ88FUJP77OHI7zWet5KzqBMggCW8E3Do0TGPUd+o81LDvAARAjR9aTVaYrf/4hW8kAywY
4N8YYaBjuMiPctxEOayuuG15V02wK9iz7O2jfEP5qkywJsEspwMtlEZ/8DuM2/a8Gpymh9GdHOxM
AMh6/qFvA6TU5rjTdqOX2IXPZihcieefJBOvW5Q0Orzz5hxYSCfh7g9cOzBKM0tzAJnlm4qV3fmZ
mfy4fqYsmcSQFjL9KOHSSZSDk1y/KgHZ2GLVsi5bfyJqcuRdBEYHDPnQ4DI17xvTBAbQE1jDO+RD
ZM91uG/sbk+W3pgrRSQg0N+PVJkxF4A8Fsv7nzXqu8FPeH3C99vp4JQsPH+j7AinJGoajNi09vbB
LNZZFnUDj1jpaaphDk76AfTBAZp82SH84eseASFO7PgdyGHXv9f6acoS2CLIhO4F59vM1ZKfSnVw
6t34XsT6R27Kz9wBTHo5BpiGjfLfryqT77eQSExoYSJ6pYhdTCTKnqxbZOIwtfsfGZYjt4ADe68f
8gOzz7f6ERcyScBZyGyaWVfipA1QTCnRUnwhRItWtuUVRwA1OSuRYh4q5XnA9W4x8TIEmKuJn9F9
U9xol9+QXRdfBA0P68G+bjcL9SivU7giCRI8WE9tZRevs92YlQeC5lwxA3RS3cweNgKrJ846Usov
6iRXKm2CjuRVAow1r72Zd7Lb/8V5rgWVpcVQbqEVA4b8pjE4Sfw+rx9brBQwvIDkMRdOfj5AnUpA
8tEvojBrghPmWwg4NlbawjftlL/+4aZJ39uckVmtPcqXbkAXdzgtT4soha8rJjj8BFfC5IlhaVi5
lnYEn9V/ZHnByq36SaL42QkCKc0xtwQlpQienc+mXAJQDfN8jMMkv+faYVJJo46nXdw2+Fx/aEIS
B9hYnmwX28JNX1hKsXxNp8JJKaRibQB28lQ4E7COCHh75olbgrUA7l1WSW4lEfp0hlQggb134GWD
tNadXdEBI9zNNFiopwROgKIKZqKMnX4TOtG0n7928y2slAorIJf0DX3+iNXat/G58UQMtwqYVigf
xY0RO9Lz9S/JMhgqrPitrk0dXksnQEla1dzZkG1KYWRfF3OJcvL5RtCpUDKMVYHmN+QMINoDyokV
uhq29ESb3zDp3lmeTsWSuYzUKCc6DR/AWFjcADIGBr4Id2FtpTITc5wRvOjRUi2r2lEjFlM2I/JL
r5v/+4myz+dHw43oJQ+AqBYOR8ZneCd3R4CY//rDE5vLZvXG+F7rdqHiIQDOZPBHUG8otdaige8y
ErrK/WxLNvcDNWkn2vZObcY3WBx4+6Kbn2VSwWsU4kDi+Yp8N+kb5pDdujWlQ7KVsbgka0zoV2IG
lzHsLI6KYUZcjGI3QVxU/Qzi0Jry27h9C6unCqTsgI6yxolRQLicQf74imeRVCBTpjhRg5hc4nby
HcQ9EiiozRTMbNixfpExdW36LkrwmNbvtljx/u9HBSn5VGirhSQt1boITlVUWDNQwismtNi6L5xV
pAJYNdSD2Gt5cAr6FDuqB1XZMExz/e45S6BCVtoRJLUZ303Cwuhoh2ROzvXdHgg4f3EbrOdAZ2lU
4EL3p1NQfCHJc3FL1jZlkOtwoJNkc6CulQPR2+R5TKpi1gVvn8+3d5GP6VymOLuhtNpvZDOpeQBI
cGIFHHbOMP/f2NOmYLn6arhcSKWMMo4UJZIiIhXhkuTqVeKhOx7tASS2kd8y5YvJ7EIkZYeY9iCz
UAlJnqffWYB59LZ3w9asbAVbUMLk4dnKGodaz6AXQinLTIdkisMCeubfFFMFUSAYhx/FZ5Ah7nIn
9yRW9rxqpwt5lJ0mRuXXfJ3+cw0RhmMQs3jdvnCHjcHyilW/W0ij7FRsMJGDKSMiDf14HpiX0iYG
4gcgZ3XUAsiY49feJAuZ1EUbDkGpYakCycNTuQ82nYdtwZg3xSdsNj+Lm8D1mW/Z1XvpLJIuI1Zy
Xk4hUVM+1Rip7E3DTR4MB4OzIERNzMn1zcwGAghr5Ww9gVHQ90e7gfyjdK3ACRW3fQjr2YuYRQag
KFBHpB2JOcyV+HWP/FcW/VQpS7XkwWNLYk4HxlXAXjqY4Ns3mEUmpLnMdx5LHnXZV2iBxLwB3Qhp
7kcEeOGcyEqeid3kh/9+sptcQ+ez1KmLvlbnQsyrGE8xLFPldvOSJA4g9vYYAva6r4YblScbDlhD
uRgtmtGFNqpE5Y68h3pVCarl2AZ2i9tnNoGb/gqyLtFwIZGKqeiyqJHWB6SiVAPosnrRY1McTOFW
vQtvwgcVTbGvWehCJhVUJaCV+VMALSu8knxPtVCB3AMIw+HfvlYxW8iiYqk6DVwUJxx3DIEXLjvj
Jt9UWzJ0zG5ZrcfthSw6jkYQ1fs+d2x+jzZnJli+azcNUMuqe37DxjFiyqMiacZFaPypkBcbZnAL
/MKnyup/lBstwyIMCGzvmHF0NcdYaEjFFqmQpUkLYS2NE96XYKQo8TQSAGBSWixINvLHXyS9Z1F0
/EQTQZ+FGMr5huGMwY7Dmg+HSTs+AMkCoO6C6edX0rWFRCq4hHqoTcX0H+X6++xk3EYWqAEs5aXA
FDnjHly9HxbSqNDCTwXoHEC8cqxHpPI7Xv7Jxa8MjVav2oUMEk4XlUZfS5TIrz808r3xV2rXkZvf
jFalOAFw7brNWALpy7oulfXhqIgSKkIzyy1idIXZez75jZq11Q5eixJEz027qJe31wWuV10WalLx
xK9VtGc4BT6+1xoU4XPXt0FnqYHnUbRLdhWedaxUTNGBcZMkCj6dnjpzbSePpRu64v34WKUWcpgZ
BCA5cxCKZS9UcBEDwBNyM4QK032XAsECTbyUAXGzrhi20LDGhH0QugxYV1rbc12JT5dsA3QJpYKJ
57yaa2JM/h8RlNl3fSdqk4pXymDl2/+8iez0RvN0N3KZFbLVfAH0IgqwSMnoNOXSeswNyVgjP9EA
6ogtnsoMbbJPx5NVqYOxZRXbyUe4DFpneZR2ep9iK7pCnjlL+14vXV7HtCS2hSad35fcFwadZXQL
sQ4AYBEUQCj37mreqDIf92ib5YdaGxwhjZzrvrVqdQsRlDMrdZ5iHgRWF4gPcrhJlW9i8vy/iaC8
VwbZRaKpECELz356Uxjf64qxnXEJaUSyHB0z7QoGcoGASdmBnPnzPEkyZHjJI3a5NvMOvH4bjt01
W7XvhSTKAsIMqwghxxNJ8m622zsC6N+51XN39xe9nbX7GBSwH8USRbuYxuq0IColVPSOvSthNT12
gavfuJNLqpUlC31lzbiXwijVFC5IwGUDYWMZWN30PGA1oJMwOTP/LnvWIsKa4S2FUbY9ZZUed+T6
T8Pv0bhVptxMo1/XLW8t3C1lUMZdAO+u5AooFCgCateBic65fV3E6t20lEFZd9YZfNGKkDGBn3BG
DWg2wyfNweob3mPcM0Ma69Som4lvqqqoVEgD4o83VJboVJ4MZFmrQT86cYHiZU3sMva6FWIoGBs2
ICKm98y7qInLghgGgV7u8N4UkBPW5EVmsbKm/+c8z7KonLeQRymJBkSL8dsIAIgKtO/z7Ww1W8kB
NQ4rbqyf51kale9maRWkcgVpTe1Gr82rYOOJq2Dj1sD6Ipds1J9k9p37xfiMxPDoawQDNP8cqEx1
AOc2/I+ngZzKbrekcEgwPFMU9MINKVd8qdm/lEgFyCnz/UKd8AkJtp3kQuIp8AgdpAQz7djQhGth
cimPiiUwlzLhJgRkwkBAEJ7njbjVPM5TgMHC7BEQs792nlQwmVu9wma/zh3BisZPpuSSl9L4hqq9
AfA5zB2LZuyU76lqsV5MrC9Jfr7IwNMC1ZEhRGo6SMepB/2PppjXjeUSEwvRf3mUVIRR5EoSUh/K
YfcstLLGLLdjiNZj5fHHR+3Q2YTRs//N9YCyKB9Rltn2rK3B1XowqBA1WcRs9eWSAxhRBXkC2ORx
fpqmD7LCwJHvO1cDXujH6/ALBJ9E7YVIKtQZzRwY2YCLVtATs+rAJtFuMoPpGKuGuhBDpd2TOHWB
UIt/DJUAcHGP5Wa0DOAJBE+sN+9q7W6pFBXdxsTQxzyBNNJ8JNW74lBvSGXkL3JjlmZUbAvqDFtm
44esaLYU0FYYDgeS8zuCWvAXaKSrt8T5JOkJ2MqI1ViSRui2y9FIEjb63r/DrDLof1hed4miTYxD
IrketpUul1WydNamuGzxuAads/JNsPkX1NAxYQZcadENN/wzv2EvGaw6+0IqFdSM0gjFqumgYRGY
GYq8Rv543dnXrz8yuAcckg+Sy8/xRGzbMJb6nDuCSQXL0qJDoBf857Z2m217MI7Mk1y1koVASieB
E6pAEwvYv0vyFwwsWxkYBZUdFtzd8OW6eusHeNaOjtOZnEtZDu2a8fssPMgta2KCpQ0VjuM2wq5w
VMIubM4wu9sZeCdcaQWoPlZuflBZGwarJTrUbP/9XlRwjpou6kYlg0ZOQziTpH1hjZvxESzwrdW/
BDYLY4VpIVRcrEJxbkUdH2ywxF11W7rjxt+U35FuAhqEaR6rCZKCcURZxJIDdh0+22NVTXUxTb5/
rEIwmM125syt2QL/2+st8ScGWPVNYqfvTLnEEi5u9IVcyiyNrp79ooTcFBDjqFsHTnRAoiucyNiX
uAEsLhObkKUqZZy6lvSVP2v+R2wOfwl252GW6D3wWkfbzSfA/26Z/Y5Vh4D1YAkCa/8XhAOq0ILf
oxP8Y76fe8w3jHayie9UO4vMDqjRALjkbFY7kMT9i6M9y6R3l3Sgf/FaJfnHeNtvK6BgKR4YWzas
yjxDNZpvoNArqe9k2T9yYEcRMSheSd+vR5PVV7++0IQyEqGbNDEkp0e6N+TVT/iYgF72P+tCmcYg
16JWltAliFWzSjHHo7MWr1atb6ELFbmmzhfyCq3oY5xy8LEAKAaA2wsmk3Fma9VbHSTtgBnAzhJW
fj47dJ2LbZD4M7E4dNgc4WbcFt9n2Dr3KJ1GK78dQLd6KL0UNV2G7HWLOIumkx8dMCA5JqqPsfLL
IA1a6Ymh3GoKslCOSnn6Uh4qaYJyokfYhhEZQelGmkF/0VhjaEO/4YYuUKOuhCxOtILKGl6TTQPW
ysRKf6v1BlmxDSpQm6EgeRhe+u6/R0gPQ/FayoVNBaGEzoqAKWd7zvsADtpcl7RujgDrBJEk5rXp
RQLQAuhjRwRFkmyGw22BTcpser0uZP1ZAbC3f6RQd9mYy1krZr2PV2kqmrpHkLX0Y3oDXIrKBsaO
Pd1kGsMK16/shVDKAxTJCPGWgWoTMGhliz+AVOZR3admtVU3xl9QLLDOkrJ7sQnlLClh9+r0sVOp
3GDoMDeB7ULaT5MNuI9EN9nczeuB/ny6lDfoUtDJUjcSY6m3CnhQ8F7bpTsW8vaaIwCLQTc0sOJi
Z4cKjl0sJ7UuNzhPVd22krKTB+0LfYulCPInLF7ZhTaoWWxABMChD2neeRNXbRm2uHZaSxnkKy5k
BHUaq1PZ+sfktbcJPGQ3PLe+3VTmwIE/VcVoe/fUvvOKp2zVyit+CL8Yf8Fa9DIIqxKB7AOtA3Wd
JdOgpHo0+Uhe8y2ZOsxe5ttqiynOH1+acFzKoj5aW+NyLgrYBqHdJCyxsaseNYvMwco8sxe6frZn
zajvN3dGFLdT7aNJ3++lTXuDhfo9CAcYQWt1zB2IQ+gmkG1+nl4qJai/URvBTgizAXcj7npSW0vM
8qa3xtlSwYnxxaBsCJjUxjKrKGk0AkRoKCEf+SHJyHUUSJNdjeUEwWkPTP1WXQ1QGYCyIFgdNFiC
VmYadiORon5gNPxUBKtvTc2RTdKk50MTdXt09bRnhmESY6BvHaDb/yOWftnPAMhN8vhDweh7Flpk
NCB8Sm9mnwChIUj7zv8okXp2lFjwH/I+IM+qcitbnReGZuQRXtjZyXfGF2c7ljrSzjcLWJGQyINj
r3qiJdixi0mZyKv2qtu//EW5hPzCa4dKeWAUjVqdjThU46nedp5+rxw+cJUxasHuW65eekv1KA9U
lFLsZw7qgdk3fPY9aUNSlemOOwQfPXRmpYulHhVO+6kuhbQwwCV0AqJM6Vbv5SbZj4RPtD+w101W
K0JLBalUQpZqX2pqDqnfgQvs9FkGkVGwS6xxhHuQg22teBc9fek5vpRLZRPYjh5CXcfB8h4Zk9U2
foWRtdlD3H6YmicWasLq838pj04mJGCglgrxjN8DUIyjHYgtzDoF9ddfjY8xIg4NfSqNQ57EI47V
ANUfwmnkGJo5aM58m5vcg/C9tKYfBiveMGxHpdojXaSAELqE7XShRaY9Mi+K8RUxqoN3qhab/CMj
3KzevOcAR8OviEEYARUYAmu7x+AxwI/uxK2BuxAlMEYqw/qAKlF+kWf4/eTXIfF7kn6CSZxwDIG8
2OG88iE9KIyzZHw/lYoyU1uKCXArcGOUoZl379gINRmHt5beAnhP0hXMKmiYKvmsUJdhMw84TySJ
xyBs9og2dW5ibDuxtIOAZoEJqOGdhmoV66utX0tnwVR+q2o9ygoiBPun8J6sR8nA7vnVgcJih2ao
rQxWwJr/+H/i6L8y6QWblMtkP8FM3nGqTTLZKG2Kd85SnPC2uld//MU1QeLWxTWBNQI0XQAnjq3g
z6cr14EvKHVCqlIoME4O8DoxM9pvFGfeZVvfjFF/A0XIV0bGjYVYykrzXic3fkbEYuwEXdHQLt8w
5gCaqGHD9L/VL7mQRllp7COA+mLso1to3CGooebNH2f0J9ENBQHKf8+iiPbBUjviNQsfDPO2qgHf
5h9HN7z/U+gDtw2e7uZgS6mJ0nduCizMoHXbwZgSgONQ7wPWwGepWt33mTZ85NxqDT5TXFBO+IYS
qsntpi27Ard+Jy4EUh+xjaNQbUK8dAXBJMRBjSmAtM2JS0d8SrFt2vzCmOxNy5kF831BnP7SbM+6
0l80rWdeHFCa63bKXVzc+Q/6b9mpLGBZb9A48fGHqO4Q2mT5lN07ZB419YGTFhygwPPEk/swpm74
K4TPJF4POoft7OCi3DIVXg20i7Om8p0gj1WxmPF4S34DYbm4leAz3G25yX9n+2avu+ED8yZZFwmw
MA1b/GQ+7LM9xY0YA9sZ9sR74zcJZOPhU/2D3+JthWMtnggKiHU91q8Ho7NEKskC8+iQyUmJ6JeM
JsbFSqDPYHlMrJ+uy1m9UtSzHCqpmtN5DFOiWVD/VrmtzL30MSPCraoCwA90NXB2AIH7fHgpFiXT
kocq+ZhbWQh+YRWr8/WtEb1e12X17asZxgd4LKojlC49yMOLuMXbV/b0nbD5h+meVW5fzysWcqhr
WOTBm2WUiGmN0+77Z8w/oAHb2XgiPrAXQ9ZP76wUdfU2xhxOpVoggAaP/PQSSLo1AUQvZWEPrRrC
WSm6yCrHcsWPWu4fC7SsAVknJ/sw+Xn9A60HC10C4gyK4oJA1zqFvC2HJMYVG+7b4oNxYryRNdDZ
d8VH9iK+pcyvteq7wFcDfZQOeMqPQYHFDVQkmhFLI+5XfC08/jT7Y5LriHEVoO6jPBiYc2WyV8FW
v9tCLHUj5KPO+WWA72YkL6LyptWamQKtUukYgWL1uy3kSJ+9y9AAMh7OxBiz3ypBFC3e+YYRJFhH
SH6+OMK65bSoIQbPKd8F7SYcHxh2wVKCChFZ5kud3kDANFkx6HgrSz/qvaWEblWY5XcFtaQGm4Kx
ZfSM41stjBvYEQJAGsAxL2BLp7YBTiPwy47oLMwEqREre5kHwiwttctXwSrsCgURu46d6zqvq3yW
S323FgSKhjTBFXpj10gPOdJ4rnq5LoOpHPXh1CYWI20Kie03ry2elMV7AnRIgCK5vVcfIptFcszS
ivx8aSlKOStSgSiCuqsZRoCHDx56XI8MvYjzXOQ8i49GnG8hRpv8bAZUH8mZaywhEtoMkJ09xreg
VvdYVPXMU6TulVGQ/hO1FFPcAWMbq9uYRPZd7tQ7qhvvAiZBLusYqRumnAqQDQNw49jFW7XYy/w7
CJVYh7giBEuVQFwCU84HB/fnQ2yxBiJLIQ4RpOqdNdvGm3/MQDvZ2XyISbfmDkRnzIV/llDqOusU
rikzIlQQBJtLnlVgE2F3h6EbQwrdePeByVC3CmccBcOLuNCOlYc8mxlCyGenjHB5fnTbXcrbJDN0
OBfX14XtY17Y5OpyvBuyuTyISS9aItfUW4bpk7hwTSpxjYXpC3mXx1EH02gcEHaCJ30j549k5Vd0
m181CLd+NF/JuD9pSsWqTAA9xgwu46PwJPzE7t9oIo5gaNfEur+4r60Y5RRWAsz6hFToGmeZG6UQ
egrdN0JS4wPCvX++fpgsGeTni7NspEEe1QxfUJvgzxVfmNMobkQVwBDXBa1NI+IECW4psPaECwRu
QCO2KuiajOPcoZiROf42/dEAEUhwEuaqzkoa/EkWFTxavQcAURuQ1ky0iXaRp6C8Bpa5r1niWSfK
lTmuS+sUqAZH4Y7gtUkg2JK3wZbMhYAt9oZlEGstp4Ve+O/nr1WAXiuaQ5xh8jpgvX1HXpoZSKlA
liaAz040ufvUmn8xvty6l/+jJbivP0sdY65qax1SRY+76zaVo+46r0AFo8NqnOaMu9GJN+WBNX+w
bppnsZSb+6OWxp2vG8dwFMxJ+pn0u2x+ZOhGTuwylpyFUH5dEj5GPNmMj6keYpTjjvMIwSXTVoi3
XpNEeTMPsuYx1mEr3I1+4AQMVmeYGZEeU7BPnQiCFAiZ3hjarWTgn+yF8u4pnEcVqMTQbo9hZtSB
CM1lGpqZlW9QFfmASICyB8POGMORrI9HpSdBJ8rjxCNe6k1k+eJTXf3MYpehHjE8+khFgtQDWly8
qmn0bz+YQ27skbiG+3KLLuEdSqOP6P9gAoc5ur32+ZayKIUSOeuVCJ3XY/9N38252ceuD+SQwIy2
vCvveySVozlgnZ9xkGupl7IUTKVe2CuaqyyDYPkBuA++p7jzhsNll4i2KYE8k9uyMliWqlT01PpR
iecW947a/fCFfc6k+14zS6z3IL8RAHQJhLvPAYXX5lEsQrjCfIc3MAGI6xKvehEHZJSa120zu63M
irdhPaxbiASNC5NZiKYidhKUaT8CzhRpM0E5SxzMChL2MAw2edEdkwiUhI8r4i72zuMkmZUM4jD+
uFet5qDfq79+jla4yR+EwWKlKWtetzhYeoC2LLsh4EiMaUNA6QjYZJoACJ1OLMdjnCLNHDWJUi9r
HOJKuC23kk2KP2S1nSB5/sVY8Poh6gohiwBILz0RMM15ihDw0R7Ivvsoa7Wt2Y97Day5YJAFqJNb
lc710LJqoZqAyQ4QRWACjrry4s6owxhv8mMdAowk+dFylRn7TxWTC2VVN5TrDIyWEm5VKqwIYdOq
fiMaH6tSwCAxhTdC0kk2mDEW6bHC2KprG+RZo2N8BA20z55XcSUn+gHxPH02s2if1Zl9/eTWUIEV
6PGvCKLxIqNs/QikZiVEhHv5oSakqgACscab+ib7Nj9kWyAgWM1d+CAdrwtmqUZ+vpCrRlMYtCiB
HRP1myi+xay1X9bvp+7SYgSffC7j92tYESr43xWrMbVqcwbIP3kdMNQA5P2sACgKfLzoBTivFj2U
Gsgvu7BCjzMoHg2OFQhJiL0ITGdhdNe7jcIxKmGWx3TO3jV1zMB9wtkqlzodJ9hZK7VgazNY8Wk1
gRUXYim/miOVG+QIh4hWSYENBuwkPWTvqi14xTa5JwB77GfUWskVFvnvwdJN8L4f07TPZQP7O50j
uQAR3PglEC1Vk/MyV2VD7K3Nin+SSPlAITeDkBOJ/E7fJTsAiwHNj4yDMUu7a/nrUjfK6jNJ6pSk
wIHGBJHGStDxkrxpL26Y42CrMX9xipT986U8Km0CnZrQavfKxrelwKxLi/8moa0WPLHbeiyJVGwM
poEP5hmxUfZ8DzNSNuyxBI227Ko3KKgx9yNY8qhMK9LlWQ7xXVFX4O54BxsZIMXDOrBgDU+AA/Gu
xyuGu6tUEtTyGDwJc7h7lm77/ncTnQCcZOrt+3UxLEenokoz9XoOHg48UdVh06XtJpzjO7msHEMJ
XnxlPM3ASzCvy1zPWc+2QhefOMUf2yDASWpoO+eeQao0qe1v47cx81LV7O5rL3hiPRjXThTUs6D3
BGuJIdHVKFDZaFoLsvmjOB1w6+yGrjcl+em6bsTM6cC5FEKMaHHNDJreA3GOnKcMsgg/KcTDoIe8
pfuZysLNZMmiwoiopBh2FmEi+iHF3Gx0U5zQxK5MfS94g61YBaZsVIs5D7kWU5D3SDI2sTBnTQ+2
Yt51MMYKYgkuWnADgO/NhNVtYE4xxpPWrtSFoI8wujjLXsy0GI9741hJu0J8EzhWlZx47OXH+lcT
uvGl+cKcRONsHKOJMyfMAyuntkQnI21NIXy9bhir18xSG8oy4kYp5CKBMKEzcbmhHASb17c8NqTt
2SnsiImgtW4fZ/Uo+xjKtkqxtmocu3k2RzmzDN0WWkZexRJC3TBV6sdiqU24PY0fUqFatXTUs8Jm
HN66FBQHdQ0DBjyNdS2MqBZjiIPEenWn9YSt3uRu50fhocCAw72I/pOETgcTeHrdBM9yyd+1MMFZ
DrJOrfDRyG6v4Ob3nTe/geX9zr8jq38RmmAMVVmaUreaBjjFPOshUZ63GUaOtJecuZrEkkHdZFPE
h0oY4zTRO9lVj9PLeJOgZAAO+W88sNyAsHvLuYwvuHZ7Svz5JKn7DCD2GtjIYIzxlrSjpLcW4yFo
3KA71P1gIoazvht1rSVFLqaqilPspdEs46c0YZoG8Z6L4AE+JxHUwroByJ/PpiEmeW5I7fgnDM62
YFYvmOrBsn6BZavhhjXcu6rRQhz1zSLwKiRSivNr1Ju+eevnl698oIUA6gPVhdJOgNIiSWn3neyr
tRhyrdHfJc/2r8z0gRjmfHrUB0pTP9UnGaeHuwu4zrfY0LcrOxJtAaVx455ZGl8N9Wd5dJEgU+Y4
5nMYROP4Xv0ErLHmAKg/LJlMzwbIxbCyYMdO6LCxWYkdXLETGhYsAoVDjfEolJSqClRFxqbUuldN
xHWpI2/M2n1QCbtqRPE87u5VdcpMpZduuqF6r6ryJoiyLciPAovxtVetFySTmgxKbAwBUoGtiMpa
Bh+dfoybTWl4waC9pcVwOxUFyFaUn0JrjfyNWJtiO7ljx4hxHxW8izMBuyfYETH8iDLKZ9+pi6z8
cxeSLRUyzFBYE3YwQ7O/r951u3PbV95WXsQfmJsNmQAiq7ovpBNXWwT1NmyKtk0HlNo3utf74JcN
HPWZ/yZYgSW8c8zF9VXbW8ijzrprhBxUirgiS+5Z4IDqkWMcmc8ANf4SxpXzlS8LPkgDvMA6cCmo
JlAt9OIU9SWyJqfDTHfuFgeIuiWv2dYLbOMXQ95alV1ayKPe7K2SzQqGvYgnkyXeaDfd/+HxwHuC
9XBYvUQWsqgcSu7AcJtEDWogNoEsye0MXVbZJAAp4U59ZGjGkkZZaRoAojNRK0R4APoBYtUprOCQ
AqdIBmgJc4Jy3SrP342yykzWAFMbQVq3k3flsbIIrqS0078RwFN2x2I1LGmCKqp4rhBgv89OMAwj
X4pGj9eQdOw4zR7kn3Jg2H5zzzjFVb0Wgqh7MsErAlxYLSmpk+dCaOUAGbZl0hkX0J8IR6Csmtdl
rjrcQiR1V8rGqHCTViOvR9KrJ9u0B2BEUNmlrjgDa/SLHNRFLFsIo+7NXO2TcPDx3SbggaYlev31
rcYksl/tj8s8CsEIFQJZuPv8vVotBRHEXJD8abRlzPq3NwPAZeQNm42LWBqt0VIUdTeDjlDsge5m
HMfem5rC1BtWBYD8hisS6M0FXwBaeToiZhAQtwYgbhJgH9gUZgxFaHoQIQrDSgghpu1Ls+F2qs6E
GF17DC/OyqAikoFrROWkj88C0G63vxGwbSUC7JFZG12LRktJVDRqjTEr4xxfpXfJFkTuJqIbeH/Q
zwPDZeWbq0WapTwqHvF5p6TtBHnqoXPSe1TpD6DHSCzlgD1Lt0fUPbKytPXvBXgXECejA0EvHQMR
NuU7zdePXPY8Vj+MobGuB4a1oCfzZwHUGUbtlOYGsLywHj55YnHQ5YfKaNyxZt5Ua1FvKYk6Pa4L
i7KvIEl56l47b/xhTIS8fHLJ2lj2xgsO00DWneqsHBXR89iX0tCAyNae3QhvrMpTY9BPtY5gxdi3
L352AHYv3O5GiWwmYCdLOhXmq6RMMe6Cb0fWnTHpApfWdrXH3DlkfUIqtoslP0h1SWxkM1iku5ii
8oV9zt7xTV83UUN/efh13WrWxtnJxpOI7BxkmTLNrDynOS8kk6ofuxp4fplTeKENXo4EXCCtF8vM
1YZVP1jIo2K90PS8n6L0dpyU51h8yZg0umt31lIhKsIH5dh3hBgRszNvTfgtEH+H4t31Q2PoQLM1
FKjcRTKWqTARHZgYwDY7FpbvakVtoQWNIJ0UcdU1hq6jEKk/kNGV2Nbt4R6Q49gMM7YFY9SCcWg0
P0OB7dMxMKCRyAHYMMYyg446RsszkhfWwVExqo7B19hoin7MZ7cAjPP/sXZdy1EsW/aLKqK8eS3b
TgaEgOalAnGgvPf19bOyOUNXp/IqGd3RExGK0Cazts+915Ij3vIX04Su6kU30+Z0TAAghK/faccU
wG6reTaQtuQz5yS8C6McEgan+llt8X0kY7FrKbUtkNrwGxc8MZTnqRU118wRYkagtJI0HYwdpV19
S37OH8FJjxzpGE938/lt/eZJpfxQhXGtXu9ho1Eh22LyYw6fVPCcvS2EHYQ3n4ryBF1t1SqGJc1z
7aKY+9yfZG/dNRNAdvP79AgYsDMv7jPPBXIzvFFgEFO+GN2mOFb0WcKkPdSvKCO77FsbALhA1p84
J2Ol6OpGDLGCjRgDVPXZ0KH/0ISPBjyEnnW2EEpBXFpBKLyHmVHbiqNUUc4G5IIyxGl2AvIKgl5d
OGA5ule8+IN6//ZXu8y3vEpvN4ejNFIxsjyVBsXECjfhZUSz+iXRXAHjRMD/sO5r7Ff3AIK6RA4Y
HshL7fwnr+PK9CPoTYJG2kQeRwct7Dw2gpDIUJ3h0MlfluXH26dkVyQbAZRu1rkZRlFH3O9Du8e0
4C67U7GzKp8Kn/e6zFbK61moeJWZRlINE0QNBG5jMPHUKwUrtwSXWWXJ9UR0zJLEwmznAmLSzpty
u7vHB8PSyWcdiH+YifSWY8XbMSCX9EpVgCAiWib2/tDauLUDNQeeodzgK2U9iOHmk9o+Ssk+1U45
6mNL4fX9mBe5EUduYGN2YdLp4kTMrmt/ND3wdfA0OQ+G97Zq8KRQIUwyojpcFhxKwgxAswZGe5KK
z/+dDMqBgChdU5cJOVkcpcLJ0LX4q2BpXxd95MGqMzNbVTFMyUDLGsA6t3dWiXMxrVZvniejtisr
cjrgT2bxnWROvtguTqTJmJUK3j4eO+fcSKWsawr7tG7LCVIdMrkBQIHRqwHNoDi9A2rLhVs+MP3F
RiBlY0lsCVGtQSCSXOxNiB6hZjN7t/tKgMcrHzPPApdtkqkpV6H0AGSeS6soJYN5VqrIMfSHdaqC
of/1390lPa6XJYOSFZ1I7lL5EY9O/2QBMxfnwvIabpNLzcs+FZgfMEEHWjST/H5jZW1U1FJmIa0q
8i8V5tIjyDQ7Xh+b/cGuUqgoM+nY5W1HSInQIo+j0gP/lPP2zfEOQqn+WAIpy0oXrBou3zQVqyy9
ZItKxZHyH3T9ehJK1/upNzJBwkmIrl9IvB1EZ0C0K3C570pwCC3Hvx+H0vN80PXBGqAMQ3M/h8dS
2kspJwFgVyZXGXR/azTTJAEkmIlSXHioVlvZAdEyKL8rjnns78qAZ7zMbGojj4oiBsgy1pp8pxDT
+2vZIMt+6YufQ/jBarmU4RyloFteagF6w9jA10oAuWUSphsnfgAAV+5ad1WKFgdpj1uPUc9JGXlq
YlFhZa20omiJmnQeSauw0Wh6Nbqgqq8eLcnnXSpzGlHd3CoVYpYVj3CtevmKfWLPfrGC46LHBR8J
I4Ns7jXHfEl83gQAW64mgguQwMaBvIhyH0UVdvFYm+iO4nXwo/B1+dZnTnanBPX9OAJXH+wavElB
hgYRwAikishDMNlD3a1Z9iuq9Q4hO1PtHEWtIbtjLNml9NJVIs/gyV+jsp4badTNjn2eV+MEaY03
fx2BM7weC8I8SKCjCMwwr7HIqqNuBFIeOYlEPZMLxHDCXr6U3vwEaPFAPxX7xa0StwJfDk99GO75
RiT1FeNM0GLLhEhz0V0dMPCN6L3tnVlu5kYE5Z4TbZgj7HHClR3iT6SRboA01u+98h7jRP7Af39j
mP6NQMpRt2a9NllLUiEH1BZ9aCudJwueCryjfjc6QDTRBmzYxB53XoB5m7KG+X4kYdIrNEWxUkyx
kQpSCIsHCdBYezIxkOVoW9iE4zjz44H7CZnHvQqlB9CKsQhnYP+hp1k8jsOj2u4nNefZAqMC0NFa
lCzZkHWMJVLxKJvLTh5S2MI82Iujfe0+LnfV8/BcHSKv3S0POXZmbZThkQtgVp7ZM68VA1U6uL2w
2n9xRZtMBXipqxJFOQkcvzrli75wemZsw9sIoKxAKbKhKdT037awm92TyRKLfLXoUfFS8FrwGI2Z
nmwjkTKKbJLXquwy9M+0z4LyMETJodceDSkLuozT42SVwODAvl4fZQ8RJtLAPwitHL8KPyy8tIPK
9AehQPmLqMD+VBYW9jCWgakNykNjEzHLNXSF8f5DVqJSH6XpaBtOcRo9wjyonJOXt/0LUyJA2EAx
B/gbDJLexiHDGIalNCMoR/h5avdG+PPtv880L1JSAU8Mek9vNISrNkjGjBPF4iMWcp22waY7Lxd7
rQ4Ia1gsxo8mKcj6bg+Rrclam3Oin9ts9bWPYCJxFrQjy6rb9bHo/l9PBGFYCEJqCaJbjIXdClOL
SrXSNtbPWXO/zqcouk+4NIPkb9zGTsiQsZ4jSViKlmh8wDQXo3QFkfA5Bqy4ZjefCbok9nyd7myJ
wVLbpmKjPgSAhfpl+gIHyWumvf5swIiRQcCgmvBar+Z/w7IWzUpbtHMl6e6Yf6gxgqn1JecqGYBh
EIOaW9ZJDoZs6PYuWyvC4NSwauce5Blesmu+1dVe1RzVJbPN9aH/KRPYET3kM7q8Vnxdxg+YDiUF
6kk3ZcQ2U2tNzDQkYFKFpdh1PzxHHt4W/Pp7aMsmxHKTPoZMzEIBslcG3DLoVijzjoRhFjqkhAQu
/hCC9ovArAhOG4GHa3GTEgWkE6NvyQs/TLmaDMJC1CMEOPv2mrNVMvNFWBX0KsMPszvvk0P9sn6Q
WkDBRUjGoieVBwvBCAqYhiIEHphRItgaVLkixKsgDuQ9rfPQ23iOTbuN7dAdnclVE7v02ufQsHkg
JQy1vRFKtb6kdgSFU6sig9A+Gt2TmYLlghMPGKZ5I4L6hkMH1F7BQN939H9z0w2Y0OCPNTAKhNv7
I990E7XrudM7tSC9r9NSoOy3dad8AEKw5SydN8hIosHZ6v4FAOTrXOVWMGWTS6ZotT7jDns31PAU
2jlt7WbH3FWaANgGNtg7HC1xwK8hON3IrYxIskC5PpQnaJKKKiBQX/lyUSmtxKjQV0wyy8myn0mN
8rP9JPAa+IzEGjF2I4iK65KWD5U5o/JTg0nAUBuY/37Wha0/zF4OjMsmc0xey+D1IMmtSCp0yJE6
jhZp1y+H/LEDBHOB2ejyEPHLWmJdb9wi3XPDW4G2tDEkEfq9eQ8cRM/ytACA5FyQcIZz2d4jbehZ
NqkYwpZQAzWDbSR3cvLp7YDL6AncXBu9aly1lbxa2NhGYbf8ynZNQHbfNTzTg3L6L7AciZN46+4o
C9esuV7R8kPP7fvoEpQjAXxO1gfUH67l8lbAuIej7FyvAXARWpAmBoTFbN1FweQT/GiyR80bWeF9
K8q2YzmvQD5JdL76ZZSf5fnz25+KY7wyVQlEoSYYJSB7z0JV28P8rEeHEO3EzuA4Ye6tURFNMmtT
GYAqgCJ1BosYGQuw7lXXCkrvLzjLWGFl4ypkylW0ilVWRkQUEG99K976WuEogExjPqyO6hMi1OQh
4q1+sQINchMssqlYQLdoMmZrSmQ5iVvinwjZUBa0Xrf/i0BD1PmVum/kUAo46rLRismI2jR3Fkc/
EPjrpsfw5uRfpoljW+CwoDKvcyOR0kK8PbdNNtWQiCR9Vj+XHUYGlPL/3kqE29iIoZSxEUxTL2Yc
jPhAM9sRpqsMU9IZVovEv2ivMVOerUBKKcuxWAohg8DebQh0soqh9+LZAOdK2tkYILCBE/+O1A6H
NCQJENGogGjvOxq6aTYV7rKMvBmbZl7pVmB2rXN8QNPYkU2Lv2CgYOvMVSqVZ61j2I7g9SInlcDt
mnloKLa7DkmsbFelbbkrZ8KYqTIK9sIwNwgMVZmKnFY/msrSo0xV6k9i9X3CmN2Avce3vRf7A16l
KCR+b3IuKQZ8mdDGxOQwWxekkp148mQPta0+YAcYU31rehzfsWUERd2IpVLldFA1zcwhtnfrfWdP
d0Vj66fZMb8SKingz0cvnIMyQ9xGIvX9+gLp+VxB4uSAueCyB0SmTX7rKLf84Ekj2rS5VlC8Yqgq
vZyPECDlbv+iuqCQ3hd+5L+DPOT2Nil/NlejlK0VVIW8ICjkBcGJX3IQtel+fBBO1u7tu+RoJr1k
M4kojWUJ3bU8BVJgCTBxIMJlJW87kieGcmZ4oB5jtRGMs7Uey/SLAuI+bp7FtGqgfyLc4EXz1fvA
UplKmILu5ax/GKOgaPHoE3lgCfRyIJHaLZoNR27PlxnlNjKpryVObTmDltEgwKNk5j3ziue2tDG5
M2IA6otp2fOB7Oxkflk5/ftMbyOeCkXdUFtNFkN865rAFwAZ9+XAk0+mPi2Xi/XCTMA28qjPWEux
2HRVaJzlD8U9IBTAWjva+9lJV+cvX0WYxreRSAWlde7SZm1NA6Y+eTNgmmNX3hdgN1ePOfeNkl1U
oRxQAe+narpCmbpSFVisbnA+ArUqnVLA+Pe2+URYe4CGt+N1VMh1vcpdsF2GdpyFwKBTYSGsLSPV
Rny+sP6nwUDDbD0WyXdZXt8VGa6CaDSD2JCbTMRr86UxKzsKTiYQ7LsH5bI6WTrcuoBpjBuJVFAA
KG49Ia4bmLwSHghKSu5bH9VPgxvay1N84A2+Mm4SU2TI9dALA6MVnW0q4E+vdQFeE60iP9Yj21oa
L0oGe1o42R+joU6GvMAohU+GNxG6nFPyvNCbSjaw5ZLsqkPsjkg1Zw+NqICHLsDSxxtZlD4acZhi
4UDCLdrA+sI7doJgFwXCHdAK8QbJbSowrxFTgaomWXhtoZvDilaoZturRP/VA2G5xIpXBWdWTShZ
TZBJgUrW8KKa31tkBAgdS15oZ8J5E/KY2yBb6XM+mtZM7FwAwVMOwoOn0BV+TgpKlMjJD9Mud2LV
fTv6sQqxrVgaRGhIgMffKhDbeIuzeDoiBpilPLIhnXDRPRje80YYZRPdPBVjWi8QVoAEQLlPhHfU
ldi9AuqXIaJyeNWQXi0FHfmpxS1iQY8sOoIa90ToDdAk5b9YM/pBN9KoaKCJlSAAettAvjmeSN01
+BPsuw+4yJPEy1OOEuiIhiaq4GAlGnKrHVGhJFk5N8a5rNDSU1yQKhtfSNWsPyYnEnvSYzHYiV+J
Nq/nwFYRHa8/KEWwCHix0U36N+kjHuvQFiDdZzBuZgdgLft48QzGYPrCs0CWikigrSHvTZel/duD
topsyXGx6KiH7o0Bb038ITpGRNU3IujBn7kayrmTZh2WJvkCqMZWvFITvDYFTW3eJBPTW26lUTqv
TksZitmoX6pY8GEddCAqYNnHFo+8GMDArMLL//Xy6KmfSVO7saxwshRQMyAyPKh7gvqCRdjgHW4D
nh8Mnirq1lcPXEaWAIdgqvVz86v8BFgFJ/up3BGYpeSH8K4eG942r9KocmfoSqEu10ZHL114SHa5
L3j5Mfp0oTDjQmeyOvc30qiY06RdOBZWpWN7aXHG0R7wDr6TANgJuLE+AEMGBhn4JGYsC9+ekRjG
xsqUKdLlti5AqtktTqHcS+ADVtxwfUzf1Vm5OSGVNQ8T1F8xcUKSUwp25+Qm8GQxG3KYg8i0eUB1
bBvYfD/KTyphmaYtkfc7yMBvPSl31T73BJfbo2fkXTdno/Lldo1jSRsga/RN8DJOwbwDWOf4Wbbx
oMx/mmM6k83RqNbilItFYQgQR6YICZdndocxsH33SbSXHY8kkZUjbHWEyhHCsCklOW6hI20WFFHi
NLLuVPo7UNTgR66HoqNNvkrGmOo5OZR8UPwhKO56vBvVoJdHjcwZP+Eciob8sqZZKuQFN1gbL/K0
S6XzqvEebjhKQWNmyoKplWGWEcfYnwgODClsdFcJikfRBnY5p6fAcyH0pF6nSauVJ3CPw8G8G93F
w6Knowt487/0EklP7y90kXdKyoWYiaD0VVzqYAgFr+yRYAxH+wHAVTKKt79If5i6r1iWDohVPImL
tLx+kjQNUKRIliV/fEJJdR8FJgiqlecy4ColMzNQFRW1KR4XX9WKeSXEtRTK+hmkQYujYI9MvEu8
CDwPT1liZ5+mfxJfKx1OoCPhmU68pKtU2hT6VViiCcQ1SPG67zVgJxNn+mphNSj2qi8cWczvp+rY
BMICq2kolHm3hSQPGniDz0t5BJcFFvG6gLy4r9mhAGy03fzDnyllWh9qDgs/KB3p0ZswEdtR6CYE
uxS0cqVlRwCUkYx3HW0jhnaTsliNYQoxyJSBVVSgMRsDS6jYpyVazjW0811pK2ZT/pyMuk05rsD3
WCHxGv3xROh522onf9KC1csPmL42B/89n+8qkH6zLcTMDMUZZ5w+LE6HkZ8cFDz5Ufwxe9gkC7hR
lWkQJma/MPnF2GDo9bYyC60jUVx0MHvjSB1eDuaPM0Y0dF88AmxN5DhSnkgqkGfFqkzS0utnU3hs
p29V+/SuO7yeiYreUTP+G+Em59vX7j73xx0hq74gkOFZgiONdxxKKwexibJqRDwlNwgXBgD6IugP
0uH3Ls1w5Col051svhmllKYwqFKFpVRs4IOo1p0xUl39kA6KVwc1bwaMWbhJV2F0oYNJJVPPIhxv
QZpHnj0FPLHqQOLpAUvNG+lkO5I/X47G8TDGKM8KGSFPWe9V45RP3/uBgzVJPv4rX7w5D1UGWLkU
R7JOSqml+CAVytdk0WJXlcfP0bT6XSP95OgH0yFvBJLfb3LyaM3UahWIfhxIQM0fsgptbfmfFBNm
LUgA7ZG3lcdOlTciicpuRK51ZAG3nyhIoB7IOIG8j++1v2pf8L4Y+f1GVFpp2SzH8B/rkHp1itmI
vjgNhsyDQGWmCZsjUU6j0GRBlDA3d0kThvsGMc1wStCKY+wqd3g73xybpmflJKGSeysa9LOUfJ/X
c4yRoLe1gvx339JCymmAi0NehAXHsdb7fO5sPf4orYeaRwPJE0N5itaM9aFoIUYvPzca0HfH2Jby
X2nOfUNhdbGwVSKia4Y2vES3jrU+0eUJGPYIlJCjuKBcPehf1zv+usUlm3h9d1dRlHbP8mAiu4MF
9/7oih7hvrGwaf2FPPL1NiiSDsDYDtLlIJ3f/mjMRvL2kJSyl1UTNVaE4Gw+T04L3pa8+pfusrXz
DzqYrxyORKarx3WKaJkBRY9+2e/KvpJHA3XN5Ix4GANM+nN/6E6lN+14HBVMXdmIohxjkuVtKkbw
vW30ccCAdoqNyRb46InKWwNkumBLtdD1MYFJSPfHm2TEzqSGQ4lVOJ3EvFcCZYmMIG6TZDe0YW+X
ZV5wsg6OUDqO1WH2b2tErABAUB3M6cs4IwDs4/zlXR/tz/noKDaZ1mKOmEy4eHwVIDLiXjnIcPbv
Ldeud/mqW1eKmTotiC7F59rtgGpPEHnEvfhjRb4I4ws4Z2P64Y08KprNFibV6gVn6zzjB+AtEVwM
r54wqo1Wk1fwMFLY6cdGHmXsuYqt4VBAR6vzUgyeeutxtFV3/SWeAAXMnTvliqMsPF2SDhPqEBdm
IDgkQF9FEPomgJz/Kv1mRs/N6aiolvaCbMaA7T/P+kc89tlj70/at7c/GU8GMYxNhC5zYdXMDBoS
6z8M5XsOUGU54T2ZsP3UVeWpeBaH0yqJpGEmB7/5rMod0NFQk/0/qDwV1PpFno1khQq2Fma6RK8L
ip/lS7Yv71tbP+Z33PEqZgb35ytZNNtao02jEstQivVh+oWMG2xnUMEPut1gMVTc8XDX2Y74f+/S
Esldbz5YvCydZsRoVBdNapvaZDfDWcM/h5j3cs7u9W9ORvn8dTHkNFFwMhlo20Mw7qI9GfcD9AYn
kDETqo0gym30/ZJhIgdnSoXebrPKrVUe4gXHdvH6c3tvSdX0ygjc/7P5Tb+gDYaueRK/Lm7ugd3V
e9uq2LkAAG0BaqnLKnYHb6XhE1lqm6C9uTjJPWlvWveAXRPAL0jaZNwvxb7AqzjKwAoQUpt6DXHz
QwRaQYwCEPxcLI3IT6MX71IvQcudd0a2s78KpSxNG8IEu4ToePbu6E6AbtYxpSI5CyZQLW6v5dLa
eJXXXW+UfkVeTHRYGyH93TAuDFs8yMBg9RIPXKy71Nf3CUCcLcOR8VC5y3wLqwkcLf0PKvTnwPTK
lZV0vTEZl/9C95kksTXm5SUAcZDYzeu9sB3zVRhlfPNCkLE1LKyB1mrfGHiiH5t9Eiu8Q7F981UO
ZXtaH4F1PsShyENN/YgtyV1G8Gb9+pnnuohCvPUJaRPsi1KdZygMGVcGSOYugT/hc9CwxGAjzpQ0
UwGurUxuduMhmyrXwKeGm8PePKaicZ49mcvkJjusomYrhwrPSxSJSz7j5sRD+4nQBZHWe3TuA26v
n3wD+uK2kihvUoLeRu/VWMe6weQV2G7QU+x89gfwPqELt7P2ETezYqnfViTlUUA83K2Jgm+lSDYZ
fNMdAW94PgTLnwiJm/a9j5wy4HoyllORMb2r4fthvZvefwNoNUq7QtAuJU35aGAaG0/nGtpzEwAe
fZ5Ns495FUepZCi3GCReI5TA/XdlvI+bYAhf3hELtkei9FGd9FYSWsjoPNHpPnZOhUl9jO7awyd4
yj23AcjUFmzTYYkQcF9YsLvV/yoLq0GcoP86JqA9TKK52kv2Uz/JkSfiqV7YL9wuJ8uJYFJLBV6c
YckmPdNXy5mQYapEw/wGmWkvDvMxOmkHsJU+cCcQmJ9sI4v+ZJGWLyvGocGmW2IGQQU3GJm0IzQF
ZIbe/atOP/NON0Kpb4hlMyDJCNi2JUXUDOyPXX8hRpCA5IImXeQrNkdreFdKeZdcj5ZCJRLJ/Hz6
A0f05AeA4h0Tn4vdzjS6zeko/6I0tZDXkalh6SwMpgANarvHfBbJ0PnJHmujl+zV/lEWyrW0wmqN
DYAHgYk7uutpje36qXmGZ1H/ISTBczCUdv/TrFxeSGUmtFvJVMaSyyOy9RDORQU/qra7wBiDSLTl
e2xmbLieUaWGqcrRaoTQhKR8P5+GQPDQenKFQ8Enl2alfpszqZS1i9h6M1QNklq3+t58zLzY73zg
rYU74O4eYAylzaMg5Ikk6rQJsDrYwFsBi/xnNTuI9WAr6LRytJ9jbyr5/UbE3GpRmgOnHfdX3Ydg
1XSBaWJextCkn1gfCe95kYDZFsewqYJ3XwBwaPSgcG3EQi0W8Cskne33zbfKsRwtqB6rJ96sHduF
/RFFv/g2S2NEKbGApIztHJu6Sf4cabyqm23VVymUZvRSq8Zqpf4+EIFnGn4K941b7c1j/fMdoImA
L7leHz3/oMRpUhV4rb/kkQSVKfblvYKnUDIkb3AGhNkaeD0apR6DgdoKJDUQhvwHJH+1ygMmZXCT
3J6HCjMAi1DDQYM6jP636ntb2dlHdD3dLLC+Wd6S2krQ7ecMXabuCy+C805HBZveWouii2TtHOV7
bJHLCQ/5l6frBhVc0lbNpjyHavxOkeMHwVkD9Qdw1nY19ybZtnz9WFR0SQQzkfMJxyGLmCCvRUc+
fCRr4mQVc3rhppDM68OAswKEIJBe0rB7upgmAHe7lGnAlOpsJMwER+6TdFhccIc6oKt23nZXrJ4M
1n3/SKSusxaWeNRIDbUq5slqO18Ue2+Rhx1GJd8xyrQVRV3m2umtVZGycA73tfy9jL5owv7t0zDr
3K0MKkArip5bMalzJ6czHQKxRLapmxiw8aStyl3+YrrDzfVRYbnLwR4XkdIebVVpgJI0SJIbR/AS
B5CrOprVuVc+c/WE89Xonr8+VXMLmktcJVYYMICJbslsk/3P/iB/zYFWnmDOqHXaO36XklmiXk9M
vwF00RBHmnkpUZv738QXA+gi3lWiKmjCgNlFMQBRR4WAQkPTABQov6up5Cjt1L2GGeT0wItorLvc
CqJTgnxcQDEVatgQNu/CunsUx/xQ55OvTIvHUU+WP9nKopz/WAjyuPY4lPTQnmQnHzAbXJBVawe7
wv2HhbtCRPSdLr+3AqlQoK4NmMUzlN+6APJ3WTgaReOainVY1twfCixCixNnDoFpg1uZVAyoqkKu
ZtD1IBsJP/x+xjQfp8f6e+NHT+vj21fKbK5tpVEOTC+TMlNVlKja7BNT2OmOge3kjtzsv2R2wCUG
Ud/gYNQPwG48Y2QZxPY/QLm1WgyXOc5x3NEnPZsMAAeXZ9rg7YOyPM1WDOXZdC1d1AhMaFgrrwEb
OdtKg9JtFjlimMOZWzmUR7NaY61MQB3g6y2/1tFGP9YR7ouv6b3kzEH/3KOVwa1uWHFvI5T2Z4YS
Fd1EUKdqd8GoEVlVrJ5JYVzsxRNwYPjuhZVhbiVS7kUZCnloALeMQFHu+z0Azo9JAPDGA2AOd/Hz
29+OtXqNQTQS0XVTgy+jdCRqDAs4UMiaC1sOAOKFxUiCsND5wF8Gad9w5IV15oVuBFLaolZanKdA
aTo3hi+EwEKue07iwNJHTVYNC+5Zt14h2ZiZ2DeCCHCrZv3WyX7Sfx2nHefaWK55K4M6BSjcZTEd
Jg2DyZMXflbXSwamprYUpPcK1HF5khqb38pjmfRWLmUDk2FEKLVnAJTt272yM1EMkG4vN8aRz057
540ceiZylaYW75cEIMw1Cw9U0iOSTB3Fjrnv7bRxGssGNQMoVHcoFHiek6mUW+mUCRiKuIZ9DhS0
dK/4upM/DB+xVgdGJtIkVUcbzaHmC+eLssxuK5MKtu0iJrNcQWZ5IhCA+QNq43D3m6d+elHOHHHk
CK8v2ATUG1gEwThChaKpE6WoaToiTvFrtO1Jd4g8BPJfeZhhT5OvsqhAFE+SCHyuAQbhoTcE0JYC
s5mXUqHy84bLssvW0as4yqWkxpSVWdqTOijaabtxBx0FWxFXR1kpy/ZYlA32aYelMwVXiOWAfWK3
T7HfX0igCld9H0mYrm/lUbaXYMKvDUWcizzqiJ+nO8LJUOzn7+SlikuQyDkdHXimOlMswWiJBbYn
1bGOwAIQ7CgYPeFgvojcBT5m+bo5Hp0+V0tZRkMHgfkefTwMuGYAUMELJwa7uG8vHO2nR2gUpaj1
uMKnU4P51IHxiawir1554FcFbE/9Rxvpt48yVRJxViFqtMrCBhzGXZ2urjZEz0nW/XrbqtmR5yqL
ymmbMo9SoD1rZ13THC2q0DvPPGzkuG+LYWZC209FOY85lWc5bPCp0v2S24jZ6KGE/5CXsuwxcvDS
70QP3IKSp5CUF0nCWi0kC4dT8ABSg+aFjMnrp9+Lin8BpcZ2yNfLpNxIO+FFpCfyCIwQeX3Pvgne
6Iwe1j1//rfOxKKciQHOXElZcKWaXe6JtAhLmD26KaIr2nXA6ziwsqDtF6R8yRCqmQSwZzSYs1MW
xvaE5td/pSQ6PUIj54mgrhJOZJW2Zhs/CCpSHNvqHj2iGCMFv0eFeOkdx40ABOC2yZxm8ySCXJCY
9oIdxfIhCwhzTYrklVcfX5LT/xxEsaJ+K6vU1HiwiI8EW51s5/8QO4hUkMo0o9f5q5M96ke8trxI
kq/9w7lepgvDTjcBRcIyrUzZehvG9QK0td9RbnyIPEKWO7niKT/wNu3Y59zIouzdmitV7wfI6rzq
8+y25+SjCoJeEu90W8UWF/hz6m+Cy9tbZCdimoZnOAlUWDjp7QVXq1hNs07AWr+BX3a3REAxiZ5V
O71v/hmD2gnveW1atv5cRdJYUGWvlEYfxyQxCgMyH0UeeayAbDBy9YfpYjayKF3VzV5UmzrRMGyg
+W3qW6kjD4A8j5zxW+0MQBp94WgN04luJFIai5V8rVTSnHzJwXTCX+TdWnCMZ+VD0mPdb9mN3DdP
nkjy+82rTzdEmHUOcUj1Q39SveQDatmdfpIOAKUMothWeI1wpm/bnJGyjCyc1KGuUgg0vgjVfbH+
ePsSmVF28/cpa5CkNV90HXdYhg+C+iBXDxYPzYCdMm9kUMGub7o+7zQofvNrdMkWeXSnPujAEcFg
G38ElveJqFAnLK3VNyM+EbD3XfGzCkBkUvLH34Vgfp6+8PpCvAukYh2QBmqlU/GBrPXXNH7qAe/U
ZtzXRmbihUEhvFEAyxoIKbd6lxX5kulFqF7SZemEchX7u83diEmoCXAbKrZwni0urQD7y23EUl9O
LdYY+R7EkuVWEGJjhKjGEFGzr3zBFT69rYpMVd8Ioz5cK+d1EhJha4l95OJFKrgshUwftRFBfaw2
koxpyiwVuqF9JYusGXqyxafUzlx+snyBnX8VUTfSKIc/CZU5NhkOJAcSKu/ikKZYZs2fYpfQslQn
Aytv+UE4dyVAFbkpJlMxr9JfPeGWhjiILaQPh8lBZit6YmarjT2/ZIFxF3/sdIyclT959kAORR8a
A6Uqwfs0sWxCHXrVsTivGBCbiHVoR+1i2E1iBpM5+2EkPYRzF6x6fRxUMXHe1h9mgNUJz6pIFocN
OsD2oRjnySipyJbI3A1Bmwr3g9+dMHCJLwzOeJ5Elq/ZSKTjqy6WUVqVsopl89UlSfx4bNHmEIFp
Xwd/AWvNMpGtPCrGCmHYGmmnqecU6OP75Dg14FfzxH/WDwjrh+5pkJzcERKXc7Ess9mKpQKtKshK
K9UqcQPRR7IQomLebXLJWClfcVl6uxVG7nwTYrN4yQetNtRzaWJdU0ifSqvxMKjCeaZkDkBv5ZC7
3sgZjElqyhXf7g/EYpA54Y7gS2d+7oxnziWydUUTNVCYSLJI7+R1TZ8NbbH+duGkKCqfrHtSgqEp
8JO/+s20Q/UqjnJ1fa3K0ypDXLof95jHBAjOX82Y8uRQ9q6n9VBk5kUOWb9WgOrzSLhtqyAJ2tBD
hekUrrUHu1cv2DpIAmzOvbJqB4BlqhbmtQANRYdG0VrkBlN/xOoVvzHwdj/aZmnrX6XnDkuWPFtg
f8arOCokJnGfSYlmqucl0IPyETkn9s3lT8netIFTG4gR53xMkwcQmwxEBKyb0dCc/aLPRb7ieEK9
HzFQrtWzw7lB1igYGSVRAHUoKmD2ubUEY1k1uZpEFZm7QB6C7lQw2mFMkYuyzrY5HdRIwL8FhYRI
pzGJgsnPdFLRhyPrgKTE7Dv0xkJf/Gr6y7FPPc7ZmNqxkUh9LrNsu2rKK/XS+JgvD3fZftiL9l/s
ljFlgYNGxToFGCPokTA17qJaxDzTJUkjp6uewx0ZIYkedN65mF7S0MBqImN3Ayurt99MnSdgciio
1kc/DNTZ1i+PJtj2ivapjqmA6WmdnfKOq/7MUHCVSzNNhZWOwQCQjuALzn75WFxgd4275JF0QJoX
ztdjSTOAc0LwVVQJqe/tKeteSJapgWb27gpuUQLMh322nejLIJR+19k20ugucazXY6qmiAikSUbG
gPKHwmlc0iTjwwAybWErjYrlet5ZZdRD2u/V2M7uawwJJw4BsjMaTLFw1385t0k3ihvMKypKDYkt
bjPbEZzY8svgGweCQSW/x3Ftz0fF8THShHRoIC0rx8QdsBEbxEkUPf13KmJRYbwtW9UQlss1itgr
6jD4/BvIDvucBy7kG8v7gyYVCIrY/cUGAOXANCvvQyy+w/sfCNmt/Ky96I+g+NhLTvGj/ck1AJ48
yn3VSadaPUkaVJDtzBj8EW3lY+eSbc7lZX62zvJHzn2yHMv2hFQwqK1MNsbqYnLNdxXgYaDycVML
8J8GihbRXXonBTf4J45Ypm6awBAyMNyKOXxKW9CUMwTdmtWz8UBeDAm+KRIWgpns/sUKPrk2ukgx
NtIopVmxNWglM6QJu/iT5BdeMe0tP/HGI4CGANVsHaYHKz1yG+O8U1LqY2aNtBTiqJ5nP30sFRvz
D076giWZ9mNT2mbBpS1mdgC3J6UUKMqk2IrrjmS5ZkCeK8PzgiH9Cu05rjBWqrKVRalO2ZuduIyD
es6TOdAGfd9bA2cZmDn0upVBpbVpMw1rY+A8k5N9J+AgTWDuw9Je8cAs2AIyCfkrwSWpGztC+ZC6
b+sp64hgR1AlS8IaCYY3bwNSFXVttOi5ejbDezW5b9vnt/8+y/pMGWx8IJsC0iidzCYaqIPqPoW9
J78AhGsn833X88iSmaFnK4VSihFUc4kkl3DN9hHodgRR+JA5GBomJcKRG1d5h6L0Av5rFaIFhyJD
OMShkNYVeckwH0AGgspccLkA+ixLw3MXAOCxpIV0k/InILOeDMzhKZApOqQX0D0TdI3Fn/bxB65d
szLorTTKn3RpnA8G8qKLNFB0PBnYuyR4RhpnDu61/hloMIMAzUC9o78al2xLDcl6nin/Q9qVLceN
A8kvYgR4g688+tDRumW3XhiS7OF93/z6Tci7Yzaa25jxPMy8OKJLBAqFQlVW5nGkd11k2n50vOyA
IgNsXRev4iZO03GqCvVojn7ogT0pcTqfCimtz7eHfQewUgBnQTZP486RXky1VJsh257RlRjfikf3
TPqmQGL3B7gzWEMaaelovEBlhHPAOAJ0V8st5Qg8HTA4td1+ESPku1m303dlEyN3FfZDzu+YU6Nc
pAJYcaSFpSnQANtFjwxfZz1Kr+3H5+iUtgHtM0gxRU/CmWf2s6dXGzMLMUJcpF8x6nQDSTC2cYWC
zVcSi5e/U0Fm6uZL9ewZkhyWU3tVj6dqu43LjWFuLrvPSsX41DznP0MYxercqioy9uCx3BRgnzC3
CMg45eK29nlgOTXGHXK11NoqjSFFGAYHRansMnxAK9H+j5/EHW7JLIK5YSvKiuAMs5jc0huGL6q3
w04I1zrP+E6/iX3z8gCWZavkhaEei9TOnxvw0o7flD2x0D3HsOITRvMFkyqiReQug4iW7aQNWMRy
suxhBkufum3Dz8uLyM7zJa/kTqAU9q2eDnCLXzpQ2ZYNVtdiivDzQHy6etyhqxqzo0qEvWIFBiY0
3V6zyVxl1+3+2wdxAYzGflcFKHHgg5iZZKvCjBjcs7o5CjGZLKxuKPwDWEppayg+RC9JeT/o94R+
9JrgSlkpm2PNftvgn72+LE1SoH0d2ewdZYvnDEQutrJPXyEh6pqAALjCdH/1mgHTJqpNxELNjvMH
MsdJBW0IFv8HT3YRpW6DxJNUTB2PXuHm26Hb9OP28p6xHz1zwoVRzjnyamzGVoHRKrkqrc7O0h8h
G6EYZLssDIGDrO4cPpBlitTQ+HJvWSdlqivYuSq/T8rHKH4rDcHOrS4iNGd1HfunnSWLVQPuncnv
kQwYd1FyQ8yHy+u1HswXBrjQkMVqkEYVFqzf1L0dzQhGqP0Pdu3N3gjOUjFU9ryEBl/UmYQH0jb5
DPASlRXJ4hDpR7zPn82dD9TQCOQJvRYXyFdXb2GKu6nC1EjANA5TpM3trLtKg0h0c6yZQHajghQE
VVWdL6wqYZTNeakquDkgxPCq52B87VscrXGC7mN5ZeCBmwshoyKrnJuHvVUEeY/Eo6sh1D5909tC
9GFr27T8MC76gd6nl3pUJrFNLLeGuqT3yRLeZCNEzazdhwtT/Jxy3AUzqLGxhl8+qN4w7R8Gpox8
GxQT239QHBBZ5ApzZpU0tQW5ZSB8WWxi04D1t8RJ2TTgVeQK0cur+2XIOpSyDWBsTS4WRnTuI80a
lKPZOt1kg/RYAVV2CgU6j3QY+toqm+lJuhdxnayeblCc/22X85M5MQpcOaOCGAyBbgfJ2s8AzP6w
tp92f1B8NGVAfgm0wFHkwcD3aV4jpXmh18qkHAuv8/RuW27kb9ajjKhop7odPAl7s2sBGMrmaIEp
MnrRX4/gRSIlx608+YChf73JWDW3R7Of2HXpGcjeMhSs0ZNSZE9YIxAZZvu9MDxZU68GFQzPWmCn
FSb2gueIfAhi8+oRNNFgR5sdDyh+cC6foDA8lKWCSmT8o3rIblG5csrGrv/JkVj7JApBHmBPDLSh
eFJuo62TBowICqv6F7b2l+aA7E1H52ar3+I1AbPJJ2ouP/VnwVeyIMxf2QvD/OnXZkui+fQVaKzv
3cMviszixtpG38Mr4TtRZI07+Undk9Hwvz7zV3sqSlBSSu1ib+wG4Uzu+qKCcFwHIMIClc2pnwRK
PmtdgThtdO/5eDMBklEJMp7VMw5oL5vd0TVQrXCxJYQa1jBjfv+IqZPOYxjA0C2vQzYB9VWe2Av2
ay2WMep2iEbhf+BpP/2mqsT7LwAfFF6fkA3BvFUwQlQDupqwCLRAhGMefLtsk33CmYssTLJlXhw3
YMtU6kcwScN91NyMKug3tVuL3Dap6l42tbqc4BnHdlmqpp2V/8xRmhvA7RV0SpnOX33n4y7SbNnp
D/GVsKq04iAKK1pgTBz9ZsonyfqQ1i1aRDLSh3L/pSqIikEJ3ZcGdJWtY3ZuPHipI//BJgJCw4C4
KkHmyrOImW1rzMlQyZiLyp9bNL8AvwC1Rfo6uH3kqD8BpbmfhZ3aFddRZBVNYcNA/8HkZwvkFGM8
LTXJcSodHQBrPHx3w7gtPvu/fBvKe1vz+CeVUMBxF0Y5f41kUhQS0cmR3tZ7OWTQf2gN5O8lZEQn
3Ep/EmJODHLeGs2qmpMBBpurDiDgZhu86B5G8TEemN8KMWDra4r+MBCDePjwO0mSYB77mBJWZits
6btkyzuMYsmHrgNonRHya75QDmbNbWX1t1EWZRcHEkzA+RQAAXNMIVJMo9iO5NEeCpGXrqRp0GdU
DGhBsIIo/8DSq5D6Rj8QCH3628YGM3RY4jT6u/BAoJTsWMdRBMZdeyqf2ORSprGfA9IqE0H/hqR2
85i6IRQUBzSJmTgk8EoGgs9WVKFZ3cXFl3LZ9mSEIyQxWnIMlDulf6hTIax51YLBzgFeKzJg+Kdb
5kcziYjeMT9h4yGNY0FF4WAioyBujy7EJr4V5mer+7ewyT0uRzD01P4Im//XbQ8JQPg9UnvVsV7D
wBEOSom+krsMzcbMOmXGOk6I3umztRmv7RlKEV+MkE50J/xEkUHOXTRtpCkA+OTYocrB9G+S0U6+
WvyTO24jhFFRr4W5AncZKuh2KBZETNgIMucqatD00RyM5AuEn1xF29ZjZSlhcXvtjC/s8DWjONcS
YDCZnYfWZTOXqranx9JjKoPlaINHyi1fktb+9/fv8vP4sbrcTNJ5LHH+tC2eZjeQ9k3s+VBACJbY
2VPxITC3klpASxR1CMZPIVOFPxZFG9Rz3SCSfdceShcgFIA8Y5TDMvszBhSrtjU0G3Mv9FqhJuXa
8Vja5o6HUfqAySqwzQQHaWXXkiNhOniL1PeYuWAfKz3R5cTc8cx5wJ3CHkyovvA3cG/ogyXlBTnG
9b6SM9tKbjvtpZWom6U3ZaJ7guVdOx7mwh7798VFIQdqIqc+7BkPXQXsRnFVMTBde1UoGA7QX9AY
BOWagEd9Zd6PqUL//kpuU6VZVop0htX5M3+W7P4+eUB6E39omFWRX2Pdjlwo5B4vf+sX0f2lteW3
Mx5BG1/CKkMpdg/zdfOIx8ytvBveUNHYWE7ryV7/oI5O/ZK/SXth8GMGzv4ATEdTaLriscE3RJNk
9LWwzHGJtB99eGhwShsk56k62K36anbW9UhqJymoXc29XecQd6oOtcawH/dt0oj0MFaPlm4auoon
JcXz5HTvy0IKfBRfyVF5QwCJbMXrAE3fUdR0MluD0Dmw40Bt6y+9Zk8i9YoVVAR84Ld1Hhs/FFPR
aVWI8FX/JBiAL6s7kz40SADDUPPk4jor4JBGYfeKqEO2GjkXprlXXxXGRRaN+HBagSK4QhW1pI4k
Jc5lh1t384UdLgsD6FGnKEASQFx6twYGmGFN6JHVsaYNVEceojvR5bN6nqG9SS28/kw8ak/31A+y
PiwLrKo8Xcfqexg0ovgvssBdqGaulEmbWTNeRMW77Ko7U99aj9Oxcat9dRdZG+2bEIIlssl56qCP
WRTrsNl+j58VJ7ieIKv+LXLSzGX4pK50/wGB4Wqmaf5eS77wUYZGPRWEzkfVR23/c8yBllBjdzJf
07H3tDK3B1Oxqex7qnmgGdLRycbU7dOfeNHiz+C81ZwHgGfZgjNlxxl3HdR28YCoMzvFGVWd5kkh
NqBEIldagajghC4Mc+6bazN0lJovw78aRHG9pW4DhIDuFHin4aIQ9EFXIhJQfWA40aGYDKg1/6kZ
SiWWlstHKTUfagMMn8lTbaWbKu0OpV/uLq/siledWOO+r1Yjqisls4aQZ8RvSi9oDq3E+xMDLL9Y
XK6UoMeS5MxAsim6O+r/qAsvn0RPopVwpspMjxn/acjNuFWbaJGjbFZAr5JqjgolzkBrr2VFMKyx
uje6YlrEAublLK01wsjQ51YiR78pXzs1B2wjlzbAFL2NptzZtSVimFvdnt8G+fy2j9VJ9jvIcOqS
fJPWEFzP2u0feMDCBLdyld5IQUpgIs8KOxhvQdwuCJeij+B8LPebKK+MCHuTEScm71JWun/yDRaG
ByjmO88SZN3PMmmi2JfaNPd6rFzLLRUs01okUGX9tw0uc5KbIfLzMJCPcVZs/MHKnDSOH6YQkubN
8Eab5LGQI+IYZn9ndqxfQg9ZWt3rliLIV9dcXVGpgcqmjnoj//go22xoZgWlGzV4pc2dmn2SQpAW
rR1aeDmQhVChQtef/QmLQ0vCJs4LC98aTpDW7FGkoVda2bhNNAg+Zs030GxCRwYjJXgsshO3sFTL
VgTaS5kcC1I/YTL9qZaH/A/8D8EBSqWo6EEsifsasxppKSmo0GRduA1aFEsMKqCQXVswFX+9jEwS
Wr08bLirS2plKUxofnaXtSCrHfxg16nV+5BWD5edfdUTVXwQemaaiXkZ7ntG1TIrBWPuDL0LMOGe
YbrG3fTDqm3d6W+DJ+EtyGIAl7SjeP/bIuf7uSTpQT6yAsKVdqV5wRW9YdOM/wgTvRZjVRWFeybT
pQHifuoRCZlnw/Dx4BwciH0ns600NkTGAfu2QJt2hfmSPWpPt+bR2ouku9acEZhv9EFUtHop4UxD
8xzS5jFMmzP49Ac7hJatYO/WTVBIuKgqxTgYl8VFajEkQYl0uPHqPdWRC0tO9p2lMPo7QYErQ5vX
Edhkf/bZ7ul/2+RfGdTEzGSVIh8eHPk7K/8wcp70AyV0NF8IsYUNA5FB7kqZ/LIf+w4GGy85xJ9o
0EW3kOotIJuLbifeUz8V0Wt67QCyShOTQkBnkG9iVXOLw5JrE75RepI+gSVGuyAC5NAz7ijsDnf5
Q/ryJ0urEdMkCCwmUc5wsG2rxkZVKcj8veygOfp1vIleTK/Y555GME0tLOWtLO2JQe4uLYahoZDx
YgZbUHrmm/CJusP99L3G0kZ39R/olmKqa/GF7A9aBGhjponuhzozOEEjMPLMDIs6OkwwsrueBfUJ
5v6cq2oAS+sGm54GepQ7Hu2QB9bQztPfcLYBb0Sx0PIK+YqJi8DA5B8wSwCdcR5aqXleTnh+A1vR
eSihM/01wx2vWB+NdbVyiD8o1/8A1MFi89kHLgxz+wceZl9Ls5ItZ/Mqu4k30BuU7o+1p2xSr2sc
H1MfsS2iJloh9D/9YG4bOxqkfZ/Crm4PHoDAV2yuRXHJn8yWnFpiEXDhMEmHqKlJWNrWDZ9HJrAE
pAzGIiYMo6dvogrwym1xspHcXah1NVWtpJqOwTi5Mj1a1U0xHMv8s2l673IcXQkxJ6a4S7DrQJc9
USzhVB7iqnLSRHZI8Z0Yw+ayobWaCbq6JkjiFUoIrqPTJZx7UHtmqT6yJcQ+gbkT2B+oVHnx7ARH
sI9jlBkD76IMl/ke75sQI5ABE0QsO1eUAUmPpMVVjxg6QJukcUApCJVA0GwYOz+zRWXetS42qjNA
cgA7gjkTvhQYm3qlIqPqoO+IqUqvwtw7pgC3QKRBcVE4n71y855Y4/1SM5JBi/zuGL2y3pK5KzpX
ffziHnOqDtVWehgFb9+1TO3EJueddSS1bGa2w0bmX51ztAbrXe9MaE80kHh3RfFTuKack6pyZsUy
hUWUWZ2JHqOROKUx2ki3XMV8r4fJbdK3vn/Q+qsh/X7Zcc+DGx7fkAjCBLyKdw2/oTrEbQpr0Puj
ZYEUWY0fGi1xxzkQXPbnZx7vfBn3BPPUczyCTP1qMNO5PwaNsbVId9AU8BgYyS7B8yTPG8G5X/uq
pTmu2NePHSZWi7E/9uFjbs62XEz2FFmCzHDVioH1A/u3AQpy9u+LsClJYHXuJGwcKEQ31gD8Hdqr
Mw0FsYXt/+kZx9otzHD+YYDHM5pKqTuCLcRJptru5cIhZuRWWStYt/MDh3cdurjIdU1dU/lUVys7
WjSm0h2z7C/QLdt9LPCDleN1YoFPbGOi0DRoYAGUst9/XeEpcPazo+NpMlwLMaBrjmeoKFmhc7HS
np6znJhYvu6o3E6YF2LELooXP/XXphft48MM9i2y04/Jt8vHauVQs+/8bZfbtMqU2ghaTh2wp9mB
8cr6O5bTMnpxMR5ZaI2twsITazNVAL1hXwnVcyjFwho6UmiC/BOWlZVBSvb6p5ZFWPsFt96ptakw
53xQenYJqJ/Fe/euvJjfoofMKSGimb7D7q6/tQLogwpHlMjKWWDiySDJtjSw9XKmUXoARjSF6TZ7
M4dnA4PhDeiRmn2Z3o7jns73nSGEOJxfsuiJY24OcCqVnitRT+EQB11StuwxBiorUInuclD1SNts
E2wyQb1y7YScWOPSzXBE17TV8xYTlvOm3ndQrDJxybK2FpjVXe1R4KkrZx6DbTqgUwpi85maZ9SU
UpDEcYv0VrtCnb5A7gLRMd/tNj7k5b1yBDZbVJ5YCZ0am0aEEgdjCOf7PVWojLmvjM2xAL0Uqpm2
od5IgZB9aPXbFma4e6CLhoia+dwAaxA/07+Kq+KFDI7y5D9F9znm2MzYzT4E67nqLQub3Huo0eTO
kFrSwFvmDQPEBF57XeJ9CXGDjajzsHYWlwvJN3va0ZLpPMJadxU8mpv8jln0j+VHuauhckbcBGQs
2jX6TEJRpPMKE46FjjiARETRAG08DQME8gLpmPXsQwkDbN5F2y8GJEzrCQHnK3fgiS0uE9TRYGml
omu+ED/jXrsy8KyNbtPrgYkVsbjavoToAovYW9cd6Pc3cld84CvWkKn4xrR9juUXjEfal91l/SD8
NsDdE1kbmUGqtjgII5QNJMUL29TJhsy9bOb8kX66V1zczGpTHzXaNLh2W0jeRP8rQSGECojWiztw
0EBVJFPFPrEyUnVIrmM3dFv0+0gEBusM49qi8srKAiIsI1lB7ZuyEuSpFyJaRonvp81xnlEHyBXX
UHJ0kl4ur5/ICvddnaTowzQXDVThhu9t0jZ2VOS9XfSZKByvnCp0LAC2wIAzK1Fxp8o024rqNW2/
yikKGCgTUISQm/xBzDK44hQGqIbY/BealmctgyGpraGrh1+m5B3TJZG9bCN0ipXFO7HD+ThpZL1Q
lLFFjDK2iifvAILSa4CfKfB6hZu5bDKmESI1VgKxQZCDoS6MB7LFP8kliiYwVdoWBSOYdWT0n0PX
eGb8VP9gjn/1IxfWuAg1KUlQG37X4t3IBgBCJ3vDYLpbudJDjTQsdyDQIHz+M2fgngYnn8j+qEXe
1/mF3+QUn8jUV2eUpgrn17yRskHDC6KCzuVjsHK8T+xxO1n6QS5HPfMY+hQnskvUQmBhBb0A71+s
I3eeZ6WqM03umVPefikPY4yiv6JokxRutPmzQ6CiL8fATTDLnzdf1oMW1KE42ZjGVb8OARv6/aOt
Wtrh/KO3yAjKQKvBg0DdyIBysvkQRhXv2/0DkEqpGMK95h1oLMkMKAVOTZ7oq1UmdexqFSa/Dx57
azEAaf0FtGS68KJIrKyELmNhjyf4MmNMabeNgoTgKqgcsgWHrpddDQfG6Ae1yTeyHz6zPbusy8AB
e6mYuHTtyGtAf2gsU9fOIlrv+7NMSuR7v8phaBs+GXscQeh5QArpePkwrFSkQS22sMadBquJCqvN
kXux6X7tRf1IDIfszdv4UB6yZ/RMvGGn/4hiMRyZ/TJ/7tFHBEsqqs8q4Z12iJE2ByXSEqb12tjy
NXRmY2q3INhlzTb5VrluITor7kutLjBFDR6jR7hveZfSUjWwmhjpSrzv3ktwxqH+57bvjMHtz561
qDT+bY13KDqlZJqMnC3wCF9KN2ycstlIW5TdIX8jCj1r/rs0x/59EU0ZIWtMCiRJGNG5kb7F4Npl
AzrDc3H3R+FgaYst9MIWrYCCawZ8Wn6THX4V91OImOhXusMqBNVO4KssQTnzmMVSslixsBfVkk96
UjdH9Y7JZpdHvHy20Yv8qPbooZBN7uVbq7QDYhuPoiGE1ZgOyhbUYMCkAngwF9NJoAdymOBjWSeD
PVBAzzxC2aTB7MNX100sb7V6OJc2uYxtGOsmyCrkhfE+ea8O5VN+n7vJg3E/b9WHbG9sxm3/Asgq
FVS4zvIA8GCiIQ0UNNrF+tkJkZpuUIKqzI5TBoU5P3cGGtmhLKgSCKzwJ2OWJ9IADZodKT5HvTPl
fas8XXaZVRMA2SI1xOecpU9W25O0rNIM8CxzG87RY1WWOzMpBdi5c0AtW7CFHe5ibMJYUcMGdgZH
BX0hhM+mo0m2OqMW3NPcvfxVZzkvswasGUXDGShBnj2on+e6rHQsnKSScFOirbfpu7JyIqkDO50e
Ak0NsLXb4ReuMFnnf142f5ZAfZlnvVLTNMBRwJ0EOVf1SJ/gHXl3FfmPWv3t8u+vbpr5+/c5r++C
XG3jgHkfCEu73pbId6sV3Huib2BLvAglA44VdMYL2KCHIIMwJUAsl7/i7Hpjq0TxLoHwPJCBPDRH
inVlLH0pBZHNTpZ2Zb7xq7fAEhHCnV1mnBnO8+ABGKhLYIa+DI6/ZYSkYWv3DuNdlYTzNedRkDPH
9m6xbqbf65MUBhkywPjeQBkR062qzaRDvkRgEjvYDA+XF1Jok0tR/KhMO6OAzcYL7xVHdWvIi+8Z
h/zEmP+JDbj19rLNVfdAeRYlIYuiR8jdommig4GsSrJjkAV21UG1Z3r+bxa4u7McyygyZ1iQzMRu
gDWaUpFC6dl1+bVXvz+Cuy5nPZFCM4oypALQNPMwN3vIQTTGFm70UsAbfI9APlfc81xzfcNEbxV6
NuAe5ln8gI7vFEua0mM27ZryYDbfsrKEtowgTrA4c5IO4PuWZji/yMeiS6N6To+S/jin4PjfdfEh
Lv8ihsAbVj3QoOBOA9UAJWfTGpC0jApA/FJ4YPNa/kjd8Ru5Hx3EDOCKHkDt5aoC91DY5px93G+T
fI8Jk9ZaCZhaioNWfg6euokOxEs8JhHsu9JrZ9lTDG4Y/UrFHGsNpT/pOqHix/naQVh8uckdhCj0
fV+X8Gf8eoxkQDdB90ly6sBO9uzzo7vR9P790Vja5I4GTX1lijMjPVoREBz93TAlgti8dsMsLXAn
I25yXYkD7KdB9ikakbL20A8iaPjaLb00wpZ2ESpnk0YWOsXpsa4woBsXt5WuZV4/YtA6Gp6KTv+s
QIBTFLkoGVm7EpaGuRhNkr42+wRfR2+lT6OyZ9t3lSc2V1rJ9rQT1VPWTjsDoQH/jtTY4qG0UdZO
o9ThGE4m2dQgNzHeSK+6Wv/9slucN5Vw3peGuLwgla2A0lFOj0GIrkQCer0cUwrEHu4bt529zA09
VbSJQqNcogByhQq6GoQdfYIenV1uAg+ioRbuOw31KUApRNX0tSO3+EzK2ocLv5EMUgIFjc8suscR
kuvK++V1XLsWlr/PHWmpKmurlPBFRurbc254bXPdtzdQnBktas9pv7ts7xxWdLpvlDvPpqXVU2PA
oLYt3ieoqRNIeXrgqd1MG9/OXPApN41j1I7ArsAxKXfKezlv5aSCY2pbQ94Or6MPAi88iCH8Fzcb
+qSagMMoYDlQRd1W0RJzR1+i0MlqTFyAfV25aXqj92DCSWaHBk9GT51UF6E4RD7DHfmyzvJS7xR2
NP4ayM9Q0t3LiylaS+6uzca8mYwWTqnO91L6YKkzsChuleaiTVsLzSYmXDCfg0ImUEyn3l/rpl8a
xsgunHxP3iG59FEWLnnCmPpf9WPiptsK6tKT4PPOwQdfPvrbLLdjZTWW0qTDbLjvMdCdgpLPOqi3
Fqo01lFUZFzfrd/G+N1SR0kvoPNyTPr+ms7GvdSQzeX9+n8O3W8b3IZNloKBGmtIjzmgFJtfLGX+
XlPdAgRGm3brO9QRq4EJ15HlbIvg5Vt9E5s5274HcmVc4dGzL1iegpnBfyLHcAal4LaNuxICEva1
32MlmXQ2eHR3LTrGw4249C1yS+4aaH2Q3OUqDEX57ORljvG/sLlOi8D/g9Rk4f+8WLYcAleBPDE9
jnjayP0GtEh5Kii8/D+X2t/OwT9vlHKUUmvALrUuQ1xmntyyDsUX90RzBx0/Ye9b4PIKdwcUikWG
klm08FXf9U34WaGcHulfDTSQbCR2hYEAUTBZy4SWi8kFE7kOR8lih4BxbDAqu6QCAcUXx+Zm+BDV
J9feI0trXAyppGyaTRPW+qlykubVDz/LxHIG+RAqg8BNeHE1VAWBd2SCthaQe8YZyq1o/Gqs6Uje
5rv2O7hy02cZknjZrY5xYPMQbKWXCWN1jnE9XXffko/L0YW7Db6MAwZpmIC9aOeKOWFikbRrWvJW
Dk+D7s7ad8VKHIla7mU7fBT7MsS6PoB3qmwelgsnZFLLMsF80xvYD/cY5/Care8abrTtNmz4uL7t
PoRoFM5pzmxyMaWlVWqWAWxGrzPdtjfdNimcaJuTW0bZm/4UGeSOxpk9LrTEtIoN0sAexBG2WqJs
LENwDtYs6BaYDvEmtyzgC06DcjoEZgIOA/KWB9shk2wt0kXuKDDBD4wmYzk2WgET6t3koGPmZS/m
Ywk5icHFGf9Ib0UzU3xt/GvZ0Kkz8B7XUZXX+DR2CMrJh1TiW/od1X8gq/Ud+KSA+W+vw48OopDJ
ERLgW5FKIx87mV0MigBshtIea1xxMQWShsQq8pjxNjDepfIuCRymg8y61cq3qbVFeMGVpYVBVHrB
TURMsFec7p40ZZlqDpHylkInIPshFaI5RS5u/e8X/W2ALzXUM/LkuIEB9JG9KUwdv7jDpKdt6Vdx
+nr5RAs+hq8n6NmYmdEcKm+Vptlq9E2VBa8N7qI++xh2uhcJyBw00FFJsT1+BEJbX6+2ZgQWDwjS
i57ZbKMXFZozS5wjlLom5VGLTwFpFEIt+u4p+PCk8YsYAGwMUMreX148vs3wZRKYGlASQ15Lh1zZ
6cdhdNYIWxD2vLH7rHjUv9E9G1SSX+AZrsDWyk5R0BDjajGZ4Co/EtXLCbEMdqIhvdPeMKERsF2+
Ja0H5VqnPcTQTFIFcwtrJnGtsAlgtPvPpqMwsdFIVmDNbznKhUFEbD95EHzVSnCnQLkDT4AEGD0G
7jCNQUpJ25vzm/IwbyB2v5OcHJqHIIlyoo0oz+frhmy/ltb4k2WG0RiCBGt+Y73f6BocrLvymrW3
UToAYMjcqyIPWXFKWKSQQLAIvlHlLsykj3CVWljCX4q1kaf7juEygr36StmFt76gmLCSCZzY4y/L
UlGnIvPnN6veR+Pkdep7rW8KsOsINo6Fc+60gfsAOQ+6bEAM8FUmK8sNP8Pw3tuQbUHX6zFcUpp5
McjuxGivFUcE2gRwPOQepoJm7+k56+vS7POUkDdoD7pNcUwwhnT5e1bCFCP+AVSZgi8UN/OphVb3
G5VNG7+VSXinJaZDhnFTjdLmspk1D2QE7CZaUZg5RFXw1M7cxhhYkQIsm6PTbcw05ORr3w2/RSjd
9ugRseK1qFiwlrZZEAiD9ysIEmc8oUSX5imDUtibLtvBQbtSMa+QbkI3cqy3rrCbG+ISMTqJewyy
04aZDwQtuL0CmBL3rG59TOdACnN+I/NdD7FfSC06GcDtE/Ad5Zb4z5E1OqqIUOvcV0A+TNisKlpF
YILgrM4DKVO/n6e31LrLlQ9i/ri8hWu/jxNtYfegnQpultMdbPUxkKwSv09KDDMGj6X8/bKBld1C
JrOwwM744sockc5jSgEWtG18P0d2dM1GJ1MTFX7ZMV8z90fz74Eq2C1YpVDxgQoO8lI+EstlE8pz
DKshtGA2iQcqu8xRZEwkpJ4fO8L77Dzyn9jjY3ESk94gLewZt4NnOBQTFxBnYZJPGUYSNqKq+NeL
9jRgQZSVIUXAPoo2Ip+f5j6mgGetn97Uzjb3BIR98T0TxRx3JnG0H92mfJUPKMYwtcpsM+zkpykA
JZkgzrD4u/grwNaB2XSQXEAbVsOFyjOgQiHBCvRRlz+Gsna6XvbCbrT9Wt/JbWvrULpIu3T77/zp
yyZ4hBjPgGadx5x8agsUmFv5wy+d5pVeNdtpwDgnhgdcpnqv7CgUhkVZMncRnRll279w4j6BCm8y
z/JHYwKrBlIcpbip6GQjRAmWlAvdZ5a4JAxSGXoTtJP8kcgPVDso46acBTwoIhMsJiw+RlYHvK5H
iZkAu4+aoRAENRxAIS7v1KoZxh5g4R2jgfL41EwfTVldzbn8EYFqxeoPaIfb+fz8n4zoXDtjMGjV
yIDcfsT+dh4w/5M0tlIZgotO8Ck6d88BsQ+slJ5i+4v7pLoO682cfbv8IWtHSfm9WjrnYVpO9AHY
aPmjShK3918mwBB6vbNV/ViEd5UvGtvgX5q/HG1hkHM0PTNIPZv4pn5jWnZk2IBJQmkCkYM6cmrX
drYRjbULbXKel01qW8p6In/klv0rzbK88ZF1D7UNmxSzdpcXVbRv7N8Xnm4mCg0xdU4+cjVEyn/V
Y8g1DP/kOC0WkrvgVGhkNUY4k48ulOutrGTVbpQSSKwMsWigaDUMLUxxeZ1WxGVggoD2Q6qibWN8
U8aDhMM1irhZRevGnHWxbkPYWVPYR/LHlN93BZSDbktF8JYQfQoXHbKoGUolrFkQuqXSbvbv29Rr
lP/mAAYXHmYzaHyqxPJH6t8lECcsf0jRv0Mz8ueIvwNzRepTqMLJH0Zzk0fHLnokIqwN21b+ml3E
BoOLDUU81B0wC/JHhm6HCf6CWnmZLCgnyJXTD41z+dDIgq0xuMgQhkOpRSMiA6rpzauWQrU8ugpd
NiQe2DoKcBglw5il5Wq3lehRq4iMcyGiMqo+jysY1yZDPfSG2tryXCRP0lwZN4NizTeKMZXEbsD/
41RRmLuzpRe5w47hlTR01JnyRr9P5bQFtookwyEvE+lZKkFBMlK9+5lbremB6SIDks2vdm1C0+3s
q8RpysS/JfJo3KakF0Ui0WdxkSgMu7yxCmyh1UHhiTxExr1mKPbYiNSDBEfXYH/I4uiGplrPmAXE
hZj2diWVdmkOrjkeL/uIyAofiIworqMGu4Rqkl2lHx2pbUv6edmIaM24KFQmJArqCGtmNrGnxqHb
BKlbqrdEpGfKfujS+eJiUYGqhox4hzUDR23URe4ko7CsXU9RuAupZjedKHFmXnxmEcP2GO6FPCfG
T053SZEGY4JQLNaveu+7l0GPRIeY/cIlC9w5as0mRQLW4VbCRFm0q7aD5sL1gpveMzbTta47Qlal
VadYfBT794XrkbKc2xaY6I/KbDcUz+OkGWxpEAAPRVY4B5e0SEmrWBo/pka1h+k5BJ+a3gvKr+v7
w4qgBIKmoGw7/ZRIyjKzQx/qI6Qfho6XBbFEG8SC9vkG/TbBBXV0fONiMCn5YEPlJjABdLCZsG21
b56CJ9GAwcqqoRgECjj2asIUO7c3RQlCiVo2cd0SKKQqH7M0uKGI9pDvz7O78MQKtzcdYOLoMMCt
85tgZ4CRrXAS57P3+kO7Fc5MrpzaE2NcDKLDqI5NB2PhXledaCfvxs5hSWy07Sen2hcbgjIlJvOl
5+Fa1PxlIYHbvRPjXGwyUZUMUh3G030Nudt+p26bvThjFm0bF5kgIVN2WY9oXmqfJoSk42uq/fWv
o+zyS/jKRV6jkNUAfPNBWsBA9ebaVKG6I4FwIFZEqcVKRD+xxR0r2ciCSImQK/kDMks5bGR7Nipq
Z2U+2VJdzNvL3ybYJZM7YzTw01APcIOMWv4YZ8kuI3ARtbyWzf7N8MNtVaqbTK02l82KzoHJhXf/
f0j7ju3GkWXbXzmr53kuvHnr9hkkHEmRoiip5CZYogw8EiZhv/5tqE1REK/Q3WdQg1qUFEwXGRkR
e+9ADrlSTbtjOxWWS69d1fbgTnUAPED+vkP8NKkzT1+LBGnYoIOxtLBStm7U0KqWHjnzVO/8aOsz
B9LEVR4KeGsfxX2xHe74dqIXINboFXcSQ/Pn8gE/v1mA4ZvyB19LoUWlyRnawoRjZFz6zTbrH+Jm
Gynr79fq7AlDGgtkgBNF0bykQbpC6LJKG4+CdmHWKEv262BJ6vPsSE5szJxF3Y9GZgKPdCSa4SjR
Q6vqlhpqlI2t/U9GY4BcDffWV3RnGTZiV4vtcOy7m6IqrTwDH1K42LY6y4X/thnAUfWHmWnAJze9
XtVNSUgxHOth8OLqNuVIrtYDkkj+SpMjr8gS8HKN1hgsxjVn3kLAVf40PfP6Wl5VUFEXh+PUk6Xc
DZcqo4ClXOhWuRWtdEUqKFdyIIcXwbvnT/WJ6dkyaqXeZUNNRlw49d1vYOHSzp8D0DIBu74UH5zf
mD8HOnP9BohpQeiRTAMlqSsjhRZRHUycwN/wd/GdGGBXzRoq3P/dbqr56s6Rc4NZCqRT/PFIVoMl
g8Oue5tA8y1YamVLWaXL4kFnwq3TRf2oTJ/sJ3Tj86ZLMFYVoo658iSmSz35SxZmN4HOBr3zeTwc
G/3CkC55+eP7g7ewLT8yXycjaA2h6RMZf38s11L8GmMcQjBQfyzduFhk/TsT3H+ar5nLB/mJGkRh
Ou2N7DpxkKfRHX/V2BMsP1RRrV+mivh4kswjHlRHgTibYM1fGIwVxSdjjs6U4zi2IrdYLrfbwTfM
h04qM7vUleoqhph27JmJ6W/QJyStArNINjJrZVeVMrBu1UHiSsOYbdU0lVZEqvuC8tHXn/KGx5EV
DpVoR7yUKTIezG0G3l8AGEOsuoxATNGm9whvmcNRp73LtJqjkNNmPzKzHVwhCAQIWw0RO3DIfmzw
cbfPTIXTlNWBV5d6QZOoqu0qbHRLbyPzQq5H/VCqZmllJeMZLQwIWFOjHZSLJgkrTyOZUlKiSdVr
G6Xssa65/joKAzKxfsp8k1ZjCaYkXyG6RSKjfBs03TywKuMbv2w6T2PALViin2Qvpu4LHqn7CO4i
k41gjVAHkhOEjOAw7CC0dqH4MjtELGBeivLJVYFi9KOUtBdMGqEugrB7G0dlf4jEUlorWks2OTqI
gM3MpadAKWX0MuQkPfIkisC+Cr4DnSLPalh60SUWVwik4pKxHXwatiw/kEIBxbuotZYhAI8v6b5x
UMPe57RT6sL04GCDjtYIcZ3IkGuKh1BNg7jp92j6jVZanYtrs5bV2BKTHl08POPrAizxVzL34yve
as1aF7i+9XWh86KubejIg6PMh/Su8qvo2ZDTYFv6DV6HWt/wVSqn5LqEHsCm6kYQweVI77CgIbsh
91OqpD53q0x88eOIe4xw1e7CcQdpgtIewdrjGAITLB1SYDdF0hJsRXR6SNaYB4VKVSNKH/IaZAqy
lvSo3NSmI5NwuCrAmp6slfoxE0L1Dvo9+SuoEYqVMBLArvVWdrjpZ4e4bqHuUOfw78PQWYwLql1U
amd3eu+7WiXLr9/7kXNeHzzPEgpqOip885ZExUjjytARZiW8sqWgsLVatkYk3f6JGTBSoQ/BAIfO
9DVO3FWTpWMHYgbpGKIPmMduhfjbNx//OyOzKEEuOKguEhX5AJLaWb3PhZwmyvP3Rs4Gpobwcyiz
gEDyNW7wKdbuX0Y3uGi8wPFfE0Lzd+OF2WQdQbxs6fU3b5X6uCIBnzOnZgBEWvOex7ZFFJIoynjk
7gTXTxx+jKCbCzy2vdgSeO4Rc2Jr3vyYCmPmDyFDLmLd71WaXGpTRrbeJTstpuKT8CK5wm1lhQfz
qlxq5T6TpADty5/jnKsygBQJqdDOGI/qXoyo6TJPvBQeQPiwBhXlSnO+X8tzl7SBuBX5MAVkvXPq
wh7XD7QhOAKsKKMDRpeoC4oGZ4/XiYVZCCfESqjyko3Hqr/Js4MfZZa8BP5esjEL3Exm1ippKoyi
vzGKLeijKLRU6H81VfPCBoukpGdBMR41cpWRDAJ24YKFjzBvfuGfrMa8sCH3pYykEVajdflWcdDP
sNI3zP0LJCYL6z6vb0AzKK+rBJZGcMsfRnSaxzYE+XoaPvcO+EARzC+GUOcCttPRzZ7oYthKKBTA
5gCaZtOtDylo3zqvvwi20kP3MEACuAUG114irzw7VjRMQWwHQifA2H72vFEIpY0gUppjYdQ0H56q
4vr7nXHeIZ5YmLlduKXfLWgqjW/FbblTL4c90LvXya3oFF5qCQsml8Y0c8E5OhGrVJSbY1quhGan
aEv9bPMmot/87cmYZue2L1szGThmzQg7y/AR4g6Q3K4Fr4dqcTyijSEFCZz5QxNHpxDiVSP+6P2H
okBpZ4m9cmmws+Pd5OAYhvBKcwxbb2gPdX+3sH7ngvuppe73HTJvaUh5zzpBwmyKe0OlyB8he4Tc
/YO/Hx3oBjpLvUtnToIMlV9TmSTFkQiZnYQkFZI010r4xFblbg7+QJrnCbGYzDK7LmplrTXdkkTh
GSf5yeg0yycBSBz6FbC+6YguntTqQhki2CALJD2Q9t9P57TbZ17sk6H5eSsGgO9EjK7UQTOFRm2r
6ZX7CAlAT9CbhYMwbcMvxtAfK0EkVkDeajaV4ZjKKmlV6RjzlanU6zKZxKcKKiTAEavCtlED5/vh
nTvtYNf+aXI2kSiISiApaMaj3qDzCkqPUOsAK5Owbzu7uJs0H7pVsqR9JZ05BCArB+oDcjKS8UXE
vKm1Vix0Hw9PS/Py29YNt/Fa24y33S7MqfIarTubbLT7eo1du6nXE88XOBS87we/9C2kz5uoCDS9
THJdPLIqoRUHNXyt0e9NzJFQk+f5NNLZkkqB2JNMnEa6MTbcHpzCxT2F8GQv6kC0GRCoHVbEVUPQ
JA1Htvre/LljcjrPs9WNk7Q0FaIgOa+6RH9kslP5CybmrYRfRjg7IRUK5c2kU39MoLh7MA5T5QY8
HpfKrXyR7JTbHigb5Ljc1OOWhgx24i6FmUujnN1YZZ6EkDfDN6iHW2bcBc2NHz98P5HnWo8+rePs
jmqhE5JFmoSKK6A11TpDQ4N6HW2T9ehMUfvSkM5vzUm5T0CTN1qHP29NuWBNm2sdMjRGjD6EQLjm
4d9VIf195f40Is+6W6pMVpIsSqVj9J4zOtxFFxPxtlrT2k58qoLaGLgDW1pwcmfeI5jJn1ZnRRzQ
8Ndlp4XScaKDrD2+6lDYWG64XphBeXa4dS1uhyZHrUjP9zl6OVSyMI6zrvN0ILOjnSd6BPIPFBjQ
jVass1W5gwoQIvXRQxHlFu3rXuqpt9/vw/Nb/efkzQ50QroyqzgS9MMgr4UgclLfdLRsCTF37k4/
HdrsTIN2umKkxfZjCiiUlGIT+uvaD+8qdqEuEar8H0fr55hmxxcVPB2pO6yUsIlWkdMeja18+A0G
G7htTKWFgtfS4GZHudPwgAN0Atu+k2xzfDOU40BsZjyr9Y/vV+vcfX46jdPnJ1EKC7p0LEFrfGRM
e8pZvo8EAY6+BtDGTz20HJW0TtT7740ubfyZ62gn1A/g9TCqxxWt46ykuRqt/ysjc1J0ZoQjdMoV
4SjJvquSzF1MzCzs9HmHulCFiUgC5IsDo6Cy5DC8tct6IUFx/vKSwEsroqtBgkLL5xWqaikMUt1E
992ufwjXlauk9vA+ESime8MWXtXLiNH+3XCh0zZheidAylIAfa5hDjCDn19idqhjuW5wlHFLB3f5
eqIQ+4CCM7xUInvCqELnATwguegyYSE8ObtXTizPznkkCSpeP7Dsm/cVf5P+QXX008hmR7vnwPwg
A4Su5PSlZAU1DSc0FtFXS6OYHWheh9DRDD5iLG0jr8ileq2OtII8hwyCQ39EaFW53+//sxsH6F5Q
bumTDtwcWAOq4zYwBSIcs/d8O+Xw4lvloIVWUFPZRrpyJ+zJQdqqFSVgD6js0WFu7i0i6s55mNOv
MZvgWulYmKXIXtZO5xSPTWIjfiaWsTV3E0nttF0zsCdcpU5haUsX4HQ45s+VU+Ozede1oWl5BuP6
jejqbgRubEgsWQWVbOkit0Lv+zk/94qXJ1TaBKoGCYs5O6ymVGdDBbLeowhU2F7zBEdd1SVNORX2
4XMEviAH8nvHJQzV2fN5and2PvPakPOw19oj8A4piHihGBI41arH67qw5KcGUuPT4nLgSBZF1c+5
wVPbsxPaiaWKVx8c7aSMgmK80x9zEV1R0g3b9s70eGhEx39bmOkpOPq6sj9neratpC5M/KTFiCeg
pgxaPjWj0TZbSzYYui6HpY00bZTvzM02UgToD4if8g5p4klAKHH8R/SFhjfoDzmYh8FOnU60eAnp
yKVgdGl6Zze0HOsa12q1PbJko9e3BXAMYbLQ4f1RdPlueLMbmY+5JJNOb4/aoVirbupW9whIZYMy
y7hS8MyGnk9AwXrDNu3jwkqePaOTkA/KNJICArTPF5wfAnco1TkSvbvWJkj8x7Z2JXrg654ulWV+
8HO+WDuxN5vQbGSV1MlIzHRWsWbXsh1Bm0V/6h2czl1hNRdLj/jzp/PE4mx2Axaja0XNJovsTrJQ
uQGJNbn03dr+TdFHOi7zoJ/dN38ahb7q52lNTCKTJhMG9GOLECV7YOZez48La/f9XIpzoK9sRGLQ
qFg78cZEdsYrAFJtabCWblMaXKlWvFnCqZ3rUQFbyx/bRRQmx3ASsUK4VWjaCiZLR9pM/rWtLQ7N
qXI97qBw83cJ3j+eoECmgj5CQ7+6Mu8rRRWxz8MomHpFxhffa6DB206YcH3ng6HA6z8ylgpkFnu6
yNFx1smd2J45OVMYmy6s/GGK/dxoNUGA5cvgFpBt6Ouo9sJiTn/tixM4sTY7iKjYT16ADEflidyo
Dx98OAo6duWDuvNvpkRb6BBkF+n3dr+ahdockgi4M1GG07+88Xmhc8GoUWnEQQwhjB22FouY20HY
63tLX3frZ0uzdz0fpxyJgkwpV98CfyPpC8+2Mwf9s4HZ3lRYp8WaglRlhyqmjoCLgDFvkoruD8K+
BH9kRKFSBsbYpebnpZHN4o6slTu0pmAOg+ghk++KZqGqOC39563xeWCT/ZND16shL8ceM6dqoEPT
I0vUb5UY+D0gYP3MXMCbTf7w1JqOm2BSiDRATKMaXyLXjOjoWdD7+KkTbzO8EFUzsiR2W3CXRE5f
p1aEtpfvt8aXGxCMIBpER2AN+d6viW0o30ZKEZX646A8BIVkdem7yXuQF8hrKVnJA5JoykGRr4IW
fXdN65YteO4kSCtzj5huK8RLp3HegTj/QrMpryA4TLS20D+4twBv2E3KWtD9vlj0qF+mexr6B4Tc
/AA5z869xGO0wymV/sEP3YAqN9FodSWuAq8y4OgGNwBF7nO2np4qf1f4FIJ6n43Pb2MzNzJlgHGh
SoGhLTyl9q1YSqiuHeqOO/2Us62u8+FRMu8NNV1Y9/nGhnkEHejVAtp64j6YBa+NEraKVpryo5Ki
mTNqaKCBX0HvQSddg/VgiXZsfinPzc0cukoSAs6lSHkEJbK/SVPTt3KhD1cQ8UnW3+/oD6a7T6cI
5TWoSEmggtEglz0nCOg1OdA6SZfBBNk5zaW0Ye8CQAQ5CFihXI2Gft0C+165bi8L8Dwt5fW/3NM6
CGhkkO2Ik0AJRCJnQU9ft1FGGkgK6kLT3YyqX601swOcL2aJxYiivADWBp8YGr5x07IyfhrUUtxr
ldaltDSldqGN5usu//R95k0mnVzKBp++jwKwULIxnUnoSlotgjYmH/952j/bmV0ysq9JSZ0H/FG9
ETZTbXPSPtPQIYY6/9+nGcL5mcxB30qH1wRnx+zwgiIhDiBaOclqDFjd1CXX0CUDrTyenA9ox/f6
Rc90fiZ/mpwdWRLHfhgn2qTIwiMQN43rSVSrfqsuhHXrZLfyRIrijlfi7h+0KM/HO9tWDc/BZa9B
3Sfcal6yGi8mjcPeAZgbunJLocmZW+HT7M6bUGIWCKOaY6hQ3O2cwXegLZfdye7Ey4k+xZsk8FJh
DSI9VCGWGDC+tGDNhvqlPUXJDL3nWFrBm7iWoo2xFTdTgm/5sTAt2XzTKhJE0uAEzYl3/vP9zjSm
aMOketMXe6l5Q0XOquVN2aF5KGn2aNK2vndOXzLq09hODc4cYawalaiQsn40RO5VRW4lBgrI+V4I
14hfSqG2hEGihuCK43MY+o4YLNXnv3r+z99gdnC0yO9MM4YejWbcDOyGZSMdQd4yQgCnDZn3/Xi/
+v3PxmZHJjQgf1ehB+gxBXArI6Gd6dwy4tvvrXwp5c5ndXY4SEG0PuIdJKEOGpSoXZPToaespKYz
ehA5eSY7H7wHqCWjIZeDpfRvP+Zn32DeWQ8pDe6bJgY6VUpUkO1PpEWTuMWU6Uu9xU7+hVWc99UT
NGU3dQh7igcRWeHZfCgeSzSM+7Zih5fVnT5QLcfGogUYe7+f7SkA++bMfFyAJzFxbIRCKwEo8qiA
c2GU9u3frQLN53IW1OutqpZmnEG9iDwLZUPDEjcIW8VFSiNfW4o3p7/23XBm8aYSZLFMDFhD8XjL
LjMn2HDIqvZ3Ev1L6I9z9+SJB/hIpZ5Mn5rLeaWEUP+duPgGMAqJF8TBfsWtnB6WeDnOXVmnxmbu
RvSDIqxzPm2TADBKMPGBsu4vSFMvTeLMqRhDXTXMh0QodH9lS7LUrbgy7NpWdfs3qZClPt2PAPW7
ZZt5FqYlHYkIDgARqb6ttpJDHvQLBAI220EE2CM0cUIchnLbRKAch7xY8Ap4y03eL4pdLDi5D+90
sqI6UaGzLuESGdibFsSU6a/9Ui/H+UNnIuyB6N5E3Tu7qNQ2N1ulqB/LprLDoaHdePf9sT4buEKK
4U8Ts7sw1XHtaQZEw5K7zkGEsQLPMjTZZFy80WI28vzF+9PYbGOiu4KEkoLlM5PaUgLRGotLARCD
4aklhZUvgXjOL9FPc7P92fC2JfE0tppvibpvc4CRusPCBC6t0WxLplBsD8EkN8WHg8Myiq1oFRcc
xS5z03uhY66X9Nb+j4vv57hmF18MZ2LIMkxWdhWB3p7GPkjR4FNWk/hju9HQGypkluGy9V8Bcp6N
E0/2zFxzYmxGOWYCtiUSPw2ABtCRYp6xTgVaovQi2M22cSU3doSVtpC6lxZ2kDF7b6DxL+vYdCJa
F+UXSNwQnaY3/AIgj4MPpmdwPLqmw7aCi3Ss4yOHp96V+zBx4h2ulPXvvBn/89L/v+CNXf3meur/
/C/+/8KKoYqCkM/++59d9FKxmr3z/51+7c8f+/xL/9kXb/kNr97e+O65mP/kp1/E3//dvv3Mnz/9
x8l5xIdD81YN1291k/IPI/im00/+1Q//9fbxV26H4u3XX15Yk/PprwVQb/7l94/Wr7/+MrWp/s/p
n//9s8vnDL9msYxh0PNfeHuu+a+/KMq/0SYFBT3AfCdFQBNHpnv7+ET+tyRBpwFkj4i7RXQ+/PKv
nFU8/PUXIor/Rv5rkhFUwDuNhtlf/lWz5rePpH+jxxktAZNiLT5FfP3HN/u0RD+X7F95k12xCHfc
r7/M+oSQa5h4H0UkuPGKBFH4x/Y+8dyGFKRiBxFlCq7aDYFGC7N0lHvQZdXZzRo6sW6ymHD7fP//
YXOS4EPaF1CtmZslihmrpIRNvCIBtU5tvhLRUxOuKkRqiz3pH6wwP+/J382h0g8GSBGpHnl2TKJJ
eicZYa6qNqoEARwzd0yz2aomFJKHwjaTbOWnxSaRc2qQ+tACuCZn7UHIrs1ijYKRE7XKRhxNW1SV
rcYue+MQ9bol8d6aCO1oEw4UDwo4n1VsPoX8oSTlqkk3eRWuFWlwEwgb8uZHXQ6bLFTstiZHiChd
JXXplG3gMOXCbF65+aR2SLE3qdVLe9+M7ZKLD60UrNpeWg+JtGvC5jkcm4Pqd+Am0t1qBBIo5u02
biNP6ESn1smPKpWf40q6qbLOCc0dgXJLKFf49x6Hhc3UzCJq7JRGZw/dbTU011WT2aNfeojHaKuJ
tlnts6ayVFY5gi9QXbiqUbzuNfCsqsmVkSC8QY6sk5HmFsGrVoAJw9QuUSYZLMgM2eBLB+VaZClR
fdArc5Mahs06c9ezRyYY0HKJBissSpql+T4UJS8sDNq3aIeoWkcAtnJERwLP9lqQWF2PJvS4ddIq
RzUQDFRycuDFeySGIEfsKo7OoR5jbi5kOXS4HkNUtG4PUG4DYNM4AhzmqknhsOE5Va6R57Mifo0+
DBqUOXRzQlfqm4u2zuy8L11gC+04xkYU9VVeyJYW3Ga9D9bHwuFDa9cjBKjZpoJ6UmEi9S22x7YD
Nhu0VQGtTM0xUxEaOeRaCdBHovjxQUqAGp/UEYmS3mUQe84SdNFCePLd7CrPaFKRpsrgVopx5Sv6
a8PNaBvFKGijTjBE9W2XZ5HVqMwOqlXeK6sk6r0ECjWCElkl2xXKla/pW+wgSwy6A9C/q3yQbsfB
dMQ484r+GEgQtczISokFCt6ktT5OomvlnqFNp+wzQAybe2x6i7eZk/arOntF7h3il6KlFv1hrJ4F
gi5LiHXwMbw200SmOvq7s0BbE/lBM2J8y20L/cK0OcoSNlXu74b4cYjrkPaDYkcDGDqRAzIgGRRH
FLziNIkfzWC0Uy0yaWKgJ4X7z0UUPmVKvubqcN92z4PUdpT5fF015XtrGF7SyCtVILQU38BBJ2TG
CudjrTHfi7EpOwWcpyN5ytLaJlnlcdC/5H2Er2yutWKw5VCjxITmQTjcKiH2mUmcNPcx3oYmpXwz
SfGo5rDqw3odCBqVhOZCbQjtknZlksArWm7nvm9nsukMxBMHlP4ylMOT0C4Afx1FlJHH0TZ1vhIg
GTH6oz3q7SbrBStQYogfoueChFYKCEdAXlOAzKTgNRbQRWgQpzJSGzqJ1z5+kqU4WUW6r7Lxjgn5
oW0kKnT3fR5d+76+DqGzFiPaBckHswY/RFZ8sNS2dZo8o0Tx7bFOHGVobmSpXWVEg7N5UbQffcVW
A6mpNla0AHcpZwkd0SUiaHjdlTGGDL1VwcdnIa3ydz94Il1gBZpMEWl7PZQxIMZE9ep1LLkbKfIO
J8SSpCx0Yg1N8UxehXH+KBrjYSiByYbjdZI6dZVCc8WKtM7ICaehElz6bfRUKYD0suS6zqEfRdKd
HCduRMSHaJD2NYtUmg1oOyh6oEJKQbkEfnSdwUljxmIHOM4LSUBkp8aZNQThLe8Epx2Aa45NyQl9
bvVh4ChqTuNYspogeoK4gd2JkaUSVlsQBLRMoEyz7nIskR2tzYe07e8JMZ7bMbT0WLKBaFtVfXcI
Wf3SJv11UbcbQA9++EH4TBporvTanZiyHUdKdUxaGK76kGql3Fp9h3xywWgevSR99IRuaOpDqMoU
q12hVZQbMNxoVhk+lwkABfp1Hr6EOcfOSBy1X4fSvdzEVBZR9QwVhxCQ4GmS2/XmCo2uq1oCYVfi
38vE93gPbOKIlR8LB9c67CcymJUCZddnSPRIQ/8kioEXNT3+I7VrHjPL781HmY2XNYj1yhDv0rE9
DFKEUybiEsrj506I0ReWol0oMhPHUCFjFrylSW0b6pLe6ueX+HQPqwKaGEWwgk9hxzxfXWgdSCMr
XBrizQSEyzb+e77PLNPK4VbffbfBQxmL/YRSvm8tARdn/Vlfrc+eJkwdojjxR43qIP4b0CelQO81
vW/A4CRuekdZ/W3s3282J25rBZGcCPqoWeShjULS9FKn0XRLXkKrAQKPQ9FJxovScKes9VJialaG
/rCo6uinQd4f3OF4bn1+JPuFUcRJowIcbirboQG/oLnBpe9EyF4rI7ca7TVNwH6EHF34ag53BKjE
qn3C9rKKUFifhMG/B5unweXn98nHl4HOjQgeY5A5y19SyxynrNOAKqc+oiUxSXBGnkX4Ychy0MZP
7GRcEnM7E86qKCBDnRkKaBMf2JSlOQln2xR3UtmMEBpH5Uux0Cnr9heg6Sq3hguVguulJMznB+/v
QzyxN0tK1HoiRmEHe0Yro4H0UtAXyu8fYIrP0evnEc2CZcjTxY1Ww0K49j3Nym9Mqr4oOw6pNbD5
bACec5vtOvPS+/ao2GxtrHJPX+dWf6ndJzdLFWPsXMzg1++DcpNqoIn6C/Mx4rNiDNpBpVr6wsbM
MeMHQMjBo/CWFtwpi9HpQPaWmaqVNE9agkw+uk6h7nTJTXDocOWOiTJUDl40EiGQUizWo5lOec8l
0yrUBxAEUzPQnDFHKBnf8abx8kC2h4BZLPRXpMy3RltfaMq9QlCF968kHzqSyoCrirt9DHbfqrdJ
IdNACWirBw680asQGijco1coCcCbAQY13lMV8SpIEMDFEFImRUAF3hbCs0xuwmQX9GgFuB7lIwPj
po8yQfFD7jqweT0B/nzfgyshkbklx4Dylr2j65IV68E2Lu71obfa8H6AsBNPw43UlTcSxExYO3FY
SDbe69TMrwpJdInykIEEWZAbO4l12uvvZrTnw41ARGvAcwL8tIixU1tggYWnkqOIeBJsFHwLvCNp
IONSHZJd0oYOrl5cqLlliNqt4Q+u2aMvSb3ro7VCJDdVdDpIlyGCVV3itoBmhaApXV8Vd7XZO7gd
miQCDzMK72nqVGr0oPK+WSlatEZISqMIMhh9eleH/WoK+uSovhC7cpuCnpDInas271r9A09sZ9DL
gJrgHB0KSIJX+ZOGXw3GdB3LiFjFdMvF/pplPES+fCOX4wVP8NbIXsVsogbsEPU3wbgdEKrEwy4K
fyDM2edVvmtB4T02gAqkg1tr1y0qyJ0WUCRdNsgiWwpeZjriT1EnntnCx0nHDjMOHjY7ydhG6y9R
aacoy3o9IjexaRA/5VYu5qj4QHFbfRWKFYt8S4+IVQzpdaeZF34fO7zrvHEIbKF8bFv09qPFM2p1
O4XgJhMemXKnIrs1mp0tIttpVoLNBzydY5CF9ZGjVKMLihJPFZLbmrW4cSqbKU+srhAEt5YQPwBk
9KaJ4ypqM9sfMzwFwVcymtbQ1nY6oKMsAIc0nm5tba6AXHUYmFxCUQBvJ0pmNZhwUr6NqjfNaC08
qIDTKO8Mv6OxUbtDdx2H7UoAlUtIcBa0O27eGcUjxxHy0/dOZlYwltT3r3w5/fjtUVcoGP+QqcYj
FIIPOnnwx2rPNKCNf/CcOX2OnVNuRhWQQESaUlC6na9fZ+iZ6FExDHYlQfddjk9ZaSlgrJfU1I2j
di3qgZ3KN3J2J+K5NipPUaE6IrS69K5xkopZHNu9H1VrABmOiCXjrVW2sVsCxKrv1a7B40z3lFF9
60hw6DBBgY+EYo33Hy9tRfWdMofaZM9oCsaYgLSrwAeIkaRUByFKrt20FZggQ2DGUKfJDH8j4xFW
BcXKB4qb68aqGm6UIbUhhGjL2o+WqN5IPAhWWIGp/cjrkWpGcYFeiq0Kht1ABuNLW9l9mdNQHb2a
Xwa5aktxd6dxbqX9U5+8JqbhcpEDTaDLGy2+83PumaHgFepa5RBgy4nXB3h+oME2q4OVbwYeCAK3
OdROy9gE/0pjlwDOm6HdFdnOTPLXsDKfB/GgA1JPGsEJIYjXmZ1HWGvVVU9L4yLBXiRl5Rg5oVwT
aJ7FqyA9KgqwGWOE9Wq2PWhkRN5cqh2zMwGKbMB2hpktxpHb4NUkGJkbSYCdp37hyGGJ3Pp1HEU/
Ug66Kv3Rh4ON4FhZFDvF+Dw04k2TgxkEG6dNzdvOlO7BCg4frHnIQ1kpkp+ka10hy9etjIjWlLLX
psCLdKyl+1R9QS8M9YPHDM/XqiOXUQ4mWnAiaL2dg/Kr9u1OEN2gfG3MclXk17xO3J5pt1Kcb80Y
Sm+GYPEA2C8fgpxdCOkLfqWMWGWSrQUNpY/m2JCOql1sReS+IfplWbavEKXBM62mYq1QRRTWhdDY
38c752JMRB9/3o1T2vA0+qjbQdbaBnejLNJ8rYNwD+ofbmIJIp3QtICrgfABqqhLIJ2pVPDNnTyn
8K8aUQgMEzF82edUb26GvrFjVcEWX+LWmYGj/wh4fg5xyu2dBFg+ZHmzusMQaye4xpasbPVBggwm
38q3U1d14YK1yqrdftOpVpZa/C6+ENW/EOouxCFzlmG51QpZCD/ikPtR4NRM12H4+g8W1NDQXYNW
NQnidbMA3kcWgXRqqVIo1h3KZzxanGgzyWC2yNzRCTD8F/p6vqZHVVAXySp2kmZKX4RHIvBp47uA
4KlGQ179BPKHSWAUZSgH+GSDlvffD/JMCPvJ3GxFidTnVZBgjKNfIagxqcn6hYfABx5utkGhhwZk
jIbAHA2/s3nM0RjLAgVDkv8/d+exHLfWJOFX+V8AN+DNFkB7Q9MkRXGDoCgJ3ns8/XyQNDNis4cd
f8xqJuIudIMSD3BwTFVWVqY/2X1SES5oi0pA2EfMtob+NHT1Ko2Ke8v6ClliEcZQGKZh0VnpqhqH
pRTi49BuwvFnLVbL2HjogVTM8MGyljGioLqaPQWa9SWYxvWoDLaqVQshLbZyQZNVRdzVGJsiJcEs
TNJ/auhyLoILjrZUtpv5Ruaxnc8n9dfK+OyNz2Z10EWpFOeV0zf7YAo2KJLBZGkXXYjnoaZxOecz
sicss86762J9kXntjrxmbfY00iTBopgtmECW6ro8pjnKJnHo5sWVby9dSNHefZizfAmVByOsdB4z
2dTHdBce55wpOoGZUffUWOhohVM7wnDt2ll5cdkZkgh9Dc29D8mhVeGupQgZbUpYUIoLyld3ET01
EOZw9RkOKp62q8+/ybURzwqueqa1KotdA9MGDMtER/STKwv9wqGE/pxK3YbsE6+8s+ksCi0yBbqi
SLB/mGBRQm44NH98/h5nDKpfZ7AxUysNmQ5FvIlmoOWvM3gs5aHxBXaTYbCuMCZK1AwQHXnSeluB
ZNcEQFhTOf0Y2LKSPA4BzRKg/58/xqXppAUTZZVfzmEfqjjR2FdCz3Q28X7ExrFtKvvzEc4YDr9f
lL5X7CHmfl3KuO9fNM7Bk5P5i5XRlzoO2Dh3o/a1qiUXD/C16pdbTcAYLZxurKl6GrRxz4f52cem
q0vNIpKER5ynnw0dPXjPWylyvc8bjoCKzMdKptPgh2sruuancwmDwHWUghOfCNPYc9XdxlD9Om9i
DjtlOABIQB5MnVh8aZXaTYUXWVAXWpYjX1s5spjf6KFmI3PsKNo1yvFZbfzP/P31JGeYV9PVemX2
CZ8oDDdp1y/T1CP+IUtp1bsoRUTcK4jO2o6aWPqoDpxCWQOWny3VMtkWUUgPSP/ak/DqNKH32uPn
3/fiQjbgOlF3xMVaPo+X2nTELIAmc1stnN9O6/WP+QhoTGeWAwLIuLJmL0VoELGRtuNkQ6VTPsPH
wmYCPlN0bA+wlWxuw0Xkmu7b4MyV+ln9I1tdO3UuLgdL0pEjxIRx1hp5v4gTyVOKFglRSl928BCi
KhE+Tvdl4hCjraO76FAurhnfISLNL31//UCToao7G4nBET73p0oCLB+nxFDs0Stss6FhsRWiHzXc
CDQ7FlJXbrDNWw5Gv6J4aA9iv9GE6rboy6UJOByI9K2I6lIvMtmpPY8rt1ij8Ux1T3UbJdsoRrk0
4u5uCCa7o24WUMSwSAdDoV/kVb+XppMs/EipH8pDue6MJ4tSQFeI6zFWybTIvn249rLu5JXnyAV1
Z4TSxYYQOThV+s+q+xJnp6mr1iqpdcvc6bQfKuFECUDe8uSu0ATOkNTLOqrdXKSlWUidBKq12Hfr
QJjssY4PZv8NuxVHUx8nMXFyrXNQLVnUYrCTkup1hnEEQnTV+5F50aFLEmSde3Jkihxxl6yEQLCp
tK56NIlNmapeYPAGmM5lj5n0JoaPyNQ5fYQxaTOtlHZ0eu9J7B8l3ZUHjRodDX/qMW2/hdJ+CPZW
Dxob2Xp41EUioOhb0yZLUzbdeMBKIjQXWTHeakNN6ts5aXqaIByHvDuwiq2h5QJQnul7pLypuwmo
morrnJ4Y0z8pxODJlLtF0boGT6MrwW1gvlV+fqOmwWGKopd8MOwSTdeCMlLbj+5oavQ/t9VNb1a7
3sq+ZQV5App792FLkUzNnKoQAyeYpmViRJR+X+oud5RaX6g4HKcjciyl5B1NlQMsGK1jVNfLrg9s
pG7sPpepyWXYHzb+UVQHp0yytRfs1JZav/kA7e9uMg0Qt972uLTkCoOIHPRkYvM1ojvNMMOQL6QM
KDEdXDVMt93MXpM22vg2zr+vSmc4+QuHqZN4tDxn1qLI82VaYScmWE5b3k/+veDVwAGjo8YJmSiF
4Uxyk5g6b1EvJjl2Aut7NOh3adDNdZPnoARB6MxFNMS7wkT2XbCe/LByPb8FFdLthl+Bj6QtGPQC
pTCjq/4rJkKHKE1WYo20LOsj0icXYrNTeNW+Hgn0CmEhTsMm1QXsSXb4WplR6opZ4QZKdIytW7//
RmeV2+hvnS8vTNrGk+ir32CYHu8EmvUVq95oWOSlUr2GbkBdNDuEg+lCy7HbbG2292P2LVCgDESI
gpcbP//W8QyTOjlp4dnp0AFq3jfxvTVOaIOxkodvlhAeUvWu8EWeEwFfDU1iFlyphrtEyzGqKg5N
eYo94aeBNZavfZmASCsRnd3mTgF+EYKWGvCMpj6Kxeuk3cvhMYQ27RePstjZ1lgCY2018n+V+nWJ
VLlYyK6v3g+gBIl16gxwPiNfDaG4bqNDnxfLvjpG063Y3yV1uFJ7UNx+2DbSvSx/9YpX3zyVbeEY
yn0veUBFlt2oj7nRUaOtnMY7dOlh/iAjIPJQZUe9qRGd0RcpHUWV+aR6CQXcR36jawbPsdBRRqVp
oSEqp7Ld57dl85LPVyAmpHin6eiYdUt/wO6Ru1ht37S2uyu7YaMU/s2Yfiny+qeZIUk9zDwHcSFh
Yed3+UbS1lP35tNSM2TYSxi93Y2nLqY5Ybgd0odBuZGVn3UPbkvTRMoXRhBi1ceDLcmNQ5rgeGkF
XjbeZDVtZ6Fv676xibJbDXtBxJZ7VpOa++7IMaG0nVtNJ7/IXH/caIAtaosnpiacsvGpb+W9lB19
Cs1F9Wb5zb5BoSbXLVscO1ukMCxI8VLE4Y+OQd0Og3DZqNFN5Q9oFVc/0ki7pwPHbQrLqSRvmegP
TUeEhKi0kk7LXos3oTo6wn3FsHKVb5F0XgTSsJm0miROd7WsvfH9p1ryEEQZaRhFfzmSUYiqCU/z
fhnlbKO0hmmPyDDUVRxlRUT4/Dctw8AzqEN3APNUUaHJPCS5JvOL5WnL+XVyjRK21tleLS8phgBm
1wnVg+RB6MebLvfBL2H51SgZy94mmRTcy3/0HRhan28jJX2RBtRlPQ/rjzeFEMgorZVqVCtFIver
Bcgoz5S6d6GGjWsOoi8Uz2ou2ZJmHNsivLNEqHXaFxS4F53RZrYOcBoAi5ll6w6I8Aor2pdux1a3
RTE/9RJ3oZm5pXZjjGshbJ8aFWHvnGu2efJuhAHBAmvfRPJO1LehOG3SSC9tUL7bujXuGqNZZXHx
MHjVUmjQhOwVKsI5OnexelCsfFtr5bIU9kX74muTG0TIEGi+Uw7mr/J82nRLM76rC+mgN9Wt6d2Z
CmYW4hOa6lTXEycLJfLgbCEUb0EdMalHK1PXEvamynz5KZYjTcqy0W6l+rHEbGMYzaVnfO2EZB9Q
JJQhiVjttyF6MsZwOcksDflhSBXSWeotaolz8LNIQIcmuDmajpzuCurjUb0fkt4ZytQepHA9Jbdi
fIi0gUsHyFMbl70fuYZ2N6VvMRWAQW5dJT1FgW/n9cNYneJBcapaX9cK7h+8rTicgpRilxWuBeHW
R0RFKm6NYtyB8dpT1Dg+xJ8+bDYYsbu1boCKIg7hvWZQT4ouXMD6sjODQRKKVtFb3J+S+nvBkpLE
aJWhWdHwRpU2rjKKGqhpO7Il7a1BWmhxtcxHKnDNi9eWRB6d2/uVHaYPHTQGj1OXNL/iLtTL2B1y
mD5Jaiu9v2iSXYA1rygFwMej3YwbDMzK/maUKQJo0GPbxyQ5YkvomqawLIOjFsi7UUOz3awRamc7
WHG4aIsOF5tsaUFuaXMYbN23MDLZCNFmmjtLULekrLGAe3SgfrKP+8IdVdp08b4p8e0dbpRUW/TZ
5Jjdj5CYMAQGF8b8rY27lcwZF/fWTra+DUyPJyIOA6vDDE074HobjKNuDm4rPGAEsNSbu4mrwqJB
F5IW/AwCAM8Z49gpupe6hlEQHJrkiC8ctfbY7vLhPqajUu/KrYRfkSYAbyhrL/Zua/TJWql8rD15
WyWhq3WhY7TruG7dNE4WuqY6looZBMUn1VOh5RwbYWUa3qKAkiQpbyWC0WJ40zJVeXgz5D/VYjWa
G195ndJtq4SHKh0IEmQXPdW828b5TrTWjXwShKMaUOOA5AJYTnhQclbjkDbCGRY5/JMba6gQ2Dds
iJVOo9wpA5f49CpZMRFRvoxjrFTob8G7IoEhSbfGXg9WiYDoCTiOdzsVohuX7Vc9+qoMuz5rV129
Jum0h6halvlbqt9QtBF7eUenpFMRvaDXtqsacVlQJ80H4q6k3YYeDWaizz5Bh07dGOWdKZMeVeKT
EsGoyvrlFB9jZUXnsqm/ePKBIPPHRExdjA9Zty2s9NilWDdSVTXzHW3+thY3NzS7HmNNvsE8yKlp
DNCj3K2NVSp/5Y6284DPVw7wXJrVZAbrotcAqXK7UXqun2+TYt70zUby75P+vpEhPbPQmD9xorQi
iau22ZjCPrVap8wgpHUrrz5UhMoBNDBxWvtFwzYI9lVAHXSD2xnVqN1gbY3y3ou2whzb+Edf3+HJ
89DIR4MmihYpmU5zwnynlzeC9KVIquVzaxTHiq0BuXFRU1UUxWmXe9KSEH5tVgcrCekLHMxFG4R3
EVMeK/0p0GEXeeFG5KTu82OpbyrvIJjZQQ+ThR9tmmStSxDdkmPUqbvUhwFp0vo3dOivPWfWeBQw
VpwbkX3935Q6nVP1ua/BUGmJRrfpA+gr5v2EFKei2M2yXdRP8kJaCw6ewk/GilMF/PxqKvyxaDCT
RDSwFRrf+e8MRZpEvcU3clBsXJg34zGkcapZN/ZXjFBg/RKPI4J+tatyRmzO89JfBhuSqOgMPANo
f0FXg9VV2qCH1OdfyUWL2+6W5JEKSUNusQgxdLya8n+E5CAa04NsIGMA0HAuGmIVWaCarSRTG7kp
5YOlvITDFSL+mZr4/PGAekQTQztLh2B83kMZFv7Uh4mv2OLW286GacNWWNEYumzXVxCTj3jt+5HO
MMxxSOBQpoyU/0TncxG++Mhiei4lghd/r9uzonjzg/odSkjOr6H/sOtvf3+kMzr/2f/+P2X3yyIo
0P9M7z+9csL/axdi6PCv1+z7v44/urD+m+z/69//ZvvjmPLP3HTPJkYMTNfwBv9Puv/8Ixqn4ZqL
ikVXPH/8L76/ZPyjojY828/wV/AG4LP/4fvzI9HiPAA34rdSDrL+Lbr/GSRIqwHIpMhhA57KZsDk
6v0G9GvZ0EKzn1xZx97BnJV3raMZoq5sRC91AdGiK9fTGK+sNoNYHZJ7l+U64aw2O7gHlbxSPA7B
pKNYke6bKVpKarkbdOrfZH1DOjpxLt1m1otZTOQm0i1Auz0ztgU5WPSU/KV2uq3LelGkohNFIDs0
53hCvQ1Ec4FKxzdf746mrHwtOjkgy1PQohqylVBSKZnGY2TAGMCT+ISejNsOD9JgzkmN6wnJaTTF
w6SFrkI+04z3kNLWmVq5pWXZQ1GtO09a1aZke4V/n03dJlNz4PHCvw17AKVK03YCHPRSeZuC6C0g
yc0S6JvB4FbQPBpf2ohjCfk5vdFAS3Lf2JrRt65/SHOAXj2snUm1BmcswhbiKxl3VXn26MtHM7Hu
O9APQeRE7/1tG5Y7i7CS1v0vU15vuwoARyYYCgMXbYSJjBKjchFCj9BRLtMWlkDQWolLJZddrIBu
2iFfWyGcoVG1xbpbDEbp6F6xjCpw3hrOdD5cQ03nq+C/T+0/i4YSKFaxCEp8kMqoE2XqokYErHCp
mnmrwCkdz33zNqVb7+fiJK9ryza2yeQqVwZ/f37/HluSEdajBssJ+6GkMrR5ESVQqyV9MyT7MTzm
/u1f+/nPyfY3T/EMh/44Bpv271spKxtPryxrco1TcKsty5XgZGt4WxtkImxog7+P0nd9Un+PR3Zw
YUIlDYlxarwokEhnMHTUgDDVni+6hHGnGgaUB7LWK/rKU8J9qkDV9wm8MNQb8tEt9WnRNQh4ZNW6
BNiI48bxrHhZFZ0Tjt/04qcRCescwCZqCdPScQ1fZ9It1ySjEVBMRmXJqSGe8JZu6ZWLpvad3Bvu
myR8inM6QJ4F86tYQs0SH0UpdcQ23/UNJBuct0QDoPN7qmmPvT8DmNgVw5nzHEnCwkdF/UEtl/gY
v8YyNw+sjUKmwjCqmzykoVeOVz2c+tAiFvZaelLyU2a2j1EO4bcEfoK1LNZfW58cpY/KlwCIcS7l
y4mwmCyULDgmLK9axVVf2FKr3At6hWhls20zY9GDJDeB9SDKwa3ehnuMnWZ8gBYTDKv8Rae2j83Q
fRfH+D7JmsTFpop9VKv7RH/KaczAaXclYtNFNJ8+5BGKbIOwMGRmLBtOUwBEJFMhgLleFtEi1wPw
zeAnZaqbSvZfTX/6kXRtY8cDIOhQQ9oLC5ejax+N0Upuipu8Mm+y4GsineooAofsbxF5fTBEGewM
V66It2/ku5J/MQ0qgKGxrVWYLL26jCViagh9GR2aNKQ6CDA6pIobX1Yg+k/YRyX+rRRymMXwkMZ+
3w2Nayr4YPQBlJzYySKd0FdetDpIsUnrSVrYunDjDWRnpKKWkG8SOnyqNljNR1oQdwslpkuztZwu
9MjHFYjJPdmGDo3J8PrHsJTXY5BRMudE7PJqaVEhMqLRLgrYbTqmbKaYvZRyufdKcoNXmUYFxxgh
FhJ7jXY5edrRV63V6IsPpZGuaBZx/b7cWrkf2+j/r1KDTDXG6Jw7lfITvQQN2LpaLEtFuBd8YU29
ATSxd6zYAMosXtUS8qXJWSSy3Lw+tiPwPBEeIFRclgyIbaxsPPQruqwnQeG80sKTWOiAA4+FcVSC
Y0AXtBj5rmoJthW0W62joYm/IHbSs6fJ5LEUI5qlCG81hHmY+CvqnW5V+EtFhMUpLkuKer6SuV2k
LTS4LkX4lHT7dGwf+wkMd5TdOT32CtJFiJ5qpbq+aJ1oBbPxn3MiWmogWSVOId4K4a1Pz92I+weU
NoCwBBm0MpQtd5SHxSQp8Dnp1JBkhzABBUgaqsSnphN/tBQ6WjXdWcCJkoV8kyStR7k59Wq8Sora
FltjJUTxLf6gcBQbt2dwI025uIJTHDW7DGFH3OERioh/H9r/VrD4f63JU5r1/f7nMPDwmnwPux/v
Ir9f/+R35Gco/xhwOhSY59gHzg6yv7s8DfkfSDyI20GZQnGJYtx/RX3GP7AfZr9B5n+Oy/6K+gTx
H6y3NNGaPadxLtF18pZ/p83zvaQYTASyS4bnUfDHJhc6yxvqYCoTIQ25cChvNPldBr7S5qeoSJ3O
axdijo1HsdaSdvnXHF26Wt9nmb8Hxq+V6Ja3nGugZ1drbECX5PZyW/XZGoKFKOKQyOka03wpYlrS
1oJbUKBvTDwS6aUUWJOSgaLRANu18VfxNYW5s2TtP59IJZ4m/MUSZk6x/kpBM1HEd7AuRZevAxmZ
MrOlO1OgbDNPtc1ecOVUc+oh2KZXwowzWa4/I8OXkLj2Ffbr2UewwqIuaMIQXTmXVrG8bVNjPTTC
Qh7z16Q3Hym7mJJ2kOjo8Y0OwSF1q+vJui2aXSH7z4Y6HsZkdMTCRZ5OMq0rkdb7KO/34xE206tB
FjKnL+8nRlCsLgv8VnRNDCWHkyIObhrKB7EU3HjM9i0KfBNH2pUFcmllzn3Ouq6xyElN3o9axPgu
Th6jxubgVDSXIVTATXObqM951dmB1S1rbWV5wxV19Yvr4K+BzwWedOLqsBM70S26aTXJGJni1HqT
GM+6FsKLbp2+GChhmg+DFSw+f+kPm2JO4nGs1yWZQ0E/ZyHIUZ50ImVqim+RI4+R0+SEdLTn1Lmw
/N8Ndbba9aaUzahhqIqqV44ngxyPrlcJy0i6Rjd5H6mzfngr9gxaUr9Fyc6+JOX9aRDDQHQHZOnj
Ll43aQr9O9l//kbS++D5wzjnigtm1ypWqBE8T/R4FPQaR1qyDqd2N0Fd8OXBzpLWyXyqeFT1IC+d
Ph//wzaZX5PEno55TUOb/2xGNVUtBhoc2CbSCiqCo3dkCqO/8mf6Mokdhyhwtbr+fNQzRseft/5r
2LPZDTovsSSUJlx5m0jDXIp24VyJ8Odmfo+oksrChp4L0KGBkvGV0eeX+u8M8M/ocxOXzvmgKOdM
HR2BoF5T+Lae8exDLdPJWJtxOPaysPAl4Hx96wnZq5m+RD98vVmP9bQylXpjsH1VA+dqqd01/hWx
0DMw489ToQRDUgrjSjoX9gPxE4uwYSXU9beuIveBN2kI6hp8IcYUdlsOG0mEJCDQg0JhBNsqlZoA
XbBJvqIr7rYztUO0EkJplyqPV2bs4jLhBle4wHWFXO/9uWYFo+93ATfu/KWUr2n+JetTF0LxSm4B
swugeISpDNURzI4ornEmr3bGvEdJgCKPoNoj3UvT90qWrxw+Z+4Av2eNhBpPE4KLmXr5/slaIRkM
U+EaGlXoHh5998a46qanWfs0N1t8ea29ppgPLOp7WLIHIlI5szPMxyHLuX6qEWRme46DR0pUTXcz
Tck+/XfvIjaZAusPt0xAahT13z+jWXoTdaoUUha5oFE3EJ9xarRQti+IlJklA0EERb22oOZE/3yZ
w9q0ECU2fwVg74fVtWj0x5Cp8StrUw9cB6l3ymlWaWuKNHm2l61u4dfBtjVwMCinY9fzGJb3FF1b
25eWj463kihquHQhU3r2JL3maXnXTS58kvVMjyapvde9Zhea0lsYvuKBJDDulUX74TJm2vE44mZS
uZrIRt+PmopKXFlTA9gClQaej1J4DxanasrN6Plz0T6Aq0jzd91c6XO8eL4ZM0Oc+ANPE+Pshbuk
E6RIAoNRp+C5a4cdfllTFFCr5XQxrE2HvoNeb/QyW8xPoEKQuvLy7zlzv/cF7F2KBTL6UvJ5YFjq
sekZAUiTmXU7w8QGPB1Xghzeq/q0AfuQh10ldb/eP74ZLeH5yviXFh+KtNSAJINA+ReR8K/ANMH0
vKCADYVnTNfNZnySq2Td5KCXebEw0uFoUcH1st4dstbp8mIfCi2kq+ral7i0COBkk3wgzqIiuP5+
EahBSUE5i0RX9XyYbQEkW3VtTMLelIJ7Iff2dZLsrSDdD5V/bQ5m+Pl8A3L4QDxi7eMEdLbvC1y1
tbbglhNy0ynphKMAqqgdUFO7i6l6AwdtNKNd4Ou9GKSdrBebCNzm8y9xae9hfqwiocs5B4/7/QSY
KXBrlvMhoh7MOg0XhSlvQz+BuTiuJJ7EhDaYXUNZZ8zv/NVJBVEdZbtj46u9H1VEzaS3sE13SyQq
5phUFlGJSNEAIBdB6e1KYHhGhf293OnGkEgLoZIjw/N+vCCSAoA2hSDUb5yQTh41XRvNLs9mzyTz
oQuWpqitMmndZ4XD/baXfetBiPNbpbj2KJciOkofBhIRNDsr59lppgS1llvS5A6q7hgWdh7pbV3I
B7P279OivhH74djGD3Gb7bGo33z+tc/Q3z8TwYLHnIX7kFro+4mQEmzRE4RlXerFLhSMFfzgjZm+
TXl6B9X+DXhy71Vw6dNpL5rCK5o034SrvWMXdh1b3yTTV2bHb3PeGX/tfmi5LZ2QKh2bpRvpqatZ
7dIqU3oiM5iy4JeEmuI40Lp31YB2fsGzlfdu6LP1jjvxWI8p4WuDascc0gLQLgK9XenerZoqB3nS
tujFHUIp3FbDt6JpH2jmXhWhcqgi66RKV1GDCzuQqUA41eAggDZ9dg/Fppz5Yh//SZCGaFtb8bqq
1EPGZ/Ik81Sn+kG3/K0BFk65bjMZ8bpWhSVd0Y6ntfSMRneZxLN15Pb91WD80sdCYwH+ONJYsq6f
PV8kRN2UGjwfjbxL+LQ0PyQuC8mNreAn5AC9uw3lfum1Vy+JiyObDKkowE3cle+XiT8qvk9fNIu1
Cu51IFZUV5eSUO/iUd8aVr3wAPt/DlX99vkuuRQ1IhBMsYKGHZr/1bNXloNQD1U0i1DaIbuTQ6cK
umVf9Etfi5wh0tfoSt1p3N9aGTm1j81md1OP/QIlnHUozkn8z6Lsj4LcfJs64V5ZTajlRaQFnz/n
pTgCsQ0uDyqwXGLnBU4BoXHZbL2RCbKVqprsDMaOWEovsPi+xhgY2JXB4NL40MMXVA3IXcO19Xth
+Woi7TkoJJjUU8/zkqkupjhRCaMalfkQ0/UQh3dd5q29sV2bIz3fsJ0yM7wWvl6IYJBYmQekvIuV
wdlGlhJZTwudoLEMg5Uc6EvxtZbUbWLJAEkqLKZxBUzpTCWY9widNrsaxV24v4HU5vCRUjVXy9ny
VOq692g1YpNW/rJsk3WfxncWfMWkT9Zjv5MpcrC47EqnOEueMQ4hAH975UiXLz6GReSsGIqB/srZ
kS7nkxRAQ+FCKU2HYoGtSxr9QLCsugDaoTmNj0Yp2h0SB3Hkv9aK7ySA5FLR7Uwpeml9APW6XYRh
6RbBNhGt70LW0MwgCwgwwf8byyshx6XbeIZ76YMxAEvl8+APl8IwixVKrJrin0raBWqNukKD9m/R
69/1eDwI02MUUxMaAliMUrIK/MmJQf8j5ZhA7b2yjS7cCZok6QpGAiYyH9rZUoq0OOwli6UkZbj8
VQhs6OlNEscybMOS+rpQvvptu5My5ZBaEyy6IXsJxtHVE7LXBH2SzAcHuqbcfXF3s7pUNriEDOz5
XU2VkJTRR0YM/S/FllXKYaGKUqtpLkeBiAUDUmo/Mv0lxV2WQJ/047Uvpj+vzM4ci53dmMANGmcw
tC2Qh7PYKc7FfixHlnkAI6xU0r2pQEDNrAfd65bJKZpwBZqE7thZxWsUm6eonvYWJamk858H7dqZ
N492/jQywD65w1xOPr+Nkjb0ZCvm9jHC6hZr2UU6md+DBoVCHwInx02Zi1eug0tDzoynGcwGLT4f
Ep6B0cfyNLq9Clhu0MEBapv2AptspY6BwxNdO9wuBImaggkTypezyd4vWPCvAKkqrEJp/YELSDKe
A1oapUFb+02wqgvydL+68UrhzpfQveiZfQrB17bovOTPp3kWyUf5BjUnyhnvr97SNCepqXiAOjML
O479L0PZUcZlj8TC3tDiWTblLlchkaoIYuTtqh0CR9TRtvz6+fq7dL9QFjJhZAC4fticeS7J3TgI
IxQVpygstxS7XWYktNYcZzk70XQBlZafj3kJdkWRVJfoOGXzfcgXZPQhhMTgYg2Jv6ypvpEadQNR
wlZK46ephTZCn7YY0EnjDasrY186jWgf/5WOwa76kJpbSMHi/DC6kYnBxM9eM0950+3qpt91hkbH
l7Y2qJRQMSESC2BLIHPbqOtcGO1BMXeFcHvlgS4tRgRaDY30QSFHPLvnkAepst6SgNK7aCt2wf0k
1zeq7K+GpLrRo/omo4miGNNNhoWQFE5XGIcfFwBpIpWkuWioIyF7FoxFUS8Ohc985NAofNbBlGw1
3zt5ffD1NUbTLyzWV974Y2wx+2GIMueuZVof3jjRA5N2XHl0m7x+lWGv2bW/sTJ9V40KidpWozQu
o+IRG8oOVHgfyldj30uPQG88KSu5GhXTeZX8dQKYQECtlyQjwATag5y8yvClTxt3hsmSHMCZeR/U
eDkBUKvaU0Qvy5VJ+BhXzDkJFD2TEiqX0NmtOPlKlZgFOARo3GoOdg2o0L9x3Xg9Z2hqka6nbVZ8
L+WIZgD6IhBz+vwhPuIEEA6pMFM2gnAqnWN0CK1Pk4hGg9ul6Tqu6JHw47sQpZG6GBc1x/Dnw33c
elCDKcsBY0O/k5R5Kf416W3cSzWh9kBCCjI2JG5ZDys80m0JeOJ/NdS5b3OH2FVQFQwlR3zAicuk
gD4YOqLWXzvMLn1I+NZ08BBszfLM798qV9RUo/+UMqqHPLdZ3ZmjsewqBR3HktsDSAR5gLqwBZ9a
aCTTfZVrL1GlHwXfe/n8rS/tZZQRYQ3ACDNBft4/CmgCQpeSQfEozPeZVW+qyXwITPkQ3NNMYfj+
QoyvYnwXthLBE+rShOik2OcHSJ1jdDUlxdxu1i/RgF1DtFwotbCn/3Qxtd6yasJ1J3wpWL4iHi3Z
6D1+/tofIwiOEoojSBjM5+g5/TwnS5eaVKOlZKEP+SoiZgzi517+giOga45X3/jCF4c8O7d+g63C
gNDeT7Nal7StleHgeugeZUawNXLvpKJn1P0IKGkIqrIcjWyJftNDpZtoomX3cnmt2n3hW/PW5CO8
MKW089KLUXc6bVZC7xol3aEKPRRdv1OTyJUKVCmRlEGl8iu1tSvuhBeODA5MyZwrUQRP58F8VrbN
oEQlWh7AIQp1wrJAEkFpFxmdeXrjXzmhLr0luAh3BDOOAuS8+P46Mrrc8kbU5ZCYRuM2JOE0ggA2
mubGEisp3dG3RdtjfO2G+ngny3MEDCmHohFQ4tmenjIMcsMo7d2OmhHcYJ3W6imKVwRrmUGDSGD7
4n0WAuTDmv18MV84JFEvAKmC2Q39+xyvsoxUbepc7V09JNqWkz2KzHbbolgRxFfK35cmF9o2fHDy
DgqL88//mtxMri11TL3eBaJ3ciQCBXaOKIabehrosETlv9fXbXC1x+HS/qFZBBGOWdMCTvr7cSsr
i6TcMnrXUn94ncEkxsuyLBdBkL+EFANy41UJOzcx/FWQWnRBwmeRzIfP5/nSoQFj4j84O7PltpFl
XT8RIjAPtyQoihQlWYMtWzcIu92NeZ7x9OcrdZy9RRBB7PaKtbpXhC6KAKoyszL/QcQsBhMXRchU
wo7VIY+7fhLsA5DXnaHdhzZ+RpXQsMBFxlxrqiy+b11A8zmx4syeP7ca6YhqAVB0e0pfn9lsYdRI
Wz5FulDMYzipuUXSruynhWIbjX+6iwg42OCt50m+NwOtZxCPvqCTunbnYbYGDdyDGBlLe2QfIXkW
W993TklHBRCq9eG/v2jg3io1H1tMFai1z7us7awa7U5e9OihJYjqeX0Ys+Ama3zXvBt6beXsLgUo
+ooYGmCToF7ExUkz6qayWwJUiaJl0G7jSL235K9BSlOGgcv1h7uE/tBRhjkI9ZXUJ3Qyzp/ONAJb
bg2Z4zqMe7u0bsu/lcn8SQ+3RW1qjClynKfeVFcy/cXuhR30IYL8oSf2AQU8e6lhztgKMVB0AhQA
noi5Rj13xeYOyxwgQEhnyGsFq4h5Z3fWjyVtpE54t+jizZ7U6P2w1UqUO4BFFBsVkXQpH+6cPHlI
mTEUtglkd4IjMcDzH4c1qMwHjn2+PNGQe7sAB5F7zl+0XIZyYPa0ByS53PZq9KN8cBx0gkqS8bYw
03/Gof6FG+wXofWeSm+eHP/WSwW+P1b2zmjchcnwpnbeSoL6uJ5d/C5KD1SoFRBv8/ZFLeGdRBwB
w6M6v4NEepHaPWrJt0bgwaaXMD8d1GZ0lRBEsGNDWom2mRo9ZpZpb96CZO8kgH2Tk90HTwjb/IWK
OhqhSnMfWdptyAjPk8l0k6N1SHPqRy2a9oFnHbMU9LVprc1vLg4P39jBRFkMj7iYf5ANPmWE1o/0
PmkALdRRv21jUCPp5GZ1fzMgjGIU/VpsWl4PWVsKSNH+mu2pRq/MUZYRJ4ka/b6s+ptw+pkHL2Ja
LoakmVIftG54yJLXBL3IAQuAHuhAhXlvMvivpml/S0xlpcK57J+KlwDKlOqGcab8IaP86SX44Vhb
7cBLiMGYI2Dj3IBCP/Hr7zBfSNR+3/jtjZ6jyelp91m/G8oWGZxdtl0JLRdpUvwOjQE+l3MgjfPA
LXXG2DQew/MC4RelV6EcpPeeV/8imO68coSY0d05Rvijbu2vyLueEMtwy3QlfM+Us2hKiJ+BNBgk
J+glOJ+cHzytabseeQo2uJbc2fmEIE10gmhfyKirq4r/te3959Cpjo1f7NJCeipM8jaNeG/sds3A
nIYLSAuH2bSgL3HrH2TzuffH+5/R5H2tDMYonb1S2cy0JT9+tMA+kGN5fZfoE2NIi0IKeXf0Ee58
9tDGCI2vgR6+VXVNqzXOtr6F8nLHkHZrMhkPI6fYGHqN8mPK8BJYwGCftCJ9N/hjlbe/knYI3USy
dtXkJRsvkb44HcmTrvrKZxeBbBZQ6EvQmeBQAO2cNwZ8rShsPWEgqKMvlpb2D0vZSUpxbzTmRmvi
H3mmHgoEFpwh3YahjBDOKnbn8idYqHEDnYErha3Q/Eo7lrFjWLkt+nPSV7UhYcN891poon3/q05s
JLpPvXbCVOKO0UfcBGsN2stcQ11Gm4BwqtCFnleIZqfCjtOYEIaj/mKDtpsydHP7h7h/s+VkV+fU
qkj6RObv6y//Mq2yLoefAk0Rm32215vAqnW548GxU7uvGyaRgXSKzV+N4XORTF1tXIWgLj4qoCxa
sJp5CVNp+rjsMj1iwBeofzXqcLJL+Un3si/BmP8o5G0+9Y+9od+OJpIC15/2cgRCwhLrst0I+rDx
zo82fobeCDYQBqfv/W7IXTqWqXkZlwhggdoCuNy26iEK4ietJ4s2zW8uwz9XfsTiCxDoEQvOOgA1
8fdP4bbEZKC3U2d0i6FEnMvalR7cvMZ5Nu49NILquDnkd0YRP19fV3zK82NGsjYBL9KzAKM1n5KN
kiIZmmehflERRRkrNqq1S62fQAFurq90WSOKugBoDHRZKsSLEc84eGUiizly7wEmtWrwH5ZT/Mp0
RCMQ8MCIEzt4Ow9+ZF344/ralwmWpaEJaxRtbK85Msf34mZoELV3fSNxR2QX/IayQvlHBpOmlOZK
7X1xwREP6pDNQR2ROefHVjJUB0cuQrwOuknQEUpa1mnd3jmDdxKjPEq7+3YNZLZ0aIlX9PTZwpc3
OS2LhkmZOLQRit6JpfyVSepPO9kAyfqGLAGyQDdRX38PBjQZBsn1B2/X9MDRho4C60lV6kdIJdO2
hdT331++w+2aUZPGBHTeRYilOmuh64EfYMDQ981j36u3SflgUD+3iKZdX23p5YOqINmZNA+oks/P
UdBpYzhAbHaR+DmA/KFMvy8g8+aOdAtYaRPjilyCe7m+6lIMYajLjUAVEHZa+ufLDuxmWZbYYaYe
HSeEcqQcYZoR1ZHQEOQP+22IvFs9bGgVTeUXGYnPECDkyq9YCCIgWAQbnvsBJ2328CkzutJrZEYK
VfBipP7flf+ujMFTOkY3lnYjZ8EuxmpIqPf8tbL0wnunC2gQvejkaxf9zzGiUQMxk00fopPaweob
BiyPoKNaD76j3Sbm8CtOvDeBdffS5D0vm78HuXHNxuEbTSe0kw5+b5zM4Yug56z8uotOlgAB0NwB
voBpIMTn88+TgzvCAIM9CADstio2fRf/3ZHhNiOIjcEqjmkobVThoIFyFugWJ1y5Ny5EINAbGpdk
hm1gEmcpVa7UejTzllFnKj+klv27j5mvTzfk2V08SSsbYSGqk7lpdAD7lEHMz3Zj2XmDrhFhEYoz
vxpGc0ji4UGKlHc1UlYGZ4s7XwX6IYvwCnNgtlYAwLmvFdZqlC+FFpwE0NJXw2ORMkgxQTdPNrJQ
1jaokM092vFalbS08eDDOcR1yH+Ax84/bVSEObr/3C3rUr8NaHMPlb6f0Pj2xtKN6+GhyW805gzX
d9TC91RZEUEK/sPQY/bU+mCQpZJxcEuavh6eAE077ZXIOBZdswnBsl9fbuEhVRD0dAppXoFnnR3s
wUY1Sirgjw1p/YjGYG+8aJJ/4/j93YCsX4uC+uSs3B6WEvYHtY4hCv+92LOSXwNjLNsBTTT/vlW8
kx9Ir1LXowCFnuDBU57NBGhlhj3IHzwtbAHhdURQsWcdQjPru64KmCVpw7id2u9DcZwQRBp8HfOC
YBNAmvizEpRuN2wceByU+/Oxkae32iRpbCQfyno8Hbw6eO1aRMb16hAjbPTWThKs9Gbl0y7kbZU+
EiAzzg85axYZeow8tCLLyRx9dAw0rKxopheT/aJM7cZBZ0rSjZX3u/xlAVzYgktDg2M2ulHMNMV9
ohvdWI2OnowxHxOyMNOQTIaV0UDci/QbLfwda8HT9U+7+LSfVp497QDXWypMAnHEBTSa3mwmdHic
1ImxH0aY+N4ayGTpoHKPkSnFxIR3Hp4G30o9NBhHJjU9XRR46Xl9Y0woNpokJm2ljF8IvBAQcQmz
AVUAmZyd03CslFC2BKLFMLb5AGIPTOcgffHqdn/9RX5sx1nlThvQhhmIORkurLO4Fw6BkamwidxG
DvdygEAKXLdpp0fRfqjC3pWr8egpiEUayXAyLJxVJfVYGmg+BlV3q7TFP0OBW2OR27t4LKDAT/95
SEYNDGIQtJvQ7aE9fB6ZO0OJM2PkZUSqdqT+3oM+33u0S+AG38AV/YPrsiqQRIzlQBFj2jZbL5rC
JBFwIj/yUfVLTxMiClGfvSvVaTAZzAY39fRtGrjDXf8WS5uaaTO5h5ubClD2fGHVTksrD0IqXAuh
YtrQA2EjxMjSMssdCs43NTyr60suJQREh0i8upDHcubPOtl6j2TJ6GoYfKojkBiEvjLmsOP7MBQ0
TKbbFLLm9UWXntOEdg5VU6HVO+8L+GVQjgagFQSB8o1iJ7exXjwmmuxmqrdFVe7B4gNfX3IxVAmg
El0gU79sYVVlU3mlwfltYlDRMXRE+ixSSzNmeFN8xEawr+ksZBMLe2XppVcMOAvcL3127lWzrzpl
beTrkzMQpuK9icjsiAtgB9Q2QFOoi75P6Lt4xspEYymAMEOBL4esAM3GeXzEJ9OKQhbtivAoGr9U
V5s419w/GLGyfbipQD39IC3OS5hhaqM20Viqz8E2g6jKDLSS6LWotbcS9RdfJQvRYIAiCeLw/IAk
FUaVw8gBEVABGd5o0fZ34iY6ysj02zpfz/8+Ik2ysnlEDJzHSC6d/7Ou+PunpoqPJNaUSFxKtOiU
5D8kfFpHjJq06HHUOTYp0NLsboTumz4K/uH11RdPi0b3XAZedck+ayJNjmyZBnXZpbgs9agqOqc4
yk9B+6xODBaYtF5fcfmwAP4QTLMFWELX4cfZtWTXboTVWSjhXop9NCmqx6T3D8K1GIb+rvayd634
o3KR5jV4AXHtICqdv+wprtGy7Sq6hj0c6ugmD8x9kU37+JDaaPOjVhrdQzRdudpd0ijENmZaQ8cF
ntNFo1iTkA0KEHt3Cw1rxI7LL96I085DSUYr7yVPYrLeqvdGqv5lMK3wgxbVq9QVk4uxzZBnG719
1yf3/RC4do8YE3elaltYeo3plHej4+Z9/Sst7Qt4STRW2RZwXmbvKSjLUU0gHrmWhTC6L++NKXW7
CSu0CoVqy1XVNSLm4opMDQWu2hJj8PMv44Nmx/lXxRWm9W+UydtlsOkbKgGje9dZPAvXaAtLVRcd
c0dobzJ4mF9Aa22ovcBEfDuCealX8oOCL7g1Wq9BqNx6q5tg8QERZJFBfYEinM+IbF2b+l5HlFwP
jWPbtAenyk5dUj5iGYi8uG+WK3Xe4vNxwliL0Rj8nfM3WjWTY4UJz1c595XnIMvcboU4QzY9JtMa
SHIpelJQom8iVG8uIPo0ryOoQGyYIIC/qGDmTRyLzJ91rQLFeZRT68bApvj6Ll1aVGxOMehmgDTP
Dp7XJJHfVnxBA1q66j8HVejKMdKDHlZPaAynlfokQUP6g2XpFvIVhXLrvBdveIwd64BlU7TBwzJ+
koC8BP24Fyz5LE7eIZaYqbcSqpeaGIyVHUIJsxaGfLO0O42Rb8QKy4YtSlX1LvJ/YWejqDAGYalD
XmTq0SXWBlW7LV6n1595affiZ0IlR6+G+/3seGbYPESZTCIu/kJt66bXsZyuHHrUYCfjHgP2NVb+
0rd1AIUwqme0ezFvLtJEVxvd42kB3VYStUZ0Sy/pvpS1Yyp9HWK0EI0/Ks9pRcncithX5rx6NHVs
EDsfWKYyNodIheICyjjNoYAGCT4V7QHD1HfF/hublf8+Q6ZS/rS0OM6f6oA4rRtp7HjDE3ygGHtP
juo47gMibWLFfG3hxIGifLDX/EMs+TuM0VdKoEsAkqjWKdZBDcL+uRCMso1Olf1A4/Fl7E187Wh4
6YHrtvUeC4YFlW31tZn8L9Iq+3qxLKABL+hHQqpqXlSOetVAEwMZmlsPcd6ibjJ8q1r5razKA4CM
YwYk2MmdbkP4fLu+tz8a3/MSzAFTzzRRW0IGFQqFweQD/Rg9LBWyL4JdJEo/X/a+KsUb89xHDNM9
7fcwhVuO5+8xrOEjVCt7YOGQEakF9uqjhzavTsY6MGKvGYBCG0whagYzKSahvndbOgnicrRcyjUM
1kItz5KURGK2JiSNz3ed7KhlCXaFApt6Y4i9Ewqwm+YhyurblZcs0s3sJdP8hEIiJk7yhdBC4reO
g18LCd6CKopHhwxNU8eHYULyxJeKPaZBrom4QYI0+sra2uLa4ETE3Imm3eyWHzoS5KxC4Sl1b1um
uCoa3MqaY1/Ifw+D/eqMv/PQPyR28Axa6qnpihvP/nX9Ryy+aZogAhUlNE5m59sxI2WiywX4Wgm+
I6jjJPd5Fz/okvbP9YUWd5GY0aKroZMbZ3miSW1FGkxiWK573UaiISt3Di4HY+zWyLCbFMBo1wIg
vL7sPGALGIQob/inwFrPs2JSoefqjWqHXIi8F90NzwT3knQ7HXXKQomQq0f8jRLr+rIXafHfdbHf
Q0lAyNvMypxUNlpbj/BkUDGk9gVfPhRS9uEGNzPXwBh2LF+lfQ2sP4QkHdTG2uYSm+fzxhY/APVG
NjfQTdLzbHNVcg8vstM610yBc+co1SLUhENdjFqUEb2ah6yMMZ0EoRUT0RVE+ZMnExTB9fcw/+of
v4JfAHqTDXbRaqtCWZXsENGM0uwxYYm2CSmikutDXfcHpUTfls7L9SUvYvbHmhBjbJOrFDeq2ZNj
UlI7SJ52bhSHR4FZHY2tEvt3zJG2iXxrR1/5LhtL+a8F2L/roostjpEMl+M8aE1jxZBS5Y0PCFlo
U4D2MjdG7HctD4cqxPxsRKi4K62Um/MT/LEszCs2uUkT7UOY6lOG7r3SzywQm65aYZMZwP/P6sem
/oVz69pYQzzBfE/RiIDZyUqXLRY1CnOtTNAeHdTUdRQM3Npij+zCq6Cc5urvvJfv0hjVJr161Pr6
hOnEysMuftwP4r/C3iaSzF6y1MRVpY1972a//bi/FQtXKlWXIr+q7YtamPUmx5wm+LayqeaxWrxl
7mTcyHSNmt6YhS+2qY7mMahgP/Y3UZziHFsyqEtOcvNjipw944KtjICjwfzcRLubVumW+8HKqV6K
Zp9/xSxax6rdBZFa9x+k+g82Qznt87g/5Hnk+kAyhGifgM6tPP08S348Pe0JSkFq7YvgHcP5LrQB
A3MRPYU0rdANqwYdmE9zk6fxHTMuYfG+l5NsZdMtPLLGgJTOHlOIy96IXEh1HxuANg2cUtFbzrxw
u5Ez7dYxX41ImIqu9YLES5ztclYUOC4gXIDYZsXHZNUxFWHQu8kIqGrS7/F+T1F+mixnZ4Vr4Wpx
NRSGTIUldZwnz6NGS/EneQVTByGKOPQInOlodmSnUv5WOGvk1cWXCRoUPTMCIwSc2WKhWgS+T2hs
VSyMucKUjY9oe7gFhID8J3KnXvndTv6rGiPbh3KOwt0mOso0nM6XVXKbGV4pkQVA6KIpfahxtFKx
q/nv2xT8hmg8A81BLGk2nIskpbEm2excPfZvPmgZKOiUFjbZERdTA2SY0WwrSeKRpZWss/hmkWnS
wQws8Iy8MZryInb+Df5e+y4EopI8PcFZS3nY2IZHEK4Jai5kVyYYZHmEPejfzeeukuNLHeC/Hscc
2YWXfGzCV8tsD/CaBHbW+aOqQkiicc9HrQ9u06wdnZq2nHtVjAmB1u2MPMdGTrstw/xLNJwafV8E
yl6IeoZkeivGsJACY5PfZqW1MrFafPJPv2N2agY7wJdbTf5lTWTZd234Fij+TdR8GzK3j1bHvgvh
H4kBkfMMpB4u+oBRVlGom5xSIxruRB+wAzggoNy4nSjGl1wKtk2Q7iMdXCmyVF6VfI1NdW1/L+Rf
4NzMnYXMwSVQrUMy3YAr0rlNFO4zo9t5trENMBJVc8mdjGzjRdIupLpGuLiEiNT+QTXND4B/BLBX
trkOnh9kSlrA3h3lnAVLxJcwF1S4fNdbWXkLkYxNqOEzHASuH+uloyWg9KB/RENtHj3swtfLbMJs
UFOarbgQBtwY7P2osXoKePg+7qe1MmNpfyGQDSTLQJ2SSvL8QSe1rOWoI+swnvwy5tzF8DuIVPT8
8UfoXofqhXb+NkELL8H3GncM2Rz2aELsAgtrxereriYXktLKrr/ohIhAqsFQpZoGdQtc7fxn2WkK
DDM0OjdrIRbYh1J9bKM7veuQv4e6yo1GfheMRqGJdP0jLL6Q/115zoeW80hJ8EriIzA1FST30v/b
C38F6rtPg0+qVu8vCyUHH4DRt8OM3rjIwkGmhMi+DNxfQv1W6++E7liLGVrZ75wmePbGN7ReNm26
Rp9cysf0mnQhl4Qn1Lz/rid+2Fdp17lBC4IbSS0B8ggpqSqveVZi7+b6e11cztRRaOJEi3vS+Rf1
2mhQ+6HpaCgaW01qceodXEd9MjARKNq1fvjialB+8eEW9ez8Vhr7Vaq2SHm6aRTspQY9MjyM0Z8C
PEzxoTjP1x9u6eSKvQpkV/xjHi6ssczVMWXTZB3TZ4i3YpYxNj8gDGwkeBO+gbpgsdZ/XzwlgP9F
mCJIEjfO32nU1pVk9Ap+iDh2aq8ewifBbwdriBF1YLISCnt7Wd8PtbMCLVi6naCYKNB04LVhqM4K
ndZzKhToOJ+9TN9d0W8jDz04ug1T5J2096GuXL3BQsNeExFYOJ6U5fTLwJAiei3PKh/qG13LapQA
fTXbxHgaSgjD1rJwFFY2Ta0fBQPg+sdd2Et8U5rgXAngS87NcOyyCW21hGZrKOW2hTmkVtEuaE6x
ZLqevpb7FrYSIGgyL/gyMLLzgJz5+lA3mdG6mcQQLgCHLsqLyNwKnSwNQ4x02yrJyiMuLoquDdc+
dFUo0s83ktXG6eiA9nLvLavZqSHNEpSNfK7yFb7akVTe/L7+Tpc2ECOxj1kGAzk6CecrVlY3DVQ2
uPxNh878JSC/AalEC3LEuF4j+bXFJh20158sC7WXMQo8g4tg6/l6pw0+J0buiEBMwQWoweuT0xC9
Sckdw6qNGD1a5n/u7ZPR0HtkgKTgDK9e6Js6kd1IjU1EUtTJFbrZlYf1ebenfXAYo5Pt1BvnR9OV
+yZeIxssxQnuHUL2niwvX8RelKPtKZP5vEK5RhSzHW6xqvbmSOkOhj3cNHxZstcIFCHqpP898Os0
UmiHWipgrzlSU2q0Qa30mFBc4eKsZUcy7B1iyp0KRCZeE+lZ3Fh0X21oFYIpOU9rduw70RAU3E9g
FBc+hkyY8ApGlDI9RvFviB1KOO6nfpXfLHbs7DYtJvaWyDgGO2wWEo2x6304vrDxc2nn+LhtTMJJ
IzwCbdgwsxd63kIIUAQpCxW3P9jZYHDBQQG+4vlnuYCexWBKVcXO1oytyHhhD+KLAt4I3sCYILln
oBjp7yBLrkFKFu4M+uelRcz+1JhTM5MXDiTVFUKhQdVsHftHjyuWUSOr3JTHQT6YoOzs/KalwtHa
Ox3O3srji17nxdtHg5GcRFyBlnb+G0anLUtdT9llyFGZSATkUrbvwhsdEW09DMH1uAHetMIPNzKP
Zml/bXPvYGOOff2HLEVSIaSN6geteDqV579Dgf7VFXre4ivfPeGZfmNzbxxwhnSmrZBvDktMJ6Ri
7fEXikhg9XQCoNfTtZtfkAdNi5PMaVqkANUjrmUyDrnDP3mdubqD2QrHXg6awxSvhXFRtc1eO1ud
5r8hhAtofZw/LtCmGJxa27pRa9w2GsQJCKSl+eL75m0Ybhr2/M8Un8KhTm5Tea0jvHTYz5af7Tyt
yZUyMrHVGWPjKBeAo6GROEDwZPyyMHpuSWJtvSlBrV3/zBczS8I5K4tJkrgrQwU/f/C4cKyir2mY
4SAMhAmyJ4lygitS7oQoWhij0ypJN4DWcFh97V9S6Uma1ljhYjPN376Y9dAMh7TCrj//EUnYhVMV
eRiiRz9t+58gMbdpSkNiNbqI93ixkCok0unCMEScvWc77OXYkYbWlfjMQhze88JjjUCTauEdzKEy
OGYrb3hpaymQpVSwy5ymOSpbyiqZiiTqXKcIdsZgbIS0DAzw2260X/vvw9aq8KzXMbGLbqnfXlaW
XzhRSK5o3MO5szgXxjx2jLZvknCQY6nfoffuj85zntcwnEvEqdCHtiv+j6SN295cXXwhigBwoVqA
4MC1fH6fqBBWS+KOxcsu+B7U3U0rRT+GMHuySudZoIebONt1k7eRpeyL5zR3aeqclMra+JNCu9rA
06K5Cxy92mrtM6J9a+HmsiSmBwfJBDKCuNFd7IfS1/uu8mrX5DNglWehVxrXwd7DLwHnt82kGy9d
k717Htwa037Byoi//VUk00PjS99E+GXEsnIpudyklM1CbIkREVTCeQqQoXqng6bWbpX/aAkCfdDf
oEjkp++qFR+xx1uLAYsLgh0FpyKaknOKRD+yRx1lqIX8Qaj8sF662tgIZKORPXXqVkjUUXy40was
/YYZMApYYiDcbaLwtvWBUpAfV3atfnFQxdXhf3/SPP0wzg69vq/dotYhBZsbXW25+yI/UBobG3+r
tC4PXP2ffYwmzO9RgCIIoIbETG9Xfsnl+QE0LJrh5ABGdheAwnhSCrPBsNIojE2EfHVdtNso41fU
aK6ESPrkxaH2wh1B9GZl7ctSTKytgXEVlxn+dx4Xm2wypaZRKzfJHg35S9udUCRQbDwzFWoDxNWC
Uxb+LTlrNPHLY4sCNb0cCk9o6hcNPB/0t55MTeU6wpMVOdIqpztW8fzdYykcg3yucv3TytNebkNW
ZVxHOmLscOGtBgbMVGo9rVw7/NdbDTdSvv8h7jUc2G8Nb9pYOl487IL/TzroEXTQnHprd4TzEiKC
H+y0Zi09LWADaA8I1jzALVCXcwikLkvw1Ty/ciWKzzKlmRz0H7ZJQ+cfxcXHJKyLda08vv2Y0lg/
Vl7O5YHgAgOaipkmYepiLj82kjGqoQPJF1hX2MCzOEbIlOTv4qekyF50GBkrIRb1dPJFnSSgXVK2
qpN2WSMbwFyxnyMwUZwbs0LJiaumr0utciOZsWr9WiU/EbxmwFpuGiEK7m8aQtZLFO905we75/pr
uIzXrE5EFFIRBIg5skmV2wRTTLtyAxNgGY1N1ESH6sHSsk0IVOL6Ygu1EashA04CA9IF3Oj8+CVy
7BdjGNZsfXxaQa3lOpMo/m37477BNctRjtJ95dPWwPFeT24VKzmho74WDC/LIwNyogAp0JRjxjn7
HbYx6jn2qaX7HsTTFwlab46CQ2UBbEaxUzgNCRSBAz9KlDAWGs6dJ+26hGFW6/6z8lJELXZeQvFj
RP9IIFZxu5ltADsz0tiL/dLV6GgDRd7UDwow0TT5Zvt/WziW5mW5SbgtFge/RUS/xds5WjX9uCyq
zn+FiCWfrmp9J5F/R+4fdXsacUNNq/dufGZnvlRI6mZPlQ3UUzJcCZfhtKtXtuFCfBTUNwAcNA8R
wBCH9dPqY+YpU6dYBYzuaitaPnqAMxdjtDQ0tiqazhR8N5769fqrX1xVZ4hnIjtFR028k0+rpqMf
ZXljFG4Q7pMBpR0+vhABE44+FQRHCcnaylyZ5isLB55hJWgsHOmZY81hSXbRSeATiH229b289X+F
sRsGR6cbN2FVIDz2eyxu4+k5xnSsVayVF710BEGD0YogH0F8nl9PyD+GL2kF2dcGAca9ZHg19HeR
AsR9cKyZ3hXYnCTvPYP40UTuVSiZc2m7/uoX3wJ7HdAfUfgyA/SAxkPstqsPII0Y4jXdNiMLwzvZ
CvVgARITCVIM8tCRdws0MqNqrVH+0U2cHz74NQySdDLShUAUxr+Z6Qxh5eaKjoXXsQDAApA5+1JE
j3gmI6Zya/V/5bG0AaeJGu23OK636fjQvGPn3GvWpgxfi2QA+LL2pRaSN6W08PcA9UuQmt0jBz1N
JBsKteswmKind3U/2Rig5++UrRUKaCvfYyERiAJREAKpU0hF52eBEbrUF1iAu31XPsbOxHhCBlqc
VNYvddT/miYDM8d/c7SoEVIyUa1mXDeGnRRbpzQfKao8uia9svbTFgrGD3Iz75CrBbeK85+W2U0h
46BdupU27fseN0nOqGh8SyEN09zHGRoSTrfpzTUu+YWOGWQkdgarA3dh3DuvU5S2tKZBnUo6+81m
eo1yCHwFmYAu7Yicm7h4DrqQlYu2Dh0NsVmjGn29wD9kxfPKJ1p4D6JNK+oEwA7cf8/fw+CMIC1L
s3BHf9j1yctUD5tEUY+2Pj60Pr090EdhmZ1MY40wesGT4j2IiQP6zEKk4YJ2VOUjllAN8Vm1Ehc+
MoqQxwQnpAADDKAGwjRVxpgWixEs6P0dje6tlYOrGZ41M96ZFJkWWtXtL8k33TTp7qqy39A9Wgsq
C3mdiCJ4UZSUQhf9/A1R3tYqRLnCdSC7MOPaaHW/CXwQAfaXppV2o47zjZS7cvjQmdVhHCHMhzRC
8QiNmBiNurbWAV2oMs9+kUhBn1KMGQ7ogo82KQZGr0PvB8sSOzlmzrvJ7aeBRiUCnnhXHOvRfK8p
PpX8T/YxJCDwguC5uHbP93ElR6nmhWT3pvo+FU9S48bdu9DAq4kkQ9dsxU4WX01AcUspwRqHOiig
jaGsXcGWvhFdKRRV2MdAlWZxTe69NI7koHQb4Ys+OF8rit4oyR7y9hEPmoM8hG/il4ydsW3Dd4Gj
sb3sw8pAcC791f64ODazFABlllxMoKU6nRtJjEbYB1Mec8YRCG7CbWrDYklwsle1PcJwyH4jp2v+
05lOuClwplm5pS3EeVrk3M4IvVxD5t2slvJb6RNOtVAQ7nSdkbCxKaF6IHW702PNDVZ5UkvJl8SC
PB1tYR0CpChRPu3KWjdNadK04sPx2LF+Wn69FZDdHqOoojK3dpGgsXDqg/zGVsoDb3NbVStk5Y9W
0Oy9w+0QIYWjehlbu3Sq0CB1creQIb1H+6CN3HIzToRS4He1+VrBsGEosI1NyjK93QkAsdB48CJM
J8PfRdoeFK9ZyzYLJ5afJRgnuJpcau3WzDYhnvqc2Kw5NNZXuo1HBPbxOSEbOnT36FI0RegO7ddO
Vz9oT8xzNutBd+krCdwNm1IgCC4Y8xXCNIMUV4WLCepWa5qtZKX7ej9W8W2uN7uifS6A2mS4esVY
SoXM2tc8yJfu6fwExpNsFjzOtNlGUad8oNhPCldXu02VpbeiUpswqR1KtKjgmJmhxL1Uugmr9kHY
LRcQGa6nvYV4QZsTFiZ1upgniL9/2qtOTruzyMLClXOBRGk/fOkHqd6q4xrGbeEoni01KzS0vLM8
K2Epp32rfP9eAG6E/LHT+7vMJyBOb//12fBwYPLJMQBSSE/s/NlitbVGqJu5K9pgggaqKtINKuKY
662ctsu3KFYS8R/qsADanK8UdrqcdpaRf9hUAM4U8z/Y3lspWjtAiyt9qK5zmYNyMt8yUhHHedPm
bkYQCVT1OE7g/unO6/1a82JhysNTiQ4S8y00uuYmnYle6Emdjbnbo61JPVYP/t42kmMBHM0jaYiB
LrP8TW5Jm+tfbnXp2bY0hxDJmbbP3bquPhi8U07zvQIfJ/80Bn1Ta8kmV5ytT8hYWVpsw/PAyVPD
aBG+ZLhvGbM3XBZGpHRlkeM4XtY3zUi7yio36QCc+c6KnJ1iP/TNPq66BwMzdIFrssP0Nk3pNuIk
uZK+FkIE80wB2yaHAVGfOznIEvimHoNWF7BGM6Ar3aQnKdy3qJKLG6VeSG5iIKsi4FUlxtWr4yDR
rJm/DprJAqkGnYDjdL614zxpbK/1OETDi0Pzuhw5sWSQKH7VwwQoLMMh6IkF0apv19RblnY7/lci
lYptOAflGIGeFyma1G4Vc4J1SmLuqXQTNzIHbOW7i+86f1BQ6xROAizPOH/2oHHg9CpoTPSsuS6z
66X6KPhMNcbfdGVEIemh+FwpRCt7q3AjGqIVMMHF46oaeEDuYYIBw/V0FkZGUgCkKqA4cefvAl6y
aBwwwle4AFx/2ouumFgJAQDsMWDJa/MWnZlYba5FZubWhrzHmuSL7uPto65BFC5aQCwj1FJAhSjo
DM3bIfLAsG5IWWYYmFUG2SE07W2CclUnOycBiinRDtOiNczj5cVSrAvsBlFRXMUvcntf+0VQ1lbm
ppJ+NHd5UTMhbrehKe0CSm+JtruKo0+ZRFtkmI590N5Rwe8CtcWJe21afpH3xI+BNY/6J/hL9HnO
N5YUQCMzJSlzM/+LA0ssI1j7GSrimzR9+j+UWEvf9vN6s7TXpVxUfMfj4etnBDc3NscTxIRbeuNe
jnlqjqpVNxsn3X3ca8VgLAh3TrzT8pVtdllk8ey0v0FHwB9gF8xyfqnlOfquxHEj0jfCjCXLWF1r
oidlnHL8y5Jba0xupwRqSNEpX8YuuEtk9PLzaE3rdOlwGcR0GrHse3bG+WeooiqjHUXmjLix1lm4
Eza2AWe9y/WVx15Zat72B/sy6m3V5WxtXDrqaNsygBK97mi1HlCW12IEhUAxjZT5BafMEHeK6iqn
d4A+XIoZDBurybKf8ogggp69hHH5TGDBylb7lliNvfW+x+P4PQXdPwXS1jKDlf7/RQIV3xxXVjoF
Ap1kzzJGoHiOMWWkLFkytgKa1LbRj7G1fk851upYPF0PZct7jKmH6HQKnZHZem1QZ1HbRSQJlWPe
hruiQZAZhzY0DXYliaPP6XKz9xznJWv9XWeiL7QGH71M1Dw1Alx0b0D6UW7O0kcIAcf0TMoGSXoX
TCuvuqmHaSOiuI3QkImakpdmG984GQPyCsrLylu4aF8h48bwFWoSEsOXHqZ1HOYGNpU5GOT2UKBE
MtSWt5n+H2fntRs3Eq3rJyLAHG7Z7KQsjyWHG2Js2cw58+nPVzrA2Wo2j4jZGGAAw4CrWSyuWuEP
RQwIz3/Q/ceOIVjta14Qzq+fr33d5gVXiYQNWlUszjhUnNEPRYTKGEUqej/zmvo3rjG0LsnsQUtM
wXBQpf4QC66Q3B1SSEqCIUUzBuj9XlAZ874DDcY0iA+R7tepr35mgekWw5/Pf+M1FvP9N6J5B3xa
HMzFDCShQT3mGAJ4osUpVEFlB6YheBKpoRMv6Tth5ip4u7qRYHmzFRLWzoeFyKywfAdFzfdxuUfp
XFR207JHY/SCNZQrmpzC+i2eu0MCu0FFfA+x82Pgh0fZfpbq7PD5DojP4CK/YQMYApFFUqkQBLXL
H9CGyZSUhsUP0KodM8lnHetEDfumz5dZfdCP6yw2Wp2iQG7FOvQYynlAqQlSzcB4YfBpGia7xsEj
O3KdlCAv2g3K1n27+qpF64MRqIkv9ZKEqIF4CMNSZ87CeK/aF+m+0w4tOn+tTTpHMznM3gZzds1s
y0l4JRgz6YIiDZGUbV6iEKvW0HsDTz3qWuUgD+EpTQyvJQ/J62Sj97mSVTBfR85ZKGgyVVh8c4hd
TyYhibgeyY+iZR/QOaFC43PnuqedEeUbK75f1ssTZNNNEtA3NIDUxZud/XmywgorHbUqdugY03VN
dlaPMA3aijHQV5XWqpgz6wqexYFP4yS6EZByUM9ixB/p6JrrG/XaSorJPvzPj1pE/1kPCwogjptP
F6kZu10zfQ35pEd8Yd5hp6jlO9XGotf1KR/Tx1UXu68lZWbMYisKOXcNG8AR5fj8Tcm+J/7kwoF1
47l07XZD2nh9XTJJNHroGF2he5I8UbAFRnKgkn/minEyKUEFXUAfMIVlMOHrr70dwnnZwpSsxnj4
Lkgu0vwH0bHYZ7PWOzOQWHlmhh6wwTkW2fgv+OTSjgKrmCDeDu3OmlDrkSkmamXXxmcTStV72QQP
uA/1kwH0oYl6BFjpijO4+Dz4XHmh2+K9fPiVi/ei6m2c6JokTA//ZapXyCd1VOkSoKcWgYNgiOQb
qtee1alws0Rm5vm6C8YQmSF/71uSAK+O0t8iuxVnVvCU53gjO1pL2PiJOmoV9IiZEYsP+8NlWU7Q
Hjsjyr1S2LixmTNoWTtR701MQEU5HYFU6dLUE0Ah4fUiEEzTyJel8eUxIMojaaPu/P9sm5C2pMfA
vHixbZme4WxnJ7lnv2CwfdRNxhZALwcySpBU4geKT1vW+gNmXrJfeSn8v1nmujbDI41FV3D0gsrc
1cZDZSQ/Wptm5SD7e7Xd+PLEL7mMQRbmT5x+DH9EW2ARg+RSq6zE1CJSjTvay56uFwdde9OdLWrO
dXxlIUSuoTspQhh+8ZoqKR9HXGAjz0plZHk7T8ZxL4zRxawZGsy7wbc2Du/KyRBK+IyPaLXwdEvy
pRGbdsekBBMfM7uPgO1Fqun1YXUMqilyfct/jUv9wY66f5I6f3Zoh7T5cJKrcCd9nXIF358tOt9K
yBeNPyxuaIqgMrMkkah5E45hkvGTLIZ5k7xPyvA4zeWr3evP6SidTDk5pSFyTQjtKKrbKPW/fhj8
E6jy70B1/YkWnb2Va6+8GtoJqHNw7YEzWk5qKyR3ikEbIvi6kRtiF9jJ2U4Zv7RV6xnZXpe2Flx9
MwLjShHL6wF7fvnNdr01dnEfRx7BBcbf7GY2Dpv0/bD8MmPQRLFPiyM89uCcWsvY66I9ahr9Gwhy
Gh+BdlCCe2vot3Kt65wO5UEDBXghSoB86yIod5QSkmpIIbIZ5Y3c6N9iRf7dV9/aIN8Xcfs1qqqD
nBU3OJ8G0/AHPO4PB2UkPBZ+IxX8eexd2yRh3ihMHAWiYomKBwnUoPhJOSnPnMywfsik5siBbt0M
g+Ow3Omlzb2YJDtT+fZSxcV5VmPZbWKmDaGdHykct4ChK4EN6hPi2jRgkLqkF7R4cUxYBvSDkQ8t
+nMqozEr1Psq9VudIOTSJgHfdlYDGm1VN5zu9H7+rju43xRKvpfi7jzU/mOjnxvNfjUpp2sZMLWk
UVfDfqDnmaignbcA+CvHG3w3BGzh1QwwYPFS+14e5T6w+c2ldtfhcd9X88uk+DeDCiA90n5Xk3Wj
ZNpfRw+f0yo9ac9Id962dc4wfnprmzrdFdMQwnQzjhvveOXA8dsAOEHko5h5zxI+XF5R17ZZgjiC
1/vKXRGp918qWX1IgvEFkso3zYH6hBoUXmueOmL1EEc/Mv08yNUfpJO3WuNXnWn6e0KSCEFdRmeg
2y7fbYoMZiQ1yMbNqfMSNeEXFDpfhUFa0zxatXYnxyki+oj5yf4XAbXa2Arxzy9uovdzBaYOiOtV
Aq4aqSPnZYwTgpx5iBIhicSEWcVlg+FhEv21UM6JQm5NJT5MVUDdk9zVdvurM8It1v517c9O0EW0
DOoOCpBFx4/mKgySNkC2FtUEdJzvers9N2b4JZ7zJ1mnBeCED3ZI5y2fpNeNfRD/+NU+OMyIBMaV
BGJRVwZAqWQmFKj3IQ9lYREvEKeNijtE0h3IxEK8P6b6a2Qcc03beAkrnwqobx18oTCRuZruY7kZ
m1Jm9fCBqeqC9G4uBtfJ8W2Jp/0AEbHZtIhfqS6p4OkjwKanp6sv+4h0uUu5QDneG2kaCF2UJMcL
EgNoNZjcyoHHah1EN4NTecqkjQdeqa5ZHYCSSHIt3HwWaUmnZ+b/dXN1MHRxbb+sYTlYvdt3iPl2
E75onYnULt4Uilz9K2dCLCJn/j9tRILrskv0MfA0p9ck0CaLwNo38SgZmTl4tl88AXV5HsLWk/18
H9j1jUr3DZgngH+j3rhlrrFSfPUMLhgnCIgLJe7lV08HR6tlyR7egU6zTYqZFPsyu0/o6gZYdIBo
+duE0T9qR1ZqOl/aGTVTg+FN2P7JS3UnBekub9SIT6HHHzZ+rdL+l6GND0JU6/NPY+10OtgTCplJ
IRe0COSKVHWzLTn4GtfURESHIYpvegQlUoxW0fU04mQjJl63XtmcDysu8hTgKFoN7AIZLR2AL523
jlUD87cNKFyk4//5+bg7AXLQToNkvGz7ma0pjVGG0GKM22Gh6jeFjn9m5sLxPiqmc6cTiz9fce34
vyPLmWhTrFy5CrdxNg9Ki25n0PzSEEPqE4WrPYLe2d9kP5WAtCtVH62yuO314gtzs7+f/wCxgYtg
B5ic0TCqLbgsyOIFfLj/bAk+t5qjqDkX0Q252W1gAN6xylNqFYfPl1o5PRSJIKdgfIEpXk76sypv
5nRCGdwq4p1QXMCiat+ZkpfU1RPOA3W0hRpeqfEh0GLORu5Gl5Bc9/LpZHWcw35kdx0YSykjIas6
54md7/oATUdU2ZXAOBXFryBJWlIM6XVEmm2Hc4vLCXdHur1ziYNHZGq0VjvXz3RjXxdB6wb2n/++
OQj2kIiIlurVgC/Mp65E2WXwLKwtOCgnpdfuK1oPQZPcWPTaM2fTjHLl4yKPhNOgoSigXg2Ig97J
JMkk8pT6fKRkvqta/aYcEzfx00OobylBrwwxeRtAc0ThxZJLZnkot1j85j0Jhvaax9YhV9vzoLYH
DWWoYuoforMxvJjZrsjlXYqvtSLJ7hRReMNA34i6a5feO7GazrkQ/Vz6t7SlLaN3nY5IM8foUBcP
qfbaBOnzaJ+xpACdqu4r3To6UvsLY5n/XvOT3ZBtmu/NziWRAMMpIygsMoxCiW+ELMcs4ddbn/Vm
iyjxrmW5/L7f9ajBZZF9W4shYTn2UdEIKWIryZ+carytTX1f2/WLaHZIdn9QnfhLrEQnbQzPatHf
l23waHDD6smhSIuvVuM/NBDQ2vitlNMNlNHaAfzw4+zFnQu0M8xzf0BKd4j2od0d/CgCVSuBmEfB
P4830kpxPS33whaGhcgWk2AveZ1lUdCnqtCayaT4HS/qW/oO0vlG82ktpNLuAHOBiCyUoUVGE9dp
WTUjkoF03SZLZxbTMi8FgsF49vOgsbXS4uUi3xBmcUu2KLiiggXmmLgoG0hbGxtbtxa7PzzTcgCc
BNQEQ8lKfQEfHUWxQUGUV+sBc9BZg5M/odz6+cOtjEFxrhCNKlF+w7tbBG89K5lMJmi3CfyK6OAV
arwzlO4Qq86xgkNg/x2nd33JfAJEw91cbcm8rJ4Y+iNCipf25lIXaYjI2ZwYOSYRgQMg6aPS7bfd
pNa+A8gC/2+ZxYnpuiJv8V6GoU7fuQv/dMkreCh6qIdoc5i0kucKbRGopaiTAqhefHN1FoR9a6GX
I2YcAoxvMTRKK+kgafdtOzHP9REd+e96qCBFSBrRrlHg015xp5wOjYGxR7UmyvpbHa9asZvd1N1q
Uf5TilrPCfKd1Os3am9/3ThIK9sLdJz4B1CC/5ZZABR4v/Yjk0cWohJwCRhSCoprn+LO2b2gk/Ql
Lv/WSfrcOMO3zNI7aDruEI1/JGm6pSP1GurJ91C1N2qflVdBmkl3SUDhkOsXn/eH3Auda6vKRwru
lAFb7kzPtnSXIrtQxcZXbLet2Hebqt+4e66PtABPk1IryE1QX4vN+rBo4nd0YWJEqFSnP+jWq0qs
n/L/PjdkmARbjboQxho6JperGLE8+pKud8Adv3TDF6dFdlD+lugbE7zrN8syIGE5T6J+Xbb5J0kD
7asqnQciwW2k2i2L34xiy/G+KrceaWVUJdqAxBxTlKmA2i6fqbCVcrDnCpXsKX6Q05r8sLsbHR9R
w7fOonFWOG4bvaoANz4/wNdhnoXp3CMOQKsWxbLLhXPNqka/RxCoK33XlIBZzY6rp4d0s724sp/C
YNQhNWEZZTnT7+VcDXoVMZJCOcejDyDwe1M8Mxirs2zjHF7fKJj1IIkKPFCM/ZZY3LrIwYbPDjV2
4sD2edMyfLkHybW7U5RV2GZtKa2sLYj5OAILdFaAliy+NhrsajMnLDgmP+3gcTR/BKEHUVH428Sv
n7+xtbOiIk7MY73Tr+QFRE5zZh3jJ7tFo/j7z9p/drq3rL1JkkOFeyqSbN2Pzxe8DiUcSLoWRHRI
IchwXh6RUEpJvQFDeXr1Fo1fOqSqZLwC/JOfwwsP/zb+RpKzclIE0UB8CJoorMQP+hBGYqNv08wM
kGqKGybzCJuPAqvkH7X5DBv186dbSQXQXkCXny6tpZM0Lz69apKcsqyR/lKwUc6d5JibEVLq9cnM
KOrigz/ScTeM/WzYt1nUPYz3vf70v/kNEK7J6gSadRlr2ky2MzVARiaMvgztXT/6xzCTj1bkHw01
c2cnOcildZCn5LZ2meGoWwCJlTAA5ZI5oehSoUSwOMC6RB+yjuPOq/PcrdJfbfkaVl9mZpqfP+na
qxWHiXuC6ohZ2eWrzfVaUyp/RnmqtndBk51r7UUxk0OWF4ei+efzxVYKFKCLvFSQLfQfr2Bm/phH
o5FpKNTU1k6FKhgoz6M/unPzbFZP2ayhsP2jsGlKBD9gHudzth/yYa/av1XewHAanB+6Gm1E3JXy
kF9F1EUySHDMl1lSMhh5l2D25o3Gm1IMX6BdHLLgzU6sW98Z0RltbmdYwJL9OtGJ+3xLVgLVxdqL
/R+CqSmViSCc5mIc2R6tvmE+/aK05WGE6RGkW+iP9RXRHKU9w4B4ye/yrbmsOp+RMA6qbs20iPrd
jQp0Y/s7o8HCvZA3Nnh9RVC0yHqgfbVMrLVat3sHYqinh8ORFzx3L7jKHnsEkjNkNfzxz+d7uhIf
2dP/WW8RQKY4rhuzRl5sTokUvbbDTA6I3owOc7wv3kI6+2P+7+drrl0CtJMx2ETWRyFFWcTIlqR3
hgpLuFfxE9N+ZaV2lv1kZ9S/JU07DCaaiTPgEfW0sbA4IZeFLiKuItV+lxa7wovpKdB/CZVITyWF
lIEQjaUM9epvOjB1LxGaSnsGvoSo1MIlc6u7sfZutfd+oqiarjBjapM2MW1iVi9j10xfc+UldL4B
Y23Th1jbOrsrXSUeloYipBIEi0BRLMJV3dtWruad15ePDlogA8V9o/wMtX1anLPx6Oc8rBnu1P57
TRf/qCUPk3be2PG188W7RlceQU4SxMX5GhItlmF2dJ41PtWqsouaCOdh+G6viepjhaV7cvnFNBG7
7t3Ul8UPgoGjIDtWuubJ7mo3gCGXTRvHfu3KQHqMkQa/jcnrYm9S/EgDvyQNiZSvorJI4o5ZtQJe
dUtyfDViQn1HPJhUnMx/UVcqoRTkPSNMHF5/R38FTB+p7TiBmUk3nYFd0XqZ/GUcNoq7lRYvr5+c
ALwufUz0iy9fvxOpTTQG3Iphv+sK/C0JHjCITupwzs2b7kf32wC/Vhwl+SctxiI6kKc4Xx0m+PJN
aHpbNZ26uuXk6UKkh2RsOUOoo8Qwcz2i8olv8l5xleAJih1GQl8H/7VR7wA5uqmGA8qpb1/m4Wcg
Hbrqu1/cY9DZyc9l9/zaF5k7jgczO8pl62rRgz5t9gVXP1IazuBNkJIlsbrcNgnSkITOaOep2e0Y
eMhLd8WM+0B4l+byKbKeVKhRjfPLdOZDD8s5tW8bpNl8LAIRJS0P9ibaQqx4FbToUSpQWKmIl7VH
S32lIy5EeiNmy4N2Z47V3Ui4xtWtcfM4O8vyQ6C81OBkYiNzYym7SdPUNWdn4wJeTTc5wqJuRfIE
/eTLzWlC1UwpWdicAMXJoPHkYGAO9yUJMzcvGherZs+Qkp3NVdkptavdlMHGl3uVhNGlRM+Yu1gI
3lJ1Xv4E/NYZDGVT69m6Du6BdXMihp7sZCYEG1X09fOKxRBzohdBsMDt5HKxKWiboEJvzMtDT6KJ
pnxzmj+Vf+NMrpLuG7BpoWthDa0zCpM3Nvv9qr9474vFtcvFVczlA0xIeFLlpouev1qJKwjetTeE
/8zW/RzuaNnuanZbOqBAEMn3g70vU1dLn2V7N58mNcZr9kcbDzsrcC2VAstHt7bY5b/UJNxFdgzD
UTlB7jio4VM5P1bt18R57uTU7XS0myvV7Yuvspa5OHXsMHHe5WG60+Zyp0zPSrYPrH1q/9A72a1I
tQ00EAfNDbCaw06gcs3wAOE76N8wsnKNxEL5CTUet4uZHZ7a7LEBHfT5XXN11bBfxFhBOIeJdNWG
wFUgk6K8bbG0eBFMKKESnE8eWAJG5WhDEOcyc//5mtdjSsjG8CAY1JNDwThYnJBUkro4lpADFB1K
gfYXoksgNNwS/Cb9siL5GSNmMgU/QmOj8Fp5XmZTPDGzcTQ0ncXSeZY4k1PY7+KIihYIpr/u/JU0
3bV2zCy6ZAuuJG6qxYG8WHBxIOW8pnCPnMYryCQiGORmix0aFOGcPwcSjhZ8Flh6CxG+jW2+ioFi
m9EIFf0esgh5cYk6aZBzj/KspRG5VnCbFaaLMO1OALKFtpys/k3ZfMNMPWVAhU8IT43DvtrKZ1b3
/MPvWJQgtTyWTqHxO/wZWC8mnhpSb+XQ7ycZcSFpxNd09sqNkPeOXVtuPCAQUYA4XJ7LmDc1mlzl
kdl6ffWjbf6pnVObfPXT3aT/I9lHu/vTk75SfcVt5BnHxnf9aq+Mh6Q6AtMWBDFrq0l1fZvzQmiq
CGAuPSNuykVwcsrZQW2DptF4UOqTZZ2c6daskbn4Xp6kmUveTQIXKiQd86z1NPuhlr0icu1vhXZn
HK0Bcapd9WYMO8f/oqXnz8/Lexl6tWP/8/PeK5APXZiixsOgj2j7xKFXzXsjO+CzVj/F6a5+rCd0
OQ5jtY9tvsu77E4GQ9PofLG3c3Ga8/Nd3riJ5qLm3sr7UAEBsDsBAHCGZ8XaiB/vsNqrH0qsQjcQ
WBX8yct9zOI49WeFfVQmfW+zayFiUTBmXvFSfIsDOPf2mJ0dGQtAS/GYT+7HQT2nTldAtam/I3fn
Ym/idv7fOk6Oc/kNXa191ZPpG9JjYv41ZIgK1illjGrel1HFDN+LZPtkD8XJSFGlRzGPSgDLA9U5
5H5+AkB0toxncoCdpP5s+5lZyHe0FJvyJan0p0iWD8DdEqxNoy49tZLyL6anQtteFS6Fr3HiVZN5
G3Yvcf7VNM9xSBpn3OvZEe12N5HuQqnad+DeffkpkP922lPEQQbfkWClnYoHqW4KCpPCml/CIjmk
Wn3WUoA8CC9zIX1+TMy1sKK8J8lAL+hoLEKo4fjBOBYqV4b4lYfm3+C2ejaGQ4k2FLfjbdydZrC+
UOnUk2ICa2Mysx/GnR4g8bKDkVGpN0qzc7qnM+4ncpy4oYK+Vf7GAd8bxiEi6a7PfH3as3Lf/swO
U0ts2jtcz3/NO/9Okh7g8MTjrtbRQfFo9qjGsYxvy/bRtw8oo6VflIfq4DyFJSjj7hWueh8fNzbh
KuMVnzKAbzJbgW9cfit6JQ2BVumtN3XFPv/e5U82Wom/gkfpR8NX0llYqv7r01kaOVTPmX2r1GdF
3+vpqQIL0j1Y7dkwX8Pie+ocqqiF27ZrGk8fS7dkeF0dpXw/BequzmljtEA4zk74qELVnhWPfGbW
DzCmMUh4DY2D1WgugrnBP2BLjEcrfhuG27x7CJxd9pKVP1Rn2CVKdaiCB8PHriohBDIKArHyqPnH
EdU/NQi8onsDwHgXBVvjhrWNAp0BEBUpYjpgiz7jJKuFb6sD2SBkLDpyfJLBXpgQuHnzEwzxxqW3
thxjMHJt5lEUTYtKJMk0JZasnNZ1OO653IvOPAmLg8T6q8XMxZIt8Luxcr+DdoLWxviLoeQiu3f6
JJQGOW29EjLfVP4Uci1C6fbz87a1yiLijfh3VEwe6YKERB/duZvHn5NSbyUrV+Ump5rMCJ4qjZbr
xkOGRl9QpgKq2L2UsP8duD8zYXSkNa0k4202f3WCx14Q0LnGlQnS0jg8APLY6zWFXLs1MV/LFOnn
kiEicgGrZano7UCRjY0c8WyqcILLoNo3Eiqouf0rjb+HvepRVAa+4lWOsvPb5883/brlhvYD1wyD
CcE6IdZd3jM+SbMZxho9h6FyRe4mUIqCmK/6f31AEmmIrBpwgqL+5/OVVzIm+j9AyTHeRKBneai6
wcn6OKZRa0ekwYgMqujLJFq+MyGnFm+OZ3Rbk9zVh2XIxJfDW6bRuDhiydRl5FFxA3UIO9fwRbDC
hF+IyFWF1qFod/EJYL/WbhzutbdM54CmPQFVNhj1Xu5zZBezjEMAj5t8K423VHKn5kXssxV/ldtH
O4TVJYGhxFlNSraaxyu18TtIF2AICgFXDjjmZJgjDXpEiB3fTfrHVHSZUAg0+p+GVW096ko5AO2W
DhMOme/iz5ePWqL8bCcxBIAY6L1VZye1OhjKjC30oyDYNQ0qihbsVPRXPz9Sa+9XmPyQeuJawLR0
kYWnieUMnWPVHkpTO7P/KVThLYEBD18JJu9KOcpPIZSzsa5IBxbJ2sW6i3QBL2K1gzFJBY7U/FC/
tfqdMhwd4yfWq64/45nLvkfZTvD4AqwiPl9+JXAKaSvmT8Qz5u2LGqgdlHoo6IgygzbP7aSfyuGH
P0ZbDylO6PIh0UKimNYFz2hJBMuTKCeKtEQK/XXqvhh0RBMq2DDOvV7vDnj/HEzkk9X2UWiL50Fw
aEfbNeUvnz/tSu8FIAbfELNbqk46p5fHK5UgpigTen4mbYUYeR4ddUmj/laQrdvNs2i69YZbO7o7
2tRhhuQNW9Kx17GLn4BLhOB8kBktR/GGXxRWauulJ5hUGqKJggRQZZAhI/I+NC+6MrqZ0w3q7/VX
fLnqIs3AMbhOIiFPmpbZCQMD5ArQVddP4JTvqjJ/2tjn689YsLwBo9AG53J4719/KJUUO8myMIHp
6WMrjymxW9fKrm9g+KU2Pgq7usFFCnfkkPRqY2nt6qiRbQqcCjRnRhVLFSSjGxuiFePC2bkxUdWK
AV6hm9Cp2V1eopYszK/BlekcwRhEptARN+ct1+TrNOviRyw/q6SMyjA2wtqT5QArSpRwI+MkQ+dR
8V33Z/BfW16G15MZeBRI02CfgGgKfUzxpX/Y8qqv2lxTpsqrlGKfBIAGTdmLtfZsVdJeiF+VQphX
wubC0N1ClbxuyJ/aND2FGEhqWzzllVpeMD9ReeWkizHnIqyR9wxJHY6V1xsh84jCbfvY+5WC7s3R
OgsaQIaUxwEy2kZ/EM5P4h4VesEmVnY4/3hZ9jgAK+rQDbZHtB9MDaDlY9Fh81a6IFk9+kSfH513
MffLKMVPBSuN1D6qjvT7LrcwG2x7UqYW9dMx3sPRQ2EDwjqNByFA79iQM/XArZGkUe1uH8ydm8pP
wi8iOufdv/r80HFl2O3XscdCsbuJA5RAoDaI7k0dhjdmgiugWp0lu94KryJsXf1whnECLUEdsVQt
r3CUVHsLldQ8+emTzZto3A0IQSPRKoQrzOY4o9w58LvSbisnXvnU6Z3bMtWekMpa3puo4XempFWc
O+KYSAKFfEsyG7uyPKoZyg4atoR5dzCbjZC2FswvVl4cMbwIO8a5deVFExY6aAoIQRQhHCNWt/Qb
O+PpyUL5U4QZjwqF33r7/MhcD+LE9EQAZgH2r6gVdaZWS23dl542QB0T5QAgz9wZDkWXnGSaiTq9
9DaZjgnqFcbXjdWv957V8Q8DJiOg1kuSR58UeWHFKlFdMg/NfDKepFn4aca7OLnv/BO2esem7A+f
L3sd3C5XFZf9h0iTNhAzzUkpmSHwlrv75g+fiGI057RIvM7agK2vZL+Xyy0CG7DgUSs1HnJWQxe4
jDuFiKPgCY8ebo8kL+dM6H8GCa/ZfxG4pc8fd/0dv6ct8NhNkFGXz1vF+YyJtozUK7VrE39Vg4Oc
ZF6a2jv43KGRvtvT9op/J9M13lhcbOblp83Tf1h8UWO10RTDTpw5YExbFNAU6Ctk2r3jM9vOJLok
RHPxmvENuEkb/RRmaI5jyZlXW+FxJUPmpwAHsyCJQtRctmetAMfjvp2EXHayAx3ezS/F3CONl5+G
SFitfw2zhlC4BZG6rrqBc6jovMOZYsa7NI9l1gKocUYRbA6qYz3/mUPHrQBlwhPaaPGunGxKO1FO
o2ko8tXLNx1aBeKocYsWGHZDalTvpkrHppypV3mksXmTzL82Xu915OaCRGaIuTDJCjJklyuapRVU
WBQUkArGg0EeAkHzOPYPI3645lS7xkgfjEF6eCh6++XzxVeeVmBr6TmRDl9L1me1r2SAFnIPs59T
mXb3oe+isBTiWz0U0d+x/vP5eitHmZESL5JxPUyo5Wwp09U00DI792SyX3lC2iioN67w9ze0+FyA
C0JzQUYX9OAVNIQrIbZz9OwkfTxMGmrQsXEf5sY9pL7DlH5DBeWEpDf0VvtFiLOamf1PNDb0Jotf
jt6/VUkwM3oydc9PTC9wcAezHwI7+ZEYCBF082EKna/+0P/qMIbZNVV8Moy+dm0kGT1wOIcolgKE
N9TnPvz9+e5dCyRoTARF74lEDyHIJXlQw6gaChkSbRKgornNTqEf/FNX0Y059Ld1+jgNvWsrqAaP
2Z1gwIigCE3l2JjtbUl9YanNxm5f+5WInwS8ne8SbVdaipenN0aLG2AeqnVTwHGldZ2OZNpT7moD
tzDqaJC+0HNgihXnQPwLVwgmZpN6DORNW7eVu/DityxKO18P1VCBdYSGB3nuSMJWhD8aVA3MML0z
/fY2ICpGOMPbwSYcZ+1kC8YKXzD/B9h3uQ+krUgNpFHhtciDTVlw0PPhMGDEU0onMTEWTkr6jyIw
yHK19xCdj+VhloOtFyJSnuXxZ6AHlFKh12Qai7uyGOHwztOUg4yCxGjcMuKkdZ6gbGW8q6iVZu/O
pkw/AQsRRIvG8bRxStd+AbFMR81QYCmW4OFgTpV5bAqE8uRHi1peQfNJiOdPaNEi77HzsVkwxmCf
WsFRPRn4PXz+A1YuCyILTD9BLwc5KV7Vh+REyfTI0BKDrzFkeKzBqcf7MqZWaONyY6nV40+hiWqj
UAa9EgUMpTjvrCHLsQgykfHq96pzV5YM1sizmWSIiqbR210rR0zCUnc0nsDeuoP67399ZFo4wFd0
dJ7faZaXjzzUUtmiqpR7viqfLTs8Ooixa03ALbZxvq57Fwji0jkRmhXQSpc90LmUY6uN4c/4uuym
k/0Apezesd5S/7ZBnVLW4qehz/47YIZVuf4NBRsftAcXdyTXNeO2VkGrzoZbrI/HOaxuGSJl0k2X
RTdOXu9ypz/Gebb32+hek4xz1A0bj74SfjlNQPCFFAx0rmV9XSSBlfczVElpVLwuf4sb40w5hPe5
dMiNmkkiX/v0xVbSszYne+SeJEU+dvaMENh8KqLs2+dvfSUdg7/MFwZXjwES+IHL156j+S3lMuoh
TtPdkGR4aOLASdTfO9JNjWMSYmmWgULYJB8/X/v6I2NpYdEohEO4iRaxNprqwipnFZgEx3tQyFKc
J6sKkWqLnj5fae3E8XHB70R9Byc2EW4+fM5NqQU4XTIai8LmjB7Ct9ya/mKZ7HVNL7mtZUf7YS62
Zrjre/thWe1yWSZ1oZwIDUjwMBVdivImU5OHwa4T4Ae11zvNnS8Ht4Otc9zGw+fPfC2bReBinEIG
KjD6V+V8bKixatTotZXtuWrLczYVvwDuHyQ//x3208ngkMf3iRr+UHBko7F3Wxf13Wwq7uSm5c+u
yL58/ouuM0VBlbdF6oFQDvf95XbEaVMrU0QkD8f6RplunQ55oBQ3FFrTvVxwxRgbsXX1vX9YUfz9
h/deDI1hViVAHLV6QB32q2Slr1L9e/CBWKfxfVCT+Vj/qy/qfxZddu26CbRXMfOYjelF0OGjbDpO
CcPfKThKVrnro+jQxuG97QQbj7v+yjno3JkMS7m+Lp+3TxLD8vsQ/E86Hs0C2kXT3lUZKJPIxufH
vEmy/JCq9a4pC0xJbdeyJk8rX8FsvOFe/0DV8o9WGBuh912T8zKfEMrIfOYMFwnByw/dNsbEl3w4
dqMh3QVRH7oJ6FTffApKp9yVeZMf5wioSIG6PelfVDnnyr+r4Xo5auDNdfAtCkzszf2ipXwtXpq5
M3FzSs+ofb3NsbSb1OYRCtHnx3XlYn4XdGZUJ8gAuDBc7qZdJTpG8szqHSDSo/1Sdm5rHwNwt1bG
cGf4VY7tg6Wg2XibYG4ZM6BNQ+fXxq+4ru0uf8Xi3gqTtoCKSn0Fc2vP+3K/N8++AVY5gVaFtqwV
zftYTx/kIN6KIGsBWnQq4OEy0UDP+XIDEmu006rACqBym6I+poHxt5MnBpRB8Rh06XnQnMMg23s5
aGhajN982TmEyklqXhQNClu+ET9W46m4OjGeFpLey27wqOQNIH2UbOsUuB2LpQkwZzULj1VA9HLK
r2ntPA2dHTJ0Cf8re060xlAhQAoF//ermnDSI8cMO1LCQJ6OtS1Lrl42N7PRHpykedDsItzIFdbC
JVoECm1kYZu5lI1T5cHSaltjtjVqjxh1HQqz+8c3jHs8A0/SNH1pgvz8+WETFcbyQ/245OJGBi+i
WRNdfvRV+fbi8NAp2S7IrT1KJgdUjza2dKUpJ9qN8KmFQa9DyXN5wBh8j2XjKHThA+OMqLc7I+Ar
98ptSGIPeqz2kqZwcYf5W2NxnEwpILRw2Cr39euiD8l2JgzQZznpV3PFVpuGTMW5xDPQvEy17mhJ
8X1fAKIezOiUahSBXUZelr52bXSKy/DHpHXfaKfiH8n0L5SU35VMszxiHObXeuUlVQr83Z5frbQ6
WFpr4ysQfY+N76MKkqjsDv00fM+1ET5yZoMF1ae70gKIZjXh1zSNNVBKOROfsb6LY/2YZsNOK9OT
URpPqBqP7ucv/VrNCgaOaPhzM3NrXInI+bgBDsOYigIk/Pl/qPuy7khxbOu/UqveVRcQ412370NE
EHgKz+kcXlg5OBnEIAkJEL/+22RXd9rYYW777Vur6iHTToTQdHTOHg7FFDyEZZ34XQQJdCvUmyAF
vC00n8tendvZcMK0E/dOdtrl1QTct9tty1uuaojAIKpKbbE9qYfsxBqHlXjx5YYM+II1U2IwUBil
5fGWFhN3CLPLnaEm6awOqlLsdsrpVdVI0I+t7lPzjdgizmv2MzPim0+zrwZWS1OxZu7xYm3ObwJl
BBwLiJkRxD6fuEWllRtyvEkwRDsh9amizhV0kTeWFlsxsbMuTVdO0Rdrc24S7E4c67jF4Ex63qST
pnnfN0G5S8H9wH0gbeW+7tWeheWJH61969c6CITKTCaFrCHA9s9bK51waoreKnfM/lKjADoKharj
Q6Su+q+DWknpzefIs20HXYO6Cw4aNDVjY5431kOqWhQCKsfUeXCnDDZxakPaLn57nr88PuZmUOKA
Yhd6BUvY58103mB7sP5iOxN0Z0wpIDkBeQJPh1b9bQNvtdIBJWlih86271bafnGUom1UBNFB7OS4
gi5iX5krS9QGENScwvm4NOelw87GKvhUNPaV59WHENQV3IbOTRtuyYwVp+wgxv4Kt9STPEhR4cz1
2np69aVQ70MaFSYZiM6efxCnrzNJupztqrI6K7pLAzCF1UONVIdxmYKPNenTJhUXxo02ERk2VYRM
qBmvK2sCucRwINeCFdGal2WS+UMB4Ycpjssaztvn7xR0dZX7hMCB2uri0pcXxBmTkKIqkPvXE5in
QWptcY+Hbv90DgWqtQzgy7mIvDIUz0DDREIbh+Hz9htue7gq8nI3osDcTjwm6bU3WCtz8eWXB2dg
ZuEjmAHfki5aGU3kcWdELdviD5rf8hC30OkAQ5z9yrx7cbQhrQEcA3ZhgGYAzVnMO0sSN4cqYQGr
w3YjUWWuyYMc0k0IKxJQ3lUcXKs0X2n15eaBRmdxZA9n+uxk9fwbtnZfeq0VFLvGB0i862YVzI1F
6hMog53XbrCx0pVYaf5ez3cQtAhmDZChINm/yKGZhhZWmxXYj8V0OhdvicNvnHTa135xqPt05ch8
ZSsB2AlxBy40WM8vGPAdtAxbr0pLwN7nKwmU5n3rHB5p12IIYoMlpCIRR67MgJHwHlbGdF4Cy85C
S3UWwZ/LWUuTsAnqk5pJv4T+YLqrAVp3U+vKYqhei+kiDx1AmLu9S6fzwmGbSWggKTVbWacvbtaY
V7PaAPg9mFsv6MpW0TdZY+EdciM2EgeeCfVdWPmXQRHGcPv5xqLxhsmVgPG1VkGew01kxs+i8ecT
q5L4gSVxBoJ6BL7NtBGj8xFmcHcqD3c8t67renro059vf/BXW/UQIMHNNnxp0tlqh+bYM8pd1/z0
UhkXzfhgO+NNWYfw+x1vYYd8ma/SL14ZZGBisTXgvHpJGcuBQfXCFB9Yy3BvV9Fu7KeHEBfRmmBg
Xf0hKL+93c2XSAgcULOKLUBXPrg8y+MgjxjCbgEQD3K3Z0xHB+g6l/O5A2UH95Sq/t5YXTKA4pOx
n72FGMTOh5tGvuMMgJ66jc77KNPijRbXAkhZ1rkqwRGsoenkWuONnPwffssOhA43eW/Byti9xGT/
MNrl1zFaM+l65QxC+/6MpEeaFrnRxe7shB3iogHR3cT41vOmrdeeQPpm329Emiacw3ES8sI+3MGA
dF3bWubOLVY3YqHZLxQFsZflgDqKSgn6LCIvRCkDG284u4hgAln41cHO6JVdhPvayXdKBzHW5cFK
uw10OPYkX1XUmPfpF6+CqzamPa6+L+yCPOLxIG8N4m3LnEBzsOH5CdJOlw7EhiXtTpm2AMsL47wR
F1kbPUwAE3PcFt+ely/p4piXAcCWWAXQ2cY59nzVdznU47N81vueZEwrcw2bvB2HJuLs1csKc9LV
0x1L/c9UhEAV92Iv/XMebqnIdm4Lmw3ru1dZX1yngVK/R7cMj9DTtLI3/SqyL78WgnNwkGerBpx+
z1/TiKKGdlua73wRXYnCuynq4bpz/Ms+Gy9zoBbZ4GRAs+c7r7EtGHV6sLVHIWTTRvJ72FlApbTn
CB7h88m7q57wy6Hgt2XdHJqo28NVJzYjRvsqUuktsdtHV6fBxpj63PYhwRIC+Vrn7r2PMzcmml02
jkCiCiW0sIjWLPVeOeBRp4WePUoGgHMvu2ojr8p9BSuCGQfaDoAVZyL24GklJaj8xUYBdPz2JHjl
gMcxC84J1OAiME8WcUwGx4CmCXEj1+2jadmNj51JyPIWt4nrYQpW8iAvyzTzlAOtGt5GIM9Cxev5
WFbuwBgoszDeyOhNX3Vfg2jcqUmftLSHUD8YaKV2EwWKRgYLu9Y096NywF4QNhjKkEZlmJkSXhlv
f4RXDiJkzfE2MwsGkcfiIxRt2pZhADsQZhPMny+s5meklrEWUP/qZZyCPCjXSFivLj+wJCABiAzJ
fPt+/i0ckldyhE3OriuGM8LTnxC+Buyy/tTXvsSomy+aThtn9M9kWO9VOm5V7sc1vBYypU/m/ylz
wXkWjj9DClHbRMW4hfMV2b39eej8JssViGQpUjh42Zc6DkOjuhyJw2LXm0srGK5D1KajMpXb1NjW
Oa2+IIP5IRSqOyiRgkUpow8mgCCm9MC+0RFoqhmBjizjuyC6Hyedx7kmKYAtBX7HAvOoDcATLyh4
VgQ68004C13Cg4GltD6LphL0SDX9CGqzN41z0oqPb/fvtVUXgVYwyw0DaL9kGouCSRvayFgD6FuO
o2HnsemjW9cPTLfnYHrjsBz8/duNvhbqojb4u9VFJgD27YJ27VjsQG2HudY1hOfPgNRLR74dIuhy
wNkx4Ct76Wtn4NM2F1OuJFMJ9SmIRhirOhSMIIOTrQSw8wp+MVc8pFHmMBYRz+JQgZ58J8IM3bKh
sZI59pdW1dswbW5TJdcOsFc2r7nGCg0AaOdBYHbRVtNJzYjBnXIy8sLk441JybkcGgYWbxXGE5+u
Q0eEeyGtr24WXVGovlBvwyq21+14ElF+S2FOAj8ph8Yw3rjJA1FsRRv1sdU6iezaB3nWQ0uh3MEt
irr5SgeeT7yZxUIhNw5ZMSRN5pL9Yt9pG2OMULhEFjho7gpyB2cocNztLUKHbVgGK+vYex53vGxv
3geflO36JvX4GKZIv9YdKKjTByCoL4aMI10KVJlDBECc07k1Fc0mSgH2btr+1ucglqcglRdwq8qs
7La38huKmzykbpMy+zBosxuhNzOr9ZfwTNM5YFt5DlCN2cGtLZj6OKX9ecjhH1ECNz45gDqFd9n4
0QTyoz/mn8tLpaydJkNSZNXnwVWXta/sXdtB/cK3+vt+cFPYkePO1zXyqwZUX0vYT9b+WY1rb9/h
bXu9plrovhgbSGEjKoLRIAB4OI4XJ9UEGRBwt6NiFzXRnot8HxTDDoB8CBhtm+AKHyoepx7MZ3nO
c/sip+7lvQKuQQ/8arBgKt4E+oNnGTjx1jdjBlN1XM5FictkTkF99e94Zq5KmIUWcuPu4di81TYy
ZqgLmPGnwalfk/OcNIdcyXM7bQ4UJmLGROfw3tnZwtp1PEhEe9pDmh4sv5PB2HvjnIzUrGQAnq9n
zJnZ4XnmD+I+DiTHMm/jjqWrI4I5k00AW2aQoDM3tfUj1D/e3g8X2fJ/NoT66q+q4KzTtNgPKUyn
euYg1TB1IGGcuXawzeFzEzTdnlvFbWQujBNeKXh+yDC68wn7EoF8/GUML0m/q+oKBgz0TKQh3bQU
4iWDDYjdmgXDIlP+r5dEsIRtEvIMy2SxYMr1p5Hheg7ctlWqj34n7uoKabsResFuCjKCX21cfWkg
AAmYb8P2qcUvUyJWgP2L6OHvN5n9WCGMA2TRcp+VrVMDVN/Ml+cUodFwqBt5NxH5UZTDYWinC0cH
Z2MWnZGQX/eDuPVs54o67dbQO6AUNs7g7GHpcVqH/FC6zoUz5me2DS7Q28O6OOb+fs/ol40EEhpA
iTzfc3yvIgHqvbh2mUPhntnhNynPRHCqvUcNUBLC+ry/f7vNX85Yv8+gl20ubgyUZ2TUc5tWg2i2
4JdN6yXR96pt9xbpD8Anw1GLO815hS29qASwQPwyn24n+zACTOBU8LhJ7T1rwRsuDhLqNZ3702MO
dA7Ha9A13n7dX3mlxesiu4bgCprMSA8s807AgmVNm2IohRiviSv2HWq9Hr8bXP5YW945j9xLt8lO
A7AHjKGbmcIBcldCh/C01vSg1ZdqemgHCa2B4JIa+yOsYrRxtnavz3pXQVHLOUfsj1uEAvleQxuI
oRL5xWq9zw7V1xbLtn5Wb+kYgZyRJWFmThzpX7pFtZkQlguya8PPcth2BKRWm8SehjcC42eeqXbz
n4Fqj+36gYQErtN27AzIF2Z7KjnkvPTOhtwZgEIJ7diNJeWt0OJmZpdNQ/DZmfrrbMg/Z6a6a0uI
JtDhS9Sv3TpenHsgP88FZrhuzdaMS9hx6LJUGh/zQQwT7NAvIrKdAHsddEzFRQEqdDtdlzUEKu6t
FiI6zT+30P/6Pv539the/3Mou//9H/z5e8uNLLJcLf74v/dtjf/+Z/43//6d5//ifw/Fd9l27U/1
5m8lj+3l1/qxW/7Ssyej9b/fbvdVfX32h7hRhTI3+lGa28dOV+rXW6Af82/+X3/4x+Ovp9wb/viP
P7+3ulHz07Kibf78+0enP/7x5+xC/F9PH//3z+b3/8eft49cf6uK73+0P/9Q+eMfsLLI2uU/f/za
qX/8aYd/zWqGs7R1hOokoqU//xgef/3E/gvCjiHWDUY4QDYDIWDTSpX/40/6V2ADeInEBpJvQNDP
O2jX6vlHxPtrvu4i04lzfdYXxQ7yr/d8Npy/h/ePRtfXLbSkOvTr1yb2ewX/k0hJoeQyTzFEo773
fJOb7edbCKjvDdwOIJc1NQA5sxx3StioudZ5bgWAmNBq3Ldh1kIqt/EYrHxRFrpzoWLqxYUtug52
nAIqIWZAYkilRsBhntv1tJnI6EU7wqA3eBGCpdvtwd4cPlglYHmXOY8+ZGQavkKkoj4TEHx29z0g
89/IGDImtlGYM3ZXmrZgMQmDFEFUW+DpmzSlKjsMNQM4CHkREBqasKq8be+NsFMzmSFlXOaACexy
OKOMJ6qraOyOQ+fGihfTZyfVqplB0hzqjraZyGbIJIcjlSAZj3F24p0phLLYraNdW5y0GVxGktJP
UQIvcD9w8w3CrgmkNLi6XFUU/JxS07GSSApS8B8HCb3Q3VT60Gbxep4Op1LWQ5HwooX9l9+F+KRN
JWr3RprMMycoEIBSWk4OpE0gydJwiNqL0C/L21H2yr91qh72KdvUAnLvOisbSj5kuDbQvQtP8Ooc
pzV374qCBM5jWQaihZwZNqzhR9jlxLEh9NTkwFE4YzCkl9BmgiVL0BPcFmxksQ3Zpph/CN69qZ/V
fDwla/KptyfOz0Fys0i3yYMBKL0tpkZfwo7QB5AGFCGb0wEys04aslikri7KLa+nEHxQf+iMAAW5
0Clyoo0l+hGWYIg9+nZTuXKcpWj73msvPVkH4VVohoB9snzJypMGKZ0hphrM1vuyqFv1nVEba2Zj
1ayK7A1ayPhNxkKb2JvQ7yNnK1Jltd9dX8j6e4j0g/oajagWIOjNI/Hd7WkHE65B8OnOn6qCtQn2
mJQmDHWU8MzLykrvBbeI/Nz7yCCBnYldFJpGIanvGPfKKpHSuKgvGt851VBsOSk6C6oUQcD64Eyo
sixOUgDT040DOK48ydumabZUF2l3Mcnct2Ioo5jg1Iyt0DHEZEv/TPiNaS+Qte/oD+4hc/t9yMOM
JV5P6gapkig3UJliuj4nFGZchzEnkCn0cXjmp1XX5/WZRXUYnobIBjaJ4WlutxurlcCNpGVop7j+
WbSD6VGHg9WhJJhiOuTMxohD7A0VKciTAZNARfEpp6OBCF+KGDaJ+mrEIJKCQLVMgeyyo9DLC4bN
EHjQWkXpygbcvoLZEuwfPInD2JQdtKoqnjr3RYg6KeLHGk48BJp6lV9+m7gv7es6pACFdITAYUzR
CWAxKpVy4jHtmouhnwBmh5KLvxs5zrmNHNj0IDvjNHEfBKiyukjh7jBkQm4IVAvYFhkv6J0Mbct+
1E6AJROakLtJrWGSmTa2/a3QuHplRAClrMSUnvm5UHZC6eSoBBRusvMQQXZfQTEWZVJOvkLVOsi9
EJa6KuPNPXBsPk0yHfb1uQtirXqIZKqmGAU9pFctYZr+2tduHZ5khsEuHoxFhXuQZI28BzhHsH3k
itZF1mjAxIeMUenGJekRwAZj6fNT2FHm9bayS1dtwialV4jZZ+0LpAqCkzZNK3vXpLoJDvagmvC0
02MhNq1fBjRuQHOCwGxuNf4neLeDOpT7WdlupxofZesoxeRe+yZFdDXm1sc21d5PEfj1uM+nohsv
Qkv2buzRQrabCfIfNqzBIw8o8sEMLsSBUOPYNbUusljnnqgP1J+Qwu19IQDCrgtF0wNapfD0JVau
NgrWANBdrDnLr90amdoCus/2NGyLahjBykmLahzuMEimPiWRkXITYLvukry0KpRRSgdbTc3HojpH
wQx+XmHm5nITmT7v4JfmqLNJdE56UrZWJs5MJD2o5ZUDmAAPaWiAync1zICgaQmgyGnRZKBJYTkP
3QNRtaIblENAkbGlYGI/kaaPTqqs5v4B3gipv9MpYOHneUjKe3fEMREPucabmynt4GBljeC6ImPf
wkNxcKv+0WNjhBNI+iw7L5CoVyeNG6JBSgbGv+LIC4arunR8mLVSTOotJO3dcDdilO0NHBgdO/YL
g04Tx60UJN0a/6drK4hH+1MBvzDuwKCQY1KMrns+Kj+o2MbplWoffKphWZJr1+iHXpLSuiapAhuq
k2OkDkBE5iyxBE3VwZ0cTs/tqsk+ScFHfP4qHWrASsLKPoVqQDedUWIz5D41bOzuddQx8ElUi49H
vaIG4NspiU6wIWT2mdeJWX8oLCtrN2BbUuet3UrMoCnNYfUQ4TuYsxE5oPayHDmOxk1IuI7AT7Gh
LWmFHEg24vIeFcFIlsUZq9yohWwAc8yp6CPJD2kL0Pdlb4pQHLQX4KdeEejuYFcuhxKOomXwQdcK
FoFmSL2fA4HCaFwLaVMYKqKZ2O4IL+5Tm8jidPAnS2/GlJb5aQeNxe7R1nA+2PUBAU99cG1suAOU
dsgnkLkUP+Cbg5uoOibbJOsKH2ql46SGM5mhxrZD3Sm1HyJYABeQJgRW2d149sAFMPk1NOyFldoV
5NWrHtcZxKlZJpCW5ILlsIQorBpGszgVd4Phrn8wE+Arm8yK+kPFrJzbWwQD7d+Oo/9RoP5/i8Kv
+GNzp+Tjozp85f8fhOL2XJQ+HoufNj+Kr09j71+//8/gOwr+QngN10BkXBDdImP9r+DbD/+aqbgR
UF8zPRap3d/Bt/eXZwF5ijAPiLCZmfDv4Nv/CwQd/CXgObOPC4pB/1Hs/SzdjMgLZjCAuS693CKn
6P2uGoNYeTlmxgRa3UdIFY8rWPXnGebfj19kZsuAMDOMKLnKrqmys64qPXsTWLL70stpjAChHVD+
ULYK1tDJ81Xh91Xid4vzmzzJzUb1xEKNYmsMYya7vHIqHJHbnM7t0soL5MqdGPeiV5tZpDU7oC/L
IWugvm54DwHMYgIQNZ+cdkUX4NiHW9yEgkhYvIyMH2ubuwc/IkF4q0hjI3sXqmYEUWPyJcTdBb99
MmH/vpQ9u4Qd6dDc0SffDd6FvA/mBvsqCsazNtepRhVN58VKsv55IvT3wMzJhScNhMU0WEpTLw4r
05YfIJlDVQ9HGQZWjURYZfyN23nVePd2fxaJs9/tLRJmPKg75nXGm9nBvdiifpDQepTb3kQV+ay1
PwI34A6js9EmIBcOg+pMBefbEBI6b7/CsR5j7T7tcZWZuq+8wYsHpNq2VLY/kTCEoVwPBawxW4Hf
HpuIC9Boi8U6hEZ5sTFd8CmTEvguCh/Gd3Vh3rOedSGEBkZHcbNmtCgeLaRdLrpuBsiBQwjgu2rM
/u2Gjg3XkufXkgG4xtlvB4RdUOxG/8HxVAAENWT1p8iBqVqms13lQ/LOqYcPDJrZb7d85AP6iw1D
VkPJuSO8WLVkmmJpyzIDdiuia+ynYw0stgpnzOAwVJUIrqysGjco3NfZFv40RfrOHiz2Cqc0BAry
nCRNawL/Gqr3E7kLIAK2Rrw+shn90oJ9snS70NLWMHpYQAD6JkORq2pD+hwEn7oUcktwszjJy2nN
uPzYB1vsFFHLoFfmmDRpSTjVe9z3OdSscAHvk7eH/MgZsYTpURdipAMnQaKUdhA7+3CHhXqPXY0x
L9SwxhY/1sxi/Yu2RxUfBIqEO2y6ZzDBuRJcyeuubPOVMsaxJharHzX20B6QvIOP9VjEyA/lDGLL
yNzeMi9k4/bt73VkQLzFLoB0AGdhwMMEbEhzSurJuooyW1YrNY5jj18ECW1aQB+WTX6iA+GMG6sc
3c/+1PL47bc/8o2WaDmN0h40HXw/6SsMw8gG4LYj01SbwtZrumzHurBY47qgjYE0aZi4Xc+KGKTx
kUBd1xRrjnPHOjH//ZMlyCLiiWich0BIsNpErksrLkKu4QBHqka881vN/XvSTOAY2tlk9JPU1NPB
iSZx2ZmIHkzv/Wdaff8+l38V1580UUf94JU6w+JzbZjbeJk/8BvZScLOKfRurDNF8ii4MVlL/fcF
a94iFAiQnoT4pxckvcQwJblnbCgRw4STvu+YXKqDjYURvnJkkNgEDDVgqjUo8zzSKfxOariPwlfO
lcVKY0d24yXLyGRlBuNczDWv7mdzOI2S/wUSFDBCbbOgsC+Z1wfWRWgre/z89hKaF/orQfXSma8a
szRopyFNcAvJ7csWZiXd9w4qf6AfIL3s37ASqjfY56AafIGEOnc+gZNBvZu3mz+yun5hDJ5MGZP6
CH8ZSZM6IGDAuJWzHfxgVejiORfh3zNyqWsC20HktBwRJdRCZ+LJhrhtHCIZC0fZzujsIyfuUJ+4
U9h4lyNucM0B6MOw/BQyyOu9bxNcGreGTenxdijchAdpBy+xKXrk4ziIlS38SCy65ApXEihCM5ZB
4tJiSDIzlCj/V80tgepuMtapXrm3HBuqxQaibemHcO1woX0zlV/KUJBr2IxmK9vTsacvIgNBUagn
JIggUzVYkOayQ9R1dCFN97619UKIoRDGc0YZJlBNSp1TwF8d50Fw6pqTptC8BsfM59l3ZP67/0xC
/PfsW0QJdGgqzCPpJ36Y1nozAf/ONxPcCR57g61xZXodOT9+UUyfLKHJnZjQPi4HeVax2Fc1skM8
c3YQE3pn2EYXUYKfRoAJiHFKOp2pxClgjlxxL1i5IBwZ+iVRCDTwnIw4IJLSgUywo4B+T03rvG9i
LflOuEXBKqrAUnA6AYWX3P7YZO4qj/f13XOpfmb7vIFzazZB05lMN0PfOHTXZ8RdC8+PfZp5zJ+M
bV5qxamE1SFJ6+iUWFTscR9w3/lpFiua8t7jkHacEpU67tatcZoZi/2HjKV/T/+lGF3YOFPYgxUF
ZfluRweAccl4qOvskxuxuzEkCWE+KMkjaPRrKOojB+gvmO6T71WivmYNaYfB5uVnCxWmTaZHaIq4
XECKOkOxV625qhxZdnP67unQACiYT5MNSN5AvEdcbyEL5SqGOpkaAn9laR8b/sUdgPZB35RwUUso
FjhssVvYb7jtmoXRHIS/cvS/MJxssPkNkw9HTVcI4DymL4Sxi4G7JYCcKaycKw2QY7ky2Y4MjTO/
xZOhsVVdpeFUapTGPLJpJfWAl3NOGNdQY2qlA8mzauXqdOSz/ZLJfdIUTvwUEHqqgP4rU+TBPQjH
BTn8cHdvBy1Hhn4JcfNS1OPJhPxTiOzFmQIqHLWptjqPGtasnFbHujA3/aQLSNyS3oYmyl7qbOju
Ujtj2QXXTfX4vi7M7T55PrOLXqA+NcZwJZ+2lZnug4BHMJuE+MHbLRzrweJA90rCwOBI+1hUORK0
nXY2Ior0ytOPBD2/oJJP3h8sWddBDbqPeUM+ZyPc7vouuuJwUVQopq9EVse6sFjijE+SkM7/uwuu
Ay0CrwfZ5X0faLm4wbGDXIjdx9EAd1lnfnr37g+0NLpkFgAhVYeniwnCwh43ULzxL3XI9AYCgOX7
+rDUU8sh69DCoww5HNd5bGkTxqlLpvd9/iWulo11BXsMPDzswjqe3NzE2eDnK2j8I/vRLx7Okxk0
KmS8KsPw6o48cSN5NyoYFnYuDCy5+7ELVgUejzW0WMpgo8Ack1pA0pVeMnTWZcnEtTeW33JKT/xi
VW3uyF3nBVdtkoq3ORB7WWHvaYoSKotOSCW2PlgMmYRpV+/e1IW3A4pmZfiPdW2xxq0UIl8mJyoe
tUH8UCZhCSB6NxZfXWbfgbj0vgjxl5jLk7ESXTSWCNI14PNRvvFLoC61dNb4j0e281+czCdPDygk
TwsSqVnl0t9nxFebZuoC+HVk1cpkO7KT/EqNP2kCUFungaCsTiYbAMcNmQAz2k5jHqwRGI6MxFLa
2BFjVGue9YnHDL8FgsHf8zrEWLhAxFoy8g61CevkXTvX0p7NLlJHtmOtkyztqrOo7GxIQgFy9vbT
jwzHUiZWyxRQWOPpREX0C9wDz8euLiBps8bZOvb8+Uh5OhadKQEeIiopcnKJXfcz1INvGK9XMhpH
TqalclVUgItpN4FKUPqsN/mQWXAFyG/7MDuLWElXVt6xTizO74Z1REah1oksvAPIOwDrOP2V8seP
7xuExcpGJXvgHWL02JFF3HTpXQHMtOPVK2yrYzWhJeY9LIaMIEQwCQgBVkJHlIpZyuASZ7dVnLVl
AbENSSE+r9rDWExg02q5Brw/NkKLY73PPJ0zPDmpEB5eGgP5oXqIHAhbhcGeh5VeyU0ea2dxwGtR
wdUpbXXiFuUVq1m/Afg/oXwmI4ro59sD9XojYbS4mqdhIQIQZHQy9JxvbDld1TXwpoHDryuYxr3d
yOvbFwBrz5dM1ICDyUmtktAuH33tFWfYcILrtx/++lSGzdrzhzvKURJ0Vuwm/XBpd9kVnfpzrsfb
9z1+/nBPlvvktuBh5kwnFnSeN07bxunQfqlE+M7Xn7v15PnuAMRvQfH8kAzXrEn3Q9meAbe7cnIc
G9/FQm8hGJkpmikcfeSmt4B31eGImyZcQwG+bFa2k9ePDwgwP++EbXMeTMQhiBb7c1XD16RvP6Tw
1syEuNSOWKloHxtq53kzJMeVQ7b4VsCcxlM6xQ7go2m9Rho8Nk0XC9vlg6EjihxwUexP5OCcu97K
KBx78cVS5sZTfstxeaW2OuVde1IjXABPZGU7PPLiS8ufolJjrjVe3GnvLI4ScvT49uQ/9uDFwq1m
QYeJYVztNvzqpJAiBfTzfY9eLFstejaawVeJ6Ur7fjLKSYBO73ZvP/3IhFxyC6EO7gK7GanETq9Y
7iatqs5DmBiAJXTjdGtyucdaWazdzFEZ4a5FYuzHN5Ntb4nlfxXdBMNqa1ZDruK3e3NsGOa/f7JH
YNYLUVmICbxp4FtU+8TW7eH2+/bTf12IXiZywnCxesOuD5QLUHc87sNkPM0/ue4GN+Lsi1QbcwUS
QNySXXUjP6Ttbi3TdmRFLKn5eZYLV+RGJbnIDhAI/+JlXbVpSfrt7U4de/5iLQ+oI0IGPu1iO+cn
BWocu5SUt0UempUt71gDiyUttbZQXkUDYeVdAyf7DbCNA4QV33csvEDfuZ6xRBh1sazp9eiwb5VT
Hbpgze78yIxa8rVAUIeG2WirJBpAq/VbrzsR7uivrL4jh06wWNt55/YVInAS0wl6eLXW3wLYPUcN
+WAXtHvfAASLg3mMNKQuImwggTO74VgMWKedB+uXasdF261Fe0fGeSl7zofaTVEdU0nm8q9k6D8O
XvvJSquVcP/Y4xdLu4e2oAR0msSNW6AqMh/JpEI4TvW0ZqN5rInF8pZ5HyD7P+JG4eQXcgq+lMVw
SJs1N5VjU2lxKJeQjnGDnHaJEfQgZygyEOVF8q5lvNRf1pkEvlX3uGx5Zuda8hRU6rgaphUc3rF3
Xy5ijzQmo3WXOGBpbx1Jv0SjLd43QZcIOZPDLDWsVZe4pocsLD1rB0hX9/XKDnFkkS1hcQ7KnEAM
E5mwIb3NQ/+sKq37Fq8PqhHc2d/+/scaWazkFkyGqHfRiIgKuk0jfhKG2Wfoc/8gIF6/3cYMmH6l
kAADkefHm+ZOx3J7kIlvt0ndAfwLJjW43rX3gw72hejTaNdk+SmKM2w75DmHzRq/c4kSSZ3CW+Lt
1ziyTJYMwwFeGZZwNYYrd6465d0SN7jvIvrwvscvFroaKISQ/bZLUgLSjuMdRjhlwNV2JTQ+Eor4
i0XeA8jvl2CtJYMq4gCOYds+7W4yKjUIX8Wh8+Tu7X4cWTJLhFwxuSkoHaxLIsjkMNdc1uE7o2R/
eWYTCQohDyTom72noULklwfwyMfNAHnTNdWFY8O8WPIea8aGtR4+lFFwi1O7Knc/Es7u3/V5loC4
EUDYykfuATtK353U5v9xdm7NceKKFv5FVCHE9RX64m7bbcdOYicvVJw4IC5CEggJfv1ZPXX2qQw7
uOv025Rrghqhu9b6ljtk0KnSC5W/8uOXLNbCKwOsZTwAzX3yYuC8hHp/6zviQhtd+bZLPRzSKkWt
3LLfBx7zkU1fd8kAFJKg9YXff+7Rf1lpBoue7pdFEeu4UfvZOoCMeZ8bKR4t7/aW6wsj1loVnf/+
x1q5YYHEiQCK6PPxHpyc+07DWssuXaytPf5cdX8+Pp7yVo6TAkUu+umOMdb8sTd8AlyaXZiT1kpY
9GQvGt0Aaalqrw0Av7IhtwUS0pBemlzYea0VsJiwW5s7g+1LvIJfqJSG3kNeug+lSn593AXWnr/o
xoPytfYTfAEMqLfj5N3WJd/HuXdlG1p04MQUja5kofYIVf4KtfmTVOI5HIsHIS/dS6w006WoDZf8
ysWaW+1d3AXCu4xtu7yzMUg+Kt5eVUlL4RqOXYc8NI5EOln8Ehbh3YSr/6aWr9c9fjFv59Zv60JU
mFJRV2kiEflVBHGRaSDPryth0ZVhe5NO1SVyD1zqF2vnT8qrP2kn+fLx48/96S8jxVKV5rrYHPLA
lfsYFl3ADyswmxzbtc8fP37B8f+PuARk1n/346pKKoA3Jvx8Kb7MUfuoYO9jTv9GpWPApgq/sMjT
GUf2TlrVEQiFyUBAgquufL9FLwdmOMzhOJb7OVHAiPT+aTRI3vv47dYqb9HDtcPjLoCRG4kfcwlX
ekRlJ97jZLzE0l0rYNHF/alzE9yaS5i6+0HsCZGyB+/Al5cucdYKWHTyqdY6Vm2O1MkARKxNbRE9
kCKd3lyKDl7p4ktJGmk91zeJI/ZVbn7h5PLOgvuQSVKdXOWK3cffYWUkXCrToshagPZcsae1+hKw
KUjdsFcZSOtXboKX6rShgXazpxwHW0BivI+znY5k9uof9WT5JSXG2lsserplKlTGoqq6EgFbQ6g2
ovaeYBm+Sm4T03O5f06pHjCcTqTFXvFY3ExIR9iZpisvzHYrLWmZhzfSkU6iMecPHcwvbgc7LQA2
SJ/5+BOvPX7RjylG2QCYVrFPgJvvQRmLKUy4eRde2kWuNdRFX8btKEKOxSj2ccSrfY8jTaXiL6A3
/AgK/8p15VKMFtWtB5m6QjPyh2fgQj6Vw/ySxJc4TGuVtOjNRT4Z2jQIr4148p13CEwrff/SVebK
w5cyNGQTRLGjWwHXgKO+O0DNATDUjtc1n6XsTAxDCaBB0O1zJHfiRNdFgk8Ybq9qPEuhmZocaC4a
PDzuhiEteHCo+UUR29+V+fFSZSaZhTwz9rp9VU0MKBawrWQL9qrK6VPoaqpunTIP3Qws3nh67KM8
EgcJmqrIiK+D+KClVxMkPiS5mQCsAkZlYwDOUT9sHLbVhuO8GxMlQk6rQwuTujoWFga5PQCYZfAI
sAtuXhFrGI7f3aGu2TNwh4ARhEEfxRsmQ3faGZsQtg0D2vNvNvL9/BHoN6d6c5GNon81PCpxklcP
sj2FOCIgqWJVNN0OdAB6xQhlp41QJAmeEtt6EyS/QG/sCKeTvsEx7FzcmGRsOYwBInQPhudVcujg
c86ftLUluXUlcIE4ZNA05ld+zsVA1lpf45fTbu/g7jvtDFJ54ukSwPj8kL8siJaBQ1BUTlgeNmIP
Ysn30fKHhBTHPGLXLRi9xTg24grJNh5+e6BzjDLNMeqS/Rwnm49b+tqvX4xiiAgGNK2txN47s2pz
J6lTa6tfcLBfmETWClisSJRb0LDGPSSOVgCz7TCEUeN8Dyv1+boXWAxhFRzQiLBx0ZuArITy2Gl2
sAMyUJURRPxxESsD2VJyV4bM1RwBCPsI1zyHOYoJdn/Kf/r46SsHREupnWqLcRzFiLHGqiqDcLe6
xZJ33iKqyTtMlMk7TdwLh1ErH2OpvJOcDTAFJagsuLbToJZfFZcg6+X6wsusFbBYkrhMAaaAIJC9
GmRQbJIpACwd4uBvOB+pr1z3kHPhf6xLwNAms0PRZkHuC+y2dJgAcK20vyIHr3ShY6x99PPf/yhk
aKXJnXLAZ/Gb39BOHwOnv87ZE/9z3vrHs4U2agRzt8NOuQs/c9Hq13p2ul+tP5lvU0e739c1rUXn
HgM501HjdrWRyRyntGARbg+d0LuT9UwlAKxOMAHfaeyPjwtcq7RFZzeCN8S1BZYrcYe0Tw2uLWNX
zvhLrZ0AfqyaC0zKdEK4aKJJiHnfXEqQXfnpS6GdcWHGDxhOvICza45AI9e3Q927X6+qmKWyDinj
RZ13HUZxBDMfS07d79jkThe69dpvXxwqRLaVc9tjKVrnTXPQPK5wnz5ckiCuLHTdRZ/2aKMTdp7g
4jY++o04YRH3nbIJyXXtpcu8tTdYdmlFrLbYHO8d5O68lzAUvM8t4D3ZddV/LvaPDhd4lFdlVWPX
GgJddwBKn2RubkxwQeexInuL3cUsDTN0nodNzPdQbA31IwPeOs7yiHtiY/rO+Vz07QkMwtHbhSDZ
s2McTmo6lk4QdFe2gUVfV0hKdXWFVaWZZIm8r7bCGWJbctHsrqvDRd8OXTpjM4JBK6cK7Oza9jEO
SawcLl2HrrWBxUwO/pKCFdvjIK0RhmWIqYAUq8D5vxTG8vfJCVkM/24FYT+3insooC/Yaz/UN+Ws
X2DI+HlNBf1XnkQztBPwfDPfC8X7zBb09zwEl3773ysnWorpkExD+r6O2v3o+ojbrY8e8mk//t1/
799RsujfQFy6hQGhZj+Do5kCprDnpfcpLIt7p/C+fFzG2s9f9O8BeQ8FgY1unwQxWJpkNICDqP+l
zf4LNvsnCGftwy66t4lAZ+X4tns2gf5cuMRu5iEBly0uvQutf62IRQfvK593PiftHuu1UzTOt6Be
IlTw0t3CWv0sem9hccMZqg71Uzn+DRJfkBEqxHWnCHCj/rvhmzpk8VjTdu8jgHQ/+bP63FX+iBBA
za+DOP1XfJmfWJj/uYvA0YCDfJfENznxnuU0X9eCllI6JXhR5AlDDfmluYuHxN1gHvIeP26fK593
mSOemHoaDcHsX9ESJuIEgTzzAYFRIPmbxumi3x8Xs/KZ48VEDWBSDiovOLgmdByRWp4g96R2XLDr
Pi5g7T3+qy+zHnA81gLkrZ+ajmz04D4VJN9+/PhFnNV/TueR1/PvlgQ8ygAEJF4gQFxy7CQ3BCxL
6bdbt+yQHgHKb+DfTzT/7YIiCz/xhXLXXmvRwXkVx04NLeW2nylB9stQIO7WEc+8DPh1HXyptWsQ
mqldr2/2oM6KHelZsxctDfYDA9jz49pbe4tFJxez07p5y5v9ODc/O9nceg7UvlM+XyVmxTb03x9H
T2A76Qk/HIv+uESauBDfWRSoh7lJujG97iUWszTQSHkOIk6zn1X0FjT1oSvLZ1FNF1ZSKz1kKa/z
RxdX6bCUwhjdgSasJC0/R3q4pGT4+2Y7WsrrmNdzXubnT0CrHN4DASxoObxWhnbbpnbCNOetf6FF
nfvcfx8MRUuxXedV2s4Kr0IUua8Y2Ka6VbDsEZCxAPq5tJlcq7FFl0/COZqCHkt+0F7JtGEa2leg
jT3ZX7A7rDTbpdAuHk0usHzGe5ThtCE19R964akMvPv/X0jP/w0ryzSbKWS4aTCA7ReksN2xQrrO
yfNEcMmx8c95+d++xWL6RoopwqRCjWYFl0MLP6l0A1BJwH6EUYUE4660ous3uH93632l8hi+qiou
uxcSwP0mmkJkbeQ7T1FhY1x1TVAGIue0TJzmVXQeMTsjTInkgaCyP2kLBOsoquE4sXKEY0+bNJmT
kp0p1MyfP5cEVqVPKi/n6aF0IYg9If8b+Ue0dcr+nnZUJRn18m68sDBd+4CLcSeYQ+mdbe3bIsc1
2pjUyZ0Jq/bG+G71ctWosJQDlk5Fx3kc6/1QBV/73EWapvyEgKIrm+Bi0MFmdmqd0NR7OvcCZF//
IOfhNZGXNk8rw8JSEQgcT1vMva1xXMEbD/6hSQ3bZIIWYzO30pmPETzbICknTnWdWiJaqgSJTILQ
H4MaZ9JOuAW/udkVst2FIS7VB1ikLswJK4PQEpVX4miPUEXrvRQFaPWzgwHIm46C8x0w65cubVda
2FIoSNyCIT5W1/uw0ewZmnX/IS4L+8NWxLlwCLtWxPnvf2zh3TyJCg+I3G1vaR1upsYO8e/eF/Nw
wwyMixfmn7X6Wqw0oJUo9BiCflMw3I7sdGAJVG4wDDCw6b0MSO9Lx1krZwbRUhlYlDi3yVUD+nL7
O49fIZPeDjP9LSq6sUocahJvoQE6DepSiX+/eIqWCkHHCoIjCV7vZ+7clKTcgMWTuoObzXJILWm3
XiN3Nr62USyWIxHN63huomQDME40HJKmDxACkUCKEBZj415o4GvtYjE0BHh2yEBp2dhOizuL0IlM
6o4/NlhhX1i3rcywS+kgaGqSsQlXaFEUDLuQkSJjwJdnHw+da0+P/92wR4YDU6pJuQ8nGu8Um1hW
NcXv6x6+2HC4IZj6TdTkGzKyo4uAQr8LL1T82u9erDvOxNIe7p18M88+LFNYkRO5//hXr3zTYNHX
J5AEWQ/K7KZm3i1y7m8S+aiq62bDc2zKnwMJdJRuhCaDuNfKyCP8idXOMuepaKrddb9+sdbIgwjM
WOogXlkDNoxYA2SbOW6wbZzy/eMS1oaOJR0PBF6VI1qD7TlX7x6Tr/AnnoBU+KQs3eVO+GBHRGzA
xfPeikvtdGVkDBbduQijAhkEmu2byWt2Y5fbI5EYHXtakAwXMfGFgX5llFqy8pzJ4gqpVQykT3qr
qH+fj/mdoQapAxRucXGHdjenXF9HyoyWmkJbuVL3tEs2OI9yzI6fnStgTcbz5uOPtdJPloLCElJd
2fg8wUV4eFeMwW4K5LfrHr3o3Yh9tEVbYGHXDBpOes0xlDfB08cPX/kOS7rdCIfE3BUd4uBF9DU3
UeaMr3H/vcVZBeXe0zjpjLWXxDRrlbTo8YjlmPoR4To4vS7czVBO+neuOJIZP36XlQFlKSpMIPf2
oxqxPLHfzR6yhEu5czryW4850ns+LmPtFRbdXoc855GkCTznc2rrTwQpkh8/eUUTGS0Rd8jdIwC1
FeWeTA4CJdu6aumPKLQQiUA/oY7lFEDV6wBlDtTvbN3kkxmQqLSNYMwdfpSzUf5+wAJdXXXXAJT9
v4dQ60gCOsxw3q6poTjUI2/Zrooa4Vw3Jy7Rd5yxIYxJGW10MjvBMa75ZHegqMOl/nGVriz4lypD
NdR6HnOht7oDELPOx0eWtydkpb0HrkF02yUL58qguRQaYskYUEFblCMQ+2ZxkV9XBU977dy0fnRB
mL5WyGIYENHo9/mAQkZt6tRpycmb2WGayUtC+guz5loZ57//sfz2Sw06i4YZoPLmHefzY1+Mr1EY
vOMw5e3jb7LSgZZyw66OYxdh58N29MpzGogDoo313d11Tz+X+scLFPFUu75DAYOBQTftalWcmogO
Xz9++soAs0Ti+ThqoySUw3Zwe56yMIcmbUhIVsb+JRvUWvV4/34BpgzpcDc9bHNQD74IpkD0Ct05
urDmOi83/3JCslQazkFp5KBHgJYVGqjuQad3g3uPxTdcICCtiF/K6JJ5cO1VFmt22L/pTOOg37KE
tLsAmV0Zzncv8QlX+vZSd0iNR+emHvqt7IptQIKTTyG1Tnr5WxP41arp18fffK2cxcJdGwlgXDT1
W4S5PLGweGyj8rYR8sHvp+ezIejC8L9Wzvnvf7TcoNahQyW+jCHkQeEKGddQT41xagTE5puJXRIH
rXyVpS7RmUUr84aCMwUv0yaBny/DIH+JubbSQ/4JLv3jLWZYT5B5rvptJLw31vifgLr43Yniwqpx
7cef//7H48u2bLtO+HobJGWUIiQJ2v0577Yff+qV0W8pwmtIDc1lh+0ZArEQ4T4pRIxuSt2ydodY
t0btfCW8S6j7te+96Oj5SHMf2V7gigXhT9D773Fe+Dp6QYHTh/gg7CWnw9pLLWZxUebRMIQox2lx
qCYDc7LC6qwu45sYUrrram7R1esKA0s8e2r7T6DTUI2YoJQc03jwHvs2v3CFvdK4lgq9BKyHoQ0C
tR1rPe7aMvZSxBk2d8VEzHW9cCnTm1oahrMyaktwFpDCoPBz9qu7tigfTDi+EdldouOtfP6lRm8u
W3/ucNK1TZJGprUjjm3tVnAJFQ/R0PzmcrywgV/5/ktQHo+maIjiXGxZPZap8IMirWbBUxWOKlXW
vdB3VnrmUq2X+36jCGLrtmyQZdYUNcE9SKUvrBQX8dT/d3WwpONp5G/mWhU4OYGmOKpx2znRXV10
JgMg+M4YuMZrx74Evj3AznxKGEKGAUBVCJsPdkNg3Svbx2L5n1MUpaEa3yIs8HdIYwacnXguJLkX
QASG8jpXf/TPHuGPgQ5XFrgYmJD/7TtBmozOz67hnz/uqytLgCUvryYeyWsqo50MdZv5EmF5iQny
m7xv9e04F/orFOPevm7zcvdxiWttYzE6kAZaxxkUu92cWwSw9oQM3W2IBLr4wsCwUsBS1Sf6WGOv
IpJdXMbbrpdp4165oFxK+oCyk8Pk4dGj5+1nNmwSBL9dVS1LUh7CYVheRhLVckZ+xQWsSa3U0YWW
ujJYLvV8wO/ARDJ1/sbCLRDw+o4r8eiG0YUeuVbl52L/aKBuAKEYbVt/Az7Hzgbeg8/Zp4/r5Z/B
9i+LVPdc5h/PDkDNKhXlPkDo8bvXmOAX2PX6qPM8eer68ZWa6psW6hSqedrbctQ3kg/1Uw1Y0lYj
9TK1U9elpNFj1lD/E01CL62S+hI/cWVEXaoAEWAqkR/ZRbha4dVrIxvcC85khkKZyKMPoMjzx/Ww
Vs5ihcCcWvixycNdK5z+Brbeib8jatinN0U7m/J+wMrn4uFD+M85999qfbFQiCYv52Mlm23ZW8Nt
RhrWeGLbBTBW9alqAoJWWkpY97JSeUnkp7RGTCug7MLPkT0JHgRSNbpGhGW7E6SoavBYZY6o975h
ofyO5HNIM7HJr4Y6nVRhlIGnhFFym5TIqzqNfW5IeLDgPkjoAgMjmi8+zEXd545wZdPRQ3oSeEUu
uKS0al0pspEM0iKUehYkKjaTHA0i6xAgiY1GzjontVFcHWlNhwx6APEFMddR2iB+95vqZv834grg
8I5m6US3IHS3eVphqzunCbekOwJHVh6FCd37iScDrKgTQqc5fKit0+95kPvsu4mJcI6cV36h06hT
iK8MWbg33G/22i3Vg9dPuE2sGbT3M2KqEVrRUhBru2hqdzjd1UVWWVPsAmf2U+azQ1Mm82sJI8AL
JyqLbbFrQn7oYhWcu1hCs4YZazdItm6zsHLjNNZu1oT+lnoJOwB8Ne5j3ns7yFI3SCX+JdR0V8Ih
lJHI3lMjd0EHy0E+mv00NnvpJXLjjopkLI6y3q1wJTk1T2XoZUr+8vrbqjMy7Wyf+YAnIwPuFmRY
pCLsElnue9kg1/MJZJuMkwpuktu2w4wLInVZp0wDaGk6zFwa6O76uz83+9pz+0z3Ou37twJzTqvw
r+TwoPz5LdS/elL9QpzDG3XeYPq6n6V3srFIBbLqJ+PuhgZ1BXCYhiZJfB/HX9hRhvbJeM9qUkfw
lFKFeE/mocaESsPpS5+ITTn3d/H41RTlCXV+D9PIIbDtm6r7IG17LB3UxNKAzY9wr8j0LJvPBgg2
bNOxJ+h8QfjKw+7GJjAiW2fsT2QY/CymeXcqvSLfQ4BNmzSsG3XwRUCnDdomPMxFhVUpDiHVMCWo
+F5splkmJ1Qt4ogx6+EdcD3bdf5POnmHntvnqtIhEo2DY6uau3zys6iip7Fsdu4U33v5+E2NxZeq
HN9pGDRAZosNHIM1/LgGplynfPGm4rMe+sdgRpOTkqYxLsmQHV6+dXPwg3DnxU/8t35O7puIZd1k
brVrN0j9/mJoCPZzO2WuW7rbSJavMYA5sERvam84IQcb7aIdfzqm6lMkr219Jje5fm7jAuvHHZLR
M3cM4G2f6I3L+q91Qp4po5t/klmnTjzRGSDbxN4H3gsJox2yHLa2Cu64F+EiyU++jKa5T9zmqUAk
yVTZuyaKt4EYkbIhN05b48LhQMNk5xByaspWgLDdn3rgh8pebYrSPXRudQOgxZbp+MYQuwet5LYo
eSorciuL4QFGoWLTsW6ry+KAIMWM1ewbuls6N/lDUUwvudtvkKOXzeRbMiWP9Wh3Thil0NNlE+Z7
DIMlJG8c/10lyUng0cKYlPAHv+tuhhkxibXYQsf5qHsHkcriVKBJIW57i9Af5MkqWMuTaqN081Aw
daOb9yj86dH6K2xSe85imHOwaqyDo5f3Waj8F4+V2NGWKW0PImHPXuwdXIG0mwI5uQhF2Hu+qjZw
Kt551N3VyBNKJcM3jZVp7noTlClSgN8mUu3isXtEQHqbipG+AZWNQ7b4zRPiNJ+zNOx4LAi/mxK2
UwgoSFuXm/OI8RlBXI/czDdF7j2fs6FxuwQTIrypWM57iMj13egRsxGYMCagaUcDsQu1m99EJZJE
kxBeDdG3CCNAlHcx6c2IvfPGhiNLiwF8Oe34/re5zvkzIuMSkfLBzvlWa49/1hXum1JIaaLHwYv9
58raJEZmM9fPnLBpI8sOn79WTTYwmMSn/FeAoOiMAzcSZvh/dfc8tpPz6BMNbjKTHTSklUPQr1u3
hzu+jOtoz3xavvgt4kQyL0g6hBaUTSTTMEDlfE0Msk5TmBLAEWeVH7Vw1Isc2dt00J/9ceRf26QA
45b4GFI3M3BqXTqWot2GvcsaRFOoebhVuIR4zIHGpdsph57oGHRh8yPGpfhrHOGUrVOKnnx/cO49
i+zv3DRYQo3SFnzXW62cbUsSLGeCmdT71gmGH4hlh9h28tk3YHy9IoNgu3vteKnPrn8/K8eZ3+WG
xdnUtvxQenjixrONyw+0kTrYtDkIp4ewmsbkTrQ5qd9DJ+j1E6la/9kWCXQoXuM0iMEWjvjR29L+
yHOPf43rwcUwIfyDxb3pPYB+k90KzPrviKceyUb2IkFE9vhat4lzO0QIAdwOvQzQxUYn0Zumj+Ef
hRaLHn3SBbt80Fwhd3tIMJZr7yvz4uobQqI7dJsGE+bz0PfdYYgIe1Zz4P4sCgAokPhUWno3ton8
XbQ9dbeIhNLf4ASz76yt1CY3Rb2ZG04Pygn9U82s94t6oy/wHWl3UxB3OjF8xe81ZEvAxg1IkkaO
6M/cNYP/OPMm2feYmB5bP5RPYHbw56mV8sbXiUIf9EOEjQ9diDO+3Cr3Ju9sfJjLgqQjYt1fGB6F
XhoprBv8fv7SQ3dRHeEEjg6ykmyDXJzvivg939aWsvCpSxT7do5Y81IX56I/B8fTux752t5h6JHn
8KBBGrabZsRELCe/Q//yE46JafKbh9B2/dZBitmn0gTmtY2J/eL3bvS5G0h7xA1AsGOcm70YSrYD
gdu7SYJoOmHAHH+Eo6N6RFGYalMPQ3zjF/hN0wT92jkQOUuS2PkUTDCVTGEFQW+EWsT44ThThmlu
/KIs4dWmq6ZgxFVQlNC7uRzbIItmv/5tXNI+BlU/gY0+lrfcmOg1okWbOWVJMsgsaWYCwlGKxAyG
HWAZIy20pqBlvQczaM1lBhx5BBKHkVKpE4t9YrOZKwy9k22oeAIlxDoZ3HPyTdsRppwUa8f4VSWJ
/9Kw3C3vJcKKC9iLke32xsGlZhuEIJIoi92CjIfaMi/YWo4FTp7aGcEiNxbO7Gk7w6XlpPNoxWMA
/W+fEhvZfsrCAKSwHTDpuG0ta7co0kiUJv/doKEaJ3WbuZEFuJORHvV2agWOJA+NbwattsIDjaVt
DERYSYkB4pEBOdZmdVgnuxAcnqwLrUGEOoLunH7MpHBKnfp+4HlY8HL6xKrK+97Q4jkAJSgbCunk
2HDK/Bm5VuOYBjQPMfaZqP1srVdwLABjpIofihwK3TksAyxgcoeRbRRMg5O5WGI3t5RTJTYao+AT
V0XO7kxVB1liZ6t27WTFlCFi2HV+YMGjp3u3LRJvn8RB5FUZPEbcv4sjk+h3rZGa+GxqBwYMQ/oh
OXLPEOVDWgSE8pyNXpuwW9boOvrU+Qjt7VLRDbq/M6M33WOMiaedxyrSbA1rneQotQmcDdIlqftk
ZGlAMkNlfxM4SoyxRvRGF1FrA/2C4IBqzIqamnOUelv9KOx5K2ciL072fit5lzIws+bU5R5/cWss
LTa2zJEt3TZ2Dja9jwVj62IhD3kmZ8kpAbNu2vBcBPN9pZC39ThWvtVbf0Io9jZGY7Soc1vYbY0U
92hTGqrqG56D8buZOs7eYUPR1Y1oSSVf8G0msGOQJ6kzykpXZzk6/Ji50gCkVrg9FlgECknoaBE8
WeOOcwzzHey+UZ/ButzRW98b4uaGw3iiN4hnm/0Tsh2jt6bnGHzEVJXdlovQadNRwES/M2YcA+hZ
6nr4Ib3eFW5aGEoShOUEYfOTKQmyEdJU2ok/w5HdTffwzfRxJr3O8ZEMWJLkwODUVp/rGaHo2Zk9
yt804VIditqbT7BcFDhZ8/P6sxszUT4lAsahR9fwGcFuubbB4G96tF5yLKSq6K8a4qPytgolnfYi
bEfnxqXWTF8qn/reN0iU/eQXMXV+It3oHKGBmn8mDQEKwcA6XLh+DlEXQrrNETF+43wDpih9bXCA
hyt2RH2Fn3hkm/lUMCH1DcuhbHr0XHdOvlbF1JPgnBUaeVkXkdqGaeUmfZ0mbdiPR4LIxQ6juAix
kcRtl5+ceMcwmmSOmNwYq3U0KSxvO+h65wiMg7uqm2bvubSu6jM4mPx5yzF5xuhIKHW8ZXWf5BtM
kXmZwf0CoHfltIIc3TMX4EZUlZi+lmVSiazg4C9UaT0pEe2bSvji0DdtP2xGHcZYIDYxjcoZoTHI
iP0ZYJR6jWKL0QGbB4g1PSpDewutbQRK4dDMznZirf+5AHKf4uB+gnIlxwgUYatbuDYrUMH6K+if
AeYpHMk0DEqkesbdsAEsxnyekBWucuzch8jylMzC4HDEhDmb67TCg9CBjB5p8BWphgo7XMQ51/VT
5eqeINtXnIc17cjB1bsg8fLhh+sMXmXTwfiyvjW2L8omtYgGTm4AdMC5mwUooTgFGDObp6TQJrw3
PrX9p75Buz6Mw2ySvW6BGt5I4+XTHUW06CMoo0X/uRMixyH4hEtVCuIHJuCfJfPb8HYeu9g94UhA
5TvuO548ykL7TYxtVDOYKjWWxmjdrGDNA6HwcB8sBIPqvjPhwOCARuYlVrLJlEqjEnIgNOmHh6CX
Dv/hMRs3d2FDe5w68LJtyl/CKNXdadzoN1BuT8X8NXdINXxq6jYoT7AVVvQAMEzY3GvlIQN5W2u3
CeEzcGj+PiPDxWK/oUb9NiKcmWF5EBO/OpbVMJ2bSUu9IoWYfHS3vQDEIx2HiXvP3EniI/VaKg+4
wBy9e1cwRCtnijg1Zl9I2c1GthEgVUi/MO/YMrYYERESOYi0hYeZYlxlXvOz9trOfPJFjFTOImYN
eQ5wdO7+RpcpvUPg+NifDQojw1sRQ21bpVHd1exthITYweRGZW1N1svIVwfijO78Bi5xORxyUQ7e
A59NT/bIuLWPUTfwQ48T8PEOy7ew/E7HLsxfXBXQ4cW1E9S1yAh3NCrd0GLGWYeYBVCiaRmSWbmp
5NxpH+JomO0vB+mEFHoJwmHo2+QJZ0GTRabQ4S3LuTe91SoSxXGgMcwDOHwDFTUt8K3qHW9YEb8H
g87JZ+xucrsbsQwaH13ixM5nt/fi/CjbplL3CQvqeRONpcs/NfDJY30PuRlyPdI+hB0gvq9mHbkm
/R/mvmy5cVzL9ldO1DurwQEDI7pOxCU1y5bnIf3CcNpODiAIkCAJkl9/l1zZ3VXZVSe779ONyFBY
kq2kJBLYe00bkZ31stKOLBNNhY3hF5j8zCP7PrNE1SDOiMCEdYEddkSniwFvqAdDQFbRLqeONbsJ
4tdoxYrCk6uGCJN9rZlx6EHDiagWPWRbBHGCMQ+TgZCP9UxCqVQZ/0j9Mhqv/IYg93sxhYjvJxMg
DEv4sujvvVALnHaceNDKlayoEDxLwwWAluR2OZpaa28C6kK7GjRPLiv8Ao1sd9mXHY7lLE6U+WWL
abvmHkVDkJskqriND8hBq3qw5815Jcg74FQsxSBEFq47kgUmxSyKQT5VEty9umiGrJvjhAiceI8G
F1r42FXdHAJsIdgTwpTXoSZPSHia63CV95wCOeJsrOGOIMQAcPLGTo1bOeFq+EJJ58ZNwGXtp9hl
7XTwdN5XawoW4iJGKeP6JPQbNR5E7USpU8UU+D4HlVS/CoXvDzvPzgs9ghrk9IGEsRlIMtSZP94i
trbqVeoskkMuIq89z8UDA8rmJ+lQBblUZXUFBjGcMdR8i50bG07Tg6C4agOWhZdFmMfu2scM9wpC
EmqLGkKMEAuqTcbGyHwTVwVWd/h/8v4lU7Xtqw1VTVk1SYZgHTShQquG6qQuqrnBLHbLpEhYH7mW
pJFlnvUTtQDORc8uB58/ZYsKxQG7uyInzM2x/UZpOkh8JwE0YHc8JDz4OngDCsgkmjvSvMdjIaom
rSr0sllC1YR4jLRB1C197SAciVyShV4IjAqHEckigaFuqPd8IUX5jlmqZ2NA0QtKm6S2qAPADodV
s2wKf6H+BkNoy+rGeSKuMViOdTFJQzvO/SPa32U4wWET+is/nmi892Hhnr6VsHKpq6CKNUNyirTR
9NwYLzPdBtduvRxDALM9akJBu28sgycSkXU9rtNd0XDnX+rKE+Rx0l7MHyWV8T7SQ4PBc8rxLwU6
8fFVdk3JV9WkKcw1U7dUqKZ5Bug0G0aJ6WvdMAFwwBn8xBzSiR+Fw6X6LAwkrfXKAwLcY/pGXI/u
BlpTqR+XEVGxSQ8bhkrjLKyD0wx0l2hUeYi73ohqKvPbXAFQPfYTZ2o/KVK0wG+ZQicTBSoPHpjL
ZxMlsZyziCaTrWsXoyQxMtt2QWgEPD+VHfx0GQ2+ghUcjpN3NA2t2nQezXlz8MugCB8oE7out/AT
ZVGejLSs29VUKcn2tOuLcN0WS+y6VQvAW+VJCNMtUtCrIIcG2GhtNzPhrNk06GXfED7pHbAkVNlb
o2RRrJd2ziaRNLxr6seYcV/tZ91mFzoP0HXhqdsumEGjorMBunwz13WddJhfn8CEng9AE4nqgnWX
o0c6tGbCoGeAGgEo5H7onb0JQiCJxXE2cVhi9CS+wOxgRdxVPMUYIm43mL0xFV9L/PcEKfTBMGS3
rsCARJDdrmoP8HaYeYf0xfAhbGAwvYyorvOXoSVGPXahqJbNFBM5rPI44mRPAoCrGMZb+OWptF2L
0G1S6eKy434WXMFS5sMXSzQWPUxuWir4OxI5FFEernH60mA/ZQFhz5RUGJyaMzIPJyKjyXvWfj+2
ZTpxgJvfnG/qGfN4xjoqttyNtHie3NguF7LQsl/5k4FSJFGsHEqb5qV00QGXhWPrFgbWOh01n7Cx
6swvVy3mjEQvU6DVkDrdYVoFFmUELCQFFvHiflxaMTxmSLgRH7ovnMTLologX73QNHpOY43uawY6
jDnbUG6cFeZxNXXeJcxDFiCw6bRRz2LRYXGVQUEQP/BGT1mJWQ4U9MNqcj3Wzx3ijAa11XWBMVOz
yRd3U4UkiG9gqVn0DkQS519EEeeqXHusldnRLR7TxVrOuVPj2kMePrvoHbweYoPFZl66lNBadfuq
gqcumUMq7mZBMZAhaRwb+INXjdZt8gy+uBsnhkZ+CRDPFadZWdTyqsXEWvEAvDLHaUTdIlCLZuit
phtW9V53Z2wYNt9oYzHvZPLzmqSwIChbJSibsuZ9gUiOXTQLr4JvXb0MMCkTjL55jOQ06Is5cMp/
GEcmyWEx/dTvjIbWE+e3iVpzRMeJhPGwJkP+GCxZY9dNRjD5cwDkEVxHaAY1T4CvhPwIG+9sNi5E
7uWm0Bhr1SbeKJpmD3aHoVagIygpnkR1Jst9ZXs2v41jXDKbaG4n/96zuR52ReQ45BDo7RlO5abI
s90cNbzC3uYhFe4BsS5xA4ybRvKgi3AagT/hynqIBamVSb2YkbzZg7BQGfDrOe4PWRnyMAkXCnti
kQF2vqFEG1T3rVBZCESBBrzErOFIVk2wttChWnqqB+JidznHOQi+jS2QbBhtKC/r6clTM0yOSeH3
oR42qK5GbMh6Yb58KQpbV+DsxzyUl9Wc5fnVrHzrZoDayCLBUCyJgpaDjtLxzNZxt+Q1SBWUDFAb
AbjVBgB7YSr44FFLDeKqjuPK8T0oO6NZuoQV7+wqH+OBzAmAPTFUa8ejQdzDOakUttkuGuSj8cCa
XKM46Nqbqqsy8eH3LB7vqCxD+lD4tCH3Zh6kfytIH3gTwjIRgPAVaZDZNIEPVtjgMMAUV1m4IpT1
4ujMOOW4nqVgF360lO0NMQOyemosVm5d17Zu0TwSkpFUNmawx7kUc3XJA0DdNxk1bnqaB1NUwJps
BDhtUALole3hhFKU8PF+qSFETc9iEXpRFNFC3oV/1sbtCuiSOcDEbO4AINceOCURDGbXhiWNNgGG
gLmvsXVRtembOIuObSZHAMwmtNSNe8DieVzuZkZolvRImffRCwAA69LO2HxKu3qGVQMnB7irA0De
aLicEfDf5FcNZG3yAlH0g3hsOx/RYNGkZr1uh753a+QhNc26kTO5APZKbiusFXUSdyCZVqXvTS/K
69G6Tg7tJPpiFnxk3pLfhUD3MIxgVsCl4vLWyyM1oqUIAgcerfHDJABP2Rzzko5gyeJ2Rj7VEMmt
w3negmeBWPqA0i6sj3MgpD1gEQ6xNrIs6FdsdiAyp8B46PDqnNKVPFd7112ANecUo4+Nr40iZTai
oEI4bX610Jx36gIpNmzGmAJD5oWkGGbAvIfA5dNXU+M8Y2nRYxs6eZSIOhUoA/QKXIzLEo+XBnMo
zucpFnFE+l8IXSzhefERKLGHigDuZoh5TUmM94ihIQ17H+s4Jzeo3aNiU4M8eoprmP6uckBdekNB
c7gVkOIGvGI3N1GCXPogQNpkFgBuTjScCQZIAS19VO315PhLTAu5PAAQQTNjZwhOozl2433uh+Y8
pUdfx3mMY4psxd2pWngjdiE0w+UJDDaX6djgcLZLaDO7lRVv6YVkeD9J6FDk3RaN781JphZLdiB1
DcYklbbhSV4792y8KKsvZZv5T13NGfq3ynptUgXZEFz5uif1RdsVUXOtScirLRxyHWBfBVz0lMVF
mKWdLbV5l0g/Rmc0IURgp9tSwunRtt58CVzL1Fve55RdexNKjZS23IFFCdGCmpWmSIVOIfBTsLFm
oY9FWFJ2FxlOvgBOVBUqPMOypHYol1eDB8lhMkpJsMWOS1ylsMjPd5HQrU4XHi4yzSzqo2TGWUr2
c5zRJ8D0CJcoIg81PMpv39tQyVCckdYfnxtuUR8WBsQGT5idC+zEVlU02A560u5OIlMoT8q6RrBm
1KLZ2hQw5fAb2ojC2yLZEtdrOVWYmLyUYfl1WabJrNGmZSShMHKRXVP3ZnnDslVlKYvwjteo7OLx
iIAwP1jnEgMALzNt8bg3t+oLm3sr1xnFdVMTBRgWEgcC2pV7HnjRwmLuM0H9GK+xbUx8hfDeAWV1
20eX+NZkkSrszO9R7SMvGDwlZqdXjMogRSbd3KRY3jLIvhTq+jQIeFcd5pgO/Nvk2uA4sIJjX2lK
QACQfczsRoxYDVdt5IJiJYAvjEc6sSlfWY3Cd63nMjpGSJsHaib1MlwijRqTQoaQMA0MPpCtSOtm
UQ4HjJZ0z/2aTQlHeW7vsfEE1aroWB1dmQ6cR1rHUOGSROEPCMB5G94vtot4qgLl8h3VHvkqam2/
YC8I/U1UgxdOEUg4yHXY5+Y4TNAYrHTvTXUKLCK+AlmnvMT5S/UxGK5VIgsDpncBbfqOUSNOrTiz
iApLe5SdBN59lBLbIuZINtWjJaDsPN6S21DBDgXdCm3B7/sYU2/S2iFd4mII2EyggsLyt46WbKxX
Yd/70apru/6lLzJZbcIQq+KWMy94LyYMhwH97CyrtkOP3jJFmEBcHzskScNY7SCjWuX54AVr5dyC
Bg2t3hFO3lHv/dybv3ZNhDJgntsKDDVo1uIKa3ydH7RfYGtzfqD4ygtBMiVMTHWP84U305XnSiSV
KU+Ck8Mss/Ey7hAQqFZdUXXLS8ElVFJIJ/hg+QQ5QNJCNKxSH2LR/nUA+CfOGTYYCTJhugO06MMI
dgxx43l3P8qYsEMmFw38Z1Fe2lWWj0DdRcjuoDMHpqYxY7jB4JhWLGb64k3YlxIPNaSdk5yVNruY
jG3N49RCiy4SAP2xW/uKorVMOsGW0kPTDHilSig2435JABhb1STQrQzQgDsy6DZeN1PEii+WDjM0
n9rXftki8gHL87LqcpBrGcbK8NHzV11YyHH+iYLvM4b4rzRTPygbGeo4pRtbr/tNvoMgdRdvgkey
DlgarYMtar4kSqAl3srVmGbH4Ch2aPjW0ZtJcYYjM+4nYry/1vqxHyPPaB2Ok7U4jCx/JgIfQHEc
QUH9axna32hv2Y/jQzWCaeOs5Hzj4zpbM3ClmG6jS9CTmMuVFB6zT6Bp/b3w22GNqgFNSQOZvEPa
ik44mPRdLyHURTjVz4/p/AH/9w+e/RiUhohTDP+bIWJFVxzYTd2LqLjW2CDQ0QYo4RMXtwvdIdUQ
UVhjn/MhBeRbxClAMv2zEfB/LdBjP0aq5dPSgxvv+EZjNa5XZcGmS55Bp4D9ONqBFGVi/6+/g7/7
gn9QW3atnW0Uhmyz5EXL75AAU6mVrwDj7mSpO/cTi9lfizpZ/IPwEiBkGysX0A0TebDqEZW1bktT
/j++iR+006ajo0WYCt2MXAHR9R9Fm6uEm/knfsW/+5B+0Ev2LZI1TJ7BeovZSAnEXfssrk7ISvpZ
1MHffTw/KCR76JbB0jG6EVG7hnwZsgA4An5ymf3di/+wlGTTWCJHsISqCkBqIroxS7Ckjz9ZIf7m
1X/MVQukCUE547MJFsUS3seYP7vonwhV/9rLwH6MVWOdrxwMKzhtCh4H77Ypz3s9m5Ee5KNcgIpv
gN9hB/ciNad/fUH83fs5H8ofJMKFyB1HdhTdYIo2fYrazp4qn/1snq5/PiX/Ynn5cX4pr+aQjXMe
bYYqa/nakjbWKSLcqXxnqsFGm7Ui7xMZGxtceUW5VF98u5AMgThVmB+LqDL5fYTDKldRoZ2X//41
/tufMhDtP/8d99+0mbsyL/of7v7zXiv8+/fz3/zn7/z5L/65/dCnV/Vhf/ylP/0NXvf7/7t67V//
dGfd9GU/3wwf3Xz7YYe6/3z9/EOff/N/+uQ/Pj5f5X42H7/98gbQtj+/Wg6W/JfvT+3ff/vlbNb+
tz++/Pfnzsf/2y+rD6Xfute+fPvHLUKev9b4QX/7R198/CPVTa5/fKWPV9v/9kvo/xoSSmnsI24y
QMWAlcJ9nJ/xg18DCA7j+JyXGgTxOQ6g0ai3f/uF/hrGfhxAE84iFonobOa1ejg/BbnYrxGNQSPg
HPd9DDcKfvmPQ77+/bT5/UvCJ/T9/h9zLLEv/un0QgotZBSMM7xiSCK86tmU/4ezGFASVDZTXCRB
VGDAhx3K2ehvBTpjflww4Ac4rjeWbwCuW/0WwcrSHHSp4teZ5uOwg8OVIm1qGlFy9QljPpRuCeGu
9WlathkaUrTg1hjEKEZRcwWe2cqLpcxi99KFuqtep770ITypqPW+FWgruhmib0fGi7kLFrmzU1UU
edLLaQHmTINeIghACY2yOKlyj5PrDIkKYi/1KEA91bMMoFYarR+dO7vcIM1eOUENhhgEQJbGBLHw
ZbmGstS11xNvh+ZpQAEOFYhXjhB99IBNjfuQUo6dSFwk24pBvoghjnnK/QaKIVBIXtOheaNt6Bco
KXPWNiskmw65QZI6RsL60GYuA8SSOIqorJPK5j2JE8Q9xfkrtAvI+068lp1ZGlZjq5uTHp189FG4
oBFQPk5yCZLYP0v5E1D8NZuTkTeIk0vINDl3GgH5TO9UI1MbByzyJr8tShI3F85olOZp4OXwsGuv
iaJ3ysZQQ0ZK0PaNLbijct1jNIZ4wYix3rxNngByucZUiChb9wUi2x8jPfXLFcAAiPVkzrR7Gh0i
2VSiAry3dwQAlPNbVmacvkEtl8HPBX2RZ49Lz/z+Bglkw5hjT0IwTpFULIAnIdbK97/wpYeiKpnV
3PFH9M2xvYAeQvbPZWct1FitVts4hJz9OtbAmwuXNGcr1gUs2vNwYeSs+NaJpcS2mpcBw/cwyHLe
LSI/C1gAwC47cPN+/HwOUy+CJAJ1DmzaK+FC2ULWIXW9llzYfFfNBcGZNVSd2YD1kXwd+UzwnY85
EN627fM4u5mdX/fH3K9NcPThxtPtKh7iUK2FjPvmGq7iad5lDbRNW0T74v2vALLY4kGaMadXHoT0
PsOXjB59Dy1w2NBkgShaviADpLMH4BXt+A10VsWfFa5KezSARnzgrDYiMRTmwN9aCIzLCF96Dtyq
AcEAS8LaD/gy3KBAgvjHLazDmPWaZywJEISGT5hE09YbMWnhwKWM6Uvf15j0roArxfVqapDxtEYB
J7wngPw1v/Ygz8vvtBg8KNyLwcosSjXo9jONx9esURP6bUBp44jkuis6u5oekQLyjpGjSh3bRtpq
Pwki6KoJABvuY0A6xToTOAf6VARLM0gos7w4vvK7qdc3I3QOFRhSxGGn2mTQN7TlkLNrP9fIacL1
HPTZoahdOR1YhPyoIY3OA7LWmGnZxiuca31zgaFpcbMu59yPXRrm1ssgMZvPoskSxADkWYGCFiWp
gPaAeK27kOhtkE853xYjyYo+1YrQ8gqsfOZ2IMGGEVlUEBOnUc9r+W3oFwaFpwKj6mOCvUDypIXa
SQdIIwC6USbOEM3H1Pe8UOzFAsAdtinfKDDoYLhx2qdmCLh5UwE0eWteMwEsnEfjwI/wyhh5i0ab
OEBnOWS790vR9ECJrD+3NsISBLE9ijrkdm96qMfca4XCMXSpp7F4wxSCyEgYNYWDyB4KLVtbuFtd
D1AWLOY8sq9dm3XDN2l0K1+8sPGqIp1goZF6W2JOcvlgazjrL7RtYogXap/m9FN5vpAnTCxHRlxi
eg2lLL5whIYDNi1sAfWSgt2GfS3QUEBrziOTMwvisNARDBYIXoVgGU4RZovEAZWHmAMksnJypQZG
MglFGpaKbgcvTlePqWiWeJmgDTCqGpPe4GyDQWHMkPQKXWc5z4/VWZcJPR22oQm0dG0aKbZdpiNa
73wH0AJ2x1z1IBqmIO66x2qRYvwCwUJsD3EAXACOntqPxHbo+AyAwiemZR4OccDAQ+CfgNNzaPOB
vxwYNFjLDi/VQ5GNn+nWI8bGH2qJFeCDbJTi2gssRgGmGLqe3ZRQlskYqiMy8S8K4uR2x01o5A2w
1oHfDL1tojWk33Owhnay3DECcGdng9lIZIZBbv8g+ioXN72PKRx2hRV+Qe/aAjja2HLqLZRw2eh7
9QqDz0IP64OLi1swFoxFGyiXAJUl2L8zbzf4GOoQpFPvgQhFflDXrSF9QNBkWrSd13WrGfokKBb7
kgjODw6D68Swh6rcTC24+qL37EEME/OPJTR5pUo8EI8l7E12cDodSM7lt9gh0qVJJGaEyzcomYpw
EwBsMoemNSU5p/J27tCKssHMNI2JCeOW09FAB89zrJSbiYQlLqG5z6N8NwdQHl5BT94weQ68Repk
jY0Ek9+pz7E/dTP1ITEsIFmHaLUEqLtHAjYGeW+nEabN19nrXXABplQWl2xolLvquRy9a6LBTSyQ
RCiI6pK5RuLCcpwCYuHxqhUGHCXAq7JgDbWszEwyjGAg16E0IAPf8L351XWtB9q/hRxC1iEBrBa2
ryUM9oQmEXJCxTn4AOzFS4n4iFatrZQNeZvj0RXvPYSkwYALbwCPn1IaAM6HWXtC+DUiJkKFDQx/
1YIUpgHqfRydqII9iJ2cXZqynNRdg/N0gqbSQ8JkmoxI8YJ1ncwPqHvMO/QyFSYfttiOccK3BKxl
G+XwABWQ2xgKcQLsVwj8L0/EeRWosq5uoxm7dFe25AUUL671BPnc2U1XVa6D2Sq2fEfqfJTgy0jT
ge8PFk/iJZmImouoE8RPCO0gbkGpUsjqK86urkUJgs7Jvcy6MzBTUSTyX7IRfGhSlRh2kKoSK//r
giUJiOAQZjyNWBm652lii4ccWulhdlnSjrXS+3ZuSfeCS2kq9jRg1n/SOotQ13VGlu2QqtlF4jQa
sIxItXfQTRcdMc2TBknPJ1Q/4wwFSV4Mvtgjz9CvUjWps/SO90Lvp6COBU+glrEVFBq8ApKKl89A
0JHFDzwQk2SMjhTx3vQIXbzkx87BAQEguzpXabBxFNfGuAaLYlWUbXwzqY42J+4FwjvRbjbLNTbu
jrcpENLBXWdCBeTYN1MIu9fsOiyEs5rK5i6Pz+NyoSFVww5r0IDruw1V117SEXrgN6u9qvq97f1f
NWOX5VsHbP5b/2Or9afu7Mp8NHd99/HRX76aH3/z/8OmLDg7qf++K7s7t0X/+D/fuvLt9Y8d2Oef
fW/BxK9I8wlDLhikF8i0AijzvQVj6KUo9TFjKqBhdDb/fu/AvCD4FcWUL/AtsQCd0bkv+o8WLGK/
4kxCcUQQ4BcG5xf837RgNOR/Ru8oi2KBbo4gownlHXagH5qwqLRUULi7IduZhkNWYTBCnWV3vSpz
IEndnYbp5wpsA72A7sR50xXmDTT3k+s0erQaXEMbzC8DHmeunXYQoYBE8Ab/eiEThrJJ9vJ5z4EJ
2kX12KfInvV2mPT8MYDl3DqrgoPFdTj7o2vTHPaS9Gwm2DedIne9YPkBetoQBMb5aQyShcAcdDx8
GF9G7ZWpUtlymtDTpVGDXyNdEz54dbDB7iSOIjT3ZUSKu9qGxWoaMZnGj/LyroHs6gp4+zrvsufe
c/V4kgjDTfK4yPaQ9uX3Mu8zRE0XMF7Mwrsbgkiug8gRFDBnG+Mg21cx8ZR2EuyZSthSsFuSV/Rq
iGm5qpYZK2Q9N9eLbJpr7AfVRV2rHdRl86Ebn1QopyPrYEQcJ+6O5VnQCz4UgiIqIUtyMKvTuQW2
C3HcAiGMXAVzrY8I4kms9eg9wiKf2t4rTgud6X1VwhU25gGHCahj96Kfvo3ZqGAsZOqhQYmnPJLd
iq5pHpy3XGQtpaeue7YAja4gBbFXZD5T6fiMNpAh1Ct/oGxTWudu+WzWmN3Ct1BOwZWJtmwHbrNG
q2uEQBFnm2u1sGfWVs1hgAB/N5bBazzN7ZGfbxzLDULACW+PaKTpmvnjXUGiSzVM2d3njQj8K8hW
pxNinmCUwmAU2Kfqaw9RbrfZ0JdXzlbvZnkvkPwG6h0OY3hJwTzhLUOQFZW7rB+L7QjT2pehvlOY
uLeuQROux1zSZSUALKGQLN0WMkB+Oej4CmWpvOLlWWVrvHIXTM30aDR5EJO+teMaM6/H2w5Uyh04
Vgrs6lITO56QGWQSyWz1DKsbHLZgdSB+ax9Lf443fCLRWp7vwtwMN5zPohT/8aXfNX2TBPj4DlB0
8YPliu/QGFfezsCwe9N0i8WnwLY44vkJ8m91DHJYtYNweHV1ibkbum2OnzdY/pvjjDE3R9IF2Spf
sN2fF4d1TOshQdk2FmvuQEAPbjTrP9xH/2DW8J13B+qGO8D13fXnzdQCIuFOnkSruut6XOcYG38J
D5nY9b67nbPAHSF+/X6DqHp3hORzOn7+9PnEfz2GzLfh4ImPAWbHfe0KmBSW7CjPN6YFIDJzsWwo
oJJgVWO6XF3VU4oNr9xEyIC57jwowNE2y8uxKV+hqcwuK4AVCSIMb3TZetfqfIM5buq6y4D+4A46
wuy6sr53PYfTHlwYCCdAEAmtZHthbfjgF+hF24WZi8+HPm9a0re/38VZCBYeJvhFVPC/C6DlGy4F
3Jkg/+zv1yAFeDNviFe8oNuTWLdgHQtArKy4jdQpqwZ1qnj1/ScKvcN6gpAjbS1mRiefT4vz70Dw
VWwao+PfH6v7DKLiaqlTeEMMMhkoxDXxVDXryvMgoA/HMQS3fqchnqNR427gdyjwrS3tph5MtCKY
YajhikLR8Z/PAjD5/uysPXHQSr+jtZhPEnp65JrtXRnfwHv0jBzuZl3MhT4pk6E4NnWAHwGvpYNH
mjXhHe5Oy/0CL/yxr9Aew9Vyahka/0A2WNe5wzi9QnyN8hkpKYX/BXkjLdTDLr/Hp+VvIMJlB4iY
8tNQNjxt/ReHdl8kBCY3SGoJSb16arcM6NmuRxAmqP2wWsHECZsrUsfVdasrNCQVO4myyFcLz8CL
Qz7HUp511bHOlh6qcwRNbE3ubSGiWk/cjvclWJV7GDP2uWckUDU8ZILGS/IwKg7oJcpdrPD5L0tc
Xg5DU11Cf91DvmKD1efd/3pCyNbfodE/ZRD8H6upKo++4qDw/vCj0oufYiR0Dc2bsVcwJ2Haq+BP
IqvjFbwG4ckf+hODNeAaio3hIaQSDQZg8lU0+/zIYFfBx0rX3gIGv0HZ7dSSfQWqB7Y5hCVjFG15
0UaUrXpr+ldh4FZf+7AhVWnp+wgz4PO1QspQlbo+8HddQCKQ1WRZzUiNwI4zZhAQ9RzscBVlh6hF
n51+/uh74S13zO5M3gSX4Dj9y2LKS9DmwaHQmOm0+nyMwfp4icJ1XGPVLNPfHzv/MqIp0X/H2JQq
5yk00ZigC8keICKIX82lpIW+AO+RRNi2r8JKb7C897cjqfvbEjUHNLBdg8DT2sdO5RXfnGvq4+ez
NiZjOvuZWyHz5OUsjbgn1bjcTrKC/IbS+8+HfElwipYSI/4gTvzcueh554pa3kBe0Gs4NrCbCegG
sacPHLq+c0DhsJA7F9N5y2CZ23dhqW4iD16AzC6XUjpy6fO2vokUZEAFdC37z7ufN2qqoOAI2nn7
ebdc1KHoFYEVt4NPqKbPCiNhNqUxw/bz7pI3lwpW8Ts0ipg9mNcnKM/eA1/Uzzn0S8iSNP7GK8b6
GbEgRQIfWn9VDtbdk7H8/XFftfkBuJZZff5VPHYubZuoPwIegYS3Kb2T7ZALUpn2cc7CCmcZeLKc
j+VzHJMCM6uHaRuD2HpGi/9lCfhwHTb1dAf33Q6t1XwA7CFWgITalSEKgevSrw/MK/RWi17cCuf5
Cay74/sQAMtgwyEXy7RqPBufhoDs5QxMKQUIMqdAEzxYyVFWzT38hA7PTqEu7mjLfGg3IFMrqclW
NdQsR5VrdU2E5ckUjrBr1qw+5jE2URzy/2XqvJYbV5It+kWIgDevcARAJ1FeLwip1Q3vPb7+Lmri
xszD4ZFviQSqsjL3XnsKt2SNn/VsfIhR/H7pGCQco9maS79yFsuKLXXM+yeKdnq2kgUzfi3uF4Uy
yBvmLD3Q+LGeQZk8GLLyiQJSeSl5UjxJWwdfmnX5peKg7i10zP3fuvC/78r3MvH3i38/yyFYu7FO
+HUn0LHWZe1BNalXO8PKgzjuk5so8ieU0zD/qFypcCqCeZPMg0xLyuWEGB/zUUluk0IhayB//9rw
eOM30PargFA5lOv8VMzI8DNz196FWH+YpLH4tyo0T/Ss/B4UeOiZmRS3Pl06khmkIaph3lR6HC26
NoY4MpZILuLhbiBcw2SvxqM+NmKwYgY+ySR3HnTSL8+7Wcd+QajzRVaM0m+q/S02hHsBJGdXkJop
5TdMjHbJb/uaNC4oHwIfhK1y8wkte6ZNJe2TXD7DZRGDrdimKEu09YhJUj40VLyoGZtISbX5OLeY
BDSzym5U8MUmY3fpBgSM1ai8irJIGdlV76WqY5sAac3tsL2LuiS5YrmKoYJ07r3aDSfBZ/jSTCWU
5TtVrBm1D7N91fK4+hLHuPbGIezrTnkcRX1Hd7Qpf5jgegZaqE/Al4LLqbc/GVVeXLJNSlxWLfwQ
crMHjb7D+YiZSaxgVs4Ui4VLw8xbuiJ5o708hNW0f7ctGpo1npqXdkPwZgiJ8BfVajHL3ee8NJ+S
8rPn4vzED5qfWmaecA7SLfh9d5N6+ZhWjK/orM9PWUlniXGvuxjonFMr1Cf+gUKeclfRSvArZq+d
zLL8V4hawZhmmB+5ImavUBrjWqhcpIplIOus2uEwGaVxqotyDmrk58daZnKdxfQL2t64Snk/XX4f
9vtbIhJAPESqatM5/VTEuf07i/QJFAkBb7JkXrZn/Q/L4N9NyIW3ZJw3B0/xcEP+GXucpLazMQ9F
SHZaCzcUmZNJtk7I7W8ctSndD3M8GRd5y3fIPXt1a/DhojhTrBfk8pJtGHPyKSusiKI1/ShmcVA1
1DH26q4oQOjCKJuvx6L0kwnKW6lPWEEVVgd269QtrE28FFqSH5WlyX0MSe2rJYmvQ6GvP0OcnkEB
NO9Fv1ReZeTzacYKdk7nWHNpVlUfmO3DXu3Wn07OvzWEby+02Vcf7M0cyWiCWCW62YV3NNnkwDWf
y8KKkteKdW56XDBDpv3QE2s+SRHTOHQ2zSme9eVJ6pXHAoXW5yzroivSQ4tYucWXIVmC3493JD54
qbX8LCmLXT7G8ctiVFGTK8WXZrWtO5uZxdIndbdSSn7+83Ga/jCOdDituZpeywUUU47V5IuBxl8c
7eltMeogHRTOfnH+qRLh+Do2VYavZK7gCOjSK3wN8TA2fef9fraOOcWQOY95+v7ZoeqpmtHYHX/f
TUXtOZYG4fr7no4LZBSN9LGU+tPMiJrwPV059u1YcZlWRlQysIxSXRNC8tPNiKuiDDtNVo9Gqg6B
KHbyaYozrI+Mmc/YsmJ/tthEhtdhnydwc3V2xPZJsTR3fedoKJ+9fs6bG50MMUw7Jiwd8ofT3Yhi
b7LBeQRPJlZZqX7pt+QPLrXlhyQNWnNr99FYiuresw7P8WqNpw0xnlfMYv2OCxX9/qi5vYFndbWY
DyWMYR6qZJSPSYIx21Dykpv6ulhD/MkEVfFiEF0R1611W1vl7+/nVQuHz6Rv2U1PJYpW2tmqlQle
iun3mNa5fISabviI2KXHblY3+AVa/K5xmo7NZqBleKrS5t463LM3Hafxe4qXBBSJ1j9iI4INFXfT
MUPnfGx4QR25Td56Qesv60J+lY7U+FzhVz2M4ijhzEuGwLgPvJtcTEMBUsbR6gcljA21i7KGBThV
lT0UGMcdzbvLuJjb5ES7tQmGnjlGRViQgymnfFLQJh8wkDFIu7/7+zDcCa67OjzklVY+mUa6+FRc
bNNftWbFT5lR7xc4Sg89sfbPiiVWz0ir/Jrz0MME/OAZc7JgI52UdSm+1n2MvCyhdQ8OSo7GpSwC
YZ+1yzSwdveivD3R9CkdHfvlh6TNHwXPxN9qQXtmNHf45ty5Uh/rP3VVfaMIl94zMFUOhIjqSbXk
2UOyRqmDXYR44lk4iCtnYo3Wb4T1oAvEbc4u+5zHnjVU+mO8MLfRWuuSdRInQCPFaWFyvMatuE6l
Z1hVCnurUg47CVugdkyLZT/9LldFuOa4lJ8la/R+PzwViRbFZEokK7u2PpbzZ2uJH9qg9jds6OZp
Y+qC2zwtPodbmzVVhNz+IMEsyg9pJs8B57xHC9/rQGTW9KxjpzjI+47WdOBpPf0+JGr5sOh9EfHi
poFEcLgt0g6/joo2XeX7W7ock46iKJr9+7H/foL1tPTNLYHtdv/i/36i663Ow9bOcqwI935z8qAs
YnWrtx4TH7+Y//vu78PWble9ZEltmqS+IWjcLyna7kFrWNHvHyokKqqlPfKKsz8M3Xora3m95Rxh
bWwYQvT7sVoYp0slKOHvexOTspsis4nNcJW932/4fWjy6iigYLj8vifIPVN5i863Ycane05IbyHE
2OP/PNRdvvVuWyqCNy59dRwGLSjKsnGyXTRcTZ6ZPCljyITlrzTpkkdkihkJS0v+wKj2zH/XMarK
0UdeDqoNTo/N7LQ8DMl2MvIsmCWmSzhEbYVxqQWmhiZ6njMEumbiMZ2ZGTafRu1aajTXkbG/wD0J
rJzsj3w/ENHLTMFLksJe+DZr/Jm0FCzjk/CF89ERVO3YAheRxftkNGES8wjBxhFgmJSj06838zTo
UCyGf23FRti5mrk6WfoqEsGnCbOt1wu6gNfEpAMAQiSdXmnhO435bzH/rgVqbyMPUS9b9zkv6VnU
+5mIJGSTHkgymv/w+8+xaqv9VZfe5JUWRY/gtF09zJ/GVjql+HX/dZT4fZfhVOmlN5Rfyv7RVj+/
VctaQwrhxN9BwShZYSJFOahT56QxyfZMOzCvO2JzHubjqBXehLliMb56hiV682mZDeS0wRGHj4T5
iDJ8pb3hZPdhhhw0CzJf/UMyVCzQH8kIDonneR4Ll+d64RfFGMhLwWiTP1egE/Kg41bEPRfwb6Xl
ZlP049myJSAqiXRq+TnTBqSMOe/A3LmiWSOa57a/6QpgjkPLFiRLb4SPgOThSERCnWk5ifmPUseW
xb+Vcutw4xN/amOUsrX6z5Z9651kq9l3VXWHnviPXHwpNMON1weFF0YDeYepyinXW4z5hmujXD6X
IXemXABvtjlji/DBYNAcf4rZbE/3C4Cu1aQ8CPUfhbOj1XG+dQqes03JcV79DOiFhQOTRWff5X9J
V/81EVrZvAAgIewYiMQodN7SJIckfe3nP8Qb8hTCUXLk+lnFIQENE8dCz+Basff4XYe7X9ecxKtj
Qbw9cpw5ltz75Tb3/Kyis2zSMIshgN88d3/23p94BjFUbuGsu1gCzB8sRut33nnixsvtAMwxRKQr
frv4JdF2rV8A10D5DmRN25l0Sar8T3/K4ghrfIGhXnT6JtobFwPDiLG544rpB1WKrHH1djl5nVoA
FMAAR1f92XImoKEP7Se32ldFDiX+ZmByqdPBWSCyF76aZWs4mYoBg2jUV4dU9ffGy2bPfFYSe5kD
zfS32es5WcoeGRw4J+cuEt7kgojc17y8gljY1WD4K2gIilA6Z0f6i0rLCd4fjFedeVhPg9TeSXdM
QfEcOZd18pOqn1RIbOycE147pyftG65DcWlkv1DtsWMXIq7YEYVgVTgLBgV2T/gG4BP16WxO50W3
bFlg3GgsORYd/SduljrwclsuHK1xiulomV4G82YNRMGlj4wffYdHk3ry5kPEEbvHoQ+LyZljb2b0
K9la55vVNdc44NEd9PINRjYZF88dMX1A7aRo/ieXGOtCbomKxm/vMwulGTw1106IZCGKm+vdbjV/
tQMazQ6JgCuqt6Q7d0wRu56OULCz7XbvMktb+qpoj+PGS4i/f4DBxVD/oxM4sLlAGI1txPOx0fvP
noU4duPnHYLjKL0YqZ/lhxXbkRa12WLrP8xFRgV7sUMseF6eNQoHUPLUzPoajdp5SyKTpjO8JCyD
2RXJnag8kTU5ioWdmB2oNNEuDgUcabsVjln7NSKco0vMZQ4GeiwcJjoEirqx8dAjj8lpDTA0t1ue
L/1qfetpwELMlOZ+JfcHlnyEFztT7AUwdlByZrWOccHEezlxW1EoDWRXYF1F55bR7IAJ79GxojF7
1usXOAru2rGPUEwgxcuHw7ozSSi8WnBq8Tax9YwrDMsss1v9AG+5LgAicqCy9TSyBkfSDvhx5CXU
1Scd460m3tThcxLfl+1AE2ucH9L5AqcU26zTql/S8k+frnUbcFiOi4OZhJNytPRrVrqj7CiZuw+N
i+tprx855bHiz22Qrg+9NtI5LY/0cKAb1gjW6Zc6lJF2Im7psed38+FWInocrJdKiKBjiQsDhQtC
iE0PtM85j4TaHZCXld59ogC4h3Nb6nBxVAptkKDLoRT94d7FRQhW08qjbjwIis+pgfVAb21g6gmi
tgaTiT3EgVyfRDrBsw+6qWv8pfFLJHN3L/goOZ3AF3eM4z2TYd0aWbGTYLHj+sj/5E/sKN9NwZ3F
BWtzBUE3uD/iEcZJADgVdMHKWoHTqACv+bVvpzisDutoy0mQLUHSOOrH2D2haViBJbJYWceJ317y
Zpuwou2OxuR1ZGB33FbJMSm/RoH0BFpTV4yPopUDJdqCoe0DQ0pukrKhuUwfK4NKZUadc2Zf1M7G
ncdhYufbIyVJcI4W8yFGeebQ0orQf+KI3hdXrfwR4mKsc703iiG5dCl7u9ZlmmOvqngRh+Z+TVlh
j6yjEgwpVHMGGRVMf4gZwH7oKLtE70FrOyv7rhxrg5t6zZ6GrkujHE6STH/tiLT124IW4hsoAKlc
cYrDZjoopX7tVis/qvlML0KBU6wZWnmgvcgBpOH6WP8kZhoZHJUpIkBM6OpxXZ/HGQXPgnF+G8Ym
GmoYWIPh3vejbF+PqOdLW8G464AI0KTAGF81tlPojeEk5D4g4gdmp3Y2MP6gkI91iqWvBlJQZGKu
j7QCLjkqmewb5td3K3TX3eo/mz053zdUvVHoLVChTVtVeAtyNlGrH4Ru6KPfB/pr32tlvoLXHRHB
2eUxpR+OBtgeNXaefGkviqGpd5l9VLHXrUXhtJyxFfFrb9LJAVETlMtpGzfB7dlk9xkn0vicqveb
TkfSaccGy440W4eWuwshpNOTGA/0JmJGZmtYDPF+KTvQm/XAMyPF7/G932rPfCxG+MdejSnwgBZu
TNIQiFEYU1DNcNlgL+iJ31nKuyZOW6SaxjfJv8L+KKXPMFapCEgTRypu30s3k1KDQALFsK3bHCRw
VfOvbJ+ddK8OiXEys6M4Dt8sxZMrqSJ/T0zDaWZKMH4ptABdrNdyrOuMtMrakWLtZ6ezKoQbjTc4
dYJB3Kfw0yIYkZm51aaP5NTW+M8q01Dc4TsuEyXTq/zR3TssTQGvFcunNmUX9YGfLe4pCTlW1OvS
gbgqUWq4Qae/INWO+1Idc6U9Lv0Q7HWQ6MmZz2x6/GqY+WmRZWo5viR+/n2z28oTbfjTbNdsZFtB
KTGEnb4/zNKL0mY3xLEfmd5/lPx/nvTrtL2rjfRi/vRa96zMyVencxevIgLbZ3ldyseZYNuw2bg6
BAZqs/anJ4NhLJnoSylLbM2fPDTMM7o+FrlByhLc4+7kS+xtPDFWPTo4BdGC030yxZ9Fzgzwhlsb
KTlSPNlvi4GZgdabnOAeiorxSqEhgYJHIIRaqpIsYo52mevRQJmvmiCeloGKMqd+gPsjoBTKUSdg
j87HQQ9Z95Z0fZ31aX0dp3W3l37yiJ+eoz5+boaYRbCbWttKQKtpE1+tyvU3EGOomfLmVavDPMBD
VlkIF6XgEspXexAu9B2F4pQsrNJD0IhXE7w0cxuL8cNzoqtUp4fWQqqOuEO1FUhHd3Pa0P3dk+Wj
q3ueFenZWjt3KZZAQ5VX15+KonqinIeoQ45GVruI9T1tOOTrRdNfM3AaevM0iJ4U+2KxkQPxr5fe
0h5eJ9fCDhRZPOQU66Pi6v2/Ln1est3ZwE4O0/qBsT2K283fwIVzyzfn9AnXsr3aiW1xubsK5/GM
FQxVP62O9xTWcBPMSsC+YtShuDhzGwELtTvxPdNcSQkEntzpQQYmxt1l2Mbmmj+m4VndwZC8ZPF4
u1kCo3HnwQE6QUV/FUw/FxxEZiXoWYBTrhaUoHKokQvX3LcWVdvfRXPi2jelo4lUV3dQGyOFRRrK
Okj5ycZVdl6xUL25RGfjrVV3bs2L0F9S5crkXXCojYWGSaNLdG9HHVh4Y4PY1F8bN57DmrVofaWc
XQkBRcnMsDBFl19S3vQ+f4jpZ0kotZG0b3a90zP1msLjiuD7EqBfNp/twUasu5vitYyyR/5SQwm4
D0zJL81Hq3uTpeOmumULKtapm6ADZoAp2fCkmm+1nCF/rUwvVqFKB9sSqEIwCDfkwJC9Haq98WpQ
AnWw4gpQSIFlPFqUdUNzEuezYZKi6zeNP5r+Xr6nMaRIXwJpCQJF9xbRm5QDIhBzP1haWA+0YVxN
O8zdIUsilWdgcPh7dy1UMlBD9KGDZA7V5zkg/voyBqhFftBTHo2b+sBI4v4iHcSSCfHC22u+npZx
AvMH5NJDwCweZuAhLS3WXtnssk49ekKPqsZLNau2TscUsjHkOOjYG0DQfxexPa/3Wvq5bn5GXQwF
A9yQmPNy0IGqmw4PQxPndkuTyRl15aAjzbCXEfCvbJnnUTJ9Jp9FQEGtQfUdv2PzC6mwJEVoPOTE
latrv4FAYCZ6pX5vJoclfBN8Tjox9VmRn0S4v61fla9j/mHlV0pW4NFZd9oHUGOlR5+4u3fSL1Vl
OEp1FvSzWLyO6siZFdb7fjK3qKm/BcmZsr+pccbwoC7hWFzz/GMWZxYfzGgRWDLwY4g33WF4uT97
pBcida8P/fSU7c+THFayFBHtRHbALUPAULUoIY3LyhM59pHc3arxBRORXZQu2cN7wt1vfc6xYYvd
zRrfkuGBLdnDaKr+nTLqQJUr/C9edAcCd50dVv2QKDkI4YUW8V9BeBb6PEjN847lJQaI+KMLorft
zxWtBHjuaTj1rI1hLFZUnwlI1T9imofprtu4/fdRDiRu1xaSUfwY85zG8ru8faxPG/TTO8SMStny
rZkR2VERbaNX3Fy+tRb+7pIBaiTowBrY9b+7RkH56qo8IQNvMjGbRbcRo6T+Y9yft3AC9Fvd3TDo
yZ9l/gIVykIlXzPaQVl7+M/PQhbgTjkai8eCYoGrno1e7Y6IzZ3+o2s8UwpE0uctTqx/qi3EuePm
ECHnSKhe+FV4e+MAMqcX6S53kQJT93uF+5LLb3EZyJNdzoGkbUXH/JJ0byu9xHL7mXtG56hHzsAF
rg33/jEvfGU4oHvt5YsibQ4sYBsyW6d/IIByyilMjYMQ2x0odaoZDBqMjdnNq2BHdSu17+YaWoOr
MHvEuVJnvBASDZVZqi/MYnGT0kNDgW34BpXOaGybh1jega4Iq+bSjjnJ1yRaOD1pI2ZGvnulbR+S
ngqH3tTYrSfFrz9QMSV2Omi7s1bgCtBVEzAldFwgeAnNfrLCAUaLs3hbShRAMTSOYQqIpncz9vXm
rwkEewP5Sg82X89tJ3qkzY7c+1nr7WX9SCRaf60FOBkt0Q61Zxk7qlfYYbNwraCqPNbh7qOMZQby
UNMxXmb1SWamZgswJrj38/dl7tU3iCchwPWfrGQEWKvbSt+Z6d0gU54h4V40SWE7mL5z7V8fAsMJ
QYi+TnrzY+UVHY67kn6Jmi3xkAo/bmhf2qV/1WUCIUSFjAiL0U693IaeplRSmJBMFb9cN6ekPSok
h5QVGioM/aL19////36jRCltEfX5/gHSNOC6sOaoyz7dW+6pkzScOOU1PgE04IIWrzOaKi9PjgRG
cf4wabngDiKMM42Zuk+XdLEuai9cFmqFtTJ8ITYOkri9t4tmAyHz75+7f01Xy8epDLoLhbmVAtJX
TxRNI9i6igsosGxBwdJiDeFM0RAwDilusclB7QXjEs2FB9lE7K18MNCaYKrPJe2oW8qBEYXnAZaz
UZzGyueVcuPBn4GyFBW99+SRCS5T8veFmkWVzqYJKZM3leKl6x6U+EVjGlXaXPaWDZHyxYAh0z/n
yWXoHhae2I3KZ4foc1JGjsKXXXqIS2w9L6Bhc1hSBX+zKh9m8ZLyHmVSagVZd+FrEgGk323zFL8T
nkbh2iiHtbsC37Q7e0h8TK0zGusBtx3xDGXykIq+vLqFGg24vqSr8a5W7h0u6A83voilh9EOp8Ws
f0i10ziSYnC0hueau1X35vJkJr6oRFMCBg/my/DYNAw1Hke2nD5BAx+HM6c18U1GwNgs37JwUVfF
nm5zB+EtrDOvKkMQvvH4p1i+pTFch0dx+DEz5PHfcndR1ntoFqManx/DuKKRKEfjUG8OI4ldvfyA
mWarIlP6TOdo6v/WVrDxY/nN+EWlUNb9hna68ELICF82NF6BaJ1DhHUQM+dV2HKAfJUoOThHQCFB
+KrwIzWYD8BeJLYJdO46YGVzalPXkAwXGr7BlZEIM+6lKYrjLFWvgjVsp7xnoVblJEKkg22rNMZD
s1EjqTD5emIHAYsxLkSWJqXaS2nN448qZFdNJR0mVYot1PQg26z10oJ0O+j13NoNewk//gocwQzz
dIgAirnWoEQFbVaaev1Brtb5Iy+ABs75Q5HmuHXqwSdbYH6G8HIQEiuoRZJN1cY1pxQwKNxCmMMC
EwqOEKXU3KBOOZJVHyy0B16LEwNrBecIydpypMi6eRIZXU4aJkVUiSYDfXeoq5uGVcvrDEP2cU8l
vrCwMfaL/kFgpAfCZnjN4DZHEMBeRFLIWKL77n3Iyr9sz8G8zxs5PISHYqtZfYx4LnKVGrrEUdPb
6YkeBMsrP7WhUkTlpqPf4opql/JDxTXEMJmG1hBLXo0GZV6fugHZrKUJT0uiPIuNGfUyVTOUpzQa
BtqYciYa9GdV6l0Ul0+ZjlYlp6givqYp2tEVW6ZlYtsKt56goUe0G3ZMipCFSuyilltz5ho4SiAX
f4olja+l8AJJurkOqFxWXOQ2DDlfmDckMlP5L10S7QBtjY5Lbfi5xSUhSGtHrFEGkHfOEU0wzxuz
hbiQuNlsYgs2r0Dl5Awq54wZI2KTpUS2GAUKOSgyRaqzDSXtV6zviAZEdjtpmvCrytAyGCiIn8BR
I0hHkmuJA7vn8ru3gUqkS60wfjBwfQJMo/sslw+iykIvIh9TSaPTdWpapbIlFi1pqg/QFIOCM0FR
LgB/Dubr3mWhWjyh82UpDhatJi9GPFkd7YV6eFvYGNTpWzaZl+oN52lWIlKGbilWW3eEM4ekgQ5T
F46Kec72r2KarSiG6D5uXR1ljKBPQ2KYR/SCmgI7Z9LYqdLxLGwGXJoyZz8vrRtmytjHdloeJWHM
QihS7ibyg34flHE+jaImHtRi2ZnXK97aFle5n6XDjrTvhHAAkxe04QEUGNBBeqOpdhmwxAVbvC0E
f6yV043FiGrPqNwqlV9aCNnlCLpNQMRmWyAHj78P8/SmklFI7FNzlmeCroR6+t8HY0kG5mCYY/t7
w+q/D3I20jX9ff9/3iThG/EIf/A3ojJPabI1JLSL46bcs08MqjfP92bXPdvV1Nkx229ZhZUosuKl
oxRMlhGt0tKeR7lVwmQcn8k7xfOXKMhBl+FjrDEkTfVGGswmVH5SWS1ZLftVZYz1kJapmymJA6HW
HOvNJfSod8nmcnSxIWKBLvMGdy406+aAI6riaCLHYH7KPfelEQAvBMPl1OfseOIM+zJWsg80RCiH
YsYE8xw/YKJkDrVbYWfRtYhZCcwPoWrUI8EF4FkTWzKl+mPFOxLyDqNiL0s6uG+yCGb2bgTdZwIE
nrAyQbO9T8VJe5DgyKEyVKYwsbTqqQS4dpwG+i0m4FhOCp2fyJp+G+/eLakrFLc1gQUWmYkdTFAT
N2aMDeYtAsbKkb5qUxrUaqRXiuaO63TC19zRYJEuKlCto9xJtyXTX7qcjpXIzLyWNXefutoTcvl9
HNeWJ80a/UxoYY2ae2TGxhCQp5BdRoBRrrSrjp40BNpttGxwORJjv1gg41UZ5QCeUOZPBItMzXYs
69LDzZheGPydOpHDGPBX0gra9khm+4c0A3HMc6TnU4OSlQTeyRvjqrFBr25Rd5m11mtxhdmDwclQ
O/XEIhwrJIA0RDbTX3CPBX7Z13cleudWqIg5tVQ5A4P5SaLx5pYJKNpd1usHZk9YZKoonpQ/ACxF
f2gYyRmDfhRgDTqDQbzRQjrL1FmJa+bqzgpi4nz/ZiWCItjOtwx+93nUlkDc6x96mlKkzub0uG7m
dBgm8XOvpBNOmOw4W/LnZM1dMIp0o5p5Ygax5QLUnfZmTKXyyFxVusTqRgdgZdah9Gelq1K/rc3W
rfDNt6vOEH/t1GjJtz/dmK6P+FbXR3zRbdjEJPtsJFk8NlXltRYlD4ZHCbA8gSitPrpbKw1ee+2T
1EeQio80EczHfAChPNFi47DDZj0Nvgou51C2PVGOFmEBuobpMcua7qgo+6vwDWOcBEm4m7Gi/Fj8
Fqn5sAEOVjT69jFWIs6JlqPXX8Z9C5SFji2hc2rrOdfw9iT/tB2IdcnAKGHskpuuICJ20S51+ayo
GCFZfdLqcUvColuddT91yxklkg3xUK7roNepvlTGBlD7ppm+36qUrkYdkMU93X/52OLNplNvdMzY
p9qHBE+q0K0EwFtZqserbqdKMHTv6cZ6Gdx5U2oXbu1ZQM+2sFkPkSjfu32qn1H19m3vKkiM+1tf
BxuXBoFnOVotLD2L7II1s82nVHvfGB+p5u4AVCHUPgBoxhNKG0PieaOZdw+TpQUzyUe91vwuPwJ1
BpB/rLeTtRPj1G9uc85lfpOXjMnYqH+ZRVUFcAfx8CzwyWTLB3ZhE1bJgOdtg44likcrf29JyOG8
UK+fdR5p4guL2ixGs3mRaVkUTyjpsX7/qQxEkYls8+84gnlJOb5r0Vq/9gY+oeJftryBb3b430pt
MmWityQY5H0zeymLN3Pw5jwUsjDRv3PpccpP2XiQ5ZNEEI1snVewMIn5kk+AgbHbE9MpI7RtnsWl
xoxc2gbzNEN+nvO3qkWs85aZBPTEBM6xsDJUbqXHpjuvxVNvXQxG2vdUO0j/bhEO6uiR2eNqWVhR
lpNdZBup6c/95PQyYquFap/B4VdK/3zdaJzwzxUOvFNnaDg3EhHmmm41M+1XzPsoc5IQD/RHmRpj
iW8jbUiLhibDw8bfJB9bNasqL3bJIImLZ3XbY1U7AxmArD6aACwze4U2zTd0oLdpYcrxLZlR4B17
yRPiAoO6zoaxNXd1346VebwmC5NAkn6VLQM2j6jCUyaDUeviQqPayg9TpNUQID7mhPUwCIckPzCT
o7E2MYhOE/LsprNIT2vUesYYt4kMn6040hHKt38DVoyyPpdZ07gVgRRN7/bq+5pHDHwcBcnH0nFV
V+tBMZDv3Nv5pN/Eg3noQAUb8ovCzyTyc75be8Y+HEyU+TJOYFbPFCqywsD1INcV0lNkH+2buDYc
dXKIwDzFDcEV6UPJWI977X4tdhmVY6fyTPB6p9eN9h/bKZwpRpVPiRnkEyzu/VqKZ1K0BzzRMdxV
AL+tCY5odTPxYUhvEgfqzZfShei4nmvvRFo9F0ss/6GeX6Yzjgt8+cIpnS7J5LZajzT1XHIwVmTr
YCSUqTJN9eGmmua5a0U/46Ui061el0jlWkEUCafjPhJnbIJJTM2aI53/mXaJDu4B65Rr0BGR6dSg
uGcVygIAHSu8/LnnNZf+6eK/blYiOpIpfhvAtnav3am6QMVXek/ZG6Ql+uR4ZWCnkQ3pCNX/cXQe
y41bWxT9IlQhhykBEsw5SROUUiPnjK/3gifv2V2uFkWC956z4/8tfqJGjBTxjswsBu1xo+nO/xHC
AF/+k3J4/PK7hz7zi9KZfZGzLIVQ0cBbcpXQy+YD6/Cy0DoZ5DfPvLBaEP/JYjhmqwayVeZoBGuK
VR6Nlp4ZpG+HXtq39babNnxVY+UXas6OpNENNH3fkLif/YQlgLD0JySVI1ln9C8h5Va6/hDKcCUG
DytTliajprIoanB13c75ncLAXAieT4/gp9TKtiVdBu2N8XPTwJ0S8oi5EYEYC/MsN11X9T4iuFQh
kH/iTRQtXKTq1grnYxgnNp03RRejT/mME/grb1crR0U5xc1HBCmtEXwhFd8EB3DM0ifeHup2Xet7
OZQdiXLTvEhcQmIMlEEqufcQvIsBG3+lfIrSXrBw5sSrQA4OIZVfvO+T7y2HRlkEYrXSo71F7gTK
jVIks2Saj2lAHpkQN4lqWEWWHU95DhmHW3Xn1UoG8VydAchEmPBLmjbyEDgzh5Ify03gHTMJ7oNK
oeod+QfTeHQwYjXRQoCJ1XJ+KdEBbbYSXkKfVc7Nu0vabTiAIu3gsatm18C8yAPJpU/0FFN107RD
qb7QrYgNenKSRPNN3m8sMoHKiKobvPx17Ib62cwpPbxX/HsY77JmpxTbAFuo6hQTDVm3ueAJ+h0z
fMMVIq1kcVfzLqGKE3reoV3u/freNW4x7K3N4Bz0I0j4oQ53BMNn+qXifoD/DBBmbavCldmgF1r8
b0p3LZoDAgsVl3T4xRTd5A4W1tatbT0eR+tQV+uyPGSZS7+POs+TPB27BAsIXVn11hD2kbSNpT+a
cuUB+OYv8F6hsUb0Auoue4e+XqI6b6PHUPwezfGleMdgeGjVj6Z8RMWRcarRd9Ucy0CsSOsd/Hgf
1u+ug3F8Zhp+xTVPPCgESPEeKZCfXsvuIrc1IMc57O4BhaIyFEB7yLRDKO0kPvTuN6ZhwxzeiryG
JO1QM2XGJfJ2vAH8pp7wI9H8mJafqIsyDrj5mPdRImCAZMhdWFzLFu4W21MQ2LTPYAb3d7zD8O+d
gpnpPmTbQb+31lXofkT52CvnsDhE6orEEWcqkCUdZHGlqYcOAU5ZgoQxwMzc0my4syG1fHM5KsxE
3aoX6Y9VT4r/kSRvGR+xiZsOpYSQbuJ+K1pXJYN+xKLnshka6ZpQR3JUONMuQeriVFEq3GAFn9Gm
NTZ9uanTjm/2KZX3o0p4hs0SFQMtePK/suV1rXP56alXLcf788iYAep9PSFY6QDuNmJ+asvDXst2
er2VugfhXnNrGIgg0Dh8s/eS4HerjVcBHsn/uuyvHl7oIoIGGH/TaBq5KvPTEuVHQaXuJHwM8bbJ
4ChVOzYJ2B7p/tuNxqPvX7LK/Aag9V0WB1VnZlt2TC4Z7kVSSIaVOv9+IG+6k41MBHfPPGXSpav3
abWe8mcqIPqj32qVmq5puFTLECvFcYaMKjuP9VY7KpzwFYbkDMpznYhoJc4Sb6DuUAGAdkuifjna
6hJA13fBQyasiiUemuGzzE6pdTClfeCdDRUgcFnL+yF8ldwEYbQfjc2ATs9mc7cKTF/4yrjgNOo1
XzFNsXPV6rfiLdOQtfDGex2NJ3U8FtM6so5B95XiHQALlf9x6Aw1H9E1MZxsAsYu7iKfg3dOyw0Z
y2Qq1QXXo523mzI8tqhvlOhdqW4sa7gTrka1E9s1fYU5Uq/gxAWdhKdIIVJph3xg7LfeHmWV1dSU
8BxCaDttqwzfQf+JZhYtKX+rpbzH4WihrPGXyrDUjKOoPyzkPsaGN0wkLDH85F1ABOgLK35rPT2F
wmdbHNLGFU+V6KbqctQfKHMnlJOC/tFSpsa3Qp01SABvdXiMfTTj4dHTl1N9TClEJv2klYmZWvnS
rg+foPaLMr3yR5J+sZYpMWpWcKr0S2g8hRnmYqHzzuSXMvXGXKxcLwymlON59NPqrbSozY0n72OW
p1KxzfIi+8veOlXyncWRd+lTyXaaRsjPlm8DvylNePmEtKbee9ZWCV9JfUVzRT5XZ9hjfqliAu5O
XXCSxu+B8G+63hdV98TmaOux7yCPinEiVtUNxaGe7/XoqUaumTExEjMS34fkktafcn+HS1VUIF1S
qMtHojw42+vhXveHGCa2Eq959ciGv9K/cchDIJao9LVbJn/31aMgjVkgBoDihxYdDZs2P0ucteyu
5jl3JHw5qQvlp94e1KpZ4SlblG2KEO1kQggHXIRH+k3wNEMg5Btx3GbqI7ZMu4pozSHcBzaaKRL5
awKL3ChjukRbOAttPVJcegk12T3jehlOuXnicy6mQxKthWHJ7DFEt5iOqZ68qb1QrlRrO8UzZfBi
qikg9Y0vkaB4LkdkM4Ww5zHum0PBLEMtd9h85Jrd6swTLNA8C8YzzB6zUpWaznIT8fPeAuJZL9gX
UD/pTsRrO56H7MiiUETrmPFD3VmkO6XFZUJ4aR7r9MM3v7h4OBgN85UzunEdoX9FnCp3tyH5Uyxi
d7eI4+CNAVXIsZuV5LL4bHmddbmZRHcEA+heU0+DwCfWBh/O2Drz47nyW/Wac7RIz4aWoA7FZX5m
fLlknHSFcO6jTz2xA5+BQOWyVv7FCN2DJU8ep6oqQb5IF69+E/S3CAhlRatTxOtIYlibKYrDxCFY
3GOU7OEGGBDpngGxzBPoLX32sA2FOUV0GYtPAIqImvXwp0OVkF6betdHu8L6sKSlASI9XIThF2XB
1P/58S6pXNEHuELGqrBvD/nayiRn1UfIB0lXi5yiY0wWOQXVdLDsgatJ5r60EvNhqK5a+tdChgv3
glNehd8ZPxinC6AnYR70ZayM0SPTult1Y8RhM63HFJtQYe40hAz8BmKjbK2gXqUIjXqvdsP600iD
VySgIzQl3/UgX7ABvMmU0sF3vmaDmWQlh4Yy7Z6vV4xU1gwMezJNvG4EI3I4NMO1mqfh1LRDpKVU
4dktUm9QSyAHhD0itM9XpxmLqUJuXSPst6ZZa6baReldyLhEuyzkW0kNRRjTouYrHbpx96E2NLE2
Ww0IP66dSfyQwk3PE19vqbI1xcCmDnAf1ddqokh4XohV41FVi2rkIpc+OunOIS/6jpQ/Ox7p3CMh
bEsTmL4uUjLVbpDtVcUCSlvSIgIdE5dgLeIGBWvW/KFkDiQUGLMQpWe/DXdG+4f01mUwALDMkOm1
H0m+bpuTfrbGK2IUjMj0PkbmBalNz44dmcVRsMpmlySzJlml87rdQGJ3TUpp/KVUfgjSL3BnSLJI
CMqaXk8DSrW02lWQHet3nsBUO/qt725EvNoK3t7spwpOChL8WtzlJL+T4VIhV8v2xXidypuCi5mh
ukZuk+3JSnFa5v3EuACW87/M+CGSufAQw2q+pPJmycY8/vMvVXIQmrNmtMR/7tPm1EbHYs41hOwL
z8Z41cZrUWxHBKg8rjQUqMUDGa8g7AwL58Cok9DJJ7hvqIbnn6iKkiruxKxrWJAj/lKFhSZHjlwr
4RPnGN5c6c7dhWjbiLYsroU9K8xKx0BmqX2rwU5tN0q1M9INwF0ZHTUV1uBT7+5IkWX5NtIOjiYj
HraTskmwVA2u+mGpCH9/OxW9IoZ+0BVSrTvMt5Bq49HgxJwOHUehoLBcr3AXqCHcjDvI6wTzcbhi
boCitsyV53QvpS0+omR6iAZCwC4jnDTIMBUTOM8Gzbxr5WeoOFUJFnmDXcrD8n8C/+fkMccjMxLN
uGP/ykQYrh1q9Cj5R2KdNZyYrPrG5dTLzNsMYEXZX0Z7RzMDNfm5iwl22PfVxcr+jQn44Wc1M5Yw
FXep+ummUyOgcF8lCcMaBR2XZAD72RvFUSptRUSaBCF51o2fUt1b//Ce82f4F7tpyVFTDAYuJKQ4
K691zXoTp9RPoIs6ib6LA1kTuMBvPTO+fJf7F+pRr0RxsQKpi/tbIG2N4F4Cg8uvjhkgPtB500jL
An2V8Mt3gXKMpYdMlcwbIo565uA+/hW7hke0NGzEphm9R49EcjNmltlgrP2o9durER/cpPEzjR7C
XEpXHqz8lz4oKhaWdM51rK5fKK4r6TIxr2g71hXeQX2gL9dlJmw/ZqkrLlm70FgzhtXPIClu0bMu
4MHeJtkx80oOnX3dvVqIqyxaD3gERkyCp1r6J5pukiG7rjYCfyp/pOLZ6r786TUMj0K7z3Lj+Crl
rtdsJmsZ/+japgk2obY2KeqologasnCdc5WF66pE077Ryj3drSWNraNDqEjDJo200NvkzYY6t/Dc
iOtweqXeA9Q9Uukk2VvtVbVcufggCyqQXd1YJ8K56Z2qoB7zWHsHul+MdMe1wxgnGTdsPZh0dA1L
HDziSkyp2mHpqcgAWmDQlHRHGK6j/GKoHAo3lVb5UEBDQgPbDU4DcemHZ2B4Kn0G1eXmMNSDULN3
4RLZIBIdwyckaLOMteE3IwMxRhtij0HE4WMYj9TTU9vrSAqgwwGEejhkMQulz12TOWJ9MIorKQ/s
ypTEJuhVmbszqoALtZgVl3Y1tYviaQRksqYeckETzxluKw5rr+BsAkW9x+1FHiWcA8bT0FJ7ifTD
lidSq7TfVkGEvzArp62Km2cCC4OB+VbnpFa+NvR+yRCkRC+ZqrMJecUimTZZytp01PKt15iL1MCF
qjm+srJ0Fz03Af8tYouA91ciV8eDPSQcQhqpveh3IK40+4BZPMRfYuRsKOTqYgoNC/bDrMV/nqC6
4CHzj0J811ThMafLc2EcSITgBcSpbdArvAEgC6R7CT5tyqyx2G798JOpDva7axZ3YoaXGWpA0vvc
hmvU4nWLtIUyg5j+l5Qi5P4ust8e4gMPOocuRxGeCq8DvaDuxS2egoFIQyF4YGGIxkQfD7YJcm8Q
w6y4vGuoXbYyvsjcPU6S/xDfTn0vQmZkU8Kfb8W0wibLMlPsGQyrrVOLx6E4itWBaNxFis20OE8e
trBjpLoVlSfarifOUzwMaFqJl+xxz8qAxtQL0dR6LcFxRtg4vScGmgtTNuuVTn11A6wg8UVLYiKw
+H8KtVZhGtmdyNiKPKTk2OV973XBrjk+8HRsS4F3v/UcEY9OjXqV+ax4li2a7DP+ZhtDL+Koo2XM
StEJwXfOm7OS+X5FwluT/NUkEcLWPdvuUo7vCatroS4j7W0UP/GsB3mV4HjkzjrB+J3Fh9L4asu3
mFzpyRWA/3gA3VxpDpXPjnbT08dISpQtDf3ei4UNfq5dxjnBTYAI0gKKr0DmjPLbI5t0EI0l2qRF
LO069ZCMcoocFtcTEoBRKpw+/CQrdinzOIBJ5cYyMe/WMWnQjQXctYyOqlsg+VqAuIfqr1mt9VRc
piQq+gwpmXpHI1DAiAduhlkgKdyixN+7a8pzGX5pHAo4U5j6maYbiinLG2e0h+AyQO5OW220LFEz
uvNXnEUKyRxlmNjeMFSODiKPQHFDEKVYcBrlHaODqyMKqcJyTfHcMQecNbQPH4+YTd7Rwja4txDP
r9GbQexWa/55TtJZFUwngQGcUi0bC4OW3yzDjy4liDqk/NtzxyFaQsjYhOc6ABadvpN7/UYC7b4E
6GzBP8DBgU59ErwrnuCEMvJmb1CgXh6HZD3oPCAPvbyzaG9wZHFeFuV5rlqDzYUCIwZ3tuTQ71Kb
P0J662cXmWGtJVCPQjOWoxhR9kH4BkoaHX8zEh+j/zZTwcmbuzEpcODpRi1r9GIerO9adELpVVE9
X8TdsrU+Cax1JJ2II2glVqERl6CWf3eDd6CtcdWmMAolsuOywoY6YHZK+M+pimRO4LEdrV/V0G8U
GzL3+3RMh1glc0JvJ3JJ2i58BMGAw01cJnXwqamyk6JpldE05d6PDFdeaBdPTZaFFC599FsJ9IeE
6KuTDinfNeISNmmBMN3cidndoOk6RzWRocaiYpW/WOmUitWg3HSKCICPT1UNvno8IhOVGrqMDxEt
2fzSpph8lFtN9Y3OzEjGvE1vo8OeBHIdMxzB0A7hXcoku2OyZWxLZpIRJSNhsEJEPl6PkpkdSVCc
2SFRW4Ij0UZBOdiBcUvp+WxadVUyv2UbhfM/FfwddINgsuoj3UYXlRjSrm7ELVG4nNc9a90zAelu
WdSqtKHu6UcUC+wd5APmR8nHLmlG9thrdDCS/0dxYIOQgdI5R81nsT6imTRkKmRIUB4FpZYB7KWY
v82arJHo3LU/rYEaklVgNJDmKdw6zO9WaToLmhD/dLHZcULymP80Be9j4TLZ1bF2r4Rx2TQKCSLy
RiWLl1ykcjMg7Z6RtrqzFmX9BkqqKESpG2kBxCbNePxwrEV5kTI41vNXEqtPz8YE3pz9kRixMIZv
s67tUvTOVluAshFpyqVLEpfWFizHs9XCavcIsNBCGx2MjmB3mB07dbn3OZKRvyucSJV5m51afRI5
M6saBnRgUrJJXNlk55vGann/HGLKYTCXXvwxotuo6wvejrWF25UOPTnAz6YkH6SJHUZozNJBVC/Q
kdfvNSLYoEkXBtm1NbyrhnXZ7F5R17i0bupku+pU6RocGbQrAjDiPhUulFmuRO3P0BRy3a5RPqgQ
gKRxW7eiS64VDKTYBvsewkSGw4SjgvTyuPTl6mRKt2LHDRbmlFAxN3cg1qQNy+gBckU/D3XukoHN
CPoZ+YQH4uuMjQAy4SzUeKr6bUTOpGNFkWQ3iGCziK+W0aNM11KdzY2X5tW2ofPres1BH48JIuKk
J1+k1ylvA7FBWBqIbgk1oICZ5tRJNgiQpeBgIDiJ5jvNOsRWsuhk1H6IFSmMgDf6TJjrg9iyUbSm
nGUMCwtN65cWM3HKReJJa6byIYs3XXqIZpm4byCRKVIrWfciZSSWpXwTa+nMtNaM86AS+vJAXaOe
GxULrh99tRFHPhkZPjjMZf4oytnaBTJavUV1wjCwE8S70jxA9zgX6fJiW6z36m9QE5fJ1suMLm4V
GRFlbCKmzBXYItPrHDSof3XBaa80FVpi8krwvwFjBY5g4vqIvig45K2p+niZCMtKeClMLxEXgwod
RXIZJLhR7TVxW3CHKKdKMRZ/WJEcUSN8T5PGM2o2gbQxOwMKID0A9e+CgTlrnsgaCS+sFmp9b7lb
u+/e+DGmU4vytUdAnQY70/8WuQ6T5JVWh0ijJUITIlRc1S0xoBB8gW7u6SXKDtgcVIU8cMIcZG9r
q9yOFvNIYI8ECBjcs8pBzfDDTfl3PGVzhL+ckRikncoMTzqeh6xEsasREmF8zzs5GJWVQoi3rtZz
sLNQoQ/gXk63fcsLYqoMidQxh1vcvhEjklxeA/eg465wE3/WPeXzvCL2Y+Y/Sl9t1EhOj8JU/RY1
gitV0qx4u61+WhBbvBqIm/FmG407RZPnoBZyWrEigjN0NCymFZFu5I5x4ofUiKvftDfyxJJTk+ts
lGCGbCcivFqM05I+ZpS4FH8VTiP2/ZWYtI1lovYkfZqLP4pd4smoERkj5NUD9TSEMsNGio9Bl1WH
y7LBGLogImjBl8i1MsxSKHWlwp2awpnirdrKX6ZKHlYqEDNVZeZ9TFlelh3PszTFBw0NpwXCGTF6
Tj6N7tjXQ0vFRpL+pP2R8fc7ZauSvqfuw0wvmQ4CJu6FliZORAdU7b4aH1cglQPVcgCm6XILEEWL
Z+ZtvFNJZGzGqg3tKta2HWWwl2wc7ySy7miv2Hu9INtaj+Ihf1nxRMbNJ987UzTtsZSXSqjcw1T+
zmRjhpv56nsC2eUY4pAtLYqo+4rmxCejNRadyJ4VjcMH2T8LqSFAi4wAvYEty7HsnXyGE3X4s1CQ
BfVfw+RjaDBVsunMOZVTpa7ZS0eMCmwecWAAguiGLY58hegTtxYK6QHIgEK8WQBzwED+iqJS3J16
+cPTqa58Csic2qzufqSr9FJdKERvoRe1dT13wFgfY4LCJvrztLVIQWJWP6PyPAhHrNmafpT109Tu
Qz/5pSf9nVcHg0dNnZ9JQ8RZRSDmj+cPa9IfNNwTIp3HAIrJ9BMN3SEtxxsDQtJipiOel2UdtLRx
JtVBF2X2z1j4wFngDOF0tMKRTvBiVXeIU0HLta8hOWcYgb+s5JgNQIKDvDCqGr7m2o/TU1PCfSWi
VpHV9GEiclgNivim1Dw/+HWGBgEZyRcxUorSL4fwn0YkbFWucswaXPHYMh/muCOT1hZrFBs1EWKl
bhGgRzfJ//22Mlbzfmxl5AdFwRwzrEmsJa4gidHyisAD2jS+Iu7KfhA/hknSOcR6w9H9cCPHn7Gv
8tXyhoaLkO2mq0KOjBYNdxzjRS3UEcZweI8aeyuMTVhVv/UQPmvGrjZ/RyWd0CVWHpnHzv/nt7di
3Eh9s+iOQf0DYtmpCDxKRp66yLfqFB0K1FVua+gUtKvWhsxW1Adi/cp9idk6KuDS9GjZaiQExXSa
joTzU8C5I8l1m3uyPWHoNNuXLx1D4VSUvx4oa92Vl0ba9JU/HTLFfA1zu0fZaEi6emTQNcFghVam
WDjTTdOyUpsml1MtiK9AIVN5DNtyG3vMdSoMW0ssIa/MXGBvnZw0uQqFv0Aq5E9I/L3EritAMM9R
8OAZ5VnQPnRMG17j2zpeAbJMWT4F/IWuJa3l9pVxVKWzXrmcFTPdwu5YOj3lX0P2/UAFdBLd2sYN
wyuhXT1Iga9R66qGX6aO93wwBTyIAZtjJ7zSoVwrDVgkvtKW9TY50XuAXa1d1ywaqdo8goG8YmKp
WtPpEvZjaVhRJV7U6X0UhB8zYmmX5pE+SiOKKfkrMwK8cOeBhUflVRPjL78PlkLeGW4YWYdEkk+d
WN/QFzq0VmPD9xbjknJDmGKw7JI0Ed+NRvST5bnrtgYrDbJRyAXNlptvilfyf1TXnNsOYxZNnKGj
lCtRJXCzTmvaq5x6eJI47HWuplw07xbzN0UKLlNyREJ9kfNmtP0umY8tu2mvbfUhBBc8+eMrD4bv
abSIZBBs098r/kuv3V488sW32aXBhJgOVOGkkKMVjZcs/hGMfRhQ2+xvysqt252vr5PyLFqHkJ8g
ukG8Ldu1Gf5IEbB9dh2UnVi7gblTwT2PFa6yXobKyH/TwPge9d+KPcNgECbpAGypxdE5W8CSH2nC
KO8zeUIjkTO5Un3lr2fQIXJPCreJat6sUX7Eqv+jdFxU3Ia3mghIzp8QUoY2UUeq/S81alSSxoIv
MfDmajj1xwOsCgIa25sF4clh/B5g+eXTSBrywLy2taf4p0jIS1lV+bXD7Hoa2XFMz1HxzSG/MNlo
AXHjdxlfENELwVqTuLqb9NYaKfZqof3KeBbYZiGktJYPVjP4UXr7ZqN2w0S+kzv9NVU4c8lgJ2Kj
+QhCaZ+objPt9WnZx2eDXJjwrQVrDs0g2ZrKdRzeZODsJ2GXesC9f6HlCA1x1tu5DEk7ipgWR7jI
rRVfrOkaDYBfLzMheOs36M6e9wxkoh0QOWhv0xPvU+ym3a631lVwgOGG8SalbxXKiJN7DpiyM5Cv
eqDirWSH/nSqamFHmt30hZtsWMhU8rKYaqdRHtYQbYQzhVDf/0tRzBUeEvJk3tg8ocyTuWWKTJsN
0dqFxh4uHuLiCMd0ZS4CR+0zk2dzRSLWu+jEP7Hsr/zWOV9USlgXhEDYQbJT+1WsLHMU98W5YM/0
n4Z/0vWvSl8VxT9BOMvRIwt5SclWVH5hApToAB84fPnnwuOFP/qCw+6eKG4qnJiR5HCvD6vY28YD
sgle46rtZ/+umkRHMuJONBxTEp8U5J6VJA8bJBaUAXCS4Z/NVHZrqSFcfOGM2TPwCWQ76Bo8jFsN
qJ5NCDs0wL07ER0gP6rgr9ZdIXZJ22vwmEx0A+k1ycG69EXlxpzFQ715fRelc9bu2XUJZ4CORIxT
KERVPOXA9ZN9CsU1r+HBjhb0qdgF1TmUjg0F0/VaKOwQpah/5Xf21WNQvhTh3baLykJq1GiFDRQ6
eg/kHxbEuQUyMpGvF88pP4DEYX6KvJfZ3zSEevG6itcodETtGhrfUO/0t1nxC0ZOkC41HiOCseTx
2MDQyn8NohFIdnKn0MS0vasVbgQdp21hRoRs2/FlmkPQleM4TjcxJ2AfRjn88JjtYkJ5ClTcaM64
4jFothdFfOm4xOi1XfSchGqyjeUDxlxF3JsC2dQH9SnI1848BP6zHr/wxcN1LvXCchSkdNZhqq58
7DLwG4xXH+JlIX41VQk1kdC68SHqw2VVGddeOAfyP9kHWFGi9GWqDh2/RDiEewL9xAUx4XfTV9bk
93Px8DXkC3fwolU0PVTSX8oVsL6h7wwD/OlohOteOPCWNalbhAQc9SMCEPYp2p4BBaKVkmyAx5Qc
Geg8juaLeNRvUZlQFR89wpFk3lJInUzrO/jvfNFQQ5W7hkwGMASF7YO0McUdIrodVk2oHEZA3oXS
fOZeCCRxBnQdKHU2+ZgibgEtPqrqYxjJn7x2kxtU+9hcW/qbr5dh7cIo/6xS7ZfGd/ABMKy+CdEb
JkcQusxEJnfv8/fEDgBwVQZHj2+lT2SBUf5a5a85xbs4zK6FoT/VEkuB1NaXSODiRy+UyarB7CCv
O/NdRukazBB6DZ1TBvEXQiJNyq0gdcS4BLCMpbVTRT7btT/sx/JW9Hd1DG9+WBNOhg4O1+p46IJN
oezGAIdIfyzCbetdIhExA0LE72TmO/AZFMCW1UhsUzwF6GAs6GJ5v2z7BFF18EmzH3so8XYYGbda
WXz3SROukIjmKHcyfAmZ/9JkT7ErLfoW9H4fllZgC1r4EWWIiCSLA6yJ33mRwjr3eyU1WhuPXbjs
5aom8pItO5u56wQtc10AZntKCRz+j3QSYWFQQLPwedD34BSjfh3ETZe5Rb6LcWDO/+kS0aWU/kOp
FVNjiKIf8Ag+HvFXJqi4c3vxFpgt9xk+3EWvFkfkVepiyjE05HPFT03sjySxwUV+JdHthK4H7p6v
tckRRTsgRcj5sSXyIbDVTyN0YAm6/i7A9CAdKZD+Wup5ZttLe5KveIHKikg8R8O5aTpYK8gP8osV
Jv9W2owTSZ5LfkGtPeQJ+9GWeru5U05l3wejW6dYfklMplwPlAI5bK/szXpNVaPyMJWHEm4Lfisa
P0okEA4vkoEPsl0Tl1H3tAhCWMWF5NgKMeWTFCKMrWF5iLfB8Lf20/0gu2O4BHaTm12KCz64DAbW
Ct40rtN+NzZveDjUIUEs7tPau1MYAVgD0yjGxlcS+ejAF2K/WnyIpn4yasCilvFEzBim0CQiW9LP
RvcZa4TgIhyDEs1zIsIcRd1xzdLzBJB8oUodyR5C6JWkIH0fXE3eLAo6VpIjLi7h20iP/HakTqoN
+kLiB9dT3DncHm/CAjKoh+hM4DQuP0dJbotpV2PSn5eFTGXOzTUOV6pZEO+oAydzkN2m/Cu1CDTQ
F4G87b3T4L3kYCkG+Szt7UZU682aG1WvOR7xqzJ5lge1uyRI1hGzNUhlffYihGsLkh1c+rPFt58h
eq8XmEPAU4eHAW8yr40LrflHe91KYWTsVhsEd/mhj9qJaG0Jjj1HenSwzVMY0IK1asOnckgKciCV
TQEYxepFmqmFT+88dE+I5zG2ffmLgLRlSYFF+YnrQh5uUOB/iQeUT/3IRw88n2s//vSu/VtX3fTq
T5Y/RH01zp/yyHEhiLsx+s3rU5AdYE04Z+d3ySxOIBjiZjIr8ld+POFTPXMg3ilj/BwaRyNySp7O
cQs/uxrwmwfKS0AC3awL71z29+BfQOAXe3F7ittNMj5yNDt0PTI+SZrg6ub4z1gOMjmkKwnAgp+Q
rTT6VqJpE+v/rBlI+aDlQ04Sp2+jFaGhqkQWEkHx/lq23lV10OOdhRda/uWqizti/DxruIWQiCk4
ieSS+SJFf4Z+lEiRAIoSSM+A/ygeSftPpJS626D4WKjWH5MDzVZAVsUq8SlxGSY7/TG6j8J6e9I/
vzpw3wlaShY1F4qQwmAN3PR9F+8zOUZg12Q3OvcMoro+KNFZI8/h7peH3cj3RfDVta4iDzHJAmg8
pOIRj4Qk3bGTzSp8BJBopld/bUXu2yPJl/54m6O9asBSwk6eQr6Ue9ptlgADXcAx1F6Rn1YD4ojR
oakPOnUBBH/vdTzs37SOmjiB1TutWRN3YLVbBcWGUmMhOwrYifLgWqG2mNaTsJQ/ig4OEZG+BzoV
EeWvGCSF8gPLxqkJ8lARqYdfKRLwqv+yO7mA0pwcFMNGDmPM9GP0e8D0SPltLdo29gq9hqJ6S6pV
qQf7lsBVaQiDFZbgh6fFGxC5p558pUgKlAPQDrWHZQ9Pdc1M16n6Q9+8S/J7O1InTMFR2j7ga4SE
EbYLHRgojqNRu6TpthRz4LHckx5FQx1v/z8jkjYCKFWGc76ZEmSuuzjqlwIocW39S5noqCgSO8KP
0TTNmiuMJUpE5EQQsgfUOoTUZClrv7wbGgHK/3F0ZsuRGlsU/SIiIIEEXmseVSqVpCrphdDUzPOY
fL0XfrBv2NetVpcg8wx7rx1N3oYprm8Xq2XCxtMl/B0IVMTZ5FXIfmmTXCff6oldv+iqLXdZpmeL
uqPOF9uosJp35aU/TKfWdfedje7f7NZZZMlEKwg4K26vrFuQ/JPsEcRIMr5obxO5rJtv3TKWCAYN
88sYtXztU4pLuFq+DqxPLxAFmptlOpv56HC70j3T2a0GY4U6yhDjbGBd0gQUOjeah5JHkp8ZDCk2
i4xkKXPAMZNj7sE+eqiscI3ivxM5t1QOdsWGhWjG7qbFA72QJuA5FapHZDJFNCbGz6S1pvNMNqvA
aopGg6DnBJ8t2xI+RFBzXekttfiA26Ji/ua4xlLAVe9wgjAAw/AoXJ737m3ruVxadfFIHWaVHdMh
3bU4c3UmDlB/vyWdQun1nzlyjZrG/ER9gnfM0M5Ggp86TFiKOoPaZJbzMJrmCU9a5yiCiEOJkBZH
OmMhFtrKXTQx0Vwtmk+nmCe6WI5h6qIcy0DmNCCcXMmlXttHV4b/tBTudde2LCXDelvY3ntltRrl
ZP/RKnoCtwWjUi6U2XTLymNtOKXaFzbNN79APav3ZoJmB6Cwx0xBYM6A0OPAMq0MHgc9fNdK/ZEi
SyRWqh+8m/I/7Wg+QLRsEdkiXmo0TfARdEnGJKitUJYh62rqk/CEzFuucAZpKeJqDatTEzB/LzVv
m5U9TSDMH5MdQdW2/N6deK3jot961myMrNF1hFUxHhMQFb6vSP0oOpyzRDJFNM2LyilvjLyvUzM6
y1ax+6kyEtDg4XrcnrPuXAzl0m7Um5aXVyO1jF1KTDbjgJayoYz1Kw+zrTvgL4IJCanrHgIP2RVJ
H39DG1fMuuAqjyXNXcp41KwwLIRV+la7D5a7lOmivBdGaWySiaVoC/aK0Mc/HtUcG0hSnO35b8RN
sXWFkM9akQOHoVMRXwXIrtj+SPsIXCb97dQ0qyct0TltlZVSmstbNZpXs39pxdmpPGQQ7kEERCrM
Azw3VzRz3DidTS2UUXt3o4nkpnopXyzWEXnSgXUh9YrYBgpSyR+JVaYR8XH6dQwPGFE9trOMMCzg
JXZYd8DIfPfNF0JsRzVxV8z/mCYy2ja2MWO341MF93+rGQfdqL9BkU8pHMCzVX2il+wmfAPflRQL
BQlOfwYJM+KofW7/jYSDYMnxrOLs8y1U1p/tPNqvtP+Spli4obZO0Br2zT++RFn/JHSs4mQr5DZI
qyv83RVODrawzGkJLrNpSlt0WsKVx6oWa5mc+v7bZPtpx5RVBfvx18xjJUEt01cMLnBkHCMflimX
FFNIfCUFZB22B2vV7AuvB9YqVlPPbD+3djRPQKvbFSa3+RAaF5FSvCvfIXFtif7slq/8ZhkLFY55
b9o3IYMY7thpMWEEkiuLDrSRO4ZMFZJ13XrpqKaGFGxWR3Ir1SmJTba5r4wjbM+BBl6rkc7hLi0R
6P5LWzhS13xwYCEn3K4uzdRzMrCI0/ZC+zfC5LTCX2i3/M7s2AtGnKzjBNoW0waH5absG2852jRR
IqgwkMlvmHeJdas+2459Qp413labkOSQPi7ZzBXHnJCT2OQf1Kya0YK5bKsBjYhfkyXIDx8pe88Q
M5VjHBAMUJZ1JdlUfAWAt2gq8XJYAT+QaW/zgM3OiiT57Opg6fKsp/xQCmR0KWygCkNvZP8QVku5
H9c/CBjnjy0Sf5WDN5OxxtoLYEZBV7btDbLEoGClq/PzAxlclpuhD1d2vOstrHWEiWI5DdkXW9SN
kdliZeaU0TFeyOM4nXEKxcbZMk/WeG944jxeFxG9gUxchN6NKgpdjm28OjmCmU0vdlW/N9P1NO1D
+4hagfj4mCvm5I8HrftnN3xIILvMRVq8VwW2xl1eHlFeFv1tqPZmchsc+IDPlfUyDEeUXEgYHbwT
4TN25Nb8NKjINP5qmK5oDsEmv6lAG9kcUwf2dsfUQF4z40beboVzlfCwxYAZf8oqNC9fno/6/duo
T6o8C/ci81dfR+a5NRDX69cs/saBUY4XTtVInhxBxnewVBi/OqDAfEG5gzCqxKmQiAph33rbIpql
3Av4IsanPt5meaL+imDZbT78CW4BzBjEvPTeRXCrcDmk6c0vz7yM1c9C5W9Z9JR5/yiYHP0ayZd1
n//zgy8n+5f70GipS6/hYC3N/ndMznF4ia1H377hKMOdVHFCYq8V2rwehTQ4crm8Dv3sYfkRcu+P
T4H1UrF/BxCwgI2O/qsTfMJYTQZsCwCMzUuibU1e1Mr7UurJ1F+5u9c9Joya3KWMHGZty0rEsx5o
XA1MyCGd3CkW28Q/i/pzsO9+9GyKLx7ycHjn3zj+cfZtz6xZyX+3c6sdU6zJOOAKL7sNrGTcc8J8
Enjz/uJCXng+pOsjKOqd45j/zcxuhP7IxdrmJcNg1L015Stz6Ky/ck5a4VNQXqX+R4NGNE6N8BE1
pMlW68uTn0X5lZUB3SLuqLOwnzNgwR3yiESxKnKugk3CByB3RMou62LMdXyPtvMKs/uOq5DduumT
obOr2kMdPFjC7KP8YqJRzU5Z/qWGqzfwlmCSdzLWXOijDaJBmRkn3jaquXCPUc1o6jQ5JY34hSUa
ru35eMxT8A2NswhpZgMTg1dxD93XUR7A47CUWMSAGPH6B8W0CKw7aYh6eTIxlHQrE/BQcBP2sIgL
9D57R+xLJLRMizuWSxCAFFD4QzbsbdAtxWVq6PoPrblutHv05CL7CyGQXFBL2sU+K05WfJTiiS2V
t66qVQRuuzlsgE0dWvS8waFwuP63Vc1YbVvHr2V5xzMTuccq2DewHVrIq/upvgpeVZPTfTu6e1hC
bXoyhqOfP786kE9T1JjIuYKzHr+ZwTmsj62DIPkMcaJ1rzr7zTA4S/On0jaac8D7VEY7hoxra4HZ
cGAoOWLt2NkTD+9BOdsJqjaKDbWdNSseg551WbHfuBikknLm9yhZi9Mm8yCdzOX+MfavIKEyMkPl
Oc+uISyO7En3MJ6sBkIRkyd73SKr+3kOI7CNzjGmhxrvNFD/S8It74J8l6MuUseAPKh6n+UPasYj
KLZHb3yAek/vIwL94lAMrzU70+iIwVGY8BLXof2gCMYElXTbzjjxaCU+188T3zM2azd+8t0T9Li+
X4Hq2eMbk/mL0/+Dyk6bkPCzQG8EFzJam/KcHXLnbLqvQ7rG8CP8Hao7tmR2scvkPVD7gUEQPFfz
JN3VMO5x02hirfc75LIkYCGi7KIt4zkeTGZL5pYzKIvZmm3jGFvZBg0KGAg4bSiZ/PyE11WYN1xs
g0XVt4vWCOvEUqpqbyBu63rs8+g7Z0sijwnetNrCyI7n4sgo2TAxWAzPySEEL2NO3A7XGVvSBYc5
cq/zxHNKaqsa2a5BLaaCZARuMmgBXpRfrNA/jIQzBB3QKzlVH2WQoSRJs8cweoA8nb2rwbWBfoGR
YWIpngI4iX5HoFQ2wt/6gG8yZSHXp9M6Sl9X2PouTfTWB+eWvIia2Qyoy8Atd84c7QNJJV8Vdbqe
txxho3/5uYP8H/lSlNE6avWctNfyE0os77MW/d8YTOCBE42RZlb3h7FxXyUtciZQfRQBNIuKXzV6
3x2eTaTIVBy2sY1emSsa3JdYJfprb4HQfy6J1Z06YxFrudyMwp5PgAg42bCFgRes6EX39CFa+09n
FGi1l03FNq+90AaeR/8jdVGUxl/egF1oHBRcqyScpz/hTiCv9Rwyy4ayvSHf7+uT2b2T+ekHh748
RMPa1s18UbDuz9y63pUTZVZ+1UIlj0a+Q3+I+QBfkjv03iZ2PcYUMQ8bPrJ9Xe1QhVj9zvA2Bipp
uRzelPWE/nso7HEbeuBssQFXk2vsHbj6prWdin66Cj0rXqxGJAdbwMvzfwtteAdeyGF6Fl26xVRm
G8O5nPg1hNbHfQJm2P0myXSLFBA1h6HdPOxyKyRvnk/xGYDBT7ctjRVJTCP0RB10kLcf7D8PTk2A
pNZi7qkwxrJSbYunRJzwj5dq1xtfQc1YGGrpe4HR1zTalwHzqvTVoq3Ns19v2/Qoyj1DOyKJUZFC
lEcBxlNQFr9R/WBgYs442Rbj0KtKX6QMXSahe5TqQDIbLlXePRbUvrp7E47ikR/d1u2PAYa3lLhT
82LjwMTLU2gbXYuzZQdKeRnhq9Td9yQ4kDnII86MkMVVNXx4iL5ZjnjQ9TzfeNYsTX5OxnfTRkiW
HjIbr6gchoqNIFDi4D1vr0lLKMCzBe3PxDJ6NInigTGYHjrGphZqFo2xrg1zS+29bNshep/3hMmm
7+qN51GageczbPDiPkcblv0KM8SAbzbGjp2pO4rcIXpDgoZFM8/3qb21ww+Tvc3grvMkREz9HKlg
myKiShm1AKHK2Qxx5mj0h9NdBFgPd5W+s7jNYS+RyoFM3GWfg6e4Xdj4A6LuK3b45gF8kydXRMl9
FNmLNnYvKW1nNQjaWfRd5VrQYIPyI37mK0E1SGPPsM4B7oq19cyHGeUnyppNPLssM9J7mRKP/7rx
nGQkX1BdPIfdumnena7kFAMmug8Fu669M/HcatmLB82l8HBI4g3v3Q/2ZCxQc/USN9B69mP7XGm/
NSukUu7L8Nj3zHG2KnhIh9kpkD7h0usUAbO7zschayF/KNpuLyGDYd0ym6PByZ0lJlPl7z7+GNVf
HrzBSCXNkBRPWjCDkNffEqmcmlB+jZsetaIGMVpyNczlF7um+mhj8+3ZUh9CPIglk9GF7V7Lap2D
HxnCQ1a/+cO+ZkYK67aUEYxm1eTHCoqpSJJNfUehZK5lvWbuynKhkf7Rm8qrZxxA8Q41O6IPLgY/
eA/z3TAz/7N04xvoQTD9t5c5i4JXKe5Z6LKQkKsq3brFzWOKjmQzM/ZhczUQ1uTpp7AswIpIHtG0
B+e66U6VNvC9hc5yUOZni8agIyI0v8busx3/pdbR95jZ7kpywFB/skQdMtZwbsZ5afQIDXxnODYJ
KUhOA0kRDXmazc5PD0s09m/jBndnwV58NeQvWpDj80cW6LTofvHP2tlx0K6K7gNygu63jKoOGQhM
3f5lyUjfqq/H4QycnrB1b/zIOZ8KxmXkvtFGkrHHGoSRo5+tAmoaZYNopxGUgdseRlY0ti0fWprD
mhG7OqKltIuMJ5PtccY42x/VJ46z5bS04k+n/pZyx42a+TtKmtgE73LWwRLpL2KWCVyDihP9hvbV
8dHDbBmSoPmByHWMzJk1aXlr+eXoYMYRAN9z91w4UIkeOVoXm51lv5rqQ0LCS4aY7+xOn+2UL7vy
F05rgB3GRxKIqdNot56S3HFMzg5d881GcCj/0CTliYcOLL20HlZYZPxs1mJIMLVzFyPYqLHSloUX
HEfpMRlXS2omO3jk1S+qCiT+Wn1K46tL0W/4RxwZaNBpyuG8ETa1dqdjpd804KmI8BaBlBBGPiJ/
AVlr2aKPTPnWWu3UBT98jQR0g/LQgGVfmv8gjsUMvUUUESF3b8gjNSZ9lZv8FKJPG3/Yzk3QSubL
KC5XasBsRcqMn6JyLCELxTS5by4BgzOsqFXfOkd849gcKO0y4c+HW1RGzDHrpclYSE/fKxRDQ/To
+OCd4Imp0hLTGct9WMb5emhhS5lYEJIGFhU5XEyno+B3hvWYFECCFVThPtHhiR6HGR2IS2xHIu/A
OsteItl5LrqflLjI1OdjyXCAWRGTagz8DCwXcWhb+yrVtiNFfYAnVutYnVDg0MKDsS55qTvInwB6
NtkMjqzRxUOb0OyXuOyX5sNxqkNjptsg+Edipb8wNW/meU1LnbvMo+fQaXaQXtNoJthTSg/yQmBt
ukCeJhktFXozYzaeAyOPKA1tdq2Eu5Ff5TESfLjdt9LsTcb3m6HmrtlYFRzpI2OmGktB1tRUbA0d
ss0LLlfQwpf99CQmBI8RzyVpeTr2MmAAjVHwodpIT4PgOBDjSPwl0918JXjvTBjt7g056xbM5Ipc
3hUMhkjNuEioCrkNesuxz9gtE1SBvHT7TRDk5Csav2nqBijNA+SvYPpM0lZGQqAQO+ur0gKe+Z4z
dgv+Xx1EH3aN/8rNrzJQdG4AdFuhMaenqAvMJ1LrdLUW0D9ZIWc7ww15dwnTiy25jx0ihFT+UdT7
OiE1EjqOaTq7vOdn0evrokQYUcLcaFT4E+s8xwE319gVv3k8HHvZstVsn5Ka55sGbKoU+CH3FBnJ
m64KoHzWP5B3LwIkai2uucnEgVyBzUJcxMxJi/NuA8KPB3PpT+9Ob2B01Z9wnS2aU72u3RKuZs85
mt2JXwUKCA0RmeqpB3Tdgg2Gd5xCx5/4K6xhmWRQ2NWfFf3pXbMOs4u11kuGjqLnJ6nzkE+YPoiN
Gnp+WodKP47tW8Tb7dbDSjWXgeFec4yZqSTpdz38oYDSRl4Hc8MK1k/38lAwl0vKP4Kll4rboBuJ
o2Sz0/JXiF9Mw5rSOjw9I5KM+h2FawHyVLXeQyAip7XuIupA5R/Ya06SZQKFmIjVU1iAxMuxHiZY
QCkEHW2tk9/APGwwRnrr40AxoaOPUXv4IkGEYzx8tZFQwY2c4tc6wdQ/D0nQy+nznpd2ong007Wb
vnRkFnX6Zbu/yrOowebx1qvWPTp4rqZG0nqUUzME/xRZkqB13OuE3TvD4RC44d6GieCDsulZ/Qt+
gcWPKYkeCbpWLQl3Tak9xS3Zt8T42BoWRT6nm+8YH7ZDgo55kYC2pDcy+gKC+hX2BJJV6tONiwWc
a9SP5Lrg2R/jCwCrhRkzWjgrvcF+467x3x8c2AM6dVjFqMOJ8/kdXM/Cf1Wdw8JYm0x1kyJeVYON
T8eBWAIRYYT9ikzBhd7bv5Ul0ad1ttOprMjY65MD7ImWqO1eHobwt+s+a7kuqpcxxMa8wLncdpAe
THNVh/VTkf6G6aVC7Ky6iwo5ox1nUeHHyfBXWW53BNxL3ILBOic6GfjjZPQT+u5qTB89ILoI6Hm/
02E06dRHHGOB3S9l5bMzduYpMQf0LftskXB1foJ3B6t3zQrKP4RcHYmJipPtl8P4MrNeFIGEyH2X
9uQtTfMrRjdRc9j6IYgpuajq34zq20KBHPO9e3MqV85tVKLXL2y1OxfWdYw/fA3a2bw/JZMlCUCV
k8tnkPCRiTuVPfisVBjPhiQRIvipMc30zXOhnnWsoQPNQdCPCNneWhbeKiBJTCTvJqrYXi9XhRMt
AkHlRYJA0O5Cz36EmB0s1cEWcG9h2T4TfXwiEHRr0NdMTBZxnVAiH5o4Xc3m2Qw7U45WLCc6sYLt
AYp+NbNFTIJXQtAGFm7+BqGi2gy2gXnstexYxXZsKz9/TEMn3dTHsT6tUmAUxLf1mDJ8918toqWD
CdXIMIOgImj+yEEVT6aw0dvYK4IeBxIDTchGY/8bVWTSOe7S1n/6hKgKUezDYNyqwlpd2uJRNO0r
pb2WIObkgh1ofoAtVoBHhLa3MPNECtw9iCjc3jbYTqcRBEZxuQ0sR9VsWYOccmfOq5m4NiDywbnK
PxLa5b7FqQwdqZRH5u5e0K9KkD/M2Eju0vu7p5ydwwyN4tiJlgFSOrveVkbJp50wzubxAIMpkmed
82WgzofXw91mt19xxoli+xvO3zRslwb+D6KR4vFtDB7prND9bKXOrAGd19yzsCUptYEPdcLseyh4
JsBeZd774OGV+fbD3yLAr/+eETVpQwqdzdzxXx0S8wiNo8kVYdj1KuNWb3pscom6QrxfmrhT5ywM
XHBsS/5GpCDg9MnJ+WCN3nX2qoIDBIGHxPTtwDsKFsig/EiTaTN4GaUz401eU3lHvhFPPNkHiKGQ
NmV4LPCdei0ODKagCBKKv/9nOHzZtPrRKTR9RWDacBuMPy0iWOYnTfkPPVAGhCti/yBpgEkVqFbm
Bw0hWQn/289vl23t5okq/x+JbE9ejunY/5wX2Zq6eAE9QdytauRgWvrHNVQZt7E+Tfohy99SqJKw
hiAUobbgD5yG09omt1XQ+nrqU7flYVKAkilxiE8uWTfZuM9MfvSa7Hc2W5zCm5XJVFrsmiztK56J
KOdEaOy672F1zNK3wP1xWZY0VQxo97Oc3yQ2yE4wbN1qpn0OI9k2NmuXq84wXuTcMCjkRtiH7vgw
+lVOrTFUGqbiS8XaNuCOKRkkmb2/6qBx+4NiSAnTu3pykzd28PA/UXuycMr2IQEoxeuEWxujIk7o
HTmjASWXaV56BGvoCAQ1UIX+h9c0bO5OiR7FYS9CBAvaMMbnLSqzmXxsu6xoAKInDOkrdgTGXzhX
vkjmdZ/BUgiYgGo3LnejSwJNSRGZ3L34zjopHTKWZCRwMSR276Y64/6pG0xdX51kZlH/zEA4mkQT
3z/Lkol7XH6ljb1ufIyAzW8fPrqg32od8QNTvg6QzLniHfWpVptUkf+YrkTVwyQlBEVPZiAT1Lbt
nAKZYU22npV2hbwSUMFkAfGaNB1yYejfHqxBEZAvTVwQ6ENM5CggUJ24JbFbdEwlx7WFx0N3nj35
N4TXiLGbIDguC8jrPLjB1SA0eRo9BLR8UCZVcXVkOQK8jmgAQK++veH6bvSDbh6JEd64+Ofd6Svu
7mFZ8VNmPUTUYIDh/dYjgKCakuUb44bOeS/ltaPdzvhwmVtH4VekHQSjII2PdV5LJh74VGZI28r/
VtZ7nd1L0hh6DzPEbNusG3zK/YbyHjoBpEUy510Gc9q8xWDqE2M4csCPkZ2ZUhsH5YcSSBPjvf5w
OQj9nvqK0ExnQ77TKwRyNUcvea+MSnKJEb8fVin6vKJg2wRSAeZnUqJEDf+cCA1gBeEOgEuAwqrG
Hkcb7OKzSYqNAxOmz47IDtEllLr9leI9bhEsBi15iHPS5EFo+ADpLdru03VYnHqrHOGmlhy1pmPV
6pIsQIjLnWDF0UYKM9EyUhuax54YFIHynk17PTlLa9MErHzAACJgQ2MBCOC14bu3WYqD/4RKV/4T
9cOoKGQYvJIVsMLGv+h4GAz4iNG2M2GIeitSmPlUgERww89AXqpXTe2EuUrIGupv2ay6Eb8py3dL
/LkWlB6Nl79M2haJI/8VuXHTuGvVGa3HctR8lq48KP7Fj75SR22FumW/BVEKkf+Fga1CqTO/2UmG
TDX/mDhdHFutsupq6YxWGD25kXqqUdYqTCXDfLGPN/K86XeqBcN69u9x9a6xyoB/guZUtQcNa3qN
M0VR584dWOhjhycTbd2wAqppiRN3P0xPKbJT85/PJ1QysdTK9xaC+rzoleYv52fQOavUpFp2gQX8
H1IQb7vWfjVk/Idu1e2ARCTiIoPOOCj3h+ry7qS1h2r9WgyChdVn5781PL0j51VFdROVY091bu8m
hfcDOxrEThAecdjfgnJ4KbSUiUDJQ46NB6szm5divJnNSWKSTJa4IBYp4CDmmSzbAcHoQl9PmkWL
Jt8D+hybCAoHUp7QKa2dZiusZ2sk67IodqJ0L5b2M6HK6I8W6n4W0XbOzEjLuBpdetcCfmgv5Ls5
8IzWOGpThHle5H/nOnWTQ2T9ckzrxwCcJT5Y1qnNfNpeaHQwClmRzFbV5O7zYWTM6CvKrLKst32Y
o4jt86MuC2A5VfsxIrMWdhBtLQfOrDTDfp2W/WeHrBnGjeVec/bBiraeu+KraM7jxH2AaUvnGlk7
kb+Oczax0Ng81qz/dIRSxoBGx/8sMk6SvN3kjcRCG6Jj3YQCLyPxLWUYsO1UNiwEQg2QAs94hXnA
mH67Pk5BjBJu8JHHEy8x5VpRMb9AP8sUkdmhmX8VEL1RfGljv3BnR1M5LCetpOxfjzraTCdM3wrl
PZHHowHtwN4WIs2bbHBG7aAthoIZ/RT/dgYmNCuj2J0JNG62sfQ/Q50lKU0InyM4rBkSr0WQzDIX
PY9WQnRwE3L7rWsnhGU1i0uB67i+Dj6DqTGbldLgsVGoJO4/GRCgGvNc9xc9bEgNGbdxiUrary2W
q6D7W83dleFPOG4dGLuFHpIrSYgRIJtB+3Cb7J9DkqJVXpT1ZujkjzaENFTDD9wGRtvwZlxoKMZk
r3XyB3hVIHUEDKl7QGVhq3NRRimHCTk2Rmvd0E/o/vQWz8eOkCcWOKwZScZjjpg76QubF0N0GDs7
uRnAOlBkGZvMALY9MGFciCE4ZbNJSU7v4j60N4dMCF88I5Cuy+/UYm7LFECNqHtFznZQTggdTY8u
oRuSQ952a2uytqYwwAuEBHRk0iA4BeVK50AMLzV2mEj8/fCb0Iyd5FVEfwX7xxjsY9hxcZqpu0nG
5OG60NSUOuYJPTGroqNosJY2JBVYm9hPT9a3igMGr+YuVkCzgUN0PhnWGZ+c6MaFE2FtyrNDRf8k
8Y8Ct2d9Yi1zKqkxJaVTOD8j0U18W7QSpYEirp4Xa9JnLZmF3SfJm6IgkLoOhk3T1M9YQQ897kIc
i4TxYZqF/QtRHU1it5E6Tt3KG1gqcSqrGQ/Zt7eCeHcO/cS8Dcp+E4P3oBOsoeKb3HaJX68laTLs
fgj409NbHyfMwL6DTnvOm+RumdNLESBl78QmYh3vPII2eCoHLzxbtkEfsm5LDjtRdcNZQY+CpkCx
a5Lkp0KEzmS8mfhU1KNmhOF3Z7948+lP8mA1xM/I93Jmvp73kf0Z/BL+WMc0g3rfJy9NTO9gtItc
M3aa+kZXkcOdH8yvXOEAsjUQHqX/AXIB82j7wwqM0mfgD41H/diUYbYBVoGTu8aS1Ona2VKaRUqx
WDw1r0555LCzTgjZyBBJAbda+Urq7EV//XoH813iBhSLEjgy8oqRZinrYig37fshQzxYyG0VnJzg
H8QDCH2vCRgDsg+j31odhjbdVKkN5yZj5MzRQkzFZcSLoI/PKlpV2UZK1pRrA1ia4z9FPl9Of4aA
EWYriTLd4AsNBNKbnv3XxTmBEFmHOde+4qCY64x0X/YBp/17OiU7CII8syeLClkb9laFPBytULmq
zHXsn7zmjUo4d57MHpqcc3eIoptQUmAjEXPVh0CY4Ny4fTckg8dvNRKPCaki5i0qcCR39X7qXkoI
BJS1bvw5cfsZ3EEw/vKnanAufQEgpc5byqRyALbgIASSGWVVTyWLue8feEdjq6snFI/A3NuDQ1Nd
R5sO9DzBDt5emyMHIns1yIyBLAaIPC0ypmqMZ1MZb5MPjWzIiTQfI4TGruV7bLkUkLRB/ILuYOLC
b3DLysw4+w5b8kISgKyYC+nFTuKpiSSa5LRGusVep2KZIzdNV1NbejtsS+nzPRm73WgRiOXbtHg5
FuJolzBm7bJ450vnhTlcQLOUswjICCD0zWPoly9Bhoai+UZiJaxTV4bVsqcihn6zi7nfk5DXyDTc
g9bnBKc3n/UA95mVT48lz5xnBY9krFk2Eree0HnHY+auqLEGDsVUUtVFPWqlupluwZQezPzehdEX
STWHFt5Du0Qnxv0WEQPsFLOh1jzxBztNUXXo0mCbY5zTUPMNmvpMqvIGuDRPS/yPGBtcEZylZCiB
wkClKKAjf/gNcxSUuYR3ZGxKLfmKsvSECHuvc4LH5gHRYaK8lSNc9NsU2IxRGJc6yFE9px/pRhHi
eNk1mgip6h3EaX5FCBHQqvn0DFbASBLECvF6cGhG2o9kkgDvdFZVw8+Eq+jk+JSQJFVFq6ZnzAQ5
G/gS8d7OGBAXjEAkLvlEetBzmpOxHazqcVUHDDCl51jkRzJGTA0P512OQdGwWxJXMFiUNvfQI8uj
u59qlxq1RkcIWOBFDSfWmKz6MDjFxU2RQYXzAotUnt1KbSTFoj2PgSJkUJ59FZItIw/6LHFof6OI
hrI1MFbGRJKSkR24/r8OPiI7A2gdIsMBAVvXGnYOKJyehKmi0HdmfiP7nHHLG1rLZ4MNKnAFMvUE
eV3UTuU6RI+rt/YpyeJH1NgnycNqW9egLTYSUQZpT+w9ueORtKaLMXZ2ummQkITi1v7SHeO3Ry+K
tsGkxC91DBbGuXOny5hPSxuCO6ZHB467NNAa1BVjEdAsMQEzdaTG2yip+GPtuccKTygd/Dzxb0pu
FSEm8So6my/Mr7SSECWrftY+c4KkMJ8xHnESbIOedzaKVOwbn4GXcD9VLZ7wRCMU0+1vyWqjQqzO
+pyPsN/5Hpok9UN/PDSw1SEXeR+zkBRNUYBDmyl3egnWadrg7ymAO9Pn8LLB7gzOSYIJ8OTWO8EY
Ld1IpCSIGtlmndQjhl2E4c2hd/0N+jVz8ZpWDjcTaJxs77Ksi1cIkKbhXYDE0o6WRu/zQw4pwjzN
Sleu/SIdp99EU/ZXyGmPL5v57r/4TsgBM2lGZWgJAsZitX/Joh8JVUa9ZOPBKA6sfcB/GdZ58Ome
sIYIhk6+evyfnPUGfr12N/O/JhibG08QgNYUp4WTZxfHL48orr+nyf3nT066LDg11/badGE0NyOw
BXck+AEhm80S48fp9O4w2tPda3kIgkH9s9Wl/FeVrxGBv5R5aJaWPovVGi8I73U84fE8uhrN8Sok
JEV9IxSh9wq8l7Sz1wbef/CdkyJ9bjlZR0UbEpLlK/bgs2B84InbGSQfaA+IXHp+Yk7pRu9EjngI
EDsX7E/7kXXea8i9TVtA/Cx3ZUceOXjDcud3cx+mAW4dR/B8U3R21cNJNecZIiRYJYYzEt+E5bti
aQ4aIWQ1T3Wbiwp+VXQjhCG/jC2/EdINYL2bptDfTGMal9bIDjadnVA2Q6wweq189OErZ4ouxL4D
2ebGG+jOy72ct/3xexkBnkH4Tj/g1dc6TrqDFVNR2EO5d2Km1Z3D899//UfUeS21rm1p+IlUpRxu
LckZJ8Bm+UZlDFbOWU/fnzjdfap2sWEBRlaYc4x//IEx3k4ZjzDiV9nYPgcZu6EmSQ8GrBfCGma2
JE8AnDtkqRiaQNvRTsawJ2UFngx3QN+tK+5pSVsNxZY7jv8mYGp1k6YoEC5EXapq7QAfNnDhrYWq
3qKgPKe9dqEfcvztFCIa6bkg5nnWNvq4ASAvCpcIWnrtIKWIgx3RZP7siP06iOhHht9eF/DGltyR
XOfyYUnfaUBx0b+pwXZS16wDtYAWGwXnUlYPRoJiap6BRgeEo0oQnsSUxbvPowP0ZIkOt5ejtZK6
oLWwR0XiQVmQUXMQi5HaRQNOEdgYUrOzVzsyeGXvJwGYg0maAqENjDLVN624NcMecLr1VbyGIE4s
dLRbSY//yKaTH6Qnp9T2vfAT9meFBWmTt6g7cC0ryzt+3hI1niY/Ovlz7NCcshMSuTh9o/MBDP3i
NYz4rcZmPP+c+bStCdlEw2/TTpGOazZ3OVKYkWlveMQ5hr9CiHVITyxscgFy/NtstTJdCHwA7RL/
4eFZemvKsdxbE1ST3GDcqSyj+Ns+51iEzh5E5DZpD4/BQ9+n5s2rs94HH3H62GiMg978wJ28k4BH
H8TiFL13m2PDYU7rxQjF36AAhtcOVhqdlXJwC/HTL9DYWAjLxJT+TS7E0U7zs+otAwNNK+/GbXS0
b7TKmYmxlm2lLpa4sUAnXG006Owg2YTXZOLSx2lUpbTsbdyEHI8OSvpEx0QLxvh4Rohjli5eMmpO
fV28y6b0YxU/YToxbYNIgBapAsD9EBDLWqshvlHF4TKDSRUDT0aRBIsBPBB/KmHWs0EVzHb5bVH+
tmnqQ1Sxrmxjmk047lOopHWmM172czYveTgpgwk6S+5hK6u1PbX0DMwVfZ9o7WuFKEfSOvTiVB5Q
o8Ty0GLsr43aQimsBVCyo82GDn2+S+XyXcq6yyTU75Wcnsx6XEYY/JoYknAjbtTgSxnrVVa2SIiz
f6JQbZgTKuA+qZydM3lo1tkIv76Si6dc+PeedBFBOVqitUJ2JOTWDG9WqxHXgi4xv7AdOaktia+J
COAnhnNsF2QJDPwAXi6R1Zyw3tvVqbIJgBD7JHYGCozUGzaiPK5Vofvypo2vFqTAGCGB9F9TArHF
75qlb0zEZ33K1FZBjNJemW5hpp0U5OIdKqBm9HroCxU0lrJv7aaRPjoNf89CdZgzvWdED2ckwhP0
7Vpk1SFAYrSCPM5E4qNV655yo+OFAfYTkz6PgiVN3msGiyL6HhtDXx1NXkqXi/kEvkqy9Jgwox9N
HZz5lGHrICep08wGARnbscwSds2AJWLy/3I0NgIC4Kr76rGPielL5unZfAsM4o8mGwQYAdfYrdip
QJAWiiVdgufbuKJq3BJdpuZvGezKsrDNKxmnku6ttpOUTRQrpzrmWv82VfCv12Drx+pdpX72d4q6
J2Sa7MgA426IjnL9kQzZ2zwFzrQ9KbY5La7eY4GobAsZ9URmuX4b98idRafmlyTC0yIsMupxp7W3
ClI5tJG4uyjtKlBJaslbtM3hJ+RLh6a2Un5HZBENNOb8DMpZq4Td4CEkjzkGe8pSoBBTMEnRyLSb
XdnFvezpa7H3fkK/X495+5Mqwi9mNY/Uw6jzFNQMhks8AGtxLUTQh1XJqaHXpMZufIE4m/HW8Zko
5OdY+IpYyoZLQ0WWkM9BmY8HOlacysVjpmZZRWJbAs1yRMqrpqq2F0pr1SJcyYPVd/dWOJPw/DNR
AFA1h9iNuRWJh8aqv0byI+zEyvhMIOQhpFtqKKRaLDYr1Ea6eO9MjMuxQ/C8ZId8rqMVVX+9EIBO
rdZ5l+4DVbB1ybwVaOH8GPmYhL8WU1JuJUNIdfyIXFFkRNia22VNiGfGFHSSf+t6r0XDw8IM169L
5BlYSTPz0KGuq0GAW5i3C1T4yjga9W7LGTQLtCo1yRkRKE0CuZEsVPU6KdESPxML4yyv8n4kRHVq
EGIg0YgH85pFJimt8OZrOPfagWVhEUntQZ0SgzekfseNxb6cOz2K+1aDEBfD9J0Lxq8gdKUWR26Y
tHGFRKZfl4lBh4dbNk1zMP603qRz57FFjCi4Gsjyk2y5YomqKZHpbQVBWPYGqwDP4QCMlEEpH3zS
4gYAB0HTwWHGTWDQfRkx+B3GAMCOygDIA4YzGsDHBK9gwM7m2ureu2zMagzKxhryKcyKppNpGaGC
xMFmSmQLF2mKSK8W0LoLmEtly7HEsKfAAImVRb6P42dbvKqckJRp6VHp63NOEu4OqiSsihSRttBt
LaBRnt4VGkUnH2bP9gsuVIQmRyu8Zz5EBet3o1lU36qg7YOCx8Qz9lkyMAiRLn71GJtrje2I0PWL
pT6EsOgjlkgKvgSn+MTw4E/tPX+eZ+QLvfw1RAlVZeOqtX8W43CXRfDEFRKHXTnAbd83nG4kvQ9m
l4F5VpN9Dc2umvaVts7Hje7jO1X+I3AOKQqmp9prZqo0+NlWWFuEGP35ylYC7lRQ/Kg8VyU9o11I
wpHAZ1euDiH7SVrsqpxAhKZYmlVuyy8dUcIUMKPPe4FQLGTmmMkuhM7CRdJE74xFFiMy+J2o+Ukf
x0g03xWyarPupLSFdfSq+6OUEV0mQiRlHQ0My5bLR2Z0GzmAJeshhKkfGq1CoP32sK4iWX0LeCRY
VVSYJdNSUAKs2+gdy46pVVqMt6waASIcYfKXOFOwhtUXC3l+jyjKZICLhH4CEfOwRa/S6ZiZjNGz
Hh+X8ljoyjYIPRw3f9VXq8DWU39p/J+qcJ2gwhLx5LQ18RV07s06hGvlDclB5EbXvMltWsIVpm08
yXRUeEbLn4mGNWhYUYhonZPLkLn4NbNA147jKDmqGzn6rrtz612M+IzKuKWONDyKgVgmEundaN6F
/tRY92jSFigkUoqqnh6rCQC2o4uuZeuGS6kXJ3FIFksFIKnA/2OwNvo8uc1yzs1LJfVBNUbHKs9m
Li0FrT3EYag6BHG7pqxCrPNpYsf8s2pSLh4G03iHp3Bgc+BsMsxOwMkQ5AFBuUJ98d01tGaqW6js
SGOM2K1/CxnjyYkIylzXpxRjfrXrg88MLb4l0OzmtQ+7yICVV6oEgI3Da6pTx4SzWKlkhgULjWxY
mjGoy7oGNRmf6Xf502JEm6MJloK9PwKOlevyXm3GuxDEl7S+WuV0KkfZjpESUPlPKGSa4B8+4m8d
MRYCJVaodCuMfM+hFPz41IFRkG7yifDzzNcgGcYbqTN3Q9ovI6YaOXzJXLhMzJ6ngNs9p2Is0Ewo
LZOr7lwHb4liHFVvtmyjpKrlpS6IsDvYTAzx6mPhNqPCEQlBEe9TmPRdishrvIyd4+We4TLe6oxy
tlG07jUauGGoB6fLSboUscHvCVjPyR6TGgLuDNRWxAPhl1JY2MgGqRuWn0Lh5r8mJEkLY5Ggfk/F
SITP6VfLVugvZBRSC4jH1MAEzFjUWu1kPXUYa9NFYJZI6UUQ1CaToI36LNdiruGlg4SrrZUVcbnn
yY8YzvNwcTJ7+R4CuFCi4IUFcAMlkq6U5reFCDcSOZYvUpVtMXvm9OBQL+cJZ72XTazfjCzEq2ml
99NbQ8OA3v6Afc5e8WhUg3ylqnSvGS56nXpQdRM8BEvIEQ4Bo5c9+hj2Wp71vF/5eMRDtFopNX4M
ucIMYOTxQmrrA0mH7FklOZrLvpL/9dNE8ZCFLv5aNov5gCGkmm3q4o95vipi45nV9U2dbe2sKVnX
Xdc6KEpX0xCtNNIIPcKkRhQvvo6BgAxbJwXjVdWDJ9Vr2mbY0Fn4LUkcrKbsrSz4ZyZEMPSYWpAW
iq4Yz8xFCf+twCuxgjbs8fsozVFiybCDYgAeyvBsK4nbGqJeQC6p5Pe21T4ExrtdJvzW3S6zlNpR
f8ZaI0mjW1q1hMOZxiJGbbvv4ZK1UN/JVgePWpCDk/rnsiNVnZaciSmTbXHqMY7tIAbI4T1uyOKw
yGKghVQEtgyLZVG+1jTWCTWhrnSH3rzqelvRGlzr0H+TCoaZ7LJztlpec0W8e9rfGq93SkSxtYS/
e3qMppzBmOkifVqZQ+LoOHNIBIQYITZKiJ2yzsSeGKVcJpAQFz9ymv6CMPXWzCeSrGp0rrZHfx/i
gVJ5cyoqwPgYHgPaaN7/UtJp5fFZNbKz5Z01JtbZTecWhRJIhXyVbn4DJpmPDgFkvXH1MKEvzHxn
MkStZr502371pBpjZ9uvclH/gJlntvh6EJq+Yh556yZhKdFDcyXrarjWyk02xvdeZURU852zoX7h
ioW6evbLY+VfBDx9Uqh/JxnauBR6fWh5W7Gx3vwmhn9Ej+xv1YCJ/TePXBsBKwzdhD4E/8N/Ol5O
sGno5IbsGAQ695EB/Fu1uFz4JFdPovIahQwoEXV11y4HTzwpmq7C+9CuZGVPeMGDcxfmWe8k1n4d
8k0z/WDH60jG5FIK0RmzckYDCsbhn0D9qCzzBDO2dYoLisfABrFHl9WPCi6xx2SiS78Ss7xlLSlI
uRJcydeh/caPM0qPeY99zZAyKRDeyc3WeLEdx8CMQgt5/OLYKQdCrbz2pbOyxLW6iwjgIMfwElA7
k4qzzIf2AwvrN4X9uPOAMcN3IsJwGmgdSQENTSMXwQ3ns1NXOV6lDAKkpSeKcJvw0AqXgy4gqDQu
FNws/xHmtZAFgpKJnCjhPTPIxWc1sBxwn1Rj7CwjSO8ELQRFem6wls0w++n+SGbetmEoLvb/ElbR
SCJMOkXoNOeIRIStpRUCIEEnZCXaDXmMp3l7wGKCCspuAI8yTO5ygl6XlmewI8TbBIGK3mx1C4Il
HetO1jSoMXgY6cVhZC/TAmD4tsLLMxtPetR8pyEtKuGwVig94EMYcQrgg+YnjWe2HQMGeK1G/pz/
UyBcjqZ1h9mQ71vquypC6YPHO0Y0eOXGazVOt0PfMHr2MPo3D+DTuGbGPwl+yHVcf0cjLGyfqjlF
FKqNyzk6cxrexAwrS6/ZkBBtSvjb59IWB+cnQdAQyqXJTTqip2SWQnuiJEOpMwc+6yZwO+aavVap
WMBj3vHqW9Xtc8FpzXBVNsmqxw6jIPRqaNKDarXEl90mC61JgSG9GTISnvr8vcoYxLfw+7P8HUeU
t0l2fVN0KxxXamYIPcHp4QzGyBre4RfFxzxiVrL7QGt4kxB2hJBdwDe1N3KyacJVRlWdR6i0IFVN
O8bgLsUkA8fMBqBMaQP6tSVB5jGSeoImSSiFebXw0SkSHWIys1Fh3el3P0pdVMVFVri+lKxUpp4M
7Nc5xIKiE5ZToK1TjaA2sjOy6B/ThpmoG2SI/4oBPlJH1hBJptm0bzuhdBpd3i3hujtLH2MvVhyp
xpopq8Ns22sa16xmXJgmAg1qjPHSgONlShLn3/dY7OhL/j79+2D9hoyFt6PeADEkMi615oipgCyl
2RbjTsysMuM9GCcceIQyI76Zz/77pVGWF5nRcS8xGInnH/g7ir8fhRmfQJnfeLme0wJaR2a99Kjz
IalVk2/jxCTyc/4S71sSD9SU48rfiG5gXPr3CnlMLtuIfS784rbcdnXyvx/8RtorkkTaWtHPunVB
5xuiDEYkM375+92/4/j78N/DSg0fHW9uOQTytB0kZEEcv+kUTuIED380aV/+cx7++3uDIljkE/u7
NDSR4BJSGqMldbrQOxYNOCxzBmEkr0XoR1KOVUFZihGppD0smWK+Hs2QOUNwC3OmW/PToplTjtfu
dWpwtGhSE7iuhI4+gXTJynCYX4+SjjM0f0gExhAJBJQoribWRnCESg2NNVM1JDRWeAo0UgirWZ5j
VT6WFtI+VD1qd0Fby/Mp9mAWZo0cbaKIEqYX2sPf+f77ECugITF+BGhSaI+0+VgmMyy2aDVRHcav
MRqQsgRaJwMbyv/U/78EOO6ajm8tqm3L4B0WcVVs/37z70qbDZytMbjXSsX0Kxy2cUmMdUZ8cCIo
m/+emTRIdLdVtFufx4nk/l3cTMIzOVXwGsydqJc7Yr6rYVvqKdmYLZJQ0wy5ef9e4+9D1pGdKVms
XX9fkstjArvOJ//vg95h2R+ZWr9QI0/nqqd41QwheK1qPfpsqreCadTbv8/S+a2gzZfKJHD9Qp/Y
Wdm2LMT5JjCbRDf9n6fG1BmOD6QAIbvl+qKuS0bzP+8LAtX//uW/P59PLeI8q1oWofh/h62ZBlBb
TJX99yT1WbVPvYkM7nbO//SDjWjl7zCf0m2oED+QFqxbfy82qLsgKdcqdAswJaznYK0cxD490zRB
SdcvIqcyFlna/vv+hfAdMcRHEbWS21QsFR2WP6nPyJ4nD0LoVRzlJbkohAoMK1aBdzMHiC47XKHC
GLjF8KC9dbMyWgJLVviEtOp1VoFhz/f23wclIjcMf5ITA7VEorZQHe1iStN5VNyhwGfE16Nl1gGn
Rc1R7JFBaL03OgnJ7ivvOMGaSVe6sETxj4GB6bso+fEBJL9sMhyDyGuYa9USKogpkZLilF/EuOa+
y8ibFN05KI7epHJKc4UjGgkguDyZjQ1MgAMhoXgy2B4zQAK/iRVTcQOACksyg6MYNkrnAI4TybmB
jbacJL0aOShtWf0vfyr3zhbBSFIqDlvDsMqVQ5wMico1hbGFFxJdOx+KH21rN7rdK7jyvmaSGqMU
XD5p/RO4kXbChJbSWJmNFAUibGTwVdxl7Dy1Ib2p3QLrEY1t3pn/je2LkopWR4eXC0mAqb8N/JH+
jCjxATSAPn7wHkMrrqEoxOLLNuhwFsRIBDrIGvZA9vAgfGqfDY7cuAqPLozxDLzaEQPCedwCJwOL
dY88EAerMng+yLfBLFgw9pg9TDbNQfXwEbbNZfSGaT/Hj7leNNkS56h3ONd+uBBoq3FlIJqNYS2l
l02GWEWBCCmXGUXlAivEEDixTXaivHGGq4fPFuxNKALzn0Mbzd8xXsMVs/8ePIJMwH/Ng5G/Ni4y
DLwA1m3IeOGP9YJp1jxm6UC6RPBHw4sfEgIFgmCZ14U25t/Vg1OHcZNgOMKr/6D2gXBR/yAS8gSn
u1sIAtBP4R+NyZZvE5wDb9D6BewsjTciS+YpMe0FDz6wjaPBf/1F7qgQ83f3v1RYSduycMiwhZZ1
7u7S23Bg5hjt+s3w6DHnXEP/hUItLxsyBu3wI7tmD3pb+hfegPesHuYz/+AHONDsor0i2g7y4eaz
IM+ssEWFRVBq+6fgMr3yD77KkQZYi6S0kwcXlTuB+6F6zHOjye6uDGxG9NsL9and5edQLaYXmfKl
PP8aPzNdi0N44oZrQPlxbJz/DW8IE+coepjWpopluFtc+GkOj+OYpxawHjHIelDA8O0Atz6UoRNj
3YX1yoDDGhcbfKReD37D/OIF+YXqQXpK0e55bcEk2oQjwwzlkV0gANISRTBgHxaho4vwxMXhnXL5
OXgu+shRgfvbB/PJL8cfOtShZKF+weLpHsqL/6lf/AH/h44onb/LzeL/hD/Nted9csIHCN823Rsn
QTQ3VcPk9sRNGjMlIY5kdPkE81qIrmjTcCCk7dWgTs2PKeBccpWT+U42sEli2bkjFPAkrCbptWzW
HhaKYavdAwoBa2G+J1flzE8Ur3DPzK3+Sq46agroxK5+NN/DzfjU33niWVJwa59POu8XPvweuqX8
YeLAf0mtxQhaitgZAvouFPCVsyvGsuhcObP/2BGiVwytPtuKp+gbyxG0/J/GxTypzKGY7mENa4//
BA0hEnYOfA1SbBF4B50rR+KrYCuV9eZL9LC1R/K9M0Sa57I28P7CdW0MBcIe8dyRByb7TWuuYrVR
13nWBvQtGBJ0rsXJeRhn74g/C1eJT7tXvhefrEPamaTgL7/tPwibg95iPSuXYQuS5AvZRmfeKwIR
yjU8NH7RcjAMFaAxzqIRQEWoiYsysTk19AnaG/vJBpt7Zk4cJ/fggowZ+JLQzBbjR4bz5S/wAl94
rHOd3U9LBaddQBaGT7VjDCyOcCIWChe4tK0SmMDmJsDQjJvLjVqF1ELjN2iG+CBjKGPm8UGqQsD1
PuCicIBVH9/iGqgxbfofqwVSmFzuL7pnbrC2xSSZGYorpciG6Axs2gdIx5gJYZk8S8qIJGBFx0oI
LVp2hExMxkwtzC7fOLlMl+Ab2xeTMYDlJIWroaPIOAO39D4spHPuTw1q/Eha+j/12GAWUaPQU5Ia
Wd1kXtwaFjSPbXhi7W43xsv86q6s86jv9rgBbXBY/9K/GhZQ4+X/sAdwj82rySu6iJXjPaXX7PXp
xCf1CXJwKg48QJAOZx5uvZwXxXhT8PmDZw3CKmYt5G2C0djsVWWFXgnH/3nTYhMxuNjR1bqHAbQp
WzmL4D21ixJBGm2eEawsCWH4TCynfMrv2VU7d2xrm+kcXKdzdE2u8YYqnNvGO6pP/4OXja7IZ5IX
nBUcZ4Bp8VqFdYtdZvsWj8CUoVhtQ0JqVu+4i66bFmHeAisKn5Qkfp5bJHZwFwBA0+DNiOsmc1Pp
xFJCEMY9b1FFv1efCGFHuKyCA4/agMvJLMM2BpbujvaBQm4gdhswH1/OlYBLOCokkmzxhUNsC7nh
Kl3ZKhA25vMCh7F34KjL9F9/9MBteftH71Yfp0/pE6t/oPhs0R7h7tXsjrgVEjrUMTlkVa8eGQr7
eZ3Vv6YrObI4tLGG8oagle4g7rYfbBmdD+MhsXKE5ojWnebCN/Cz/FGuwla61h8avycv6o/soj97
zWWhxBHuEn9wVmfnvisPT7rRoJK6LGXycz7JLHKUvew2wWMYF/LTxGfsyOBtSUVBSjdLVUMV9J69
BKQuaAKfOjRvgokYWhwrS603AQzEleUxa64IButaHTrnGKxNNcd0oOvKA3YxSyMrcP+gRRtU86Sk
bYGEZCJ8xyT2T57gJuVN/a1XtGmNKUa2orQ9adpYzxNJxXxm0+pM+aBIQrPt/JYwY20t1eq0MoOe
a6sZqtsYWKJImrnL+evsiHqxpOvB7uKtXRvQcXObKDfI1MAceEXEDEiHRVMuyAzfmut+I0P37Fbd
JwIuAL3C6WKHvBQTT2zkpbIdPnFq7eoHWQHwuy198RCT8sBsj/pd/VYgCd2SMxBpCOHxmw1fRljt
DjktJAMw9F+LCWoNi/G5+x0+MXRIziKufSQF0ZpPv/U7f6sYFjqVMSVFbHefvEbzqX9Dw8DulBsR
9BI7Eu2XAqR8787TL2FxVec09+k3NRdeuPS+/a/mTuKRfku5qaO7eoO0+B1SmYDsQ3oRF/3Nf+f1
+5tyqj45SZ1vN7/IIUliwy0DmiKW95wSjqJ4E/55BJlMDlKlHGd2ENVfkNGGU2/CK4ZAjLwP3QBG
JPMBwpuofoM7KgUqIX6CgVrPG1CByJE9QnhjmIuZN5fFFvH2+x1JL+YiF8x+rRssewpGGGsioamQ
M+EUQypZdF/iFpjuDtmZ55XqC5k5Gw3f42El0RY5xT/ro6PfxRoIqeJHBQdPtOMbjrUZp5ZUzN+c
9L6b8KHMBBsn+mXu5V0AyGfoktyGfkFqBAmTCJu4AyMVzxJ+J/mUpCW+Jr/8CISoHKFU4Zr+34+8
TYysfmWEerhP8ye1yGHW0SL0EWzx1vxyravPAXyGtMhvbrZGp+Ve8CDo+IKhfu3dCD+RcVUjdImd
UNv4+krpN8jDOZvcTaVgx9i6j/ukd7kqMrPjeId4evZv5tTFdsScuXBaoNY7kRBgsQlZe4s5CQif
I7TjHQJ2TEwXFl7vdKvGEad15SF+hNMuqiAOLKBzh9gCUK7pcw1MJRbpS1ag6EJ9F/+Ep+QQs2SQ
loneifKNuipL1hTQE1YKlKSbyZp+/ORuFSULhwwLMIo11Di9ryIdH5i7RdV7T/KeRVdGI4X6jQKe
8knDccXuv0bqywre35Ztg7VFuHflILtmovzWxBWnT1BYllNIauw+HF+QOWWLkneJipWyVzY3pmL3
xjpvQcZPLAxRvRRbdD7OvDFdOcL0VD3oeyj/KIypfPlEocl5UVR0L3FkY5+/QeU5Ac9ZxXJqaSGD
/pVWJp74S+3V0U6E889QQwIE0Y99UeZx0HyKjid4IO0h2xMDVOpW3ldgY41Gc562K3YukLyxdisA
IHX+OI3YWDs0N2RB4pQM/7J4scL6lUNBUIycN4ddjToH2pZaOuIzlBfseBg8GGQ98+rwmGaL2n3l
uXNr6Xidtk4qgdzQGKoVCrKneGwhC74HVxJ1K+pcTsHfbslHS13yAtAqzwV9De3qeKRTaGe67Fyb
wXOBPALQAfpYQTyEyOMA0bNdc5xcMuFOWZeQZD1LjahH+QQXHtQw46x1ourscRPR5p2Zb2JWa81Z
ALRIEBKgCC3og8lbZPegxhNLR37Pn9SooUR6JWUrY30ZUhzmrT98gZU1WOhc59Y8m+iguFl/ou90
b5YijLCjb+ns6mgyCEN/6lSOHoQzSgrGT0pxKodA20gx+jAsy6DmhKdWgS0b5Ua3DwemixHLYFTh
Hhca/JHWQJorMdTJ9l1skO8uWvem7n5KVXileiE7Zi/sSmMUHc0YdBxrsF5QPGmlTugA46oT1rEm
L8sOnLf1041UAns1AdzNVs+5O1sKRonZogtX+ilmUbQtoo8oZPYgGGjSNM2n4I1ZqXuJSqA0BiKI
UcLIaXsYhKJzlUj97kK4HSJqVY3xYaH6yz5gdJdr+BRFgmVLIcz6vmjhyJLnOLVW5uJBIAQmJORK
JVB0miN2oIqFCdqhcqISrTzC7saSmySZsGIvG+CeOJuwg1xw0LesIXoOXS3rYGLJOyHmDzQR82dt
AmuQWhgdQgylKb1C4Ls14Isbw7vh7UT0Bj7OC4/0xLrgbsk8tXJEQTmHf/YIEw4zInbnDAMxk9Ao
fgPKq3zo6LybyNpDGr9YPeELItg4aRvU6NVdGeCJeXCxmJpLRw3HQLXWYCkQ/eYm+mTBLPD65TRC
vwo4z8FEIaMDOxu98eFLs1KqnHZNNFvhpkRDDlryxZ01YexLBt6Ckov1THnxf1Au0d9Vh4BkQKrO
YRfQm+e7vPma0Zl6rSJDGV0CNkgbsaZ1jy9ku4Ivr7xYOONgRSXJrLDl4cEhFeflYbcfJBWpa3Ud
DOjT+pN/ovFiQab3CxxpdHUVszSXPglBc4+fI21EtI5nTyyybFtQWLwhs2XfuvCUThrmukb1zFhD
eiXMVqOwVsyAI/KoQdGloc0LhG2HxfiklHBtRg8jGz11BF8ab/ImTqcW52dNc0Mdz7x2ZHDcoWJB
aLkIYwqywVdfktkwM8CmRYjlbMdNx6UiU9KrMQtIGsjQ0GkjQ/pq1Yk2Cu6hY/kTxtHQYFIPADzp
QX4n+Lmy2m9qC0m4UKUfyXQ8VKjS6VGXdP+AA/qwI4cHXIZLAGI0d9+m7c9FM9sPKj3gAh0Y58Wg
FOyCVQrcjQYX0y4NKxE2VCzl/S3WA4rZbaUBCCtXCWk3Qhy7AHky/5HGlE4RHpZVLTZOJUNbHxnN
arGJEtSE940mbtFhgb1Jm8iAA8gDLA47P/8nQx5vuSZNiZ+bOLXISSb8PENhFQQ+CRfBT1chZ9dL
65CeeNiyfJX7h4kRFAoTiEQPCbF1jKZ4V3pHRd/RTbEjmN7W056sqyif2DwIyWJN7gXTHZHpjuXI
8qdrnxNEOeRxpZvEARWS2R5LubrVtVWTC2wsK7rMwJ0nh3Rk5txckgejTcf4Y4w+vdoFtrCA1DSG
Zi53bE1DF+1lqMDWYdB3PiXawNpPoiryKf8Nd2qv4OLVN0HVmYLLH0MlkQMOHDgv3zTfyQhFbyPn
b52xxECyape41pbN0WCCQCkUOTCmG60f3rRhBApw2fg9QsJQDVnbDgqKgCxpNbUYgDVJvodP9anr
2qXtoe4WCTidj/SN/tMfWKg1H/d6s47pcWN6QRIdVLJelAB/ul7Ex0M1FBxjQ/bTntG3pqnsmQ/R
97Zagc4jLAqn3vOSgFfCmXuGEGiqg+raXHkui4exVb8gArGJM6sD0Snk7dQ77HrVC4kKIGGAsQts
ry3oIgHe6j/hMiRv4aeOpEXJp3DTC+FHVfTLQRA0txhyf6l3+GsknHKUk7gQgAR5TM3gY5JxR3mu
p0246kXjs/PI7FZ1JOp92z3CUvbXg1R9Zgm8SgS8rYZsaBr6h2qcIl0G1GhQ7uLatMODAQyLOAp0
KuoG2i3pBn/p4i0PSUGcB+tIJ7hm7dLGc1sBCAM8SSl3EG0QRTEM7SW1CQtx/wRHArhW7hrT66Uu
E3lop8i1hwuO0TXGqI25C0Q43mW/rgRQllpEVJeJ40ZLh2VZoV4pqQ5YPaWNquFHL6nmqsv6X0PS
j8Ru+qMF/wRjdCRg9bWQqpzbwyT+mzyPFkzbrAwXWyzASkD4L0LKtpKJxQQyvXqXSC1XTD3x/AGY
qcJ7JbZrmBLcmWCjOhrCCd9M+q/hMkoilpRURK0E+ao0FbJzyljf5KrgCsxd6F2uif4ZIJ6FQ4jH
baW4TD2CszmbMRLAo2ENHsBdJHUZ84dM7gmgr5hiW+wf2MlF50HXtLVX8QgFGMWowtjAzGAYIJnd
4lLJYrYTfMKSsvgCOoDCYS6JYbky+adasVk5sWBn8eBfKN0kFRNGp3tB25K/9CcsHzBZVrdDxx58
jQ7yF6gT8GZ3pdQEZ7mKKIv+D+KnDefZmP/5IQHVAN6zU7FYctUpZSlx+UgP7P+UpFlccV2ioQd9
Ur/yvf5OtS2c+YfhBSsDQB+5y0J6zRseLpmUe38VrGmu+MknFaz3nstzycyB/5QkDvBiHDbFetB/
BgeKWyr0eZSCzTR/MXCZoHCcPGaATOA/BCgBDXXXdj9do7W1BQjQl8ykwByosTiM6DF+JdoShGEe
jDAXZJ9Ga+Va8ZZhAM1//uH/o/YGdydqFM8w8GjqUbY6ym1Q3nAuUl3ON/smL4ebDP/IgTKg4dzy
M+BNdBDx3t9YzVL4nVZghcmLuvrGMgt2BJ7KdeJPc8wzUHf23gFc0fc+jbv1ibhBeAzWDr2TiKyC
bpH2HIEsRpnpIn+OP8CSwi+xYa/h4u3NEzvQnKBDb6mstQu2SKQsIV0TzBmK7NQJzz/ylq+cc8rT
LX8V1BjCPmR9VF0sTXM1z/LDhYPbKA876GC+fplPvIVbhkv5wcc5Xk5bzvZLGsnKu5nw//eY86qc
MxAZ7rHuRUnCVZW//nqV2ONm4YRw67AScG/yuXBnxMKUC3SN3kCEDJyi5nJMae4neAkmXZw56nwe
em7WgM0LVjCiAe6K4/hFtY9ZMqPtVDlban9KaDS1qkA/4X1U31gUaTFg7Lrzdj3UIGGhHaob+rW0
JMViwfQT0weBrhhkg1Mq4Pg5b98RtAzW+e/6jZ9QdjVBQd1SwnAEgSBSAppvgREetFKGMvOXMbXd
0WuoxUF/7eH2P1SdR3erbJCE/9BwDjlshVDOybI3HFu2yTnz6+fB91vMbHR1ZQkheEN3dXVVfEzu
wiWhu4HQFpoOEnTg2zlQ6/Run4b9yFGLkhbtmOCWCab7/R0t3mULneYoSekTPu03z4252QMxwQsV
qKTR+Axv6th6obHOB++Y0uWJvTzbAepdszgVKKrRdCzrzS7Fi9NLOF+OaJtIE7Xe2nVDFMombhm8
IexjO18/1/lG0ZR7JwMyd/Bd1wGx9dLMIc4OOYBdZq67CkRhTvLHpQa/R1XrDc0gjGEsbxXcInma
DcIHcJuFtn6+n5Z1lLNR4AYHH2xR/xKyB21F1C0BVqtJ6LgRH6PosLdUCwOtvm1KKVwUhVXXykzI
GhJkJNr1oVm3n/1nQUGc9GuHSAsucRY7ywGyLcuL8UvqTMWHHJi62FR6+fZqqK8OlR/KiPxR+xWb
JfHsVEezlryjuFmjU17+hXFMM3JL9SWyG51ZNhhLv+KT+ac3tvSrP73vmvoMq5lcrSb0IZih7QVo
iZtS8M5yYgI/TosjVcaCGcALcJqnzYwDspa4V2ufPtjKmS38sTOxL7OZZ8AJXDNSG7LOGR0RJyQU
L01YvXQ6aGzd/+7b1KWVXXQIFbTf/NN7Lw/hobgBvdysc7HjK1MnAnQGHSVq6OYHetWpO1HwxMb8
V32xpIWjQy1pUdpA7TaI5vSxBbCdzYqBkzxLlLGhzdMWF+5UllOf6jNG4HBRHjRqFRhU/BW9sJeZ
+RcKJevoxtJ4VjYaK27KcLO553913rph84mC6jZILLL1qhxMc2u03V63hJzafrVndQ80hwpDG65R
B2Jl8bs5OXikIHFCi+msebpHSl1xOqnXsF5T4nBLFKcQ36JIAV5GSTq8GPFm9PcWaQVLAmYAqdOi
xkFhzJglCijfbJi3TrOg3/TiLfvNuHGvwwsKN1DGiwWIO/AvjZGfNLzM7+6Wyzg8hQ/5amFUVzks
P5TJWJLYaDpCYIYM+K055x6zxDUe0Nc8NwGFOMzwdImWSbSIlrkOKBlOAwzJUNY7oukJvR5tCo0J
PQN/tW1GC4BSnlx7OhzZJ7n5fAIrDUAqart/0Bb1ccoUfHDymEEZiYFe2u0FiIxpSH0xvfBW4Vc2
V5RPG+sLeQfkV7pmI0b6OyWACEZ6uBC6lZrsPfRiAFcn6NORfoDiRBh9rHXk4eiOdYuuIrXdudGR
3pBuC57YfMXkQyu+Ho7bxShmyh2qn0IIQ0NXPxt/WDTQs80gnnh2cS2QE6Lv/03+yoECwb/uRjjT
3s1L8RXvv7sVVupveslMQUVmph4sgpgflKNpKQ7vRJGdo7Ynr34Lq3s0/Fg6aocH1Ht9aCW4VQb2
JCVSPywCo/6AREaZsVZ869uY5TVAZwAsloaklRHDXUSBGTzoSF9SxRP/YMnoyctYUaa2R/UR8tMs
JXUyqX9GCWJgxpYhZABkAcKLe+NM3ND0W7neyM2SgkslnfriFHknCjH1R0WnrnTh92dzOvfnxsZ9
6U9rozgGQHq4yN3dOJxF6RJxQ6mxh/j/AjjTyoJylYd/64yWIwt095GLdtUAyc/Qs2tjB6su2mWE
X1Yk3AYQ4xFvqoDyFIUbAPYe1L29kx0ixhHIrDgzTuZfVQeyKIAE6eAkDizOaVfgbaD13A8gfPlL
0lle5p21kLWjnq2sbs8txH4negHz0D1Z3dwno0h/5p8h5XdNW+T85nb2TsiV3GR+HUERo58llWFK
isIiyhMmJbRQGqCoTvoQVKZQZvRpfGN2TKMe7IZmRvbyaa7DQpBAsNeIbBBIsBbyZiaXrE44AnsJ
Wz2IItMFlJG/Updj0hGvsTCwY0BYcfsFOeJZ2wP1EALUrgOqSHmaIh02LQhC/44TVdYmVCie5Az/
MEkYLR6dTB3Qx1RGVk8qTf5szgD/tGMzkDObTb6kxIEOGap4tm+26U7hnpAAUDdS5I2GOCPmQZI9
vBJXtb10uA4Btxp9868xCEjJkdoh8JBXxrf1jdoPXDLhFtWznnEJg/QL0V6Qdl4QYSavgFWBuxD7
IWhDPEdaqJIDxu+1izGco0IC2TUIsDuYW+2qckki2UCRepp1X1REaMomoLKyz0g7NjlkePFZgptS
SvBA96cxQbhCFWKco6Hjf9Q/YPKUQxgLg7EpZAfEHtGT9CN6gcV3DBKuAD+crjMCHMosKI2h/M+3
8PjDCCFqGq7ospyCFyMVZYr6YD3GT+sXDkR86B/g8O3o0CaL4Rniaw8K0vQFGL8szgT+9Sc2QRRO
paVME6tDogeuzPAYE4dUvpoTsREKEPKR3xIhM2TceknyJ5Yrt0CKwKm6rXl16YScCs/6ldtOSAfS
nLuOx4iYLA5stgqy4JR5aEDM+vakXd7tENOvwVZRQEbbhH4SrM9HmeoepFm2WtoPlXkI4MnCQ9tn
QPwom9y12KdhyiFK739JWMi+iYCrBVwUAglWYLAeNiFIHu4LUIgUiOlBgsfwZ1eCll41Szgqf7/b
q+bEBtTsW+wD8DLR+QL6Z1AtQCxrUbfIcOHWskdGmpugRU4j2BD6I5ib2px7ElA62leBMBd7+UNH
Izy0/GuJmDVt3CKEIxvguKaMU8+xzxVqoJ4t7ZEepRYMK2kmGucSIAeKBhmVC/on5n27DiNH+/sT
ftYUEyViXng6WI5LFHSm2pZAzeKHtThF2e9orLX1gLoSag84qZJZAI9SWULhgZb7Zk7XRk1EK2/j
aDnK9EzOE9pvVXQHd404jy1nKvqx7YAQVyJSmbaGtc5hdPwtm01GqxI1ZKROUWv3bFR+lZ6y2txc
jOOdjZvSpOSmc0+5qKiz5bNwRZDFipiKDkq7Qg8x1Wn1d9VF/WBGcQjW/lgxapfMTgJBEbRWtdmm
IZXhUYkwb3GjGGPQX4M4Gq4AdEFUK2pHwG+EfNLECaCYRNEZebXkxhZMPkL5hKpL8E3hiC3a+7bO
/oUPkigx8usHuQ0BB6Oa/fpJTkd2PJEV5InUQzAX1A4xZCyuCeloYiEgYGNpf6EUsAjG4ZqVDmSQ
SgyTgTiDDJycDlH75ilSYDGoY9hEKAUqIIhkoRSS0Btm+2A9pd29E8tvYGlrJRlJrFKhSDSyZkGI
NpkqO2AkHIg5RalF+LHyJdbE4VcezxsNC73Qp7aSfnKu/ILgJp2nE3yhTmSupogCGES1CWe53lz6
CtEyWlrZHgObq8il7YEKIdJRRqMEVgCZOgRc4WXK9x/Fjhw8WXBdab8kgmGKEKxUXEpS72pexyuE
IVkcFHrcxik4g5jGm1sTLNbWLBuCAzckSBcR8Sb9chLVcdgFM7oGeHM4zCEucApISjE+kGPPaKS6
1J/Bd3zJbtUtQh/ol+2Im0YoG8yKd8bEcA1eE7yb2/wKH1QQX7p8xi+tpRXPq79jme1yqOamuqvo
F7fgTZC2jQivyXQTodKKRGQSLhIRPM1mBrPRohjMBC26BZdb/Sp/6siBr2HKDpFEiNxHZXcyYNZC
/dKzdacv4ZCytuYmPWyw46aiM4szpdHU3xTaMZGnMmkZbTX1KjVHGk8xGtwHyZm1enqTvKXyTR++
lS3S6IHuK7PRk50UDnuNfRryCo4iEUUvMw01CJTqnqGV3stsJxiOUc+hyTL2Ma6ZtJRnkYhKGzEC
ZLp5grkNIXKFI/JMOTVb45tqHOrZwsn61g907qe2cipyJ713b8K3f49/WA1YBLo3Hdizs9np+F/2
5V2rrXlQ3qk8c7zw3myFm/UN0Zh4THZt/aJxWCrrxZt/N5BrgIKFvhttanv+5QgQtDLSRlKQYhZ+
NOJ0sag4i9s4X7BZsTMROPU6nZFrVke/Z29wMsSPeuhPU1iV1W+YeZTjstGXUTjdFDC96WZxm+Lj
GKwYONqj2xEv09zq2dAHKPezJhGMmW/lB6QFFuHKnMrTPcsvLhy4REsI8s68F52X0Ct+JilfHzyT
Vn4bFodCD871H9mAm8sB0MdHllMCEAA9+ECTls+J5oylnGAMjgIbq4nG55bNlqUPISnWQ7OeEZAr
kdPlczbqO8eDiVD+6Mqdq2OcvKP4xnEJkLk2FO8FbxV+RNfJ2pvQGrHvLy6ecYIB8EbXlXCq9802
na6p308cju4rvWeSzWqPd8Jb8RVR66AV8wbVACkvgkPuOjwS6u/KTDeoO00cguQtuvIhDswNVuEL
fQW8jYGEAEeIMuqcQCRG8NwCi8r6KR7RlZUUnqyQWsVC1agFoUsEoSCZp/ecOsMHDaiUYpEvopwH
3NDbA8IU8rwaMZBbNdbSF1feCDztQMOlOufieqe8E3gDEKnTcgxri4o4PM0MTUJ6Wl8mkhMoX8+R
np6aDfThTUUBGWZSfAA2XmqbZjdhjixQv5yFOyxYiUW6hqiwk3T/ItTJekdRrKfo5S0JXPNp6QLP
hAncqwhDLf9V6FnG8e+J04NforU3lcnhcE5w54TnpRAjiFXBtHiduIUIlxoJoW76kF/WOX8Ant7i
z2z3h0YSxmY33D0QxhUWpBagfsFp/CUChkxAtZn2xA+kGYcPaL105kQzx31G3xMwcUI8GEgunScK
+yGNNaQHlbv00aiQKroFYYIuZajL6FJACATTR5wR2xMyQ/BzHzkVx3j00FRr2ADg5xjaT9LoDvFg
T67C82aubvMzNgXuxNPxSXtkFsA5aQvxnvGjsTFjYURITasjQAG6txQsEFz9GfcKgvtkJrxPF6ap
mKS0Li7kYgoyJZQNoznzllUSjyvmFwxjQ16E8YmRD/0j7FdG5CjRUiwcjZXxB4F3s0Iyjclhpx8l
E4zQgbg6nyIk0kwTp064SbBGOPefiEXGdEa6+0hxeruDY8rEJuRmBrJkIAgULfufEvYKcw9PNOxH
/GmWc6Ywl/x4Of3YYsHkNEnNWNVhNfNT7+7XJMNUT+kZubNP4RzrYTIzHaN4uzkhr0ckoQNcW3Rf
TjslUQPDqoJjztgEmPHOsTUR2nlxunGHXF5C0IapSHWNICE6gRFNBUTll5rKN5GH+gQIQhgDUJUi
NTwQIBT9BQhAwEmCRUhB4t/xSXjy/IWBaMwhaHJwCoY0nk506EnpzJ2F5L1TSdL6dZ8EMcySaUOc
kAY2y3XwTRacLCHgMx/+QekTUg3Z7kUcop3BjTi8N4eeUcwB9vRiHu2kM00BQFc0joJJY/jaBTur
d4irM4uc26aiQXx+9akIcDC0pKcmBnjdhAZ/ZYZ0KiEQ8vAN7rUe8OV1+EaAeOh6nCyfCSfcF5UL
sLVoQ+pNPcAF3kdRenSA6lkCKmGPjBtBOTAyARqfJ08ngAE9CvIjShOTkCeoCGWLc/0L5EJtm6sB
bpKcQHXAIaHgXJQNsM0FAxY6DLjgHJqLSJYLvz81sMqztQquLXLNiAPOY8AFac2NrPUFxvDwjdz8
GHgHMMcocND9oWyuW3SJLDP4diBpCcJj0y3n23R/bv0OEEtJkCqYPBRYeccUEnEnT414gNELkZNB
UaBKSUlCpoEKHo5DoQaCPNXjCY9UX/lnj2HEDcPGF+Xs9lOsMJ77C8PIwBH3fjJ2vG+GF7cTIIvj
8aMpsfJroQcxLjIRrc0pZWdYcTdMxOTIvwJ0eViPAYQRUQbonBZFnoCNkMzdGBcRzQl/Yw7Yg+DO
+CX1N70l4xz6MbVn6B75BeRV+OXnmS/gLlY38yU+M+3SA6C8qJDQ7sGKCdqfg3fiOMiPfzKswcmm
tO5FJRe6zjTOpTm1alJ9yisDzg0OiV79i+cbCIE8VSBARim5AC6SVgI98rNJQoM1b6ti+432F5+B
+RtTMyVOjhYkhES9rMtvwt3a+w95GlcGCxUMCZTcKMXdWEvw/GyUiewDVlETwCsJqjMuIFNB6un3
qQDHjXSsM3CPl9+LrH2PdvD/0MemX4el/5MfxpjjbNgigDCyHV2W/IbzeKACPWnLFlMAD0wxBfgP
ZgTUnA3/5cT4KGCRQjDhwP3ngDv2D4YuR0ohEfN74SNDIqEqB1rFQXEBgrdWEqRTh/ueGk84ZoHN
uqO/KDuRXRdPGmzIJri6XEbOhxsAXMKL4ot5zF9KjjYVRMBHuBu8BmrCdZ+A+DMyq3CdrqQdnB2f
kVAjZFE6Di9Ysn8gSvMsf2UoxMmSr+aT4DPx5/RNLFusUn8rAwQp7WMSd/4Atb3Gn7Cgd5Ty+CMX
jJ/BczIdjl0bc3wHpsaMZBc+2AcpMtEu8RBf3RPsmyvRU+kvpxytfXho2nkAUMGJ8UUV8g+YPVEY
0z6gY5HZU/rhQ0ADQLQUhjgdTrFlq6fyMuMXPONP9xqcIjBq4CUuEEONngi0Z6cras1Cihs+qkVT
QT1/sGZaZz5xZD9nUD3GXw7YEREMC57wCc6aOAGHnjObNrqeD/PaLcQXJyQfmxfgBF/MO+msCG4c
UX1l00jlOtHKNZ3bxMGneW4GkY0S5nTr2Ba4NxVKtlPZcAxLrJPZBUv4/YIzJU3BVORgR58y5R+C
YeJBQlEfKYx7ACvy0bEikSBfAmHPCjkV4MDEWBA+ZeSbaCbyvsO/fI0tYFqbuLNgz6wQkN13GQ46
c/YyvCzyzCFXg6utMXl3xQ34pn+wpLlPnfbDb6IBoKXgaXySNAksS+gqqBAPHBI2PpdhwOWyBqiv
qVrMvKbkQGM09VXNYU8kyethxfuH+sEOSIJGcuhf3BcJNYOdGc91X1a7+IBgRdPjcKhNRMN80HDV
jUlBhbccoRm9hxwlxkNyKiyaYbSyRs67P9cGE8jkE6gNRUgEe3MNhsJMHVnylCaMCUYI0rw83esx
HucykqO9UrWHAFsJbndL7tNQIR5d2V0iBQS36Cv1qtAuPX2dxIO60fXWQp3CLI4RAgDoajfqbRQx
YKs51qbxLZ8LWvz4UqXv2sqcOt8pTWoq3vSyS3EK9SwKK5DwFhHyspjL0X7n0tgNtFhrm1LCRjFt
cD7Fg2xyJfbcc1Na5rbN4IOaVlR9xkK1tExfeCRat8xrkryg79prhdDjEWrYOpdN/LZiiVmiBHsJ
FDhzA/C7rEUE1BWrn3wcn1KoFu+eVNF8JnhcbRm5F0nBuuDvgQZ1cSUbNN/o1HCsMMHdOJHlOx2r
pMNqLazzIFTuWZ7991/6T9ttWfmgr9kA+doLxb2gq+0bSGIw6Khp9b23R3WNnseIgeeJIsb2FcK8
pm9ZZP6GQIs2/x0QqDyj3prb8OaQxp5ey6cHqyIQzc1QWfy99vdQi0U0N4sq+j+vjYk1zMcIUtrf
x/7eVyYFkDrcWqmMRag/vnatonBCptovie7s0la1Yd2XxYAzQK1dFT0wQCz8z1Jqwajjojsmrtgd
/55ZffrOrRLp6vh/rze5vrHapMbu0qBnPQ0fTQNfFukr9jxfDx5lA4abYjG7kqa/VkEHcVYTS6Sf
jAncbOgJNRT/kKku1hVCufz7X4+nYm+6wl0O4KCPyCIgJm1Afo2Lj1wN3PcuaGgk1BRzA6sOB9au
XiAZ5L73glQtvBIS39/bUEnrghIQJPGNleUVugNeBCTheq6t1UW0w/7inhbUCQatyNeWRBOgl8k9
60CmXhsVCH4IU+3D6KIDMgLBIy2gihsy3d3TTdFcSzj9PQR1otJgCa+ywbKv7YzqqqW+dyXe//uP
Lqb1Nc8tdiKLGFap6aOuMkPdouUfbzsPbcImytHbELAowvvjrEmBuioMqbh7hfqosng4VNP/AgSk
adA0pd3fH8dQZJUs0WAa9V5d1YkXrA28BLAmFc1tXPbtMhXN6FggEuAYrapfyhhIOKgk9xE0CLA1
AXqoUSCfDEvvL2nMmKlNemcyN9dpDcMfAdLpN1lBVvTkarqxzeu0eykQx42wLT4kb6jxYFSKN6Bj
EHNUa6h2QscZi9w616FJo6xhtcemiIwFC1C21xS9XoHCJVtFL2iOloxi7Qp9tBsj2LxCAe7hdp1x
rq3IOHdoRKpanq/alClflEb7yAIkZILGeLfa0lgYpjws//6bYjKFrnS8SRr816xRri5NNIBLxHK4
+ftvZPnWshna78wv37wYbXpRUei8yAR4k3Ev3WIf4XHB62gYdXFHjhgvUiqygiRHma7/m4gdKidc
/XqG4m5HTx2WCABcXJ3/BWWDMmudQ56OqvJgTA+Jji/baAKCpYbMFjO9pneAlbO/vySxslX9MvzE
02TZavmAjElVQipV+l3bKuEu7p26RmQ1kUZoB216lmMTT6k8KUB2p6dB5x/LHNQQ+TbMgov87Pvt
T6b50YdhwQrRYkVAuxzdFyQFMsww5DslaeyHigJHXNgTewQatHVWhqe4QREK9nWOgnU+HFC68hBH
c+GaBFaKbhrWG0WG/6bXBOXVDzwNinc+sLIFboM0l+gj/NnSldFZ+Rdc5k85kOqTrJAgDfFARFmU
8Cax3j2Z1jkpM/SypodeCbW1a5KYV2EL/onYwN+D3KMgIE4PZsXgY85CjdYXA9SKA1qA6RLFnnbv
CopI6dkwd6EXXI3Ic9dDbIr0Lpbh1pyQpNQS94hAuZskRrwng2hM41kKsRUCNxGWN95d2sZRRdPl
3nfaNgiOPSbfYqGIP65ev3QsZAmJwM4odi0DRJDmYlijbWJ5FIHbVGJ0asT2ngrFrq/HpZBBFu7C
XsZ+PX9GqpIDtVfmw+zxPs+sQT4ljO1Yxw42aZAKU9BhXUSVLNKQYvkrmq7kbaeKIiT4EmR/SKqt
q8Jq8gt1pTfVuJQ81sHUwPyWG5l9oaSJgQNWHvz4axr4KI357kpxR//49xBKwTszHi5sowvnpCJY
bN1E/+7e8qHvv9uKfBLPwOE8ZMZP7TdIlYuysVYtrd6rqgENouz1q2gIYNF9JC1ZaYttPj3w8W3d
y29mkXv33DItRCexYK78Trihr3owKB3SmMSibPnBIlfE+FFaubrxS2lbDumraoXwEKbDROSQhp5g
gbDFGylqi3l3ZoGUV1FRK06ued17EhfnXpHIyWsadKDzArbSKDpqerfHYlFcyJnfbcZW9g61FV7F
VPJuVRUvB12hb88AqyFa0B5DkK0hfcJv8CkbymMNqi+EUI11FJ7SpMuWliYKG2TSyh1rQbbItVq4
EAUB+gQhFsxt9B4OeYN/K9LGcYghk5oG3al0Sf9qoRRuuFZoq8FP8PYVVeGWI/sdV95V6rnOXicz
LxmpeL9N/Qn70dTowrAgAySjqG0NARpQmjCp6jxNDjqMf2hsUjevrmWm9gc/rLHenB7EThkOuiVe
Uznt11b+kUC0TbBWiJNceWqYp6+qTrcgWDC9/EKibMLQvXA94SW3TbvU0FVUvIaw23BNJEDE5Kz1
7XeX0eYWUB5ZmWMChcozsP2LxuvfQ4ZovSmK4Xnoko/Ipz2wEiSG2eAFR2TiIdsr7ebvpb+HfpQQ
5kmwjKqGTt/9PcQja18gIfr791/fK61FUoKQe1GEi5mb32OpSk+e6P/3oPgNEC9Gc6syLd2tJmqj
c3WZ5MexpAMDTi6IPya2S92rU2ptMUUlMiFFqcR90+j1XmnMeB6I1PbUUJaXKjps9P3pPprB7n/P
4J4T8XrByuxMb98XE9vfUqyFUDdQwvQGPQcljiaRMX28GJUF09TQjvKYiJekyJt103fAgtMfkR5U
53rfCnaFNMpWlkeTzHV6Ok6rUdaEsOByVZp7qqgfOkON1lVfKCu91M9SDK+nSg0Tmt/gt4gP4gEp
tV57ikea0QbPEzeaklPCdyFSpeGO6JGpG7nSVqSH+U1qwZga2b0bbYSRUgctYvRKfAglYO3WyLp1
4ObRdhj0HtjcSKDXUWRk8+hR5NToRKMBYvSUJwt5mmTNWx/KwnZsYjya1eLgDekq7Fxln7XUjaOC
RgBFHtR9NWb/PUSVmBBYYR4Z+GO6F2rAjUppzXXqkg4IJBKBJherUoH5NIyutiUYQkmhIcAf2+pu
WWb4I0ATbWiIBtMxZ7FKVptVQbbro8A492oRLgIlqCGA60el8fNrFFX4YeZedOoKzKPkXEWHUh06
aYlJBU2RoGI6MSutTmW2YDtS9yPr0QCHIyv34jDvVUXdu4zttRqRioxebsF00YUl+n3mwYvkFWHS
V+cl4EgYb3ez/ylGt4i63kCUobcuCNPa+UjLHMCZLwZ4h9fHQfdfsoGNkBvTgcNGvA67ZFeXWLtY
MizpvFmhrphS8NAvCsiUi0Rvtc6wxEbHx24aeSmIkcamu5QF+ZorKV21N24IcgUd6I+sUFdEMpjm
zHIsf1v0a+BsjEC+xE5prH+GXvuVNyq1OKn/GnOKdya4KPGohDrogc4d+n1TnVbfBt1gZnc24lvc
d1up0WcA2dJ7DKRdnVDDrotl4v0kHevoMTDvefXyq1eI+EP/Rq9JE91D6Yznaizdg+TitWc5eChs
r7FyLMuLmews40YEkEPnIaegbWmCRhVoC0vi37+GRJC/T7oCgQ3lFtdeQoRJFQWze6BLr1kS04LT
UagEoUl2U4RLtDqRkqsdr08EMmWC4ThaTWFgbZlzDi8+hV9rCaKWPYNgOjQizdVOVNC7Jg+3/clW
CGB6nQwLQBggs+Gbm6gf1WbSgbHuDT7J6FEiuYe+Gb1swgYJEw14n8rOik/zR4HFYh9VTz7MypA0
a/Ob95AxkmH3F5QZkFtI+tnwbb76CxHsCUQ53yohbSU2TkaNeeR0UgC9amfJR3rw6BOC5y+UB+iy
UJe7E9+N7BkQiY6oeJWfs9CxPkHLtcHxBCRUf0AYOWEk3IId7CL07GXdCWinQUQitodv9BjoZWNE
UVrbC3Z/aTd8pfADaRYJvtDOtx38Sd22Lg3+GRhoz1TNrihv0Y4mwvFfdE9gISo5qNh1J74JtogJ
j5pnfAU6ZXQGr7If/dRfOg/BZ+qU9kgNNJjopCPXP76Yr+RkLLV9v7IunmeXb/J7f8l+0BOAVAoB
ZNLAmXM9ezyhlxnSDoSKnCjqaDQkoPCFLGG6CmwB9groDEzIS7YE00edbQbZ19twWrf+PHwr45oI
W9m3gEtmODfoeklBzGFoDUhuzfwcio2tKvP+kn9S+xp1zJjnQ7zIntgluqNip9ZW9y+oRvPjC24+
v6ddMQoMuim0BXBfJx9a+SjTLc5Yg98AQmZdJfetpBcDOS3wkXpJNybHhLtLtC0w5sMVPi8s5EiF
SIvYOHvqCeI5PCjogeEcIje7gR0U+zRcx78Ngp0wfm5yeuPehMYcJhijvgmcIVlQJHAjpP+w1lzn
xUsfT+0GGBI3JYyCPW9jxA7aU1JBCrSw8JGGyMIX4DrOsvBoRyKRuyjQzWojOFYBapbrFh/IbIH9
aRM/XO0E8xr+3oXwDjMpNCfhHef9RcHBoWBFxGRQNkELoz3dWlZ9iFFFTNdRfXTTBfOACYdZqXyd
YcsQ6bb+GPBznGU/hrrs5c9ePU4rWb9kqGmSk8MCYBne9bDWCptpS39AeYDLwBTovxj7WGUif4/6
Lr4XsMORp8OmmzGcoEuSTGJS1oXGYmDCIb9r8V6A7CI6frkV0QSgdedRfqPCyADBvbsBe66wdAAp
3GDI4WV3hCXyfCnlb5by9NV1WDi8gYHF+zXqeZmBy4uN6ir3gule1Gh5HAb65UP6e6z8LauPTQBD
hz4HtF8ynuqcFfXi5mDghVY4HXwyynvhVtFoIJrJ/UrFvpA6wkz+bQOczmY9BCmoWsY+F2yPqr3k
jPkmEJ8Sn/+SqMh1Cz16oHs+0/UTKlxRc4yp1jFN3ZumHwX5C748Gr/EdgI6gSjHgJnTFuy/qRA4
RGeAXxAeEQQPempUa85GbBFLHnepCVk/2/vX6I69rwKq5SENva1k7JMrfCNspdkGwcZg0KXGptX3
0lcDGo2fgOx/i9lnHp8hinLUQgZyeqMWxH2dNcOtEp1WcWTTQTC/xPhK/1iI1q6LX4OyxXtZ94Hf
mK0aQqDn+g23DDGcx+oxa9ZygbiIwaAUr/puxNC9/eEr6ErLMlT87rX2wU3Pe0geZ6QoI25ffMlx
7Eg/veTiigshOhM5Zvki1tbGVtlB+4v9Qxsiirgvm99WUvgp71n0ZbQ/TfZplVfuiapsOwlr0TWy
i0WMUAy3SKEAAFeGMhBVaHzqqp0A1cogBqITzZq5D+GtuXMpcQfGxRwNGzQwbPp/cfqVM4SjjPc4
OsfxU0cUQZ0hblbW58h8avk7eV+Rn1zKlO3M22YfxbBpyyuMS3oncKXG3jmKD0nwQ1e2umL2ttmq
JsoZLv7wVRq3RkMh4DbiG6qfAJNMlwoKKv1YNK71AvHIx1i8oWffhdQn9j0mQOyWDeqRU8u4JOxy
a1tHewZ9AVNhgEjmmEfXv4ASU00KPw0aBD/YS3S8yPaqgIzwm6GujXEug5fka026KMNPqi97KJER
fi6ffbZG7Rn5zkmH0/R+guBbGF5qg/jyEklkizADa2V/kbPBIcyAE9IkxgxTaF5TQEKg/jT6C8Pa
TtPJnVgh0oLZKUW2JKDb5WCFNlKi5DZIqwyAe/+lvY3tgoAPXvQpfPNC2lxs98aBo3sHgzVGQFO5
Yq6ViudefG/zFx3vurEWpHfX2vftPa8vcbQyW5tlAoPhButE47diLiP++REe+1X8hRUP60SBhA98
snCWvjGDBOMmatxtn/n52aA04c5pAkmp3Xdrg7qOduD28WsTPHYuPqGleirlVdE6mf8dd2hoxWdt
Qqzssif6614abKCLZS6IDHU4JKaxY3uplEUHOs/3F9kODRT8c5m5ZkvPjnxVhImYvcCzT3iTZKcE
Sibq0VGvog6Ee2y+DWmNucgUjSbpNEg4Ng3eCwtzzPbE4LzJ/qYhaGSMe3AYkCtoaGuxowOLI1fd
Te3I28hXiYR/hvyCmNMiSTwaCo5ebTAjDGLyCH0t6tBmdoCsHo1u/WboN127RlO4ILLsMYp1+i+M
+Xx9X6ur4Y7zAQ0+2rALcVCDS1M7A+w4AhgU8mB/4/RoIuFArbkaMVII25McnK3+V5GcClYPE7MK
nmEbzjXtEcuHsMUhyRGJn4WOYglgBFsROzppQb5I9ANX0fRoWtw0HX5ty6z6aLpVgOMia6U1z6AD
0Q0oPwdlEyD92R4XnmsCwz605qQGpZ3RXqlzWvJ4M/x67fUrjF0ghKGq4J7SeudnL+42QSKGSLPi
vsDaNsKbvmW51Ds7Qx5HFt4ijHBTBDvanQHRMLZWmbeeUh5RnaQS2SzwqeihCul0BmMHkh+hz7pv
kQITsaYJiZaVfmMk7AQ42HrCyqPiH7GrILWD7sZTEO9lmyxzVG+EfJlAN0qjZymfPXrQY7iuVjqj
ULGnro3CS3KXtaucXWl6mtHejcDAryr8yPpJpkOR1LN5ZvXFjK5uPsyUp0pB34Pw0ifHVNgb0UWM
Pey/ke7LxbkJETlA/kCg99vwtv6wzRChVClwZbLgjMBdI8WkDNJHqn6JP8AnzUd1DuHpXof9+JXc
kx//ShMY+7T6Xg5zeV1uLUef1ysafGYIbjnDoV8bi+5QbMKntYXpcKeq5arktwSeM+UNITCN6U0U
gVsqbMVwYbxpX90Pt0L7X5bOa7ltdNnCT4Qq5HArEpGZouINSsnIOePpz4fZZ2pGJWtsWSSA/rtX
r/DWo9k9rd76ll5SYW/+jXgv0XH6mjP6K3M48gzcef2aVRPMruxpxul8dGbNzSY7l+34eX6biU5m
7CTSsNvafOS+pnQwFI9jURc8k/ZP3Renkv7KtHVOc9PhJuVzc/SizKbvwo83Hs7i6NP60udoKnYw
+xLaHkcpDjYT6qqnHJb8TJKTxwNn2WRd0RQS22xRApc9HaCKHim19Yz5O/2odVcgVUzYxRghjOdQ
PqS8aNkWYMpRuODn5+cqCfDSnmrqxPaxya5UYwuWPOlbCHskxxTcZvRIUMApOXa4RVbc07tNAAlt
Gmcyul1ACrzPmN5x3qJDZM6DNi423mo4lElNxAz7wG8jJosjt6te8NhgU4CIHFUBNlNS68DeRVsK
3VVlqhdPeIAVnU03KpCBgs8R2YBSIKokNLt6GOB7DNXFQOzNKg4wopUv2Mp/iM8gkJiJsaIe3uHv
LiTrkI/CYvzEFBFz3SELgrbBn4LBqCHO9wU6qunEJeTc5X/RL6UDBg27KAeI3LpezCNGehzokfw1
8VOHmcMOMTefchPRhCBelN5IRyFosOOSm8fYuMT45bFJ5tQxS1dDVkslrT9widPIXDD3OdmI+M78
8h2Nw/RSfDLRcVPP30zfpG+bbAhS7JV2wqsZP7HpLPD7j/bMZYDh2DfwFexyEHNjfgC+ydzQdR7U
PmRSsAvi//ggsIbgNcMg6jUET3tmrW0utDAFeKIb5xoUkSeh26pttdzNaCambcjib2ZsYkzU7mB5
vCMkvevaXiSN7ih/YQ2bEHf2payOCU3kX0Q+KelK0SEUzmZPnAsJIMgi0Lpu/6qWrR3pakwkRxBF
8YeKIP9vj52oc27uQv1Kg0i3NIBmavsRC/U9hxFJkiLWhaCh0457uwLySui9kL7vE/IrSwc/9Ybb
WyDtd9enVGAk8whXAgoDBRSMho/3VtqR9YoPO420UNFQ2YhDSUFphDvm1jxrVohyYRfRKyhP5m/5
3UgH/UPTXM4z45uSw8NhfXOic8at0CgQnHzpX5SD9hr+W1hgYfDGADm4Bv4eOKXjyj/tc/jbSNa4
gxFJwvjYWJdP/aO+rv7Egs+xDt3nmjpDhrnEjuMUDvhXXu5Mvl0N5rbFKmQHnLlHiKUgR25BYlRj
Z7ndzT5XgSZYA16IUCDte0wPNluGHRGCIl3Vs/DNaQT4xYRE0sBMPBvtZRohIoD6B/rAk7ynr07f
xZMmoC7eE5jKWZpNx/GiJHvhDRBaE/cTRpwqLpcwgJ7KXyT7PWiu6W2bNDKCxB1KZrpc9PO58oTn
wITAtXKjdMefTji+x32JFG7jB9rVJw+JnNnNS/PHZMrqS6G2kYuEQKaC+rWLOE8hIpgsI+3YvNXY
zTUuhYcJBPPEHvVu+zwI/0wSmjW3XfciqpGOwgKW6MSaK1OQ/viagOF4elgl2vBdXe1r4EhCaOkI
azckV7oMLCIXRSbPrQ6xj6MIaeXWmiEVmrn1QnZInb/0ASRZdXDV3JHjPbxAEBHobWL4NZg+TxuM
mocQ2l2++TdBsYPiFlpfiNXh0mCMib0UCkp8hQGYEB5sc3brYZRBCeMAF2cH99peOCppQGVsid+Y
YUC6pXDcBDiZg92CLDoF6GNqV7C+QRG53ZGUDJg0IPt4ooxiFjdoH6LMmTYyVviSHECs0cgrzbaH
n+05MlIsZoTwrZSDTeb9ww8JeB0iuNmgJFdb/VQOFutChLLK37v5f9DZOIzz4XTAet3ojnS5vIoI
Fpt1wac0w/xbClbpRmhgtjigBRgnFzR21FgcXfYQhuLMQw20ryBsKTuwMVhAShao0VeTO5QsiEBK
aMNWKzOvwnSZHpD3B2hzsROSjAus+Z6WC9NmozxVmZOkNtdvugIVoSajvaYe0QmrHxiV/oocHdCj
ucQhlEVQSW6fD/Uj+qNi8VVYEjTZnJZN5E3qVkwoI/CWv6lyzCJCS8y8bcLBRmMJ+/+WfKbPzd/w
N02e8t2ciEVoL7QpPPe3Xnjwfh2Mw3gxDtqxoE2xBcAlou3o1w7zY7pLR5Ww1l13z4xd6dTPxnfp
kAjmzR4SduAY068ym6ZLeks+KXq5o7wR4n1KL80J63ROcn98iy/6dfNgZWH8B3ADw423K3nombkf
5FtKMCHpHK51qQos9Vw1C0TJJfRt5qoYXgsnswWOeRIuOmghk/2/ZGY6oKV01h539u+k2bWd3cOM
hoWH11ZJ3Bqe4xslWImJotlNIoxnu3fRE7X51dB3PRL5T7R0BTI+LEUkJCIA99e+9U3toJkvMV5H
OGAjDkGqa5MsLyg7A9JTDnBUqm7Mg5HBPkZtvF/1z175CscTz3TGkAFYtiWteyj9m7/ik+6OwjVQ
GQBHYTmu5Ei6gkznuBMhtmu2AH18cGfEXvJehnGHmzNWoUh7eAmq2xt2q+4VNh4WOixbkg4h4ixc
BGl6aXaqTXYx0agQJhk7K9gDp8kHSxzIJwWNKswLQiqhv/4jAogUbqkNIKOIG8F1YtO4UxCXRORV
P1O02LznAt5gmw+ZygEZHirxIHYf5NtgUqYq0Nk9AU/J9WnRPSzYyKWE6gcqhjM4UM9mbAZDDQTg
J3TyNyCnEIYnNZsjkiyH0QFB2Q7/7bYlddcWM8ga6LHJXn6iuQe5AKek5+Os6rhZq1t1gzX0Ut1n
yHqCrc2HOeIYusymX8egrE/Kj7iw0t0tPJ4FvcaT/okqqf1hKNniYo1d9K99D08xhomY70GiZHAy
MYzxzcVm6sugxyM6RdkEgxHJPQ8pVDPcNwDK6/tq/Rh3rH04kXsSQzhwSRejcQDW/gt9njdmUv2D
GZZ/+2/OZNojlJ8WNI7+qblNnH3PBV0OuPWOv6bqj92/RMb/6AkNQyMHqn7ABqYWAoMDFKkCozK3
LzdHiGLniZuj9Ztzdk+v47H1y+t47Z/p28EWeM86dEqgZB/M1CYwLljAR/u9qdjPw8eChsXa5O//
M/zgcrA/BvbEUjz9p3xiNat8Gi/Cq/pLA1Z/V3/aN9utd45IAo4AX8RoN31KQNPWoaXVFW1z5Rl6
4tDF5uONbnrQQJIx9zqxAlCwvqCHwgOEKIMOihWQmRc/E/9xrn6aH0rl8p48DBcSMIxClhPdcXz9
n30L7D0tqB5GgJT0Mb9GH+uruO93ZIFWJ+OPJGEIQIqd40f0K73CDob6DF99tbNH/6r/sGfibKIO
Q0OlE04hTF/Wmw7Qx0P2oNWJ3OTEFLsaICpn+YN+L/8G8NB/e08C28SmUgLzc3jTkhc+6Nf+O35m
ZNr6QAQ/nqZ6VkVZYptJxjCsgt1CxdDdDoH6/DS8SPV+K6PP8p92NF/l/7okvNoq9ik6Q+WempXC
syecE9IwSw3raeJn/O/p/n8cEyo9DCZUHEGakOpD1/hE6N1ROeYf7RX7FAC18leLXbomjFRotKkf
E6JuJjxQznoPcj0yLNEjDGeGpYQ+jiYRORiC4G+uRMeRgDSIa8PFBG1hJfLCJMdIR6NPnebF8kq0
7pkZgJei00zhykoa6LhXRjR/O3qxL42V3QivcqeuzFYXq92XVzqm5ZXXGqMDA5TDN4NhYFfc+QWp
xEJsN2eCDBXOZXwbE2L5nkJyVql2/xoIoWyn8OVa8R/bgRq2eOiL/gYNIEHwBkR2CB56p/zg1Yvw
Veun/nc5qy9D9zKBx27ija0f3J4y2TYa21I91sQU1+FF/NtaWhAVqFZgXyhSAL3ACcMjPCbu4LiB
zbm9QKWEcPok/9FvJjTrdJf1nqUSpYkhJ+S05Y1p/ht4vvPL8FJfVvCLdpcdokN57R+YbUFKxUQH
EjC2gfpTyORjufVDRPffnha8ode3nLQha8MzVly3e3stnFjZ0wer0P2jp/qas0h6UvaZxw7UcsxX
6QGonf6Er0zj1/WhvsCVFLjn/oxvLtKi7yiZ0x+fKuJTF/l1dBwin3sxpsVF62Ie4VA1mauFe8pQ
xyCn+iqkTHR5vBLQfgz4sZ99pvFO39sPbrX2Os37HHdoJAjH8bH6y6nwiAp9Vf/ViEdg/yFaz/yo
3NdsV6ECv/MFzKs4d9k3UE2QYT6ZksvxqAMrObm/RCeOrtLXfiigGpKId9B6yiz4FaWVU50Tjk8a
+Ok/1ZfwE91XZ3gVLtwcEu5k/nhMr8WZClg+5H/T6/DV4vSD6oU37Z8MFwGIeXvbt/18sJBRABGE
l/GQkbWwp/oFGWPUJBeQdZ63nPMP/ZUpRsbvVHT6X658qjCI9lfzC9NMbgfeCvO1rdGDEcy13bjb
LICYhbDZYPlqr6Nffywrlbx5Ab1MwfIRt3MZ8A12qh/tlG5rSo1n1Eu/t/Xwr457zl8HBMOVYPHZ
ukzeGIkRk8W5ulUWnFCAbpBD4bYMKkMxB+5AO/gGWsytCyI83DgxYJkSeScxMyHA+RBfy4f1ntz/
W38AhtMSQgqHcB5IP+SMRzx4od1S7761BwQYHYAP49AJH3DsgPbNW4Oc76lTvJhD9Q35Hno8HfR3
dPioEASOWTT4oLbb+iBOtzOqTEOhN9jU4RmjSWpjDbSFaoI37pF6dmygRhvlpYDQjy0iCWTFEwYc
/CEknDLfujv88pdPySkV8t90tpzmFkLpg6j8GuHS0O8A5T7YsE/b5ya6qJ9VJoqTpzWbEbNsxY7W
E3omV2M41x/tB2fp8AKCU/yB8qbdgbrOjlGBfznaTb+vwCBQpRmbQ3wzPkDMvtmiiebRxHcYJwsu
GaHFuU+6roGRFHgMNPQvFZf214nsGg3SakBAVzEfU+OoJYdCD6DD4Hmso4tPbXoporhj8ZAVKBcP
UDG69ZJzRWjzBZILXQpYvB7gZSqWZ/Reneyjyi4AglTo9NzvB3GG4OFiEComAT/KVuvvFraF2IN1
3tgRhh0MIKubCbura4e+JQXnqiQv4XrKMjzcdzqgRnc3sUvKeQkYyLAvfILBXqAqzBy+QqeX4ISg
sDzfj70tQfaHLFLeqtWVZ+ZupE97hmmdZee4N7+4uaYEbMduyLbNiNHzstXPjZdJdGfmRToFNDct
Bh8HSdoPBbcxbzJZMDuaqKjBPwjka3toWxzdKRMGTgyOFbky3QvJlr0f8m3v6wNMhIrdMNCve8YU
zuAVesVUfClIH0eGnHRHo/fZ3LvotircDJs38K4R8fRwovyN96N0N2i+t0scFjC5mGwWdzTXHHQq
fgTpK4gHlzranKP3WwsyhHaCADBfNPLqkEHFGf1WUltED66i6jfRcpCs1mXTJ+kfne5BEd3L+eyW
PXlpE0olINmM/9K6P1TZr4FqssCnAo4O+WbWaZTaSxxOQVueCA//W63krJP4RyZw0LIvMBuk6Px2
RNDEUYyZehqX0ZYLtmjq+tqmOM7wHy6TSUl0ffo3GPhpIJLgTTK1Z7UW0C/mh2J1RS7VZG//OwGH
mlsDWutXKTz4M2vHYYaoyFLPW9kIk102fLaJSROcvnQ4AGL665CUFqHvqfFZGSwM/kVP1I39xppg
LNwknRKkHXdVWX17fBRb9aDm9yX+kZDCjrQXBo9zxG5PIT6bWPlFyU6TSaPbASokFGxBO1kc983c
bJwO0TcWcGBNoiBZ47+xGltsTAaRAhc0ony1GK9y1Xp0hYq6TTnXJoWKYV6Xu1e2oyNJq0MPJSLr
E5QMqHewC1Cq5RpDlGWWa0Ge0sSe1hTjSIxXUqBoNOqRIu1GgYGw7ej2zTYfnboG4sv0YMq7W5tb
TpuAPjTlDGyouDqTVChF9yYkmDj/icc09PsMgRBa0JDJQxRkp+4wnI35+YOFsHJG2Slsz02R3QZI
55j4IHe8CDr+XFPXhQ9LzAJ9zq7KUtZ7yXIkusavCA4o2GsAbMqAExNKZsSzM6sSlT5aZh/qkl2Z
gi+3+B/o7ea+XaP5b/L+sWB1nibDdamOcACdcsEaTcovS4p6lKyeRYV8BnzbSnddFt1K0blvEAc+
ycJfq34lsReHEKlOPefAoLz1xOwRAi3eI6wgOHUQdeEapHHHkuIgH8AXmvxuhAdz/FjFbyl95NLz
dKrNIKy+YMMNsOVS4dAt7xmVJq/+VBVy+95qjx15VFcVBarkU+QYj+lKGPEw7mCXjHAWoA7P5tIb
CwjpPgyQBeY3ykIAFnQVh2486ck1oUfheFG8bLMxsAGeES3IiRcCtYKwgk3Doj6bokcLyORKhqrB
wJvTVYEzAUqvbJj9uMdD5Rgtj0Z4bVmzdgwafleQO+aKcJtFbwExEk+t6evYkU/7AeaPHOigyYv1
nAjX2MTHc6Qmw5vGUru69iDsISoyKiJkLuzxViSPA5n3phRC2UC4BEQJnYYNyb7Kf+T5oRQ3ZVvd
1WiJdXfVLwVC4IaFK5GdNomcxBUfWahP1CfNL8pvgQQS8xYbwcJlMJiLSCFm89tN0GCAA90ifNVa
4NGYMf3USe84H8+7VHCjlh3Xc2n52G4Tap5GrrWcN1r5bCdoGBfocCyWnFo8RDGuhsZlhTfE22Pd
LPE+ZsepSOmFezb4wnQ2yhjAU0ZQk10SqVv2mix85K3mmaB2zmyxKvPyiJpA4KGvK4+092huRfFS
FgxBva+ox6og4u0pRkUe2zS7WeXyaEawEb310V8V8TjjWpTbBKEzKYnLDZ9YuSakHs480kFfEZEI
7uLB45w3aSaZd+cj32feJ3d+afVB2j7y9gEkm/VsfOChPPQiWC1vUlxxJT3qLk++1h9GFOTygZ2t
VPkrJnRYOXT75i7RW0pYlN2H1RtsEqSlfpcUpLZcuuyGO9KoPA8M8EbDAEO/r3fGC/GYpJ4P7NLm
FBMnawjoODVgpZXnWKl6n/UgBO88u9Bum/zl7PJbV+G2Gw5KfCwUV5H3zmi5SeaPEasiiGNBph8U
wqyjk1Y/1OxZ197N7kgXwdFOemzDjSevpyELRusiBtyO6C5koAxcj5IvQTkSxKgNbigHtXCqcmyq
PYFonc6pLX8Jz03uVTI3iWeCK7ROvjgSGamm206HNDnm0t4sPM1wu5TsESeSGBCg/9JUNeBLopn8
zO9Ihng2RfklQ02mBDxuU3OOLa8huoqTgFYHUyX52GIuLD067M2lm5EcS8OLIa07YCWRwiQZ6qxD
soG+BlbvoEvROTOXuwATo38euetZXEJIMveo2/bpwH3jl9WHYfiR/CiIQujIZNyRQ11Jut83Ny0M
5AXL51tcsf/dta3wVkrWa3VbTFuBAYcNpmKLBFZhzcecDYwI/XD1TR1rOi/Jgtq6QM6fDoP5XEvH
anCskuWBF237iMtm05Yud1ldHiIBxRL/wKjE58L8DiPtVpDgPLoW5mQszllHgBHtG4WFjw/ZIJu9
GZ3oiExz9qjk8D+7nNXcY+a4sCDCsM1zdIoiym/w6NyDYbAKQSf6FvQowlw7Ig1ynEo/lIGAeZw7
zH9ElMrdsQ7BDk8QbgUZ/DIMotSXCD2H5glxLuDi8XXqv41RA/eRMXIUddWPRTSlq8O6ytJ4JaMZ
frXl1VAYF6DxJ7C+xHB0/Xkcninqa+tSaQ09gG6wcasmz1iOvX6K9DfRuEIFntBEaP5ae3yc2WMw
OhOAvIYvLPZWfC1Mz2h9qzmN85uVfXav4noZhVOiBJJ4To17UgSicE51uxWdGPNb/SyMZ6kJNHQp
NIBYhTN6/iQH1TYcHvakd9LY3WoMUpjmvLCSqA6hfiiFoGleI9GzkpcqovhgKzVZhFpjJ4RnX3Tq
0xeBbn+dn8v5Oal/Z2SnldTYJ7X8q/ug3LriKN6l82ERT4rpi8K1gDSLMpUUAQIbDgQ6LtZ57Gx4
SnXvEqkZwxeUldMQO6riQ16KnRB7ceXSTNixNA2DpySuV0McTlqq3JpAMk4JnlTEhtFHF9OFYJ1S
RboBod/ru2dKNwtXq4DMPv+ROWv9d0KAl3FAg9as+Ukp/Z6CRV2EDFbZjeSFATLyXaXjN8OfdBBQ
LCASSe63yd4g2IptfsOKmBQTdhHYKT+XwofUQzfzuP0WhZblVixY0B4Fy01H8rRc4iQlrE7M8K0Q
TxKr6iyYEMgygQ3aO0HX1eob45sF0Gc1LE3taj2paVDJnhAfwj9dWrzYFE4mDpjpvV4OYnzibQxZ
zFrPgnxUpjdhgeThvqpiQC+ydjb34treJO1XYxHhmzl2psfMQlTjUpMN807wppjAez9SZGoVNBV+
CjJbpytdGQuGEo9MYwXRbzlYA+KRLUIWNDvtbRBfiqr831nE916HgNIM2SlbPNJYmwb8i+7vhWVc
Z7xJIYQcW0o4L7AscwE4QraSFM2UH6QsPjXDNxn8axQMT1B2mGOZgxn1jIjfiLLPX+KP/KVKL1pB
2ei6Cl5CmJEiXe8+gcQ6BrvVhRmisGeHTwhPFB/+zKbjeyAogGgTszdnrh8UR4GCgiqT1Vx3m/BI
KI5V95UCbuJBDyK3GdlrbB/txiKUDY/Ed7yCjfTSphdD/C70q8mGDN82Fms1oNS43psy2uvCb60D
jDZumL4uE1kmcBOSYD2EMuJtHqwyf8w0F9NpHs6C8amhyzQuKHjA/TvkS5l8GXWcnPxCvU1o1Mxt
jRLdJzxAIjdivVc9LN4owdfTWzp6DdqhtyllysrfO6zVekJnWaCLWu7W0XorY0xXRwQX2ih89L4Z
VGyZlIB98AKRShNepOFtuLVAsmDNa35Jh7dtoEkFgDr4BvJhwNv/b4me89qbwV/m9Zd2qQwdRHM0
c6VOIukDfYmUH5XNxuWuqUezPkRqwIWokncm+iVHW3gCF2Vm2sa1WsPvyMHAk8U9O/sxBLVqWfHC
Km/DDZNbyUVTEfi7nBwiLtAUWc6MYWcZfmt4M7XFNBhUt8C786KzkMPFmO3DbF3Y+SiX1HoqZ/KB
7qNyT6y3cXLlxkGCG3IpqK0faXrUpKMB0qYcdVREdhklbEHIStcDHReaXPnSy3u84oVZsblW3hos
Zlh9wGxjMQynhlMuNGlT3+G+druiPWqdG8EzZ1d4X6NXIXWUljbXGaxXLXmsla3L53p47UIvV111
8KE7jI3L8CONjhgHeg1T2GOvjtIQHDRS3B65C5jtV/0BMtI+k7JO6myG2gB64CvrBO2bvX2l71mC
j4/hv4fegG7UuylsF5YuVEsjxRBQ93Lgd4n5iTZQxWkm/B4sDEKlQE1wYh0gEQ1i9lcFo7wDh2Bm
XswrUwiwyMK2E6flKwgyVBEuR4mSAZwPfnyL79MGbRCGMPJwqqf4FGtXEBqt+6DQjETtmq4wPQ/A
b+w9Jzn8KqLp04wwvgSX7dSPCqp6TCqYahw2vhmGpDr35iD5aQ5L8D7IH5Z6X0FxcQ6Yxhet+FBm
NsP/+BJ3AiAlbQ2gyFSdTemW4yDFfli6zWwNLDDtISyRDMSnfHnLLZ/nBiahXB1qilCJgZSgvFp4
L9OS9Q6Mh63xETEfxKECPAvjaBaj7K7NnYCKQw4iyPJgjxc1DogP0LRTjp8qXWl3QFuXTTdYUdMc
mAQIFu/F7DNjAGmV4r6KvcmwZf1Yjq/lthlA0jUd2+moyufYePTWVTEcIhP1X2I/aLddAX56+Kjm
Gwa13+lmcFTb48BItPldRKyskYOooOEHK2VmCxTRx60lHNyiq3GFeyFJ2Ep8ZO6lFqQAB7U7jEh9
v3ON4GEvIyEdMgTTLEu66qLq74ryp+sMll8xZhMCvgYnQCltQTX10hVMFvseSqplt6o3mzcKnqg8
i/WLbhwh6qJVLTLe0nu1EJhtx3UQpw9BxD7Gg8ms0znNgRh6Y+zA0l8ZG/GPBy4A2NM5Wx2uXyH6
YxioqT/PbzSaS3/kZ2AelGbai9MiM+OcGQtEKZhWP4lOUwFGY5PGaUH6LSMX7QyKI57PvawwYlzS
ye8pvaJ2Cq19hwdduQc1JfqmWkwM33FlnYgOg8gkN3AqD/JwtDqPHW83HOPtLLbZZesSPD6nIIKk
9drW65iHadeAYRSG2kCVb2Z9HcnUGAnZ2cDoOHS19mT232YDPNutvjLH0B39fD4AZV3b5jRI26lr
3ir50fGtusAw3Fm4pexkDZNNlpacV3ZCSnPrWKhOhdc1zmC8adM5sQ5U0wHtnvCSjMehOdN4MOip
4VnMEMweR5wtk11KI0fqheQ58xAUgt0ROzwd8hB+tYuuswJWaePVHwGVaeIBYzJ9/clK87WXWeJK
eRJ8iriAKixamZ8hF4jneXwX8A5b2QlDTVgaZzR/u+bIZgaKroRb13JUDAy3SN84FJCiw9dau0Qc
hdUdHsMkO1Ztw4FZxlsxu3wSpdeaxMDueZ4o25QUK3tY6mWInhNoavEvTNVpPM3F+zixKmBMJx4U
Po/Rukvi6ZqzzVOt11sXcEPIA2N9S0PaO2ozW81SXveGeq+Grwl5gGKPgmvKmIh7a3Ke1E/duIml
P0uHMvLwNVwYonVqMTOhDT0u+WvmxRUthtes/5a/QtntMV4fjkX/s+SeJFxYCcEGqKaNJ2SYztRf
coWGJtBDT7dY7lYv5E/BU3TAbZWQYQPXTndWIWlROdwu97TI7f5DONLY1uDjMAUJxxYW5Vq+0OD0
yUGOPgx1jxAGq8Nz1r7FtBnaVdGPG5cgrSA3Q6TkWRM3p5n+mhnrEaGFtOJlA+NdP8eIHoyTFR3b
+LB2p7G71SmPZfHUs0TUkjvtIOM7mguRoy/+yJAHhyPQcvw3svoD75CVw5K7aXOJSPXovzWNXOlo
myxpyPLQXYW9vrjp8jtMH1r2kLhIGzwiHJhU1vy2RIEGLQiwvzwu4sEqwMqvUejN86UMydrYl63T
sFeVSCUDot+3+mlsgo3+VbusEbPkpOOlRGFel7fVetE6O8YrzC55dop/ffIiZ88GtOFw+sQ6oZwO
G9kQnD08RmJ9lDcjFxXvnE5/2uem18KSgSUk2AmORdCUVH4z4JFbNPatE7LTYIrXFY62EoSCbYjn
IeOA4mrh/Mt5MW9ahYxgcBZ1qQtRnV9S3DY4geA6zeObC1SbQM8DtolVfKpKe4CbgP0XCNF/HEzU
2yHfqmnonRoo7d4wn6Xsn8Q+rbcOSQz/MDlo1odesT9JMjsGzjZY21i57EXhq5HdDOmlEjZOU7l+
pn1F4QlZA2hMFAb8i6Ose0r/Wxo3s7/EmSPP+1LfIuZYUof/4VfL0WieDchuBbs2Jf8XTiwwk2Oc
XMQo0KePmQQZ8TltvC2Rb/1N8PLDnAQRGl7I4hGCPY3L9AdywvZSoe9Fp6kf6mODA+oqIe/H0mj6
DxDxCvI9J1b9oj8ML7Ja7PaqQVSUh1RYx9ZINhfMBjsRZ1nsfhJJZqJizZ2jAQFpLqZ7ypwk6V8R
/MIuCVjiD5nbt/S3h6E6thIbSDYAsQFaD6ILsTqBEJdxpXFiPxn1yUDd2UOxKSGBSTa7sl2tPqcL
au/AQoaFOK27NP25B0wqONN8y3Crwta4FXEzsnbTHfQvmU+RdUR20E029MYi91mQdJ1TkGCy2GvI
KLgXt8A08aY13OKYJtdY+XH4K+jWvysoYyGmdBUHT1h80wuW5l1vf2MWbgxlgBTr6CY0c8UxJ+qp
/Qu7V/pbY4BK9A46FKvHur5U1aHvg5OA0p3WyakSv2uPeXlscKbrvGzAnhnRivFet21QLdssGPWP
zgLtgQ6JgafWo3+9hLnXWaQBvMfiMwRYSXgxI2QnRw1OeENO3lkdfTF1c9UXlQOig1y49NmLHp4N
nN6GIxDVEj0M01sVSLmHhWxc2dNnZEePpQuk9TQ1HipL7mgaWDRxtEFWxd78WGO3ozHgnpo1kCx4
k54Zexquk/rboGxrEuC3nmcnRv2N+BkPJJRnENGCxHxWZW9OUM16SxU0b2N473ixpnWwBo/gCxNo
Z8GR+DYa1BQv8iAgtD2LhH1veqHoNSYMYvCSq4RYtl3PKoYNIcD/z0hfkAxHHQri6owLSWluFjls
pwD1wTN5UGCGQpNrYh+uKfhLI/nrZjnohuG5YnLJybKzYQ6DEKzT66SeG+OI/rEsfUPxpeTCV2DY
s32SdDeFxMVtmn2NIQ3/abB2AntimEJ+tCCp9mhm2gj0c4N+54kOJ6igPadeylAtBxwSWYOMDqgO
Oyinq7hXnL64QSetRjubXb08iukBsUlcnrrPEDy+cxnYWUmGi59U+8l0BvG7S0m2OkrGMTKdJHbA
iltM9jnwBzdhqzrv+4n0ZB9yrBIdWAAaMCFYbaIi9RXDW1Yvl4/x4rQd4KJbtI6IzRl4QYjk0lmX
w6TeRFDMESLejPzloAineYMd3JDkuO398krGNNyJyF580iqn38LI7XK+lSWeHSDUN5X1DZevWRU/
3QvaJ4Iu1g9E4Qzha/HJxp1HC7GaFbt0ZalF08aMyEnM2vTSEFFs3ib900pdAh2n4UyCDZ7MWDP2
YnkqS2JzeabF4cj+aci3Xe2SB+XqrIML74qd0hKY/b5e70J7ULAe1oeTVHrSfFQh7Q6oWJ7Q2BH3
aRuDC9srWi+cI1H9qzDhNNPLGH/p8i1sXkl3nDXqRDBGB1qlRHek4R3SWlOfZc2BdB1HB94dAJ44
4Z4/1gRa4epUAMhepuUl4bjHWFqBhuokuQ0pJETpxY8jPDlsRtmPpvqp097S2kumDxMf7pBYgtIT
E0a0g9QeRRzkls9sfhYah9GA+ULD2SBmCrhZ267zgnBPof4jscNttdlXCZOyJ9SeGj/X1fvUfmHm
UTML944Tqjdz9sH+2chwF4OVSutBy47OarI4sGv4GaKbDXD0hkcJsDGWOGbK18GESmlo0FfjmVCI
RI6+onYavXp6ZGmIvmBhWiA7cyzNU4JR5WpTXtLVYaRiktKXXfFPVrIXJbtYmu/M8j2jNmOTkrjC
uA3Q+e/wum9/Mi4/oSoYMhvHYTgr6nmPM3SocGqmVMwGrKPIZB6ZSXpRR7RblQEZaCmlf7npwyYh
MqdJT5MFKOPA0bHUHZR5sCo4iibKV5DZBSjTrpa9gil/tK+sc9+c+oqjYh+Kp4lMxPWZ3g8GywhX
JTq00Rknof/j6Lx2HMeuKPpFBJjDq8SsXKr8QlRq5kyK4etncWDDgMfu7mqJvPeEvdcWeLJ0l6mo
Fp+r0ef3X5IAHfzIVHZyJ8VFI6EPbqt4PEyIcmgv8sJXh+MU3cfm3FnewGAd/egrBq5UcXF0pNZx
0c6ZRYnxJD9Q8HrkFOCpRq85TQc0zrl8bLQD+1z/seCCOK8yEor0OmfPYkY8yT8sk6a8/cENQa78
3AJO3J9C/12U52lF8sqYNlDaUzez9fFQBSkmZ6vHi/aAWvnFehjvQJXY9oyPGh4OcbnkOjZehnHh
RUG2kwhjmE37IqO1ClslMFXefbIDGD6h7NdExKRoH5TSpCad6qNk/uCqYMuvMDaYV+QIR3FhU/U+
dxzwTNMt10J/KTBBsTFrVcQAZNq/ejyqiBO0PwleoTEfgLu0pPyw2SVHYuPY48wE0b8f1ZOoXHLe
3O5gjKdytYt5LxphVdCI806QI13/MnI2+r26MCjw0KMUxTOuNyo3uk92G5aB9oOlb6ivPt85l2+j
HBmgoOWz+luEcJ5mD6oyhl0q7MxGtQvRnMSEmnkwPifTNVKPDbao4ls68rgxklNVt+74NkOht3Pe
CoQVTP9IJoj5P4TUjwyHFP56LB129ECI8bYKA/mGpaPWdUV107FsKmGCQLZDTg3W2G9i7sTVcFiA
6PPPaLqD8a2a0bFS6RSJ7TJo7BSerqy9qb31UYwt1Q+yXZEsbYchTJ8G6+gbk3dLV5BPXLhM3Aaq
a4+ZvoSolbv4iNQrw5qDT3BTDznRGZ3R9O9RWYgVYxkdHlOpFah1qX+tM8u6GyUUo8dMcB8snIRQ
JWAWjw/Y1+V9yDgJw1W/FkyuSIFY2zZoCMKiU6YydCTTxUihgzNgErtNAnfdL6q1/CsuWUfRPvCz
gkwNOoYwivAzkmgAvBTh6C9ztBkvcYMPWg9FGjlY65tuUOtPy/itSye1QYeI/L6unRmM62p32R5m
sRyjUxkDDDs41fByQjFyUQKi9Zzjp6JAR8BUxKd8UuXTMJM7HrvFfMXLIiCYLW6j9I6sdP7G1QPk
Fc8i8QcFvXJs+VL3MxIUxGRg8XGj6xVhF5c5u2w2rpQpNuwFj1Eeckm2e44hv/J9IJCw3mMiwWWv
lU6KeBUi5Gm3tPABWaUrecGMcek/0UPidh9Q9JKheUwlv0TkiboPYf2PXthaC5rDLi3brOxERmZ4
Ujhh822dzXoL36z+D8GPQNY4kZaNs2Kkkg5EyehhJR2s5wkWtgIsm7dfXWF8kZLoN+XRkFkvQPA9
sHTsUA4IfjazzaYgOTeA5RWZoc9JqS/0WBKoGzjBlK6/9LpEH+2YlNULRpHjKpIg5cCDN1sHaDgQ
fP0bdmn3Avl9QSfBGkXtruLgivgVWCwxtgLPEbtj4dAT5jlmwASijp+1GF49pTgNy7Emjw+GfX9A
ikfqJsMG/Ht9QJnAOspEToWFTfYeypErhs9b/upvvPRa7T/Y1+dsR1ngkS5OAPGOki8WPdYOWeVm
ypWq1Ez/Gv1iKm43BBTBWOPq1z7BNMgGZT/NLDA5C9lkgh0hZyCo14s4ABN9XSokAGfGoAmRhAOq
9SAtne4dQKnVUDyo/6JFgSaGIpVpiPlskgFsHmms0GczCOT9V2IHWRj8Qn4JVgZmXVoXpKCqWXTb
7erghSD7bJtwUYXt2GBh7GK99lAdNGC5uZ8ZYGdE+x01ZPPS1VruJvGq2DJkWwcY/F6QDwncoMoY
3myjXUU7jtrNKl7KxeZ8ZooDq5C2vEP2m2OhhLQVTBj6IbZLe+PN/OO+1BFVYA6EF037puMi3isF
IG/kcjzwpPKGWXYY9XCg7wc2McLBRLUPKUl9SuviyuwfgIKNFDVfLzg/kHKY+45+Kdm3vduyFuaB
pnlhyw8ZBRPCXtHZr0l7doZX1KhQ8vLV18tDg7cS0Eth93lIr9nFh+mpnoNsPepICuBsyK4CdRf9
u4B/mxwDtlkBvcBKjcvdjfitZOHntXKg0uEZlMsXNpqP7plqLxMuMpFHlhV0qys2Z2shTNUxON0M
X5c8NjXsKETTRs7Kml3X7QJGyJkCPsbjh+hedDLu5dlN0+I2xZI7bH7NaEfZjeJW7N3kg9vTFEnE
9R/xmSGzY+Lz0LmTKC0ClCAVq5oqEBN32FyFCHgu0F6RgnoGQw4kZorLvzmX6vT0KD/tYWCe7CaM
3NGvYQ/nXWbXKNgz9V7mrnWQM3jCY0zFbywu15JgeOgAIgaZmHAQMb2vLT87OGlE195e7u+KfDBy
dKxELnbs7FFmy5FuN1SAERCxQMtdvjOeDcjFNVcu4QmnlPEKtEWUgB3onsMKOK53uDURGyU9vxS6
j83YgAK8WniyXZN+moGrGNSin4hkvLooFbHGV9VeIoamsdEC1vdiyc6iw6ge9aJJ/CFMgLTAoRca
DzeFopI6VJC0Q57OgQq6Gq0EyeaEQuV+NYSxwG50++MJWvLo99L4XW9fO/VYEh03uCY3HTsCA1uz
z/zffNFn9Wfo2qBIP5OZ/LsjnAB27hOABwCPOL0W11qvGvmT+gGaKuIM4nxZaxRo5lihcoOUGmMe
ZtAUNChldPKf0YhjJbPgrjyPvNtMC/NTp5ztScIxJSwZ9gsBRjUuTixI0KZE7YoykqkTH1k/2ciD
c8nZRpXQxzWs3VDh8yjmcmXuZWWMOlvrt6+nv43TNQ7L8xTKX9nI/cWUwtMhgKNoICdNcOeUv+1+
gXkrogHeoUjljldLryU6Q6TpsgmS0dVAao6LAGSZuZxIwQS4SQ8WxWtKvMNP7fBND0zJuGwj7x9e
KUbZyJimArMnynzyKM4mqMzHH7+liuC1ec5UTvd9zDk/D3FBdBaKb1F0xnQ4TMmyl1YaNnXOKxeI
5QxjrPihHC9R6aHC5DuQ8HkofnVnBJWVTLM9bjfeh6Tc9LdujFUGdtx8XAUfhOYTDMwvVr4M5pgi
AUIZTQcJ8xy4rJf4enAYPX4YM8k08eOOZZr+x1Im0QLWaN3dOmAWVV/r8/ZQkvWOl2tztZKbunu8
AYfxS5+G0o2/lPvMlpGKg/gtTMkPN9dPVGdy6i4AdagJmWAJREFQ1e1pLGfIZdgBVlvBMtzvW3++
WiLS3B3qbLZ7nQvE8iDGOjFJfewt+GPp0DlnbVkMxfIQoeU0gpEnG0sYrh7cM4DET+AWDvW34Gt3
/iuyXIwdKz8zVrxN0Tf8Zh/sIfiMeP+wMLEqVbpg813dpQ9W2PNLLO3uAKmZJfJvIjok7KyALVDb
MvyNVHT1tYIIUB9yG7sFW+r10O/Hz4leeNfdqdPSw/A8vmJy+2n9jFqDk3YLqKPXVx+4TbHK5257
rq4MMArwD+zKjtFNi53J0UNEHq5wjiTqk13upZ7yCRIJYW3zDWYJrZtBubEj7POItcCtfpYnBWbG
z2YMQ5b8sUouZQyTXKga3LP58JRza9BfmF50Kl9VHA+4qFCH+YTCyU7UuExHTpU/MnH5WD6Sy/Ri
8occoE2RJHGTTxXYpX3tWBfjx7qj9En/JZ5xTV2WHdH/wXuE88mmS1GyW0lK39WvNvNz5BDMUumF
6ZYIdniHWHLq/5CJ0LPPqo/SsHFzv/9iBjKG6zVHpQ+k6sNc7N7ABrCXgvFBCpxUBrjD/RQjevvE
c6e+DghH/PyWXUC/Z7R9ZEVjpN81bwQ2RwEVD5iEEjHLHCxfSJlsvsI39Ypg1HJSxzqg/kHZOTqd
bVUuswMg84iqsPSjl3DkfwzFH2NY2e0J6hDiV+NQXPNXRt7RiaQdTA47CpNOOyl+88uGN4Yr1Owe
V/nF5Q1wKB38/BRdOW7dxo0d9Qr895pCKd5Nf8mP+IJDgErie/zDuoR9cuNKYhq84a9xU192yDd0
8GxNH3W2YyR57A61J/m9N50Yv3xnF7LbApKRT/XLyD9pT8oT3Ew3upDMc02D1GOM5T3uPNy/2k+7
7FiqP9/a70jca7yS/6dIadf5sjyV3wDdcbsh4mdq8G46yONoPv6it8IfyEdSPpIX3iY+GX5h7WNA
1N6Hq0oWKj+seEoPTEmOdhMg37PHg/wmBMLRetbP42HiX/l98aMzVT+N0ZpCfbljoLvwpflNED/l
Z8kljC1Mb4D8XMUez/FhxQmIxuIp+2jPXXASLryL0Q1hwnX+35HUnttzf+YtGfnFwp3FPPK66DN6
iV5eRd3CzLOVyVF+y32+Iegu7R/WCh7AlZKXW1xz0DxEtM0QU1xeDX3Dlz0zO5nlfdZ7yQQeDdQc
86QACxm+fRPcrLSfvuIv2tl62T4m2LaUuQSf1TwvkksParbeQ6Dn5MIpU641mBSaxeInNLkSsS5E
r0p85MDKygtSp88FRThGcrALNSZe98GupQHlifeInSTWe/ABjPuo5vlnMYuLycEnJbyh0kJnqB2Q
TZW36o5IBUm3ejUZJ/Eo1YAMF6J8XhkgYSiae2fuAtwbc+aQXmh8xG8YKtiyTlI4JE+shQ0CAbii
SeWQjyhUcRgeueMqUEH1zl3fsXIi2Xil3ad3Xa0wgUZk7LRn2DbY6k351VpQxlfxCpPC2OwypXKc
KDJ1JvZG0iHlIgU0/34o6uTmXUlsnoCLc26wPijZWy/tQS3jB8iBa5Cd+gRo0bcO+QG5kVMFI8KP
XfQPXyxKW7RFJ3SxPpZAH2iJj7f9sJzlV/G1+K2fpi/u0tNyK9/YLBC0Nm13/a7403Btx5vLZ4tQ
Y4XHbBVchkukrlafhmPxLIbD+zQ8xYcerNdT8pwc9afqlCO064Ua5ACDPDN9riel9GVpug/j+K7k
te4kKevJtBXuTUyKV8ph+zHcQaBxvnXP+QFlFEfabLNA5xwTFd9EnolOdUVDfBgo8QLlZ/21DCfx
muN03mQCWwZ69MwWnNMLng0iuPbJ5ngefiiTGVX0IYkTFxxGsCyM7zLkeHgVogvisszC9rAbcLM5
5geGVA+R3NP8LpEzjt8sZWS8ty7De/S5LA42kA17grhupYMNiufmWGHyx1m72OM3kpzP5d98HBmp
77CKNBdM+7tVIg2VIFyb6TRiseSF/S9XKgl5cRMKSO//oOa9tf7wnhxbTYYEYwKTeXwQssUqXd7x
Xn4dNh/xnvaq/4pOfYgPAnemX9/VIyysYGkjG0vkWf57BJJLetH39FadxDd03T+xamLg5jEq9fWe
MhEBfkiO9IRtY1lnxjMpX3I0w9WQJDC/ohpaHYkHSfHzaBIIODqGw1rP43PUtqzU+pwE0BezFE6N
3ktunIpvTKly6WVoP1vzo6/Jg+QE2GcS6cwOWtSJF4a2iz8Dqgo6b48vlFFPpe3nzklJTP2prB1m
oWxhGAseJdS2mcY5a/Fjo8NGGAdSNDSSF4joLNqUFB3/ZeScBfCO/ce0WW7nyA8Tstz2rF14XsXD
hMdH27KHgSqbDgO0B8mP0AurI+NFsLqSeGioI1Twcgf0GjOrsoKd2FImzZnXeRDeW4acdV1ZfiYd
ADHBULW4SqTe+urweeDwVRTbamTUGrQPdaJgo0K2GklT2GjaG1XQVF8xRT14OIw95Za6cEPuH3PY
jleMcYQnDhiLf8WNhba/qTLMp6SrvhcEZ1Ryy6pPZ8o2cBJ4fa6YLxERAf4m3elmlJ9sP7rlLirP
sfpcPbyZv/aKPUz0622ESH3tlCTFOox0cGfpWMOyY6wfpAaXrPbEB42bZZslNK9pDpfyju6kiT0B
XxA9kTXf5/XMWCiqr/16osnSIKZo+0fGJ+XVHJvkHQG45gHfLn5mAGy6m8jPqSPLN2sKH5VLBgXS
+Ed+HiZH1GmZdv1lBYZT73vLXdBsrE88JY1NE/ggTpTjizP/ByNNpBwbxHi0+uoxL49CEmDsfqQ+
kkImRopxVJknjSdWnwLGUKYCWuX22Ctb7g0nAqq5xcY60d76bd/qt4RwMtWOIxsAAmtavWfLeYk1
GsNHwLBv5LEQOC44N2RflH0ZDN2oUsdeaIF0oAbaCRAYrriwIMoaSv2m87AJqryq8ktsPYvWh0nl
tIR5ikJkB3p3x8Q0eXwoypuSnUfMqFV9pEVlhUv5bgn+iitNOy/jwZpPkXiUiOraNvXAstxe9V/G
S0xwzYRV/oZaE3TUwlQPyKx+ZN4KzFFlB6jh/2AOAfMFOxvHclBqV5ZZ/8Y+aPtTpYaPIigUBOIe
mXHtc29iPrxYykfWXgX9MFfeDMmudCrYgfkpxxxHHDrsQBZ/P+AAMlx6bylePB5Bps7GnU82z+Cg
HdfHjUsr+e2UOwtfIJHyi5ZdU/PWPlg7+Fr+PT+ejZSh5HUcziYlcPxLtoYxPpMWw3acPjtXfRjX
j/wgst8nto/KlYZoIfb52MpnoWQt6SscxOf4F9Hn1izbamybzAMBY1nzRRGOafPcV5cc9Ej/RKTN
Ft/N7DkG8vW/qTO7skfk8cRGusPt3jRhBEaQ99iNZ9BhB1BZQ32YhWsLLYZcwYB56op+gQUdkCGm
fqTF42h9G06Mc42Teimx2pl/fYwv91WuTwKUIPRtpQcH16jgHng5ySrSUROZQdsTiTYgp8K08vsF
EZ7bawdafU0GS9FTuRCTc4zPPaEl+XZi4fPnGKNJo6ar963bNhe+HhL7HsYBqexgEiF/0FdXXd3u
bD62MLSFK8AFCGd3p+RPuor5KUvPY/U6poE5vOiwz3hc65CPm6Qdcz5G+q14KR4OGh7z3GJZ2mLa
gOtucX/EK5RuxHjJmU/CB2/N9Hgdqi86hw7EGcypLW51N5zYnZ8BKrQ41ucDMe3/8mZHnlGjA7hB
tErKEg9N3lyaL9MMAAeZ71NQ3iHLnBdOYk6sd/1UO9ACdzR3O0gNZzLkEv1/kDSDxt/lPr/0dKq1
bZD1sG+8mdMVbnLsPijfaFx5dxUHC5vBUBdM2+QYOQhjp0ErkyMF3W2JTiuyqyU/lb1euyo5M/1C
IBY0D1zG+/55QUWEiITRKnd8Ne1aX7NnvlnOXgrDJ4RzoULnSuGL5hfoLsB1+SoKCUNCa8rsdVJ+
i5PeCoIj1QA1FfE8cBoTp9c7DAUKrArK09y9r81tRKMq0E3SqRNhCOQIZcjqV8wQtJ9UvmH3aem4
doz+GAx19LJIhDHnEVsNjXrPuhIxD5Ujw6cNiJDsH+8d0UjyXo4oC3ktmUJNmx6dUpfxcIE4VHVL
FZcS+hsH7FaZnsr2bFkemm2mj9TdAkG/vOTwPD2oo2oNsyxUYcMwJO88jHgsX0sfUcTyD+IgwgYk
C4Z0lRasSptnz/zaeAOXlb4MeaILck+lgg+5WA+yBlXdrUEVRZtlgJGDTdmXMdpD5UbFCJbblzZU
rEYhXMYAD8LopsjYP6loup/lYTPYFnxmD5HqsrBCTst/8vegeqZm77/00lZDNoxn4/5456/OyqsC
kEmQLhpnVLZH41f5QDYGMHZHRPek7qWX5Jbfs5MSkDeLOpvjnT6KRhcr7A4XejXdxAZB0YXTvTeI
yznTbHezl4B5AN8CW+Y6SQ47CxUFaXRokWJbtnRV/je30341zCeRl+/i95SIMPWgm7sIQRG9EZOX
T/RHU7C+yN/5XeYt8toLoZgCJxypqVsYqPrNLXiaz/W1eBL+8Zi1QU47j1WPx2LweeH5HVYEabNr
1eiS9uQNW7JLCrNRM42CC2nP8X15yyv09fuRC+mNgpwLxM9Zbz3VbxrQaAazdcjfdtvjwbR7sEzc
PPfGhKLuTyGVm+6UH67ernFfRpIJwzDaM5BV/y/vEWlyUwrZgT9E+OgmB9V5FQL3pykadvfsk7ZA
CAA1q9/D35ZC/Il70cHKeOeSV14ft/mLyn4hIPQf2Z9PQE8l0+Z1rvEJgxhiBsCfxVwJBYnbDwch
hg8ETNWpsDEDe8zt6eHyo1ef/P634Y9wIg4h/pbpWwSWiKAFVK9tkK4+7edksFM/LmyqqTwyvNTM
UviP5r360e7irfqhxmT0trW3//AKMvSmUulDLUi8nk3f9jsnU5CMG64ge+GjmjAfQNezbOGXFwwh
kESW7R6lLAcJBSw6c/p32qDt4QISAecArVRkGwZgRqbFfDu+3gLxdTLKGf4JTcxveUiO0y1/lX4y
fOo3Hmw07JqG6MGJDTAkO2vXPDMx00E8g/ah/kIGyApkxwMP/zNrECH+Ul1St/IDsYCmWWb7bYNc
JluZCOYtRflxwrgDTei7NV0KK6o1plUsCjh+RexdHK2/LSM87hoTQC5FDbzBZxNzPM2pl75poOAQ
i17khiH9GW+1MjoSzxVBivwwKJt+xM8ufuLV5GM0T/GrfF6v/C4OPixnCYpz8ZQ8DQwKF7exiYdE
wk1uERkD8LKAPe7zzoZyhqukeKrC6s9CDbDTXtTENhJ6+DO3Z6NtsMyEGxHNJ6AmupUfRpk62rdt
7eYsXHswKTuvM4mw3EXf23MEWpM6FP0IxtcEeVqoDBcpO8+zJ1yne3YAbARxrX4fBReHu/GPCNUO
TOcfryIPWi3s5xNnRrkcMElwMyTtFdu/JRMI66egP4iO5InhuR2nw5z8Ua73Put3JUV26kyGmzPb
EzBNnDgC1eZH3lhyO3x5DAGUn6S7rW4T42gRriy+N000uGH8ydzErVeprFqw99zG6MBIIBpc9lcy
cXSEmpleazBRxnQNZclFuGWxbazAie4JK0Zmb/1Lao+2D67Oznyr2SwiQRgKr6grm4QfQt9ol1di
WjocmUiCAg3wAXITbt4CjhaM4oPARIaIr/yXBCSyjQn/4BFWGYOU/iL7D+M1BczOOwWna3RzJSjH
P6mncGZc6pG48mCBHvFneRIPj2i3HzT4PwkTPy42dcdMWq+CdnrtcsqDvW66MepXNRiIpeYYg+L6
cHjDC0KkwJ18MGnQUWalOHIRwxyjOuR/4feOubdkugtHBns8BZ361icferT/h7xTxYJiuZSfkflc
r09mdFhg5WeeilJpdGs9jPVw6Ym3OxjZoS1Pqn7K64A5A1/7LPOZBvWwjx5uEQfRiO1vR453C9nt
FfAxekohC8m5MiobEALsdni20FIRSrEqYbYgStBlaAdgQtg1TiEiKVveVIILjpSpFKJWvqte64/1
Zf3/w2DrApRtAacibFfUDGuB2zqBUMHsGqkLO/0tjj0XKPeQLx9l8ZhZzvaMAg9HPgSg8QFtZL8a
Z+OPgD2ajbwOjdFHu91Sl5dPlnKOmm5nVzzyxamhqR0uE8kB+SEycU/6BtQVRNyNEyuIzVz6P9Ql
tM/QF5APzwyibliWuhabITMAG4G7jK6OQgT8iW5bDAaGHZU8I6FfHHgsB3rDTaMD5lSelnRFAusX
XrKECcrXORxIrabVA0mxxVDaKrSz3IkUf3j4loD8J8geJ1y/UvpjcuVEJbtkPMcOXx/jAbO2k9rF
i9uqHg8JFwy/Eaua6cHCcsf5MA0eQbfso+rYMdk+0HpCmwAGU/vMulk4rR2Gr4BVBucnXBYqy1EG
soPA6E0XbLB+0uoVqxdZrlE/ySieeEGgaAhMnuzZckbowPmZzg7NF3ovFUQ7BHjhwHPOZy/OyChA
ztxIjZTRnmaHBn9BjfwcKdylEzyiDGssApJN4fdIX4T4SeroSPidaXHBrdDG49cI0OzUKq6JUKER
Hc8GXSLKcLidVFYQ/kuP+Tkrdl7Arf4Agv1/O0b9o7MWgpMg06Z47G4LDno+scxLHy4ve3eiFJGW
sG9COmua3gIlTH7g89cZ6yUJJvqbBplcP5X6pVluYKlJOu/N3dQwOTgOQBxrv9fokY6p+Vw8YHUf
YyqbraZwUl4xWuW1OjbptTZdbtwWBxZoO4Fnvj7Ji8/E7JGw7AkHQBbVS0nURnrIEHLE4Ur0w2D3
HCHmc249ZzKP6q0e6c/fWoET/iBCBYwgrwyHxQgF/SosRCPsSfuR6zAvTh2OS5YEBuDZa0nrmQL2
2ljSkHRtPkTryjWeaHZWnKvlWQHb+Mj+tYL4G/EKDDHqmJFx3CzyNPBB8F4yPrNuE4CIBQOc7E7V
u6yf1Bjqn3nU5psICyHhMndE0V4RKf7kmN+dNWX6aWbjTa6RbpoqKbS6k/GWFD6aJlb1KvN+JpIA
9iVf/38mhYxgmuxqcfHZojtQkW8sjhU7S3VgIxpJoZAdGb9QJi3uUh8wARVjqGAZogzunYxZju53
wPJ7oh8QSWF3IP/d4+lCnMTHz/ZZxp5s+BmT+ZJPALoek+ojeJw1cRISzNFt0PeYNm6DvP6HBWSs
DlaO+GSPWIKpezJC9JbvlkiAn0NMp5A6MugfjKAAfmKn/qdg/oMsxPZU3X6tuNkDqXoctm5G5f7W
5MbQqFVsavpDpV11FV3K3sDHX3BUBYpJKgLznY6u+DzXp5iYjy49mEy9pfpEmtfwwXesFicD4IlT
wwjMnCb2KayYQvNFNRljGI/1JkRWShdb+TACFjDJqX1jA+oPLxwOJetc5/Ei0mDOMzOTHTU46weU
I9MMDXrFR1aj4px7jHxDow7eusafSheHlcewkAhE/kDE+lRN0Xnyy8u9RNvF2pKzZd1ToTMtbZ9l
13QfZ/Uwv8zIiTjjXpKY3jMORvZkZLTQkDAek5OPPnX7b64ri1iU5SjYSCms57g8FZg1oXzYD/1a
IgRig/gJv4Me4m34VJFp74i6HR1GYHB0fwYWCszqP2d4QSE/haXvAE+5tB4glBtfhhvHWwWaw8Vn
CKBUfKC/dFXaEX4DlRwIhrg7HOUe15kJwHYzv3Dn1EO4rQ6E68LDgWAN7Ym52lIRtvhgO9vAPS/i
jAMkcV0Hd+rY0u74W9IRZO3/vQRhMXxsxZmqoUkxItrWX1HZHXir3Fc6d2AmMiFlfIlGx+KL4YMj
UmoMtxDVHG5eJVC9UV/WC87aTj2vqJ8jxBfWn04M165c2nBd1YP2qA/wCo59LPxE2YC+o3c0yXCj
+vGLALcJVD39TDPr9TdVOBYuskoO5Mv4eLXGE1UAvnxildjbmgBBYFLXLLjTy0qwAUabh3RoIRsY
myyNLq9McVdR0BEyT2RGKJNiA5am9rnLZA0Z5Nea/bYrEjDPoBPT7p0a7+f5ucopWc8qx0m+784L
NbzoyfLZ6AhBvxLtRIoSPzNAcupKiUwSEuRWdh4cyK4Oy4BvqHyxkOq3CPmPsUF/BTaccRc1QbLb
BjUI8FTbGgPUiKL0BYvkEYF9HK7CGChMLsrdQo+rBPyFMS5Ij6Bir5FQnjLlIB4KuaoHsx0JKjuG
fF8LTFbcVA9yjcHTSYPxhY5A4I3e2ggKv00EipF0ww0EqumSvDz5oxGKy29U+22MP/9WWEcZbE/v
dexRU/+RhhyNCZSnLmTlOjFlvkzgWnDN8XHNW24EgxyyVnAUAkHy5YS8kCEc6rPYPJuM8avXxQql
7oCjoY597KctrOLj+tcp7sgmVBZsIz2l0zY77ubnVZSP0EcIpIVHT1lAreM06blPn6f2bj5eU1js
KKSK+sjsSy6DQb1OkE8F/YheQ0h/WpXEKCanRwWALX4s8akvnovqO0Uqxyg1oLRuWKCjorFu7fA2
gPKYrg+iE9aw6fYa68vonEcvIkNWzBGY+3/qzpnGN1NOn3JzOknd8DYLMBC7mBE1zWOClzzjw/8t
xCaxGb4BOSEqQvFL0m0E6YCLi2NNgOi6H1kPzXYZAa/THELMZ6+/c+uS9rdaT0n5NQPDwBpO8zaQ
fcePS0gNqSrrUVRxugZl64vrKzuex3xKoD6h5ykP6hZYx5CWTZ6xy+/pO1WSnDi65nCS5D3Cjw15
D82AkcslyzQ6O4DRa6WBzLrHefmqk5ZViPdmnSfg8uWHkCKFbVXTVyzQMVqBA55WsK/e4jKhaow6
DgRFoDpM0I7VHZkDKi2NoKIQ6Vg88iyV7415xAWXNYwcOU1nd2nfRX1hk+4Xr/ReP6g8l/FqxeHs
def0txYQujgPuilYhQcDBY1GZY34oiP8JOxgU4q5ussQz83N7zjfW1CSaGEJQiscCwkCnlTg7H3s
bBYpYhKMQ1L6okZmyoeF8H0LsTPWxR5gyLAuR0HHBSu5eEKQ+KIUrkh2ogQQfERZZMzIz1n+hp2Q
Ah8ot15eNKShbLb8dX5p1VexEXjpfQP00eOpQuCQNxu3NRQYNyM1Q500vGqgWKrUXoF/85bH+lMa
Xer2mXBuQwrr/FikJxOIBnnwXe0R9GWx7ePqR82LEVvgJ2WuLHjG7DQrIXKB/CynXho9CWXQcoFP
P2q/hbzjuqZzffzOxi2lPtXIBlqfOu2zpX+dw42vEO/0Yx7o/38EvW0xKlVg/NF0F1v2RPM0Z6ec
ddmxP84lMiU/l/8xx9EAskbg6A8z9gJeQJbYxVFbdgvEXH6w1ANQzlNVjQgDiesjSrFzGv28TNcB
Hk5x0BBcOcU/U3Fi5Ko0/LnwCRwwfcsYkMKALsHOsyulCMmctiWOie5gTK/JcCbEw+oOmnJRayRH
yvL8GMS7pEy616a8Y4tEokq6vuojW8IhtMzy0sIXpniEx80MgbQ3NMto0jq/gi/6kZ1uDH8YO22E
vPzMlGa9s61K5b2hs+l0egtOPZI1PHx+WV4a823YYDze2IWFBeLOEVNbsiBmkQTJsIh+IeRqXQpY
ETs2Nz2UDB3p5k65aeEULPcFNVnhxZE7fPa/8S+s4wnMXcJA44iTMRoZ2rJVYDLzWQCxMH0L+27t
CTCsSAOx2VF5MaAZJEf6C0Ovhml1ygLo1GbPjwcH5dcQh6xUU8pXVv7fvGokt7FsoeHEalwdU8Xn
IpQet5QHaaTj280oBdEbW4C191VDvtiZgwhJFhUuQ8eUGTuzpYYyzFbqE4asCvXfD9NUTiBjC+Rh
2ObSLemwHH7bzokx+CCfhNuF4ZdMa+WczSFbUxzwTN9L7JRwN4a7BYlL92RugxWV3U3HQ6NLXjqs
r4tKdMIEt0QmuzjHqh9rDYASC/3VNACdk036O30tdos8sa0qoJubXfUitZTzkjjAXkN0zxyTYe5p
Xh1WSAxu6g9r3ZsYIGY7W3ytPdYN7TQZNNgvDqLl6b3P577cB/SCFsFJ3lIcv+L2ouGqWg4tLr4C
oatDeEvKILy5WpU3sSNFisSdh7SNWzDB0Mds5EPJ34vhPMn3QafS2cIXRtXmLePN0BndN/Q8pwFo
EM+0Rqw44l7cJbf1uzcdonXKUz7fOGPwdhN3A66yZ8e4bi8CGjVJPaQmgADGXGEuU5bvlWbLVxzw
38H6gL6JyjEPTTQdJqYqxsg4vvccNeGMMMbwtfoay0eTnG4RvTE77z2/jGyFqroSH1kpxAyEa39V
kueyD3MCqaD7XObSI85RYGWjc6Z5khw0VNrrKTJhkYUP3B0ain6nlrcEGM5n7UVA5sXnXIHlpKPc
VnGC4isoSA1Gn7BzDTNDRKhiolGwbEv7Urq2q5u0Z3adwIZAd2ZBmrPYv9elO/4aSPlw6j0op20J
uW10GmDwRWdlCxcPovlgJgAzMILsOXUNmtDsGPVUjicxCsl41MSwhnoBEOpxarlNKowIZ+KDiFOD
hdQY4aphkOebsy1yBsYPsk7FnwS+VA/zP2wMBocMCtz/qDuz5diNLMv+Sppe+qWhAhxwh6Otsh5I
xsCIYDA4Dy8wjpjnGd/Vf9A/1iuuVJUiU33Vaf3UZjJZKu8lEYHBcfycvdcWDIuyZY6HnsEQNw+6
EIQn1routyWQ2HnJNC47eEiO6eQ3a5s3Gfcz94hlL4tEPqmWjUcfgcXu/SOJVnubwMKjPfo6WjQh
v3K8CyvGsCfYwwe6lxPZ6ms5rfpnCxIlKefpgmTFBf5x5sMMKni7U+CBqqQmgvRoTKuWzEa0OMg8
YBVFqENP6bYSFQTVvfFAbIJLYskTUwpPvONBzg46ldaqChiMxD0Ww95o9nlgIrNywQvNR2ioYwVv
XgV+NvRxrkl2SErgnq45pXE5FKdd7XPdITzOjfnpFtMyTj2Egr36tBMj39Sjg1IMt0pB+PWyLvet
KB+gY+KLaCRGQgqeqJ0aoLbNRzn0MxM0QNdJPxnLSLQQmZptLWiF+vR8mPtulCQh475AnKtYppCf
t9gLkDbzjYWF14Qnr1A7G9oCczPuPTXj1S7NhUco34QSonS4v2DzFxXdI2M224sBw+Xc4C5oMyNh
823twmweDtGkMcm1W68nNTk1PzRZS5DAouiaqikmsVnI+8Q+ZMVz3d4xbtKY3W4LQhBkeJHXb524
dwbmjdVF5V+404LcD+I9ySiFQSLVbWLfGB6IbFrZ5tYliaU5s2hVspi31wY7IlE+mep6GG4KbI9U
f0N3PnjXZXnPcyIUd+cq2TnBtbBo+B2NEx0mHZzq8WscgR3mEZuMDdfeUdcqZ0DmvzgFc8rz0L51
YMo1Nk3N9aDvPLkd53NSqNoccuk9abqiAzKxdWhSjK4RbRmQsAkJ2WBUw2NcrjQ5Kp9lTOb5qU9V
51m3drPrcWDl7wUQvwB3s+8t6D/TwDitA4mcTmxYOhE6fYxEV0U6eG1Lz+OnB0wCvvPilIxG/AyS
vAbfyAZzoGef1dD8OnauQSYaOn+v7HlJwIJXI4L3wYC3ONlH1yib0YgwCpXw43EYI+SjTko8VNPC
hENC9IJhlJohMbtPEW7d+bnIoOujRiTFmK6HeoahOdVr4VJFJ7Mnz6bhZiRmgWBkLyrppqhXGbAI
lSmSlNAj91Fg839tvDsqlnnfm7clAgrT/4wo8q3hXcSLMDu3w4chPpjevUWKa0NWWXjgAqfNteEd
ZI1LZF/WN6zuBIkV4aYB5IO+sau6I3KdPa6q2HdstMsLtd/WyPYCpnX6yaD0Ab8jhmVcaXYNkpAw
j1S+SKDg2PbQX1ruecq/Dy83OK4JI8g4WicYj7qQWfZmcUfDup0oSK9ixCzDVS1AQpukNCpYXAyb
yvaQYRoan2tAGaz9PVYM8EWPA4ZfTmEUQEoarpp4ldj7KHwL/YPmxWIV75WBmWNv2EvezVH4Hsm9
jZ52KPjrt139TEJuab6KY9iLzSzcAKqJCkLp1576fcJqvczRGefmbcWIKmufaGJU5a2slmLgEs4t
JL1FIg+5fWfy2EbhJ1aqQmf1CRP6qMgfQqvt1rVmGhiGTMENwCv+9OBL4yJoRqirzeXT/NlW92WM
lIjVtMTyIMVTBRvWAndkvOE0YMDpExRRbw11O7l0+s8AtinwjaF5l1nqMNYJa+tF8zRM+77cz+UH
myKbZwA6Ap0ZBt1htuqGVVvyGlzG8e3Q31Zzj1viM81JJ4m3eb0VSAO95sXL9jmkAedioCioM1Lf
3ROfaSSW6pJEaBbT+KKVGyu6FYckvy7tdt3xe4+R8f38CojSU92JtF5Ud2nDrXERODyG4sUT62TY
5M2ug+JXbyErhCilmFl01lbz82k1kj3SMo4B1ZfOJ6X7lCEmAsXpAKMfGFjc+Ul0Rw7jaEQ3ikxZ
eZsl16N1YWU3jaD1/BL5dwnysjZ4zJn1gQRrb0OuA9KU+TnfB4gB4zWZ2fM+uS0xHQ8c0NmhPjpC
tTMMPPW5tbG6Ox4HzpuAqgw1Zwpe4Ee53XVtb8boBlVHWRK/eprvGb0pfddDXEJtnJUUD/RRl0eY
k3edJa/UWwh2qVxaVs44uUmLt8SPQlDB6cbNB6LQDPDCNk8yo15GztyPAB21dQjzm9m6yIItG+kM
+pvNbCQ9tuSY/0y+OG15Hv1ma8hDR5XFQjoaN1a5TVFujwzaEJjicywvQjTTqrxwojtnoAg5seRG
EvWFpN5ep/m5jl4JNnWyHXHs8si0PR9P2e+k2Uq8R8NF2jzk8jLHGy+ZgzdbEzD2DPbncbJQ03SC
cX/XgwLwodSRe2F/lsjaO+CMXCJhXxsfQbDAW21uTxQIwFjfulzsYdgEA2jOCdEM79H8KYufFUjs
hM4yk59dzDa9f5jsa5EvZbWVyNzkQXQYmeOVEV1qcSNzbHXVssmexum8peppuztbP6TdizKXSQRl
+o63XNRU5xbpD6VPx6ivrzO9KtLhaMgtUYFaoXmqIWdW/sITVDxmqInaQHsRTYxoc7pbTQ4eROfW
TWh714kFEs40uEIi9zZGhOKsNytUr09WPbKI5bjFRHse4MKiPMVzGZntY6uWQ7Clerfh5mY3SfSS
2lfj+CLSXYI5zGXfPMA1BQmTiQM7RWt6LiaYyUv5zLpVF29dxJAfqjDEMmdnluete1DqwqglTdQr
3iXoLMK1V98lKJwslh3fvI7rux5jgZPe1iHAszM7XQfOLqUY3wUNA0rEEPkZ9wIdwLo8rcUtU8DC
fnOMqyk81K+VuwwYAgHIZ5q3IgmxkGcgSVoF5e7RmhGrOxYm5QdverWqm6QGwzW8SfcpGVDALOkR
dt46FxdRe+v4xy5DEV+3wcWstiWgOXOlGK8xpudtWd67IAhl9uD451m/tatdB8G+/BjS52neu9V9
0oDlfc3zjTuvKLrclOYGiAVoNzAKPzuG011KTwxtA/vhjoGPWnd4A8MlwZGuu4+ZpevxwApHABuy
X/szyHYdz3TCuoPIHi0PQ80yOI35GAX6CApHdmFkhe9atOWIusVGOAsSF31/DeWftNfkaIplm+xX
z1JckmqogdGrQ2m/oGj08g2Pvpt/hFD4/EObIZZYV9GzD3smjflfu3lV+ZvwNSmJSRQmRVETLRzj
QtTUX+SBhy99/da41FfuY5+dZfVF5Oykf+M772326WKVjx9MfRej062pr4+svfOARjUxXNlG5gq8
wJUP4hyLMG0IA9VGt+M70Hsyml2BcTTFSFDNSJXpyQ+ZWNeFp5adgstp9BEKTLH7cSsPGZO3lGom
QODr1gf2LKF5MY7dSSoReCj/Gsx+Wm5pDzfsKIyNRZAdjTKF5sWoiRL2nxhgz/XdUFwM/qqtgKej
FCEBiQKH3BC4GfMuSS6Nszx7tZwbM7tCXhrz9iR9xOMiw8j+HODVhFd0mnVTQbc8qN0oWIQ2aXzV
N+Dn5SuvkKi6ePAamj5dyHZeC586CaA5U71pg1ZV6HWz4+2LKFNTw8s6AFz62ZG/OZTnunwS+PTI
b1h4ydH9s/aLS2u8U+AVm2Zlj0/1vGK02si7xrilbV5Q1bJK1GfWdCkNTAZhz4D6ysS4a38Ezil/
OFh7EzlefsaXqYKtCUMYwG1PKx7+Ccr8RTVACDvUA/Fh+CGheNJJqYkGZJX4sUcei/t0hjH1WMBw
LA7ZuWgeWetOvHntensX0VCAIN7az9WS21gNN4F86/GRDZqYzNNRnUXDxrEPhb0PGYOidos7cNsm
3LdTpzrmjRpYOo1Dmj4QI6iRsfiHAIhd7J71BRrYDWLT3Dh0EZIB+B/2ZsiWsbVmg+i98CFrZQDR
2CIeNTWg8PDkuILL+El1/aGJ3U1yyVS7BR+B+RlRMP26YV+EeyCjXozn+BoDYJnc9yUvYLlPMddF
c08T+ansLqfjSIihUnuemcSQQo88zwNkbqBb8VkvuNXSGlz2qZnfOtVCjQfHv6JGyu1HwVxM7XtA
EZ9cG05oKja9fRXTEvyYp6e55jHrqDTzC4GnDu9PuAkSJpq7jLWMOJREPpfJodLoQ0B/UHVHm3He
xDPd36vJfOtJPFhPFfGa6BaPDTThrVP3tL3K5t2E0p48Ixz27alDaBTbXD5rUuLXham048angdNj
SCJZal6MPSOMk7S6Fhkl5H1ddQKnxiN9FwsBKBdheGGfG9pPzP/obmq6adUpX8mQS366cK8nTBWP
jQPUZDUTxBSRh7A4gbkbtUSBMRAHNvLL3/7tP/79bfwfwUdxKNIpKPK/5V1G3yRvm7//4ohf/lb+
9n+fv//9F6mkcB3PdpTrOKZjOa7Nn7+9XEd5wN+2/rt2W22P9URkW7IsNbiA0+kTz4lGNpWSgkPQ
IMi+JUySJMcsb4Fuqydgtyc0/S2Skh1kCgdmUHO4duRlQ4xD/lhOq+YHqMOMLntk7+apncOO/ItP
LuSXT64tbZumFhDOTUd5jnDV10/uD3JIXJ95fxJWFXi9Y2S47K48eWSk9AZjB4QlfhjAkuvlzjfg
uYnZsh9NsikKu/ZfB89m0DDM7Pprz0CK5DK5Mttrly/YxfVln2j30CoHZR7c+TNtB96q6f3Ln18B
4X79Hpx2xW7DcqRtmdJVSn/7HprokzIjM6kOcXSbJUSvyEEHI8KsPwwuJqKgQU4g0sK5quj2m/Vw
6OysufCEa+wr7XvUeeVrlYzGPtRLyQhil6roJtZ62nhNQKFqmxVuk35A8+GttTUYN67K/b015UwD
wtb9i0sjvX/+SsLzbGELVyrXVs7XrzTQVPIL5QG5VshtOltd15nqEQY70TbwU/PBDJzVYI/dTdUQ
LJYH3bzXYXNVTnX6EQ0VcAIXIWiW7EPzxB4t5/If/8qTFEpvFN9Vbnqj0tbb/fjX3FlqF17nDezH
dHT6Sx8O01nTDgEVBvl2VVHSHnSRufc9gNAhizD+NGOzLsqG8M2sPdQmynAHZ9vZXHTwINoYB5/L
qE0aU3pfutw/vYO0id4Z9WhXbmP7KHO36B2nYTCSNsN/unlh0shLN16fMozJQLhnuGF+/FcqCT37
cfP825fnt/nxPL8VfPsoCNtv//kft0XGP/9+/Jn/+jtff+I/LqK3umiKz/anf2v1Uexfso/m+1/6
8ps5+u+f7uylffnyH4u8pUd21X3U0/VH06Xtf65Dx7/5f/uHf/v48Vtup/Lj77+QsJi3x98WsHv+
5fc/Oq5blsUt91/r3PH3//6Hxy/w919O/9f/bD/+9v7fzvsiqj/+6Qc/Xpr2778Y4lfHc7Trecoy
eQI9m98JJOD4R/pXZVosK9zE0rNsU7O45EXdhhza/NV1TGGaJmuOcJTJTzVFd/wj51dbWcLytBae
kia/+pf/PAW/L8W/Xbs/X5qt41Pyj6VZm650pRSOthERmC6f8OtTFHh1mTS4AYDuEU1xkp71226Z
7m0qGoHZDbLi6R9O0p+8DPhu/3RID1mD4nuZjmeZx+/2x7dB3csxi3DCln3YDrfV4DjMPYQy2NV1
ylXeMk/1qLaq8BIvpNPZU8Ea2om9tzmMwZzREg6iihCtrJEd0gAv1WEtFmYgFJQfpu2KFBXR9cab
mdo2deRUzMSSEyhVnw9GbtUXQauJu7IDOYnntq7qadFhyoxOw7LCg22bmYQ9lw5+ie7PC+Zzy3NM
deZaCat6PwxEbCUVwu45MAmUCGuLqQRLlAVWLYlE/WgMTsVs07dHmIpxc9Sg9XGNjKRtPdAHsVC0
vxpOkX+ZyrQAuCubgFS3JFSy35HhJIH9Kp2YZ+ZgoKr2ItuBKJEVEX7COSnDrVPpUn92dTihUs79
uve3VuFmeqkIrIEHphqa6qklE8J3e7P210EdgJnJs5no9c7KZ/sxH8ImfXCaZmIvPnstTRYzCDG3
m1y86mP0ejciGle1iJ5Dv8Xu0UVkTigyn5Bl5VWKZM+rY2OjIz3pVdmaxbw3nHi6dVgf4ccNvTEX
z6EXohjqzJhVMC+UOrqK52gkXquCkGmaKpxxM5nkaeVOb5c0LHpOA3QSH69I6qRMhObI8EEzd0SJ
4QsRbrMCqTWC9wmKzu7An6bQd5A8RfHOMKJQPgUjiQ6RrQZ2L87RGecP6UUXzC1Z1q5hR0tdOjZo
oHxkf5vnARL3vAmPAc1+aXsobLAkrrO+FpCuyJxiA+TWxqMdh/W+68bwc6AOMs9Sz9DWlahLWC3W
4Pk3+TQLuUh7C2Zxm88WSUtm31DNlwPJYn3CPYsYp+MejU1fPgaTYKY5WzWSUU90E9mTZUEXP8nt
DkJzhLm8mxqyYqVXKLEso45Kme4vAjirHKKSwV4zyXVZSVx6JaOJcet0Oh0pwcfMvcyrScIr6nt0
80WlMuQmbk+RGAvRenAePQ3XIXQKqsIm98qL1MsxijYqxlEdBJBFPPi30KUCb0Rlr1qFzSXTcGr1
QIzYaVy5CX3boMvz9Zzl2LKskSMNXca2xXVHjFS8dTF/lMOMIjULujplfDR0EbMogyGWb5kpsU7u
6JhXsw7Kfi2Swkh3mVaZc5YIv8ElPVi0RJRMkH+6xRjM1+wNM0FslJeTCKFZDQ5T6eJg1WUd5+sp
1QPqIddt8LtYw4jKJuk64xM5R4yKyQWBy8xFuQR40zojd7b3mUwqWcW0hFVfyc2UTm1+4dUyzE5j
I2Xrn9edrBY1z8d1FMy+95jVVFC5HyPccEZkkr6JRAXIs3JbHI5DH+0tXcz+aeoV5luZeTBMSr/0
kJiHNraCNhHufS0zH4+3PaCS10meVWdOrAtMlL3qSWIPc0sdfZARgRVmO6KWSgGEEGUic9q2nTRA
CZi+gUiiLue0h1RgDQhLwgDaYDVLUj/cIkIA07caIanKtUVG76xHhAciTxBDyBA1UTA0xTGe3a6Q
Xuks8w+GmFE/NkUaumepbUjCUm3VM83pKxYga5zrh9LzYUW2PC1PjjtmYIMLB7pHEVg0T2JrzEkI
cQxY8kYXM51k1sc8zxEWnTyG2RMqIROljc5GOHE8yoa1imsEpotwclv7bpKp0S7iuEqJG3GhANxA
SCZ6Om1S5tpCNzF5Qo5JJ9NSbUELJxVpBDY5zUms9O0yuhHjbACL13WLW6zJ/LhZJgwdQ8KZwvKl
iNvmrgM5Hp16oYBmklXzkfBV+fm0KLv2aJbVofYvZ+EnzZku+oKMgiDoGMSkPpCqgkKWW4v3+Wpy
XA2FIs+OeeC5SWdHRDUT2aiK6UxpKysHxJ3CxFKSxEWHTLWa7qTfEVXghkOwz6RjWuzh0yYgaq3z
+u1QyRD4WJWme8fMJnqpUdwzdBHg/ApTs1gF5L80Z6zMHdAGmchAvkRFK96cbgDerzvDdDHreaLe
eprXJ6Y0LsDZGGdkLtsJu52nAYw0FtG8wg1DPt+E5aipcWRLPwM0akRWiscyCVCgln4rNnHCDyNM
VTPKT6/pk/MumeZgI7q2vUh4O9gvbhowBR9LJnm69Mb0jHMMKbqdec0gmuixslNz1h9h6xScUqmJ
M2qm2B5wfSaI40fWXt4EmREAPzQRXC0i7mob4UFQYpevTJSxWWmOtI6ixgCYoAIGmGLgdbDzqgiE
a1lM8DM9K5iCxb9e+l6WHzlSiI+P9uKl/P+gbFWUkf/nqnXx1r28F/Ufy9XjD/xerbryV8sTjucK
aTuW66l/VKue9asW0hMmW2FPH7fD/6hWf3WksE1qXEU9yg+yv/+9WjXkryZPA6Wqpz12/56l/5Vy
9et2XFrapUjlXy6lsXJM81sjoS9qf6piHEX+mPQ7m03tsjSPaUNshE7+cFr+pE4Vxy3xPyrj47E8
07alKVxL2Z6U37b+ziyGInRIiBNF1ZGnwIxKpKjbshgObjlVuzkExOsNITOj7OhUdz/LUT8VFUt0
rIZbLyXV1kA/3PrgrOIQC5vh4Zj37OaZrv+b3zBNpeoceUhq/yrU5DeGnkisE1P4dEAz8yO20u76
51/rayPgx7eyTPb/2mONOtatX4vvyFch12pyz4bBlOtoAtRpVpJ3fmwhMm9no/2QjQ53Pz/qP103
bXJAbZqS7YBjiW9HLQKWNrfNuW6tlTA9zRCo1LZYFIXSvz2yXzarf2w2Wd+aTZJ9haOlKR1Xcqu6
7rdWx5RWZjjWHd/QT2qcKKJbGKxZ66Zn/jdNWKECig4Gkk33EKX4o5uWPJWh8MIXEUdYd3/+1b+d
cLZX7NfUcccjlH1shX094YNIom4UhglhzrXOxUB0vClV9YQWvNh0VpfifE+T5b90UI/dBvsN9ona
Zm9n2d8OOg0mm4hwpF+tBvUx11a7K5yCAJpwSibcm1qf1Oya/uIqfz/1vx1WmS73lmaB+H6Z3XYa
dJdiUA9VPqDnahpMRZbeho2ocARI0LWS7NvYtM6zUgawiIWBxCgZT4XZDPO/duaPn8YV6ng3WMrR
/PP1zE9s6RLLhvdBEwlRaUqAVdPo9xA5xrk/+6sQj8jPT/vXna38cUTXFEIKzaLnfj9iazj9oD3w
L0mH9tP1wA7PXUPWNYhLBofGa5JX/WtHegACltm8//nRvz1kvx1dcFhT8YQr79tDlrr2mNptjN+l
y6AXltUwoKyzfQF6V4Ok+vnRvt3Xx6Npi5vLdfmmHm+Fr2fXtPoyllnpntV+BbI9Ce1dFrMwol6b
RUEcA0vZX9zVf3Z/aQ7JI66kMoWyvh5zSqJCztkxj9i0og9HTtYmk3m8MTqnf8vLWa97L6u23dDX
5/Ug0q0ruAWrvqxvZztQFz8/A3RPOd4fXhE/zsEfP8+3xyyN5iKZKdXPGiiK1Du7ooiPfvuBF9KI
mw+6T900bKPFTZSLTcf8YMjAAnmXZXSeT/d5t7KSx7I095mmg5qH5/EEmc4zwscW+UlUjzihoAfz
9CTEO7nN/ImPA9vOy5jeUIGdhFZ/llovhMk1vnVamMWiYYdW+NmbwlxS5WQYegGs89scyGnA5Lsf
8PE7bkaEYX8WBP0SgDVmQmsT1el57xTImJtrxZyp4rNV2JpMqyFLDo+riRiAfsN9UvovdtSehzlw
jbKGiiDr8BJryvs4hiMKG4Fj0mkl5wTPbzFrHJAmWLBgQtSnt2hcASyFnxnamAmrbjyhaHD8S975
qzjGz5EV52x5TobKWpFcEAvipoxuEY/ZYkb4N/bZMnJN4BTYw8KHjhBPad12JVh5hjw5486OIfic
4wlk499QLPtVAQPOxCyY7Gqs2BG6ybIQ136gLwviznoTvviYVsT34bfqU5xmJtRATAQV+O8c+6FR
Z+zei3WdwA2ZO4gSTEkml5l3UN8PtnVQvv8c1G/5eGcHH81R5TIFV11iX8rWfDD4C3yxJ93jRnFT
bDFJ99RRcacdGnoVhGe8fq//4s40vxUvv92ZipcPa5EUlGZfnxQnzIshMrDfNBWpw8ya8jB7nxqx
nbsc5dix8x8Y77FAkJfDXwNI3/oO8GcUGBM+PPEcsOGLcCW4sGQl7n+HCzD010ZLJ60Il1F/23YP
xTH1hts/6nGO43NS7VvsbfFtxkN3KoFvol30R+iuiwxUTonTuq622rlQ7lE58lxP2NfMamvU2G4d
mO1E8hAcNpT3/rhmkn4WlM15X7ILjbCUdh7gavcTgbWAqB6ABcojjUbYl8WKiCYYHTr7mAbrLTkK
GEbd3ZJE8hYU1b6bvLOieAoxPx/H2bUiBynPaWFQ9ejuMmmw2pYwSQa4wJ1xUrsedn3ahHYZA5ca
/d1MIIYbAiwmtYCHfpMmAPa433Qz7KooIQ4vVu9U1QxYy5aAiYduxOjAPXtahkdWc3GhRkLXQmiY
jAQOUSuuKjP9MLxjpKOx+vnFt/WfXHzGMlTdWtu2YEjy9eLHrqk7bjfN+VPIyyvSniNrbJDvAAkn
yaQ1kvOoNc90ZKzYND8WTQOAyr3x7fiuTjCqhcDhCvb/JwWcCHegMKTJdSUytAhDhQlc2KxuhlpZ
uXMb9nqRmqTFdE12NXMt5nRYdXY/8LiLazHQsjQJkpvNa4SxrDCLqbotA7ajBQtce2ENR5EqotQE
Fq/FtbHYZ7ancQG5Qm/J8TyxhHHqOtW5W21C2175Es+Vn5JbDIa2+rDdy7THbxSvS9ZDSL2wow61
S7ol6djoxtqrWT04OALapCSaWj0W2afvBuc0p3a+rrmLo/VEkEdrGReZR84nrQGd8OCD6s57KI2S
qbPHnp9BjZHhJleIG6djCoc4KJAsCZthBuTTSS+ZAXdol0Z/n7Z4xu2WFLmGG3C4EBgvTXyB6Rw9
GMH0KMhD84lMKJp8OdNDSYr2OuKdNQXoF9Eev/GLjpq34SpFmuK0PlkbRmKeDJ71OhBt0qThjnXu
Bg0pahnHudadWsxjNZzFUTTDl6MLFjjBjTEl92reooZqPTxvfj5/hq3xnMh3C/gHxDIG8U0G5Z0w
p7ndtUfhjOb7tIjVaVXVRol2ERkaWRcyqZ6powA5+otJThv6c7vaPy/Geye8lJxLmxDkFgQDACqa
kxai3HvsubFxH2cSg4C7sMkkKv0jBpu+NQO39nEmkSqu4WEAPetLkD/0rq6l63LnSJy/wN0cyM88
9w32oijjBYdX7IhUo4/rdEy+YcDZu4mx2BSmtxE4mgbAsrycPYO0ZHRH1nTeaGIMSqLq04a9AJ6T
9IX8PSRytDN9CoerkABq91Okt+hrVo4TrhQUbMlPKFJrAliGQUc6mg2hPnL2Q1QRmoG1E+2BUnsq
PLikMQK6OfiUEa8kkw9t3MlupDOn0U6l69LDZVGi2tDeOgSLwNCYCFvYUBOdSh8cA5Qj+hqEPD2w
nUEc/R5nj5yzE0Lol5YFdEYuRVWhkhbXssqvusm6SFFohCUYCOzGwVERrW6lRSqNuDeEdVJA4ewc
sQrQDRJLMgIYDFJzGxMVPAKmbCq0S5a/kxidHDBSI8aXIEzOQ6kODTcEWUy9Z5907pOh3iPoFAm+
jUEtGiTerUIYiQInRFgwA5UaAlTPadp8FPNTlsLWCm7r6YKJ54kU1D42+v92Ph2kfMrcERXkXmJG
mnPKxB6jp9MxNiBySgU3nmRAXkHH9+a9wv5vd5QA7kuGpIp5DuZy9yQAojKO77OVPARmiJhEsngA
b2aAa0d4eLEI+EgM+tFedMRHlmZw7ZvoHeckW0w2lrnZlStqYtIDs0dDTnsfLWccG4R80qiciEOe
joYMQkTY9S9sq2e/LsoPB3u5E+M1ibDa4JpnMORhN2j0UjjdPg7VRw6kYuQ8xNOFZK4u23Aj7fIu
tkxGVPWqHDAEEHEcNuqSB/IjrXyA5cEqbQD2DkPAXVvK56GM4XIoY5dzbeOjzqZrsRp0N35AHGQu
x9uJaKmxhmziuPc9cmeLN4qes20zV+FZPhg0zRUilRQzw89fKNaflLmeZkNBH8S2LcYJX98nXVuN
Q5LSdWnjvofTN4m17YzhZWUfITXVDLw2npPFYKEvbgst14EmWzWV7Qho3bOOqTyRukxStz1rOwzA
P/94P3aV36pwD22GNNmKuJJ56tePN9JziNwe7ZEXmN22axpnyfNDIzWokb/kfr6JXYwRdtHaJNsK
m3BQZkB+23+EoQnabcaZ7ErDPQ+iJOMRDwR+GgHHdEhnm2jXbrhhdD//xe7hT/aKf/jUrvlt/1S6
U8somP2Tn43YSntZA0Or2umln3yHF24E/z9Ow8YBqhIo9nB1ZPzFhvGfP4JmJu14ghpBOOwcv564
kAkcOgcN5yTuyssmccinwQHAYNQxN64l0iurstNHg9ndSkQQBX9+4b6WKYo+oSVc87iDdB2b9uG3
M+ClpTbUiKjOHz1IKq2pr0MHRHuVowczrE8ziP1Ty9DV+l8+LvNurSxESZK5/Lf7JTN8xwkKgziJ
SOBO1rJ/dh0KJSaELBKNdqAOhLDaZzk8/j8d+Xt/REeRgyOf/es86eJcCYOUwllZm97wqpVq6ZxR
iA7hm+1GycNfHPp4Nv/xlPw428iwtCMEAiyTBu/Xi50FhjEcZ8oLj4xBJDP0129TjFtGwITDVRvJ
zDNvsdaCdErrGK1Xsmgy7zA1r4zKTkzCt0eiQzrqbqusMBMmF7brn9WmXrS+tfIhM/n13kY5m+Ro
R318wqQRRehfggV7IYJUFLnkGLiojeZwfmh6Z+lFzdKWxtYziLCAqDSM73F0xRRw2URi72XERmJi
MG1vP/kA/nhvM1UFHTpg/4u3DJhPYvJNQ/tT4kPzW2/bYtIfOgfFsYXh5T0uqnNRoS6wk4gCrCVM
BKOhJEwGEXS1UzVa1ihDbtvt3Mh9JpaCZqj1EAkPvgPqZBPmYOfe/PxK/OiM/ORKfG/O2R09ySk4
YscruwGD6tgjWfCT2JiuWb2rowJMjuA2Zc1S2qRjs6B3ldz9/FN8XdN/3A6uSUvyuKYLz/zR/f6D
JC9xM5XHBh3ZxDaQB+quPjVCIejSlXLx80P9yRe2pZbqqKCjja7cb7eeMuzB7i3XPSudpj7EeQ7/
z3YkcXxVL2rMWWQIcrX/N2Fnstu6knbZJyIQ7Mmp+s6SbNlyMyFs65h9F2yC5NP/i/+oKgvIGiSQ
wD33HpsSI75m77XNP4Yc+LS9LHQNuAwZEej//SeZL6r/68lbhrANhIjcYYhdxH8ceIj2OytkcLZi
7G4+JWPb3psM4UXvlTmEUrzc//3vY7nx//yFhs7o0XV1n2Hk//7z/+MpZ1NuBBRwBvUTWOasnQ2P
hkBnW+FKaRIJBC4oQJmiayH+MuwScoK1lJwhu8nLD9ES2PUkXWA3Hdhgw9apgORaml39/3sw5ryj
+Y9nYwrTZUVjMDxnYvofs7XWy2u3zLsQE3M27G2zhV4l0jYlgnzosJCMxNVSZGJ9GGaQvUvqtLSs
kmGLKm0DoLnKkL9nU/8q4n5AC6ckQEKz9It7LoJxXPZV0Lw3EteYo1XZw+tqTFhRl/g4DkyLaksO
uU+Ki28WCW2Baf44bZi+FlYW/MYNvlU6KuPFq93pLSlCglpKJD3LwSxn21bJFysecYOAW4mBCLnN
O3NJqBOuJ5DNk433q1UqwFMSW3CJrNo0sbG3ckY5qzDqabYSiTu5Km5Ig9jX2Nx8D2uoMGj2IeGM
oaaXuzFRwbkJKv3HIs94PTZm8o0Qx3ozEnt8aSvTJE7Rw9eX1NJ/GU0rfXNEACMyBKpWIdHc93E8
vJd1ap3GABxto1vkxKMfXTtm7f3V44BbMOAB4CPmOS99RaZq28blR4R680lyigNDRW3BFj/ZIF+t
nlvLL62F1iAfBfpv4A2aXPCR8YDZxu3IqNILRZzRxN8uMLBG3i0s8U/kVQDaLBiEeNSZKcXRsmfg
uCGyTehH2XNgNKhdrAj/n23nJ7J/i31V5O6Tq6X1sdTo97ps4A1FszhulAmAit8/NldO5ZXRs6bA
ydiurxft3o1qMsQ6w2rALhed1KcVqb5NoeiT9WD4TM2pRzBtj0PbBicjMJ1v1hvhLMm2dQuHpdsy
8ctjP1D7wozqCA91qT2iUkz42JKy01ds/nHu6l31JTRB2n3cmApMeuXY/9puqr9l71jJUg6gTEo5
xHczs+ZxpkceU5a2rOsjv/d3Dt+blYG0ddOKBk5sVoq1zFS6y/JO7KbGNJ60vEJPbbsN2JQphDJl
Qb2uJJiTQKavCIeabz2CDFw1mqSEkvHWrjtCuUcixwLb6A+B4yAf7qsZ8ObKj6AzdCKOfJTyodYE
G3uyk2cTap3sx1/L1pxxP+i2+LI9aG75UFeQGvrBpihUwHOH2OfX7OLU/ewMrCmh23vHwQ3Lg1Nr
nrmqqWhXmqOhVzEyY5ukXrPrLCAW7P3UycwylONU1OwuKyqRjJJoin0Q6xGG77h1wkfjt+OtSRCN
LGKtJQ/AU1ypeadgXQ5gktyYZDCufmcvZN69JkOprvHA48jSmGjZNDCOSV2aS4Q/8lQYHhO3SHbT
a6f86mfQsDIvKA7BVo+ULKB7JnM8jl3IF1xUAl392DAiRBLo7WpFqnE6GvlLlvM9w+6sk3erudab
6NFby7HxTnXqVT8Nem1WEK0WmZgMcLRPUuqvfcMfgJTXl69dCGc+dx2cXtQiJ1caSOV4OV7KXjQv
bcwMi4C4bLyqotR39lS75yhC4rzMLG+4kQEpT1ip0lPUTPmBt4ovsDXPbYTTt7dqJPE6M/Rg7UYM
CuOogGdQRSlWvC6omnJRykj7QlqWXfr5b3d6j4BNt29XytC5DMKGzj4e9J2Va9a7SpPwkyl8/1Ro
YrQXRcu03lCdQtLv5J+yd5mc1qatiPyJTCxHQQ3G0lf9tixa+AEofXES5PmyS1PERXpHUqdyNQwP
ehgwA25EiTlUeEH5kqY+c2/fHsSnPZnmKRJegTkcU2QWJOFelVrxkPTVKZQ4EygUHwxs4Ty5Byn8
pbDwQPWmQSTgCFd18ZPZOeizKCjdjZzYt9UTkYUiBkFTmjHjgTYK7Z/emoAY2ag2hgGHIbv45iqt
Vj8kjNsZjou+v9um0PaiEMaxTh3gx14wdfBs88I+pAg0r4NbDBe3LrtnuiSfaB6EOIRmOuXdKYi8
8KqcHtRuMYv58qXJPaxL7O3Bt4ZZiFyL6h+iQeuAMyBS7MmuB1zeFbKShRsq6JhUKeTHt525aWXR
bVRv5NAd+U5sbBH0FlTNnuC+wAPZKaKkAuA3Ao0eHANwvCrALktzss5seNq7yf/FWCfJT6kSOd1b
nZ88saeMmTtDDMUgaQzORTCUw6Iu7OR3dI2JJWIwIQfnTTEXutXrmAnSSWMuGdg4iJzEJ2XcK25C
K2r8yaq91FE13Rtz9IlPanRGuAjhCA6ORjQz1Fg8wSqn2QhJztISi21Q2PUeElOdRCh0liu0ePU+
MULFHU8krYy7iBhdSFBN5XsIhAEhnZyw1JepX9invoXRETe6++yhZDyktV4suffsdWwHzmOKgv7F
9ThQ+77yD74ACComI32LnLJ6S4civejpgISuxa2ojHZ459Vm75PMsSVmiiukB6xuIK0AbTdZH7as
KsCVAJe6uC/OyorhCgZorBkQhcbd4/dZGq3Dk5Gysr66hpcAkRntdIR8kvHwwMwr4xMgCxw5UcO0
xc5gbXsXBE+snIg+FIDOiQIU8PIc56UHENYw4MZcSRu98ZLiGMFBzDjhW26p9Gve9mi6sbLI+LHZ
T9WwwbqnqrxMFuhNbB4JZou7kXbLXjthExfmvrBOfnNlVieyV3I5GqyFDkE9j7S+DQJqwqrojsQ7
VmwTAihyobazrM/KfAubf3A9M2SxhIAE3dXKyMx7cdARuvrJJv3BxLs7weIL9ZM+/Uvt33I61u4+
iX6oHgGRDfuuNpYNiXG6Q/5EyIrCad7xdCr4ZSaJ3qazbSG4JxGk52FXgOqbr31i3t1mXXBSnVVj
PkPDWiJxW5N++4z1FjpLcozFOQ2/EHOt+GKv3Lxdoh5cWO1lynjVAe03BZ7wQxP25PgasFYPiaGv
Pey9NQmKhsGEXkoe54cBsp+NXzavVK2d8s+ICPkA8NylnPY4B0f82IHSfifK6kWl/4tIMOZy/WeA
Zk8GbrKRTELjWUU/QfrKcd5T0vGf89amVmxczb77AH461R8Rolxj2P5GFjJQ/qgih3zc7slsJaAX
d9nxuiA1Xapq3aHJZTnGkfUkVHrLPfLmASsZfDZS5O8jiYmGnhHmJwBGybPdZC8+S/BWNc8JE74p
UKQ3DMe0maGuJIE0PGkK+LHuTlUJoSz/yuPmNc/le+L5i55MXwtK+RTcZdKYi3GQp5A4amTH2QQb
BtuUoMhzh2QrxNkImNfC18j8butjd84iDp+pXNmWXKN02Rr457QS0Er+k8hrmN916oUMTGPR/VCd
rj3n0aXhk83e2KaobxUxAOM/K72O4hKVLDEw97q1wyBbgqgg9SpkHqvYOejOPrBhFWjhOSwBMNdc
KQVJk1kKTxclc12cnSR61fMQUDnvmRnXKHXNZVJoZzEdc9rbSYMwA5+7BKVYBdp2yGz1NHuSMjIP
rCb9jeDNgU/YIPfbS55YTbRRQPaYwVEY+1fdh5bhMz3Va2bYH271jI4ZPGAAs85BumkvHLNYJ0DA
y7ReWtI9T91s9PEWjo0Pmal+VX379B2pyamEyJluGQjFpRRAvOL+yo+80EBtJg9XPIYYKugcBxDW
mCSRbQ/ZtR+YtsKIY0O4nkieNeehdoO/x4gukQXgMtKsbTxUT7kkODTs6epnKuGcADyu4gyCLx59
M3xjMPHcIhgOUeMKMYKK6He4p+SIgDUVS2oA1mfhuiFGj42Wx8wVVK3WthDXtlkKMQ1fXBnM0BBS
WLGExhOB6w2UpEDnIR/S6N+kk9pQ7lKPDe9fF99d95AzyO744AzASAQVhND4PvKRdvjNVMGmARVV
cPp9xi3h2szIEThxGbLD417wPEKAWtHx0ownVyN2sJBsAozX1s03OFcI0T0allpoPY84qNf5jC5z
BnTZnBbk1pj13VfPBl+tKCFwiISBUBKl8pq39yFGeGz7kPpc+K6sgq3sFBn6rpZkVULUMgg1DjJr
o6j5aTTWTS/x0WsMcXO0Xvjq2E0O3oZ4Jip6uBrNNZRzEHyHvA2EwMVx41VZwR/J7c1Il0VlSbbt
X15NC08cpXjXvWc/B/iGDRwGT1I8PHEKum8bKCIm5PCo4dzQva1LRqYje4hka3xf/NLhSvS7CJUz
N5dvfHj5WmOYKIn3YZO5Gdwr5euuyz96E2DgIRgIWYtIKH4e4q+63Be4xDUcLSACY1LZB22RAs9U
yaUm0czfhZwH9OSpTUJzczbqlZfEl9K7JM6rQUZzLV5E9lmyKhXRMSxuI5d8SOSWwkIbzoAhyGVM
4TB3kgvPrlsjqkVF8UJy/pZ4rYXNLwIIymOL4hrIb/2W7yDJxvQ8XU8k2mfh6kT48D/2VkYO2Dw8
ZxmcUgIURwIlcyLoXZh/bV0vHbiYQXxzo9cwe3H1l0xcy4xRR40SAQ4Jj2dAVRBAIC0xImt3rZ15
QfIY6a9qBhwWggrmocx/eWgsWZEsyokTpH3VYaQW4Vvd/0nystn4YjpfiBptvf/a2fGRHSnBBB+Z
vAcGnG+fpHry0UPMyvD0VK4W6L03+eQt29DcV+W0sxAJ+BJXLmhIN7pZxItWsb02MID74W+RHwcS
4wNmCwO0zO5flygATfEtj08Dry1yZyhIxbYJm0OviAhvfmsIygOhX5okJJFKtBkeUaXovL4nyXke
nSzjjLNoocbfHJIt7vGSAnPAwFSwXerE90QnVnFElMJdukSc2PG0tuy3bGYPkS6a+0R/IqnxDIiI
3rVm2xvqaPmhdBWk+OQOLhbwOF5pXQGamSZ+InRubF/wNhEBCDgOhjqJ4/qHUB4ShnpZGvvBIkkA
sXXg/cVSIy3ora0+LO+fCn5K6KX04QsdFEw2PbGZqIeZT/IVtQSOkDPWz58jWPXERaz6apfvJo57
p4K8x9C2L8mbTMA+0VXEBHiQbhWpR+f8zftZpp5G8D3kfF1c0Hd/VfDBmAYqM5vLPH/uZrO5G16M
bFy7VcpZB3gZyAJV8CGK74n3I8HGNMDNdbC9OgqVDk+13kMX5Ily5GwAW1CpBpyusOqGvzC2waMA
b0FwS/1kaQ+r/AqSl7x/TlOYGTDcKGd2njHHsgOM1QlPlg9EokkEMWyyV7q505BssolLhre2nbYt
TYvTTOsEZ39gHnvS8mh1OoRYpc9RZf8K98uC1IB9pSHlewB7nZIKnM3ovGU3PBmFsaZW2k7i07V/
PYipHZy0gAPE4FiKI2dddi/ZdNca1sVdUq0cSaU5NHiaEjqZuTbRNz5TtbB+SQSjH7yvz3P3VU/j
oXauuZZsLAfwI4HmU/iaNcXK8MQZRg+xGu5SmfD8De3NTAe+END+yk+3+Sez+jmDnj6Rx5Nocj9R
oeT+3oFzVEEWDsNTRA+Fzo+RVtb+VAZRH5baJcmLD0TWJVo61d33IfsKbQ+n+s3ujEvvg7clGqFl
wpGQ1lzmtEsg1TMDXgKLVKRAQJU/tHyCj80Vo+6AgelGZmvYGpZZVD2K2nyPSvkxVntI5tvCbpdT
g4G+yZ8SAdWRIIroNiCvzsnBg4BeHkIqjBL6wzRQlOOa4NJhi7dodYIn4v4pjG9dBkyqc/2T7f/a
wbAaYNp1gY9Xi0H0szbZ4AOnfZRcJWnmYcBAj4WmIe7+kJz7Fky/rZ+xwF11Yj+l476pxCIgD1UL
3B/RNZTxGMHlsNFHA2a+XLGGhBgQbnMPecSI6x83PiYrzO/tMRuttY9aAIPY12ADYxWWvepFfHfS
4Fev38fhos9lb/sLglAVDxftqvK0lWXEfB9790tHzlOq79xvD6WatswUF9XkPBHJRU67fiyVTUGP
27+TmOx9tdMc58TIHbcFdyY5YnXcs0dvpwNjqUMdgZQPr4VsNnbqnUzyuYy4PGfY1ii8KbC9V0Rx
28xJMHnrB5MQmMwa9yqfHXEjiJByJ/ST2/T8Y/gpXr9AD0n4K0AFMtEkqQIZV2UDICYN+HRTsiSe
mNave3GWE58R+Xq6BqABRaXLaYqe9FA3aAh7CjR92tnAlG37lI1Muyh2S4uqN/WPWf4SMioD+5FZ
LoQ4rrAM5ylXcgezqws3SRGRtMw1pPwJwmT32VYPR6Mv8UtMXgj10mWATKw16FZCHIuitMg44FU0
rpr+28CWhJUxgXkc+5pkdYczd+D4mbYJq0JEjUuLC91A156a7hZF39ZnCiVJX2PvyWTbgK5K2rob
EzU4rUdyDYauu3D5YQOqUMWbm8jn3zMc8M39it731Lnq3QqnK957EyULrIxxuI/6PzQlxCRZhU8E
Y/fkesTcevhsnC8z4w3IuUJ679K34aMrMakr8dJ7DqcCHwP4GsgvTubZWL8SRJPcgHHbfOdN1S7M
Ufs30Sb6fECBdN/63DaYEsEsswuO49H13sMyetWmh3TvCTmxRXuJ9WSrwJ4awW8uxRtOXW+R5SUo
NyvQ19SR35hC7ItXwIFxa3fYIcP/S0CO2RBd2+YTYNVaOr8Z/SCagmxZY7WjHBOnvPHJdHGfZx6w
36SIssx9Ko723FZV/jXiKxoM/BqyJSIQnelxLOJXZprYGnUYZS5DKqKwWwLRlExASxifdmGSqE7Y
isUoqAGkSClzzSP74Oup2Gn6l2m7V406YpjifeMMGyHJvFcMYOpouqaoUbKQUKqQHKc4IbSXdL0+
+XCq+NNqKdoQ204+FpQUWvLITYj3cFqEQGN9VFt1vGs68xG3SKrgG/L1AvEhu3U0qSe7gl6XTI+Y
sslufXhmJVvLGJHol+MOfIkcGORiVcjgbA31k0QqoNS1KQCTaPWuNk8DB548DgN5TrzdxWhtHC9f
prVzbsMfryOIun4gBjo5RJYbJVmcyIUS29sJ9T2gkSioFScObi6V54g62tUuVlEfypbrOfEWzDD3
Ne63PKh2Iy2SMchjEgAnr51dBQEF5+/JH0riqcy2OhQlKBKv7+KlLMFzZcrZZ4SxULCAr/cZDglC
euFS+xnDO1dLlqC4N9LVL76nhxtEU/JURma0dT11KhJ3zzmzMGwCsqzx6LFr2Gih8xGJYte2bLkX
gxszqSmili91XvwIx9BvZu7PgVvWoWYwR+C0BNeMxggLr5IX003Lhz60Jlxb/xs5Y3KexjJ7dAGP
OfFQvGogGCEsto/S1rhySTJqHFAyRm6STBZX6s0ooOQhn+U1y02LYSangTDHboslnYjlPIpg8ROo
xR/5N9hx2dHf2+UpzJR5tpAB34ow8K9dqnmfBphsCEaJDfHSd7/rwLh3Tr1xq/wSjGITdDpviR9Q
ugII3WsVhYuZwSJARsougA3/ebSygl89kbfQ6c1L49oJ4CsvWAq/vhrxQPhzYvlLvShvkcVwiNel
RvwSn2UYfKa+wcttCVbzoUxgUOvudw+rgOFEstQ85OdayiimTUnGMUeCN4FlWMBG3WDpWMXrSAag
slpuvXQ6RgWkOo7P4mVERUL6zYACSl1Sxzs2MSDzlJ3PT+XPs6UwPcS9e3f6grclrNjmF15/y0Lf
fINd5C4NYK3LoO79JZjSc6+IgooZj1RGBqYpy8Zth8Rxw3Ls5HjdDarMF6b2RzPNgSlJu0vd8ClM
ykvsktGYtPWzNXUjMzZSef1JpCs7IsSgcpL9mEX5qmbk+jH7GBYD1nfCesBn9Tpim95J6Ph88ljR
DZI7RKOx0edcSZPsUZOTLCCcMtGlc1SDpNcbcYKJrH/BwElSV7ORKrjllvOuSuecEzgxJNZeJsan
bmakx4TcpfUM6Gohd0CQfXMKgnwrWnmtyP71AucuSgwIshPtv3DGt07DWB6NRktqKC22bI69E3N0
6Wu3c8+VV10FgSyE92nxMsEKvfA0KMn+MBDNpLpplbbykbawduJY9gTd54+2Fm+eG8g16sBqVfH0
8wTMmFejVC1966MmvdWP+MN+nBFAH8bPbuQ9ZRxFsWAU06YkObgsFrQ4I3e9SBS6K3CPTJnFzZPJ
cMw95HpC9sZ+GvPqoqE9XrZ0mSReuAyZixIxXTF/dVK2wQtNNruQTpCthU4yNIplxlqc/CzyRjRY
iTHGQK8solpTS49XXlUwwCvnJAiBNKUv2l+zg21nC9L+MjrBIUsegzKKOcxCWHfbh++uKuRIz2Wk
fGjuZR9/yWJOFXaVRVwmUAIS3Ewnx8UcOWExgpF36NJyK/knxWAz1Iiy+uYq3KsnvYJ5aCndf9Zl
1BN2WYWcNVArlPftV3QJVFp+6BJYUDgMfhuvvzRy6kDQsPxOzL74VLFvP5CoI3OfyJE3GEOLjSt7
nVNT0AWtJq5Aplxta52a0uP97R3C17xkvvXmnWHy1ds5+DRkI/lu8OaeWilLRzPi0kAGJhyPjkqJ
ZdgxtbKOkqy+S+IvR8PGFpLedJuIBJliKq9SbORw425j3/05BRSp0d7kqbOf6mE9pFxqcVGcLVmc
aGzPWjpcAdCe2Jx8V6q62qF21obyyCoNFlwXrdklb2PyB/iY/xLdeO2AUTIYCD8gE9hM4WCe+pJh
RO73n6EHo0zL3ntB0tvAv2M0a0s8IlZNjh0drRxziRZGwAphbUbCyDciRT/MUQu0OZ02pTunEOVp
yGlYHKomu5akPGWZubZDCQgY/WzfH73xT7dzDDT6NSX6J4O0SypSe086W5362hh3pu/9Ji1Wahwl
RoWPoQRP7ktymkJ7YQ2UX3Hz2abW99B2h6FJzzhSuu80iTNS83xU657bz2k04HYL+qRUDh9IsaRc
N67Hf02zoVmFbevtEobDB23sDSw9JSHgo300x3ETT0XGYJ+FWVzqt7GpNGLEit9yRHKuMwgqHHcC
R+b7G3gLl4KBJxrqFskMx9S5zmsDbIY1VbeE8QPj4cTXDuAdnqZa4nJM/7xEbiysdhstiE8iaZwb
c5Byo9eds+oCSpfMJlzOYUiFkqVbc1hkF01hbzCBbEnP+HLbeqURG+PRXLgoRCrhUTtF/JSd+PFd
EhrSIP+krLomnkukQoru2q09Aq5Isxj/JZJZ0iwxV5LEeOmfyTI4t2O0hw4DVUUQ85Y3OnRENuFp
cPYV3+t2dG+1llwahejVqL48WGLXXE9sdMqBZKkimm/NESRSNG0VYZ0Kb1Wr30MJ/w1/Ohy+YIZS
VvCUmiwc5n9p+jKTsUEVHjO1xI77XsyEtU6RgGKnch3kgY2312RZ7cMU7PsNLGQeBKgCKNTWSniM
pln1oJYMrORTxA3zc4fRvXU0/ShXSyOVlyhQ093MjY6s6EoAk666NQ39vvTMpyBAq+YYYhX2LrGH
Ftvu7E1R+MBCOCrjWe+eAwZppiZeFNAErLRrFx0eE8dd7Xo3USOv7i8Qy3cFtiYYfiRac19lesh8
R+vn6p/tzcZWln2LQHuvUxQF3HpIXIbSQavNqnrtcZ9OUXwDbYFDx9ZRbaQhHan27RWd+5Z64XNv
A+GNERj71ow4DVjKdBtnIA8wImmYYG835bJT3QUC8xctJedvvo9YDBfDF5ZpJHqKlpjpZ5fstTJ/
too3jkai3stz2CNViezY34sk2PkWuO4+Ti+yqo+x1eMxcvb+QAhk2D0XjBlHkhZUPpxioR3mFgpb
H/TmgFuMGQrstAb8NiqaezMQn4plGsZJJllUtMZLFxHWkcOp9qvgGA/ZQjTtRjTTqRksjthh5+D0
0jz7swtA3VcnGxN5UWvLPLFWNqY6A5twAooPPtNqrMKNIpXC+RJe+sFpjLSQtRBoVjd9U2lztthv
F2+ka+fk2BUkTiTovMZkRE6zK+ifbeJtwQl74pN0w3h6z+Rna7z65q6e8zkOPne1GvehMtCE7Drq
Ygt7gST2uQU811jEKJF9nbCDkz9lATgVuVVdoGEbLmn51nPU5f4/y0HWSJfn44jz1F41iGDoUJN5
9OF/9ZWxEVQ+pn/xyFK0gCZvo+5FN/YaG00ODfJMMK/jlD2yrvKZ10Xyo/ZAVz732AfanvlXT7Rx
9NH4OCwklEhEVFgrvPph1GBzx+dSvA00lEI1tNn2wSrlQeNZywb79Xjzp1cvrlcymU0/+7SlQJTf
lv9qq2JpMjtpU3upR7ysOfVqBl4WM0h+s803YdLRBSuf8Ux2s92D0z3Vw96bvXP1Fck64VVwgswN
lya9J8kAFjYR0iOkSYAgHNP21gBhK1u5EOyU03dlXNpSbTLz0OesTjBCR8lHkGrkiD4yygGTVb9o
nqp4pzGNz9k7lFBOwUruxunbF1cWNFttoIvehwzkvOjgsN6z/kp/7zNCb/o/8ETIuncFYhmdpwKL
lMQivmy4KBY5uVFKFeuKUY53TkISkGW68sI9efeeAgKjMdJiZkaFxYdbqkc5IDrzPqPkp3co6dn1
Zukpz3BkagwKWQRggelvDKPJFGXUzbLNAqcIEYl+B5g+oiOXqIcMs6TLHqzlN2GasMjrp7L+lPgH
cMqsKua8Zsy0iOlbTzc4NwpFdsLqAXPyy+g94uvSdTgOq2aeYxMtQhqhdM6xfTe1XZ20wECx3IQL
lb42zp1YGXDQlXP3xm0x8RWjjCFFsbN4dPjhfOJnJjCaXfxXM9Jved3baK/Sj2L8mThE9JKkYaJW
k0Pnb0vnO9YIohY6r8FOV4R3mW+Rdewc5gdQ+7Tummr+htkw49MUflbCnXqJzPSbgG9/zuDJ73b9
RNGz0XNBWHW2jnvBnDmhVt6kjckxQNowyJmo/dFrfrPJYLZoLnMHAH/2FIzwTry755voTEhWuyER
APNrHXz7swpfTVDEglDvIlxVk3FuenCVOWYP41fAunXdYpeIZNu6SxNYsonszUADuSra4Ql3c0ix
zKFaZIysy74nXxYPJXmAkTOPY5u9SYWO9PGJjmY1RlAVFbvjgaOjnspjb7UHSxVqn8v6ZiAHsTlx
6nJ+ySVP5ovCySclLWrKpce20ki3xkj/7/4mqt4xatRGSkICltIA3yuikTgin9NPPEnhgRSP6mQz
e8Mi1vdjKq95TTQth6jCFFxhx+uicc2rvEbyAWFKkm2JwsL7mUffevPucYrL5inEUOGJnSq/GUhC
5AGCTBwBNRIQ7owAlshFZvftDl+6Km4mQUdMnDZyln7JcGvF7kYPxpVGCa/ncJALmgkYiHEPI6Pd
6pCEsOhuUQZyXbvLPOObmb3ZzbvvD9eKY4GHc0mRYRldshpyZA/sF5qKPQQORHgbbBfHZcAUOdDY
/2Swz8cfiQexHIJF1DQ7PTY3AQRSZ2jOUXVhmSEJc3Kf7ezTs/J1gYcq8+igbuXINI5DVjLf1gd/
kaNJLKGxM66ACVWQj6kvKuNktPQjdyWegREt6EZhLO/h7m0Qf/NjIOn9bhLUIyPCTMWlKH6bbqel
nw55cmzOihtvYt72+xLOuTa+d+m9daqNT3ZRGD+1rJICxt21Wrr+T6/9+PP7zU66fNcKWJ0amR/J
s2LxPdhkRq4tZFSmmWAE+9LhSka4Hlnn1OZ2YBDemtFaDNOqcV8s4FR1sYHfU3eQZ4mTJngWmbzS
3+tMnhNOWfA9crxOOcox7Qt3LvFOr5H2MOWfRBHXxFt3es5orLLe2RUDgwlDrsK6XAE6O8D47Usw
0xxjwn3Y4Z7mkDU/wb7BumQF2iL4M+uthCVk++co3oj6pWbibQ+/MaoW+V5k7lob2EfLRzB5R8n4
1sZihNaGhmxRapsiYRBesXufWL68MgFGEEjwNuedDr3PDJ76zCOtdt5+EkLqgFbviusYQ9KqraVE
zmx1nzUbBkezD4U46vxQgf3iwMVOWfL+FRGCiHxnNO9p+hzo56hliNX+eHi+GbIFk3/Nc2ZWeQhM
zlHQ8ki5FM2HqdIrZBI6bxhhlAeLMcdcVhq8ae5ON52b4ymdpe3GRwXflelLESWbkRWQl2lbNSq4
JhqqfU75myzOnnmPGnLO5KboryQT5jrAtPqzmd5c8yWz7232g3zBip70+dRtv4ZsOIfpL44owns/
nRo8Da5RA1EO2VEO7Q03tEpPZbvtA6aT5NUPb6pAqJNHW3A7PM+LP924SZayO1eQw/DXvJphQ5oz
UoMWo3i4R62w7N0loeKOXMd8Fg3JwSUQAwy2LCzOKe4S63ciD8jOl7aJDZGPZIqgqAuHmQg3c0n6
tcTDbazmmqJqEJLjxrQUh/qjEPee6A5Yzd0FxmOe7oBLWT48SXnpXW8t+q/JeiqrF296Uex5mQRb
LKCYuy+TX7q7peONOwaadFScTHAybI4e0Me6zp752XEPAX2+zStztCTe36q/QiJaNZ6Aqn+mUNCT
U+ZuPR1MZb0kwqpKD4Pz3BtIrCYw+mLTpQ+3eqvFwVBMCQNyxuQ9H7/+h6Lz2m4U2cLwE7EWOdwK
CWXJluUg37DcDhQ5U8DT98fdnDMznrYEVXv/MVP6QNefAT5sWLy2piIjoX8RBDP8UepzqjqrloKU
UHmpmmPZezxrOkkGZMemgbss0VxVrZVhvYMp7b9aPSdjunuf4Q9y44RjdWV618YYfRL/1qL21iOg
RJuUHHmEX9JrlX+6urJpjUWNQcsIAzMOxO2Mo790VJ6BJAhnGnAp7EERpG1b8uYnjFk5g2xGdoFU
1xMIWk5vkzO0B0FepmU9ucl5tH9amrcmCkZEgdyyp9NCbRgRfuhDCEakSEO1R4XLdPtCa92qF+Dz
Wurb6PMLRjeK/0zjzXSAqOwARxaqfo6BuIYUNqhSiXzpim2nsiq/x160T+IB4yxFQuj56K8Fmo3M
azFOFOW17CGMoPWhYWhVReEPkheZYicHbXZEXEYWrubqksYXVJK7wS52ejT6VFAZ9JGEiYAX4bLs
Li0oq+3tewVr93uYBbV7ivnXG/Vz8an2+mvNdjWT3Q/QzZ/ulRM2Ycm0x59eBIMX7UR0wOkIlvji
0Nk7E8TX+TrSnmZ+OCm+ToSgSrnB7Bbk7lmHYI8G5mmdKgg2v6je2YTzO6icebV3ZrXE/r4oVD/p
4bpU8V5VH/1Sfx2GV7vRP9LyPKs5zdvUh9Y4l2I7oM6uaz6VmhNXWnTK8lMUFI5WaEkUG8i+ESZD
7Q2z3xVoOpqmOGIICITe7gS1jQMFGEk+0qI6E+Sulr1f4AbLTdzVYKwWSkIbLIlw1b3qyp86RNkx
JeE2ExjWCVKQeNpQYIfeuohpvjXM8iELkskLSYeWAwy8STxLMgu25OFRA8T+vCeENQzXZpMzVcT1
N8G1S3/dfMuJaMZQ8JeY2mW0i/IZeZuymwv3FDrZzc6BT3KM3yOCgJGaD9XOikWWd5sL5TwRdVFk
5U0SA7SPZ3vn2RSaatku5h0QJRWTs/cmJ+8E6kpS4XaKUVnRl42R/aoIdK0D+Q+IttBbzUE05tSK
WD5EGeQg+fsSPyze0qJzVwRcZhnJErUWBk6hZYxg3q/TtNvWy4Mw684NZbRNW19i6rIBofYt70lc
mu/4lG4WJT5TS5uaxmjmNWfoZBz20SVsEVnWBEdHRLqitKCEyTUm6m2dex5zTup86qhe0Fh5v0Zb
HjpVctTMn10qb9qg5ACSGNfdfzPWuQ5a2eUtNPgFSL4VXH/WsM0Lrulrlz6sHPHmUkND0UffI++k
+5nWl55AUItiXBFM42GS2Tqfo6UnaG2W5pdKUJ8WxpR0H029YdlkbCHgARKEKY/abs/0OWFwdyVm
sXaHcA3AR5dbpuLtAfmeYetXRGOWiwehvc+g4XKEK0vJjAkxLXR/3IwQNMr4VOrYHRpOf1hK9xMF
/IAqj1tr6izofb+qnhp8NiWdu/wXj+wCCpVcgi7cIfdrTmRCZWYqSz7RM6rTBT2K5X5ZhS+iv7Y+
5PKNDrmpv7TWmZiTUpzlvEeWWaf3Cohz2noDiHBbbzMQJuQVTX/Nuo+QVMluIZoCUDD6xETGfH4r
OL6iW0+Safg2IGzMr9T3qT85OrXpWeoBgkLqMWP31LZHgYCGpIM2wcBPP96ptZ5dUmr4o7nTipEn
gllBdDpPJ3QhMHuzfQBcCPMgyp6JMZD1sU3303BT5b+6vkTkqVQBS6H3nSnrGK2/TXJBPP9UGgri
9DbQGCi30Ka6fnfIC2AUWjqpOxLftXX1yf9FykqPAZ3NO/kc5WthHFSxpWY0ZQO2afbid0dM3Vr3
xtvrQGn92mB6bd6V4cXov4z8uxeXueQHsOh0mzlZm0JbT3/Sumve6zxsZ5sBlfO+p54c6+sS2+z9
6eauLHeF8cKKnucsUUHuWPRp+170aPVLlf82LSDao6CPa1AVXzcR1eyL8KtHf5v8YPnIzJfpOcxC
ikkRi8onBaliBtr5ZdAaR6IEf6RBnVcWEk+LCIB4/HPjCTkyooCRYgrSOtHWGcbNZLXVah2yU2N6
3OgGV/Umkehb0M1NhR8X32bOS5Od6T3Cgxom6/YNMZY3oiz4KslR6shX6cj0Jy7wMiVU8u0tOhAx
GCGx4YtMEPgPNOz1mj9FAXJddlKi2CJkH8UPK5RUq7XW7DIlEMNGrd/JGSLkRIAbSBYzmlArX00/
Hcf3uoss9fWQf5IFjw7o2Y12mnqmQjqtfkRMHNO4a90ffi08CMRl0tdol3uv/jTaS69e1HZtZfyn
kk1bPTnVOSY3QLc/QWnc7gMTRolOTAGoPjdcqHAGOPkERwFJHdwRKA+G2UWSd6KqHmBG6a928cyF
AR+DUNdwHb/2ziED+C80xtGAcu3J5hVkbagegPO9FhCnzBXuvDfzQ59wZOqf4BDEmMzODhnJvNzS
1bOlrTXix2G4yUwADibNJXfoe/NeW/thgBvQ3TlGG9kjlrlR4OM2CHVoSGMrkSc9/4g4+ib34EI8
y+Osfs7Wfe6uCSoOQLl01+XbDGlmDPfeUYXlvWQGIg2mOf43GEmin9MEIIZWeMSN6EH6ndeC9pHZ
ZO8sk6qavZqdtPTAlOOEpxxBXkkNJ8iMuyq0tRhp7fir4EYrxO5IUT37e3BRgrOih49yyrcER/ld
5hPOgVuRvNSPsnokyOnm8KQN/4gPR2ZzSlE0WcMj1zZZFTg455ajxqPZ9m+OAlGcqTOWxk/CmjJW
e+Jh11mzMdwAS00YdyvAT1+vn9XpRUw82nHpY+4Eo/7ltR8bTBA/JoO5aO4j6tAuG1D9H1Pg5fix
FN8BD7TZZ+1s4CSLZVndWCe1ALB7K90KPwJWJHCdlC5Y1Hm0UOsoszHGuHW1tUfMBDsz3CHo0IoN
oVlAmZeGGu7h6nwShpN0t568r9ReNdUxtrdob1Muj7J5SY0N/e0WcdP5GXlbSc46AoAm0AzUMJeq
PeP0WqepzjKy6+Rfz1NTnweWzxR/oUv1fDV9TxRluhy+uUIkdTQRo7HTOyaTc0uYO9m2ov00M2sN
/GLRv61OnFO8l1wJ715ygGshgD03eS9tcjbohmVZ5pHfukhHJNI0a19afCLaWWi7ESCVTdqx3gXz
0UQed4LUGI2z7J7S6V+IrKglCpQA6oAk6m1ak5mUDz5/MASIxLC4cl3n1nPjyvcZgKxKMu4B3Lbo
iIYO4HqAAy2o/TYVBzGzsXFD82p3i9HdMnZuVh8cqpXl2G+iMVsbDaWWHhiYqNVvp5ZHKpbOXi7W
Vn/EkCKrnwQuGfECqUi0xz8QE93xtO1a0H8TKr7kmTPqXWYr+9RziP2ec9z/fSCi8E4870rXkO1x
kWtE2o19s8sxApOuD43NvApNXsXkW4+NP/REGDT2m25Yv2FOGc10EhaenJjYAeLYE+0lS8RmxoUN
dwuam8h1RxUd+himj4MOsF9ZABCRHXQWfS7ju+OG65jzL+X0du307DjyAPEYFIW2LdL+NiWPUP1A
8HVNQFpSFPgUnTCykDYv1LMNaK1le0NKBAlg7+VNpY0vdeHEQgKOpc8si07+Qw230XxQaMmROtWP
8SWyiX8yXHpxoU+Ilgz92fhlDUzb/Bhzfua857aVrSP1U81/ZtXdWICLEzrcUbnLmMr6fkbsNx8b
3qbeQRKapFtVwdNiJ/9Enm7N6hip3zPDo+fY3DdkxZAMZi8JU6qF3NJBw3qQGkefToaB8zsk1aub
UaOUWnsGn41OfpchH3qjbWZgM+rnR/B9NWXniXPfBGUihXFXmUh6VFilzIhfrER+41/dzUSweCqw
o1dnaxI4JRtHxw6DkMvTb5Xp3tyxem/d9jASiFP06rmN5iV0moqdk2zR5pG6VCPs8fA+pHJrRdEO
d3IwVbk/klZUYyZVMYC0Rvo7wiGRI3/opLot2U0V7WZVWRCHp7p+jqtbrqGnp2EdMfFViJ4QPkFq
xJdwe3+OP82WtvZC+imGA/zl27qYMDHM+5xtxOvZlij7DtNlaFV3BkVj1NRsRzQVaWocM0lv+pDh
4tVOKWFEsRotJmhKBa0NefgYRAD+CE1S2P3VuNjC//lkgV+Mgc2Mnu1/Sjwgv87pve6uqfXWCmvX
tzCGndygy0ARSjeFZPqWd54up/pFZGiDULssNFqTIsNSL15/c/VvrQxRB7Bae4IyasELRLYEBDED
HmWHcK9Yf2m/NswVhB6OeSo7iVJSmZ5HB9uE0PR/tAzt6xoHR0NqYgHDBUxZYKuA0+68e0iWu3Mv
+M7R1W/7Ijpmoni205Z7EeUT8UBaJtYj45AuH7Knhnc/V9Umq7euC9PgeFQvRb5Cs1tdMQ0kl4ng
LyV3iCiqdpFEAmi8ms2RsoGRA89kJ0xN8AQV+mJMgNdgYFI4EImaK4IzwhzcJupOVWFYAXQq98Os
wyeRZzuc9ch3AWS1LjB7WCF7uISLVJ5IBs+DBcWQNUTqm1XavgumlIZfSn0rszenbwI9LKlWN9dG
y5NfNZRc15uabU2YxqMonBedeHKgK5XP4ovuRcSXTPqRCeaYbiVHc4q0XlDfK+tom6rxNlPE2TSg
ShKWZ/o83irVPCxrqp2dDf2OWZOXo9vSBQFpghF1esRzt47BeE2ApyFGo38qZLLvB6IJliyDOux2
Bip8R9jjyorlxuarTNJqPTDEdr22nfVXN+bv2ZZ1TyuWAVAHQor3JOXsUJADdCzd0fgeptp4kiUt
UiZABOKc7dgN1CpxsmB8UNC8N/WnPolDxaHoMEEA4zPBRjtHqOuxsO7REuJD+KdI4sClOg50ny9U
7rBdMxF7ZyJ6fUuiMkL6kchm4u9N8BoUrfXaZuK/lWcqiDjsnW2DQ3SENU6BmXdgC+Ixpw4qNudF
s52drXCGO97IPzAQzgXsN/a40jW/KKtnScuRWylooPkThITtC/EwM/UjkuEr+TR+3MR7QtufZpdd
f64jrIjttbX6UwZ94UKORdT/NZV90jh+WrpPCgvhJN/qJKKzoiZ7CXJkh/NZM7oXAeaIm2erEzmj
Ul2oC+3al+G2Rc1mtvo+iSTxcuI4VDCfFGNqbfzI6PYc8++QDDIpSES2m3NcNJfQaRZF7111ecES
Sv4ihoX+4WFYQhK4szToP7pLKqg7ijZWlmmunP4pwRdZ5tN5SpqDbYvXuIhPjd36Wiu34GqQU9kS
tLqOFHwt6XzKuVHzftd0XJbxzZhq4nNIL8ULb03bGZp3ani/ZLdxsXOFcto6g1hzvz3RAbE1u+5k
4W4bi0c0L4XwOYNNvld11BeeWA/QIgV8jZ1Qzbc0yJnpXXP1S0/oaulZ3AZqoImR2kWFsT4F5Izo
kL00fbISdhgUFXmwc8s2aSIPNSXcQhcnezN1/pEWRJcy82U5dHdT6ykfVG5mDZ4irfZDtzg4pqIA
GTTx8eoZfwUOhkihovKlnYbvqqtpZjcrJmaj+OvTgTTwrAeYN9FBuG6Fpge5s1OY8a9RDtUBMFE7
YDRWXtR00p5bZ7noLEgAEpLOjgFoVqJE1Z2zoSjzRhlgO5V4+ioMdDQs7pXx3aqLHVW13rI0u8Zq
g4TYI5RdVyAaZc8SWGKrzJTa86vCwFjcNw/XdpfM0AFYkKHDq769ckL7OnjIm2b1zwkV2uZEhj1t
guBSRlACRaTOoYM0ysrB9IsBjNaeEcYQ/O0usWku7Fb4zxrr79a1d0ZCdyITVCP6w9R49ipq3fck
SS9Aer7oMBo78SPKaPGDKG9t5e7iEF+FNAxtOpncpop+EwULpdNmJ2lsnfCt66pNWPwYNRx/u1bx
0BtRtB4Uav9Uj+eOrAgkA1bNeDElZ+nMOBXE5/L4TiOBTiXlGgh+atzDY4LEhnaVPPkdRn2dj83O
m+56VT/RpfLc1l/CuafayLaBBgIzo0ML3My/Xw0YBNyDVR/odoAN+NP0nYo61ltK+z5zQoaGsr/r
yHs1695qE8PtRox0iXMAY9rtqq2e0FVPrlzt9y3z4TyTH8OM+pTGpPlRppEPZcX8N/2hfgeS+ZJu
/JJrZ9M85CoaTya5EhHnbHTHeYAwzpKN5tkkkbx4Hm7geBPhY5lc0iXL975Bo9y8ls1zOBBI+qEI
anZwMszZMdOxrxK0U6l+PJExUPi4+4fA7kC2HAPl4I+Xf2XxXeVlSKO9kizcYn0bNHGFOjrrxMUa
Xfs+jseMxdTqsq2pFUHM769Y1zDmeOTXsswP4dSbsW22jgoYX8i7yWDQxx7sA/ct+IZQ4zNGKqyt
z9WYfFFrRXUlu1sK889oJh2gUA/eEQYnISBowjQ2jy82MxZSZ5x6sJUQetvW/kCcuh4HnvTp04mC
iexc+8td6pBpNWxo4gQtCrM3UhnhPOg5ZvJiGw7Dci06503Jmm1iY28G1ewdEBBB6EHH0TbYeFEb
AwHjSyTnNUANTR7QLWF473P0BpzXNKMcLQ9kGvNLFdHxIYvTHNuHGHNMM6Ce4gSbZuWas0BoWLSH
o8K0LPSXTPkIzfdhcQY9x7MOGgwSEvtZjj+aZPMek/5yYGsjJV6ggl39Ncnio0EYoaFJUZtHWooH
YPYxaqH2q6UahQoAXgP7ZbTkpsNYRSLRV5eOf6PX4RAz9ixRG37IU4jqOsinBtisCt+nwf5HhRIj
vNH9SbY3J1O5EQsj3VQLOW4l87vQ+VovXa8T9DE1/qKjoAvnPJA6IJP2OqGjaBrl4M1QeApu2YFp
0FVR4mO9w068WsSmRX4ipvLcleaLAigxeksiTU7cRH3uivKSD+0pCQe/Z7SflIdCPnGdQuU9SfU3
43Qeht8Us3o+v5mg/L1zphrmubOidasrfPwAoSthxqxU6bklz1ZrBZjSt466SEomOltkcM9NfjfA
HgsX6/gw7lVMQ7x9a8aswGF4GRj8e3CeBDhzKscD4RCBF+lcsEiDSjyg/Jz4ybHGK217L4VBkaoD
tuvSNW8TptAT+1Zr1qkpgdEZkibgBh5bs+kPiJMO0eChriqCukOmwDsay+RomOoHQUofEXz2gPNC
F3QL2c6xduOtxBbgCNJekmgbMtzWJW868q4yEbw1O8mKU+bqNsrVvQrAUOoAgFUqSUuKwHWVO77m
j9EG1NRneC+ktMMGO8RH6STvpVc/06hW+rXdv9UOtwgsg4CNc+9oai9VvKwoRh8GIb1R25ZddVk1
LwSeYlH30u9xzj/6UGc4m++jl/qEkch136alP6W9cSbEQ73IvLnRrPY2K8ZFOjWl9cQS0SonH9gb
FkVO4BbFb1S0wM8zmKPCmEv/EAZfCdtATtFVo3Fiq9WgS8ZY/Ut7r1sNDUu8Nqc31Rvfc2neRnvJ
KWiMrUJsaJ+nG0PRx0s15k9hhxFWGN5br6nek1PYr2aaf6cJsAhJJC2sMlS/QauLr8nXEuSbE04b
McSAv/f/KAW6dC3msS5zdmgncRyLQ2ji2UOfT/o0xH+M+e4VjetJg5XqVIB9kyd+Opb8Msi682a4
mcroR5BoIK6qFfsa/Ebb7bCDE1Qzc7gpGWhD6Xt9+Wi74hJlXxKAtZuSw0iRKsdintCmktMMHVOM
psCa1AolZUzyu3jMET1Z28YENHRTisSQJ3VaS88SvCBaaQ9yztOjfVWlm1qPt1rlHdtGvRVgZZWQ
H6FXBK1HeTfZZGGH/bXcNwWUO9iUoY/8CMYW/rqhIZw/wN/cTN+xup3m/Lzk3A9saUZNG8x14rnD
ekirrcba2Ob3fCAzVkEO1JA7PbQ/6JXrjBM5T9eSZu64MKFQEPsq8qrlBACIUDm5pneaW8IaNWR/
GbN/EgxJSK15vCOw3afScOXwkHTFEo/hss6oR4Hdt0BzMLkuzivhU+ELqlGCE0THQb0uAemSOGyQ
2pZvY4kOsyGRkCOO3B+5aDY953EeCbgNbJtgQTmlHhbSAMLqeLBh7Umpao17TqNTpP2WaraGVd+a
+Xdt9dsy7D4b74O4haDvzhm00LjwNOHbbBOtAKBJjS6a2sjvgEQt47lKogMB8UvfAYZqcU2dPhiA
vslzZZpECWip+7ZE8xkzcoiOOes7R9qBdJ5ub9KVY77tSj2D89dDuBuWCGScozrhluQlARpzc1Se
rxhBjBAo4SHTNOtJwkdpCnpwPvpqDPdFrh7AD2402VybFCU9Dq60mpAAWnvu+bQizGdmzu5QvLbE
PuMpv8J8op7kTya6q6WedQgdGuJ+PeDTwuDN5GVNFGXbdclTgrU5LT8kF++oU9SXXyMV6tvQj1M8
4s0lJLcGKba6zZTfo+qmUBsixm5VU9qgoltye+cgdHftTuHOAvODMsii6TgCHCWgBeNERI5rMt+A
v2Xk5wFceEz4DMSnoXePTvenjb+C9aWU3KXEjqO5zykyckXEnQ1FUQx+pyQn1YBmps4oarQDfqF3
PWbGMx0cx6wkS/2R7t2aGGIkcvAq17A67jyq+A+V/djUexI8W/EZEmBWmsNLy+Ondu1LRN1BzT9v
65eSAKYwgzhvh3ex/Dhsfgk+Eye31snMyhFp19FTr1GBILSv/DQkdMzrNoMHJWERSRpqO43QMRdJ
SVSEawP3sqPYK7qsgkpJdyGGBRvM3tMkwc6AlhChhGIHE2IIM5QvjesR6EAlS/3uRF/EAkFivKXY
3DvVn1OYaRRWDR+mvmxf+NUIyGXEjXyXZL5W8k2RjmG5+sYBMm/4WDImfcWgGS4NA6hhPl5Gc3Fr
9ZpBHPBBTH5HHkRbB+FAUIz6O6JU0BRtoznVKkSUnAFJ6OgyZqlzBEBFQorM8c2B9aibi6fQglBP
22yWB4lTx4aPKewGBuOE5/Ff1FBMXw5YYwwSl7J97YoPbHyRryMXnl1y6/UYro9yuC+LHYIM9reM
idZSq11nW5TAI4BrNd9AziMAN0YCHOaUhG4TZ0/k/imm+tsp+cW29DttYRdVxrfMDV8V3IoGuJWj
Y783tVclLh6Z1q+7hi6NydyryneF1RYzD+sHRGRjjicL7QjZugR/xjQ89EjIkymoBUBEBDKcJNbz
TCQLVveO3ZyBBdcCCT9EvUbmeLNB8gXsfE4BnVQXObp9zqYlNc2r77HBZ2Nh+IWgDFN7k8TdIZ3U
M3lejkvUFGHeCArd97wfcSd+dgUyLsXZiGEXYgKX1V/vvjTyDsmLhK7FQISemeicWDsBHUaLPAK4
tYrXYbmT+tMitG2RNiY9huGHV5b+mDPQ41SOr6rngdsLoDmNoYrLmF0i0yg4iN/4t7rhn0kMuEv3
ILDeoD00V0EgxIqJVk70AfYG9JEnWiEgZz/JuFjXOvLjMg2SPD5LogTG5K0cajQKzNIuPT8CJAhh
sskj6pHx/ircZ6fnMER3iOqmRmDlAQjTy7JyUevQybRDRVwBgsYuV8hRJTWB44VBggqwjW3Cndrv
WfbV2heTbxD5VNTdQl7CmigNxpLpW0gaMpbuEPUVZ+1trr8L5OpWnfm2gls33U4kfNWomQdt3iq8
JW6Q5rfY5d2sCPJ1BY0x8ZOef4GlGNlejZioy+yosJ1NJDALd0Kad9AxtKq/MUUNfDjGEgyR8nyC
MM0GvLKTH6VUfHbQjandrTBcDeLW2TsR/hbDA5vLzFavmRcOmmJ+S2CMSP7PH5oDcEHDWXe3m7ea
zLH4ZskbHo2hvdFb1ClYfJtXzFieyZWNQIKbbmAhzf9oUIHujt2dUyDdAYYCs56qey7ekgHBK4gN
0g/T+poJM552vXMCYqqKZEMU1hKRpM1nVTeJbn8lRC9aDRni7CFkkwAN59BRucmwE1To9pr26pqW
rxY6Pw57fnS3sxcluunhJSZxpf1n4ZbPXy0OrcGO1k7/atDfyfczARHhqfZz9obUpFOItHzmEEPd
1KhJPfueYyU1UbpCRq1H5QlzzC5lLNKmZNvw06YO0cWD45Im0Y+ogUokLaEa3hnn7AQ3A2N8f7Er
34AxaftbOn6a03c47QcDrfduil89gQS5C3JUyPl0W2xZQtkn4TnD8S/PKWfguMtnfO0rGg9Im5o9
9t1bGh8N+UWShjHdDO+95IWsTi6Hb67cMlI31asL/OaRgx7vVfQbEewneVfZWs6gCSPrTfUZ997J
RheYIIwzQDhcZasi4CYAABbp2DHhx0lg2891iYSVq2yGoW8XJZZCq+9Os4h8mva1taWEbZVBsk8M
v+VFnUhHIu/GRjb41nkaqkV8dzPxd9XNiX7xQzUooVPecLRrHFsqWzOuV56ig7Ic4cgmuxdtuIUY
YDEfEagG7E7Kzx5yhyQdSW7gO30giGuc+duU59o8zqjA9ArAxaArKQgTNVB7MB9gHdqQFhE92U8T
6laHtFt117Neu9LcT9PO0t8s7TRVL0ttKKbBJGcdCKb8F2W+F7/l8qlqLpHrkihyMCZGXUZ8shrn
W+9+juRyOwwp+j6vD4VRBsp4KFHGeR/OtOSjkp023Awgkv6nH/6QhgUGKLGL9C7HVspXhZByUUVk
K11PXozWWht1+zo05sYWzmkEaSH6+bBoS3geynz+aGzrWpCHAUX93hgWrSz659ILYCrpcXKXiJfu
aYxJNgp5fW45X5iNokLH+E6IGap/mGH8Yb6iKLz1p9qI1lPMMf4xCSwyPSPg8ww6GKGia7rnDABu
JhKQatFVmR7nYplTng1P4jN9GtO7wuS8tPdoLPgiT3hFV8b8agL6DYJgWI2uYLmPo5MCfVTMH131
b9BwHCUvJWbHtHmI4atV9jHEmVXDElpLJs11Hj4UF6+ERvZEddaZxUhcRfw8blSnXbflaSh/CpRA
3myvG/HuZTWr/fswrya9upQFz6OFQdt9wiHkQFmrKaEPp4LLWcyUmNC2wfc12W95sR8FTul8n4z3
zviwe+U5odQkRwbRm5/FzO3O65bqEX1ZDl5uQqYOBmJU89eWD4OyJwAyAq5SNNynovuKIj5cjF3x
0J51m5w05Yw7NZI7o7GhJomWfYojDZkXgLB7FShdU8/kovuIdK6TWGcNYL2iPMNRQSCs7qU2q40J
G6xTs9WhoYino7HAyhkX+vfSClKADoiKbidKw8KH6342yTZOXwwyoEtgZ9W61UiCC74JELN1lCJ7
AelQjji3WTTZz5A2Od6rMaV+aRx6iMh82cAZa0yS3s06x4jRf0BjrtsI1wafZVl6/mQ+G6hicjxG
JN0f9BQdI+4FJ/tt8mov6vBE4Poh1S+K8qcalxbm0WY70coAZMMJI/4fD0PToUCiKpecZih+dRoQ
H3LaT/j532svCKto0zhPY4d4pgvccZ8ZyJ6SAF4Qqf9r5H3Itl7nFWc4vyk9ir4+DsBsXiCWrLwC
Ia3ePRLD8bWY01BK38aF31UMLQQxtJykDYrpzM7Xdnyt3P44ML2TZLWdE2YXk7bSqoRMI7aDGWss
xUqrXsi9Okbd1nD51hs05h4mcaxaGPa8bCK2y9iTE3UcCfJTRLeBXuGsXfTeyCowlG66Ln2iO8qf
4i9NI/HCAwByfYEHylOeI3yYll6fR/Cjqn+uyO4DXDQUyy8te0MsZkGjUoLQrYq9TYrVS4HyrZEo
y/kIUbDu3Wa7jD054ObMkW1iEdDgSezFY0PNjfXH0EesVI2ZM3sJqcnLiNFJksNUc4br4iT6LDA0
uugNe2NSMGcuKVS1tsZ1vcMVC6U3k9uNdCxFSt/rQdsoZ3KjNjX6A9GH65AC1AZBJ11GmhYj9kXx
1KsntfsoQArU5DXW9koGc5txzACmtNY/iUfPbGu6Rc+lwwdmYJgm6gpaXJuTTYm/U/KTpJNsy7o8
9jX3+aT/1LW8EseN4JBROR6f88klTgbvGl0AxyhTNo5R+S3Bh5G8ZjxaZqTsmYwOMUEnHFe7UHMP
ZngijXc3RXtct5ACGomOnW8q07Mu1aArPL/hi6tztjQ1SstNaDtbO2Se8/7p6fg7J+BYSHeyEoIv
NhzynmaERHERKjfSWOFUDFtHAxyGjHIRRYWygHeIDE85Kn2Mq72aQDPTqHlkbH7HpnTDy0C1+q1P
y4S6BTN8IxRu+KeWtUMoquoIOADe4kpNNDrQFfOaz3HGxGXyxXg0S3IWlpAp2QQaMAmLXNCiCpps
+tE4Oe/FQD5Ap85nIo9+XGcmkNU190PKk64MdCsmYiH2kyROV5qi0GcUK559wV+GgM6KTThfBaMX
gzVDRd5MFppcZD3djDQ9iRuJinkI7/R359uuX/K3iiThlJBNeXY0I4ZpE6Hf06yJ4j+MD1NXE8pv
kvFjq9yiHlaHwMhjkvqSJTdaL9omqHQ9uqpAr6swrpVwsap7a+FE5tbErPigrLJAqTJaYDBjUt9i
xQ3KOrtUWk2WOIEkeFnr6om086NGz5EnEB1FNs6N9M9JONaC1u1sv8r14Z+bdyS6KkY0XdyqGmAB
iqzdGTHUFjpsrNhVNEUk5LAwECA6p5QlGqGFot+IdhAJOblTXTvdRm8at3gg81vd9v2xxF97VXJt
odkqrnyKy9ULsxMOCxJGNkpHr7cFHnNo6iw+a/ZEWgMG4yLQBZ9VkbjRmmCk6qUuDL4jq0FMXITW
M78xoX8pwVL4x7yFYx1M+RSO43IZlsgtsXtQ1zQNJcxl0s/2N4iqM6wc1wRDHkihNkEJ0h4Ka4AM
5IIf40OiqCTJllEZ3ZP/hJ3ZbuNIsG1/6BAgmcnp1ZpnybZs2S+ER87zzK+/i3VwcardjaoG+qWr
2rKkZGZGxN5rGzRfWRYMGv+XmpYLqs3Czp+xt/hzmTTuqrcJYi8DRz16kuyFcZDJva/UNqOMKnfY
+lvjIHxFARvZ0m6Nh5CjsHFrAKy1U9VwbmzPb1HU+tZzTmPRuavsJNzwNXiPqpvbRF1aMUYMy+YO
76iVVS8H1VHaheck9EQhKpt76euYnNo0WpVk85wjOr5/CdbR/5X1IslycDT6EJau8s+PLAepYfqL
RsI9ZO/eUouFWYXV59A0G4+8Zycul5ZoFgLvZVUny6TygfvgkUJQAt32YHF3UCvu0YQm133+AGTz
qUcX9+dsjH9ncUgVFZgpLcvUpdB//I5J6o5W1gLcd2u6EW7n4ERjlyL2GqUlsJu/RHH8K+/EULGJ
Ckeo5JBrQvuRYeWOiTfa7EBzJFf+JWYf3qTqNL9G27H88zvT5M8ojem1hKZpqmUKoRk/8k5SdbAS
HJpE4wbNZPXBiL3MRnwDKVRsHkQQWwQhRstEnyKJ0xbrm6EQXuMHyUJaU885a+yZqWXeXz4EOQWc
/CMA5ddvZjksDBr7hIDz57/lkYjRtjsrdqgLS6p07pF1xalLDJTJxbEp000Qt/bey210ISNiprEi
5i+XsX0mDrjGYFwbr5liJM+tFiQ7swi0t9zqW0qaEOa2QD6u2lWyCPMxecm0CmTRhCFB+GcZessM
QO9ImFInxBJBRKKAQgA2p9emdoG/Toey2tYD37/RoMSjSaY/xiot2AZNRyIjHLkmWknbZAzZMVw9
q7oDUEkx3HAN35JrRBz0a4vm1DLT4/KLKETm3gwe0G/8+Rv+19rl1FJN2+KKA7BBd36sXQ0Zhlpb
ZHclGehMpu2wgOr7KPawxiIH+kvAmab/+1v7x8tNf/77tza9myigJw1T3wZ+lXZg8djX8ZstAru4
sNXjde/uIzL2hLA5hqREFJ4yevnz+/6xfAAKqVI3JLkdDtWM8fOZJdKl9I0htfFi5B6VJmHTyzDE
illghj/omV/e5xXr/s+v+ivA7bdV++tlCVFXHXgUkhz1H6uW+YNthF7lzEe8xyMGdlNbeYW6SQ2X
tAOIEmaxMczuXYnB3dvGpnTFY9/X29EbT17v3bQpxDBoAC00ywLEEEX9mrQTWvgX6uJHW02X0h23
Rd68GP2DRjxhENK3MZaVPqH24AnTYoVITSopGRWEX3HczAtuceQ4LdneGEozXwOkNQXgmb0yB3bW
O0Cc5V2ChaLKHoDJLK36oUa/HzE9KfR8YdCMyuKL5cztLju18WPNMUH7cp4kzKG0+6I5053Yqu66
mpyyY85E+NTTyCbjOMT9HMJmChlaxecm3WkklQAobbtzwECkz/JFr9hzM282wt2p7DcBXkNQm4cm
2/jmjtESzfwmu4xMpnqVDQdllKYjNrMM9d5BbdOKdp9xJvz5m/y5kn99k1I12PFtjY3/187520pW
ofTbrFgotKnOTENFzQy/Ilz0eRovFAlTTHZFuGutfkCMqSOwqnqkn8JB3BW39V+OoF+b/s+F9fuv
82OjZm1ocRKiMEYDadEvl+2yHJiBuiga3ss4UBaOTWe1bEgM0GmU7cFDk0eXfCZ5qOGAxxhRKNjR
gW9xTfAt9y+f14995n8/LmKzyM1SyWT6ufCbiBa3bHKmPqpBEzcoKOXqKkb2oQhyXvNWhH95wsU/
MwEBZmiAZWxD1UhN5L7lTDFRv31DsRJolUygS/alXT7oPtCO1u2VfWbCCK9dwzm5hVOTo5qhyAkU
UmVHJzThKLn6JSK2Ak8m81SrqC1URCGdkawflkrY1kiO7ZGKqRxWrRQFvV94lH4U0nhW7O6U+jqN
FltWu6pru/XoR3gja0sBFQZNWOTTrcvihqt3IzLIVBavOX0NckiKr6owMbz20zE6DAOt+iT+y0L5
EeP160ORGh8GYZU6YeE/1okSjaZRJ6bFqM3AzK5N9JXajRYSotBKpNUUI6dC3RfY3f78xPzX1/H7
K08r5Levowl7LujCJZbISbyQzPAwfpEG2NI27kku9awp9NiVBWRwCX6obcq/HD7TW/vxiBgSg7PU
LcM0eHT/+QsMpYJEo5iMp2aq7YDBwGhRyPuVZaRu/vxe//NTJgzSNk0Dnc7P1a7bJl7MKnLmDu42
TSHpQBvVwyjit7om3sIzkL2E4fj251f9zzf4f68qfqRQDpGSDXYXO/NBa4gJyKzmPgwJO1fDuvnL
G5TafxygBvve/3+L4sfTFfa6LyVKQJR5GTbLbFZqODYuxcDK1iALpvTPOmYd/S1uHDpsZ2SKdz12
GxAsM7NUliEYFbbpxK9naUU3vo7Ci5ppF5mLijY66eolPNrG/iW3c2eiJvBe/2ww4gRJRmPwaOrs
9uGjHryHdIJciNa9tSWye971F6Op7sJKnSkG/aGJ/vJUDCmhxTkIIeK4VRhzlqQ5Q2QQkxAGTaLm
/w+G/OSV6kWX1Toc+Mtxnq9qGgCG38494QNNvLZFt4zwQROTY9I+A1jF0B6hFpyP987/qjQYkeJZ
EoVSPnrKi8dAJRZnYa8a7yFDgJ5aJ6ciKOwQMK3PMO0jxnAZdxOHAQkLZBDDCIVqzJ4UM06/6atv
UJ7rysfIWYx7yygeE5tfeyg/yiQ8JCmzCujNsiuRVTOXFVb1QicYGtIbkv+Nmhm7vvL3kaCRkhHs
kfkM/q2HCNRYPMT3apTcteRRVz1oH09bBL2OABkTZU0HKMpeokkd7jRbN6tpLTVzDRC1hL2uZ/Zq
JB7DdYytXtvXstFe0jbe1DRHLVERkUfroaUmNu9zswIYHc715NnKbUJ/GF1kr8Mwqf+eTf3TtV3G
RhsHYm6YUgF3KyV7M6qnuKh2TY9Vj0qDPKTVAG/cjJhdM4YcquBcqkR9twUNRlKGAh1i0X1S95tO
Itqvly3RUHCgS3DpAv4IERYpboRs2BHoOdO8G9lcmBP6VczlKNEmojZZYnQH4+jRoDD3c2bIaI7s
ttwRN0oTuQMa16wY//bqgDx9TTfY5i90cgLahfPAOqlg12rrF7zLJrKhrk0IvpvM/OrIxh6RrtTP
1vCu8eWq5TWETj502xC+hqPheVz5TA5tIifS5CNv4frTshqhQsC9XxTDp8MlOcMWbY1vFlB0hcS7
mM7xYJz4vRVjl0AHoAOOL5awrSHaO8MHDO9oWOUqzxg8AHZW7oJz6WDlexAERwj/gr96FofITvBm
dQmKFIyDGf46C4MMdM980p763wNRSqLjG3+01GQfIViZdUT7ECRfbE1GblpFeABZU/IrUI6jfT+C
ynAmqwFAIabfjK+UaocdxPc2NR3mqJwbwUtDVAZO8kqHIn+S2Uzt7wOGXhIKbP6dy+/B0E4BBuja
NU81tAxPWfQo4YZ4MyrMYKgMcvWjC+l1FtE7c465BmvFadNbAEV7HFFlQpiiEhPTXK3gGlthu60f
xzgk8SKY5f65LcRtUPaRS1jGY66tFBd4a733rZd+QG1UzkzzDbzOLJn4590H0WrYSIphV2A6di6Y
x4rsUpox2PqlxU8fsbQgdxrYRqBU3jWlMTPDAj0ZYn3SXkwXj/rN6ldNPC4HySVsvB+5e9t2jMXp
ZZDlvK5w0CJX8E00jbU7UzJsgJhAqmEaaVZ0Vg3CvNx+mVYPytdgYSoRcy1BwB68j0jhe4a1mr3j
qZsWSx3cmID5hFyb16q4DPkxrA8R6nZZM9XooVg84wBbu+F4UZxxH1r4/udlnRKl4rComRwNTrlK
YPv4f7mY/efJ4dj0TKQjbUv8OIdlX8ihDbg567baHVLMN1eji7udsANsoVXOSvAief/ns/Hf909d
aDpZyVR9GmHJP+pcOGTUvjSz5iqY1pU7xT12tfYeqsLYBH778edXo5L897vkBU2SmSkwscr8vH2i
CxkS2hEuAZGMc4JxOfrkX+DElkQZULdFPFfNRkLURppXkMK+z3XjhSv71uRqnAyout1NjZUCfpwe
4tel8+olmwn276X9Ordhw+NUNPFv9ThVMnznLjqNYlwQjonphQwU5J7Zvg7OMSYBDQVFDn3KQ96m
ZQtfYkEP9J05mcU5pbGPDPKBVFkeeLZK2DMFYgCVkY4dfmnKoQNjDsoZHoWDDQJXE1KmiP6qKgle
chFeoz4R08gKJzVnmtRvvg/NHhW2Y35HsCfqmPl3q14Ll2XMMejEXIPc+4xbQCfErFZXRVFuqzpc
Fqo/N7N6ZmeTLxW6xt6Nr2YJkAxZgEWWJVsLGYt8ghmfBLp6AAwhmISQaTsDco8OqI5JRfaUNrdJ
bqqT1IejuSDjQTDujSctYA7n4ArJQVUcdjq2+0Gj2ZwugdjMCLtwyJJw+CC3GpImTdWWLScK2nko
INUsJqirTNVFWtkbwYw8ZF6W+1vV2AfZl02ER4J90zOxHAHg6fe596bFVw2vPjlrXVQz0n2G11N0
h9gs+GoFvqxu8qWZUMwKs9v32n1ffxOTZocdYpUIUJFG5Coi3WGWYoOQ4ccEtIk4Nh0Gj1aKwidE
ycfgR5jM9ica/clOAF7AXbQhMDcpyPwAWQ3DX89T7tTulnIuGspSYKQjpW9hW+xWcpna/RodN5Cb
twEtO7GGxAYMXN8a/ZgmOPfVlelNFN0lecuzQrv3vVvgHGoVxxiu/RCNUMffbvPvMTkLvlabx0zv
P4r0EpX+hETG1faqWwKRtE4Gw5JLGfoGwEZLT3zG/lfqvcmOFRaBiVkZ2EPDnRlWUPyRCdLDU3nL
pCbe1f3bYF/dHqI9cSEt0qNB3GVoZQx+g0iCeB1OkhG7IDJoTL90Bvbu5Id/r9Xn2NwyhsjNS9Ce
DGT5kTljsgj8nbbmXeIWgJzeA26iw4fGaCJ9qLSXHkGNb6G5fxPm1cFflnBvxBky4gsPa/gi+QLx
qBLiPy5LTukrjlKgPicVTwrOGSTxGriLVZMtwvbJcleq/RCjXkOcZUdgDoNDUr2W+RV1UGny4xjt
TmP6ysghjaIfR6VpJ+hZ4QBm30Ox1o0jQF8VkW4wbHqe9Kp8d7snG9tJ/O17xwwygeUvkEl4ODpw
pSXlk2KEUIEExBzkmMYdOUp3ITLmMb4No4qGhQgYWNYRp7Jt9PxnFu6yyt4QqIT2WtC9gAFlgfzU
Y3dOtDXq8H3G3DU0Dlb8MMRIDBjYd91zk2UkGJyQvs3Npp1lXbtoxa5KSKRDveO7tKKw9OJkiI96
U5D9eW8jPemcQ851rOiTZY6c0LwxnE4Vmxg/HOrGNkMElIePgWZizZ9p3B8HmeLDfZf6q88ASs9Q
8CJfmqInyJ0v62HT6Ts9ONDypbqk+4OHkAM9TjSsaOtCvGdcaVzFnOk5yIMU14uOsgKd0PBQqQvV
eJfiaE1iw3DBBSBGmV4btI25dWfQTHPcUsoz7H4DYRLyBqN6VVEUWf5TheseGQitgdXQfEc+qoAJ
L8jG6CaQHl/CamQHgTPj3kX1t8u6aUj2yccnDxnpJHONDrW3F3BPY3Q2IoWYu4LEqNpHi5+RoUBV
3lRzI/qbWz6Tuo7A1CH5ioBY5jvtKh3OhX2jkRKKGCMuWT9Kgye2vXMRvApF47vcBJrcBtWZgMBl
yxCrqZydwZzN0ZaWTvoJjys3yw6mvvLSht8C6n+B9xzxa94/9P0RkT/mU5Au1txsz8ir8dCy7cIq
wd8/0wxu4RkTT7zgau5s8xbFQ4DIAxe5LMdl3dabVkVECUu4DyT3FLjScNibex3VSKjuwvjdgN+B
TOBL2gLtymXsuuOI6N4HWd9MUiZ0dHKi7qgwqJ33ilF7AdNNqo+Sbdx2lKtm6teGismvmzsLcrJr
3Vjxuj+QaEmLUD6WwHRKBxuCgpKhZRHzzIzaN+D/QynwT/blNLZGymgc1BryhU5hhtpR86OdGJm3
ai1fG2rACFo+M+mgjB+1PlnjGtwS55Lx01XMv3wNast4AKUMeZ4VnViLckmvD81USLwBBkLCIlM6
URkUmgmndydNoJ/edpj0HbC3Hf6cL5JfDZcnoRwW/9JwVea1shqTd6t91pB0tBWLGrEce73ovkW/
94yPoIfde9HcWR1ubG6Qhk+8k74SOD4lJzyarqzU0F9BnWSo4yV7tcV6YJ1kAm03mEnKmr4OF47y
kdY3jSQ6im6GHbwW+177rfYCVi3DdU4hbt4xlbD5TihfKc7KdDHAhzNGoMQ5KwflU9FWjY5c9D6q
4O0GyA4vJN6M49rMnyLtZPDECnPdEkg3XYuKx159tloOEe9oDHQF4vHkep8uh70wKrxS1PRudRYa
edkgFVsXkWGEf6qBccZuocMJYquPOnXjjfee5BxD0tY812aFRR6LMcIbQxPnQQzXDj6O+jp4WPiq
59yszxaquFwft174quX5hjOdZgLmZ6K/sas2377GzmWXyMRyGe10Nzq0U+6ZmzZfIcadOhdzA+p8
4eA7ax8VzT03yUMdp1Q6sLNQq4H+aLjCExN8F2J371aleh4wicZiNqKex8SdnGW1rIxtyL5RBNgH
FVT7CMS4hLtv6HUQf3+TxUQsNfSYGi+PHURoJje+ukwB/zmLDmFYtGj9Z0IKOORXPnIutl3pvTj5
BdfOstMh2yC19+Hg+DGbhvvWAdeuJPSCKtjW3jXOkHCzrRiZvUm0Ryst8a5msxBbSJm6j7IEJtUq
6zxDbsYZRhooRd1zYB0NBOM1PpLcWkf6hmaI6956+S7iQwkse+w4kAj9ZVTvh2Afp84J7rcU4WuL
SlEKUlarNZIHuklkSt60YSv998n/i51/N4i5NNqNaq2FcuuYDvmQiDT6qVHGdVBioUgXNVPfnLsu
Mo7tkH63vgPzpEDzAxyUKktFt+nNQ2QMOOZAFkQEz1DYt9xRiacz4p0jAHUPSGpjhHZ0KsyeHKRo
WXvg0Zx5NhTzsGVPUc7S/ugaGwDvtOCOY7/wOyAgaUYbg8KQMOr4xQteAuVbgYQYEqzqnNLibNRf
bnkNvHMzPVGch1q1SiaZDBRv3JkfrbOpnKMYaRMhMyKmJEWDZOMvVvt9GHyXBa6zTVbs3b7gidoM
bOwGoUsYaAOuP/pAmb0aQh/Z5cYN3UWLmi1qjDdEJeRxfQmElMhNxcrV0zUYYHgr6EZ7by2Gr1p4
u7FOL6EHSkgLuyct65CgdMskIii0pO9E8GxFtuUaqzXmZyyd8nPM1yaxfINX73XOSjXEQYYuCpgY
0+BoD9mzJFcbiXjlfzbxNYkfXf/TzSfmOcHqhy40nmiT7tIifoq4ZziTX6lFQGs+e8NDWFzT8sGv
CbV7HfSMTJpxEatceg13SQNuRBanOxhxsACWMPk19TUZiLJjlzWEvmBGi1WQn5W95Qne5Fhd5Gw4
jK6AqYEkmdBlSpbTf5kUqMGNpuWdraNanvAPCNVLhHhGA8AB3Ujgd3sw3ru42hD2hRNeOBe3A3M5
bjQSmcrBPprczlQfDW9cnSI/5a3e97CZE+Zyav8R20c9eKt9llnzCJIaRfxbq75Vfr4sGqTBiOOF
6d+PVGV1Uc6E5tBKvDfs147UC0Xlq6bvea8Z7AXLSD+HOf2CeUYD4Mgu0KfIPZYadkxnha6sNJif
nYmZMizgQ4in3qL8UdgzBcKumOMQs+iZkoGew2Jj8zAAMkGRMGfxu188VdYng/0AURPRX/rO6Y4k
YhTuA3p5j+BPNLiJuQ8m9tQ+ZFXm4xo1H4fazIhnor2p5l6nD+i+xeoujfboRXiE/BZOd/XcmNu6
vo3WPfBNmR4n+iqRaSJ7CYA0qC92S4vijL8st96H9CGOTgagDzY29kLlKchWnJzGFDJ51uWjqcHl
2PJokI0V6Es3WuUkHI86Isi9XaylvVHR+CT9IpYvPs+I+ojikQRU/PxAcwLrvRw2lZehY1kRw0Ew
hSq2OKI95Im+v8yYSnNP95GQwhGJnwFnxsYthqtQWpcBL6u+cmuul/MCl6rGNpKxhvLBmHfVkyjJ
n9vk2JhJNOrcZ9Gs3OLYiqvozhFduvFc+csqQRerQhdepeaXLl7ieGPDuKIOM75Y2YI5oiDtjK2s
7gpUWHOMDIS5UOY8oE6YuOEVRf5BIVuAPGt5AouQPfKSsKry4U5DJ1zQPSRkIWd9GwvZwz5byBRq
OKbZgw0riQ22PyBgc5FucVLXR3AdLsc5aB/uXGTOQ6PuJHDW50ZfD9o8JS+x29T9tx8sCJANbcpf
LZzbzotpWvgPX2p36yVcI/H/rWpJiiYmAw4lIn+fTICRZys/8CAN+b7iPIelr/MKc7/imkKU9JYq
XCjgoTds0MpzCOolUz7dbmGMR7d8VYcXajzKokaQ1LIz+wc8x65xbKO1RVs52lbh3BsvlQoW452W
OYd6/9qND5p4FMF2Imykuzx+RXQcxyv3q2ElAUbESIMLkEgArX3hbjrYG7tiBnmpwq2tKcgbOQ8B
uFHdLV2H5vWNKL+KpCVuHcKg8AeBtdA+ERW50bPXXrN4mgnudAhSbfwEezH2OYjXTLAG4wHKXV6v
y2E/Nk8ltbW/tDPY5L9atXxTOBu7+Yi6FvmqMOGr3xxYgO5egtaUywI61txA/0q4BSlPMhrBr5M5
APnhmQe8q2HleTvy3MwG7NM0krgAVuxxPiKQ8/emdrNQ19Jqi1ah/egVD3awhLmoaut8wHuyUBD7
p1tVv4Bsqyxu11DS9RW0Zjki0r1rrlLOif8ZAnip0VoH66pFzE4IdDIvSUdGA62kGHyMPrNxLbCr
xOiu+1nEda3Nj/Gwwe/YJjt3IHNqoQ2oEWdDuQHcZthHkYB/YhgznsqpsouebVygyNH7/kEdVxRP
uY6p+1ekaQfm1eGzvbpZsTC0eyebczUzcU3G9UVPV4FxMRH74KpStmlHD8DbVfLT5A7cvhEvzaf1
XounkIjEaselNXNe+uyX1FePiUwnP4KvCxAepUW712CQJwH4HAybT1Z4LVsuJNSYJxquBdnsKowi
yoO237GXo6SYrqKqcqHOt81DXlyz9CC8kxIfXT+movtE6cPDuwitdZFPxcJdSnipcuaC7gdf0l05
MfEJ65BnSHlE1l+b4VzraMN6+9BehPgR6u6ZYRAWmDlbPaF78G5J+DWbiZ8zgsgUlbIojOeWim5Y
gBwT9taTPP9oMmYB44gId063o0NHry8pN8lkKOAU8L/U4sFHUp48Aaazh7kNmgZqNB3fCLTCgieA
qwXpiqHJvyyOot7azdxrqOzXfgdWJL9jJgY+hVAXKsilkq9yoILc8lDCJevCfTY8ltJCUr2jOaWh
re49bSUQ2FMty5Vj3+mEBHyU4pipwx2oHXDT5UsHVgVpwNmhGLKW2B+6eNfba2ZdJV1KfJbxtqsW
ffmUxp8OsluKgh6159J3tpzjc/qgsCLM4SLlow8AZrhxo9RsBGs3gGGkypAaqopN4Fx7jLX63uje
MCiZmUZeA3IJVFbqHRtWEh06assg25r6o+k8Dhma8S2a0VZ51eTeCK4ye+DkSIJ1yBvi7CgPTvsu
iPiC/dU361w5VcHJKC5FvsPdANy3r2fTXa2clVyKrGbmNw8BtgDb3IaSBtIssQ5Wuc2tg+2Ud7q1
S5ObES01TjCc9bQncd/aa/Ky7xr1hL2YS5mMtgbH+IhAXaK3J/8Y8JZzluZHHbJzn6d8ZRtf43Ds
5KMlF/3knU7eS1DBxm6E6pasXAoLeWv7B5teZH8ZYoyJaxvJfbcg7VtjyZTpq23MK1qR9YovXxYk
Z1E0dx8ZnS3u3v17nBBi+qKlb3nwGQyv3MSL5JhNi3eP86yEWp6QOg0UVa5ddaNVkDbZnYzlUG5l
8dwNc1V/T3LCI+NlVT0FwZbxTWZuQnsHBG3ylLrrUWP6QveSYDM8ntxscBi3VDvmq+vBoZ6L8WZo
Dy5WG43nZR3AM8fP62vvrr6a8vS6Vafgg94yT+uVV7hqAL74jZz8Vpm71ry3lJfB/6ii/SS0JSWr
XpXa0dKXZDa55hZ9wMhMS9ka/GlzHMVc71eUIuV76WOrXEmDD3gOPGA8wTwABdMwpMFHpnYPtXGf
WEvMb8zL0akvneytbTahsxkSetuvPoPe9lpbx1K7ZeZBr44qDXzYL4H3yFIn9kZnl0mZWafpPUnv
ao9VeSJwBzl6xHVWPIkJfs5a0LxXxBu+f+zo+8TZvE4EbYtVX2HFTjCvanLjsP7Nap72kvp/VWZM
cvPVyNqLTWa1M9N9MeWpU7cdL2KN2xg9mtO9kEGX9NfIWcr2yTN2qfXeqFfR76zsjVj2ued0YFVn
o7lq+5N0PYIJrpn5zX7AtV20tJVwrwwPDbW1pZ5Mk6vFTW2LrdF3Cxd2TsqdmUil/qore92ZOGUz
5dnruJFsPO1a1e+J9+Bz8wdEXCQPUQKd4qkGskXGGlozh6wBQUQAgTQGwZbEHhMrz+6PcJs2jptf
K2rzAeL4Osopw9c1ZLaMBmRN1irYhoXT7STY9/E24kLJ5LLRqd0Z2ecmLo51bXCbmGYirKWBzUdQ
iLRb+t6t/pKFoK1gYBG8SWserEc6LyqYOkgW+UYKY0PjbpoZV2izkXjbFkRbMBi7yg5oA6+a+isO
75FCoASx/DvgAu7IPHOdmxtdXYXxxq2JQr2O0RmnbIyrMQ+PXv4hx3UCHKDx35v+WxvhTRSzXNvn
xSP1x0gnsxaEL9yNU3dvgwUgJvY42CUkfYE/0VcEgJnaAgiJA5E9d6muTyAaORc740iSbItRO993
8UW2QN/nE6KPUabK5Vcv7xHS0tPqMuQE8z5CVT9jxh11S4UORJ6d6mDrI7CHKAhjU0EHx7qiTqlW
AVm9UDgRxZJSYS6YnAAwBBOxtZqjJziBVq63NhFawYXoz7wlCwctHb6yuoXGZ5BwhMwbda4Rf6e9
VN6la9/IYVxICn3SvLLikiTLDJtmn3+HjLUtZeXBRO5oLmMADF+oGyiER6bI/q7KznZz9rxt5q0c
mH8GMZjtfApXT58yOqyTvNDCnQP/SUqYjGzm0XPB4reWhbkrbVAYYIBXYbugxTFW8o4IUNzUJTeg
ZKvmq9RewFSEpQU8GbsplqrXwgCpsk3KR4e16Np306dVD2gq+zuazrl2aJpnMtIeQESh1UBI/Ig9
ifgnprFPuv5m0NwTj7W55ciciCQKoy68ltztWKInWv5+sEKnwpfhqRtR7QxzrRhfI+N5lrt358Vb
nJfpsDOJzEvXSboD41aSU2W94znENEVn3+aa2lcDbm8uPAsHiByUsc64CIJoso6xyKz2zjkEEg1h
zRpzomETpLKW2a4Wm5SRY8aCBGNqMd2xy6NE4jmNQSL7gCpHgoBK46veLgmxvavM74Ac6Z4oZFA7
yl7KYpbqW90+lNraoOfXLdX0RIMm56Bs2JlSsUMSWlbiJQSnpKJ/de8lvfY0uEKDSLK1J4ylPlIw
nwLv4tORBqac+bsIi6PCJo3/ipYlIWJZtiXMGPPUHHS9XcHlI09+rqERgRnQUkvlZ5c7KJHyzTa2
8DpiBZUboofJTLzzjIeGqAMr34JXnGgA9GG6kKRXxNt0RXP7oCZU6l9tw997salj0/qaQp/PUDgU
6i5x2TY4bHCPeQzEUq+gbdDMHf9b1a7ueJTqLSInxSK6PLZ9sHr2PAv8heY1EAIemuBBa4jZIwih
DL+aAuO2R4h50x59WhRlaq9YEmMEVx+QhlWAQT8IQlwKLDbzcrgO4lR695m+okoLiyeWtWq/ec3W
mEp4wBJUxd47sZQzz2SHa3Ju3oixFI4t99mrzqp+3xs3oV+a2mMcNmIZD+dKxWY5nuAbgK1Og1eP
Hpyr7MaCp7328KOLQxfc6uJAMnVZP0Targi+a+u+BvVsM3UhsNn8onHy66DDzg8/h5OGDHUTsC88
TDV79MpDXH0WzhtbxEBiDoBRjL6SIeyV/pEYecF0mcNzFY/EIJFwEgxfOaRTbR+WWJ1yyh0LFb3B
oU9b6BRQqeeC0eoXFw3sIXNL/ya3L4VrDvTkDloHDDmsW4tInjRk2X5DFqnxlbUumeLOxRLmQzZs
VNM/Rplc5fW20yFYxJwjqoclq+A2EzhJe03IUuX04Gv8SFwNI3beQicZ6uZ9MF3kGiXix73me5Bn
9Y5LozmNZfEZMCrLMkL7DM1TIQcWJqk6cRe1Z1tpEScNmpNty7Y1dw11RjN5+eOVcM4kbRGFGQuW
oyTMJmUwY9BXFzNSGuluUeBbRfEFMLLZYo/jEKvRk4NfkqRVwNKB9PZoBS1j/GCY96GQnF2ZhTKm
XvbmcJQ5XdL0VOkr1b8qDOjSdGLSzGwnXhhU9FZgrtWY0YTxHccfPlr6GNtNeGfH8FFAiomAQRtJ
Y05D66lGDBTTKMN4NTcrwH8K8hWBRua9t3YDe6VWOjvR2Cr1EWY+bPVKYyxglTU0yTyNZiMzaAbD
xoCGFqBjzLu07WcXZ4kROusw+AiUas0qXSQjkfW8WcxxFN8kF2bLTBjvdcD1yTtaGaMdUa9r94lB
Wzr7HwzaiOMsNPka5A0f6IaxaC9j9eYoa+dvMmhtkkX+U4T6T1nID/2tT1yZGrv0v+1Q6RepPtT4
EeHn+ZEAoDLAK8qDSt4shScm7n0qr7AEyqFXebXGBD6hEGqtPPxZrvJv4Si/FGYTQFuqic/qh5bT
cazUJinRnrcV+rZWOBX5OWm+YmJs/EV//MNQhP6Yl3IEnSHLkHiYJuXsbypgSRxIlMtMmXuBzV3B
qRVCY/Lu9c9vSJvkPD8/ZtQ+qipUC9HxT5kzmJsR0XeuzFsTLz5hMqnizUolaaJVLzX/vmREd7GQ
I+9NlUEz0eHpXE1i792xAv0vwuf/+HSlKh1dN3ThWIb1Q5br4/kOihzpEXodB8bmOEKXIcMvllL9
i5tHc/5DdvSPF/uhc1IBrzl2PWU79fT9tdYhnscTxOD1RFV+WJiFwyYhtgrWT1bXX9VQkvnq7dvY
XJhQatxWcrPqmXAyM7VKaw3/80io7OQHZZ9sQkIX2g7YSuoRTFXH8/9H2Xk1x41kWfivbMw7ZmEz
gY2ZeWD5Khat6PSCoBO8S3j8+v2g7t1plhTkbsxEdHRTYqFgEjfvPec7TuDs3Yzak6pvAoqbvRr0
pSanhXX8KgTdZd8hnisgvjXpXgXlXdREGycoNoLeg5epda8XYHGhrMHWNSAGatY3oj5p7V6omANH
LV+3cxMKK0tA51WxgTchrkA+ExVo6m+JU1Gg95vO2DW8jWdbbaweoUfx5OMEJG5KzwCXMjiM4CHW
BAXlntjk5rFTc+zpg44wMmaLGdbResgeJcJ/e6gXCTtMwYxpctCiUFaWKEziV7t0VhnheoYRHzRm
f4JsCWu4irzw6Oo0uSjlhUcHwbGx25TiDN/+Ep4hwBl2aQxZXdRfkautWv/d8vXVkCHOpM1LTxUK
CDOkAs4SKO2GBWKgdVOq73Y4zKUVfY2BTevBYUZlOkhxmksT2PJKr7FhIqrvJcAShbbQhI2WzShQ
xnewM2mBqKSivcQQyLJWAfXfEGVvKLtWpjzXTc7OpO4LwNFnmg7kGGDhnNZgAZ8J2KkYvbhQvL7Y
dGbXeTVcmsbIJUrmtKAMiAJx0d+miKS557zzto7qYc5k57VOI53Gpa96vqa8ylC8NGnznLbGPK1f
qi5eQXYIW1BIXGOTGq3J2gu9uWj6BsUYekCe3BC7TP6IH3ppttEKfera4FRZrrmO6Uqn1AwA+2Bb
kthj3KRqq3ELJowRi5LKfoYdEK7xxbLym9UL/aCLDBdjtKsbJ9JFKqzOjUoWSlX6LrvvmGxhhREV
7hyAkWYyGupw2NGVM+o3SQ5zomuAZjo2InfcQMnaG4N6W0o7uf/8yKT7u1UGj6wjLAe1Bt6yjwur
xv60YFpH+mvs7FqfcUBnnYsBtc59iQvWQ19hXZu0HggI1Gw0HgM2fKskBRVJPGiZFA41+G2iKypj
Kxn91vNUxcIjXSEwfdDMe93c+SUwj3HhqV0Y1VuTkI9cAVh40SkKp/HFI6EbJZSRZxtC0siXggk9
h4P680kizgOTNkp2bU/nN8BKTz3GxprEYye/KIjcQHFY88+u23WQM3LiL5pcXwf8JnLnKd9etIbt
RbpsOrGWilEF3W+nvtQMuabU8MG6WjRCEgQ9M6tEziCxVt/ThG4GQE8wvnPkiY6+nnMCytknHiF/
ZvhRAWArnHbRh3TRIsQ+1XCFwLtLX5Q/T1/zZaeY/7ZXY4GYP0VmEly747nVtct8gszAH0rnBA6s
dTHOmqI8GHAs8ASVQ7iXQMN621r0NUqFGT/tw60/CwuI9hZcWY8e2s4YN8SSWs4Ndno677cS/0/I
di14KgdvVVW3lbysSaSJ+h8CcHjBuNXyv7tZedAQ/pWhfRfbklkrrB5hbVsawEN+BPYYWkynyVLI
7JfYZFcClyovvMM8qoU2H+Dzp/FAytDR7NfFcK0Nclu29y782MAZlrm+JaElY9AtDcBZctdVR4Vf
B2EM5YHLZJSB0QS0fhmIg+bgFccHGFpzH3n0xNIy3kKPHe8UXOUMVIr2LswDdq02MmY2wEi3W/jS
WKyuw+p7wo4xlReFdjCSbRt+t4EGyYIa1v1e0+6ydWNXO/ImzG/KcYQWlmMg9XdlfVmW6o4r4meP
WrrK3eveaw6ut1accbdDJiSufHRBHlMsee69p8AuiwTwWbgidXtbItBjFQ4crPno89vhZo5cLtHV
IMiwYe2jKHNRlzQMCdmbMR7wbmKTbfh46aHzrPEtueKuIYoZ76xFDYoIr9qXgh5lP1SQDQkwLgby
ObXEYdhKnsrANRbhodUNlM7BTiCRET3YP2seDKU/MIsvMnGTCjSh2FkUQj7DWNt0sP30yZQ728SC
QlNn2xhEt5GLk44OTzLPS3yJs5j77SyzbnGn6MEPlykwy47VWSiPbrzpiSbZxNCqZbvi6ksd0ymR
XZbzZtlvZIbvhM2VsXfQ/s9AupxFQP0MxqRu7z96db20rWgdK4JE6cu1Du9+WFSKNQAPhjjUKRY5
+L+92kVyG5HlrlM/uBVyQpe4NrotLihvnzXloaNNECMITo3LMn8jgHtB5oYaVwG6SPQjYTwQUYvs
9WogmNbB6ZInKEO8WXXKrqf8NlS3GduMwXxqMwx9LZJ7w79U4NlzusUOd6sD3w3Sb4Bu0kmeJ/3K
Jp/Nt0DGtwj+ISSu6/4ZD0dXXxod0iFGUONSkdNQ0D7KaxrlOW+pxwIhn0FJpKG1yXAluwfpX/b1
zRxZb9DCmNVPgQ1zpmMXDGQ8EsvE0Tdm+aLchJBHYzkbVTyf+4oRcJg9JcmViewMNSOGkWYbVrD2
FEFlDD4AvBLMqmfM1q1zXCZ95zIJfJL5KwAtzd4RYpIAIAuQs1VMMRQ0ChASvG2d9hCYyRn+8jOl
PdsoDtRw4IUENA8/qk7vP7yz8GNoxiLMNjZm4+ZiRJBeSHTg+vNovBgIjL32mETneb43Bny0yBtN
blxjn2rpVmUVXWHYHZO9CweEh9W4Tgx5Fw3qIjW+zZBVGKErsmiQ/tLhGQG82CgQ4ReZATEBpkLg
+6OmAQQBGgnqukwuHMRhuDZpnvQ8fkhGUMnwdQL9whJwcdS3ELhzRymXbvL+YApmlBPxWeuQJn0g
0XChDOjSVdy+jTGzFcyke4i7ZEoNAY0GWqtMjdxNmG8GYO62LVCt7zJtZwcX2nRXohGP7BuCHH0U
UHTO8WZZu7CFMDYioirOVbVTNMdGER5TNCEdGgOtDBA+P8VDusVdUrdnBELTr4NV0pN76ZgBhmtz
ZVRAkGEN2Xcl2qYwZ64PBxhzWN4fJ/K7gnQrsYNyKUR5QSoR22/U60y3q46UwJasbBfxXPyaEaEU
UVPYPqJ2pt1p/KaHh4JuU4YLFa/OsgwiZoRY0ujkN/Glb/AqhzhjBq9d1+wj9RgzynLnWhS51kwE
S1/d0NzaVMkpvZTYwN4zkUKMIC7BEAQcgGf2hspkgHBSCDqAJVLqaxzUCzI11vMMYbI99KXmzIDk
NbQI2FeMBW81mKRGzNsVEY5Ol5RU8mIftDc1wwsdF13ZvFfVXWiSxxK+m4G3dSdFb+DJyB7AV2v6
j7686sVVkzwaYHHalmRA4LkYcRgXBDOCFFldRJyR3y06/yIMdwZJiUG/5xWHmghvY1ff0jgeacRA
L4q4XrZuXbdeuZHWa6IYXRjIZwDCxfuIQkyVBCgkDx3IkNBHBMQdIJS6G41wkVcPXXdncb4ny0NM
QFJItW2DH7Z7iPwfhFRk6XMISHeCudwavOjiu4BCuZmd8dyTuB4TyaC8RTRlXIemARH1pihw7yMm
SzNyWWc3DeljMCd4+T4bTOEx2KxS/8qg7V7TVE/Li5orYiJFgG3sR3OtcR4WZE5FdKgickhBPnVW
xDaHOQGBK5qe7pRxm0Jj93GJDTCweyjZ+L+bgeD3jISheW9jm3tC3M8S/VBT/2D/swdjH8bY0sU3
D6XqHERhjdSvJjexkw3LSXvI9JboHDW7EbkhmAWWe+EUEARCwFc06/J7aBiEcgBPHW/aVl+5yXnr
vHoxybsYHAniMJIX6MB13fFMHabxG0JYoNgXehpjsmgOSLV2Y+iCPyNhxYh2VaK9+F3EWt0/90X3
ZvbnuQs8zH5D95YhzQ8otV3aicYx4oUwjDuAWDit0D+Fimxs6b70jHiwRq6mt89r61/NvDiGLV1g
G/J0yv4T43LWdVMl9YrCTiS0hGLDvaqDtOak5vF5pCYC8AKj2BalZn1Bv/nVtGRjWpobRrouXcs6
2W50flvBvoJCMaoeAYfOC88J0ac5yku3RWyJ9eff1JjxGx/bJnygbXp0gxzdBY/xcRPRsVOwSkAB
S2k4rTqrYl7bsRqZUlpRVHGR0UFreNRhF2v2fhSzZKIJg/CRILqAZnLDGP3zQ/p1x8URodmjcyJN
S9in2xo8dUGdwenIeblhV9IFjeyc9fXzjzH1334QmydbCrpS0jnpgTE1iO2OICCyydl7iGlfkkqq
h/iHpXtA6IU519kmkf/apOFWxOO9CK69tHsKBKM0RzMuLL1a2oG19ocOd1bwZpkOrMaaVgkt1b5t
rjvHvSmjDmMdLWHbHlFhQuW0lAS/Wb3UKIeTujgOZAcHbXqpIZvo2DHVsBq8oFzl2gzfzRa507xG
IWtK0G5CYnZcSeZRPtHh7kilRpStMeQ3YK9qmfYNXepW9fxT9QNZsgysgnmwdtMUyJ+7x6ZlBJT5
4iVPmJjx4ptEtIXHLWAAEio6DdFriAKAM4HZMeRVm27rwb63InYdghjH9AqU7cacZkCzvMrL5jJr
Luixq8DfJ2684826rbt+16JRL2wbMv6YrCVe3ykGLZWYTFjai84cbsH8PtQ10MTJo7geyUNAydBM
7UGKmBZH8uZW2OC6mQmQetOm0tOLjEKzIh48cQpcj2zkHMawAONq9e6b6TKlP21C3+p4n/jeVQxy
1yQ/SeramVbfO3jFTD2FMLdOqvuwki/+hLQgTZaC2ftI8yDzt6WhfbeNeEsy2LcQX52foAPugZf0
3rlSj377IpFVQy/Z6MGx0LBzAajDxT1hKfJ5nQsCQwmQWkMIum2Z87PwhT/STByygDNB8Hofvuou
Q0NvS+jXecSetyR5SSsepjh5jVKFxHdbaNWhN179mPlOrW/NPLrWmOuWslspb9dwrdv6fSTxuJ9L
UVSRSt4x1tpOtGNqy8TOIeCSPGZQqq28XTjlXdA89IlkSoy0RUADRBjktfKplZiJSqjCKZLf3Cwf
cXUdKm4yjy5fkoH10x4/f+Z+bVXyaP/liZufyL+0gqOg62Qd1Ujb5oA5g63lla5X4r7rBhQePd7R
iwhsyLj6/GNJ+vvNKmcaBmgGCxTELwyMotaGtmrpdrU0heHdzl6VRctU1dba3VhETKoHgjyvB7Yo
gDDHhlgYJomS9zIqmbZ6jVF2+agjNIx1Da7ajFkHOhxDexlRLVEZuuoSpcYiIdC+RIXeMkSdzdTk
yPcpe5uLGJ2Ri+vZwMdskT3pEcjLwv7MontvjdOB3NQFqxHIuR8O13M8VzaC6XctwNZVk6vkIykj
IzrUbiqEPA67kbJvFhnpmUPI0CeuF/lYr/L8UJliVrW647PXPVhQGJXNAzAAbLSuLOKYSUaWzK8K
8ppVxzwiufHNDiQe00mL/wyiF39K+MPEn1TTqfNExCabCEB35bLZIq0ReLNBDkowIvVZN/55qWkH
WTFOQ0tjT92ymCDsdRg1ovekwaODn0h7i02WByx/UPivde04hA9R1Z5PDlRKTGWuyQ8QpwJjSMNd
06qDkpgYaDpLy9tIDyO98TpojzkFiUa/wc+1b7Qyljb97RjsPWK7NC+WLYDbkmZXZHabMCXTlFqh
K2lA0lvu1NtUmzdFRuvSA9iqFlPYb/1WLJDCYw4KDxnU9bpC8oCuY440yOs7aXyvmreS5lMnuF/M
25w+TJFgKxB3NeTDqXBW7Bstbh5jgJaHCsEhNdc10SZGdI1vkT0vwvqi8O7oUKTVVTx3SPAFjfSO
jyLct2aFl0stTfrUnd8f6/Gilj80erSWTlrrNiIdVK9W0vuOuyFD8B+67Jp45jWa3R6rtkUaTkbb
zp/5EcW9VwExzgNiwJ8ty950hMrnzbDsHCDFUGsFEmyEWgKJodeOOzPML3AyU0En1yNyPwfcZ33s
4g1mnLC4Jlxr4VbfnRbPFqpDhovHOTBbfVf4TpW7YWagibXT3+rVPqKGj/Z+jlD7YpSvNPJ6G5ve
dOVrW902vjOZOxqqXNcsNV2FMmWWHqM6N1u0+ndyImO0axgvVmRlsLfxAusIinHfTt6FPf7I6eb1
ZX7Z2o+jutUmdiGDg0s3Pgp0K7V8cgKypnMsRXOcIONJvKrMFujrtA3sCxIWRGkwiUdtBpUqdyFS
bW0LVjubg1qmxzZCMxam4KkwIdOX+mL5+V2hAQgJICJuXOuX0VQeZKZqsw4CD70RGx0pK0dox+p8
7P3+mwEWZIsgyzsm+Qy5MmcGcWK261YYGo4Qs1/YmeR5L71+XSdGdSxGET+7Y0BhNPrxpT3qLct+
k4xglkeHbcxYdsQ7dba7L4fO+WI1/d23cUwphQ7bFxrWybxp0orJZGoJINAZ6lUxdey+AmxPn5+0
38zzbPraTCddDPy6K04KU+mWsemNYCAF9wmTD2ndDSiztl5UAGLILBd+fJOuqsaGFOPhnR5i1V5V
lnKuPz+S35XkNN9tx2VYaoFy+/jSipuuboEWSfKv4uy6r9KWEN0MsJbQfXqcRftFSW7OdedpSf7X
Dzx5Sw5s31wvmeQyoTjgsjvOJrUJO0zp7x91v6GcyBAn6RUicDn2DgZBHbFHBte1nY32OcGeCLtA
6ZSlC2qnrBFiK41Yl3qOb6z1ZhlHRjM7pItzkLnafWVPxhff4ndnzXVdrqAhLcaaJ2eN4XIJ2xDk
g9AkZVonOcK52AYxk6fokaHJfvGJ8w3x8bQJ9jDEGxoW7zGYTx+vEyfCKdBJMAclcZEdO7kTi7yp
aVo2Sn/4/94TrmWbJl8PKqcQPy/hXwoZncCUgIbHzFwmIrV0rAjpeTkPCRVyxUpYX023fzmd0BpN
0yYIxqZ80d2TL9d1hAP1Fq+bWkt7nOdh5RzNMtav+jFMnizl2y76WoQrWCm0AFu/NdCzGiNzH6VJ
B4BLRxyaer37RNg1dY/hpBW8QXrxX2Giftk7y5/LHCMptm8zhO3jZci7AlhTH1krp2iCaz0FABNE
Rb2j1RpDj0Z918UFxevASMb3ENlatoLJW6StuWnzVsaLMdQ66qmSiPHEsrfe4BaPU9Q6h8Js4nvJ
W+vBiVLxnhdFyrDI1uFEjT1d90XDanVTsjIudFsfDoPVNzdaxuypaHO89UXb0FrQ2pCUEQlBtE3s
7lCW7XRwi6q8C8OiPaZtQ5u8dNRVA9L4nX3X5C+ZJKGmdPMKOb2V6VtXayA287Yor+u29B51keZv
/qiyL1Qav9TL0jEwGgvBZTc4mydroJV7VmfHjORq389u2HKaN34wjjeOKLFS03Q+aoOmvX1+bxsn
AF7P4FPhY7rAWOQs3Dj5VM/Rq6jhuV41WUiktEq01yKHs7vKTN3DOUkArckmZdMWGiSFwvRfrcAx
Lr44CueX9wxYVZ3uiyAWj8rfOxFRxI3sDQ5SrIZORQjhCIXRq9q9KC0nX4HAaBZV7EWrYkyIDOpT
MhLwrKIfqlUGICWL6UOnhpXWFHr4uYzEtRDCQWC+m8q6vB+FGN58p9HPW2lpazn0ODBIKxYXVVah
G0QpgsnEk1Ts7Msum1FaB6PpTMTI7EtdnZ1hiBtlTYRHf8H5bJ8QeHqM9ot67wY0v+0kNraVhs8l
S8wELSK7QZLOjLVrOPHaBG5eotyHq5WMOv6YjuU6lg0l1dTEWAUrm8UEkAJ9IIZYKUQrEM3eQ6Em
gP4iD+5dzSzvaWrEdzR1q42T9xO/RqmyvogM/LRaZWg7Kxvaw2QoNWw9z51x9o4adESovou/e/Ql
QPlxvBJV1Wzhl8ThNlZiZJKie/mmy8vhMQmsehvECBlTXOrMKk3fPgy5it1NqhNfEUUSbZ0he63b
JAOYtqluLXK4W1r8O3ucgmPqhzi8aJollH6x86iGVys01Q7/dARG3FTM7nH7KhPxWp/LDGOWqcyF
H5vFPUG2NF91aZIIVxmYUDJzlloUA3O2oc0clKo+edN4dQgxLDpPZzOcpave9RkhYuunpqz1gRSN
wAKXiQo7mAg/i6vkUMUW60UajeuG7Q5xcUm/BXbV7iozdG9UyhaiCJgkOe7g7Gt3HEkh84hCTIPZ
T6YJdhgKZg7t2+yNxHP9u2/G0PE1SZhBWsQ9493Q2ciBQMVFaBl0LZKZ+11OTXtJPBr87D4ACzXm
CoULqW/orgdNgNmp/LsgTRHE9eNoNugUjaLhpWm7DybYermIp9CoNlrt+Q9ZHJm30VDIL+RLv75s
Pj55J40xLXOauihZwk3ha0e4lCaCU+0GnCcxsVVhfCEQ+/3HSVefq2N6ZCcfV5aVRGY6GSu7KTaV
n0b7XkTDig4p6eOGtvp8YfnZQv1QJ8zriuFCuHZ4qVriZF1JZww73TwTJ8DQsb9T84DHkOrRcUGZ
dH0tUOgUAxvuyNTQhcuh6dmejlPX8uDk5i6PPfXqeDlvNwZhDGJEh2oor8poEWD/XsP79G54jDIN
SEHYXI4W0gKlMp6HDiuUmIQDxcDXmapl0cukyLUN4z7FIgY8iW1IviJHfFqZgctvkFCUCAwuMgtA
39TdDX3j3WP0bpLF5+fl41VwbZs623Yc8JWMfamgTq6Cpldt4CrK3MDBoqRN1Tobi2aTKB/lqsYE
4POP+7i6//pxJ0VuGaqhJbVBxwmayRsj08W+yfzo6f//KY6HmlFQv9uuc1KFElvg0ZoAOKIVLuZy
BpLMaxr5xS11wkz/48tI0Jjor2gzC3ly7obUdbsuAaldumm31WT04uVosayMKVNf+NU2K7mX+fQL
1MLszByETlWgZRsVSQnUh35QmmIJ/PzL/+aKOjZiyBmnT9zDKZLUCAxSLKoOIQTJzXcihVpEfHRs
kMJDyCV9B09+Ua+cTBN+ngg0nshYbEOAQrNPznfRIiMCO4mwNvSnl2xuRoehfBGaU9/GNrqKcsjR
6tSNvYmHKV4mhhcvicZBVq916u7z7//7o3Ech6xdyPm2e3I0Iorou5q4jRmM5Sti8+xF0GB1hNpu
rxojKYazQfeMSyPWwfVVbm2tDFLGK9JlAbJUTAe+eMY+1sZ/nh6PgsaRBvvan1LOv2wbBtnXviod
rghFLEPK+Du7/f5h1NlERJbrr1LZOssGpP3hi1Mxf9V/L3ouNz/7dZvJt+55jkU99bEqj9qxyzEV
ox6EuNAx45Ujrz8tdkr4H33DNMdnLihGx/zR2759j2hHoi0fSOQoJMmTnx/OyRb318M5KTFrIULU
DYFYRVOGKLqpmJZTWo/WW+8G9bXR8/ycVSOKG5U5eCNBRVBl1CBcvHqsarRbvY/kKBgWojNpYRtJ
Wr3Y3ezcKuJidqFoZBbTHW/SfVAY2bVRWiVpxk1omySAccN9cYLnXc3p+XWFp3s2V9Y0zJOXSpbA
HUoUoqAkgJrZxVlXnjlQnW3G7uO0Z8moLhUg+Mu+b7Gs1amPv/zzk2rNe8CPx+Dq7A5B+1vgjn9Z
hfpYc6Kg0rxV7rvgXLy9FvGYE8mNczpDaKZfT8mwScYWMILcFB6R6fBWfUn+008xbbHyIuy2KXov
PLhlDJuTUBLCOHDZ0tsT4lCiryQ1l/KX1BNsMl1BumZ2Nje7JboZqoY/dpP/+Tr8V/BeXP1x9PW/
/sG/vxblqKIgbE7+9V/H6FUVdfGj+cf81/73j338S/+6LN/z20a9vzfH5/L0T374i/z+Pz9/+dw8
f/gXeHRRM16372q8ea/btPn5IRzp/Cf/rz/8j/efv+XbWL7/82+v7Cyb+bexx83/9uePdm///Juh
szj8519//58/vHjO+HsLVTw30fMvf+P9uW74y97fbVN485uNuR55Dvyu/v3nT6y/8yLXTe5DCnre
RdyoeaGa8J9/s8Xf6cYIy6OlRsKHY/C+qNnyzj8y/84A1GOPZdsGESOUYP9zZB+u0b+v2X/kbXZV
RPRPOJqPLx5pzrRNehV8GLtWh5CJj4sNYO9h6uQAg4g4DapymHkujLBiimBg54A5vLLMdvk8qRic
GI2B25f7yQfwEDfRo1fq3UKZYbm18v66CL2v6s1fj48yUwiWY7pFOlkQp0P2ok2CTm/REIJqc8YR
rDEgDfLDXxMf6VEd5/4qMUB/+E0erNo0fElNhN9w3xkD9ITxmIzio2tcxn+5xH+eyA8n7uP7gRPH
geEakLr0TA7u9I1N7l0+wntkO9uaxI8Rw2UO9M31eFo7k6SLkcqd9AxQ1HJ4AXkLm0pDP1Ig5ep9
dLeujJDlF8n3tK4gqKBD8YPu8ouD1D+udT+PEoPFPMbj5qOoOulF+aajT3pOKhNBHdNaKzKXLTZ5
W9GkDQAp2TruClvDhxvchU7qbbSZqtTY8aXiDXzTDlqwqzwbQChT3qGfiocg8S9ErD/GAYBspxGK
EbcPTDyF66y3TrskW0ZbAOsM90xXMRAPfXhW2obawn1KGJ7ExbZux3AR1Y5+PSzfpyEw12kEey+L
EZIPjER2tcYoWZeyPgq92+CXBq5mWelVP8yBVhits0oOxxbWEw8KxD1JWonTlqBHtIloay1HDCVL
/I6Tz7YtCxfAaw++MxgHLiUj9JYMyNl30ZnosqKkFlgeNH/dDqV5yYCm0lDqx8g1l1YAXKJiV7dK
6pYJFBZNSytaRLYFjneEqWGnqYuSP7pvLZoCMCe3VW8nsBmmfm1U7bxlBfGhWea5IEVY+io+KC/O
ELnB59CSUm27TJFypt8bKWR/zcXzFoKp5luz787FWCOo8vboyryN67kxdszypc2gdhn2+O6mACvT
BLt1YEftciQzLEiN/D50CtDJk3+QmOzWX9xUH99df9xTphCW7lCpmSRsfFwy2AyQWiv0AETCwsw7
dZ461IitLfe8NSbovXHOSUjNZVcM0Urzh7ein9Cydb3x+PmhnLxG/zgUajQTr5LU+f9J1egSP5QF
bqidESq901mGz7LM2/C0rYveMA6pJAc2H3AY9VMD4te/J0CavDwPOILBgA011mTSYO9tJFblcDEW
wI4kTZu0FmtsnT+0Hk5V0EHEHMuabPr4WzUBzeyRwvaSKGOdAmeJDK4jM9C6jQQYP61XX9QrJ1uW
n9/S0alXeB3Q/KW/9vGEsw4pXQ3QVb3AYwCGsvag3fRiQswd2gMONYrgnWgOSNwwAIL5QdFHX7lF
3DhTqz8/5z9dFP8uXf44GkM3TN5Xji64CT4ejYR/ZoPzJ5SwemHj/maFkqmSlV6yXKbQFAWW8SJg
/J4yPu+ismZL6keY3pF94LKm17Ivw5yM3rLD4C2/ODwWMD7/9PjwytHtn/fH1qnVAiNU6yYaBkar
fxCFsjYWkvsz4U5HOQC7mGLrQGzUk7AwvUvJSky96S+nLoMKxKrxFBvOa+tn9eXse4WDr2O2T6Pt
NObhJff2oia/attnKSQTQi3veT5eW6XV+9IFVdABUIaA6C+S2rkKa9oQWoR8VjtU9lA8vZVFxsIG
TXFCkXU/DO61w48TmuOPCEKvaWKkZ6ov1FmA3Hx0aUIhCF/TPRyPYsLAMzXnZZgaS1cx1WX4yeYM
0lIkDaDnA9GOWJgJAtxXcQvKeiqfiqbxVq5feJshiQjmJct4y5jxxRgij6j3Wz4q2YPOA7g0OqQZ
RI5zlirULPEIX9HWkQjQ2qgXZiPO2YyYR32EzxWXYpbsvMZGHuy535xVwVK/NH185oXD1FS3om1f
mfXBbatvslTqm+91x0B625K+u56HcmsKpiDRRDIjShOAiumDHzRgROqwOxsDNXEzX8FC73iYQbrH
paPfo3tmwpjaV6UGRaPJTPMOY2BPtCluLgGpv2y7eqVsJFe2NeokxwzlOouUvvTT1sUylq/DCnhq
2jdLp1NU1Ri3PRhJluGRPQmqpiEPbjcO4LS0W610ustGTS8pZ32d6t5lVOH/yE1igKfy1W177U7I
+GBOBotcUD703EzorlrUPfhhHW6vW1bBuyY3Ll29MQ6tbx+TsuFzTTtaew3fKujEppS8iLNanw07
Zb5h321MdNAtf8Xayoio8sWOt+DSm2IU5BMaEXRAy76Flhs5leT9Ygl8eG+eyOq7obBuCsoAolrc
gGxziHVGhl9GBZ2/94brej5pLjgi2+geAgcUXcdvNJV8T3293gVlgwpc1c3RKOqrwQDG4SYTWI1y
4pSCVWpM8OV89QDjwRDga8edmQRpuMBxh8VGx1CWebsQBvGa4CAdUYEOs0Uy9Y3CPc/loYG0Y7E6
nXUhAAQ22T8CnPPIOfiQTKJbC2AhEvFz5ksMEdrgYlvotGAf9O5Z4SMGwgiQgvrqqUzjYMCK0IG/
Kci1WBKp4ywnHzEKTmZoyZpUOxpKdNCnRl9MGJWgWSRrTi2EEFUhmA5CgEg+QdmuNS4JSyFAQFU/
kjrcKbQ6iMe7G8PDA6BJd5do7XDVkYBDTHja7DApIeQQUffu2BeOH5I1PTRsEf53F/G7EvM3L1os
vyigKMx1Cpn5539pQfjCHxB1Nxq4cnT8DBUXQQb1yCsirAoBSHK+l5LiWxI3/jIaEecEEcoRN4R6
8cWh/KbaFSzmtknPlwOxT3oSOKyMgmUI+FqtW7iRYurecHBAzYVPuDs6LHdI+iyfyOugy4uFKdF4
OxRvDKOuspL2UeUCVDWYBDFQIIze+u7HaCI/P0zzY+vk57uJfYwl6dewl/mlNHFcpaLeohWLYdHD
PCcgb5gdUmgaXSuASMI6Grxk4a972k73weqM5Z1pq+kxC8xvU1NQcqnmnQEn4IXcaJ/cjCohjWwo
Wo53GwPx+2PX/GHT/Nd9xM9q6eR1RRPXMJmczW9UeXKRFT7GpomgpGeZasn4Jml2msxhqdq2XmcW
hj04HCSP6wibvOC50cpDVlGL2DlMyaB49mPsgppVd6Bn0HbPGzLBvQicA0V92OG41LJobfI4LGU9
y5e68C4R8HQ6Nz82dqXOKR2/uF1+ex2EPn8nhqLkKZ1ULJkoHPyEbrAodLdfloM/bNvUPMZ+OtHK
Bw046OwzGBVpZw5O41XqiiVDo/eyzpcavo6Vxu/GmVEjk4isGZNdPQddUiwqn6xB3x7Cc1u0L5/f
PSc9yD/uHnI0ySYjNW7+38fnTTihqgei3gEvQX9IC9/c0sw62hXpBBLBzkgQdeLg3q4DDz0hSdY8
+RhE3CC9+vxQ5G+KGHaWuk7bAA0BY96PhzKkuTbKtMVN3KY6wzroNjAluw7KLXr3adWN7CXbJioP
vUuspZ7j1IjITNyyrbTWMnSWORkOt3oNC9eMmm84Vh4m3JRoR1V8GzrVTe2U56XR+5si4sEEzb9i
Yl/vmrLAKedPhA5gV0vgr571jOCKrBlJo/W2BRFPS+XaKd5zyP5e3zwPIakFURXYUOFnsrA7/UgT
mKRg4NfCgDzfBsNOF576b8rObDluXIuyX8QIzsNrjspJUkqyZOmFIVs2OIEkOBNf34u+/VBWVdvR
LzeiblXYmUkQODhn77URswXbMuru2xS8j+jJW56qPj72E0rEum+OQvNfji7KrmKS9i7poMPrYi27
ojoJWX8fFXs6zULv2k7nXJkwXKI6/xKI6EDsw1ND8+U8RViNLGd+r+36b7Wvs/Q6P72s2IuXLjU9
CZgMn1aIHOvKsRHYrdrlQF1s7v1ktSc55AjilD9v2SVJNQVE3QRtwxYy/nR1tSXfhqkBfncpDBx5
vQfBDRAuiawR5w5EaA+/t88ZG7uvQT/d9Qt4Ivd1t+0ckFXhiMVRSeqCrvRCIFBzvRvsk66ntTXi
P2CcUV76HHOMA9f3zyvRWXb2z185QsRkW7SoQlbk7ysxbopCpGYq1sEQolDPFqmgMO8Bq1wbLmZ3
yWRW625QDIwjMwAs1ROclaA/z6lsK84CWLLoPpGsQ7ixqRSHN0F48mOeTDeF7sg/r5xbQyqxrZKk
o+CW1TGb0IXPA9GHw0S/ku6Iux29MjkQs0NYe2m+GENpvarxuRW2+stg5FfS3O/fGCFDaNKapTvM
dWvpqfzj2I2C2sizaiQh3khInsoZqgP5eNCpeXSGmmQr+QOV7YAOALR9qEsk3JQiB9eYi2dB1lTT
61dlJdF9QsbwKTVsfzPmNqrI1ElOUZI+GYJeTDHo+MgAEzU6EuH7eaC4CWZh7/PeHPdegVcjqon+
8xK1rWQMipwz+MKEZEsyYbBvU+Tj4zJatOvGIoQJu/8IuTCU/ZeqtUFsR7u6SR+Fg/CjApEwNvG4
KWmOIRXpTrGFB6qviFrUJri9pjhHZuGd85GwL11GIGBtUFTBYP7tLrscZ59/XO7paERcTmrGur//
uGHCMEGlEzEnGrQy+nZUQTXOOuH5GIa4OxLn5aJeWWyTzgDkN4S1Y4/to4Mq4y/lwifcy7Lhu05g
85DpZDB18z9VNXJuTLtRPOm5EulV4QJkbkiiOZT90RC0ANrxBgfQbedx165jsLiUi/vC+CEj0f9l
sm7/e2/hw7DoUOJZkFG8pVP7j2XXG3roij6hsFqK07kFulPypu2KZR8okzY+aiRjSQGEprInH5k0
gsOBfDzPL/WjaS1XKSMWrMP+KCfu/l6StDuSqMm/m1R8rJXJ6+W37+T5ib2RIRY3yNrKSDTZ/3nP
sJeH+OkhL73pRVa2POhfB+0/vkpkkkVX9Zg5InQjUUmScG+dhY8HmSb5vTfW6pXUOLMz5Y2fYIOF
EXDOlr5V5XM2xMTgZt3NYNAzRTjF2nA846jIfAfLM18RudjPA9sQ+fCYP62S+6bR/GSw67wSN/+X
r/Kv/rjnLh1yK3Qi5rO/JgH/fCq2OxHCPPNVCmTBm9lE14t3xjsVTr6gj/M0EhC81HNUwz2ZnA53
UD88jX5Jh5Mi0nNL4+TGyXPZNCRuWMALmyTbN8zsjpnMTJJGhAcgz0ZyXjJgj8rxLg+YsXZx8rd4
Y8v+jy9Dh98Og5Bm/+KZ+32J+TWq2LGnmZ5OrgmGoarI34if3XaKN0EGv5v8KgyBgbGr4G3TMSB6
x8rI5kmmEE9wmd7n0wfgMm316s3Gal9lKHU6HsjaMiUB33hsuhxu4lO5yKNMs8opE2CBEnl5/wPj
PeqhuP1a1Im94jWXvPCEZg256T3YPis2yhxxO3WojKrJ625mUlNAfTlLaov/xTOgcVnZXSEL/zE2
2Bu01w7A5cEN+2TXnkulX4fcODdxV18wELyFQ9U8Bon1OOOUR5ulHhmPZhsqnMbE5uHraThPDcSr
AL4f5KEZIrTN/ZNedKjbc5lwK+0TiDVtYb4awQjjeEjPdtCYO+UxGQ4RbTG73FamKfdkgT0mWX0f
RYTS+IYJRLyqyQ9iDBegWmlEOeOzdwjJ6rif+2Vv73SQaxDqM0J4uHEoPYqLp7pqEy1NM5c5623a
2uCBEcNv3IkS2da9fDOo5IsSkHrcVRmJjh/MFSJIy9V4Ry2+Yw6wim3lvhEZRPsolyOJdHQ5kQIS
3eyG6r6MyUQvReMBcak77K7my9x75mubTwxyC/WlNzvvlDK6kEGcnVupvoQefbLJm/7vzPD/efv5
pYr8tFMwnTbRszjLpP2zfjGQhAy0M5teYOHeDds+3RgN8tHAzZxNjxEqi+i4rIhD7lp9k9R28VRr
A3uxh0M2V2CRoSU8uZoFXMQwEExAi25ANyaQA/NpEnBGmdYH22kaOmdQM3EAdWM0v6Wls08s+Hki
J4yE5MmtmEx3L4ph8eLK6JTSbV+XEQ1tVUScpdP0U5RddrUUxLesD7uTNG6aIIkP7sTKQLO7d4cx
XBewusd8Umfa1segc3Ge0U24Ey6SOn/ud7kwy2++09Ant6ATxgPQljDBXZEEA/z+DhvTYBg3MbHi
TLFe+ipqLmhIxdZCrgZ+TDxp7ToPql9+L90d3aQ1Xic1RWvYEHBjR7YYndfu0U7LaJsh+fs6J686
TrZNMcxvvhWrVcCAeJWgpsKZHMFv9vQ1DqV1dhgb/P/vn6T5UjuGFse9GXw61Ti2srK1bbqxYPhX
hMZ7GyHSiA2GaVA/LAsbT4hKkPoFySkdCuNuboHHxVXsb2XhqRur8ALSsqtDMdAGsavAu+fitABz
vHE3gpVbB0Vbo03KQNVkp3z8YU9eDDvd7P9yrv1Ha9llYk8x7OB6XUTev++fDfqHgbBAyv+2gBPb
ZZfU717KrPqKswF7lJNhp0pR+ceqSWn28bIhsYS7UMRvs2MkV6/tQhzd+TbClXbCC17dYRa+og89
tMvTGYqAu69XvAvYYLu50/nWnmqAEH2yQdfFpbQpX4fO+WZzlpbQniA/YD+P++CrIcrhUKLyX030
reMxLx8cwo466YX7PG4r7hjag0Pb7FQJKB6rkUNWmXmmpyivftQ3GyoTgq2DaVu1xbj98zqw/l3d
kOoc0NUNXA9RzWd5dJrQfm0zxqUePY31OLaXrPXI39U54T35E2Kto0Eg2n4wvEvspddum7bjk9tP
b7nBh5dWNP/laP+P6o+PxOCW61zAoOjzoCAZkmF0BsCZk5M8N/PwnNQMChpiM8KcrEtRJyDUxxxT
b4RxfzBQ/YYRGSgwA/hgZMr8+Sdy/n06owSxluE+fTZqwE+n8xAbnkjzgqaJRb+XD9yCKC3HZ0Hr
NP9axnJktKDMLd8GDPISJRPSvMX4F2KHLNWNESffi5YrWAfhxDdmSFKpfphoeF4byz/oPOIOyvmn
ZEG8ayy5UzaEW8yGQ98YfluZmpuhbLHETlxu7NjBwWZsMq+8dnZzLWwwyuP8N3mRs3yr308AvjU9
O4TzDn6rz6b2zjeDGWwXC4MReKpQdmMcgTIGmLiLIO5zwYfPjsiatpgLiaOUBRnuGqwBxruRIKgq
z5+62StuC+FOq5TWFrgC8AyRmykgwRQYvfdmwUEaws6FwcCgN09wXuVWsk/cnmTeaMaTuHw9otsG
yqe/tPisfzdP+YqoGi2M6whnf3XL/lEOM84oU4BrWBfj4M0M6KrP/ng3aRKT06VVPmvv4sYZuCzF
cd/o+gce+Op/77dRQRcXimOrifp+O5DEAb6Z+Jv0L4KGTzqv5TLE+xkEpo0zgP3N/nQZahvli2ig
5VR4wxc6EPvE9IpDbmvMxYSFCsymZprSYeRNLPEjrPp5ehJF9mwtU3SukgRDI8HNs3Faj7nbbbA2
Tds+uGYVwskihG42RsZXDrS/cBj+40UO2FeWKfCyMzMq/X1bNqEPRrXPizxrLQ5BCmk1S5No36LW
XPvNWN7JhHAVLd3VIrbgrXe3i5cS5+/RSRrnLy/yf2hW+Dy44RbxQcBD/3THlWnh4cajQO0jGN2S
E3yXj0s2BbQTZF3W2UiQVKA/B6ndEDw62m9pwEDq1zXt16Q/0ozpgmL3qwf0523mP7qcAR8PjCiN
bpeZ+CfFj2UAAitDl2nyGFvnxIQXUgRqzRz9NaYvsue2Q2y8BFZA4VMd+p2jxJfZ9J7+/Dl+SU9+
f/ExztGip6fEHZoK8Pen5s9m5o0Vh6nTq9dYRwWRNARXzCMZN0Ssl3u7tej8eiHJ8kOCNcwlmCRR
3MJGjf0gNS28Nl73MFrLyIfL2x7q367XNfjbfCrp3njRPo8U3irGXnvTeg4oeAJdQm6vxxVaLZDx
yms2CFEkmYHji2EYNJe9ycHn6pyhRFQnswWM0smWgGAZRYdSuo+DnV/npXK3RnIwyXkF+hXWxKD1
9GjL+imMgdjVVdBtsxj/QRR7/kYZ8Jxl6xjk6Wh79+df8j/0AfySETsLunw7Cj8LMpDdxGkiGc74
ZQnX6DkO7OnoxZumpV1Km7XauI2Dp5womQUOmo3VfcyNY6vaJD7FLjCgP3+gX9OgT4+W9g5Sbi7M
LPXPZBRZpX44mlCrp2xg5kgAREX4jo56YuIapg2BnWck/eag0c1lz87nCp4fuIzMdLhFApR8oxUE
jsP/EKocD9zdxNXBddAYRPtlTeFvAu5lDPWLGIOLxHM/TM1Nbvj3DXtp3udHq5vtG79ySHtyuhbN
zQOa2vA6JzMW3cw4o+B1trMRJF9Sowa5XlTvbgQo3AXle5UI0iB8DWLvJb7cmEUyb/78E32iHCy7
Lc8KlAvsGggy/2o9ZelkzVlTJ1DdvQB0qBufOstKT6ZnQXuXNXsGtcZyDZGPesbCUo4ux/TUHwps
EFsjmdA9QfVrg/pBlOQ/g7HFYaubae3ATYrs93Ao3D2li7/p5vAnjTaLDJ3wm4NL+ciU3ryaGYdq
kpJc0+T9a19P2WXIcTVHyvJ38YLGitKJkX8R2BeM8EnjdpcpaE+IvuRNki/BQamUp8GckSOHU7Yh
C9d+GHz+xoyO3V2X6WdYGdU+EGAhk3D+aF1NYFp/37bAcQTIesedYaVkc7zxrQ4WQte95t22LpgT
dL4NPJHB8Mmyu+d6wcbl/op7BpD9tRFNR0f59TVI640dimdte+6RJHewkxPyp7REIOvnwLQSCOMF
RYSTPdoEU8R0pk40oNDJkEZWB1lztPOvQn/LmqVTXTVkgJSRef7f/5DK9ufH/h8dGIx6gGPQb7Lv
uZ/1eJVbZ1FtjwLqx4OZMNUJyw+nMu7SwVp4BGS7FyOo9oqw4aajCktLYqtR9IbcG8KM/DzU4Sek
Y+tOVVCAJyxFGTh0O77KSu8dMdeHX+3DUKb9KrTbFjnn39wn1nKe/v56LzMQfE4ATVHrfx4GI5Cx
c+UBwkXwCSkYIc+hKVoMVHZ5SW9MHR6DOHzoZwPgSjbdMrkud6NNrepdRArCmo+JlY6O73rS1Sua
RHkus/D7n3/q/zjnmM/4zKspLiN0U5/OuaRlN2x7lks54ar1jemLmFEDqT6EGSwF2HagPDTfS0me
rxfvS96kqY6NdVcyAvzzh1nOsk+/GM5j00Zm6+FM//yL+cot5qiWgpuFsVYAvL26/Muma/17OMVW
Yi5H6tJfB2Bg/36gEkaWV3kf4HjUJvgvLpYd1F1+b5XinqBvobZ9mbonrMlik/Y+LyZNEhP2jkoL
Eg+suPgZDSo+546Iz01ObS1tgCikRIDVKWv7pnOsfUQR160cXtWz2A+UOWd/nj7qlJlUJ3rFTlsj
xHRim07iOJMil6Un1HMMMkYFPrBWI5ETI5hTAfTG8Gv4PB3zsjRjFtGbpLDN0CAoq5yjPTy2cd6f
56lLd0HZQr4cnbfR5YZidVRTZarXWVS8+w79tajhA6RuR1JfvhsLFptbtNbBn7NNZ/rPU0o4Qi3r
o61RpioVb5KRAIdZjd8cRd4asCSHsfrG9TL3MhXd1mEqThabjLceZbozyeRImSROTvKU6BYREaIp
TNpkBwesriSWAQ7Jzj70hvngFXQqZSMuXcmdLUu6fB/NtrwHjnRVsGKQQwjQvPNlLlFq9F1ekCnA
By88Apt6ZF0D8RxDCWU5nN182+RMF6shZ/9Oq+RB+EdmkPVhSE9DHaW3g2RyYgzxozGZpHdP2d2A
5gliQGtcgpzbgzLjZuvmrnVK05b2QsrvuRYthlKv6KIzLwWxJLq8MP6zTsGordNYggG0C3VMjJrg
PBUSmu0IolNoVB0diqZjwwYswGXvJzhaPMdR/u31/fcus5yMjgPG2UJqGoWfNATTMJVjH4hkzfXx
3ZlFeufq4WsTBM6BKxb40++dn87HIctJTWVCiVWqNIi6aiu86KSBRdkiIjaZshWZMS/aPu6ENtm0
rciLra7aMwPi7GZE8HJkwbTrsSP9wg3L722NKJAbYtgNBsWCHwI0aQJif7pbEALtLYDsk6+/RsZA
gn1FpoL5ZuG/PgT4FW/czr5NgxQYFAzOMY6aqxF5ej9Ux9L2rLPtdJdyXveZGx9NrxLHRBJPbOV6
5U81Qi4zY+6N7eguVocgTOKjO+b9KQHpveNYBoJUGvZdlinnbooygMjdLdhX4tnmpLrFGFndahCn
ovRuJ7qEiKAmdQDBfi0c/W6207wXbgbgteDVxoACL9Jr95zKKzWqdFdjxi9iIF2wbzOPwrmcPNSJ
CKC6PNy0fMOFDbGz26Vtpwh6L1AobfJIDzepBdVlrC45AN4V9uGN49X9OhKzpItFCxxxFUH2jTsy
6IcGSmNmuB1rzIRhhTLbmcqdpPKhSThuvDqiqGv8+DAySk6U5Z1qLo8wf1BCy+JUjD55za4gTkuJ
8i93dazx/2pIBM6yQ9MZgtRNPfHpXhIo0c15xnqqVR+vsuZg4fNqKuulteWw61tgs3r+nrRomkKz
BgTqi3ybptxVXBk8o/nWa6dNKVWi/uCMIuHlUDtHJ9/siq5SnVrfA2fgtzPEexXnTLdq1niViG3W
GhDxK0biDaDwyK7ge3bq3srjR8rQD7BX1yQWX+oSRb3u7znI9gbNw3YEDVXHJOU0miBxJ3nxse6s
41caVvmhK0C9Rh5NnYilz5Swg1RW7I2ZpyCmxljPbrWrC4tMkdH4aFtGA75m0/CRehUASkyzZDya
mcbObcm4CIi67pOhgRTtXalvV4Awb8JWPo5BSfpgwofvfKI5RyNfy/GpiqMf9tzaSww1FK4Y9Vrm
e98DoDozUYow+4nwzWFg547ipqydb06Nb9vyVoPJz4NkQCkUEwwxvVXa4jmpq8dJYrwvYoxkAfF4
KFmX39J8r7supCKCMWokQKafUmRiu9JDY9br/IE7z4wQ0AFNXAPJzGOcLE2Id4U2XuK4r62sN62l
poPH79hZzrSZqjaj+Wq+zYX29gJ0uamMaqu8x4bFsYlJ6AzLJlzPUULUtIEukMlNybiahBKCTYfC
2/dzcKsC2KalsFeiIZrTzMQbmkYyZgwyYhWHVM2Pg3YmWjGNOzHHPPYjA9GB4FucAACgMViMJTMJ
zZG/sWrjKzvQ6ywj8uibwl13E2oLn3/KCZwmmABuke/fIQC4zdyq38YZWmKDtMsMtMgmT51mXRnJ
XWIb7wwtTzEArD7hj+Euh9W1ngivr+J1FCDXH9pEb+DHzmV/ABfmc3pCbx4E4dlD8KjrnHTA9JuR
2PdQrh02VRBi0U8Cna4sktco5NvG1q6JKP0zCVK4AwoUtyMEbSlLZlrqY2wjwrjZ7vwk2WSQRvi2
EeLe4sV0gBtI8MCGCUm4BH2y7v37ENiClRkXNfJV+4gfThvDDz8bbvKJm4wv+H+s4uJkUbVmggab
2qHlmYr859hU/MBu+QVDbRuIi53xb/tZEcHgEOiZJOJOWNl7pKvHNAY3HQwMV1oeu9OyHPjlga4F
1yl1+VsoWdZTyPuST/ExnqgXueqhL9fOhw16PZyaU98RP4TfH6fdCNjdqhYOsiI7onlLdHnWHSKD
ALRs7ngPwpJcfsJTbqqK6ZVF07YlV9KgPQvVd6E5kONu0wJVEhyX5xt6TafkJhi9bxptA/Vrz2gv
YFYX9VyR7jR74jIUK4ibp2lYxq9aYfoxdbVgs0EeNxLtSZW+TRZt5TklvYzXlSeYbFUQroMkw0rl
e+c44U0qw+VVToefEamrfdDwi3fQ2OCgUB/ED7bqnnh5blmEYhu0NVoet98ZgmiT1OVhGMA4hOre
a/Sim2b6gZEGMZhFtYYF6bseF5qvldb3VRd+eE4paYsmIJRD/nBH9htiL0p2E2PVePmroSYei3wA
5DTTt47eAfWKiO9D5Ia7TrDHrPKrR3wP/P0C6qz5M68hiwHifZUJf+2U6l2Sd+hocyy9Ikr3Q55t
4zK/OmaqOXiQySBRXQmtcRuSRD/dIKeRaA+qw5S7fJl4erdbfkVSOV4CX54m2bxPjOhWqfNiGe17
34bOmqqcgnH4EDU7VmvPRF3TW65QLsY5D3qo+n04uD+8ej95xrAuC8mGKXLyYK1jUCaPUSEeVehg
RW3Z5cOJ+xsEA1CC9YeZTQ8yaJ9LPWyH0KB7r6lp0TWfbTM9E6FTYpniV88098Q44q+3oEXVDjEG
Ae39OjSudh3czOMSOTAHcnOpK4OFa5ISoODN2coixiRjidM8XfXo21wEjzxSYr8yQFBrTXetQDZk
MdE3GHqt0fwCSO82laxIHpXs8Lsgmhg/L4EyQc/jjUkHd3Nx9fN7oxrxFhpACwpdPNatca89SW6E
iuGfeHfESeWbxkxcHIblN/jH5YqeYQRbN9hW4fQdxy64aoUjg+SRte5ZbFam7o2w+dmALYxNIlMs
d0ATJQgHlqSgzazULBgf47x7atjwV0NcI8WoGdF2tNnpDX2HGQN4qCROC6K79oxin4YvdR8B3S7Q
9iW9oRBZMpGYHXCC9lf8cAANsVvAox5PtZtzuFQ7qJLByk9YM41fkRcmINTWzrgZBjRUIRER5GzW
tlArjwiLdRIIkmTQsuQDDwtuMkkF7ovRQNps7PxDThNC+pTNlJyA0RxwUdltiIQSrPav/+HvstvC
2WpNibIoUu0IUTou50XK80Ql/d0Hx7r2KZjXwpq3E96KFVX696EWWCXH4qwTh7Q2A0VrXendhHEM
vF9/iDqr37qGWRGoABO+bo+jGT8lIYupQ6jigfpdF4BtiM8jG46Av1E3m4mEj1Imd0Fsvjam4bJP
tuj2B++VJhyd05yOK+AiDqv6hfnDV2vGPoVZJEazE9a8S/s+69+JzCBOGCIo5vF23HB0rdFBUOXQ
dspNn9lnREO3ioo7z1asZ0vgewY63NAw6TrNcM7NHlxwsnH6UkiajPFzKM23ZmIxWiIZ+UPs15i3
O5zbZpOH9btLP8moGlTQmDaGqP1axQjozBmsvjvVRLjLNbECcEE7HDG9cl46Ob9FSZxu5Cy+jo14
mmcOf7cE6NnzYpuxDYtZTjwuWkijZRID4Cek9mSCzpxL+lJggPbOfJph8iYuZxxyzbrs9U+y5Mjf
tCGDgzmVPrkvJDq7a+XjPNS2Ok35aK46D7dim4KjqZW/yibUcZRDqFB5uzNNwsZMiTA70UdTq1cz
gm8Zx/dtiB8IXiyXZ0/cZT3xJrgMoCkUD3JoYmLnjY/CZPKOaWKAW8gpp+QpGFpvT8H3mPcOZprm
XY+ck0VRfTVceJ1dSySpnYZf6g4THK8fVqXxPRzhdA2eV+5giUnyRPI8Lzapf9en4nGJCMmrGYbq
CDBeuIxzGffu7I4arvKzxw4FyJoM4tryh9shSj7s+Sxb3r/YcvemzW7GEnjxY8Xe5mH7MFjCORN/
KzGbTRxYe8kiRaNThLCBkb+xTlMrehGRseq9weep8gy5zj7TcoWKHL33EVoMSezRRhvUPVHdHLoI
F46yi/cRTJVh8Y0HmVFVIehiHkJYxswhYWdFtIr4bFzR6zijRUkIRbQEzATkoRQ9bWitEKtMPjla
0uKYSrNDrxu9C7LswWqL18DhDA1nosSluU1U2WxSqsqVJwLBWHYe96L+EEsubeDkDxbs5W2kv7tK
/XSq1Nw5kuCr2cdl5JUer7LIkUc569JknKFLsl/GiXQjakWgkpvInb3N2CXULzWJNdPoNPBFHWsX
pOxobOgrGik0iyv3TSKvSxgWHe2waUm8IJyiM8u1LEW/tuaIDoB1zRVw1olRydb3gCzRU9+KERZK
XQ37wZXmgVwuL1U38HO+2HBrRe6QA+Z79a4lCtckaFTU/q7BNrTh0tht5fgGza1AEsON0piHnRwQ
HOGDyVCFfFciSe5UrUKcAaNGiIr0csrJ8AW5t+6wvSgyTpl5E45o28exD8fLPH1jVCx2bgmnFb/K
zrLs7IbQnE0UB9XBy8Vl4Ja6smdyLUaFfcd3wURr+KqYFKp1q+cbSzvJ/7S6sX1lLv4S+dzm4iKT
K9pTt7BHnumqHX2LTIFeaBo5Qbc2w+TrnJEw29CMsFl0aRElezvNv0vFoqdvTwq6Na168/sYB/UW
WJkLlM17Kqf0o8sIom50dHYN0Fppe64nn4p9CVns/HI/6vqDm9Bdndst+wy0b9xilIhN95X/sARX
lrurvniKC2GSzhT1xCKwIiqMbXOsvk4yJsex866+IH0LeuTCSa4vnWhRj/GoA7IL8yB6NACjrSaL
DQJWZZLgpu/HlnpkRgVGMHbTy54sYaRJkSBsTM7sWNyhKeLZRbXZfmCujLkuVuCH6RiymyU5k2po
giUv+5N0A2JkquBtyjARpN1KyA54i50QqmxtK0V+nFfCxHUH/xBKJH3aEwNvSX0wFGG9tZsSo9G+
D5FPikMp3xqTYDE6ItWayBMiTQnrE5FcS8/6mUE8B1sMDN9I2W6H+UBTaxdbzAurQf2EKZJyFpCq
SzVhst4sGG86CvkhpXwpx3GD37PbBaHPKRfPS3bJoYN4RfCeWAXEkRdNYnMFJD0T98y9AN+w4wWR
u8F13zoZddwnKVy0ZX3rA1pUwRzDO8vI4Xax0TE+T160NX2YExb5okv5YUmpGdRiF2QzQiFoMfEQ
PzpBovQ0hDdSa4fHnr2qPLvxvVyt3P5xVs3D5DkNp2O87r1ZMewJ8CObk3HOCGCZoedx28RJmiTN
Fy6TPokgFS4j7E+TvDHJGhQq5T5ddZegtPJNGsSXZiQFtOf8zdtuuZBtBoe4nXYi00L0HcaOlTV7
P5tAN6ukJjHPG51T7s0oSuB87od62s/D2NykKKc93VzJoOFIItWuMFileYzZRzX1SJ1pTPvsUujM
JF8lKo/SFgBsouhHz9Ja+UEDcrJx+F6yTG54dilT4JFGlHZhajvevkaWjfoAa4HJcaAmJJupUyAk
D2+N2oourjusSqCCdI5fcLTytJ0sgPkHZFT/aldU1W1PNN1EBvw0c5YmZiT3QLTg6xBzN4MwA5Cr
No495lyVjS/CVrit7egJusO0jr35W5a396LVz/aQFfsO7SvJikjTY3D/jC6D24DyixY3Q7phhmDn
evGllzZnO2xwbCERO4J8jFpzQ1lOqjv/Uk+romz2g+M/GCPVbZrdMTCs1lXaks07d7fRk+VwM7JH
5P40wm9GV7U7pfovomJSR0Ip+bqaANcuWFcNbc6El1bVmNwTrJQ3tiRrrM+BYaQSI49+lGjFN7M1
vxO/uG6hG64Y5OTrQslvWWGkmwQXj2HRjTQG5xi6U0nhkj6omj95cNlDJtIunH7cJxH6WSf72btJ
v/FVs8R7E9QzVmBm3PoyKi7iLjkl4Po59nH1WMTgbWohvuskmimH4dE0tZhPTvA+BG16zI34reX2
eVhSwVxgY/iDFN3Xpr9yYL7FS0uCRIGUy4bHJdFt9rQtn7oy/FaX77qlWC4j/TbW8ZXKnhC9Thwb
hAG7Pn1izrn302pcORpyO0hSji9KrZA+cfxeOurkevm4KlzSi5q+pc7p926Z0pEMCCgynAuXqi+l
OY+cLxUWx4TfjNLHTpEqc7mEHJcEUbrTNjdSxz4FqZHuhMcsJsisS9tZVxpnZFKg0mSZ4AVKgiMb
JA5yQTcwSDkhnA9Ib6sBGewmIeBirVP/tjbJRarlXR1b3yTe5q4TH1HF6MPtrq5JxExYbOuE61VH
QITfEtLXr4ZkfKtAsqz5Z7IAsV8x59qGyAmt3L13DH2l59nvCP18x1Q7720S7srSuJtkcF9bkIGk
FRYo8qvzWKUNbZg1pselzCbAnketp20ogClacfZtTGt/02biAshx7TBe4py+7yb3JMfBvTCZu2hu
F+jI80Md5flxic6uY3EppwBCu9548Or2jhnflpGhNy3JdKETX82kslfUQwWfc5/1y67T3jVmOdxw
SjLGDcIJyWV2CN053RfiK+urcHaTtrjFK1gaqlVfSgviEaYi6Nxe8RFG6iP1UlavxZ4fJRPCmhLb
LJkWKyI1H9jDvqliXA3TU1zSPZC5SeN3aKjay/4jK8ZLIIObWqo3OlX2revm3+J8+Eb/2rwhTId9
q7E1mmwwtSbINGvi7u81lI91bKo11Xq5jvjptXxFuMcVxNiFuv/OxXPc2e7wZje6wYct6lM1OdWp
oNxECwiEv/Y0iUILp8T82Sz/tdn1PxRAxF2rHB4pTHll1mumtLj2u/StL1Rw8fqZ6tRpAixmsIM7
OZ3lYLyNCw3HCeAGGF2nMNi0Cw82e/YQlAVS6o3v8O4aFG1kx+Z71AvMyZsQdd2LkYt06/0fws5j
OXIkW9NP5GYAHHIbEQjNoJYbGJkCcGjAoZ9+PuRqpnvs3k1bV1oVk2QA7uf8MrJVmHe7aRJ639fN
t2W0dD0u9H02rgTxjkIzaEh9EJKXsuZus5qUbqSr2YCDTW7/2lkZgBi5OThXPANLOu3tqGKoKiNc
uCOz13X0GEpVZms/xxTmaqAIcrIeh94Tl7SiNLKauM5k5EjKF+dsM6X9MWtBjNOE5rY4gVtF7V9z
gk+sUUF3Z80512rCrCusaW83ZOGz1IH/Gs/g4I1YzVetVk8WHU1EBb7aa+NEsk1GfwhdVFRQola1
U7WHhHDsDjEoGLWy/pXMzatCe70UHAYoSjCfpwMLSz6lj3OJNNiIBYIbqKa2+AqiqeGboKhu8BvC
jAXFcZy/dL38MGUbZ2dsp4KdnqjvceJNM8nn9ezmlhtlR6sQCoWK/DCyWic8MuAULIbeptH2HT+0
f55j4Z0tq/k9uSmNKaLAO4lTbAvlCpSSVAAdde/uXcf6cfLF3lJsyfh6IC7+iaviusyQjyjXG999
7G31qBLcND4SpRKxBDgfVUNGCdIBt9rVy7k1aYBRwfwU2PXJMzmJ5TQXYUMu/mYmQSCcM8VyF4mb
R526mcb3c2/ne2HQ+Je0OThkWaVfdumk29rLX7NVDNRl+kNsI0HJhhQm8nfJCOgEFPE6d6j0T87k
/erdaF9Rw7G1lvQHX8bT1Nl9uMJTXCLtlUxtxJPqyaSftKVmzuLmUJ1d/emGERqHmuHhi2SGImxn
GDuoRnnlhAx9p522Pb5X8WXF1W/hUZWTSqT2oNfUWeS6PfpZetGShagfXTtMulBbBN0tyiHVZNoM
BVBnldhwJR3COa9wz+6S3Od1c16YRmBAinFHf8VZdsP6SwYhIw+Xxmbzj5z7z0AxqTU5FXjCmI9A
72+Kh+dmteq9zt0vLgh3B4F4X0iuilbzirnLwO8HXJcM/J4aSQ/kSwf4OjALJQQYo4B031Q+3CEx
IQpjsMuwbe6UTg4UygNEZ5wFLsBJLx6aMn7NvV+RbWwC/ADw4SjdvMLGieMwQeDgBS8mY66Jgqsx
3vtptHCYluKQpsbRjsmpKFtEXa0nHutBV9tB8zf4c/KrmtvbIBtx8A0IjFLjW0G6lWL5p5BD9MVf
QQT13hDpd2yAcJdEIPEaPORuWaD5tsewG413qszmvVv4P5oEGmYZNv1F8bdMJEBRdJH9gbF9cS1h
XVDqcDNlOtSejd9l/iQAj2Ev45ZtuMeHIGtI6KHfXtMItqk88Nr8ErXBs9MN147WBZt+P8XfbYli
YpCvGAlt7NNmEfoIqdree13imGfC7uGVXxu3e67ovUFJ5BAoYOLUH0flc3Iio4PBgwoN7K8YaVVY
jVTuafvcOr14Q2JM/gU+ZQxgbdORN2TCDODE28SdcRxn1KtG3zcnpyauoB7Yl1WO08opFSZgRs5N
Zafg1bjhtG2Vu0SKfFdb4nVmaI+D0iEKqCJMuTThvGvutWypaZIDLuH0tviCRQw40oDkcqsNI51x
eLwPJocMySgwoe1+9gl1oZV8Z7pwYc6aeyC79Dy3dMikq+1t6vUlyEuUYTGy3pG45mTNfExoegUX
v7cT886Q1ocq+/qSiJhUQiphRds85NoesLh5NLuQgr9Px4WrzSv2o1ELWknc02DepTGnshnPZIdw
Y6LbvRPB8l60M6j9+OWIgC632TkY5EjuGxs2Jx2NnxZY8GhOfgo4idmmT/ozR9x3HGcKf6xzJema
nm64iqhaVfzT9OXbw0PfzN9RqRoCnkiTQwG2cQs7umGfAI0i/LqiO3Xog/fJ4AKQ8qvXglKeIDcu
sPRHt4idY4V32WtovSRx6jx3/q9O5S+Wf1fw5y7rqqqATxKPTcqqT2owDshBT8ihSbRt5aXrULZl
3YHQ15RoDzBmUCNKMdsktCPjCYw9jPsAm8+RJgnJtORfXHdO7sS4vARjc+0KTxxGqRxuaXI/G/XH
6cwKY4X706S0NkhvudF58DnR+lix0ZClwiuLqZV+X+n/bRJKBA2b7w7yDtzM4jrx0cke0UAahzZx
HyM32ZNwTYNJ28IwuIZEOJSygM/3rAcEsABd7/Qssr0eRy5q3R9Mgp4wxgbLPqpTHGxO/xbg83ny
cnENqAPUreHcgEWPvQlG4zjLu+XnMxOhu+kk97MmPHyPRuusxIR0r85fa+qNDlluvnZLY14G0FlR
0XRJXs1vO5MXVdWEuqw+wmz6Wgz5ExQUq3hEi5DM9Jnk1LzZwE6bkkwDt08dOK/6O5tJE2DQquH0
TgUBNFBoR6tmm7RjFx6jHF8yX1xF2oY0GbyUAaSx3wmgLbAHYuZ4pgPGIAT9+ESa5Mr7xZGTQuJP
vpXtp0C+4s7Du+R+oZEAhBiy5ylhVcl5WPjFYN9haDKrP75VvJE+1HFpVfLUZf0DlyekcgKb3kT+
ze1rggPImqKxlMg8f9v3DseC358qErG3uQRStTLoUzdxdw6N0Kr666PxIOicWrtu7n+5adZco4r4
D8IGseynK6XDzrm8TllnH9M4lD4Et51jBJVS4HHx950NwoBp8qlHZLO1O3nf190XbsQHNDC4W40F
zG2eoMJYk9vE/20QjGl6X7kH4os5bj9X+jf0GGwu6Q1mKz8Co+43wI9/SZy4BtgyjsxAII8WBkda
DeiczE/eJJ2wXrPDJohhl0S27WDXLh1ZYAHQrVzEzZ6kkFecesGeC+QuiYt8T8QV917mPjBwXSZS
xzadb+EX5QCBoYAH7Gby6coVt/VMthcMUQyb/lJDzcdHqDOCsRI7fSGzAB9zd490EhToXwyL+0h3
FD8ETGUY024Z5s34mjIwKJt0KipGP2obKbdZ9dO2tkC+2uBoMERvlgFznT0BRmGaDHOztk85+UEe
tP8WBH+HfmXvD/K3SoXF02ZtlyJ6VnB+2FAbmsnWqy6Zdr5QNXVhM24BKZ6UDo6mf1Zc/YSXZJss
gXNk8zv6hfNJiuhfwpBoMcY674MtIfZeHLgg6X+RHYE1rCFsSeZ3wFmf/NekGbbir14qOuXpMA+m
tVE2weVL/v0Q9/DnCiQjIsvRZg9toiKUE2M1zQbAejl/XLqvvHWH3pjqLQQYhq0p20v5oRP9YvQA
0Sl60Y1dQRsVufcZNTolDuJvWTXTZzvbJzIJXrpmts9RbH13Oj53GSRNXk3fjSRV0stOU3NHJxSH
lhGmpHMBCsFUpXH5lacT6VQmvbaJtk80mxZCvyNQ+13xz7S4HjTs1NFNyWaxJUW4VMwwkWQggrM7
g47Ew3Gq688cIcBJqrraFIxw69ewVZAd4lgcXGu4eqbAqGn/mPZ4oINgo1unQ0JSxbuo499P0ux3
Y+M87KmOFpl+boMLyeGia0kIqHB0GFS9BfqiTeOQLurBmRISzQ2Q8sSb1WbwZI4pSfYUVOePrYh3
PSjnliaqcustbC2JL5EUDfo3l9gPyjEb2e+K4cE2OF/IgDZFKsKO3MjQscRBUVG9H8f3yaXeYTTZ
zPolP7Tdjxx5r006ORX9OyiQbHrBZPcMhY8g3t8Z7aCvJIhVKsUvaNgU7JKhooLlZS6MX1G5OjBM
f6u80XgKCnHhqGLeU+kb2Scf1I7+whxZHujDJK/rffCDx6wHLjKQ9NIbSTu7psExodEFOR0vXNHW
EmiC4sUGqAsioj0QdEDluPwF/2SCukQrK8Ka3KQE7Lk5DY8VPCcpLOkOfuDEFsvK064u5ohyt3HG
l5QktGIsLe/RaJOw154yIwcLh9l0tRH2qBc37lBnB0NuGwskxA5iuPtFfqTJckHRP24qkUFguv6j
NzJH42MAsxxhDwPaJlz0TfB+ScjXgeOWfMS1PfX4DJqjXST9YRHzL+QenZOhd4uyek8GTpD6/dHW
Bd6GGX1v5gNIxRPG0H5m1+V8CXISTTzqDFQF9KhWjBCO+4wBboLiq3Azt3NzpuDyJTcHB0qCggo7
ch/jydw5fQ+A5kvNSCMPi+9esU6jmB3rrRwnPsBk+eUW1R61M5AACqCdpI151wQL/5YcYYlAOUea
1EheHQ58EMZepwFqsC7/JL7Q5/kizrMjVUqWDq8MMZJ9qrlODTS1nc6JBfLJQPLQubFCM0VbayJ7
9jpChYNjmV/sR1TtcF+5vIBjn58DpEXh1MIbqdJ4K1TU7Ln9N/PEWd20UDHEVBW04WX3RiTfOH8P
nUmiW1bOX7UMMvRYC71au6Tm8eQ8Hx20sNSCKpAW/2mQ1XyIUIywmeoZ0Jdu2LyvKKHvAekQwztP
feKx5y48WrV/YzTr4AvyYK+D6W5yGzIDWya2MXjFxkU8CjUsS4dzX741ekD5pCq+1ZydaPXdXnQ9
+udm/ChwB215rniTQUc2teHeiWgxwtgzknCi9Ie/DHBcf8rcEWFdVocqp80ow8REEF+JJAlB4WAq
jgN/3upxAb3XMNeUwNdl/Q65Gh/aFmZjbXzOmzczqKo9gxwGvKUEN2yRU7VudkSPykNvoacsXe6S
TgBA2Sjh2mYuqTMZbsFEFC5LlrmbiNZBkk29otXl23iSIMVUO3cRLtYCnDBykfy4DltS1Pm8TXy2
cV/+kSJ+H6X/p4hYicwOeqpJqxeNWGaH4vfThV+YDAAV5Yu9m0pS6Ss3zOY2HAmKgIFfC9d89GMF
+VOhggfnzpIxPvlqQwUDhfc5v7/YrghFSqxVjdcNe6ccUCW6JWvyNEZruCzKF+S3oqG8xuIdjHyO
mWHOmGoq6if7Ygsf5oAl1E+5VYH38NYmxKigz4BWbSkl78rmw4tRbMSZBWlQo2BjDUwRfPBonmDe
5k2DQHZPfQoaednYIRmLfNeOp8J6lEeqeaFw4H0jCOHdv6PSVyPvfZDSV0lmdpI4f8ZUHweZwaxr
jddpeQdqMbd9+e3lAGrjsHZmuVSCu/Vagp15+6E1wxKukzRSV54njsdKQt2Q/kYklpIORbdk5Knx
3mL9olNHAjew8XN0M/k7XnOS6DNY0vqtinqAy9UEnnDzXnjMGfQA5zcuQivUvCXZ9l31UKjs2iXO
fGnFgHE4RuMg0WSVlaA9lms1a2HG0LuIYzf0gLtOhRrFWg4AbkjPVJefSrNa51mU2B0Nv3wWQYs2
js1jD/mfXtFGF0F2QcwQHXH8P7t9YJEwgkBmJImvHBLQEq3ae255c5MWpNwhUCGxJmeVpvsTXhtn
ein7aG/FQFDumO1wurGMy+ZdoF3l9w96UVn6d2JaX6QVDORFz8YuRlvntO6ppDVhM21cBTlM7K/a
unF1l0ypuSkahAqdpVGYICYIzd66n6O7MSK1UiUDhiEjFSgaWsJ/0HSgVNBHnBN6V07xd44IqxDY
Rc2eHRa46sOi+IACU6a0fAVSqNc4pH4L6d+0u9gT1WayAVo704L1QKoWYr3n4qxI5EQmvfP11J4d
YTy2OmvviOw/I/xlCbTg/JGmf1hkbFZ+3oamr/UJwzPvsvO1eCOwrQEy7dbTS6NYOojO49foTQ/2
MPW7CakTMawda4g8oqd/sizkDIqL9ODqjI73iTGcpCoShaY+W4+e98JnMZzN7jkY413XBj9r2mGf
hcaI4HAy5LhHwYrneKHXJ8r3hgKpSKiSomp6OAsRDMzIfUfEdsB0ZYKyTgNfj9wKdgqmhZdxCq45
57/Vi5cF7tHpRxgJQjcyMof8ajgaa7k9sYY56wc7CTpcFxZ7k2Uo0FC6v2Y6e++IV6BS2jJ2WRkj
CfLLmyBrL3YCGA1waAbd5CC8KIeEP5lx/9uZa2RWK+DrUKECeFn9dovlMY4mcrSyJhwrzMmLvQTb
Ce/Cv/GGXjtQkXjotmnZvPA4LuTWAOVUZJRzXbmIKtofT8+ffnTfuexdbYF7iUrvso0DkEB43Son
HLeOt51KXvB3mIe8gQbI2SySxARQUaIjZotfK8GOLJb8U46PI5+7+VBWRNPkgQHSraZkn3k9M0wE
EV1EjUDmVlyEqD/jBOG+y9oKWM4EyEUKNZXzMwDXlOMrHVVHmwk0XCbkDlFud+faTaJNC41NVQuK
hEBSYXJCT2lvZxk/zxokSCyvnpunO42stsExx41u7Z2udgjGJWK/MmUX5hP3ipsRpIcI6FF7yDkK
4ZBDUygm3eKQD5TwUkMtjrKteHdk8QehNbkpmfoFDvfiI9DvEevdeaK+bybvgzXvL3nDKHkg/rZW
v2AynGojVFlP92uFPUA0r0VivnQJws/eJiU3L5xHX6XQrKm+Qy1GO3fsNiw7QL7WBPjkANZaUh8C
ZOJrmnC/5Rc4HFK3f1LQQkcSvb/zwPntudY2KZ1Lk40/ZZ7qnQVFzYKAPccEh0Yc/c03354ndOgb
VnsUEZZDBpj5t6375Jqr4suNgB89lG3oxqblwQjysL2Affj3da6oWwc58xWRs4affUQzSuKhKOgE
EN8yIuu6C7jL0nyla7PyIUkd58Wl1heTxF9lgc44WEK/B58r0CHasET8HI5iPC+iDg4xtcBD16pb
o4rXaTGaU89wO7rid6LNYotfvwsJzQERUPXX2Eh5AY0GfjX8e+I+nEtJlo5IJ/do2ydSZQc0j1CV
gzUMl1iXB2NJiFAE7q1SCqUGIsGwBT8pJ0PFVNEyjDqGE4R8k32duvfEHaAZXj3QA+G697Lv7kcE
SDucSK8dpgYYfxRWdGzTQp3rkFMr3Xet+/LvC1hOfwObD3aE48yXpOXbgBzce5EcT1iJ63DpSAdP
cJ2FguF28SP3toYQVLlGKOf7amc5sLOFore460B5y37AzsS3VjXctnqyb1mmrccgsk5D0WcHCxJy
P1mU2y/ue+bZ5GlSq06qr1hV/mg5fFC2CJWWS4qumgr22BUD8vRhdiovRK2xG3QJmlKTrRqzI5W+
oU+F5CQt2tIl7RyYyJPv8Ww5IZYkNHTsbLCIbYjWf+2VX5ZdraLDv5TNWhQU3fOlGKO52ycSmraR
kdm7VjE3W6ZKjuDNIGLZs1MYdpiTlradB4mcoauuRMBeOzmJl+pbIAoOUQFF53/xkllzy5LcP87J
+JyAohysxfP2bkuyhlKGdUIlepcakcEYtpA50HQp1nSENCSHerC73EJB0zLJ6wkhIyXO1JhPv2MD
J1vmYU5K0YjVyjhZay3BoiTKq45DLiqp+NZTEBDr2uxUDueHf2GzSsc2dLSpU2RORuj1HXciiTzI
IAkvrS2G/2RJ1SGKcrAS2yz2TUUxeJ0O18oQPSwLYF6tXZiEWhyd0eWEqMYltK20fEkCsQ3Mh7Yb
ebd18KUykxzoNH4LylbiCDY/h3kw9n5Tv/Wk8d9wKYP++N5DBjyPXPFuVPP0jNkb8JS8s5gR4832
/Od/Yf6N4/8lvoHiK1jeGET+2lsWpkZSQYbJ50yI+VhNOjR5oAGU0vh3xv57WyrGAqvncenIdguj
EWn+bEbc5oyzHwTCn3Kzvc0T0c0ITBmhF3aOzLShD5M2/aKk+K4U60S+NP7Fj5GLBLI+5tJ030ed
bIHsoj92Nn2IlE3SlY+2RFZiYKPezK1p3QdW+adYk7pBTZH/T0V/a7EnqNWGDeLvHL3CeeoUHSUN
CL7JZHD2Vukjd5h5j57JQbWRUMjeLVcy14s3vjPjBtZ3sCwSEBff/2ihaJnUN/B98FrIcC5VxRA4
ZPKNIlh7O2VWzEvGh8iw0908jXfBeqDyQz8U2FIpmYx0mBR+F7pFF21ADKtLGcd7RKo1yOBI1ZNt
v7gjPV7k7mpkYv1VyBGTxCioyE1A/Xo/DWX1hENheGOCJE3Pa3EbuOV1tCCmGwThdg0o1L8ScGLf
G0NBGQnbYjzZH00Pc1qTwLmpCy/YsX4Xb4t2tp4TVU8KCZymRuzQWCo/NOkg3iiv3AUUQSwpGoLI
gHPEDwPLB4Ajjnjq/eclY6vvu3UG8gKyFGrPvpiIFGY2wV9itQ54SQFrpI1bFxTqPqnQmwwVl8M4
VvGRXlA4r94udxG0TBgv4smMxXAn8O8d4knlu6C8Zh4i8Ig79pqRe4VglE14jJwhrOIShbuwip0l
mydvsd4Xnd3Mssn3w9QQJra+pQH25wczRQc3/s0BseOgNy+x+ccngfOiUfMtPbpHb5TmLndw4HF0
tSdFHgHQ5KcMKnmmAyTMh87/KFBl1yaMplEWzT4q7D91OTUPXjfg+vNsEU5j2QFbOdNTnzJJD5cx
ADetcyN9AITBKZ5tzDZKz6BR09GhJSUy3PQJIcjVDLpxw0JiEN41vMzSvmRsMgf6QBHsjFQPxMJ8
w+nVH3MCDmx3NA6IpI/GvxwVGoBsaBU0HcUSRvP83SBgv8MfXx2NQTlhkkLkD63xqWws/yua6DhD
9phVnrWxEqO4et2Ss1qobu9ncXayyL9iDorKAwvYEKapGu4CVrFaBOIABcRyakNcaWO4DD7K0o7N
x7TEceRdOFqI5Fvt7vzaSQ9UQlihXJXsvHp7zA0I6WK/vv5L82ydtN/77kTKd5wjSDcjyUxVJ1ci
oE71Un+Ww9s4zOohLoZbb5JohBYGnSrjM9EJwzsvQ9aSm1HAzIxqjQJcH65U6bXfKzKfM5Hsib05
p11TX3j7jm7btydtww04USAeJhhASkLm+D7oOUFKe/qU2XBPHO+ZvYjKg44sedE5Pi/RHTopiuWA
JC8A8F9plvIUqIJSQHSUlZt9tZGQ0N08T/hWwH+D6sczzFfC6Hhdi/yjnbVzJqofCM69c81mvEM1
MoWRt6JvHYpwjhb5ILLy07C4yWeCy68Ld/bRmVV8SLvhBvqXXUt/rvYqsM6z3XjXskIA7oEt9olq
L2Ik5BT5ZrUlC4RaI1c9Z2k+n5rRRG06leW98eNSS70Dw5uvNOVFn0BS0GwCB0dtDclz28IwSzU+
2rbIzh45TOfCgeWSGrzRLnOBMADjVBo1AInDwITRX4cFGUMyjfFdT6rDIehxvDJ8bwiy6akyKNMx
2FOtSIWW8dVkBYxGk00PaeSfSmz2b2WGjRIHwHrt4aoZ6vS1kN0c/qsr0Tl8j7TWJDcXoi+mv/oO
yCHZFkl9TeACNi6Ax6bEypnpkQGhcsvjIpf6khb+r4mhaUcMNaaWgILHMaCghujfeofUnlIElzWO
lONf3YCrkSSYUBt99j2mbykjFrYrZW6JNv7RkrzZPonscAaERXeSMJ3L9JHCJ2yK7Ha8SgSQULL7
hut8008euF1qPziBnm79GvNWJxVKPIZ1j722X+YU8tefUKCAvvozED0lWsO5eO3zSvyphDqrNv0b
BFbPQCIQmRbd+ClmHrMoP2c+WSm9ftdNPtGQBOVBdswfA1sFLAlN5ONcxDuBb4+3glF4pr+3qp49
IZxH5U5gJBa/IThSvEgDr7j/ZXUEb5tZsuxtHzV40ILMqfTFsafh3uYncJvhnk/vJW4BisyuR/Yo
iQI1nVvLqb4hROYHJdyOTvf6y+bC1rH7A8ttvopZ/yTctXjD3hPsC+/TlL0MTR2cHQRouAt6eHTP
/4Cs380FmiJy7pePcf1/c22yekRRf47ziAYFdzGw+vEfIWnlOBUMbQZGjt+C/WZYcO+Wo5/dYj38
qHxhMJ5pFOyBOy92RZY2mSY7Ck6tL0Q4p1xUZzoX5w9C30IA3AUoKM3IbHhOrABlvpPR+x5A31b1
MY7q4mpYoPKmRyyZionjrQfnrgK4fFyg364G0TIuQE0PkBiXMIYr0Ohy4/bEXrX2qjZ3mAOX6Vcu
MgfRJtypqFe40AnOtVDJqRiwrKgzAbnckppYvYXhbpOYlANYXf/BMp6gipWEvM1NfSJc8iMq8+yM
r4fiYa2rPYq3K1s+P3VRmHuLMoeN59Xg75A0onxTTh1T9cUhAz+AEyzp3tN4Ma8maeOKyabKq4JN
0mbdr5ssXOixMoAmeuGf0mYMLpI4c0wl1Ook8VOlHfelR9aEWKvcC6ucCRAIlgvv6nchXO+cIpku
XCX4FVZ3RTQ8d2tpcBPxxnb9SC2JXX4tZkkJdfbYRjNpGAhu57YQZ0GDFmpTz+O3oOtbPh9sBpbH
wuTj8GxyLFMC5EtgmaMqAVjj1LibFkgHPkpvJ7MWbZvp/JRWj0RlBo2j8mRjmBV2cuVj2vWyF9GA
mbN7og+sPwJamQ4Jl7WhSLAVBLDuCx+SC4cuesHkXGbyF88FfC6wf2rZ867TZehkibfV/btv4y4l
uAmUge9kQyo1TTB98tdnkDDayLm5w2+LkIltambFkZR/4oEUdW2BRoIsfWQvU/XSk0Z4KNz5lXVN
7B1MW7sRBmVL8js+XwLv9/O4Cl50sw5T5rWPkzoc0buT54I63L7JWc/HpbK+yFvG/mIFD1wvwDB+
2x/ijsdtMicPeXzWXDz96eG4u/nWDDBbzGeFHHGdgtNt4wgkDcxJpAHuDcNQqEvITPSS+VOM6tmf
V7VFN8GRAaQWNrKOghJU6Rb5ueOyM9qFcK+RPPZ/V3ruQYj2BnEoXXRcjH8rE2MhSoE3f+Qhir0y
5SGDcDFckLLE5HGlP7U8zIX+GX3iJcA3z75ZvciIljdjINEWPB4k3YjfXZ91ijy34sVnQgHJW/Nd
9GxFR1VIfelrbT0ZFeqNvsPhnKB3YKXmjKpgUdSs7evspEClGAQmtoXdlJKDQzjAv4+t7Q2YE1E9
NxWvCa9uxmZMZL2bCl5p5FOXKh33kqD9p9ngd2dMxEArhFF437aSwuttywe/pcdkeRZUtE92sgeG
GhAN3iZjtq9pjT4CaWpyQ3cHVWFQyjIuiQgT07+nAWqV0Xnta+PIjZdFr0nb3jiHAhvxtlYs+Qlb
zLZ2BYJWJ3IBiynMw+OB7BrLe8DaFMhLnVNKgXw1nVBPybQK584Ruwgh18FZtHvVeXYaaOkRzSAf
Wzq9tvV8nt3U+zWgBnPaL9jB+XeBu3pNqiCOiVGX2amjcSMiPyRJiquZiWHftO+qKbq7iCYZGq4i
LhoXgj+XqLCqrHWfqjV+ebY6YqUwks2YGJ+8DEMojTrqSoZFYH4MXVc+GHWSHfPJbFc55kNPScTz
6JFIuExolhpQyrtWXXy5hOT8ov1e5xjLPdNLYv74I+ST4C9E6yceu/X4SA2zuTXpqN89xFFEds7O
w5DwoIiO+FxLP2UqhlomkGwbJUX8IOLiLNL8oxzz8kdF1rnNCcMxpvhx7UwfaicgbZgat3VR+Z+D
kP677gY5u+kZVMJY7Mzmv0a//ysLE20pNdoYOLcweYA/8P1xGTAsJSEBZtWZVTQ70O3AQYDAoca+
EVWYEtp5PHYmBdXUvoVD8D4vBlMkusva8g9tT85krGYT7s2+eURDb8a1bYL7a9cxeV9rRBhhpzU3
bVOM/8tP5P9XVYuHkMiVvkUOTRAY3n+mPWZ9YKYVsORstM+T5d2LACcJRKdN4Mc2mzzAU67vk6BD
LhflnqNaHfjRmsBJCckymltAC0hUhtaU2ndmiiY0UoAMqgfD15rM7XKRr2hY5BmxHSkjYhKHuLCc
+5gi85OOq3dyvzUmCv5H2NDvsuAUmFO7vNITefZPnSOrR13E9bmQPAcUyBQXeLgvH3Hlmc0EBqYh
TmXoAoBbUujj2b1vqePeSiRnu8Kz47tETMTBGsTBNIXxM9j5hF4ViWhOhONR8V2erdm6/PtXXfml
c1+fdINnF3L0sc3m6YbUGda6CtyHBb+Jg4j/WsSor0wip+lBCTu2kUvhVOadpxc/JO9MbSn/MO4d
+Km9b5d00vnWqZlJFZx7lMT/83Mp/yt8l0+RLD7bIrFQrpW4/294Vg3mkwJRqi2hZw+dbP1jvFZD
YiG5ihhXRESh1NXyywMRWt2+S3j1S1OuqYr4x22DlB/ujGpAe5/TFkA2pD9xjmbHHt//LaIeJFZ0
MgKc0Ua3JCQTjp9jab/g4Rr2qm+T3WT3zw1nRivJK3Vlh/Jfk/OnUefZS9HdG9Z4IIfQ/1/aTsz/
3+PrezQeGY5BqpvzH4+vq2c7Jcd0/bDxyDPaVIelbnqaXmbJDc4xuyRgq15uM4COAci3w3r8v/z2
g/+KyPUcwsvoSLap5Kbz6D9iwrFNGqMbjyje2ozDJxaEzqI+IsTXeF31TChfr23eX72pNd67YXnD
cYFCbZr+4Bp/wxkefBZe8muyavewuuxIv24wWI8EAZ5QG9J3vVjY00C3EYYXW+KiSIkSDOCL6N+U
VX27C95az6YkayRR3KaHCm8n9tMazRuWcnDxdfDTwYV7D9FERM9jOhI3UA5/R3b4kJGXrFmwm9LG
+IcSkAGs1zcUQhvtprhDRkVs2RQ28zyeZIRhpUeltWDH3DkNvUxOgBXQbMAcLBA6FjF3ixv9NVef
c4yW1sbyuc1SnDldYL/7CTVJGX8cGauHHiKtWwCinEp8rx9iRRfTpmc+36Avq4EgscLPWMoXbIIZ
pwDVO08x4yORKWTyLsY9AB6EcQIfjQkcr6tzbDU5mb3JagRdHFUGm4BvS5DbVwMt1cwPEBaKMt6+
SBAGRQSmlW4QDoPQO+Jg1vLeb6TPaahb0JkkGD96h5InEvjB6+sgNJT7gtsbyRBJL2otKtW62GZ6
jvfdOs3HcX1F2HrFFPZUmMSc65giXOLhPhwfB9B6sjBtdyRVoRrsmAb9/0PdmS23rWRZ9Fc67jtu
Y04gom89cCYlipNk2X5BWLaMeZ7x9b1g+3ZRNEOsqreOqKgKl2wlASaQmefsvTbv+9pCyIkkqACA
txEhfnuzow4fWKAq1PglU+X9eKAO1doC34O+yNFFx1RoMLVL5mZQk31QWD1tn3ZlDOYXuYDo4zbZ
rhUEGRfJB13OP/kSjruuhSKsofJ369afqgbjqrh4kO1mOxU6x8BJuMTFAL0mmcKZPZWdgnZORaDb
KQ95HHcoO714wUm0qwW31uyXpIFkC7xJyBghuXY6RIDGyGkg19RpW9Jx8GtA6kljr1jSYEVNTcoD
a0xl7dLgySiyeBnXRERRepzHFUrlOuezWXY6HDmKDUdLx4/bR0GwAc2MNtJ7TOCir7IMlVYmyc5d
rvJ9dlSfFuguUjK+nQ6OowpVyA+Xg9vYd/hMpQdVxZmtt+k6M+146zpDvG2CQ5CpYsOkl++qVAMA
oWjsU82Q6Vl11DQSn+JL5IV0XQxVXRuK6j7YHtM+1LOPgQLmoU0phdbGdHyN2ixSQEFNvlWO31GK
5CrTR+0XoNbRasc2r8UkF9i7jOPkzmvEKS3RADi9iex6VFPIoUnLLSp3to5QwEcUM080PbnzXf1R
U1pvp3rx96aPrbUVsTFzq2RXka5IBdKbGr36ENZetgwkEziL4SVLRUEU4QNFWGOjHd3ZSLxt4LCm
QyZFguKCftu2j2Q4z7QmF7QmzbmlNd+w8SO7SSgmEQWiEpz52sQNYpdaB7evl6a1sBAZKAlZJyTH
m81E7frmLgFgAIEAu0HNCULxKamQOXAsLUoVnWfeq+potkKJNTVj9XNbG9oW6MiT1EbWJvEjpF4u
aK3Y04s12ssq69akwI9TgU1F1fTVyrLYCiGccQlHTj53ZkE4EIo9GAkUfOLB8fdJQffN8TXlHje6
ZdQmvUcdqHwcfy9rzV/7kZRNLafaBxrnMRQZHNDM4RErfHGXoALGXNk1n4J0IdAdRU7T7zPHRM4d
GBgFoyq489uqn4R13h1ky51XCCdOQDLqIoi2rA5PEBbLfZkPxwEmEW/Eai2lA2dhTCaj65w7aDnx
1m+yT+wrwIj6RjQTsnsqquDzkKZwHLXP2tgeo16Lq8HLZklg8oW1AZAEvyCRqFEiikSUgX9AIbOw
22YZe5aQpLWOjudclBYQwDx9rnKlPMBou+sLpm9iesEs6KjckpCTTOsuCdd+Su8W5SIgbcmgGpWy
rMgQSZZDT35hY+JIQ4HvPWO4ngsDJLncafaqzKidNxnAp8QMnhMz1uZSLpjRsCT8AL0GoE9vnqjU
u6UWVWSSW/FjPmZZjqXW99ffcY1/gycdV19N5zhkI3Yj2P7t5qetrJ407CZAxA3GpCQBFIB11OIJ
KZQVtqWD6bMF+jHmf7/Jfin/8T/8+Wua9fQZverij/94TGP+8z/jv/m/v/P2X/xj638t0jL9Xr37
t5av6cOX+LW8/EtvfjOj//p0sy/Vlzd/mCeVX/WH+rXoj+CdourHp3Bf0/Fv/qs//K/XH7/lsc9e
//rja1on1fjbXD9N/vj1o/W3v/5gg3n25Yy//9cPxwv464/Ta/KKHOG3f/H6paz++kNSlD81viW2
auNxQ9hjOF37+vNH4k9D1zWVo5VtCEOxieBI0qLy/vpDMf8k1BJ1AUGS1hhd+Md/lWn94yfqn0ih
KU+qFv/LDuyPv698/3OC/PzKuBO//nyeZSp+nHX+OZEs2RamTHgeeGNLF6Q6XGwmFSQNclxTlwv8
sF0ggRQfK0ZukdLSG7d7avKyYgessbpUUntWM0KpY1XhZBu6j6ZqYOroNOH2M045iNj0XFPqVS/L
+ffALmWqN5Z2MosiXPR93nDEMCQ6hfCmS+sbIXbetOyqaGaoaUxeWIkfuwryFJ0x1NK29PcgXZo1
OyAbS62idYQgUc+3cp22Wi4nIR2F3HYxGzZ5BVjLaxZVpg0PRiH5rzpi2BUkVDZ/puFI1HMl/zn0
44F8YwrPjtuY95XK9rLpVW2tRO6I/6ITrPSd/mQ4FtA1do+rOqgEbp5AX6aK0a9bxBI7ijaYkbyA
91gb2Ft5LCP6fm4sDDtpto4agpPv2n4DrT1/Fl6TfdOaCogZrax1F8c6Tg6dlYnwwBUULYAW1AwO
WVDaOcrnUPmg5YO/FJkmf7ZBQ5AY5RYo3UkVQc5XbrUoDu6hC5IwTRjTXLM7+wgCRNphh+RQOBDL
tnE1H3FHFVtjZc2eZuTPIbOyChVKRa8PbPBU/NhNb4PyJJBezlxrleTgBPU2r5de5XPY6/zy2OuS
fvKK2li52GoqsiIq9ZNrSNYR3ID6kdDTbuX7CQ2SJuJ2VhiH4rjKZr06RF96WiLElrj918FSilVX
UN6TUtUkg7FAj2GVWXrMekvc038uWJLLzIqRM2TUKQO5th+oSeRs0xN0VW6NwSJsLVzvUpo/NLqN
O6UuCZ7znfQr7+r+sa9U9bOJZeYpl7V0nyF9wzVIaW6RV421YnkLuGFsB6aGVbp3Zp6mMehtohWm
gAt7MnrV/FXPC2dZdVTybUn1ItJrIz+bYOu02jkPT1EuUjCYAONKdim5tZOsWuwLq2vQBugyDfOm
dCt97khJck/xXNx5FAXoKhruV77dhr1hbm8ahYZvQ20NTlqEtXGonRGcErwGpLWE6MqAsqNxSveo
6HV545hlGixoPrHjt9XyPu08577WTWdamTkPZpTqcwu5MJ3oxFm4WqCtXHKIZqko5WWlK/7WsKpk
6ftmjzbfqmjpuc6h6AZYAZLqLt1B9laZiaevc5L0s1kq7T4wc/nZF/hGysCpt65So2QJZMprqCI2
jYzsapINrrEOPJFuqiAuHiJkvOvKUT2ErWFXfgtqFuqplWjtk9XEqAB4ND+EdshmLyGuy13wPI/Y
zXyg0huXOaUu12pMNhopmlzYiP4XEeb6i4+gv1vYbdaKmVzGNS0UEERbsAvFZ6cu0aTUUeHTFNVb
bZ24ORQUaLrJq1RzjJi4EWJBZWizlxh+MhVcRDB3BvJM3BjkoUdN6CV0ktz2q6sLdR6yJBLnHIhE
HWWdFJOJYgN5Sv/AfEp71bqLcB1EzE9OF4NZVnsX5xTCeCLTS7hVDQX12HJO/FrdplOvV49NFZvo
jmCDbl29KGlgaUk+NYVcB/OklIFEmXaz75GMLrOuCvqpQrd6XlSk23u9n+5bbshHC2mNvOsxCu4K
3MIPBYGhdyWsnmhCmRPgVoslA8GlkgJVABgamQhOO1R7TZk2d9WA+hOAOlahMC40dZEZefLq626x
MUHMfIdE1RzNSIJoQrQijkK7kyeiTqIdKfDA7wS16RGblFTtPFPgkZQ8cE+lrYXsPTi6cgQOdEqC
EVUIXepjLkRQVykMuNZoKN2BKlfMlgvtLfryfMgsQMdu4tEgRyKz0VKVkEAEIne+YeafhJVhuTMg
ydiOUgN0zGnBlFXefqcjKr0YLB1PXsi7nlKLdu/g3X5CKMtevOh07WABGnzq3ThBNTuCDITqI05R
WuHsW1rGHw03KvcFRp97EuGMj0WooWaQ0PFtWg8VhVMNJZU3UqxamEicS5q8OZlZp2ziIqxnyCj9
Ve060QuBp+ac350fJTtG7S+HjSpmStlKHwZFgkCedHZ7yuzE/8SNUnhb9EPxDaxNyILqa69eloTL
zEc2knVetKMbjDPa7K3NIJx6TMRrcozoSbQZXL+aqSoQkSDjsA7+StxVIi8IBE1Ghys60olfjOpH
W/aMR7Sy0N16Xf9at9DHNC+Kv7ZjfZicwGypDxaSApJEqy95qAYHnKA2vpeS1IJQFhzvCkynCF68
Hl+mKtNYZfMvgTjoergEiFsazgBN+0RPFzqH17AfmPou+QG+V8moUkJAe/y6TvLwnFZsyP2AZgat
LqOkvYMNAvewdxrYGiNDUYS7S7I46BDnpsa8x9n4oAxdslGQ/HyPW1/oc9vO0jlSweFAzEJZY0QN
lXKigryDwqtSe5oEqFCBdISKfaqCQDlGeOVQiESqZvMiwIzDnKcXwn9LVIaAJMkLCqHeY6gqSGl9
h6ZwUHYk/vbB2HXrCrSdEfVSvAWl96nPU2SvWeF3SLbwmY+8b0x6VtaWRxkpAZ/FoBM7RVsof4kU
HeQr2NV+7xY+QpAgzxFZkH5+GuNjqeLLzVIQ/RJCpc3KPc4icylrZkrpCFFDxxzRxbh2Z/7RVym9
bPpQ15jTBWvgV6sPTX0FBkaRsGgCJUHDjhwbj1OhyTY9YAk5+yTn6GiBIW61FCFqqnQnPAP1s5Gg
omfnW8w4jQWU5d3g1PHKA0zi2h9sBM8PRcaZrKUkgOXTR4Gf+mQANHmv7vMSdFcUsv9iDwnfqtHd
lZAbdVHjxJi2VEzn6ENzIKe4Uii81QMdFris5nKIh0Zd1cJsCfXoneAVXCn9FkeLMADWiQ6YKgga
iD26bxbWDN8HQEZ8Jmg4ChORMvYq1Aw4hJxPcie3i6wCAT7XXTh3mZ/Y215xZcCEQAsJes8FwaJd
F+T3Bhbuu45ZPQCicqwVSTrJU0Jg4qxC7fopC1MEWib6+TwIenpmob+NwCrlM2VwsgyXxVDsKhdK
Z1xDlxjf4/331lD7kXmT2N8jzZbWasCGeVSmI5RoGvFJhIEEQQiPJkbs5AiMjPReO+nkV9dVcpo2
drBJdVGfaiAqS61xHUQbgULQg+ZrVD5li0dhplXpqL0LKYDQ4zUVA8u0JM2AVCjJnRVoiui2ZQ6e
9i6lpfIhGFp2RxaJ3pAQ6Orp2MCD+oR2AVCLUmvSs+QVGIAtWn7JDICihXCzqXsoMdAX54ps0dhP
FTd86lPKRMK3vNdGgOSnD93XiP00drQwPrXOAHDbuWLlwMb2WRWrUcwiK1K6VDPECZjnvZjPGTpj
eLZlqs+ObPVoeagnUNYTfVdOeC36xhptB+nimuFh6BFpBZ4t8TCJBIEkMqp+VrRpczuDOtDo0rPt
tjW9yHhcj2WLfsLU7/0un8q5hssP7YpC+bKKslNEcUae6nVtooNSPaBdAYXxD73SYNH10ApTGyj8
vFqwl1IEtZ6Q6IYMmwz0p8jL1BHbEaFmGFqZvkUUtDzpSGfGWFwUGr6mqtCpfBfhjhV2usXS7NLV
c3gh7mSt1DDQZhk7GMCc1N/QstTkOSluw3eG6QVOdte+OizF5tRuBL6zPhP5wqiFRUQEUjr6sswr
WDqKI+lsEhMlQwrlOp+EMK21bwl9dK+o8XM+IG3saykhWhZPWzwTBEj5UMzhYzwCQWLh2oWVZ716
qsgOGUYYRALE2HPK4unS4n7Fq11Z9QnnJdp66qLz2VZlKvy9lM7G01DZXk1cPJmOfS+jaqTM68Ii
xt3nASmKEhuOIiTaNbgRH5RYZcDOT+Rk15A+eO+66nA/tANbKMxP6CUqv+YvKP5AnLlC8xdYQw+b
lk0+8xYSic4DKpW6yYaqa4QPUEjC51wHbOBnWVSLkOPL2C/snUJMM76u5IPb0AqiO536Hf7ZID6Z
klZbq0AWnsVhshi60bJmI4qc+Eoi81goLZvcotbyHS4Dz7pr+6JCEmmg9G4nYWFFZvig94kn4CHI
wtd27oBKV2XdpeOnvTSN0s/YFzbzMtKLT8gwAV7KOURhGGge1j6cJzrqApfsvT6qy88FwYKT3LDo
avac/5diSCts/AG3Y2SEd7jLjqYOso5ankyyZu3kr5Vv4w5LZJOmDkxVDdzlzO6FvSlC2cvga2gB
zl20xGHjWHtEqe4CZ4yPliLQ9ZeGkJ6lpgl9pfoZcDTIxkc9NpW7oFPMEDcYeymCSPw5KFt96dD4
gC4dOOYzdOB0hAh0e2Jq1ae4dc07m0PIk9cNEkZKWFz2iiNa8s12G9ZaVSGuzCAwhn62BuKozFt9
F1Nm1XB2JOUn2m3JK51zmKoD+YNPek380RzKZXQjlf5t/Yuyha0oiJwM06Ssolg/otnPmtKhpNJ0
0/Q9DPoF2nE02e2STe4ANl1iaUAVfVbSuVIoedts/DGerpoUajQ2wIT1jGGpZ+PJXHOV6kjRYgcE
Tb8uOuGwv7RJDKAC+/5Yb6OHfo5lWgTLq5qsKbJ+kSpayr0LD0I+YA0zkUgbbYsBxrZu3EHl2jBC
5Q5adBE12brIYFTKJgRcJh+QsyaEvh+pqEy9RT6Li1mMKeOekLFlcKNteBGs+fPahGorskaeFrfx
otxUForhYKU89JsBGhIJPKtwHm/1mT7pvnvfPTgk83CNeA5tzf3Nwa99ieeDjy3Nsy9RtT3dNDLl
oC+Nj9R92u1w52/de32Xrvt7a+VtAlS6E+9Wv/Ztp/TXNcPOQylNp/S3uWpqLWmNoXpAPJtO1Hya
3furfEkZZZvNzQnL/Fr5UmyGJ8gCN2bS1QvWKBEbpCJYin1RJe4wszX1oB76EQ6Sf7fTjQW6oQ2M
2fsz9m1U8N9X+M9xLlrxvgE9x4vUA1pAluYgfpE6/5Gd1Pf3h7k6Y88u5+IhJI8Dgl2rHkST0jsE
BkBD3whufF1XB9FJuSTYGnWTfTFDK2Ww28TVDnHzAp7Hdl/fv4art+rs11/MwdA0al0JtEMmtA3R
pgyA3KwTN0JxLqLUfn0jhkkPWtAf0OWLd0jfZtT/Y04OWzrC826Fq3eRrtlDTaSbs+xHjfhNDZkn
WZwNdhFjJrwMZkGiHaJ1tY52dMuoHsCB0Nj+TpspluOpvuDgQprIUXp8/3ZeneFnQ1/McJz+nE0y
JK6EhBr1PLM2QeDMBS+X98dRxl/03jVeTPGUGrQANXHoDzj23BVQrRk7qHJOCBtvK7AGx/cHvHVh
F3NdGiiVmKF2qIEWgz2iHDgzUA2YnfQfXRmrAOGfMhF18sVIWcyT4EnaoZpRVHdXygpm3zq66xcs
AAdI9LP3L+z6nTwbb7zys7ewH7N0aoxXzMRX64Bdc1Wt6k/jW7/67M1vDXf1cT4b7eJxlkvhd+gN
D34AQ5g+d9/eeKCVq9/U2QgXTzTnby+CwHnwP0RrjYetXHZ39lxM+4/tTJ6Zd9nUnaW3Fu/xkfpt
OgpZo2pA44iu9NubCIXCrvQB0TF12NzY2zbEbSueO4AEAxzFAAkwOX2VAFvGIn5UvFvZ0+Pm4L3x
Lx4HNUm6KLT1Q2iVe8/tNxjBFx6Axyq0Jw2GbINeZEur5/25c/VWn131xVTFO1tbIVeduWIRIFeW
UqQzZKBLbfX0/kjjtLi4PkNlhwKqSNXZpF+8P+s+pCKI9UAtHNCGrZU8BmrWL5CjdVS/9Z5k7TZL
bjwa48e/HFRjMMQUqqAxePGlmmYeOFjxD5rTRdO69zHWSpCvGhUW/fuXd2VLYpyPdPH10YG3olSY
NAGk6MXStIZQM4Ewn4qi8qr7TvKp8MhHhJzn3hj5yleISAVphJCFrNNwfDtxZUzxDVq9g50NQKTi
UTfSqE96DNurbcIbg6nmlecEoBY7H1tW0K7+aH+evWwo2ZRdF1kHDzBJRIon6VCruI+mkMw2yTAQ
QK0uEcKA0SdoiE874SB2h230UYr6g2OVS7B8ux5OKC8P997uPxRQqNqUjASUb3b/rVC0O9mEFaFr
kLhwM6WvGWR+3fY3LYkPZZ1OJSAvrv3Rjz6l0le7+JDF1SRJ+42QKdwoIHpjHDCODZsbwjpaLvIK
FwU8yBb8jdoApchwWVY+MWI0KrJwHXdfHNgHg6FN5ciemnULFAyvvuc99YV0jHOMrh3bPNMQC5VP
if2bTDgiK+DgeJG8ypHMB943OXvI1QfFpO9qK9MwESEUfBfEIZb7GB2rFZKEKYrkmXrHhGPisxic
dQ4K1v2IXvdLCSOmywjmAj2IeA58A5I5us0u6Xqo0EMxbTlEG8UHhSJQ7EX3jcFNLq2X1AbPUlUO
TDkjX3kqgNsoo4SmnPTgKWr6lUhaEvTIRCXTWKZBJNX5yjQr6H9ih0N+kkHfshKxzIXYuzBrkH8D
gI6Vfep8c2hAYPxcGpIyh944Gzp71gHNC4tvoieGoVXDozPmG4/6wtFI0ggyv/Nt3do7MLE4zx5z
9buAct7HjIy1hzSZlequOgVk9ifQH3y10yL9ZJLF6QGkKwi8Kop70XzRvO+2cpKcXV7SSsxWJeQ2
ssOmlvfJyr5y2iJCiC9czva5Js3B5ILqgMiT0cYYViG2rjKxDnHSz8DLHum04Tw1dnGqY13QFiPU
Qw3qz1GqAI8yc2fi+tZSAUdBFXjuKstW/ig5aznJ7mvIM35WsC8p2YBlyVEtPpEm9eC7ztJVTnYG
Bb6tSRl0EGthdackxZfwUfPUmUoLKgEIPwIe1qqeb2PlhdjauUsNxyyDQ9mdrPBLTVEInfg0KGo6
PPqMkskUoyi2B7EmQWI25ldlUCj1lrYBL2gPeRv+j0le36tUIks6nKn1gQYjeFVjGvslgix6JMQY
TRPFmaLUodBCBLalrIqk3tOgmg1BsFJMh2ZAfi8I36ZWPlE1slaw4DXL3pdRGGtWOgvhGnBHh3Th
+QGJOqBK3NxcRmZ6oxxwbXkgolglMl2zTd26eItpEX02rROHAHTigirtOtQa9PvdnoSTj40tfX7/
da1efY2hsUWCr2i6NWpIzvdMHp7XMpKtQzsdtClp484SnMJyeHAeEzCaE3zJd+m9MiWHcuov7GAu
7b3DrePzlZ2UgeKa0q0YlfOX9QLUiLbVltaB6FOSo4RIH10UF/2NV/aNUeyLDGijykMrNaxDrSoV
SMUy9rc0Np0bN/T6KONpfDy3IIJ/ez8dMZY5HfvAtv5J97RFPvZ43//Ori10lIxM2TQFFRbzYoo0
Pil3vQFnD/A7rhXPeKI9sTHMh/eHubaSAxOntIC0SOWd/vZKBs2m4J/YB7kxZ6wkCywMS8RGuIGE
+py4/aPXGt7y/TGvzX4Wbyg+hmEJotHfjhl4kq3XkXRIZB631mjqpxpeN/2HEcmPkBOSMmAdc/b+
qNd2R2ejiouZ4SmUhbPGOTiB/UXkyr1UdYdoYGV+f5hrR2eDupihmRybLc7PF1eHelUqXPcIoGCm
TkGlb/3l13SNKOn51iN17eT8ZqyLs4PTwpPoeukQfi/n1VgWgrn20q3sKWllUNce9EVzpMG6y2+c
H67ey7NrvPgGzSbS6S27x1ry13Kwsg2f7Cj/cONO3hjlhw/nbPPVNwXM9tA9yhtY3iTfIZuehJvx
fooljJNyCaz69j299uCdfX+X72ZDkgjiMKRDOXeWcDg2w134RLrehNrwLF8EG3dBQ/nG/VSuXqo2
phAjy0TRd/G0C3Rtnia7x2gdH8O5s3e3zoJG/wJZJsUBfRttgxtnoZtDjmvG2d3NHCsfdMU9ihMA
bgWunLlgSzAjUmBFJh68Q3YY09sH6qu39+xKLw4pDihNB3TLkW6zBsxRAuDUp4BHe9QcKmG/78+h
W6ONL/Kzi1TVvid6wT32bTHzsDdqFRWKIPzsRkjF3h/qWmHC4E2Kr4aqn2JeLrIBHMWSzKBjOe/n
+lS7QzezIjp6Ii1Hft7kP/gCeccoQh9foih5L+dMVaZVBMH3CNRpBiuCM5hYjJU6WmXFBHrH0bwL
F9b8xlW+dQ+NlcG3o15MG+gr9HeU6hgBw1KQv4CUUR7c9kT46gcZU6usJovadm68vK+8VdkyWPQz
eLHokOIuHhBNxdwS9eGjt8a+O1ee23aKLnOiL+KFns1v3duLaaPI9DUsm/+WTcxhQJbfTht4b70C
s+zkVQo0dv8YSvJMrTArGnVya70YP/nZqX0cSyiUCrg4dmfEcrwdS3Z1pw9c7RRwZckiXrIkLshc
mBCgtbrx3V1sW34MheKXJRd/oGJdLvaeO0QibvQTKI+9PAe7P9P390trku6jAxWDG1d2a7SLxUkY
dVOGtX6yxYvL8cL++P7VXJSQfl6MYjItwNBYdCje3rdu6NF6qPoJjfAq2RWreM1GaVPeuGdXL+Js
lPHnZy+QxuwDVZb1kxIlh9pTnswBSsH7F/Kj2Xg5A9SzMcbF4WyM2rOUqFf0U/UxW3cLd4WpXZ0q
MxAFz4B0iElY6bueOZHEE33VHEN26sUk38HiuvEKu1iFfrul42Nx9kFUvwqygg8yHsPD5L6KVtAm
blzt5Wvy5yAq1SOZIg4uhIu9gyFhs9ZN7dQtQDrqh/EgIp7MiTMZin0882cErLx/f2+NqF3s/JA0
Jp5raEz7HpfHdhyx3ZOUNLXK7Thi+PwfDEgl3BQKr0v9h2T//D5SUULMrtonqhDDIj6qT6Q6i+dw
Wcx7OK8sBzc3gte+ubMRjYtLJKO7LTSgVtUsWxs7c9Oc8q03o4i8oMRDNsiMxKUbk+XC2G39+CLP
x7x8JQ96VQrZPtknyFPP3MqpBy7Jn5iP9Cbn0lQ9ieWA+XibbWmWTmEkzr3HJpuUz8RjzNqXf7NU
/+vzCEPXyLJQaLW/nb12bclJA14/DejCaoW7Cgz75T/5ZgVK3vFVrRnqxTX7ci+HOA9P2Nko+X0w
6eQbGPVLc9lrEm7dO+pZX0OQQJjEqEz2ExXk7Y3PcO2VhBbj/z6D+vY6Oy+3eo/PgKpzYxC7tc+n
zqxcODsi/h6jOWDF2fsjXlkN6Txj97SxDJu/tYHtQB3yMLFPNKFRn5AOWrz44liBT/4xzr9lEPrX
3D+77DU5VcXra7X9kv0/sACNdeX//ttn85sDaBb4L5hz/HML0PgvfjqAdO1P3RgrDZS8LXqxGuvo
TwOQrvwphIL0gv/bZhcx7gD/9v+of/ITg8KBNoozxPjr/jYAyX/Sbx1fS3CBcQAZ1r/jAFIvzhHk
q2D9selIG6bOM/fTIXS2aPDJwMh0JlB8JeqWuWQ1K8vVdYAeReQ/ZeTdQyto5VVcovOa9FiuZwn8
SKYRkva1m4EfBFwP/GPCM2e9+oOMGitrm2nSt745h/sxyio1I7gjXlTVNqpIk1WIuOfYwz6gTqhW
IIDxKaVUWy1ct701liuT1CdUDGwB+mo/3kqVbPuEl6toowPFgcwwdITYiEH3opmjhxH22oAI6rEK
4sfPnRRo+6bUi0kJEn9SEx0LXElznrBwYPa2TATyUYuorM6DeF+pWb5U6qhBjKtqi3bwiZORRzIA
Kt2JqyQIQT1Sf5oIVOAEX3q1pUaezbrCTg5UeqK96vKDsB5tCI4N/cfUya9o8U6GGTLZwU5g9NhB
fB8pNHFrr+HAXVhjTqejF8bWGHR/rQSHrrbDFc7UcEU5HvDwCFcggrf70ilO+tR7iJ0STZLVaaYO
5RLud/UQpES6eXhwZ5DMmy1CTXULm9lZGArZFzbc1QXWUKhfsu1IG9iI7imzPNHdBSG9BEFW86ov
CLD3q6yeVYYfHKwy7qdk2ZMxIjLCGXA+3EdGIr3UqMjbSd7IMJN1izAN+AgdrAgRvqrmYE7xYAV3
Q+91C3Di+SFLZRe/FnHJExrM8NLKXKIHMLR9/qBUBOLAcHYoi6eehvnVhq2+ainX3VmGbwMD93qH
iEg00SRAgKhvUujCCGXl74YO0NB1UgMwQGOWBsgKmeCtSTl4pCfEqVE8ezi4aRKYXfTYOErmzQus
dlSrmev+feS4Jpo0P5akTTGkDTRNYLauao/wYXyxuGf1bqliqFjgxU7Gcn1wV/hYQQq70XxpAvAI
GBG8U9xm3KbgY6xDaptUQlOOtekn267K0F4Wtnwg5jeDJpwad10CijZ0o3rm21mwGwJleG2yfNiq
QGhOBkhJ3C6e8lJmdodSuci+E885vBDC8urGQp6yjyX3Iym6feUI74Mc5eXHsKR9FBMX78Gt0Uvj
OEjmYJPfSIYe0kfVgtvoEjhgw82BVj4MTTt3O5EHqwaNizXXe3K0Z5IesL3BN0UKTAk9lBQWPY4o
C3Xg/pnCFWo/G3l/vajjqgfzNZgcbcokgpqNp4gwncyLjj2gFeD47giRl8tkqFYyk9JdxlnqEvII
sY/ExBru5pdIS7QHLD3ta9rZvfug1UN+OHv97n9uvc9tjb+90xQ2b6x1vFRZ6H8//7UYio22brAI
OKRJhJK2R/IP1J7MXcDqcw7eIySDd0LV7/KgX+j6MQd87ZiP9nBvQm298XneVkw5q42fB1oJdQVB
//qyYto5uinHNDonSM8I+34wp+lnZ928AHFw7sVyPPhYtMnUqTS7tfhr45bmn6eTX2NT46awwfz+
zeEZGkVUkXqrTkx9YRoL2jiremrscpjWOXILYyd9Le79D7zEyVdcShP4DCsFaMqOLL529rUrFgre
En0hr/BBH2/cmHFP996HY20832kXUNgLyx1vzLae19iiprzNZ+BtiDGinfEvyE/G3/jbiNBTZEQT
WHQulaMxdhOmPbBiQoP0g/eIpH8ab+loPMMKzD8aS3UBNWMbvpicoV7ev9y3G7FfX4Wg660LChP2
5ZFXB1vtmxJXa5fePYLvb/lQnXwLclVV3KhIvj1d/z7UxblXK3O/Not2nHGjWqlZASJdF8tbx+uL
us6vcSzF4PhLX59X3NsvMGqkgWeZS8JsshCLfInZdB6vQQoyl2+VdW6Oxq7ofLoYvG8sK2A0saNN
DUOTnTOphg+UWZ+iwy0V3dVHB1WUhTVbaIamX9xEcKZlUebj7FwGziSCXfoUoFfyZl+Rys7CKYZp
eZLPyHLWpvGMlLyZWIcndeXP4NCs5RWcjuntU/5FveHnPT//WBf1Bgc6aBwUfKxqka3Nabl1+Cyv
0gMgOPuIvmHLhJrTIp5WW/nO2Mt39Qtxwd9uzLBrD9L5p7goNogodXPhM8Nsa1nX5SrPXrIOH5yz
EEqz6G9VAX4czS4f3PPxLvoybd/5nhp26mSWfSTEbDbMhkdtJU2jZ3J6J+bOva9n2tT4UCxd0pon
7z+5F2rpv+85aiAKxLw8LiuKhsT8kE1eG+TSUR2OZmRYpttw2k1JtJ3CglvZ324MeWXREJqMTMZA
MmGZ2kWhpY4tOxA5Hk48owvQgJu8X5ImvW1WACP1H8XTYkn6r6M+OfMbY195U52PrV/UI0pVswot
ZWx1aS5J3Zk1s5/SwJaN1kLb6Ith269uSaXVa8OyMYUnhVMMMttFCQClm+8LFcaHXU+8db/sp+z/
tsFCmiuck0sKnrDRJh07/QlCg2k0fUpW6RrGz+JWdeTazT//JBePvjw4+PtH6PTg2sbKsFwHBkyG
QbiPY+QktvwQa9yL92/71UHx6inGeFT8rYtk6UNhRAJnY5KkE1+GegWFzjM2fkY4omI+vj/a25rT
jylN/U7/X/bOozluJF20/+XtcQPebGHL0JMiJW4QFCnCJDyQcL/+nuq5i25JrxX3rd9iOqZjRkKh
Csj88jPnGKzdru5QBv/nYto4o6Eqvc1vbAOtXJ6MIo2KSf/DPf3pKj9tEA0tGkZlcJXMyTL0RmC4
hFjm+2kzjYd/vyHj8qP8tERwRw6jE5fJEPWvcuvfjrKMI3mdIfn+lmAOx5sqzHhVx2A9ILSO2Ja+
WDf7i+R5EoGMi2SJU7+/U4kyKhJaaSRuy2t647PYe/pjw+Zv9mMyWzT2EY0C3HB/WrPd1qmE2/DR
3GvabDVajc7aoXmpaGy5F8fLGiJC+cL5JSYEfMpe/v2b+Ssp+8s3Q3lSZX6FXJDx0+XpoDA1QBGX
tUQNsjNzrV6A2vPOOCMcMnxxzVT9YQ22sDp0SX9QQvWMh4DJuXv7YJ//vJP/7uuwee4IjC36WX6u
famlnreOZ9CQTitpAILko9uw52jtM1y0eCuXB6+RP6bMiP79i/gpl/zXQ+9SgaI6dMlf6z9X9xnv
NcsKNCJfBCyJEC0g/c4yLm9Sn906+VMI8Zsn8h+X+ym+pbNQ6Lbkckv1rPQwMns7/vc7+s37RSYI
mKUHppOk0E+/bG5NqbtQzWTqGn4X048IHIIB0+q/X+Z3odc/rvPTdt+7q53PI9cZB8IeIIP22idN
j62rRuazJPbFO6ufFRhvxoWdmVZ/+gS/2RxoceFemeFhX/x5vULPyzidyydolvl2hho/wzPYpR2X
1sXrAtxY9idjN45IU0INidJMP2cKfbLS4XcPDmhGN/nDt/K7b59cNegeFV7PL8UQjcm2qlA4OQ8h
bZfHOjrinxIB40xREwG6ptUz+VMU/JtdgnOkZ19mw0iT/TyhsmD1xbHCNc0cJ0F/1WN1Vq9SFdPE
IP5QJPjt/dFWdNmSVfuXluSmbrEVrkyRqsDeWgNAtubcNsyN/vv3+NtbIumvAT0BRvRzV3A5CsYV
aUNkJPQCQ2Pzy3qGhmF92Vikqz/2+PzutnhjLFenh4lU/E9xxlwWqmt4dKTIEzutfWKc4w4hQeUb
SdQeh1N+OsvDv9/irysB7qlLbYNX9DdzRRKQqU6nBO5Uj67XKtCw+f37FX69Ka5AElcD2PubmZ/O
dSbRQCiGl9j4xqIEnef6+aj8YUP/7Y387TL6P8MGc7XXTMm5TO4uJ2yxoALf//1GfnsFFjOXDYDp
BvOnKwgQnvMOQdl3qGNm9IwWwvh/+a6I5FULtDFB0OW7/FukoE8aciZTInHIStQ+QIjb/dEAz/jv
d/LTvONlu2E+Vb0sWirtcmTN/3mdRpQSxiHXGaM11MIiKlFoAn/wi3svshLANyGm6TQNygR765+u
/mvq5x9X/3nFVGXmASXh6gz9RaAeftSsTE4Cb/r1f1nB/OVOrZ/iPL22U8wTf10LfuPBwJgWzo9p
SFbwnWlq+jza+e5PV/3dI0/Po+G69ECyOl3Wlb/9jBV4gmocKpZ5WqKZl4+7GYhvmf3hafnN2ZMv
klk6QhXWqF8Cy1opFdmqAwTv+/mrnWix4o/BSEHATwkfMEo2L12k3G9X4wc9V8txPNR/OG1rv/st
KdOoLPq0OOvW5aX5261SBoAbMg2XXMR0VK8vBdrL2XO8Ay76h6Xq15M98cQlfcqMiGf8+nIspgIr
kW81EycUEd96zXvYWwbHM+xgFvDkYv/yh/fksuD+Mz795yV/ii7WLatWgAHMX4RqsIc0leHP5GFV
Y5zR99kfj3e/eXC4RcJhzTBgZvwVJv7t24ShjHcr5RY7TwDbsQiC7RMdRX/oE9cvZ6hf7sujqEYi
mjTSz2H/jHyiTnEt+5gsIzUSUU42PrTyWxsKDd0EtC/EenuqzwYk1zvnybpzx/+sAv+/Kvt/HH7V
/3tVNth/vOfF29+Lspc/8J+irOb+l2urpGAdUuIug0gszP8pymr6f13a0wBbs/0Qj5i8Hf9TlLW0
/1ItwnmWAY4u7OM8xf9TlDVdUI7UNzm688fY553/TVHW+E8H+t8eHFWnJ4oP4biXwJ7h8Z/2wL1d
+Wili2A9n1FcUJbRsPedFwgXwdS5x2UEPmzX6oyqvrxvx5d6pFtFLZi94whcBLlL60bWogWhmeUI
9oFXa0ufda0WxwkxXJfXj5NipSHlIy/cJkZORJBaavNVPFDme7dkq520VbnnD4CeL4/OlDm+1W+U
NF39DH+3P/QmPNQW+6Wt4FwzVP1pGLZQ00RKadA3ZIl+yFXfZEa5zDARdFd2VOQqTkiNM0rbU1aA
ze1SUCtu5yG3Hpg+CzIdAG2uuH3IEWIINjRn+54GAO7mW0gai7+WxamxIDGtQjzsMoPY79TnSgyO
79hjntijXHBTTh6FqfHG6SjcVcW5vpSaLTmdpVHZ8VRlrk/Jiu0JiCqLQM4cmicU2MfG10wgx7Wc
k+1an3q/y5Psqpf0Iqb1ltrfx/wT9PXXCdxLsmB0CHQKl7RXhJle3zpU1hjI9K69tQnK2Z2jlDU7
hF4DWgRvrOXh/TUwx2yLl/Ta/p3D6ItRQ9Zs3DHWyvU0og1CDnixLS9fh8o6pGYsmh95uZCE1myk
K5kR5qNHNdSrl9DNYHGUuGJb7Zgu5QlxLAb4Rn4ZRXbo2/XVtI6bZ7/xqNFnmoPhRE1+rmFC2g1C
VW8blohhCF9mzRbXqfvNNSHWtkLYB07f9+kyxctQvwpjmPz2vhLaY1GICpuHvuKtbb5L16FjqNEe
Suptvt6O/trWHaVS5m0bplZiLwXvZRt6hJQWKjquPobkxtu6VOp4mi8Em4KbXr17ay/QZFSbgh2q
PKTeTVFuX4ZRPyhNnaGPFDum5/KEcX6/fMPzGfJ5MNd2Fi616SW4PbCw9lAsiqyLKvzNtomiyibg
wpYxLS+ZTqLDm9HS6vurXewndYRQnnr0N03Z96bJr3bFRX67bMecLFWg5D0QvDX7BojGDkpzh4vT
8W2Leb0xi/5o9et1prc3XtZOiWMtwdJ1CC2M+Tq3x8/dyG7AMVHSjoWapUdD51zjFAeEkhk9Cd3X
brfNoKyQxuCMCWoDz68K0csEkeTDz8BGuruByvznqcUywlTQ69ZosHFSxt8MBcM7FZ5Dz38Az3Xx
xQZC+d27IsHApBUnJltVknVDGW2W+nO2pVdzZl3Jeffr1XXiaisjaXpq1G6sDGK31xiTO03OW0+J
XjgvCmFjoE/27d4N52zprnuXQWZIfIGD3oFhNYZ79Qrlg1WwANT9xAsPrDnSNQfNWK6UYe4qh1UH
76QUZyVLQbt+wAMdjgYSR+gEkz8IcZ0hqoKCCZ1p3CjiFLt2nZrTPZAgw89P8+BoMX50nLKdd9U0
M2dqpzMD5cpea+UmW68ytdOuy1Ke8I+OB6QxGBDXOlLUmhRAWwMXMh7TxcSLUDxNrHkRxVnQSpr4
tkCnNjOp+ttqTQgq3EdsgzJRnSbzF4kMVzGaLln0pjsx6XYqlnEG+U2H3IyhLdSbBBRtiT9S4kRz
Bp54qzqpGylhfaig1TvbbV3vEISqDZtcHc/mqvia3hwufs4U+ZpjGm9NoTLJdTE/rfstb/EeOrjm
GCxbfUcBX4dn1fWrLEd1XNuLj6JM+Okon3evpQRhAafCMYAQ6n1WOyCG3vSYqnsRefOBbg64ifwo
jpvOvmtW76WxfVnT5UFzihGnQKtd6ag+uPFpPZk3w0AdwdTuaPG4MYz1HbEwnX/6QsufVipPwI2Y
q3saNme81eZsvqu6KVYnS5ytWb9Z86FNTEN+1HVtoRTAQLRt5GZgbeO+tocaqiDMb49BpXAGHmhb
LqceINsIBZWoN1wEBpVSBqZT4xh+akGJ874zHsuqEyquI2/L1r5Jd/tqlsCFh3y+16FRDTir+bbN
Kw5ZbuQQVKmb8pVROZPTLyvv3Ni7j776Qy7zjpq9DwCxzYzH0c3j1OvZxsHEoKVEHNtNx75lhj6v
TO3CioRmzD/jjg4nf2Ls/ODt7g+AphjayhkbVY1SYf/Gc9H4je3U0K/yA1Za96CM3S0eVxA6Rv/g
zkiJRofqvo0ktRQ7fvPb1UKGlI6miLoh/VKwJkrhpkmJFPM4saKtUjutNMpEeZFiklteixHJt3JR
5IxYLXKVfhpGw80kL+vAAbkcTu24Bc3F7SCG1kYquUK9TNfE8fZPdVzeFDkw8OxokVZnDwPAJsWt
zdjykFBCCou63nmrPQv30MyvuFXdWTPklWhnVCgYBKA7Jsp8LivrpneqMilc6XsGNjhzfi2Vz9Uz
8OMCeQck1kRjqz1eZnWbigJOOVonWUy9n5nuc6sgFG0JuGdOiQxzYlnqFiYNap51hUx4rluh2eoA
CC/eLhQ34qrYtwPU4+XR6ayndsihLc9DGzoMyR+GlXV83J1A1NtwMLchMCC3xLs7Gz52SvPMypxo
zTKFbj/WZ7FPy20KeghTxh6WrrDeoJ9FdimdN2ZYEiZhk2pq5Js+KadqB5mlC/epZHg8MruyD/E2
dRDemouUoN9id7bwTOyNGtVjEdZrrR8Wg88ADZqOLv4Zev3ripMmkIWpsP1hop3LpTp2anFsl2a8
wq7FcGw5UVTCM7pcgGNNm96kKrvPrELPxBc39rjaxnXRjnvevNWW1h4VpDe+2Y7Xc4HvJOtkExtw
0Jx9ma82zSHbWBasrks2Bnk3XMu15EicWqDpZ/etM4rqoImJ1hdhy3CpDIvXn9rx5vZndKBHNfO8
Y2HCZqL57TjqDMIUXI7+KDZ2xK1qo3YYIoeCKA7kZsH2EFqYWVllpzk2L412bm5YKA/UB6+aPs01
q25Ad7+6u1yTeXVEDF2zv2yq6kGfrhYlM2MGbPWgLAVD7zCsr7vMQl3ely/D3DBD0Zp9pOxwTMsd
suREfDin9nYLOC1JrVq7zhwPLifIvF1Ux0UTFAirdfbVHE9RXq7wIh1WOw+9WklH5X8uUUszdFod
s+FqLwdz0syHdu+j3eyx/KRLtA1ORdDhlPhxoTzX25eyCBWrV09V3QywR5fqwRxqSjhNLk/lNnvB
6pojkmHYvcIoQPwt9PXUyETtfX+0N8jAWl+JQ6fwtip1eu7afTk4bp+dRP9ht70X7HaXnaxmA4Xd
kk0oF6CM+3xSDTgFwmxvTLlcQY5vrkcErhcbWOAgcb7CHxqrPft/mZYSb+GUBYvo6d/pIDJW+/rG
6WK/9hbtus+bE+gMyqXYViZn6yJSlUd17h7UVCCwVoZjBeUcoVPVhuHIIP3ZKrQ8Zr8lPwWp6FYp
sutC1FPcVsUIER0yxbADvpMmLUKqiS9UZVQGQ0rGd0Kn/Nx5YTpUb3xQ5SAH52jRQXraVf1HhTIr
8prt8kpt47k0c9vXDLuJOqtQEpi/7+MC8zbVFFJICNKRnlGQEiD39sUcrqaOgcJ2GXyoU0M09ArC
7Km82bc2NDIrlItzEqL9oe7JutcviwdhE3LxVQ3JEFMMU+u4wYJ1I85qS+W5G+spGoH9If5yk5nm
7HCtSum3xnC26A9fcfbBSJ6QQKuv7aU+Ws7WHBvYdtZ6tUK7bttoytbEHDwjyDAU+bNNtISXJOuK
K6AQBQ6P1PcqAMgw8LdY2w6W6Q1xilPdGXV2R4vwYbDjAjhvxMi/DDbUn1O17rExJBNtmKE+YtyR
CjW5nXNMi++RTm7th+zpfpzBlhd4pCvuL58LpNcmU5Z2BTwx7Q+zcuEbFwVCzXS5HiaUzkX13HY9
QlQPl5zm5WE/SA5JOk17rSLJRY4GsHXYroE5qHiOgVK/VbelCmoG5QZHJnQZktXJV7owQ6aMP1ld
wy3jxSvBfV/sqISnqfsdXiJ8QwuSRocnI4NUi979OR203t+m7Ys3dqDS640exLWmG57WnqgV9tHc
lDvAqZe+PR/iZ0YxBB5DhklyYiHohkengZctT4bi0f3SwdHuFrori32/3aA6JitiIz6HAMsAohP+
/uOO1cfoPSeE11iG9rS+O32TH+n75TzUmCcpYd662lnd0qe6XLLLIfIsAbS2oE9Dr/s0Ff3QWkTJ
g0bpy1KaoEOtno2zFuKF5ECita9wRCIO7Z1vWdoUizQ9b7XxOCGFu1EqLCV6+Wl+MYkRw6Vr4XIu
ipXkHZALg2lRceHQqnR6JHV5mRNqyi8yRyLi5Q4wyYHYcxwolPIJ1t1yg5726KBSd8Chm5es1UBB
kx8gcnrmwPqdQ/pqvymsYNns0n5pI+hdFvNH+q3EUw26BwwD9yBFXwfWbEKRxOPcplt/NHc1oa/n
mzcrgaHVCj9m+typ4ntlETftl6N//qOo+O/ZskSYg+73iZ3dyYbunONBy8zWOzrreMIntRkWeM8M
SqVu1/ebzVIMTL812jSGwPlmKebrUInY6tOkWNvIgMpJyl4Gee5irJq393EzPkm8nrucP7dBCKXV
F/CpTQs3x9TKHx1eoVrYbZIpfKjvpFmqYJx6N8il/uy6IE2gGwdjtt/PJaRikS23M0YxROscQ/FI
oQJduhAWqwIt3zuJ1OuO0NgSkMx3vVBS35hnfECp8d5pHYpwl54veyDGcmD/ZpKCFXOoqi8IpgIs
pg5UncRomz7y0vJ2Vc1EII+plL45zDkJCSzcQBO6205YbC3em9crkBTEymokPmaAX0HdF9fUVThF
6OMVitWnVHEPDPHcjFM3w1EGSTwvKIZAtWuFTKwxe3NwFhxdU3xdd0/GAIq+9Wl2kWjNZ2Xv3sau
yYJZx1XW6pdGZva9umq/TLn2kXmE80amATLL+83PlI7bs9qnvBOpj5Vx9nuF7EixUK3SOXFWW8fM
YTczGT/INlZqi+FYoUam3tD7VpFDKVoK0HIY92Bv9Bdq7bdWmauR23d30F85UAzASTfw2XUr+Rgz
pR2aFEMkybPmvgkM2QfXQNy0a4lqSYbKEAdGJKhDms3SwJnuVteThK34OS/ip6kso5xjdWCOM80y
i8PSWz/T2q0ms1WmMBD6TyE4fZCAEnWpxkP32DS6wYtp78EysdRpcDw1IuvEIdGkZF7vj9b8sWrd
eBqJWQM8uq8Cc26CbOuYjq5zsCXWEhmb6b5ESmpsQdsQBewowNL+EtoXzTddq24dCzDoDhtfIW8X
KDP/MzMWtdHANC+obe2lbZxalbgvTa3zNM9HGEL2cVNnPWRUFgs9TbtBbtZ1wIJbRa08ucp9V3Rz
aOvb44CsTDLOnvNh9mp9XIX9fVClFlkluF5XV4ADjd8gdISmUZ3nJvswionSeUGaA9mZIEtDGu6T
8qgBtFodfWfxmsgb2Sw7dzijDXi2+oL+Nmc7k0p6uFjAWZQ237H4wcyxrP3aA9gMbmhOAEBHQ1ZY
0V//Dx3EMr39CxhhrQ9VlVO4bQfS6jAWpmmUL8MUV1ra487iBUIz9cWVZFhm9nyi7bE7EfRf93u7
HTdzfNjHXX6ppMI8fTv1oMCR9rbOhBQs2lF1B3S6Lqe5lefCG9h/VU6bUh11lK7urT2VF0Fu9jqY
VryUw7MjxLvY9RvELEE3v1G7p+sGUL1fGR2Y6+aGiIIVxJ4p35NDmxqLko8lOKuYr7mwRLQ05Q0k
lDq2UgDbUOu/94r+Pd15/ys8sKDn4WRr38b+VfTtkeJiFQ7jGqLfSUOLBRqpu7UnNUbXVG7OjbXW
SaPliQNOhmijx51Gjsjus7sJWzlBQVlzlzOC3CWeK+wj1disOP0mXN7+ZNfiGT725G9z8dDSOwds
KF+vcnMvSazmTog4JrL3uUgYqeGn7C9bqJlH3YgjGsftwdZuRpd9zC0vfjS9M2KGAV5YaEO8X9k1
HoM7Suj5eZGjG68M52GwXT/XQjlvSrYca7HGDNG4kT6zto2pgTzUnPA7MGPGpLKf8VzcrZsToBUB
/78WKf6Y7tFmvJzuNiU/EneQTlHfYaTA0dfwEDvMlkKHpzt7dvPQtMnPmERa28Raro+uGe7wfHqA
UadROWIPVEL6neinysleD6zzcdUjFe4YLpks/NHbuPjDXqyJ5g7hpDPR0ynVi9TyAzsYzGiTyGp9
AR3ErGW2qEEpqcp7ZnueRHXIe6I6up41tEg26puag9Vc3rXlysLKX8yV2SCGqYod0l2mnDYgV+6L
uTtjKItlT0RGHMRECB5qBVkjHrJBbRcwY+NLKYb6ugGVCUuLrqOhufJWW5w57d53zJ4G0968Nv2W
X2lq9rzM0w+06pMGZ0FU+XXqTM2N4qXXS8kBrBJX5OC1qKfHz2e3f2uXTA1hvy9+WcedmdYRwyIv
Usyfo7mSYJ/ETUnWJ5684dVqJ3poRkLcunMisXZjYJNKDvThMpcP5s6eFi/cBY7KnqEh5SL0q0by
SnQUYrNDpzpM/Frltn4uChhpXahH1q0Tm8SN3ph02OEh6nHpkNKvGBrVSG85dXtS264MwDrFOWjl
cC7Ay4u9uyO//ajJlW2sa7BnWooeON5a4IVeyZxV7cnZ6vkLp5FDZrh7WOhZGSxO+Tnx7Gdie5Dj
Qlirlp88IsDkxwH4eMo4vk2+JufAQgkE+ZCKU04xVBrHadaZ2N4O7gb8KydFFnZNhcY2xUElV6iJ
hafdNSmqi7/+bc3NV1Vpr3K3uxcSFaVbSCUYhfKx281d7bBZZrQEofueyZnWMXLTa5caoO+09JA2
zdNa6UNg6mUVbda5BV16UyHGqNqqCptHpZEk2N3Fv2yOIPmedTsGu85EdT0pcU3nqS+cbEpcLMlZ
vhQHc9dFiBmJMilKCnXYqutsho3jirAp1jjXyzNvXxvRZ6sEQznPQX0vWjEFSr++6ZKwzeszfBRS
PaxGHqs4C/113em+4b1EnV6dBJhkr+isA1Igrs7jwYml7m4nr+d5bJib0GtxXUpMzhiC6Lwmb54q
nhdv5AfbYSZKKaeNJFyNlEeKLlHaKrB2gVi1mK47wIPJsOrIu9MnizUqaDBkhGb2buQl+RFVocer
hdDnKNVTIznHaEgyfHUtGV6tWFaWBjjOSh2+5qKoRYbZr92LhnEyT3mh6pEcIdq5JJSmBmNln7cp
Yx/2B5lyPYDYEo72jrmqYDZw3PUjoOYHW9swgc5LrBdlnQxiIdm+XBEPyEDTyMHKdstCBhAf+IaH
uKaBhX4D55odQItarX0A3F5dTmGvmV40sVsuQSHWcEoV7eRYz5wtri3PvmXDI0Yc7HOWba7vZp6W
sHIz4OVWLw16RX0xagTLxXtlLmBzmOcDbG7cwv3LQ7Q1PKEzSXWN3Gvleym5GND0a7JP9Zm8xEYV
RbTBZKz7vV4Zj4zaYQ2JnQk929x39VF4y6tuZy9e169RPrxonsCoWmW0aYz8ab273zL7pZCk2KpO
my7SqJuxIA614byPxPLBPDp+YVI9VCvm09EbPlajVwatTiDQT8Ye6LksInXxHizdOVQVZRNN4Q/v
jQjyNGO1dXkHxMppJXc5ZmF8deLM5ZTWKAPl/6l/yL+rJk1g+17M5MEzhBTSG3zV2iiK6N972PZL
40Sz4BlZegyeTe2hdMy7A9XLuN2bL+Y2C9Jnc9zp1YtWzP35OFfWQPcxO1MtG5wagxO7V1qnfowT
2aUdjUNoSx4uBfa916SRrbCJ7Ist41lmkeS3Z5sDpd9Q8lh14xnJs2FR+kTZi3z5ZW4rKAiUe+g4
dB6WCSQXy4EIqAOEaV16dxPZfLV+8iZKWOpSybOWmXWc9psBJbJ5VVFHpLs7nQqN0lM7uly8G+rQ
UIcv7jo9aZtuB32PISHvxoywUNnIS+kJC4mvDItxs89kBTmJ52sEQD4wSM+EdNNxRuKwQZ4KZsLw
0tGe5jf10SVEO3VE6Gt7cWvMW7zwLC52/VYW5ntv9w1pd1633LFf3U6DE0P/pD+xZM49j8rQUZ+a
7MYIF8dyOSOJNpwVT0YlhSQC9+7Rydc+WrPljvz8lZPp15pGLGmVmGXSlDxoDphs8JgR7YrXXGHk
qv2+y0T0MxSVwXnJ6+lG3eWQ6KZ43XPjkzvXgn7VHzNkcwQJM0OHjnWYM4Qsw8rkPimrxvlqUL9M
0+G+WuUVs4HLQcjlodnKKyRP7LTMvlVyOAu7OdZp7hwba+Eg7HUI6UfjRU05maHmDdrLdnXJ2zYX
lXLj9AiDzXUL8KItQZ3rKFQ3LSikRqndtLtEG1W0wDt2YmW3w0JknLeGPGIGssTaFpcteid7QPLe
aaFbyzlpXI3GY2MWIQ2W12ZHraIbPaxIavoympITlGq8FJnFNswgQLdjyDJwGSlbnt3wF/jd2k3n
mnhk2vaPFn1FYOgUzSgUvmwqHLFBGn0gesZj0Wm9T/t4WrYKzsAqPzE6MRe9EJR4jviiOr1+bNLH
plAMttwftQUn3tSLlx2s5nwQWjsGi7b41kZda2HjI0wb2IKUPr01JiHCvsTMWhfm17k1tcjWRnK3
LBqz9zHNy3FpeF4xTL8P00DPeb5/7XJhQprFvtrlLhPYFoDS3VDvMxV6p8MMpS9SpDPou3E62v1b
2aYkD6qnywZHUhwAa8GEXcKiEPY+YuVvjdl7kSNJeZY6vNR8eTSGYksE/r7Oca5IydHh0BUnFph3
TGeYGwcvwfZA/r92k9HOWPOaDU+tSYCuLc9DpTDHXdu3Xd7cm1K+mDahd6f3S2K2ZRnIUT9VWUok
ZCrXzPYfh4W3cWJEbGjzo104xOG0J1MGaoNhtx7XVWM6bGjCoRUETVqxHPWxfm4kuQXh6S+oeD6Z
Vz93O2bzuv26yPwi3eUENfbb9UiQ1Yo+GpBy+7pKjLE2m0vK4AMBpkoG/1hu8p2B8TLsP6yFkMca
OGnaA3TXvj6XStceir1+75zpCqmc8DcnU+PNcnAQbpyiCs+kioXRNZKTGrPsyeMMxrRx3WfQnYEl
la9D6u1RRZdKYI3Te1MXXw0r8xJBM2Fqtge1MUmqHu3eXAO1ljWzUZoTTAzIG05xS/u0g6SwPA06
IGwXN1cnlJM2brg6axkBTnD8hQOEtzB5Oi8XeflIQfwo1RrZNuN3QRH2sL/4C5ch0kgvyeKI4FAL
Vlpqo7pxPp2avdzYNX7CurrrVjNc6m4KvMtYeEUZgypz5k9lWJc6b6BJMLuO1XHN3XdH2qfVojq3
eG4eCU76kcEMRSAz2Z81IAaCM5Tf1i5FN0s9O2l23DKNAwkz4GRinADnHI4cXZwnmyMBgGrqh0r5
sTiKBfUANm5fTV9Xnp0YLQrMWw8nomEya++o+5vo1Clo8qaihMxxz7YVJ7RxYJMnuUScbh/vA7NA
bktTP56TvqJMjrqKfhVzP+jWe2dZTsDKikODjFRkW5mZKFK8MNiTBqLIm2gtujvZzOw7LD6Rzlk6
NhtZ+UVThkWVdkfiHkyO1ZK4iskn6zSdIw0hbPV9UByabTKXfCbVYLLHOkUHq3vWV/p7FtkEJisT
92/sobDFY7O6a1AjpaEiNbGtg21LdDf9pseV071sE2kgbyIIW/n2YQLrV2tmPOy0O5LtaBjNVjPG
dS7Lc8YGHrX2EHalC9quMaE+5ApFQmIylD1hamPP9PJb4DUySC+qxDHnwcrHIbBF7oUNfUFhudPc
ojklwz98LHXTNL/VUCDtuSsDbOVwfJ300aZk2bVOE5IOfKmVhlTQSoZheFjMZcT5kxPuNNOn0wFr
sifMR8MuSSnuh3KoR96jMrtSnaTRsz2gq2ILaq05atSpT2DxbrRVfy6GxactKI03ZX7nl01MT1Gp
WV++tywcZvmWVmQm5kh6SjgLevpdp4XwWr72mnbTbDMT4d6u+pTkK/jByVAvp5YK2kSrT+RJ8yul
nQd6Bpq4l9rjkj6RaRPB5n1o+tG5tnPlqMK1eeSHPgile2665WMHeazLMZY6p0m9p+zeTzQT0f5V
R04JOoFHz3T5HnkyCI4Y9lhX42o0KLjrVF79dodVZ+ZK0htDF6tS3GGlv1a6kvizdXj87A91pLDZ
es0PyoLpdY8crrkcp2TPGcX80oMjCKVDhxMvIef0aFkKkndq3oA45knVuuZSfTFpR9M+FNZG2jGa
l3avosakwrCvdO3ULvVYi0Nwvn/M2RRadU2DnMZHH3b1quwnSujGlynN+nhUtGso9T96VuFwnxyO
nEXfIpRV7mmo/SyR1FXCwcOeTijHpidOUtaIr9yiO8Auu4BOcar67Q0T3Z6vL47xtBhkHu2csph+
Vfd1Td5vfNPmAS2smwX2bNbnTq38tbbLuJqdMlS7OIc8gDGXl8b7b/bOrEduI83af2Uw9zTI4BLk
ANMXuWdWZe2bdENIqlIE93399fPQdnfLJVv6/N0NMA2j7W7blZWZZDDivOc8Bz4WQRuxcWSg1o6L
pEqBL8Mse2KWJ0iG6aBRm3mU3Z55nO7TcieZXa39NviYWOo1tuXTgKnKCopnyII75b3OSZltelz/
WsD4KFPv6Bblo63CLxhFxot+joNtYDtfqAO7xy54CsuK6eec36W9K49ORAOw0rpdc9GxnLDGuOLJ
dbDgtmWskeMp0KTrFU+End0nwfiKnmrsDcc+py4xWJ6kr1PhGNsZKRqnTt8hSI2nWGVqb6juM4x5
mLSyOdfLF8Tip5FDm3Tvd+TRPDtN96LAFJbgbCRKUwJGqfyt6bcFfH82pWUPphRPB/P2peA03hR5
Vq9pig1OYxdfiBkVH/Mj2yeshoy39s1iyzDFsty7Cqsc93eRQpu3FJ3DhWGsyoHk8DzsVT0cI+4e
7mQv2Uxxv6yESIrAbF6HD26De2PS5JgMK5T7jqtqJRcce8U+42oa6ZVVPpp3LsCXW27BEpWWtxL8
7WrgcWvhIueOmaZ93XBudPv2MRj0yI4mGYCrNyPuTHcdZrmxSaNYr1LuE3ipDCXL5o46VXOlPUX4
JejIHCuY1zNXHAOt69BRF2nJLC0QvBSVXWBzOISF0mOwf06r/mUUjEty3GArTBwETrqUPCRc5VVN
nfaG3m7oVsEX18FImOTzdZbODgf2oYVgn0EaKT6YPQYQE8SMLYtoVyq6X7s8XrdsOBBtg01WOfml
Z/KBCH7uhpO1R4+ej5a1Tnf4tyNvKRQuv8As5mTShpTxeTinWsnyGjTOFaPLnabGGL47zpEspLJb
ZziY5Fidk3gG0kOol3btMGvu+z6+itkJeOMQXeJC2WRB5x0jxfYFvlfPiFK/Ysx5zqS4GiJ6V4uQ
yjNTpGc+/HqdmVgm/SDc523AUyawjpIFY8UhPN8A2Q+5H09j9Gxp4BtVjhogVbcK+37nF322Kdyh
4YwEKqOvH0NaN1a1PiQSMS4bi4PmebUbJ12ubGCsfFVwV4w+otUwyJZysM/pNJyjEZWwEkSZovLR
7XXBEh9GazEXL9pexpKUKBcVR/4cwdiREUWbw/g84QM4MsXxLOZTHV8QeVlQA/ZDOT2Hg37BAIF3
AJ3VGnG6Qc3eG1mzZaapL4foQ+jL8lhOqBFYymIjuIN5qPTiZ+i47mI2e0dVIJ3S0oW8Osld1Brz
tu/yEmBKtMU+mG21kED9x3Ok9E1p0q4LT5PY7LJxGJ3uIg6ZnlQl52k5JltctOpCcIY9+Vb1QL81
BZddg7tKy23pLF6TjtxLm21w6bLDCnHvJjaa0MxUNwHiv2IIvDwp21NFxQcKmdpVaS45Rg4A5PPw
zUu8O44M7Okb6rJYmdLcBWGK+Q4DEps8qvRWWX5sh+I2Cx4R8hjnTyYDGB4fRuiKa5RCNnNjUa1x
7L3BJf5SDzhnsUWsvAGFOWm7jiJ7hPUmflUGE2fpMh7C77Aa+L/RO4eO0ZD4OFkDRwbn2TGTr2k6
PmXSydZG15H7IEe9TQJLUaps3c9Q/mmBxHBUY2UeHbzOakKIsjiQESVZ6czJDqGFrj1mNO/AaQwK
GhfSPDa20jMYYdbe3otsLrdU7MzBqleT5zL/HuZT2XqSDDG2j3pOsf5G5LfL/CiSoL80p3Q78pAy
zXZry26+Y/M73wUNqlQdQ+gR/FdGtycVinwnGt1DhUO3E+5wHjs7XHtxyg8wAmspqbDWqLXjxmg4
XnZdTxMlPdp1yF2ClW8YaLgOW7FGz8DOXeOZVEaxzfyu2MPfStfRCxXtl9IqfU7r+nko8aY2WfrB
8uoLZoxPqYO3JE+mz7Kn0rhIaSJvz2AQn2xcsdM47nkcHsOQftuR6gPJpDEMZYcIGtC2PnI2ibzg
sY3VbZ9PTDUb1Jcu9V47tvxrYWvm2P7HauhxHmYlIz0EzAHHelnH1anOzU3nGHdJFO/mtr10Erlz
kBdCv6OtI8uSfdYOZ5ZKQFnGEQs3fmxmNCyojT7gZtwEcZRtY4PTYBS7CARz8dkA9zU1GJqhYz1I
V91B9SJWDiRsw1P+ZTSkvsyNYFfBDzvSO708iJaRB9j0lfvaDsa0DQnLb3QymHttiOeg4m0ZIR5Y
GmFYP5oboFPe3tbTQEsIp+aUxtG4a76Ibjh7+I0w5WE8SIQ8iajpdg2JzhXVEgfOBTmMNiRxlZ6H
lJ5Tr6NbufY5DlWDejaKZcTE6GbQzoex4aY1JPQw5XmbxKrHUzsXX8PYDg9hjvITUyu6nZl10kRh
pRexOxXbfuo2ZcuShU9sj2x04o6/FRVD4ypj3amYrunSQGX0XZPqSckqLajHBE6wR0rldOuk8s13
6KiVvleihPBf1ViHHGP1czs4J9aM6w4sx4rh15uTRh/DaJS7undOoeiPitq9tfYcLLOccpDvUa2c
5hQchyyaLxS23Y3dY+4abwLN1ZjkKHYT1Wsrkyb4FW2v86rHQYnSSnFJ7GHRzcP+VlUJrLg4yzYU
DPv7STJVowqjL32ekhmegcbBFG2F5tkNMYZ1yBmMWmhCsnko7YNk1M8gj/F0x8s7+nWYmmLFizjS
jqlDF7Yl77OBJ3RZJncT6ViQeS0fjdI7AgloUP0pcjvMXLj1fUcC7CoXLXU7Eb50TOeuberjZOP0
JW9KdCE0421oZNVhMvRH1BOaHI1LVQRUokFDs2KLvQWBAGaw6uj2Q7F2Fr/QeWzaTyqK7gwakI8Z
ruh5mZ0Uuh7XrNaATzU7VvRqtIwJUkHl35dF1h5UfT8G0X7RSrfaWQzQTOgnyhsoUVEkwoGvrWCN
rYsyuvKMUG/iQH8BecHoaw8PguATV1HaOm9iDuNt5WtExvSTSe3AOuo5SkXT2gVWvbFy4ga2aMSV
GL1dKFRwwkd2WVEdzZ4522ezvGu6ZD+KgDReMT/JliYav0++RgF7+dxilQoWi48QD9U8q2Oq9jVo
HOMptHA+hCIEF1Gk5imMmLqkPJSmiq+EaXW9L1JDc1xgrmaK68xiE56ysUAg79hhmCgpjnUcQ1lx
lVZ4EfsTpj21ne0s2pQl6WVSEmdasp6naH4SdraSGdIFuKfRgkDXsO1e+ZO8lJGbXaWF88LujDWK
TeCJ3dJwqxNM8mU4Hhg70t/n9+meM/MWk/RrU0Jfox/ugqrac6qjRxyTOTety8EXWKGJhZSD0lzt
WRlPmnhbLwCeUvXGTLTsvtLCxEmzsu9i3Cicjl/1wKPHzrHImAVH3LQov1DIwiPNDtPNHHqXera6
leGjWE88GcIu6jazsfjXrB7TZ7aipObVyO1jHcjtkBA1EW2+L9qREZ1X7WVvfGhj9srdfAwMRnTN
IpOQVTo0ggZgT6b5KoxHvfW0tVFG1Fy2o7EVAg8SxZLjujD3HkX3DFiikSUYq0rrvgwpdMk5+DrC
ejsLPK7Qyxkw68zal95lq5+6TJ8qnrtq9LNNZ8yfPZnfa0+/lou8noF7BMBs9WF4mqvmiXwHKmmx
C9zgY0lN9unX7NnfSuE9FBl/vMedfhn/60tRTjUbqfYff4lPXV7oX/9Y849ff4h6KxYW6R/+xzZv
o3a67d7q6e6t6dL2W2rp/+vf/I+3X3/Kw1S+/fd/fim6vF1+Gu3w+bdpOsshpfnX+bvLNwD2uvju
3/gtgCcCqKiuZ9JhK4nN0aXzzwCekL8sPYSOKZZKE0K9vMrvATxDELPjoE0D78JF8k2TcN7vCTwG
tr948JnkErP0pMfQ4e9E8Bx7Sdj9O4HnAnL3AD3x48DE0a5ivouk0rRdJcNS8ytEKR9FFvvsycLA
33V+WG/nLKo5qsMHPYixHvcZvJKPYV1OJz7F9kLnhT9RDF349bqpPPeIyGrcMrljqBLa1YVKXJgz
tojWeTMh6+fayh6xunEAmfQcrcc8KGmxjxCCraIKX8bcnzHtYVMlxxcHap8GlXjunYDRT1LW7d6M
UZRWRq7JdNRy1BdGkVlEDPr0WNQeM/wyiIfsMuOvX0UpFrMhLE2rDQQHXyXg/UVsEYfKZPltTbaf
+VzqHXRUmtQ18S2EFzxgO+bA1aGho/7zmLTpreGk6Q3mzQ4PxCDmY2XM6MCtYb8MXst8gY0+ZYhF
J48cderFswCrLa5TcmeRtfE8xIKVH1lODf+zbXeVYSoG5138xEu0myQph0vXSUJ8EZIKkbaC6mPG
5QXynH05IOHcx41JoW4b+0cXn/66zSPqjBEQOEziEGAs7XfKuXBVFD60jHtORBGtF6uQ5qUzJ+gC
c1VfAXhyGLBgUWED4j2lZN7YN9jxscJLtdGDQHsf4NKOLfROQRX5KcAxdpvKub/Hslo8YpYQJ0xn
ISswlmtLFfui6efPTmImd5WNeFDkdnxJf60+p5TKKabaXfFEibvLENh33jKodhvB1HhbCj/+jJsh
OkYWI0rbHOSjJdrhaqyjeBt3qjqZgdZE59jhfbLHwfhMmfcyLRQxK6+L46Id4+7ClEsr2YCu6+ZW
sk/osboosjHfe6Ien2eonntrGSisrXHyDwrgzgWvl73ltlSvXdwY26R0OVoYCX7fPpFn/PAhu2PM
49ptUSpUJnZttUClvQaXtp1MNyCAuxPGLntfiFCTj+p9Ki34/F8bI03O2L/VXpnR54DwGMJFlNfr
YGgaRPN2wGIvmx2xEf1IsMR4rggcXLpmSxiwaqoPZmWo54Fq7m3r24PYjEBQ7rOojz/bqZEdrVZU
mNHH9KUmN/Qi877Z+mmqCSQqNTz0ns+GhOsfDzNHdKnd+FSElUNjJbdTFPr6xsgGuQlSl40tuve+
KkxjY+uye2bJKLfa8ErUR/xLkWD+gC+2Ojl9aeIcJOvhRWr6nExzcyxiyDeztJNN23CQr207e1F9
FlzG+Eh2gmjfpV8UYoetzLkIoRWv8imvPyWyT3YidSYKcsz2XFipfVJhWKw9cxrXvW7wgZvWtEvi
nIOaOc+fsrmnfunXqjQ6Gg9z0wFNkrj4sglURp0ImjjHKLpUEfgF4j/6UiGRrYDC6oOcwvgh4LB5
I8cWb3DHSc22Enmluyo4p3Uqr83WRrjpvTHZsff0N8BZJPdpInY1lqNto9oa23Abr0mloZMPTcg+
qhLTdhTAgge/QWzjatq3gzBv7SrRW5bImNa9pvggx5DKQZgNT2lvDhemUMlRyBCtzGqMi1ioBjJT
65R4cJtsC8JnOkfYXdmaGcO+tv0AQYnzzzJzWrdNE10zW2nOs6ybLaxqSYFj61xbpYHw0OTBi11Y
44bNrrFxRUyUr5uW2MKIGGcU7VWQckv3Se4jN8X9NuJHXeixnQ4+J7616AvCB12QPzRN7G75VOhj
MvP5OWWXf8cNn26HiRRGG5OHikunufTDjpOi4gl95+oyuDaSkgFb4eJBNks0uq6V12GcJQcxpdlp
FCK9AgCdXCS2Si/ydGZ4wjzrNsg68Uasi90OC6h/PzlGs8NUPT/iVMVPUwxNtHXzxrvgim3L1WCq
6TltPOtToXP/A0N161MENfgyZI57lpHQiLz+iBW0IZ9kzMOaCp9u73im3A2GHT+U5HIpDIKTsLGL
iRhqb+f1Y18a1Nc6Yrrh+T2t/UEFH715ai5TG80jEtaYrOAYiy0n/uihiMjwxJ0j7v1I6wvCUzQK
dpOeLqbUZeKWjA4WnclP/LVR5vbOpzZoJ3Mr+gR33NqOCftbfLyMrq2ynji62RoTDKwjsLMBYQZu
CP/aRDNmCM3hNK6y9oiK1h0yiwRHnnXddUvqlo3vVDRbQinx2uyD6TCZRntuWts/VGh728zNkLqy
OThIYvw7r50dQsAUZ7D66xCRUo/9Pi6b8Dmz+HdquwO3HZAK8afUOBa2ULe2zuPnroowC8scD0Yy
RWgkHNu/tJMxbsNYs4Zb1nDR1VhSKWW0Tt1UBu3ObarxGLS4W4a8Qq2A2dSUmxkvVLhVJBF3TpaE
t7VLTjWKMb/ENtFi10P41DKqsUhOCbSPvnQOE84mc63xgx0doCv1/zEjuOeOr//9n5b8ITSCGsy3
+o/QiF//jd+pEc6yxQQ/trT6CVgwbD9/o0YI/oYXAMlyTcBFlmWBhvgnyt/+xfdd8J0WBC0JqO3f
e1bnFyHJRNF+s3ChIdg4f2fL+p5pAgoMKphY8GgBUIf3iFIc8ly16IEx9jTyhn2KWpLmA49ZxPK0
/e0S4ZjBseLmt43wt4ztP3k1wT49AIyz/MldiC7fEFS0xQ2YLXFM3/ss8iK4bSLFeN4Ih/U3p4Y/
eaFln/3vffjyYUNOwuPP581/LO8dWEjRA+Cl/qJf5Q52VjSH3qEJjBReuend+medwd+BdmgaoPXE
A9cNjAyi3rvXmyqlgilUm2aK/EdfAvL37AGfoSyDc18j0qNV2Kcmjqn3Dn1/yUh6V6YkYfPj9y3e
Q9GWXwT/oCmA1KB0Lqetbz9hgBCeniXVL+Qij9OikhRdyqpkorCZNrp2BlYiq/qvbefE+5xDSpZ5
r6VSmKOS/EanNTMJskCbiUTQXg66Id6FwhBbtrrXTEGOmR6vyoI8BmcZdx27BIcjzSdq6v4qsYPi
JxilP31DQFUlmELJJ/Luk2XXQGKS/FUjp4DYzoDh2CpRjb2ylowzA3F2VSHOP/4YrfcInl8/RjBi
HCe5CcV7XJ5l2HM/hckmTR0byEEenCDf1hetSgrC2AQw7DHRJ1oP9D7GznQcoqi6+/Hv8N29snyT
gbBZNWybtYEV4Ntvsh2iwSRVvBmNtt/3mWPfqGpixzZiuvn7rwT7FACqB2zI8d/dleYEY6Kf4k2p
xbArJxOT1ViU3aNeWCE/fqn3CM/lc5WmRV85Z25qSN6xt4I45miEqaamDHRldhm9ioCUEowtSbaT
CaQYfL+VOJfz7KSreppxO/34N1iQV39YGX79DViGPcEi9B1OveV5nRUjFmg7jY+WqnB4dTL+SVXs
n313SA3/epF33C2yCoWvcelpX7y6HYohUZ2vJSWhP3kzf/o68LZMx8QQFdjvPs4RDRpuLPllUQbH
2au/zhOCLbd9sP/xp/azF3p/MdITkjrchaYo01MHCULhEFT9Omgqs/zJNfKn39A3b+o9/o68sGXw
WqoR5YVDEvLCNlok4v+fdwQmCWiTCV53ecffPIpE0Bic65ONiV0btYYrvYLdhAOx/n1f9JcPvT+9
5rneJfNhx+Gm/uMrOUo3heD2wr9EiJswusmAAMspdiuvOc1UvFF8/eM3993jb7nIqeehJM/2bfM9
GpPWmLhLHU6Zc1LcaCtN1mIoYG+U8dnoRP6Th+2ffWFMfegytIHjWu+vwi4ZXDXwBiP23eQnaG3J
Ockef/yWvn8R1g3oSWx4IDx+B/8tsaaaGN42esa1QQH4/DK1dnf/4xexvv+ueBWYyw5/AF98D4Mu
EiGM2o03LezyhQJtHQp/W41LY4C5dvckV05QCGIm9ttb4h4/fvXvb7LlxWGFsRlk1XvPfavjkV5I
3mIxbQtpbE3jDWzOb5LyX16M3z9OuQgBjnkBrV4BG6U/Xoxh65aDT4ymN92NG+FhJLDPWGJkjBdV
pCWF9+HHb+r7S3F5QbZhqK+UWHjv7rNK9B2aaLyWM52NOOoGTT1q4a8ca97++JXY/L5f2xfKokcn
FqUlvJT57s0Ru7Q50oWrvrZyDxSBQ46zt33V3pNELfGpyqJNDkHupw9eHhCime3cPGdh3mHOzPKM
wGKOZ9upZ8s5JJhkjhTMt49LL3WKoy0tbq22Cy7T2IYI3sq23Thi7J90Z+uNV5ePZj7OH6sKc+fU
B9dJbzzmBqbkaeieq7AlGzY8WAYRVI2+tyKOf2vT6nSTTaN97ZIVKSJxC1UpJxg9E+VEmDhZiTD3
ribgQvNQuorD9F7604sH8AQYUMX0ryzzeDdmtcYBGHoi24RBclUMaf+xcmznkMMxPltzPF8yKRu2
UUm0GcuFu5kSK03XVU96lnPGiKsH5FG76g0wQ73K7v2q3vHI+UxCDbltsjG8UxP+ZNtpuDWtqr4L
iIUkG3+MT4ZdXPdtJJm4DdmdV5jleDXNyA2MbGKfd6O9XeEPJkHJHq+Qbxt+tG+yAG+d1cCPr2WR
AHoz410UyBsf+pOP+xH6yhUu/m2UTxtR27dYLZEUQKLCwQ2MMDsKtyDaGGy9vkI0gWyndf7gCFJ3
os38CwgA7o6RdAQZCyfKyNl7U4yiOIdVeanmLL8s8wHuVZ3vIgS/tZM3UNaJDs8lA08tCTa2Xfog
dfJi195rVqZ3oiuXeaqVbrSKg7WQ7rboZX9PtB2XuZ1W+Rf0teQ6T3wkVx46GVE9WjSKAuSGhfOx
D/izI7oX3+hymjB7vIIdG9ADeTVyyEm8tcSU7YBzEP+18WuiO2JQDjS+gUy2NhJqMOGvxXA79vg3
fDzipS8gK8lHF+3kqjdEt0N9I0g3eh8Z6qPM26Hx4CfFdMLjYF3P9GHtB9t5C0qm2DNMFgTjYLiu
ImnvyzS4qAr4EGQk7ps8FFQ0W5eukd56ICCk191EiKhbX6GPGW7/WJOjx8HWnWdDX7WSRJDyZ0rf
6ByLSHqv0fdPdLs/O6H9kKY+AeaBFm8xP+Zx+DmesJE5tnE1DPnAMyMKhrvahMrnRN6mbEhCE1jC
5ZpFT9oTn/rKwSsSkApSDQZCG9woa1ZZbKPBXuI1kXMkeMTVMD6EZXnneVUAxE77qyguD9kMqkSS
U8abN2L6aRjGc2us+hKA01QUxB+8U5ZhFOvD00B2eWNxehRmXmyt1P3qJvXnMieva6ET7Zowe4m6
7JiG9Q6iRbGD07/JB4BqfePs8MP0G5aJW9+pMWBMKr4ap56sVpYQHM3I9jtNdhC2b+x85QdbjjR6
FcQmqdaouUe29HG/B9mGsa2ot4WoP+ve+1qBp79GDxi3s1+2W+3nnyzZGWRfE4JcIA0YcnT4VDoG
36VHBJKkzlvoBnDJAjplZQtrK3voi+oxmoDthOQLjSkE+dxKgzs0eJ4DrIJdPThYXGa1ViAc134i
riRGH1YWAnLgtuOVmYgbdjT0YznyTJjvqcQJvO/YcA7S3PU9U9wujI8IDnfkFndjSjJwNrovJAPf
kI4ldqmcr9GPbppOYDh03YwB0jQd59h/nlu8y22zTPVnGF+tejIi93GOxXUPZobIWxZvR8JymzlN
slWlLGB3WbMphrEBWxIpQkwqvFcg5tZxgCtITyOcBgufSl53V4NBdL3vvZumlwMDZ+OlHAay70YZ
3RAhztekx8d9N8GqqibLY7lbLkHXTJ8YLw4nXxsd/BRODQgbzsssFgcOJY+RshAbFSRJEv8XC/nS
MOp2S886NaxsY+XkfLZd/YW61ouULMXeGFyL9j4om3Pbie3os0wIwR2gpwIPKsygwxy4eNjgreBo
SYe0+og5NN/lS+ohITT0zBdDmmkwGqiWfq5gQkTlyzy0uLVJxW1UKtrr0WqwHFIjQOW60vMA3qNV
xGroAmz02m2d6jxacfzJ8zUq59DmX7ugaL5axKDuS6PSx75M0elVlT0MlL6dJALH1dhSjbeOIgMX
iNnxZVuuaM5e58dEBEys74We8vaQtMnw1UmGbF53TFiIAFUxXleG/PqTz0z7CWwFPJFc5oSvjU7Z
J52kmFpNxwjDc66HAGZUpXnAVoyLD3YSf9AcXV/g8kZ6bxou+b6imFoCU7T0jSy+sTOM2bnAwcTI
E3mpVidsgHF6b8NMaInEzYPAQ+jH07qbimrCug0i/oAH0M4ojq34GXvGG5Bfd1go8HIYYw7iD16f
jydqwh2DzY4Jj33pcpmARFGtgdg/cihaB1S+JE9uZ+romQ860MekdXJ3FxSD4BJ2DVBKcS08jJ6s
bT5gl6h9UPbcfsGCDmXCVL/ZsMP8OkpHuFW+KzqaIeOhxLBRROVD7iUN6Q+mhZzSLVYFZ0pAtTdV
1pzqYSy9Oycl5gApS+Wfw9Avpk0wFrkmHOGHzcYWiUuexy4HrMQmk8y1qRnerH1L5vGFPdCxuSka
FSY43OcAdOjUQARKoJ1LSARDC6so1rl7ZbP9wdoBTavZD+M8M3IbfFLT+MUsFO9agW06poDejHMY
F8r7WLl2SWKo8UfM4mae346wpfRLaA+YqyZL+S/CbJD8+xLC4BForaguhnZK5Q1E10JumsSv8y1+
KHP8lA66Np/LDC8lU5q4tW4UmcrwUCVJG29hNiL6YVEbku5LEZDVJA4f+9hRiWuB6+8CVhDsM341
r1OwHJg7UPsropmKDCjGtu41YJVeLMMV0V4G5WMJ3LGerKNd+k5x6c1OgImJKhkczy53a0ifT7xJ
xzKPjqlpKYbSeeuzr0viYDgxSbPnlUp9ngjkHYdLkbl9dk1aihhgUbQN/Bbd9KPCy1vNI4l80GEs
GnZgfu0ASi0TuFrdcWMFLPAO29oU4+Uoap5jIidWohOrt25M/jTDNAr7a2VIZuTFAIzl7PTSJ9tX
kGjBx0y8d/nHFX4ZwNL4uPIQPj67BAU/2hZxu9PGpJ66XjTjradqPwfK0mVhve7rpY6x6ZXfbmPH
6eqzIEBToqamY51MD3Y1+x1kRLvP+k8zUOKVlDXAUaUM55MKBrL6ZWlWX4epYJFzRFZhuy4YXMgg
Apg31BmRGOx/ioEXd/sFz6slLRwmE793nJiAVxL3w5wVpNgifoEPrVmHDdmioUxXXW6VCouy512T
zc6/SuBXJlAVd8I76EM4ZUGuiY5n3qg7UAqlQYsQnZy3lo29+JjSRnosAD6viPa51UaR8/rUz1Ub
rsa2J/YT4YFSZ7+SpKQbt8MAKcupdzcoBybKoBf3yRstEVXxyVD+gOsyKCNDXnAMGutbdnCV/amB
xJNEh0DGUVyAkG0mfhOeXW73UaUeyMRNTMweJoBuks4qT77XTa25qbthYoOSzpHzsY3ipNrPXmCk
mJ5ak9+Age3cE1vv3NYN1drP6zCjyNYl6vai56YPP3aO09hEqfPAOeAaIB+06oO0d/xVUWECyXe1
6/bm21i0lr7unTxx3NM8l/jKAsZK01dblIAiMzcp523jNl69w7hFPprhE1f3UQdcde4W8m838jAG
8ZdSv8OpbokUB2kNswwbnrE8lDvHZr/FXsZ57UZWj5NK+im5kTi2/XXdQdXCPF21OOn4bCtsZeNM
9ruiYmpXmfD51mQrCDfZsxdZT405i8U96HT9V/bOUKDZP3BuXcWiAj9FgZL50ti5svbSm6FNxXPv
xS+OrQfmlioGVkFDaxAdCInhxEaxdir7mv5aYV2khlt6NzqMy+FYMyCcwUfkYLzgUtjpgsmw68uc
Jl+KLZtWzFh5a0IfkKV08Ix9jm3wNKe93hamGXU7lyWPfarpF/UmyeaZM4kc68Z+AMqzpD1newzI
HnPtcEKwLXDETt6qfA0KNhCgaCblHDrROV9sSYDx0zAGY7sLpZzynZXPOO66wYqfU+woNDSOauQ8
m9KAHhGSlnN+PcTtoC6aIZbhB3A4cIFyYzTLE03HhDyTPJ4pMQGneTlRGisYt/iVuEiCYkrXyq4N
ve3clLBRF2WterHVZLBuB7gaXcJrJWSsHlhsFjRMcpt6yTI5qhTNntORBzvWEDUbvDJKA44sZjkH
TGKrDEsUjr3bmBWDjBZfw5XJ7iNlgFA7KegnS8VVpzcGvFcucBzitSYJqqPlcVjy1zzw28ZhhGtZ
E1k2U7YR1JGstAkMttmUL9b6CG/qNMqUDdzgzUb5VtXVxE4CdBWZrpKJCNzNCnqZw7j2UGS9632W
bRC/4SrVJGjjvsMiBU5PhW0Q7hAdc7DMU/oTmec7JQuhbGlVxScGXQXR7I8STMQdXaDCr2oyhysx
hB8iMf5ECnk/j2L0gyZMURZHUIpdzPeloYzN5egRfaJr+8DOpdoDKFyPW6Bz4vB7n8bfcin+pQXx
WwfiP/63NbhbLnOhvzYrnj/VeO+iqnv7g19x+Zd+G/0anvmLb9I/KWknYuLpLo3sv81+Dc/6BYvg
v/yKbsBl8s/hr/OLTx0d9e+CQS8zPDSz3w2LlvML1w66i4uuv5QJWH9n+Gvx8t8MQ3ybkY8vaZlA
/nal8N+Lc2BPoyg1FLGMk3OiHv2g9va+3/5WxPqzdkTrjxf+96/2bjbpwrG0W0SaTbPFRXi51KGG
NOqNa/hCa//55729fE7v3x4Cv2dTb2RyJhPL3/9G42dv2rZWb2Qbl/gp7JKsENsCAeGbL53Fb1JF
/u1Q+1dR+N8jpV/f1x9e5t37qtrMDkKblylfppP8MnyaHyBtVPtwEx6wMRm38jRvu3v9kVzQT156
WSt+9NLvBkCJozLdqOULXM+74cnZqhNmMipehiPY853/E6X/nb/1+7f6bg4k+17x6/FWnb1/sh5I
8OzHo4EFBQVjFe/j4/Sk6TntL8rPKH9AQjdyH75A4l+PoGxo9EGy20f3foyL+icfxR+F5t9/NRy5
zCG4lr8b+TvZMCMP8lEs2n0IeoHS3aXwRh3lPunX1vZ/qDuzrciRbNt+kWqob17d1XgHOA4EEC8a
QID6vtfXn6moqlOEB4WPc99ujnyLzDCXZDKZ7b3WXP4eHcym2Hw/7pfDsoovoSC6Kopn/WmrKyyJ
KYQdHLtpP8w0UN/grrq6alwY6av3h342ajV60mhDtLPpLM2KovnLUPHW3HXWmk0k1ze42b0OycCp
1xQOhgsz7KtX6POY53N7RGnRAQWwk+ZNKR+7iX3C/fd38MshdHrt9HXoYp7HOuaW3uB5KiBd6G8w
EQLzoYgvNCHOst3/OTmsT2MsC+GnlaAR8KiEImMoN82PgpBPjngO0oxdvpd27JQ30rPgfn9ZX6x2
v6NYkGMQFyarZ68mqQcQ3iqG7COBkAEOeqACvh9iEQj99fovcS//HuPsdayKuSlbgzHgCtsyL15T
rJeIp3ntr9Q95yDTuTDiMp3PF5zPI561WBZ6btZ3jLjkCwPb7q7aTWNPdlWu5L22/X605S/7ZrDl
w/r5qZmErmfdzGCTXt0YSE6s6RX0KBtCKnE9/ISACnbZXbjG5ab9NSovMwlP0iKMOnujldlU+2Fq
Kf+OyjXcE6a+uloKgi2KbaN1FeX6/+EyPw14NjnrElVwN+C9irdQ8P8Vu/6/+7T/2vr7+24anD3p
QssItw39d+/z0ztQzrJfKynDLGFgjZcQZau6y5L4/dX8/TozjKFhtCD4jD7q2bxPhDGNlHrIYWBd
F8EvKSCxRbw08f9+RouKBGkc+jj2Q381uCMR038184wGuAWT5ebWCGZKXGki/YxQcxVaBFrSeYq2
2D7J9YDBHUbhvRahIsLrbUJMsTBBZhemrPT39+DPX3b2MC3wemgI+GXazZTZuoeKlSAYtjnTU/gD
BmJ8Gn8sH8Hx+P1tvzTuslR8erpaEwNM44hOi8EnXwKIMy7lQcc8C7P8+6G+2PAs10hHl6UHrdl5
nzUrSOP21YlrXGlv6m3yEmxyd3xcstfCaw1Z1pqb7aTrS9uPM1nWsoz/MfDvP/90kVDf8lRoRBYE
pdsWAPoTIMICkvggeyZ8YqUOIiHFm067oOf5s7H897hnS0IWg9coc8YlWmPUAM+31VoVfg1dvVsO
cRdu7zJF/lyA/rzKsylkWIVpFiOPMrI4/E5PYv8TW9qqhLiy+AaL8qOJO+qX+tqIMaH0/8eA2n9d
rqEay+q37KXOXuFuiHRdb5XlszI48a8lub666l/L/Xjr32CtLtzAVY0L38uvHy5nVktDI8N+6mwG
i3qhderAqJqS3LThPqkRyAj0kNp3bQycNMgcqN/graRLW8e/P9Xc8E8jL3/+aVqNA8e8SmHkxvE9
nT2tUDrR1exRllhDDWnWwj0hXt8/5d+Hj7+eMmh3FIZEihIN9+egs09VzF9S1BtndvF9Jki1nfou
vsmcjof8Lu2z9dtyNsJPrG9oJUagojbkBW2M46V04K9vwP/+FuvsQ4sCDo8NygPwSViycfbHxSVV
15cr9iJnRtkFH+Nc+adXgLs40ea2UFRXdBi9FMYGCRE5La6wP6XFhen01SXJaFxUhKOcos+FLgiQ
ZnHJrrBFc69QEQpog33/BL9acdEQkgDGPxQAz96SAMdKmwe0iZPgVhR7qtLqdeob+Hlb+/uRvryW
TyMt9/bT/GxGWtg1IVN2VR2RFtIZurSkK8sTPp+NMjpT8CdULP4KN65xmoShxcVIxU2qk8yTwWql
YV00SCAS6yoeKxAUQKuJOEiK1ZS0NyZQsSC6jbRkC91sFWlYCc2DGGS7YryW6vfAeO016DnCrQJ4
iQr3famRQZjKXqQUUAwvrNFnsbn/XLU+X8JyFz/dJUlNecZYKu3RldzpY3I6zz+myip2MSOt2oHP
Eh3u4wLNsKF3f/+IvpwMn+7fsiv6NHg7Thn1Qwanaw1gHQp9KtChuKd+eWF7+tX+SlaR/StUh1Tt
twjq00gCHbpwMsPCzst7EnwEfP4xbebvL0deFtu/5sOnUc6mnDjFIW1ZRpE9eWetkk1upzczsmt1
BZjSRZSQr9oNcmRX8HRyesP6gRkC5fbCS/bFyW05PP3ncs+WyVJR8DFhGf59xAn2KHyQ5VHQfqUD
BPvAyVxalc3m+8v/6mkqIiU4VP3k2Rpngzb0yZWh9jnU948NMpGugHNmljuleP1+IATpf99ptuM6
Mk1ae8j2l1DRzzMH+mrcyhkn7EZqPRrra4SpNhEXq5Y0yGKeoZ77TgEGg3QHZ+4yt0M6LUUPAFR4
qRyyq5RSX0+sDM2NPKMRUWjHNqsB2q6JBCuDNqFEgtPF0zaiNQ+g3wN5BwE4vBOI3ZukXZ10e3iq
Rw0iFLrKilB4jFgArpKXWCRAMZauLOkVrOpKMlo8WaZbzbc04d0ylrktgN/7gXCp0q4iZS+Pdwr5
ZArwBq6YH92eZL7eBAmS5PCWljdEjgJEOhBkYw/as49Hzmx4VURro0McYiqvZu0jEQ71yDKjk+3V
T0uXD6MtNXnyzXZ0B/c0dhwleeh0whgjkwCY3I016bprh3UwvuSACabiPRDEu1m4lZVnTe9u+qwL
iIyzdlVpbBZafNnLqwrDJPYrek3KdQEjTisVKPe0DKZfCjXD3qzpuT1pbbqNw62RqGB5R3fS/XWI
I5M0Rkes0w2kI4jE1b4xNc9M0p/1SDfImFyRzZqaT96SSx/7hEwy6Djcq829gHosnXyn64u9UMdu
b6iuX0aAfskeQ/KuaMlasxKvLCp7tIyfsRl4pSg4udHsWmAzkQzUXa7WHFPXmYoEi1THMnFnQDdZ
261qndAiY7Qr/I1zXBwiqEghAZdAffao806yKngR9rNxIP1oxPxDg7zuRhuA3q7Nd2P7K9HGjQnZ
KjQkKMQoN8LO1omYCbIfhkAKRqpT8CO+QP3QQS/rKqhpFWBnUOxmYias2u7at4ZjMyVwBzDl2jKC
w8I4Be+9rlTZrRJl22WQYky6tP0vRQlXCKjdgHyBfCbczecCSO0TiagJ5cJOcWK30x2yhHWjo4VU
uyUB8KUWGmi6qpPD1wI1aDUPYV6+E+B0oD1tNylRsvMrLPVVlL0JJZSxnM060KNVMRX7AEqdJfdO
i0xJwOtuGfWaJty6Bbcaz801ZmUnHnA1lk9109gYXbe64Z+6bLIL+SiJ02aGOT9U5lUbVLbOgFB4
12q/CbrQzZVNmoT7rpRtwolWAawY2M/rINddJccRq1QrgtNApd2Q0W1Pcnin4FOfy81ivqAhtu67
ow8rQDCXmAk0493dLIeQl/qjOHFpMapuilmtvx2A9ULNW1XdvKohmY2ZunIl4zqNn0gNWysggjGn
LEgQpNPc1Um1U0CrCh3wHNLdtKhKBbjiIdl5Ggb9gkuBca689S3eVjA8oF6AgLDtPoZqYivQY7so
QfeWuBkPGAXgT91MnIJd+SIGNGTCuFXTVqzIDlqwlabsJIFOCk0J8vC0SAuICV9FSmVnwYcvcHlQ
4ITxURVIdqDFbrVXY09Wpljbeizv4giLrnqoDGR3WoYcqOH+3qjaM7k0AGD0o9GdRIO0kOSuNe6I
JqQ9SaSFGm/aJLNTDtxlcm9K7QETqVcPh5LlUKiBlDUT8JsW862KnR2Ap/URon2TBFLckN2NUPXn
DMEL2//6VTB3VbXkhqJL5DQ9G7901mP0x2tBQVpBb1KBfSmMvieMrxosXJYTYNCAhlm+8w41XQiA
J7O82dAX+YCbV69EaRA+nznSaHl9HdmzPHhRTfYr1rtYQyMc/RyHpwp0/1Bdq+1DoD2L6rxWyQeU
y4lkwMzNBe1kQlHvSUUAq4uZdMMiMIa6N4sfsd87DQ8jJQlynoBrB5ASDdEeJjjf4mPVV9zb3PZL
kAkpgX/BuC5NT0GjObBbTsC9ijl2MTSX6ggMLyyv4p7wj3QihTM+oANYSyI5shWQQ9I3FlDgFCGN
mSp0eXcs0XaKIkgS9kVdPxmJtAEd7PjDnZ7Ph7K9j4tnvzwMvejhRQO8R6xCXZDAOjt1cQwkEnES
2Sa0147bxeo1vowaWdDAkpEcelgp12mrbE3tkC3AbRVWfpYhQgxX9FuxKaOQ0Aijfmen5JlmuFcn
tADwKpQOxGgPwwhgj0HMmcGZKzFFpzFC7OrIwLLtaIS7kSS6goCxKdjG1bAqDRKuFOxJzZNKjho5
umh2l2AD4LszvOt8kq6FTLRj5A9W3BBhEDzlqoEwN3vwkd5oVuwg7Vy3fYrm6WpEeYBr+Bobgt2w
ao2jjhD4h9+VGyF4i6xsN3EREpFLCbOHRJMVQgFvjJhVFB8RsJESeOKM4fVa5NTJjRErR6Qy7xmL
uNK8Q3YUY/DnLIdtsrasx8wSbxIhdYJZdFEaU0DZajUitFp2M/h5BQFI+M8dIJkbAJFQ/fD3pFtK
biytFbC7j84H0l6lV3TOkIoL12bZ7wIlcXzMyJGFGHh2ElPxyoS2u0KPJ8MdFwSeZVVrWYOZoz/7
qLSBbCKXCNwK7X+nnqqxslM4IuJC240lWyt+DcAhrJtII/s2mm+C7hXr6opYRVvQPakd4csRm2Cm
GxkR3KBBg47Q9hItnmYm55B6ExAOPYYpyUMbbSLvF+a3KZxInua2EAhn5Z6PKgw01DoU341Af46k
Wy1U7Wx4bfx0HzW1lxnCfrZOuW6SM5LbILU9se5t079TUUYWLHs+STvlVolU0NEwqaIfvf6IEXUz
DhaLBlxTUO1Spl6r4y8/bR1LUl1zjm4AV64r5MVK8TAY+kZBxlWk8PwAQzU8hBwVoErALYJt0ksX
nYajdCNqttcSxHiVQvSV5H0TIfpHvpKVQMy1ZxonpB6pm4DEt8ziHYxq8Gcw+qThKtMm10CNYY3m
hqzGNaVUV5fzq6G3DhkyVYKvN2bju/0U2jNnfrkieRuFrh/BVUU5VnN54g60jOvPdx0o9MisvXDg
Zczndyt4KdTyVpcy5C45QCtYiqYBEe22mhrCqh8WbWvU/KpC1so6Wbd1tul48gDSRWW/hEBHBP2m
xYuEqiw4+FQMgwFWTF6ttLEH2S2BX+rw0iqgAsFdkNZAOrUT9MqmCl51dl39+GbB+7KEZ42/GpO7
xFQKh/SogUNp/J/Z8L7EfEz9Y5WL5FEY15P5hlp2L2vaZmy0p0451vlTVfc7fZrWMjCqwCC1A0dI
Cqg13VZED09Iw2vkgpmZvbSdese94gtS30ytQDsghsEnbS35uQfNAtWGXSQivomtBr7F6pimb4vW
a1ba15GdbtEYO2Uk+Y0gagijrq9gp8B0YUbDyZhavoI+EYaB6E0WlduFoD8r65SPihj727hnq6b/
6KYH0xzYWQFz792CCwO6sxLrDkm4sakJh7UG8vcgkoURnaBwfukRbNdF/wqwcNfwcS6GzulGeJ3K
e0teUGCAtQMohso1IXL9Oa8IQRU/oNyugcGiP3vpSJoG2Ul0ra0bxT3lRmeiMjRFS1QS6GPU+lnL
VcnjQStlb8ykl0b3HzoZzK3xBBidRIwCedAbSSMog/aygmMCjGSR/tLzg1FfVaQrWcIebifYWyoO
TDwL10Gehvu0ghQ9DVszk7ci2OYWtm+U5W96lMIIvdZmaP5t48Qh5Uni5Ek66cz9qIw3EjyweoxW
C7BLHAjVsdjmVL/U5JpqmxfF8b2oyw7g0V0jEjnZ74uw9ToT0B3UwqIgnxeKstQWXhQqXqcD6Zym
4CjIxpU5JE8gv/YZEQ/qeOerOZcs32IP8phcpzrUX0LIiYZIP1yu9Y2cJo6ilD+wUkNCSslhKm3Y
cq5pIWQyZbwgqTeZL9JobAAp2hklA2IJHvO62oUBUCN2xTpx0sBfAd5aI6V10y473Q1T4yMSJgRp
lCU7sCczu6WCQx5JjvflYD0G0kkgkyzptG2pS3tTiV05GV9KPluw9+0uE5xav50GidcosA0Onfj/
0ddL90NO2N5j3imQ1CCVgOiz8p0Czj7S38hjX+k+2R8HoTiBLHXiqfAgKhHociMILWifgDzON1g2
4AuNDutAeS/6pOVa/EIF80PfeHMQ8zRPVhcEK/yIUPWmvSVOP0y1OgD+PUHvIh9LFIgEKnTWCbas
ZVPvuYMnE6hbmYwnoMOP0P7Z44tuVgQbWVA3osDJdC5lNin5q06qYp5G1OWiW4JnSgpZiBBlLtZX
al5BlhzouCuLsEMZdSdJc0m70ivOPScqfWtohRMHnnklZc8dP0JgE58SbB1l9SbNlK2Wys+hhTSM
dcfyp5exMpwMoErIQUyUH8wBzLaBOhNqUColR/w9zpgIXl2WHK6gqDC/ybvFmPZB/oVjEAMRJImn
EbvS4f0qs1cxo97PVhjo6tS9A5ACe/dUZTcmyO2q/WCNexU1eT0CwM4wGXcKbBJgRcZs3GnkkZVE
CyLNdBVd2A5+wTfI37XUDMROfE0K+XbgoGOUMdhqr0mf1P4FzxAbWHSwIDbznPhUElCbAHCZZd6E
0KtjlRT6iIwusb+32BNgfxm6fULKK3yDQ6z0zsS5g2AdP3kcx7vBoGKI2pWQMIv3ekYeIj4WUD1B
kK1yRaeSvxH5hop7bdgX00uG1le4j7srRZ0RAFLwxhUAkQAb3wQe/jRXW9Mn8bMoSB+IsF5RzG3I
CkaOWmrXgpYStGPjG1iX/g8p1w74oOHMaI5Q/TLyg8hm2VBuOb8WJKd3tzqR3asMpKvf8XlpTS+e
OaU3ZDU2LxDOYv9gAInkKL+W24cyJXvVm+tj5eOOp9JCAaq7TwuRxOiBSUFmhGxej6JwNc3U6BV9
b/HRCOrKWUow0IpXU41VWrPydeUfhTigLqMMREZQKwEkHarvBpE7WnHPVu+xBQpkgKTlkzcDyNb0
R73YDYuCVGshD7olP3hE1Uq/y2u6QxcfGyKBYB+hoA5WaSutlNn3gC6uA9Yno54cQUBrydezsO5V
VIAa+QvyREmoIvyOsk1Va/tA2sbalqS+xgyvOut+4mmZu7n+WdO4bFAXz9zmmumcx7/Y9dqh8hSQ
2YgfUvNDV4bFG/R3mrCpQyImxYMMSbUiEYYvFtx46jxPJCpCnVkNE49ZZR1D8esKHL4k2mcNuF+y
H4g6IrjL/yXDcZe6e+A/efGAh2Elhzd5dWqqmsiG1gNDm4k/lryxBjo24RarQuXawiNENI6zjqE+
Y8ohk4IkqYCspPgoD48cNCF+Qg4jWyUt0WjLDy10C3XAOAPnttnMFee6hwCh7BLRWcVXnUbIZLed
FbJlfon6iYYu0FXV7qnutHO7bsz7VFN54zOnVgp7nHvk5mq7bUmjzWOdIAE+Ls1yggkfagNU2Fzv
QPJ5LXtjUFR78l7tXhJ5aHRyqHHhgNxV2k9pxHE0CAeyUNxW7DaWeaXJCPHMhyn60P3HeoQkEKyB
yjomXLmu9w+xv7DmQ0o8PpCRI6WuBoZ7Q25bx1QBVctbwbFZzu9N4UnUmdHC3sLHKSfDysKDlMUK
Vtxx76vNqqU4huHDbhXAtYm+V2k9AgDGJQDutDau5JYDu3I0K53yAcE1AJYmvp5df13BchJKYSdP
qmMmAvs63vL0GATBzUjhq54TYo3nbUu7J4YInfJtLGTexuqp03RHi7q1WZCHgRuXVXkdEG9Yy8rN
SHoZNJ2VVpku8PZbPX4x82inNMOt0SknQ1iQKld+qO97E1I0W0tYcKtUezQk3gduw3ICaqVnsJ2H
kqNe0eibeYodqOfrIX7TgxMU4LqlyroEKoBziiYSvYNx0wiNVwgvIlWiVhf29F0Q6t5VGCm6DPJ/
in0Le2RzT73LMcDPVRRRCqJvQetBOyucmmAW1ag3csR7HqqQNDQnT6g06pY9YAZOhK0EMkFTH0Tp
h9aYGz97FGmf6DzUwJRdaMIkphBgD7We7KFVHemUfQrHBDC4uB0b2me5+oJJ435sqV3UASnUGRWr
l8zHjoB5gb2F5ZO0qmfXofBsCC85sRktR2Et4+ByCqZnPIs4MSGMkwzth8FDkMjroSqv60iwpYCi
be97aX9TS5RnLZtWewgafcaZWdSbMN12RKwXC707L+/muOJIcFBZ3pv0OAwBfkniTwed0nm0q7oe
11S8auITqueVxXE34/Wa6jcI1K7FgVmL7+XoNI3vaXmsgmKbgOuaH5XI2taaTDtSPAglWQVmxHpC
rgazcigISzcRuk0ZJeak3BcL5BhG3dg3WwoP1Ij5UuWORiCyTquRbAowNkeFaICquMLPtwqq+874
WVrFthDfBes6I/o0bj4ykJq4prYTu8mqf4zqyY6CvRbCtmcnD71jk1GYS9ty38c7q4p5/6q7elKc
vK1uCo4RPSmQMAmuylbZEVe0LEpX8jTv+34+WKaDUtCO+1PSCGAb+abXgQOagpILDMb0xszUZwG6
LOZsCkw1y8YSQja7cTXv4l5+bkbBxvjgyCxkFrExgizbvhLvSS/Y4ovYJYIMs7DxJH5vjMe1zYKd
z+YLB+yxbYrHNqu3Q5JSfkx3emPd+IlFsbq3pbqz8eIA4549AAx2Y03UiLY1rMA+SojpEaUGDE63
A8exKgTfDvLgZtLJgcxrgcCC5Ios0Zq6u8D3WUP4GOGo0ZR0LbQC4X8loayU2pvnGmiz9aPIOU/B
2Yw5k/oNjElC7vuW6NIqu0MHuIFG5eb5wxx8LN+zUNKRdLBTIcKlyG8xAKxCAh0tUlXNZX/Anq8H
UxzC3Z/mpWZlp9VGDdk66eS3KIuEH/KFCL0okewseh8U367re035JbEJs1pWBBCn236k4aHeBWno
DJRySyrjlalcQcHi7MnON71pyT0PSFCs6o8IT8pEkC6H+4iry+i+iW9leUdyDZrtdcI5ojKIGR4T
6ieh17Ndb7P7pPDBEr73wkluD5xJ1xncRdCt27J88LsXAEaAUInIqgCch5zIZs6KMW+lblGU5iOB
24VFrrYlnRV1Efjw5DJBJgsasrQlYxDbdZwiZX+45UPCoc7OhdLV6CDJhMhn4U9F+PCTA++wjFA3
pIQ1ivtWA+XZbobyIFvatlZfBnGJo3QMjCTE+a2UCM6rde0v4WJHnY5QbtHlNpV1htOyfq7CK6G/
H9ihR1bE2s45kqTYlsSbfCSiqye+sY2voWETTgFYpd132lOiE4hgUgwnJaDOIe4Fh1TcjtQ28KrG
Wu8MRFRHvasRGqIieOjyY1UeC4ibpswBucYeHE/wPMkPMR/yyBNBWhf5kcSYdYWLpFd/pUroBJxz
LEJIgLnyYmfrGt23mj0Z4bw2WHPC9Dkk2pI9FtTOeHR09RTSxrGmbp1gvsIKVgMkl+6xn5Bssyur
Pe4rlobkPp2nF98IXGUwoa3D6Sfx1yTDlq9N5s5F4ZI0a1saiULUTUMqXUoi/xqyZluP4jpa4pfH
1Ek1gq8x1FlmCnWXr1X6MYbjQyYlEFraVUP9xVR5CUlJxD9GPuCxWGpmDdl68VFl/2b6rwINBYH3
iFrObdHwH5aZC7vtXkYk2VIHlX/zZy1HoGYn5Sci4yEhrDrgu8qzjhq6oaeWU/qF6Og0lBokvHHa
0LhKpVCMhHBNKYBkeBbu3KumwdUhnWYKUWkg4apgcEbCZ6BYQE9I1ktwsk7niRm3Kgv8+ER1FziZ
h/CkUWy1BG3VGj+nkDZC6D+2mPBrGn5lbnDrqMQ33XSblzyZTrodhJ/ENK6r4EUV2X+SXHoMepMo
6H69nOPwNpJoQDy1H9+NbfOjFFOKxMqqE64QhnFM/1Co/WSAlgFTkrRFCsgPrW1e+1i8nRPdLviY
i1ZvG+m1LosHAj1oAPYv37d0/+7P63+otJd+76f+vGRaQ1qYSORrstppgW7lad82N98PcmbwWcQO
f45yJnZIBLBj8oAWHO+13ffKmuiIgb0uKgwKjSZ9l9GVKZGlnOfyRNpfGH6RoJ3LAxRJg0Koa2Tb
nSvE8sYYyKwPlq784LRHiP3rfL/Ipfw9yVcXpDzyl+14GcyVrhkoSn9rBD7dUqGPB6loM8rQrvYk
uSpH9NW4afdwOGx5628rm5YkrZ31dCO6FAJv03WxGZhvRBqvqLx/f/F/P2BDVBCr4yeBlWac49JI
wajGrFqSS7unIvkxUTX0hUtyqS+k3YyiMT9UBao4oRh/TiPBQvDTt+Vyh2eumGCGcMOTXg82+9or
8r3+ZeP6r/LgrzSOigFITJRFU9bOB5y0om7GEo2j1vENVJfe1pMgi3YjvxJreeEefqVoUkBU4czB
5GQpZ1eXZXORqOMymFl6CUVAPNYXFDlfKnEJc5QkuJaSBZfqzztIrmg/UC1DxbgzvdmubrOf4756
9xEDIXK7FigaHH1Hu6Cc+S/Dmguf8zeF6OzSpHhS5ZF0PVv/qd8OH8INXzbNTd3QJgnpCSxAej0d
Lqu7v3CHUFeU/zPu8sp+ekmmYAjqOkKBNITr3g422S7xFBHfjfykOBTgjvh2ve/fhItjnt1ipm6j
VSVjztaqPiQbeOHrxWlYcd7ZLi6yyL6kAf7q7UP6pKJKxdgFoeDPy9RGIu+A/HCZ1D6n8mSpdGL9
5wsX9tX69nmUM/kT/umYvDseYrgtt+GarEyvdLAyrSAqrS9qnL569VQF4Bc4V0MBZHF2TVoLNUJl
tFQ5VPQhTYKpDOMKDZ7bm/jhW23X6PJbXV2P1RJMqu/SMr0a4w8DSUZHWkDMHv3CHfhKEIjFkHUO
GwQr/dmjzUStSzILzWErgSFjJ1NWNrmEtDwzYmQLghObXQRTI43kC2vDV6u9ugg3uSO0zs4dVRk4
igErL6WVgfbNo6QqJO3GBOxd8jZ98RHlldE4ZFlQm4HnnH1ECeESyJ8TeFWv6m3njftk/Tavp0Pr
XRKUfSlj+zzU2SOurLQYIpOh4m2/bd77beIEDpENa6rT5OWuSVmyaex8/xAX6dj5V5r9uA54DScL
ONg/51VD31/nGLYM6u9yl7ybHVtRr7mwG1hehr+GwW8Meo2byRf6z2HaSPKrVuaBTRIb8hasCwlT
WukIyYcGIgys6AU861drALuB/x1wmUGflzoBOFfYoQnssg81fq/7hyG9tAIs8/v8onQJ36hMoh22
vvN1xkpLcrDJcjCvlh0HXeoN67dbbOUVtBH7Irj3i/GWHY4sLWJiNpBnzyoVSqlrrWjZ46Bc/Um7
wcne08fpxtxy6PopuvRonGm/xOZ4kU3uwGbYkIjw/YT54tX740ecfUNIGoJFV3LR7bT3Ke/59VGm
nqwMp+/H+Ur8zkAKZED4ttCtz0SPNJT0FgxWYVfOtE5OqE18DKXNC1PVNm3ykotVugq80I3WvRNu
rFvd7a8S9jzQ6b7/KV+svYuFRQLNaWlsqs+eM7AIwsZFWI4qFosoeZ+pQMTaLo9mxBPVpVX1q6eM
HVzkyhdNq3b2lFUVMF8nNsuujhbpPr1D4695s0ONwxs2lz4sX1/bf0Y7e5wKon4RBx1zChFQINBC
KGgnHStA/Ap8qe9v5BK+c/7GcCf/M9py7Z/eyo7C+yDXXJt8608k0KwW34hGuMIqOwQHy4F85QTR
bw9w88ruPHTQLlx8kX6/mGcvLu8rrFUdM6ms6mc/A+5gW1bDyBy2UW+2W2VDlztHUuBgQsYZnZ8g
Ej1wPu8h8W+/vwdffVFYZyGA4wjWVQI2/rwHwyCqZRmIzCYvPaI/33Zud6A4vCKO/MKq+9Un5Y+x
zp4uRgBy36FRITxza5k9JskXm+Jt3km76J4ygbyi1Hn5/n7xmP8Y9uz+si4GimUybEPZEstKtLPW
ihdfSxiQQ8e49MZ8MRweQu4l1oRlzT+7o2VA4CkbvsJmqb/Vd53Xb8xDsK1/THbrXXx+X3xZ8LRR
qLMwuGl/OdsUEpjgBSBxqBxSH641V6daTXQ2HlfqWMOhPbEIP1I8uTBvvlh4OS0gNV+smSLY3j/n
jSLXRsyBurRRzjowkUrrIZodzW28bM0H9UdNB0HFPD/922P7f6J3/P/G5TCYBP8dy+HAcKrfXz4z
OZb/4Z9IDlX5B4BiEb0TuIvFeMWd/ieRQ9H/QfyBopvL9wj20hK58G8gh/kPDsXq4rNmXhA+xiT9
N5BD/gexYyb6IsswsDUB5P93eNrxn6sSuWv/9Qz+O8Hs0yKK106TdN0y+V2sYcu/f06EEQpt39QJ
IQyNhJTJUJqnxjfCH8iZRDcVkXQBlKzsELTOetYLlK9BWKJA8tWhfDCTUHpNe6l66VpFv5snCoY5
qvrX2Crjm6SoOnvKRVQDEPb2Wi7OV0ag9EdTS+M7X26QNKixfJIDFTKjPxqtcV8UGR7PCOG6qPqi
M06cpcmopEFK0X1Uq3ulUZE4xqVubgYSdzxfS8urQciuhg7BUT+LkUuuQOEMRCQ4AKAqt0gmR1c6
7SE3B5RAU/eRRIVk4wNDLTyQ/pTLOC7ESDM9M6MB0VokGpJ2fqqrMdrOozBe11IqH5Rxvk6kbN71
Hd7fftbe6kCRTibYJiejfO1FtJCR0ULRhRBI7mhco2s2SFmeNcq5U6prtjBhUZA0BBHA41C8DmIF
WklDLt2rDVLI/IccNiD/NJE26BCiLO7mkojLfAgdmIv3eh1fJQXddrQkhARHbHpVWlNOW1CKs5SW
9kU+WMjKNXUztzm0I71srmGNGts4q15VoxzuRSME7SaHBihYqX4sa2qi+KdFtN8a7OBRosNBdi88
xCJwjC76qM34EQ7iz66NnKElztnShXFVNWXvSjNKnbrLVCJwoA1ASuroriM0KkwVQ2OWI74ZQlyE
ifKzy7ubeDRnlFyZV9f1K5wvO067aUOArXKXIqPfZYI2XlsQY++iLrifQYp7RJ8jpulrMfSgR3l0
W65iLWeSTLSECgOJQSnQwy1yOSOKqtzSksZC0Gn3mkbELylY07qUrFMHl9Mus+6Rpe/nIEfXWtc+
z2PuP3MeE9eDlVuHshPR6tbSWxNoPrKEOdvQsX0zqh7bggFTWjKju0CbYgLMkZAqcUWOXD3rBLzN
imLHau7Hq6oNZbsOENm2xTB5mV4oXkskMFtcBJijUaC6jEksFXqkPzUBH6eQYKOrUCzpS1BUWYdC
sDTRjeGJGKH0MY2BsK18nU2yNVbKRmt7GttRV3JQxfciVaQOycgvCQulMNhU0SsAT3RupX5XgGhd
+23Y35DBcy9jXlw1SfvMPQcfHQaaK/oFHSF0PRuFcK/UTxwdj7ubQ/3bRfIUOPwFxW4SemEFd1jw
elUqOsremQQRPaQMqaszD12/UhrlOSeSSE0FKgly0R+ARHiRnFz7hIqhQQmUj1iq9JUsjtm2VwdH
aiasGlGgih+zTlwf6CrzppJy+ltdif2hCYkJJ5LXRCgamRPqQCxN5B0L0bMoZdYNq9X/kHZePW5b
Xdv+RQTYy6lE1ZGm2TO254RwC3vv/PXfxUm+1xKHEJE8BwkQGPHS3ly7rXUX4ZwnUYgKc21t/cxM
7ngP05ltMcorzUjbFlmZ3Tl+QcVWKpS7OKrER8cKnF9ZX+enCjyGDErOkE/DUMs7mDnD5ywDISWJ
ibWP0ijYG9bgv/WVj7pLrGjZ755m0Nrz+oasHIqBJd6AG/WlCrxvFSUZ2nKRgLGrFeS4MoW6LFT0
jnCms0s9FD4x53QNgJXSqhLpIPNFXXg8G7T4mnCdZGbzWUrSKgH1rjW6jfUUbdsGjygINYr+RSgG
B9yLGD+FEZZLVqu7vyqht7h2lgYmqnGz6ySrBu4g6GDxy07eKlWcPUSdUG9QlXK3aK+LB6nWurVY
AVPOFBGgME0JhZbmTk3l8jXM6dGuWkett4onOducj/FJ85P2V+ogSBiESCWXhuQZh8aw3B8pLKwD
WrTNK1DQBuAivokvchYP0BGrkBZfFUD+EZt9L1m/89zHoc3Bs/oQZiMSwimFtVVbCrhng0056X+0
Aim5sorMRw16aB9Kq2OIXbGupLh5TMAwIQwIni6UenzoowybFgskfJEK3YNaFhUYtQHIaexpD5pC
DUcVY2vj5Ro7jxClxyT3dAx7JfNJilzIB40qPvdZXD05+WAcynzQD2xjNDFkgDpA0OUHT1GwYpP4
q/rew8O99cPiKZPRMwc+HZ26yivWacoBJdIcZt8d0l0iZhB6mgBR4so1NrVqCMdeIvtWLkW+nCZ6
UWhbNDW9rVtqwT2Cutpna9BYYy3ov7rGzKdMB+1JrGk9iW3jHjgBDXvQcEhD+MmwQ0+HwIZi8gpn
9lEuROab500LkqynbZvk+j3fzr23/ICtPeZcl/uRkFQoW1wNAUH1+Hz+xqIU+k/ciCdl8EVOD0QK
Ye+lBU3pgHu8WLw6YcE55DU1gLSu4fMUbf0SpCNz3dHoi9I7q35ARe1+9pX6Q/c9mr6IUG8yjutz
43Z+tJE7M7xHjdNaD4as3BVGlQFKMGHVBGl0dk0PK+cRm+mrZoSNuhLtjVyz8bh8Eq3wnGd3WoAQ
YAg/cNOJUfRVwSlm3wW5Nbb8xJOPPPAnlJLIesFrhJ9hEBQn2ZUtvHLcYGP0vYj1cKym60ZMIb40
aLYKlggCPhW/IbA87AVohwehVj14kJLwHEhNgjE7Fqa/W6vj1VYEuA4aKmq0fe6gWeyK1sFUwfAV
HrLGFSpfQad7W0EaxQhZl/Sy+Z8jA0XTRiv2uR8UD1jvVS0/uFKAiEnxHt95eThGVQvpGQZmPazL
qCTFPLcEBYo1zXMOyQDUpBGYr03TRfEO+d5kN+SObLNbnUzPi2wEG1suE56IrxxslTZSPRvkLfBy
IdBtZqazFXwBdpXZUkUSKol8K/QdKo6+rSPgDBUIoc2sATmQpTKdq1yBKgcKyRSAxJZBeIxliwcA
cJ59pfaeussVt4XUkQXelw7Z/bF1Y2hfLTdXDi1zJe7Q5yyrexCFIITSVCse4JPJXxFZACMQ1ab0
YkVO/JrLVbnjkmnccaWIqm1NptznldCCiijNQyyo7WnoIPxGMeKohedXu0Bg3Slxk55yT/Y+BWac
AwnCBgqmwRCyi4H2SxTR+94nMvQgvUJYfK26mrpz266o4LdaDhbmquLeh3kkSPvS902Ayq3R37mF
IUifZez25DVnZP6L654pwLvJ2Jr0kBYHICqEYVdGJHZ0GkK3xrNbDjQERySHy1uM5p3OPVKQwezw
nIO2jJ2wcBAqP/6qDyW0TNk0hEcjjvS3JPdHG8Q+T2HyhGlgvrWOAsXZ8GPtpAp1gX0jSbLVKpe/
U0Cz91slSwCVmMR7T8mDb1KOIrfggQ1xOyE6h1rGUSzTJIQsUWXyJ3zpXYgbhZ49Fp4avSKTCvZc
AGmRbjIJCucKbwGK23QGunJVsNd/jmu8fHQJPdchaNn1aPTeOSivnke1t0fyRHeeSbRY2nPzSMbj
SPlilWNLsgqM14aL2ptGQnwNSin8hAa05K5yEehBHIg5cv5hsIP/Jh2iIq4wuo97hIf7BgccwHrf
9M5Mnzima7wdBUT0wa10nraGhkoHH03f6kFAYgh1WMXFgLNFVxV7eivqXj3TzO+5RaH2A/oaSLvU
pe6208IGbojKJgbTs1J+BFlKFSi0qvjcB334IolB7mwSP86jjVpy3gFpDfJTj2/hgyXGorID7zOc
c51X39FoO+25y2tiqm4FNlbzvOyXkvoA9ItEMbnMJvK+8xAn4hFdD82oFFVltXxo5Kxqv9DVMDAm
9yIRUmBRPrlSzfkKqbGEFVEHQ3HGeNFLtg4WLW9FHVbNsZboOX0X4bBxnpWBklA3MjPPEB6COPV/
lXrwo6kKpGtLS9wIOolPHdd4UPSER40nQf4wyypxEDxAGdeOQyMEPhsDbjOqRvpsWBD53AYR+B0k
cO1cizq1zwzZXB+4RpqjaIqj9H0MLB78HAKTwgpDjvyYQxYoNrmbBcfETdTXSMtQD087zsS405wT
+rD9fWENDezciHtv6LYlFsR5vddrnW5OUHawfKpgpF/kKcwEv31Uld48Op4jACvvzecUde1jJDbD
UZPz0t1GcIC2Amz8gzpoPuYCOhXTEm32fRSoEPcUpz+FPZ7D6RfXcT07Q+JknScCzyOxds17g/7k
qTbYpgoM49gC/LOud6c8FP0TmtvqX14CZ8eKasPmzKTYS7NsbUG8PPJMghTsC0LSA95JyzdR8NVn
sdbKO+iTSghyFC4xL9HkEFRx+10IgnybqHH8A+C4BYgUr697HYumO+wO8W1gpaSrPJFN+H0K8BQF
sfddxCsEo8+Wi3yI5X0fG0AKagEXPSQrIZzX8q8SOuBRa4AFNW2YIjlrYlMC+eXYNF6xCbpB4y6d
QudGez9f9xJy+rmWGac416M9feGWS5yRVBvuxcKbYKXeS2Oi7LFSstD8AoMZqIZZZEenirS9q2gN
xNgIbV2gl2p8nxhZ9mb1PXcuV5C1+9ysw7dqcIAFKsJo59Bpwb4uJfdco5JxyNC1/9524KMSjpFz
KEbuPWu1tzaarqPOiDPirq8rCYuKxAxfk0EBwV2FrpevlZELiGBW94zrsUGtGJl5kHaqBzOdlJJ4
B0S9uMlUAZtvI/ZPbR1Hh7YBJSlWgon4opHtKqspNjjDtBu9DcnrxKqyNdpJwSFD+WarO763z0tZ
fFBKkIujsDqIabhLhaVhMIA0DsRJaI3nIRBh0Ldp/QX+lX7oTRSr8QF37EATmu+8mpDcGBTskfuk
tbEEtt54mzmPbu9yW25VwMdB7NsJ+tUV4C+OmrXqsIjSyvoCqKn5XLVJZMv8PKhf4M9zL84/8diQ
7zGHofrgYIHs222oK5/UtkHUuYsNbpdpbD2LYZ7fG6Hbf8p5hO6armu+CFFLGV8rZfBoQI4fIzFH
0CCW0uyYUAVIf0qK58ESL7jW36upQXO54jp3REs5dR5kCaTpAB/bEqwTRC1TfEAjXw42+B4WoQa8
Oc6FbC3rHsIL2aB7+rOvloO3Rq+p7reYr7vqtkrDFmYHfJ9+o9ZCne/kIqrkVR/UHsxry2o1eSeE
jicfgkhIAfcOBnCSEsNM61GwIuSmFQfAEh5cBt0v0RnAt3Wxp5rcERUdKxW1iO9UxQF13rcZrOaL
Yt0/NbErOdXrGuxYApNFGuEIVeAyQ1dm0pGBjZyYjQQvZ9Spo/7a5qt07b+oh/AkbvUtRZSj0ByW
Cs1jr/dP2+Bj1EkF1uR5IvWCTNQCE2CFwpeN0PeCRs380PTRd1C1PurtBkbtmS2Ng5VUHGIoSFG6
UbKFGPMD+RNjMn3ofQ+QTiBfBDlaIvVeKn8ufKDrttLfU2VSi0eli3Yl1crrGuWQm5SgQkahPmk/
y9f8XljFR66HZLrzWdrpP9EU0L+o3BbsJa3QucH9CU3f7jq0liAmIYTkBkZC/TroJDb3CKOfhRHO
fCfsyigEi5jjIok0aTo4Qt1Ylc8I0fNV1oOt2LBwd8KzasOIKlfqSVxl5yW1y0lD531eQVoAfaCL
Rht42kdv2kDD/4Co3qmyq0O0RUD4ZN0jtH9qbaC4e95mi+LFMzN6FXTSSy9Ty6p556qrEckn2eit
uPvhB+KoDHM1hs12qvnt9vzOTe/lQCcpGhp6WZfZONDohDHhSoIv2kT1wldcijJNU7BsYu4Sxa9O
onfU9G+8hRcaN3MxZJ0+rikryA5MEwXmZsI1nnzE/glOZe0Y6z7QertEx2Zze9LGDWiyQUkyeUEH
AtQTWKHr1K9MeO+tBy48NWVbl5wXCpPUQ/TvfW4+WL2lrbrAf2hkb6HPOJcgl3En02jG3DO4IjCN
bSRuah+inuCNjLPbw7vugP2d/CDVWXXIPZkgPa+HF3lDHhgZ+29oRXaISmmsJylXD38TFtwpbgeb
XWqX0SZZb4Uu9zm3H7Pe3Ikb7LvkjRXQasNVya7Wmr5ufxiP0uPtsO/pMP2G781TYJ06vg7jN75o
kTsREh4YlrCv7Cpb2aqb/JzzHyD0dyOGVbSbV/Oh21CIBhDkPAu/oDLe/glzX/PiFxiTDTSprLQJ
EFRFGhS5DjFLD4EK5+F2kNnpHXEsQDwl0QQlez1OOTR55Ecsi791iamuZ0dhsL3tOErtr2hfnS3h
eVGceG6JXIYdB38xvdkgCdyGCGu+iP3Kqtc8zveOXdrSX7zyij0OTP03Y42U0bZOwOfDBFuY3pmj
URoha3iBA+dDHfD6F/ipWwoJ9EA8tM+4Xu7c3ti2jsx7S7V7w1iINvsxAQ5yZDDXmjmJlotmAEub
8YpYrsQ0pqIw3d3+lHMbnHIRYrLr9GqYe+l44LYYuWXMalD89vJkKWGWRjLZZES3ht+BA/gKbaNX
caPYHH4H5XmUv8Q7a4P4zMK43jvqH5aiOrZadREt5Cm+sTbcSPR6FsIoF2/mSFGuC8oJ23zn74QX
XiNBtBqeK9ZibA8eqM8lwfr5If/5AeOfXyRrE7lGHWBjuqrlJwmANW+zhfSYT8Y/ESZbao07QJfh
ybrS1L5z6SpYaDdlan8MVL/c18KoBCToVD5up8zcTo7lwv/N7CQrdT9xpDgmZfQk36jWsVdPQfTm
VIvLfWkGJ7mZxlnecT8dP2FnD6dzuR4tJfoHY5faxe//ljFAQxDmMUUYAJNLoVa3YmpU5Gj1s/3L
+2X+9ux4bb14UOKOIzhY2lRn5UW+g9b7Tfp2e05H8MGH0x86gAlEhH9/UIt1hk7v/ZLg4lECCvLa
xOvhJJcr445CDv3CnXGEnP2EGsDBeUAhze5/vGhHmdrWUVljJicsKjPOzv6fXzTVjMXkk+IZbnGr
XAtw8ZHXqbm9PejZveciwmTCAeRRZ6JmvMrzO1NgfSpnpLwXslWaXSWmipswyGsVJOD1OkyjUkvL
gSwan5sCJKlhpzif4+gnzs+lx/GBBN+GG5dxrExvP0Ivb49ydh7xc+G4wIscJeDr+BXNNi8DB43G
TXvPFegIpuB2hNkFeRFhsk7cHh3PYXzNoDNhS3CgMAzE6rVYF9ZftyPNfrGLSJNtXFNToQJXwdIv
f8BbdSI4XObpdgxJnlsKF0EmlyiaK/TlCxKv3IAbNdixaZhszJ/IDtiCHS1sorML7080aXJhcuhk
4xxFNKH5hJwVzUfsWj0LFXnN3aghUnFRv1sY4cIHe0cZXhwNnjzALsmIqeJGjHXdzgcN7KDVt0Mf
sYMCBNR6D/1B+eZ/WQit3J7c98m/CI2v3j+rWt0pWzpRwQNaRGugMYDPIPZmL0vI+IX0n7J0SlT3
Bl7bfE3kXHr/lGT6fmFMS9M5/oSLMdGmlxxUccaEoRoJKLX6YSUHtE5Z2KId2v4W6xaA1Sin3o68
NLbJAZw7oY7VJYEz1H0kADS0Rm5HmFtw8OGADMLZgkY1fs6LoeFG3GDz1SPB1G/boF7X1l5u/h0q
/O+nGZQa0JCiqGLkPtk/GrFi44p5mg2ZW/60esFErNTFetYVM3AbISJBt0c1u8RV2SIYXiMgTSYT
15Ta0ErQ71aIxtp0o2l97qy1+1naJE/CYulvbolfRhvz52IS3VKhlwXlB9iVdgiwV95GIeouhf6c
CiF7WVN+lYrw+fYYZ7/cxRAnk4oxVxWaOl+uoNeEF7Of/4Tl0tFKxjv8dqi5/L8c32RXxmhWEARr
YDtBTEOtAZiiuagMPP+Gn/9bpMnW7LtVUBUUdRE6+cvNAEUMCOlR4MGFz74daUKz+ycp0U3mEQ2T
4EOJLrAazL8jyiHaqgX4sBa/N48FprItvBq60NzGXP2gRLtit3jvnNsjoUYZSKW/O/xMRpm1Veql
+LZRHXR28T7gGphtgvsR5j3SeJYYb/LcNnIRb3rT0kykLyqdeOVG2VJ4QXrR1n95D/7Z3aDg845r
7+3mvn0IbXc7/Kr35Y/009L9dzaL/ozamtyTAtOqC32ccLWJkRLSPnVmcPDVYtd3+X9ZGyrwXBxk
DFWf+rYVCNToClsRUoZn3YFcHHy3wuE/bTIXUSbLPqkExBpSkjV8lbbGdtg3K+CbmJWBBl28LU/U
6f/J1xHeLbO0Lcz9rjeZPk781nfGhzR11vqo7/Rj8q1/CWzhHk1YNCqPQCuOw+/q99IJ+74/T5+6
lAj+f2hlcoXxnbwVcJslX5+Sg7+vn8Zn0nioe8/91j9wtFPkddblwrYzWwW6jDvJmKYcaJ33VA7H
IQ/Dtn7q7kY+T/Is0SDYmttijXzp0sYw/q23RitfTzRoR6EWO6JmPOw7m4f1UbrvtyMHNl+6Wcyu
TAO4Ln4oKnr8kxHGMnLARUCiwuyTzqYsWBvICuIGkDeww0oxwwdNGFALM7zkgKmLtK3aMjXwLu+E
Q10H5d4H7ousN1J0t/fH2dWKi6QGP18ZH63Xs2AONeDv8WJAL2iNvclBcb4MWMN3SMPcjjQeVNP5
1iTMLZgAeNZTKpc2dI5sOS1Ytbz+3AhGbee1uZUUNMX0EgN4J1K3tyPOzDqccdwvLVQQ0AOY3A7A
SiragEsXhf23IP3pe95CDs1M3lWAyc4gVFXVxD1bnRxRlHW3upUeC6vehPGStMFSpMktoIgUqzZr
hiJZuyLMNlGO5AhufuDgF8Y04Wq/b0Ayr0s8Kky+kzy12Qs7kQIijl2rUUXKq4OtGBcAd6onvF+O
meOU615zHo3GuZcpSLeSuWuDZIO66Zs0AAW7/QlnkgaqKL+DvsnIn5jshoJG99hHVBV18SfLk/dN
FYGGQ6pVC77E7r/k5L+P/TLc9ARVtUKtrZRw8q445d+zz6i4wlQ/NHjiYkxe/kq3+FXtlqrBM4l6
FXayCCPdTUqrJqzY9UcYgW/wAPyFmZy7CF0Fmex3Vq15iAQSBGzdvj/XCFDinb7RoeFDkVrrP8JP
JRpuxir+8a+/IYcGzEmNxwdOtOM16eLaXEiN1oVlQz1MCtdg3JCer2wLsWZFdHeoXC4k8MyFmXCQ
mcenDjSdyWRKPSgrUSOcZx0S+cUV7wf/9faIlkJMprIXgbj441YW1H6yybo43pQ9WNwu8+LN7VDy
eOhOtk2GA1sSMpIO1n9yKHtJnQ1GynDknfvsnMWjssXw6wmZXMwlip1krMptt4H25p4wVvE/4Vy6
cETMZKeOhx48+5Hg/OFZp7tdWwzm+P0yzdiofqEcfCmsF24Bs3MKtur9no536WScWhfESuFxEBki
gMg4DX8jmYlCoarubs/ozFY6WjZiBwhNC3rX+EMu0lFFKVnORdYB2p2rJMeQSa0zHalPw+61fkl/
Z+bNeBVtckQEQ9TD0yIacNlN9BmB7i8N5hpPzX6UaJF83ld0Lhx0y7bi3ZLuxuycGoalsxJAYUyl
WuoylQp5dF/APUXelpGQv1R6g1tNIqQLn2/CaH3fOklPrjb4XBlQticnlKekUgC8j7u4p8lHOevV
O8msnH1F0RRBOivYp43jbI0wLs74O2lgjprGFj1rWLhsjUfCdMGgTGOaIPk1WZ/awwlO1Pc0/3gr
Z1m1EZxkYxmWrfr+Q+hZ3/NClNe9K/9wwGEt3HAm+kP/zAEKCixTjQrt9DIFxwAnPlGjyuIOf8k5
1DcwlXYo1Y/J4FKIr3WqBG3xTZMw1LES74629ZPfq86uUqVvahSxDQNExMkn9blPOPe+l9ZHwJnI
VOot+pE+6qxxWZ/9zMXMRENXK8P3AlmFYql4OnPwwnrUAEBryAyoU+tG+hcmPG1qOQV3YwtU2Dmw
GyjaSB/2q/ykrKu1YDvrdq0vmJzOPYAuI08LqXIpst10/0QGRy7Z6ZPvrnEjWqEwsA7u0LW+17eh
nZzZcm/vDfNZ/GfY04qqXMpdQ4qPTxEMImARV/vmSCt6Le/159uxZmeYahnnOeg1bXosamYgJkUq
sjOgoR75wsowdVvD3Keu7kt9yRpubivARAeqKNo/sjk9FR2OZUEf1QKHCK3vurvLovZNNOOFzXU2
zCh6patIVMjq5L6WwYqQ4opd3JIDYQuIGestuP4PheWoC4kyu87HtwT/UN+ZNmZJk1QLEjYc8Zjf
h8di32JT25wXX8WzQ7qIMx6PF+dFjp9X5wNmXAl3qKBi+xhsnc/hbxWEQviYbhGaflEOt1Pj/dt/
2MMuYo6/6TJmkBp+N46t3KDT3azRlo/fnJZFUNvDRvROwRHpwttBZ/PxIubkpLJwXRyijJiD02Hx
o/7WZUDfoP0DqziXcrVwYMxPq66bIoxolb3zeogCosWZF1FsaJ3o4FrKoyL0xxK54YVhzS9pDa68
PqKTxOkTYlBMr/DlnE0Z12RsvFIqxDUef2W2Kl6WsHlzdyV57L3KWO6h7jBJFi9hZTg9wcDG0gvM
yl9A0vOl9Ji7wlxGmaSH5sqx1QcFEC/UB+R1c5A+h8f8t3KvnR1jFx+oFOwqPAK6//LNLkY3SZEw
zixXkBhd3uFXFfTHQeTxoGfb25m4NIljpl5kf983mhzohEGTWHWpYjbRQoS55ON9a2LZB4aM7sF1
hDrqOh4jbFOtFaFNUatPkIsOWQn64fZQZgPJMplHhrPrToYCUTt2c8Q+VllgrnJxX8uvHiSk20Hm
5ku5CDKp2yeOgSkUF/iVUHwDby6nycLbcS7fLgNMpqs1XK6XGGmgRFs8ejIrp8+bvQcFBZnXfOnK
LDP5083vItr7i+ji80em0jXc3Gmz0NTpN1i3dSvMYVYWcI0A0bPN7dmbayIBi6I3hqqPZnxQVYvR
FYYbzGuu2Yb36qbbZ5t+O1pTw09a1nCbexBcRpusoTIvq2iAcEC0oP+CAPXK0VajL7Zj++v2K+KU
pfhYu3D57/8WxvsPxYar4U5SUrE0FNB1fkBSO+2qkPxPlpF+WZjT+ZT8M6eTlFTEVEp0jSBIEW+H
EwYv2knZY5iMBIy6Vf2Nt3H+1+84ydJe8o1OiIkZHNT0Tt5Ie2vNfyQb/1d/KnZLfY7ZIY5lBiQw
DfmjNBXCdEGW8Cx2vFxHY2MUmnakhcUwGwQIKKg9pFwVa1I7Edom0JyGIKkk7EJlwNJlt/Cpxr/i
w3Kjf0pzjFYpitfXeyFXDQfgNyHwwXKf3b20918ou6/Mr+KWVtV+ad7m19tFwHH9X6zvMsaSEG45
HTnXxjdoF58ryv3xCZn1x+XPNIelBaBvYCcNndPESOs6nKKHRuqm1DPlN+dsPoEuXcdP5jfnVN2l
L7pd2wB2/lLG5X7nPyBNvFQ+mR0v0oEUo2TV+Ch7Z8p0bvVxex6vjyJGGPQdIRBLvCqq39Zhce3N
7Z+X8SY7jBL7VDYM4uE0iTQQPsd759SsrV20ER6XLjwzRwPe7zr9A52HrTV9xbgFdExMSUjQMn7w
1fgUd/Wd37u/vH5JT3euMm2MrtMghWVg9NPOYhw5VRckLPARLTxK7WXd74bdWtileEx+sezsvHQ4
zJzfBvq9skRTjIjqZLOshNLJJZ9nk6YjwF29ObW6hZW7ULKYWeVXUSa7ZQwFLg5CovRlaWL440S7
NjHcBXjX3Mv6Ksxkg8y0xirkv1vhaFtv0Y+xvqi4WnCfO48vi55yzKr+XDz1xnG5s7kwyGkh0yy9
2owTBolu528K/q6dAP7+TzOJ2DRG7u+0o+vF7hj6gN4FQdDW2LQ5PMRiaT3Pp8SfEJPty3PaoslG
fkVWF0ism3hlAB3XpaXjbCnOZOvHIy1FH4Nsf6e31Xborh0Xrd7Sxv+Q82bdhJsW5s/9ksTk3JLm
Ssydlar9R1JTj16ckugMsMufjKZYDeLPUn4u62bhVjk3QOpkXFxHZXC+1/W3Uo0K97zB06hkD3YJ
0F6Tn6D8bW+fb7NRLIBPJif1R7JU5SN3LzeMJq9xiJVf+gp9eClZiDL3YucE/RNmnNSLQ03EQ0yp
xvK1eBxsaRVQ6EWBY2ut00OEYfUme1k6R+c+02XEyfQ1nduif0vEKimedS+D/azspATraM1cuIUs
hZrsT7mFsrCLqsZKCMoahn8/PJq569+7golNr7UE65gDBFxN5mSjUqAmYtc1Do0TLPkmv2h3o9xn
ip4fplVrPEX7/RIeYGZ7GtvgUFqsUfJtWiADfRfrRVkxxjiyTcyBzObfHyb0T1Bp19Bqh9cz7Tyk
ZZ5acO6p6hQvOeYPEiw9o/16O98/joMgI1WByxz3xinUoIsG6MNCpqEKgH1NZO65oy4cJGNmXd8Y
r0NMdkAI1b3e5gU2VVgJesKTi7Vkahwo4Ng1pmS3x/Nx/RLMEC3JQnjZVMTxzy8WFuIoAVIyuCl3
4mAbuA/qPmj6ZvPvoyDlBz4DlIaJSN91FMGpcOhTSg3Fhl9Gf3JRDUAy73aMmZuogr48YEXSCxbg
lO1URa5oqKiSc3/B0nGkiiKoAGX5KX+DfnSwNjWdvBiMDY08vWKXWtNjX/oVM7eoMSss6mHwdWSS
/Xqofd5yqghcD0dCS4Emxrs2p4sBx7ofK6jK1t/++8V1HXNylrEzNUYTS8AXEBO8HzJHfw5cpHtu
T/BMXsoAF4wRnQ8tfIr3KDswDaVD+0U2MCrC3vnQx8Iey9kvndrdh6GzhD+dyU0KH3AQeTvN0Nes
Mg61uuT+lHjpwdWDr5VBsWKR6D4m39V60+H5jrV7MLUUrKZtJQCMI5OM2RtF5ntsvtb+RriX9qGy
zY/uxuQN0yNAsG4fImuD1sZSS+bD9j+JP8mYIlJrNx2LWMMQbMeDGvmbdTUWDxBNuv0JP9KtJrEm
mZJbAq3hklhaLYM/rXaD/Fcf8GQLniLUh3DqTHxvI6Ff1yBMg6rEpgJM5ao6nbPRzwXOfxivRD3Z
Bma0cAx+PJfGH/feDqNBrZnvF+yLvQg78BYTHVqL5YZKEUSTk7zGtch2f5snbdfb8E9H7enbUzI7
+xdBJ1tT7JtamPQEDaNPblav9UGyrejngGjx7UCzaYYGPJAfivLGtKFiOoLl1yppNgJEyl24Gxsq
8XapofJhlY6TSFsWBo1s4FYwGU9ba2mrGOyCyFWtxeBTPHzv9LdADreDq2xvD+nDAiWWgQELnEck
2hEhuN7r2gIxoxJI3sqoLdsTk21DLbH2l3isS2HGM/kiL3pZR2y1GcOI0Od8jN4eE/HtfxvK+Bsu
YqgdzkWVa3IrR2TVT1HON8u1NkT27TAfL7JMGYUSpstQTNJu/HwXcYIE992aLuJq+Fl/L5/StWNX
K+1Jgoxb7Fx7qdX14boyYhNQ1AGapJjmh25959V6VAMaXAGla9+iPpJfDa//eXtQs0EM+OIGeNqx
XHc9JlnMZVN1yew6S9ojz0P3TszrcOH4mckCAAcqGq8Gpj+IQ19HKSIvi8KamWsDjOVfXeVVDxZ2
oPGiPTkJMKjREcYzJCJMTzizqGJfSseLcYYUpS4cIVYge40ND3C9xDm2Qfivd59x3XDsAAKghqZM
pi5WvTwT/ZI6qkQhtQ63rtaAaFDsLljo5378SGC4NZAGaCur0BAm0yc1Zs6DlLEVY5Oh9r6ijbQw
mLkQ4MTRTuZlq2lTaEggan7qZ1QefQPPRifZQfZb2HHG+bj+QiTZRYjxJ1wsHyltSzHSCdH52lqt
v6sYA8YInuQoe8np5nZef8T0UWS+jDbZFKw27+HiEK09FvUu+TzeDBAT/Bx8CU85evJhhsCKu12i
JH/M9Ouw45F1McgObeO0H8OGXLZMN1pLPV7V5lIh4uPn4mJl0jfjTAK9ZExGV+eBVXdOxujCpNv4
ZeEdC9NY0suYOdU13kumSG3WQM17qihRN4oWRg3UrjSCsYf6XYvQai7wCvQlXvHRtk0TWxULj3tP
ulWF4MFsf7W0NEwLnTY0jG9/1JlRj1vwu3Mb9WJrkkHJgOyUofs0iHCes+hUm9FS2oxL6TpJGfFF
iMnEutjpZTl49JUqgDHiG/ZCvy9xEUby9hWhuZ1kBWirVWezfv3fBjfJnAz7Zx+BTz5p5q4ENKkd
eYmo+3GPZHBsxDg7qOz4U+RSk+HF1rUeO5YpbBHrXSuOdUYZkNdqDzkTCKqyxN/7uB7GkCbtQ7wk
gBhMtq6gS+vCHefTF899ieSg8+AV32/P3OywsCCiIscLR552RTvM+QwLqj7wjFrZxG720wBIqFfp
SnDPgYOGl1U3C5vZxxuhZvJGHBEa431Nm2z+BU8Rv+nyse+br1xU3doue3CzUbkY12lLPvgoTIud
tBD2HeI1yU/iaupo4wfU/B1nd7G/JILR+ejM8wkV7X4A89bgpMCbPKs+VeCxc545SSLbrVQsHBBj
+n0IrI72WgBTKH1O1h7NbKe0ipjaLtLVu9zCnZIal2YXSlNtPENqFq7cH9G9yH8A/vq/gJOVOHSu
WbHljC8Kpd9G1k6qd6O2hLUJT+G7u4257v7Sv0bP8S8F44wRc3c7r2Zy9+oXTFbkMJRlXnj8AtBh
61b+VOuf9HaJmvaxBzYZ5ySTUBYfygaGxzuujmrvyj1am7GlL9vJbqkn9RHyM0bTueqNa0X7gHut
gtL1Gy1lR69fBONnpIZHapbrTjFXA6rKiZRh3PxLbO+doVr4oh8ziPIRVSRZ02iJKdP7koTwvhZZ
WLj7Ed7SDm+Og97p3XOMZcE2cGNvoRanfNwXRpoY6Hqq22C0xenMiqMkYKOiQ3IYH6MUlfS1pB9F
1VZVOz16nxIECVecbN1e2KgH94wGNVgU59F/A1297enxxrYIqSN6khFLREavXA8pFSAKCe42UD71
xsIUzXwenX1sJAO8AxKn1/HYV0TfwYiB7aSvUEu2rGSdBJX4s5IEkaQI5JXFpQJxdE88y8r3NpCt
haz/eMhe/4RxVi92GDVE/TBu+QlaZeDo5CInuoCVmtgcAffBn0OkSWlSTjTB/yjXIZLO1IMk1TWW
trSVPifZSn1Rjzh0bs0Dq21VH2K7wbzqM5Koa+/YQ7TbLdGGPm7g/IbxdiPCgEIRbLK9FEOl5lVH
cjipXu3SgktNXveIEwguntGObx5Cke8sJA71blny9rf3lpnFMKr/oRTPzZ69fBJeK6oScwVg9gpc
pYPndrgc6UDwJFeq7ToTuoWvOvN4heXLEcl0Gyz86RtCrKWq8FBrpoRRfm+sg2IPe5TWtkn+Dqb5
D01NPjIlQFlVWPHQpiYnf8l7bJSY1nnz6dgCJFCTFGNJZvBjsvJulXggq5QBqenL15nEVhP4xsD1
QlSKg6goD0ndL2wjMzNHDDhWY/lbh+w6QYEADq4GMxsvZsfqJG8GsDOl7ex7bHKDDT7Ph9uZ8TEx
x3BcuiFEjqyS8c8v1l+VdUUtSBy0RsahqqbSQJuxVHb/j7Tz6pEbWbLwLyJAb17Jsu1lWmrdF0Ju
6L3nr98vNdirLjZRXGlfBAHCTFQmMyPDnDhnlEAH5eqNnCTnMmnv4mlMNtyPcIiXbzymOSEK8wEw
5C1rQvATtJGa5wQ1PnOWTaLkpxl5jQ9G1w3HcayL41SFW8jJ1fWiHqkiGMQsz/JgxnpnZfBFizJH
dYBtds8Jfh+ZRKNSAlKzV5MnO41+otT1+fpGvy33myz3leXFh6VuNEKGw07r90iOu8MxeiekogS+
R4yh/x8Qbm9v/aXFxXH1rbimw4ZF/xllcPMmIyXVYCJBWAhvJ6bfY/Cpxbfo28ZS3z6FwjDPLwUL
HN7y7bWCRq2pxHOGg+xoxNCJg6+PP+e2lkJnqxCudqHKyM/wbTb8AUrw6maYqBZLDMa6mjneO74U
U9TORq8eu5ewtp8oS9YbD8NKvimiafQ2qUFQw1l2GmFzYN5R4yzk0kEZjunZOFDLf+7V09Dt6apN
kNdOpwn9oWHj6K85kteWF1/GiGQUlHos22PnaSGyMvnL9W+wEtBeLm7x6k190jeVjAnItrOjf8wP
2dHywtat93Av71ExdQVZWwy4Mtp1py26h7fR7KX5RQCvmGXpTzpnr++a0k2RG3B7pZIOTeRs7OVK
SIspdM1lokwVmveFC+sSZ5TkShxzhD/LQ3hAyuEXbBRyhd1WKeRXTLT0Wq+sLdO/LleiwC6w1r5Y
rsCwKbflYfxImg7vlFW7asQEmXpynrZm19fODMEDI02WoGK1F/kBPIVNlNrknQFYb+BZbjNvzBqt
+cbXFhYRrA+fftlk5AYxAH3Rd+gO4Sk7bGn2bZlZhHyQXneoQv0yI0CO/7Y3tvGGq1/q9XIW52JM
k7FrK+xUe9HlbY6RBP6uJfKK0ROf4GSSdsZTP4DbOLRbSO2V/hld8t+fa/nQFGaoh0GH9eam24s2
Ttx4EJZaDzpdQv2QZm58E0IqOu7aQ/XZ+nj9+m8tfgnRU1qt9H99S+VDF3rluYSeEb2k8X35uXVn
T4S65b10luGkOm+YFg/Z8oa8XvnCudVp3PRzwMr1o/7PcLTPyrE4a555G22SdKx5mdemFk4ujUKn
QcCLq199UpJ/0vQo51uvhPi515az8GRzHdBSirDR7hohnyn4Jq37Hp7J/ijtthr0b7GBhAmvl7QI
1c1CS4yw+bV70Sndzd+Ewm5yNI7BOSs8wYXq3GQHMJ1TsTOfr3+6tYDBZkpVV35BL36luK+CwS5W
g7bsiT1H5C33bdMVB+QtvhQGYmyNaSW76+ZWH2BmP2gNkqEzErQI2h00A1Jfxl70qUbfofKGylN2
9NT3vScJZSEG4v9PGqWrvvSV4UUslueO2uYKhoVUlHEwXkTzWOD+IWXOlWP8XkG5eSsHXD2sNFVs
QxRF9CVvoNRpUWXlfFkUOlx6IvtOep5Qgry+qWtWHD4hDQkh7b3EKIw8/F0TUHW1B+XYFdJOR0Qy
drZK1ytHhW4AtJo6OSXglcWtaBiazaWR18ga0UWLjIGkS5GGu6SX/Ps6ytSN2fdVe6DCKFfA/fom
T5nGyUiLnmVNpv5UVfIuqMYjIixuFQYbyeuaKZRAENkhJYJsdnE47JlRZQ1mMbev6psYaR09OWtV
CI3Sz+ufaiVMpuJHbZUImclJY7GHsPTSn1Jiw9UbZtSCXDpRHQ9dOzaO+Jt7NLwahoyNbGN9K80q
1JMQmBetXmaj38wydNmUT06HZOldfc7P8j7Zh4f8FuXnxBsO9gva1l7XeFv0EysnkyKMQk+bBXNs
Fvvq647ddhZmewQ1HAcNveZjGD9d39OVm00dgHlXFsglWOazcjVJYQ3sz61V+VMnDegoqfiWvzHC
BCHyv2QIxuKFK9PSKTV09yDx03ZIfAAe2/xI4ulaPDss5LeNxdNWZSEUKzM29OOIzCI6arqX4Bmr
XXOHGNjU/BXChYa2AINQsKUJtwTfIekXU4g1NHecnuw4dgODEfjWdAP1j1vMF4aWBFekySWPIF8J
LpT3StA+VX2+EcyunTZKfyBOaDKLWQX299VbVhaTZpUcRHfWI/nRZrTsOFl6SnUhj/bXj8NaBgJ6
WgOpAcUReeQicC7HMZU7UPCu+W6GI15MV3WH5k6MjW3T+K64Jwdvgbqg4OFhqy4XFsdNU1utqbmF
mr1AwO/ymh+KVPbGcpNxbfUQ2rrDQAki27RHLm11ky1nXY8tGGre+cfGTXfOQ3PoYeGEH347uVqJ
tXgghVuC/YxJj0XI3ktdGyfdoLlWVDp3PRIDN4FUoMnIZGj3zQw0+jLUdE6a7MvvBnsK34cwAcMh
qyIaXAmpqI0vu7YBzKZSxgApzDlabHaPYpsEmFzcwug0gvUB/SxYSIfz9EH/Nrh/PBMIpAQOfkul
MANKaolMdeCvaoyIDU8dNAElZWoOUBKZ364va+1uaFTcTJWSJUHCYpvLaPIzhFM119Bn+6Uya/uG
F4F6TTBUxcYWrtnC1xPUMnmFY1nsoCU5VZ/6+BQtmN/JfXMzqSkVeCP58udroo5DAYB4BLzUwieb
k9NOHZQg7tSiuZgpZb1ruza5m8x6o7SytiK0cik4QK/AS7ZYkV3BE6LmDZwfcw50/HsEDjqRt6qj
W1aEG3jlv0Zu94w2G1cB6eoo5tWUs70lbY0sr5phiotaHbgOQJWXZtAuL8KobPHEeo66duxO05MJ
tf6ffxxAAP+1soh0Zs1qB81hy5j6vWOq5buW6g8p6n9/YcaEgVYU9FQCq8vF2EVqWRUXx2UG0ctt
/UTN5DwEWzT9ax6Y4jxCQ8C/GNBZFDBslP0aKJ+5Ppr/1Ba+J9n9VxR175KyO15f0aophzo1gAMo
4N5AYkyawaaDKaTMPlcaGpqJGbSe4g93QzPurxtby8foYIIs5fVf6ZlSgh+RaeIdQ7StTphLbtR9
rvUleAOU9Nw5DkpUefTxXqM0ewfDcLiLu+rrnAf6c4lAg4OER+O3Lh2aYCePqrbxpq/tBo1VQwCE
RIt1cfMkhE+0ka6TWyfWDwYv/qN10/chKv4ZAQZd34u1ewHu0hAoD9KN5ZM+BhLa5gYb3w3Df6LZ
f66qzndnR9kCWoszuYzzbJwW+mLEDm+6IHktl2E1jaxJUWjFPajF+76+a/ICWO6G2181RVXexntp
EFEt3H4cK9GcTQHg/0h6ktrhC42e76YcPJh8yUNYtIZ7fRPXDKKrogrnz9Tt8ntFFqxLnSJpFPaz
XVqQUYUKeekI2eStudnxX+uwkPnS4hW4HDg+F75MiuukLQFPEq1M/2SmaxVuA0mMvUNEPL2paa9v
R2Nr54RIWRFj1Cis6YtnJyu0YpIylhjmNuJHE/0k45AN7cbVfGuGzFdEfSIhgKJV7PSr10BNJyXJ
UBBG169+aKEgJerzeRMkdEyvf7O3CZRN5xKpJbTaqEPZC+emRYbZSQYRjy2136IMyvx+2MJmrNsA
nQt4X0BMF7G509tOHGe81cYwmfsM1qydBIJ6w1u8PX2shA4qyDN8GqiMxZ4VWj2ZIoOS9bwP0MNx
wnsoOYavo9LVDx0N5UNjT8mG1bUvJTgWKcBQ6MHwpVVlQITQb3AcmRPMJFLaT5RzUeKBqGbDRa2t
j4dOwLaheXvDDJb7xCCaLlxUEHpxdIyMh6ivvHTOELTdSKtXbYnKiyj3MOEiVv3q/FWj3w2Kgq2i
DZ47p76pDSXcoWp8zAa0eCKnHjZWtwLboMAErQPMgCoYzCUvEUFygSxsr1F3VQ6h53yeUpSj3Wlv
v0OwG2kqaW95yRE9h30R7SI+M/LNR/MvLp4YEoQPUTw6yyEJ3WmkWkcC0tVL52Q3BUOdwS6bh40q
8+qpET5ElLfEkPvl/lKqHyq5Eq9A0CveJI/1nVnPTBiV+fjx+gUXXv7ywWFfYf8kfv2VZy0OaB01
WqTGkyaoVc+wnZyjM3PMx60uz+qJeWVm4RirqskDO+GtzkJZ3quxzSjdZKHWFo8U7XT1AzKyW35l
1aYAgjikqzqn53IX8zqL4D4lfomgWTuBEY09PwoqN6nNnqkdu3FHpXh/fTvXfBmhCOU7QmgANovt
TFKosvD9HJBqag845cIbVSTAr1tZgYXw1V6ZWWxnMASpLcPI8wu315+nZ0EIbtLJiW/V0zYY8W1p
UlR3dWTRYKgwKMVc7mSs1zP8NHhoIMJe25tu7Ni7SFdpbzL4qb43tM9/s8BXFhceJlACWSkbLMo3
deb9C3wZbwYGMc1D/g6Wmo13bqVowxIFPQfVIeAgy2ioq5G3TkMOqHTb7oJTdzTP8rmhLwg7x2Zb
Z/V+/za25FKUrCmztVL4z6H9UmcmhJSt9pAo/YbXXKntshqRKhCU0Ela5nOMo8ytX5JuCwp3MG7o
lxN1MQAfeaPtwVjvhfvm1hg21dHexubCMPxxMJoImJv491cvhD/WWRZmxA1R699nUvOuHqcHkdG4
Tet/2DgsK8YEqRtLpAb2lt2wKqZeSkx8mID0ZQjHH0YwG9wGAWig7f8h3Mvu1vzfyjd8bdRYRC1z
IvUUT/HR0Zi5Wd8zifNo6xsXfcU7XxhZuBOppF8WDaysztBNtm9CeUQuOz2bQf1t1qojDZkHmDE3
rK4Avakn/t7QZUU7lio/nmzWlp6rh47W//fZI9A8bs0crqSYl4YWLnpwxjyzdQyBW//uo6S+k38C
QRYiAzNuG0ySEHPYQm2snhcSOYeeH+j8N2W8hCqQr/CK+30d7Gqp+GCgPO5pg1qiNJt+/5vjCe0t
wwGk0W9G90LVGXSqUJyUf/I7lO52BlROWu31sqda8IZoXnFIj3R39K13YvWM0sKlUSaC0GW9wPar
NtZ7nNqUjQFkpm18rus5OiMhvtUmW3n4uHuMQwOupqy33FMn6Yc58nmRomh4SI30U60VGxu5dhm4
5Dq0JBTx0dG79Clq44zEEZmovv4ehN1GivzKNxYhESnVbzuL166N/Bm+BOwIZspo37eu/NMGl2ic
mn6nMnGBYktLzbtr79sUDTH4jsByuOZGKLF2SgUNokq1FND6sixLewHWTyXR3DjoGL6Ld7Ey7Wgd
7jnQ3sYRXft6r2wtndkUDqaeNNgSEjWx+pA4KHjaO5rThznyquFYaPtt+oEVdAPxxO8lGgv3liD1
QZcYs/1BO0hQLGXPOb3cfX07ehlxqJ4davh+EfX7nIkfsFVfX4G8X/6ARRylKqU2ZTU/QAhV9Wfh
6pjk8Ybz9rFa22LYMihF4FiJRhflliJsNVpbJQFGYNzPXY0uVrDb+Ixiv5Ynl24QDCN0+kErioj4
9aubzokdJFQ8/11Oc+xPdP6BtKunLde95lqYeRUZGR0D+jMLU2HoN0YlnJpv3jfR/FBo8i2o4Y1L
sBbB0JMQJG0ywOQ3RSNnVJNQy0TGxaWHzz8BjbIvv5XkeeOxtnfmaTjlL3LsbVWP1yJCWuLCqcFO
R01O7MCrzZycPItyUaVOU9LOglwCvA+0pJI2Jp/jtmn/w6MB+bVVWbuGuVl3rOOfSRv4H1SYUjcA
D6sv5etfswiojEK2GwUcl5tDbmB60Y0YXo33KjMLQGa9eF/JblPstI8bR2rlO7PrKKPT3GYK01kc
KacwKchQjIK1btqr4y5maGXngMjp7mq3+VA6XvW43fpbuSyC9JOcg2mdt422wOJO2jLCy73xQ8ur
3RDZx+sLW/GuYhZBhcRR1O2X71UTzIo6Db3hltEofW4kS/kuDSB7JW3Wz0pYb3ERrKwII9QMuDTc
ml/f99Vpquqo65pmglM0hl6mGWvzNmsqcyNyW7UCfF9hrITplmWJdaLPbUkMtrlh29Qfq1mvT0kX
Dqfre7eSDgpYGPmtmHukRnF5M/I0lEYzHEGqRGPhBQqqBbHfa3dtU9mu6oT1iflEuju+tUVCu/bV
gISLeQvSpzeqz7NVD36nSri3bvgeKn12UGLmk7QZLJw9SRuXbuXsEzjhTmlV0e9eVpCtsYn0FOVV
+pOxp1NWk+zskNobVtaS+Qsz4qO+OhoZ8qS11GJm/N7vQPkdJO97vZfuJ2SAt3P5lbq4fWFu4ddk
xGZqv8Nc799En8qzoNb1D4F1ir8ilPtLAm8r4F6J3P7NQ5n8pSyyTK6HJoU62g9Ml9e2fUZKIIPE
bqp3ctmnD6Fv2s8QzGS7MWi1kzw0W7HpyqmhvU3FTkRSdIMXgSMUQQ4afOSetjWmrlJaL6ialW7c
+N9CQ9kY2Vk7NICpKOxTan77YKlK1kU9N9Ot0lFxqyF+NorpOTOTjWh45arboBso9qIFQTFy8QBT
v5bmkhEJNyNBfK40vzj3vpQcrl/11dVQQxMkE2J8cnnV9bK2eo0vZyq5sacIqd13Oq372JmUjSB0
bUE8k2I6HGEdip+X18BKjbaUndxwAfY9OUP/gRbb+fpq1qIJMDK/bYiT8uqqyU4fBnYGC1t413/X
75PYy8+Ckdh6sP3D9EU5qgeQLOctTYS1Ayimqegf0rBh9O7SbMkgU2kVFW6LUZddV1dH08g119Gb
T0Go7a4vcu2TCZUwi3qdTGdvsY+d79ijroIjbPwY3tAq/mzn5jdGqTYO+uqieJ/JoB0Tc4vIwJ4b
mEGEgLgx3FKtu9FMSi5y5PlNuPHZ1lZExAzAAvTW26ZoOI5xqSOQwY0t0r0VZU+dxD46WrOxdWtL
Ik+nJgy2hzdmsXWS6mdV4TN+OinVP4Glv+RN5YN70/dRuXUW1xZF61rlvCt0EpbjRoMd9Kk9Qm1X
97BGaUZHV915NsF7u39+HghkcfoU4hjAWjgKc4jLiga94apN7uwybYZzuJiL26wsth7MlTkDAYRh
+8Qf+KbFmUidssxjf+CgH6Z9to8Pc3iQB9cfGTaaDgYK3xMicaanwhvQutnmCLNYyyIBYkwLPm7O
I4iM5QfMgq6Zhhj7g9fv9E8lm0q+jkSeaxa/8lnB0ao3HiRDme1GiRf9hYAlXdLXv2HhY5AcRm8p
4jcIiR7zkxhpMY7STfP4V4WsC1OL7farsKgksdw++ShL9ZPGBL1lp6Bdy42QbzVqoNfM3lIwg2Zm
Ue5MAN7Nlfiy1qN0GDzloO3iQ/SsBG7KZJy2byu327C5dhtfm1y8PU0eF3ltYrKdC80lUy92oPSV
O4g+irNkDP+5fk/Wqp5gIX4vcVEMqNK81loDe/G5eN/9yp1nr3japlpfeemIXulF49FoNSyvvj2p
UxLDPe6Wk9Q+jlme3WmZ4/+5M0Psika36ENBHrc4HHMdz21tEysrgdac/Lyad44eFvvKl9tTnUAx
c33/Vj4XPON0nykJgHpdojWNQS6MNsVe4dSTa6OZ6FZmdg/9/10hEUFct7biPgFEKwpq1DYDcEuv
VvYIz0fAfV1I+My7WNL7Q9e0xknNYJK4bmpleAtkAhh1anBgoSgHXD7fCfTYKQgkofUHZcCdclLN
OwkBIDSowofyq2BqiKDt9sJ740v0j9Jt2F9bKrQVHGukpphtXEQPEPlmFkUdClPz01yae5mpXcYt
/mJDX1sRh/ZVaJTpk9YFM1b6+qUcG3cuY9cfflzfyrWT/9qIWOorI3U1tDUYDGKGClqLcg84aePU
b23WwvsOAM4KIlbKXiBvgvShaL90xrxhZOWZIeoG/wD/lai0LQ5EDxlUBj8be8X4v9ebifTo13X6
FeVZ/b6c/N7TqzS+y5RW3gd1v8VBvrZGyCMY/uSNVbl0l7to9aU5FDLcu5WaPc5admQsy7O1rQhl
7UIL0UBWaNhQGy0+VpmMYj0KHyva29beGBwPvYGD0cSfr5+K1fWAWKFuoRF0LQ94bispeF22U6rK
D01Nsp1KpRfn/RaVpvKrALIIEByBJWcghJEeEr/LrWtrJ2+LzqBoNg5T7EkFvnEHmEpWdkHcTp4T
Tep5UorgoQpV6UPTtrIXZFZ3G9dj+GC3lozorsz7MzoFOB4o+BR1Dyx4/FG3o/0EcFx9sSdfKtzQ
GMrH2FaRkCwa82SXcvoSOSUFTJ40JKZNXRr3STwp79VZsWO3qKrsK6UPNfSgrbL2Sld1N2USBQ92
LCn7sR2lfaDA/W5mk/3ZNxvrpx2P2n2lZJHlSZGWPsF+GElePyQ01MJ4Hj/ZiZl0rlaM/lNcq/kp
Q6/4JTVkylD+aPtPU9nPewl+0dTN0nBuYFLLdW2vx2b0HghWctCKNL4ZyiK6b9VQej+OpXM20rh1
lbSzjqUf52QYSdr+KOw8/4iXjFp3kEdI9SgR2U96KztfnbRTzrGqN7nbxUPwjMaIda80M48Qq7ir
xii6nQKj4F+rqeD1GKMbFcmzs+R39j9+Zc7u1E3FNz8Np5u4G+Tb2MLlj0mneoXJ5zMqWdrlnZPf
6onc3IZ1zkht6Q+ZVzYOARGzd3uzsD9o04BeW4eeCoSd/YvEaNIn2RygA1LpNnaFmDSgSJFVOyVv
NydH1w45ADrqEAIN9qYGMudm6kw96a1eNre5Ht61lrVXe/XD9bv061YuTzgBGtMC6NK+JUxvp6lW
5hTwZpC6xbQvzyIMH8t9+EE0AxgV2qWnfo9aATM9TP0L4br2qNIpf06+FX8ewYlg8b+/ZRFRcbqi
aK74LeRt91R092n4uQt+lOMWYdeaq6JCR3qDmDEl+0V0Sk1ViQqRTIUZypxhYUm3iLIP5ywsQTs4
wz8bmyw87JtNfmVvEZoSa5sQSmJvgGy4Bej8aN+Uj6NrnqXnEoaId+i9wRO2E43dOGamWz02N/Fx
S0h2rZ4hKpP/Xfdig2Fc61VJ43cI5EPoabfcx/Gzfa73/T76EdAWCHKav+4Wn8PaO04zSyiQKivD
e0Bu4YSqycirRrqpBY+XJm2E42v3hRYA+SogEvpZC09t9/FYRhH3RZs7/S625Pln5/SpFwTtuHFM
366GOjblOnrzlLrodVw+CnE04M4UeDNRSoewu3AH/dv1AyNi7cvzAmBfo4kl5oY0Ev5LC2YSw+zc
YkGVPnfJdx4D+KIjV4fl3Ve3cG8rbVVhDc0ogUPj7V483KECyakqDzxyIguGfWzodtUIz5X60z9b
nnwIbyWmrDs3TXbWly0o1dsPh3XIAVkuwCMWe7lWJQl9K59Yq5+6DLTSNPrRh1vUjutrfGVlcfJl
37IGOIqAQB/A/OyDvTS7an4Y+ntBoqN45sG5Vw/i/lWwPkdbNXvhUJYfFCSHChABzNGb6k00Rk1R
hIQspB9R7GWqHH6OMzu46Sttft+og3UOFDU8ylOtfshgpNc83w+26oorWTnTIChWAGwWIH57ca7y
BGkzPbcEuUJw0nJX/Zl/SQ8O7j196GfXlLzgcbNp/jb6vTRqX37gqDSUOesxan3o75xvSugO76f7
8KA92M4nx4PUB+GnOPiQSZ417KNN9NxKL5QfwFgXClBgeKh9X/6APE16sjR+QIh0DO+b/yVCKEk0
QpW9/Tjt9NN2qWXT6GLVulo11VhhtNn7Rzg0PmTdLtVPegxPwOjpkLwESuIGj1vX6e3TdrnYhR+s
QEiMGYNHbuMU1TEcLQa0o0pjoMmqPoe+XKfudV+15g1JMuGUERXXN0OOmTy1Ul9jcLZ9hn5OargF
5t6yIJb8KgtMwzCGYNSEWaYxctpQARws4Zf/3yoWZ8RIxyGtLGw4ekA9LHFVBhqvm1j9Mq82anEi
sihDZE1sVJh3944xncvyrJjIRipp8se1FQ7BK1OLQxApbZoR76G9qWfPsyPfRMptPTUWh0L+K1OM
llDqYAZwibLSQ3XKQhAsbuH395r5lUvo2pMDufi4u75/KwgLsarfpsQ5eXUOktZUmYjAlKgn0jko
D/2pR5kp+6E85561YW7t1AkFEgEfk2HBXbxLpTbUjdmyh2QGj3MQPk1WcLi+oi0Ti0epmkxttkNM
NKWyr6L6Zo6q/V+Y4KuwAlRrmKK93DMEZf1+HChS5mY0fyxpUJztNIYs8rqZVXcHOeT/2llG1H7a
BIPWYEe+6c9B6cn31VGMTqUP9UN8O97Lp+Cx2nhV1yIHeBrAFiAKoAEmXKxN9k3HzklOLcMJ7ruu
g8ArT/Q9TZFmo3m19qXoVDBhAecGdBuLbdSrwqzTnEag6iSWazbSo50OG2CMlW4Imoi/jeiLrKSY
pYImE4NuY+pJH8x7HwabbD/8A9Euctf6LqveJdZJPhRoC22+0hsrXE4e1U0KciNmhVyu8bN/1E7M
JXvhVzv1yhxRlNaLDluYqTWPyLsrBBm5aW/gJyk0XnFe0XoEkPGSFfHjjP6eJktYHue/cPC2SH6Q
+WHGY1lE9zM+nySRgihBZR7L2AnPoF3VH9fvwdqRJJwFtsdV4LlYnBM1i9QkKUiwxioZz07bJbui
nLrzPDZbIIlVU7RXALtR1GNu+fL050WVprNEwlPrcXdK57L/3JRJfhvldr5RJFg1xQvLaIBohi8B
EWM0hHMsagSKHEBHNppf4qxK9rVlbc2zrloCN0Cvg9Y39CiXiwJ6lZnqEHClKS8dOoOyD+L1ZXJo
x6r4i8iFlreByBrMG5Q+Fh/LsUMnl3NSmzhoDXJ/w9rL2TZN/8qaFBlUELBH8itmDi7X1PjgmjST
DzV4sofqS998pDRqnLKjQCXG9c+mhwxsOwTVxGYtkg6qG2wlOQd9qqXvr4cwkro5A/IRJP2dFDnq
jQ7zi2ZDAz8idemGhVlFbjbpTLtWofxolI10KmAa/abmEXyIchmU5GRMgOhOjHq3NTQv2VyB4Qut
yiuCxn7S4i547Iwk/CjPdX5SI2T3pKZSdnOUmbYYXKS5I81D4I1jIvde0OvRuSy0yevY6y1t2RWH
8nrFy1eoz/xoVGy2mqLj4E4oBu9UO/iq1ONTM1qDd/2yi/Ox3F8qtLRy0CQWIL3LD1vogT3NE9ei
Aobwta5sdQc+KIfCMXWyY5zIoCwtmi+tmVs3ht5Lm/3rt3UlaEWEMhLNppUpx8LI+jQYibj6Q3Bi
Orr4Wd/2XnNXHILEq4+wwh6vL3ntjQIZBTIAL8Bj/2bNVhMpw9yJpqf0OO/M6L56gGmcwxxRKAii
vYPoNDWkj8lhS3dxLcYQqCwdXkR6W28GI0ob6KchqldC8k6Hc228yw/JsdoZx+Zce+m77QHttZjz
wuYiaI9KK5LKiPVON+nHf+fKzA+oxAFNGE5b7+GmtYVHUtRIDpUAa4yJhk+CBh7YipcPzJUZvL9b
Ie7Gjr6h0BtHR6elgb3Bs9z2LH0X9EMO+al1NG7gBTqE+y2bqtix5a0hWrOF5jptbWvxbqWaUWhj
T9TW7iw3OmXvnIdyn3xUvhkP1OZv4m8ZwY4EbXV5mhk5I+7YqXCL+R5kdyP1mU3I8krkA7PL7x+0
+MR+6M80rn79oGEvCAQTew8Sqr7VjmKiqH129N281T5dQXFSOeTOolcDUI76w6XzyFM1LIaUgLlu
J+1bEc/BfWJGwTHOk+ShqQuqYUpuhZQKUNZ5qVqpfhzKrvxp0t45oG4xfbIBIGwkJGLvF98GeWzK
qPQyRBV+8W2snqQxTWi+T6bZeWomPTMnJzw9qYkcnftWazYShzWLSG0BgeHVh11i4UNlKbBCKcVi
ORXBvZKX0zvLTzOvVttinxAj8IbkevLpuhtb+eTgE0XVEU+CkOfCquabcR8a8L0nOpvuFpoGz6kt
b4mern3kCzuLDEUeonaWZez0h2hGxF3kRM2uoZILh/Zf8nvB8QBykCFmoG/AUy6P1Rhnej31YEXi
JjYOUg+MKUpvi7L+pFqTvru+jSuRDTToUHMokOdDrCKe41cJeUyoK0WTbbizY321JL9ym7r5GHdR
vHFK1r4XJCBwKpL/E+ouzqUkVVkchK3p1nDnuL41PtipcfrzxYCXUCGwM2hVLINcOeo734A9y9UT
42vWRI+SXn4N661Z/bUaLJVXgeun1QVPxiIchOvSSuyhNMG1mfbDIFGuYyJMtt+PqA/d6DHTYWj1
dDRmItP2qnyUvbowi5OZO0HvWuqk3Iyzrh9nJmM3Euq1y0gKCkaYPj6I/cXzUyR+QncW7pMYeSwv
t2g5zE30YjTmfRxWjOCjGLfxZVeOEEwXmhDpYVDvTYM9DXVJKY0ITT+/Hc/NCLE+dO+ggiaprIe/
MSYYPRjiEIpIi2vft0rYpg2Fvdi6r2UhTfKfwdjKy9YecaSBf1tZXPpBU4A2pVgROq9CusK+mz3b
NZid3q5SbVoTIeKrO6hGaWpaJdaEvvxwX3i9m36y3ZpJ2NyTPl6/I2sO7WJtC/cS+61tDznWxkPw
vnrfeOjWfhREAuZB+bkdfq2ejldbubgrMPiNhTZgLmjv8rr8MqHmrFn5RglzZYIT3kUQybTyxODW
Ep+DLFY4KzFmbmmCW48qsA7UeeMdTALn/kRA6857/S5C4kWA+/7ciQJHQ8cChBHTBss83h/NPJ4S
jKfdyxT+8JGEzIxoI1VZ3chXRhbRRiHEDHNhpGzMWxR4/2OGUL407Vb+vuKoLxaz8CCW4nckm9jp
/edQpbXTb1XRr6+ERuzlee/1VvFrGQsFghtd3uy6+CWQpw1PsX7Q/7thlHQuzZgMWwWNEKHovOih
pmmEMMCTf4AO/pzuA2h299dv1tayFk6jHdMYIQvsZQUPnEKi3CF8EP953MPnYUYYBMCv0evLVdVl
HmaRgawDrciDM+mGmxbWFtRy5RVh0As7iA0w0bIc9azyDh3SucbI9ADA+qQME+cgc0Mp3IE42ghZ
V78UZJ88WPB/ACVfOEB4net6RKCI8evsvXbiCW13/kcNjnXz0N9HiNxtvJJrn0owT4FaF9Izy7JR
o2cS+pUO4J9YP+am8zkMilOv/jnKDVI3HioatvAR0rS9/FZw09c1MyLQwtrNjeIbT+XQPve+voGb
WMGEMGeiQo5tAfYntV649KkOND+YB9Go1A7qvle96WuK3EdwEx0RRNppz2V02s4915wu3XCCbxO5
WIBOi5hOGdVinoR/6MeDmKoxvhXHcGftrXSf3VnH1tl1L9WZAbqj8iO8M74kW0SMqyunNMZVoJZA
HLvYYcdOUqsQwqTh3chAebYvnkHORTdg4jzRG25aVA6ss/bj+lVfO7HALBj5Esx9NBMWJ7YNOikr
rEpoAoAKfhpDN32MjkJPpfqi34bv/P3/0+DiEytZNealg8H0PN7ZX9Wf6cHfWc/WERGA+rjdcV95
BS4WuNjYWoucUFbxADWuRskDOGS2Gk7if7HIVA0xtcrYCEKgQE4vb4ctoUiWBnw7Mrz0c2hXzovh
z3qMQtA8H6/v3+pymDADCCrojJZ1VC2dyjnv2D5ZajwtOxlMBf6FBbAvv7p0zOEv7oKq1rMROGKz
fM69pfrJyUh7688dl0GZ479WFkFAXnax0ohoKgtj9dxR+z1D1525QSQXG/HG+u0mqYcgHn4kyJ8v
v48etZ2uV3yf8kV6dB7Dp/QMDOKLUDa2d/W+Ud3wIf2UfGzO/G2/eeJF5vnmeLwyv8hM5y6AW4Ap
MDf5VCJ9Btsu4Zyg4YhHFDDavQjHk0O0Kam8whBB9vjK8OJLFuArxkjHcK1pt200PNqMU/NfvG9y
5VDBbtpO4VPcJJLnS5NbjMHGSVoZPrj8AYuPHM32WOgOP0B+p95nNZRRu+Bh2Kv7eBfuoB4a33ff
Tes8e/KuPjq7zZEu4bze7DxhGX0pi/LeEg8QM9QRjXYH9CDYtXcIHLn+uQ1c/0P6D6on++lUZRtL
XrueqhDtAygLuGnpTpXJSupYaRF3mCIvpUjQTP2GB12p9DPU/dvEwoG2Ydcog4SJ/vCvttFwEAie
rSBw9eO9trO4NUqeWm2gYSc+a4cIeDnYwodon6HcEj/0n4V+i+ZJlduOLiPswaaK7OpWUjaiISbO
8HIrRz0p9dTgTdajZN4Xut7vUq03N/zpWgmEfP+3mcV2+tn/sPdly3Hj2La/0lHvrEOC843T/UAy
Z6VkTZbsF4ZKkgFOIAlw/vq7ILu7JWYesavO04241RGuUssSkiCwsbH3GtArs4q3lGOI4n29N8WG
rV1Una11EdnZBsdu9HmEPXdegGsEly/YOkBCZnZemKTzYm+Eshkk6SSUB+B0zgYqtx2N/zyxSRE9
oMarABfeSXGxGQeoIGtQa5t64V+4vf+t9fQE0FfDCLiXpAtPdi7UmcD5A/kKofmTyyu1DS22C+S/
Y19vvakNfRP6liMO+PH68zk8OxKIRVCkUaIx81OqlaWXjDkerCr0K0N71BxUMbM2ismidbR6HfMo
Yiq5WuxoCM3PC9FJ6sRVWrU/lWmybR3icVaKN5is5cKpeHY1orEMvivKUHi02aZzBLKx2ASYX67G
lXEnN2Xo37ihaj60V8Wt/2URa3EuRgIuBWEfpUlxor3qe1VlQQ7u59ORUMJCEIqkPtY/iWDfrB+W
Aos6debT+W7AeV+09xuRWz0GNK0/psy+b73XDqa16E7sHevp81VyNr2FtQQya0AtTtVIR1Ki4x4j
mVFQWwuOV6qMIlYGGkps3wbJw+fjvVXtTh7u3XizaOJaEyNugbQGIgrSjXDWweokq4Nyj+LUxXQ9
GpG+/lkPi1eImaCcHJZe6bnw8v6ZZ2so04zEiik+Qx7vm+kCggVhES9x1c7V+pRpx79mdpbV6C1V
AHjMrFwNkepUxZFxk+2stb71o+HL5/Oqpu2zaZ1lMnXs6oNUr7Ep0kg4VTTIhavnuUlTGTwwo2Dr
nygPuM7UZV6qLK1Kn0XMbfbS1rZptyjHfm75O9DRQcMHweTkWHNF2oCsqEoEhv7VFuTBt/iNm/vP
Mkt+1DLbfD5zZ98TionAxPq4W54Utf0CNK4+Bamw37vPybZGOxO7YQz0KItQkFjItc9uOOiHwHIK
93fUMGdvCpzXvmlBu3hDAdABAJ3tz2hiQhZx75boHP+V9f5+yFmWmQHmIS38Ewxe6oRAU8lQ5+73
ekwXovO5zAuoO9XLUrWCeXVUM4SAjDMwOhoZ+sfUccoDqrXmvsgkW4lpMDYshijjaHFUCtp8Scj/
3JGH0gB6WxAnQKVgtuMmHw08o8TwfSrWZYVScPPNH6tw8pdIJedGgtaIAaEieCidgEmoxsBgiZET
la3XBuiAbCoXUMMhHtb1yBaWzLmd54EMiiutAo/MdQ+Y9HvkDKAjeC0pQiNJ/F1hdALKq+NfqNei
tIT9rQOMqaT8EWbe9SdQdI99u3cBo81SsSVmK9bwleOXky8W4+O5kIWDHGRy3DjVcf5xLKLUx0wN
AEp9Ly+1KqrfsAx95AFSgK3HN/nmL20+lB8J4jJkwcBv+jhmURFwXnVgGBW1C2c5MBtFmACUoqor
1fHP6+jB6AGvTVFsFWpgdtBozgDNvgywARN428shTov7kacIKmOcLRGDzuw9xc1HaHbwZCe0ZciI
F0WjA9+UpH6Fu0jGosLIVnkCLYdCv43BmQwyv3jqmL+w689sBqBDUB7DxgOsfD6po+j5KMsE5Wmj
aoKk8F+AopsC3mtDVJF46SWSMwcExBXQ+FQgvdOerF/p6VArDRwInhZhzx7rGzQvFNlA2aax9XOy
czfptr/gq+5pvGPbsguzb/lN8dLvOPqzm6UCxpkNimsKkidQjxU+cRbSURDuOtJ6ymLSC1xKMNEa
HBv0MlkqGJydamifoPwLfSjgiz+u36zuHSdvARKcOCCqZR5/9430j8pvvslRLqE9zj4WHLOV2Rng
pHPmNu58okw5NmhcABwHTlS2qoyyWEtkAevPD+EzsUDpSKtGLLILFNI/PleR2bYmixpIXKzgLy5s
Xrep3ScLfg3nFg7SCsXpgtAQSl0fRwECR9M6CFkA0IFbQ65De4Ttyt6GjrTRt4FcMn0891Q4C0Fl
guXpKR99nCCZ55Y6StZuEwKeFzjD18/n7dx6QC/SRR8UQIgTMqAxyclO1THQkmwtDWdEOz5+9HJ5
U3N38xfGgr4DdLwJ6uDzfnzGtYa3GcodNtduO5c9uKQvA1ejCYQczXihTnT2yQBrAPMNMe0klYiB
KE6VCQtMedK9TYtvXjW+CFtAR7bOFwLYuYWOMqDqLYCDjyT347qoOzud9AFjNQ29HGNvl7vi1hby
/vMJVGnWLEfHVRwQUIVZQa11FiZyORUQMTEwTCVeiqFArORdVMJ+c6CAsI19UQVcLx8+H/UcbBAw
Zqhho5eI7tT86VpoN3tOFiOfLoPkcvyqgIraSr9NNv3a3oPKcvtXNPDx5t6NqXbGuzyiYg1kHqmP
gn/eQ7Dd1G8cm331zVRbff5055YJ2IKopEDxAa2x2ZbuOq+2CqkUQQjdT8RaFXkTaF4e9f24ADw4
t5vfD6U+yrtnGhKiy1pl0YwUXZB02qHii7Zm5wdRpFMPu8ybi8mJtq1Qb7BRUxyNQLO+2/C1+HzG
zi12gHegd2OZWINzDF+pkYpOCQVq1e66SKMWHL+qDtghUAMX9vDZoZTSqzI6RFo+21d4ObaUMfaV
2aZHkUInrLWvoG6/ENbPDYMGHbQSwXoAEHKW1JVDD48yfBNhnW18TnB+mF+7+M+7JcEwTXmmofDk
oWM2exonG4zOSHLI2dvDlZaxC1+wJTjSmeX8JrgM6BzkjXBKfVxjGjN7DvQ+gAuJVWwdva70wNK4
TMIxs4et0LLpj8+Xw7kRwbOFIK9tKlbFLON3mNaYow5TK7+GooIcX8rY34G67oWSJwtFijMvCusN
1Db1khT5/+PTlUDKGF0KI2nHndiVDkFrRW8wdkbZ6wuH1dmhAKoEKg/p/km/OunKUZo5DisIx0Kn
E1WklNxWBll/PntntivSe4iOIr1HdXDueDnJfKRlJdEKhFxKMJre3vXq6c/vWHUVU2LxYPafVF4o
KSAv/gYHopckLwLi7W33659/EDRNlYI5jC1O5IA8odG4a/EgRTd+Kyb/UXKylE+emywAeAEgRAJ7
ih52dSpIqVA6dtkFtplDzyNfmKqzQ0AcAf/ADws3848rLE1EVlgqR3FE95rZ/MYwxAK58FwBx/Xe
jaE+w7tzQONWbrFUjXE9kcBdT9ssNDbjurpsd4p39xeaIRCXBpZWiT6cwp+7Ia0BB8N4ENplAZxC
j3qvXSPDWFgCKv2YpSfogwBdgf8p+7lZ7CFDPhFNOfiZxnBrp/ImrfBofv6HN/V30h6XCJRn3hXu
jKiEQWcEEKR5JV/T7fqnez00SN0XLx/FpTCt1lsV5mg8jInS7ZnSwdk6gOtEOZRwAyeVxQSKr0Z3
ZKTtACKUyL8T16Grz7fDmfCBCgE+F/wMsb/nqChfdo4cEsxF6XsbkGWPnJZT0NdLztXnUC2egvOA
K61oOvNJR+rZ8GZSdVugS3BVJl8ZD9sjCDoX9sZKAu1H/2LUQbVZWlVn4j6yQYVjdJEMnLSHIL+e
jqQFmQQCVeDqFaho4YpCYDrbVuhZ5nW+/XxKz7VLkdM4SOZBIEVhd7a+fLdLmizHiCmcNxoe+Ifp
Z7t0ukFXCiQktpVXI1k1WQBTCL5Imn1rQ80W+IcPQD5u3LyPgWzi+ABZW18JI8m2kqVaqFPlNscr
cyX15iX1s8cRZnS4C0BgtCrEY9r5WIjMImhG5M95mu5aCuhKFpcPApoYiU7SQPYOW7WE8SDvchG1
I4Ojh+Vx6JP61qUxdl8Tn0d5Yz7pbXufjnSFAPaUmdOlmdGHAQDAwK4wDPwDNYjbkX3cpd9wJX9q
PD3ieXnQZXnjt/mOu3bYWrBVozV5Jkb+1eK6seFTnsDLw/ID2uI61mTGvVlg55DB+qqyh4Ab7Kqd
lkSCz10tcK2FTooHC04QGWY3GlqVA6tizOgYTutcRuwFlCRU1Mp0ZR79TXfpO2H/UOgLeeXbTWn+
JqHmCQAhRDBPZbjjxK5GompdDRpIilvG1hMNpA0AfpgBvx0H+arfjnrY8NBacko/FxvQbwcvGc+O
ruDsjCn9xKlKwOADHXpMuCgHHWSotOFxYbuc26AoxYLyivCALTrbLqRhtSUs8OfMKxYHRuRukz09
WsCeZbs+ai6b7/22Xi2JTi2NOtsjmZ0auZ9j1HowrvxMh/LObUpwVkt3If6fnUaFBoMYuKms+j7u
RlH3Q5PkuIfwqd5pVnHXknqX2vbCcX3ulMGphoYELsBKN/jjMOPYpDlXVeaMCO9J6qDpJ+Da3nz+
ts49DEq9uFAZyNRODOaEx/0i1aHuDF1BRDZh6DtLT7K9NuZF9PlQZx8I8pCq/Id66xyrxWjd5inF
ULYtAwFhJJn3C0OcWwTgqINSomwYQJb9OGfNCJm8TAf73h8lAh1Heb5MX5lpXGclu/8Lj+OipKS4
uaCVzN5Py5SMoI3Hqdl13r7GKOv+rwaYux9lOW4cvRLezq0LIYcAiorh5yOceflKuhHisbgAYK2p
779LCJ02sS0yoZ9tZcHIyJWgzZZkZOFGc6Z6BFkTwKbAt0fe5M1eyqiWV+6C7uPZ8RoHLBBH37Qx
i6omPyZpvsGqXCh4nDwXoo+SnYIrK/AxJ5oFbVXAIcdFUVbG3aOeDDdW2V+ZabH/fPpO8k4Mg2kD
sljZcuGm83H6ElJSp4YMO8o2SZ7C3CTVtxYtvd1kS1EEuVkQxPVsidN57umQVENBGewiiNDN4isU
SSHIq2gkUyXDeMwjoPrDRv/TJHc8ncrwYK8JrgqY0B+fzh7ajnkxqm9jRgK/3w++DAzcSWHxsLDQ
5w0gAkwdrrqeCcVklU7Ol6EFRe0W7tWBr10XZbebSkix8/upRCu7J2uWvspqiT1wgqBUg8L9GBwF
3E5ALJzNIvyjtcqBkOxb/koPqp1WbRX0h628heU43wDzoeZHk4lMo6IYqvX1EAKFoW1m+7wH1ces
963obia6hCScr5H5kLM9h/WnV4mGW7Ht0EBHZlV1N0a1tBJPMuP5MCrkvwsgoq55k5R4snHf9pGE
C1W+hm7D+N3YOlDlARwtpUH2pbgjyBffiKhLOmRvReD3GdX8I8wWz6SnXcc6fASl1qTAKhpcoPi6
OFrfvJfEivQdLHmegLPH8GyVh2KtH/wIdIdr1wj0m3iVP1qXuEwsWpGdW9XvF5g6q97NzVi5gnTq
tq3lw3YyybYePcDzGGBXY3mVlHHo0+FmEuPCGbg07mzfDplrQIkN46rbCsDB235trKztknXy/DSf
z/ss+FmwhY0nhmEksnQnzoJFP6eTZHk+xOyEZYaMsYbVEPtu3a+m6E16wosUbYKGzja9UeRmHhp/
stqnxkVlDEK1sNQ+9UURDL6UJUMPQMu6bO1rrbPKoCwKe2HKVp8fISc1mbexkKio5hRyyXlvyq+V
fqLqcfThEGU3IIeEWpgfZAS1wiimwdLt+UxgQI3kjRWiRDDnHMTUqjPfV68NMtbPRUkfpVbUqNSm
u4UHm6dieDAU4wjQLDA3Qt1s9vIwc/CartDgSy+SGz3sp0Ahw62I3TAKdtv+vsKbW2oRnAtI70ed
+0GgS1anVoZRlcaolgTZE7RMKW5YYJB2AcIhdLInCE9UT0paYzwsTe+ZUP9h/NmpIuu081KO8fXv
WnzPebdxRROK6uDJKeJ+s5BanZ1kFAyhiKcsAef9+053gBtyB+wQPw2TEkIDwzcvvk+8dL3wOtWB
MQuzKLBBxBgJGqDNb3v1XTSDKvWAdtXbxA6R7gQconhYRMGovHDF8S++ShTc0VBQElcnhV103Wu9
NtQC2tFtj/SXB+4DQ+fP3lDoJmpBs6931rbTqyBba1lUs8DfLUE2zu1P1fn816eYRfE+Be450THD
+c5eW21kyFBpK7gbtm2/5Pv+wWwW4vcbFGI+1e+HnAVw3ejFUMZ48HqF+pazgUha5B6mbbzpdjnY
mmsWNbA3SW/ky74EuQSWh3kwrFoYHi6drkSlJp99llmUBywtL7RBLbBxVX8FWIVVgf0Io0dgQlFH
DuJg+KG5YXLhXPjXcaDfOQe3D5YwoueStQ9vYRZM4rgioskmtRaSLXmlqwx6rgBcJYF+WFSvPbeH
382/OWsslVXdADqNwYa1s5c/chKUl4qm7UV8Oz4WBeg9RmiHerDMaDuBdKqo+X7sWfxwWtZUVY6x
obUE51cceGzdBPaGXECnfpn4vjSx5iw1Re3BnyqG8axN/qVYKa0wfW2Eiiy1lDAsTessJc2k6zKi
IkjD9RWRLiS/HGgcjd0Pv/Gvuxx+0EO3qMVwUumbz+g8RRV5adfQJMETjitOo+QgYac7hOkT2yIj
3BtDII6L+lVqQX6yb+ZibKLTjPjtPSY/UhJIiLKQgB6u6k2M4EEeTVBR1sYP+wcBUPc/OOVPyAbz
p56FrVYwRyYl3mv5g91Z0E1QCgoY2jPDKX/ThFkGCC898yxuNRQkbVPFLWsjdmqSwb/7C47FPx8N
mGelroh/zdaRU2WTyA08GpcYYKrhdL/U7zuXJJnqd/8aYrZmyjHLapoqWM1w26Z0NdBHNunh50cq
UXHkwxrBoYKTDYq2aCU5J42MunNdq+qh2iMiYw1OGRLMaADxC5eXN5Uzb52ti10+4XVl62XdvpME
fjb8LLQXTKSe5mN4t3lgnIdd1ywlDeeGAL8LLCs0swGvnt3NfNk4U97noHeHSvIKdOCdf9kdMvDL
wGs7GH24BEM43e54qvdDzhb+mFmimToMiV4GGBoO4nb8jW6mcIyw19YxtFGWDsnTHGE25mzhV5ns
pVNjTOeYPUHM5u0WGjaBLrYO3mEcLp6HSxM7e3eancSGbeDd9aHDQkYCb98itCRh00dYMpdgAKyX
YpqauflyfT+zszNYq8FjRx8JgkJmGriZCW8TmHbUKfzylt7i2aGAIwJiXLkDznuLNhDwY9khnS39
bJvVcI9xqT0GSdKtbbokXXya4+D1oQfkQicOSgEnvOvCTQwiNDwYv2AbtVL1lYicDQnRn7lSuRYV
kXlZJsixSKTtYM+zXVKNPY3XHz/DnDllQa4uZ97bsuU754eJOkYRjtWbh1214d//2vZHVx6eGD4B
8WF+dWihNUz8HHMMo77Iyr9xdC/fAtx/PQ//h76WX36uDfmP/8bXz1CXFQmksWZf/uOYPItSlj+a
/1Y/9q+/9vGH/nFVvfLbRry+Nsenav43P/wgfv+v8aOn5unDFyuUmprxun0V482rbPPmbRB8UvU3
/9Nv/u317bfcjdXr3397LlveqN9Gk5L/9utbu5e//6Yus//1/tf/+t7lU4EfW9XtU1OK5Cn/26ZN
+OvT/Edfn2Tz998M43dlGqps5NGQQy8b0bF/Vd+xf1dy0wA9oiWjlGM97A9eiob9/Tfzd9hD4SKG
Yj1u7wos8tvfZNmqb2n4fVA5Nn0ftGjwGRVH4J+f8cPL+vfL+xtviy9lwhuJj/MxxihUmo8CiNLy
Bjoex+wsqlEmXCfvXsBC6fmGlpuJBfXGvOlC0uxtHXx6/j2Jli7ws0Px56jQIgGH1sUJfFIL9ryJ
Jln1Yl5Baye5UUQH90BX/sq6SuGUOUDgKg7se+UIXd4uZagfE5jTsednh+bHFa1flMKVSl/6tbZZ
LgvOws3pKLN5deUIv+LqRRUo4Kp9R8L+CK8KigsVcAxrjruFQDWyXHcrhNdVtWm37xbjrxf9/sUu
TvHs8Gi6HP14+eIJX+6nuu2uYaxl4fLstveVUd+O0l3XQxsWk7WugKysMwud/aagEY/9FaNSRr2T
aI9JK14tnwZGqZthVd5BR81d+KhLL2R25EymV5WpeBn36oWoQqa2EYvz8fGw+fU+0J4CotRFU37e
ru4G10sZe0nNi5g3ONReILAbONZCtje72Z0OM7tpdZw6mo5hUJS1atzqMlShILd6j2vk4lF9snfB
pwFFEwAD1IRs+DPOEi9LJIPZec/qMBvW1a7el8ckVO5L08o4LpcJFseb7RzLY0lVuc8Kg5MHU2Qe
IOWzty+bIPaD6alE4rWUjcySLiTMEJZCdxLgXGgkoUs1uwZQ4cdgXmA+4x77aNoqKdfhB32B3kT4
H1yUP14Jfg0HewZQd8CkhtA1sqN39a+G1M2YW89uHbE7rEZ4WqW3fkiuyKO8K3dmuGzHevqEiH6I
8x4Cuge5iXmfLwGE1imsZ7Lxn9013Wehe2wjD+xOVE6Pi0msMy/1AAXgABusMi4cICf1NtD6R9E6
WdiXA0RqZcK8EH5z/UXZVNZtAjr3ta4ZY2bugLDj3cFt7Dq7Biulu0aPvEiMAK0MPVuhW9gLHAyy
q8siGEUFqgXTaXphTjbgSokrDeUvWEi4AztjGhgDi2H2l5EXqxX9tZSy3+ZJUUVNIQAjS1zOj4Ng
5MHtjd4JTNb4d0Ov16tKSu2pqXt6Ece9qa/yYXhmUzYcm8ovdtKXr6YuoO5U837fNn1jr70KGhMW
0exjBiVDnGx5XUY6w9kHpyDXa29xrPaPXdXAnWjSje+eRdFZ7ZzK+JE22rgd4GZ4UVnWdAvLnUe9
p0kV+JVtI39w0lCPEzSTUjcNfS/Or+GvadFocGEo6LRdU8FvMePPrGf193wovAMFS5MHjVuOPhg9
MUsiBNM0xqwkuhVZSZK2+9Tqmm4tiqq4S+2c3mUVoWZkSq0FKJ27QdVLARl01gdAWfWBO7pTlBtl
dciBHKijlBPjRlPaRojPVooihNP5IvA5ZWhE1RPofWnalNne6eIE0T0xH/kkRLKhVjJuzcwvL7u4
oS/5NPTP08TtlezEFLh8Au19aMqXVqdkVTcN35VQF4zq1h7CXrZl2NtZcT1OOYeY+2gf6onwC5m4
QB7FnMFtwokjaGU9d9ycgoQ4KdwLkvYiM4o/pGBV1A78gpstKqAiv8gE9hr6MWHJ7QzsBTZGSnD+
ezxqbJPLka5JXWqbzu6anc+6aaNnnAB/6SY7kVE4NyqozqTV9TGpcVlqJdOPblWhLzm5NrwTRvpF
z2r+3MZYT4KW6AAX9Xil9aBUBD0s5JOw9SjbZLGTDGFXuHzV02xKQoBcOjeou9K/clPqHzT4VbIG
PvAhpF1ZGhCfSbn6/PA+KdipPQoMjY8SPIIQ1Mk/xqGKO6TpBQ010exSBvgfRcPIbNeTkz9VSbX2
igySrcDWdBBodxaY9B9TQgz2NrgSxwUoAEL/s8FHxqy0c7UgARE1JFB5uixThy/gnj5G2n8OAmg6
pEaAHpuThgFjlBbLaTghJ4GTUWDpPBzLx8/nUeU47y+zeAJwkjGAgiUDnD6rswowXpPG9iBArVd7
ozDzOxqb1b4dPXZROg5d9wBL5YFe9O7CyCq9Ox0ZZG8HoR3+HbP0T6ZjTUvpBwabrtLWPk4Acgyu
dtkU/bab4gWIysfk5m0ywV8BDg+rBcXcOeZKeKXtJ9JDkvZN065y5zo3jzxZSNPOLErwBFHIwoUd
4n7IOT4uSj3NJgPNrRAGUNsMvp5F+GyDx7osMXe6NkByU07eSvLmtDBg2G0hdWqFeolEpjlYEDGF
HfBCqmafLnPcq4DrhuA0puxEVyGhsh5bPoaxnYBKMLopziEm49rc9LozvqRTX9WBWVV8bWRutmok
tbpAxKV8EBLLGuVex2Mrp9ATsq57ZtohNVLxxB1P04MK963IxPkrAKwp2A+/4Gin6QhGX0bddDdx
FhuPRW2W4ZDZdZhZKCjZJG7/iHUHBjntqB3Mxh5Wttu2hwSwrm+60zZ/8CpNxbHnHXO2EOZyYPJp
UefOb5OuCQaccEccPd3BgEDLXe36BQ0srxGPQ+N1PGAt9Qr0ED1/DEjuod9tFl9sq95SgCm8WIOF
mMn7y6r06Y+aSL1cWKWz/FEtU1xloa4HgivojCd8qzzPMrcs0JZFAXSInND8w7/0IY1TBcOmvOXh
YlvvzCvGvn/ruYNog39/XLEss/oU7cxQwOIBEk2hsR0OaOygozVG3loctQWm12m8UbbOYKiAkUwA
Xp+N15VDNWgCTtXjrnPSNU6oyMtuOLuy2yZo6bD+PLydPp6nY+WCM4niwalpTweWfWW2RliiRGiV
d3xciNGnj4PfD3sjA/mpqjfMHoczu8PqwU2V4Pc3ctVNI6hRrwaotdadmMbV548zS4XV+gD9RgG1
lEE2nmk2HmWW39U20HQrcUEPSBdCfde9deFgJbtYhJjd1TAcViCgEaigQPYRAPFZsl9z9KoAzgn7
vYfe6wQsE5iAexpWMIn4VfH4/1Wy34iDjscnZTLZPzUJT95Xx95+5Gd5zCS/I/hiballBoKfi/vK
z/KYqf+OdaBMLcDHwFVFuaT9Ko9pxP4dAgMKDQFMBBorDnbGP+tjxP0dAmYgoimVFx1pFPlT9TFd
rYJ/n+RA60AWF8cRPgM84QA4nvWJTdqZpBpiDUY0qIDXBOrA20lBYmDqaPKdJroeamxjhhSxaFGi
p9bkhAZvadCiO/hH3NT+D91Ou42tIRjtTe47UdJPAMkX8Dz3KOGrxgbF3+7MLAAH4o+s7cbQqdgQ
tK2HjjBFGj7FOHcd0fihZiGTHTt5i8sSxHV1uC7t6tYt/a+o0FTZXVqQ+EUkxiDDxGry8tYpWUIu
ylZjRzufUsiO2nQMC9ytLil3i3BIRPNFFxMMuSea2vyqo1Xh9aFGC704kqL1kpfS9Mpyr0rDPDQ1
X9NgdcE05Ol958ciGpveOJbMqC8aJ9baSM/MxPw2NjSlmyQj0AZDIq7zVZFmHqSZLLs/InGHHpuA
L2IcmfZUothu+HV7SZJJmqtO9vyLL2R/U1iIo7Bip8BGw4dCq+M4cBKYt8DHHaRJaKhu3RGu23ya
1uWQQ6WFV1+0UoAjWjMBLKYL9osgxe0w6PZ1DwvVg2lqu8lpnpqWkZXbQeCVJjkkjrSmWif48tos
fb5mllmkOFIzH5EHNmI8akZLr0LI5wjjAXxEv7jH2aqnEiAVTOkleHdmnf1MUv5U2Ph/rWwOycnP
AsJt//ry+qHO/vYDP8MBsX7HpsVuR7aunGx85Jg/wwHq6BCUhsQxsnkVtT0cVr/CgeP/Dgg4Dotf
IcC2f1faewgQqtyn4sSfiQDWrGKCIgkqUCCFQp8bjDSUyz8mEQa84tD4JGzVYA1ftADKfPGHvL3g
tXfk+peWMf5cVDi2BmI2l/h/DD9RBQmT3dKc8ptpPEy2zwLDK8lmyj39wksF+GRGx0ILVpdXnRzj
nVbmNzyGbw+T9rSmnZZEDtWMLW18a5tUSRxqJaybODlofW/uiNtVG8vJ/GCENxnu9wmKy667Mccp
hRNFV30Fh5VlqR11tLC3jNXd7bu39uVnBHxfYHZmlw5Ve4TUGkIstJ8Uynp2Wjuc+MPQ1EMEMVqM
XpZata39muI23Y6XFvO0r9M4BsWQW2FjEb4xTE3eVK6s19oY0ULE6yyVzvUoChEOOPg3dLDYuiw9
GtBqGr6nmQaTJqmTFTM8Enp1wY5xjxqM5RZQrLNKsUmnuNnY0H+BEi4fLyy3KQEYMMwL027M+4kN
v75M7SLgsfugt87Baoh7JOqPzECBibVZFRqG5oHdlpY3pV/Xd+hxk8MAVe0gbsh0J+pYXDOXrN6+
irtOv9MKd0WyvL7240S/62QpggKp0sFVX0Iv04wYXBpDfwAHK5uI+dATgRcymdPx7Uv5kFt1s3BD
s05fCd6ICYYP7tNgKsxxPmxIoeeS2y2EuNekml46YsQPQwdZ7sLUATMoU+3BbpouKNB6OjLhpA8t
rNdIzb7mDHLl43iwTIprj95V40FmkG/HPEIB/2LAReqybWty+fZfnfrShGlCVFMOBz+qeVvwzAFb
Kz0gMUkcH1nVNA90ujQ0t/qaYQNfxab5XR+J85XiEPCpedQn82o0S3bbkvwbG+QfU4H1XTnuEPi0
ae4z14YTa735fOHOseSofEIvFvxOAGQhpgVmx8cNPVCSuplvikh4BphrnUPuGzJ2u8ZhJNQFN+8d
tEy3tUkLdVoVUeuCfQGPC7nyRBw1pR7IvjLvW7jLDShdCh7aaW9dZUg3N31BcLvq2sQNXC9uo8bw
Jrx4WGwFws0P1TB1X+02p1voTvQb3Xrprc446rJotxNKz7upaIajlwxatPDUJ2EM2hPIcQFBwTOj
ET7brlJmAy4Mmox04YybHsUdbCsuLiYpzWMj/DoSPnfXJtPgMZgyd2f3sRvmqWd/hfx1vU60YVzD
RKj4AmvueFeyvJ3AN8jo1q7cyyxDJ2BqyD0RIr+mmbaLRynCbmziS9xrIZzkcHnbW6W6Tft1wBMy
wJ6Ia2BGADPbFYP/8+j80JZ+H5/mAEu8ZnCeVMRWrCcdxpUfX3Na6S7us7KJ7KHPIlRWzQvXzNv1
6KVFYKdxvetpdZ+w0fsu3WGXdZ53X4Olt/Wz5CbvM1Q1JwKnGNY0FxIQ/wuRwEcsePv67Y9Ed5Jt
j/v+Q+0br5yNxk2SSLLXIFW+IlXxKxn4H5/o7RP/OxVVnR4XvWS0Q4BkACpqrpTDhQeMpm2JSE/y
rek2/uXYJGSXlpW7GcEjiuKWpWHB8zi0rAKV7NK96roy0iYrPvz7j6rzvqewrz3UXmltKqtuA1vL
Q08mehtQZh+MdGRH7Mfuxqvhl9dT+kVMBg0Nv2tRIrHGY9kk09EWMDOBNwfsYtsbi43TJo8nDBRz
vnG66jHDsXDkrkWPPt//3AdlA525qhqD2km97z5cvoDubOxtj/TSHGl8LOysi/zR4DuuifKrzP2A
N1AhasvaOI6JnVx4fStX2VBrD1VCjpNmyhfTHx6MeElDkbyB1z/ONzrtKBCBOecrh61ZoNCqIXc5
M4qo1toxLMFuW+lD30CwsetRd028fqfzcriBRPmhdjvzIcchuKsLkkVta/p3rWXkqwbuTZuMNPlF
GQuzhXOpPuxo0T6MU6dD25Umt5UvrR0wuEaQWDq79TRyhxz5vvIy9+AkJAnEIOxbGNmuLEFX4Hub
X1wf7YBeOP0WPHGqBfb/5es6tmTFgeUXcQ7ebAtTvqq9uRvOdSNhBJIwkvj6F1Dz7OJtOFC3p6cL
RCozIjKSVqfGGcadL7k5uGsQSxokrZQ7MmVxLHazo4NXh9bqONiapBgsaneuG+5FLGuAUBTDNhHK
nvtW52EdJscK3XxHOxkwVNHE4knVUxra7XhuxjZ47dSg86EHSDY0R7SQuyfMUPCOOmh/zzB1PrZg
Oa6ozVgaezN8GtHGHjpA0LcDcuzkjkUseQGnzelH75QtbKYSJ50V+WUFLHkVKhGY6WoI8BOO+GlH
cjfbVhzvWOt/eQO7iqr23lXZu1lY82Rv2WLKhypcCujCxH50gNhtoZx5rtiTBE6DI2b9pDzxRepx
Lf+xhuGVogya4Yop+HcVlHRfy+B9qiOMvkq0f0Ps+zOM1Dr6lmS3RMwFC+lXyYcyd2uCCol25uSN
DL+Cdy2mw7BZXng5AJ1/HSbOP10f3IpLWItKbjbQOjCCUi4Iv5sy7jGmDTsFHO4xoYmqYQ+fO5mT
kYdPSDTCuMGLN7UMrtEJCPy2WdB9Cpq1n+MlM1UiX/qQf/U6Zj/qhXcZ4fNwJk0IXIars1g/78KI
53NoVKFJVE57KpsmrWwnSrEBTKfYU/zD9wmSHDuQ6G8lpbNTsTZfYfCpQ65Sfwing+WJ4aWhbuZh
8E5laH9jIsTsg21b652pSgM+nEtR2j+WanWH9TzyImEIMC5BJmexfAaUPjuA/lDThi2U5BzoSseJ
B0mS556Qc/myUM385IrZf19mugBkZfVbRYco95OlCBqPH6skJjeRBG3mBqX6iRxol9j1iJJyqk5t
3M77pfFJ7q6b+XbpLk8laZAmrq9C918/MIFwuge2eVuiyMrJ0I5wRsWbO3VwlW6XPDam++EHGOPY
LGjEDWcfr2wraXNuOtqexjp+rWUjjjBSm5HQ2vc4aNRNISMt4axYtV+t38Kps/Lq++hb+75RZd5X
JcKWPYzFgITC+FFz5iDxdqqHxK5Tjb8XXQx5iGde5cQXJ/O6bjglxmVPleXa2TD76HHRdv27D0dy
hRk8uYYF3s6RRtFhe9V0QkQa28IttggC14O0941+imm8Exg4DHMFvHMLeg5SiYhZ9EzGgI7xE5S3
LvQ2DWQelplKg4S7zRDpyhsSkfK2nU1VjNku1ehmrnSO/39eAmOq/6OQRekAsA+e6aAuIHaC1+r/
3qgxq2+KLOo6abTdbdqE3sVVMtnbAoFB1Mv81i6huEY7y8zvixTmCfbrXbkjCGKlDkqJd/vLhkYR
lUfzT+KxrDcid5d5vi5N1z3xlr+SSvdNYavRy5p1l9JGlGe0doN17HcLOqRvVtXACiMoZ7zDKJvK
RD5j9h67etw/wd3KA+BeLTvMTg3O3O/e5YiBZwVx0ZQbyPG+qM/HnwJNMZ7zZKWLjqPXVnArVXMT
pBL4RrFoxN8yaMfC7ebwa1HwgVjc+Ret5ieRjH+6cvQvJmj4iztaP2KOdzeqm5tTq+7NL+H6AYf8
5jIHfmEtI8ZRI4t+d73ey4Tj3gagWDmRynwNC0dTdBLuZ/AOJYqYNusUfj70JvrK6uWiNRFFnSTj
sbe79vCIg2hsjrHsrP44VmDlFrMI7HxJknPRjy9MsLCQtaghI4Q7bcWqlyY27rGK2ZTb7XQPq3m6
bPe7xDwP2CZo0JND+8dgr7o+wmRkupQzUKdoFl9+BDMQlkRymi8grgtbij7v0Y78TOaq3DGHh+nQ
z3rXB2S8ozk7Onl1/eESze6xVf72IsI/oe2zDrqLn7nhsX+M4/5ZDEIftu24Zt1nY3qWKVjkn2oE
7mweXXe18QkPXSjlMYxMWic2XLVdv341MbQFqKyehnD54wknPrIJrqUK0QOtOFbiZY9V5BDva3vP
5hYlTzIEtxnFvik11F7rshm3gwvPycfX7hqESdtVEFxAO/FJ3VEc2JoXkcEBolf3Niach818frzL
KhoQjeME3BfU2jspzY9W1v6xUz6gRtKblHZ1cudVkNzrkM/nznFuaEIDnhAC4cvBstSQ79KffdBq
dP3XMKU0lQJpR656zQLkQpZDJed1UDtHW+x6kMLBAPktjhkuqqJ1kVCsL8p2CFE8F49/7UGFH7s6
dLEGXCh+4Ouaw6wH0yiqiR6IPX9adax3XT92Xx2rMa99tuO0nqU4iAURG2kmEkJYAe/dxtwdE3s5
gZnId4heCVov7DdDBihVfJmRbbw8Dq5h6dTzYqqmNS55Il24prfVISm1Ofoe/N7/hwTebayxqS3C
xlxH2cCPqd9H0XSLQhWft0WskfJeMJo66CtIBib3hQLIfW9o4ORAnTI60vFoD9H4NIwaDdz+X9sZ
u59C/BmWKLxyJ8Jo9PFXG8TDD6graFGysc0jLTqKNFkOcBt1q7QO5+GXR1VmKR8KKcMYGktL75b0
BpkD6bH8FUmAzmDSBVCC3dpNceV4rjcoSpKsxzwR1EuVl5bwufiOE7lG/+3JKDIc3QDvm2RGH5ph
wVT23jEFMr2PpFbzITD8re1AA7Io7HMoBo49g0cWR2KfODLKOli5ZBarqkyLMTqItYyVpoLjj/wz
Q91T7vxySTLe1hh8o6fhDms3dVAVRCGJRn+apb0XpGU6N0PQpV2c9IdAuFbetI34xoyp5yXqXiY2
HygULx9zk5zmoKp+Wdb0G9sZgJ0JBshhrH5Z8yyzPhp+SRtRhnc/NBvcYyMStrNpJe8dDHePbBz9
Ke2cGDfAHywX5wojnXtHQjXJx2c42/LvxysGtZJ5CtYsp2vbn52An0Y9fG17xzJEyUEOvk4fW4nC
ba8jQiBpj0mcKnt63eIoa1BnsMijhSqRrKyh0pk/YLyqj7ou4+ehQt3Yg+i9iQkrUDdDeFKj6+UL
hZZkTSQnOyIXq3fp3goJHpIFCltX4tsE9Gpxy35dEq861Nx/Qze7kyOi+R+k7JCpR/uWI4KrNXBM
81tv+p++y6I/Bk5KvuNjgp5JlvNA0IA9YcncB0+oFzjxPUV+n3wlPWRPFEXhXpRh/GWIew1VnUoW
sh3HmJWjp0VUoD1F3Ofew1+BXaMkgX02NAIMlCwDGtU7hvTXr990ZMMbu2rdiwgm68Oy7QPoZrlf
wmDOiMSgoCWU30nSq6JJDDofSi+X4A/3FYgaZGfA3ZiYk71ZKjeTMnjBbZ0uo/sXZmpgLnxvH5b6
dzMSlWMGkvfZUyB6LcJFSjl6DMOpC18et1NFTVWM2gULMPK74y9vSLpeB0yf+7SaAU5KCcqRiC7W
dXImZFYjszASe0ES2jOvP/IhKNHqBkOP8jcch8e0Ya6HBd0uh86qcgLVCP7w2fph95cQPMwzcnYk
X1EdfqDlHfyDkcFJkOotgbJijH3M3SaGe2kjIQjr/ZVg8Sz08nhVd4b9PPvwrCZfpsD+1kvv7iox
h+WZOeRpK1U8Aqyrn74CDLylWTUsQ44G7XhXu2q4+0mZHEg9/pUy+jE4okpjXVdPZBVj/feZ6oIw
B8f+F6m/vro+cQrptPOZ0uofJWj3Bj9374UEzs72a+vNHb0JmmMLUX5dJG48VlmD+Usn16mcr+Y9
IkPw2g/N0wI0KyfBUJ66tgJcYwxsk2cqzmCtUftuMJhVC3fnWKF/px5UGbEZ4pRbQR2hJmBdvhD2
G5lWfHYIC1Nmo7zppgmV55pD9v+VSDqsFulAJ1o8dkPyAVkM0ciF+5g2n9vZskyFln1wiGeO3KVa
zJzChOzcaPx/HjvaGjQFN031zFvLOyrhLFiVfpcUpobmRrdxmMcNle9xQP9g5u8E7B2RgpfR8zjW
nGay1GXOlQXGNxhyKwlmsuM++swwviNt4tm/1Qte3poJkYal4llSfXhVNL5BkYK5kmOSHMxaIdql
9Tf2rfEwWvEFljjmyw9hHSnCz94lGFJAw/ZkV+Y8LYGVTpWTsS6Oz7ScTjYZl9tIg+HVxotqLTLj
dnBpYSkmYAUaO+ft0FfPMpiDc0Oocwki6uWPaDd0ncqpSJoLnEqbS2O4u/O0fokbVoQRvgyLMBRB
TDZaWqcmPLHSemHgFK6NBzSj4sn0syckVWNTvjDjqJ0UaLKd3cr6QF97nYXl7D+FtYPmvgbJHvPq
6DaLRmUaDSInX0j54oTlU0Lywdjtez+E9FYCzvYbNiIdjsmRCo+9jdZIDnxmELXETSr8mp7UIqKv
RqTuUDsXs+DjUfryDBHQkLZB2H3w4b5VQ43VoI4Ng0L3AXte2homI2vSOLsQilU2QI7Rn7/jqqmv
I8A8uJJEKOVaFCrYKaIDD2DNI5lvnWBRcB+QWl5FsujjrMxZT6S/bgce37wZ7oWjGjMysxAvD9xR
HRRIMgjEYcvxotIdb6FvnXGXGaLfxPAkYLYIOoYfZVI12bjVZyYgPA+5Mbc6CH9JrfAXerG59UvC
bos9AIUAYHbt+w7qzVLXu3ma48I25veifMCwsu6hK0VZ/Mj6WNSg5lJizkel1kOQIENGLSt4eZGO
uiLpfQ9L5IGC98GH4O8Ky/g97nj7MiXBcaKmkFBG3khIhud1FIi/kIuwsNWIFU1CoU3O02xJfBHL
f/VdKq6PV503zvRStmH3JqeUR5Pz5g+R86Yq/mSP1inupfWE5o2+QKLinn0rtHc9ociNY6kOKMyq
S++ABC5lEN0rOxkzZFaortqYpIOgQJzgghYCER/9qwFDu+15kO68o/N7Pm9Xvk70BZLHE+TmEM50
sbH3UqLzv8Zvv/LQ+doAMcLxhwfrt4LN351UEXTDym5hpLWCT/DBU7sAv+QBSCXiw4/a+rUZ1toi
CYeX1RNxNw5tiOY6YRXb6qLDYYr5xbhDebM9urxygsK+04s6Wsm4vKqxRVq8MHROl7hsMepr5exp
AYmZ3RV1yyCmuoThN+GDVSgMKT7XyOwweG89bbdTHcLNWlHWH6ZQHy2ReJ8VbbsjtSDh0sI8KAhM
r+n3SYtJV70brggONTveUovvLNaFezCn6AiErAA6WwhqIVCOfo5RxI4lZUcFtbFTRE0MhfGWNskp
6HKUj+TkhpDJeuWASmBFvebB/wiDca5TqM0+laPhmqPaIoEh2a4a+yiFN0OSNv2iL44lhsNQ6xla
PDxDWiYvcQ89WWk1/a10wIPDMl5nVLbmBQJtdARghR78OdAvdqTJc1M1O43qhaUNZ1Pq03HfCCpu
/VBXuUm66X2MPNgOKK/6M1EYvgwKrkK0my5C+OxJiPlHnDQtxmC2CJEeDV6RIKWYQEqyx33gLX53
OzrHrkM6FKKa/+x1+W4Pqj1ylbzCRJo3WTNmohqCa4vAudcY9rgTrdvfxqD568+1eXokAZ7w9VPD
kmsyhD/ha2t+uH2PyDAApXB8H77QfIpfE5tfK9U532PJknxqXH3AFtnsWsa8a0yadicDLNi+Eaiv
qPWLJPQ+EIu/Ad9m55LouwkBCuctm6Ld5IR4mEmF8g5w9CsSTZ5VTcTeoObuTgLqLABmkhTwkalz
IGE17M7g1CBjIfCvuBRQHDrhItMR1rXOLqjiCIEfQmzVAhKINEKjXLz+tFRwoRwwFTbzyYxJyR7W
14iUJvKU/48BRYvfaN+b2sOYSMqQW5WAY6BqyaGCgWxuKdXNA7yCkcMTTUvsNrAT1T5Ktj5nWxG6
/ch62awG124HwTyG6ZbnMG7Ls4cM9UhJdxwHaz5WUQkRrrT6n5CfQGy2/LQMewO5+JMA4Ys5FPOg
tWMIPabuI2q65sgMvv4SDRhKMAXe1dW1f53k7F2rLnL2Tsd/CkcF56AMIEhfzyaTYMb6YouUKyOf
txs8tlZZ1PMY54GC1UfZJTbagnDoo/hQVmI5JQKeAapt+zREpwQqQczmph3wL0RgGVvsYHw+Z0Fn
gyx0nf7fgqLzNcgzzFmSjblC7TQuOwdCamjzK2haXGA1BossbQeNiAHVDeipJ10OOnV1Api5BgcN
EzF9S6qlf2HD8K4jUX9vyYtZIv0lhiqrAo9+NEB5L1A29umQ2NYXarA8DNG04kYl/BBjeei6Fml1
2VWXxRXsqq0+KuJO0ms00n8PjROcy7Yn96qZf1h1UP7Flgufp3J5ejADpSZVqpTK1Uzs37qFzh/G
0/IDxBC402B9yRJ0jjGy9GcgXFhC26mrxhd9qGGSjDaOsv4VReNhQrIJLl/P2Zg0TbbYZXuGkGoq
usWMB76E5l9EmRDSQAfw3MeGA+3Sz7ULyAkp3XOtenqy0cWR4tkkcRoBwTsn68E80kDIpNyog2Z+
Ie2T69awVwqkysd6ijF5QXY7bH71qRwC7xE+ArkHKt3kCnXOsvMsL7qSj+6zXAL9NC1WzmHmc6VB
Y55sRf88ShLieB/JtlpihozMneZdqIDPjwYQHAZZvLkuNojecT6iTi3FFjki92fSE+srbJbusH3c
lBIK1HJWZeGZIDl7QFsrXU9/fYedqROp71aFDGPyen30Wx2lwoIRCXa6m+dP/nkwqPRjgJFHRhxn
36hKvLRo49wFtiB/HOuliuPCmaj4HwCOprGdM+E0KVVRdK2WCatlsGHWtF46pr/U6JLdJYGFnHtu
6ZKFloGHxdqzWLXyrAIsrHVf7Xn4+kAV1QJ0emfX7aEXAbrTUccYLBitgGV3GKuUsTmWRQSg9iqd
XbQmquBI66xhck6rNXmNSYQWXWfJrHqVTK8oIyif9lpP4yvY5yl1ItqD0AF0vRFHDFaZ6YNF8yiF
uVsrrCtm82Aw84o/DJDmphLFrhqeiZzh8BeQ+XE2NnGQeqDuLqw5IO/331nLvJe4ontXd/pjlJ19
G8vwty4BAgMDdA4bcbkdwiUJQF8FDFZTibfv3L7ZbfCAJ7oZShPnK3GN9ULy1pbsOrsoLs1M+Sdn
4r1eH2uN51GpcDxsey4fHShJ1l3TiAsfZfMazvE3MiikqFpOL1Q4KeGu89b7/f860zreDbZssnKw
vatjdwSSFeaR84y7tH1mJacKWu9d3U3qydM1AE4p7+jcbu/ufLNkPD1PnjUdHzBmYOA3NGLzq1wY
iZtadHlXdkPeGugdFq/kh4gsDL0nKD4g/XMunWX/jpLBSYEwsjfRTR26wZR7pnYdFX40WTnGj4xH
ScBpYVi7fGZ22KcPGitWVhEY5qcekrWjID5MQ5LOelbENymhId97iyqfQazX1wc6w93mUq1Fn4PU
OhuEHO7bwY5MeWhNiMxVrthe0j1tGg7Mg7qF1CnvTC3De125z01c2vcN21mvzNQsl8fSjf3XMJzO
TU2BNVB+UIDJ8y2YQ9GEmcFh9bx9hObl5BQ0zbTbcO2k9V9KI9tTNF5rFmAetoasAZEdEixtyurI
AutsB95+1JQ+bVBrk5RLRvwmKQgm170mBuQEWsDPGPDZ34Qs/5NJ23IPI6kEniCdiwt3d0wlGe2C
eCgom+GEjDf86zdveqCIpHgS97j1AkiyHaBNK3MxuCEtat01KZvqv45F5lsYKuvYaRJnfCbOd8/7
bx533hmIy9dAuvLSJRMMsJ1E/sTYucvcdPqdtJ44tqCTi15FKQ3ZfqkkekvbpPlE0pe5bsNSATPh
Q8R4a+/LRBfSlTDoAlprN7S/LuV8d1FP5rNCy1gcLkFeevVwCdgQFo/7Xw3wQ4Ti1EAAuyTtv7vn
IyJ2iWX2pi2bi4Rm6ULGGO1YAnF6ewQR9bt8Ms6QiQV+yjvfujw2q9rysXA5PlpkfGehNbzGCvgo
3nl2gIfhqvuANK5Gz9alrywMDYtU8IEmLHoIJofmLvOaV2eJgSNVya1dEf64ss5s0uNLb89Ip0f4
FuVeHwzIjfryma/sWajJz2rU8T5Y4ULA1PQOQGcXWjr1TNdmBJjLHFhAX2ugl8b19R2T2iEzX7mL
IeaFy/rldSEBqMWtinwsfTc23WFbuMjcYbepxlPnMzQfIs1+Zqb1ioCim6Ci9hH8p/my0a59iOPO
5FRjZ4XiimfRNFRHYG9Q1CWJfrL8aiy6fmqvqPfsvVWHwWVh0w7dJ3CkWZUaQenMx6gyS9rGaCgI
rREptmX03uU18hgz/rWCLvxj6SRvff02UKBvITh9hTYL8KEMzLBPEYqbXuw3laRQ9V+b8OgoJxkW
i6TJUUGwk87Ahi+BrXnGE2ySCDnfYFGjtAlHtGSvMoFNIcC0LDoeJ5eauz9L5SKGdViS0hHq3Fhx
+QxJXeEv7ALlLfm7nuhhdD4J6V/Loe2v2yHi879n+tsRp6quqxOsLIZnEzcvcE/qmgLMLNZFX7pH
dHAemQyDdXzlYVt9TNR/VSSXYrtKePIvHAb6Xxeu5TlI7k/b0qclWjNLSzlHoGlBEQxTl0VKludy
5r8he/oKDIFQZVSvJYQcIK97sH6dlUMScHk8dPTduQ/hROkNLfTXIfTINupfYumoYKIU+facprma
CoARZdZ0Tnn1VVfv//vMrwdAlI2nToJ/bNX7dqgYlEwg3O/M8eFzGVOe0wGeVYEXtq+ewps5lvN7
0C9h3grpv9TL+E+HVPCNBegcAt2eB6OtHzEN/oYmSdrUnyrrJFY4tlXiCjDJuVuWfyUjDVNfOws6
JK34M+CgXND4QY6WwkcPysGO3feKDehBDR2SBdL+6DsaAUKG/MW0bn1XlX/ogMICR6zRhr2JLJaZ
IQI6dtEL1/xAMItkSL+Jy2HbF/hw4IonbHoMPDKL5eroVPSroBbD39DC7QQQ1PbWSbm9PNUeE16G
sQdsTyAXAbCr+5tcAq+oS2Vlk4OGW1uAieQU4oSqHYdrBMMEZA4TO0EZHp6nikyZnNz9lp1s65U2
RmSjgPAkgQo0c6AEvfLkOeyhCxO2CtN+iF672JoO8boorXWNxjCB2/uOcgqNYQmnsBGY8qBK8spn
8R6sbyDwbXHvtXNSdpKHi1HXchUGMGfonlyYj+3q0i0PJpD9XiPg7TC6Vl85Jt3mIoZNPj5yzoFu
ACsK9EonnbOSqgka2disX7qBukUJGcu5gmX7v2BBr8a/feW2Z6IrftzOFkesZ2N10NT78hltwOqh
xzs1ckf7dgBtWzpHomyZ1egoPY1SXQiDLmTsZ8GKCbIyyMy+e+P/RadzgK3qT9gCqLGs+ITJ5dji
N6bzAYsNCpBPyfRlEdLNMV3Ge25dJLeJ4Hd0yXcROM2ZG3oumYEDkk2iAwrQDiB6PGU8FvU+0Qmg
ZzTjXZknx72agr98GeV1ED0M1sVCUSiugHBb+v1uU2B1MRdppDpvvxG4wJk0AGEEeEVXWdK6t/kL
twpLGSttpuBrgzxhdD9c/BDGZGvGsGHRduOaq1XbIFlVcgsDzLd/yF42RGEMmcwEiv406AaviEtw
2kkdi6NxdHuzIqJ2tG3M16wNRQ45S8zLiM/S9qub3wAsXMO/Q4PyRECi7jYep1d/VDyxN2cldXCR
zBV8mFcWBhc+yPmDGlGkbSigRpgo+gXaECyBU6fAUmybjPIWfd4ueQcweJoXtdsq3QZf2673pFPB
n3gsLw3q20sQs/4sCMsXNS7vywK1daWXNm2NR77hZwPhkLdgMntceYWk2j1Hg9UV1YJsdGz9LpN0
JldbAIh8vNZiHuITphHwMgU5r46whMqrTSAEamU4PUQhW37UyuWrLv/hK9oBy7HmRS6+xqgWOu9g
vR2gUhlhx1Vy6zqyOUkpYYVPkuY9UFhSaEyM8pqOaPedSXAYHTD7GqarT35V+08+hsTeCXo8Ly53
W1TJQ3vdzuz18nGWSDujLZ2LZiAaRA7NYr+2f06TvWRlpKN8CEi79xs5ZzXA5HQGMsQwZvBUrsUi
C6u8i4w4PepHs9iXCEolPEXNv1U4oUul9D30a8KJbpRAtTbpTT/zqxJ9t6st8g9tUKT3+plJoyG9
E3pnLcZ5hYxDF42GSsUz2WONQOwBvfwic4q+1vuGlrqBSZ1+hd9EpE8UgoAd8T3zoxv0oQzp9NmG
i5/Oc3mgVWNOjkhMmigHipO6RYLuua/9dCcmqC/b0gjs7p9/8/Q5ps8Aw3+hcOYo40EP7jxbPsOf
wdvjv8sbtrDnoVv8VygzdttCnWvkAWgFhRjH+zBl231NaNPdl1yHGWyt2YUbqCENDItf9ITcz4Gy
J98ueYyGbbSQyCsq8ykzXTkdfV/rfePwCfxQhEYLGQ1APJY4397y5LwVm+EokFK2XfcScHTU06UL
Mc3c6GtnoWCbGnRwVRYG01tT8iKCuj5XjTU+VeBWIX7thsKtNUZzbJdArSEurt+nAPYAwyjfW9dS
abemWboy1t5ZV5Ra1xatjJOV3LDcjECboiqBugvuHK+a6iN3jTpZrLmOrYvtKLIcuHJg2ago/oKw
GqlOp81TVU1Q2ZtG7sPWdE8dmp/2Fsfd+RfmxpPedjjQbyy1pxb/K/A4u8bYVT6WcjnDujnKCW7Z
jlkc/CalcPhvxx5BB+EkpqPI+ljEaW+LCvLfWfwgSlUoCA1/nG2fPf5VIc/suT9k9eSWz9MI+oA0
jnOMq8p6HgJRPqMNN9N1Dm8GofvpUwUTeN6+7m/wkQPUtwjnDpKOFN3kOHeos6MsjCz+/WBwXd7s
xnUvZryTKEYjjQGQk/WsXS/F957fKtBhb9bSXkz5b1LQun+mIGkzb9tBFNqjdxCnhLcgGF+pbcQb
gve0a6F4HHdLxJysx1iRQ+O/b+q3B9oreYl3rveAfo2yPYTSWc5OWP/T6Oqp0lNyhzihOw0zajLC
Eri1hlXMr6R53fKGcHBNvvS7WAfVvg1AR3c+dIqwmjtUTusUCdQ/OYw55Jtfzd6eWHWSdxB6vfAJ
mgFjzRF02wBBhPrleKHOqilBjOq9I8cXRcMhDBvhcvA5KgOfrDBc0srFA/WhKrWxcBCoZyhBSgd9
CQ70pK4GvwJti8152ob8mYO6yiw4NO7R0mBqBgVK6YPPZv2rvyTAw6tOAFMWr8niNDtoTWG53nVk
5zk06zxYTJTMWXZQuv+iMAMc1bCzohFO25D0XgOwWID0YexS1YchQTtdKWBFMiTuCd+HdmLZ9RKl
BDZ/WhCJZ+2QwQLQvJp7JCxG7+F4DLjoQAdzQDyYCBV7Yk6T/6DrvJbbBrZt+0WoamTglQjMFJVt
vaAk2UZq5IyvP4P0vte7TtV5QZFgkEgC6BXmHKvf1J1Lg7+rlA2C+G9NFk44JibDRJzI0+o2810s
i4imVsrryqa+CdPj2NXDqm1Gvv+zng18tm74o0oz3pD5mm+OeZffLGGikH3K25E0LxRiYzKXfown
FPXQOS1bDaKB6WaK0R1VRFohrXqKwOv4YA3pT9ZMv63L6agnTc93v6TBlJqfzlp/GgmFqNhWtkku
f0XjelnLVAQzokkuXEfsbptcYIg0TL6RVtj7RVeiILP64Szi351Zhck4k6Vi7/Li8p0ctwjtopqC
oUEDNxjjTYhNHSRFM4/CHA+Kpm8Nt57DwkBtCGTtt762b6BcNnJxrMNsar/pMhVXqv+mf98oPe0j
fVbkTlvd/TrryWkW+YM+izWI4vWLfmF6cRbzoV3CbiRxW4tx9e3bONlyGE8UpWHsGArBYzx1oaFD
iU7bT7WfL01FjGEu3e8xovaDZejPVNo6McAI8N6gkgfqYQ7GfHqaVyPIF6bWmZOWeX1GpMYclRjn
pfkxVw3IydwKREY7Sene5zhGP1Zpn3rLohILd4eosQjMrmr8TnkfZnU3Mj4sSIyaVFAV16QXy04A
g+cC3r0sFrJLUSGCj5zQ7Gf1OOcCykhaUCqYxkud/JxKxGlzpMon3KM+rgibjtxIMCOct7aZFK/p
B8d3oaSREDu/4mK1L7MaoCfpthNEiGOY18pLMvOTytj1VTF+u1MYLQXyc7vcunCQvEiqarBM+YuL
omG7tymp79u+e0bAYD9mZGJT5g91qYWziUaT61UNE5LO35Clplf1fchrRUihrA80hfi1za99v75x
hCy7FHGTp+mIuMvYiR4GV+GZgxZTC+aUz0e130eVogesaEPQCPs5JvEnR071XT8rnxF1VC7U2RyI
cu38tugmmrQdztzeMbe1naCJyBbalZpW7SfwDsE0+Ok41hyL9rQtwVntOy1ck0HzM+AOwRjl26UQ
nxQCvyej2lJjlNQN25dY0MSdGxxgav7IaK3MX6Nk8rRGxH61Nu62K5OnpRTCr/JW92vF9VKz6fZV
PDNAsXZCIEF/iknpNv00H8aiAmFVTBVrDbPLOR/+qGnMgmcP29nVEkh2fCa1Jt6gEVEEZZ3TWlx0
4dtUnznl01/OwLEgGRoDSwktLGgML4Gy72vjmNG4IHRTZi3o4gbTIKimKmkCXWHA5RAl2i6NZX5w
E/ssI1a6yaCraHL2+K3g904LvT7b4zd2Ru1Ia5yPaqqqh+BY20NIQm0JWRFdjGYv6Ira/BI30VaO
aBUZgHsoi/KgtCiNM0muprfaBvfxeqkSehmDOwzeiLDnLowNkqk+d0aH/Myl+dFakb5VUQ2oyAZ3
XSUu6ANVD6hCi5pNo/5tVbh8wEVt8HajxMNKquvW1d448maL1F5YCyIfNxXMhSiH9pcKMNJkTKxk
6mgjHIqiD7Uf1B2hqhYy9TLyJ2P4vSgp520Sw5rWuAxky7vMhiyo0wwhz5DhNStDR6EPqTblMZp+
VjTXKb3M/oBl/LLYp7T4EmCZ9vrQFf5odXmYLprwmjW+0ikygrQamT9QaaeZ/5Q/Un3nlXp1OgQY
fYN7yRncdFfnfUOE08zhEM31IYp3QxY9Ddro+HiNgQwlP6qhnS+dkW1XW62usi7fFZl5pVEnr32m
/66a6FdMOuPPjnNxGtc9cCb5Vd0WD1UiYEAtbr9zlPmnMKXjW8QDDGE8uFWCs72v+30x5aE08Kx2
9WLuRDdsDG0dtppZ5xgEJYKpbtmbWZyeAUmlZyPtXleRfvTmMv6UlELhbG1bsxNPzDY7oRMr9oOU
7rFq6eGaXVZ5Dkrkjdbp1tNNT6PfMhOzy0n8U+1HYsefTpIWZxYn08vL/l3mrnNOCaR9032xo3pv
1QgwS1VMj81r3a9TYDbuz6Xqvss2etRSkmmsWB6XDCy8BZqCeHXMYKbqk00NIpmuVYO+tCdM/u5Z
qkN7rNSJL6srSl/NkmuMXH+nrhrnEUnJbarUtdN6iKLObephWyrXlpJToBMTbyIkQs4ko11ur0rY
Y5WLu3652D3fEoXCmtkPOEENmOnVEJt+LN1pGzfmeloVZkT0KBkPTj7+9aJC8TZ922LGaqq7tLbo
wmMSKo5ylkmgGNvK6IQ3dgT5TKKrvH7Jv0oLm7Zd2ue1v+IX0rezRu4juKL6fdu8Vsx7Q51HMKuB
pUu7FFGqnTjI+qPqLPZykM2h7XGtjEIJ3WigFDbJk6U7zW60R4xLA5kIEZ6X2ymHjWFzKaL1c1sR
LspUHoidsSKkiDmt2Nnry4DeTEJTUKk7hG2tsVjpyAgEGuTraORGgNEDJ65VmRcnI1IHeZMEo61m
AV2b1FdEZz9YlA/hn6WYqnukVNGqklNr1xv/hE40SXwPelQtpRGozVL5BYsXas6ppg6eLzs65a+t
1EVoZ24WltP4Yxhke7LSddwNenRcZVwccvBrqbChPqA+i8152ZaTftbnet0ks235k+2GsH+oV2dY
pPo1Dlf+PRSdQvH0VRsojzqmn8cDrh/9yZ76Jqyo828GnaDW1PJv11BWj5lxTHmuEUJjt68ozTVf
JBz7WBvM16RybG9GmrWdiqeqrRBRT+hIVtw76MpNZ4t+5uCojkfWn9O40cRlNIXDPBhV8Y1plMcy
Hm9KB3UMCqt3joQtXq6XxqHEt+UNBGD+QPHGyxyXL4oIE1Xbu06PxZfK3GEwa//YpHoRYwetLJCT
ar4V2DtKhE+jUWALK1DXZuJQ107qkyxRwe2crSsYJD1mXTgPkvYM5rS9rdEV1fXqmNTPCtnsobWz
fb0gG3eWXRXbzKA28yNFd+0kATiHuZWA9GsKiIukQfRDfk3JnCCtitQn56bORpPkr5oeU9W8jRrV
lk97dOUupWiWTJbYTeO703T1CWye6YNbBBRKnuDXlBQCmY+Gb6YPLOD5Lm7631MkH9AeGV6lE7Am
axVE5vSz16z04EZIZuhtxzjDtXbbUfDakL7GR8WYCg9cSIldiky5tuY+gIBi0jFqKeC586HNFKIl
Ve4aUT6SvWNDj6VzoJ+1szqZn92ZK8/YkDLNnbGNytzht0we1n6pQ9vMOFQthC+ldawTDYCAYPwx
/okipLX9kcz913Bb30q7FttF+T1l1y5t7LMuMzzaU96f4sgm0UXcgHV9Kpe3WpaZh54R7PGocYav
A4FbXVJcRI7lgRuZ8VwVJMeYb4K2TfY2hydkQk3uYn7yoM4dy6fFvfi2xJOnaj25XY9F1DVPxZCn
Gycb8UwCQEGxUGVnwzRf+6roH6jmDxW0sMYW+y6ZZ69j4UMC0taH+0bV+3Bd62afy4LmYY9qKRpI
1WwV2Y2h6C6DuOYqLMbh2cxjzupifKfZI71IY/2EElcfUqXmnLrf1CXsu+x2yfp3936rQGEnmdbI
0//rfnXfS+ZdB040/f57l/JGfuhTR7xQZFdeYKIETc6ikdzuFU35g3Mxu9wfyyTpjSIq4+A0dfya
DxQLrC52t/dHaw412sDjHEh9GZ9k1CCn0obQ6mit1U234aiJOAUdr1vjKhz6cfEzJ7moSF3Ovdps
Kz1f906V94cVu2JqOpdSf8EgIN7npAM2UVXG22ARV8bdi4Uf8lKpCJdHWI8eKMBHAxPvecxslN84
HJI0lQ96QcNEjGkbVGD0DkVBclwzt9dp071DhT2IipXpAnRRDy7F1R+tdUStXoR6OU9b0+ktzlJV
snhUD+4yqtdMininJslHPfTfrezOpp0hiEjr4SbSeGsIF06NI4YnhWzORDnRNUNz0p3ysipR8njf
DIvQHmT0G4nOEtCopHJnFul2FGWGbkTlkzMDPT1Qhrg0wzhepjqLaFOYWBCM1AWG4SrvmmJ9udE1
NmLtlb6Z+kJZRbGqtyFeyDgzMT6Xa02yP7gbCmLVlhRYPEbJkh/wDSSbUsxys1A43a9ljfB3om1k
zEW2KzXK1ysKZU7L4vLe19p0qAvlklBj2U51bJzVQbphZ7ikfkpxcyyVGrLX5bxQhdirN0DsxoaK
fr4/0EWDOOrTjSHB0/5t7HTWzvenKTP9LtSXkE9v+/495X7rvi8a8VrJZVCDf4/eHxALvKSNhuij
p855+F9vcL+rtirXa0Pd/n272z/2Xy/tC0MPZomq/N9r//3z932louPhUdc2vL8DodO805bmcYhF
XW5aJ7YOCczOknJrbR3u92ED9AYXYB6CR2kdjGSgmBEtCLFv++5PvD8wizQJ6p6xX/Suq8SgfEtX
gFqOHSF5F5g2aE44f9R8Ko53qSUeiIRS23osZ3yKrls8Qz5t+f8sn8uNcxLarQZbm2Nz/nuzMAww
qnNuB5bbN3KbKUswmtNHRFhHC/X/bcZ6Ks/F5EY70+jOzrAa/uTaDOVL6gVRQBO3wdybBnrAar0R
nUxnX0XYC9pBvWj9oS4R1qMga76WukMwjYSB5QPkiDn8rh1VQhhtv6Wemn6UVtlju7gaso+ueZg0
Sw/FPKrnPCmdbTuU2ckc83zfVLY4TI6FlF4b6n3ep+4xRuC2M7CxnjNYY+EwZYZXUjrYAzGmYd9z
CZyRfrq3YqVVqjruucGDSlccllb50xfO+NDeNus44uqqSMvv+yw6/w8ph/IDDe6MKbrVO1f21k+Q
BHBKsYnINi/3u8msPFnOrPoZJfiNhsLhMhsMKDb+/60p+Z76qdwbFH5H2SSXVHaSak4nkovVDj+k
JAJIdGzqaONmhN/VFr939HIrgWUa9ZwZE7VSx3aYTEgrwCHYV07bi1xrhD21irVrxobUOdFzmlcH
cgKXIi8b0yXpXjR1Cv/t6zrjz5SM2iHTmM60DBk05KI8Nu4DdC/3KTcn90lJ6j0soChIsdnhu0gX
JOdsVgUeGh1YdWvB2wrVAspHMavVw30DCagGe2hQ3u2fU0zzPw3mZHpmjL5L6Zvihfj3cN+PtnkN
qf0t28KR/U9jlYEl8uhVpqN1xGyob5h+G0xL5X4rNrgIkzL5mBVhlfXhsKTFK2fwNraRzjUgR7YF
zpTEQbGXugzTchY3es01SdWO6hnDlRsscZFdhEqU00qtX2q7ik+TbdSeSQ0PUmD27KCjXxNR7/SM
YFFOIzz8yK43pbFkZShB8+IZVox6kyjpT4lpJVwipT/eN0pJA5fM+NWtpfTsbK0ei0Tvd9Y06Dvg
qdZVpGvjpTdbe0P6v5Txd68nOwWR+I+hXcpQQbpzGCLpPKathfl01uJvGyXyTFP3Dc1PvJ0tJdkn
IDOeEdclf9/DKdZXkaXydabaTy9kyndMHtJeerv+cf8jIBB/CaNxjlkikLhM9nqsO0chQL3dzHUt
CQuA2rJmJkBnF7qnpqkaGnIsHztFVo9p1xcbp60eDEOuIZSZ7qlJhu5JjUQo8EI+3HdRKqyPYph+
3e8pQ7fSNxkFST0kKIXO9sGipviSY/0M1MyWGIrXkfVb9gQi0IBZzSqSH9v8qLWf4BRSlEul+eBU
jHBNYvU5aufPVaFjX+axebVcXTmNcUXqlhrVZzEMl3gmmW/FYPlYh1GcakwhSww1/3SnYsP0nuJn
jaP/1vVftwrQyx+Q8jZrl/2kkzdCDmgRh2ouIykY9bPLSZJ3qdJXu1YF+F3DsthE4GK/q04c08X+
NSy5cqIxCm9CEb5MVHOXmv1xMO3hmbQeMz0pX9iMzhMlmeY5FZDqKmceNve7daM1z5ElQ3BFxPtS
vxTM3nk2osjyXR2RD7V79zmKBJnwfJsRqKpfxgottkUKtcuc5ZPWqX5RTP1Xj+/EV2oBAoav9tLW
K+21HoMHc0Reb7+yPjDmKrebH8M8/pJpTFUyHl+xxNBGLsxpL/EWLVWLuwAR4xUmiCcpqvv8Os9T
s1bX5pafzJmabYbb3fs+u6qqa2JVrw1n4AG1SHW977IKO97xs7PM357x7wUzEB1rLqLj/eX3/Wjx
OaBjVrcBpra7uT8S10lot7RY7q+nSWoR2I15MPaTONw3ojDFYblt/t2936oRRRLL/18Pu3WEuVCb
w/uT2/uT729zf8V9531jFPbnOvblsUBhKmSanFJwKqAH1TnzxywyA6Xt1Ot94y6y23dE6RvLypUu
sJpAGXt5XVXattSnjEMs5uVg2Cy8JTK1R5tTbNJm/QGsGZ0aSMA/29ayPVMoGqdnXEIWz5xwgZvp
xYo1vOpuQ5A299JrGHJHklugMYs1kR9o8N8azvJ838yx+p9b97tqN49HuDkUw7v0iG7+P5t25GcB
S8z9WVrJ0WYeyB48wkdfZeVGzEX1UujYxGkY3+/Y0cIeAzcGk+SH0/SjmVdmHXeV/oQPS3+I7Bax
gqM93TfO0PIFEB0Hq+XiubUNxm1nXHv7aEIt7XTt1dYXeZYLDuelqvvPtZYY0+LhdWiUZj/3NvbA
234VolRXfuYr0KgWqfY+nwbj1a5MEHir+5YZ5c5yC5ozbS4eoriK0GXqCJVaVXuPu+VEIcT6dnP+
tFPoClgduMsCtNYOo4b75BoI1u9Pub3RkE7uj9ahY95ykab5SSV4yUcQwUB4br6J7sciywvRSPzb
juHGt1P6I7YRCyWmnp1TC5ySLQw1GHUAX62jv9+f2vLW/eTGHy6NZx9d0HwZbJZblo8lbATL0pD1
DvkpcUDZR0gWOFmDwsHck6V2jrvbbq4W8qrrDIHwWFE3WVzKdth6eaDQKEf0SCDuz7g/Nx6mHfgp
mxjyo8kT/YT73jojyIXof78J3qYOlpkWELUDKC0uuItSF14aI82uMhkP1J3YCVd0LP37Tb7//jRu
77dNvFJ+6eSKRyHUt8iP/GwZ20vnyl8tSeZXQiuFZF77ZRb13oGGgocHh36dpOC1szLIG0F9vZw+
h6Rj1tA44h4eLfk29sWRWqOCBaP8z2a93b3vI23bTiolnTjL3BFRjP3fz/v7Ms18jXFi7aalGMnz
Hcpw+RgjzekR5d43sZUyRcJksy66uat0k+4Crb4qX3/Ea5pt515PT4xvQVt4f2CaHNU3ilHB4Mbz
SrN+LbnSb/HrUMxqLYh6c2svlxLX/RI7FRf/qE62dVBpo/5g2a8T1/Jr3qnKtU4b5Vo08zYzlfn8
b39R3RgYfEliWfttu2QH3BjdoyaS4tF5RqOyhoYpaJlprX5eG/SPul2pX+hqSEja/sM2LfrrzmQe
EF41j84E3O/+DFvWnGep81osk7HNkvnKvGLTn3DWvo6Wiki6678yBliS5FXTNU4q/UjR0b5VBvsv
SG8KPWdNMnkWgRe1BtXZCn1wvbJJ253qoLmbkGq+sULRMSrUmxmqGXwXV/mj0WKbbRQrdOtUfcEt
UYQRA9GD6uYlnI06Pyj8sljWeFRPcY1q3Qe5/XPZ19WPclzM7SQRHKLXKX9g+sftlbjDpbda7UGt
QexWzZw+JuQxISU9uge1mGBjcLiRfhNTd3kb9rQGt6QmCR1GdfCZLOI+D2h8vCSb27fCwmaJAdEk
6eyXU7GYF10rlT9OD2HWzppfcVLUG9H0HWMpHET0VZoH6ZBNV5sgJSTHQSGsFAoF4aI/p7PBcqfQ
sKJDrRPHsHZy5B1yB5tGx+92WdMqp7zh9C8KDL5NAZjoM1mXc5roLgMq3BC5TxpD8mxfpjpd0aV1
Bc5LSiWJaDssGqB7srp4UdJKHqNomG7SRfGh5eq560b1RZ1Si++Uttl9/5DNR4yPpddHYgIXJLdO
Z+lXiBj9C/JAZms1sjwIa+pf7BXoLd6OPjDIHCgSjrPPQuUGjAsftsNorO8OFbsNANLxxvGTQNc8
xZXiXetq81zFI+R8JVq3uEiGbema20iL7Q+sxivVVNFdXY1Oo2yACKh6rpy7gnoKih6vFFn1JZT6
WEzR+paPvbFd+57I1SiGN+KH0/0Jc4bCZkDY/GDKLj3T2GK2OEHvV05jC41ccaLQObFw2sxZXWW/
l2lW7dAdEP1ow8+oolitxnl1tPkIerw+9oW6POaZbV0a4fr/duH+4Tiwqof7E+77s9icDohoyAt5
zX1jd7O6cVDMeP1MvybhZ0VmpeT5CUnfw7TI5HG4bWBvmA+l+vFvT1ZZ8WMpIt9GanO577fsNDl2
WpH5MmWyR7zW47uKopVJBNZ4QoA+vrfdrTrUg/KfFPsqO06R2+4eF/Zed9rav78oc4sJWUBd7u8v
omn6Vgxrd51aq37VO2OTWpXjo8FZcB5UWCyBWfdHQDGD1+qR4cVZjRXiltUgV/xt2gSjLUbWkGV1
/liGazNb5ieyew7hnHItxpnlqTAZEXDbPyXMWndWkTymeZGeGmROfnd7oGkVDzW0/gPrV7qNMrXd
KdDd3ziIDqbTmp+KbeGr63T9kCcENaSC5iuIpAInVhqf+8Q1XkcX4pE2Vs3ZhP/7SmXhj9oW6t8H
6/GGl6yCdsEYZw+GFtJ0T7f97S46rhdLTbszYV0awhIBkOYmc8Co0l1cQT+xxIB/fNkpyuJixG4/
JhvaV60yHVGpmFyPGPdbwvi4+c/trAhmKDtJkX0Vk/6RVAMtrp6SsYaF9HbZ9Xt1+TKivtu0+ipg
sWVBZgodHXB3XoukPFLxjUnOjkNM4o+dhJpei1grT2xvMPrz0vXaTqMfBg/YWH2BizjiGN0xuWbc
jyPVfaNxMVEpx9lck8P93qg3sS/0bPIj9OuXWGUjWAg83V2y4EZQO4xr6TzdMDxaTkyhpYMvDVXx
xloFL1OUP1lpyafRlF8i96UuE5dTM6tOTjH/KBaQizUK/T4y6Cjl8zM81sAeli9CYVNb6DBp0QXb
Z71pokzzpT4FrqlDxlGK0KyaD8fK1nCk2OOlin1quUS+q3n8GCdKFiYLVfIb2+KDSUWYRzCNqU5U
Hsq8OIxWbPm2limvkCuO6SS1T23AEmtNBiOpovhsDrGkGVQ82Sm6RGbIbHWZlkwI0l7scn6C2OgZ
ffJqZfPZUIojsoNTunQvSqJ4UkZfqyX+4OrExy/WY7SKL4wZZ7vL67OL/EtafPWOmne7WzfbRMhz
bDUBmyWt9oqARbNExm4aaqR5IwKNQvCT9xVyLSfLaGdPVCb4uOA3il1T0eacMlpLAj7qhokhlYcO
018Qn2InjaRXKSgoK+UCRMQNFtwdNP5KyA2M4OvJENohRxbSYfvW3AVqBjZar8iSo2NGTAdTKMWA
nnR8hvsmnj7n1L6JBGEP6VvR4jVBErKyWMf9ZkEqdags08cSaNF+rdvNUJh+olap1w195jlgBvx8
mX637rScSZa/iwjOUG+O2wmOTs3y56WJIYLUnF4yaIOv+Zq9lE8RfYBDpLBk2AL4AqOiSvQozril
vPdOF087xzZFg4wPA4tQbtE8rNtWo9op/SXGeGNnOki0XH+p0DxuMk5IL0pWc6M5gjafvmb7BgTH
JvkcKis6qAtBjyYiNTCb76kclE2sp5NXLSXqluK1jxwLxRtnBWjnoDWw11lljYZSczx9nE4kTQ4T
ZZKFd573rgRGQf0UKMNTUuqIqGIzo0FLbq5Oa3XQpuxJd3EeiGjZz2Xc+3VMHwksl89aM4wJ/QQh
TiKZxhOKVxgZiP9Qwxxmt39xNJlA5NTWLQXw5xxY1za+zemYb0Bl27X+EGyVm9Iafxe3j4xS3deT
vPWJHJKZVqGVuD+6JvtjmMpOJNkbrtOceJNOW50qId1OC9ld4wRSPttqRBtNlC+OaJJd0mA70wzm
Sdo1eou6CJ0mewdL/0VdB6nxmFEeC/I0vtD/I1v9hvV87JCBlWquBYaYk41cp9M4+XIBNqqDu8Ud
U2K0BFmQusUba12/6Wyr9BRl2os62kMT3iSJsu379LdYJxQj4/QqppVhkjT6A9CsInRtrT2M0Xws
yP69Nbc9es4pg9q6yCvz/kLnxp+V5NlVY8ynjX52lZgucy9+srBzBdOuyzI5UL6QY9QWSkFGpTGY
ihEL8L8vBmVzY/TKSjugX8DnEAmcfcLvU+OrJ1XxZNG/MmjNi+d8RnkgE6+jyMaF/rgOjBbSYlXz
tCX+VvL68fYhF5l+WtEZ2CVZ0LJR16kl2NbKXTUsH6pmLFt8iKd6yGou2lmOcbDEIKgBTjUYJQQD
7JR1BWq3drNOTJhsU5R/XVls6Iv0XqQwxgDlTMQ4Hq5WB+FM7+20/oqGlZi2BjaNJc+a3D/MjI02
lQo1A5z2sOkMTlKboztf1U8urCgBNSPZK/FcbsdGPWpStr7sYQ6kGPzPtnGZzGLZ7PSK/2NJ3Je+
mk4WhnC0h0zpvUgDkGBFl11zZHurXHw3OsWg3IIKN3INJum7hQt7QFA7HbUtBqlAwtyKu+LTsRET
z70Bb6qU2EaS4rNGQPWS6v3FdLT3qFoeO7s+r3KgB9QwL3Iubb5itKUo+jmpjHxXqxXt/zF5Myau
LNT2s42S2k+WaH7NinuaEoEASr4zNmQ39p3YlA2ODrTUSYQ3oS5zgC9KhBk42tT6Tx2oIMBB4GHF
0iGDMBC66NborY31W1mbxFNS2kc4hb18io5NL2cfw9lPBZGE1uf7JF9Abg0nCxv0PPJW9eT4GFf2
FA1Pci0eVtrFPf1dox+uC1VBD5SLR3XFT6082dSxgokNJmiCcVvGp9muzkk+P1pGPz5xzo304wTA
7OIXpMtsywHEqNvEK9LlOUOogbhWpCTnFruSMvYNSz/Y68p1G95ro0RzuJZw3upUhl0DhFUFStC5
EZbFTqBga3+hwqAe6qK7XLp6m07DZSrMN3sgz0YRzEnKgAD9Jnvoo0/C7aNjbRFD8sM8QdDyknY5
RNqqwqrA9TuPUJbRew4pMxGHfvG0MnsZBgO5EWOhsFs2X5PW4Tu1kpekHY9RBv3FzfezIN0CthPn
1+bWFqqn33ahnFul+VTXp7gxHkyMEGY67YpU2ypmfG3bz1XrziDHfpt18SDG5FOi4pWjm4RdDvQ4
/o0I3sWt0XB+G9GbQokMMfOef21C2ttC1q2Orcq1FzgEg0ZcmH6+WADoKDpy5G4h1+Z3QCMyYnRh
jKAN9A4lhxsjdNYjWWxWHf26ZI5luBYRXx/DJCj/IEEy5xKjOJWOVMwrbpkhWNuc9WYQjP1iFdy0
2LaEqDd4+n+DrQDNYjHJWLoZU97Akwil/TnmhPauUv+pDekzZmT2hCNazxXbqmEg5Q3uHNQFFRBq
anvwrH5NTLbrbLpJkqu84Shf3TqiZnPLU17EaKUp+8hs9EtqwUeIbwTyY7F4BqSlB0uUre+Wg/se
GcVb0rXdH0ZDbsyhGj7+GksHe7nSqknwFEtvmduIiZfJju9CCfnfiv3qILZRCqhm+s1BZhTM5rSw
+OJ4Jc0coRnFjkP/6OZWKSeS8tRAkaYYjv0a326VmiIOdy9LoegfqaptLcvQ/6xlv9MQQH0SY22S
rqLZKCL0tcw3U7LZ+jlp6IWowC78mvK3dvMt6Q1WzrLg2FMm56tMdWaqIfKzHNoRzNA5L7Um9l0H
t0LLy+t9M8XMq1af/kKJ49ocHhhEsxzqZVX8dra7nYpi5S12ADbBT/6sxhEi5avbxdJPFtP+mv9k
cVZ8R4yG3kiwfB+1Ef1YVEf3M93CSnajaY1x8fQXkKSlTEgocrjSeTEy9hRtAjw4zGJ/7cOwG8qT
q5RvTJBbPjLTPP8F+Lbj0p5MtRy3xkyx2LDW+Qxesgq7/2HvvHYkR9Is/SqNvl4WKIw0M2B6Llx7
aK1uiIjISGrSqMXT7+eRvdtdtTtd05cLLKoQyMwQHu5OYfafc77TVIrDxipuLFDBl8WJ9VnY0xaH
y/yiuEavchIJYEjHVG9KEH/7oJFgq1umx47TBz8oK+XuPDypWrKYAQn1jw/NcLtQQMsdXFbnZQA3
bphfY9Smk7ZPkM5MNm/lnI3oWjMRCYWV07LK895y0Q6/aRCmA+szM7LuQn+X9O38WrL4VLmzvEcd
8NYBZXJj+iW67ZCxCdH01iWgt3d92sxOqfGeiT1x8wBQRiw0uS5Mk12wkXJ3rdGf38FaUfyYyC5a
Lfs9wKPzBZJw8DD1NCktNUT+amz9BwxJ7U6Wg89dEWM9zZ+CX1c2t76L88q3i82sygQqEsvcG88H
SQNcvN2xroOr01bysummB1pLisfGX17GqJxvpnohJdL2x8Sb2yeSEFAyFYPZMVnO7LAx554/Wquc
zEoXBUAtTxCE3NaXfslsoFPgV7sc5QNX2rFPy7uMJ3Px/UUNftIVuahNdWLOiEK5Z8YedrY0V82J
JsRywsYYH7T7eU6xoHKc1r6UN22c2re9AFK9Hjxsh99dIVONj2gQGjUC0AC1n9Fugv5wsJtsJi1C
ZtCrGm7dNoY9QPZvbUmw91dsDvTQSg30wH7/HkMy+XvGDlD1xma8BFv8RMuffVb6Lf0miuD1N2c2
HN03Irb9jaNNAx0W7ERwCYrTvgC/ifqU9jyszy4zmcUdnGafAENjr8ewiz+W1tlLhE0/vPvmirVx
4t0T7GMxz4nPYAklgHmc57abKB0SEr/8hmxmSi4q8enQ+1ktzHcafmVRWcuPyL6bU/FU9t34gZz/
ZA3ihWxecwduIVhDLciRWwV80DIzE6QjZR+62oy3LuOrtB36bVYVWK2+j4EsEtgrLSw3ZT511yHi
/3cYTYdfpWfyh195yuGL+QU+APbu9QmU1tdc3aIyPuZdYF1GwcmdWPQKciu1MbZK774/IAPHx96R
XzlMeHu0xvu5DVzAyqZjLJZUVxWWOVYn3dkwS/O6xDrAa5nXBFEtoKvflK4i09aliPx3zHLhCmiI
swm6n241KywUvsFEQfFyP1oXspb+RS/DknRUUfOuHKhqdx9+vRDRWAiSTqV/X+SsJtA8k71VLOu5
Izf6zUfHif8q8266ERRwbH/Bsxrs1fAKC8SRWQJcTEdeU2Ko0ZmBZ4SwMd8vDuKox+74PFXwPeTg
PdNbUBy6RW/tcZrv/QbyRVgjfbjBe2EEOtyp8aduFsZt1QJBdIClFqbmlsKwmHe9fymDYLrDDhGv
WLrMTx4FLK05wTmDct4RKCgegAR5Z0T3rqBPqYfJJCMEXpUdA1xQ2zCJNINVG97RiYrxTb4dKiIx
fQ/LtUsI9fTBYB3iuXIuft0dZgKJYVWKVZt5Ha3GE7ztlunmSrqluLC//zgFcmSKXlOJcjpZIVgy
5XpzamvYUyq4LqMpOpRRn55b1gHAi74x1GCsydoUuzL/pDZZsclMg2kf9RwDVJ2t4EQH76btw7X2
G/eqVfh1Roib23ocgyer9+8GarRNzBHWd0l3p7hskpa90oM+hevwAXy/lJDzerL33ILpK84Riavm
fjxZ2xQ+cysW6qyvWucwsypd94TMr+qa/h9xgtNHRZHdkbFNcaTCsJzzTGx44vZanmqVuiUJDq5T
QtoaFwNEdYSUZFfdrvAONkmkaj2oOdtWMHV/hXYVPDBvquNbq50DMBGKkXsvCZgWkCNsiI6Mw9DS
4Jq5tpAvi4Nzr40/RuaRa6UGIlb5fERUj54Ge8Lyna/NElrPINcEaVRC1kyVoMZCYXkwDovBuBhw
WMcZN31uLxGDF1jAgvn698kfoH3tT/n9K9wVWPxfSFI8psrZUzi4nPlTMO0MusYBkCEK/tz3D3AX
na2VpmYXoXxm5P7BS0cJBqTGqTgu8qSlQ8WrtrR2ku9WLRVTVug/DS43E+gPxAG+b7LU/T14R8Vx
dPgmev/jAzgbf2+nwXuc4mwvPS9es21JTsVy0DopEipW/5qk7zp/rH9yJJKwdKkEPf3n/LEfRnPk
ZbMrrbUfanM2W4xcZrIW3/F1m9jnOYL3D24RePKn2SKTUS9EERwGdTENuNCgmoO2mcQUmuIYDCwO
1Hj8NbB24AqMYfOusmZvi4f+1G32/cHzmU81bmAd0yZN7me4vBftPL/+4yvsKpxWg9NEZyM1Hdx+
h4ts0O6FlJwkbSjM2xTa0Spwzd2Mv+BKi3C7FJlNnx69H12+QNv3v775TmHmikMTmmULqK9+dWTx
1DgzMVTPK6/dllah6fTvKpTlZgFXfFZb7ZmXnizId0WS5ww97PqKy8VODc6wC+zJRcYhuiVDpk/G
hb9++pCJySIL2O+SrBtOmtgm8pNzUw0g+Dm1dzhyzNmYnayjqF/rui2id20N2wqvwA81LT8g/DaP
vjbQXfw+OQ9Su7xyCPpsbEgpr5kbHUHuhT+KsX/2p3h8ihKoDzQDj0Sy8l2Y++6NQfrqiSOcEd5J
riI7IuIz1Vd0MYJ9n7eFiKovwutvPVDCTgT6AJwWr/OJYRZT1tJHLMSGtmRpPQfFF/kPX/gVkRR7
OUiJB9074WMGKufa0229EnI8t6dn/FadPRTvIRfqrYqAjesA3h0sK55EWLz3KkygftyXSZEDnbKz
c0Hy6NeH738LdEzQnlDmFZry3S+rutekuJAcHpl6DTfIk6dixGwbiSC5pD2yOJcM4Tn1aL8Y4pyV
Qx91PybvofOZcOKR/TFO7B60r576yQ42pnVz5tVtzGYydfYUEvS3C0yPNbt/5vYlIdQe8PQwzOyn
hwkMil7850kWuKzD+SPTKRUEeV/cWiKCmbOo4KCdpDpPquk86y0LtSD3D5Owh4fFlU9pFvQfk2T3
XFtFcDsntX029Ra+POr/TgvYZkOwn8M584FkhcyQl7i7yhbIR1PlOQd/GhIiTtyrIEb4d17l0eO5
VAKOc20x4Yiocugl87M274GwMokCWbFhez5ckxtyD6b9GuHmnhPFjc/N6YMFOYNX5vRHW3j88fvz
sOTjc0+PP7+vKf9W/+RDVfD/f5y+57PCDw/qq/vP//jd3y6TT6A51c/uX37V/qu6ei++2j9+0e9+
cvuf35+OvqrNe/f+u79sS259823/1cx3Xy3Dsu/f4u9f+d/95F++vn/Kw2y+/vbXT+ohutNPi+Cb
/3NDraQF9l902nZIeyZ5/+N3/OqwFPI3rVxPas0V2LNtSW3U3ytt3d/okZJKCokBFlQhn/l7h6Uj
flP8nXZ1m/yBgOn+v+ssvd+ILQk6ciWfIPjjeP9OnaUnTqX3/9Rq5bq2H3g+dw96c5VL6crv61bS
HKh8FzDqpe6u1Q86mmsGGB1jneA+RksPL5AT5NyQzZxA/G2sZEzdeqtpGuhewZjDb7TzRtEAn8M0
S1cxIYDycbJs5a/GZZqaQ5QEdUCshzTntchyhDqPyYKDLc3D8ZJmYWtdj4Nb45tZ1Kk9w6pdFAPG
TJa3LooooOMoGkzOXrTp3dall8h1W8mAnXqWqTk/VQ7E4lqWjpg2pFcZhdiVnIV9jzvEix+0Itqx
nPSkKSAV5ftZKgB4TlZn97eDhFwVruvBilN95YOIbsy9l7lStD9Km6wNs3ZD6LclAFGFfTBf9UnJ
de0sBJY5YxSxZbsrgtoz52NTt9VBxmBZ177H5KpfdYD3O6praV9c9UFToXqKBnxtzH6aH0xdBAoX
2Lg0TakehJzpbxa9mO4NZg3Xp3U11mQZdWxlSEjcy9WhSX133ApM3MRGIj9kZNWVCO+rnDFstDUu
fT1+mCbWHhNkyA3LIe1AsZZrfsihk/bBjqLSfo6qRYKtcIaifR4NRK+1G0wnsKJN+vcYV62PtOv6
TX4/9IuMtyJNPIZToSJaNbb9yHhxHFs7IBnjWHHFpXZxQIMmOtHWDb6HYaJvokntYu/GycigYMGB
sstyq+qPYUrDyZflGm9860bkErNWHST1hohnEAd3XhCnYEKqLjDz3oIWP5Odr2tAC2MtA5QrxpIk
zXwOuuEqrosI2cCfY9iUoz8TLkODyHFkdK1pD1mgVfblWgXYOG/RQ3htce+6KdKuepNLIL6QIIbq
wpW1z5NsxKBfxcALwUiVmBf5iRjelagLqtQ8YhHm0MM/rCFqqaDcTLlfvtaY8v11Z0VzscOVwA50
0nFBKiQdArkS8NTIr/o5fpRYJAI+oJNGTb/tY9BTNLSkzmyOPoiSaBuWFm95YwI/vOirSXMXYkc1
3NuMI+PquapyABBlTyEKLkGTflmmc6zjxDtON2GBUfpgwil3d75KlxRAD2Otm95pwnTVNR3bSkO1
kkv9FGnTK5XXdfRzNjN5tMU1Y7Cb6dsTqCLG7dW16DCRFCuaqtjWRo1DhH4JWt2RlxzmenrzonEE
e1lz3WNVmxdC4p5gKYV1o5y/OO3VsK4Ukjt2sCaaBjQshMkNaVcSIID+kpZ9AcEq14aIO+lxI0Lo
wATLtYLiXCRNWB6a2U+qB9v1HIMLqXPbveEYna9w40gmTp7Ct5MACDDLZszmgDuvl48URHHTR/5s
jaiGrVWTguZq0DftZWsng9lr4aU+A48B+U8vOUPuOoyiAZdc3gDvyxPffcG72nTRlsvzcKuCyiW1
SFDQcVatdmS073wdVW88rS54D/qxLc5SFstxtWLw3MSsxsQ0L1sLNgdPLPSDzzyTl9KuvPBT0zUH
xDMx1rCrsooy6xa6aszxT540zfsohknU88r6tKrAMavAJa99ZuDISqlRZF6oYcKNBxvOuer9TAQ3
S2dJBJ45r+gGcdvmEdaQQ2KsFYuzKwNPhmtl11O7IxCfeVtFtQUBTWhBdEIVc8gk2Umwki4qn5+S
KXab9ViqJd+Mw8zRVbclHow4yu2HQWnWztQ4VCGbTtEYCsRFl12bxk1Alc8ZRvZOMW1flzO0oL0b
tIXctRLv1dqpB3ulyh55I2vcpXiYrQZ4dVE1uX2tu3ixr5nuMz3tlqYdzhpCi+Hd0saj2nbsecMj
judZXDgO/rILTfAgehqNJ7y1lcZluHcLY/2AYTQzbI/hsZZnWOAYTsG5aoGXZqn1s1yiDkpTZKgK
YK9EeWI3kypn0ysn8MT9LKt9O4VxntCVVHc2mxF8Imx+nJTonahqAtKIQ0NDWB8H/zm1hnNyTn/E
yzTb3dbBfHkZ9Nz09viGVPqZSQAne6OXetmk9JBB2oBame5nit1t3G4a0OUAYEbqbI9/vE3vrbai
l+VCijCYbvIyV+EBsUPRJF0Optcnz20/hm+1chV9dMDrOGFXUkRpebkAVxo2YVDWlBYZJ3pk5lw2
K07R9B0hkj9yv+H0YMqsKKMm/NRSjFC0mm4N42TlbZlZQC8jQFP9jv7Q6N1eXNpipNcm4ohJCLyh
mrzx5t9fTv731or/r5WeK/bi//WC8SH++sv+vfj4/ZLx9D2/loyW4/1GakyxWvRO2/fgtHX/tWa0
nOC302rytC70hWbNxsrwfy0aPT5FOIDOF0d7ge39owOdH2gHnhbsi/g0NXbq31o02r9vD1Y2i1nX
4UDztEetkFZ/aA+OhwX/pclvIQ8/jOOpoxF5mUCyG69rN6FsD4DdyousV5tWtazpEFow5mXeDIlq
qD7SNnueyN3aalaryO8eXWKhzoBgGObZapA+AqhDN1jNyJTO58hVFJpkLHJQIPKVPkXl/QQdUxXJ
Rx2YeCXmkhKeDmBMbyVU2tU/OqoNVhpX/KppuCIhHU1O/gHge+OL8R0t9kdGJ8zKGvsDMJSwNNeC
66B+KHD9MiCu4X9UwDHZzUK1TTDuPMAjZanma+ej92b9HIu8v2YpZK8hApfPAajVBkHUMreWSTUV
A1H4GnZecD2GYH2ZIKETV8wX1mJpzDqBr3kVpyXCLjW6+KY0pNVl40tDoKDx8ci48YhcTolmsktU
Ezkb1MFkm2kZPcYDla8sKlmZqrl7j3Bs3lPSe7qvIRYOtPSlNK0kte+/VEHmfzC457ekfAOhc0qt
fe3R6OYMUUN2INLnRZ499o1XXTRDM+2lnPJrVS5c9mtXc1cbrQX5eK6d50QaD02orwZnBeTZ/og6
4oWJa5W3QWKi+2gZT81iusmJxVHm8t6VJ0nTgBFtsB2a+TzWFivwKDgl8bl/XkfE18+DqUJRUmhh
a8u3kmcqUeqDM6roTNSzhODQhUc9SThbNtAqzRZmM8ziMXXCmGFor1ANM6lX/TQ6TI68YrkULSZj
CCkWSmsKQlCWNA/4fcv2hJofZjatNb4af65RWNoAYdP2MSZTQDBUfKgj3933DTi5MBp7qj8ZKj6P
0egdKescqY4OumvtevERG3WwAfeXI5kU0qzJ7GFyB2i4HyLAYzGE930QVYr3KTY1vrF+Obrtkl2S
iqbvlKDNGtt7dr4Eafpag4p7Ni2mht7HRaLLlFd1rvJ40/p0cYQuXe1OMoSw1piwE+iujgKbCkmA
wH12F0zCKwVr94Z5f/0MvVveh3kcvhYg5V89jVmd3EcwHPViBylFfyBPVsXCxglwnAcBIh/G6adU
jbzyOJyIZ/A96P6pmF4VngXmm9ki4G9of7jyYrkwVQYTlZH1vwnniZSbNmrPnbDtdyNldyvhZRyP
soijjdaZRF9Mw6vCDWIaCMtBfGaA1MrN2GbW0wjYjumTo6CES+eCzZm38eoC917rdbiA3PY19gaL
JIfBjpzK+VE1dkxJUMq+AvrWje0V7nWPfegyqyZ5g+tXbKtcvOEFXa4HZav40EIrPRub2VsrGaah
uGC3KnbOGB7CknEUjQB5iQkQgzAQ3fpg+t45erh09h2O/kMI2vdEcVpepmSE025A/vkRgHS2M9GX
JZMXYedPY6xIFhQ/ydhw8UMvXKP7EX/rNrNPBHQuy3jvJsOZW9EDVWgWTXFte/fUkPCi48wCcGag
t4QQo5wq6g4VgKLPlgTXNSFM+6qffACHyoSQN7Bkibz4iJzoK4Z5sOLhfR6lh2MxONU+wCh5xzoC
ur5AQLSnEjHENlS4lRKHNsuzXRt0840nqAyBiMDLM5y2uW26QchJtjmcQvK5yE7gVOVPDAQhF8K0
3f7TXe/m15DhL2xIbqqk7Nq//dX5v9xGhLZtxhyI/759GrOYz/e7pIxOX/0/wo6sSBjiDtp2SJS7
5YA7a4V8LnbdmnP3TzrvHf27Ucf3Xet3D8et858fjhNFjBm27wbX1Lp5me+8z+UiwPmyxZqx7bY+
EXpm+6CQV9662af7f/10/+zh/3DTnC2vEvgQbqeBSsVObGV3BJrGBfc49PJosGoau/qTxzw9pX9M
d/7Pp3zSCP7pFW6qoo8nDOuevA4HagxV9Gfv4ekn/KtHkL9/hFCHcznwrCg73XCNImL9Wq95Pdft
Jvuh0sf4QPndTv3Jw/7Z8/pDFztewi6CRHJLWZCiG5yt1vr/r027+fjjb3899db/12tTprJN9IeF
Kd/w91lm8Jv0QBNqX3jCl7bHsPDXulTYvzHahDTkYq3QxHk5TP6+LBXeb6fpJnBVN/BBVkquAm3V
d/Hf/iqc32zfdwPJZFQrwbDg31mWav/31xOJM06iXBBVsyWXFe39oTpajSPNqi1KYyjsxTq4SRK+
OAj7MIhySOgrDbxiA/OaIugFFzkdnNGd66Fi0bqFxbjlKm8pKqF7HxNprwmHZwEOMnAF4WqhBnpX
ZM5PV3jBEbdOu/cTnTJvEDR9sSVkz+nBEAZLdT7kvsbVWUT7qB2wLAuNtYjFUPa4ZGR5moWqwb7O
hyPmjXbrjkl+huxlNjQ+1GcD5rw1Q9bkwBzHXgsTBSxYwvGB9pHhJ8RpapYySCm80vW2YdWwq4ek
PmcmRvvkSCuxO7HHs31s/bLquHo7zIdSr5zLVYK0tJ4aajolZMIlcWI+Az1rncs42xQhqzPSGyVR
GNBiG5+uPUYKstvV2ElhKgzeyp3pmm88bdaAj+Q2TnO9L7w02/WlhhSh43oPwi9cNYLsWEVfx06l
ctxVHq2wQcAmdbG6l0qSbajdMbxRy6w3yiwTyJelgyEncJglAL/Myentd8K/TG2yiiKq5+s+6H1c
7hY+n4bGhoIGov2g2CxXQ8CbtFB4lUTiU+OixLycD1dggtle0Gi9SazZbGSo6Ke0o08zzMmmbdJn
KsJY9lvJURBeX4MLAJozKNxcnso/B5Z0u8HrWvB34DoS37c2tNAj4y2Bd+hduI8sJIi0IlOMqzEf
yc5kMx4fKmk2PpjObS4WNE43sfeemnz4OzWVqWAaXtvKIVEmklrg0minSyL56sZvRdUCR53sS6ox
5mAFj7zZFdhgbwh7Vtk5a0FnK7BUkQs6q3mUcyvss1df6pEuZwd2+KjE65SW0SWcO3tPJKt6ndxa
AEZKC5ZwVZwmdGJ1852Vaf6xmcKXHuJRfbJDstJnYEliFS/8rvV8561q2vy2yhIAoC74VMz08MFm
RsaknkqIPmM46p1M8vHMG93oqgIe1a2cE2aOPB+VWH3vnpPdtu/wJMTEpjv7WIeDuZnrMt2NVRH9
XLyBPRh7oeYqq7L8wQ7t8sEtaO1I07F6reHCXaSzN55bpVz23GkIfJUokVcUb07Xp1EoJkXf7Q+G
0SQnkyM2OSEYtWZxZK5hxvlH36vnSyW6EcoOTtogmMP7E6h9TxKwPMOZk9wPXgCkeQHeyg/D4r3R
YVld6qIOrrOODABJkbghgTZAu+1Gb/zyMltejqUozyMrr2/MoMo9VbD4Epq0618ks8xbK4hzyqOq
1FqVcaIu8c5MR5xq2HdDDFz0scvkp2qj6Zb0snVD1lDtYXEyAx8a1gRRDgkFVASQNC++tZfUXch8
mD4/AB5zz0gNg/0YW6i7tHdGn45VpI9qGDu07JatBwQrJ1k5/kDaWfIql5AbjcEU5vv9GxzP6FZj
T97PkpabVQn/60KnLLjdCY/filHWAjYky+KbkaTaTcaJtrbCwLuVOTWG+MnglNIF92X7XSjXMx09
zSpkg/+SFlrvu1HML3kAWBkomqJlQ4CH/WGJoPscyMMckjhz3rJo4mBiH9pmm4BoJAanApTr5PVj
hZ22BN8+NGNDb5+N2BqBSn5HLeoYeC2qeU+CXqEeU61xFmONBMU4mje3cHNIrKL+kcnJW0VNQqy9
Mi2+bZ06d1HegDpIlX8TsGbZjYNHJ3LNiUIHFhx0OH5xGG6RIfoBZCbIkE1PlwSKRktUiDHjvpnt
6pJIP4FncpFXmjPnvK79+ljTJHiJwozsIzuXRTO2enldRLE8aDi9bDlUUTwm1D7f9s6y3M7LRN14
wrXjAuZSeZTFPKsjoK2aU8N05Cs6H79J1OVHWFL1saSrVWNAkrhlZWVRuEVRJk0P+De9DUjg+InY
sfPe+yHA48G2DtqIpFxNSdwc8MnYu2CQxRnNz06MvWecjryfFb0Vjn85Fyx3kRXsPYoGmHBJ4BLn
Pa7gNa2BhBJKqqu3TVtC5NVq2OAP4JKaeJgJ1qHSHaFSTNSXdTWEuzqYcVV5jX23FAkUctMkNFWU
4ePkeA3BSxSWl1aI4XwZ2uCnYX56bKplfnZHVcE5APhS25ZzE+cDTupaldOHlVbDfaizBURR3ldo
5nWWnoIgC/sZS6RnC9f8N86h5pXP5D9as3BiRbO+qRkZYd6sJw75xKrOUiweNzVOjIxXMBw35A5y
sdadhrk6Yz045k7kl6sxmazn1E/9Q2aZ+AIKeXhg8pzcO0UgtqH2xCdCj3zuA7fBaZhW+kJnCt2y
zuVL3Xkg+sowf3XqRr0UdKYw9ahlCmKRYFNcxJjfIpV/da6/7Dkn/EOJSFOtwtNuk1EwUHHlUllA
bn5YQ5UkQO6pBU+krrZL2nVrBgPhhr4YiIZIdgnlWUUaHKwil8BoWv/OZrHyZAidYOoKeCkQn+qd
rcLwylhBOa4xSwhSkg0KwXoG+kt0gra0rc9RtrO7Jb3KdUMPOjOI6Nqe/PQpqThnYnQ4cJNDRR3F
AKhiVxY9eCR6kW86oIEXWKVh2o6N7VyOFPByCNjkntnFE30jX3UKMxhaOlahU9uX+EsiMDKT2pk2
0DcZxJFpHdezoYekcUZ75euyoHBVeReig7Ow0W5UdMfM5va+752ioLQ6qrJhk0nDkqR063JPmiYi
xMZQ7gNTIt692icV1INWO6sYsw0cPLkjDk7q0rZVd0aQO3F1X+9owqDiEN+d6lZWbfXJdVBOSbIC
ER/8UBz5b5y/3ExbSg82us2y4nzhtWq3BGp5najJm8GtVOPzCKYD+1JsL1AJm8Cvt1wr6E23mtjb
lWo8RSBUR8WbKx1qcla9csZ96EUnf3nIwHEb5nkqNoudE/lbiEPcL+ajDH9yjlwuJ6IwwULXj96X
oVqLFN0gkX63TrL6s5/Ezm9qZKYcKBwM+KW6aoHTjO19Y55S9ThE93Kg+xitoohxulYHM53N8quN
7zDScY3T67BCIkHdXQZYeMFV0ty25r7SOGGC5jMmPDiyeufOd6RTi+vFCsPJYbTv2bvv834+hUBu
OKeOc50/e339WPj9ueygdaTmoSbFK5t8P5cNhJll2y6ftaKeiNjKiA/Stsq3ym5fGlGzYuoemmxs
9iKd9dEqToMnvbEW7O4o/nYR3tvoV+eBIX25hswQXnRuf59n4SGFMBJYhqheijdPOOOXO43NJixn
+ZhBXPmipXeXc92mYGV65+CZt2Msr93YKqEOtKAMqa2+COuE3HqsuGREHq0eqQ/4oyhTDwS/m1Vb
H0twEqT5RyL6Ygfl3dl3Pe7zpcBqWuThm8LEuDGJ/OEV443hBrjuZdrhkze71p+eldffdAj+62XO
9R013Iay3A4nrmzmebfUYMWTiCLaSuKct5n3diN+93iBlAYMiJKtYSG2YqTYkaV6iuoKizWa2UqC
5lrLpI8P4QwlrOqs4S5qw+5mCJj3Zja3GqlgaHUtr7dhhG3Q0uHRegVh4/mDPjW8k0ELhm3UHAso
UUz54vqRyufLqRK3VTzpM+2Vd0ZQWjRUesIGqMETQ4VlsfrWLZRYZBUtFOlyNWhLr0JvWQd2RT5y
gXlE8hXV8ISWzUjgWZQ22bkXP3eGawBwFczniK6M7QPkS/JOq5K81JaS9ucl4qz2Kwvlsm+SVa3T
mEQy2bpGjAh/3tCBh/SczTJm+abRpCb7wrz0TkZOLvCqB6lQU71uou1GsnEwhfygzw0TvcGTwhAQ
DJUOSd6UTHvt0bNo87DfJyxZG8RRsek7skJ+Dqw+s3Ia74oMeIgdgh2qO/+F+Lh/DV5W9mzGpvYn
PU7yFvcjhiw1eJeQUPznpPKWDgyTjC9wQuq7KWqyD7u0A9rpR/GOWdqc+7kDS3DIo2BtBU1xkUYm
f8wsgfOxidE6egpNgn3LrBPcqUUqzibid/SVpAN8sZ1rr7PYGPQx8kdIYeXjWLkVR1QRHAKRnF41
F6BrP4Tc5ZFRQ2LEiT7Zn9I7gwNlM3ohHbqVVh89SvmlaYLuYcyzaKdA7j5nZUJgzO7dC3JURAXH
fG42HP0p602n5bvdmeQlVsP+Ota1eh6qdrm36HPalVPRyKMnFoo1tKsfWie3z2FptgWbjJQgreH8
3kWQh9orLDbjS7O43czQ23KdTTFh19nTgUIBSe26sOSScMk2FoD3o+1GHflAy8ah6rSwfbZI76M5
shhzX5JAusXGDcel3IiFDsepc601xePW24Cp88vuKhgaWcFWp2F6fVSmY0kvZVXeL5YuvI1N59Oz
TSD+zKmG/BhmKfciDOgH4INMzYe+piVoxg6bY6fs/MtJLZzmrpuCdgJvX+8kkfsdUKdkrV01HDyb
1plgzilsiOJwV8ZzhIbNeVx6CRhYAmfbVFUtzGfz2NrEKouw6X+qyln2oUNEzKq75ct2Y8NmcXFh
WLeNfdEwSCXBEUfmvGG9fukQcF/BKSSQf9r2MGnHou+4KrsGdOm9pgEk/wIQxU92U8mFibrlwAIl
u3J6O73RfdaeJ9DmB/w8/fyp8MxeiHEOS9Z+oAwgUuTnS6XHa9zqEn+6mO6TrBVnmIKoW5RufbbM
fg1iOJyHJyFm/6slMnDuN0SnPV4dut76U+UCCUeiLWYH04nURTSjs+hqzLkOhOmmlbTFRu2YKbod
C4wnkeqtR7qvg4eBWh86BrwyppwQ+M7Podf2lVFt+0gpmDdsJQwmIjNhDVShpSYlwpW74+c11DMj
2sdr4kzhrc82AYEGVtY+wWJwcGsmVFvwg/huoqHRHLJyVqyz+j5+cLIpKzZVnZJmjMgtkiwpw+qO
yCzOMgx1ezmeSiESWlw2+NkeTaGup9SN1sLHoZNW1f+k7jy2I8eSNP0q/QLoAy22EK6onGRQBDc4
wcgIaIeWTz8fIqc7naAXUdO9mk1lnZNVNL+4dpXZL/ZNPMKfQFOS7uaQIYxE3w/PAcEZdJFemC9X
UDEkkdWA6MktZnflS9i1ylHMWVhXgMNRYNHy6ibt8XLNW2O6nt9a39s8jXN+Uml++3+vdv4bwM7/
jyCbJrW/f13l3Pz66xcupr/++o/Hhn/U/5H//o8/SITTr3pR/OTv/F38BCH5n/TUddmSET2hiU5N
+u/ip6QY/6nKikFjfm7WyyZl0f/qyVMXxZ/counOv1Bk9Z/iJ7VPGZ0SGvmqoZuKAX7/vxCs/7d3
AvgVXC2I1gu9FFmeS94fCvH8CcmQNN0EO2ABA1gU4lMqt0MuRPcGqmwmEDyO0lO8C2NhN4mPiUUL
mD3GoRF3nZu8+rO7XngplXwbzky3E2+OJH61yuiHlButm0WgrrLp0ULETImt+zbE9f0HnWRE53zb
nB26MTCb3sGPUwHIHqUcNe622Ijl7zY94uwui3d6gG6FxbkR/DWogpOffirpW13Lrj9Odtlp8EUz
N6PuCS5gg92CDYvBrqmumqKIx1gCYPsX9qY2knqwdr0w+tFOpd3ACmwtqLx/aZLh1Pxu2rmPCsoV
2pg+TlLJjviQ9gFDrMwf1HLuLCypELF3rUq/O8F7ohk2U4Bh554oPPTx8CsSwgzk/I1sjr8VDXK6
rLwlfvCe6ztN2qXw7NLxHtVZS+I6myMo6qmzJ+fIThU/8c49wXEbJRwYr3mEz20/O+gfzfQOfZeI
x6o2PhYqdSLJnnpUzA3JUejl6fh8FLwGtMq/BgML4lHD8LQQqTeCTUPkl9XuKqbhWcmxVn5RK7a7
k7XV2GhACqHtIbqxmGzyvHNGdbjRpPxmEFunqeKtWNBEk9JNIaMz3GK0lKEX3j/AG3P16aUe1Kcm
wMkwb6Ot0cGEnTYRvX6UoL4j9ksuDMiMGJSi4/xZa35SQaerD+SuSh5rOca3GjtyORHei5x/02Tv
uSq94qN4Pxg+16hKvU0ESoFWn9z5dXtF4eC3CbyyR9uNirrxFMblUYleDL/7xX3LgZUEcrG/0rqC
2plsq5Rh6668bnga07Y+5flGEeHfcFfkuu7ovkqdG8H19lXlyFS5OqlUq0uBo0/+UfD7DAC9caFA
/QTiKiOomXdgvqiKhQBkIYi3GuDRWxnmc5NWByt7iEqa4WhFSPHOr8KrBifrBPCAHL4XyCw5vSgn
DiDpV9qnSBsqNxAG/m43/cvl+6k3yOJVDeA0ILtpniy5OtGggzkZ1eg+4AJCxd2k0a/IkGn08Spo
8DgOjmmQrgSdG47LHeM86NxkO2sOqgn22uAro3stoA/QXRUlh1p5ONtYL2xM0qV96TzKou1ZxNTS
lJih0e7ddCaoABULHuExoHYOHxQsIsBesAZG/25KxTbUYeW+IeHtwskiFd+hiO5ZtP+TsdP6F3UV
SWu+/sexW9ogd1UiRfdt/d41j1IR27HxN77tX07qjNL//IHPgsz9qrMPjPhFPZ54Zt8zRJMLkNff
Kle45Ci28Ca/Tt6Jd5jd7r7+4J8asnMqnQVVPgbVhQAJ64RZ1bOtFd+pJhIOnmj8fWP412Ob/8wy
eQxNllWOLohm6iJMNVVtPyljfE+l1p3c2qaQ6tP2xcfToxKKba799bguJtJ5xEW6jgmYy7ojIiJV
2664Gw3rvskFhJJiNKJOPP80+mEYRfUjADQkKYFZWJhCA3yCo2t6SDnwvKxKgGL6ZuW3XZrp89+2
TPJqLBXqVfE9ItSetNE2OkWmq26nP9IB2tStXdyYtysxLy3f85hzIpxll4AjhoGVeXyPC2jpWK/9
A8YgWwDW2o1uUyMU3Qwwp2OurBxp7qJ+NfOLjj+ah7KFyF98T9fu0G6zbbtBP9hutsb+6xGuDXDe
Wc4GGBVGZqCVG98n8rfK4vw9WMXD1yG4ZH09mMWtqTZy1QwNYlATsamjfjfeMarea8xafE8mOyfH
WQOiXNoRzyZOmz/w2bhSGCqm3gzxfdjjXdbDQKPIYyanG0HZgWkAT7G2dOaN5osp0xa7XZz0QMks
IqpbvLNULziA2EZ1GJwLvWZ3LUUunWbnA5x/ztkAUYcW5QJtZMJBjd40u36jbtYBNSv5oS22oF4t
J7lEpO4e0i7t9r/At/HeStc+3pzPnz8e92owSiAcxEWKdIFZir4sxvdY8mSO9njaZ7v8Hhxj5AyO
vMn25qv03N0nm7U8kS4P8L8j/1mJZ99RbbDtMzoiy1uw/EfpG5YeyB0/4O9oo7Muwxh0he++9/Wa
uDBeWdQ5Q3Qes1xGFskSNL0+WAIW1hl+otRmDOUX+qF2JFee2Rbbr4NdGqMMKQ7eDvwBUxUX0QpA
y5UqFjEAov63tEkCJKft2KU6KdjTrTJ6KCj+HHfVsHYvubBlfwi8SFIlwllh0LCXQGP22OuYn3Aj
hIv1C4jYIdAV9FvpB0Z+vs9w8UuH+EYa6h32syNFoJWPsPZbFpksjqrfI0BNJj/zCWobxjJYOFQ8
Bse062PliO+ryXVhF/ow/sVxSsetGyGMxqDv/K2KgLBxQMHHQVTlic+AxZOXbygEji72kePLavh5
SItVJYs8U0EL8eAxl9i/E+0BGUxQ9Cc86gV14vEEs5Hc8lKM6rlKuOLaiXlhXyImGHjNoLoiq8tc
kyeuMtnI1ahInR6esRSZNDpnlU+Gnr2ls4UY3iBwdfbi9HrCpMyq0CNIi0OAmDVeB8BgXyA9bpr4
59cpIH/6HnBALUnXJU2WNHBSi1N1VMyqGoFQHUfaNXKOhGBJR8jiVR2iljYp+stoKnvZEj2wLO88
PQ8p7MlZ9qRQi12el/tJGF2pkXYR0t1Tom6A31xFQdE5oGW2QSqs3Xnmr/VhBudfLMNDYFO0gG/O
u9fZ7lT4IxjYTtOP2CN5wS51aU79OTjFqzXo5KdcXYRaXHX0tKpk8DH6sUd+TVRuKPnbSEh5OfrW
OjIVhaKtLclPe+8i5GI+TnoZR7jQ6sehfTXR10un0DvlP8ow20Ok/BHrAK3SGIFjH/hL8i5PjYMu
CkIf6r43zOevs+Pz3VdXRXIDx08YjjPI7uO3NlAYsyrLUI5+8tu0kntA92/JSUoRjP99Gv7qhb9q
brxWm6Y2sisn6/fQaXQ8J9sKERnTIwmRT1p3Uqiu7d+f8nbxyxZTY5gnyGGDQu1SMO+NDGSSOV7h
j3xrQBosxRLI8t1omnslle51s9oNRWontDlXPtCnHVRX0Vq0VJlimwwRbf6ZZ8mIEquZZ4apHHHT
69uftZE8aCq8J3VWW8RG0ISeggSNAWskmkSaofhDCtFrThN85Zd8Shx9xjNboJmhbWu4k3z8JQWu
CSclafpj2KkbNRioWIUilmLvdZc5ydxGyDAFRWfnukDBdEgVu221a3Rt7AZ1OTQh3P/lD1pco0PL
sIx+KPrjvNFLqpN4wy6P3WPpWtu+czIXIt4LOh9fh137DItbE4Alvy79sj+S0/bQor4QJE4cPn4d
5fMT++PXVhd3aVlQ+j7TGZy6VTbGVbxBio+KoIty6EPi4j7ooCf5dczPqfZhgpenCGpcLR5kjKwf
ID4N72Z2/3UAKPyLnXUxKPljCtEXwj0RVu6fQQEdjTzBw1iw30weQGd5hyaKsjKoeZl+2MwXIRfr
BwnUziqMuj+2+bHwA4p1eFomdxI+xyuDW0kMdXHvECUAKgaUQtJx9PR8m3LXQ/wCto1d4t19VThM
GmyIr8NeHJ9BuR3uG7S15WHVN0DvEjXmk6ag+NDEzWtE1vrX1vgfJf5ZpMWGaOqB0YA5nde/ZoM8
wwLgr7kS+fV4LpwIZOFZmMU2Y+RGSH8y6Y9zxWFy6fejyXuFgqE7kyjU1/FVcto9j733tWf5aujF
hnLqJlRQO0aILWcTuaoaHGL1t1pEtuylG/OIPnSwnbg5+nl0MDrMDTy1s1FVWjl7Li7Es0+w2GJw
DInqdp7TZMBkAZfxfljbO+eV9mlZGJqlaoouy+Tlx5WIHAEu2OGflSj8LDb+Hg6FrfxGepkK11qO
KpcH9E+0xdLo6jEDjQZ8pNNlG99Pz8C9C0tQjKMinB5BuFC9RlT/SBN+085a9oJ8EDREqNFmn/zv
agV3Mcw8mrS452Er5nPwvavjE55y3E6gso3i1WTlOALw8B9q+EvdTmwRBs518jWjodDi9TGtZsyn
q+K8u5x9xnlPOD+dG1GAu89nnFkizbd22+wau3eLB3m3lhSfSUWLWIv1h6+hAfUsn/cXVKKNTXQ/
P5crjjmncsartYfMxe3sbGiLdXgSaL/nIosha2QnaPVviC6Dx1k9xdcycbHoqrzX0ULk1En3MANU
O9yYbrZXN+DQkPtcLeF8fpcvPuNicfUd4qtSQi4iYyI75UN9n78NV8pDTR8otZENuIkAs9vS95V9
bWWccx/3PFWAvKWl75/m6ZuBbrtph+4X8gI2Nsxe5K71AaSV1Jx7t+fxVACcAU6D83dt9u0NVzSn
8cJdc3Ny1tb3Wmqa89jPlkHaYSooo1Jx7DYTipZ/ynA4fCBu7Mx3ldV4a2Nb7F6mGKaopP/ZqGG2
2MpO3yP77sS79VrcnA5fbJTmYutqThVIZ4t0Kc0E5bBtyabCKxvsJ9bSffFiCqMdVenm62xZ2TCX
PPSs1Prc5LF8FFAl1pUa8+fV2ulajMV+0goUr4Y/CcKUHSQQqdyfLS/Zg/VA+IXN+UZw1/htl6+A
/2wr5mJb8cOTOrOn+Z6/s9sMv45NcAOg/rU9inM15igdv/6S0vwHv5rAxf6i6EpVD/mfLbr30iNq
LboDnNBpdmlNXWbcyKEneQioSJu1PJ3/9DK0JiLXgWATr7c/P+1sWWCOjmdr23THJBxcGTnEMlLs
Ae4LYnwa/sUjheqvR2spl/JVI6Smo9kCZ2yxvfFSjpAUlLrjCXPLMsR+HRaSHWKtIY/Gc9G8CLHu
JepDwcMxietjWsr7oFS2fgRFKtc2JQ2WXq92E0q2Tfwc5nd+KN7q4jUtKhqcIxZQxTcLGm1niblb
o2FTokAfZxGwhFq6aVX8HMFS46qD5UW106sHvFxg/0BANcBeVTJyMB3qvg1K38DHWtOWQR9ZmFsM
IsoEcKD4KN0AoWn4VcuPcffuC3stQtw1Uq4k9c63OGAhmmLp56kjVGS5AC+KMyoPvTC8rkYUVDQd
loQIXLq3ixK9gyncMW3bzBJ3CqgAIdqWkHGxaHVSrIcAJNn5KDqN/uB3ABw6+C6nJkHAXkLR/ler
+85gWC4qJU9tA4hNuYlqRDVRz8YEPhLHbzhLPgEItxNcyu04jD0h6bcKKFsxfOhmAbJ6tINE2ReV
6RXCdsL3iEfkXspEJFobYJ+CZ6TfkQa6yVv5LTEiR7Sqnck/E9BlfFHbQgcU8siDJGlEoWQeJfzx
GC1Gi7u+fn9K9S1KrG5qgMwvVAfnJEdukGbWdK8fDa5ZPZoRmFa0nHJ1G7ki7os0/V0RcfShDrlc
4Y+SvAmZvAuQ4Zrwu/NRdmr172FrOnKmoDj0OA2zvlZ3kyYPlFvC2OcxBXNbU+0R+YAERwJLiY4o
u5EKsnAXByqiquFtEYkbH8eMAZxHzTc1YVpk0k6US4R6nrOqfsrLzEMvBsz4z7K/H1TM4PzwdsTD
Y4rxSpeSu1JrbhqcgYVAfw3n6pTxQ0KrW2wxn5CbbTrxfx7fgLpt67bwhLTHgOVnq0m2gRpZGn8z
ofOVgoh4aXc9a06ASvCgQaKfQQ/+lDiF8j0T+juYiBtKTU6mIdBmJXCWchCdQFhV8NfRa4DAbIst
jWTAOTCrLX4u0Ikegla6SjW8CwSezbGKEtvgb/M0cstU2BpKsOmH6ldVnQ7AluxQAAb7gAGPoxrP
eo89khR5dd1CVSy2YijtdSV24WcA3A9wvIv36Yw0Uk7N91MoHPxBe54S9mvlropRmrwfpKfW/Ikl
roPU7Q3Kij8DTPuqRttXkD5RwkZ5WXYgtWWYHUpYDmKca2vi6TWLnsEcH1NR2jRQ6MpUcwq9fg6N
9hdcSLsQsF0NmYgs9lLJ2GSKtEdt+ZdYnbaNWt/0Y7/HXhKk5EA0dWeNp60P1qBCT7lMMUk69NqL
Gd7IUmOn4Y8++CWpv8L4u4VOApjifQrMuzCggXXlVsbEEJLTN78LtknJDTCqXuSesoAC1KUTrv1I
EBDBarGMqOgMKa/6+N7pnqX8lHBVRT4Mf4wGFHIAcNfwFECstZ56s+JprPzIBNnOcF4e1PuGNkhx
yl0tpUJ0knjMUZjvTBcCFP39Skju0QQeYWaG/abXTl7jh1f89jBEB8vwzOQaF3B3AsodtKEtag9m
vs8LTCoSE14ofL+2m5U2b312AaP2QZmJTnz6S9CPJ7AhYd64ljbd6OpduekzvOM2rfirKcR9RfOr
xCNYiG/U8kpv9zA/dfNZp8CN2KfXIdKMhLir9gdJGbbZkGEuCTrbTDZyf58Vx6B6anDmAHbeKHdi
eY26lz2dkBr9a7B+DMFtFN/GyZvkg5w6PZ/SHw1EUwRp7RZg8dQyoKtQ/WWJ11CtdPOp8r8lFTJj
0NU6+S4SsUbBRTAtGwf9tIeWDcasB9TUdNbSs68DjzgB2Me4wOBCpCmaJ0btYzJrAGa5e1LQXfyu
+jcxLIV63Jwm0U6ak5vgx4aAGDt06rUJgCTkVaICToF4rYo88xusKIkYtZgE4QVvSmCM5Xhr5aJr
CPelAAae92qf76Q2RvEixV4ndNXxETVlTxXSWx5te0NOXiQkwUo+b17qeGjjqxG0YKwD5NgOpwop
BriGVq48T2ppT9UTYsEHU+n2Rvs0YtUjjdA8R9OZQjDEBkQVA8q/+eOEmX3+7A+vGfonwvSzz+Bq
ptdpc0zHECW1GCiWh4vzm4IArcZZp9bPflK+1hS6gnHAKrfeSvH3pHyzsprWW/Oso21eKCw1ibsI
ym/tQ4bPyNQ3z5bRwXwJ7Kiu4Aq+9RAQwCPeqr36HRsyrzV5s8f3+fgy4WlQVjxojPYxk2r4vNq1
CgvHzJNZBg+JPCT5SoxOMVuEJ7AroKL4koItT3NIcRxD79AvC0fuQ280gruqfBBK84ABvd2laEE+
tmDzipJtAmW6jl1QOEUe0iy2Iaa3MIyQvrtJDYrPhgP42anQjFVGY2OJN2EIiUTEAmfqnSbw3Vy+
UYZDAvjr9BpiRlKqe6s+9OpdwalhyY9NdVuglA0omA1wZKKwKFVcg/sGIrSIxir7qbsfgnB3ilq0
eg6JCAUpf8AJZxtLuUuC9Ay7k+UbKyal6xifpPa6Tcgva6Klom1HXcJECWOKdqNwMOsNfjQgSadv
QyUe1JN2SLDzLYxZoQmYZOcUk7oXzdZVAH0KgO9G2ffoa7ppjtzc7GoavUgZPmA4irTv0zSbljWu
X2t79E2ynMJKmTybBQ+jWTlyPPRxaRc1eGtBxTVBv0GI1gtbHz0dYKfhX2gp2siOepLxNOQiskjv
ifQgtywXgT5UCxTQQBUFZk5SYIUWXEnFk45DLebuWgpCyDT2rQz8j9894PxS0/5UuxsMSZD2v87U
8MmvcCbJooMgvw6DehW3qldTUSmUYpeE8Dzrd4ShtkIXPlTts6ZQWY/ypzrUd20k7H26HmC2PbSu
j9TBN1oXe7KaHLrsvX1RfrYSq38YnQRXxcDqIZ+8TvhByUWNTFvAh7tXZ69u/H6hhe37rnoPaOSY
crxJxJ9qn3odt5LBzw8nJHN6a646FDuEVG7hrnHPg0ClQZ0PtgUHYAo5KDcmO41+FRb3CXUXjyjz
ZzamtRR9Hnz1qTxN21mFbqYaCFiYTbYxGrc0WUD7I09l4HHW5j+DsN2EMFlqeTxIOv9rPbwdwslJ
jPccv0a9bW6B3L7AnLebCpX4sr7q0QBDNcY7IR6bBck+AhOfY7vTp5IXQXXHKMvGXhxXdpQzoeDN
rhUme4N8gq7cFR4mRmhiog3DEi7Ct2nEQ1rxD2PcuBBP4PRT5++bXVVoPI92SmXuBeVdoNWlhOqm
w9ehFxVb49aYdgHciwjw7VtLw9dgE8ggpClK7dTxncY9Kx9/meIPCVfoyUDM4WZU6WQqGol5cvI4
QzJnF7VXIuoJ+GUwFbDZQtkOlSOS6QHcHPa7oWT6VHGH647tB8Ntr1Je03EoBHN96g9p9953zyFE
pCB49MObIU7sxvwL0ZdafPRzyR1MwQnw9BGiq0wCf2pIW0ukhJsbu9gobgAob4D2OWLfz75T+ygR
2GGQQMNoyNLYf8KfGBJwD3gawx+oOMFemOxJhNk6ZRyC5u8ICzgZ4nnVtrskmTZWYzpJELwgssYb
xfSCVsWwmLumWDhpgSUrihAnP/OaAr+PonFDWbErH6JkyowOOWdTAWuwf+XvupLyUk+17dfqNVK0
8J0FRx6SbYf7Yj5b+ypsNSPkQboWJhYapwFdoRe950KnIB4gf5uw17R+iM23UwDkVYXykP1im/JE
5W6AmT35mpucGoTXD3FWkcRMCLpiU8NzHKmxxkDzFKhotPIkvlTZo31nQNVBZMq0Fk9wwIZZVRRG
d6zBn+fBr/YE2SlegxddKi9oqor9kamY1ifkr1hrONS0Ig9RxDh8vlgHU/fr1+7FYsJ5jEVxBhun
xigrYrSH1qv23V3phC7n5bTVDnzsk62sfLqLla7ziIuCb5g2WatOROydwQ12igvijJJveFsdojtl
vzK+SzVDMBPU6Gcg0Scwr95E7TAa9EJqEESqU9zN+LbW7Tu72warZfrPAEhKo+fhFmU8K9H9oCkp
q4V7EPw0BYI9sgdbKPErEydfTI6zgS0KeCV6af5QE6n2qIx45Y1/wJiWvbPfSrvwMbixbpJvE9Iq
rmpDKnBEKsE5gqP6Kmbx4i8BfQBCBWAEKJqPpUu1RAPZkk/dUYhpfSidDVN4ZRbnyu6nMtA/IZZo
tzFBT8Cvq+5oaDyQeNBMkJxP/g7GvYvYOMB/kHcUBAKuBiuhL1agzkIvisBMZgCiJmepe+m3Mt0h
IVQ+K5vEw3xu07rCVnM6L6hd/Fvl3Wqt71LpDSNlil+Qi3TNWGw0IeQ8Mca6+4ivkhs9VMfxKcMe
bVPsxJ/l9egqXvMWuacn69vXw764wVmILQKBR5ppiZkozVnwJxkoR0+hW/S/Og093D5a+7iXqtC6
BGpFZBNljS4+romFyglVh/4Yhz4cHc2NMWLF18bTpZbit4F0T+4Z0eCKWfoY1FdfD/JiI4MxIm0v
s7say0qfWdVTC/WGRikwJeTJNvGmBBXNihGRmYsP6RuN4Jevg8414WUqn8VcClGlKIz48fxlUefb
NFi24UON3ISAWer3ryNdmkMQOCbpMyu8LtEm4wmOq1mq/Yx7kbRrCdnH4dfXIfRLMVj4qq5oCoyJ
JTnlpFRNW0mMRuTuLJghd4j8TklOHOq8EfO/pNrY5hXm5Biq5gmeFdV1Zt32jbrnrebhpXjQQaB1
vbwxpnYz5jcm3hwInh4s9HsauuQIADlIetnlyYcWiV4W0CFNKTyoq1cRpUdR0g89LGlXsFCEuZ4d
zJBPdjXpVafiNCu9iuqPUEYNYKcJz6XyGIxXQntysc+2yzpkBnoH11I30xEDx7xiV0W4w/IqTPsE
RetHvKNdXRl4d2CmYip2cqrurPH16894Eapi6KqGihL/KZnzZz4rcyudhHUH/Kpjzt2xRwxySJ8k
Rd3jWotAk3R16g5WW23G5KFuh60sC5gM13Y0npq1FXlxQs9+yaKl0UxCPmMkAXuomzKDsSwhyKSP
PwMunoGAJnvcXNVcC9JBeAJ3t8lGE5cxrJg0JD18aff1h7l0tBgG1pCaOEOOzcXRkmiQ6flBpHBa
YLr+vcuevw5w8TbCNU5EMRm5OWm5BaBZRlt9aPvjIF1T8XXKQ0z3FHeE+Fb7N4QeL/bx8aBBbJJn
kogJ08eZjrpsVJJeBJggNdsJcR/E/mHQda6gY09AEVOYnuXuh1LiITi5SKyxDVLNL/2rXuSZe8Lm
ND4gR7Bt8oDZ6DI8kKztSKciQNOIXpsrhuIOgYQdVgcbjScvzwU3xrdTr097vHmcU4OmTm95Kx/y
0lSZogwWAhwi1lKL+4iFSL+UlgxMfUtuZVxvKFravC++zUD46Qc0hv5qrTt0cQM/Dzr/qLN10+Wl
liPm0R81jN6Uk+5F4UNbK3u02GzMlGxBbNypRnIVBIyJn+YJrqjE8yiWQKFko7vyDS7t7ec/Z7GM
MVSQQY1P/ByITyCCVce4kq66K8FJrsNb1P0RFIW3Zq8BDdbiLhZtKKJKhsFTf6zKbxkE2WKMkKNS
DjnqyV8P8XMkpKSAu8y9Md389PApECSLwWdz12Obr68ChLkKtUFPTl+5336+ds2BCMOiFw3+28eZ
jcqq1wyNS6VI4RYumV0Z7gTrr600u5JnUabt1yP7nL8fAy6+YZynnG81AfHXxrlSwqi1X9nN5rX9
8egnBKCkP+85VVzyGUqUJ6ssI4Smx/x5NLW6Gg3yFrme1NOEYW0vn3fHT/GYI1UF2AK0fXG7kgN8
0CrJamecBgYszYbOgvFzcKXrmkdeAvQFwrXyptBbcySutKtSrJ8PEwZsKRBj8NwFf7vYvjVBNv3J
DBlweV/jB19Jb4a0dom7mJL/BFm+DYrJiESeeR3IifgoQBbNbYuLnABQ0LaeJuhnEuhmZLNdaf91
ylx47c3jA3w9v3zkT7dzvCKMKtD09qigDt0p2FfntWeUoit1DcLJJzs3KsjJpq3AQ1yJfSlfFUlU
dGRSUTddcvp1bdQF6iTdEc6+fSPY2k7bzSQNFfBU8n0dPHUpec/iLZlpVotOatAFPNuxJDbb97GA
X26hEQ52l6rU5uvhXcocNF9h4KIIpoGO/7j8qxIaeyFI7dHM6QY9RsKhW+P3Xcqb8xDyxxB6Zwqd
4BNCGK4sq7ht0P84UfEY1h6vnx858wrkUicpLAFFXRz5rR+fIICiiYbCgjP+OG2yrbRFBzxz6W+u
rIZLWXEea95Wzw5EvbX6PG+JJcP48EscA/rvX8/MhYrRx+EsFvWpb0zT7Akh3o/OzO4FCnIjgAPh
zvyg7tY4y/OfW25iqskLGEKQrHL1/DiiBmn8xPcBn6jbaq/sZsJg+G+AlD6zPXWGZWoa0sESd5gl
0kSczbSt6Q82kM7yXJuyNtOLBaYTYazJUX6Pe2rRDrvYyve8lIfngRdTJhj1KGsdpACuKkg01PtK
RlVmX2+j7Xin2wWWMIHxc0Yo/huw0s+FlY+jXkxmUk7p3yBW/2ZgKqlqYMogzVPqoC/sjMomdue5
RYbshSsTmynuwjmYDZgB8ib/riDl5fq3qzvrpeNf5eRXJIlSNiSij7M+osqHUATVLeAJ3I2p29MX
B3A0GY5xjzDHPBdbPB5oQvyI1uXgL212Z+Gt+bOdLSO1qOLeGKP+iNV9JnjmQbnSAlt46DK7/zlu
Gm/yhluafe8FjtZrCXEx48n2+TGo8CpZXH2KCY9e3wffRXEAe+B59IL7N3obubvUlhxzY21n6XR6
cus5cXklnMWfE/Zs8MUpwJmyYCX0hyTZdW63V16MHUQD8gDBr86b26Z2us1XrkeXd5azwIulbgxi
jvkcSx3NjmqP5OvOcrrD6Qq1q+1w82+QaC9O81nAxdKbxLxp2paA+W9FcdH8U++5Hf3hVACl6nRX
emg8fVM+/huSBfN76NO+dhZ7keFNEWhoG/KVlTvQRW51hOR4I3/Xtv114NAGqde+7qUjVf0noL7I
aUhWvuSnDJaeGe3VrXVl/dR22XZmq32vPGGbBe76FfDCA5sd5izs4iRHR20yho6wM6dD9hDld/3N
dJhJ375jXK9sppdmFCKHzo0XyCBFr4+5a0kQGul1UlDca5t2y5XoxvKya/Paukfv6GC46TWdVXd8
WIl7aRPnfBdnYyYdkfvFKBuRy2GdEHe6o3kPMskxVEf/1ZnUasfv/Ub5DVYDh2kcs1ceShc/sMY1
iTs+gfGj+ThkDZ1AtL6L7miq+b2gqVsDLcDgdNqpgezEverWMyTQOG20hMOz0zcWCLaV4V+6dmgq
Ey0DmETxYzF8enX1Cc4J1w6qZYd+C0DECOz2u3Tfg61PPUSv3Wz15LyU0edR5Y8jT/o2lkuDqCW9
nfIhfwvJ5PAlfJ7pLdNT4iLqQZ//fznWRYoVdR+oGMnN/Suk/Kt9W6Ge5XS78DdQQ9GtsEO3hdhd
o95fzLCzTzxPwdmuPNUSzuI+L+8+BckC4kQ1tq2I3Tvgiq9HuDaZi4RqtWZE9D/tjpJy3Qx4zr99
/fcvVDvJkrOhLA6YfAoSzIAIQAP/2vytuAgXgChABZSzjc3vTfieiCvTtjaoxdliBokf9ydi6tYj
V38UffqVCBcniDrlzFlHrmD52A30QEBDtOyOinYtVLja+k9hca1QK135fDIzvTw5NE1VJKikiigt
e0JZGgH5G/v580E6vm230RPFcq6ozvQrdf4H/Vpm6yzc4pD00UPqEplw/g0CBLvgEFxne8lpHGS7
bN37enAXl/RZsMWpOCLYKejFPLaowjTuXbM8/Ai/jnHx2X42oiWPBKtEWeg6gnQb81CjUjMchG3M
RVZbWUkXbzQaWz8vdLjZGJB8XLRdIwlJodK+mwuC3b54nMsugyM5MVzGdeubC4yVea7+ibdYWQLq
sXVecBbo2VEBbVIpR/SW7SS/0ssnkcLnSdc2gvjWctdZ+aiXZ+6f0IsFhqGCIInDn6HqWx152jdp
F3iAQr3RFa+t58QtVlWA5Mtr7p+gi9w0hKJsUZ4lN99KmEdXQMVFR9lEt91G2oRO6g4v1gNG8zfj
RvGARXLyya/FbeoVT4GrreXV2idYJG+FeLoMirmj+d+5ondyy214V7yULkVnpzqAzvs+HFc+++XN
4L+/wLIsMwaVGekhBIm5hdntT+6sj9IcymtzM16t7QUXN1Gd5xiQFK45f9L97AwyasmKVbHj6V/8
7mPgXP7DynAu3YqRlfnvCPMvOIuAgQf0WJHh8B7Ffyu7T7BTe+icci/dgGCg1PTydcRLF8aZ50Hz
GaexTwVtJBu1WjmJzRH9QNWp8TdHGz4t0lukLXCXkPyVdfJZi5M6w3nARcpKDdaOXF6boxwkblnT
vJfhXbB4ACWrmMmMTX01jKAPE8ny4gEsI4/tqaycqB7vp+a0k079TWqh8RENnS0Paox+XPScTgcl
G+7zdLgKsvo6osEzAKbXBHGLX7AXW2vZfinZdQtjNEomKg/VxTVIakoVk6SeceBIWda9OwpPBba7
X0/PvGSWZ915lEU+dLqgTIM2NEc9Ql/UT3Cu7fZa4HeONIm3WnFbhHAN8mmljHYprCHRzLJICU1a
3qnD2ih83v/tsQ8BlaU8eGPlVk+wPy9DvPhuKk27kanlryTHZxs6koM7vKIi1Cya1qfnS6sgw66m
zbFh144hCIi5IYK57QdqANJ7FiATSqM9DLofvZQnjhDId1ofeFMdbcaI2lSmApQMQS9LqGKnhlf5
xv3XMzLn53JGDN4apgQ2xPgE2RhaQ841tW6OoxzeIDHSi791A1NPFaab/x4iXv11vEtb/Hm8eQM8
2xFkoUEkN2ubY1n8bGNuiBlwH/hQCk6UX0e6tLudR1pktNlikWoW/4e07+qNW1m6/UUEyGZ+ZZik
MKNgyfYLIdsSc2pm/vq7Wmdje6bJO/3ZG2cD50GAa6q7qlhdYS1oZhuP+fAqz4/X//21UINmNpbY
ZBSDF9MmdQWy6UqFJlYK8KwAzCWWsSEdcNMTDEETDPtfl7fmoQDzRdEU/mmB9/fy5NpqSjCVMbcn
vcdwfvNkBYek+nFdxkouZaFKjxYd9GLTQtw3L6oUDaCSDQgM4u8GTZwxbJ9q7CWNmYIOa3Bs1Zuk
bXamPYry7aUhQrIBxjn5swPCF4arDAS1utV3pxCkFoFBvDRXjiTG2DrK+F1Cd5Jl/byu7dIWL0Vy
sVuvJYxi9R26EjNqCCMG1Wekc9Pb0P55zwCSTFUhn1MPmFC6vLsGEFxmV41Y6TzYX7ttetciwa+f
i4N4ZnFpJpeiuJyxnrog1meIosqpBeCVMuUOaAMEzrVSprgUw+WHvRb0sVVDjPSUPTcOXsw3tgv6
t313QiIsCBoinbiLmvuRjpo5dKcGYL7xTard6t2367YgEsEZ/hjocZaoEEFgbhM2GWQMcdixJXDi
lcfyxbnx82JyM1MMGuPchgd6O2tIikDi+szIYNwUpSy2HT74IqSEVd/6bX6MzPE86MpTr4FnB8oV
trnV4tAhWbCJgVygBcjsa31LVOX9b87TthnkEAYd+QqaHdpaAjK27jSOeCSl72BrdDvr13UhyxCP
w0RXQQY8GXBw+amCXq7Uchg/hXxk1U1rv/y3f5/zJbMtEpBtI0CA8MWZ9FdSi3bOV2/mTAPOjWJ5
tOdYggZxfaJYZqrywu3j1678bktY4kLv+bpGKyM2l0fGuRI4H1WiF1AJk3UT0i8fWQ9WizJvvgEK
+wFgiN28qR5i8Sz1arQ9U5XzsDAJgxGA18yJsQDijJvgI7zpj9km8Mgz5OatD5hLPxTDCROY92WO
c6GzyZXKo6lT7DiGzsm+MRw7d/NDvtWe9W0TbJGIb0ZBLFk9ZBOdHsvGWIiN5ODS33pbSRMbZF+n
EixAAcF8el1hvacHg3oEhpH3CWXMAnxHkQTIHDYiKGExTUVLyhxT1JUjEaQIF9wwq4GROBRzUdDW
V/ykITKoB3tTv0cPzNXS2Unz74UI11AkhHOWgFq5nYeWfj+PhRtlIcYInqaA+tcNWCSFO1oVo90F
gxi9nxTgQDc/gYwH0j7R6BcXWBYHxnlJlMlBhPPU7wm2nKRewxDz63U91iQoQF4FiwQLXHw2B+a1
XouqSb+vugRrbLaXWt2ffTU/lTgXwX7CWaodyvKE4c9Zv2/VFxNbJ/0Xa/j4b1qw2zoTEdsaBupL
iJDjpyR7rTtRPYQLGgsdOKPqdWPQp1rW77sDmGi88WkqXSX47GEjWL5hMsYZLV/FQrDg8PhMeCGZ
M7RJL0vLlhT93mxtttwOiH45AMnwMDnqoB+sTP+SgdfACQbrvelFizxrZn5+d5wBoi5dpPMEvUPl
mWQnQ8WoVyrISkUmyAXkGHRWQw8AhfuoBqvTMy1FC0+fQxZngffzDGHfBHQpGFczeSOfA1ktG4zP
3uOhrz/pX8EltgUxw4/wliZu91M5AB3CyZ/Q1+mEb28u6C9kc9ZPQA+a6FOg3yMKuXRfbCKP3nRf
Jy/3Il80sbl2lOeKcn4wYDg9aWMIy9NXPK6cHEv+1z2Nrz0v9OE8IQ4LOQF7in4PsCuf2jsULh76
nYa8Me+3GMW3TyIYfpFSnAdQzLdj7BkB3WgxpgGtpmZ7XSmRBM7KZcluZUwU4thCCu8Cf2QkwH5e
ix/nF8PZeJm3RpUFuBhtOoZR7WSt4fcRRpsMW9SrXnPZ36IsmcsyLMzZdirY4O61LfBTMEnlApwX
nK9+SJwQYxYy7K6LN123uX6IIrlcct/nKqh9dRiGnQIxOE82eaSBNFWEhSkSw/ztLNRHU9kDNAi+
rCNtDIAX3gB6pQDt4X/TRr0U0ysm+t4lTjGxBjfIOicEiNwouKt1u8P2IJIqCysl3JG1RgAe4jQy
7pu2dFPyHtG361ows1oGvt8CuMNq2gLfCTs07k1AqWMtxp1aYwdt/CbKPDL2Hs2TQy8J3Gnd2H9L
5c4uMCstGxpIbcoTnmROAkSjmIDLNYx31/Vjrn9NP3bAZ8YwqDqp7AIHKPf6Q1w99HLqzyE4z5Hb
d+R4XRj/Zv4n9P3Wi4uujVzoGWjljHsKiGG3yDdoi2wUUKoBzskn1CNe8R0Y4qK+NjsuXkkTE54M
txzDinwWX9MAZOoqjlNSnMnX/GSD4nyYOuFWRvsplLz/w1NlzcvOZXIRMaIwnZpApo6nmQV6cz8F
kZPkGB75Gj0GDqBb9H3gj4IjXrPXc7FcmIwpID1aUFPe18ObVtm7AoA3Ee4yzYr7aIi9uNO82Gr2
f3Gx6K4baHrLGO7h/XAeaS2FQDCCtuE9pc/g+2KDcZoXHAv6gjBzI64lrZnuuUzONc0y1ND1Qrgs
0QtQekaN9S0CazXF4HMDONzrKi7uE/PBmCgHZDWKfqCV4Fwyk9I0UaKuBuch9nW78RcIR91wIIIG
x6oYU5ZNAxUXAyHt0h+x3SlFWq/Xx5bKN6V1k/Xxo0JagZUw47twCKbMmRTu6IBZkJkAZKqPGo29
Qf1aq7mDggJYxAHK1WsfvSIJjk8kkTu+VgJLPc3m+thT46ks3xVjdgtGtaoYj50NGCqpdq9fGP92
VzROSS60lRPGSuaG1EepCN1IwUxmHg07qVfdWMEONsPribDhmUZbLaBb0yCPhTK6Rajs63bcjoD1
uP6DFkH98/eAj4QA9F1XDM41oxnbZEpt4PfUD61OncoEloV5tHtRKWrdhv4VxFdJujm3Sixg18c5
inbhtAcMkT9HX69rs36hv4Vwhjp2CSDDBmhDSsRtW3ZGACMV7YcxgDxdPmq94VwXKNKKs9laK8Mu
SaCVDWgWLT6odbUx6y/XhfAztv8YzW+1ODudisbsRhtqyQcr3YGgaXaU1/QLG6Kns4s2Kvb5sH/o
Djv1+bpokX6cudYTWg5SDP0MlHas9B5Qh26oCdIZ9o8sHf+3euxHnH3uk0kfNDAAwvF761DVgScX
hX9dj+Vb8dLOTeYHZzJC2oe0YeaHYKJZbjA5xS966rZs9SdzwPUOSveEbFVgwwaPIviFxUeBE87+
fibcHmosD2vs/gwQC0W1OzUwzQiQMBWwcwSJhejKmI+cCavDZCRYNcKVJQDtjncVWHzD4OH6eYo0
4sIGwUKxARASHKdKMLwiDw8qeTBUaCbi9RGow49fxYHWSyFTp6nCTdl/nzNtBwAHgR8LTJAH702S
TpKozG6ohzUALkeSfl4/MUGg5SF7AcxYYvMZEmq7OtRZ6wQATjLAUq2W/Z++Si/NzeLCRWkkia5H
ODJrAJ4HVr9NQGFp4f0wiPiG2DVf8VwerLeppz7WWHjQWkAzEbwJFMWLsm8B+YXxRlcGiikVXRWP
Gv9PNPwctsBIwYIXAwlkBTC+AUIzr/eG2R2x/iIBAs4hv1ofbL0HgIe5QFV6kMRQyOuG8ls4512z
XqS0VSF8TN6UEdBLQyX4Iq+nCDZbZzPRz8CI3qUDDxiOSIHSWWM2PABBg5feNFvLw5A6uFQBCYUk
HXvBwEQTxI0VA0VVQZFZmof2PD+uVYdGSo0Q6ReN8cCnyM5DtHa9eny57ggroQP9EoBMoP0PNmOb
C4aArpbsuIEjxGrtD3HpDvk3CRCKkXTSlV5wmCvR40IYd12ZNjdhRCBMo3CDYqcD1C6BpVxXaV0K
CpDQyUSrk3M4Lc1GINlqCLnT9xSYaGYCmGpRvWztftDl/1cI9ym24jwwC/aVjMfYxQS9042vZH4P
LUFoFynDmV/UoGGYRkj26zZ1muLHAIDVAvHq+pGt+BEu5rc2TNuzr5SqdCHQjyFFs5+G8S5sK4EA
kRqcmSXxYMpljONq5deiu2/0X7ig/yiDty6rjKSxV9l3XQZSHtbvgspRw/frR7UsUIAN/PysuI/t
AHYOS4sgpvUmNDXzxokUgCXoj+b33q9AT79jjDjb61IF56dx9UZwnCYyFlXqYwHyA5o9UFiDIYsG
HEVSuIRd0bEeWpvwnBgBvBxdgz5TzDr9N1XIpa21dpkTGWNGx7hUtmoxgGE7crHW6f03MVwUKAPb
irMBukjWtjBNoOoBgLx6/W9CuCgg9bmt0RrXYgPwEK9/Z46pY8b/0eT4b5BFOwUj7xBDQQpjfdg3
jPyi22RvZEPd/v2vvqtoHmOjluBZpi5WuPV5LicgKNfHBDO8df9UzoLPzjJtYOvAbEkS2FiyCj6t
SysAp0Cajm3SHIcZ3lr2xmNWmD8UaQLKQORnWgCCPApYQj35NUc1Biq1zTDbHmmH/ZBPt3EOTKAK
fFvDPjFjgbMtoiF+G2buwNuN3TcMczI3OYuGXYmajRXWzVHGSDFe5Ghuz/51w1mmFUyGxjRne1+L
cey4lNTMjiED0GD3zX26G3fBrfKqeZ2nf+Q/Czf0RlEQXtVLU00GjQ8IGz6t1tOhTYsMMkO06KTq
pyVKJkQCONeuCwwF1EwpUn8M6PBkqSnIIEQSOLMpGzDKqwYkJFUJKOZvFkCWrt+MSAL7+9nlD90c
FFYHCX3xrE/HNvz4b/8+Z1xjMPXJ2LNLwIM3/ZGZyn9UgPuWN4NW5JSwSxhjn2JwogFqzV/ogL1F
ZIwG0VQe8qqzZtokNkTYoP+QsneqiEyVsE/NxVuG+QfLR9GwwRL559/PrsGQaZsPCW2ODVp43nj7
nXzoHRZxihOQ3jzrl/kFgGG5V08bUFS7GEAB/Ln5N2qe/QZyaQo92AuKgeI3zBjZkQugD6dCPkpm
sNf05Ax6muIkN6OG6RlssSmf+v2uzR3qZ48J2KjqWbjYxAxsKRHgHICVUdmM/KVWwTDXKpbEm2M+
f7dSzFf+0kUlslUfYvgf/xPBr+CDAQMnpUEpU8EsQP4ulY9/YYBnArhEBcyLow5eGNxMODs55u2b
TORGPHOrgtFrfAIBmMbmuoCCwzlqboUjJcHcHq00fcP76SR30SnomxspzY5V22LTo/fAVbYPldaX
g97LAa8GvhV3MluvqtN3UIt+xfjSl3geXmSSoetQAKcQTBkN2P7MuBcVjxfPf/aDsb0IMEasqSza
D0PQF0E/q/jBGnD2uhCI4+OmLpQD6lw+Kb5bUbonUiR4oCxnZyAWowG4axYKFlxqZlbXo6LT9ohV
AhMVhnY/tfLGQl1ZVceXME1AVFp5qPalvgYsqOuGwIIZb8xA8cVCD0bzWefl0pjJXNJcDdD8mKXM
MRq4qWHtNBreVLog1VuzaRCQgu8MG6I6Jv0uJdllF8zSXLZHRW7d0Jr32iRaExaI+Dzps5gXGok2
Gm3dHrXqRqL3+fjr+mGJ/n3usCYMKNqNVrRHqdlrYeJMAJm+LoGfFP90mrNT+vz7mQpJ3WpTVuCU
0Aafb7PNXO7qxAc6pDfsM2xNdOgaC1KCdRP492L4SgmajSZWrWB/dl+4ncrqnqfB7LBkJArWovNj
fz9TTpKzmORFBQdDC7HuGne0bMEBrgVnGweoWmCMthfLS0VBwR6LQZajPt1k7bCb0xeVCvH+RFK4
FKEMqG0EGqRQYEmgrlRsFPub7bdYddTd+ikAL3rqY8k6F3QuVw/wTDvz8gC7QVExW5e2xwL8C0CI
BQGGwBgIewgvAsKZCK4IYI+hBLYKiNAe6rfprduOP/LEs1F0d2pstjw2noJiJDadAPguMeYlkP8I
Mf3W3eDsV3DBQk/jZKoC/IrpQNwIBCFO4LEtkMmjD/HxjwfSWAT+LY2PG02hjymp4NeG+qyWWLGS
RGn32qfFBm07DBJosQs0Op1YZR0YSXscS7tz8zHz6rx8mWqwaBivA4inLK1+19RK8G1ZcW0sCaGq
zGBVUaXk7MWwh6Js7JYeazN3iU2/SfrX0ty2gf7letxSWejjzOZCEmc2Q26T1o57etSGEPj4lG7j
fAjcsEmoE5HsJ7DwwJum6/JJJcVHSsjLlL8WclyieqHdEUvWfGJafhFXL+DNfuwK5AHDJIFFpkjf
MlA3BTQft4x/yui/znG7k5XcK3I9c8DugkIV8XUA4lZBJPCHtXcmME00QkxFVQnq85cuJwdlmoWA
3z5SiD7EFebUJPfn6FpfwU8YOMYN6B69UuDna1LZkAe2L/HAB9gtlzth/RLcHwpyzPZr9xa/Jafy
kH6vABT/YdgOCMaQuIPnBqzqfx4+L+RygQ2f5V7uTMhV7eOo75X+y9CKdGMnxpnKhQzOKG06ZJLd
QEayH28zD2wXEfiT9AcGf2G9hsIFgxUnMLF2KJtoBGARkEe5NYKYqChj02PUKU4AMMImfCzqD0xT
Cg5vJTpjSA4YlybSKWUxfNASJc3mAIpp5lc73xnm3XUnW7WKMwH80EHYmNFcdUzAlgBlR78pUy/0
i1dQlm0x1grIxdS1vWkrEMt8l7+wc7Fc2tMC0rq2WohtfGWj36Z+/F6CE1DbAS/cRm5CNpkfTLdY
tCwsv3MaQf9v5WN7fqwmufTAoKuqXJUgPg7vRuz6t7fqsBeouCoDq9wEjMYW+lS8v8mJNlj5/1T8
SvcpCKND37zXnAIr6HDzxKdfROB+yyFltFeUM6GcsxGtBq/HhEdYv2n3suEmx9yd7xngFz2knqz4
ojH9dS3RigPICAZsedbmFrgiaqhDoBWcDP3JVsHmJwLPXzdS1u/7RwiX5BUB1jc1CY9+4yHc5X55
F9/tyYn8Yticih8dSgtIgtevb9XxzkRyt9dJVSM1GfSqggd72qlgmbougMcWYWk5ruq3UtxVpcNg
oycGCbqT7cNdA4hA+34+MD5cEVbZWrgiioX/YWUGqAyct8UxSfFdQ22oRhO61Bky0K0dfm2qQnBq
y0YMa++dSeIcqwyTrNAr3NQQgX4a4NpgYEPnBSvZDihVHcynxSBuFAMMrpnhuVzuk1omXdK2KuQC
/Xf00h3W6X6ou9ylNzOShQaAvMlBHYS0vyKxnGGWyGxV3WTVqODQ5ad6fAVrtMBORDI4S8zmOW/M
CTLY3kFZeJELdqr38dHcYpgE3Wf0HsGG0n67LnbN/llqYmAJBnQ5fK0viDM9zJoCJgMKFBLfWiJI
CJEAzlKCSKdzoEGAHNyq0uAEhqgdvJbxAzj9tw6cURjaGPdZULF6fu9Vp+6uxbrG4NXg9Y03om6g
SB/OFPK4j8lsQNhYl5hcKZ1BNLa0HHJjznWmD2cJLVJVLZzgxv0GNEkSSJ5d+QvDp9EAYwEo0RYU
Bj8xGPoqesysmuCZYC5UJXpMZbuBbjLo6crybdIU1y6E97Uaps7EcFmclpdakbFeSOvJruKlPjaX
dTDDjI0rn4bNRJCoO2MJaxfiHIo05N4aUiIBsLyFaLDIBhg2zzEqeDcDaL7yGzBs7PA89bKt6CMj
kso9SaWKUikr4QNDWDux9Fj1LSDERVtgAin8xjvowDs9kcrmmCLZGQG+W35kolW25fTgpW1+PubO
6jA1OGKbwYIq8QfoedVn3an2OdjP8MhugOCIDuxW+dDAuPF/QN0V2I3KhZLJaEE9p8A8ixBYYNNP
KXnVYnASqlTweROdJBdQrNwyc6vDSZbxq13c9dpXZRQk5GRVBsaMiIUHqrmoNsVGZsZZSJDrDO12
SKcvJJVlUApbd82A9fCqfdSMybVBddfG6iHqOtcMwEkYKaBVRq9bzbwmRTioS7+15h99Ft5WJHs0
h/wY1IFrB+l7YuajE+azd/2LsXoL6BuDGQyJ4AKcPisDo+9lqzkqSC7aHX6h0xk/jVzUBFg9oN9y
+MqKHo5tqxeQU88Em8eqr2YHVe4FLxSRFC5lmiMza7MEUsbCAsngTz38CrpvQQ4oEsIZbko1q8gA
dHosmhA0pWDKbr6pxeP1e1nNnsEaYJoEL1YGnHr52KFqWjdGYCM3wsxfsscA8a/IrbcGmifo5Ts5
8bLGsW7knSbYb11X77dgLqhOLaiZjASCJxQcrFNS/ySi96tIBBdBg7mrI5tChAVcJySe4LI4UFtU
AV437X8V4SdslaZpsckKKSkWC8dpAJ906eugv8yC8fm/3Rafq2O/YaToEcK8gdLwRn+x1ioIkOPb
5GX0W8CTSCCHxD60CP5nrWcEDKXfSnLGGGtN12J8CU3wOnVIU/tGOm0rEL0kKgDJRv05l541o7yR
jUrwVF4rBqjoVSlYw0cHm8c8Aj1maNe5RI9WV93mUXRXAvAox2ckB3E2GiQvJhXCcKwUF4HG8K9M
HudvSLsw6KYItlm8lLTetf2ID6Pl20Z7W4fZzQyK2IGWgLxNdpUSCQpWzOX48gfIH4CNzxhZsJl9
6ZJBq7XRTFJ8LRV5L/dvhvQiNzrw6mM3Kl+vW9Sa8Z7L4r0wrdDoVDDVkzX4LkRAGR1uZEAYV6Ik
alUpkEvIaDmiQ88vm6djQyjNCD0qlX7bhmB7xlp51riW3YDCUDTvsDatZKpYa2cDOxDG766ZGAMw
tM6G1XzRwKPqqo6xnT2sDOBVhBzxV/QxbYbW19/JTeSLAJFWTRbQzMC0wzDwYkS3aWuASpgqPcYp
OUQm3U4xrHTYZNigG+2v+SQagREJ5G5RlhpdRlGXHhukBCFoWYYJsMiZ5EZj6kv17OfVH+8VIKVD
mfhfHbnYWsdJZ6QpdKR97ZmgM29UgNRiJ/K6fa6FcHAFIuXBLvtyrq2dOtUcA6U5dpm2revv/ahu
sHG6uS6F/Vje41CekrEvgOQEZZBLjwNne22VCWVti69Gnr2ZpNhkUfUiGclBL003MSc3aM3ddalr
LnEulfnmWVY82pJBbYpmSSR9j0GrW6maH4LHHjiDh7L/mws7l8ZFlSYEe3xfo2ESW8lBoSaW7Ed0
DQUFibX7wpq9ZluKamDGgs+MUGHMkmimR2keD52NqqLVukP/fv3kRFK4r1GQBVFUGyOCiWT50XyL
Fjz40kUPsNV6FbZC0SwD2jwKtdyRJZM1tVWOIzPDFrSE+xKjIKTsI1B+DfrsR2jU9E8hI9j1WzvM
AEge042EtTlAFNNjoltt91Tnujo4EYAH//QIANyFA4a5gpQI6PuXxhNGs2UP1E5Os/LR1bfUAqtU
IkpBlxZ6KYQrWyhWZFTanKQn2arcMf2WdGAgCTWnz36q8+Bf14j9Y5dOeCmMXfqZOygSG98pIUwH
wmWcfM9DAa7AShJzKYFzuGywlaiXw/Sk6fGTkkRPxtD5dqCDxbqEO7TbADUFNbDvKhqLZC9N9lI2
Z0tKrLdDYcQpSCdd4Myqt+VDVzv9rvbA/60ds/vWHQEoLmS8Wb1COCQGSE1TBYnc5alqqFRLba4m
4AwFsBzounIpdQ098YCFuZNF0A1rWqIOj1aUwnrAKqel3NCmT/BdOPUxWEXC0gnjDEtNf2MqDLZO
Rr/SRlLBmUqlWknVj3l6Shvb1eYBKEPlH38SMJ3EEk6Z0SEtxp3pEHeT1EETak8YHcGuGc6sbMp9
UKou/uoVseFOwsXANRsFngEG/fAtQqb0WQE484Jk7sZZK6T4pKAaUlRm4WK0O3Wyqdi1wP4Nhm4b
xNoG3aOPNlC/XnfB5WtQBzevBUZS9B9wsPw6MwXbxzDUenyKbmVGN+V2o5u7ardhNN72B3WBlVFv
zV/XxS7SF0jFaDXKGjZARBW++VwMthwbdhCdurw9pWXlJSDjMbrMH3T5MBDw0iQ/rktcKorZBNSu
CdIwbIjZfAW7J6mpSiby3rBRHb0fnFLFRHda+GP7nhmh18pYrmrV3YCnVFMR0BHBMwMJy0ljhGd4
YAvMbeE4n7+HAS1gWQVwj5ybtkGUDqGOClkwSY6cvUT55GiG8Iu2iAaXYpZznnqXNDFqVNMATXKU
MnvlZAXyjkSBZ1ndXWhad1ZeuRQfrSbFOJjaeOVk7mtV2+aV5pdGhSbNl+u3sao88PoxkAi0CUAx
XMao2ZBsawSv+XHOSicd78z2zRai/i3edFAdSM9AUpc1ZCZ8LxIATXrdY3PumCUaLjFz2hndkdSa
T82oelQ+UksBhbH0OEtkT0oh39JSPlHRBcXTB+S3yxeJNI2TFDRBdywHe48hZc+aUl8PQeCeld4U
jJ5RS8eKDrc0lrbWlAmSzWV/wEB3gEFQYJFARubOheYp1/KAmmZ3rKIv1IwcJa79bphuRgtras2X
ojDuskzaWGntA5UJwLTPqgnmTwxLTHdmJOzxL7727OdgaAGej440It7lnWO0wCBjZHVoXOFzWM0g
EGgjJzwYGDSYMH0YfgXkACBQBVWnFceHXDg8UEkx32Pz9S69ScpmzPr+OMZS4uJ5sQlNdMA7ELKF
8vdCi705IQe57x8r6QQkeAce4hT4iaTp3bl8u275y3DPjuHs57DQeBbu4yodpSYd+qOpAfFzyNy6
tF0LvZuuf9Vzw4libMUpuRumwpLOmkHqJmbEDJXts/A7AUMjp5lidP2xBcxsjWUrECJjj4d6TTc5
upx6Q/ammtlRreX90L0LFGcp+kW2B8UNjGsj/iJZAKj1peLZbKitBGj1Y/hmbW3ioHW5YWwdIdBO
Q3TgRF2qZb8PPIMYu4OemKpaTj1XpdKrUZ72x44a20JX3GliBpdPoztoE2a/In/UKk9N9NbB4s1D
OkVbIXMVy8ovtVYxzwytob2NuR3OCXUlkYdAN/A42FfPxbfMK+/0+yJzsBbmVKOTfRFRvCzfMHiN
oYqEdzryCRmPmMtzjk19BlsISlmMXO+FIe1Z+75yoxeQdLiyU9xlbvgquNvFSCdkmsgCdTbHpiyy
CHUEEDoG8cHdTppNAV5Muc62pETnp8w2aQPwJNTTyv4jJKJi4eIhD6oMwHYirGADG1A7zObP3Mko
pSbuKpQp57TY2mO+AziLZ7fg9AaYg1E/hyCzj6x2e13hZSyDVIBQYWJDZy0OTmoYSvkQDSY9VvU3
g36fENSvC1gxXk1G1wTpCvZ32B7PpV5yTKhZWip6rGYZOXanZ15b2fdpPLvdMPihrBdOX9Lvs6Lu
MQpzp0bVXo0Fc1GLNA2H+zmW+PmRXqRps5pMQN0cm6OU9I5uGzekRv1XusmG5NBKpl9mzwK1mXFe
ugskIkHTwBiimIQPEqmsZbhpTDf08uh05v1YRRtTy0pX7y2sORK6GcwTyQDgkgBAkGSAHso1N84a
LyTt3iz+PGvE79FABoWlAlsFuOLlNZRa1M9FniF9iob7NMIXIdfxGiZ4Neqh30Woh2vBAIgn+dHO
+meFzIec1Pe6Ke06AF46ciXi7lw9IRSJ4eAK+48LKMqo9F3eNZiezsFFkZ2UAMMSjWgDmP0ri3tA
ao61EQuPIv69JRdDZ5capolDgIiY84deY6PCTvdp9lhhCvb6ra95EzkTxr3SaVNOmV7HWA/QDAd8
LbtRtQQOuxyvYqaMZVHoYoBdg08G0w5jmb2NeXqrAjvwPG5aiwAXUvFK0jhGGbhZrbBa3C1YBDNZ
SCe95klIBm3U4wjIqvhcLO7SOahrvT3KjKpq9qoNaKNSD8UVN5ucAAwo3uzraOegrqWqTvE3R3wu
n8s66Kjm5qBqOOI6dAfllyH/vH6Ha2Z5LoCLV3MatzqgIttjn22yqnaL9qVLBNFhzSiB1AI3BJyI
vng1GFaWWdGEQ6xCBD/mi9iQGYt3sCsAhDgUhWBmdrwPAKACPxsT9cYCzb4NhjqzS6NFwlo8h7Lf
uJhf6He9q/20HOVtnBk6+qb5IarB8TQ1IJ5DEwMUyQygjqBTyQWdLukKOUSJ/1j7jV/14NwCKNGx
rB3JtW6Tj5ZlDwCMd7Rd7NleLJrhXP32MGZcRGJABS8Y8AYtNTrsPreogrJU3dzEoxuAuzvyq0eg
xPgYzyqFQteCAFt51lCPRx2Cj/xt18+11eODhwy82M85yg5OspkqlGJcfHWwEuKVTwCh6v3rhrt2
yyhfgRML9QHkidxhY/petvMmRGAoQfUEzOVyVtzUPuR/PvmOa8V4OKjx8CVFusQVcNFMDWIwG+Hb
pgA5m+FX24DiSUVTKcvZGyYHqAD/Y3Ze7OU2VlONGR4ZgMMh1MGCzT2yTtd+VB/Nu85LT+O97GDR
y/YkQUnj/yMZJWq0wEBVytc0otSisqS37bE7AJQ2e7YOXePYN8UT/YFy0tf8ueud7rn9Xr2L9vJW
bRb7lAS8E5/ac9fY4CPd6SYWv+ynGaRed9ETImvmBD+Jk3p6IsQjXzUbzLaoLP0kC7x4WY4rKwZI
51HDg3JKIkcHZ00MFp7hr3IiNvqDZjzKZouZ6moAaHKUD9gJ3FkPCsUMnOrV7/RGc9qP9mW4jW6K
7+b+ulesvJpxjCawMkF8C3gJPv8EZhNAh0roNxyCdzCBb81NsjH244P1rDnyRr6Vd6I7ZFfEx1sU
SlAU/ARx4rco0jFQa7Z9cIy1b5qU+coIiOvUECQbK1KwrS6zkjUrDvFxxmi0flKzsTuOIzBrwUkt
v9PgjydEGMCoQWRMWKOnv3gPARG00vXUwukBp2noSycujhX5LgtH0JYT/kwSxkCxVYyC/6LIZeiG
pSZyAEnu5E4v5k14SIE7Ep5A4OFFD6LR8dXTA3Q2YEcRyEz+OdvRPKsw1dUeSRU7LT4Oafql1kQj
iivZkgJ+NpwbhgewOcxFStqNnR6VcncMIuJQvXX18JRjxqYj2ibuUZWhAiivlY8P/MvGK51xW6Nu
eJnmK2oBtQIFpheOzmDXrhKJIK9W3uW4qTMZXAqG4TGpiGfI0B7Se2AkeLOD+c7yJxvVNd+qrYHx
CEEKsxKkLkRySRkKMeZgDFp3jFDPrtV4h3rpYTTKbVcMghGWNcNgDGXALEHbaVHd6+pMjQ0p6oDl
80OTDMfSfjWaiEFjLSrhpY9CCmiA8c3mZ0qUaeqBH5ezGqL+c/IlJz3gwgzPvBs8kOcc6bb7IcpM
1mwDNijrrMMNeHLuEM2MJuFIWN2ymt0Mjy6zF7QKV/JaVEXRPke/Dv0W3tzHLu3JoErdEWMJ+7G2
Acpi+F1bb+IpcrGkJ3gLrYoDeA7A1nGKi/ygGJq5SGIU4mKUGnXz3egH364Np1VDL+z+eCQPAQp0
N8RWGHod4cu+Vk0mOgHcDUAkwAqyNzKITbNKcIKrhgFiC0z+oP6kLDbwmnqmrTxCSr+p34jbOCi4
ecEvND6dyetORuuIwcHZxV9+r5ip4z0J6mEL+nFRqjbrKsZwrXosimYbTOUWBapNMkWHVH0My+xJ
U8dNMxKBTy9j46VUZq7nBS9K4gr2qB4T+k3WkgOpUc7MAQQW3GlavenSzBekAksHgNHLBMtJFv4P
HZtLiWWu5/lcBCo2k3rs0qQPge6NNwZgkAD+OqFBKEmOaH1iOc6FbySDrAA7KdCQCA/tMUpjO6Y2
hGrbcJf6yZOUO7ar7Gh1sN3W1zZ0W1cH3ZN3g+IKS8fLwHkpnf397JDVFpzcgQnpgzv4x5pBvlQH
eEy7m8Flbb8H/UbW7+y9SPCaSZ1rzX2HSrRF9cD6R2tll26ZpmRnia50VT/kJiBqUwDKweMv5rOp
FlYkqZ+rMODldXXAaFt+7jaFqzl43fryjoaH7m+P9kw0Z796oOnz9P84+67dyHGu2ycSIFGJulWs
XE7dtvtGaNvdylmiJD79v+gPOGOrCqUzA8xgrsa7SDFs7r2CmFqYB3iKm6D/andTULZBKO+ZM7qG
3x/BrigllHBX9s6VYwLf9UtwcYt9+a6xBNXJcEZw9KBcxc39Xj+G4XvnTl7lQww63JTDsarc1XSa
4A8vzwpLRU0eoFYNdZBFwRh8rbAG+ks9F39nJ9qUfhGY3Z15lP3SGzfgKqzs2asL6Us88Xu+DFSH
oi2hNeLN8i7VPcZsrXtAhRhGDZaT1LguwxcNpXlzOznco5s6WJNwvpLvgGEIfrmFFA5VxGVlXuxp
JVc4OVO9+RUW+n6Icgc/7KDVfMulNCh6aOCE8X1I9lW0p+HoGBAfb/t15teVEwyldMBHQLAXFl+L
z85Tg4VW3ylnehw90+ebLg2Idmc6wjiCg1QcJOpWXjOCufImpd/CLk6RThpYOZitglNE8TXYpeMM
q/eCfVv4hvkfnqQinCVU8WRwxJebms+aGRYxUc4p0d2ueNMUJH3SW1avPaGuFFMR6RPxp+h4dlyu
5ogUmjGRz+NRHB/FEYbNfuVDcHqzspKv7BwCgT+BkEAN/qIuNMCfe+yNnpzbzhPNrMqBLbdiq7Vj
BqVXBlCn/A8RkUIQwLeu9Q3lZubjnGnkzN/bbXffPw9+chfapZf9F86XgQrbl2CL47DOodFm5pSc
rT4Jhsq0JTTDO7Ym1nZtByB7RYVLg//nBUozkgxeRk1Izh2XbJJKu27i97fn7TKtFCP5J8TiyIFA
bY3EP0JiQj5mc9+oqcvM0SXajzla/UZixy7OUyLqLmjwApIMlsL3802KallCfVY9q5k/G25/YFsT
+oxMw3pwpdix7rmXesl5rZ/7CRO6DAzbYFHKw9pfHCUELshqyjIVxZi8dVtr28+g1reP0OzwWi+7
MzpvKJzqQN/rGRepsDdL7//L/Y3h//MrFieLqU0RVaJc5CcxSmqNkxYQTYj92ovwC9yys2EIECE1
+w+6o2LBfgm9mHmgUI0w4ghtQN4TFDOZZGsbUCTOt+Z48VKWMrMqI4o57l1t9sCFDySnt7MD+1s9
RU4brCabV9IhXMyA6giaHd54i49appFeZXJGzmrkWdCijYPYSTzq0oPQIkoStwuPop5SnFdDXzve
QKdGkUimEC1ePiJUZPPEqHBH/C+5Tv3+LTE95igOiPHbolrp6F6Bn8D8DzQJFZgkQZVYPFrmSJpD
CWqt0LakbhKmQcYLv1a6LRlqUHtQ2yONw9phG9PYv31AXNuzKpA/KB0BiANdgO97NoE7Y89ChFbk
cCs3v6K29VSoMd+Ocu0Y+hplcQxFtGsbOtbKGWvIj6PYm9lzClJEV9wnoGjdDnb1JtQMVPhQHcDj
cwmfTCA0WNQNsGTDNKHU3TKnx80+GklQRaDo884dDMnTUt0xtfrMZ7Yyp1e/55cfsBRs4SNhM5QO
5TOn8JGVLekJFwgcXAAiKlsna9K7Pk0PU2Rua2uNqnGRZEJ2UYP+MBavRrFzFh9UG0gcDQNIKLUx
27k53zGj3CdZGjDIAiuNFQAf5zNY16xM+sX5IOIii6PA6aOXeoG+IHWNDwwop34WeZX8h79JDoEs
zFaomkhusqZfd3WgXwIu1lRMGx1eSkASRmZta2lkG7WxoZq0gbeGE6qVO87gNNHu6fZAycXhgIFi
gJhfZMuAWC/OWp3IY9pkBqiaWXlMIWNkNO86eiiG1NhW1Dd2a02/U2W+LwgFlFIZgeKiT02fHAq9
3oAI7YymuWklcydHTdDLw4euAmulyQ8mq/KVjXeRYix+7PLUZjGMHRW0t0z9IYoie5Q/bk/HJaBx
EUF8pi+PmmQs0loJte6sntkBbfvcl7woALAztPnvbpujG5s6vctfV+KKdfztPhJxsbkBbELP4CLZ
4GrL8WAeAQKBPlY9EA8S1wH4n28pp6ChJJo9lPFGjsPHVFUewmFYyawuNzl+AFR24cwqch10ZL8P
fFCaRuIM6nG1bDxqobXhZuUW/UFmsj/A2xSGu6NrUR5UTe/dHjyqZ1dGD66wIiCkSIiXxzbXmDJU
UEM4d/HgQ5vSDufShtR9ilaXEjDykWYfY7GtJIfLrd1pvR8V70Xcb2A5b8/hnrXbgiEhwWPEelKa
eymrg7o8cvluiDeWwKWqs82mZ6ihytSZW0fvsVzPlrkJpcGR0n1h2qV8N7+18X09bvLIV9LKrgs/
Gk59sbM+FP2jgIBfdgdFST3NbW69Ee5CxMpuWi+VbKX2o/EtbV+ycjtFv1vFn4bRhpKnQ0gVdArA
p+NbThN3mAonx8OClPtGdjT4jWnUZkDIvuXtm9TuifEgYdXFB4b9p/yWm6AjPyviT4A7NHZfn+TM
nqddWgZ15ZLwSPI9ZPjkeWfVYOj/ysancPJ5valMLxeWpPWmyHwyHjtI1mX3I6oRsZ+3Di3dInF4
5gIBatYnXsO2dBORvyYKJVJQm7tWbiGA5479zsgetMcmfqLFX6V4HWX8KTC8TmnfuCHZKvVTV21K
KTDqDByz33CJo/2Pyth32Cj9TqlTt2aNM4EL0/XUV+HiM9IXicSBOZiHOAQmhWtuC90LFd7ebe61
UK3NM0DSME5kuXFe2yj7O5p5ot2vRDomVHJnIwO8Hurvb6rlWXCk08q/Jb2HOYI9SOfBOhTSu86P
hO20CIqLUuHrJcjaqQlMV/WY1Sp+zzMqNL28C9l9SV5VVfUzUDIm9qseqW2aH61VBnxQbUmubXnm
21bHEz4aHbUzPVn7AN7S7kJim3R2Cvpwez9c9rjFXvyyHRZ3wSybUUZT7EXdzn7XW+IUXupCr0NI
yUQOC6gtUJaxt9Z5g6/MtY0IFDOIaSioAEX9/RSQTFqMSozjb8KHqhr5RR2LP6VVYC6eOlLagDXb
kfoip6bdQw3bMge71x7M7D4y9pJ+bM302Eyzq0bdhvX8IQkf9cFweBMdidZ9wDMqUBrTLyZYChSF
L0eqb1SyWxI88xvgkUPTrbR3+MG64AEBx36M+M7AQ1WTXxT1wOljhc9QqajVAqmSNO1Rmn7l0qtC
tons4xUHncVmV5bpa1J0jjlWXiIlTjMmoMo9FH3thc34B5LIvyp6Gma4tLxmHBetlN9n5mvJcxfV
YFfJZHjdZo6en9TZ9Ot6r/SjO8rwcMzoL7ntHLUAxFdNPTo/wE7bLsr4rwQ7+mqEQrml2PoceYnc
Y2JehvKeA1oZatzW2zdmeen0NGkP2ngi44+RvqfaarJ2kQGLtaOqUPkSYDR0lL5/wSblE+EWrkhR
Vu68zwaWN+0tRw0gw+zEXuSuda/En1zeXV9CGmJRfbkzwxBYqjFGCiHvEtTR6Xb0kSYF/77AKYYG
LTGInBqmpi4TYYnNekcG4Jw7r4+C8gmWsFCxNA46GnOdna3qK30+jC4G9k/AZeJbjwZt2KC3mEv0
17lr+iowJqlNXsoH6GofI1dfyT+ufr0vERfpbjeEhdFGIfi0+WMdPpkURu2/V06Xq5ctimvCyArA
32WzUe9zkyKhR2oLv9lPz2ogSzxR6ar/rFURriVsaK2A/SU4WBeE0rxSmjkcANqe+hdTUuwe1sT/
YTjivSkgCkQAmb+vPp0xnuPZ1537hm64wTdVXN9n0uASlmwoU/ZaZ7p9mf9VwgzFYWiPrPyAaxk0
7KUMBRQ36Cose1cm3A9KJZSh26dmh6lO0SDTyfPQyn8LGntFs1VG0KBU5YBl/ZP1QDLUyd/bv+Gi
uICdQT8tRDRQnXB+f58DBsrgAMAJgG194hhR5OtZaCsz2Fjgot4OpV9bPp9kPoKYKJoulqg10tmC
mASGW57LXv9ZcygthR9yc2JKCzA18efkD+t6b1bQ+qWDw+LJ0eDI1hL5ELdv7fSDMXa04nbTzMdJ
6W2QgR0tii0bkHcODSXizEDHMvaj4u2OFOpLzQ0oDWtHlQKoaLUOV5SNCTvyqSgfubiViLlJjBIs
VEO1aTH8GZUfVd84cgEp8Ew6pikOh/k50fo7a6IBIC7OoLzdnperh8XXeVlc2mYbs4ZzfIPckHyz
3RrJ5KVqsQmzEZpBv0aTOpJC7aiqfADeN3pT/Sz0lb19ZbspQBEAfgzcDFASi2/D+sEs9BgnpAx/
2nT6pbQrTPwrR72gQeDTa0CQXtR4SawbDNefCEDvVEHpS4zfzVB7k3o/G5Wjaa1jlMXKFrtyKn6L
upha+JlT2Ial7ZlksV2nUDOV4Jejr7UBruwidCrxBsHClhVg8Re7iEBwDm+T9pwfYGtu+DqgR960
0Qs7xm3+l/1M4AU+2PIbWhAr0JZrKR/goWJH4eYGBG+xg2dOpihNcfDjFwABHCnvDAO0kidF+9HF
76FyDMcXw5A2PYWGUppWgc6ax9Sk5zIlbmMl4GFTeQ3yoF5UuoSwqwEOAJ6kQqdnkU3MdT5mTT5g
5mfdaxLlnmj5r4QbeDUw88zCjyKHv2RHgoSbBwb3i7wCI4hVJR5p6d88n3yWyn4VmXamgxeaFUjc
W8MHbQGkT+Knego/J/pmWM2GWbOjm/mj3kt2l5Qe1jH6V23ha/UHPDWcFmojTRvbQ/1bTSFLDHB7
iFexmh1J/6dvdpGlOwa+kCL9kep7dc7cQUKi3DW2YRUw9wzR783e1QqemNounWDiqLHtnBzacLCp
lTmsNjxTSjY8tfZoHoPJ+ao1PxRe7wagSWuUAUBZg8TYNmKpI7OHbma22f9knXrXwiY9leBbnkM2
rSxB/Kt3MRkeUGA+RE0TgRkao3YTu1HIbdUCRiWcnc4afUWPXDPsAlI2+xJZZjUaW1n7UapPJjhy
Jnp5iQqwnWo5YfRbh88q2pmSpX5ImA+tljblpLmNDCRKte/H9wq63jIpH4xGWL5qhzmr9xW8x026
oc1H059GMKBNCTbvZunWrbzN2wwaE7k7MXCwrbDF6oYkCeyvmSa7Op5NnfqW5eDExMypdQh7jOHJ
KlB4u310fnZSFnmWAodG87N3LTgw3zeeypvOYmrTnivo2ZBk1xjkx9jd8QwAwCw1N0X53lbMGbQd
AcsMJi1byLI7mTR7sCneFKrhxhQjSGunhyTBmHmzofwqKZxpR5tDuSrUT8m0z6EnIzWo5Og/kxbp
+jD5OeV2osO6L5qdGLHh/e2nESS8E4i+TyfcR3bODoVJPPBzXDZGnlTUPsuPfTrZMJaDREBt8xGL
DgTrUc6gb8siLPXYrSXrWErE7RjdmIX8QtMjVDr9WZUClYOzZow/SDd5cnVnZnCJH5tdOHOHa50t
R7pt1JWfpJZvxvphUsonK1YDIy23IaRxbs/9JyvkYu5BqRNq32i6fNaFviTvrRSXNYPox7loW6fj
lQOqzNnAQmn13E9qtgXFYkCzR43hil6gIGM9axw0/g5jrH/3JHakRncmc0OSj0a7b7MJjHd5x5Ih
iBI0p/Sfc4U8GQ6+RfFg1Xg9yQ9pspXHyh700E5wH+sx/cGn5GTR0BkqMBFQVGyH4TmspXud58cG
b1E+6bj2/2p8nwOIVLUSNAYNAA5SKOUxN8WZYcrA0HSBqUv7npg73fpze6YuW+04C0FBNKEYhGzv
oo0CqLAyt1AQx2vAAGDIfIs8AG/9eDM+SqtvqkvfIRFN+YQI4a17ARcFf7smcwdENvOl89ja9Ae+
ibZTASiJgToLD/MrytG6hz61jkQedYHWmTf5UZ5XLt9Lqoj4JfgpwvASucWyJhAaSllBcltwVEYv
fe0CaDwOd5aDvsOw0/GiHKD+qtupwH/Y/z9wniu1+K8/YKkvUM7VHJbiBzB/ioJk06BXp2Fj+2hg
wRpcStedOz57VMttgR4W1JtAZgYNc1EOjdqC5IkCEx7gxxxTOcj6uZMiPB+gwVnoT7Giuqjl+onR
eFPY2230ZEi4+io13RXpsZ4Mn6KOV2Ils9h0m6TbJs3bWD2Q5iPRI8dAfj7CJn6ioQ0Z00Cn7AyK
n5HsY2yPuXpJR78B3A/iir5ca1vD4I/Umu6r8K7Wy78AYdip9UO1Xslc7TM0I2h6V2CHTmAftyiZ
Fh3ILchf0sJ4iOqzZSWuwrrHsH6qUUaMpPSpixuvzHKXMm638s/WgKcxpBmlhmJ3fTQwsWzCxiFT
do7d2SLI0Kfj0O67es/j17AO7Th+HYbU1Y3XLC3syNihIT/32zF6LyU4dEQ/DcintOqh1s5jDTon
x6CZ204POUQ0iXnI29cRVUEWUadnVRB3qK8m95niJ8qxyqCzqY6HiRV2b83Q8k5+dnyyy/ZQGbg/
Jw3mb1qxm+EWwMmpTyuPq9ldlz31Cv4P+ffU+LT/M9Sp0xQPUbqL2RsrMR3IGOpM8krcx7TjoBo+
URR6m6LeGGXtoSO/jwlzaHvsVKhnPfERZbb2g5WGK8rfMWrBbShDN5Nte5W/1BAyEUVC2sMH+nXl
uLlSigNcF7JhwgMIhJNFLq+MBk/KDqh7tU+fuFHttNKwQbo5dZbmzU2DZMLw9CJ0eaytbfmrsfGm
Be4GaGQwbRYXcjVmhRUXA7rjoxfuqh3dTrv5UN6v1nSu7m3Y++F40cFzWfb36BDVal8r2Gc70x+g
Nj4H7DkLWk/YMXTaJgZu+GNlZjX8+uXeBj8KPB7RV7yQaSnxhKE0sfpznjsc//iCd0LvksqnjWug
xUf2yrgO+Lz2ioH+DcgGgrVxwQLTpVAJ+xYmZUj6Ro8442k4pm75Vm5gIq6940TQNmWgq2sf89oU
gwuG9pK4R1Am+P4xcbpb5aiCZysqgjVIAfFj+dy5uJsPxjOIsCtPxGtPBlyO+LPQgEDDevGKEsBp
TqAkfO51r5R7t4wll8X8YZz/NmTVauzapEJzA/BoSDKC9rp4N7UZbC5Ds4cACez/6tKyx7RwlGRl
yVyNAowwfFeAjL7wRMnRec/DrAP0O5JdKJ7YmYJIWr/yqa4tTMC8DWw4DZXbJXCip02qWTkQ5iHe
OWj1jdOf/7D04Q4ItQroRQiVlO9roavqmnUT9FpQGc42xLF8ZcNsAF9yH22o35Wb+P9aDBQr4UvI
5e3dJzRTJg3chpZYbmziSZMcYlybBR1XgArX3u9fIy1OTGNUMkttreEsg0HRmJGjxq+GUQdFm69E
urYesIk1NGuBD5CXZ3M7kA50AJBe1JA75jRuoorZnBXO7c91NYxlAIiAtBOF2sXObYc8qTSFY+pY
a6vlz5jfK2Cr3g5yNa8FJ+n/RVk01SeNmFangwkl7yBm6nSGI1zKwkcYuAQDTJmfb8cTS2x5+n56
CuBiQwl6WT9szUYNO4K9NEKdUpeLH2oKWEVGXGUEQNYo/zYD2LmlvPLJrtXnUJwFwAFlFsFjWyz9
uBlVHZJ1gr5RPrWKrWz0BzTUKrs/tTsokO3HVXb3tf38JeTybQWB+gbUCYQcd5CjAfIdhivRH1Cr
3xUHRZBNQe3VFt610x5vFLzmILYGUsximGpbErwUYSsAAY0jGIpOYaEtxmAxllaJi9rTLiuIz2L6
k9HZhkvjoc3avYmE6vZnvrZ28TNUZBGALGGffD9pCFcHlF0hCkag/Y+mNWv/pNEK0uzq/H6JIQ6E
r29XJZEpSqzodQH/DAO/HJTufz8K4GKEdB7kMC751Dlt8qKAUmxR/SnkXZaUdjvf345xiWIXVzCM
+4BbQ9P3Au/ZqSWzYoLEIPk5ejCxeeTUjn2yheHGfbwpekd6XSOBXMO5AMgNJjxwP6h5LpOCrg8h
K1ok2PQB93trOwMVX9tVYJ0AwBgC7pk/R9TEIngnrKL2r5zT32IvDpwq7HsaUvD4hOlGc2rQsnCs
Z9HLY3j8P0FR3SlSH4TqtchX1gsCIwXDhwTTeZmaEKhzajG4nuc8k50U74FpVaXoSvbzLYT4CV+W
pFVAPjWHGNBnkSAMGtPJ7wDL97OgcWVzYxVu7lnudKec1TXmiZi2xcGKNQpZG+CHZIgNLBKvWM3h
IKXqzbmBwTBsi221N9wsOwBtojKPZT9vL9srG5xAtEZFFwBcTLokOZtqPHfgJjcwg3xtxtdefeLT
2s64NptCrMGEQA6M6pcoPPReFavqzAatSuBqcIAaturyjeGGEYDfwM3CLBGsEh1VTVvd3h7fJT0M
GIivwRddBzai7aRECF7NNvdV3VMP7ICes2+4xNiwv90BFk9et+8kJ3pc66lf2yOfgEcDjT3odi6O
8TTpUvANE0geo92hAK+gV4Ytjx2wQmvmkOJPLdaNgP+JtBa4LyCwvi9ZZWrMIaXKjAQNHqhauimR
5GaD9VDGgD7Cq7fJa2/kbXB7fq+GFScraOVQVFi+/NR4qvM+5PO5gEOYLpV+luo2CR/bAeI1wL13
UGeyuh+3g1459+AVIsy8IYQP8sVysGpuxZaUjcaprYmn6OkGfg5PE0kyv4vSfYdDuIIHQcWL14lE
O6zKxyQcid1QUHjiId9kDFKplKxcM59N6u/fADRZ/CATYFO4sCwTyrrtYmj1adapxqhLpTnCe25b
mjHQtaMvJz3E6yrYruSoYCfDocpRv88JrDxpepjhoalI8SZDN86cUZaLQqeOgZoCZL+rX/OmTWzJ
KF1j+tl13UryeLlB8bsFaA8HDs6Bz/7Rl+OuIEapcLy0T6Lv07eP5QyUbAIXR5j+5Mlak+zyhPse
bXFxDBEqpugDI5pW/eJwpShz3deSY4eaDdOgdzRNHi+MfV9B2aGF9hFtZ4/L5SYDgbPKkvvBQGNH
ZfQtidrN7ZV1eRyK34ZiIWDaMsAIi10UFlIu16VhnWQt81C62YZ14ZSquTIH1yf8nzCLlKeX9aSK
BoQxBtOhs2p30OdWZHDN4gq6jmvCltfCCc4CHr4CLLJMmsN4Ylzq8+islCoM3CHUY5qOJunPCRXd
E1Sgq3Q6J5DrYmm/mXXDa/jPbC79tpoCLWz3+jD81dmahfnl6Qh+I8WzEjgnFSI0i8mu56yVaoAn
z01q+Eb8kVHcq4CNJtWaxdBnjr7cmeDzYYmjUHTJasrjFG6yA4nOswYgWh8zFBbzTUeTbcW0YzvM
kZ1m6TYnT5pUrF1B4or5HlzoYKCqoUC0CCWcxTgheg0hPk3mZ7TllJ2gpoVu5vAC3g+27pBNs7K6
LhOkT90NwUkTiejybWa2kabl7cDPWdHZWg1HLenh326T7xEWl2pqyHWrtR0/h/q8M3I16Ku7Hq3F
21EuSbio7SEPEuVTyLBcFKFKapRk0AsZzttH2WHbzIP9SASFIoiBZnf1fZX4kLRbi3q5LEVUfC8o
iOHltUxXMqWfJ2VEVOYzV3NQaXOth2oX7ZDZgnVM3KG052eytknXwi7m1OIqg6Y1wipnIxhOwMaU
G5IG82u2ld0UjgI2hcrNXqs95WNlnkVOuVygkB1FfQK1YgPiSN9zhzGl0mSqFUc9SRkcgjYUmFRZ
oAQ92RG/d9YlV68tUaFXiVjQtL6AuFRjP+PnhPOZIzHKZ7TA2MpJfqUggs/4JcRiPid1znsuWzN0
nsqt6TdBu4l/c/g6o9fk6u7tKbw8Yb8HW8ygXKCwOLcxP7dGtZFDwB2kYTtVmm+y7AdT9Jfb4chl
aR/xKOqlyLrQV1ie6HrHea11xgzhN/6SPJtnwDI8CN4L2jZ1Ozc9lYnT5jZOGEFHK1fr4Fd/gSC6
iH9F43kx4iiOJS0EpvrMLbsrA8V4Jw40SAAfd97ld4Ag7uAObv3q46OmOoqn7S13TeDyShqIJ8uX
3yBW2Ze8RZE6rKFa4WfcmnNuKy75o0LFy4vddtO9oFndUidHXSjzgW26/QVWYy8OdUPuetRuJn6u
0PbqAbZwAfAu8PbWXOYl5qaqqRPDHtqBA6S/xqe6claoIFQDKymqDUA5fR+43sQkTKeIn/NWtxPU
RlNIBA0HU1/pAlwBNAHS+CXQIlerGbizUNmfIUqcfiDvNAVuGpVm9je7m7d1EP/IH4QpKsQFn29P
sJi/xZmEyBDeQnaArGXJtEy0SMqMKuFnDd3DTH8aZsWNizX9qGunBMKYFpRbsZAuSkOhAvtHw8RN
hq50Yo9BitMeMDEPvvbErp3Vwt6VjatZ0LEX/5LLo7aLILFB9HA8T3FhU0nyspwC+HDqZdhJ4AmV
UYB76IvSW2sL9sqEfou82CxGJg+07KXxHG/NdxOaXI/VfYI7bT5LR3MXvUzgBDyuXqaiWr/4jN+i
LrZJLJlmr8Cm90xk3ZNZfeokeWNKql/HhasasxcqUBMnKFDPFtg1WXB7FS2fp/C2gqAE1J6xhtAo
WT5Pk9TQ8QoE9lsnkD0bAPUJDTvPdXdI8IWNhB4NZfrVq8br7bifXKev4xaBLRTG8UpFfQ5F3O87
tKhUaYJ3iEC5K36zq+8Ysy0fJgr3WWB5IdRh1J21S/dko7+iRCdt12Z+ecMufsDSp64PYSrAR/yA
BOkKn7cadHlvj/GiFv8ZAtrWaDpArwmqmN/HqM3lFLcWYOEAtig+0FW7CFTo3gZzQshlJH6/Jk4r
jpvFrArcKvSFkMOjB7qIyDRJZkYI0ecZJgmRkt2FKST45YTb1lj4yDYAAlRXjFUvTnoME0HB2sXr
mEBsenHTwWoGQpkZoNLgD7jJvoYbhJ0+ZpUDDoEaSIHArNv5n5G76sftGV5u2WXkxZZt0g4XQNgJ
Z8XcHsd7nj+HCl/7jCIRupzUf8a32KJAWsthW2F8FjQOd7VfGA4swFoPVhOb2olc+d9WxT6HhWNO
XN1CL3fR4bMAz2pLBcOquJcVuh/zY6X2YAqudS+u7AFowP0TaJECjqFEml7MX5WZTlzc5eHf2x/o
yvECGiSObLAGUEVa1t/1rrLoLNZjkScwrS12IyR0KqgCqry6jwFzLkAWTOVo5a0glvnii6k6hFvB
EoBhyYVRhTy3DCQ7OBiCaPnGAevMVchHJPPjYP7luWTfHuTF4xnfC5cjlHbhv4PazJLXySrW5EkP
bkZe8G2lRLuWxwAEyDbj/T3ozvuMNUDxc0hf9X9uxyZXFicKacJmCVh1APMXayWs867voxkkhZge
5WTcwIoFwN1EPUEwyEuqUg9UHZgfLrsRWH4OXsSw4wRAmDtwt3ic9NEM6CBDCYYPJ5BpHCOGFoap
vmhV8Tz9+1tW5CtCnA8PD9GcXzZ7w1HvBiuSp1OpUhgpy4ndVMNTHxvPDR0AMttm1LwDA+KPqYUO
CTWQR9u7pO1RHo5znxRrbpeXK5SiKAz1LvGAFo72WEpfUmSYD1RjFFX6ieqFU0eRQ6cKCkqbCtYL
PGRI3fFg6Nak565cDVC5U1Hxx0ENG5HlNKRFo45xMwynNC+PM08PbTvc4YT1khBpxtz4xgCkGly3
Rw0EXAC8DLM+4gW8An2/vC8gJmgARY6ypoWH5uIWxtFG5ySbhpPRRPArQgdA5R50qFxS6NAe6H4M
/N/WUiHLSDSsMjClcP1fOCH0PBuaYQ75aQi7U6+6Sv8AaBj4x3dSbnq3d8fyGWCgMwwGB2zIsEeE
bNX3jzuRsJ1DLRlONHmeZzSoJ2h4DRyi1Gv6oBfdzc9QEAQSpBHzUs61rdqOZriLTjK4SdAI0Owu
1zbjWEHGYt7q3UNTkQB96HtO6DNrVW9koGu/EK1YOY2WZ7r4ITpqeLAPEXYLF+gaiceFVWb9KZeY
i9UTFGHt3p7W5Z75DKEbwAeLtAb/+T6tba7LSRrx/lQBnFgPAitq7MZuxJgmP2PWCQpUd1FVbm+H
Xd72/wsL5wJhSmtcQAXlaGiVBMLUoEjz50iG6cCUuFn/fDvKcksgCtJRlAaF+e0l1CqxQolFVtyD
Oqv7EWtdNFNsPbWCLipPQ2Lch90affDKwIBAhEgvuox4zS3rn800RnLe691pAkg/ioygSnqfZPe3
B3ZRkYAsD0q7+G4aVM0uGXxx208VtOGTUwSdJznDZpfLF64PP4ta2lcKbLDV6VDOkDxW8PyaiCPL
j5mh/ow77V4q+qA0ikON62OwErtMhtGB7uG/PI8+fyJyNuwjHYpUSzhFz5pKluAQeIpK88Qz5pP4
ZE1A3Oe+zotDVLyszMnF1Is5+RJQnCBfjn+FAyOb5gjYu11uRzl8QFxQR4QSW+QZW+VBPXaWnRzo
XRQMvtAYhITRc+o1r2WwilYQd83XtAWjRzUX7yE8fT9B8d9/TMJBrqNDFp2sRockNFC6cVQ7Wgf2
efOslyAttOxxKthvK7cCGYpRtyfjYlt/D/+Z5nyZC6OUxymuy+gUR6bf8gYd0Rx8odbjFp6jBgMu
ubuDpJt/O+xFieF/w0ayCxliE7WaxSnNukJnZlFFp0yX3SlRN7AtbsDEKX1kp36a1dtkMN81LYY4
19zvEwq0gW6sKdNcnJsYPZqlAE0IX0MQwb5Pfl3LTd0NFNILCiQaQsCdw+D2QK/NLzAL0AlFDxHt
M7EWv8wvUScth29edKLwzbJ48pzHPLNHpbE5V09aG9Rpd5iaceW0vsg1xPx+jbtY41ZiTolcIW5v
2QBD1b7eA3jTy6jVx51duZC0GKECuLKaLs7Rz6jAFmAvA4W8rH8quVZr44jF3MzQdRiSZ32AyW/V
BCnpvAi6ihQU4tsTLD7Rcv/gw+EMxWGK4tEilwuVkbVVEkWnufUt2rsKKlZF+1LC9CKashVU1pWT
Q/h0QYkY4up4Z4iv/eVrZlk8makmSUdKXg0NXIfKclOmrbSqxLe5GNI/UZZ7cm4wu9GEKKNyb7DS
puTv2JylfoUfdfGE+VwjX+Ispo7G4zzJPeL8H2nf1RQ5k2b9Vybe681ZebOxMxdyZYWnoftGATTI
pVImU/bXf0eMo1T1oZ3dmw4IGrJSSvOYY0hnO5NuuHGSHpSo+JnW1nEwdN+QYqwawjcdcoXvX9va
HJXTJymkEc38FmPLaFsnUOHL019d/btg/7bG2N9mCYAzSraQCF/CIrK0ARZDl0jYdslVDC2Z0iyD
CehtuHu7jBtBo6s+10vP7kXQtsXD9xO9uD7R5TThTosVuizZQoVZIUWpkXDU473Wv8oDJIAg8SGh
SC3LawfaxQX6ZbTFtm9LIypErJBQQgG+reI7jWmghpC142V+PWdL9Ms4i4NzANFAryKVhHQndnl9
hK8PKHYe2UDROgMKzGpW9sTaY5xPni87T4Oys8Sh8h4CZ+KoGkhjuKJrWIsn9U2are2My4/RgtUV
ThXoRi2CXXi/JzmBzWpokfKmNNoEVErphtShnf0ERM3VSgHx38E3iylUwXtMhDjG2eiZKVJbvlLY
WPsw8yX2Zer9oPC0UXQS5uV91RxG5abN18p551HIDK6TESbChw7FjMX7tKgcqRw6dFf6jMmSQTuE
OFFNj7JSuhW5lnMIN5WKW02IhiBk8P0WOc+jwEuHWQocjXFTqmcMcaPPObpWGF25lfZqwDyEYT+b
bX60N1C1Ql85WZnv+WpCrIkuNg4/IInP8qWJMlUbsrq+6mfdo95GtQ297AH04BEI7Vispf7nUcDp
eItXiKeYxqbJ66tMR0FUa/bjhIZcFruM1W5txfARGO4mUJC/f7AXpgmrUnD8EGABB7cMsiwzqtLC
wLDIh0HtZT7MCD0hFb6ZAMMU9Xf/7nBYO8CTgOuEugpq36cL1e76VB1igug5hjltdGtFEVD2+bHg
gzcV+crkzrfF6WiLG6TPR6kiJUarhkPR7zL7PltDdJw/P+S6cOVEUXbuWHxC277svGisbfhK6Goo
dJCmakRNie6A6wXrUdUp7dj//vmdrRLgDEwVzAEwFuAxu7ypqrQDO9wsh5DKtgcCYQaugDm6aUI2
rEZULkjpJ1Usg5K5cuDN6+/kOF+MvLw2ABiOdPhehQUE1FRGAp4YK13Tswt/HgLYZGxzIPHP7sFY
y3oKVY0Bz/I9GnCGx3RrV7DlXIuezsOaxUiLyeCgmfROwUgyZLxSpLlDTQMuv7PxWfT1hvF2ZwH0
QLbfv72L48LIAoVFyDide6nSfgQaPaJD2Pdg7NdT0FrvBYiqTNprzY+Udz4FoG3qV97dpQcLFC3K
F9Ys8L08urO+7MFZm4edJqfoYWuVDI4mPw7Zx/9mgnNfC9VDNO+WGPOmB83JatMhrKFG2HaI2xTA
t8ajOgW05IFJ5W2UcTdadbc7Y4zjUgemAkTKT7QaegqnJ0tpMltvuGqE4JD9iiYGd3nwa7MhQ3ea
5j9i7XY0pY0ex9eSMSGgM12Fm9f6WFxLVrWh7XuLuEQn6hOvn1Nr8uK82wDM6JUIPIXZ775/UGcn
E3y/cGSgITebF5+ZSnFRF2CASUoo4ZNK6btu38fqyll7cYyZYoTXDvTcMu3JBy4jdlWVsI3DhD32
1UOvvn4/jfOFZRsqjj08d3Rtz2guU8FJAY0QJTSjR0BTvYjQoO2u1Epzvh/oLGtEHR7FDywr8Ech
rry4N0o5LzvGGi3sueprZQOTKs0BDMIpwClgMIcDYGplyLOTfR5yNrifTY9nnPbpgkraeAA0sdXC
mHIHCh3bQToKDtippWzltZPh0vyQGKMWDR86AC4X88ulGiJiFm6qHthAoGLkVr8fidjJWh4ktrVr
CiSr3z/Ss3eH+X0dUjmdX1G0hlEUsRZK9J6n74X9OOTP2DMrecDFYaAlAKwTIFdnSg4QcszF1KG7
XDUPQhZXvIxvZDMNgIBM/49DLRIAs6RZlgA1G8Z9eoj56A3lU1srgaWunONn3TVY54BxC+dzRKIK
kESLw6YD+hZoXxOvC74Tw0NgUKe94u6w5aF2A7ncWZCC5U5yC+1Nd2b0ZLeruuYXHywiU1wlkAM8
89u1mZ6VHQDCIffJdfVAnOG+f0/u1Tt5Y2/6B/M98W3ogqw84/OqEaYO+iDWKCTOQZtY5D096ROm
MsiRWSL1W0inQgziXX7IjGSjalHYqdMVnpyTK3dWn+ztbtbMEQ/fL92zKAifAW1V4LiMuV+4rCFJ
Es+lRFAtNGBNbQp4/Nb1PR/re7AqQhiJBT0CMQgtrBEVLh0JaKCgK4hL/NzZMKsNI2UAl4WyUF1D
EcGQKBuBvn853eNKW2senR3gmOZcjsDDlnBzL6/teHZRLFVLCcu07LyI06Pepu9NK6/x/C6dPlC3
kpBjQT8P3LDTo6AuC2somlINM5vi2XEnnSTHiFApUwY4AzJ3VJu1dXRp+QK9rqKlAu/vs9spUgYt
joc5cIZe6JX1AQmvxIWjmMd/6gVU693kDipUrrRdPZHO4NHz7p0tmWaSPgwJl8+VGEKKyITXGJWv
Y1sdaUY3fVzfdZC9he156yhS5fToeytyfbBBHaOGyJ1BbnZNOe75mgDUeW67+DyLcwslNHlqGnwe
ac9uzG2+zzVH+Vl7s+PeFOYBKvxrKhCXlhY2D6IPQHRmZf3TN477ZoAFSqKGxRjvuHi04VXQpPIK
RObiKOZc1gIIYfabPB2la8u6RldXCXtyX6HoOpmdk9Vs5SK7OArE42D9CDLn2WE8ksYYKHrxoTky
txh/ZgYWj7kGCLi0Xi2UrZHsaTBsXd7QUp1A0Z3FuMdEj27QbyBv/JrdVmvQmMvjIPlBOg7DimXr
3eZgc0CqTQ1liblJBYGp7KlnYcPWThcND/8kocOqA7HjHwMtgW69DKoZHbAEevtKiHtRf3x/SK9M
5FNJ80tmzFKVxEZO1VDJnjJsKo1HuQMhnCuoGa3cx5eHAudAnROPM0BdUddamuJaCnuJOGPWeHZU
+KWUBaXoVq6ei08NHSmQ53ByARlyuqSttMUpIRdqOPuYDhm6nmxlhPN+7PxiDMhs4Xic/VIWu0Y2
RjmWWKmFESht960vH8cw3qrbdJMj64YDATzNtEDaZpsmyC2HMHcNJn1G/pxPyBkqCF1jRNvGEiBB
jIqYlCM25L6BMyhyuNODjyhDG0FSnfGtg/WNPDiwVDUdKFj/L1jSn58Aw6NUOssvLhNJUZhci9sK
DyG5hbydl0TV74YJXx/lXVZSwJHGwKy6a2is7DMJ0psVDEEKHb6yWitDBkWCY8G4hg39vBmWewZ3
1cxKAnzxjJEkiVLrah2BR/TLhL3ejF03XPkV6CSXB1Do/z1rcq37Nl+6n78OO6//L1uJlExWCAyz
Qrmhb41qQHrS2PSj6iV9FVSW5LZpsvt+9/5/pmpijsjmMd3FQs+7NKJUwhKQ77tncwzUANr3obVL
cCI9Vj+yu2QLo92n/rDqcX55tv8aed6CX2abDVNb2zxSkZiABrsxZs2zGf/73mwhi998pA/tUXqW
vOZ/wM6/FFnCD3Ou+yKoPpO6sXVqQhwCKcQIZGCEYCvPAlTcfMEyxxizX+P0nopm5aS8dIF9GXQp
tA32YUl0NNPDwdLcEVrbWVdAnez1+zd6cRQgqwzcYhBcWLaZJzPJoiRR1LAEGcGyP1KKwsYa8eHC
8WgAUoUqk4rs4Kz7WVSiaSRQskIbaqhIoR00Kleu+5Uhlq1PWst5r5mdGhp1FUAjczPIK42kMxA6
Dh/MAs7zs+nsuSRFpKRWoiZcDTs4j5X79jG5zm8TL3XJLwkJXe7B98ifaQ62V3nRXb1ynV14UyfD
L7a7IMpQTsCChYx1QQz81KBBrY6sca/WhllE/WUxyFkBzYRwYtyVy8FpkmfLXOvcXMiZQKbEugOI
Et33JShMlzW1tyyEAVOXeAW0PQZJ21aG7kZV7WCmK8/uwuEBiRuwB8DLxuW1pJL3o0TlVkIqUzbJ
XS9+ZLxxUGRVknTXKwzKte/f76oz8xaYtc33gT43iYAxWEKTONMZ8odEhDUIC92u3lRP9i/LmS/o
aA0jqZyv/RkjiYgaZGTAZJezK7MprpjFOBYmBCcbjxyV2/rHrGJfhPkmOproxXtiSx4nV0ud6k7x
2K10YO7aRXh+TJ5+jkXtqO8LlWQFPgfAd4HRwA5r+A1RYSfRdTcuIjdH11UX0trOly7NHxEeOEeA
HCMIW5TJqAV5AtlUmxBXk69qtadRelNoWw1ymLj8/SbmrxYt9oqKyoe5y+1jVIKQVL5a9ZtG3zJU
hAvxSwA9Jeu7GLQh5Alup/+e0AJXKTix8B0wrpvxCgZnOLrYbT2E8EN3iuSHFvfbtBqcugWLYbph
8Q+JzUTPbAvwDmBzOB6GycnbJ2kSW6ZkwZjAwsiSHKs0PL2CTPv0W0BcNoYaUNu9Mh21ZzsAdcmx
mleYtqjWR9tdV+ZjwlqvrO5ggcChTxxfNdOmFSOAOPpuNOkm47ddeczi+bOZzjBBXAWRWKNKrjre
yfKbUYZFpnka9F2I+mjU95rypkPLkhk0ALg4yKwMTmKwdlFrSM0CAj+MIPioG7W0twLClkU93EuV
tG079VFqOqfsIadSQietg85ImmMagLUUbq7ofhvRXS630L+fHKbfJd2BjvgDkuQ2iPd7RI4qedVG
0JZQjRdpAMULv0fWlHwo/ZOdQHR4eoI7n0co/JDHAnKihwHOPWQSLu1+Tu2e2Yln9VDeTZEMx5Vv
Cuap1mPW30RQHLZE9kjY71ryZwHjDIBs2cycTn+CUm7NuVN16UZqYZ8CEkhr/YpB1wfizy0NyTH7
XzaA1Bb0zFsBMdXxY4BEcaVKVwlnv3qRbkujcSX7XoM0nEkAvc7vTRiWINwtcFDmMDwaIdhtIz0r
Okgimy9TBquVtrgpYsUnyY2I8UjG0ZELaZNXPZ60DX1N5gxwHBqtj6br/F6fthDu5oYIVHQgCFCF
CQhA3QtRkyCSaj+hP20Kp8s89yUO0VGUZUqy0aXqKNdPrQ1zyAYCpnp8bIm+V7MkIMgGgGB5gEQ9
7GhoYGN6GvidFo33Ojxd4C1wbPEajZb6OnRF1bb0qV3tObDkaPo71ZQGWVVvUftzBvJTh6lookJu
VNCdXe4ozIwUWBC0dXNPZOZOffJoat1Wggop72BYjlMnat2cvw3FrRU3jgGlRyg7uZEF0GRkeDQn
XpsYO7ilgV0PTWWUKgUcng499eJuciJDg+C3fIvNoDPw68BXKLMx0HvdzyMYWPWJ0xedA5+ukFTv
VICQBoojz5tbqjync9ik/kyk+W9AmlqgCNCo5lVudz97s8P+ycRtqaleKz1WWeHbNfSmh8KPxEFo
kPHtZX+E75hkh0SasLRqzzRbr81g8pYUgTyZjjkUTg0ofKVsuxbuOLYIhGZsOlr4lUU2ALs4WULc
tJYh8AcpWbCI5fipMBTHHqVdFht+Wv2M8pe6BKEah8hgv0Tw5oGlm8vij1iCMG2aP6Mi4OZqvbMH
zzJ2lfyrbJ6bht6kku7EjD/o9MDrFCraaZCav4b6xu7ebZhNYbqfHoiR7YgeSHP994gVrBXkSIHY
klUwPeAUmL+1/UGvHnMB61Lzphb6Tk57p8sPotg1zbsyvZn8XUl/NlNoQPlfsj8mnDIleyjmTA/i
StbgddlV3xKvNPclQkgSg7tM9ZsRWr618d41sF7IIx+61DhqNzU0Ka0+Otjko1chHKlpm6i+N/Vy
Y1r3SS5cOW7cNFp1JZmzk9NEDTa8KJ4CaDCz0Ja3MtT0c2KNULLVr2eB02mL1e+1n5JJc9qwxsy6
UBU/HW8Rsumpkdcw14ByLqIAzW038hOWglvuZB/nyOsqHfbiRfhlfovYTU/jSEIlugkFklCYkF2V
++6Quq3HrrSjsU381br/ebR4OsM58PqSlcFZSbVHFSM23uDpgY6CBL0W21kyNnKGDZhM/WHtsa7N
clEJMRXaA9o0j6nVgQRZILHWnbpQCz6Z1jL3yu2+ZhPBi9M2xj49SCG9J77p6pve667YPrttV2el
ztHRN4vTXEQxMY9SqZoX5yxJqx7Hfe/LCOGsvXzEo4VrebKHZ48HqxY/93FYQvNkY+BAAtJphAME
0t9smwf9dtWG4zx4xsNAzAx4CboOqJCfvmNi0SoRANrjYejPcKlVrW0j/Hyb7nMXTa3UKR/AYhkT
P7Pd5ED37UrwDgb++aPRNRDBZvbIrNQwr8Ivq6xJ0oJqqYQ2mnRrt7pTaNWNrf7g8M7Tp2AawKtU
d0O7l7IaAvqSB/A4KhKTgyzpajJeTWvyVUh8F+T3lDy2vPcgdOBaJHEGHg79u4SznSIasWLTA5Pq
UTZeK3pVtz8UEDqo2biNNjiZ0QYDcCHjUDqz9pQxhwO885gGWLaUppsxo/5Umtv5HsENBr/CV7ML
ZQrrPuAaIjAtEBJpYS7UwGqFo6f6RskauLP9qszbxubOBOof63aGOoY6mVw056XsSoDYXhs3/WzR
geZ2Vd2m4pep3UT0UGag0MrvFcmPMG4Ocz7OzExHGR9Jc5wJhRac1DptuCW8y3C39nd1Im15rfiN
9JjiMdqN2ESt5tewgDS7ly7L0DiH6kXzHg/vwnguxmcqoONeE99OeoebhRdVj3X6UMiAosLKh8Ep
Lu5ZkCnRBwMqQsijx4BfiaWNGIWbDGDfgy2Wy7sITE5Z4b+s8koFK0+CBZVh0H1i3+cUK3sIlOoh
N1FJNPekjJ9Ikx0LWfqZCnDLZUiuw+2ACHbfE+oYsK6SxsQzGAuTpjrYDS53cN/AXnTr7KjKmldo
vynaRXnU+XWGrmvGvKaDSB6k+CX52AoIgEqvNaJRi+1k3FZMlR04Y7lwfBiL6EBjw82FcmMDdRNn
T1Ya+Rkwmg2N9nM0z+jjlA9uBP57Lz8o+ls3moCMPwGbH3BzKxtXubXtLBDzodhempafj/AshNhz
/cxMHUGf5jMkK2Q6pPDMRUfW7KFml/kjsmzeihXk+Sc5cHGuoCc972DYm81IidPN0xbcZNVkY6Uz
KBuPSZAm3S4TAIoBEDuOb01tO1EbtGWEl3UDfQp3KH9pyUNc7GfDTPUDRR3H2trkKf4Nv5RseAKc
I4fZCstA+rC6+zEWG6piweOJacLn9ZG11zJ9YsNDbH/Iw0Mjko3Sw6KS1zdJAsISyPMzctwoB7+j
bttDDEO+BSxh0+qtj80esLZ/BEwFjqC5H8f5Htr+hxKWGbbEqFPGsj9NP81M9QgszYxhhtPHbwSZ
Hi/1Y1tWsxSVk1q30/RI6QRFV2OW8P2lluKGpRyOlinMeaXA4DmcNyC0i2jPvE/qA2+iTTakkPhk
ezWOd0rDAwP2KXbPoayguR3BlWbA/rej3n/wAgqBcZmJUC/9iAjYdCQuW4OAzCHC2dubAUzoMKF6
scxt7XpIx56PPIyECVr+gHdU+AkvHFY9fl+zuHCV63BK++dIi+x97IpMqXWMZMJUoG1+tzC51azI
/36UtfksLhOZW6WGNIiHBoFTBCFe0YRlrLo9ihTfj3SmNIAaDCYEtA5UBIGGUBcXqmoltZVCbTfE
EWzBnGQOvwroFtVeurM3wPJtgfDarF2XF6KTueoDqCLEhECWXUywrNspr6eIh02Ml1Q+Mfn5+3mp
F+7jeTsDN2PZqKYuUU86Sdqsj6gIE8ofqMi8AeSuKhb35vAm60e5lD2zt728eaF09EXGQU8uD5xY
bjpV4NbjlE+GH2qT/dQzGXTl0W2NDwpIEYjwAZUVTxneyzraCwhdDxrxI0XbcikY4A+URm+d+hR3
PKBZGdQdLMGkdJMS5NXfT/LCywOeHLzvz2sfYsmLUFYdkfowQ0lD5PvHAaq4aoBj8x7Zx7BPriLU
T5xmE/ne98OelyUxKrBr0LCB4jxKhadnJZGLOmbJlKI1DS9V+Jf20ujLHGgenDlxq22+H+5CgnA6
3ryYvgQ2qN6oVi1jltObsZ9KJ97KaOjRH2xyoanvwTfY/X7E800+Dzi7HqBbfa4Upk4g0reKnqKL
IrZ9AepFLx248ePfHQWqiApa+zi0JPtM4kCbjC7XIzUNEwkJP+7nnLyMwxoD8UKUfjrM4sSSqGY0
wsQwdFe/iB1sgLxyY3jQvfQFdwqvcpn77ycfsyAsTkkoW+ryGSgm7zqhSlmXAxRTbSRQkExpjZN9
vr8xBJi96PCgx3pWOwaeAIboNcvDmqMgp1R+q9qor1QOH2QU/B7/ocn+n2/Df8XvoJnQEfRp/tf/
xvdvZTU2aZyIxbd/DdO3puTlh/jv+df++d9Of+mv19U7uxfN+7sIX6rl/zz5Rfz9v4/vvYiXk298
JlIx3rbvzXj3zlsqPgfBJ53/5//0h396//wrD2P1/pc/3sqWifmvxQjy/vj7j3a///KHjQ31n1//
/N9/dvVS4Nc2703xwsblL7y/cPGXP2T9zwA9zdaDNkBtwCj+8af+ff6B/me0vsH7xtGOLTTb0Pzx
J1YihsGP8DsGrlAgNYGfAYgCqSkv2/lHmvln3AkmAHmACOL9IQz7x+c6eUH/emF/YigMlikT/C9/
KKfXKHivs/7SrGYPZhrGURcHx4SACB4xE3J7+L7bEVWSoEPdwyEVlIL5ZNmwU8u4R9sRQhAoam4y
aqGimTN2E8vSTi3UoAa1ElJj1AjVOkq3GoTAjzIBv1SyIQP8+a2ZRvmmbfrfsITm11OtVZ7oDYFa
7Jqw9CL7/ZyQiTMDCANg+BBRLvay2fM8I6ARuqwyX8ikoTg0/6NXoITZ7bOlzGYSo5mDxUS4Z4uo
O0Zx2R+jCdbUnZl1vkXTbSrsY8bj7kEqy/E6qvlRJIgYRxppm0rWUw+gU0C8y8Q6qnFjHaEbYB3r
N1gd1YlRBrIR92GRlrUbKcUm6di0wmUw52n8K5ybp6kCsKzOKvPg9cJK6/TAL7FYNNBOAd2qev1Q
VzVp/KEsfjdI0TYpZGFcXMQuGhbkkBYqEu56RFfCjtXHNjKba9HRI2CW4EIMyVau7PEq1aTkPm6L
IwhC11alyNu2IMNNZhaNZ1QGRfdlYMWORhMeZhTZbl03u9YCsU9KpeS10jcMTlpKFF/Dwots8zLS
D/YIiiG49e8w7pN/CmS+nlp1bNsPMK1D2nXFrzK0et2utyHATUm2bU0VobwiugOn7FD1Tb6VEqZ7
Wquheh9BAkCncfzMO8MIKEfU8fntwFCGriKqXyUpsw5WDz1SOkEyU63ILleNpxYVEcVRRKTusB2v
yJhOSAMpcaNRy4963v39n1TmKzezcnoI/+1FgbsDOCBkL4GBXLwoofEKtLasdAdVFAEaKfmRVhTD
px3dWmQrtdSMHYTMYWOYUFbOsukgEQ2uMWmmbpNxeClGyQQDtyzBaW7jAPbS0p0U1WgfcyMkGZzQ
rHkNIAa23ZiW6Q7qrKk/WjWi1ZTLBzMHPcKkkBj4csb9/Sw5OTtOqymfU8O61qBcAbgS3LQWW63q
q37qCM9cKqnNVlNjtFwHo7jqUzPaJLWsH8yhMTeDZhaIs6LR8uKiGKCooxp7wkXlVhUcXjQtrW2o
M5XeoGCzIBhHvSCJrqReV49gHtIjPKBXBB8WbdXPj47bF+pQoBtC6uozNP4SL3VSSet6JBmcOQv4
Vg7GrtMy+qMvS+he99ahEiNkMnU5BXW9ig86UsOqSPKVIOozZV7sYvhqz2E+dEUAd16cvnzoBwTH
WY6CQW1vBO3Q2YU+KhyytMdMxOwY2UpxTOavRomhmcGqpyStTLxy897WbxNkv/sSAjv7z68GPYn+
9lVsoL0gdwZ8h0jbHOUGLa7OwPtB0QraLLgE16ZyYTGgKIDqHkDFiDjUOWD88kQ5M8xRqeTcbUmF
ZGHIu4NQ7zh8/vaf37Tzpv78airRokAMMW7RzMC6/ec/04QzY8xQwarT1Ao+7wrawBa0bw5MqyyH
8XzlHL20ELDjce8Bh4HPrc/b98vHrlqhWmOuFqhbqR4jMcI9HdKHXTagYNDJkkfj7HfRyPauiAiK
uNqHRPLd9xtpwdv6XI2IDiAJMovngYi6OCOGSWqh1lwX7lBFejDV8ZsOXydPYWj04JyXjnas1PDt
hYVAVKc3ZlJ3K69vAcmbPwJaGaiMIEbBKQXA/+lz6Ma0aIe8oW4OGcZDIkMiiXBahmmGPhOVooNV
8lcjU/PNaJP4kPLa6dT+VquZ6gxpdT+wZEBPB+JZddwdYEAKoZfCXqcJz4/idMdA6AiU0jmeBVdn
WdxmKlcsMOuom5AWK5yoZtjIyrRX+LxG2vpYm53taaLVjklx35RyslIGW2TN85PCOsHQOngKc5Vj
8bJMIuesVsBKnpqtrMXpPdRL3ESTfuQ0r3/CHkhxed3XTtnyR9SLFN8YibLT9dYhViEfTZ7DjcFC
jhYxG5Qfi2PPq0riS9FQ+qB1KRBC0LmTCeNO4o3pQw1b2yk6F4GuB0Zll89mZ7RONFaD/3mhFygb
eiQvn5RcmxzQz7QrpYFnRzqgw/95DA+G4GsgpvMXAToRwizkMJCBhdbG6YLJLSkuoWZZwhxzn9Tm
pCDc6+cGtyldqaYI7RHVQb1FFb/j8EMzpAe5YeqjLI8HGFDQvdnJpaMUcRfgEohDSagwABrMnRAU
PjVpYq9cxHMz53ThwHxcnkVrEeyCLLT4vNMoacmA6/FvAZOoUW4weiU+NmrdYg72cy9glIPHeEWb
7uP7DX5aDZiXzGx8LiMGxDkP4Nr82b4cMkYRaVmmtSU8OFt7o2Y9AVgd+GWXq1B7wEfGZpLgZP/9
qAtv2c9hAYsCLgrSL2DQ6Yspi0gekBZAmL1PieryF4Y6YxBXqekNdgpzAaORjg0rAHMZbZ+2gCTG
mpEdUhhtWw1kb2D+VOxzPZ28gUMeB/nIPT90tGlWbuMFIO5vHxRbWkM2gdsYWkSnz0cwHouhwvNJ
YNT22ldwgk8ap1Za4zFT0R8v9eQuHwp+mxHRur0qcbch3abtapg7Sk0Jtf5CFwFNp9fKqPNwaJvi
us05vM6jSNxLE4rtQ0JXnu+FtwpAx2zgBnLo+VFUy1ZssMgo8JwkGsQpeiNGSkMuat1rlCLZTrS3
vO/f6XnEAPYrcknEXDiuZ5TU6aNqzWzKJjxCJ69lHNbyTxAgxD5Xhls7iT2IFJluYZYy6DWWC2BG
7mlpsQdOqHLA8QKQyqI3QsruoX3yaufgmiDnBDM+elbzGPrKNdm0ERTKsxzN9AidH6LrK/twlsFb
bkWQ2mB6gaBRh/wBoFanc8jweoTdJAA6aYgbRwvG1kNebayUBO2U4b63ksgFmBTNgFQJO5J7o0ay
uy7Qhph78VQr4Gz7klowX4OFtWcQngNFDjY8OCeWV4/RMUkgJpPIxRSkjN5UQs1c3YABaW91LAAo
ABV9pLF6ZwdqKdsh4updJzOQtDXyrldex+TUJwbR3KnMD7kt7hi8du64BtY4VP+cxtLRsNuVGdnn
cqrveAR7YGjnQ6CaRsKduh8NKcDfmMSh1RW0miSebHBxALGUXRVRyg9y+wzJXHziUoNeZmdbHhyR
VLeGcRWsL9FGhMkMTOwfQUpVUKtJ3nmlBiXvZYch5vYkWCf5grQfRo+oxMzYNS1AgbBH37bJoa/I
kdWPFjRW72+RylV+2VfMx64Xbs+pAWSS7EnDVOxUhY2Ohczco/YL9DGhP41bz+tATd1LUb5NtF71
SkZyh/fGs5JS4nMAWpzM9AsZnukUwzYQjDxok3wzEK26Zy4Ne1XNbs0oM9FOVaHJovAnVYLdWTsa
3Ie7SJAMBfpE6U2ZmYqbyrC3kaMaoBaNpBsuV/sO6FE3a2+50bduJWsw3GkieAMBqO5Albr1WdYR
J64q0BfsAlmj6HxiD09ZMb4OsFUBkqeNPMKyHq8Wp6z50oyq3wxU8YdcZ97YTXsrAYaNgiIW8P1k
5/VBUcjVQNFqi7vBAW8BLVpWKv7IyFveD8dIlMN1LNMxBF7NberxlTMl9QjcbBNKAeCB7nCL/lCB
7M4RBYzn24xUrmAvIkLgNpIp8qoCYqNKlOz4kF63gAk7Vo7IHDEhii0IaxwOPcd91e6mRtKCHLU7
Z0qSQ5rmmWs2z3miDgEn9u/WqIvroRKFA0GDfIP133qZxSq3VfZNLO/bCFitxFbfbWrdFaNNHZqz
Q3uwRF460K24LZtODmMbf0Cw4VYROkrGXf2awJVEH6J+P0nvhj4yL1Vy6tI8yYN4mD3qqfaEwrbu
NG2UQCPVdhWsvV0PXGZeePBxhekc0/msmtc4harPySrf6mnqxlpnAO6FVL5g1RsaqaljYyc7CqWd
C0cRAzrDdo62IiP7FPo2oo0bX2vxZ1La2u44kN6NB/ZWjPXWjjPhVHIBKca23VcKdjn6ulJApnxy
CO2mTSQmza0ZB2gOJra+EAXQle1t36QHznGe2KNc+K2v80TZ1hw4okmeNpWZ37fFBLxfUqAEvCsU
lKlIXsH2Y/h/JJ3XcqTKEkW/iAi8ecW0l2tp5F4IjaTBFlCF5+vv6nMfjuJorhmpKbIyd24Dfala
hph0jOlQLG4b692MBjS3iiSbMWiexqmNersNN2P+Ed5NuMPGN2/B/Ds3XDePiDhO2mLmr/WY+qHn
tiqmzxMniv0a17qzgAGgay/nfozUpCWKeLRwDfRnq9EdGhTNiDZcXGKRk0Cuifklt7/TIWCH6P6A
FRoRMWAvkoqES52fh5Wo3INP7LFWGGk01TyZtFXPFQVmX1aefvS3D90gSd0qm78uv5rZ2Rm0PXuJ
xWBGpUpXnHr7NKHZfMmbNT+zqY3dwtA5o0aVpOvRavP0UmpyFwDlhItlrbtZ7+vItMsuKWwJT0JP
8zg1hp8ABKJDDR730ItDt3lUQXUai/rFbI9Fnn0IK53DZsIWC9cxluk68gtNa8MA/W9h13HJyAsr
ZGbjptY+Guz6Na2wps47613BIeRFg8wRTBc98GFTtMP3cKsUZHJqW4Y91HKL6VrmKqYLcZJi7b7W
DoZz0c3jxR7cT9yBxS6ft888/5eXlYyqqlgj2btkHIipeFx77VGo2Q8ly6RIBiX8XyiMfiAPftvZ
j25HHhieulgFB/p6Ubl57MytvG2+lnBwypF7obj2hn5JGz9A9OS8D+VKPEigUwe3JV5yYEnPqd71
uTF25fxRD7371NVtHVt5Eey01g4VJoUwTbGunif9bTMhC5gG3FZ72mCFaBMG+lfNzdk85+Atm1Y9
64Mib12vP0XRrDsfOFPmD/kL3eiv8Pz+aemdy5ASyuEUxs6bIHSYY81eXG0cp5q0+0y0MEQbhZE8
GBATRYBrT+uZsbtlJlQFmLr+YEIQt+u3yXmygmUvCMuBN20f59zrUbQSwTHCxrSDfImLCq6mcqrn
pa3dyJMFes20wqF+zL5zS82hNolx33qfJNZh8wkpxnEvYtw0fD5MdWIpnyZZ+aA7zYPtEmprj/WP
HXTWE/geoKLmxutafHW3o4EsNORGb0Nn1J2PPLMgV5qsa43xQnSqgu+D32WgHdUttH7ASM+Zs/fc
UGVct9acNHb+4NjNnXBn54LNxhfjCgySsVIxvqmnWvXuhVjfe8qUuPYz3ESTn0t1TWSY6tIJ7S33
0xeG7WMHJs5/zdshQouHKrAP1WIcqkJtsIHmaKjgM1jW4oZdQc9L7NWh6briCGII5ccRO9drmrjS
3Es1pu3eUGCokIP2VqZ/N0qwyqdfW6x8gMXsWWHelm/DKrVI+fw5teLLaPUHBDtLkk/9PneycFPN
V2Ov03FotTGqJQ4hKNpUN8Rl0yVVjyAkNUYI78LwE3sroOXqHtznBb/7HGZCWa/m3pbalMAR+cat
akO8F5CysnrewQQq5kU2/zhimg42r9KlqFvYO7czqq/moR3bL1P7Vw+TH4ke89N6nXAlhqMdL6ru
wX79Kw3q3Wak3KvDEJHlkofQackjGh3xpI15YlmXrjCtD268OmmmkjZCYjrslbwLLkMMrWA8tEJD
PMn/FqQv6az5lNWa2DF9eOcXYsybv2pqnxummVD3R58FhwfKLGWWZKe2q99h8jxXlT6HbbvPsh3t
SLZZBzW5R8csfwubgIha+8r6P4vuINexDmu3Ut5W34hFYCeizvzIoWqHpvNYFGQ+E43KHSCcGMlS
AKWcMq9X5xvXhnS3lnJ3k8J76RXPRwLrSwg1LvTHhRO8wlN/NGX10pScf2k0U9I4837oySQZ6UmC
/BZ6YJjrwST9i643+x7gf8RWKQ5ZJh+amuUp/NkLfdpnibYicfvuzsrmjwmxP9hSfcyUHOOppTdV
ThYtE8+0H27ZiC595xALub2NMO3nDu6ZsQz/Rnv7G5S5R4uqnZ3Zgjr9lYqq2kNAr9ATQcTvR5d9
4/zYaJp90bo8WTrvIZC64E3Ln9WoH/wOnSVKylg4nRZqOF29sWx+MeHeV+NinTvLzeJVR4q4JaVX
f4gAcaDAHSLUSF+2FnMvdG+88/r0w7m9ErVp3FNMm31VaFvYOZnJXDQ8TqPIkl651ybI/Gvlt3/s
wpTHhr4DS9zHudz8eHTQpyu/OevdRp8USkWjPXfFgSKrJW110z6YQBVroc/x2j4KvP+OpWkxO9lO
evJsus8235eGFYvVGp61pYl62AyHrHZMVmtlkFil9lFVi/6A2MEdhU6XudUXV7lpWFFMBChkVOri
38i8vtSCtyOHbnFf9jVKNweGOTKo9tkg06kdup16BPQ1w6HQsmQ1ht3MP4uuROxp28ts238XQyME
twtdQ53lMB5TS/rs6AX9HWXe6Id/mYxcvfztqdZ6f99UDmMN/aAJOaFWJCaZ+qUy5gNTyaPtd2En
X5ySGGjXnsO6L/YNEli3JNhbGJ9gYrcO7QvX9zGsXq3Je1orep+pOZomcM44dHTwlnZdi/wO+7HQ
19EWrG63Ra2x3XcY5e2DZppCu6qOaeM+0ekUT5K+akQFc+rT4Y2hpJraaqcxSoV1RnjKMqenyQq2
8yQMpBzEh7kBVPEF8vec95+qlBbnaPV2ldVGQOEvs3OqndpKrNol46YvtZe+mc9p73CqSB0NcYe3
wttP2rZbdgx4pyczj+eROGPfSfl50/atUOnOXc1rbhqXptzrTfFYo4cMO7Zr7aD/5K311PZGFle+
Dyfc2LJDYxjxCGLHHf3BshX+/Y0hNzn5nxmBr1ugIMm6NB6l10aa/atXzl9dX1SY67gBG6W1RC0K
kTRo7ph84JbKQN52308Ye11KvZiSzfZxEGre6ir9w5tRh40L4dHz/9qjE1em+W7zyQo6sVxofVSl
5R83S+9nJDOJXjziOxqCf7eHvLHnvbtGWfbGbLkq+Tlu60cBUXQYbgY0RLv4gy1PlZ8NMYNRcawI
1tqK7bUO7DdRmXey88ywMVVBIXWyxLZOnpLG3ZrilrDZxtFAm2R1YwVpkpn4FjXCbflQFGg4u1rL
ATcLtd9khb1c09WhMMeQRkE/aWZqhpphgFZorz2bGAhfm8qOEMte0sY+tcZMgEQm8lA3838Yya2x
1m6vqxlMoS/KPTLMa2eR62jApPLz7iKY7k7cuTvb7M17uIFM6LgJxA1Nn0tEhT7BXsUa7kv22oex
pWUiBvu31KxEWJwd6lza2m9VkH97Gp8r9/X9itLLpB9hS5oxeqSMAloVIH9qO35qDQQ0KPbCejY9
sz8wgj9b5FqOQrRIzXW8zCwejZcVS6TXHXSTjUZH9PoxL4rr2g9fxXTH1e1OGPvbaZodu3b5NEsD
GKgsZZS3walR2qVSTbxp+aemCXnIiapPJivVGPgGhEi9Ora2e5XCZIyj1e8O+OT5CVMnH141H7zs
nOY9S7ks37Xr4EUb+Q1R3RRXvwJQykzveWWnfHALtg9IxaiSfVFFDkVGrFURptWSv9m2yvdC1tnu
BsUkLmYMbGy3O3+0u0iimoipmjqTkoM+xgutsfDhOwsR57LixUunp8o154NZkQwzN0VD44enXO9D
jV4dZtq6SSlFeOGHtjY9Ig/KnRz3blFs5/RYeHZ/sqaUVcmUeHhGMQKTJqyZ07Gf7JMGvMy+uPiU
5vCbKrolkvIextnmmOZvalF0cb3bhWxIujCw0yZGrv3bVjLRrhuo7r5LzTKUoBojkRlhYCFtcVEs
DUE3oELx2nCpxyecxE45hq17ObTHeR3jyllbWiWjPusSnlTVcYy0JnNDrbTSw7i1/2pDwUVz3Tjz
GRfWPveSJbc/7JIt8IYATtbpqwSCj7yRm2ausGXM6zvb4KC4md3E9HCHQXdt1Fn1uCNNzDulK254
Yg6O1jjfVSOiqdmKyq50mSIMbLdH093Lon+0b7kfmmfsUh4ORDXzrahmfa91cGLHWVsT98dXCNzk
bOe7vkL3aJNFe1RC262al19YKb5riwpi3UZph1rs6kvbf5FdE6ckm0Ae+Ls61NamuFHXy4I0xL6J
g8njcluwsBwVeV+VdpQ3DKkZ5rtcCPAM7OhDB5RlVjDzy+lSFyUEdO3aN3osqeynerbBJW5jZ6B+
ggywb/TST8vKEUyZPfOu+9P0cBbmhl9rLLMnWWav9eIjXbJvxWzhohJepSf9Mn5q6Mrgnh1Xd91v
i0YZSF/zbbgb23rvT96ZXdZfeposKrrqtWskaqaapzPyCK38zTfYTOaOvMyfLJQZf7HM3+cYZXaK
pKHcxWG5lh1kaIqUF7RN3Hv+sfS7v2AGiEQbcBRPLDE8Ey5RLTBoPrQqUdJPI8vhA0nncVc4bAhq
VF1jS1FcTQj2aQtMDueBQa8bBd0pdJq6+tNvuBuhSrugCT2u8jY7KCBSdJA7Q2heVMzbaXGdHn2d
Aca79eZOMnPg0LBvDAoWFldaksPx52VETW2oGC3uTYGliYOOT1PY0ZFOKQE6W8bZrxwl421cQt1C
19IYz3VAEFFBcjXb0xFtkk7DR8zx6+zl/wbXRjxJ5+qYn4E5ox4M3CG0Jl4f4ooilqOYgBfip86m
ve8C3HnzioZF5igAZ+BQM4e/Zf9SUyVQIg8Nto75oDOx1qsehJZjMvLI13Fun5qGfS3HA6MCWKrb
aNM4OleSyAFW+/7YpNNe5va1aNJfbZ2hgNaNFzpmtlPaSECkOZya1afRyehydHALjEOJrRQLvBLl
ZUk+gHbdnoe0R/aknpssy3iFt5/vA0O+WFrRnBj1svO01onqnBuaPqTRao/nqWiI+JEmueK1BQRR
aA/ucleYHiBSLfCsT4tkHhvUfoO24UdCAzOvXsBR42AOc39sNeDJuRfoKYB5tOC6NFss1/aq+V53
XBDXES5xQcyXuMgfzUWkFAjEjZuxnkSlvQXVmyvJbYTtVG/2k2fMgCw66UxOexTz8gbBB0W3Wttj
K7VYLdaxsGr+JFPvzJREAk3Eeg5S/ZHKCos5p1tHnr6l2l+LrJJQzWWyDfoc6TOilLJPUblknto1
S3tAGNyGPc4eDutsaQ1/JNNY58z9yWsnQVmYdl6DBbI0dfATaUbB9BYQCXxSJWhhhvutB/JXjvpR
DAFDZZDuax1pomnDZ/DT8o51TBW1Oe9U7Zn3Qze8WSr/MR0izF1LczgdlnssyBl0lrm4WATcbkZ+
r4n+uU3dSAvgN5XbH8tp7wLEYYgnsZvb2l5GWbvku3m+sZzt+94zlsQSyJLLmTRVx4Ox0LrdN4rc
/OCH1c5LHZglbu2ESHQnWcWOLoewlnZzGRdaPR1ctzEmiDMOy4JmKna1vvV7g6xQ1/zAjkFHnroN
CERQVdbN9jA0N0Qy0L4HegUpIORtovVDMdZz1E23hummhKwDLLOFnN71u7ROuXgJq2cqAxXQA45K
t4wRvcxZU9XDsNUZqlQKEUM5C/5AR8Fq6widxisBn7cpoU6oLozeotFYIrEbrXpeczoFzPLrJazt
6Q9YFqJ25ax7XTc8csfEt5bzV8lmeNJs1m+t2TFJCBwu3crWI+2BV5E+aQVe5/z68+DvXReZk90b
QVT8XcX2g8viFkkDcbP0QWoLuyAXxVmO5jbv23l78VoNOGgajnZqOkh0ORVmlmbxZpaMcMwFw5CW
+1b/MtMGN9rASHmdyjMwJj1SwwXcGWWsrQ3biJuP6NJN16xbd/pstIepWvxkbXHoBx5XrKAIp7T7
el9BZkfUvSGPdwcMati4Q8DpIXfXKE31+a8W9Nm+yEmPNDlTq2dLtC8w3nFL+WGwolrb1p2qS9zp
yZVhTS0QuzhxlnNX9V3JFWBTmlTlmK8uqO9kRvNQD1FWpUsCmusfV6O7jhKbOFXXJxW4z87gfXOJ
gCRM+Xr2zOwnmNWfyfedY2FqJ5iBIViaYKv06/oesGT7Zvv0xXn62itkMpr2aaEHibQ0bdGvnNfF
G/cZvwYfJKwne0APl/vQYbjnJKWZ0btrAP5ax8rC1ADoylZauA6jCJaMY9ZUu1av2ajZ4mxsebSY
i5tAAPlqsKINzexucTlx81hEadHaL9aKkthbxf1oQAPyu4gL/eoyi0QdJ3UaXrZy2uV5FZyoanut
yP9lc36t5W2H3jAG+qlpsPHof5Vm3PVpJnczdgSFHE5y0y9dwwOqTUlWEDSoNN9+6vXew+SUkz5y
9QljCjNMyDO3e+NFoh+of7PbwLaYkr4g4+LLoR3Ghn/j5OxqpxuiyWNloQIyjAxl/xmWkS6zuaWY
JGqY0rsmaH63HjFTOro/K2hE2pU3MBRjkpFMdEt1O+vmor358GlKQEdlAfcNyIy6ZdnpKgsu9tQQ
xiz50ZvlbRokC8QhzyJzhB8meFUia+x3+uQlah1+aq17JWLrUAVl9oJy6WQ96OZxCX482fF7pC9A
O88s/NtdOhtXxHnvY0pl7vgMQBtPK+fW4XmVq6WHZaOb0Tpb9/ry6Xkt3pOGZodzkMb4CAS1w0++
fDUsig2FDUSg6aCrw74w1m97HZiHwe47334dTOfeTDf3xCLjmPI2RDhpkXpWHogsyS6FEn243lpV
tfEhu8iQJtE/VPn8z7coUq1m9HE6D1fCMBBR4vRQTm+D4v12IcbMef6S+zj+rHyNGmPw4201AGl8
RiYPz+dioyqKpapiaksQsypVUSsUUq9eTxYXqNPPHwJXOhFPFSNIY94ZNqGMutPbsSz9587FBswJ
5iT31BiVRl2jUkHSNuWejj2EddXXwbzM3Gddzn0p50ZPHNG/pXuzzz97Q5v3djHQ/1UTNhgF/hN9
Kp7lYuF+ANwVYaceGUuVRq7TvVqVJ6LAFVwBrUbOgYZ0r/prKhLi7I5io63wL+px2TMqrviPCnmU
Jct8mE+cTxSkTrAYSQp2RUOjHhuzbxL0BGmkXPEG4mrvTS8DHHW8KjEYwLHE/qnBjA89oHE4M6CF
ZtftNgzdQw1HygJIHL/XNRy06cFzNS9ePcBLAemZsUHn+Dfml0dLF9tCceEGtCsUNwID1+ndman5
k4eDkK6VP+7G9sDpZnSenTiDBdEq3gK/PYbjLWNbylru6A7muRPsqeoBZ05zRmqRjfJsQ6Nh3Vhl
7Kr9PDGkPqEStk889O+1r48wuduwKRmFRhKhs5LYAnwSnTotw3YDLB5mqBd188g2Wka+cNg+9fa/
mcy6pMbZKRrdg9kGx3GZVaJyUKvypiWcMDiTRFGexDxjRooTBOewZomRho6NQLprexY4/bqTlXbK
UpwX2IfFa12efAMwy7OqB8pBXGHMTtTQJvjsOJU91ABvhIhht4cSx00nC/bK0d7sfvh2QJsBCYKN
Faf2njGWCN9/HbX0wW/SEQ6UvhOILBJokHRUuEglckFLWncj+yI8HMPWGy45122hdQTbS3EuGvse
MHENAzr8iM90czHUKNbxe2Gb3IBhzeuPMVBFlMngsJDAGTaMtsqybrvsO7PO5nDWMQSRm3xvt/E1
La2zr4p/ZWC+eesKFme2r24g56NsK1S0sonnxRCx3JznmaTayMtxYHQKL5JtftQn8szYRtKjeEeI
23eL7TSR6eJEX2tFNEwlr0tb97us7N+AoJ8sZT4sNzsvfX5N7WyJU4pxpCt4hHKhTxBpkACDBnu/
n9kStt+uU54gBPCqe96lhN0D8LTuR394nmg8G5xH4GFUQQLw8fGl+zh+MPXt/Zttu95NcPn18qVo
06fVlV8F3n+sopopJBsBDW4+wtazzSdWd24IyZ+5qVkW/q2yY/Tg7/i6Myq1/vfUMIw72XRcpuBH
TkPsGP2b6lMjqQv7vaOKJOZATUpl+iDxoSgZozPjqa4xRJ0YxEujZTycDvTFWUGMcC+6k9/+U8z+
0SZfdLFBHSwRcE8SQp/vXHTDfTEC7R2a3KmbzCBUDoW56QHYp8Wl/RTL04pU0VS6e6hGoDpcOO8E
R2aSL1NNd8KOF+58hViBjzNqgdMr+wmQyz2lmShIie6z0EevnpprDmSD6ZA//g7rDJWhDK5mCWpm
1eJojBMBXnhwbBlv+KyJ59JUv36W6TEbgkR59j5vAB36Xpc7UXHcWuBe+G6HoHfVPlscF0AS5blv
EhO9bU/eOnFqm8pNzPnLqUyR6Fp7NmqjD4OK/rRdy4+2Gp6mtG3jnme101L7MLd+HfXrf6NNFlst
Ti49GKtnKfu2ioM0sKpnQ7/Kqv50cAYd+uZPL6qYqcOiHKfnFeZ0FCg+P7+g9yDJi76fnVQ44mNw
7MT06rETACoSSPebmXLIOLBAWQxLfzqigyleWl3f62KFBtkQ08jKyTDkl9sBJLYNBDXHUZFTWCpp
WmMNZ0xQzPxnYtVxqFhzZnhM52P3XLpT0pXQPASDQMoEoBlXlXqHEqyXTgONu1pYF/r6ZWLMc1Zu
jVErfqrGJMG8RZsC4wRwcK0ft/6pW5iAXO/OaQRRPT2sHpNRFSMtZoB9Pnr7IMcBaBzcw6azK1lp
uJq0eC+7nokR3Cqwa/A3z2uQbR8b6X2OBvOZMrYvx9uJVH37AUhVZ6AZ7av1Aj1mIXmYZsUowbNr
bf2TqVXfVSwO5RRcxnTA8fjGebU1cV8t3tnK2ueyZ58fADqEQ1rdOcAlB9stTsIuGBc6q94h58V0
p4MMpfalxY/WIpqL+gpmD38fkYFne8r2lQ2+5vTydSpcleQouUM9qjYuCOfm15RN3qnvfgp7jXHX
ZIvYO690hXnSeDoWUauD30MNwNDpPnQ6fubKyEMnbURoUGniYppgcvRqjyOVvWtT9eTaix6CSO80
aPh8yA99q4BmR1C7vv1ah9Jg60Mdq0ssItxJO3EHV7FCHGMApE0g36rH4HXVeM8ckJGu9uH1+y9m
8d1XxtWYWwwPWpKHbQyd8nax9myPf/M8LSPNnd+Hhmc9cbf3zJM7tym/rmQ90Kp51rVbtchNLQUy
1r9P+vhnm0toEK/wS1sRMERM6G20nb7VRdL2TZOMHePwmF7MFMzMYnukfPtQBys9jnXzGuq9MPdX
rIUCnYlz/BQWTmMr25lQDsPfbIaOBC2M4/rjTUBCiCjt+41xp+jLi5vPJxpxnftrcHCbKl6rUv/K
gkqEjmb8zpXOcn7GAXzzs3+D1pEAXEKIs4OGIsZ1Wq5ruvOW9h2npl99hBXj4aWVyQaOYq3+gfW4
U32VenmqFvo/2+ceD3R31/qQFDayaDH/yWSoj83H6DVPtjHt3KnEVF6yPqhqXkfHTpPJ+LP5fuxK
azy7Xb13pptbWBawrjGh4I1M6qaYiaFS5q+ersN7tUXumvSpTWaqZj8XK/WnwFFgcsbXsazfZUX7
wN7gpas2DQ4SDOkFGRx4DIgt7UXuetneKT8sb613vlt9kjrZRAWIHhjDK2EhLH0o3rHpUTaF0qK+
xKC7cQzF/wewQssmnmYLv63OrA/KKr6d5vG3hb05EicVDw5UuNEq3yarXh/HBDLzck4HPNyC3Cvj
KZBvanNq6llD5Kgr4BNCJDCFdaMfWXHHGHV7Rf51RfduVIimtnJ8zCZQeq/a9pUkCVTORrxYSLbh
EfVho/U8x/5JXzAtE7cCplX4hrXjbxp47B8h9Bx739rrRU+FhEoWm+v6EWz6Wa+9i88Pc7cUwsRb
w/sYLbPbj916It5pbyw/SPydMyyjv3Kzx30TtDjhkVmZCUK85wnXCa2nr5+UuJqrovtbvwPkPmDq
PLgJUHLxLXrradh59PDRkks7mrtUxa0bDNEy4gEC4P7XyNPbxmP9mnXXjTbolRGw2o57E9s3k/4K
uUuilf30uE5PrY5ljZXe9Lq5/DYG+arXfwt36SPLnUYq3gqFYR7Ab9hLiRaOXQllACW9W4xbWNw2
eABxWGZ5ab1HkQMNW1r71eGhlk7b3BbobhJY3TELzL+aMVSnXvfxAyQm9XGy8qfWMF593c8vaz03
5KhvL6NwalZgug1rcz6JXmlHI0CbkM/lAymSPUgwDJ2sZM0jRH+SCsR2Sa2HMZ+fK73cWxgUfZB3
8NTW+X5ziFywtopNF2qn1MklebjqUpjc35MTfPipmyP466DlMdTslEGnp2QOMm7thHTGown+BK4L
s9jB5WXxHWT3apL7TG8aIHDhPiwo9cPCeDI0sFE7WzMW7bJ/bXmwyA77y1au9/CVqyeiPHYsrM8I
w+1zHvQ4eekl/ev2pkkgMz1fMx45FK3UBZdNl+3Xoy1fSu05b6vLNOT06z6orl9YJ90pIfV43l2z
zVrU3vzyKse51gtWQy1k53UEzZ/WTB03r+8gzW14EOJhzeU9AVTZy8PirZ/1aNwtJoLFsdze+jmQ
F59VfjRn5XEozL/K2+JOpebB9Uk2liCsVllbERKmL6IDeTMgtkVyzq4Y5CmlYbxaCOiAzUVuLV4h
epGf7ep7mijw0qsfcD21qcGlHtKKDbEC8CV4z5VpAkB43Kwqj9TDQkt8MvxiODndNEWsnR+QGtww
18KKSweM0+E3LKmkc/pgaCU8cOkP4CB53G71eNcswx1Mb/guNi4TXrBv87WFcI/L0YJbQzXd6X5T
PYybPDiz9zSMt9jWyqpOulI7Y9gelKb0c7GKm08jdKIKvwcytjzcjdmrdzKxgL0AFFyKhCNISEs/
l7UaTuIglDrqRfYih+BqcSWF7RCAr7L2UON2kFsGW2B1HhtLnDuTqBr4V2u5Pvh4EaVpvxLDneFj
p4GbDZXzJgD/w8pt4dxpdXWQwW3twN0n/DERXWH9MUwJS8Vr8n9Vt7Pd8R3YUoQ1koTzjB8uGlTx
bw6KLMb7CWEKvJMQe7s8bAb5qBZ5C+Updo0Hm7SYJbwUWivsgZj4cjDaTsOMcJwhJgdO+r1s22lc
Rf7Y5kvFa5G7h3Hde3yyv74yrv7NZyjd+qvB0vc6WkPJATOt03/fWtzx0SKgijtpq53NTIfs3ZJm
pyrUoZ1I9Ufbc/u7Ts/3c98Zj+Pty///3PIeO29cz8rykeXYk8PSucPNqy0P2dY2QMNL/uzIIH8O
Bg3NKa4Ye+l5zoEOKjdwrxTtfdcy+hg53qHO7Vtv0bOdNoH+UYA0k1dtpaoG1R1128I7lC+DB1jk
2xmwN4ugSzf+aeaUtjfL+4elKBa4glZ3hYPe2TNaicXPzlrqb69I0b5as0nv//uuhrw3pSJ7mgc9
Gm6ymCqdH7jA7fsCrOTFnzvCstzR3f/3HxZ21hxL585sbIwlF+U8D+7WPo82Cwu+yTquZiGr+6os
4gZd6dWyUuOqd/XZzpz2Xjfy+pj27RLlorf3DfwMyKrO8qiehWIbOhdrmA8enfWaNx/A4C/TLL14
7NJgN2rsLdm25pFJ+T9y7wNv/6dyh65W7jZnJXBNEgnY33aa/32piLk982fOsexNzH9QZOqzrS7r
7ct/3/73RYykJXkbKy99BBssm8gVTnAKBrTM4X/iMSk11tD/4+q8euNW1ij7iwpgMfO1u9k5KYcX
QrJs5hyK5K+fRR0M7mAebkOyfXxlqVn1hb3XdoI/lZqaBxKAbSt96AOvebBIhNslCtuX/jHp2m3u
GKWi538fK1NwXtX9UUVp/B5rVI5uB6qKqdV9onL0+XdDJ7JUdrIM9oVGVH0rIFzXGmfHSyub7375
zJlmbzPa3rA2iYkk7Sx6zdkrnIbSDZCTu/YDeu3ld35f6rY1T1nWv6HO/dFQsT1PPUMaSTDBa53F
xaZj9XfPKtXu7FZ7CcKZdEEXuR3uonJrMhRYhhavJSS1VYuJbj2OQz2tGp+IOe9WMFC4MT0wb+bN
kaV3wyzX+TRBBbMMzTjh7jJOdtQYp9Huf4BtM0K2GFw4ev0cT1F5lU5TXts+WRde753y5tC1IerM
KYq2DsvRx9+XNi2PxVgxo4Zx8ji2Aa4eN/bzoLPwcAnzIytIRdSnT0yCYltgY/3vl1PqOwfFmCW0
h0YCs4onhlHeOBfrAUX0ZvZ4ptBndWujNnnDYMRYC4aOLy4pc2uRWt1rlUaIF1LkMnO6Rj0enusi
T9+94OjiJDtoZZ29JlXRHAaMM49ijk+YBBWDbcFCxRmrQ2arbe1ZyaNwAmcb9cbIirCiemRJyp2A
lAZNqFqnUfsmrcL7x5y2URiYlJZzBUhnOC1lwQrzEJiy1Fa3FPgmwwpz45kwepQsBEoCnjTqLeuJ
4Ulmyv7JAfh9K6txS/0sTwI5ENTR5cPfFyM1MaNPGaaHJPV2Y/AmIld/osuPXvTRxeatBbeylMU2
7xRRhS7uZYIMjYNZ3KJI/Zi1Hp7cYex9p+3yY1V2fzSNXU/aUh2CGQA/O/XPuWf3i0eFUt7p6q3e
kKljKis562O3yx3z3nKj3tPRNnb8fe3e7FX/hDJwJSJ9m5leePl9Saci+u+jolQ/pYbtwG5lsnLS
Ov7Gm4WulLP1MTcSeRy6kWzxwgjvGRNEtuNfCv3Mj+YRqiIZ6zzZyBJ3ttSGHY7YZP97DkMnzI8h
rrFVA39mW2D+9kUcXsNmsB5xe4Z3FPx/R8QrVxV1nh96EHgR8J2clhNa8wabfsIhs8PLd2Kif4vH
AcVrqQW738NBLafCrPghsnrfShQ5lsaAHXdG8+BYTboeRq89ggtAX5o0r3phIWLyKOjLMo7fAy2K
t3VUK8DBQ/zuxO6HlZXEjbU67Vs1tacQtvvJWD6KauLW8ATcQ9p9dtXVh+NE3Q65vbn1HLSH7QRF
JHXZI/ad0tArGvnj74vhmG8Cdezp9zN8RDzOYbRJOPr++wO4GOadK/4Q18AmlVv7Kqqd6pz2ZgZZ
e7Nj4e6D1Pxb1cWRjOs/eRX1rK3j+IUIyoWBMDw2IhxXOv/JSWDBJxY6GakOGAypSjO+NZONArGR
P1aIgL6IU0TstTnezbSar8PEZkbzyk8rmgh9ycaFAmj+y3Qv20QDC8W1NaLuCLqMStdpYP1J9I1N
FTBhZ2m3bbnfmeUa10obtEuxvOjAFZnCLB+aqoi2WPSM/z718r7Yste0EWXASBlm4M8uTdpxsBbT
lVM9YkpL0ODUwU4YdLdF46LYWagdI06MJx0h9AoYEOu3xZQ8THp8+v0jQ+9k59hGpcLbobTfmJ2+
la7efpdu+VzKU8IS4GIbPdluZi33hiOytecE9spAaOTPFlOd31MOzQR6CiLuK3TMVfSod0W2N5DT
7OPGW3ANRrpy2ruKsunEoFx1jE1Ue/7vQzUOW0DiBp7ICP1Zn8rX3Jnkfo5I5pUlNbkMpPCLHE1x
lVnyNRMuJy3nZmpQYhVauvNa55HFRIILjN1hkTMubYG1MdhndRxbiU+9Zz9NjGmuqP9IiGiqHee1
uQ71tL9bY3JUGjcCvPV9NkDaS0sR+Yb2oSVNf713PBhXmztn41bNd9LpYifmdlzXrtufI4VnzrK0
mQVRf3A8oGdeXezTDIO11LMXBCFCiXsiJpPA3GlmFNuj9qPhBBeKTdvj8bv3vXwVrcV8l8B73nQ9
Epk2qo85K30lKYlLpf81MS/7kW1oJ9Tw2ilj3dFKM78CDMzhwlOZpElz0Ef0draw5a4M+/j8+6KL
4jRE8bhLOGJY7gTtdhqSd5k13HJo4ZjeMvenfpSnomKwrrGrFJHpZ1if1hxNfxucNbtZxbfESrlA
LNDGRs32WRenatDcVZtlAcBP1Ok6RJKHyS12hqYu1KvjzrCVn6BNvqSOyY+Oc85Anat6mbw0abdX
yOI/spAIY6HB5YxZ8zojWkQVd4GPBbyCrOdph3KsrL07V+21HlTFWmdKnyO1jNIyaV2LHp2tEONb
wWjkuzD1/z5YfkWUDEHjEKsGxj65ndEA7lF3ec9ZND722M8Qq6OV7GaVAUfBmecMJF63ua6/QLtU
lzoNnhDJb6f3xqqq9you5Kmlm17bVTW9j6Z2GLCLRqiQZkydrro0ifPWh4wG6ALGC/XtuJvjpid9
LAUUIZeHuMusp1GO3JDyaFqteExb59XENkYH6TwZdpwzsGEXkcu6umPT+2gTZp/xED53tt7dqg4f
HO/Cp98X3CoPKhXmCV6Ti74wRJD9/xWPvxXk768hmXQQHPytB1k94ObEjRin+Z90cPd2GqfbrlEw
4Uf6VtuKX6NFWexJvstcIsE57qRjbCMd6IS9NAADx8U11bpvXZb8WBdkwe9LMLFnn7xxbQyGuo1T
Y28TcyGyT7V1FxB4fK/UT1I60amZnGEf2kmzLpjrsV/Ku/20HFlSFP2F88/CwHCMtO6swMvLFXu0
axRG8uKh0Qngxnwmc7uH0BoXPjuXdp+1BQRBBOiftZQHO0u9l7xN5kPRxwQflCSCcQtrwyBvuitY
XkcMMJJuuuKB9XbTOLP+KnTNz+x+gh4fcwM6dXj4rSwrEY23BOgBD5vi/7hnBmijj78DeeiurmqD
VSipBHNkR4dOY9Sq91NHI4TJZ2og8c8LDCnl/TfIyNznAuVsW2rlpWvq8mLVcKbNejr+fibT/uhp
WXohWZIRjXNPej14EI54GhFv67HnsAOYWSRaibw3OfR+L+3tTb18+vtr3sCVoYbFlDwtvK2squWp
Tzo+pF35qvSp2BGJjbJgeSltuzwqvoIocutz291EVFPcocY4TX0nUT1ZEi2rO568igVsDTtr4wa9
cUAzxHu/CkYyD/qpeOPbwz68nD7jJLJ4SrPiEAyKZajNMlnZizvMLi1EsJ1Dbqc6l0z0Pml8dPQU
A7OVDKkQ4K/wEmtpQthdF0WgQlmBtir+KBrcFZosEGtq+a6TCka0brdPlabzxKa9vrEqBEKidPNz
XJnHEc8dO0n33M02zGLGg3Bp2xEzTaHy29yeApyTr8aSv50N02drYO4KK3s6RNZoPtiV9xJjW4U8
MHuYmXv7+ga5GNGEtFg8zpatLsyMr1MXY1fvbZXt08D5iyKx2PZGqJ8wtL0jREKykQ3kwQ057eoQ
M/xqZ201mUF9aHus4g2pIXjoDN0mR+Tq9eH818wstt9jGF/5rpBI4dRErmnevXDM8CLroNjOgSz8
El3GNrIz51TjMGFU481M//nmGx3bepDp/S1lI3VzhuTRVH3/VVbBVU5p9WlJkLg40MzH0cxAjmTk
ZBcBo4nAtfRdOCFgibpK24VwS7al8vrb70fQeYZb5M3P2NDUsawZdzo26RPNcu61s67OefMexKl5
rRkB7i17+BcmfPY7C/j99UFp1g48L57nqajZySFn0kr20ryHIH2g8ilajHr/97eEGgivAJmCs93R
jyZCvF8yilhOmN+PjNgYdpAYXtsqnE7/e5mH6v/9tE0tmsgees9/fyRGHVV5dbv635f2+5Xay5ok
ihDb/P5GH1MMSjklJ1UHp5popE9pcE6lGKxY9qTxLrTn6BQ03XTu7YYVP24eFFDTw5wF40NOPAus
1ohc5aGK1/NXWXf1Q6jz+6Nh8a0U+fr3D1qRsngHE+sKMzQ9ukDo1kZ0r1nUn8vlJS4cRHH/+zxH
AejZ2U1ghv+SroN3oW7ah85jujkObYUyFwXWHM0+OL4fTZrPUYz9duAa3ca6OpD18IFOBrO+iTbF
JZFqnZhY441ky9uZU9qz0lWtx/GW4cFB2MZTMj6QYP7Q69Hw3IrxM2ZF0TUBKsF6G3KhXRzLe2fd
LnbR6HeVY148Owl3QI3ctalvetbV68pMxT7PRvk86QO+NxbIRHejjBsze6uq8kx/s5RiCW1ZWswH
qfjOu2b5qYoRbhR9xz7sgEprdiNXY9h9l0GmHoukt9Z4Ww6anrn+OhcIqlHuxPh4RH/SSqpFz0UM
rcVzcDbgip29saHdzlPIf3yGkGqP4fY1cJCawA+xNiqmcFWqOqZNeK9arOKVjMRGZ+4Xgd49VRjr
ci3e9jWiSm2EwtA4UeublXur7RnaTSlWnjO/uRbrQMtgP5g0R8Zs/wyNhbaZdePK6sLXKs8kZ/64
mboeDaXTpRsjHGsW/81IS2FvO3P0MOA4xgaE0rpjHrfG+KqvM7Q4zZbqBil6hLdcsNBOsiNxGyUj
MMxcUVHeyeo9RS1TylzPW7/S630Rpt9O395zXNIi8W6hUb/FOIQftDa/dN5wca3aWQ82MyuuMPwQ
ojyQPUqWzqJV6oNVM+HYR5ZOIDnKxpd+WaGYLTIgYK/xps1UdU5m68j2FCw+AsGlWV9r9aSeaRzv
IWS9ZXrGRF1TT2bJHqWRMWYe4WndfqT6CMezlaBiwoLqnuKZGwsOMdoNwnvmxkTe12fGJY3fmjJ/
rWeXuQQhlutas/w21s6FHYaPdc1it2B7wzjpxBz61gf4BUrpqqObc53jkoHuOJk+R/fy7jRWQdSR
cGx3+Z4uRvPrUv6trZ1tISUb2844l3lxmOuClTa8K9/RqnubI4kWYXcJ2uZP2cZfAnvjug9Vsbci
y6QBD10EyzC+28b+HhPCbdXQNP4wqQb/WaJv0niLApjEyCD/E87eqa9iFP3oIlFDBtgaImQBecq7
cdbdvev+s4fpLxc8IwPd+lt91bn7PjIlwwvF7L2Z7EumqXiTLrR4zK/cRuaMWatOaIltvkrtIwyh
Z+AUuPcsTNDO55+gPycUnsof5UyRHxKegqAoOCBY8UXd/9S9Vj2wPOUvnKYTyo81ZRKEdq1mT1TP
7XF5BxUiOYq6cQ59hnqzGKxTw+OP2ja0wC2oKSfEyYXqj3DeXskakmYqJzTjiEIWp/KLq/SHMdWK
3RTXH0MxJWtDAh0xu6DfoNEtNzDjC9LIrrAT2T32Np4u3YPjr/3xOkYarIbpr1QGVTMd9ljv8+0c
pn7fyGvED9IXeZSsXaAiuC3gKfRW+5XW4AiRsaN5md8avdy1+eJ9fB0KK9ujM/QQGVWm7/VwoJXV
HvIkvKZDDVFlqMZNa7Iid1JWgcxTN1Vmci4OT1IPjLVQ9qYMxnez60luzneqKQ9Dm3P9d7lEAzI0
hLZiTA3QECQe6i/NVRM8AiEewoNJBAOI64RDdxiXAJzoX4Bd6ohkqtj0LYZhVxX+EGnGIdWQd9C0
+QzojG2oOngSHbbezHiOxlmwH7W3etmgoIn03rfHAfOrRpMfW9vK9C7DIHb2mLOpW8J64jG415UM
FtePheyNjQnd6nVyn0VAVfwEaQPHukeKUui9TqrPSQLC6+Uqe217/aen0Z613sm0zW4fthiAS3bg
PNlc4rHo0Ina6yoL56MMo0OmkBZICXdidCg/xqbQAAZEKJQmFN6WZ53cQH0hmklR75oPlUHihgo9
dk0dLgSdnR2ukmAVdO4ta0TsZ3lL54otoEd+NY06MimjJhNNNzKcZxyIqLwQAOJbTpANcIxxYlBd
2jHI2pw3hENPwkMC19wjXeDUddZlAuJ60Xsi7iZQ3Hr/OngG80DBv9aswETU5TVIlbmRjkWaREGq
n5HHOB6Xkf4AAJ31uIHTW7HJtbOODpnF3ZrjAo8H9QTaSrxyPQolm7iBaKjqM8u7924aTlMRiK3o
qi+XXUxdcNYtd+ImZcQtcJuyx25CJH6K5vkjT5OHNMKH1s+uoCb4JguKBU7llhun6r8DhfI6n4oT
W/PdpNonw42PpgjzzWCRZTN1R5ymKEonJs8wQjyyLfrnNHfeyykCJTo8V20dIXWxUBJlDmuirnpw
51n3Z8E2asirf1mQkVUhAj+Vg85Bt6nFEj5BoNyakdA+LyAOsCymppuW5QhtThk7t045A+7JWtu6
6aKjSGygDrqUdwt57MrEqDLHiqVpMm7Jp8bFYCY7r5T4YDmWae4FtxJOzzCkGShqX6+D7CTjn8lA
iSNwdAyFcB+lo7OBx/ZRzhqf2feck3cTK2mcPCjGSEQw9ePL3E5LCIFOwVx49DjkgoE2YaVKaDX6
9LIx/MoO37IIDW3ovsSCqnRkdsZjEoyHIuSHQjnWjmxLy0h8NhnlZOLhDDZT429sMXe6VtEYXJIT
pa691qII8TfUW66/x7Zu6GhjPBO55QMPQwQGq1VjIMMiAL157NY1guCo92NZH9JShTyLksF4BsJH
qLfSqpu3Vi+es958inqCWXikUawIA89oeItyOXOTTae+QMFsJezQ3am7FGZeXahHLXyMXnsQ2KkE
tkW0usuy9NtQCSUHhB3AHX1AyV9+V9pcPdQSg16XDDA/wpgVQMEgMytyf1j6YyMgtqK0Xb+T6OMt
ffz2YvmYdt11sFp5CI3xs4F13KeesXci+Wk/6WDR7s7ooXqwYRnRk3LzyIcZufnGqa0HkeqrMZ8t
1rIgKuKzXs3psQ55T7VN7BuMztZZYC2OeuyVUa/dYbPsq6/ObsSNyxj3pQULgFAeNnq0BVVj71Cd
o3y7g3TVN8iWOSmC16pTp6l2zCOc6Hqdy/YPj9LPkL6nbtf4mQBwHCoACjCvr+Tq8EDCeA+Gnoeh
xQGsM+zNy4atderPnpNtJNrmjen2Gk/haOFaK1hOeP/0QrzlLd7/xiT/YDSDBfvEOmiwGNHidfQ2
vd5jp2nbc9zH/aax+wGz3PBv4DQ4ZWiZKmMAIAD8vVAhenbRorDqjWPZ6bu50J6UxTFlB4G7wIAc
P8YUj5+fes1wG7w3JEKnyMpQZhs7gTDPs0cUyRDGUKQV2zItzFNlJl9ScH2C7ZknWhRTe+90MBeJ
eQuS6BVHdLK1FjiPZrabqE33HP0IyWyWQiZmNWFh9Jq2Zu6BkyzdI0NMiTFQrc0sbLbxZMcooaLj
5HGvdhgj1jS/f6rZRXrRsGGOXf0LuaAkoKi/aVPkYMCCdWhDAM+U7ybsIoWGNngcHlXGk2nnE3T6
yHJhF8Tei2etuakqimNEgdHXkFlImZPhleCKfUFa4iErh0+37dYNNN+Qlc6a9qrmC0FzHuTmAelP
vmIUC3E6Cz6q/gOk5WKc5N/szAETkUE/FS18okavEKYh7gSbNnMOl8YuH+bgMMTzE/oXRHex9564
4l9XzOU2iV3wM1CvgwTBR5W4H5Od0nLlj3YQLSraGPNXmh0aI7sNXvuP4e5LtMRx5nMQbOtTU5Xi
XNugJ7LqA1j2fiCv0Rs8+B1WT6xQReWhjY9DNXfbNi+PWZwTrzHFO1jScosFIMe+h1AkRQ/kRPZX
jMpwkwURg4/hpZ/Bk1ah0aBJYLbRh5F1nhGxhlWDBabJYBxP5VdmYOBU2P0VDJQqgqD9MiPLLyaE
iZM4EmkkalfuTKfU8YmUb5MjH2o8IwPaylM3p++w9ySdB4tMb5qbFaEv/ChliUduyTpl1rDRP2fI
fdyFiJJd4viA/l3aobjVwsbKYlcv1DBbIm/YvDkujy0/Ob8YXyBnqYXX94VOQH804+E7FDh4NQcZ
ZWxwgHNCHrKBBEJhBu1GW2pi3aqMB6dwP9w2R5nY3uK8Y3yfd8GuFA47jEz7tMcfjblyIu23RGJ/
NTz3uymrDdjdX7bVs6r7RSsbPrtSdQfchiwPFJaw2V4ehdZvB1pUkRsHV5ueACisgN3eA+7adbKo
DlVnkMoUPlk4iJFzARKUKSJqOpWK9JT1FOTJRhnK2pYUzZkD9cQM0bk2Q7PrMx7AecLvgPQUT2GC
k6TDuDSEEdLtzvknZ/c49dlTX+lYWVrr2qMukEwVsUCHYOKAfAPesc/2ie/XtmfbtEq45EBg0B0K
ixrfQ+mrlz3W+ZKsRkkT06dl7YdW5eMlfxIuDjvsZWzfUfQ1zGap3DT4BBIJk25ALSljJFjMDu1k
IPksR/KP4Tf3oI6IACurGk9YVzb89D9iD/7M2Cdfoq93QQhd0MGQxmLhhaWg7+Q0dEOMgrqav+lw
u1UQzPz3TXa0GfT2m5AfCKmwK42YNM2Kv1SH7ySNj1HbfHY1/YojWkSpGXmTGKpWFcS5qo6uXnfm
4d45ffmh9zi32KLeYzf78jJJr9ihlu0JeWsQubOr+M7H+him/bk1CVEb2+ECBYMaWa+fZmH6pijR
jsvhLcSNspqS4F88j/s04mxydd4s+Iyhi5MCXL0pz7wEOgV7RBg1RSohqGa4NVW7nM1/nCj2h+o8
iyetYVSk6wVFPaLyMX2slHfOjOA4D8A6rb58bi3nNW8R+8wjpevyVddZ92IDRMgZJ8V/GI/bSJN0
qE+ifK1G2prafBF9h+ewZFyia2onvaFl0zHsQIewMgrJNKSv7Ub2H65ePEbTpDbcD0fI4X5tHjzq
pJCf7kZDxLCfuvlV5k2x1bgn8e4Z+cPEvo4n369q0lCn5QCBDJNQKhBp3GgF7D40DBXOeph2MNg0
UtDQqb6ICOcnI7SV1+nwvDmxzz1YS6OAa+hoVGlTzWQyXzxhGdbOiym6bkVp26y7sGLw7FT30UOL
Wtf9VxWJN6YC9TYoR42dq/FjO88o9gEO9PyUMF5IfzktCthjoMOJ/CTaio4H7AAq3chs94xTb+iJ
fha9TQhRYlsYFmg8gcTRGUKfekNHPIGRsRnt17nvn9F3AExzimdH5kScBrew5j5ytG8j+ueEbbLp
G4bnUR5dU9bAQEje2V6rdU52qd6f4Vi8GJpYzWq017rD44ThaJnPeH9Eg4kzafC7kQJnwK3VWVC6
0OfYyZHLzdtexg8GHiBmC2rnTtq3aXfPI26Hmd4kYWYszPIxCmGnpFGEareAsKE1+bcrWm+vCkvn
JJTfImY1k7Jm3lgT/1JPmT+MYapVYOAiChJCy3MaR4c9DW8lj29DqbhvqEAL8RgVXIJodErfoB1Y
STmD8o4xIw7rvBMxGuHgXddwKIQNhpnKsfwAufWNuvGYFcNlqM29yEm9yLyD6zA7r9RH3mg3HZnk
BrnkFZzF3einDZOlZ9PDGRfDEaFdLvzKGrA6EugFXBQOoO7mnH2gQ9atzZLSLpBqdYa+/dFhMfqu
ARWmzlAu95NV7ygz9Rn5iSOba2yDFHPCfj9lVO/UkBNe5spby+lzQcwYNrNpe0TJSPH4PIfFD0YV
hqPJgPkskxQ47Pc7AF0mrC+KseyvNVtfMuueaepgMahkA7f0HDQtBmOBk8em+cOr20AI4V0vGNOu
8pzHTAO3NLWBdc1oikr2FwDWKmnw3XcEMzNnhzvPw9txzzTxby4eUwiWO2UiLnZVzDy1o8urRPKQ
ICGY3I4hgT2samsyN21h3J2q+MOyoNpYQ/QUIl8MAZNzCMV+N0fhynPJsmzhrCSt89b06WeFfm9i
obnJHf0iJ5bNPSobdYmx7CoFSAi+kuc3JegbYi032ogeOMaODWIOIuRUBVQ80XNLVv1aK3gQy4G4
6tl+1HUr8pseSkPkxq9xUBD3W1rV1ovhg2rKYZpY32IvGFZGmE9+OvOGJHHppAIcHRMAkqIWf9iA
Vvz1exFZ+8Lroktt5fxIAu7jOFAbaHpsbKZsbarAH2eeOQqGw+yF7JOEy84w7d+0vAzPqKlAWFG9
QBqUC+/HGnVzVbMqbxxxt1EeHJFZL2jKllO8j0mp9F6JhS58cCbFqlx4PbX3ETXIbmkcGGWP1l9U
/PPK4Xbd8LRvURittVmrtqKq2rU9M+ycPYzlA9skgBOSP9p4X6aGOiIu77DXa8ziKKaB20K0xL7n
c8bDy0F0mgV5DAeNux4f1l6Xw56kuWqdOgEma+08u/pjATRhFdreLkJTwZftkPEYGsMSR7AqoDNA
kKBoRuzD0We75sVq1VtuUMj3OZp3zCCYslNmARPp8pva9X4QPYGFqZsT3WhxzMvpmcFfxUxUP4Pe
/aiKifV2Qzb0NNzLRhyVvNQ8O1nrWutu1mDbLY9r23vjUesN35I9900fvYbaMTC7FzXy7m+yenn3
XiM9f7UiMGld6zTIkTXYlWnsXvD4DCuJM8mn+HotO6XBoZ22lj2/h6bOZMEOtkNvPToyRNtH+sWQ
gwJ1teE4C+1Enu61EAO5oxr742Si5dKYUscKS8ZEiT1hbSagJ7rntvYdDPTUHFdHHgG0oGZ/kX35
qGt6ec6HcE9vnq8YAdxknXxZRs1mTHQLFucBe0K1fLUdg85jilTB77xQ483qbEoWclf4xxHmZvHd
FNQ2nusjRvK4cOPV2EjAWLBMremFbMzugB8hQKW2TqDBbFqdIq/PQg5qOzE3Vm8RYbjMYMeSObL9
3LyIpFj8PO4IvDo/az1KINEPvNXC0W88i+3uCPI8dACf5Gm2T7Juu/yvadNrUrv6JcWkv5nTFO0x
MhXM7foD4jAXofv4SUyCxf5xCwLMLyJzpJTk2dYtFpUjQ0tGJpynqZX5qmsYuQjIXXVLcxKkW3q3
HXrauzWLf0VS+qUO0pPLJsF/5yxLhOiUux9dIeJD04L8AuWz0kUIHdRBYW9E3gU1fMRimZ80I9Gt
buOT0OwCy2eu8Z1zteJhNodorbnuTAWLn7uKGEY4YU3T3aNnx1BhbAfylYK5u074pKxCq0CLtW8l
bHk/iBdpkTh2nXPSx9EPG/6RmoYFIZFiPtatgb5U37lOFz64Lu1iHVNiJdz1X6Zl3Mawp8kdHsBR
N4fIcE9iqXoBo8/bAYv5SnTq7o0x4bytuceL1F9j3loJSe9y6CB5h1p0kKb8N83Ia6Q1rEehddyq
1TnUOoZENjRhj0mD3q3TMvyxWzuAgQcyxeR535Rd840chOEc0bPVfDJN1zr2WKndsLiTH/e2AKUJ
eDIlt45hOuO6u0ZETK0tXnZzJ/dDm762bqi9UwGGeDCCe2PrpOZmszoXhOttsiZ9ZamrXVJ3dI/e
AhAy1ZNhVV+5wv45Nj+QaiykAe0NhjDbDg3sJRlw4dns3/VMirMZ1ReA0fYuaSO2ClXF4a2nvpZy
BHsTLgxnxjKWxkhnErjr03s5sLyJWuKZEpS9G1mxZS+M8lI8al2XHop02HTsdOhswQ6hmp1346SX
vkZQF+fKOgoJ3mlHoAxQPE9l1vw1iqHAVqKihaWEYxKin+9q3jOJ5eu2zrmDTNHsNRfnBKoS31NU
doNpPlWxuYtNx9vWY7zzGDtWU2ndMkgdTzxbgGPb90agZM4YmEpfRynplX9Hjn1dY3RhSckmUNEf
9KJHGFmMnK8Ba+Q6tNiEghoAufud9vVrNXgXY/h2Ku3aYnYOpzp/t0G30Y4p+lezHNhz1/OXETJZ
MOMtSKVprXfDyDhkOOowhE+p9Rp1dnK0wtJe12BX1h3+sjFhIgLeNcMhCshjghE1YY3pGDW5lfTj
tvGJ72R+OhE+LaPowUqSJzDk9q6xEXqOGCKyjoGmE+KtrpvmzVZttOHbSd2ZVidRL9rW6tQmkfmk
QrgIi7PG1BKfkLN/glrOpqnz9fncsh3albpzKxvvqkIGwnKYjFM8mPMBoAnzYdA2UBdCUGVd8zx2
JvVnlyY7dfNmozgMZfmhMs2XUulXLMz6RvtFXVrUdgN4FoxKG44rULB4mnYV6bhgiOt76vXlK5TK
z3AjDcCZtEEIYBkyh9XMzdC/RI6HzZB3FH32tx3CneqW5jriqIwkaTq2Hl0kgPN156i1fiQPi+Zi
AhFmY+Lo2PGjwotvsUXhYDUyXHN5/01t5zOok3sqy2I7sYyAo1o/SyZviByyNdyDQ6ixY6MGoO0h
dzjxPF9QsTOXGY8sSOzm2QkWqMCETQECAHSZFkn+tLG6ycS1DthC6Ol2NJv/Q915LVluZFn2V8r4
jmrAoce66uECV6u4oSNeYCGhtcbXz0KQ3Z0ZrGF2PQ6NRjIZ4irA/fg5e699ayQfVtlrZ/pqLTLL
cErYBxEAHnvZukI4e9DVkFzo7L2QbX1Vt7OUhqUkpczDyMdqpuc505SkoA/sXUV980zW6F2mG7Qg
OfomsXmQ8KP5AE3Lmnnp4NOqph4CEcmMgrXR1etnJCs4xFHju33fvbfAfJYiTe4R2g5gf7i9RBff
TaRAQclzvASX51AkmzLvO7ysVMz+mGyaNjlHhiUvq2KWWiErAfHcxiwoas07FKJboTouVnIWbXvw
Uqlee7hjjNuib13m+88cRN78lhJ2qo1mJYtxXdUl6JsB3oTK3MJs9NNQh+Akhgdt1jfWpf3mGfmH
NostTA16bUUPRK7kjtYObArqn898qm66KcOYTnulSOBPw8MJIQR+otPHKtha00JhdzRlaZUzcTQ0
7YrItFwuw7WuUaJbxXOKtsqB5FRw04xp8YJO/g3J6qoaQZHKvFi5UqyFyHo0kpJ1O2jKU9pJ70qp
7UJbb47dsM4K/9o0hw3ffZY4dbiZF8FAE4Sgo9M9FvDfuWp0CW4EgwtfkW5BztjOJA0rq8Kk0ndk
uRXyCovOAQ0KRmcGXGjcU1phEJk7lAhqk32m/dz2aZAKWOqn16nvnXxXwZvrGH6sjAq0d1Dbmpv1
mL0rSXm3YwS0soU2v1SnwU0mud9GiAHsjyi9xpfwHKtJTXtnn/cMaa1kjDYlRkG6SKDABg4HGjXe
IBtkgwPf86/KatpBspAZ85DDkcWPXmLQamLJJiLc+BwkJLxq2scOkvZbM5QfNUYvCB60s5FEbN5M
yaMAlCm2lID8iHFYg4QhsNtBP3MO1Ngpi8/c3MDFDldKFb+R18hIuWyRUkxmtbQbvWQAyAHbgqJP
czxwxloFih5zBm4BhUiGhr4iG+/kWN53aJgnGvPrwMaSJoCy+Mi7EdWF7wy99thDschLsuT0kvVW
kk8FQBOfmd/wfyg1wb7cKHA6igH6UNXOLV3NXEVpT30aPFSGdU08xGoarWArmuKcoTDp+D7H9JiS
+gALjLzkDoyCZ/b9gYtwQh7CGR0aYM9iEAFGs+x7IML1wQtYwZVK8VaerV0pJUWGqLq9sAlhsMLy
PGEVWYU9Qjgba70hFa7cBSy/JNKoifki6xdUrbvUHB7GEDlfjvViETJaYW5eViCy0X6sA7N0fT8C
OmhApUBODYwyhvQ3D8Jac/bGkZYorGiP5bjJok+W045x8FJvuAaitlfXgYbVNAuBa9UJB3sV93Mb
TK7eQ672OAhB4591cN1rDbg2wyHDNu49xxkeCxONsCAKadf5Lsd/e9k0PEWjwwrjqZ+J7JMFUI73
UsubWCIdBzB0ZysD/ta8ypgB5fxCa9w0fXxlJpSNHYqToR+RJPoMbVF0uz62lMM4JBuz3RSKHTMb
UBd1EYNXilt5yUnPRw6hPKEhxUIYNo0bJyQmBUTx7HNPuzJQCoU9rqBGVd+9gg4Xft6jqnjSpp/w
n6lmKrvmmPUX2lhNle8tNIRGJN5j5rit72/o2hC+TgdyO6qQC5nv7Gxf0R3VDHTOBTmvSbnxouTU
FihmC557poyIiVr1WdXKy9j2YpnhKb2aiP2DmbENMnXaJZMuL7UR6hzu60aRbwvPbynXg341DuVL
6dfpJkReaJRc55TVr6pHToE8a/Xr7MzIttxNYf5iAzLGnZ6trcD+wDb/OIE7jSL1bZTVcWOOsJQU
roO+iy1GAJOrGOOlEh3oMFoEeanH+1pPt96plhPrIvpp31e6f9Sxdi0xuiZuVSTtvij0a/jQ9bU2
Q35Gkzxwfepok/fGfGRGXEDRech1G9aPomkrS8nEUlbkbF/lZK1JGAezjJUE70G6znVNXw+UKUUq
OZOPhmUCB7cqgtkrT/G0Hkoc37bVT25fd7pbCMnmPF3vdZGZ6w4X81Licl+o0lwxabsZaUeug9gD
8gU2gdnRaUI0+Y1crIHq2wuEx9mpr/EB1jveN9uRJMHX6YU5FHVI7NVuk6b6Das+E3hmHLpWydsM
9fLCMhToeeC8Yo85VZ6Fu1LlCCYj+FpoMEDbQDxXPMllJ9PElZRQ2SsSOisxxfqpQMvshUXnTtSN
fCanIK69vRHG91E97KI0puGUgoQF7EC0RnibWAwOhyh9hWS2GrpuHY/pdYhk3QqkjZ3Qi2j1IT9b
JXQlO3B6g1sbxhROarsfV0DWwAIP9LAzDb6LMXzWiXaMKjjbHbLBysvCtecllz4HYSdzH7hKaH0o
fnHotUCFSZ1sdTV/ycGDOxadatx5DL9N1A+iUd5MT/Qgs2LaIc0qVAoTaXgnlkNrgm8s/E8rzm6S
iSlZNQ/VVUodfbDv7SB89XSicFQFdZ09cFdkckS+TxuidGG9Ib4BYFnEpwlxnZk4S2MsKRgoOatI
6GswEm4ILAA21UU6C4V8rFWWNoptkC6VTFPaINQJB+ah98ebXgtxCQUvto9md4pTmJrBMiAwaW1S
wJOSZrgeqtvGUBDjj5ax62Nc47UyHOW83ENKRJ2DPrVlZPzXIWDan7LsiGg0Tcsg2ht2pWbNoc4/
5MnRlemkr0F5RjV1a3Mdj5o9vYworRfY4vc5SUcnOTLsPbOqaqlMxgtlQrcZufkvHENumkLJHxsJ
pVIsLIbSs8yK5Ju9Bl+G3QQzitTQvpcKmbs8vNErSb4GS2uwJlf5UZU1gFREiWD2z5CRprSNx1i7
ynz6tVkOMQh6y70eqTmTHKTZBQLGRZANZ0lrMyeXlXLDRKs+F+by92zYsMEU5QvCsRfaGF96D0Vc
aY/m0cMbufzrN0/9U2ybKVPzmiC+VaEZ6veAaJULGzWOhHZOK405WMdcenlr72qLYT2oH3D/MsSc
qXLHokbyUKj2KkNKS4E57qoYRInKQA8tnL+KpYCTGKF+jijDTVXFBGb4EI3kUNtGBeEc0UDTVK0R
qjltXhRuCTDporclhmllWNuppu3VPCEEuDeZq6a+fWuNkoum17qU7VCuLADZv8hfU+w/RX6bNFBk
WRViDrI0tG9XD5pFEC0qUl3SvHDU5IZylXvBPmqk4EFn7E2/0GeulzKTL7DMPFZJ8NHXA+KgkOO6
nIQlrauMY5IEGHmJmnpkbcrGUwy6BReQj6uq1dGm0jv8ipCe4IuhVN0FRM5sMMrXl8DgH6IG/6bl
IEZi0m0OVBYvapW91lX/CJR5BgPWwh2qvsS7yySnFdFdbyto+hpy3NLGcG25btfTmCu3jaQYq1me
uPTRsC80lc1VLUR+k0T+Dad2Dn80eQ5qIAOUYulbhGbh72BbJZxhgPFLEBVPRr8wS0I6lPkH2x6W
WREl8hbR/5xgg4mniGuYd+Bp0gbI0eg18pl+8rQdOp1iJM96p+ScPEczd0wfIAdOrU+PuqD4Sy3x
CvfXPuvIXG0yEY5eMO5Swh82pUJ2s64ONkpg/znXgk/RddZqsKBl1QkiO38mvGeC/PKvQNYk1mKI
yx2oF0lSsN0pyqmSqcUqCE3wVWa/0uYrZ7JUAaSOJhEEXtuGAP+tq8ED5gPyID8FOgMcYK6vI5Fg
48qYGfQBDBz8Bsrh6x9DZiiH1Javx8QMnnhyIMpbVlW1v/PqwnD7BBbQV8B6mXfePm9eiOQ5CRRQ
G0K/wjVjHPsF2Col+YhctaiQI0z1ShTcnEvfFPJrC7rE0UrzqBLTemIKhB5e1Gcm5JbbB/oOOZ2+
V4oJRbZRZ1dBJ9D4tNqrmfcmhT2zmHEe6NFWf1fHQVk3nTy4HXSyy1S9QUw9cH2mhBZk01EIv1ja
JWIBcIKg3vIyuKSd/BDmYQzbBbxRMIsWqrl0Zr4H3RJS5tEy0L3JAwPMWq1u46mcoZNFTR8S+jjY
kPJJZgmJo+FUzl7oaUQKHUuEKNJyWYhAFndGDXN+RHPtTgHMRV2d6i1Es+yq7oBGFziK3cqMZA65
nY5yH8Ogp/WMVvw+xg9Qxquvxe8/3ob/43/kf2R21//8T/78lhdjRZ3UfPvjP2/zlL//c/6Z//6e
n3/in8fwrQIv+Nn85XetP/LTS/pRf/+mn34zj/7Hs3Nfmpef/jCnVDTjpf2oxuuPuk2ar2fB65i/
83/7xb99fP2W27H4+Mdvb3mbNfNv88M8++2PL23f//GbxQ76Hz/++j++Nj//f/y2Dl6yl+/f/vFS
N//4Tfm7YtuGisRcyLSQdZksy/5j/oqk/l0YssnNYsKGxwYpq7/9jR2qCfgpfsxkW5b5C1s3nvrf
/lbn7fwl7e8mQU823HEbcyrVq/7bfz2vnz6+//k4f4xg/x7bzE4rW+gHEaogv9V5Ij9XAkLU9Mmj
W3lHlx3pyYJB56o8Bi7Az5vgAfbtAsA0voMr7xfhpwqv7sc83d8fmWkWZBLdtlDu/vzIUmdBbRpu
2O3W/X26zNdQZzG6LDiiu74b/erh5l/3Q3zvnx7u26ZlS0Q8acMNGkLv4q1VV93ka2lJutkbZDBG
mm64+uVj/uolfsta9cpArofppl56a630F91N5CK4cMUqj0i9dApH3/5w2f3x8f70cX4LUf/Tq/yW
wl36Wq/58o227rbAnRZ0ay8Fn+C40a5/8Uhz9u9fvZ/fM1gznwPg8PXaxjtlxeDbna8aP1kRBLDM
1r7yi7rr2wVjyabCEEWYZBHrFF+69e2CaQo7TRr9eX432zXpqo7mxofeRVmyZqR7/uvX9/Pl8vVg
uDcsRbFsU+PW+HZfTMWgGmP1MrbXffye4dJgyvbvP4JlGJoqLJ0a/KtG/6EGV5pKxmLw4nk3cnlX
kKc4vv/1Ayg/f0S/vwbLUg1FfMUMz2vYj1W+OQ66UJsXzGmP/Qtyj511xYDlYu7Gbb5iCPGLRG/l
57rwj8djUdINQ7FN0/j2ntFV9VqiZpjJbuVluskvgOs9F72og+uZwPGH4EKWzi9ubFOeX8b/XInz
w+oAUphmKbKgIjG/3WVE3yIVgqHG+G3X4V2/x5jZ7GpE9nuj6SBmAizCXIZh2HJZn41Z5I2CuKjD
KxEbw7Me6dkLaHVt2/mc1iyrNF/8LJWv9c7A0MpG50oKwjta+BoscI7pjHGjp2mClLbICtt0QQdN
OCuxRTqDSNEiqKk4d2EtXhqlIWU0kuW+olysbZ+YjsagiW9kl4ShPDRBvxOS2whNv54k2/QXSjjI
L4Ggxb5IiWpAymHl9L4XhiZp5anClQDPqbGDYya04hENbtKREdynL9jgo7fEsOJVr4oEvxVU7veM
Ct6cvRRK+GilHS1XAtwE5g4AJyttKuRbdLAdTLUouWbKaq/INKcNphIV4d/Xagp8soQVGyI5ttt9
kzC0aM2iXpK3V7pVhlbAw+voNsQvwbGNTX6agyAuVBk7lON7Ji1/tfYYt0VTwOSthAQZMuatGJ8i
dJG8dUW5Briircb+quhnUXIg+pz0GdTfn7mRdJ+hZQTpjn2yRibiD2mIlrqtpY0fMLIhzaGzpE1m
1NoTrE/S0FDVcJaqG3EP9ohgxqQPCLook6xCGyjXAGkUYFYq7REQeLD/0TwOYa/WDCA8/cMox+A5
LOkUYjRWR4NDjleeG0bBe99T0nfC0kf65ZJF0PEkXXeaQvBnWuM5LVRkIYVEJQDlogHcQWzuNQnW
wYrAC7QYtYSNrS7aaF1biM8IdpDtJ7nS5Y2qxAe4/mtSTOlisWu4oyJPa7tBJaC2TJW/LCJCT9sL
0S3BtgDagkesaR7GpoDyFxrNE3Gi9Z0Z+P0lagfwPDT6R/qrQDXegCDhOk/s8tGD6Y0WVw7b1y6S
UKgw6c2WU1vbBz2x8Y6yJO7KhB75Wk4oQUvYLbdt6ZEHCf4SvIYtVUd/CiGj6GGzCDVD7A3ZUG8r
MdmvfVPD4Mxw8HHg6crHVo8mVCTh26jL8g0XRwgBIVP63pWBawCdyfQd4lGV2lbv+FhaCoW3Igcy
KjdGdwBh7IG7I+DoVqs09TRhiHJ94LFMU9vmvuCEBGYUDoa19CSRkpaGg2M5+gW3DDcOLpqiHdDg
SvR6NLsEo0n+xaQOxVM76emRHKvu2hNNvMmDjrxHbJ6H+RrbtzLuTSwg0jEp0mYX1gSqeGqqPQs/
rB7t3qhu8Fqou7a0JH0h52Z73ZBr+TDF1BeETzCDV2plVQ09Ax2hCVZaT2JsrVTiRk3oo+XCz7dx
J6hyVIF2uusAlfZ1qrkR8vpy4SUm65c18WKU2jq2AqfoEBoyPTtkuwmHqz1pr3dqhGEv4TJUtIuq
Ah3phijY2+EQvJaMxPYQQ42l5zPiw4EFiXnOaAVoOW1HyYqcXm+hkJodwDOwpU5QQpGFmFSRbZZr
F3p/6VXXhV+gZMY5zA6OTAJhpSWjP1yVtaheNBWnsOvjQ12NBKi9xZVXvJmF4idOBQqeAaFNMu/Y
qIWFlrwIVmQf08JoJs0MmFrG0lJOrWYJg8B/zPtandHbo+YUEkfcOilVVyF+9GnwWrEy5U7a5r5I
N1bJalnJgbSKmJobCLwEfdFS0ei665nfXOpuUE7YMMaNByHs2R8I14Jzb+Xvlo6jCgpJL4Ndn6Ah
QuPu8HFzOh6rhB4l9J36xogbv0TsJNotPW/z2BdFgaA3KB5rZSruaAci8+9UH+9pnItnL8qytT3E
5irXVD76oSw4PWuSNWNsk2UgF+CnoViaT2EvIaWKbE9bBuMwbmASskYUCpKmSZSj4iIdYbZh1oR9
Zv1QXXeinM4wEa2VZgr9hbCVMgJU0yL4kKFB0g3O4EgRnqN3WwzC4+uUpw0gVz1+mfpA0x0dM+ht
HRJAlQUtwj+lC0cS+yCryvSd2Ko67UFPVfEsizJZa3GLNK0LGZuWctvvyV8d77w0m14TT5E/yrY1
9xLadaQWenw/JiA+G9WmsZorw6pSI32j86RoBcbeo9QO1j4aRvMWDXK8hJMyjqQRIIzZZgMBARbn
1kOp8xmMdY0imrlpcALBEbMixcLW12Ev9KtY1Dk+AKi+DN6Ggmx5mtTAgQ10dTeGVDHji5FI3Y+0
3e/igtWAl5m9Vlrc5yvZg+G30AKFDhN0fmZWwvrsO0/aKYCTPnOUUQz8evLOgCbUn56pRvFNGJj9
p+93NkqDQLhNg+CMMKs2PqCDCldBSERGWDQ4TtSR0T0+gvY+Rdv9qrc9+d2+4UfPldrrR3Z5ZUss
8GzTJS1HpcDcoFZi1KdH+VWRx3qIlDkDvROZ48rWaoZp7Fb0nhiSi9c6nownEBX23aRb2hoUpLzq
gYQ5fuspBC7MScSYFtJVJDRGLT0amt3E2BbNt/A2esyItSzt/uQVtC1INlDHc0nndacZY3OFpSvd
9WEMdE0kdfOODwCckIWceht6Ubqu0qpg68DnBbVD9CVxKJawx/tGneRnan6mIVPHrZfydUbngN8d
XS1sj/5D2UkNDRrAAaBs9CZMj54Uq8NdooykQFEFYUrVYiGDphukpa8CJmSIUPpXgmyYa03Mw9aO
5vfjiF8bXv3Yk6YmM69BCzaOT92oNeu8TXriJdMp4UVA/tFtJY6WVAjlm5qpLDtwxhC2BUEbta7J
nAsPXpuE67oW5dVopgDz/Imoxwr0BROPRoNTBIcaqZnWI1dKrT6+ZBDV9kma4adsJELdfOQLGDK6
SGyNoWzmbCawpTg8K0AvWZraZ8nXAAyULFk3mpinHondq9vBGMKNXOgMomli6tOyqW1jH7N8vGBh
bD4Fk6+RGaMuhBOapbQPqa1voe2pZC7ZYJvsoKE3WDehEsMSQpqzaBUrf506CzwIxMZiW7GZHGJP
Gh/HWvFPQqqRPSmVqa5rvUSlQXq7h6wx6yA7mH4Dh8kvQgzzeh4BKDEki2FMgHNUXU9yLT8V6RSk
vDyosESZ8gModEcGY+CVCpecKjCsEOM9x4bBdsWkubsphkQLn/I6EfHr2FVlexwZJQXb3Bahtouw
qzkCCBDytib4yIYW9YSq9TPsPCu1e6/0Z48ft5nUVywusklR2/WKZy4zVZXfGzCD1UKYqDaCjpkg
UgkT1UWbd+WHMBtpQ7ZkcRfqOqb0acion6VZKbnTJ0EwAQCqZK+Ww0CERJxGlOdpjq+qDjRsxUVf
T8YG3m4kk/aSahzM2fAeGTqS7gMBJYj4aExR7NGCtGdT6kmOJL2gdzuysbCD4tFnqh/Zz7ZG/tDk
9+ODzTOAdWxw2hmseM6KyhRUYmVBfXRWVI0Nwo8SAfWsr6YT5YVuPwwyWYmsk0i3z0oho7zM9IG9
md6eyWhWJPvE92Z3Gj4izzQZEDatin6GmRjyzZEoFh6bIeBAkvMX9soKTe4S5CmdvCX9U2lGdulB
shxhzB9ch/U7pXXJGoaMLzyYdjqkrmCvRbhsWMq9gq7vyFiD4V8VjivuIIzXGf4Wpco9jGU509D5
ppdr5DZRnuUPDf1y1xe2/YZW2l8UgSAweZLmQUbtOZ3FQNvXqcHzKW7RxowzEKIsDt4ArCms4uTO
spEyFtbQuimBb047QKzDH6RuCqmddkZvR+ssVYDjtom9EUnGYCMLho0uS9gPgCXDihpSkp6uW2Nc
IaradGWOyBzNxUFvMvuK8l2HqRHYPhkKBCBCeQC1ROXUv1qtQcSnMiA/RTatW+9mxdvXe1b2SCkL
vMqBgJVYdzYQ4DpYeBFD+huShnSMShVWd8DQdHYpNU90FiMudU4+AGNK6VAbRUTbOxKbfAzlhYyN
/SjpVD8LNEHRpZukfKcEoAD/7WO/rtj0DHHB0Ca0v+ZXPzQWykmKA7N5hyh5bdzXR/s0N9ashfmJ
rPoOV+2vHu/nLtfv5+8fH+9bz6lJSSIzmvfwfmCssyyPuHsPk5Od2D/vfPdX5/0/N2Z+fnXfmxqq
4jdt8z479lqrRFDSLAut/MWAVPnFo2jyz60T35JS0uLfkAxxa3uBk18bu3adOzFpI05OvE/lNuv/
RZfyzy2Un17d99FaVoFaMaZ3eQ1YLF32uM7c8Q43O/J5kj84H9AeRQdHx+v3Nsq/1dj/33Xtz8VH
dtNUHx/N8aX4/6B1L3Q+vP937x4lX8ON+7f7sPLD7G/bOnnJ3usfm/lfv+D3bj6qrr8L7ivFEDoT
YJ1//Xc7ny9ZuqwYhipkpqOmRfvrv9r51t9NzdYtmZExo4CvL/3Rzlesv6u0+GcUOz9JLIH977Tz
4a793AxTbWEbnKZNhgM0drT5+f3Y8xvLOsl6zA6ujhfL9Dijo7ENZ8mUmzwOq4YqhsGxAT/HKA9B
5JOOusfArhjnytqxcWKinPPQHgz9pqzu/GCXFDu8RSbuKMqNRa08CmtZzu4zFMeS8mqiNzWuIrty
K4IdSXRr7ftCO8ec2Xp/A4xpOTT7LIT8jBpxGO4xOREdEax0DWcz3tBorXcf6fDEeQKjlO4ks65C
SxeleIisEyo5Rd+F0nU77ib7UjU3SnSOqJXLGA8rJBiJakLJHmnsLY36nKVbbs8sXZMul4pDmyD1
cRr4eB0xP4f8I/zIR4bmi+hsc5LS3WZfsjyGz8GKrMThVVUgXrvKdKjOgFK3wRnVm8EZol+8wZXg
N+MVoFexU48gvT5y7FQ49PhFd5q08Xye5ocRmOhwsIub93UPQoP/UjgnMgnmSIB2TCNxoMKnBJFm
0xjtosez3FvnwWn7B43+S8HBPJhbaPlHW18085UpplNYOImYW2v+2kie6/FUojyOcmOFpAr3wODK
T1ovHsxTTEIs+HhSFyTHzD4Lk8jbhAxIfLCTtOmyjReu1coGbE0BheDWil+Dai/K53L2MTaod0pg
LY5RknSQNg4EA6R095F2rOJjLK2JHETwD2S1sU66fQPBDZwf5LHSMWpUSchakbWRloDJicGu4d/h
tmo1gpOeQRzI9nmGJGQNUgFq/OnaTxEsJNSCtptVK1XeZRau9GUeHdrxRo+2PuYNLPt1fBfaa9Gt
vRoBOWAU3Fen8hFQkFNda4+4rrYhoZhgk3aigmegnYv82vKfkuiq8D8sawUHNIYcAwrfQxIFNI1W
yju1bMIFZ+t0cu5N75rQrEJ78EP0h6hPWuNYZBzp3NA8gl8JwhulvwADneKTr28x6qjlQtoWIFxo
Zlz16VoNJVTuwJvJY32DsS3Q+Y/iNiuPQn+stOsWfr63pJmiqm4VXvXN1SzA39u0h4jNSV9Jxc4e
0884XUfohuUl1QJ/e9q6nNBfrgzr0ktP4wTpYkP0rLeEErkK/UW8zLl1lrm8Rc69jl/sJ6IVnHTO
91yrN4jMSvuqzu6tBnAAQQe7oidnDbBldd3YH3C+6BHOphQ37E65fRugiU42wKvGnRWeNXH27CuB
ajoOt12wazeqSjNzn/bPqfmk53ciOhvDm74dtWcUFo1+pVDWSd67mV3X0bmNbrvulhDVprv0ZK9H
ULrUq6BBULg1mbfJCFjSU+FtcjKGSiryiPAr2Qm896rbluoy5X1GsutABqtWBHTUr2X3kvU3cnyE
wO03RLhgqs7uJxtA+b3fvffaY9LvAu86N56H4g4vh+320zHIz8K4ADwYtbPff4zVHufhwq8eQuWO
sFaUXyuPSx0fiiMKBfdS43A5yRvEYrBSFuE8j08UVHwx2k95M/rxwSjDq3ZKrxW0zNJtxpMk07iQ
iIMmd6UHGr4s9WM8S9Pit57FpqENwcECOx6HMWRKo/JiapFLRuRyMsRKLgfy6X4xnWPH+Rf7gM1k
RFh8DUnCt1lM3/gRODrbcpF972ag+HQugjWe0kqgpFppmNyWkPzlZZy58h3Ga4ZqKk3I1YQXf4F6
31pGZ8sVN9JppjYuAEyNuyR6mvMKCZ7ErKivzRH9GnCIJenMCEszBcv4JvBomByr8qYNiTPah2BZ
+o0AEtIjXngRBtCdBd19smyy5FDfB9tppWG5jw5EqV8yooS7Rbu2/A3foG4qDLjsEfcSERPtwZo2
arfHKTU61kCPGeVzOS7RM7qBuhgkZ1499kOk4JW5TdPXyn5qo1OWbfwIbqVD4kuKHI/1HN9mvKyL
65AeGLYDluEdsG5+C4cs3MNcpvuRSyhbRZ6TkeB1Oy0HsvvwEKH0yZ1mcKT3CT0/7VnAFZdQi6kS
t6lxP9pbynnrEXxRrpzslKije8U/Kso6fcJeAxCupCKmN8NCNXKuWKI2NM1lMDDc2aT6BkLTBFli
HX9CiTNGt8cGQrDhsDMARtT7MVz5EMFuAd0twze2Go9AyOAScPuAjOtXGsH0SfvsZ8fMOG36h+oS
LIHdbhsNkynd8RcceUq1YQhFXQsvUANF57EyzT7zSxqdi6hwPVQubBu8A+nFd//Nob/1VZ4w7Gcg
iaoB+cJ8lvjhbNIaaiKawUKe4xhreuS0/jAvnNItZ9IzMdT95pcP+S/vhB8ecp6S/vCQJQq0FNaN
5Ua0theTm27ELtw0Fo2mBWONdzB+K9pBdJEVGt27evNDNfkvRvJfOoYfxpN/esnfKrJMQzme2qbl
jjuV/GwXG3e0JafmJeJAjNaMJOhn/ap5s9/Kk+U0rvRW7kkat9+tu/y+fYn36Sl75wRyoWXYXnKk
34y4ztDzjsYNuHCa1dqCXMR7c5nepRtl47ko99fyrQLCAPvCoryFMeMivXenJQJoOFi9awMUcoaj
Rroizbxk0XuLoHKiPcqLVb5sl/oq2mbPMD1v2510Ls/ag8S2Ey2Arq3HXXwWm8xpf3HmUucl6a/e
qG8KDU+T1USfP6i2WiW3k2vvo/N4zwBuZ15TNfo+ixBhwwbL8mFwZr0jYlEGF4tqZ3I4evTO7Lrb
1I2eYXP/SsshfnUZfZsy+zZWtrLi2Uk3JPw64i6HEbTXX/2PmCB01oYP7zBn+4AUoC10qM8MPtE/
4kZ4BuYmNv4q3aevuv77ue0nPdZPig/jS2/65/fNQpSJphdMxbcLDIS1kowFS71Qdjl+8XoHDo3I
7QxzPPY/VyvX9NWx94pFbe5Tnn+xhxvUkPOTOgqJaBV+xGV5YkTk4O86kdSFpZmMZMxNFxsljn1T
6EtA7ys+mlV3i/3PBveR7SNvp6RPEA1la5UzN1Poyi4EZmkwO+FJS7fspjIkNQShAA9AXmAsAJq4
MUOoW5DiFv5Nd2xvhyOd9TWt78baCsfbJe6wYb9M2VRMt2vW0El7ZdmsCCOXqfcoOkl0WRR8xlQl
+o3BdOlKu2Yoe+Brqlt/4rKTP6cbtt6TOBSO/OBz9iE7wmHHpe0OhSJzAaRW2WLYFMthmWyIbCVi
cdoM/iEdtvMxn5R2vYNNBWGTHMWVdyU5FntduaUbGywLRgf5CjotlbaS3GYoAgPreSq2RnzPVLbP
3MggWH03outMNnV5qpGhx7g8SSTDQDSlh1hd23P9FxFv5BDMQe2DJeex4aphfMpxas5qL66qmzh7
TXcTalRrYd1DNBiMLakG80iEgl0OtySHlZegYSCPRAU5/IWurmyfoJSzUOzIAPeJf7acatgDsZBo
WWhLH8J1fGzltaotlZaCMN4IytN0CcfZPA+HSjj1tY0/QkDpMYFlOcEWhjQKZEe8lCHCgk+p3xdk
lncl6E6njW90Y4N1v1aWKgep8QSZOCInWz1ZtVi0w8EWJ4JaB+wSw2oi4o/ksSFbCdmxpS3r/iM8
34YTw6JdhPfkYxwwgeG2IUHoxEWb4K5jmht1WwpN0y2pt607X1mbyoEkukl3arRcJFSHeO+UBxml
wVOMA3QZQmOd9ombkC0NhsVV23WrbBTtrp4tCuw1ussZUFNW/5ew89ptXMvW9QsdAswUb5mpbMlJ
viFsl82ck6SnPx/rZq/2KqwCNhrdvWu1yxI55xh/LCKY1aDcTjASVunxtNhsSHXqmUIg1fb0cJ2d
XLHplZq1Yz+HavdUlY+MS+XdN/pdDBpz92tjgzdZrvAFe7rqcb9Hfh70dqk5bGP4vzLfa3BadXhB
34p43/BykGs4JztJWNfyes7CPA/MwaeRop3Il3kBoOxdKXajyomGo5LtS31dxSdmzMy/Ap+nhFqi
WjOEX4qyhHESmyEXj6PmF41HHwb1Bjb0DMyIjQqVyEo93qnypdbIWOc10k9xji4WJvbGZEzOkjUJ
XoLQuSN1zh5lVzcfdWNNgDEebe0SfeEB5TvEElU8Uc62IyBuRjH4oWrAui6cQbF6X3Usyq5eODh/
FcKXtmjgxfoIWTXRtG7KNv+vbvdr6SwnP8bBZ6x9xQcaceHxOV+IJRUDBsQHQpW6X5XTt5ZOehxP
BkcE0aAVDdHuqvm1Ks7Eea7VzsvvoUEuFtXCs7kXG6QeRE7Z7UuyHTGd4Qt275J1x0SouFW0qyHJ
jLASPI4sUiDYwXPEKeRLqj6BmuIHvjydJq6bC15CIhDEfSXjNbLvXzjnA9a+A5+d3lkMUGIeRnck
W+4YjDZMIbXr84fuTgQmokhBhMJx1sO095x9Kz+moCF+X/VbEy+FcrySjGVWtrihGY3SyYv8ApnM
rDXb6XvSB/dL1jkrv9VZ6piaR96xnl0vO7DyKQQONvbk0N88231ix5UreUOPdnORFn5mN5epYkpP
2AWDkpZmQHXG9VJglua7zTUvDrSAqMCk8MqMqgy+Ju1+pDAtbBtbWvl8q9nxPvq6jUH3cuXXXTde
dEFmc/3kVrERMu94WBEhk8fLDsxfzBG4IgbHUOzysig3Ryuh78ROS0qlw5G506bhJqRupnQVMnsm
t/oAlmZYnzbY3z/JJybtYLKMt/vk0OeruoQEMtwMsxPfvEwC+HdxSpGjuSftgxj+O/Xok1+OLjmp
5UStXajg/WAmIlktC2SF3GQWyw0m/FVjdbVDwqqkhePp9wdE3cS3FNlS41cTHM3NKYhw/VpVNugU
nQWxEcAXj0RFE2iJf+WJCMYuwGZ+r5YyHzvZg/3mMTqoIB3dlebm+ZYmYDV27/WvTvRNYZvDmxkO
alusmTuRBJP22Sj9fOUntcPPyXN/0Hdzzedj0dapIrm3cVk2v+6UQlY+rwnugsnBmYg9nUdsSE69
hsDI4xJJcePYIgF9JY0hTw3k+WXScYBZZNiCIq06BDuKjWynTE7KTj5qO1oQOk5xv6w4JNnkAZhs
c2fIhLU76qt47zCYOG1I3WNHJtr7gPb3DMmRGz4mPqd7y1/pd9XjI3eRhNYCbxg3I1lxd4vospkM
c9Oaj8LbaulQBZ4WHTEY9TB3EEJJcQBDZeNLFEk/oelTIBhvKXF8uO9JYBT7y/XGdBDW6Z7TMaHx
gD8TWwbCib3MMTztAITuCHOF8N5tJv1BJBtbs9JHxRbN4P5cdk6skLmFU8uXRo9N79PY6YWnVS5B
4TkdR6TkifzN0d3tYUO7Kmjj9VQ8qNMOZ1+z8pA74boufcIbotm/XWDWxDAjnKV91UQcgWfSdmu+
N9LpKCNpbP50wyEdInwbL90GBjHF/hOj3nINu7x5pWzxm6ZO2xAiAhS6YINA9/Mu72wTwaEZsprC
0Ss9idWOJLvJr2X/IbubS63e0EZN6nZ0O0wKWW48A8arUaKaw9tvKzI5KZ7KtvCUuqbdfuH2WF2M
AGFSWG2Im7Vqyto7KrTteJvADBMTqNsV+feP5oFr38rX+jtVV1TFe+lu2RcSRiD3vk6fjKdb7OYU
2JGAyHrIv442rzIhvjw51OzyTQTieckTkIBGLZ1HeLauJCloHt1SeXUiFjLixw2Hjl4nEgew6q+2
/QNFZJQzWcq2f6I/y6CViXcJHEawuI+1+7Z0GWY42NrWlm1lC/iivVzVkDWNNGPGTL4UPWg/yXJo
DcA1zyDTsvDT4YnyeaN3pKCTbM2VVUQo+DyYu53fOm5KGLhb4EglUlcd5Eh2rLkNaMcrLwvBCHaH
HpXh+LN/bQLTJp5vdvX27dZf0o7VnU5xS3vrvq/P+sfqFYEchjgCI6v3nHS+vYFpxSE66FsdQxXJ
XRVwgiQgiiu7+uajtIktZnB4FdzP0UlO11MeB1RgzaMLMzimn0S+Xse94dZIsKzG5YRjyA5ugXSR
ef5PvNAeRmNncG8O0e78YZe7D6RTtgjrmBDj7/tj95X4VE9KduyNhtW7N1d7HD8AMxc2Sjlntf19
N9yOQr/UBVBUCCG4bqn+JruVTFaCMhVwXOTMxPsyD5BsR9A1wyeztO7TEx01TiXa9FBompf3Tqow
/ZJYSSIY2U3uVXwjBBmnDMb4GGFJ4hsrO8t5Q614u7pATH0LN7dFgBfkzszvNX9kbyYRQPyiXOYn
eacci7cbRnyu5adYxkZPohgv8jHN3on5kL5x9NnFaTlv5E3BOUjqK5H+Z8DVZ0QUpB/xlmGuk/DD
HQfT7gcCmFyuASoQR3SXsSWf+RORRUiiN350GTmUJEgY3LHEAxBWSQVXeh74LAhi6hfoxZbmAAQl
Fj19XP/2Su+q3suafTT6wjf5GoA+fey3qo1FwNFPHQeTauXn+xNMRV3tkIjIiTWcKFhS+H74Hfuw
kthPZ1Jm6ABxs967ckF1eLoPHApkVDJOCo1tVvtcWAuqN88v4i+IbMpECeHAsc53Pm9haKZ1BaE8
OPNFPxRXHr2Wgcq6PyDcAeUf43OcfJu1c61ZFhxOy8T0RtUSXMm/5qwTfMmcyPTQz2hNUWAjm5V2
hM0JpTN3TnI/yIpNAIRK+NlT/dr7JO49Tzx63K+B5kwPNE00o4ObGfqe3tOy9EibAH0f4h1Q3/Jt
KCc4DGoSkhXGDYdEN+U0Sl5U2UBK9XILrG8gBpfxudhy4nNfWsIr6w9nYDRhzLeEmyM861ZKh8me
AKCB8aBzjdqV+c6qQHgi6I6/LKphbqc7TrrY5zX+1D85pWaeAT7VVSjGLmd8fD+2o40LmaIZbjMa
lpNNfih2g+o0kkeBA0IWpE9Isq2SeZF25dkj0biKQ8zoJKK1OasIPkJbmXfN7JpO4kc7Kczemree
sPCbTyEQn8j+bkPg2KmjPZk9oU6HYV+DxZx6CInIIijzjbDV+qV1ZzfqabE/le/qw/UgNi/nPD4a
+dWiflDzb1vTHvetzf6YPl7Xyjrud0IRzENjzcKhUR6k6EzB5aLSmd95kJL3kYX7kyg7Jo3x9X4S
MYZjYN4XL/xar+mRwJI2xKjvKO5qUzZWwbX4Mb4UpiuscZpR4W1PO1oF1U13uvoj6N/tgRgwrneP
J4Oso8p8TdDL6Od0xw3vwqhY+kevuBR2vBQkKBk+2Zv836zYOeIYu75ceeWfOvf+TW4G/yV7lJ2S
JJhY+DExfq5YTGRP4K38Bd5ETkHPWIJTM7LkLT8ZtK07kTCJ3rNFSMGNAM7qczG+pq9k9ANMbUXJ
gaPCu5LbyFaiBZZIWZlQKzGqdNZ2dVZidGT20opiR4HO0kyeHRu2w4NbyJ7KP9S42RMAkf40Ofr3
7YEalCk/Glx8mfvfKB/o5Z/QK1OD5BVl7BzSD3xoddUEsgZBYdhEo46HgBTWK2Ozo97tW+UgLwXT
UEvXiF0Yso6hkSOMfIZH0XBSEiHIXF/yd+2YVDFgGORmDZD4SrWQ/gnByOvikkTMqFigw9qndh2W
l45YeHgGyYbVIVv+WWXO928cg+8kTOJdiNDFOXzwfLi3xwx2wmp7YGfGtpA5JX6MkMRwDFrRAQIP
HiJ/W4BC4tQ8c42Hx47QaFl8gXdX9mRCBEjgAHRjMUIAhEaMsC7+MGqsHtV6bE9vQuWLkwUCB3Qx
h132F6WJLP/7Mzb4ePGpmYZsStoP9Bh7s9lnAxgcyAw5tvbwOF4hoj3iO1QC5nmxcYfzKg7vtUMG
Cse8rIbK5NbAMxgo9n/5zs0/fOf/8/f5AS2PvYKlIgLaHUw+SVuKKZVz7ywgDwBhWcjQZyRUmFiC
1dtGHVA3XGjEyH7rwyUhKu5K2cr+jrCtwYVA2pAnU8hl8KwmvyQHOxUZCgyvxxqeleh+xbmJByRn
bLQGWNoHw+XNyktXLf3oi+LzGJhPCcZ8FwOp62VYbG+uyqxDjI7Xk7HVM2cSSOxnAmEjjrhOjqrN
VplYdziv2RXyXfnVAqbsgeyQAlzD65nYe/tGX2X6Mt6Pqbzt0tBQN6xDOT9ucMgXrAj/Sg59v871
ABZIz98yuM/ZiQoRnOx0l/z2EWxr/JwdlRndbVXoyuOKx467JAlWH2LslEisGAHzc03joxNfeKoM
1ROkh2sakqYGyYR7YdwAElKSuNrl+TlbknYOEZn6XryZv8Acql0SyFYKcoPAvKZ4h9menG6LJaZ5
0OYzCZJYe0eNakfE4DvoyVHY3K8PabW7ro5k3Ccm/h4bvjjKHvL89do63FY4Ce5HmdRiIEMvR0KF
wtOlI4xdt+Xy4byEoFGWYUZwJMFa2S1MNpPX8BermPTD4rRwCKhOFB0zl4aJVP8heiIcXRbjiQc/
2VbbyNc8iRRdT2PQD2khhjHD3w7WOe2E4/jyV6uf/AdRCZkHIkUHmDlQqfxAmLtY0auoW862G2GR
XrlYRmzC+iuF4s+vBsyx+2g1YlYe+dSxA2jgJcCF96Bl8LaxZQ+JO/3S8821eKgIEGHSlQ94J4pv
dhW86pJk3zjB3tm2WPHkX0Jk3yWXknuQ9Kun624XoUAMDGjffF+t2DE+eOi9GCXKvKtmrBZHRbBp
Nh/Os7GZ/R4JS26RrqQ0JOL5E3jH8+rT6D14jvSIsnU216ybRJSwHRxzEj0h/5x4q90so+GMtfk3
7LJILPkVyYr0kCmDQy6EWBXc4zXIELEkFhFgLZAcefWqDxaWN0GMdQW7x+zdc3cVEQTomYMDSEoj
pqI5LTlF5Mdg8Zq2ePqX8Vcl/9fJrja+MHoxfEKN//uM0heh2g9y4H++uh+kSrEalaReriVWdGd8
B5DrtrrggsuM3/obVxI1P4s4yGDjTFxxdgDPKQtwhP0SRZTviIhHAmxre/GcfQyA7J3Xv/aUYYOi
US1LCn3PjX79vtFMc7MriChbkwJ8APcnmRA9qw7igheDfBW6uF+WDaBgB3vFyQAVojR/4ZAk849X
BHZmbocVkirjxxURUY4gkL2wcqQD/AVds3helhNBe43egKTS5y615vdcdNENJmzDCYDKckUnIEka
mytRpms6b1Io6QPnOfkWMNNrEK1HmGqu18PKJdaUVatzQE6Av04pWzXpL2Frm6fa153Mw+MLHIch
pWaal0CiyQXG+B9MIct7aRl7GjLdm5dw15Zb+ASP49zPDjyy9ZPqCLtyGwXSWnvoyo32ZjxRSKk/
ogs5pmHycSRHj/ILKPGdSl0zQkt2HSS3fuLDdFjVyfSBZqLP6gSasRk/kiB5MXflI2lBoYIOFNnM
/vZYhuQY7BEGNey8gO61VYf4rr3bS+Nnu5tVe0IobxC/+6BoATypozHiwSZ6mVt+lses46i0MK5h
MebkLdxx07rsKr5BdNPSmnRsbPKZAx6KwzIQCyF0yDrzYwwFGSHgTCZ2G9xeEv+/H3dJ/uNJiUfY
wBmPEu4nwUwUp6oaYmyC9lvzNxwYaIpJ00pE8YB1v4CV3bwrC5umnSbzvQ2EC2QVt+EA4BfKLrY+
JAFdwXiaQjlFAKGt3/1CNne7PsmC2yQL0SJ8AogWR/0duVhzND45PQjlpI2TlZi2yAO6zUXNIGoO
8LVNodAxJnzcArGgKIAjkXCYd3JJ28eOAi8n4aBofaVxy8Hh2Ct4NYSt4N93WYMJEgVCEF+uWcAu
KI6wuISkxctQfHtkiM4v2cfinwGrIWhx2fSmd/MdCJBFShjeQbfi7lUSbYFAN1d7MB+mdfQoh7dm
hym3tZva7VuC6M5q/8LLmn/ANVRxMKn72PTMeSf2tukYj3/5kn7Pwj8PJcrWDV1eUUyj/3b0fr6f
0iruyT74f0k06IpB6y6UfAbRew29eq+pICfverEepR36kGJYq4hJWBpQjFf7bnxoh/2StGOLb3XJ
y+VSZ4Isx0riXxIjSgv25ZCAJUV+WoSzwfrOh892jEJFh3SEMsgChewvEQ8A3Mm+j05JvzFUv1KD
Pg7p7yhf0xKtL5e606lhnfmMZnRIEXCJPhDVC+GHNlh1hZqekiMaRz4gBBM3E3lxCJtj9ThzD4Od
0T4zga5xMna+6cyGNSCXROORuFeT7F8AWc9gbj2RkhbzCm5ALdhxHqmVGBkXqYKXfe2d/pGL+koq
TbVQGuajse2D6o3IeaJf7P/+QuRlTv3X94F2dSlzJZDip4P6btZ444iecRh5tuKJxBV5TWSBzWrL
tWpXm+WUycP5ojLasfzBOmnPYvDX9II/DhrSP/4iCwn/jwfDuK2W3DceDBl36H7Josg8ul25rCqU
Lk70VqN1AS3lydXcKt8S8/mMZohWsCFomfsHlyq5A0sMn7m7oARvIJLkuEIF32xaaKgEmS/sCUSk
1+soFMOYOd0jBoKRt6OgfeEi+stiMfuK3wA2V6Wjk6XoYSsxn1CLETXLlEnW2nH4uO0yD0EonVsg
/uzA6H0sXtAe6OEdwhiEgXOEz4vZIf3MTvqm8CXsTzgeBgsPQNTbzX51uDkyWzmJR79gDDtMyY3V
rG9WxKCpvEJR0JKUt27aBBqbYIxfB08FTJ2V//4nCd87c85LDujcu2LTAvMX9Yr8Q5D+e/L85zfy
Y/LEatU0ssGjgZ1ADOZ3ZPf6tzGx0CDGgrBlxD71XvqonwlOW9de4bPnBMI3oeD6x0JA/vejKv3p
fmfxI3ZrJVMkTvrJ/zwh0yiIMQ0YiEa3hAdaDKN+7Bt+7fBqh8Zfpidt+V/794vxfz/tx/SkDU2Z
KhU/TaVJgxRhhxmJoz9ad5dlfZpP14qno3iRQL+4WmNbUq3JH9zaZ5uGWbAmG/SGAWtt7vsvQB9n
hfAG6z/Xv8ZdsClt0oY95blEvbXNCGSGxUfcqYWEVrK+TJf//vj+uEH/8+P7gVJ0bRylI54lfqHy
ZJ7H5/kEv9g8zntiBeQjg4p8kc/Ig3jOtScVGNEVW5oD3L99tMafBlMJzQr3AFE20k/VSobVcFZu
PFiFYlNxNKHgk5CNWOZrpHrNIvxzSAlnz9up2Khma3Cyx4V/JFHXBpe/SeeEDljdUnkvnOZjuDs6
ADlD2KfogmSVcUjcdXERvyWnxZhpEx4IUl+AYcB2Rg6dhZ7opOhNPiUmXlbhT/Xz7pqUPQI5f0sL
Ms15ICbEedlgsVQYNWhKH6h/isy/PNTyz6SO32+ZrBvUwuMS4NH+8Za1BoGbq1hYEd3JheUsaNWS
iEPGK0HYHA65DYpwc5cKNPIhrJImEgs/VUzgFUwIpZOLisQk8x/rcOoIZJdfwznfg4uw4YQ8j4/q
Rv+kgqwDX/KADwDFsnflufhGGn/7xedpvFFFFhdHtXgGhVS/klfozlvhyyuqH3d37Hn6SR1PefuM
gvCKvyzjE3Vlv6NHJYMLD7T4PQcnsguihflXDtXVVv5cHW+HWXUFxdNar52C1CYHjdlmL1B2BUsD
a3gxTshhvrDv87kbxOKilUJaD0AcORCCA45l9LP2aAaT7Pe8XQzXvXdDCMkiwRSDLu1KBpYjfF35
MpXELk0fIXlSBfNIgufVjx4Rhuuw8h69PrpPgzVpIDJ3WPIknorc0R7PTe5LDLGUO72rgyuXXren
yVgVHW72COUboaBYwCK/8Wh1TR6zcHKQsSKrBKD2qA+083IBC2aUyl9c0SADAqLfj8iOP0bbGV2S
y1QkY3euKvR20fp224njczvupfoUq+9V/hn15yuGtmRdP0JZxyE42mAbjSeqQcoO0tgM1ECqVwLC
LUL41b+cdOrqTzMAmJpoKIjIZFH/cbDGpJSPBr51B5kGMmGccoiQZtMmLA4bxDABcIP+6fVJ05GX
osjByhiQ08tBp6x+iXDLwx3oGXPCJpVfSWy0qC5D6C0yM7mrKSCfNZP3+ijuR2NvIiG8BrQBdyAp
1S8aMrDD7/XSsIpWcmJX6Pi8YdMaeEg59hWJLJTUqW+wH4nHYcu+dgJw3OHBqLN9LZxmWMOqP7d8
QQ0OCouBPZLWjINOuhYzPj+weRSFcETPzAbNMg+4seQsTFvhxo4RogBd7jiDFe/SUo33lnv85zWK
HgHlty0GyRcR8uh/FxWDLd2Cu2EDmiIcIwpb7PEM0HphQepTh00g3AAuCruUeatiD1u5AKtiSPxH
+YhhJc420QoJ8OpZSC6gbyrH64jqeKFSzJsr04fMm97SROUROptjniRgJQ4rMBAbVXwq2NecfLkw
q4nWM626cUfxadXZCIWHr6rAPuBF3cO93shcVBgQqmPUvmao55ADY6/I3Az5Gqgw8HL8K85QF9ky
cXQLaQqGaaXhUghPAyGiIURwTt+71/UVr00V5LmrgPMbXgTEvpw20D2itMlH/PLsMeB/eP093OcS
3Bjw3303x5BNYczO0rxFfJ6Rq/APTp+p4F3FB1ZfMl1LWHcSQ7wWKUIN84mGpHaWZIPBBrG/whY4
xrzm1zR+0TWPZ6kjP9Yg7jeY+ERX/ohDwqdBJOeO5uHoxMekOc/zujrnvraDFGqrp3gKOn2tX9c3
ugu/+62MEkf063aXt7slm3E6T4a33OHL9Yz7gFVjoiwThQraiRgFG9KwUT3UkLGJp9ZrjRWpdfH2
RuVOvzsD+z6KMji/gQEBhd4Cp/NwxPlmRXT24KrDVkcPolJq5CDuHu7wyYjuFxpXRXN0PagiB6pl
DLx5X2WN7tHpIYqQrTe8SPS4hD1/N8Wr1vcv0kMk1IrpmvZ6HvUvEC5vdglQgfBHKQ/mLNECCLAg
4ZAFxb+9mfcjuYS3KsgoKcae6hDNng7erT3GhJDeye7Fs+MOV39BvPAWznb00PzKEkeHqsjIznTS
gn5fRyMedi2+o3HihyQ2OqbxARV+T0iiROqqa6QOxhWaz2UUETQNM6fCnuUOOGnhJ9uMubF0QWMg
g+F0VOZ8eFBqHhBVVBsUmb8mGamf04A2pJ7+Rnw4AMxNxHQZDExHuOqLZ3qWUWtRalGmh0VUyBc2
uX0NEK2egd1m9qa2quGoTIxJOLuHxxvBBw3kbdHfiIUkuxNTm3dv33OkSgznl9KB/kPDekdNnZOq
/qxcH5prEGsI03xNOIpdkKWj17MDIaIZfRSjLErlERqw9sbbd6/7XLqPZNTeGSqWocGrrusZR/PT
VFBHyToYkt7Siw9y4fI5s4I5TXr879Hu9+T7c1aVTVUTCSzDTaj8QL6IdyhUmdo2hxAcGeEv4j6q
phF2850RduMoHDzfCVinBNMUdmir+jUqOSeG2c0tkYxxnr2Fo6KcyZADMKHo3D4aNNWTMo9wvodF
cIrpadkFOWuQNX5rIMJwfteLMv7GxP77N1L+NCICfPM7GbJM4uwPD8tVW9VqmjF9U0eJU0XbqNQi
3CzhPDw2j7nbcjCggJk2d1I4WVP59ibE16Tf2iBiM8zVMfcKlEi/zOPf9hD1j6uBwtiqS5qumeJP
DONeK3FBwYDJUoqsn9mVz1cjLYiNneBV2t2Qmyqo/HXdju8EtoTSfV+WC1N0RVrXI2+2Bh5dkywZ
ai1eM4iM8UQo+5i8ZqjJd4sYzbp9RQx+EtXrg3CZpM+UOKv2ekFEVnQvusCySo9X2myzAU320l41
X0zlXajCcXRkQqzPir4GWOqq0Jy3KMCSmwvcd3WhiBFASG7prT7kFyLzSbtK1uQLnODJkzWHDLqf
S4XmutsJ8xPFnAjvJmkts/uMdkmEUedM0B0rX/w0K6fOvZ5XlkSu7bQpurOqHbXpe4FIYG4CqmOD
lIUXkt6FGUXGDtRmbIbqdXhJvhMZektLDzK9KkxpUUQK/usqCprRiyks5JruHlcgl8UZvEppcXwS
Rx3O86ZtwyzfVUpYUjvJj6Z4tsM/t6VXrRutAfUyO1Q2IRGzi/w0Kx5XVHV9RpSlz74qfyVI0M1j
KXmIpnoOvKtXJ26UPwlXLEpfI6pJfrzPGsD8RTqwpHgQRIUtHQVWW0TurY2hUzZtg5sFVU0SdBz0
1A1yojBQlA5vy8h9jvr21cR/COzsYMVAergdg/Rb94XR7hnq2KHPIEyyp3MrXOTJ438GsEjBmccf
JmNthUjQrTkxuJGQqvBpCcR2oX5EmriufH3fOHcPpVi3HZJn6Ibi5vcIQQ7zhpNH7tadPacetDdX
F1UcBhH/VDAiMpS8fPCIS8cApn3e1hFNatV28PhK3Xp9e57dyWPjcPI1/zoE15KbyzIQCh6nre7j
Rfxutiign2sX84qHrHvmvrHTs0y4SxxCTn4oCqreRTeIOel1eoZOgNMJ0XnMwBy7yGPU0PzpPfVX
x8WGS97ZDp56ywSwsCnqBmE4K86ZjYv/eDW2xmOyNQ7yd+1WTyQpbKbP9jnZ5rWTUfUDGm/wkVs6
FsjF/2AjBcHfez0tVe67cbukRWIkcQ3cPrODW/JrOuo+HGRohknYPl+d0r0GxN+tkZ8g/91wpdLk
/CAd0pN2bsIF/yftYcRlammHOugDjIywmPydtM9k9zx4IIm7hJt4UX4jZKmd4mH4lt5Ru3Wbz7tN
mxgDK50nhOrz4k/Owkjwt9Uf6KtFgcw935PNwi1jt9/oo6P2PEO9DPiWZXfiur9bReHIHzFin/0N
5u/+Kc1kePCS5J2v3XyKBYv0PEZsyzgV9Go3NCcy9lDv//ex/EcyUmFTNQ14lmVd+F8IRk4b8z4m
PJGUK5X0x1ji++p9OEjBPUDcCkI9QLLYfNdbgE52lr+sKsofOS2FC0EnWMVQpX9h/OawMsqSPOve
1XpXxdzgORRX5NtIvtBJtLCziAp58RblpteW1ApatXGsC4zrYRztCThkQc1Rdrr4M2QufVSmi1gO
ioBpkxFVcdX0QcSVhu6YMl1cyivfOBd05r1DDlXm50C25Ozcm8mW8P4M9MGOgBE+ESi8ck/FUrVq
05ZM7TujL+K/fKShgjBMkMjiGcAw6yxspViy7xPvwbYnsFD0huaQSkFSvBNfrQ2BqngGRVTMX8mw
K65cL6MtRAeJNjndzRoL9XkRrenDCikvzfYS1A4xMSSaEQvFjeSscGl4Ctu82CLxwA2U7Op4t8ji
3Xxd+lrygs6qA92wDS4DVjQ6IqZfhaOwu96LrUrCkz8hKcpf4xTbjJkuAkxpcHOZZ+3cmCSYbww4
8M6DPJEcsh2J8CVGsdJx/VrZp7gnGM41WbcJ3OVTXFmLBDvLHqC+dA/slQJM1vQMChEaC7munDh9
ckQ5uUi6yQwlJHf4lj1TczT8OTatNygQ85AIyog5k3A1ovO59TVKjJAR6ZR+hThteO8F+3agGxUS
kDZYH2qgWKOTWaZ79EZ09zjY4QX1UTc/6cgBXXV0iGSk8q5y3ZHYD4bJtrPwYVd1n2ER6VkeGfFM
CTcAdojQaAhqcsv6oEV71Xy/AjDBvXUNPhfsPceidvPbHqUoiDQAWslXXFwRC4cYFPh18o/7FwXW
t/5MvEC2noRAE06p8TA1np5cUNpNQCURxPCBJCJG2OdO8yD5Bg8ECoOOihTYHezsyoMqjMEdw4Xk
Irjvcnj0raQHKWA0tYGLVht5w5Cum9hLmN6o59qqw2tOPLDps0rEHUIQPDWPCwY9C06quzMuf5i/
ejkuz6bPR8CsMroVAnWJ5BxATvnmEbyVzjzqnqwfmhwBy3kMoNgAPWggF6GSuWERwLuk8ORI3sMK
v9wN6zSiUXRonZ/MIQY9ehkXHVhKDzgZfOEIdr25tf6AFd5AKL0coGX1FzRb+iPQ9s+jY0FB/kEw
mFK5qqWZowODwn7xxdrGBzQRG2TmXD/au5/lXntSnzFpJqswS+ETMi/1DaYiwS4+4cVd4T1BvIom
Gwk2DXApUmocDhrtmpfUzpG4bRUGHBwK7vK4L/CueikU3MpWiSXJNgChnIUBpIMHoaOjfMETMZTp
+LBgFGh72C1YFXLC4QFxDk8jCr/R5A0HszgxgkGTETjLkrwavu8kAbDyNA7RfSlSTJCD0QbdAD/R
dqNDvXcK+MHOgS9DGXeLfyrkuhl5LfhiIToRJDq3+NLxWfvpHe0qj5FjHP/m7fwtUPm5nCiqTiKR
sozLP5VbEYmdem7QjwF81X/n+wU80r84qTHOrPzmOIOdWGax4/TZxC5wbmarj422U4dDm+9FedP1
Z2OOrY5zT4Igqbd95vPRv7ewLKKlXqqPRf5YuGyaKNTEYUP9GKog9mMKinu2vvtXjTn/a4oJyrLV
Eh8IPE70mZLphRxZZFYLDPOZroN85RUZEPKB92g0Ca76i5hH/oPPFeLi/z6LH89gEie9KPc8g4CC
a4KlDk2I6451etwtacnltnsfPWWPRcCeHzt/5f73/a3+luv868sgpkamKIK45N+ytn+8BMPdqIV+
xabIl0E7le7FBpM6yBmFs1aB744ppHQi8VKt3CsGVpSfFI8S6wUCZwOF5thby91oPjQ3sILBg7Z2
RqZIY6cmrzWRrZwb1NHSWbTy7/2aLjOUWxR790phazp+Qo8ZtcvckWMCd5VX4o1GMEKgRs7QjsjQ
b9ItIButKLbII0Eq30DoZ7c4g5bGNFeceNCBi6td6rLmMOIhtmhlb4V2HECcc3IG5GBtvXkGlwWA
f71VVT9/WUQbKO8RvIkUMoUxro4icagKA1CF5EDiBceGzpkkViHgL43QArwW9YiHWBMQRN6V3Z5V
LQf5WlBAr9cR94HPwhqXuF/pMMOjaiUITAFZZuTSMgN8gGM2jnfLmJoBJW9QWdQkogYUjqW4KEB6
an66s6SktQ4gfTK/m4JbvkI7SC49JqjabvD3eji643vy2oAzZLhgeaexe3IDgtbCX5ADWSHt9ZWr
NwnhXLHi+zctaHwm85jVaViQHyIRsQYWd5x2FvN5wl+SoDWHk5Ak5vwacOHQ0l45urqfNQyuu1Kh
GaAxfDk5y8kXP1rySLKPRf4MYCCK7SV0JkHhLWxj5NndbkJcFLudktozwvIQXT73M/82My9cDFeN
YmN1N5aH2/g4109kNEwT0Kvd406f651BCEm8zsC/c3umrzfx247W33UZ7YjLVegGTQ+k0dSIvgnu
FNw7IBTPbOOyAV77F0P8bG5baBT9Q8AXc+f7oYPeXrUPd20j3HbSvEW6eMs+rxJIK4Hf9fpeUX21
41jnJl7ZV9W/+2jZmw1dBNzq9UHIcHeitw/kfn+vt9r1QSo20vyO6wHC1W6KZ8Ru2lqQeCJcUk6p
4biBXuq7mD4BtE5J5q5uDpd8X4XJ5IqiO7SOfnV1JDQRJSQ2uRIU9bAnasq6FQ6MjLLiaqdPU2OV
xrsLMrsKjPzFrPd1tJs6On1cga2Lxu1p1+FcUCFLwjL3p9Y1PgzuUbbE9v+zdx67cqNrln2XmrNA
bwY9Cdrw5vgzIY6lN0HPePpeVDW6JGW2hJo37kUir0mFI39+Zu+1N3XoxAM377DuvfxNcoXaU8YA
Mwf5QInudzjh+l2e0yti8ejWqrVW8TWj3ol8jZTSwRUAL1FzgQm/gm2J/C7fIN5eNJZU+Ewu6p0W
eQ2PxmOcfozdYWKY1PmUgin5JoPDCZCZtml4iew2jOV5ziB35wbl37hBbFlZ//lc+zeHPt2IKImo
f1gM/5AG/XSs9bcpIVKD3WY7I/1p1uPeOsZ77o8zzGvrmQo99aKvkaHf29KK315RmTwpZ/ND9a7H
wlz127+1Ssq/7Y8VdGgiK07kSL/P5FinND3ufDxM38YzDHd5Q/15ZDnBeu2RLSU+wDiE7EQHyPBl
SSC3mUagsE9aJ+28xR2Da4odHsYTcBDvwkvzwAk5VgEGXfbDf3tO/2id/vFo+OkN//ZsUupuvAop
+DBGQnYSjHv6EXaImq+4DN0Xc+effzTp374hFcKaoRsaS6kfUqGffrSoJRJIzzv4204BmK33pSeD
+uUxuRepSssv80AAefo3mdjyMX7/mD+/6m86E7EcQfeqvGr02O2GNYIQxoiRj7XyG53nZtH3/eVz
Ln/iP1+RjALQJ6bOhPfXwlMqxJTUPeoJHpmvnKEX4zgy05wfklemFGcMDaw54fxREh//1jGTEf77
qysQohWNHAtzeX3rt1cvpt6S0kZfSo6SOMgWvyE+N+3SmOskuwtFP0QcxRnNeTHRBHks4vDVM2/n
KSX05whrJw+qT9Ya2N3xd13q9zD1m2rTMzXDZCB8knHcYLrNnmXocv1e6E49QBKoSCNDIJ8SrZ8Y
FWx+TOZYN5CAu2Kph6JichDcsQRbUCYEeC+3QCxhGLUJlSoPaiDgl7d5bNpPM9e7p3rZxxz0tSsu
HimoZQ7/9AEZ1Thsk4aDj+kktbP2WL9W2f0YNA/Xo/XNMjELN+E16Grb6B/LcEuRrK+g69u0tRP7
t9Qhv3aGzHqvXpCqJtou6YKu/RALTx+9WvZgJPeEfTlgy5muE93Xpb4wbegkQyYhsC6WJbDDdAB9
SB+6/WbcNplPl1OeOQFH1ceP9+drShb/IYb58bOaTJ8ZjkuyvtxcP90814zQabmTWKO8UpihcwVR
yQoKf+qCKljp/lJVakFyoT0G/gulCLcs+swNo9CENmB0sV0SR5WQ3lq6CO8S+vAWEYQzX6x7BWMw
ZTkqi8ZhyiOFx7wNWh5y7F8bNx03wOv0dK9cg9j0pehNRXAbtSztn284krgq8M7N9HYOM/vrgRkm
4C0s1LhVTsTA3TTUsLpCvgHy18hFLsP8F0b8ulpXfoTNtbLZVC5P4dFblDXFg3QA+cnu6EBC8jON
I/NgvCs3bWVqO1aY2e0Ui3uhODTtrnUIz+1yRzPvplsAjVZMXqfsG4Azo9OP8sY6CjSC0zwar9h4
CXSIsCYwYAF74bcn/rAb5bfg60dsefC8UJ5ZqDdfVADC+IOTB7LmJTDeN9sCj6F9mE6+SlCGzmsr
PA1LHPtGMbBEex1FWbNmnjEbPMIDcPNoer7QbVahg68ALhm7ZnWLHUfbyMrewDsNvDB0dWZQ013Z
22ptK8VOht/ApguHAdMVamgA+50fXnsb0z6ScVa/sFdGzlCspfKbukVj2DLi9Ir3+V0pbSpMFPl/
vvhQVP/bmaLJOuk4lq7y5P314uuLNKmuI2dKvC5aKGw5HuTtOMoOw8tsdMbuXWbsghIejwA/rrrG
3Jgfm6Oab+ErBuaL7lyd8Xn2cPml30vUaYR57Ormo1dCYUT/sBh3Ha62sVgzX1CV55D9Y9gBBfBq
Fca/Z+HYYK5+h+2OvYh1XzPRs6pdPuIyeKjUfYc38qixDiu32BKvy0xYxpK9jhXQqr5OcUNE3vQ2
x3s9IVp0lauB8nQt6B9lb5x8sdgVtC/jU204BT52TqGRZpvVSByI0+YaBZLM3UFr8iIXdyU6NLxn
4iNHaG6zLabUXwFrVzxU5p4ILoAzZvC09+4oY299sgguEp0QJxcZ7vuQ8MDu1KqHSvaWFBYkBxhF
p63+aFhsylfD8NlQXMpreImDvkeGggcw8fX7ydpSFmvqFhuorJ9UeJEondAcI9+ZNiw5YoPb1W6r
B+1MZyKtJ4D4mSeMR4Obe/Llzja5gjlsgZxwkc3zKuaQbahX7YYM8Cv1Kw3e/Jg6a16CTDC0rlyJ
xs7ifxVPfXddlVvFOGPox50XXM11LzlVuQN2IE/3LLI4pVGij76o2IKP8NXIDtlzXbCoWGnETSSv
DMuU2376vrmDf5v9lJpWwoaOia5343ytM4UlgbFhWlufE9PHc53QMzlyj9jIhhmdx8EEuHI9cLUh
wVHandQ/XNPXksEWsYV8lMxbHEvU62WQwHSJPY2+kx8Vsa6wZx5fHITq0nPQkBpueN31cUSTGyvF
0sCw54nxXb2NKA7ZpfRrCJpa7s/tRhPPGSIHeXHeT25tMWy59OAJGGDIfvQBuEBjDH0E2WTLjINj
m/c5Yq2lR7zSd6arVttwSIo9A1Ra7zXL/pK73Ava2OPk7BoeQMQJuxF8HpqB8Cse+AM2HBHRBK7V
twzYeojF+oGg0PxBJtko9ET93gg9sz3NHKzzSWEFo/Qv4vgpDGvF3KVnpcPdx0YNR7PJGSzbsoOI
GbsrkRrYYVlPA1yq+KLwOCD14olW0draszvprqo5BkIP2UYbW37W7VnZ6V8kzxu0HvoeAAwDseKu
OSlbnntM13ruqfvpefi4Ma4SbT7sYG2kz3HmBlgen376SrRWawb9fUQwckOsDPtMZCol3OO0dhPl
oZpwXiOurq/r0OjOyfXur6aBH8/JX4oznqO6rovsc+Hzkvr161FWZUJf3sQ0dPIm6H8wY4rQVsqd
biwnrNK7M029AP8qv+uZLBiQS8JAOS7H6or9MnNtanfWY/G6Xt8URBmPEqqA21mvdmUd8OAVBQTG
mRui6WBruC1gR6EZubp1d6fHd8oipxUz7NlAAoIMdhIMRmRs7lAFCMOR+pk8aF1GgWTFqOt8adCZ
FK6BH+GVZ7+b2cAFoUGhnRmJRiBkGPO4q3vdlzUv3joWmwRTdGzXGHZAAV9or47qkCkB2tMebsFM
BbOo2L3WwOa5Mp+bFeAEptBQxFYiWynrs4Mvxt/2EtCORVfBzZsu+87yUfZoBFm1IKRjbC3zT1I4
JhA4WYFpyxy3S7dwbXnqIfFHWtpbiKROCmpiFB/4G+Y1Rv5o3hLRZbogl4Dnp3wQ+No5qzq5Cwxm
RtsrZF0e9TLag8SZTS9RAmCpMyfr/JdHm/QPzfNvl8NSdv1UVhWqGHdhxYxnYgVtl2AJnAnZiArD
CVHQKt9iskdxLGS4zlY8kv78ZJV/PDn/eTlaGCRMUbfk35PhTLJK1ZAYFUfd85EnB+7IbtlZZW6C
ERjfHfHubGfJ8FnjMfdC9l8MozwVcB9H4gPOt0VP5912o9/tABEh1eM5lGwpkjfXN3ETwhFxiZJl
MxW7OWJHzpDmFJ659qgUS49EpItGPCIY8CfkCh77bsLj9I0WwOpk1p06yDpv9rBu1iBIqDVsZDJb
HMcOgoMDxofLZF+SzXhIzsb7tOVJjqPY9HrBqe5go6ypqBZMgXaug2Id4fq+uQohfv37MjyfsLH4
Cgj5j9uWYbivenBWkGsyF6OsQXziIYsqGEwwKnsyTyFDszU14vLfCO74kPA0OsZIyYBEiOtiDTrm
SXM1NDuKXXnWGSf6gG32xVxbdvmEhdlnL71Rj8sfa2wYDlOkkuW6+kohJ46r0atOBYMejFA29vJz
vpfBVs6HPaKA2n/Rd9Y+W+M1DxbjG8Qjv8Sg8cU7fhED4bMr2TUZzriJjtn71c0OcJ+c8mytUUix
EaDLrLw5QHsRQaMZ7flye/nztQT3/18bbNWSSBk0CBe2fivTCrWecykZLCdrvFLawX4TOdUK30zW
JSIVjNyW+DiUx6FxoMykouDUXRDRoFmrsfbRLKXMGWQB0n77fuuvULwem97WOh+9i3A9GzzNRldZ
ir7yXsshZjmzC3nyUD1CNhEgnOK9cgzIxKjlHik92KdcX1mKo+3iyqZEXjMmPC/po9R+1SuBzLs8
2jLHnJ7H2U6+cwZGaB3E5olBFXwvpii8Pn9VkXkKsA4ZNprHG2ICodnwnugsJMfqFjFderYW0ikg
/etb8VZ8I+5apG2ItLLrgS1mLqINmL0Eu1bHEfxI/4ZRtb3MrwzzbiRYrFqQ/zjosf1Z170RX7JD
/tnstDtZAxO2GnZFkHLyAl84EBg9SCcVXXa3Hn0ByXPkqvpW3PScXf3VbXcDQSKIfvAOJdqjagaI
Lt/bd9PW98Kar3g6mhf1wtT5dDsuNF6JCfgn5dfLAlaazuqHurLaFbJpEQj5A5BP1Ik2MpB7Km4U
T1rhUKEGqU+zzZwRZAmOFiypm+J4DdAYwNAuULcgs3UQniz78W/d2Mrf3SfNeOiz9nBvT4zIYgeT
MWLyhCN5250snakw+rxVsjHXheGmd5321oQ+6hd+aaQ1Vs0wM5hYjsrsu65AvbPW07yEGX21YvXL
/typvrBJMOmn6kGhiMLdQfqNzXIT+/3Tol6ZH5cHGhsdaobSq0ClI5bjDqF+R3nM7rjfm4sqPj6h
40fSh3rQBaIFti1ZzxRhWKLYF6HW3lmbbDEnncicp5pzZ2KjUd4s9y7bINpxmBcvOO+W2SwyjQO6
t418KNmZjh9l7w+tS/Mlisggnyr0Wfwq6IGxZO6oR9jDK3z1eBffCc9a5MEGhODWTWj50JtMd6wa
qnmF8o8ubTYW7Q4R4A29dOyhZmyEQMZyDOEefSP/NHsnVHTwwD+Q7GBmQnYOYZOFHSodZ3akt1EP
rMOAyUTadFZGG4HciLUM2E7zYdymLltdwNX4jN3J68UglPaRxPKKHkNb4Wx1og2WpDPtNYAfpiJs
HsnPohnvTvQxnEotkBKGiB7+XNR0yn2n6izlWh/CE2y3En2qYsuXhUm33As2VMyu3SIS/gHPQp7s
0yBgXD6xajuBuGDXvqKKtfOzjiLFCTA1i17borluMb0wzAv6am1UGAsfjfmOT8zj6guYf43whhMb
pwm7rwreDKog8P82S7rTAqrKIETa1wdznaPj4RN84jP/mrt+YUh1MIrjoK3eYFPTzV0P1qfMzANV
hr6h1/PQlOFXUu5m21IeEyxknF88UbP87poFOScV+vEFb6cs5ZT1CCzbFthGmIsu/HagRvqRnBL5
t4RepAStUXstCmcEqMALofu5UDquXKvfxt0CbVgUEKFfInpQWZNhUVkrSKQa/APze8x2ZvH32UV/
QaqevFL81H4BFQFtPwOeFTMApDK6dYquASfGpuv8vHWX1dqYBIK5Ab458FBfhoZivqVtxC6cvLfY
setH+T0jaWvCBvLGzBTLJn6ZQWGpRxtaPGqEJGm+1uBhgfFb76BbUrasRFjEkRxwmRoY0Rd1PcLu
ZQZJ5ceAgoc6d9IAWgw/KqcqD4dBeGg5DTG4U6q5Ohow54Z0TdmGzxxm2HklvNDSQQYOx8h/11mu
XDvYisq1TNjeO3g6VlWMlAZpqzPScUaIjssfnVQ+C60RTVRff6MHyZ6kr2ZvoHC4UpICt7ScZeBt
K3zxw7egIsSoAfpsl1tq+LolH6G6pWViR4atBQUarbBdke0gP5SZCyRrhlqA4/vKE68hLwslomxT
/ngCKrPrAg7XwnOmrdKXStn0wolNXr/sXVa1scaBV8xB9pQP9wwybXbssrFJ5IssXRKe+xByLN7l
jhnME/5magfU7lu9ZJ/oiqb92hZBP1xiOiGDlHe2onyGE5HtCJETw8lQY9JNcBL42vP8yhMYjGYD
wo7RMOeN4k7RCRAgNz2Y83bcDQ/DhdQAhrg5IuQeTK/8IiyM8taZ+Zk8wIY9yxyMCDu9Oo7K7odg
Wcg2MvoOdBmFXynbKaCthXnU7lCb2XHuQEyK2qArXSguXeWG1Uo+JV8ov6iFdvHgRZmvqyTFrYeb
h4KTjSViV34vsz9oURCnPqF2r8vweM0zdpuuRRuEAF83T919zClLfsFhOcqzQ3Pf7cpTBwqPe17a
DkG1adZsVyPlPglKr/260Z0s0sRhh66y5HGPztuPNgbPiKcpMJBSlIeUCByGK3fdGw5P33Cx4bwR
SsqbCSDab9A8z4ApzUPcH+vxPMvrxTimxNwv7O+EVcGtyeiZTsLiMsU0vJceC3zv9KdwDZlBA4ti
QM7w8oTHWOI7PiNFcvD33DQXGN8oYor2mthXMGNI/FCq3ftiEhTGU01/VMH01DhXDpKHuwUFYfIt
s1Emx+J4k/dMM5Hc9mBHPXZgiHTCN6SbKr919jBFPoDe2wffrMH0g4UkJJ2rB6R2GhaRHbotjUlS
hj5tgFPgjuzRepfng8KeW7AX59eN9AoExttW8ObqiD6UygphvhtxXQB6UJypWM/DOuMj8eCDtulm
FzRY/DPMwtMLIA528OlnwWwkqN9n+TUJd6HCEnzkMXHlF+FKHS7i9aBpSOTsRqYIcTphA2H2BgUq
0beskknwBQx7GSjFkOd9oKTKKHretSFYRmLg6PQ9bMtHYOj3EGs4DbR1dJwYetXeQPoez4HwrqkB
tJOQG2OMzf3mQ+8JZP5SscWNuxFdHZ9kkFZVRUJu0KFnW6LgnsN4T1UwvSwaGvQ0MbMXONdM6u1C
fIYTYlG9s4bHOs+eg55FebphaJgpYnDQgH05FbUnUe4kkPDsod0KoMZvvowSaNEUJK4JAOHqRgJx
k1tiZGLWqOhB3+AJaCOVKErn6j093gIEENwvSbZinLCVPzoiBfz2hSjCjf6ZgSNuQqeTlp6JxT1H
zAvppLQmscP8uZe2mPdTv5ifp4w2q85hNSo95bb0wBdTHcgH4FHen7GwS+1bjzdyesoULIPg/58g
sln+jXAJdD4kG/BItq6HOQGoxkMfGREAaUxatpD5t+hLExi+fw/ZBmM074MpuOZKJnpyW6bF6zal
BQS4s7xh1pjGvMRQiq4+Wx0VntxV+BppPavnFGYXECCqc7YnXzWYXxeHNSmjK/ZYGOjiEuvoGjof
Cjq1DpKbRxiMQA0RwjCa17no8/1TO86mm0+PfUoXSqaJHeFwWSE1Rw9opASMQIpcm8lWN4480zRS
UUDUjoQ7f4qUCy1sn23u4bVpk+1U31UfSURDhT3PKF8NMygTt6WPTFzAlBJePgdFOJ3ctPthzUXL
zLIPjeIc78IcBeZjJzPYPSwgWzoIDSV/tyswMNW4hGypcqTJBSyQEd+LUg70jzKSVrfpynJRJmTs
vhQ3i53FAYAlu3TN3AaLR/CucKW+XQBKk3w05UOMbNNE+MLKHKZbQBKcEDoWd3JmCwfeO3XCK545
f7JTaa0z8jfJqHXGD1xF6DRB8uESNlk9kHrkmownZlQW65u1HUn/TM83kTnccK+W98Rxzh2sP96R
Q9OdLjjFdeEbC5Lpxsh8DZMtQpdiQDp46t7b9oFMP7Zxrc3zdDiTv1SaMPU8y76J/oCkT2i3MAqY
J7OywbFUBYq2GdaxzfVOwh5TKlCMbnNbhWyIGCBSeR2MC+MoBNCPUe+qjT+YUBcB85KjEUTPBVsY
7P3KTuLLunnMfolWm0uSWBjsz14HFR3iqK0fF6fO4DYdPktnyh1r2t00n4gprLE8GNAEUW0SD14/
olccqZR48WQ90hSxP+bWkksE4BPvDQcOd9EL/UVVbRKM+GUYUNXgodWeVfLpaRKTp7K8GIY7dtuM
PZLOoVjbJnOo/FBj/DQvFap9Q3xNhUMJO17bViAz8FalDL99Us9veIR7cmLZGVIRxtordw9kpcMM
uyVCp8KLpoUrhG6lEFB6ooaPhyPP3YZfZfTG5THsm4NvChuCk+rwTpJfyvQp1ICQeD/GcLX0rKDK
hwuaaZgPtujAR+kEdIfFVWWLwgZG9WPbb43xJSrOwANu1ERUOl+L8oIivWlWbVAvHnCm8Lt4Zy2u
c4Tti18ye00gt4ocOavwrJ6jJ0oX+dBv9DOlIO+cASCZIiyXenLDzpN2p45ec+V0Mb7qYWeKB51c
qFbYDOScQtrTOaw7uXTMlkzXM5ZM6w6lja6vm/YQgQSG2ixRYO4NP4l9XTwp3UVv9qqwF5rTFbNu
4hG901fPNXIvNF3M/iAkGCfoi4CdCPdCvfSKnMsjISDiPJbDY49NF7537aFvtEQaXn9coNHoXrwr
jGVmilwmuldIlC/nyFp3jC7nY9d6Sn3IUbFZRMAG/ALhx/DdL9aT5HaALluGh0r5DqsXdsmkas3l
y8jmY+xh2TuUE+odx9qIvBV3KeYrtjBwXkiafRbpf1vuhTOF2jXhBqVUNr9K6ykXz1GGlSN9LlK/
jzbFuE/D+5ih8MLRpZZHcBFqF3N+Uu8R61RbMGiNHZskbu0sPt3yswVdxJ97pxrrrr2k0n2ReXLv
FixUR3ee7k3safhI9mCXGaoyRq34ked0l6Q7ayRel0aNGS4auG63rDmgVeSeUZ7YsWB5g1+pdz6H
xH3ZERKeBjzCDIcLF42r4PNLYImhaB+ZJ/sIXMC0QSEuD2BYaF0opobuJdVJVM/Z5jzUbN+CDo17
hbRxBW0ucWpfOkVPxp2IqiBPX9GWIMtkuAbBA+2OG9HRblrG5nhn0k2uHGIUBvxeJG8VWy4vQsQY
6ZXF9oZ2HvoRQLiITnKHVUN7pClD2lZq70Z1XqINBLcV9zICfxGVHTgqltLDTvNIY8vqRzyPFi8e
7pfpVL+n9reS11n0SWDpKOdAsuLOMQw/emPGasusotOnZnwqgYM2/LaX8IpQx22WM5487zMdf4RE
gQ3KojbEupUKq4Fn87gdLuUFcckp3VOMH3Gv4+p44FuHtkvpSEII09vcq9z+nUL09iBB4zZfySBb
1t/5a+KMtVshkgRLD5YRFZaWYRkevHq8j+E+JR+4SProL9NoyfyHyAALHiteQ1UJkjdk8bflSCLf
hj5UsXuADus2QrOWcsBmTtQiG90m+vPU24wQ2LuNlWMxWkCtgU+CWtywS50kB1J3Npr5ONHO959x
e2QVLaIIZOlxtRy9vsNZqZj7ljFNUTHvcGqcZGQEfs9LZpUAqcVoqZPCtyh6nqsTCFDE44gblGfZ
DYVHAl0RXxNGsWKUoh/JYiFWXqL6e9Y2AMZolxfVSFRgAwObZHyZEfIN70Z0ALUW4G6WucpnjJOF
pzt/3zuLoay8QMxvVE9isI5Ipd8TSP5JUjgDsMQP6S7GZVtM4V0eM59XMxi/u9LDlfEE2MMP5iji
Qcx2BHqvdOtI9F2teaB9cJPK/SZetpmMATGPovqEQ8NsntjUc/c0YZIDa1DaCJOEm4OSRohxHHuY
/AbZzfQDb1gkOA3ixZ3OjeI0LkI2aK+48GmGRqc0nBLh6M1rMORSiFV+WvsWtz2uVuTjmOUXKuMC
X+VSutL3wvtl53Q34/B2qRLf23XhQfDzND6tc1MdFKN/Hkgr/+bp/PlqWq62n3crs94J4sTV1DlX
favTh2G2urkqgfKwwvO7ZlvstEN6Vz5BJwt31z3CQxfkVfl9m1f0H6vhgUkAKm45dJS/TMsV/V+v
ddiiaKNFjcv9N0GN1WVRel3UaMPVQeuqfNKSnxAhP1SvqJSQL7Nv5RmYPZmIN+zkkS4Pw4n0nr+U
movcl3ibK9wSvspLvicYhYUNrlXWeYuPPKDzpUFCDYMHz6SZe6leFYBo6otp0IsLdxZxHy0qdKg6
a2aPUUpY6Spi4cCW8YLSgChP/KIm9SQ7yvhE5oK5BidrNM+ihGsvHX2FZ76xmTTfmj7U5iB1d1Lr
xBqQcB7DJNHwOrfAGB5Z8WWP6dIp5dikmI92jJbnVd8Dk2RWGtICaLZq+gLxC5OTfi/mTDaziIB+
MGIj1KHIZh1Z3lJa8pz5Mb9nC4oFx2YDE1aePK25wtWjWHqowY6M25yJggDf1cBaN3UgSTEZxze0
564xVyAWlC9m2MhrdNh0I3URb4iBFHzygDlu6qloS3Hy85/ixWSUml5GZXiDMFmS0kNljkklQs6q
PKv5R52/1G3HXOP1Bnia52i1NYYNv1S1HgI+GmADzv4YHiOGbldTgiI5gaksESIhFEhBlVIwu73i
3JAr5KyVFhFknjLx6W4PWXJJhac+ISLnwOnNfAc6DvP2KgY97TaITzCOr7HF4xIdF1pXHgYmHlMW
VGyR+1XNVshwkYDjzwTrPfjilrnV8FVuCDhZl2fzoD6lX9GHuq3RR9sonRpWBVpih+8SvHzEbXbz
QEOIxGZ1u6MwoobMauQz7Kg44jCIHqBx4Ikflq2AwqABkYorxouUNxZfcIjgRyUIgr4sfUPryx9A
hJJ8BhSNLSuo8EbYzet8z/Cc1kIR0N7pAH7T1ZXfiSt7Zk6XnRtcPQxFxuWDRDgw2BOwwJZsRfDa
8jttKSHR+OUL6bGh8o42MSYOeZv2R1l+6OddHqN2ZuhCRLozC9R1Ol8U4cZqUAKaAe6wAoZSNGRr
sFnKThGF4HUHr1ueqEukB3xFpN/Qq/b1eqH3LMxrfyYQgoXKMsQsvNo3bSFgzv7nE8z4t+2wJqGx
JGQdm738m89eTaZKVGVyCWCXoO8u6H2AfEFOGjEMl+yh6vgi1o846enCEnYwjPkpiUNtdfvAMEt/
azoDW83PuDsk9BvqYc4gpFSeeop8pGpTTaNkm2XEKkDmXloLfEEL4Uv1qrXmM67rECv5MzkeA9Rt
/JZ86gf96jAOsSVOjMWgr2/Veq9DbA4jp1hM26u5Aj5CMbKVdDovsmVZntF7+5GpeB0QQTX6izzx
n4XDok6knjCX6GNJ1H8rHPRi0tskvy02zdA4MHNurM0sblgExUuo08mcbbC8ZCTtASAvM76KN7o2
LiOxLSXOwlMm8ASmVrMnVP5bkJdfxkEEEiKs0rvFWVXtuuCjfJx3ZFcka/M5atdj+2z1bwJVIU0h
Yj/7uu/uKn8ZHQ6PTNT3C5wSlRMuYWo4W/nUD/0TK/wFBYR6HXRCUp5anDF7Y5dTJ9ufS9R2b5c7
tf0LPvqfD5vl+2Eta0FBtHTp9+9HVNJZMzpt0VqDtiLhjy0K5fnSb6/iTzYAzrTLP1IMIjhcPONj
weFNrOjhngUNjpu38aG4TBTjkAUh7dqtX6vrebkgqLlpNSsE28jVVnjUGHVSj3usnU6EK7hMhjCg
HIYzkBmFaTTexdfxDqsYW+1b8c5t+T+WP//2WX977I+QIDWp4LP2m+TAQbEzqUpyV3lCdkKuGIRM
fG18+BL3Fj5q/S/f9T99f8vrK/8tgP5tCy4245DcEFvw+iRqNazZtiCtDnw7tIUFRGdfdpDFlrs/
HxbqPwqK3173N6F5nGWd1Qho9uA+oKaapfscZvKCDg4YL+Vrw1vSjsS19i675HXgiYQF+To8mRsl
kIWAp6dwwQTeeEyUJF/TzxSpE4jk5+mN6S6Zn1es/jz48LeRvv35493//0z4/7D4Hf7fkfA+4fYf
Xz9HwC///6+3tvtf/yFb/4nYFQW9LhtELWoqV9L4tfwvkvWf/NiiAv7flAwTBu3/zX9Xpf80NEin
wO5I47VMFT/C/8l/V9T/NEgNMETFULhAgYn8T/Lf5eVM/W/pEKmqJm8KrqqC0VKUjB9Kt5/Ka1UZ
pEKNdKIVr8DuEshEN01pLiqO8tCiRik7xO5xWKEImhk7mIPKOGcu7xttaldWSHk5TXlHDl58vEr6
5DTCzC65nOogRjlAjoVxm42/3Zy/3iT/9ab5MnUVyZO2fBG/9gRlLrYN6dE8tBXEbF0xHpUSaUE0
o42OvlruH5bdrGUUczxFJikG1aRXgRr3wU+/Mvb+OarKX7I0/+3bM0309KbG98fh/OsbUcRrZJUa
4SVpdkuwQc4TnFG4/LdOJBBHVQPjqn9bIyNzwYo6tywnBt/W7fvPb+PXAuO/vg5LRM0v03LrnFu/
voswDscWTCM9fz0TbnqFfxEKOL1uFgOSSP3b0Wxw8f1yzdDrWAr/kvCC6vQ9v339Q6hEYSZj2mwl
pT/UcLGHkJ3a0BwbgQgFScZdX94i/T4V6cn6aH6X0Urubm1XbGeJ710XGV6NTwiNwULANotltBkg
iY2cNlOXJNOV81lkbF1jBEjbz4pJUd1K0loSNDnQCxB+XFaYkZPLIF7zdZN1eGJq61HsJ2agV4TW
WYqZrEvT5G6BGShyoW8Tgl1mgSki1tVxuPZ02MgspBZlcpntm2oothUHfX1XFLf5fkQbb5YIDFsz
Dndabj12/agS/1acNPphpaCJLpOR1PUE0lyM5thpJKKj2pAp4LWaNjIDNq690xVh4hjLEZITwunk
cvTnaUIykUgtMSnxXZcKKAAEpL9SHGYbgY1WfWO0hx1p37B9CwlAXo/aFAhCT765QTp2nitX5mhI
L0JkB4U6U8xfyX/JReXQjdPoaVKyH0V2qux2hSnetvDwp7JZ9phl5JEAbjiTHt1nQ3Wfg6InXsHX
1OsrqQEkzxnaUyhPjpW3+Ws9TIg3Rx3naFRSVkboiawIL1kZCQNILBN9TA8kQ5SvaA+NedspVrkx
oujmGG1aHrWpPglmkfhdpbYbq+6DyZyB0AolCaVG9zDpQggvMjyElQCob+5EAHSsl5RBKw66hWMh
E0150z5J9dw/1j2mu5hxjFJb811nQNCOKxZ7sdWYiM6b+2rUgEgMtbytBHlrNGRoRoo0+llrkeHX
h4mniAKAIUOLfTVlyCMnIC+GsqZzZVxUyMPM62vfoVUMCKkNgU6nGuBCgskO6W2G0GrO3fIXdRSe
Val/nCXzuhEVmTBEgbpZNOhWhZnC9M+3+G+YcnBW3HOmJUsKzGWZScNvJ01VGjLcJlB2agIohc6y
l7thq5JZMw+DT8qvulXM6Oo1xmtSV8JKLKrwMOTyeZQighWK8X5M+nU6WMkpvK8T3IMgYYyIv1SN
OGybJGf9fi+2Ld2ByZ5KsEivj2713iznZNub3p8/z2++weXzSKIIbR8V9QLmNZexz0/PHVGckeO1
TN+Ga1M6alxae+FizIvk5Uo317WDgRYfrB6ritIcdqNxq3zBCtmB1Nnmz29GXQ6snx+Cy7sBZAm2
WDP5l74ceD+9mbyt8kSaaBNELZ9twyAQaupMdt99VB/nQhEhLkrQaZa/xCrQwEwXMQEIWs/+v/Iy
OlfYVbpU1BuzbOJ9nQJXbxTu69HcxWkvfdTKkNsRcT+nCIW1MIGRHVXMN0NV7W6pqHhJQ06K0M/7
4cqIs8FUiVgpLaDKp8pDm003T5DEb0NpicdVxvBJjgokg2WsE94ahk9l3b4Ut6o5qYtq6M9fj6T8
6txZfiy+IMOSGOnCAMCf+uv3w/U8mbeYhiyVoLqlooyyHgaLwGSOWb1BcE6oRp5RV+JDY2ofyWRm
XxYclMqsCIodoEQWnWYcw+uVnSN1Q14MiV9fy/yo6kXoSKkp3yez8SRIM+T2TpgutVniqg9vdxHz
mDLTsaV3pcHtNZWXa8grmlpn+rkkzXdmeMJI3c1fNSSJozCOxhkc/3hQSDf78Z+ysHvTrGLeN50O
HDDWOX+Wb1VPGKtKkXIs4/R/E3ZevZHDWpf9RQKUSb06Vbmys9svQkflQImiRP36WeULzGAuBt+8
CK4OdneVRB6es/faNPcnD61OoFFLZca/m2VK603l8Us9L7C5CEr15xSyoRzkzyDvn9owAKw4ZLcl
nezVFwWhv815oGLB6jOT6usLeyi6mcBlN5sJeqFRoeIJTWdhada7k7pz54jY1MXpj43rcZEjdAJX
uA+uCf91QN1c6dDc4zNpyV8GkJ3MM2nPEz2kIqnlU0pD6yaZk/6Xd4UPTPrS1116yXp88+gr8ECN
wzHuC5Bs7I9O2niPyRCqo8/iSFAe7YgwXmmYOZCEsJV1vZDQONPpob++Pd6SA58vQvSADR0YPYVP
Dtn0L8laKmLVJ6b6rM6KiJxZKu+VKV1H+6ZxoueuGuJnoWEqJtIzQO4mXGhj+ezoYnhJ51VujUQk
3812eCLBxp7qFAZpzknG9fvh6IdSPvkha3iQeW95sXeFD3g/QE2IV3XcF/MoHv/nW/y/Wg/XOzz0
YqrwmIAQGg/hfx276ngerXJIIiqjiJFaTgR32xzyKum3XaYY7ufhZamu1r8eJxBIcT6pZEyOa+L/
nd2QOcvUGtoi0aEcVlQk+bVJ1TAFhJtLy9BMFVy1MHtZU7N+BHJ67iZ0qBGF91NTjBe/XJrPwIXo
5s5wYeaUoM1CM1urcJ+HJsUxFkHbsc1in78vTVU9yKEZcf8TJTL2BMtLIw/1hH3ENBKuOAQ05ax/
AsvpzxR1+2zyCCxRo/Fs2B/jxGCv1ibfLNQgD3PW2a+xM7eiKnr0KiiUZ1BdYeljGlnI7vYGf94n
pXwXJZtLXCdkFkqvwVYWNg/h3HAzShxvncXAUVtkBuUy149ZltLfttP0ZaTPwL0J3tOAeQns6uE/
vx5NI4YAL37Lmrjf5dpM/79q9b+LYz5ZSc8tTJIgFF6Y/NfGWZmpwcuDB8Ifg4e56KaPeIrRPoIb
qNcGgF8+M73JRHszisy/DBaQRDen4SMO63AYok3Y4qD0bUGfDjzKy/9843H+u95a/9fmE4Sun7hA
lN34/7G4BsuQ5KlgcZ19EkRMKA+tgxGyrVwkwO1KzbZ6TE2DJt2U+ACLMcw+dNkWLL/rmxLjNmuR
IX5fhnwJdi075Z1yLblha7rHjpXuS7qmMsWjAfX0fmnT/E34rMBF0jWHtc4A0jJGlFTSN1JSFye9
qt78Kl4Y9yOR7EBvNACs/Ag1XOardyuQXWeoqUobDDhpk2rTJ8j8whZWoj+0AV46sGl62KcgFZFF
z2xuPvm7ZT6Gj9+vvi9DlDUP0UQBl7KaEsQnCQLqa/c1zSnRwypM77qkEg9qLdDFqaU5lFHcHCZs
XXeT3zTPrYCT4i+0aMIOwwcC83GK2w+nUl/aLiCP5r7fTZ4wRNyO88MSmeDJp3i+hYeafLSL/I2A
dflTXBPPayf4yINo2feVd8VuLcFHvF4FORrAnvXHpyFyHRLxUErNs1u/teKXY2DnIv3Tol+fVcm9
XiVJ+hhPKYMqxy93her+RB6scKdLvW1YEJZS57Al+pS/MI2Nx6SGMjpucDLkCi6Hi3GhtBKfQ6mj
s8UIX8SBuzd57jE55Su3I69+GsCKAffupAoBUwYO78Ykt90Euq0NRkBQQ8bIK0IyEwdT/pLir+84
PGUtE4tGo7vMmBAmcjR3bh2g5c2L4qhmtKSV0PAbluaf6RAr9gs49ST1d07nI8fRotq7NkDSWGNh
FFWpjmNPQyyfhTjWjZfvvVbvQ+XiTEgx9lVL+XMEHEQvMTEfVR/+JvDwqXP69zxpGFo3w0CKSnrl
+0hvr4caXcr1qz4kAWNtXP3hnJJ0yc58BAgAMhRNvh4/8nKJDpaC5aaplf8cCvGwdAupxV1xHq2m
7ws+w3ZVj6xxIG/IJos+Bg0wJ6cd/q6SsLV5nNLd2PaQvEOJM3HOftOOr1YV/Cky9ZXtA52ZjZ0W
rBQJSLdO5T4U7QY9Yb/WOA4KVy4XqhxOd7dhFtxndGxeqP/bM1XEXdDap2C03S+REiHijutw6UuX
SCgxrnffv3H13YruYcnj4MkbPKa3mpFrXqACzppMbwfwxnOCGbkdzk5HtE6daokTHbJB6hXFrm4L
ZL4DxhQV1WKbDcDSlZN6L16aFzdWEVrnBSa9VxIV1tx0zYPjzIRBtmSl3NiBNNY6i8oHM7R4xiJU
KOFgs7PD4U5bs/5ds/pWuXP6mhrX3a8+Y5Z4cgY0rv3EIyDnsw5OtJO80/eL2oBkDVom73nkiZMp
quhxzsvDWrXtZaZIPlXLwMx6QCI8hiHKWb9xt67p7d51hN1NOr4ZXQKpmx4VfJ4uZmcGuEqrRhHv
+DF5vq7stn3OgMpZsvq0+BAH0pQ7MyxFTM2in9osqEj/Afg1RNPW7ZXAKljHnNNb9YClA60NypJ/
dssJBxFdlISPParJfKnEkVPRzeyCsSkaWuLVoH4Q7etUh6r134xukED/70s9003S9TSCG6/PBc2f
56Bs9TkM2vdMmuZnzPqC8xMtoxgNfrkyUPuRwIMmkc6Ru6R7Cb3rJI8J7fSg+ugafuwn9Bd0AplU
fLlF5FM4W4Rble4eCxGd18prQWQBr6rjhhFPUK1MagiwFzGF5SpH1Az5tccbUZiIabcIxXwwKLay
Ev++P4M+ojuR8Bnf9UOTPU1ps604tixCfro9U9OMmA/AXf4/2VV2P2bZnTP674a+5W65XnRdJJgg
kAa5c5Zsi9ZG5JWgnHZmEZ7qqvlj61icpKxKQqIREPd8Co9hj4ebD2hBkjSizoalOyc2uhNeQ/as
7pm8sCUXVj6XAxX9UvbBh2y7l3qcWBfC4CMo+ZgDVzuPSKayzOAg9Gf3vVXiFMvEnsdIFFTcy0WP
TvSaBSSI9zCDzOiptzxZd4m8pjHDTntYxYDC+nqJKqxFQ//hpsb/SFdcA2gkHMcjiqAO+03nxutD
ZcLfYafbn243nQU78nn+PvKXAR7OmJmZTsyhqEsFTrGL73VbzvjiGMzLvnpiL2BGwsxs9NNlIxLi
+rhvX7t4hqLZe/pRFDG9pBEhRedBPs68Y+lU6VMckM9h6ZoRXN73e7YNkFL1iEM90QQtz/mjjaLk
YuP8WHkSSaVayURfiacyHOM3Q1//bcf8UIfdep/lND/TWmlc9NUHXjzikOOlLg+ZtcWjXvRnXDBb
LExAghU24mTqHqIBHUmrovwpzfqUsgjZZMl7B3ayTLfTAAok8LNs20Sdd9R2ih+CKQZARP9ONvg7
sqQgwaEV9bGo5I6qa34UrWCB6okRTmTxM42s3oG6aZ/bUp/doRQn3zXNvVlsSvQS0yYdKbYl9FVF
1H8VeAWXQettm1hnJ7QjEY9iyhydaZ8s88LqgNes84rgqY6dR1DtNH0HcC5OqulaK/Vir9t0HDn7
cvnIMyF/VoF+8wuF4qoe6WrxvNSRgK42DSNgS1bqCoTMWGj5kAyDe6DPON/ko3BPYSrpbg2Yqe1i
L2vYEBWqMiihZGgrVbc73XgIHrqcbIU8ny66E8nOCUBgZmwc0xAO70H/s5Bl8DKaifyoLomf3ALN
cyyw4GqH7lFYzYdiWPEhRJgRF57LX4O54p5HlsqZsfkQQNezbZm/xal30QJJS1B/o/GKkncEUVod
rw7NRRUeZKpfi8KypHAGMYg+O+xWY4X0oil2ONppSIRoCwTDfGau887N53Ifj/ZhqkZ1yFSZXcwQ
OucxfOIe9D9p1pAjTLZcnCbOJQmscw77ZxG0u75N3A1zYzzuU3vfT8hVVowsXZs3XxwOHz1dYHaz
KczAae13yZL9qYM13wfj0myHiROXu9ry3JX4vEPWgWPuZTjj5HxUEleQ2xE4yMml3LsDEeZD0aEH
UaiMYqmRPVg+IdeX5XZp8+XYtIACoIroBvdpOLnk33krSFVPO2x1otiZtVvO2qmC2zIcr/SW2nIS
4Jwa5U19os2wfMQ/1Cr6D0nL5bRWMaGcgHk8TF73zhiYzbi4oLaT+G/ce92p7hJuh+E5SxDi/5+L
GIt0q1mgSgk/XXl00np3esvyuD104eDgBpsT1Irtn8pbUkqntj5UUn01ZgUslTvmFGjzI47oBquQ
9EDdIVWYRRBcvi8Sc1dY1OTslJV/VsvXYJ2rQLxMzuWU/158gL9irsi1iz3cDlG4C7ivbvt+Ojke
AJyGx/ipctECFen0y2mGcRuNDsGClb2kTfXHCyGUNE4x7LqOEeTU+ghABrDRie2bV3cYUJQkrjmo
HttCvZCQ0yjZHGSRhUfHQ6qdL8l60hH6oI550VE7iM/9EmV3NBKh2sUHsbblU+PiHh7+Si+3Ef+m
tGGzy7ILHf5u45rY2bD9BvvSuERpGYAtHsdwh9bXtb9B2O4A8j2zMtuKEFppOVcX6wz8e3zSWcWq
9bNBWfH9Zs5zjqBQOBdPywxsPGltAZBrnUTN7xyZa1ms3f3SkPLayWG4TMMS7fMhPtqAUioIvU+5
ADFetGd2ldHBQ+lnBNs4wdQ8iJXWRsH44bJ0pU8D3L31yj/rapFcJqO6dacQJIhuup1LwM2PaT9k
5XrK1VWItHSGPhRvg/jnW5WcwwQpdtWtyyEScjkEZFZ4se22caDj547eFt61PzpcI6zDAJuzCjSy
n+gbTr/sJSKPf2KdtrgwUoZEP4rOc1Hqzt7dWHvgObJ4uHxfrsOX1Gs0+oQuQU8XHMZlGs99GHZn
8+jILoX9G75Mql/fIyyLtU84vaKUUVHm7zwnQGR7/WrsazxBg1juVwuCqKzVpc/j/j+XXJX7Uuew
WM0gmQKW0/3gxc7Dahp9X5tLv8ToKsZ+egyW+GcxiuozmWGptsjbYjIyspgWwlRn/f0SBuQAVAOc
mIQfOMW01os4bf8E4TkoVPY2KAO1pVXTU1G2PjZEZe5asyb3wqPTQPg31KDlSmDkGP8wKvBcy+i9
VNcezOqGP/KOQCcdXtPndZ7j+cE847M7qHIJDkqV+n4KV/NOIf6FRxuwzbC28Udjx/5BL261+X45
R4idRJRGJ22IM+q67DUTAztCRgLApHwCU+NhPnR1/TPpSAWLm+Gtr8w1kBs1lu0Z13dOzWPgV+24
K5rsufTn8ZyIuD7b82IqIpJqIfY2b/6KcpKb0VG/m7r4N+Y4eWxV5XuTiAk09VW150OlXLr52NFZ
iPEIUB+GXbjjqfYpZNzgnIRKkXDEeZXzGz7/Ig+eZ3ohEFXb6NXznZ9uzFYTA+SZXIiPqSAey6/Y
Ar5LKKnzP35eEq/cQG7MbNg+RGuTvChaV/PaD+8qLclXXuKz8PzhvWHudFQLB8Lv32S4k4gyuMuW
yP0IrXqpVVx8NCWelqqUuzJ15W6skuZ+tohu4jgyp8gaut5j/tuMlXua66tiuGzoWCQkjK+OR+hk
i5nSoFctp8J+Bh6HoLWYo53uRUvXGkZQU9U7fuRw6MvVvA5tzPI/JNAi0no81/k6knRDhENKa3pf
BDa7Lxq3+tQj2u4wf9Yl7W6a3/k2EYv4o6ICukoXgQIgGDycSUc1a1ugY5MObuxIXExg5CXqWpwL
PX/esSQwmnZQ57DrCbA2wL7yDO0S99XRUf/KMt3ncYlqPNHRU2qADHcuckuTV8Hu+zLq1KDGzB/n
TqZPq2r37fXvMNTf8Ql/5kwTt+tCAyAybokwE4zqTFfxprQG3FqvqJ6iGo8n7cLvIRZtFoIjh7I6
+FPKau/Qt6gdclJL+nZVj7YxEbl5yfLJvAx4wetqemyZO737w4Taj4TvWw/W1109ieZVOfFdEg3j
R1+m00FdAzs4BJh5iP6W+M2rqfhLNxn9dlbHL86aY8vMyLzKgCgkLr7brvG2tmqelj79K1LpnE0Y
Nc8WxX7R4Bares6+EzKCONRPLPkY/ULu1yfdzuh8J76xNURI2ZQepXu9yAASRGYA4MYZ6j/fT8fP
NvMoCuQXQ4X8vJR1uRkVvpuxQA5uJjHsZmddHqTy4fjX3vM8FetHoxvq70Gth8ztKGpiF3NhBBIw
TpGOj7lDIqOG7VU69s1bBzIZGAuinwsKdpAJxFYS4Q4vncxS5SQkv7SyuK+vNXZu9Ivjp8fAXrGo
18tS9RD1dB2+eUrYT8mDR4NjbS9Ly4GiU779KkrM7IhBA77FTRIU02HIcbLWRXvwXELilJVc3O6f
6w0duA12xQGVIMCto47Wexp85rYfc0ywaRTtYwNpti8s9s0UzVrnzk+pU3AqqftHvxymE9KQ6RQL
ZzrRmMD5OIf1cUlKDq+ZXl5t0j07Jnwd7IxFM/Gm17GKYdQ564eaOR92A65QHRQHdnVSe7XLGaSd
uKOXUzEad9/k7MjUY1+zY8QhcgSwc+n+4B3wXhLy1yfShGvNgxx6c37Oe5GfJ+A6qnWbo0qwSTNJ
fw8xTw80mP9V14Z8LmV+4/hvy/KHTucv4SzxxnNW2GCRj1WACWp3omfPe5Vw3KIxNrcUY4yziIER
qgIT5/kbN3KwHrMC7FQe2M++wEekE3w29mSypTuVQ22OWfBznFXzO7UhrGsXfKHrPVW6jl7QASHB
duNHJb1NkBqy6K6T6wFdDIQypi1z04rzmCXirH1T7iTH4+sNPfD4f+oIKf5I6hnit/o0xDPzRFX9
dL1yfFJZjJ8gdYH2V1966iIMwBUeSy/aO4Sy5Lyx99G1iYlC5LWvZ3Ep0fuQSsl7IugC75E94Poq
JXkMy4wtu61joqPr6LG3Pn3WTNKRVGxvXXf5ftXN9e+xBchw1TTB2VpxrPNHSZRdEBfOobrJq04j
CnW8Y+KI5YNvVeEQki52yVSl40OOgm4TDrQNKn8qUDxnKNIcHb0srd/uh3boEZCj5fMsWWa546yP
aTyXhzFtuXU8wDqevons0PyODXp4rw3Buzf1Z+4zlUnWceL0qcBQ2YGGimrFhGHHEPHXW3x6k90W
ZpIUo5gTu9HifGCie9NUXXBfB1H2eH33+qSNaZXwFmorfzrOUr06c6s/UhE+6a6ki/v9oFwvhYZz
l2RzvKOGua2WrvvrS53dBEPXvPlyQSkd5r8TJpLb1l87sGvyd+Op/GbOJ/kpVUfsr4OzXoxo0WVc
nKK69U4tkNWbMoRInVYVq/8COzBXyCsTtofj5NTLRwD3hh33fsi+0mm2pxE9DjTIJdy7/EBZzvMp
YsRxn/oEf6bwIrJY4g1LCvwEOO1qYakXC87G5kN4jAEZJun991fl0pZ76GUeqzk3UIDNviH2Z20d
52nu0+qobH5yAkGFuwwOFWLs3XHAV8elaIcD7Y2HpvWCd92Qt+QW7nO8FPGRIXSK5AfDQUyrddP4
VLC+y6fveXn8GjB2YbS6XtzIRq8CKkHVAtPpkKC98AG+eyZ0301KbYg9NEu66E87IIUuhjxAOY8a
uCKz1GayI3GNgYzOanyGvRhvHVURoGzwQ6byDyWd8xqhQnrI5NjuuhKjeyRaOhZ+0GA0gJjcjQKh
xzKdK186rxgKLQy7wZ0p9ptGPgxxwC02R+OHu37qhAOyNvUxWHT6pNxMX4qhIXWicp6SLPvlN3mO
pd2m53YK35twptov6Yfd9BapwFgmRxeVN2VC7pABIdKNtnn+msDSDzP+O3li5kdLQM5rMpsPx59Q
gpfuIac981qATM8WA8yOFfhzIA/hlKaF+1rXIA6TSS14/HjpFQ3engGkdyHap9wv3GPkTFjks9xu
WD6hxtOX/b7UYbqNiyDG1IT/MLNjg/kyg6BXczds5YrTZFLDV03HbBN2dfaWpXR+pqBjG1dqE3XR
yEnl2nNOQL9NEo9lnHXmMjcjkmfuK9IUpdx65dw9pDLBFBjZ59nPt6hmwnu9NtWP1RhmcCjUUxNW
u6ow84ZctOK2VqG8ZK4bPZqFhlQZJtmRf8dm5FB6M65d8zwL+PuV4ybbWtOEYrBzn5le7TU1StqB
maxLch5Cyo+5ovHCANZeRnqiN75nX6us8l+obu4jStF1DocDtPR+Iyqm+jZ0ymdVS30YWfiDeX2M
BWbdpoCMsUQ+pmNc3dVsaRbNX98vEjV/rMs1pTTw9t8XJ9SIx5Srdoymjp0s6h9hHr6nVXuZavjB
Tjc9eQtNUHiafSlJh21wdtk5h/gSDzkBa6FvtmUCa5Ytgwmu4yS72o7FNqWG6dq4ec9mKAp+j2dv
pkY4zrHz2abuueiC4k+Wr2e7jF9RkIPBL6N/HU2JAyel8DZZs/Q9kP+kdbhtnGXCVB6jnfLqgiAo
8pafkTt5jI78hcBLpEx6IvBPhQJYzTJEL5yFoLgYO8NPfUtkVz+7qzu8rEMkKb9W9VCNUr24Vegi
hekEY7cWOOhsDsG1uC58jjLZ9VLw61kmccRdpQhjrLLNvJT4wK8SBdnRVI3FcxWX49lm5prjyZ/v
OrgQUymxMmvY0lqn0W6xw7rPgxajZ5MQncIbTyGDZEEM2HDLbtzlK41oHwsbR4oObEOVQIbkRpmK
wjtoHbqHwRXRtu0V+gjk0tQTlMHDLo05cY1NDedZfZlybQ7xJL5UCHMxuhYMQywpWSe/2kUzMYNN
Tw9RySzefV8iXdVAGvGjf/8Nk3Izdvp2Xvw7BDxiWzUdyU0ZsHQ2nk/lXdNrlpojXp1Euym7VtvV
Bz1FEmBrBD8cFaObwkJxmDrhHx3xnzZ2nXhbJ66DYxpo58l3XUzFqowfG2Zt5W0TgWcIMRJRZgA/
rYJHxkIr4QY4h0tsm+c2iIpDtq6wOBjUE0argRZOofuMnK6jrZIQIgVniZJhV849tMeK0I6ovSYE
Dvgww/LoOaLc5469BKOH52ly463TyOnH5B7TEfbQ3ATZXTFgNnZbyqMSCc+Fqf96UI17BKySbZoU
yfCYemTYymb7PYE2S1HuPOKKhRIvQWPczdBYptOciw9O5rGM+QhEw65jBdQeUa+WMmgoQPtU/mvj
eOJnAp4sHSX3NUkXVGfqRzMhomp5KgduDGKidVNvKWrxvDdi3cXCJvfu3CpwonNGn3+gznUWDMgZ
jHJOHrve9COzBbI+F6/XRGWATRvppZ91xTnPqWhtjJN3QQVaPDiuTokvit7E9yA5UbSTrZI73qO/
Grt/sHjhOXP77RSBDSjHeet3SFh5Elg2XdvfpimppMzLu1OcmqNbkvLQWPHyvXVIzt63eRbdeZyl
dkHr0+5TlsEt+mu4WWl+19CCPdnQe/UyPT1+v0oH/6NkqT9kM+i5TmXEcn1/ZeNXbxn8SyLRKlqt
r3gPkT5Lwn5MnuB+DXrcJFXIT9PLjqlMe8fEpr2wZhMvbpl7ByPBIdcZVd4eZk80SNX4rKYiNY9C
ToeJufk7KWwYzqvAvXEEo0fVBEzzBfLCUDPpS0qeiaoa78eggkRNB59WVP9rmOy8izAPX5S3+25v
BiLqDrnG2tZ30XsKlqvygmg7+miAFO/r2h7EnMQng8nq3FIfkzAl4n0dkd1X8iROunX3dV1ggavc
+r2OlEsYSpH+8OcCpWRhqYbXcYM6wt0s/Dcfknhdz204ESJgvGe4//6lVkP6VvbP1EQQpvscIUZQ
FidKer0Z56W++X7ZZQibtCvDjWdX74Xl6d/SItJLPCyPkwzJN59K8yPl07Jpvf5SK8xmKq/2FIyg
dcOU8KXV95zHCa71tpwiUpjZHe4K5eenMdPnYTLmNJeKCVqsL0LYZePrAmBWhwlsWPC3zhmJWd+X
yG/DQ+Fmw6a15NYuU7pdeoz7MSemjVm88iPKRsTBBY3A75dqqcjkoi3kmBddVM1vAPIfc+LOt1WG
W1ley/FCrfpr7lsKraF6NKVsLiJdfjB8T3eN6tqjRKYQr6N90lVon0IasX1M4Z4k42mpkWLUNUip
GsnSHYskSCmxAuC7XoqmcYn6BD7CVCsliPAYl4x552x6xGjOq+9LP1D5DiUPrBbqktCeqYkRB4Vj
5lNai/vQE/NGWgh2vo3UvVYe3sN6DW5TwVmxa6G2rK3rfblZ96bWZDp7fvo7bpuFwBgEzx5mZ7+e
+tewEofU1er8/WrqW8QUTglYL5R2t/owQLU/MRIP8UkW6NwewtXGu+9LnenPIZvznZlhOzu+XTeZ
yNGzRiOpHLKZyKXXy7LpYh/IfjOVzykp6HPQg95o3nRr6NfSQz+bgsmbU7fpQ8AUcze7HBE6152J
n8P+PPb2pU1W+bIyHL0JOXM/ImOQL0z2gm2hF0gBWb8tcwklZfXNS7CiLgjb+O+qjbc1heMwXa5Z
uSpssP2gyUi+oi0Rt0zg3+Vjp+EEtEvNNJEarLJAr76/+r506ZodOam8GTwR8AnNg0taFt8PUGXl
Pksno+fRZt1Gl3n2d6qql2CixJAeMN80vU7vyt7sW4QjZRE3POW8+v71OhWgGisjbwv0Tc85Z8yt
M4DxNVF7zPySEb7T4rqzgkHAFPWvtSD7IS3DadO20H8SIebnlHelaPwrt3Senw2PX7wS+qpaB3K1
YYeBjC9M/1cQuOqWznJHUScP9OcQ6blZ+FTFa7pdJY2AVTP8nuZTnul5YwI4jmvfZOeuQNo3jqtB
8y4PMx/h0Y/jYjdqIqXsakE/ort86GOsnlna9wpewJw+MBQjDYO8NSeV+bb2arWnpc9MRTtw+qIS
JKPQV3TMOh3C62XMfPc+WJBPpoAFGgO5Mu6k5j2gt+UNDUioNegGVoaQCO6whnI4pupUe+krOoT+
HMysdOFAF2XOl89BS+zM1zuL+TzZ9fyDbc5j1sYBSYPfX3JcA+LsiuQKqcQEjHD0Ex73srVNRayT
cPxN2/EZf38XmuXTJnpRewKX6YB4NJMgjizB9vv1mjARn0Mm7bPrsO6BlH2vdPgqsZTsMmMZaVld
HSOf9upoEEMrqoOGOMy8l9GNNxqGelchtncTt3I3R8lWMfyviIkyaGtu+sg8J+yIiIFvHb1hCEEL
AcJSC291ac4ZhgsJIFdpnlsQSQ1KNWUxvJN8V63iVOFm6AAAmeFjJMF1PTCWvyyu86tBXVE2Lkc7
Ex288bNiIGNxGOaLfkTCYZJgFxtIYWhVQKFgiOwg1wrziTZnN+h7U+dnzyDGsl8hDd62jx7r0LmV
Zi+hr8WfxchhHxG39Lz7qtr1U3LS67SdPSC1sf7Lf/GuCMOTTPegInP92XlfgfYvjABZcPJ7j/6l
bbN90v0IwRT2GT2ThE5LDo9x3jXFvJtKwnmXX+lxHbZVvz54HqtNPXJMR59FU3hI3yPUtEwiLe9E
7t2r7Gp1pUZbOX4oDL9Iqzh5A1ak/29W8TKqXyOpQxg0aAvImzaZNqP5HQ12Jx4LDyawx/LbgDxZ
0fAROuAm+Z3jJxf5ZwZAVa10yd7W4s31yDsotmO984i6d9Nbl6AXZHIYoZ84s4tp3cnwd/uzAd3V
9YR9kRU2k6dsd1J/VYE+JDGEKT5+tun7oSRkZTi4aAHiZ+tPdyLUhJOQRd6/rL69y8m6kohUA8bV
OuqPmdPcts660bNDxQoalKphiacd8OObBMbigkZsBTCSaybbNS3gCdWb23f3VgnizdQDGwegfnKY
qmofgb+v4Hf0wwMO7ludfqQeHv8F9ebIIX6fg+zQ/NeDLiMFoHisExIi8//F03ktx410zfaJEAFv
bttbeifeIEhKLPhCwRQKePp/9XxxTsQYacgRyW4AtU3myn7d1TWLOsaaaVlsC2ytRfuSO1Aza5LH
yyI9ssmNnf66MGdeLWENixgQXpEx+QzR2pnqiILJSsJPNtUXD8eEp8EEMhf7ssFjqYW8lhgemMV4
rgjXIX3KyiKSpsm9fyKtBaCmzjG7hrvU8g7hSEEY6PjVNfI4t+VDbbnbmOzKLOUOmzjyy38lNwtS
qDsmbzsXfmWJRbALXBzQx3H+nnOki4m4XxpxdVT/NdnFvszF62yzaRFXseCcxqHS8cQPykNdFc5a
0VcK3R/LEcV5LnaCV1TOxZ+QM80s/1CJvdgxYLbRe+pGs0Hf89VoDhZpXqpEuHe8GxDZvmE4s0bh
B4owKE/jHVodGBL+QzxUNdpY2AxmF3LPjqV1x/kgd/AwncaSx7azSJdBpIosYMLDrJpyh5QFE2xQ
PcY6PWUR7izixunAGeliEpqzUytBQ6f5tohp0IZ+Pafy2YTtMZ8wx6PXKQD2lgzoSnFV2M4V2rYQ
REsIBq03xVprHImJTE6oC2vDEwuR+Al3xN5mAcHEc3kT7NJZr5zrBlwZFfhvLolULBLvs2nJuk3N
Nc/FpbCWU58lh8hmNB0sjz5q8iicuOp5RDYJvFnbP7R1dpQcMP50YKt3wmeCGb5BgDW/sTTGHDgE
h7CNCSo88ZcVfrXVi04mEMfug7OhOljlab02sB97AeY6yH4l2TxCBA+mjpDQVbxkgKC94IrGsFsh
dHxmXiGsatvl1PbODckIFEsEEfCl+qVdkHxkyEa5tdALryoLl6gi9/CW+EM99p7DDB8XxOQ9xQYB
IQvZpF7ls4JhwNnjnwRK95xWzocmJzBnlWUD8rIXffbm6G8Fdjw2f0zwJTuSPJfqmBBQGrkLzxYd
/ooU+z7oldGyztyC96w413n7j2ERqjRnnyhiYfL3ebFgZEMsHTv5U3qfJQgGF0CmHslVzmOLQish
IcPsfFd8Mt1YCw9SaxkM8DXJx9WFkiQopSy7mNcBXsi4bPNm58Aay+CnR263bZvuO2FIe9BLd5mQ
SkRjs66ky5SX5UuPBkfNZKO4/TbLCB+VqHOseBul3aEJmu3Uw8116++JJxDa730vCF/w8Nf61i5j
isOzuHTUx5zSudEp+G1xsaLukLCmttrlQUh1cYrmtWv0Q43Ujtv/kjvBg5cR/ODKnWWgRDSGmVZ0
V0f2v8qP9mXxLMgFHNKMcY27WlKy3NLkXGoytDz3rSQ6PIwQRJt7VIixin8nO9lHhvVpT9BKGOwd
XXeASgh+kGyVSgOCJ4Bzzk2kHMIuZPPb8R0j9181gXgW9fTbGn/LUwjv7lh841Ymz324KXwa9+SJ
5GlxEK5mec2+dpMC1OToXi1+euwYAbp+uJGEb8se2F5t/Rmjiqci64ERREte3JDm+jT/E2DrOBgV
6LPqLcxzyimeX04OvmE4pW1NJcoAoC4TwKtIpEOe0xbarUgeVZv/+Jl3WRSAw+yuFuE6zmD8x9VL
4kWbYCyPTan2UPBJXU9ZSwP9FmW6kx3PJ68MTzx8HyNweSUtnnDLLZOtf/SCp9mxd60Vv2m7+0Ir
WMIwb8liSa3f0ukvbdsRbSZ2wRw+DhNcnMUcKmLWbB80T9be9bHFFCO2T8kAIn3+G7jEc6S/s4cx
Slf7vCZlIB/2+RDspkjdhxnx24XcSfSSQ8CcPwVhFz85rXtIUfeuKl2jXOgwDborpaJXe8bELe9q
cG6otFcRiNnKKi4uBpIpRZc7R0/GIu2jhW2ZcNMkY61ZCMzP5E//mXw/xtvj36vcy/h4RiWREs3d
HCtJjnDcuubgsuPZO/1ZjG241TccT82mbeOIu4wJZW9BqSkIaEhgxLXTXpasNwriPMocGQ7SW+J+
0UMySYPE86qwWLnBsmsDcElpp6CrgkcI0ltTR5QUu3lRQCSsvkO695GQjLZNTq37mnvTKsV02olm
q6DxZtSfDXdQx4nSEvnmUtoI+9hZ+U6ojFBxeJF9h48Bgk+u78NGPIGlOo8RmStW9IhgGJF0jpIX
nL0iXZu5sEtSg1U2nzA7kD9bxW/npxy0yWFq8UqVVzsAE14y0crkadBPVZw/9dF4FiXaH8GBh7ce
iVWGHxK+39UexbPvo2vhPB/7wceGE/+rCsoQhynZqk5KpphoNvzC/jVR+yqWIN+OXTsfe+QqMDin
r0nzLi/sv9ivRejKiMcrn/K4Oc2jyzCrWYuMCikd2mo/iBvqItjYLBcQEBJcEmWspPFeEKoQZdco
kud6IaYtVX9LbADrkOis0sofWyMDnNzem0CNMDaKIAcXudXM2LcBblf2A9Aem3554hcoe/5KXz7X
qLYBPEHpNtDSMtNuPQUQse1XjKT4RmbIzlPO2tuP+puj+zfs4rtotH/RXknsow7wAgNkEpVZSviz
MyBikPbHmIjXtGs+bBM/3wInHI1wi+vFWDygYLCSJTgj05LBfVFF42qRQOj7iCgqZItr2aocdTxz
+gHeSFf+RUsu1m8946+b5uuvQ0D12uSnhEpokzs4deaezWMNd1Xd4mztoFaovGk8M2At3LXBXJGp
G1ss9HqsO1W0bzAaseUHkjUTfYFE2l85zoRXCY5RiN7UBReLZ4v8AgUM3e2676hG424R/ut6xbKx
yS60KhFugyQ5inD4bVE3MCOhAPKNKMhfHY1LGqEDTMhzNIXu1H2E1WukLVRSM6rumvNoytphHU02
cVvgy4M5fk9EaSEYJE3W6S5zC4A897x+PVB9IeGAoBqn7OFs9lnFTDJtzQplq2x3nzQ15fwMQS5j
1bEpU7PxqvLttkr2FtvZsBH+Y5iC7xHHf1R8sfb2PbhieQgmOuVgKv7lGTD5ctHjPgfTg+Woh5vY
MH4Bz3s0EZXuvARf9twdPbu7/28RlyOya5fAQYzMDj//7D2/2SBlpoOYnLe5mwlhBsCahzmVRkik
gZk2nc65JZsAFJI1fEu0+an/NzTneMhfy1Tc//d/sDGuVsY6+6I+ybD+GsX0pOb5IgufzpBRXS5g
EjnWTergoNnJu/jDIqKkZ3u2Yppwr+zgtx3LPzzmDmNljgg3KLFSsm/wIjKT1fvOmz6MK2Zmts5L
hMWHD8PRch3/dTQREjKXKPjM8SndrPAgJdloFElrn6Hd2i6dn8YVL7d5HYgrx9/lLGvHofurpqBd
GQTgxwrFVB5459iZH93mxTbDQnAo8SIy/rFTet0qeXAt+72KDGZjbBdwu5AIDfUpGrHu4JavVw5r
0RCNwWTrYZW30f2ssbrr8UnpFiJBQrwgHj92rNdixAqZd9zYLfMSxZx3KOqjL1NKg/ndaiZ4bsYF
5mtn1yAl0ymzSfdwUkYlKP9qu/mn55S8oNr8ksjcuk4LuTEYIWcNfyN/FzJ7a1l/9GXxWuXsd1nq
fJaInVEKIOq1PQsRWcYpEHnfcwU01xvuCokmIbFqcaruo5Cl5khYe+ORFVaKUy4RgCAQSUjyA1wq
EGfZmrB5r3lk+UQ2gOd/ioJroO1BfBsWi4HlB0DHN7qkUE55ANTM8dfWRK3nTeNXIf/ZFWEKnMAY
XHEFw0Cjgmoa3PXzSdaBOs8sLGLPAkvu9MRHCAmsC8APLIGI/cEGNDhWD39Vth7pHhHVoA441hvP
WxWuem8TijcvHTDvpyBnq/mrDoJX9ua4h/QPdQjI+O+OXTBdD4gnfPXftv3PzsCfolPxdqlFWIat
4sNUZTCgG6w3yqdVV/IrbsK3Ae8y7A598GYqC2SfBZGH3v3oo9aqX6Ku31aPeYD9TpHz5TsA3UT3
Iovsj87Ht8R/1D0nZlh/lKVAH6KJdEmCgnKqqSF8EFE8wallPf0QWQEzkV7t66V4V4NzsnLm7MyV
8Yyznu8i+zIoF9ay8O7b29/aI9jM1MGqwRk/ZmyE7eYrCOnfCy/rt0nBM3kukXuEDGagijyMKSB8
2dw7DHTLgo6m9ctHXMtZNt1NcbRRQ3VeDAJXRABWYD4N3sopGa9DFp9SWx2DGFVB5D8EA1R/URED
2LwntpJI9qejY3B8ACQopi93wAuj5c2zfc3Gm7kkDLhtYfUvTpzcJgsrRRzdKlDjZ17n18ZlGdLp
T56S07Yey6cmDdE5wmULElpYnf7J4E0yIMPEO0RArRMC69ssPoTKfyibmRvc8j86nn3D/DPF1p9g
nI+TfmwJJjQQ1YcifM5q67tEU2YFr9plAOE5PykmgSnUuyhlHZ+ivjaGiafq2Mx2+BuoITzzmjv2
SxET05EuT/ipLhnGxJWxuUbigre6XYYD6d+b1kZRbBU0qk3rH6aIrDOL273nUDe03ROckQkP0Ti3
NqcxU/Uw959wtXyXVfBUxihsseMTldVVx6by3U2OYhHU8U+Ys5kXyzhtWjO8hbKHhArlNQ7lhyOX
d51dhzp8qqkS8V1YHtdKVINb5CdSjYdHPxd/fafBvpuBPcymcA8QCMuSYz07FQtkADGMTPsP2h5U
ZZ4XUHCIjZ1Wx0Hm5K5ruN68GHbtvOb9+HH7NxXum6VGZkpMz4LwOUwAJI/OG3atbRpk38bTn01T
IKvzCGOx0JBME8TDAiqZnC5JXf1anPtdLXnkpePGNLQY//0MosaqKYdHgZiy6kF6muukOaPS2+tM
k/QsOuvoD/o+nuzr4AG1F4bOo/7uKBhs4z2kLtrXYdh2GZVK6UxkRkiyQdDMEzrA2cmQTObTi1XL
H493Fm99kKYQ5ksM5Rxaz34+3HseZHMYRtQjga5ouEDI2Q37AfiIgUuD49mHWD3mA+GCXm3/YwFx
SkjEtJDexKJ4CnP1Q73BGGn5vd3kPYVXZX94HQXSrHFNNzndVfU9aXGdYudHF3m5kYNCPzXSJyIU
UP3e0HJROE1bKDQMrOvhvuV6y1Xz7YyUXGn1CCdmNw4Ms5zlItOESYY8y+4jXxxgiouFzqbIXpTP
Rdj7P7fv0W7cv0mefjVpcYQo9AO+FfsTzYhxO2s114R2Vgv0YA/wXQZ0tRZA8omCRf9sUKPxZWO4
vQFMCN4uPzUfvR+eeEPvcN0ePS0aYl1ga4+T2WnP3nCL71F0n5YFoIe4jeX8nrC3hgAm5ly+XfLG
ZxUNsfA/e39Yey12Ge2OJPVFyTW4XdJRQu5M56IQL68mjlkza6KuCQNuLEwI3uQ2qyEI6N2Ce1N2
vw5uMly1LtnZ7M5giO27yNv1FozO3PcMCY7uB+oFBoHN+OFF1a8JMD04+IPJCNUbTN4QjauE9PI5
PmvEs+zoLm5oLm6R3mKcgkcvY3as7YnUasX7U7kpgNBwuK+YsWvcNe2I9s1qIJyolFe+je2LXUIN
56kCLKWNL6kGl1PajNdaohgpvNhsI/GJ7ISoB96FZgKV1REUlbstvYuZrc2saTnMlH53PnEVzAJy
J2y2svGh8Ad1sF0SNh++WkYGpujcfHrstSO6Hit6JI7lkQYn2SZtMu1gnzdBD6LDvYq+fAiy7ssV
GlwoKr6N+MRFDl6TXKfOChAQTOgeJg+/Zg3WMKdEiaPqW9TWoxx5FDVMmZG01e3gM7a+j3KI/kPv
k3W7rJnLhcDO8rs6Lh6mEXJTERCaUPkvZRXb+zGf4l1vLze0Bu3VbPTrGPlE60iH+FNWzGfv5oII
rPAoZZ2extqO96LWd9nSBvtMcZhEsLNBK6W7lnnfOqmPWBtokCqolhHrQOSHQ74PEBLb9ijPvfqc
y5szQVMfJC1fyaqtoyHnQpixoLITE6OTz0Xa3zrxNScJn+PMB3Ap7lYNFHV+Fj3GTgoDdyEAoSxu
bmwDtIG4IHZRqMtvKXwu4cd1KP4VLFhXscRxLZjr2Ym5CxKW2R5bjoTPLcP+KzU0bgqhLSVWnUb/
nPiDFT/f3Bt8GGtt2zpfW7W/rz0yiSzsravIrz/DPn1Dh4uFVyz7nAZ9P1fTbZQQo3JrO9R72b2X
oD8YBzqrNkYzwfaufWJy5W7Hfv43QMrFjXL7AgX3t12tdRtPq8pRl0BBukRk9IvWjRDz5pCXiuAg
PBurJuTc7Q0g/AkFPaCQldvmv3aNT0M1r94cnKi26cV9RerRclekrrUfrPnUSxvhVjm/iVuqjSlP
eqTwaTKaLqtvn9CVImvDZaa4EEEMTUB6Md5pqSlbboAF6mq8jSTJuOVRuDReVpDwctOKNnhyMmgu
GatUxOGUVE1jb0eJ60gTQ5EQ1cr4+n1CsI93xHkP2R/78A0SkVsbbwY0I2EHsB5E5eIbuhSfECg3
pSnqJwIyyXg34bFp0wtToauDTrtdIrF+CDUhnUNdfg3pfHLt7Bx62a622ed7/aPE05YSDKxu1h++
uKNvUwTmbsF4k7uGA3loAUMluxt2ISeiV/KoVOZUMU7Q95nu+1VQ1g8SBRprkpOZog4tGLaerHQ2
hRN+YKv/jvPhl/LwT5IX3/gJ1gEmxTxnbZGzHtMzYQGN/TfiZ1unojqNI2K/hiwir2fUZrt4jGpU
i9EI1SbA9Dkh/4AM8KBQna4Hsg8RnG3++2juOD8M1dQK46UY2IB1ggV73fFD9CLchLC1Fns6hSLH
jYUgc7kdTg0Mbdk4r2hHv23pEp6Qe8ewK75iATw+1n8qYoEd1VxSa9naVveCoGzvUydq018VEX5L
ubwX5fjud2qT0z3iZaU3p91Gx2yeuwp7b2MKgHDFqWaIyG0wfUYi26e4BlyfodI4YbuVGWh3tvRr
XWc4jPAZQWYuE4FZN3yumzxcBdEGTygId4U7WXKrOH337C6kM44LcKI4IBXATA99TzgVnNAgqo5S
l89lU7/6LuJE6/YCTh6Kds5fGAXEPZb5V7U4bIHRdOK0JDqmqR6HwX1L/YXUOPWwOK21Gt1LW9pc
wC6hEAyKaAKAME/8kY49vM3hj6sJ9e2G6KVvMwQ5FfsWP7GgVJANxz2XAhdMmamO/XjRTX7fSsOx
KubrYDZ2T6hyhiO8CqunfhpPakjPDItQLrwlJbnuFV6bII/egumzJWPHC+XZ8tVL2zQXV2Dhbsed
NS28GBP0pijSX743fsL2ofcrGMV0VkIMJNMiK84Xto3DQ28bFuW3XNLwHN22aZaKH6giuMeHDB9v
tcm0ul98QpNEYb+RfBEngbPB4jZAGqE6zlOKWHNdqH1X1qdfUehJvCWMyFdVZpD2c2eHbUAdZtI/
RQyw0Hn0pluu2ZI01K31vIr/EPHL+ZJDwRKauy2fmYNzcd9WbPB6A/Sx7PaYzvXpUyF5TJNYpGBl
nFQSPWLV+XVUex3i+QccDT7v6KXoWc+xzkEdO3qHKENn7c9Fjkkl+oKw9VpozePw9m4GjgdXQZVv
ANvYqfAAIMuNlkd2Ey6eqH3Bnf05jmI4tjlKnBRKH2C5ZVukW8iopPfMJNHACDr0bXENKMF3Thzv
5ZydXY+J0jLQIxEMuqhLxe1fgKhaAcEzG3AUzEB2sUjvjGWdpqhk9hw5H53EA+2ymsw+y76/pwwu
SUWhRqry+OROrPA4uTkaw70b1K9hgS5wKh6AymwQRjyQ1WM59K4t3riWML4mog8TOBSTQX+Utt9t
3YGY6qJT9U7MyyeK55e6qXsW+e5PHbNCBInKu+7wwkySoiIO97oF1jT52Vam3RsgGHRtuPbODZYQ
1LvWkftuvzSKe0AUw0pzdGECYz4MLT70wh9sqmDLecIkzSHBciQ9G2nA/KVihrQhAYf6ZqEdvPbB
y4llKkM0CZn7Wvg5ZUspPhhWfXHDko/uK7KU0KjyNaUXqaPv6PcxJGjIZB3OAKDfqGzOYiLqtRoQ
6Q+aJYtTEPRcMk7Esr6aSw8fd+P+WdL4XfmXMGMj7YwVUw9lPcdjhdGuoHxoT/08P8QtybxJAppP
Z48Y9m4T5PSFtIxkcX6DdsJxEfCu1Uu776zuHI3xu9vci55LaJJMnzqbewOly0nq+FqRNlDrxgNp
iM6kVjwirEDzjMtZ+nrV1apycuqa7QIpid61f4xmbNcBx1C0mRG8r2wv2k/xayVKGJoxsoqhtb9c
BE15SVxTJKZfNUab+IZREvb0GrvjdZr6daT5KkFCKIkTwf53wwtPVcZeHZEjYYzHpXPUB84T6n5X
P2riPIErym2binczVk+Jm58RY52XgqorG0mqdxv8rlC51hHXDJJRhoziOrcEOXQFI5TarX609rBB
4wFgtR0KtJjAANxhfo6WMFoTw9a12eMU17gC+zeF12uNaYrrGkT3ghgCn+/wCbvm05q3CvnzCi9V
OHW8Ah0PxiGy8f1F6L3fCofkqzC5UIVfRFEeliGTJEbiZ6kAS7kWk3L8RekJZC4ndkpd8d8f41Tv
c+m84EqgZg/ldRHu78jOYp3NpCchyCiC6W7uvJHyHo9NPqm3NPbOqPLCBpeua8h2dWrnKRIOolcG
HlN5hg8HM45hNhXncMkYCK5y/xa8lp+iYD7jIyeeuMRUUDkW8rwCqo94z2Qfr3R9mqoJv5N6ZyF4
P3fWN5o3uhJUScm7xpmeJckTMquvqY9+WvRES+L/FX9yl2bampm7Kcj6k+dCzDP7UJcfDtpTcIxc
B5ELRtj03zkHPIJxQuOqKd6iEyfJPk/dQ036HJUUshWxKYr3UnFl5m7yIsKWkmrYBz3na+uyenL8
8a9u4jcVkvMy5q5NLRnuKo0etMSeMfb9d8Ka3hr9Te+rx1GbfyxErjaAGEA+B8tpWXF4xK8odQhc
81SUHekPtybAn6OzrSggR3DDeNnMEws1iy4MlxiaHYXApQpKwhjkn4bq3ySKs3XGDW7tmwynShz2
vA6F4pCx2n1FakybMUfyh/jaE6mH2bZYAS6sttIZ81PHMnuioyJmvH0OFVmGqM2h54fwqaac0zqe
CfLQLskSNuNBBIYbvvenppEoBbv2yavkXSpS1siAdgodkcpSEZkn857E36YjlCKJUGYVLUBkwKQZ
RbC8tmUCnEIEN2FLeCdLnipcxS1FWIPHdO6y3SIvQdJ+mnbCUmhTrS9kczAfZV8bQ8NN2AzXfedu
55KHajmIv+GIPjuFzbdK6odRhfSbAm0h3nvW0kGMKa6njK/KJ9uKAW4o72aVt1bmiWuMh4VLB8N9
l5PdNXxqzRErSw4m16eclYNHYGwbfavIv+ZhcNcpfkxhhWrvavsH4/TtKaNvYc4QSIDtNmQWDpqJ
ImAzCkTHP9l5/haAfWSr7PJjVlxvFnrsVeqFRGQnh9qe/vHkh6ghHh0nATVUs7OgXRRLVZ6ExU5b
MPHCRVMsNF/Tws0PgAgN8Ohc2coceEhIjB8rT7C9RmfTUgqn6t40hH2GIiL5DObgzu7D/jrADl6N
SKl2TjESkR2LjRnGclMbCGZC3U118jHkDtELXLp5kGydQA4wA+Nl0wGPq7AMHnvS7LsCGYiTveSJ
X26Lxt40Aa96atmocEoSacvYSRiVmxT1wdJvJUO0pIG9QLFFyF0TMU9k6oXqp3up6PjPHC67LKie
LQjIe8e+2XaW0XrsgxR2nZMzbcKq5bcvHgOtc65sTN+NS1yf6nHBFeF0GCOuhTySHV2f/13qibhJ
z29pBsts62espu20uLD4k/H0SAGfbD0R/O2apdk2WuAPyZwnN/Pnw9BzG2BMgWo8jsjh/RaFXbXQ
38QColx335C91fcT04WU4o7V3KmNa+uOw71dz8kMM+3W26Xzvd+wXi5Y6pyoB9ptMIAXdhGhRXX+
on0GGMjggw0gGwKzBhGtakezWnVAlbnWkdJqZaDwrKJ+aN6RKhIXlUOJ0hmBJoa0G1vPy3bK/hik
5qfSAfhLvb0uolZs02RZzuivmWKUFR1H4n1lnnTWgT//yStZr5g7mW1mz1hbZnkm5XJwSK1tqpFL
WATpFkRfARcrq15xyLHh8MiPQRE/XkwMogJpYlpshxaGEkAP+ogBYw8L2o50ZHIeW8f19gqL89Hq
Ib4qloWvsVp2OnLvrKWqf3ky7eDq+F+F6SDlNmq6pk35k3cjo6OMz3ZdyUDbJf6Sdav3v98i96nx
BUEYBE51rR2rfKrUgy+6+UOo+CPx/vTmVwEhvfyPaFqqD/z6Fj7fF9+x0YpzGl+0yuoj3FdGyqWM
t2005GefcSuSgxwadirVmxvdcsM1qfD8WWunVdb9f/9AR18dsxL6GPbbFfLw8JXVUbuFj9VdWX8z
pFMBl4JcTg283ote/ODBxYcMbKr8sIvl0+qX8BIVxHVUlWPWOH69y3//WIqoQCord03qE7dF4AT0
FXRmannvF/rEqYmaF4txQ6hiMmUfEGp3P/2tYAzSAdtvvBCkHJVguqb03xQ59ym+icdxSo6gdee7
LgV71fQfFGQI9HXovlpdlB7++23puWoPupfn4bj4R9vhkHE9AO1U6kO0K4JeHeawchiPBld7LtVR
hq256rQq1s0wtpdmnsCz+QSU6xndKvaWP0N5TmA6Rre2gF01Qam+TTBhDP4z4jhgZEgVPjkeoZgw
dVaB8vQZ7XHA06350yvQNQBJxjtn8R8TP7CuosEEJ40pr04/3WCMgnALEdvXRKbgEbz0I0uhoJRl
ZW/aQpMZn9Mj91ksXtrUPKulb75mG6G8jjEluZ1c7mxo1Cemppr9VxafcUsgeC3IGwZmDvLXih78
olaPVbu8OGEItWDktMbD4HBwdabYBpA5d9JFdmOsDKmdgR0iXcYQo1dR7xXRDlGVvC+SQu8Tq4B8
FjMiT1Sd3I83fiErE+yrEmVTMkTJHoTYk/SJ2RLYkzBhGbUpOw+dGfL1Lc4ByULclBD+hf8zWrK+
89y0upv+/69E3SdHio7//XfPq5ZjE/KIjKSpzlWNpduzq/59YqZZOkPxN2E7rIma9Ir4XIKE2fJY
v8FluvGwhMhLwOBWTxLxw3ZSA2zudMmBb2T+PgnH/RwSW1SApZmLzBxpfbgbGQxw8iNiu/FGJ2A6
r07GsWZYk9eZ+x6nCEpzttd0n/m66+vhAdNKe+SutxHDvKh0kA9+3zJwunGCRfFiBJmKc0jGziL5
YdpEPtodsFE/MGhNZcvn9OgiQNJuLbqoaz0wpU0Ms1bfS9lnT+mputmkTH5XlD0flxmw+DGv1qkx
8y7q6SknEDKCvNGCg+YcJF8qMwC6hyB/SZkS+khQ2FZNzSYdFwTG5j1wJM/00KS7BNoS8yKnuYcA
vs06e9wZu4queIDztecs+NzKGrYrDAjFAIhflmH4LxPVGQfifIi8enqLDVSqdvZnkMcEFgeB9Qc0
LIy7WedHKGXdJqYfeJ3lfCPMDe/J5FhbhaiZ+My0fkdASZYqckbbkPIddMFKFbBZSj/BYeImhzbx
HoOb3cWtZLMXmu6jT/S87lhGYEmYYWRMYku48XzWPYjDYobfWGhrvkQpWxwnJQbI88TJVazXp2o4
Dp4qdv+9PaX5qT1D9F1eP/Qy7e/cyiLeQIT2s8dDY2N1pXzIpquIkKSBQFP4PuA5zRSlBzb3YrnM
ftvsJ8tFKm7eEoxPz83IGkXgTSYAl0lKZBEYxgAf0+CU3vem1CT9Wgn6uxh0w1T121EE6K5Gq350
u+lsUDzTjjTsBNPo6nMcmfxVwI97mtEqgVV2v6iLrFcn5/uLnO5Y2La1N34V8/bQzqTzpyIoJygc
NuT/zwBqh1xmQRyf++zmzWzdZztCzrL0xOMuGd7RMQz3hiH90UtQHqIdc+Z0wveL3igBIn2YxfKa
4Dnf26GJzswN9K4rqb9bbBlV7CXrgNyJxe/za+g3H6kuvedgLrGYWThd08StLypum4sxu6XNtoEG
wDvcu6+0hX11WULP7IWlE0KY/QQXOklQqZrMQ5ASrWaHIaw+WmREkYSK9zxbbm1shyDrccK8gfxj
bthQNRtXKASkSIEyw7lGHtU2sBk1pGypkdQQVl8q9xl9fbn/z/TUNqh1/ISZ1c3vq4eov89AcUnX
ZZiG5STz5m6vCcbAaOvcXKWsMgfytpT0uQRkRahDItp9gJ+ZrWr4cCN77kJH8+IOzACShBmU5WUF
R097csMluMBViWiuFbvomxspHMv7RhbRwcxMxJeR8tOvuiMUvg4IaccAAyWyfYjC2zStRi2klSZI
sijldroxFlyasXUYOcnpv9+iYjp28CYfg6A1l6hW+trYMrswgFwj8kyFPbzPOpivoiVeu9OpfcGe
U+2UK1E/xFO+cQckMFbD8safswlHMe8wTl+9r7JRn3FJbIH6ZG9SQpCpBcycMffEm2usXy5EvtGb
TEKIarqA5bJ3M7O9xxTJI3ij2XkjKOioiJtNDQrurorKZ5PfT7YE+V1F/8fZee1Gjmzb9l/uOwGa
CJqH+6L0PlNe9UKo2tB7Bt3Xn0H1xj27pEYJuGg2oSw0ulKZZHDFWnOOiTyTLmZFhmqXbyCBsmto
wMCB2IfgCRbx3vDT4MTs+qEJuKzMZBiP9FT6XUqhg1jRoo8x86bY8KxdabES9WBeJ2EFa0+lyaJF
yQuuWWXPuiJ3NezbtVVL2kpGPeyxhmtrJtYXfzZ10aqz1oxL//5gLCmSGGsaUboMkxeXVAdtmMYT
UfPK0AJ8IUO4ZnE7RuWMna4G3h+7pEL5T2DmnXt4xbIMvIde5xGWmaV539njpQRGxyOKbrYqoJK5
3londWTZ6dguq4ZrIi4A59Xtu1k7xUWz2u0U8nF1089ABylou/jyu9Gyd5EKNvV8k4ejG9Fga5yt
gBh8zdwdwNfDyJzqXMHNZSuqiT04sfu0pB7SeraWsqMdniZt/5h7Fuik6H1q9OYFQSU6TwWALXNw
+hQ2SrFoOBTYjhG8pO2ma2kpiGHN72WdPtg0+Ih9Hrso8XNH4LszovD08VMk+PJoc9hxGT21IsoP
Os2QJZKS7Af1/wsNpePIpK8dBRw+WSF46+jUstQGCWSDO1ebkv0AxeNB5Y3DlZ7SlEVv3ebQW2nc
nKu0rnk8jB6sG8jPwSDasyqJnR8ESG/fm41q5BQ8hCzqk6qZQEhwVC1N2jubSJF7uxlxrOQKhFCT
KZjiBkaI2M/eybA4Zv57T6e78FroJU6Qk+Izq2MiUu+ZDcea5C9gl+vOJ6S/KZSIzsYAwkuwIsSp
TJPYoH6BApoW7/+sp/Oi2gbFsMtZkcmrg/cmcUeulOPaD7g3oERY0XMmNclwwtoKhnhLexTBfvRI
1iZT5qyspDgWRYvYBCEKXdoKsM4sZfGKv/zEkxtr6tyl2zVAVA1iZKKseszp1kP6tyh9oRogD+6T
48fJED7m7dFlkGzn3bH0R1plDD3fppKZVa0M62yUyKNw1byNSupvIzK6hYOGN61LuL7xxwMxJp8e
Yd81DR2yhdy+eQUv+ByNcfwu3HBj1wmBbkl878IzIDkHWTjU14ePV9Psjhyi4vHjFQxqoPHNU1nX
/V1dNxVb6TxjTlkybQzz6lHFOYuxg18spCdzc1qbIeGMmNK8uWYKUuOUiTBaU0GRhepkLtqs8tCJ
znyq6S4LOqdHL7SnUx8n+qlKbcJBLSxYtJUShvlp8ihD/aoiV/xFwM+SjSzmz5tna+N7rGiv0tZZ
I7rBj1sNPnPZuuZDmE85kojDgHAfS1WNPNysDx8/gbukSIgG4LX8OXEghfVmQ7X7G+WeJsy/Me/8
wQDUv/LY8vd+6Pqn3GhfAOjpMynKPw19SIwh0uQVWLT4AszA2U198zjOr1yEAHeeaEhWnVFLejL9
SRuweJbmODslQnsbO1HykpagjACdVGfRhk9ALtl8ahDbB004r+6YPFFWY+dClhIJXbuNhs7QIEaz
mHmCt8E8wIewlmmNf3DDVN2HffdTzqLmSNQSLWOiHz5OyfyTJmaJENLpleW1MJcnRhWO2citzHXr
qU4JRB8nXW4/ePtaXMbLDIH7No2JZRqHaudD3GRy6HEDZZnc4hMxjh8bCKNlvpSUVQH/f6ptHtNE
57ajHh+tTg73I/gQvcXR2GRgqfSovSVpm2xjN443um8gORyK91wiEh0hdtzcSL70DAPvjEGKt2FM
l0kbQT3xC2NfmVa3JNNIvg1GjiCtVzdjNOS54zpgpOF2c8NNrTFzBBevGYNTTGyszizw8nHKXPb/
duzR8uy0vxLHIxYsN9QNal21bF3jwhV4pFAdyfhM6O6RIPNTZ9Ctp/TpkgT640dpmrcO8AciV7QJ
lpWmm3t0JNlM/6fTn41vjqq/SRORczhk8ZEWt/vz//4fx0Q85ti6QaKDlJydTwFpdp93qUpqalbf
aLdjmXVXb74M1NDed3ra3mvKVxstcndBav6Az751mrTbRXmeHBin39J5oxcFocFAjK/tf18WetGx
gS//zMu9U3nivezJRJf2SHxrnXiXzGX2CbdY7oac6X7rlQlGkCA5ffykK4/iO5LcolbV7bUpZnuR
x0ePvd89BeYfNQ/VTVQo0icTF4ihoR599PXAr3L36jswxUIoi4tMeyJwvcxYvbW86X0yeA9tG1lP
HRq0lck0z2CFOOVxaS3TIXaXv8/M+JzoISxhGY4hqDYF1A/9U0xsX09+GEtgBtAG3a0Uau95xt80
BDRsHzgaf/+3mZ/DofjrHEsnapD62HZd/VM4lMI6zAaCGLQcP8kf8OvvpJu0fxQVFqYI8v392Hvh
JhTtj7JFgCwtmJdjt6qrMnhhKhG414mx7r6sDGsXifSPMknRKASpt4slCTumV8lbOQ3JXGl8E2z1
kQj764XoOK50bCgwpuXo9qfgpj7OeofRQLfwWuPY8+Hs2TmHRLFdKYoB76Sexe6e74sQZj47C6pr
+TIWhTqNzPCmmIdcNoh6kUEuwFFQa2thS2PFrtxH5HIdU12++XZF9jmBRqsqJZbaF12yEyD5gpCw
YCes/tYbZiESkfCibzVzkfnkExsNz57CFoTW+ySSxVVz0KbSI96OLF2vt47CdPxn26pXaWGvo4ze
r0WDZkUVufZ6v6fhis9SVXOdXEJxLrG8skfQ5TprdJ+xSXwShlybYaifInMs130M57Uu8GvqXkpY
QtVhzDewzv/+akGZ/eXep4XMRNyVwtJ143OgZmKAOjIsjB6WbZwtTrSeAo9WiSKQGpcezlRKVAUL
72ICidvq7Uh9gjUpy90GJWC+pPNU3TukaW38smLWmDIa7Cr2pE3FwlcOY3dtQZujBkFwGaTTS+3E
011OjMBS5QxYwObae0rb9kSnzX0MjJgOM2pSG+Aw5unioto238m6jjYoC72npikfwFWpP1L0kybN
seTcTLHxigqaSOqpSn+aiOhM0CqdnLsIfqOdxpE2g0tCd9NlzKrngDwPp9nKgDt8xQJ4MdvAuqPt
wra68fX72JDGhVRmo6yXodvAGiz0A+BlSK5moO3dqdT2nTUGUHFoJ/a9y+hLc729rSl9l/VRj5sg
mwdk5HWtosaalhAf6nu8d/VywiBh+boByjxrz2lrooIhlxhnuMjT4mrqzTF0o/LJUL5x39b2gnaf
u+ss9EKYLi7M7KInq9KqnWmGKR28Pf2cYUNmDvVPaPVbSCFi1QeMJzxNL3nuYwIMWDMeImtASqGH
guwBfkKepC48iV0imaOt5rr5AZxae/j9FSbmwKJf7mnbsoRh2Cx8uifFR1Lgf4XVlZZlKATnEKQz
/RE2sfGx4Vs1cL3YYODYVX29tQDhYgwk8DABaXvXskVbxaoimdoKnHOhyVMEsy4as9dgQgjuTu+g
NMY5Kyhysu2Aff04ttoSZg5zCIJh8lb3LwPJJJku1FGLXizD96447C1VeXxg+myVh6QVisj80cQA
K5w9VJxXTULz7lyP5gukeMbHQfhNaric17BPn8cckkvEoQ543dU/pZ/q5PVAH0at6FVAQAPhjXut
7/AoCUdb9EH/6hnIVPxQ9VhWwdtZaAnPSGUPNuzmo8NHva0M1dM3717CNBjR2OnijIQ3XuoEWIEh
NP9q8Q9AogSMMSxlyNcsm7F87Oy9btnPGDo0LPM8eSLdeCIdGzbHGgyYBur16k9gleK0vMU6N7tm
4FarQid9x6QIVSohXqFKnPsgesMoZ+98z4uw5BrxORHhftBF/ndsKHepMfL6JkT3Y+3//LlZlsla
pXsOH9unIoWNamz4flJgQWEmz/rU4GAOih9VMydgzVsA2Wf+LjX0g8k6f2KjtS/eewDvCeqZ2F3Y
UEvoQ7r5EzfsX0X8FlPEmqF8Rk5hLvpunascikJruHf0TPHEOr63KB3XXLqkBe3tHidNo48TH5j0
EY9ga/bUm6wbdNgFuU1jR5aZwRukkP4R2XMUBcaxNGIrUbcscyCPVqPRYePvAFP5dA6YzlnZxos8
c+Mb7jyEsn8WsaWOhpkuLcFEUNft/Jktx1VLjPLqWwZstfyIcai5V110Ltm6L35/vxqf872oU1jm
TcPTUVYBOPmUJJ4gdNRFH5QLoUfdceicaFcn+KXbxDvkVYR9ToQZs2vQooB4D0Uw9kfVOu9pEcNy
j5z6ZqR1tPCLhHkjdgnI3b29RT38bc7jv71TAtLmghVILMUVd9p/rSzMCBh3YBXFJRAOwG9C2lLh
IvNi49F3yvee2chRVbGzordhrXDj7mpiaC7epD/Yua1WRd+ltHPiHxhPmeaojElx5VvflH9fims+
T9c0Wf9cS+rCnsMq/+td+hlWNb9tikU0gVTSJaFACRnJy6AhSzPECbEoM3xc33yLc5X3691Cp02a
LvUm/xrmp1WmzFtRj/Ay+LuqjT8VIftSmh+QUJQgPAeGrFibXVrCYgEEl0+juRODfINmBe610Ux6
F5g2v3lTX5c+AdPK8yTvSOiO+FTedXFR1+YIWCO2251yKnVKgObvAppDq5FYkW1oqGFXpnGL/FXs
+lE9ffMOvhTHtrBZdQ0pTct1iXT99ctoWx1GJv3JRRpjefQgX2Nr8yF68FcJJFWbQkhan0m3o4HC
YzMcXthvbjubuBfSxaxvbjY5fw2fviaP60J3bcfxDNf5dLO5CkWMmUbkqYTqFNpdtckTFePTSp23
tAaMjxRmp+dRdqIN+gi70HgBAwu9PBbylGiTswfk+mJnXbpjD2PQikjCtU2qjM2w/ACbIWSe50EA
lo2hVq0R+dehezZk2CfstS1rR8EH645BqPTvW5lrf7vVCbtA+Ex82+tkDuAr5gQbNmAaTOU4PQ69
ei3nFufHyXPAvmS2JOUanuF97TbeKp7Ca0rn4GwRo3WX60P0OllIHrVG9YePlvvHSYvav4Sb+dve
aoLjN9/z15vONihpeM6yHWIX9Onyl4kV4WxCqBDkfT5nTa6swWqeXURBO4Du0xIHdndnVqV3LEg7
98chezDnsbIb5jRJXtlDhMKvALm5xslVyc/fvz/r6+1pG7ZrujC3LNfhsfbrdajlJSSriS1Bhbvg
5DrFbdIbtQqHCn7soBhItHmwrCP3T7pWau3Owd59UyMRmYOHhlJ2K1tRm7hZ51+KYDbdU75/nKBR
o/gd9WL78bItniOQiZaJfJ/o7uA+cN/qzOJ5NECfg73m7aKSTl0mpujs6M6B4sQ90z385lI3vmyD
bdsyDZeAVENYPDU/rYM22yWdPkTEMCvbs0DEF9uvvFMPyTm+jviytn5QkGze+GdoWDtilJqDNf9n
gzG9Y+B9xdLCnnZIb998F18LVJsnnWPbqCUFTv5PWaogGKAW4D5fKKYJJ01rPKDp6JAt0m24O82V
ForhyC057TyAVsuKlmebv+kZrCDCS8pjOI3TUfW6dUZNkwPFjMSitl1xAmUkT/PYnk6Y469zKv0s
74AaTcOPWHXTysYCShslkvdD42BdBUq8BAcCO8Yh+6tl4vb73/VfHu62lBYVlCUtMuM+p4tWtRAN
U5Zo4Zj2ggg8GtWtiS7NdLQLMu/1oGrvPqygfaJzPAyhFgKUeU0ya6misjkSs2ad+6HFG5EhdEHA
QjqrEbmX379N8+tX4hAgrlOMObxbqr1fb48sRLDEVTnHx2MkoXagHq/H9nnymVNl5GkEY2HeGLAY
tzTO2PgXydJhUbqrE/+B4ogeUVFA8XcTSU8Lxo0Yp52CRAvamJNkQ0YTV6De8Ihf+f2b/4g2/3VN
54Zmt2OxrptUU5/WHi3SCAJvRsTvdK1BzSIJV2p4bD1HHDE4/YnhCLwLgsa0JjqPHb9xyqOKkO4Y
V+fv34v19aZjQ8B8l6ed0Hmmf/4gE5F4hmiBN9WnDKn0XZF643MfoH/wpOyBfGNx1Ip037hGeukC
1znAbX3WfY8eaxyZx6Ry5c1TBhARJ/gTYI62s/N6zpsOp5VppMDkKnX8yJvTJ+6hwrTfYNges44N
Xeh00WuqdDLuLCgiSSWHY5bZb0BknZMqa5iz6ATXOjmI6yBtGBH9f/z6PFm55t3ZwqB/WnPwnSVp
VWfpojbdv6ZJOieiiv0tG2YDuovQ4CF65boGAHHzClOQLDp0L4bNVMVXMtoUZchEvy7nJHD0lF3o
PmhyZCAv34hzSk8JrZFFo0UgpeaXfVQ4+yix1L1tIG+c9Mw5Zq6st3WKGjJozNJZwV5fsbUPhfHu
kHnRj/pRoCUvEOuKbzqBztf6mNKYtc38KOcpe369i0beTggTPl/4CnDkVF6SyglesVGlRysDoe/y
dNv4ElIWX92wMMviFQxTe9KnAo1Jk5JwFZKn0A5x9Op1DXogmZ7CuV2Wjh4eAlDdUsOmmBAEiRUk
2vLLDgfR+hNMxEg99QVisaYk4sxcsMiuSCEB4O9bJurYgGitzPBuOU6EpXRK59xoQbknPCMAG6X0
B5HhygXeOqyDXrLotm5+DkRLjwNUgE76htYE1jP+pjeixh87yycxBp/aXVU0DdpIo75FTlluXdR2
vWpm91vzaOmJs0sgm61Nlcj9CDHBKULrrbR8e2MniuyWMcvYi4UMI5kMruIwaXYymzG4KyLrpxUf
YAjmw+twsfT2sxe5HfQHY3owtFIs8fLbm99fwv+2FNoOD286xxZNdzFXEv+1fVBjQgCjqcPaJaJS
lr59y7v6Tz3H0JcjuNkk8ppNZrlp4iHBFkqEgRjMGyQ168llQKfyeo9l1b8fYOdDaPauKUFFh8JF
rtfjwPp4RcNxuvv9+/6XCsfBG+q5OGQt0/lS2YLZxIyvoCJagI9rfAjWUC3U2ASrRC/BMvJVbHPA
lTujkLswhPLQNExzGmC0C12zvcP80pm/x6Tz//LdHilHO5LoVZtknGP2W8SjQtBkksfQ6a2z8S18
YowyqPm42lvMrAcjcJMrM+B+jpgdsAeYP6wonZhSNHJfC5wrv/+l5Zdm6lzG60Ln6Wqy5fvob//X
l8XoaMxEBObT0wnH7mE3HCISge+6MVCrhqjAHeOz+OT6tE7cPrwNncCiWzv3THb05UfETDknnkLq
iWDHw1MnLjVeuD2pzRF7tkPuoVEoWmzNC3DP0crWi+Q0SSycLT5FZ2UmdbzrB+OnCM2G/lHQEKG0
gAJA3nu4bYaMEQg4vD3XcrWruq5Caeo0m3H0yVuodZOKBIKOF1JR2npIVJfb3Ty5KElFfLW6LTIZ
/UWjl0S3Df8Wok71zfX+8XT89PR0TViWrpAm9bH1aUckuwZijZvnCzuOLJ4gJCvoRgY3N2zCa5TT
NOxpBQBt7+HvaIl6QPQTkwPf5feTmsy7MSjHrad10a03sS0ZqIPZmyRY5+rYoQlE/sJ6JHd5LYq+
OJhmglSg6+Int67jte5606HrgJJ4lVEY8MuMcF0EDJ8/tjEYOb1V7+cmrGDPXRo+Bu+P9nJdiWKL
WvL941Ufmx4Bp361yJw5c6PWjS0BD/i35sZRAJXru5vtX+olz6G/KjzbAkprflokYg+dIzNxCAYE
76DJfVJFizPDRJzw8TIvyq2MAnWtvJ5VXXPlSgOfu7PLzF7ZtOK3eQeuLYWz/wObsqh1vNkF8I90
lzq9fQ5k0l+C6UDHGDIBE3h6ucW1j8YAL0m9KmJAaQj8h10wkdsS6w4SH+ubX9L4unenODddpkPS
Ea74vKfrfNvOy8RC31GKaRMmab+zI/t1lMUbF8c/94cjxvuo6IalABZ0CGx/2PsOBBr83NM3tfTX
QZsNA9rDzEClii3wc0Ny0IoqYn1iD6ClG6qp4sGIw+giJuzxTYjQKrbqrRhG/RBm1VsprVPHqvCq
qeHoT+pVqfFY24PgqeyJpewqIltNgeCBxiFjy5H8XALPm/4viELuj28WqvmC+PUucw2bwoAPUtps
ez7VqDZBdngmRzz2CmY3yix3DRj+fqx6wLhhGp5HkpPPOYnN/5xkUPdgT/EQDWChcCYQbRqCVHAu
pmXVL/ym3b5CFAbTiJeRJTEbTh6gyEMbCOD7xHSv7Th3HifwsCVwvAc9JeVm8LXqbGvGW+238r4l
UOau8ur04t0kUuQXKvlibZumgYNlapdNy+2OqJm01iDDy+I9kkHQn6MiHzep9lKlXbELoLwvEqux
qa1KtShztwUpqtm3hFTdIGoJp2fc/s2iZX8tsxmiOfOnyfXg4Ab99SE9SLsuB2Rj6IJBDoPgmNGm
2p7+h3YVYCxWeuiIRZwLoOw1DimWtebwkVXSQArd+COeXOUInKB6FW7HGNT73IzQpja6WtM11cBJ
a0YXsRbZ/8nFjFI7O2ayO5CJ1fwTlYlsmFJLI2mwoJY+/O9ptPKeGNCbYhRwZ2VZ/9bGTOoqB09K
20fuUxuzF8XC8+ZEUJrImHtn1EL/werS+6oHM03+BsZ2REMxSL4DTPFqkSJD2miWBxCrCzz6wO5p
QLcfJ0670mtlrRLTxXJdhvmabaR5gvTNqkD11kRMFcfqYQI/S+QtMIdvVgrrX1YKy2EHi3jKotP3
ecTiarmPloPl0J1NlaMV41BTZne2oqFbdc5o3tAeQSJYKRvXHCiYUvXVQSsJedD4ukA1GdPWH3Gb
TAlw5LYnOs0xVqYYQHGSL4vn2NOP/L3ZMqzLZl2MZnhzoITIeoovjclSiLI5eCDoAYokquimcGBG
TFBRwaR+1+v62kOce0iSf1zJAvm5QkxawhAzfA0ojr30ZrvNzzhznbdq1o+EiefsszKa3Z7JjssM
siVS733tqmbvWHdDo9BYWyokHUc5q9+vMvbXxxJPcY83x1MJaqr8tAGhbw/HiNypRdXHm7DD6dW0
2nAviVA+aB2MPch/9x9/FDglVNHIJt8obagsouCklbZBtndqXfTAvAzgEIhZia6GK/4ukVbBPk7t
dcIA785gtn1X8/DaV6UDiTb2T1XSGnfWpHmXTjeK04BRfxFO2fROU3VPYl36bPaavm0J9Lvz3eyd
sN7hZs0nJ7F/QPsMidjonxM9/ANNan6RpAEQechoKPWXJHiRilQ2aClz96kmxWFP/kG9Cm2j2OZ9
V6MpdYNTEbX+Xdrom7Qs5v2zUj+YhEZnKGO7MraRsAUXzQi+2fLTZviytnuG7UjBJ4Gox/589XMT
9jyjAfc0Y91tcUCxH6vDUTvV8KSCyDy5iZcfM4wALiEkKzFp484ZCrDqIurlnc5m1hRX1fUAnavK
2g7TEpMYVLq8s9cGUX5/WpXxzoI9UMVjDpnKAI2mW5swklT50CdLbwIzNOjKesptHE+h8vQ/rZ7s
biD/C0/pNAxsRE4GE4CFPRsJMpBqG7cV2So1cQeUXWVsmirDej4M5X3Dx0c/EHdTAEeE/I2tMfmM
i5OJiMZcQIhqocsfGbvPuTH9rUHmiv/Bwbmh+83SUt4flUc1F5e1uPU+M+HKOuoBGL871c13RARR
KAmBokyRPrIbRfbkd4V/KsgaQjj7084SG+S1lPceFkUmxxOs73FbSKXTeSWCmDEuvBqFvuSUzn4O
wIHOHdnetHZV7G0K5rSIPuVsmjEXkRsLbLQ6PC/YUrgM62jVwHm8Mgbq1xkxU/sEhm6GWg5iKSc7
1EH/6syjjaZlRoXF/dlV+evY+sYJw27E8LJRm4xVfGHTR7yQ94pGszD5n9XmXsLSZ/FqY2DlcTrb
lJC3AOqB4zglyyg18r2aEmiZjV6tu3KUmwELxEZkRnQ282rLxeYdrfkUzRHtg+BSsNJ83Ee17B5z
bWvr+AoGEJmPTEh+Ooqel1Bbpah4+v93anTj9ffLy78UYJ7JP3J+6uqo+j9VvXpSm3HT2WwrM+tE
+jiskDZ1iGEZSE5tCMOSsRqeEds9kiULNHlEw6NV1d8FddZNEDSznBooW1LmT1Fg7RFllD8BuBDF
i4VW+s+tCb993nWJUnxTMXzM334twJiHMAykOSfYHzuf3nvsD7NNoGwWGTPYtatx0ZT1LJKhUliq
mKXboJSYg4q7+7gbRor2JsTWlnvooWycJDyAFPmHy5xAFmb+TorhEdl9NP+kBb3GymOkW7M001OV
D7DMOweZ0zAyws7uf/9FGP9SmnsOLWVKc7a/X8dqqG6lQTeWbyKMxpNrjcbODxkC4y0IF4Pn5rs6
F/WNZosODQQOIebYXYdi5ZyNxl55iXOzuio+D8wNF8SETMyaktClViF4dWYF1d67Str7MOymM5rw
6dFO2V65NnHQ/J8vehxaB7JXrEMCA+quReSHhYeXtl/+BdYkP9hZZa9CLVKbKSz+drBgX2v9XOsQ
F6syxxw1BEd/NLNrPNWs8IiikMJiCnAN8ycb5vWkafabHJ57lQ9bWTXu2tLsGDJEt8n1uNlGZkKS
X9+sWgEIh6lmdiEO0sL05kATxY0Hh6qnxQq9qdoCuVEr021QgiNc3DWhiQcR7UGBHJSEqKi75pNr
wbYPNCpHI1talWc8OEtddeODMf9cdXmLAqQ4ltmU8pREBkJAZ7In+iR/GCrgAMRdoSfTsjnAQqyI
J+le8tnQxADikKAjX3k1FKBCE+xliz9DBtFnQrbGY4pnf5FF+Qwo9+rVRCzfktaieaDxd53woG+Q
EQ0YIQxSkaxpeIcWf9f1EnHAGGpkYPRMNLRQgQl04ifRAPX8/dX2Va3qoE1gD+joJlte1/1860RV
kVYmdChh1t2uz+FTDNZLBRN9mSZ5UG2wJ/ab0avSreEkI+ObLn01ZtRVa2KeLAY6wAmIhLtCAoju
8z57T9A+6qiX/ghqeUgRHv6tuZB74hL0FW4pFsVDUwYjIcADsljW2SVgAbVtiuhJYmB/Q9w13DGa
k2fyvM2bTMqrk53hi0x7ndExSpD5x7Bqp71IfRuui06LSsYkdzU05T36rxtQUOUmz2yCt+1qYOVN
9UtTNRMhPb73w5KzM3OSIO7JApm46Pdu71v7AhtXfqeT1vRN8eZ96WXxMdNUYGqHyGQepP66pwnB
n8XK4YFdqOKJfnG21pyuWUm6XjRZ8v5otCQgFkX3qvS6Y1I9TMePU1iEWLLCW2deB/Pa1PNZ1dcu
uOrGhcMjqMq49OdK7Jvg4hhnzzgHmC6vjQ0zgkUshEgg4ahVMz5g723s8F0LNfhNQHBWsq3rvzEY
HvzMw8YTJjbtdU1c+a/fu0ohnc7LfhlXTLHmwzburfBBtPNhfhyOfEiyR45ufIyyx0D7zzHVT77/
2IinoX6qxFOePnMU4ikbnzni9LnW8DZAInvJtWcOiBp3Wp11PRFJMAw9SA83Lyw2RFl5P7IMdSPG
tldbpOEaa077qL5t+5j6l32nwyYDwSxqWdNEV/GpWWZIkyZEgrbdsBFI7kkFx0sHUbLPDoO3t/iQ
xIFzC5o6OvqYy8iZao6NdiSdSx6IG6zLUzPNx+Cd7PxMj51DuGc/P3c5UsOL62IkunBMGEW9S+ld
quJaU1ZP1+HjmKar689HWd18n68BHt+t5WfjFjCXWKV8Jo82HBeobtlj02ZiZybBUcNbBXnZrnZB
6YSXoEjQwEtjU5g7jYbcXp9hd3ut2zukzvuwErnm5yMknMTb++mBw00PCUpuQiLEwa4IFz8G/rHU
58MinCI/GfkJFNYIyQpDZXrmAKZrpmdln5tNbx285FLZ57G7OMmltC99d8kJnLQvSXrliNJr3F8L
Zz7C/po518S5ttmNwx5udXYTw3yQb9eaK3O4pd5NH252cR97t9bozINHXEeiLHqsswSV1YZwPBfs
fqLFHbFIkgXJ0YMNRJfkZmooMgJV9xscFuSV3sv83vo4jPyew3cgl927zo2rDKUfZlLh3ERyS/v5
0JP/HLm8/nOk8upFpMxcnY9z2F6s6Ko1F2GRCHbB8ZhFl6Q9J9Elas8cQcvu+KzEqVUnzqU6Ncl8
YMhBQGX3R/FxpDDJvAPtQY6kPkT1IYwODInzft/n+7Tfe0QDxd/Iwr+qZNBDoRowaP6xlfQ++xOy
AHZYHQpknWZYPIRF4q66Vu9XAyaOh3FU9dlvPH6dVD4wQSeGbNb81b1SBE8IguHpqRgoLg4ff/Rx
IgDIOgnrEI3SIwXeQS4O9YIEu266hZ7bnDWl1pWBSDscYSOmkGMAiBTjj7CpF7aRuC9xzQCDOzNa
fxiR5j93MlD0Y+vaWza90T//vU5hHdrNPkB5uU4AF98Jp+wuH6ccm94l6kSwac3GvhuL14lK81xb
VXrFAIYHJvnDFlX6ooam3jXZN8KHr/XzPGRHI2ZbqJkt5jSfVviGzF/E3sVCTvIxTmIPwdC0FjMO
LerZuuojWJiprvA/5ecw7xr28OScjKRwDdnwYNryyZUyuWF3iyQbXCtRK1EqCesYrtcAoPiCLo/U
4uKbZ5Mxr2u/VM+8c8TgBioSBh5ftrguneBCZQOUHxWqTTvVPCVr8ynFvrISAhtHkpX2lYwW4Mle
8CxRo4PhoLfpdFlLo6cj8HeO1XZMfFxtUu+rOUng93WK+fUBygiItgyAB1wG7udhUOxMIzsKYEft
CEK4sDG4yMANtkqHmwOXxjmPii4cNfKq1/MYdEkxLpKZLQ2bRCOp8FVWWb3pDSWgzXTkLfTZMfZQ
p5uj/wa45tIW03fzl68yHT5aGmfoBpkkoIP+pBhgthRMTW1li1ivfbxo4ANdSS5CY6XE78HbXPwP
Yee55La1ddsnQhVy+NtEYuqgViv4D8qWbeQcN57+jg3pfPdYfcqqmkaxKdlukiCw91pzjUnjdT1b
07UZobnZvYis3sQHWjvi1rhKPGDiZ+RmJmZ55b7472/qewMLvx4LExMLNQ7qd02AnXFoAibhtmVz
0r0B/yZaax0KSgbJGpijgR2Zrd89sYk0ZEjsUV/oLBajTnvRFb+p+QzsMaGm15o27V1QGbFnuVQ7
N/0XO7z3RUh+U0+6LrhtHybMn75dNalX2wDfMxPyEtvjQPZGnHlOaQ1MpplD9eA6ex0O2qRjRyNA
ipkqZvgXWKS7Lq/f2BRk80nzp25h7i0jknXwhHPXTF22YVwQIvOCQyGrNTWoseU8pjWB26VqCeg7
ygObLPcTJRxa1FqivdpmYfiLoM2lK7lHFIbVhE7GFuUXH9H/OO8NLP/YDWlYm+wK//nC1bqjcoqP
7kQde7nObeESdTlReFUf6tz4VmAWDhlLZr5nCayEV+tW4LP+/Zew/8cVwuCixgoIF9F7o1OFjcut
tFoCNbJQ1QmtgVAfT9YgU1O69ALbk5I0W0zqhmT7MRIa4qQp3siC+JYRN/wnpInLSPzIbVThTq7s
cKkIQz3VJ/OPlsyVF0x9/ZMsnDzwRVKvW4pdSQz1+gpWG4f35HP97ILOpOyVjeLGNHP36KUzQYo1
s+1ClkumbiZTAkpyWTH5kPXMbcBrPrvupD4bleF9VPqueDAwvjMlXSQfHYfGy2h47fn4U1OdimBO
HoqpwbTlJKQnMhgec20s4pQ8ET/ZDOdpz5Rbqnb9J4dxGa3OVJkwQ40u1z7gjbmvKqRFodZ9jJHE
+2D3tsCeS2Ldv38gDHy8v2Zb9GpgQlD5cMyfy9TQaOeZglMH+gwzyp56d9fE/3c86sz5xTZYtkpV
C/bAMxmDaJuk5uq8T+fFizcv5tyZQp1I8UlqNSIviYQhxdoJZip5DWxbGKfpSNvTcHHAXdBeBAVn
st6+bt31u9T0ahgX61BJyN1ywZWI8uRsaFKWdiaUR0yMucXSXavFKJnidI7dhOIwofDRZkS7QQhT
ZI+ROUaENrZORILijhWGjXweM+9qbXH+rVkAPpKidEZTdk6s876dh/ziWiBIL3Z/MfvLsl/YHtau
VInma1Zdc9KV5uua3irjijDKfle/34xOqt1v9X5zoLOQCwqVpL4j8CQFNLxffITHeuCnu66LQ5M7
Lxc22T/85xe7GYuuE1BocWyO25MH/OWx1y4ZrjNGw5ioKmilvFApZ3itdf8eFyMsZ3DnWZKXN+ZO
20thV+R0pVP+WiR/mllf36mn1vfjkVJV4prqDjfypLzYbf5VYXbn1SYHzM+cSf2wC8vwezJZ4p4V
xUt3Y3qxecC++JlZuf65bZ3+WYxeH2c5FWGnWvvnNDVfVAHK2/RkYqg72wS3jd+KotufplxRnzFA
ZA+O15lfGWSr/K6pcAvV7Kf2fN9cn9qH+TDxYkFtQSgszdhppjcdbO2dOWznXjiTAyLGtMN68OA4
YECEt2f9XtgMmeqMGPgGaeQPh3NDY6z3gS379EIk+d8EanvPRT3gWJTF6paRO0ZPGwuTObDocdGb
2HypVPKuGb1slIio3PFkT6UDk9AbQTTAWxhz3QgZgoRbtjC7WxpL+6zVyqdpt+tvudt9w+0LPUxP
eEt+tXRU3zUZmDGl7c2txnIZazhMkP/ldAGgpZh1rRG9QwafGqUF8XWxxkWkjzFcjPl5IkEICFB+
doVUIs6dc2aI3S0ujFpv42UfL01yGbULQPa+uS7rdWzYtTIL6VfFbV+vTPqijoSz4rboN3eU6tP7
rt9Q19/nVGrAsH5o6bmYSYlDhoTM353krh9HLyEy6V53j0C3FO9BA3/SPRbKHY3dY67hR3xcu8dO
uaPh0KTc0cLWzSZYKBj5O4dW7Y4EcX7ZHfOmmd3t7G4M8liZt+Q40uNAngZXZujsF4ec7q/CKdRT
743tS03wF+HTongl4lN/AMSnP+9W97kz4HhdG2qZ3W1Ob153c3iw3yxMxt6NL73i3rxDen1XD22r
/MYvq9S0sl+TGu37Vj7y/ZLhQPa9tu9T+VisYCtJE7435WNu31MbrIrUC9ZF17rbh5TiUeZdridt
uevWfV/u2yFh3Q2HW/Z9rn5oc26or+7kMEzODYu0jku6lcram0iuaE2ulSaVDFd3uDo5gbTQEC4G
m0b2iofq9rID/VfOJfPGxtmazwQe5Z/xqaBjCRrvXHOZ8pvjDkIod2sjMo0I29KvblFyw/PPC5yh
atzmHKYeWLP/bFHf1H2xCn1mJ2c7is/Y9pnCpnoriKU6lME1IKiNQS05gydFwkxaS21JtCfEAkSt
EWWrFEPWCnPWeVRCUlOl7CkcmlD0oUHyrW8boWmEkLi+a6xADpH5DJ8sIoXdsaM+jy1sO11MFHED
3NHCvxXnGaZMqaz7ISx0CB/5ZJ3t7MIcXmMWXrjuChBZvYdN0Whn1GlniNfldM6nc+rFGRG9vBxc
uWBfprjTYsEdtYrXJEIiiSrubEaU8kJaqSSLQMKhUQ2tKSTjBApeTjB0iCxeCC/LCBmb+655jNDO
vZBXtGv0JNzV+wiDOnN/uWdhQfc/PjjWmpbJbsvBJfmT/6LX7MVUCKAjBoYK9EnAKiFLGyxo6kN4
QEbvp3g6NT9faWb6xA6kXEpT+JnBXAcrYOkxEHVAfRNpZrCNgWFKWYccFmZmUCpBfaglmheQ2SFS
r2auDUrgQNRW4DMFJOOhwQomi2V4sFhSGz9O5A9QuAhW2huYpwFDs1ttggwbH9g5km5JNDZ8xDod
beMPLbmPoLh55kn3Tr1KDwcI9EmDHXUoheieStEPUjrfLf1JlRoOdQqpgH5SBg0ZtCUjblJ7H6wU
UNimk0CxBuTZUMRCwg2A0nY8CVXYDcZDGv2PHANJIP0PboCowKD8UOoGzNgj4xBp4bgHJ4hTAfxS
khGRXgQLJpgiEEXgkTTr+S2WJ+HXpg+FxRBYe/yq9XNy+wq/SFgykMN7qiHtyFSXE6D6SjAefGLM
OoldQiQIMuRzTf298s3eBxOOY7eA9a75AIyAzOpw4RzfTAOSWdB+iO6MGIPmU4nvfKROEBBjS9/N
EAEbpopPUPAWBalFlo4UM+5yzJ2PjI/bkuoPNXswWmDLg9kKxklq2skMDaCwaocE3TYme/Ngcv08
D8DypIaURrrg5q8jLSt/avylYajCxxQCZdY1cSaeBlUepf9LyGPj4IMg0dj3WK6XRIv6xSI1qn5P
qJol1Sr8Eael75QBEnygqzyuSA+GNZiP48bnqPObQHjkt5IaDlG+yvnQKWK5AZAlVPA3QWkRtp6H
thaYWuA5gbYEDpi3JVA1VlBMsQZrJzUf2ovA9XyQkligG9OvTN8UPsnm0+QPBECzfuNz5dNNmDI7
aWeqHwwTz+rJW35RHTgsgD9dwE0P649tMVtNRUv/5wq1E11Vg8/FpZboTPGaavbKbHj2mgxGsKxr
HZNxkGE4c9WAwROWJ6NmfFGclxQbRpKw+qqM/YXmYBu5anVesc5F5ZKyTIUkhjU9e/r/h4p5iJPj
fPGcL+X8pZ75z3zZ0y/9/EVLvxiHyAADf3oQUD8r1Wfb/DTvn43hk2tKJeYnh8fJG8rEm3epspdC
vI3VWyXegNg65kc0jjQOPmbpxyL96O6vDAFazatzyHU+ZKtUsX4wzJex/GCZL61BOg6g466tyVzO
bfe1FApRGW3yV2HnzRu5h/GAf+8ZiwrWqHkqThVzzB/+/Vb6Pyq2GK9oo3sMv5rUvn6qIqnLCFgz
kRWvxnkyO0a5joOoyJtpK6w+7YrBeRP6J7WzSdScLO3a98XXweMCTciL4a+skFQNtORIahPJMmXx
RQB+8V0Sys5Vjk8FmvmgG1poJTDOi1amB7a1+jJXO0sxr7zW1qa+HE+N/PjgwJwk1TXzaCa45Joo
OLocN3dfxbZZDxO74CopPpGwbl0JDfvvQ675jQxz33vtYdFX1qEk3DIokV6GSXE/ujO5qdUycA2B
muaDlY2tsavfBtzdvzjBnfdlDXomTPPSgsc1QFvunyf4ZutJqQ47J3jvcp+TJs3WGcWZwE+0eeda
O+8e6xMp1i3flUL99Zh1kmLpgli3JJU8sm5BpuvPjyxelOXHygUXYO6ErFyQSS7OsXJh8VKUcv3C
uiXbfqxbliRk3TId+r5uYenSsgHO43mLjU4uWlBlxQXqzumxdEnSH4sWOf8GgTVvRAhrEFqTk92O
Q6tggE2CfsZe5wrlaQYEdv/3s9R5X5IwqCVKkyADUh5jMv98N0uitSfQkB2ZWCBIKkqqtxHr7k24
zwuOQFB3nfiSDzvGXWeJUsJYIDe7+/U4zENFG6Qo11MPny0e3HxlTgif2Vjp5u+Trp06oJ++ubdz
5NDioenJMCPfhz+zSmKx/u+p4/lhGJJTCzg5OP6AoMK/N10QJlLk4eg1MPdn8j1cAquvDR8bs8kC
p/4XDyDzqS62T15afGtHqwj2QiSv86qToJHvdBus1b2kUF5oQdvPi44FpizU5k1vFPM6LzKPd2ia
NxUr6N39Zo/Ux9reK38js/j3ZBb1t21Kbgt1+LcBZ8FB3OgaPF2Ktzuxl+vYfCf9TRv1/sUbm+Fv
S+3Vh9LEIVBasMox2I1BN9Xdx3//6KAnvV/yYTnBc6vyCbIF/emzUykyKoTZd6dV0zvK0SaFMkdv
nxiKmNtgpwXg+b3N2i9gKT+QbH+o3shSDRhSRgNt+XveMz0Y7mu4Yb0ypJY19LzQLRkIihwvJNHL
LHHoRsYQuUKqsqPi0JrF8yHFYoUcIxpNxGuva2y1sXFoXGNMgQxU7m3crvHWxgv526s85ms8tXG6
xmYadxgHW4Yu46rlqxIBllkPZVakb5HWCRiW0JzgpONzH6sni19viAyApkPkiUgfotqOLBGVdpQf
WrJ4OjRksdtKdVm8rDFTINNKPYCZPL2NGSju1li0UhRWKuaLW6mCv8KLSGNliY009pZYS2OwXxvm
tzReUvkgtSKUmFI7VsA+gkJjAY33W6bYi6gqInD3qHQJdJYSBBk14TqHaxbOGXuJX7SF3iNCKCva
3PtV23M03fuZtFVVTtUsvQ6oecKGrdYlIQJFPb1q9K8aqLQx6QDuq+0UCsabPX+lx0CSxJrXsYW1
9FL02G9KneiagfrtbxACr6MNyCSbSD0Tzq49ZelXj0whsJDisRPLdKO8k96zndtR13rZF3Vd+YAy
Qin7SZtOiQbmblEhPkC9tJ9crNeXfpyoi3lL+Za61Tf5z0Il7UQXyXnCbEzcU8OOeVY9ULGLedGt
juhcCktdrY5X1f5dk8DranKJyUi5EOyZIDZGpMbX1FL+ZNhg+oNO6fNaK9+ywto/tCX/rjl35TPg
VeVXc7rvS/1wFDxuR/RnseQcPZD/qgI5xKNU7qzydpb2Es+WyC4TPitQgPmrBX1WzUTYD97+uU3z
jioPYAeilBes4XlJfhHWot6wjRiXkPjUZiMMXgtC1mIlrOSz5W6VCulyk5H8onz1fkQXdK5hMqnF
fh/K/eFn+6/fO+PD7JgQwaBmOqD1RGqetppup2L0/QVMIGyXrTgXub18wMrlRVr7Rj3QfCEFUvkF
1+b9gB+2bQ/zts4wEbf1nwFcWrntZrmWCoxD5jGqrGvvdpd/ww/ghlZlNIRkQ6nNvamPi4okUwDg
dZQL5jEqANSyJ10YMst7LglccfYHiK06TLTRPhe2lbP12r2vU2W+uIPX/WIEhuXcu6swhDmuwqoJ
HFd/VxKe0qYam81IT+ueqP0pha+JcVQRvqv2GnOaM/DNVlohVlOn5MNhNth3ZjZxy8cftBbOvbwG
J0G0YKgtjn3ZF6MHp9V6ftHUDeTWlAKDHGcz5AFD2fg05/uf5JhYYT8609VYKZYfj2Zt/dKu4xTZ
E5lPrV18xiIrznNL4HjXYUyF3Xjt2yW5TuYCACQp1tAmd5pSf+WBdqVe93A8bNR6vKhOiGW6dl/b
1tvaKO0UNaCHYZGB1Fk3AosbWqMltZARxPPxnBBF5zMulPm7xBBvrc2UBb2wwM0G7bFwE8Cswibt
KDOy5x7k9ikdFpI4cFc/H8/Neus9MZ6rjP95oqBmgAXBIRDDnciRZa+buFxpNV6nP1OuhwzLwe7K
B5a0pLrsW1AUTvei1iQyqyoBikU7cmebx8eBie5rZmj9M9xyou82gswrTwmnSZtjM2mnj5pBGuDS
ukzXWH/lDbWUagf5PuTlFq+e6jwwwWn4jVgoYVnaAv8Thr5hSATvFKXG1JL9AD/eqUg45SJ22TDr
WOluvtaJwX68oM1V2Zj4S4WoP0mNJO2OpLxZ12FreqxN7LH4Yq+r4286ReSZrj7YUG6TpaN+HN0h
fW4MRf9ker+bll2/1fCo0zwx4tIcs8sK8upyPKIS/+NRV/ceV9+l/z4T49RAHfqpc89dt69BMzIi
OOnTcoW/MF9nwC/XGig52TC7FxEl8gD3r/itYpYkXLxJnPeS1RUEuM9M293rrGCmNlkMOoljAmbI
FOWFlBAV2jL0Y8KYhz9Uj8bnKNxHkReYdOpmenRZkBw/9aLefbcHK2VXykSTTjOZPbEmDUejuTxk
A0ZuBS7JlIqPjoqTgvmy58ljktW2dwKB7LGlq832qWX7uRjtegHTt17Y8f54pM/bemk8TmL2rtxw
ebUvy9TtL+6sfVPM0bxgrRYv35+vRobjW+92/HQ8L6g3uflEjIm548Nivzt5lXjOGYe5aDr3cWEz
CMGd7cVzHJDnGk331OiTS5kuRDXu6k6CQQWh9yGXz+bHsxlBPZWGY+uY6HZIRYgEvle6MJBWvh/G
ZQ8bJQVh1lojxiyacIyr4ao1lARUEQVjlUsbfdGNKOhucbYISt5Tv9Tj3VPZBrWrGnvTyuvRP++J
yRtn65PEhDuXvj8fP8zq38ArrLMqZlOLU1Mu/1eN6PFKfO1FVr8pTRpyI3e/DIzF9V2+nmuFnjU7
yiLtvStDUcXycDy1Aw64HYc5/61fXQjNvblk/kERXyVcfqQH2Mgkr5WgGm/ufhxc+aPrkXDTl+Ya
zdveX6e+/XOWxFXOzCYYCaUMbDmdsw4ucTR1/3RQv+nr6NGS9ybWErK2UwVqtY39+mGyOw0vDlB1
NzPS84TB4IE+VPesEhmdV8PyyEr6Lwd44IfeIF4cyOV4K8kEu0A4eKVJMQL2chiGbUB2FaMCkNdg
Y1xndhN5/A/jXSd3zSTN7e41RU5hTpPnuWqIB6xZKY0rjSqlkTLy2M/7tSRo7LKT/geMROA/LOhk
yEfHAYs1q1ph7FTKnM+ukjcxQaLW3VUG6242unFp2uXN1ab9qlgOg7Zs4k7MGe1X5wigdPeWDHFb
/9TV9efexnyeTXpJ+TRhC9aZ2Em37Gq043BRp6U9mQBufBhyhJBOCTWvySU5hXQI1i6tCgoqVxsm
UIwea1bfB/NUkaI+M9LVWSlDHcDmJoD4+L1hGFGtcPx2ExejJqwtIYbncemW9lExy/TRoeGsnQg5
n3elCzKqTmHijVhN16U7Fw79UKZnnDgDJvmwmJpH6Orw4zCT8/WAXQPAvbWfNjcd5J0im+K2rr+Z
8rtQEET/MLVdE5MIPD6lVk2uNCsLOigZ/o60+MPZzL+Y4zC/LqY9k9Igsk99fk46Pg3hOoKmWrV/
Pyh1Mignq3ZPDt+Bc5p2BbGynUx/LuHh7e1whVSZ7Fb1iC98tnzTaDgpTtZDUW6/e3mWEVE5Zs8p
BXQvV6xLZ63JBwwZN20Eq6spixVCWtoeNwmiF2LffHcmc9nd1XPi9HDW3W09KaXZhGCmel84raCG
mxj3sqjPWj0LipvLX57CZszsCvC50mGBeeSDZqT0HQszubQpw0hAd4KtYL6nnAlC08w0f4X5TjNJ
Tjs02Zi8Yrv5Qy0L5w8rbYAGp0QXLx65fjLVxHQX96ZD/vT7jbi1LVN/6yav/XMcTNLbnexLlSxz
kNhMSlaWcdJxePABE3xR1wpDQf936MiguxadpVKoL+zASo1vu212r+ZmGmfNIIWrJVQkYqLVvc65
4nBS6x82DTtsmzs4bJnsiVlvpg/lWIj4F7vl991aAkhVBwyDzn75nfeCFCrbnWZSmTKsWo/ZoMe8
paqvwp5085bGyHw1IPed+HdJTvUYHwDK0xDnCshAE/e+KH4jFHU+9Yv32o76byrz4L9YBx/ugX/W
bj0WwnDybMOgJvOzXW4HnJI42M9OrJIp8CvVo201nGwJxmz2bm+bWWTXFRZXbHPWL1ddJwYSE41n
beMTELxAUC44GQt7+Z0B3CCjluuXFcl5OelBgByz2u+0D+kWEZmiwqJn0V/XLfFH+WbyTSn+hIEG
W8FYH4BJ5oE6mX+6XgKmdZF1/L6gjaHrGL1XuB+VfctKjYEcj9nt3sko1HfihPN7j3cmICgy5G0E
16aIXJsZLzHqEYMGItC6SM9pgDlZ8yXzKnrHFmcg0G24WYE99m9asn2rOqHGWAWMi5nANF9FA8V2
BXLAoNrrv58Z+vsFPL+hzQXXsDHVsYb/Zwms1fbJ5a5Rsy+DApc41W9QbXMmA1O/oUVgGQMufqP/
PC9Nx4VhHx/5znlRZjR0iaoq/VJvnvYQBoNd4I+GW3vO7MyJVGCQz7Un3jSTIVkr1ciqZ74se5yr
Pnvsqt75hTnFfte7dSkEMXzNNLtNidT8qQWoNRV899JpTt2mmR9J39yNv3PPql8Lg9gqp8nLe5cr
z3P7jWVneTsOusY2mjhxLbZXd3nup7/LrWEKabTu26aRn8RMaEKpfhBWdfZW3XdkXhKYH0bfmFdw
2lz1K2MiKmkH2QzS9ZggSnXtKzFq6kfqzGwnGDX+Q8zPmctlRKvIRNqhy78WNYkuVP5wRlTT30yC
rOG4dFrQiUx/rEfidwz1O1vC6F0W1Ct399rJ84+QTqO2Fa9jXd4mZWkvmZ5vnwj+Dph6cd7qtfyq
WMpzPqbLx2Mmb0n+Juty/EWtRdOsn7d+rsrQgeOYQC3xOb/rtbipmSpEIZ60IYB77RhS3qEcFjd9
4UGqHkJhhosSqma4KaGoo10JDYJIJzIRpRw2DmVcQ+rH0RDsblSWMcykuoyZ5UU6Fs0hptpIYHc2
MtITG07s7nivY7s4O06cstpz4qQ4K06MMjfOy3PhxtzQN79yWVXEjRt3xDmrVGnjWY1ZH/INQ84I
YTX2xphZIWWMHS+aq9jzIuWQrkdZEi2LFHNP86Eli5C3h7od4pZG4xQCsRJpONHIBfwWLL0gL3RT
PUio01uWlvVtHzu/XaL+UNNGCF52z3/LDsfjaENL3cOunLeHLLeIlnXN8U8RO0TG/eIrb727G+DM
hFhhc0ug8q2ZP1GxWiMVSio8oJP93VTvBphDVcrp75hjvP6eqNIWAzIs1e44Y8pD3fIwjmENrGwg
9/zeDfceE0x1wdSW3afhvgx3gR8mu2+DNMYoMNGze2be5vlWYPZk5ne+CR5XUhUgSRYjRECJK8wx
0f2Q2gHtuWIFRMUirYBI1JfvbkCWKTb9jcMQuNKfq84YATVS0qUhcKyl5jrGEKgk0g04rRC8os4h
9DZqHC68sZrHVR+7W2xv8W5Jrdl562hJnvXtrB7y+otjnR2O/cXqL53LdCxO0EuJG+9QMV8RjYsK
f8FNma5LepvSm91JDekNImC335pDrnuDN2TLZYbUVt9197bgy6nvU30f6nuPKae+t+u9qe/lGuQk
waz3fL1XNekS9wwvH8GSy91d7kp191gdAwvmy5Cbt5HlyK2t1o+ucdMyJjZuw3xLTXmcSKHncSWl
OfzaN8O5ruJq8U6LK9NZmEaX/zghsUEi/JCYIbFBEl6MHzJNzjghv5shV7ZfZKf9xwy5/8cJ+d9m
yP9zQo5rZFQ/zJA4IWt4VIcTsqSy2v+fE/K7GRInpEYUXvfDDGn/LzPksF+YWcYJiRQSSQzph8QJ
iTuqOPyQWKP69B9myB3XlHuzDuU7iLe75t7QzNsuIvWPkXedtxzCUn0Mj+sZ05z//h07KEX/WMzw
FXOoLHrUGTG8/gyeA3NeTzDhulNfZyVRQo7+2tRe9pBtnXMlwqV4xH3dB2OZdVx7NhIWdYaWZxny
DvzKfMIKbhAQ2RFkZFDLIz9tg/W0VU+Nh5EA0kkaUiG1OOPaKhwt23sSGXlYU5sOjLtwRU498q2Z
ejavjrJhqCDj8u5Rce/KBCPcni6hqgAFUpe29e1ayT7tjgeRkFnQX6zr6Ki9u1GQKiD5ZYSCM8Dj
yj//r2IrBsWhL6aRoJPF/y5BX8b2mzTY2aJ8Sdk/DEGyBcoQjIzSCzzNUk4ZeocoIq+wzAX7gDAx
Q1qFjhJStkIJTACiARtqNVHeRM0cwRZDQosGOgBapB8qvGibo4pRQi1qvMjlZnNo8CJrjlI2014E
yqrUo1qP2OtK/3zgNsy7RAAOUNpGWRaxpiuyiPHrKot6O9y59kNE2MN8ksLLrx3q05AdQKoGFSPH
9APUoGW291BCf9iFhihVE084SrFnQGRuWwpVMHZO8ghoGxHrilovgE0Ne2opwglRtCR9tgu7IvwI
MoD0OYNNkh5qXihKoF3RWkZzGW1DtByaBiok0TBEq5CaRTQeR2Y3NCsqhmi3olpEmxWVQj7I/6NU
MNxBcFtk9FJaH4ki2vsInAcCVLy4IZpcwtZCoYUr3fg5bNvQmEMjk4Kf1TsBKrQgQ12QzIHSShWf
SYidPIxwUgNZxJNPoDbEhrH3tcWn7Y52WwriOEqGoAD8R+yvCIhMQ0sSbIemAYJkCHpjG0LPDEkD
Ucwws6SYpUlTurdR1kR5GhWcLIf6OWqaCHDCfGhoIuYPV9bmWiTmyNOirYkULdo5DfTInCNyQ91D
Qqdp+uA0EfIOKWR087/gDDnU2Njvws4mCS/Edv5YpOHKCqEOiymkrtRBu7SD3A5KzpJZKj/EIJDj
+hwV2vFYwNgOC6KHpbbFN1Wpinhx2x8gTh4i3ysfgtwIlDUgaaLygrkI0VjQvJbq11DRybwMPT3U
vdDRQ9ULN04SL1w4Tzglhmjm3OBsIWONy0MEJJ/0Ia6U7RCZVjSIH+pEhEAtrVZUcfpw4gip7JDC
tqqPvC3SyRTvI5VuYBGJPlo4RwpGzKPZJYAj5ErrMljnhvbMoFnYtJAYST2RUrMQPiZS5gC7RdoF
HvtuTpNCipgV7N9IGaUoFfziiv3OQoihnUE40+EiZbCF+MlZUYh6UwbBFB9I2IsDZOTWZSk56+pG
WILt21Nf3o6nc9rj3x9hJd3GB+ZdPux6O5/ckRW9taaf+rFP7otOfmRFquwXUw6hT3ZOK8FSzFOm
OJhL3GY4b3zUwnAgjFbiQzGY131Ls8cj1crK5pTqht/AYrqMaUZxeZzcB8tWvrqlPj/PXtG8GpWk
ue+/aq2/B8i4miPh2TT26OywSvznBdsbkrQqFIccbz3LAchr3GKNZI1sy37L5U/HUzqsSyhTqDQv
WXZdlktrXtxaivjaXD8vMhr47Exnu5JyvLiZ41SPacSUMPosKYfk4ezs0MHvzp19Dg1WYjlp81Lu
frH3y+5eKD+v1RXN1XWZr6oh5aW3vr856a3tpWbvVve30ZOqmnu+3YvmPkJS7sJ0uyfrXbGlyuox
P5RS1loek/LRLYeMcHNHgT226SBhKe74sO6U7pqk1zSTqszLvFzW5eLUF69my3WemUmGT5r7RnV2
pzP7Q9sjLkOqhX3SS1HHcS0pm5eXnZVNqrXPWn6p7XNNh+LQVl0J3V54ge5lna8ai5uZ0ptUx+xw
T2n3Zu43tb8UwHpudQPI54ay7Y7y5q7InNpf7BL+h8HChWMGOYk7Nh2rd1hsTTRr0lWkz1PjwoW4
KCWLlNp8ypJV8Ze2M163UWkZboWuwBLok41venfz/TkByfmhJULESAk2r/RujKgcTiAo4XKukPaD
jcnSpznVL43ljB+pX04fR4VLlzFOj/becMXKMRQzShq3zt5+dvsqLGbzr2nIP7W2l36EzTiQPSJr
RclE2ST/q62X5Y8Gv6KwIXdsjEhJOAO13bTX/iir8WyZXNSmVe+fOyB8p30ZFOZ4+vohV7bGLy1z
+MjX1GbdvX5qnemNAAnaazo1YkqfzDlmvQ2czZged6vpTnmzW7+7SfuYGZ9AZ3gy0XO+9FX6orur
Ezk6e8K5MaxnUSurP2j557IZnDszlFivByZ8OwW/hdNeBfQGhhtW9dOQ6RfQ3zb5gDVQJtEy2Ndl
9m+6wrRQKownoS7adc7U7fk4FD1BhR2VrsA1EwItStCD89BcMyHU17HXPvP+rBex1DQ8cwsv/ajd
cE+8brZQoUaMYGNt13zQuHRhpxuklXauL8YKyCKd8+F1+Pv/sXdeu3VrabZ+lcK+527m0OiqC5Ir
KWdZuiGUzJwzn/58lF21JWq1VtfpqwMcwDBg2NYkJ2cc/wjdiPmviQ3Qxftvwuh7R4oT9eXktJ46
HQOQqfeFfswJWP2RN15xNGqDCbHTDx8p6dyLRZqcNcFwjiVnwZLaiysZSIQUeFwkxK66NIEcL30P
BM2LSwxJAq8NHHZJmcwnuc+zs9TTcxQcSBkLNdd/gF+9SYKSvQz5eERoj49Ns3Zqmagqvt8M9tyQ
gV5mD1cR+zgZ+eDnFbAxOkFPtZrYBH+UL8MGnow3ISw3MfD8kYnSyzTh61UIkYbQSBCvIw6PCTbI
K8ItBPQR1iY0Ax/Dskt+SSmsTELQO4CU479+a+Y/IpKmao/yfaN44XWSS8ajFCMKzgVSrJu+tS4p
h7z1hXnqa7dWcueNd0ZyF/n3wfuvsrlXdAyr5191T3T2Js1/xPkPMXoYowdF+tEND837r2p4YDdL
WCT7Oj8zury6rjXr4vt+w+T8y1mfYz6UTzTPGCLiuv254/qSuFxtRHbZicJ5pQfdehQnfdNpUv9g
4t1KJjb+ynEn4TE6JBg0GGCgUnfURhdVYeLHUxEhLqn5CidlXMkaCb+gERP3IAyeFbP2L4rIlx0f
ktl53RqkOGZ4PFciHoqaZpzosjI8aL2i47oj20VJfwQGXHHCI5sr3xAeLaxjOHFwc43ktCFcVXvz
UMk6k463qUB4UizVZ6resE0pBefKvFK2mpdKV1XqXU9NpNy38rhNhUx8kcxnUzSwKTankYxrfmvy
cjxJE90gW11Od5FEXtcYh7fwiYNby79swjThhkWOtxxHjj5U2bnVQobOCFh1Or3FpkLT+1MxHNIT
quyOKqdvRHsON3UalhstZmukXpRvVVPwLyTmoY3LIrwwFYk29rLHSltML7maP3YNjpPA+g2nvACk
ra3rTTVri92gK5xWgK/qRElGvBt+8G0xPuphnyNeAEgbYHVDpH0/g7z/pktyZMc9HMlDQ2U5UrBx
QDyG1oa6BOmTM7z44VbID2+L3qpaR9WHcjt6wp3a9T+DCRNMQu3bUxgRORF7m9jSe6doIWZ8/wBf
3Q8oiXDW4xEYrOx1i2upT85kLWHz4CihhzbB144ao0Q42NQeRhxIDjINMD8qOJaWrFym0bthyx0Z
R6TS7WXf7QjThmNirsz2IW3QOSawTVSO2b3/gi9mii/mWFy1U7r9/sm/wHc8NEuSwfEMxpWxZLkF
MDI7CeW/wyEVqpqOiVCYenZrihpXbOUVtsJ4KrQIq9/b/Y+X4T/9t/ziF3xR/+O/+PNLXoxV6AfN
4o//uMkRI6b/Nf+ff/2bz//jH6fhS5XX+c/m23+1ecvPntK3evmPPv1kWv/9dO5T8/TpD6usCZvx
sn3DIfKtbpPm/Sl4j/lf/k//8m9v7z/lZize/v7HCxbYzfzTfAxj//j9V3M+qjxzS//j48///Zfz
C/z9j/unJAnrvz1lr39bt02bPX35v29PdfP3PwRqE39izWzCk+K7zbr0P/7Wv/3+K/NPRiAhVrOg
EoiEMkyWV00w/zeFvyL3DAIgWnqJyfLH3+q8/fV36p8zH1x695IzqZ0Zf/zzOT99z7++79+IOr/I
se+q//6H+pldrsPfsTSdA78Kmi9Sg1vMyWFK61hL6uDOi5UbqRdZE8foUmorE3GRfu9DbLLl+k4Z
TbYgTB4mcprqR71KXtu2I3nOn84sTX7s0ghh1QMGEpAU64DrvLLtOeUTQeOUQ+OIQ/aTwEYH5QA8
9hctpLZBSNGVqIUJoe8shmTRSYFyGk3JaUeOb2fBrw50gmpeRkk6b7hwRL50NTTkjAdtSPxu4Apy
f86R4OAy9blA9rtP5s6XdcwwFHGuO31cp8whNlorC+4Ss3w2y01e0gnQkVdNmb7lcBCMLiGQsBlP
vUbMbcvTjoYhXhs6fGJy6vr2huPdxk9aJ8Ako7ZQ6+vnCZBTlU4UXK3hfjCEJ1WxrtTWwNJcMxBS
tyBbuEq5nRjZIRqvpiE2W9jSF+sKoFdOo9uJ5R1jnGOszGf/P9jFQB1lZAA2BlvVEFZe9tPUkS89
ZBmOeBgAY9ZuC/G5mVBG1WVuW/g3s6BdBQUi6CiswMGGdYHQC3/KFeFiN6ZW8hi4FnBWwspZXwet
pLqNUtiThOeY+TBmJa5H+ROOHZSQAcoSw9agi3EiP+5MkdrnHHtx1hNU5FsUY5XsPC1V9sjwwujL
TWqFABKd0wQtcQsJmB9pMp0KzERettmeG0rsQGvZlJOCRZV44dXECQRZs1NgCLiQQnDNJmhVGlDz
4DSVqp7kVMW/Z6/7ewCwSYimZpLTtTwLhqKO57GhBHf1ql8h1h1u5Ft/hfWMg1LlZ/k6BrbgegfG
3fsd+y8AmVbNWTdDPZy1QCP1YXEC9fSiGyN1am59eFDzcEv08Yday26T6C+jIl5n42sgQH8aofUB
P8WytzWKdFUROw+3hBwWqIA1GgSxOZl8dLpBeQDjntX+3zyhtkAJKrVpfcTrzW1tjccJRDiIzocu
oZ+3un/2gqXorEgWdfB5wfow+VpzwLh20Jrb8A53F2d8AwLakiDh1D+Cs2nF/DmWXQJsXOnhwxL+
e2n8uBR+Lm5+bXhxjsXasQNt15tbQdZtP4i5smZ2ohwSrP03n/mvF1x85jyC/KNMtBMK4TGlnih7
HVjMOum2T/oTtoVVJQX3xthABVh3SU5lclx7+QDJinJbE7lCYG1EqERRKlwmuvX2fTcsTDve+4EK
BgRpvOL3pANboTfFHFKb27yy/Sd/q1BztcXb6FpYgRH+rHd5ayeXPbSg7xve0/+f2p1X5Q8fPhPk
1BgymcElP/Rt6pjyVesdYC8Dan0dwp9aWQwvrwJmG3MmWUPBWcpVWw4RqKF8D4gnShq3jWMHxq0j
qu05VPf7PiSHj8TiOhCfAvMuDpttXYsnRlrN5JOLMe+xXq02oiXsBGqlIk6ao5RiCI4XtVXtBBkC
Dpf7sLyKfYwKiKQQDDvucsK5TzQDMwujWw9WdBWYw6nSlGshJY9uOsOG2MGl+WhKHjIjOB5VcdcI
6SbOZNsIzyWxtmsf3hDSo8l4LArhQkBuqpvHZWXO20HkqJxUYZ5tquahQ1+XtWchxBVAhhBNxnRf
Ry+pBJvR5IcE+BKMY4PbULguUP+mUvVAlMUcuApv04jxfpwVB8V8mU/9I8WMzpNBdHMus+6oWq7S
iaJLdJ4j1dUGogb7efaUZZENOe4J54NsFB11xBKxNQkLbVfRkFz4CBRb7DciSTmZ4HhFhveYo1vV
Qdh0tT8NZOtU8sJjKRJuMfxfBzIFEw+r1Qxte2mcZbG00Uw0yrVxR3r0WhcexVa0UWrUtpCyYrMj
Jl19ZCK01dGUqWF1JkWgijIG1w3WXBL8x8RyOIM4IYIar4xvWZGIaQm3NdTGmd9MhQr3SzgIAMQj
FTg1Jci7tAt0NImPT4CU35jjVpOvQ6gOZBg4OaLCtO3fhCrdIU7a5UG5KkfvSK+HE1GsNqMcH/f1
RaNm3MhOqpFQTPhMOAOlSmDXzTXHwyM/OG9HTJil0Q6L4ICr3qHBv1jipFjFqiQa2WEoSZBQ75T1
ISR53gIWWwTzC1tKnFoJGF/6KYRNUsdGNTS3yUm1i48Cl8D0dbCVt9Hm++ViYaf8z3XqXy0pi80I
r/FhakNa6n5UO2pFgd3tMhefREc8L53wKGa7Nu1pxTV3Cy1lnbyNu8oR3EPr1v5O/es5FpdKIyUr
Bq5lc5tN95aBU+OhBXk+bn7TpUu+1sA+nmQcom/9OybPBTFArudykOvXo5usosv/dc8uzr+BmUR1
lNOgurFap9tJ29h5ES6zrW5jNbbCYP4amxsHyw633nKqPZncqbQz51DPLphqXz/x3PUftgRD04EX
Rx5EszvXPw6PtLPGvpFI0x1Xgxs4eCC48DNYFu6sN/Xc2jQOSwLYgRuulQPHg4XhxO+H4RZHjC2i
Y6yBPz+M3FVdV6tyfavHVO03RJxFr90uWfMtbFTPyuY9VsjFqGSdrn0CP4603fdDfs/RSLf+egJp
MeITXUksgnvq206S7SApHAVH/RBhqSqeTcngDlJ34MD3/iO/jL0PTS4GN2lyCmuFVN+qYbLNhwfJ
U9aJqtoDWnuHZG4Y/4ZTa9Ll/+5NuRt//PClF3vjiDT2NhrLXW3+kNUzCPKNnm0bfDvyA2+59+Tx
4SUX4z3MxKQcB7O+tTLRRjlsT8m9hjDr+3eazy/fdeX8FB8Gc4CKT2jZ326J5UL4laCQ8I7xwXL1
uj3wQnuaMkSCTTWgImIh3m0qPzSFPI8kq7Ctb0VidipIXN60GyhU5dKB89SeEfmpocV36jB8Jxun
rm8hhXE7cJMuPiI1Juvgvzbw5xv10GK4v8UZxtMBt4h4/NyLqecPVsZJ631JkO8g56blGh0A+4xy
ptuSExe22q+p18TOdXn//SfcM1B43X81bi0m4NQRVNLzYreNSKw8QdIp3OnBO+RkeKiZxaTzhej3
OwoQhKidmYj/R5j637+MNP+YxYD89DaLjxf7hD8HPW/TN4ottBL57d6jqAuRXXjNVQ3KOaSxK5KV
Qo+CFyja8PL9I8yH7e+eYDHxAmjvQSYxTgv86mE+2SPsFB12oG6X4+/g7X8Ly/yfAZXnxVt23VRv
b83pU/H/AFo5+7j/92DlpnrLnl6fPkKU83/4jVDq0p8K4CMD4d0FC4D+Xwglf0VYNSgkyIQ6g2Es
M78RSkn+U0NHK1pgQtj4AV/+C6CUpD+xQH0/AmoSuxW45r+BTy5sf+eUI26hgAGzgyTEhCVkj52s
L8TENMHj50JjGG6EAaYq5rsyQFhMjpSFf+DQZTiJc2vnuB7JgTsIsjMI937RXnc6HBap2H7owYtf
Q/QjVvD5zPf1qRZTx4wFDD1rnmrQn4w+sxXPcr9vYaFX/mcTFhEb5NdjdLVY6Lyq9rw0qmhi3Z3I
q3DlgcFd4R61hruFY9KB3WmxGnxpb4nthCaO27pZRm5teI4KY4sUA0dryE0g3IKSClWZc8o2dig/
W3H4cOBt93YoULfEcJqtcxdvO2hEgUgGHWq0pQ3LnFL/QDqybnfZdJXgjVAZIU64+Fj5DYHo74Iu
aCKggIH/4/tnmZv6a1H63REUpzQEBSBQSy/bqWpVOcCr3q0KQryeE4Ms5No1MH1B5GWirS068cB+
/SsW67tG523vw449irHopSbgjqrURwK0H1yKtqhgHzItAcrtho1BGmowiBt9kt1QfJq47cbyM16Z
x3wse5ACMnl71Hgj3NDLgIhPR6yMszLD+KXSbobCcqGYk7Dlbwq92qLVOM1UYy0Ij6XcuNaQHdfT
cxbdtrjP6nq4bc3eHQfxogjxe5KTzVBnl03HsVPFKU69HvL6SiOtguAByzeOUU9tORzbXvMcx7gR
ejsisW2TkJV2yB1fU19CvDWFAbDWirgjo76W5fOxrFe5OdhpFF4bcHYtPXcH6FVl1V9ruHG0Uu1k
kbwVG6Z9holRC2unLlZ5rN0mKCENdNIJhgIC0ruoLc87wLpCJNMKFz9DUa6tVLsIVTJnYQrW1QBr
YcL/SH8sOomEkNCeVNmNyAOp1H6F3k61p8x7NXrlLM51wpusGgc8c1fX0VYnWksMstNYsJyugpUD
BOfhwKyr2kk4ExW90BWbxrYK0sKwBuoCWA1x6XaJug1UjCw19UqtUsUuJaJZRRzArWinlkQ6kYSc
ckNF0CqPWKQhUJdF8jdQRlaysE41WHEmioXhLih8Uore4glDD/O+tFpCzLjOltrFnIjTt9wEPX/V
J/Iq7sYfYyneqjEaBqZOJLYEPRXrPsvdscgOkH0/H1a+TpfFzK2xwzAIO4hcZTorgodcPGuyq+9n
pLR3dTDxF+aryZa+LFKRGc85GasEV7zMTooL5NyOeiHuBqc+mVZctq4PrYYLh4bfb0XFFQ4z9sUQ
uz/PR9XvMyGsWQ3NJHZLM11TMMaTYytn8rmlebuOWTnm+HebWPVGhMqijZrwfLfrkYuywq257raV
b6KousSgmRrR+FT4ZPIG0YGtaIHX/nrUed1E5ocIkRLC50c1hSHx6ob1SrODG/VnBkDAwEV6aBN2
5Xi2vlZuU3JKDxwf9333j83Od5APK1beDqMxDjRb9ojXQ4Z2pzhJrB7aBz+fEb++3uJLTJR7BpGT
oitfBjfQce5IDwVps7tt6WpHXLyTs+FWrwF2tENN79sJZPSPsq5KWCAvezaQdaupEnLZ1E3T2US2
6UfDmvVLX2U76jC6o9yb3So8MTHpcU3/uNkYu+9H/r6XR2Eoqhj0izL+dJ87uYNjUo7dEMGdB9rC
KBEAbzeUV4BfNiLrzfetfb42/urqj63N0/DDJ60sk2xghfedxGIlQIUQyJNKqmItmavvW1ooyX41
pUoSICGxAwDPixdLNFltwsQI6VrrJQWHhYK2CjflD/UHaXx3ItVVW3gwDnzRfWP2Y6uLFyTCC4ou
OR2un5Gcne8k7x7exPevtsAlf78a0CeFQ6r0CFA/9+LQobNSTFIJKlc+kh3VqR12BfMOAzWMsJ3w
VnB4X/Cz+lxfY2C3SnFVfQZpvz1UUdy7buJpS4FfleF1Lj1vMOkbffTy7E1H9Vl45QGj7cKj8HS6
VCo7ffWO0+v60HK0b8hyWUBqhkc0ZaTF6wsx3CZsE0JXO4+fputoV5DuU1xrhm3cji+UKINtZKN1
WBs333f83o/LWk3d15C4NszX3Q+jd5TElAhMXhYOzmk4Blso8vj+Hrqc73s/4gcJOUUHabDifm7G
iq0Ggif7faC9YOyWVZVdwCgi6KjswwNr7Dwel6fC2UCffoTzQ6bp57YESY0ncT5bxDnotk7oIwYO
3/faghP1a7hq0LgJdINxAL3ocxsyJE0DFXTotixuqHVW+NSJNkzUEScDO71Kt5KdnFdbfIEvqqe0
sLHcjV+iS/3AJr9vsdWhHNOjrAeIqD4/B5ZulEVlljjidfEkCNwUoUHb5PYIo3s0IWGNXPqiA4Nm
7zWLWqfxnshILy+62EsDv8XBiAtVUdheDiOdbE2rPSZbbJUWso0XkpMHR4Y+Hns9Ssn8ULzJfLJf
fuOPD7DYR8eZEFAnSUSq42njCU4PIwQXHmJKkdGMP9VMd77/4ntXBealNLPJJE1cRit1g1CUwphG
bu/EhDHac/WkO7acprKDM3mdzXPT/b7NfQP5Y5Pz33+Ym3GBHdGIf4prBjKRs/gw9KvvW1D2bV4k
IYvIzuaUoCU8L7HsNIqRcwzyCEaMi8fUpBaoEBaDcaKQE5XMcNbVYqtIBGpUGIFGoNfFk1qku0mu
N1L/igXPKqjDlVWQQjFT7u8r3LHFMdt1UWC3ZYNEFsVAN2ytFJTYn/WGsrXL2hdoAoRzFXfNfKMx
MBk0lUPbyoH3W4L/RWroValnkSvhGeNLUMz1wMlUzzbmIMhWsoXgec6ErOLbBHpr610ZkXYckHg9
1dm6FN6mjKhYzLXC8p5wErucPDvk9lLLmHtwosYZTWzkA6vL3n2eNEGMNlEbcMtZTC9yEqjyppwS
G3damxvu61uy6exmNbrVGXxd53DVaFGo+bWifWxzMaNwYyIYYm6zXKVPg4vL2oq733N2HaxxZg/t
eNfcKU5zhYWxD0T9fzPUP7zxYv+rYN9oAok7rqfltqiE9lDefj/U9574P77gAizoMtHsW4UmEKsT
A2+XTuqou3Qz92t2N60aDhVkRwSb79udyYpfl6oPr7ZYoqHHSBMOpMziU2+Td67ElcNzFGpzuFyA
wF2iTlgZRxNIPADNCucUO7/m93WGiGDYREftdtwGBybG/uXsr6daAlcW1j6SFPNU2rl3OZzUTu4I
lH6Ny/pEc/79gu+v8TVv/fPJCkxyCRD5SSNAj+CgEfvnYXErFdOBWbOgCP1ugTQCws7EmfW72JOt
qDTkChTGLf3LWC7sIH6sYhOiwgvWEqtios5RZ5u817CLWE/D+WC5UuuvZIzmg9F0VZ1wW1JgzWA2
Rj9kSLx3+Bkfnm6xmFNzL/tgMDlFG53tS6EzNKMTto2d1SlEC8UmzWWHJMW2chjV6BDDHusGRPVZ
OyG1o5BAesz3Q/M993m5ixqQ9TRuanNOzeLwV03aOPklJ/vKZc6fNBekdGvH9WV5qmxZu7Ur4gE2
xCal9nQaHNXX1g5fLcJCbO/APkT26Z5ZYlB04y1UExXVYslrUq+pS8MKXUwRIjKoYauIwyPBRVHZ
25L+iomtnZukUAW664uPcXBuZKabNk9V0181sXUTc5v0+sRW4pFlvLDlolzFpBtPAyeUNnUjApWK
lltFOLmRpe9Enwq8yNYFgV33/Tsok6siuDPE1w5fWb9X7LafV7pKXeMuxtGuI7PItyXtZZymYyhA
q264zPNz4qPWYnunomXum8Bpi8GWUOrrhXQdkeagDJmjJWRlm0boIMIegpmilLgebCPQJgDaxyCL
N5lcEON5VYjkb2oE22aKm7fic8/YjPrgpOs4V3ox9K64Itsjc4dY3xEk5/IfsObMHVHp7CwNYBUJ
LoG4tlm9+oPK5feFndqW2xNTvhaRbUz4ceAMg6iCzavrUjsxtOusvxNQO8tB4vSIpaEouT3W45oc
naIKs33CAT3ullQqMdnzUsFWUPEaQGNVD4O1x6mhPyXtyDZh/AxHachRN7jFNXKutF/0eenIurcR
xfI6JtUotfgeTXoTeqi0Y99FJ7nyNAXNs+SqlW+Log9sOR4lfutqGEImQLp9r+5iCgZoSlal9IgJ
nI0J6aoo5VU5NXatY8WVxrbSCjvsmnC8IhkoNGfzJbQJ4qZLHisR+VelHSmUIPGUwo/+OcOApELg
YdXJ0ViQCNDojhTruLyJ9sAlzHgOkC3rs1NkQGax4B2RVesmyW0myysBAnWUlqtcFexhuBeKhGA9
zU4wojYiHGmV9DjSBuLpGBFwkbOA+5s3MJMKewR/me6lvsAdS3IQ/dkqcvG4KVme0qsWU14/Etad
dBETtRHrPwz/1aIirJDDVdTrTpUxNsVFN7kVWkjdU2EXwl2g4Kn2FBtoLbrRSeV4jZMToakRpDfS
DDrJDrthZZURO1yJ/PomAYlLOHLVIp7e6Eaiqnf74H7+ODkOMtXAc/cV5hHNyoxQcVPexPdzDk1r
5czNBs/2qCSN4kMwtC4FKCcTA0cwZ46X4PbdY0kWgkCqBWpYp+67LYR5p+8pUCibgtwFE/ag18OE
ZTbU4NCG9TOr0f3E1xKnMNNvsCmQXEV59cVxFVcncTysBlCrClOqVr3oiH6MCY2KMJUpE8FpjMmV
OOSZE7nIqdQ+B518HYf6uS8ZPxVGCd58Rw0i4Mx8oiv12kQwetVEswe+bydkIwXDa9KG3F+6c0ET
72nnZvCHo75sX0Q+cRf4m6TrMJ6ZntM2fiuU3MUXj2WiXenteC8J+srss4eKtF+tVi6nJj7qdcXR
lOm2M7FH8fyf3ujfyIV6jyTzslWoVQiRkzaPJi6nI5DnyPm+yuVtVQ0rDI44hOvTm1mbttqhQy+F
o4iycoqY3axADNseba1xIgmEe4sEnCfSk5A3p40Z4m6qtK4+MM6xkqJec1HVmLlQCNfjdN2L0kla
5OsMI54hiJ2g0q+kaWItik2Ue+VxLkMlnDJHECyf2nVX2hYSXyPO1qpQ4g0t1PYYaeiriHk1y4uO
IFe9S6HFZ8XbmEc/sFPCnLQctgNudypZ2E0DnKpHx1qXPtZxfkM5gZnq4Y7YkHA1NZmdxrND1njL
KuCyIx0n3TOeIHZpksvsY+laHYVc4HGgcoT+vBV6KNvmjUY0lU+YV6EP5M8brpdNwH0+Tmw9Duas
CUHuKDBQS39wRgLuelU470fMYETLbqR8g9LKVUCeJaRds11dkWAoUplOA67kGbXd4sUkYlSlCz6p
JTcKdg4ybpGt1AJqn+cNUkxdeErU4Tjy2h+eJTg6BMgur0M78+4zX1+LRuLICHJDHGNk7N3tIg4d
P+pxbiKiJBOvVavDKMy3Q+OxL01Chrodqen4K4P8UJNpqOdZCmpgQrXSiYksrcNBc8VeuUxCCiVU
caHGA08l20bXZ2GCPtpBp9bca/qjWiJrrP5RMe1j31prVb1lIhzhs20PY4YAkhuldt50eLwXEEy1
n2lWvSbWcG6MFikYgo4D+71VI+MTj2hiPWqSa2RXYkL+Sv1UR0RuCIwuZC6jum3iO8V85mVtrcY6
FA8GI/zRpA8Jzh1e8RQE+S7Xfkh4wGtVtfNJetPYLhrMi2VAPqkMbY3YsLYucMYlc6iz8BpHf8en
DdO7Sh5svYvsiS9qArOawkmuYlQmxSsNo762exOknDBTLnEQQj0dv+SIFFZvPDXobCk0qQ3Ftmgg
6lRwxUI5k5Fw32uTbVqGg+9UxYEsmVU2+KjELZOpbU7qAD2zGq0L7UDhZy908p4aqxFDTmlmcdNp
hSm0klYIXWGLNdYKfpFTrzlwcOgmOegQavGZWPr7TEwdHCk+2IWpyp8hBIQpQ6n3tGacDyfKFi60
E+/6XcKl4vuz5N4LhTljYQootKG82859ACuQNatG27IIswvKwGAg7zjn2NmxalPdu8pdMuq11+8b
3YcqmhoW5QYptwhBlid+a5CayOLtVDVHd0OCXI4/X/+W1c9DKB2oKuyrbiEbneVepkmq8pKkW5L1
O6bq+xtihmy4/rliEy2y6m6IMSNwcTvX1pSjwhZPplN5Oz4njrD+/oXnU/DiwP7xEZbsXRw7q9yf
gGsi7TUbIs4Sb0F3+X0b+9CHT40sbgVxzzU57WZM6Fr8OWMP03HfO8E9rP91vtYjx7wPDzIp5uvP
d2+2GKi9XIYlHiDAD0Jh6+JxlMUH7oeLROT3ufDpvRajpYkMTj3J/F6FZiNcsWfGgOf1dmXOSZIn
dXxsJj6aaSQkAcNpsuvyDtTVUbMrzRA2PoV2aawPTNE9SOanp1rcC6OmjTrIMOCKlUQczo2fDo5u
Ie/TJVg7V5EfHmhwD2SsooScK2MM4i8LUGb1RTyI3PzblhQqdmgR1YSELa0GeYGUTHKHDDupf2dO
/H8i2R8Ydn2YYbOs9pPsdVc9lR9pZO///BePTDX/RGkP4YudRtXJlWdw/BK6KuafABgg6zrhUJA2
DVaC3ywyxfhTMfHdQWEH+wwlLB/4t8xVtv6E3anppqXhUAGvS/l3WGSfpySgPud2URepNuo4FJDQ
/nnvEHPk8WY7dW6GrZcMkCIeQv0WPLWvTSxAx6T0otiPaYLAuRVanNVAFka7yW/1HZ7Tm1k5qKyK
DaPz4IKz2Ii/tr3YiOOOvIoke2/b22S0Xc+Be84IlD9uiWoxukNTfbGyfm1yAUGKYV4VRfDepLLW
nWhtTc9N9zY3+v6aFDAIJpIA/Q7M+fe96a/l9Z8tMzDIJNbYKxdr+hAoodbXtJzaRbXFa8/uOGwo
tl68cGprToadskX8cZocpyfVHXAFCqx4A1HorsZSBwLSSlwTvr46WNL+jPt8fbDFui93QhKK4vhr
BOgOhL1dNcKlRVGFzdtGWonbQmG/i1BaHa6wfN5Pv7a+2BK00tf92KT1ykIXkqMeSkZXLMOLDxP+
4lc/fyQ+LmiCX9tZLPK+N5JhO3/4yXeLHY5l65jjpiOuifxbHSob/Tcj+6+PvZi4nppWeifzVoTT
MszQe0TnBsVzaUUSUnRmHhhc78Xb7wbXYhaLflzG7TyL88DRhspOMBenbI/L2WqAYzIycuL1wZEz
D9kvrSI0l1nwLKJVFkMaH/lRCgrs72aZS/CQrbttY09O+JCuDxFK9n+/D20tRukgxIFIbQFvuY2/
HU/B/mzzOthWm+T00FRdHKR/jxVsV8BAZ5+DJRKaDolcEfg3t9Xs1Lfhudq2a6siabjZjmsdTZYa
BORNrL4fo4vj7e92LVjNaDWwHFmW6Ot2AAus39sltiqwy1PrDDRMMvDpwD6gvByeBUc602KD7zqu
55mZhP2FWkycIkgHODSM329CXz7whwdaTJo+HCRTiN6HMfc4N8HP77E5j66bLc73hA7owlWtVGcC
ICY3Tpx4r+ULwjYjHISb62SN6v5CIBzAus48AL/fjzx5RP0MISNV0iQ7aECMiwS/avf73tz7FWHk
YmMxC9PB1z9vnoNgERMzzW6EG2U9a73AWzcgGKB9trXJ3WhwDinQ9u3XH5tc7C6En/iIVGlSKGvX
m7hxNQeEK3tn+scmlrUsLSH5fW6iRkmmsrL4xZrzsV3u0nXxBsH4YD/OK/ByEHxo8b3o8+FaOZTY
Ow/Se4skzl2go3uG0X7bujOF0aRwdujDzVN52SB6MQRAuBJ9JQYWkxAqcsqoA+0jzq3Z1Zt4o1yq
arQlqBXC3CG+0dfPxp0S6g3HLYNjoLpYxwRSAgm7n1rXI6sMrD6aWay6UB/ag77utLSDOwPyH1Lo
vxSVQauDUQ8liL/bxh1cbV0/DvfGin3vBegRhMZFjI1gd3tgJnztUPigpBTMAkAwjyXgISiQb2Nr
TjDDFmKexuFtyHlC2KTr9vjQBXnPvPvc2mISmDlH1kiltcadjRDIcs7sBtLj5GCbivgyuLReD7zg
10METVLShJGnKrr+Lp7/MESrHoRPKoT5BduVUeHQYRdrxNXudNRg6/EaHGNpenyIMvbOzPo8UOdm
cbwwgXZQjS/GjT9Flof55TwXUYrfNe9yh+4438SPAeJKxpPt/5BWyZXCtu+7fWofeO89A+rTAyw2
xSCImgA/PM6UlV3fSS/+Nt7mR5FrnRmOZDpw68mtdiGpH5qiezsctAcaJH7JXHM+r63Y+Bux1tPh
vSM6wSuhs3S3dYVmnf0/OvaoqTqHZun+7v7Q6GJgUb6epmF6bxTzAjtz4avD/JoX9mhNrNiN6qY7
dZ2/oqZ1E6foD3T3/POXn1vW+NZQqy3NXPKPsrCOinZgYE/QIbURk0at04jjKQiV1CkZpoN+CQj/
88BH3tfXXP0MoENSQbmjfu7rPpIT0ZPMeT6JjrgqHTyRyWyHicJs8h2ZL5xsDpESueIu31bSCUWG
aokaE13LEugymlYjTkaklwMh5FBXqlKzUVq5EVdVUE74CIipZf4UQhWBUy76REJruaxUJ2kD/+9F
4tqN+12dg/SIdd0UZ2kjWnwnEgz9jdjXg7+2yjDQj4JMSw3cU2slQKddcSG4FrQstH5YWRuuY1Gt
wIl6SfTsYKRUEA0DeTiFIJjrPkQAEVqD7OStZtlZL8YNMXe5cQ3CMl0PVVk9DXpRnvZaDl+sNjGK
SIui22qWiSd+OeBpbudFiDi8HcTU7hvLT0hy1qdrKUv/D3vnseU4km3Zf+k5akGLKRUone50FR4T
W5EZERAGmEGrr+9NZr2XVdW9enXPe8KgcgYFYOLcc88W+VH0giwddy52CNfUdvuEgt9S6f57Eub1
tSqy7MUwlmglAS7tinkQkACE2azyarRogZwJO1oNRTfBYLI68emw1dnW7uRQl+yr8htQtpxgfL61
bt2XUAXf21YMGdQnIz0W0jGfs0KbJ7Nq0rPdK//g9J4Lygzqk+TU/3Js2RLuUPikt1tpD7N0nO1d
NdJssg5IWd+b5OycAtFgO9d6fLGS3mzQ7SMyHZbMfNaddp1zLlxSjpu5CWiEnRPZ0FRJTYHMCyo0
EKckCyW3Mi99yqdGkkus/hCoguKhrKCOL9Yw3aYph/NONqFJESKIqu2UCuq+ovIakp3BnRjyBZjh
OH0s8KfGcF3o2ijTGDy1S6GpIndpw5yRnwLbnj5U6Na3uisIvpiVfXMzJZA+VWK/+sXk7k277/c+
DZ8kN0XeJhyC4akPakLF/c7eSacjo76mz8Zuw2KHT3SKw6yd4iiR6Wc3d8l+wC5Odrn2u603VbBW
p4U8ZGfw94nu7Ccnd4HP9aPaixpVToep9AkFsZ0/YMVF+3moAhj20H6gywfDYRoyF3jTyP9P9uOh
dQ1z59v9nT6npj8R682nFLLy0a5G/1tndvMmy3Rf3pJ73sY8DdatBh9WblrVOYfRcqffjZcRRp5j
FjTfef+u+TLk1gzWMSVbZTvKqn536chZyPbOzUuJIt0femuqNy0NVOGh9FN8ENEcWe5B1fX0NlDs
OzeZns3Yigw+gjf4IU58z1rKI5hGDAjwiJN1FIryII0M2Vxb4SFNlu4tY/lHNLwx2ushCLJyFdgp
rLEElla9khHn0yrPbTrq5ewSLmyb+VkPKqjXYNE0mTLAgOO8ndQPnEAYIcixxZwQ5e098b/RlKZr
xXu1SLCf60YFa5JSsvcpT6ZqPfk5bHniaGlXdKk2LhxNRCBWRNhzzhzScawpdILdXoGebsAPgN/b
9tVDYM75jc9en1QXw24o1kXZlGervs3a9ykNYRYJVYYsFNLw2gcEhC9VQjZMHkXzHViuA7XJIFuC
nbPL5dkP5vFXagNvoqWmjlvVptT5FbAiTvKiqL1NY7PjX81VQTjJSMUnomhsRICEBhwVb4bftdZG
sOnRJ9OsEkqKEGuosZlDQG8Nqwy1HVO7bmO9JDgvMitZVlHeOfdAMRWaxDIYPiY1PbXdxjGLQR1k
tUBC1/RSlfeT0SW1fTo2FThNwsVK65O0Jijdhdnhr6ihQxIs0Q4T86U0GH2ELCy5wsGVUK1Z9Iyh
ZEnS5dP2DUOuK8CA9vaekxewGI4kVZ3W6q9icUlbayd3BuhoKR9rajOb7ELJhFW/laOL4epUkNVW
iV5Ioyc+OVFrvjGbeCB7AI5DfCVZNUawJBDs6Taq4sKZiP5l8wo6gHF1rPeJT88R+JY7X3gxvFZB
Ge7NZZMYmR+uzV7aN094ALJan+TAled2i7udXQeVPvHF62xnVfIrChs3eK89bAUEu1FvcPET75sq
KjxaycI8OSZDSAxVz5T12yRAPFn3YWiodSaGIl9HdTImG5TRyFiZvkXgr1ckFtVWW5vw3hpLWFto
UUa6L5vWzkiCL3JyZAsXL8iA3o811TITgKVN2+mn0p/DV6siMHkdCFWZu4Hijlx5Aa+/xhUbEYhp
D213cZdafXiT1tO2N9K05a2OnNS2K+tiPVhp+s0SZjE+W8BLPRpBSvorL3M0lt9TnZHTGpCZSG3I
G2tnJ5LFDF+cPArUDqqvYsG/KLhYkcoqYLLABCf6JBeSXBP3zhdpmsqCAKYci3jgjqBTbFqT99NW
M6FDblB4a+iu2LLcmQzcteyM3I/dsaCPaBqDmcI1eUByy+cN/Z91ZqnwvNRjH8SqWfL0ak0KZHFj
KkmWjW0uCRjRqs/IqqZ1s3Zr0CLVnOh5G4kpJ8FpmJ2xxZljj6DSUw9c50q7KlySQ5NG5hhsFy7s
79rkhCPJwCmW9rYozzLmdVDWc/KRpHVeQyYy8bWuoKZ2GMe0xdj/aRRJEvxcQPHhczUM3ky0Xqou
65tNmHcLljLfgjVZn8Kx6Yo/y05ZQnPaoJPq9WRjh6m+Dz1v/2iQqS9+u1Kld+BVLq3uxZF2srxq
iyjcr4rygjFfjBYDWriue8/X3lMy+NZc78bJRVE/Gb6usP+kDqlX8gwqK5yW5yWHXps8l0ZIPhNN
W5ltBOYOTcr0OVCoE6TmqcwkPoi/4gP/f33of0Qsbv8PQQP9j+5X+aP48a81ovuf/DNqIAz/AaQt
CsOAPIGIBTj6wT/DUCP7H3S4eWyA2A+ENMCyA/uvqIHgH3dMAztSk3HUZDj/7yIRMakBAQGsTbzQ
tajteP8vRSL6Jf9dokGkjGgesv2AN+c+Oqb+fYsgx1IOzoKJkeMo26qKtWdtItKl482IfpeCMGeE
MndfGrrEyXJH8RYHI1fvY6XDg6g9sB/91febp+y7MqLsALn3KmhQFMFez+XZkOUfbhG+MkLqVd1n
X8NVJOGnsjCmCfvuH+o+cqWecqkw1ARdsjVEx3LZmtapOSSIfCLcBpNz1L7tE8oR4gk9CflBtuiv
AkzXbAsCO6GkpGMGrTQbWDQ7ACCHfN1oEmdSRRTr5BIwqfdFwgsym6e0P4v0Hv8MI0W/kbj0vGD4
7PHpyr4dV/RbBGtUnZ+qmvZG8u766k89+t9lJsaNGXe2ReKagUGoE7fwzkDWHQ6tsSw+zaQ9YdnA
7lmNcWWzNExs/cecsbdtk7WYiEsO3fnmVWSm4l/VK7eGWx8w3ODMYI/gaLr953YXOsapnvpfvd9D
Ne2cDQ6efR26Pw3VYnvxl2bV5N5tniTTaf2V6eFT5AxndTTf+tk89K3zRJqrd8XxII5WhraeiXCd
DngCPO+UZBTGu9F8c58MLF6rQWKssfrwZ+/s7KCeV1OejgAf9EWZ9AMV/nTqmw9rDPelKa0zBAI6
1nMaeARuP6AJGSH+i1M/117RrWHSwbgPfhOpvSsCwAXwpuPWKPTe6lxWCL60Nv09XjY0v8jlpkOF
ZS8QAj2uFemzm7xV6a6rrGZtRWN3MMIoXZtqWFaQx2bHWFf5BGM93YrMaQEtrH0p5IqVafSeju3I
uka5q9KeLwx7hHW19bfubQj9iXiB6Fvhpgva8/BJy+LJaDETZ6h2Q9kaO29LzidKiyCZLwfmAamA
iLwJoyzkk8ysnjwmAwd0jvrphrRLjatpdNYGtJ1Fp+nZtCPiKprdmGfRfqx3JLkuBBXm360iaDf+
MJ6jID2kYmgpV4FVd2e2/5Pz2nvZsHXLezu/1Twx3MN/f16I+mz1htTTazM6x9b1trpZ1jV6N6ZE
DN3kwY5TmT4ldF7QZVJ/eMJsV5r0wVWXsKoQTM/rBoeACDg6zU6uMyf6WTZd3DbpTfT5oauFdXRE
FafkBOLLzb9MkYcrYqgujZbPtZ89vXp+du499tBdH5Jy62DQc6e96Cx1dCtj1wNkuPfj291JNN1X
UmYXlqykleajeazLvVQ1f2oZ1yw0YAx03SHHrOq3lbeTOX5by2ERQzx3cR7yW9blasVLobn1Wbav
8uZLpAueaN+9GGkN32ru6g31is+y6jZI/+YGDK7h2N3eT1hWMJ/fSgtLmd+EhJ03bf7SWKQ3s7Ki
hzDzTk2ezmtfeHD37KHYjQYhwnmLgyIbcZNMRjly0HFehXZPAVUFoPOkwmYnwWKEkzhfZDf8sBb9
2hbTITDVTgQlDNMl9r2h2tsBIJfJwX5OV1Khu9UsU1g5JImdIvIf7T76scwd7jXpZgdrGHt8buG0
tRugaOiPMDBEDtl5rq9ge+LMTvFZT0Js2oYOfCiaMJnm693pLnxSQmxOto2fV2IDuXXcmVGPNXjc
JXN68zzWGncvdSMc99hIJIGsDthNlSBkImfYilR7sePOhyy/22cLbDQqkr8IA/uTcShbhQn7aXW3
PIYSvbmZUwrNbX/LPUncWpGGGwm6yHUXBa2LSho1mVUyVoqAf/NIFuKq1+FySRxoia0pLx7e+6c0
I+majMuXio3kijzl4dAzH8HHqZL1LIRTriWFbIbz3hXT19CURPqysn+uTOnEc5Up+rGT1z6PFtAl
2lklk38zAH58ZHJh0DWqX3SJ7FjucFQAgl2Nfc1OWMhTE4mQdfVeJE3+De77fNJy70aSbepktxcj
gUWtGNfXQec7pxEc7VvdNBsLk2FpLO4vFVhPk6/8qylHUlpStjueV6hP5kkSN0Gs7qemKDZzLzZ0
PPpQnTx7ZSIrhSHsp6XymzPf856zsyGQ1JZnv5zB+sI6uCWUJGOtorWXk8vKcpNSKzI19lEPfc7q
os92Kt7abIp+sU7eRLb+Po9hdZOAjcGHSfdstF4AQcBlMDDsD0ST7FzaWAAWCa8yVG9Z9TsNaX/T
mJWp+xQreuhRAnP7NHCqG0WqtoSkbGfV7vpsfkFeSVa2z9CaFfIoFCiksj4SiAUcuHC3Iyvk2ryw
eTs4olNr286BGJQ1293UYe5KN7rhO6q7uiLzw7tmZfSa3DcrbHChfzkf/Rwum6vI1TE1yhdjHm7t
YCO85jVdmFB0GNYCDgQIK5X0XoknaE+IKyH8t5KCO5rAaTZSwnmDdDrXih9CiHST+5KIWsbNbVea
n7Wf0i1Ie+B3DNAaq/B3LUx0J5OOCTEjhNqABd/tcFb76e60rnr7u7uQSj6k8rUDwk6o4PgDBIcD
h05kTwupz/s5KUbsp6G5Kutwfi3C5AON7xnzg754tQN6VdLu4LIXg3oTtynTurHQcTAZY7ZLl4QY
2uRczQO9lF1zIUIi30dzbq4qpYsNvhUYZHTo44cPmpUGp7gesnCEw7qgnwJm1alzqHX5MTl5vS1S
jhDDnzCrg9Wiu4hxsbou7GGf7GiE8Ou1P1IZlKcwu3tkrQyXQsPIUifyzUFJIy17aAkWpMOqISbv
0CUOcoHtsY6AQ3EyeudPI6umZxZifIhU3fWLp2nJfi++9Rk0S3/IQqBzA6ROp8tPzczebAA19K2x
BemjlupWroNsR3Ujf0HwrVbetEw/1OyxjhyM8YXU2eRsMaswznu3xpDdhX2p99xnH107jzt/pPSg
qkae05YJp2iS7MQJ+sa50x6Sctb7JK+/s2qEW55EDohc62dU5IdEyvDY5es5AD5d3x3rTLB812u6
NLPVOMNKRdZ8Uq75g5DZp6YfCROa5FvRgKa1CjzGUf5MvYJ+JZFemrrMtuzJj0E2MJaXHYw4TN2Z
f4pI4a0iYrmLcENrSew11bvpNdfKsY+WA25Ey2CrIm+XJ99Yk9CypFhTTbzvcfIudCGv0WD/0LVL
mLu4G9fpspXUGxYpWjD0EUuj8Dr59jVLQ9Qx94/S4qwx7MrZmouzsQczW9mVh35T370/dokFpXnt
Rftm8W3IBa/VYO1LcpTW5vzE5mLjV6CrpwCRy8o5K1rdUoXQX4WiGdi26oSofvMt6/Wv0VNA8Zwa
VN7Qvch6JoJ/BBxJu+HHQuvt2RfleeoUSOP0LUzkeHpcRNpKarqC+oJTLJekgvDIX3c+rqbaHQVt
Idz7L1f/ekKz8B5R++P/5ZH/fL4WGf+L7WQ9GVg/H4/+dVdVdv/2wv9y7+NZGJKCg8Wgq8leOtb3
Cxry2uPj5uMaXcL/et9/PIWso4nc0/uf/P13j+c8XmGxTVZl//E3f7/s/9XDo6XrnWxzPEWeVx6H
Ow1PLprxtrtffdz++5HHfWiFxgK+tqE2jf/VqNXx72c8rj3uIzYsOsApwnIYSTDuCv6Ul//5eMXH
hbYHKjSPq3458hyGZA2Yc6JJyxX5ffNn/6ybezte6KhjNyT6GKKNFqzVvqN0ARWel3++xf7+Lh4v
JSL/c6hpPzFmTj49Wnee3FQeH9eMDG6eFom3ltoRK1BX1vFx4SpICePQfD7+q7IRYi3cnt7K+39q
oAwfHw+gwrSbweh65tmmOqatuq8dAjDtKy/KqmNS+/r4uPZ43F5cHn/c+biNYjsS9cW0e3/yv7zE
4/a/vM7fj+t2mQ5tXoht7Q/MTr1bHfssJROrGY82sms8+x02ZHn/ArrQSpd1UQUYA2vTo1eBn7SB
IS5pFuXXfNx+XGsMyq/RUgDYuz/nceHWnV45jPKb8vFzuDqklWqI2CjPNvFK/ubxHTwusvsv8vfN
x9eETG5TNFr1jSw2j1/rcfF47O+bjz9ys0r/9YNWy31meNx+PPJ4IlWDaC2sJwG1VCSp2BYG/S0l
yNOIGsO6DEFWLdkqH53XqGvP9CddxlpcXetHFll7rJnn2ucnUtbBDkK6WeY9e8m9KdjKSGOHwLVR
zK+zujCBP6XjwBBg3QjG3DdKP5uefVLZRyDNjTSB1hr6CKeSoAr9I38xDfvUZKAVzTD2Q7FNm25P
tP2uc+kMsvy4MYnfXnm13DWKrUY1bBkGr41bbwL7d6J+t8A/SDE9zJ69IRyExtPxqUrCeIA5zw8Z
zynsTmnt6JNghs3JW7vaDrnTfFh3WzS06NH/lncQWuMRC3pCiSN5npXxrWvqLzfyXobpmzCTHQW4
vSzU2ekDEKBtjMCAG7de+2550lF1AjLQnaacdHSgItppYgqWh6DM+RDsYNTnmLjHoG9PowPDW7RH
JKS9Bq9NtvqeahUseOvPqZzfwNR9jVlKqPwPp58OMknPli2fmNCufbmwI5hOQ+se/TI45JVL/+cI
eRRi+dztrZmeNT2xUJ2g/tD2Nt23BE/DwFSC/cqSN3M0gLtq1gHBTSzh+1Dql7As6LYF/sj+cdVl
wyvr4Iukzen+Adzpo5Nb7Rf7xYzO/RTQ6jr+omjw6jvOexOZcJzMZ1vY60ayA6PsmqfdrVcd1Gvn
55QkB7NNToXs+Vddq7C/VFm/9ruRzi7rGbiqqYGZd8BXR47JzONn2naIMXrrlCFRmGQuXEB+Hb0O
/rrRHQrDjitqSqKmeNePG+F0x6CrPpJ+Oukl3xKLuHGtLLYJLJqnp5put4wAPpcIjc61UFSmF2FX
T9JcjrQ3HhdDXaKJ/x00YPgZdjLWrAKUHxwN7xP+9C437K0biotRervODE5O67xKH4QEkHYp2ONC
s2HHc5mdd2OQ+yy0T11iPtdyudJsiofa58Pa2y6zdupHmo3AZ71tY3pbEL4CvIwPqXUyW2p0cRTR
huSKYw8UzgtJ76BUp0L74PfZRYbeSQdvsztfBUq4nwSxI5Eb2uxbX6SftJ8EJkNNNxeH3rVP0rWP
lW5AvDm7MPhSeIk4B/OVcunglvBJMcqce5o1RQDcr90HbnLTdnCQNE9Pf9izc8ja7hwAHk4ne5dW
DD5tv8EPnjhiXdfts6kSxszsT505T4Niugv9QyfeJTUocww5DVhqTrDb7+re0B1HB4XCPSHV3/K+
p5N2OCx58n2yhyePV0A+OPLKX95U3NhRr5xpPAtUQBYvtC8vL0YbHqWbPwX3Ql2evAy1uauKcF81
h3uPnT15W8+qn8Km+zCr8GTWwW2p7rglzMvgXbugeTHC9JWi/X4ZFWutfYWq4leMViqJGaHYlPbP
6SyfpBp/BOnvpbNOea1fLN0ee+L4O703OPj8JXlJ++Grlu3JDoqNVRubqiM/XpkfmWt/Ffa0NzPz
Mi7LugkR9Sx9w7LxjtvrRefeZ1Sqr7zo2PCLfafnT3PAzjZ462Ey11WnD00wnaRK9oWJQjchOSZb
EXZXo6GmmoyrQPyZTsNHWHbv7Bv2ViUIAyGUwDrTXXJIQw18cb4MQXITnXdo0ULc5owfdO+McqcK
5yBBtkYVo3vuvkmje7ZL1qTLeRJ8xaZ6r9gcSBSYyFueDb5ibXMkGdZzAM1KWMleVSDQOd9gte2L
MrpkRvfSZ2ore+waGMPTWj61k3/1h+DG8vUZr8rHIMSbGyoyXtQeaMk+gTULJepC9fHNk1DmodrX
IopJLN0sPaJHZxwk3PDKMXdCkH3lKHmZxdq/BWa611161Mb0XKcDwqh1SFVyy1T45Ct7vxQkQKVt
XAoESW+fsuQ3ccXUy/SUc5xlVvjUi+ySj3JfhF48kj+pyRMdxxw4iX81DPXupMQrlJRQA/ukPbkh
CWCT3pz6IxupqPts9Bxva5rFzrWTvRAk6yx6rxzYvdOX0Qz7sXypxXKs7DAWw8L8RLXmfog78mPO
0mtRQWEphjVBFxySkMV6Rpl2S0PlprBAsZvzxeIoIP3rYObLxmu/RJi+ZQt+WQ8ML16qYlE3nQ0H
R5sQre/s9fbQveaFt89VuTYXxk1trOE5bAV5oB2sjldwHicSQG516l58f4x11O2lnsndMNed1x6t
gn35UIIfTnZSZkd3VNu8E9+8yP3pJvKbnwZH0aqDOU2nMiBq1KoYusvbkun3HEVRwrc3w/qiCki7
J+KtTC/OSOaJxpfwj6B5H+W1FrvQWHuAqCqwTvgtOnrSdwGAMcVp9OSaBZn19lVFBLL2CLvWVff+
TUb6pW6Lt2xKDhrHnOjsjZU/OeM6cqp94qYs4++K65C+V6H+1BX4ljJdi9Q+e9lCB5Vxsuf8EjKe
zDPOAGThi6u9tYbTHZhlPBo45BcHmCwjgliArmuOZGAqGUkGYhe41Xd62K9Jne2sIouVREI0drY/
HQSrCRF7nT5nnrftDirwt3VyKQj+JS3ohkuOaYklpjscfSe7kpzawPddwpa6vdySMBm7k70d7WKb
3uMj2unAfmzvm1QWPCAtKJcpo35Xnk3xXEgvnuUxm8iYGKqbYydkQBTPbvgaNeGvPLq6nXc1Wvrk
THz9MO/qimrptBXFt5lkADMlxKRs4jAdN205nRCm55I2fn9Zj2RBCsUUYB9UP1+qxj3WI4HBov7B
rhl4NIm8Ky8jbCKuRbvu6/sYPm9nZjQovTt/SDBsqdNcM8XXxg92k9sseAFbDCm9PfSVQgefdsW0
p9EvFpmLno5cGU5rLdO4hjbr0dOrXJZfyaFPGex6Wvrsah8tZOaqP8KErlUr25ao58TYEEAgL6Zo
YrscN7hTdrpYnu2dE2y6ynvxW/MUUKPRBJsqxRsVbJwJK03gtgbts5fK06QpPszTn32+3HxDHxbr
IwdlPadWLPv5LfOXsx8izKJj+jnBmLl5Sg0JEyBCCPAORVJvnSXYjTYEL/suMz/hgji73afqqnPg
JIxHkr3EuC1KKKhskWZUbnFnZzM1NgFjSvMSQGdQNSo2hoyE4IiFSs7UXcfF2oGP3RnpvKeKsRWm
iDMhYxsSHYDXvSNfp9KKE0OQlKIuoB72Km1wQ+h3PFOxJ1SsxupaaM7+9H3R3XVyq29kjr6GIkDv
THdU9zZhEJDz9721sVPjluvY8NTMi824M8R89NJlO4TZ1qC1HTvBybKsA3mM7w3xDiahXMFS8R+L
vf5m2f3BFcnedoPYd36j5mFEAf6apycnn29pV+2WZDrzgpRSkiNJJ2BgN1JJps8xbktKgnhgJZWG
od2lOomnQG/GaNx0dNT3vrdLU3uNhLPlKCODoEJTw1+eR5s5rHZ1/1yg5ZcSV5FPYKozncywPclw
3PXS23idQXoxuUaVuXUIDksJPhjcjCpc/a6ZjKZlm7VDbCT+yu9UPKll69CgXtFt7gT+OZ+yk91R
rlLxMNJ01ZHxYZo7cwlYvaav0zTumpE5iuiiYMzjTENqsPxn473I2aOE1jEsTWTrPiZAcueRg222
B4ZvxF5ByoBDfPSxIzunG4Z4ccytCi3qPvWm54OrZd6NHmKQ/iIvaetMzjYITx4RBqCat1JVBLNE
MbWwIfW2jMdHlMrdRH3NlRXMqeAATeVojfqQhN1xmdZRJHZOYe1axzpn7rK7f2wccxQeIGeb3bH8
lY3lTrRXEdVrKmFx28WVUcdu0OxTY3hNrfSb1sisFSwimPYRi1tdMYqza6ykARXK2YqBtXo77ej8
3hYe5PGp2Fnz2xQEu9qmFtQ2q6GljpYb575kg9PwIYZgY1Bk7INiO9dF7EaXuaG1hvWixfgMofsa
mLAzJd1RRXAWcxsX3luipj+EWD5kHx3Npvmsyuf+vj0yndeCBXzfoWtH/VGY8xUUOG6xBp3SvWo3
vyaZ/+ynxkbVOJtyTqA8v9BMyecAdNymDO3tyXWc70adH2A2oJ83lhMLb2HlmwOuc2IqzhAyhpUz
sIhK/VgSpSJCf4PCv8eYdzF87FtDscGFGIuOsZ0RUOX+Jney7Qw0jDXKuXFPVqO3Q51dvIqKL+Cy
mYydxPK3uibjOmpjtkBpZu8Hu4krt9tXrTxacxNPkb1ZZnBAeGWTIolDe2Lj4t8QUfYujMyhzNaK
odlJ5ze3dnck1u56LKi96e0UrrVy/C4CyD523GNd7Kka2L7zNDL8KpjfC7FExfcQC93IhLX07q6z
ScJSpLv4qDK2s3cLrABK7/IKBZU4lPuPh693o6Nx7YE1o4dyFfHKwV3eGfpjRuaNYzwnlX1w04gJ
tdtWvbnzoD1arPRprxDxQ/wpmjpfVy0lRN05CFAUpPSR2Mjc3D6uPi7S+53KJ12KpBVJN7TUlGHL
kuc/HsKKcC8/CGPZ+qUPMiUzcUW7WlOaSzI7nuHaP+SP/1BD/r7vf6eiZEP6o+15I0ZI2qu8x22I
qcVw3ZJiZtvy4I2oQ/8toNXo8muZMFB6A1KSNYO8Nospblt3Nxg4n/5S2Ny2RZZ5SDdRn15yrUO2
Tf+l+TzuHzw2736AzdHUxrbzqomyEsSoueS8btqQzUY5fksC8x4YVC2Xccj992Sa15FRD99SHYWH
Ee/dBm42EHev+yi1wKA5syRyKrP9zKsTyzZxXsYgJEUpI2JGpOa69IfmW1YSxVQkKjg+bt7D2mXq
Wx91P5WXNm09ToCowagchRuvLgq8pfxVl7ixP4nYrTQuzbvxuDGvbKytK6jXr8hlw2ZgMDy0Iszj
kjXUbqIK9S0Arz43+ErZDV4DMRIp7CSboCKxOWhtTdBUHRzaYTlEFXuLxjGcmyQaarpn1nUJ4fyA
WsGswtc7V/lwmFECXk2liuciqf7I1Ej9Zok4KcoxjZ3SnZjinjxPyx1qo4wtVAo6XftVzSd8sery
VY6kXsFM7KAV7+Q0GW/O3P2yx7m9pJbGWO+VMV4/8VUE4bCBafGB4c3c68JaTlM5BFTc5SYRbFc7
AOqdLc6967JOxanp87kZ+DwETmK1jpb8U84fQzOtk4ha1dm6W1KO2lzVyZnAuayNh+wwqBilQLHf
uSul60FvhUXx9BqGeBG2neVR4N7N49kjXUywxyFsfzMiflS4CrTB1OMyYER2nFQqHrX9uvgzETiA
DuCqZjmfe/AOpl6eJVn6VTIf5uYy4Mgomvy01AL7PLacfNm6fXfIyPanIYrsLqp+gbu+D1dVXR+L
/KUQmsIxid7FeOgLBTqJYyEydppmbb/oD5bhUqBb1tCUt2azbysC5m2ay3uWK9Y+mtiuKbUtqP8n
S7qTgXMc23RvoNxkQYivr9kN1FQQa5EC4dcPbRz88tmNU1t50uOH4Pz2uvY5xDauFr0lMHMlKN5q
Ge38bCa3nvAyvPw0LRwmeU+Dazc6+e52E+k7pBG7bbOXwBVbRSW43LUpI+RafSeHqCPXLf/uOM+I
HN7X/6TsvHYjV9os+y59zx/0ZoDui/Q+ZVKubghJpaINmmAwaJ5+VhZ6pqf/AWa6gQOh6pRK5yjF
jPjM3muL+IMcBN+amI0dJm5Vc++3Dt4LGKZMATOxApixMsAo2sfGOcfEKCbRwSDfjX1sxumUblzB
kA2lLxSWWz6t8vQmfbCXv3gZuuJljN5teeNCbClYBoZogKSm/lmh1Kys9xwNdp57kD7rRekHGzXV
i5gYXSdZlkaKJPSTX1kv1NIlUloDuNKL7R0ChF4yefN4Xx0wWO6auTtOZniq7GnlwJSwet9Y2Ksm
V8sZPJhLdAQpdfuxcb/GcDowt/5DQ+WA+bNOthO9lJfBCU+ea2yL5jqM+bqz1Ds1EvMVRowtYZ6o
K7r4RVnXhjtGRQiD5cOELEiFyKLELzgXi3LnDfXSrd/RXy7uZX4Ky1RlziYwbLpA0inbAqwp7A2V
D7uZ7RVKM8y25aJmVGuULrrM/rGwZjasztkX74ld8c42Htzgl0mtUutjQYJpXZKR0RTLni7UydJF
lQXEXNp7kchjOI+H0G8fpyrbzmlAODUSs5SEqpqpbOjuoRktzElQwDn3MI+bWzs03OXaM9ttOZuP
iT3szO5Yu9F2Lsw9Omg2fMU+EtFbLi2GruMxG9U5raedXNqhWvkAn6JRL4IB3D6dcbPimCncXU7J
5y8ljG80MuzQBRxDxD3d/Kz7r8bezvZWyVfNYZo83t/alo1CulrocFhodADmDbVHYkWL5hIYl9jF
RiIupQ+LcJF9o8cenpsRRNfabXaetVcOAtNFnaz68iULP8L8Qxc/Oe+PDiJdU4mt43nXKuQ9MwmQ
fNiqS0YzQ1TsNfX3ZOnbRI2eqxLY2YujByL7eOOa8QYh10Yrmy2Ju0iTqxznc2+HJ/hdDRWGNuJN
l2Xb+6jBcL13URnrwmZxUvgXAifX3geqeUvOnGEIk4ylY/vnxFbneAj3ZlBfo6z9POB5eLEC+Qs1
JvvR7tIE88UpTLhTgGnEouK20L18lhLc5GBsaT/Oo4NXaaS2SwYkMx5Pc35BUI5wRCzZ+6+azNoF
WbPpw6cyP/eCg7zTD8D8DB28NBMOeSe69SSNrzgcf8eTjJ5CVMiHIIDgNdue+Rkwgu1CsXMNLFgx
Ke6rUgrvJHpGy8KfXSqBoPyOgpMIs+yLTJWBS4NPGCyqp7F2jwbOjBXHMMPW8hzNvv1tGZQuQ2RY
rIplcozr3Ee0EKTvYREd/n6Gjw9mISO3ea5H3ithA+ZvcMvgKHrEWIGdNIcSY8ZasaWjRY+JHuri
4NaCaL040fTsD9mltB3/KZJdvW0dP2Q937Qf4KL2Ux7JG8Py8pyYJueOdtqPouybpahq6zR3dvIS
zNAbp6D5SFX7HPp+vw3K8LvKyuQpUZ7xyODWX4tqX08p9onKKJ9lXpXPWXc0x7R9+vtv4O2rNVZy
nGP3Pyu1H56aMnkwuVFiK2gPU6Cjc2WXtAX3X9GoRefONwCAGd4nG6ivnrJcbco5R7te/f1oIlki
UD7ItnmY3UIDEdgilsVwCO8f/v6KAK6L47XRrjeqYeQ213/klLCdzH3n4Ftpt3QbYnRrp/5pKoZw
k2kgN3XsU3P/8PdXUx3bizIp640na5/en5j5TmF/CXBXHMYsOvNcMFlw9XSgyOUom5WGEUquDLIA
MbIZYFnQjdNT0CcQNFn8L7UY5K2KE81FY2wp7eTt77+iAITXPcprnh+bvOluowO/LsnSaf/3t7Zh
RRsxRiBH73/aZOr2V/X839J/32rBP/+cHfc9/o/vupkkOj71b/+1LLrtT335FD/dP3+p+//N//5a
3b/9/ePkp74ze/7Tb9aVytT02P/I6emnI8H6f4Wx3T/zv/qH/04Buk3Nz7/+y3fN/un+1ZKsrv5P
qbdlwmz7f8nDs+rnP2nD//6FfxeHB//wnSAC3W7amLq9v4k7/y4Ot7x/YEb2CV29e8v/Qxhu/wNr
u2+bJrJwlwUM5tmu7lX6r/8S/AO6GQ5t7E4O2CF8Gf8dYfh/No7inb+r1TFDE8DgkMQW/pM9WQSx
LhynPsvxeUrg8qn32P3/8Ivpre8e4/9wxf7f/5V/ArjMhZtmhemv3ciB5KpnwowTD0Qh2Kxzynsz
2VhoizZSzt0zFhsfHWee7YVqnBcMtbBbq7yBH5saCzxn/aoKZYW6ZpiuRUkh7Xq1d2TzJgfOfIR6
Ua6RCKMeJt5a2OsyjOebH0v7KiSqpcwvS6CBNryiTGjMfI191iplMDolXbd0AMuuuCYou5VXXqxY
UBAOSCSWjSmNnRviVQ2Zs7q70pvTU59n6hnNARKsqWHWm1NKYUwqmlfbN+QFWw6FNy7Z8FwG0Rjv
RTfVv3XReDiKKq2BYNsdnkCndtgLtb3DrkJBvYh5Mk6lKPVBpd4EFnHIX91eOB/BiDgm6q3iGoBV
+cSaRlwQAsOxZReZMkjPc18f0nssOLdwfBM4m9bS81G2mLlOnjgWKNmnuSTg0+dbO7a2HHYoG9NX
A6HeRY7CW0fubNA6kNzw7aDnPleNKHHwhSMNZzO1H1XO0H7uY//UsfL+xO9sA+kA2Luwp9rdajqE
CzpZFupFRdFfQ4zEASHfLQ8tJb1iQCdczQf8nNxmTWANFCBT0i+yIhwPbTw4x7Cu89d09Hp7Ydmz
uU+dyf8hps3azlkFTtT0aXZwmN+jPb1PSxrd0wDXkEtfGGqjk0p+ppErP8beqy6mrMMnuzXtpUfu
xtpO2LYQh1blv9Ikik6TsqITTVjLYDkmZq5OBVVKVGH9aVwWrY1ljMfOm7pbOLgeeBNkNly43AMw
E5a5aYRvWIG8s+/M5qliCrK2BoTtpdFidUeTts3z8Xt0S+M61Tbs1MyL7xHD5oXnmclp4jePbSLH
Xaeq4VfRssA3GUcxsbP5QXEXHSdWkKukc/2V0K6/bhTTscH3yHQYLbmBg8GXwqDNbFX8CM/KbnFp
sLDQvb6mjky2QRj7bKiTuziz+EDdySanPCZjNWy0BH87qrT4TRYhhFIsphtHEh8XZRGTnLiLj9gf
B+rJwmdA6abxwk4mHo5RB1gDuqbPod9mbLSxoGOqUHo+ZoHG79dkxpFbdnxt4mHc67FhwmF5tr31
+07t7LSQm9ZNqmfhGF6xzX32Olia6SRcSxbgjemw8UpCA8yWvcPay07H4SJ6EKhIF/vHSifqUKGe
fk19rAGi5E6crLrZpEjTFgW7pItp+9neqIxg3ZdA2TuovJ+I/DiABnAlQJ5Lcl+lGbsrSyU8EY4W
8tq7QxQveylCNgRVzYyntZy9lw+4BxANU6WmAd4z+54uu4A8K/Zxh7RNdWn62PizNhc9IiiY28Jd
4l1W4yoQRpQDdWYa7LVezCGkAaBC9m3XQVfXP10XgnKtQPUa2yqmV9KipKUXIdvgyB9dZk3GGB6t
rJlQRwi0EIT2dW+9WbgH15in59yqpqVEk3VVs+Um91fAndCLG937lE0FYpM8pZR1MLVOJR11oOZ3
u7CmVSHj8lAhCzt29cw0hgQOEBF2Fx8cCeDMkVFz7TxI0XmagUT3+Q5oVDEA1vQ5MradDePA6OgX
0nnT3GYLUUtIsuikN+bghys39u1NHml99d0kXVtNT6CHsDQ6ETi9zhx6XzrHpBlk07zBu2puJkZQ
j7h45RY0L9EArpquVq7aW8Hg84i63TgVHEtoW/Ng09/PTijIKZiBXNnn1BHpLmoaczl3nnx0bUlO
lSBm7NzXpj5XFaqcAD/lJrKL4cuI8Ox4DCIf/aqMQdumrfvEo+i/qGTuVmEziMMM6PecasNhNcjt
CEfBT/xyZRJbdGrbObqSE+c9c4U7x0QDe+B70vppsmaGtXnPFD8eXdYnQb/puh7380g8EErkZvoc
jRqKXAa0e1NqQvq2Fr7JYDnzBjyatqm+4D9Ga0+jLa2zXOHzKDDHZ30KxtvI6qOeIfTOJksKty2y
bhEhYz3VuVE+OTkr3mwoSvDEwSzwVclo6tauCox5aRggLPFGmPop8hAtI4FVzEU0u8P9WIfJr6YN
S9LuJ1GSZdVH04cROOqKbdPaam0EW8/x7xt9q6LlkoE5nkqVG4fMDMQhDRWBLcKch7NyzD5Z+GmU
yzVsW/+PXc+8p6uk0F/50MzroLTqT9MN0l9OnMtvPfjql91yfLpZMVgLq3KAs1Ko7ZsCGYoggeaa
RIE6+n0UMJwwZfU5F5alFmnrK6Q7eTKdyrQJvxzZIFXTiabviq14eqF8qhHl99WzYbE2jKIQl41u
rIcODxYpm/FkPcMMYQTQy+6k2pTI0WJkqTkUljjZ9GpiWbqaeNIpiTnY0/qaDZF8mkjgOXPYjy9J
HoyMkkK6wKTtarzDkS++c8Fm0EvEIFZT3aqnOMQ4ek3qpHqUjds+5DqMX+ooj8RCNpW8xU5hdKhA
03kXRSz9DD1NO2V6DCly9rfbAH/X0i7TAWtOWgVb3QzmCWE+eUrRLJkzmcXPWI7Ts2WI4NKKMiIZ
YR7i45z0/Vdu5MUJikd7tfAi4mhvrZ3JnY5kBksrk3a+DCP+RV36/sYYArEzwlZfCDSCEY0qCyfV
oFbuGOqFrQq17LpAbwdl8bPB0hqcpDDxaujOD8TacFjuQHV3nhqM3+56nvqIqawxTlytHFXF0i6Q
VE2j1T9OLZHji7y0sAW2uQPoIOy2jReE59SYuLP6Tq+LNgzwGZCJeuSo5XNkYZ7NyY42XXkPGoh8
D7ACF1Va+cM+ngskYoUMkkOr2VCrsfQweJT0Zdjpl06TyQ87YQbIKLK6Rgo5vjOZ9cHqjGQjklZ8
aJH4jyV3+VYMCTL6WLDogcp0DKeIyTd/wl/uLdIIPAXEq6zhaeVm5W3bxKxfS1c5h7mxwEvYFebv
ddn2FdeMmjveVyQkvIYWv8LPrczFPKb4kGI6TKS2lfgMujDcO93IgEeL8DknKuWgQDnDNgmY/rnR
EOyqzmoflREal7Jk7p34ZluvMsTt28wz8u8q0ejEK9fYsRFLeTkYaju6b6GsEGSSezDHIjGrvcMb
iRko40gn5DzJc23hmfPQ6s0JZ/jsRdPSSO4zMtU344VScGbqlSZnjGb20rdRaZhZwTwEavVhMCm9
Bz8q3vAAMRETg7ksw3q+2v3M0dlb5pWEtmxFC9w+Dnd6gm6NikmkGx4HO9EvTguYozMFbNE4MJ/N
cHLPZcPigjmRjJZtbc0XY0zt9ajtfCvZmuDajux3c5jTszslCidU1BpfkUhResYUm2ylqd8Xc9Ql
JBOE/UkS6be1oYdsfRGG1VIY0yTW0YywaLam5A2LJwaATIZgWGa84gvKPoDyRtWuChAY5kJ7if+L
9yoG68zIMwaJaRf+2GgJlkNXVRs/kcXKq6TxARHG20ijN26jgRpproZULEiFMLZYIpCpseR6QB5U
UXuH08mVHYmv/mCsoqD2TkHX13g0kKSyESqC8NGc7fJANUq2C1Fjl8AE5LGKhnR4cOrWOcSZwj5S
pkzqItXvld9S2rlm9unVWbuquxypfx60/lln2DdXaRpNv+dyzKAfZaopNt1QS0QWmdiPwR2EMXTT
R8XKaZlryVhDYClwrEifgKN5D0OY3e0sZCN8Ou1orJLSYDdgTN0jkAh3xdg/BZKBnN0uEFtCn1G0
DQi2l0NOykFV9h34+FasvT7vdr40sp++IVrX6LBQaV+3auHIPvluzTZvViwH3HuqZMzKEYnRugvm
0FnYAVsda+jtK6yNRwwhebmSBJttfLsWB8Mnh7hh97IUuv026Symwbh6notxX/g+HsgOGXGYqpci
Qhkzm2b7h6fXJLwJX1K/gBMhnZXsnBrQfCuSZxVQ62CjDNeWlh1dntnk8PsRi+51a7NvjxqTTBc7
nT+sKczYekZ9efQwexIyXiQBMSTZ8LvK3RyJpVXrdzOrDHdhUpJeAZjrjrZKMbWKUmsT5lMApG8K
q9+ogYtol+ouBVZUdOrFj2PzFGbjeOu5nx4aP50BTMb+G0YpHlY6Unc7xQjbZicONo6FQnSZQEQ6
CnxJT3HnR58ymN2dhCu5bYMx+I5YYUIACqr71Z80j0Fi5JeKVuAsRBEL3L0922n8rAhNfH0pE89f
9lnUrZKwb38IOSzv1hia26b4I0hyXUaJPaI3aNrVNOjqyaiydFtUEX45E9WEMVXMKIuJ/YgxKfUm
u9LaexF6hM5ChMPQ/5NYkxasf1KgXMjMjyazJd4ZH56f6V7GzPlwGgSuwgwyh0tYZsOP5+t+Z/lk
VC4q06z6g2XlOPyamIUPlzylIMxa5+KUlvfeYvcEOYaz6ZvNbvVol4FzNHEg7rvMnBJuk9pfYW+d
34cyhlDl6vpby7vA1rcgqrsNxt5Jm0+t41TVssDQ82oPZnTG4QqlyjabY1SF4tzcj5elKhH641Uw
xLWDnowyPlL+Iq/agBfHzs2llP343EUGG8ROmNP30N7p/9qNHlhh63RRTl5uLN2ijnboLnR3nrti
AMdnxMwAVDxfSOODUtkxnd07Rm7yfgyjp7o1DdZ7VbMcDGaPXWHU/Ejb7NtgifEqxyze2gPM+EU5
8CVGIe2t7almzQ9oXtvWRMhBxdYqrYW71+CRyOcYvA+wPx6ZIqLusJI17FygvhAV2Ze9Bu3W+jwh
aQA5hbv2K6mclmD0rpm+quR+DrszldOiGRRDdB648mls59A4RJSo6k3UHpZxM04j3O9YS1t0e7PG
m+02VrgbMahJMm/SynrADJr9VBUNs5yxpn4GLXCTJHT/JOybjWpMzoZ20TY4BGJZRBszg3HzgyyD
76pIUV8EPIyWl0B5abPPwTff8UD9TNpFuDf/GmuQpNCelGqvyTz8Mcz4Q9K4G57atlZ1oja55UF9
Vr0BhX6kL53icoHS82mIra3szZUTuVuvorzqPfEmBxqyUszDbhLY76zAZPMYUxtnnDCGnn+7vp6X
aYjpue9Q07lW8OmNyLYCX5/9sT8QwHYrRZKf415i38uDiFZzbNYTvc4pA8RGr2pu56mz4CSgf8xi
kg4c+s5j5UVsZQbzp3TybNs15RvZaUiRyjRdF1MqN0Xph4t5xiVPzQDHge967m1SQcP5T+bS4ri6
WsliJGRtnvdxZHO4xeMqTbxNU5jXIK1fYDSshiRa2m68wQd46Md2J1K9RZOwLx25CVSLuooD2Y+e
WMjDcGCo02uHGDU2L6k7XtiFnZogKliHl+qEyTG6jA0BJr1isEGPc1O9j3NjaH9plz2IblKkIE2T
rMyxvnD2cwN3Wj6riWKy7/3wczLcdI9521ryHqzOncGU3WZIuJikR71pEWFCIAO5fSmb10YFzjJh
j7UsdPhijQFtdVvaxyAZ/C12RpiIccktBxxmBYmFfU5AyoFd5Aa7PjaNte+1x4yGZtOylFlDhX8u
NBemwmazHNToE6SezbfRS8+T0JqlSw6mphw7xopzesizKVkWoazZudfzhZ/uH7tEbkg1hbwzM6tt
HzvRUkeoZxkaiKWKmhsY+a+erpzNv2qWzkQCVxXI5643vmoQGHvTbfuVbjuOx0JkCyHEjVHWuKic
Ow+mbUlrxN5l5eabRem2yBLX3hP+RFJmiGuWhwtAVOZgBWD7i22FWLHRzL9VoFIstc67k3UfoYh+
wfk4GjLAqWW2IUYlX2JfyLBfpnlDyqb5HloO7ZvE1I5a6JmSvwXgh1WRkYF3nvKwWs1piJeh4zJh
zhZtnLS9RGX2TiWB6Nhmzz1kWbGGYlJsw6JGQV4RAFhIYG5NhJAEwxrKpsR5tGRD55ImH1bbPjgW
5Iwatt8CgTi7btcotlCqyo30dLgt/Um+2pZJmn06iGVK2uhxTOp8l4/GA20d3KReqHUWAv7Auw7K
yO9BEaRYSgZRL5Es1qupnVHfKXRawdmq6ztlod2krf0SV/gmjKokSVc0z4DKHoIOnYQbPU0eW1ne
0o8xUV2GG7+kvdqlFb1W5WSbUmC8ddT0wpL0iWimdzeXhAuNv8ceuXIo6rfJdBl638kfWZ7/GWou
zj5DU55t5kF/hoPTLGAmXMc6P2jVfzsV687C2Hb2jrKStK8CDJuSHCb9SWi1nU0AKIRPyXhE5shq
rlIc7Ym5dQLy3ztSLXJgK2SaVWm+mYym2NFLb2QG3qxhYOVSizWZeJJTtrOtEYczO5T4IlgmB65k
C13La5nPy6RodlOUA5C4u9VDnkik9gG5etUbkjfOqlqf0jBalc1XkJqU1Vay7VOXTC+FZyyFpTIx
3AzUWwzjl5zRYGsBMmKa0Ajrye8VSh9v75QTDSSOWMPPsnUeD6iXsYu2JF7RmOogH8mY0a+u11EN
Ai9AtYf9Vvks1NO8esxiE2wW3rXwN5v+ozUTeN/TQUMOM35RR54BfJbrOQ+Q0vfqNZlx03qMsBZz
rJJtLKfXuEre4ti4JTmlS0J3uBjmvsC9y2HbS+tPga9cTd4F7MnGKCKm8ua8bu3sq5iidcgx1xqO
gcqz+W2FQAic8MUs+h+rnX81DblKQhiXsJh5kfvnUUVIP9VpztIPnAcTJBlnYzgZ+r/eWnQSo74B
JUTZ+ap22TbTQc8iB3pm1HfYin6LhiRc1HV8jiINM2xk0G+tbKf8LJlpdkG3DA3ChLu+vd77FlWE
nyi5NkGG3dTXJMi11ufUNuswVO8dBl7LN17gu5S8C2sC60JqbKsOSr6AeuHZAk6SN+aiHmGCWQJ2
WUM5d08A0xi7qrH7spT/GhugA/zYfehc/kLguf6mdpyLp6oHcuNKYa477Xy4tr10/PLZ7u67IPwe
YbK6O7UwniztlPNEr4ckOPQF0+cD6rsV0V9Xt0Y/XLr5jx5j90CY1YNX44y629BSXhZUrBmviH9h
QXv0Bmc3SHebWtEBIsdHZcKkjNqLZ1fHGYFO4yZYqRFkynv6oreygxGttH4UDBbSjLgq4CMnaw5u
o53i7MkeM1rpIUMF1NgfnmQHn8ESb5p8PQfltEnv0A0KBxlnxxrlTGEy3QjEakwy+JTZTrQAP5gP
9b/9+TIkj1n5x4VwNsFuEXnAcIYWgk+XEkiCE5gvzTAESwPd2aIY0lUA+wFkH7MGS5OrqRAnA+VM
RH0tVHjqLcByrDVymvojItkO2140xasp2FcjoDqLrZL7jEVlw/J3JAOx796zieArcxsE8hw27Fbo
STkHCnmxcDoMLnq7LFzJpt9Mc79TwaUa6hsE0Q2nzMKVUOhHZsz2y+ihgwoBXASa/qzbQr16jqHy
FdxtFPPL3LEffd/9nkpMCey+5LSdcuI3DSJ/Lfsph/U5RizowQUwi2froi4KgYxjduuEq2VubUxl
ZCd2FEExegDUi98A91YMQdbwJKkS7+FvrPCbReK2OOxI7u0hnNTALdOHDGyeizQiKni8w+lqBEhx
CvsRkMQCCv97m0T7upPHFiNXb7kbkedLs+OZCNGa91Ro9JSEogxPjiOf/SJdp+RzMlx+DHMPPGO9
hHkKG2uKaR3ddWh5/aKwQNOw7xuL7tBhPBN9t5kozhf0U3th6pqZXrUKhucMm/EiYKqHUIn/6gx7
Bfnz2ywilO8xfUr7VkzlrzHx3pA+rjBNHWEoXgNmnKlwScsLmuMY8MPARBaixM2y53TaSrFTI4HY
CWVI+nC36g6ffQ7Twv3oOyqut5JBiNXPi7En1+icCGtFIY+NBbWW5FBo6s+C1/Bux7JVe+kT+TDE
KL2zfUuYaFtHNyPzvrw0elM01oCG6q2Xp2TcV91LMljPvRNepjF9mWwWHDQfFrCwpS7MY3xXBdbF
Ce7QraZydyJxosBeN2P+FnDFCL7ZRWahE5yaRzsZlly7K+X4j8nMQeGNK3sE0zrFZ2UbVzn/Qfp5
TGX7mCftdiQrnQ0Kh51/jJ2JOVeIsSkGCAk35VF75UNDhLiZWwxUOKGFdZnDaH+vFNqJXcKdrjPM
lJJe9qoni++WzZ+yfptwBFkVynXX4uJkdM43yRYUA2ICW1vwA54CWJdl1u5dsju5fChm+uoIpIHB
aLGZHHszmMEb9OMvaMDnphMIpqV8nhFpq2bsl17Yp+txIlmPdNdNN6ZrF1FKNDggQRGW4ipou3kv
6+kmLLVU/ls07+EckB+jQO9aBHD+9qpm5YQEixCS6sPhmfn96NHdCcZ2Wf9mG7w2oCF1c9H4TZ3u
91D167lI3tq0uKRB9BDziaHkQ8mqaspe0Dms+viXqtJboRDuhtUucfKHQvtLuy6/DBXTr8ebpI1Z
7vAk5QNbg1BNa2HEH1A5TjN8HneuL6yct2CVV9kAiZ0+jdzHV9OGnu2MG6t74E23K1yDhj1m0+s/
tSTNjnOOczFb977pP5DazegPkFbpZ9d6xg2Zq+7bGTqfjEOW1FlnMEDHJLqiaL/RwazNNHvITbPl
qIHXljRMEhNKLNYUFR+MKxi63yqwbndwueB4p/ctFiL0X1Gd2ysADss0yx8tYR29zt7PkFw0CsmY
xXZvlq8idb4dTdyhjeGrYW53RwOL6myhQk46e236+juu28fEhA7cUFbACrmFMv3NhjFY8b8N6arN
fOaB+abz/c9+GquFn4eXiJny1jWaCJYs64F8tF6MQhgb2mL/w7ctxA2+J/Z5lWdrflAZ5B6Pfl0Z
OvpuW4mQ0PYvYcj+3CU2yCtn/xkKWEW55tK0zl9dXEDCYZi2GBtrPY8yQlJqvhPDfOwGo9xCe3hG
v/A7wx8TmukhGoY/YEkJnB8QdNoDnsTmu7a6q9fgj62mVzesX2cSlAerWlqOfAqDeJWF40tJDxxy
wBQWBM+Wil0Y3coDdTWO6t1wv8KC/dGUX4ymRQrlnOKspLXQgNzM18jnuHEMNFXznw6jF+7Unde3
R3zxgI70BuME/UpC9UfXQEGumopRUu8sGS1CDTWwrON7MKM5fxNpBD+FTW/wy+bQLm30hsSSbwvw
TX4Ohy6AiDUM9kLn3k7m44Gz52xRkLqXKcRdxNnloBfL8MmmqKrrjO4WCwyIBLDaNf3PkGO6v0/6
x4gZCTTdCCY1N7cJHyfC/KREsOycu3bcZGDuHm2e0SA2zrAWqNb01fOrRdR1l4wYUlmjTDPyteeL
RT8RFCSJyE2Zc7r0//hQ61uFw1sm/skcv+qxh+LEu9mGBadyML5yWU3fYnwvGNrjWmEewsLiW7Mh
slFY46vC5WdTNjzVk4T7QEXLAGw1Bj9drL7L/KVykdJz/AY4Gg3MV8VD4P8ezE+7ebCJF614KLV4
adUqstCNogwc20OTIFpliDiAYou8pdIbxdipNXmaTEae6TJN9KsPkybWTJ7HcYsChsn4F471mlfJ
NTEsZzvTtbcRKuES2oVVf7l6JMTmTSOBMSm0hxE9kPPclGujJv48sq56ZEmGJSaIN7I56VphhQU8
X7wI/Fiy28xlsqo9qsF1DaLekN3aEPPaQj3XhfYiaO2V7lip6QGMIndFHTQrrzfRKX3Mdwuo++I2
7c7nuJBZsIx4xODnMnkkrSsSpLPK3X3ylFJ8B4hU2Mbzcv/yk6fUOqPw9NIJ8BWRyCxoJ2kvy9J4
dIEyzfGTSlBy4w1r7qQeaXNpdOtKPQ7U0NQAS9EEV5OrykQ2GPjg7SVRqGgT/NjfmQTups1+Mj3Q
WlwI/qbCza+qX/d979BSZVQ3FWcrZv93a4eIT2ayI9I3mG9d+QIzOXbPgcDnb17s8jVrKE+iNY69
ZdVrztB14HKVHStsANGmNi51eRRyAveCkrK4qvZBhYz0V657vSOOra1JTwElFYnS/+TsTHYjR7Io
+yuN3hMgaWYcFr1xd/osyTUPGyIUCnGeZ359H89aVEghhJAFJGqRWRF0kkYb3rv3XF5+9rPWSCLC
WB5dRhZkXFhzQi9XAChJ1iGgur7353slHp0ZQ+tr2IRHFA/oWCTQmWKV6xW23vNR9skNf7CFXLWF
f6it+xkcGMT+sApXKb4AfVCHUrvQRsEu4JdNhGwdYF2hJ0PiNIiCi95/VxKdwZB4zHNLO48WOpm4
VXXhU8EYFVnk0XUHcoGDDAHq8cUEkKNxWFnOUwlo78ikx3NVyTeqeqip0L76V273KopuLUTm+QM0
p0RHxBmDv/HxfObbyAqgqPq4AH+wUG+L3lhXDjDArvcKsDZONV2a5gwFzcSh1o47y0EEEgnK23cu
BbZRin1LczDUXowMf0ianBRAbMe/A5i9VGG4NMVbFOqe1Tw1zUU/PE9mzbYg3eXkCziQT1XaPAYS
q9fMwdCNvIrDL0kgq7LX+UgTLxLzHlnO0oi0855ngaSJ5oHuzRH5ulG79TNzUVnOtap5vcr2qCtQ
1b1GC7JsaMjK+r2am+PABwBhekt3YDXn42HWOhT27M7JB037yAttyfEvPMhJ3NQIWztUgFaerzpN
g5OFrFnzF31XXHKeITI43LVDs7Ps8mWQN4nDQpX9dIOSvjzpFSmjpvbr625yX3H6XyUi3TUEki56
HSZclK1ju39IB3wQnfWQhj758E5Dwd+4zDGBLMpAyxeRyrdWiHUnyZZUIZcVQkuE6LQI6HBTOEhW
k1Q3BvuYXJFnXkNUg4zwZMZyo7MZExR2c9P8oVuKw6LOkYMjNq2srGKunWcPwVzpAGss/fSqNdqr
SfI31aqZYOMhLu/AvLTuReWcwXl5/9OOyztBdb60gx1FKgSJermd2T4wzaDah/EpwUVYaQzFwbgY
9OiiDYJrlyQsjqVyxLCaPaH+uu8nMIqjeh1jE3222pozGMh+2GqcPDvM100sMZpwaDAox50RcDkG
Et+mzUCIxrubFEdWql3QaTcpxZXeCLOTZZQjSF1OiHbN0qgF7pPOSrGc0ro9dX3FGtGF7zms34sS
793CAFE1zNmDxqFyOTjOZTzUbIEmMO01JmYgjJjtye24s7NqA5AbemxGecQ0bM8ndGATp/VD1kWX
dUZRoXE5N/eZsZ803APgLX04gxYeNN2/jv3sltJ1hYEme8oyQRWpY8F0aD/O0rgmGoH2HFLIRRyk
njkxJ8QNLXFlyWpdyzzdN5z2FlNX7ZFudp5wYRBBLCO6Ydq4tv+m6RkfotGZS7P0x63S7WAdW4yf
0O3FLqBoSeMjs+8MN053ydC8KswkS+nK96jGf1M58IjloB7HxLiJJ/8yrUPwId1zDOyG3beLXdGu
oDpW/do325vS5ZOskF28ZqXW3+TZwQ2qPceDN7IcqObSotnGsteZOKfUWNpB8SDnutpHlmpRXNRm
zqRVGB7N1GdoEVtFea5Fzs8OKI/zTUPF+TmWZXRfge2jNGt27lHApThlulNeZBVpJtDDy+7GRdty
2fusUZaThLtKIA+QVO/KBh9HRfV5igvAMvVzXGndMhzyU2aipxgGwRqrXsawuaGxg89b1Z7vd7vG
oKDRoLYbC4D3jjWsaZfepcVI7ZTznd9Fm9Qp7zoU96tWJes+Nw9aUm2B6O/zMhi8vpfE3PPc44w1
HfeBGo4iMwEOdmuV6qs2pW5PVP1yLs7ddmPZFcNLGzRMlkO31V1rZfRhuSTB4ZVj3ino+lchrFNL
q6nPNFqZ+DFRr3VFg8Kny5pFhHvc6AQhC+OdLekZKYHIVmxGhR2t7nZz6tJ4qfM9ILpj2VMARBW5
0DGBEl6TYZChmohlVpnCa6SxbDKMMhVnkCFGjd+VL7TI9ykHJ3vKCV0wIX2QW4AfclnJ6t0uu0tE
BdCX/EuKVXRQBDlfvbgKJ+nRuPxZSX2bS/+VgJrbvLIOdiK2ucpvgsndGUK/6nJkiTmHGGOOKRKL
/ehgWnRiSIJj4RWdcylDqP2YwWIqWfr4PFDhtRAvTE54qUfn9p/5oynIqujmQ0hijOOyQbP4v4bJ
tdv80twnFdAbypuCA4Z5g390Y9cQu5PqrWzzKzYXgAPsrZVWF2LU13z6nsjj9zocr4ZAvEw5PCFT
XYVa82xkurFpJ30F+0E7icipFnZssoLZx2qApjvq3VPRF7dmXu2qQPwI3LZfaEaJsBNbyoFCmGNj
6KuDEYFsMzn0C2UhaWoqW19GEyHyzHBhCKfUsFxILIQjIrrEgDolaXF0Gws5lw3VpmX75cEvF+3G
Tzv3HTmOEa4knSkDc9qsn2Q4YrPXS5tY6SRk78aCwLY5HGS+bcsBXpPvt4gSJtMqeGIqbjyoENMO
3QZ8hCTQqX4XAMemArZQnvbpfeojWdXzWscAYsbkNdWdecFO0Dm6aWUhZaMn7PVT6ZKWTiADojlj
Mi61jh6Qj0rjnHeQuEe/6Q0APSKYMcDlRgBUyrXXeD4bz3SIsoBr2l5hVjNhicRZ+ItjdXI5xyRw
VGaF5QwdlXHF1gknrdmSbKS7yLCGNtB2QVnYJGmX5mpqpdxkgnaDLfB0EbARHwi5Ea+zk017t5X2
01k4DHFyjMbL1lIalr/Y6S+ClveJMK+j0jnQgs/pbt1S6gZdo7PZsTrBlqDLslWfsH9tJEzuhS2l
vM7TVn90o7w+auifVrLNxT6IZtrcTt3Dw0NPuFcjvd+pIjLp3Bu7Fb2EzTYEOichomR68H/0SZEP
QhfPnfEVj517smeYzVOVlOVSRwn4A6OqSzpMQBSFChFnjYmfUjrEEkUzpDapy9thJYC2iOYmH0BI
bSLLf8t0chdyPbYQ1GRFDi9hUIa/UIV2NsPHfcaeS1N9cQNbur+DLCYOdZHX9TZwJ6Sg7lBuCQLq
jwlyJC9pzPRGF7t84nji00FTYRzfEwlBY0jO0z4dO8r4WpOvh7qnRFooGS4i6QbXem3Wh7zNp01G
8s+athYAosHq3TdboGOzKtR6Wq4Cb+Z3PBK7RJEp06HZh8ybKA8m9Fh59Uv65nQosRBs/amsqePj
2DoJwcahJtkjZgltxgsrsqGrTIFBUBzhGb4o8ruUd7gaslC7SpD0H1oKa8ciP2tcbDvYZk4bbTBf
dws/QPAV9sYMLyJWK4nybl+ULW7jqgEGyS5Uw4MPmdfRBvnTgeOMmdHtr4qhyR4ln4JELg6sp4L0
XneFed1W4FEGJ7MPdW7062QImsgLxEDIqkrtIVqOZayQuzoyXKuMjfwkIjGCnpztd2VKxG+p3v/K
okG8To4e4emyMgKWlcwnryKf1tJAqGYR/tPY980XjMUKIFqpUCal51Zs5Qz7bhjnjaO144NODodX
gpbmrD0U+wp18A2ZMcwQMwN6EaJoumtzXLix0GDJNon9QCP0wvenlAq2xBMZ6tNxqJS1rm3LuJC0
YG94rJLKiEYhRxZQFuI0cshB0s+gBNP6hcAPfkBHM3fOfevQhH2ydIq62vZAvR60KDJuSo7R5iJT
unyWokEa0iXytszMx9ZEMrywctWehDvWHvbebAdswtwpMfkxcokgvaF7QwMkHwIK2Dat26hhcmcd
Gzy7xD9EATWhaoFgz0fRETXszyFyA+hqAVb0Ykq8rhtnG2172SPJd8EOoama3wumWPiKBuUShD3H
uIO1TRZKYV+LDMXPqJr+Nax7UHw0gX91Vd7edSElXUfAgYjjrroJdbpb/TC4L8OkuzetXsBdoOVH
Bd/So+fAmHoc5LNfnyfhvLlhSxi9YTAHuMWRLADFD9VpdpP5hk4Aa1zhW9MigLi/i6iTRTT8+9CH
LG8i/qMBsCX26zlKZ7rsuE3U42Da4bb1A/cFi5diZy/8mV2TE19NQ9gelWblFyQm9ZuI1hca/ba7
NFqDpqCDrmZdjDQDQ8o8et93iFFzyz7GRcBfDj+BghV1W6qu/VhgzM5iNS9VDd5YGlgElojlkudx
8AkmaEftyiBdrVlM1AHXQ0BzkEekd3tCBxEpds54FwSOem/qsthWiVmcelIbwF0w+BNEV0aIaarJ
Tc/0rTCnuo9PbVXHUfJQ1kW1p3NjX7tRPT6cY+hg65hVtXPMSbs1unTaDb2oPcslmgI08YTaoMlm
mhyJw5naiaqXAuPKZuSbeqImmrCfy+CQ0wqyZ9J50HwzKO3uPqh0+8FP8+ixRdbLYllxCJFBanvG
aHmBCbRA9UjEplj331i5upVArHWXCPgCdJ6mvRnCgeKFggqyNFLfqsn2NAbG0h4op495koDtmfyb
4hyg5TfFdCQlMERVZ6KBXhChRpCfbjuA0GMObo9kP8Q7G6Uwe61w8JjKqVIoCuqkhMVXkG6qb1Ix
P/vtXAO3HYGJEkeOlOpzfLPRKgJh9Ho/djPkyqBRa+wHxO0lRf1NEqX4bLrjUsgtGJEO+1pHWuef
8lvgadRi8nBiaw9fbE3oJ2asJevQ6hyGKT2QfKSPImSoX+WqX7I+rI6kxq2hLS5RuwTrbukWx2o7
PX6bC/rl7wKcI6Ug18axPuWCgjl3Ezs6/y4e+CJcxqvxgElpIzzt+buLWR/TTwm/4yEIG5O6VMq2
pf3JeejjbkltW2NdHPzbSor6J9F/R+XLByiA2RW7kvNxhfjzBMHftp/6aUNZaZ9GGpUx28FoTSQG
nF5Jfc+t8e00JMuYukmx0x8mqrZo1uo4Yd6I6B+NrXyzlAAVDHazL9vHqa/XXT5uY419RtfoVyxx
1kYI/6mS/a7paiQp4qENUPaMmrwppKo8tN46k136K5vHnxyezcfEauUuTWk4xzpWspncCi3IX+uK
+qkzanvRpJuuzj01YJMkaxI7WPNowfdfpoZ/gbA/ejF1uRsbIgIa2jALd+KrdMKqPYXYJL1Gtf/s
p190+l6/2WBP//F4/p+8y07cX9v8v//71fOXukGhVkhHomT7OAgzvc6CcEQ8bzrdtuqr8prfKFdd
X8unEgHUN4Pe/GpwSdOw+IxILrTMT4PeB9HEMh8eIjQwBxxTGl++Cje+1SM9Iw2PZlCG9q7r26Pb
ifYOeFe+mghBob6TdyumFwSZdWVcB2BN7oI6qq7GmsUnq2P5Zusq3+jYzGgRSALec8hIf39cn6K7
/zNeJX5wFzqYMslh/vi8KPwgZtb5/ajqPBLyaA5QTcAYUUuvNzgwhkGUbIY4p1PUzH5hrxobIxj2
PzZDXau/a4CIvb//qK/eoW3YhjL4VdL8/A1Z5kT0a6L26Mjie0vpE1mfY6UBumtHjvawmh/+fkGy
sj7Yhc8frS1s27KxJ0vpfDIl+/NYqqZS+1FE141fvCojNJZ/v8QX8/CHS5zH0W+To1IDjeNC7bFd
7WR/wS5zUUMc/PtFjC+fHMR1afPVA6r89DaVaSXor6199k7F4JQchvtsc858luv8Mrgjjn0V7qvH
by6KMf3Pp/fbRc9P97dbm5Ty+1pY+7rFwWp0yQsNypesKnZ5HfdLGUS3zhBv6cGRZGUF93+/+pfP
9beLn//7bxdnW29EsWbtNYglXX4zpfdm/c0NnqeM383k59EBmMIUhqF4rJ+XUGnq8Ml1a6+Mh6QC
/tTRvbtuDX1h0EX893fjmLahs1Lx90ri2X6/G7Pye7YK9n4K7hz/TRWbjL7f3y/x5RfPEoUDXzcV
H9mnMTJ1RgyT0d6b1+FJPlQsh+5SbIil4Vy+ilbx/zAmXeUKYTL6XMf4/PjyQQQGkcUH49Z6cTbn
nYC2zA/EDLCqELO1yj0o92jX4+9u9GM09j9T24cLfxqXWJSMxndDrNSLxFn616DBljCZNgBUt+lD
QksrXTgLfQX+8du7/mLMuJZps+nSCbHDkPnxRUpOM5oh4gMlghygcpZox1EF8xFvmsR9U0/iVe9T
//T3d/vnPMYEZirXcBSjiBi/j1dNcTkFHAoPyi2Gk+ZiygpGR3/9+0X+fKwkdhouMzybPDg4n744
ETa1obX2nsWpX1sNLsOuGMd0CU4SnLHVNOTn5gbComlIrv9+acP8/Cma6pxrL2zFoxUUQz/e4DC2
rTEJ42DSKvdUY827rqvm1YTT89HMW/MZG0NXcohyUdLVZAgvuyYv1+XA5nfIc/f2m9/zx+zzz+9x
4Iva7KLl5+81hK/Ltqw9oAzjMEsZDKP2KvLcpVyMHlBLusBxv+pe529e9B/vgOty8jMM14L0wev+
+BwcjvyuH4tDP7Y+BTmdfN8uCy6UHujb2pmsclXVfbYd6Ht88wrMP2b786Wla7OamUK51qcpqsBD
9M8U1a4MxLqrtT8vibpf+bTHnwI6lwtAFRfJutzPv6jkrf7+wL963q6iCuwySZqMsI/3HdtZlzm8
/yIDKVDQ3EvxO97//Rrm+Sv5MN+b6p+v9hyuycT/eUsXqqK1zVE/uBx3MOiNNvO9JbExur5HT6rd
dqld7YaObLiBkvzCGcoWGYNP+nKplVDuxno16YG9LI3GvI4TNR7wwxXrKmTDVxWmuG/CEfFvic/7
uwH55W9XlmBqN0zFlubjAzJSi56urQ5TXWGzJpHlukCWc5vYEJ5ZE/IluMOGXklGgamNakLsaEIM
kH6/eYhfDFClW8Kgjmrp5h+TvmmU09R24kAxz9EXgWILbnYa8e1sNkklqKj4TbRQtzLLrP3f35/4
YxPE+xMWhUhpOBwFzE8jVCvtqROU7dAr51tc4k9zMzYXbgX2TVXyUrocfWlz0TVvLFoGbCkTvaSs
PDnvIW68xZAC9saKb29KK8MUJCKqyy0Ji/G9K0BRNJqdE/EJ8VTkIV0O+ehTgI056iP5EC8BYX9E
3NCba0AKL5WvZQtOJQgt5hwpkqSpalf4mik2rv9+5/8cbj6PXBg9irvGs8xH+vHtZ2neaFGvDlh6
UV47YeOFUu+ueUT2OrR7f0OliBSgNuL316m26tumHNBs2+Z2qmfL685tRVTByLz82r40QjHvyCz5
13vhf17Qf3/mefD8tmdTuaFHgPkPSeUfpaShrrXlfeU63zwO9cVswUD473U+DYQhE6nfKXGwtQ5t
c3Q5YLDcsKoh458537rRO1TOs5vJfAQUxjsvsycfkktVde2iVsTKKh/r66g/oiB4pZz3anbA7536
hlxSvLxm88Dm8y5CykLXBK01SA2kh/KeQLj+ze4jyLyuAIoomiV+dWyQJrR2x9+Z5wawO4aXpB5u
OtMlydHGrmoE71qJnz+fH60uW7tYPxdtkT/hQDuh5ThGLud5ylDLAgfCcirx9jnzzOhNJMRVbBcA
dppvztN/bhd5Wa5jUzpC/s629NOUaxYhpSVKygDWKWjEKWG6STahsC4DlGuE8TQ1+aWuA/mxCCfP
mvJxbc4JIjk9M1eRlsAf/vsw/+q1/v6Lzt//b8NnbsI6iYV9sCjK1fjpk1LbWdrzv76IzXGYAzEH
0PNM//EiZkFYQ264B9IQAQZSOkPRPLnfzJLii+naZpI0WEtdtuL/LEW/3UpH/dZxKVGLK2qr4glR
nUJZr4BBhyOU+k2+zjalF4+gwy2WoWqZHpAqqX5xrq0/oXCg8X4EWLocl71nrtqLcuMs//4gvpjJ
P/zE85bst5+YkR6hhcKlQECg4jA+Egiyyixz5dLrwKe4wY39n8hvGGsw1U5/lnC+eL88D93CUG/r
LMKfPtuutkjH7ZOj2zYbcxQoJQh0Ac/59/v686zM6Qf6hg0D6Jyk/XkvSTB7lPdnokjvQNG0S7Eq
Rdteha4CM1uTgD5mrnVrhU63bwcyc4NGr8GH0u4Yhx7RtGwK1G0yXXX67FJaK7/79P44Q5gsnbbj
spWnKEF94uOTj1p9jAgfJHIpPIYpeuUu22K79nRNOxiavvv78/jzqX+82qdJ2Zzbiogj4wh3lcux
v97DSvQf+Mi0b0aU8ecWkks5rkk0OTu5P44pFb0/3gwLcNOKrS2q9Fkj6/oFfbqBDJSO9Q+tDdML
QhnGy7kfyvuUiLT0m/f/5f0ywkx20FxM/zTK2pz83kGII0UhZ4scPGZSn+ptbvba9t8/WcFQJseY
Nvwf4zlHFRLZMjki2iLx+kCKI4Tzb+7G+HMmsXTcd+dChasL9/NgyWpwnUNpHlOZBqT6JMq+HvCE
78lytA6a3Q4nHd/NmpqyvjArupVu1OBeRYr/zd1+NWq5TyqhHBFt+fm5whdNhG4xjkx8f/i3Z1B1
IJ7coytBviZ6Q5RWF9jfzBlfLFOcvzj8whTkUXPm/vixiCZEyDCOR1y9G4MjGG6mDVC1zXhZcrwv
vrnJL3ZapHcJyzqjBlkWPz9uZPbSHwIWP696eIF2gj6gWZ4PfrUXnJY+sTzrc1nB/+bT+WrQUrPR
z4RGJsjP1W0CSqOcXuQRG0dP/7G1kX1mHQ7K0Nz8fdB+eYc2BW1bwfBnGjr/lN/mfSdGtaJ6g6nA
R0SmGXr20pgiuHDp5JPOm5baMczMcTc6EukxS9vRshIw6l07n+xaBq/UDuRyIiLcG0pEYH2lHDLE
Gzr734z9P6oeJgHIvHbB27f/PJHmVVh0cxleRArmRVDkN+UYPP39adhfPHhDcqiSlkH9Qf9cks5l
4+Rom45OEM6I2mSOxtHMFyWbSdTlBvy6rPbXftRf9V24mjLMLuPQnfy0J822Q+/rNre5BJwxxmO/
pDswrE27A5Vcmq9NgkG7k2GxSaHYrXK3PeVVtxFwuIhSrtZp5O7zUTzimsROX7IQkaVXGuDwAsn/
WE36SljFXuXDaxg2J6Rv2yLGJyIc444HBjRsxjIZEkRgGx1xLf2JNt5dFWqX8JZBYbdcx3SJlUgx
MC3m1lyYqP084CqHtocahBnC3prFuLdHa/wFvTjzJmm80skid+7s3w6D7m0ch9kjSiOGuTSQt5Ce
M6fMYO2XwUVm1zfSiUGAZWu91iBwsCv36F99t+FnSH48/qDSAFXq0I8BK/W5/CVmFTj0dy+slHAv
uCy1ae2Cyvr33+CHq5gfPwy7b+VcOvZRgmJ5QILKO4VXeWcBKvpmUvt60P33fsTHK1kOQeKJCog8
kD/RANQQN30SVpTm/vtb4szIykSlGySr9WnybBNfwLYML8DDLVocJlpw3Ub//iBhKWmYrITWuYLz
+VjOFGMbAwhPZ6Z0F5mnVrO8uJ03QXaOHpX7wA0hynX3kckWZzBPViCuuhnnxt8/5S8eqqJAojjJ
6NBsP2+5E+Uw3ovwYqwt7UXoE+ZO34mu5ejjMfwfLuXYyuKm+efzcZyCZJHjyLwYCMK1p2GbkY9Q
p99t3M7HnU+jnhOaDknOdEEifq7HlhH/EkQfpoPkqJvF5hyz7qdqgwDxf7gf1gLJRGiyc/q86A22
6TeNgt2Lfx3BfetZwVkXG//8+2MzWLH/vCe2M7qj8xnbDJhPmzOVWkZmNiFxfODweqzEia9IFOhv
/KA6asZPV6bLvLlzZ+c4UKQzLQT+5c/Gai5naS3mIr3tOqwtYWzdBrVNE3ou3U0L72PnQKlapCGK
sHgCFif/cSpMqQWBAIOYa/+atBHrj+iXBtFEOsAqlYbVuqjqXasMzy8gE4EvGWYkRV2gdnGD/CnM
vDknrKjY2iWGDveicN/rhIBBAOoHaW3A9NSAuCCLh9ib1drXgitK9YdBIwBrvsiMdeB4cLJ88gqK
6EnHVAMbCOQN7aCFABzsn0iIm3q1QOiGRWD2V0joIOXoCd7LBdJMpTBKO4u02tfVxi2x+a66X+Gv
AT1ySO7DtrKIPPEXFmlsGLyb63K+t+ZVUa8htC5sZ1fOiPFWur/UzuwX+8LRofi6T8L1SKSU8J/Q
zZEiYK1w9DnxlkiYsasuzqS5WL1pE0z7jmPy0qImahNF6kS/suJWx1KiYQ65DzAhSx6vIHTrYZwf
pvaNEKeNrLSN9B9aVpwgu0lBvwTJqzb+zJCxsRlf2tGzqe1U/taEP2LsbT5IiNZ6Ys3jVsPwxsL1
oq6GfKFsZA1YbK60I0do2S2z7ir80YLo3eeCMhPsmc3cHkTouRqbsz0JCfqNo5CM8e480eA7QRFz
bkgVeFBKAgMJ/hALDCxTeRFivyLxvopPRb4cbQxa0RYs3DIVGTXDBSjRSPeQ6mbaExTdycXQ6o4r
g4h5IiN95zmcQ0oHSyxUxJ3oZC9Igp1K3CriqIlj8RIn1wSnwKcgr5Zo57nHLbMJ4h8KZ25o7HLM
F0mzsurthMV/i6l7JQcAjOX73Hh6tcaLuBqiR9wydaLDTdzKKjzl5kMXXo39jjIppIMfpKmUrb7s
8hRGApIccavccDuYBXU/sTIyNhpDfZER2Bj2ci2QtJrOuBPuVXMGWLvkcZm5Z9pPzCmXon3KZ3Is
LRzZ0dLWxAKa5wKCEyETyjOI0sGAj3r61h0uHPTRmfFcmfuuXkuk7QM2P3wID/FMAl68iUv4bQQP
RoA6wpxgRDsIFmPDK00ctW2AvXUdMZf5mYY2PwUJoVrksIx4IrJsW0OiL1qMhtcqOI45zszdYNw0
JfC6IyrUaEKtN2mLRJ50+RCfIXFYfuCy4frC8lYEhxgF4RisWxo1pGntalGCq2QURhWRbj0umwQ5
KjpD85Rkg7mE57goTZgwkU2WZ0YQDWSAsAMom8fdqdPRwcZ4ULrkbKpCOM3Hh0fqMk4fRziOo5le
DlOEeeFIiqTWXdTRJtKDvdE/pvIEwWzlVvfJ9G4nkPJop5XVu1M+B9pFCI1VM/HU3fZduozqALHa
mtRQFUHULnYhvsH6xS0ve/fYZGoZ+rcOUJYRPkay0Liz4iKHEI6htH/U8EwluORPRUJhun4DIhQq
TGzJKhz3ff/cOc99dVvEP3VoxuF+4A6saqF01IW7GJ+Lbmzn+mJob4BeoHzeQPKeR7yHj3P9FqoV
E+1Atta8Lu134fByorchvK20X37w0A13Ohm4Akk0/JH8dup2pf7qyp3rH1JtqwbMf91Fg3NBu8/u
ndrL1Mqqjin9bzWso5mT5KZEyN/Dh0S2iLvS8Qr2xelrFEAFx0G/qOfTTNrutK7d99IlT/eAq8br
5qtWtl6lPY7WW5mqJVzWrR/cJpGE9nKcymsDdxka6SURDW51izgjs08gYLgZIjUjElUes9Qh4kSE
bzGpmBoGnUxNDAOIyqTDIPh5iMjsxuw+Oe0SWJhn8wcTEotJZgYd7mBxMFaam9AByhZ9iz1W6zxT
sqqRlDqI0msi9MvWrwLCasBgNVYtrmC3PLXwT+fysjY2eb7tz5hTbasBxhh4DMNlVV66MUmRt2Hg
CQgfKMPApmQOerr77Pwn0xdEaKshpmxVXfYREtn252jH21mFR9zaC4wnXj+7a6O6KqNx30A7EM2d
YlIpOu3SHtUCxRMt3oc4ZP7yhYc0YdeGROiVL+14VQsFQrBYu7Crld2w8sCKwQSsc4rAG5sNaxvT
XVUSM98p1NIdmdz2gtwSX7+RJcdlbIT1T3t8SZHMNydrjHZMC657myT3SXwDYXnAmev370wkhX3R
kYk0ODdz0C7BleAk3LNwYHw/SmcXGCcSP9yCyf2e6JmGe8I/rD35Ni/xHlNZNB7z4lnGpEavrPIO
y0KcrbI3p95kO01uxwya0mrGl3yCI1Ln0Dg2kTz5/Xaimx0+xrcZQT3jGsfuQuFsaZ/aG8ECZa+i
5k6qY1RYgNnLhXLfY7hAP1vUPRIyyF1LnbZf9IRFnTjBhSGHdt76j7J+pGc4mRuHjCdhMGhQmx6j
fqtV2OSB+RZ8qEu7pZ/+C8Qby9I+06/j4t4aryQ5OzUYuSusAUhQ0KliRgC6t4j0a2Naj3azQI09
MEc1sNKjDMPJnUnScXDtQrYK+h8gjnro+4G9SEmu1/NDRiJZfa1XJ8lsn1obwrPYP5TuZRIdKuuW
xN6kuPFT3IFZ+tQX+6yYd6k+bYIwvkMYA4oJpmnCxgBskxXfh22yaIjngpHhQyLA/m8FkEHbWxVt
K3xcvmUtmvgHuLVFoO0dCB9psmMObuN0KQYkvhxCtV/QAVlg7sxmGcirBjU9E48LOgk8zMEnUs66
MOwb8PikmUf1NXP9GDwDo8HeGVQHohBATcPcvcCU5s0t0VLYOA9JcKcYnH55dEoCA07ldDen+/7X
AKk1P2llv0zLgm7UU81SzU6d9CygNGibvSA9YT7B165uqYM7g74vDFzjpGWi7F93KYJvTIN97F7z
be+GSJym+q4PMUfPm7i7mu9F4XtVCGUmBAGU0Ac0Tma6DsA/lRduXa5j52myPAfMUV2toaWk2mks
DmXp0wECCtSj/8bwy3FiSbAO3k+1zaCN+RVLaLSIjd2ZQ5g0zyMKzd5gt3Wm308/mtrjtGUaXq6d
m5N8wNuR2kWcOkzs9KRO2XQzYB8vw3sCzA22zDO9zRjwRmJeZyXsnw4V10tV711g8FX6koor1BkL
Pzsm5TWx0wu3/plKAIoVIPr8ugRcme2c+hChHc2RExH5azw05WMLdaa6bDvPLT2y73xtQ92gfoYm
sRj8UwCcItpgxCJ+OVZHq9oPzbaQXjZumBFYn9n3Lh24Mu2vHg1vxfdwEr6XYVSuHEBj3oBRXfCH
2dP543UtToIyjZhTr6sQGQElD+Lb1Lyt3OepW1uIBtxdW/YLC0cln4kDnHB+qt1VOb00xkOWkNul
LVzyyebQQJu0nAlLIJyrR49rjD8k2ajD/6fuTJbb1rYt+0XIQF10CYKlCEqiKquDsGQbdV3j63PA
L19eiWKK75xedm7ciGMbBAnsvfZac46pH/hWEbj0/Y3Y8IIP3U3BSYQErIIiniVXhhVgEaXWg1ii
4QF19LdV7Udh5avY5OGQZScjhlBg7CpwBdETJS2hbERZQijy5B21zdCs1XtvWk41TrNHCKlErs6t
pNGJSgfmf1U+WLLjPzbpuh5PcWIbJYeL7TDdY4dEiDE+E6AHgVLPb3Byi5hqybOcnIa3sHEiw9ak
Q36KsQPOByi4WRT820pESE91gWt73Y9bT6JuJeZw06DrIF3C0BYmZUWUMR4lmeChEHa+CabtVutO
OpmzhA4mmpO96/PuAlPQe0h6l+AVKOWRtgujWz1yyXSjci77zoZPpGys8tBIz35/JDFc4u0L0x0S
f/BKtFSRIWGkePejX1oo4QB5KKP+ATcWkzBtH3VAJGiUPfj58NMw8WaozQTkt7NlvjxN21v3FvVy
YJ5KSOyLpMbk0u97a9d6f6bxve55u/4UQr+U2epFhBsTtMARS5eIV3syb1WfoXlvLCR8N9GyRCc2
vUrecyu5YEv92p6EHXm3TeUqplMrt5X60E/3qbi0cF8HaIGCY+S5arIjpdFsV2W2rqx6oUIvGNaN
yQP9Voq7Ofmu3/uVQ+S80DwmwlNdAypjJF4RkQn+xboVcaLj2vZv8cbyVhC0EfSrrNn0vKPStq/v
dSJOQyqXNVgRYQKxXif2lGz96L7KXmFfrZlhT9UJwrXlL4fqzgz285uS3/bmKuJoXcfbPNyYNbSL
+zHep/VxqF8oiTRtCSBl/gyrrnWwDgadrTzElG7ZPeo9hdJ6CPHLMmBZaKxTMHwq0Bczf7uz54L8
xQ8XuuQmWBE1cGowUac9yKIXa06p7GCrOym8sp1cBGDBZDnn7FZ0m1gmUAwd5hpm6JtRWY3d91Wy
p3fENbGBXWkHXZCU6TpNfGZRGpJBgmM+N9lAa+fVNBo38h1tqZW0wVhveyfFTpfXVYHmhbYGHTDG
IjLtti/ypcwUdQt5+qGVLIGDyQi+ZCL7fZVLYXyHSA3o1tBpzc+2EKA6fd9VudD3ok2ORo0O9mwF
ObvP1AO3nJjhQSrou1Vt1u/hLypbVVGjfz5J/HSlswZpmBly35NmJ+mlQOSFabY/RZSJSOEI6Lg2
xv07DT5rf+kkXaFen5uKpnh2X37pG3GfcF/QkTSjweAc7XqCjVucOXr83vMkgU1eWbhkLaFeeVVL
TV+xzSSzD51CZeDUSV5uf2AsteqNfqNwnKK7Iw89p+370SKmJoEl34CrUKHsK5T/I3DfGgYluwwM
IliDwgk+EEm81iSsRaGl8AzefVWnrB+1Q+rlN12HpapIn/xglOGj9fdCkR+UpFpNkX6TCFGJ4ogH
b24UGodg5krVnY3N8Z7xCwmsQE4G0/ajuw5CaXiTGnieISLmN1naLo2JlyTlj7PxmyPLBBFNgkjO
iACq4q7PfqrTba+qKyv73bftzofZHHfDQsdUUk40TjSN+UOp/Jbi6GjRAVGy6UbwOfLE2HSvvG+X
XgHa8wr2GAw5+vljmOVMAac+OQC7TO4tgx6sEQwMmPTEt35Ylt8/whSxXkwcy9fU8RfmRLQ7UC5K
GhYl8XwyKWdqPI5TfICeD8beH5J90HfelfAx/dIkVqfTwXoiSpIsnj+Q8Krb0tPh2MELJGmRUi4U
N4Hc2H7uEuGC42vZ0OARD5Ww45m2Q4sjNlZhWQFBH55ITcYAHq3F+FfS3/ZP2Ytn4YB7tFB7NNVh
Eh6HAvu6til5mE2ER38y4m9wLw8/K55ANX6uDSJjonjZCrfe8BjEP63eJSeQjJWFANRi7Efs+Zod
gl6wVNrtEZCNdVw/CegbvHrlR7Y2Ar+svNuuqxZGKCzapNvSxnI6aqa4fRdDfyEUUF7j3PHN7NFg
IgJbS8Aj26yk+G5QjkrARrnsG/LHnHZNO4MRmdk7Ss5e+EBCbhEiil7Ga61alnd6u0nizaj+Hoal
xZnSCGwylpyYg98scOFIWcVPVfaG8ikgbLU8iIFo9+9Be9u38CJWmUXX7KhFdCbvPGix2gI6D/9r
kILq3/AJRrYVyTHvyKHMqrV2UKNHudsLwosJ+6F3g9CB0JzSDNXW9OxyCMHyHEVgZ+Iqr4lgD8Ez
FfRuoY86lXSXw/gMt0aym2IY49TLzU2p3grTgV5prW+1eM8xpvceyFLNRprPFH/dYuiWHjitSHRQ
BiY/LXqG4TuAzrEB9bVXQzJ0VhrlgHdjZtsWqnp51IznZkJFuND13ZxIW9/WJo5yUux3Fs1aQKz0
Oh5kqsK9NNhBcjJIzcmXY73LG5IYNlJxIu450o4j1kSAg7qTw0HyQZKvgWBoxqrEjqfD5iXYZafG
eARpEEcL9dUnMYcA4v4P3Z+s2bbiQat3eoAixsZJPNQ2ZrXBevDkF3APY7wlU9QjmkyvVnCkROPF
q1bWMz3TcTpW+Sr2l9lAdXUMSwKBIFv3hPkKdG9s3Mb8VYmyuT9Fup1yBjcnKCNEaOCEJY038N/x
9WEgxXSJfLEQURxDfP8hRQkHvqLr4DPnt23DIzHkp6RKqoUQTOMCaae5zTVtQ5rJSzuVdMG8Q50U
G/gldPf/jKSmjnAOuwJOZuwJK0xqN7VU4S92A2WXZM1NY9mZUS48Sd1WWk/rYj6BEABOC8PKedyT
J9HMVl7rwsWJk9Pf2IBYcGpALtN4SzjAkq2gNiRHaH8QAr+yiF5LqBrLDd7ysn3zqKtj3siJpn59
2zFeqA5VcuOLx0K8HbX9MLjqeC8VNyTd81L4im0BZwMplx1Tf29pHI63vfCmFHgCUbxbmzB7AFfm
+c9pue+lLTBqJINp9afv7nGgs3pkHeixaEvAtCe6qsohSFiwAcnlg1BxhEEV64kRcXEcmL19TOIp
mdBZFS9aRirNRLzT9JoOz4H0EAS8cquxu2GddcwO1b8McJrNFHWH7XFe0keyZrRXYn2s7FY3H3tC
EvL2JdAeWna2tm9sLYQ+DxZSRM8kTZ6L6CZnhDHcWMVjpZ7S6BiVN5PcwQY/qsJLygLTpD8ruvs4
LLGVV04IMq5tngfofe3WzCjKn+X0FMWP7fhqVMNuNOmTEpRdbNLsGbSr6B/xkcGG9JKlyuFXn1ZK
jk5eJs3ZtiS3xc5ogUU4NOKulZcTa4pCJp4dZTdzfjFO7yjd5NNNFK7gRRK0UzLr7vsNWFCA3iAy
M4EztTtRDXBmlG3o7ZIL1iLkIEwHlzwMqGwdB8N62GOXYgbF8f0HdFEaR+9RTIgxONmRk5cXuAE8
9CSxFphIyKmIl7A+WU0VcraA1rWivoLEGXc7HcRZPQjAwaq1hGO8N5m3q9siPHWYvXOQirmBDSI7
DQe/khciucktZ1pp1QlgHiAVCODQETfTcw8xmENWq+P7oFsCQyJbD88973HzY25LRzYj6GpcEfhB
O5haBSmH72HTbx1D+M2EqxRXGpg27nsE5Ty+GMaWcORJfSKsAaACcvOu3aaeUySrWkJD4tRvVfG7
ivDDw7V7q1InkhhsqPc4YI1sE493crgJ4nvBpzOzDMddOez6Ety/SkOvXjCsqNDXSOtYh4m0Riw7
CrsaXKl6Q3egC05CsxzXRMyPBLoYizbfgNOBOsyvLy1GNrF3rd+W5n3ou6JxlPWGPsKuFEDKCwBf
q7Wf09F4U6VIulKFXxpsos42IV/OplFJ+XzaKPsR7YPIQxYprCll8AZCC3Z4V2EUHXlu0KxfueKF
8bD+8YpzVfRBx6PMeE+avsQbzah1Xw5PPmkkTjRqhePDunz958cMFEMGpY8izw6zz5cbalGPoEIz
QATaxJF+6t4y2hXfX0S6UEUas/eIATECvi/azcQiPL5kqlrv6Bgwxo1df2OtkiV5pzZK0fkQTzPp
fT7Fgbq+UsJeqCO5uKXNwtFZc3c2nFbiTPGCNjtohD5U1h4g9pULXPjJPl5Am/WTH34yH5cCHoP8
UGvjSiJUoZT21PKbUmr/SzDzj8KV/2fJycfid3Zqqt+/m8PP4v+H+GSLL/VafDLvcl3/bD/FLs9/
7/+kKEsKMcooKkVKeQsP36xC+O8UZf1/IdpGn6vQO8DkNevBsrya45IlkpQRSSBIw1aNA2c+H9R5
+/c/if/L1Dn0WJxTMdDxB/5JkvKFpwQ3Ktq3+UBvoEH8/JSYHbb0CN0H+TprumlgQe/MPKI3fe2I
feF5x0SB24unfTb0nJ2wpbjyk9ZnjJgz/Whp+Gq6cMWzc2lZRJUz6ylFbe7DfL6XMQIWiUXmUDfq
W261D3qi3oe58OxH2bIhYODDb31BYK7+VaqcNw04pJlAAjQdC+z8eT68YXHZ0DAU8sNYdiwgI3A1
H3BhLb5Iaiysak0Dsas0/eOIcvFHBBZ7g0Z7TjCWajQDILeypVyIHLXqor2jNcyTBuEPPUElzTMi
dm4TgnQghsOqN9tqp3Psb6nYNFrPUzee1DbLHkqZThp4y+gErLCU71SpY8wnjsg63+KoEeNdVna9
v0wtg9EeDFJIcqnlT/Haq30TF5maFAmkRjKOkjbUZBhKgA5ZDkuyz3D2jG99WFMMp5pVv4lywvYZ
6JEjqmQG2q2XU9Yokk68EnYO0M36nLoUI7T50VrIF0mqU7fNnM6Ujgps/TmxKfUyQoHmFKfCy5kK
/412EkLDWntz3pNRa+F7mnPO1cRc3YUpaGJSHQRydos8XLXlnCDFwiYyvZukl0EVACI2ROlABEnr
rLe1mPip9G8SVfY3lWoMA/m2JPR32cyhVU3fgPKMGyF9nf6mWnUSJAzlb9ZVGKXWZtLl/lhoJQct
KQwtWtMxMGw91MqbUGl7J5U96xDNUVrl1CHnMEcCtvLE728indCtKMWdZRma+Cf3OphjczhXLTc6
p9I6S1cSiWOAHaXmoZ0DvaI27N6FSlPpz/tZ+mPOoHRTwVB/BKlAiLdWe3Aw5oCwsDQq9qKwmwgy
jixa1SBX201ntCXT4KQyEz121W4iZIyTvaTVm1Y1BGMv93Ko7nQvmBg9qqbYnULVj4OFIcPxWQW6
ibm0Bp6mHpXOJ0cIMUZrbjC7JqeUdNWBQDeN4+FoQUwDjTOmxSaOEkb2VkZMjeLViY9faSDtqOmw
zC1SaYiJtG4mUFp+o+p0mKYYtjsoIoZ1RYb+ZvJG8T6NIaumcSWsiVmpbhPNLDdGTUZCYcbSUwlZ
7iSTc8VUnYCnOiRf0gM31DttqjAQi61f2lBWp0Kg1C4L8NNxHFqPvu9J3SMSim1bC+DhlBC0l1Dl
+7FMcImrEpjSuDiKpeQOQ8wckO/NziKR9zdEG1m2OpM9sJ6wktuDNhk09qlGyLhqy4XEyZBRylgf
QU73Bwyc09qyBPINQG7Dz1aU7mEojPK29EZGt0S9rDgpmlsxKkY7oOVne/BzVkHUqTc8ed5zJtAp
genbO56uMDARh/ExyQgdVnIxs3vmduuRfJ/3KrGipTySQi9qzXNo5J25BCeY3fVGURwKIvH+NGqm
rvrcjxyAePlzMkqKU40AxOVJthzBxK+/yIJMvpPEwvqj1wZqmz7verCulMFBIyZLQ/L0t4q4khnJ
LJ8EWWv2klr/Gj2UOJ4m7uLJwuPWqZpT9fWbPgEd0ZtSOAnqTJEjMKm30Wby+UqmterEsEVPOCKH
2tA6mWpuWtKXl6zcRyOaFEdMpLcpJ6cE+aa+IRWZwzIY+MQCTI1EcFqSXIhrRTkKUoxkCukvYYg9
aa99XMBg7oRlqfaS41cZ2hMDj+TUmrCC0fUzvlWeYyC8wJFM29JxcZd9OzyQ5dduq2ogUsKK9c1I
4sTTWBkCSJ+4+iM2ZONKAKp2EgSmbeUzqfGaFNJPF6ovQAlQqWVQMoOhGrdJ7dO8IHFrZxE/8ybA
u8kWZA/8sSqUVlE40UeVa8sJmuqtL/Wfqei1jp6g2Aj8Mb0t4ibk76NDtMc20Z8nRW6PaWrUj1bI
gVH2jfFp9OdzW4zYLisKOEOWFRBPlFpPzdSmNwLB5wzssvSV70PCPRhZG/ItsJA3Sn+rymDyF1yc
Bm3S8XIvSgvKIbk0LC8g5cqstgeggbyOYcAklup+4r/6gu+h+xiFdZw3I/N3cJJghbUcOQR+AY1U
Qn4RmYBDOe3kE/JpCMw1+YH9ogAafK8NSXIk5QjuLHSIUV+GmSS/Is2VBods85qUh6R/EdS6Z3jQ
5PpBZa9hhNghnstq6gLs8eTvMBpd1zD4duSyznyMIrKlmhCENJAIUokY5yEk2wVT5K19dWoQsNMV
6hETCaDRGllJ7aptlLWuToMtmtFpCFRmfHmd7yZi4W2WhLU39OaS7yigG06/G4baYqrl4IhuH6Nu
XGseDxY5gVVZ6w9x19MTjUKfdsPUE3he5Y3ZI0kzXmofmmZthGRopCauS6UY7gwpT2/VWku2aUts
R8zyASZZX/eDb+5SpRlvBaOud6ZQamvYwt4xjvz4F1EoIwlOxPaSC1utwK29FJKcvhYhr95CpYR4
0Ik13ZtxFe9b2Y/o6eFuv08M2sS7tonLB5VkuaOeeP2p8KT0mCq0DiM5hXY+6QnhOlpBMHHgp7Tz
NMBsSO8AiTGEHdEImJNQOASwTo7ZN/GTXqjevzluMRqDOMCACq7MWakJ9MzLVaU7WJ3pv6dNtQY8
Ptq1KAq7IAR8Syo8KfEWL7Gfy/4mCYsaJK0e/Rybqloqaua/FX0XeXuDocBCGTwodFqglj/0lkjR
Kwdeea5HPxd3jNbwHyGc16nPzz9tk8G3TJiiDHRRLf83nEWbCsfuWZ1Y7TFkv/MGnijiNuM0IT1P
VrPMNgjviNNmKX00/OfB6CChW4RJeBuy5v7r2PX/NDh+rdyBJ2BSQH/OQA4b4ufqU4qhPpGxePD1
XmXYqpLuTYYwaaN0H6uJefH35a40V8/nXwjnVQzhQFgMbK2fr2eBx1CFSDhkNw0v6iBxVDilTrCS
t3DhFwga0BkhELLWcr1VV806s6/5li4c2E1D57ykWZpBvPy5myjEqS+HiXHoVsqLTNPKqV81Xn8M
UwMsOOOpbxwN/Ez/BlBY+fH9/V/6uj9ee/7vH4r9gkIQDLRxqNX2WZJRJ0dpozLwokNoVP505fD+
9bT0+U7PflxSngp9Yj6Xtu8+W6hSPH5/N9K1C8y9kQ+3kyst1XrD7TijE24mCn4ip3aWra2DzdjY
3WO21rbfX/PSAwRNylKwKEMd+fvGfbikyvnMEibzwBrwZ9Rl6h0DpaZOPssmrPkd2yIEFNYJ/kNu
oED5/uLahaf348XPxslCpdaq3JqHkM56RpsyTAk7Mosr7+QFUyq/G05QUcHPDlHl7Hfr2cpKObEO
arwlNvlYxog8olsFUTLnFlLPforoynzz4fubu/RjGiKdQKQHhvyFPJb3asfBVzhMgdxtyF+3kH0W
+hVazPzRz99/S8Fxg9tlHn7O3/CHn69uU1lgrAhtPVnJlrZNhXYD0WpBJ2s9BtcgRBdeN6bwuIno
dcgaJsXPV7M0Xx3TJnU9j4hS4kLp2cfMsqFaff/VXTjE05v5cKGzB0M1k9BHQOJqZSeshWDU37JM
FE5kWpdbDpjmQhdQh3mCp9saongnyAPtZEQB+qqgF4juhNE7qQWaP53XtJMYVgQas4XAhFGb/qgm
fB6tJHdrjP+IG+My/DGZirUqBpjkdpG0NNcnveBPm622E5sS0JM6LoexEjlWlbKyNkUcf1Jeg5om
zvh5KuN4HUhTtfz+m5AvPEUWsmC6J5Cm9C8j59GvEMyUqdvEWrefOrXcNNSXK1OopnulMiKCP40m
sXFUyeQs1sOy1odqHxCVfJdEDZqMyQA7TrrZdKzJfrGJ5whvKGYI3a38OsDeWovNbW91MoNHVVhb
Yl0eBmbsdh9oRbL+/nYu3Y0EgkfnZmDHqOePq9VbYqIUbm7mb0MwPun/3ff8Jxsw6fH/ucLZjkCL
zseoU5B5yOzdz8Vto+aPGQPkLE3239/MhdXLkoEMgI2bXVPG2bIiC2qid37lFgzjDLJlUr84Jb15
9/1VcAB/fcfpOGLNwlXLUnI+WKiVXhS6tnQFua+dNGmgk8THHB727ZiN92Gi093Ixls9ybbB0NyV
FWmCGnrPFo3smAJjIyRMbJGk4t8OlxIjxZpMM68U9gJFA9DiYygmAJyTbgEnvnaKAk1KJrf059LW
QJidvcQjcuEoRYjM+qKk5dIos6MlJA9pp7mF5K9iWX7uJnpZgQEBerLSA80rhdVB2QqaHDm46OiM
KHCMJ6//1fvTPQaMFWGlNicj4hCEZ8OHLkXMmYhdwhPQ/JNig2kn6+/CHleHKt1Q+D23muDWQ3GX
TAiSFf8RHNii9YgJSfpXeUIRHbVoIDxdNI9jB89JJSyV0c+gbLxaINKwIrQ3VjAPcf7kNKiCkccj
Fdx3cX9XCGgC1NZNzNFlmrYJRkzHctmsysFngKqTMW9MyOArFAc4fXM5pnwXtXdo1FtPA4jcR/tK
YEQa6DDt49egUl/6DInnGHf3kWJeWSQvLMYErIDKQipp0Hued/YPS3/TisFY9pXrUfyajK6RFRdE
I4rlNfrvxef8Pxc6n1nk4MqzXKzckgg+0N0Iqe7D+sq7dOkZB4QB2Ir6Hi7L2cIgV4JFrlbplhIp
jhaByTb88Gs21XnXONssLZU9kr46u8sXcp/RY2j3yGQNyd2p1iZmP8qOQTYdD9r6UdWC4Xec6xap
90a7M8Yis2Np6rZjXpqbxJf0tytv9tdRl8nnoUeAbZY53rk3l91MqnxCq71MRj8Bfp6jcy3d0vOu
llU+3aHpIzjHb4hPFjyBbGLzTeFAb86nRHinnV2wSXO6DaWdoIbC0sySm7Zr/OX3n/Pib/PhY55t
xj7o50HrS1ec0mOp3qVV+PgvLsA0hQJynkSclxWJJUmjoOFjiX8Ugitc81pfkG3xPXNEYsOh+vsC
bh5btcxKrXZJ/DDWmt7+8jjCLUYpx14oak5Z6o5cmb/zYdqKfvcUioK5+Bd3+OETzF/xh3cVrkdc
oQdwW3UkaQU+3Cjff38F6dJbCsMAeOKMiBXPHcm0FTCxJjVd6rI+RpKJLrpWjfKotGV3W6TkAncm
IWdek+N+ZLneDji9nLRghSaVvHfNvnzXPW/a5YF5rZ67UKWC9puPF5wF+X9nS1UPJgXSauNm7wAO
7jBi0HDMULuHe30crjjrL1X7Hy9mnI1Yu0LpOrFp3EhAXZHoW0UsXgMFLpqcwEpPxJdy6B8hgD1B
+b7yplgXTlMcxhmQm7qpURGclQQVWxNJio3LcQAZaRK+pAktSXZwcyNkhU7QEF5XwD/6mohYUinS
NrCliXoOUtSwMcocCfhYNwt6SoMtJdqfyRhwsQQEX0L3Sxyv0X+XjSnvqglTpmC1lsuenjuelCS2
J6LsJ+G5I3hM+S1rU7YzOl8gzNFKbrPeAJM6EB1Q9Zx/JqFMl7ksha9SG4nsyp2P6r8i2a+pLAlx
iYlQy0s5F/a0dabpr9Db7NZIWKUNogNMX7of3otEZK0T2ktLXQu1R0tGmhQR4wnvPPK3uahDf9U7
85c51Gh1PWNc4Tz5lVZJ/AA7o1o2PmMzsfbTdTZNo0P8V48VRWpulK71ttMYyYe5rbcsG8DnudSC
IyGBnJivZNjKSeq7plblG53sIacwOstR/NhydWhK9ih0MGLaTF+IEAdITsoqfVUKqHPSOjKXU4IH
QSrbcSHLMdM9r1AxqhnYQJtGxIzRRz02F+Z73tb01PZdEkbcsgqCXVL/eqKF5PJgRIxsriwUF9BV
5tzOIUOMybT5pUJu9UboCwtywbJ3qNHVp+bo74hqtONt9UQEIO3meHGdvnmpmECuLTIQh/D/RbxS
NCjUx7Z1GfCgwoudPsThSp8+C35/v05d2kxm0IqMzIKz+PlGD8ylSBgJu4ZITnz0U44fvv/3Ly01
H//9s/o/iOVCCwv+fUN6q7sOfevJHH6kE1TKWrsiCJYvbeAfL3b2ujOry4s+48fSeTWiJFYXaSsZ
G5A9oi0ofbENoraCeCGIO7/UDmJehNtRFjsa/1W07D0Y7MQeNQiCp3QtigOjG1lmsmn586sxCtuB
zg36TiIThVDJ7DZFF0XjlSinsg+dPq/nhETG3FM9tk/ff5GX9pOP93bWi2oJA7YMltFMNg8dvhOF
DEzY9ldaapcWTPq5KDAY15tUZp83xnoQe3KBa7fwE9IyrNQpdIuYJ25qMYXVBuEUDp1pk5nm8/e3
d/E5/HDhs6IGn3fGlWpXslCJSrNK7sq57eKz8eEC5431vMpMnTvzigRHGLEFRh39UkoPQ6vxpOQz
YUiU/7mew4RN/Z+vc77rD3UGA8NEY6TjKqQzmGG10gvrX5w6Pl5hfmw+XKFmd51jttwRqJCPzthv
n2Xvp38VUnXtwTh7jxVFbFKPcsYjz1MkkoVp81C9K2q7kOreKcq9p8tXnsWLSwf0E+QwwJfZtD7f
mjmKDQOexs3D4JVIHZZZNWqJvRDXUwR3yYL9+v0zePEV+88FlfNKJYrrqUkat1dxS6786bnIrxRD
l5/y/3tLytnrVYWCVQp946bjD1nBWhDEzve3cPECik7TAkCX8oVQg0e80mhOoHC4aYr3mASef/Hv
UzMyYaC7ySHp829SlyGPcd268fiKWxfk65V//+JPADLI4qCORetcnSRkMQROs3W1/FhpChSE24ox
+ff3cPEadKBVHHnAKM8HJB5DkykPe7fxu3WRYzXSip1MYfHPrwKIUKbsnI+251j6VDUzUjQbiALk
boU/spE06Onn99e49Gt/vMbZ8jIYgyCSkeoKVvQySfLBssIrd3HtCvN3+WF5yZJ8sqykdfOG/RrW
Rzhe+TEuFTofb+FsXWGzFKNsaFwPaknTdLep4T12DYZHVEnLf/FtScRCcuDhbHu+t4UN0DKjb92R
m4jTH+Rt/asLUKzNaChETGcL1jC0DaVu59bja9XcEi/6/ee/9NwaTDBEphcGp/Kz6kYyhCYils5t
0vBnlEabPghOCTa5768iz6vceVcGlSUDUzS3X+eHxIQJ0hSPbu2A1qlnD/AMoF2ANFKW/q5w4gez
ugvSXYU72Sr+4EXo3DJbRU69+f6TXL7f/3yQs0fDaGRf0+vRbQANCFKzqPVfRqteef4uXmS+Swno
MhLUs9+MoE5lCGTuNkXIzhzKf8v16spGdukZn+cFILbmhU0/e4nkDNkGnDtXsX4qCnwEEhzNKF2E
wY/vv7C/D9j5T/fxQmffGOj5TEgH0TVO+g7DAhZ7Fx8RQ+C14CT7dmXdKbZrwspcqAvzZo4GU+x8
NW4iWz4o2+D12vn70pfLmYlwLjy/nGbO1ieviOIosETXGsiLZgOPqvvev3LTF/oLlkofgy1pPuR/
aWakcdqZxCjTdz20ItnCKvfrkeVNmdAYzmjgAS1JF8dU9P23/fXmuC7bB7JlGIjK+ajP95mIKUHv
St6x8X9UyfZfNGEhK6Im+LtgyV/Wk3wI9WI0BreDGaDr2wJf7/e3cOF0++kK5xWPiEaE1sjgRts2
XcrwH7YKXn6+Laex3OxpcpgrPnr3uvP9db/uKp8ve1ZFGEnR4xOHFztAugyLW4vx4PdX+Fo7cgUk
H3+XYvELnl/wAWZN1uBWsL3Rtq1E84/aAQ4jM8TyrxVFF86d89VoETDWnoexZy+4OKJZFbXR7UZ9
IciIhuMXobo1Q3lvSTI0EThvI/QZI8pgb6mxraFLMglAFRt9HTXRA67qeyJNN1UibI3ordJpNJAR
0NBjsiNZ+mPoVbIYPUSiZmK8DR5nTbHMrpwkLj3PH2/ibPGQBXo6+jS641BuJEnAt3ijyc/f/yxf
D2Gfv6izLQwgYFHJPks6csQeVRA9p13Bvelj4MiAs4ZOufaIX74tohKpinGwnEuUqtaKOqsaXWzm
45/kFzCPbOk7tP5QDO7D1IYT+T8IJfo7BPy8FM93+p/Lni19CrmyLSnFbm93S4MIxNW0sex2OQgO
6ko7cK4ttV/3mM/XO3sEB6UT5M7DyAgkUMJ6jJYO42QGAuVaxXahs/35UmcPilkNXZ7O+3Jray/V
A5B6+WdpB0t92Tlx+qrZkBDta/d3QVn1+apnj84YSBoqwdENn7raMatF0TjSEhvSkohX1DnVEnvb
ZMNcWbd78dlzhNX3j+7VX/SsASM1ptcrfMPDu4+q0M6OxZt8LG+8F3MDZce5ljt0cY388ACdFSYk
A2ao2gc3g6TAvNnRxfsrN3TlkVHPjrtlHBVsrKyRL/lPfbL9lAbCAg8Ucbwb5VDfqNOpPyZ3/lK6
smVfubVzl4uYMKqt2NfaobKr/NZMr50iLy4zCBJV/APUQ+dbs1Jh8pcpYQV4kFNqLlIYV6jqQxJY
iuSpi64B7i9+kzrHGApIyfqCrK4K0fD7njUGZqWP+tnzx20DnCr3ois/2qWvjnO3aVhzYOMXeVgI
YrUCccfOWS6TuF4Mk/hvFsyZ2kAmJLKQLxWxBvfaClH+e4f2qfiF2GyFYxlrwUI4DI68JPbi/tq7
9XcRPl8tmWjKCsphCo7ztgLiTGM0DdkN1Ul4CegB7sVJ9256WfVWQkzFin9bxYfbHTxiyfaTJcjw
x7NqQi1GgxarSXmjh2V1IzdFCs471d+0IZTWghoFK6804qWSmsJdU1chmth4XAoyUEkQKTo0NU2F
/BmUd6lSx3stiPEnZTi5pQKZD/nH6hqxxgj3qgQncuUVVL6ctawZEgO3hwYaJrezVXv0J1OqRpWz
VnOjEu6V24KDVHqJ8GElLIPHK5eb14zzr/nj5c5W7lxOhSblcuKuzuY1dHTmPLGCONyVf+OdrNGZ
nhp2Q/+tfMt+X1vCvzy7aIXxbqnwoLGeoZ353EtIUf0Fkda7VkJrKlNmP0PgV+sr93jlKufqCMJL
xWhSe1c5xU+kAW+6DedXmJaOscuX8TI7XAso+FJgzLcFFAeGMh148fwE2Uk981puS8/b9M7otHTX
FCVOi6LtcOB/f3eXbm7eBgEoEcvzhaviDWFa9UAzamvUf/taEL6AjbmWGSXPW+mnx4QaluAI7Ie6
NU+J56f2Q9NnEKoqQdnmVqb+3AVm8WI0ovmiwoJ9LVkd9nEHfB9NUe6E+PpfEhUkFxbh1WREUHLq
SDyVECYJ61by/83ZmTU3jlzb+q84+h2+mIeIYz8A4CiK1CxVvSBUqhLmecavPx/KvrZE8oq3u6Pb
4QqVmMSQmTv3Xnt9T8jVUT/j6jO6va5677qnCI9VHUpXqjSpK9Xv018ZWKH3uPeC9xakASt217ym
xji+/dmbx2Wxpql4dxvkZ44iCFVLhVqWyr2md0j38+uBe3Lh+Zy+Cwwh03SOIh5QwnFqMesjX1BR
tAgaBqylkT3VTXJPY9n111dybhhwHyiEkWKgrjt+QAg9G13P9lIX7fNaOuQeNmPtoNx9PcyplJwX
4eM48+v44UXoR/o6pT5D6eZkm/EVm+Br0OJX+oMCaOQgOenNsErvsbe6CZ+/HvpkRz0aeb4DH0Yu
0zJo6wariV7f+V5HeqkQRVfsM1xNozC78NhOY7t5OIUJxaTiRH8s1kgLU8dtvZiDS1db1ivaXpbt
EjO3RbTAxGXz9cWdRtBHwx2FknHNttIxHOZDP/OxzWimUzU8nTE9VLEUSQ31euyrXZpMu2lqnqoC
146qubcoXkZV9YOzbeD+ha+EuIaOAQkAyYkmO44gjZZBsU8G6zEtM7dMvVd6SV2xHh/1Vv7e69a6
U4b3SJaf8jZ+kfLxSWiLrVRB/FamC2fRcysQOm0J0yo2Cvm4Kh3JSHDTrthLZk0LQWfXFZ2tBWlb
Q3Jq5fHraz83m9Ds4X5P5Eb8cbQvqXrvSwGyr6G8Hdp7K0WzV99/PcTZ65GpqeLnT3vW8T6voXeq
VKMCQvetscZkAan9caQVNhSCeGtZ+fLr4c5e0dz8TlvOzJU5Wh8kK0sj1MT7UqdTuhn9dySUV0HX
XtqOLo1ztD7AgknqUK/2dfmWDL0tNiQ68ks+HmdXIRTEc1uNYp76mMUp6UN64ffCiHtQMBXqWkvA
ewZD5i+i1LR+xHUS0vDqQ00bJH01FZBcPKMrMcIUJ6gFZgY0Rh2qNVXGOHDCZIjcSp2NMqNSuFDh
O7dwIa0yRITICAmPFdWq2gbV2FDHjmonhRLTzM3YYExfvn7C514o8hmoNhScQE8Cx9BLdd1Lqn0r
JbQIo8kvvAdp0u9q1fpmmPGF9+ns+kjHBnQ6Cdwx287n5bgXB88a1Xo/h3W7WBlQTKQNFqhdMn2v
dAgiMk3pJmDpDmdm0PES1u8CB4iEPsDQ1JJ7IRzlv7DZklJHmoPam4PK8SKRCxi7jNqwR4CHP6wi
lW5WDqoTFjQOfH23T8MueC3kjjCgINQ7iVwBvY8geKS9OJBYGb6p6bj4eoAzj5MB5n/p+2PWzhPt
w3bXqb3Q6gwgdOVVZM5WBX5tayFnVr2ID3Harr4e78zE5QBJnZXrsmaO9efxQs3LvSmR91pS/fQl
vDFDY5CXrRL/+XWcvDxLqjpj6LTj2VD49HDGfrdHADxh3oTl469CaA3ENGlNV8jg++9eV9cX9tdz
d/PjqPMc/XA300rq9Kjt9jPcMadVwyPLKj5o8WKKigv75pnpzv0Dh4ZYGs+O4wdXGd400OG/b4sb
NX9FDuTIuFaUUXkhQjn3wExKYdCS55z88YoeajnBesk4Kc7xqYgVfqiOL1kivn/9YijnXnWEuQoN
jDOQ83ggTo9tOFJCUpJOKZZmIJlXpZbUd0Wj6beZWIq07kQYiVVZshENrP7qotQfu9GasPVKzHXq
t9ULDafdqxc3Fi5ggYE/vlIVgjvkXbKvIkQqHAQbh3gcT7o6TpalaVavbddYi1Yh2R3707ukdhI8
AbXayDRD4JJmZltFzOT9IArRKuz06j2Nhsb5+upP6yGAmZjfREAKa90JLlEX/LrQGnGv2dMyUZ3i
55xgNDM7340ugpfretM42Sr/8fWw5x4uWw/Sczpo53baz++rQNNuG5t4eFnCchCJOzHVF4rxwlw8
+2Q5ADES5bITQXIqJaIfd9I+rMtxHULIXihC/mcFCZj7UpimCsc/yG3nmflh5gl4rQT6JO2D3NxI
iXfbxfnt1/fq9Co+j3AUOmsToAYE6vtG+aU0gR2MD19//mktZ74EdjgL0DjwxOMlq83BMeF5tcfh
P3GqlxCqANn7cOG53oN4o94Idzh+XJsP8/HAWmkObnJbfEIoIqwqJ1xGF17Js9dLtxEKZmlOnRyF
cmVVTnGuyXvITFttyrcxp/A/vbbMVwxHEsUfTDLzqBo3ivk0+qK8V/H30DFTUSsmnHyhoeT0HWeQ
uTOLdg9KmcfJn6A0fcXrlH0KS14a3iRgszOm4uuHd7rwM8jsTiwyDv0FR2FKpog0Pkvy3izD5iBm
QYs1X9lilsqccIKgG1YCs/D+60EJBHirP+dLGNYiJ8MLoxGRHN1AX/XCXGI3JQ2sYT5fho5YSXep
N1V2U4bf48TaC6lxWxf+LcynO4FGV88U9yVko56ehxoL0aYWHSvuiK1S4E6GnSn6pg41fDQKt217
ZH3fshlTXEbLMhxuBR8fxFHCxt4EIVCv5bo8tGV63UawsXEMWNJSg9Vs7tlFjxBA7TvVMb3xvgMX
bYd6+SY29IqV1r2fe0veiEU2DbdqNh5GQ1mNkX+FERKOlYIOvb2+FqgM+0HhKFhYRLTrd1qMtWFw
NZnfiqiAxuTf4T6CkQPvT6M/J7383auyg6BkV7E2Oo3BgQc5lK0N1raRaZHEXs31LeuqHAV058md
iHVvh4Md7s13goBWMsJoF+M3u2j7tdXqjxG3nzby8rpU26uO5pwx6J/6jtUZVlQ/ALCtpPu2FFwl
x0XTksNrbv4aUzzwPSPO0WZQ3je9Ki/1MGt3LYImz7S2gxg5XRavCeRLWxGEe7Rn9xY2GyhOHDGW
V5EP6ijubmFXAxagRcCeCGhnlkti9LteIP1WaluMrNZFr7hWYmB92S8S+Maimf6qpQFSXPFi6gDG
UtGRNVhLmWbLEbewGN7CCUCGmXQPYc3/ST3vuQ6hygqjj7UooV/mmc8DDvz01IVunnE2l+f+UV25
yid13/T1kj3azfFcCGeD2aHala3nNB7Wr0265k45URwu8SuBVuAvpMLDlRofzbTb8veufA07GkGk
yVsAgdArC4rYnHzNML+wgp0KilhRJfQfhJqUxtEVf94Upl7tW+DsZJ2NF+pMMAqU3fjIuXevXU/b
cqMvEeA+IqNHTN9cC+6fzzszPm15SAoQ4Jxky8jVhTKLPQ0o1zh8LwPz0nH7zPHo8wjzIv5x25M8
0fQGlbChc8u7bNmtzXvTBmPgYO601NyvF5x5FTtebiB/0F5OqyErztEma5RjGGmCuldXzSY7APPY
SwtxXV5YsM9kgbmoD8Mc7bT4kRUF0Rob4eT/uzzhbcaDsA/uSQLa6iF01Jv0+m0AjWUDTnN9F7v9
tbWLvl9Sgp3bBH+nbIEgzXjnozcIqqpQRr64H7Cl9jDuUjHN/vqensbxXCwtQpJFioGA/mjnMKc0
lJp42qe6uAmnbzmdq03cOz7NiF8PdCabMY+ER4DG6Ysk9NHTw/YmVwaobupKGJdN4CrL4iZzQYco
tv6NZRBwjM0Saa6xS1av2vWF4c/eSjTpHCGINElSf35VtXaMpE6d9n7VhKDNAzAeY1Y81HLHWhQG
vS3kXXrVj4mFb3qdPSUK/l9e2UO06hUDDynowwm99xfu/5mUKLfFsiiEzWABspCfv5ffTI0m9OI+
2LRP4ZXybGGJ+4AX+FZe0mZl2OkhW118Fuc27o+Dzj//MG+DSVU7axIRaSB13ElXIOOWOuNBBnYu
BXLnYpOPYx3deBMdc66N4j4sE6fTZdsTblH8eD0OMJcqUqe2PPOK++FmHq1HiZG1Ssghzn8KXz2M
mR/CK2NdHACtuNrKhBezhGOJWZ0rYwLu1od+fWnNvfg8j6ZsLBRxJfE86wVL4j5d5NfUDXZzXRNT
53XhYE91YVn8Xb85WRc/XPXRsV/Sva7IuMPTQQRJ1ToDyj8ncc2Nfk9mJbb1Q7qZFtYTXbPPF2bV
uSWZ4/98aqCMfeJTO6gyEAVeJHUVVNecgo14J7c7EQ/831qjcVkk4O45t66qbIGpCtSpahWtvv4W
59awD1/iuPKZpOGUeoG0V4gSOvrwvRpb/RSSXVJdWsTOrSIfhzqarUViBaFQS1yvsowX0QF7juhH
sUClgprUF+3g16Xpc+rFwzv9ccijuSqLgVq3DIkP3QIQ20J7Fpy3ebp21wAo3YvjzZdw/DZ9HO9o
vvaJr6uCKBK1gEnAR2EZO9OW0eB9uJfOLf+Pi5vNJCgeoiE8mi0mbeeGUIl7SAqqZkOAmqVNAdKm
Ul30L+WmWcXLS6vf/JmnF/jfMY+my0D9F3QhY6otatmB/r8mi6WD5iWXlLLnlj6SxpybcSKUThQl
ZpGElVKzFujkjT0NY/+tVL4q3WPVPH49Bc7fyP8OZR1pmrS6SPyUZad12kV8N2xmXRowLRtI3Ryi
XF7WT+XH83v5YcSjqWD2QpIZjChM0XJoDlkGckJ+CWMOXANnukyitfgqHaILU/B3Uujk8RmYDGFw
RrnhOGKJy8SK/UHao/XrXHFBzTJyoY9CEX7XFum1tyvdcaku60PxmD+PKwPtw8xZ0m7SC4HiKdZp
vgP//Sa/79CHXTStO8UqelhdW7ARy2EtbibH43YjA1z9tWn5YbCj200ZAH99QdwX1lhtx4QUop6r
5XIsm/5JU8JoI2nJAIdNk+iHq0fhsehDb11g5jtcCFnOzh+s5RDvYE8uHUdSoxAbXc8DaDrL1oP3
sgKAOrx9/T6fH4OcJKGpRYn6KCxVIjUFYCTuq8Za5vK4nsxpZ2LR+/Uo5zaOOTWDsGyWRxznH81S
KZPEU/YkdWHEhG2/8vXOcjHGTZd6LOkXJum5zYPMsiqJSBckrPk+R11yacbQltR9oQGSFl8ijsVf
X8+lAY5WtmIgYeF1DBDkd01XHhq9W349wrkV7eMlzD//8MpPookNLAe+Ok6vVGMXjmR6hlePNVSg
RfHrsU6Vr8yvj4MdHcTKRBUmqVVnJ2cThFvk3cBJNqCwC83W1Ltw0ZQdprnvQigcksiMD1KkBG5d
BqqNpUMAlKXLDmYQmKarKJkKCxUMatvKiitkZnXh4Z59lzTSlTKlMuMkgw41Qkr7QtuDystIF4lY
2IIqvHhPzk0MyiH/GeYoGhD0rJTTStt3S3UrO+avyBUcWpM2+QbzUye7rlZ/6eSEuh9JAleFLOFo
5dGMfozDRmUuSgXPOSn7peA149IPktehwEdC8KN+FeYmqMWBMKEv4euQxicJqQd+KzqNX/hXYmZd
dKQ6dzNUjXZPOs8MpCVH38wXOLViIszN8FYYQx9we8W2xamIx9RleYBhFT1ekmyem2Mfxzx6AKKg
RXSKG3vL3Ebl4BqBd2GKnbsoqk0mIiey0ifnZHWI9bialH2v13sz8aBDpWul6G+/nlxnRzENzZBw
eLBO3OkFDCvjIjb3FT3c69RKMP1IM5kIzBIvLLLnjgioazA9lFG2MNTnJQN7L1hetU6rTbhur4FK
ErrKF8/3564HfzrUB4hndA7jn0ep/LRMpjg8TKn2YFTarsRu2rfqSyvsufXPmjWCmK2daaEtSjXK
SS4eoqgON3ELi8jEKWpB7GW6fp8vIzzQvn5QZ9439gskdcirUUAeK7RQZyW6EceHhtbElZhbElCd
xgTI/ueHYUuaa+N4U54IkUeJnLAkBodU62w2fbsoX78e4NwpFd22ocwd1EzL42JBGCeZ1OvBYc45
UCmI1+kaEtQP0+0c6FZ4SuywVUeDa10Qppx5/4hR2JgwpqQt5SReTLWc3trgAO8qBESPrBNA8pNX
PXoV9tENNc76UmR4Zi/4OORxYNirYyckDKlG0qKBva4K0jJWfrRkP76+qcrvuP4oGmYoWgBV/hfo
5zwvPmzIpapmgRxGB23IFhlhMBHkTs7NbYVLRz0ma7AesdMWNckIM134Ili+3A6w9raCHzhm0w/8
MIYPsVc7sVY5EkG8nLwlUm8rbO2VdGMImT2wOmi6uWv6YVsI8arpajcBP24W412atz+roCN7BlNW
RaCY+XRM54q/6gxj1fYRzSkGJYJGAxdcPus4J9OiU0h2KRaul7fLvEOtXnQAAhXjnZj1Fd/VfEm7
8hbTMXc0LOB8LSj5G+wiNWpC3WMgag94s+bxGmPQ1dDQdiZkcCzT666F6hsPdoMYJ8uexEhw1Xar
SQCtY3ixE53v8JegTPdSCWIOq7N605riwkgflZkIHuxNnDBCxa2KcCEL+OtR/PESxe3DTTVum2pt
JA9S9igmQKPuldRtayi79ehKXbLQCE1yv3XHIr4KA2wU2mKFV5/Dnrrz+tpWkvox6l7qrgaG8dq2
UHdBJ/fwwOLb0fsRyqAFOjwcg6VulThJG24JYq3spnVVdHbaPKSww8mkoejKeHo7qX4yakBUqshX
eJS9a6+/UYAtJOG6kJ7M/ibNsFy+1oxt0Xh27r8O2n0kguoQWlf3H7zsJ/Y+bqAOLrszyh44ifm6
UjR3bI37rvHcNMrBrmtXSQXbWV1h6r7SzWIXei3WP71dS8qVGPySlXCZm5jDpI1dyCjbs9EWRukq
8fJvnkpXZaQHtj9CLDCLBnCJ5Bja9FiEESoHeZdVA7CDYlv4/XWcysuqA2wsCndRFtLXxHtTFLta
2Xmt8jM2C2wRok1ajO6If4QpALDvwYtpb4k4PPSytUqt1MnB1uHr5AjDZCNzw7EOzsOk06HlP7ft
k6LtrAicRIOWPAueY0u+YnVdDFa8T6qRN7LTbKQbkS2mGEXSpPrSxj0VQRqyIYLVpKsNYY2alIEg
VNNN4k6Rrzt9FYerPMNykkbFt14b7pNgPCicWuoq5XvXsZOIG8l4aOOcmZbudJl3dMqKVWvOZVry
dRawVcUTl/Bg1jRoPKXyThqmt67Sd2qdbfLcyp0sVzaGclNCeCiaHB3K+KzINa5UqauEIp5q86sL
s9Fvvnm+tTbjR23QnCDfpRKe1xH9dzw8tXzoIcaVEcbxgW73ynVk6m5QNVdAYBpHKnU3k/RrP1W2
KqgP0UxsWekBgvjQ0iY31X5axbAZNNk1iu4KA7ArXQHoNpnrqVVs2W9sqx4A0US2N6SLWvcp9k52
oCEoCbpVGz4hmcTtFa4n9HYxvgtN3+lwc89L1dFEsLmWtWwwdJD8HnfMyvHK5iaE45dpT1b37Dfe
ZrbPTcv3BJ//OibHUZSuB2gwyP1tBCdcahydHv0gCha5hYVWXOwrsvdCn95YbRTb3iSuIrnYYPWz
ED2usKYYPQB7QUqefKO2uImN5F6tsgc5axcdNcdY7Jadmd7LnfRMiRI4ehEuMbjbaoE1LCrJhEqZ
mPnKVMrtyJsSpXsz1xfxNDBVsU3axR4IgKBF1VyK6NvaTcOBxO59/bX0encqX7TCN9d5COEyFMwH
S+A58xXtMVdt3zAQV9W2lWSc7392dNjyPS/UR87ET3heIrOaHaJBqh0f7ArNjAwCG1Op0XCVWpBu
RLVU78xavlRgOzuUjvYO5wGFusnx2d4Mrb7wokMrbtN0q1lXmKt9vS2eHQEX+LmrCmnCsZYrTarQ
Eqrk4GtLFfP1VvtZoKP+eoxziX460/87yBy4fdh5q1rPxYBB+m2zE2zdGTmLQZFd1Duce1xx7f8V
SQyBjC4SoFHNPREZNURtajzFB7URxLsgHfrDWJfqhXDp3L3jps2KDpRwnHQ+X5Y1VHmtDekhz/t3
UUtffZFEIh7XX9+9c1EtJVbSh1zQqV34qKfmkHjpodLfSN8DJLr5+vPPRWAfP3/++YeHUwhBbVoZ
ReI2WIXhvVX8Yq53aXghOD83DN32Ko0DWGeeBOdGNOB3imWPl7wHxoELXbWGYQeteeFluzTOUSYE
ZFQHoCU/aNDb4QwtJyvaaL7n1qay+PrGzZ90FE9iO6UALuNETX53fj0+3Lg0xRaO8+2hYmPNhle0
z5RkDRbNYaqcOofhZVbxt78wJiKsuRfhN8/u85hCH6lFo0eHUY0aY7aQbjeaCJipMGSQH1JrvYDB
rTy7n/SXr0c+N4lpNab8MCeTiaCP3vZQmHSrVxUyCM1GWxO40SCf2MZKXkqL1B3X1uZSIvfMm/9p
xKNH6eHSDrmFEbXQrsvvuvDw9SWd+XzSmVg8IVtHknhs9tPFZREpqBdCIcceX9ooxqUc4Lm8t8bb
Ma+u9MmdSPMMrZaiPhB+6zDER/w5ndqNHwKKm6GbPn99OWeUqdanwebr/fBCWrUc4pwg8ITGRXeT
LWMo1BwZsdN3tNdsW6yE5Xh16SFdvMSjaRCHlWf4jDquCABAz22lteka1/pbMS3U9SWZx/mLnA+n
ZNfwLzvOXqAtG0fF8/Zamu2Vmv5fof+GUw5mqeUyAIuF2/mrrPXwiPCMSAMs7wBLHWIZ+HAbJBR6
W7xXdcP78/soRAdSUKj7oJsc7wWNkvpSWQI19m4ixGlFVtnJVFzIPMhzAuhoySGbMtMsEV8j9zy6
1xqtj0PQhofGFZ1uM8VQ3+w5lLLNm/hWwAH+Bw0O1OyVhbSVFrEbUYmMsMJz6Yz++mU7N3cwf6Ko
xH//gnF+fNcEqWr6OBP2esSeVLQxiNdhCi+s5acu0BirzkxNFlkaWomAPr/RBSeiXFCE386qrDhb
E1GRsYrWxeOlwjiz/ty9/TDW0WrTDF7W65KwR3njJDDKuxH7bK27rrFRwSI/Xhl99w0sCQDGyUEp
e6OpkPuGZjv2JYylHwjznAaEclkoqyAXIY55q7qIXS0PNnJe4GIQbaLJA11+lze0IcG47JISsvuz
B7F6KgeHqs2qsGAlSoON4f0qLSzEgDC8Q6yIk2cxq5e6OEIlJj9PAd1v6pUkVXuxD/a81NcpkF3Y
Otd9zBk287eGUl5HRnErdNJ9Gr4puXJbxjpqxmyle6YtmcVKyn74nKMskgIh9ulT44aDuSvJTEtC
viuF1paN7q6Vc9c36fCXMHU0i0UbKNDH/YVAm31ijEDjGxeqiauqP9BOrQI5h+6sukkQu00ebD2h
2KTKsBhkAQykvE0t1Q21bttw/NGD5mYQ3lMteGDPs5NMvBM7fxPq5pUvemQMh6WgJI7vvQxRtyPR
uEOSVDVvmeyv4rF6NNv3dqI1RXpFEbtszRjBemKHprgqgxe875Zm7F3DYbRhjr1aOJNmSreyhMhR
OM61oEhKMV3Lcfg++vjOlvoykkmK1L23SHUhwLsM/SPnCjUqfnmaYQ/ST7PT77Lad4T8haSmM8ml
EzYJGOxyV4jvshytBDlY+nm1MjCI7Eqc94TquRN+JGW8VQ2ffH8lbAGMYZRH7YM1wkcuK9ayI8Sv
uTfYck9ij65jGJ6rCSOgPPspxjyust1EYbD2BsspDd0ZvJRPvxsNGA0RhnWislHGusAn3NpaeXwQ
hp9SH9xIkbkdqmg34dshROPNYK1qTXjpIPgMjbLthGZReXAhZM1pxH4d65WdDyLxg2FrmbeKAFvK
YWNjdrvW/dcceHgSJouhvh1CQN7CTeX90IYfFmriYbSz8EVVf/UoFCJxQU3SsQzLlbv6qjTv4wFb
hTpdDX7gqNHAMS2D0vokG/GiqDI3jWFhCcNKFyq310Jg8aSIJvm2HfqtlFuLmsVFAGtOjEzyqVgH
wo8al+uwlRZhT8ogN/GAzDJtUxrIwiRzfCQ2+kY9s7KhvjwUdejkMSGZMBMIA3z5yZ9q/iGITSfM
05netzJLutM85TqRjAU6XneEM5ka/RIyhR0EN2Im2VMiulIYXMs8n4FivtIUJMkAtc9lygl5s/He
Bt/8IrabJgLxrhkOSbdlYurXUdWt43xyot5cJM1tU9brLmldY+S3QnyV1dfafCtUZUWjxzKI29Vg
BWtoc2srzh81HYKIhC5WeDSydK3l7SKpxEVr1e4YtweNNGDa72ssYCLsa3FpckN5YDsEpxLzFUpl
2UqNq3GyK9XeDWLYeH654ZS/qb3uyWjeYvObNwBCrcHfWt6m1MvFqFzHBec1w/8Jdid2ZXAGhYcV
fDx+a7qfGChsNFCZoTHSDdDgNXzfK8+S9NTOzx3TT606zKRbTmE2HQrcyplxSPkLWzkU7LYJXa3A
wtw20gTfSCm7GgHB4oigukMk7I2meO4N6YdlcCoNB8DDSpVtvXTcDZhu2DHnJdua/b7VoL3vAmNt
eK1bosOW0skZLe+blES7oIOfqnbGzyGVbmW/Xjehsqua4pF2SMqgzbpJittcIsVSNTtzpCPRSt1e
Nr+LWLXJQeoAOIDVthTQ7I80reLVy/lr2OQQWhBw5DMaUtfX+bDxsT6UqKk1jfA9bDR3dq+ZJdeu
nL50Bc4/TbKS++9pssloLNWLys38clXo5H/LYB15wjfAT9OwUSzPnYSntLollHOLbnCHSlpnaLPJ
wrVeYI+4k5H7OORdvpYC49KGe6YCoIEsosw1l25O/CPpHmkjYQwOetAPO1UX6ttEH8pVUxtsLhoW
Zr8sT4jByXjagyd2megAZ5WduPC5NTpiet2x8E4pyPKJ0YsF6PKgZbq21VK1+w6Fcdpkk5Ff8vKZ
w57jsGg2weM0Ru3iBNslqnmgFpm1j2osw2KRnOePVrnkEnZpEPlzLDIpXVUWWN5FQ5k+D7DB2B4i
31hNgyZdOCufC0U0lW5zVZu7wY+DyYAkZaFk/iE1TdKkvT40z200FN/RFMjPvSpOtxKRxGPc+v2F
CPPM6Vn7OPJREBQI0CvRDB0iYVupj4Wo2Hn0raMG8nX0eO5e0gBG/YzKoE4T4ed76ct9qtBId9Cj
dRtVrmbtPc26cClnDyYfBzk6DnmI4CXf8g9kqRfCS7tKV9MqfMCRAn8i/RKn5syNI0zF5WXu65ZO
DINLWej6qawoCtaFbtetFd5mUe/dllqbu9JYpHjzdxQurrtci7ZZk+Svc5dfiGWB0KnUEEXxyhjM
+E32pXSjT5V1k9XxcCHXc+a+E0nTaQHyHkHSccpCIZWsGm1ziKDp1qr0xNb3k4aRC2eDOSo/mo6M
gtEN7dAy5uZHBeYQWDrpt+aQKNPByqgpSApbS9Yl62SSrozuT6NKMLohJ8J5CG8d66RTWazDZqyU
4aD7vrQwJ0+2O2/0F34evUpRKt8Ulr75+v0987Q5mcywO6B6JP6OziVapUt+ME2HLGphKT9JUrMu
OGAGEFt+D/R/PrHR6n/+D39+y+kPD/2gOfrjP6/DNxKJ+XvzP/Ov/eevff6lfx6KX9l9U/361Vy/
Fsd/89Mv8vn/Ht99bV4//WGRNdyr2/ZXNd79qtuk+T2I/yuf/+b/7w//9uv3pzyMxa9//PGWt1kz
f5of5tkf//7R5uc//qCA/uGez5//7x/uX1N+b9WOrxl183991n9+4ddr3fzjD0HT/05mF+Mx/NtY
Hln0//hb/+v3j3Tp7ypTUDORaxAEcFr+429ZXjXBP/4w/073rAUfTKMNz6Cf/I+/1Xk7/0T6u0Tb
/vwPG8j85ip//N8rv/nXm/2vh8Kd+Pef/5a16U0eZk39+1JmDel/pwB2A7oxO6/Jc06AP1lH62ik
RiWBKKQYRSyba+ZjRC9zBq8vH1kC0i7GyLpIdpXu6+s6zsEeAkhurtokTFN7GoPyKkkFsjicox6r
0STGsMp4l5mAvR2lo2Cd9F4q48TXdPcqEodt1BNEt4GgLuKiNG4rv832dWCGN20kJY8yERexQzwp
P4u64kzKRnbDKoyUYBxplAlVT75HzkzyshGGvmPVH+JD1dZ1ZfvA7IGHDTTWiVr8FGl545QRPJqS
m7+3plFFIzbN6Qct3sO8jrcYfPkO+iaBvasoqaTFs3+r73c39FjOthpGfyimLKcsjsur5hjqqCZ2
Eks1hfjJF+/9ET1mn8b1Hvy2/1KLbbMPg5Bq8zANxcLzhuBnbWrRoaiscqnGZrovZb37AQ0meFG9
NOWOGxSLKj+THqW8rW5ksrjraqKgLA+i8VqprX9rFr1sl43cB3aaD/7G1POco5/m32RqGa1rDUuh
PBj9g5zHZmiXs780OkiNM5WU7sgWNLRB6tZqLDPtey1R2xbMEoafb4reVSBo1rcaKMjeyjGPtxXa
Kq9Uvba2/mDUSzMKup1UtNp3IcuMqyge9TuPbOGCDxuejNjsn5LM0zf40Et3RZLqjQ04rnudqjZ/
nDKp3YAYS55LEtMb2cON1eyy1sHHQVjrveR/a2q/ve6NIB+Bek+aOylFgs7Rl5yMvektaQVzIXVj
rdqGzql31Pp0MWVJuybwq7daPY0rkDzJXdYa4gEfIms/Cnm5StsyvpIilYL7WEsG4OyGPiS5xN7A
HhOh21hmJNx01GTf6Pm3XL8CpkSjajJ4dhsKxpvvzVqJcl6d655orZhEeQ2RJXfMXAucLm3yNbZv
3c3oiaDreh8qph1hHe1Y8DfcxI9VvM1FfaFqAz59kjVG11ZajkDYATNR3Y+tYOO1sXFjmq2y4qUI
HgK8kphU4lC8wHedfdengP4wQPOoLoqUIL2F8mK9NqIabDhxy7EDTHx69hMZNl8E17R2w9H3iMH9
hKOd0kjyoQ1C/R3qeoB8wmtqN5qyjCuVc8NpkiBHHjYCebSDWAs2OJIPFLZHIdjkgZc9D1oVc0T2
NRXbf9zcW7qqkvwZwAw7s18Ya7lMwo2ZWcG1MSAZVss0PgRyL/4veeexHTeWdelX6RdANbyZwoUn
gwz6CRZFUfDe4+n7C1VVpxTiUvQ/7kFqZUopwl1z7j7bCHY7RMTRCPy3FAzWMYoEKSM/ejELJ0+0
7laRIoh2ixC+a+A9h3lhLciHpd1nTZ0+EFDHTcpxao3uYISxaS8YxL+LUmftWb/DdwVXpYPU1+FN
3vGCbVHv+bWd82qjhEG+LnKKB3VYEgQIhmE+G5OKiEQspvKmRIP+jPCcJ6srjbcnTtyUACRdQE3R
I8Iqu/KZzLZiYiijRLV5l/mzJGTNs5hU7amp5nh0oj5dkOg24oxghJ/riAunZ4JlzmwWS2yqQzEb
qAcl6BGkA6W54GKbbrSPQjcn8VYHmIMRMsroWToiDzq/z/tBcsI27L6PDcDtIccxR3SkEaQHvA7G
EP7fSby8hWlwfqyfn1hWozj0KlY9kmWnnpdWCUTCj9KYnUFlRZpO4sQccwXis06iEaevVpBCX6qs
pnkNtVrajVMhHosw0m7lWQSNDaoQLZUca1u1FUDGQ7XNbaKGztFQUz09mGRCbgpk61xL7MJnNZ7a
hzSU+m1dBfleiDrZ0wpLWIsadIVW6uYb/CnFk6zV1TOWcsnijHpQ3EEsXB5UzUr3KSet8YwSNt+m
rMSPIxkiV0UaXtmakE7fY13tkD/FCX0rwwDOgB0wNU8TQugzHoG8P1Mm/iyfVHg9OZk+HaDHUriS
uBguxO/ks1W1enSLtlBvl0aOTVcdoYbvQ5RskjvUqfaEeX71LTMik3lCDobsTL3WtBysW0nfKZmg
fNZSCqVtiqpcYLOai8WhpFB7Xwz6pf+oSkHv/GKEYsg4G8LEWQaVrteS1+/tPBIJbJx3LR2IIXPk
xcAcWsgWAwVQ3OJHqstjXO8NWBXmeRxnbXXUsRgREcDHLCJmUY1Op4dCuSPPVIIPC+lBs8tokUCr
wirZx6UI2tCktXTfCuWCE3SRyuTyTTj9gq5OlnYbSnL5IM0dOntM4gay31pzLp04HzPDndTOkkBW
88z8YUoghh7pcM0qTrJ+U0t5Yt2XaiRxzAoNJfcj0jqMk5pNlUo8MAA7mOSkzXB9Mm06GsNUSDHk
oGYIFXBRxXwOezN4sGJj2FQW67dHppT4yHGYKaPFs7DOlwJArYEHCogqT9XCg6Pj2fSQD23BqmLx
OIZKKH1mTYAaYm6V5TnvVaDPPNctYVtjRMCn7tjKG8kA8A7kbHpjK5hupHKcUKFPCQw1Ag04V2Xq
cjRbbaKI0NT+UzeD9i2ylB5nWHwjzpb7RXInzU3t9mFS+2mipIdsCXU7CvA8sWejYbFfmjZg+HHb
mKEv1vLUG1DG7DIrs2991GZ+btXNUZmk5UmaoMH05gJDRy8TfL/yTFx3g9gCe7Xj4Jl1XRzDVhB2
St2XGY4BYrKxxlxfy1pleULblKktAQXaS5hUb7UUQV0ZzPSwaDmaDTGtN/M81FBcxOC14Ph/g2qA
w5teKutEaugGhE3wWCTZwM7TWJ03pnnwUmmkYUjyOH2PNKt8xIQIzfokR+IqN7r5WBVd8TLUMlBm
GwhPyoCiCjhr1jfEYLebATs7vC8DTO1KAkhfVaNK/ECdjIdMy5IZU504vo3weXiE7KofBHUW/DFV
h206JOYB94TRMXTL9OMwr/yATjBEpRutErcKddszZ8vci5aQT5bJo/5aQUPcyHNgrLLAagN7kYz8
RczHfpcLS7wKx6pZm3Mh38IjjjbDIsi7bk71ezlq2l2FKriGjlQta4m9jL43YRwVVEdtXNgeVLy/
LQlkC68gg46YmsXwE5O+vYn6MVftnu0WIuQSt2Qn5nT17KGuJWUzEizqNmIefUoW8LPdo4+KaWz0
43aEe/8mZJO6keHHEuMQzvzgMQ7fGgD3H1pYhm+tXBnPEGpMUrUbobOluW1+6LE4HsrR0n5ge1ff
SFM2bHO1Z3eAY+j1iJrvJDNYbmak38ciaNKbXsynTdJJ8Z4gtcWDm9Nt0lDG7ii3Fr/QK0CxLIAc
1c8Wq5mkO1KbLl4ak+5aZOroEefRuNC3Bm80FSZtrZKFdDb/bwvlp3nDcNsZorBt4f44QjionmAY
1atWBaYv5DGkfGkmGnmMP5Yl75wml+Y12pvWkVBVug1Fn1OYHRsJe6Ujo9xwBo2RFEmzTITmmLmd
mot2WTXGduhMkz8BnnCSRYJfJqkkeQbD8lqH7fAMYy3ylyCV1qFcjluVmMmXMcoV0s8KKul2qNeW
lEVOiVGFS1c2cc1Oz+8Ig04+56jLHcssirWppYFbqxR9Tb40T1EC2ZGSJL4tm1J8G7UyuaOfWNA1
U5fXKU+rvdTl2s2ULJZjDt38EBGHi0FuC+9W18vRt5a4W4X0nm6isUgCKlUymQqOP1zzjBoTfEDD
TSeBb3I6fGpP2jLXfgWzd0US/bJW4A7usKpaVguVwI+0zOcfWh0WftOeSY+tLCvrQWrERzOvig2G
JMFNo0SckoIJLW4wl4dW174LhVg+1WFGh0EZkrU4KGgEdXV6S8ZOv1UqvZVsjO+Wb70qyRvFzPLE
1jOxXHdBy/sPutD6aBSKiVyWhA12Hc3eUAOqCEGQcB/MkYhIbt6W0sFczpSRMVDwVueU+Ck1knxs
Q0s/od8RbuvIDA6q1EqlrahJONo8yxismkHHkicw0snPVX12sPJgjlZYhS5RXO2CQRsT6Iyy/CBb
0fAwsJ2VK04WLZi72Y4nieYLYyOqWsKU+3AVZHVD6R9Nu2GuBJbMOc3Jlxj7Td8KbBai1fj4gBo+
XvvpRsyUZhOnkelPOQvwTMI5LG69eRbqBckb4pxl0yQ15Xcj5VBlp5yiJyqyaTunHWGo2gS4HQyR
J6RxDct16e6kukyOLf+nV8uWAJ0wTHAZAASfaml5lkr6XdI80gwmk/JG6pXIKZQmW0VJRhNStEqX
wtxyBkuY302A8pVRW/3tkNLDYcULKiiTge6Vjajf6GklbYI2Vm+MulFYhJDeO6w2hU8doTyMQV2s
UvZlfwqUzpOXrh5pDFfWSu66hv1WzXxLEWaompq6uGoea0DgVlN975dyUvBF4xSFxlzsvYlFAoGK
LrvlmCG7iivdx8yr3FZSHPiVUGtuuiQDxaf+HFNzbfFRkA9mpi20Toi8kObI3HZTn7n52A72lM/F
esFs8SWhHesvfENP7cdsA+Rh+PyjbzmOpidVhtQyDKLs0umMN0JjofgkKdgZ21DaoSaWqWaswgt1
rDKhMSrrsKPVpjec5lg8K7eVssKJOBY/aXnIxtHJ5UGolPiYhLmBJU6b0tJS528ACZS+kdmuI63v
13ESz1t+OmZ6UyC6ZSpmnzImQ6zleSDelFUm2JwWILsmk/hcdtN4qlIjsBtTLxzIW82nnprR3dwV
lWMIY+Ph59nCok2QkGd5HX7osyLi1dTQeMyr1MMZS3oRK0P3ZhTgTh6njUd6Lb0fzjvdqha69oEj
+7gt2YJWSiQJAjBAOjyB3eTHalpqlah4rb+V+ipzB82q7qMWAhyhp5kLcU29L9I+3p35eR65FtJa
CfXKi4OQ4ZSqC3TVEpJpFzTlSrWifocCy1gVRaLBQaHfK+nN4EtiJ3mBFee7eDI4N1QSpzN42ZEt
l1PzLsxJ/qBGcm7YVsdU6PqwI79+kuddE2uC1zWKem8FbbsOrSp9V41pOHVmyrm3kdqdUnJSoker
Nv6Y58L56ynztyht07u6llmhqnREcQtNx2mxeX0Le6u7Ldmhb6Y4QscgLFm46SGRDzZJyXi0TAuk
cVWpntO2Lje5OU9UI224nXR6eHxxT6fOr2xDXYy9XBvZqsB3SHFEKq7dxLo0eoE29selydtbyvjE
mwqo6dTf47pKY+V1YeL4ZazED3U81CP1j1pAd1h0jJry9FTSYF/sKmxSgzZ4joFaBuyCd2BLNoMh
BbYO/ho6cqkXXqDOLexxAmPipSRjvSXVwVY4hqU23v/WPQeKGYuvsA1uB4y5HYXDxQ9Rj2PVrodu
uiG1uNiWhRw9FwKrLgS+LMQktCu2Ym0By0Xt6FOAlHC3SiHepWoe3YHzAI00QnJsJChFsTSr2A/O
872cBeGNJOEkGYXLsJ4EofD0Khu+dyiGVp0RzruhRfmxzHG9GiuhuKOnPX6OQy/szCqyiP+aYNpX
ZeUZvdy8pOeJ1Q8y8ztgdeHgEi+4YE2kPxtmLOROM0/z6ChVqLwmJSz/VgWEMRu9eVkKbhwULN79
fC6OlMlubGYiBlOlq0+FOkbPRj7Xp7EIrIalWhmOeiGlnkzEzw8zSfi9MaJqYjxBCjWsf0Po/0GW
f0NN/y9k/f8Jsn2OGP/f/8WP/0C2D+9NG71n2f/atNl78b39DeM+/9V/Y9xYyAFKi4j3z3kIYBj0
IP4NcSMJ+5cBcwJ0GeNUrPLo8vwH4ZbUf0GJo8AnVZ58DuMcNPAfiFv9F1ILMkH++Xv/I4hbvSSA
GWd7fAUaGoA5wvPLfHgQsl6vSzE84d6y17MNW3LkVrsIFj/2yqTk9cht4e27CGH1ffmZYInrSuXr
2QwkD51IcHKnJsSXfv9QrNVwrSdHNT2KeHaYuT3Or0X23jc3xnNn2nH6lDUQU2RflncVweDzdiga
b4aDxawICcmihaaCLFvYvzswoTC+87rRT0MnXeHTNpr7ODwt5UYz76Ryq4+2Poh2P4OaR5jsbHTD
M5Q1f5LP/KgNvngapZvk5wOCBdjq8nu7gjmVBO7EnnKQEV4EtuZrKInR07opIqzQhsx0dsux6xQb
PZginmjn7WlG/hMlqpukK0nAlGrfBImH27Rdmr2ztpTTOH5qw+vUU0eZW206dBbi5EV/rjmxF9iY
SA6efdO4Hst1NaTrrGevGp+kZXWOxXKUUbTF5DZD+tNj97YhxaQQX9SGbqf4bRq84Fr+7bl98ktn
g6Sc83fHAwtzUDyY/mghJgaAWp5I4WnwzyYrhQtbKFyxmG5UNC+28u9l4rf+12+9lHMr+J9Oyp/X
O7fifiG1Rko/06XkeqMj+WevHnSQr6kz4aWJ6VNwNURKueyRXj7gRW+vqiZzFjIuCAXEiZys30lk
IgoOphWK3eaZXXOOVafDorix/SAh/pJ9jvQyxjbEXJKXSIqjBKQuuuHHBOMmXfY1VJl5C13Fjsa7
ynoy1KsGdn9oRv9922frPMy+RQQJv78nq50HUyQOEw/D3eInrWsiG4WdtEqnLdS92eOsLporzpU1
Nh9CCaZ2peGusLh88an+uYWLhntvSrXRWry5yc9kd/YizZkGR6g9SbRhutA6MGX/zIFe+IrtfkaR
Fxw4bIlOAmonsJ87oTdCDnRS6zZt3MkrQh8DrNRXBg8ZL1Bpo3PzJVkt7QJwtvplHf7PjvTbWLts
XF++w/PQ+GWsWYulpc2shSf1rnyi+/YQOZjDwPPwwOhFSJrO8nT26yt5ocWVt/eHhcPlxS8GuiUy
WNREDU81dliLa/gy7rV24GbfgnW+j9a5b7kKbYR97iI7umrGZV57+ItxnwoDbk0KAwj6ntG4S0ae
xu3iasFGmk+zvFLcxIfBCZBsSKsalwIJcpmrqOtcc1vFNoK9ZNqNtVlir1yJw9qKfcINJ/W9MrdE
oWnv4eTxe2LoFPVDtNFw7tyojjjZygKnzpufmtuzE89xTuwht617GajEXuwH5JXi00DN1NlN4gSb
dnIqjBMPEb2BkNBXW4GA7C/PWW/rdLtYm32jdHEALAaP/yd87j5IP8nsZsMK7s94ysLjsvV+DTQT
3iUfcexopw5Bkm2c2t2I6PIYfSrwmBA2fgucfNd7i5u8xFA+0dTWsHMdkm6/Hck3aT/ghuIwbAWO
dTvfGd95qGAFTr9Tt4OvfGR0aHMaY+7yIScPYYHfw0pmLXgtHs8AB2ljt4E3+ZIfFT6hBOjJFROd
q0e2B0N8kR6bfBeiCl717B+b2PiW14fFURwh3mbaXa1v+uAO6rsMO3TaaNILfJFE3ui5H6rfIuO5
nZ+KlRXv5oS2akuS+CcFtj4eF+3ZmF+uzJ0v6wHY2v9dfy463rlQlKSxK+fJr2+r1o1eYk9w4r36
MXnzRkrd2L8+Zq8sOOcF6Zf5mlU94gOowKeGRD9pJQ9utlEXB40pZGr2fLZyFvB0SyOgVNia2WGT
yr9GHdf/PnN08cJQKiJ105gkZq66iuUVOLe6xcCUkRjXvsVhjFVNnlZad6x2wj1N5GGnbqQ7607Y
GrXdPFpu6U0v2ab0hKP2Oam2gKQcMuvHTBFi2MZR3424/N4vnrhv98iYlPvuQXF1B0wMrMg2DrDv
Z7dzylt5bfrlA0duNzyZ91AkCwdecFx5f//YP3WHf27K//3YaMcvXnyTiqVZ8cTL7UDbZUsYTJ+v
h3JT6s/nB1w3My6Vwor6y400V1/cBT76bJcPwna87SabSIj36gYozTfv/35vf+iUfl9HyRT4/d46
uU1bOefe5LvWE26rhxwzYdaN1IE+2cp2Y4+n5O3qIDiP77+9kov9V2m7ACMmLqu/YSvGbFvnxLnO
g6e1Tg1smTI4a1fuXcTDbCkRvpUPRmkXrFzEYiro0zzs7CvVH92RpT52SBVS1zPxkamDTe8c4HIJ
sQmflpV4Fy+bWd7G7wXafAy0YoD29dlcVSoc3JmeZH2Vuv26KJzwhXXXWo+L32BtlszbSEIwDIkV
S2gn9fvdVZu683P+7T1cFAF5Q6pMcp4MHTC0Ha/rleBo3nkJU2DepSx4f//ePzlrlxeUcQzHKxWF
Fdyd3793MtSDQPpyeCKg2JMdw6828hoJvdO5DRtM5iKIckQf7MwxOJAs7AR2sCPg+soG/mX58+uN
XKyAcT7lZXF+cvMQ4+p4TLcK5Slwe+oo9+mKOnnGcfy12x6xVWiRdmxq2W222Vvok2oYeNXeeBFe
q1XmqKInr+o1Nsev6Sl5TCXnmtPHHzKq8yz59WYvls5SadUOrSbVxg+NGTxD4nCQ5qp4PTggrips
5jV5n06qPoa+eo0t+dUh4p+rIyL6/ZvlRqU38/mbFftmMx6CDUajvsgYZY12r3Iz/5BN/XxYieFB
XqVJ2ufFcpW0vRBrlcmXafew2COnJU/LFH6Y0wr9iYhphXaTifslWs2FFyX3/YLD7sEYVq2z2Bzt
ODlivWs86jb6NszX3+TZ1291qFG2Ma1DzUkf6gZf8d2QuxlGyyVGkJwT9ormJ1g0CvRyMRtYl0gd
BGQWblGtZ06rSJ8le/hRCzbUpR6rC090at0G35LQqpH55Go01cCcHRReoKBgTA4062CFmXicI7ez
KNNY1sDH5v0ZXXXP50+64eNe3Kida3Eyw7DD/uhdXN7L1tWKlWxPGA7I3nBQw30RzrbR34ZuCTa5
3Cudzx+WlTuo51b2Vgo3SJ90Za0v34TghxBuu/EBKlYQPYjilWksfbVuYHyERBJJJuDHxYAUwliN
pTY4l7+jV9+UW3RtbryXHPhCqR1e99P86rTyywUvc827oEzDMrPYJwZ3/LG4qRedqmcghKJ0jdJ7
3hur0u0e73R0xPTfrpozXnlg5WJQSkOPscH484GZfvhjzRifYGvPzo9TyoMRuFTC823yjje97FI2
IiZ4k89UlkPCLKm//X0d/cN0+jxJfn0fF/smyQM0MmA5nWCi4jO92IMPmxDrXyffRm4kOYPTJRtB
d88Hb4JHrwgov6wpUFLLLOFnKv/lJBXVasGctohO4rbvkVjxQQokQkhkREc8cfoST8sKQsskeVjg
VLvZL1VnecS3JrRpPYbtDseaYlWFTojbhj1U9pUXdD79XW40v97gxQuypAqzwLyMTu2WjQYlCJon
u/o230qzvT+bWQouypT5WvTGV6uXgRsYqRW4Wv0pvC6BZARzNMJTtBx7LydKGz5UyHmsKmx6c5IX
Sv4Q7Fpo5rZEvYtXT2aLyNmqTYWHkyfE6FqubHZfTdffbupis5N6acmKgSUVZoEPT/LAYA32bBsO
RcwquOn/xzpjxudvV7xYIMixTCALcMXOLTbCy9lFtLPjTb0Z7q5Hpf9hEntxNfNihxr7IFsmiZc+
b88w13zQvln3MQiA5Iwn/dt1sftXwNqvz3fp0JfhvRXPM1eUeruHBNVQukTukgMsQtebiv8X1cIX
J5ffrnkxpGlzyAJGArxT2FU/6pt2NeyUtxqnZt90zRMerS/1MfGSczX599mkXLv0eXn85ew2L2ma
i+fH1QBwnfxGgrbo4j2kHpvXfDusxZP+Gr3USAjx/sGxdTWDHdFqe5mc8HU8RXSYDjPn7nBNzwL7
SD20my07RVPbI4nFk2Ns/n7HXy2Qv72si8p2pHP673mY/0D3ybrIqeKhf0K9Jq279Rn5mztPe8Lq
aj29Xrn2peDgcjie16Zf3pacogScFN7W5GuZH70WPowECuu385wbPOkpWzfOIPtXH/p3IvtP+BVm
/DlcyGD5+cM0bUySrlfkODoFByq1R5NKbXHaY+63VwbEVwDmb1e6wL+MueklY0ij05mcgTm75CYy
OBjSUBJS6FsiKaMixbhXPOOXLsTEK+/4CwTjtxu4OEjg8pKnkH2j04j9dHwOvl5s2sEcwhU33Vur
xOa4zlH26lT4YmP57cIXa+kYLRAu+iw6DVCMe6c2QbohTAdEvQY6nOaPoPpRGBxeFf+MkI3Cqphd
hMM5iJLCqHMtxZdoAGvkvskZxEC/dQP7vch4UXG3AyfK1XWySuVrn+xcolzsiL/d+MWS3M1tanQl
n6z1JrfbZD674YvqNyvLXY5//zpf7oK/DMRL53plyOFqTlHE+Xp2GtWRO99cHiQaOshlf5SbEIai
A113hG2Y4XlBCQ+/VnOncB2PxwCC+JXxcvWOLgo4XTGmMUu5I2HyW4GjZxDTQFrljvRW/BAVB4s2
J0ClCtvRhlunbM+Lqbw2XuerUQpfrqaoSOj44ZlsQlr+fX1YMHWkp8/6IL6lT2nswKzrTtltdCIV
2RU86+xh5gmVt9QrKGSR/Ijh+W24NUGQ/OZZO/RuuwmdBd8BPyvux8UdLV+eXSWEV3jMHJ7g75/z
Z3X759D554YvFlOk3mFqlucFzbJlR35qyLmK2fHqR1Xya8NTaKvV0N3vTOKyiFGbnvR15GnwXLex
X4Vr8ywLsAeYIuDxxJsDyaOK+ftNfnVIZnz/c5MXqy7EsCBErga+6Aa5h7lb8AOkeS2B2EwhvZ50
8ceNNnrz+pp17k8bkz/fj4WjwU/b2ctqAGGyPE86J2ToOtqDZoOpEgFT9JM7wm59C1x5s2xNG6nO
qDotPBQ3Vt8DGEXXjL+/6ofxEv65k4saQUJjFJPkd0Y3u818aAG/oWCpt025mce7rD8a2YGW5+Dg
6LTHGiDaElfijA4sEeZeZDnjraLScPWr87tyyADOpe34rT5Fb5lzzTDtyyrq17u9mAgVPmpJHfHJ
1FW4ntPzIOrIMrFWpV/L5HTr3t/HyNUPdTGQyxRgAdEB/dCPxQ8LF9sOzR0wZHiV3jjLz5jvJF5B
m3L60Mn2ctmkI9k3rw3V81L7t/FyMVSTLg0IfOO5s9KWfMkljDBcj3gRRrS4UXDZAA82OPH5nJK8
9ZXk4NVX1I+xfi1C8uuK4Z/xcrGPt9piIannhYg4GpqO7FTHfrUYdw1QmJhgtPQDr0dEzRiqVqGb
L4Cd815w5ngVmyAs2EUG4QpIhabSY5rS8d8X8mECHJ+3Co80EAA2vFqwAqbhwTKf5HZ08vp5GAFJ
bq342uf9qvA6e/Fq53Ay9Q93/VFbwrpozoc+L4veYyw82HC9sVyNgiemGzI45PtMX0HpX+S1GrtN
8lzq9zmeqGQb0LNUTHLztmIEPcu/Cn1+WbH8c3OXeyI+iqkY99zc0K14p407fAzTjvOYYieQ8sm/
dlMVzqGz3Auf5qmPvDjyLGAmdz41q4bO4rVheOV1aRd7YtNmoqKW3JF4Nzv4Tcpe6sHqRa5h63Zy
0x+zt+Jw7aryl0Pul/dwsURFxij1Rc1VO3/GsPaA3LDVd/D6SXr2BG9wrGUTy7b5wnRM9J3kYK96
PVvnyzPxL2Pl0r67aAd1JC+Vz+ELzWbZxzm9H9j7D+DzBjbAfnc1z+frqvmXR79YfgbI1Yl5HgLQ
9gxUpdOuBiekdHbqT4xX5VMYbEPZzaMV+F/mFavwWsz4l+ciCfc0MgqxaJJ/3uIvZ5MkywRRzqro
tIBhtr70Km3Y1E1sQZzzIT0W1vVH2HkLCYj3tCZ94+HvS/DXa/4vN3BRPyPCKRDd8w7U1ZjZKu1n
nQyr/EFhEQnd7MoY/7rW+uVyF1WvZoVjX40to82djHUUPOrBKW2OhhijZ70x2kP/riHksDZQ5uPt
aHkqrkTcD1W7M9eHvH8xpA2E5rJ2o3WouEHQeJJ6F2UIF1f1eYnOCaFRb+biRlCuIO/a1y9LxnLh
rILWWdR+rxQjq8rbvgH4lw/iNrjLjgFgUeeLdMHxc8YlJzwUG3MrHghfNOzsNB+kYJN8JD2+QA6k
SzbU4HvwkPyQsHiJHOb0RsEx6SjL9rw/N3ptxWtu4tzhdRSmOznxY7gpk0cY75xd8JpN74Zn/Yj9
rXZjIhA+lKvUMQ7Velh3p3IVO+PLR/cNuF0dbVjsLb+6yqqrKS+qXbcGmCid5JRJjilsFGXT6Vuh
WokYVyXH3DgjgyMngTI+QnsHNYeFRpQjDj21A3OktJtd+SkNx3FcR766wQ+CfmADodpGYQoWS1iq
B0/XKtZS1VHTPNCpA7If1kF8w0+TR0dPbqieiZOx52SXkOVb467MDqtvk7xazepzJVpOWr5P2Ute
7sfgR43DpVY/0whEddbsKMOnqrGV6aMLdumwEdRVanqwY1rB7vnx8IVWOQOrdBtljchkMmw9Xk2N
g7MyZkNStUJi6XC3Mx1lL1acYC8nnlV5plvs1FuRSnDapgks3FUVIPbFnIvbL4KdjizXNV+LHRa5
cNLU70oI2fdBPCvEvXFGkrQS3vXv3EC4SWon3EDCgP8W+O2HYDloeOkoZBSZN0gjnYXr7SEoY2ac
Jl4bH/kY0PZH7qS1oQjH1UHBIqnPQkdSTVcMPtrhFCEF1kM0p+LKiDu3/0iqjwzle9GyO1X5Rjk0
y8E0b4fqo57R4EpP48sAoyPzY/W+afyOjrpBfMagoLGuD4r2ksM2nGRE26hJpeZe019n85NZpvGi
DAdSiln4lWHPhMNGt22XOJ1y2yzfiv7YRt/PxRH2W7bWH4UK6Inc92x6ChLcva0H3o0heSMm+JMZ
+uF01/a3wXCwotdILZ0zGXGxeg7cCV2bbZ0+BdOKQUmv1q5XWev0ulP4Bh7kC0cGIFl6kLEH1SXf
zp/to+k2aEud+MGonGrd1CuEetrgGx79c7dCYxf7erVNoq0cV5h2pbZoPRDn6hghWYBP5dTaBdrD
LZwKca3F3yeTo4lka+W9UT+2OMw1C4QP9V3+Zsi7Jb0ZrTut7kHFTmlFA1aJTvJOnvdJepMaZI+a
d6HyXiYRwS8nRX3uhPucxPbeH3jTE3yZ3JnzXdu9F9NNMVbIyQ/xfC+0mWs9EDEBWYGviYTWqRsf
LZWM4jyQXpUBVTV8FikRPKOZMMIrHbK0QTJh+J8l4OpHFlIgjb09gWLExa5rI7eu6Hpaio0VebcS
byidkpXy3cIvSMc52wqdHlVI5OTTrSTTYdc3ZebqMlKMzyQoXfVev6mSnXKsNCeeWYda6NuJO0K2
TIZNOcR2SlVEPMuq44bAkIt9md5VibeMSBPdBVZolK4y61PVk33PLJOH71GL7ogmWEjZ2X6L7pZ5
G/JviElgckxbK/iEY9/Lj71u+kPcM7MY/1TbtXZoyve+XlaVdkxiVjOIeLUX3OP+tASf6gRoONqy
9C5hYl8Mh8wxgJeE+0F91hAnUDhob/3wRK8/sejYbcvmhGcgPFIGbPnNGO1hOKOfSnzTxE9R8KlX
pyF/b0aY8q2Hnfjfd9ifGVJ/nC40kjVkkhM0VNK/bxoz+TzinExn8CWBhOBW1lqyjQ5JjYtsJVhu
ow4xLTQkN9VdHL5IpxNhgLgT33TxJGUvCxizOChcq95T32uDwBEPllZWr4zpPuv9yYHsh3SqxMr+
mCsYnN8Kc+xUra+cZf4/QlJzsj2LNSws95oPrHyuD/98vDNyAp9ZoYj5/fGKbBhIv16iE1FhVcbq
6tO+CN7bH6w0hCr8H9LOa8lxLcmyXwQzaPEKRR2KwVAvsFBJaEFofP0sZNl0RzI5ybael6qyzFuX
IAic48d977UB+SLbkIDRO2DyYiQ5PHzSOqfnhctqabnKtWbXxcYaERX/94LOqroRQAi8AymkOd65
FlOAksAGZMxO9C4ib1JBkDkqFHeCn52UrAr1l1AsZNaS72sJgJerOx2Ujw7oE/TvWVcUZ2JUdaU2
H4AkEii2xVxeBkfHKt1TtYZhyWRauEehQNJEu4cycq09evnXMagwMebTDTnPAtOKGpONac03o4e0
GFDin/xqQjroaiYwuRsciIWXSd+C/gpczo6XveAUjE8ZisM2Ofra179fh4vNK4WIFNGSSIH5K0M+
U3GaFIMw35NyNXIZVDsMabOFNMKbtht/8ju6MqmnH1d0A6BSVq2bM52UHDZrRV7qUEwlj6TieQgv
rzLpIWGRS65K0+S59D1/sn9c6fmQu29rrUr1gCVf27QkFyBINOZpIFYyggxIOsExw5TnieUtIxMr
9nOY6Yg8acDVEE/Wlo4kgbrwq+Ebbuvi5X8wapvfrr+ucR75qmQOGww4/3z7ktLAHa1l0T56UtcY
uhfTkorwLVvFy9RDHHcli1CZX55/fd7ZcUGaCDxqAJzve0d0ggUiLMZt9Pd4+Xtr0+BMDhwc3Wa2
ED5BAuIuFcheLsUPE4chxWTOuX6tovdwBrb30u0JSUufWZsWIQ2may/gX1zaefSj6LPY3kBwRzjP
n7enZSSfKSGPf+cX+QKqzXFJFrTfvsI4zG1mdfQlxVnU0h8Cl62nEEB8dK+n3icoJKwWyFvK445w
lcarwTj4Cl9beBE6p8L/Gn6V/VKEOVs66cFw//2e/BUPfn7pZ+dyTUzzti+P0f5p17lcZhGhMcJL
Vrdu9Na0N0qxjuR9N+2ACybJwShueEFctJzLLFpN1i6FYD0MC+Hu//vKzlZ84FChmgXc1B714mny
jdqr660OpLZ1AsOFijoi1oTWTWTmBkd38ZStDBJilLWUL/CWa5gXwV96YGqvKlMuKdqw/ECSQwcD
2+qcLham3XE4AZ9heTmtTnv1AHE1RNS5gLObU71EK24NeNTQA+fD2HMxKku8xsh8J3TE9BsjzuHO
2Pr//jmVS82dn9d19uLgIS3kCUzP3iBOL/0uLJeGHcDv9hC6AXnYlmuNuyg/tA0CjOcjQSeJW+GE
H+E2F5LbulJ5JwbY7uZxSOYCgEXmmmBSD0nP3YTtTs4JxfGl9loT79Iq+PPCz868Ymu1umD93sMm
dnRe3czHjRQo92qMZBV3oC9py1Dhts36G5yu/sy211+q1zwjhzbEebcWpJ2MyIordq/NPtVLDawf
F2jOf/+jhZIWRYZtkV+88uqnhmOqtcNYXZqHrnGlGC+g19TrIPDaJyN1Rq+916EbcyCgoqTDi+BW
dwtSCOJlAT2X7HCsgk8dTpTQIwilx15t3WgTf7my7kcCbuzQu7pMXVpVf36Fs2XqpGl53mjc48E3
9U0tvo0o1vN9CQl7FmFmc9oTm7Xf0X2EjewKQK/s/lamBxB9CYVF+BNyOF/NH4JtaqOyWOkYqPSd
9doY2/Ga3Ox3SXe+CagzYlPHRgeE8mwBUGOo8OlIRTuhzSxvRuyu95S0umGb7AA95yUrReuv3hYx
1C93rFbojqqEQrVexWuROlVd6fnqVPpH6z5BusWUFRtlUtqt4JiUiELlTPWbEF1p4FycN/y88Pl3
+PGoBAV9hubEhZ8+Z5tI6JTMwrHY8TgXi3qBVZhOa6F5qAbT3CPLC4R04iKJOF1DwF9sJeH9I8FT
VNFwnjf+OkuqBkGjEQa2zAOAsZx9EL+dWeoGKxhAoX8vQBfncT8/8GwBOh1Ts9LSNtwrRDNBpps8
LfQG5s6CR7ITkcbNuo/sdjVbZaQrNfnFTuv8NfG+ESoD3O/PG29oTZ6fdG58UX2aC1DmGExuQnfs
7c9a9TKihGFKOGXunpxx2V+TP12cNv/8+LO9tGj1sMKbxscjX0UU5Ep+dOIA6MkUuJNPrtNsnzL5
+eWUpFdnYs0V/Xw8RDQE7MLnAC5f2xEuluY/L+rsLWJvh71LcMyeLSd6DwM7ojfROWEMGtdv9hZR
eZxWiNV6Ev14qeqL6IXuBUREedMvr96ii8u8oZAeRzgKSTNny/woaXo5gvPbN/S8J57GneT30tLg
pBKXhL354Lgn4rYXkYqJhnL3tw+OqxLzW3U1OEm9km/BO9jNjkM+teC/H9/LdwuJJTHNqPn+sk7m
eiXC3uEnjIgvu1XXZro8potUcKClyT7NwN5YEZAH/Fq3aZTPHYk+XgbfOAhZ0/srb5MyPzF/LYE/
Lmfe7n+sJJPUHiMRQB4SPjZD2Yu80E1L75g8RfQsc+1Wn16QGJ4Iq6MBUtnAkujJ8p/8SfstePlS
W0weXUw3lxFdHCGMKUDm+0fo+o//vnUX5XiEbf3XrTs7I8xplcKxnH9aN7kxv2mm7Bq7dvFKfDUL
aJjO1QH8xf3sxyeerTVp0MlRfuIT0xVtN2ghyiNNwvYtOK7GJMGIsdBKryNfL96qeD0aTy9gebtK
e9sEAByxPhhrA08HKKHlv2/G/Bif/W6wF6CKAtWac8XPHvOmJmijHPPZ8HBa5X63bH1hMRfN//4Y
/cId+Pk552dHeoaRVZvZLLicnbdM0uBFyAfpA7hZ9xwdMhoQzNOeBctNDtPklrFD1i+6CILvFrXh
JYeQfuM3kAzAKaJgQ8EoxoX8Smc+b3i+FgG4ODuske4to/Vp/590nLazwyUSeRR9y3yd+CFYGOJL
bswOCQ3EUJq4dEvTyc7Sl47WSGf8fuyuLibzE/WPu/yXPHuyspMYcZfnb09OhDM80+08HldTe1dl
H5poR4UTQnI7qIrdPJ9mlpU7koWU+Fl6L0aaawjfsrYb4g3mwn//NJd23j9+mrPNIKxy8GwpFzer
HGqn5uTH/d5Oziy+YhT+74+7tHCZUHE57CuaJsrnubAAl4TG7DXhAQiJ1C5EvPWLZI1/IVM/0aFh
hDjtitRH8IQUVwQLGnjiyT+KcODcyL3200iXtmJzjt4jGQ8AAtioP1euajLEo9alR05vsziXIQee
UW0hsKQjcjjAFpAVex4RPRoJmEnqgluNEU9mB+nH8RB/QBShg1/TcQc4kz5jsaz0pXQTdV7VvEok
X9D9U+a6GgBPpvIsbvrWU8pFKS7yDZOQWvKPi7kPSCYijZOGTNfhodUc1XrQ28e+d4jiiWd9pqT6
AaKPrbZQnMJPd2LoW68pbH8PA0qzE58rIgNiMiT96rSR9sPnJBF37wmI19WHCgvrJ9W/aLlQpzyN
dNpj4Qb4YAmqxH9M3GyfefoOJWSDYxCNyXa6NSQ7ODR+9mzet1Sgfr22XLId9xgzy3HRFP4wCt5k
/fr3E3Jp9P3HL3JeCEy1WIgBv0j01HoagvBkMT3Mpi/Vj9f98lpq8OUX4McTMK9dP/YuppuNqMSs
TXNEMv5he968giUFjxf5/xtR0R/f7qz9DSvUlAIYOejAzIXuIMCtnVkHK3lIHXnvr5xXrQs7s6mJ
0MVV+ovw+M925mY02qkLAuEhErYJU5NuBtV+Ao6nWVEAGcoWJvmcOQc+N06dqMeW7KD7yVUGxq6e
u8hBCsErlEdoMf3oECpi1bfmm3zytRfZm0eux0Oj3/9OuKFeT6unaVwW5sIQvTRZMkDThQWySlga
CaUbgSFkEuF9r7eRQA11UxmdK0RLs1qVxitxtzVMoJMbh3Rk/aO0RUuIOpsRV3PT2CqSKzut7RNo
s/3MszTmEz8DFO0rIF703vLLxMnvlGgxAsPt7fy0DOMFsw5mHNd0IpeqiD/u61kVoZvEVsgR9zXE
KoiPwgPrwVBuAbPXQyzwme2vec8uYVL4SBphMxKcku9ss64bRew4VQoPBTwBdzrt1MgZtsJGh00M
SM7un46b5N54GO/k6Y6fIJFd8yX8dSLWxhG5U71bPc6yDcGPbjqQlh/Wa7UU19GS6Uu3n336dNTw
mQ6AkFbkpF7rlP0WrZzvgz++gH7WmsgVEZeAZrL27wl03kp76C6usYxZ3Bpb/Nbv2ZGzj9ZRF8DT
UCszFHYB1UtOtJD3uuDH5r5YSbuOkJw7axc/08C/1X3WafP15PGFbBxpO/GD3tGW6VWHYzReGA35
P8zjXR6Ify9Ul1qSP38P/fwUl2qCCSWTR6CwRydVtiMkahsNf0Vb8t54IWLVD10jcDhGR9sjU9HU
bu4JxPo9sFWcZhEOZCt7V/0tl+yjJqmyxFwZnF+QZ/y5pE3CqSByVxYeeC8alEIDI9Gl5FoMCQqH
KarlTZxMQnw/oY94wk7eBYthyIyiSR5kb1pmvMoJsViZr0e/4+ENbK/Z8SPQv5rZyjlnDl7diy+V
ST+v+mypUmt1lIC8CQ9itApTX1Oh8mxGD3Klbzix5hvTbrSAFgQ2o5iSvs+V31O9uFZy1jN5x4iK
M852nvJYBsJpOgkPFUF0eVECY2jcVE9sExxFaVnOKADw1V+kQHUAqDfKt/KptY4i3klwWbXUtBXV
UZFnYsg97hJxOSjbJHdNooaRkR8Cyht1ruy/0hHfdHkfR++RtPtti0uQtNCqktYWaYPyUz35g+XN
vXY6b8AzkAl8gga0hzYi/O1XXT0Woz+6OXDUmp9Yuvey6l40VnGNF/y3x/8kL/j3HIMd+O909KAr
2cS9YwHlhGGau1PM2rg0g+VR3ip5jBzFLgOCxT977U5gLq4Ky6amKbjX40Wnr6codDNzq8+z79Jp
cNBAUix9g3l4dISkp2d2SqU6rM38IdV3qfIuGPdF9WZUz8L4IaBMMkODBfm5Ez8kdSVKGzn8EoZP
Zdwmx195/10GADhhHFr1JuxRmAYmbgkEPondmqgdALb0T0MrQ2N77MdFyaQkAWgS8YU6/2SRpXcX
Dj6aeZyFRXFbNYQlvUfanZ6BmE4su4xh3u4qmgkjUv6whmPx1MebRMOeobzN+6/uEwputPgS7xL9
zcSzKAUPJ2mjBq+m9Wqar6W8F6ePhGFNTqEmcSpD+GQ2MvgPQLwMQ7LS1c37Ttkn2b1QkG+2H2j/
KaqEIAhHT77skkVpbpXjd4xTibB18cUMBJDYv5JyXSGdQI5e72NgpjUCDEeIN23/ZQVfpgyZuvk1
RJ96/Figmeqj26P+dur5+R4F8QVltKHeHKUP03pU1dsGY372MaUfqewTCgZ/Vk93OYanWyn+nIFO
QFLr9q7XQHdi35UOcXDltGfMy8v5Oq+z9JBqTfCTeD4DH1Ur7uBkCw/9evLxfS5V61dpEv52Y2jr
KnaLwm+Me/m1YwNv5rNe3TtHZU9YvUVUvPQ+AKJP9TUSill9NRl2/1opdku7nImEoOyEfC1gdCev
tv5tVM4AgljJR68sxcyGlFDg6gCDLSCbWtfo2OtbAZBMPPc9gNTpp9AxqHAf0/ZRFg+5cqNnKx6V
2KG/rEU3FNFWu6RPDgGBEMXOw7xg5QdJ32qPxpXYZ3XeI/66VSzUokyfSf5rIneaSi1I2rnrZaxE
Z6AhDGryuDxBs/G0pUFZcXymK1saaw1VChRIfTsqX0noyeHBkh4xg6sWsnDZzg/H9k4SIoLlb9Vg
0+JoqxYo5rUR/eLs5SZvo0LJmSM3uCoZv9RJRgCIogNlhmUyZ/pzw9HDQmu1Mpvbtwk13UZi9EYX
k0H2rKC844wyPk80xrlUDlaVXT6klPLXxrEXjw4/L+Os0SIFrdDGMe6n4/tphdf8Vde2GO13c0/D
WCk2KSD/3jMuEUL++OJnNZmhD+DgBb44KbG57AqtIxpufaMsLc7Qs1LVupE86Ttyrwq2L8x5fn7y
byHzj2PLaIKsF/L4P7qOmS4WQEBGsWDcAj9CtQoEwW3CVR8g5LUxM3WgbK73Sa9dxVkN1A+nqMsn
7ri4TujOUEAyxzbcSKfLUwKkQDYeoUygcK9OJRiiHSkByStPQPB+5ZeYf9u/3qT/fgTPD/JNE1jH
seZ+6Pf1u+yoB+M5eNW/hB0d2m79H54ebikGc4197TW+9hj87rj/+DGiQTZ7aeDD53Jam7bN3bTU
mVI2T+VNsEkBc+jR/8rmaNK3oGFpKLJFuNufbx2xjVqiy2G4bzUbHBujsdCvE9d6sLzRV33kfyTa
+AzFruKSLqm4/vjos1qtymOr04OImRcTAmkhpRgFnqZgpxWvqv4SpPsuehBM+kcbLQS6velmMyFx
L29SvUTxc+Tlh8lQZpthqD1af6nqy+qDKT8N+XeKFiI5LfmjeHirTitD9Sckgbuk3kmoHtUtoQn1
bcSwXLGDHeWZtqfl8e/HSbtUC/68t2crGtGvcmeZ3NvuUxuexWmZPzb76jBZ/unWYuR8H6MXQtNK
HM9N9sK2ixZmL5M8AnCRkJIDMYs5GKlb41Ce7PaFQiPDxlE5GTzHd4VxZcis2kavyLmEzcqs/Og5
f0H+O0lP5Us+d28UJBYfVr4VH/793X4vDX+9KnPQGV0vckPPDy5WOxRyoFjHfVaTg0u1Jbg9Z9ho
xGFgumFN2OV7W9on5L0d7CV0cv+p+I3avHKGuqQDIGqNp5cAalgdfzWgrSGIpHkMN0vC2m4ryvdi
siYoARyxq7jSMmPZMrcIaKla3FjaScmyala9vI30ZQJBcSQeqDqgrjiyzyleanmkDWviJlSfAROG
5jYmK1W+stjIl/rZPy77vJ9NEEQUmAXzjuJkj6YT5F7aOeVXh9BUt0+Cq3TgT76hgIpEwjCOWbTK
ieBnatqV7h9jnzkr2VOhhh5z8e8f9/JS9N939LzZLGtE0xLMN483Ao302lVHGi43slkysmoRKmz7
1f9kSfh9Ojp/qn6PbkVAWSK/55+rUZAQpqAVJ0ZS9O2GlEDd0xd2hiy4UeRtJa4KcYnejt6StTKf
NXkXHd0aPmHsnVTvlBV2JC5N+V5Ktqa0szRPypxc/xWVvzJpBXarWMduwF6CnhzUUWxypFoSyaNO
foNuKaPrYX6E7ZY0mZNGSK5TZjaUJPacttxUuaeZC7Znq16N1aYedw3ThIUw2Ea+EZoH7bizcCeM
z4ryaHLgFQbZIU4HhIAtFahpvfRa112e18d/3ayz9TMYMsUSU3wmONSj3COooH6v8FznFnsmwwxO
26h7qY8x2K7j4/3YrpFfIN+I7Ub2cyT14VotQLi6YXjVAnzxGaIbrmqqJELl1c4Wv0Acx7TLON8w
XczZsWH9eKRALPvPkYYGMLrHySP0+KpA7WI3/ucHnxVwgmSmhoJMfp/EKxqAYEa97jYb4PvKK8sJ
mZxUToPmHY3Z8XoDYj7f//Wj/PjaZ8VcnXWVMFTYDQk/GFyGASi2bPl1FhRPb+k9CXdXlr9L8iwQ
+v91o887YqM21Wl74vvqB9jH7iAzWnYb4RYKORYNtyG/Q3eljEaM05Pha4tH0ObohtI3C/WwE/2a
UHIX/pUl5NLe9/Oqzoo6FRD5iBoDQ7V/jJy5H2R42n3vnv5D2fP+/XGX34UfN2G+nB/FUwVsvK8G
bvusUFZrn7tQaz50KqTIIYRWRz5EnhU7n+GvwZnEZSh6Ad3gTfDSUDjQEJnxc1dFSJcOsT9vwlkz
qBLMoNU0XLC1FyzAI9Y5tvz+6AQVXcmiIcrbmftpvZey6/DKBvo2crLwIQKwFHq5V2irflbkLkKC
Al3cGbqDFj8VkPPiGfIj91r/6hL1lc4VOak6maz6X9jeaFK0toNmj3/PO1mHiPQ8d+gWBEdqt31P
MCPKL3+0FlHnyIJbWSt1O9Mvrp7CLm2OP6/jbKBCkKmoFzIozRoIGelT0F7d7PsEn9u1TEdhqsIq
dq3+Vy/V/z8/9Wz7GaRC1kdlPO6tatXPI9W8xikhLVQdsFF8iHAUCvpHKd7MdTJsB9oQvROZXgFB
EvgPogknVonS3I48g49yTQ7BXjYWgrzqyNx2BMMNjFVDSHnjHZtHeutKeDuot1m/seKVNtdyTlTB
F+7LdZHdV+nuWn/096r71/KEQhwpv/Wbr/Xne0L4Y3Qc5YbX0iJwpXRkEfLc6SPIadFWq8YVnY5r
y3lVtn0i25PqxZmDDHEo7QEVje6FZCl4SuOwuFrhBr2Z6Z1eev6pt4YDE1hBeH2tC+2pXaE5Qafx
Ek2YrFFxr1X9Ix0BdM6M8/upuBm8qr7PtKeppPvntadFr2CngSs3i02uLZOX96Mf3/zsiYrSOlEE
pcYHvtb8/rsTZ8CP4LWcC+hYv4hwxUQ32l87Y18c8hhIbCSFEbmi/SUn74uiKtuSeafkNm54JzvC
R+h3DqV8FzozJ1W8vvnOm+vfP/N/f+jZHpgKZZWZRQXQEAxL4kszOC3L15wHnk18uZSXd0eQ8Q7a
SwIzq9urnJ6Ly/+Pb322DapGnhPXXrCOfIL6dqEDAcb4LQiYdoLLkPLK+n/lC/9WtP5Y/0srV41B
5y5DLYyPiyj0s36uXVtOALxWjLpA3KOUBT/mTDfGIRVXg9d/Te+iRZuQ965UNxrYu8frPuxLAn+C
Dv7rx/jdv/txbV1b6cMQnmB3ZSSWPkSZ24/eKK2VjHcMn9Rtl9/qMz9x5Gjihjhbe6bH1bAekhdG
oKaK43GfKo+JuZIte4Kn9ibEy0TYmbKrxuwCvC3XgCgXu3E/L/psQx3JvZVCFUmHBIorWQ4vSbBv
iLP38H3e1SwChS+vim0w7oXMo7IMc/qDCS/utSUL/euFh9mSRTrBFvoKROh/rllmkZvd0McYAeP1
GO+rwCsMGyWyvEutXXLyQ/j3nRtAi9QPGTDabCVo1JdDYmf9Fn36Slq2x+88IICOcl3CKDmdZjct
lf/wOFNxj8om11as0RO3XrVPqUQMC0pWFSlZqbjaQP8vrfwsxzSp10tSUGxCWVRAIsZtFd0bzbJe
NMsB4lY+pHZdEXu60o83J4Z6XpC9hae7PF2Fxd7AZInR5ug3OCCJjwRuilPXTzWb1KMM+RjBrhGB
ybbW+DERsbqNPD3qGXZHSClDW6fNHQCmKOEyRoQfGsPByPbHdDsSAVfz9DaE735U3VqTbg15FysL
Ip4szeewY2hkBy8IcyD3z0zeLWDlDHMDZNqbhqwLTKnPA/zv0DYfJjKWCD7VlwYvhAnQK95J1PCT
8RSfrp3dLxbrFsmQREHJHODPNZJappIUMNU4Df3jUttqOG0stna/WFhMY0dXsby+dEX+mLPg1XLH
vFRm/Ph462yaLIRjHkkGH68uFKjnoD4cOm8DoHASnMJlORsLNvppYmi2rzu3MW7L1zBy09fsgQDP
YUs6XHxaj+Dghy58asK3Gj8cWSGKp1EUpSQNuO1uehbmmFAfTYFPEEPCgm9mfJs0WifIY3r/ZNxE
KU73p0Zcn7R7YVpYw9KY3tsodiXQEOqa5DHZWmFhF8ArF57KecpaAEa6JQFUSu9KLJBEdZQPDdRQ
zS2Ld5BJyEm70texY1i+0C8jjQi6xXXO8MWG+c97eFbpS2JO9l2NT1ezCRR/KVvELxb7qvoyaxji
+2to66sfeL40HetMUIk74gNZKCFLfaEFdBhaQuILOhaha3X81U88q+NPjQTvruYxmcV33V1cYXjS
YQmMqFtsiyfzanP0//GR4EdRD/NunB+f+2iMCNvu5ydTN50ZIoHcatW64HqW8eb65PrqB56VDJDr
K62sB+FhIACAKKcY9JZvIWQXiHbxWLpklBD/3rUv1mSW8t9f8qxKOBoDXpiAL0k6gR881ffKkhbv
DRMn2nDNgVkTRAPnyodeMiGaPz71/MBck/U7ECU839rjsi0/CHjuFDf97G45R9uK9MnSOj3Guice
gKVPNQpPDIp3VBCQM8TvfN8CMB6QHe/hT6idl7M6Geu43YzTegxXoYFQj1e1ycEP6OQzZwGyqNeo
/tXkj7K+B13Rxt9VHNqJ8lLO//BAzBCw62gpBPcjsn3iiPQFawqm8VO1zNhushFk8laoINt/tjsm
2iwnPZGriyLdiNM6Tm/Zq4xnIL1HhDqNJ3n5fQPpA1XM6ZAoHySLOSeh84nAJVU5tZP8UcjpDBmt
b6UFM0NE+Ql7YrMq5q2TUIp3mszidrixJszytkqzkbtErVj3L1LPLPRoGylhtgsjXBfVmshlljsm
ycxnyq3Qr8JhJySbPFo3U+/WbGmR8NgggiBKbloY01pLbxBlXekCALf5u1SwZp0acmSCH/Cl/Fkq
CHnbWiYBdQ+zl3IeaJGQ2sQk0rrs8dXhSLh1BUQk47/vzbvi+3jPj3cCXCkjnoh8WXdQ5zcIzY4W
45CBcA/PVPzM8E1cqLLlidjpiUyefEG4taS7dniPZfYB/SEXdll5V5pLw582KZLIpbSUvexGSJ2E
PILMU5BH6/cY1BXUu4SOGCQuuuN7caMvSgxWK5WUjvobQB4p8wiPJncAj0G78kuU9uGTpvqZ4qi3
xiIbN4aIurVGPQL0o1mbw6asbnQy36WnMNdhYGxN+eGUjNga98LpkGEIzpF35rBD+srTNFJRD6b4
IERfXfneYLdMKCYRh3fe1W7ChQ7lbEo28S9K0KrOKzdxlKN2CMJZF0wHuR1teDhHqu2lsglWo+aI
t/QeKcMydEzXTGzmhU7cHx9+tqClcVyakxjNLQSCxoHI3Os70XBQpGboY4bb7jONbKPfQIio1yfB
tpbEgTP8N7bBbuTwANDAC1fSSlP4q1N0KNESxUtpL5Ls5wq+eR8sjhvcLupBYgEAwWDOUvPkG5BJ
TOrLr/z0wQBHudEejiizsZ4MiwluChOn4Ta2btR9s4ZOMjzIt2VxB58iIPkXWONTc6NSc/kMc76a
fFE8jtvckw6HFN7gtQX4kvyMewSkkRcGsN9vtd2Po0nUB1LcWMjPhrkoXtVzjT/YrbwmKMl8FyRH
11wAg4jc7fGIfZwWM8Eui6pZM0srJ0dz9MorU0/mXfPUenPtCfo9aTg7yP5xgWen9rFVy/yEPGju
VxiqdzRLopZWsYqgwqsYl9U2IIL8Tuhsy/IxEoqMRx6kwDkaHvQW8moGZ+7MJyvOuq0XyktkV63o
ToOb3l91KOh/P3KMwzRJU0VNUonIO+sfBUctkeUkSPZB5ddENhVPZbU7Jqu8Xcvy4iTd5AYa/Fe9
AtjAoZtQ9e9+h5sFo3u2ExhOwRPAb+B2zOBvzRX2jbXBYq17sEbGR+WJfpvY2Tl32qn28C2y23Kn
LoNNNG108aaafNNcScKdFRB4S96k9GqpL0nx2ItPxxTNrP4a6zQZjScmdy6hwI44do5+go/R3Mj5
OznYBHccUN6QDIq4Re+J0aV93q0ADUn910lgU27vClQ2xlYEJ6LLPjihRa7tuhNhejSIBvNxDBkR
gdVoTO1uFL6jFs1Qb6egaaogpJZNnRAJvNIWy67ey8dfdfI5Bqyhp+e0IYzUOYZrQV2Z/arUbtN6
L4J5stId8QGysDoWByW+T5RnRZunYsQR5L8m7PmFHf5ScmJqbatzydoLcZ8rtshvDuxLWBbWE3Ml
x4C/KGhvkfjSwaeRtOPWPOnLCalYA2N/yF70eCMelzBJZZU0hCUUnuBLjRb6rBvaWMqKf1uJdkru
HtthXefvfCfrPVE9kX8KV4Uz3J/Mvbi34pfiRRV8hran0WW+PsuOkCchval7u37tP9FxWsbMBCrg
xlRYaclhH7lrdhR7sr7UH7Wd/Dl+qpVLd7ohH0Q/8L9RgdGZtY/moRr2AD+sCU3WWh+eA+tWVmeH
pWY6QOgVAhoQEDMRgoFV2GKpOKbFsNiTDLfsXUVcjNXLMXttu02srXuk+0lMinPC5m6t8/yrH+/0
aqVpmz7eFsayQi9l7qPooHUZWisGvN17Js/sJNc6dPKSZewNj59gOOPRbeRlIdFUym9SWElm8HlU
iW/dZi/JeFOBUGbe0DutgBqSw0Fz21dvUujH2k7g4dG7pTSQyIqBRcfrTja1LaIpPJaHIhr9QZwQ
DRoouL8D4VeGdK9sCXAZAGWlxhzBJQ3oJ4diGUj0iOvGaeMvYnecU4MViNP8KblNOeADyXWsDGFY
iiVDhIEpswPtrfErr9bjSNaVkS7LFF+ZgN0Bm17Jrz/RnaG/W+jINOeRyghRkzRi6ht90RYcGpcC
7S3omg6LNm/zkQt19QL/3LpObmX+nzi2D2W1iSp30lz5tGgFsjQ2wJuD0zOaJ15NR8XxxtBX3jSn
3FWnT/ZqQ/azdnPKP0L9uUlujvmLFQac6za1OlPGw4hVBT7YS4aWtQ4eSXd8LEvH/JibDAYC7m00
mV4Edt+4G403PXhMktvI78QXDb9jtpPRR4/dXR7+MrtpkRg76MDS+ChWa66iTAuvTh+J2wWrj+Jx
pQKzVOuMIvBG5clOp5dIW0ALktVdET/2xn0FCFf2LRBJQehhijLVBRrBrr8Phq1kPSnG9uj3nY9L
ua+eK+PeEjcDYoAmulNZlvO1dXzK2sPQbYr6l2QMi5RUsuqjPxmQ3sgxa9/L47sEYatLYqfqDlaz
CMx9GL+djrRsQO6OnStPwLVcOWKheJowvUzmLlOw2ajrPtuM1t1oPYv5RqT5qazz4CMOF/3x/lSv
GnaXsSEL812p7i3r3aQdHnUHoVpNR28EnXfM706khObjnapuin5bZreN8hkpq7K3K/MmiVa6/hpQ
xCv5ASOE1O5O3bJk8SnXU8tYOr5tOeqHE6PkzUTWiUaayzJPbspwHYEs0BaR8aaOeIW7m4zegHIE
o7PkVyVxc2hVO3+j/aGcboIKWhur1j4anhQiEwtfCgBUcTYANCOX5Iw9iMrOMsExrGrzpkj2Yrw2
cGGnD8fmJj+yQGv4L5J7i21iKQjLmAe+py/Q2JLsozUOZzh1M7wm7cYCLTwsUwXhH22Lo8uK4ATN
ZqJ6FYge3dJCalAyQ9QUNgV60AlzK5F4dKVw9pJmyuAc8gfI0Ri3msLLFnwX6pskPwvNK3Z3+yRr
WLJdGfwzGxAyX5h5AmBKbyoOefc4gR0oEsmtKalyFO7Yi5yGKW6vvR1pz/SzgdjE9IiVikZAfDN1
IpJU3RaMbS1sMmpvjV/NZvzMrgZKTIINjFi3fIZRVQ+frXEfkNxptHZVMLTBYCpXz0a3wvURSpuT
8DWaPjov1M5kewgrZJ6Z8So2NVppqvXoTu4Zy+1TvqUVLQzlLgZxa+5Nvn37fzh7rx3HlWxr94kE
0Jtb0cmmU9q6IdKSovfu6f+PuXF6Z6p0So0NNBYaq6uLFBmMmHPMYW4T1TLDP3p+WxGzI89KKEm4
1MT+jYnOlYZC4C5sSYnBwu9Gp5YUQKcuTA7ioWVChhgRr0a2Ihu186s+WRHTbbaiS/XYmY7993VP
6jGpVRoBcmRyUPYSh6yTfECfHZboyIgh4nyhvwFGvNi0y5d+70llNQkhchblyHW90THhGl3V6E8w
pvAWz9Sq1H8YwyUvsmBrUOzTG3jf2cHXnXKvbo217AUvi2QZCZbe7SQ8uvFLMT81vD8Y6LGRbi4+
p78b0d/P6YSbERKrazTz+0E90TrBqrgGUeGTGEGpmIyt0B1dgDX+7rV+X/EEJReisZdMNaC5HaFA
MwWXLGjApgjvge9L9AKEUAL6ZLQ79xcu/ffY9PelTzotZdKOSSbzYyXNViAzYf6jq2vfcCZC61UP
JRZaBUKEYLzDVnuOEiwa3f+Dmur3XZz0/oGsa3EicBcNFRnSU1JbOYbo96B9ET1er6KRAAJh3F2q
+88MzbkyymeDmt9E9nHy++VW6ENfi5IDw+ArokTvaydbk8e8ih9IZzYcfz2nZZWCW978F+Olb8el
3z3S78uf/PAm6Qm6LWL2gvfjE9XJJriLPgo2As2ppBu825ZxDn9LOFTi07GglPdnhjv1FgdKddO2
74EkOwo9yVC9qOrjEVSiRmESIpKD+RX5G5w2Ce5ZKdPKV1057O2G9Ikei8eOSm8Es8bUM/cPxWIz
MjDP/Ss/nrBs1JldPAjm1djpVlbZAQAIBq2EaJB6Lz36KvZ1wR6DIyHY97y14TA2dwZmo730Mg4A
5O2dPF0ZXtgiHUHpcNXQclb7GtpQ1NtG0HBYEGKgb6XyqlF26gzE1Lehplnx+FCXn3WxxUbSggk2
PkY601bOkc6v7qSWeh7FS6J8tsVHw1g/Jpr0j1JAiwp9S5R2ao9ZuKfVd5H+VkU7wTjI442srQQx
X0rHJ7U7HLOrPDSXprorw+seM0+oj1S3sxCzF7e09YW6LVEK6JzXlJQc6ECCVvWEPQ4hTcfPEqIh
GF26XHjDRlo3JDEfmm3y1r5Mt7j3Sna+Iyp0ZCGDSbrC9TStpUMNLEf5/1n5drHKHiP8/gAZltEb
TUH1Fr717yhsmq92dBvmiws31onKtWSlW0rSYwSdwRgZL6qog/0nnzsyx2X6Ub6EeCK3S2oD3h2+
AdCEzMpVDM+MN4Kx1tVl8TXvHOZg04tWSOryayV6qEcO8soq/YcEnna7QZ6T3wyeQvmOA1Sy6nck
G0Y+yEGy6YRVNzkD1JYX8cFAareNX/SFwyhtmJyWhuU1xDD1EQNDEmvio92Z5BQiWTYtIbQlmDw1
aopdG+I1u1pQs/pLk/+38mUWN8xupcDjz4QYzmrL7lUie1TCBd0j3jMOvaxx1dQ2pqv8eHeMdyKS
KvQ9r+RZVldJvjXzG53CEm6gX62KfBtkEQGtq068FRQHqhiwn4XrKemtD0fjrcq3WbivzQehZEaH
0Ag3/WhNR9slh3yx0fQVwjbpCElz22nLgnJXYoksqZajJ+kFQzEk4DfDXfUVkgeS2hVCSSFfAsdC
h4s/hGZu7vt6lSWbcTiEAn5FHU3sx8K/ahYHuXpE81fEax/v9mZdkLxQr8XahUOh1i6wYNWiZqps
Ud5MmQPFaUo2MIeC2fo9BNUalhKI8r0yHVQMcw07lm5qKpVA/1oQ7CKTSeubKxlUOmJrKIXHlIFj
W6R4nO4036v4Mww2VdwvJX85KyH+fYaciVsDJESUqskm0AnRiL8LGnMIWjUsm/SAoEhKbcFh3Fap
hAxb6tE1utsu22TTqlWdvPMEmOKai1HXNU54Vh1ax8EGDCJYTMY/LXSTxEortGUXBRNnHH9+3+XJ
6GkSc0FshTo91COBT0vZjVXwKI95OKrdyppSp9CgVQAyaele/S9i1f8+5X/fwEndJ+dpNfZRlx7a
0Zqwd3BLxNQUsC6I8WxkPOLBhh8c/eXCTsH7L9Sd0vwafp81v69/Uv/1Y10Kfd6mHHXEZFVrI1zX
SGTJvnme6wz0OUJlN6rr66vOgBFQMO6mE9xUdH9PF5bMpXs5qQmPQqlo48CSkcFto5Vc2q2TcOZp
SL0tmVhsAi2xd0U1YvMFjrY+dwdbzj3cPiA+/vtuzkyy9TktEAsvGArYR568mSgti0wKs/SwWGW7
xfuRT24lbglG+RCuJWx8xnXuTuXSvEnf/n3lM/yS31c+eSc5gc/HsE658jZ4JD3V2IcLFzmHOrjd
8/E1uAs/mnWwbZD0kGO2ToDqAMATFzxJGq6EQ6GzNeyCNYGnV9KK0OfoSrtDyP/v2zzTOvy+zZPX
NY1HpWtUHtBM0+8+xk/SICxzn72axGvMYmBMAi+xvjDkObNgf76Wk0J88vNkCpI8PRzV7SQ8huZe
MVs7+J9cKwLROe5xragCbwJWKIx1L3gUEoLSOjkW573yTP2zIOTesIxxHdJR5rV7xAqu81/N8E7o
ma7NkIQCp+3GwP1Q9H0GRyl+MjDq5F3S4eDsJXFN0MwTct0yJYdAaWcoYJWMgicMsAqO7xN6q2m1
CB5UAZ0bB6+4abMrgpszZwyZnCCegJKY41pT1lhGjW5irh5LDKvhGOuuyGY3XfvNXRsfZPyuWoYM
rUpeJcrVHOWqZmZLvzkMo+AibMDHOe0CZn/3lV3AJqoVhdNTw0wJ8NlYNapoqfl1zmFYzKbWTNaN
9YC3O41ejoYmVbBu++gXN8IIKxAua/Yxe/SLtsJNdvKXLiJOX1zzrpepHDuDjmFxgt3m9Eciczpo
76J2I8e76Hjn87ik7rULX6X8KqTY0eXPKv0TFbV1JKT4GN7DyFDxPCQwrPBqKx/um+7qGOD8zpwk
bb28UxAkM4lspKWABw4hZdrsbY1yYsJg5ZjvUIz6vgvxNiAjqLjRzac8XxoBIKjVftQi2OIqxajF
f1x0e/yzeyifgs1s8uiGD/pOJuQN4q7wWhJ+OBuFbwPhOhJuUtETfEfTrWSxPhquBvqp9/uMkPds
FWMzl/efNRFx8JQKpz3ie0oprVmt5JgNdIHk0TBvzfAr7GyZQKCK3BbDqxO8KOJdKs9lTg6dSvKi
ZNMI60nfhrTz7d00/WEcpE+rarCrr6NwNRorc1oNI8RSfjRbbbELtLuAStiqEq8W25WSoLeH34O1
BDWL/KgK+5RlmWrY00gvWo/HJa6SgeMb6ygnk771DB1ht1fuJjigYI+e5O8b3Bt7Sue6eQ6iuw7l
P3WF6OXKJ0VpmHkTXqTMVUfpEANJCfjAMpteLPgg4hl4+gzq55g8LeokFRQ88MYKkHOj01IYtZ0O
Jez0maeOq7yMUaAJUurIqZ1XzngUWLksERTh4rZZME1+WfSPWr8X4psuuceZM1vhXkGsBYx29a43
N6KZL9P4Y6FtGqw7xYPJhzAqsGYg5ZJFV+4VDJGdSF1G5TYSVwUTaaHxKvMQTde9/HVcNPjbA3Xf
IRsbZ3pdVONltVDBY+0AGVNosdqa/zGJIJsstZgGYD5Gup2Krh+LU0sJbdk4oAfxi73YUK8R7xLs
U3+v4+KZekp23Uj3M9TuZ/eC4b2kiTVwc61kYSJkaUgTejc1k+WAzco4apZR8ReOb3wOGPtRt5H3
ibPvA5jagC0yjlTjQYw9ifwD3b2wX8/HxulR/3PnPAEUFgEsuQqpO/s1O4PxmLkBNBtaxeOOhMcZ
NGHYrzv/vuo34+qvq8qSIWJ8/h1y9LsO7LAVEo/hMT0M5XPPFlgnyxY0Vj0alLCyXeYf7bRmYi72
hwA79GbhShFl4TN7aVg7ChsiybwJL2zPSSh8KRgi7DAd3BRbHy6WDeuVRpUoCMLpb8dn/ptibhYP
cn7TEvzGD4yXIYOcDXV8vhy+lP4QRU+0TfObKXQM15bJF3okqI6pVTxOXvZGUMlmuFps+h15TGCW
iRs9Trp1xCpXg1KKYc1Qvh1lRNWlnYXuuGCeZONKaxI6hUXV7A25aFe1tAp8yf73wzxjls6RK2sS
g10Zjz/15BUai8k004bDb2CVz8euyllSWccJo3TyQ4iVxqBjcASFYcu3ORZH2efF0n6+yt+v9H/v
4gQeKfQor0WxTMEfbLX1EHDFhQN23EJIWJFQQXhFTnqxwswk3HQFnrsrJP0Zfgp46QWYdYzjtkdv
MBMAO0fIVhee0qX7O8FP+qYyF+lcItQOUpUBoK5nfVgB8zLmiozOKKm1pfUAaEgYuVBdKIzOWGn+
ekvaCQmxrTn7RI3rZ63VQtTuJ3KaJGBJJpwwTW2DQPbKQpJG96OSLIjfPMYlKVQl1cJlniDufz+Q
M4Tb3zd00ostzGM76VKVfotpos4aGzcI11JI7nYn4gbmNkyRRiJPHQCBzCmMbZRsF7oTAPbTz1Zo
kNx5dsU5fgnlO0Pe+n1vJx1YfizLVixZTPNyPurLJNypJe4uHYPd8L3OEIA+VZmnUNAtbiZHKXB8
Syw13eHFgO0GSk8m4FZl3kEjVisn7C41svMN/GO1f3MEflAq1HyQzDCnRQwwscwdGApKb4sYoNqU
ECWDHUS7vZMrdoHaX3EzyH2J6y/ndNDZnXFxuWk821tD8cCxXUJSqZsnrYmcj3omLWgQMBjQOLFB
icCI8msZLmNiw3FTFLxQWGl55EGZKIrDkCActElNEjHNAT5yxPAzzW2Y1kG25rud++5/L7ozICov
9sdNnnQxAFKthjpl7izj2SluEK8ou+Z0SfJkZr/7pQkJwRaZ8mB7aLdsnpKjYs50afWfayt/3shJ
n5JMsRopcpgi5qS+Lq84gXHS2Ou1RWBpifkimW3E+7AroBrwmPl1SGCYDV5uKc81+z/v5KR36QU5
hKsYcyeIFdcF1ggFByCxVRDMQhjZuMamL9L3lNDIL5Kjz0i8f7+Rk9Nj6rU0RViR4vQP8KlKs7hb
hCfIREH7yFnRFjMVxuTpi7Aq3+ScJs4npuTf6+Is4jAnDeCjKxiCYZ7chbmYUl8SFslBDVCY5xrb
CvNVnAqEvbgEoYPS3+kunon52keOhr3h+9hs8cnRdedSO3l+9/lxMydH2aINxlxQAw7U9+NjhlZp
2JpL5ZWnMps7uUcKD5qpWXRbZtB5qHWJjNFp4kBjrgPXYABF1gZTzNU2aJb/flLnEAhpFknMKdlY
iH8/yR87TyM0apWYQOm0upm/72oYiFIJZryL5mSUPL3G/Em+7w3U73sEyV6tXgjb/AY5Tja/X7dw
sjtPpSkHgQIcKtEc+RsgGebxRrrNDM+AJXabPwokMGrQKx76gUG0nZWAEaSuFeHSLDYDNLPegjAD
20UvLIz8/ANYKbhnYK6owORxKXraznd7864p5mI86IhTnJ0Po82iW6NjaKNreGhxbBHp+gS15xIC
psyf/18/0ZRVU8OeaNbI/y5QA5+gBiVtEw4gCCoEP38mxYrGQev20dHrOq+GSEBCnT8Q9roTpodO
hWR8Fw97ZbjNQ8iBPm7h+Y5x5VK+NZAepe442aVAN8p8BImNSNh385RpB1UlVz5izAlZCgPaLNke
bQ1HcWG8sOedIX/r2Kj+50fJJyWI2nUDOkfeG1FvLZhCyF63QZm6bhzBFhD2Ac1cKLu+hW//eJDy
SZUhNnnU5VMzP8gjKvljAzGWCHsREWW5+JPgl9qkW5/RiN59yhWUSKe0BZfZ4Xz84NNUGy+U6jPX
OXK0cRfYhV0U91LLWUrmRM/YflWZu8xLij8XPrT5vDy9cxHzZ0Ehg0r5a/jOuEs7ZiFPa3B9mBvL
I4+q7T04GLxNYyWsRPmSR9B8+v3rkienY+hLSCxiLjnrZKhPRShH5ALUNP9QnDYCrjxBeOFIPvuG
fv7Ok5MQb5Zeaw0uylyzcvEQIGIaN8/wiqZjWY8vaXXVJ4/Qg1Txbkj3GjQ+YrL1R1N4EEvCh18G
J6k/suILC/qY7a/sMeJNnhXpoZceFOV1Uew6wZntFyyzv7/EBj+j5tUlETAWnakqwpM4uf1RGo+q
P03JYXoX3eYDSoC4TS2jXZs+roX+yJQFlcP1JDkLzavU60r1ure4XKegtFaj2bWtyZY6Z5DrsHwK
fBUcoXTy5E9CUxpXa3Uzh2+YgCC7ElcDaaXFe625WtXtVaQ7fmbHMq/qwks5Yxvy+1edFAVGvkiU
5jiwxe5lNNrvYfSQo0fO0JVigbEc39kwA0Y+X4RQxTTOm3EN+EUk+Achk5tL0hjlTLn76yGfHM+j
mE2tKYzJIWIKSVNO2uEArXBXH/fNtFWaRyGsLFNaidJxLy6gGU4APEbg1ZXT/Bm3BkzQZbLWjmvR
2BkQ3IZ90OHQrV+37YaaWBTXUWYz9cpUkBtaV0Yauu71dPCVG7XdpTP07M8xNAKOyNL6O1mu0Bf9
JGHMx0YI9eq+nyk1M8IzOd2fqlxeJGCfux6ebfosbMSG//u0+XFm61VdHqN5jTa0m/QstqkQXebU
VkJ9Swvo9v1yOq4hHQku7CNz2qDsWojgv5awLPaX7uccYiD9vJ+T1aWWU2KkiTB/8ikQL11L2OMm
IpPXMUd0ewAaXUz2yJrZL2vfFtejfP3v7fWM8yjOtD+eycmSKhdakpbyvKTWxxUPocRqtPN0ZTWp
4RL17DjssDgnWGZ1LLc0VaAGk7o3MgssT0xtxsaoKSkAxh1jZWWxl/WeeTr4DgRbfR9dQYfdApQv
VnV03wygPeqFb9Q4U7jzC3TVNIkjQWZ/crRlqShGuvH9CwbTQz5bMYOHj2Vrj+2f+k/YYGdmqVvZ
ZhO5ps1ojOsCC77usBhcOXsByKrxo2ndDDtp8n/UZR6t9OvjFeYuMjCIYKmhPZT3EtsQY3zQR6jg
sit2V+bxxczt7Kl+7luLqfK0cAYNzhp7l6V/JVfG9QzddbcG097K9kO7N/DxaTfRZNUE/MAykO8Q
L9SuOjiLh7QFemHUulx8mYG7iG1ofhIj7U0BmR3cCx8+TOkuPLyzZawkc+7gjCES5XJSYGkKtCk+
TuqCbMv4zhK7Ddi/VbVXCwuutPw/G4FK06VeJV7w9O/Vd64PlTAhxA9NFfmHcbL6qmySDSOQ5pNW
sOh7GNjMn8GsSZUIdvGwK6XER1ZupY3lL3CwOdaXHsG50/7nPZy0GbKul90QyvNXmKO9Tl14M64k
uqP6pnpYvzqwGX1LuZRCdK7jI9RQpNlScEoQT2eYIX5li6xRkgOFe2UwVFozwsrUx3LalPMG0ANz
B04LhXyddG+ZgKDCI4LZ/i+8seefeFrw/LyVk4Kna33RrAUtwUdnXztyxWG6kdpdDTRmoo0YvEHd
dBgKG0yTEugTs0/pxd3w7Hf843mcVBAlND5TLbgJEoVgPk2ukK562TX1Te4lw843rvO1hq/Q0odV
fixWeuZeWI2X7mD+33+cD1mn+7Hmq8kBd32InuE+VTYZIj9BXs6+6GAASHDUVYNK2Lt0tp9R07ER
K8rs/6xpuvoNXP64eJ8WYZLPxDJtj55jzTjHUp3FfrRT2AUXv/uzix4XU0I9obQCF//+qdEkmVWh
pfPRC5UY29Y/02p2fgT/tRElMXy7/r/9wh/XPHm8YpfWsSBzTZYY46QlEkFP97DvooByzBvzglXr
+b3tx/VONpdcL8QsK2EKJutivVgi5PtUiH1eSzdYfGPRa0+PypOSMsJcwRX/91o6I/bidf64+Omu
oqokjJkQJM3GStY5LUSd7/KawU7+aVoaIIa0MRbvuDdL9KKdsziuKcKOIJjSUsItWd90w1qgOmb3
SXsXhZD97zs8+3jmQYXJrE8H6jl5PLpRT1oWGLBmE/zSdnBYOb98L7MbtA2kntc2NtRHY73AkcdL
k3spX12cVpyB/6Sf93DylOJUmkb9qNM1XE9uCk8sdSOo5lbtmO/gcKNTYalIw0dusxxvoDKms/fF
ZUbU2VLs542cnINdIIZ+VHMjUIhNDZPtzWDX6QbBkJV6Q+i+a8uj+qEp31EBUDovvY2zncaPGzhN
AWzkY2yUKT6cObMwDRNxDdrCdpHdxoSPbFLlqkDdhJNYbBnrmEa8eUTWaip0gytll+MEQlqq2f4f
8PWf7+e0toqSUoMDZc5nYyt6KjVzt8kCO028QVmh2jLVTcyHBEesjR9SBM3M9zCid4H7fQy3Nql5
adWe27h+Pqe5xv+xTTaNMMlSyKpN1nAJXxIMoFB82LNTYnpfLXvkM4Uzffz7Wznjnqr/eg7y76tm
sSLmYcFVEXpUM5vzGxMNruVV362O4aoBtSU9q7EbYuqv9O20Q94a6g5JxJElkssRWqJb3cTw2OAL
uDNpG7B9Sve+LSt/eqodW4Jglm1hENYfwO267B5r4gZWAlSzwEX4iXTl8iYgnTvyZBPjA02emVSn
LVGdwFHofAYBGrzLOb5BvA9velj9Ob331vQxqDUrsgU04kgDarGSMTy0AiioVCISKbT98hZJSTxc
2rzVsy/6x52dnBahJumVGgJFF+8xYm9IEVq8CrpdbWyLdtuiXRwsZEOTG4e3uTAROvc6EjTSwQeW
5I2QzZ1AXl758ks0HUbcLNOnpH0mpb6z8/Kmg/6hQVUhhWPikxfKxxan/4Qcmewmh3z56GfbI/Yf
zbPCqwN616Ctxs1dGe6FoxUnG11z0Fknf8i9C1azP1koLOXktvkOj8CGwFUiGKCU+QjzljiUdZYc
r0xx0+fXerRCRJ4ZV91GSv7EutNTa6I6vSVaWDP3L1NxZVRrCY1JChTroQuGqWp66bAVyBvDJ/2B
QhgJfbTCozdXbTwzZ9vmxTxVar+O2s7Qd415bwwbbbHuAPnw8mce5oXxWnSEVRF5hvqAbAzqacxg
DKswL6l2KOZMMumAfqG2CnYgwva5JuYahZGirI8EFAX3WcwkpnpUYKzpW+jE/QGXJ/JMWJ3DTeg/
q8VX5pTTLnuI0FaWh39/hedPrB9L4uTEMoYj1eeRxdo8k8NEPi6zfbp2/S41yUmQ3AbHFUKn2H0u
XHj+vE/r459fyckxZcR90BYJUyrJkxghWnzHN+ar8o5JP58B5tihd+GKl1b/yXk0VcdYFHt+aomI
5dkneChyx9xdvM4Gag027Ute7eJC0XIWmf7xO9UTZDppe7nE3XGu0GaKfWIvwFs9zA7APZuH6OFS
uNI5NqUEfZPsbxlBvP7dH/7YzaVk0I4k7aUHFlbLDDS3q8pOQi8yV+3iKiCjehtyqkDe6jYkqWNb
D0S0QHwGSYRFCp+elPDYhpIVmU7YHJeR8Yz4Gsa5nHimcA0Y919MT8+/nP/c9Xdn9+Oux6EPNFGY
mR7ibOONXUyH6gC17RG4TXRIY02XLXLCS6/n0nVPkI4aLnJSBDN3ArGztBzux4fcO3oVPBxWv+x0
/03i2tk+9cc7OvVpDxq/FlK5mEkAsBAhtZByCsVxTQBIBDNiAbtq+V3GKyuDGdFX9S7iG/CEXOX/
9E2YsmlIgHd/RS/IcZW1dQcFmUEx7Ml7ELtDauXz7A/cBwvepWmjffz3Vc/xM1ii/3tV6ffRT41c
Kn34/13Vx8D6EeWryotG1u7m0EcYzdIo++vJEzALxTi08DocaIs7dNHkXLxcrBXPH9r/e0sn1UgX
FlIiG7AekOouaoe4kfrPoHomVaDqTMy6CFvGecWGyCYmWB10FtHPyQ7n1fg5x2ULBxCYrIW7wHvA
+vfjOkfalxQBtyQyzGX62ZONq2qCPk5DxujqjLIV6zkMSLuZrnAjWM2ehNNj6Y7b49uFy8796ukO
/eOypzuXmqhClsdcNlkPNJQOviMDs3vSxm2TQQkZuEis1JdLRIrvNLa/r0stIgAhsSRPjiTwszQN
/O+PAz92Hapcfi1NjjSskLhXyXVEUFtldy0QKs4wHySzw0pVBqsEzknJDzkulioKX9vsHpu5voKH
ir4nlL16JHLheKdJN2q7GyQvrTZp6EE/VEt2ObIKt0dYmePtMb7WknvULxc1jvpf242hQEk0SH6U
4CZop2SAuK1Nwz+W8X9Og+PxIwcfi3tnUq9zXDJYZJKFv08hOW2/lnUkVr7VfjaapzJJBFWNHCWC
QAIZjQSXlSa6UrCpui9StKAAo1wtbLH/IvDOy9JotcAJoCxf6Zq9uAaHVLQrQuetpsFRfnxJkhcp
uG4nZhFXQaGv+nSDci6VNzF24hJlx6t6HTyah47y+ivxl/1khd1zqdyjuruVWhspGFt08jQWjG18
nIKwWiUgO3pFA5Uqj+RliyU7uK0paEedSXOnYqupiKq1j2zAvSn0Eq5ISMa0PD4jYbZKZYXVQHuN
RAf1xcgfHYaHSHnp0J1mw6vOZ9aqmqPWwKlHy6/vcVwdkP6bOmJAL+Y8F+7IiZWKTQUckEH3KXG/
iaPrSrmagpUZbbtxI3Yvbb1NzEcFG5Apb5d99+lT77zE/WOkqMssebOD0jH6z8QghdbG/ipdbAE1
0rfZYBGi45t21b4V8VWtXje9U0DgYG0i2IXumtuLl4mMEeDxyCPKKPwzMKT7A++esl4TLPMj/CRp
9sIWof7V9M/rihADReA/aDdOvhmx0+o4DhT08hu45WZyrYd8EOazvHhVg7cKYXM1sZNXK78jfnPd
OwTKa/7VYiD3DITCXlhauw6K214Wl0NzFflbtb6J1ffKf6Lktv3kQdBrrDtdiOTF3Qh5Bx2s5Eck
U91hIZcOboMDEWToo/wwJY9t9CLk61aw8bAML9oyXfy1J7VjhqrcDGMhpoXuCJrRg5vMPC6TDBdD
bintCHm8nZrVMXBrJHWU+9od6lAp3bCR16/h/cCujrphF6wyFwMI4iv22bjUp3XcOD2LTqB98ZnV
BNNTqbChWBA4ynYjqA6rsjK2g7ia+GiYghTI+5wW445QZuuf3/G/N2Hp/Is154AKUQHUPwEVu9zo
e9/v5g1DfxYSJ/LXpSkscX7AD4ZFGm3JTFM8vLQXRCGSYw4bFgr5aOWHy1am34Dpr635e5n9792c
NJBHfExbycD0FT4MO61d+JBb5Pmu3oLckeeePSs2Cg4FthzsfdIHYIT6b4aKSVzxKvo7eGa0thdP
yHPbqizKEEAMlar3dFKelQRxJf2CpwQ1HjTbWxhLzJ+qt846Mm+aXKj5idOvtOnC+/n7bOaJ/Lzy
yRORZZERaGPEHJLsjgYK0AyPnnVSOlW2glQDSRh8q5huBfENNcbFE2Ve6qdv5Of1Tz78coBnIi/0
+JA7k6u60mt7C8ZxiGdyha3DxrcDK3KOh3al2v9emn83Gic//eQr1KLCLDOfn07049RsAh3h8+2C
zjkD7e4SqMAiG4YA7QKTA/OhnDPRYYqux+4WiS322/FKwPSpeRaPKJ+l26p9S5GNivv4eJdOT6o1
kWE1U87+fd+ctmeeGQo38pc1+HjSaYFhspDUtkmiw3grL6Fr6d4Q3Glh+Gz6YA577Ek+sLoJidsh
+aESl/EXu0UxusYfRB9YpXCsjPWue8/EHQa+qoZ5ab0xhNuh3wriS2Zeg28IYuVW5X1LQmKJ9rOm
p79Jmx1CBLYkgTz6ygoXt3qxogUbuhuh3+PmnXFaa/06Tm6Yajb6smI1R9zf7PzMn8N1fxb6lsTJ
QuTANay/ahOnQMVgy8+SxZG+X+CAs40fmp6IvSW+Ik/pip2RJDX+SRTc6xy3S39vJ2/Y0kw4Fz3p
VxB6sXQ0pWUpebI0L2CNFGgSB1u0Ho7MkVy4A0ej6cK0TfAeM+bQehlFyXCvzhGli6+yJaxhIjAX
8yI8chykIK0MuotFko13lEbgVLnMWZJEv8//3h5jR5ScYLpt+MvgHB3JmBg3Pl6VITZGKh5YX12x
FlAkwWXBMYygo9vrqFh30BIlOGiJBhaFjRA27diB3+udW+Z3ZfDZRl4b4X1lq/gYVtsqwitpzR0w
YZMx1rnnoZKaV1G+Dohyt83ME7MKWFvvWjhv7mjNRURjX4sNElhjW17n15jqWtreIIPzEWkGG4zM
wr6BtARj1rfm5FCpdYMvWdsV2q7F8tIf7aFbkZgSakiuvFDaDtIWrxxTPiyCVXxg0HWHHkcSrW6O
JpxHEw0oIHmKBJCO6+KKrhMoytbuWn2jEfwaWzglasq6Ft5ryamoJ8ydToPqMCmH5m8b1qLFkMpK
rHILBGXjmFnY0bDir+cEjGhOUNzUzO/FZfNg3qhkeGxRucPCgAD6mfwZcc+JHAb1zctRXSM9ZSAo
hqtx1T4tdiUdqiWvsz3sEQRdFvUqJllbPuZ5yEQIFTHDrjHOvkXGVfBYBZvMSm2oDXiojLcLlwIq
jPFsW3LF0lgqwjtUqvoaC6lV6fRbiHkFY3AsHrL9t/OKvj7IDnaXGOh3zxEjmnGlPBlbzPWJ9t7L
5JB8xhBCB+I/BnkLNl3QgykN9buy7W7NL3RgI12kB0HxvryRVvVqcBfv6mGx61flofCIOCy83O3X
wuR2FAVuvMbVEKQRw1/ELMlqaFzwJ14ts2u0AbuFG34mn8VGcouvESFuuJFv/Lv4mgzb4Q+Gomq8
NjruJnf9ZAdRbKb8zOp/YdwK5EwoVo4IPtoBLWJigishw8984z8SxmgJNz5OvFf1OnNiOJXcOX0I
HxST6zWOXLd85qjMdiZ/WcnU5OiBwYRWuELlZ0t3iVd4g1evNZMRxmoiPFW8xRD7T0Hc5ExU4kL0
C9k1qaWM5sheyl6bVxHVJf4G4Z/mlk/dlp7DV+y2r4ZVyZ69FZnCPOCjdUA0Eq81u/R8+32ARM97
B7zcdE7lBOvA6964l2AWhMWoS2lW1OXcat0o5Yq4P8ccLDl7jP1dgsuwgdFAV77NZtgT3qE7364f
UFavo6+68YbUQxVPxhakjQBOhzjbNKJC0lDrU07h11Yuv1PnwXylagUfTMBePifzOL0h4sI1M7t8
D7MtQDrWFz0cysf2Hp+ASrOD98JLvMWFTLS/h0qcerohShKZc8j8TyvtAWVgnotNBL0C245uIzzI
MBnBEq+R+ikAFos93bESOtVd+wFR5U3wbcYnfIV7olIvnGXfHNPT4//n3ZycwdWUDNkU1NGBk2ki
4QpGJ/Zw9+R8Gg9wzIDih8ahLFQ+lRIHD6io+J/giogKjHjfED+I8rtrS9zjfULQWGBDdlu35oWn
9jfMfPLUTiAMqiTMu3KemhwgIrMJjtU2mbwsJ6+X3NlJmJQ4yJYc96wf2ROeLlEhvqcu/3hSpwEL
WJ+0gTTwpCoCWDxMZA74fNukErJE4tfiPWls+UW/b+j67cnuPpRhzUAk5SPHI9XCKBl+lrbD+jBy
8mfsgKrSIsMd9RAiSYlaHHMQe3zjOGZDVm201Bde9f/PIzRE2KAzDqSdPMKo9H2prfKITgALtC/y
f3Avu+2w7Q+vGJhY3R92GCvaXHpyf+vev9/dfy6snyDYi+QY9KmaRpS4GAUay3YvbheOYsu3oHQ4
pVSWP9nj/yPtzHYbx7Yt+0UE2DevEkn1luTefiHscJh93/Pra9B1q45DYYRu3QIODjITGSmKIvde
e605x0yvVdY/VbYGMar/9X2Ni85s2ill4dXZXKXFbzMBQNvnW2ldrgBe3+R75XPcUzU0B+FFvv13
hfjjoev7R8t/9idDVRoyWeZWZ/v8LTtpe16eGEbj0Xsp1to5um3vrd+R0z5FZ3UX/vpv4Ld+LFG/
fXnlzytQg0lKiol7DqaC4LHzPFOj8bZA4oFX2TxNt6yWlKcwaohesMoF1chBuDIw1Ofv+fc785+f
YD52fWvKk5so5gqhDTxyk1tmVGU7OoF9slWY1fZ2CrxT2orj2nvzv4B5LHXWqX2nVYIEdjhpm+EX
yWkiyiNlpm2AK46rXf5pHYdNZr5STcYDWM/1/I36BYuS8aC9UthIuIVwuCfMLsAQEzleIFtoVg29
CsrecniqTVaqHS9emLms9PDQktd2d+1U+eMB5/tjcHH2FvHKTFXGEzjHChUfs4bNB60w3vev40P7
uzzI9D+iBcmdde3kyl7AdAv/57k7BK/aRj/0JHMchxduB/wCuVhle8MWryKG1Z8Ov98v8+II2hpm
ME7A2r/cjuIj+d3FCb04o4WzPC79R7GzLRw0pCNHB+WU7U3iWeef5avfnzhqDqdpDhkv2SHIh8bH
hxwtX3RM1Dk1h0QVL2UWzU+9cUrdgZOkrv8b8UY/PWumCnwYU4pBKufFzR780fBHrQi/vsUcBy89
Ufdiisqc7FBf2Y/+Vn2zps0qaQtmjyHysX8+2WktmYR/cgSMNjSYp4bHc1G+eZ+5gVUkI10clOVI
XxiK/ToR9mCIiZgWKle0gS6QdD4X/yapZ3OctoSQw7O1yKbTSD77/Ow32hJ4jjrtc468AHcLB4BG
li8p8q8tzz8uVt+/ysXPrxf/56tMfDQGft4ft7tvjt6jlS/aW+M9oBn+NB6HTyp2LV9N7T6i8Bb9
xZVV88df8Ns9vWhF5L3ZxWHNPe1cFZAiHVpHReUd2xEoIW2lC+sxfGRQ39Wu163Ab2q5q4Wnvt6l
oGZnoF738u9L+nv4evEzX5RHWVEGppJxSdkzA/lu2a+IHV0mu4kItqV0CJxrgrwfO2Tff42LXdrz
5V4RWj5xcAeUDxSxsHwIyONQDBEElEnlhFDRKOttnD9LMm2w4hN4slQ6VBBHob8aN/K3HP3Pm3C5
f+ODrg155JLmbqncAfS0KVl9J6LMAdFqAryNjrq/yTmiDh9696KqN/m4CnPKRiqkGoby+0Se6Kxj
TAEj4Xa/l4RNNT6Hwi7MN4q/Nfp7rRAWBSfzdvg9aUCPrwag/T00vfgeFwWBkpZVOUp8j8kCdGdz
e2MMBUSpgsFk3AMPQL0HJxfnR6IfSK9bzKdukruc+Onfj9XPr5whajzsNGXly6ZslGcQZ/OvO9oT
SOCkI/vZFtt/2G9MQNw7QVyVCLscKXGqFcJIdZVmm1LYESyRm+6/r+bHFqT57WouFoA+CmorTria
ZFPhvHibbOIZlNwGu4sGf8tmuvWe5hP1eLX7+FOZgtyVVppmmpp2WZNqoSgPmhTPj1bvSPBcGieS
CK4kCnIYbSne9v4K78uc5jF3oyllgvZYqFc6kX8LQ+cn4z+XcfmEG0E2mI3/9XuIwCE4DrsxIUMT
krDMBPHrGoUjg+elib+coRbU7dYy/tBQ/8MA71cNXSMJOPIKoPXV9fmn7fn7xV08tqBAar2VuUe1
0+xpl6nmM0qwXrvpOFYjcCOu4CWQX8w5D2leC5Jl1G2MyA6IZfTu6fb8N9QWP9XW369pXsq/FXZN
GCuVKHBNAViBCFUq1mR/Y0mO729jwWVcFENhymhC5fkWBQmg4hxIwerfT64yP5mX9eX3y7ioctva
T7MKHDa3xoj2vrkzccIu0uI2yJ7L7Lbt70dglOqrN5yS8bbooGO7onAMIEaFh1nDHdGk0WOEY+uq
tE3ibsJd4lFPnqOQ4rCEnuAElJHuVbnAXB/8deWoyolKYN5gXAp9a7lri1gTQvDFyi/NTc+dsJVk
G7zVEp894Xdw8m2TxAC6ga6/avlropoXTb6ckNhdhw/8eCe/Xc/FRpdC39DqJJjvJJJDDvyY/YFZ
2JW48IhTX2I089Il+LYvi7t17Wz64zP+7eMvdj0/yrIGFX44G/2ppDJCwzA4M/2Af8l0jX5e/XTN
y/630YW33mLeyRNkoGD72vy/PcSJVHitlRnhHcwOGtac1XEV7LLeLYXfmBt+CYlt0N/9TLbkNnj1
rkXnl/ibazktfwdkXlzHfHO+XUdWDTwORGaDdq7fMrprvDdLcaPSF/5K5qTnyEjxiqH2x93w+7e/
qGDDbpxmQU/I4SR902s3GNxZsVg3RxhQqgtOnllmSDcYrNcc2lzS/+uXNOn//Q7/zea4+PYXu0+n
+34tNVzHXF0QdBssEV/0vdPg8w6boyjf5eajj0KgNFed5macJxydS+QdiMVV3dH2Ll+beBVFO0xx
zezpT4R1cC1sXPrfY52Ld5Ybhp7EJG5ali6flynMhGgYEk4Y3a4yNsrgBhuwb9YdTND6k3RTX9u1
kGiFRbA3waNhnMpAXpeIoERmJAmvFocjM9xUvjOcjFMVrIND+OmFG0X+jXoqA6wFy0s8jNoCZr15
yN+axuE/rqtum9+E5jKlLI5mVm9F1bLOxYX6qlVr1WCCExTLaHRRJqbSuU8+cz4wEF69ESDEaeJg
aSJhj607zdhERAhMEMZ8cpb75HfcPsQTll80fsZazB+joLWlyXy1pEchv9ekvV/QLBZfpHKTBA9+
8ptk09maxygygXjT/NaDJzX+rKTfRbJs5A9YdKvK25rpSk4DtMlO8qycfMwE5A5F9/5bOh65Ofmn
VywlDrfCLtlHld1+op+L0VXeNaScgBkzjyNYsHIzb/xoaCGCASNx2rOpA5ZTcVx727BRmLI/xxJR
XguUFak1x+Yug+nEp3pnhfBdnMDjkd/IF7SFUD57JXgjYyNGTy1zTVJ9k1Bd5ApUiBYUJGfzJnvR
IFW19d6s8T8LSHvJ0/tU8kNgwtN4EKdDR5KIedNK95p5HDgRTSe52nFIZ+LSAr9fllRtSDVRQBLD
IFqpq8B3mIyNuS1IPqLvsKzu4oL4ZM8u7eSGfJO2OFg04ttNbXvrdDU+iMOCHMaSbYBQDdq+m+nT
x2BAf7jYCUzFabyXDoPwG3o4iWW32dKyHN3mkMiioW+gtFBEMrltT40j3wmv4yknbGGNmN0hoPRO
Xrz1LhBrqNQx0F8JDc+tQinMxj1Vt6XtV+tMW5R7SQc3EBEglFOZOyC/xmcAcHTrswjq9ErnG0Bl
I6UJrfRRvq/FXbcl84RTEkkFiW3xbLr6HRRdYBYA++7Dk/XZ3VDia5/FY/JYPnO4SXJ+GzCKS9yp
Sv6o7+UTpgWcCotprW400p+G8oa09uysvnPaA8OWuHG9qYQn/J3jr/rXMKAxfeNUxJNHxVgt6xcT
N31248M5DNHpLyK7Xc13kvYP47ooIlVoulX1Nf3rzLL1ZpkiyGYkkHgniBwkUbcP5jG9N87dYlhY
zaJbc6+Kz86RbSCdd8BDk8ULi1NOhg0vHdba7KWqbwePJcuGIkzSfDetfXZLwmhYw0Bmvwzv+okl
jNmD1bxp9b63FoF0topybQkMKPqCZC2iTfFTgm+p1lx7Ehyt7nVuHQBb3sTDc60ts3fpZqIciYnd
Hk91iVSQgseo9hPnh/ApJnYBhvnZk/alAWp80TD3edFMdyJ982aQh43WPiRveeOkTCmtm77aAG4M
o1chfIITjj6HTzelRQ9KpnboSvFU8WsnmltDi6yeY8ZCj4x9pdxWGEjUc6unGJmwbnrJFhn4yGjs
l9Cw6fkM44LImjR6BRa/qCXxXudOBsWvYFqjejdgMAkO25uI0ZfAkfYtSXjkURbRgXDz5+ITLLSo
LBPDbh7j2g5u6erV2UuiGU5sEv531vdMyMy9eKw+JVx5w063jRVoc9e/x+5hkcjLHYZhSnaPD5tk
yHYFA9jqGdijJK6Ues+rMwIJrXH51r8Ma9mOJ54Vj2Ljdu7S81rSwuL3GgyAegif3FYC/02e4QvZ
Svng6s2hK1am/8tXbnC2g70zHHEQ1wE7wEBvTyCtFkJOfC6yjajchYD/z/5BeEvRFbJqE2orprc0
/xg8kYlURnaGr1YgyapzgOeE+AQ0pJrDr447KdT9egKCBsoOdiMTSGwCTsIYhv81N1rUHHyP4YJ6
UqBOYmALlSdLOYrDSsiINjl05osfksGDIrvidGV6M18kcTSLRD/lSWd37c9mjw3cQ323KaOVxU4U
E0CUsXR3j3J6q+hnQXQa9WDoZx4xsd8SexQS8AIhs/S6k9GxEE3vTGnIHkHgmttjZGt4fviapkfx
0rJ93KkZoklgEdB3eDmYMJrhjR6eahWcBrMU9SkqnmBY6rW3lJX59yaLcNUOK+6g0n303SYMZBwm
ra3XRIcdAiaO0vSOgR2qJm0ScGJF4YgvVvvbzEBkYdNrXf6s2TKIWcncYfZL8oyipTjNKEuK7I7U
NG2bD9uM2TD/nRHHFvOrwG252dYuMl3uSaMe6dMa6SaSlkW9m1rqw3USn5MncaOchc5mCc6tT364
2nCi9qR/eN2ypIFXLfMeNNMCih5BWXm4axvbqHasjkV4JM+LukZSoZwe+Gq9cleRiZPMeS/P3C5z
fPbCnSlsyvAXRxfPW0fDnszDgXvBqBKCrbDWLctO2lPZHXjBIyANINWg0xWrFPWAk+CPLhZ9ZGPw
9yU3VW3+daF1lfDYdutSIEnXlnXHlG9afa8Z92X8PuXbipua0kMyz02WLX3thq/Oe5GM89B08LHo
o81DXYK448Xj1EfwQQmerF+iIB2jRzk6NdFRS58l8XZodtJkmx/Jk/dhqja+Kn5Bjz/OYFfblOqN
Ed17+Vs/+z+zbmsQSV2zEfQ1+Q3anaVXUOXlk0pj2UKP2p2U7gah/SLEVFCv+mkbiHuY7HEAuz17
9jNjmU+rifCThHOx2Vhrsqn16mSo+y5YpeqLWexqgKZCt+qkm6ZZKzA0Y5AsiyFYDYoj4N+x3Li1
wYyydGYJVr+lR2qHsK0FdiNGVXBg9axepixyWnDwa8LOTJQlAeyWdinQPZVmU5BeL0zlMZZOnf8s
izdxgZyu2YzCQwD5iQ0JmKyy5P+JtC6RBgm20drNsDaC9RSsh37j6wcAAFinbNWzQ3QY+tLXcZtF
9+qwL4kBolOVLnJWC8m7LeMzZ5MSxLFvvUgkjbWEACybcWWaLoHEk3Cr8+gl8Y0o7KZx26IUIZxI
YrnDnlO8qv4N28/sz0M40AXbpmw3c9xSH99nmh1VD1mwLomKG/qEOK91BTEG9I7g3Uoo/bnIwP9t
tp+EGGnFw3y5TQxuGYnLShBmxUjGv7AcpueigyIQHWUuswZCU3KmjEkQJeDI6z4s6mK/2FrDyoiI
ovyVZ5t6vFW0pVrSV1zUiHCaCKv/spABOMO66s5JQwm5q9rULfpzKb4XplO/S90ZhYeR3U6cUirq
CQRtmStkjPj3OguLTB4e8r3Yzxz0GJRHzBz1Lf+y1Ng6G+U7wuHxfe48aoeQhhMVTNUvVJTF4kMk
MD+i+sI8iFxZfoqztZpuRl9jZfvdgAQRSHMLDv2A8CPaBdGcm4S4eU+nqvDXY05A9sdgjMQGLqJ+
zWdM/aLR6xXPeDg2dplhU+g+OtI0vGIVlDjdWR3b3Kbvzx9RWG7Vk5Hexvk2ilaJsY9aykfgDFRc
aOHic6qsNX1fNp/CPsFX5te70ThXVr41cIJEy5RGUXhKfIRYjtw9lslzl7ynk22xnuKG9AqHTrrC
GqFITmU+Vh2g7Xf6jKbau41q60DFgMn3C1l0tPZe2CNVSlktA+vRvM2nW51YVsNRu8epBVkWwuG+
CeVZ+FwgaWFu1Eiu0that+lUWzY4fPSkc7BQEYLH4hg5MddKcWRxusb9ByQa7HiYHoziAaSmMqyq
3I3Ant5E9dEyHotuneZr5oU8GSPk2fqoRLxTBf1xdlpvl5ersFyJaCeIIRjtPjyWheMxrBKNl1bZ
TMMqMh1GannrjsVdotzgk0z4+NQ0bU1kCKgJit0QK16WSE6Uo8pDI6I9bKIbbNBctJcuNI3w2Y8m
ZREleymFBynHz35CfhwtyjVn5IHvy+LL/K7ayfWnHB3+fWpWfpiVwOagBhDpH6l/DfObpmEtFL96
BsCayT3bcFRfVh5o9L1CpK/eHkxFdhDDEIpJFCAibCxydLwUjss8pA4kzNZAcG3X6kpWjo35GBQP
BfmP9L6udHfUH5pLhBIrKo6ymSp02e6WyqoOK1MK7zraO6QE6+ORWwO8Saq3nIWZKKzJjJub3J5j
EtrcEGdj58FyiF8teDDer8GdABCTTD/PTy3Y5AjKRVR6FUvtyRQftcBdRVQv6q1uEbi8Mayb1ABD
D4K45fBqI7WKCrJB3br7+PcP8dO8Zv5KliZKOuBB9aJzlakpbW0+5U45tg6ISIGMytQRYHzjIF4K
UGsXco+ileycHeWFak/xGru87lIjhS/+hBX1yu3+qbNjQQ+iragSLQ5F5s9+ki8KYj3IWXgHSxyl
epHBy6XBldL9xBoZO7RXCFad9X+Vacf3JF8v86NP3/jKrflBem4BATIMaNYQyPSLxrUghbIS5Wl4
Fxu2JoBWB2qaJPu8cb1wSX5kEh3DZhULB6FAnmecMsVFNqZiERivynd+GnL8cTEXHesO1n7V6lzM
vDvMGGg2dQK6Ovqcy8YieW8LZksN6G/6SMfIpUw3/74dX0OEy/aRYmhQPLFV4ly/GG+mYdHhmOZn
4QqyHZmKU8EJ0yeK8TkYiOmaWY1UcQoVGLOGruAftY8xRfZInApjkRUFLiI83ARqdTT0e7aw6IG3
YJURb0Zqa3uksn31GTFHDv67HXzSZwiYZ83YB9ktfmCPFX3Z6Wuze8SiopDJhkZXWeMqRitqMfRZ
qPpZIn5G1VYxqMFu5VcHnx6wA8aT3nnFfsw5z9ZC+9+35qdOrKWYWPpkSQS78zUv+9YBTXOh7xKL
H4fAFvEAKBgXtJMVPKR2WNlENBAiNNp+zyVQ+7ChUXNRkl+5DPmnder7ZVw8IwNXmNXzAxuhuG/n
XicdKXxTBDAt2CoD38YoRiQ5ECA6or8UEtJBAy98UDSCUwKFRTfItMX4YOLx7zv0Zei8fHh0dIMm
3gTZ/ItgPFSixBjID+8Euhdk3bipuTMCu/J3PYT+ZjvBprVF/ZRnt4W0VYeneLwbmV1+koKBmtL3
Xupr16T/MASyvl+T+uc6kzd1b8GqxxswOk3sEqNb2fkjtTpZL2BL8xfNe5M+KoMc0G0eHPLpKKA1
b4gJg122LP2Dnn36InL5pTg4mcqw+5RWLveuZ6GgAOpE3HtEa9GV7pR1zCEpOumZq/fbENeiybKy
loWzSueItF5DOGXmbjaK9Q9KzZF5H1cUZLvqDaO05mDxp+LQ7KE6Eeul0KJEYc4JF5nu//MvBR6X
pVczREMhVfxiQ4i0wJpMy8rvMrTLK8FHpA7SPHb8V6DF6FvNZOl9wHk1bUHdpZv0Q0XqDNGNE3rS
Of++mB9WvT8u5nKwGUxZnlcaF1N7J5T0mePrxJkXFOk6ycG7ZrBJnoEhsrYYLGtXUdKm8teY68/P
v9gCtHBKyyAw8juKDnrbiXHb+0evJn6P98sv8oOSD3eyKThMXSY02OSZyg+dcRaQdt/ETl7O/kAP
kTJnCc6uNb2EIHQRed1qTnvwNotfiI9RND8qN2h9ISEHbxZ9z/ihmEPAVulHz7R4PhSUO9JxY882
/K3YfVJkFiV+cMvt78IXHDY9VAcVklTx2t7rgZ19zoFv8CLSg8JxSOUonwkkqo6/s5R1YEQpnBJr
VzEVQXU+bGbzlk0+69UR1fwK/fnac/9mk4kiqjjxL8XCok+Ib8ph4M7wi6VOe9yWFsSW4yBuZwaA
RbYgxdzheqjiD2vhn598ORAs0L7Ew/zkOFbEMXd4iqxjTBDAnG5q3HdurNyPzlAfLIsAYZiXzph0
aAw/B/0gQM8oq3OSsJX0Mz702uBXv3ZfLl6yKQHLJfpBcYcbs6XR4x0oK8s3cg+lbjVKaz049+Ez
nj2NJt5jn2wCGKZrkyo53LblxNjgJn31NvhYdrMqsF8oc4QsG6ot3eIpwd4RLDzC3llgFv6qcopH
lPvgva1T9lrFOx+DFiBKdACKRrt8K2fnhGaLhzMiJEycJiJal8BmaNpucrZj/3oe7I9vlmXqzKK0
2XV+UeRFjZBqchQVdwypKTGnTYvM8xNvUPTCsdQ3XOMJWSTWZKeFQe3bhkVsCbQrOhTkp9RfkAyQ
hntOwiZ2QIPm86J/IvVe+/j3GvTzk/TtSi8GfEXWhEkhf10poVNds63lLUaV4CNeY/jbWQxOXpXR
iVIb0VwvLaattDW22u/StbacU9bBnhycK9f04/Pz7ZouarEqrIfAHLim7llE34LjD0ZQZeOLmped
yI5X0yqgsRxtxV/Tp/fMQWPNDQpe6V1IJ+OKTvZvqjquQ+in//fHvHjZGDqqWV5wOZyOhWpuMugP
1OxlvE7JeRwXzaZf1Q/6i3Gb0w1dBMdmp++7ioxSmNo75iFA6GWyXYl9uDIm/lJJX65AmsgZRmQ/
A9N68ZzV9eT18XynxsptXGs/Yqm5P2t3BR3fjudsV7+luqvDpNyPhyxyqzvS05GTG4v+wepcZtkM
AOivFTgM7uthyT/LeUNcq6MtTD6Veszes51sHWTxsRO3Sn0T9st436uOejd+DOphVgEAvsXbxdHJ
afFKkDIfvqjkhg39WZbfSsKu0FfXhEw1PS0Ou0ERTGftF5b/ea2y//3saH9XiZoCpG92/5mA2r7c
gd+K1dxqDSHt0uJOJJYHEP9U3auMfeg4Zs3BC/m1io1WbpsYcT8YrJ3GLmSuorcICRy1zYOCqZ6E
Zp+E4opSjqkog7Q028sYbkjb0u66D9hFuPgYZZGzAFZxQQHq77Vxm06PEw8mnamtRqeQHnJN9TR2
DQCrnUWPYum999j6r3zlv0lsPJ/fvrJ1oeBPvR7qfsxX5nTOsX2wYxCzbH40HGxvP36UPmm3K9X1
dkw96yUj2ms9hKuXcFFJDGpkNXWcFJyeYgEOFiw4ZqSJPbxLMNAXoQeKAYeQTCdmiWg2p/N8pbJT
/j7P/nkXLo4HRm0aRdjGPMnM2V+xeXB+y8Nlr7ugrvRxFRf72NxrBGQZM5tSyh0A2pxbGNyRJnZI
71Jj6zd33k5ySGglldlfyrtrapKvrOW/XlhKBUTJGD34iz+rcmQLwtSVeTEbeiV7ZGaewZZyk48R
hfK2ONaHGoyz+pDFR0rr6YkD5pOZudOt9mrSLKB3MZ+1aKBSlb5b8U1OkDWx9oecBnl/sPQlSgPB
LtdX3qqfVmSyI7/IFvoMk7m4bE3VE2MkeaWy0U2wPzSybYxukbia6sSQH4KV+TY+JMd+5d9Kv8DP
1rYwfgZMzWkq005YtzJRd7e+dgru8pXZ2ByiG3ERH8TN6LZ7GtHAwQ3/CUZPstKmt6Enrmcl0Blj
88OKb7pMMHiDCqpgYXPtWKD8tF9rlqkosigS8qpd7DhW2ScWvP/i7hkkDI2ZUZztDBMbIjMhu+9u
Q45BGSgFIDpyvVD20gLw4b01LPJnhpgtoaKosKxNmNLKI3prkd/LrvZwPUb8x8ccXRpCepOOlmpd
XKlqSn1Vtf1c+WHQx6CJw/R3RUD2g/UOBjtTHox2TmT8bEDRMS2ZF2hhBd6JIBa5YCrljlCHknPV
b9LqKWcuNeLuVNa5vlXV1b8fm6/OwOXTPgvwTQ5cEk2Vi+1JHASrG2oaubNuvl1m1opMtJYpOD10
LJ4swA/6vfKKdAL+83nsEImsU28jrzOch1cWiB8O6RrYzv9czEWlE1lmPLXyVNyFTLMRU6VL4ReJ
XzvlCV7bi/gRfHKgmSNRSfkA5l4nR1L/iE78nyzX36/j4heUjFgdkmgo7rSWecNS3uLEWMbb8Azd
f8VauRGf5ywRHMj/I2nofBNo5UAb0mBIX6w/dZkaSVNpbI/baqNiFg/xf3o7EoJnEUa31H8Jn+xZ
O3rNbXK4pp//oZX058fP68y33dnLxCHRY6W4UxgBox9k6a04OTkAw5n66mwZnH1fQnQrUbpVcKqU
aGSQl4jXdqwf2rB/XsnFo9nIQ+J1qkSN6Ub3E2bJDocIU2fkGvtym91BgtLtdCOOd9WNkdrkpF49
P349/n+/Hv/5MS6eyKDrgyiG4HwnWIdeXDaYFlxR2RpgC3EwiK5KOvEqUPdYrJCBL3OOAiM+q3uI
b9p0I6aOIhzi2zHfmf55zn1F/MKTq99KjZOFqzLZ+cwIwR6FyN66G6E9CdVSvgtM4oj3BsFt96Ny
Y7XD3m9fSuQHIw4XVjzxSLNMQyHkHzX4cFZwb0nKwhQjEpzfcDcw5BSciMQ3lK5ZdLIYafUoBAL1
aaKcgqzIvsVJTfgMvZcQtlArD0TWk/cdM6k8drljWM/T9CZM9wIpSCcpu/Ki/7xEmiqAPE7ndOQu
XjDYOAQhmXoxg4QHt9pkL4X2W0y3/c34e3hv+0UIhmA5JhhlHR3fz2snrZQb1DVod0+Kkx9ZVZ8a
dIJfDVhGvfHTv9fFH6sADobm3H8XUddfvIWql4RBVHCF8qpF0t9Ft5BrVeC5twy3ICTpy4k26/AR
4bU5Kbe17+hwy1QXJQt260B3szdRsrtPGs64kVk3TVBIrri2WsfwwFXeTLATlG4jRavy2rXPW/3l
Q/v92i9e4RiYqyx2XHuwATouKfuoW85aZBr1KJH1ykbnyN+0K0VdjjfarjyYL9pNPVMZyG5lFq+c
SVCSVj1TlnHNrG568XHKUEkjqC5sKNpXnocfFLwQk0CraWxDKnO1i+JUT1qtSUx1Lk47u4N/R/wl
Gjz6COiYeOdi+sI9ce1XXGhfitO/7pQhSoqoI2D+K96yN6y6kRQWO78iPRL0XfWhPWGdwD/ZMyJz
6eBfHev84CPmy3770IvDqixVxVjXfFkix7MNlK/YsoNfX74oUsBIHXJC5EPWSt3PVmZDdP/9aP9g
J/7z8y8qxSgTgqCW5K8tPydofZUTggBionO9WdLoWw8+NTgkhlUM10je/P99vH5xFjKGvhLHnK+P
dE2j9U6WC8cQhS5zaxfymgiJvniROYr76lFK3658+o/vxn9u/uVMzSR/fjQzfvHBbUtc5a665Hyt
0152yItKcQ20SwtoJ/KXT/LqsKdoAqlg/6PfgAE0qx/zRfnS/tj4vjXqNZUOAxLPsElTn1a0Jkos
ly3WNNSGb8MrtmZhRVP/37dAmffNy4feUiQU2AyUTeVyaSs7wkWGsc7ZV3tnfMwNNzNW47QainXF
DRD9O53NgWbeaXwmvniQkbUskWPSjeu7VRna2m8iRMGdNPHJU9Yl1stT5RqAKZ7gq8nezGCrrnXi
rR+umhwF+gUAwKkLLqvqeKrrQSkajtAHYlH0/GT1u9A/tFqx5B7GxqLehWR7cVZjRxns6h64EeKb
2AZzY+zUzA7XZmq3HI3YgIElAcl4VubBVHNMjimQwnpZGk74oKjJUkL42qSHFFphgf4UK+lGJR1c
IawwfR7ezReluZly27ufVuTqICpkwibuc1t/b8CEeuJC+a3uzVkQI4euMtLKsNWn6jzVC33dPKih
CyklXAvpI/I+qYMUdJQeSDpPtvWxbh1ZtA0av+JT+st/Bk8TbIWrXr6fjlN/3M6LRSg2vLw0E45T
7bikg6f9Uj8H2GxAQCn8X0tMT6aLXk9+yX+1z7WxRrtlVueGtYk9w4Va95Ud+ZXiIJOcc1Ph7grd
FLXfy78f1x9GMDq9kzm5cT7+yV/f5FtBmnsTgsawGm7lA/2iak9M1ULZMXt5Z3B34KHE3eL2u2vl
J3lNf70n2AupUMjfEdX/sjN8++CgqHK998futoK8k/nOc2BuCulUNhHHazpjiE9j6VVNKZKl+LEn
u1tEyzZKBz21UzCOKr+/OEJRLD5z9Wy2MV0Dy27ap8L7JdLtzsHNZ6m29OXXwfpleJVTnZTKu1ey
VxFsW6LyUBW7cCQ2+N3CxxNahPTwaRqwqMSU7Lxr1hp/qiZfR7c4mQnpMjBlItBrR9dJtlYHmgCn
VnuRGZcFpbIdwAZmBrKz+FaSB7euGYjI8JxqZEuatEShynTaoAU2ks0Eaym0dmnzIefokvUXfXoL
9fvJfyDEM9fvRRgI026sTgl+vyF4F7pnQf+d9gnAJw99ngr3bw2TcC0J7Qr1ijuGyVmqziNS4AbI
iE6dIYP91JqtgYc7mALc3Kcx2RneSybaifZW1MEG66CnoPBzUaeQ56iNDuprwbyZqWrVEi2eMLxQ
mFjjVmb7ckay+vapaBfD0kABg+hqWNZ7bzHC9Eaq6AAeEb2XyEAn4dYiGoVzkzgBrM0yWAX5Sh92
ofBWGbuR9gGMj5N87Mg18ha4PaLH8mC4oPnX2io95erjQHHihs+zVkCH8gNUkz2sTF5pQ5ZI0k8i
boWbdAODb6W+D7AbzKexMdEsnkKEtFKcuWrtaOQ/NI6ByABInGWXTmNuGrLYEFd/BgfefCAnw0Nd
Yo94UDLgPyK6l/zY3Q5vMvnFS1bag/cOyp06SXublC0zdQ3vwaajBZLcTMPC/5iv319a+iKTmRgv
ptotmJ2OrHhIrGu4mc2WerUaHgpiF7pFB/tUIh0+YfDhAIzCCVk8MKL3I9f6DRfUaFwpgRuKDM3R
5F1zFl5lbCPEGVVbcZGt8qf0DjpUcR4+RXv0YNTetGKA42XdN06BFBbeF5nqS8PctbLt9N5CXbcA
Dcyn5m1w0KnnoHuEm1F3xI7FGhsGQKj8lBn28AjftEGFVb6jXnwbRidBknOH2Tj9LfHRx+6YfMzZ
Nt1CPyoGx8Vk36TrBNstRizGki2+vISsuDU2T/6yjW5979eknlsoinm7nr3KuyDewenELDPY+nJ8
yICu7a3KQXCYMYnjNy12fBWh/IwS0nToT5PNYBtv2WMzw5m626TbG7ihE8pYm6kCwmo8iC2RmMDC
mgdJKBi2FbNClhhXnoaP8ogc64FlPgzYFJbsEd2buOgeuFMa8VsOog3dpC5fGJRqi0YTFvm0C9D5
g94lySM/8GkMDZ3Ycxm94RA38YnqKLZsSTqIJGtgM5gY6+LNA7WbrMXaFtOl0rhEMCG3ZQdqyAEE
jEc8T7dCcIuTR/QW9FZToHFowDhVy9Tg8fNAbNur/79IO6/dtrW1XV8RAfZyKjY1W7bsuOSEiBOH
vYv16vdDb+x/2Ypg/Vj7YGEuzGBGg+QY3/jKW+6QXPjRPUQ5alZxS7+YkpeFhI9sftAFiHIC4/Yp
PhVzJ8XrQLCD5CgSHIxnUAOz5vDBdWtd99sT/1WwSRC+huKSn2CQek3oYVHeZD75lynQCneQN8Es
CAYY1BXKAA3tPXPL6nNOWc+ZAbvDNsF/vhfdhiF1faAVcJohDO3S0zrtoGHYAl4WCEN8KF/q+Dcu
aORtwjZESzT0IBpBvFB/89cZ6Pule1jJtYMLQY4Tq/Yni150LshafQKBVb0K0c2M1exJuC3N5a/n
l/E5KClZ7oAAI7Wb5l4xclqEGwlWWOhOvy3VG4Yd2Lq5OoGef6m69zDF9Bk38RHp2izHtVSMNz3/
X8CMTlGMVa8eFv7AaKF5A/44uItA2HbWIgGYaIciu5HhN6BZF1CmTPqKOk5BVUHG4yDc9L0nSxt9
XMVuSikllA7xLYEQ2b02oC8jBoQnhj33vfgmJk8DIhoJeEDtGN5riwztYpfEC7Js7j1wZGD+YsuT
wfqitIpQMIpo0w6gubbpUeONXkfhHahphjaNCLYISeHaVdTnLIQKQmyKwKDXPyKUCQQsGGMYWO/R
sEnCB2BTFhpuyq9IfMGbdrIes2lbJAmw7duY/bYgYYXgfeg9o8bCTQKYHD+Z9YNJ2dA9VR2yhakN
eBkZP9hn6NtN6X0LTFjjL/G7apslO0PfnwCXXslG/m2zozhGx4IWtAKu4DwbGes+0pNY748LxmbA
8GKVPMQ+LJ8lAKLp8szg5Krp0zIY+Zqxf/3Rs4K+ahot6E2tPy6ekrqd4Q4RrHtX9xZTmvFKfXCh
GOfXFqMnESlXVTlHm8bqWDSNFA9HjQlbT7Ot88f1si045jL4vv+FT/nSTfnnAT/95Fmbra7ULpaL
dDhGm+5J2S/MPcM2/NMvOI1IAV7L7S6U4F8f8az/lJljbqo5j7jIJpDoqFtTZxrHwH98IFhCLOzd
SDpAirGv2UNJS3373bOeZd6mNoPHD3lWcVvcKbvTGvC1I++vQ1AutHK/PuWS4H5KYEsxPfWJHA3H
aTF+WqXblIihr6C8MaeP+m3l9WvStA/FZWJn5HYM/dzvD8wHWPafxyV1x+ZYBux2TtQv2tlsjK7v
jwWgefJCrnfapLz2LqavA/b7UCSHTF332gGl0ybxlkZIFXlluO0rsMiO6rQKfb8BtxcH0HrtgsnX
7gwN9bcX8rwGL8PYLlGGYpaLLIHfLqkCNRnVO2wnb74r//YOnHgVgenX9I4wv2hSfv+UF3oqumIS
E4BfUpr+gyaJ8lLPa2hmx9bNHqGgjye0YGvfxAKYnOYp/S3gU3AVxqNeOjcmAm0U8mDY/ynl23rK
tF6Wlp+d3Pm06bI1XeYBu89yDZ3mACQ1wqyUJIpmseQIig2qO+6dgD4bvAjq0RCx5FVfLII4EC1n
e3yKIElxYagbETyii7Uno750k/8+vaNeUL9NSFyjlbv5/gVeqrU+P8hZhGuTSinjYBqOql/eFmgU
K351u0iUfv8zinQplH7+obOhQqzluRhjfnEsAxdLQvGuB7syH1qGdJlY2xopeYZ2o/ZSdr/M+SY4
ZasyeGiFZ0mG06++jwBsguourN5j5RWqsoJ7UzlgdBq7aGf5J8CUcgbtrbkPBebqvOhxrFd9jMh9
ugm6Y3mCyGi+dBZd+KbwhYo8C7o2nBX/VJMbjs9WsJ3I7zQoroO+IGVRCKoze2xPm7TLDwPW0Vna
ryYBB4zWYBTaoWRbcDqAs5X40yLGEI6TL2FS0AGSEJT3vHrXWijA0p31IsrFqsd3Ch1De5D9IHyp
S/i2rHOiYGkgqS1FmQRGxGyf0F5jBAhhKUxpkdCb0m6g6M6FOzewvV0R88pFMEVUN011NMXfQjND
GzRXzbgxKTWt8BEDqLh5xUpCyLZF9EJrvEwBapDYkkQV0488gW5EUZpvLcqv0wuVpuJG/AVOptxP
wMnbhXSNdK5Zg8ByECw1fEho5Z7NCcQMxm6a+t0P+a/yAAeb1H8Rl+rRkp9Pe0PYC4vXswOwwZzu
qifiSP+m7KCtoxZaOZaLzcq88F7DVzR731WYpFgiMzThB07bhAaP6KTm2yA/1amXI+5pOFIJ24/b
KV7Y0HXk6B2sq4WRm9XcHeK9GP+02uNig2tsakZkjdfzB/UJfUCIYvx7QUByuAR7HTyPwuCm5esJ
dnN5mwPjkhAoeCXvT5ncF25nIgOAi7MTxD/oyXb0rE4voQlw7mcd/Qqn5wJzr5QkT1rBgwODmQW3
SutJkj+lRxML7ZjEd2HgyajiCg8CHQFZdpZu3uSaALN3megm1a2u8CHatzTByBG6lrkxw2OBIIJR
vvfSfY8nHdufuqvVXKBSMEIkqpRohNl2U/CDki8zAMu3augHyT7FQ62l5BUQco6O/BawYTHYNsjZ
CF51Okb9DxytKE37H2i58ZdPJqZ7XhU/NhDxiqOkHjpjj4NF/KNU/kZrXfdjXn24D8EqrcSKMpH8
TiaZhYq+jcZtUF65ry6MBIjkMt7BqoQWHijkr5dmJAdNkiXmcJSgkrae2ngIS/2UCZgaOV7BfmYG
dzWSX0y6TFADCz4d4ICxRPpPd3VU4Fesa11/TJ+ax3yNCpBNgbhdvFKBVNjw7K886Af09fxi/vyL
ZyFXMeu4SHIuZgBzeuNNaDXQHF219ry2jMdGQUsLog39md0EobR/jBKQZh26JtEO+ZBqWz8kvvQA
EyqBdIY8cUdcdP8McKJQBJe9mmUPm/rt+wCuLq//31VroiyZJKjgc76+p0YYw0LteU8BZJcaVZl9
ilLItnmdwCOnfotzVLnJsntE1VrQbvBh62jbqQ96ujMBcyacWiphDGnsFNXbDEjzU4UcOvt1RZSi
thzHGxksdXaXCq8jYLRqei3VX9HwGrbPk3bTJ76mAQR/ydLfkvp8FXqw3D/fPd8ZRgqOrDFZKV9l
mYSdsIMKwWTDnbMXMbEZNRl4WJYzXnFMv5y/6P95rWfbb56SvquW7Qfv7res7apN4UFKZtvT54bK
4k1ovAFCBNvz/Qf9GPf888CGBEKbmoPc6ey8GdrUNVHGLyf62hpv1WI34JvKRASTUtTl09sayXbt
lpsomvdV42a40twF80s6vuLGkbceeHJbA1v+wQ5AigVybPzezfeR4KNVOvmYO2JkYDMDNzs6dlW2
aU/rkcEP8uAYbIEIal9VvGnoJJ7GclUw8Y7/JIwBQbT7reEFxya6OXH8HcNRr03DLkBeCDefHv+s
Gpjy+KRnPd87n5FB3/SOyqhWiL2CMfMh5jrLhY2g3sA6sGnzyuEOMgp69TE3kWdeC34XcLRfV3NW
McxZm0SngtWkBITWq/E4oPfjccPYdCUodoPUV8Kdbpf+pILCYVZSb2gVVZYt/ZBgRsO7Fjd0J7Gv
u6qxdUFl7svqzLPJoahnQzHErM78mdLpck93JaZLUBP/LDCZBRU02+GfQlwn4M8PSBAeuh3ToN+M
bp641b1rmLvLQRuIwEJdVOV/zNukOihOYcCCClDyOd6NuRuidmiDUoBS2q8YEHzo6H9/ZC4AaHkP
n372LEYoSRBa8Tj0R2Bw8eSif4RYUPwk/enc4ak+eVW+b3R3kGAH/hHz24oBya6iJWV4sukYqF6i
HsH8Yl71d+19+bN/q56DtXFf/YraVUJHlSQMqWNwhMwS8Av5rf3NFBp7G0t9heOno56j7ruisk80
z57olVmVVyK7AiYvAWF3JUBoywn4J0CYSD0aC174H/M1ZVRmI8/G/mjQ+i1vubLQe/kxGTsJP0Xc
kBwSMn3cyjKddPVnakfywtCHVUxrNgPfAvZCL2wRn4HqiCtMkN4W/Z0x/1YCcvJK8DGDtUNaiJjd
7jI0KRylzFax9gPrFCvcZDl9x4gWXP+3yjpo4Gukh3y0yqXgKZoGxPVR3zZw28LmapZeuAhpkJiu
U1z1sbxUIlkiurwKCYL4DwAyzhpr1mbGUfD9pcwW7dnBbE3FJ89GcNG8N53B0zTPkH0NKCH6n0SI
a42TC7RpXaGSh6bL+8Qg7qx8yrpOG7J2Xq4n66B4yv4k2+ov4c28X8Jw6zeMqHQbrJq5AS/ol3/C
0TPKnUwvB1sCdIhKLC+QuYLnIaE75JTXMISXV4goIMabGM8DMP+aICTokjQSAiXcZIit8nLKat8m
fiHsgnJvKb9GYdcNN5marVRUmdYgoVwxhiztRqPDlKbBDdotmZ7EUI/DLW5aIjOaRa/E0SRP+vP9
UebD/bu7VQKHitS4oRsg/r4uF9VMM0zNeTwGPwBiQT/h4ovXXb4dT49IZ0nqXgdXNjHHpm51RZJ4
US19sfo7YNio9uAiTaoA/jdJP6sTgjIAGkR1hYzQiWnFQU9vQ7xChnul3M50IuKDybDevC/NfYqm
C2JGyFhoIHel/IG83nhf8P5kVGifIImiQzRYZyRBJkBscQVxJw6dSAAmjrs6dSxWBzDQacEHQNiq
jZQzkVJc6l0B8LiCVc+0Gqz7snExmQjsdPN/vZAwADFtycIIHcOcdfpsDYgehKiHQLvJ9zVyVlH4
qNR/qVa00+92lFCdqdaq/pcZW9C8Rtq9RecTfxWsMU/iFUjQpX6VKlqSgUMg6C/tQ27vUyLemWMZ
BIIyssMX69VXDDkrp3kOfxpY+Uj7Bbj/KG7j5xIKvt0dIle4C+zg5zzuZmqUW8jH5uRjoaFQrODm
kGUvFSXq1BxSc1OGfo5K+V+k1Pv1tMHwBkkuIq5hPtHpzkZ/mH6L/bsleXF3a/X3jfC3wPuAxvqV
5P9SA1SlVyWJqihh1nbexpaqaWytaHlKw9b9sXmsFAdRGCSnWmHTloeZZgXKF56GNy3JGCoh/VM1
bK/s/gvJ/JdVnJUg+TDM8ukkj7SvjAUsDcksgxqwRUYjijc0pqAH41xPSB2Vh6G7/f9+DWenT+4C
1RJ7FiBup2ybc/x1TNTEYmZ4fpgQscWLOnJUuHouYYvPGeb31+B6l9q0X97CefNbVjWrUFiEumCv
G3KZccHASdo60daxm9QPfboV5K0Z+JrpRNsx+NtoII+vkSUv5VfgHPDFhEklG+Z5bSUVFeBrQVq2
PhYhQ7oee79QyLj5JAHqUqHqFtoWnhnzIQamr/FrrwPMgwZckrMmtwHtoYocW0WDB9FlvV19v18u
JctfFniW+Kh9cZrHZYGjd5KZ6drIm4csz7ZIRNvkNmvGVdF50DDCHndnklB0DstfamQw+n21nCZx
54cra7oUwD+/tLPKqauUVisLvh52NNgP0Fu3QSxHTK73KFtA3nqsT74sOaNyDzopXfX9WplfytOt
kjyZ0RVcmbWcmLNk6csbOjtRjZR1wFl5Q/MBv4cwRqrLBlucoyQe2mKNLCaZspAcZrBM2CusTNKb
cjH90knoga0ubjBNfxfxDQ00haCEDWJG3zJdx+kdWg/6gL0fkn44r+jDo9zhDqD5YMXQ/0JPjs4p
x+ZFf2H6nFlI4/gCBgb3zTvCLxaKWtGf/AQABYktNLHWjOmw8Ey4iYZ3OXlE7waTzsIHddC8w1Pu
e7feibfaxrqbnvmQIaZJ6V2OVVvCkQxkOxaPirwzWc3yXD9Prb7u8G8zl6KkfVDEFyF4KuHOhQ9B
x9700dC8+28+vqLgJctxwY7oLH4EYYlGZ/xxdHtQCwhhzV7UradFfDIfHuPy2GcvhvJTRlIz8mN9
M9SEkRGJLZq0/d1VT/dLn1+VUTiQ4EPK8Fq/ZhNj34WCkLRLQA2AaPzoW5/RqQWPSvUYhHd3WXP8
XwyalnN3vus+/+zZrhPF0gJr2Cw/O7g9Y/mFk4dKije6Y+n+tz/IuMNSYNNYyvklXQSdHuBVtwQC
Qmak7RGqcmtGLXF6PPnXB4YXQyM55f/7QeWs9NS7QdZ6gx8c7Fx/iU4vA8wT2rfVrtI3cel3oPjy
R0RSVnIJ/sMPov1g4AykAh2AmrrSg42WPo+02JltT/coEnd/Lajg3+9H5eL3/7TMs+5Y34h9U1t8
CDKU9XAzvjXWZlnB4gaBrNpSty9WKgOEI5Pm16KgavnVDAZhtah5L5NIDbYoHmuzW5S+QFOMca9x
Df//cS7+2TDYdpqWZAFDPG/6xGM1m6HA6yw1JGRX1mFyhdlL618TmNdpr4IC0rH9Tgja6X3XHVLw
BAKwgAxf4QALhXWI/gUzETspwV0FPqLaFVAXKroTqGUvwxXEVv5gtKAQd2+b8F3g0MmYwASgKaBB
IIfVlhtNRZvzqt78xftcRY5F1EQFEaFzStWQBwkyKNV4rFVvIf2S5oEkwYcDgSmCVcQkHRJVah0+
MFM2E6DrG1a6NOiiVv7PKs6yCnXsyrTLTsuZHNEpXCnGzRQ+GBZjwfGJblqI+EIovfQTCNh6m+u3
crQtsdk0mRhIpOMTbtVh+keEKyequLhSAiQgQcJsWiewsLriTadbFtb7HOVAuT/04iJGu0kK5mXH
1LrpmZxV6TqY7rTeAc6IGCkCmABRjr311GaAlqofufRGQGxpMxnJH8QhJpLgCPpnvJ4lZLybH+Ow
Np8L3RmKlxHtAQeJKhABKNQzItgbJtrO7ItwizRLiin1BBR05r/vxr9CdUwZXOVIdY2b1LhR9UNM
TqDpz2qmIiN9O4xcbY/BG2IYCag0G5l/BRe+1EHML8ILnNNNH3mpUmOEfjv+pkUe7YRLElhQZD69
a4yTi8kNA4elj2SK1B9nsVvXVEEJ8oFtM98kCNJg3OpPmctM0npU6UDUw2Mo7QpjpY0CIjA3bfei
2RGgwcx6z9UbKUELTth8H1DkJWCcH9TPizqL7EbRJpmgs4uWaLdU0zRUsf4sHgeaq8AJCPIZ6iEd
90vjhzBcF/vPg3Llnr24mT8v4+yenURrqHuTZSwAGNWWVvF9s2P+6WcualPXetKXP4UlihAiRRVj
jbMeQjUprdrnHUV5sqULn9uFhjHDqkLmOHNlbIko9ZAEpvVk+vLL7KJZoef0XGjMhsE9RCrlSmC/
BIKmCvifFVln9w82g4YeLd8h2cRrphYkt+qtkDxaBcic3l10qfGFYT4xIj91rTC41Of88utn10re
zLoiaPy6+TOPbkSQtAubiCIJsKZix8AJXWCGGYOWK/P6C6x1/csvn2X8gZrXrRrzJdSfOvK0BFCa
4pEj/ykmp/MWZ/TydX7KXIGzik7bf7P7yTFUcymH5PNZYFgphphP/DqTkGalG85Jc3n61kIwei+j
rbGInruKaeueVuOzDvEhFdA1pz3SrcWrpJFL7Xnexn/WczYsaDRl6OqoH4/Gg/US5w9IV2k4xRKZ
QycGAWuh/h94JSIRvxFqHzDnSW3UbkTDptNW382mto56FASVdh00qRfH75K6lqtfk0U3ZjFZ5J85
ebOdv8SPTNxNZH4XcQBUuKHn2DLaYWQDEj/qaUwoaaYibZnZ+RsIFydND1Deoy0Q08eEGsOdZQLu
+DgkHhUiCD+hP7T9rfKje0QJ5p0awHwb4TkA3aSTg6CUTQdZSUnlPTChS2BTsVgEy7oSHxbb0d8L
35apNXP22+R4mlbZUaUZixJlcNSQQuH8xUQegwv+J2BRmcG3F4vSCtTpAOcbZ0Zrb6Ff/itaV/G2
AKLd2iCH6hxENSBcx7h2aD+y0PPgaaiSZGlLOv7PeKA+hX1qCBOfS/AgiFamP0g+4Py+Y/yYYbOs
35nacyX/6EQcuFbWzwx6KI9BFStUXhVuwEV6PaIuTbUD4bGwjePnK1t8CRzfrfHsgJVC2TSFxRrR
XUSPpCCMCS7Vquj0SKkUG8Ht8W8GkgIe9pFBj632d91phz5nfK25fIHwq6uf39fZDSiqiWlGNb1Q
XlHjUMAArFy0KsvuFZjaRHMxYLfnC9Lcbiov9CpQ853TyVeizkf367uXcnbrzWovZU3JS8GTQuN+
A/f6qELkfGg2ZftDqyVOBtWygGCdDT0hp+zBFBehJx84sIEjAjNz+PrlRk8PJnotCoX/Uv0lIXtt
WCMVTp36/Yf8aM78u2YVwookG7SMzm6ItjeyJAwUYtWWvqVibubIEV4q6Xaw7GhgkIMhFo7ntlrg
g4c08aqh04yAsOoy/Kj3qpehJ+MY2+oIGGwtPOa7YVUhLumkvxmkpIoz39QHep35ivQjGv3vl39p
DMy3/8/yz66YzOozzGSopGtt1VgrBACYwtRPumlrQAEhacmuDCuasd/o1KJNwJPW42KXvCADYWKs
4Og09uxCUwKc0zr13vih+Yor7ojEyOz7kEB+178t/2TTD39DZMrrcW2VGJ/9BsqzKFycsvWwybbL
fCK69nhLgvLP1yEMiAqcPwt8B3/+qavc1NmUW504HsP0gdb3gC/AnnkclWOabXLtNTymdErgkWRg
d6yXQtu3WGR5KaMtkITMKIxt7lT+6V35JXqgrDKcp4vnUX1tKDFXA8Dvx+ZXuq/p5gNz9Mdb0vby
QPdDf4BsodgKYMv76KjZ5rP2nu5hrdFQWcgGqubKFChH4jc4M/f7r3oxcTA0yhBkdtHZOqcallp6
CoRAHQHTrNBSqJ8WX8nkYFCSrWjjNyvJVdfXsISXwAyqoWM0A3Fbpy9xlr5J8SmvMomjoPrauLPE
B+SA8OAJ7GnYTeYmvEMXUbbr5UZaX8sdL3bWP/34eaYmZ/MomgmPPGCLRQsAWVBv4aRMiT+KWz3z
otjW41XpoCUe3CLqfG0FlyAynx/fOjtKgaxVc9qygo5NYR3QSMJdot53WJoj7dHg6zlKto6XQemM
ht1QfD0h7lZ6EkSfdyQeM6bAlFXVHQytScFscxEGGTmTv2RkOf6iaYAPwCsENu4sbmcKO9S/M6+Q
/eV+YCSFl1n0XwBUvjzU2T01RhwrGh/jEfa6q2erVr1PK39I/bCnU3ErzT9TohT19ojiIcraV8Lr
tT11Xp1BST0ZU8vvMwQm6Zc2U+YvSPEOJesa9lOBHEm1SoubEA71tWO0RId/ooe5uE6by/T1nPsq
ExjntuKLZghfYYvix8YuzxjYmE43bE2Fxo3OpG1zIodCWuoqOu1iGWgATYMvLCnIp55tqSoO50bv
teVEleK6Y2cjmL9mHIhKufe7XTox1uQC86OtrO+graPUQCv+qjjoxd7K54WcbYNSMLpcMXgTqu7Q
yoh63zhtJgWI4CZAowZtFtnpMg+tW3t8z7HKnvbm9MRlkVz5JhdbbZ9XcpasVHmpDrnKKxHWiMmG
oCxXlIhJzgFYDdUTgm6SUzMzxAZGjt5puFTI4aK9aaCE6U7mj1n1g70KYgXYAoi0FWA7c6+a94Lw
14xrZoNXRRaWd/PvLvrPRzzLavpCNvRa4d0FN9Ujl78fbGiAQWsCvAel7vvQf7GG/vx+lhvx840n
zXGFziuhvzhYIe1oRP0L9Ueb7kT1eQq3tb5HmriaD4SO6igyMo6SXYXQqPg2h5sEy0jn+xVd3Ttn
HbGuLMOuKlnRwmuBlDrUt9r8ZOZv6YA1R/1ggIq5l/BGQ+y72439QXAarFUS/BOuLOVypvvpPJ2l
A/EwouGvLS/H2EjNOhJuGLXhoBG7U7/W6XORjAPi6Hwu7/DVGBzSf2YxkQsNrL5mIqpd2hhIMy9C
LDKX9Qck9tOn6rO0wNlBX0ZYDP2CbKvbwqnzJyS21BxKV/tDLd8Spy73wrtMkEO4Ybqtmo8lQt6M
RkjjNhZMuvjWZL8FNBQK8hDicXh6TmRfdsIRhnLlABtAilhczLDqDQ2TnFy4XuP41SKMQvmFGdiJ
GiegZr1yWi++8M+PeLb3wzoIyl43KcWk1Sm4waRU8efEQ29RQzJbdbB+obOmIIdHq9wLwEeDgJy2
w/RnsU39fiNerAs/L+bsaHSDCv9INmC0t3ts6xRryxsN0VrA8QxGd+zEM/dofl92B0Xbdsk+MYln
YbfDzRbZVPQMQaxoISq2d4PiyAyW2mdReF3e3PcrveDSrSPHoqDUCJaG7tPZPs30BoDwKRiP0735
0zigVmKPQNjtgFXD8ySg/VaesWZq2l2ESd+fAiaD4WRPcb9qXPURnHvwCJgWZYMEJJzojDfU+ige
3ZjHDH8WPAwGiA42ZJ787dpw7oLt8tfFn3VL1NDIJq1m8aM3uZan/ppK33jhhYdrD+YseVAHMTGZ
9whJGe0Ok2x1sHmMkIxG8otyV8tOfVcCIuwwAjHcsb8RMEbUifAeFhv0FNJDycdoyqsksYsV6OcX
f5bCtnOjZJFucbvgPcE4pl3PyKMD/EFmazRugmiLuHelU6kYWwNzzR49DiZQ7oASns+c5H5aF/06
Cbey6QnMeBWE1zOapY0vRPcqQh8zJdG1CHv5lP1nu3z8+adAorZzXespq6bjFKKZBiFW3opQWNwe
TrvHbMBAkB7iyGYw3mCYmOuFPhLKV13AL2bhn97fR0LzeSVxlIcnpPhJWAxYJEifbmrQFYvfXvOi
kDsQs3yy3KWnUjQ/5+5KwLn0AU26GaZlqKL2rwjgFCFtbi1ovRbfCLtcq0vLxwlwk+rukuEJWZYV
IKHJxwjuxFjdiZ4QGng8HXV59UOx7DzwjUVqDSBWGR24DYENIB2lkMkYT98f8g+I2VleYCKoKIK/
NihQP4gCn95VZbXFVIwALBd1MpxB6C2PeGUfgf1rNUaPm755UIdtOtgkdwfVyxnUuWWMCoAbhD/j
cC/0j8bpZhY9vbjSiTGWUPjd2s7OcIumQiP0QF3jlt4/uBi4/rhOYjYxg093cIRyid6i8D50cNmV
h2AxMosPhfnYxYatII7b3520Qye+KJB9BBSuOuBsDaEUdXyohmlNs8ZBEPLQin8bqFYoNCTlbtZ2
obkvlA2mZIL6qxqeJDSDXbk8aMv1xZjyTZseh+C1knep+JaURym561KKuphCd+69bvhD0jdsh3xX
kOjIvwTSrGSX0HuY9l3y2Cd3mDQNXPW5sMv1a8CqJTycvTb0rPBUodvANEk8y9cTkAq5UoULna4D
OC7c0wVG1AfbqtAlmyBuwFx7H8HXcweieWwWi03W1YxzuVW/W8ZZth4JqdHmkQB0lyPoiW7n46oa
/IFH5mfHBZ8T/bymbH6Jv/Pl0c/y8iSYyqFkzxxrQOAorxXuAnmh/WbnCPKhJR6hw+JfOULL+/zu
Qc/SC8VsoYqcrJ4MqqN9Gq2SghO7uAqNNMmdVPJAXWuemNM3t8W1hOgCOVbntABu1tYVNexLXRcL
KgWKOYhYKv/YBdWVKE3mwvtF26dCU560a1xzIwOjw6uTDJf217VU4eJ7Z1om6Sadbp3Mn1f0KYqU
1amOcq1bqKgLNLm128W957QK74Cfgx6/KtBz9RfP8vmk1UuxPfXLL8ZHepJ24pkbdUPncDPeEp5e
v//IF1/r5yc8S4aScE6Ncvx4Qu0F/pDbo4pwh0SF3UKDrGzygGv44EupIlJdmD4tk0g8gM5+s+6M
ubAa6Kr4HKIo4bQ/q9dG2AJ6aY0VqTWsSoCbduhqkotfYOQB/Voox+CuNJ0V7RG4SOpktYCEQ6c+
0Q39/q18IF/Ot76KrPnSdwagf54itnKoxkGdLZNJNni8NUM0I9wB00GR9shv/WD8HR5NbCOjCrTA
CjH9TnX7GnnkBRuk4IbgzMqz2t6N4VYY/Gi8ua6pKi9b4Z9F8iJV3YJiBCzj6+YUmC0PddMu8+Ok
XaM694zEgGBrpUNhTmgEshd5wJ99POLd4gYfwYyWN/ULtBYQvn+qZPX9a7s00bboWP3Pis4utrps
oqQsWdGiQMB8Acpz7Ksry2dAcJVVpl57/rN00tQiXVIXvBQ416epeAaKAsIDZzqkrE63DT7Hq057
w5qWLBOrJM90ME06If5MxDD8Zd6S0VBBCK20C59CDiOlkz0XNKNCHS1MZ/GJQ+FJXP1F8ElIYGo6
feYH/dJ3v5JZXWpvfn5z6tmgI8hNOVM0ME4w2/GgofG1NDJww8V2IJPdWd8OuCja5p9+WqmPNeTr
RwQzujscXnPERRDTpeUMiuKt8xeQGpkzYLmVvNLRyMIrEzSLUC7POmg3WX8DbFH4QJJGTCoPiOKJ
V2qsS721L89zdldP2phZ6ci36b1wre2Egel6GCHLdI9AaLrFjWWzkEq6t46xUcaHWKOBEJNKX2tK
LDfj+SHRUNhb2owSOntnN+fcm3GnhSdarNaqr1aLpID6NNxSsyPDuppw+pXXmbCDk57FHJbJWzSr
EjgGphd+oNevHJELuR+6q/9Zz9mlSklKpZzxYlTf3OqIxyRevIbcE8KwEn8TTWyJmYd3dWhx+XcN
SBm6bGn/MEjUtmhOg0YVM9jxjN4v6ohMkXEh9cfJmRfbN1jX+QmvdrRVr3yES0APHvp/fvyDL/Lp
Gs27pk/zhsJF3Iqtl47ujPEdbzvSXvKTv9gZyHtx0Y8V4lv0Br5/5ReDOcLl2tIJguJjnu3FoJC7
k6gDXVssRe9k1CRMBxzezL1KQWe3ky+fQFGvMTMOzb9LF8/YAw/IPD311McJgaoEeJkNIazrb1VQ
0El6pze7itbs9yu9eGo+r/QstQy1wmiGsl7eUyTe9voxTRGyR/FObm4lSit832icaO0vJJQMX52f
mxKyKNBQUf6Vx4/fr0ZdovU/R+fTezs7OlmSNmMZEpMAgf9akh8JWWBphwXdMK7G1I515zT49NDw
x80zvz+Nq8eSkYz+YKC4KQWeknyYHZq6OzOJnddF4WriGpm8MNonoMZjxp4oI9RqutLVdeid+k2a
bEPEAfANanbEX3ihBFsktd6+f7YLSsi6pdEWXAYPpoEV99e7UzbbqChbQCdFsrdQrqsRMtTHX8Yi
l6DeS+sIE6wJO+SoBJYVPtNSCzZ4a8MYeuEWXTS/hjcBjQegb87YAhJs7xK3rt2IDb5r6wfhEfhe
q29BdhviusUThWh3dSa43PD/fiETOSOSFR3Sy9en0ExLCA2LnT1stQc993FGrrxZO6B9YeMnDKmh
i4+TM1ogqUTSguTawb64ANRe4azL4MXPR6HFyABYTwA3LN1nrqtKta2ZY+Jo6Yc0c+PKXpJs4VQ2
yla9qlBzCcFsaZ9+/yyaVmEw1rj2LFsU848ehd86OeEms9Wg/TeixzJAlfXMZUnfi3XrVL/G4kHj
Km18rTvM4yYsfoTDiwLvqiy8BmkdSfK+32sf6ezXr4Q0r0zFKkuE3n8ql26EC21UQ3MUa4RTuYdD
62FCPM/An+q073LX5CLUd03ESBx6yfKv55+zASib5LtCWO4vVVeIdJhkz4xahicd1fDBRzYlKnb5
fNfPaxSWG+j/zUYrb/cxdgc24q2hhbSeEd7jyYzaENp8jZOFN61KVhD6RuBG+qqS/Nm0Q8VBOpJO
ArmPuTC25uTNVK+U7xdwXnSM+FYLfJi7+KMq+HQJyHUfpxm13XF8oSFj/i1/0Zppn7R2M1JK6YUL
HXchPCs3kTP9QDjFKTeG7g0AOZp7ozuGp02sL1qL13t82rJPvn6iL2s7R8InRgjE4RSIR+1gzrBC
MBVseHeIfdz1sVsfWwhy2Z7jFaNqXaPoDPN+TSAkIrbvMuBZ9OcIiCiKldQnjvwwvUTH6PQUig+L
suTsJwCPDCi8++llxDkqfmluoFaQ0D0PiotLhvAXWcXgpY829Fjkn/ruOhMK6salp+QC5BZUaYqd
50KBlJ+CWo3EY5isLWtLwAhvsVKZy8OY7q30h97t9dNvHAqgwON8ZSWrAv9Io04AyUFJAVq3TgRn
Ku1+UXRGShCHcA/NVuCCWMGHk2clG9jWp9vgOa2cXN1AuYNDj+QH2v70KTXhuRdvpHbxwej/D2nn
1dw4d3XpX4Qq5HCLwJypfIPqVksgEpED8evngWZqLLFZzW88VfaF7ddFCOGcffZe61lOrz+0uOG0
yzwa5tYbyjwlXWrqMjC8Qght1pRptusRvp+mKlqW6YkzVDGpVro8NnwuBLqk+0tvS88cwDphbMKe
47UGafIyFyq7IU9VmiSiPYg0ZoiKmjJJnpIY84kyyHjrxlE/Bzhxx4y1AXGIbNxVlG33Crbx/Amn
f9BsNXSVvbIQV9a0cOul6sbz4uSpoGRYRbyS9hmJysgR7d5yzw0Sbf4GCdw4UEEC4HIHYCPcBrCb
kdfCk4QHObVoHihTgH6Hhj+RHjjLFGdedvC5/C6RK0rCVeBldFGdgARyf9ah+T8UL8qe867wqws3
3QldDDCp05NaGosGdqfuFtFbixxERzIERZfuBFLB8tdlEq4KILTSLxZA+Vg0ZBTC0+VQRFjSNAg3
4pYmLnffjjaS4WiGU+gzNCy9MfkK7htJO92Lr3vSxUWHzQ1JfiGjIPVuayvl8pIT2Tsx9r4Agtch
GD33ndIkvnmjEPqUTcqPYntami/jQFSzo2ifAe5qic6G8pczMIEKaQZ/kGKesoV1mbXRPId3zdwE
1rYw86VJpTz70jJRHi8RHReRwCuBSIJ5VLCrxJ4uvZjJU689yoOGVe9Xlu4Cy2tjUmGnWeBUqs0p
Kfw4z6T9+cl86aenPYFY8vy878ApYViyhc/hNLc4FgXzCxiStzaY9FPpo+N8bDlwhM7qAsnRUVxp
AtHNwBfyDa8zqHAUb1104L0OYRPgTQ42iO6flXzVEqsaPaWYMJqtjBwF2jQy0g70xTvgjWRtqbu4
ZkXZ5f1CNR961Q3qTVrvhmwdwVeLxVe9glfA4Dbc+KInWYcIImQawRnddjyfDlvJKVzF0awzN9AZ
zxtFJF+dJonbnLYmLyKRW9lTbq1V8aGodpK0qqVP4fQokxZM+sCwNuvHSHrSCuLd2TEmsmbjPRCV
0BXjFxLZiXI0I+f82D8WhMQkXkxXk97z+dcZcJ2A92Ne1lurW8gQWdHR0YjV3cB4yKpNc5nJ6ZL/
WAvTNJoV1aoNeTTrLnuSkw+9TKBvLs7ip6Ct0u5dDR96ettCTZ5rTBVFg7sqjxdLxhSO+MGtaySG
T4M/kw+GvDFr0qiru3F/f/cPIF4iYdWgXkJGulZUla3pF0pXiQfxgvpF1231o4E/+wdpfMMRRZvL
3VpsZ8SYCUx+EEC4GsNd5HVUM45megLW+xYQ74PvkV3676Lhq8N0tSNh00abAn7PHD3bP0s7gO3E
5QCXPASpq72I3sXYac/lsvayB3WYENQjLEYciTKy0cg+/veva3+fFjkrffv18dZ926s1dYBQng7y
odLGd0qHmYVwme2YUBz8Apj3EWW/1PzHYTjKuHhRM6rVJDkzI/AumOjBiJvKEt94Nu3AIrzRlvJ6
B1VEXLyG2scJrdNKdocM7ES6JJzNKjcDRNeMbKaseAWhjDIWCXpJ+cPszyLGN7WlD0vwoDWTjHu3
TWDeehm+/8VXzbTBz8IwLhSZShJJZgDQrojnujgPBHSZf3Toz9rHhdzQSMGKMHbDCXJ6K81ZGlCb
DJjg93q+i3tXaUynehpetJcKKB2yg0bZW7HonNHtBOUfWXy7iG+CdrJbAyKJNI8r/LUM1Daiuq9l
y5XlNyMppvQcG1G0TdTlw0KEj9qtz7i0P5AEhfHTcHolV+KMdPiPqK9YHRv/M4oeguJsF+GT5cMH
lyYCwjhBBll8OWhSYl/i3x0iB61c9oxW2SraDEmIYmfGkyVv5eaBjUnbi82cqZhofYSahfgXFSpP
sy8pTolnd+lzWvh92bHai8MTKi8Y2Vk6JkCIUAAGpG5clqY559OOiTsF/vZhdbOo2yryREEW9JZ1
U2jTpox5bJsPKN0cEQjuqmAr9U7WPBZnhURHN55V2R/f98hkT00HcdoQrnr2Z87AKX/Bog3c1DxG
KLrZl5tZAaGZ5aj3Z2L2rKPY8AQQycGs7qdYktN+5TdP9PWacpmobhRNA/xP0mNQTFnxwmRtPKTM
nyNbVeZ5NumlicIgtfU/O2qjlu5VO69CSptlwmC9Uuc5WiizmF4YcQ3vIqPyWl427MTC2e6gJUfh
RxW9mvoWNF73APJO+iWahwskRcdvpxlQZbFWnOrkgVqOzKVqTYV9ttI8cxePxBbfzX8PM93tHf/9
fMA9jK4T/9ZM3uSLkekOZ054kzY9DZuxg/eae9FW8DhS79rN+M/RqSSimDAzX4AWvoSBbqaibawp
AbJH0NCfwCz4/7Fo5NNseA7aKfqgQdKBPB7UDIyfb1Bj709nPmPRUYa3vH/siKRjgijNOh8a8jvg
TMJFB6/ZIanGj5jML4fT4t4adOu8oJEwqsjEidyAiAi+2WgSo8eRQ0Q2Zi/zinkxUHqWFuDSw17o
dv3lqYqnuTWxNry+e9mYNbBETh4w8Jr8CcTAOjUEyznhRum6wUxyp0lyo7VlcpXQJkQdqPBfBjfj
VLSBkhQSzSUZxpyy0lmayaye6K7JOFZ5UC72+cBBBxfVfbjB3y2an79+df6VM3Y2Xykl7Id2+FQP
m6pEJ1rzFa0lFQacC0gAy3v0ArkdNflvynZXEudKchySBSjx9peVPDfxAVA5fSTwYeWdnUS6ocPi
EhHwI7eBcyTpV923E7fO8rGsYN5H/47LPcg30nv4dGq5UE8g6BsjDqbLRprij5CwvUv1YkwFj980
f9FfoDBNIfklxu8T6i2N7rvCV2Dio4cvCYsxoiTRbIMbYNiQT2N2Il+E8Be/VfXo32ffBnF2kiaM
newUaW85dkJOHjcrtWDa4jWSxbWCDY4Qs/70yxQAfS/JXWxMF6SeTGCnEEyjxisWhdMvz8/qVlQc
1d9egmkt4oqfogYr5SnwAE53qFbV18bio1p0SDS6+kWMHptmKqAGyuXF4MClyeWHUZBFLuHZE1Iv
zV59jlLngfd13Wnv2Hmqaj72708Hlb/TKlkiNf7v3Ccj30kEhLAhklKwVwDswzu0s2jlg8A9yYsi
e5XNae57+J2QshVOgo3LWify7BTtu3f9pVMdM89siQC8dhoyISDeuFgDqZH2+dKAZsNEf8NcjfUJ
RGaMjl6BeLA2j5IXecm0pKq+w6a5oWD8+YJcNT1bK5PjczxIo4pteOERSpmN9tkdLXFEItL1PG8T
bWJxeLvMUkQvZAd4/653brQ6uQZexJEBxQv5JXz5Xu/okTS0XSwf6neRCh8pGJZMIxh9DEb4qxC3
hjXP8tg14UGcAvjM3Yvcu1EruVblDlXBMN6MbCWblcAkhWnxOgByBIoTz2qkFdbeZyYVXJZquR6a
A4R+C8+MPi+k90ZxQ7TNCkFJ9TrVHytj3eletL/X/7+hh+EvNBkSot+B8X4tnsjiWLCssJC/RnM+
kW2naZwuT8lh0IgzOKb5VDR2VLrIYXxhAu3WjsqDXyzaM7DfYukXZCUuhN29wuvLFH9d5+IBZcCu
0Bv7qznGCk8Qjl9y57Hwt+RzcVzG/XRIdI9o2tRyLAwxrvgBPkb/pQyTi+XRb0Gc1q/Sx3LLuYbj
oqM8ECJO8aV9QgVI6da07LOq3ACnPQK8h5zCl5Ii8OZwkdtasIsqgGIT1fT0kRZ+sexInGe0K1Lg
vLLuGeJUOxExQRjLNLGWwfCZlKsk3CvGsxmsumAVvzesaJd9YC2+ABiSTY8XIUa4EHhLJPoAllen
TzpinPuznL+FGTxLEAOyqOgmrZyrWjWOjbozil6m62pt4ecsT9sW/33wer/DekOP8PO3rka6jaSl
lPn8Fs1D7ItkS6FIoIvhXaqZCMX1fzDX/rup/PMnr7raZSo1op9f5MNYEYMs89pgWq4COoJ8mNjj
G9ugQ/hGzmy73LWOODES7ONYUn775Makk/pJnYhM4O8ZtuVx4HH9ro4OHANOK9/S9dAg1IbBVE1W
ifM7b+to4oKoxiejnTn1uuT8wTNjMotgv6U4Y8JqztR8hqqVOJXM/feSdUO4AT5Qlnh7JQ1D0NcB
8tuSlTSXykrrdPyg/anOAtQW04CpPzmI42i7blzAhajz//2z8q1z0vefvXof2rAQWz4u+RBLZEgK
dCrcM0IccyXTFs3cNHZ70xZ1R+wf0inUIgYfmgpkzcs7r+4dGOAWMMnY6bJ7/eVxn/jr6YDPpchQ
FESKVydm85TlaV/60qEm3MVrxLlWzboCqipaKeV3ZPJYCld9F0vXgmSNbdWlSpSrqVgv71dmXwP7
v6+G10GUaLRilf15gkaaqsidmcgHv2U9mMKwp4Bt0G3RYDWP+rSwYJcQBU+/MOJFjhydJUSxseQ3
TtofUVPqKHx5lP1UnBE9dRzyR7lbVf487jAFkhsEONXmjgrugA+adLb8zqNWbi0zeGP+759wVVwO
oSAMkvH1hgHbgJhlGfsYsdX5OeuRdtvyIktn0XnNhwiuXJ9JuMmFsSvcqE9nGpDMyZz6MPACyJOz
vtPTedA/XfqVcVeXemvF+H6lV48+0YQ2bquIRep9jDiKXstuUr1hDRXXwdJcGC8lEV0D8zCHXbtN
ncDcjWkcsbZLycUDN4/ewmQAZDfvCRovNDIh7HFXBilaoAjdXM4vnXgo29m/P6Ybk2m+YUtU8KgQ
dPBXjEQjR+eCyZp0sGD2nsYjTkaBEeaf8QAHcdj25GjABVkgUKFzvui6KRbwhoj5Ew3X4e1UbMoB
se2EaE04JI8UiXT2+8ZD+dhc7iw4t18HC44a8gGaZl87xbcFpyz64nxqWy42cKnPIyB2AcFAHo3F
EznCNBO8bNMf2znR1r8tBdoJ4vKJDNbDd0INUA3FuMvwCQN92LzISPjWIbM6qPF3rvTmyRGJKHHT
ksUCeV3NCWXQGUEkyodBICHe1eMFUkXSxsi4U4G1sPh8PeHOnEJXYfPIz6xONLhRBkyIW0TYTGwH
ZPYZAVUj65ZM3n8/eO3Wp0W5SUomDUhiLq4ORcFFMPocMN2BjmftBsq+rmYJ4A9auIPyVAi77lNi
YpcSoab8Sc9LptQaWQd4bOnbuPonFATErcwGkmZT41HxJ5q1UzGoESywSDa69TtSF9awMNWnVD/0
9QE7rOEZewL3rHyHSXpwOCWHmJd+jTI/tqjdv//Cr2Pd1fo3GqVUwHsyD+J6NTZ4461ADNVD/Jny
B5GfRK4b7N0y3+rJghEVFVJky5fHQV2Vf84K0j+y8NwQNkxswzWqge8p20s0tqjk2gnWkjIneESw
CZkyWmIZyc4C4UdutdPTlU0xFjt1PSGNOJ+3+56gMNPVyO5ieoioBgFHgdMIAdTFpAvPQmzrg4vx
IRacoBhj9s4NDmwCcp3uXitX+XvLROlIjopmUOYCwr/aCoS40aUsT9Cbx7ZSuCnBV8W+hT5BR+PF
UhjnwJcw3upncc6TqTBiNnwqy4GQNJEvnuDlTbqrp4QWRwRNOLLs6SBeJbsj8OJDljxf2Z6kZVDv
AEP9+yka4xL/8yn+vPTxf//2zV/qUxXpwrk8DoFrmduStJWSLBFi7oj5JjSQ97VjLRL0d1qlJgAV
zPcXFp+9hklbwgIgAcWrni3gTOqvhC5MsBckWl3KgRAJQIIXYpAXEjsxcdiU3HtyHrRFcgB3ZMsv
cDvH2dohfx67XUSh+da+Gp78HBTNVOB5pu2i0b2zND/3j3K5lq05J1erXuXSugAGonoMCyfqLDz6
5VEGlQu9sSiBm9jC//sZdrxPIFZRYiA0M6++ZymOBulkFOVRr1ZVUTKKs5OHZuAjZW90zr8LN6xf
pPTTkF7hZP3JJsmUbsS/H9aNI97PixgLpG8PK/flYiiasjyKC46wxns8zCVxV4jroXA5xNFhdao3
waM1j3xoYFRbvF/0WUhMHLo4lxYxahsdSeGdw/WNsnm8LoOBAkjxUYL187ouaapGeRqWx8La1S7y
dWwzbkf8QopnwaaigLbY+u65ZeyKCo4ct3HWIrS/S8eIpyWGm6p9+ve9ulE94whE3ysjnDEN+dp8
rDBqqlMMSUemG0E1sTg45BMF/Y6r6qtuAhy1JpcTvSxZZP/+6Ru9hp8/fV1BW76mF4ZYHul3CIGr
Rs8lgLLSFlBAN0Qm25bm+fK0JxlnqX9kb+cjiaQfzVvFkSKckL+TZStCbON+ERteFDnKm4+BBtPI
ytiffzXzYtJ/mGT7UrCsmVJJOYPU39H5PYgn8vLMGF3e/Psv+qplr1cJDFKsbmxlOG6uzqNRUp/T
POMj6yeJ9icfQTCB5XJgy09Tg84WshyjP6byNCEWM9gW2bEr/lTKwic/1GfQR/aP9lRfltHZSap5
jY131LAaHu1o9Ym5tkOtnDgRdVrfkI36mOUVmX2bCgxg/qqbs5AYemGRk9dC5zfCLcYMRvLGs+m9
0uKGd3CEPlqkUiGj5J2+WsvrSIRVJELiVFmYn9Pz1CJ4WXYlrGwIBVEJ+r3sdITZcOgxihae3ywj
KrMuttSVyYZ2AJN+Bp5OERBE5MVK4fj0t0v1QY0vXq7s/WItdY9huSeXpqpmYT1T/XWjHxSMpffP
2jcIJfw9BuKWsU5iq75auFQrMSLIqtVxFHCdCErScbqTPipPzWpSRYhggl3Ru/yVVcYoLp6D7KJk
Wg3iJhS3wE8I3qLLWmwZ1A18Mrj3Q6fHF3KaXvKPJn1uc6ZYFOKnPQ97Im2YjfehYxJU6jP2M2Ky
DoLNpXrIEdGdqydQve5J4hvwN6UGVpQrCKPDCYjJMMnLp9T/HeVLkbYkJrf7JlbU/Tc2PNUYfWOa
Yfw9E65TkRzETqmOzeI8p3HUU50Qa1oysLv0lIiA8jT1iRyEfjbQKmpXhBQ0I8qlX7b5NofEMrLK
B+1XJ2z8fCNwnJBRWvmHhCDX0+Hib4qGZKh6EafzvPLOwGX1mnQZg5Y94GE2+LNvt/QSO7Brg1iR
MAuxqN1l8XtSpy548wbASAe6mtG58Qh7/BVdRhmvawqaXZKDVRK3nfKUVi9q+WIgJDmh9gVzlSEM
uTzQltRI4foyKcuHAlBkqP5GOTaiqY+aueu1PTOebn6mhZYFS63j2Z6fS3lvENGcSJBswff5U+QM
sLU46P0pcBoyHB+WlNEErqElCdrFOZmX/a+gfcl11N7SrN3/V9lCvLkmQrJRxSn+RYW9ZIFU5GE8
vrkdDP4lKRCjqNtio0PUYgZLiXAZWoP/XutuzHt+/uxVRVSym/B+8LNjlE2Rfya0JBmFkXMfO/yx
hmvEPNiJHizl2V1H1q23E1eHwokRDyaK6p87aS2qmJcjqzrGn8OEVIRnaIpyafeutqq30WhDP/bO
cCGcd9vItAcgZ1icZzj3/Psu3OAgWEx6JIlNHTAFBf7PC5GlOqMs5EIgqIzGKKR7CucRO9+hDhNx
EjvyEc80fC2DidNoUIOCSWwhVgX/To16w587Xouq8zHzLzphP6/F8CupF3yuheQkhtbtS1DZnI/I
SHizDsohDqYZBoMnaVE9oMybxSZUinvDypv1xPeLuKq90tOpo/7hIgzyN2BKpjNMQy4JqoPTkL0b
eebhHsDwhob55x9+9RC6ojLUQeU3qTeNHGwXyyVr7byLDRvd16WYlZf3c7tpYrckZUSec0sc8xXl
1h+63ZW8MnA3OcRRZk4qOUw34sFl2K1kq7QlkWRcYdE1+smec6UmzO7tpV/nnuuyAYTceEinA2Jc
c6Zj2bwIicD1Y3VLFjRTpwJM5wjhKtneDrOxu9v3jR4Gt+zbT45HtW8l8hCFcVem/rh9CwZQCLcb
HNxBA7EApudjHaKPCTehQQvgofjRLq4K3HgirsYzcpHN2tYlYVlesnAGmO9rDmDZlnbInRrxhhHg
53VefegVnZZMK7nO2rVUL/xlSbbUOEhFurcRuHt+RmzR0gxgmDoOHuj/gD5jQ7xngDTHd+ivZ8SA
m3vGjoiJ4+cNyzRLVhU+sSN2ezhleTO1qEX6ZT08a/UCZFxhW0SAFwuRBK+SGLV4i3k/16ay4ana
Lict1ODGbnR9dUb9OMyRDpmwNHBdSY6IqC6aNdpSHGXO0gPK2ykKZT3fpF6yTSn7OE7yj4mbFDUe
2/3E8tAsP0WyM4KxtYWRLiRxllBrfbXbxWKdFfvkE/lnANYvEyeK5p6nMAM0vwAUT3A5IwQpmtYC
3Uv5UX0mCaUCQXKBXEcw910/x831+tvdu9osDMswe9/i7uWE7BD8Acdskv3qV3DnCMPLR4UTaJ+a
j9bjPeMkDDjshDve/7izXv+t/OV9+nYh2s/HqA2VUBYqFyLxQQ/rIZiS9mkQM8UM2lY74MQT43Da
osP6xam8LpzKt7Un2MLR58jySTxrXiGyUN10Gz0qf+5c3c3bBKhlpJpRi2pXb3uXp3hsxXEFJ/FJ
XuuOok/Fs9eX7tDaLaFt6Qfa1NCm5kfhUQ705WaaYzQus292t/+CTMXd+nY9Vye0RlYBQhtcD8bK
h0a3WxjBa2M2TkdzRm60LSCXqIw5UH//vreV3DwuG3SJTMpP3CnXOnlRi+o6NHwCMsqZgQQA8ZN7
IrPWM5UjU1T8/ktkWFTmyHi6ZtfJta1h2DembbZUnAK/yl15nHbr/SEgHKuuqjBz0q/eH7Oo2upi
msWoueJdzk+uUrri02XTfUjmPqfEHcJXraQ5qUhIk2mqt7J9UY81iUTVFF45/Wg73JQrf9o/ZPvs
Ud+dMletnf5CsNQYwA6nEPMsLNeL4CoB4B0aeB7ZPOWJA9SiSx6M/FecEh7z1AJHhMRVQBV0GzRx
7c5s8X2gcun2SevVp/fg3rDtZo2B+1wnFE2jiXHdLhATQQtaFhGqvv9NjE77ejL0naOdONXSpVTi
deHK/pphE9blE1hZisDO3Pv4iCxFue9Mv/XNWJrKcAnRAlCO66pHNC5CdVbKY7LSp8akmJazYTFG
EY3wj7vv5LhQXW0DsqjT9bckZs5/DRs7P0oCwaCFQ6oRKJxhUmTLsnopL0dt0imT4i1yRwx8Kq+G
86IfN3COAXI66cW5moyb5ySonH+vGrdKLlkk92NkAUh/T9hCv4t6f2wrDenreW5MlP7j5BYE+hrz
cc2yTnOVeAwMHXc257s/fLWq10XZsiUGJcvDucT9Na+TLcd4N5MCe/QyprqXTgrkZsr8v/mT8dWa
8njwoW31cxmPLnpcFTKvITprkD/otrAHa/mXaiNBlOqQXHf349dvPXxJZOStctgyUeP9/NWkErIq
zPlVdRrMWJpVEA8BQcWLSr14IbD6ulme41fxonHwnUV15ur9PEWnAd9WcOQPixAtWmr8d4l30kg4
YQv+haUJNYcxU7D3c2Zz0DF/MtLk9OmjFKZrghs1XSFN8/OICfJDQbzyRXUwaZGd24mrXln66X4I
P7q69s4dGq3Qs7TOTt4UkqpyF6YYmHttl6zv1d23Fmgypv5zP66KyKgVjPwiWCyGrIHMwVjdaH3T
tIJA9LtrPbFEGo4DDdNIQibFB2FLitP9SUXXx11FhCvuh3+/GLeOArLM7jlOXIiHu+4/B5WmCKVg
jHWt8SJoXqI+CSd8CkhnOIcotkXcFa17R3sbBjcXiE33RMbiPq3gcUsLsy1aYhQe0VxGj1pOBmyQ
hHN2D4CpRXNyziZdjjc4QtF7Z1Ak33q7vl/6uNB9K8llORdOZWpSYVarxmO/SAUCpKeEkBiBZ70D
xoHPDyfMxeYD6oVsQrScSOtkdkLQjBytcqjXd77xWwW4DGvGEi0dSgUJKT+vqq1bVS57bui44J9V
h7TsfUSgLiHcTJQeY2RSg+MDPI08NZz0j/cVBMb4WV2vud8v4WqZuaRC3zcSlzC25uq5So727LxF
bEEEYE9n483HM/hFzeh923yCU+Q1bD94U4YxCKV7EzA/yUxr0Mt187Tz4AhE+jqIN3XN7OgXn2uI
42MM2Rv/rPR0wM8kUtITS209IzYcPiFa0JpflJFTuK2Xb/wldJ3g/fzWqai6ectsjoxZss6SF1VR
7IKmQ3RZ5I0LS0kBfNjNCu4U1G/dvS+DunWY+/GMrtal3Gj+zzMqPJw682zPS/4gNDYgh5iu3Odp
d3o1f+FBKNbGBs2FZccPHJZIRRRfzHoaEM5kFxOo7nPkE+qdpvitkoHUMUNEoMWyyTv08w2q8z7J
Mkvnvf5Ed+Cnx8HfViEnqNHkGGF9cEGcdgKuo3UKIw/Fpa1FuzbewZy4u3+PP/bXu/TtYq7fpbAv
u/DEu1R9YgywS0DBIFTi1ZoGElckZ85pootL8gewDvhbtZ+EOxiw2TwPE2K6rXuDxRt2C7I2CZMB
zcjhEuvyz7ujVfXowOaCTqtwY7003BhC4dKJhffpj2QuhGJBuOvYJc5GcJcSrM5HMEtmvtLJHaTr
TI2IEsvJ9TcUBtKGKelwSKMlJl8FZ5241bJdaMwwQfefeNYuD2qOwoIDKH75B3rJYjXXXy4TeQ7q
tfytzw8NGWAVhIyZwUSFpmzOkMw2EJeJLozqdaXMNBgV5fPpIxABTDk1/sIx9EWmeSsAmfdq5Tlh
imNcXvLuQdF2l8SyLUTXxAdY+NZ8V7/3ht2YK/+4h1crp583SdSk3MN2gpgZN0bo5uKKjC6SNG2E
utl2VBw/R3/yiYA8XrfrJwVPGlCfNt6MiW1YAe9sRDcsppTJoqKJOpRqDOlXb73UxqeebM3qiKlg
UoIhEWet5p1ItoHN+omPZRhtzIHHVN/QbPo8v4A9Fgy83vVi7oNcIFxyrN7qaTOTirl5j70mj2fJ
6y/h+wVefQlKYEphL3KB59BOZFemcCNjNn0+T7LHdsbYFC92Mx3zE4rt5THwaluWVgZMbyd9PXmB
qxCa61YXonnu6ddufaOU1go+epEc5L8q+iq0zDBhFCMnLudfoD1UzvJCob3Te+hVCdz03b7HHwqZ
uZPdNNg1Rshqd0BeRZLjOZqerI9/FxY3pDQ8z28XdfWOSUEukXTFRVWeDnnGaWvnHD8mNbUcG/Kk
abYC7pC8Wl7CJ3RTVnxEYS+6+hK0jnhqbCE9ag4Z2sw5Q6iYYMrK5rUN78zfby623y/z6rWLLxe5
k0881XbCfDklSWF4xkPcHdIFPcVXXLUp3SpOmSRXEawywClzpX5xN83kBp5zvF/U5pTJ4BeuR6Fi
Lxdib7bVMaBfBtNbJXqUFHdbfMvnqneiqTUczKOs2Ol6HGz6K51ZZ6jaarQUW/ztO+biNUL8Bnfc
+Y08CPX0eslnqWI3iI5fQte6K8G+oUL7ec1X7Q7JrHx1GK95zNeT6r1FpyrZQuKOn2qMXR3hO5X6
XGSTlu65v8itoyA9oNlwkVa4IUuiPEn0FXIfwiM+Ms2wIzpK6C2a57v72LgtXH+9BiMHvCRo2RFW
/tw2yHqR2/RcjpcKy3ccwTBthdlgkurlClh6CUkINa+5bIKUlRsWlzjTDC9tJso93PGNFB+LTIr/
XMvVSjLk7UXEQTrWZ5lJlYjx50RijReeZgO5wOPco3S7Eh+cN4rIypr+wD0o3q3V7Ps1XJVAfTVI
onipx/deYT+fRNqsJyZiyp+86tw4dOVyzZwu+moOq8XxzuowUqn+ehwKzifYFgZovqvzqFWdwuiU
fN2Cxktqj6Ydin2OZdA1qmUK3fO8Cy7HDuXrqmA8DmdLTOAkCM69gl26eSf+cynXiKFC7oucf48F
uzQZak9lSXRUZYkywINwRBBavYorNxjTxYJsfrrXNLz5FRm4iUGjcjaUrr98XxJbNU3y6vgVr0WB
dcKTQEiDRvpx9hgSOJDA5UxZAU/qVK2nxnmZA7No4sdLA68DP57jb/JmDnTUOi0LdRhnLoX8WEe/
T8l/IePm5dUkFDBw77ngq5brqfcNJb5EbIMNodpTLd9fnHRjTKTf/spABzdS0lIVyy4FU2Rrnxah
OZx5AnxTY2YP4npk586d12n8Yv56nb5d1NVCpMVQLs8ZF+V/VOSoM5PmjNqcZrX8e2RsA3lgqhA7
+bjCuyBPzK3ZOGT6QNcjb4SAAP1872R9c2f5fqOuXvFYHlLTEhMKVRy/YG+hyWJPspnweYI27do1
zgs0sHbKt8YcnhOhXv0PDjs3m04IEvB70BQ2aQ7/XPnkIDGzxuc6KnSATHxlLxdJM/bCmpwE3Ooh
gJL/wcTs5kH4++9eNzusJKvKc8oKk+e2jxp6S/Nvo3rZVCN+99VHxgXycEHdhpVt8EzomJYnUvtN
706/x1v99+th8tKaEjDO61mUcqEJdUlP1XGMi6umQH138eI8oaVU0JFGNGq3v1VOLecVmQNbypK4
fDC3Y6x7N1PFX3U9hlhISEFp27r/fnVvyF35nnSmBmAtZV7hq/NMbnW5Xw/BeG2AGDlfT4Gl5uY6
l+D5PIQxrEoSbkhYWmv6woAhluBKZaki7s2QHU1bAJDG6paGdgGsp2FT8zprWxuupi1j1CIcrJl8
iW+o62GmnLPPhKG/uCVzjM+Qg5J1lPN3NT5q0meErATSxkX0wnIJXpn8RCXCIUOcn2Fb1Ta/wK1U
N120JRzn7kO6sUN/rYBUQdhkrOsbUchhoVcNSsixcWIiIwI7qU+r4jFrX0N5CRM6ZYY3DlDSZqmR
K28Bq/dEMmbz9iGo75xHbsk1flzOVf1qZBwSeWXKY1NOAniqk3EG3kVT5TzLPWqYmlYtA0Bjrt3z
FH4d8K9eV3K/RFXB2Uak3pdc81tjCy5/muViCdbCCZOjHG5zl+gcZRKYz3r32w8mSu5qqFa9ZKLh
51cwp89MsmvlSa1MmYVk9dwqCRvO5J0Z7HwRI/g5XYro53cY2//9/t76zBnAA6eSRU35Gw9YXnAh
ypxfj+fAazFboy4Zl1wCsy3XwM3vjXPCP73D0Ct1Esoq5uGE3d07P95a5r5fx/U2HijnPK17vTxm
iVtb9tdow8k+wulYiLLSoOq73+G+1dH98atXX29BNyFH1UtH39oWtBnOc7SpcJ37J+ThqmuOSfFf
VE2+zMEphY0lzcNmYSYOsBPXmofVnbP97ff2P8/jS6f27eUJW0MqQauVFHbBrIWRx2tLtgTfMH3H
wCFLcBz3K509/Pn/exOu1epNnshGKGuo1flqn/rkEOOxPG3FHEbK/zblKiK5OK5Gl7G3A4HajiQv
35/eX/Elcdzx//qG4DZ+FZiMna7KFID3QyhHfXmseBvB1dQHKV4JYBmwBrMZnxx/HW/MwXeT0E0a
D2GidVmm+eB1HU6ZU4qEbkOGDb1wFTxcNT8LaxGhurArsRTCsMhPXlqgLz1v0+g5+zyxtRu2vBeO
8sXONY/gilm6J4RZjacdZK9yWqZr4sskpYQEPSEuVQgmEDEKY84CFtfw29DPIUhY1HAaLMuDaAW3
ST4/5uEDZZ/v4zAfyXxnKJgoHgbvVH6UyZxzSsX8nz28nuiTGDmrqAfQI8KonQbV+iKQad8BqSkr
9yL8aobnRJpd6pmpOko/7/SpRENA+l2YdGCX9SPTEO1VBVQm0dNDkUGgBXpa5V561Jfa7K+Ho0tj
GIDIpnyt30mTOpKlVEXXrYjw257wq40hVlnohP+Ls/NabhzL1vQTIQLe3AIg6CVRlM0bhFKZIrz3
Tz8fdCZOSxQn2THRHdXVXV2FTZi91/rXb1Yp8+p4b+QbcV2+G5Pd3wVPxsFa1jjZ/YluWo/bwtn3
hP689bBBQjC5xtHkhkHDSn80r0Wl/MSKLRFcCooyoKPJhOSsjGu6LsI/3ihpHFNk/DIm+8SGHs07
DuH8TXkoXmYjfqmDxlaZUD2XPuBYeGcQUwfFxsqWBt7y02E+bRPBRvct9Vfwn59b3/clnm99Rj1q
rVWwRJNoaadaF14OgxEFPL01WMG6fUhxYPOqaxf+DFH89hzPLny2+wnMX4IyU7gwiRvBcKxDFXh4
H8SdPRQ9BDBqKzD+dAsGxGObFdRxikeMaYc60dlYnnlRs8IbxbFCL3LlYWmJfIoYOcAhW5hwAg5J
8txkCwS0rsCISdmFwt6UP5rso4d0k4p3ofk7SVWnhcBTv5A5ObrKGwi9W6hXCrWfpLOzH3tWEIxZ
0meiJZVHfR/ed/Pcdu0/8AOeQI2VxYgJ7eLfGyrd1PkmNl9SQvfAi8efnG9imGILal8N5RFEOMnR
tN/g+UgjQUBSmWxE4TlM1ZWCj0Te2eaY2vhP+R/h/Usgu+qHgYhV871ZBd86lbZozJUu7fGpknba
ruxcou8y1JVIx2xr0XtUlWsV+QTCqNbJZdd/gWOEe8IJ6eN4tKTlYLi5bJdG6p6QB8BE30OmMBnd
89avIfGOoCeYmDSbMXDf8H4ZzZVkOnHlQueUwnXerrv8ORe3EenMeMlJ+aZK2KCAyltX97JfzSEY
3UZet+kO6zLRP+gZX03wi2Khwbnu5G87f46Szp/LBjcW4woi8nOcON9s/oUMxzDQRZ996EmuVEVf
wwowHy3EG6qnKU4xR8B67TJD36GusmNMvgaOv7x5mAaYjpGsVJrN0ZUhmK3jDwzBrmnAfsqmvy/r
8xv8cp4P48hm2QvlUapeBn1V+jS2qje4EyJkN8VUAq8Ywe2Aw4dNhV/hyeYwSN3oPmO8Lq3kGgb2
JoA5P7tm6/f/fkV/guJnqzvbASIZUoEClnW0UHcBvtdr0HpHuFdc3sXCC0xbFbexueDk74jPsq0l
2jQJFyHDze4J4JnZHY2wOiGXvEbz+DlROFvb2Qdr1V2BcTVsi5zjGrs4Yy0SeyMsxDywJUxb/Nso
pBc+lkiqwACzdaaswFeJ9AKPDneq5PYE+A0c569++zK2Lx3kZJsZ5bXWR5pb8B/76H9evfP+NK41
oxklnjGmlv5GnCkBFLHPjR332zhx1PdZl4+pl+Gv/v38fkKRn/fIIqBC1yQU52dlUpFX+eSb8SzT
u5e6bbso4MOEmzq6CaqliKjgvfvQPoynJnQqkZDYq+jb52f187f/ZwVn0E01DWlWi2gcQx9HdRiV
3fs4sbGc9s0g2bp/7DEmOsmvSvLL58FNISr9lj2FVM70V8cHahrbEo1IB1tzKYxHRbgdUficDmLz
7pNcppYfJ/TyGHc0+6HdSM1a1F4lbXXSPYGRruH48aJ8PB2G2TKyRMxdohnM9tLpV5G/NNYh3+MT
VQ8buJbH6HeNz+MBVLKRb6lkLf5eE9+oORcAn2dX+jU4JZnMlGvYbT8RfuicHjDEwhEE20+5f9b8
Z05KYgbf+Fac4KDhKY9y6+FE+Fr03C5Piyk+vBu/5kGWvg0WJcXEEP4J4samWsrEl6G91Z8hvYlu
tTTccoEDaxC7vvw4FTtNfCF9KMt+j/lLdFBvWgHDScbuKtKLGqVy7lrUvRMamRbfSRQ7lemSSGPn
+j3WQObkWQbOpmwov3zKxrC4nR2CcVTFQJK/N9hcZypcrlwUC79AzVAU+BJ8GF82t6RSh7qQ6HTl
feMWqROb7rif8xa02VmI6HP8sK97X/2Ag+aX/stVZzTxy1WzRhCLKuKqxftn+LCBoe5s/PwxqHAk
99Ry1SdrIoBBuZ62nY2nbe3vrY11OoSE1ZbDkWEa9NthhX9cJb38F7y5HyPaszWeoXZZcDoZ8cQa
51EF8M9ybquHlR+75Yb3FsrSQrUbMqHxJHA4opDbLBg305Fs+A/ejSsbxbwR/PhMv9yzMzSvRlFU
q/OTYn6yQ7dWhG91eYdsYO4vcc3ZYOymYbpXr2vz/jPS598L+DkfO7shZztVLSiqHI8sQF0OwgZR
kQjONc8NYtwjzVWZrrTnzjxI7V0i/c4JjOh5s6duKQ7LCp5b5QwhmbwLy6nCNf6dwNP1bAq4DziX
5PjB6NZichDVtSBt5+zGwL+TfTcE4Ll2J+d3+l938mzD62LN1wWkvtxJzBBI43DxwXe0fVby0c8Z
UFf32B+98HzrAIDnGAOK63OWdKiJZaxn0M6QkRu3KoY8+hIc+JGiJcM8wEXC61ilg5E+VjhU7va/
H91PkGS+PhxQhbhe8ScHVhf6JrXg+CIv7rMFFPIm8VDIFZNXD26NUg3xbNSR6tBz5CLd9heGsIiK
uxaqRWZjjC8tsu7h34v6CbKdLersMRR1VQY1fwR3pVTJ1Y0hbEDbfOLAmh093jxBQGxgkZnWbAWS
XtKeSBp4hsM2EkFnQfKFXxSszglz6VSyi+Gg6nvCP/0IXRluPgQ5Xp1iXty5vtzJsxpVxL9G1oht
4yOQPzjgxtEhAFn7M7mnyKmdQK/gtixPGzgpM+yFKHPwSJ2UiIKPYEM/EClKBjzAIUK9AZ8riK9k
IinXHvjFzet/l2l89jVfNth2UIMsUFnmZ2RILK5jnZ3Bowlhph1iznUj2J+0CfgwNHptvcIJT4hW
NYnVeJ47mLfHNCb/hfzs4sf3ZWVn9WozTH7fRTx1EBdj1RBILmwmt1LcFH3OaTcBnkT6Ml1GPuy8
+0HfNukiK57KdY4S3qQrJdQ4ca5O/y9X+V/WdVarpkNEpMW8u+HHDDcRohk6bvNR9I+whAPHICtj
pkl3lWec9qW1tqJN1T5SipI+7STBOisZJdv+1cQt9cKj5JWCvWthiEKJenYO6b1ZCW3HDZsNU11N
eUoA0yhnEu8kL0PGkLA7Gdpai5PgGeK+rNaECrSV679PtQcLMP2bhoBg6z7Dt8At6tVYe3Qt9P7P
2G8S2FE8VKeDit0KpEg93s1qpJoqZtnod6rvWvh5X2mrP5d8tgF/+0lnR5ky75E6s6ljyrdj2bW+
1dqlTL2po/bZIDgY3MTipgfaKvHdCkfydqlr9ymbFCZvvspgeImpcOX0M/5/7XhQfx4P31Z3ds75
2akbrXq+4Z66OSF4fppPWJIRSWpC3mKnbuh112xlfqL4s5fQTNFmPsbQ4dxrMxG1QKxkrppJMz5a
VNAj2JlhwiCkiRfR8fRoObgFDOmihNeHTSS+KU40Mzblq7vchVrj22LOPgZciLt21FjMPAlCOwb1
S4Kze3I5OvguzImwOYxeBH0DYpRsm9GJkbr1SOa90QR7d5tlJnu1NJumPCaEDrz+++z4Odo9u1vn
ZWuU+50pskCCEAZtUd1RawShW9vKc+At5T+gb/GKkww8BW95+NEYpGbdlff4J4p6tor5Tfqyy8IZ
OMkI7CoKCcP43dQHAGpycUgwCDZ+xLyhcHGz0sXCjkjUUddwwAJvzDjqj7jm97Gnky7gzwx6YXGS
oZnsVC/i75wziA8Y1MvIHOP1SWnwdcSQeiH2VyCXS+W/Aq4F28mcPazOVQmj2qVVFTf/86BRU7Lv
gV0+4kqNnnKtE9zLAPZags+lvfbrVT/5GF/u22hMVhaeuKrVfNKAmFLlzSNpyFbiWe2yegDEdIIj
CVu/YAkoaNcFfauQd6JDbMeLyGuCTaO6cnON0H5xr/3P7fiEor8sTI30k1qoPNAETFmqDoZxn7f3
agXxeK/hFoHZjaP9JrJ0EePvJr9W8ZFxqHRT4/xAQMHSwM8Lc6Sna9L1S7XStzt29kGagRVLUsAd
0+zSxCZNG7ddDECyb8N9hipgsvNurxIWJDIu7hy/KW3GFMyltftgRYhPdDNpLmVHwClVz8GQgbnT
ctENRkfq1yMTEP7na9vIT3vY+fv4cjvPvlKzVNM8FridDeaKePRuS3kfnLbqIj4EbsjngR39ToGu
TogYu/lQPlbj5iq2c+G4kbAbYMRv4bopMtr+/plOnOudOuniURz3jbU31HepeGiajYi+lL6l2DbN
uvHfo/4mTgkPKymPaDuE8amPQluORluY/nYwEbWHU7RX3+TsCM2ulAm38ozKLUuHP8rKoYa/X9Cc
Svo7/m/YRSTR/SgcGaRP0o0crLv2WJmbSXo/0Vnz3xtsDWc/qAwp0jM7QZPaYkkQyir332bD4ATA
fsTsWwsRvyIT8Dcypw8pQaXwy6h3IMMBHsbaAkq0MFGCPBdgs/GAtm0vFLvK3HWR2+O2ApszJpbD
afTnsd2GwnIgBAGpZrVH4oXxMH5cyYhKYx5udbDhcjuBSzuxny/Lftkl28wArPg1mNsqexaS50zZ
yPDFgqUYv6XIUHThEcFWVXrWaY0zV56+tNWxUo6hvlHqwoG+QVplNmyUEAv1538fBD+HrZZkGgZu
LuQSYf5xDp9VUalkwqhmx2YuihqeFwA8XuvFn/Ex5cSM1ykao26XelcTvH5uFt8vfda/tP0oj/Gk
ZOBjqDzk9l4IFhpABAAObBU7XIunpaUcyHkD52dkeeX0ufjTTVyZUNARIvpD2NkkJ6usRis7qkS0
ILatV7JjeXOhKhl2NSL/MHGOAzZ0SMiqV/++8RdaSgmvrP9c/ayG05NUFqfRyI4nIhdOB7l+l8pb
TVtLoScnyym+hYxg90DjC2EZGc7AQIkhXJCueN/N1Bl+sbYrldtPKRUvA7kgliRJCmFV51NNPWws
EmUq5AYa9PQKWcB0U/LyYSRoeJpoI55BBpzxv1le13wQoV2Hdy02ZwCLmYB2QHf0+jYh3tFvnKi5
K+d2c/ogIh4HlniJxsNyR5wTMwKV1ZhsjOZuFF6UzvBiYOt/32D1Zxk6/xjebUXk3z90YaqCdk+3
8uwoLqWXeDVtRSTNzxViScZdunQ8hU9h+K7797LcM7iNbdW1lvM2auYYjDpKaSuZa9EFQ2YV5+19
ep2qxBUPJj5udtQs+3Gvpqv4dynydiC8691A3JL3J9iC9+/fYszH0/eC//tvOTu+NLGzGkXLMgol
ycPWxKtCYIhkL8lv5rphyk/wbeWTZCYvYjVylWKDT+1eCF594e9AOWQKGnkRFN7/15FEj25D0zaY
/4KbvKqYO0zlEt3x9Dgec1i7j+VtW7jkA+EYkhykR/jrxSH7xSghazWii5gvrLTmVvjT46hxX73U
H9atGK9wM1rG2cTj/ghOGw3fHbn7u7JOqwDzDcY6oeIKD9f4ZxfGmvLssQYuAzxEf3fWb/RSEuRq
kuVHH2oceBSFP1V/hoDe67Ec5LP2/4vctAuHM5dFsy+rOCZJPxqOCOh3VPI6BxMSKLLEG9VJw1Wm
rnRhRWQIKYTCRhtvYd4rC2B/MjiGXZG/kSD075fjp6kaTDNgKXGONuV0PhdoN33bS3FZlcdQ9TLa
UAMXFNzwkSzgBY3bHewKxRmfoheRVA4VWYLtF7Yt3003p8QTgAnerb0Mkli53SbPHKZHZumOkh20
ngSHgloWoS2sD+ENBMETmaCGbv+HM3HM10K3mKKnKlpmKlahy3//sgtdiizNMm9J0nHa0MSz1j1J
i1MENYtf9iFvyAHa03JTmCk3bbSQ/yRzKpHDFHnVP0+9I2fcfHe8soaLj/nrGs72aVPMWyvV0vJ4
EnaF8jczViidVKCq08F0FX/Xd8+jcLDEZbdAl8KIchlhOGg+/X/dCnwIFHToKsYjZzVYYuRKH0eQ
OIQeWcJdR1ga4lU6ng91QUBVSgdApowX92zHMr7uZXmY5L24EnGjvTZ0+9TjfN+P5gfzn9WcNW4V
NWc7FEF5rEISwrzUwvx6kwPht5j7D8xk3FLf+gjgcco1DdD/U7pql4bpUUXNEBB5Ecy5MOMQeYjj
SyYucY9jsyCe5i5pUxtfBA1HUDbjUv4d0waX1TJlbHB1knKBHMMvQUfP2wVEREDj9/uqxdI4aI1R
HMOn5CG5m053I0Aq1c64FaW9mdgGEc75YxstS4gxs8+AtQzJsUngTznCHvrmzlR+Gzn+6/Tt5Msx
c3TC538/ff0n6Pd9lWelkmklOnIUrThmL6JmC/2zOK1ycT+mi5iMdtNpOtt6UVztuW7dXEepZAvW
LK3R8pWEOYS27hCjg8y/5IQKbEG+fqX7EI02BpiYyPb+m5XfmMSRJB4mG+HammwEQi/tLtO98A/G
uUpiL4KtuqWqv+uiOyHaqsne5DN00tpJhW392/oT/r7W534Wnz9esy8P5wwsLttsio2Mh8OxR3n9
NlvOM0+UIousU5cBOC+NBHBh8NWRViQ3wZUi4vIO9J8VfFqdf2los0IJIn1iBT2cNewvcGYhBXEG
qr2yW8x8t+EWS13CW+jAQv1WQmnoEOl5tQmbn/A/bsW5Qo60d0J9Fas4EoAHmRtFF9cMXMmdSb2f
3iyJuBf11fChewPOP1cVCp/H6M8VEMkGuMiw+3wzVnslGoWmL47EtFsNZjUbQmmiAKLzgy/TvMHz
bn4nGilQp2VYvavB3kgdSSZ5bxkh/4cyWG9heHSQ+1r2APpDpMpOPKHZ9qobYyACEFTHJjOoh+l9
Eu9kQXXGah0lyGpkG9c9Ldg3xrbfSYuELle61d5PxFuQMYpb1VG/DwOkn81NFbnj/b+/vwskERnz
E1H8H/vLH9qrIMArcmjl4qiq27x3i3UTuk23rEnbUt+K5oZtgtm/5fTqTTU+KeJo1+GTadyyj2Xy
67RQ/bVu7GMCs/y+pzog1SZaxFde1oufi4b6FDiKCv4H0S8RhdSqprY45h8QJglmsROkfjjsY/8f
6Vuw7Hk8R9AtezBp2tcsny40VPNd+t/rn7P40q5KGl+t5s91pKlZTcMde6czviKctx5J/Jln/j1J
vh3y+Su9ywUkjoujx7REpoT4dZzVClo4i2/ruKCfujkJdydM5Benhbm2uFxqGzrFPRQAXtJrbeTP
idZ8YeIIdROwBj+37ydIZbZBUGoj78bBP5Q3NXEUiDOcaiuuw7WKPmUOBE02/apena6cCxeaSByJ
JFj2VCjwUM+7965AvhjEPS3sMiZS3oFKVVXPpX53Gg5mdCfFD3l+H3Z7rHKp3NySJCcMhcJXKXpS
p/f5g2nEbRtcaVcusIFYFo7QZIXwOH7kXmVaO+UMz+bSWP+Qyy1KMPmNrwMXAtxxeAfHic1rowgc
Ylc+goulCc44syIWnQyE/u+Po28Lo1HMJjvm/iIG6qsXdbxK76UHNDK18NeMlmL5qPmvGZrS7lYP
NuMJfzKnUBbCb7Rqj0RjyURmM138FDAGEqS/D5LqRt8OX8zf5uR25gKWgtCthuJxlB+L0yrOVvlw
7XO+ePZgECgrNLFzzsnZ6ZdoYtSGWY9jsCM6RDiUFrHVezFuYE3s0/EFwgRkD4TkJCpVyymnrve3
lbzFaZIYwCs74IUKhJRzthac+6nFzz+vTOnAusnlPAZruPDY1/un/RAuMoZo2zjctvguzgrtW79Z
4rpaPc1mTJljSJ5seeUInx62z/rKmuSfZyKAJJ5AKqE5JinW3x+1KOeCpYSsqRiggb5b6ken7ups
M027mYq7gYxtUheQuoyVOjyYbJuv9dSDaER8aaYefUe9Rra+1C58XZM2E2K/FAyTUVltlrGmiFzM
Fx3f3LwEZ7wXFtO4CoctxZScvc5RyqFtwfoeN333IcAKt7trrIVLn8K3tZzhtrIxZFE3jwnU5Zhv
e5DH0zZWNgPKTESOcu/w6sP/0sh1vMvcdFkhX4aow0x2tqCec6S3rQ9rzG7IW3HR3pF3iFTH4Q00
KycgZy26KawF57OGAu/pumflpRPt2y+Y34Avd7MrG0UMI35BvaiG7bjoGWmQ93HCJDHCdvWeg6x4
MvK/IDYqR+vT1bJL/IkiyTLHvqLrJtYOmnnWH8i5IgVmV3w6lqsSsheuNFt2ikjbjRci+mL+vH8s
izuiNui7R7YGpVkm6oKEYkCiCjmR9Dz0G73aTuOLhR/quCzqX1DEo9PxJN4XTrKSnqZ9gVmTYk8e
yQhl5czUlu63tBUX8mag19gNzJlv4Mv6xkvNQUrbFK9N8VfyytCMZi92FdMzbowbtHT+H9CgBGs4
3OPLETm2uRijpfoqBV423SMomYqFWN9mgJz+p0rDslWGyFT5wBTIfigTskWJD3MZ78Lw3tRh6RJG
UEZoX3y0oAQ6xo+E/AUtO+im/4PtnlB4p9trfObL3xJ246quGzJWu2dbeYGUjxghE/I4JrbVqoNA
jwgBfI2J6sghUjzq/l9dX8zec8Ob2m7q5qExHJwD8NG7cq78Pxaj4z8GEeln2GWjdUpa1bA805HI
WUYht1lwj3Wn+Rf6k7FJ9E2b74z6Lmt2smcwp0GSioNUT0rilaX8dCDGP0bU/7OUs+5byKMpjmUo
r2TUih+m6k3luiJReA4GQ5yGRocpTLxIiBR38YmKhEWibPJg2f4BVXbza2OqC/MhmdJjtkkFnYCg
dVYBZbkUpr1YzCZptc+85iHR7tsCVxayH62HU0G4NUq+deTqvZOeNmW1aggHLO6mxSDdBvIqMxls
dW7y69rne4EUgJkIGDvTjRlDOvcG00+AY1MJajJJT0VjsfXWdlPc4sNazkMGWz8aBOTkN0EqLRvN
Fte6Xa7bxmm1tc9x6vz7wLqAr7McA34+hYmFmeTZZtJkxSnDUm4ukOsUzU3TQ8s4Cs++tVOrG/l0
TGfxOXkGSPbLdx+yMmF6vRsqu4kDla04WwI3A4u0TulvIz9jMlXaTX6PDVikHRPm9IQKLRU6fSi1
iyy78gMuVfjffsAZDkGpMuS+yQ+In3yCOF1FvzWeke46hgiZU2P0drrJoXekwat2LenqAht+vnsa
9A4Npi1Y7/fDoNWsFFqJX8zyFcbbJKdKrnog3uiuwe7iKP8F3CTn9+60hLcz2hCyMmrfuURKoO7g
RD2nZ/uLDjg8u9J9/PQJ5JNUKToJwZ2HaOfeP5Mmj8nQgROUmKRK9ljveijgdQzlZLg1dIwPij29
o0/yqcrmHQ2bLf1XsgvfYlJZU5pkvJ+C90wEUnRT2dPZ5E4rkb1YjUC+Hpt8ZQ270ifOlbggCsJ1
jm/CR/tarNRshxil94xNsK3C/YAfuUVOKsPPdHzGUAhLuxHtreHW1QEeNSnVnfIwrsNbKSIPxQl/
B1e5OBdaIsLoCJbH3Bq5/g9WhCyWSiyqxVEAMJJ24kG8N3Y4P2z8TWh48mO/bx8Nwt+86beKl9SO
Pumd7nTiqaYbaABYHO5rQJT91Ub+0nH+ZWXnzImkD41JjVgZrw925adxYXHsto7+4X8YyHMwcvcw
SK5W2l5JcTOEGOkIHxrPaBMy9Nlky2vGlhdUOzi50bN+Ijg/iUtR1ytSU3QFQ37NXIoppbLXLsLy
TkFtXLsBCmoEhWTERA60+3w7dW8ybvc10hn6+UwhtuvaIPBi3fV1TWd1V1mqZeQbrAn+Us/BYpFY
FnkZOc6LMlqQcpHf1PHuhJ+IobpBt86veVXpM6x+hjZ9uytnZ4pkSN2plMEyhJW5VB1tlU9OmGNz
+QiEKWtuia3f6aPpnuoWE/5YcTvO2So9NKREiRiOzIakSnaDgLCvfoUNIaGnZjPEz80iwjwjgTx9
SpxR3tHZlQr/nwMtH85XOpssVRGjPN2bPSUiJ9iZ92G6yAGtq9Kt6tL2YyI3yeaYiN02nhS8pOvo
gWF9FvwRuodG+CtEaLzYfKOQ0DXjcPW8ne/++b0hc5ssBMTBFil63zfCNKHXo8+dn45ARLBSOLgs
FWvdGTW3GJ/8jBF2Yb0ipy8etE03YMW0S3TX9x8RCbnttWPt4qmgQ9wVZUIpdFb1fT1FJMZ1L+bF
ccCquUYJG5LZRcTvMmSGuse7wb9BLNLfK9hJ/r32rn4i9D/uxpernw1olCSJIilKORYMSBxuOTyq
BkKthKirrGBC8maEuzFaY1KE31+3DYt7EDGDZJ5lpJA84oKM6dUmq2/CCG3mxuy3ugL7w02NJZNw
Ezb3lBJLAtjcOP6s/b9KTpr7sH/9grOyIAgFpc+saN4B8uJPAat3HbyjIV5KA/i+o55wjaDG1YZb
YFOM4ZANQzu1Z584BZsAH55xyKkLcDqySyzyKw5jn1XS2fpm410Lt2UqqR8ZR1rgz1EkGigTZujW
WxwcjGErd78N7VbtV1LqkBCOBGk4eLV2U3BSactce56whLUoTYFIb43AMyUvNxY4gEzj7tStaplR
1VrJoMKQI22LkXsiWlpbplDWH6JyKSsLo/JwLapSQhpuKn17Cu/VcjaOzMrnxDjwbnUaXKRbHI6g
cL6Y3gC/lLGHuZAFBE2C7grq6AyIAdJqG0fs3swNtV+Z/wT6lFteMx4sCs96X/8ZM1IzcJ73GzYN
4a91uvqWUqD/fMiWgYU0IjWmTT+M3vW2NnRfHKAjFIxYnTrFMBkfPsVctuOCeBwhhXa2Z8UVrHHB
m1lq5hKo3Ti5WvhoxkczWiWnN7ne+eLSGggoWuEGKxhLVSJuqXuGLmmx7RkI/m2GlIx/Lf6yzsaF
itnFpcuHSlTfx7jEVPmDxHuvLmD8tG/Za3xQe7si/VG0idiabmIyuXxPptAgFSLc9mjUoaBiXQio
Q6JR5mSz4TM8blvN5z/K7HtucnrNMApU7bTwDIBFKT6YpA92NOqr/F1sqVqO+OuTemctqcg6N+69
EvOCYUMSferP0OzMNGju89DNhcdpctQXlYpWsvPKLeJnSZtnUxLSIDx/mHspzhSgOfGJEOg9CqZb
pGAO5L2h8pgvDPcZanWGNJZt3obr9GXa4FXA54PqBotsaK0ogafN8BRWe92Ehq7WFIYUXySizZ5Z
eXpvEmH/Ur92oxuJ9oijK6C9stbCW350pK7SYFPGW23cSQNuO/DF0kM4ONRfBH49orSkK7tPLTvf
zb4d8ip5JFJzBRP+vriRd/6zFC9kEYoaxqc2/8jn0wuuz9pbpKP+Js4RPXLsbuo77VFJ7qx+r2Lu
l7slISXY5zFy85FLYNexV6VF0dyOOcQMjZiTaySlC4Uc1maQgSwsh2ao+fvOnlIE5HLUzbwTXtI/
Zu7Uf41kH++L5wZravS5EF3ZiShq4cCYe6JB3PSo/EV9fCPd9aRVLY3Xa+ffBckn+WNfVnVWnUxx
FyRBzap6B431Rn8a9+O4zH+Zr/CkehcxM5IbGZqfKyO6f/h3E3eJbvLt6meVSeYHoT5EdXbkQ0VE
IDuqM0sJ+CAXoze7VXQ2lEHtGpp3qXn8dt2zrt8vRyM22zY7GkdqoQZ40Q7oVHEgCb3mN6wNZbKb
bBU+cgx63eyjiDdJs7TW7aaJcaFPHHnJ8/FKXl1H8Px7cv8IvcidFks65gPXYIpLZcG3BZ+VBYSn
T2gAWXD8NHt2WcT42sa9uPZBmRz/fU4GipidAhy/XXlE8z/5/MD6+oKclQSZ0cdVpXHl01N0190C
Ffp/SBrjtAmeSJpd4T+wMV515deV614oWr/94rODvC0VK85MrgtJLGFKCBWc2WwHQOQ72kK91Zb/
48gltVc+VJIIrvzks87caBXjFIuMPaz57TB/NSeEaI482XLlSNhTE6QT7ahnN+VKxlkptMMV+TQu
HfM6eBPXhHAr+/YFMRMoYfC7KZys9VrPOrTqwnhUbuZPXbRRau6kjbGRb5V7LILx8WK3Y2tPercm
dMlYtAKFr4BVsT0Ka/nV1BxId/Jppd8VTOdhVM6bIbMKRrSQPE6bHponZgqMJ/eWuWNuPuUEZbmE
dmnmbfZitPPQ7Ki9BgfLFZfJA/azCwFPIDt7tx6SR/XeTxZYEE9/gDi31yZ7l3A24D5MXkBrdLjB
Z3W23od6Us10yM4jePhJsjUcSYrHKSBo17bUZUtm44cB480xoQO5mrCkNcDiIczWFiqoK7DfBUcg
AlGIP4Cnq+GrRSnxfTfOJkMSVD0lFHO8Mw1n5rr1R9G/M7WXzlxW/oa5Z6yLNrGnrbj3pxV7oyMT
JXLUYgQnM6pP6+akfAIkTGmzwK5RvWpcyC8+neST8Kj+6YibPbGXbPC8wOOIPSXetXRgSFccqPrM
fW71W6Se2+Y3ocML82V8h+CtuohXevWuyt1WOQaEoUQdRgP9B5jWZHnmuDSAHjdWhDcoiMzS3Pbr
iA6ruDH0bXbTPigxKZYtg+qbul00eObsirdyNwuCYZKr22I6xJyTTDe727hwfciKykoKt9j8CKf3
VHzLRyZw91c+5wt91rf7fbaNnELUoLLP/aaM9EDBK8xfWOci3AnLU/jfmD5d3EC+POGzDWQyxSDU
5isClGbLUlzV5hwzVZPczcCGT3oOEW+B20zXMhegWVcAPuXSAixRVekr53H2uTe5oAVIS0QrBeW+
hWKqHnRom0QXuyocG8rCcTG+dVD035mujvyXheKiOnGCykvwxTWXQ2K3D0whnPFFAq6Q33N1oaV4
lzF7X1xr/cx5Uzvf57+u9qwQsBJVDmIVf3lwnPzDMqGLEwKAt7UtgQ7uihf/b+Zvpv44TYM95A9U
zuZIbrgjtIRzHoxuK4/7NHzmx6nJEo4ZjXzvb6VmP8KETzUsPXZMcrAQtg1rH0brUxsvRgIDDD7A
aNX7NxoUMAxXnaQE5+cv41G1bKhP4SUJzwlxl5gUIEVI412W3ykVSSAeFgYglw+ycj+c9rtAfQnC
B0N8M5ldpFupp4nJNnW90WMvrF667E9txLaMrYRvEfi1kbI/frATIG5Zy44GsFS97jMa27zqk3rp
SLFEtAEMWKE4nG9/VlWkQSQa6dE43SvZbdFs3LG57+PnyFpLbvmr2ypL7MujZGUqf6z8rhrtBJRx
eJ43+eug1MXt+Mt6jLPRajzhzUb7gqv2rOFBjSs78QrHfMHJCy9hFEhq8SI0V5a06d3yzn8W1s2r
GHhoUrL+ymasXSoxyLBXdAIg5Z/B5p1qTVijtukRPl4/zyVN04GIN3MxBUfvOq8Yf8vpW9bvckzI
/P5laG66wKvY7FqQ4Dtt2An6oeaL1vFhJBIBX1kra/GPdlUEu1hdhq5oZrbc/sV9Ksy2Kdv5wGG3
rsNb5O+Bk+3ZTSk31aWO9gu6CQmPlltKm6FbmPp1GdCn796Pr+3LTz4rQJNIHJXR5Cdb6u9g1yC0
bxk9Fsajld4m5YvcvInNY6fvoCE3yX2l3GfSMS54efHa7NSIZgfZjrhJ6tu6/aOEd9GAM814k/F+
C9WqFp5lStq8HBk3Q9Av/8Roc0fy8MBltT86jiHtvaX+FYu/Bg6FQ/Fai7dBv5FkN9zO2mLxiNhZ
rVe18n84e6/dxrk02vaJCDCHW5EUlWVbDuW6IVwuFzPFnJ5+D9Y56LZl7dJGo2/+Rv8NLZOLK3zf
nGPujPI5JYtYC9mH5HuB0DTN1Tvb+hNlP9PpSPsyoL1J3EuovJoKqBrEq2BY3vOzRxyMRq8zeJj6
n8b0FEnPo+FZ1UMWPUnjPmI1q9/Oyrtu4inU17V0UgrCV4eHrN60ykJU3GzkdkuPMM7WhrwqMDQX
Hq5FPTpIDzCXSnTS6DYg93riRFaIo8hbQibyp3/vXVd6cgoaMDrXmoGj49vZpQ0HSSzTKuPmlpaP
orBD/a8ssbr1f9Jx17R3pfUcSEtu6TFUlQL9+goCFlTzbqlzTPOfm+ZoDr91CqA32wPfi/Bfxnb5
IWdjmzXJuczY5aRlp9o66oHHsnepL/hAYtN9lTyK2YMcHhq3Q/jNpXerq1An8VPbVXxnEHVaabbW
rv/90IzvH/VcxCRSDK64iZD+YvsdRgnfWCa2J8vcQ1LozF8ZWGOZtnivqosfVf9iesG29YZfPYio
hfg0wEyzS+OgE5eeB9gwfgxO3C44KMSPwSp1aHJQpxLfUK8qhLNQsqCYTtTGSkOe2xxB5Wjhox89
67EXd4duRcEgI5YDr0nxEdbvnNEi5VmRNla9S/qXlkmXGW4DaxgM9dJSXjTA8/24q0iAKVftLNmn
+fPc9j+CdnsWVYghW+Jy/v2UrrhP/5Z65yReJGffXEKxQVhDFertqaECmdM02QTjz8b0sv4JgBZL
IQ2LgXIadRMFJdUjYaw1IWmRR70l3Kfln6hdJbOnJtyYyf7fg7vSpv86uIszGxr5SaxKpT2NFIBT
eSepf2Azl67ZrY16q4tLriEioTMGCpJ6wUFhsEfFrbzEfM3i+38P5m836euK+XUwF/OJbu+5HUqt
PU3RTi+XlPVo1ueQICc3r2nhEJfNMpVi1l+23QpJszXbrDaahMtxI9k6OQgzcZx4nF44Mm4yXVbp
bYfnFRnh13FeXB7zQAuUouKhBfVDmX0EuUsPUxZ2lGwfYHbyZbphexd1LrA7NXju1Qf0BJhABGfo
nLHyoDTdmGTKlTVi7if8Z5Jd3L3aJh0Dwk2ZZM78tcsLdYJlsBmGF6qcWun8TeRgwh/F3B5mk+QW
Wm87LOFtUqycqETaRBPCueN6SnymxIGBAXceniQGHMvLCarbLfHh9U9DmfOYaUjoJFh+vaFF5qQU
imS1py5/FepV1uzSkaw2D8tIIx2qcmX8YsuMl5ZdW5sBTiqGf3SxcWSXwgZiIZBA6aEjgzdaRtjd
bzzU74kmxC2K/x2ednGCEgKzP6ut0Z6QO8Rz4Hr7Ni3BlsJzz9fQZVU7LFekpJkULNxp+DXVDxCR
JIASlQuJr9CWI9NRf8Gj3Th9ug8K999fzPXP99MILwqOvZ+c9VplbZn6bUlfK6HKBiowrPcDKTAu
DYK43p6Hg8Sy2i8rRE06fK0aB1zV33haVzzjX5/Wxe1C1ItiiBWzPUmyvJBr7v6Qmp4VvCHBnUod
GXNzTo1Cegr9rVq53HQmJGCNEx7fBxubVMUirThqdY8t+IF9pJ8c7L2l4ZWTvgB3MvX3sGv+/QCv
KF6+Dlr5OgNDs89kSeAV125PMRyftUHf9p6OAC5nMKUZe2ywwqs5uH538sMHHR2MFxa7wLr/HwSa
82BMUSVnwUB9c7H+BWaeDGIotGz0I9nG0mPB9RWATvGaOv56pEFRGzvJurOeZo5/Uj8mwSHAy2Gq
x4n9/cb2fqXT/nU4F8schtBQsEafZIp1KM0YZN4GmwQdADTbckyKfT/eQRqSG08fl4D36rUs2+GG
dQLvHllypXTT43997WWlkCyaa3TRLl6YWA1ic1Z4RmJ+J3JuxMyg18vWtPUeI2OuLKCjh04We4L0
NNDQNo/k1AUwZ8sHDciQU6iscqtbxaabw7o47PdREOStFHYnQXSS+qFhtVD8t8FRXaxEJcA2b2zX
ZrsyoiN3n5Na7sHJJYSr0yOlJTIrA5wbU3tePL/tpp+e1Hx6+yQGbQy9GI0x6E4s/03xODGvF/Ub
vvEp9KbqXlJtq1sSMmRh0VgQhjaYS97ociC6u5+xAH+9OedmO8T7LmANw5d6S3B2ff36NMaL44ef
6e1ZHXlsw7tVrdBpkSht0ZufvQjdYvytRo7OZkqT3BnXCTX55NeNp3T1DGvKhoSb3/ieLmdk7ZD2
WtSxcfZuSes6xY4zOH874DPDnAxEYHfQppWDD0eXPA1X1F1iqgx4NFxbyGIhVvhcvNwY1/ytf3t7
n8Z1sZoOMGCTSk66k3QEz3MeXUl6Rhvk1ztzXICMEGuOFrY/eh3IBYTIRKexqHIDNk8D2r1l9IPy
ny9xV3OydC5L3ZKbXuHzsTx8GuHFlygIiiCPTdqdKLs4P1Bktc+T8pyBnWR1etfHdUwotb5qnzHH
6/Q59xxviYcscJcYtiaf/14IUWLFnh97xkE9Vm/NfauRv0FVyAnIjOqWxqtyB6zyxsqmzA/vXw/3
8mutpiIxax5ujh+U4n6o8XgRyNo532t5HxEzjYJnDaLklL5YlI6Bc5brMDyek5nKnj9n1V5sNn5r
QyOkh6fcifFKkW25Xf57Gqi3psHFR5ycpQQeT9ydlEX4KIWuki4jUHkIrYaf3SzxHjq0vi6ySHK/
/ckzhUPHaV12eipP0CFXqoH1tyts/opC24IBqqsf6gmZyRHX2BiS+QlAZAGjtz/pv3xSkKF7Wbug
KFwc7RXnvsQNP86rf/9ZVwxiX+fOxXcf59RNxoS5E+8wnUTl+9RZWBM357ekXgyn8L18QpQSobRO
lsG4bC0w1kuzongG2m7RWl6v2uIjmrewwMDtZje+vivuqHl8hLSwD0vSNy9JO/qpAeeVVUF54Bo6
73ul3WmeXB8pR+jb2b7Y4G+8aQWa//DvM/M/P3x510+EcjStMOtoxaG0K9YZBTI22WyupDcrAoTQ
sHXJAknGrbX4/zLV/vvTF2dJOavCsM/46bh4POcf/rQ2p+Pc9uq5yCS/kgK7oL4i95NyHF3+CXLv
U/zDCJ5NLIbWxgCEkIX7+nly2IU1yZYGakbFWzDsY8eMtrq2S0KnjR6o9J6Jbm7upQHyy+YsLVqq
4hxXnVFdK92+HnaZ+HRjwn2Xk3x5oX+JEZ82Q7mXW0HX+ONwRnCmkjxtOCnVOtAXyYPsysm2l5ZM
+fjJb70o2ZH5GTL/HMu5qcu9NbeMi3VTTTShzkLmFmoVJaWkoz4THQFEDGFami70H9Wm8KR48e8n
cH2rRXKLIJgi7DdPZqa2guH3VXcqx3W3BHmnDnxxK2UkNaT2BFfOdufzjtgzbPkduWu/Ci/ECOfe
GMY8i75N8E/DuFh6G0sYjKguu5NOIjfZR8O2v9N/aPb5eJupq9z6sYvVM27Ms8VS1qG0D1YYOUq3
iBxVXCkYskK0PsDUFZo0Cxqo6r25oSx+DI+0jri7SMQocO9oy1UkHfzpZCVrMXLGhEYvkqkbD+Xq
Ue3TQ7lYDvuwbCZBb7qTaZ4m8nTEYQ1lTnLohKurIv1BO7L+YbUPqFc4nO2b2AVclfxvRQTYzJaK
gUdT1YsVIBMsI2mSaZ4iC99THOVXCzxH8s5kEID3Yi0i5JkIotY2+IaoUcmvBTeT88+zBfPmRXjK
kWq3D9AzMk7a58JRujVZt6NPaX5x+/Vev59/Gu/FGUmh/dZZY8+9rHpIBGBIniTtFGInhyVldt2L
VhMqb2J/pZORb6p8RWMQD7Imu1K3HHjL2fpMLCpG6oSqbebkXnbzmX7vubHwfBrjxdfeq1GWplLX
nSIEUXL3hOmbpG6bYdQ2pqOuotq9bftf+NKpaZJgLj63zMia27Et0CAhkRE+GOGy+Lckjppu/0qJ
hsaZIynLXnrX5Rig5VvXLK0QuXUOnDxqPv49P/8v39F/J8bFR5umgS/7+sAfoS1lsnix6EF80/GA
PM+hpCph73L14Yv7fsJ21L8hmOHsxIHqZ9N+BPGhQaY1F6YT31gk572mLDPxVE+/+5X2+O+hXr2I
UWQlYwbXpfUtXW2alCilkk8V4qi8R6iwHKM4xtSAWdiAaXtkNtfSUjMWKm0Fxc6cJlzpxgOAdL3z
KNDeOOlcod1D6EXXP8c8XnFhdGYZKOVUzgUG32uBsqg5WQSbvDom1jaUD4K1StRNjxn6uTuhSwNL
VOgbMdrWr+eI1I4Xk+nhrzBGWsl95XMUXQzaoq7dGN9Z75CEwkGQ4o7/qtfbihIJAUYV15Q++6EE
4wIgkaQ6qDW7ft2e1znNPYJX7BsP/dopFa8JJmJNIsBcv1hnQ7mIG1GSOgzM2eQWHSUbO5A8dV/H
NjqUtXA0WoRe/5/EZ5+gQvg4m16kr4o/HKsVT0jWxh91devhX61gfB7XxbradmlRKhMLWhU4Mokk
yWaqVuq0h7BIkcwuPcEexWUcLpXSQ6Qp5Byrl1pFfJhXR4R5N1gOb9Zqr/WaoCD992nNT/PTWaTQ
lWGaYrk7jSA2m52m14ueNoBYPfshzqtfcpkvOllc+LWDJNMnljA2lj0XPllbIWMwip0BEGbRsjWo
p3jc3KocXFE1MGc/DfCi8KNHo3AeA2V+nRMLfe6iEx/Ho3G+7+SDKnohBY1BXmTKPS1lzN1r33xu
hh0hViEt/LR+SK0D+VW5z/+2KZ2ycqz74S1zzkdZdn3rsWqPMQRjO7tVUL4CMfs68nmj/fRoVV2t
67QU52NedMjVnaxvydDJqxUJKkh8wTyg8+VsZ8qLodt0iovcRzEWPR8VjqzIgxo/vsqPKhXliqSp
Bd5suIfqMT7AqvaXWQwaeGYeyulRL9Z1uTqTtryudzOp4daB/Ipuc4Z7UwqkFkjn/G/B9dMfk/ZZ
qCeD2hHVQSjDCwqXPn4xNw2yGrdbFZYzDTTA5U2SLRU75PB4Hznh041P+9r+9XkQF0t/E2qlGOgM
onEaElv0aG2My2xacw5AsjSWd3HOhfF+QEw8N5XvhI9gRpnaSfgsZR8U6/Fdgf0od6LwWhS/bgeK
XL3Mfx7hxeLTDFEQqQqzFYywy9Zvkbj1HqKyPS9QFaZYx7NT4XsU7ekGNQf6CeNPviul2jb5RuUO
7BQPbLwMFcH0+TcEA8568kJIthWbm/fv53m1Z/p5tBdLUh+aSj6V+lzxih4svuLckdqN4S9U1NBg
NzVO4OJsWB41inJPLatWzuXk3j/fFcOW4OS8WZ2xRZfKo1/cCfpvpXpMcq4pxCC60bBqUKeSjCZt
kRca8jq3thZIjfgnBOeBaqm4xoqjSmSM7slhLZ6jO+nZovyuu0pkFwfkN+wu8TNrILlOQWfL3aaF
TRgRgFT8KGnzRp6KdhyVZriOkVPE8NJXou8JZw/k1+21cj4eXV4XPj+ui7Wyja02MwStO/X3KCNT
Nr6liMUrfsmbTYcej0YXdCE6gbZarsp2nYUPeL4Alc7YjFJ2b72/q12OzwO6WBujKfe7oWW2xevi
kbIAVq9i3ErmKkoBXBz17NRAPiptMK0xOcRufaDr5kT7/h3Uw5Q6erXq4al6/EvB81AudRPg6knn
87kpQbnaXoOHi6VQFXXTUC4eXtBWhXAeLLa/98aps5OAphnOyyyUE/VlCFub0obEzEepij4DCxhQ
tMLEE7tWl8l7nnqqtbz9Uv/2Mb691E/juniGg9nK1hQyLm1B1KBZ/O5IXAHMuJ6TesFUaQu8BW1+
FIVj0P4/XByu3oU/P5iLbUIikF3P5geTj3M+ZM+uNbo55QoTKExKGs2M/fvTCXdDvFbs4VCDdaQy
dutKfq3Y82kY6mV/Ua+aLDbn56A+EOTnVtWR7Mrl2X+YAzr6ZqUNK852xc/AudnbvFYC/fzbF3e9
IQiStBnpaQXPKhW4ACGzx9mtfOZi4hXjzqciCMn0fg7gLR56cVcWa+kjeb2dNKNefwwq0mF6X7S+
LhbwPCaHoMiEedM+C64lUuBjsepPPVp3xVxl8H9ZXcptYPIuQPQM980EeX36rQ+PvulOjZ3r+yRc
k6Xkc2eaPWjob/3xLlA+LPk+LGmSxW42cf6U1zOd9t6aYjsuH86nWj/q+d4vsLEdCj34f5HhXas8
oXjjOiLLCleAiwvgmPiFlEhBf0pQ20HBoLdiQYRZVDWqQMgiK+GjGY9F9aA2iI0l2CBJsS7Vm70W
7Vox5PNALnbyqoi1URgYCLR/2bGsvd79HKTnUjgNuDyVXUgiarMqWaPi+LUdXs8Eptmz7U+8j8df
NJDNYSOXb8HIubl7wUOdEeyWOkn4ZmQfIyTpZwutWLWiM/moUKgQXtvSqzCRpfte2OpNaAfKUwjj
wYf/aemHRtn2q+6W3OaKE1bh2DT/B73hd39wlLcxWVD8mYriKtY+aB5aHnlrt38GtKWTjeamI8q1
uFNpz8ubVCF8cAUNChiqLa2CDxPKK/TXx54sKgB6SOcIj0vvC5UDULMNM9LBDgVMWyx1/WMpbavu
d6eshZpuVSs5s58mJHbrFCuqI2puYv0qdHhrqb7wq3vhvJ3F4k/5fejWAB9tEbZuhf22zNej9rNV
jyr0WWnwitj597njWq2ES7FoUf8z4Ej/bYR/Pkwa4zQMsQqCUqHu4KnV76nem8HSkB5S0cGCmOl3
DUZE9ZDgT9Z3Q7zKKLwHLAo4Ot1CdyBzd+nhLD60ypMAGeoMP+Sg3owznqfhxeagYyGgGUcOpvoN
TBbIZ6vtulZkc2gJfYCkPK3U2cU2iz81e/oAoXfj/mre+s2LQ1loRnUVzL/p75kbOVoEeaFECw2R
o74QfsQ+nsAF+7pBW8sOH4mhUDa44Kd3vunuTLHQO7+VsNLnWhJMbHXapLR6V/1T+3Teo2/dIfSF
GYOBIGq1Reifxh8xllTFbUhvLV5ki2JUvurIPsJAt/EDV8oPEr2dZ5xZrulivhce5RcyEzVgxd1a
Vj2YcOcOedS6nXNSnbbeNsYObWs2OQZxDq9tDV56YbwS13HOF+N2IqHi6RZn+dpG/uVdXRww2mBo
Rb3nuYFYdCKChsXVnAYJLHO2FmaBh08CzdgHjRrgVrc+9Wu1HjAAkFQQIRLWe3lBsjoRg5cW8/PL
lDm7GJail68nVtVynz3l4kItFh2dG2sTrDuXhdXpQTGhJP4tjre+ryuGVeXLYOY59ukDy5tUGVQl
FRFvVBEAPxuNI2DDmI+fA3TogCVSpMVZw+ax6Nr91C84UMREnfDfSD10pdTOuIlCGQJx/6RIu9I8
QHqv8QwEs8Mn3JUvw6sgOGZKnKpbECherqVyndA6INtV29K1ZHKZP8fQFolZaPakYPbQTzndsaNi
O/VmVUu9warQ4uBVdJd/bbKQ6r+V8VqgtB0o5xmCXPo40kmcsCt6ooa9taKdOLhKtTGzldLYZbyi
Pgzm3ODvAp+kP2rhVsegigW3QqLLiz5O5X6yjgUdaWl80dEpd8qOfdwXXJXAbeRc9wqV9AYj0M9s
3Ejju6CsQzSQO+FDPBbjAh4JMbTa+Q//0A9LCjNd/x4R1wgaMN2XwoMExYzCLlNdtBESh+Uvn4JN
b+t3PfdQYJERXDcbn67+yG9S6gvp6RPZbDp1sTCCe+2ZdlX3EIJjMTztOd7G1cGn1qHg4F1AQWGZ
xjcyvXEbrIytT3JbvYqyZZdTGFoEpCRU8qPl30n1bpA2MU/U39f4Yqs1cgVKWykeDpPztkMdV4WB
oBrUuBYl4uJpjWOWjULStpVEMjIrzKrEXphzjXCKylgMuqODoB7dcmeCs1dErKqLkWPwcEynPYR7
dl6DcFBaFgCdqakuBWUxJo+k8gTnW7P6ytEMqzp2BgwNyJIuPQ1Tcm7UYKL9EY4HNPSDo9vGy6g7
Q7NHo6dhoLZ1yot8/nb8JlcYV3yO06TxEKT+keIbXKkvQnxT26JfqUrASVQ1GYK3RFjyxaGqzoTS
TyplOsk/2wow3N8vLbOZl9Jy2HWkhs7AaVS1urlTomWvEnhxhxEZv3Wa8zGEi4ZNDJMnm7tMwldU
UPY7he1hUFbWQxZvAwkPvBPCaCjsuFrwJgpURhJCD4pC6VpqlrU+x6njwbPibZntc7h+nAr8hz5f
KzA/SqbBguCTYh+UrkKo5+vZLQKnrg95auPIS9p6gabSVDdDcAuF+Pdid7GHmgA2ITrqIqJ262Jd
bpKiH+q0HVmX4c7y/c6Jkpr0MHQHLXSJDNKpNj4ZBv5kaZ2Ix16hR+tXP/mwzhUT3YY4mq78RRJ5
YVU4skJmS7PuuofG7rfKbxnoivKz5cYaO8bY3diNpfm8/230EOTwEcqyxl/wdSXtVKkqzsUI8RoF
C9/L2ZvTcbP+XhG92T5N8Y686FEAmDjcMqpcoSYhZf/04xc9pbMuR1xOO36cPCw3gEU7/SyKnyMd
m3W0UkrFIU2gvUvQlecrPdjomk1nGwWFgnNdzB8LL0FQMmpPIS3yfk1dpPL+l36hKatU1GFxk951
+VkGg59rVSSNpwLgwTs7R0Pg97q6oyefAe6IXfP3O7DEcK9g6lhHS60nw+7fB8q/YNBvb8lQ0SrK
ylwrvrhDB0k2DEETT1wnaGxUNjXBZACwHC8FV6/lQ4JkHyZHSL/FUZem6AjPc5hSRtUJ2LL+xD8A
3bJh5KQnsVzmCatEQ+ieqqxuFbSv7s10YCBxSjw36iFfZ1QcivpQptF0CuK1gT2RZvCr/tSBFJtT
FIFo0GXDWYRYiaEqqQd7wL3xuK5cA7E9mZzBCb6iF3TxSZqRVBZNGYynCM2BJe9kaRMgdKZbBrCM
0r6bn9cj2VfBZhBfJ25bvvBumY+Ya4YHxLP4Ke1MJ+JlV/y0dLISbGAm7T1e9PzWVeFaER0IFRiq
Oazhu1drEkKx7CRhwMcLKKda4s2H+OQZS2krHLjPUXR+Edq7yno121eDG0VssQjeJ+bzuVIX4vmp
dMSlhqSR2OYIkLrvaAE3x5eGnUtm09eIAwzVu+i5/2Pu/ScA8DFyuhjr/c3G1JU7L6goxRBNcw57
uPxQwklRBKtnKRnO5A332C8LY595FlyQRYpsbXSNjgMrCVvW38v3qHES926F11yxgimmLqpzU0Wm
G3z58gO/HqRSHsaTZO51gn1HgtI5S2zmNm5R4PC+Vaa81jv48osXJbbALAJl1FjGmGec/cISSzuw
TKe+V7UDu6Dh1k69A1TaleTVFfYtLfPVRfzzn3yxPAi1npt0jMdT6aaP6psQL8cneGVgRypX2QS0
TbRV8xTe8rNcucl9/rvNi5JayesOlPnvFrbYUQl9cbSdhH5bJHGHVkTDxfvW6nLtFvTlNy/2K/qh
WZcq7LaqB13MWHDKt+ENe+8AUmxeb0yHTkVYmlCWulFCvNaq+/LbF9tVXfOSfWb4SfO5A4mu4a8H
EjRZTuY0VbgsDmwnm7U4dkBcjsbLXI0m4JFULrRk+P1gtI0OIbcOhPm5Zm6t9ScT98ztj2A+k11u
GJ9mhHlxZusm9f8/lJjkPmCFzln6XH/d381BoPGIjv3mm7l2kvj8kxd3slBsxjO67PFkIeeHhBuh
yJ4e53hN9TFdJJrLtpTcxMFd3W50NmdCshBaEXbzdbuZeuOsSkI9njA5usoy2Uor/XU079DKzJFC
44HwvoWvrWLXR7G7aT5ufv7Xzu2fR3Dxhw+BZglRwwi6pbJkc05cwQ3NZUj+m5Nr27nO2BHaXac/
MvXGJ/i3kvTtPX/66y8220yDhKdUzfw5EKqe/A7hKFDnILl8Lac7Gmt/UhcSBDt/g8XSf66Eh1sv
/mpl4PPff1HQafUi1HWRvx9klJpBU+FUYqso84lXsYlQZvJBLhxW/V3DqlDlzvgDIo3h3Z6D1xpG
CEn/OxkuNv6mTRWCzXgcXOYTiRUiSzkY0UAjgBC2U8/pyBGz53m9MtFcad0BkYoFjUZCZbX3aVCk
dCPnZSt5DrDD3e73X39juDjZIy3OKOLFWp2UYqGr5zOzRVhCK5DtgLpDcuefny31WbUrpFtOBc6J
pi47hZdXu647kqsT+ZCDb3Ymrp2UTLDB85apmNhxv349IWt4Lsd6Th5ums0YLionJcC+x/YQ2vMR
REde6tvyWvO00habdfK7+V9g6SBDDM6MQFoVk/7x11FoBckTgq7OaAmOCeYPIV325zs/XmvL2os8
hRoTFkS2MQdgqhj/BJLVISGjCgTy7tY55toB4stoLr5nqwhkmgja/ExURD3bYAMlbCfZ7Ton5edW
YPLfY9HFJ/zl5y5ewdDXqtaH/Fz1o4ZSIJMjSz46dY9FZNj9A3Fh8W89WcUEwJ23s1n3vTgvgrci
dNvnmDCSlQRXqWDtyRYfUOyAuf+iUDDnZa0pr+T6gmxVGjF//HYBg0DB4fQg+x60FFRA+HlUF9QD
6eDIMDj/dmcHW4Z4FPbCPUQ1yDGmHd+L5QbQRv0rMpdGtCWpNhXW/z6yX9PpfHkKF4sIuqEmj2qe
ArwLGgjE4aEaae04s4tHE563igFwbuAoXiF7Vs/t5c61SsAK6cJcjisM/9DEm9d/j0q7srR/GdXl
ehIpg5UrTMzkD21LSd2Vyj2tmzPyhekIFZyoPRdVqwK8JnE0WKSExrDayUCrFngv2tpNAm9G1wGs
LzDKLoYX4yEhxV5ZdAttLx1ibTno3UK0jnW+JHwqTjegsQeIahzdxh+9I5SzJ1RGi2be9+Zr397V
6b0//C55nfmwsBzhhkvvbyP023ykEDUzVgzI8hcnLIIUaqnzeROYg1pXdLlAqL07nt1ao3n12OpL
qd3W5XLwnwZUO5nw3CpbMj1ISm8+hgICawHRktPYlLql8lQkHhUbEmrxPKtUhAsnl6kKjhsImI41
7CUTxdM6Hm6qP65/xxCJqFhDiNMuFbamQY1fqEywU7je1/XP5KOh1GfjuJ2RL8LaUJx/T5drre45
pfI/v3hxQMzjJopSk9xMXPNgL37NDHTXWMWnyJPf9WNwR7e9Np7CA4KAzS1Yr3nl/vXl1y9WUTPO
1TBX+fWeSegpaB9YwiEJguL18flTTGM8vZscBoc+HJfH8M853eqJM4Dz+Cgf9LfmJAToORzx/JCa
91XhNkgK6dTHZNEvM82pMUEJixacUruKU+qUAMvJRcYZdYgJ/UrtgHxST0dWz52jAnTSLap0FbME
ZS5d4rxaFNtxGa/wHUP+ypem5WrVcRI8Ld9VZJbE2z55zNo7S7uzzrtJXgrJIalf4p95+i4mR+p/
t8LGzatfOEVNHKBQhRBVft16ojro6tJnAyTsguNj+wAEZBcdqkc/XU36Rwe6S98WGIE4xoxwOZeQ
rSiV0S2XcptSoyXMlEQIkpsQi4yX/lbfzvcjaKvzA6XGyd/6sav4iGgO5QDIdatJrggiO7c70T7z
/5XejNHBGF6+i9q7Wq3jB9g9opNnCw5KIEbrzs5F7ozgsu/VVeCEHi2mUlujbLUmG7lyPDg5ne7z
caDpUqCpHWuSvbv9SKCdsA5CYphtqBW362JXzvsYQ//75C4me9AkQ961TLcRdLaYoNRb5CnwRcUL
Vw0GExXc53mpqTc36GsKaeJ7aDerJKx8z1YJurDO85B31tv4762KQi8iwYUmO+c/Qb0AbN7C05xB
QBOKb33vx3dF9xxyRKbuZD319bqplkHoFuLP9re4as0lZBgNYj283sWt4/Ffk+zlevpptJfG9lDq
q9QfWE9TjGSyN0uoJOnXgEbahZzud6sq+yGPG/hM5EDhGvOkPVQqWbhnRwjlNxoucr4DVVdZjt9i
OyeudB2Tpyot39NqdujDvCMARUz2Tfqr6fa9uVQWcb1R/FWP8p46UNstJ/nQ58/a+Sk1dino58R/
vXUPkufN8NsfKhO/xpckKdZfLNGnppzqd5rqR3I+k9W5AYau+Na+RSvqL2fEHu3R7zeY95EoxxzG
/WqVdJ4V2VL5t+0qj+vcfLbz/AGiyc0CyXxk+9fQLk4XYdF0spkwNNROjv5Htc+TF3Av0Dz/Rx4s
Sad8uXV2kK6tLPKnx3FxdlCNXhjTnt/sltY7lQqCpian7TgRuBqS8blcwSHfiZDeLMXCu7EV3XoZ
FzUpdvHAin1+Xd2z/c2IXQ/HTWI30qzCbsTXcobdxlsKh7apeE32dmMAtx75xT1HDKe8Fqt5AF6C
5BMQEr3qp4QCtbap8K/OGK5b2oJr9z/CDv4zBfWLilQtEgw6hJzX5vpjbzot4QbDHWQEwViH4xY1
78SJBUeIV6BAV9ZR+dOHiZSYKzN+UghSf4raH3p5D0+YkqqF3saOhRUEpLr9aAxXzG4ce5V5kbyc
mIpI1UqhUA6M4OIpCZbcdrUhzk9JeDfiZVvehZHLGqYsh2hZ0eSyM822SPbjFq8ck/h5SLEB4g50
YEOJTvRDXCUFFoaj2t51Ap5yoeACsUpbIhS8W9fFa9AY69NwL9eybOSVquY0X418L4r3x2Qbubhe
g8Tt5WVqvRIZb2HfdWTBW6R0guVkZzaQXhO06LbyW1qTd68S7EAUafch3tSzXGlVEgFmEYopqvMB
9uIINGqyb1QWIOsQoYg94foP2KfhLnshXyFnVls2VsHv+YqfEAlGXnW8vXWhu/6QPg3i4v6oVPhK
FaY/77TWuRts8t/5sgIN0mFld8PnLD50pRsMK4FphkZtbjiH4johkYY27yyl/dVy86vtPHsACh4V
CT0ca/U/fJ+fH9XFtdMImiaJZR7V/Km0D1UI+iXZW3Y6LvR3+n6rcIPH698/eq348eX9XKzDZgZv
TZrG/CR7JspYO602Ye1RmoySw8TlMl+N+TLDal3di059omgGqdvgnCgg3DjeahVc3bHoVxDiRMvC
YHH4evjLS+0sZ2afoy/uHAXfEvkAA8ABiLQEjUmuRoYs1TxAxovyh4qQLiSbYSAOK/8AgTORYjI5
A/9mcihf/pcnZYpoGU1JJGD34vWYqjDmkcTQwjUiMk6DzNnXchOSH66uYdeTpDs2cMoXgzmHdD0F
PYeYuyrcFPtbu+e1Nq2FWvQ/Y7l4a7h6hOE8Mhb9CYJMB0iw7l+N+iVgZy92wIzadfgMgUlql+ps
GRdx8wQU3Uj74eZw4kxind+Mbq8Xbp4gTrpVsblSgVRZQ2HPzgoF3ue8GX46eQxTUql92sz0xTlh
neN5eDIza12NePyG+wyGSuyZwFulV0z2s7+89sbCkeTRNVO88PGzBBKYsKfO/fdrNL7fyRgZHmAd
1N0VLG6WBnmS1Dy62g3JIliLHqIjmrj3Ur2OFTz/8PaXUrlh6c/CNRnB6TG6N8DDCzZFwKI7lB/k
wixG6zlpHcXIuFE8Ls0wZMHgLy0GaPEPYvRbqe2mdMl3b8higWQdLo099SJ4Ga1ki7+0zrWoKsqQ
+6EWYtOgSaWQknDwI9LU/w9p77XjuJZE234RAXrzKhp5KZVK/0KkqaT3FN3Xn8Fq3IsqZWHrAAdo
dO/eThRFrrUiYs4xaYJiqdkHMAC7Q5G/ZMbbNDufsoWSEDp9vlwoIprntDvybN0omf+xAc43yDJE
ySC9AX3Z3z+dIk592vssQzETf6Li1G5fA3FJFhbiso8QYVTSIxDnDENw3KV1cI4h8bEOFw8WMKxU
TLtw+1cJBwt1PSrgNDFv6gDDteFUJp/67YiTfxwyuGSDX/T30iFfd3BDNphJTFjE4vX4lMNY79dG
u405hvcrv9z1/bpg1oJLxCOZDsNTeOTn8e/moSd7pJvTEtmKJs3lZSbeT0Q9Kqsu3PTyR+DcdKL/
vn9/HzCwI5AzhiGS50/Rr5a4qENO0OjwDMVxnZrL8dv4RDlAwpe5ydwKcTbcirV4OeoVdYLw1CcJ
mznWhfQgGfsIN0tOpCcAWWhlF1jHXwPV8bZ5izYkEbFZcI6V3kcYWF5cHvLGU/xDigW5FM7gLFUK
9oyegR69T9VXEN/nw3tYuDBHJt0OjbtevI8sTxJWQf4b5Nt7Tb4vaWpRn4B0axfivVwwRyNz4q03
bB+Wr7hFdyWpdzdDff7Ru+FGcacMzjeIF65/1aDRk0hr+gzFwsiX8igvdWmtVK89DiFqsx4LM6M7
eSGrTxfj3qxelWGfLotbZ6x/+CjnC9Es0RLxvvwQL/i53FuWr0CgjDf60gL+qTHY9Ts0zU+VtUtb
O9h8Np95eainlZBsTF7TdWu36baVEDdO22L8Fdy0nf6jnOGyDJ2gBRzr7JdXDxKdQkMpJTM7V/Fz
ZWzN1qvBmcw+tHaDGhQ1unDMGX75JGysbvvP/xExoIrE08F9ns/J4vXRLvNjrQmC+bySeBxZcpeQ
khLNnuVZpdMDTvHSAnypgA9SeIbu0OonFn0kFckKQTCiRlVxTOydhReefEBQLsSPwKFUjVTK0CVJ
uSW+nWLjEwJ2K3n1Hzvo3xd/dSQMJX/U5ZwlgwAPZ1gzlOpfI2unoIirgnNXulV38oUV8OxsXaG0
OqXv9IlWWvQkBauiu7sAFhwCcgk92fTifi3Kj7dW4n9uokiM5rYKIiP5+jDUhIkpXOZIhOJb8sbc
MaoNweg42yieHV1CiHaslK8aU1vuyrDvM7Q1SFVDgQLkrFnI+HuSgOxbtC/1Z4nEvfvjuq76TOnY
CNHYkWkxT/xlhhLnvlp4Ubi+JCg+F1bhGPfqAyrP8atqXxV5jWxTZIoFp7fdjC8BkSpoEdB9CHfa
nXhIJceIiGl1Tcu2FCcqXQP87bDEOWEASLoZrPiPMy/XP0/6kMbM+fRXL07Em17XfjH3AcZs2zHO
aoByN5Shd2JyMB3hkUtV3gmQZ3GxNnlE7Tlzjm7dyH/IVP6+kKsbKcqlPERSnePW77kCUV10IoT0
oVpOyF3j596xBLc6G6i2fOMAW+12ffazKfD3JVzt9klViFaeVXPR4S/VWWsoz0yDghfaAdd9ARgi
2WT16jfOYf846f/9wVcvYH8J9MLv+BH0eCO0SzDW+EHc1INQAFF0dtA3ixjp1cn6GGS3sC0OPxcv
slVjTXJkCCUbE0mxjyuOaYubnbOfU9i/r+7qsK9bolKPRjm3p8CyQYux1YixnwMnx4geeMZnanig
MF7awG10SEasw7swXuq3siL/+YyAGVMs8qA0gExXP1CRq4VpGTkF2ol2dyGudMULNBCli+mZUZwr
ezEKFsbUNHOsdf91G/P/D0GHOpPO/v9LuPqpTOty6UeZnAHWymIR0iRU7KZhOGlfSFSS3ppP8TPk
1+IXQlqyUzFCr/rtrW34H+Sgvy/j6jepC6EjV5Y7AazSDeGRZovfSgIbYwyN9+0cV3dTUTXf3uvT
2p/f/arSUrJLLdA5mDvb5NG9WuaiWiLgdwY3yu3y7Xbp9A/p2N9f86p0smCahoHPJ9YINMs7jDgW
Q2NKhEXHqZQvW2NGXt+2Af3zYPrnV71qUCb9yEEn54NBUzNbzSkrbZGYNem+kbdNgWXQnauA1u06
O3whnUOOP9rSxWUSPuPTXsuZ19IludjNo1otZIuUNwTSBnwrpk1Lk7QOUswvd8L8ajswsMRyjtXL
ZQIBnFRbqutuMwPYXFl2zHhHwFX5NEd6MDhbxLuWyBhZXAq+R3Cf7u+Cae/3R8kn0HSFA6guvIHz
r9av5MamN3FrL/7nYctkE6aanWW00tWeMVZWKV2GmJtjwODfmRPtoEXxFriWm+2ARlH0Nxr+hgXp
Vjiyb7Rp/rnl/vnxVzuFJSDhvVR8vEHAyUjrWGocn7muarNGsmYXzKTOpIxPyZvf3sOK1rol63js
SSZr5hx/RoylFys4Ek/lnGvWVXZK1TFsfXM/I8OnFQm4orVS0Ga6Q0wzbOe3hzhxo1uUin9MRXnA
/7iVVytaN5R+Jl9C3uONca53Bp8XoQcDLAcXH8m7PfF6KcSmOyKmMnkRmbiH3iiaeFxY6vGa+wfB
3+vFVhA2ZXAAJuQXdv/I7w9N8dKfYush5tehquApVO6UivG+fz8qz7Lkyb60z01ig+yEeebMc+Uw
b19CV1d2QnZOhfPsgMH6G9jttAmiwO4oPlTuciF/VNkpfOthDBiXY3KUqCzbbSPem9KHKYARpf7S
7sgKHHTGvYv+OWu2qnrMc2aJ2hJ+6OXjVp9FuvlgXK3NhSjKed9Ec+mbyctxegsktCM7uLBhvS/a
nS/cVe1OlU6SkEL14P2V6C7KuYuVRV8S9bfUmzchfsgrd6y8y6+oe60weIDAc/x8OQn70lpdllmw
Fuze/FaWkrgS0q8qOAx4zozVBUUCr/FWKNzBOGn+/L7HL4oy+02xxK0l2DeZbV7u22bltQpCNFlA
/mJRRS1Hn73kPk/WHcqNzK3fJx7odEPcKmPs4cPg7PVpBvvG2PJri08C/r/GUcrXyWF5mcscA3En
HW2mh3m2qcCRksNpDU5vfArBvtcfe2NtRasOC2XhaMnJQglByIywYNGK+Kc2YMDj6SO9eAnnD26L
uYZ8Y1V49jK4QfN2IscPIq+LCjPXYBKZKO+TVi1q8UUZsEfho4ksShfdci1/NQ2bTny5LPxbR4Af
5lXwJ8RYY1tl3cEXei0J88M6TiG1imfDWJMhN4HjJMnjG8cbdrOWOGhymh6otyj67UQguGwLsVWm
i1YB6CTNLftKXqEmmu2c2HB7xHNdDlxf3tUW2eVqoqgml6cuxXwJCVXyF0O+EHFQz8hD3WSjWIrk
aD/E3/qxWqer4lg/ksoEIFmqHgvpIwl2vfoYHftVs5Ve48duIEPo5vlhvo4/t/Lf16mh6TcQP9J7
uVp34rEdQ3UYxRl7EEE+VJZavUcb5Al2IG7n2Ygm7aXcCS2ifG9qlX/oqWjWijrR8ihyZ9fWb9fS
Hy1RMSY1LFNl8yyB9N2B63g2XbyGDeQaGm0N08+6PeiMvEsX2ZfBaveEVEz3ok/1YyQ5cXvLv/rD
Rva/K6KtgdiQjLhr8kBg5cEYRZ15Vo75TjoaORHj1aF/yknO+iq1NUeOYJhjzLCTUdUzHBkHYANr
FLVl9lD3d3UNcg4ti1039qXCl/dsRN6kQUhykRLlpF2SGqfhdFwQR50185Q1PYRbDTpeS6b2dxHs
Kshwi+ExftOffdaDtwvrDD2qMwkePfG554u40NSz1a1hfkrCYuTqfAxp032HMfiWdve6GPp9Q+io
8B/tHy3+oKTjPlaJdc5fxtG2xkOEFoHHApf6MTiN2C0P6dYqsR87CTJmFoaXyl/IGZB7AklRnVjR
truFrjRuXdXV+9V3pV8NXWgh60jXCR0vMB3rlGX0WPWIDpacyVUiWVIOqARMJfLSD8mGjb4DmioT
ODw7J/yLnN0LaGLss5wknRJDLnNAsq2HxwqSmpcS5bcoiZpqWWRtU3MmwQ5BmG+0LZnRdrqVTsM9
eQ6tMavo+sqBkxMRn3xZFihnJlShPiOFu9F/F4tXObxvk1WLOtW5nKtyBl8ldnFOziyVN8rI34OE
v1/q/zXB/r+f7Oq03Oh1MhZyYJ0vwi5STgaNBXOF7mRgNfyCdSlLy3KdbHXa0gQm4OWDmesKv2TB
izGArCoTDX651WDTLFR/H1Y2YAiGf/4dsbZS73BM0gQ3ec28S0tS3kL4EnZkhmnlQj80H8GZ5NAt
pGlhnT1fmGTaxBlOnD6HpXJD+Pij+pnlwKJGswIPDZS536KWP5aPxE8ks+xEACAusTLY62kLLevV
eGx28QpuF4lv9/89KgE3cL1iXn3m9eGi7GVFiAzydZbGOWnQdhZkLjKd2aH4hI40uBa5Y9YhZUEf
zubwpp8gh4uZ00S28Jm8wweAgxcRWDVsG0bPqFvry5KM4gsmNP4uet4WJPslLxggqDCfxXEiVL/v
4aj1CxGZY7IoScWN1+F0CNpdVztU4xEZ8xbI78VkEpr0TfYaIFcysIzyIc+P+L+zZJV1j1K96i5L
pd82gAxk66xMd5O51AJqjWYRmms0uyUBTZCuvEtx19ZrJUV8W9wFyWpMNpK/MVK7kDeQRo1F9g1z
Gs1ZL598/NlCeB+2CAe/65d4HSNEk4u7gnODaefj82U6QgHX47VE8JSub6dgGd4J1qydDYKX6LLT
lQeoKCAKHQ2iS70um5UULPtwD+0ljhw/3A/jNhMyVtWTAQe1w8aNCbuy9e9QtctgqRoOIOyBbw+s
x0S3dtCsNUgjyV+nzdLkzI7X+/KrPqcD7RRPa/Z95TXv6ddlyaSm2MDd0rYknZHDKCyWFAdBuVfa
r05kQ1zAB1lmx/AxoXG4QqS2QlEaXJb/G4crBpbrekPyCEDFlGOu4CTCSUrXlbUyuvsYdYdvfljy
pgz3df0p4ckHrpIvZ/VG4XWPWe+1vImb5th3difvQYQE1lLnRq/DlfVUMW1LYMmJjlQ9cYCRGwz0
M7WrQtf7Hj8Zj+NLsx72VFjd0nxhxkFKqqt2K+2+eVXwie+6E6JWvKfdtMAyGPlLrWGGvexE7owX
wRv7hIbijk7laIc5jfgSLSYXRWZFlAqTfngCoRutoXy9BurCf+BgxXzZz7yUcsJadE/xquDy05VA
TRASa42NH9U7eS29k058i2mkOH8QveoreUDPpp2M5fBkEaEa2iYglZLIFBI1nMZaCHumiMSv3dNM
WhIJ4hVrRGZi4KIFIslq2Pir2ICqQuM0epiepncZvIZGpokHDITlS5agKdiiJ+6AvL6HIJy6bfNS
f0cPubhKU6b4/MBuyVZwWfDeXXz8CouEXz4iwlWNH5tiobz1CEQvy7R/zIHCaV7G6z2ulJP6WUN2
D5YGeQSZq3MMIJSQJsT79B7cjSx0nwGQkCd6PkJwSg+j4JVP2UNzl9xl1O7yjlvF/pDpq2RdPll7
6S1Zj1z9qzk8qxWVVHWSU+agjrbnRxZqArm5PPkFtoD0TcQnT5wVP1vTOuZdk60jkD9rPO66byN5
LoatAGRjNzrtaXo0qNKWuhe7cEBmK0D469YiaF0LWK7X3auukyoL+lTxQz8wHHxKkx3vbFtDFVka
A6tHveY0bja7ufOOLj96jwAlQ6idQii1KGtC/pe6DPAOm1NjibYOF1RatslbzChSa15weMeXJbs6
fZ7yq9pIqzY5ydGWtxzHkL6anwvxE9opGqiSmv0Ju7rXrE2o/fIyfU95/ZGKpBt19DD+LVrNq7HK
hG74zlNJrHj7nb/j3e+equythK0RMpEqkMhPLqElFwFswwfFL+mqF9T93/pn3y2K0EmKo0/gu7mm
9y2ThucZ3zzxjGowLevlpmCW+vXfm438o4pgr5E4mTNIUiWdeRt70R/7m2IWipnWXfrQetWTNcML
F+En3Yx4YTrBPvxW50cx/ibUBPEy0wOCJ57HZG/cUgn+wMbNP7hkKho5PaYFV+Wq09NpQuCH4iV9
0JPv2mPxV9/SXb3zN8m2POMiSOzhXpQWk2FTXCYsSdkxWU9u6lrrjlVjafTL6cbN+VHl/74mFB+A
XgBikv3y980ZA0NqY4Nr4vgCuV0nn29baQt1n1tHfA9FAUNtWBTNZ6mvYzwMhJxH51x4hQmG/VVR
3ixwCxkKhmA/k2DyzulgVFRpyRZ4Spq9ZrmltevTnYYmEosDuOtu2dcunk3rNRO2t/oW5nVb9foL
Xf3aZZZHGUim9KEXN4N1nLpnSfSELfJh8a7pofGFum3JgqMomlNGrtlHTtB/JNWvoOC1AeoS8rxa
xilj7dedFG3CobOea/85J0pehFonNLLTtCcAaLF1Nhc+qdOFLS7ObB1juhf6TW7dyx8MzrLgfpR3
v7uqTgc1wCTWwNXmSBoyay9fAv4dbSs3G9ZLYQkCRd6qlP3xInZTmm7l4/CeA352cBEj7aAzlM6t
Nat+auoTqCkXg0XOS//+32/LD9Pt/+6fAR8CU/2cKvr3A6FoqaHVvcT9s4d4RwMASdIFwsY2UryY
wDB9js8uumXC4WHWInNm/e8r+KG5uL6Cq7OhpFmRdrGm9GHMD71Lnye1lpCgVKYx9eSZOA+jNrIz
ecOhrczsYp6hAMcxUY/hwszmHsahmHCko9mgJEFi88yP1Yp7pjsaBFL5/8IR+0MIeH3RV+8RllCj
DGrx923jGjZJsQzCh4CGqOZFaCX4aQXrkamwouzkyqb2U7mfThyRDVTRrpQfxGBZ6p7SfInENqYd
oQ5Ym5tfcbKtjBu3+Gdtw0rEOmQaGioqmZbp3z9yIwxlkuQYMCCN+vlB5bSA/0r9VU8Hy1jV4p2p
v4xkyexCqXQlEDyMiGpnanugxUtzo+zGiuxgu14JGWxsJ3q4oFxYGvsewM43wBp/k1ZEGduWdWCz
jUB4oB4piPAe2WTNkj7XirdoKA/lZFdsEvlywNyVsfWjld7k94BuHm95Zn67g/8q6LB3GarOf4vq
vzKlJWHSFEWK7vV9vi4OM92ULEiCh2yJ4MXAuRXko/9YiuYP1MATAhOxzB9dkChWwzJsjeg+XVsv
keh2D5f37AnHG+d/aTogGIVOLciLQlqhXTWkz3a4a/xdxEI0CcLRUutFkG8mhiaE0YQ47Vlr45m0
k9AYXsvSSvG9AkTVY/BWP5db+awezSOHx4HKXA2XGh3oIYUOCHuBjmja34vBXeJ/jtO2jF40KEJG
fadOnP/5R4DNyncR3jW9cUrpOBzqm8j2H9Nx8+p+XC3Noe53ylRyP5SjecISBOpKxefHgeRbdSNk
VHruQdGtgXCRC/hE+qRrbm8HOP+YuFxfx1Vl3095KWoh1yFj++UxRNXY4Zmu190R62m+g5Qq7s0F
6P/EuzVv+bm+zjdhPoWADJxxOFfrK3mSUyjFYQwia2W1mwRC0AXpkZtbXoYb0pNJQiISb5EABLu4
XflBWhOQg/9eY3/Mfn/fgj+u4moBGLRsSoI2iu+7ai0Co3Q1PtxB1IbEQjqA1BpV8noZCYISo2pK
GNQrtzBzP+aR1xdxtWYGl7SoBZ1bAQ+Nwy6mNf3pd7OZdiDjL3zbC06jLYgx+9bUDS0RS9yP1cCg
Q2ma+j+kV0lpZVPZpNE9p50oObc0PJJNNeFUec8Aqw/mtGqlyQllwZ70bB9LZC/oa0aEUJ/i0fPj
Z13a4BGTcybE+AfqkNHPrilLrym+NDTFQOEqHmNSzwRifjYk6YXNCghUI2+I1MuqmJWXBDSaXJl/
KC73wkScw6eWi65JVfVywSuWieswNRd5dG8OpaP7z2bBicFvPfATNdegeiq7IZyfmrrZp1JQpEUb
kIRq158xAsBp3RZHkUZB9RBJ+6mrFgUUtNFH88Yfa+ov08zsweIQL90F3Yc8PKbhEopVGzmFaKP3
HzHpoK1nVsV8lhCFXDuWz8NJK+56YSM1SIIXJMJn0iLS+TQHAepUeCXo2GQp9K6VrikLKImnrVZu
FWUT4huL4IQF07lTXjsodOHeFO96ioPqIfUPF+1+oueTnuPii4jB9bRvHoQRyvYuq2ClLkitMx+i
R1APTn5QljQLO0jHp1jcl+9qsqMMFcon39+o3I6AqVRcbEUd7Ch9kvIr4U9cUk+VdxFU5HwZ0kvI
vzns+fza/KV2Ex+078HCN4KMbMjmHgHAZnl4vhgr/sXEVL0Y2guiLYqn8ETPyhQX5aYKlwoTELp4
bhQ5OKmJuhzQfC4F4uHp04T9e2aiqUTJ8Uh96X8S9019jlSNYnTGuTHYdjjbjamHy6MeCeFaRDSQ
qE9x/RJb3rJIoUPwXbqH2C7xVhqpM3yXh+6NtHayngTaoZR4guub40LJvhvtM1sH8WMh73yMxRWK
1ccyWzJF+Wq3QkarObJhlIverD2KzrVtepgQD/6RVgIIX8vmCIUEdNiMHvnAulMRQdlh77X5//Qy
X/TjkDqqvv4dS1P5e+VUa7MKK/42xr2gvNAxSIiT/aYtYezLp4T+wENdL6I1wWhMCws32QHrTijE
jhHwJZljgZa6/so4FSguA5exWIYDpnBUYZl3X6aA7fT5UjwOhYOpMtn3hUdjpqNJrFRLptBdRaN6
U6OyTfcKiLo0PUkMaQffSegoJ/1KSfdzkkqFtNNARxIqj73WeSIzP2jNNqJVP3GzNwkN9ll2jYIY
WlK1bUBf6aHfKU8pLFHLLl5ZiwYX7CfzPGBp0mNd7ZLarcO13nszUBrlHJ1DrOPWAXahKTnmC+RD
VbXH6piVCyGyQ3U7VLumJUF7odJW9Z1Kee8Y//V8r/osmE9ivpIMN1QXyVmpANYu5szlZ+GrZ6qs
rMe5qdS+jv7AYvmgw9mryR/3cxxNNnsE+aDjhTS3bdc66fhCx7jnCBkd/nvv+Hk+n3cwU2KWYRB5
9UMdGkahpVxqVs6sfIqZZgmD6s1S/JrtqtoEaLXVDt8s+LY7g+YJTf+70uWtHFzuRrkqWEUV3tVl
T7cZ8j6jWeVkqQ+ifyKpLN1b9P69/8dLnjeDP1oARR9NSaRm0X3thNVDuW77ZRI857rb50tIs5GT
Cg6GseEhFfY1zystY4jYNg382PYlx0el/BtFkbFwgZyPXAXItQILyHqgpKTm++/r/ff2bJn4mpjr
/YQKd3UNaFiN43uwpCrZgy7mgbIEhX9I4mXLioxIf92nHmEMNgbhFsOl7cs3DGs/lKy/9+c/ruLq
ro3DNBiqxlV0RJkFiGOyj2Jy29QTzCU23DFhjrdsDJuGsl56Q4EDeWU6YbbGV8TxXtMeeu0rzDdi
5QriS2OdzHwtEsd+Q8Lyz7tlYgHTIZ2jujSuznNZNGqBCobungVbsSPpaIVOKx5KzxK23LqA+TR9
YoNmmbaL610J6SK9ldKszYfX6/PEnxdxpXEyY1+FppCwVVuuzqnWKaq7grUuexapAmtaupSj5mFM
VrwTTn6nkvWL4ciE8MkTdhkO/WWfdsFCLnZqf8rglKrqOaS5SdxkW23w7TdogjJbeJwXz+i+Fdzm
YrPPpMJzWh3G5oGdLDkW1mmEeWrqGeFrMQUkDgn5veBGwNFM9+HN7z2fFP/re1+5GutO1bUw49Uq
X+jpyg5Z9wwxKBN79UHF3mytG2nFiSOgdwwDa3Bk2cuyj749WqOD7ZlHWXMVu6e4HyC0O4Wx72Aq
F3YgOFm7nhD8Fa+K9QySAOBGdJdre61cU7pdnImYBTs/sDVb6AMerGFd/+b6Nx0W/hGhzUq9mSM5
n0l/fF1szwa2Z1kXrxW+k5oauazzrMHKYYyAqKR3CpxHc1SGO4GcKw8K57BkId6kLf6zbsGDT/Uq
mnCZf5cWf6xiQZfroxlxq5UjX8/47NYSRj6FjfJuzjW4rLWn9i0+3Xq/fvY2WPD//NyrR3saTak1
DL4zT/C3jp8537aqG+8mb3JIzHkGfhBg6KkWv/IPHeX9l/6qOqHm6cxRKOrvgADPpGzDBd1+q4uO
Qe5fv8gfd+XqAQz9UPDzhLuSfV9I8GXyvM81W92Qffkr9J0p3Xe48Duv81+z5A7r6oB3TS53hOug
QczTY6etq2FfXd4Sg2FNtNK2KRlLyge0ccXcDHwvKHSrQbaVDzCN98repPM+PNO04DxX6wu6Njmv
sbEtMsrxxTRX7UdmRqo1V1HGZnoX5KWWORx2GHswx0H73enz6KSngYUFXiQZknYVOKTKNZtzcryQ
8Z3rHI0eFWZbHF3GYjWatWN2pKOCddYLr6qX6X7obcYt5N2p50IgDJARe7/nYDq81i9yaCdP0jH5
gAzhQ8wBM3V3K25WmTvWP96GOUYJlxR5rtf6IeEixmZ8KSN2iPAOutAqUJ1MYvMUcbyC6RWf+3CV
+5FLwBoWKayCIHq9vl7m4DUPQ7EjDCitH3lhAfpg1xDuTFdVbuwPP/vuPL+WyDVyagH7cU3t7ctE
nmUZ0X1vM9LtMm9ANTCKhSsyews3Qn2W7/puW9SrqXdCYyvxK9kR/DAmgMFdqB+k4KxRcuDMtNPH
Yvvfm/1vs8X1Tfzz8q5er6wb4xSi4/x6DUDdAxGSGYFLtNiy7HmwPjT/mNbr7PJ+EZftrNxtnKna
IC5S38jv7cadMZArvJcYLdtpuc3GbUBoPRpGvMZFvff1X0LzFEPk8+P7oIISG9BqmD477aDF7nir
taD81BNYMqqyGTOmatLc5+Ch+WOZsuJS6S6hmdxXAEEr+BvrQN6AtJqEDfoRVs2y33YX1nJ7mLxY
08B0H0KGsP6HboyrwPK9t9CQbFPsD+KgLDImq0q1utC3VQP+9HSxQyl0Yn3OCOox3eGoAHre+Rx+
WYis+EMQD3XzYMX3UroT3fZB/kbY0u2GB+tZaclJtKOl+SV+KafpmxovedC+ZVr+gBsbr9Gw3q/6
V7U+asZB7rbx5TFvdKch5yxCQxAZ65GGJcVLDzmAXQ2rFs4iqkHXGBcsd+V9e8o4C2MXi5Rj1VDT
LtADmO399MkfZihqRWz+i5yZ7yeS2xxLOE7PmGB0pn0L6WxcgEAt9Lce3oe/L81l/alClOIcajkC
AxZzx2GU7y5nAKYXWrfOxp1AjoPmiBaJe0zuDyXmd+YDjPnFoy477Ee/h6B4ZSALDHbFzJZ27bsW
bchtafBAk9kHVl92ZOsxCpdhbcuNYymbFuc2L830rDO3Iw6b+TcgfUoeZQ/imq/lWtln1S9RRg7d
PX+5MJZV7kXR8jJtL8ZXrJ40pnwMNaqVyD/f7VJOPvQANNTXoM9XBu6iHBsx8swauZOvfZcilBuq
raZb1vQGwL6H9wqR5lPxObWPPTtNH9EOHR0syJgu/S/GNIP02EXHMV4Ol7tcsqPpRTd2GpJBclQL
L9HtiqW0WiAEJ4cjuGioyJsTjrI+WUgfxPGwwPtACh8BriMvy/q99qzEHjpDhajAbg/4uS0Zy98l
pT31B+NSL3JzL2lk1q9GhZn5sTfvBIQg73LjCWhYiLs8c6Eym6Cwp2IjpqQrtzVeBvHQAMcw71Gg
x/UvSThM0ptBr29cR9GHCMVN21m+iVpqctC7N7I9MS1StlE5a88N1eExqaZ71Vc8EagVAeSEGgiL
UuRffhTbX5pZ2Qnhq2Td5PZYktLyrWTvKroxMX4JPsbuMyzZvUf0b7ZueNZlHdyqtIzrobaFfwt+
tmZIyInmDIm/X/7Rb1MzmITkvn6pvhkq1GiwW1aZjZ9t1OlRLJYqQDVuoeC1zL14CxgLkOYgLNLg
nhmnJeNutC+bpHTLT+NcyRvhU3wnvIXo9WEdvqSyjemW/PWYI1B96WHZ4ZABrlhNAIencBUlH8VA
vta36q9gZNMjMsGPwOs+jR7CjtV4Tk9psux0W+jXvvyRmWhpsPYnywzYUmRgxIGZvJW6vS+5Keng
dcCOjSfZDEdbaY9BxAGCp8MOnv97H1CuK4jrW3fVk7WkIJVjOUrvlbP22SCZU6s5P+pyijqnzoHa
L1BCTlykHXolBggixDalSy+pcgq72ITOZ7I2ieK5q7Rd2z5pga3RRzhenouP7Nae9ePUxYalWQyx
4W+qEiFoV4u8lkphKGridC9121bwjHaZ0vNRv0j9Ivan51yOiovSvkXM49JMlFHK6ySs29WvaGMZ
+PWc1rfHr9pl4jP3oRzDQSYK+xKgQLx6n+xZ57HTkk1A6VTti/UF4ytF0Mo6Jk/GDqb1ibRcZlUr
k2DWd9Qwo12k3kgayJtCJEBzhw9UGD+mYjMKmuMju9dYkP3vtHrueHb62BWaA9yzgkaLoqxNR2u/
Dem9wQcJuEddMGhpn/l+JDFFc2bBYCxE0BQfs4pxPS3V8sQn9oFTXAB0eROKtQmnPvM+W34V11bq
hh/yeai98Q6gfSR5E422fCHEZzS4KFQQaahdibbjl9F+WRXiT580ks3F2izCaO0zLjwJ322KY9EW
O3RhgGEAixBeskxakgfWOVVlFLpT5qY8l/lGUvdl/CAMu0nYyvK2TY5xtUmSZTEuQU8Z1INBuDFK
Fx1ww4KAMabA3HVX6pu0QEQVfwo+Xu7sBWtqSgBqQSoBI2n6knngdPJjK9LJ/aTPJkUPY8dyvpck
RMa/hNCjEhuTQxt5+jwy30wVmNWZqKEy3mHNCstFLMI8iy62lC0EyU1KTy/uq/btoi6C4Kz3/Ba0
6WZwIp8S9dA/O3syIyd6K1EgQUQc+HHxxtj0QeHKtcEC7sGle2WQKD9UiN8yD4l+fDDPjSd6hZcD
9Cnu6XEufHqJTboPdNMzykXwUdWecjYeVN8uuCyNdSJfhwkm87mNzTamdzavjRxuEZZOTqEeG3GR
UpYKtCOpIdy6o8nrxWwpSLzUfUDLW98MLMHkQQDgK4mXXgu4t9h5EKujVYIJ7fGEJraORALhQeuo
8gotr5mcQjhg+n5SnSBfpyRTdeuZ5hUvOsM1MfsMREGsaPuBdGt726SJIT+axSrC7TS9KMKKT/o/
nJ3XjuNakkW/iAC9eRVFUt6lzxciTSWdSNG7r5/FGsxMlTJRGnQ30Oh763aTkshz4kTsvbZBWCmd
xKD96qDKCcLssm8ONePw0KnlrWXSqpzp9KhN55LYYnqUEkenlUN8uDrXsa4AL+8khyvVw7PWbAV9
kyHcA6Vcr30WxV30ZOLqCB+YVAVYf8TSbagqHB2+gfpxBvTFKLPF3k+RkqS/rIqGpbSp5U80F0J/
KORFLT4G/vocO6gtm/Sz4RAipW+KQNqF8NzWFZOFHVIDHgptZt3LlxLti9PmD/QyzZPEZpc9m/Dw
4/Wl+araR5FWSBdz6la3l8mPQItgwvIVPm/23BQfbpJKv524WeV0USZdToM0oovfFDtNZw6VqY6n
ASl9vZSbeSlOMh2ELKvQuTMdBTIoK9e/dwLp+kj7+7KKqIuQJwBzXgv6z5kQFZeKy9Jbns6xHgQo
T8I9gkz4JmLvW/vs+mpX5w/LHAzMwlxNIdm7BwJ73hA84eG4caZosMgeeJCdzJkSs2580O9bHt/v
pIeCTqTLMJL/rhYSST+baTGOJ2AfjTdKQNUHpyI11SbyOF12LrOpKfCgG293Da8bV9PHllSsp6ph
Qha87uQkisLBsKaemnI2DJMqZKWlS7R0VOvMc/yKmaeueo12o7mLqPrq1Hx95au+qtoFAmqBfOQ8
it0O/HLBaAAJi7nsTwqZOcUM4o+mLjO6f226pcGyVe8H5GoHMvTO48elQUZnQ5TMOJQARawOrK73
ZEzuw37GoAKZEO0H1kvwsqzypROtZE4O2hYinR58XmIGBAer/RT5340gMPbDSwNtN74P1B17H7fQ
WtN2FyynxRUoM6TXAQxZPdfvA04+z9mbYNqdS0OHZn28I9sOKBj/vVEYpq3G3BP1zVgf+mSr0ePD
22w4MTil7OArcEKdCW04Sk7V2eETnQuCvLbiAd4NFDTjJB6Y6VlH5Us4xgSGU/ixjL9cQKdodsly
aA9bhvTz8askBgyN50P2zpehxPZozJIHQfMipnHkYQizwBuhz9n8njH4DKcD6dyxP6O0iDzr02KE
aasTIY+hhBNxLmTE8oUS++Jk26K2xwe2y0PwpZ/YA4oFQZhYBj+GlbxN3i1ldlZR9QMVuKuepGyj
Nm5swcZdNgmjpmPRb9gdWPcEN7mszu0iMzZJcmzqQxbt8t6NWEl1mHTzfHhmWJu0zQw8gdAsYAOK
ogP/ROCwm9v6KyUR7kT2k4s2JZuxdZHoAkp0HiTHjHzD8OLK3sT1a/qN1GwTltTLJij7uUB1Vca7
usL5f2twr1w3Qa8f4KsiPzEzKZJHXh3kcnS6x7lizu4lwYZypKIisK3AM3/h0grdj2VEYriwSqGq
ajv9pZ3UNki2g2daMCjSfbsgtqLbkmjCTqqK9n+wwPz5kl/V1JUuZHrbcqcTr79fCu8U9JARkZoQ
IHCkp3PCksfuTH2Q3Ro63fqWpj//ow+ita0aXFjdkP9EaG/t4Vf47K9CTIsrhZdHnKUwaNXpYTV2
vosw28l33f0AULOYVfviEB2s18u09E6s1ymLjIlz5Dbi+8395tZSOC3Tf9xpqmhZaVncaWcDw2Ew
EQwYQFpbn6UHHFm2tbwUN5py38Qf18/Q1dBGqEdJTszpl/kY3ew+WkxwCHOePpOe8SZ4Z5xy1Y1T
yzcl8O9r0jdH5kqyoaVcPbe9ZfVSmCbjCcqVjNu62E1jlSNI70IFruaOdGJ26j4KYBiiSW535as8
bDLilLR9cFcsbjyc0+X+bPxd387VwykIUuaf8/P0cDJfi21pFjhVtGPt5jDxmBPD1STP/77mN8fn
9TWvHspLIV9kBGbjSTzSAgf7Mes7V6QQ3HVvMBQVzalb23oHgvESP5l3puoMEqfPg1nMFUTnBLd+
TAJfHzOusAijxxu399OTqBpIEslzgv5zPcrrrCHNCj2ensQQomM/Lz+rV47CLW8sGaXEOn7W1ly9
48m8D2zFwXYcMk+Cn9hgPVsYS2n57zv6sRZj4GIgkJY1k5jXv9+NWvaHDpvsSHdWcw3S52z8ubtJ
AVCi3FhnH/++3jf20fQD/Xm9q3dxrLRCblKuNyFwCFE6IwvzaVhqh1J/U0emh/2n+XBeqjZmycrj
0YWn7fgxQmOEuuz1IZG7zMV0tyAa7OKOxlPiWpTHbwKNZVpW9axrbvxs3yZE1zd99TKXsKLEMOam
22E3uqITpEzowNOp26E7YmIy59FbudQ2Bfc77NE9hrxecuziULXDRXNHhYf9TNwgBb2xzsg/FVt/
fp9X1a0oMqAcCm5NS1zd44k/O1O02oBNfQooS2zawDZ0swxaueR0nTv8Z+vrn/dw1SzJCiv1L2fu
YYIqSv1a5ci66xdZ86vFZ6ORD/pOzOEtOClg2R8WGEzJmiXj7mZAflVe17KmNZeI69bP0/Gl8qwT
0EBtPFnVurXuEwIahwojREf84iYXTxUT4zRcFF6W7MXkkTHJXB2YgK1ylUPyuEnP66pfqMbB70hL
AWCnCPQ8upruzlYT52bu+sljWj0kWPlqcyUGSzlY+rmblyv1YjOfsNwEN8O4UYdjLhNF2s6lDhkb
Xcx7/GV+9CWKlIa6o6cf6nCZRdEimHqrlRsWCwvOq9Ks83xpjJtROo0gyWi+BjoNPrf/zDuPiRN/
dcZTWWwsbWkgXavTe2n4GjnO1heVfolxqioLYAX4RdQxES138im3te+hps1bm652RyYz8hW3tJYy
rPXM0Qa3y38RA3HWyH/oiZE9xa3HX9R0xVOkY65EojGK/KWM5W9PFE6oO0CQSUIjz4N+3WVrZkil
ffJQ+TPpnv6FLK4z7Gep41vbS7n0i/n5q0WrM6P/4CGTomVcRvYFChBQM+JdUagh8kIezd9ECix7
wWecTX8P8aFJVDv9/PQQtfzhzPAd4Vi/gUx5aIwPJSUUT9yPPfhQkLM0o32sj5wd5ogyBibs6UaV
Dybh6WcVwEC3E4ajkDjq5bmrvOJFfQI60RSOZBxgSV50r48/m4S0h8dRWdfRV0gHQMSRdYfHTeno
0dDWy9kkunH0uqDYBuc9q1AKADqPk68q3ARMfwANIsvbp0hKf8n1gqFrpL0NsSuSxxobkAWhwSBo
qxIaR8GTpDMcourHOq5ieSjEj0R46Yu3jEFGsJFLT0u8MXuPKk/Sn/TKJpiZPIFuLXJgioxV6z+G
KOjxVVdSAqbCU4STfpnL9JdV/ok+fkzV5eXp1lDvm7lrWhEJ1BDh6DF5xO/z97YhW8k5Kc6teFK3
zCPSOVEhUYrredpqPYP/mu5wxrtl6NFjg1LSANRASSAu1RD/2kvGw48ZfYs7yIOXsgo/011E49fH
mrqQM49EGIwFU2pOjHd12VqzYEcuMoiE8tBsTXmtMclwpDn+jfq+vdcWF0/ZCY9p7aGuTtWTVW7O
+Z2iPhvNQ6p8puLBL+7F1C3TRSs6TCmQMyJioJPWYDPpVwzezq9Sb6fhJnul90drFVeqsDcJmlgy
iiFTXJrrHzyHFWnenJQe+gfqajqL4q0Rw7f54tVXa12Bv4mhrC5NDh2FuFQ0w9CmwY5ALwXPg9yg
f5pgoeceaInTGMd/787fJFH/fW34h4iGdbQIV9VAMciNPBpnVh8JtfScrF4jQfw2SXrG4RNlYZ/y
KzGA0VYTQGT0IRPNNYyEjcjg1dBoIh6zYibqXkQsVjOTNY+u4b9v8neRdF1XThwxCf8OfOxrHEUe
jX6e03g5ESQd0nUVXJzH0VeGHfdN+VDFZaafSmwo3ZwQ7ORNBKcUOBGYCPUxvz8zutxET/K2+cru
xdHBc50dulPVz8y3wHoG9R++qG+AtuF0WSmTqYK2LgJU3Ozzaosz1p5IHAJPfO1o8FjMdmFWz1WV
Ep63GUIDVNA9mr9oWEvKvUSxv5O2zd15Ue6qg7k+v4rvY/kKa7mg52DNh5snQnHa8L9/OwrWF0ww
SPGvNsWwzqQyuoTSqVvR2PRfmbYaEmZjArfXBnrEamngVk3EpdR4CLULCbXY8KRFiKouu05+qfu1
ZCzCwCuC7SCthtQLwxPbFgnesUco91OzZmCbd9CUJnhUQCwy2IkPerPreMPggThv6wz4TYtm5HfH
2kML+YslN/6Q9FWWAEsYNnJAE/zOT94TnLGMEK2Lo99ZR4FWMnlQk8p0Tn88VJZBtC6Nu4Cc63Yd
Zp5uLM6yB2coRg36kRIjNngSj5u/NMJjVG/JHU6sDz1Y99mcHodJ+4PD8LrX7kWE38G6xIAE72FW
O/6978p74Zjv+L8SF8WNo9g3Qsj0IhmI9RSR6E7rWxaxKY112FSSeCKHrFsxFu+fxS/1ayQEuOKw
vOkDBsBzMaQlbC4LtDKstlNHvf7INkgIfPRPbrHK2h36bppExUc9bnFwprSiw3k3MAdyWYwUtu8v
K0Pmgd/bQolHx8ENHxHcMUcZnsV6Jbxqr4pHjPkieVbZYGlKmAM12qrkNEogEupOcn6LfbSn2U8Z
UbzfOmHI10TA//4qDCRdqiwSDnBVPCetKTZ6OYicMMp7OX00gJADFRZoNLd283xZdkvpIXvNafk1
66B02ofo9ln0p4MXqrb/vYmrMtmUgiDPRG6CxqF35rg38/v70DVsBmuejy6J21jfajxo00e7fhdJ
o57gEwo2tGv9UCr551TMaq5qeOJ5nuP6SF+inm3dlr3R1b9APDEqwmKKuNE7Nyv1UebEB6I9d2M4
n7ELnyu/Kx7EiPZod0Fxbye/mhcJxSWZySYnSFfTZyh3aKuk++E9XiHwOKH6iJOFAYuqezq/hQvl
IYtWqsl8z+ZdDcQ5AAK0Vf3LvxfmH88iOG3pNetMFFh8+Dr+6LMMkRGkggwJOpj8iksxho3Jli7T
/YWLD+y9ETDYIdGIpS2mhTMxq07Z0wlhPbxllP2mipoeO6B8U1wWBkASr/++mYDRQ+MTSUz3weSI
htHbbloELeBMWs1LLi4ohhHAKjE6XtI8xz7ad4UZBB0TiZCCGnYejPDmCAr231/TT/1xjDnylBCI
vBwc7N931iuqKIYBs+VyCnFuMFCGW1geDZ5E9LRIZzzIFyT/MF+eAOCtIzKwZeSH7H6Lis4IXHAG
rIy/QylU2+xcJTjGDqHxzeLft/rTL/rnrWpXtUip+hauwmEaIgD0CicTfg3wVQcLs2EITk8LTLYN
buEM+memCyudQ2e9TF20ejfZ/T8sJFNo+MS15l/fdjb1ooymdoFgpOxJN8jXIkaaZFP6y0mdyqA2
uLgVqYoupp+xwKYzVyq30QB33QJi/fC1WJMGBJmqjlfAuK5AfNMnHK3l2RqO2kfR02ZyK3N+Zo4N
wy1dBY7OUH0GHmDUZ9AnmvJecSZU860y/Icu4983cvWQF0ZajpUYiCck2aASzvVi0FyiJKWFTDfd
VsTtKHt4tS248/ObX8P3H+Tvq19Viwmnfq3NhamX012+wmqrVEvFf9DyPVml8ZzpuArQhnPgnWyy
wFXLtLyPL16GsQA6wI1H9cebmaZt8MYlnX///VZ1eayWkhaJtNYg3HCeBZIDDUG1maoGDnslrUCb
NTD0xkdtmPVvU+dX+LxxF9NV/l7x+Ur+uIur2VehVSn6dO5ikg9nSJ52WLhBNDZv/ed5z4mapnOo
zzjdskzjGVhSAYSvtzaeH2aef9/GVSc47eN0DPKY45kXBc9VsowgRNeOxfnFDufqJzAXK1k2FLc0
323x6dYN/NAx+/sGrh5MoU8bq9bP068B9ENy6+g8iSW7y5rxyXlTMQ70591BDlcILOxRJSQVoHnl
ewTXhlOjo3YAOrdrusTAUC1n0s/8+6f6LYv910919fQqatLEQpuJDGf9Y7zE6VNmNuq7HKgO4aXk
/WGdqh4l+iMQNUaXKHTZ42XPGM5HOd0P44OTAXRxWtud5Qz6rjsTfPuWcuKplYcBpktKgNG4IRZG
a9aJeQiKk0leQkocqnaXNPs4myW/CCUEpFiCSsIUNkOgu/b3EX430xZW0QcdxMFrh1XZL2OOgcR8
nXc6R9btNNELZ8n4qPRLePmVucKuV8hOS+aOcD9QjNN4GLRlGa3SEVX7Isrux7NXhOtM8azsTgx2
RERBqTZwVjf8M65G4b4K6HfcnsHL08/9r+/6quubikl6LsRk+q5jyBULP3g+g4TgY96H0o7EvWiF
7ACNJiJXe/ySwm1tzk31MfU9k1wv37lVlf5wyp4eUIMMZU1B53Utmh6KIMnigl5hvGStyGsni6Zw
57nAmNe19OdRn6LUUJffeOx+H6G/fxX/d+GrSjTN2uEixQrN0q1cIj/yhu6tpXeJpwfHINCvjbrE
LIiM+d6/7OM3ngXRnZZM7d5UvVtDGmVakP51O1fFSFenQxlH+njydbpGjO8qW9XXHKLbCUh0DKBu
0VGhhYyJb6YsfIXsiEImQlhkOeFrgpdUb5LP5NPCVtiseqhxGqcZF2Nf4I6Hf7+z8g8jLn42Nl4Z
7bUiyfrVSzvUE6vy3DDfyR57HfQuoVgEeFlOnbnEyKh8iEldhpQErwrBtc848BtgNNbdJZMcAT05
aVrCE/0l3miOqNCwU6RjuV2dzi/Cc4+FD+khr9krc/sgexH1he6vpOQOLheoKuUYbPKFRXmNg5IY
D32BWQLLQ0M9MjPvJjvTPc1TR66hHtjJXe9pXxoH8MHGISrpMDtW2EfzRbg3FtBZun6eruoFfljz
cq/vw0W/FZ/O3SIFVFR/mXdoymTFQaIHNmdAXUBMSfEBJXIhuqWDwk54iy/zSmGAjioQXYF41xoz
dMND5BkYDWbIBuDuoC5cdbsKXcH5aTh0LkK7ZB6vuVkN7AVIFid9RmCVIbrE8EL8GcotlUSJF5EE
r5Dc83ZpIJ5gaKr1m6Te87fPl0VIvXe4xJMBsqX22qYPCqkAmD3FyxvsDBR2I+lOhaNdFmJHdYIo
10qJhV51plOywB+nXkrrxCluLzIM7tsjauDmLqWt+UFwTgEZDL/T0hznVuypygJ5GfDgjJDzAMtF
j7LQRZtk/qZdpq1L10mP7eEC3BnEUOyYEVqM7lOG4gODdtDzJd5TIQKn+qEAUes3ZrjPeq+jWz2a
j7lmA6D/VMdZXu2Rr994bKfl7dtLRoYyBFNTBxp6tR2Tnu5XJmSEkxXO/K3xnB/E7eWIbnu4sA3S
l/edNnWyU0GMEvsxq/Y8X0obPOqzM0Z2BhG3mmjaj+/9H7d0tUFbgoZMR+WWJEIyhLv68qIpRDHR
IBpxs2KHF3DtORE+7TyamZzOZ1F+0MdlqXxFGSBz9OCET+HUTVbWSd/AOfOzPUBovfba6sxRwE0x
9OyJqkTAo8yMy040H1o1cVOeW7mEzTHrjfmEKQ9cfWTSwnHL9U/G8taa8fNKTyPM0lUMbd9EbkpX
iWD9ODZYi/NSmIohGcWQOa8IYNoFdrf/fyA4plXz+w/+f9e8KgN5+OK2iqzpqEL9ADkaBOPSWFfT
RlcuqmfSW/o7pP82DhW6qYfwxljwdzrktxsAysJ5SYR+9RsW88dRPOku+TgIBaFM+/ZZ+zAIfGOU
gZnrhbTkhpEyzx4dXIhH7Do6miQvTWYxa/bgKWvxodiyvJ0CT3igy3lkXL8yHguk2dYxWxmrYkNs
ywJSzs5aqotmCduGlrQTr7p1qcxMwibFp4acdYk247zJ52iTk73OMO4WS+kHAaMlyeRtqdNJnxir
q46D2I1xMMQ0WFR6g1OSTjbnYyGpQpqMznUeqTYjrSmCZOr/3Xitb179ais35EzRBKOkxfABRdME
HvDQPIToCsPH/kuyY7Ruz9E8u5k09s1SBXn4r499tWlXUdhE1ZkRQYUSdqJGd4gFtL2ZzBv2Jtx9
/tGvXwHjdVCQxSlCWJu83rGTFP1kc+5ihfnTGu+IHE8U999+60LY04OUzVnTP9aa6ET6NjBefWwC
pb7DoNFCJm77l2b87Bbi6d8r5I8Hlj9+SHM63f3xvPYXX8zinq9S3wpI3Nm/UfyCNpv5c2WnTmXx
gsXcn7E9FHfBzW7RbyLU9ftCtUFgEF8sxv+ruqL1m4uV+XyjjA2/GH76mpuYzPsmn8zFqxewIzRU
/cGvgncHJ9Uv43R+GnfZF8r1Fya1xND562rPIaayS+TWxipmael+1ebm1sj/W7zX719fkXU0G6pM
RvvVr+93VVUGUUNvmaHFYDNkNhf1ob4rbFyJdgNdCzlvCPEQcStflw6rZOLu/vsXU38q6WnG/M9d
XI+pRiWszaDi1aucfJl9ml7vWguC7rQvo52Fzzn+502NJz5ctdJJD5ZS6VE1jb6dIar8aD6QAclA
IGliOWi47QbYQzFTU4Z7LCQi6nRjq8Nb8R+DYJPonsaY/eH2q/RjK+fPj3HVNqBxK43h9MOHy2Cn
DjONrjzDnnVwhOMw1/cQIem2ktHh6i4eV0yfWxgOm39/mT+ej2iPk1RDdaAz1Pr78dezIO07n3Fq
WM51gnpt/YG5jP9LBc3KoLN4ADNYnXRcYDPx03elY/loPBKj6UAEvuVw/KFhz+ryx81clQZ5Eypi
VPB8XcZFWy3U89MW0dwsXaF5+eTZVmk+zgC2tNgVLICSzM0tuk03Dko/7tt/3sbVK9l1ZpX0Crch
v/bU4lPCErcwnZQtw2bLgad7NIlQvNHz/EER9ffHvzqrKoIkZdLIdc+bQXAYw3hTraBpjI5KNNO3
GtU/9vD+/JxXe1h3DuTirPDb99m+M+aKmxIARwHfO6HE5Ka41xjaRIjx//3M3bzu1e5VJJFYlCXX
LdAllEtGd9KcS++ZMtNPONO3AR3c3LcPxdONK/9UDivYwWRijacm/dVi3ym5FQ7TRIgzp9UTznDC
4NppGAHamGQWV5PvcZsGtmmupG6Je/pmuPZPbbo/7+DqrQ8Spgba2E91A2NQWV0F5UEyPtScxMGt
IW5GfS9ZxwYBkYYNrdtGPPrqyaxWwrCUQWmRFKkAqeltP3dSbV+2+xi8Q9Cnc5EyAxPrrUXf+Km9
Sb4l8asTt5KS5+8VQpDZt/KiQudFLmyxw5DZPcjkwR7PimM9JUe/dUyoP1JqzbR3grMbaq50cJV6
nbvNDp9ddWz9e4GDku7BBdA21SmVFsLsnYYg2EtZmguvwpFOUDK6yXCXfgKCvgT8PFSNXiWdTPVB
aggDQfV+UNWlaJS0uN2CpAIMVbKby+6gbcH9lJzuaOQ86TucLMF75tX4aJin/PsR+sFMaEnTWYrJ
Dj146fey/ke9kMpmDbqlHk9BTIB3fD/OU2tdh444lT+EWxn3kvow8keKyxjMGRD+MilR78BJ2col
npHvSdOxRUohWBvqQ6Tm7aKyWOVQ9RWzWw+cOr1M1/WFimZhivXFknG9wOemlEVF19NuIs4PvvCH
xozW6Yn3Ra9/1z/TYYl25hEYabAznnE9O/Fd+R5Wa0It1ODXeD5aWKRA+HBc9egl5F9NgzpqUW0G
ZkEtVnOnu7dAOeA5w+oluQIUym5mHfJf1ksiOTd3rJ8+ELZIZCIaSaPmbw39Hz9AmwS+Ogy8w8TR
n8tj2XoiKsgOXd2uiQ999GKGtCm119o6VBmSSPSQhOnYigE14izNiv4zSbeBOnnHylWCN9Ju8ADf
2kOmt+L6a//zLq/W8uaSGHlscpeqx8OBGikhWWd+dsUYgRrIv3U3Tpgw1whWElI+e1RulEk/tvv+
vIOr91aRiyq7xCOru9sKKziYsohGdXMe1zyoWEfaBdmf45yJhb7QVDcwFsWyzWgDKM0c40YB4j36
CFz1Pym4/7yvq9UfXESRjRH35Z9xZqBmc0HiL7tdsGpLzDkcZwB/sAbTKfpFvKSBl/CmVmXawa9/
HQNzLVW3AknBuKp6qouVC3rHPQQTYUv9wuDvpjWZFzvBwSJpQwgM5sH5/tYkUftpAzIsnGecGA0A
VFcXFvNq7KuUlOgk9bKzbRp2YdqR7KGPbCj+gt0lnUmEGDGp7twUP6ewUJQFrkw9nw0vHS3aT1xE
ZFtLcH2SzlH4AYGTxLb4Ir12HyhY9L32il9z0wHWh4lMy76Foqwuz7SwYK2/W0sMmwDSTJPuBybS
lRZ+nTsH8+LZvhVX83tvuP6eyUAyiELi0zI6/XvvkC9GnPkGu53R0lI8yU73ELqUkrm6lNtlQiaN
p447P/CAWqGVcsVw/+/l+qc7wGaomzRtZYhb1w2wtkYuqAyFxHsoAHak3DcxR85ourpT3xvn7SQ2
WyLeJFl8dWvz/KmU/OvyVxXt2c/NQbLI4wujabAjNDPcTqwD89TrDkqK9xBZ33l1a3z+06kWVggs
I5KYFeSSV2XGqFzKBpOMxBmJsBhEunPjWbbThbRuZwz3Z/WXogEnLL3qZkbRTz2Cv64t//2jX+S8
j81JylfBRAAjac2k7qkcdii7AsQQVLYymEy7eSWgkC8dyg5gH0QbNPKAkqLyo+efY8ydm0QmPCse
rMF+lWO9oyw0p+JQV1BMYNdl+TR9GwmHGLpac6NKlX9Ywf/6GFevatQXTZt1sXTyIXR+ERTTfrRA
Ylgq5sJp8qxbJ/FlXKSv7QJP+1J4xR0IxI0uajBPJJtG780DkvSDywT5Bm8UynOeaO36hdJ0Q5Dj
eJBOtEWBQIjGPBWJCbJh61naJI424R9h8SQHpGRJKdx2fExJChLDZSx4zAtzxGnINc5rg2eSsaNa
v+aJ6ljVXQMxaPhUgDiExTySETm8t3iEm0PIPJuUPolYSFQ0/gKzYH6ZD/pmmjyIj4Ny0GXbTPdx
+isql5lBhvFcbkBlTDhOldAVa6Uv0j3BUAvThrkcI+dTZvKqeCNS5rFXbETSBmqowwgh1JoVjtE4
peRKy8tgF1A1lZ2FbSneGcUr9pqMzMBo2CTnY0cK5SJP39vkQzE3xPmJ4Mn0bUhMCMIuOG/gPVrt
Li424uWZ6qrYKMGyGT6lZG2ZjhAs635h6U89HX1wMXTrFe/MoStykDRl4VIZPWin535mvERPN1al
H/YfuEignYD5GJByr15POS3kUIhS1K4suvWK/HiUE5iUoMeAPAOcfCfOadCKtDT/fWX1h2qe0w+F
EzYt1IHX00dDDhUtb9RJjtbOwxeoH8C3bLKD4YzW7LxggQr30s/0X+ELIptiQrT4uKSVehYXdwac
7bNtDM4YbYvRvSSbc+DiUsh/YyYKjeh0/ejrsEg3EiTRZiHnCDRu1Fa/20xXu4rBFoqyatI4fqsA
SVYQmbUQfK8fxTP03NLu/XfLf4jJsI7LmeVystC3FizyjpnyQNAuU7FastVMc4NJzxaTr9ltm+o1
DENGjFhcOWspriLY4ohczbkggSfj5fwcEhaTzUCfYmMmMjv8dUnID2bER1dg5kszCbXkSnkLo0VH
15mWJk8Mo/BLvQ5it+jcolkXbT9T2r1Oq07U6Do96qJPH/y9zTel9gQ/gLn51Pr87N+6xiMOx+ue
tHtfWole8RTL7tgScfVgqU8pxffQ6K6qr1j1IuteusDmvY9fbxUpxg9FigVJG3uLNHnIr0edilhf
uu7c9icC07XAYZ0RPphYUmYjNo6tVYKxxO/qhVi7MlPEQwN5DOBbhrhkxmEhqPfmZ27Q53WtN00n
bdjAnvEFiZHOgirbFVwKfMvmCwmUieSCQ0G1QAbGw/DpK47YTJbmgqeRwMRncQOvR4hIjCKK53xo
EyZS549A35sNJ1F+41MjOZn/y4x02OZrJYF5sGzRgPt2yFG4wLYrLDQWk4tbBislOynKLLj5Nn87
krAUo1u3APOY9HKvwVxZeJEqwb/I0BkVRwseS/OtVU6KtZU5MfuH3FpF4zaAjFQCmjHJZIsaBQ75
u68/04VQPczRJfAxEeKyP2VskVRcHQz/qIndeoSPlB40VlwLxEcgMVilSi0w+bavqggliwkd7jmz
90oWk5SQAUIRbGMqK0ZiydcGLRVCp9O55PTbdAlbhE3U70K7mvARsmrDgTa20MToMGXjfQiGgtQM
5dekfRiR4A8vSvCc9Guk77au2OHgEGY0desXI0kMmt3SbVYfaUaL5bIrtxHqFbaL8G08/a7jh+wl
78aZWj6XKgwShcApNgUZviL/HwHj3nmber2/5k0DGYxum8Fk6ErBjOOksApeibAzKU7dtt/k6iLu
wlUf74XiKfTXlr8xB0JNmVHawpEJzANS8DtdfctrhjGyU19OKqypaIGFRZPRmhxq4VfXHJDFj3ca
cPCjQB2yVGUHznboMDYvdawhKiPguUJOdL2PJe6zXf57Cf4+vPn9tFgk6kqgLzTjqot+0dVEDMya
p8Xp53V138LBxcs3xVrysmQHA2zIwzQ5arUbzYvvIobp0oZlIBTj+PFt3yn8EN+aKsqnrHwOKjc4
wcOK5tMMByjDLn8H/MkyheQS8Bh5q3c+hC3gMVTG1uFm+3Gqff9axq9u5qpOLH250YR4lE89DWdt
5q/oAc5FmiHgD5j8McTSE9t4Edpb38LvCcG3KzOinJywbCLXdIyLVeainynyJAzP93jq0h0mM5KF
beXDep60pWNLp8TEN0RNh4AQ5QTcswBhE1NkEuDAb4ebs/o+/UUQAx1nU0hwQjFH0Jmrjym7Ehkd
7nkp2vUBn1/MK3beafUsBNGk0cZSp5Vs+NW3tZMoz1JDuFzw1JibC/4aKXcV8rTOr3HwPqYbhmu6
Zfuk70Z3euYIMNPe84MabQdYdMqqhDGuP/o8Mm29OCdvgXpU8qmQ2MaGl3R7tnQFHp6IZCyFzJaX
ME7fzGbTWCKcC2UuNpt2LlP/hKlL3KnTD9KMVajkP9V5qXshBnmDFkXzLhHjF4ACvKj3IoxZrHmy
rALX9ugJYvaTMddRkOaf1uS7wM8nz5u3YN2QGRe4jWcxTWudJlgb42s3oEKz85GcM6YaOu96sdf8
HYZJ+HNE2n0qgJ7Crdz0izLFsQzXOisPeZ7vkgAERb4vaudNSzCbW+8lf9jURKQpzaxOELsojD4Z
9kyL4S+RJLQCRnjbMuxvvaxE8V4A1fqQCAgB9HbGCkyGWzf8KtG76CXNzY79OrtDLqBRvy4HAeNb
Ns876+1SPk/dJKt86/STOF8lxTyzi9bFJ9cA4jwvxGieuN076AWehtK9oPmc1Q/0n2ZTCopMc9QN
Rw/ziEh1d5I8YuPY/dmw6ENAnRyOuuxYF1stnCrbJqEXfYr39a4nLjlwiJqzsfJZvdM6ktPKz7mn
zWUStZLVcJ4PT52xQtrvih8IXOzsFS15OqPcLZD+zYVl6G8scYFpCRvwYAt3JEz/ThdoT4I3wb+6
WftS7YnLwMw2idGplr1emOwpKIsYbNuxhV5zWLedTZ3v3VgQpxf9X6/j1UIgXHqpVBpex4mSQE36
0j20ixJsw8iQx7s1Zvk+cZVo+5CeS/1oWSKr8N/nU6Fv9MbSCoWWQJTelcitFHiQGrHWD+dhXZvL
pDklpChYD714IJq0YleSGFGjvbTrwgHs1RVLEGX/xdl57UauXV33iQgwh9tiqCiVcrohpFY3c858
+n+wz4WlUqHrww8YB4YNWyyGvfdaa84xZaglodv4R8Usbbm+HQjyEIX3lChT/z+nULm+1Fc0zxw1
AK2aksWP4J+n7eemCCcry0WFezW4ovhWy5TDow0+XEQVE044jX4P1TVmDpUVvAtulXaXdzuMtaQN
mcNjpXsVTuH8xed0BNEyv1JhSyfaLd5crb0dpvdEw0u7KpJ1rG9n640znQHpLcbJPO3acjdJHrAZ
MGqyB4kN0iOpn3fgRoYh3M4EfQ13aeW1CWcHFKi7uc/BKO5yIsOa30HuhQFp4k712WGZruyp3jHr
0EidwGEfHsL4ZTSKdbX4OdVD1N6WtMUMBo7KLqOHLl3ztS5eUzpVc3ThJTR+lGTcUJ1NWSW8CXPE
aWHUiaXeRUGssiuHN3G4rv3NUqYuFkT9XfgAad+2lKU3Gger7lnhrB8DtwXjEe6XbZRVVg3wJWZE
Ou1Ly2uJPEfaVbvSjgCW4MiwEu7gInSD6km4BLbgnY6j/8Uk4sPFFnKFLY8Ybfh+S7s93rS3E2KH
wnDk26LcLFKYgF6obR4XHFGAfAfJVkFJ3d61T5otjPY4XfxU/jIYTr5MbLZoPlDywMw/7Z4NWdfw
Vg/qXRotsqz2tSH9er9QoFl63yrG0qPDqKoPXZWD9wqTHKAh5bb9oJSsX8mWL41j9ViNlLaGq+Fb
39faA0znJbGgv8JM/ZBliPiQWm/RNYu8Kw1r5aUF5qe5lGdLNhUsLIMe4A8hljYUqpQquYoIOKG5
JOyU7M3A/BNdsbdW+jPIR1ZsO4ZZGsag1J+LyTPmTZG9yeDVHaowFALNsYYqj0MH5jJVco/NdPXv
hfDnbGm5Ts1SZBo7lvFDXyGpLf1qJk9cp2j320gCRiGojz5T6FDbIlkvwQtEDM06L7hhKPwm9jfj
tOP42iRHjGQSorbFYfVIKtVs+6vCIUoX66NTHS+Pj/UfZaLEUIku1HKQWpwPJ+dYZZCaJppz+U6o
ACyuOnIM1prH2hGW2yF+KiACwf0SlKPaXfnFgbaRqtwLHwzS4wfFfOjNB+G5WCe2fA9nioQqTlh+
l3lz8mCaT/xMYi5mSm9igsgGKnaLZlP3zBa6o00gjAF1wEnjm1n2eviy4+3U3ohSYafii69eDeJH
GP/KzIdZfbZQ3jbUfSrCQaJQ6vunToUF4PniheaKdWYN4VitGTT3LZlZ6ckdMYUp1wshke9KY8vm
wJGe7qB5i4w1W5guhAJ3bq6anty5IYk1BmJ6kjkwWar3AYPCjeFOXl+sB4Q0HxPfjelmIMW0NYWS
ZUeC1yvvBlBim4MUwjdlr6hMa6LXmc7APAMvHjZdeUgF+jGgqgi7WWP2CJfRQQUOlnMnHxcnOH+V
d0uH67iom3Bh3KIUsyPjIV38Dgd4WHRWfPW9tia7TNdymC2B5IG2FtsNH7yjgGpEkVRqN7Tlhgga
biQ7PS2VmbmbhiMwHG4LxK2WZjlhxwloaSup10Z4M+YX1Cva0oM9WZ9Q3xG3BRZXoaw56dEKpa8U
pc8NF81rVX3B/bfgRyrm4fBHiPkpEM+gshaZqsC61MUXS3msWqgW5m0JHS7ZFxXIebGxs7VR2/pw
RYvjVV/5v8InsVuopNHvli9JsvtrBuwEIfZeGtxLgGtTeocF3A4g1GQrKIZENXvoi7u4ehz6p3l8
0S+lhvwdbP7rx57MEvqxkptMjv+rG03xyCY1qTut2WQJ64SWr1ri7zDLa1AP4nxL6k6G+i51cnmt
+ivttzS4euV2ECoAkPL01Bu1va75EQZg1CsFiQtVcLruLqxqf9tFP657CepbgIDwoZav5svAVpPS
Op7qlIe007xK8Zp5B3+ExW16m9659cgvcGshDjVuZGVtgidpjJvwHnTMU9W4YnongHwTwFGWjWtm
H111kBuO4aVLtozJS1rnME8SihywPVdV82hFHvAeAItwjSrKqOuB9iQzH3E+MBCZE1fSnKUlkA+3
vfbsQxhP4pJdeJ3TZjAPRn7nQyvu46cEobpCzkfMFpeHHAf+vdz/bOazgKJDkQlXgeiu/h2kfLkx
WVyXdSFXy7kXKd2h7O4LZR3A65ZUYqDzWxN0CuWS5qbGEfgeDVUSrXBeG9ZLqr0qrWWH1o3Ga55i
rDGdoXgRHOtCs9U6czg3TOJ9ly+Miz1d04RcbaYuGJa3bnI1Fb3GNqMJaTNlyPIEyBXChuKlDZ7a
YF8VH6m1S7NDJV/JMKHpM21b9SBb3F5ZwBEHawRlZbJG5KPQzZGusaeXJAPgN/cwEooUJ6i7Spo2
ez1D9WbqV00FWnxPUhqsaMhLBzRxhOfNyCUQfLSMR1ekusPNWsvlnQAMrqJJhW7GrA4F5B+HTJ+A
bCKnlFypuaGomN1eocKMVuP8rleqF8Z/ELMxTYqvMvHahzT8UI7MpJWZFQwZ78YXXsXwuk32DKQu
bBjyufWL0SRiBhGrNses75+G1MeNPCnycnOh9hDK4hNbvobo3Yb7sSeuawe6Eu9gW92M4TYS1kV2
EAq7/l3Qk8l304Y7e+GlvHRJJ6uMEHZB06fSckmpTHQjGxPicU7m4NkXfwpmsWUA9KwfRNB+Lt1t
WCYsqVHNnrYzYpcH9u9LUn7MLJbvxIAQJrN8aOZfs/uX78TM8BSOSaLekfxXImVoP4LhXS1uQP0/
GUdwSFepgylkBQGTY4OpHWRj25DJVj9h966WMbfpr0yJriWxTmvrJrlETlHP3DT0/XBBljgMxg8n
S5yRxOkc56FyVwre0i431ob8JDQ7vBQOGX3LSjV/EGNzC6HLeux4Q91ow+aMHyDc0j6H4PSQmrvI
gEoPIcaL5yd0Xzk033VHrclcUWs9iQ3aeBfJ+q5LD0zmJanQT10eXzhcHQb1pilrPxDzgV4khdzT
o118k/Tp7Sy9rm4XVgFbIuQZFtDAC6/+/XTP7eHMp1GESKZIL+5USS8NQZBkerqU46EJdpzYRnaB
ZJ+la/pwpkfqXKbTHhTqlWa8SbPXZQ7RxGBIadIVa0BZ6N8475ZuN25nOv8ZbO1hm1QeSBVKsuQ9
Y2OwNcm2tDW+A/LKEXatorUWAdhRjBd/lcANacV0PcMlZStI0ZtzaNw3Q+82OoFJxDFe+PK15Y04
2RRNPuxFR8aJEW3C9y/fLy1tyLVEucO4s+oo3j+rbEdyq+xKHznJI+obAdaW8Dx029G4h/6UTxtF
/U0Npm1UpN5qtNfwaJHuusQUEXf3WwWfQtzuZDDs1yc3jOnsXfsuDhhjO3AkEI1f+gEaqM9pcGfo
u4LMYUfGa8jANPAUSdwEEJOs8o3K99+P+NwJAKmNoaCXU5Y4m5NlrmytslTEWGHoOLgz6gdFf6tp
96v6TTwzRvZIHlABpbHQGTvakvOe8nlMMJMe4+RYF3zN94AK5XhP2U17uOrvrUfzqL/IuKtnm+YA
vup2ePRfqtfmHjsqiQOJRUFxnWrSamRiHKrEgUAdf4a3mXQ3Fb1+UmBoPz6LH/gMFjS4XR+qBtEz
s5Rsm5EgGJf8h/++Ez9FBcsm+uVOnKyuldQMci5zJ6ZdQTbHoXEN/mROgsxKhouCaN48UBHbo0uX
OQGGzYQxQP0bgPvi2axMht9MIy9s8j9VMieXdbJ+BRK4iknnsnBO3fq7eUsVBxLZctGZrlDJ0RtC
j5WusSoLF87w+pkDBgsO9a5Oyasqpx0tE+9FWif87TAgOeUwaPsCYptFbpsbVq+yvswduUHkhVD3
MGaUrvx2x/MmrU0AVWy85drMpODDjIhavVXjzzg4YCSss9te/qhSQqGj17Zu3b4bISciY4SLaziC
tA5601aFHVb4RCTccW1mVzNxEIXb/UmafQU8xJ36P1N01MpHbeycSvxQgg3BUdNIqjHPyd+X0QV8
z7lWhalYJpxO00KueXpYFsYw6I04WD4VX3qVlhZU5y4cEzbhwDX9DZPDaPLUBzOmucJgjeXJrQyi
lSn4ixUUkRJ2vU9cCW3dud/8/0xtvl3gibCx941Ir31/ObQSPsHCqg6bRTQ3OMln7sa3prFS7/79
1Sxr4Y+18ss9Mb6vlSmO/noOhGVcE2xw/bl/naQX20Q/oTnLV/Dl75woE6exaSMtYxdPJGgAK2kx
YNz2KCEQ82zT9KG+Dz2SVt+IBCYu1ss8K8ZDiD0UpDlD1XpyRQUG9xVbUhUQU7yS2utMdUafRJ0G
zR2nULyHrvKewzrczpiDiR7qYqe+X9pjOD0oZzyoA5LyXBuHOCbZFy9+jMqJcF46Ib0yrIpL1PSf
EjV+NXs9XU9FVhXt9Puz/IzxjrA80B2KENCA0uqh+52shyWk1p1oXB4vydPkM60jXnBarQyYmZyf
vuV5K/SilZjyXc3G65Qm/khy7taLtIeIsAf0J4q6ToTV7LvDAY5JCI4hcJQVMxGKgukJj/f/wTt5
biX6elUnr7Yy1EYj+RYNrU3yZLIbG8p2OnaO7skbONqXqEU/RXrLnf9yF07e67IxZKXNuPN4NdE0
rIBnyqvmfZEJ+46/UZINCitM3LObck5cXao/zz/5L3//5H0v8jqfhJDvitHmpqEFzfhXeqOT7HIo
WNDnou2///tTPrvTqIuuRJcs9GunsBSzKrJMjXjyvSf/IZbADW3jmSbVwuRANGRHuQ2U20KUfaGw
OXtG//qXl6f/tYqImllWMkP+21xdFi7OFVJ97w8PavHOOBjd83XLoQSBLrsweHBCZYDYRs+5rAJC
oN2qO6rlqcZVIN8Ywwb8YLeth51f3RcydqiivU7IsOaQAbCIFCm0cv0T0g9d3hTRMUJ7f2ktPnuu
0haYhIzIU9NOO7B5j8BcrzQm6IjHyl9gGwdIevi2NGy2DNSrHUMXfhF0f+BX8paU6xBnFcoiGFMt
E503tX1Nxp2lHGNo/Q+VY2Hxj27qJ4Lq0d+QCOr6ohdx1j7MdrnKXQyYoLxv4ngtX4eH5g+jD0gM
CIfJA3qsiIR6nqjcF65+BZskpoKBcSCRTlKuQuHCEz27V375+caJm2dWtajvGnV5ogtdnYyiHokJ
LoQGJaFpuF1/VZj1qrN2447GiYsy6BUGXZNvGkIS2lWgchuCbaRuY1sQHSwlfrOX1JsLr/y5oz7L
6mKx0+A2nRY4VRqnVZUsOodjjQWbs021zbGCI3t3RPST9XYZuILHu3DYVJZB5um++fUPn3zfUjIK
MOAo5RM2Tt9d/iZrbHTsQWm2hKApTHWibl2RTC6XV8sDXoZ+t+Ufc7X4w9N1mR+KDAsL6BlbAfb2
KhKoYQbmheDrM7KUJXsVUTwGRBlxykkxJPhDogSlqHL8HKFJrWJYXtYBG6c5bFPO4zHCSM5+8PrJ
YhvsRasefxKXTU16eRs481oRaGkx1AA0qzJiPTkM12Mi9TWstDvxbbJzYgwaUh1XOiJ6rBIgw5lA
krkVrwQGWuSu+psRBb+zAP15hn3vaDT0i41W2NCvGMrDt7y0cp+9YehGNWsRkKLyPrlhmVwbQpCr
y7DSUIgu3JCUCwt3IAiQZupqeCXAhBBFkk0VH23vqnMk7JKJsOSyr4B/ThcKCGXZqr6/aiosCdxQ
CmMP3Twly4ncMV1PDPVOTh1JPujTdm7XirkFUC0EB0aIyzPNi1uj2Iryfs5eeKyStu5UpC0YGcqH
EYjrWkUQUf+eTZecuFl8GRi2sxwhUp5QxQ7eGP2Z289S8QLvEjbz7ynnHz9AO1lLYq031azWVfbC
Ehw1Ag+a6vS2KjBRRbSu4VJUA+UH6FFMQ1a8F8tdUO3akdsp3/17xTj7BlqIg1WLmSVf8MnBYGqj
wpAHU70bLUpZF/iFqe8bncKDFpwqbOR+M6EaoTtBEbvoKYOONBbAMIhW14WTxF7XPA/lRv2oU3dS
N3wzl/aev6Pfnzfsf9d4srgkfgBcs7CWWWWQr+PyCH5dzHYSlBmMfhHuScNN+nsl3gkS2fUrNV+r
bgEdJmp3iGdl8Fxguc0XxS5kO0LNGcu2Zh5KdFEj4ysiGS9sF2eOW7yjhoaeVWZK96O0YrztJ6nA
FQubDlHrTkntfMs4wg52A9PB1kbaYNiL89RHuUU4eHzhKzn/XE0GhIqE8kT7+99/OYIUxSzkvoyf
U59sevjKQRkJfA5XabsNMQduB+vQLXDQtv/scarw/EPqAVu+WQ4gOJ7RWU+gblRwMr/jAbJetSpL
D1z8v98/9ezX/L/r/NuQ/XKdXTBpymgJ6t/BRHGXDI8oteT8z+TiU1RwqGPbIGCoe0EIjRcpJ+hC
cwimQSr4oJpUhUwfk9oe7nhhxw8N+0l4ROGWTkdRcuLrCZIk9SJ4/vzKjO0UhBksMr95XmZT8VHb
/vvnnOlr8uC//JwTwY9v9nmTZ/wcBJeBM3qFvmrZ61zB1fJd5zW0j2xMUvHvSx/Jxb8sfz9zlkoh
lXIbaHwkg4ushTrRmxj6AoU2rpZdtrunkXBJ4QSF5NxybCJuIqBZ/ilmESMhzPox1O4Avw4kFx0j
RK+Qf6qnBsFg60qyo7LTStvcISgH7UbcbJJ5NfMqJnZa7TL5pdPu6+Q4hMyP+ytR2MSYKxirCBu9
344ikp1BRndsx7OtgOliUpo7KpPX0NG3y1y5TTd5ssnnrUWZi7AQ/TjwZwXqaOAM3avub9oCFM6E
pAK4FNQNKFcYH0xGl9CU3SbcKZTZ5CZu585L4TzbPloXnwnmSyDcoRZWH/CosteRqkfBpK4nzWZk
E0Q3I8Vh+iS9mQZsZnv4Fc1I/F5mwR34/4e+G6yyfR5+1m+ljSq8T1yyndRig6actk7fH4x0Eww7
pQxWo8/rnWyZApKHNf9Btn+TOKBZkRsUrtrtxY0erNCTx1sa/uJMa2jVgC2qZoFIIQqaaGvCHswP
BDCZWBIA1cOuxnUq0lkia4WvZXgupcOQ74S9FMIPf+RoOnabInkBkktSVWN4ZCOSwyJaDwJDZxi6
TN9T4qj1hyRlqRp3o0s/al/lm39/M2cq9OWb+d8bdLK8N+QWTXodaSwBkupWwo3Q2dCjJ8yHR8UD
PegyKr+rtYURcdVu4qdOc812p1fcsmK/uDfzy3vOzwPt94s6OfZYJIqWc8Zrzf2O5J05HyuEQzeN
DdPZaFfNXWiHJjIICDKOPO0ilbHdlZFfM8iXH8CmIxtpbU1zhCXwWWJmX488zfvAky4leZ0Ref/n
D9dBxXMmOj1EmuCIKyVFcgTUEf2JhDTWFXiDSg/QEbeOaS3zqN7cK/riP7608pzbavCncxhjsAgH
/NT23dZiHGZmrd4ZxVUblnY/7hXtl2qljjF5UMExXdAORXJdPZb5VpC31URuy4jfBcxFX+zExCPi
TbH9nCH5PQdHkjcpnbqLMvAzU/DlTplLBUu28Y+OwMBmXReRvBwkqhSLmVtnXgdeHHUxGSKzF5IX
b6sdLXJH/pSHvUE+hx2nzwhkmSDsid3JcCA1GJdb9R5L7YUq6ichReL6TE5huqqKCqig72t4hVeZ
0hthIJmcQH4dZbyf1YXeL8gr7B5RsI3Tq5nKf/JeDyGeavh/j4j96vE10/kmVpc/BPIGfizwGk9V
Rn/F6Z+h6MkJUS4NYUYOTQPN35mTncXbUP20UgJ/i2vqcTXehAXIujdVY0JCiIVoIDDn/b8S/CuZ
VnIJda16UNu7NC7tcdzn4z2mBMoXuKFOHuyH9qOPCejCfrPJh330NLiAvBgKTOiYckKmVyMuAbht
EnTbCO/sS2Y4bdbb8daoNgnB4qNBXOCbyaFvmRpbrUfSeGY8xoJbgniItsTlkopIS8XYaM2BVryU
/7EM0tilgzAdTf7XXe3EgWr7CHLhOvKUXeZhUwZrTyAkNnDnnC6gYg/tri/+QOfX+vfOv9Kjuyx+
ROHvdcIultYh6o+i2ioc4Ml06TPHEJCWEmqVLTRAIE/aErgL5fopLAS7RyOGh6jL3/uKZGDYStMa
tV/nFQ8GqOuGifKaEMtilbpENEyR1w4bWpgKU6YliASuVSzcVVTM5lONqdqba5ox644A5VXk7+uR
2Eib5oOOhvhSI/dMUfj9nThZsrXO6HtDxIXUqeTJzk6NujZ9kHsy5b2AXFvSHcm7RSbk+hSLYNP0
7Kob/qBHM3xQiB7BEP/eRPSf50iOumwjyzADUa11sl77jV+CEcBpGlM7zTLae2J3LHIhUFuX1tH0
AzuM7mYvUl8L/IjTtRQ98sJZq+Zat5daQZhsakMrHACBPA3yb+0qTf8kwfukkLh+X8K6jJ1uWMhT
anaXCVvhdz8ep24l1Z7QOzo65dxrmfiRn3xdBTs1dubrYjte91eCo72OCAohwRoDMuWrqN73/uZT
1nakAmssN5jjg40Z3/77nmg/j2bL8V9hIVlsvD/MdeqgF5kUR8v8JA752DJzPw5bcp3R8NJdiJ8V
koT0at8asPe3eX4U6hjvCPiGuXGL5pAJN0yfVDuVrzFnKM1+bvcmP6vzd8YCT8z3S31BquFc/SoA
iIq36rAfzPdJeuqSnmM54auTJzREdg0dGW8Pslc4keAMmxJJuR3It5V5e3HA+LMH9v1Xn7TW51Ad
4zHk3WxcOioinW1X4FfCC8EuY7Anr5TxEe/02rjIwVhe+++F6vc/fbJUFkWZjXmeLfKzaJ4B0+2x
23HQIvYhoP9mq+u5RuSdDusg+UQJ7DK7UVewEVktOM0lpG0rAu1PVXPlctMo7xdjP8804rlEdpYl
9t2Sf+iTya0b1Uz0F7c+SAd8YLTiJ6eSGNdDouC4on3m0v2/X8QzYuPvf/SkNjGTfuhCgz9aZeta
s0fJmTRAzsKzSEDSVN3gRhyFK140jy0ZaO1bDPjFrzcJvcEUXDNG2oGJbfHUjNftH2KpmJNMG39e
ReKK5mrNqNYGlRqrF6roM0XV9wtXvm/IWUeuejsHy7sETyAnMPozJFpz0fxFJCqwoLg1J+xLB4Ez
rjH+rqUxpGZOpv+wTgskTwmyoLKabWcHkAz4MXvkjhUHFf2ssMKolALqGGxyhg0RRfNBLlHtoLVN
EZCWbhF+toS3DwTVuAnF+/Ckj43dhoYTdcdUpN1OOM+CxjwOzdui59XQng5EDMHTxyaBIw1QRHls
w6tlfo38qcJBZU/NBhSyGToNhBBz1aChmHZ+eoXptWCXGQ+9/2coaFTtCp6L9TqUuw5fOW15BBXt
HzXG1uJQFGHTNloQxYBVkZD0/XZ+HW8ixD/1jo+k6ryKKoY5mPXb1GEWmU8tH/Ddv9/J8x/Cl1t8
soX1mjlFVasvtI6AqB/IMKEThh4qhF+5K+7Be76Vw4Vux0+qIYEKeB7BCeGqwU5+8j7J0dR2Q6Lx
R+m5EMJ+P2X3vb5lpBJuWKF95BioiG4sjihs/Bw7B5Mz3SWwlLZshqfr1NfLWDaOL00XpU9Cq+1l
6W5Eu4ou0djMiNrm+cbnVKSprj6t8k8Ih8Mbx7WNKv/JyVDKH8k1Taq3CVYlyTtJlzqNcSCx2SSm
WBQ+JfKoa9uM9gYNF06HTvq7l7whWBFOX7dHS9qLSGEeoUY2wx/rtUpfymBDOHfglVft7+hY1m8g
nbRgE3dHWjUDrLauQ/d36Rksi82PHw/SccHkmlgyT04KXan73cK/45v218veP7Qswv8tKfG6uVQe
nd2F1f/9Pemk3TuFQRESVSXdTZzVaqgQjiSt/huQWNdD+FQNt7Jw1yTXQn3foRarhtJWzUNU3A06
gWjjatIcC6xN9DrMIMC1o4wHXbhtnLj+FctXIdwi9RZLk9nez7qdgf7C+mA+jcRSMw3TAZYxieFh
ZfNdYuKELDyNGvWjndZF6QBoQAJ83Qn7S4JTbXmXf9xnBfoQsyiNG30y2zCUWI6tiJBHuu5G/SJD
cqidXHNnBdrlqqMlcY8BO7uqn5UrTEmta04epwYMBgkeQazbo0AXR11bFIz9/UTGZosugcLwVaMy
0PbLRv6n8HLbePUl/sEgkPZKkm8iCAz5XfJRdZ8yfRq+YoUZ3XUi7KsPNgyre/j3UnJGaYWUUIb1
t5hUfialJG2oR2Y1QjlpdyqNy+y13LK1Onjhp48234jd1UDXANHXL3Ub9S7w3vUjDnTsbsKqYExR
uktuuL/P2wsb2JneCjU5Y1tFZBfRpdM2sFpaEfVkrdylBMjxcafVrRLD3A42uG8BmCOy/c1ghPZg
9CJo3kw3tU85PF+3GwAvq25L+Jlz8aAknXk3vl7Wadc3juXQrJVGoRAXjtN7tx73vLfrCjhS8ku4
GINx8e+dFta0KFJ1bBHN/oquo81YbpiradcS7a2+9UiubexL7/9fSf3J+//tNy7r0JdFVk00IdWj
AbFpfu3z27K1guD2T1H8gYMXsLO2LyQN9dG7xs9vNrJyG/brDmkV1KiH7E1wpWu4aA2G8HGCZbjY
dz5HC3EmBarf0S+Z3wSJRuBaqvZj/YkFc8QITnPb/vfrfW6nRC4nKlBkTF2hvvr+Q5qynfMIZ8Fy
qt1064JKylEfwPYvSoUFncb04hK25m/T6vTumdKybOCjQ7V6sj37WlaZ0bAIhJFRB3e9M1Q2vc5r
GStyuOUsT8wYwWp9eS06euMg4MxfhdbrmZrl4Bg4b4fTy79vxM8YCVhIqJXhUhq02cDCfL8RpjiM
PhFo8sIktlRX8nqif/FWTgysvbrcDaxF2T7OkPd1q6UoXF2/DngLiHVehJVUHCUWnpWSrDEb9KRd
EsIZPpnt9aXz49nPnj4S3Rp0Lzh3TwqRzLeUuM5Ra8TKsp9L/i7WdU6KN4J4Q4iTp+QrNgTTFcdd
Ty595U3wY15GclSfCuUgNrc1yjfLQ0pO0XthA1aXDe/7o6VVCKONkE8FWtvfAe+XD6NSJJp/RS8x
gp9cDv2OjrZtV0JTjNexdowKW/b/WMHroDoTW52I+tiTSHIX1xavgURP36ZfKDstrGVHUx0okJwo
fXYLUV1TVKcAVtHVwqraUF8XBvkeN8klp8CZruv3X3HygkrGELfSMLDo65sOSfABVQgOQrcDQtag
bMZTvrCLBfCbTl6XFz7KMw6t73/+5KMsLXXOLIObuJxizPfI9W+i7KOOj1N/RfgklSQyG9QWM3bo
DMABX8YCAhVX00fIzt8ztt3r+YbYhfCqFFac1NLfqbbcTgWTtH5bXEIpnTGg6KLMgVtdcqtMWjTf
vx4R90mUFwBBFgGe1l+bw63YHok0UyhgeBnXfvoupE7vVt6wkbZx9ZZZr+OrZN1B24mn3aUFWllO
uafvIRlrqMRNDuVs3t8vSEk7SQ6jdtGktVu2hB6yQrNOHYI8S9NTRW/oHgLGTUWCkZz8OneCMqEc
Quk1BZaQgS0mMJrGW44iiPtLXw57lHoTdX/U4nnQsBYxtBKtC1u68fP8SsKGokiYeSSNGL2T+wik
IhyygWIalwzRelAztLtQ+cOIORB59F7QgvHYKXwkZI6mhHjXTiW4crwVrWuYZ6p5L70kyVYUwQTd
Sx7/1iKya4Nh/hiKq/pZwIRZrRi3ivcsDLG0My1y7rLfYxaCEbFNBQERJCjzWqJjBlMWPEFWbyOY
JokKjN96N+bt1NGWtGFryk51nybU+O7wzDaRTAl6VGdUVn5Jn40Ak6Mvb1QAE7obXXrjzj1g+LmI
VnDKKLDsTk6gvZBM7TTp4l1b3FrVy6jS8rA8M7nJ76twJ5Ye3o0ci+rSBbEbx1fAXtCVWENNXpUj
rWfxMcA/g890sfgtZOwJz73IgRup11Liyu8za82FXebM8ggtAo6uJNLQ/EH9LeZskWsncDtnjrIp
DUbcE4yzOZnR0VqEBPS5CaRl1NMND+l8aJaqZU/zv/ZQjjKyg6VRv4rmFojzbhSu6bk5Xfh6sdG2
bHcn3w8XuqA2ReBo6B2/fz+g3bokHI0l/qzS9wTWUEHDknmbpfWIO/xyW+SMEESX/m6/QOTNn+6s
Psi1mpdsqdlL4aqtN6O5lczHrHwKG1eRfsupy9bcYiXTSFhPXvPkoVSP6KJFYq5GbwwfSgI0nKTd
VByUrHFjSxKctI2PFhEzMcSSC8/y3C2iIgACQrlNHbT891+2ujBu2q6uhAUfVzrZc+1Vw1sZADdI
uie18uYKNTJZhg46jOmOAWKrHKkXps/uFwpvZcf3VB2Sg89HVq/I+d61wF0u7sfLczp9jl8vclkn
v1zkSAc3R5gHGWY6JtKrX/8KbVMfcATWIglCfNfpZpZxQaVwzpxWZMrjGJpHjr0+7Q0FqsYdtuv+
DsAX4RWV9VgxT2N+C2KOSdlfPtoW+klvutawHZkROLDKkkvH1LMvByvjMj6zAJacUjUWbUIh9pN4
x+yIGajwiwxPMizizB7mTUfnq7K56W4yvobOoN1MMePJiZVpkzNI2g26K8SfgcdUKNvjyUjUTaje
Vp/UBs/iJfrCT1L2Et745VpPDg9VHdQj3j5CVbzqPUW/qkWIE/aWfmX6T3HzXI0POm/yFMEZ0NAj
Su2d3NqjraYc3RwtW1cDpnuLSBP8WOQM09fuJ9zjMCQq7i41G1MJlgrTYI56raZHtAc5cspXY+bD
QPIs0YbtY5dWXQtacTNEF2C4Z7y8yzaPJERlpskx7+TNH5tZMYV6FO9ykFdkyXv9vdlBXDoS+gvv
mC1/XDU0NkIPeSOLaDHca5KLU1fCCwgewzUKF/OJbriN8BkE24ZdQ1tjdADNFvpObs5I+RjOdtd1
DVfTHcZ7i/OX2a7bYm+2brbYFqn2471a3RrZenFtQctqqTNFXI6SXQBy2ATZFdummq16fWPJz03B
IHEEA//e1C7SO0fIQZTdDMq2i1/oQzbhMei9QXfa3zgFlEcRz8tk7YvZEeLV9DwSf4RwE+CB3Ua/
Okhzu0uLrnpm9/92X08+Vr0og64WuK+Nm6Q7RWATX0mHBtfm3zxyT+ZlwZCPsU1d/yJyaxHFTZsB
kg4pCysFXJYd3i8xhEBelBWx0D6JRY9FBuK0JLdQ8YSt/9hUNk0bvfOwuNr/XhLlc9sbxdMy3tYX
ZvDJqauZO80cLSjJOe8y/0LWvegDkM/Mu0XTo0jvfzkIGeCfNUGmVeapm//DXHs5Jp2uel+v4/QT
FLvUSPuOA/TELCrlGE1xCwwRpieHaQdamTJfxU8ZwRQyemBU9lsYtv++GX/rsB8XQXNwMfNqQAtO
TihDpJEQkeY0Yr2J7Ho4P9wKJAg4buN1tNbRbSAZa4CrwehTLs6rlnt9+ueBwKgsNbSIKLW/r/zE
Z6VBMPAyqUtQ++R23a8h26lg+gs3k19na92bGyG+w9IKTs6r8M+0KyjJ6a42XwZhVytXvcZJ49fQ
rMvHiyv6mVcFap5KphngDVyhJ3enzuS8GApCSjLhYGbrdLrBmFZsEjoga86sIar29LdwPz5wzGZE
NDa82IZ2CwAlgckxa+IqIJmtwNmI4cU1kweJQLCLAehnmkv6t8s8GThqECE6SyJjZCnFJPD7+0WG
sBgrs8jtPlkkLhwrzi2u3/7iyXNLJ62VZotYIhmhOsEKSWWr1+KKpghI6MgRPPG2eCLmsX2I9pkb
3Yb35fN4a9yGcPGE5Rv7ED7m1paAWqQ3jbJP5l2qcWZaEtOqkelPdpVxQxOUd+p1QkQhDgLyHFs7
Kzgi38SlYzS2VbnWfnyQNur/4+y8ehvHsq79iwgwh1tGJSc5lm8I21XFTDGI8dd/Dz0XXZYF68U3
aGAajZkuiuQ53GfvtZ4VgjolHoSg0/63MO6HcHU4TtT2IIxaO2y8eb5C+08YejW62uim06pugya/
lbTrPF418nZKb9iJtXTLkMA07qir4UDYqhL5SanuUqwWKc+7VCUbCsNBWcXGLh8cvb3QmTDOvHAL
s5LNCTmT/u2IKhnKHHUJTDZa8NEb/37lPgXT0LrWh7oZX4Rdc1W+shBt0jhRFqzloHyghjiWDqLV
drLbg0u0UbNAHNnPapszhI7uaXkdGLY5oiuDMhuvZT/hoESJgoIeOOhj+2sg0ER3D0hdIOsdwY87
rWVb+7qmoVCDsDL946O8agmQedCcAXZVFuC7fL6wG53RR+HI/+/3n8ZdtWXWamVb8PvT1QBYTWds
L3ePQn8fJmuIy8T42P1wnw9bjTPxeJNp26KbbXm6qqsgRWYt2FLnKYBpmeJCUOHfAjV89ozQTlO/
wG5o+q2wqlYH7VZXXfRMfXHcivXjsCxfu1lFu/Lg9u8sY3RDBR0BR+wCjfpsYmEvkBlS2COC4qMN
FuaMmT5ehF/JnUn9U9P+YYBNlOTwYHHwLJlPHpyh8YSGP8tREFe2a3Hc6hLsTLCZ255FYgbDsJXD
TTV5ubSRRx8kcDym7DL+QdpmtFLwuS84EE6+ntmshsitLNeq/TbcYG/C20TPD9Gx9i6JtnwLb985
AIp3GUgMCRUI8eBBbfrz9FIzWsRdOf+Sip3SreYOfC3LjXoPogX2Lu/nZ6mc+bxppqnTZ2N/V74p
0Kc5zI1DGHV7zU6ugXvtqxfAp5Jl6695gBcJZsTN7JaVTZDoaqEupPs5dkAmM5OEji/Z4k33sZDn
iG/4PQf9Yoi5mhjA7Jlcbi9F451rDn253JM9dCoaI5Yobfbh1f8kn8f7iI7pDZ3lPzlR1DRcn3HD
jM/hygrgbCR+RHSZaA+kp138Ki+f/pPP4peLOdlerUmsszBOWQYOOWX14Mp0mT1KdPRn3lFdC8en
Ud/GW1Cc1hNAYGGvXeIYnLEQshRNfC7Sws7FI/T105wli9Kpq7t982GROOmXO6n1BGVJuDwWjjw7
2GeBTZS/1UfqaqAGCd1c6npslbPd5QwCVtGV/stwouKz2K0Cc/aHm/LgHCoY+cMztHmJSBoYoKWd
/FpEP8/qBbPVmcnB1x9xUqxGZhQPONI6XKfso8SsIfxe8qejK/mBflpId4gEn4sswU8HzfcH+N/N
OykcSDksMtlYbh5wu3L2SUI2AM0GADcVKyAQooKGCuwN6YjsoM83MDtkhIN6ce8zwz4+V784k7vK
Ht+VInnIug6claDT5AjMGbO4ZhTkNZuxCOelXNeQImscnqNDDhSpfgoJHCvwfdUfIAYEUsqXzo/n
Oltf3o6T5RIPc5dFNT+werFuBICJBzvVvCG6A4/Y7cHi+eh+uxWRJ17t9KvsGDAaCuhgbVTZrknT
JJ/eLj7k5+6d9yDlNICdh2ignzcheVkoPz2Hk4WUz+MUo7JYFlKzE14Qrac9Sni7SJwKffRN+xi6
UmEPt4RwpNRoTwQ8rcvRmxJPXi1jwHZz2XR3RtTz9a08qfzVVNaPcZZ3nx7/eoPCU/SQRfORrl8W
4q024D09XKAtaGe6LF8e2Unbds6LSq3FCt4rEHLVix8miNB0rdolZ5jglFpcJbONrUkz7ey1fo1e
eRkr0y6UbZh5VuhmfzgmK3tTfjbapR9Ea7D7wC2Azrrkb7Fz/6YywNqCycmC4xzabeLVzKCha0On
WSTMKaD1o+Y0kTulD4np//y4Lyx35BVf96yjWmSHpuJxH93OdAqODXBG3Dk4etVbvpftzL9UCZ/R
nvMsLZkjDC4rDjEnPchkIntP6vkjl7CPILPjB9mZrnGAWLmfEzrONLAN6JZCriGSEzBTY7ghaCeI
OzJDb0aFjxkKiGEdsST42qVBeKmqPOON/XqNy5H+n/6a1CeJOi/XSGOKpoxxDyJ7ilF4s5dPI/MW
T2FT4TI7Pi/ogFUYq28wq/XIU1uvgNEGcRew2LYhbB1FtGZ6OUinx0u9hTNTw68XevLNUel0J5bO
hVYKV1epjgUKd3KUyRdbP14CzF0RNDEVFk4UPAUS0EObUL1E84R8o8GCnv9kESYZe5T9aL4w+Pg8
DH/bTawFSMwM+nuDTzy0cT8XJa+XtQlHL1R9I921k5eqHqIauhcx5M9FOoI8zu0gM2H73M1w6o42
sL+O9GbZo+oElw5vxoDILPlWcpcJgbHv6EE5GlYFfZsa27R0FdNtRi/PUJ2/mS98Q9uHlEEe7NGf
18y5OR4v8H8/6mQzGqx5AB3NtjA48ia/1XZl7zSVfehdc/D4RvE+DL9MmpTPBnp/wx6BtWBuLBwS
H+6Lh2FNyWt6cNGohJSlk2Zjn5hTomRtZEbJs3wx0Gx5C356DCcbWTFySlIyrpgb/nBcNzfRpnCm
37mtbfCpQsVb/XyLzgiJcB/TTUSyxaSO9u7X9dO3BsCsITzuVfEhZaB1aHwxd1+OL70bgvezF4Xk
vJJv+TsmYn472CBB26NLBwyANhD8ET8ZknxjM2XXhxzGPPulNT6lh3Vv5ySypKuOXbgij0CgtcCg
NGfOcivChzI9LXOHDJniJt50xkbHHIVH2Po19w8Xma6y+P17aQBsEvHSiTJCgtOmaZVLsKGjKro3
k1Uh4mBm/vi3na+UTLT7cNMii1PJEG4Pv6OihSnV0Sky7SkjMlp7qYZ75Uhs4krU3XJ4Lq0rJX4s
ZgTd7lHn8K6Qv/Bat9cRpgTow1P+Vwv9SBVtLQGyRxRN2163Asy/GjzBKqOnQEgkvea3UtpaWLNQ
+WWHVVy/VkLQG0FKOZr5YblVmiVbL0R/oui/k7T3SBuy6SGJykbHASjcCJTxOpGO/OPe2OMHJHG2
au+oDmFlvoX5lixiuXZkHRuGU8Wk8slbZdohiqsYUx/xeiypc6ng4M3TXS3gCw3qW4Kvr+5UlrWc
7bP4VuUsmH1Y/bukLdoP/pXGjLwtwQywaYmnx5yuk5CyzNMaYr6Rl+XprzJZj+kqT+8TKhTgWJMb
PTJd0ldjsZ0t5GckoRa7UL4GHA38UoQRnm6OMkzh61YiQOF6svajGOTd05w8mDSB1Xgbthv+JJWs
0cLLi6DqfOVZcD6K3p7Fq7nczlCnjEdQ+XlgNBiTSYqeOd7gKCug0tD0h48Q1nbOm10cA1V4NaQ7
ogU6V/T1+4PAVNrJyDWpHkR9lwm/9f7BpKE/MaUMBby8ngyV1WvSl+O0ktQX4lyLhdGaoCZ1Gxqs
gIIVm8yz2Y2HVai9isnNjBk5e4+wEI0LDQWXcneL/vbnZXxmp+PlVhUWMPg9BGknRfkQdnXUjUZ0
r9zoweT1a+Id4MhbRw/SwwRkeJt+HEVXsvyFxAw+kcPm/fSkOyDani3UYaKffRS/0y1Gc7BVNskG
lDmVThDCxbLie5f967We1NdTWMxtPITRPbG8wSxzOY/zg/io57b+Vop88NyOdEEaZUhdaV2oAAe0
u1heXb6UM1byr5dyUkNremUMpWxF9+kaq9qIUemXBSEREDCmVeboKJZBCzrH2oe8q+QBcLELvYQz
gh0uQVOREEI0/66YFcdstAYhiu+xvmIuiu8WxN8mGiA+M2rFIGL+7Ujbq28V/tZ0hdkXCr8EkeYm
yQZAfSL7RnutPtBfITMLPszgC0HyITCtTogyoIE2XS1VP8EU5q1kkbV36YGeOTB9+QmnItyKadRB
UNKYuzjVjvaC/rGwu7v8o2YSxVmJY/OuJYrrtb8pf2W4tezhqlTsOg/y+6hGKvi57XBKKsyrCBMC
/aba5Yb/Hy71+0FhuVTm6Zz7AU0bJxWBmhshDyOP75nw6LRUgwPNh/SlpFlb76wKR7SvWg7SswKr
ZYZ+c/hVLQEc9qfXm5GZHxUPrAzj8N6S8By3tmCyRi69FdrZNfLPdZ7UAWU3KkpblDFrJOdEebCZ
nTCMkv8o760KxNgmbCajw0nnfbiarm+Imylbt/+tCE6iR8gcvQTkNxzkLUNIO7tSLLQoYNwJjZx8
2TUqX039sPZUNBd60Cj+sXgC3mc7GZE44ypmJiPcRfUqqVcElP4fzoni90rHMPBeUBTLqEfk05dG
mRRlmg4mLjsxADZSopGXcXIPW9xUAobEQ0457iXDWx5B7Xg4CLc627vk0rDJ52utWTe5T6pCpNvl
0Tt0u1DwuEG8ceXRqXG13Fn7/HkO5nlFQZKjmNDt5JZWZ1zd9n8LkivxG/Nl5RgAG3e+LuhmIFGh
f0lb3uswXSJmYHzZ8bGY8G75EJ0jD49HZW1lanAAiiIZcYs6xOXjKN/T5eQfQoGjhdr1rDxbTZ6i
GotFu02EP2N2Fz8rd2QXOvkGUqdZE0hT7WL9VjG8oVwd02sq7GLcJfomPezmhJyrP3O6HQl6KVc0
O5uLA6rlm/C11jSIdAUWxwzIlL99M6Y4Karc0gUGVLTV5b/ma/TW7IAImE/Klruv2ng70+fPHsIB
TexG9yG5qKHbcpjHbH2po/E5Eft2QcQAAt6HIflNfFX0c7PIVYV9T2QxEt0oaAu3rx/y6ia8O66t
7QAkY3aTR3G9kEdu9V2v+plGd9of9/rHoiEaVujv3puraR2BubrOCVq/xfuCNwJM1OMcwFJh7Kd4
AATmqybIUGETRc5E8n1FfuRwM4JI3tDpu/35+3xGccu9/u+nnb7t1ZzqfV3z09oN6QgBSUWYI7Jt
MgXq4CjXi8YWTt91kgbLV6+B0GWpNgAFUo9aZwTIn1+ibp0ZdnNJFkd4hoCSTP7D18rfKKjlrCOX
RLRm7hcTw1E6XTWlLwPT6oWsPTfxMDYZSk4kCtiHiO2Q2LrcQKvipIYrNTaLysDvlG3ARyx4PyYY
r8cr8R3KXliutmp2Jf0+vM/lXiO8qrzQEjl/U//5BScd0CzuhOEQ8QK3yIVx7XLUtzXy9epAxShK
yN4fYPTwwvLXdjuthAd8oNOzJNihsdxVkJwPPz9lgofOLCnE2gDxFgfgt5lv21pZ0fUib/AxmFIC
BrzRDIDEUMlLBtxfz4AQ2dmaBOaAIBn6xy70AoW0Kba+e/P1kMI7JlDeHggrsNYWaT/ztiUIy/BD
aU2izzAH7bgqxpWKwB7JhbJiT0e4MW+EgLCQQ3Q9zNsCKEYiujltyYEWgoeAF59GdHO4gTmuIMm3
SADczRgSG79n9MIJj7mDG6/GP8gqVvVunryD6hwo4zeHxrXmdSo/5MiJQVU8SdJmelEb4geBdEB5
dVrVZaG6uEsGX3uNYle+GW6NcddoNop6JqM5pSQkOWQREhqa2CO98UAyhWFzbkmjFUxmfban0RMO
rxeex/I1P91Q/n0cJ1/72qTPH7ezwGmaQCrE0O21wn+ntJ8ZPC0S0/FVXGGrRWpy4Y++9CacfMCP
ihExWuWPRtBiBguwLU/g2nnmLnpYxMtd5nRsSccLLQ9tKZ5PfrKFG4VNFL/2d+SUpsdDZKjyvHhS
JFz7+T10jWJ6jPUjp4G10tOnxyqN8iJHRKobyHLoYidLzkaGQ7GuX5lyxOVq6EEj7GLSMiL+p6q4
xn9rT41xb6avpm3N9JAVRJLEMHYKJoubqXyR1PtCeVThCKH6WTVEgx5vCnk1JrBT/OhwPcU3iTg7
xvxChXFAUtOJ70dCY95/vvVnWllAiGFQiKD68FWoJy0NaUgHSU+MeW8saDx/CD3S/xJy45wwCxry
n2qJgTDJozvR2FrWqkr9JYoYn4gTD7fa8R6Du9k+ZghVwnBVT9e86mNFk5/dTvZDbT1aO3HC1ghW
LAG2vScJdNV12ynagZxsMBgHOWz9C0/2jCb+689aSsZ/Op1Fp4yT0GrzviNsIQpU3W0EzrRu+WD4
OHzklZQ8SwPWpxQoTRz8fFPPtC8XsvPyUWZuxjnl5IDZ5elEn8Gamfok4lqtrmMGZSCB3hZpKsMf
Ows3Pdk3LOMSz4GNOQ7WPJWo7FXOELoCIJmgv+T5PMNK+HpZJ2dJOKBFp2fhzArHeBuHy8ZJE6oP
/WxYWXCEDg7dh1py63V/1z/SkFFSt0QdBwBU9lrxsqHn3AL890adHClTIT5OlcmNWlBRguzK2Qbl
wToBd5zmTPP9QUbtHCKfIdzw54f02cI6XfwG/5EMk6APCruvr4hey0etND/vxoD5Y7pqr+PbSryV
Tae9nh+kbsvZS2qXYqj9oGVBOSzwEj9zl9Dlm+ueORaqdAQUcFE7XmeKlCa4rA879+VeIOE0Z40F
zXgqHh8TUtn1ozjz5V609OsW2RxBztI2qt4K4a8a/plohRlEjeAdVRKwmrr+KuqbEm738abXrhML
2MXeKvYCJpqf7+L5V32RXkOygd73Wab+s9DyphO6uIoW6TVaXIQ3rTvHyCVsEu6B2w6/gDUQdkOq
pukSeY+xeOGtHvxU7tx23lFajpo7h08cZS48YHg1Z7Z3UhZgrKP65Nh0sgxTpYTFnMeo7nm7jrcZ
B9n6kWRipuf5otmAKBjBvtO9Yu5tMf3T0UitAaLJ73rm5d22nX6JFe2N8k4Kg35tysFQkjLv8YaE
lClBXDoyAaVE+RjXcvdBMJhdytAtpEPlLHmINMgxWrlmQRScvDYg30VPUrKvgFiI10q4ybods4wj
lYNLkNEy5+0PLvo2TM81Glro+IGq+YpsW0zObSG9CV1NdMCtmNiER488PW1+nQZkuQoJoMVz39wW
5WuOckeAY2skLxzg38S5tnvRU5YeZ72Ws8rupqdSv5/rt6Sy4H0Lm264Vc27WXk+wECui6vMuptI
Jr645M51kCwTBCAgZJHY6FMpwVjMcR5LvMl541bLGVxoHTG7TqIVhT3A3kXShywpAC08EycKXvj5
oqbizKAOH99yjCbsQwdudPJWqO1oCnKHZK31WmxmbDodPi9xharBxNVVEULkLNNyR7tp/oeKE/b5
uFNpJwMvcUD3tA0dzyXF1lakzg5paF7saSB6PPfyKktWBq0XQnJOtsZhygyhK1FEJqHXecKHOXuS
3ZOSGvlE9NKbFh0O577ooNq/0XbjzegLLwdEW1fERykQCd2cjNz2l2n0TkvUL9G9NA0Ppex0Cp3f
x5bUxbS5OUQW6c9306TSyeOojiy5XJtAg8FYBHW2a8SVzBMKMHsuSTIH6qAjUjosFbmP9ERR/Qj+
Q5G+ppqvUtaGHUlNLnCoft6XxVWPhKc1t3J817QPk3iDBMuqXViEkHrAfMeumq8VjpYkQyxuZJIH
uPnoh70q8qOH4lGAzMe6QAEq/ZLaa0v0UFhXZCcOrpq9Irlpro1iI0ZBJt5K4DxuyDMAVrKHY1Ky
htoCLaJ1z/E2+00QLpwsQlViy+44VyQEfyhMapUVZFiGBfK4K8N9ehXPLwmUCUPfJSbhuoed3N3G
3U2kPCpQlgWCVoT2NQsfjuR08XcxRnBBhf2W+TWJg6NDdtaxtomaFYDdRE7H+f92wZkot6EFgXMl
XpqDnf1AwPDXdExYGNy/uUGbtimqiWMCqMcFMvomysG4i+Ogoeb06j2ywYFYGchCr/0MitTDX636
Vr45dC943DHlXNp7z9gKltBJBkiSwtEO6f3XjysU5tws9Uqk3HPmdgWee1FyoxiSbe2FiCWjc8o+
0Os/YXQXaqDi5mtg1MyLlledN9pXEOIfvKn0ZMGDompZoIDwtLIP4pbw0r8d5lsv6zajvCkHmuHp
o1yKiBZMztV3ekeyakHY1atpreWLqtcz6sTFCqxgipKp8Qiz+frrLDUeYzlEDmzRR7bWA+pQaTUd
WKA+RE3JMWWHpaDg6e4Ur7kDZeNOjgqJCcUOB9AthpTPfJOLO+wZTfvXKzs5xCUErmW9wZW1nvbC
HZuwyM02YbctKYWL4t7VDNoXfu8ZNCFIoN60BEreXYJxKkt9fVpc/XuHToqreJL6uOJMt2+WyWGA
007NbHlzfCCkPl5N6baN1uqwTsdbHmdF5xIEmntAYI/9nGxhcaOgp9RXx8avso1GUpq7mCBShKh0
LAFF/VzFnFG/c9t0hrqStEgVT9ORM7HDJjLyTRg48CI6DCrKdAbdopPCuFP2fBDdxWBZpV5H0/Qi
t+F7pUIHBIcgR1EWzbcDg6SOTWbmo4CxnU2cDHgsvKlP7WEYQEANZ9xMNxToh9TOt0dvuRbzWfsz
PmbCMm3vDu58nwYckYuLNLPvD5Irk/lkg+ODynxaJSeorw2z7ha+GzZmO9c8qXOiax3Nh/Qnv0O3
tVXW/QuewMGTXG2bvAJPPWR0IjdCD0Qp9PGki6gctCtURAMeVhk/0J3a3QjKo1a+RMYt0TVT9cac
lZPQUtksrQbik7PGI4BvOD5E6nteXPfzRos3jL/LwTMPbjTvOSAN73FtT6z0YXOwLpS2Z6qVLz/9
U9v3b2lb1WVah/z0fIeiPGttQ7anq3C8iyDZ6jfxPuVYi3nEI3am+ZNfXVpEZ5IOuADTwJ0FyvL7
vj4OoZlKbRTua+lOadZ9A8721Sw9/ppewbEwdnlX0bdgMsd/dHS6aaMlfhY59bTJmcZLW3pKXcJo
A4yGdUX7cWOuiPR50Rl6Hd1esy3Dr5nYGuu4dpo3mUR7AiirYB5xxdlHR7TzYMQ9fESp5Gu/kPuU
pI0xLjFxGNPxvwtNIMhBbWx49w6toxCkTsPzUvf1jIry641Y+kf/PAkjO85hWQvWXuxd5FWM/khV
RL2ZXcXvxRUMT2V84lgm9b4UIqkhStpWrvKn7KGZbPIhr9pd4mRXRedGf/TEjSQXH3rDiBLr6iJe
S8vgMxHe7+yJ8PLyDnl7L3BzniIyLJptHK4q+fnnLecMiezrbzopQ7NsWfBpaO3pb1a7xXZ02KAs
wFH7m/79TnWGYDK9qPJp0jZwdYmjOAZL+U+3trXTxpdf5Ngl/WgxALuxZnckm1IyGxM6hGIdAdW9
1EM+0wXnmi0FW4KlSjKds5PnMKmi2UymtW9GHxKoUzyNeISYrF3BdKjuwyNC1d5gGoVE4aGINoTh
jujsrScSfQ1maWiD7lEHzG/IVEPsb8+pQxaOsG3+VJvMV8FtkVFcrGVlLbLHXULQnBm9frn8b3OF
sU7LedCt/QA/RPwl3ZpXzNRd9THZaPvDY8+++xvM1H2717bhrf5wbKD1uUoB0B9OTuT0QXKrkJ7l
tGidmmDAuXJpz1nu4Nfv5tdLPK2b2kMT9i2XON8vCViqF91lHgHia2XVr6oKASM2lQA2gvxMx/vh
53fy/I639AF1C3czE9+vz1futFJuiixExeIoAAHD3RKDkXBLoDgwO4qQCUYe/s7FV42Z2zcu/P5P
9ML33//fFZzUL2JipmNPj4oxmwJVGyGVQsq824dBtNdupBcGbvnSYFyhPMiZ4VJasq0hMH2V+A7+
ae/U0qtFT8+Cw12W0P+gMrSr7QG5TO+21iYNtzoxq/26eoagipUg5M8Qq3Wd+uVj/QzP5SZ5S/7C
7kBGnZNxBRvc1ehEIw/O7PkpWctrDoHwqPf5anjBFlK/gA/xogfVH18j9M7geVOH0Dr9yITMIpt5
jZToz1G1Yzg/BwdOXX63BItceHTLFvjTjTtZmp0gavUwpeFeNJzkDT+Fe3hk2CD/ZpfH4LMk2RHR
kV0iG5zfmv97ZcwTpe3YFyVFdxLuETuOmGRwG70dMZ9Z6xydfU9woTMMhKp65rhpYI5XDEJsjpZs
YOQ8tVfhpnygVeTi8u4UW+DiIT5pEB+0gP//New59UX1SX19B6k1aFetspJjv0VWx0GdvMyBrAC3
fcbv8/MNPXOoMmX0b3iQGHxQ45/sz702xHPVcCIcCNNUM84tkBfLQEzXKNtRmgCuEQ80/6nPyu0x
WSOGsurbObmStQXZq/xdPED/hx7K8ueePOgv13XSxOVU0sxyV4R786rqnJR+9vw+h45O3rm7uH7G
a013hPWlEvlMRf/1fpzsDVM/VL0ccz9qXGViwDBOfdWv40fdGyjJcObb1s2CnmkhaLGTpk/9Rlod
txADRONxAICz0Yg6Qc/olH8o2owLiYqf2stv90UlP0TUIG1844sNdZzJI0ajT6dFhCylddvX+pH8
xFtAbsga+pwhhCtj6fYW3xGjRJx93fulo6/5vXFDdwkHLQUzo2L5tCPa9Xo9z7B39lb+64Dije8Y
88seI7x50ygfHIji6kEhMTrzj+EqKn/DihA5Iu1osTt4s9Qr600kQ6fz4/gm/SuKwEGQ/9H6e4yP
1ylDTGWNYKJNAj5LTfg8/GJRQYbWdS8PF7taC0Sn2Y+sKZn+iGP2d00lLVEppGpwnuDfpj8od9NN
U9gZzAmbGiL6lZcuDO+wcufck7VVajjwoUQa7zQCQ5cSOyQIc7Y1gVAlhNfvabOyMLapV8dfPy+8
M6aIRV+xxPzQJeR4ffKilZPUGEI8WvvpLnpL9u01VpfM5QjBIJb3u08ccBV07KILK16Sz+yhiF0V
mFoqeCDrtOXWiebUAj2x9p1BY/dpbjdt92YJsA2Kv1L1IM23aG+UIxyWQA69WHGEzmZaVpEdSpO2
P0p2MaGVt6VfemZLH2imDqAGf9Ga+5h9UuAzu1hVzVX9yXku39to1R+32Z/8vf5ogZCC6RfcVsLa
uoJOSs8Kkxve+DXCYKUO9HXnN3+tt4Zn8ngUaaY8armXpkwiN/UA7MS8+fTSiC954QnCboIUYy0O
G7ydIaX8Ik2H7mdeo/pEKY8QVWzWoH4HRurxzSBtG+OuKldh7+TbpvBkxSubbZ7cDMq1Sf3/gOhU
oxqocXXBgPUOkt3eoIyquVIoOs9T5+vUBJNdEMWLhQd4UggA/QH3x0t8ePz5HflcQ6eLXZFpIfOC
KJyYTzbnsU0MrSt6ax9Pt7D+O8Pns3d8qdaGLz8hAEPcVN7DqVsIXo8H5LkbOaBYA8vbbWgLypi/
YNeMqzb1VP7qvRSJAwKoClEe3zEgDQzZkdmzT3nDh0RcHyp/MKmJuxAiJSde5eSawEKHh/I2Xs2d
qwFZrAOxCn7+pWfsiKyGf37pyXavT7mkD8cOce+nmYD+XrjRVnnDZHoZToEOj/0lGlVfEQuLKe/J
ADtztQTzMVhxcML2l3IspTMtgS+XdLJA22o6jsfjYO2P/v/goVgAYGjSH45XVTBcsph9lhDfHjZ4
KW4EJsRvI+ramJeTcG3tVUB25nUnBuhv5pcy8sCpZ+Etzxp4WLQ0R5Y5K0DbKaUdcK0Za/QE8cGe
fernnbaKVkxwCrt5QdA878AqvKuqmxOULthp7XWYePcVPJ6bkrZFtEe7MacbmVf9YFuPTeMn7Ubk
ZEPAit8jIN9MZJ5rW3P0e44LEcvLN2u3RzdROplyH78b4W2+T7ecGQDyp8/UijSyNkQ0I15XJL+l
GnqObiLxwj52ZiRnLm1J9PskPiFVOnk+9cGUJ02lV5buoM6Dz1jMESX90pVUubiD4SuQrM0x7QVk
7nGDD2mxH1VzIHVuBmuq9+bfybtcXLiuMwNXrotRK0NCGWjYaZv6WDazEM7J0sN7wsLNUX4VIf9+
Yra240i+OYC999lrpiHojKexQGShPFcNOnQ8AjfNX2jkhMLaaY4ROiJwZl93fyi3NWRg6m0xfPy8
8j4LvNPX7t/LXb4W/zQdCjGvtHQUzP2BFEHzpk92iu5ZXek0xU0f3/ZCYDbb2nI5KIGQxgoy+6KX
kxHDXnokRft3PfqF8twdfAXrfXqbM3fs1l3tMuLohNWQPvFVDocA1LOkuxyq6FqHUXCIAzVm9yEu
908PVPb/QwXw9TGc7J09Zl7Z6GNrL2xxhx62wx3ulPXxt/WeaTA9d9Ejn4QDBFyy/UTbGANrcEgX
ElfC75/vsHGulEWGj1dO0wFXnHZd8y6U2sNgmHuDKlpj3LqKtBetXsXCejoQOvGkiYjrqdjw9Fuh
T7Odzy5rNywDffZ60c/rRY9Cwn0se+JtsZv/VtKa+vsornHJj4UnGkFTXqtYTLPqKkfbyAl6Ihje
78H6tLdJRK50X1AlPafW3ayujvjzgOAL277aYGM248XIM+UYz5a5XykSm/kX0qiCYzX1ktqr86tY
9ictMA8rDM2cy43+wTiyTfkS8F+dMdMlSJb+HQ0BrJJuMQN3ndjB02Uka2rUSqNi7vXpSuvvBX1N
AkqdreLbpU+QPmT2sK02aWHnG2FtekuUtuLTIFws7HzI2H5etcJOD24x2CVMDkxaht3CD7Ds0Axy
wsVJIakol8lXMOgiaVfCgRR6Omp8//kfTS/LRt8jkAZV/odyp8EQYhLfBtwT/qRbChe+gWfEPF9/
8clKHPQ6FORMNvfh40JUawO+y8etvhYZ5S82WXEVgh66dKTWznznFLg87FaaAnTs2wwrkofjsZLM
vXRTS0FXcKiZb+EkfKa7ICY8IOkqqrd5+KtHgF02krKuhf0IZxxOQG+nf3lrjuSpTEtSprEx8k2d
7oTHbB1+9HKQWw5JdkXCKTEb8IVvLOI4rAdGXcIq7PwIdD73kqGohfzOVQ9ei2mIZ3JhEZ47Nym8
R3DK6PKjoThpHLRpJihWb5pLx8XvrVVL94Sp5egIHCoZd0hoqz0pd+WPI75oJl0dG5M48/iHu6kO
AFv9vCucq8L/vaBT9Ec953PRd1yQKbLD2vELSjthcnHPKdUGdURFx+638DjOo9M1q2VYYK74bMV/
IKuG/UeXbujaTJeGrN/n8Xy7wIeDQlN03ojT3lg8pZOadUmztxqvMtaH4ujmJU9Z/avlAg2ntdQ+
oBSxgGjHsA638rjRqkA1AmNCXruRmWsr92jEhw8zgpoY/CrzzdSsqtwd5ZUWbkc9cUoB0ocXDn2g
0hyJyOs5uOaO3v61svTi72KkoeikTG8eVscRl/bkHIghQ3QujVeIxqLybu5ukIzO4V+JmWt12CPX
PsiPc/GmSPc/P6jvy1JW5aUJLEKp4Wt+SvSecVfFeqjVS0eAfC15XjHFHV2dk6MDw0DCUO/J5KTp
fnKEBXTpoP191vn556soe0Qk2Yjgv36gcfOb6jB1DR2a5DrHi6b5VutNnn4I6H5l14Wjdb97kGMw
j416V9QuHNqSEZ//8434nIF9qRQ+LwQpmcIQEXPSyRdVLPqyVoehoUPZKE/kec0fZrk9sN6xSf3P
u1wTNhjQjTTyO8v0Q8PDJdMcNu3BN+ogtfzGemBuIe21qxIb7dNxU0778HfrW4G4QyxFswDgK71P
NP3UPokeCPI2ZhZjQFL701wJt9aI1MjW3J9/2vfjx/LTSLbVkMvAbzk9aA0H6WCmpdjss9BbesHa
Ef2xF8fXk8KQXsseNLoASdC5prlOhM1IGJUfquss9Jv8Vt0yjkiefr6k7x1HLonJOxlvrMP/R9p5
7TaudVn3iQgwh1sxKFmSZTnfEHZVmUnMmU/fg/UD/VVJ/kvo7otzcBKOtqjNHdaac0xcpRcl8j4S
I6s7yxXEwtE1UD6d2xer2xv6plJWRvs6VvvG/8T/lezPCFr8o66eNGMjioKbI3HqHs8UaFP1Z4BV
Oe3cGfE2X70RqohOb9KHwOSQt3sfeUgWf4o++txDpZLDhi5GfgrqE+zIM/VllnatfKIwHAV0XEpo
fzfm1bVeU4aXQ+iKSC0e/uql8E/MLVn3G16wNH5p3TE4SujUPa1wU5Porumz9MOFKjK52QXN7pX6
TTER5PQImkqNd5N+Nw4PQIv//fyve+UXo7q4kcZjn6tDrpYPibScUruFALnKlEMwbmaTuAuiasnT
1NaVsEpBIETeFLs3hjBv+Bcv3F8P5uLNH0zJD4KEIVDEC+/bJQTkBxkuykKnigK4TrctJ/i88aFX
PXomG8dUEHCGxjt+CXggslkRO5m3XBDvQvIjRm/meIK/4RHky0Tdjw2irOpQcwijR+s1gx141tjZ
/x7HdWFaRgrKUMC+Q1WXtLn++Me9RBwRisZJVT0QPhfp3IPcIF92ldMma4RhBCbjJ5RWpIz2yx+J
9uCDoAh9EMmr0dOeYRmWyzJ4C1UEbv8emD7/8Be/ClwRYLgqk5Z0wIuThG40HaF4dfWQf3FIH5z+
Q0uJFziysUmP0ERWU8n7ShclOZTtu6zvM/TYENMfQkKQm0U00DLwwOAEoLdbNw63+VF6mXiHDXoB
Y30nI71Kg9NZBcG5lct38isSSp0AW7KtDk4qdErdFbGh5p+qCK+2WKvJYRSB39UvOqihkSKBZiz6
+FDqO0u/FzGNhhNhRBRVsJ7FwctQeOyv0DduWppuPBvjok0yiZI4mvi92asAb9A5hXL0e384CzvU
8WTQxl48PUjhy5zxZ/uLSsSghfZayD9GfSlhIsdYqPQ3f7XrICAuDFCpqaX9Dmi+rBbI1uhH2DyR
YAcUx+EGhrZEFSRg/WTx9rJm2/aPAYhxLEtVdYcBUh4gchbuLUH2N3sNI5HZZADSwmu9PGGp5KUp
/Tmd5brknOrRWmJyHFHkwFgI72lp4QLisjVsiFvgrsIOSlJeFtnRo+zEm/R24rx5/avNI0KBiUPi
Gx3/oOejJU0IiOWlcchrLxcPZXAMxX0xnurpIAoveAsUdGjCHttdXv6UnOaUTjBeFpxc2UD8TVAs
I5dKFQe56N7y7Vq/ryJP7FZoFCpogoKtEfh7fgwSqN/YJG0NFD6Clhdjy+22KVYBrF3BcOZ1vo9n
MF9L0Vly/FPws0DZVd1nEAJJDse/FMxySF4wjEudvq/C04DaswYjRYaCoJGV9dqSxFw4kQpTbzHi
nRw3FZr/4K48jNvwCcGizI2/X0XOLY/uN7sGj5JCJq1d2jNXBrqmDVrdTBIR1JG/gbibWHjXFxNC
EhT2qxkCW94TUlvhqkGp+n7z86/LObqEcRYoMzGEiGouN1MhVqLO8Mvx2EHQT5e5tIlRviKjCCo6
VFgdhq1J7RIV2pnQshVtomxdROTNH/XuSJIkmrQWyEvxZvRPZP7WNfa0+UYsKo6IesQl/bP8QWmQ
9gRioW4NBf15PPCT9V5KuyWD8AXeSVpwd4Fjbff30WPxRXWxzZ8CrtQVUfJzTJqGJQaNY2iP9B1j
VzFsNdpX9Nrl05TPvMCx34TnnfobokBlP1pS1kBA3VBDUUjvlEJ6AcrhnG868QnbIrXQ/ZTsCtND
Fk4vWK0PuoLZLNuPQJzIfeNc86RjqiRuAYqJ/zONl2WzzLYkoiEzE5yY/nF7Cs9btD5qcw8xUB8/
R7gmXbfSJbYdgtFKQ0GLGSID5r2s5YXKYEIjWvaxbfT4fjmkUosO2JV10pTkql/JVJSIJB5zLznv
mvODEd736q5SQ08tXiLjERgN/zfsxCQU3TjTXjeYfs8Ec0b+Uhy92kCrUbKSsGnH41warVaSv4Nw
7mBSaFaVuaf4Dx+UhNXTuFKiW6WMq5PLxWfP//6PzbvX00BskQwfB/Mg+BsRkNtaSY+xV4VeCmgp
/IhzN0btKAPI+vf+fH1fu/jsi2uKEAm9b5V8du0ip+2qteTJAAdsOIK0S0OkOBvl43xG1sE+c6ts
db3PzJ/Oy69j7aU9eqn9R2dRJp1fjVQbpzkXun0HuYHNPkQzVJBOSTatK3qZ6cA35t5L/Pmd4P37
CVyXFi7GcPH0Yz2xqslo5ieQy2/18B6TPwZYr9742hZpFZrz6ZgOO8V3OnG2rZuJl7e0xYCejAZd
UFI2kuYU/7q5913VmhgZaun5ZGn+zhn6e16obH6NmiTzyFR6ULhPwJYuMR0pawMZpboaLM+kXt6h
YtuVxAPuhHQTtFsZl4jfP/vSR1LdEsXeGtO8O/4xV7U+NkI1Y0z++/jVrKWVYGcr4KaTS7HhpnT5
eoe4eAQXh/o6FyQjLX4/guiBfPCd4dt5/JO1iwCb3Em0NcYDWuXlEi7MzUVhPpz+dXidP53ukob8
F/DRZRnsrGdNI/VMz85TgRmYTmitoQFVitsi3ZnhPxW5Dsu6W6atSz2ZMphOU336X5Q1/h7JZf1L
iWo1zRQ2KhqVCAfwN0vAoRDRThzri614QLGYfcWfOIEXoif6S61cgHf/+e935dqdfTGMi2t2SmD2
UDQ8kMZJP0Q6EwSl28XLj8YVQxeXU0518P/8M1jznPxjzkVaaobFmU/lZmceQ40iux3Vi+w+WnH3
fjf2/ko/gXC20NZQOkWwubp1VLhmRV5888sLVhv1YyjwAxTjXrSNVyI/BzTn9qh7MwzokBxBlb7R
fsJdwZkY1y+xabQGWizb6X3u9Z+JtPCJGB1uaFyu9XkXI7tYv5S8FBszZmTEkHfcsJqfBvrPn7h4
lrpDu+OMER63iaVz88xX+sONKXHjHbEuNpChaPW0nz8eBw1acDYR/avl67vBaI8fySZ4IqaeJolY
r6DwpV7gicub/avv14n/vKnWxbKUt6MuGA2jUJf9eTOQGqAuVNChTvPZDgvUscB5wUWQQuliLfSN
483ggHnqX68VkHBFjUPtla8wP4tVkprFeJTJ70ZgUa9LQGdoLIo7zvOWG0hfcbIir8dORGxOHmAB
8tgzYD7c/ojfrm7cvP8/8+I/A7p4JJlSm0pnMCAaetk6jpyGWzQW1eBXKngURWBBo5Xc4wvEDeIQ
uHFjYsz//6sHAslBx0eL9upybw9y4uoCnc+PEYiOyPtgNSy6Q3n8fxRJJyaUp1uiQfQgBN5cuudp
969Pv3grQr1t+3qc3wpUq7U7abwHgAv03J5WANPAo1GcJlypvDOzNbruf3/5a771/FKqc3YXf9Yx
m/69ZGVlW3ZpgC0Al6m0PHfLChuLDbMuX0O4Fyna9s919jH4TgAuU7gT+8e+OZxxeVuPoYNnA13A
6GJYg4eL2+0It1K3vDM6Ud02wh+Vcoq6Zz2e41h/1FshdglL+/dX+H6t/89XuKxOSEYmpWIgDEe8
L+qX5Ii/lHw1LOhVzxez6gEtq65v1BtQ5msnJk+OPCKCHEUdburllYyjEF0FwRyO5hk6smwXpYMO
o6b1QXBIxFGH224krGtjFQi7Nt8RiwQAy/GpDzmal9GIQt2HFr51yJotqItrAIiLaNuoN4g03x5e
dQ01H4a2OcD+YjOULH5kq9OHYwGIAW5rsqqAY5Kaqu7QXsHXoeinvf93cPnbRLaM7GU33dbzVL6c
6vMBGjcINRKSXv+ea+NoZqnaSsMxyveI7Yet/EU14lwf5WphElqifPa4hrMHofsqph/JEqCkUn9K
BQ+pv5P6nQhUZLyruardmEFXxVGdqz11atZlw5BwC/09MNFIVaTr7NtoUnvXKA7q09mpPlkOBRv1
mbQMQhe3ZrKulhFuEVRrLzdGcP1o5uICBiUMXDj6f9///zg5iGkpKbL/+/iIQ0mRKLYsZLAUa2l2
HvjTqVbwkFGNvrn6Xa8/f3/yxeornfU4U0Q+WTrpKFe2HBUC3al/FS84b1s7al/lRYHzcXuLJffN
ViiThjpfHOhQc6m6ODL7gUWOYRPO54Fzt0glQiAmZ9y1qF7l9VxGyNw2tTGIUN65dWW5XjQAT9EY
4h1WMc5dJcYUrdr0jSSfT/KSRU5LnjQZpDqIMKdDMjVLzuf95tY98tp7efGxF0/bDIJMz3PlfNKP
6nvwDFaT7YaqnHT2QH12P8muATSO6njXnarIzXAP6w4sOnGf1dSWUlxcmzrYJm/q6qZh62of/D02
umSoWrS5uvD3W6CmkiU0NTA2qKkasN+WOniu8SAsNgE7b5/OwlKJnurmgYBEldsEfYJkQzOhCtxx
Wp3bZZ/vJRqnw6kUd6Fy12mQtInj2bb6YqDQ9Cz8mOPqv4zKmbmmCYq3hXnve+KrJi3H5lXqn/py
F2agm41PHYls75khTFz+qlR+IplcBNN9RTGmAO4RDS8ESYzDSwgJtX2sD3iWx8/8Uynw090qfFyd
HXk0LKDYLGVgM1dr/ThMalgOEHbEDZQI8rdRZfbP4+iy8D+Hr+OvwNXc7COdvEw4hfClb5IXr9+W
30PQZTIoVChel40TPy+lsVeS9NTbWrWKTDsHrsCDdFuSvw1bRPhnOCQIpXZzjG4nP3//BP7z8RfH
lC7X/E4QhfOp3vwWy6d7iUCl9+kleKJmeMcbg0J9epZ2+Ul88fe32jPGrc+/OL23ZdtZpUr8HZRc
f2NiAC9hZqFTcDtz2WKUQ4GWrqTwiRQsEgqUhlOruKvl4+Qpzaagkd8hsrEnrjz3+N31wusfqlM0
i4nSJ0VcFCgLAbaqM+G87W1T9IyzqwLmJYcTqhBBEMPCeIh0Et9wwlBWpA7abSdyDoLFeE/9URvu
6v5otd70QGPTP5wfpo8Q1Ud5F6d7kwC08/lZgMU43Et4sWiIHwr8ucUnnE693inlIiOK5t+7yrVL
72LOXKw247nUu7E+p6f0q0/dcZMkG2Kg04XePJ0Nd6I3xYHgeXgsDtLLQH1WoNfGhXVDWGuNmxUR
XzUDfwsCNB+pEBvZ1lrC+7FDF1HZ2rTcWz6N72e5jMpShlNNoNfFTpwHfR3lErO8eFWXoi26pgrc
lhwttgTtCJIJkP8bv8qDthZvHeiudsL5af3x2Re398liFxzPPK2Gq+FT8iLvWlf8siL4pri+c7pr
8pOE6QKhAtjSHozEIr+DdDwTfiTzTmVBS8TFraOBOi+7f52aLoZ1sSy3RS2kpcgjUZcQ1FI8FAtA
v2Sfm1+kc86+fdXWhZP4JVaQHf2v0pjhVyXDVQ+met/gfSVbRdqI0K0AalpO1/3sgOWpXupxn4pq
OF8H7Zy7qN4zMj2SfN1bx+HXbffPtfhh/iqkpGlkGlg0gS9eYrqhdSz3IWsYboI4elLrh3E8BJWH
6bZCOkRBGf/Bj8EpQVbbcbzgkbbvcGV9BZg8Xzh+K99LMhkCkEUrAfuvvzLUjTBryzwhtIuFSUol
TGsYH+goi62UYfvYB/cSwTPIy3vA1YsCoyRSFtUJf0nrf79w327vMC35ZlyvOV3Mq9gfx7hRi4sh
SfzzqdUWMq11Gsl32Zsc2EK+MhpINouELhivlsBJDsnsIsCIYtiT3d6dcUYGpZtzAw6oCmWG21qO
//HvAV6rAmn/E/Bg0X8nGhdr2N8D7BWl7wYpPp+yu/5ZQA4T/woHb2geS6TVhYGnODiM+bK2QBa+
tqBlEvAUY7GXwg+9ofkN8vSzru79/NSc31r/ld0wcbtVi/3Vbs2VjthcF9dJ9ViKeyhy2biOjK9E
ODIvXJ2EypqfSHTais6dws/wUmWbUnqRkOOkz2rhhO/h7t/f+LpqbhhcNmYFkMGNjBz3v79xnCfy
NFZhfMo422uQiOfmZhK+WomtP0+v+ibfJNRIJ0cQXeldXzQAqChLVb9g62hP6an+JBHhxpjmleTv
V3oek0lHDz6fRq7832OaQsMc/SKL2cxmC2/mSNvwlJmUf4IldTmgs+ldezcDFNsXZT0etUfjJ4kE
N0Zxfd77exQX611aT2fLqoC244eGvEukTI/27JEnVD5zHVV/0TiAFmi4oxev8kfeHivc0UUwX8XX
lGPGBxSQ5a1bgTJ/9389m4vfKxC5bU99EZ9KNiiHjPMP48RBVPKiVXfKPH8tks4AbH8fYiw69uYS
7fk5304b62miZhW7m3Cnlx5GHuyiOL9uPLTrc4ihS/xoks4ahvj74gUSz2mmw2qJTyLMZDv9itSl
EJGw6gbJasKoMXooWSi0ErNFx5A+Jg5HlKDyV5NsVBJSqsWigi2o2pXuyJ/WW3mjGqLOt6bL50fB
CmqYrqP7vbSJW1GrGloGkdTEBGes/GDnYytuHGHYGuMJOq2rUt2ZTmQK0MWmKk56LL2ZgaMKoo1x
HZqI+rYcfmRsf9O6A6pce0W6EQZ0LXdaMYfCyuWhLQ9TcKzSkwHuv3lI7gMb5qjTCT+jbC0M7D8u
jwZN9b+f/2/Z8r++3sWrE6apFZV+z/OP1iSKpZgjEcuYtpqsmMD6BzD8NnFFaMrqusKz6eYf0dZ4
gZzmFO44euMPvCPj4JnGk3pSoLC63abNF/or3CXWt9wWBdgJJFL5M0QhxLd3SwKlXEngWZEgZnGh
17lpYXP5++2vYr+wjFGCGXtqjHWqeVQdqCENr7x5Gek+X0bgWAdOqkgNAJhShHgGwYsKtyE5vkKM
+7PbTLa1Gfbofsy97v77EV8rUy/GN1dL/tjEtLjXxnKQ49N8yHXz3hGhKcZr4bXf+ffy/f09mTot
XEMLsRjkWYfMs9teeuWqJnMxissXzRICJTZ5Sud1eK8QzXWAB6UNJ46s0w/5aFF3XAQeTlJMAOC0
OKgeyr22Sp5AeJbhUx+4ZAsaIgWblQaPDUeTtZsgxAUz9bpwiesyYYjf6Dp+u9v88dteGsrPQhtU
esqzayRnADiDx7nc9V+BsgkQ1jjslVt5LRvrJl12TF02Vt0hr3fd3xWbanneQY648Wt+t57+OaKL
FyZuxzkRhhHF6/LZ3+HpkMqjZK45mHjpLlimUMq5SVJ9SZ3mWXpGlPk7Muz/OIyLzcbQe8sApByf
/B0smEcygiNb/RqfLS/YRBCJIbMF7QYsu4OZa6c/COtb/fNvSj68d4aiqmhvYQFdSm91SlF6pvEk
aL1oXjK5YIrId1MXhUnK5EKoFvWjujLW//7mWPyuV2SKnuz39GXJkLxUISuVEANHkqLTULmDdCdX
D4X5gRE3yh1pVrm6wF39aeEjHqLg8qA/d4Dons+HZosLGt1L4dth+RJ1RxbojEmD/oUsnmLJREdJ
ppOEhZL4fZToq1qNhxBnSEk8XyKQIfz4jDTxDn8ux03+gfJQCguYDyAKfvIf1oi231kMI2tRQZ5v
9qZJAAtso3UwLLt8oxsodqznmLvxZ+5v0G6ld/GHRLwl/JSlKjpK4qDIChNHIHuzX5LAWQybwnBT
8dFo3draNtldq23a4sU02LAdXEWEvPpciHvgmQ7Hfqs66JkzCEuLEQvLSbmxmn13nvjr6V/cgRW5
a5K61qJT47GAoPqtNJIcpn2tbLhghBIJRuS6GBv/mcuxZJP9iHwJACXqPC11YkLjgOkhyiUWrhLd
sPS40XML9WEs39+qclyrY2ei6x9T5WJrGE2xyePWiE61SQy7PZDh89yQ3Bo9UBlt74ZwCRbRJ2Mn
Q0W6EN5he9flWzt5srj3R28yHGHJqWcl+jcWNu2bw+JfI7vYFPxsGI1IVqJTXzAJAV7ACV2ogouG
OsDd0/xIRTtAoAVH64WSiFSf2vwhzNeWhCPEDn7J9/1bsst3JMOXv1TikZ/kdfYFQrz7AmNUReDG
4Rxlnjh5erccw21IEm5hp4eCpgl3tWTRwCENnARG4kIEptE/iwVWypWFtuF/3hWbfwdMU8AzZlrQ
JSrI6hJpSmszOhHA2+ozzKci2cohxduynixx3wv7zuSSScca7Sv98n6V0Gwi4Orj7OD4awlhxvGv
InGAWaiYr9jwEcS+x6Od1LsgmTesx9iy4y0y1bdbdZ9v7tmGIYuEfZs6J8Ar7Jk5qp0Y11V06lDs
6eBrPXNcnc9erNwVZ69qNuTXmrpjWTufq7PhlPCaifHr8G060iNYk84lMTH6pbK9Ul7M9uTYShVi
oiWBf3K1PhPG8SgBqFTmFkEMwwbPMdNV8ybKTMGD8btbGu8s5ST8DIcNtuV/L6rXphV+oD++4e8n
8McZJSvipoyFNjqhgisUHKl3vrpVUfzpK75brnq99jrSaeu2FLwGCUmMTXJqkDkJa2M+1/ma2O4s
8htd/a7w3b7YFfFKOy/H4IeWbQT5PTIPQXYYWk9zZzEhPjfc8urCfyELpEL8J6z4uzFfG8JiFl7e
olV9dwpD1UxHCtm+QmzbxVIw+VqiVn0WEamFsPEeahhFOXtYmWzbw7IWt1QSfrTO5KZel7hx4Qlo
DsWFOd141NJ1/YlH/cdALt/82tDzc1awJuFOUm0uO+C27dqZbSegQnn/bkkUbn7kxdmvUPRAMueP
JFwQSp2XL+EBbKLHmTJO3O3N6vK16XyeTv/5jr9/jD+mU0Ngd1hoeXTiV6XbsukBTr4E76YjfEyr
yYERRicw+/IVN56j8RSbiEuOKSS5GDFOKFu/UYtUbjz0ywqBOvnilMdpdIqpRdAbYt1QQea29nz8
rVC9umiqrE+N7CrYw4RyNvu0OSigYIcH2OxE3IDJpEBZ/hAhEjNTlSdL9mSAmfoyiBGE3c4juFam
XjzEiyOeaGU4nyJ+td7O1tV9+APEnd3Zw5fqsfYt8XndlJt9P1Oo7YAyRZx5ZWs5N1NoJmaOWNxT
PCVyxqdpNbt4cFz+MuaG6S29xrW+av6Wf3zixbesUk1UwrgIqd34S9VGMR94585ufgLjrtgJxAOt
W8tc6M/jTnqB6opxg/KY1+0IiE60CtMsWutDcLO3iNrvm4Mm9jIRy9vservsr0eCkEEzb+dwrkT3
wsbFY0PqDMqCkMNKudIOoPoo/UoRmR/Zop3rqscicjXxZYDLiT+Ocx1NDssuOXaWwBThpskE8LgR
oP/U6UMSpBYJbdLpqbBWubI0Uq9HxNXqCPO3wfzvXNL+JvXu7H+WD+YvOiwJ9PDthG5HXfnjxn9T
18GaGpfIHVJzK/Fdg0TWPE6RfRbd0XgY0k2le+wnw3kzJasMST2HXFQmTfukkMCIPue1XE/Pw65M
DgYpNDHabg0KYumN0g+VUAfjnryr1FiWmddO22r86BlkcH9unhtzm5cH3VyZ9coMSYRd3qbrXpOm
5vkB8xKn7XzNv6xxi42fNUVmhKezuVTYVbiHfsUyj8wukepXdnwnbjJILxpybb6Xiw5jeoG624gL
9bF+FY79rAByranl9r0jKXHOOgJYbf97B/0NCr8opGAEliHfE5zBYC/qbMXYwhqZRObx6xC4DVrE
zfSKu6eoV7H6zK9thW4mPEXb6jB95uIriDP5Xnk3jhqRxARGJneYF0Oiyt4mluhpplMVBbJ4qode
vxLuktb794i/PRzLVNd5/XgBVfHizdPTahRk8sJO+o6TvAHAiGiMyS035wP9IQ7ukLXlH/GDLC+q
Z/Og0946apvcYfWLBzvF0sBB9PPfg/qmxcZ4TEptcHdN9PgXj9EaZalM9Cg6KScqJTpFGopJ0jKV
j+NX9Awdn8tc3gAbdzkdgjXtQIAcjP144OAErQBDgXbeANojAy/q7Nxad/Wi5iAWLEPTKT5m8p0F
gPnfo742KzFJmZ6iQgohtLHLq7DZabXsW2oERx/ixEL5Yf0ocQYu0sSpiIGFl7UKP5SvsnGnj3yd
8rpCvyxscRWcIunGDe2ay8lgVAqqWHUVYAWXQX1iGg1GaIjRadyYm+otQxOOSJtinmWPGDzaz1Zc
idgDn9Wndpc+VXQbCmzG+M4+sr0S2pO0qShMv47jPka88rP5kgEbrrEUD+sKm31NIrVrIkW/lzDM
zsaUW+/SNzVXcgZlvIMaPleUjH9XzExt0OsmGaOT/p4/p/uSUJlfrKtZtByRPePvCra8TeJTcGy2
8mNGAqW1COM113KfFhB6UyKhaAedbfXV2pie/pIlS0JQBzyo6ev5V4m/J7OHG7Kwa+nf/Nwtyi76
7AwlTvTvUUtdl+pq3HPoGQhgCJyYwDI0GcQRI9C1FhHdEeM1f+gO9fv5gEE5s7w+4Ty9jcjWKTaK
6YXtvokP+r35KP6MCT/5aL2o2hFjPZKQoC9UidX4ZTgni059SePjvyfxdxVCg2wBwkVmT7V5eUkT
ZCkVVFUIT0B1rZNMdFU7KwEUwsnhfRyyEJbmOrvnSEDUQbMIMUYT3pN5YIXL6F7WbOnhflryC8Ce
StJ3sVsI+iLgfPWUFA7AGCiY8uqcgwZY/Hvkv5/s5dprWBqCPNrcNIEuzvYd7uy2qZroRGujZmRs
u5zxdO5ki3GfbJKn8R6vFTymeZEg0ffsGYbT4lV+Ne9mhioJRdKWM9xvZZRb3Vhov2shoEGDwiSK
TGmUehcTo9CGQpCs8PQ7aUcw1jHIdYkocCdkcsROl92lW3mZ3SV7aieTg8A8K9YImSdAuAMz24t6
1yebKEQMkX2FvitSOeKi+GGNHI3synTan+1JfiEsSPtllHbuLybKfiQqUQTtV7fObNfoXGa6RWgG
Eh7KflfvZ1/mvehLZXgSl4nhkLKpnYDfUYCCtVFvoudd+5V+tPmybzxBP7S9q6gHQds0m/CZgJxz
sirrddSsy8iV4TLSnQOZjWbbnS9eu1sdnG/P/n+Odq4n/nEZ8QcxMbSS0QZM5nbuI4+9k4EpI0rs
vcDjT84AUoP3UTlVVFeI87UWguoh2mb5Y6IQjWBG3EjnJXL4iLfiVg9oaz5ooicTSkBi1C1lp/5d
dYjzJo8YyghZZBdLCY7uuhANMkyJ+0hTtyJBJ0lWPVyec3zX1w8Dopx3FfmIv8lNmwQF0QUMTJtm
ke8q/Lhk/yheWtmzUKzeiYNTmw5cXE0AxeyE6irUlj0Udr7PMX+lPVrwOhD0xFFT307k8gB3AA5E
Q0B2esplJMBTAw3QUXPE5cJImg0C7nKPHgd3aaCtFGTtZKs+WKy6XuwK6/zGueDarvZ7yv33E/nd
BPrjR6ynaTSLNp3TZ/1lFWyN1XyFPG+tXX6X3GvPxi/CJ5farWLzvNP8vbKAx0IjhpCbjOgrSlky
VlHQaQLU97VOSNZPY8VxyTEPRoozrVpat4Vh4tVHmrMQmh2EbBwi2C7Fs2lSCEM5VfpDOos6lC8Z
JRYSvlAmeqv2Yun+3G5y4STpD7J/wnWh6hT5XLH2SAeSAWI6evEgVHOqt4U6Yh0Aq63WFoehIlHd
KePHFt4m3GwSTvMexFXOHyJKoGAdCm9C4ZQm6XO8ksQS7qIndqVuYfCGcAWUEbM4aCoiOGuYWpJ6
6b8k4h1EGwfoOKRuTMVrQzuFTAMleh2GdRIt4/7QgAY0qUnvVe2uojitoDOZ+yTWknO8SE2YhMPz
y3zJ7PPdGU6s9RpGu6l/UuQlatqFHOE/HaiRda+BdF+ZWyPaiP196a/PMGfT+zj6md0SeV/LhOaf
waA7zsHYNK+E/MFQlp0pTvoDTPL2fAqXLN4ki9jSNnG5jkZbgNPjPj3KPbzi0h7uTGnZWcvzGyXk
Y6B40XvzKckr40iyTsDrCjm1X4TpajyVXu0vy87ujv5nHy7xjt3WF17Xl+fhIwem7MoF+mriplFY
GL3PJOltEaEP3WlAOGRxhZ3t786qa0V3E/YMIt+g44vO0BHhSnZNqb9I6W6iJjxMd3641soN9sck
fgbefsYV+ZrtwX9tOZ4/NTt1Yh3whmQJ4KUrvCjb1eam6w/x9FjJr4TfwCbSuoMxLXV/eVY3vr5M
i3XItgdr9mZIknp1Xf/9lTm4sDfBqbkkdBmpERiSr/OVNwbaFF6I0qaSUKz1oxytzdBOuZGzCGaL
IluouZ2eHaQ5BTFGsDKpIQQL7lsgTGgRT+QBeayQlSss1a3YvsgdKX1wIeC/2MX7eOoeRsfnhOlV
DyKQxOXN0MCrJtfFl7m4nEXnKO0xh+oPtUt3B0oYCcI6ZzFnyg90b7PMM3R8ZlgBVy1xPnvrK2+O
IwbyatPHXmigNVjgkFj++6SFiedyQTS5V2DRoLoHh+aqFD6aiJjOea79fi3cWgAu60mCp3G2Qge2
b19AwMa7QFw0BuRCL2AbCZy6+4i1BxOehOopBEYXe8S2Z38XZ53dRlTKIXZSaZ4O2tp4sx79J/Qf
on8fsxWl4NX9XTq+q1QuRH2bheAvHLN1Otk1kjnnYoKbcALd2qlcYxbhx1uRrMRqxWU/FF4a8LT3
PiI2HPwQtcZFoS3MA6AirPotDT6kCuUP+J3TvlyLTnMkQGp0rcq7Y/EE1UWHjmiMCb64l6zVH0KP
Sd2lySIGuD4JRuREAGskfgZTbpqzYHiQyAIRT0m+yJIV5GZiJknYeTV1dzpqtHN+tGttWOAYpdrP
/gpxNzRP6NbG2b6ykABELICVdEue2Ure5oltoYR9k2+UQ7UrMcDfv+Jlub/KoribhLP2gPZ4jNbD
K910tgPAI3VkU9svWoLN7RJ0cLhQHgH+LhVnuss/5ngH1Glvovwiph+jskfUQpUAnPBAhw+GZ+P8
KEKvgMu2BZLnFHt1C75hFnm6muIg/8jUGUY7gi3+0f5MUK+t0Mm1Th7OaP1Esotbsizjm/0UMJmp
K8h3lOtgYWn0jRpUm/YAhnmWhfCTfpAxJdAUZpZ1T6jOFeOJrtSIgxUpIcxLZkLuQUChPuzHGzZR
0i38GD7zcjDoAC8b+WdL244fitKxaYuNp2YnPED9e3wi4Kvnd3Um1D9fEyIlPNyBo5Qe6UWKfzeI
xLyuhOfwq9Xs8cAMD3niqFSCZUTA8ZwvdMpD2DR40QE2m3gnXybtsTC3hFcBMMP25D/curpK15am
eUKg5qOlDuX0yrNn1ZNoVIKuPgRflF0CCclySfDwex2/dCqQBunNYtL6yJlCaAQbcAF5sinBZp6q
cqfCrynoAtfymxJ+dKo9Nbb2yVa+tahv5WtYMfkdxUZwkfKpfePMSbQsimcWXe7uUrpsiQqQHKKB
EjB6yDx5ZGhTjsJ8QAESAX8XUq1tamQfocFdIDrNJnua7LpeRdQBovuAHBFl+MFpGtZU501bU93L
xl3TeiM3rOoU6LasECtGh418xegFlK+EUtLa+DCpmAvjguWSdK5cZz94NuL7JmQB2RjaS9FQhapI
wIHlrS2aN9lYGPUhDFf4vQV1gbSR22T7en6mDkXxzpaesl8NSQvFMvkkkoirv9DeuqhflUf4sfiV
0FeYukmZ5EKCkpldnrR0Wx+w3cKbTZ6Dh2AbPzIftWqjH3uiQmQX249ua9qOJ1En90lwqsY78I2g
rPX/ou48lhvH0rR9Kx21Rw28mZjuBQHQipREeW0QSqUE7z2u/n+grK7OZKqTXf9qJqJ7kSVRODw4
5jOvUVwfkSpo5PG605Ydzm/BilNpAsNsLi3U89RDLEFq17fFOb3ZnwGzJ2M/udd0K4vzCnfwIzcG
txkFPZ9zeVqm6taoMbDBZHsHShl9vKy5wbijHNARjAClLWssF1+C++Y9OfK2rXfJdKb3oXfqjf6A
81VeurwxFSHTG4jgPdrcxi7GcfN+KhfSXQxCTV7Um2JLzc0RLmqctLg3yk19rpX6cy1w/oYyFUwS
Y5GcYQ5TvstULK8adB2CC8JFgbWKpXUE9wEJoPvpIbVBGYSqM4YXHcqxlT2La9hhtcrRrb3P+Pel
euaolz5aWz+kMPN4KKTOEvoUKE8RlmWm6zBdLP2IfxgCtAnZQJrtsCy1yr0xHUa8gkYi/keCuXTb
IX2CzkGGBOlKq9eKfCHklwY2uLYVH4lByNU1R8ZvdI1S3haKSlYjL+nU2k0lXnQizfviMZA5ap1E
ihYUxIFmVwsVra6JXr1IBq4O6TItDRfXFa2Y/e9gRaB8LC6DadPguD7Ej37vMlPqlSS9+Fa6TsML
2OxlqayVDHD9jWQraN5BZxMWBWH13KRF9Htl2sZVvxvp0mCXHNnU+zWaul0wmzaW5YMWHcTxQsiO
JfAxcUT8K100xR3acYtUxqevvNPgS0em20UuMnWNgGTd15rMSlVABAlYZ0GCJYwYsJYyh/u8S1iR
gN6SW9W71Qhu/V2vq650z3F5Hsb7c2NufotYE+vUmZFM+bjlvl9VZlNYk2DO8aC3Asa4lFUQ1iAi
AI64HDbdUjkneSvPe/GnlfPdM08KJ4Kv+4pcsnLG1awaDHkOVaFsM0o9RgcLTIA0V3y1jjFh8uDi
hevGqKcbtxJBBcilM5HnZ4cezQoZ5zPQ9lzmP26rdL7bS5EJ6G1pKTkRksogneaQb5gF0jAPT/YD
Q1KcZtimZ+A62Fl9Mhf0oIi42dbWT7soUcqm1GJRpxBANYWUaWFqDhmEIr2Kw0L6yKe/aiGBUH0j
RZdRe0hggWTAC/Dpw2bRJlKapBds+yLPaYOvpv/VzO9S6z7XrkT0obr3ut9Q44tVJzbcJLpFmskX
dz1oQkw6O7jfKI2vzPppQmwpJWzFmkG+raINjT8sJpfNXR64o/J1zG/V7ibIDqJ8UItnHQhYsTLN
lUQBp4C9Fd/gxLiQYAqqVeSmJOJQWUpciT44SIuEuoqiLU3xacJIrQTjMWLlkxXXcvmljGKnIdD2
6peQH2QWmrRLLEB0xOGjkByqfPSm6whjBcMVe1CjId5rvWoL46OBf7ekPAh0v4atrk+LZCoWFi4T
4xaaYX1Vg3pSFkHn5BOYBGupS27WOrWxVT3H6J8mVGT9dV+6Wb/WzpTtf5ZLYGdxiSIhaRmiLp12
nKSobiPdSKm3pKQWF8btNxsDnACA87G80EKisWA+ejhqzIH5OQ7rp1v7+wGcbDNDyvXYlBiAfN05
4bpc4fuGTphJpzLCIOccmumjVHa6rUGzS6Bg0F4i2vtxJwXD1Im5QIGpSexYuJq010RI96Fe2AGE
4domM7araieQ58SqaZu3Pkrey/DK1PyFT4XRuLTupxcEFgsf901hW15hMbGUzryXn40eCNnBXCF2
aqqIzZ5KEQp1nIRDrGtHRafRcBEhRN4ISzJcd0K5XFrL0UqYnBK39gEOhYb79UUj4s5FadY2qnVy
28brMKpmkFJWOmV50RbLsdtnnoPYHjiPG91ceWBnXzBJV+UFXySQV6NKMmCzackOyWpyY12i8A1+
/M66Lg6UgcnOfA9GrFMTnQsrbHi8pXI9gIEOCQyXBvqbIB6JFI/yLobQFiwMBJr3AxU6WrgL9C/r
wyDfeO1Xw6gWDZ7Hf/2cnCn39HRnOVAm8Me323KNZFM7qpiHQtG0CKtd8QWUIM6qSCTe+0Ag5wAa
G3Hsx97O0oPmxXOyuIg1ZgY6NmC0Ok56HVZfaorgDepxKNchybC+M4UDwV2NYI7doo5Aqw58WGeX
qovXxPAyZU4oOiAQcVx2rPZMAffn4j/8f3TdVFIeGabL6e6mVY/v+8R4xNW49V8GiojH6qqh6FZL
GzJefFPWBQpSbuMCmgR9j3OXCueatvtTN9jVW/01voUrrqCVKsFNbK8AKpWL/Jy16mcZ2A8DPTkF
ulHoy0RmoPIzuhu0U9r7wMYRY/Q3ofZA7jOL7GlE+EuJocjQvohbXLU5WPXlr5fQz+0d5sygZoj0
FbzRn4jrsjHWcNpbjQgWa7bHMXaNdpuaj6a48VR10QpXUgCcwSlYXzet3X10H8q37oH3SyHl0UCD
EvVnqmJsOYSZ8tCVJjevXE3emZhSnVnypw1vCclxAlw4aQqutMZPjUvZyzurazpM+Hy3ki/QZgvM
daK9yclDQDwrurVod/oqR2iwcweSalRX9gHIil5eBg4Sh6BzgIYnAPbZr7xpo7nwrS/Ce6Je9/Wm
Ey/VAGNs1DD19l1RndTATsF0vcr2XtryIToHl9VPyjN/fCEV0hH5AwHHySbS/aZspixJ0M6FzmLU
6wzEkSztp2Y7oXYVXyTlU6hsJ+qojfZm1q+F/ibT7mvre2kqnZhSpqDjhnIlhJS2ugUaFHFSLToo
cWU1+7/L9UKGEDc4nJvG5IjRa9he6tjfZGsFLDvdZgU18gWK8glYfjKslgm6ycBika/bKg1iGVV3
+VXrjkaznJ6N4HFiEg1soVqwJFlablUOxFQPFl3as9djaFFvaCKtw3MOAafX2R+TBX4F0Z0ZtXaS
bwmlbg1lXyfH+J3CxAahheFLA/uqc1IuT2lZ9hvR39TJYcJaFL+LVb/0FtFawjWipaZ94JV75tZP
b6O7SUGgYaEq++KsLIh+wlL6Nky0mpE9nWEip0zRppRHMfL6+CjiDUlGY21l9XHCTIrTaSHmV/q0
1/wXNXWV4WHCpjKlWMZOU+YKkTAXXATUXarroLyNvYPCNaUdUdvQSObSG40KKQURdqQMfitHCZ0e
J3maa26t/Kmk2tUT/mWtiNcXaljtEeQZ1mOJ9SWnedslgMaeJfU+n1y6AQOS2VjE10uMH1Ji/hp5
NdugCUSC7U7HFo2EenNIpoWvOHrg9uqFYTxqkF+Pvj2sivvqCClPvJztNJtrxQ6JGDbJO4SQrNhp
NKPSwOkfdZkcRlwb4Dmy9ouCHZ1OA2mGwCbVa1O9ZtK+D16QUpOFZOHj5gm8w78KjpRlhetJpjqE
9k6HSIE4Xfn9zsSzeEQSwHCM6qiWG7/ZNjv1Ek8mUEu0c/FfFzwXZjCNTrBv45OpuDUhjx2uhPxA
BIwyFoDrZgtmYKHZwnWXORYK8Q3iQyGdkdCN1NuMQKe+R9YkuQoRPBz7M4JupznGtyVCaZ1+ryoB
4DlJcUwUfgxLMFki1zgGcBW9KMFCKl2NJPe52+E7zFxYBC1rRlyZNkB/4R0oqA3ihSo88vbYPuJE
cib5OSVhfYxrhoTSTiJG1k+hbYQT3mQUUnJUZs4YuXPzWmwib0MnxZDdfKXe5q9gt51gF5mOZqNA
mCYX8gVclp22yc/Am047wd9Gg8DQBwkLOfyT8JWiWFY0kZ4cJcrm0RrAev0+LYsr68vwZU5FlfTd
uqYduTzHPFI/O5ZJFv588kntSoHh60+plhxL11zBWtDxFgDcb+5KYwnVV063Ctikbi76ASsWlAvk
8FK0I0UEhxCrciDHpPoVPu4AjP3sAith9MbTAXUw7QsaoySyMuDi8SY2t7J2GSIDG3+N1S+xVS9i
grfUeJfk57H7D1CWp9HHt0klYJub3bOt2skhakhCUBulmVBeCK5m5vL8SBASbinvJHEh2NTsl4or
6baJPUW5jLX1eSywNsc43wWPP43iNHb1/E6sByvBzEF6jJH9nNZiD2/Cv67v8mfrS4uaXjVX7qOv
+MnOUKqkdCb2Pa6nQD7NK/kJ/v8LTpfI4AB7wywF+4FVVi7qB5/ZXJBC1tlCeAqDRW+iIHLoUDYv
nNbC+HwRX2bQGHT7P5BVP6mk/PTFTi70MGkLS02N5Bi++y/FJnWjS2ITxOAO+jpenlMeOi3c/PE4
YGhERhT0T4tFXSNGrdx4CS4+5jbFj2GG/4Ef4CxBBw9x8RTZFTu+6FBKUGyADAMZE1e3thl356Kz
0/T222BMRVHkb8ZeJ6ea3OhVY0UC5neb9EhkAqrBHxb6k2EbKxSpJvAD51Lcc888JW1XeqPlvs4E
iNsgXbYHsVx0ngP9RrjLN5lbaTfZ/pxSKLvkk+WL+AC6RtTlEYI8ectaOQiNVgcpprNY8VBGtdax
dImm8yy9Eq9hPVCKPsYXSGfUSwy86Tbv+2LhfS0BXGTD1yHdS9IXhBSsZi0o2Ng/jKkD0rtAE6JW
Qdts/cTtCiwFV5g8NFexG+9Dm3fXHttXS9uq0u5Ymde6PwsUe8QDkOvqG5Wypsxq9wMAWW/k8Hms
LEyZmrSjpY8FUIact29X5KxI3dJOuRyaK7+5TLu9mWnYmfGE4V1YRdsKH1gdpdOE0MmzHFO9xIFm
IgHPHkul20hg/er6QS10uxNhoCayHap3klgs0v59ap5xIvY9xjtuhxGd6Ry/B/ab/54F61GOF7K5
OE9oOFUQmVefxv+hn/G+aFifrD4/6jNBtpL0+CFdK+0tFcOUHJUNjQIiFKDx0O9x6gTIOsbc7Pv8
cXxU9AXc9Uolx7po6+tYe8NwyduExQaR2bPx6ydnw/cjPEU2Rb1kBomcp0cB7uRrR0w/9i+yCKFY
w1fa6Zp18hpg66av8ARSzNu6fdJDXDvWHj1ZNC7B/y0SjfWzDkxpkQxQkh2padGcXZoIEpczevPX
CeIp0uJjUimUoXyC4Sqt1ZPbohUlbMICPz7i+1ykqApZX+gxIZGTfYCdOxFzgpUhIX1DuXxRErMZ
ZIQLScMad4NLB66ZBuQ5nLDc5AE0dHPfd4sSGOH1LP8TLsGWs8b0nIYA+SPsmiu4vaFy2Up3OG3h
RbaurTNJ5AcI8+TuwQyAuAvAlz6nvj/WTSojTbCjMKOjBfH3VnJIdAE/kyGUKyyWSSps7nDXy50p
3uHXeZaCdwrH/zap3w3gpAAg1rovNGi6HEXSZwSJgHGmbrEplsESWGKlXkYI63q3pA6jOybgxxHU
e2KRhv0yJmjVbBkbYFqTZ/115rf5q5k5edtaZESmETEwkMAWYBfIFhhH+GsF9N9LuSmpFi8grvnO
ORDMaSHipyk5iQcyL1ebWuGd0N2g/RAtO/AROuhz9FJLIbbF8FWsLxMDD0h0f90gdzxhkT3EF9HR
gDyDdOrkTBiY0uPxyhsVjII/fpnbuJizjq5H96aoQMq+0PL59Q455W79NPKTq0AyyxhdYOasv6Yb
kh6GTf3maTYuJZz8LnD85/Km2J9DSX6WC2uSKolU3ubSwSmEm75aH8WaziJG2eJCto1lfp3kG8V6
Cvr7JgfLtWuaQ8tuU46pCjDBNYB6Jgvx1vMcD9PCdt8JuGjuVPMpAgKhXckWh4ktymfqcp+FKDNe
W8RKBd+qn/pZSt8OuoKR1nFWHNmwmEwMrrceyIeY6yuGFBOpK5W2IyaHszSOZk/D2ug3bbFNaWNy
KkgBZpbpuXGdoEU+Xtz34zrZhabWxVmB1etxupwe6U7PTPFiaXwRhB1luEEHeDhTYyS0XxfVC1Id
I7pHhJ6w0vRsQ+f/nCXjpwcTZoOzzoJBUniKHvfjxqjCmk3gPfdueVDWHAydC+xQOTQuMOUtuBXa
oeMDKcfy18v4lNT0MRsQcRQANLiMQsX48VDU6zmki8r0GN7DBKDHEx+qr5Ca9QwJv7UAbAUIMUVx
2NhguS1XKtYYrQXVynMqeS1kh3K4qeLtNG1i8aqQVxEfFWwIRFl7GeQfkQQKtF2Pk+iZ8/y0Df/T
0E9ottVgdZOkMXTvuXMEpJVT3KTAcgMZc4Mn7QIxJpzaaFPNiPSXXrgEKtZAmy9sHS2mO8s5N5nS
pyf897N5EotUap21qVek5PfyFtTRhYapQ7+IkaRAP/hriK0m2o/BxrKWZIstmX2zZkNAiQ/d9A4U
Gi2QGUNzqwWXPtgrEn4aOPsJWhuFoRf1VvB2QYesnkvXG1BngZIBi5XWuZ15i3haiP4yUNzJvzDf
/GGta85YLv3OwdYg6hfqPdgYSuNoF+Y8Ga2VJai0VKZXh80QOBaBjNUFRQcixoci3q9GYRV4u5qG
bIw6813QIlzTuwHtO1jgV2Xn8ms+9SU3vMWWdZfSWoLQoK6rYE3kl4sQyHCwtAthLXWburrJsiMW
CjhhVwrDaa9oBEbXeBqSsmU2AnPFrBEpvEmoH9Q7HwSyUD1bykMLPWkQjj1omKm/brpNnp9ZTJ/u
QR2WnKGqmgKo4yQ4aBR9bFuPGE2DfggOalVddTdUWmx901SLmbD/rlPg2s5N1HP6QZ/l5tr3Dz85
knpT8aK+5uHRptr0K2U3fDEi299mNwJC4QtsiWdBMQT2MbBpnSpawcI4cw58FqN+P4STEMBLrckP
hiydfecD67LHAKSmaIHTrdItxX5TBls52PraQ29ejKiueUfBe6yHJbc3cR3aZ68KosCoT0CejfSr
KLpS4eFgTao3hy49tr1l/3rE6ie5GJMGQBX89ie6Ymo9yKGUpukRyIkTHiZHcTR69vmFjBn79OoX
x4pEynRbmJidG6BmhcER2sjGXFvDjBXkHczBMHRoE+RPEzgLyp89FLLFSAU9snO4kMVz5x2N0G00
O+jWlI1//R3k+XQ9Dby++w7G/B2/w3yMQW95nhWlR5N9D6grsONtIYAj38TyrlUPooa61sZHbKyy
NeCo+eLQ3Pt2ds1/vClwIW6fRmBvY7vsx/+/HfHn/BonVbgkaJoPFc1j8Up+aaAVBdgWC2wyup11
F1YORMIeJzFod2jZcEWdmZtPanHfv19jXrHfzU1jlVoQx+R16p7npy/9IWoXERln7ETqRibiS/yn
vkRDzk48W7xRroVrfak+BBQnOa28nRheFt0eo9SJOCdapQ9nBjgf5qcvj0vbgMAx2/icXttCHdRa
0IQpTbTOMd+pW8nBeii3nXo3ya6W7o3ClTDUjsBDuMVog/Zs1ZlWUfl24m8MVD6EnfAUaQ85wKN8
OQyrqnGGc72+z3b2DAwD0o1iw0/SiTqKGG2TMcwB17il7I40yTSHy0P2l/DQ1BYq3TV2lmo2A6Yp
WVEnUAUsy0zK6I5erw1cJWz0ZTMENfprM3dycyl8LbFjhSR1jhglfVR3f5pWbW7mEuKSeZ5EJJYg
qV7YMl6UDNeGsc28azHYeNVVLu85RaZgBzlo0u7Ndwkkibj1kkOp7qhlGiKhx82sejrQ+yMGsTGc
7LvLntbJarKuLXjP5vzVZlO9YYWdpOVd0MlMiZVhSSRbWYbmuIBxV2lLf1zi58ZVRc278g7oBOnC
Mi2ukxIL+drtpcUIcAfq2ABT8h0ocI91N7e1vsxvjLfEsFMNd/uNNeCSukaDeRtdY4D5iASO1dtD
vy4nhzUpa6uQNdCtO3RJIvAXz4CT9QQtnEOpwynGDDPCJC4arpX+qYMFlS/Za0PjSGdN1z87iixC
dbBns+H16QUomXE2ZCMFNWSvHGwE526+pq45/dHLSJpF6YBhxvsNiQgcG6Orc1XET/OF7wdwcgnG
plXGUT8PoF2Yc9QE0AOkcbtS83SBwHRjXMvCm+W2jgwBLehdJqnH5s6/KYWnJrdBI/56g3/W0GM+
/jUlJ3eiGbZJXwbUNUX1UVdR5+Kua/G4nvapv4/lJ6yYaAWg76KqTrjyvK1EoUbeiVTYMTUjX8C1
18MXZC0ZNw0SKQLSN9HK0h2hIs8FNAleFV7kyr/x0Aa0Y1D5Cb3/y7RaGpXLumliIOMO3KKhPUaz
jpDb+nb5Fq4oVdg6rK8VniFZtzZgmIZnekKnuIo5vNZngAlRwYyZOq2r9Yqat0JUJUdkMdv8qtV4
vm3kt330oBCmxnjRxrQkgRNFS31u+A3LWrNLYY2luZK4zbQuyz2Gas3osNWS0Ra0RSVuguK98ZEE
o5pwjsv3WUbAkGFoWxD66K2fHB1w4pSwjKdkTjm14jYabiKR4E12QoqSm8SJbnB0A5PzbozPTfbW
Z5eoL+m1q9j6mhZCYqPa/+s19Fl18ochnSQpntWbZl+L9AUo9CoXkGTU8TluaLa0FDUm8uIMhALW
ARKOhLbnvZZ4mlj0JtEOAH+KKZnuBskKvV+voVu51shoHoTbX4/ys+j3h1H+lLf4isc6mNsJPu/P
kae7SbBx6/OwCmxxeE5Dt9BROtgK4/Y/sHb/5I767vlw8n6868uoDcqm4fkgcRH0HKlXuOXziETT
7EuDe+ZyFhACsj9AEWLXPFJ8flHxLT276U/V774tezJhysnmLDd6kgiY1VC23tjSzMieFALbyLs0
+7u6vYgTqJDrNt+JzYX40u4DRzuUCBCoLrpX0wGZcFk+tM1Kn67S6A5R9CzcQymOqy2GvqHDPv7y
67f22YmJbLaqAo2hvPJTE0iNKd2irB0dS21RF/fZsMOzFsoFPJXoEfwnNGAxgtO8A1jkg2pDPWbA
ahEZl00y4kFBA3PxR2Pmv16H//bf8qtvF3X9j//h3695MZNjg+bkn//Yh69VXufvzf/MH/vz1378
0D8ui7fspqne3pr9S3H6mz98kL//x/Odl+blh3+glBvi39i+VePxrW6T5uMhjHT+zf/0h397+/gr
t2Px9vffXvM2w+bu+OaHefbbHz/afP37b7LGUviv7//+Hz88vKR87v6lCV9fsr/ZjOenj7291M3f
f5Pk34GHzMcTgEcVFQmqnf3bP3+iAn2m/jxbSs15QpZXTfD331Tpd0s0AJMg7vpxDHOA1Hn754+g
rvL7BJ8KSM/f/jm6H97Tv97b36g+XOVh1tT84R/zKUJDlhIEIVwR9Vno5BRW2BSC7PfDXAEG5F+1
16F67TUvnlfiSkhDaj2KyIPciPoistaXhEJHK7yUFd/1EGPQZhfitFgqvr4QrBLBcLAU90pxr413
QX8nToegvGob/J5W1my9PcAXRarkWs9fkbn0hwsDfwLp5mP+/9JSvM1T/ne6un5Ylf92tf5vXIPz
W/n3a/BmXhh/u2m/vvy4cudPfVuCivY7BwZS9tSuAHpoOifxtyUoKyxOThIL4B9LEQTTn2uQdQsc
X0EYUZrNhygI/rkG+RCS+Li8SByVrFye9FfW4Ek/wJBlhqBC48NVjhtc+rjhv0v6MnjzeTG093nQ
jrgJa4o3UB3yR9MIQBd1QkawPHYIA0l5D+0kSyVhlinSB0W5VhFAvmmUEdGiodLCIVuk9KVTW+vj
/L6vakFZx2FYZMtK6+p4PwQlGKBQ1WoM2nOIK5CBm1pUoWpLPQi6JhRr78loPSUuQb/Th6/txGqz
qaBQ1lnCuMq8Xm/btaAL1PwWfcweBbBSlCpEkpaC0uholah36yRu0S5PLRWQrqJlk7A1k6rRjr7h
peVlWUcF2b8UDRSYBhMOCPCLUBnopxUd8qpWhGZUlWYqHNexnvhdz5os/J/KtjNEASVWFOlXg9Zw
8g9jB7WRLd7SeddzM3oNqizrNrLYNaAqFC9z+yAOIaxmZqC+pDhMtojpmmFNYXtKKmOhyXE7m5KP
AVexUmnUesDczkU7rIQFt6pyFDHirppCRzSLUEcZly7rMIxh6aT1WM1dvXpAEFIW1KIlFVc076sf
B5nHEIsRxrhWd51TBJ2vr4UytZoLoepLfx/69SRvdDEfLLfoc2Cy6HH23UVmybmP2G5XiJepZgz9
xmzF6mUSqsonNYki40btjWrW3exInxW9To2lkAwBZP0slGiohUrVIiUmI6Ur+WYVX06WWhX7rsgz
qFsW7WvHED3URXsjgeeQBQjzDJk5JQ4w6LGzta4tb/pONzI7bWuMPq3W1AowQDXQFa+Q+mCpK9GQ
LfW61SOAzuokLatOkJulJtfVXRkGwbAQEpzZ90kedsOVMMpddqlP49RdWOjPdYu6ainjJiG7glp7
N720WVYPC08SjCuhNePWKbu4WSqChkmtWtZGhMJh68MhUIoBkzef8/y1o4TIQkIMhIcHClLjnhaB
cS9FOSze1VCWplVT+0P8MCoqlmV6m0kxHK5chNIi4P2LW9o4hlKx8NNBb5dW4RviPq+iwqe1lSSz
kVZZ1lTMin7+69Pk0akU/aEnUhSwKSk1G6JDqD2HfJ8GqjapZmwDLTOuIquwxHyVDlNYLso6j7Vn
vUgwZeojTYqNtZGPWY2YTGEIQ4wyZ23qX/RWQM9A19PQwMCmCOOex7SeiNhQko65YN2JflWmm6iW
agQsfEBsFCKHcsxk/pCiNPIhVs14BiR0+mitijQ1gWOmZi7KEVIqmqYdsjKPgsK2glxXt2nQ0tOu
Y7hJ0AKiNofUbaZWgC5t2RcC1hyxaE4xTIJClXon6Nh5XIDNWAxuWkySgrtMIqfdrdfFgfw0RpmW
XWlNEuVPhlRY8NYz+dJHcoTUUFT3ta9eVwG8AW0sxl0i9xaM6lpD20fVJglJs5LanqbkWGxYGb7A
Zga+xTMgjIfiHG72bNtQsOicK9nYich54Fu4yRoFjbQk4D5fcObF116qermbJD4kiSStY4SZp0KS
F6FZygSJQgS8Mpe9sbAjK9Kg0QuTGdqmVFZP0WBmwEm7XgAAbLQwaEWhpyAyaa3IuWwFKU6D0RQn
rm+qGf4TspXu5pB1HTQD+2IQFYt2hKBB7hH8OAWgpIMeWah1JS3zceqrbT6ZYo2OYh7hNoA4XLC0
UnVSEyhUo14hxNmU6lIspcg86kXbdjuxGgd8gSUi9XUxNYP8IviaNqHBl2pwd3LF3MeBjuLr1A19
eT8FA33OaUqoo1gSbkWrTGIP7AGqdqjuAiHqChjuyP9ufLklTNbkCgRJm1gdNZA+G2LaYYOQQWek
PO6OrVpzj9Tq4F0FdeBJu3SyLLaxrKfSc2MlsXWhhnFQ3fnMTuH2RpGYIHJ8MzJWVWgWwVtT64F5
aFO11A6WkhVfOAKiZNNphqetR0ERs40ydUADmpj1AtM8tNJV5KtSAiA9iYxN4ltN58KeiYUntaox
v8vzIquWkZ+hQt4GJmxn3ZKrQ85Lp4jHud/bcm0qNR3YCjmhMo+Fys4zrcEwwSoAlfhyofaOJSWK
AP+TlQh8MQmifTIqtNEybi5KsGEUT5dibBrgZauaDn3eTcUx8IQQ1cZgqBDIF0LMLtSYv28LWei9
RwjLl3adKbG07HoTYs0YVUa10WsFnmGThma/U8N+PjXzsuAMNyZjIZZT92L2Wa9BYM4taiw+Vu4L
eZCZAmIX3DaHPKpiWOgjO6IQGxUnIyNLqFlWyWQBku6CeBmatfBuykLaXhpKHu8VpQT8HFWZiRgF
wY4JxEIR8v6LkYGL0ickY7ugEsevvVibgltPdWE+92NmmNtEHcx4JWVT/cWbcg+NHB7dEwSbQbfS
27p48ejvahdebQYPBcIewJK9BhE7xUpBdCWeYlrQ8HT2WGvJQ73ojL6YsBFuuvrQyqlHJ06bsfS+
oAilbYZ+m140o14oSx84mgrPIu/iQ1r7XYaguarUO6WOrOExsQY5e68nVYfZqwp9sy6NMhN5e2Wa
gg7qJ8MFzqYOKEuneul6Jt69nJG5qTqe1cqKK/ttNBzaTtXpyuVN9TQp7dQuh15En7tJsxFugFSa
2aqW2hIsZlrgIDfF9JNdJZZxkfDEWshXYytq1XqiCo01qxwGCBHlYlK5eBUHWGLUeprbfSNEkR2o
guhvR7UGdp0rMg2YQvbx8Y0sOR4wqtLMYDmaQdzsyHoShZ5g13mu0MgI2wQaqw2V86oRUa0OY06c
rOn/UMD/S4nDv80Kfsgd/q/lsJL4y/xhnWdf2+ql/j5//fjIt+RBMJXfCUAM8MOkpDI1Eiqi37IH
wbR+RxUVZcGZEqbNYnj/Sh+M31UJZVcRB6B/ZhZ/pLBkFpZJYoEWqG4pM4H9L6UPP3ZkuK5nZUB4
+aC4IArB/PqxjKSaSpsEsa4vrSRbtU3sqmXoyBqmNOh/D9Y68611jcxkRIjYRfmF51W7zvLWarpr
M+sSUO110caA0MLLMBzvud3s0er2XUbvAM0sPJREbPXM6CqNEYmZQuhQ3ZNWFRAYM4r1rWum3nMh
TU+qRUAQV19ys10Z1eROiCjWUHKk7D7U2lVcoBRraEstTa6tkNY/cLMmeKuGM/3FD8rJv3opTIii
8b5I6rGOg1d+WhANjbqXG7VDeWRE7SWojORi6ohdxeIQ+qL81fcS6uy9ehwb0d9PcZZdiVqJW29b
H4RIMhxJ9cMbLZaszdDll0FW3Q/ySM9K1J6SKcfp1EgkexSa4DpsIyAqWoM7bNBNu1GULg1vwKNN
8zGWUktIIzEN7KTfKgFaIdK7ko7dxpRQO4vafieHqj1KtQpy1LoddNXbVvE4HLI8lI/qNgHRQUCD
RlIX2lOtRHhSMPKsyzQ3j3vFyaxR2CZd6RYR0k+WZgTOqHp02xoEITk00fSriIqaVpeOKeKzGFIK
1r70RGuvIJ+qFXpwYCwXNbkaGK7G2paiMm09LAGcCthjO6kIBw1IGngRXfjR6MqlXggRwmF+ejlJ
OFeC4LmQOeHdioNp5ceddNl101dtEJ4V3ZNecvxa/Ucr07SdUF6gw1ltvsv1/6jo/FDB+ZGZ+fG2
EZVTLYWlz5l+qktRB5WSBv7gLfWwLvBWeM6DEK0VL/5/fJ3JctxItkS/CGaYEdjmnMnkkJzJDYwU
RcwIDIEIAF//Tmr1uhe9UalkqpKYxHDDr/vxiHckTasTucJZdhRYufJDuIZWt6L+jEe2+JVBz5E+
9E85wFsy4Fcb66muopehGgcmHVgASlEE1fXLX339ieRNf+fofDW7Q/wkDOcMp0b6iVKXd3UaPuZJ
akEXjeFGuWrbZlm1a5eQMhXRFOshr3ey7ksqUWSwUYvTsFuq59X//kT+S33/94ngqMIvxz3AP/6J
vf9PTsiYcLUd5xls2JS706TDhhdSuucQurOEwBkX5zFQt1md88GhZSzGx2BH+V0Hs56jZbWXo8MU
3QybsqWnXE1BttWc6t78TDnn0Xfukrp/6S0n2SYUbR2N+CNmOzkFPVdyiAHhf39B/+UU4QviawBA
jCRo46rDXPefT7hQTmElpoL6IanXVTndWG6fHhMjlm15zS3Gs3dYPIhWrsWqfJzsvSmnw1RhekqL
UmzdgkUzY/b74Ajn7HBCim2On07Ht/1//1VdduD/sSD/95e9+jOY8fn7In781+O4GWTshz2kvJpA
QuuVT6rM6n2edxx9OYoukatvnEWCjf3303qRLXfWRB1PTjdFXYjqRMfACqFUUaYGc9vQFrnKGoth
oQqanevMx7B3ueTUva2wPKYzJhTW4NtcxhffcuWhSpHssxkjfHMfuemTCSEZZVU77L1IPxYJoJAC
t3JVPXPq3seOOhZ9Tv4Xdk4zsOfUK1u6Ly4ldU03pKeieknmLltPDtuvZbJPbZsDmTUFFu2UwJzX
48QqiuEQFy7ELfFth9ETCBPG04ljXMVGKivMS5936KR58qzDn7bGreoM7wncLESvswAIKsvquYii
29EUOVjY6WX4uwTWsA47VlnUVa56dWV3YcoratMccvPtQcIrm/TMp0dFz0JZdKuz71R0cj1EFul2
runJ1t/ZIHei7nG3NMFlMEN5TlL1MGbJrch95yBUDlU771eJ5X/ZXUqqJDdHx6s+OAcX6y5sMYdN
jVwVdcsKuGCap4QtH93vpGBvZZXed98Vv1pGX2ESbzObNEC33LeqXk79aG3myNP35dDdA/r4Suxk
08hr7Mmd85VvMJIJPeVrrxRnL5DebRgre217tO3qxGILNny2NMHR5dSvhRWHnPHdfOOr78BXzbEW
QIt7TUkmydcimlfCUaBdeiox6pb16JXesvSY7tD6NnaryFF6uYQFk4pzh9JHcXaVr/C8r90FXFzF
++WmdPsbf7G/1EDZZLL0p7JxvIelT9VOTxR2F/PFTpmnl9A9JZjmtJtdqNpb1pNrvQ/aedQuKDTJ
jakGmvV8i5BCCJyDyoM6u6C6DLtYNXeimx7w2qBdKLvk6+yq4zx67E6PpsGOxq8aCvhwYdYBR6KS
68OmbbIT6kex7twLu9tOBa7VMUjAaIRWdEPPKqEY6JarfsHTNCt8GjrMLx0M1lUwYm4o8uKlUNVP
g2C2UWngHBPV/SZUM8wtJTXtUfbJe2Abj9jBe9tiX2xgcoau2Q8ex+AhwUAyNDlx9epb94HYzHOR
ru2CuoElZfXtCVp1m5i2HM7im3iggmuK0l2NDDPG5fesUTm9ZNgsKv6aSnNx4+AmwaZCD8EHeJnm
3Cq6U6RPZVAj7QMQIXyT5Jg6Ir9LZl/KnGwzHTJRRYpZR1l8G1yf6UH1p8mp/Bo4KPMrBCSG3FmZ
oZ+3uWO61ZTgm+5K5FHBhpVU6tmqlos/cuIP4+HBrdsHx6oomA78Jx3JYT9PdnW0YC6W0TyeDIke
LqAUR1z/1DnUdc2ts9Vdf6LMsnZUfjO7dQiCCZcUb+qffGKX0o3Ou27KcGuBJK7S4i1q+gfHkIbJ
XLZ0HJajTZ/1DyGLkgTYnJrnzz6ZL6WMXto6uxeRvssWo8jwtB9BUn2hrJyqLu65q22c+gNK21KB
dJoJx2tnPOSxlWy8GsxTHFi3VuIfx7Jv93aJutGn6W3E0HjV03ayMxCEA7fbRYLEjDelH35SPJVe
/pm6yEe1LqHVqfYgF/tFuYV1VyrvwYc3BaDG3vr1vPaFIcFapJfIG7o1lBV5m89keJMmHR98Ttn7
yktO7VJ7uG2Seme3rdq5DIXXrHqFVD3Yhxj5sBNJCCoqve3CJNs0Y4teXfmfc7UPffX2T5hBkPvJ
guUxcC2W4Hb66ZjpqfZssx8DxP4sciDtFWDiAnB9VtuEKwZRxs3W3cwNUOPJjm5IR57cGfFakjMQ
EybYpg0B1VhXqxCSw6abt4ufX6ws+lEh1tyuVtt4E6cDEj0u5sQQRCjsOobUyzeaSPwp8QrY3agM
DEj2bZKHR6+BGqj7ttmMqviNRb8vA/mn6pDSxpHgernAjySChbC77PsFU62tqYP35RWLVoxbk6i9
zwpn3aDtb/irv9qUM2U0PACV7My+t6OvtFFnV8bfgC9g0FmohWWdCZiViOteNTxXEzdhzCdoHHgM
XvgztOBK7ORcxPoxbVxY7iGESp6I0apP8kvgI66mS3Fsg4WgtOPdWuVnIxXhakbt7bSx8o2Z+Exd
SS8HGXNqUq26MkeMZ7/WOJ1iG3CkU6D28riFTPwlpoReeXVb2eF3aTQu4cA96pzf4fKgTYOWRldD
SIu5eROM+gN/uU5T9xRm2SXF6RBG2X4IMBCXo/cyhWfjcfNJn27zVPd6p1rvG3DXs6Z+vrbMrxcN
z0UozzqwRu4Fc1+F7Dx6HxE9aqhEce0H7f7kCV42P0jPoTt+9em8NUP62+c3nZlJ0EMqN+46CDHc
wqXpcHbBMhlyRJW5PXJ8m2b7pYvo/pu09VQpzUMx1D9FLYuLhmLs19jTTE3brmO/xJCXQJTBIjfy
l6QcpKTc8OJEVy/yulx71RXsTLmW0zY40pPu1IXlT4DJLivqp2EmfNN9R13x7NT5qXFHBnkv8zd2
SYt3+Jb8xgve7VkJbCUCZE1sN7+21R/nK19J8Vu3oUlgd2fnqcJRSpYxWUXX7lanVKee+wl+c/po
ebXZKDYXoGbzPISDNA0SQPq+40y300OPUbDsb+P0jxdXH5Ny620d02Tc2746NeDgO7cw+8S0v2FT
fKEY0LsI/yNA4XLbchd3Eeml2cYHnuL8FgXwMP4K0fxHzrvWircK142lCbXXofkQi3wbSv1U1uzJ
/JnmTTt76/qGke8tLrAr8CKEc9DaD6WcmSDUAb6k2eaB5g3s8hpwA7kPojLD3BgXmzQc39j/vEad
c7U/zJQLU+PmGwU+yNYPzghieibkSKjQrHET+Wt/CD+V4N+ExqFl58uzTVejm3JosZf0jexntdI+
FY3unG377mTZd3bfx0yKchcRQlyNReetjYVWCsliLQt95DX0CA3rb8HmEcv/eDAWm0y/v5mQKNeC
1cC6H5HSOId/WXkBh851nruytzbpANIiSNbOiGre9vaLbSz8iM0I8WTh8eU4KGORez9XbyPEBjft
xn3i0SRn/H41zxOXunwUODqdZrwNaVhfhzHDjYpBKnD+O9KmzTp0/sYA9xB3iwTRCYIkcKNbd1ie
5hgx0r2W2zcd/jMyPhsd8WjpBW+VzmoP128Yy4H7ULq/Q2gf6Wj0t6a+gv76P57oxaFQhutvmnaB
XTyyKr2ZRgIK+ZItdIeiR9tqnw3HxelBfjqztxPltQVR1Ok2aNJb5efPS20hy7qPQxE8SIzm+8L3
Noat4qZ3XPzwWOjK0L3tcnIVdhu9hindNsm6vMqFZce1GCzXI1uzTS3nBh2bc0eXMIopeLXDbhmw
iuoWu7CXe9+1i3G9rxK1lmXzSSHnkhBQyhe9CzTw8tkOvwK7EVsR4Yn0C3sdVixFpfWcGOtcW/rN
NtzqYmrZd2GTKFVyk4DryHKQj053yqPqxZLDD8elly4FNJ8o2k4yqKr7rq/fyixj/px5vk0OIV3e
027nPrQDjlfps1rW1Ms7Hj1Sfo1Bd5zUnSWmb7flC68nMhN13v9d90JTKJFHnzlO/crZiRZizxAc
miLkfWjgLKsYQFU/9A8ByngVOp9LBiY16zGcN+/jMuuVG3YIFTOtn9176Ze/YkYl6MvhrJib8oGX
n0ryv0ncvlYc+7jbMacu2Q8iNwd4FuPeyPu3ErdFdBBN9t5cG1KKzOczqXe43v6UvVpFVn03h3i6
455i+XQcoSP4y74sDu0IC0XF8KIDTeFrNJ+LJr9vanVBjnuSxWdaeUShxvmpmJ2Tr8FO5Z/R6H0u
8bgP4/EnzJzPQSXvueCEU2HYFRYMAHphBv+ripq/LAJXddffz4hDVK4ytMU2NS1dQMxmplRXp7hf
raHYD5RfUC4bXERLi9wMRZOFXrlZAkViN1Y3M6uMnao1VLSMFpqyPg0idfdJlN3a7ONXXtc/1PVw
dJhVVixYvqsmwa0pXpnWSMpm6X5uU7Eyhv9YJcv3VMqtU877ZMq4KHkrrxG87+ac94POCKJdnyeG
I/Aa+3W/yJ6cA+bSgOCek9XnnJJv3HF8+3UzbuNCAbxBg/ILTlQOaL3Ua/Emt+BXLZX/cvz7ahSb
u4bjX+cAQS/j6C7yG5bJLFLqGZgsWz6MYwXDZbFTEYcqU7cv0pqOnsuU6brzc1BbNGGW5ldG0yu1
DW+cu8/awUCdOvajp9CLQlfuQLw9i1I+TV6wF3UAJ9gzp0Jmgg4+n5XmOLHRoQhl6DuEusLZlxUz
f9dRKpgDKB7Gfl4FSUqvYPhd526zcrR87+byEqeN3m70Yi+UtbmAnLNNwRqnsc3Xvw9dR/25sAaG
kvK+dQEBBUJB+6rCP7kfknUDergMfGGczMApiZsiIv+WstBgRQkvN6RD0a1eJwm0u7aCOzdUkOHE
9RSSX+pCPyun9jd95R6F8p8y4ebb3s5uJL6KVd1yF9S1/5IPvOfJcdXjhLBBIgwVkUOex1dRF89L
GD6w87hPXOvFjrjpmnzmOF7skjmOIKo3961JcRs4r1Jmj6wZ/wzSd7Zzpg5DVxy5Te/R279LK8CM
vjxGAp6kXx8F34JgTG7qWpndGE9wAQZOGt2tcp7KWSZrL3G+ZeEfloLFZGhzYmvinHJwq7mIheGG
LpvtXJaX5inqAHQ4OC4c34LFM52uf57mMlrK5NE06Xef5YcWX+GU0hJScciz0vxXu4QA52REJlXj
2+yG9NW1nbPump+h93jGtPQ/YhM4wHJ7qEXJWe4nNRbv5aQ+6rbRJ56057pYvjV2Cbq2sydJbJLW
1PpSL+qVNRSROfdKFw6f3Cj4dvxhky9/yiWlfF4l1jqa81+W2KAnRtJ/k/xTlNmHaxYsHpM8wHfZ
2MWyHuvokCTJS4lSxmr3jqaqFwPxvKq/lIfFKBbZb5dmsDUF9PLyGFFUFqQcMPKZlMkyvSfTS1jX
BmhhdVnGgZlHAQKmbBeklxnUeRLhqTQpr2ARwL/+K932F4dBzonQnBHbP3jhFzC4/Yj7tu5WTaIY
2XCQzoAZK8kvF1qfXZ/yQcM1kw3wTbIy+asD4uDKdE+qMJeidp+8KZ82I4GorRvshtD/DnNJ76d0
z1nOq7aLhsu8oALPHFlEWq7zxvuWTUtpp33uff3quO6fRID9KZvylL/9+6Ox0JyqGXjE6M2nuKCL
uNcNAaWmm751g+dHshguUv0gHWKGyTi/KhAh644Zd6z0u4LROs8ZSWhFPd4wn5Wnq7XMZupCK7JD
mid/VZ9ND4NqBCFqp9FfYfNbahwLmRjJXczABYT7XkT2R6/Et6fhNCJb8jbcubP5RdrPVyNqCQKJ
4PMiyW+UdzfXrVnXFUUAbs1tGMX6En/MMh+hmYFGa3oU+kaGCLhw0PCFbJJGSBYXw8cUyXNaMBi0
89kreTp7VQTUNEvotkovMK0v/rYSaEZYJdDAJ3SVYo5w/Ti7OefD61Oc/0Ga3Sae5KCHPT4BlxcZ
u121RP9Xizft+jyHNCj8XTyD2RXeTvs5jW3JjZZOyswx3wnlxYfCnh8Ir2s6r7Zt6rz1eXsOEyzP
rcL3IfyXyqvPXenuh0bOa+PQ0T3a8zqK7xsGo6EEKZiaT8iI4YHyE5zBTF5OZO1iadkHkiUYvCqf
g0YM8y5iOeb5+Ws+cAX3Kq3xPlyBWuHU7tQCHrShlYzzGzS6vnHOgZ3t7Un4l5FGlY1Yops4kixJ
gtF6NZXDUWOJnngcers+lePzkjgPpTN/CSXEmbW2esSDgxb021bUZdX1MnNTPlR+xXclKXkPDJDX
dYyXTU9O8SZ9nwKFJqYRdHSKczvz5SYlEAqUmvHgjXF1CMU1iCZzzp7VaP0sxFhWmcxQ42wk/lVm
Z81DCkm05DzOwM8c0nndc2ezzBYqs/eN6LpnvGAWoKl2G02ScLDXWV+8dyGq1MVPytvHGX3/GFUR
tUQDU/LU3vZpUpyrPJ4f68QKz1oUT1QnVSzG6iCItxMLUWSTIDgXIUNH1NZ3aTKZvyV0p8QtMJaX
ROYKoeaDSR0i3v24zfFiAIexgdfZyn5EYSDewrPsJsur+KznGT2zMtmLcFFgMVJ5Zy+siOPed3Q9
/BiH5HAkzXLptDMf6njsDl5ZWJfK8gPIpW74k/C+sfA3XH+n0wfmwVkeSX3WR3Qqa7ck1viaC/ue
R0v9xxbWwZ46DCL9jEQTOek+7eRjmdnVjZ0YHucdqfhgblqaLYP4NKCVI7VUt871h38/y7qeuvou
CjnysWVMW/I6NsLrkGTLne/QgUq7DcT++tGTY31X1qa6//dD5OuaI/l4E/dDfcDMNq7C2jiPrVr6
m2EofvNUuo+lZ32MadCc9aR5ri3FcOy9nIuK5+OtkzlP//7t3w8zeepYp7+eQUhe+CS5T8buBmWB
vSA5tFWXXn8Y2qc+FZSLGDE8N3P55Zq23QWORVOeUgBjoiq5VOOcHaLyemnztSRBIJ/QINms2YA5
4totbsUscd00cbq1RINnShmeC9hHobjM/CemWMgT+z13T1G6931JfZpF9xVAIaFPZfoI0lm6T31T
mru6NCQhSg96c8qQxjTXb4SJpq2FTzWN3frBEpyQFtt6lAtlZk3txjvaW6r3qAh/8j6bd77FxLkE
XEZDR5uLE63yZBkeO6v3bqLe/WT3smZ3AY5vkva9QM727GG501CEgb9NxUHMmCAXLDTbsFLxOcl7
kk6I3FFJZ0VAhPVYxsB50c/3KFJ4W5ouuxupchCqO88D8msLsrGRlIoJiUDNjf1o5RNRfFEDc69y
yR6BR6aysCOpBXJVZIZ9JXk2Zx1C9BQMD1ybyaaKoq3vZOUpzkZxh+UrpmW1FWl4ClM/OI3Q+rmY
shgTKM9LjtXi0HfzsUMYvcF+IK4O1Genb7wXpo5VEA/TnbtYEZQAKyHL51JRH8w3hfSagzEJTbdu
wMVii8OCK/fO9v3fUWczGkkGGU1m2V4v6GhjOsm7oO5gN6Iz5W4EQtq1GPGKbt57tDDZbUm9VVkf
jaeQ5jt1l5Rpd1c1FhzSlKYm6PS7tiudxxRS+PWW66ZpvO0ob+VAiYIe8qY88ZQ6WkXdUCbOIcmr
q0fG/26fdVT2RqRnNrioeq66bIL62O1nscwHXD7xKW0mdDBjEaZxm+J2Yss6o2DepP14EspNPhCz
TnHOmbS1TLTF72TR8tcqzry2voulehV9Zj0Ppv/LZy1vFiNfFS2+R39aogePN8nRE7z12+mcton9
HVfjxxL18m7C3rxxlmZes1GwTkM/sIYTaOD4L5Nzcv3BLav5JuM4A86YxmWrtg4zLrPLvx/KoP5D
sWq02MTuPa+4YCGN7hwuYNnG/dnAIEgnn4KkMuS9NQUnTSlsBwdNp+KjNovaI6AXU+xiRrDuix6Z
1smjc5AYCrwKl+YXIbJD0bMl0V4Z7c3QOg+ZXdzXU0/g0+WhbqS4dWObChzc2wygPHInNJel9btV
nHvjA1dHzLzXoeD5ISd6vJD3g2fORtcG14Lj3+RWXp3aPl6bRee7YMLvXLMgth1rq11/vuQzeq5/
Z9w6/w0htA7NsSwtWhLaCLZSkNLB0iSnuNcbh/PXnozIc+YvPW9/Js2kSMJtZ7J67bqtA6saaJFO
luBgKed3dLo/LaLRzvcMiaCGto+i95+IIed97T7a+Lkpr6Ago7JuWTzcU9uRbSwI9ZR1DxunzJad
PLLADfcx5sy1GoBmWxPcWJ8/b6zYgPpcbrvIreUd5uJdN8T5o+Rl7M8et6DnnKnOQP6QrYG25eWc
Hrx+V4Z0GbQOxS9WN548yU0UT8coRd6Jeij6y0A1g6mI+IbOA/ddz3ZqhJqIH/22HfJPiV6xz3Th
UqkxPCQBUT88qf6mMOrRScrLuFSnk+Ly35jCea1mU295U1MPHD2FnnffK2yGaQHNSDNkF9CDp7pr
Nq665jFZQPHnF0eCi9piruLeNHWJIjPCpLHGfVGVJy+EoObZrJF1Pl+WZmBhFm+LIaoZdSOaiEH6
2yNGdA1GIpWc3zyk4S74W7mI1XSvn9wUdibGkjMH5dfQonOulxrZDULLmfAiK17ftNR615/VFJIf
y+K/Q09dQJHGbzH+xM2YQHCNknLeVePUH9IBF7VRer+4YQZxBam4SFV5rnXTbzqfViPf9Oehtcfd
4Dnrxcf7G470K4cj6meX4nOvVHlQVg0JRPv1m8lGazWIgURkIgKoVDaFXqX/d2ohxKC+SVkmz001
eTdFG8frQqKa9Msw3Ppwg9kI7UfGYbZ5cf6+LAedRnDffKe8SZ3mty2wWeRtCMe9M7th1O1fvty3
pXT8V6P8x5YrZcV8ACvXT5BO0Y1wTrt7x6UuLPIy9EXPTEjRyy0ya1c1Hs+TqQJkmwwEAtMcPrAp
0Qw6BSmEHbRyOtZnU1feGvgmST0vtyHx1UXMJ59UBXNuGHAk1Su2Ls12iBXJVSpBrZEqsLwbHr2I
FlFbENBmqSBXQ0HbWYjkyAwr/tRx+besFFNmASiI2/lYuynNm/GkaYdPbkhRyLWuOajoQvunKImP
FccM9DZYBbXeiQhnTKcN9a/X0ohxpmC1DRELvPhFTOZex2rf99F4iCfwTZnLSAric5+qubuXGVEE
i8OF00967xVi2trawHMp/fw4z2jVzhh/tZTag5JnnPKEWicV++ixclbR5P04LHQD1M1D2S77OKr/
hDbZmGo62ot8EuHwtbUKmXAkAsNkzTxsxiugyeVIPbS8goxVm13GUxhdMK132iqYLFoSzF06pTd6
FiRYmK+4ifL1QPBijVUZ2EsvePBqBiR/ah7zmSdTn0HAQwrlFgRK0A8bPzZvrpLIvD6A+SXzbhMC
ohvU/w9abnhkO4xbeZsCp/Uu4eSV5xaoLphPyAX5kmOOQQhQLEM6J6LOxYt5tGHyoqJwKYx9Gv2+
X5sxvR2nqtnRB9PiqNk7Os4O7Hu2/bLUe7+eJg77aN1pK4+d3f+KmK4PJOxPN4JNk9n4FvAPMNn3
3VOI43sVBde39XbE1PdaBsMxYJ65OpertSGLwIhFhx5322qyzQtBxrs6aliHQI8ta4cSaAJ1jTfC
5RlZ2IludB9rmxLhyqU/crLEphnid0uX81OUFUc/o5VzQDM5Xudg8+PE8tSV9XXKhig/Nzs+nRtL
0oTQ10gNvj/uqhB/85QV9zNyHMQ+Odx5i4D3ZNRyV+S0cJDRwR/chKcol4d0XDr+b4e2a/5MPoKr
DSMdoVjolg8nbNhfieYU6gH0Ryh+NSEXbBfeqYstDjvpAysmnyXf1YnEc1y6o17bUtDCdd3o2n4K
tXN6/VWVT9uiD4/Cb2krkFlMVVrLb3NiVsguIMEBdH/5IfW8Z28ySpXwmmG7tMx0ZGezxa5rrjPM
cxgzI38ZDwGHxbUMsnojqvwySHacQ0sPswymjnxX0HAbB59Fl38EOfYDpMPk7EXNq2Ur7Dvo0Yg3
Kzlw/ixt++izWtvZV3T0sABfN9HvNUYEaSK4M0THR8SCBOVbpX95DukjE2i08aNEbaL8wRbI1hox
gtTVSzpoD+NjzmOVjFHtdM8o60jlbv0zMNAUCq8l6a5LlNhXBRrtShHL30RkLROEim2kWUJJl+G4
CK+We32QhDAQcpA4YnHV+FK2B3YmSUdRyFikDnN/QXQ8lZqOD82eGO759DJn3LkAfpW0Ng5WMBpE
n1PMq3rCQaC5ozfX/W/ZuWrTVVRtVCnQGcyCxfQJVMXL+4826dxV5mmwP16bruVInbm378vkEw3z
LbdVi8vnibKGCStHcFPb7bhiOoieuqonR0dFhMNQ4EyjOSX1+DxN0PjBu38EE4TQIqE3bsTBaRXe
cOhzveynEWDGdZfEljU74Kf3N6QBVpXTZi8JJUSoKuLGuK7ejXX7I7B/IuYpeeDze+8FkCs9PXfX
aIBTJwAfg3wTJ3kGUkb6pwVrBAJyfZPrGvgpLA/sEUBBp8DaM9TB3OHQeu5bLtLAMfMtQdzsaWnM
JUw+LDszt5LKH9I9x07jzKodmps6/kS7O3KBsRkB6hCFVyXK4i0m059JpE9WrjhvAwBwx+RoMpFg
XKg+fM0KzfEbtpHZj2gOqto1vprutf8T2/XFKDY9ZSneuuTNreySVWUXbB0rucxUkLAqZNVWUAmq
+vgM3JoME0GPtW9PD+XiPLDbpGamwrdqp+2xGegf1Np/yK/fkKqRLq2MTsNZ1fkYg2HmAvY/Spn2
26VgCcIw+GsHKeGS+OilEcPTUGBnA8l1dfsC4Yl9ypmo1QiJNt/gKktHzG08PwUbVI/KH+D90P5q
VhwTbRJyOOlgwQyAJpFZ6aNnT1hQSuhlTXczpt5D3lKOEUYpeklxXd+5ybJCYeIFr8vlhgvkWHjj
dMxafbQ7AZ9sPizkoIaRvWbQR93dOp17VjahfoyRM1HaAW+LjPfVyBjoMcJE7fhdDThO8wFHRld8
sMUQay9U9OmREeQbf4yW8b2r/edIiGVleX9sBECL492W1dotftK/uZcw89Dj5KP6scNydlUX4RkM
mjsvfqziuuJJZL/LEAdS4dFK3iu1HWijSxjBkfRtb9dicMOSs+rs4m6wYKzp2j+GDRNxtrinJtWP
RFJ2pp3fZ4jDxDzfZ5n+6RY+nkg6v0hIn2Z0XPiOFTWMDzZmtECG7vskrGJDlBEaeejaK8fyolui
rKdugB3B/3LY2eXIzrJp78qSfegQlrsyK9BFvOBwPT6fHX95GYycGC9t1O6K/XM5fLVhYd93xPNW
vZhQz0vFkWRJMGm09Y9o7fgyXN153I5YrxGDsGgme9uz/ow243kI937nujaGvcG5UpCcn8i4j20V
omr4EiFFypnuTAF8gmAr1QFZuVbFQo1Had3rPoFcnY9Mt5qqghhXtuM4amthvlkRAutv0xHJK4sv
PP69Q+7b2VMQa9BeuGPZTfDX8nHT5bbFZzQQAlJTcU+K5K90uo/Sc+5KeFK0qPtbu+VUYQ3+H4f0
2VoJIqU5HIhkemaDnnC+2osmjzfL3A2b1iZIJAZn2sYsJk+NsUGQOd0TR5z8YWzc9yE05ujpDjdQ
XkbkTsvHPpDdfZWfRhZja7sOJWSygYAfGE0w0OpbZv1Cj0n8Nke2c27ddtkZlwx0jBdpseFvjb7o
No1TnwrlfecZO7LU6n3AgYgnGjoFAWdr7c3xe8n9s8Mt/pS7qbtbonLZscoFR3JqOfEGQs9vuLnW
mSv3/8fceWw5jiRr+onQB1psSVCF1hGZG5xIBa01nn4+RN0zTYIY4mb3ZnpRvciqNLrDhbnZL76Q
v39Fn/lvePcnDJvd73TUVyinFP7/H8n5CnyU/zc5/+UzGT4T//OYXCOP/8k/5BpV/NcoPYgRuTV6
2CojgeZ/mPlQa2QTRSwTqhfsFuvf1BpB/BdqEqA5LQ28P8xPztj/y80XJOlfVJn5xMg4yzy4/1Ig
wjhVZIP2j/KsMsLODUnFUe1Lk/0ITZ90kLNanWehSfKBZW4eYY+dZVpe7il3FOq7bvgo5QEAI/dL
KuC7ttqkxpsAdLICA2qAt7IiTe1+DW4XFVu36NAsicWuFt7VWMSOw7O4N22nHyr/2WqMOPvu5KGb
8fxJB/2hL+iM0+POVdLAxMod7Y8zNBVOU5oYY46jh4WhXmPPafwYOG7SGzHB8QDJRNfPMRWwhqq/
S/uuAOmB5nWCFJqbxt1dzunSY1qi4ncHg8JR3yHbyrjBtlKV7eqiqN5hMWYvYL09GnpwMtNt4qm4
qBoyVb0ogTtDfqAEr4I29FdlS/mXOgqJHv2qkidbJxUNyoSu6DznipMW3O5u+U7z3oEm2CDynRfU
YdZ6Rp4PngDcMhjsTjoYuQZQBJHAXRzFxVsQx8qTqfXtc5DGlO3MCDJrIYGoE8RC4+QragcojQkW
wKdUL24V3e1QPxZaEP4VMLCrWAsS/IxU9ZdgRkA2PdNDUq9JW+5ZQPS8EUYMilx3MN01pXVp4Hbx
zojHmqwOijykVWYrbmJeK81QmuSbQJXT1u2vy6TUbQg3xYsLD3rbqxR10DSy/E8xksonKA1B/kxx
uPqR5wleLYNuUvXt0kS24TR0b60XeHd+Lgw/4fjXN35bZHuxpw9htwXOT5hwlnjYWCgtkN05orQ1
eFuG67oQ6gcjFGJ1FRUFRN6G5phKWkwPNHIw8FASDfv3DgYv8BVwjve5CBW+NSxQZZYnow6lth34
ip6Scw9MJAD6bcHQfoD5D4OjDehBoi5hfJhcf589r5v7osULSQkj7mQhNxBMzbKuvZIY5oPReS5u
WYLYXFFywdS2kf3kkOhVdl3nLSyAKIpR4cvTNnlwQAyCjQ/QHK8taZsYHn4BjYSXk6d31lPu9cEh
ibP+wGUvfhjk0btYqr0DaDX3m0ZxjPJlqYDryai3NIN3B+67vcrSwdoNSH+g1SdY9RW+sAi4+DCD
f/aR2za7irfbhyLXQAaFwtQpWNHS7G3KPkKLWtlAyzozaygZZV4UN3He+a+WgnwsUkn1Vom65rsp
CY2wLgBgeztLdt0fddBRLZZrH1YQL9RyrwqmR27tpMhvq1K2LZvO9W/lWKFrlAi1otl16yjewSDv
f5cNQBG7YQhqhPVaL/0lSlTObCAtZJBK07jPvmIgnK8NPttmVXQV2p2F6ArllWF6GozyKgTK3ZdC
a22UNgU71cVhZL3BMK3dF1FKkh7AsYswI/Vod7gPuhJzvxaOCYbIOa3OtR97zpOaZqZyMyhmZ3xr
/EEW933jY/sCrF30yfv0LgBkkFiYcbYWsCcPs0y6FEk4VmDTVgS41ZsJTqCKE6mWXfRa/wTJSx5A
+TVN8+JpoMx3UVmHuAwaLi9Ny4ll88HrUfziScO7jSQPl4X2B+RlUGl1OZhvjQctalNIrv7LbCUh
+zSSwUrtJh5AppVSzOsJIklExl21EgQlMfEBiDWjU4eNlAs0AU2PMMeyUMWQUfvNNaSinBiPb1ai
GNr4mcoUorvYMl9auZAOli/SQMmrorV2vEUqo9qbUGJq+Q4kgV9oO1h7LiJAFPR8Y9PmYGk5EfoI
Df+B1+jWF+sW8Uiz8wxKWZHTrSVkRYY3uSkkr19x1prxlu4Pr9OdWaeajMOuHiZgQr87Ccc31h1N
Ferh3mmTZgjfujAoSDYzjhE8h6qGVmChF0oewmNJgsZ86OUhlV5lqUz0bYNt0A+vGhQwFommt/4z
xLtE2TW+Ss5WR5Fe/8ob05AP0PPS+lsC0CD7FJGSMJ8NA+OfgxF0TmI7bSPlVLS6wdtqQhrgWpW1
CCjnIOywNJCB3tOP1Cqe0oJUCLuo9rMOwK6qJk/0pzA/MUYqXCVCgti4rl+HT3WbSzSNK9Uy36S+
ROMBbQyeHVlOzxifpd7LYTz6/oh4zEHb8FB38GCTDPmPWVt0EQWKfv6aUpumcC64cG+4p9P4tW+p
Um56AEs1UpmJnL/ow5CheADXGlaNSCH7temzut0WFhQJu7EK1IODQQl9vN4K1+KMDHTeCaNMnTZ2
rUQUCRNR9BveU3WNgNhg9daqaWKe5LkydCHQGEWBEeDooJUORdwY0bXkCPAlVpJq0WpEvyIvKM8l
JX0x8DFyYX4rPfR+0E4ToYObhVtHrykYCulazqlcYIaWGXq8r+IAmIUZiAYomNYKhveuqCMBB5NG
MaMHU/fpc9j54LQaJKzIT9gzQEBSmB0B0EhWnglPBmU9ZC5MaBEWR0/z0XEge4KdVaqZ3CVurFFV
96TBRFs3ygFGcFKJBxrw7VbttST4UCvApusmyKTqShRr3VxxaonKI0y5hBPM42i6CptokB/qIEkA
Pllxbd2Rm0BwUbrCNfZe4enOE1LgcfpS5zHAD3rL7l0sioAG+mYYP18TN9zOAeVen4pq72jIakAd
5fld1oDRDfBcv4O26eONNaRAZSKav91PUoUUoG9RcRA5gZjHa9CoVFhrwZP6jSmEHht8SNHJ80LU
h5DSbHwEDBBzACdfKyArDpwZbfVbANUH2D0v2s+4lu2Ii0TJ0RJXEEt1BCVBLVGRjP5KD8rOuQLF
ZVr7ShcKYx9GgWVsZZ6r1UZRak/7XoCmRxY4KxPhxow71QVKQXecJpcrK3eJj0P5uqlzB0fx1Og5
HqwWspzgupr3CYEuFL/7wG0h9BRgJrmG6ZqWKw3UnP4Ylq4QsWDSGmTS0LWPcUyt3dYlqoN76oWK
xIaMwgRzmZbSI5wig/dfElo9eFgIKhtQp3G3ycGFAW9qfKwk6rpscpQDWSl2nLaA9q2As5+Kpmv1
h7LqLUQH89T5jVIDL9GjnH+OpHvKidTH/J1CDjm7QsauqxNV5SbTCxJdjM0yX4HbR4F0K4XukoXa
qZgrmfokCi+GE+1kIRM9nRbnSlUxP9RkkBa0KM3asYWy/t3U7ePlUZ29DMZ4pF+8Z0zKQ1+6+Ecv
A7BLRmYIEBLUrDWuWwT2EL8FFOBFqrFFOQZtejE2IO2Ixj+PTd6A87J1X4pgRxT3r6HK4kiH0SG5
y1NDjB48eKD5hC437l6BQkkmuAv1h0rbQewZ4cIwQL5Zm9w2HvubCA9zVz24xU4sutHic0mDdFSp
vfBzpAnn1ZLMVDCobq5IR7eFpq4EM19gNU9otf+MmJceGr2KCOF7wgGmgpAaRkCnx3TCvUqVobov
rHLtCdnCWp0LpBujdZGoi3QfJ2tVoInERkrqlVLTdEYmfQAxKZvOxot/XF4/40+eztpxpMl6VQKI
GLlIpBxqV1kpOxN2YuJvLkeR5j6OPm49zRJ5DSvK6bbgvWnCZAQDPyp250/FM/7X6/Kj23AOb9of
aEYsfKr5gLCf0cowaFFOAkZh3pu55bPbR+1ycAqDtCDTK51NHc0GSaZgaGrjFpwywqXKhBTKUbyK
cHP92dkg/aAbPPq3UJd0tL8eok12G+2G58tzORcW9MiosqGiaClP1oaVkAAYgwHap2lBTN8OUWWH
mr+wAic2bxxkjO44zGRhpEpOiUAgTGWLaA1j4XvfXFP+XpU3wGyehZfLozpb8YYEw2X8H2qfkjGt
cERdp7ZpTasnkdQNzJg9Ldm1IX2Y/ZI9ztkJTSRFskTwIXDkSRlPl6KQUq+l6FvCxVG2Q6LZFAe3
8EZxzDBWgxctTeQ4USc7jHhUiBSq/+iM0gI4jVelvV77RsFElpsYixn0MXDgQLA8uZM+4QrvL0/k
WK26GG/y4djN+LcOxPNqyMRYXOFISOkYJsMVAIft0rErnd1Ak/FNdhp8hiwIkKpd1Vf6Ljv418gq
b91X8SB8d28aNjiurrfBa37dPVwe6dkWnwQe//zo6nNyUVE6h4EWDtrEgBtMYDKXQ8zsgtOPN27G
oxjhINShWRMjU9Wtbgb0KG5rFYE4wRbFR71EWup3pwwo0Sn7BoyBry5Ii3xdW5eWz7hxjn6BpblN
6MdMr0L/0KWLrUSPpcg7x3pqzVsHYgqvRgEJgMsjPz9lJE1DdpR/ajLn9uSrCpbKI1VNSyQCvmkp
jxDtQym6hb0xt3SOg0y+YG/5SA8m1A/hpK4GvHdN2q6rIkOPQFK1+9pNt7JXbi+PbG7ZcHRqCKxT
OgFiejqhsauWvA4ZWQYUycy/K93r5QDzU/fvAJMNqKei5yshARxwktaLbkHvrRbW/swhxgltQYZH
8Uk7M4/iOnKjyEmYucSnUciLH5vLAM26BEpn573/9YhOoo3f8WgNCkPaZ7oEb8no4/ey8LYwz6Aj
hI+Xw4wn72Sp64ZkqOQ9XNxnF6rjBFGvotYJ5FjahzKPecnPsysh0q40gSKApOfRrnKaa+BAC8ns
zKJApckkqZMUBbmhyXKHWlQiusfbx2pxbUfGwAdlcnl08kyMMUGXdRHy/fkVV5UQp4RGpvC5qw7a
O7Jxz/7G2rQ/ncOwV+66ffo93jXrGgDEA04zV9RQ1J3qoNO5sO2Wfsj450efM0Ul19IKicJ8/6ce
nstgwfhk/u83dUtHp4x7drLDulZuBB38IKoCULKUn7q6dKkuRZhuMa/Me9mhhpyFT77xGiM+c/lj
zd2iaH8jrCyrnH44GpzOkd92apjpjKFw6g5MZX2rCh39boQTYC6Tbz02qXsrG4oD99jAMct9Lqrh
8/KvmEmKDJTVVCxucAJF3u30R0g9fNNoxI34YCmT4c0EjGGNnszWgj36zHFyEmiywX2n8AB996yI
4DtKsyuj+ROJ8EpNqmd/Lo9pKdRkYl0t940vLEyd/ElBMSjCfQSkvQrfK/HjcqiZ6+V4VPLkRWjk
aiKWCqNSQufagAdUoF/jQsfLqOC0wFjzq8sB55alZvAapuA4as1PsgV8kd1cVAmYN0+x/FtQ3i//
/TM3C6YoIk8anT6lYkzWg55ZuptF8IJ5fsbVfe5+VsHiyh+PuskpTBCFioIuWeNpfLrorKCv4hah
h1Xd2P0dTcYb9Ap2Fm6ESg9eKrPWpgijHN8r7G8Vd73wrJqdw6Pwk3xHM3s0+fSa7pkFrU/+kwK2
vjyLMw83hBKPQkym0YKd7hoGIeI3PVoB/Xp3H31OXvelepM2oR1pdrv/Tw7d46CTLeYJ6NkkKkE9
81eefBsJ3ZeHNTdxnBPW+NXMsWV8+t3CwkugQ457OGpQHs53TqovrO+59XccYvJtqsoLG5E2LjDh
D1G8lt27Knm6PIrzENQ8qGSJ4/vWJL05HYUE2qKvtZAjD/34Or8J0H6X83DhBlyKMhlImPhoD6Ov
QQtWWcP1XrkNHRzpx+WxSONfc7qVxsHA0RV1zPLO2vaOKDdhawTM123wEh3Ct+JQ7mDgrunHaI9Y
4+27nbhXFp4M5yfsadRxoRxd7x29VJp64+BMlIUSfSPDGsiiaxkbIAsK8eVBnh+yp9EmH8xTKyDl
JWPEQAqCPH5rYXzrZy9IjQUB8iOoO18OeL7ORxgEUqM4IujnTvCV54q0YxG4z+p3pXsa5KVC8dzi
MKgYaXgrzFT5hNKy8iAhgKbmB5W8WkD6UkF0+fI4ZsJQl8LpBithCgTmJEsaOqkJRJe6g2ZKSPqX
xq+yip7zVt9ejjPzgXjpiJZKyqnqCKifLgekBqAqtrQ1c+kW0W3M2FER9u6dHtEm1dubhb6wuWZW
PQG5Aw3dZCePQJvj9acVrQ54iyxCbc1RSjvIn9ICq2/gk90utEpgp5dHOP6Fk212HPDLX+VowUs1
mstVzggD903Ln6vo3kT0p7UiiprFOsRXMsAf63LM81WI0q1siNgQatz3U8XPBhgAdCZODS18NZTv
FQSFywHOS6aIxyocgAj6qmBYpnWqMiANKGH9rKrtaB6Y7/zf4qG21S1upLa5Ng5/XTI9DahM0qUM
tqKVuWMrG+0dq0IUQl94GJwv+ZMhTcvareW7pp8RAekUJaOAWdM9qLOozzepafh/fyMSzgC+ZYyH
sDZdiErhQEq1mMFA6O5K3bjytGDhiD/fXCchpksv61BXdVRCeF75CTXTToIk3+dl+OG0LuBk9S3L
yp8LK2NuGiGPo+lsAoOlb326wawaxrdD/3ylrcxHNbYTO/7eXFubZt1tcJUY8OdCjn9hPZ7fKpSD
j4JOdrWkha2fjEFjMOAN9SZOrU2EzbPW3ZdmvqCfPPP+Og7HK/J0jEXau2aasb+CMDdsq5YOIvB7
p8bVDm5Cxss4TayPXohf2hy9MD1AxcFP4oWzc3amaW9h9WTgE66Np8DRyZLoOe3qkl+Byk/RPJjK
n7iRFyZ2bgmpRzHG33AUIwNZpZNvUwALAW2DVgArP1pFOLm1zcIKbasaNHauW7vLy2guLiU+lWo7
4Ef6WadxdSxo+lJCl1+VAamF4r2gGzsBKzwpBXBblW9+8vH3EdmHlNy4FKi9TWazVxrot5qerWq/
AXfzLCOMRO97ryf11dD0tmXG+8sR55aRBbZ5FOHmDhT1SapfaEOaW64EqGrTb4Kf4XfTNtbNxlkN
t2ijBQtTOrNHLNmkHwr2EzkqeRKtCd1igECcYZpzP4TfYt08yOpvxfsjQY26PLKZ+4flqLAy8Wtl
cJNQjiYoatdw8ADNif6g/Oy8e2XYPf13UcY1dLQ2HaQ6XKcnCq4Ja7iYK9Uqlj7R3KTpIs2fsTti
MJ7TGDl6Mo1eFlw7eEOlG0sHd7ICEFU6ANYLTVh7QzkEj6bjhtaLIYRB+lJBogp2fSv3JUmG279W
iINYu7RzpV8UbVJjU5mpmlwVitoG+Hgrkfz31z+tNxVcsGya7KLJpg1jM+DeQr4kiZFIHfyt0D9e
nvpxak+TGh2Rac4cWZG/+oyn04IHaDJg3pJBE1M2jYQKjSwm3aGr0h9OMWwrc0BxBRnmy1HPczed
u1IU2TPYR5GZnkZFNrbJDKg8QES02zB9173X2nwStKUk/vxgpQoqYVZAv4+663T5VlQgI0kiToar
fR7dQQrZ5N2fvx6MJDIW0niLfumXRv/R6h18KTEkQYBzN2Q2bneAGfcDOsp9v3Ajz8yaLEscpLgm
j91g5XTW4qKNgZIAwhKQ/OrAUYNZ3A9luxvVHi+P6TzX1aEjc4qSdZJkT3dL4MVyEbYyVpOGvu3B
0UR+ja6S9Nao/VagPVRX9WOPpNXlsDNtKHDnGB1SI6etJk6hD41s+IKEYATFa+Ej28Y72Kz28Fbt
jL9fgQTSWRUWjXtMik7nsnMNeRhkArmN6Ww1NOzA6iKJaAROhTxNL9mXRzazEhWGNBIAeB2B7DiN
pwESVKUc1QgH1rjvfaiyvsJo6XKQmQWCex81wa846ISfBumsPkp7E7afH3fNJ/d8hygRvgvmMFI1
A3dhTHPhNEbDE0yinT6tEzZ9YIhhT7heRQnDC6XymQwK93Y3Et/ToZLWl4d3fhkB7FD5XjzIsbCc
Fm3ktkUU3jCw/YvSN2TLHmS39BZinF8TxKCfgFyIxXlxti66IOjBiULoDzCPq8NStlG/BPRvuZaP
EEGsfWaOUj7//ciA/QCwotl2XmzItQZ/3pzD1xWyF2Df6IqLCwf93OQdh5jcsXIHnrttCBFqAZKN
+g1CqneXR3G+xvHUHRNYS2frsixOl18SQ8NLJbrjPMvXhZNdl2oIRPD1cpTzgeBPQ/MMxVZ5pMVM
LvJSNrOOA3/UwdCe1R6RAF78yV8vbYKMHUJJo74gTy+O1kD8MusJYrXIjEvyI/qyd0HjfS9BT14e
j3K+jcjhsCO2xhTrfFk7jQHb34TnK+HAZ97SBJWoqOFL46S4v+UVugGx4si8OxpIDaCv24pWQ4pO
nZQWGTB2OI/d3gv95q2sLUN4G0rZ668LC1HvDaVzrMaFDiFxBCQNQbbzLjUxZjL0vtv2ol8196Jn
dngPYILgrrtSEkL4z0Eu3TVNhE5tUAhoYUhyXf/uEhw479gg4TrKhUjfenXV5Xvcf8xhraUAfVeK
lPniHil9K1t4q51nKsCrqcexLTmzIT2drq4iQ3FLGeC+II6hYD6GvJDeyzdFGFzpIt0qaEQIjGMv
unQnzSxr1rWkUVyVyVimiE6talEGgNbOnaRssQCDxv6avdNBtenAPIQfASfeWlq4n87PITBKVNhN
EjOgl9PML29QFunaCOKKKNopgnpOEx802eENhY8EzIuFBX+2q75eSmOLX6HIdbbgNe7kSoH0gpCL
ugpl+DoLvb+zVU4AaGoiLSWKkdoUn5SVg4Mok0+xrEbmD77kc5XdBADSL++midM5DYkxDkbLJlqm
IypvctEWotNhosZAig/vQf4snodrb5sHNm6hm2GT2tUtgFlUkQ/65nLk2QEeBR5n+CgNDEHJey5O
iSDse4yrq9uiRQOlDDeQwxcWx8QY/HyQ45I9ioVJTKvJLbHURzS9kYS8FW/z33K3a8GjAp7rP6xd
sFf3/TUcJdFZo6bRokRsLCyac9zS12RTuFAhnIhnW0Maor70dZqDzvcCXdh9uYt3yTvs9k15cD8Q
xF44K8+24iSefDruLkzbBlUUuE89bwbfhhe2brATuPwlz06aSZTJEorVHrT7QBRf3HWZuNKV2xyk
yLg5xopC+td43zEejUKRqxMs7kj/PP6aVQXYt/P464UBshtqB6gdb0oRrflQ318e2uwEHoWaDE2A
fmYZPUOTB7Dco9YBYhrhy38XZLITMq8XB2UM4vffDGxgEIQBUXA5xuzS0yV4r+NDQaYccjppdYlg
uFcTJDog3b+JN87BuG1tZS2u5D231vq/i2dNKoUd7C3TlTi/jNxWd86Ox8mt+CA+06YUdvoeneiH
yxHnPtXRAK1JniNSlXXzhAHqxZ/ClHYmLDIIcQtrfWkep4tvFJ3KPZNxoW2BsMg238H++bRuYZeC
K3Zt9enysM5rZaz243FNlmATUkfLGsbVrtuNugbXvi2us01+kJnEdOFFdN4bnUSbrMWqDZW66Iim
7tx9uElvsxfrOtii37n2ntAUcteIzNmInVwe5fjXnpRVvsIa3HMwHsSzupmC16hRBuNqcQ6xZiHM
+9cPSgsdIhGCCW4nkDNGn/fjQwONyshNIxVIaoAcrvk+ZO02hDN0eRzSuMomAzkJM/lagR/iHOwQ
RvDLWFlBqhCpIMvJtV4qAqzSxnpEfA7TNyoj6y6Q0bVrC8BnGfzAhbbOzAVL6W4EVNIL456ffMpB
85MhJUdZ5RxaOghqV33i31tVKEZcHvU552Sc3KNQk/s1l2KcrVpCVbbziLKVqa0ywKLA09O1sEaS
a/ShtkubTfI2PA5rXG9f4m30e/HUmR2zphukMirt6GkaWPih4tUAFVbq9wAJjR3H3ENb2dId3hre
W3qo1kCt0bRL1qg/X56EuUyKRxC+TCrsbcJPTlhcXIso4YW/kqSVjjfKVkYd2tTX/qbbo9FzQKAf
ydg1xnOLXaCZ7UNoAHGwHuirmeO0HOU3alfFYl4w/3qSHTxJXVmIyCwMbzYGAFCQwXThAbiexgjV
dhDRyQxX/VVxSOzwe7fHPOftn8YnEnUIU9qXQ86c6Lz0pBEBOvbUrMmEGnlo4XTbjLpWLsL3t5Hy
4Xgvl2PMLRiNQRnUmAC3GuOoj2ZOqRxFLqwqRAMK807EkJT2u4tMlCIuZBJz03ccaLJFPCPEObqt
GUyhHeRAGla9hAPe5dHMzdhxkMk6MKHyJpbMaHw3uDaC4VXVrK3aas//QRiJIi7SF1/1rNNJq0rs
vByhxETIEsjZFe9RN3twibhiLgxo9vNQkAb7y8NOnL5OeM5TeKyJpIRPZdrsxeoFgyFjsXFwXkjl
BNOOAk3WAZ5gfguuHlNt7j1tH+66K3yVV769RMwY9UfObgid5h5vABywz6pyKEupPVblZHtYzkXY
TAQGCpaBhWG72Rg3GS5C6b1MrbXfOkiO31TOqLou1FZxO2opYjYvtEi06a3+Lesb69lz5ZQXjeLH
t1WcWqZdNVK6LVK9AEmSxsn3Adexx9LR+oIqALZ/d0PaICPbmw5S+AKmY5hVt7Gyr9RkFGdzyxhJ
A6VEdFH1ZAkgQCnKG3UQqnfTpbyNbgnyVCtdc8NH2dMh2Vl5inCWhq8tRkh5KP6ELM0zy4EwgC5Z
F8D5Nnt3wN7KxPIJFdEqxXjCSRBNKoKgfKp03blNGGyAqYUfXkt1gw0AdX08wPweMWD0ecu4WdVI
0i31z+d2jK6igUHtnobE9FSz0D4BbYxEgG/COhZdPdgPCGV6cSUsPELnDgAEYzjKaElYZ5TQti0U
q9GIVMiZ+AsV7k48VJ0cqwtVxXOECkvZJGOEgTCCpaZ7pgrwmbUq7sBu6+zMalu++q/VSrrSt+q1
/MN1bW/zn5zUJo03qphf3bFJsl8FWsWlgYqo07eYxltBcmWiorKRw3b4efnsmd2pI7cVhxca1uj5
nB4+Gdxk3ekZXoYKbqxKD01t3KZOcJXU6bPkxu+mEe4y3b+mLbKURM59QxBuKA2So4qU1k9jY0gl
UiYku5MafB70cAfhf6HuMxOCyw62g0VLZ1yWpyG4DoNaFLhmjZq95+l2iZfqwhTOx/gqnI+l1Glp
0B9atAkQk+BJ4b3IGJ6BfyRNO6Q3o8/OTluHW3OzEHNmoxEIpAoVb7BTX9nT0UVb4ecBvY9x4fxR
fjYPyrVwB+5b28CZX8ffpNfgsb4O3y9HnR0oz3d6IDI92ykcDMUMZFFEBlor1mOeOUj3pI+XQ4yf
fJLwU3OUwPZS1tahMJ5+r8QbIkPp8Qo0Rx84rY+EFd4kpL2ecp3Urrkzs+Hpcsi5qeT60KEg8J4x
p6uw86UwqEMUDWhvfnLQX0GXQBEiQbrhcqDZsRHDoLWoUB5UTseGPnBCQ7snnTBKpGyGBKLpYH0K
afQkVRgrSWW/8GaZHRpdHawyFN6B035mjpC9pkTMJgiftZoMuDOi0snFf3lgM3cw/eB/h5nkSXKJ
Eg6CiAwMkeZBa1A8cEZ5XaCQNgJJ4fZyuLlXNUQRhY/1Bb2cnlnDyMnJa5I/N7ZF7BVXqEO+jXvu
Z9TaBjYIMMbWzW27cha2+tx8HgeWT7+gKA56XzUENhx0h9wKx8HG9O8RTl6Y0bmddhxoslQst8jL
oSCQpyFr2KJwPZR6al+ex3OuFjie4yjjrzg6RAAxyT6ddIwn7PAOVdzGxttg5d51NhqS5ir6Fdnu
RrexrcG8EK1yG5d5G5nP/8V5Nj9gIIzYytMFmOJAtUKTMHHlpwwNGKkhTpR1qVTXVa2RqMjpe6EW
v0I5QOFnMNNNkigrHT2VJsSDWUp9ly5psrDKxufQ9CTSqZ78zy+aAkWbstPlLOEXBQd/Tzq3b7f6
FtOG3eWPMHcokMeQwJLMAHYY//zoG8haLgSRyt5Bpm6VBtWuUe7j2lynOt5h3s/LwWZn+SiYeRrM
DSu1rUSCycjjFXRjU55ol0PMbhFaLLQtzRFLMf750XhyTlk378YnRv/uWKUdeQ5Cr/3Cx5mLghI5
PaoRh8Z9dBql9jEy9MKMEwcBeG/A7CZZt7h8Xx7LeG5Nl8BxlMl0CVroFFZNlFbN8IrDvwa92rjX
H1vFw4iPE2jhfJkPyCNdM+FVUVo7HZYZ4gEmFdiTSigt4xl1o7iUWGphY9T9AstlNtTYCzPovY4S
AaehEBzqTaHlO4l9mG9wm0MKsExDfSsNKf1f2pnV0uk5TtfpdCqSCJgXXAOcSd5rpyGBhwYFBgXc
7aAjC9a4jnlEVnfoXhWbKJGvcBhemNCvYZzFtFQOlDHJPdMlcNq0UUV8FVbac+Mj1rzukbAo7noL
BurGeo9vtY15H7+4pW0lQDW3MSDnUcjaf15K2aajN+jmIxek8f9gO86WrBrJAmp+I0gTh3YdPzXr
qpE7nGkFhCqvLPxlLy/e6RaZxpssXrnqg9hrKBaGg2wrJQqY3wTjbwsK0yCTT5qGYd+CQMtWjuU8
yX2wxwD3ysdzPg/0hcxwYf7Myd6o1FwKYJmA0rT0BxP3qLaQdmXkbNsy3wIkex5afeHtNz0uEQex
xv3PwUxCSpHudMHimZMJqhKyJNp8C0wUE7vs299+JR5dKMLxruSiOZOM4cUJXzrRgBV4/b0cVPgr
6MYPDQ2+y3HOh0KAESGM8ghErWnuWfYIp1PNjVcpKImCS9W0uoW9Nj1RxnPkOMT4E45Ofr9u+7jU
5BgUt7ExinavUrSucNzOrPDj8mjOMsBprMmXSYpcF2u0xL5AEfGntfLW6ZV7hSio/wJjYI3iYfK/
6TgvjXH886MxYgdTBYC5UYUryJYwp7yPd85Nc01T1lprj0j1XWF6KZfrpTThrAzxz4jRC6DbyD/P
YCBS1blhzeyOSjX5U2IH95G4Um6rjbrF+fWWeutSGeKsOTeNOUl3Tb8zECglZmH39MowqLGbvbah
57IOVsLB+HX5q85OrgwhUhH/IbOcTq4vV5qWjAvIRHe/HzSMhZzX1lX2RbKkhDDNusaR0bQCaiIC
a4Z0fhpKxJA09gRAT5mqJQ+owd/SD1j3Q/TLD3CoQM7QWtiA58cxtUmS7RE5Brt0isBEDFZKzbhA
O9dAyjYruATUKHmMPb3c/PU0AnIBDGwo1HQ4uk7HVoRqhLwekeIO+VVdw4IGo+jEtYO+XRjUF7n8
+HplHoEcU+oFgEkjY1r6aKyob0ITLNioeIUd+X0KBCPYattwM2pfic+UWncoRI3eG6v2Ot9fHup4
pFwIP82X0gpYfGIQ3sVhbuOlNf7dZukv3Dxzn46GBkDxUVCJp/vphEq1o6eq6FLjFa1fVtZpEHGi
G4RMl2T1ZjbAqG430iQp0EtTBGOVlhL+NehyYie61Ut9L45azXXuvZmhtoSxntvdKkjTEXkvgmj9
qgwenWVKV5moHBJN2OtXTmj7V55d7JN9fKAJJa3EdylYSEnOOOnjcjkOOVmaGTIFJSoUY/O9s9u7
EpcszDS3uV3epAiJQUpXV+L1UuY1s9lPok6OsaAEFGqKDBT3Mxm7heEFW7drdfDerKhF2dc0FnLr
ucOaiNYoJ4PaylmuJ/l1J+bq1ziHLccJSPJmVdqtPWwwe1otdyyVcQzTnXAccZLtqY3r8I2JKF4J
H/EnHYy1u/Ffk2drY91am3RX35oH7y16U66clbxipteZ7b0oK2Q+bPobr95vGRnshaNoducczcMk
PdTLXmtzhV9VZbjrfRRKtm3xTrl8CMx+XtDLABVB7p+JqhkDbp16RRCvpVPsKxudRkcbfOvb9yJc
QlbMjgjAA3M90kem9WRXieoBMyjaDhgKYu22NsPXwCr+k41i8g5UJFrgxhlDJW5RRA68r8+pbYd8
41+hk74Bjrnt7WRTgXa3y/e/bd6wO8HS4fBH131EOUwe1YIiV4WoD0Tx9LUxWOsGExXXrBYujZlD
m3YDeDMFXvjY5Dg9TnOhdR00sTjlIvObMYQ/Uj9+vbwkZr4SgOYRA84o4MRO3gpOif1djjL1KtOo
Vnl/hIIGWPdyOchcEmpgfMCMwYuBpzq5FwTLTUtnNKoRr/x9Ya50PEZv8HC+93e4vH0Wd9HGaA/t
9dJ3Wgw8zvDRyT3UuOpYJYG/IMGIpScfBiBM1UN0HX4sfkFb1OlXavPgPKU/FkY9niSTk8agL4WC
FPIEZEWTPe0XRRwmhfQPpMn4EV/VT/gXQVbor4Q1niNb2W7SdeYdkJD3qJT+/eqByQlekS4jmeK0
buEg2JhWdAlWbarV60hsE9LF4e3yIGeWKBscCWTkYXirTx9+IbMHfAqLOwPPeeSJ1sBBFrb4OE3T
aTwOMXlJuLmeev+Hue9ajlzHtvyVG/2ODhrQRUzPA21aZcqUyrwgygL0JEASJL9+FnXu3FMyUZru
pzknIkNKqYQkCWxs7L2MCsDGeUKGHaCQldLUeLe8+NZKQCUOxX/Thhr8yzXdewUwNBMcCILag0EZ
jJqUQO+yq8k71/PmpETyAq0AC0gh+jKlZo1RwUUPF6QP8mQl5o49mHczi6YIjhshnNF/ig/irN/T
uXnrPmKVI2RZaO+h0fF8LUAaOG+FLWE01x23eAxx5KhzIe0vjnkLifA8T5xZ/fj358dvg3ov4ovS
c6M47dHmVh/M4nYzZP8PBkBTChJqgfWaeenX+JM5wWOjxXLEcrjCDdF454m9sW8C5L+FYiBPNozV
8zunIGyuWqOtoBvBrkx9sQKOpQR72xUiLtV/cP7B0WcjYZvYpF/VhTuo5fcjTEUhtcitWNTBQ1v1
XQqL5uufb90rdDq2MaAPPBDdAEDAtHgxIyCEb2HjImXYnNaTvfOv1Te00imssUJ7h1JqlO/VqU/L
tPpgw0f1hz54J/HOBvRGJo9D3sYA2D4CVGaf39s5YIFJYRcbBpXgFweMfphxENeCpegsmq9CWd57
anFvJdcgHm0avfgPwMwXzxNmLHmZl9BhdG/BLS5+iEhumx+kWIctbzh5876MyV5kf77fb17qb8Na
zy8VvtuwmGkxLNw2IGS5g45npJ1f/N8lqT091o3mDskE2wWx9vk4izYoLJ05UPAGWDjTYIyREGP+
TjL5RrxE28KBHxLGweJ4MQpsFcDv8XE1mhjXYHAPdDVP3Dbv/3zT3hoGYidQBwBI7rXsiTZmSpnn
oIOpAMajfv5TVHD3RdH9HQTyGzsZKt/QOUOBEU2Fl42Slde2mLYuVm0doKsfut57Xe3XI+BcvJHz
oTsPEuZLymItZqczYKoNIdCHwb4FburPt+qNwxQGwD6MVYRk+HV/foahgeHnZTilQFZE/EDnsEjl
zjkHQL6bZcLT9+a0uT3m57szxkTXAAp3DorKL3NUa4IHZNXgoqDZ8H2L83cl+kyozd5UF/lRp92N
/AIll/biw1Tw+D4/+BX6FX3HZx/gRW4pOy310OEDOBed5Lt1j6ZQ+8G/otydBtn4MGX1Jb/4d+9p
JL5ezc/H3Z7276nlBL+5rsa4OVh3hf8TWkoxzB2i0XoXAft6/3k+1LZGfhuqtMDWpNslurd+ZkU6
a3Ci+hbciW9z5BzGh+42v7TfyMPyTsB6vfaej/si8xqGBgr6cNcJtVtHTftJ5UZkrO/gjt6orjwf
Zbv6364Oam4QTZMYRclwRl4eAoj3bfysv1ufiiPAOd/ea3W9TsA2GgpC1qZdh3X4MjPOeQOvzBKt
LmzpJvr2Op7IeT2prMxUXD8Yzp1sj0sMJmf6byflL4Z+sQcYsG/mjYPOnrTaeKZ+GJDHP0eBVw/N
wpmUAgYObOEb0CMUhq3WB1MJlb459vWFwSVdrP9uoQ+DgNWLg42HvuiryqkC5bbSNjhrlYD1mw1n
h4XCGN0i7yX/r1YZBsIBA/0e1BXRhH0x9VXR5jkUEAp4ha7O/WhpywZr2SKfvKpgvxyl3xO6f+v2
IdkzoIwGXRoE6+ezEWRmeE4NMLOEeUpoQmlQQAa+Lt6lP24P+lncxIUhwXvaQVG2eJlTgrDbuvOK
cRr7sUFThNQwIJftxZNd7EpyGUcQZP3CfSg5O+QSIp+tAbOUP8+VV01fnMqffYoX09FcuE3A0sXt
te/6AoZjF+t2js24z+BzvUS5t8fxZ4Sn7U8K6wSc8qp4TjYuw3vr4vU+8uKTvAzjLCdauvgkZIiK
UyA+NFW6JG7UZ248rHuzi/pq00nUn+gnHhnh/wNz7NX+/OIjvIjoZC0NVhv4CMvtEPNdk8KkhXyS
yYxSZBmLn8GJOu/UP9+abdA9CaASsmlcOy+u2uyZqBwX66ipWNTXv7wVbZzlnaf81nX9PsiL68pN
szUkwyAQzAZBskka471V8+YQuAhIEIGFBM3R56tGeyaD5I6GCasWblITjwOdD8fmP0/Xt4JBgJo/
FjywlSj5PR+FGQCT19VShKwjmeelq2KhbT/CAOk/uWO/DfRiWQDcsThdMOOOeXbowXEYqPk/X8pb
e9AmirABf8AagmLg82spe+LwYsAdc+BOZsb5x+pEZWimLgpCITK3uHfXdE6c6H028Ku6FEbF9gfQ
DPaI7Uj7fOjK9AmSiQkPK5ASQU45yw5RgKQoQpNDYMNAACRivZsc+e/yRLZ6mIEyrY/exYZcfZFR
rK1TtCZIheHIC/jl+iJtcyxqz1Z379zfV3kpRgLLAeCZrRsFJM3zixQuLE09AoeGzc3jkYRghJ1J
ZGb8wTsjOfzhJAtuL+yv4e93nN8rfr9OxbdmEZC5IL7CMeHV6aj1AQGeZF+gf8OydYqadNpZl+qR
XdYEUMwd/Irbj3++5Ndr8NmQL1t8Y8uduh0wpM8hDNH94OM7R7G3BtgUUFGZgAURcqfntxQcN4tD
Uhgh2hDzlHZqWmCAyDrjPQm8twYCKwYeHaBGoGT8YvnV9ZhDo4ZjltjVQ6dNEbYLgBh/vl2v+K2Y
iwAI/D3Ki9gLYwFo9BCM0oPc4fA1bIc6WocpaZ3v0EgNHfvXwH7xagwbAYbGmr4z/hatnmcAz8ff
7sJveS/8eAtUBLarjNa0+VFtFNsazAKYkSHrSN6rerzeap4P9yKxaezJCcYWV5I7x9XdOc2Bvaf8
8d4QL1a31qXldRxDeCpb996Xok7+fM/emhg2RTtki1zoMb94ZOPsLQEr0aIoSftYBdDuwmbx8z8Y
A8gfoO6wL79KAGHQCuIDVFtCdLCONXhIi7T+k8v4bYgX96nl0K6qRuAaYI2QTZCCgSm6eq/38dbD
gDTO/1zHiwBoVFVZswLXsch+Z8LVvtQkHt9rKb71RNCYQgUA+zGy2BejjIHN5AQRvlDN0Ogq/SkI
h8B+p1D5RixHgdfZxGLRmUUwf75S7ECYpQPBpxDSl2erM74skNfzTIgIuHBQAplx8O2kduvszzPh
dWkBEcKBsL4NsuEGaHgR8AoWrLBxxbgOIEyUJK4fWWgw0rj46toJvejYiK2dNyXdz/9GMf1b1u3n
/LtsVftreGm5/syX/dL9bO4H+fPncP7avfzN/w/N2UHf/O0xxF+Hr//1ExpAcPyGu/y//rH//rP6
2vz43Zv96V/85c1OTPufYD89iUlgcXr4//+asxOL/nMTR8SJCo0ouC1YiA5NKwfxr3+47j+xEvAj
1BCf7NcRi1U7Pv0IfxBFM4CAUDWjJvacf/zv//XM9FC9+P6/mrG+tnkzqH/94yXMBwxsHB0Rmbbp
Cia9/WKqFrQSQe4omYiu828F9c/BQsuTL9fDJIomCZzxruvKH5VbekcGW78bCYdjyDdSqMzl60k3
2g+HqvJOcFLn4Vz298D8ulFRdzJejeo93dCXiQpqBCaKq1B3RCPbB5n+xS4UuKXrwgS4hD2nrQ9O
B0rKAg6boMaj2UOF07eiEt7PsRewMda546bALN+UfGlDVjh0B0XFd6Lj9px+3xjxkbDasc6tgNpg
lr+sxM4rYJB6UiIhE1pUYh0oPHH3vW9enLW5LG4xfQaNbG8Dfoza2/SBgHF6Yy7+46j8bC7867pk
0MEZPwfueOyIXJJJd2taieqoapfG1kLQu5H219/m6fWvnfvZs9/Skt82dHxuZJtopKPECzNIqIQ9
D1NBTUpI8yoSe7OVrS5EX8elkKAr5P1nCscW7VYPlExD4nptAVEEXd2atIbDXdvAYxfKWMyv4UZb
jQ/gs9UPo/VrcoOTO0MtS5P1qKX6tOR6ea/ujVbtyw+OpryHmYvVgbMVpu7zD16MfdDVlYWDNqZv
KCvHPv39whs67JfJ3f/91uLl9GRsLy40J0Z4tuNLGBKzWLhVHv39i2RW9OSjIB5adm/HVTDMx7qw
52MHYfG/vnp67+lbFHGh+SvardyCX3n6wVjFmubrpSd2fu1aKS+mOhCWF9dge3l620ZrO+FT+22e
jM8DM9ZbBWPs20GrJvFofauIhAyaPQ3OLqAisqVUR6d2AyDYIYoRlI2K4Oubf2nMHlyeMfNFb35a
Vj7EsJ01b2he54d8Zirzg+mTCUPyExyNrUzPRRk1yPJFlP/P94ZZqFs6m7/6AZ5VjkfGG5UDH9Ks
DIRK3sFecB7QWzBK7zBL0p1UgRlChxLu1H7bn57e4wHEGvLePSymmE7MNabT01cIdtOpnVl9sCZ8
ODgEo2sL7uNhHlwLhzlzjrHA1XEuah3zabBQhbesQ7m9WO0MNrTklQu04/bGJJsmpZX/sVdAlqGQ
3SZmvRGfi7nIj08vDiE0kYxAm1IJ60hLav72MiF3PvLlonqpLuXQ8YiQ+qOd93VCjEJ+MayHXJjk
09CsemcPU5s+vW3CmH3wp/7jgjRvV9g/C2hNx+M6NFCK9IyUVxNJZsNtHgkMuZPVKZZs3b4NLMki
U01yLyFadmXSPlV8LmNpBZDCyYm654jv504Vd1Mth/unt+raQ7Wg7MHw3H7D1LLYa6/DmRe0bujj
zXfMauY7DdN3uBv1/v6v9+rauXCNfX77DbG9FAIXoFe2xE//QFa5Cw7SyvdNmX+QtBpPk1ENd3O/
0nM967++Gyp7ONgL+yh9Q4BewNf2WLGuPUJ5yYmlGGOXY2BnHIerUQf0TIwVtqHUuWEUkjf1OIrk
6VtuDIi52w8IwR8Xso9J0OcJgYJn5M1Lf6z42nXh05dck8xiC98VFVHQHsyt9VBaGibc7ZxPkclB
gveKDgrx2wsDV+dYykHFoyex9IQgh6mg7CCdXhyq/MvQFu7RmHKYoEmTXyBhqzK6bAqpvHJ4xCD/
EVttl6ogN09qKOtw7YbyuOoAZt0+jXM+OneQ1jlxl6tb05eRqdvmUATEPuOh8HgJNDt0FHJ9XdE4
59l81HC0v7FL6t5wORl7v26/D/5QZFPR8ETzgn9wGmFEjjCGpHIH/0h2TcHosXYAdMld4kQuHZvj
UlhBCygjvjQXW+FGCXgl+Mo611N1B9mUKJ+79qZuR8Aq67LMelOwtAFBOV7GnoRUe8setuWJdswP
xFFpMarl8+KDWOFWPKp8ok7M6Z2T7IwpNCwsgdIuihuJHR8ujDa7aRwjB7Df944dmy51Q71T4flJ
YVJ1HWqP7EDdbCOAvJz7oHOtS98AulbS5sZfpzkxBkAyZu3r88LzqPNYbNXcvuu0D7iIJbJWEbhn
G3a+n1tzOouOnkonuCuw1h5Lr2wQA6YbTnh9LRBRYwWv9PWqLIfFOFJHhS7LePNXZKsXREwEVliZ
6POUvIzBU92QiEMiCmsn8i6P51ZMyWJNJ5+YHUTq6ipazW7OKrP+buf0Z1tUxsHOu5MNKwBuaXWR
8NtKagq/xoKBxVRDq+3aMhYbA7X3EEkUCUQRusTI23IfwE89qHvz2uvuc9C6amep2pOhO0x7dK71
jvMO9aJp9vTRGRs4vxf5Ei+5BUQmcZtbL5/Shdb0wdhesB4iTNUqsgIEQjMY2UcmoAJUrM6DRETq
q83aXBgX3RTLI1hdH3vi5Ym9BDJaADg41+XqwlfeTGflqnM31erslwrzufDmhFDrW78AAdL5Mtgx
WM6HQTF9o0SPN65rX7E08oenl4ZbO4aaQsCWE0k91uU4vFjV2YOOyblfta3hOUs/9su8PhS+e/Dn
MnFwUruH++254mORiHlxIqSM/ZGtznyt8xySaQu5I6vMNjmPW1dnxK/NE2sC40TJuBPY36EgaAx4
3mLi53ZEm6scz8GmE8osR8Qtnf0zTBsAuQugtUHY5OxapsjZ1MaOeOLbyjH3oH7cntuG7fNCwpFQ
epG0jfJkNuwzqvTAX6G5dpzyrIPO6rXVi7ydQCnph4kdhDt5oadR64vWZcmzajTAPqn0WRczqppw
8lqZA7OojfLotDoalSFu1PaydKKM7C5fU0KXywLpU0TK+WbNDbLvPT2lBc7JcRsYfVh61bJjLk7N
FRXiYfNsYlymZB692yBYxRKbMyPwYRUFpmweUlnBcR3XNC0BXKfXliVGJ2FD3g7fK8f6LCohkPg2
FPpqBP6tbKJg5bhdZNlXu3KLuKOdg9Zy1cVEKnHnO+O32epWZDL2clyypu/yE/JWeWz9e6Or3HOh
vK9a4VBsFX0QtihXRnoY1a5uRhobdaUz4Y3XYfRIDOZUkaAfVMS2PfsZQNEns18f2Txy7O2dl62a
lUkzafOOIZkYh/IHfCjy8+Q7cU6XRYcAs+gjxFFD2Ed4x9Ecbh0Q5aOgJE1UTAs9tav/K2/JcGXz
CbXHfMyXT8LzYBHiC/CXi1GmPF0qpOYoxs7YXsxlOZbahtX4LNq0NmZ+AKMHaW2zhHWfr8kiJi+u
+6oH5G/4DiuXOhXyIxUrGG3ghACnAIakYZ7c7jvI00Uk+Exj2EPxI9RwT6KxsLI66SUbrSsxjGYH
mS8W17a2ok2t/wREid/UsDgvMM2g9NJFsCeyTgN1Hhe/IkfSNx96CnmAhi1A/s+RxVkfNSZfI5JX
fcIcmHzbXn5bLQT8YIVQ4XdV5A4qSH2lLtoQ8qCriafeXD2U9uIfRmG10WJymq2+rc7BjPJfH9TZ
rLzxOArzY+PmXuos413eIa/oqHmDw0lzFDPQ+NznLBWOy8PKmwChb/uOxmMDG3XSOCpB34SEdjDa
SW/2kPDrv+nSjMjUfVm4co52AVPdcaEUtNkWBFNrFOj+ec0D8FGHBeXWEMYjVmR56y9OphJaPLQ8
dq23hHk5BTFyTBu7OIug/u3uufB0Zqrurn9as8JPzbkd98M0GtHQBU1sbotg4o2VYHqDT94dCTB0
qP/33125NtiqcxavblwhYQh7g1iHZssZx81qFZlrXRRN1E3iuB1rZVkHyB87zL/27E/DcFj1BGlC
BMW4nJl/ksTbl7MLWMiWVgzbS05Tv6oc48T6sUlnzcCosPJbZOH+zYxjddj1xL/wNfFYU36dhfjm
Z3UfOJdOqzFD2Q5uXwu0XjoxqoT2EH6bDGc6TeaidnY+PqDktWCDZacqmOSuhYXlUbl2CWBZPcZP
sdJ0SxgNtIiVvoYVvOczSC3Lykx8cJ3Of7+YRTvDRLcg0bwYe5gvd6lhsjwSQwdZ/03bwBnAP3cn
LKAysNcdL6HG0UmxIB3WX9Wi3ZMQzgN4xeDGG6rdo4Z5nUlDbqVKgE7Qdw2q6EYDlf9Ma1jGF+v0
wFq0SDQXX/x2niNQXdqbubaMpKJsjWaoZly1R7/kzN/1Xudn3RZ/9QhtaPRuqjwN6uXM6SpPeXl2
OpzmDL8c0rwcqgj2wNi77QtBzkgXjz/I0ol7MNEfKcm/q9Z0Mh80y9hbPOjpUPWpC0ifFIvBkM2N
oUE7XAoOp26NojwxgJyoTXXfchbPhSlu4SV79C1M/HxQKhuJ/NzJIc8QM8xqlDemgMQu7ME/Pm1H
9TjZ57mvIXg99/bBtp2LIfPgrHs9Rasq3AwcGPAU6yKe6/UDnxv3OtKP1LKHD/+9xsDivGWKFjHX
aJf105TfVCqoE7U250WuCmTp5rAOHhjT9WdLOzwTNv1qc+cYQM/hwIuS3ngBL3Ds6JH6rFxd0Lv8
Mi51nhlB2R8Fdgo8esAftdANCZcZU2awR71z2lLGpqA8NYy6vevN7tNicf9osLt17GZkn7Q5TWVf
JKyqgcBTur04wBbqnyDXrF+cIjgUFj+to2N8ZhBcTgdVql0/EHrjNoLDbY6KKwjCTbx2tfqo3OF7
S4L2u+eX85EXdDwpVo6n1qFAqsxIXYKyEHOIPaM9o2rd9w4sM+cI5dlq/5QjeEP/kQBJm9lc+ifG
xAEIhGmPpvd97+VLVvrOhGpFpxqAUoYhybeDIJldcURV9pfvq+4wr9C11quvsGA0vFNtp995q4LP
ueVlDfPBnnZTV/jkkeRjF81wJ42gfnPycUOuztT4EAabSNYKl0f+MjV4JG42wDduT9vhHmfeHPWb
6sGv86j3JADzovTDEWf3xGrX6gTC1xHJmIzGMvfPuTd4Z7VqIBUMSC22qhdwc1V2tDqIyVwuqEQ0
oo8KiQLS4o/OI3FoF62ee+Wycc8c1rMQJR5x5vSrJZ2qxkwqa0JpyObWcRHdV16azQN35A2fuYrm
Np9P8AqH5kdFsrWk9rUKsHqs3unSolLpNLkQKByq9gj2KeR64TebuHUN1VLPqXb5cEBYMu+UEyCn
rvwUfB8BeV/NbjXxWFLDxXrfTr04iREy0EpLzEA4iLUtSMK0BgOs6WR5sr/8NfW5VbvXerBp0tjg
uJSw4b5A28s89Ny09/MYOAD8fVCwAknGtvo1Strun9biUDUB9mEnmlepDkGR3z1FwLYc8jhvKx66
T5LD5tqncpB1woX/SLhhhivx1HHw+c4mtndec2ZALGeLh9Jakmrxv7TWdCg0s89MGfbZJuIwkYbf
BI2GDr4aD50VDGc1GuxCMC167oQVEe51Gjrj0Hc/mrnxbxk67dodf0khuzuLA1AoZ8mjXvJul5ez
k9mkHQ8WfOIky0FRK8p5v7jdnNoaVSBD9WXSb/kgGaFzCMLl8enFFDBcKlnbhXYrl7uCQY7G7HMf
Ml6cpvng+qjSlcOxAigoLUrAs54KORI3l8E3yCqrh6rhqwqJu2poLdUypnKuztBLAB/WIGdMi/u8
4mrncrO812yrJNQayiHtxI5tabQxLRGe69Vek9nWmI9W4Z3LCYNzKz82XkPOXM3ATULIScSQe4DM
gkMaFvZL8zj198TULB04TgIrtTgeVDdEKmAMCnr83u0kxJWb9VxZnN/WcAa4mlKtad1bX1dz+A6n
T+ObuQ4ZkGfNbV3at+3ssZ3JSZGYK+vu+17vu4GDy0TaeufbjXgYuESSvdbHp4SAwQoQuwCiSmWG
XDfV2dmuf5Ew7+OFoBkOIcGh5MPlabOiKIsd+mC5WpNrfWD2j5lVPg76c/fZ7utDvtjyZMBqzC+m
4SiHpTq1nftx6dRX3VYe/rbnxMyZ2E60dMo6L9AJI5SmHRvvdFXD4s4z5kT7JdwT1v5BKrffE4gS
IjIPiDHG6B+uT6sFvqcqZGxu90Y57VRn8dAQuZdo5gNCuYVKz2t/qta56aoaB5aSPrRLXz+AKxUN
Qb9fCDLJv1ZmJ489J/2ZPZQmeK1NPZ9LZ/Bj9I6GrKKzdatFkJkEkRjpdA4sVWvfzp0N11rYWbeV
cRkccQCkH1Wzso2wCQMo05hDFJAOAcZD/kAbBJF6chNmQdYuXJqvI0pd2P9pu+MQWLivSAfOCELN
4oxXIz+R3irOLgFkyYLnRBYIz0rHoemhWokSdDC1xhFmWL0BN+O4stclsi0YTkDuOIioQK1kLCeG
z0ZwMvHUhQduk/iszEXYWLiZQeCzCGKN5qfSqeNiblGTHoqbCXKzx2bh46nLAVzJA6jgdbCjbBbv
MKyDOAZVl1ZmIc+5MOqjYdUxShZzVPDWunry8WnvH0qVQg5Dh0ATpU0fsFRW5CcSZRwk2VVq1FJW
hbSZGN0arq7G2iZKIlVHsmTVg3GDsynOs+X9U3LnugKKkg43o3mCXHrgxYM7DzeDJ919LUtYV8I6
86iDQgARWc8RqZolNVBvnpCsA+eXEwapms60ooaz/MZZjV1pld9LOQZXdwmObTvOKVQ11tSD7lBj
dCRs1630Vko/W2tyRG39CyNed6gNuHJQwuYdIDTfa7v73OaofQFoMxyKwg5hYkiRAjKednpeHjx4
RFhOU0WFKIys6NXB77RzLBVcqty1nh6CyUBQyKeTRpPyocXuljuVHa+VZcd9Q+WtMLAVlnxKR7/G
EaAVKSp4042EInXEcmeNq6mZkdvizL0vnfFkD7UFQEPbZzixLpenFwfduYsdfMT9MkKABFjsmGI5
WdsB+emUPK4MtdfRnwrcoAmLbsJE02zdr0HJE8Jd42iT2tq7jZP2Snu7xud2RkR5T6E0fcP6wcKE
K61ItSvkshT6tmlPYCvqUm5EtbCWkC8+vZQF2HJWtVoHNpL2wAx2LbZdfqwBk5CNgyQFjlpI8+yb
Wk7mDaeThq2KPnSd0e4R2/09N5Ef5FBkz/5K7nz3A4AgPKGjLiPfUvxqeCrNARo/E1Q+RWX2d0E5
xa1s8rt2rh+h9uqHT3FrEfA7t1a56zHbMas9frRF9WgWNM9QleOnEXm+Aog4cGKoYGdE2R//TpqM
XDRxZznfB6QRSGJBsjXkem9PN1UzWrcjzYN0Zp4XcdMc99yG6uLsuA1oWQyFOho0B6ibopI5Jk8H
FpvrcKR8ukKCzzv2+ffGMa84V9Or59UyFeg5RfNgYWFgXkon46IufvjV8JF07NY3Z3Val75AnPYc
FBCocao1Di+20oDzbCVg19N1Oi8MHAtLuqeaOiozW9iHOx7qJVQZdxX07dcFlTGy9g2KCDtSRMZY
wBCunFH54iiQ9haq6CK/t2vVRToA4ACqCs4BZdUErYb2MBgei4yG+rHuVHWEqOUNZdBfgEcA+hT5
xDLXXiA1YY9lxnXdx5gk4J2jBXMQc19l3uQ02Okj1NsB2KZtl62WHBKGcoOp/VsDrNydQfmwb7DZ
jcZwb3sdTh/8V8PUHcEpJsVfMedoELVAlcRMS9tdM0CX7SNPcyMuvMK/X93RSowKRZC8UvLsVQc4
HXYfO8G+4XP6O9eVJwB6p3T1S/MmN/o5RIf1UszSeJSr4xwdjRpj0AzxrOsgoW5RZDAr1GFl8691
xZyDwY0vK2v8c0/WvWgeVqNXp0CPJy9n9DQS8FWDgg6xIqiRlbNxW69Oe7OSGonlzHaWJ310lGDY
zE2BSZSXLK2a61OuMS6yQR2LrVdvXHe51rCArVrAFAy/uNPTRQuIiCpCm593nPs1TprE3zR+0Qcb
lgRatF+XUUxZ45JHb7XdfefkCcJ4dWRlQ0NJ3DGbcbDK3Mr/JvP62pE85XZv7JsRx66RFXU0tWaP
5BoifKhBK9T/1wUdH1cdtd1OscQRMTZK6kUm3Ex3K3rbuS6XqEBXPctpV8Z0GEk2RUSu02HRZmx0
KK1V1pjYVbFe7HUm4QRg38EFuzX0AT4JeV6LG3gIXuyFptyU9NbkuohcBZCdYScKugWxtp1M9D6m
mQUkrNU3eWbrvt0VAevDanHqSBWzEVdgbCb5MmP3RUDajX6rQyTle3eR5X7Sw2MwTutd780xXyr/
pJavozU+AEJth41cxv1cGmNqVbncibqMZvjWRrkN/XnR5Z9ACIVGXu5WGbo17RGGnWOiS1S/TLL4
YcdKnP54ddSlk62eRxKxuQghuXKyn7LlKlSoVMQTwm4qNsNdqH1OKOIgJcw7uSZdPQ6waEbvUOOE
fuRU3lG6+HvYwRi4zeVX1/VV0k4eBEdMlCVJ45pnF2WYWNYeap9FcFe6qLJRzVqwwUHAq4qhh2hy
QE/zsBix2Kr6LlCPUCFbRFiQgcT+OheXoEQ1vHF4lc5rw7ICHdzi//B0XkuOYk27vqIVgTenIIG8
KdPuhGg3eA8Lc/X/g/rb+2AI1UTPtEqCXJmvS5k5TydTz2xlmcuh+zRXLNe2m+RhuRFgrGKc9p1T
lIQDDf1taOEQ40yNfCtjQ2derIBubUQgy1qikGoVZslljR5z/a+jnOubumaOtzRqx/6s9IjodPXz
TlWfTdsdRYv3P8M3H9H3X8qxg/hNLz1T71rGMxXNRve5xF9FGiu7JpZFkNmgp2l+NIvBL6TmHhRL
fp9UBrS8ip4DbfG7oSO/Tx3nQ5u/1KJpLmVbOn4/yz8aGTKHjkw4ksrGfgcWNJ/c5nMUMt533BCB
haUzzNF33LPeeBeZ+VfRC/O0RuMxqWOdJy22g7mJgaljlU5nGsiaqNw5sGv6oKIZAdFpQr02qaZj
avXqkTCEP0085Zd4kJ5ul9kpS9q/yqz/lXXy1Jq0ONWV8zYwJIZdPKyXGiupOprTLXY7/dwPXSjZ
X3Z2BWTh2BgPtqUpqry5TfGlBcJiUkmnkzJX644PdDrNSq4cxc0Y+j+JUqknKYfFS8gneKus1TPN
Ng864hJ8s0qHQ+qQdwuW+0Id1BEOzrAEVdqcznXaKcdOI21HGnjSpmpGXj0XIVoOxC6okQPRGUdN
sC0ibVs7MDrdBvpXDhok2OJjc1f3UVn86OZpDPDAzTt9yGtsCROLSViL9uxGXfNidAaY0fvhbcwY
PbOh3q+6Ol9mg05IkIGDKvSnwKjO0ozu2YAGez3Q/V4bivJQwqOf1EJxvRWz3kE6g+KVkVweYrUj
0sdXeWiqxAaSTlQfi7/md6XU9cAw6h+1XUXnWIpnZBMeVi5JdGMqmfzKmNc9YEh+HTS+r2bpzwSY
Kb7VanLDqXZ6bAzhGs3dAToT2EIB4ZPyXsEknsS0kIHLqS4MN4b9Gxm5tJy4+CxuGVJy+5k6p8kY
7Tt6IrI9ktg4m0OPXM20URo0LMs0Gt5qUX2XVVZe2xSNhlJy3FOFLgphkHdNq+623mhvU+7+15jG
6LdLCjecFzE1HaotbzR5RlWe0sHVNShIRPppbMsreSLf5j7BGtGJr+5stDvLpgxmKhVQRP2pqpv5
lnWkjGVldGyM+u9gpHDh5bBBwL1xfPUi7LWhlL8mj2y2AOJ75ZR9Ku5yB3RTv1vdJPxRiwhvr9xL
V2XThU+f6DRQqLBVzHbD/r+ahUrjuTY1yahme1rL0dibZkcj0qnlXgUILJcyvyylVEIxTe/8Je1u
GBeMzr2mnFYoVc8SNSsk+zzQbcZ+gq/OSoxj/jUBdnGmE2LSJGFTpfwGdpJf6sJ3ZRuHbEzrjrWS
Rp6BVNGPZiF3SoamOHacEdnF1HEEvBNB1XxPrLoLVzCtnZPVelgMFsNtPvZvaXTl6LIvcdG8p2km
bE9rsjcdLdgpdVpxWKd+8pYiS545VK7Rq+uzipTgNTN12UJwVDxxOrMzzpsmad7SRflSlXX1uZZq
YCwAtnDs8mNp5LOzid1nGXbm50yYj1fXUsxmMM2pdc61RfFdLVcOqTKN3mr0KC30/Apo1z9RVrje
pOELMvXoPS/HcMmfWWx8HbtuuuWD6/hGVPT3ZM3uzVCKvSa15MY6AIcT3tzuTtc6yshuLtGsd1A6
4s3QyvYyyloL4tR4Fn2r7NFZuP6sdtKPGdpCfYx1vojkMtWze0/UQoPZiacQ9tS4p/l3GZuLl3Xj
Ly2Ls92qDf2p1Kz6e87isWp8MxXZPfPhaJlNc8qLdN0lGMyRP+C5iVL7mwkk9/DNpjPPMqaLseHk
oGrq4eG2+7FsPobt73ESUz/1bAZhn+Uq0Gpl49UwBI6kxsGZtFbFXY9qdr8k0OnL6Kxk7GXZobBZ
CWhGlBkg8s5O3ytNAg7MZKVq9JerJ7XIU8a6vBcpqyz6hs4IHVtGElhjHrq+Ve+xg0A9arpjX8jl
B8DkRbCJWWfPYJTFDwPT70HJg8hZpqPIkh9TXC8/+oHjQlf/aIQjBLFItCthA+oVP9qJzSbMFski
rhPYvkfydQ1i4Zhf3Faq5Gx3xOhYXYgdOv+UgmGzjcc55IPJYDmR5Ix8TXtDVkpQDwoAQ97nyObR
wwzWMN/LudxDJWCpLyt0I9Z6nc2a+ymawOcBary5YQ8cQeLZee1AzZl2SyXXdk3XLLuyWUiC18ab
Mtm7uY+M6+wmQMUryxEMkb2Jwen9Dg1nkDdKdkl6VOx9Ov0nlXx6G3X3kCZFdcxHDW+J7f52UFi9
x8laEsU8741k9PWKpeFihXKITXs92QZ+b11Zpt/hC5BrozjdAcFrYC4IqYRVj/tWpr33opd6xZbn
eMJ7lqniWLFQg5puLUdDguJg6MkDs+vLQAMD9OxViTjH+tY3RofNY3FbH+Fop2NZScOf7Lri/ZCX
6W68/iCfTvrRzKpzUuzxzxIt6nvlstS0z+UbRJ97F4YFrZk1JeyNJc65Hs8Xu5Q3a0Y7qIJFeVG9
yLPDXtLGm13b3Ber3XsqLNVtVhTwAL191nzbUYe30Ob8o6PWk100W933SuXOTwvl2IyzeHCMPtoI
nrKaitzPtqaP4oIHeCwRJ8EQ3ZaiH/7JxKbnOHfuSbdGLIN2rbKzvQFfUhnqUzlqYeEAN5m6aLzC
5QYRql2FqHC7wAF4CljsPnuyK6zbi9Lph0oEYwqJOxjDqYyK9o4yBdnUuOq7VHP+JDZ6lp5hu7RL
DtYKwfc/LBzB3n/zBvau2wUhY37Ipvr6urnWf8qleSM1NP3SdnXtqwlUtLGdwm2dbieWaL63a6of
La2sb6zJ+pxnVwTGulinHhyRnaVQBbM+XOVmcvMhztnohA11txhwj5Y+Ju+ssixv7ghCYa9IOWfM
rCfHbhbfLjrdl2LsLtjAinPNqhpWjklIDuF1rUkCJ+oVAih4HuuodUNnShuI10m+532PGIYupcpc
qCMVeBZr1e4FW5oV/6rTy0Ohdt3uBX+IKRu2e4Q9G1phEtyLxI3oHBAdTshbYU67ZUBx2EIpXtLG
AHgSQtlHNVvrBYNsLxTHz7Ux3WnFZF2ZQo5DlirsBlZ/6QXxH3PBpBjV1bFMelQeU+/6zmicXNT/
QRKtxWF2ncvEsgUvNvr5aFSpHjQrGsVZURMwlMT62tnx+2qOZaAAqYQFwYBPbbGD2jU/p0rofiKj
NnAH7U8MsDF5cTXiwIP8ZDlugRZaUYLJsYVv60q5Wyd9uZUWCUpjGg/7LGsfTj8bR4CM/jBQTP1i
nNxTX/YXx8jWa2vWHw0qmSJujTOAzEanl0w2o5+JPHo2qyovAOLngmJynqSbnx2ltf2oMtdrv7D0
cSxz8mucc4VWMiizMZgy/anOztcJ5cbXRE3ik4V8A7rfoog4iet1mdYFRjaX4GF6zNeO5LIcqjet
Uiqfr0bQWYzFA+piCN1iNkKDu/+MVIF3MRpHw+7pW/oxC6e6rfdm7iq+4bYDn1X8bbQYlOzBzPZz
WQe61YQq7tQKNPNqzohLIPvro2ovhtdayFiar2KuMnqCpL5l7bsi5/xtstlKD1AaIEwz9pFdxIFG
OQpVCHW+hbMRTe5hWOz14LYQvObAxo7XveiOeeKxa5eTamuwrWhqdjprq0/DMIWTUJN/kDkMWblv
id/yVf7yIJkRnFWia0PNuqjWatykrj5GtplcopXuu2yrHE2SteO0NcF7OBNa62pvZ0YcmfpuXuXK
7VCcWQfNLmlNjqGoWi1YEr5D0ofdm5V3X1B5K//GT30cFQhrHqAO5ce/t+QC8h9abYIrO3DjJ5e6
l2EW22isJUcYhHm/J9exgOEHHE53jRPXZyVD4fBqAU0T3KgkDoi63fu1qt5eGKyuRnIHrWMhX1mt
47rdbVmBECJrnkO3znvr22sE7A1+V7Y/TBc1soiB6aAS7bj5Okfzo9aT5LH0mwAcwpIOznxndUnz
EQN/asRy77QJUHkWyltuR/otVffuhhQbGfRsQTKKlVoqk5Ik6VaM6nNkhMxg+PYZXqZdZdQLJ2xF
CN8mFOtoE0I95fhZiC5Xc0JkG6X9r+N28kUzQp2zQSko6vzArb1c2GyI4CTLHw1Q9l0mYvBqesEg
Gv/QU8S31wVew9mbgg/Ib/vIDpfKEVfkUu2lG/1KtzzUB+Y7jVdg9ov7mGo11NRW7vMMGdFLJmGZ
UXruq1g86lhZfBN1XqiIChXzRqlm3M/nWCHTYGnQQC1bO2DZ6DKyQvJsNJvcD82ilSfP2V19KwKI
Y083AjbO2R/Aysj4Fr+0m+jR1tofs6dXxzYkfNInCUbro/ZWZhMfkCF/moUEmMBeekJKGJ3dvsu9
Au4pFOllzavqUZnRV/asaFc6X9ubnfZ3hFY3YCFWsluUEVyE8u+bSoNeqW0loLQKn2HqaMvzDTtm
bDD5+E9FaauhvgKSrXF35o9XYW9Xv1cF3m3eLq1W0MrVIzrLPCw6k5CVSXGPplqmHjREQv5CFh3G
RJkfWo222clZYTI/o9WIzgBNs18JTfg5ceYHWEHlNqY8jS/MSctBnYVauUHW6v/NAr8oSOPeQXKx
T0bVurA/y/DmqG02xetwMtP6nSwm1fYWff4zVmoSotsBO1sGeIeSFHu28BrTjvkjPq/bJd20XqJt
3lRGTAT4LDlH5BN/LcEJHFnd0OdhoErxD6zOuAQDsOvRKab1aWf71a0w4BmG83UxlgRiq+6Db0Vv
m9cm+qNWsXU1OoqDtl1G3ahX5O/JRxZL5zDEkRK2GpY0XeU5f10E6wJOuArvcWMn96S2Rjqyajq8
hIsp0KhnGJN7RDnSBTqpSdwn1NG0UwGVWoiUQjronU1lzWhQ+AQdY/K1tEOAXS3oA436qTsgZE3y
npi05qnYI7M1bqY1JodhrMi/BmxQRTx/sUAvfHcgc83oxsFbVd0NyXodDgJoJKybCenEbJzG1S7D
WIFsnzsTbMepP2HP5nBRzYO+YCFpilb7UWwL94jBPcxWUx5swRkTy9b+Oi5fEdr9Em1qosjRjKer
Q78q3WjvlUQu12JAubzMDe8rY0jmmP/sdRQaFZTMHgbaCqWhhRrCLiR9pvEsicAAMp5DsxTks2qG
vS/najmtLdi32pQYR9wWar6dwNWojo/cpPkk+9D256lipR34+WEFbaAQudUFRwBwibvitjWt6SpV
8znGxXuxxupxEKPmU4rrMEMwh7AFdzjhxepdIbK0j2BzVtu8W2apw1EN81HUfep1XYcgTDpasBp6
fEp/kPlVHzNwPK9oP+gy1RAtTx6Oacli+AEtw7h29jFlNOCZZSMimQbRbWwnZDpdkp7NxfhucHt+
AukmwZIPrOZWzHMSzfllNfNiPy9ush/nbPrdkI11kVR3f+Nl9o0t/5JI+mNqTXcHzTUz++XzlU5i
l2UDIMdo7l9zd+uK6Nouy3wqevNnkxOZlESG9X2t1gTsskVlZUYPza3Czix+2hUtpWrV4jil2h22
c3krVpbV1lV96EfO4W2L4PsQm/+trE54Zy92jJLA+K/MP/EwDpc6n6J9rVnvAyxRJjd0KXO0u3st
CivZx4xwQbGV5yKxIjw9f52etU6KsucGcu9RxpC7OnQ25CLM6H2sOFQ6RT8u4Nx7aqU3pML6cFbR
+iY3B1ryoTjhpJEBUI8dEApjIkVffkEerAgqBGVlRrGhurNz0DIkjps2mYzAg6Rz0PK2vonECXtL
AL3j4j9mpED7+Tyn4RjBHnYzfAZn+Ewknq4gFYyWYx+vj1kz5ruFfMlHEmyHzD7znsUE6ptAyIYt
XiaMGxri3e8jYY9ew07O++AK8Uzr8UMvTc2jrxdhEld2WBdhzaDtx2a1fCZm23GrrutpTRoAVid6
4uv6zNdc3elaXe5cUVhvUwnCwsz0MdNNnBNyasp+ifZuEik3i/gP/yXBKdBR3ZKkMj5hCs1zldKJ
Zngj+YeZx5k+o2neRHVCHl/C9WXozuZK510uQ7p3mdiHf8OotPrpYn1Ioy4vCUP7RQ6Qh/GcrTts
A+pFn2W7j1NZH1+FX7UpzVDZl5F889vs1LfUcddQrx1nB7iJ5MAp2LDIZ+jlrxu1X/GOwM6eYsvQ
iGsAclcmJQrKGK9DDd99/jd7OZSMPF2Jv9XHaJflgu90Vo27OyFD4O/IGHYN65BW8h51k3NhdRj7
pxaSJZy8mPZbWvguNvPl8ZqE07z1wFQ++Ybqczloh44lojQAmRIsI6ewXHFIkNMCOJuP7t3SxaFc
YjQRFS6JIgNwLxIxe13OrETwzfV1QbJnB1ZDno4d1ers6cOcnhGdIbOZp1PLcMSmygML69s7+oLE
7wv3R2uk4q3K449qWaeTkH1/EKRVLBP5AFqiaJ/oyAdfs9qfCjjJPtMc8QEdrxzdktU3xiB37Cpy
yn05zPulMutjpfe/zHnJ34x+1H13rJSdvW7WYe65U7ddqthpd6zoaY5lQzpnG8fv/47f8v4SIBcO
98I/kFSFuBLxKN81HLJ7uxhzwH0a61istdf3CIInUxH+i7FR1vimd0p0qpxWPaMmP6YDWemKiLs9
6ifzNBTSPC1jPh60eJ/EbmhsmrQBhdhrrJzqPExTJOmx7pSH16uqzatDNSnOfmw0hDJzC55Sjc3X
iG4+yPOhBT+lr13l0e3c7uJa6ZdFEU4oZtBHVF+D35hgKV07Dtdhu7DBTDtvsFsTD3+XGHWGvoyI
Cv7/JbZ05ZzHOslDaYOIZ8MZunxt2n8vXz8jlZhIbUifC3mgOwPRwiNV4+6eY2ZpnGq5WUOzY4oz
D+XU/7CUXzJX05+T1bGesqkVz27BNXSrZfKPpq9N3CITGhuYdPjkes3P/ya2XLbVuWz4tZqZakr1
QVbToYrWpM1GvGqwT3LQ4WYd2e9kN2Jhdc2S7cU1Ig1hMutTteydPTXzwSkSeY3dNfKmdshhSHII
Px1lSzoWn4XaV48iY2PqCCXxP88LbUL0dXE/0KNYrRUdTLmEiSb1c7ZdcOL0WAInc1+VXXaoNnyW
fOD6uGxi1NRw9AAx3h9VAE64UbzXIo0hOOm/NxmweQK16emYKJSquaQZ/cxLVbHBY4o16mfpqoG7
JOMnzcWupB35hvvJy8ruw17AoxIlqR5LWvZ33UDMNu2Qiue3poyUx9Q36kNm6s5cEDD3jmbTQs3Z
TY+d7PZ6JfIW9H3SnaMzXm3dbp9JlC9Xw4rCfIl5dEFqbL5rdLKCyDvdhopwak5cNo4qHh7LSy+E
iteTixlPnD8KoWGCMsPeivw026p55CHlkFXJ2mJgujGSCx5gE/CpcEM46NjX9aS7VlP/GTPwLdmM
1VQCgwsEISIe8l+DHV9h9wIZ1/1jxMF8TvXx9+jyXKVaAzkfqXe52kiWpeoG3H/JbSza5KbN9qVo
4jc5ivRYgFm8T0Wcnicx1d6cWSWnGZr3fvPE9gXCvkax4r2+VVF9oKXr3Hw3OigCk617NVarPJXC
uTXRGl/zEnz3n3ZNqXBSEXgX+xwTzS8b8sIpm/jQ4Jjz0w3HI0jhV6cva5iWqPVzWb2VmTIim+/f
MP0kRzVNWhad6WgJ5rDPa/OZwpIdnQwaoCmEe0B3Ox8wEbuPwtAGf0Fws1s6UrTViG8vM6sLMu9w
E7O/p072FAQBPdUcy/ULYx2iTDnNRbl4RZUzPogu2tuJLv2XuWl1kumBuphHgjSWroPjFP3bUCXl
aSqVxqvasQ9UIVv/NZ6o0qFZMNAbADKa16IR8SXRuSnoNq52HHO+zLQIdF2Hl5jHBDDxrLaM0b1a
SHEsuRKxHP9dsMcwcjvlA/5Z7P8daqYLwcPGJAx9YKvvcXM30AF5rqaPukc0Ce4Ge5eqtvnAGLyf
N8dX0Y76e98RUbHgnbAsqV8GHR2vxG876J85TpRQzUvnYrAsG3voWZedIHioUy9KS4XH83WwbaZy
mV3URZtwYgojENC7+E2Wq+lY+T2HDT0wMP1qCg0G3J0WrOabpStVMWGyLxDbvjl99FkP639mYGgY
50FWXvauxnEOLOilzAHY7TL2fYUz5kb+M+bfFggYemjT1Mh3bFUoqdP5unYNpsg8DjJY2XOGKOEs
jSam9ruuX5Ip5vq5pQ3nkbkPO6V6ijEjQsq3/Ze4KONz36vYTFASGO2w9LCoiDHQjk6e2zbDlf2k
wzXaLl2DutnMJ7jzKZPOLhlMZM99k+8XI9oZZm2fXhdte5WrK6a3GZbJM+v005YWyuLRcPHTFrvF
jIdDkix/a4BMMhhSWFU35U1s2Qt4GBcfHuxbWpr2wzYKa0+T5zJbJ0CgdfzB0ov6xNjLiILgbW+9
btUNa3bKIqhWrfcSQKXdkGyNXxzrXuEY6y7qVSVACC2uQ2aZe33VwtZMm/2i2p9mO5WYYtnuolmz
v9goebhzIuGQuOWIY192M4xhmSDGQ8Dmxrb6nHvKjcuysMOQOqpnLKr0FXY11G3Tw4f3AhEnE9+m
G3Gj6nPI8nFPepHyBE+8xNpweLkv8Yay6w+S3Z9WSBLuAP74WIsfhaLhoNNWrABUtazwWlxEj6IO
1kQ2j2FNDmtfLOdka0qtzldojP2yNrKjMKtPxeyHI9Bke8CtvpznFqUp/s03M+nexATH99KaVt1g
HRE/TG+dPh3YInJWMamgQxTejEow+FeLkt+1YQ4P7Am/+7VJzoBy5PoZ0g2jBMt5kfbfo0Y8NfjR
L7li/+TgsW9MnPcecbFfNcpRprbyBj7ApqAVx8uId29C1ESRGJagoIG7piu+Zs6P9Vjm2dbcACqC
qP+eOy1IRH9M2p5l625k7HEe5YfaiN5s6pqK3UpbOpyts+LJUCpjhBN6wJ63ycleuNuQ6XXomPUI
YWZ+q4asRI4wUi8wue8BRjCYomE9xGzV8zITO+Kr+399a3ku2SLq9kY4ZMvytswxt6eLicMSBcCF
/CjmGovnmD+QImONq2fC9LRKP0SUPH9L8vvODvRLYqniCx9FHbzunXU4K6sTAfnmxs6BBJi76j80
u00w6Db60hYwb7XkZU3FwanlegbZ+53qRX1ozIUWO++j2yKNyh8n5CZK0adHmsmQD932UCQOQdyX
znNE4z3TY05A0Azb3erNep28sy4atzTamdytoZJk173VU/0ni9B4DzNSq1LbWWolP6wln1C0AcKZ
qjUin2BmNEY2Lw1dNjyWrQL/UwUhNP9dVDoizVqDRVdsMO7E/k8d+2I/6HPny2maggQjLyaX5jvE
QnVUo7LeG1qeBBXR4eGC4dfXR2M5KVP+S4iixFyXDIjY3OkxYl9lzVx9M1Cze0NuiItOJCurf0eq
7uRq/hqRhdGPNbKxrlR3ro42ysrBv8oCE2rrcLi3MvLGzLdbmwe7s3pPM6rBawiovtgLT7aYMRzl
EFlhLCdx6DdxIOusBE1ElZyUBlIK36MDhPPB1iLtBivyLUeHW6B4C+lzEQ9umQuv9IU15oBAg3iL
V3V8MDt7rwOcFZgoKom8x0jd4P+0cMVik7jqaj57PSKT3Ux0xs6MD11xqiatesP4bO5ZrZWc2q3i
js50zkpnxjKCGt6d0+y6PJyog4Jg6/jZtbL0MKfT2Wkk5tm87fYp6Q7sAmJ6LJBS+JrjUils5ApR
kncbLEZXOpTjXskq6b84uNdFU8iR0O1p40f/tlNjvLmLq79Vff5piIB+3oLKH+Sblkx3ReVASKs8
P/wzNZl9zrMkjA/TVBwXcYoEgo6GeWcClRudJj7KKO0/FnjptZ6CqTRYM9LbWcBW0PySq0i+G2WJ
w3Qhj6QvlC+K05vhZEusZ6DiN2G7YGu1eHeatD+90FNFE9VO6HPtp+rfMS32kGLTNzZQs/g36rym
2ygTisQ+xt8IODMoWpiryk3Z+CoiFa9IzNeriywW2ZF8ykJgHELxoYRRpPys5HPCcHSvLKu8TyUB
gp6E2OS42GcjytuxnIyT2dYZydlQbvsmNwZPAJldX5facv/3SjV5WLH0X4phUPDX8x32hYqqhJ9U
c5DBXCK+yYxxOINJgQ1ninwXfZ7exq7+jkWEY+2PNlSIQg3+i4yWSU80XHDWol0QAgeixnfgOLTt
Y2GiYult5YLWtn9rRK94avdnafv4SoJtc80a5OkMKJ7WR8ObCd1FwjEpJDzCeCi3AqPjZlxiGpbN
sKisina3ofiWDpRgyLN2V0ur/lpypq6EGZJjSLgG4jmUuCVy/svrAgj8v1egZBiJeJCMDed99cYp
HLqv5TaaaQbyI/qQT7Op51O0FH9eTI2pDX9KvTSCFz8rN5I21SxkQxn8GcDgMyGM56hPHbbXbZRY
i97yuyhnK1QbdbtuYUR17OJXY7XfcqENJ2PL7kiX3CdjVZSHzb5/1wRFwUgQ40zu9fV7v5Rgr4vT
2SqnFO9tHdSbi/gvLrVyX2xglTlgyDUbAAolSgJlnuyvbtYdIgO0WK8H4zyZGCCGzkNQTk2cbXmr
l0kPaoJL/H9l0+btEBkS9/d+gmKMCasZFj5zd7Af/Vj8TiBo9oVqIiSyGvqAhtAQgOBbEWnZrscn
S9+3Ma+l8fbSZKJH/H8VWbor1kuk4YSaNgdMWxBRpXUZY9s+NErzc3WLXd/O0VPRnIvLvB1kg5Id
Waby3XB7JTRzJGH4yDgwgRdcA3cU5C2UzZi+2c7HOqvqdyzuUNjkE+RjO4adEf+O+izZW+h/dnGv
te8dfd0+htgl4CFDxSZETyMNF/Xv1++NMUR0hKJiGH6XUAMNnawerdM7qUqIEFTXfuLmz0+x03TB
/8QDG5mvyCPGq8+XddExaFRiZ2Gx3FAZWNPpLRfLbYMmrml95XJ8+W0JozgskxthIqX49ktytgrx
XDZ6SKTNiMoR9a5VwPeMcSIDoj1yCIKKZDAkUBQQ9r6TIJNvLbxkYqwQ4GjK+UV3v1jajV03c4Yz
G5Z6u8hlh/ayIQwanxKz5hOzpbywM+yKcg8vFvpNrzWmPFibbVvHVNqcfmngqIX1sdZFFXLb4FvZ
zNAYl9RDiUZsG5lnGqyODbi3YUquTfvr9SecLVQGXamnKECIXTf7xexQznlLRx1i6STdGmVQL8HC
DfvOhuTb66GuSWvyltzUD9mqQi/PxRpWww9T6PkpH7Q4bOVsEKQiBRERWzq5Pv/vws1S7adhQSpI
+IOttMSaFO7iGbQne3Ja3MvLTZ7ntiIREfEzB6BfpwYzY9NEXzH2fZdl235RNMRlIBKhibISJ5Rh
3cYtUGbaLqPzHmkd+W5bBRqQKGyzZoL2396reKDOL1WIrnwhMMwvamScgBKfojG/8IacA7UHOJb/
wfn1yrbRvWh17nruRqu+Lvb2iil4rytOdXKGYtNubREdE3WrzVItBK6zTq+LkugITPTljeA6AO/N
K05O3c9p7EE9BI2zR77sFFQZBrrNMqn2hV+yn3bXIapDugADLpfoY0DXeFlc8rttTOn/fgLVDLLG
AMYg0uPTlCOm/xp1q91XWlBhePOjXtGvymTaR8IPT5oALpgs94/lrjgb8rE6ZIb+A0JZ/xoJrfXz
nkAsxI1/X5RoWw231umX46CW8d6uigqBNlRpbj0xsWFgAgKyRliBQhCZRKDs3XQHd2+tC7KfyRgC
JN3Fjgg10ver7Hvyf+ydR3PcyJbvv8rE7NEvkfCL2ZQvsuiKTqoNQqLU8N7j088vwb73Suwe9dzd
exEvosUmywJpT57zNyVieTDSKD/7gbfTzfR2pPdOnX80a+hpkVe5G62iVmGxZuyxfOvW5MOhqce+
ToEhJakU2cFGy/LHuANeKkOsbBTq2hcF9VZWuMb0dwljdUUt5ikSFGyW1aCoWoa3aLtVl2hK58zE
vhxk9Xl5ls/Tb5dyaTe5KKCZRYO4RD9DlQO8y5KycajnbfvSJb9H8fdmCPVsZ+kQUwJrHh56o3iy
APyUsVneJEYVbvHcBJTQOPKuSE6D+xVuNxRPx/oED+1OjCAkk96bLt2BGQndwwDZII3x2CdMGDc0
qo0Y71JwwDd2gnBYKUSK6k6N+YoixQP8IN5WqXpEJBwyOIQPNrY6Ww1zy42ltipX7E0LysnodDxf
HoPIm6DITf6htmfyA+ZIvU30Ap2UVNy4OpXNBkpBnuCL0znBFvPETymJmVXjwqqGvqgg7naMhoOe
3lmgQ66Cxj23NikN37P7lWmI7rBAVJtxujhd4125w9js2sSQB63R92aTTcdkyHT4XbW1iy2Sw53l
XiqqwUNrNS9TxuHBpwZ9KP0SBPgcrkmTBkdHoke/qFcBQYt2ZUIfZIMPSdXJMkX17E6zUt1q3THc
dGPSoztC2TbtwQzgRzcwf4BPUXNDf83Q34Rl1tcklbpdqlEA1YryOzlZb+MIJl0c+cke0acL+SME
wRt2TQAnw3YGV4k4xHqIJ47XBYSoZia495EEqsZ5MzrmS+O9krFrATM3h3ooHCCRo3M9qR/Ln0ZC
3Dfi57B24XEdPRQ00BmK9QdkEvSHuja7rQOcLtYsQaYh8B49UixEcdapG6w7J4y8h0S23kPBSc/z
OSZ5XuqvwlkzHjK3BI9sALmIZldug4IDdsMpH7yVrNHNYRRZARyZaUqcPWq6+Jt2WXoQE8nLaUav
ae/kRrrveoJ+MRvoQSjS25TTQ3k254dR9yfmVN6sIsX6Bpn3Ok4UtCowBysxjddO5/Vrq+52k1ob
6mx24ZqAvZScflcC565tU2rpyT/F+TQCKXSqYGcobPUCl2v1YpXNSXa14OVLxwTACPAnMu2ImvFE
o3XitMDHx4AgM7Q9oP5huluOkoCK4zU5JHJerXmGsZtukgjBLapa8UmM9QkizMYuy+mTKOInISzj
GnbNWpQAkIE4Aq1AUc9HmTfQx3iXK7Kh1kzZzispe3dGuZ9iR9+2vlc/+H7GsgSpLmrPVF/XsEy9
M0pB26iCvBTeL/T6shHTDvzj5wAMPhQBfpC1VYuyChuzQVjrOroLOlOcNQnPwDBr9LaEgIQNgGfv
+pQNdTKtJUgv9vBBXuckoNYLcjuwIQk7ky5v3yMacmWfwk4oVowJ8yHet4HjfpJash0T1m3kd25S
/zslBqpA/gxtUYRPuTBXTj0N1xI4B2kYF12mEbUtp4I9xApw3SXGcAeOJSGxWvhUhJz01HvheKcV
8bG2KHkuUFHa9xzMYbAvk+G2xf9iVWUwr5fg27PQR3HyEuU4xSAPtWlbFLV+hSWrw9Ewlw8m9fBy
MCo0TlBG7iINRhAllJ2FgfPBj1gRWee0bXfTp1Z8LINggi4Z2k9jcmfPBbw+mTXPQhPtcaQQCgZ1
bp5dUMJXFmjFle1Z9bNe5hdHsOsZpVUv8Pc1RmzIik1s2UkTnpKsWBkA9YGBN/Um8AA7mBDNNyMW
uDBdhmoL61dfd32TH5BbQwYVcBGZF8qFHsp4gRCn1s3XRgP3KlM8L7MUQDKT1GEDj+69Ogj3aepR
7hpbC8RpfAZajeJVGRrUX+1uxzGNGmOTHXqvtK4z4jNgENIG+xGWt7KqYNGmSXw/GfmxDqShMMja
nhiBLCv0T6SP1rGeZqhNmmKdtkxH0WroCMgClk/arDoGwv3IZHgYbWRI0Y/stkuGAQIjWEJZQQco
okPcUG9pHLUeJn64dki3TlQigBjbX6gyQTbJwDdXh8LRr6Fs5EdPT8hLuJG5tkFob0a1Viw/uL7g
RMBKIrwMNeKt+TRRHzUUTSCnFMNBb9uoVTlz4wYWnluScZwHhnlr+tu806DrUawNMmgIbWmvbIjA
16EVeVeD91pQKL5dfoSN+IyCAiRRJvK1MUTavkYiNJks+6ZXagsy5vxbRZxaJepmJBHIPoqMjU15
hAIr0Kf6nnz8bZHV1W2jcr9uiLCs61lqgaO6Og8A/kj697f+Zbbc4sEUVndks18hEHORvqvvXAm6
wbCT8RRzfjvpXoz8XVgg6GTE+p1RPoyZSSiNYu0LCaJNkTafUAYjrQ4HOFjJLgeLUin9Iz96BhzS
URrputUYGN+DqewIgbIC6gs/EEJMYgKtJdpbfhiaGA81uvy2DVRJyRNUS1HcjpmxVZORt8yzh3FI
72arLk46v+E0zEOR479JqeAHMngp86TdL+qfFeJl14FGqNtnwfFfpQuGxFXpgcDCiOMVqQjE50jd
30ZNvF+CZ6GENEYPAKeBXI8rQQUCKdqAenToe308e8a65Vz0tXfSgx+W+ufEML75bfl7nuS3XakH
N80IEA8Q6/QpRQ4EZiExizbcAPlLN2nnEAVOoGS0aqTcEmTF2kKn6lPWJJRlW7EPCf43RA3xnT6K
fWDUxjnFqvwMCcrbaASkpHJGD1k+coENeS6R20qGiBpOrjKlVjXXR1mJZN/O2bgRIuwOQwSFgQHi
PULhHh4Ma1qX739l3mNiwqE2MljZolZ/JqUBNJhZu7xhzj33dpjKm+XJUKfyk4nqS5xWPpKAoGe9
LAQ13hY4JRfVqJSN5gyZnFTezUn7ZSz1vgfsQOHoj199F5Uzj4zk8mDsT9leRuVnP/HdK8w13Csn
zL0rNCHaVeUlYq/DINpXGaHgBFpocDg2uwI62kBVbWUbc4SAQWgcyPWbw5DcamBUb9vGqbGeFEQT
mlOjNhQLQYL3H0/7Qv9kdZF+MGe3opwQpukt9qEGkSMAuuUTlseCyJ7EKlHyeZkruw2bWrXWdEQz
YG6NIGGrAkkpcJmn5e/lR5yWd0ZododElF+nRZAukjVp3voAOs08d4RzpKLQ9ltG/aBOxp36Ubvu
JxQrAmBzbXoAWX+znEis0uNY4s9//Hg/paR6++7m8G/ptT8hgFFkHyXYfxJr/99Juu+/F0oMvfn4
Uf8Xqrl7iGD/n38IpP9JzH3ffa/z5vv0o5q7escfYu7yNzTHPcNz2U8xVpXKBGf43rT/9Z+a/M12
TNcRAiszT9iOeuoPMXfT+w2FM+E5Ags33Ybt808xd54ykH5HNk3XdWUrqv9bYu5K9/pHQW/HdBz0
0aXQpYFduvVB0LuvncLLPBLpsHShr+FrId+g1m4i7x5WHKefau3bL8C5O+MeJMPKA7Fnfe17UCEY
nQNEibGqMKd7YmVIi+DkEbEQL9H01qJt+kO7/oX4+AdPH/PDpdofbFSDRqMqWQJws/tLU58QGOst
ImrDJKY/6eRkf/11JEL/qm2oDXsoW6BY9VEzPJ18yFopgmOqXdqhPpikRtXvFH7XpB3zkyCCqQ8R
qC0zf6vZ+ohFkh5rLzLwr23xgNhgBguOMGNuwHbWpyzWV5q2mQAVvwzR6zBoVNxPJPYBueJRK19k
i7SHd69xjh7Hl4na0RS+OhFSFm8Jr9Ctt6F+s4OHSos3PjQ/Dx00vm7QEyih1Vp9Sle+yHA9Z6cq
fY2KmhwbWk+waMa3MXuItWslJDpDEHys2h2J89l+68dqTb/L7sW1yFbIN1ToBijg0/LZM8bd8BYA
Sg+71n/j6pLxLfDvuZA6a2AKobVZ7DXthjZIjZcMARaFIW0QxArWfRhuy/6NEwaqREDMUSfDrAtm
/XUJwzAtXmz3BVlE1C7B28YcYN4AOXQ8ZqwYdI64xQGvfSlsqMknnkyV988wbuLyJexGJHAwGGgQ
HHhzOUbwoGMTfUVbkZ1SmACMSzbU1TS8BCOUneCU0xmGI1auzbAOAK6zpELPx5iRQqPW7KDtVIBw
LWJIEhc6YqDqldkIaGLmzIqy9XU8vQ3lSc0N1Y69dR2EB76RMzRkh5c6fVXvMP0XP0Rplk1TTMWq
lfoJ+wFHp56MJsqKGTXp97626csTtIdC0eDcZsXd5Dim6NmB+1UtZnAdJfYmA7GC7kMSrRFAYcO2
UHxy+FeJF9CHAL8QmHqzwgc1A9X1C/tr7uF4jS6nh4YSurH2S6W/tMhKTBYo7fiBr7dswQfTXMZb
bd6r6V/ykuKBvq+7N/XVIaSaxHyJGPHqungVtee1VtFnsMSjE1fPPTAyGThteRL2G4tEhHpWCj23
l8R6L4mPnOZDBYSV1YIPj5snuYwY5gK9xiOSyKIBJEpsb8v130zhD9Yty5Lh6gY6RJAZbamzLv/o
P4RQs5s6DUx5VJ83ETz26Vl6J19e0O4DwcgloCQCpiKKT20bIeCYr3vkI6vsUjF+UWNHzzJD9pFV
hlGRn3z3kqQXs/+7tUatsh9XYc/Cp9nDPFeZpv98nSEn+b7tFVXQjjj6XvhvbM9qaWudNcsdecO/
Wd3sjw7RS9tgOmnCMDDgxLofltO2rZR0CrRKV1zpRGZ+bpPRyNbwm/yyXVlxdkDQk6oflfMyZxfI
1ogOrjVSX9ZZdyLguktLYFi38gcwMV0EHSFade0Fb6Q6NjfFdFbv4q+oQb394CAUvbw6slYo4kIr
B1GRbtoWB4QWthvBqjEZG/XZCqY4adbK6axVMUBW8KxVjNxj3lwiA3gwlZ8mRcamXaXyVBTkBsrL
4PPx82UkJwUudLI2uX9u24veYOzaXHhB6l8k7o5clgb/oXUF1krcIIVJy0eiSWbr0IO5qMpyZKgS
N0Pd8Yu6JdUegXFuAy4wBwYcP/I9jn6u0y/oSq16Vzuoi7ask8XQQDtppVf62uapSVx6hAkYanMR
Hn0wBLpQxNIzPaxat56X/qYpY27LpYEEfhCsfEML6ay/8ASwno3oLuoBdVm0v85twye3nDNP1xo3
jvCFOEf1hb6jc1SDueWlqNDd53pEK0g5cVNYD/h1cOxrejL85qKaSPFjEummnLgxrktPnONMN0Zk
qsrpzKchBKPuLDfP9KLd7FVr2N4a7IWaBEkCqoFG4fJoVOil5A33nn0TU/fpxmz9PuMK11pZDOA0
rbeAS0AOZusAwkFc5OvQj5a7CoFAc87ZqBZlK9DmnCrARbW7YaDrgAaw3BuIOqtr52KWAYpKS0qt
DWH/pYOAUq9R/VkuSD2u/ubIs22B6+XTpRzdp5BUnfYF/AbCY29+eVWH+/zbIKot/ax6DXEVLKRO
VYghDBGPJnaq/dSd0N/qe9QQHEjQbdQv6tUzgyX0uC/GqWqoJmtXYdypvYsexiVE/UYj0msRdJ2C
hiZxos/JSj2h13tZXFTbqPAlYU8RzLY419cD98kooRNG+2KnJrv0mYmlBkcGHrDlkhLdIGfMBU/M
O7WZH+pbP76w9fXVvizBvTNKel5DhSS4GRkj6oOXJY5OfTWbi7rgvlGd0yEomK8ZUI7L6Esvs8nZ
UTdXhWGtRqYmi5G6Qi62pYV7/Ot5keRaeURdduCdAURuQno2R7ZHdQ9MW8FtOrmS4YNYStTEHFaf
MnYV/nO4IAf+Vg/hQCmEBMOq2Vt9ulELr3pVCf1LjcUuoltpVYStN2pGqZFTN9mGi1WsYxoWivCa
u9YG3kB3TCmjn93UINPK+W/HtNDcS4BkRM2iou4qr7NN4YImZPCzUtAvmukDdLvjShJgTeCZjO6s
LkB9ZinSg/o8M7r4wOMiet6K2A3hJHXEn2FN8yNz3QT4xtJsOZOvt0z1chqHmaFuIlUTZdir7SbR
QYQyC9S9dMwd9XSWMoTpSt6j12tbs9EHJfZW655k7NHkms46OJ0LIBIj+Bu1XvnB17TdJeRFVWOq
q+Xy1RM1RQ35u6Capp5Q+xrDCGk9tezM2SNXFVbZpqtysEkntd2pFYrB1WjngqqH6gDGkWpKTV68
FPA7JFheQoETZBl9OZ9HFg23r7fqMtUuhVblOmHOqdb1kdEkz79Rba+6hpWITN86KB/Vrar+YlZ4
7AvqG9ROmy1DSPV5TcpCLahcV4NAjyOrLcpCCXrWNDy1JAcdLPrRYJvW2UOsas8o4OZgemPi1OBe
8yXW7iMDxIoPD5eLUm/shn3KHFHfHkcG53IwUsBstO0AsJ+dweNGVFurDcwEVDtb1kqgCaFucmZD
rCboGyRYXLlRra32CzXG1P4hiQx5Sq2Ks30PkJNkH1z7eWcH2VqbgYh/qiqaoBCQ6uSy6qkmogvU
1Ux8kVoEPZZ11fKR3zBGz2p0uLRzwa5bZaD81fxJIIOB9FTbJ1+4dAcNpTYEdonafF+H1db1vmlg
NrNsyhZgEbXPLOsrj6mtchzZY5m7ajcK6wvzTu3XLGa8VUvhTlo0uq62Tr/MNiFzgqnM4jc1J7UG
Clpf7fc8EYwXfjIuHSaEmhTqceTU1MdOzPLA4BLBNeAKhfx3vJrRJ3xh+Fh8EUk+7pHdS32zChMi
Vic1zNUWrW5ErWsJPgLIJq/UHs6Xqd6hwyTNrRaOXweLf3Xcc23iROkKC0tB+cEiCiXnefBMxLNy
H8SVxQLMlqACEe5RsDs21AWYz6o5VZimxhSbrfqV9uOOoSMQPDzO5kltX2o+L3N7StXmzPx63049
nU+iv9TbjX6+qImr1o4q+OKRCtcSOM3IFZcAXvk6cBGMQrXcV1m9VfutBZJQ7bQpa0bNujjkF4tA
djyrVlEPVkwvRlHQMlRppHpON79uqMWD+EO06lJvISuMUpyhC3Vu/sHVU4Yyh9PkKPx2sFP3zwbH
2FGbLjzLfV9/BojCvmXNJxZf9kG1i6p1yGbLVuNf/S6I9pa1iQZmtfVQOs6QO1NbiJqQatFTIQbt
6sxyw6D59U3o9l+c7rkLV/nrWXCkzA/dLfvR6HpbSTAwsOhtLjUCnuPiurzEbfR6CCmZFiXgUHep
qSXHuUysvypsIbRTuz4vI1Ipv2nOGcPfZWQQGar9zqGEotZvFdBwduBrlKYzhw81Q6wGhVMWlzl4
zJsQRm6zJ8ZQLx/si+pnEHPL4FMDUK2YKv7jiySyHs5EGM5MI4JQO616Ru2QjC+1pEKFWOIMlkaT
saIeUvvMsgazeKbJE1W9UXxVnwBBhNOntlWRgQoC0YvaIQcNcuqsYtHlrnmZCiaJZhh1/EZ4wwGh
3qpBqLYbtTeqPXRpqffJqcIUCT0W8Y01a50KcAz7FmqKWtzVhqkGrtokW3SOVUSh9hG1Aah9g5QU
YNVvNZa4lXVhIVLHBjaJiDZX8XrL/ak5qJH9Vf88ZxsXGTIgNL4HGbE/q09mfVGBiS9OaoVnpVHL
tkO5iOtBYGGD2kvm3Kt5YpzVHqjW35Lth6cJdorYXFGLUas4b29iDYjUmV1J3aNF6/OgFj2qnVj1
JSLNB3VXaufk61k4VfertZK3/HrY/tWgFdJTY1ZixOd9sFVNBkS1/I6UFEsOaxH/qR1O7Rh8qwrF
f/11izXix6kuDNsyXROCMCfpn6e6WYVwvKL371PjLCD/wohnqKku4FijYsg299iTQ6BSV8Z0QNF1
CWXd4o5AipBGHfVoZXpyYvv/nbb79UX+VZs4wrZsEpjYYKvk64/LUYiQj5n4xqDmqYrTW+wKCH5U
BEH30y7L1/3/NDiyaJiTvhVd3tbT+XsQFfmPSW1d0LC/yIN/mb/8x2NbR+Wf3vSeCjfM3yyS3Dry
JtI2bUbUPzLhPCN113UdQ3pkagDq/DMRbui/4TGK2anjsOMw/uj8plhcTXlKqrS1x7AUpDek8e8k
wnX1ST/kYBxpCYu9x/LAV0Nr41J+HkZ509r4VwXdWjrg4wMBEkuYAtETzQ5QANLzTVtk9rb3rRQk
rwzWFFPlNq1s40nrwTVT2A0tpCnKOo63sjbcZG1BBsO87ViW4Vddfg+6Dk0Aohscr8aE/KDughsq
7kA6gwjMSfyGoIuhUm3ZYNeDiczUFL2GTbwZGqPC4OYV5bG93iH4hdfmqiw10PIee4Eckm3ZYHuY
TA551tFjS67jm1yav9ejzlEIwfTj7Fif0xIxbkL6VCnaQxtxyS8bhNn31Vx+yUOobniaoGWJEsh2
dDEIh5r53ZPxpzGtdsEUbafJgQY2bWWPWpRFnkVrgn7ViWZNZJXs59bF8AuYw87treTFAk0zrThH
96waw3OjfWuV9WupQ0gHrGWMWJ/2ZXiDxPh65AgYj1hPueJIeuYKB8edDLUbMCh3sjIOVZ0jixJ/
M8LmGEi5H52KU3x1BdVM2wSOVh2p9tkPJSJlKzin4tNQ3lRKTsAz4+CVSrB+U0cuyGNhykPuPFXm
NxEk4G5BpYgD2r1HzZ/DDKjDuMoaCd9jQDs09QjiIxOgGbJGOP9dQ4eud13YkMu29fJhymbQB31a
Fu/Ftp9cd390Wl1Sk/9aed+Ho2UyWUwhXGF4ytD0hyBrHMgJehX0Av9m3ITrdBPuzKO191dyhWDV
4d9f0/53dbv/16yYpcSu+39etZ7CL9FHL+blLe9rli6s32zaHjau47Htuiwa79U7z/nNMFmpbJR/
wM0tz/xRvJPiN9M2lJm2w5JmIdH6zzWLT9OFEOzfEBYcy2YN/Edh8Y8C2K+cmM2fTW0d1/YkV2dK
lzCcaapW1B/HiCi7EltBDTqght1BHg0QlnqULX0tKZRw/C2aJedRz+M7iyzYlcOqt0L2h9gEr9aX
OcGQA4WeIsFufGzdLWQFbxdZsGQHDTgNTLjoILr+eRFbWFBorqL81GhqzqWjuJUcrStcOi/JI0To
/glgFcBltzaRGpUoX4D+24x5ON7EkM+vkjG+WogXc4rg0ljHj4RIFp5NZnDAJuHqh378i2rhsl7/
MIFoHCqoFFWprjrStJ0Ptu0WKqZ9noYtCjhxdOrsbrzJOZa0WJlUYd+tIBn14LLi6T7S8n0rYYJ1
ATRh4gd/ZZmI73p1m+3rKuEkEnvTYwiWYWcNrbt7v88YZaSNO7jBTd3U6b7p0YQkaVNC/6CSNSD9
84g9YkyxT/3WFP7q13eoqzv48Q4dS0jhmBZ4HCmoL3/ofqfoOwfJqHFvAQzbOzb1GNCBB5DiePeI
6FVXWqxzal0XaNqtbQtZXysOS/xuq3mjIS8K5Tar93C/DdJWtryOvOD3X1/jn3rBsSw2bUSLcfEQ
UjfVrvvDMpZ43iRzhGz3OurDayR/wB6PXXOHhH9/gnBtHKu2vbP7CNFeboaEjR6ep6z9UhvoNtWW
RMaImIJTLS+FmX9Pec17Bmmzbmr06ZspTbcx/k5bL8XnI0HL5L4dRXUsPG+8t6m2jtrsbl3M4Hb4
QZoPv749QxVJfu4C1miiY5YBbKXpjp9vr0x015qksPYatCegkHFjwM7Qi01dR+lj09nkjGFqU9TT
6nOej8atyGfrxsqEWKMvZW0dGHxHKThktchsww7MruuJ/buRGUi4lhHroH981jBEGQs7uVZx0NHp
wY3inxDcTD3OtVo4FslubAtqfjLJ7wMk9v+mkqZ/iI44JkvWQZeAyyLgIs7++UaDyrRkgaTl3tXK
qxLV3w5rp0eK/9FjV+gzUvFwFQffIk3THfxq+oTcWPStm507lEqz11kQUdRwNte65qPk4PfaVRiV
8d9cplTnn5/6w5aWtJjxnmV7tv1xSugeMmxmCbHGCFAZB8DE7h5gb5sivrBb1gA7RDShDVMEoH2O
j5ewDQ5DzZSPtX68D0b3axBG0dX7FM+n3IO3TOUWxYOwmtJbHFiaB5X3rbJhfiQ6xZQxCqCgqHWg
GXW5/fUII4r9eEcGABBHepYOjAQ8yM8NLysvggWY9/sO8dCTFYlpX40UMjo0Et7m6xENSJZz2FAC
2MZqrvp2bypkHCDyRwVLvm49RIjtRmQPbUqtegbXBs5yviprl0P8WFuPHB+r468v+0OOiI1P7YA2
uBKoQ55Ah+bnyx6gS+PvKCi9wCi61QzgD4GG0zepGBw1u+5Kc7v6ObSHKynS+aGQ9ksNi5YX5F99
TUdLCvUobMJIMhTTRP5BYKlAQLqg5AC5h9fgbXehTW+Ejo1FYaYjfzrYL/AVszfkXrBcCA46OoHP
+IwWmFHqfzPW9D+PNTZwwlrIXp5puB83GGRA5nJGsmeP3wzbXrWuoth49rIbOUz6mXc124UqVU1N
fuzhAKBkXuLIHbgP7NKY0yjsYp7qz6PxdzvDz6ge1foMf2lwlAFxhFbkh2UpL5zZHAyBwjF12CNu
iMkxGNoGB0qEeWBCGte5XR4NTZkuTTke3Ub5aQQKhGoVgtGpG5F4Xy1eVn8zLP48mi0iKVvSWvzf
cwiNftwOAk5eetfG7Z74ttgvDmTNSG1SW2lKRAyjruKEGlHm4yark0soSKIggCUL6MeFNohryGZY
V6Os9sXRk02fSohruQ81R3Fp4C8hWSPreQ05JN92fYY8cyJvp9AY72NP5seFLhwDI6VkkTrfTPNu
mkhby3lE+zsVu1/frstg+Dh9PQcpYrDbJlu1/acoJBwqn6276Pc1VhId+rTOdAUoh9ObwB0xB3Lc
W+NjWCJQPXQ2BGNneskSvBGTKjvaIbwrM7u3vbo/mEoezgRduS6l12xbkQMtF7hLVXEGwnB6kbr9
Cdka9pqAjWWo3F1TW4i2ZSLfiwb1tSqSPWdM2O5ZET1mQ4tPQRl8x7aGgtPkIoBH7n2VSLL+hqc7
u56sy6YBymhqMsZmOTsniR6vpehAiXvk3KK+eg0jYNoVta9QuwuYLSurjLExQeJlMPNvVlFeYqc7
FNK7Q3pnWI2Y/zl6EW79Go62X3Jay13dOiHyMWJNiOkGiXOcN7IqRhkkRBk4BI3GkXzj4Ka6w4P3
Puz5aitrvnmtdufn81XAYEIQ7ZsNTx98+as2TcEJfbFD5AzmnTXf6wWe8D4KcOjOTtsciWCUXGwl
Vanfj9pVcDZy7W6oEbuqGrR2UTc5RhJqUstXW6O/NnoPxxSopFsbJfP0ygkK+LvQtNY4fajBFu2h
Dw6Iq7FfA9LBOszA8Mcm1gkEx9pwxignwNx7Ruoz6iOx7onVci1+jpr+6zDb/hZrGXAEFrere5TU
Ivxp0HdGq++LXysHsrRY5ZGDm1FO78XihmBuNxXaM0mNr62OZmPxHWXvbhNIvQKrXW2k3r3GNhby
RW/OK7P03lKwxOjKexSu+dGrIYfW9QEH3mfXgfzsF12wkbWGd5Ylfh+N5gVjLBhMQb0uExRqfQkM
KUB9dOWS2DgWTJwQ574YCdq0NK97MTyJEKJs1d2Tdq/AbkA0M+PuS4hGsZ0Y29k6YQPWNObG1yNj
rQdFuZUBQ9jFF8DJkdbwB4mMvxr0KSjaoKNyKDoQvP21kyZQOaxdaneeIsLkoJNShNKVtlyc7xoP
ypmuPcGOHbZ6GXGO14zPvgnfJWoMqkUVxjHhA5kXytyqFopiFK7EWE/21GHCJhgPRdLLrV4nIZYV
9Q1Ce68Ngf/YvGExA8PWql8rFiO/o0xA3rOu8IuDnvdc6cEFos1LPc1HjmJbT7eyXVngW1O2x6oo
vwb4DwAh616DlGxSrdyVJtST0foBd5J6W2QSwdchlIRlkAZ8MMMdY3AY6gbUTh/mAvIBNYv2eJ1F
MeqKvn8bcgVX43itK1E6zxZPOKmHm94PYBZ3qLXOek0FEf0at+0PU8vlIzGfrH2m5WFst8go3OJg
gxCrZH3o7PmTmybtk529xCRZN7qP1KST5qvI+0Q1/9VCXWqN4y12bZCtrMZ+IyIdd3MX3HhFfg/z
AvfcwaMKqKcHpFasFzNCa0Gfwf0UyFaPmFZ8yW4EUthfuywvtl0z4/dAqHwyEKgHRk4aaQjkXYtv
xlGvRXNAQVHcV42c1k0urKemzXZEumJNIaOGAEDMktT2k64WItYN7dGMohxTr8z5JsJ0DRg7+loh
EQs5ArmdMbxKjNL+ZIlzbsrptYikEsYoZkSkDPtTH4F+DOOkOPl6b750FsRxtrCd3kZQHAO7O5Tp
TJkX7YnP2PmdYL6HT9UUOvjMFWD4A0d8FlXFhK9ldRvPWnqNiOdhSnXjzgUEOygC1VS6SNdrzWuD
eeoJhP2nRbYxUGQoJ6zM9Tg0GFv41w5mmbeLqB1suGk3p+EzxwSUelXrTfr0xUvd+M6szPHey0eL
w3v0ssiDpIEBDmNoh88OlpcWzIO3wQGvWjbRKZkS7LH0KYEkhKNv1wbyoXHTLTYA8OgKXLHssdaO
ia9/La3sKo9C62mwspvliEGGzEAODCxH4/Qb26/Lq4W7Ng1mfdLSrREPnHuleZ6UTArKfAZITmNT
oslsFTJZw2bOniqjiR9qdJpqDx+dbtbt7WCiJ6iZ+OII+YxG47GzC4xOtdrGYlfg1DdEZ/b59juU
ssNQNqj94j8DPhn9+oCTLXV6SA2zEZZ7F+/vg+zS+gp5Mlo8TRnWpm/fzyMqgn0MDpUhxyYXJtlT
4uovbqmHX61In1bu5Iz3FD+wGSq8jvo91Z06c5AJ8eXV1LAyrATYAJTsnFeOzSc4rDNOdw6q13le
XHm41+w8yqH7lt1t13nTGhZQ/mVqZLp1CT+vPMKdp1zTzsvjbjP36zjr5IbKSgeWyG/uyLY2d0OU
xvsiCsEmoLt9pyVWenI0b9+FRnsvZVWiflDaiNDX7f2gHquIB64QTXp1Z9ziSEB62xhR89tU/Vh+
gywJR/mHB2rs1basD9iRzZG7KsJS7trCj+8qVH/ff8xehmClpHa9PKHLBJ2AIh23lTtPJ8Y7lokw
HLoVevYrPUL9eHmsZfq/P/uvPy287eCTlch57AJksu6dlO22ngz9vmyx8yR0bo9xYmK73Q81sUC3
SeLE3SxRNDhpjg6YEG0LooPbxKoeHQjZN41sTgXupjHmolFJamfAODcICjQ5xgLnNzAI7gie2CsG
4h3kSvcJlg12rWNOorEnLTHt6MXveRunysKbptVAR1XlZy0RN8mcA89IGIjCT+Lt4CC0TMMbNlVc
/B+qbttjfkDhF8OEDo+NJ0kBWe+n7qCNJTqDEOKfTRVC9Pm9bj7XRdM8mJY132J+uSFChLo7aoCP
RHzz/lc8uIixEwkgJ8NiodkG49yViEu1bPu9A3XXKKzgKuxtnM+Vo7mrpekOnJa3ikp8EVxEFpDM
5MfyNKaW/FlTigvKkS2PzQ37cuAptEeAMvdb4dcwrskl3KPCogDo+fUQxw4xTf09Cwf3rkIBAkNm
69HHOhRaE4W9oaTpJEoezxK4dBKAckgmswHH9r4SFZAa7/0hmHaLOD9Rcr7lQNZupPLGFbBzcw1R
IxtvNIwNDJjFQWW8zSizlZyQznnsoraTE+J6uBUl9SqUCeMsac6dBXdQ4oWwKsaWM4xHxcWvULhK
x6x50EfnebCDHJBZV18vUkp19zwvx4dGSzn1KtcKo1DuWTgWrDLtv9k6j+VIlXaLPhEReDMtoLy8
14SQutVA4hIP+fR3ofMP76RD6tNHpgrIz+y9tkzj38dN0uQ/1L/MysCAHxrSAhoEyldfOWBxt5ay
NZNz4nBEiNIScYZ5dWK5og3RquhW5gbgud4PL3Y3qHsiYn5so/03jVZxB1G/AwFpA1SDUMhWI8ju
RrJl40la+rkJmvLJsM1P7EbNEZJSfnQn6wkqRfauSQvEXGc8KibKEeTq5tapvOi/790aVneeyaUK
WUzVVMvz+FYXd80ypWertCeK8i38EPrgDmw2tsXt0ymtXv77362a4O9ie816T43IHQMr6kZ3or4U
BFtnsrnJ+/wvw7zp8PuZ7juKdPTaPmFInqMa4siOk4scFH/R9kOHHKmqRyTKSfWoG6OLlH649Iav
JoC4RnUqsUiuONZq96+zGXCbpnSPlI35feZPS2gNCDzG7H5yLIxfeX7T2ZMRm804PRv8DDviMK1d
KhOf1GDgYr8TtLYKvmRjuX+J09x5bknRN5JoEXWcFrcPpDotj/2Q4jblfBD4E//3yunVnF9n1/IA
YQ7unbHqeCOaE2+M+aZcc0GsJ6oDXBr7dhh8+zarGatsvK0pqMim5kJ9nhY/P2HREwcJ1OnVLpf7
vtLhe2NxvqbFiYe6jYyxIA/EQKMKThOG5C6xvfll0kR/g5RhRR3KDTOnZULGtz489uRk+DDRrjNV
vjdk2c3vH44t7v8bJ3jGhPEcS++03XxOpt/lXYVLcCyr09o6XyIgc3d2fUz7TNlCYyQmEDebW9wQ
MqqfARmkp74N/mpDd87G92628o8+ccujk4kZnlf3lz2ec0e4YYLUyE9PdbI+UdOXN6VdorODgfT7
/hem/s+cb6Q3mK9d4Ky3CIURi2+qpm28TBUHLnJELl0W7QcBg+sRD68di4GUhL6r57Njk7oF5By9
C7yYfcpDPgpyr3ug7gBa28/O6ffT38vz9+8MpdknKwCz3ZbJckosDbeKKnrqjmV6m5XiNVmCd0mY
61wTOd+iGeKNsV4a7un/Pu2aoXxAVvUAQs1DdA6z+v/7iNHii1PV3uX3DLYgph0DgHl4O3cwHbOH
1GjgB0gd5R4IO6cNsiese1vxVcxOerG7kqwAqtOLqmj20roybqp2fRHEx98vpG4emGKg4jKFDBvN
s18WrZYhzZ39MsN+RNea/++j3/9KOM72bC7bgpBtdB6UVlZ1/u/qL2SxsBZWzT5rwM2nlZDFXtoO
Jcg2eVyn1t+1sEsxfm6OmKIClzYDQaXIQCbLe5lmxrXWqzfok93RGkzvppK9dzMNhTo1VnmzUUoR
960C9kg9/rE5KxjZ0QrfmHkoR725NVr2SybMQQ5IAOa/f2eOnU/cKKFea3tcxNp+VCyfuJ0GMDgE
re/ZpujR7+BVGbQgtSXQLeUEXhtkodw7ALKP7UQXIjdvSw+l4soctn/EevxJSzyfy65nhwGkYAAf
B8Npz1p6vU3G+X9/5EnDeGCbk1NP2De6s/78zslr1YnD4hJEQMWNUmcE5wss5EDe4blQ8/oJXbGO
/rvC6Rkf6mEeIiY1oMJb6Z/pxEUFqKspc+2WlfIPrk/0TIWv36wOkKepcep4zdieLLpHyqCwDayt
Gflobc9GZXFGfDFkFeBFlUeNFdetZ/ZjSNbIgDaADHOErC2+aZLao3II1HNQWg9t8RD0/d+iWl0S
pTi6gFtOhFySUJx2+ve80B6KVern1vOzm9pNCIqUpNxJ3XF3ZZ9RnJC6dQUNX8f/7SOKxuJprVRw
RyZvd1izCVEZA9dbxbLEt8nFaedGHsWoee/29DNVNQ5hP7tTRmseKgxn+2INFOD8nmPS4CiE8bQN
LVnQ74bffdfsC0JGtAGJz8ZGRrXUxo6x9fIbo2Uq9YsvgvoON2p91hm7735rhdRrvP1sifvOKX3O
wTmNjHkCA9Sa62dZp+jZynMxNM6L6JacZEssEIMxXAHn9jfyR4dk+s34IJyrabjONvxSpGiTuB+d
jH5ryL45BFXk9wG++ZzA9+1xow1oc3VS7CPJ9YhuFhIXojNuyGn7UYtlevpvhWeSTlC7aZj4IAig
xXY8hlg+VWZjHmhRV3TDSN7AesS8PeYLb+ePljrOE2B8mCoLsIdOp6238hH2gkhOmd9z3P2+Wvqs
5mvXELnqmOt/6HOIllUWKSHgUzbu2eioaAevEI/skMnMIil8LyZDoJbggkjq+vP3BZxVY1/rIQC0
Zoj6zLizj/87flVe9nER4B1AJrirKvJnfvNcWhJ2Tnk7ubiEsyaC8tgUXP89yGg3uGHv8Vo3A4Zw
c/nWgd88GuW65TSvj5mfTqHVTd3hFwXiGKSWgzn5N219rWIMuSuyHuYoIwiA27zzY9LhMek1UtnK
v4nBHE5l5I0uv2/T78rvv0snaYBDprLDULB9qc60aEZHZPWpba3QByDTLMEAr9Jc9I/B1fZrCqu/
nLIR0lJ+NlyveDPIxa5EUT8lDTq+OetQxQGWK5Rpva2DuGSrT+2hBcAT1dmcSxEu4zxfANtor4ld
37lksD1Mrr7GgdfBp+6b4mLXcmbeIbq34l+x1hkHIpu2phDfbZaIc5b2NqAZSLDLNnn97S0YQa3H
CSLW7Jc8RWutsg7SfGtcmsXZcNtH8nXISaxg7fNE2Wssys6ETjWHtOPX6mv3PK9KnX4/qn1Pnebt
734/0sCsoPZTWPp15l9tsXaPSyXKMOGt3bit7TZt7XnwcP7Qy1UsSeY1L19ya/vm7OXiVUrWv1CZ
tqV3f54HAo+Ccd5kebU+vwZpYpwGoN9MN7/yREefneTdibCuHCjShAukJjjv9/d0qyEPLdwMh6xd
Xn53rJYD8GM7gn7/mAu+01DJG9VD2mgK65oqd8H/xYR2rkdacGblt+1gaGDkNQQ+W+8PYzpoREkX
Q7vioyTYd/jkr3nvW6dSSZxpvXPnuTUcmq7+5FW07rQJMfZqwpJKM+F+aDYGNk1ghFVCa+IZjInY
HvIWV8TecxhnIUP4r+cbycg4jkv54+cmc4vyrDE0EP6+DVBS1WnGpAcm6+uCG7dgFU0+lRVpjSf+
91FqQKaTCbtFz1zOldBULDmMPgM6z4a93LcozA8nz30igq1/2qj0vURqdYW2E83Mom4rIqcfGMKT
6pQuOFSRphKEdc7zpMKYaVNWrdWbtFFHE8Q8Yd7dpvukSke5bZybsnPjoluAL+09qPQR804vDBya
OxCh4mrPz+SwXpQ1vvKQ+yI7qgg5hhjd6LhU2/wR6imDXI8p65bRyLx+CJ1jZncMOAld2pWKSF9n
cY+jm6fHgCM6Miwa0SxNP1g6r7shyMKpsr60ulvibE1OxTbQsGamheTX/VF2fTbsgmyokohrtncw
jkHMar6KzdInwEbLiERAd9JkR72esBfD92PjoJs724N0N2UHLyCUo+YzwFfl3aKtZugxEuX0Jh/P
mMFj6DLNQo4zsTcyg4FbvsatTH4kP23c6nMWLjqOHq08Fga6sq4k7abW110QZBlbgeVptuRdV2ri
bODRSCYySyXWDmeIV01nBzJLJ2rZTZFqS1Eb8DXzlO0UY4psLFKaSIa3Kyxjd+jLI5ftl4OOLDS1
1IiIHdB78zQ6+R4dHfEhEL/IzA4pAhH3+W1sELA1JgYzKXID9qt+EK2sYlcnXLyxexSsOZMV4SVh
lYLn1Ap8WczwT8vfctWN/cR2ZMnNOva6t9VE259wxWOhwAYjjkxYXnMm60onomYcGeMWCkW6R81l
+i/0CXkEKqiKgNsclqaq9+OkNxhI+hcPlYQeLNrtjE89zxLibcuKbEzEdXnhEUOGfdfMv2l6P5Oe
BKfJ+qo0TiRduJDeg363oHFkE0L8reVOcbKdVmzV3qbc5OXsYUtpYHyCithtFgs7vQveO4Y0h2FN
vh2cALaTM+SuVYoH3oCnaKdX6Th/lrVn04fnJSh8B2tZbxxLUr93FaN+pIq3ltSHg1xRCZp44P3J
OEtQHFg4PfS/qXzte7lP0wEqnmmf1Ekv/dcqd7DxViVEDmFrB9wm5O5RwwVOeaTr/rtm9XFdGjIt
VuyVsnqzXHVZzfWDQVxjZPc1MKjIsPPyQJ7Qa1KN30YOslLzeuyD2QvQXJC+xILvfc2Mm2pEpl2B
Vc/BxsNF+hBLsh7IJmBTx0tf9Ul/IATnZhLZNzutpzX72e4VKNpguTRtV1jFO4/MJMobjBHalB8k
41plDP/S0mM11Lcnkq6+5lz+DOlc4PUe2MttEsdxWFzyogENJHVw0/gAVJWfs8FbUKZ6PNDcaj3A
wY3GKbefJ7ROuwXoqNPJD931T4NyS55v7ZvoOokptHu0q+DkT/he1xoeoBN8tAm5XI2uP1R2k4fG
9M9t9p4Enucb7PYXxym2CpSg4qb8ALZ2tn1h7RNUqiLxb1KjfnLRy1MMpWFeEsBOLHZsNMmTAxIc
YxsH1ToXBKz+rvez6qXtAJ/7jfGpCf8AWQvuc5lfXJFh0DYVEs/6y09bA7Mom74mtcmXsDrgZxkB
tb4kjbGsHunfa8ygpDjgLFrYkal6z8vDwtMDeoBNOuKAGg7GUP3h9obOXgx06FATGSQTj+YxdfeW
8mQ49sdpMNOvBUkJfTASN0LIiHHSYQxid1IEjhrtNlphQQVT6gvT3xxpvWTS4VR/JrMnC7DR34cZ
S0lHslBTkpHJ2Pk10+o0zOriaC/e1WSKE/W5+DALWK5ZXX/1+imziLsbRdEzLfs7ml3B2kCuVC0e
izKSEIac7GKC4c+duXG++6k/TnAR5tGCEs0GjGmRTYOaH6n0XvTzVFokFKbVaayLNu7ZGO0U5HAc
4B02/7GeKezFXSbduE4tHkx5MUEO3LZzzCXJmp2fEtZKEbEQB7Xg3676x8XhFJUkqxU6GeFEDojG
2gnTZnC7Pq+tu+7U0vjh9GfKRcLViUUDnuld2uVgsZgjEdJYoMcliW6uZlyAYsGIkQGAnhBpxpY1
chnMYLRJizU6+x8C7Z0cR4dXBj+dNmoNr0z7XPXWqQFvhTuU35p289Y3H9j69cfCa/46vvis9bz+
WLKU0BXoGOVarOc6Xde4F5NGLCP9hsicF7Q+I3PPOqp4O0immpkKMDtusZwkrvbCQbJGnTFZO22g
g+n6I4HW2sPcsYDxC7LF9DxfcMr6H/liaji8lrjR2Ax7bRt5rfics6GN7IKUxkmXxmHI7M/SqEMz
0Sl5uCsWd/PNMYh10e00aoXVME+CmGp2kqwu564jF6dm1QlZPKKyu5UaZkM1U1GYHgELKSQxQ1R/
XAaRfesxTlE2Yb0Mq5cxf+2gema+qcK09z46gY2ksxJiCDdU2qCxwoakC1We6Zv146gh9pc03ZFI
THA8fMpWA7dIdNB9itoztAOgbLN+zUpTixkDIGgInEPrJcORC+akJi3q8q6/kNLrx8OwHPShPcpV
DyCwVzeuLK076IgHxRHI2Li/Z8524qcnq04l5r4n/VJoGfkNcvkZjT6eiBexihkcPolWUaElOAht
cUW+9iDGIKLUNQ5TOhGRGUjr3GOuT1khq9S/CfjRSdjZUPFTqFmo0Y2FkV21VvTqjsQt0qh95pBT
Qop2VGbrWbbDZ8UDMnHoN4FnsRkJFmbplXnOibGPfGi/lNkPAPSquPPcS7PFZA6yu84sFeMF0RV+
PTtsFoU8a1ySSCvmv8KMZlK8YjMHW1K743V2AGsG+icb0eHQASpFtB/seyHbHfhj+KXEnwepLggu
F8TABSs6dnl2ROce02BirKF/N3iDGNUznVPg3pDoo8SzKkiTffDaA0yGqiy+6575hIHAsID97oIt
3wM3L+m351AF7UO1CWXUml6CxGVpDGSmqDBB2YG3xuNs/J1NM9sHEyBgUVI89/mPnhj3JEJo+M3Z
V2eCws8eElocA7VKq78tAeWAvXKpanbcK91GvUjJ17G69ReEFqpFg5OT5DFyASOrdyMxdjx05coB
q+fgRpRBRivP/ariVOlc48OusxOnenJsc7V3Ckp/SSscA/l+Ri19bVRA+ibV4E5PKW3GnuO02WW+
tRKAq5FfwaYu0ghglsWXb1rguVGw7XzBhGilUZpEg4lZFbDLpmrf0/Xvskp/lTMO+TzIr+moA8Cc
yLxf4CNiAyzqgyvh2AXBi5LA3+pnJnSv66JujD2WLOr+xHkYMuvgunTTBBdygkJ0Rq7x5fs8H/Si
x+jBYM8b9YPfMfWvFjLkcFMWvvnSBWSBEQJEiQlTFGEyv25JVLEGuKxzzuBM302tek4Jgy6GQjs5
2R/0Q4RjMmDVYlk7V3vTvtm5XT4YdbNDd+olb+ZUdwdZrhFDamKA7AFZWJV/rO7k4jB1g3OjLQ+p
Q+vhThwpSU/oa7drfI4cHQ9PPNB2RUk3NdG0EHlZLF+rYezzwCKiNleYwm0w//bIp3VShAPi4HDI
ADSPdBpingMAGe6RopTyVe8fybC9aGmFPeVOH4YPjTlcNK4Kb19PJGPpmAxYaEatraxpeN4eeqMZ
YJvn53QAv5p24xZnOlBgdD5rioUB89wjWyJTKy24DkTa5zH7vPZo9t++Mqe46ZvyctM2K7pPQxLm
7CEfZGm7Lcmss2krGHkiPeAIommRpCSStHCyrP6ZgYobAnH0T5rrfJhsbMOCbVC0GOtCCvm7blVD
PEzLnVwJRAOv4vDqlbQX7paoNPlxBnVll1tpNMrsGRrivB03TEydx5pL6djOXJCMRd/dprD3VjK7
R+E0j11mz8yQ3JVMbe08OY/A/Sf8xRm523ZPwmcdNfp6J+qC7LC5uVnApsOu1e+Ib4kdmpNwNUwm
OMrEmQxecBt8sQGW3nTM8mHdiHVmWBNKT9Mx3VgVc/qpezPWhAtto0VnlwAd9a6Fxc/KXEO7vLzO
NehwycZIDVoGggJMcj+8DbYbOb3/nZvBR5UiJ/FEcEoQwodZCSiDYvToYCILMfw6oVHDPpys71EF
l0INCZPTlW5TK89p9c50zbqx+olrMGUFZQfETWZkCfM0vXGG9sYJ7ojXkucBm5PTPhdUrcfOsF1O
QHczcTMHGt1135pOf5pxq2IiPec+mYSEEIZYiDTm9/NeE4sH1QXjK+G117Ee/9oTgpz8q2hywKcV
2y8HMJLp53t7AZjJKmwnknZgpQiIg9RvjkPwwMwEgUQFhMjXYPZJgEkEe6yWW48KA9IVAneEV4FC
5ZV9LSkZ8KM5d7tWjt+ayVYT8CZoCXAbJNipcNCdf5qBLtSZgFWPS+1F218hZT4G+o+0SB0kjHqI
DHdxaRjLI+fbcnWs9Jt9ChC2xiQw80/vNtwA29czV3xttWEAWUqs0M1UqLJahHoPMlEPqk1JZN1X
/ogiAUEJu5fpI4EZf5kHR8bDAo2S6e4lQMDBdE+EU9+6H0vJP+wrBAvtx5qvQexcu6E094llAYdz
0rBJtH8TG5QwaF2eoUSqnKe5eNc351ZH2RmqQd0Vhf13i7TY6yPD5jbLjgXMalgh1c8iqF98ufJk
TeZwWKsX9AwiRID0reHDzmfj1QFNzl0ngSJQwda6IJa6XhhIzwcjI2B75vtzFKXHbBs9Z3gJUXQF
FTwdit68pBrFFgh8Oq8OFgBLtuTmljj1uApST4Jai+gQeeq3PQFXLf86X/4YUCE577M0ClA3U/d9
ICSFR8s0Ixx48fVSo/YH64+mK4bXO8p52OuWrpEJZTGIkc0pN97Haep2psr7Q2uBVhtbDmSl4bKe
2o2rzZNv+6NLHJT1uhhi9GO8ZQCinBynjztrXHqSiAoSWZG7QE3IPHYIkrG2404/CMbhXhoK8gLB
uYMOhKWTHZE183y00LRsFdUOciX2fISkE6MNb6wt1h9u5LImbIOVwZNa3pjGM9cxT73OYd70lKQz
sZVm7857hnrFnFLHGuAw61kwFgJsYBsZFn4yvmONAbtpPY2rZCt3rHL/FQWh5rngrLXbYdvoV8gm
KXCIkA86voSwu32CR8+yIuIJfQKCLXQUCZCyvNWJhQgSToPKIIy3GqJ+k0t2GscvhBoDEfVnM0It
trsujRqh9r3HfTdnCYA+fI1G4+0y9j2EPCGwtRB46Rrj2BMk+7vGt4MDmQVxTYsZSu42fdYPuqOK
o1Z6j7opFZpjUmSlsZVsHKC23nJLZ38tA2b4kLUvY/2omBPvmcJBBajkWTjlaz42t1ZSZBFayxdH
dyIQoMEjugYanlmcCJSQ+6JpEiYchrnrGn2gtKGm8HF7PbjWepjjrrToii2CNeqq+SfaxWIws3hI
PD+l3e7LhBeo7TSL65MYhbGiBsOk5YUlIm80p3ia6mcxHFu24o+qTF4D/Te4GDXg6IGQA3TD0FeE
hjU2cV57oJDpAMk/KG8Mpb+wC50OZjeg2krtw1JO8IMGFs1TAakDLkUgNsBT3VBUuEi7XBUvrLjC
akwPc7OsUauN7sEN/C8W0sVqHoWByz6DRxeUfKCpVeDMKK7oO9ntCBm5CvZv0R2XmirWnEZy7rSn
TvakddvmvdbJty4F7jctJsC8RnxWSfaC6s4/CVWCzU/+9OJ2Qlu+WzKf3wzLBFSfQz5x2ZXleClN
oosx0r3Aqv1HeGRIMjOJwyXZhUNjRDVnh22ZV5i6wxXX6tFPhRMyWgmgAnif2jDACUqftGwermbG
3BWcy0M6MQy2jfWGrDsStTqkU8k0nrhC+zhJQf/SqnqkAcZl2noHyXMxdjLz2/L1j3HuUUrrGRin
eosVLcaDiY9u6rJYeGOCqpEDRrYPXa8elQnfoSWd17RcepKVvMw+cx7l3GCCAlG5my2bwWAzsZFo
iJos/MWKHb/k7GRaHLTJUS4F5F4knqqUh6Yb31cmZmM6i7h1r33rmDHi52W3cpoewQ4/AfI2Dpne
NvAu+v7px1N698Ri5SWQXXJNK19FnmYcTW9gi0jMEsKuS2s4L32HbrKn/IaFew36QTAqz9tzT+Po
VEEeIcO9iI54lZG90WbMkXFim25szGMC4beLECs0O3P2mDrpRnmwOIh7sCy7RgmP5aYfF7lp7hsC
2kKrt/4pUhRCP0UQIyn0RUFUeyFTAlrrBUQvn3nB4NPpmETluX2sO1iUF+9hTu2MubBWnHMOXJ4O
2r7Ak7J3sg9YQ6ju6iczQPuTpFZJ9rj/0NQmEY00cjIY2/0gyNYsJQ3RUP812hydUaJA6TvZkeqQ
vgtr0QiHv+ZnOWSzRs2KyOdk++wvpuIR2CfAjaHjvB8G9zpL97j4HPBi8Cr2iwZSpKI7qURDWM6o
TnlIkSQitqZkSL+W/i3biL2+ct9bPmJXzyyLa1lVe1EEFuq0fg6bHucHrf1Xn1LcI44Y6ol0Zn88
2i0Z6fpaR3PjjCGSFOaVQq6HNmAWPmqpZCY9R9k8BveNBLuBl4JHuXO0CZ0kK9KvGTOs1gV96JOm
m7FICuuBsuHCApnI2M55aypPIQvzX0oTVa3mKjoJRrzLOE7ndDTep6p6KV0Ox44M8871Yc6S/Rfr
PT9O4zAesvPpJ2tJGVTVfIepw7mUmAqiVrZr5DuoMX32d3u9w3KmIJGcJJc8HArnS4mkvzicia2n
EUUojXtkVIxLi1Udq9H90S3zMQh4h4qZjRCGkZxcJbJEAorou9Kb/7jI8JFyWpd2GtHC8tZ0Xm4d
FE6x3VBqc+xa/mFVxX1iO4+DVy9hqS9NzG+FAK0llhlpPgOkWkM/IdnGZh0tK1uhJN3YZpl6KbsW
5UoaMC/OVNTp1YARlZQKnAisQQMXKeV6P8ohuSwquSsCc294RHP1QW1essZ9UOMcok2YD/QJOSnF
hMSZsJisaa1iC50r2o03KqjpPvCQDUgermQ/Y9IIpHoekqraniyv82SRft0jFRgtPWpScpRlYhz1
GS19oA0kxP4pSloydzoKmZ2yYhIviNBvpMMcvxVN7GNGPYzdSuj6CJiHRsMPm44LtcUO/aQGwrFh
Wu3EVJ8ZVZv3VCc+G8oJGE3aY+9U81vumlcFMRmiZiIvU3XTLFZ6FXZ1kHpCdneSIeHXvwukW4D2
TIeT0XrlUsrwOaevcMcfZW4tUZ3J4jR3+hQLvsb8kxKUFqVFFhw9SZFaBHPG2mHUd+1DIdUtN6p+
1/rcnM6k8ksZPPR6+4QRmm6p4znSF7c+W13mQGQU11rwtHa9eYs05uQxNc0H/R8lxM0qWZn5uWFH
Jp0t5OMUri8upfMkXYwgs38KTHZogQdSzS+M45I5jHK2AAcC5l5Ie2tu1bC8F0yY91z0bOgHPdL0
5rg280MygFuWnMRjp2nhiJW4SU96PvcX3IYPtcPMxCt0daozhLG98D4aSkxr0h6WlYg4CoJ91RjJ
IRXc23avEJ4AZaF7jZBsgrFtSMsEnB71TvDcoZinPQpefRPOfi8gl2vte2LWDAUHa19Y6CJW1Z7G
nkyvBQksk98ldJfyWmqQdZ2aUnsofG2vIYkno4HCoXlcZeYiZZDw4gDD0qTnF2w+oR25o/AZYlMl
rpVDiWZiUCWFiVHx6C2M/RAJI5QLs2b69l1igDKNcagl2zcu589++mAjYH+p8d7q7GpDwJkXaX55
hbHuMTGxe/KcK8PELqJU+OO5VrtjW/N3QueAFoUGoU71J9+QR4QwW7azCw+ZE3Jagn0wOu+GCYio
q9rTUjR/ZWE/1UzwLmTH7gevfLD7pr/vxxsbOVfEzpoUTAaGf8jWWq8lBHx/JyuyOrMtb4GsUcw3
eXbfLa63H8jQPnv2eZ6CXZWjWnNthy+VE0/J2EEZLKkXsK9bZcQegUQId+m/3L6x7rWZvkwVJv9r
Sc/k7EcIwZknjdjNyu+1LSAJVrx4WkvKX5aHVUdH3ydWsU+76Q6PJZcdxbNiv52u/Rtignu36rOd
4yAzaWkfz3aK3KpWPlJwMtUhB2gn/KNvzUo6QZPcV7Yxhq70vhKzRGCdfzaJ+4BphwfQgneIjptA
eNJ7Qq9W5F+J9JwH1WHVcgLRHRPN6HfuOsWhJNkCkL1FprqjY07wy+e2+NrMUZuK3pKHbeuUDuUf
nO6nctgqIkI1rQ5zkJv3cGczLrlZWtey9a49kfMnYAy7pJ8kow+oWZjWbsUGfjL82gzt1Q+5mJ0t
GZJMjICIWBJVqQz2lj/nR2r2/WosPylyj8jKcv2y4wViXiRcGwlncRTJMCJID/DnYcfGO37xQDDF
rpTMVewP6Q5tGEjAUdZYkbnAC2PZmhGtpkeMCxm1tmzRYhSkSy9tQQB7ui97ZsPoLb+bnLVIMMj1
iIusZ0WTPdpWpUgjxyCep5yFJEoTPmTld2AlIjtn/T1pT3qhi+de+9KQHu+KetNYeNneXzwrMlVJ
L9TMJKOOo4uwjG9AbhrnYzneFgrodMs6N6zJdjg55sgxtLRnnoo4EaAdTwtYiOqpy5+Uz8LFrFhf
qIEtYxAQulNpoZw9MzR07ZFRFnQyfXyxCqp73FI3dl9qd+5fhqaE0E4c7sV8ZGHCrqc+aTbru4zd
RNsH3AlW0Lxr4tFS0HLa286/EfnIqOxk+fIpYEhxsE2uQgSFoGAwzuVIVygOfqAahMkmo/AIUspI
SY5p/M5Z776ryWbLXE2xt9oTnTpVMnawtPBvyNTatrp+Cohn80TXMxMx70sDv31OE/0ydt5TUKxN
ZMvhKymNM8ozFZOkPsSTeDZ9Qd4KBhYCSD2Y123y3K35jRLVbafwsPRzxduLTKYeau1cjajgucD/
NdbYX4y2fKn8zDnAxPg0EWhEmqHwuRN4k0w6r2j75REnGcIUQ1ar+xOjHHbd2Vy/U9uRqimnPhZS
gymeXk2if9hTFnfSY0HhuerskBbD0pilni1eWYzRAqlpvjJjvyV87pUJTblngU7dbrx4849EUeqW
1Zlcl5Sg9to6jHp6m6ZHZx3w6Rl6VLLe2eEMQ9xQagjE7BV8W8kvhFBM0RPRYPArWPtsNX20PNl4
wrRLRxKoLna84ZW1Yr4vJL3+2kVuCn1gQ4W3w3DgKfJkpXvfTY+DvbzQU0VrmcwYB22eWI7xbyi8
K1u0W6tbXxyzJLijYWmCRZArvsR8YyekmnIXgqxEGoPpws4IYu4G+n+HlLVjz+B4agHaZbY0aAX1
J6gVX+603paNRzwg0HiXhZ30eerkzrMlnLM3pl8GcqKzR9bvTpNDPKvyLigkydRULjpprDsEQs+u
KJFxtsxN9KY94EMEIecKGZNPbBD+TtpdS9qaZVtvOSShoODRvF5lK+/VSFpm19kEhYgYghAM31Xc
y3JM49Isb7NxJFfXpiAqvSupRxETOxb0moYud0U0apjZZ4++uQWtgqSeHp9NEKHe0/242PUBxgc6
3c5kd0wmmrss/8fReSxHimxh+ImIwJttFWWlUsm7DSGpJRJPkpiEp5+PWdzFnekemYLMc36rdkyA
/OwLwt5MgxdHzSPBFpCn9QNK/Yc+tz7z13wtqTfT5SHIgpfC1/NBt/QYQVGdzYUIF/rTNLVv+bm1
jcPYRocCXxcWWdy4dhp+Lb1Nk6iwCsA8m28xfLKD5WGO8r+RbIidAiLOhLmL8NX7CFqFEd7bebDE
eQhdm/gCc3UBXG4QXVl3r6tvWRKFswFz4A2Q7nPhls4mUy6ZCsX8Nlj6tsfXMzheiu7cRmrBBT5m
4G1NBqC3FCfCAug4N3g9dX5qvGKAiel3gcFi6VbqqET+h0DEjRmzjS1iVVo8zVeJI1k43Y1RY/FE
DMfwlKevvkxBlNWAKHH8UfODE6L+h84e4IEL0wc+qf1dLgqAG8IsihrHZSOC/Zofz9iKB/ZF2OOy
6V4dW18j27rWvW1vlJXOm1ZilY1WMc+IqgnY6eXH1/wY5iL5weYOR5L0IMXmrS3+ZSHOIYE1GHyO
Z6FlEzVV9CFc6l0WCwUcPYyuGB4mN0GTMhDlM59tUMcewVcSLgfV9u95CTybDcW7V3V/ZnofhBP7
QF+kW7vdW4UX0xCfbqLCf1BqfCm09UZ9IQNuV7K+ZTcSsYSRJe9hkP7WnvT2vHpnPJ43Q4AgsYte
miQrjwLUxTGJNqxkEoG3oZq1r6Y9/dQ0aAXAmJU03hrNdWgmwN8IHfHnZ6jeLVKA0gUXLb8aJ6Tj
VkbTNstoguJSRq9rrbt2EaBz6d7m5Udk4VrizKsbtmss8lp1jxzQBNAP+s45fy1ssWxiya3sgn8d
IQixa+qbyfOzfSfynzo0fwGuPvOoPMEWCzJ9UTe0+pLss8b9a1KU59Dv0KnJI3dvi6q3lcCMSIC6
+uA23qXCb9p79pkDeVP4vtqyn0MQY/wyaGEzIps9mbDJOd/VsG3uujwvBS7bHmjf7dKDmj6KrEaj
uaSHEMH9Np1p2IAfjtePwJH2S2qPL0Ouvtwq/UGHtB/z7kpnYbSKkY9+BGbQOn9Jn4IDps4p1MnT
+pTm0r8f5z8CGpCJ9dFlYRae6VeQmj1Qjv2bNnCu0/xhAC9x63FIlpp3xSsA5mW5w+H74KfgbIQC
EVsWydcgF/d4B5DRYDuukfq8uN1gbwLQ58DPNbAsrveaEQuZzEyVZIlHxM6eZYi4ErZi4AAJN8q2
QRN80IOltHf1SKmcDza8mYqRWnEUNIDgiPEs8ZJZgmPcrR7HbPJ3usrmky1+AVNeF9//p2r+rA2c
hkl3myDPhEchLmG+HYL8F2HtZ20D5WiNi2wo/i3cbFtTRNcmoyXLl/hSs9HHOEU4JWUjV/7j13Dy
D7aRlNupZB0jQD5K0yym4JwSEfoDAU1kPW88V/3KXJxJ6a0RZ1ASxg4wRelnkvgv7oMbmcmj2X0H
+EwPS0Zgj+tGp7zUihzyqrqtBGZ+OQrM9T7Z56w4G2Y/YBAr+Vsgkfet4ffx5NLDwpDSvo0INmOV
I01IyBSAw0VMqFz/pGbOytG4dFQK08tiQWbbd+QQNNAN3tvQQ6hHxnolotsYsF/x0DW0Gw/Zsbz3
PYznSTtBctUfUGvUBFseZAHDl6MB0TOHw7jyQcWThml2GA/B3BxLZ7Y2EDetKE7jRP9cm/Iz1Zqg
kGigjzJK4wl9tDaLf1KyENuyMTh+aea2CdiksM8Sw10wmRf+hYS/Ux0SlNSABjZpRAU1yuk7zQvC
3JdC3PRrlDlCO9uu3knQARpT31bYuRufSXxPoEQsh+Gm8VivJl6fgw6R68AOHjOTTq2e+7mayb9l
8HbjMvJ/28R8sozyq+Gwhh+zniZsUhvHb4j7bJov2brvUX1sO2LOsmGq4tzTnySdEPrTow2ZEzQ3
BERd5mrF/oqEMXepaDxeAvIk4JEy8z0IpqOKKM1LEcWweR6ttM0f3Hz8IicXP2YifpMlf2pyh44L
0zl1ldmDh4/IuJBiE9p8sKekuTe8n8Aqf8LeuYyOEZtrMyENC8bWspcDutDgPD2yb1+mtvCOPJAi
rgw6WJO0OjQJW4AVcFNIDdzVwskF40B7ndke8YplO7TvL1TCm1vl+CdnHFYs+jwDytSOvB0G6d5F
6HsL3N67wLb2LZzZktaUv7LEm0lyltEtmGbUtNmxsKtr5/DNV0oRztipLx5A/BTlnrC2H8/rZrAy
ltfeLk5NC9Yu2+NUAMNG/vhPNtxGhP9aMHQY/8ZzMFsXwHH41zmDBO0a7EPRsuld3MDpUj6Xdr5H
XvRSjewdxTjilza4Gqo+2gpMz5A6QXpy7OxtNk/Zyq53wiTTH8/Nps1S6BujNKlhYHulZjgeDeSR
hMulG8vSF5fjHzWa/spEemuBkBROSEAlIh/JSkhubZZsfbsMYls3N1KcK3eixHPA5TI77fpJ12bs
m/7NrAYC5u05gNXD1OsNlBU62tzijbrzQoS5oAbtuZgu1dy8mb5hnpHY3hG6Q/yb1z75Km9OE21y
NVgUZqP5VQQQpwhQp92QuV2cmDSVpF1Kcpku0I2hq0ajehOlXnTMvOYkmiyJMewmcTNkH5mJitlJ
DQGL6z3MPbRM0rTnUsr7pV1Bdf67m95zj+Q5pZAGCPiywrjxaGfte/k6yC+/9q4Dzr79oFqXj0md
XWIa0Idlt+7SEyXlULE5B9UVhMlgRjHRqgF3xC268ONAgABLGPTAonZiotpxIdkEzvQHhcAhDLv2
wGKM2pAMU0ance9SKToVeDTxXwiSmpeck9d4wRLHiZaKaWvhjtwF0XfZkyKBiPLGkXgyvSQFwq6t
Q5XSAF4ld2yP+T4JKKiR3PulvRpUaGUld+wGbppM+Eh/2HmDK+ss+kHGM88lxju59R1LbKus/yqt
8desa7Hn0GO9nOfnvCt2KDS+QkAtPiGueVc+WIl7XihN6Hrmz6gpDrjce+Z0h28Ka465AGqtWlrd
QmgQiV1vLGe6OHgnOIrVOmdQ/temLa7Vwqa1xv8oABAApUyk7vmNiz0GgV90bQkxQkEhHwxPi4NT
PAV6ZPsBSt2hj7i325FEEV+Ss90/ToQXwt9plIfLvBspROeLXvyQBd8Z8hYBCfiA1V8cHTYcjeQF
deZxrLLmZSDwfUcr7HLhJn2bwmHcj7SEY6Upb7wJs8bMi70IcWiKkHQWmsJSrhckTq57WKZm2IYG
/3FRFNeyQWCXlBw/iAR1i1sl9Nz5PFtOSpvDy2xUBVKv6DYLUEnqcN8ZFGXOofgwOhStROfSsiG5
+K2QqZtXK6yqV47Vp0B1zmbmo9QERedLexCsJLBvjIv8tYJUvyXKATaznU5QhAbauXNUuuuDDNlC
4PRxvlToBhmAkipEh5/wiACydjJIb/Log1wz9teod5hd+ArlPLyaIbwaKZdF7KZwPeq+CMhtCwSc
JuDdXnXJ6sTg7SFz8KyzNKEfh5ydZZbBOUzxlDVUU67hmKMHdzkJ/zGseyIeS8lUnNB/Pg0twnP6
RjpmeR054Wa0plPk/+Avws5OOlMcZNEroPjqF51QpHW4R6QrjnoMARxK9WBnGD3CaPm2VomylF3E
86SK7ZIRZwbrTyKLK26b1LqXrxzl9F0SRsLp9gDa21x1QFmmCY5kcUElYAucyL55yGZevDx7sQiG
ktNNOKPatmmYczJGydr1z8nwrYxoup2tkBpx/4/RB+LeqcmOav0T5doaZAqj0GAXr52wb8vQAPJd
HXJmd57FM6F16R36ad4bfLxaYEpA3I7mSZIoX7b8314tuLxGXtBUjvZlbEKC4DJMRThf2ByJK+4K
+0SE054E5PBMrMMdR2x0asMgA0kp8ckwM238AiB3zCjTHOEkEPYGz6oSwaYLa5jJ4mL7CzyAke5q
4opJNFCEd3CEqWT4U22od0nuv4QGmooS2SxffObZ80jDIUzJOPhqeUrILoxci0myvMsQvMVMARRC
aRZgrzF/QiROvTa+RhNVZTh1MsbqyHBrfZEdRRJxY1/8GlN0W69mCvhxURpMwEl7gldQlCjTMrdy
SOWrXy4VezUvRjuDA2ngDIRw3EfLbSr9fNt6TQBucjPSC7CVzYKSPpXfRkVKDs13P+SR/gOTRhTl
0KfeE8BPDzp3P/kf0WLet9jgM7N5tyzJkb7spRv8KwwEq0i3GlIKJ9BwFAB2UymGq/NQDZyVibQ3
qGKWMftX6sRipEu+QyfiH+DadoeehOeguvzfeA8BHPct1dEETd6ha2CfgI5MQ5x1C7801a2Z0IiJ
90kybNvF9vGJ1sl20uRgmVb65M/CPjqrH6cLlYGdFEgnCRKkOsSEbiSRS1Zhplvs+xC/CRs5OW4K
+yzY6rJbJAL6bOdMvn+k1u2SJIW3y0xm4kL2j74hGSlmzuDJvSd4aJtL8RuG+Vsb7T09kVuxCQJi
oOgWMJunXPTkeKvyN5+U3hiJeed7OX5978zjeYga+35o1FcPxDHXnwVMlNbFrm/6u3Ecn/XsHvAT
3DI73Nfp9F6gDR0GEyzQv4ajfZrtdWKVwYUW9M0ks6fVjNOULMtGiUOuGX0Enu02rId338GwUxnV
h9YWaEYQ/lA5HaOk281Zek5R3xiy3ItCxpW5oGfBNWd1xq2we72dQuvJGr/lxCuWiQNs7HuhjIcC
haANCu02L6OoTogimSODUz03zhkqOp6ytImzzgsosqzPvYUIiEXaqBY2LFL5hE2aaFkVcQoQy3Ks
CSOpDEyB0dWlK84zo3+WJvFbLW/GSn3MnbucvD64Aw4/JAMggSWZAYISMALJ06E3Br5cRCKWSZ3N
EeseY8FQyePoLL+W3OsBVgJKjt0N+svW9akKUnmY07Zkg8akaOXMbZ5FxRDLwqQWFddW2R3DYBc4
Ub0CVXRxF+535KiHYFbEsMIP8mLJ9jEl/8rFU9+A3PGIMyk5DfpCRF0gWm7MY7NftBiOTGRz3Ktt
2A2riugUFE15ShJwm0WrMTZdOpCqBT/OYp/DINz5a+By6JLlko+3RuJdnMHW5J4+OcUQ3TZu9CQH
5q0oLJ6syr+1R8bfwuKjH62acNLO/tANwuM06fepTildQkuF3EQX3KzzQ2mCWgUR+YYhGSluVRyq
iGJnWkqp5UPp3DbLXVC256A2XhJXXvpwRPaCnQfYcVMPjXHg6uA8l0Asnc9HRdr9Q0FkuTf66c5K
jXXv/R3S8TY1u+lmMDUJUBGo2k8EVBUTRJruxm7vuT4VGCTPti0CW1PDCVmzeK89G4fBYuNrmuW+
TZbfgehhyK++jvkfwg5VPlcw6Vx11bC3vYzZQFj7wMkkT5w9x0kLLhJhV1zhbB1NWDxdDdUzHntP
/gIpfHXA+ZcgyHYQhz9Iif4KSZpm1UQHT/3WzfCq/LnYzap7JKsHYzB9ZwlJRbW8kDZ1z9nEquOx
iw/TcZDdTdYzNLfpuMUc9lwrFD7zN9PpdFMuROvMsDS4G+BBYEmJ1qRJfrFuBZ3gm9LzftXiozKp
8hnFnw+thtjGJ3aK+dZ8FjoQxMCly76zwYdCA7U5ZCkArfphnDTjaSWgg45AiaL8ANgkLJF/ICYB
IssEk3prdN+gbpPEpk30MxGck7i020tYajpVAlyFZmOKfUXWjk2zaNBb74NgSMUSvKE3YeQmPpPG
X+9SDnkfU8wJwcgdmWuEPqblqZfMAtFUizsjkxQTSWMftgjHwnyKbcQH+GDCbdu6b35C1BBf3DFf
cP+NB7/eA9TA8JELAHX+nY24Gd0wyzaWh4B6QhtUF+q2HOxmP5Xuua99cvGrHQlGJlzSxjE6c59W
cB6lPZ4qi3O+XobldkrVeYAcvBQtVC6T6dbMyG81e8JWvBlvMA6YpkkvA/MBu82b0uMUFyonKByb
OBGAGfTjkp/kbB9yAU7dsNdvU8OdYxU7Y8o4aaSfHqIcCshiaknmuOBbHBVCcewi0IRLWVLjzhNS
J+/Yk8AAeVkOU28fyk7gwKoK2gZtLr0swfM5WscKkHtPuhhWQhTxBjkOclKPbTefQt8gjaVQBzGT
hYO/J7ImJG3avxgieovY10hBrhF/9+5zAyu/FEgxfQPPVtZN+BfQ5qwyx0CRfpMvQD5ibt9YsPd+
n72MEV5t8JRDgWEmGaR9suFu8T/x1/OMY26oPAGXjogMdcAQdRjEyoRTlrdgXDTGNi8YD5n9JHTd
Ht3ceqHCDCTIJw5K1/4lM9qGLDjf2UcRrX8+asp+dHiteQGygXhDS6GA7vKTsgA4RxPaHKwS4Si/
IWRZ+OgKBBDL2G3dIl9Ts8avxJuPYd+/5RL7OuAw01qS3DZDhPfMxTqX24eko/NnCUBrogLVgCb+
Bw1T9ZzXDmiU1TMo28dIleowYnonlfndKafxoryfamJcxpedI8ANSvtBQ2mimg2eaunII7+MXZm5
+7LhXUCsqfedlZIDxufPJvZoWmiKqqU+zImmmX4O2D4+rJSH1lumT4QXl1m0RKsu6j5w7Rc3hSXA
GvRvsBPwAkxhTQdi0EeEjtUhyUFjCxual7t6DuMQMcUevuJFufNnkAJstHb/qEoLhtgWFG+mJiK9
qjwkpphpvADVqCc33SRZ/pbz/WwGlwAL4iMeR5BMBKr8EkRwl/iSvFsY1pulD24lfdOoLnZimVy4
sZXQrRcEzox6StwPU3OtIuPi2XKV+oMiNqgVyjTY8aOu0Z7Wra+7btc67m/Pdo5mlDB7EdCnlBGf
HkcCyCaR09VPhmib9BV0uXdETIK3eLHyjbbykE0AZWJL9HAcoLBU7XIssq9Gq4QzkWMs5A+bqCqQ
JaVPpGhB4roQoGYQ/OZFGhwZ1jZlzpnjhxFCtyg8szZtrFQeJxRHBz5ewtI15BvyplUoVG7sfMmP
GGIDAOnuMdfwAYLOsU1WIE4JQu/guvrOxzqPhgkTU5XovUzLJ87L5ZArjbNiAOYwhb0KkM7+hEi3
q9gKkqLOY2ER7C3NkSkAMRIMjsOXJxcQZgLyQCzDVdZpu5ZjLjvTzilRzjFahT2qN0wdVUdVbETG
AqrMssGHafPThjsCit5lkbzoPAzQK1Os2Tv1cbJm5HOdQ7mVpc5FY1wH7bMzVaU8ktW9sYCNYqrG
MTIdszX01vYRnVkWeS8tsE0dsPb0o4DmrzG+dT6RIlkamyRxtn4H+BO0Z1iaQ5H6/gGRL9ydF11U
6hwzw3/qI2kDx3P3eiNq2sSB9Q1F8Rj59iOQN4aenPgAJ2s4eNBFIjZt8uReMADiSZfqIVkrrtrG
HjciLeWtDucnYzV/DXq0masHQGvDPMwDubEGyhkMWSfDR6rWVdaeWpUktlL+NMtfuyaD1JuO3fuy
VGGszOUwRC4skBM9tLlBggxFUp6TQ/pLILnkOptZ88wiHVas5LLQ5KmhCXLnpDmDCoLYkcEe+9Qz
Dkb96ZuTR/QnLWasph7VWSwPbbmXOiOZexnuzNH7gNR6xOCdb5tICrxd/E7s8jMPm/7UYYDJivTf
OGN+5sLclxZHVyXC0zgX5TZXyLQbIva2SX6r0uWvqEFnPZD/jTROcPhwmXXybUrCooacCBfTf3Ro
Oti243gRCTpiQXbjPuM6D9C4NspmX6t8tCoFoiz5nHSsZkEruAfW2lTfIxUgf07s/gTjerUIbEZY
SkOaj9kLLiS/1lNAtrOYSbqYk2vbQd30Ht2iFP98oxBNb9EmCUkwfal8CDns+iQuHYY8wyjuf1oY
enetmy8rZH1k1Iw2yu9q0rmM1zSdzY2GtT2Bgcbt6io3kRlspoBIaHP6JTRU7EK0LlPm3Gk/uzg5
DkgCRzcuqwljaR5iabAjdKLOrk09tl6dR9vOmy+VImKYk/Ifeeqvrr+E5O/i8bO6hWp2QpKFRxGr
Dtx3A8nILhDFXxggESLcTe6kPIMOKFJJLTIhnPSU+m0Hb8cD5ABTpj7AqtuCmpnzZcqSe4fkuK7A
3w3hT92FV902nkfwc+ico4KQQXPlLUYaGzh+gxwsnLNClWP71VO3a2JvwiG+a4vqKbXxl5QT8t8g
+7V7tZ8JpQfVPqs6R7nRUexR1MVH5UJA9M4dp+S0Q078vPQ0o2fW3g+RMbsOYQWLl9y1zegcVcVz
I8L+vTOJT2upxVgTCQoOa4QykiSQEIMyxCLew9YzyCRDsWHMyXb28VzriZhfC5wh7BTBl8PVGoFD
u5rEPq/ovx1JBpLbPvX4PzZLZSEvZo0jlAHRlHEfocDddh2ZyHlZn11CKipOdEb2Bpky962T/nHe
o3bvhvqewNN4cKpnzDPbyjb0ORgbsvfEGl9VWBtisDHN8S2NkgjSMeyBSARxipFHgi9ezTpFQd7m
VLSGWB/q4cGdgDSiAijFmkobh33Bsp3DAVmk842QsJ1xrELrrUUKPhSSFEN8eMRRRYKXo+oqOD+c
nNHs35UVugHpE397HXyM6lGZJ2+AVMSqEt83k1JRIuYqRmwpKNg2eQciAWzw4lIG4qQjMbwDJlTD
I8UTJNyKOvJB+Es+WZM7aRg/6HHvPLH8TJIlFM0q1a+ogjcl4gaEbzd1FPyhzeI6cuthF7qvCuNL
LGrvuykSpNPe2rSN2URxkNmjeamK5KnQ8tsLWqxqivLf6qXz7ohIRjfe8vpgnr5Sq4wQ0cqi/dCe
3QY/KoTUliJzCOxK3gUz6glzTK5jbaCpKfMbKyferwzvs6VF9RKKh5wfFhx0PtSrGIo9k1RKJ+MS
cvxV0HGUIszjsUmf07mZkYi+AaE3yXQemgX0IOR6bJxlm7WY9UgSeKnmqT9MEU0BHa1nDM5CxF5S
fGp8QVs3X7tmMTsGwRqZKjK8zkREbF00E3duj9lnMLcePPUVj1IBkMZwgHt0qOU/3beKgRxqw7/o
hvt4SrLPXvfQm+PJYNUclPsRjn89qCHkX1TtOKyDbG637mr1Eg7ZP3QWXwvL+CaXeyMibH7Eu39O
OCeXNfSiX0jc9rxjOkw3XGjuOMlY2TO5h4Lq8mFGRdg3tI+w9CGpzJabhfWyX9Q2AD3Sxni2ne4X
X8Gzh3ZhmIufNrDXv8zpJMKkIOoiuhSDPQMIO9tRJp/KwaDLIvI3pNQFGaFzLz18Go2F6ChQa0aK
JFW1JRaCBuagohPOI2Nsk74nHn8ijGrU2WHznGRY8Kqu3ENuXj1YBYfYDL8lESew81fiI9gFr4oY
t9hN3Fig0wAHJOvFaUgESo8B/2aDUc5DAAC6MLi/QIMjrAuGjX9zIe8HBmuoCutaFS1Grqk4lyRP
Vk51M5k4alUnERPJu7pi0CMGad+OPaH+6G5kFtH0ieRVNeLbAFursMiiBL4p7OfWrQioQ2g0thgf
YCY3aZp8VHNib5Bz36atuCZ8owmCDqPTiL0pr8m5/wW2UoqVsQiH0xhX9JKgpM4f/DUBwkMcWxDy
UrocKkNZcEhr60pewxtR5xBNaf9dcwv0SxuPwryoqftdWOBzf8I9a8mID8X/jeb8X5TjiMIuT35S
BIzsJd+No+7miF5wH9E2sa5RNb4vuc5IIeaes/a2H1Y4CjAq93PgbBw1o3CsOxJS9H1nthdqmfnV
dx14b/WINoBwGMmoKpJDwXO40/l0j53nXgpOyK6zDAoYPBz09CZgIQ1MxMzgWbA5PJcA3t7BS6hu
FT0l2hMUoH8w3NWENmbvTEPXugS15Fp7TobwJW+1uWvNmW4+GPOMAXrMzJO7vFrzcCqjULCoMJOY
NgjsspktcBVRkiHko1AkYv+eEebByzSIbsBSMk8nRcCeps+u9IMb27KvGQaAbF6j953uuZr7S2vU
36DHD3Z/U0XlSyK7c1JG8PBAPSS5oSV+mwYsBoZz7KXe9xLqorf3S0fzA98GAs1LV/l/fsBYDQe/
y7Lpa2nHSzQgd+ndXekszzX5F+6MeMy0SHjwvF1tF+BA4icy9FtCyLxpGXwxj0UNzbddP2rOtrl4
wPhxAr2cqiZum5WjGcNnJbKLMfSsGAmqGFgtY97najkPpffCb/wlB/PVRrvGjtbkKVf5q4+og5QW
zo+g/dCGi9UkqUirWlzycnv91oN6kBDK/poviCrxQ8pQ6djAsjhFJ1+pGOVuXKXEv9W8pqZGvb1g
U/EIXYViX785s8O0OkQXmQTbdAHyd1MgzhDPWx6G774OPpOI5lZ0/r91WX9bQ6jjPM2upvzQZB9Q
HrKtVHgsVOVsPRtJ9Oi9B6OPwZQUOZeWHKt2b4h+iWEb3uhOjjs7g/g4Tv6yn5PpJama+yzXxxGj
jd97Dfqv9h2XI+pX5514qUtjpj84ONdz1ztAQzLRwg4gS+piiFCn0Z/twvtoqosJ88Nzxp+YBJxK
kH6t6xSUnUcGGNbIBSXAzGFlGZ+RJAR2skl5GJoGv5zsuNv8XVZ2OxM1FWfiSYXEXCAAEsJ4rHKy
3dGVn/NqYUAprDfDmD7+/4WPENXosZC4FqRvuDk8gb0eFx0KHhsYCq8gpP5LR5FWjSEuMI/Z8LeQ
xpLmzZMrSzL3NvmEa1MLsnbdANht4ggY8FBzEsfGtNx2ogebwUvsiPyUj7B+6yc9VdlnocXLyIK1
aXsMSMOd6H9sUpOw30xxnzevljse6W/sty4SEROSNB5obtzUsj3bVf04NPmOGKxjOk5bRzvc3fLJ
ZY1nIw/tfWWa3wmiKlS4jr/vdL/3YDEv0tG3KJbQCEtvAoCuHpqGLG7cpIgYXGNHCAlUOh6eFpWW
lPN9MlTYXcv0IvppP0eEwLSR8WLkEKaB60JVoXPNH4pxnk9L115d4s6Z4oa976Kc+B/hmPrqw3ST
nRDOnZcgJQPXu8D1fA+0hWIKf1ewTdUwBKQARTm59RbhBuX8DKWVh+o19Uai9IP0NVyJoM4hB5Pi
PQSD90HmHzAk6s3ozDuqevEa/J8u5yIJ1SeZ+g+5mAtKALeOF/2mihemkV1Gq7T7Y3RkHIARvBSs
LlsF11oQ1ugMF2GHVGp0qL8dJ7/z1b7r8MroIHlqiZMBQ2aBEsk/qtUQgd+wFdOzYm87qY/QTxdZ
kXKXiYep7MrYqPVb/ax8/7RGQamBRItWmTcc2WQqNxXZf5RJQMsUX0ZZP9S+L49B/hg09cNkUqyw
HLzcvbg6/J5C4uy0i8Hf/TQpn9tRDcDD6aAX5IGtdf1cWnqIrY6wloJKAFPIuO2tF+lV0LAtyRN0
5Zw9A+ZT1MT4ohtGv2M9t9KabnwfUp8kxTl2KoY2Xm+ECU3mnJ3KGUBZx49xaE8hSl8SYamXgemJ
Tjb5BIu9EG1CLPLGGhmsKtP9s3t+PSR2WrcIQjd1NN90M+oYUpL8Te45R/KKbm1n+kJ+xbwput92
fo50DpoPmIW4ov/zi5SY7GaEgn7qQXW2whTqBpmIKe1/nqFPaLThBLWSSNjaX4lAclXD3k0YpVC6
kl7P94FA3oIoqdZ+PzD58H+oWVyQ58tjtljPttKUy+PKtLsrxzLKesG02H0L2PRYcZ3tetDvLc68
T7VgucLNGblpdBxDhlM8rMmox205JLe+Q0bCEHJcsJeTHiHodCd7maKrnOMQXVaZ/AmXRwLJ4WbW
YJrpBD+WFEDUfncuus4jhInwmNk2nua+uxs9aRy4zB9yCnFF4F0N2Y07yzA+l7G8Ic333WPQxl0p
A9b14EKO7Fq6RYpee3DD6TI5Hm6kSt0k03AbhSgmVafwQGAl3ZTQ6ctk7ukqYKYo7e9ZpFwcCJ+Q
bpSbjMliW9eDPgW1c2kkfT8wq0c+gcJkVXSt/NxDq6OaQXNnEb8Y9hTtLtkx8McDJ2a5kUGHkZFw
psxM/oKWHnYbMu1gGexO3WwdPTMguEUZGLZdICxXBv6dudxEA5J3MWex45AYwVPF10DTxIRkYuVE
N8b8+1Hn1m/r2OVN5Uz0zIh864Dmbxof6zVc2Xk2jeXA1Ef5itliuUbW4wYd4ufcBf0jEglZNoSD
tdxq7gwKlwYct9vOyKoLMkgERTBehCEAaXDPUNiyVWHvXxjTzzKkRSHye55wb/oSpv3c9/iinK5c
RfFrNuXVwYt+DmwGftOboGTCacGz19+bk9bAMoGKScD/U7PeNym7odO4J4iu6xjYTzz4FmHCFg7p
qnoiF+S7scwDyRAAS1WgdwMX6UblYXbEGgo/0N+RxsMwapJxh4vrGhpX00zIB52t22FJvx1V3ql2
ypGNUdQJsb2dC6gNokt/XBQTrnEcFAVHeFyAlvP7fuDxWjqhtpkX3WQmS387rXVevvvnmPrFz+Dn
WU+QTHcnA4Puxi8b89CG4macyxO2iK2yDXWnk3HfgQIziFYKkAoNWolYp2Y6bZQEra0TF1QAY7Kr
mzdSRseDonIKPgtqMTUQGHRtGDt1d8Ut8KxC4z/Gzqw3ciU9on/lop/NMcnM5GL4zkPti9bSrhdC
Lam5L8md/PU+7Du2MTZgeDAYdE+r1aUqkpn5RcQJ9iQDcmoio2ZbRnfEKdEGTHz+huj51CugvVzS
+MFWdHjhQJLqtTPVjTvf9iTs6PHQyaaLLra7gKOYfrN36bcSgZBOGgtuAXxr1enbIMtnFrTxSFik
xCloGOv5nBqMCoJ0WCct8IM2UxMar/GJqZziOuc9AmGzlYtF0JE41HNkg1i12dGD+kf7BJLoBAty
bWTVpYPsBQeEJrakKfh61nAiZmx0esd9SQTYj2Js5K4PoltmJw9Ku2I97U3tPcWY5NY9mErKRzW2
ZmIL7A1w+Aza3Zh+Bv8G4H2gBRYHPBC134AvJ5BQjQNxLieLdkAAadFYIK2GwaMRWLGfW8nWtMgA
Z+VN1gy4b133nYm6TRY0Zd8j24LhMxKRKj2wRBB1BnUlmi46JPjWVhE22mgiEkcHVkpUXV8cG0Ad
/ZZWQtCqKtyrqrJI7/jMDHyUjCHN722PVFup+o8S1+ySRTpPw/zktfZ9N2sYGcGubbxmT2fgr6kP
b4ep54HdvSKj31tDC7pNtetgEsXesyn0hW4MAZ971w+TU4//aSBMG0T1pRz8F5y0MBn7SK6rNZqd
y2AYKg3sCkw5Zf9FloDBGOq949ORh0lKch0YazZ1Kd/O93fotHSBETeeHLidZBakB9fTRdT3L1Jj
yY940mIUV4iss/HL9vSHcNlQx0GN+VIcLLt56lmjNr1sb/soYIjG8H9oBgK9tUUyLfwmMY7TKP5o
BbwW1kZ4P2H7yDb/C0Vrr3RyGpvhTtPWBaUs/USh492Q326W3+atq1GC5g+8heHO4JQO2CyJ440P
UfReBSh3dXjIvPFLWeGwl2b0YsW8u5HxbFYaPrfy13MPf6yGeLYS2uh3jl9wUCTxu1ocnFrFn43Z
3heGuPJY5fFsMerBceXiFXUJlpQ+cXjHfu+N4Fw3XF0hmicWPPHaEdULM/iaIsU1o9ENVzHjIpy1
4wO+IIi6e5+TNvJfM/PRsOA1yOzV5LPqYMxHbzn94sz3bCwRam28zel44ZFDJVqAVDMJ8pojMxyb
fzzDFuOEATsTT387jvHB0gnZ1P6sZzXsWktyV9jRHrvpa8EAIbewZBVGByuDZ5xW8ElV9yTbGX4I
MmcQvllB89hLjmwuTwaC0Vi74+y70RnIet6oOgUMxon/qYYEE3jxO0xprmjfxWmHNeGtjp0OPkO8
bfNl6DMCgQqd/FjJO11xc9Wjty8ApTIgapmNJjwOyAQixzyasT4rv3U3nc+2QefhzhF5uHa94ENW
XDJ0Rv1yEO75WPIT+2Lhw221B050BF44zrC2c0ncQU6omdVL/LNgprqCk4SRjutczMfQw8Ha54O/
y0B9TcspSDOHc1X17rgDlXduwBMiCPb9TOwYwyN7XhYX6M/MNeYZi30U3RSJm2+YscBWtGgxHGX6
SiETn8yEHFx1421rosMrj/WRyuwnK0BumlhHVuRff1mSahcVExInH7CO9rU7PTjhuI86zAXT7KFM
3UccQnf0vGGgkMmHbSIYzVX8Ni9MPSZ/XKQwCPI4vVJux2SdW6XAyZh7/RGh6qEeKNKTfXmXuBr3
Z3njC0y0iF8kps2vgGfYYIG6mZ0U865HWRdNxFdpU3HdxocOaM8p/yRC8iY6YrCJu0gEaIIgGOdg
xyPQiW8oBznWNkNchvEMU8v+deG6I/SveCQ8uuCo2TwwoAvZQqQBMkdfOYtrwt/hq7vl4LfXuXOX
ZQANAq6yYQ5ApUvCej3evt8HXo8ac8ReRk4GU0K7+5mP0VFXLZTOyj/UzjBu4ScuIEUGOSgofNR9
saYq67PLbKhZTAhAh9lvaS8kjo/3OLXmndeQotLtWxnXn/6yAkViFoBj57PO3jM0Kjq6WBtdJsNb
nFC3BG1H0W1w7gL50LTL2PIrFBbeDC+7CcIzlTOUVM0zirzd7BPY+RbfBVlEHS2mnDuA6t8iPtYZ
/gw7ZRRu2gouSTucrPYycXEyc+PFJiuXe5rjupszaZo5mUTNHXb1szPD4O5si8QDe8uYCAUTbvtn
ycGLm6Zrmd/k4VVTUJacNYqER54DyzOwD7v5eF8J2CKZlABcWrZbIclfzaYI9i/Q1kWQxT4Z8SxZ
A2xJCInxoeG/FQmfneEO2Lziq9GPnN0wfpqCwLuRLONPwcbQdwx0dcWzaJLZUyWGt3oecUh709qL
BmxUIzXsGV4TPIBsHQkGwr6LackYFZalpr0q0jjcTnbxQmR842CtWXcveN5fCggg8P/GaNOF9Xly
EGsgf4E/1B04bkRnrnW0du2SFYCWSUomw7wA2mM/u3Bt+uXkxLHQDCBhez4z9y6B/pu68lDW0xb/
araeRjvf8LTin64x5pbEiFpZHWqGNmxNuahglg11vM2H6qKg4FhpeBdF5UeiU/ZtdfUJIWuWvtoq
M3kmQj1fETbbZDYnECqU4ahQ1zAlWFo61Yq1aTBtlyUVn1X4WtO3eTviL7cd49LU/Rc58XmH1tdu
WnlDWXe+Gabwg5nIs/K/5h7W6hBgjgtN2VN5QvZgDIw710Scs9hICdE+mWZ9GVTEeW/JktlB/7Y8
NGQOJXCK3IcsSW6dMP80IvNrBry4EimCFnJS66KpB53dMYt7sXoGZRmY4CAenmyC+JtRTwed6a8M
lNm2EOXFrbP3zosVQ9MUZiFdW5tUFa/NKByAZc1PxVAXB13I+shOSzE98IoXy42ajeeQYeqxek/T
EwViI1uo9BiNHxbP4bjo78n9vWINPAXLTL62y48g55aopfPcq5HlyfAoyOREkij3FDYv9uIIn8rR
BUfJnGmR2ZA+2zVwkuQqxdJtzsVL4UNvZEvyM7f1KSkQde0A0crjMzJNz15zK9I9y2VKU29uJjcp
rS1MPhm29OSWVAnKnlP2MMcFVnGQLlLEF+Ezhmus7GOMppuxyZMVnXOcXWd3CW6l26AlpSpSbEza
4ZlYhs1OJs4XRUXFPiISN+XtYfKgvE4NSRHm/GQ/HmMBfbEvP2UOF6y0SGRofGBuZ26ogIB0UfQP
CtYIOqR3CYb2tWFyDwbHxRi4VlXscujgSsTwH691a+ZbbOrB2PorRqa/Kko806KvqCPhzmZj3a56
FG045YJ3K/4s2BVilS/57nV9aFzgqYiJZlJ82E197/T0e8TGV5NB1WFCsrUcpLiy6okQllCEXOKW
zTB8Kih6v38zRAqfaA0UbiwUc1N6AUJZ3UncK8CY8YHG1VUpOPKnE6tZMPcvlDFund4i46o1Ll9e
Wgpofc9+HLE+21cF3n5DeD+xdG2ShhGTcDmOMHAa4QUQUUIp5NiBBiXmn3RWrvFpQeXw6+caTLLd
NN9zi7q/vFBZkUQL0+pdsUXYzJLnrFEEW78U13WDeo9L3/BMRtqkmC0XzmPKbC/Dtw8hDnf68oJN
6R1KcPzEHyz+dlrdpUj0mX2KgvZ5Wv7l0NL51laGu3H7DRSCVW/PDyWRHuh16KJcFKcctNZERHyr
Y+sScYYgkHxUAr4ZiVmf/I/YC0WLT1h9O5wcV87Aa0hcEliqOmcT2UJ32FgjqzK7cFwlfrY2K/k8
YI9nRDjcejW6SX3TjuE7GU8IcVJ89vSjzAX4piBXuFrG7gUQzBamGAsuQzwjaMTepmYyqBeqItK0
GXKuNHSFd1QSXw3s4Mxki2TqACayMELkDMRj1q6BkS5212ZtLhGHwCtuKaBh1kufQ5bSLtkvxTsx
SdAd1v6VO3O0ZV9ksPioKy3WtikrBHyc3EFYIlQmTGkREsXOCO1fvpgOzJsgCHSR3KFZksuGn+Mj
JCqgt4wTLEi+5BEaGT8zF4qvdL8fCutxFj3+pnZ8UKWz6YJM7P3az1l94baNgPXCgqSoU0FOUenJ
LMZsrdjQSp7om5hh5t6fbx1D0RvOkR0kOaBR4gOrMS3wEcZ8yn7MZljK4oVpxHQDKmhc1fN7XQ7V
juhkzcx2mSAvn1SevfgD5v6gXRRKsjpk7Ua5JiT1C/YuJ+NEbOsRbacs34RXHgOTEmHWk03Y8upC
CieYmeEbCCGrwF1lHA/aCCckp0+snHvfOtFwB4+DAiLY8IlYz2a9MSHardqYhKvNYwAqzZuQQb/u
mTurjvfectuX0stMIN5sXWqbQYA9/6SE9nZKZr0xOwEhGrnT0BMP6fEXXqWfUaEZe48RdRAMqFrN
K/UpH6PoiCqktSQoN47hUWt5SRP6aZllUsZFkguXhiL1HdFdVRfzBzgatbMGylHk8F2ZQ3UIcRGV
5gx3RuojQ6aCa52QaIGpCE9R/bNBx1pZs1/seKb3Br46EbbXeIYgEqG0oTnHE/2j2dCe+cU1Uypc
aJCvWXtuqmpbp6T/I9lJYBYs2oBIsfnkIRu2s/YYiMmShEGgcwN5bTEbZRafNtP7GMPuyl8ECeqJ
HkXxq+0KhVpNO1FElR9eQMjg45aY5bxzax/VFTwVlCRn3Y0zmQrupDU1V8M2FhxVfFYxVih3r4On
gcmo6ECExE+i8xqEWPlgY/YSfbTtCgw9TGVfMl08cC7BDcu7QLfUOLkL62L3O7eWUHUyVTAOiDXg
k+2sqzjCH61GnuWVYj/sMHVnr7Ub55Ar03fvcsva0srLuI3Y/dqwGeGa1tOcm7vEyatDLgQ0q16t
2orOdXTaaRW2Z6p28frFL13MyWIOvgu7Yf/QrgV5vyuGLy/OgvK3yOWs5rb8ZEL6s+wXB6kN7pqK
wJwswA4Dd5fhAY+XvFs/IthzHCfh1KymDIULfcIbuD9DjgNY7WnhBlNA7gd90FqiVnNqMKpK4tss
galsk1Beu5weOK4NBQz2xrrowf7KJXegl0904MyxvhNO5h7MmUCYU5EgtxrVnj1f6DsichcjITnr
lOhVRRKg0FLg0GmI5/nEQ2fiieNMiMpEu58YpQ+bPu29fRf6gOmC+IP6q+e697rHcEauaD371g7K
/rHt0pTbCwcvDsYjJ8H+BWXv3LVGy6TLiR8SLLp2NvW8lwPct9lDSagBRmrb3pNOHt+psK22WcOI
hBLet2CpThvcTh4V0AAuWmiwxBzPqZM0t2pqGDb2S8BiBqRwMp3k3Zq75KtOzBuf7qiXYpq//BFF
aasUpzEXf8NT6PTL0Ku9+N4ILjGLYaJWfVVvhdGqTREAcqW2S5yIJVSXGTnBdVF6LS/6GaQ9my2w
DRd+sI+lw9a3zeCILoUklVBii3SaXJW4f6+iaXor+5nmA916x6lIfOdkiLO3NFX9/h9Lhq/N71I2
4rhYXZ02vI5taGXDxIY8mkM0E18qIHWuwSTT7GZktldr8BqSMEAPgpyxDo50BjYWvZxBhbaZxOU2
Unm+9/rhu2eacDBmEV5bBliRWhIjzjQ44uX/Sm3D2IO4fNCUEZ/rMU/PhWJAjUU04068D7z6EFgz
OY5O7qVFbZQqy1OgqaiaHLhbhoTVaJtUGLrakPc8ANW97dr+Ooxje0cNawogPq+30pn6m6zw+5sE
+CYgt4C9/bAUCUZi2XH8/mjYYVR7LiV31+HeP0qLylvdOKFg9ggbOMjK4FzBbSGEx1n/d4VyEULA
K/h7O9oaq5tgAuU8kzdZp267fEmGM9tBRycaGm/oR4p/Fg5SuYST+tebPttyOv/2yAjXTW98ikDU
FE2HqjUOv5tA64LW7dTuyVm7CcdMP7oelAP6ffmVlDPwtLQtSNVN4KctqEj0aDynUdRutDDDszU4
y4KUAd51beoA3JhcNc2oBytbEAtLYbFYejz5aMRVxAewVzB5mNkrlxU6fWVhSo6jY8z3JlzIQywN
nEIMN0PL44BaY8idoCGi7yTF46T88DG/6GVBa2zqsohKdS+zIrTmUkvvdC9WOGrBGXJnLZ2pIb8l
k8GVGNpRem4azJFLwWYIz2yT14k8moBU4WhgFG/ZeJ1Em2NUMZpQ38l0em5lEZzav67dfMmmLN8q
JdF3qHz5EDrpeC1jGuic5crFtpJcTSoxbrKxfsYaPd0leRNfu16KOiGm+OeAwrKKK3w7mADLQx83
9bmAYkfSgO879SBjc2IlA9tUQNECrAajPzYeSbT7696HjgLS3sKHxGQ44bFmIpuG/fVfLxGqU7D9
XRtp2WG1SjAL7MISIxBI/688s6eXCXaEWY3kb338MA15kevfF2KtasxB0soP3M09Ls8xOaJDMUxy
ZrAusiMaWRZfRtLylDcj+fjfvyrCFNPK8q5xQ9BUFi7gE7tsD0Ojv9xIONuceqa1xU/pEyG4Yq0t
aCOt9XomAHmI6tA7KesTEWO8nkSVn3PwWKJUzW1k2w+/PyMgN0vqmskDrRXl1Wya6jF1MLBFlfXW
u2W7yUyOkTEWQNmeuSJKwplucEyekr6WWxok+LxkQuE5JsKVbRbqcWyp+ZOQZjGtB4yiWnBTUW6v
HVLRt5QtMBSBvOoJfaqhnd7mHbsPz9f3hFQubNSdu9Jx2yfNETTKq81s1ejNCoUOjmp9pTwzu6Ic
CnzRtMOaDPhznPSDQ5upNqqfse9Pr9p0TKSWgbYLt9vGTcigPxvTsxKaAYxsknvX1zd27/tbywzK
e+afZAOopd2EzfJu+DO5SDME581pd405argmR2qQeaCnmIxydKkH777u6eqqmuECGdA5cmTHnJUO
1Us+/gqieSthlYxkLx7CwFcPjvQ4sKjkHfiVuU4MjsBhq288i/i9lDCfZHsF6dW4LXhmLqVTaPqJ
DfRGWsVVUAUYaiFq3MAKNe9CgtNs/GexApvVBzuqh24Yd3AisbRbAWj/HAoRHceasFLlkFXsQ7qb
HPLcnEfh4JluOL2TKGFrG9X70oMF19fu1p7q/HPIoNqCvLKuhVXQKDPqF6J+ACATGIOhwp6fMJJ9
APFBBYCRJ19oB/tpjE51WzlPGnftuoW2dTek3f3iTt2m/VBBeSKu75YljZo5/Jrft8Vgp/FVMM3m
1WCYI3INNYHA+rloeulf4o1B9ggku5feMKuiXrJW8ZWKMnobPYiD9UQjYSYkp4/BPZeSPTT5+/zU
Mmw5iQkzTfRoMiYDiezU61kP+ugqt94XFcRbVciSByXuMpDSe7RCdZhTz9uqkGImAmTXncXhJoks
HvOEBxMvgRTdQ1TM7ZEiWAYCA6C/qOhvR5yNIFSxysRJwXBe+vSy8lDHvGjcCII9SqRruNnXKYXc
h4waEIxFJRAN86rnebFv28GE5znfCrMcuA3xbcaIpVs8zNxMAySAYZxBqPjuWtcU8TY0Em9Hm/yW
Q9osMeo7NwUp72HBBUEMqaHtDhG+drCKlxq8BLyVYTMA0bjCw+UfUtZROuYoLcGrTvtlTN6DFTWG
JjpceVBKAYZn6SZHwpJZTRmOnTMTgbjKCCeiybZyDzYNpOVYs6nNPY5CffDUefnWC4JldQp+GnU+
LygthmVds521utTCD/e246uVX9l7t2jcQ5uZb4Utn9lH5GxdK289exgEfRtSr+DWIJkCQLZPDzkX
Y5GE1nU80ugy4dZHTPMwdJpnnm0l5zLsRYURf+SsUKrBF+VZbOv7Jt87XJTbpGutfZmV+GPiN3Sw
eMVDnYwSgUvI0w9dbrzHy/NvasRdz0Ocwaq+nVLnOpoQ9M3InDeiN58F06o17vTF++WmkBavcB6P
z7wcVEHcOiXNFxPsTtqV5J1bTNAWnBOnGhQYyTcdIX4s4RgmRRgGSfXIHZmDTRjJ9JjxyC1I3ri5
8as04BZaSgMBGbJ2W4IBGFucoCLO6C3pw9PYx28VG3XM0RANCDM8jVUJd36mMDCdf41W7lJXyT/L
6rSDZxFsMO1emzZRsgXxQX1YdIzNgUzhvCvdgWM7stPalCMSnnaXicxaBkl99ul9Hm2CjZ6pL1qI
aza8JXdN/VUzrnczxVQNJ1LlGESp+TKlIo9m69w9zpaHvVW/yjK4ba3hKxgIkTaN8+5zcEs9deYT
bfeBTA/WKLB/u9MzICwqQ9Ph1ih6fYxbyiv7Ra1sc4t5LY7gmkFwq2jbSHrSB2DLI077zZPVlt4W
bnNJ/SvbLseqrjzPi/a9MqlTRR6BG4MXViBQNCJlylnlGw70VEss37TV4/MoDA7JmSV5C+qS2jlK
yOncrKU4zEVFYqZM9iJrv1oQWeswvOTO2F6Nsaw2yDhXsixogBgQjAzn3KfQuvv5Ns+x+NfWdKqQ
Xfd+2jxPtn36/ULSGc4M9QyrezYu5nVQWPlGKkoeaQPlMbGKM8L9jGTpAW/6ezflXTa8GhIlnoBc
9/eE8bMN8ewTNUXPFjCIlejBnZMipURxMh8SMb01XMSbdsmtuAlGRo+BGBbD9E137I2WGhWVStz+
0f1UmsObk2B4KT4TxRSwTyFuuTNBZcc8pkb/TIPYszOxXsbXHgBsQOAVXK6JnjaexMvq+4oSwFx4
8WzPMaBvszi3OvlsXChjk7WTA3ENafjPHR1lh4qHGuZ5pBCNYSPqovtk7n7KmqEWbX7ZhpTwW6Fc
QmK5dedM5pNjYEPlIMXEp8zeMTs6W+oBVd0dC3YHK10yECptZlcBCDdPKQzQHkN1eI5A2xKGt8mi
Dh+MoP5sSJKEk/qgcR5iSvP7/fOUhTM71jtfkDxr+FnTSjOQcsF/obv8vsnKWt+jocDxmHOaJXg9
fmQeiwJfs8qnE7PY4BIyO2qd+LuSnCH8PnysYOVQXc4ZRJYmZj+KXn/88a9///d//Rz/Lfwu70qy
MWXR/P3f+f1nWU01gL32f/z2749lzn9//53/+pp//ht/v44/a9qffrX/51ftv8ubj/y7+Z9ftLya
//rO/Ov/eHWbj/bjn36zLVpqle6773q6fDdd1v5+Ffwcy1f+f//wj+/f3wXrwfefPz7LrmiX7xbG
ZfHjH390/Przh2U5v9+ov96n5fv/4w+XH+DPH8f6439/+fdH0/75wxF/E0LYDgcky7ek6dg//hi+
lz+R8m+mstzlRClhXMJ8//FHAeU8+vOH8P+GniqVbyuf8JJtih9/NGW3/JGt+Fvw9jwphIfrwrd+
/OeP/U8f339/nH8UXX5XxkXb8LcJJP74o/rrc15+MNcUprBt33c85S2/UCZ//vlxgWHJ11v/AqkQ
iGwO5btYBs0tifFDOIB6zwyXOPjsZfD46zA6Mffg5NEw0USXyzwaIdG3pS6kTTxI9U9EsspHO1S6
v3C6HSTCCiXTqJEkoI9BiEVy6vPuEqZute2Yzt8OpaiPhPqmnbLm+WZSgsHY1Kn6LoOX/msazehL
plm/cx3aaEe2UmcCmt4pY0e7l33n0dqVWpiVi3zHUWggmUyqN28KZHyOiG/5HIlrthXikBVt9uk4
+XA3d7yzKOJzvNGT0A9D6wR7FbnDPWSZ/tLbQbPT7I8eDcrw2PyzzlNA7Iy/QmqSASm0qkEkzUyt
rsPKEO6Ni9UJi4a2aSOoMDhym/ZV9JFEDnT2kQDuhWrWpl57KWraumQQtTCTZBOnG9iVKCNT7sML
1K1BCVFa2JnxElI9F2yERMTa+kkw17uJMZjxas79MpLH6hpuksgV9jMzWw/gbl9YHw0OJdwFxKrJ
2/iMluXKbH033iP9BwBBZkTHbenp7BfbaJ6l0iRluCm8KTQftU5tdKC04j8Lzqp3/YM02za9UBNf
Dd8k+yPEvjlSE3FIFUXMtyEqLzSOQafpM+ElSP0y8qSuOWAOy9bMATxP8UCVhwatOknN3k7iFNyY
zjSwPauj2r2p8UCARu3zfkZ47BviG9DjjO/Jb1Td7xqUNUuzSLRhCR2cbktvP/sRtQzgGEK1KyyV
zneCQcO8L9FOpuukilORX0rthQqS2GApAHKuHrGrVQoZBCVJqVJUXCl0klFqMvap6e58nRj5Tdg2
RgzkJKls3B9La+kmKYIYwtTgaZoNBpeiBdw+OU0afaXr+cNwJp92q7kZGvw9Mg/Ruplze19FqbD5
rswpzgFTaZKh5nvg9AXGP60QsOnoiGHa1HaeOQkWDIoj3wD/gE2h/8SoqMsgsnLIR8tc9KI5rCuq
s0qIyCP2dYUI3Ps1Qb2RA05c1b756Aka4THHk6Xsv2eP4NKmbx2WhWvppNlINsaxQFStyhq7YLpt
YGq7n0yTiaIgIw0sYkSgu+AWNSlUVzapeLQW4hlGtcEVL8b7ybJL/Zn6Vgs3IGRO2X0WfZ323IJt
2kLebCW8Z8gfTlXAPt/CGiOjVqhaLsoKnWLToaiV7T2XRimzW0rswPQHDpgfzhkmb0XSlJdu6L0q
hmUIDO6phGE4PMHM6fVlyiiQx4fphQ1rbDFoLo4y9CO97vu0I9ggU1gPsPDaXJLBHS3De+vpEi/P
RsOlDW1S4jU4VgOTuyePC4nLwuYg4ta4UJRLT28SZPo+zmYfryDJdbf+aKy4As1K87glb3BUmHF0
TpzGb3EKeZ21TEtdg/ebWA0q6WTeaz8MDLYEY5HQB9KkZcWsMgxVY+OcVkk2GJsoirIK5aKtBs9c
t5RSpkQNhd1B6SjJ6FF62PLMfI2Bb4dsEFJzS9ri5xCnvSARnfqFg8ZDm/UqBaDSfSE5afN7GsGj
PEKRGuBIDrOZWAfU+8lL2YHpNNpHjhaAe8CvCw5cpbYHUofgjHjUg1DgqNhz+zR4nNelmxXFMaaW
Nr51XBlZpzY0HMkWpWdHOq6YvuNuQJ7rUtI5xmhWk3Gbdl6LeGjGS8irSGd7q9s+7jGlcj4C0CIq
5B/KkKoXpp9ugr0ohxHUhKV1xCWvYhPPcO2hIA0Ac/l8oYBBJ0B9QnHpnC4DH4S5FFWnJ9KRci61
deR8ldi9DIpEyoaceCbSujgHFILPd23qcFhhP8tAFsBXKQKeyWmYph7aNqaC/hbPlhu/zJbJg3tq
GmpvDY/5uCH8dFUNlPQc64o46THFS+WcZZEblCb3xWw8Yad3ylOhCcEtCDjR2VdDMhv4DVj9MS4w
hBTmdaRpvmO5rF33LRuIqOe9ayjIVZ03Y+h302k7qa7FcRlgfHmDuJWPFy3hf6wHtzQm8LmNHV5a
j6Kj42zAOt90DL7FQZsL5d3uakwqvano8a0SJ6FjSWDd82gEp3x5uZy4La3Y9fot83Y6wmB9BMtK
mI6+fcp4UJZrHvG5h23Rb1PxS8h+trZ1y3p8COsyGW/jpJsd8KgFrra57Gv1wtWMd8eMEpO885D1
yW60LUqbClLG7W0UQFk4Aq8M01ed+GHHYz6J4b4yyXHnUxGYLnOGPraYoSgnBNdbxplxwpZQYcZl
BstcYBoquJqm6AyaTgrB+XtdeYTtQ3tsbhMvCr9blRp3nNB52A4gU+lfSnN6AJg1fgc6Y7LAeQMv
dGEz/gwi79bsC564Q+SZh4Ax3lOsaDKXMiSPYo12eW0RFneu2iqjYt0GebAl3IrZ3Mz8riG+MOj1
BHb22OF0vU/G5fovDFR9QJXZk4BKzRVL28ARHGdwGXVNSaCaAQbVgy5wJ2Q5hzpTOZxndc4bBdSA
MU0zFh9OaeWMIqCioQXbA/JyQzVAUdojG62hPaaJnXLlMpOpkJjbHDAebWkso6CcUOtTrikqjGyC
f2PePiYuNaqULLmrsaXykysRJ4d2tHoo6tzKT7J3PIYJvlH4VP2Wk7nvoFdcMbUbH72JHesxc6KW
Q62uCAdlbko/le3YepPVePiPASrUNduJARZ7UosXOmRnwlNMXqxNxcNAPtMG6ptPBZbzaMdgYvrl
TZY4VkRb8s2IcetSxibKeJ0Y8Y1EdzxivYVe1cfOq+8Z7clWtnkDbHH8VHY33dXSMAGnjcm1En0A
Stynx6SlqxNkHK3wY4a63il+mJiNys1IGJZHWpNQpa7BziWEig52Iqd7NnD2jSV658DjD1NHOmYH
00Ch2na5Q3FNnIeMmyj5dflQmPIP475SwPpBLWBzk7CugM5WuyZLbRzmmtde+RvQdKuAYzwruJGc
TSPvDooXdLCoZn3Aj8muS0yFfaE/OjnVsfbuvNAPnoXfJWfR4JobG8Zia0IhEFom5CaADQNUuJr/
3bSDE7BWKLbU7QsLhmu8EoQOAV+HWVgShRI4a4l6G+n97DZkYjHEhr/S0uMWz8zWK5lRQK0sD4lD
/KfDQM/nCVnz5+TIm9iBqo3DTz5gphkfJ2c2fw5josFMJYqOVxOES1Uu916fY2xLpLwvWfT2A/32
FF3AgWlYr2gMqoXxyHQh9BavYHrwGCZvjHGYCS+gyzk5839iRE27sRMC/GWXsdb2k8pODRSt66yr
/P3o2NCkGVzsGwrSdqhCIK+CNG+ewDNA+zDJrqUrIpwfOieDE6Qe2gIVBZtOxJ90Z5OIKg1nTcV2
dCctDInsXRB5aprSGGIOxb3OSUtaE2k7kVGqntq4YQQCaRbl30ZUAFwO3T2Zn3FD2DZ5DRHrdjzT
y9tOh83eyVpSPUxnIG1Qb1IWc74J8RUQnaNSCn9FltxZvRh2edwZ5D8ZhTpDiQEwT35GoxpuU7vy
sYhE+AOceiZ9F0sUDW0z7GV/xqifWajsgblmMcjVwBgeKcV9YpOd38FXzZ5rw3CPVgKLY2xLljIw
8BtFYzIhCXZwyYeDmXrt5+UDhrYEaRYS9cSAaliugMZOv8m/vXfWm2s8VxNgTiKR4GUkbLjeRexD
thYEoep34r3o0cChXUL2YRUDgg+cbpeL6am1GgCV9aFPhmdNefZusHJSGmPgvDJzqs9WVsidLOrm
weBB9P4fpJ3ZbtxMlnWfiACDc9xmksxBKaXmwTeEJFuc55lP34vuHyhbNixU/33TXV1VH8UkGXHi
nL3XxsOuAC8NHkiYzBAlA2g/WJV+r8X8RUtUIViYwmifkgd426+poGUfAd1zaIaa5kJfOVPRN2al
cuIcLU+NYyQ7uhiqp0rrRbTLfVxod61IgceFIPwMAwhnsdYjyXSF5uswLunOqnHYE/b5nZLiGCCT
h1DxiBrN1a3uLorL2660n1vqHK/LOtag55B/gGwLY22tEuegE+qcq+1tAZMwasdvpSPeikjeNBmT
UwfaF4lqRL0Z1wnTXHP5UVXKdSLkVbTgBW8J5U4MF3gvDWEybRIwZanxGgOcLNlue3M6Ytd6yI03
jJobcF3oPFFmOk+LtJ/tYnxLWvUBlMk3Pj6/ZswA4IseKACq8GYuLsdgfE4i9uUyvp3wHVMwekaN
tk0nd8YGNOMEV0Q6NG2+VczXluUu1A5ABF1NXnXtC6D4i0r5kEmB3fQ6hDsVVR868AACfqxVvE3i
82WD0Y7cnqMSvKfxri4qEl1K9Mu4J5q53lW1fkdldUWpdtH0TLUN0kSEGp05Or0sOLYZ8fff0kzB
5RIchUUeGl8sFHDlIc3hJdfitVj1ypPxKHTBH9jm1zKTlwmsNIUjUdinr/H/cuTKbGcaMcQQCQk9
Uq4bq7ntnfnIqs463jtbzYg58FcRq5t2UDtxdkT4WJfzS5P0kmNvfUpACSOZfHQa46perOjCUdVx
Q97tWmVmr1agvkYTgSONfB6RefasWSaA9UbEh3hA8oOclE70psp42RisDNl9TOQwYpi2ak8V2gqr
f7GiuwLXTVV3nEyu1Snzc8ZAC3IDFdp+i3BN9434OcX/okga3VEJKBmlT5FR187OMWgMl3bzd11v
/VzBraJdkKS0rdJuH7UBv9ZdQFz7KnFdK55QvuYqZz4D8JDF+OW17BAW08sgYBuXOUp7hR7y0l23
OMWS8jqb4+1imKBcmxzq00dBDUKb5jQQY4Al5lgNpEUz5mv0uxEHpNCvW+qPtH6bar+t7gf7qVIO
zpDe6bZ2qqF3LtqPTovuhNo8a8y/GY7GSLzCQ1pD3lbIy6s/YpjWcYLdWBAce1k6A/5PGBhL96hj
XmjGtNiniPTgARnBVuMM4SrGe52lrFoNUvQZuZOsugPjx9tR2zMGJzVbetoIzYMcvnEZSNB1EOKZ
l4v+qOBUhBZ2cBAlTrD8hRltEUGcm0ghFjnjubNn4Zz1ZuttEbjLInFXkcOBa3iZkMr1/T6XH6PR
uiJNuMi0GgKTfUnFFEn6TsWyVxN7z+R+m+OSDCyzugXENT7Qlja5Su0xGEqyXTgEzIYSil2n1TCv
CBTlyoxuOaaEyfTqKQ18U69u8XixpUmvC7WjBnpN6wavtL6HxYfoOp/anBF24Zkq6LcO8fJ0ANC0
I3Rob/TXM8ECLG2rvgBmIFsbps90zm7nEBCpM0A1QB8/TPGFgUQ/7NtDusof12Y5AHwgwxFTjJQ0
GLzVrCa0ComqXfNtSo0xcovkUr+Ujb1TyTwFDGR8VFLbG6ZCKayvLfbbobWwRMParc2eczz7Axi1
hA8nDhkmLSorhAI6HiGh1h5yGkebsO8+aDAxpQwvTHJslOg5H4e3uQZ9EFXnLpJeT3Lo0mNx7JgI
CT/S9Ucd62CofwiygbzQhpBXhbeWCkOxIvhbtTxycO9zTis4sktsFjVYl9x8r5Wbnt5FttJBEkZ6
Rl37QZnHzCXguk86aE1txbyOO/5k4sB1PMf31ZQdmriQW2W4QGy0NbDtaKSNRYLwdWAailp5Bq6w
ruqvVbIY46XfEmC8etuotqx+F2SwC0eU4/kMh1L12xY9lj6RCz0ildVi3q7xMoHoXpbWuYoMe5MC
R7NLk89yODk8RduSxyYAvwRmUVrLgSIG57B+5SRshmxJurojXZG7WC4UmqzY4VGONAhvK9wkFJzb
Ui1hP9NCkF3ga2RNWOULhvCzhPI8TNyTYlw4cXcJB9bVK2baC/DSYPb6mRd1bqFRZBVPHBPyVhWD
H9XOo8zuIvwDkG28kVATFXC9rRfU8ajxSdcmFom9277PUv2+ykhioSoJiaNOCmo3kG95EpLXJt+N
Lt+1HRRnMh3FcUSomklo6nG2G0EC6MpxxKI7RY+pys+hU9Xqb5ZzU1dXnHIjMswTa/B6/ccM2IWB
XJPfDaF+Wvhh9UrsFmxwjXPHiIMhJLq1q7YQXmlfN8lV095IxOMQU/EqrLJAeG7aOhgHwTbctuX7
MD6IGY1OVh7T4bmVVyF6Bxo4nmKdWsz3PBemVBWa1JTCKvSWiVBtfr4VxBJyYHMU9Qac2bZ0uh/o
efaRXZxo5J+E1V2o/XTEZHJseQkqTZ6CCMsb/3kGRXfx3D8pEUVIGx8rJJssx94UVl5nJ97If0XP
d0OYuObiXKrFvEsQnTDu3kUS5mhUEDbIWhBn57BOTw1JtpUo7qw0ehtY8HMczvawalQlakx1qN6G
zL6Om/nR0NERhJga9DZ6WthBYqZxGwHqQXWmW9kvfjyFe5KMit55GgIbot9s3zSTdp/E0wUaPASB
ESrWpEPxMenpAswz46t4xD+6scW0J7sIZQcRi5a5G23tOFfLpZoHH70iieowYSkrHcrUFzk7oG+a
H0JB3Nb/nOBxhpJafTNYyvoyXTYGW+isASnod2PVndR4uGk4jeWB3BnoQA0z3SM/P6weP5ptbqmx
YUzD9JQo6bcqgclCtUgb4alXFdSZQYhlxMRMxRbROShVGsVDpXw9y7ckQBwK+Dqxnqla8FFiCMwU
OqRG5zoCIlAONb5CR1ECiNBWRQbt9E0qF4wSMEhM3h4NiX3jxJ6j3pXR5CeDcd/q0V1ovlUMpDex
degICSo0Jtfkcm61MYbgIR4WQ72bTfGo22PsoQMlYzx8dXiiWm3AF9fhJELPX2PRgvGq6jHfOqs4
u85QzGK9zgQe80gyx8/thBP9ou3bTPG0Oj6iUXjgtNUiEt+RHVxP1YXk1M7xDPgmuW/NS2xo53Du
SQk6Mvlm4hvFVLr2ZZI/LwVHrjkimYnQy7Zl0zWG68HMn4qJYAGODU9k4r7JcL4gQuA2hkdu9+0d
pj10md2mHitPxl3yYCR5eQm+p9zFofVKf/Q5LwmpS7XncArOYw9vtWHFkYHxgOvkHc/CVY6FNDB7
r+tptS/N5YwtFSLoqYvGK375nWj7nSondhWIyowWLA4rFRkgccpwt26XF4XnpK4aPYnkh/DsPilP
E4EqESLBtHqe2FgrTd/HaXwjRYoJv4kOaMmOgTb0+BjD8yAtnGSQxQhhmg7a3KFWHwrrWu8wvDN/
ah6MSrzGQ31W4uTcRuK04E9nGuvyu7iZ8r2oFBd7t1eUXmXts5Ah1AQURcdnPyQvI0Z9M3vVmmnn
TOMuHeeLCvB6EAGsa8GQx8UJ/d4GI5Rt3bMvuvpYXdo4TnQS0dTW2JVReirGcx7V153DO10tuzQI
6QEPW3Na50KECBOxy+7OKa66CZ33stFds8KaWxpX0O/gE8NN4VTSZha9+dGb7Pk8G+HFaBMLuuh8
5r2NblcBPWjnIFI0kBLZ1qlmXIT9uenHY9yalO0TMkUFqThdmhlA53KGuXE3K8E9p2iUXPWZAzb9
MUks1EwHlO52jP8sYrEnnjyqlgecc1fKkB3UrPfyQr1flviQh9NHTqqkQgRal3gKMASrs49mJLdz
76wRRYSCYl3M6dNsUcj9yNLOM4fySSLoHfPhmCBlRjTvLR0x9KP+0dTzDqcdj/NQI0RtiRjbMM93
+58JM9SFQ+Hjyt+QC2c0MekUKtBZHCp6Q91BWW0HO2esXuyyPdlSuiOUalJfOOFizvey6gcTGxeV
Fezt7gbV/FZt8AA3mTcHRMFwqo+JjUvH7Cw0wiQ5Qg0i24PrrhLwYFA5VIzH42z5SdNdRkmyT1IA
rmhCFoFWZpm/d7pxWBufoni2k+dIUmWLeFfq+rZVr3Jy5TGwLz2KYk7wgXzCTh0Av85KfG8k5q0B
NkBosM5H1JRofhcKcOc7AgL0GPXNamMQAxHI8Gk5efmpCVCZ7sVLPkhcg9w4yCgOmMI08VoWV4EI
zjhEvUZ6UyQA+Fk+sZe70ox3Q51d0Gc5W4MJJBtjFFL5ZhXXZpBd05pMFnUXkD4T9spunCXx2sXW
HCiwypoRKrJp/PDjwvkbF42vhfHgd0avebb60cPdKTmZFS0wrITOJwEAalfuJXLtuMHtI5mJ5lBo
gKfw2hxKY+8sNwnpL8P3KP1G05EC+RrP7bY3zpG957jDcfFQ0YudCXfq0bUfbZwo8Ja2qqzcbAR6
gIOhlDhsCIOnDVfjoxdVeF32OyWk0oCpk8yH3GG0aTRbZfyICeZJe8L0bI2Idcp13nLMxVs1pQOM
gwuxJ8OBp7p+TZsfNQ3QsGaNUwP05vdIPYnVcdyO0VPROn5tXCya7mLs4kTMJstWo4Vvofympu/S
/FDMHelWG5t+DziZyzhL9k4O9dATnc5qP+EmrMpr7NJ+54BcIAdAYJRt9/RMTswKLxawjyT2rGeD
ayN4D6wMcH1EkrlzCuR0soQkHAXrsMEAgI4XUR7zs206xAZVh0yl74q6mb00Xd41BlIN2pOF6SmD
WPTh7/TbH9qWjrzqxXnrjRQJTQhRKA59U6O/Ce98saaLXj41A7N0dAT2+FR1jDoqqvvcncG76PQq
Jru/0OwbmsJ5tWZlH5AiIaAWJAEiLrbqc8Q/bZVhwZRGbB8cV740RsKLtIp3hZr6rSiOJYjwJDeO
aQJpC/SMwimhFsxKzcyzNViDHVUVCiCq06OJHyqp220Wa14fDAQarrEbhMLOOcFMa6RLAjmZzA17
1T+4/c/bhoBFEg7ftCieEkJMc/Mb5pBt02qsCOeeaFvGy3XVX9gzfVc15bN2HPM6Se3HGILJJqdx
BQOluGBQ+7Jm1NG2Dl8mo7zPUPsxxG9fdQs4aVaaBfyGZWXr2nsHRepQa0cjNk8AsWDZBEThlk2b
8cmWiLBkLHemQE2NoIVSur2dsqw5WcXqFoppSM6JxdFbctAxG/VVYIITTn4RavDhmNdCP1tQEyxg
mrTFfmUF2eZDdewQ/29UZyb8bqgWrPLZgNAfixUYVNCvoyyoDiexLYBQ4JOZYOfoQaIdZW7cEY5x
GY3hN1nwwfVNTQ+WyLVyC37MhuxC9kMJrWPPabC9D0DZ2juEV1F9NWlGCZFUzyU++1IBsYEng4hT
DVPRXR4t1sOiltaPaWL4gQRryYf5sglA0Qn9dWBW09jQfhReKSyhjEdYXZd0OdBceZRIWAjbkx+S
IA1MTCxdhjsWdKcdXdyoU71W5C8NZ8R8Cm4iWPcJAoZZtW5GDYRVNB2NBS9mT60whvCnFPUWgd5J
EJEar8LRNu78oGJxatTmKoEW3zrLvYgBQIxQvPvsPaqMd1m171YvfavvznEdASBf28nD9yb9mGaM
ZvlwOadxslkUMEC9kt6qHAlSBxgAMuCqDnxGzZwcQxcJjB9qb0NirA/wkBjj85SlT1X7ggTlHHTh
aezri7TRmCJPFyPY1XCpbpjhrV1L5ZE2iR/ISsFqt57AzHsRDipmTVprOo77qKzIDOov1ZBgeGt+
csRMO9+ennKzexN1u28CyIQmBhs1RyQx7A0r8uzS8ed8OI+sDdlAO6jR99LRn2iPhm6RYyyrioSZ
DtXpbIH9KxVz8OEt87UFYNRUxB5Qz7G6C2t0Ja+JCQaAuNEKQiiFHmZmy1K2Y4Sko60xPwxYgur5
yBia8B6D9bfbNUKnnfqsgSPr4+jWMnKvr7G+ZqQQDbq/AO2Yso8OQM6E19jm/6Vh12Goyl06LFfy
rOi5v0A7i4LM1c3+UtTGNUqDbTxGF3MZ7xuN/ri22ibAu6ONhd0GzL7fmI30oyy9Ea3YYxI7AiKC
pmrDm3jDjwf6pmLstoxbLabDFCImZ0+HHGQVe5OvBCDJvi/Tg8yjE+6FF5qnV84abQBuvkKtqfcJ
LVfzXMT4hQNmqV2pQ2+sb3SrYDWykNuvsRYkzcC8szlU2YlyiMN7fiwvEuoZJgRywfRC5Mxdosz6
oA1NF0jpvlsOIz54w1Y23CxTOB0i/NcFu/rtmLY+m9I32iBHuZIsgaTeV3yMtAXMB5B7zCU5MlfH
uE+m77ER+ogs6LeZdBc0xQcMvLESYOAB5wIcUYhzUaIcEl5HkLQMCuL1Xy75Cw+L9orULhskHa6e
wNithHnTQumFOo92VJPB2wLaggOarfhMm9aZDXFdgyuK5TSHEyFi2ELvpD0o2C/AFM6xX/ViN6YC
cawpL9B8Gk/h+l9oaMAQTcsU1UJGPnBicVXBSAep0AOGkK1uCxgtPZFcy4+Ul6ruGY8GCh2HxPpm
0M5yAbbXniyCFL6j+djZ4m6YE3zsTObixStU7Uowy63olVtm2NFs0heSiKTT5wTBj7o7qLrhhWNG
6IDIsunKWHO6UL5T6Rva88hIHAlvo7qzbE7IPbJHrUR1noWoiznsQgnh2GWMfqIt+bjtum4VMEOy
PmgqNiy7JOdqklN5IBgwOCUNpE8Hctsmm1jGAtCgDO3duNObHarah7ogqX0LhideoVpMIiyOoyJY
uUYjMEGRR++jaU77MMufci0IDmYNXXgcSB5YQuO86MGw05a+3UGyIgQyzO7CDqj4GLW2m8/EZbWr
Ir/Ls34b1TVys1BUrzaJuUfTCeZXaQLh76cRVVWY/+gxB2yhgL3pVtPAsDP1mwag7HWdjcDF9P5D
gErbLHIBIlsg6FYkwHVgSCji9FF9IAMPSkdpfYAVZF7Bh+AOJoRHnux8w58c0BOJw7Mw0n6HLkZH
7NN8Y2CGLCTsqSToaJfbuO3VY9k29By1iUE98hrYebioLmsgC+dlSThJmIDc6ABhkEAQRpMsIXol
ojAEvFl+mEGA45OYBmAC/fewrPXaz+z6oeLwaJJtdK3aSJVc5Kfw+gPOWV1oMjXBp5rTtoTEb6No
urQr/VqFv3yu54UDnOrYt85AxTw4MLjjsvGVquV07VinxUxPqrGy4QqQDLdUrb2n1MiX4ry/Q2Zg
otYmDiIleXOXJetpS5kbujsifwjNyLpazFheT07GIxkJHrGsuSe7ZK3u7OilkpF9Ujorv8vMpfZF
iIx8XOwepmLdw0KYWh0tJuOfDec23V1wAp2XUsdz1VlAUCs7vIO9AKuaAQDhJ40l7+nqPzEeUvys
y8Az1UbhKdpoXCVgcb1JbeDu96az6WMq/bqDCReOID8bMC/IFgN6ms5EpcAWxeMzhYcqI4IpCi9j
uaFkwadQWvWAyaqbZg0NYzaXvogL/QED5aCfOuZW7RWs9745zDReUVnELXgGegtL4CTbNGhTKGPq
iGrFpWUMckfhFVA9QOxW9zZgOlNLd1FIqo4OoYaU5FEhJBcjtDqp8rFFz5M8zEtbG0dVS9HLbgC9
8Ek6eoRcgIH4SAVOnKqW3lgJwdt7Z8CM7lnIKBwBxyPgy0XRNXVeA5bZONt9WbNcYhrpfaQlvXM1
LVoVewHoOkQsmcE6mtojbJtMIQOMVb/rd1VuzeAEEXiBJ+zboHlqlIYAa5poy3REdVLhKSPLdfZU
PNSnUs3VY6bpKtayfGzeMuQi/PdoFpCyguqhdBLt1lH15kx3xCDieE1HKQGLG7oZXrbSyihQImIc
LJOCDk4sh7poqrdF2Kh3KloxElQKGFVqo8bfwq5IbyiCCvykOXz1jk0uKExzl+GE3kHVG/zZqBx/
ykzFs/jVMJQHI78jhn8DXX6ZrM3K2odz2sFvARHMQXPeCUdqJ81ZaMobfUhZB5TAK9ftgjpau8aY
zVgu19YsKD39sEmi3PeqAxstRBLMdjfkzLud+Uc/CQxsQ9F1tx01743TQkkG70NSq0Mfs0yViu6B
UoonnAbRQegRVTWvLiDMrogNb3HC5FKka0o9hk164HFYeI3BSJ8mXZcFLsUdHkI949yYcAB86BMs
VjmiV+oSGPZ5ygGSbFYY90FUgm6G5Ut/+PtcQmbK7dS4xxudXS9J8a41MZwiHflWllEUoEKOfENl
q7Gwq8FbjhuGlk12O8AApQAfj0TjQUlOESgbEZbiIRvfpEXHyLQgYg0sesTlUStFgS6ucoJ23VDR
jHNeNMBQWTWxDFkwPbBD+9KxHtFmWC+hDm7EyTu6v6xFLnMtiFsyzK8nPdApq1E9jTAoHA93DWe3
wsLgMOlbtETxcyarxjX74r7nVAJLngNGbPHHDUP9vV/U9l6p6D4TynkPtyu9VnIbDzkyJL7qFLOK
T/d09bLSR60ELJmKhFOwYlDok6MhiOQjhGRhthdmNwh5LRNGmxQfAdiYXUnPt9KRizZTABJFmtVh
yQJE72mA/BqhQvDU5Up8x8u4w+zJXtclmGKjLGKiKl9HY763SrYNUcbzEYcwJMG8AqsRTO9KTgb6
sqIJa92AKtLj0KOnwI2aPPGwixyPfReVW2QQBTbFy3OQaWnPB1OLx5mUA/yvpr5LmY278IYu46W7
ceb00am1xKvEjM1tDG+UMjbSLa6AxEtlclzVS4MenqyaqnIo65VYFjwHBcHb/GNf9FJ/MIws3RaN
TgMYHUKXVFAFyE+ALkU28GTcTFiGDm0RGW+WEM2+hY33bqM4jmmPVtFJmez7boiGDxUzALgzQBw0
DEgnDGVenVOHkXGu9YgjlmZarpOA3hSRbOZuCawPO2kEqVCqxTS/77a1nhqPYdblBz20gGLoA74C
tVftGxSEeJgt/TXnDEeHwYm6Dy1vxsuZKMd9gPvLb1WIlmZm3EH45IiHfLlK/LJFQ4eGOx8nd2RU
uHUADz2SFVa5pVjoOgqkJ6CnTab4mVS54V502HLa1CFAU8WbW7HTPkaklIWHMRx5LRMrrJ7piRV7
4aSY4+fi2pmt7xNMaPoyg3EdzDMtoVJ7zUXgcBxZObKk5lTphgEb4SGZAqQVsU1dXCTdAvuZUPPM
TRhd7BxhirWSU7WDY/X4WR0SIrZZoTOVqK+rZeD3C7vbUlPNp2WZbI5oouVUuSj9W9cJ9aAYZXXq
jLG+MURH/nRWTDu9RXeAN6s6WipYGtEkE/Y8vuFAWYPYMuhAg6N8J7N33Kp1lkEGq85imSfPiYzL
TmVOExq19LKsIyp+TipMx4IYd7SzYAhE8T7QT9igKTwvPSRZjZPCUbcJbRqDvCCBhWwbUSC8Z5m6
NPv+XQmsq7pyFndO8LmDVbT2elPfR7FzdOasvU+rIvVgrKJWWpqZswLOsARPwNMyE0q/aQvcywXQ
AqU0QzcD/oAJOJSgp9q1zTyrb0TtcV+50nMCHT8MDhVEtuuvKxbmmmO85luRMZ1EFy1bVEgFaaII
ZcFqpUXo82lmR9RQHPhgHSOCUWlwCFq4uqButTlpuMaw1sxrDksJKMvVe2K76hxYX9Aid99kDeOV
ODaMh6RYmzWjFbdeH87wV3p6TwXtXxY8HeMAerAJufYzxE/+c7hoKOJ0pF70dugf7lOlsS6VBZ0L
KeTC/M5E4wnwJ+FuYUIvHpwYqNII1FJR5qiX+LZK632O7dkTqoH4mDXpLlusi7LSQfUWOhCkJCFP
Jy+hmvWzyuxe72Ew4gQ51npLjFDJjgLKoGPV0IgZFuIDTilgB0wrrlYui9t1dKloEpE+MQbV2zT0
/DVGif6QeHSMicGs5uTE0YwRfXMJO7xDad/jSZjh1SNekMgoqlpp7sjVqB/plOPdpYrdGrMcsY8H
qHpAZnCmF6N+2Vby3YFN4pbgPg75EKJxHjTth2kL45ghuaawioP80uKjuqsV8DeYHXC01d1rFVE6
6Gpzbp2JBN/pgXiYhziojRd438E7uUpIY3MBnVAPVuxMNlX72Wg4qxRRLxCx0cnFBgWpTqvN1k8H
qRwIxZvvFb1szhmcSN8OwtbaZoF239sDVlgpfHMKXsh4ulOW5INWG3fUGTdLRa5qy0YTElcSFGBf
E02DXUbDj28xW1BElGSRfucQvarYyxa5n83p8I3xmv6NFBjxQPxTCtjaQiKvT1heK4eQ9pmQs34M
zacKfvOhqRWO7KCTH6tOJSVeIrfRT3ZG5CCLjDHsSzIgsJsonV2nnHOQQgMLNm61dtX5A+s+8Adx
0J+dyjA2v9jc/p+f7Ff/mPEX8xjOfZuS2TKlodq/m8dSRDpaLSYgkN0R2AjCB2f77yuIv/nTfr2E
8/slik5NKzhrJFh7zaHwyTxRnW3jLR4Jc4eso+Gv7f/7SzqaBZfGMgQUJ/npkhWB4Lo5Wbk3bklE
tP1618X4SlyyWLf07S8VHu9/fUlp6aZlAq2yBSwAvIC/uvACHZSFIezMi7vGXQiDykaUZPSR6m7m
XbtKF4Wk44b+mnpo7YMm/S/+gPUCv9sAf/8D8Dv++ge0NQVbNfEHdC7BSNvCXcYPxatdsQV/idQS
UUvvWpyMv7rzv17Ywn6oS6lr/O/fLzzPkmAOiwu3nnUMX8ki3AYHiZ95q/qFN1/QFyRt6qurYqD8
/XYFEBokpJZmWqCPVnvnr7erqp1iw7uKecSg+rdw3MxDvou35QF2aXlQXPt/nbO/GWd//VLWf+Bv
v6+QKpexHMsSmiNV8fsFlRB7UJwbgdunylXQUXyEDQOBnEHCF6+v9sdH+elS6xf1q6PTzvVpKrkU
uU5+ejW5wi2Py9MUshrtx1295YBxQa6E3BqbGYQs20wYnqjWx4v64ovXar3WH7dt8OYaBt+MY3z6
lOaWzOVIzIxOPNTh28R3rucXY7NshYctQ/1qsVh/xX9dTv5+6wuEqqSYuZyxQ4XkTXvxTT+GW4K1
7xzvi1v74lqfjbOTMOcuqLlWdpDPlZ/vQFuSErvptrGv5l+9sH98JutDNdndWSYEprRPd5bpTgrF
g6u5+p28w9OGZ9IjNmgLnCM9zW7B72ke/n2Lf3uRLBVnssYT1A1j/fd/eZFscAhxkq20W8WLcoEM
yfziqxDrBvH5gbFg83ro60eBm/m3S6RYsRLwSxyQj85NJneD3AmXKSWfP1o0Dgs7cVy8bhcd/0/P
79dLf/pM8qKkgdXKwE0O8b7+xlh0y7xxOx/Su+Crd+XP5Uaqv15r/fd/+SXrYLDaQuE2O3/xTT9b
t7FD7Y6+4WPgdfOnfz+4PzdN3pZfr/fpyVWqRRxrwb3R1bylSe85LkjtDXrIFYvqJl98d+vL96+n
+GkNR0rTzwjn189uOrU7GvW+5ht7+4v38W9rqBT8j6qyjJrWp7uSkkZTHercFf+Xu8iSJGwbooua
Q5gmZ7f/6rH97e3EArXuypZqSP3TfQF8JSQvtlm0t9YOjeq2ODO6Sh/C3ciY2YdEyzDg2F8Qk/X2
xRNcF8bPP+mvl/60QU2xAv0ZF7lbsyMvrvTzm/CoXBkHzCDWWe7Q8F4MDJJunSt5+ve117v616U/
FXWcXg148WbgavTISBJAGOtskuT931cR69P64zIsZqgM1pXN+LSiNUT6REPGNlXOREVs0v14WfnL
npOAaxe7tdL6+kX96wP9zzU/r9lqDvZJBrxBdEmPBZ6/Jux8jcA/xNdwRtUvfsmfZcQ/7tH8tLzF
+Wj3Fe1dvsPC2Ue5n3w3/dwLPdwaXo5IbIN4sNshO/vii/zq1zU/rW7ZMoB107ly6+XlRc6A/ADL
c+/coSyoIw+PApb9fftV7bHSIv51w58WutYZ1FBpeKhEHXvDsIGFTiCB8RFKSsrElTgnGJhv8vtg
votuadJQxAdf3Ptfl4lfHvKnZWIpu7IkOZmFHQLsEkxupIYEYGCKjb64kvjLpyIo63RLCluVbGL8
HL+s61rCXABk4forj561jRkQMomkpbFZ/eGES7ChlD5HX8Sz//58/nply7TXWlLqQvu0PsQ0pFWB
99XVl/wmjwlWJc1vI2zv35f523sEZuA/1/m0GCRGLZSGEynrkHoUNJse2y3ZlltOBtaFvs1dZHTu
v6/5x8Kgwa2wbJiVlAWaIz4tDKWSmcSbVGyW40qTMrUZ+rWi/7ebCVeRtmqYwL84X1qfuCdhYYUw
N2Kq5Mz+LhEnbBJAt+idj7O+fFEG/9wofvssfl7M1tenZcNv+VQGK07RJGUH1mMxsB3V8iTRA2yY
oXC8ktXOCvH5zRbOlc7uaU/0Ij06SrBXHbnrR5WYCG3+IXUKIfqAxMC4VvMCLiDYthXRdVPXoJON
vALEfILolsAqtGEpoZmMEDHOa5r2jv94lxFay0B5jUixjekBGkx3msfQ/mLr+mON/XSvnx5fAoUD
0zr3KrvifhLRVtXuxonJekiyFtqHf78sf3wH2voBqswZ+Ag17XMBGceqtTJDpWunwpVTtFOw7vLW
fvFO/llRrddh7Gw7QkU6YH9aybu5QbAYWJIvvXxUvdTD4QBsy1N2uQ+x+6tv4M9DHLwgx7Qcvj1p
/sT8/L6yaKM1wlCTLsyUrV/eQkh9Rc+0r3eJ5sW7aTu7M2Uy9iUO6OWZzg/heptk9+9f98/6fMUW
qcKwDQ1rvmV/enFnuO7gdtaZ+ntyb/qVz6DI1a8IYyejEryqq7nzvkST/qZefXHpdYf6/Zv5/dKf
3iOiU1PTwkrALx7s2Dzo2t7VLgRRb96TcVaU/v/lgmh+qSzxA7L4/L6YV8sy95DV1wvqbNKRbyY3
4H49Si0mI8wT/n8vuL7bv+weRdEqdDR/XnD0dDf29MqLt4gWXW2TIIL44h3+y6cC3cFGU2kK6RjW
p6V8Mnp7nEhzpLWDryBS+/SxsuL+myzjL5aAv12JNRWklSDsnbr89xuL8mTUooTNqSrP0JVcOcZb
lQDzfz+w9QX49IJQk//nKp+2wExtolDkY+A2aXE5B4BrmpIIK/J3R1QqyEfn5bHsY/k+p5Fx/Pe1
/3qHrOe64bA5ssv/foelBWubbHtqjK54tv6HtDPrkdtItvAvIsB9ea1ird0tqSW1JPuFsCSbZHHf
l19/v2zPvVOVRTRtXQNjDNCAozIZGRkZceIcLwUG2Kffjcpd2Umxhrs1XtmRwo6rKqiuTtjJ3cve
GK13gF8+UuQ4RY66ctb1u9xNB9tN/dFFu5K2rSr5/wiub7A7RqbbPTjuA0zET9bsdy+Qsc/2oTg4
W+TOAa+Ad9vRhVe/ev7apXyfbki/QfKcZFLHsaSXReVKIbuItw5PAm/boDzE3PSWHvI/eBUsfMyb
hUuOFFoQWw0wmPuQOP0elV9i9WtQGO/f9pj7a1HsrsllaxBgKJffekyv0tKDnITTR8d/U0BOBplD
9oGe1AVE31g9pqpWrZwQ8cUk77F4XmnUsKl1uvIjgNlAyv8eBZzEMoezw8goEtfDWhhb8htb123D
gCmeO1jy0UsOz1kOESwDMc3G8dqnIGkPg62c47J56gZz73bTtzwknUm7lfeGuH5uF2ioOteSJQpU
BmIxt5sKoMfLAWNBnmHRCEX+tNlrGSlWbzL6V7e65VdxizRo2bX/Ou8gP9Lo2XJiTM97vb+vYvcI
GZg+JZQGlLQ3+m01N6rql9RBPd8C71muxO77OGDopoYItk6xzKJMfrvQrB3NSUn5j9dqFHU7u3Sh
IukMo6S7nLptSLIFwnpljffuQ0Few1dVeApR6ZACggJLRDE1IY+58U/F/VQDWHz7TCxkVbcWpEOh
tU3pRgEWRJYTHwv6z8wjbztf1Pyc4nG1ECd8UXKYmyVJR92YJzsuS2Fw71JpBJwGeoayrb0vD2W/
W1ne0le73kDJPZtQb+NSe7U27kUd3us+pXtlV+/0/Rg8hj/RNH5CIGrl2Ov60ip11fBs04Oc/PXZ
euWcYeJCP5iSgjPWhdUGZriTshsho6MJUO+8g4ij+dNcbqrxsskPlp9ABB5s53639luWtsBRdZc3
j03gkxsAbpxBfKczHz4wN7vps/lnPHndmQY4QHKjWyvZLZvz6Oi4msZzS3JZK+8QAQAE6mcAp/rL
aO7RCGB0W2WAmYGAbuXOfH2Lyv7kGobJibSFkoXkwBaUrhnwcbHTsM5SAADR5frIJP5fak5j9gTA
cD98D96tba4m6gtvmZfcGcoU/dIamIc5c6cEVHaeu0N2EFlrOr1ULZfl2stErOgtk5JPkxLp8ZwF
lLRgS0z0cDNb322mb1aOzsLKDF0zef1zVcKGIm0sRENQI4cuKzsj6MuLl94RqmNbJgD/WRJwn01C
tHplUNpKHewJDDoYdAIXnPbP2X7XJ97v4OW3FyiRFEDe5WCsRYi1ZUq7mV2I232CVSYiuoOZva6T
+bBdVz+L6sp6CXQhxTIMQ+NJSZKnUmCRrmttBEMcK4wctj5o1fPoAyVldId24LBnxg/9st2az2gL
YffGpghYVwFpQm21dakqs0zvh74Lz3CfwJO9TXxgjytX5cKblQXqpuNodFo1GHZvjdmAtBjrJ50T
jR0gD8yPq8kD2d3WORR+Vp0Ne4v+GJWr9GXV+ELovTEuPvjVSjt4OSgWkrC3/rCbT5BEbEHVflIO
6a77vmptyX2ulyqFOxdloRHt7sCPTuVJ83O6kObJeIIhY5fth2P2/e1TaYj/nnT4b1YnnUom5kD3
hmwtXO1nwHqoeLLMFM0sBJDgptmk/rQFBAXE8F18Bk1/UGBCPwSfmD45pudc6BPswm27m4CZbtV/
0IpaSilufqJ8jpUcVixQ3fxEpnsfRVGWIuk7h45J+vtavXvVmnR+efAVAeQd4gMEgLeOzYGR/M/t
X+aeqeDVhuzd2eW40o3SLVN095AZlszB0gq5YMzYcOs7mwDyViZ+gKd4OzCXaOrq/mXHiNjh7a9+
d6Bkq1LyWURmPLYRVpl4O2rfkwPc6u9bagjjEfW5A8M7W33DaPD3FumnFdvyhf5qG2ZYk9eL53Kr
356nWp/MHlI013feA/eCQRmg/4YWsZ8dfpR/0UcA7ORPD6snS74OZLtSEDGyLrNU+IZo/c372c92
UBzX77uPxrE4hAcYbQjPsKgA40QkfdysdaflWxbzAFOo0vByc3VXzmOqRnGrOTccf9SYEz0gcAyi
OILuUzuoOli3lV2WoxbmPB5SFDNMcdvKCWMe9AokyAK5+NjtnD2aZh+6vQBpRP/An+7SU/oktHBF
qcHwLJI0KUZ6CjIoOhTWNIkYSjoaR/a2ebZ55v+e/c5ALlB8awd5IKRTDy6kV9vxJURZcBUFJEez
19+hcVN4EODCXSt94+hSTW4Df5Pv9gpIuepzV3grlf+7DqBsQ1oroCoGFXJsiKIi40YzWaIIEihf
Vr69MffU7l0mPFc96C41FZZ1kXaTl0IkL0OcYMqOaU9ZUAuDloYDNJ+02q0YHTAz75jaRjejv9UP
kTJuBp3rP7D6Dko9Br2V3BrMY49Up60jMN058adZNez4o8JAN5JExpz7CVS3KD1oMxraAePYLTrR
Td0jsvy2a94fBNprFMDAxnkWtTZxTq/uU/CX7QQI1Pbn8A/0gOHQYqrI/P1tIwsRTtwZHhEGz6S8
L0UZBemN4mKqJilDyIFGQBDSnZ3NDObG3lw+QkbwZwThHKMCJCyrWbyI2te3Kl/qxrrkh0CfuzQP
ZtMf980X+JOfuvhH+1CZXzN0meND9E7buV8TYL9z9JPpcMf98vbyF/b4xr7ko0VjUBMPWH3eX3zI
G45DHx7hkF2J5UtmLI1Wm4sMgYaGwe2npFSbxXmH9jNyXPupq7cFdBponK14zN2jSGwnBSGHahQh
hrLJrR1vnNshMmJ6Fnvmh8v9+CAqCryIPv6z77cQRm7sSZ8vsdqmhR8crV+oItvkW9m8/Pvvc70g
aeMUq2uTEgiqH6Zf7frFogGlTZu3bazumpRKlokR13WOEdRJfRK4bEe7/uNc0mgyeHVtw31/WbMp
dkZ2fMsV8ckR30oXHnN1uOeG+kU20eLJ/hp28HNvIWiLfP00fSs+tC/a2i0n9uktc1JqOJreYJsV
5oZt9Jnn+q46RP58YF58j/LVfg2HcJccvjri1fKkbA2FMiZaRW9S3HPlB+OhP7abCdjQ+ALF58rp
WsgNcfsra1KWFmSISMBIK6wVf6lb0cKKdypCM4/Jh/nP9YfkktvbOgT5lskdDqLs9uOZWtReLMYP
fRibt6733lW+v+2SiwYsWo9UWg1LlS8wa9QSqsqO5+voDlfFSxGc3jawuGXUpP7PgvSBLGYhs6TB
wrgPjw5DQRut2XI3UxCkOv/SJwekNla+09qqpG1LeyaZFdv1/C6bt0IZqbj88fayxJUouzn4dcuk
8s9t/voYvzpVU1TFsBiNYCj3LYh5gcaDBfiw2hteOr1kjRTeqfw7MPHdOoAdZ5RKdAZM+717FrWv
yC8f3E/6XidXS76+vailw2SqukeSyiy+oxlSx+0CAU4EtyTudjD2ifNJNKLdx3Zn7q3mBX3o44q9
he8EZNkG22NodBnlxKOKG2eYQoYp+72xTx9Hv9kAuIXneCdsFsyh+2tHWHx66cOZqki/QTO4DDNL
SzTqmaHwpPD8hEFCN60eISTeRoJjxa6E7vk2Q9h1ZZniI8k2oVgn+NrUS1QZwXRhTj2ClFxUZqgg
vjeyLYRd4snME96vp41xHh6NXR+iIbr519V4AqRJUdhzPZe3LCnBrQelSXcJh/4icKPqDuaeaJ9/
rfzqxNt59lf9demLXluTrtE5RXRgFtZEOJ75nq27EVWh6Zt4v5Zbj9GdX4gwNysUv+nqLJqoFlW9
jk1RjdC54fTOV3ZQfgEUn39nrpYquL/ySReuOc4INXBDqDvdpcy05FMmrYhqF7Tjt/ou3wd+sLff
M0EGsAAC0RWDC/tqUZawKCgCqeJJd7vGpCd1nVHJ8I1QhRONKdBd1SvJSsd90QoEdABFqQQwjnpr
JYzUItQMrACjshnU6w3UBpVh5TzclxvQOb2yInlkpygpe+o5/gVGdIhSuuhBiRjcNcPxHDTwx7z9
rcTWSKfvxpzkkl42u21zYVGJGuyDCzLPrfM+N+IVN1xbldjbKy+coN5uNSdwoLNKkOCA50dpHqdk
3PfNWtxcW5HkDFpg5U6gYyo17Q9MItZ+XNXvTKNfuQ+W7dAboONMoUQemBqRcmSu3GFJk+Mz2csj
NoUmGbHFaOUbLURIvtF/LUlZY5U74EzgnPJjw36MZ/NTExP92+BiwfVr/zQa7eVtp1i4Bm4Mih90
9bVyO2PBPQbD4lKcXVUrf2+Gi/EVz0yfcnrhUM2p/QO4xfHj25YXN9UxQNd7zBySc91aRksQfarO
5eNFj/PUvtMR1wmL6Fe88cqKdJJruC30ZsZFmIJCP+zZcr9B//mQFv/P1ei3q+k4iY0zsRoU2z9B
+7CNbGs3J/lvb2/a4uG6Wo50huvI6doswEzsUP3OYn8KmgPD+9v5oq1gSBZj4JUp6RyjkhW4BVKT
PhRbGzCVzGk/vb2YNQ8Qf7/yvSnUnWrMsVDN8HA1yTkvnE12qVfC7KIZCgGUsEHf0qS5NXNRq6Lh
KoabRLXr7eRo3edKh9dBDG6/vL2ipT0zVNp0KiMjmm1JKwLcmA+dF6G9pmvjj76unVOktfkKWnHJ
Ca6tSEFCb5uOtzOBnH7371Da/5ggQIJ8p2Kut185P0ubd21Lig9k/GSJOra0FsI0ZeKqVbwyg+OE
e+sXNg/YCc8JemkM+t5+JxM6q1IT99Ok/BWHHx0m3X/FAJVK5CcFjkf6Ovml9CAswUAaq+bZnfP6
B2xP5Up9b2nHTIgrQcqLtFoew8i6oCrBYLu+F3TbvP+SjR+AFf7CUkTRCRQAEZTH1+1epVHUFn1e
uGC8AcfZn0ZaXW9v1pKTWaBxbBe4ExMMUqTpMuSOggn9wRBuoW1dDz+gIHK3qFKCxFXQLXrb3NLF
d21OijZpEMzROGNuYnb1KdXS+h16RfEutOvwnKKt6E+hna3s4tLlRyZp0ZkGXGXIc7LICY15OM4E
oKIMDmkdTts0VQrfc61nmGH2ZatZL3aahCuLXdpbHkHMsIMo9Wxb+npeH4+OU7FYqkQFyJgI3K89
whiKkln3EJqpupLPLvnklUEZQZpXpjG6DQsNRns6jHnFtK5pDUcg8u1KcFraUx6yuimq26IvfuuZ
k65PNrV8+i1Oax/h4IQp34i6l9zJ068hNEL+6GWIPE6xvrKrwkXk/BYAFA5LB8+4m/Hy2qKO+54s
zTYCHeJNG5JFSGZWfGbJUa+syGlLM1dTCEmh44OWRRTHG8dN1cX9AY0YmCmGy2XjkbL9/5Ymx5Q8
VS+2kWDUaoeTO0Q/qyD94+0DuOgi/909Gb7ZeI0xDgrf7ZJesn15ydHe1Hvl0CYIdb1tatH9r0xJ
ocVN9CAPmQT2IdQ/DF1Fk2XguBfDNw9xvZXvdQcH4d0PLvX/3EIGFrra2HaIIpO8F7H9RwQ17JNF
PHlAhu/yVBaz8ZCjkckITAJ8bVKAFDhteXI8xVhpzy36J8VFy9ap8rjyeIM6UJXOXmm4azP8bE9t
dI4spN1+YXOvrEixpQ5mu9FRqfcHLVYftMExv9DsQum09cJdM8zx57ftLa/KBpUKWZDQkb497+OQ
w3nbcKlaXvLevainLnV+IRO1eRX9rwkp34Etva5HkRiMQ/AF4nZty8DotOIni05JpgOKxyEky1li
nZvFMM7smxXr3iaeqvGjfunUk+s1dr2JHdtMVt56iycOtBnEH1ROgU3f7lyRZm40whvhMz1Rn7MZ
wKCVxrxh1SpbmQ1dDMp0NhnTY0YCY7emOljuYUO1qJq0ir2runCEhDQddjHKLCc9zYSCiqbvoMJR
VtxjqSdtgZX+X9NyvAw6FUlEpIkBrbhIffk5meSmOPT2WYzADyBz2pFOp+s+r+G1F78oNDHUVVWQ
WTLOAGkIRZlFSlHm2nSO64uzrwcETMxxav7wmkuy8gRcPAlkErSXKFADmbndZEdPUZVO+J4q5aIM
sKI+Vr/iMqYDHkdluobk79aEEQ+15/VsZgbC/8+yH5IfaA9b32caqisus7ya/5oSf796nBWGraIB
jCnPtJ/tXEGRAtbVt2PH4gl4bTYK4CUR/9YG7FUZXBO4JeTQ9XFMSwX1oXZ4z9RhvRIWF5cDk4VG
+48JcEuKIczoVI7acAt0reocoUAetjNC7ivJz1Jjk8k1lx6SK8Za5EJ+nhnIslQlZs72ITkyYa5s
gp/IvZkbpOChzaidle+0uIf4G4AFAXDxpIXVBWwvqtI7fq2PxkedmXO/cktjM1dB+PL25xJRQk6w
WBr5FcxYFvH+9nPVBUqYuspDmqwKzh4vSc6XyHWP5jT271FwDRECr/oDrKzqY+p4a5nXAnDCpBrK
6AWDDRZNCym1NJveAosdg5QoNsoPIHD15+EQ7pSd9TT4CBDuTXPHVOouOq9Ry9x7j8nks63yP+gZ
OHy3K9fmzIFBT9f8qTQhIYXCOjQgNpzmxH97i++/JtMPNDl51jGJCYj91tCsXxLbZgzF79Qp6GmF
J6W7QZAq6DehkrvDirmFLcWeGCqD7NHhapAuhnrOKD1Xmu7XfvLO3HYHeGLFyDVTn/OhoxnvIUHj
h76yf3udCx02MebB8xJoBqmQnDZ00whx7ejojHpP24l+/OW9+zjtjV28D/erDEyL23plTdpWuPLc
bm6xZj4p3Sb6ELHGcPfDek4OqId+4337Kx1LJh+BnsEBp4kXurS1SZJVM9KSJhgHsakFNB77fitG
SvMnoC/Zvw5w1+Z0uZ9nuhMNuwhzius8tZ5yVqqV47+QSd+akM5fA6UcQB1M9Pv+kUYP/N8NEx5i
fKY7Bvz/FR8RX+U23lg6A4Ki3WMyJSsfBhP6e3q+oe6rnHV4FvYwz+7jNEdpFxwkbPOOMm91wzn3
Pb+jTB4zs/hrcpDgUvWfDaiVzMvX/PY+EhBjRbgFwQX0R56sM+MqN6y4gdX3qdtZgBezrfbOONDC
z/zjcFxr4C9cKLf2JM+NbCTcIXk2fBehOPcQHEpGeuItwgwQyWuAcH+lxSbo0ahdMWvCIJb8gh+o
WEbwaoDPdPrThHKGtQryXfiy8LDYgm+BVh73yW2YKwY76ScdWW/9+ck9gEKjv14fs8PfiJX+5R/g
LxfwFxY2GaanbOY5dHFubaq1iYp3qDChBOao+SjA8uNG/YSgJmGOSc9T8X3Ff0U2JvnvjUWRlV+l
UKilaWMIOb2fPrrn6UkAcpLT3wDmaJcejLXzsuCbHpxd4HIgSeQKkc6nWieaHRnYY74DUfcdBAyv
3VhUO8DBl1t1dSZgIa7C/WTAyOiY3Evy9IM1NlObMZhN8uFo/c5zxnpE0lLTggfr0sbNSq6jiQxD
3lERTgkJAnAqx9QQ5GKsXiIiwlnA391TfIqO9QF8y9peLn07Gs3wEeg8Ie6YAmmyhKkTsZcOWrfz
h+A5Pubvg0fr2UAGOzkJKO0qZmDNpnTWh9HU8kjY7EEIleGLcFHzpJ3tffG+GT+sn3Tt/l0o3kYg
/EF9Q0wid9MzJC00d2g1MBFW7T81XwRSYX5Ivw57kVHVB+cc/qyB26+t9d5xMMwTQvC9UQFVxd+v
jgYViq67DCWHsb1E1SYzvFrdWfXQfi0ukdVt3z6Jd9ZIqHjTm9yKlBGAuN9aU5W2qmI6+j7pXbK9
KIVxzJmV3GrlqK45zoItG5IQ8cgA4evKoY0TYQ9uE5CHnsrkhc7ZDimkDVK5ByEV/R01YOasVt31
LqAK2rArq9IKPZTakGARVh/F8Ke6Q6DkydkN+/I4gv7Q/eR96FfHt7f1PomTrEopjpbA5etNWO3O
f1+GytbaJScRTuPVQdM1azIoK02b0INNXX2ddjK3qV/8KVZYncyjcnI+r6xt5TvKwTQakYOIGNQH
TAOb98f4wf6zeRLwNsToj92n6md5WGuA3SdYYj+B0IsRb2avZdIMU73EhpfYKrMv1j7ZKR/1n+Ig
kjEeYAF+e4GL6/M4DXgqWdbrdXl9AmvXAdegqX4U06E8pBMiHWD0VSW1jwI3pu7etrf4+TTNpBIr
uBeZ/Lg9hAL0zmSPIzYUzO8H9c/Id3aogW+Nl/ZlDRmyYA1IIsGLYpcj4F5i+VfLS9IAtmAgIX7R
pp9z5QGRlKPplduwd/14RrCr2NnjqVSAYdWXaNPYX1aWe9cnoMZAFZFGsHiyUg24/QFWn1aT0bO/
gpwsPlrNJ/Ul/w1dLTFzjpbpKXjI8ie4UFExXvm0S4sn2rmkzlxc5FfS4os+nKfenlHm/GPYIRx4
NN6JUlt34lz6v+C1rPTKmnRtlUalDE1Mhy540iDtKQ7BsThZggd1Fc/6+tluEgCxq1e2pCTuMhux
iSKoSgIQH8vSB33/MBYwI+0YIYKl2R5sBO7RFy2PKLqsDUqtbqwUZhlG6dKhYqnaj9639jE1TGcb
vdP3god1dWPFibhbLHUWxmr4iMAXbl3Izey5H1wWS3fi0J9Ekmz6xaMgYfonm3vHycI7C9gCNRR4
X6FKkGFOGSHPtZkuIEM29h63xh/7/IM++KMv2G1jRnZ7cC0zt8kAYDOnMLC6ZH1xyYLgjmkK+oci
xb06tlpV22mm8hP0Q/uIGs/B9K3D3wv+B7emOIO3G8xkskMBghghRsOkc+LxHLBrs55fQZrhgyAT
FXW64bSe8AjPuDdFg0QFJ6bRKrldWKjZWeWipo6oovmsdUPjF8z4FNlgIHRvf5/135TLh7dD0IJJ
D/gB3XuR41GAvzU5oTI9XOYctn0rPGbgUAPzkNWXU54nW72yP0XDsJaf371AgD0Y0HdRBtTBdckD
lGhNeE6RoIBuHgQaXH267JPt8M1l+lo/Rmeuaf/tNS5cmbcWhUNdOYwVaXoNV8jktx4Tsfk+2rfw
mPv5F6bLj/2wlt3d51nCHO8dSLt0GBikPSXUjQXF9uk/RR1UWf4MO9+jk4E6iZ+G2/4FJfvDGlXR
/WVya1a6TPremngRYTZrPcQ6I5jiqT1qfpQjVshs5znOjLWccmmpXJ3wd1H7JBeRPHYMNZXXXT2h
7eUgxhGgZJyF9SYoo6Oi62uec/eyw3MENbpKZuEw5yF9x6kahgYBiclXRnPeppk1bGMauw8pcrV+
XiVoRfcm4r0xAk/eJp0vwW+uk6vPK+4kFnV7TAU4nFBADsazVp4zCZAlqVAnw50u+anSgrOexluj
zr95MTj15i/1ku+M+V0SPbZtsXFg4/bObqZtEGFZ25Glb+4AomBaVqMOJpdhzLbm/Drj5KvPurmf
6531Mz/1p9Rnwpy5SAgy1UN20v3oDK3KWjXxrtRP4ed1GJgsSlCbyMla6M2pk9gYP1v7hplvkfeu
R8X7CxXmTTFvTU2GJIkPent8KdRoo5kSoxhphwRsPCbQb3mHfzY7d3/BYY3LzeFus5lBlot3QTQ0
SMM1It6TFwGQjxjWqzbFuf1Qfor2DjmSsXX+5Gq7PKtfO3UdLn/nX9IvkHKlcAijxmz5Be7LwFl6
hhVoCynQafiG/Jj1jEI1RNZrH/O+9CVZlRIJM1OQ2RLrhvgcIqLm4BjH8qF+MA7io9r22YE1ZuUk
3R1oyaaUKo1WpulGh031PD8ax78HnZRzuz48c5czYEm0ZlyBHGTcU8oZ3DmzEA03KF38h/Zf/U3M
k4sLINiOK1iEpQ94bUxy2KbsQMalGLvk5r6JUsS/omMSrfWu7ytdjuCoZxiN00/Ty5YOYDcE5mRd
VOycjHjjPIzHHoJfOrBQVZ3e/lR3l7Yw5bg8AZnpux8+isp0cjrefwiFDyjLf3PMVV2Vu1QEPRGD
/iSVHnjMKMbcHvNWoQ4Ut978OpkyQ5Tsa5+ZxX9lVuj2zqF8F6MPv+8+rQ9G3l1jwrTInvkXc2ry
mfeqVtWLSWEjCzs6doLSR9P+MIxRO2nV+PL2Vt57x60x6XhXdqDkE4M/fta7LChEAL426s3UrX2z
ZUPwpDEHw9yqXJ0w3Byt0DxW/bEcfqDXdjID+0My/WsQKJsHmpmWpHDGuxSy0c3JzItg9itaKn/S
GQ1/6yIz2iVh5R6U2GjWZlQWLgQsknFAIwgjLazMt54SlZrVOyF+D5tYsRENFuitHq1DsLk8rD+x
lrbx2poUpLSE3mQ3IEiVj9Ym79qTmoHEsdZWZdyHqNtVSf5/qVW8T8eOYO6KKF2JdoeY/BSNyPZr
Bhe9dcienePFr7/3ZwhWduW5HI7O8Jms+fPrPBfPrWC3qomx8stcKaFVUFRrDItfphyV96JU4Ow8
uunk67/Cl8P0K/kM4GvDhtoYZZHbr9shQxiCZECAkWnR4oxSO3oiAVQH1PBPawns/dtAsiZ9XcPj
ra5HNoFtb58t2kvljvbrtj2k21Vbd291yZb0hZXcA6FWYUt8q+xjx1Oy8o1Ddbrw3YaH1Yi6Ys+W
vtvUDsZA5i4uPfugv5IhFS/t0Xu29xSYP6xOTy76CbTX0G7SkAUtcPvl4uYyFlNeqTCW7TG4E52l
JDhW35yDAWWxuUY5f9/4FBtKcRICShqFdwO/auKEkTKXohhhnoVMi2pRNmOKmYHNhGnYeY3cW3yh
m9RfMih5i42aK48hDIqZX+OYHOpdQyHg31cmJTuSpySTd8nilJ1ELHsnShzjR3sTvPKTeetp2F2J
49baa55x9T4eo6JJphJrGkrpZ6EGUX6HHv2b6mf7tUtpIWm5+WavB/LKGERCbdOHGItO9hkVylO7
sal06se19Og+ZQEzyYuXZym6JY6M5spqrcx1M6K4GrgZuugNLaxLWqIu/vZ9vuAT1OEROeWtwKNf
LqHYdhvHjUu8alGVTkrEQeEQfbTaLNqOefe5HKznwqaMMnXDCpxj4WZCGNDE91XE4Zg8vD1vLZKg
AR0maF7VT5c+2rTVhyq2Nm8vb82IdKj72AmdCZp/P8iR6XKNb6XaHtuLuwZbXDrMrAbqanhCXRIK
6WxFWeT0QW6IYrgQfIu2Q7mn/A9TirENK185TR/fXtn9k4eERRSheMTCX6Y7Uiam5kA4YMoWhRqh
uWY9xOf+gVFe3BH1qgfvw9q5ll2SIRKKBqItDZwahmLpassDLTFHUW1r8u9z5G2rKTu8vaYlC5aK
RjYEMAZTyeLvV6cLRtHAiULUixNLtTN/qtGU2CpD4dT7tw3dVdnFWoD6MMJB8dC8g7t1pq6odhqL
d7J+bsGYsHtRuxE9BOeP7KTtym35tNYSvnOSV6uGTXIALoQqvxQYL5bRh9aFauw0VPO29gL7eRw9
69jp6Yc6bZ9SND03Tjmh1l1rHDm7+D5E0SfHbvdFaK9VguTAaakUXUTiawkQDHIr0m6HRq4WPQ0k
O5m3+QmMClUQ1xi2Yv3qwxok5v7j3poTR/Xq42p526jza79qrHZV+Dxpa0qTd9UPVgQ4RDCQ2KwL
AqpbE8PIsK2C7ogfReYm7NFVRUDT1veBk217u9gi/fpy0ftTW7tbc2ROZ/oolLCZOI03k1JR3Sw3
zhQgGK4+O2kWPQRFuxJv79Dir7+R17zAsSCaqIq052obHKMwszbjNwbgghx6oNkWEuEjLIe7bYna
nfod8Y2VSpscBWWb0pfuuzhUSoUo6OSbKgCGECl7K20/v32o5HeobEX6wIYRamkfi5VpzzbJi+uc
iuqspv9yphYzOBJlf0PwzJGv3W5gbMd90ZN7+84QPpil9mDayrFiHHXlS4lwdp0tCTvQuTKqLmqU
d3jqFvnxPm091fdCOEtq/SfkOaXfzW6zoSn6XJRriNGF/cMg69K57kVx9nZh3WC0nlkqNMP0z2Wb
b4vxHE3xdpz6lUvx7gn699L+a0m6rC7JaOe2QIuYzwKYGu+yl/hgkeb2L+sMPWvLkoJeFamZerlg
rIjnbVyp5SYt+5NqFh/szPDfdsG7B5FYmVBXYsCFCSRi2+0etoyQWaESCQic6NRqR/cUfRGiMqgC
fv9/2pIWFpeMKOQpti4nnnrP4qlnwMuaP69z2i0cYMHvqOPyRAzEP2+XRYW51YqSdsigP+v17332
NXTXrsSl73RtQ0qVwpRZONu4aJQz25Py1foKP733sT8Pvrm/HM2H9slTNtXXtTLqwrVwszQpZntB
CvWViVkjb58UR9sE4+rTbs2GFDK0vu/a2cJGj16kQA4hifnBPglOHu9c7aeH8bcV31gKHtebKX7R
VZSHc0kdM+hF/QQ1PpCKf4UPxnFsN+GThajD7xZ+4h7np+KT92FV6WftQ0pxONWm3B4UbAvMEnVI
vzsAxj448OQ7B++sw0gd7leRUot7LG5dh3ouKYVkNbfcizNUuGh6mr70zVHQnrbH+FH/ltub+Y/x
kJ7XEtI7Tk5x2l9v+v/YFDtxtcupNRvMiGNTaBo1m/JT8ZGJlMfuMGO6gaMwu2yML+7D5Tw8rPnt
0kV+Y1wK1+VsOAWtYI7/Y/GlPiEpiYrTJ9SI99o5/i39YjALYzob48OvuJbFPB3FSvit5KG6ECHy
Sk3RjxWwrebjGG265+rZ/VNkby1QdfNxaBFeA4P3r1E3Yr/pVzEZI2aM7npZSjLSB3BSsd8TCksA
/pWN+9nc/K0iFa1KSN37FE0s+pTiJcw8jMymVTe1HTtTOJMrBQc035Nw4+mb4YCK+27cle6D9vLv
ifgsFVAVbytaEzwMoPK6daouHy9WltCnrey8ZBJI91J301lNv5KUiavoNr8AG85IPqO4Au8jY/9t
p9DDy6jTiB0qNB3d5rFps73q4rU9GkF6bsGg531823vEnXRvFPSdw5wkN6UU5Gd96ARj2oS0fBYF
m95KRwCcbWoY+0s7FNO7zmuG7MEmW5/RChwuwyONk7FZq8ouLp6GKN9X6CPJb48kioOgNYxJwJs+
NuaQbQwnhiGl+d0ssiPZwqnWL85K3nMfGNnxK6NSiGouF9s0A4xqTXmYqIGbSN4zD5sAF3l7m+8d
99aSFJgo9qkggPi2l+nyrjDdH/mQhyuruc8JsEHlhOlEWFkZ+Lv106jO20tVXiYfacNqGwxtS4++
Qli3Y8L77eXc32YC1cNUGNR9fC/5SFz6wEgsq6LU0KvPF+62jREV0Vm9ZC909Zt9orLUt00urI6h
CRU2RI0U/K49DzeFyUwVqJfg8lWNjtWcENPWXsALn8mk7opIlrBCpe12CzsO53RxW97jEwT85g4G
u3DXhhv7h1DGs9BTiMbtGsRuYTOvjcr9iKgpYwRAMVrAvVzmD01oM+z6PnD/0J32+PYuLlQcUKYD
zuMykM+rWG5LonCee052oUc9PaU6ODeR7Xu7qf86b91NfU72a0WOhUNmMu8tRhhEdNOlPW1rrytA
uM8+msvHMcwPWad+6Z3c75L5F3yEhINnNK7CeZLTOkdVKFXhlmpVPZaXpNvHcz5t6kBfgxIvOQpb
yI3wOn4i9wZsdUZZfabWVtXNRi8/j+maANaSV8DfxImGmZ8XoHTrlAkcVEpREBDj+A+tmz4NsAHE
SgeSzvo5Be4vbN1r0dcF5sU/UvDg8Wqk3G8wGFqCDjbJe1jTlcr6WCcoi/2CE3J5QwbDrP89K1Ew
h84QJa+VSoCW22RnDpt2k26Kz4InMj30a9m3eDNItxxF0f8alMJvEtp5n2b/KY1evmnoKojaXvjB
3tcv5sqVuuTw18akPFDDltn1GFPmD7m3b4K/FGavyrXC0aILXq1J3KhXuW4czGWpKMroZ9m0b+NT
UM9r32kp5l6vRDq6XX3JzLplJe2PYaf57adU8Rk+Bq8075AOHueNSqtPW0loV/ZPvlySwh2mGmIi
367izaCpOxNe+qr4XAVr5PeL0fBqgbaU/fTppGaWKJkPW/cgHDHcuaf6KPTDzGO4936uOL74Jm/4
oS389OqbDfVUweGPPfMQHvtPCk7IDlYbZ2cclMN0EvT3Goph2xZiwP3qS0HEv7fMS/ExnxMndcQx
mN8jL/MHIh+UKBq/tF9bcesCEAvVF4BujASQLGjEMVdyICWHYVFJYJkpjR+Kd6rTYp8F6jH25m1W
/+4UXyYNvv1m3OaltX97rxd997+m5WGEyGWxhtjqovw5zAe1sjZeudoDX/TVKyvSB1US5FfDHCuQ
H1gbJDVV2sTKLmv9Zm8dVAD65mP2afi61qW7a/bwKLneWU/+lFFXNJYwLHiFG/B88bn97iLgJYAM
+e/5i73G87AYb66WKv5+5btw6fR9UWCx9rV9ckx2IAnhpgaiheL9e5X4fViji1k+n1c2pVvJdqNw
7EUAEu9LXczpCYxB53ePLlA35bIuyLy2SvHBr1apFFUwO8JtohMDpfNjfPbeOTuk5qf9K0Dkt+jp
36r5/v0pHd5g6JdSJ5FMTkN70fKQrKV16+9WZfyV9U6/8bzLWta+dCQ8qCQ4juRjAEJv15YHJt1P
3eOBkFTUJmAgKb5lIKncTdxWTbB5+wAuHn7eI9AAUC6n/CqZmyorLqYBQG1ZzyDe4CJ85xRdsE1y
LX+nMNh6aPUOAQ61p1iiBJSDRlotUZSvVTKXou7/sPdl3ZXiWNZ/pVe+k80kEL266oHpTr6+HiLC
jnhhOQYLgUCAkBh+/be5mfVV2tGrovq9XzKW0wNckI7O2Wefvf96I+8O5A62BA3rCYaeYbgZd0Xf
ZpZowliXAbuP3KZ45Y7bHhvmuod//Qz+xyeOuWQQrIHPAK5998S1VdboXSAI+cpP4V2fsaZHtDW/
yny3QPomsm+CX9uE2Qa0beS1txea/HYKyei6mWd9aQSn5tSMOrqPnM67XQIIwu6FBXbJBzaMNn8Y
ojaqfpWw/vRZMTe/+XQAf8MUGhCTt7dQKczutFszyXMEVP7blj31XQAKhmsNn//1Y/05LqDPg6Yw
Ws7odG/NvbfXokHpugWx14zEC2S/y4SONYyM2S7cYe5zEfmveXM/90jeXfNdqNc9WUsG67mMfTIp
2285ZHDzx+TnvzEXuf21Ny8UBTyAfYBcEJ0B2/Fd+u9zSmsM6yC2X5v5mIxkyBLmZDO6q/r4l+Dl
T3sE85DApynEv9HPxzDL2ydq++UCqX7e43oKroXEjVVSpfWuLJKNQuZk7RGKKUl0UMdfFYg/B4p3
1373NqW9tE5JcO3N7I5+6uHoF9zIg75b9tEvMLafaIlkuxbmdOCnDOLOT4pVulKYaGvKPhM3Ng7r
NoVEQZU0oom5tF6NbI/z/UbRgJA7tNdiHGtF0pw8kayPyxQl1Tk4T+QIr3p6XkV3KWE/CNGN6Rsv
nf91/ESbEXgH2DgoZzeS7dtXElls0aCGdtlybD946YpxNAXuGUnK7Je6DT8tt7fXet9PakLeSsWn
LgsfARQ/b9Pbw546AHK3kXgIe/1iA//P1wPjwYdm8IZ+vf1say9pU9m4nnNZ81BisUH3FFpw6UZi
B9n2lzPqP53r1w/4zwu+W2Or8SM6NnOXtZqkUI3amJ+Q+0ibc/W1WKr9lDrZr7GPn2kl7y67PYe/
pBOKq2hUIT5nESbed5giYwIienJyN4NOVupObWLD873b/YnM/+e3+b/YD3n3R6RQf/9vfP1NdsvA
WTm++/LvZ/5tkEq+jv+9/dr//7G3v/T3S/ejfRyHHz/G80v3/iff/CL+/p/XT1/GlzdfZO0IjOpe
/xiWhx9Ki/F6Edzp9pP/7jf/48f1r3xYuh9/++2b1C0mrR5+MC7b3/781uH7336D3/Jf1tr29//8
5u1Lg987vwj+04//eFHj337zf9+szDE0YSPLAt16c2adfmzfsRz3d2hewGVn08RFgrQdXq0cxvJv
v7nk9w0PQcxAcoaDfBvwU1Jv33Ls38HEg+ox9BUgzEEBmvzjc795Q/98Y//R6uZOcjBb8Iev1dA/
Yz7FxBnuLNrURfDvNrXzdrFQxxqZrlXuq9kGB0jCSjZrSCWKuz7kEXsooEJtP4RBueJQgPmR/N4M
jLUHbqy5vPfmzg3PhkxkOKxEu/MX3lZtdD9BB5GBGwHjvwVEZb3nfVhHx8HUFQxp2QoG4WRk4Zy8
VZbdc+1Zpbo4xl96DZ3CLlIiob1D6u90mgP0XEbI2NtNvMIDtt5YSBN/InVv+hRy8Kw4sRUt/YdC
i1V+duSAuVbkGnXwAaIXCudzX3yaamfejapoc5xEX9UM1fV0pnKpb6tpEssr6LFSucnCpnbaz55b
eRWorxgsz6Y1rKBFVniYmMtF143sNEaTgx6BVVnrbrXXznqeaWkYi7kj1+Usew3mKRC6xnM+S4X0
/tmDZBICeQjbu49LYDNz2/iNrm900YphNy++x+5w9s7Oruh82AJoawpXaB0xt6w+raIai33Yj6H3
tenc2seUKdPtS1nraLnRkgTDJwkTUfdUl2IQX8JKOsujoXjWfewUQS2SoY9YsyRtyDBgF3NNhPNj
7Ffd2CB5qWi4FXNjt25sOuG5LLGdemzGnbeGXu/FUjlr7e1VKKtujUNop9mHzp65+y2A/0TPEjox
qz+svTPal9Xz66nMuWVVYxBTrxzW2Aw448xO0aiQcPqkmOnz4rYNuzbWK3wlhtwzGlakoTYtPGPW
RrMx6Wo1jR/MrGv7Fh2yyu1ja1C0/u5p5i5VrOyIi1vbWyTUp6jH9QBb8A4aotBXcCLjJJ2HVGa9
WSXBQo6hp1UWLnyDa+kmpCGrvLN7tyIHfyRueZxIwNcPTRfW3td57CMMDvuknm0T86hshztPwvHx
Ykm2Vk/FEHrtfe9FlXPUkxb04MwSdx2PSzjXj8SdTPcAHdghzKdRFxU8L6No8s42t0tyE3Twh+5i
5U4L1Py4Nc23IZ01orXTBua1Zq5n3Wi7rDipk8LyNHdMjBoGGqJD3lqBXCq9a0vLd7QfB3TiAXvW
lA0OuytRXAh142nIjS4s8TiHyg2NlWU5UHs0btu0IVywaFWCItoTM5T2IwaJXGXPh0WUNRicRVAt
h67pFvYVCpxB8cIclN8mldVSD/tABusBw84Bq+KpnmEmNNIun8Jo0H5C8VbmF+qbvopdv7Zlk3ga
nbwjhWHadM+dBgsknXyYmiWLYnTy4g6aAhIfZuk8eJtDUe2HsKgY86HnZfPoNJbwYNa4eqX9TdBV
RjvoWtfilYW0j547ByJpr4ZT27qgPwvgfSWLaM4BSCT1nUUsy3OToUOZ9ZX2/UjOSzEwfREzqFYf
dWWE98E3s4uEy8dl2jSqaGedweR2q0fLklgsdDaBuHEKM9nfee9KHxOxsq7MUbi842kAF1BzrjE/
i1zVFk51rrvZsXZeYdmIe0vT8VM7BZ04aGMcna520xMAbZbbLFNKJIcHbBOo/QrL384klrX46qGF
kZj/5I6DtTxR5XB6cUZdiadelhN9rJTf+aDPBY213CDe2Ybvi87STUJM45gHZ9ILKt7GpvpQVzAx
PC8RAu9lDEI9vHgMc8wna4FQa5OGY+NbZ9dSa3jjTdSa9wXBXrxrwAcHEbRUTcXjalIduy+VNuH3
qVpM8ZGWMup3bjQToCHu6gb7uhLUT7n0xZgxYbUTPpUz1bfYIEtz0B7kUxnEgGDFnqDZKtkzsaeh
3ZFqqua9A6eN5S4U/VydMOgUktsGRO/6i7OqsNAx40Sqi6lavY0HI5E+wLmlstLerV1ymSFiIBMD
LwiyU9ur15Ngx9XzWob/rSrqnf3A9ATC9t46nsSqliqxiNeFl6UIGcSfTMsRtkfmWPMRms28zq55
wP+lRL9tI9v/+Y/M46eM6DD8EC/t978mRdsv/JETWcGW3YB8StGJwXQ/BGT+mRTZv/uYttv45FB0
QfWLfOTPpIiQ30Fqx7Aa2BDQPrjmS38mRcT5HT8Kqh2i1dZzARTxj1v7N5Kid4we9PKgMg1c43qN
jUz0rlCI4PziRmrskpZa7SNb6N1crmK3zrXesw7T8hIq7jFyDgDnbg+OadDxW2RsP1gjSL465DiB
wLtjsICNWWBUojwceCxqph0fdn95rn/e/F8zuCum/M8EbrtZjCdus0IY0wDZ+L2rNIWOR1u7dZ9U
c31pGgywm1IcbYxTnIzdRDscoGg1VPPdVIowpsVCUwrlUbD272ZYaHw2430Rcj8dR//L9XNpC+7M
cNyQKVLY/cqCO9apcifxL9HQ7a5qP7YKxztVcwl8qWmCGF6/elf0exvzfScM2Wa9BWoQmxCxdbCn
lWoPnetcIghKJt7Mu7yw+KtyDTImcApjr5rgmehODqRkgNRTSaD6WjU/gOLUhyGY9B5pBOQmg7OL
g/bgUMFOONrKxHeGJ9a3JkHmIc8AO6MHMljRfrXrKVGj+yWql2Xnld79xio8MPyRpg/lbV/ApIhF
O7RtcRIDL7whs80gd9DTdAEPQxThAjdb6sUe6chpWAk5BX1zdge3jCFewBOL0eYwlX4iu+NawDMd
gtSf1NJ+gXbm0YwRySq9hse+HpC2FGX6r1/6FcN799K3eYuIbKQB8ILfoYvDXIYWdIH7xDHKiTsD
mzvdyyLtOVOn639cEPhPo7SPRR90J230ZWq9IumRmSewXq72RWHPcVsPz3bJyGnER2nWvjxM9nrh
8+LerCKIyzCEFl81/6oSx/7ufrr9zS4Y9oToMr8XTuppWdbQ4O0T7njqICFMcBuSit8GbhvDgBR5
Kvd3SwWn5MXcK1VFu5LWXR5awa1sOi+uXB2L2g1iV1si66UYAXa2yb9+yO9U+647CwKPUARBAQcu
tP2ujjauGhZXsj6Z+/XO6qEiVSMbLoLJTbzF5YfZflm55x5rDUbxrA+tM5BT0QXiduzr2xKqHuDy
jx/8cLoVwgegU/i/pFa8xWBxjyAubVUiNj6UUjBL8bZ8CyET3QtLyIQuGz6k9AvRTZEPnl3fjEjV
kxpobDxjS1qyLvPagvFDHd6goqiz66NcAHswCsSNV2Lcsf7e9TBN1nrDHyfhG2zgr3Hq56C6CfBv
QRXNfB9yve+DamT5qhVcou2G6Sevde1YI5jH2I83FJ3/lM7zt6CE9nI5PJZdc1xUn6yBGeK5KP2D
YdPOV1LE3OqhlOz1TWqC2kJugP7ev37xV9zxzfLcbhVcDjxXcI1wy28f6qyspfLmAtFdse+T0s1H
dNebAWy4VuARzs+jgjC374poV43GxmDcqmIUcTAR3eKU7GcrHyRcS1DTRNWQlE3rHdvBJnG9wpxF
R+IXh8BV1O3dHaOPg+p+8x0AgrdtuL9APqHgzIucuU0gwfTaT533sSjPxNG3jphSCemcdjHPxq/E
p9EBnXBR9atcZooQbScM+X3OHVS/nUFt1NLgh7MOrxgTWnGWCcysxN6oL77bJ9cVPrlbkDeRTkoV
oRs2wu9Shb2faSb5LW8h2FBS9sFGr8UuPLUjgUQN0rlFCvCSxl4h1KUpmzs4hS55608f15n691E9
kbtmOCHh8/aOLo4OfSUs1A+qbEVM/IqcSrdsY5HMVs1/FZA2lOOn54dQCpYnxN3x8t8+PynHevV6
0yY+hm93AnDuiXIfLc7toEe6itMeq0BHfsw70e+bwUZ9GtCj9FkDGT8dxaszRfCQVcjbf9UE3Zbb
+5uDsh5GdUCxg2H9OxjRswarIH6DWYzWlDucweLgl2yMlXMxrTPmxibmBkN6OV0wYrQCPTq6QT2e
l1qZXx08bxsuW7yBfgUG1gBpgcwFyYy3DyoIZ58VzG6SSFsQgGoGflndejlYS/Tp+tWobfdkzdU+
6JbldnSdEhm3/YnUYx9fFwi4D6/TAvfUqhDeXviCZ6vdR7G9DB3U0CwYM0FngfGBphptn3zqrb3f
dr8aBMOu+PmlgwyEExQ4GjbPT9ZbhEWKBpWANk0nWT4OZXtDBTkuvn1wSw9Sc8SKQOYKKNa4u4Mc
FTm5pBNpoJsYdSM5eeP6LBgbs1LqIfYmFOy9rbvcFBJ9izkJel8exTKcWq37Y8Xqk7Kd7m7qmkNH
eEy7yD1hjCg4dFHf5de8S0CJPuddveRWzcaD2jIP1PEfCa1HnIj+N9ZUN9Ukws+wxtySqTbrgxc1
FBybbYmScmZf3cXjicPCgx+Zh2hd6cUfVycXMKXu/PKbWV2xd2mLDKfUN1BUAvdWet6B1yO/xfz5
5jug7URMUJ8jUeXmVr8kPBzDM4aA82smFoRW9xm4y+fKyDLrKRq7teKP/RyqTVNKxwMB+GyXYD9M
5LRYmt/Cms3U3D1bNUW9XZwZAm/OrLFLJ97MmYM5+3SQ9eM1QYVJM7+tCnWBYjC4pJI/lYvy9xF3
nmyGkScygwnEIsv+4wHxtdkN1MhzHTl712qbBKT1G1uVMEMVLUU3sJG3U1u/8MVA17uzLr6BR29b
TXtilUgDm/DeowtJw6j/hs9QHtZ13kX2zGDmW5cfm7F9RkkrYwHv3931FdNAWsh0aQJ+KI1L2X69
vqppCs7wjjg1eMXT0hWZFtGS96T96vvWfCetwt6Nkw5j1ipcNwhVWq3kgypcfSpmOwvIlAUF3nnD
i5vrYQJu9ggFgP6DB7sHE3fRCE0H6bg7K4I1pVzrIaUtNNkqd9iHbMJcB5FVQh38+bJc4Wk6GZVf
Y33VL4/26JhUjM0n7vI162FJkPozySauox1KYu9Rr/MNHGsOai6WHB9W60HEDfSjssiMRbyMJsrm
IULVjyfJyJCHlPPbgmHQuFYNZgjLxTozAu8gWYU86THInXRzf4B8rZV3TQWlkYHutQexHU1nvAyl
d/MsUZB0ij1Pr33YAX7EzthNW/Fi7CqGEEqTakvaOfDkk9/7YzwEa5kUlJQ4rZZuU9vzD76YeFoW
Hp5t/y00vqeTyTraAUclQJxv1yyyMg1mS0Mv7ZSGVHA7jTGEbRvZ5ovV4WZW+tVRAcYltmO8KAb5
CD5yXgKJPq0dsvltcy91cOwKAA50Oq+MyBgZj7PngmFDo6g8kRAbKljHMqfSa/bXEtIqrb3LGrKb
6PLk9sY+1KtzGcQMEaoi+m4M+nmBhETWUFYBLJBRoy1ea3IdPI9+81F2Q7TzFH1wqiW81LHm3Lmp
VoAo16ff+U26dk0br2SAkIIHZ1Tay5d6NbcyYH7cheGQRujaYDsObkaHcMzCiewZ4N1j1TEv1h42
fDtYKSDCD17nfHIq6LBd11+3th+iyfazYvFE3MoGO7xVauexIgcaFa+K98eJSrD1ne4yM0y76Ke+
Dl9RO9xUjmhzNkdZa9FMwQcmoQUJUtIxZKGqDI5/PJ05MHkXwRUQeDxWne9+cueyvECdt4RHGmj6
t9dtmnugzSVkqKe0APkhLusI6jUTWU/Rt57b8Tjz6sDd1c9YMS1wMkivyS+0a8kJ9kgC3AsJKsYi
H2EXmPUwkXlYFL1llpnvhGrmuNAU0GWxDc0Pfb2LxikeRPP1+vivkWwtgtzI3nkIuwKqZaS4002g
8xkIYSyKQOIeCgFBz6CazobLqUquuUMldHZdREFU3ESd6vI/NjO6Bc0tmNgpD7CACbPzttxNsiH7
60obtnrWmf6Izj32PcbiaVap6osCA/hS4WiF0XS0U6y5hY+JH88Rj3YFhCEPPcYK7MgkngqtdDtx
0d9A1eQuB4L6Ng0DHN4oIvVBhiNGDzywAR3YIhZ8OHBRtse+X3RS+6bICcx1E1Q3F5A33ERQT+Sr
1VrpdYvwKlr2A9ROk567e8ug3r9uJOKV+9Lzm0z75S4c5jDpQusIo1Hg0pAIgGVaGjgDzwZMuGTX
X0PxgUE/I8OdcsyaUaZzqfKFVYgrWvgHysXrUjkZmgsQD21O1/P3emIG3ewmhrCYLlGT+uvcHjkF
4hGCYWRhHAGzkVWq8OmKuSryiRIJ4x7+GA3r+udr0PNDBAD2NBdiSRmWeYKKKuOKmQ90HJrHZvlW
tRjuAvL+iZP1Q62Q+ZHa12hCRm7ClOOfWBfsTADgvqnCvQXFZwRXisqqNs2pmEqV2TSc4s6/G1Zh
DiuVsOrW0aXin1w2RWe0OXwIlBbuffjsu6NIromnA+A5dlgTJB38qXPLhkz+YOFsL2RxRMaqdmFr
zXEU9nh/YpzvFPdfWClsJE0BDBKrdT7zuYW2vQRIg6mKb9zu0H/DtnH5kKOnV2Set4TpNdYyHwak
69iaGLdX7MnC9oMo5nxc7CkhwqAAur4q44H+WzoyR0ek2FWiT6mDmMhMi8ZUhMA+ozsW993UZL5q
uoPYtlDYuPu5nGnehxEaUA4+aTD7kNWyikStK9KZukMapHdoR1ZPJMRLnnqeCHtg58ouOexWiriR
OxG5L1Zlk8dgEK9e0yRLyUEcB97ebsDAtUK/rgiCDTwMQtzgCSGZidShgtPWkTLMxUoPVWhgqmQz
VYhxUiwHDRONpOXDN45Zvhxw95qtsJs8VN3yLBrURitdLwuvg931r19BALnI2BkAx9eyQGqIZsbO
npxdTSHsscL7LbOtJcw48K4sXO3PMgzN3i/qvbfObtzoeXwoamVj3QJV6KIgFouQmY/ovCP0MPGq
SpwS8fp6TqIvx0+mKB7FTA59q9wbn6ispNUE+fuqfFz7ORaqlnHb+N6hHtgXe9KY36rrJy1wagmF
7LoOIG9eusAiy3G9J4UDFVdBosTALdTqZTpXnUyblaxZ5ENzwKUMrlp6OIAs6OV1yzGB5rb1hTjJ
xB7DhXgHPP0e4S74dD2yLefFjUBYAbibr0AXcKDCiW7qYQ6q0aLNMRMaxtdc47p9a8pAVeXL3q3m
OQ1K5+GPKtRT6I7YK+ZSSFTeks61s9AD5btifOc1kKCx2i17DrDLDfRHcgv+NDmqlf4grWm4gHN/
Cla0v4BkyRUHW9lQmUoJe5XrcVkWE8kpOJ7o6UbW+Y+43a/lq4y8LracsI/bMTRJtCx1dg3EduQX
u2jSt4NCtERB4R22mHqt/WH59+qVxjpLgTHPqjLZHxBrVM1ZIRywiqLOxOgu3o86gTdrtLsmY4FD
nyIL8HAb6RMhAkWD197Mss2Ugd9pVRhUy8V0dz2DPaWGWDQe9IS3w4ksJkNP3dmhR3LwOhnlo5sF
/jCcJL8rhN2cr7doRH2D8iqOcDZcNsC1lvKEDo9IIgW9yG5U/WGe8uveV1UR5ehnwqvFgUpmW48f
puXeBR56S4MpnusuvgaSK3pwXe5yAKdFryxDzQokaSpvYIEZhyXSqAZjJLftys/FdmSMml2aToVn
++M1sUHfqz4WrvxuR6sNAJLfhcAbD0T3ZWxgm4tFv0Q5a1yZCMm8TKvhbLr1ExqD6DE3PC49c2SF
ldaVL/IW6yEZfbKcO8rrGCzPLr++gL5a4t6ETerYtZeiNwagNyhZ5lTd/roEJ/TEd8sidzCR0FD4
7QFUA3wejQ8sGgYvZQwcGpuACIpekuGHSZXrsfe8cwiEolBCnp2+/NatUIFIJONtboBqxOEs2md/
JRegsB8WM5x81hcf54KfncX/4M/FF4uFZS6BnjhJI0sYjhnjgx1pzN5VWiKJtGESFt4Uttedw2a4
jGTBTmJ4ZROA+tifoirz6Rhm4wR6XvDF7ZGx6q5lF0I/9H3rxCg8drBdBZba96+kLqHsi35MsgTr
3vbMGBOJ0qxUpU4KN0wce/gmFYSr16A7oPpR8QR/zrxF22Np1jD3tBnyAdSGWNEl1ulAJjer7Fkm
oDfoMQDQL2udskg7J6sdElKhm4t2KYshndilbGjiGpVjcv2VzQlhroP1UYw8WZ2VH2z0uGNqz0/z
yNB0p+6zXB0/mTy/ytZt1JYhdTSgx9nmB2QXUE1Ch9erHlvlm9jhEuZCBAxmpJV9sQSxWaOEu6bN
6qC3Y6jg6Hj2+qeyaMuj6TSLmwKE2C70dsj2RELocKTKQvekunH5D+ltSshLolz8ssWDPiH7UFQ0
pygTGe8LFP41ifuoA15hSNyoqcxsyb6Abvbqz0aduJ4BukqSY09EKdyXRTw42/kMlak9lsHebR0L
0V9WOcaUTuCpCXTDSRwMTYepPwz7+eymcS3vZhEB4DuU6Z1T1IkkC5oi/eBn6+quGNhIprF+AHDx
WknJY29RJgbvpMisgKcdiqkkgo14FQQFWjTOC6WL3kUamZVvrOPaRZ/LakE+x/mSDAPZT96AVTfw
vKs9L64nJKzepE9BS0FLrONAo1BvaYvpzkp9rm2I1c+tldA5UvBm5p8DY38C2WzmKK0KJC3A/A9j
24AZi565LUvo4BZ1hIMSNf8YRumwUj8Z1vKpb5ad7Yplv/YiZ2L6yvmdPxgPSWbvxKGPNWpqPe89
BQYzvt22FdTwpH0KytBJG1X2d97AIQsuX1Ht1qcCGfpQtZdAjCQD7fhH2VuxnESU6LrbJl94lcwN
3PZ6AXijGDLhErwOZ/limUgg0YVJKoFppRdULKUEP7vDDadmpCfwRc/CAIKk3W5m0K0GYohinj1N
+CygPiCZ9m2UtbyNCVzUYv9hJQnx9XIeeHfk02uxqB0sdu9NxZMGiUM8glKQekV9Ks+sqG4cx7Jv
AH8+BlH7sESHckWU0M36Gs5b0NbFHDcBeQyj4kjaGqwCihfT1/pQ9WMGF5XvY28HewKQyHXAusFm
iWJfAjQY7OjrRPyPvbL7JDT0qQNLwWZVRsRnSPEBzGujFy2KT8zTQK1ocSiatUlEDb1i6X0MRoTh
cZ0/2NS9i3AoFU11jwTzDK+fr0vkTzs6QcFCw2/D7jCd6Ex9rqAilYYhhlFoqRLQnPxYaoqbasmn
2anqHAk+Jg62o0VcirJ7xdF9qRtW4JwjAU5h1cZuyH/4Gu+qqYG4rsCYSnlfrpgYl3Zk5WI2yHFN
AeUomzwNrvo0RjIfCD6jFH6BETXeYJMILwVfLRZ86pOOILlv3f7FJTLIgGrD4xK1QNNiUK4eJogn
I0dFMEdWVvr0k5kKsCvCtLb4fAiwcqqC7mhf3gxF/eqDYRavlfMIX5McMfgw9oE5y4V+15g1T4oR
lRk17Sur4XO8eJhHkkQNCcYPdIzVXMSgIwFjtK1HdNuOlVgHONLDbnnsVJBAbP928tzDymATIyZk
M13YkYy0zrSzFJgMTZiOPuTprfrZ612IlssO6Xo04RBHmtDI5WmZ/eXka5F2qx/su7ZN2tnpYqDz
Vv06bKGMTi2OAShSRaOWt3jbgGRRvCJFcao2LojIK+jfz9dSsaszXtDu2EzHCkhEXIzUTr0GoggK
nBDY3mdjzwEYCSeDE0wXl2Y5tUXlISnt8ALX7jnQvt4jfX913UfX7SsEyMDN7Gonw+GLnNwj3Oy7
ZK37g60wSt6iVk7aRWLM0J93bT1B/ohB/nJo2KV2ocTvIs7qkD5zU4IzpnnWtWsSDc5Bed4d8g3Y
3wwwV0cieYxCeMaHCxhYfZR5bmsjKVmmDJ1xzKEJ9Lhlf0c1Iv7Y0CEJl5on7owDfxjDxFdAAcD3
evXNeMGUyNgBqylU1SYadmwZXmLKG23txVzHiNHTowjtOo7oIuGH/NwozxxQg8sbI2cZa1RReDQd
wts4MBRQGDaENMPOEI0wGK0HFhXQnDfmK3jKU8xCczQTmgvN+AAc+7bzRhjc1DVWPEruGppiPjN+
wvnw7GKvgjomj+HI2z2c1vZWd9961rp32vY1NBA+WrqXpeo+DCN/raKGpPB3G4+uBc9y8DHquHdt
GICArBoHgnTZ4P8AssnvZUjCpAIDLQBWxvd+Vx11fQTWh3aRZ/VxXQUvDUVEm6T7YHNI5dHxFeyC
L+MEZ1rjDBATC9BV8sEfbaIA0bewxtOk++U4tx8jXlSnorzYUdElwInXbFZlpizxZR0blpIRCuBB
MeskmP8fc+e1JKe2pet3OffswJtbSNKXU8mUdEOUHJ6Jm0zg6fuD2tG9e0fHidN3J0KxllZpVSkz
gTHH+N0YT40h5wOPAHuMS1NGjptQPkyTk3i5lV0ZLqgAwtlQDNuOeuGsJEbKdr4O7M0OJ3eikaqd
a+cHMc0w1cWGL1/S8d76Og4gj1ft+KDoaheo3kp/+aPWN03v/Atmqtclua7oAGKkrvh4W1r3sc67
g5lVNwk4oBAKHMuK8NT25i3udK/bgA4ylQ+aTVvjEqMZFhqCPeoflEfFstmOAjqud9tPrp3WjIel
xHzFAuUyTuymomVbY8+tWj4wMzK03giVaqmiy1iGfbAeZ8t9mewndzr3zfSzzMY/qWm/LM1kRgjd
v8mVEULZ07twb41LfRO5dKGyautsLjHaM3z4PYiT3/oDM4oLuaXrYe2H5ZMQVvsYaMqIdFSBsYtq
NkRxKyPzkzCSlUcCIAJNYUm4mp/HhYGE3nnKOP3hjzNKVaIHD1mvwsXJsmORB0NcNj59WOfq1zbr
f8spX48Axc911863IPBevCyvT6qvvpRK+1S2JHC2nf1XItcOkzK9lU2FUdtb32mbnpLCrOLZ777Z
SjRRjcz0sEziT4+lk5Zd12OlEHHYS0TkNM2LVjmnYiLSKSiUS9KGx1qdXn8vZLKeNK978NdIM51D
X1HsCgE8Upfde+tfErbHxMnoUbtT9iClZTxa72lby3D0Sepbkd6BDCdLWI7+cIaZPhuW+rV25qud
jbQzm/g+BQQYUodiRb320oFIImC+7LWYu6tNAxb6eXtg/u9DfpIIs8ywQ6tFoeuIaTj0naWHDOlG
RCDAoYRNWEpa1qQup6t066e5KtiFwoNQL8X3LMsvLVrcLsvSFzd4hpP5YmRzexU5TXFbuZFnrn3o
y5LuuRvARvVkPhSd259YTWgduqn3Pq+t41xFltvhsP0nLLj2mPndy/6HsJ/B61jcraEbJgRCzcWr
svV5/z974TBtVPYQ1eY6R5tW8nnY/tGX0xIGwu7PxRRYz1aw2s+qgG7rDPaDzmq+mFXlfW5Upg6D
OKo8p1UsEFaRgsw5tI3ak15R4gLvgQVgxy7oSFAt5JXirCIxrf7RLTedSJIk5wG8MFpJ7lJrVZ8I
E8iL1L6YS/uWeZjiKVWSITDt4oKlG5y/+hIWrRvtU71c/FNZt+opkY4XDo0Ffm+13BJzQxJl+daP
ROLQlTwHk2IXbbWwqWNjshuLPP2d+IZEPpn6zUsoScu89pe6mNF8l6I7lZqeH8qhc2Jqjj9zLJUr
8qOls+tQED4UT9swWq7BGOt86UPtVL/nVl6caHGxTVrrdFKdpY7GSkdsQceUfIiVO6JOUXMG6zt6
R/i+MdRcBOJr/Wfsx/4LB9OuPdvG/3q2aGWSqjsGLQom1l41J2Ws36eCdw00x5T2zhjlhFA+eGIq
hSRDzLdymp2jtaTzyU9VPOGsuQbD77TPsZD43vi4zikdfLZc1tGWUdPR5DXJlN/PZu47F1dlAM9T
8mclbyJqZT/E6UgjLiTl0S6N5p5pjWTDcFJfB5eXb9d6Fuf60j2bPfYzPXPJIV0+9ZXjn7ZtKadq
HL/QvOVTp8WWwj3ZGMVTUy35V3/+xkAAA2bnK0RW8dAI8buvGPqDqn/TfKlerJF7e4eVWmb7Mk2/
lrnbP9iLaR303Lymq/mlLcfgse2y7uQGxZ9xKeeDViXMU570ruv8zU+AuXfUxB8cO5qzVAcqh6HJ
kiCNm0w+7Dj84pIfZIjMu+x4xI76NDmCCS8p5pNtd+Tx1uhwC01/FIPFeOnklzSzIQA3RNuoB25h
dvc+DWXNoL4Mkd0Z9bk10plXodqP2zbNmB2UXZ4NwtaOTYtxy5RvhQz6z2PpPTJHeg8rhzjNaE4/
fQzKs1hIPKyCdDhpHWTbarUcCcnfAGj91kAdpvDcSRpnGJIfps7nLtCm6ji543jMUPHdK5P5P1XL
nZY8u7bpfKi2mxlibn4uzfEtL43PiUtApVwX/GO2/xfom8U6c3nbibrWglao0Ax0ZlMc6ZA4JzcI
1J94PC0E+kAG1m9UTdalpzNHTAIlXowC4qDkRE8C71LloNSVlNlBDDN3cfbqlx76eytj0aEcOI50
YIz9XdM3h50PK6iWpYpF6xYxCzL80GkHHkL0fq2DPcVQa7j/PU5RsGc7wDLR5dUC6gCaERVNJ6Ih
n+4fQkUB9HryMjwFduKf9zuhVelXpPbOtYcpHXP5iSYyOI+bkjLg87hqBC+1yoDMmgs7spzBPILF
sh95pRVYhsWIfQpuJJteoKR2q6ioS/p5CXqpOQ2XYMHDxWbOWG9zku4XeF5L77fTG34dcQHKiZaR
veiLY1J6f8iafs48fbpXTg146jY2mN92i0uOoU1rZQc5nv0yOPbJcnfKdT76+vhtaEQLm5AxW2T6
iw3XfKmkSSpR2z2PqBBvem8/2kQT+asKLiw/zyKwMPiCKW/6cCrdTxssamYsP8tKwG5p6t4pH6y/
2AT8kzvL5ZyPvJEsKY5t32Z35KrfvXXxHo1gAQ97y1fTfGJhNe4O6agPcRU4VBeKEYF+vWHYCZLw
UyBah4xcOz81wji701JeheZs/qDqnCyiPXYah2jB3P/s5O702BYHmGSqb1AWx8IOd+wPRrcNW8wm
4VohlmJfnNeYczhsGK/3A7X9chMmAVPC9+59hxiqRPUzKtemnDdXZ9NXeoOFZxEaviI7Y1xUcSMT
RfP9+sZoz+0R+E9JTkxCkdVPcm1jMt1kPFm1Ey+D+2oqwFK/638PrpuGnas9+Vb/e79p5Lwlhafd
F7D7b+lUfw3U5B0+noQ+YD95q3UxeSVW1Gbt1ZbeY5b3qLy6xyZ7HarA2jQW3+zeaa9yqyE439PQ
QnB7ngEBos6yv1l+yuIPbemOxKy1x9GSh8VnPQew6j8x8WCgIc3bOYuzmsPWtW0aExv2Eh+lfxid
nya89i1w07Oe1MOlgpysSjtgdGPmZvh2TmzndFhn5j04y5CHfZv8xEbD3bfR602J+MGUQ/pktetL
5prvBr3vo2fk8tokmfy4SICmxslS2HkMqJBmYyvttfhsjFPz4Db9b2vIz7lffVcC6hv/3auby+5i
Lc56rGcD/0fle4fBNtPnfBS/feO6SxWWleikHqHP3c9YijGtrACZRztcUu1PYXTJefXNF3Qmi2+B
T+YKzUithakCHEj7dj5WI8fkkkvvYX8rqe2LY0oHk+olMxl7w2Oz68yoXAr33AEGn51+fKt41l4M
x4+XrumxhCI9znLtgnXJuE+L/TCXg3bzNP9dNO7Lfheg33JuRVm/mcL5jJfu0NklYouy/plOqozL
8SocqcA9u191b7sRPgly0QNI7BmBn27pn0euEJ/m1CDltZHayCyWCQIMlaByzjO9OWgYCcUUltoS
Wp5ffhmn5N5YiIA6f4wJdShvZnDdaxAZ/QnqvXU5OJ4gHT1jMDXz+c+qyr8tC9GjDvUYTTe0c4Y0
I4akWsO9g9sPtLod+xh26FLV3dPelGCN6y9OWxShFL4KTcxuSE2QG/p1w4qNEVbMp26wbhkJdp48
6MHyN1VJ+h3LXbxLEfdGaS/z+3HRyu6v4fvTs1qgSgKb1TZ+8lLjlAKa5KnRiukwSOncyr4cAL3A
ZuthjF0fXMFYk5w1BwXtfZU6sS/Nmohg8TYPS01TTbS9Zwdx62Tfpdvsn28xKurvNB/2a1UTrnjO
ZHqxW1/BCdcve7laNylLZjWHZtSMEOpDAn7A6jdOfUmhTgg/7ESozOLbfo58COhRRmk/jDzXrlq5
fl8RKNDQaVTQrTHwHL8FY1f2UxOY34MFTE0P5FnVWoPRjrizpA/uYPvptdCWPCQORz8lU/Y7l3rY
59K8U2Qek9YvH6Ub/PFd7TIV9mfNVKgXbBPRa9m6KEU6qcV6KgNYQBuTwNafemMCDdVTcZUt4Zjp
zOxkWr7mJRV3F5fuqj1H1z5lgTFEM6jMCXPl/CSLTRwKXC8HbqypoQVldiaWsD0kyY9KS/7s/KTc
SPtW9b/n3IkUESH1qPX3tJX5Mffc58ngM/hQDdFQCKNvbu7A+lmi9eZonAjLtBpNXYSePgbsfztW
mjZFTPdoTreCwxmDF7QNnoT6Zi6DhXbMxA/Qk7JnwVXaAex/M1bihkwbCnATc49yhPGYdGabctHi
/SJI3GixCuwvKkUAWag+Vq3ZRKk7nPY/345A8QvbFACYtM1ov64urcmx9wiTQv2hDuSesc1W3cri
VqTmZpsQ56nWuAszqu1O5VfssqqK3H2yZ+86pghzrbUXR2stnvafSJpZcmpMbiyZgM7kkDyiS4na
xXlydoclO7Kft03QT8yirJmbMu2QGa1Nv8lJAAgGLcodCd5UPWrzclJrp11RceC11L9YaRWcU6E9
27I2D6lT0t6hirNVlZ32C+3OxXj3ZqgZayt0c9aezW4REbvoPICs/oLLcooLNWk0mWgguRH2KWtv
vbk2JcVUvDu+IPt4nCuQ3Q6FpUMD2WExoRNm18AQvAlRv0o8F4+4vqqwG+bqVnqjwCIMqK/zmBaU
g0PldEOEJLA/to54HBPLPnR8jLt1Y+1oPTMdiKPqvJtGLX6sCu5ExjKMi3VwzdMyjXqAv8N+9YQ1
8oc1WzhB98nm36TnNjEMoBvPDS9U+j2pZ4PGkqiZwFTPKQms2NrINIILMqJpWbTHcsqu+WRc9JyY
h73XaDSnQyiDarElQ1KI9fcuvlcoPWNh53dWJG5dro9hSLdlctw/VaOqRKjN0xPePQq0H+nkaNF7
2Tq7AWokFoa9XB27xZiUGGekFC8Dp+fVbNtvxWQf87H7keXzg2FP5ceRy+OdHZjrnBghGDst7LoL
bSxx0DI/2AicnfbTLGBW1DpionflTFEB4joLRC6NV1i66jUo8Q3uI069CSMKzTJQ9qqnfQrGl3zq
nFKC3wR3cJzgyS9enNIRkTe2ALbBEBwGsNH9iVzEyJPkRcJykof9xKwvq1a4p72ap0Uvmc8xkNa9
n5+Sub7ZXQYSGDSv+3Q6c4CBMCbohJSfRFYl3pXGg/4hpCVC3CrH21659nNkaV3SsQQsNT0tf/Hq
XVwdv3mSrUFcNe/gxtZFdorgJwnGbuXp2TTTHJGQVMe9HOziXMoXwV4ExBnOHHeT84v1c/GkyUtX
5F40j8l4lvYCsSCUHYKH26g0BhU2mXpb10Fy0DQ+QzOm71lcLKxseHIgwrMa7VOR0oQ0wl/iPGWx
nZ6naD/T9JvDZrqT5jMZ9y5iXO5166Sm7LGwupf9TtZbcTYFrwoY61O+tt3HqJVqpH57PeLX/vZB
bGtg8NKUD7sfar8IJJZE4NZxIDzzhoYqCfWyY2bnEUNFqMVmXwdh71fuSbNA2rykvUxT9snr8LBn
usm2VrhIP59/GEZmHXcVLFJs81Oa+LE3OhAKVoY6rgpuyGAf29FLPmprpWtaPLbmy15eCq8co8X3
tGgZoX6youKZb5CS9uKHPsjmrA269VBXxaHdBC5OJX57m6qXXbXcntL04ybNxFW34IUaSz0Ey8Wa
gKo3ZKbaOmZvm9r3J9Ut1RxJG6TP8wZiVtmARVuLNrHbpk2xidnwH5/RR5jhnM9fcc43USVpNItx
LlGO0I4sjfpdiQ7BpAPO1xuAcam7nKpyrv+Cy7NPd/tdswTP8JAUyYD2NxmaP05VhsqC24MMW0Ld
/Cm2dzP47ZesGJdHF7FdKJh4aB29gxyH9/0Rc7emeztXVsTqubLeWyrQQy+ghXcLn8+TetOf6YkR
DneCnewFNpqJGLxD761BqPxyuS2JEZGqPV0Bjt964jYHJ/2DPhfud+an2rW410iXDyyZOGQszb5r
hhVpU9o/5AGxnML4lWo6ym4Ju7Of+Ct4Qjj7GP3yBUBUUxrDqtY8zInHytN5LELdmKqD1TovyG0/
l8qCwp3FEtXIYJDrIvAZ++p5LYtfkDDVo+j65CjqKoRcCU5N0H7peWKPqhcBVDwh9q51tUetjUvf
KM46I2qYWsavwi0AjNBB0/F55aGqfXamlTgTXa1wHlUSIL6ysXKW7t8GNdKQqioe3IrTXCRgzpv8
e1NkfhQNR5/O9TD3kZsYb3YFZQOcR2aKB+U1SLYsKMBx5kWwsWyGl6p1I4jSdYRj5PZH5pNssrg5
VICth4kNLjG+A5CdTZe1+bA2gaY/98dhgobIylKdp+xQdq44VJuGOR1rxPhJRcSd/auek+BJM0fA
GEQ/oyQYRyKEa+faP4HbulEjmc8+xkXR/7PRaIP8t9Np9rMofiABmcMpK9uz0/zuyEynb8uqaBAp
UErNOu11GF+Wcf2uWRqHdQAiZXqEI1gyex3tgy2Ef9j7Ms0cjlYFjZlvCoLAbWCTjPpTlY16JK3R
PnZ29SNQODZWPXm1TTbI9Z14kFLEsqx5W7LIQoUKFCS9PY2128fSUHdrXvzr2i1vgxDZAy1JyU4/
nqrs1b5ilvIvtVEaREj06NhUcRyQkN/qxY3EqsaDZYK2WpxN3cx81a/tqVvKl4WVO3nlsdbHSZDn
T9NpNdUnk4L8ONS8CSO/7BdPK9KZiRLhDOjjcBLFyNSMNNVMOibpbe13uY6RRbd4La6tHIpDgB2Q
IkRhpbre2yGWrrzIzEmf8Xq6zkPTrt2lQ4kW+oUWhIaFqsDxsidDc4Lrh9x31/wjp0J4OM16cHEI
F70KSAnNRr6YW79BHs2YjALuUhuKBc4KOeASbEWGTm0uJRomb0RSZC5XnY/xRNCHf01Q11zd3I00
PJDXzvObuxkIHDl0OKM1v+oJsRx8nC3MnNkdTWQcIaQ9vo7J/5EHVnXJZo5Ybj/SkXP/QQoObX9O
r8maPYxDUIfaMKZx7jaXpC1EDAGv8Bxs5retieqbfrg6zOKRO2rY3bZpOXPeZ0CNhw4w+jgYbrwE
ClV2UxeH/XsCUItLnyIQ3u+aWZ71FQllV3s/PgCyIfntJ+0pR6h029vh0Z+uyDO1g9+jq1hVnaDt
6ZAyZZC1SZuyF+cZoWB92SWEjZ+qWzWt+b2bk5dSX+ZTq7vzuTKSt8rEIVAgEArM5Kehtxi9FuO8
eM7fws+t2z5tzqv51LeCMAStO/a6xGNRIKBOg/Rp/Go3Vve830XWEKCs1AV9+4h+00ua4lp5hAlv
YGXzFXPtD6QS3utUgpzMU30BQhnO+QCqMLd/NHFTzZSjgS/rC9EqpO8ji/dsG3kmurRjn48OYEfg
sMoo7JtFXmfkzEKbLTRCIv64X/saRtgqHtSQgKCm5m+5GZ3JW3mrJ6s7IPgwD1IWpzUXxU2U5gvm
H6YIBE97LcrH5KB7qX20graLJnYRnCq6L9rWBD0h66hAqPZOVeIEPldF+mWwu8faMcvH/YPOpEzw
ikzfg9JjOzp5anclSXvYTKddlge3lhYl0pL8VXTukwtK6tvQKY6GRGjDIfPZIelrnV93a2+OcygY
GWbR7Z926Fo3WGxYNhdfjOC5rjZHez/X5Ch/UcQCDO54UoBUATLplBNZBY5crbfUga81yvbDlEjU
TcE8sMDcZ668WhUkgT7AJVQtVVVHEq6x/OWcG8tlY0qsFnWEg4v7kjgoz/YSu7/dctSvM/xgvFia
fg50J0buVR4wGMznNJjqB2C/r50WRFwk9YD6U6FIEOK41lbx2Aztl7WCl0/k2eblXlEKfcvmraVn
horHJM2eTOu3W0/mNRfVL1WtJbosaIrE+ImajZi8rUTVXlEce2VBChV2c290FRaQfQcNNC6W8t2s
kcvv7V0pDRQRRjYe0VAumJeC9MFJxXVRQXN3sZNG65DdsRf6cB8tYpWVAPjhkyP47MwNE0SI9yM3
MMMBY09itM6T3zfRPpvgVYyE72i3bBNclT2E1AZFJ+giowph23nKuVUtLcIE8X0vLuP24oF+JV9P
EUJvI7ko37IlE4/8GxvH51qtgqLOwzLUmJV3O76Ze86F0J5D6iXWtS0+3BgDOsFQ75vgAFnZHPTK
WeLAQt3hahYUfnLfPwAEBfnj/rt+0tHslsw7E6p7N6/8Z3Tyr4H0yqtcsruXKPvmpot72/sAJgJx
a9EeRZ7HzKbEVF9R7N7KskQYvt8P3WQd9g4UyePBMOXCoC/XQ5q74r7a4tHE63XS8MTAO/OMBN76
2kuiB4zmyk4GoOOiK487Z7IfsYmuT48znnzIlMKJ+nn8zSM58fDV6lJm0134SIkyPlVmOFT0Iy1N
0KL5ab38sMMDQUUVGRyyEBycuiZab5y3fUml5jlrMqf6aAORPtyDfEhO86rfrbGEUdxI1gHlj7P+
EDN73/AAfidPKswLfYmgzwiqC5IhgvAtRoMUhSKHOgEGiGZpVBffmf/4aYo6kvuoYb11lMyr90J8
E94FzkhCqLJbIzhGErWy5Mi2Tm2VD9G6rvMhCez+juT9sLf3edJmZ8uDq8u99bxjBVPvGE/Y355h
/YNw/+SnxIQ6ZVen1ANOUq3Ij1OGkKabFuM421LcUCXkjytjG5IRFGVzY9mXRFl/9h5L6/TmJOek
j1q9HzDDk+KZZ83zDiNmgcojZ22XJx7uMAWh+5houlF+hUQczlANPxCUtDA3DjgifvrYgZ9DsD2j
dxWUE+Jl9WOWObd07NFdCQRFJtLMiffjytPu63BF+guc0/xSThVI8QAnuKKnsSZyqnqdBDGU32Bx
63DtEpdsAZiXXCued4Biktr4PKfTUzuzMXIdtTwmss2IfM2WN2+lEd+9f0sgiQlCyj50gXND0Zgf
1mz8vp+lNbjYWRX5dEgWeIe8UbEwsxxpE7hVWdmPPl2Us47ml6A+GXXcSY8Da8sKoYRZ8f4nXv03
6DnN9Wo4NiwTPLC5WLv6Emt+1kep0n3g4BerGFM028B2Yu74AnyIGaTnISkhh4wZHwgAAhE83i3P
9eKTnSr/OGz8y1D3XwONuiwH9ZN0Hnx0I9U+RUiOoLqekM9o1cFWrg7pBcffDwaAJK3WUZurz9nQ
/IaSdMJRX86eo19GxYURs2potVC8F+Ib7v8yWhstuDfZzzbtT73HU8O5q7+KvtZfU2a/GkBLb4cg
lEFK0zXo82PCfloiVNW1HGnOhI5QAVaFUJQAuFhZ2ORo0fv73BTvu3OgHbgCW74IC7Kdw/6lFGs2
svVOv/W6mT5mQOmQqZTgbaiYuvTTiN0bMRsW4qX1H7PAY7DbNOkTZrlr4XTMYMPyY1Dr5zypHkY3
+MHqTIhzP58ikVRk0U0ZWqrJoYGUP1Qqxks6ZeroELEHwHpd+SBCt3YJ1V+Z/MzZAhDUNEz8LCM9
je3sctPgL1Nrm0VsQNVjM+39u9het1NbkXD9w9z4J1iTgtlpIdG9ctQtHw0P0XDxkjVF8FT/tHxd
hCXB8rkNt2HZw1FKN7nln+t+kZdWy3kwSmQRdmVCB6v6LbNbccQt8zcJ+jkWlY5Qiktk+zezmNgP
GqTNX5wvDqnCiX/HNHRQafvaN0qdOs+OXNPzXi0iti4Q7w/7udoNrXerdP8ZVip9AEYgSMDrR57+
ANLMNc/Dql/J2HI+7Tddo5Ym5ip8q+Fs772XmVcnMNqD2w7GgSiWnCGODSJQnhiEkrDcRO9ZBb5Q
Vcmp8pZHhL2841q/WotbHAw6udhOCe/tYWdenAd7dekV5vIbws1fCEAItkKj36b+cvXqVkSr1HLm
QabPTItRpmHKMVoWiukSEFdtoTxbXRsqfnZVLGjst/bb6FD5Ws36vm5euX08dVwovlnA+JH80NGB
4Bewi/bqo/p1Gt36YlfGj2ppXwvcEye8PXkMbBWESaHEKbUqA7GwiZF0qL4as3k3nA7SqTN/6WzI
O4/mOPNT2uOgufIZXtp86ScTjtJoYlt5P1LNv+4RD0Vr35oeKGSlwqKwRs9oi6IPjcmabuvqXsWA
9CpdmoaiitVd02sMT4vuRSYKBZ4EVPjbk4OFDNamgJEiWWHNrPSpWI1fxqhQMpaIG/qFGzl1qEcu
sFUGy713Ik2P5NiTZ6Ez4Jh68Kski7vk8X/1l8iyUWvvDSg5Z9/8zuuv0p4Q/iHz4Pv6l9IS6m7D
4ZKCesyXuqJ9MhNCUiTnmzF6w40B6WVaBnVym7oGduvmc21lAIAYJc7eiqjcwOwdY9Ivb44ax8iY
3TEemrq/F0vyKb/YW9/Ve3V35ariKs9KgWdBIU82/RdPvqNAEid8K1ZcaMbN9eEqy5GwiY0N24OY
mqr90ibYTwsO10ObmQNDKqUpKTzQnjJMPN43JCPisfpzFfjzZZXkLNhICTxiA+OlcHBdTQPXbRp5
pb7qz1paomDM7TRG5YvRoQWpr1p7etKmNjkox3vfqUDLKv54iD2vpTN92QkBTfEYSmNo71TNgxh5
8HS83QdLaxAJuOaFHRAJ926Oo2PQZGywejhNcPLi0RM8h8QNeoM4r1Y/4RUDtGvI7WP31/RXVbws
2ISQuM30uDSWgQ/4aJKIdQ1WRDqts5KDYFH6u65+amzTO1lt82l30RvYxPeB0+2SJxf07FMBl78d
Z73VntTGDlo5xGm9VNYRL8kdcBZP0Zb6RaVE7wDLanCQnNuyFnSrqrmOKLchrFGvjsVbUFTVqXBx
ZDfjr/3banP5lhhKvwra27ocksfGIqFpSk3j6HbT9ID+UP9JaASrxkf4567hTsFnP2cu47zdy68K
50OUV81rssDWomGmcFT+0a70ClOg/OfUPZv0525id9EYeAe9tRDLSmzZ5TK8VpZjP7qyNGM1rm6E
EvQm0PA/JBnws5qNmen1cErg9B+wt3JButa5DYN/LyFDHshqZHO4hJ+rk4EVkQR9hvvpjMlNvhj1
yW/kdci5wI5Q1g3a8LZYInvtNO2eWGA4fQ0gZ0s5Pi8Ob71PPOI8nE/JQG5Jb/bWYWTRemy5M6sV
KmSavbXwSCI2+PlxzqGwxvTfqQluAHkFiW8f51GzDtNp3n4kZ7eEz5dkDEB7KaQ/8ZyswdO6GJG1
KZ5snlqrTMkCpaicCVZEpYEdMN6DIHz9ZU/eICzFvSBYBbVaRpsEiqI4uDOKzaZKK8SIoddhRKt0
BPIwWuVFL7F3ZQGejGAqujOWC9Jwv7VIgxov0T9x2T4UH9NcXEkBb69E637uJx87B4cWnmTrWvnQ
Vctb74/Lk6/3n/ZOOQG3j6YkwAyope2pTJR3lCQVx9mKaqnM/hLgNiETt0QscEwc7SW0Z+2HbeaE
YGFrguKEvfo//5XW9z+kyv1b8PyW84KakxRwgtmtbZv8lp3yL4FCBFqoueeAj8wBS8dQ2/TjXW89
1I0S+FzoXgJy3Z/Bbf2DIpwXNYWenzy1Gjdx3l/L/ypD8bOo+fXvSdGET/1XwvT/W/L06Y/YMpuH
f/9R/z+GTm8pRP+XiMWhf/9T/WvCorF9w0fEouX8A9UC+dDbhQygcP4zdtqySaRGqkDstGuhWTBJ
G/pnwKJl/cNkPqOwkXeGaX/7puEjddoM/sExwZ5E9j0YLnuhzf9NwCJJdf8t0ojQRwIgiXHkFylw
qMS3mKF/ub3InMD7sIxMClaPB6rdDDWzNlOfXU1/U1OzrhdtDAi0MkgPXA91GbSf7MQjwSaFcDoZ
0MRUUC2QrKyHUtB733jMwVF/BtkyXczWmcDFRh62sgYvW2s3PzIdBB7cU2qciUwerkZOvh6n2yhu
6cDMF1eWnXxfMxewAWc8chmUKmD5kwUThPsfIvs4lWN7LpZu+C7xaeZxQBzLobEsuie9SZZD0Bnl
iYVHkCqFyp4FKYEH/GuMR13bfmc/Sn1s9Gy4dPoyvucN2XzMQFmWHVi9UN1MuCUMH0Lc7VECjIGd
0FG09ez86meNQLEch5iDFT1AJDzUOpAbYuV2eEhWsiyhloXEQL8IJmZzMbUwxyEx/YF8SQQ4vdXW
cav167Mus0RAYgcNm6m5IVJa+gq7ZvMf5J3JcuPItmV/pezOcQ2OHoM3IcBWJEWRoroJLBUN+r7H
178F5bV6kiIsVFmzshrcJkMZAgm4O9zP2XttU5j5CR8yMu6oaDVSogpNDdehClJ3K8qM5hRC5ICd
QzPu6oZDvO/JeGW6or1D6C0amBsWmC+1hkELGoIk+cjOnpTJ8sAVVXWwqJKqHzi4G/nSZqvHzc3i
8VQ3AqU0fT8TuqJVx9/twsMEHVbAjGtDZSnm0cFMVv10Bk9gKqddCpgCu4KsItMZY19Hkj2hP2zz
8BYm4AydDOiPVilZILC0HxNFbVam38mrWlbs+6jhyy70YfzR+XHMSLLNcZ/muMw5V+bgDiIKn8LD
GodRTHlufN3em5JfndPIz6Cn0DW/t2c5YkY1PAevGWnPQ9jZC9vXfnh+Lp9zL+dVKY3Gqlak6baz
6bUErLeUTiJpQG5RR8UCC2azlzjDX4BZPzcSx1UtE/ZSauX2R5F730Wj5gd5KPU7Tw2C+xIp06JQ
AfFAOs7PnVcFa4rOZCbY6tC5Wooyt/F0zrpjiUB4JvgWQv3OJARSMKNgcL1Hi6Jr2YtrzYM9M438
1KPCVVHgqYBou1Vvgi6vAiQE5vc2Rrc6GnCr2o6XYx0cQ4gQtGQ8dqVpexl16b5L8MHhgcBaxhCj
zI3eo4Oj5SK4tLcxJ0n0swFl3BbWAm47ydVVFQOZouLcLScOQ/idi2miVKhbr4FfMF1HIBftiFdK
murXOJq+wf+lFhpN6qKpffNO0+jZcvC5z2txg0TgnmkIp01WniO9JvunhceHkDhYFgKhl4EdeGHr
8k7gNndAq8+M+RCaRVOBJBaCbYJv1Quw9q9KLf1gfzgwH0OJgYXxscQncT8NyIth4lzhJWDpqKJm
09VxuEaCjIjXNjNcamxtgwHjdmNzoM4bBC022aSbLO3xkKSkj2Fr1ZzCzsKDpXh0l/KyPKuyV9zo
SR+vmA3Czegp46Ks01VAz8hV0P8oJaIWg3S6R+pd/W1O9Y0spfApCKPeSQqoA7jcpXg5ZvKLGsMI
b6YeQT1kTQSIeoDjN9N1N6CH+A1BRYtsJDJocHkDA6MtJZZIFTliDCF0rnc9s5frF1bsaUcqu6ZL
fFO/USZ/+pZoFcsUgSXu2ETowf283sdN8xP5bjCfdaPDAIbDhd2ergxDN1ZeZjQ7oeaENNfttwGL
N7q4QCrWxljQjjOA6aaNkRxa1QqonTFGYJWaNH5gguBhp3brIFDQH2G+tjitKZI4XRDReEvAlQdy
cLXrlGMZvkXIIpXZLtIog99Q6/g8TbllC8owkyv95yRybNEBnzdJcMWlmXWhqqrqi7obkcGMEjlS
R7/kZFfEfbIvNaUIkD4GxmPaIVpXetu/0dFuYNod2PVxgqdPWoTXEEM4hdYE5p4PWhdqZLnVBJu2
0ap4edToJvqq5xdIafhSRPTl2mYQ41rzooA+jDcAyaFg09iLml1YsYJ2q03f1E7WkAgJPT+3vh+S
lad0dvUD3q2xNDrzNOBhgJM3+jsjtYDrCSwgmYo5XCg+vfNRqZzBoMgQ1oV86OJcuIoS6nx1LR7v
2VEjy4Buh/kilRodu5wWuYPZoYRKGowriM2NbzYXRhqtJAGWV6Tx6i1GC19wGUjZhBJMw67T54Jd
WWTjoRzxT81wTB2J3JBTud/FipxFBAb5SpivhRQTplD1IDcw7pnwZyM9tM9pqWbphsKjHjx0dMhY
nZSuleEdCeihhiM3o6VQeylpYgQaB8NFl3bgNAyri5ZRBob4K96r9uumhN0NWdDszlVDsz5xFosm
jj0lViuHgebKf1W33Y1/kH7E+3TLoWCZrT3l760t+9Lfx298pCnO2yDVEESYo6uwdNU0Pm2DUogj
QupULMcgOZZDD8umnhWdMjPg5t3m8Hc7+pmv+j8UyflaOgHf8Eyh2arz//u45aoo3OjszztHW5tP
qksz9Ia4o9t/HtA+XwkhCfA6+N26aRqfAsgwbqJPkuhEeAexonS18bet6xH3yNvV/TIN8dd7qJuU
VzmsgBRHMfvpHnoD59XRTAa+l7rCTbf2b8TGXE67btctfcfY9DdfBiHO3+DTvfxwzU+nI5kGWhRY
XNN6afIFb4BFfOe52qKs3NFls+eaX53HPnJ+357ehyt+ApTSaNGVyE/pf67EKryp1z3ZqBjdnewV
6uwqdftNuIWE4hSYt7+go/46Lz7e4U9wWdp4U+0Dq3PkVD3EtY4t5+GfD84PX+8TVtQLOi3uvLeH
OBDOW68BIK2wFOzqL2ac+N2jM4SqUxDiqKPpn75MFxHpHnfF4MzpjqKAB7dK18UyPBFkvuD2OfCh
vlhYfvfs3l/y05fzddoy8cQlx124ERv4OitjVay/+mrK757Tu+sYnwjL2GaCisobcZxOv5QWNXHs
1CoXnkshCKyDQ8YZQZaUSChj0p0nOxPZEa9DpLSL/6tpyVHRJtfIRJL+GRQ7qYPUjjKqunpJ5Yuk
rf6vbBWv7ReT8E6SbVCUOe0XD/d3S8G7a4pPNyBO5QHL0XxNT1kpPE8M8Iu0N1ZfjNZfx5DBZXSO
0SRt6ernHFRRqqSkeZSu6iVlQ/pszvAaO98mB/yHiqyL7fAXU1D8emD+eMn52b87MPfpNCX4/OZL
6hixK/ZqPGCixBwcn3f6Cygy1cHaO27KL26q+PWufrz0pwUWyHODZPDt0uFZWeZr0uHqJ0La9tUa
V+ujtk4OYvvnW/zVNT8tsJae2uQccc3QfLKtx7hFaPHFU/ztHWVhRamgCoXX/sc7qtVRP/gmvjO8
1e1R6qhGlsc4Pvz5i/w6J7l5vAiFRaqMZX1+wyet3vR0HxA9So+DeSmbL17rv7tRCoIBocH3lu23
5e7duKhVuTRlH2xIAqaiku4Mv3eT4Ish8NVFPg0+zr1Id+dbFaASkHLDAeLpSOXLn2/Vp5rj/I4z
DEWBRAmrjcrQG0H+3XdBW2bV+B4nZ1w3T9WWZjlvN+W2d/tttLOWf77a7x6/rqkGzG+KXZb56TuJ
SWopt6qT0+QEWNExQb/6OE0BL3T1/s+XEvPW6uN2gQPPu2vN9/fdF0OAVwVFA7VpTuBGNbBW1wNb
E+or7pez9Xdr0/trfZo5k9+Fmii5Vo+Y0kZ3yv6rWUzO8IBOx5Hcr15uv31q7y/4aWcCLq8SDWIF
B/jEEmPwDkbGGpIIX+/rq3311D69vS2fjhso+cmhGbBqhHZtzOTFt4edB3bwz0/t17e2wdTVTctU
dVZ7+dMAGdNxVMh5kllxwauuwWws232zNr9Y6eYa7S+Dgy05PTAbsT/mwI+DI+3GgS0s1tLK7dw5
VrZcU1IPttGKbMr1tFQnVtn2MVh+GYH6u5vJO4wCrC0EIb6fnlw8TKOhmWh4NchgDmkLATUclygJ
16/B+TjeN3JtV97SQg34xc2db97nGfH+0p+eo1L52eDVXDqVTqX0zey/mnJfXeDTXW3GfCL1mAuw
BcKb5kAtvnQbcYcXzBHaQttjs3L/PGDethd/+FKf91+eKGIb7eR8PxWH/dfBnGfCUr75au367Zyz
SASYsx4sqtSfntyglWZj5inTYK84GO0P0hIrgDOSJxrtgi9eYb/ZMnOofne1Tw8rikEZtil0JW3d
7enmviJXNtzaLbc0FsGhmQvzi8Tc3zw9WxbEV6syjW32WB/nRNZjspUssikKmoQFmSal/s8H4Icr
fFomgQBCd57m9AuqaLF97vunL0bDbxbiD1f49Iw66pexUcGe7VZz6G+MOsKxl7Urrat1dtWf/7Pj
/kdtsv+zHtj/a+mrhHLMbax39/+XvLEb6OVd/r4Z9r//0t8NMUX8ey5H0LgyiE/VCB/7139yWBX5
30RqqDJ5AwxzW9N5kP9piGk0xBh/Jv0pSiZs43iG/2mIaX//Pn4GuJkUV1X7Jw0xwcHz04rIMclg
30P2Nr+SgI1PA7LpCpTRmkZmYmr9oIZj79OqPnKEKq6tAjJwKr9PKRoa2z5oYVHtVMse73wrlnHY
cuKYJbc1MoGhkaOVLAELkMv6UFFLdaKB2mKYhfW6rqbXVDOSB1PbR3IMVd9LtqV57BVkHll+wJ1k
vKSpcujEMC2UmoaXb+DEXxkabglfC5AxpnN97lFPvYQYCtvfgm944ga1q6ZTkIthM8GsoS6lpAo2
iLUwGFpKdHz7Lwh76ULQIKsDaYRfJVUQmKf0Wi9pgXR7zFJslA0cLThUyY66kydMEHYZBVC20IEL
OWjXmgUfJdpMCVJSSWA2oXt2KyzAK1Kb3zYUU90of1a6GEYMoD17oDU92TJ/CRNvaZrLkSQLxGUE
qQyVt06bKAL1hfEj7+xbRYDmbiptVcjmtLVCqpo2eQcY/Yqt30cgHibPPCT9corjRdP18Foaz1yI
3mfPWnYJZGftx4A3ZO6ioqeWCRGwWmM5qTEel8rALohK0ImVHu1bIyruafjQzxvqpPcotQK4JWpB
xmqBq9jIpMVotjeEyK3yrnioW+MQA+zzDbPbgHwTc6jrcVKs/SiV5jZC1DdQilZ1vPOjALKNjX1Y
GgYabAUfnmMlYDLlNEcCkhUtCRky1CTw9mDJ2nZp5cghVYCyYapWaEMiNvlUs7QOs4is5bBaEW4X
Pej8+qKYPX0lyOauEM2LhgDCaNSlMZtxUjO5G3NUNa32lMU56pvGNAB/aWAdyedFnATSYCGZ2lXr
iXpFSCAWdZC7NLIGlzz23k0t81n1ix4Rjy67JGxyqh6d0ezvmvBMrJyj+N7GzhOXIeoWCvRVNaFR
O6xiaJwZvly9k/a1lmzH0N6G5NWWcfmS+cMlDtNdFGZbzEYnKTnkbXFbldWtrRdo2BGXhT3Fc3md
g3TJzWRX5t3Rqqz11CLYltRlrmu3QSHcJLmX5XKd3k16tuvCdFNaOUb5ydWkEe02YJiGNnGyD2Qq
q/Rgs/re616rsXR9DcdS72Mcegrk8iYnN0TNrQ3om6WK3Bke516FX1MRiGeI/NBXwRna6MFqylt5
itZGLtajHT/qRL4QiokEUPluZf3KC6P9gMcojJjI/bjy8mahoKCxepBCnoY7WbnxvXQJhGnXkewR
Y71JQHnT1rrSPd3puX2EUXkzkDch65lb1MNmqqxtrkbrZAjXWhftCexdGQrKfZnrlYXbBS9DimoY
MlTGYyA7bT1is7fScWPH5Y0NoDoMN33bbeY/Sn3sda186vrAESjQUImR0jK6Vas6RvUweuC4Mfpx
0U2Bjj5UgyMM0T2e0rv5z1NFx0UV3o2avS1IEbGUZwy8GNLwprYqGQI0DvjfFBMfwIZdVIcz/Nit
gvAvLP+LovHW4QBniz/TzLlz43QdnqqIfFeFGFz2NcymNT4CWqQL0+6WQ7KSbgsE5WAFPHqYEk57
P8RQiml+ftL54K/6IN+s5tsReZPbJuYGdvgyjvUT4SBJsbHD7IDtaOWNAYb0v2rB2DM7Micm6KIH
NEWONmCOq6NtFL/oRciTFTfxpD/Nn5IOx2XClRZoGpFO5YbmxxKyLGkDW6m0f+hUmaYgXNtDelD1
bUlT1C7tXTAAA3/ttIZEmXhnZuljbJsXArCxZ/rLcpqQX/YrxCI0irqHsDfcCjqkSq8TuhOxBXtL
8IkaTATE8QypBtgboVFq7HGgY3mArhJVrjlhCwgnl2B4VxC/AuHs7TYpVPPq6QBUH0hCyNJnb/1k
ciY5AI2F+nnaJvyoUcM7I2ye56E833N10N2+OJnaeRjthQ5KmbiQKFuV+PXj4CI8Uk+sah1F6i2O
ILR95oYE6GORp4egA9Ki3WoaNh8puPN3ox3cjOCFp1rbT116gtV/p5vKraQGa8AJGz9gmzq+5sDG
aGjRBaYN6R99y8PMjRu1k7CnUbuHHUXOzbLDzgZXcP5js0wBuVsb2E8rtfSXDbCEVpEO/MfJIbft
SAYjZds+lCwWzGU4UStSuqGKTGsvlJaFP8FiVd15IZ7/uUU2ofO2xqm+ZCBsc8RmOfPRnzSU9MmB
F+pqVPY2GD1TTx0zit9+LGIkzkXP1JcPSiyt4WefKq+/+AM3BlprF0OWRi2bGPsh0l3bTrd0nBBw
Is+Ag52MO0nGAF0O3ywrdkRNpkqv3AbCf1Cj9GDHRbwwg+oMNxprxDropVVNOXEeVMFIjJGd7wKl
vSa5jd/Q2NuQ50mQcnUjXEI2XcR+7VAJWKM/vWtia6cR9QZB9lVI5FAMhn2QZGOvGqyb3OykeCw5
7/a0C/FWnzwas3UNXTgfDwZWCku+Ad1HSA5t6FcJx3/RFM+SiWrxaLXKY59ru9iKlrF3zmLtWRLB
XR7EpyYtnn0NFljPviMJz5C1QshaRLaHfBy3MFBVxNNhssq1PHQPcm6dA5mYkLx0M58hI2jd+CHQ
/3M1QCzUcJCfTZvHKUtLa4IMLHh0wXepYZElUQpcng2we5C/JwRPlrnmqCy3Gm38cVlro2vV7IHQ
b3qTtCBuYFCKJSYifOvyRu4q0CfhuvOyrS8Vuz7CbDj1295A7RdxHyMWakty0h5FYF7cqNYM25l4
8/TL5rZWkIUzqTHWzR61GtCSsYqFuoyryVGgtdjbarSg54iDWbIQJd5u1KN11VrbWqircEOmgjP6
oGtYmX2JTHjylFq+EtQBJ1Gu3BSSYcaF0liz3N1BDAGaJHb67k4tBreirUvHm+DxZDH4mhOVJmoR
tIqRD0HFJioTyDZ/TsKo02H+IN7IkcaDqmJ7HhbzKBD1j5Y+fY2LGYvUch451p4QJARHAOFZYnQx
T01Hr7PdCKFm/jCJVQBKMV3reWxvZe3SB9mmHMYDHI515LXnbJRSN7ahNL4GSXqi33w3lpOyKO36
Xk/4nQVKyry5EGp/VQLpTsuwfHXfdENaKCwGgYCOl9B27YHWICTwf8zjO83iU9oVt1MbPHr6SUpR
DGvSsotG5NnhObbrc2Tpr0G1NroYos64UzsMjxOOhyjdCdvfd8ZahzJhesG6iAeQlx6ccKSSIa6D
pNxBfMA1WN4acBVaMjIk/UcK0ROjqVB5x8v2wpD9qzfAysK9ZTP0ctJLchHts/FhAhInlBhFho9W
Ydzi9Fy3U4/fsbvoPu9gw983YsTHA2g9XEW3ETgd/VGE3RlQBRyz77h0FxGbwFbG6mYthN4u/Ujf
B3mzb2v2NXtFdZIjb1noqzvocbfqSAQdH3ms9lI5EXih7ytofYRinqKs2TMbIdkPOziA7qLSFWde
ICa40306IObT9lrUrO04W1bttLGYQJPqKnaxkYxkEYgFC3OkRGTP9Du5HLbdmG+INn2SDHNDopZr
jPKiF/4ZKZuei0WpWmviNfexUsMx6e4RO+K/DYgfss9Zctv0HWRO8wcH8IdRy17HsLgHl9wl2FyG
SHwfsqeyyU+ayUgka/Qg6UgRFe1WkfC2DYb/UISQ61ri36L6GxboDW2gZdpHd+UUb6l0IQEeV3Dt
916W3WhZv5Un+14KuQmzaIm1VJX8dTNJawReSzPlzYhmve2Gg0R4eobNlQHZlKiPhgylj3TGVoZ6
i3A0z38wSRZb9LV/UiAgt0X9TauyV7CFqlKeFc14BiB7tfKrGO2Lka00Q8KSghzKrtorwUSbLABb
Jt8k/JikBkh6Y3ecX4RpXV89dyBWQ++nG3y716rhbwzGc1kbz0CNHmMtfhp9/77o64tn+Ufd2FWJ
cmc22ZOap6dOfwm1bh9iUQom+bvf3wNt2xEmxFTwHnTVf1BScu6gmaKpWoZ27C/itr3MP8C9cuX0
UWQx28+dXw9nLxmvGflHvUXsQnJCKPWkBuOlTItDU4x3oFPQzxyizjpyt65Rn56E1h61KThn1nAZ
zeE2U36OuXQd1+ZU3ZWPqhq/9GX82pIUWeCgHKr00MlMmdi/n99c8+ecv4UtT44u6bv5Y/X5uDP8
Hx0nC6np7oE53bHjPesxRyktXc9/LZPb6/zX4tG7ggIFmFcfME6s2l5eV4n2nNjxyWcQeZ3xHOjT
o9o3Z3bMT0VSXazIu8kAS8IxdfKy33rlW4LMFdTcNcRx2GoTO9aQYU7fpm+wiSenXBWvaEMv2NmV
YJgzB44BMW95ez+E06NilcehgJmRWM91vG/1aDMq/WNKLhDiH7fyGnbS3xpOgHGXv4zsOAMAxrr+
lBjtEtroOhusi6l3u9BMXm2tPtnkVPnSXVnpzxydydSQrqm/VNT2NA8KGILXyLKe58copS0quOGu
UkpOMSfYiyddATuYDXfzR9BN6dopyaGo/oo1byPs9tK1xpHZfCWqBjfGcEeAzC6QC4727cVOYt6q
9aJOurOVpiez8s8wZs8ARm+JeTiXVXRq6m+FYhz6Jttqen/BIPGcStULgksaoCO8TSNBKcwGPwz3
aGge8fZcB/SAPNmzma89rzwEXn0MW/qjpoUroj4qrXiUTIip0gHNEgQABZaddG1T6RKVqFVC/2H+
UklQ7irxEhT+vrfO0JVP2CQeoibdYcC4kJdXCHFTpPbl7fdX9hEwlKko15oHOT/kyfSAFPcnwcge
pvrYm9+kSD3Ml/IAUBW+OE2h/0iN86plZPTaj0HHvO+bI6aacyz756pOT3njn9NeP1SEllRZ8zZs
Ssu7NEZ91Abpzqr6s8Q3GOpVdEyO0CXoz9VH2Sy3WYls09Of53/Vh9Es6dJVlsh1boZdUwfnIg1O
MlLUpO7JIVsZqMcSY5iWNWkoQ5jjuZjpigjsThwdLKs5jPbt/MVExTJ5mrem6ngrf4uL6spLoie5
o0h2qJceeu82bp6wLgbMMjARVHou8wMYAv+azLq85kyrBcOLvk58jneCz9iZx1ZId2ZiX5S2xjrL
51KNo8m6NQTjY8yMhAm1DxK22pnvTr58Uo32gKPfi+XHlAnay4wGVlDopIQDO3Hj3fnZdO3ZGYCZ
vlgAPBmb2wYJ3zz45hEll/6x0psHVNrneUa1mneyDyLLnz01Zje4K8ZFb3gXW2bCJMlJ6frH+dOP
I4RVuaKkI27nnweTdfFT8Thg+dazE2ryq1n4S7nWXavpHzNrekS5tDD95BgH9lUFzDo2zQXi4KaR
zWUKn0NTq3uo3CeSgx8ttVnaBHKWIXdBxNLLCLtiUZeuCRdYK4EeMEsnPEaj3J0j3GppKkM1a87N
zyqx73BsPjVLX3inRuuxhIFJyeNX7N4vfSOv57eDOrwK4R0yfgWK8VrE24xYrUXNedVPLKK2pZvJ
kk9S2Vznz0SI47MWcxSlMmOZ5dVQSCDjO84juyVeQ7XH3TxXdXTCTazsstrke/ZXoIkcmAJIZ9IF
ReExU+w9nPkyKTEapaeIIY6M8lQP6alsUvw6uIIoSolwHgPicb67gdmfdDt9KvL22tjVi9b3FI3i
t3+maDMt2AlDwi8fw6o6IP7eBPHTRGGHlx6SLANc5ABD4nsd4dBmbx5mHLBN/2jF+Qm6Au/LsfhW
sf1JhHJjov9eAE7C5mZuisHcqBQVg2rpVR6QaDaF4HAwJ0G/AtRCxvLbDIjhpWmUPGNc+iAEZOUh
jxnW7AfnQTP5wTrlzBuX6DJQKmsW+2plvNG9R+zuStMezUZ6SVteC768nv8XsqGbJbEbp9Iy64gs
CFi+zZGI5HSZZbveMxYx3h9LNbdDni9BTWxDvd9ImLnmpTP3gyUmcQDHQFhurO5nm6YHMjGgHJOF
Ken7piZdW7slHDheyE22kxreWwZHnDQkvUXwsVuPfWHt5ENzNGBjSr4xPxVqIv6xRkwNVH+lFtJ6
SrJN2JGEmeU3dsS216Ji1G1bWbnNqJ7Nv47pB5UAhlAfHkWbV2w910UoYXOTT71MQmPxpGZUIAy3
G4CrgHrRKDsZxXOg3Q8yx3qSXbnPZXmn+QEss3AtKh/cN+UsRp1OuXG+W43MY0mmXWNnm9Ss9p6w
V7ylYnDofYrjHxZk7DmWj0WgbvYlcB3LtO/nv8k65ePY5PpFzS3F2BWV9cIgqa0ZOZ1xnILwAT0l
XPdK6RY+WR0JMWdqv8nGko3ncb4nvWHDmsg3Rl4uDN1b1mZGMIaE57NfISXd4TJGHrwnCP1gSLtB
l356WXny8+RHEsbDEqfwWsKo48h190gGqdjn6IQT0xgwCe4Rqe2IVqco1cp0+NLyVQGbv4hw+Sct
kCPZggVDJT4chmWrFEC6CL9gLFLIh7NdFMA+I/TA8KjTxVgKznfAUCItv9c9m3z3oESVXRsuFT8n
0fU7MKzlJorsS1v4l9pbeTbCea/WVZcdz1r3UeB4eY7fP4M3q4NMLFX93qt76OTtzzaEnZotG2uO
vsKDQM4lx9wRfFSPWNuZiv57roCynmTlNcSAoOThy2gbF7+ONrlAmm0fkpwSkWgcInTBtqriKBfm
semJWSkSqV1kkrWJJ87SUubFM8YWSbD6Pamjnz5HBH8AJ5bUN/opiKTMMScKeTVfVyMrbOGl8qM5
tU9lhyZa1tFPNc+WUaYHoBZsLvRLBJ3fKUQqERwFGsiUSBuyLOqqqrzEXexqmd3c9jYfIm5NFPc9
BlAsOSzHS22wJNCaZga1zrjJRaI6vkQhQZHggwnuRqPK1k2kR64azeFSBiEepJ4DXIyf9Cm7hHU/
LiTImUQRUtEIhm9aRuaAHhAvohBgOXoVhFi/J1MjSlLABVXJObB01IoKfCphC+z8CUW21W3Ltkbr
Zgw/+34OAlIKF+EbdcJiciKNpzfFuJSN5i/QrdfY6hGhAzbACFAuxNXo88JJsYfy4h2cWDUm7BLm
PT5qk2wMeL5GZZPPmFsIB0PPyceLYoDvx79wFPX4vTHbDDg9ikZ9DglRqRGmWvKdUTlnWnqrkveX
YviNYyTTz0qMV2morUX5nIm4BGVUqwsVsgEGhIbMJtTwA+W/upcPehcfQn1Odp19Um/twX/ULf3/
01RI9/4PpsLmr2R830YVgn//7xaqsP6NQgt4tQUClhalRaO0/1E3//Uv4980VfEZYihUEX5jN/yf
Fqr5b9nWFYTZKNR0xHb0Xf/TQsWjSJ/Tlm1MgPZs0P5nLdRZhfBOffFmZzQ0XdY0WWaTPpsX34us
cj0tp8a2lMWUq/Yi1p9HJQfS4OM3o2hPBkqWwnRQ7zVyxDMzx1aHCybBdW222qNFxK3S9pdKm9ZT
7/+o6Tp+oTiYb9z7D4iZ1oafRadTpgmtGdoseninAot6n95eqPK6MQijjDQlorBhYSeURQIErFCc
nHVDW0ijtey8ehfk0bc6S9pLSEjeFnR0uaLC4WPLHrUdhlwP7YKmbPOi/vnukZ/+vmf/K2s5QYRZ
U//Xv+aO98dPassmZx9DFypqPJ75x0+ayPMT1EsYuPZQPOe+iStyHA65gcE8wEO0jfzqbiwkWiGN
ZTxOM5KAHV/paD3wRbjyykYENCymllTrtMzu9CTZaISyLOm6jS+Vj6WoePbqgeKCodfnRi3u/YKU
btFi7nCilBZOY4+vJWHCQTITxspAMdZeEGYABer21qqfZM0w7ocywtUnxwdTG60brzVYjTEJBm7K
QUUxJfhcIP1duUvyXT2YP6XGak/6W5Qxu1LgutrUX6QIrl6ZTCsYGBUprVH7hdRwHv6f76dNR58p
Y6EUYIR+vJ+TpBTwKkBwFYV027dU4uIYV7UNy20VW7g4Q88mxM/bNmMm9mGl349AVDaREKT9RAb1
Rqt9+vMz/kXUM2tFVRmnnTGbXdA+fPxMZVwJUhvwmqjU6059JQ17TLcPxTBR4W5k6ZANLi0c49zF
xc+JQHdQ+t34kubyY94K+Qt9s/LL5GDVoE0PjEdGkil/dnGQ1IbFMI0ovpEhCDeWWJPUoOPSizJl
t5o/N4M2nfDEEWdI70piiwG75C2T9o1MpFiduFHjSOzSWN/muvxs9b39pEV5veja/JtXaMZNMxBx
xnYQYs1E+4/yabBtO1h6Ih0pEBd1cpOpcbj6x7faEqqFix4BCQuQ+elWZ2Wl0HeBnVqXxYNmVQTn
iLFlf++/5rArBqybuATb8Wp5f2m9FN/0CtwpzFYmQX565f7548y6o3frJKvP7G8yLUW1IImwIH18
8PboGTm2Sa5vpxkphJ1YKszR0xjL6UkT0cmmfr/98zV/WfuEgsJRMYUyzwCbB/3xomM3RWyqTZgK
eXaV9JjFhF6ak3UaqeLN2E7wpbRmG8wRA/RFOuJ7KpvOrwp9JXnSEz/dJ8I27zDAPiki8LaBoM6e
4oH/YpV+k32/vz180hl3gKDHUjVTnSU/71fpbBScFDWArcRbP/pxSKkZp+RBiO65zgSuZLlgQ1z2
BRidPHYHEvvOFO+8XdS2z5Icocmrtf6mnZRHy4v59xHVTCBrmVF1qu7aosuPclqdra4dWOLrXdXY
8e1QDA82+56jnvoE2TUifxw1vOd/fgyoNz89fMHcwreAS4rX5PzS/vjtwp7AhlhtCjD+MY1tWCl9
o1ZAiomeaEKoY+Vo3nupkl1qKff3lgSvQs6KH/KYKnfzz4YizC9+pkg3uZkHrq/S0eyDIsIT25Qn
GQt8W6rBJc6NH+2oRHRZJnJLSI1bpVW3k8LOumv1ylraUv7k2TlcZyN66b2+vu8scz3Fww0B1sMV
ZR2d4H01WKhvzdHeaC2hWQZGVMdDzw3l1MwuqacevZHeO3YPmJZKz3tTj+MN6orntzfXfxN2XruR
I1nXfSIC9OY2vZcyJZWkuiHKNb0PksF4+n+RavwzXw8wc0Moq7pLmRIZceKcvffC8gyqPrtqRVhd
qiji49mZcRz60notnCsjGust58CLUCe+VsUMSJjXOBJL5KpUBS0GY8wOdTcOp6/YVnoRAIkRUDSy
dV66yX8lKmbJCKGf0ATWO9KQ7ZCRi0wsiHiwaqqnlMBsCTWLKLgU2UHWVLe616sb4/WLnZFEKQdc
6WrqwBKnEk6aI80VWOHoGpU9mdjtSLYAmbFHojrClcDezs6NJsGPrrX5CHCIX/HTY/avCZCvyP/e
1FZoH33XJQ7StdPbMCTt1k90ZCnzzSfni6MQI/pZ9ypMD35P6OqXKSrcbmfYTCRJIDMPtob9Qolw
PNeTyRjGCs9mMfNeSlffQT7ihOK0aKbmS6Mk49WQgkY2ZbxJA5yedan/oSg7lc5vIva/V6ao7gWd
kXPhgpFAlTNiTQI/DWKq/Ga2/VPXR/rRN1kBTMe06N2GHGhrAtCF/acarIbIBfBupRLRpaKNnOqV
dqbvSONn/qoCkJWVfXUX6WcHevK1M4EYfy0wjlHEcJi89l5OXnNAPeMwlAXc6TfGR+THEixjq+7C
Jn29M5oEBEZpngTZuEdvMMkJFxMhplP+e8mGIkg3qMt8xrHFLznZd0+B1h7C0DrCSx8+bSITYCIL
eDE6ccFpP9SXJpl+1pXl/i7KBkYO3ef5QfAdP2Lgjgm4wmGv52ovuYWFURMGtxRCtpd4oHs84o60
0TlUg/GWRg62cDnPAV2/2DopWYNR+Kz4FcJUyBKS6SqSdLORqsIXFc8lqGrR0MhwS9+8ID0kfM5m
DmO2fnsIfHCOFKusanMNt/yvjWd5d80PrYMRxS6p9lCqNbf+lpB6c+kJMdxVpBLuK119RHGrTi2j
k73MuX0T8urJc2aOaAURAOzG+6x1Qj9Jf6qiERvtfIGkkO1kS0M3Cst9B7qdgGK+ty5cF+710HAP
i2Sv0ZpeQcJqV701KQK95R9jBpFkfuQiVPPEuvPL9o09Bb6o07nb5f9aUvpTq3JPYyD+JCYp6CEZ
+NuEyL8NvUgkBZUIwXA39adlmuWqU579MqhizidTe9txs6vyJJlEpoII4qJ7MwqSB+I5p3Bo45Ow
+uI1gxfyIpOnyI6IXssG3vz8CSKmJEHXE4jsj9dCI6ozwbD6TKYyU00njL+VIZ03Ipslo7z+V6pI
uwCeSGYT28q1bhjKlU57USYj097OyBWnI3vEZtbNMQb+CpkLgdTJvirh/yBHeyd777OJSBIj3fUZ
LRF9a60eEGeBk+yCeNsQlH3yY3VbIB+qKnXUSiJlZIx1OxLUnsg6Dp02IgMibPwczNG74a8ol+6x
JuDpSbnFKazJ+slT7Xs6DCB1Da/cDGMqnwioT3ajbsHBkD7JGmN86XQyiEcJCTKLjPFz+aor4vGb
Mw0fJG/nqCqvjfDLmz3F9OWW7dEvO/cA+d2g11kmO1cVw6sX0TljoPdW64yrefo+PbJ7dw0O5j20
pGiXegRZ4+2sDrpDtERdDeG5nS+eUaH8SnQGtw5ZK4Og6DY9Nib63olDYHtUa/ZLDCLSHpCT8dgQ
rTnna1q1BeRl2eCz6IQqVTtxNCr3U+k0iFlhW9dona5WEuOxB+C4NwQRxVnN5DfJ/moIBT9F6SQA
0hvJTa/CDm6DeGQaShMKIzJTARxHZKGvOoLjHnZDV2PsrfZb6GU/w46lXCDfqJy63JG/Uh/jfkTT
U7eIoDRvqxMW3GXV8EpmlrsDMjdnjwZFaOzogk3fE+1J9uMtrAjD6QoecrOL92hy5+gaJc9Y7Pf2
cuaJNaO7LCcu1AH9KpnBhQlt9o7eppEazMf0GQs3ZP5hEGhI2j77pBs9NzpJLLbKJ50zw77WrBs5
+e09ZkfdeJNX7XqmzRcbLIJuEF2pgnoThGh4liC+cJS49g1LwqEPpt2MD05I73LK6VlROO2IiTyQ
jRDsCdjFD+WU8alOunwn4OJGnrAeNeekTR4ZA7kzFSFzIFB7UnhiT64d+p3g67gQ5yDX5dwvrWIg
Ncos5MEiZvxiWHWGiKpirCFTlHfMDJwsCbaF047XEzbu7lLPF8wWGT4wKXfG6HcPJwq8XSUOCYRC
jeCLLhystyKtaW9b4VOaCiq7oDH2mT17sgkIfcuIgQjG6JaW04rbMHga02544r15u07U6sWIk6eW
4NWBLq4B9PPnSPG0XgB+DOHRz9K2vMRNQPJklkA2iNW5iYrs4fT2NrH1+MUZITyphmj3KnV75EGa
2BH9dR0devQZO/qr34Q1QKOcNGyj1tD9We0FgGZ6zHTzKB10G3rjt5c2cn7FZVvchKEhwujtl26s
ok1NxshdadFbU3odOSWF8aiFNxJzZtARdctsEwI0ArbitcaKvEOqPEesUiurzub8z7ood9ZpL8R+
lJ126mDUb+oiZOIjE1wqrLJwgsIe6JFP/qoz7dyqRxSc6K8BM6CnNpwzWq1uXm3S6F4kpD0nqfXm
Z6OxzeuHlG52V7r30kcx2Nv5NDBgr0QPDMduGuvxeez4FlQxCDLrmTglG/WtMMx9mnBSfDLCQf0e
UMXChTxR21DwRpNaw/zA8zR/dKuMHtPc8BjsnG0AaudaNe7NJ8LoKVRITEhfRucUY+ELmIwiiKGV
v9NoM91ct2O/cyYClkJB0u4Qrg06JhdQcuQr63a46kUiHqoLNZ6/EdGSrT78tPkN8KTcmW3A3UTA
drof3JbUTKDXQwPssc14dI05KFjlEktWkbxJ2X9YMnjAbi9fu3k36kiPQvLrExzxaPU4IkoX/Yip
I9Jy7NA89hG/rv9+jjD/mSWBmsY1dRv9m+/hmlj8Sf/WygpA7taWUXKETpKTDiyPAZYUD0558IU0
+d3qZHOOSQJtmhj0ot/hfgmB5S4XslK2wrGje9e3P5cfeJyY1qmpXeeIMn6f5up/NDvm0+X/OdNh
NaPv4vG2Z3vpP/tZ5tjoeegzl2hkjsjNJgzWVAm84MLrrlUS3mxQC7fMZ3Bb2ZN8/u8/rcW3+n++
feDQ4/S5WgYuYO8fR0q/hhVqeqFYZbXw12OdxLskiIZ1YvRzCLXeEobeoCCo/Og807JvXr9r/D0Q
lh0gh+AyeIY69D64NU4njNbnxHR9pvqEaeLv//ubtf7jV7vkdhiLEcXQzX++WZTi9iBSJnaJUVCc
Z65cAehTshrOBJiQ3Bpnj8YMrU0iouFNZsEqV6b1Plc5F9KikjVZMhNOC4pIlsx4o0a7W5lFJo+B
sIGfAFlf24w9TmM9/B6TrnhBmMR5ZgjBaXe689l65OH4rUYNoxB7x+iJ/vtH/A+fnoHIWXfJs7Pp
TJvGP5NQRk2mhPjDKV4qSiXZKQkBorHkByMS6Kokm2m+WzWvY8RDRvTa0cHU/4938c+m4PwuHG4M
3+HbkKw2N2H/7RkC0EfQrO3BnW0NAFqwCQVpRaSeDal/h7dEY2TZHFIVmERVBf4mtNrm5MiZFebi
BsKeyqKRlP/jDviPzuD8xjBie+5sl/LN5e//7Y2pgPFVySpKIFaRX0TBXNLsy1s04hAlkOiFMdev
Hj/9VisTeDszOKQX2YD3wyZk2bOq//GToon/j+fX1NG1YQf0bWxaxOX84wEC7FQCoScZyEwZHFXV
/qvHAJtwEvXGkeHI/BrBfESW2CdJZL/0wBteur7oj2WApBzdVlFFNOD0Oj0JM89PKGj7ecjVH5TU
yLXNy3uZjsY1aIZ1njt9izLJXNGdC77FqB+zHsZHpHXqGcDPn4TsqlODkqoj3OyJuJviaWmBu9+H
SFY34ngnQt7mCsHRbPwhxCyJxHBvaZylh+XJWA5a/qB1HEN5PNAK/PxqLn3VxIlvkLqXaO0dYcIn
P9tHLmjLVkY4ctY8+6XgoySJ/Zq5wdPSaWiVyO+m/6Fvv7rbqozFqtZq45Uo9mlLOACF6nxIkYbz
E0XtsLIYor8lSFyrWnXHkOD+Swg5Y5U0O93o7Js5XyqTU/XfZ9Ehto4UbXB3OWlsSZ+ngd1KEkLb
DpBrT9bgqna9eYL5V8ep7M84MOnVS3L/raBIzlWUiafBZznBLXLMVV8d0dEV7/zQbc5fSaaLx/JR
dC2AMxGiLDRZL+D4WKskJsEsged39gU5kPCj/8pxD+9ihxzDUqtAGwR689BBsZzwF7lsNh74CNsI
gcCmnw3Hoj/CMpBqeDImi81e26lZbaU/Ftc2aB+wAacfRPpxcCFg9z2UIofzWkjislp8DrIUdxKp
LcmZ2KJ9v7WidvqIpnRYmdJA8q3ceN3P99Ak0dJEc01u+OXrVND6YBqKMkWnW8TzbVL4UzH07Taf
i6DeY8BaeZCQpkBc7c4/w4Vszl70QJEmnz2Ry4sZ64IZT9BiwuntDY8c4iujWgdzAQCOonhlEPR1
23iavjPa0nqb++CXxkWCr7sSdE0cfM+qhIrM+BXURs3jSvKwrHDjASYZT20igaLzyzuSKQu8XfEY
u9N4tFugJU7X3smZX7XBAL9pcmArehW3Cqy3wBRkNFc0tJn+tr8a0g3fSO6Mbv//lSjsaKXSrl5r
QRA8I0XlgDhI75vf9TwYpg/KGpbX8k10DZ0UCeSCG3W6Q48Yt2Ne/QHo4UFASYhgk9ZjObmPHHpP
sa0oOWkTkx3YM7rXc3tn29WPwFTlJjFSbR9aAyKLWB+PcaNQG/eOeiIPMtp8La6q8pMtUVnvmWWX
58mPj8OoRTDQXHPVxmPOA2jg1nNsA4GEcrCEhMO7U483mdktOApQ6Sj3fxfM/V7inJNzLYjN5tyA
NSN3XophtioFxu8mRSiRZPYtSrnoVfLuRo68OBDYJuLOHyHRI8fB6JlazRqXRKuTi8ry6zDfAsTH
BTsvaCkADDd+RR4GOaQUJGsuEJEEPAQUOHWSAFnBjniff98JjYcK0YFNVsVUEkkiVqWZ+ed6/t2G
xHBirrtUwdgfdU2/itRH3TtfJiBt+A96Hp5IRfvURDHX67l4xFE3rDXk6Btlj3dJQvd1uXQz5yvi
uMyoMDePulskiJJRpbnDi5xSjwNqinV0Lla0gg6u1dXOvuyjv4rek1dGiObR8HcOh8/1cjL3FeOX
ZVt2BcvEKIHeDhrGNC3tdsu7L5T+mjZVcVhegVLMcBik854ZDse0xc9jm578RsLiqSYVdbMstWoM
OwwSBjAK+nSnwUOyiIC+YxR7Q/IwUavqxq51IFktx+MCSKHoZ8HaXMdk8WSuFupTLAp31Xfmfvnm
ne9r+4DfNmp0S11gD+wVlKVkrs+Ilb7rTmqfwOwQzBKI9FBPDXgaBpA6MX8sW6GzKq326uuQEIQo
mr1kuLbBATvtqS7xFELDtruBxz1yfizQDfRAxW1S3g/lefG5xfm4osfuXRdUEkly7s7UU/5sasJz
HhL77bQ9iQCytzZ5WFfHGCX5QTgoeyx6JBuzi+pLnDndRkCjPuQ5dqxW1+Kd1iXThvs6fZSVxzFk
KUaWSn3u5iS5pT2nglyKBQ1ce6xpqu1dzLayPPtxtM8cyZPQiKlbCWpq5gPWi25Yp5A6F1YDxkkM
2eepr6bvJUHZ6wkAmJZKfUvGLQmOQ/ZDp7+9lV2Jz6nOvjljiHQrC6xNiR1q30RuvimZqp5puT8t
RVI8zvgmswHpMEIlNpW62KOdYV7UOsSptY8jtU5XUTOSr9gH9yoyBHIYDtoIhyDW+KF+N2kB4hAo
mkuQo9ZZTphWoWcb2FbrfPLzXxp+WdwHMjosnY1utmsG884Z1P2H6SL19py6Jd/cGt4H/QOF2U12
MYzJofjpcxf9yeXrNAyvZSHFDy1Vt778DTeOeICZCK4ti4TVMAC3k7L7FNNEMWJ05XPrIcEq3Wzt
1DqDMCVdqCNW8OH21mM6pDDOHmZd1Os6Skx1mBr3aXlXPZ/7bJDOGkd5tmtRJl0obqtzatZ85FH/
5REsf+qsMTh3HNyqzqQbgwznPCR6dPaGGj1x7207t41eJoEXjT1AfaIXfSW9njjg4m5P1rBn5jCg
28JD6/kxHCjQLk6S/Cym8aDzrNwnNmK2ibprULuzj5n5IPCBjfg9hs8wc5J33eqOCFqNbTkirNbs
CFIhJyp0kzAVixRmpVHZBMo04w/FUkhj1Yj35E3q8EHQC3RwvQRC3/sy0MHbc8z95NR0w3BAnpdN
KwuZB0hCAKBGQKx9Ntp/5WiLSORhn2fciF8vjCD3SFJz8rG6uDNZtHNTaHImDOwjj0PxBbVoY5v+
AZXwbigQDyaRRlDlvLpFerWe4p7hJsUqdhYZP0253z6VwsYShEkftNV7gkbzMvJgrrqZdW65U/bo
w+Bd5tnwORGcubZpCr/ir0biVck3R6c/ZjdB/FLVYXNvQLBqf0WGnrNLU5AyLPU2dm31J6VX48EQ
Sb1ZWiYpDv/ZPj5MXv2Z13BMixLulOjIutkWRUWXbYqfUdIteDK11ljvjkPR45wzzmNuSjpZjMaK
SkoQGrmzy+bFpJ/fWh8IGnX5uybt/NQ7I1rFJLq2nla9mk530oax+SxoQC/zN8Oaoo2r3OrqGY2/
joJhPJZxyuKCEtfCjEjzw9azT0XRsKNKSwCCetk+nauauufO0vvmfyWLkPXwn6cJThIEn7scvjz/
n80L0y6y1jZQSw4JAdtrx8SvxCmVAivr7CM8SHpcAx4l6F3TdHYNZ+2S3X9kJZvO1046/U+Npvg3
1auZ8zmW5CwX9m2MpX4ZvQ89tWHYdkX0Q+jY4nDbSkNd5NAOGA1rHyW46+6iqRBnv9CTI61xH7qu
KzbLy9wc/v4LzsgGlbj41jcq4gBiQA+MQ/Nik9m7E0FhP3kFpWgizIypA2CzqstfkS77B3hb5evY
BOkB961GCCJmJJgImNi9K23daSs9L4PiyYSKM09zm6pgwGtEFOJoh/WLW8TfE6//Ezqo6yuQ7Gs7
t5q7NQFbRt+zU5qorv+6JEWKymrCfYaNRjysQI2wSjGrHQN0HFg3+sn7FYwwguXUA2UQ2RHoF6lK
nm+/NT2u0yyf9tFQeuvlVOdofoB2lHDvTCWGXBkSEjP0haVrQ3b6miwahO6BGg6h2/lYCnrjFQym
v9fC6dmIK4sNhJswGHWTxGW6aKVb/FhIHMsFP3B3TTQcVnqbrPSc3tW/fjxMsX74DRyUZQVwmvjS
UJ4fcYCssiGYvjt+6kIlpfUIK4504goxad29BnEmn+Ghab+cVoeuYobVvRoceTZBIa00JLUsf3Zx
WFp5TKXo9Mtrgar5XAvrz0Rc9fMUp7+ykS0KZHz+5AUy/hoLzcxkJn3zwVt+qwoSFSIyNZYegZK6
e4vT/l4VvtyOQU0ew9yHBb/bnrxWHhzrMuS29r0bPNzceUZC6YSnNGzEq5d6wbfSST4c6ddHvWI4
zEiTPmqAf80EZrZ20+a9b6V3jUeP+6YIEI3T2jqSZawOadAxo1rmn78jeLBf3b0i6zHFxZO+AQlN
mhQ92Ws3z9Krfop2caXbL0Faz9y+IMPKi4FqnpRxot64thavwx7oJT408610wN0rjJ1HRgk/pRQZ
5uOxe1JQQldBqfaVrXUEGvTZne67mujvagOOhrrt90FaNdBlBsk5nGBko3B+DSyRJMj/XRtPgd5/
Haji0Ube7JDusqpyL3lK5++R5IN2YkG8ktn7J3Dz8V13k2NZYZRYxCoZqUEvte9+qEQi5oqNv3LQ
Ihc3atFT6MUBlzVeglL39L2QwXjOIl07tPNXDLm0g+oQ0NLXjdaRXvjnYYqHHWt2dgtIP+iNJtuS
Ft+ddQd/oUNA8wvVbL2W2cSiWbXOfUqk9e6I9g3/98T2Zjh7RwtfMi3U3nUZfniZ9hLEhfreOtZZ
JlnyFo6ZcUrQ0W7aTD80jFpeK5ujrqLKAPeol8/ahF+8a98U0qk/OuPtoZxcdngmGppI/D+GS4RI
DaG9cpNnKbvgFY0zuvKNrtpObUcR9btRS5nb0LJjaJvGjz7V/YOTllgmVHBEBEqfGsXeVnMiZ2u2
uP0D8gwxDwL/yXySkUY/JG3BnXCs0EDcAFRI0NAPLp3/AiZc2pSAxgmlMXIMx3k/WAiIsACjwoBz
Ss1YatHBtjuoUgSO7B2w4DyG7OJ5Cw/8Z144W34P00dWdO2qdMdvaTarQ9tR4s1Js+feT9zt0k7v
vcY4qIJBEjBCHjbwBIFy5DNtCdyrQXjWEiAUshUPEmW6iyqdR5vl/R4dvIeVVvM5aSqTOJxls+2a
DijCfEjqeMbA7fBVYprXxraNr4rCko15q6xjxP6xVlkUbMWEO6tXXvScgzbeVQA918vLxLJbZp3l
cDSyqkcXMdEkHsWrPd8nuibLVVTYIZgsf+CMG8QHitbmeappEJBFcYxbT7xWlvNzasj/d/0uvOud
2DYODENdWCWngLo9tiVS2Qp2o67TigiZNzuBPNDHSXHS9ag224yQCmhCjPQTZh49qeldYXwT49Yi
mOjdjEEMZ72/bdPQv8VF4m0kg1dCUBDF1OnbsrkvF1jz66jxrryJ+Dp43fAaR9j/taRgZGQG7xxo
SHFZCjjXssU6bFE+2BFZGT3yPiDu275hqi4NvAzCS0J6UIlxcWirzW4pQJqWYTWrUGM1NIec4jUo
14ljIFZAf37vc1UBpmXguqhxourF7LT6Sqm6HnGiYimPiFLTyPkJpH/KqdxWkx1LGhlR9DCm9zYE
QNVqY7QxfUQ5bordOgmnban7+daX2UgvSYYHP1M5ViJtY3SDdeLEYZOZQOpL79cdpZHDcLDLw3Xd
VtnD0yDoVVFD4AODv1VEnvptiPJy5dnIylIIXzf6ZuJih5hGMqwNgy/UD+r3VQte4rN1XXZn1/9L
Vk62jRzQxilSlxDJgfvbMC2Hbc/rt7olqldEbrjwrnpcJx9swuXG4Gx26sos/bAdc2entOX1NgRw
SSkmo0UKPIWEBvlYku0Y19Y49OuUA6gmezr9btF8mrQ9tlHzaCpZbGI99XkmhHMaMswBczu9L2Zm
XeryUYijmTTDf8vAF2zLTFNrt+h+doZC72G6MJctWkVYJYL2bmf6X2aeNCchx1OANffGriSefEQn
TRC5+Dj7b7ADzBs4EhB6o4HTGRr1SpesLWsdiONmzJ2EpIaJ4TvCZXBu8/k8Z2zHobrDohSYm8EZ
g9Nkxi/D8gSP1DMrBGEEloM13ZNpr67LVyhseARb4ZzjWJxdTmzvEq5408fTzutCMhvDIrjGyg3F
UThOs5OeZT2j49nXZjRcTYKhboFSdJQi80aaz4c5F9oUZerolfG7VYb3OjVdWBxZuzUSO70n82/A
00RG+ey8DSOM7SZw0sdy6UB3WLZuPC+vROParPndR6PH3qYy2ng7TqngYM6gaD2NjrH7el2mlSJI
ov9eja2gcuje2QwIsjJ1ETAiRiDPufkJvZL2tHzVNKEG8jEeGay2EEcUBwdy1JyX0acsGGFbnNt5
KZ7IP9qUo/ZRDSXWRJFo4UqBHbi6suZxSNb6/GnNqKweURB/7fU8RwwZpIiA0uHGqjGE/2tUuOzI
cxiEUbFDMeBcyoMmRNYk5fQw8Ig/m1OOqKh6HoGSXLLeDO9eGHrPRvPSl15yiGSAiG5eXVqDYZXX
xcUJFM2StyTWgpvkZIYkuCw/wXJ0IZ7W7oRgczuBjfgjck4lKU+znLTp4VUquxkzhm4RywkHh00+
pS+d2yN5UFAq7U75B6Mk6cHqPH0XtYlzJ2rQuUuTdqwnA5sTkAEXZaijHWKNVVGRWiCTpjkoBCo3
u4CsmKfBdiSWZmP3Wna1BIkQgUo/GBF1dyE9Z+24VKS6VzovVl+d9NBnFVMDfNZ0+g4ZckYMcolL
65yKns6XssjJiiJ332HXHQKvuY+2rlY0Iu3r8G4YVf3NANzTiHJ8irp871p9/DLOB0JnSlJ2H+Bq
DVa1pybQMFH4TF66MFkvWh5n3mbJaoaPx5B7FwW9cV4uZAK1BwtUPbaf6dTLW9WRS5FFqkZuH+Lz
+eorYRNqN8kbWlZxIkc8xYXXsAxkorS3LX83gyVutqdNh6+29dzpHIQnLvFfsiMfDQD3cHYbDQBN
4fzsUZ6eW8Oxz0Xvg7Ao9Ptg5ASdPMxkwgVqBIyKRlDz86VLzR/O6NeslmYxnaoGmN9cAy43oFUg
qzAnLT3Grs9KUnEzIe+GDNI59iHt2UNrzWkehZ+YB29onK2VkXMOGummjGS6LV/5tb5LqJvohslm
tSwGy8VwacwxN6k2hjf8SP24uZKWNd6Grv8MhMpfGjYryhvx8DKWl8bLnvLW3Xk1tkJian5/6Swz
ySEfRznROCYQykwWatOJivlp5027zMRovmpdeLGlmW7lEIzbtIuGV2b38bk3BcaY8gdGA/tjLq3W
PSaANXARA5wR/R/TT9P91Ias4KX8sITub3K3Vk+eVoz72CpGJIv8ZYLPHC4LB7Ow9WZmXT28h5qh
QwdX5ml5ieTpHHUtTeWaTiSOFvngV3lO57mxijKNLosCjNogdY8G/I1kqL6XcT69DnEoD2MMqtFz
CusbRo2LAJO7S/OS+mPdGEhbV23GqptF8R93TN/qKvC+BwOjcpFY6TlIom7ZR8/CSSWoY/Qk87bK
SzQSy8usj7H74rVrLOpdO+m9T2B/BtPMxMDXXw53NQ4/Q0HQUcFZb5eaWflct0W8C3rbWi8vfct6
SWynvsIK6jZTz2HYoB5+HdKIu2ow1EpkEFNtEE7bYhbOmGlypr2rbs7c3KkbcosyplhD2mO6TCby
sPLCfjCA/9AmWV6WP4KRCdEX7eYq6Qvn683jdW7Oedn8/RIgO7lyHvDYgKBAO3E4BtsCfZLSUGIr
FEyxTvB0EdSffALOZujEKtMhh46B+GsohHtnc10vr5JCZa80wAPid3qP6Lo4UDwZdJOeojL5FaBM
QE7BDdrBsz+NyrypSZ29znR/pwWkGpH80YxyeLg+A+ui6YiKLdrTFylSTw9doA6FnP5MGRRptRR5
iTG664Cyg3VRGHtTZ11YFu5Isf2ULDbkIbKzL1tm0jjOhaKm/Bpk5mpwyL1CozMv130yfWA1J3Jp
jO0DLb3pg4jl/eTU7W0k4MSRRUTUVNGuOa5rn7gmiULsp+GpaqeWg3yGxi/lyFoxEDokTVxs84kd
Q+hm8hFF8imf8Iga4yjWFHTBxcCctA4wzP5wneHSFOX01nfgt53YZ7JjtuulkKHRR04Jur6nYuDn
2pWgJ/xJnJa1FiMDp1YnFySwbQoPVOq/LhZDDfypP5xeaGzgtPR4fvfK0Iu3Nu/Hiww8kD9OQoiI
xz9qpORXzlrjiHKMnW2XjKXxqehPbWLXI1xHdO6rPQ6r3DO2LbdWjMEbsJut6r/gLb3q4KFezKx7
dvsYGeVQx/ekscGXA+zBq5ZYz00iHy0T5m1H0tzXE5DPT0UX9c3VZoDTW4TfNNZwVcRPPrtxYT+j
2iQKrvRWJOIVR5s99qOS3F2qOX7tpQn+tyycqms/chQitSaErWR1v4T0I1RlsV6sK2MO1zFiiWX+
PZmVcq5osouMfX9bYUaFVJYb8GcZ8zRW+CE5JpO1RDqRk4zVbgzFk5jn826SX3PRoUav3WaDY+0e
FzXB3lrTnp1G43g5C4TyaQCNxaKcrhv6mSKFXV0aCFoooSysyvSAPEQbG8vEiKLKejp6gSIolbzM
xpHBn6voJnvjD22zc1PPu+j6kzea6UMDcFv0xvBK7a0/AHYcosg3r8vCPHmhth7LnOwEBH74l/TL
UqzWXekdwtG/03wcGfkkJCbMZy1+XkxeK4huhgieuRX7jVtM2fmrU6F3fnYf59VHsh8dq2kuI50X
HJ7toR3pP09pcY4K72LbE1EpnQrvQJ7KZ4uU2RJdGl0LMGzLTB5mZH0Ia3EvqhpVQzK2P/I0OVY9
M++kT4Gm2MPblNX93VIotjVY1YMLKpxuoP2cZ/JQ9E1Gmk9gPVtmt3MGJW+IeT/K3h/PmlQYe8LS
u5dACEMn7A5uiT8pmP98cGk8MEA6Lv/V8kfplBFqQDAt/nTZI0mWnH6lYT9E8BSFAZN2m451lDe3
lrn6HmXy31DnpX5KXPwXBr7yrAadTHSZ9Tbq1FsVhv/116F9br8vwxh76u3bvCzCLA5YpjxVb1Qx
4Sc3nU+VEpnqGFl7cyL86CUhg1cIgt1WITbfLt3WPsVrENL95jGbk0dgomEl6maTn4QseXFK7rhB
TycGgSRc06AdNuOQwVOnKl0k8/Eg4kM6pt/DzmqP0+SS3BVb4bGh37UOcxovjsipE93k12Rr6SPE
KH/B1/csEGmeZNuM13ZELkkXeMdP9keZozVKu1xtlga9qOunRfv4/4g6r+W6kW3ZfhEi4ArmFQvA
svQSKfEFQVJseFcACubrzwB33Lgvit3dW63mMoVZOTNHarqEPmfYLd5GhmESZOu9jvWZp1GdXhh7
CEI40xO3o//oqfaPCSbOo2l2X1tpGA+0oH9KILSB2xnZp92s7Nd4NrJ7f22YPQ9N4pIDKUkUNhXf
D0PQwZ7lSLwodz6E1mzV7lC1Ewfh5aOdlLpvMMwdapVearGimYtP5awiLkrjeSdKFG3Gfmd02P0B
3kAhgrOZqJPvZ8g/Bp0HHuyPSeERb9KtCL02+4MZsvTtB92D1ufjr9wsOMktt6wYBf/Rt3gr0eAd
Tu1ukJHZzu6p5nZ/UKIT0aZteeT7ZGxsnhTJ7K8vap0z5j+iAsLsmuNWd3mUU+rnW3Q5i7Ii7JCj
SGXVfFh1c4sbreKSln9kHQtwXOdP0pEbaSDouKti52Hq7P/bjAJD8wPjDH0NIpPXRK0Y4b1n7zzW
YxmNo/aHfQY+B8885WQhz1Ros72ZIJ6W/hjqXN0dXwtZMKcHS9N4aZkpl1mxw7XGS2I2bTTnBfA5
iabYVP+MjvlqK39LHXHYQgCOMN4srK++spn+9c00T2IR+4eyh9RHGTirkCmaZi/s9W55RG46mNsI
lsX+I5fmHcRXTUs3RaqwiDyq4oiGfA3Jd+MvT0k+faXWXO+XjJ7LJM0xBlTUdHhw9KSNk0prUYD9
BkrPnjNIND/mAv2daaCbeQ/7NTtJ7G/oJM19DS6zqv6M85LEI1XZQZpDbhiWUiCykjLetPW/UrO7
q5+4EJ48iBNFyTVG6svV0Z63wiUUapDpaeg05Zz1+kBqtM8PfjUzOAIus9Pp2TPd6c7NuAniG2oP
i2TJsqw1jEis99dB+O2RXcVMTXT+e9fZb05dduHEliBFBvIs59poQEctD6dH56PzKh+24pZLRP55
q48mn7MqTyKn99EIFaeMPpv+kTCyYZXmGV/S4tV+aFnZE50e8rjoXzCDvxoNJgW2HYepu82jkjls
2+B956z/XV3W9L6TJLZorKs1h/XvwH/BsxwKyPNS+yj0OsIXx+08cT9ap7YBH9eg+nouiBMD1wzP
wR8cEZG6MmCS8nBZFHpVNhSAZW084G5aHtNc332onntxQL8I/ypHH1fJ5pbn1F1+VxUEssVhioUr
QTk2Pz4hksakJXdDv0vr+aZthnGsqvU7KZNgrdAbyVCA4BOIm9pGhiCxSYPzMHaEPd81gDJhbPmU
ycO65BtuCzU9JmI6e9nuGq/J8yniai71oQF7RJ/yUVbHqYZ7BvXrhURLdfOL5jhqU8/oxGbGJGQ0
bW0Z5H6jw0MtdmANmFBRHZyyuyvNmZ7LBqP5OpRnWto5OrFWGL32snbdbfbzc94PlyHleOp60QGV
rZ5HfmAMvZwMZi/TAD3ypNkAK1t/ulj1GT8KIjqx1YIc/TA65BdEF3v/WiOt0eYWziC97qONEkzY
U/YaA0EPN138E142xKSnKDVFzuSkspAYHWUddKcsIk3rT2XivjAB9gGAta/WcfBlzphZTEc+GtNr
ohsAU0oMJ6MGh8rx3z193qM0+eNUGwW+/oS3U2OTYsCWw2fo24EPsop90hqQyPnn994W295z0+2o
+S2rT9MswmXiycqiZJj669SJQ+W4h7XJgJgvFtG0mhu5okQYkLQIUIxfNBJfGCOL13XAEqlSIN3S
6fNYsuKIJum+4Yx3HwTv+YaBZZ5EeeMdb45OV/zXLaqKXCfHPNwvkBQL/+x7RGWLXvURrhIipAWE
YiDv3YID1Zrcm1NaANoo87WN5n53ToRs9ClvFwNclim3aBKeLCLkn4g+d1vVtrGbOXhM0ym96owY
PBiAU3q45wU0xEOTDccGFK6z+c9ZhmCnz5c11+VOze8DxM8Hziz9aPMGmeZmBPo2/zMJXXBnG4A7
LuZ3xVI6LEqcma3W3JkCYx+iNJW5mTHGaZtDVU0Wh+aVz8Tt2v3ug4o3EUNt2bvC0V9htax+dZgz
FjZcTWv2Ik2NTXc+6hUqV8s2KKwJakKX3AEyisV/kioV+IYLsMeWMHySOT8mHng4U0eNBdNkAUcd
76uRL0FiAxJO29gLp43tgaPVikcJl/p1Hoy46lE+0+IkvcYNVSLYR1M6m7cqTGrMSzhovEOd584d
Ibc+/U8b8AYkK2N7yoEU9rMpY6tjHw5sPa6rDXyO7wRp8UcHJ71J0zjyBJyCFZ/aSy7HPZ734FrO
H/gvr9iouwffq4FM8MFhXgYVD/nCWZ5wK/2lLHMN2AV+WprID0PK+GqL8pyljngq1IfisAplKz9q
A+pXTdUsBdIi6nL11cwm5iNr4Rk77WsPY/uVp8gZhZ9Hwmue63XSuOLNCsU6D+YBt1CCzZXuYPPk
yOHVdYnPWBA8luRhq6D+OhU7ZdvZzNBp8BcjwedhMY4N4KV/lmLAYEZOYOONV8PK2XKVPGR5kFSB
NeFooZDqW0iPRGdi3ONObOJUu5dcg0+ElaqgSV/5sa+2qS9xV3B12RBFUe2mjSvc3MiGtyg3Q2Q7
/2AYfx2+ovjBDJ7QWADMnpUJM8eOfReAQ9TEW8sagdCwAD6U7awtnm/rgBKSLuMZTjPVWEXxiSUL
t6+W35bE/8DOg2vPmXmFfHnpy+FWKw7UoUpxrnyInCHOc1zJZf3Lc+Ubn/wXtvtVZOApwViakUaZ
dZvK9pFqY+a0mngeDkHSpOv4PjNhHT1ukuiSPEaxRVlqhjaU5I8Q0WkT7br+MKZ1E7GKh4m7UrOc
JbVxj0MeS1D/q9tSRCGtiRZLPBrlfLWwyP9qmqGNGVMxi3sfWJyibPBCSx//ZWPGp5pbjEYJMB+x
F2Kx7gGLHayuzgG81eQ3g2J0JnHqHgCgsW+dJueQDRWcqgHEPlBHcFIeiCXwVWFRL+VNg4fPZZEl
tqQYouq6s7e6/5Rs/+ozHPWkY0MspzkydTyTMzzr04yySPJwvBHxTlZEvsR33saJB7m91lD3/OlO
FTMepl57E+rVtGH/+5b+hGndCGy+9niq485lKMhaZgjSjq8AFWCr5V0TqJ68J2wS7qkZVLKlzP4Y
PHDzor2sK7OWTUSa6T0yy+K5UxU0PKGzqieYBmmfT6QmUVX1qrvX1nM+GFjr2opoecK5yOyX5T15
CRMcrjN62E/hTuesTPcvgs3TvM5tPuODD8NtT/pW5pEt8fuuCVXJ/NW5lICTH12UmaIabyxcRUHk
fmYW1zWibn1SsuGa+zvgmz6XHZChS1V8VToezNbQDPKJXjzPuhOy7zKDwsmebGtJb5N5z0oij7cG
yW+kqXw16uHCjcln7lKkvjv3I6GaBDGDw1SsPZMRRVR5I5+kmb5WjdOfTe0r6yJNhbR60OA0NDxZ
lzEkM3EalXrrYB4ekcEZvaqVLw2haiwHFNT38mX1zSqmGvqQQ+EKbT9rAs3aPyyec3HmfaKu/OHK
DKzZBsuThqd6kXKt552iJVDvCdEnXQgr+dfaKP1ouMaJWIQWYzF2g4WPAw6IkwTFesS6wDdAWjHL
tvLsjMCm83+jANHcG+7R7pURZqYiRLTxXTJK3Tn143gmcTqFa8FR0G4OqBcjaqEuVktxVc2lSECX
jmTc2E329wN2dtQLEfujacVLs7YhTW9XNgkIn2Ue1gIhSurTYWrK6rSQZtqS8Z+e+c86PQZx1ZrE
YOV8tpL+DyABhDCLqIBrusbBX4/WRgDcLYaLp7kipKUsKBAjSnxWWPQlsG7BYWoBTj7U1vhe+Y32
vLBDy+FmOO5nUw/+X93FxDTmdR5MYuTuMk6HpJbiaFepezCFhHsAJjtx0dRy1i9pAkOxFonkFmSY
YUKsOViaheKPRi+PpXZ1RtjrpZX7h0bDriVQxccR7oSzRVbijEG+GNDI9ISiAjx45tqgMGNRsmt1
nHmL6eTxo0Z6WexMSXYg93aZ2rwKPNkOB6A1j62LzaSfnUvu2wDd57YOW2JoanlLM7uEKA/yseZk
zcCNRHW3fPiD2VPY7tO06X8zaGXHenEfkfyDsQIjn7frTC19DSvDMx4HDmWqF7jc9FA5OjC/vNx3
WenOBzElT96CA7GSlKrYI4XwY7ThPoGtNmfQpzYMQn1I7gRswGT96zy0i9XD+87K60CVa4e4VqAn
ZgzqUJoCkUpcciZx300Kh6nDU7wr57LUX2WVn4gUNFS6lxYtCvAHVIfPMagGTCiYAIGWG+Uht/Ga
z6R/w7GU71ZGwImF6INNYOuIubTHI4x7A/ke6PHZxEGb9sNbQ9Az5qKCw6ZA8COIHw24jLV1zE82
XGA1clGdvJqNIf+D3N/ykYlwpD3IlxhZ936csT3vBeyHZTbueQe3k1p7fAr+b8Hkd5YWVcpu8ukO
07mDxROxMRaHGS/07tlk5VO1GDcrTeCG4i899ITryFYQX8Y/ZVl2iAKexuZ0NOfGPErHDKkeBf+8
LVz2Cc+Q41+Rfu+GIb329TpGumY3j/166zVyZoOdcdscy5QjDQBBqjfWbRyaJrJk992OzVNLGIjz
geWJ2/zF21dA1dz+tpwtvGZO4BTObmbmbTOpN2VS4iMrnzVhbmHOdY5HIWegra9In9kRGBP3fdey
I+J5seXapwl78N2olizeEVyHvDau6zZzpF/xH3onZ6IuoHWpI5BGVh2GRaJjf5Sm0XH+I81yQIyo
Js59vo2gzbtmvqabigt9fknoJbhl+fpqbWKN6Ck1tAw+tfXkNmpDhMzoGRwKeXA2XqPcqg1yBiZW
aw4108Pz1dtfpSnmp05zfmPvs67apl50+Se3CVy7GK5YeGLxkIoVupbEHnNYCEOXR+zkB5i0VGBT
fRRgzhQcCTYL+/V+mbQaZq+OIrr2l8ko3AMmnSyiRgyNrHiTmH0jJt/sWC3c2npsIbG0GQQJY5+A
sN1XSzYTyuX266Ym4IMfvEBO5Z/JWzlVrEEh0Wq1PjziicPwVbdtIMzyQtu1G/n1sLHTXt5l0774
/JcHc47TSWGFlkKIIPtT5fUapSeKVYbcZC8w/tKhC9yTKz6xraTIwcp+5x0WDGGPVtxQjxUSYQPN
YkVTZ8U9jJ616+l8sp3nFjU66ufPDUtslNUkNGvA9UM/neZp2h7Mgm+0L5iFbfnM+of0mzcEAtNx
oKSX85Gaf+eycyJXW8ZoMcjUgZsJdaPmweJa+1yL64FYaIhqjle8tq7V+FF0pXszZGA0iYy3ZDkP
OPoPWNP7CC3gfsuo9+pEenEmmsPAV4e606WX3Ka6ipk2mIv+bzcNr7as4rUy+XbUxRR7g3xw01Zj
PFjPnKlQJ/PpT6Iy49Rq5SeL3PSCxgxTklKuVkGMbaWpRZuY8pfJdS7YbGGM+XoWbC7oh7/T1IyX
yaYMoiq+p8riG+NPXBiWKUgqcuv58MtvWhFVGJ4jv9K/q9l8RuZtQm5zC3cpF4938elgn47rHsjl
sbLRkzbM/+EIfEzC3z70M0rGZhfqIqbyd1ugCLUVzSNGic5fSC0J823iK4CtSs+rY0dJztXtV3q8
YH8zOInT2PiPRTYfpl22cly1xGYqBNmOURwIgyAlFDgX7NkF1WyV4DYXVMJpu9Pr6UT1pxVMPlp4
opCauICy7tGnIpTdzklfVsnmEaGn76ajVFt7NkfzD7Y6ijC2Xo8M6ytXuXay8pfVLdkWFcsr9r5/
nZ3xewSeJRudJB/3VhDzGVDSXedi+O+32jis44b9c/XX+1US27m3Bt7YCSfLIat4j0RuolJbBMmt
+XMnpY9s1oJyJo0waox/DaZa4mYQmojVB5TYnEaWu4E0RjjrVcj47IWiqLoDonBHHuCqu82HKaub
21U2Jl7jblLivyGrSlwP5YMz9T6iZtBkqHFNUiUBeBrkOjZx0Bnel/rWD7gQuVMqyf02GxC+XC4d
Wdk3qEFJjPQ2HtONjabIm5twq7tZ/eqanAjprHUnlbBfE7XAx95ufx1ZZHeixvBhTBUDBd9PWAJk
FaPOKywODgxkk9S+V8t8VZlmxty/SXmRUPQ6FrwGcYTA4k/HXnPHHZLm5YnPCB/r9yyRp7Tim1/j
NG/P1GZQxtlr06XodmE2YC+ENuSN1U031o9J7/TL5DUfiDE64AbU4sZYwXc091jqfgtft06tLN5N
q4UNMy2fSjT1Af2Xb8EwvU6N5ty84mjxNSzgx0TNMnmox9vVH0YT30n2htJoAmoEjZLksA4k8vwR
4N1/2do/bqxhe2Mpr4mOG2EqXZjTlXZ19V69URJ40js7OcyaaiLHpntDkr/jkHzGZ6UdqGj+mPXZ
ptkoJaHI8/XQgNBgu6cjaDcj1Eb9qRQqoauI+g9/rd5zKBsmVAi1cnNRFpGfBIBg4fJZ7BvjsZia
Khr6ZoLvPNxpY/Ywae2XjSmfexxTpAcOmWP33wzjHXgFj9CVldZb5o7FQx80LGNSU5pHWsFqhKa9
OpRIbDgJFcthCSyp1Lm28I4RsHyp3HqNtdl6g9y5giyZaYBhVC655XLRQSSZ5jepDX+1qqEvZLMU
wS0kwLmqX1JY/aUylrsGEP0AZ2cTBEGUiZfPsf4NGxg08qZPcHGparPycJE+yAiLOhhBPh+yH9Mp
ZguHRGE9RbJpoK7o+Zuy8utaVuokzJyBr9AMzrhd7S5V/uhRgJa5OJJGtuPXRIr70YXZzGuluM/L
Es2n3+P8krps8IGHrU0+siJRB2BUxOMSLb8sm/M8t4UW17YLfKcjRFMY2zO450dZ6yEf+OIJ9vDL
6KLDTevrqqbuhdwp/PTpL0mG9oan9NUhQbXAqF+a5K6Wy0va4i1y+uSF9QYXP/MjX9DfS8G8rT76
IUOfSozmNv1Rhs5lnhRpleXcBsZUp9BgXQI3pyujVf3e2VgWIQgYHq/cdjmv1+8+MULdLCw6bzSW
HfKdzji0c8qvwroA5KaM5F8j8+E6F7xS/gaNpZRsDXK9qW5GlZT/+4WXOBhZ+UTpmmzHqU6/Wq/Y
Z77sn0UG/Wjn0JUn048123PJLzEjNz07SLlf51hlzkKetm7gnS/rY2lx58cKCBT2U1p496TgIW9g
BE30R8fUm0PTmu/F9L0gAgRzqht3w7TyMHWp9MFi/LlY6r+85sJjrZhOm39rOmAMmBE+K9v5U/hc
uEujD2aL64OqrPcms+jea5Oz0bNmAuaPqogO261MgWVxbLWBOks9N/k2wc3DshHls52daMtBDXaL
CFvrdPA255dUJi5oj+t42uihSpGAU1XE1rQM6MCzfuqqveOHEK6OKyDYZiREvqSzzXMOP40WEok3
Pe7FmLIhfmMX6rbRjgZpfY9sG2Cafi5cLYNNHyIG+OphQiNlXaGY8bf0rDodqQszEFcui5orZ0al
X3hgSEsE3iIwoTevFs0vtsahVvRv8EGJP5mKPL2qfyfaxgNfs7jtTSZ+e8/gct9NF1cvvscsqWhs
aj642b16m5ufscwCPVDD8+B7/VEiZOe6QQ/Y4qFP2ghD6mO14bHrnOiiWn7PKx4l8zsT4z9ecyN0
C+TwIk/79w4vs7kkCZetQYYk5ej2K8QTzWKhlm1xTqcTEPUjKyWonYOXRvyHvguX5YUl/Def40rm
+3Ubi5ap/VcseHBGesVI1HAO7CsFZ5Bn1Le/XofILEzuxVO/Rmrhg6dzCdNRAzMx2bHrMCNxVFZQ
vsrevrMEY4FdEbfcEIdi7rjvyTrCiRvfczo1I9yBSCAC6FiycL9mvAOslxZezP6XJw0QIEgfEXzT
NhxEy6NDJSwTNftWFoDP197Mw3zIQttDJKHwCaRSZr9svqounrG8TV6WR2nZXtDTqrCvMXH0CvXc
deIhWZ07yXLritQTKsxakWEYOOWGo67P3R0kLrZjUwjnvgzdCgdZP2zyoAzOGpFVv3OFcgIu6YLZ
gpatit3b0oAIEgSykuy0cYk/6My75jJxWy1gNPjKwzOw11kRyzhrkk/90PJA0nJEAt9yEMJY5B7c
ub03LKQCZqLlMJrZXUnOJ7LUp2n59u6gq0k8GWWYtojwDlVHKFnZc++YRza7Sax6kgsjI2Ou1wa3
+uFot7U4lGbJ5l+8ddkMTA+ft2VhbCYyScsBAWtn25OozksjbeqdvIpSj4xI5AGyX38AGfg94Yn3
Z7pNhrOvu/XZqJ0XM2t9rBgGoirDx5AQz2ZZ0H32XPHX/M+oyznqvVWyxeWDmHKc6IrhVNH2UGvz
egBzGdWZzQMASkKQGPj7EyL1iUCfdz3m0qlFWZ83A6jE3K5cvhg+gYTwx3EasElTQcle7gDWCFlg
zPg37kUMw2o9oYzgtHNSLs7TW419shVJ+Szb6jSLkSYjSVva2nnnBQGAi7zPqAYMiyOtPE7Ve7fx
qSwS828q6Df1d21wl1EcuZLsmPsWc5dnsSElftWZOoJeewcUh0gEPNjQc8uAyy6NK3DAQl53eg5p
lbU7lR+yrb6pgWYzNuHBJCGHjlylDm2N0oYOmC1ldfDgukRry7/J3Vt3CZAIzjvxrJH19SXPWG+5
b5wUa5COUD7ibMmLjSTpuHzRqbyc/JrWMbtlmz/Ybxgv8Gy6U3mHeANpw2r5ktUU7o4s5uoRnXx2
ZBP6ovkqSKDrvadDMVjBS+FpnXLefG/fGuEQoI6UwE5v0UOLib5BtSPLz0U65R+Kp8nP3+bdn2x7
T5uptYTgjrijnvzUTp6cymKTXW13Dn1rw0LrpS7aqyO0HQjW/1f5M10//EhMD1t9rSHa1GmDJOxr
Hymg02MPXCnwiQWTikR6Vvl2FWnyrJug+QyAZcvaa8z/bo4alOyoRIMBoqMqT/oMEbp7Ya/ZBjjH
g80vp/MMzUVkaGgy9TAzb40duPXnAi+APqAUqavQB+i6ez9Cgq5J5KTG6n5cmYEFczK8CQpHang1
o6I7eUo6dhdUjSxC/sKAczUcWk+2DUwYwEP31III43PjXdZp2EEtVEMW7VPXZ06oNYza6Wi+05WC
HvrsTZoWM+KImFMukAoC7mTp4bJ0W7xb4LzV+83zuD0Tk4LA0FMjBdnhunEiWCNDsJGK5Zzn5VGt
6zdXuSrYHD613E40bVhufrNeifHuJdJrZEvuIErRZlHzDB5JRV1WZdz7Q9fHpWp+Wb1D56K33csZ
ilPqz+UBDfJcFxlIdG2lRXlfQ+roHuloPU9ZDymjE2WMM2CknfTa29ka4DCkhdqyL2QX+SosZRJ5
83Ky1fypTzVGzK5t8TA5D0iOzJtoBmG9GGHEPnu7bSza6JywYsZgvBMQVUansE7b76rR32cSQS/J
HhFZys/Mr+oHwGf3svxaqvkRqULdOgcJCcg9IamlImKDqIP55tICzo574dpo5tmfAuwNG8O/M0hM
LLY0uRBhQt8wnf9YqNGiNGcPtliSI/3UKbQa47dW+HclfaeGlXQ4OOloxtf8RAvnXV7k8mrXaKWV
bryqWT94K6iVZlTfNLbWMdYQjYcEP9TwF+4MjhQLP7WS703JpmfgjN4cPsJ5xSXdB9+c8l069bur
0dksDAuI1dPQRma//ho83eEuwVxSNtwDkq46ZIQYzFrgxlEDUiIBrjQVLazB7VeSZsB5QSrCn81G
HdxthyLpEdmxU+QZHHvxTBCeJ1DO9TklQVB9U1niHnByvWttO4bJZsQCjBUX4vQXyVmc5VVl88Qn
La5TSsywDyR/FnQtp9hTvYxFg+EO+lHkBAYS78LiLa528/7KomPM5iej1cgH6hbGkdR3L1b7LEHE
uOOxdDGh4b1490ulBd7W22QX9ZBWxA0PmrE7gYtbwUTlOVZsLf9VJfqvOb3oqWQhzMd56SWXKt1K
n0p6wtLtodKK9YgUd9MxvgSGr3VhjiE2rofnzmtW1D96Xo3EuRBlTmJCE0EyGQ21MiImk+Kc7C2N
WNDYoVXrCADWGon92e1Mtbp5Orf9xdGitgDP7cLnx084Q5NZa62OTM0tQwpwg5ZLL5szLB7qE8bh
HpAd28hfybUwcB5JwdGb3tlrfsmrEUwNG2RPbVXsXiDyDNde6K8GMiNkyxSLD9OgIjt2I8n26jtM
Rhwh1DKT55cGerNU7dMyKuq/TezsjA8dIhQW4OyOghY/TLm1w29AxlgexgZgqraHSBD0+8BeXO2k
KeNdbRRpvcyI7ym/GeUbTb+tafuCk2kMTFnVoqn7FM3xsujds5XWR0WSlANP+telHR8NY+R6anUj
UWr3L+N0j/vk1pdkNpyqhI8Aoviux9oayFXda90kLqltk8x2xruO7FvsFo+m9khBNLRHHZ3NGryT
xewUbB1diEvq6UTcgAGLhZo16mr9+IdzQZ82Vi2ZUTHXsOLAkoHLz4dAsQf7IAXxduCKw5oEX2fh
A2ctG6jeDBRZK9Lx4QfH1ZSKZ1fF7hMFz+/J7ENBdq6uZmkIMRoXIMy9Vu86J8+q06ARrjpyecJl
6WLlrFn2I7r8+vGFGnsFFSQh+wj+HF9K5l8znPSHFIc4C3wkvZ//G9NhecUF7AU/+e5du9p5y2Mx
8zHcBhJ1OdZnvGq/sScBoAXvOhCeQhSEIc+ryGSW02W3lQXns5/+aqW3Ty7qcwExZGveUWfOfeK5
NTzhwTYR2TKel7UhDz8vhCVmJNcNKyDWVziRGNap1Zmdabkrcy+iAcg4SxyvvwfKx52tswOaqHZs
EDHLNINukGHl/Q1AhfvApj8r1Tz7E0gzU1OHnz/ZEC0pCzmoW9IWHk+OklgmzfS/lP+Bm5nBc2mH
4w91gLk5DwGeiCjjtxjkf5iaWc/0vvUm21TidTSJXBe0nPy8Y07eLheI/I9imdfbjyUVVol9+EHJ
zVggKPGw6N7SFkqsjBHhG5/vAzAJ+4E4uwwTqCxEhdYcp6OBn1KZBRXIvfj6H36ttkf7l8PIvEu5
TDpM8ySLiSIilk6gVXYPN6IGHRzxT8b355dmQ+TJRutoTPJxY5fysvhHiurwxxaNdoK6fdYpIXlu
WQIfKKpgh6kRC3Ya9+7n908VFgHfcl/FQmYxxYdkadXRZcZRSOzRDznGXWEaze0Cqx1g0c9Pq8SW
wDRp+WPMhfDhqorfhDkhhWUlJtMffq+uCGKC4iCPy4OambQSYYH8dWKe+m5aZgiYHjzKWrUeU41e
i9QTxW1W1a956GZCrD690ST44tIl5MeXx+IBNhCak/0vzsi/9qDrZ7FgosIG4v8amrPcY3YT8Oyf
bpSaapeonNKEAQkUOyJNF3S1u2KeLu8MfVjosGVKsVsXPO26JId85Hyc8cNpqhX/lsoi6Ya+O4Gy
WmueShVB4dAwmu+dAHLt9lwjARy4Edta4BHNljvA4sds6PJ7XIq4TzN4/M5Wlc+z7cVrYcA52twX
4ydEOdT9Q8NfDRJXbps0EH3M7eDqQn5OCRoxboXsqTGoU3YS3rrCYd2y5OP2ZymY+Or5sclU93uF
TsWLtKR3ZfMHWXi+m3dgfmU2CTbY6XGZ3b+6ZXODmZauPkz/Y4gMRn3rknV9LHrGbLmlhG7q9Urc
fXiSNsPiDz3JyJwJq16Ls7aq6ctuMFtx9DjXevun8fejlbQkAV0+XVg4XlxIAGGW+e2rSfVakqj2
0TTLFq58zQOJ3sy9bHqPuJNTxWPHGtvuvJOmpVhm9023KUaLxOi8PsLiZ51Brv4HD5Mr7FROVtCa
WCjaw36ILDx98yt2NXkz2SwccvBjoRz1D9Sm+rJm1kL5Svf7B7DurjnIx8qy72XSbzy73EdNNJwD
llFd10EekgbxZl0z7I9DYRMMmw0kU0WjV/1XTgv3x2KCSwMLaMaZGORgx2L6224dObhL6VLr0Pp+
FdsGQOjUzuTBTv3iIhpG4pED+NFiX7xnoH9eVKwJUdcVGz+gi+WTXMNPLFFmMA4s9OZDyxfw5K2z
OuHErbkm705Bu15vA1pVtoeBU0hZhuU+zHtYFzR5FicWaefZ1cxIrzIu2vtbQj8agfUSVZ7/H9kQ
Frf3Gt11cbPjMYmCGIvT3TUkxeNJJmyS1/nS2sIIfli9DHZ+0MxzQ5mpdONmwJf3/393quuf4A7c
Bzmx9uDyXJ0qK/vAan4uib3nSyuPNipktLQGOHhg4Pf8jbj0++sPrrrf6yaaHMGmbs603L222Rj/
4LmkjcP+h0i31DXOiHHbz43sZWlMGeydgT8HIoFK0BdNFdMIh3Wg4/pDLQWX5NZDsyLgOS/p/1Bq
bR31tdJvPw/bNre/xJQpSB7FfBv3XyadDBQ0buNUDA+sRm48pPfz/f/9Unt/XbPVH7q5fZ7REpiX
+Ee2k3x1M0ihn7/arKJheJ+neDpxI1j/WIknSVuP2BE6PgRita1nrRmifpTqvRmZcTETWncpBYo3
PAz8A4WgITCtMfe8jgYWBG9Z/wjz6qjMPzcuTZdbWhd/qsllVeto3Cwk5XxGv1e0VOpLJZ71N3f7
m9L/LH2Sf0O0wcdhIFH/jxo0tAKeWvKd6hlhC4cEAO02r//H23k0Rw5s2fmvKN56MAFvIma0AMqz
yDKsotsg2OwmgIQHEvbX6wP7SaMZLaSVNoxm05UBMm/ee853FNJnXaQo7/R4e6fGVVOP0UZLUQGY
SA1/GDISgYCv0Vk37Lpb8I763Zq0lzTPjccmeflZaMPQyyCptW9OI9SANcU7jVXIgyiiMzRF66qD
sRhScw1hl01/qItHRGUXmPTKyjQintxC71S08GPAAnLA8RjuCpB+6x90AoGC53ExuQkxVftJceJ7
MXnXCQj701Rryb1LNLpsjgDovnzRWPxwFju6HGtK9ZmFW1oKGaOozR/LkaBFTcPVP7fAm5Ue3GgV
aihqHWJTZNaM20EM6aWtWIxbk47uxE63F5N1/ctGEwMEgCha8CrZFokINO6QFkFS96ekwSqvaOgN
QOVe5kJ9+Lvh127voWxnWIXRT5E8lNFQcUVrm79vDn6pkkMx73WQApnICgfXNmjItiBKnKYjKrdR
eRhjHCtof9tjZMKSTFJSjsfqXYmKERqdY+JYAUGoUIX4OTfK7gfQPk/evKdPwcGhY8TopHXyC5zB
xWHFOtaYBn1VNu5eVdN6PQwOdBRs5+uobMbHOvv+qXBy9jWOr3Cf9EE6BItq6cPf/b1MnelcutVL
b1oe/VtWo9jEGIjgg7hOoV0r0neeXF2YV8HsdbYrokhUc6IsjXSaNd3e9hqmNdII8TJMDr3HKdxz
UTZB54VZkGAwWTE8Pqgoqk4yLJmLL0+ZWZJ7+fsQEBUq6H36amc4UfU6IQ5cxHZgXdqqOihiyVRB
5XqwY/MlVMJsqyXMHdEGwMSDK1ShtN95bSN2bLE0noAZ8VouP0TUypnkmCVkobzYCka0PA0RlrD8
4yNGS9XkXyY0Atl25S1q1EckgDY9IJvPKOADBWf8rRg4WynCxOZWtUdhF/UJ1xtnBm4H1pLpDY83
HLblOTm4qrpe4bCG3X1Dt0A7VqW9GnS1Of5wYzqr+ifS5y+SzNCF6ptDRMbygIqZCT/jG6ums1cR
TRObXy0jAW6r9Q/kN2UiZEjDvPRRBbYgt/bIfJ5EFlfBD0ZG64V5jvoY1StKP7Tu3wBFuDv4x2DF
W1zTYCoa6/TzUDSa7NW2x7fGshoq67jDmEs7CfVZq07vXczsNm/bEy4c69kb7pAOCOEV8WeUlX2Q
mhr9ycT2NqnKPAV+zfYHk9r1Sb7pUuNcdoTuOUvsgIY/ssaADQxVLHb5fx5ZsM/0GEBL5ubO6Ox/
AMY/q74VUyvXkbPXUCLhpUxA8dQwj8EFAnhsKSd/zm1Vr+sBYgmE48tJDTFVtG6zpNwuwRGYH5Jv
FaRfif5/M+aUtGj8jB0uZJTtC3i/DwdzL4YeP5RjIz+s5bjubYbR/Q93QBPZfkihKKI5S9at6QnO
JZTI9uI1hjTAQKMef7UqopYi1QNCk4jCKUIoJ3//qeAMof/SrLSytl4Ml1AYTyTWDoWD9dK7MXNX
vfgguTo9FiCsWI260u8K21hpCwLTwrD0ECb112jiffqhTU4NOhZ1kvB/S9d5nlrprZrmm1xGLKmk
Uh/tSmdMCKI2oPU4MMTp0dJi9Nu4uSn2ShjeLIhDp4a1p14YWMhR+daevks5qN7fFCpeH0p0xCAJ
pnXhWOZmokJErkWlM4QoiX6OBJXrqHsiR5RZIjEdRu1ahCad1LT+VdWTwhgeLocFTtNv2HJ+1sqf
VZPVsyo6nZHwAxi1MuAgSPrbAGXKLWkc/DyqTIsfEPVGhEADyrYcWEmDYniwrvSdqkXfPW3jTTbl
DFd/kn2GI0KUfOch59kS73tMKpnccnmkoq/epJlT/zR2cgMI4vxdd0wugOUn5WL1SOao3bilZwbc
ts6mcdviUJHm25Je+GyCQ6kluVhO3HzhyjxqKrPyBCP3aQjdb0xnOo04+7uAVHhu7f51TsxuA4WR
1kBohreSmM8+trczQpYAZXR3KqWyG8HoAQBnEsrsCKdnlsC9jjiQ5XGIVLsDJbcU8IokjuRnUYlU
l93Ckitu3fkp0mcGiaxkg8PV3cfTtqgpqiYb07MV0/EtCnvfI5A5mt74ERF49+BYs/vAGplCgGHm
lbHGPlesZ2E+D7dW55DqZuYLy5b4nWTdxcxzF21IdGCyNq0quvq7qdKaJ5fL1k8bRmdj2Tmrn91+
GXLTZpuOP495kuSuj9VZa8gf/0kD+Uk5MWDf72ep7n82M2uxTzemym1MaplOTMuSQfLzv1MdvZMW
04N39AZeEMddJ1FzLbVB5112vYOVDRcz03f1YjWvK/3SDgomALs/JDpecHc+gizp1qhP89sUTjOg
CCoogq99a4GLQDgymCz2UO4hLl416KwHbhh0UXNHjW6Qu2KpfXP5jy+kWWjtSFSjLVnH53BpKUxZ
+I1czNpguP6ivWpsmqG0MnJNYFJaOHUDhyTnA0fKzx65DaNx1i7FSImqqkLUfktVERfuwU7ALgya
czEK8YwfTsKbidzFLMZy0trxijBVxmAYW2kg901QqNk+Hlsy5bosfOw85EW1m1ZnGTGS1dk0ZDBW
rbHC/fmGthLENJbtwDLq7xkBwj5DG8i+Fbmc5OLVTxxK7ilMf8mq2s8CayT7Y7S1iAcgwL2nzGGa
gSUBUnoVxsjlxo1ajtNOqYl4W1htp7jJT3+RxJZJBHqcErIGCHY5QKcNrUE4PyiZlqhVaDvx4lbg
YA3qiqmKIEOpru92OgmacHREFE0ceGGgUXR4WX/+awq7uwWdJrByjXwuhxNy6yUfdV9sszx77Rhx
Pimt9ZHa9AUrwbpfaM9oA4e71QOIK7uFKPqzkNCyfsolXWG1tOxbKtTHJIbrLwsLCnhOaPu/UMLq
0TAiwbS1Zze8xiMzpyfb+jW7NGuCFMldjYtsq9cNm885DZ88964pd0d/aYyX1ryhUPEb3fYdnPem
gaiamkcnzJ31lhSZ4FBoO0KCDRArciuLnStXXVvjWf+Y2kvbXZZG77+oelw4tJosKgvzVFq43JXs
oBEqQZ83ehkji77HvKqpuEZ8jAlpJIi3628oQ8mc7BHW7Gh2f6jeIphtyABoJ2CbtevHBm2OgZCl
2mhfyJpkDhpjHkScfm6l+Yxuc407i51H6M/D6P2qdHtdlHCF5rJSgjSyzm0ljzogEXr4PApT7DK8
olHZg8ZzrNxncvmFQulONiHv7pKH5BbW3nAEtnzdRK+bDte4k76nsuWLsHnmUAn7iKkx7mjplbcW
xwU4shT/iKTpMq0VrNrInYcwxdUek1MEKVVzmWzWBhOsmVwEM9fWkYaoHeWmYqikjLm8faSI7orm
/5Klqv/XaGJdtQxN1RiOmpqtaf81trZo6sqToyAGvSlXA+2up2n5kLrntKXcr82pYnjFB0er+GA7
//z05/8iSfKl6iGDadDBP9K9PRhRDeRAKTISHQwV65FlGZe/Hyqq23Lg2POPJVD7/1vy+PKHvspq
ahK6kO3/+sOrT/n5nz5ZF/BWp0v3p5muf9ouk//93/jJ6E+5fOf/6xf/25+f33Kbqj///o+vsisI
TLv+iZKy+E8h4Zb+8xr8x+//5889feb83GOZ/S77z//jJ/7Gihvqv2o26nJVg+7kaqpF+sfwZ4kV
15dccRcbDYGlrsV7zV8pyPGL//0fpvuv5LdotmfplmZC1SBdpS27ny9Z/2raLnBfwwRTYHK5/ON/
PvPz31QeXrS/j/Sfn//vWdicVI3/Eh+kWprLL1R1G2W4q2Li+M9JLTO9D0ghJk22YeDEIlhMdNmr
SDolZAWrAmtgiHrTag2iH6/LfPJloR7ild3IemhXhvR0mB8xkh9O434x9saGYR/VI0L5gz1p9CqA
6PKM8o3mDFdPVUnDG5guG0r3aJPvGDguCs+RyErkN20w0jFvaGpJJ5m2atGsBDfFY/PmOQico4kz
nluG2DwY/SKbJZO3WLkW40uMJhSfbX1Q4Q7qZLtum0jlfOe4r8rzHCPVtVLoYhDlaPL0WR2M+QI4
wZCDtpMETQwe5FqOuzGt95JDi93P3VPoyj8m48WNQgwLQrzfZQa2l9pjh+4N1QFe5Hoc3sk3RLPK
Q5vljVn9xQZtnJA3omnxvCsFWXZq+FTNNGmw+iIRadDSYKwX7L/Eyz1DEpj8MeNggYAOEWa1wabA
tqtHJE41RBqkwJp9VUEHyrZ5zrropLtswYbdQgelEGEV3ZaieGvj8t0VVY08oA9iRytWhBxk607t
33rAfpuC5a8h+PoA/xUjpjqvrRH5ptabyz52KJw/pruOZkhOJtBimsA7zW1eckHHJ6axgxXRDAp9
aDj0qbeuqrNdhaIk72t9BdYH7XnR/NbC8HlUim/DaAribAg6d+XnhPN+Iu183cV7dH7EEeDU9CeV
9gOzF0ZfNVNvRnZlgfbGmqPCb8qp8CnBQQ/BuVTHJoikjW5BQRLCqeOH5GqMWYB/H+kCkUcrNX+I
a8vYqA1mNWInS58+9IyCfj+jBw+I2XnMDFI5OGxiBUQSt031cd+J2djHkywpJE1AYmkudqTp8rjC
1gIChHx1cBi4qTbutolWKQNSUkCcCrOU5+4kpddqIMIEt4xztuufLm763hvzfMgcF0UkzU1LpzpU
eFqBnDEXKO7rNM2/lmCQQGoF1rBipJ5SuJFopE1IsqxqDV+JeanVJbSjzDEQDkbZTJX3hoYO2p68
mPepTZu1E/J1mMcvjCjKKc9nmPLmGK7GWRcP6pw1V5xDHwTl1vMoPpkc+aUcFvkIx1tZEP0Q64Wz
SUZ723hd85bL/G1GNFWrGl6bMsNCOOavTR6+zk0DeGCiMIFTfcgvddSrBxMzr6+mzXytJlg/LlZD
c8B6SQ9VPBm9fmHoSYMnv2rD8IJ0kSlsYqxnPavp2jol6HWQePEIjMgujaNW9UcEnt/60D1blkxX
c2JHa8OmaEnt5fyltpvBdg+GNYsN0N8DcVvFXu2IpJ0dQoPN5MmV1SZGChmLBq5VSMxYihh3Thvf
Hlq5KgqWKNfJ+kOF4/DvB7ZNMg0nd8Ii3rjgwDwU2eVdFvFLRxJNCPtem4zvLq/uWpT8QRSbb0VP
3ZkanFqE56IbsSLG+lZIPCFmXZROH7KMDkMTM6ZoLQeMxa7DSbJx6IJjtdmGXPM+A3xwA/guM9s4
zZX9jBwKkCUKqxXGd5z4CIJz5OmrOLc/2hFpnqudSi/6VMi0aNXxOGvoF+NM/ezIdZohgqzr32jB
MOuUWbiKsP9ZsT48JW0U0FV9CQmkc+zppUsAek1dikxBQr8xrb0pY5/IlzdDar/oYxqliuBEj0eQ
x9mpmuJNFVlVUFoO4yx6rTlbE9IrrCYhzBo4RdTcmaHiHgsHcs14anOVHh2333PJUdsX6PO60jx4
XncaWuuzBxIN69ci1MonLo4eObIQaeW3WE8+iCoNaHl/DwYE2xjkRkNrA/WGX3DmXcXG/JBV8pFY
xEuSuS9sSJAoMOExYGkCjcffGZSxhviaBbwompESrS6nbkLjv/UaGbMp+6NupqYP8zNTkRom5Czj
fthiLH93DYZrDnCQxazZQgZAqW720RmCH1Z2DO1r+KUdA5uwgcrSzxwlyoGkDfHWoucIZ0buRk4/
BqC2xEj/JT0Z35Ty7jFEBuvV8KOuOKG1oTqdEQ31i8sR0xgcX5xLusy/x0S/EcRke+SoMp0l5if8
ZapGu0J7DHWHNVPm2QN0gUW0V5u71sl2U95dOFaIm9JB5hkAKldm+2P0mw+RK185vCvrtNCtTVs5
LxXNtqCVU7LAtdC6sEjbzHh9ZvH7uizP3Z9oqCIoTYOzVjpypazeUQI70QGN6vIdNFNCqnV6q2fr
y6mamuTh9mO0EeI5FN12ksgVvqzboqopc04reeZUEBWNt0mzLljsaWwP1QUL+N2m11Uu1QLssnrM
D4hNRQAqTvg9q4RfxepeGnzdxEQeuPATZey9ZtpOkfI88IS5N/ujOalfdQrTnie/cwp8u4rF3NFr
fsGtogH74OAfCUzj0wbS6Ke5+trW5nslQTf03tXO5eJJ9eT6N0BnWI299cttzK0hOLG6ADNIKwmr
NZuv2cRnS+rJKfeeWfrz01gDVESQXaDmxCFakDtRFd6uMmBN0YREf+4qULrj5wkLkB/HziXW55Nl
hK8e3bjdWN2mhjMqCoyQ/rUtfOaE6ZZWPIO9kWaU6jjVCtBOGPSKGdSNmR+NMpFcYMMtFwMp8fBI
k/ps0E7d24lNJK/RQ6gknU2Zz/S4n4TZPydQGJtE84cB8aHd4xeItShc66y9xoCoJaanGBEUsV6M
KnaJ36adup0bNxdJ1FzQR/FryRBAegg9tdEEd+Gh5myUvcnWk8febgB7tOvxJPjk118ie+7XqWaQ
y6Nbo18ZtMW4ckFWNE/apOGMLnADtBxJ0cHflEa7kQGUr2Pp8FTpCEr1Fy33381cH1O3P+t2+dto
EvQ36O1rSLle0pyUubqWlgtrU84YNdQt/iVrlWa23Ee0KQreDow8O03OO9oBcPZ6OASWozwI+tMB
L227K4gA6At3XZtQb+IIj7eh2ZS3jSnxx7IKG3bBhg6RuxXH2bkzdGbk5cbfnMtmKNQl3Tc7eq/Q
e+eo50GnURO6ymKj7K5Ep1H3YF7mWDu768HUzFWCHw4PigIGwB3CnSmQVUXGZnLbtaE2+n7wrA1z
e65W0Ph0OsXtZLUjjRbNPCZ5AzEnOrHpoZcIE5hM0WRuuyLK/FQXv9MsJu1YRaBlMSbzpbSxzSsD
mDmc6HqJlrYe3ouEQUJdlXdDc/Ef2EttpVe07Eukd0L5XRYj1l3n3k3uRjQlV1n9y5Mvke5iKhZA
FYzWwTNirroa+KYwy3s6ggxrBufbLtQrkI4YGjRCSWY+2IyiAKcOyKuCq6Qy0JYWp47BW3VDKP/e
pmTCUPCgj3oeCjD9tf5ecpMEIhvQShxiWy4UfKKTQJX8pjMb70oIMBS63CC1AFcRiemtSmHGifJr
xLoIE9fLMFjipZvG9pghByvwltVwKg+Isx8gkXnr1NAgmDG/NntL9fFKaL7iXEK9qVYo8NmnNPSW
VfjaQU9iXxpYIOb6loE38NVi6LeM2txlT7JROPScD2Zsw6iDBtzXRbcVkX3ojMHXexXO7NR9qgJ3
X3VTzZ6dwe2KnT0yxsFbhdllGb+7oG+iznpw5wRyRSdQyANsUFWIxI0zoA4cJfLYIVnXXfil6Ub+
MBkOKuG0hGM1xuiuxDO94pWoWRSmziAlThe8iSCCgymq35BXpBvbEfewtY80ehdXpApH7zw0Bbwv
3Kp+1A6vglMa6y3pBekA28huXiHQaKwhKTkdxt4CQeTH9viiyDtphXC6Rf/YtOyf0uX4JITYKHbv
AkuMrnKkbPFJH4FXkqDxDBPPD4mwzPXpKzELVEy2uhlqJoahwesNN3TxPZhDgJ5zD4WCNsww3WIj
g5ORDIzZvfSkNEiCjb44W1X8QstyPKCg3ptV4W4cp2bSWNgHnSRInyDL2Xfj0fSLnlKpS8aN3aff
nXc2vekXOBB6r9mtawQCeYemJ8OlFxX5Z4CmE+j4QligECbuUXTIAKubgK688ipabJbb3OMWdi1l
VhPQSDKMqQhkMR4hRTwXSz5TOkeGP4pqD0ebW7V7VKIOAsHQ7iPSMBBqxMUGaUuSZPhFG6qdfvY+
e/VNpMi9ZWPMMCGSFNcxwx8SNwPF4qSnW/1LTzMYsdtE43y5HHJq9oFgw3w2HiwhAQqCFouh7fjl
8ec7tGb4o6LDqgYarPV1dqeXkJmf6ulv0/JrZqNituNhxCPTbeUY9DrBJWnbjknKJlfWIfpBrAxI
fb0FmmdNTOV5O72KfCxaA35eEaWtwNoOWtqwxlR22zzSHiO9pH+XwzuxudrgIKYkeRbVCowXWKXJ
tmB5sQoaFjxGzfKNkoM7nt+v3tWuNV6m1cAb6g8V9brS7Cs8HRwqpLZIyHFrz9YuK12GChIThyz7
OzmNVM5u8ygdWC5omnC82VjF4ukwSnkwXcSRM6DdFEapTsVGl3Q+IHi36AkSkYwy8hM+VDCjegiw
rWv4Ez0FWBBFUGiqfj6a964Tb3CGTbodyiGWEeNlOKls/PXRFt9R2v2BRowXHL7JmMecT+KbtJ3L
aA07sKp7pxl2Xhb+HvWbM7VPeOo+iwGAO2Bh1lyYfqnFeFIgvHfKakuRplN2skILRZxyyNXLpCW0
0lfAewECKGuDcIGZoDNFe0gqf2hIsLiULyHNncCoOe1oYiNa1WJ0g14cCpM6ZNeSqLnUJM3Esrf6
3HDbxb0Jfz3fhnl0H13tzxQTtoY4kmgB/EuqV36lIAU77dEN8wSLhp0sjNc3u42YVIn8pqgKzDgH
q/XMOFlNlVsl57tt2+QZV+8akME8UcNdxah27/aAj1zQM2lNmkdDLDazyNxVhlXeyXMtiuEwiO53
nieKP1Emx1wByFz81q254EzeDLjJsJ5C+KYWXvpiUDnUsEbVbYQbMWWtG+Pchb1m8q3Y18bwVrOQ
E8eQxvsIEbWbhl+ma9TBNEdyFTNAInZkI25YrfINm6NC8nwBNq15I+z5iB5LZz/VLophvpcO6nNM
aVKNgEgLq/DDHDgI0hGQVw4iY8dSA3sMXwwpMXqPlOPOWJ9zpQKF0lcCXeODkkP5NBwETspiXdXX
wlHjY2QYz4rBkUlHp7Q2EMfFAOMn8R3O8bMo+3VCSiXxhGCTmIdZI/HUpVZcHc6KrjPvO+5PJexO
yhQ/cjrGs/EYK6/hoKx6tT0UlveYd6gLremRVtjRG+AKhi3QKXBst7iHZTEnj3ETA6jz6pNJZqQv
QAAlHbpt1z01CgwRRS0WH4AjQRvk+RrF0SETGMudfAd78WJABdwSPOhuImx5Y0tWRGVvip5bmpr/
T4cApdCoM/BJoICE0EW/nPr/hsfbW5FGQWGPMjgdDsukFCBSjqKwfaZTY220jNdxCMeREjFmuaQl
FYTp9BWlxWEynzrUZvncZOc0N7F5gp+YhsaE+h4H+Wj9jtvEOHhIIaNRPNtzqq7V2MLnEambyuIs
PU0VuEy4cqoKJ7xUcabYWJrauXgh0xC2nQkwBn6O701WHLS4eKnovTXwyxBwV1/76EOpmhzrTKFv
E62HF0gYHbonW9/L1n7Mp+J7hLey1pvp0WjG7zgj+LAHhZtOtoZNxPsutC+iKj8hXH1W9vylVUIJ
YJ/eBrPaRTMCEUeFPlGq3DFkjvNIomMl4VLGtrF2SuurqB2CuJLpPuEssNPuMOrqWSJmFBSIUQWm
BMegxWsYH+K0hR4R2l9JSHU6cYLuZowkZTnoZCWFcGlYbpYw3sG8WU7+Jkgn2GqsDUn4EInwQdbO
S2wluORqcuRK19yiuoQW6HL2zS3nghR9neY4QF3ZwMAaMRNxQmxgCMpppjLUtcV7ShaqDmh25oyS
iqkNMmbBuB6ji2rZ3t4ula3SeAeZar+NZLxpGT3TiLliMtYnCwOi36fai81O78McotGY9t9EsW/T
3L4PavdMnE+8mehsbujivdF4Qts7zf3eAd+lLl0FD50BqkkoFqVx6wag3uroBmIEHBKOXIqc33lK
WQFqxcNvqpDYVmK0cDpKYBUXkz96GLk0qZx6jTKLpC/wj5O3aaYCwVsSb1ulR5eVQfEtASaXTU3l
22AmNDV5RIGsb1uDjmCul5/mCGQfDnmHeGkA4AFGb1jy5z36slBcK0rsotzZoXrtKgZbkpvVz/Ru
n/CyeomHyWWpiEck6G6mddfaYfcHa5VK8egyPDikln5RiXClOE6LtUUTZ8EnPNgjtIXEiM7YMsa9
qtM9o5HOhJKNfAb/sBezdeoj2iqiJiQy57jpchLzpobJejagHU1DnCVw5Cu6RFNZJkxN5+tAFpYc
O/VCCB1hIrmKnN6J3upQddeCLuR6b+Q56dv1vCdoZBepGJaddiw5ExFLNjPQoW1jFA/ayGIaFh7i
BcfI9jTfUl9T+BY6w1uv5WZIleHdBj6LpnchNTgkqDTY1irMD9gdFrrHmNAVGc0tctzRz+tYX5PX
sUT70j0uEsBPYcUiYyH24+RUNdtIQ1SeMQ5b7tOoz7oHJT7lhMYt74wbAA07NsqEkkXEZ92TwyHh
BqorMM6Ey+1FbhZ7yEhLcEihr5TqtSWth/loja6XODs3o/XisbHg5jkBPrxVU9avWqt5iPPsilge
982iTCJ7u43mb6xq6qaBjQ/SAJZDi0bHj7zM3TaQEWplwuNtSib6UEC1Ua8x8Czbg5ZfSAzXEKIM
lL/lG2C9WhWwXGS96jvke4WicPIhyYYuVUM3K7umNRvERKICrQpna3btF2tvEHqISBD1rJuhqa6J
Vl57dKRqP7+xHBVYINWXo1unOpupBYSKyS2tDMgRBEEVgKC4raHMYpoEd+Or5hcQjmLfNea3ZpQT
SKX6YUbgtB6B8/pth22ajPLpOMnugWDS5z4Gri5cd8RkCmF3DKdkzwDroOXxVaM7vsbDHFBE1Sbz
oZJpM/AiFn00rkak6usKHK6XKlWgN1znBcLGtkxgfPaUmorSf3bxwuCL3uuJFk6FvYAmDr5m20RM
bTjbzi5PduVFD3kC4BbrDqltkQYfH9ctMZbnpgyPTlfg10g9fHOO9jAiQ4T2HDC/h+E44ul1aIen
iUwO5HxUugOAGchfJ1WdwE+QZphfg65TBMErTguiHBZfF+ubRubWqkx2ZGAj45sQhdoCxMCQeBwl
yDex3OlpMKBszZO7LyoaP60zbufRPFcdi7ThTQcjkd2GU+Nax1SPJQ9ciiupQ9E+OgHpQ1lTx2jI
IO7rJCUxlWPrM7pV2NVnMWNkmwALGKz0FsAwVyEXSBWWAkZLtLCpOB9KkwAD1cE/rnWjsVMjdxOq
jO6jLMs2aDsK/aRN+rcV8S6VTsGhYHTMdVIUj1z/DG+K7o+qNSNJ8Im5oTZY1WkMO4FxVgLbhzOA
1EKGU3ploMPPkXImQGc8su091ENkwlHYkLvr0XHuIrdh3M77PeQDNGWYSdOitOwS9ayWtthJgUof
2zI2OapHjzM4sV+GBUEHxfofORv4Lql905oRSfgJpuNetc51wpSk4WwjdZLunI5yJ5ntw6xZbzWO
tamiheZwmASS8Abw6aUtEAVU5CSsDJCh/jRXz3HcaOjJZjfI8s8x/iqb53peWaR3qcg5jqI/penJ
NDO6APRh3HdPf446iAXhOdJvdspwfpsiJs+f0kV18tCpO8W+hvVTupv7w4DdXbtmnFhL6BnPhnZ1
4qPDaMCOLgOhntGWu6BnqoT52nWfJ+SBXvcal3eNl7liUpGx68xmUJFLxaSEk2yxqkZmXzWd0l9e
fS3tx7lbG+WlwBnIdIGGyLsb675Obnj6og72Yxi2yABx94d3JM1DrAVmT6chfCqSa0sTdHieiqes
/ugpx/PpqzBRRcxvxnArzGd3OnbmPZy/Q/PFct6S5lam8c6bP+yBYZ59VZyHdH7okHeOmxnNnXwI
kToiytjG7nGMDhCSZ1C++YPXvDXmVYVta9eSihwZKOlqcFlEu1clZ7HXeKg3nvGnSu8CjB0yR0m/
pzqr9oNef6nli6NBaGfqRfikTb54+93Je6leZvMaVd/CfCksmwUEYJb2JIuPOPolQ0atFBAKLCqQ
CCjR2fdIZhm4pKN3K/+lhjdd/xXSAgrNu65dDQjvOs1KUZMed+9xbKZMtRZdPD64hEUqyWdyILnM
rAUtRBte44VlSgDMnuXEV1T4mMPEBvChYaOQyT0nKtVJucsox0f7d6HcAZMiyYczhzHVX4yH+U70
+B2utcQ+e0Y7GWKj1+8Jl5t5LKKNqwTFAecJL2ZvvEqSSFm102LgLLx3xYa4pzHZGQjTUQamj6l1
cJzT7J56OkQ0AvqgRUc6N9jt6l3Uk7xMEjAYo2AYPjpOohqyppb01xn+Y1gzzFYATXFYpvnveaTd
s0GbtK85+0Gcth8k0EhIdyuNBtKcsRXQc3I4e+gIfOBJUQH70v5ELUFFumDI30dwpiRL+RqlVOxk
a6lU66XZ7mFLHJk4M/xG+hwiTAsybgKSZrYECdND3ooZVTlgpI5anrH9rL2B+4opNk4qKVPpOWs+
0KVtR4fw2z1S3DpZSyo0zGKiOwkwoclTDXpNu2XRNbe4SZNAKF8eDIRwJjryGI8Xa7zxPls1Q+3n
nQXKVuhvKoKdkq5EDJpC16+R56PGC5qQLxzC9FRcooVlY7Ku5b+4RTTxkNfPWvXhimdQUnn2rem/
U8Z5jvho0H5GNBsy41tlMimBQRiXafgca+Q9wII0NvSEJmzOXoydgY1zif2afrkoY2OmOekcrjPk
Fbb9MQ1nl4Y6YOgqxqRx16fvkVoa1w+hGo+5fmV/8wf1q2CGjRgIIy3UvmIMEiNeALCcf+BuC7qB
2t1Z5e4t0T+HWq55GZkT4x6+gNwqnUNKL3EWL0aXU3eA5pi45Ic/6EnWyfjb7eE6jeHBrCDtEXMR
mZvlKq94k5b7smXNkXxeexEyXeal4VEdKc2IzDP732H26DR3p/623DdXfS3bx6x+qaZTpd1E8RSN
r2b42fBagH+nVH+tBv2BRNFVF/KLyS+nlCpV3y4uS1QeWNdO+6W8tw0hqTAIofL61d1h5uSIpQWq
Qg13djrn9cIDBVWwHhHYOXCutfslJ4Cr+HOQn8zg1/S2fEoC80pekV/R7Qb9zaxnRFj95eaMCpqt
qiw5h557q42HFilFPL9i6OZoHCGAJitI+BRbvuMuE8PPRP4Pks5jt3UsW8NPRIA5TEWKVI6WZXlC
2Mc2c858+v5YDfTgduG2y5bIvdf6418KJ4IkmSjr777etKDAmtz8d/aYGvk9Rr6acGqG1ERV062N
1wnbi98MtsLvmnO4TzHB4HwpGnpbKSQ4jqxTNu5VGP1W6EGglwv8kFSw8bopoJCluLYKyA2u5qDN
NlqjrAveJpUpSdBLm3JWsFWcC7Ap/lwh0SmZZMqljwxXGW1FdBVXRDSTrAvMbhfMQnq+mUJEClPr
jP7o8tihEhHWXVOiAqVsPkHwTwWMTnT4YFdaQ1Y9tQziY5KnHSYyHn0E0/D9ajtxsylOp5duqzyJ
47FDlfcctAGyaFHo2Tq3ql/U69AHijdBdElbAp/Aw/VCV/JQyVsz+8oukPFT/0pp3bZm5xEQvAP5
l9eslbkdI9Lyq4GsAQVqO/EiCiBzBW8yLzGmzzaZVgUgRJq84z3s5pvQfCZmxlzCVST59K4hfbkP
zF26L6D8nVy54ekdDxNFZgMcYNb9WNF+6UaKz4P2qfAeF/3PBIPApobcNl7PTExL5sA0vyZ1T1K8
WylbAYMuaJ7Dw0+K1aotu7U1l6vCeikINguWnp6LVuQALUm9GgPwpuabhEl94ikBaM1qaW1hcVSW
aEqF2YvjkW4Hx0ob/n+IYsFd3+pgNV3oDmZsKyA0RCUhG+dFMU4Nn8ho3ZZ/j5l+KIg4eFOWj5fw
BVI9CYhGxp/1QLMMxgRQsr7if5WPARXh9T1heo0ZpayfunuZA+e0yl8NNS73mJFM9EEJjxZNdDRj
2Rp0YE8YL57tyXjzxW9R/WqyQ1jy/OgBj4T/lyFvUjiafWDkjtsBeI4xlDY9HvCILSadK1Susg0X
DR+fuVUNDk7qSyKpbuF3VzFp7CCar1iYUTwogDopLcQVhd7KMs4eEFTdh2A8JenC9n3IeKmXYDGW
EUDidy3aiY1w1LhTG2QRaU/eDzUBegoYScQNts1dEJdeMQ/HTtcunRXzl2Tmg+ok7qDlnZPd1tA8
/CBeKKN+I0p4FHiBpW5XIIAQA2JaEIrT1UQmDjqxPjoKRo7uOjzVpBqKmb/xe9hV6aORvzEQcFCa
ZLCUBGhFe18S35KIJqWBp2gaPbQE/K2YY3HnCjhNS1m0tfIWDKRgiTiFJVePSm/MMPZps9eriTeB
0C5+dEFWj2ZmXamKxMMw/Awd3t5SXAJrHOwm7oyeTmxNu83ubOonMxrOJhovzCGeDz8ZjDP2g+RG
6ecR8z52iehCPLEq95DDvbhVG/+mW5JnaCRgys1pLZfSkTweG7eISxzK0nfhdNB/2mzYkY/ISqRy
vSH+PZ8OEnFb47hAamSScM1QxUviXfEo/eFGWyJTe97aZHE+QrH7qGQDtjQ75g0+hsWPUBnUNrce
wUsuTPqzksQXvQCnulHv6CJPaq55BamKafatzRvLaE4V6QXk7VK0hwOv2MshwDuDKansAxlR87us
WhciXv5oQI6WJeCoCtJFgBbFKbRJd21dfdZC/Fdp5ikfgrdUd/SyvlW68duYXPnBAAoWHwPCXSUJ
iUilV1+pBYq8BJwBA6JSI66Lx1zhbXnRtcf29oX/G6ZdciSF73lbJcWmqL5FePSkV+00Po3U5Bb9
bx3v/Wbvz05muRkaKwvA0iQBDNXEdbK2eK6i+R51sCNe2t5i+Y28Xqk51BRSqP8iSlmqolzR+d1r
HzWvS7akrwdAB9p+JgIf2McsP1UyOcPhM1BPTfSeUw0XQQrTIesMAGqCDQsHqjIyLPBfavmsm0dp
t5I8SX6BzzjY8mw/vPX5L7FIONSJ9/EHW6Yu/cG0Ml7EfpeL51i5wq1ihseXcY5c+AYdw8KtD//K
8VoO3FKOstjIH3HzyVvNQXxUVpZDHS09c1za2ETtWTlZ9CqsQaa8oDnxKnkzU5M6QJQjKEXzSTEA
iiZZhZFtl5TwlYIWQwkejbxRjbeUAzgjp69THnK9kwBIk62Ue0NHDrXNfyLloJPQqI2fJamMoss6
UvwpybMmxoy8FQqFKnumWrV6565EGo/y+mwS9b8aHPzepV0TQbAbVuLKpLaaVC3L40yzldKtUdZJ
/0iCJVrbpwM6PYA4KTRsrAtnHLY0bq7oQnLm5JvLC+fVqQXAI7Q5LY8K0k6pv5fWToexltF8RNNB
Cw07toFrjHXfOsKPDOZtOXlDpvX0rfTXzMpXmfGZcFxE1wUy6HgqRHMzEug373V/a0nncI1KUb8w
8Zv6Wz3usvA1yne1f69m9sC3THhF+jv7UT2vW3EzWY+ScT6XjvXo8Aeyzmxg9ldjceM3d0PtkiVH
GUlqvBvdzo70vVmcWvVWlktA1+w201m0KfsyHBaRaTxXWAfF/dC/8z9LlO2knXPzQsKKRtHedO4w
ozqIQXkRmNOzXbwmqUh2U2JrFqt4eBhhKUuyVPJ/2fwraPcKL779mBBh/Yb+eyPdwuiPYX2wPIqo
knaDcXfpD3gE6s8wuYX1YA5fVdVLl0667gnjG4cxmUqGI/Dc/5SOvxaNU7xtXSE/G9Ux4HexAd3S
Oz/Tbi0vKH4j7j+peOkA46PbOhDFFHwV8Dnkgq668h/1YlP7WwseQf6SetLGHZbfmXY3O7B5zLvs
2HV7kbxM+5HR36TQr9E2n6XGdLUto13b/SNNk3iiW0RoTI4WzuzvsXqU6U2yvvj814aEEvo6Stvl
q/ASd0C4HL9h6EqxPnNmmOvUE3KXSBo7gZf3k4Tr6Nm7mmPmF9IsV8aK86jlczAc+uMx2pKCq//m
vYfcJmBY7Kyn1FV2318btlx5RI6JJElgh/R0kZDR6qBZEMobeJyVUWICX2fMifgYF5DC8sq/JV6v
gjgKwUei/uk3pIZAVjekLl0Tom5T8SylGy2hUif09Ix2T/7PUaYOCfRvrt/95jgS1Nt8LU8alQdr
MwoXiweTOwSXzT9lKCmrT7neR9Rb4t3VVj+oyllMPnL1Mi/f2HFQzyU5RfT7WcO5CS6h3K1om13L
/ldQH1mJ2JtodZmcptqWzSlsTx0Ky+FQiHv85W05QkqSGYSocSTbasB6/megxagF0PboZxB+Iy/x
UuM1MWF2yqUt/i1/4Osi4u2p0NkisRyJfSIvv9oaSzCppHnkypMgX9dvTXWpGZs+UGP3FsfLthHe
Q4cD15H7I/sif/Gp59RNuiul784svQrauIiQL9/Q+61adPtMLhxFpzDddJ03mA9/BbylvAfNkUZH
n8/LFp2JTf82Eae54kJiLaZrLRROfArh9PUfPw2nJ3uV/2XKBwU2Pk7vgYI11O1vXe2hCE0/CrBW
MKt2H1kuoSkrfx25RssgHVFptosWUoadmil5lS+i7OnmR29Sf12MUjr3XoeAjYGbYa/Ac0NfGKVP
aK5jdQ8+rbALoigt9G3bfcu0+nQ7K7h2835afYnkrttgIywTDVFyNaTER594NPs5CnJzt4Ggcsh3
SNgsk+aPnAmnxs+sotgQNGhXLLgzNb/IdheTIZ6srU4ASrfDBsXi/sOuJIY3ah74LG9m4JUiOljI
w72R7iX/UOC9TQC4NmPujdZJC5+htBPRfPTrwZ2LPbYxNP9Sf055QkPtmdQLfb3LxyPmWrsQ9kRp
CezNcfwvmP/lAqiQ+lyU4ywoduDI7OJPTufkqvibznIWOSp/AJE0HuOdrR1S3gmLvkzkqKT6kPDL
DS6lrBkmmct8zQ8G9CBaD+VZgd3tx8cUriPL+9LBxJnaPGtbevpEkMtbpns/D767ksBZ5M/lbbFP
CWtjeMic5rRxhYXXY+gi2UnaBYF3uvBXE3tlx60rpm6OCrOE+yZWjfduUTF4Eb0da8EpUCwLmz7Y
ULQYze+VRgngKQNStlbMOavwCsBXsfautOITgga2uHQMR8rfBkrs630LFaTtCIscI0+hgfUfQqoV
Fgh3Nlfj6tt0VEjXM2N0k5JIa5zHbtMrwOhbwXpPiOBKLzFXTkCFitscSCdY0V/PFgkd5ADWsVvF
yzDRXTC0Ek8pocDikyiKbZIC1p5HAxSkqFaK9mzTS9efFAYe46krTEhEtJJfXb1a4uMasHYPwcn/
0ZCGKdHs3zuauyI2qrnoyM5eIKucPc2LkrNCIQbGkTeDiWoTuApujobteVNqNnY2eKPArVGcXSRO
g4QClzsllizsLDHIualouBrlgwoN+Ayey+ybiCRkyptC/pJC/2SCwhFeJkZv5kSgiDsQ9cJLrmxr
8x0F48iJkR/a6MKbibo+UwZ29nf5poWkmZN3zN3G65FV9jJqUBwuzPtiXWTb2Tho8ankV5sIvK73
IxcFflMeySQ9Rry+FIYvgk87oeYo0s7z+GaEOwFTafps35lj1rW15pGmyPSQh1sBZlh01fYOMQ0K
qJCtxDwDeiEiqNN3CMyrcpeHG4L2JkwK2YnkHh5Igq+1i8LoK4j7UL5nzDtyvhmUDT4Shl5L9ngY
k4yIcqcv9sSSDtZutukTxWFLFF5p08xnGz0vKGmowfhjjDvLOATEVhMANaiBC6dCXRb/VV90epiE
MGZmCJFnDqpKZZ1Nj8UTCTpW8KbyEihRZaPwQ/yNXnri+C9PRUeG3xH9fda7JnIJMpE7u2pJVjh3
ZCfoqDAaVqxq7du1+av4/0b52cos3pG5QwsIHXXLyMFzNdTYOFZFlFVytkc+UvM3pK9MIDicDDlI
rnW4FoIfrnJd85rBzfGGkiWA05aMtbD/MoenuASKL0AZzImq3nhl7CHwzHo7R7ArycYQj+PfyGke
fjXjXZiPRvwk+t3RsvsyxM2fQXM1QygYl1zUVbwmW1POjrJELuxw1vMPjkuNTBFeeN0nCxL4Q/9c
XqgOmyV9Ashs44ZaU25eXedl8QG7+qdFva2wFaebqn32yTJDVuJpEi+5vNOoMDfPmKeUaZPm+9mG
X/aPrAmrpoTMb5EwPAO759ojj5XK2TUVgqt8PsfEAYbyEbEhYzrNX85Ue0yDTgrMzTGibGPlWbAy
apA4XXRedisD+J0lIaZORjSfw3Q0y/vIlz32R3M8mN1FifedugGh6tCfZG7Lm9VSVN0ShE/AnMjf
ZrFA+39TfyVQnBV2I1db7VoLl0Q8lelm+QBV38VoEVRUNfQvq79qW95GOd8ZtKXjmN423e8CnQrd
K5n/dSps8PiCYLL17sTao8qPUrghV8CjxFPppDYTNHak5XJQlNuo3nRtn+gfqvxGVeOqz19t/VEN
nzGO644DsyXd7dwMJw5cZlyFFYVGTJh5gvunix/cQutOpGY72QRVsxFderZ46cAy2PgUWFAWGT5F
CFMHBBegPT/PO9P0+vZA6CoYtF0QJeCQ42S5ywE0Rech/W9CljuXBzRIUfvzCXR/MfPeBi5VhsvW
mCre6TJv072or2fhVNolPuU3+tnWHC86M2knfLDwsisTg+gk6CmEnWmdUnx91bVUflQ4gBSeYJKA
+BA+y3TcFSe5mFbxsPfL71K9JDMT9ROJcz7Q0rfWcmC9bWR+1yKP7vsY76p/+orY5norkgJCZYzG
qLQkcCi/QImDODLudSsKmVdW8Ztpv0Vwsmi2o1HRVnACcZVbwa8R/lCcNuI763dpCZB/jeor0QOP
hSU9Bu2mVq4ajpokPU/MQ910iPqTFf6gBBC/CaWAeXKtHEYGMINLQm3YJJzOfM2kuo/FASqxSZFZ
nPXGGxlJ5/SpBntZ+G4ari6OzOLG+FCRp7EcKkZxkOu7In5wRVH1hsloozZeqj9jyGFBuC23DJqB
JtsSf2pCHjx64r9LNOEiULYwngTxMFTfi/cuBhnE5gxSf1NHZaumv5V1SYZ/dXbTTcaEo2+5ke4B
LnOUf9EsFYvr2R5YfJzehunFiJR+0QSsKvyS9AKRw7DCjExtA9HIM3WkRwxe6wLlGnldwVbWPEG/
+IxwMuisyYMkgqLi7YKReJQGlgXK2tC87UGr2u6YlU+dhjoFPa8uIgqwwdFIrE/k1+wgJlFoPtau
5KavFOvNT7+T6tG1n2brUlMeB3tF+RvyP7RKPeQic6ym/CwLW5buCDJ0cp+opuOQ7VT/VE/3pPnW
qg/KQgbpwReiBLs58UJ84sou0hZNSWiz3MMdqOIlQptQvecdpqXpEbXkRrACApsM4lrL3rNyO5eH
waCs+ktZRZh6UI0eSGxGj/uvW/Mcxw/ZHrktODOUq7wY4SWKuVcslVTuDs2v3B/wekL4/w3ZnsW4
IzSfzGjifxFqDT+Ex64VAl6S4Yftyp4JcUlWP4L+TomiE8vvIyhIsNE9y9rKEQkX8KLBHaOpTTkn
7JEj8j8YLYcg4FA997yx3CfQYsnXCBK7/Bp8HVK4TknZ1YzvuXgFwmWQrhrBOxNnFmM+dtxVD2Ys
zV6GQ2ZJrTPSS6i40oAC/1s3iURyaoRZ34nO+/CcCUBuMd+HxS1Bw7Msa4rMyRp2dtGqXrb6k4Zd
smQ/8oqduv7d5Omg2pmi8neTioEgfwjQFumBpQAZHNfylcgI1nyGZGfyWYz4iRVsYBW9ZerR2sTl
0QBcZAxGcEEeJedFHgNrVUcmmILqjfGH9zIf3wQAOvZrzbhMiiP80RGcvLLIm8pNo23Thh55UIju
UMmn1nTmv8zcwETUypE3QZJ3tbg1/TNnAKfChEGDMqRl+yo1nllCDIa9Yd678GaWx0Hf1KWXciUa
6gfheaKGhodVjpgUeKoPEyZrKM7+uOeH9XRb6JuJXa5iBA3+OnDpqDfXuoWszDgC2FQuibQ0rxnl
qQOSlLZlcF2iYPWWzInsVTYXXcEJtCI3uzpaV2Ep4fWECWwfymtd14f/fjiGr/E9yN7i6Rhm/6rh
tAzJGn2JTTKgy0zssXhog5dAAYckqnLBaBR5LFM+LHnHsG54A3VGzDY1h8wK1MOgYo63NKSFg/iy
WtipmReZp4g6hn7T1p9yhJzlqcrrisRa6/FFwWZ15kQJ13SAmle2SIcUriH5mCHlcs5KI/0eNrp2
hsUkQh9dspJskzc9dZfPHMIiMm+YWexQJPIWs+a0yYO73v+2/K7cG7aMmg0QINS5REu870+Lfxzg
PdOHh5hsO2iZaaV/doZttkhmPmTxm5G9J9qVkMsWifMWuhTP9nZ5mgV5X+/6d+GT05xww1Y6K8R1
A/ujnuZI9toCHeBhgTUNGfEiNV/bOb2H0otZQZo2MsU1xSHvLuiWoG4fvc2qSK6n9s9UAErgShYC
A/XiKKxb5br8i0X4g3h+8c0Ixd2wDvDFExSoch3FMxpzPhEgl+WUbV0Uy8iuiMiisaH95BocjX1m
bQNy2+F/vqhSxr6BzoBR1emh6xyaOiMulky8qeo5Lh8AyoWBsnS8YDaMhPM0gcd5E5mgHnIqnyaR
6wIhVckHYJ2uHEvrWEgvKX/5RzLYsJKloUGDKC7U+TOGj5XqNzN5CtaZSG15Otb9XsTJwYQ8oPGJ
RjvTguVVScNjXP5MasQn+K4AlaTNd4WV0wKtJVyTRmNb58b65JZCqfjka9eD/bLjpadhE7lT9Vw2
ZwJRqcAEyKc804b2oVkZXRnH6q7m0svGzybeZEAJQvoV518+oZlkn9An9pYZOwqbeeM2/XjluuaH
LTdn7err3niw7OD/VQlhY/MhfCwQz8vxqLWbkAB9CieTwDWsRzKf0fu0ElULJOy5Ue9OkUuIe5z8
TklGCM1hQV20cNctZACNQNGr6VaQZiKzjvBV84+T6mVmn4iToSP3RXXOwm8dhdUYH5fEUCN4a1C4
q8Y/YakHOutQeyE8CpOK2BxF+RY5XyOUJf46u6mejb/vbMPxg3OfuMudoM/bDGxo7jSY0e9Z+fW1
j8h/6t3D0reVvGnT7zZgOqI0+HvuPgVSyjGh8NUsWDbpj6H4qfn3EMP5gg4k0nNZ5RX1HlQ0GNyB
mu083rMfrs1FpvqFBGxlJg0DJXOFyMXDbZsNVDyNtHuAzuw7MIjK86kF0EgDLnluIo7+UyXlW3yo
dsZJndaFbeCs7pl0fXAPg745Wf5bOIVuZBy0HuL01MV6ZcaHGrENx1z1PYRU35WPrdVd2nInh6ht
0jeB1xXRro39sRO8tkad+ZuYC6MrrzSCimJSJXx/pmOEx5MfLwTHQQNXcunApaGaLpP5vUeDX7mY
o1g5ludtUj/l8p41p4JGDL+wOza3LLmL4kvDz+drVx60EdGPHPAL57c2uST3eL4aI1c4OOdmnArc
O0647DxIGNC4BaD5/OtLGTYEmATZOufe+A81M7Qq8CbCxZLMV+nRLUCRiGa6f6LsYiw4G+EtEnES
bvFArNP8GjrfqY9BhPB6AI+eIz5d1+LJQPE0jumacE3cvJatqfKKRIiEOGzDHsMLwBBbrm7tU/bt
WmccHzAUEswxHSWFs4a/a9wHxWt5EwvxJFpAeOyaDZBpMj1rjr2G5H5/u6zcy5LANcGDyJ0PkNNw
nUQbzEZ0rLysajsLbuyTWsofIIOK6tDNRDzTVPaIrU0/3ZEqE2F+nicODSS+W/aCLPPyeE1TX2ke
smUkQJtABprOVVXI30ryD9jekPfEiGbaJsToKMq9s9wNvTwDwm0n6TaCN5jr3GM7zAlu1g/iZ7Pu
bLm5Id1dWwy1JY6cjBedCc3QN/q0LfVHX8Mf8fEn2VVp3xUdk6RLm7Qp/y2fhKG8KcMjDz7qr0hv
VunAFS0cWQk5qQRpC+8jP2nlBZx8/xsjbF5XIvBWAn3sksHiEfwEyqbG85qkH3N+4HOLYY46GQZg
Rd5dfjCGj0p1w8llstAtBmtPGk5mfcL3iIrPIBSQoRg+bkpONSbf1h2F3bSbCMvryto2MaMvde1q
dOXrldDwkTDErI9ACRZB/AisK/lJkAyOjnK53/SkFhzNo9Wsm+7QGj9Z9DG+VdUFI745bYiSgnQq
USY05lXdj4/cBggTAWAR4jS0awHIMJGJ2LI+s/Y+Tm8+I1w8ojlgeM3Znb1qM3CwL9874sIF2ysM
EbXnN6XCVFpeDe1dNPdq9FfY3wQN018BvDDiUj5WpHovfr1jyCJf02NE+yqRLstgfvZ1z9zTvcTz
817PX4Ly6mjPoOKu38n+t1LiClmB/mlPeb7p/fvC5/j+B/CwosO8IUlZF/eo39F11lY/JR4jJO7c
oLWKSMA8thbSeo4qdSHzHp1ZO9zNfsao6XYM8P7ej68o7hbOx0hczd9Na91D7yYSqaK+jdmjiv4U
qGG0/xZPiAR/M8OCJDWvOct3TbYX2WE3JGZ2LVHmssadNKUMpWvio7nz3gpCKwwKvcjks8W5ZrT6
zMvXcrjq7ZfEBTNc5ZY3K0dsgHm4ayiu5Miw8pupgUSLdLmjm+0YlpBAJwLHgk2Vkv/TutwRyZ+B
hXUm/dEM2JL1jTmeQ/mnMlZyB+1ztHqIg685ZJri6JqywulzXlT/JZGfoJUCSsPUtgAslQmn9yPw
r4wMswmPgWMKO267lWCmC4Kiy786fLOGI783FB/AMnjifXRrZ0yi3eJ46TGJZrwcHUktwS6hows1
XWIeORNFfO3TQP+Z8U9G3lPoHF3lqTEagDf6V7YClKTitAg8sVzDfOY47vk6lGcHExEtehVQd0QX
/AdSzIgB7YBNRQWxyXwjH8OHzeo1px63KWkfOYFBO0m60qwGpPMpVN/1zDV5GJzBjbsDEZIO93fk
cqFo/+0y4F8a4TF5fEr6yyLQ9tuW7q1tpb/3EnH32CLU8Zn6z6lnh/+zhA8h/cirtUbDu7YZRTeZ
PUbmDcbXBvHStNW8zhWQnyPGwL7BK/D84tDVflEBwpmnKxWzF8mVDiyGNVC7S6kAhomnKrYO6j1t
+lj2QpyJVn1e9s6q/m7+Ek4QDUhrRitUF2elZofkYdkLxU2q9mn9q/knsKiCVKD8rC5X93LXmvS1
YmKojBv0m1TdTES8a0yswA8AVYaZgkn+k6vIloLelcYKWToez8XOh2ipVZD89f988cukd4JAtUL6
zvUTnww7TMRZiwPYWeQ/oH7xvJatx4gibeluWRIN5B0hJ5RsOPIzi8jBO5fd0Q/4iUhTfXrA8dDn
dI8szLgmcouFTIAUdcUF1tnpoOo7Rd6bNZC6hyhORS+L0x0kUcnuevRQBlY7/R8MFbERvw/0qMaH
1X9F2s9QIfvTfjpmLNJg7Mnn/oK5J7SXHdmbiGF3ZoF6dujWNQglwxWxQT0Sdk1cHd/brnJKMDYD
TsfvOxTJd+xMrXGYeheaXsKqh/6sm096eOM7NWcoOUaj2Mqdpj2mk7KqXjkn1hgHfHS9S72jjiIm
BWWtuku9xLoivSMiz+7TLyIT/ewCmNkz5IWkUVAgZA8j+rW8t+v5snBh8Vsr/CnVF9WCMReitMI5
tsTFJYwbU7qOQVljiVs6CcmJRFJb8apqox1IgKT7RjwVb8xBCaIS8d70ECvlZhBeVM2uqEZwchI8
losqLjgYX3rhdCXGgZyMcwqeYk7qtGICIayXgG2Sa8JgA65OFhdNx8xTy7dRKtc+bDjbA9YPdqdF
C2uiqYRwjtsDP8iLfC83nSH9TDlIVj7eNIUYL3vSNs3byEqrugDclrZvGb6ji4Ffb9aOFgNfhVdc
H3YEPzOc2Ua1B1zR+V1wxdjoTxnsaDNmSe5RrJ6k4rI87yk5HVn1VvHlFwM5N7wEpc+z5PHlB/fl
Xl70JnBX8rRdvvzOfzakoEVUMGbhAEJBCALIjrWXRVb2kK/RANRh2uGq1ulPmg9KeauEt4K4mW7n
5y8OBUXx5Oh9httomLwoqhAtIMwytAvstG3JiOsX2GlfZCOw7CEABcxcXC84aJXygh3P0dL9MnWF
lMZ2/M7kDgII5fZMptgiwh7qxZrEH14QdDNA0qO7xO2n5clGpTVWjCzgcWFTqrOXJ7T1NRmE7ELq
IWiFAyK5ma+ZgniHUuVVzVWwbFl6Z9n5AWMSwFgp6MSa01XDzDSuLdHhgAf+hgWBM4OGFCSU0TfZ
NTyZ7EjtjRTh3P6qas9n2GmXXstFvQJYbyat3Yakwy2PDYiiYGw/TdxAcvGjS9dqpprgoRIRGfep
s4hSU5nvCBV0ZdKF4gHb9bGHNEwluKaCNN7yr8ARXWeXWt3NYLqWyO2n/2N1QK1k8OL25r1N/gKu
BagD7RKkl1YFc0WjipcpND4rLPoKhhRr+l5kUaSAczqzP7uFsPMZeXkmy+A8Z5toomPlPiFLDHuo
NPaBS8IRgF0VYd4f9YqcCHsy8uu6tuv6X/FSqodWIg0BSVv6kmXkgdqcbuPlrQIWE6khpATH7uPc
GS91CDvk73swsx6EODcMhCkUCyiX1P/UgB0HDfwe1NTYpRqi1F3Ot4yxOP/1UxH71Eby78thuvyi
zpfY1BA6oi1KMyydBWSIMgp1VQbHzVnKm60WpBp9ySDyQnH+xgQ9gx4SJEt6k9PYZnyZkndVOk+w
zIudJDT/WrIRhPDChTOH4yZQPiVK3az6s/FdZYm6otIEbJEAHHG4R4ufALrfRCMBsmUvDZ0LAFZH
9aq16WNOPYb09aQdQ5j9Wn7yEm8q69TpHzXijImewjhAPc4rQkSoXccTb1y0RmuAIuFP0Jnhv8kb
h4Bo1A3Tg+BDKXG4pOK2GfcNv4Rkd8zEX9UC2VHtFLB01QROD2whDXLsD1W/VsM/3mRKO7FVy3Qu
/UetPTrjqvk5ZUqqV2Ksq1WG0TkFBh4c3ISE+GDsgqszMniHY2MQ54JaBY0uQQEOQbf9Go0WnT92
3nqD9awpXCJ0lkrek9ZsDI1PMvlkiIzmzRxeCu0YZJBRPB0kuS+9vY5RNv8CBNk0yK+SuCSi8Mdf
B26Ub/0vbdFS7luwZT7OGJkfshfREMBLXtRbrY2Av9B3NtgT7E7ItiXKfxM/ilLAbCvcMDAEw5o1
KCtWgJRIEz84A1fC/E4UiwxgfiGbbnZGtycRiZccSn928gVz2ycT+z0rsiTGdsx0ODIaCt3R7N4p
biO7h5K4VSpJrNDWmh6HtQQA2FSCTUmqE5eHfEZr8k8O1+jJhfoU4wgRuDnT8aZhdiiLevXvt24u
ELP8rFeKA6Qv3idK8HCmJfcQ4ZWJekPvdstpLccu19FKlWwBUwkOdetPIWqIqEuG9WDKXcv/KcTH
gg5J9cRkVbtWIa87lZuA304MacsitwuLUnEwekDA65CL0JruJINEEw75mxuvrF83buAp+WU5CsLw
SJ4jlTEsY24/7Sj54ViQI/qBTwvEhsdi0cegjNxIJNA7xFBnHrhjyD+anH7aV8ZHAwSsxwTXpDsL
jbaZv1s5igS+fCRNJAijRF5cH/lRNq96sS3SG8mvdifdEsOAuEZ/gmh+UEpaLjFzIKA6q16N5nwj
twf+JDaVdScfM47AhnlSTv+U9MsnVuOn4kpbvgeGcBsz21R+SBIfZkbwiiMxohfn5dxoi7tVHZYP
tkw848XztlwBpHtn4rWVT2U9OIY5b8Oy2BqzuE5mi+iQmnevoCLKAd6fCaz2c0IAKpWhCUXgIjpV
f6b16MZoQHGQzr81KjJD2zbBR6C81Qiek7ZDjkxV0Seis/8+OnAlFK+WSGbptGVvU4qvCnMKCRYC
yHTkQ+OBLY3Gc2qvESajInszdDv3ePXKR9f/CgiEJoVxqXWL8n1Yd1RBtSu8JGRnQZeey1JcjfpN
BdcorfMAkFE94+Av7zj30ZFwRmcjmceDk5KFOdaYRGek7tKmpuvFfBTNToqvYf+n4IovgpZMCZJ7
pNZpNzGrRm+jZVIiD4SWrgid9MWRpQpxfnuoBrQrM56OHLas8PLu0F8L3vvlfhRMUvQc6Bog8WZN
+AcV9H9V4+rihkQzk2Wus8P4UeU/VFIF6ceEU2Ep5OyHt3gk1me6Mj5Yv5L4KU60He1JOCQfCLXg
xiTc9U8NvOijM68/WHqUe2BcSerB7HFqpluRXAmmVLvR6WBDI/TlfSO6lQ6m8D+WzmO3dSVbw09E
gDlMFUhlyZIsW54Qjsw58+n7q316cIGLRre3LZFVa/1x8WMw3Zk4UvIHF4BCTTJnhkTR81rBlru3
VzT3IoRJWTeTeUegRiF/OPbZj290l2kQ79iWMbuwnckIsW6+jzNepVR+q9ZbKlHXqOQRqib61uJP
77DBOuO7oeJIgAITj9dkGzudbDOTKukek8e/jbdlJs2FFNJAMxEujUlGTE2e1RkMbvDvNSx0+dSl
o8CsHFFoJbaFCy42QqDPfrNGiinkQlQJByGZMKSGvogTzPI/ZHOFqp3aL+weiDRYMyyGKxNPes0R
mMY/9fgiBuKRxmQK5YAeElzAT7hY57dc0oJGNs66ZGISzbInB+mDuQ9Ei6X+U80XK39QbYMuIlg0
vPQ9J2DO1IPFG4CUmXxpE6JKitZRxc1ko7vga5FYV3E6UrhGwZ+1RzlZqzsLdxTMQvdjN09Ifwfj
O4USG+D/puyXn4R3R0eCquhVPkxfYLYW1cd+/VZjTdC1xYRczQzhB6tsNUGmiSXSbP5C/uK5gQOS
6I6at2RQYYFDG8Pl2o0XbKHpVetwdKDuRBtI2i0DJ3kMFoSw8ayhb8Uh2FeYyxBjmzvumSDeOupj
Xs2uWl18TEci0myqvqvyW802oXaz+U1K4Fv8jX597LUj1kBuN94VpKAIf9RyyyIYZ5u2+Z6xUfaQ
t2QBat8ObmSz/qCYKYg2tI/aK2o8dLagRY5o1022NKLUTMx8AOI0G0FFaP5bS5j1oh1UXDKituwY
hpR7ZZ8j/RLQnw004sr1p0LAS9r8I1KNYkd57rKDKVjrKyo3F7TDLvixa3LIwA/oxl6SmIdZZ0Go
GdIbhhzcyeCqIzPJlq5oNyt2Mpbg5Ng0l0TZDcOBMGDykl5Jxjn60cvIsVqVS4uFxWZAd3ARMsoX
CnLXDkMYJLoC3n2YG3ccXrHxL1LY/LDFiwsN4UaI8/Wllbmpm/Hv/jrr0A2Dp1iE2ILifKN5xlqX
XD8+NJJLSH5is00TV+KGAHhARhCicgfzyLEFW1bY6yJ8PlTgZ/YTtr02elTlW5a+gxvSKCiWXWUt
2u3w+4LKKDV/SgXXZDK7kLTXQ4gK/fLAcJHW368mvs+cIpD7wB722Q+fmfbnEOk2rdUzZR1Vt5G6
3wYSLzY++EvWhEutDtDiNzu4Ar6sQutdtTflEl4xXctvoBiGtKnDP7JuloNK8ect5PuoIk8OyVH+
i/sfGTE9GFCm3Srz0jF484msUm07XjN9zaEGaOSO8qZoN3L9Qmwc6Zr3CfBDzIqOeiSfd5k0N0Qj
3I0mvityc+VXQ7sA/pHkPqHJJZeX8GS6tFjOPj/pCcXfYn6zvYJMheM6BS6LTsFfC0U7SyNfCkYy
NA3p9J51bu88wvgRhn+teZMGClAOk8xoeJ48ya2Mfakeugz7JeMXGUg10LvJxtnB6UjwO/q6pFsU
ayr32rCRJq9MLqZ+VuXr0JAadCnDPypPALeKaieCjr+qyiO2C2PdhjF2BUerxls74+Qut5Z9becG
V7mx9NPT1F9JF7Htt9I6aKT8QXhCK2GxnB+leXfGDeo2w7gbgFxGuTeGzwngvlIvVrYTfzjz2JC/
CCkfCb4lXXsaoMKVSHwA+R8VKpUCqZTO65KcBHiJJc5wG5Vr97Dzu9R+9ut6nQGZJv2EkhKTGJu2
znMaEdiazMTC6cd5JHR8RTxMy7MdLLrBc5IjHPUKLyI6pJF07ZWYGBMWM+CWoQSkOI/pBo0UT7kR
XQQaPxMOwPCnhSe1m7Bd1esIm7y+V9WzE+EI2GlExIBwtlfiYwF5bzHoxKze+RxWEnw0E/7v3J7T
6Ecl5qmX/igKRygtNNE5gI09/PgZCLPxMQL3owXUR9JmuCh848Ppn8rR0BcOqhmHeMGjTForkhbp
I8nFW7KceauZNlfAckgZViEFiwtscni6kFDF0l/KdAA2u7Scn2LdFLRk6aQzH0tZErMLilKVA0PE
4rlT+FlAs6JsXwWEpA3Jq2a/A5FEylv0nCZ3kNygeI1JQ4+/B+J/HG2DO3GNSY4E0l9UGo1bbgqk
YsY72BW6sMZhNg2POdwY4w65Zk19RIjKCzMSvqEjieIGN+UT/x+ZGkPFRLaNnadffsbzTzz/8v6t
nGYfAH2q3Qaod6lwJ7slNjBGAHykIrQ93QjMk1co/ZCNY4+1nK0Yvi4hpNerNGqnma4DISZVKAwD
tcjMrZreq5ojkyJSPT1H3bYwDhUBLI5/mrUXfj3laCGRR3MQOS8yjLoyOAfB/JYQNCARZrVXYSa4
0EKBA1UP+nyQq3069tfQMzZjninWZOJSvumQ1dgfkWL2xjNvuarlB2lRi5jyDBpzubsU1RvqIyEC
SBX3dNZ7mb6tNrEHzd4eLa2+NMorjwvMfqzthIjfcE4XpbyU8llOPyCREJ9LHNlWsh+A72vpb5KZ
fiSskVwsCjrjyr5b0pZsTxzRmI33g2ajjO4RGH/rxo7aurFY0oWhawifMVqNxWd6TJmbRUvVR59e
xREwxW+9f2zMd6feGg5myJWurAmwARPnb8vrS3W39R8AjoSjp+MpQt2CopRO1x2rgnCgeVDczpP/
uheREtij4y3SY6VqZOBsE/wGBY8RgAA53VIKVjmT1mtknrVl0S9cRMfZn0416J/PUevskUpO0QsI
3kJT2JOclyT6bdK9FtFC58GwBMUjQ+A/jxzoFdMxiC/SVPoFAhBt69uHbshrbM04e3XjTJJP6MXe
jIe+RfqGOB2RyQqKIVYhudXeDWpAS/maM/RpI0qzwSUQUgGD4xMN2O2vUv9AWMFNeEcbudK0D6fj
XlC5JheN8TVEfMEZaLHkigljSg4QTqvuR0YaKGCM6Zse9WXnY9eGvWScTfjIwfZXeNITlxnIa/Xf
FhhAYJ5cHzjQGwhxwkRhMVGgh+rG9l/r/tPJf+gXAgBtlut0omwb9ASCpWTzDChBHP46nXx0VABk
vCQvxHOFTBQMFj1qhhl1MK4enVB8uQWLDGpvULcR8Zb2S6J+KfbFpP89I07frkGA/Z6pA/RaOQXy
m1P/dfai20ybYTwQrpNQiDsf+1UPe3GVxVfLTNcTaCDnGxkDck4HA37yFcB+qHiGp2p/0Q+kmqBu
dP88MyymtwlbRgCsYLt2v07bN+FzCTIU/gH4wHHktwYZmiWEcKdhBWXUbCmLTat9FV/j4L0f4AjM
tUbEGJ+1HxzaAXFKuAb/xuayZvBn+oiJYeSkGva1+c8W4nMwQYAB399y2GZkU1wDfOZoR47Odtgg
1EvjtcSn518SnnX5GA9vLIF2sZZMAjhABcFcigluLd1apouaClE1qIWmEEvOVSh1D5D1pVlt2nWF
pXEPz9djTE5Yh4gabhE7BDUnWKGsqPG1D11LkRbX0DPhRgjl/ThdhMQx5o4LW2mVZH/Q8GG7I/ee
xAtw1SLfqgicOxJc2HUjB4sNkZg5UnTUNLW1l61NM7pjnAt9MqFq7bxtbM8MPickFZF05EpJszc1
ugLAI4tnu0ThkTHvLKLqZrcICMlYbjS++w0Ldjq+Z9G5lK5d+OzTU8y70cwHEI5mM2wa3RP7QZGu
UHr11VFdomnPvVz7tVllivazHeAj631KHhFTfLMxe3VtNker44+rXF/ac3ZDkfNspp4ju++EHi8k
QHmeSXD2RRhsQ0L3lfUwPAbgrqFHrhGcRZaFZp4ck1i4XUJeHkGak5+tLPWZwiEanIAj2QMFF3W5
eGunD7V5113HQyglRCtk8wN0orECIo+V/WTs+hr9opmtDf557LTwymCjLzVb9lwFmC83wbAD/rCk
E15jQC4eOZIq4oYoceRU7aF+4MEi6LBuURO7iXZqOiKxOLi8+cFdJIYfE3S6QKQo1yGkwC+DFy7l
4i3e8r+qV+FPmVP86cO4IiDDUuMg/WlXmSFMjj/CxETkf3ac+kvUvdHrSmYg5oEACJH3DF2lqJ6U
2o+4fR1njU/86Lc75vj6hbzsgctugE1hbCgh/5PFX6ihxuNY9FQvAL0d2cGC7C3gvGFwQ+JOSsVr
vIJ7QBrZ03aJb1XaRM2iAAFjJ4pvDI3knMb4F+1Hy54+3MUGPPQXzbpgCBQlL6GnG79tukvBVhQ2
CrFXZ1igINOIGvEnCFxkLbn/CBVOiHkXcsbhLWo/Kmy4mjdikOfu5c8IgSezzdSvR5U/joWrIKL+
EpbreVwHguVe8AauxxEuFvZDv1HvITQeffpdVQzl4YnHfFCYZvtxMTbj0mk/AvQxMgGyP7KxYXea
aja1YdU5G8aEsXnFOcnxzAuAiIz8uhVVe2EJT87XiI2y7CovtQ/8RLRDCoGUAFn2p90eHWoAS8tf
TdqFDUeGQcRzxawhQMEgPDg8BGI0JNWRkkUuCeJHImDcvriSI0gCySnrbuNHSxWp5unxlaFBbba8
z1XxlFgu+/qrig+Cn7IRFpCgv2AwyEIa0hAmchZ0p8S0AIv4uPzf6ItuEyHBkiauj/Jl1GNaTsKl
hCC8u9jDHxYFCZFGPHlh4r0Glif8lHPzoZIjRBBpx3xvo/dmaGrMv14TFX9EHrALCRcAw26cIEy5
qjYHEBHCTfQUAq5Pk3o4crUz5xwmOzt7jkzdTRmjbcALmL4J1CGHLOaTMKjdxRqk0d9eDx0c4rfM
48DFVd0Aj3Hyp9Eb9TqLwUm4x7AqcNdEuK2UZ83t1eSsIcGLbhDmRFJVgLlcjJyCAkMCqZe7GFuw
2gOrXOPqVVVfpYqur/2M5lJTV4xVWfqRM3HPPP2ZcS0hgYr8Cd9smhvZYXCWVym3E4MoIoPyA4bf
2HYbpaMEdA8sliORAkvtf7QK6MCgSAhubFZAUsSYHZanqGQFUHTMwDXWWNby7mFSz5YtbZ6Zim5O
SkCovX1m9mc5fuQQZwu4iAb8eFpZuYUmBJZY4zvh9MyOpokXaTiKU54jT5iFC66haTrAbzHDEJNE
r4/qxiNnyo4zp9F/MW0Kz8yo6qv6JRp/O2SSvK5EHkXljTN6qTUWXjaHueqKTQPjXzb/ibcEFWli
/xr2wPXPZcXDbZP6g166ZmIfcJkvk2Ef1nvmhKlFptQD3oFnibDXSeTqrf2VxOwGMJ4qL2JLT3TO
O8KtItD4ABFBOVEjLGKRUXPg/1jyHwuERHyp/YNfkYnR/+JWhqeZ2t1ng/fQGxGdAKv4HQDKJjb3
Mg/ExJWGpELD5aQ5kH/0KjdudDEQgStb5uUB4yDqKOLlzUMRwflcxZwTg+jchdBTfxvJzmvozdN3
OvsrKn5EnQTsxSvkLIYHeFQh8mRYGQOvKy6EybeKO0ffkYOzj4OmOqFDkbEeIdTOC486TGjNod+F
mNyEuEii5WcjljJmLxAEzIisxvs8JiH2DPQPy5V7ouNQXind6tm8FwSS0JenqsvQeZdqjBPEMsio
HI0RMeQY8lxQFyDz+F9i696RMBf9hMqXb5Oe7sZuQ1A9bP9KIBpqdOrGdykApWUGQdY8wIs/OUqF
LJknFWukOOIka/0w6Rho+Y9EaF30iKmIMEHd6OI2zbP+JuMOULR9RohUTBpQWV5Dns34iJO7krCx
bNt671QmYVLdOps8W19V8cWM9uCJZCcvBtdaAi/xe8G+3sb8FvNXq6G8pJFrsLKVHovg0m0UnEwA
s+Unw6OBfMNyO+seE6IDTGCCQJLvwPhBKk7rquZVyv5mg807W5PyQijFQuPoHgsPylPEF0T/vMkz
3tXDMG2dWUP0RMzISwfjxnIBir3uu10s6hdMzuiLLV1k892H+HfOkAIUpjjjbuA4m+QlFH2bnUwZ
Tn7ec74FBmI3WZgZYzbvf1yEtbKsT4derWAA5yaGpvT85qRzs7K0iVTDlVKepBiYQsnWmU5QEVAe
FmaUITwar7UjbdKBoqD5ECPijrjgiHYLF+zJQXhtG6zRNBmo6kEvzqxaxNpxkapoeM8y6qB8SzCB
eMR0uH2oyrLngDW6ZW2tY3AaP3SlGB8hJMBO98w1gKvxPRm+W5LOEYOFxMSrpRAT2VUWQC/n71Df
ZCC+EGHllZivQGKGSX543OXyHDjnxH9twq+ibyhmc096j1cAgMq45KAsSUkZAr9LN/N/43eD2U3d
G6hRGzoAGnbWCgU42z32vko7GHxpuGlLDy/R5CHb7sYvcbC21DqE1Tmn79qnsyJnRKQBnezb8IDn
1iRVoKx+Eu1RYT9+mMNbZaHbJnRDm58+lJmR/2gW3LQ6r05qqyys6UMsqqVluLX64sg78A3LS7bw
He1Sd0vHXjKXGuN2HJ8iti1N2BGRlNsuOwCiJ164x5A/aCIGg2J1U/hntdQNSUqQmHXVTUjpO2He
ZrCsmN3y9kO1LILF+BN9Dl93kFe4AkemIHb70cyQlRDs3e5yFhMqP/ih3N2vPG7wSyLOSxuehvJO
OA9vnc+SiRYFKVp3BblesORxQBikePGnNEwYLfiqxatgE1IzfvxDRLNbLFHG9ZURAT4dTWunTU9U
ppW9xelvWLcgyxZTAOwndsLsM4i+NYHsBo8QCWTXOHjyob+zc9a9dOWioU+gIMFC/Gh8LlgO9Oae
TKjHmAWnlrCWCPXKu6PfLBYn07oLna+TnXX5OZB/ZHlVRXIpMcOKq/VHaugkxYM3iszvlDNtinT4
5VeCdNGyZFutZ/Su3swfDPU6af1NREMQu/UQyDw0zYoCs6XAkkBQJMY1RX7nPRQzGQAGug/uJ4LB
qB0rMaGqFKzS6kFS3Uep/pEu4teHpmm40jZz/plBOBlaz/8GGAPoEEk7ZTVXMDKGxU74SLc9vYEF
3TsfKlKDyPg24w+/epkmVLyMVx1zsuz1DnAKnWz4b94i9sVqIGl4AfHZrYgOhb2ZORL08FSZfPU0
0BefJa1vMTpEtS3PSv8YBD+yEaejAr8TDshhrT9gFFoZUYNEi+YrwdfvExfrp+16UikmwI3Uc7Lu
+wE9P7PW6c3y05WG0IP/FjcKYtgXpdzX8rIEi7GCjfTjV0ww9JL5K+CY0SvqbS4Ziyr4zmOHmRiR
FIL+btOsHIDRo6DBHHIS2vJS6L/KSKManWJ674Xs6P4M61jdE9tTL3r/0tIom0uL74Iwqm4rfEwq
2d7OG6DdoinOvOWW+mLWPZF5YCg3s9yNErqvVdvssu6zIq4tywq+J8LD0U1SKlcIM/laFpLYvdG9
YvgQHubdG9y68PDreJrHBRJAqORA/4CZIG7XEearHaSrzvdfjt8VimBf+lbyjQCAAf/D5Da5mhcw
Yd2p8RKETxz+RsMldfa9N8T4O80Kgw2b0KK31uBDTbIZOWVjk1Hfi5QX1bno+YmVR0PegoCZiAVU
HzqPb2T7XNogXUgdEcxDBZFRbZMRyKHrzyIOjIk7OqsEe9GemaDzwBeFjCb56BfEj3wB6fnVqppc
/DxkAl00k8W1/s2196IF35U7d5KidYTDD0EbEREMZwwcfO8dzrNaRIeXN4mtQ5b3mqrg2J+xxj7k
lnT/vfQFCk+ITNRcg+Kbdkr+KT7CpYUrjcxPULX2BEvEz3yU2Q8COCQGtC5JZEmdA5QMPEzMvs2N
FVwQ0H57EfxpAHAyRgcn/S7n+//xvhDbdUgNe+wRViglX6a2DeiPKrkUlCejcrydPGs6gZg6kD+z
F5pek15y3VlqxoFsuW4G42K08kK2U6VpXacfVmZKloV6wd4G6J0BiAltkGCO+ozP/ILWvpB85kb0
V9HOFtAvN3M3NHx7d8k+SOmJtAtYT2F2xnut7yvlpiI+nYEK67JdxwiCVJ6QYB2THsSzywrW8Q78
YwgHV9RH2auS4CoJMWqJO7OtxIK0ZIlmBoI2iIX0XPomLBdBPBsQbHCGTM+ymfaTU/pCAH9KRkgC
0TnchI4PPEdNSC1h5eA8FgasBg6LCRg1hcYFGL9kixdGCI32m+iblBiu8D6xkHOiTicJis9XzJVg
LdSuraRqxbi6Loq9wKVpqQReSv0vteKF/x3nN9JxYYVI0kj5RarsXaleFfa6hgKBWVjCuLhTorZg
XHPcgweVH2yfWhKrteKjwJxZHmB0x+LXaDByerAmjT+7fvaRyHgZWfpg6SzeaG0W2ZmUhZlYiwmD
6kcCD1GTKoRhtQU3r8nCinxF5eL5J8AEzQzfWMI5yzklSOQaLXmp6sxiNO0kcDqB81kW3xFDZLNv
zWPmEeCVb6nHc3uLID5PcHFAMQrgq9j1MpaCifCenCcUqaDiCmeOIXmZtp3bI653fMLwa+WR+Cw8
IGaxzkXUM5EIB8lEauN2FSEGuxS/h2xcQxxApJ0iKHWW/eiw6F4rUjMgTIHSGmtLDhWm/HUz7bsb
vlGbNSy1LsS2L/xuD7pkYEKyOWs2MbIt6bcZmk1YJkt6xsB1UJTj0cDqUFw5WDr1HpnveWpvVb7A
GKKchxO40OvKgy4DExiezhNgoX5S7UeEVcWBeL5ydidRttAszpPN67wc+2sYEsX8ZZOmnTfqikqv
daVy2lF3IJscMO9TswF3iuyzxuWWkGVQF9+yfZYHT1KQea8S+71mGO46njHtQPqcW4HdMR66OWWt
a95L1+kecXmjkoIkvHZZkug5x/AwZN1syvw4OBL6UVBOwrkqjkbinLeO/Dr/U3GJG0V3zlBFk4+M
iENVMOMISy2RnKruAxyx8wQMXLxERKTaNW5crNM4QeRjHW802eIB+0lYASVSZ+qzOb43Ocly7/Da
UowgW//LNaptACCBp6LgfShP6mdYbojbIL6da4BdpCAaz22kECDsgJFn4ff7JzKBr2i+QBlOEOcN
R6MTwdY1L1N5tpPXwf6J++9BnjeUAzCslSkyL+tqBJwDCrFMJ7nz2LIzn8Gc+hAdRwCSlf8umJ7v
z+d2lFY8ECQMxI0mUjVXbaxQix7iLHrpXKY9/4ISPNWArJnpIR7U/jcj3iXMv4roKRECV38CkZIc
Z1BfXIImvFiLn8k+kagWKn8GHa7OLZbnVTR+GGSft0fJ+TO6o2ruVDwB/sPRbpr0x4M659c4QfSz
tXHdnlV1jZFQwx+urqwh2GopQwAqRMp0VwSORPlZs56BwhuOikiedtI6dqvYY5EUF6rY6vjN0YOt
Jf82I9xoejxZ6PUNQbe377LkCpOEKu3g9lWQGiUhvPcsvWD2LZURCv09Uw+yhdCHSI19OQ4cv9BC
CJRomoDl3SKni5bFU4WS7EKqQRc2jElNIMOHHB30wdOIhsyiH0XDiK5czbqDMMMFNd1HWKLZGzeV
hzij3PAgmtsBXj+KXwVwNjGMRtCeFuu1PCOj1Ukpa90SaTBRvm0K2BExXJotyPsrGc/LSDkNMiAU
IKMzknBws7gJCh6VFO8ctyRiGsZyxi2wHmc7bTijxQ6k5S7OaBGs2YCUML2WO+6EPtoA0ifzW9MQ
JnnMtZc0u3VkCUQH3DdS5Ro87tA5a8djKxerEWH2TBJNecvYmCn3wTj3qecJWr1Nybqt8FDCAa0I
oUCuPpK/yVLXxK+Eu4zF3wgqYrFnCKdKq4L2ZSub/hyF989A66dtm302bWr62Ij9aW3ObngTv/3K
mu/evIbLYDPOP2FIhwrug2TtGJ8ZKtr6/i/nbo8+sBMXEGOn7fkps8ceEQPFDwCRvyG7mk3XZXdq
WKpsfZOU7+F4VeaCN29X8fDF/UEJ3ufwaL/rzlaew4Op1mtnohLrrSHjVhDUMMkctCIuUW5QU5on
yUFYK5Lc+JAHEfwkBJxwWjRIMUaSzBl8ZrSX1RnzTWcynfPtUKEXQ1CELmytQZ0mWHbCaEHUHqkC
uP/xwvTTpUfFX8CIlfUGxMhQXR1+J+tqOrMLihVBPpvNK7mg3ZqvrKwuBgYt0tKtQ4f+XOUTzVji
5f4uE4sQofCb2iN612XPOupfxPZCOrKQN9u9J9iWmlLI2uA55P6vlRKYaFgkiPAblLoOnGwi8WIS
9wQcOLt8VGQR6M1Wp6Kw+Kl1YjMkhFdcXzOPhGbxXoY6LenS5huEG5h5TQTkfzE5uvUldHQtBRzo
ScChk/aWMCwFhrZgyydiddloGIQDTETkgnQjAgzWEMoS2v6poRgaXzQCwwOKPYbxURPfX+II3mqP
guCx+Gao4HDTRS1fFHbwklEh+ZiJDETjy9yJhrt+zPTsMOeAU2uc6U680ev12F50QUSIAdF+XvjH
NBIV9z0krvp0eMlwzCkbQRwkXGDEP9rGg0JI+OY9fB571bGyqZtfVeSFCuTC19lqWeq06Z7qe8gH
mWaLe1A+/x0+8oTa8xDwJDki4YH1mW+KeMFUd9UYEJSAxWHrX2sc+W4u71HddvJL3m0ny/VbsiU3
lc+PW5EHAMqkpTvfSjyjPJXsIqMmo352gV9n8rLyQ8/nGeIFxB7C0q2s5O+UVEEyvEj4PgrJhiIC
6kMDLZ9/d9KTNR538uASvCviXhBnotAIS3oi3wImGP+lnqhZ3WRIUarN/Ao+Q3/SuAJ95zxikYvD
c8er1yRf1vAdxase41YD7HCvw6NsXpvymVfopTwRcji4TGsd3FPVDETxEUlWeYXtkldVlYjOXd8/
AoYMyYcmvNYRTDPmW03mkPszxus8ELchQep9aZAfCsbQbWJtBaftEoGajqtGrRkZAK/D49Tcbcwa
ZKnTeOrzmBDMkJIisQt4EPVjwzW4Jqcz/AQcSiECqODAMoRMn0NPh84VETflDpNM1N4b5TTpD4u0
Crx9qEMT3wt4YXugvG1R7uZxl0cPfUo3pv5RqK88naqCvQolp9hgZ6RCFXe7hSuFlJpx3hB7S1zJ
Ge6J21SsXDNemGFJa8hiUr9qBV+X25UvDq3NkXoblU8VrUnDux11q9mMlo79nBgEE0qTNr6/a8Oj
pj+V4IX4V9nflfoxNXdxejSjh2PdEbB1ZFQ8Z2WLGDkMbwk4vmJdAt4AbcdjXTq3EFglABQ1vuGK
pvootQeD0Zk8CdnfYmauZjq0JsXNA6RH+gQkiupSerepTh1xJ7oAXTqZRzVltyudhShFLqNrj1G6
zPNW0t9VxDApyJUsgdKmz7F4lGxbxZ7QtKQT80UfBmvo52X9OiIXlocfPlCpo0VinyNHkgmvr+mC
sCOSwIp7KP/R102EY2Pu+nDjV+tCX5JUvSMWMkXdV6DgNOWLT8htuxXCL988R8NpRmhieHnxOSnr
yb4XOpP4iksWhstud7ZykG8EYarNU4vuavE6E8UFwSJ5kb5OyR5GL7vmH2DY7QJCyp/gUHNKgV/n
ewXfdQaSPCHPd/ovP+RNWM8pBR1Pm1gCcyVn7mBiSuD3rHq8fUQ5gHDFwzWsLyPeKZSaPUoa1kjC
hs3pMFJaXRM5ArAqdRjpMVzFF+INgm7ES7t2rHclZeQ6hgmOLTwSBRkaNtbF4FNX/2J+1wEDnmx9
AbVQkeOKd760yPC7pCiUABvXtrbN5FeKIqf2QvBzYxyBsWbzQociCCxeKrLu/wm3w7904GWeCYP9
LKaflIXPzKjKkK/IZ9HSdMfcb5erRnonKAmXSF5cZXJOskdn/cw8BRITfCYkjMMr+oQoYtJRdhQl
J+pDSOpsolVf+Sfp4SRjGVIOTgCSnhCWsl8Tsb7yh7OgLTItW8bqr+gJiZXHFN7RUmsB8lxSAI69
cq5TYJGj3u6klklbYHXFT4a5hUHftDYcDoLS6iICO18dMlH5qJX5PWsXTjNQFARBw/kdhlwGDtCu
ffDbPT00fFt654mlXr2fwoyMANL++YmJduDNIRLFJ6vxLHKuiMRqBdOQVosGgCxtjGXLtRIbJxCe
kdAjZXhmsbFIRTBG8Mf1R87PGNNNkj2I/gzmiI6Gk5m+pPK7PhPyNd7jncQfN+wKGmwhsWtK2g+M
V2F1mcCyWpbcwvxxGK6G4PTvwQH6a/dKAJDPK0/d5T1Fij76vzl/1kCEvSC4W+kBcV+hmbYrpC1s
5OCsvboYlR6ggfCKW+bW47HKaZNy2eI4rjpGq38wX7fqwD0ywvAIwiVsZ5/AbsDV++UW0oNu1Lm8
1AN6fm5CtNdJ+oH3K0sRY3t07vi6+LKq4KCTARHh/RbnXQCVxKenmmdF2ahsbPikMZ3UZBpwcBxV
+VcAwQTD1fG7Zp842xpCRMn4dT5UrJRN8R5KwO+EtI/fqY7RkOC3cFMDVzt7vX+3+c2Ud0FNWuLs
NM6htTTYq819xrSG/bnZDSrnnXBcnnhM5mQLu8TBRogIEw1tuYA5E1Ga9NkgUiRj+IGhjbBPhUQn
myPHAa3Od4q85wMvxgf9aUiBQj719xgtPNP9UR8+53Gv1NQ1rhkAbRkgjroHqL564GcPf9VAmqkH
yONXqBchyHYJA8O4NwjVPswjOgXGZ6BNgBIHkeHG2oa8cv2tSH8N5Tb2a3JPnF+QV6v4rYpzEl1H
cz91XtseUNoPaAYbNGDScdTvDjAoBXHNXee1wJMb/ykyAGAB7NQ85vzmfxvDyo5g2g92eAEx6fNN
ykzTAZpENAUV39TYQlOn7FHwQLqOJJFcaYiNnhwrlI3EDmTbmNLBNHTVDE3mLqa9RHlpJ+Aid849
TAedhASH5EAkU9prjji8ufXJJYqfE9KRJgFwmPtFbZxaCVHQPUf2QKBfAUF5E10vwDxSe62mvQhr
Z+gZKSjawfpZ1squYcXPUXD15UdbfTXaNVJ/pIisdIT25T5h+3L5J8P4IuHXq/v13G8CfVNZvLYJ
afFHPye25TWtUExi0wSz7re8kGSGwYATWUx87dS8jwz0NaEsnYc7A3t8sGzFL2L24a4mxsKWrz0x
ORxGE+jMyS9JRN6adHXz/YyLFs+EK5p9W3/c5BQ7AhFBQQLCYN5VDz4tD/IxitCOUlNibSz1Hktv
Dsc/UbNCbrhVQPWakZdm8CbKNJo/PS7dGr7EnDbwHBmuw4FwoI3q38di3cl07njJIBHWc7Si3xk9
XF+648RjsCzLJfMfXqIy3XL6ms6XDzMZv9qpS1GLWe2orXdb7uKIFAFyGJHbIgajeiOKPivSbjDu
D9Ux6jzdZFs8YEY1s+vYZLi0hFTPzUO3ZDu3mJOn1zb7HlQuYstgaxLRUHD9TFsxFeSgr8XR6m8m
Dvam/pK0tT0KnSZil5rMC7O/mCpKmvhU6TxaNn5PjFEHhXCAhMRlvI9Yq4me4qXz0cL3SOr1LTma
rA86vQ49AkmsIMS6CNYxO0tSTAfjYYQh6fAKR/1ry68/G/g4V+RW9a9xQhEqUGBDRN9seT0J2pXX
jzvCuILYTaxr5zD5MF8oOEtwAfZkiIWIMTG1GEfiezPL00h+6PuDpN3L7iszCAx9HZqdNKVs5+8Q
hjHuGO6n9IQQttWOBvoa60oNAQTJwNlJ8ngW8agxk+wpctGn77o82CDMNR+WN4x7bT6W43mSviXR
6v2V2i74PR30s7z5H3tn1hw3rqbpv1Lh62E1CHDDRNe5sDJTqT21WLJ1w5Bkmfu+89fPQ7v6HCmt
lvrEXE3ERK2OlBIECQLf8i5W/ABWxxUIm0DjRsP1Qk+HBftjDslAQeDWt1VzPZ1E+deBogU1akH1
nQXltD/QhHQQ1qzXHKDgN6gYpSjJT3cMSuUDIdxIkDoOP7ziK3TSjgpY+OhrFvpxikCGBdJrUzp8
EzoaBJbxOf6ZLt2OeLhwx8ux+lIMtzlvTFOibDQ9Gi4qjPDv0+gpK9co1ro8s/DYb7eGpDTjPnnO
lU1ZERw5KQPwGexlSxLZlQyv5u7BRrjFNG9wPGjdk2I+0erYypsDcLKiWR0AHsJKRgC+X0q+CMzb
3gXCNayGHMgFRi8tIInzEqHegHJdSYLnWLeDuJ7zJ+z2lihnUFuDw2mRFYyh5dC/rmmLMiXa73lw
MyVfHPdxeWWpxcZ3C48a+8eDinyFZhG1dru+qu0TU15i/DUvewQcGbfYRNG3DqhVxgnfkf2nIXXR
6NsShcI6IPlF4yzoQFz88EmzUbkwz/vgLpueUydeDRFFltHDdO/C5iUu1iOCWmmGCPiutJEo9urr
abrC2TXDwCN55Amgp42Rw0CfZiSxghUHKgTNUJCbzmGK0Da/xYsNXJ92LToNpYeZ7tGArTEBaRI8
aqB4RKPA3VmuJEQ8lFqiD+P6lD2vuemYuhE90+XImFNn03e2F0uJh8a/RJk3a9jtjhL9pUJpCxUZ
+b3Ob0vaFC5wWnFD3lgiAklnvThigZfWHVefRie4oPOeVuMFOtItxMPgW4YFmI+KMl3sGx3AfIcl
cKlgmyN+u3RR4qdmeOY2dsPO9U6i7IvQhxRFiTa96CqTO26VZ5xRIA0DhD3Oco2q9Rl0TGNTVJcV
tV5/OOmMC6p6E9Unr17nvb8xmiskfjtyq+KcrRhjbOrAgIXrZmm3QHZeFk4ALZA9QH1nGyTDDrBJ
jVaNjWhq9bmT5UmfPcyUJKEkBdt5QF7hNLJvTcopHQ2GAXEeOHEuJxiqaedhgqTAV8M5zoKCYggJ
DKK+ik4DjaE1M0Kj1Wi/DP3JfDjHxwydjl+W6IsJokGxaJ3Q0qsQ2j+S1q7GLLl/NqdT37gt3YtJ
nzblqdNf0kRAFDWZdpF8tpOWN/Cybq7i5kqK2zLfpcMqoU6VA2lc8Y4EIx4RP0z/1sluBo678NCY
t4jM1+VdkfSkXbS1AsR7IZG09ADVF6+4mrxdScU/zi4lNUhwvNZjiPbTDIeasjw6+/f9fJTMgJa2
ZD/wdgpxHVfniyevjdPcTF2NqAo0MyrLJujlHr3Rbed+scHxcpfZTtPsWIw7aZ5j8BPEXyx/PtRl
uZFJjJnuxQB0XVFBi4kUGIOfCVEUGyqqj5KjKDou7Ic0cw/8wTuXzUhmeGwijq2O7OpeIWGvLePI
7ajMu5cVve8SshynH5kXWBesetlJ6PIOP3rjCuEuK7yYgJlA811X9XU5pCuj9Wh8d0eUWZ3+O+J9
gK+SftNRG28R/zpMEFwy6hYI0/ex/F4qdCE2rTpJYdBNE1SsHxZAgDx4BpVv+FDv7/vyW9dSB2bq
lGQvCNxtulog5ZJDHX4V6PNJqsMEk+s539TxaYvilserjcyo65BYXwZkpdMBDYoRnWTrSJgkFwnV
WP8STU2VnEMDaOrT1H20bKxSwDGmp3N5NDjnFaVoIb8myIegvYdip1qn9mPe0MWiuggYSqNxSzif
fBvTW9NFRR2um0WUP+F9R9vEjCnJAqM3r8Lh2yC3eiQX+pI8FB4grZZdJ0QsqnmyO4IW42GGdGyB
KXEXQaDhBF9iwExeDXhnE3HJds05XwP8eWrQXY0hD52yAZUlqD8wl2wyzXweVJcFIkmGTUpk3GfJ
PUgzEpWSigWQPaowGucBenMQ7EAlVPFa0D8SVcrWdTzg6jVsW7WZuuNyeKiW2k0LFq+7QuRQ6Z4i
8ylnn0/hOiV+69SDTxlspm5z0A404EmjwuR2gpPhn3jZtu62uKtwKHKocn6FOQANBcJDsgzNO3si
UEyuOhRnOLdoLQfifCEp5kBF6NXykklK7FiibxaBbs7NZX8NwOwvOPvMPgpxpiCAUMfkyFeDc7uw
IsQWrTB0buiHMrNgvHTG47K6KwhMjB6Qz/i4QGviZoOZItV/jgYfXPtAEd8BIN6HC9H3zlhkMoyn
2P/hUs4qwB+dFf3XGZKUQTW1Yzvyx2tL3rrudSGoZnDvTCoybIA4j1YA5WgpWed4FS8yAT7DuroF
nAMIeVFJwhQg/doY+MIdxdldNt/RrD6fs21gl6Si31rrkpgK1HTD2TvPG4vdPkS9gvJPqDEKfZjr
i8g5ZjEtYHMzgMXtcOzieuYZeI4DP63xF2fRqnYR0qgouf0Ygvs6onQLQD+jrqw3GgMAPJ2+gFmL
p6/jeEzi5lkXxnA5TN/r6kFHzz45SOXgXeAe5yX0juuCz/EP6TUCz4InB3B1OcUcDCoO2+gkaM+F
+UAZbKmJYT392Twqls99tdJWgM1ZAsjtzqhNYD/kmiEiHQbFInoidKzir5/++I9//Od/PI3/O3gu
dkU6BUXe/OM/+fNTUU5cfNju/fEfNwgJFNnP3/nnz7z+jX+cRU910RQ/2nd/6vC5OH/Inpv9H1qu
5p/fzOh/X93qoX149Yd13kbtdNk919PVc9Ol7c+rYB7LT/5PP/zj+ee33Ezl81+fnooub5dvC6Ii
//T3R0ff//okHfXzRv26T8v3//3hMoG/Pt0/ZI/Rw2+/8PzQtH99UupPV2hLa2XjsCA8W3/6Y3he
PpHyTyGEJbVpK8uSymOQvKjb8K9PhvendC2t+FwoYZuu7X36oym6n5+Z3p/CdaQphDS1Kx3b+fRf
U3/1CP/1SP/IO7zp0QNo/vpkafPTH+WvR73MzXY8ZduWrRxXWqZQpiv4/OnhKsoDftz8Xy1G8J1h
0cGo0x50dkhOk266cJjBw5uhZ88UlRxDfDdlX8C47MzW6hVWSqb0j2MvXyoEmRCjidKFK2kc11mQ
hectTSjrIK8T38N9xfeadNW7c5T9iHRm0/xXjS62dRZPE1KMMTDIuogkAYdbpc1JC7YIim6v3HBt
qjBoto1XpNQVgxRs4efMsRz4K4OyjHEVlBruTd6LMN4In4um2JUXNFiaNG/0Ywk1ji936gyIZqN7
GvltGRloBQTR3dgp2SMAIIz8qGgsWMV152cBoPra46W1MxcJo26YvAvXTEeQA14sULQwPCS1Tuay
jvMMxb9a0if0pzmrL32MA1H29XLtVKCPQb1SyTdl6FlEHclAIwMgsms/WsIBL1UnWZWeY9gMSsxz
uhI0peNyCDhzPcF41BZSR6MQobjAaKGeEGYpHUDo+H+iCmShymDwhdXKllqdDVWcettqLqv6xHeL
7j4WjnOJ9zkgeyNuQ3XUz2i3AUzogWhlQZJ8kyHwiY3Z1QL8bzWo+bQJqiI6lk2UuKdWZJs4M8Wl
Vx/3hSlBIM9ZgZRUaAly8DFuSDGyxYbOz8HSqHLykE7qhw4E45SmausWZiRWwlR4kIxObXo0JEU3
4EoauuLb5DUEi0VgZu5RM8UiuHTC0qMZZvZFDZI0T/NvVV0Y6CIVPoegK01UiC0XRA0br1fiEOLX
nY0Fc5xxOnct3ClF2/tgNjuEIi3c07MnP/JJQopM9AtQ14tNUCySxL4MB4fw0shKBTGRsP+GW+uV
67ZWDhoGwwD2wCytvD1Hu7VrzmotguAgSwz97HrORG09n7IQ7mdaAl6uU7c8slWZAHV1o3Y88pAO
QCi4znUHLNGcIw2lIYdjaYZWWZw5ZeO2x0lopyAlg1HTl7EHOcaU8ErvpHAMOq22tq9oNGCTGHvA
5ddBFOAI5zu5Tyws8rE7MvHCC7Fgi2P40Y6W8FgG2D/Ecf0cUBjB87E1ONQnjStAhUfupnSbCXC3
C3N95xqmi/G4TsfpqFFpKo/xLkyB5vTpLHex6BM6L12Pvt3sjMJ+aPAyNshbpK3o29eje2PINr5K
sOlVcAtbZ6TykVFvaRyncgHvZhMHbSy0Oxw4QVVC60nkgmxzU6zVzvs5yu0eJMdArKG9LEILMTFH
pMx9b4I1htSjmpA06Dva0LwM6Wqwa4XIZlkkxc4NdDQCh23NcUJ1KQmd+S52XIDECbWS9jGMApZo
HlkDuGHyKeROmCIOpyEKL587o+PGjy2XxjWb8Xw8csuaC9PPYmKEPlCNd5B4tpxPrMIpBvgRE8WQ
uUkKHFQC04BGa8eQFs2hibr10PKHTWBM1DFNZ5QNnnsaUJgqbPncRoFPMYjgPTg06zk0eDy4vYdn
2mhBFlRZYSCMPzRUAQJP+Pl9WloC8Yw4EX15aDcWekeVNxTT2jQbFNu7EGJGEY2SOpdhmN9FGxpY
Sndlnl0kbgzrBF3+mcKy9uwUkdMujQBHlGYbI+E31uOjJwqnuxlTWKH01JRGezENgdRvPU1ibC0h
SGOC0zoGjUt2OdV2nlHPrufL2XUmNoJKY4mYhRFyij6PGC4oToMxWhGlIad1LhoKVpnI8o6E0m2a
7FvUNCWEp8aaqpWv+aqrqs9rcNe+9qmpDBL2rnTiwF0FdjjeANBXgpaTnEeqvOEiwapCSR+RCNv+
1scdPb6Rsw6BlAASESi4shBbc9YA08I+BvsyZnYH7VMH03PSLMp+SsRo7trS8tRTWJWFC7g0GgHw
JiOaOJY7WyTNTeJRwBzDSFibaDCz8qyzU8/bQUMmeE6tAPyNPxkz+N9pMFFerSs6spU9zSgmBEUC
TyWpw+QirF0qBbE5hgcD6t63trbG+9SuI4vuSWfrk9oTPYrCqCLMp0bpjjdFlTkIKdpazTCbXahx
3mQLhKqbmYLIWEmzQMkttYgyZ8J8S2cL9cbAjxs8IZ62QE1KnJeH1gnVKoEMhTKEkaewiWKcq8DS
k0azFQBhMtx5ug+StLqolcUW0YrSn4+semAxj37JncWyYqJd5SmvPxK9KjlLRDR4AMv8CH2Y0lYL
D7WsTtNGpOqMQ57QuPDqUj0YvWXX5zM2x9bOmBqBoUSuFGDdIJtKTDzlZCIRNcEP2ACRybqzTuoG
ZoDReEDk6Qh6aIupuqbHVpnD15ZT8VmT0eL4EAO9PphDJxtPM0d0KIsZPbSs3nFYrlU0G8nKFLpd
vBaHbueGBQ2yYcibdVU6sMgtu4iQhR1naSHcQhm7zLGpKMOkbM+LeIjId/1O4QVq5+PS8fYqpJC6
Au/GqfPkxMlhT9baqHg0Z0OgJlBlTQqKC0IQSpyZslta2jS06biwLUwkp5Xlrf3EjBBAqGYNFNos
M0maOIUIVrUJAbzHee4jljIl5tbuCNE2oovhwbaGpCCdyiZtT3Xi9rBybICOW6cAJn+bJiFFUSOx
GiI0S1f2tu+sMDi0ZCrLW5nnDmEabHb12E5+o06SpBLZ2rFNfL8sylk02FTloZg85VoioU9Uir54
r6GB1DPmfogkBe5GaQu+RJoTiV2VUo+xd43xVgyJEeC0shF9Dlo0v3AkCIKpCFflbA8cpJXbGN1p
kvbNM1Q63zg30niMt3Vrcif9KQ0XfGhFuIvLQZrRZCrDAIp6Tdl/vvNrYZPvOmmIfGhdCGpELKUM
iSiPH1AX8dR3AVC1gCPysJs6Tlmzqmg3O3SICufKrK2q3/RY7cj1GOSxdavECFw3CoDAfAma0GrX
YeXW3/1a1c0mg3EDeIMABQS5GaivGed3vOmKROIBH5UhFXHdQUttZuBk26r3UojyQ9/X51NjiaWs
p9R0Z3vJAM7PstoM0ZGplEhvGuwlbjSMnHR+V22wXuMsqstxHG6maA7jg7Erm+p6ioa++BEGaqjA
Kc5U1v79XO1/lohdlM/5dVs/P7dnD+X/C9kYCQpZ63+TjH1+rnGif52N8Qu/kjHDsf50LJcgTnmW
S+Yk7f/KxpaPPA95CtPxCKyxR+ajv9MxJf9U2hSOawvL8yQB1z+zMT6SlmvRj/VsU7iWlP9OMua4
r3MxG6CvMF3HMT3lmI7Nt73KxaouM5xybOvNaGLIYieHJdzjwUemFJ0+CQXQvpKus+qT6Tzw0DrN
msNwtD+3Myy80DyD63ZYGDTep9t+hobWVAc5AO8Q6GDWApBuvJVnGNR3kaPBcKy91ygHjkB4vDC4
K5P6S9dRMq8cqrHx1iQ0o+HnoloylvOqBRlkAJUNFsXINrwLLJwdnRoRvwq2JFSQiGKQow7jUZ3S
6VZ6Wzs/lafZXiOAhnYW8P7n8Q07wFdf91dzGB4OkbFOdLv4/KkE+HCWAKOgyDHUqxeL4O+092Wa
63xwY8m1Xya5nnB6J/ObetNWYGappQzOzoLW1Ff25v2RrA9GWj5/kU6XVZmEI+W9jZY7Q37rzZMP
vv/3qXieFo5pmq7lsCD3BqigATQyHuqNF5zRNTvIvOs52SSIAjlofoibgANEE3J5VQJ+70QVeBxK
h3boxU+56TZbk6qQ7IfHDcp6DuYaCjChCZyKljuVuAaF/YDfj6mWLd+FutmpRnTDQYfGVZcGcl1d
gfwpdTIfc4+JEmgTN2jlBOuakgGnMdgrcIzob+XRyVL2fv8GmL/fYW6AKTXviFaulMsNenGHhem4
fjn09aYGOBni5D4+xWBydHfXFeiYmjlSmp8tOuJ1Srmbm5JKH4RIsH7/Ot58Di8uY3mXX1xGJhzl
TAHPIYbx42icWhRJu9sjEyY/WFNsPS9LNGwLr2dMNejlUEVp9ToMEHDFvBDwH4cTGr29+GhGcin1
vCgF/T2OY5naYbNzxF4pSId1mbYJd7aRN2FpH8WgJtIBIEIGTTW8W6Cx6H221nEtuis8DosCfs98
J1FnmYF95CW0j8Vx4tHvm8/v323KZO9e2lLFenG3raYb+ybu6o1w7YNwdFdJuIhUQlSugnWAY2nv
GGujD67eH/bth/yvO7K3IWuDDLPseciVk65szOQLSSeo7Dcpycv7Q729rP811N4WlduYVgSQ63CJ
zxEYw/clu/+/G2Fv5wip9CS6ZoRhuq/dm6b7YGt6+2aRWtrMQtEGev2MHKG8MnbZZDvzop2eOpfV
EaD57D+9P483XwdFQVUvZUtL7r0OkdvqMWsYpwItpUGbd7divn5/DMt6c8V5nu3apumZFEZfz6ax
A6qzwOM3GcLqTTxsSlKjMILKNAss/sAHQYz0Zsy1sgHjyJMGV4Q5wM7bBZoaZOyh7g9pR2BDaRbW
SHd2xvilbzvwZFGNcGTEj3okH4nfb43UPs1G8CGgLNIc6jU0pzC8MFJA5V2yTkv7UJTfg3YgTaCl
hIp2iy5D9d3ASCRxy2NYGMdmeE6YSlZCs7NdBPqhIa4N9b2xvphIawASsxff8WRFSnLU51y/y9td
8dagdkpGvcFnaEPOyhZeHvkjSjUCVeSIwgHm1oZ5DIka7m+3bYdDxIPXRZOey/xZHCOy8xjV7g/b
6m8de772/PEKvzzEkjE/u+xS90fcIURkDFCk67Ufi+uw58ahTtBy45rQPZkLwEEg9aKOJlom1l7p
rpxhV9OVNYb7OkFuykLFc7APC3KEkp5HEpxLJLZZIrusTc6TRp4m1feOEGLeupdt9bTYjHA2LlMY
AK/7yDZOqDsVD7mDITl8+bsapHxVPNhRtvMhKDkT2iTwCpIBsdYSosQQA2jRaxJWoFAYdY7eSbcg
E8MvQ1VtqgRdVH0oUY4TXYVZTXwWT9CB2uJ0WS5G9L2KOHe9BPqUccnjWXmcmR0nRTahiYrizIT3
jNeNG8vzr4eRtl8kXGiUZnKqpDwrLNiCRjDAc4dYCeu6c5vDsbr2Q+RRppMMPbeyitadRKtGgDgk
I7EMkiWUXUhwh+V4iHjalAPdwj5Q0v7c+fjPCIO18YgT42qC7GnBSKq+j/xQhANbnU8r77GF5uYE
A2bq5lHVIkocnBQ/DcjDozh+UIrCIt167nkeEIe2Z5b4FRHAUojR6XcDGrMJuts0xqiurrMiW7W9
vsn6iwb8H3GIniC9EPa13SNC6HWM/KI8x757EDsBQGmujIO4Ca8KwE9KWSsA2ytD9V8peHP6YVc4
8pYl2aqAhFMD8JBomPsdmtLo6ekQhQh6unYB/Mm1HhIR30fWfJE7xXkxD1fNAJqEUFZYT6YfHLs2
5BSC0LZ7Ipn+nOX1rTJSvHq+LGILBYigoCCRfgY3hTREf2At2awLYxj6llE31wq2TUAVD7ugVbjr
kP1o4u8mBVoFyGk2zXXE5bvtAYHToYVWQEtJz3SIpJHaHKn7mWTclBeceVrFJqI94Xxapgnixu1J
VhWI4ZVnpLL3Jd/WUQL2iotCov0K/ICetRe0F0VCBb0b8KJDys/pN5ERom94m9rkDlW2RfueBWlv
kvLen8odNY516MBlwKm5DnCjaLGw864HiYycgGIIV60HHzDZSNZTp1yCSYnEXYBZL21hauIH0aSO
kgDMdw3jFpSfLfxbZdVbB1yTx+qfkUzMITIDbraq8VRP7gUuI4RoaFaUGf4iIJMQfjzSEL2pl27n
wjmo0/lgmWHitddOMx728r4fFljKNaSqhIdTDudNke8o2R2FeXbv1cZl1NbHY+OfUlKigD4cjgY0
V3lQQWFcLBkRL1Y8BZvtup3qdY9kL+9YWxYbk4FM4BxWNhxZfgq40doqHzmsSPMK9wiA63XfYIBW
6LUndgSaaDfN5Apohy5SGMhNLdzwYDhVIJw9FFD8xEUoKLjTbFAYrJ5m8sciZ9OIHZXak6mHGg/x
fgpO7Qg1NYnJaXVvy+Cq7sajvj8r4fGoSUMoh6ApwVgA6xb5US4R30OmY6FuDPGItkp8W/uLW3aI
wl9/Qe3+bE6SbWdLpFWjtcSNHqhrHfTb909BczlKX0WEJLUufzvC9kxhentHesP+n8VdQcgwozcl
yQIijheJvDW1F4FfToY4QgCfYJwWJ4Rk5Qi9trzwJOnFGTwDUBr9zghv69j54NJ+O573rmzveHYT
L4eNwZU5mbdStY9z1oQnAnIAzW3Ks9QN1uZtunr/hvwWeuyNuhd6qC6mg9yU9cYYYShamCBhVQjW
4f1R9BLr/XbbTcthY5aeo81l8i+i3dBtTE/IhMm5oFQBKdkG0XbX7jpRwx3C5HbUa3MYLpYAIA4b
hDPgZs7dSV95XwMeRarWpUS2CTEatzuRLXhc4DdLji54sWMfSlBnfbEqRdKIVQ5pRUEFvhIIk1BO
mBwwOrftVRvdtCgAjTqAz2p+Vua63ypSwh6JNB9WE8AOUdBzsL7Su1QW0UkAWRKNConWqMbtp3EQ
4lcw4dx546nnKAl2odHslnfOQRzEDrKvRoPj1Bzs0kavUw1jsce5IhhuQ8dce3q4bEp5nwfzgWde
OQGuDnQxNtk0XzeGWNEf2uaTfzsNzte0Da5mUhMh60OKqAcp2Vjpxj/GBYPToYEAba0tklWTEWhw
kKiYFzpUB+8/OfODJ/czxXrx5NgC/XoS6bIszwV7Ylhfow61lHE8nM9h91fzbXfcNcUhe6+vn94f
/rf6kSmpby3FKIq6Fv96vW6ayhsBMzF6UUA16zblEcYcmX3a5t2vJfr/sSAfYEFotr54JL9hQY4f
yodX2JGfP/+r+gjO40/tWcrlqfyCgPDhn7wGDvurq5Tiw3/WHC37T1sqWvfClq769Ut/I0Ck9aew
bM/VyrFonwPc+HdqjvI1/sOlGmqZrmtSrbAt6VB/fL1m0sQrPCpW1s2MWl40RVtlPgVZt1J2hM0Y
RGH71K5OSusb/47wWGu/8D99ew8ZuvSwVw9v5aJGheZFkmxe3Lvdrw3vv6/a/bw0ajy265lLwcd1
9/b4RMimj3rt3Uyofmb0eqEOWfM2a7FFeX+k1/v6f42kpUn/nnzvZzL44rX18ow2QMBIIU/lgDLt
loBkG1mp/cEGIV+/oj9HspQjlSM803aALr6+3TSzA6MpJ3Uzt7IDYCwQsDZMDxhvWkQUV6QJ4KbU
sORkGNZnGo3OXVB4IP8n/KTFGMp12WEZqVr8srKA9mNmGeJHblMz3ASDBQgjKIiJ9JyshySEnJfj
3UGYCM6zIv4OaVYeF0EKiGQofaCT79/IN6Zna4eFazFHNqC9RxbUFZXFQKibusxw2PRA5qRXZW5u
0Yx0oFy8P5ri5XtxUP68m6geCKUZCQyK3tvwaCdl5RDW6kZb+GHQiYpO8iKI1rShIEK3VXxWdg2S
/6QTqMfLAJqi09dnSZvMi3ilROwY16PjouqNO693jYug88tHViJ2TLqboJ6GHUqvXnskaurUhTmg
eofC8RpoADqEqTmiXjQgYDzSOobHZA9XVZ7qm2RElKFJC/8EcJA6fn/Wr4OyZdIEY1i7MOtl2s7e
G8uyqeyxl8bNKFX5mbdxolzv5GdNc2qPZy0Qx/fHe13XcekSa0vg3aTpTEgt95/p4JaGK8VgXvaj
dVbLuqKqGuyclty3yC/fH2vvRVzG8txlc7MEkQ+9mtevR+kmpQoNOe9qkV5bjnFkyvqelu4Hpaql
1PWvAOvnlDxqO0xGOPzl7QVYw1BNTmXWwaU59zSkW0OsVWwN6/cnY+7trT9nowHVCUtL7fLP69nQ
9Ksqv3CDS1Jb87Co2u+Nl01IPRV6h3cr1UxVqIOy99E6prQyIwKLCrFNff6DC3ld2f01X01ra+lf
ERn8jPNf7G96xu8uHGV4GdtjAPzYN+B2gq76nFPjyNB3sGmAUlN1y3Od+8Opjuru9INr2HtXf92M
F9ewdzMCbfutmVvowRRp9CXtRXXipM53s19A1oskjBHG4K/bEZ2jDqz+Ts1BdjrEKeLRE9yU9y/n
jUXNofLPO/LzWHxxR2gLW21VR+Vlb5VnnHEifEwNuU798YOBlu7gb2sNLCeLjbfE8vaXNOhOzHci
FV+5GtxL25hnDsx2naWH7DrG513uNgX6ej66gDHNvACsIQS6UH9wHcvt3V/yWv18rchGAXu+XouT
P4Gaz2IqZk146NTksDmyywbAzd4ub8PRAu/c+uc6qD54C95613idtSC1MNlE9o4ErBA7X449TskJ
5tIaRl4PpOX9p7m3Jf5aWxa6HfROsUXd3xLL0Y6GsEICVVHNyhYuLFmIHQ+oJmPa6aJEn38Qm7w9
q3+NuDz1F+tnnuRcDzrQu7ps7qhHX/UOiIL3Z/XWZqhfzGr5/MUYsud5IauV75opI5e7gBqXuvUH
g7z5Ith4OJA0KFssMOSXg4Bw6YymEQLwanAM0eoYJYsB9p54jML5g7HemNCy5ZqKLrrLtri3Btuu
09XQNuJyDLMDSccGS+Fbf5w/TKC55ldr3QJZrV0OSHdZdt7eOFFlYKkUTd2uBtL2uUwn5wQ8C/Te
xPsyWNhXINF/yXIJVn1WJR/Ekr/v+oxuC+4kvXiluZDXd3RQhpm6Rqh3aRDS1B4yyGwU2BK0u+P2
aDb0panLB13kN/2k0Z6BEff+uvntbbBJGFzgCoTOxGG/TT/M+tYqKwyJvG4HQOobUrNw8fzkcxDZ
Arvi6WbuiPbfH/X3jY5hOV4o8XDAkLPsraSU0C+2rZphU0WJHvpc0GL5NeTrCFEQ+CXbILPPTSdC
JjWGJIg/S+p/cBG/rbDlGog7lTKXNWbtvTJTXYB5jKvissspnhlqRldQJtuA6PD92b4xkGWSaGsB
tBAs/t5AZUOPHASYcelVaXpAmkL/U/ZIZtbGR0fVG0OxihiLXM+BKrA31ECi0KoawvPsWIc2DsR5
6l82LvCmf3tKjMNtI5oWkvzy9bqlzSxFrtrgskjhcw0ikts2mzH3IVpbvz/Ub7unbZGPgGPgvwqe
w95QaeMWVqF1tst18TUyq3Nptx9EyXuZyEJrMJdMS1NHc+hJ7g3hpKBHy7iUO0DGW9q3RyLCNHQQ
R0kWnIXFdPj+jMzfQqxlPMuhK6k8TqD92gs8i8xNjD7b2VF8Zjbupp5RzOyCtVebGLpn8nNnOpeq
0is5eB/czt9XyOuxlz3+xUFRtVluTp4tdgMYw5XqsB1xyBFWwMucD4Yy3xhLknOwq2jLYUXs7a39
7FWmYedi18Z+c1IpOW6awNJPvhlUd0OZojHaqhBHjhbzeFcNdOCiODg3SEaRbZrRDhJufEohQtx0
QWvdvP8Y3ro6SikCRA97EWXrvTsRAOpthz7BrDptMflORhCX0tsA6a0+2GreWGCUZwR4E3RnFf+8
HgrsdGNPQeDv6khUp70P8MV0fdRtlVO3J3NcUTIdxsZ6fH+Gv786vDMU+WwKP8xy/3TJXD8bWneu
d2GU+EhVIIkZida+e3+U36IC2wZkbLKmqYhQflkm/3JFJbk7dHCQdoiPRwcVps2YqNCrno5qGwLy
+4O9cSdt8HiafFZ7Wu2nScZgiyksXLVr7PzJyq3vzcS76sw+5YqhMtcmCgMfhG+/RcPM78WQah/q
krjuZOVRcWkg0L+axXhmxtUz8jooGkR3ddtvvbhZ90h9vT/Vt8YFAGR7oAjpX+4vGhBNlWRRql3t
VOdmislJmI5ncTEgeewAds9741uV0OX13PmD9frm0I7DSl0aOSCK9h7p3DReaIjkMiuL71p4X4mk
17MXHhZqXIG//qrgA9sBVOH3p/zGK+k5ip2RPdHSLKjX40I89b0wsopLZ2hPC3jMXoQkcjzevj/M
G+HHks8roBoAOIFt7I3jI9FLV6oQu7mvToIJKKJ4onSBSlF7sQhTdOXitN3mBjZRiw5P/8E833hl
2PpdU5Hs26Cw9rYeIeog48BJLtHZhQTRyLNGxOhSt5sm+6gE9MY9JaUSnks+L2zKQa/vqQ0kIfSG
WF4m7NEHBsh40NDYtE7l9/fv6u+hJAwFSUGUQ1QRTu5NigpMbSVxIPESCteWhcLU/yHtvHYcx6F1
/UJHgHK4dSjbFeXq6upwI1Qn5ZwoPf3+NBvYaMuChZlzM5hBD5omRXItrvUHKBzftQGRXzlBIz6r
5O9GO369Peo/GL6LBN6Yhp3CKEDHaTUv52fGpQ0vTtRn+T7q0ncvULwdORY8k0B8A/nwLe1R8kHq
r9natLjHwPqRjg6PJM9zrQmtGAXW9zwe/+ijlO96FfYuZbV9jKGblmKcBEPrLk+617I0noNQPFtD
E/yH7aCzI6n/sBdtbbYde845QHGcpQPFfky0EeNjsemDYgfd8Mft5bo+2VPOrZm8qCyNwDxLdXzD
ymKvEcGrGF2BYaQRfsuGYxl8aZ2XOn/ya2vlFru+sE3w0Br5m8JBI4+7/DykxF0bZKoGzR9tuRja
d6zBtKidGn36oB72HWZ2t+d4vePZCRQiqZqTeVj2bDmVPLL+Yf+4fpr/FCh8F/UIL953TrfHUa6P
sUkeR9+V5qsGEnw2kG1D5xt7tQbXokmvUl3dtzRDhdbvZQnKHNCnOqer18j5VuriR8QLNezaQC2Z
CVrCOLOpVffYOtFK+WzhG3O1sZFgCisKbKDLJa+CpO5sKZXw68uFwFQcoE6TROBz8zQ/xXoCeTVN
jC+cpvHYyQCgVtblOr8ldFAgIHLQKwJ5e/kDkszpaTnyCmkReFbyjKCV/MzATW08SkbJmMkoL+A7
olkHnvkr9Z3rpIcxSbJs1dJ13Zon80YKHQfKsO1mJS6EI73xbe1U1UpSsPDpL0aZfsVfSY+AH5m0
idafHawdAgfBSeSu0FG9M0GG3V7OpaEc4Ntk0jJFsfmRrToRZI0yhGdNRkem8L5FATRWE0nIaK0l
sxAYKUOA4lAp/vEB5wE4sWK/7qDFnuvBLlE20v/IMsCAUvLvB2BlUlGcFJ02eViqd6oojr4IP0fN
WudrYcY6oHWDDI8q01V47PTBSkTr+WcRdWdZAwqTGr8kpdtggnK8vbgziDiXLQjU6alMN8FyQErM
7icFG2+75C3iDlaGblW67wE8WfZbGnytJj9MDCDS7jlpP8byLjAGEmiQ5MVa+X/hyFJvh4uukaZT
/5z/CnD2eIyJwW2qWv3weCA86WPPfRyGgVvneADLBaKSvSchjhQMa8W269Bt6vbUcKaFSnSY112p
g6j+GCmjO+oBLgJBcxwV3KJs87fTqfd11f2UsM25vfJLYwJXoWnNqtOknk25iHrLojvbukEjA2+V
lde8VrcWSv6lrqN/nCB8FK1VthcHNaECyFPTkeleHtuslWliEzpcU0boVR2xbVOh3Z3GUHF2plKZ
B7UGDaKZfrC/Pd2FoMQ7gta04vChafFcjqyiXOJUdpWcQ9BHOzgY3q7VJO+Q4TK3MtTC8ZmSWo3r
f1rdeRchbu2kLXjKoscVfLRGCdQ1qL9ARkOcp0eU5F9PzOZuooDGP6bn7eXEtLSOVV1rHFduR/Ng
lx4CI3KWPNh5mZ9uD7V0PVGe0afEnf475aDLsbAHq4MMrqgrFB1bI6M+dElzcsIcNp3x1uPiI4/1
j6oUboL3oa32n+oIzZvbv2L6UpcJp2lPIDfQFsgl/C8a/K+rn7ATt2lpjAgP2Q0exrVsHyzwe49o
EhnPGiW4XaJF1spx+efqvRqWsKrzTamCObOtm8Y61kNB2LpGNzynmXfnJAgqKsgr+uhISgEClWjm
gwaGcxM+gq59jAoM6PrqgHPKczy5EeLVt4u86Mvt9VgIuCAhpl9Flqeq82g/Go2EtqOhuLCLh2Mb
yvkO9u9axfG6VE7yCITfgMYztWHnV6SuhHEaiWZ0da8cDjVyh1iuB/YTRGvQHqWPU1qiN2/oLww7
3e4Q86tq41No4ql0e74LdwhPNxwcuf9gks/Tq9AabLh5Q3t2iuzUJuUfxSnLjZSh8l3UqJba7cE3
htfbgy4sMkMZkCV4sl4XzCMvBOYX+5qrqYn2gECW9qRUtrqSrC8tMmGQOEQ7hCM9DwSlTV4uW1Lj
xihd50F9kszPFRWPqP1ocCZF1auAb04U23a2vHKuFq4tAjDdEIvAT2F0ukH/OleKXOZJOSayqybt
DyOsXtFQ+eGZAH3b5vft1VwcikejTO2fbuv8HrGcIs/6oNXddDRetKg+plDYiDv5MYry/7BfILpQ
0CDqEF3nBeyxo1LuS1X0yvyAZbaRf6j9XP46GnjjWGZvfdIAFR0SnU7rypIuZTfsUo1mKhgQHiuz
xzEOEWYr4Nuj1Vx2z2U7hD/UHD8zmywZk3nUzDo/CxEUVAy3VtFzC4ZyPDQpGo9SSMYjBlO8RB6E
gNsfYOEOdRxCkzyJEhEVZ5dZNkiWp9e95uoARuVKw6/aROgXAu0HhGgUQkZ/5VmwOKJJesW5JdWa
hykLlaLGHocRP071vkn0p6KCmZorsDu812CABnF7hktbzOEccVZpwyCbdLmbexrcY9XlqjuReugj
nIox/jFJdWCv9/n2UItTc6briJRZp1h4OdTURY37AQUx2LPNlhAB8Sd0up9Koo93Wtq8yzBm3dtj
Tj//MhpRdQe7Rc1XnzShZh9Q8kLHzs0+Oree+Iys0ostqa6cOne3h5n+mtkwJKbkhxCu6czMY4vT
Nnibm3V1RhRgG4anBK26RBtQy6d68SnK3ldJs9e3O8zuv0ac/vyvWyiKkNKBM1OdkT/apBXGCXEP
kjiEIuUif7MNypWbfWElLwacrWRf1Ij0JIn5qpX1a9DiHqn4FRrxXlOsHIHrGAJPhYybqi4lXYLX
5dTAMeWNpMTFWa8MfV9ZmLD0RiCvHG3zejtS56EzOFVFYKjP75ysMGKEQPzy3Opx/CBq81sgxslF
rG0eqsAMj0oBWnHIINBEeDij44gAC2rx6oDzZ0AZFOwd+kF9/IBqT3XqTHgfUoZKSk1Sh/Rzm7/2
HPAPBHfar6Uiw01pwu41VXosG/XUpKBXAN6zmwY/M0XGygmljbiZRKf9RLsrw4h/SAUWhVkYHPsh
705jq9l3Jlpg6OCgb9n05S+tLtpdIDfxu5OE2e8gAJvXlTLkgW4SYzZl63MoxWIL8c/G7Qf5yjSz
7Cd7EPmdGuraFq0vLrSs1J99ozImLT71q93H4THRJJwJ7KQpzqWEfZgOYekeZkj5kMra8ClrUchI
ZCPbq/1ks9Faaw2N66uJKiNvd+q0PBH0eZBHmytsk7guzuHkdlG1oEhLLUJ1tfhIcB67fYLnuEse
2ID0aLSDXKb6LM/TJXS+ij6z4vwcDHmzN1WUBpAcCZFAtn87SWserC41d3EqqmNEEfFgjJ78ojZl
c7DhID2YNbKMbU7xbmzL2IVHbWEf0qgfpQcsn0+oQrINrZcstOxTMugI5qDD8WwoOKtqGsysrG3R
CfEbzCMrKX4LdMTH+lrlqdJn6sHoU2ul/KgtnbMpi5p6N9rECL08Z4bVVaana9mZBr1q4C7jYw1r
IVEcIbuEJmo9cSwn/9DCS3cxWeQh8GBg0NMRB290+icRW80zD7jssyacGnN7gZ9BHmdwMvK6DR9V
mIJumcdfehmLSS/FvSWKPOOtNbP4Rwp6bu/ESn7syxDDlzoffg8VTSMlbMYfJB5IjFkyJku2lH+R
kh6tldtffGF7maoKXE6dwh+I9cvpI82T9KYWGq96Dk6tb47B+B0ZtTtu3S+3R7qODsRxm7cAxVco
DPORQicfrDyu4BVWWPQZEuaYavPBSXvPHQTh/eoRYaNTmuIdcHvghTyZZgoQePpUGg26eQPJHEfM
oWzMBvM6rT8hsOQ9lurYn9rY0l5qp9RxXSnStzaF3V5EAMu6OJ/YMjBib/+S68Xmh5hMXiVGUjia
LXbaovfnOH7NWdZhcWqvEO4kmEaGM/y8PdL1riZhAw04vbx5hsz7LCAyo1HB9e/VjErvoIxWjwhO
V68E/IVRDApgUy1Mk1VkKy83T2jUQYhU1HhuFPmbz/POt5uVALUwxIS34vPBZjCvuuIKFODUHhRA
hnAdwP3Edz6+2LcX65908jJxIf5p/1SZSL2vCqktpjnDkFrRayAeYjRfjQaPbHM45nLyZFevifxu
JfEOLSaw5dGRAHY/emvFrquJUqUAcIQ+gyLbKFzN7qGkMP2oDMbijJeEwUtuzBCDr8b97ale5S+M
QrSzadhaJIPzRNdI9E4XKbKiQ+XtfVXeN0H0YrfFytN0aTKmOtWEJzigM69MD2KqCxhRcPYinGhC
dJPdLo6dtbRWZX9dfLdpNrRm6RohaXXVPfCjwAxsrctcFTujBtZijdB61DtvoEK7Jnis8ejplFMj
NU+a9W4M9hPKn5uEfp1mNneq/94qNd2VL4qf7xT4YxxHmUYeqGHTjlx1/IKEzsSJVY+8ribcgG1I
m0468z9I2guNG6i0GH2L4g550Q/des/NzzJmV04EtZc+0lR+zoLsyN8Uq0cz1u6r5JX/SIejlayc
+KUvayGHNj0f1amddnkW2waueNnJjtsNpbUPRdntbGtySCrbYmUTLX1dajvU05ypuDcH5XZeI3eR
k1euWsf+CZ58cEzUeK2GNlMtodjP1wVu+A81YWqAzl5KZU024cV1+JpHNZnPKPAWjzTAnioWKKJ9
9xT9Dhv5w5SVBnaTnzQhul3oI26egRx7CSXhf62FFMIiLrxNNY76w+jL2FI0ir73/LRZWZer6336
wTRNp3wdeO+86BVlUoObsm25QaeiSJ/Jr95o4rYKZBle+Vrkvm5oTsPxjKRxx7A0NS+/uOEk2UBe
4blJNvXvc6WVjhLKvhgjB38Q10fBL3fEExq5yb0Bw+VFC5L+E9AU/BblHpoQuQ1+Qag1bBB+9B7y
Ok6/3r5ulnYKq0E/jEtchxV1+RMj0yvisRbyGeHXZ/iwb7WlnG4PsbToLPcUUGk38JK5HMKpfQc1
4sh2aV0eQqc82FruJiEPiIhzcHushekgngM4jnwR/OG8EIIWsJ4kuaa7eVr1R12tG8y9dHPl5bdw
kk0ZLI8F2HaCus1O8tghSC/lme1asRFv9RJmWOeX5tZSRrEy1OKENEvj6YfImT5//SWIbYxWwlBK
KZ0qgAVdpf37e4nPT8ihJDCBC2e7NC8DJ0x1obtWDWS7ko3fHvLtWShW9sHSqk2oElA6ykQtnO0D
sHrJ6CeAlOuwVh+kASXnpHVwvfLzbnd7GywNZSlEnAl9yi0429V+ZjVZUuaeO9hmiltm+bUpbWRE
sE9fmdQ1+BQWExLICoVPWabMOxsqkvUcdYYI30WrAgEqCTQ7JCZ4rvWISDba/neRY/JeaVb8ueBP
j41UrLVdp0FmYRYe68Qu4gnEC3T2I7oka0cvi0x8/vrHOKtpUTm4O9DelaoOy7T0/B/W11YdHqBA
iK+6b21TjEiBVbarG9gASKJ8DxTlpc3tX7fHWZoX+J2JqcsDW5nXsNHLEVKeF8WZZhjYQLSBf/re
5NBUb5lXYuhrjJmFu4qXFtRepsZ7c35jI8GRSrbnOK5TUfvLsB3fITZufcmkUeyRrFtLkK7KY+we
m1SLGZLvIThweTcqAZrTaEZnZ1X9prbFi2qdyqx5ETkyIHWLoUhsrNyQizOk4cZNrBucxdndlUoj
SWvqmYBY8/JVpDmgc4HFs6gpYhkpIi+3P+HSUSS+8KRUOPxX+WwnWWY3KnF61kgClMnId+yiU6BV
n26Ps7hV4DgB0dEJZvPQHmiBFwcoXZ91pXl1og7vblO774fuUcZVZ0Tye2ViSwNOxDLSCaoSlIAu
Px2d4qKuJFhdrV48hq333NpI0zqtnm31oMVX22pWgEhLn45ekAWvhcsGONHliAHOIpGPeYbr6QON
I+VLnaBp5WBlkiTtyjZZvNe4OI2pTswc5ymkRG3TkULddtvcJRN76MwfhWXtErwflfe0f2sGmYx8
eLn9FRenCMR6KqORJs9rqlYuJRCGlc4dc/yELHDkaBdXAp8kOT/eHmphY1K1I94pxiT6OV9NX/Yk
D8Jlg/4FclUZVp3IV7uSZq0plyzMif4m7e2pLk2VcH7iIoiHiZfrbpt0ePNViRnSlSmzk/ACsYUX
lK99u4VbheYY2FEQBMxvDo5IrCbvPbvXXTBl4VNp+cbZiVDKLdS6hl1i+Y/6KIdQzgr/sRgHZBuF
ZGzqvsofRIzzIBbQo97J29SLk8NIteS7rCU+Pml9tsaBWzhFlgqtWoZPDWhmDq5QxiTuAkBDbmsb
d06Ar09SnCxI3ZtAaAc1qvSVY7v02elZkR4Cs78mY+o9ID5EnzSgQeK3X+WCPoh8Z6tr8N3p5p6F
ZIuMn5PDnWeCTb48rI1lFpPmH1+9QLbN85utMSkBpCnyzdQft0GBrXQonWKu/Nsbe+noAqWgUqyT
lDDL2YazhBC6PhVLakcUn/2u0aRNGWjlK5EGHVkITVDw5TqrD03l8whRaUu+F1XlreSuS0sN+5bi
pUwWdoVkSJOwNmqfpVZs68OIlQ/E2j/waf99e75L54skD5UKGqDg22YrHRt9Hyt1nZ/TpsHksTxI
qbbrlAjTWQXmxH8YbMqUpw1E+3Oa81/9rJKdiUeFqbppW+Lq3Lb9oS7waAsSvN9EQoX49ngL+b+F
1gh4OtpMVPxnUUaYeWrrlam5LdaVuyyq8fSUm/bfV4MuRpkulL9mhb62hzyipLtV3m2L6jU13m9P
Y+k0/D2NWZ5jdR4QRytuoWjVL5aFsmlJqV3V1K1SgIwrnA/aB0cKDSufa+kJTuUJfBqMc4rn83Ja
aGRey60zum2D58M2aZFljwXBJJf76qeJfsMhQ9r9VMcOhqIaVltIkJXHBALOxuvsYR91ptg7SNSd
Kod3uekF1b8P6/wu4IJcf/+Iy1wuvh5bfuVHWeVqhf+pLiK0RcQLoPJPltat1OOWPgMiK3SpeO5P
uK/LoTBmJmRncurWtvc7VKs7Q59cXePjiBFD3LZ/RIPC3VCqK/XbpVsebVLugmkn4z1yOe7Q4hvQ
JabsThpSXinA+tT6ZkwDfzOOzmsX9/nKuVkckXwa8AsvWzL6yxE9XxtioYygygJMThAgEfkPHecE
OACWt4vtepKnE9FK+rK0vhCfkSWnOgBSYbbNcwtISFE68VkPMempdaQVLPBTFe3QMR++DZZx8nT7
UZTpysBLV+2EIKDKT5Hg6pooYmya0oGr1vY0LJ0bEX0p0OrdjpJdrhyppeuWVIZup0mybc3JNmmR
COErLbiiyPrTUzt6LKPR3lojXt91VigrM1u6AKm4AyFAlR0w02zrEK51tbF71fVyMhKDTtGpT/1+
JRlcnBTYGbhSKJ9Qe7/cLr3XjRq1fcUdgNjbuf85SmEqxVC5t3GDHeft23BxThQEJ/DMxFGZbc5e
CYdxtIfU1XvvowmNT3HZf9weAiEpfvI8AeFpSfEXfo0Kwe9ySnHZKV5iB4lb6BJa5V3hbIzSt7eG
1soHSejfLVyDdlVBZzw19HRLwcvbpePwI1dNsfU0O31QO8WN8qDbQHD1Hyjg9tsix/O6jDJ81CXe
p6ixfqPG0e7kVlN3tVDrzWBN8nc6NpTJIH2GAv7TF/iL1XER38HOL3CGQHVAL3Oxlzv1M/lvhsx9
i2uLXuOnaTvJfT1AZYWXyBdo0s8RhkcbK8IlSk8xmlejyS03yNDRNMtgExemufOZ6LYwJH1r9d6w
xbGo2oOayDZZGpjoekTpbsSaBSVaLO1lTHhoMWjltg79r73ZZ0j4d78aqX2AD4lqZlHjgSEXNmh1
FXtPM/2wEypjICOzTd/xb/ij30eYVezSUpK3Yoxx/suc1wjp3FDgwVxGr0XYYFtthNZW78Z7w+l+
DyTTJ6uwJHpkwy+zy78nAxEJCPGvJFO+BbkC0RP1I9E5zjbUq692C3g8Nyo+WWPEGy+Rvww4soGm
N56oOT/YJrICRd3TrR6Q3Yvy8sUubGkjRoGCrd1Xm9KskOc25E8FslObYfSCu4p38mYUkLAlRxW7
2PMlSn7ZW1qP5ibssaSPFL3bO16m3gOjQRRF0axNYfIJ2BfPVWV9RH0ATCn6nCaO8QTrYcB9xTC3
gxe9QSP5nGcOyqw9ZeQwq55UOF93MZTck1aJbIfL20g9TtSnUmTfybw/+605vo1yCdhkCD/pxvAo
1bh/iTF8NYZGPvlieHIKCdcr9aHP0ydaSvWmrrV8q9WD+blIw29KmtZnD+XngyLH6T6t/ORVCZz4
mPa220VRtBe2AobLCLE3S3+K2rr3esRMJ7PQsB9QJeyZBHYL8skLtGznOA3esnmlHG6fyaVj//eJ
nGVZKaZcGJqr3bnp7C0V1x9+WK3h5K4hijQPJ+WSqTjN42PeZVLBCjhW4RvuxKRpfOteE9ZrDdbL
zMMvtP0ndWB711vynmJ5tMti9aVh7yoDvm7gfFfC8EJcsikQUvUnC5vUKS4vodroEipMqeGGZsOt
EMfqwTESwBNxsuZOsLC6MB+oo0F+mITkZpm5p5HFllGZnKOG9mEdaxpwoXjl5l6cz1SLnIqeE533
cj4EKVF0maO5o1rfIQ3BVeW8jZn6dnunXAMiJkj2X+NMk/0rIbfwQopbKSKex+l3E1moWBrPsRf9
QSrmt1aou7hEoKm1aaZa8R2Wcne3f8BC8KBbA6bJxt2PQu8s6gZp6Plgg3TXFwAYNlYR5yevKLDy
iZAOtqqq3nWGsoYDWVpdiKdsE4eqKIify1l7RuAruRNVrmF3YNNKX0mRBI4s42AwzRVc0dJ+IfyC
qZkY/YgLXg42Djl1eUmNz50W/PFrtn44KCvLuDQG3TV2PkQzuo6z7aL3aL92ko8Fdz1s6VPXrbS7
/aEWdwojgFmhWmar88zFbJVBGipfOVs5GlpRdAZbPnKb0hJXmne5xkc3FRskjMCgrByGhTLTP61D
WKGTIN4cwtLRzVU9bG1cJcjOPLyRW+5Br2rNMa/S36rWv9cQB1dulKUlJRnEgGBCLmjz3EmKS6eM
Y388gzVHK9xRfilhuL+9qItj0HSjD4DmHlTBy62hmHI5og8XnKugC+8iyilolfni7f9vFPVylFIW
fULQzBDlLXbAFwZSg9sjLJynSedlUiqlgXKd1VIlV3vL99HtNq1tESb9nmo8vXhpXDPfWRxqkgud
Om7UpmdLZoaaxYM6llwzysIzVVf73oIVe+ozXf73h4pjy55Tp1csj8rLdRsyEL6OqDNXdA3g0pHX
liZWQvXC1r4YY5Y893gJRaMTei4aru91m31Sx3iHfvuXUjW6bSaJbe6sUbsXdh1eV9QKaZawWlel
JdkeZSj/potpp7pzitHaKVYlrazeUnUQYR5sBsH34Iw8fxmDCa2KsuUjFXb86IngEOniTqtaN5Ss
k2f7z2UlvWCvNmyA8f+5vSFpSfJxZq8Shy6lxbOHWx6xqMuP55dqaTpgDdxckZsnBPq19ygr1C3B
INqhk/XUyNvKfoyb8hk1HyxkdQWKsz1+RWD1twrjG4tHy7jLDF4yZtPhcT4Y9mZUx8cs/wNqR3e+
jdjGoNL/gsP6iOLHxsyyhwwf0dpPjn1mHuNWeRCBDcFJB3SSoE+zA8+JcF2ItUPoV4hyF9qd2RfD
IcYCcDJaD3cp+hoIwUnB1lCfB6VNP6st2CMRxB9q2D/7g+k8ADoquqjammqs7xSlQPDISv0DdOP6
qe3UEG6+ihO6rL55Si8/NqmcHJyjgXXPQLdKlw9l5/xSX9JhlxcpKCR5JHn/mnka7icNhDTgzPWW
ejHq0nA7N2W5iw8DVurj2dr6+GOSrRvZrqshSMR3lB4wqhrwE/RiGcn8ojX3kWOiyA8im9tsM4QP
vZ16Ox7zeK8OTwGCSbKId2P9oUtP0SSO6SjJDjUviVZaa36RhKTxpNAQPgVWeB86QuyKFFOgYawx
5GCCByyfrX2Rqd4GmEL+JVR7Z49JPLYhiIpuBxWbAkPO0y0N8WiXD3VwJ5k2kiGNU2yryfOoSaph
S139+0B5+tGI4f3LPA4wBvFUpCnl8A3uuXIvaXp3KAdPbNPSUZ5L9L5PuS13O7XJhj0KvBCLEb7f
M4P0DUR5syvlzHySkwgaLGSvPao3yZ1dRt7OsPrxjnIGFm+8vKiTiwGuTs5C503zorR+cteTHWxg
UdWPo4oFR91n0S7m4fGpGSjsWLqPq2STSJtCQ0bY58HCporx/hiD8B5bF92168i4A1yj3pm2l28y
5MueE9NXURy1yp1fl8BUcMFOdgD7vY9JW3YnIqfeNPZQ3QexVuzVQfhbpUyBtwdArUosjk90qqEB
BI63w4gVNQI01++4NYOT36b2tktxJZFVDF5UIZd36BmWKErHJZC5Bh8KoUvevh/M4RvKKik+nJK3
UzO72joVKHkDoghMDax+I6R7976Is2Ne2pQ/NbxzVKnRsLYjkKRkHtvITEIYJJ61k3OMbSIhN7vW
SIM7JJrKU0vfG71T7dEuABTLVR58gkMr0MNT9W2YSP6h94z2vg6VH5jU4phjZOajRRVtA2EKjkGY
cTzxLd1Q5vAwqum0rUTN4hDCXdmZsVy/hn1Y7nIVx7wM7PzJHqICDfoa910VpxQbssm27cSwzRNJ
7FWhZ79aqru7NAuivSKF2AblWL/6uBpskbbr9oU2Uhex8+IzEvv4XEBr3ittIzY6LoWHsbDhG7d1
/NSC0Tqi6Ro8R1yz2K+ViPqEbIbO18MNIoAO2j6dvw+g5O9K0Y1sC1Dr/WAFWwAqzbGx5HRTtn2+
R29aHNIw0I++gsqCXU72NQgDbbwer+4oUvUTAgn+qzniE59l4e+gRgTZHBxtk1RhQqbHx8grdI2c
rsBQo2kxN4nL/SgP1l5vcHMpgSTuYe43+7Ls2Bgadp2aneMmlMu4oMQYPVeZbR21poHqaVeoBqYQ
Aow6zjCIDrSX/8fLHb3YWMMRxMKJ5U8mr+RDSzGXmAQa1bDZFPPs36jxEw8RPHabPDlRet/I3uMg
/wa4uXOwMJeieCXNuxZUQ7zl7xFnUT5PG03p43E445TwSWLHgGlxvdR2Dd3DF2V48/3gwXD6Q5lE
rmW03PDilE/aa56917jCbkfHf5KkeXBUAfDQnSRrg+JxGRyRxgsL3N8tNywBrW10mZKOSmXS1Ucb
u19ApdKemggaCjnm9A+WsCpeFW2CgXM6nny5au/MBElhpy5R1iIufwpzYSE8gNOzMjTp1gIKftIS
CRtGpIWa8+3fv5QD0suFnk7lm7MwK6Kqtje2jtMZbjOmvwMpe5Gk/Bkv55V9svTkmQC0k6aVTLV2
DvVQzQZaWValpOcK7hahgXvVWKQgLDWnLylndfm2tVJv0/ad2AugA0+a6BscIbxxTd95cc7wbFHt
mp6R8/611OR2JheB5wa1I22attKOXmHT25AzeyVzM6cHwXx7oK8HM5GaygQRv9weg+T1+BD52dnh
1S5vHBlgKYK+zzmW0vlOJE1pPKlhLP2qQqP56uRS+X0MuuZtlMyo2YThgPUFpjabPhFcerZnvzhi
7HdJ1mR7HaY/Bl92hwob4r1Z1I7Ap6lDbJwSVXncoVTyBtUsjxIqC0KxY3rZZZPdDUMYhxs5V+DD
1vJY3QVhh/VQ7Xn6ruh86RSlxdcE/WE6a4FOHTYplaNU5pm/EREgvV1v4Ay1gaWKgRUXYkBI08O7
mgLsuQsi7ewVwkKlYwz6Xaq0xrFscXHOMl96MPW+eNWQkXNDalAvYRpAdAPxcBcNeY8T0eBAqx7M
s6T43R+CImMNvrTyCF5KaIFAT8pnigpTaPZRsIH3dDUvJBdYB8mAhFHUmK1++4V6jDPZ7tG5ky2q
+bObQUrzOqOm2p9RWXtANxiDpRjZe8mSDobeoKkyhiutwsV5wR836HPzFpkfMiNN05EQwCFT/F8l
cmoTKP/2fbHQLWNCYDFgpkzNz6tJKYnsCNV0qdnHG+Dqv+RKfkzDBkedMtt7hn0UlhlsdWkNIbO4
nPArgL9RlgGbdnmSmpY8SdhGfs7G8ht1lWQz2tGzTV6xUXXp52iK4+2pLg0ILG1SvIc/AkjhcsAY
MJeCJcRwHpP6rdfNXaGmm8Bp0MaT8q0sqStds6Wl5cNNjB+elFeY69TC190GMOZqcoLzdjo5+NxH
sErSQS43IAufJuAXESZcQRL8g7CeX1IQ8Wj2WzRCrxDYit0gSjUCWNbKuHoOorJwx0Bt3uO8Dn4O
ja48mzkWXLkZGfuapAbvtrLSHjOh90+tJZqd3FjBfekh1l+RvW6FxMu7aGzpvjeL4piQUm3Spgp2
XW9ETyHaPjspU9PDWHkg7ElDt7QLzceiGDoch0Jy8cxYK+stfk20Bic4uwW7ZfaIzfVeiWnDOq7a
+R60rTR6VnIPecW2Sh5jrfrwejLc2ztoKdDwV/7fmNN5/asiPLmTtAPId9cs8ncYuacwl9+k0VvR
7l0MrhNZDC6XymDzowEKt+vo5PtnI+79B4+wepJ6m7dpUXpPgVq0+7LlOTTwpxunEdlBlbrmIbHl
tQkvFir+/iWz7ExAVw1NGWiYOuDhaeT1n0gZHqtS/qII9TV1ip+VNxwmCbTMIwTdXu7pL7/axqgk
kYdSavrf7upfy933Juo4/oBZxDA6II1N7VHpTed3YRvB93aonRUQyOKBnWCdU7kOKY3ZjTRJ9ZuF
lFFwakxjI+zh1IQ+Jij9PlX9n34i/Sl971CJ6D/kbCgYgxhQIQhewTxlmZ6MJpN041pp3Xdp+LXz
nXGfKkmxlr4srOiE/4CWwc0Af+JyA/t9mHZDAs3A6Bz9FAxyczT9sPtWICd3b5ahtrKiS4f07/Fm
B6ZvKr2OBtlwyfB/QjF4aPTMormraNtB1L+rvlq5+pZOKLhqivFg7mRu38sJmlIrIj+1NDeHroj2
sf6Ojk+xGRCpuL03lwea9CbpWpALzgYKzA40US3ZbjyMP4rIf+mF/B5Pppa3x7nWSOJ9RDvx/waa
ncA+NdTcSRLbjQI1SQ7KUJZnJ8adyi5V5UcC0fxHITn970KT6wek7+uHMFCtJ4QwZdzqy+RQkHE/
k4yKnegAIeppot+jEj2stHKWXo40P6ZuJxXHK8PguE1atZ7IjGjtPQ52/oU614+yaL4X0DOrynyv
mmoF0bSUHgHqnEzFwBBfNQJLo/JynuXhGXz7C+CHh5IUbGX9l+4gAgyYMLqBWF7OwoyATF4VuRae
y9b/XJnNPVCmU5A4X3zb/Hr7Uy8OhXgPKoVM5qrjUZZVL2FKFZ31XnJePDOOt2lGx7b4H87Oa7du
ZFnDT0SAOdySKyssLdmW7bkhnKaZc37689HnRqIIEbOBGRse29Nks7u6uuoPo+rvE8P3N8LO2ubk
9ESQEJLijCN6u1fSFHQGWuHU8MWPIXF2MBDcQP7ha9NebJEhV9+NqKopAH7nWPd2LBvXlTFxMhx4
8F0N4Ydyda3cYbQvqZV8/Xge11YiqiBoLs23tHctsbhDf6hJRnHzZQAcgY0pZldfYmv6zNt6UzYe
zNbayC3XliJLHxom5HlKOItrd0swKMaefkiu1xc9sM79zLL4+L02xrDkt3PYl07emwMyLlMx+5wl
JK2+vBGw174TC4LKgaYCWlqGtaJpW9lHlPPW+a3v+pqT3Q1IiKRqU59jvGU3Lm5rURQ2N6ISMKbm
yPH2lfCcG2vOdnGTKQ4eqiIc51zTOJl8uo3ZWx0KEgUYW9CIpFZvh2qmGguOwYpv2MUK165nXeri
HyeOXj7+Smu7inY2/ht04NR3TbjeBwwF4Cp+zpt8PxjWTfEp38ladKgqHGTTctq4JK4td74XJx7v
RTdp8WLS2AA1iYbglmTVF3WCEiK67GsvV89+PGJFbV+CtN2ynlt9S5B6KNbTB5aX6z1HUnqa6Z1P
Vo76f2gUKL1YtfqIHmRz7FN5ulVquKWVuLY4cb1H3Iwiz4qkZ6lmDael8YTMx0OQ6S+BLp9LK9sr
nfLl46/4fijKz4r5Fy6D3eRyUm10UqPAqKiziuBiydJTlIyfulShE+VbG+n++5X5dqz5A79Kc4ce
THOqB+KWalhJy2jZPKsYWgNnN7Y4in/j7NuUmrFAcVKop8ZLu+PtWJnSCwo2Bv1urLnr8GsXtLDC
IYrHYscB7Y6FfUiLHvf554K6jvVSq8pz3drIAMxl8tPs6lGhaaob99MQ079qvUSoNKPuQTfQPwfx
gLSsUv8hMgFhduXwexJeFOOmZvhCWwUkH8sVOLxJxaOJWRVNMv6vpv05ib5UirbPqe5//CXfR03e
WCdNICWhqLtEC6mSEWVGjcGTmehHrltnR1K+fzzEyi2JMWipwnzQdI6B+Qu/+oKFOjZjSFR+spOS
PQ6Yx9Z2ZaTl+2jMtJcW6fYnqZvaH7kTDz+hqFantqzKrx8/xvs9iZgyvFMWLrghQABvn4IzKMlS
3vJJQXgAYSc0nRSpDfaT34id3U908GSaMR8PurZRuJtx06YmhkL3IoIPZY2+Uil3T3RSv8v2eOw6
/6ZU+hHAxn/2tTLn5AjFSN4R+cHl4ZSnOsAnA3ohKJ7U+d3J+G+3e6s5TDT+2uzbLDXx8dvp85m6
3C8QGSm+UVpG/Wcxp0Y3Kw3S8XmiwG0+hhKdt6RWZHqwozICuA2VGMO1CuFBqRjdvJQnz6HxZ2pX
TO9oOQ1O17auicGflxdC4m+HsrFXjTh71LJ+wFtWplNsoxnf11a/jxGK+lO36IvVfl7/M/tV3Uu2
og6QmJ3+ky1L4bFQY3C6BvSlUDTqS9cDsow0Th23Gj8BFwv/laOwu0GkS/8ppUqmC9uJJ1/J9R8f
T85a3LKo/xOJZxm75efQh0R1AD11NwBAF1iR5yrIf8dV+u//MIyJ5JRBzAJZvwhZ8ajHzFcM1n0o
/gxF9DOUu32VjRsLeeVt8HuBJQtFdnbPWgwzJlqsBAKuWBxHF3/KD4UfnJBo20gUV4ahUA0nAkr1
zKleJIpSTNPQr+zpaS5jw38r8coZ8Fup8E3972/EAa1wSgP0YJEs3giNBpi3og1veUDLpR50LMHH
4Nm00g2O2Vr8YyRKquQ8jLdUFUhUoXAMZ/Ety0f605V619V0vs3JgN9oenUvjqqW/KKDjC2hkh/+
8wIB7jTrWoC3RUx3EYI4tiKlnCwDN5Dhi1QEJ7VQfpVALT4e5q9L6CIWMA4CS9xvuTEtBQ3gQjoC
7EF26xO0StS+pEQ+2NmDATvek2pNPA5hiOKbCSw0rmX1MNFQP7RSA6kpHXo0V8Zo1yWy6kmCM9P0
w/hs6AEexXE1beQUK6cez8qdla438vrLzkEVSUbT9lN2I1zGrh0X19AON67fK+cNjWLcXefk873q
QmY77SRJlnULCtnV++qgOfkZlhmAQIsu55ZN0uorzWhYvDdMW9YXn3mK5SbJu7S5aU7kzumIXW6k
CmvrGLYoXSRI8gAql8olOvj/2hh8mntO9xzH7TEkhmaOctSc7yP1BWYbMBQeXlq6sYbflx6BBs7Y
BU5uqJrLulUHcrpzhBbfQnTVOlAOLhioyHKj2mWp4N24sZbnvb9cy1xWqS4D9IWzuZjMoMuz0QkT
9VakrXIaVCA6kVoFoLw6AGidNdLOsiVnN9rddExkPbqXRcJJFYbqRpRaW0Wvn2T+7K9yp8rUm9DX
8Q1S8vEbMlUpdApHuJWdXMtYcEomG195JQIbs83ffGwx3cs0KfATs5xoVsKzVKY9lEP7DoBQ/IhU
iLwRMlaSozdDzb//6t0oTRhZalThLTCMamcV6WM2YipYWYd668KyOo0UO+j3IHP0TsFdLtqoF3Ka
PFtK+XtWlsXx7UVI4gSb4w9NqK3OwMZ4xqIYoUXohOFKot4oTSIgO1xGnSDfO7NcxrCTo2qjmbY+
lTSziO/qe2mJyCgjufLb4ib6xHOsI0QSGr2+Bw9tY32sxRlsGVEkAP/JpWF+81cfrQ+tsY5Hrb6B
q5J3fggyi0W6cWSuvs4MFqfqgYvQEqZRighOa4s9kmRVKKq1wbWRBt8dMCRJfO388W5feyOq4eTO
SDuiUT3viFdvRGFTT1tbIrjEZXvuOqU4j45eb2zkla4VCdSrYRarPaph9XcmDmT1IHZleimRmZsa
wE5JfV83vdvaIOza3iudf0xnq5v8vgrC4Mwjr8cl5F093oLeJodVnNxitbTPfW1Pe3Wwk0sqS/lP
Sw8LL9JN62cE1mhjdtc+JYmjjnI05yCp3dvZNUq97wInwumqHx5kIV6MrLsbC+UumHAY//hLro4F
n9Cio8wptcyFIau1YWgACOjrvH221Tw8cGr0X7k3SbtgyLbGWz0RDVyEkVukkf3ORUXorSmqUC3o
WZ+6Xnj8JMpHO3xCGTB2nieoBY29hcFai9BzRRApAc5Cbu1vZzTEJT1IQrBFYSJPOzvRwWQGs7bx
lnr06nRiYov2z0wOWZYfy1rTxtAW6S2os7u00KBplGj3GnfNJmN3bX2COvgrnwtPY1lsj0H6tIHo
86ex3dnRsSp2nO5UPxp9J7Y0H1bH4gZDM5GGxbsmWG1l3KT8VL0h4XdKSg29h/YlNYXXWOmlmIIH
VWy1w9Zm0nw15Pz7r0LMWLdtqSlDcitUrsiWXDieRN8/iqovUBY3zoK19UEFgDsh0n7wrRfxLBwA
TZphObtHDbipNxd0H55rvf7vG5uSBjGagGJxiVrcn4QUqLXTFga3mvbSNOmj3QKKV5JDDgj34329
EqGRkp5d7OZWE8yMt9OXalLR5VpQzkzf0hvpzLgod28UileObLRhZ5QLHXVYoItpc4SVNZzaiJj7
VnWRYuEcubfpnmNHvqs1sXOysPDZuO+ukA04Qg24ekAq0d1c3kKr0nKkNLTrm63VxgsItvFOmhJ7
Z9Q+dJtYJS9CGuJadppxQAlU3mth6ENFKCtPbk31akyyv0+Lot/oFK/NBspKEBXxiKRhs8iAZavX
EicIsMq2SkQwxmdfU55b00jdWI6eENM9/PdPDECRmA2liT7pIqhVaooLSeHkN6fv/+hBv6+r+tvH
Q6y90qshnEVO1miDGjtDm9+ipMk8tCAyrysbAdA5K3ajUmbPA8nIRiazOihnL9Q11ta7bpuT9K06
BElzM+UWmLJ/p0slIsAn3yognfsbW19b2fszcIGtz1kLBXSxiLkoyA7Wtc1Nb+Kvwn+Unfgx6ybU
PMvfTpbeo2mL3OChGSAz5GM0/3BuawSs49TZwWn3huqnLyWnqcgMV4syr4rTH0Ajr82Qf4q67NwE
qAH495rRXUKf1zAQXk+ZQ+qqcm0/jkK7ZqqFWi+m7haC9xuRYKXfz+k+2/3N8jbOu05ikXaVgZ9h
fqNFLN9pUSR7um82OzpV4xHYwXDyq/4rbiPKvpaMCYrEgF9SMspuW9eTq7Sj5cXFiCaZjpet5jTq
XWIF/8MRzT2cawaVMhCXS0mcRqJBYUapdkuDStqZQRvuoHhUu0iQJHy8qv+ewou7KoUl9ip1VZBe
y16MUOdWOBSEmx6h/2dkj0Nbelkz7m04D8RjCk5j7kZg1zQphueeXCareQi1aP/xg8w7dPkcVFTA
ZFGae09utkM5CKBQZzcKRF6ZBWfVhmaiFGnvqXYYk98GnmOK07jp/7iyx0Bmou5LMgTHc1lkt4NB
IIMRVTe7+2JW1YMf/DHGyRuQWx7LPx+/5fpYlCLoUgKWXPZJW3rjXY2j+s2XGmPH7q4A8Frt0U8R
bqmMXN7pXbhZj1ips2MbDywJi0tMsZb1iFyahGFVRXPrw045lDpKP/JEBURu72fVamiu2aNtitpN
2i/SsBE3Vz4srVNGVZG3pJOzOAqsalT7Cqb3renNy5TLXp5l36EkXEor2IW6/D1sFeDYmthYUCtT
Teo545apJlI8XcSybrDLKuUIvEWBaL426TgcqtKXEP/JRISRiJ67g9C3FKNXUjXkr3Fx4MaisK/m
p3qVqnV5Clh+mPwnOvzVSQukwf1rG+FXAzddGlwbB9/qeFymZ0gBBa4l9CMYSVPbEYZyZJ6asdsb
0kPtXOWm2pjNebYW25OaLNc/1PYoEizTmwqhYRQrZniEwic068n41lSj/H1IC7EVpFfKZ2iPsT1o
f1M+W55COQBlK8/T+JmbaGl4jhpke5SMnAe0pCVIhVa4z5uiid2um6bPQZynOzmr6sdBnpwtWMja
vZvEkQ9pgR+kGb9YRqrWWZETyRDcS+wQnSmmyD7WvVuVtrZX9GxyhRxrrlZiIWP6tXhQmiTzxlJs
VWjXvgCkmVmTdtYZW2axZT01ftdApkZ692qX6Zl+zlnkzst/jlAz8QTNk7mT8s5lE2MBzSIUZE+F
Jtyujm5VftXMB6u34VFuJRyGurKsEN9EGozmMVfvRXBIW9RCoIElN6uCrIEWdOapVQw2a4Cn+4vE
KPLiGM+ZXjPCc0+AfEGZoYDXJZuu3UqT18mB+c2scw0x9c5OcBCv/UOlWmHpRkksn2WtbHZ5NzW7
JLdafGsga8ISK5ODiSnMn6DrtbuhqFJvIH+8swCu1wh2xfmvuu5DFGESJz12Qi4rty1TToTeCD1p
9A0XY9D2k+lD4NOTGPmBfoCPOuIT55mACC9xZuIhPsrdkbrJQKaI7o1o+tRVHAwWS0OYZ2wQ/R1u
mNaR2lJzaULTPn78LdeWDIsFbRKQWsjwLi4+ZVwGiob27U3WqgL1IZxbOl0aILEaW3Wa9aE4wGnS
z8TnRdzzh6FMHLmYntJM/xn52KRaeC1EhfP741dauX07HGFUgmCRwyNfjKPbqGmWiRqQGuXGdXIy
15nyR5oaMGNFUjzKtR4fpq7MNi40a3H29bjzc72K67YldcGkGeKmJjB+5kh4iA0VXw67/lVncr7x
5VZf02L/0RTHA9BZRB2kLY2s6gPpafSLr1PunxujecyLA3n76FIQ+4Hf6f7jmV39gtRpIHHokBqW
MxuoKtWFjFZBVKjlvvZDaM+qZLng5fv/JcKDwJ9l7CkyvEu5IGlCZepL5VY0GaLsshcESHikk/mU
pONB6NlZJMrVSeuzavhHXNm3Xnat3QjwHfD/jEXXMZFYfE9cjEKnqJynZtDooRrNeM31VEaiqRh/
GR0KH51kjI+BmpnuFKXOv2pvoOzDfWZfySWaaWOm30JJCl9ADEhHtZbTsyzgYXmlljQbi09fiZJz
ho7ELkXCdxra/hBiLFJp1tMkDelJ+EV9ZzZxffp4Acxb5+0RT4N5Rn9pswENcJO3U5JpiaaUflfd
mnGESBblhz737xzKF9OQ3m/2A9/nhW+Hm1/61Y6y2lSqzU6ubolTS3dR35zDUT/6ESBjcxh/BLZ1
r+T5d3MExvrxi67UXeehMZsCwTrruyyqBfDh7WCKhHrLjdQz0c3u499aonhyAwvvdwT71BSzzc5/
/oxIFrPiwOiiGEup6O0bDwpCA0riABloYa/6Ya95TrGp2v0+UjEK2DNUSjCuBIv5dhRDNLVZQGm7
JXK2L2rrQemloxybFykwN1bM6lD0OE2qE2CGlrkRya1dtn6H0EZry8ijGZ4sgpz+avStUMKNwd7H
J1JCoEKz7QXc2OUJI7Cj6JW8i4jA6tWXrbsGNVdZgSP48ep4v9kYBxgrBye1pHdKnqFaqVEURtgG
RwWue5N5J6P78PEYa2ufJEsm+JHIvbNUgOmUZoVWsfbj7EffpH+yVK6fdHmAEZa2Xq6I3tO14IjP
z8cDr6Szc5+K0v9f2iNgr7erI+ZwxWsjt55sRfqc1b03xL43BX7kyn35ray7fI/f4WkIzYNeNt9U
zd/YBCtRBgGsudBAxZLixmLvTZbqE21V+ykbSq9tfpkKOgjDAbW6BNerj992ZZpfj7Us2dGhirEf
Ss2nPDPuan/Ct6LqkFTQvD4bLoPiXHO7fC7sLRPSlX3BuFSBoc2yZJctFqdLwc4rfX8LlchGnaV7
nIb+jEz1P6O1VZZcWa6c2CBmWEvIqS1RFXEWizDMAXm3QwlCLayya9Rg2/3xTK6FTPj6+GlzDULs
7l0JQYe/MeqoDXLPnE1O+SkZDnn1jLS5l85sGCn2MnVLwmzlC1I1mEuS9Kto7yxCppTqkqxWEKVR
ZzGmSJ+bOmr9hzokHn1nfhEmzkbJVV2b0RnES5QBb0Wh8O0WSYSt1Nlse2DjpnL2w4ii9TQlHkKi
+qOv1fUOXGK/k/U0/SLLo3zucKHe0YtGITJIgvsYPw0eMu4Qz8yDk9Hm5rnjuN7DYhd7VR3MnTRG
2n5Aaj7WlMTr+zF1k87eUmNciZhzy4OoOeNH38GUwmTsE2VM05sZyo+tbHnDeOUO9PXjpbGy2GHD
Mk8owSvYUywiiqRJqa8PHRuac+keJG+xqwYt5iSV0LVshvjw8XgrgtcqaJ5ZII1K7nuLXzPsmkJV
a+Vp1GXppqOURWtD1R7RW00PRqQmz3ZkY92QmNlnGRvRVDayu0oJfwrd7E91QG0znIL0JZ1y9d4x
1S2k8MqEGGiRgRCDxs6Pi/UTIUmiZlnSPlVm9I9ZOme5rX5XaXFwnPp5Yy5WPjEN1pndMZsvYAr1
dq32eVhKtOTlp7bvH1Otfjbq/k9uj4eoNkK3NtWffd/skzp5cmTpe1+Ka20pJ6cYr7Tbf/Y5Qikb
T6Qy4iKL5IkoKZNWEy6WibVSYr9b9kP6hL7jyRLJd6cIXwZ/ujed/lkbqJ7MgtzAmFsURrJ6OMeT
2KDZ/K3YvnsGTOHmvhjF5GULc2gj6BKJrEA1Hf0b14n6XyKxudfLuj3gzTTtu5JaWRZU8efWwHrX
UTL9UIrRfuwNJ9yp02xboRbSNwtB8S+8Zn8Jrbjx0mAwIzdOKPuPmSN9nayhO6h9ql2r3MguY64O
XtMp5oBz5zh8lcPMOPiw66jToIUcjUWz60K//BbrDS7pvUDTaFDKW8FN8GCNyXgshjreBUnuHIp2
osrU5VJ7s3sFF5RuQv2onpTwWPVjDESny+jryeO5lwLnrpi0/MuQaOFOUqOXcYqd+zHwe0+JpC23
s9U1h4M3muNU58ylwBkNxKkCtZ0/Bb55hwQ5rhZKnyNhFKfex4tpfSQA/UQN8ELL0jGsBgxaRKc9
OVL/Y4q6323rH414S+Vx7XCjcEF5c5Y3gcC0SJm1wrKFWiOs2mERN8CGzo38wq7K3FpWfkqK/6I4
yTl1wvtoyjeOm5V86M3Y8356dQ0ylMLoJZ1oRg3jQhp4yaPoi0jkvVkX+9IULx9P6TtFILpKwK4o
T5OEUatZerUYZloquAjpj5nIHpq5qYIN7OiIyxh/MgTKA0LsSUZ3SSMuNc0Ktx3QeTeVYKcryQl7
643MQl8etzyQJZMpwTJF25YD5O0E9GaYSejZVA9p2t9ncXHJp+7f2qj3WR6dQEzu9Uz/rPcNklei
E9BbVMULgfyjiQYqKEZNTfP9fDcj5DD/+Kbjk/QjKuyXVoo/0cj7DWj/QXH8Y1rKqIemGthPLl4N
MOadJSEYM9haufM7eL+VHB7wIv8RGxZ0TQPx5sGjKCLcGlmtvPC9KkTGbITCiVR18CWKrM6rC+VH
lFhbOrHrk2JSEwVNQMa+WJENrsuDmTbDg97+9NPnKdzCHq0MACGQfjm7a3ZaWgzQqYGWp/DVH6aw
q/ai1Kx92elbxM13+IQZHY98BLgtSiyzWcHbj5tNudMJO/ARedLOkKPRWZfcsQ2JexA6pvhICgek
e2faPzCzdpX0FDXX2N6606nLetr8HKRBqDapLHsQJ2+fo2tgaKCj41wTzUQu8DFubxZeVhkZJWNW
BQrx40mN7b019PdtHZwqs3BhXGGxijcrf5rnbP1fUGPAmIbxwfn736cu+8JvFHl7CpWNo/2d9ejf
Ryahn1mOlHCXGXeIiLxoJdm5jhSjhzOPOXaTpyN3x5B11D/aqeUlVC14zLYqD/zUJ/Zx/qnFK/hX
V2JVL3mavkFF1+al8fp0/ftgfFQCJWk5z7eYS2AOY5tX/rWmNJTF8lGLxOxXy4ARX27gOpWNijfS
J+oaGSEj559mxsCIlwnWaz2mXlJBZ8kOUe8fwvIzZLbMqb0AqUuB8Bq/jFkDmCxXGXInvwtJ2nf5
VpNpGXb/voSOWAPRB9zYMk3Ri6Fpmkzxr4op7sLJUbwKisoZyWSxA1GjuYq/kZUsrzLLEecd+TrQ
a6ZWlmbvX03AG+4opoMaVDv0AV0/q69JYh3jafgRi+z8ccRfHRfo8sywJ0tcbkHK1X0R1J1/HZrg
zpSm+7g0gIs26Mtk5WejG0/owl0zM9oilC3z4PmFZ4Ac4uhUWUmS3r6w0iWByIsMqVUDSIEd0us2
hcntoLCTo24E4/7jF13dMTMaCoF0WhDvcF7JaFtIgPXSNYUVjAcrLCbe/I9vFC+F7iDImEzNL4AA
/qXxs/aEFjzNGu5DFKFN6DRCO9R6bn7Sm6T/WVstPCjRdocwUMzHJEWyyUA9cqOotRYgyVIxygAB
yjQt+7eZnijwFwPpqvvlP2o7/eyG8n4Y/fO8KDr2M+zj30mu7jq2eDBZ+xZXobTudlEQbGzsd0fC
7JEK1QTgtAyIallgG0y7ruVe9q96H32Hn3AvBdrG3W3tE1FWo67GnQVTuuV9PuqHsYdR41/jwOz3
eagqu2a0+50CePpYw6TZYWAKO4xKn2dKsXLA85OGW6Y4v2y8dE6tIwyXgo3hhhYMxUrtuD63anRS
B59rBYKue1VM+sbKWlnJfw8PHh10KeTItyu5brosnzTbZyVLbl8prg5uiEMh0JON0vRKWAJ1ReFR
/buIl5LtbZijyFNPfANDO6L3dEDI8N9aTU6OLR2kdtMDcSWWMx67BcQCafay1jEklZ8OI99DLqrd
kFo7U/g/qNx9zZr8MPn40znRfsq6T0ZuX8pQ3Vj+K7GJygQt/nnBQTxaTOyg5UqQy610JQm6Zb70
UCq2G2LRhe9Y/o/Sml96I91F5pYb2Nq4f1XDQDQgA7a8ohf0X4sUb7prWFnOk26nxt7w9eioWrV2
X3Ad2ZUofMERD/uEXA8tro9D1fxeiyOUzItYRb0OnswSaS7HVUaz0SEtgoIU6/0/gzRwXU+ijf22
tpz4sPM/IHnfYZWjtFUVEbfiqTOas9rYX3Hefqik5rPUmn+afouRszocpV1E50BSvbsZanZTyRFJ
OvVW51ORdeTb5pOd2udOcv5oarEBV/xbWlpOIwcM7FigNlTT58/86khty0lVKnWEf2vSDchz45Bn
jUjPYQ/l1+or+RQoyqx5mqC8PQzJqcajbzatEndBl5kXevEt145OP4C9TH6IkrJ7hNzhtdSL7FRk
ZvYSN+gO1v2knlHTneWmex1znD7Zw0nvd749oeEohcpeTmzDM8RgAqQf7F2iZYU7YNJzN9Ym7cEY
VHozlepF5BiEAEFO7/LWSrygF+SkEbUJR5/aX3hrQUgbdN3fy/jVuLKS2NcpTPNzxmr9R3Bzuy+M
1vJkVGQvXIWSQxJxOEhz2aC1a8cVejMeq9r0XZOsZj/1vobTUYsfSjOpx77Qy88o845fcysa71qJ
wkaqSAjl1hCutaxEwSg2cs9w4uKcDjpy1TkBNxwKaZclarsv9A7ViyTNDkxddHBQIf798dZYWUMI
QxD/aNDNChGLLmSs0nFJCrV+AqvpargEN+igZ+op09tdxyH+8WgrZx6SJXNl2QJYQ1Pu7QoqpUDv
Y0uTrnVuKQ8hqsTnpB2S88ejrGx3NuDsdkKTDEr3YhTaMalVFMB1O9s09lUcKvdaqOe7wJT/K3SU
pAtEPZ0VYPUoni1LGRUd/CATdfBUm+JSVQ0sgcA8tp21QU9diaBvxlmULZxWBLLRsnhzFiy5PBpO
JPjq9BX13vlSp3Hj/ngSV65wsLpZEvNFDlOxxcKAZt3acYV2U6CXT1Obpejm1CfsA76llf7sxOV9
J7ZgGKsfbgYMA4eYtW0W55OcpGavWlX3lBhluW9IpC+RkvYXOUq2uu/vgLh/vxycdYCajPQuNbK0
pFVsmt3XtsNsq2yOQQnfr2vlfU2VBqHhfZhOn/rGOOtyf515QVxbPw2bZqOr8/zqOeZk6FVQLYPS
R8ecII6wrH/fVEno4ailHZFWaGcbstzD01t5SC1L+vXxF15Js9BKnbsIZIf8u5jtNlHiygl6+1oY
fnnMO0fe913YeGUgEfEgQ29QNv6/ObY4QGyUAREGhOmicBV8+66gvdJQbWT7WpGAnC0lxft5ABhq
yJl8n6dG8yWI4nFnx073aJplhJa+YmNi0Fr7PvAVzxizyYuqpt1lQrE8doV5hw2i8qDaI+5tYCf2
Mrjbo+YPnYcFZvdvMMPeldkRbkq06EunxG3qIioffQG+lLomTOW9UyKcLxmVc0S1/NhVAX6AANR0
vQJTH4aeEuoHNRnjnZXI4tQkWuHhkozvcjA17iir9I5ByrlJNMF1rjqkLJt6pDAw2ff+KMVH1e7D
cxZ36X0hwswr9XY657WPpHNsoGXQcDVg1Fa7hI2e3EDvivuwlmDl963ECYP40cFMe21fpk6/D+R4
2vdUsl5E4/gnrCsCr4VKfunGIdxLvZ/dYd/T3qVNnD4VgVld/FZP3aoW0R21tfCpCPNkl0kAKfO+
lrDq7esH3dervW4G5L1T+Ll0QOLJsqQdktSKT7DIlX3QTtlBx9/LnTTgglobTrvcEuW9aABiJkIG
1JMgCh4lcrLL/cnHaG8EODhE3UERanYI7T7ZITCt7TBGbR8UW0inVtECgIBKd5z4lAfdH+tj2cK3
7yXJPscNivRyGdu7sG3wOMgNx22jQroXqKkcxtQsD3FvW26a45YXppHvCbQCz5o/TccUX7Sjqc0W
dJocdd5YJJoXaoXpRiIeNi4Ra7EZ+A7EAZBj77M+sm0VeajIuvZVedLH/snqYsPtG8gqJVLwSB1/
Rd3te2hSj/t4B6/FS0TLWSAMjmDb4qBT69qaHW3s61C3l8APvg5a/ynvk/o/NgbmWEnLC/wEyHJC
8yJSxEUY1MYY29fAcTFkhOwXbCmavZP5/TsGgGeiBjn6O2JENTU9y9q0rtS12oa7iSmi4s6gJudG
wMCQuetDL1R8kqxKZ7Oz5x6bPJNviR7LJye12hfTb52fqIeP30rd6eaQMbWAQqvhKy4xAWHFyi8Q
va3HjLbSHhIcppClGVAhzSTrsdM6+ZwXRXHORI5HfAf79ePPtRZwzVevOB8Fr0K96eeCp7H7p5JC
415ALPS6tsIwRSr6HRTqjQrYO/DJPKUz65S0DqAZWt9vx6uMRm8ExEO8f8O9plcvVTwd21ocGPWa
FuoBUtXRDptPmHGeY7QSPn7dtdU56zUDh51l6px537x6XasXguqJb/2HVbOSvUKvkBXecxatWspo
dAKbCz0qzWuoyk8DftCu2vWfbTv9KglP7xT5f9hwYP/hVtBvhjWzOMB0mjj2AFDnKe8CBRxGJ518
zAtcwle0sefmSyMTtDwuua1Tkca/CY7YYjQgCjBlMFV86ugqnykPYy0iDa3yS2p7WkeDJYePbVkk
NFZMnIbqovntFH5xwV5KepDztvAmuJP3iQU2miOt+RyPpnpXhjVGhpOkPupl+KsT0dfcV7oHhz3u
VvroPGhy1mUebp5u15iNq8RDeYwjigRDkw47mACFq9StEuIhVA3f/NqS7lpdqfb0ZNWdgPVouLnQ
/9ilzl9JndSj3xbuSylXvslFE9H9AfryJQrC+B73Xe2U62N17GSpPyWBM+6DQZUvHX/Q1azR3MMK
LrnVRRxupU3DCMfVR0sLmy9yPCb3+MN1R19VkOgH23VukZQ8QjtNd1kZ+vvMkgqvMANxCLJyzFyw
ooLkgOo2J4X6KIpIex7qv105lIQPIMJDIHzGj7GpyrPFQX8PYy09JkYVXdF5C708T/zdRAF+H9P3
3YdlGrmBQDxfhByScgmXKO6ixhORLF9Gremv0jTtqOnvUV3Q7kfKTDstQI+kGPHX0JywOjdOfJf1
rbG3ez96Tkcn3XFuVbjJdMBahBrehND0i1WXyhU8qnGpeoOb2tgW+27yi6PJxd9thjDZGZVtugFQ
5odQ7tP7yC8VV2RatfNFHB4mUY/PYAujMwiWkQcuh1OdqibXdWHvRT86O0crLTcr++nkm1PqGTam
RdmQ5Z/NqBuPrZEZe20UcULFHmWz3aT76Y86kryYEIrOnlc1O9xWi/b/CDuv5caxpFs/ESLgzS0A
esqLKlXdIKQy8N7j6c+X6ok48/d0zFx0sySRILD3Tr9y5VHp8kk7aU1hvmTZsOyVYnzX9ET/zgik
Jaim1fO9pDWCfuvdfZaV0xLgPCWnsiF09Ot0fR8VO2IUSaq2h6hivnakWsVnW1trArNfhH9OVzje
wLY+jEWz7iO9m5neZs77RFsJqDdzZopmMro/yHaZN6symm2XYvqnF7XPyGvmmslGIlw7w1pUoNdj
ZDwXDW12gzU3F5vWvwBMpRpEXtyzDWa7r7KE1c5K+9hMnMu+MM3Mh+xa+9aVG6hxFSbBuFUcSrhV
lr2XXm5CjBebiW9WqXrK5i09LJmuBFHv9YdoatY6NPu1fq1KAFm+1vZlWNIB6vdetPhkCIpz3SG5
0O/1oQNjzaXL2kNlM6KXVYjm9ApLsZ9Ni99Alb60NckDsGGDFZQ05DN7bG8yaItCUeUekrWB4/6J
ohsoMorr50rBm05dJrKRN9FO2FwbnldgInn+SWDJz8v6y1ygN5QSkbnu2wonsJ3DKcp2yvoh5Tsm
I4mOaI8O+zlBB1WoU+AO+yxvfcOUdt0jULxB+1Um77HysxhJ+lV7gtUKxK+TPtb2rcw/tYyJXLiP
6mb6k1LvR+1W2jdraY7a9N1snUBr1F1DxdD2VjTuJ4OJzkWf3XklJTD358L84hhyPr6Xe6JOqOd1
4KU33XyihLcxQ5rco78ln9FIKXq18UvfBu9jzjPfQ2eXlCJIQoaDAc9dqYFMzvxR+zAmhiTR4WV6
DJcvgtpiehcVsugCiL72O3qwinUIGHEVRE2+qzIFDxZG+ziG8RWO1KuXOnseP81W/KWCBNFywUP0
V5d9Xko/qteQpkyficC7rS34b2+52S6PqDtEhnKt0uii2+dZ7wONj9sxQ4vycQ+hUMV46vI+0rMD
h+BozUDjmfD3ommD+hhn6V0TV7WvWuu4iwZX9yM0pe+BUfajceb0xQ/lhjjqiunTk6Pi+HTXKW/u
W0O76+mHKSLvl+ow8UZSeO3SNz4N7/dMI4EHsmiOqT7eYZWONQ+sKd2N8cm7ZNa+FUtxTfUehqfZ
e861epfDK914IP1ntHXrWvtJs14AaVc0biX3ymRcLXbWi9JANcarNFnbTQ6fen/xVuenEpV7jeiX
LCRNGNVOltBwlFdnLkPdiH8ajXlQs5WmBcUnTGQ49BA/dEN8dbfqXm3RhFr6WHELyO2PKLdfcluD
ZDDbrVpPO6a+X9u9x91axmcODUc05Td6Un3L7XYjCHXHO0HjyYFSk/oqhXOLBnegwfyGPWWIG+ET
S9SqVKGharS/0QFYts98TG3iXWYwTW9O9pw+0jOj9osCq1EmvtXWqFA7EN5R5pOvD6u17JhKEdKx
eYSU3UfdgBhECNTsRH3eWuZ7UAl+txW7JB/2dU1mNV5DzTp1qR0MoJnnojwM6cSoEW1f2b+oQ/cc
LiOJD9XqsJfMsMgGmFTWIJ5umnaHKHbkMcqBwWazcbaA/m99uS9BAnBXcliptssZzfJP4Fe+HH1Y
rX1ncg9jAzxqVK13UTzGbD+wGgv1ZflukNs3TTmYDEBfwBo49JR4kGg6FMyTZt5Rqx+VOBQYAiPq
fyjWHDh9H6BmKmMJuU5OGxqawtC/e9MaIsZZNRzp9aPX6Emdf+dqFyR9t+P5zMkM1+zO3Z7QaywS
izG44xGYkAyA3wKXXe1ydHWhVUEZuQyQJULEGspbQiFHKOZq18P7KjqjZGRQn11UYmuhb7U6gtPO
+G61KjzRjBHhbRMzvNotCeI+9pWEI2NdjeFX40ZHjoJqDQe7yiZYzaI3FKuLQhkE+qlNft7WUnOv
Mu+708xymnr6bykBH/sC05Lo+y6dPcHX1ooZVuVw6nE3+JEK0C9l1M49O2U2v9kzjOZed3EylEEP
M4OGJK6yFQ3jtdf9mtWEwK4WUUFv9qInVWX1rnx1w3WZ7/iE3lUsHWjV8KSq/S6bogN8/xeiSWgU
9F3sWQc5enIalPVTHjrFsK2j9bxtztWJ6gPiwhynwucRo0U9bkN89BI3YHcUXrAY49DvOO8jmNeS
ucT9/MlQybMFTyglO2pL78R1QcWoeXIOXxJT6VVoRRv9gSOYo1RAIVWnfJHyzjGEg/lnRAMktsyP
lFNpxamIjQAw5MV2XiJQ7NxNBoaBlR2U+NbV9sGYNh/4iGlFfsctMMyelr991CRypkBtBwuTOT2y
BYA0GhXH07717remz/wiotC4/qqH02IaPlaG+JbzdIA52d+iq6NUAeNgjmzP7KxwpFKUiC78JE+L
8ga2wg8ZTMCO+9ohkUlmPXGJLn3z1idTvdj5j3y+MH6OmQYXJcPpkfEzTRZKrrHxqFiM9ZftAZgl
Zwzbw5uXmADRFWSJZ9ShqmtHBkfKetfza4HMtPbytBbjg1ibjXMuq8J9sEbcE0vKv1eemA98LUlV
vSdbKLoPIlaxpkggJfK9YZ2KBaaJQcA2i6Mg8w9b/D6nh9mLGUr45LS/qGn65vaNyL/RMtkupXqf
tA9u0mPKZBmboauf03r5sot8e4WWLbQ3NUmPnaeHvG9TouO6qX7DpG/Rn3VOt0f+W/wTBmQ6iI67
9Ezo/hYX31zjQW6M4Td+xnPKeSzjNJSVVdRqN1E84W5r5prC35RrbyiiE0Mp9zZAOsOaT4oOuiPf
Owg1guAp2X5KZbbksazeRCXyy8J0/W763SQwswAHYHLAbjKio5zH6o3/SwrQy38zE4cjqJ0UxtzL
30VP1KvqU41Gr8fWGqy4GMNiv2/bhXL/nZ7ZT/gAiYMrf1Sy2Hdy65l7iXP1jmDunufN022vqNbr
GNfHNWmArQ/4YkfHqmAZ5forc4fKyrir8dH4ZJ3RN5VTacqDFseDtd/IiWCPDPcYqS80bQVL+ir+
n1F03606OcMSkij7yth7cH0Y+OuOFu+KLeHtV2rO09o/KPPKmM2jPIoBQFjUBTqAs0HH/h4Q9XWo
m0M9Gh8gj0AF3UTu8nuEi3+Iiuhb91l8JY1dTSwmWRrLhSMhcly3oVeqqLpcjuHEnok5THU9iAp4
zFbjyYMxx6uBe/L3Lc8fMaGJOfylCGwvTPJfUf7bVkTN8/xoVFi4B/sTlPsuUpwdlbW9GDrUDGvM
IRZfl0st6m+zNR7c6rJF1mu9Aaxcj+In8KBfnq215zmh75Z7Gcv8lTOk4UrgBky6EZreKi6kU7fB
MIz72spO0KsIHFPEos2Cyjxo25usqUgrl6IA5eddfi/iiBJL8DDFBSyW3ebsxRGn3PalEMWzrFT7
mhqJn0VEZTAY8uU04fD/L5E3PhsGPHHNCPWk2myDHjp8imzRHsq5mxK/fPlUeNfQvPCpZXxbCk1O
Mkp7s034WclBy6FHkuDSMNgQflJrgkVe7ai4k7VkN+SnxijkaFnK9kfcvn+tEy8D4YtQncsTSnjh
YpBZvhjfgL8yXVZcoI4qiK/01mdj1gx7Hnc9XNBD6+zpX32RT7Jxhgmwes1ebYYL2+C+JoZFskc4
iNhxssPcKIIhu5AM4+Rr0/A4uznpueWiTf03z7nBC6Ihy3y7+DptDXn0Nt7zh4maDFv+w16iPZH6
YfFGGJ9+cXj5v+wiBQxUcF//KJz2wPjKsyhtD2d9whtFNfu9K5QBe+AHB9HJnD1e5AgjnSLTrGqs
q7uBIbiyJSTRxVXdCvM39+167hm2wzcjvRbxeJ/Z+XNBwIZsMZVXwiFWf+0+Ob/ICu9n3WhF2qEU
cuxn2+yRnZNqiY834eC3Q3oU7npOIArTKEHwZemnY3WcoxLqvee52M5co1a8n7w4qf6p0x+aDNaB
teis6hXt842/pGq5gyH5hX9OYP2HeAq0Kjn+y6LQnfIhJPfyPGt5a4b2uQUaKPqHX3GnrIDYDzTk
EGshBx2zISdQm7aL14ci9/UjbyLF3nY/eBu2wCYVlHu/tEbUL56XdRGbZjpvLC6Ph4VWSgN6632W
KtdMe64i7eipP9di85k7i8fj8pB7Xb3A8xByohF1xDOqP231HQOLQkHs5SThAl6EHEcWYBgPYhig
2Teh0OENGfqHP0RqE4oocz6rPb9eIR+btBs/oCvFbeJ3E1qdJ4lW853Sn18nJj7BKfbmO7u3dsKI
6yW/uVY+nsVkRoQ51hcUtGTQfS4e6oTSG3TmC1giXlwSt+GvyFpMebR+IptcQI4ViDtUFF5rOo2g
pt4i1J6T/+Dx6OPaUA19kfjzLG+v5+8gnsSH4hNu98PdRgojv8XgkeD/ihv5KlEyPIv46469STjK
1/BpvhLVChJC9sRgI5LpVvYv4gDxdJDy6SAAp5WqE94XPg7PyJD7oCCVsEYvpubK7sp3yarh66EG
1HsbF52010xILk6cZw+BaA85p+wRyfqPEVoqAu5UA0LRoqYRFuvC50VvjLJMaFFBbvFbcOP+wDhw
CYBSPPHBWOgJTPZyXMR+M94qIT52BHwkBljaE//CJ7cDDlHdHfBBOBGiQFcsXUXgnM3abpozX3xe
OX0sqjwDd48Ur/oryyPxWc0YCrk3FklcP6s5i8Fr3Vj2T44nWgmvrWJp7OwrYAI3IvppIJ8jBgqh
mVuFDNQVTct66gWqsb5TkxKw75P215GQzR/xIfj22IMFDjM+WIwvz1+H4TajoJhpd+C+WOgG2HtL
WC4HGQPDfTHM0bfr7ZRqLUGLGZRqLDfAaZAd5yPchlqrZz4/9lmAIEGceR2SjNhBC8aVhO+2w9z/
tXEZ7gUX7fP4kZVnZzIT3+rL2og7y6fJrR4QCwMuIgRmMQ+jmQTyuLDZ5FsnJ50t5h0SJBeWwVzJ
z8WqL8X07EzTKV30n/l0n2XNlwUfLby5VtOu7E+1DTcaP5/H7NnFToKHD+eWUO5pjZgeP49nd6Kh
n0oiqafYyn7g2yAA4vRMxLKyKjx3tuZ047b4RHrlLyNsb4pzR5yzl6dWW8L5ZW/N1s5O7Xsej7Ni
bN+IAQBG2N/w2XDYLfd1BqzDgomTyBcuFsm55GVjej0a5y/Dq6L+WQ0WqY7KAAbBu9RWcLUp6qKg
+JDGsHjOc5Lp4j8AKfFFgYlHykooNk4M4Q8f58LKSCxdND5XRibN6eey2Pdy3vCa0IeRFdEP7hyw
afAaiAsvCkkRoV32IuEiLxGMJhLrWvkPOsdkmcjL+1phMRHB/WMSTUUa+CmCD3ESWOJiuhftbvMu
uUbCsUEI7KX6NU32Pq+Nk6M7z1lqkFV64qhxRcbmboHdZG9yYFG8+uSFDjZe1zs88+UrO4f4y93w
HeW4hcPgPXTmixp9Low3F0mdOgOweHsXE9tLZoMl+tcRI1lIpwcZTBS7pDZc5yYxaufiFQxXFN9k
9DKEuyGfRobvWSF5xgJI4FSl9IuZKvr26+AZDybxKMqOkVeisdnJKclPkpGUDztj4ots0KAkX78o
0ac4aTXoPrSLbCHWhDPfkb3Jhhd5mXN98vvcvhndQ4tXBca/sWPxoyYdur+jx2Rnpoz6oveimv45
92Od24NFrZELyYlgm+VxF6N8JgohEfTCYWMbFn25iSVs1ipM83jHnRSQnNekIFQGxIx0fDv4DAMw
Bn9EKRSk73x5EuKsuvtIdJdx8gb4t+kr2mHAijiHxdYdsLK9WfyitzuoRQ86cZBFMOAQ5mgO3h45
yDUtRXvbpKisqNhB1/Kaxsw+G4f001Ksn+w8g9tDido4dU5loZZLX/QuXnezkHjpJpDW9jHydHKv
v/pauUSR/brmBOv2TYm0K7vgRNu+hQ+lWjT0bXetFz2Y8Mr6bn2t7BtQR18v6zeNU4QETPUdkZ1a
9zsqsDu3Vn4rZnRiugD5neHsVMmHeOVVKYA2KIVG9Q4GoFBLPmVr4RV6JMw9Vl7+JOgb6HkH1BbW
UPRVVL03qJA6/iMLoCAxEkuim3k4dJKXfWXd0ik9oQVkJTMl3s8GOlypoX3D8HkPooOJSEQuKhUj
r7onWx1Dkeu/QorUcyU4Wi3cHjqG/ZIJ6JoV7ag8iH/kKmbQY/tAJu2SLXnqo88h/UbhiyHqCynQ
bvajxXlWl6+dAWFzFf9wXVp/IdtGbBJ42fJY6sroywy3cRSFQ1pOMXcTSMQ4+RlnFfnW9GnVGj9u
3wEehlG+nUxA8SYu2YQKUcgIuFzaK8mfbvEdWS9R5iMOiUOzGWMKNb26m3ByhnXeD6iJDce8kPKV
Ze3EgqMAhi0C1GKGEVwrEuixlVsz+y7y05Oxa4c8qAmQnSbPgoi0nVo4D+QDYuL8aj3lBaIuslYN
+qEk5+pjDJ3uR6J5h5l8Kro5AczBmsYkw2oUorMk4DOKHfzThN0DDQpkIWgu+EoqiCrDgtXYfTyl
oNfVoNGH3aRPB23SP7/uz9p24xqHseOIi73hCThrfhbJ8cjyTF4qDqOr9ncSCxZ52Fb9vahG0RWi
TPsok9LFBB1nYAwKsXYPH8Tsz44GXXL89bSwj91ZvcsyEAqXihIuVrwbmtJH2pFLUQhtjUSkP+W4
iuKe58eVIcht/IfEKUo5M/RzPdEmnS8HpWWcDK/yKJwdDUlBAYpEkzW29PxYULljTXVylIN2M41G
voeG6t+i0Aj03eGR3cLhgJb4vJl0/icviSRavtIUqjuc1ArwzeBCjJXMwWAll74nxASQErjNgKGB
kKt7Hqr21GT9nTMZgQUKB7UrV4Gb06eid+HosC6R04fm+DrX/ZPDuWLnKup4rr7utgRzkHfaza6L
S9RaIRm9faKYmr/O46OmmKIL7dhi2B3bW9Lonf9eikxkLa5SXOifCFTJrIvNe8QMlZyYITIfHLzu
BGH16pqiRnMRF9aWTENGR2iOO4R6HgcIhIu2O0WJ4+uNRSuGTrKzgxdMm33RaFU8SspIHcmUcICM
P/KuwrbOeXqekDDJgGtp9D2y7OtAOn22a0tWGWVCaYvc7nCMSm+/5O4fA+NkYF+IhAwq/KtTPVaG
jg3d9jNIjXyYEr+hY8DvW8FCLa5kHcQoOvFHCRDA0StmhtVfaVqxCa7mvOdY0VqzHqVcVOCwTTjC
lrschGKzT9+oVIlAm3kiYZj0PVY0LDXZQ+6sB7GmucMoy3m4intUjdqdRjuK2m7yBKJ03NK8LMQ1
suuRbodzTusmnZtl3J6TyfnD3e1141Mv4I+NYgZoXSvD3cdech6KLtTQKXqBhkAC9Ca5WugXsVgw
Z1B5fUetVuqbXWyHNhnuUYZ31BEKtCYTkx/0ZXpcwL06848aLV2PdwwfP3jcXk+6zUyvoloXNfHb
3jiL2UcGSGQArCDusIII1mvslNTkeEK6vM/sfWSWL01iPNeJ+2C4TE/P3Os2ObBBNIFVK4E4OaNp
AjTzAs1JUQMpRe4igHGU1tqVNpGZBrnpQfW6x24anuIxB0OKnJZVOLjun6n6gTS4nucrnLe0xdcU
oKWDjYwLDDe1EfFM4DzGgSc+RmvHNnWAic3PPxt1fW1IzFdUDhplPmDssrX/USfvItE2Gsfd1IOk
wMxheI0YOkIRZdx1XbnLSVzCZmwM2P24C5VoDNV5hvG2P4jvU0FOR6PfTUvbm6POCYPsylOGN1jV
oMKNkop48Z1UAINinD0lzcc2WT+r1gYn8Cafl32ggdyvSBEaVRn765oEqR4fxOUqsvY+c8yjro4H
e8OTyI3xvnfwsPKi7/xCo1RJBjhKmuNsUPhzcWrEMtGgb1gN5Ab06DM/JU7Sp7FlIoZ4GxHdKa65
USMtbsOq2UzbGx83u/3WYLiTFmfL1ZJvGf2oggL8HDUnzGP1BDCLxhfjfsbNsq2JVFW8M/X0z5zZ
hwRFNhKYpvkvt813alNe6Oi/b9n6oqccABOhmKUZLF+SeqD/8geY764jR1ejslFpEA56fXwajCls
kbTQJQ9pEPvCd3y3ZRXV6SUxMQqUAhprO6csLwRvp2grTvK9SZ7sYhuAYaefiqbba4NynyzbsRot
Usc1M1AZnSN9s+66vbjMfsLlV4/9NNwau/uVrx7+dIUppCiQmYRxyXhSmFo5lh58mvVHa3RO2Cdd
FVDWft36AXBIfnMyyq5reWaCrezZbvM6vhz9U5TbM0yrJ3Fyos3GBNHW1xkx49Oa9lecWbpvei4p
x1nzl5muBw+WZxumFFFe0JeGFpYd8kBuMglcU/mVZ+aHGMHC0pQg3rxr5q7f9G58tIyalu048Cgv
iq8zWDqlzSJkP76OrqsOh97hQ7M5g8/BO4ID/b7Ss1sZ9Y9q7+7YXStgZgYXp3RHS2p8KZfhB7Cm
gC6n+61pc/RSUfmWhgPdlBx3KqhSjm63libl+jlz6ls5Tg9enwS581HNWcfEZ3AqCsKJlZjB+vlL
vv1aiv7U4Nw6qD0Na7npzAjtLUy2ynRztLjrfR0ikQ2b2laNK9TY5YrrGP9ajPHVsKMzwNND3MKE
1MwtjRzJwXIFKDR89uW3adx8ZyHUQQtDfgCWKQ7cPEPNuNVJ6xKwGVr2OSTzQc40aOZvlp7uTAKp
vowOqat+T+z0JVnS+5ISh1pY3/Ukf2/c4VqKCsAnzTUbTIGtvsrBUwZzL29EKwHIjsJqSu/Q0eIZ
ZtWbA+em2AmHFHepkVlHxY24w7lJJKI1835M3rJiItmPw1JNzO6yZF0IpEb8JptqnecOF7XbGFCp
Mj7HPGx0LIBI2aiaI/ZjO8KxQ2yOZfBWZka4G8Xo9YbSr2YGWaLpbWJ1nvZ3pixvQJE43lPgsSPi
EilLQgiNXw7VDuxZ22GWsbAxPTGQtp5SqMU38hJ2rMD+UYNeA71c/yhNJhinSmGFZl4ZwWbE9IQp
/V1P0Lok9YeEcVrT/Ikn7z13qjBGBCXQK1wQCGt8mUE46Zsemrh+StzuVlU5zAQQXsUdMc5MAh1o
eIIoss59Wb106vKaFd1dltSHHH+pQpeDXAGVVN/swrpk3PsCpeRoWnu4Z91Q4aRwtye5KFuh4jg7
/fLdVso7COd2olmtYd7RPPQybYmGTdPpGq8OCjbAGwvKA8ZFnCZGuF0ryuaqXl2iIT+bsUMVWylr
v6XCSxQwPAMyQ3pp6HZG4MI4jWek9Rm8gh4MldGSebI/vKp4S0vzit084xftaiq6rWGeaIY69NZ4
FlWt1dE+zqgiCL9XlGsBSdwdsEky6iOI9M3w4E5Qax8w7GXRow6kOJo018bqODVjcWjNgYOlj9o1
1rQqVICsU/HELxiXmM6PqOcYVmN9WpdICRxzae8QkeasFYrzE2ZB46I5hGWbt4ANtFvjx8qI7CXI
LTt/H2nsCntFL0NKFBodjoBrHcbMUCobaZVx5iUwNKhj8zwnYE4m02eTKUDbxXxpjcENOawdq6EP
gTI5HrVVcanTikH1hCQjbd53JahCqCPMmxdXKjW66Hemeh/b3I/f1a4r7gprGS80tM5PEdCYo1mV
3XkByHgddHzGYSATZdsA/JUsW0JtVKnZdkYVxPkUgbswhkM7mMl13hwXWHc684dC32UMT9tNaRnv
1DnuKA8SigcAsev7PO3LIlxWpHEcujkwnBQ/H+6cEyQn3xq1ABM4L0Vz0K1mA8o8VWnhax2pg9pY
tmuRINBZHo8PRpw553aZs3MCzPfU5X0XVktUIHOmezGHCM95XUvr6A2T/WFzqmiWi3Io5RLzW7e0
HTU3K41ubrVOzyoIzCdox3P8qEp5TuvEYUcMO9RLa7lq0ZKd3KIawyJdkxunoNmt0Zr5qVYqxxXv
jLy+DTt+1NCh2hEvz/oQMQusba/uMtF4USUORB2KujyPbm1F+14BRQRMyW2ebXUZycIZyc0C/1oT
FKUJ9Yq4vKdjaq5PtrmRlzCG7JG9aMIpH3q/1yJ9r3augy1dqzPU3u19WhAYa2kKHsRtNJ/ozgsh
1ot3zCOxyAmCi4hKhzYWZxwhxNWBfiyWEeRzrZ/MKcueGQkyhRFx7XvGgQrAQVFQU9r8ca01/dqn
jrdTknUOtpUp0EDH57fGciCx0oq4Ah/mLeRKaGzU/bg3O+Ql11fSdd78mLcxClUvaDAo9SwcgEOH
41hsYQfP/hP5tP4xcgD36DR/7BsmKF7j0XVv65TQ5tGUTJf2tqaECFOPtN9zkxYMwK6bR43U2KVI
zGqnZNp72hftk9FE1q7Z5rfcGMAjOomy02js2MXaRuNeQg5qnIAbdsPUcnQayjtOXjNbdihp3Y7N
9XumZUyDyHEMDCuhourV5Hdau9tnTtqF6mJuPobfejVWPbkvKnRagYA8tpmunUsrWUJI4IsXDell
Xlll4YqZTVhZzgKYLlLPxhhTnMnIKKdjCkR2rTuaRNT1unlts6OSPdx59pjBhaN572CUlz09mp/V
sC0XG2KmoBmbPDTZwWCZFvUAyfRw7tV2uahCZ7Gp9XToE1CZlOH1FJqmei7v0tWjbcmlZcZopvhu
gVsI3iKECv0DLBIu4XCDb+DcJ5TXGkDcQAPc4t2NYtLVHSRV8WZRd05MAjRHXcM5HhhA6zTWoYOd
fY9tV54Xg164VI1Kf9LaRHx9j/cp7S5jFlcwlRMRWFt8NKYxnlJLGXaJM23w3qsO8XA/CVkIPan1
1sJLR8OzO66/R12Zwzo29LvILMbnMY85LwbozGnptZ8R5vw31Yt433hdc1bz3vUZvJSH2pTe1MS7
5S1SbJfVscoae+ckxXjXrE2zZ2wZBRizRe5Mdw2mKJnAvjIxuUex4v3GMDb3FeUcq9LvknlJw6in
xyi3RyuYYtZg0/HQhpgTDv020UdXulfNGotduzXuxSiigQrvYGJ0JkGkmxlJltmbw01JvWMMS8XR
NjnL00pK1RpqM4gy5ngMnHBKuYaN3KIprKIeQjciqx33I5I+2OQfJshHtpSwCAi+uqs3TyBMURVq
bVv/selJC8uih6ZEAdytVqULQjYBK1iW9AFjAimvMSVFV8o8XOvevZAXzv2tslLCsa29DPpCMcsF
/Qz7hrcrYd8Nc3dBGWdaHI7lEp/iXqH873rpvigAwcezNoSx0STPtKhtOzjHq0tFNi+ILb05FesC
/rt0a6rM1mjRsVKtrxEESLgiSGu8ZPs5c9/q2B7eIQzJbigjYGVqAkzHSvRgbhGauuRgqt7UH4te
J9BZMryTiqoFZnnxFRd4W0IazYevfNjlYMtIDTJF4mGEOCGIbAL9CZz8ebS6NdwaZzgmDhN4HYiy
H8qhQnE023ZsbMJ98FgfWaZPT8g92Oqi816jolDx0GP1xUi7bo/dXQ7r2kB3sWGDUndbv6Wo2u8b
PhgwUDMOGwE0z94EyqVNusc4VdSnJDMp7mO24Gk2GhyMrv49tV3FtLPpZdsgqJGZtn40WOBW6Dn0
1aFOd1oNaqzOU9rWR5dJCt2iBGtRFrGfLUYnHdMg5E0933WU8QPFNnScK288VXWcxn6SzwB0moQu
ATrWwzIdyImvgNEjq9Vovpv612whV5W3hv3UlJB7lV3sBFNTeM+xVhHLFOxdhR95nhK7AC40ng2l
+KNEzPr1FL2+d5ysCevWMU91PI3hEuFxj7PR7Ue9Hw8ziKgrrWZgRpZqfB4yW93pJRZnKPSa+aLz
8pJYOnlrm3EulaIXBMy4GbHuJTc3a/Nzq05gr2dr+J6MdRaqPdw9RlKpVNcb+6SMMGBWpWY+DnA9
7Yd87M/GtlFQ3RLlmCbTCrKIbq+gMNP1AQA5ifxxrYPamWANGzWKdW2aUiM1iqfKo3cjbiwCPBr1
Cb/UzU/r1rqDDXm6s7Ypf/nvjT//QfBmSuPRvzWu/K3RyYhb2LMrz6aX3oYHxuou4hY3XnFnF+5r
7TofZlKeY0NDjQ7T/yB70P6xbQaaXyHZcGzz7+N8tCKLRpfenYfecxLcNCU75Cn1RFN1f+mdmZ69
2SnfanXu4AlkmBRj7jnrKl0hTT7od0prG7f/viBfvJB/7+ShgQcGMHxug3kS/7cVitaXcazz0nnQ
9cXDFGTJnhYKRkwtwwyOvC/IbkZ6cdgWh3wkHKjPirsW93FWJjvDW7t9jyiTeCTh3aRGFIoPScpr
oTRcufZhHZ3soJSlstPThjzOkDa+UXrFW9e73onUygf06+BHN4al/I+OqH/qaXMh+dIsqEgtZs78
3ydzSLO4Cow6jwgWiBTdK3gcTWb9uuthznr1239fyn9qtoRvBk5vglX9P6hEaq011nxVx0eY6Nwf
jVHXJ+GPon7f5g/lwmQJltX1l6mav5dblfyPXs9/ajj7t6//Ovn/1tPWTsU6TdnoPdBZF/vFvF5o
aQIkRDHVTF+N/H8R8v4DYYILTp4mJ2J2Gt3+1gKmLS4Pl9fJ4ziM+XU2EgKXuHP+xyZqskt/P590
CEIMSFOb9h/0/LSTxakRj9FDooIKJnckvG1N/lzBbMxMspksKKM3BHtIff6/b+g/P+H//2r5+7+t
aGXa+RoXxvhYUmT0e8f9obXa/+Kd+KdTCq0AZFVkzGjS/dspjcdaZ1AJX4Kz/qrU/4+y89qNG1vW
8BMRYFwkbztLrVYrWZLnhrBlmzlnPv35qmeAMyMZFvYG9sgKTa5Qq9L66y9Kj9P0IbW0N6rVPiHc
/k3VI5V4ZN6UgkOT/gH/nc/SmqVvYNHOET5g7VZ/wd62X+Lls+LO902m0LG8Bw5a2NTQtu+r96dS
LYFnSRcXAAHw9nKBZZNXg9kNUnhQueYTZj5ZTUt92wD0+vOm/WY9feZI7TF+i2+8X0/PCRL6CTvh
XVvsyxmvec7uk3p6Krk9+N/fZNADSTfgu6cw+F0RKeVjRMNw1t5lcNwBvTs2AELihJoIEo1/ftXv
tDS8p4r6ZggKYCh59y66sE3V2JrhnaWqqFu55YLjuJBDNytfUSkP22xBTdhWyyiwaijy2kK2G3Kf
52pbiyhtnZpGC7LVa18rfezXXTr23Njk1qHP3eJI3ATxXJzUW79cyC023DUUk5ZSoEmdckuWEyzD
SFmb7rSfrOLvhPJfM/PfNVPEs2XiZqv9D6W4vxMJC8GXHqbCHStW+V/neEnHwq31LqLwhvuVzL5p
hNpMG86WWX+yUb9Rwhzj/3/VO5WRh4HqO83XzsBOVpk7bYKAjlW+wOeALPxZKIzfLZ2lu/SQgLEC
PvZ38yrtOHIbB4YXKmzivN4uCQnrbrfAu63HI7AawZFxcWeAKsvBEc0A/ZwASFxUfnLobPOjlmbe
/z+Ud/O2SV7VXrt4Zy9wsns1x5nUaGrrfEhA9lBJTn3NEu69hhxgCKEd2AGAsL7GXXzj68UpIdW3
gsNG2zaDCk42cF7QLCEFuX5pUFlr4lwXNtfugTkCDeeqZHBCf+06CQ2Wqoqoj3LGoxBcHZwicnaa
3Zj3jT1534O6oBzF9MMd2JF54ycjDnMMU7hfN/WmSshr13PpbpulLHdla9M3Oy2pIMko5vvzfv3G
nECmgrHEjBkODWf+K4ZznrSM3nLPTdXUKyG8VrX7iYr/jQ/iQ19EXT3XJ1TYv3tHmzgdbJvKOdcF
FE/E91W9X6oCQMhBJ7M/D/lxCb3Nnyf2O6f6P29951QnLZklkknOmf5s9VU3cINC4SWcySMAoloP
mk3l6skmolL+qghqAgQj58Lxz6P43dGjt5Vj2wapbkru/7u8VT+b0NVEyd1QFsdGG75wub11cvO1
G5KIzLj+/c/v+51nQpMkE68ZAlTo3d8dv1zry6D1jOROs0NQ5zlElhRfVN6+M5rp1DZmyq029yNd
6q2jZgQqTCewjRpgJflkJL8zuD6cyZg70QTvOW2jVM+rrHWccwCkHpRxVT0kI9mAflNzOcQVI3eJ
OkwA2Scv/p0CokwfGmnerZNv+u+S03NrMjGB4V1Y+CE3kF2whfWlgw/Z+LT93kfJhkbBo9qQvTXg
BHq3vdyMjmnRTwRugE00OF5CvSHn75wmy7ol9ISrOT65S1N/MsePxkPe6woHAh0zIen77xztIAlz
vZ+SO6+cz+NYXMECtWtVfWxs/+HP+/hRQRg6DoWQ2MF5xDvfvcooIbtOSTVTGtWtnNErV2ooPvHO
nI8LaQrzhhIiZpgP3wuLXvhG0xgqOFslLMc18IF1HHXZtef2FBOFQbceRhSlKqKeyzxvMQ9lTQA6
BeBk4fMH1Zx76rbIR3sfjrW3Nsuv7fikwGGRybKPHcRwO7fn/lzN1rKt07Qho9b4XOCVRXwavBYu
By/hwsG0C9AKlK40c2+v51av9qMZ2wdNT4DsQMqdjxDFemOb3MA+fmocL3iLvOKtDEBHxRS53hBO
+2T+ahiZ82Fta8+aF1Jp2QOq0TUH26cDMIutIdlinvx1ZQEfzl3oHDPdBhLu+s3XKKyLjAqmQIGl
rMpNWlFE++dtFe333wiGBb9ofdOjEcF7xTSHXPrHWbCcDafdpdVCyB8ecnhP1NKcsqQ/J2bzCSfb
R6GVV8LLD5EdBHDvWXFqu841SAH088zdTBFUX5XBxeUc74Yk/vHn2X32Kvn9v5wr28/HKGkK/QyH
d3sTLyFQqbggK7YkaPwltj+h6vp4SGgpQU8NVB3z+tABDagBmdlILWfboYWEbpKpou/H258n9WHL
pCEcZtLyTQMSl/dspFmt+6rlTuscF0Z1HRdl+dLMQFmgrElPnT80+zFqFCyzqf+JO/zRlsqrDRiT
XJiSSRW903NloKedZzXVOY8zYsIRUipv04PhE9S3cz3qyybiomwqy09chw8L69IzlggDYAZdG23n
nfYpG79Pyraozo3VcnlZheUm1rn4+/PK/uYtxIYuHr8jBDzvHRQDqAp9auPyHKg8fNKDcnwZfEh1
P9HaH40z1LRwkuOJO9I16H3yZ8wijniTZGczhL9yDnaL7q4o/sNM0fHTLrUznbWfqhH2F6c7uFze
/nmeH3rTCKsxhOK07Bb2yg+duy3amXadVhfntkoMfVX6ClKDCRsKMBda4qjswleuAX3ICBbnmnaC
rrcfUj9D2zo5EFsdwhSunKkBqJoro5+dq2Ayok98po+7wSD5HwQ+ZCShA/rv4W1DJx4ARsUQPdOT
GKBjFG3+vA4fXAQyb3BkuKAJiVw/iLPX63rQG118LgOPnHLWnZVp+ivDIVf/5zd98P/kTeQ12G0C
og8s+XWaJFFuuOlZayZv21YUn0K4mh8iOwRO79RclozNJxb7g/KTvCIcjRwYFzKrDwT4bhmpNBjM
u8hIrH2gUS7Y1xQreSCmMCmPf57hb3YLtwAuKTAWOg2F3rkigxV5QQlJ3r0JEi7Kl33QOJ+84qPi
gwKf4IQWYuhWzuh/BaLkrmLsSzsTJKxN6WQY/zQMmE2mlt7rB4gXP+vH8Ltd+/cL34UOdKAbGooB
UHXOTQyhywjHQ0ulM+Hq4Ee7Py/g77br3y97r1vpITYZXpbfuYGCyre6CmygNA4mJK6i/5kBD9n4
18vUu8RGC1aocbugumuktqls5hr+g34+NV0XfaJUDfO9i3F5F6k2vFTT0d8n8b2JzkduR2+nVNFm
zjPgwZjGG8vKXtJhom6ESyQ/4bJWrQ3NuivbFlSS9sni/n4QDkaTXCbdJt8bEA0S2ADLr9+RNu0e
2qCarrI018BjP43Dht4uxRqk/C1FBb8SgBzX6WLWZ98nOvzzLv/umNAb0rJYCtgm33vsKNpcmV3Y
3A9w//exfd9W9fOfXwHP2WX//uPWseZEI77jkP1D87zTnaNaMgC2VnlPc4MNnP4Acb11CcTFd0Pa
WERXKWQjeenfuW53BEGzMY1y41Tjj2axz045f4+b/KYwgN/4P0q+9NBhqaSBwyu8jfL2F9e4+yoO
AKQnz2R6rlqzOJv0/KCkteAesrkxcvioQVutfH8CpVb9hPn2Ie38VRtlu7QZaRwAOjgrb+K8hx2r
2F4GREdqYQ0NvP5lifv1DPfFCnLDhxD8cNiqNZCuLat3mBMzXxG60uqKjxRAfMOm+lHW1Z3lTI9u
BCH2YlLtSbEHleDpSR/oW6GapgQQXj/OYb6f7Pmx1f3dEHmvpFm+2Mu4qUCrJ1G7yVv7qpi7rWeC
hiEbnVbBoa30tVaXD1jt7xkFXE4UZWuNUpFyGP8azOYlM6Ir2LnXVVadIxDobW5sx0yjCkC/jSnm
Xoq62tAy6+ym+Vc7ju8Sj/qy3HZX4EBA6BQ0wSJYpbf70denxyrIn4AwHxsTcC5/TkDkPoCzuR4W
e28DOFVj82IJCaNNiy1W0llrEE3SYH7nVP5tpgEaBW+2dVQHRWm+fAURf9ON5aNrafIb54bfTJKD
vZ2b8TGMkhunGA6hsrBH45fRqG5it6VGxaacKu4O4TL8lQDOWy20S9i3ibE2KVH1rJlGVMO2K9vn
NAEHGbPDoRPdUsSzG+Nmu/QV4uC/pJSkb9pluG855pEf3ZuB86pHxrWpym0DhULrlScN2Nioh3un
nF6WrjzGGWWHQWVvHED1egcBVgscLZ1/tJUGsyyF8kN/1ST9CQ7Ho523d1MR7nLKRJui2SagidMK
dFMw34OK3MqmaSq7CQP3OET9EcG2O3PrllPEtsyPucqCdT+6R6+muBmGmhLC8hCW6tXkUYrsdiCY
jZMLysR1qy0NQ5uVV1DrnNN9YvTi8zj3b7Nd/Wid8C8F+rIOzNepzn8Z8DlEo/sDWujzLLiPyS+u
kg5wYdPFV4NpnypqShxAZfSpefKdiRs6tTWs6UvfdHLnu86WUSBHiEJ9k5XhvsE2lHDbuK33WrOc
ZYdBH8aGnFKwnWIqPIAc4iOn195C5mPWzPNQApgdWeFG3fmZog8OPZSIl79SF+vSD96uduhmgmQP
+217MIXkN2WtnnJ7uR3i5H52yFBW1j5R2bAZ3QQYe13DMqNpofFYJlROGCDTrNL/C8aksFSrbgCf
nPlz8uhSZXRKSbqZc3Snzfpw0GOfevkxvy77CRIlsIZmeZJJNjlBTEWZJ78bk5MUDFuUvkTL91Gb
aGauKph2wDmEJnCU+raG+cHNGLAbUL9Ha4Ta31D+sEkotsOX2wpvLF22VlYwXtWt4KfdrdO/RiFV
Lco6Ws59644MElqiZmNWP2eAYB11fw1cDjATnUAltSnFb9SvQ7Fj5t4t/xRdanHMzWEBC8r15VRv
J9Mm99seZbChO2xcMGKOeiaFC2fccNUhrSIRHS18HP9ra9gb5SZvzLCEzFjkB1YUyzT3DEVH62k1
d1GzCeIILwcWEK16g5r4pvPiTeqkW7dLnvQiBsdAHYIOf2dpxKdapdtcudzNhZscQqOstXdR8Apc
9rWJigMZ1rlODmk534NmX/XhtMOP4WpynZTEjIDJzOZH4RinZf6xZPG1B5pwtOpDNkoh7YUfQ1bV
dO617Kqg6gSyLQgQKcPlEstaoLDDkidJczdQPVBqvyJHGmt6a+aYwgsRt/VWGf3a4rxwpyiFqap1
IckoVgq+oml2ZJPllA7asNcLGLNgnnCt8EtXdKdcBUfg/+uuj7aG8T0JIgq/4Kdvot3EOxpqGiE0
hanNeJWMIqsoX0h/HucMnWfCvBvO/B8NpKin19zhoSySfYwRcmAAEtYihqu3NcScL+TxoHcdYbF8
M/hJALeOglatMOGtNtPHhJJ+RZEpn+leoIbaklIBPMJTE/AxbgC/rrs2u2fyQuvQfaAtLHx/97Kr
A72bmLemQaU0qy0rYyBK+K4b+rHfO1pwKzq8HtBePtSXlPMSiIXw0YTOfD/MbgKPlrGvOgO8OFA+
TYkA02hhbbU/cwVfjW6tMjD9CkPWZg8dD3OIkoPsLePwaZh9BQG3yAwQiYeweCRLv5Lp6BR5zi6l
9kXRnLDtG7dunkMj2ITLdy2u0A6p/Ta2xUQV8LRp2/EuieorO0mpUHvkGFCQvzNTAv/lexJR/z1b
x2pyjyUXxZSWL7lLTWS2DilKM7vqjUO5yR34PsWcd/SosUbzRtX1CzyKGzmdbt+s9NS7bjibaZZf
eS0fBEu9uJg65ybThvtM066JFyUJuSknh5oMehRMgMuTcXc5m6I4tGcGdNHwTFnMUo8H1M/dRtSK
LgbBPDRoBXgTzTRfyUraXEUxmbKl1KAfnmrwUVYFOLTvV3NyH3JY2Xc5ya1lww/igoaMjiKtCTLO
OT5W1KvWOAoZZU5g3J60ujvmvbE3YAsxyF1aMg/hmHGuEkr40yG7KEvq8Dajjw5lVO6SyMh0lwbl
AAn86G2cIQwpoDUxD3K6DRCeVM9yOUSJAXQFNJ6h5ccazPKe5RGd14X9njuqncHGAvJ9YyS7YT77
oyDGvtGcgCpAMOFAmgzGI0tipdZb19LTEe2Z+z9yQwD/2VWmfrjKk44iazXVB780twN/TcJibRgh
XHXJtcloghB+Bk6cm1VvBqtBxmojEqmCcWvEzTfebYTPikMlf1XM6sYaf7YJRONan7Be6kj7kHsG
31GsWPklYMpvs23sw/7eFgleYL9SCfDrtFrpJGPDCmzl4J5BeOGuLTCaFNjSk46AgCjfN/m4YfqP
Mjl5KYy9Z47KSNlszF04B2/p5iszaXaUNsE+UERXc25dWXH6t4srU21aF5quLzUIfDOqAXHeGzU1
9k14npbwu8lsGE9mPIiAWupEtLZNupcYl0PeXrnZXW77W9Fx1lBdJzq1o117lMXhoK9rUzvkbKUs
hzKSU2NTxjh5KxonwW1iX2RbDm1bClubKWSbTyyPVodXC+QVszl0q9qPzxEN/cAXPSU+XdBLarB0
rYI7zVjFSflTX15QLCx5TklnvM7nfGV73+R4xFgAWTcEyqBGhSw+FGUOV53LxnVwb8KKWne2UesB
Oz7QlPeQmgcrH7/IfBwKccH4/5K/rLz5F4VJx760qHGl1K6vb2qw5LXUGabZfprzY4Jdd+CDCHv/
VPvnOjbOUd+iFiJqZ4M7h0bPG7jY7kyQ98UyGJusDU6z33M5XTq3cPX/qgauaushfK1Ix4kd17rx
pV8UklHaj3KOaFULYykkQhbbXrGoOKs7nUqAdUL/wRmZABl/m4fGUXfdvUF+QlPutm/Lg9X0CR2Y
yxzjPG8TL7yFTe9M+4D1GFMtN0D60BbWQx3032KfgsK6TeGAhorT9+lt4SfPYzbclb61HfL6Wt7u
5aD8qWUFin7r0MC3JE6x/AiHhJa3+UStB449ZWWBLXDN8EegtFuQ0w91FF22U19wK4wGczweZMnE
9qi+/x5NztewnOG+44N0F3sq/Pnc6dPJcQmZFj1GB/WH3qlHrNFwrzdS86u1T3WZ3SOCD0XjXnX6
8qUd62E7qOmODrMHUXQeWsFR1i6w6MyTZMewmk7NELyMbrAP/eUH1cb70hhdSMgIjJZ8WY36/DWi
cAEzcWj9sF8N1Qx9TXHWw+7K7qN90QodD5j1wN11RfbojdV3kIPXIG93eRXdBkG9N1rrHo7ojbKi
1xZ9BbRvN9a0umQRoQV0r1LTfxvL4BwSbM5xBCRbXYG12rd2ACUgxWS+kR7rlNOvQ6ciIoUblK3q
mqTqOIAhnX5mYX5fWsaelG/J0BsagmSPQ1KLn4o70A3PRkXaj0byt/mYHkVdwiXwtUzsRxXWD02R
3l5WZ46PFPJCCMcVjjMczcXS1jRkuKXuAr6+8jUt4VTRrX3nwonWUubS5+rGtwATMdHFUrtyWW71
xrmGC2Hl6zU1btG68PxfdVgfHcw1RHsbO+oeEhsr3xhwM1tNCPg7/CqilM36NkJUprC8VnlynIp7
kG+gXeaNHVe7BW3bQkdXw0PjYyu90tvKGbDTv8jVrsXFHdiQSs2P4XKPauX+1YyMzZCc8v6thnCD
092TDUFJKIA7alYU2DpbUTgW/qwFg/Vi8/kMZsxIEv1h95JlcMINxk1JEJ0V60ajsLmzcU13Y0rZ
LLqmmIHNMhxRlPhS1F2vVXHkoaKHxfR2J1ElYksA8EHxk23T2fuWWMbOZWf1QZ2CHIL0frz1e3ef
jFBW4UHpkbuNvXAFgHvTQrkorpf8zUwEGENW0GGZ8SLEOEIH4yNQgY6XCyoGKlQw/Uh1vxgQzkZ7
X4O8i4s3dMxKtlBWyXGfRSlrXXIrX1M4xoDxyQDl4eAnZVmC+E4RPgXRmzER48ulIzk0XVg26GNe
e0847nT8eBVdK16lWOnsQQ+fRR60Mnlk+oQH4tDU4XSCHUlmxC7Y5BrEJVpMbVtn5l6OHD+Gsnzl
QkndgJ7EwrOgE8GRUW1EHzehyT1lc3LsYU2zo00zXTkEDUb3nCtItYZ4ZWJ1WG142KnBoXiYY5vH
XxgUl4tHsaf5xGVRilDAA4b7sJhfeenF5WKxQyqg+29p9Gogfji2mjXQK+ZHNT4lOWlX3yd69640
yP8qdhwjaPtfxfKCo7jEScxVFjmwx4u5s8L4WoPqwv4lMloFf7Wt1OyT58gabNTBSv/S6ac6zt8u
rn0nq1O46ZomioVtHGFW3jM4uq3Qhe6BIjGItPS1g+qXmDAPFYlgbSfOh46XR7AlHh4lJ8IOu5qI
CZkBI1qMgCLl54527/VUIMIPckykHnMcwQaxfktqwFjRU4bqU84PN69LOE6Hi6znDaxp+7OpHuRk
JqG+R+ybWV1n3PzW9nTPEekhy+T6giLVYUOrM6FzmJP5YHvF1g/0XRa9xt2wjzHCprZPKL3UIprL
yD6wbOI2y1Gz+1dRkZln77pEg4xM2zV6fRopOTVEbmFS5S/ZSDmnpMulCPQy+IF14UIQWBW8XUyG
1zFFZKdZ0rXncL7n8RpnwMahEp3ENb5W3TIn/tsSC1pIgUY3eE8l5xJ/LKOVudZ/QYhYO4WDKmc+
MKTH9LjALBps8K8Q+qqc9mY9rUXvSGyXclPPvXcNq94M3Yf4HTC+cqBEOCTmaqmNsULoOHmWhZgO
zfd6iPZyaExmKBFky/es3iVUTNyDrJEoe/nen+qNTD1ZHkMbDgXLOgwxbyQqwMGWh8iZFGWLyMjr
qkJoxStxAes6gKqGkIZ+RHH3Il4KviaND9BWEONG+mF0nCM6Uh7hjPraIrmQUsTUQTxhRrtmiU4Z
frHEwsR59E37ohwqm9l3FkJOlch3w/wI4XdQt10F/XRtjcldUDwT/5zwxtc1mQBHjNYQw7Xh7Bhm
XGkHedVFlmCFE97mPDpZxKn0qVmLstG6+4auuFOV7C5+vHpw4KKgGm9Vocxz7XvvkWy9tSAHa7FI
4pQuojVZ/ZKqeg/gjYx6VNG1/K4lLIJS+ZsoG4YepP469Y19AvMsaWHZfouwavaz+8H3IPKiih/H
jDPc6Le41sRqHEleTvnjDvmRM8GXhD0SvQLtwdHE/xANKX8luyxf5YjWtD7gitEcSXeBAmP2Yscy
uIDEqdHhObX8UsakVLVD+HBGEXZm17vqoQmDNXpItFpJfFbA8TGqF4RawhzqXdZoy6E0bnmqpU+7
EvPFTxwTVYTIDNBWjBHaQnSeekbuKhpOBf0XtLQsHDPgbUTdKzliNgk/5QpL5LdwfOAMJMmXyM3k
0ChsGLrTxqMiGuYYkClbTyF6E6sielCD90h/1bX2treBCZJGYNRyBpXeXoGHlPSI2UNgy/MjyzlU
FKqRoFurSoNQgxSmeeA1qJ+mRLkzJlR/+zMl9GAVZeOrkY4B+k7EXUyWKJC+sijf+Fax23WFr01e
HpvIuK3+VT7Gkmp+c47J6ERERGJUkEKzDimCx5DxpLiLWED3VfQMYTQfMMkWpIa77v3seHlXGm90
95WxWPm8Vyx4hHtaO0fLHeD4c7cmxiyfHvgoL+YV8iYOng2fX1in+xnHUcYrcoueJqcBbVa2k0RN
HRO5EK3wIwoYTxZRMeqr0s2tBP2ZBocASqB70RPzsUK/i7GfCuc+w4inqTr4mXsMvOEQt7961RF1
BI+DFt0mGPNmhKR9ApAJ+HWqvkRwCBkETo3RXcmeQDW3rl36hOH7F117iOkKxSKKhiMhM5sNnVZe
ReWM9riPbX9t4bF4uELZAwDNbSBchzp9lwxIz4tpGxMdzooqW+wDdP0WCkYOsviNlbSbiLobLyeH
2fe3pTZUqzKnZ4Car3VKQGzuXxImU9rVXRf1cJ9E+arSncvJkoVjW3o/+SrnTX5PvTm05Jh4xXQ6
2GaWs+TlNIVsWrAF61t2gu2p9XjLXBhSa7NUC7kRNiZs/2rIRDntT06YLL7qyEG2qLv5XBXZjaku
ipBFX0KKHdvoRly+PKArjJRp0cHa1aJ9StojSssrM+ruMmKLosjX9JGjXqq7WEK2n5WqjWU1i19r
Hkbv1SSh7cd38CStqUE9tiOinzOd7K3EglmWfl1MD6y6+MhknNcYRfH5RFOIaYNI/SiiCVPDQepY
K0jBZFIuXpJoNs1Z4KEXSgjSQ3L4je44osfM4FXMBz2wruT0kaC7TvFa4VnYAMaW7JxIlWx+Pj/S
dXE1BAoya7XJ8DEmyJ0sj9YE+F9m41+HwKnlxTiGHE8R0g5qfAjY9FjtVFtsAlqWtKwvLmNVuTtq
bTGEvzw5NOl8LSsf2+k9uoVcnjKvC9bOp4+A2NFGfftbk+PEZQ8yBbGq4raLzWrx+DIiV3ZUPJyi
pwg1LvaomBqEgcEYUR5ad8fBF52fJxm5qYEcHbx+3qtDVim1YaIPbhrH3fCqvOeNWgaAzdvIHEqC
CjmaEw13eNI8jifyCpPd3+t6L/4a5j1EfkStN/C6xC4EUewUFXxr5M2VzAyCopbqyWrLG0un2U9e
Xendc4vfWqLn0lBxuYhRwBfyE1881Yr0gT8Wh4AloLaHmA4aUFl67XugFV9A1N1NTrQTta5JLxjt
2a9BPFYPGrlsRMVKW3jmxr08B2+Un5jeN9mngJyTn71JhITSr0ghids3V/GuUJAu4lIY3Glgc/fi
jgGQ33rEDqLimYtk7klKW4Z6QBuBJtnKJDsqOGnAVKTdtiTxKUlLIK68MqSoM4/ak2ScZekZJfuX
RK8FTpI4pwWRD54188XV2ST2JIoWu10gd5xOM1rozqjtANJdFBxBF9KD489/ifL3mMFFaVvIdGiR
9J0PjM33fPyld8ah8zjFiDhyLf6IhFhZEDxe3PCQLgjUQxMDpnm+t2HUlxhJnJyqfRSPXpcuTNiu
i4rBiENft+0J3hmcCBylHpL7O4i3IOcM/CB9dbR515rfxHVgvSUBLU6B10UPLkcyNfwd9GxrWz07
6rRwbScSIz47fl1EO5OaxkMls65Bjs09bN76LWlPOVyLfY+/lQt5gfGdTWQRxBfkOIp3JT4tHqzJ
upbeHb8m+mjLWJw/Vsc2T5DVQoIgnbFJGi73TU8M/V2mv0Rcq9DGMoH0emBWMijxuHRKVSUvqqU4
zfTRYH+EaKKh+7XHMvFCOf4NLnJrBTgj3sWXkZxrYjxz6FBpMX7ckJZ7TJ8EXkzkEu3jnnQxNdDI
2ZK5W7uT7k+EqdzgVO61HDHJEc+9s0/xfzCXQt9Y24ckYBgB0RXhvLyP0yfi0oa/mt47Gol9I0GE
2C7iGXDle+QJArZNe3GXQrnXwBeVSBn5lUBSVfF9GHUrMhyrPn62oZQqIBuUQfrzIr6AeKE8k8M9
UAAvKgORwwFJ6CIj24+FgP9hrY/2iQZ8h54VF6PX26OEB0YAv0Sl0Ex/DRZN0hEhyf8qerIOTwoG
CFScD/MRm8yOtb26oTx9U9J4CHG9OAO6t2Xdtfk+wZykA+iAMnpqLedu5Obba/W1DMsggqnFu8ZD
DFHaDpTThfZLokGZpdVl+zZ1b8WdEPc1A+2w0OVqmNytRcpaRFnCQafb4bNxV8CoNJqHURa/0+rq
2uUyQjxy5Ij2ZRsdQTJcuk5kD2mUnsrqa26V0ApDkxn4+6rWQcviMlfw0mFz+CsBAshalYNQ7hFl
Ua7faM1tlBmSA2GJxcgWobPtLeMKBzKrXjIq9WefVmm04SL9I+qIQ+cQbtlWdqRE/TqFE4yofnuJ
CvAr9LzeyMHh0MmP3aW+kt2GYmBLJqIiSNBofiBXiXI+SELTAGHbUAxJptm70fPinNnc2uImTIAJ
JgWJO+tVaW+iVbSC9AhM+ZneQurzZeaOU7JgaBqJ5flCzYygmjHPSAQmnNNnNM5Bgs90JPDkAjQc
ueZxzfXEzlF7sFNL8Tww4UIL9z1pK9xZPFeGG9m/RLpl5ERzOjGppaSX109d0T+gJV+IKTNS/Cf2
+x/RtUg3IlpglSV3whjk9+IGYYOD7o5x8Q+4KDeS5OapCGcxP2ZQZPIvjklsPHfJmUIXPi32i59i
4hgQ/+hhzptbCDNho1R4VHUJjwdXi7gsSJBDrq7CqZBzFIzWThy7SxbJgCAPz77bibNLHsWMiVDd
8iBeuN6n29TBIU7OIqE8ir+bE7oSXcLqmnsDsRNixjkY8q08VgwSJ5ufuOLrE0VJwM5HxFNn4Bgm
yWvxqLJ95I2Q/cIPNiLYJPbldqhfdUay77MHrSsJJoBsdid6z+9dG1tJJAO6Ar/2n8lXaXF04Aty
OZJayOTIgOKk5Nx0jY0UbmTkYLoR+6E0gBlP7DoDQNVh1/ivJE14JseJnRWTiQqnYBTaJtDBbIII
Detj4PKJa5v26GoWnrBLNhFNrw0PdqF2OmsgTo8sOcbskpNhPj3nngOJ4yKP53d02d0SQIp7RusH
4mPxdtDEDc4hRkHc78hv1kt5ZujE3YqrmP6bg+bDu8AXZoEkyJAbacbgKeIeqJPwI5DsEExKjaJ3
66eUNfJd+MOrF0nJ9N962z9b8H0MxSu36P1FYpB+0Zp8L1cUlxiK8ArXC8/+WhwHm2OGQNrD1xxc
gOQxlvCWQbAoVdHuw/Klw46lD7niTq58g4diNaKlZIFcJo9ckgySL3QvlO0SN1ocTyu8CUN77RkD
/PKXK0HEQqTSdKcDWvbyXvMpDWNh7z3wgNjyDz3urOj8qTe3EghkpQf5w7LOm34rDlzI71jrzgxu
SI/IvaZYM0+SFYl2YB4SR6LJRNX7c3Zi7OJTkGfRs22RkTSA/AsdXvuQJfmPNSKJMhMbRRAONF6U
k5hmPsGIAqGVi4trdkrT9iKPIr/scuHd4ViEy1/0rV+LeyIJzai/lyjZHE9yYEQzSLoDfVL7Onyi
9srR5cYKoRM7TpEF3+jLtGfRRuWi+7RL+IAnwZ+IQZEzVw71uhh/KYfM+AgJE3RsYhywFSF5F8Wd
mKQ0IOPl8/do14YEHd3mxIvmJPKFNeEIcLqQPIMHygLxnewLMsxv+fk/AifSLhenfItUuhw422jF
/ePv7UtwL0GpeEiZC30ZgsM+MlZbVRsY/P5+kAyHB8tFHu91YN9gfuLI4VzL4EQE7AASOYivrWU/
RVy2YNWU+zyCIuvTh5pgIQEwgOROhGNyaHRu8ytSFEgxZ4X39FFEWfSzstTN30ecUfi4frp/30YA
BvWDbhd7n3vLpIDWlWvUf3x4q7FWKsVf6Z4pUd6KFEvKTYSWYYoRSW+BDHKeZmNZjyBJKiSFdZUD
yWKJJyBLx6JIogtlLn6ZWBlcZjIhHEsJqhasEs/DtUTDCcOmgf0zYW/hh+JckW4UKcdMyC5elA15
t8F8QhJ5puhUZhmBbxvm62SKr1KXu2ZNg0fvJwaMpzgVMT1iVFOh/Y8O4wrndlAvFldzxMWkSBDF
n+mA9wDHJAvEEBmo+FwUD++bEnXJ+Vly+qoWcJpyFNgwCQ0DUgdJOF9L/N4lR/ycPZkozkPN7Zmc
QGY/KPJCWBPOWmzCX8f1C/abvscIjyygEi0+mN5GbKecy4tdEb9fnkot1UrzLa4MVfuVVZfgIsOj
i4znmoB1QWFIQoBDJ7lNxdozI4qEN7LJkQcbIgGmxOaigvyOPcW2AcfCwtIDDK0muyJmEEegnGiR
BLDImyMyA/2O14XcU2ULCSciuKXMbxY6L0T4x/pO9skNnvTqJGXwmDfM40rCQ2wNStxGezBVHE/+
ix7Sje86lES8XVLH4s8TrJpgM0S7FUBAiH54H0sR+uxl5G1Nv7uzTe0KvBI/RUHIs5A+gclo+aOY
a56GDEjAKM4FA0rycT12C650f8jNmE4b9yIBXn7DFzYAHmRJR4p+DHqCDBaZRJzcduNu4y9zfFl+
YAuy7Pwhn2JHfJP+ciy2PApqdzH+8hGfGyyOnmSTJNWJH0IzMQK1/B+zLo7dJS+uiRhO2Z0ckosT
WsQHcYEAc63E3cSxW4mQIXMNQDayCC467W/pZYpI40UdsQicp8A6L3SLF8CKBKFMXinOHosqJqub
6OFNrt+k3VL3ImKHE1jVV1m0b+E3lcBHdKX8XlLPTaeOTJjtFA1ELX5lQPiu05ULPjdxUtFP6BHJ
uYg+DyD2h1fsbNfBlVw94ycwM9EFOJSSjHQxL/9H03ksR47tQPSLGEFvtmVYXlLJtzYMtdSi955f
/w5K8zaj6W7RXYMLJBIJyekEJU6Meof97UkIMOAY/wKsQF6TUwbQTVAulkn5nxfOZzoziAM7vv5N
FrGPCJV4LUxDAW+Qp6iFCTvhZr74IfdCzd8X/tBkd2duIUuTH2NxZnEz3aP2IlFI/8kH4ooK1CiL
9b8j/vfDJXoU/8TE1UFDdi/IM9+F3eEiGWHWEH2Pd/J7v8vBMjhSMt2/xf/U3cpJwyqRF8adB4iT
EZYTArYEu6qCvxGrXxLTCbggMZqEgxOYLt8kEBhnz0RPFSacII3kMBqBQjRjAuUOtIljIfX2LCAl
VJUiXhADxoLwNbwQwyzcmOQSoVjCDfkqcQOKyNzw4eKFsm8kKgBkYCp5y//GTnIpgh1VtnoqkneJ
WLwFCjM7XsyseI/icnA1r8Bl/JfHCWbDJzLha7FVOIH8IAXW28VGTpCIJ4n3K8zH1zmLbhuHd+IM
olvKDZlky2K8uZfY99l5ThBr5C9Y/dgJLpR54bCtLKoJvGuYwLC0X10yyKUkw2fUqS8qrBAPKyV7
vkB8NdEy2auCjIGCzGwElEVvG4KB4XmhTnFATLs0MhJhtes9TSyzuI2sBX4FmDjVxBX8L0aQk5tG
Q2LWZDJl38lEsSLEev2+vexJeT5vLPiB0eKuSlzIqh4o/1Twc8yh2sOTuSF1v5fLOUYPjK78xqDJ
cNoXvpX/kd2DmOYRCxTYwdpuPsk/N9ZBlo1MGDuAjQDuvjfR/SYncSP5gF1xuWx8lMjo6Mm/DI8W
Mr7cnXfnZrhgiRCV2FTjolNFnviOp5163cDy7oy2vhfGlRovD7d0htPdFx2NuODohcbwJkdYR/dS
Vt6vgZTXlJNFNhSBHHlHIRnNabnn5BdzI2AUg2ACKksWjAUpCNLMgYx/fLOqaH8k4PwB+B7XdD26
hMTspCG4WdJZPpwYrOI/iZ5TR0pn3sRxZU9LtN5PxisutpclR57CwGCg+K9KLA0eG3bo3XZvNpYE
MyDbRhYJcCiKs/hzeNXpXT/fM9y8v2xoNo/4/PLCeMLAxlgscWzZKPwS88y/YI4lo1WjjI0vx8MG
Xb1H61AmXhIAHt/H/4bqdBD33XAn3NjhTuIkvl4gNfF1eR8x82L2MGv4iOKtsRr4P4NuGwbuI0Pg
JdG5D0RPcy9cCZ5O9++d45qXUg/RP1IOYvUEYOCJt9yadfo9s6jakSMUnUJ4qqB7HHQC7Dc0DwJ1
XQbEfzmYBBKPcrw4DgUPWumyW4LyIQvb3bJ4KwudVvEtZPsLfizulI6PhFuzlf3EVIDRyiwLImtd
4ZwQdTHgWOmkP8gqKOmQw4o06Z8rOhnyCvwjiTUCIrTAVlE0kOy+F2zAwhdeGiAjskOsr2JA0zfZ
Y/5Sja50gCv/DyCNfjxa/zExZAd69wymHP8S38uWZ7TEc/xv+9Js5rEmz8B6kz3L77oYqwCXhGi8
NtyNJPXkwIZ2LBPbF9nJc5OLk+X7sAxXC4BF53SoYM7g9+ias/ji6MiXIoF3CgvllPVfC1qFPJZn
yCqTCAaAgb0mga+Ebf+5tS6kjz4ml4cznJXD/VKl576w/jXm/F7rMFam7Njaxk4iBEZQlqTnzB8U
le7SRvMFLrJgHNjwJSWZYgL3R863BAdiqFgeiKZiF9o74RPJ1e6s/AsS9SR7ntDVXej+gZ9HbqBU
o5vT0SJOBvgQ7AUevXnQvgQ68pl8EJMp1kTcavqsGYgLy7cxPTp5AUnRdpS70mQHReF79opDXrey
/onFsUAG5UzTgJ+lyUmg03/bfSb2lOkhQSLARqr85U/kMlqsu2J34tkxpVSi3pU6xTTN30SlpZMK
MxpiGy8vTgHb0IFyQWTPXHKBGGcZUGwcJ9zMuSUQu0Bwt5uRQWZby8kdUj3Dq2wZJ7aLXHIDM7WD
eDr8MjfmKCOCEaNeG/23bAK5kKMrwlUXd0cOHX61TL4LeHFsZF4XA/rk4cwK54rXIRHB9bcAiZ+/
dl3WI8cyv4zgAlwzCT4/lWU5MOIGsY6h0yncZPxwreXhGDJwrwRvQs4beNtBBdZ8G2AxLr+RLt8h
r1SPz5IBx89mTYp14rMbY93jM4fxF38ncKZej0dhcgiGiYWQoxkGEg4y9oF1wosheLERXoQECJLo
l1CcFSygKfOt4c3f7IxqbvrWW9MFb0vmZbLN126GjGZ8GbA0ZEEqqe5zXI3BE8c3uS/M+I3NJmPB
YSCRkNiatt6MZN0E3pMlIuhC7WT7FiRLdolNGlWDwl55xHtf/dwIqIdLPWmI43+pbDfurni3iCrU
CHQR62X+xNQzPqaVnIUoxIvf7DlTzd9yB+oHqMq54X4YfjlTJjQlRqogGEFJQ04KnWNg6XJ3Qepk
VUgsAZTP3VP1lhco0seyRIxW+eIDJPXBvfnFuEMVv/rHU8SRkUeTn5aoUHKSjLneOWf2yKS/IdxA
PuxdPDYB2gVBmbsHmU61XkukmT262rhTLHyngYIzKt2qo/jo3EV1Dmoz864GLb3xyHl2BVXJ6Aah
NEUsccFdxT4iv7WVeZbBkxX56z8yNXV+/C+BJetfIg6uFHgKKRSJR2+DSK2UZHIlhxo040b2++LR
oOQWjfK1vHR3w8kETGvQUZ90Zc3Rwq3S6a+QLFj5oTs8mSTVBHuToWQtO/EDDhbHNFfLbm7s3g+8
O/EKOrg+krbExZRTs1CAutl97OTR3HldsWMfsL6HDmIMmIa62BuxthhdruB2Erb2evAhHK3WAA7G
Dy+EJdE4tBvAMVi0PXGyMkcbOXuD4ZHEEv+Mvy2XpE63SzgAZCTkk9n1JMsZcn6lBACbUBEg+cww
VgAtrBk5kAT2kwsYFwlG5YvkaKzVOzGyDKZwC5tPJy3kyOclbuUNWGfu7mXKejDMM9Mtmbdk+sjj
nRt9T4q3E8S8R5A3C594PPfJqfYTH0+OSVxKbuYArPLD1qxVNaEgbP8ts+LBwlOkQwkNBc4caJgX
nfUrt2BN/vdKcpvfW0jOFgkd1Pkyuonj1NqvJaOuC/QmLdsDCoQOps6HMx4I+0BCydHOVu4YMu4J
VIt5acECPIpgMLSYEXmG7POboVHpCEzDcFxeWVYEgxR0kKZJ1uIqUAih3aNefp2n7smgTABFLna+
BG26vbw7eXduGu8uMGlpl4bkDuErun32QOb/YXFon5HNCpgeRXBDZ3+kLTvXqJInPQ7eHOAtiUwm
c7zIwVka3sGcl3fITr6YvITGrtNIHWZJtZ7ljXS7jA9llnDfxs+C8clM5/u6nsdVBcYl7IB6Uq/E
6zqOpPXUEdK6OSp8DJlJ+1b08OmwbtqbkvvnXr+rWvdv5qRvdZq9V/DdlAGRV236E2jBs67QszXP
OA4Ntb03imWvDurdQNOU1US3LRrjpR+wAigwaNAGbpBr3o4l1jF1oy1sowM+qwBVkjNjCtouv7KZ
tOZ7UoezOXcZVVbWqa3jHUHBNGPWurn36aCLqG5tbCsYasPwGsRiuZK/LGauDhL9Xo7Dm4Dh9NjZ
GkxUF0NC0AaAxK6lhGw35XS/QrNGghwlLVSCh2ifSfBGH2Fm3VWpQ1VD5zCq5sOAXuvtsCYEFjRR
8J8kIGAD+lneMB4qxn3J4XjR2a7Uf2qlOkp46I5UzeXgyLHiPpIGG63x6lbzH8/E9VChrU20gy6a
d5Rf/jb68ETeVOatI6FNgDNSd2bn8SfAvjtaf9JSB8akZAL0ZuihLsxUQmJ9GLfGKp2dnEtYGUnt
1vSqlo9VOFDZskvt0UUieg4jaijZ28PcHOU7JSsYj9of2SHtqOA7/kgAn4MxhelnS01b3goTm/Md
y8t0HfEUrLY50uCYPP1JMFwI+c9G7OF2UR1KVBhSBlwaL/kynNh/QhODIMVaWK415c3isYsvIdiU
WK56svallHey19RxEJgjShdf8ptDEz/m5EVL3BKEDbITfs+iOWddT37soj04WvUpxOQFMTtQwnSb
UE1b43m5OTwox/4KhVmIEpLwa4M+U56xTCmTPETRixLb8Npo5YyVkzRQlzhHKPASmouhtDMDoV2l
8nNYg8LT6CsYWbxcXs0XXpW+Cwd6nKx0kDj+KKQ2wcwEpBfWBR9Ob1HVdMFpq22kJBGFiOiSqAM9
7+m5C54kpyV+j8xZSt5EStaEKCPhKEczbyo5d9mAUh4iq3kkIzJOM/pA2V1Hg5gms3gt8ymtpwcV
bFUgPHHrJIZdyIuKuVMoCcEwcULS0GDfwQmo6dMtuAzGVjaCA6OFrJw60l8Gv5M1JxlZMXak4zvg
UG8ZjnwgcsASc6JSd+oyWB2cyTYe8djWb2owbgRhcpb8W9dopLBkxV/XDgah38DrOIacyv+lUkrT
20o6kFMIZ1hjM8l8kT5xnOY1GykJ78kQ+KhqrZLhsYLcw1HrNyG0j+WNVMQACS3Sukd7GTeSrw06
exPYKKeHAc77XNgx+4HFQF9R/AI4yTVEIoGt4iUQGNOM18FQbYRZJYtwltpYavQZIt6oG6ovgbBk
4OSnTCr6vfdyDo9mzDIFkevKTziZ+7aJTgR6rNh9Q+MDvCMiO+EpuB3SM04Rd7LN+jZ8sR332FPr
yGAEbr012/KZgVTT9MHt+h+F/ocxEzfVgw/lSzD4PmCX994jo74gVw85s8iIIYL9gjnd8BMd+AP5
YxkDnmHB1BAwq82PgmLLM1wteNPK4uw2wT+0rDZOTv8cqNUHcVhkUaJ8QrlBsB9ZYpG9F7IBdxL+
Lj/kT/IUdTnwQ/4kI53m/eNiTJITZm3KcMghjAfCFTL7/FAbTd0UmrW7PSbXt/P4HFqsJF6USDPz
GopOqv5oJua616oDH6hCO7Bgz3BLqQdFOunQBvQ4o1YVatupTUy/tI5IBQhuXXXFQxz0B9oaPQqc
GbjzSa5QVGrVR3ugNPMb62929k6WarBcQqe91VvKVWBBO6lFSHLYc/EsnyjxUFqpMKjKVyEfydAM
SFMdjbCVSYoCe2+AhGBiEUfc/LpO8nEW+LX8u9pRq5oD5DAUpirU9eiSjpSDEl1ArKFW2Q6xnTLS
DFEf45VE/Rcr4b8Rt2ljDeogY2pwwFV3+BHiegg7Q+bUpt9RkwN8QbumvVxsRUiZL90Tlt0XQ88U
wCndSK28EFWSqn1sa7pAOdb4MELVkeARng4vLlj8SKYmL5eLrG/Zery1NjhXq60ulJ5dJHspKyib
qq2Ztr4yxjsOGJ1gyu63lWW/KS4gfzUcQvrc+mWTnoKBNgQkWGLGsm0PHTbdgh0j5xFJJNmFDg0x
cIIk+STnmfvO68jBo5JtF9eR8zZHXlwphjfLnnaQGLfGxNNabxta/b0EK0EFfA/c7E4KrDa6oNiR
L5PA67OCOss62NQCc3fIn7ImCSeZZokkeS1MqbBeBOjjT0OfyprmMqwzoyJ0RBxf0oJ0FgObEGY2
ftBQ5zdalkkrvxacCpXKJ/HSR0LQm5FQ74r2B9cdu+rWzoe4YL/TSDRjKIrgidC5FowcOBy0N95e
ErR6Hm87nsN887pqmdzzMvwhSOmvQO/vG3atIYZHIH/wmH9n8c0UzvFAYX0/kj4It2lrBys1uUiC
hSWW2i1iTSRV2GcMiPytzCGOPqPR2uWt7nWsa0dCYl5FPj21b7FGnCxbj2R4TPtfBk21gy+OLd4o
buZHqZjUWu8QV/lE76MWVl9BvSDEYiBRSxN/fWSUypHuWizthpNCxCOLxD0QK/xnUywr/DOpb3wX
o4EM1IrIgVmQcghg9Lr6Grg0qAwGVru2dQAJnH6q3ldBJ6KmBz/EPHExcyg7U9LYzBlh2K/nAhgc
EMAB+yV2/mmyZSSTKuMrpr2QSmHQupRm7HmCvLm+hyhbhTGdnN8h4rPwRkSuVvnSHmtNGpKCzFWU
p5ClaNOnCYdJNsFSESnpcACTzLnCVU6d6LVPnfboFf2JY8MG4eCrpGRTwkkhzgodPM6hY3gIMg0e
ZbNVFcIu92jLNRqPVVg9cACr2vBuZBrFChWh4VA80+sHatFId90QAlUcf1eIU8DxGokIlXhLCSUv
a9FfkhIG5eCUFWfiGFbEOkqGN8ipV5oW63emQTHFnuAlSGNUhulL9G5iEJRaUfZZp0Rr2ggcZJ/S
suMU5jQVbn/gYF2jzDkw76821k22BM08Th2TLFCtNnpnyRiYOaBLM5SH0GyPveORhyuNY0i3JDfW
vsKcb1sCxFWMh7ZDFS7uLIC60CMVk7jasRitiwu8Pkdz+UwXNPhv8fhXNnNjTVDHwmS4yCuL1I5F
iElRHRXVLMxiNhA4Dokq84AmbZlex5vOXC6I5FCG5HoT9fDGS13SSwGdMqAWyO6d2l9pKbU1Z5qr
j2H0L0H+9hM40tqbAVRg2n9tSCPBjQjsY0OmyGq1D5tTQgJnXY+VHW0YurU2Ad0s9XSxNedeQK0x
o21tEnOChrY3rr1GOtYsEEXxTaYleKIV/U/fO36MUh6GGPHqeTdNynfvlc7KwVTLFQ7HJI2LfJIW
5MRyFeGiwnq19PZxVul501HEtNY8eiPRmHnMXQjOavZsKO6BUAyiDxBVEqX0eS3JmKohlVSj95Po
1fmGk7Or3Cn100KHlT7Aeq/3I+WrSNHS+EZxPSKn6Kgu9LWL6dZaFwny0tE1rHpaJUbDkxdhegpL
9wnmd7TxgOuthylw+XxBKxcah5a+FBjt2cp9E8ZdMpjsRRzlC7Wlh65JjDVaZBTSk3MFtscmUyEv
wERbg7o4gFRYPxS1V3U6eODjEN/JAqNOgeMKcbtGpQd/QKWICWT7hqaJYz9zWANCizNnDz2gteec
646EdGpKsQASZKT69Dfsl/Cn5IqGdjfxMPvOoN9Jdo+UYR+E/gIFRayEStm90MeFd+bgmAuojyg8
2s++AGM9/Zls7+C67kY0RHqzfmsS5ICgxSj46zwyabVm1dnY84FiN2xPStUvlUFiTRFzPUm4oxvT
A0mFJijPizA26huYLuzjxfZ7qjhAwjQa57SLRtvm4eb4FZa1k8SmOjnnJO83C5Cc8P7b0bt5rYKP
Sz6dTkPMBcWBTAHka7zj4twTp+IDEcUwEDeoz1Zk6AW4lx84Jmb1p4GvmU4z8BBUe4JJIM+1WYV7
QKcJdr4krfiGIMCVQDAQvjtjS9shvjlY6As56LROr6xrm5xK/knYsl7xarbaFopcBZWwxRHgFbC5
hQXdBc1ajQCTu5veRGc4YGdJgsV/Y8IaQUbxDhN4tHEVftDjXpIZrJCKc4wxw+RLXC2glERBCwWW
xq8zhiCSD87qhyC9YLc87YZmw8Tpk21ZG5dE5E4SWEC/3CNhCpNkDITmE13xTgJCnYyp1oiWhMcr
a4jwgZj3Ryg8cqbKqqU0Nf4CG4roEYWL6YFB2HyrwCiOPXxHEDo0U+W7Lo4z/MN9OknQKIc9yqdr
mwPADqadHEocGAJaF/hsS5oj3MK3S3QhQSq7hfhWCfOHVCmP0dzQpg4rkvZfAc1WbapXeBcxlfwi
pCX+wAhXGpIQkUJcTzEGdp6sb12OTwP83/ZHvEsJgSXElV0m+B5vkCXjDQMgbpN87rwsl8WG8DDP
2yoy7/mr1Cv2UdajtmTXoLp4Lv2snLwwlGrcN/oKHVNL33iN8SENE3y3709zrr82Zk9zNtqZ2sgN
qOFzooZ/McuvgkN0bb+hoTiNx3Q6KsaKEfoWVfwbA/s2qPVbrM8fFnumhblIkxh2v/rDeQZp3r6t
nVbA21HTnzoMNY3EXoKuO/ZhfClzarjlvZU2e4nT8ao5FOpqRXEX9k3/2LXOCQbYK3sHPaI2/+Nk
NAt2DDSW42/x84a4Q88wp9Io0HdjFvtKAKBPq4jQan+iqUS8bRh5YwxG68QqfZ3qg2XQ9Q352Qch
gLU5ZdK2zmqqkIHQS4sjHVREp14cz/UyucE7HS7yVVxPe3FIFB2ZlkrT/cmgy2zkFF0HV0W9x567
L6lsSKKtuWxZA66d7gYAk0c6yb0mCtpmyHirK7rZOdtOUgju8ki4iZ4PNF431f45LaJfZWjBauV9
ZyUxV7TPOTuFk2+KlGXQuSm4gcLxY6BF4sJJWvQ7sbtzMmwq1zrSjGZtNPUTyhVvN0iQfo/GYlOU
kUNMn+dnx47blaModNdddAy+6LwlmDDjPNblLrISH+EScxVZ84QojDkdgzFXjyOGF0AVeisZcFNP
DgMla2uDFnxlFfKmJWxvNWB30/a4K0IqL9xy64JNlAaZ7a4PEVXydnarHPVUP7teeSnb7F0nPK4d
m8JnK6Z5n3UA5lrTr+KhSV1A5HyC8dpeot48yM+i7IAniXTd4OyW08noCm+tjwWFSqDAwwTZVQ+O
kwd3PzYOKdu4KdC2sIl08VgHVFYqvFw7I9fIqbGAevSZfUIQeO/MNTnyfniZuxm4xt1bAE7UbV9c
N3yzBxXhnKbOt0ZS7wIn+ibHetdowaEtuvPsLHvN0El6edula45R1zNOIf3RljsF2BkH5d7hEW2k
D/BFFNhoDUbXQSvfmE+5jU6RpT2Frn5yEH+L3LrethGiNeZAm0UXlVixyjKRkQevXKUPIXZnBkVQ
/pZkrswGWmdvToeoXfwJjF5hW2kkK+jQfgnQm+sIIXLKo8mXUaYCDF32tOykDYVDmX1rhtdlCF6q
7AyPs83BDRzCRaN5BFG+1GZPHmA4xFlJLgr5F/rE9UdLtx4Jt7WQrrgmXdWM+kLb2y9NZa0OY32i
1y11glH/0UY1zeoo6MWtMis4Gk1UIRAZHLTkfpCApA72TTitl7B7h3FYrgZmQ5vhaw5ZswJkOno0
VFPG7M6ykx8OdrKqlMRKYkbL1F1OmZtazudAW7JV0RX/mjFEEpaRcvJEoIHgpTf1eqObVLUaUbsO
atryFUP/L82HB1ma1ZRevcoOP4QFLYmqiRzrOo3rJ62KMTqwLjv9C/2sYxIkO2T8KOW0cVQJv2QR
ZVOs7XOb+q02VE0OeO1fn6svNYe/0WfPCwnOrnSfWwxnHKCo0VGhKn34qgpcRs/TEw1Zn0NaoAmQ
KDGYZsDGgW4qrhk9JdYZJ1owx9s5NzZF35Ez13DTtJ4W3bRYFY8nU4x2U4XauwD/dLKhqWxkD2vd
yL5H1ch8eXY+aOG6MGz5Mrqo63xaEEOuH6EVlE6mr9s+HN6qhqpZo8uRl8jb/eBYZ80u4Sc6ZuPb
Je0cUnDiGhTLw/kCUkafbTH6XZRW7ba3rZOY13SxHyTXdJtc8jMofa2zsYF5QlBlBdlxojPYtomD
yPfAHAKzOfYo120NQv3VpKPkM3f7xXSs0zQgO+LMwZfEEu6Uadug1Xu/1IeXkKb2NJyA9tagzzuP
TEg5mpw7QAbRTFPzMTwMRKbmguTLNH7FvftQlnBum7QAt6XP2lqOlFJ1LzLtjWpRdB+8xenyF0Vr
lvAw72M3hQPU2+M6HjSqwWodydopWL6DxkCAEjS01/MX2fWjUzwQO6H8MLj3nqN5W8/of5K5rBEO
0UeHpD49cGNkE/+JL2fr7nTIacSICGVysuLad7vhMAwCXXZMYLqRapKpZavR2As4HOBDd0j0xS+V
WuKtgANu9awDkmobb1LXnhLM1t51Bg1FycasJRFJkzRaA9fhvbOgoZJxIKmNfSCLDsbB6PqN0vqe
7UJEdTU6w86dvkmT/KVr3HxDgCVLwY8VbrK4ffzX0g3lDzik2mzpDp4gi+BSvIP5qjUXagU4XFOj
Lm4v1HKYA5USPJNltyswTiqfPJISdubIXZkzBy/CUkBXdfw8RZ6wCqZVFBt3WTNctYH+ok31QM3P
ixIsmymkY0I9vNa9AW3V2EZWoawUhLjW4ZD8CxMgckmH5xTivZftD9xxJOv9DgYS+eyZLC1GYIV2
8ypu00/bQUAI7zUdXSioVAMoaSzZJFZnIbUnrZMgLQD1TGfTJ63xo1Wc0rhkZY58RB89QYmRj8ni
lywBFOiLaBVOYCGjRElm7/cWaaiiRJhIP8R5fVFCWmFFxpHs1r0doJuFLBOliVEJ+0ij9YT3No7l
Hb1oIaRDjLGM/eKWx6SBK6/Y64CtjV44vDNtVbJAycteLU9h3yNdyGsYuMNVox5pR7WOUDYp+jq6
7xTTeClaA052PPl1ZlCIi6Sn15Qqdfh+2/Q+P5aRvIyMdUrisUF3Pnfr2B9Kly7QmRZu0W99bnLy
n60Hn74F7WhdsqRKNaP7MJpbdL6jra1cgiYjfsFLasxDi+pnZjylRooVJWlYE/pnSIRN4xO/QX8K
6u8NWF7Fw6S920v/xXuUdBRnE63NuL+3GUqqePJ7TQOIUlNkTgwaigXbqqKDiw09vCZoD40vB+3m
SFvPVfWQt96ugA/NfBZ6SryJaRz07GwpRD7EJnr7kFXzLkdD2y3eB55kLW8t7RrhL6B80zPLzmVB
VdRu6EmDBmVuavtipH00nWxZAbuy13dLi5KVguBggkzjkq+r5nHJk70j8cd8qT08aQeNMX+svuTj
+TFZd16i3nd0iw+UhSo1NFeApjpiztx69dRxn1jZyVUKag9yWmlbKlj5bP6ba3zIEskobCJtt08G
/Xn70lk32suEpWqt5jx7M8Yt8kN72CrUs4aKhs4NQrv6coqNxacvGj3L5pVVdTQ9FhlY1AWNfRof
pqE5pu0MTlJ9tV5sblWl3JLOfPBae4dxvg0Nb9hAdxKd0FrDUmdweJWXikPdih+CfHxK7H1XXqzG
3Ha4glpKr9NQqqXmVQ+AHo24R+A2nIIwsuyNV2msANTFXXMmHHRe1EEhvZF893D2BrW4Vlrt90j0
rTLjcQ4m2s/2zndWkv908OdUJN1w8R36QFi00Q74XpUaLE7bVR2E67lGjU7fmlh0nXS0rJNumXdM
SiXNTiJSCx7iAD0bsOvfYsi3lZ4gLUsL5J743V6DAuLzLxS2pIi9Qkem0wNas432pQ8S2HzkLk6L
lwPhROauGpoXnO4Poh6q8pZtSr9zL3guEgddw+IzHEIgVxGLbNasScUb/CXI2PMkVRJklkG8lRK9
CLT1Jgdb++QCYtIoaqipHSKxwbDWabTrOnAc27jPqqlgIbXVPkjI4HfalYzExzSP2ZY+TO+duGlO
YZ0ihcK6JaASOrxOaUSRtwM2zpmllwczMq95kv4pHWebIuhnGeORllPbtjAflrHYVX2xNmlLnFre
cQzSZ72wt3MTr9O5Alqut42Dg1GqT1Gn7sKqPWSa0CKHndX3l1QNH2l331LYr5MOHuLQT12DRS6i
FDWRKAzFiSOmBWVrUVtSVI2c0LzRkySFMwdfw2kOi+qecldD6owiN9J6LFsKxInj11NUHLJ6PhuB
mRP9LpQKj29u5Pp0zT1YKewkUdWh94Syb8B/XcJYOrkD49TtKaRKpfNca1dp9ls1I3RDs5KtN6iX
jrTdNhzrr7y2S18r6PxjpHdjqBNnp7s2DmGV9iWJUuBIPYd+lwyLt3LAwXtmiZKvjWE37xOAGarb
n3PdoGWgblDofAvr/NqG2ri2BqpgTd6vq/eJbX0h7Pxp8lWk5reJVh+9Pt6qrAul1T5RyP6gEcl2
jEJfZe+sZle55Fa5nZgEj2y7mSo7M83v2sRBkREcysvZ9mlIRiheL1rp951+dd0OwdGC2mKmPp7S
l1zR/jWWfYxFFr22tQegYzZVsGuC5E5pMW9WNr+HtZ7QnxoR19xAmT+jcjSPfhrnM9JUSnScmeZE
MGLNYjzrbnheAg7FqYsomWgb+tAj0lk/QCApwbYAoxx4jEGBL6Z7EwYtG8KXXpFmi5ar7PQJhQXN
hOJKtAVhJNnok/tstjBOOrU9NRARHFPAEmbQ1HMIrYNNFWetZm9amo7EwugD/3H7xaJxYZscO0ut
oS54164u7oyocXeZod/pxvK5hDM6ytGGRRKnJun9PefQ4nUAqxRIt/e5oryjeg5v8nUZFEq1v8jD
+fy2fESU/tVJaLjao4aVkb9ZJhtNo+5vysRNGe5H+pdtqimix8eybjS8XsjMMKiqr8R57Bzwek6K
xHjk1+TikIBGgReH0cmkvM3ZLiqQnU+aA6orKQnUaeb0UxY0x6k3pXJIK2gNGa2269DLoCz7MCAY
yP04d8Y+8zsz3eecJlyWT7VQJZEUvajktYKKSsCSQ5RXsHsybYj3GI9DrYPjHnL1NWygEeO8JZOP
+eG87tHL9FzwLOdFoS1aX4L023sxuRUQN/UgjCI+XgwBkbQFcjrkgq07XvT3bQZOW5sYkiGmpn2t
3QCmI0PBP4/4KiNM5SAh0ece1InX4yn5xOKHfR6caxJ7NtlCr9kMdfAQTwUnFKmjxdjODBy3yFpn
vdQJYFeYvDiB+V0QE3iKepjsbNfR9Lzv1eMcNFeTs0GLtafGKu4b3TgAHL/aucr9g/lDI0U42WwX
UiZneYodqtelWi5l2l49M39xeugBHFMaATVdkfX7ZmAcWxwQpU6+SNjGa7dWAADVvjhEC2MUDgtF
Fln3OscgyF4d7aMCQpimQK9ANbOjf+3K0abngo7i1JBN1aY2EiodFZwlt5g2c8zkBCMlQoy97Gg+
4BwE7Ue95HxtEO+WBkkCZSBNnI9SapD+KFrunqrKqMgpBT85wmpUjbEz0lJ9tgzEk7UsvqeMAJPV
1I/TEuNpTeskUo5eEP/RJjnrw/jZGbOH1rA/yU77hKLMH52UQpEQUkpoBdY1KYnVvbJFPt4gG9T2
0Z2YOCtsP+O2OA9wR21iNGPp/2W0X5+DhAQzrGXA/qWbyGotkAwrv4+Ck1HpGzn35fo4NlFJQ1d7
XIKt7UAgHElZxJALoi54QRnl2szV1rPMo642e1CFbbk4iNBTJGnnu7yBTeN5EFuneRPXGixP5Ues
bwDs0Jn2nUMWB9nMXb1MR8Zwg77kxzLmBvXRUF9qshAzeLoZngPF3haJaOk6z7Qp3SDZeQhzwDK7
dhC87P+4VX8tq+g0kJElWAG1zPXHugkeZMmgVXo0YpE66w7AGBvZhnHg7irHwiVkIU/xJgyVtYnf
luWwnPTk9Xcsi2Kvxy18txkXFqZ1qJ7DpdnRXvNbzJUDyWpRo/VMEKHiSwDbPbv9qKFCmiZ+MlKK
YbRXLbPcVaT078ESf9pR/4cGuNe6s0nYj+euD1asD9QYagIL3U+yEZG2EH5tqPktL0sYRYs3o74m
lX2teqRGjGneF0tMMtjIscYVgQne00Jvcs3oUAq24VxagbGzk+pPalZIU5UBOhDT0am1F7dUt4aK
QfYgqs36SalwSlTlOuY05mDYH7ukvTrsZrtFJTUof+A8bYIqvzhxfJy9Dry7PwdsgBLHRCa6gbFo
LMq6armB0YOuMlFwnVrSR1C84gBZpGEbFOUT3hYsB0KN2TxZ2B89hVVsKOchbR+XUdnGQ3BIKypV
B/07VINHlYoRKlnzOxLwF6hLUJzm9zltd0pjH5XQeIhBHKKoEsxPIAEKpq38rHFIVxUbVA9QW4I2
p88hEkruJeMwaEzlGnTKP0Wvr72RPUea8SF36TnBMAp3BjIGM6qvKzj8ojgg+k5thGzfsAcN3iez
R4TgvsC4h05Avnslq2MuSJcuznuUIahh19dqxtjIMadU3TGb+wOsVUjq1PEVU0lTT0TDNLIkcfc8
9M2rl1Dw+j+SzmsrVmULw0/EGIQi3dp001nbrDeMpW7JORTw9Ocrz81eey0VaaiaNcMfLBppunZR
L6hZPJsm2BB2Sf1vqd3mbs2m2xzJi18Zn1EyUHGtxymy76SBBYaP44eXbDQ6UWRoe22Gkzqv0DG9
t4hEta88VnC7H3HIyHKsa71UJtu8WB51Ct7CHY9lNT7aXedujKy95TqdcILtEqGFajKhHDq0AsCj
O+4+LrX/7FiS0LjfKYPajWHqrLZ6Pf49LEH9oBa1awu6tOaLiWGHIe2XoaQvU2MX0rZKRYgpKKwH
73PCZMInRaqXORw7XTlerKF61qWuvVhFIQO/aj8csJlYQYf5nJLeguriQLa1C/lBxmRiBPKHa0xM
ZFkovzpBpeBBzmJt6ca7pCqj1LBB5FPFBerEsrmDbp0DTrlCf52Xe994XJf6GJPJkbTFWy7MBdHn
VdWPXoBaSQ8qWeHX5oxzEigCdy7kahuSD98LrvyC1QKIkmi7xpTS9y2FNyXrygIkI/BZ+fX06Hjl
Lo2yo7/GSAOaDJXQP9N/1S7C8Z5bZRwAgsUDRfPMId9T72L5UZAl4GL1pQNImWc2XIfcAQcQ/i/T
8MRBq/bQgBeFHKwrH7QsojuO+ckiQpAOOekcUITeaauxUftB/bj+yn9T6p/8ixSKn+FzYUK0GdBp
rKiBB+rBNnd2nPNcfyDw8CH5tqau7vmDv9AH2nAyawp1hXIVScPaV5cZOfBxfOXeW/KYnvJDJbou
1RB9CuuR8n5f57+TuO/tj3l94DpeiRfqXAbcwDgYWJqUB+ZkPzxumx6feorqR5G3o6tqE8478BYk
P74wggFbhMXAftg4CuoPdSvp5ARZg0A3FV5unXJS8YWclktwg0k7bC0kI7zlKwGgMBgv2YiCowce
bTK2kzke6M5tSO5KZL27AUzLvIuMf4VxPxZ0D9Yfyni1KJrvCtspx2qfWgxceX9zCU6J+4egn77x
2VlV6qM3+W8LNJmvwLgM0sa863koqjsxYhgdJ098Aw9zYorKHw4pJG9koogaifaNZn1QZmwwS9sk
A7qEJUyIZ7QCCGPIS2ifpQVAd2RDMJHvwmjm1/LCS1oV0/jKS2NRTwQzKf4T01tevTKt2oy8SIdG
UN6622q4kfvyjbyEmSPNUQYuz8jMBd6AnJSzX6InIr1KIYmsf6+/2vTdBxkpEyIMAnoQLZAq4u+e
5jFppx6dAfcesF//1HxTJaJcvGhnlfrGrngCt4CdJn0f9ZH1ywoRVgOARtJpAAxpRwXLHUI3RwDJ
eGGIcIzdGoniS7Y4p6SVj9oMsJ77aIT9TGOEEaD80KbvnDRfPUKJWlD3+P/FyTuwRzaoYxx77bf0
QnLhwYS96p14QyJJ0MLxsUJK93znLL75b25BdVZ7lrNKVQ89UM3GiYIO2etMbbL0ryXme/NrVzDK
ptJOOW19KvKmsvd9HZ19hUdhpfbzxoNHgq8yLjPvLJdc0Kvs1zdWJfenEiUBKc6WoGypBVpzPKlY
5KPngho86EcRmKsZjK0SFK1RRlXQP94kO6lxfnhvuGNgxPg6udYpGn0gH5BMcp1mWb9ZZXdoB13F
O5X1q4BKZ0b9OJ9i5HTx/cNSX3hX/eRei5kSvPeDsmxuvOhEr078IfQCWcgLL/BvzWKTpPntd5v7
Ny9i8KRH/ybKXG1ezp4mt06U79UHNC0z0Mbypm5TbV1KLW6CsSKoJxJJay1pk1ARCL8/VbH+oqz5
+n9rhKToA4t4RiXMR5ZYgFz3Tdof1C0qYrCEvCpUnSPgmuwP9X/dAqR3fOVrMzkXC4lVURPZOpiX
KkDyLyq746p/z4yvqEj619AEAjnvIAIHf4Er+QUXxZT5r97UaOsNVLTctdqLXF3VSpAcbdg56tvV
cvehKvblGyaxCIs+OU194LJqS/E3Hp2L0ynNBtV3qez40g75Zaxy6A0dib27uiNjQjFaOs1HybyV
WY/rwKdtGxqW+WlFvF2LfMhSJilxXH0UMlnu87p8LnKkMlz36pNcgyT+beL8IUX2KURG/qyCelNW
rJ6yIzzY8qI5Wcf4COWpvPWHcNbm9pA4PNxemFCYEF8gw3yQln+bYkQIaSLcVR362iaQAi9Bu8HQ
+L64SM9rB7umcLi4qaffzoLB5uLWUDAn1UBEUN+3ME0rs49uGO4ZpQQIwSjmHXx9VF6zWb+RiOzz
qQpR5Q41seyyYdnGJnySIV4vC5TsEnxWW7dBVAE8biMm9fLUWWSIc0xbMzlibsYZ9sBKYTp1bGbt
NSpMqtDzSLxbQKHVyQxeCYhMdMY/PGx77d9g0doXhh/aRRqMLAveulkzqHQ4V4zoqEEqlCxGS8cJ
bfV3qvTtaAOIxKPpd54hiFpM+5Esaa/r4NEa6c5NDoeHBl9OX4KTz6aFLfX/dGCvNZs3fppH5nsE
94EgD8IiaMaGSb2NyO53ZYDwF4wDxa9R+4EWxRejn0LDfTUS9ZuS9Z/HPFdM3oG/FVa2rYALDZkT
DmxZrPvAjkBTE91WsB4rPztrkG+6xrrimLhBnn2Df0mwxLgIsDABv21LfuOA1w6rs6e1wTlY0VkF
2R8Uvk59RjIZnbn9YromixOqfSLWt5HUk5qI0AMW5u8x2Gl+caEQkS6QzbA1VjL8Ai9s9Csgko1H
WvfM4M/ukpJPS1aYeRtqUEe0ABLyAtypAQjCzG9VGQcoIDrYWbqp/beZpIoPy8/29YO63R7Jass1
z+Na7Fb8Mysy3sGHEVI/WBQIVf6bcIQSm4+sBhvOR1o0lA1uuGjjFw03tAlMMDA+FWcKTAzsg1/u
ceXdiNKjQVuog4caf68xSKi0o82rqcs5xPt9U3KGFKTkHJNoMEA4YAhP2iAJm/7y1acoeyffOo+6
LphT+m8xJlo50AKiisvQYf47elh+6k3xWwTv1h+QJV8ufDz1MHm2njynNYd7EY8yHAe/B0IcC1RG
IkRdR2N5wHWs2SSWyMOKHu0+NZNxNzV5mM1XUelB3lSPAKi23XKZyTSLvgnc/JNUw1i8zZSDtqUJ
uuxpE7WWBfpz+vLb5Tdx/C0LkM+ssqW4Ayw6Jhcy2RtbFPwATTONEZ4m5QEnM7LwBKhlvbiAdlkv
btz/8HnUmjXEM54Xd45o0dsypHWXNBLN4uKirqeOmr6zmBb6e1JddeI39MqdbN5qs3W0VjsQ6IXp
ognVpmLdcVXX5fCIYzQ8zEe/d58AXx4VbrMrkZnytm6Vn/FWBywwbMlDeuj47GUJz6xlyVX9zHg0
z5mhuOfaFu+c/Su4PF0pHOYfMUWBGPNjzxYwo+kIwYREz9sUnEdgWtxnFTsGyqXS0oOlfuE1cYFx
Bd7grSFmX5vUZpbBUDbpunNBtg2C9bgu8PJm8P98XNOiu8trUW821YOSAG3B2FLX7CSqeRbywjj4
qHWXDjmP+jsWropaHXCdEt5LOnjn0hfPfbx621I27ywo3iaPTmeLUQu4HJSZlT5z2vs09zT/tLJU
Va451PHJdUFIUHxyBMEuA2BXWxpQ/ejfTLrA2GY/Ni9Tg8Qaz8V45yyfyONV3mBzn7QDzYUZDBmH
hXAPiMvDZA1Xc8ENR7dU8EHP3UYru+L3Wojjyd+kUwmQi4+B/jtGXTgszT5Jj4yVz+uQngt20ACB
z+CRUNwiFC9e66FFB3RSuaE6VFxCFCDRXYfHG4DTDxO+ZtY+FpQchjj2hsoIOkclSQlFQDNNb2kh
D2b5Lax3vjTDXFZxVEUTFdHdbDiot8h7Ue8C80D+F+EVkmrSBD42S4ww7eXRkdHXkrJVS/cwQQ8s
9HKrg61uOnnPd/OovWlEGBQ/ltp9rgeaJjbeMgZeST2eWdYSwCD807LgS38Xtv9aGioY6BwOJCHI
+c1nIudRFVBm4SGy6BxE/abuLJlPbMoBYbY/JU7tOi2cZr2P0SftAk/xrutLVo/XFGv2aJk+C4d6
qG0lBDQ7ejdL92skSy+wLsr1I07NW6eTX4woU3M4jU3WbEof3Rn6I0DfgK1Vg8qqEsYFdR+dxTCE
rDrpUYAyVBUCJihPLWEb+kwuZ2iSvmEdzY4sJVmvvlxo54KC1vWQbv4NpmfAjyetE6rPMoA+EN5z
Dp1EMEDXCQzu8Ib3mQAt1QFLb+vD0oIzsjyaQHnpvS1T+9yP3i1rs8Dil3vRuvNWNyRugoOKioDB
y8VJLWhk35YJH7lHE0h/0kjHaaqHsoVg14BlZCAoGPCpLCbGISnOxjM+XHcqrMAN2Ay0ZnXI1tGc
c6Q4D/GU01p+MsCGpv23t4LcZE5GJTSSmjGzONhuvlMPgjQvM5NrPl0bx5s3lKtAqowHKmSdkaoT
i3gL0S9w4y70uk+1vdlFc2dsVFwyWXycsHGOgIB9HRJsCnL3t26mz44COq8y0FDrfKrYmj6VDwNJ
FmWxdI+CHlI8PLXA56f5PyAfoOMnjDUYzXWfqgzh+ywSa0IakZXEhKorXXEXbPpQRT3dM4+ZQjgm
0RNJhSBDVQULyBvqDmf+yMejUzmAaiMQkzlejLhegjR5EhGACUoXdVCtNHA7fiinXVBUrylVjiRi
NR3YCU3XeTHOTcCIURFcSPe375xd13Y/7EiYhKrcSyJ/qyf+ZUzB4Hf6mSOlmDFlZvLIVw0zDpIK
14vkCXfRjWpFyGjaV3W2ki1XW/V6F4wNVPVfJtOFwsZlH1bLYepRDJZzGVoKYMdLU+mBX79SCaGZ
b+7lmoYGA5jU/X8e2MAwBXIEnrIa3W+NgaqqBibbfOE43a+kiByMapeSmhtL9uxo/0njxy/EW2o9
uoyYiVBqvrTwHlSmrTZ1rA/wuIjimLxBlyLlMKGNFUVJvxoTjfZR10KbcSnxoLO0ozOQjz/iKX2v
FT4sjQ6kTg0aOz9U9e/aaBvXjEO6uMz2WX9U8XxaTfQnN8eNFYsQSg1eQAOmhz985j4IAUpCfYRw
p1F+qyPGTuTWst7JFUnaNCSTpwrtWD60qn61afjgU6ikKinfGZNuazcOeudLBX/4kiN6wk6jWoXo
dfGhOT14W85s7Elw4FQxZu8eeyKzJtALK8ctm6fUKAlZiHhb3emcbWpDxN674eebUsvgt9rPDrlc
BBHCpsxnn/FpQpB4W94qu8TUwRSCsIeye9/r8/2ynmExPPn0Z1QYYjsZvX1Vhy4dGV+Ld3Fv0v1f
wxEBOyd+izSBiXEaxjR1ZjqpOUN+tQFZASRqagmrvg42LZq+7NQZjcfspYdLJDEDxD+BXJE0l0Cv
zU6oVnFbuvFWNP+lmvYxIYVTFObPZFgv1lodB3N9aq3ypaWI51Fw5RXsWzk0gInoEAN6ZxI4ogai
xU+r0syI6MymuSK4wU4yccZkPlxOj0PsrHemxI2CXl9prR/p+gmsdjty/dGYrmP6bKmtPq3/wJQ2
d5Jga9G98kp0a2KiW9rpKE4yWbSWQwZRRCXbkW3eIWz6LDP5ps/2fxG4SwLYE3fplv+GenyK4xT5
gbp7Uwnvaqf3KiFZ8vFZrX5ZGCHAzyfACP1W8+cti0KlsFODPNCI6wBC+Sq50mvzWYXhMb7nlEfs
clO0cBw4Puka2Jq4SkmHifOw51SvcADweagqrTJt88Gt6xstyRHzUWZjdJk7OTJabAaCdPPflOKT
uD7UaXWI8PP0OHrc8X0d609QQij1Y7/jQrPqJ6Swa+Dgnm8dPb+ivwT+J2ZGt1ab2hMwRqCDSHMm
npTOSV/SK3lBGa6DDjxvPrTleNRrpZJlf/kCKm0yHVy6CaQjwL0or2sEHoIVPPfA9myr+pzEYI/a
mG2drjfdl29kCriW4XVsLe649aqSOqAkxmEye6cSKhWdhySbAxfN7mPN8cWMvikwamXgtjUMNlmX
Mn6DvEF+AzCfRuPCxIeHYafU0UZpXE19fdf0lF+8gD+XNKNlJz+7HDUWaTNozYZ2o8pTkYN7GnoW
Q+pDuaKERqQ82jEPQWUaHwa/m8IopXcTSR0d7lLR7OG4enlLDucsW70uqDa7GBTcUP7KBRNychZz
hpIh552xjkaQNOVzRPZvZPOXdJoXVUg1eAtNPvB9KxohldKhJ1WUIeMMlKUQZrCBwbWZOJnN+lK7
JhhwMNsFUiFx41+xZqwD8GTJRUvX+U5l+Wr+0E32XqWPchBAXaeba4OjmAWHn+g/jWr+whzxuzbr
h7iLgrTmIeY5YhpTDLbdOubRRBvURtqxGKkMBXRzVRP2dPiZKqHdYNVgsZYlPco2UyLNBaIWBNOh
8zG5s9lGc6t9tJp86rqOVoBfkYfa/RUzaYRstTUKReexvwGpoKkO2cn7I/NAoWZ+iyhRvq2BQ0ur
qu+WFERYUnQPrj/vBrd5HHNsQrp5HU+WlgZtPyPZUD2tQs9A6iX+Q9QqTY4V4m9l9GKzlEgmaEP7
0jOupUlnblMruehxdmKJXawO3a01OS/p9Nvpy6efLie1XMHj7EYZAfpKOEBk6kFBmv17Y45+kwgK
IfhS964QVuDMExAdLO2ZhaGvgVO4DpZ6yHBYGTMUtgHO7ey0Xu9QYGUI5JiAKJbqo5scJniLt0WP
AVzSqn+2Dhm+1NZ/ll4ApBBAigppe4HjMcJuq+Te9aJ/TYFPuq492hwkJjlN7WOO0Lj+ZSk5bl3c
5/0Fv2IXXCJcwVByMEwRlxs8AemVWXSlWydMdAKPrajr8jymsIdiesGGWP2toTFPj7262dc2QIuE
zIdJ/LsKP+7aPdU0SWJt4r2aiF4C1LwrbGBdtcEjde5jpKqBuqPJJtlpjhxwFARqFTsPqrvgdd3B
7POzkWlnh9NQ7am8dgEtUcPGXvZi68u9XaLMYsVzesprpz8B03YfELJGLY3Kds3M+OY7NhR2EOSx
XKBFtz14gkxhNwuViIEppGHHoBSQ7IS6gD0uBr1IQGldPG2aiW7SxIRsXLHlXL3okcrgDLklWNcR
03XjMVboxcHb0Zd511086Jr0OV7SN0sUvzWR9q5o+uZn1SofbXb3YY6EsW1cPrJ6KlVKqCOBso5g
R88wuYEAFYEvmHqRWIA5ehbqRC2yd1+yZ/CoRgtteNamPgcw3TP4JQZrg4OMSf/DMO5oZOtXrsnX
GbWA/RLrSGXlSAbUNWgUMGFF3B5dZZjhMOwaqP/6bFTIlSLQJUm6UvvXeSGcz6toTgXLWMMUsG6G
N392XguHgttJGbMnRbFlmnXrKzCcXo7A/OC+Zhb64+qBlnnLrtaOVRRhqlAYZ30c3/Dvcq76UoGZ
N6D7a837rE2fdma/RV77GEm8b/z6n09aI0iiuqli4+noz8nOuLb99JsI04PrM1V/UTfLp3cOnIWc
jdDr2BG+Fd3c7Gy6lRvXX761vC9C1fzxAB0bGE5aXgMhoNv1Dk4wpdXvE785O96K/XobWpQodSXv
IaCECAndL75+HukszAZJopr9FPYBE6iPmVaBn8VH2AVnUCpBx/BRL8BkNJbJkTPQVi71k2Mi7OSN
l9o3j+6At9zQfNguVkGeKY8qWlSejZkYkO+WJr3rgfUf2xcNeYS7kUv46/DVZ6u7KTG5QNOgvGOq
gt2cJKGRIxqxcPtUVx3wSgnYcY3Tbe95zw6Gz9sKGQdwfTN6bDUcJkEcTPG4bo2Jihx1or701UwC
FCS66zpQYXug15PiDrSmHYqLS467tBqt+BOqvzpEMK/jOIrT7K3I8R5YSZN0qsi7teXU7HqoLJ21
NUdtY4DJY0j05HjwvKCm0vO4zUhtFXG0j+Pqocot9xrRaf5y5uwkhXGbpNdB8a6mAwjVZGOCMsL4
+j0jFc7b7HmZlmwPr9A84VndHwsXwlI/u/cqV1h0aEjFBJ5+sRZw41Pz3GdMJbwKAF1j1afF0k/a
EB9H4PmnMZsvnJu7gWFSPK/MIaITTGfmjcW26MutWCsi0bRbCmOAc0CHklq0ENEZzCdJdrExdTYk
UGdazGjoxtI8G3PHaMA0PiRsYbT9ASCQeMZny16eKviKd06CpmPrJ2k49LYqtrtI3reTAJdiwiyo
JITUNlEjqDn3bqNqhK3zfDVL0tc5mfq33uq7MBm9X7suPqrSolXgoZ2A/GHy4hk9yBlDBwozsjED
G44N4GbIxb9LE2MWPk5zuFhOfXEm0b8Af6aNz8G7DHPHFfx4B8wkwxBTX//TwLCEiRuX13SJ0vvO
8DqyTDEbw9YtlvUapVAa4K0Rnj3IUpW5onjWaEtgtHLZT5GHIPyAMYNvZs+zm2abZRBg5ZMYabbI
irejTMZ9U3juqeSNHl0aYiCZ8ubm1/ClRANsXJTpT2pl5jfRtt45Gfz8uevRfW8t7cGKK3OnDZUX
xFiZg1ctimNcXdNWdHcpcPEgmZhTG5B5bHOkyRfDzK4gOm3qOQab7yNyKAA1FAlz1Tq38Fhr7bup
NZ9GX9bEruUFM8cXCRMP4IPxWebsQtdrD7LPDow3nDunrt7Hengj3d27CH8wfO93gKPeKztDewEM
EA7jwjlpPqunhGh7BMTymAmfzDYLGh8bn45UOuqaUzI5N5fu95w0W4B9z0MKdMOA8onM1b4rWsAV
9PgdumF6/tSMbvBXFibQv1XgUb1Lbcqw42EjF0t/K6sVJc5GU+2i4Xm2rU9W8cmGSIPolmeaz53Z
jV9Szod6xvijS6ygHbO6YhY7hx74Jb3XkHZsgLb3bv7sWwzoDdUbyLNr7UwS0WB8UWr3ijofuohu
Vg17txS7fi5ORqlN/kbr4LxMyJKOHDrop/dHxx0TaI0+5TfUZaOtAz9yzy6/bCFAjK4+AldFMJsk
II174IiwYnaggLUH218JxI4AUQccN3T9Ma+2sgTkZmQUTG5mgJ5N8mgnmzhh2ipRASr7+D8WHgSH
yVuPpVm7F6OEM61HdAXnRGSwnZtycL/LxGVY0GSFjgZW0+RQbtzUvkhvTkBbYfrl6FkCdKtb2Ku5
gnhY0tZOeT+lPPzZj1iNg76fU9RY14k4PXo7kfVg4eG/eVTWhofwTJdtJzcFGV98CaKUl5ACZkiF
5TZE8W6Gaoh6eM/YhYQBMD/XUH+ZGkjLs7SDymeqPCJylU0JR0sXLIzGvmkdSKbyWilpfMzhUCsr
c+2cz8VnBrbcQhMjqdObq1s3GzGCSHantNX6e0tr030CLbpete1sYw/sw660Mqossyyv1WLod8r3
Ic7j4+TrJ9kMHy7E5oGuM0kNbeeyjhDVb51AWGC1dbe+eblLijBQt7tl+prDgvM5dFvPv7RR9t8q
uqdIF8DbyCV027mTRQv/u82S/TokX1NsPEvCELprNiZgTn8o6a4K5Pc0F/F9KGzWZAM/LPtw1IcH
1Avu5eC/pk30GNcYycg1nJA1WqbubRlWlyy/9Wk1l1f4R+/ZDIOkmYZNWizAfCEaRdnPIK0NHyIo
0E3R2upVR1wGICxQWt8qERUE4iPT6J+U8YOhAdis4d5ksvtuB/t+tOerJ0oEesqLbYk3Gi4EnNKY
jplZvFgeqpfj/K9G26zJlBZw/uTQqdPpRCZaGA0l0i/8Up4GOXhYRMZW/VlO2FxVi/7imECkPBzJ
Fsu/ACnF99GSJJVmHjEPpLId9AneNXqMq7jTW8hlQ1zdiaR+KmMRog+zTcYm9KXx3VtZFTq4c5+g
2O61ldhUp/BvHW+v5RF87fwgZGYhybmAXCl82iQlk2UGm5ibMlPivc4p7BhcOHNkqtF8u6spHlGe
yhhWzN66WSkJTXsMElbbmq6bqWv2ndkHQMrBmSGO2etk9tNd1COBwRFl9Nm/IsMgxx+iOw9ObexQ
1I72raNcTmW8BcQemvhQpMI8CDd/NNplm+i/BtoEVQHqZ5khZVGK8LaRY8avZ+lppEOxd/WHbnV4
styMIc8MMh/LqngvC8qoBV4Q+oRDDJcIHawla7dlihGYz4yiKy6aOX8VNnjlwppgvBQrmcm8bosa
IKLU9O3crnCl7R1d9GcTr+gaEB2jfdow3dVrOVwAPitfSFhT0y7KBAM0MX5OmnGVc/rYxcuBZtCp
mPq9Uy6kBtEEQztihqsuWvq0B9VuzOpTpucGtLP0fakYRc1xdGcydPLiDGZCQbOiNZ5sPUNTu6Ui
1fQLo9/nJm3eGy8B/OEdY9a33SO5nNgh1cNOvQFRGQ+dbgPhFxehm48WJ1u+5h9Jsu7X2bvvUAHW
vHk/+s62KLID1o84ZCIOYNKjq43vFR9HEJ4Lw6/c4vBOOwjnyCcUKU2pZX7wenyU3KnfgHXdFRNL
ZBrWnZySq4iSH2lFpIIMdgLdmj+KLgvcVCKGop+S2AnSWO6ZkaDtUstX2vanWV/L7boiatwhaLgh
/NAMLNvtRNPx5mAHckhs7WwZELxH+xqtxcNaj2eMztBU6kms0qkIhWmijCJoa7S4pTc2s7wqGACf
643cC0LwktbojBgp/iI9+Nx+hAQNi/Pe7tHzMXziglNZL1rC0aGLodiOOqTzYSz+iWW+GZb9Fnt2
oOvxS+u634uthz5yekd6H49xYz1qVe7t4vSw2EqV52BRKSIfqAEBr0iGorfKY2qDSK9yFdApaoxX
O7MCE7AwsMhQpHi4psvW7qwgt9b/+iVZN7a4x1He2NRtszEzcZjr8ZAn/qEckTEz7X+x/2j3CVIu
enHrBsE4DHRy9YGOwk89aCfuYp2wNm8dtH9Yvvy9BDo+G+jLMEZa5zHQDInIMHaejb43Z7DKFHN5
Rv8myXET+btDtcm8GMKxJ5+b+sEjNW/bbmOXYquhXW3ZFbbGP3FGOY3ixZ9y21JyspkPg1bCbZ1K
RALGLVkTiaqHYovXAzeJm9/VxYhcU/uz3Zmadmrn4SBy8ylHiW/xXpcBw/XsbchojZvVT7Mapxps
DsIpbYHfjhnqGoi/aakCPldaS6YLDgjZ7uShhh6j+0pT1MjgqY5Tt+WzjHaG+0PWKyfUMMbpFwG2
XbkIEPEoqmIN6BtyYw7/jazipqm2bUlxbzOPzhcLFTg9gaAG3VY9zNQCzJS1SPV0b/yhZ9RG0RAW
eQbvvbwakp6fjAaWfNxu4oyObpouMPEVd5Wthy5dp67GFHftHGB7NUwQ9MLtBHt4CxuTn0r76iIG
cTJCtV+3DmgO1YTTtD+kThx6WTMEVtK2FzHA7kvX/9J1OMUIfKq3PKzWUz24j0nZilOSLZeMsZpb
R9mmZBl5af1id/T1hqp9yAuPjs2cMUjKM1rXdiMwVZye0tr6EuAQq97B0L3EG7GRs3sTGC0zNAbE
YLYCYbc1QIEpmNAdNNs+ZDIbSBH/9BpIUAvkC3ni1NAnbjG5i1YI7W4gMu8cGxnHpLFg6TyVfpCi
CmAzzBeTTxNp0IHoF0evMh61JmGiyYiwHfpbM9tBJ5OXIu1e40z8tNpEFmqY2JOAldbn6KG39fsp
8gvetzhPk+rojv9WD6ABnQgIclAXXI5gCoS5tBl8TDP1rnfJ6NwnkXsYIvBSva3thxieslbTvBBP
hevCk7dIC4Q/zXezhKRoi5rdhKJXatGecDSIfr6ArGe9eG1zbcsq4Lguedb11in5oRKwIYUhOZmj
QZlq4cPZLglQpqVQ7Adr2yXAdyc8xFaQk81IOVEw8Eo1cTbz6mbiwtt2OvB0PLI1gfqJV2yXHom/
ssp3NhKiA37WcP9N4422cvIc5139Gvnt76gNz7VRAJ50uI2MkNE79iWJe2+HauGl6yeD6ZLkSB6q
o0Q9GATLO1ydkxevH4Dd0AdO5Q8Fx6Fel1vRx3Kjj9mbyNb/apfn7CfeQzfWSpXeyJ7zMtXB2hpt
/6EJL3pFFuTZnvHZbYonSysePDMFGNaFOYI054zay2zsba0zAE68EEjPvTOu1CBrj1A8wzwfoRAG
Pe463jq3HwH59rSfZoft0PQrQEIvHIFVMQaHwmSvw28KhKVFPgU1okIkkMZ7PCdqf9tn7W/UjVZo
k0MUEcKfWqcFVmtvcrISXnZY6C7kDunBSVnFqcyzo27Ht4EifRXOtzeUgRUB6NSR25VRELtg57x5
ZqbQFTsQH9CgGa1nLc95yawthNUXg8oNRecFcxYzEEZ3mvzyllvlzgaBrrI+G85m5uWhn+sXhaux
/Hnzd3haYJKm5M3QEPWxYMeuK0pVMruv1vbNNIG0LdZAfhYhIY+Z1VKwPJi+MU8GFvtWjf3RTqIH
gUJP79eISufDb+uNe2/uH2obXLRHz2LD+dqyKot94pkfyuyD4o8DT5LztNkBwEbrPtHuJSpvlFpS
0t4wPW9N6sk5DxTUg7G0+QPohchn22e+u9S+PON1RbeLSGc69TYxlZYX+iR5TJRlDDbZW87pe35C
Xd+TVDQ5JlM/5QK1rzyUJQA0pDASx6L6Qvh/OcjFC3QOB905z/wL0MKF+JKs7jY1NMRYEE+7tvpV
Pb3BdnlIX42NYTgGp9bfVdv8poIhKADZX9SX+BCx/cB/y/Ggto1nKOXlX3UT+Um0CqnS14wpJuXD
xz1xKWncSshtFYCPH9PxTlH9ZZRoZyJQbb3xz7mJxqONmql9dmQczDDXJG8Q85PRhlbb3Kc83dxr
8PnEo4g5NZflBhg3UfeiOdYeaufFin4w1aK6ewLrxT/xYDUOqlxg3LYcHAY1HDh58ouUPq9CDTHp
LyjHh3lrj+/ceBTn20F7d6Jr6tTHYca4pNrVMwo8/6PpvJYaZ7o1fEWqUg6nONsYYzBh5kQFAyhL
rRyu/n8W394nQ80MtmWpe/UKb8i2nQnCsaORi3w4Vsj0MFLBv8m+45f++7Q5B8nK3Vb8ozyWzj4j
8lYv599POQ8j5qKjepVBLtcPVAbY8q4i65BGAJfE8cCEV26ZPDqulLeVM4EfCFnd5fx32Q4vTkaz
sfoPsscXm3Kk6736G/O4Rzmwg2H+7PwQy98Jq90XXiwv5IfYH8r6kSWZJasivFTBwoDrS6Mj1AH/
GFAnn8D18xRoHp3qMoDKrR9lOZJx1CTWsq9dJ2JauY0TyLUgemZ5ELy7DW+LxcFXHVuSL/PIG4us
c0onT3KkpKa+IwFKI1qLSFrzkpi/1t5/npLyPuW73AF5kTaAhpm+AclD6Se/REI8xuMo5X1YdCqo
j7Ix+KyF6ozPlygkP5zkCgpZodVXUHmw4g37OjLQZI3Ukc8ahsiebW1+O62IAeQ0cm+0mZYBaBP+
uWeuEi8C3Pwa8hmwVr8ywke5h1xylLK5Ql9uCP8iarPyHXnQ/A2AhKwFsWbX7EfP/1v0iDt3yMtY
oYh2BWSD2bbsD8JdyDnnSMi4ZTxrmMmcUsXv+42cBs3crMh4HyyCDy8p2BoZ5h8huRVPjvtk9+95
+jpoFoB+GqcG5iKBQ4stWXsBPXMZPxHiZSlkXH7apLRBnKNyxhsvLnrnxA8Yx9cq1uGbYhbCpfcS
TuBgyobgWlqMDrvwoyrMp1Z7/+8Bx9jQqZiUm5dHfCXBT8ny4OW9/a6b86mZB0ZFr5ORYZNOPFeq
g+7Ew2BBNTMMsQYDE9UAUwLqEcU3r/SR8m5G5BfZhrMECmZSFhpqxnnsgfPz9S1Oazf4qJPHIbxm
PtOb2fyn26Q7hl49dkSHaHyaACOp3HpLoa7qFQB2V5sPs+rxFOHxDqCyStQv0QwsEO5cWcZ9EqAi
aQ4MdIfxTxcaIJUIFuaXPOV6+IKB8ekjTFiYMUnu6F0Ms/fvsg7od+5WYF9g7jPdrnXQQ3RG47H5
YydhsA5aqtG+mUYKPTe4Q2MRLiVTWbRt/jlhf0sD9aAVkG4LEhOvSX+MtmUob/h/g3xB3EvRLwwa
7WOyc2T6ObmbqQIsEH/XVfVM74zOajFfasWstqxfxpZB+xSb1a6u8jc1WX87Uss27i+em54GPLYY
SyDoo5qDM5urQhU4KEaH2W8Ocu9mY4bqExjvdU132zWHk0ky42rAQ4uyecxchDMS5IlkzJ757Rm1
hrU/jruq8F5kQ/dWeDbtDDlgheJsNO2nVD8ko/2vD52/HZ1UQQKs06G+F83xjmiUxPq4atX4GhXR
kz6lf+smP/hw6UhZExzT8lyitbPSS4u+yQSePbPGUxwYD4luHknjnwPTvWWLdpGFZNDi6P0GJxMt
PNLnPkhtVIbDRdJnFQ5rGshriZVRqh+72kcdqT0x5njutfTJVshN8HvIKD2hoXaOwnrfjurgxekt
EmZVYaJhaDrxVbRiFn18cZV+a0cmZnk5nhGHOEq67YfE0bJ4VW5yoYrvGHK3+yKI3kqYAwBv3HaV
9PETLVETZBqln281n50df9kxXTh6BbSH2ZodFiCVf86C+aWO0PYvhltIx8vIUbpj2PoxTgaZMhfT
VcO91tqbkUFOGdW4CVkXx9beDHP5TJMcsAZUA4cjFPW0QNTtLnB+0BFqeGrm06yyx5jw2/nJOWfG
hngSZP9a/zCc5Sdw6ofR9UE0ju115mDNWntvsvvmOXtHhm7lIPAWNNG946mN7zXHxVtWPmJ7VUmx
O1vnsrVfJW6HE1AqRX+nGaBaZAnNZeZSxz4dn2NlH5pmuMKeAqyd2J+WMR7daL4HZPNt9PmrHhqQ
ATCA7msc7+z7qKbQmmLao/GiX0y6SnpZ3veuOrrYe8Act/cqIqboIeKRJJBJdwDi9V7G+jUsdTTI
GsQzpiMFDNmjtctV9hYu6l+v+kvYapCyR+KzWYMwQm94AJXMXepsNCMdmor+KJCIpxGDCjwETnWO
s2aqNnJP9BrT9iU/O6P1NpoYytXavprCYzCQ45ElDNHytmjBzgrCa27XFy3tTu2MQxmCWUVHspk3
qKoYOz8cThMnfzNruP1xExcrgGcSRNRJccgAI94tfJSt+vcgqeEUJwvG7BG9yH4jzwGnLNoaKyLu
evImbLJbJGH5qdcWEAfxlVv2rtuiDJNF9LzYUXKLDEf7YGLUY24IZNjpkr9qGQ+T6t86PUAk1Ss/
GK/dz/p8kGRWFcbRBZ+VsDWx49ghkLexybtx6aAK9pbNWDqHLqCh3oKeiAb1hsD/zbDjbeJUn8Gs
bSXraOJ8W7l0KQdui228zUSLKGDuISFaTyqIbNlZqJBjP59cJD/RC9TWDK6PftbeCnt69h3nqbHN
VzUFR5hiKKlhhqlqLOa06tzaNsZa3JrEHegK9Nl+0mBi6p59nCJvpSoLJ6vFApHLsg7q7kBwRrRJ
K18c1FWmND64evbojckL4Ks9wf+H6Sx8ItTsvIVmQZls46E80WnYBXGr3VnxzP/SIHCdaadn8QUA
MsIFkk1AClprpoVOVuEeIovHRNxD9AUFFRCqP1GG9kDW4FVPe94a+60sKM9IjmL8XbT+Q+7aaEgw
A+IOhnweTCF2noN0SQjDNQiJHClgVVvdj31zCXr7B9D2zh7ys+1PJyvqtkHA41fxRtFKlqdXNXTq
piC6uhXjD8cRqR28dbjRXRxQ50bTLhNh9lzTP22mm4j4aSd3svC6V+aDHiS72k4I5zEYcBPYZdOM
R+rCd0mIJNnNOMRXTt/+aZflgtglvADVXH0VbPOmvLQovVtev/N7fd9ME67WeTLJonlIPRtuJJvR
KbuNmwHQCdEWHAk+COkeanrUqVMc07p9rvxlC4HMu/Od/BXxhT3cjE9fD2GxNQb6ar0OPZ4rSb2Y
BnxZvJea9znFdPqVZRBW6r9IYx1Mwz8aY7pJTVD+JPJkehvX8lCiSpC0EwjiTNUxT+lHBRiN67h4
OkpiBh1lDs6w0WWat+0CvELISJOKyWGcoSAip4dRTYzTFef6hEqRYRwC9M2gqQOtTdFo57UA3MGY
6t1nlyZ/NbZFO4W7cCi2ht99Ads7WIrGPCk5zHKIBfGL7Q9wYDB3i8P3MUQF0oO0ngP48Lz+uySv
qu0BRcSx+4QfTuWKd5EcBJ5tMpRNd/KbTZW/hhwFpWLpA6d4DHushi1QaXVD74TCDuKUHX7QwAEp
pd8yNOZlxUhwWThXxV0vtlEFoZtJa2wHkOexbboNNpdPyiR6NFl27COkR1IQ4kV0Gcb4HsTRwzxS
mmXqLuDU8H3wwjZaWxktNyPBdScK/5bNhKV5euiybC8xWrP7U6n124hWQ0zNoHoS9qJLX30nvSqz
ePS09qP2LdErRQjJWlfG+OFF3Y8xWKjRO59DjOke/M/Y79ZpQU4dtAXKNYu3T7N8h1MWBvLDd5mF
p8EnBInYE6EAkBX2YuFG8/TPPFi2SQ8XNMGUtILumJbtZiECtrV21OiLx4X3Zwjid+CKuOaWGHDP
Tw0PMbLtx9kzXLLf5BmltoMK1TtTzhee6mYa583UquNCwIdHuKxnLLhoR17jGTbvNJALq+DNW/yE
oSgZQUKSO05ImybamQxgywAkgB88bHzWkGagb1B6hxalTUXp5M7pwSOaTQurLVmMf8qFEkAdAMW1
+Vw8JBfdZldH8QEzzO2YdkdPYGm1Uz3ZEig0mmxsCgQ8n2VFsly2jaLjqHuXTlMHN5vvK2HLZahv
IbTc8EYB534/2oew6vB40emgYBNzVwYjzetiL4fE7xNK1Z9lAuvlJssuSmvq/YGunTJI2AueckpG
o/Lk4Cfuh9YjqJd33xgT0EJbENwyXlXfa3dhX4CpozfYLhua/f9KzagQzRuwvEba0WpD6k3Heypj
qXThEqczIhxG3L6icnzS/QIsooFJS2k8G/V0WlIfD7QF0yWk6v1pfHVt+t2+gcl440U0y1uwT0y5
Yq/+l2vOo4krBjfnzU8Rl1JjhlYJahi5b29nU9/20q0q3IrtypRD7qxmUQpmpfYOgOfohuWzI4ZB
GlzIcMxO2MvuA6KIplM7uHOBN6Je0qCANzA5b/BUnvQx/zHN4UuzNIqI7tNORZyjkCWK9QAvrwfj
ZFv232zKNi3aZY2DdHIqlkXsSEV9gHVUHaHj7n3TB3qtVHrSPW2XVN2qb0mpx7Z4kl2yjP7T0uY/
STC9hmN7o/4FMjhfy9o86jPai3TuXFpjVuhc5CJlVxnwVy0ay22ptrTCaXuRMFMRAOxfGwQKP+L6
9PSfXgcfAwaiJA8YfNvryHY2I6XqTEYiGTPHB4u3gec1QhVmqwd40854NrASbb9Ud3lRPlQhno2L
8TQ3NXYxLg1yuPhZuZ/1jG5eeCnpe8kOmM386Go9+r4up0v8VHv2xgNc7JTgoTULZF0D/To9tW32
NugTM6r29hu58ZmUoDDlPUd+cQns7M9YzyDuUTMMad/rgqH3ugZ+KJVpDrnciB5oK1Bs5juTTWnF
yVPKiLhHdNwju6moNfy6fFZAFNGw3DnGdNBcdZ6M4ZKxPhF38HZFPa6lNMvy8quI3BVRgoZ9e5Lv
n41I6VDtmFT9teWcu8BiG0d7r+1wPVli/CfxcS38+2kZ/hS29Wew0QaBuh0mw3nw6i+VwtjO9fZd
b9BEsoK+3Num9mqTxYZtfWHY8gXg8YX6dddGjOTQXH9gFLOs4yDesIhuqPx9Icx0kycTo1VceulL
3dOdIU4QnGFPzjvbU68NR4Le128tNmXwtqH1kubQl7vO2viFkPSZpHobZMapZnlUiXUeWh0/E/et
svg6Gsl0lcNhR6zdH49l257CKT67rODMTPd6b+/meHwYUeuNMnh4DShTbg/iaQyeAVjHpvaFhn1F
yt5dIGXvgqbe2dW4dcblFFvlAYTyteiN92bixKtJNr3OQZWomE45A0Cg3ECNWKvoPWy6CNJfqN0b
XrnLjGwTBPM9ReShLJujfDCqL5uBuyHq0wqn0ZR+VSfr1rDvbeD9cANJ6SL9IOuvQu5NSmWpKuUb
yYk5hf5DYiTOXZQrrN6cW9ea23zxtxzN554YP1nG2ZpQ0nMha+daLJRf51+GR1uKdI+sgRRJYBDv
3sWK8gbjzPBjmb2fZYwPJaPkJHJ/BuGGqAC3JtxXSHtuUg0tmfWoYtSjBhPBqiQ80xLt6UjJeT7b
81rMU4cOdfN8TH6GMak2ElGVNm0Cs/mCrnmT7rqcwzGbFk2Xu1p7noERFtK645wcXBaqq6Tm4hQw
kRNQ3bRrQ9GKi2B6J4z4mS50MPnng9iYDGThJqD+1uI8wvOkW3B4MGkgfzp0quJyvFaJ9pZ600XC
ydLGaJp7e7sLYZS3990C9491ITW9bBt/FBZlszU4HToHZFfxbSEmTv984SJxsNs7WfWlyNJ8E5Bw
DcyfZrk0cmcCljxQ16qOWZ7hu9H/yZBSVZ1xnu3uCrAeF0PYrfShuYE7rdD/5vpygRBJqdRAXoUv
P9OBLePfukvVMHBMjXI42zAfXTVtQLKebpkBQbs3EHn0ENS9/VY5Hkw+rkRXKRgxPKHxnymW7M6M
XnugMxJWBWxF8xlm2mMilBCJOQMNNu2+HlAoF1KEeZCPU7T+zO5VrnLxKKJYLnIKZHHyUEzpzh1H
9Hmv2IX5WYdtTr220e+qsmU1cXbVPOt+1F+kDSzbeqpAaTKbI+k5ou1FTKFPg8gUBoxIUdN3zScm
CvFKT/QzPchpVHdWxj4iZls0WKr+u/C/XJgx6F+DM07v1GSsovBbU9dsuoHjW6PpCCx4YbDbQ8mD
QOyED9wVORHkhjk0ZgfLxDrnn3wTG6EFosEK+NhZ2gEmiTFdSXGP+A2DeYyoFr0i0IJjBviTmzY3
Jl8FgywWRhRr26KZbhY5kfxeU//pu/rkUhDPCpeAaD4y67yTE8SMQvywabmAyucR8JutidUNBzmp
0KqFRdLhUpvnqKVkB2mrjgUQb7tcY665apfmNzFzogA3M2R4MNPK7T+ya3R/Xlf07JuwPPWIgssq
wXY8jNpTmTYHO0AYhdSEvqfsLS3ntYyhlmekTl+z5WMYrEuRWiuv7w6ICoEERtYwgBM9JKdujFYo
5dEB/5aVooo/SrVrWUBNOm8qOmOCIAANdie3jt0nMtiZYfBd0cnj2kR0uWvnvdxVgyWJ4rQbwYTD
RoZZB4tK7plsayLWHfom33L0SpIj05UAQRl7RkKqQnGCmRUJbtdiZhJ+yaepUv3jO0nORrfVjIZ9
zU2WD4/Up4QNZLc2Jvs7KMeDsk2Cc4jCAeL+yjvzwmJuNgaOuxW51ZSeQ/OrbAw86OI105AxMvZD
r6F7O5IjTt2DZKp5UBw6ClUzBD5OGyTobh0rN8m730Q27G6yFXoOyz6fAErgP12Gh34hA2Q58g1Y
98SCGE2QZmfSQwc2bhnM8vsGzl+DnR/Vq9OVt6h77psKSteIN9azPLWK2wGAcisTHJqgSMpCAwAq
KMuCeNSzw4t02OZay999TYZKK3lM0jSUNcKZulAMebg8Jx3tT0Rz2dwSDS0meNSDsgKs4SO2u7Pf
GJcWwLWDaUxYbFgwsY1mMVCEWtJzj7FjC+CvKJ5isOHdnyacyEesTaYjstppa4DEDxJy/M5b8WRk
PWWGdZDdIyGEYZjiSSrIPZjsriQw9d4AFONDnmFDATwCo4XIfCaiQLG4tcW3PO+RhMwrOanCD4aZ
/On7zPtRl/DfWUcRvUbZo6L8zteJsJaquTdz9SE2OLXL8CI9Bw1AzAV5iQR6EzmOLF6dECIHjU7X
gKlQSH7KU5ANyuhlTjqm40zI2aBMKzwqEDtpoUJ/QWa7S50JaCV1JeEnj7Q7I7ilWgTM1gV+wOyU
6Yvcgyw5+jbyp2IlQRUrhZJseg6kGkup3PpA9e0kH0iNsLZYFvjcyJKvqJMlaC2jJZFQDhHZFW6E
op2ue0fiNt2oGx5f8Izo7/C1HRoMss06dRk5e5S+7Mc5OBAh4D9wArfsNr5kHEU7iRIWSAw9Hx/q
yr5nCvUbvismbxR+shrzdCbtac+s3KRiBegJiAQgdyEdZkJVtviPUiqw/uRxp20H3QsKNoevHPty
CwzjndARlcD8+RIFqqdjDFoShVjrI+Hm1wWeDBK/2ErsuooKRw6puJ/Z/TQbPYQRBwbFEvlp2W/F
bK6tffi/W/brBN1OYoeMFXly3U2ijeyxeIAszjrlXyUeLFL24gDYPUu0MXmvGO4D71GTy7J8gO4d
A46uYvocRNcdD3IHFgSxYWDNykLJOYBz0DFRCS1NqxhIZpg3vsN5umQk1/ZwtQt+m2fYWfbBZ8Yn
CJX/WzUS/9gHLr10eX6Gg0Rk+CDBJAQh3cTxxRngaYJp8mk1SEvB9Zs7yML3OuEYiMPRba0/GTMd
Z/loetkWRt6+ErOK2bvn+kMLiO0Co628hIX/4I/V1++JYijYde+a664CB/VNB1odFHk/Ns+/IcG5
Bz26t/8LrlYXi5jDtM5wuEOseEWXh9YS282fHrLsIskcZ68RvQaAwVCwOslWj+fxrQvTk9G9Evy5
MKRUNi6a3Xnc73C//P1g2d1yjPPfcodkPw5VtmdVLZbaeWB4kUr4jQPknYjQGqjDIyKuAWTkd2Qx
8iODMCepQaDH4O1BXNGO9tL0kbEwgYy3jgNIipgxzG1+aTCyd7mXmA8eZZulNNXUVbaoQADM+J5g
w0vYQPBRkATGlZGIBJcPU2WLbtD3gDOBC7Ba8s35ymslrEhIZpewVPOkvNolsAlWckngRAdgoxUI
K0ZqHwS0kPh8h2cYDu5BqjW5AGepVmwHuhpQzXl0dJyGodrxT3JT+Iam8R7yXRUxUeydJaB59k8A
IIYUvV3cRzkDJoIHcVlWmBO823DweK/fVd29ig3w3HYnierR1Dz0HN4Vx7VDSCHiUT8GGwnCDZtA
C7614UnP25uN2wvkzgefJSKfEOraitNR4pCcp/JJ8hU19rxO3y1PvF2tzdsweJsdxH4aA3jWLQWr
5FCasszFMSfxMQ8jAjvz+GvBlmAuNUMmiOboYZ6RV3SQC51Q5BWpMXYjQXMZyK/w9PaC7awPUkIU
GlPZWYseUtnCbHwCxOw0R7Etkk9H5I8155vxP5TrmFRlCN7zXqn+j/fJbG6URBhJQuQVdmfct3Z8
AZSJgUtQok+DxSy9KUpv4a1uwLNuJpa0D/WnmUawlAQqFp0Br0N17dqa7ZeWJKDjtOWByTp0gAn0
bfEgYVQr0cWsvuSw9xzKoHjZVdTysu6TyLsUIQrBrH/wYeSd/QQasWzJiyPG7/rByrJ7L0Xik/0g
oTTpnSOnhuxaO48AapDJ+EEngI87iZGBg401Zmi8qYQ6sFdyusFH/E1mxsa+yAGjF9W2I5zH5MMS
UVIjJn0R0tlZlorEQUU6IWerhAtiknygxByez2/yamcMqwHKShZLVGRouZdpVEzXMO/p1ZTptka6
w3KbtWwkhT3KRI9TVoNE43QAzd6sOxvWdeYcZKVpDOP8xDwtPXTdqPhNjFBcXkXs3oADI9NvNUQT
n7wDTA/5pmSvElsLoEwV/yOPhT0vAUw+FoUOWOyoG3DlEnJZEdJYmUDYc4P0ZrnlTrUNdHtb12gF
s+ikt0roHxT7JtCPXqowVwtAENVkKUhmlfZK9UzOquZSJBrI6ArdAZKbdPrbhkCTQiQ92SZZuLxR
4XH2LQF4/eJbTmw5fxZVbBXZuOHhosKpKbkFIeN3LYbfE/0FwUyV9FOxfHWyd897kqsF4nJfef5j
SnbGpO8oaYpPcy7GFMOzvHXtXWWx2iSY9YLJY6FBueiutYa6D6sjNooX3k+AoZJ6a1i8SGITEeJk
QYFA28ptYmO3VCcSFSRltDjcZQ2ypiUt9RiAdHN1lSVQE8I8q9hJniOnHhPKNRZXEhooFq//PbPh
eVEwO0jTOL5rH0wyZGave5FYzA6WL6lHr78XM07MaOGjEl2i+LPrrcPvp5j9WVKXPnIOpDh5lf0p
yAfdgbE7K/X/Y5PknE5s74zO20swmqjYOxZcjzuYPO5Qw3t+CtewfvHYsERsH9085wVVdyq2oTvp
GndQblWNmGfs/N62ypu3k66AOIdkgByOcg4E5bKWT2jIRvnQRuivxfdvIKTxzFkgCd1S2y9hVCE/
iXcfejF4JEzhi+QoQZAcsyXYRyYxu3HIQqLXxtIOEtDNLsVhez5RigJneILMcpDMWRZ2NNFN4bxF
RZddpJubMB2vWduJ1OaV4YugHh+97N202o3E1UL3T5Jd5vVb6Gk/vq8jI6wN+5aPmkWj1Y9Okn5J
K2hqOnYLulyAmiFCMhYUNa3npCGONDoeQHmCLI5fabdFc5gqFv2lD6JX9LIuEEyK1QIIZYXUIWSQ
CPpo40QKqER3H7bdPzTMiCEz53sfjs5djwURLIuMN4flr5f3dZIvCPrNSHyHmfYWGDynUc3IvQad
+9A3C+D8UpFXeyCicxft7qhEJ26xjILC2v+k/aRTqfrEsBnKWBkVGYmkehuN5lrE0X3uWDT1Q4R3
xVKowK8BgbK4wFI0/VD496FJuTQPSVO097ED2Sr11SnxJw/nWiS+5p0Dy4/xYpnwmbrG08MDMQjM
vaoW55DLhikntDZbL6B88NrlOgvCbGmdZqWnJur7I1HaRKWf+kqsgMWvRv0tCi0Hml9tbf+H03zP
SLywTgXxZzQhnQ/RsQv/QUPrVqQZOsi9+k+llaeJgFOB4dJQSlipdHlSGhrdYwUkvv5psK0G+kUK
r+gEIr3QoVXrUgDNbvVp2VB+PG0GJmrHrrtz2nwHXBsbp1rjvdJsfsobni2I98cgBFLcOyAD8/pa
R8ByJGPtPYw/UQR8xRoc0KXpvjYGOPp65JyoXPPHGSG3qAaXvroI3J1rTOM2WLSPVKH/rI1th1Qt
6qw2ZBPgzveLz5aL58+xo600JRNGHG4Kai6pdq4PDILJVIT6A0ojPoPwOgfItujLtNd0BHxGjZDe
drdCNS99UL4s+HSskXO8H0MestPoFOJd8BQJ6Smjo47inPMOUehmZO5HUVV/yjEs1k5Teui50iut
5l3VxW+IHeFum00G3bLU2vkQ2yCKvSR9ccis9O9s+R+JSMrmAd0RN0mHY4IAHbUkIuI4Hd6iHs2u
yNAeexN91Swpuu3MIQbXle6hCRfARpJmbSj1p16yVzR1/jKyeMA7kI6Krj40v3jVp8iESTRdszp/
rDKGF0X7EcwIHRo6TU0nSF7GHPWPWE+ook0zvsZawRi65Elmg93ddWDpI2Cw6GtO56zQr/nAqZEY
iqNxRNgdnRp7CnLW2YTeWIM2V6s/DQtpgqry51AF91hsIVijF096h0de3Ch1NE3j2thpRI4Ilmfo
q+bYObgmFnV7yQfjuUqgD2dmRkGEfPfSW6vFtzNSPf8cGuZjoRXxabFAw6Ud0rLo3i4dIukujfom
7nBLBM3/Ntel8RpOdGjHjN4ejaPP0ndPZtTiFjahb6Ap+wdhD6otc+hh6HTMMkPHOCYl87CsdkCi
+Eh4pf4aGzfmlotlEUxRPoh5fl6sh3flAgpqQLWepvhTo9HJ9rTpNln+SJa3XKt+eZsLjdYxzMI7
p6QGaDvMNutIbYdg/ioC75TMJWSXAOx4DATD95f7oHcMqFk6bcEBbbgg/oyy7mqO7rXuF3Cm4p5W
WfWA4g1w/sXAcnqKUzCBZR7ROCj0Y6lcZmV9HxSX0cbzzaugBxU25zSOQLTRRsSdVR1gfAQn+nmK
K51I7nvHfi4uGtAddGhnyhLgWo9YnjerCSUIkCKGs4bOgjO3SpxdvEA1KIsw3+ZAwYCKs26zQIcB
53hfqsG3QTPxSAnmGVwpmM11X4fJVlfeJOoZ7snqESbitiLrhmwamdx3VjOzbVAQ7CLnwdD0d5wW
M0S0NJD245dZRi8w4Y+xFaP8y+C9jnVqdB03+NYKDgjXBKiil8e6arE58axzG00lrXSKemQcEObp
zb+Ni8JICo38DmYNbjc50AYtpi275Au9dFzkdCT51k3dIpcfGBnw/iU9zsqxpY2wQM0xembhqDjB
AwnuLGPu90WqPXoTanLAE3OjYjFPOr6gOucop4lW3aHfAu09dk4CVC1sfCWnKuSwh4fvemTqhT7S
m7QWj6N0KCwLTnPQvTceBklmMuCt3tFeC1LEVOLenq8FU/YtwaT71CA4r9s+ozSsKs3YRt4wvjZL
0JNx6WjbJePNrK1k59kEPEoKBMBHxAd2c+uWJQGjJ6PEhEu/n2FwMOmFqDP4k7D6qvigaVPGMMmz
5tWcWNmlaCuMLezQDZF5geUNJt/iaMXUbrot+AkhFjug1mYg6GMvdQ/dA0ACNAGfG66lABjaBl/m
xEqOTplOe9dxAuCvCUAZ9P1wHVgFfsRo2p7bgo5dnab3AWLgqB3AKlkr2/ibNSZyz+BPdw0qvzT1
+oWmn6Yf7T6ZGM+Z8a3Tq+6Q6Lq1M+JqQU8nddZ5ibNrQmv0sChJ1VMtuDd7cwxXTluyF4KCTIqO
VnPvjalSICHG+BSHGbbrdVHtGUQyXMvNEtVYtwpvsWeknGu5CWUCp4djk1k1cJBa/yw85T4pp43e
B9tdPgNLd9dLjlBWaTpUhdmQ7M15AFukSlf/TNws+lCI3exdSJV4F2il+YmEN+JF6YwEtZtDPJqw
wUHfydLxQAI1bLVmh2CjjbtTuIC22tbwtsmVoiB7LJwZwY1xENqfk6sRN8LZAgJaFlUU4qfqM2GP
CvOnMpEzK9KifrSdkac2hfjw1CzpMxyq+mnobGgkdpBO1wE8KAilxH2deq19n+kWXyozoePfa9ZH
N3C01haUd38CM2JEiJmPLigtMqFhG5htcfXnfvlXdRHiWmEbumSlTnTAFJDMsp97jgCbkSA3DJge
qiLx3jJQLHKn8queDEYcs4WOUg4i2J4tlN2bIX0yWtQCNLR1VkkMIn0Ylwe8bNofvLQyZLwdLepX
3ajBXutcmNxO7I/mZkpMD0/TbCbjcwwWO05aiOmOlb4vC6PfMCsG6+IO1P0uyGqU0esZdHfdE7ey
WsOALQyhsHdDn13myfw2scJcYTeYPA3KhXgyldY3tqQTc7eelvRU5GvTN72NOSZ/bdRxRIEMkZhM
VFbAS5BV65gv+Hnn0U8aevIDBbKRAW444D6Ns04e73oPM0tumrrzstRcT3aloVEazA9j+2ds3Dej
++GhwEJ86kegM+0oCpUO3DuO5VPdfs85sotj/OT1TXQxqbtwyqWgxIqcHuw0YYsumCLYhjgh4voF
TeCcps4Vma711BTdnakxyCbHU0b2Zrg9cqpTQHftnc+FeP7WGnTQAvux5GDfGLZ+6JiZoL6dIqjF
EvwqnOca5v5+jt01lfo0EOS5TpbLnc+Rn5rzQcu1rQ10zECUhXelS4Au7EvUlKgAzkeb2XTjqIPe
Ydw2ePdq/raAUbR0KwIkGAc2Oy3Kd69ZXqN+3vg2DhLI4xbl60DeyPRiECEWzG9q7p7jYAbc4o6C
9ECEqgLt3bshgdlWYd2zZIItv8NP4lcBDBHXiuIwfTUR9/ZD4EE2QsfeSrNpw1YMjTzohX8S+JrI
r04JljcU3T1Kv5llIY9J79itNzMqkuTw0bZIRTS+8l7S7GJE8ysPyUPFCBClv9XNYWPa+nHy8Elm
qeEHtpMrM6zkOcaMwY5eRF6Ga/A1HMvszLtWKA06GmYrFSIGVvdjloynlPch1CGK0tfSmDfYq98v
bkKxHa54CxAIzB+GzRC5767bPGF+hFKpdQ80biUqmEbeAV5PUMkav7i6iXYhPxoTByeHyIW/Clpc
d0scb1o33cgdlL//wq9hOaCr2vBXi2aRHn/Ke4ZoVJQwtBzEpRum2Nrw1vbLtg9pcCLU0gMlo9jl
uLU2RWS9l6hjpty5oXuZLOiXFvoSwbzVoLbYCYoZpOgjlxSjMWQUUJIWHTmg4Kpl9Rr34rUdMeso
IOLpr3kenYIYrWTHxkgZpOZ8RD6WiSwykRQq1s3mgMzHGcMb8lFV7+cxuZmVcygc/1bow80DK1rm
wfv/WDqP5caVLIh+ESJQMAVgK3pSFEl5aYNomYa3Bf/1c6rfbKbndcsQQKHMvZkn54hyKHBwTA9+
C3JYNaCto6fUAhfiBDV1SYfXtx2bYxRD9mqmb6taXtgE5NukTYMVLJudJ8JtANciT4+QbggoAOnW
DwjtsGb0FwNayDD49/hZzoBRqP5SKYWn5/SvJUHzVccbDSaRtf8VF/AeYOeXE/cP3TIT/TA0ZI5A
o+jDcF3wePRXJ9llZE5klj4R+btxiO3J0IZPcbRRY/Nj+incrAkt9AJMwELN0nHnXtjFrGJ2woP0
vzv5TIjx1evzW+r2zxbBPtxqq3c2ws2em6r44cC7UmK5sdWGQi0gqEEu1o/EqnZBohsgzVeV1Kg5
ZkSPEA2x9BXpsXTqRyJFd67ESmT66JrK3eTTLpKHqbW/9SNKeZksypIhqvTR9Pa9jTZ04QzU3ago
sP6rd8SOK/YcZ4dsGCt7b2vAkllN5odFE4kd4lgRTUrOLvdFM2k1Y5KROnrdlZFREyrD6FyolA26
ZJrYL1xfBY9OQB6Pmq/ChaPAPozTyp1bA0kxOtp+IDH5zO1g711GTsDt0P+ts2NrYpNGQAhE8uJW
gUnDaxr0kDmbjMfRoQRA5dx9mXb9geuus+cHQP7vRjZDAMJLGB4iod5ZInjTMgIYJjrN3RYQ74n7
pWcAWYEVx3Lw732qyvssfqSAvu2EvYm6bMeHl8iZ+YOxSYXwyGlUPTiDOOsL4a/nrt3wh9d6xA0u
jFR4jzXa4o50cuPJTVrK6iqCvjGi4mrtF3DLUGvbC0AkYC7Qt0BYbrweFEzg5G92+KEv2rY5Bnh9
oqN4CKCYRqIo+SUGm8Ibf46doX+nCl0orVR+vZRiN3/hIPl4K0PzvbQbsAAWzSdRAEY9IeCuLxIL
wG8Rtd8peSNe/tdZph0js01VjpPtJQP3yrfMXvGam8/auorw4zFIl+OYGfvUq//wrziiDvyrtm3l
IGLtDtGQNdx4184UksGdszM1i3u+RJt4HTICyxYOnHvNbXetWBr1a5Ko6SgxnZkMfdjefE/pkqmX
BavMnT/jmJ9J2XURyXw/TGqjZvAYxB8hyeaPgZP2qhro0qbldA+u1c+mlQf4SecQ65/VpR8ux1QG
0LLpiu5gsfZiAKcXG55l/RXjEna8M2OlNQu0jOrqAbpdh9V4xRX0kAw9CUvNdoyCF9epYQ2THNm1
1oRArNWxDGaop27OpUdrGl/iOTu2tCGofb+hjwlCvjAzCPXWRmP9Vs/oHNr0Yyh+ddgbeNqVz9+2
M4wn9TJmzJvF+GK27wn3mxuiw9ImYQKVgZYE3lJTaxm7snlOGmyTaBLYr6euuWltwiL4Yp56ywgx
C46D/a+Pb6RjjeBFzGZ8fKG5B9fttETLDizF+V8mRP1QBrPWzzq1rJWf/2Vh0R8zp/SHdXpDZBPr
gNhkEXN9etRzS9gjvadUtrBsWEGNv/bXzr8CWHEhi4ObqpX+PGqm3An7lc/UR+l2QD5Sdh+99LQf
1lLeOuYinaYgbuO+EiCKKMQaxU2qX1BvLJAgYxziBh3/wZvGzwBSHfMLvdMrN3DiA41+dshg7Ya2
Wusn3ouOsFnsA1wxNwy0zl3gvccDt5CsHmQZzUhTUCEmZvpklLotoBj3V0YvYyMJ8UAtRWND/OV/
TdRKOvgkygxQnEf9lYG1QDMDlMt2YSrEBqA3TlVrefPAedNM0Y/r3xPmcel3lls1iZte5q38iw/g
Bb9OSh5R8z1mOls92/AVbH75IfpV04+XhCaO+P8iRVyeijJ5V2+sLwMLeCFf/Mjc++LRsmgzl1uf
K27BC7l2d14kwQvcL7Z7GBhgfb/rKw7rK8b+Y07RxYO4loH8tfRQS5QB3AoNwrzskZnfWSamNkfQ
liZIDMM1EaBbPdn36bDS41B/NO7TEJONkEVbPkJC0hV3iQsoYKXkQE/1FetbOzCqJcjSJabjDfQz
cdkkhGIvkt9/Y4rbwRpPx5mqMEOXj2kvC10mRPs96YJRt2aHJ4hb59XiznALlhDVZ7Djj1K+dK6x
ZtTziwO908fypL9FBhS4B1Q8QaM2glEUs5NFGsFH5KH896ByKv2sXhMkWZxgmz6lbRxrMSxoRS98
KOw3RO0xSaYVDla784+89C7px6EZHZYGIamP7JJV33wumGH7/LkSLu8k5AtL57rjQHeseBcL/97J
hg2Kt1cmJ33JtsHM2d0KducqS55dxLf4Vk8I86FGJ1cTuv9o26hP6dqyd9DTU2gVBNhRnW3kOVkA
eDCjcANZ1gR9xsCp/k0G9WhijuOpM+npaWDsFgrTCsCTLrsSdLJk16ghlHKucM6zova4/9PlnDLd
mmlobGe2AtgPe5qYOJgIXCTDJV43dntSRnu2B3huxLRplIZieHcJLaw0vGrwO3eVoWZmLvbdJ05O
F/0kOA+5vApI1CAqc67wOz3CeaFjD1Fo5t2HVPb1jOx39m2oR5aqbd0U+CZDFAkm37QdERwvc3qN
pR4TX/SsToA2VlTtdrz6ATP7wI0NRFitggIoju0AQh4/mU4GueyDUNp6plRh9NbOM/fLJWK3ni91
nwRrszRWg/COZYxbD2zdazgQY1mPcfXa1U3y0M9T9WeBaUYAuafoqcGioJgevo0UjzBj76IlPgV2
8hg6w4+eEAbMIZzZXijFIx+bt3iuPoLIo9zYWhTui47Mq7EjQTg+yixmGnFopcTD/aCTgJcJlJ1y
6rOVqV8nsNuNb1ZkZNK8ou5mUd5x/Y1fdWgSPEB1xcBDN4wZfE2DftJhG9FF2UkgF89lCghUeXQU
PFIxEG7eWf5woG/9CpjzD+UeDklI2KhOppQmdGRr8eahaDbmBGwxHI6VQyr6D3s4muMehyWfgmcO
fMgo7ynFvukNH6qKN9uwDyXNY/39U4oJv8LWB/6dIta+pQB/mGx28iLqvywRHIW0z2ZsXaugO1OY
31mgXwV7o6yNL2TNhas8DchaNvHym7a4m1ThAxGxD0S5Ey3MBIuE06cB5l6s8KcPMKBJ73GedVWO
hha6N1DC61KXBrCx2T78JQHHqpCk14IaIVDEL59FlazzKr7xE0x+dRL0PKR0re+TIKx3AKnVjafR
N1970h94Loil8q3PLhA7A8gQqObWhJsvWg/tjJM10UYMTt8Jpa3HpgD8lRvGC8Se76YQ6A5UeaKW
g720SOjpT3tqWLu8J18ir5vnXsZvsknhGwQn2vafedmAJOoPcT30hAYUL0HO/6HO8FF6FJDE0J5D
DyCXUlfSwV4ae7mmmFHqQVzKHuYDEHuPIzx4nFXLpMtgvlDsuUrKWUHlxAsDKivWjWVfvClft71D
II5rA/hcJOc0wt8PMyr+Oz3BE1BE1pNDpBLoDy+jgNehI6pQ9SaVu67RF+UDCU2TpM3LqAfC0P9M
Xlcz4xcfQx/czC5GGAO6USttAR73o/sISzPG1JhmDiC9qA7/YrIK7wHxv9igUcZO0mcJSPkLbxj/
jpnZnceu3rjY53x7BonQHwLc7r7nhifTcp91F6cOmd6raF+HKaLx2nmsuFtpP1TYbtQlaBlQqN8p
ecYEJVY2pVbvT+mF774s/sxmcaXUt9Ug1aTGhobojMnODN+mfn7slJbBZP1DWLEVqpqAxGlpdcjX
icSxcPw3Qt4Gk1pMtHRIUxzFmV9djAlfbSaMiPUxZicH3qorD6Ksb5KTolAN9JySV7TMT308TqfQ
SB7zxvsrs2FXBBpjEE5UWuH8m0n4srj9Icm9XUp8FS2x4Gjl5ktkTySMe59zULwBtr/3ugKQCBJ/
I96PCofs4Jice+OCz2b4JPOgJWoNAScaN1dfHGl0bWTrPwSEP7E85eOdWJyzjzt7odXfV0DM6CRw
ankNEanRQNq6bbLX/y4G/xRVBNcYnkBAj6YpH8oUzPV8EGZ/UrH1hYn/17fd9sYZ8VBYKEyDtn9z
CucsBbe4MnEITUg7GujJJixjHnLviR22pksi3WPCK5zUkOdmOA9FZl+STnFgICHnYaLi8eC2Xs0u
xB/wFyN7sk3x4pAqcDfZo4FwjW2mqeS3ygg08XzrO/CLax95pOAMgpp927/GqLEgWKqd5zoPng0Q
21WJeUOhMp7QCHhUl8QNVM0fNdfXkBRAw2eIukS25B49pio4U+Q629786lfR3FExp/QV2/7fwnGy
aUOR0vic7MgjZDzM/LcYUpJhLatQylMD2SqhbpKyaSLqhWoRr1g2MLaox8nEY/ZEhzPFu5GxTOzA
xXN0Ug0vslu9zl2wcYZlPfaNhfiT4CBNGyydNU73XcDdLEywyWVMAI9Ag1f3h9RfkKuy2e4seJCN
a/HpuuCJ8uuLcGwiS/rg3Zaa8shD1kCGqKmui2WdKaFvK3xNjkN4XG5BCfTZdpygbBGtoLQaeRpI
2e4ahXlIRS8lDSC4H/3D1IQd4bRBlgMLi38yu+RoMSM/oN9k+sl2mjsLVHsIahKKfIKQsyWSMIoD
pLAzm1pCToSNhogTXWlSn3QaH1U/Zyyb+0FraLjDJej6yJ4VBhbWta/ONqmxTDodwiwFCmrkYqvA
sAn/remOEJwArwIKI9KEaOwO5ezhPAzreedXQyhXzRKZq8EvsmyXt3T1nyPVzMhp64/W6IFtuyj/
emOe2BSkw0JseWHUNIo8D/eGkr68hXlunjFYLdOZsHoIy8aCyrUZOBS4KEJizKgmW0UjcZtmE9Sp
KTjrw7woMFbX29rpp2IbZmmHoLZV+7Ev7Z0HF+cNBXn9R+iWzTpxFnZN3Sw2FDA2AasgUgMB3AGc
/4sUPhYcZTsoqklP4G3DnYiGoa/nb4p33n1sheNWIX89QGNb7qIulmcrVr8qd796h4aamnHGDAZc
Ghh0uhXFJnOsEHhKMb3aRSvPdYAQiP7BsB4h90Ej9SsGbZwRnrjB8dSuTaCZh9CPRjQDS2J9BX0g
FOBQGWxRz/gXz7cRsJqCPCZ/CDHyecmwLlqSfXijCXwbWvZo6KKhvTE7xn6GSTHDWhYGfgjOTcb3
KQe3jTNWxVqCEl2bqENv85ACCMgiGiekO7/Oc88bVqXWtaRVyoIf/wLtJx11nBvoslGB+iYuNy0w
bHgI7McowcLFHRFdT3TpjSh010sTkIEcr0WBJ6xzrZiaDYFInk/azJwk3do1bFSmY+RcGg+CeBJS
QBB+RMUvTfyPeZJoBmwjvUcxgy486EMWtUHn+KLNDhMicDmbsKn3E4Ox10TWGjxsczfU8S+h13Rd
HB+r5Qh2px1L8WMNRf1UaXHNRI32ZEQGjhN0Szb2RZKJc9kxV3pEA8qEV6MLZLCq3dj+dZY8QNzD
Gghrna68GbSHqPGR3wG3WJUlNH3WrJ7Mklw4r3z8hfWFGb9a0uJahwQjkffhP5Ou5q/HxraAYo04
zIwueagcL6WMU8YNGhcL6rNnBZ9N1gxPjGhsrkuq9r2fewymyiMmzlsUpU27+LED+FItucp3VD4R
edJl8uLtgtBBN5uGBnG904F/jIf23UKvdc2d1uoBuHfLkz2LaVMOD4t5o39HGcdzMhAJHclG8+h/
GmDULACV/Wq0yYDPub6dbRbYiYvKuqa1pA9SAeGhDiDf/DDi3XEnFdJjaBvaBkPCiiQQBtxl0Q9y
Hs5+DRIQYumwLiGtbdYed/VudvL0yV3m6dOCzf4d5DHva0xUH5SdDh+fQWyolU0YiyaRHNRQ5Yc0
SaZ94zrlRiQjmnAjVH+yhgJlayM5ykaO9UmbJJdI0RFsWeLgx7jd/TLHGRrRKp2dJyGjDrbqBK16
1EUXs0mTJ9MQ3aliYEOBWJZzneSSzTIcp8ZX3xaoXW8qatLahrgasbRJ7Ruijsqe0HpsXXrqk+sF
w0OQxPGwy1NZl6uoVlCkp9akGcI1/zUqkYTr0PPJVZqAWW5VPAaPhmj930qlxYs5d/vQWiifLzEV
eqvbhEUOdT420mptNoMJ+qJJe+A3JoUHjvVnNSHZYs+kUYYkoeCm7dvgpcf7YaFqVBbl6LHvicxg
kf42hnH+7Ls+BIotLKB5GXGIdFg2VTHUiAmxcLqRcHdMW9OFvC/7QSiPdgiZT5wqeko5zgKdQbaf
bRyO+9leBJ61mpZk4kanXAiTOpKYSBPC4LXK1TTcx3GJ9mAO9LIwzE64KRtkyqDyvT0NcLjgtc+z
LTK693OKTV1GnslZMEVGMXqc3WOJFr4FfeMuwXSK6ThdprHH99OW3boDdrBzPZpzTt/UOAQwwPb9
5F5KyA/boZzwHrmCRFiXYK0q69tv0kJoN1c5SuSCTKGE9CyKLpqjPwTlbuwsajaczNbjKB12x/IH
rWyHUb11sHk0DgaW4t8W0L/lRkavJ6PkIExnpFMSyQb/aV2f/v0OgudRaNfwhaURlKcqLRKOCblN
5VvBvEBjtzVifgcRGMnNdub0J+W5QOQuh/q9cYthb7bJcPQCPX+S8vtgjsmfzvEq+oQSL/0SVxeD
mYTamZVw3vTi+UCPIHmou8U7J0LNj2lrUf9ZONpuFqoXUAVqJV6RztFgLEo4Or07vgCvTk9QXucj
IMgYbPVk0DxFwC7tYblYgRtTdynYXwU2zVNBCiqdO0ecvQWMj9HZcpels38NKiM9W5USO4s2/9ri
/VoRuoSZd0ElGSVsdqQZoSn1CTAPeoShkWMpMoRR6rFBCumfFrlxyHIbn3eD73QwkBZNCxy7f+Qg
grkr6lVatmui7mF8Q5FxWJGzpu5IiMnpz/7jB+mtkmdz/h+cXG5F4hRbWdQgqZPYKyDK0qQPAHzQ
0KCfJqSLmiSDURiLKCHxjRy+wIz8fUtMIv29eTmpnvCbSiHAoljQr7uRYgHCPQhECjJ9yhFvH7su
xGOHlXVxHIIySGhAIORCzJjsGPa7aPfKFOT4hPIPcetU+2qICH4KL9e3YNKxAwIqnQ8FeW2oGpog
G7aNTVW85eGfxsabziqLBBVBf35k41tsPX+ItkSzo2/X/xBqydQizeodtaO7d4cWJxEv0mp0F+ud
V1auTStIDkYzmQ/VmKhtTE70erQcn2xMJGd2VdGp8MinQ4oxIOWZ07z9ijOVPWfWEH2Eivw3N8Lu
7KexzZQhglPcJs2rdJE3GqkFO46SHeAYy9hnOH9XAa1fDMKzC9JHl7QYntOTOXjDqfNaH5sRk9Ve
iBmeFxVA2v99lmx6zzHgVvtV+YTACpVQWbFjrfNhl/TyQ4OGkZ7sIpqkCVnHdu0/SK97n9nG3i0w
YCqnxUvvgF+aqltQenuptXy28WdoJTWzhIWmmpzkIUj7eBOnzocZZp9VA2ZG9OW7L8DzIVh7Nhbo
S1lHsT/NoaiY99TzH3M3e+sa7xNC+lE55bkTyYV89deSc3LLn6Nk/Xazbi2s8YmnyjdV5MuQUdQn
xcmzEQmGQ3YtLbnnUo+c32nKxrStErVbBpOwg6DeTU50LVJWbt9psK73LypIObHN4IbiOHzJZsIw
WtjzaTS9OlX8JXP/WSzdlwZUiyXedYONGNPDVdYfkNBc5Fg+lrSBATTBicxeFjO614WSMIK0jtoM
NcMtXIL3XI1neN/3SxMymKc72TcP2ixeOaUWufdbxEik7A7RWxa1R51B0MK+wKxLuAIUNtm2T2Xa
PERhde8r/34OQ4ywCnc/CTFBBbsK3fGd5bG5cMkg7uLDbCFq58egyVp3gkYHKZ7hEO+TCFcdOoxV
alIVNuanxq1/M7d6ZjOBQSmY7o3SvlltTV8/POu7NEXFVTBf4FXuIU90J0mexayaM23Ifdi3P8qH
2jdk9TEJLWjYuG8gdBbkIvcUvKfURftZ92deywvCpT8TE1Fcm6wp8SOTVkS7N/5Kh+rU1z7vlMMC
Eix7jdXPU+sxV8ZBdM7BtRYUeeQROOkTlJ/dNBLJ2ssRkU//ZIIh6Bxs6BqZSa4sUEro3DOYB4Ua
0eiDS1F7RyJWbuFMMQZuEz53XuyYwpawMF+Tcw4qaLqZafTtWtom2bx3dXQI0m4vOuDflY89rwT2
1/L+JjWnU1fG144sRrcLL8qVK6NJUcP427aJj1MlTDjCMCwS9yWubIDdwxtsHdKyhzPwQujG8lLZ
1hOqaeiK1MiZcTIK9/nNJ+1F55+4JbtP1KG6CWxjwgBlaq484q7oPV/tOH3tyvEz1dFjVXSbivhz
7LqLLb0PrELHtsVgWImXLuu3huUegWSyWayf06Y410SZs+oRR9lv9MUwqex6ghUQAH6hkd9Ebbrz
I/zYpnHuUOWP0XhbKntjV+3OR4042f0+7MRD27qcHQaqiwUov9VsyY+pyR8Zem8ZGyX4fbyapHVY
crdwXIpa9zwm+c6f50M8BBczpHUcjddQztexAjLF1ztWQe4N6gvI8QZKEWfiKonBg23MIq6cX99K
n+eAxOQxtq85smhWUmQCJR8iJRfPmSE16Xw2s3H2TWnQmEdprm8C00u+bqr4SaAxBXppb3T2rjCB
7cXFj4m/ycNFJKvPZojZ7/cfbSX+ItP46zQdd3m+kGSEWK2iplSAboaRaT/5NcfKUscjpiYtKWPf
W8TSkVFbtgzbpnmjcXfpkpq1x9lY5fiFt2bLUqLuuJ3jU8o7fmiK8mvhhlaZuUta79+nGkRB5Dz5
aJIhj58L8Vfm4funHuxVxmdvYLkjp3Qgtodu/TaW877zOAiLkgwfYb20nsCaAfy7XL4StIZ3uG83
s2/iBvY6FgnxQGcV/V/2ywgckUtrEIZN9omXP5k66FI1OylHghN5GHwup5wA7stdYbWEg2ADqXqS
K2zH8+EmQCHuTHwuKLjqw9BC35IIZYjQ8OnGMDjWi5pfwzQRN9GOPn5G6g8aqJ3XF9/2dnM9DS9h
Xr0llni1ShNXFXaEFrmiqHmVgEHIObllWsDgN6jU/dy/70oadKGiMDsW/buPbk95Vmnv7aqofhw5
e7fFR4HAgdAi6lg0t1iZ6tkyKDhtnDCUE6KLZPwtiPfa8isL9DNoN2I7wHotOeuUbTQ+V3RfICqn
kD/bxpL3RedVm7Gy4U005rIhmLImpmgWe8+frYNHxhNlEDqKQYvOM3H8Zt8kdrOrnNrayTaC2qNc
70AtJdqTQh3tZxQIuyj0JLpBl36vmaUHYreKbSqlXu3HDK1hRRMIHfZr5Ktx1yVs96e+KSDCTKSs
K0tuPFrAT3EbqFUQZJnuShVbK+nC3Zw5SG7SptWZ4d++pE3gZC5+KGAtO10RfHICY9ikfZcyFyc/
7EOx08VD+ixcUhLuGtwBQMBsNNctO7RPs6WYZbhNv/Y8m923pGOceITNcbYdCAtx/MJe0zCI0KyX
kfWmZA4ZinViZ3n6xs08rWbANZeJwYAbYcyrWKvdVE4uYlSP3hEjOtmKkcVBZiqM9tQVcAVWWRuC
xA+DOHf3ieE7+znH09xZvjpOGW6GMVysbe9bmuNsdMfZyfJneEktKvwWhZM3tuLVhlJFlDlGO3p1
HuXWOntJuTwT+1EcTndm/0YQssV6qpxG52b3doZvcl/Xzqqc9yl9T96XZj4nYU8ZMIB/Tpm6/kaJ
sZCQRbcUx0C5+JgejH3Qhf9Eb2CsVPrRj4g3UvpMzSGU2RHZIcJ/YvkkyNX2sY3fUmN5wEbFEPmc
/WnnEuzKRnNVz2eE/ne6VFh4lJJp00dPspzWBqaftiejG6VIDLjNsFZ8YP7Ls9HTTpuuuk4dnnu5
9+HoFO6rIL97oireFW9OQmDmiUTENORA55BWSCByOoJPI/S5+Fbz0+J8j1y7JD+OSIgVXIeNiU9z
xDBpkMrKr0nlviAwouEj8BkJS+qhl3YEG3KXevkVxLdGECN05riO25x1n4Bv8oKN5kcmiGT+/YW7
vLXcnobbay1Ae+M37nJuvlK0Ju7pGDTvdhNTWPrW1z0vyL+o/XO7ZgFJ7l/+esO3l8WTrg87yZXO
tv55XFhrid3UOXf6Isokf2iofPtWsG2jDKSEu+Um8mMRQOgrpLMqu6tQwQEf9IEYd+Q5r4X5l5sW
1DX4+UdUd3cVhslK3fOdAOpWySi3XKNPkCEXrMeCCfMf1YM0zlxEYaA+HKK16PUlcct5Ni0Hn6Ya
9KBIkgNfJ+0Ld4V7yT8GWpuIiwCm/Iwcg8vGMhpRaDWJUpqf9JNmeHHrXHBghqA42++mhiKIeGfM
aWELI1NrFeLsizPGmi8r2Ojzh0m6ke6GOHW7YggxIEDp8Wxg9694bGr6nWMMDWjf9Y/g1ibZV8oW
pM/ZK7OroWDDnELiVooc8WIsfMaeV4evk3v9Ydi2ieVjIaLU9Ml9AXgkXlBSOMRQkv5sEo1KhKE1
olcygz2PWD8yJuidfoIFljGJmDVgjljgoPINacQrF0KWXwCCc+6J2WtwZm7rAHMNP4TMqf/uqIzn
d/2YnRnOsAdSwfzLfS7jGWWgy3bkIfSZno1lYmRCT8RxlPCKM0T43Fwlk5UuPq//G7yW9x0yefFP
PE1GGENI312ejf6lXCyji6/k3WJoZELyGLCSygmUCkAQvgsXx9C/LhYyiC27TISEiMz6V2Mq7nnb
/v/jsDLctVZAFfmG+eKoxz2vimj/pmF2s8HhqurSZQX1FPZy1JbmdKPnlb53jvp2tKBY3Zo1ptnV
/nDWs5LP5ofIRf4mnbIX6NS7weF4N3/xyaOBUg/fplp/L4c3GoAczx7d0N79N+r0rdXvBxfN5ZfW
J19khv5GX3gkBIJDbEOEE5LCKoZmo8f/Yp4yw9NM5K1TWj9Ru5/LtrkZ1EL3DvPiPBDVahjhehYh
WmwOh+Ty9V/9suCWcbu/dDQPpQp2uVEd9Mxh1jifdDYjgh1BQxBqSHvU/SH9hWba/eGkvMUUu+Ef
N14SoN9YIMj293mCN7pprn0e8y7TZe0reujlfd31b2HEzpoJLegM0oOQkvhEQ6aR2jW18ekl3W2u
g9fAU6c27DZOF7wsTnMqQ+PBIJQ3Xca/E2NgKQu8a1Xw6CsGuGl3+5bbvfT9WpGkglSZepUaHlQ3
EQTd/+kR99DuJ/G3rf+EpfXuGnRkh+oVe8+3CgLCX+1urYe5WEYKnjPRO9meaMZNqzjrc8XC7bCg
FfeRtK6DXT8YGCEISTvbHNbGerm2TnDNGmujBgeSt3mZVH0LOZ/ekSx5Igx0g0IZLxjN5H8jgMwB
xx6P+v5ZRBdXBBA1bf9SOTQrwQjsoHB4uvCKKSas1kki5V00LAWtfrp45OfQAge1YZBx15CoR63i
j5/Ylyj2vhJffWJe29TMH/jlzlGE/tgBrXKnCvx+1OgeYyemIlsfbTpvIk/RwxT3Vp4TNqK2Jo4P
3k76DktoO2imeVIj0GJXyR3ZrTs3jXdmbGuUC1I55T17XUQuFINFVPU9/a3LkPpH1bobEpXppOGM
sit16puKMkhAn5mnX4zBFqsk5mcQu7W/swvsrYCzMrILKGS/Bso+FD7tny6ISHWGHRNaz2GAkKrJ
OIyg0mLxiK91ZtNxrNvnsAUC6eQQRz2ZV8TGutzI+SlQxm+KWWlNeDfzdaOLljGZ0+whk3Q61VO7
m1P0yqXj/wlz8mDHsfg28A3pL5vJ8GAPtkmMhiJzsVWc/zrQI9FoPUDW2Xc+gr85N28pew1KC8a6
nY17IPUESdlvJQSTxnCeU4VueqShRhvSxOeGNukgBpQ+7vzuEdv878rlsE5r84pQe9fp97OJ7iNy
TLHgDmv960MBmBz8VZOnL16CJHRWzyJOIf0yOhJJszdNLyHi4L4xfojJItkBbWtvv9tDuK16dQB7
huGNAFSzldiEcH00LHAAeRVER9stnmffeAuLYhP7+mMExxnbFtCieOeGzW5SbAhCXjd9QZllXJwu
fRBetEP49uDR5XQDGJ9eeV3Sao9R6mz73sPiTgcXwqPf+/ecn661X2kgzaeKjaMJz9cjazTm6F1H
7saknbPE9b6vy30u7T9ObrygMvhpTHdNY06fZY906fYy68+OfF3g3UVYBEpJtw3ahjvI7ZQn23rK
C+xo/cqyQXdXy6H22r9sdzc1m8W2Q5yqAGfXOqqCsR527NP88qw7M6t/DzwewTwkzb6iEQ4ezP0a
g/JoDeQu1ZSe3S75GC3kxjALqTiaa4N9du6zhg8KfzRl/C9pMF2gIBQpfL8A+yKUZscc6JyN1s41
zQdQMRTrQvM0FZIOEoTveKhPVsBx0tOZacgD9Wf32ReGo7HqS59zCOFuQA3vwX1SJxkQRolLhWLg
zlTL2nHmmxugJouaEWGIl8JVaOrnwqDyVjikLhMjSdFwNvpr6cT7ug0erKxmcqF01qBrh3QyYGfE
UBAH1BrdKbhQwtpPFCYDEkiIB6rfKwlAFBfeLnM65AoQUWOKuUMRbTzDvlYG4h1GjpsgvlNqR+0U
fN/04M7pR13mz4mgXKmyi5tXxEvYObmuvv3Pd96uerPa58lCF5771BOeNKM3rnP0s+e87ND4N59T
Sj9kcdERusEHtjCqkJjJhuIx6m9tIKhIwSRPZ6D+hXPwHXXIcU6WQ7Nq60eVQtXk19v9e2FY61zV
B99/Jl8YJ9edYvas5uvcYgJFcyfN5qGOUzSx9U6PktZ0aXOkJxByMzsJFXzqhxFCF2tMda+Hi0Ho
TcfrY4Bp9XECpZV8WwqehI09XsYb08dH5vX3xHVj6yNRgNdt6Og9jAGi5L8qNS55NT6pmfgw+eKF
9Vbfxopwi37h1OB0eKEzLJ2uS2xntMnxnldLTqediCP05oM0LykrdS2ioyPPRdU/1AQ7NJSE7I5a
ieb8BDQE8pY0BD6imbZvqPM2fWVCMQCbI1C8h3H+P47OazlSZduiX0QEJP5V5a1UJd8vhNRq4ROT
QAJfvwf77cY956hVJchcZs4x19Jj+jN0F6bhZ7/Wp6i+4h49RSw/7Vaflxw56tkJcQxj84B+yjXU
xkzYr3UXXrhrAFqz8NONMYI84LBKZ5hdZE49mIIlFpdFHHbXgCOubuBpxOiuayZXyBfa4l4mAcCY
8k8tEfcuVM1ofl4gmClnrFDV2bLKI8vwTzHMT8Gs7zE6mrFeaD3Wd0mRFE3uka3WiXttlWc9epke
XkZI9k6OXu6ypG5PZnEhvPccK3FNBL5ZVihpbXBJcQstCwzixRyy2OrmOevGD7Cc70NnfjAEQsWA
NsR4m2Iy1ye0NRDnXA5UA5yXRldlh93T0JXXaHkd2AFtqiK/yfHu5qwCVfNg1+QrZS7ch+CBmBGm
2JhcymSDlx3FyL+sp6fFMjX3wW0asdI0y+M8lMGrGhg8YbRMUL2igGUcFGKxativZqSouVG0iZG3
OlOVIoeHpoFscfniW+oTBtQQfwSzFp62PMrYuH91CUBqOwH26lzDQW48MrgHDUbGMJ/J5t2peond
nqm88ZRG+tgmzlsFX3QaHOjAd18IkHPVti/uNhzAEGKKYFJfwsIl1/EF2u5TirMsFMa2CuUW5QeT
cDJQUx8CxtKV4JbnzxPhnYDj+TzYgqlbShv9xVN3kF2bPCyvTQLiYMyma17DyOLSjOTbKN5hkNF2
HOaOhLJp3pFT9dJ3xtYc0Q+WFrmMKAr53EulYVB39dyeLUEA4/9rWf8LAdJDNNo7xRLX4RQoQxZ1
5YU7dd213wHpG5DiAGnhq+dXTObvusQxw2skKQ0KEe6XT2K60YOe3uLc3TXIfpAFUqfA//OqvbAZ
tUT2nnvkf3IfKex3d5yP2VCi87aOAyBqanJ9WcRYy/esqWWsLt8MPHYhgqIHttfEV5VocvAwpf62
4ONjcWPWyU+sBENK9hUNwgocpCPVKc+j5DPz9IJOPvz/5Q7JrgZ1UiGxd2k3MCma63j+LpvwD5iJ
AFUYi3gcqpXzkvrWNiurjxolQI/UR3DaoQ8hEI1kjRp+64xcNvia8oY6MVHoxrp3nmjFPcxM+rjc
x4L8DJFY6+WwKThz88WaO1HUC2gyAeNVq8KD5Zk5RSaEY5RZFodlMsY3G2UHJYR+ZXO4OHwflr+O
TQar0Jc4cx48oOIVGq20CZ68CCMHedyFNy6heQQa5Jhikfkjfi7Z+uN6gYpioiAvZvOvL70ttoUA
qBPrP2l4xFToxfxYLNEYckdnQ56uzVbaiKhkCRB6FSwZGM3uE8N4gwb+o0b5mzkyJf/DUzvg55tp
Lni1GLZnIa9uCNkuOGjwWYVd/Os70JZBUcLu1k+24/0jqY+W0gzQUDQbQ4JepU9Lg+Gbv9I9TiAF
DSXNbezgbBsLJmSWpZhC2dUBWeEFP/ImwOoHZ8VADgeUKREIsPSoGCri5Ajjn1gimUj5lsA6HAqj
/HY8WBWBG+19xdabfn3agRRCsB49hoQbrUVYfTczHnWHsAqoFybj5O5ehPoxghS/aZaVU+PeyTDf
+4U+5Rn55a6RRoSRoyIqYhoc5e9xNb+7cXbO8QeBImRQ6U71jun7J+y/N222DseW2XCZTD/5oG+G
9pH7qBdy30HkgKJm8eXvcTuuK2W+NhEixnYoTtrICb9IL55jvizHKZuFT9nHG6txtmgt+TKGk53H
75i6jjUZxH5cXjoNEKZj02ylJFNX7afdqk829bs0y/fK6r1VwWqx9jqCKiiQqTWi08JJ82mDnJaS
tpK3uolWohEQK9mAV4omaujsK45IKEOzBbkoPM0phz9+LOTLEP2ifZ03Bybd7DQs6op061k5MenB
fgjiq5De57C4fCqksA8NXOi16VoDlgzYIoUgEGBR6YX2ZghyGHY0mCLqA6Rc7QznwQWwGsurh/Vi
iAZ4XoH2Vi2dUdIAp+r5ezguRETqSaMUn2lqIin3QtblynueoVznVsexYZFhH7r9uUkCmDohkER7
VUz+i8BdbengVxIN24U9qY/u37qfD8Ykri4qpMyKP1xR3PMilGBI7L9FAjmnNZuLHSUbl57O0cEa
mPtb0ihKlFE60NmKH1gG6mzl83cQ0WbnbYgWMGtI7PXliRp4JcLyzQ0MIlwh3RU5gZJIh2myGXyl
5q9p4opEH8KHiP+Z5CDpsG9WYCXuNfsrlcJMBxMQejyCpM68kyH7Obv2uE8k6Xepdr9tc9wmMXNN
5uTDuqkB0DcUxuwF1Npq8+BBK+ceIBhZz6PPXi8+8YyCYBM3tjlAltP6ZHYNpwiz8bM0gQINdfc3
FU2wS2hwZ58xfMcmzof7xci8GY0taJhNODbDafaM9TJCYN+/0gvzRXTuNZTqqMv50rfTs8PJ7obN
Y1CjexhokJAorpIWDW4I0UKb1bOOg+VaVC4mrpxwdjf904f9H/izewegicHlCisIPu2QX3tHnFzY
XEwYSeZL1R83x+LYk/9ACFRPGGuguh/REe9Gi1Vw14eWv+vCbB9j8EzTEnATuOgutoO1bYEjmOEp
BcZrh0cBJURS7bpFTD4S+/CgZAs8IVBnSfXcY0YOK+9qMldFZXvMo/SUcd5VAWGqYaTfI7Jbi747
tW35W7mYcDPG7JTI1qOuWF5STddZ/Vq2vFUat3vNTm2qqn3EpHlDkmRGUucIhIWXa0onYp3S9kkW
LmZxzMFe8pXXxS3lj8rAmxbMwoHk6o69ljm+Oz4o35iXlAuWkoswdc+Jof4Qwza3yVmzgzhXgpWe
nfwYFLBZkV/EiFufZtQsuN+QEx1ZZZJYXPeUqo4CXGwp8hS8zkZzMj57Y3GLMCs6uUL2IOA4OzNa
dKIal293kMVP58T/Ett7SymZqBgabimj5NSvjcSng2EpJ7tHa+hesCcDlesxxE0vIi8e08q7xB5O
SQrfRrrEODkvCwN1zPy35RO4jLItMGJ2gzMd4t6CgUXLxYjc2ZHYcfIgf9Hor/EYUO9Fp9Rtv5YS
JvaKYw08s0Q9YJceOrh8vxSX/NM4nXd4OzZlH22SWqyW5nh5L6JluoMuMKm8PXEfGwegspX2qxFz
IL9PcSLP7DQkwcVBZL3ofjHvGaDNh6EERIL8Qo3EI5uksuZsoIIusVa54AydeM09CTeWgyDp6Zfo
GWYcDbil7kYiYLuzL1bJx1Ii24aDbdrjqptQohdIFzA9QT9efg+hAcB1Llo90jlrD0wWy7elxlfZ
1Tbeqpi4PfyD+xKk1eKoCGR5aaAnnXTl3c2mkDTHDfDK8ZHqJdCa2REqdmH/ZNQWWIxegEOdqRvd
uNpE2t5Cd18J0NNu6ewl4xxBEzvnjf4J6cI1tKxJc78ETbrvE4r/utuY7U/SN9C/evbK4T5Kw4Pl
6C1wiiJAPqdtjMYe7UatTPpPZ9VY9XEKQJJ370uFS/EOm2upqhL4efnN0vGnF9lbm/+/hH9pR91q
pkHTJj0raxLPgDcls5iTDN/H0g/GRbBxsuEghbmRuvkMBUYzOpUunB6rHrYHP711JWU7Gul5QJ1j
r6yw/nFSqHZLH9UG1GXLHCKlWC1wGfC4xz9jkN668M9SYwrKswaDAXN3cBTvGI34b/BJ6K1GOlQ2
sXcf/0zcouutmnM4mr/8Z0QFCB62oamBJttAUExOjsKD2BSBY+EFBjlF7SW6dFNX7rrkH1p+IofM
ceJEHxgJZCabPouupeTUGeryqsyQ52p4RIRTrlKFumQhZ0QiYpk9Sh+3h/MWknT2YCwM1WAGFlpR
3gUGzt+aeC3kerXtbOVs7TtDnadYr/MYkzzdGb1Kup/Hmq3xYjQOksPYpRfmnC94iOAdqv+78qVl
wwR+nWiX4pq7vM74X8/21TWHM7Eia1gQV8b9f7wMXwC9Ymu9z3AvfB/UqpVvl+e6HO+CR7utAvQ3
5kFNI/Md92bl0VMPZYS5lmnVay+xdpkY8wd4SFeFfcIfhqs7gEZIUMEmzIk0yu7liWIn/2ACugRi
QWFscpBTnPTETVlgCMqQPQB7hJICppffbmaf68B9c8d0h9HsUAj/xlyUojj17lmXX0DvvQIH2rhN
+dYBJiwTdVAAxJZzZIiKPRy8n7JSNzOXz7xLXOoRMWDa2GZm8xe+17cneC/4WPBdVly0a/6zFWKL
jURgDuAWoeM/ndobpdxjhtaBvtfvMNF0fCACVRTFRU9+D3HTR14JhvsdAqHYYSCNN3w5VQYEutve
/T8Btb/PAW9Wy5OVmfYj1lGGcbyAy0RmFvWu42SIPeNcJc4jcxUqAbV3Sv3ZdcOnTvszl+rHMqEx
+AaVozYFxa3jhUfb1yf0B79JwZNvGflJujBBQNJuZ5V5BH3mq3bGNs9n7wP8qaXv/kvHGp1jW/5N
BDtwNyFLPZp7wKSOSDfsh3HHNbcoMGjowYg2afrT90zQQpMjisAXNE5kC3AqVlQsBX/JmcPXLMiM
hMJHzOtGSR4doFnfPnUR5mL8n9XG6p11a1X/sKjxTgLfHVR6DuzyjDwpoxxkBUe3Q18WjWA/fPUv
cyhnnEVfCXIOG1PcD+ve9Rg+gaiV77FZ481l9cHYeOCv5CsybPwgXEm1mGoGEl9TaorEH7YWHW/A
Redm6S4qw0PLp7I4FTzZnnwL0I8TAGaOAGTx9GgFNVHa7aVIs7+JhzHfH8QPJpJdzNEoeuaPOv5G
N7DXuX2hKF/xJ2DJQpQER7fR1B9K9YgdsXFQeRfjwIA72npOt2Ugf1i+thCV8YOMrK1pOf8GGVIQ
uA7RS3gjneGJ5drjMuZarr2c5lNy8qYq2kQF6gCPxVSKo8fkt1++B1Njputccm4chKy1tzBWim3Y
TPcwqU5F7WLqZlYadzs3D5+sxUMapNBj7f6c2ArQ8ORRNsqLNnt4esYusQdUNc6qtKpojRCV5jOb
V7Vkm6QHwhmg/AJojEz33XDar2VKn6c+va61EuV4CRKCcrWd/W2bFEseBCIOyipqv72yfCF43n+Y
O9DzQm8mK/jIGQjaEZI3H50uKwb4WvzugzGsuib7u9yyRu9+8tyvkVk8zBJfJO/psj6wB2fX9z6C
lAHQUIcMLiT8114umHE+mYPxkREN5if5mfoRqCe4XyvxGD5DDdQN4C4CDndLDoesEVFSPZqM7Qra
mtGKjs6IIoDr1Vr6AKbreG18/APw3b4haDNdZmipOrH3J48RwQCsrhMawzkFdypdQNisCpog39h9
8+sjkOGWvOPq2Sy/nhNNyKUMtF2AoVdNJQ/9lP4YFbotrknV5F+DzTTMGvlWRGt+GMq7xsF8Ktqa
2R8y0jy4Nrz9TCFY+NrC2dVYIJYJh8t0oyDA4EFp69Ok488YBCHkOZHxxspX3sYE0QrOi3UygtOt
E4BiCji1IDt3WwW4saysITBo3KpMP2Ma+1yGiXYtjOUO6BzzaBrmUyz9bdU2lBnodtQyrdP5Whfh
LrT13cJbn3XTV9Blf8Nq+Fr2bRA1bt6kj4E/PINVO2R4uauw2OH8GgF81Hu014s0HRBGiNEi2FQz
VLSE6zTsT3aWn5Qutjh9UpiH+G6DQ2u274jH9gTcYdQUJP/YrXGTsnvKWve+HD4h1wpvxGmww03R
BZDKTWKOCvrE3Bl/6Uhf/FJAjWORyIm5vJMeh4sfm4+OrrH9S9AahfDStTFPx6b7mm3AeuNdE4rL
l0t97YlXHXA6ZV9ZDNgh0ewjjSbEdIlcgxPQ8pZaQ4MrNqGhQiqe6pvlL1EmOkFuYY9oFvHG4AM7
NYa4Ld+A6LqDVuPz8hQ0i/iuxtpCue++5uHd9+NDxnGSVb9q8F5IuNyAhmMJHkabmXLBi7KDassn
JyzeG1P66y4I79M8HLuufpxIgKSl0kxTp8uYtodxEBZdSLi2I2pXcpCmBzKgr62qPizrb6DmS6KL
z5mZhgQrlbMRFwHIc+ujnrFBePFRVnRGkf+JqxiUtKQE82wH9YdFKmsPG3PZQFOrRNiFvWLcYyBh
NywvwP9fh3zYTz26PdYBUTPddB2co3q4oRKYCS5Qsz70Q+iuwYs9tD3lk1+iNbKqazbllyQGAtt+
Cy6Lpr1HsYecbjAvFREbUZBuisY6eX30PLXubvQiGia1GSJ3p039RCdx4MvEJNI/2WJ8b9p8N9Sk
gYtiX2O+d139GbjzBlfqkzDHX3sybw4m6nqmfnHs+JcoOIkcgiRGJ7yOmm1bG5GzGa7jzD/x22hC
s1E7TDzsSCOClNk5ohnVObsB+0/MSRjK8cu0GomevfpsWCt2pn5XpvEvHznchiI5d8h3aswLDxPz
LOT0Vyk4bZiKvZpZec469eiCRcAYAicOZEVgW0eTL03WCMaG9Fr4zSWaq21bBPcpsV8Q2yGjmH6m
qrjFMYTEqDm0WUhV5/zDYw9nwaF1cqS1IdaR8ta1L2FXHdGV3mJ3es1svGfUi2EP1cqu3yYHthzN
PlokR2Uj8QJpslkEVy3aI6KbGP7yR7AR5OSGcZRiOLtlyDRAxfepz5esDlU+qtwTx6InJ0GhUGsp
LN2qfVFoqcuI1HHf/z/649JEhA+iAumd/C3IDAhl87T2jaRcVcF48idy4OYS/e7yAzhZT5VXLqSB
5sxId+J/1ezrCWFw4CKcO6am3jdtSnJDEW0yo4f6iWxAjY9B1EGK6ZDHgeFsBFxGbMsaq/2YrqvW
Xjzq4asrxq887l/mqb/6bfrW9+qptIMnYNHhQ+1MZ6nb67i4ORK440mx00kDI5F5scyhNerkD15b
wXwl4nRJ34N0vNdd8K+u+3WilvFxjqtaxA5TUf6q6ypHfj+SNlB3kpVexg1TZMEfOU7bpEAhC8Ra
lenJKWamkPjZ6vkxi4juWiLfA/+PA0fKduot1dqumkGMC9NYohLknpiO3cjKdmWW85WHi7gRxFuI
g0Yet4x2SS4DY89BXxjvjVGeLGM+WgUTBKNX2yHO7E0xhRXhtP2O5mPrj+6Gh0c/VKZ9VlrEZ063
D9+SWNtHejVDP8ZAjY24PWF+XluNeWzRlmXG0pBHOeVIGV+tmTdq+eKwxK+Wtwu3wAIUe1OBfS4T
/Jz8cO2grh7Uc+uFL4FUT7ZyjnHqv9KLxU9Omc2ACeutG3nPFo5CXOqnoY//Tm33d9auh9AieJYW
FjthfzsjuRWe8cNu9JQBmOXrSS9zEp1K7YInBcKyHKkdCodrE0GLTS284S6pbBjNm89uno/2lPfr
uVOEnQXqChlmK0zrAL6h3s3S21tcTP2ManwAnlQA3Kk55nv7HKCbmas03Tbt9F6M2at2cjI3p/no
RMYqAh3+UjL1W80d036AnxYsZmcX2ypk8QHsCKrwz0iFzF1HXYUIMLHnP5P0/2UFJOXEMX9akBdu
7T+GhvPYcbKFOdTFKPtE2X2vSjQpNYIzUARYEQZye9mFoW2J3tSsLqFIj1lhE7Wp66eyIUS5Mbq3
LO2PLdqk5UXtXfeU5u5vV8Ogj90ElGXWYyZwj2pC6I/hHXcwBPKSh8wZlq6dOK4wpeBaRFdxv4gZ
HThTQWvsPWQ9snVPkxfuhEKY0pr9yqrsvQTiY2lOHQAG+6ybKbexZq/wvB17xk8yLt58SZ6hY7Ee
QnTWed25G/wlu6t/qbPqrbAraL3Tc2YPtywszhBcOlSWeYgJzzIPE7BnrLu4qQ20fkXxUfjetlfq
JcoQsHj9c9xN5X4RfIyiOCsey4fe8/7peP4bdeVTFVh71+peNAeBF8G5VOYG4+hb0OuTFxovqvTJ
R9Nn5bqEzdhfQZajlcB03AIQiP2d8jpiFLxXE5fnQh47ExZNRhGbmQ4FfFy/jab/Zlg+sOTyJ07k
fsDH6QzjhsNlpXh1JgiPTIK935HHpumSo5WTRQj0ZV3Ww4TG1oPC6MAgR9blrqomRY+E5qlMWO0K
UEqoYuJFgS7pSzTH9ZiYv70Xr6XhkgQt4HlUBuiV1ICa0NTfdt+7UFmtJ/a7cE4KZ+Voy6GScF6k
T7sR1kS3YecrndSCqmu/Si/c5DmTFywyaIAENB55SyuHBRAnVEJunDeBuk8s9TSZgbMKhb3DV3iY
psWcG5k0ksByyAA9y8R/Z/dAvkqG48ju3prO2zcxg9koqVCjBk+q1QJdqbudVAs7WNesKLznYQqZ
qasBQGQPkVue8Y/OG5tRTNuPyHGs7WiZaCfH92koXmYRhg8DanAliB9ZHgarMQ6GyG4Ujf+6sDiO
dfbHtwAwmyFWNuuxKNPzIJmMBdOjithczc2tNPxN0OrzKNxP8M6Htm5utkf30ruADfIvHRk9U3/7
GTUDD4M3fIvK+42D8Iq4lMz5PDsFVrG2cUvvmC3f6lBeewJHuULkU7vI6AvB0AZPBe8JDIcivaQj
JlGqJ+ryaetrNMy1itEr1wM4siDYJliHGSj8LfFEBLZ9V3rw19DFtzwc97YZd36O5oGYuji3/kDV
OAH3VSBR5cEPy1se6HcL3Z83ZAc7Rw6HMQtAzXS0wmZbuw1k9Sa5p/XIx0pRzAkWNbWgjK+PWuA/
WpQcVfdi5IhjJ3qUwWOLmYX02L5SV5AI5yQsbm5ZHbO+OKSpPC6fZ/nqK/Q8yDp/cIldrTx+jtru
lUh2Bm7kIvLboYbbJzr4QVtjIQeoLvgDfn1KrdSQjwQAfy8/gKnN0arL49irHzyAxBkw7AKqRTVt
F/KWh2I3lfJxkauyYn9FB/vSkGnBUpisWT520zW09YTmsZsv6wCii1y+f8EwR0FOmMyOr5t/Z/k+
m9onv2Zka9Z7RQhtiKtonPYOUswmL84DERNAJ57yrDxiPDullvcy0yaJ0jsEYf3kFvlHPDJ6s+zA
WqMkAGUw9g7E23aRTB2NmeUYI3jegWiOdgR27EusMOh/R4ZwqY+jACafZIZWqj8zfCCGq9+8D5se
2zM5uJQ9Y75Lsvlcu/Zp+b+5Nv9NXk/sar3JC7XCHPaDYu0xRBQ6hO01z+zfuCDExTb99LWRg9px
rN2h103rLrbea4iDn1ZQu4S+ucM6zoePOUwXR8cj2Sa4Yf1IkUCNqBFoWxAZxxLZQs6fN9fqoimn
sMU7PwUxPsvwI03rvZ8TwYzn1jbK3VhTLUftLk/4BSbzkg/0ywqWlpmfRAqhWwwXR5ZPwi6wzlc7
fvA27GYs4ckuGJonw7T25gJbw9+47nycrID7gaCOqNPT/DRI1vBuLD4oan4JfIAOAem18R7BO5BS
MGIxQJvKtGL6thVFPKfRl5DMychlsZEC5I+GFXyiePx1ai7dmA1OaYwrwZOKzPU86mBXJsmf2TD2
FmPFKIuPQV5cxqw6xdgw2Rltl381Q7Zuue6mV4jcA3nI4ukajP4l0+N3B9cANmy2WX5A6edPtaXZ
dhR/BY+/3aSQREtChqW4sZVdjKFsb80SX5B8HXvetUi2qBmQJj0MpMc8YEV/cNtwO/bpbVLBqeA+
SJ1+IfsyTAv631y76lNa/ZPRi0PHJBUrNKg4gSASRgdLjyL4a+USj+Z0NIqGRy8B+eZ42T3Xc7hd
/ngldpSeHLQhz7nyE/FsM1goE9jVzXgEgpLutCf/1RlQFeCwvVXcumk2996YfY+8ZgyOV7z/2zl3
tn3apxfDUy4BZfUXJSyhZB1Ag9Zn+SQqAILZnzEGxeNn3QHtyMHEvMxtU2X3CRUHf8FyjYt/nfku
ICquAkR59zB1v+aYft/yrZ+qnfcxGj12LAwH59op8cAC4ZIsFgIcgMAlQE0gUtQSoljHDOBBItIz
43AvCogIfWwcY9bsCOr1ubKrFzpAa1dUGfnLy+dffk6NL33F0vCJQSD/RqxewsQ/jyzEiXIO241u
oO6omkzzdr56mJEJPf8HzSvaGQk7IWbE2daBproqStJlhFn9LUYbjnPbXtqULL7cXXUzY9wc0Apz
PeRrbepHyH2GhvgIWGSRgVl4XrbFZYi/i1oe1S/UDsyTiDTrclLHShI3VlA7caG2yRaBHayqnDl0
2g7ss80ha8k2jIHwtyXlTNNl5GdP4jvyyXuACNQ/95FDInvl0dtTIKr3NG8W/HvGjrJF/b0OTDES
RsTViqxO1eUNXW+xsUL7AysvjaQ/25/KNZmZCBMUnTm1T4op1i6wc40fPAs3RDpxnUXZCBGjSZ9J
K2lPcpbcYm4Ybp0Y9pjf9UjRh5g0MjqV3WBiZ+xNMz7R7uuznI0I+VTF7MfF/llpps5wVbL9oKV9
SkAIUhxVYhslDmsrSX3GRDp3nHup/bIk1FY3L53wu1VkwZ7OrfhP1Rli01ZMXsImvwaYEe5emTDI
lq6X4+RHZqXd8ckfjX5n6hZcvOUXW7o5oBFTjPBCA2Sc2S0R6zQpUtJNd+PlAzAIvlzkD0G25oEg
4pul52MbC146Cjqkv8jkSKoAFiCD/OI1XrSSS6g0oz97ncZwmec57/cp0UjrIgnBuptYDcLEZrPK
uOCmpCQn0bJoAjKd3b0i8WEPjtURbFsKlaDU+9npMLRakfPcdmyt8zJt7iTt2ZBWUEmYM47ZLmKh
b896eOpyGawYK9SryQTywLXDsluIepuNXfTk2327zaypfO6sIby7RvkL+uVfJPgaShny/caqJo0a
oUEMm2jbV6LEj9gBjxBpxHaQACuouFgIulKzShi6YS/K1DmJuo/3c5h7JzWI7KxLM8Tl5GWruJfW
uiRUctuNOj2nAabCapLJW4edd99KH7uA16O0rvGbORNF7jhk/V9mvtM5c1xxoISlirQ1WDnLYTvk
jNkGbAIM2yDVex9140MxTe2lVMOHGzH3QAMoD6yl6NNridNQkiNicresbbNBIIxJ9kBYTrZrdNwB
+1X4b2vySTq7MWF1xAWOOWWe3D4Sz6E75290bVg32PIBqDAHNiISWb+lsK9UFSLqEAsxXMgWrHCf
uAjrZzADHZvm0TCMUxUr6kA5Zo8dHtOHuCJz3ARW/ZZFjf1aVGaToZIMMwh9HKecG/IIHYuWpMcc
e2s0aTwrG4HjhzITtaILelDujOYeMTV9RUPY2SiV2g/jdMRJ+JhUFRp/Ep9yByBj12wdBJFFmaFX
ENykuQMpmXnMu7DGp6Js8GZnjI6teTcRCmvUrGYG073G0MugY/p/vdLfGTFiL5JZcwqewWkJR5QU
0sQgO8QT6zTbc03cuib8mLvisxmgOswVc4TOR32D0gJoYCv/hl39m3ozUkcCkPNgxAKBfovxFTsO
rl0jIJGqMT/tIuKjuIT7zgwAVD1ciDTaOcyM6dbuWT99+phQPU7TMG7vgVVthFschwbbv8sX2fvR
tkMDFSSYQYmaDOr+t0uTW9bmZ1PnrwC6PrrI/wDwh3PFj3bgerEtOTdLEUmsnZKExGkDouss6ukG
O+rVcZlmFfm2DZvjaHov09jtvTJ+T1D8+6JZV1b/1oxgvzWTQF+a94RlF19zYmwqa1n6gOUcXHGT
yqdzH7kSJZPEB8yn5OQ1ePDSrPlMJ2odE2Vj2Bub0m0QWEA4+QdbDzF/gbPXCixClXKcY3GfINSA
4ywUqiOXxUXUGPeu8Z7DunoLivDUSPySpjn8mRq8NDr+M1isJh327SOubsI6iRKV7mmOI9aKBRLD
Fm7Qw6hdavCuWYmqBcq96O3D97QZ7kFsvKrMep2qgUTE7GJ37ZPXAVTra0ad8LEwH5IxOlnYJLCH
ki8RsshBD9JqaH9EwBDTaW6C+cvO54PXztxs4rlIxBaQCfodrpsyYcqVlxfStYj8RGbohvYrH/Qv
BdvrvCzjEgNvXFA/eXxj7JGsF8niaAOVqYCtGx1nAxtCuwxw8CWTxlQQF8wvRMuaig3DbgaG3mvB
pNfzycgwFY2w/U33I/ZVZ71Evas4d7IXmUP4HjEjr51xXE9SZmvmLaA1avuxZnObVhNzPoZLbOXw
6Q7iLrHAQO6KWuJPoOaOTGkMiEdEjf22U7kNItprqxSI5/jHiyo1H1QDEnhpwUUeMEtgvqUoK5px
PC8UhYXoses9NMklktU6wUWZvFY5586Sxsh9tWp84s+FxOVSvSZp9QTWM38QvvXpOdxFkC1wzrex
vV5o53XNui8fedpkUz91Qfk6JICVCw8bTl7Brox8F7uE92WZkgCGBsOAiS1swa34yA2QjG5SC+0z
Ew6GG9fRN2guMYFG4qD9cMUD+LEMxpPJubraoRoak5NAbtGl6HCLcR4we8H0Meyk3uWugcg95gST
JsFkwPXHgI9iOzhjS/E1q68+m/TJ1I56z+kobVfvFtrZMnqlqrpqc0SHWs73Is7T1YRPb5NwFKYe
RuMO4mkqPJynBjSzThRrej2LsVjqbcpR9dBxBc1brj+9QOEoy9H3aa/7MytIsrmDs3hYosFyZmWt
6p8bTnIUl7R8Dj8tugd9TK0QtRj0OKMEAirk6X8sI3TQkLGYw0F3FcnEUilwy02JzmTORhiKaA9Q
YgP14wWND/4Q4CtbHndHR5/MJqjsuyeUh8eSwcUhzmEfL9+wY00rm82FNNsT7KXHRnaEHOdb1U2b
0bLPftF/okbj8NA4XqLWA4P0k4ByUSlhUbb+zpOebWN54k/zrowYfDplkUBu3gVgE//j7Mx6I9eR
bf1XGv3cwpVEDdTBPffBzslO25meq+pFsGvQPM/69fejax+ccu5EJrrRwHaXh6REBoPBiBVrNZmq
E3Rf/Wj6hXBcyGkqd3jLvT3pG8SOf1UJBDctPbhozvzIgRfnnQZFczfO1K3AicVcXyrNew204H0K
y0Wom49JPaGLou2oWzy6Q3sdm1NH9j8aFqUFgQg5x4WViUuPFGxRpU9WODyQrwT7V7z4qlmjSO+m
Jtja0nmH1m9hAjYD/ld9cVJ9G8P/IrOJDBJcT7N8hGPgtqFm4CbeGpLgh65BEJycxEKdDT39a2Za
k9Zws3pTtQSKfm187Wz6vYnfr4jLAOfQbbZ0FfAonPW7oKwzlJH57TrelGHZLNQaEZq/gLB+0MS0
MIz5RaPYP3bwkI3C3kUKR20bzU3g50/BXD14bvil68WTPXbb3M1uMtJsck5w7bTV4C9yxE5pD90Q
G+9DW27NVruck5mWB47Dil4kdvXSb31eVh3erbdX+w+nByCDQ3IKv1DSeagDW7EXe/egkl4tgeYy
iV04yvRV24OWavs9zVs/q26TONp7xbET2DmFVbZGDifOG9T+/AzdJQmrcgvaiWf8/aX1IGUqXuiR
fCjm6WEqqZrOft1d5k4MJIDL39YGaaD2G59QZEhQc1vOQR4L+b2CNC/VEa6lADUBMarZSp1BKZHT
GzaY8FF9M4rLba/djynS6rwZCrxj/Y4IhktnO2KckX3XQm+Y/FSKJQwhYWvlCxQZ6l9iaG+UpY3A
tFvQbjw1TaSrhPaovn4Psm6haGysPNhauXeRTaCrHwzvLdKSpTfd8+a5z4kn3/76cObBJqvDxYT0
Isjl978mg+o82AFCxuSBz0CRQMtf6MxT3NkwRK/U3gzbV1PVDhNSBPc10Q2fmpD/58sI62Gc/+BH
FgRiTRkvU2N45P1maAZos6jJ1fFrEr/OFxLKGMiKGL+cwHh3G36LZRFgJ9jNMQvG99Qn5ySasxxy
w3cem1iUVC7P7afeLY9ZlNNXUvUwPN7N3l4kaBKZm1YWoBY3anJHiMh9/YZ/6Y330/WBcJUaxBB7
14LthRdhHTSx46SivHg/TD+qovgfu+AbDiRAPGsugoVffwtkywUbSg1Js9sXBnKIw/56Sj6SRWm8
HRKnifHilsjDSkJ0KCZ+LyhtA5nzg99W//699Ex86E5r9QU7Z7iRliQsJpuqiyl/YD7nAfrS+Emt
C+PXNBEaL50df1Hzwi+OeGNB2YI3peaxtPtnVsklL8hMCV5OHfmqgSlXszIWtKFylPTTTv05CxxU
yuZ+z5TaC6zA739gp1p5x//vnGqrVt2gIaSWj61trvmuRoJedG9O1yvY9CZpd/b8rIa1nfiakQb/
foBKhN/k43lVHkOZm9qE6nvtM2MzFhPLf3n7znnlVyagDqy8BsqT3xrIJXXu+MhvUP1KqEPWBZn1
ZOWM4yMvFAbe2ogH9eoRPPQF7Pd8N5+dK/VyfIA6/SNyuvw1hWL1YnB4rdWwuA01SN2YXHVXSWqu
+va+hPHVQx6BViC1b9W08cNeRAsHQVgWFcN3YwvKZhY+p/0RAFj6vcIrY0FZNbyy+oyBrbXA3C3t
lqcpux8NbCAS2pJbEd2YnqKtRI14QO+HlWZFIz4GybTLBs9h2zducpeP1Il5gLnYQXa8SGYfknt7
/fEgQb8PaBUpom9NHF0beNBoeAwqiMMJD2n99L9Pw0q4Ly4SdEwuRsDkkttmbCj16ZFCr8d9MclX
Jo0yimiul72iOnSfI/yMWkGmk7fgL7Fn3p8k6LU6v8DFYSzqBOXPPJlsBAbh2gQLuB01vPIv/CEv
wH+ZrYFtIgaO/HaV28lV6v3ox1ute+Yz1TLwKUb2e206SmoQcTD79bfCeWsnb9OD03VfQkorymzU
eobcl2PjIQCcTQMTAt4RjIx8X72SVvdXqkD61xNo/qXIE9DYaAIiA2VPl4UP10j+CDp8DOBJNF4c
ECnqE/k5IKeFN0Vb9evKI8GmNBI6c9xho3DWKusF95LkYOEfeOp2EFedzs6fyfbSPNcNYueCBxLV
jHwXhFur3KLAXhA5SjrnkjvuVUNcfDjs7oUUxgWHNXdZKD4wQQGu2JFPaGZfIDEe8aw0nQOqBwWh
yGUoZLADWJIuRbK+wHLqbWRS/jeyBeJ5iybe0HsI62xMvvy91e/iwkIEmmw8258FUl/MfJP42doZ
6wtshkdVe6PLPlbLozLUjM3Hpv+9adSpw8rj3fitYBpQp5Mr5faU48hQVJeEI+zVJKKwCj0Ky6n2
MuxNVQmbNHmetEPcC47FsFIh97hOhhs1kyyOMnspduwQFQj5XNz5vxgon2E311humHqXlr7VY+rB
0+PENZyHYC8ok8JpIAygdg3bhH9zqqUEZj2KmKUARSZ2vKzHf7m90bupXl2bKUJXd5EFSyZWbTX7
UQG0qjueh28Mk3hNoZHUuQvBpL2WSmuxSS7t/M22fyYlDRcQAuD7+F11fo8gOTiekThdTI6lXtu0
7l33uRneaxg6GVCvgOzr33k6DMWd6TPMV5xNDaUrvpeznC4XV1xcn1I5ATjK1usBG6px7N++KILp
EBR0095FxoN0u+/8DCnnC18API8ahJlX+jATPMHfDIwkMDZcSTctDTWCb1l6C4Xvo3pNnmMmh8UM
0wHDX2UcRFrxXlSAXxLAEiTGEKwGGX87GlegHsmo1/SbEMRm9TI1g2tPW2etsfG6p9+fERkVTOv6
Ht6/G08xnhJvKRv3sBh1Qpjti9qMRhEmS/WKloYkWfeoPrrs4jevcp4qhsShhcOytqjNDbl5h62p
x9HgC8Id8LKcHoYPzhFFpyblXo+8aNWTjyGzI+A0HKr2JVJN2zFEg5qJSIRzxUzFeavmjeUZJY4k
/GmbBaUiC0EX+QwBwiIf0IXGxQ1+chfDjzj3zV3Zu+SD0fAN62n7sZzsGLQx8T68AAbWDYQidAFR
bZmGJUtoiXcMk4AGrNdKmCkcNq9dCourt5viW3CDSxVG2g0dilm+6bwWmaGVRJEobVAaINJKunt4
47d8jvIJfPZI5a5rCIQwPv7JGGwuw20gu6U+xrKmFQ0UzU9+NmEitF7zaBZRDg/V6JvSu/a1r418
JbLA+3iFSdfNMyooH365JQGBi1MBnDLgxP+G+NYFRxMvqxRRsuRdeTTjB0/pVdTIroKULUqPHPG6
M8OmzDHBdgPurWy0ddRBTSfSRVC+eza+wXxT98QmDamJP+Kx+TFtBjSZgG503lUe4q9pRStk09eK
2xeGH0Icb6dcnk2jCtmib3OhjgX+ok7bdUocAt8bnDck+j4aTmZaB+Nr3ss0o+HaJX0Rodw0wJ/j
ivtopABo4zMGUiioB/XsN9aAEdTQsGx5O9tBf5BdgFn0bBjmSW2feorosuvu1SGVC9DxAMdspof5
L+How/DUsaZcHlOtlrXnAUoddt51oKH5gAwMtFdeD0dYHUOiM94qc5lyWkbBmVwUgNbGZt4zu0MG
YLLb0Kuqwj4dhk6LuQ31bBmZ9Spx4Mwv6/Zbr694yJkfe+4zDeBL2lnAdwqY0il5A1RR7gKVhafZ
6q4Ko9jNHbhXdQEZgmvkwdRl6nc0B2ASuYTmMgzgBnNfbG4EDMwbEWGynIKeqqB9HUeAFSAkmCpB
JCEd6hZptFZmDQYZmZQbNQc16A6CTObAkPJiakl18B4toZOaZjHRSN0SknGPwqD4fEUOoE7EiAaS
+sMBQslqwHYvu+oWK1bxR3Q/cEZVkLsRU3DDqCj1jNJAXSAhmdw+wmirXBbWxLTxENaI8kAP5LVM
mm2LODvWol5aBQCQ+sK2RwIKVC1/M8JMob5NAOuPzQU2ye+6Wr5FsJqO5S2mhsmrK44AJoyJ1KG5
dGkxAsEXQbXAmazDRcaf83csBxbE7mqodUooHj4ya/g6tRKG+TWIrCWbWiUIVNsMHDKUrqATF1fM
MqFK6D6ovaFiMvs+gDvCGBsar1FV+/DKagTtvm7HZ53GUJdbEa/LN9UmjIh91NMRJn2sGYbKPPNz
EbwoQlLcJCoAKGW4S4NGjGa8KilI6aUi5OAIS741SFXN3YtpfhWtupGp+FHNOoai4mhuMPbvuwsf
q0IFotuPVWpBCc6bHCwNT4J3ZkNdMyyq4xt7bFdGRAsOIV81fiyOyUUFIBWhQepc+UZBa2u1hSP7
vZ3axSSa7ThANqYO0ciE+kWE8nszl7R/S9WNRxaviicUMuGHIjMQV9V12ycQPaUt5fvag0ckHjat
V2z1ynoZ4vipbMUvOQ+vQUtXqlqVEo0KlUTnxneTQFz0cXKGEiJpNqNHvhd8Mdr0bvcraMQNVeaG
xeMkk4ZOiZUmdHhNicDMrTXly9YPCa+GJ7LRNP25tIEnotxyZ0wvTDxQW0/rkjZXcPyVEj1BjTak
YSlR+rALTU+ejN7cpKX1SFZ5l/dU/v3+K2Wcq7rT2suPGxSNp0VYPw9lwbVxXCGMtYdwmbQ5XLrw
Zb9C4krYUl+JtN5mGk8BAuhKbQ9lHbqrb7rY3zrWSF6ZNLE6MovhaSKg76xHFRhy3waE5e47QbVI
SzLaEwRS5m32rFIxWQ+Mi/tNDaSYYuzG0TVqGKgHGDEXDsCaD70+q5beJZzsu9wu+0tvqL7AM3tf
ovfnqRtzzZU7C5gew92rBQDcTXazMRdOEV43WMngNTcaJTda6enKQdTVmfwLV8Q3HNsXehp/ay3Y
YfPhqskhXgcbgis0kbKIM3wQJt03g0uFOrpUAQ18cw+j68DF4uwNVaShpyzzg6+1kpaFzli1s0Rc
BHoA6NBKTlP6A1Uj1GrKL3CQ0vXpli+D5nyvCzo3KKncz4188kZnrWxNPb6R07//cSRPwfeI+HPS
QbZz/vyCRILuO2fhczLnNVQ4YHQ8IPt2F7yCv35W8WtRgQukiS+u6gbOXmfbIdsA/vfG0uhqtGUM
cQ7MM2P+HM3GU+FN+1aVLjyP/gkFNOtpCwr6bo/4FjWHxgJT70PgUUoabBvKd+HUc+yPNAmmSx0e
G7SDkLTqxc1MTvqiSlGV0PvwFlm7cU9No1tXjv2orqSzklQWCUXjbK6UpuwKagYoVBKu1dnOFsG+
U010+E0bP9qmcl3CasFtKnhCpIQ7imCTOtW8tsewvCxJZgyh/ep60XeXvO6ScOZSynqdkyQzkvbd
14KM5KR50dFNFKE8LoSBL52DxTix40i6ggrDxzTEDlrsP9PS8i1rYEFKJmP1cW+D1zHvx5Vr9it1
eg3tsM0IrD0L6l697PcFinkbf9ahaczDjXTnzSyyb5YfsvrmAEhtaGn1ogizzrNOLipBjdNtSCik
tQ93sfjaAz8GGLUZZwgK4ta6nmpkXoLxLTA8uos9DYrsqEI3VpT3kPL/sPv2a8Ee7vtkC9B2QyxF
BgiPVHU7GFrAsCBH7QTpnRm/QbJz3XKONI69V6ei1BtyCMGTKpQbGlnXsr/O4fC7GHXvxvMJL+nL
bAIYGUA9R0q5E36ui8ANOISzZUMqqsT3+W2zVb7AxU/XEJWo7EEF8jE2tWfZJb8MGqkcyDiQltuF
sLANGTUdWV6FrrtEqWEVSv1XRLoyMzx4jtJrP4CzQne/JWJ6SLXmmx9PpPX1d0ApZOUQ+ClHJEL9
bQtiCHjAL2UhSdI8Cb3dpbl1L3IaKMvxhjr+Tm+g9jfJvACsTLRs69AcKM1oEyYBlxG51l3zxeRU
SRXJqw2rLi3RECrsOYtmvVoPVM0Ekt4h0NdLir13Vp3/HG06Bgw6qypopVCuW2ofd9HuemzkVUn8
rMxVp1cFwczt4LkbF/sci/zjvAQGuxvm+L5rqLk5EOETfOQ1PdwVluWC+5qJL9o8hgy53agPjMvg
e9MjyRUGt7EC0nqlAp/BvaKpOYQrvhwm/3IadKpvxqveEdGktMUIzL9hh8msv8miecVV8ErZthmb
N1FqP8TSfcr5PiWtW5WBqvBkThniNsLveVR9GWW5Du1oRYFqrYJFrlTa5WSR5SP54hkzlM0157z2
MNJM4dqUe0tYor0MJvYRKEGzVkbspkgsOmIfDMUNUJNtCvj+gsw4uCPh3gNiBMnN9TOSNJkGlb5T
y9LE3kKz9ZUdiHUPKmCAO2/Wi1cTEi5LQLvbkn6v/RUqADQbgTJNq6Xwx49qZZjN67BurtSaKeMe
OdlTZ3juh+DSZS8WFkjwPt+6eLwYJK+KwiWrg4bgsmPzN52mGr8usnq4GlHMCnPz+mNirGStAgyj
kt/hNVlocfhN+RYT7HSWGEvavBaGM18loX3joQcZYxUyEddk57+GuG5gKA6JHHvVtuk+SkJIH7tb
07W3uUMPmB3eDjSOTVoGJzJkwFgB0bh0hifkncg75ysTeFdHf6gPYw9b4MoVFN/tcuFyBKqfqci3
m8Wd4EKmywZ/rBrB6ms01Nijif9Tvag+BFtYHm4Ht310guimaNC35I7LGeouymh6UplMD9HRPijW
TmjdTA0ivOpV7JJ0jh2T7MivnXJ+z33vLgrCq3QK9ihYXvSeeVWGnH5z+yISD01cf6N2fD1x59Ch
HgYcQsGUGrBz3YeEK2MCAYhKL8MwEFwQQGwRSroWNG0kugXFEf+Ig2zliZGD01yoZ9CjijopQlBG
ArNUv64hgwAR8rWGMD7Oq7UBJHjsxBviCM9Zg+bgHPxMe20XTEDeGit8RXFgA4PEYwsrp+nIjCtT
v0v74EsC2KWvkyf456/xF5tYWrTZIDSG1sA450/0Yd8arn1VUBhS3rP00/dMRF/szL4py+k6pjll
4IBUuSpH0XhF3EqruaZCCE9FiYUUqgrZbSm2g0H1FgBy992M8FdtrlORl6hXuUurhE5E2ag6nsyg
2xsjqAycuRdT4cVlRUA1w6y8dRQtdolIUsMPXYy8ENH3AUELiDcX0OLDPl1t4dSi0YNKPRpbbkWr
OHyLEMoAVap/qlpISOg+RuN6zhT8YrwZukFd6ENg8DKFTbMZrlMO5MbXdsqNwj1ADrS2X9ra36tV
6Mi21b23DpBF+VhIwU606FgDzPPg2lRBCte87gfvOoPcoW7hioPlL8JL50jeK89fuj54GhJRqQhv
mlT/HrNYReiuTYPaMWwPmRTPRRh+iUkcBpbbEzSF1zT7bYQ9fHdy90E3euS3x20q663A1VqcPxHv
FWRi20AEZFrAdPDto20+0JBuL8PUv0oQGKBU5t+pXGjYmvTt59ch7iuwmp06HewcVXnL4OdvEGw+
O264/lczDZnbcWI+RqWHd56vaLWGXWO6/FcYp2ZCw8z8WE0lddUfIfX/f/7j//y///t9/K/gZ7Ev
2CRF/o+8o+0hytvmv//p/PMfRIXqu1c//vufrrRc2+SeITxDF0IXrsfPv789RHnALxv/gmQjjkY6
V/YsJFo5aanZd7XTTTyEicuxjeLy9IDu3wcUuu44tg5IQZiO8XlAbmSWkXvoiATNcGOlcMD0yAcl
RfBd9/p3UEe70+MZR95Q6J5nmYZl6B7Ixc8Dyjidk7yK6Rdsq2rrTzUKq3AOrEiIFCTmzfBN9zWu
EXPYvoU5ziaSM56h7pGuJ8bBMsr2TXpsr6CP26+G3g37049oHZkSg8525Ht0x2RqPj8hXUFdaZlB
vIedf6Wn5hPanD9PD2GozzhYZ2GYOits2sKz9INpD1zNAAgUFPfcih3y7z2ntUbw2lrGluqEKpNZ
ZXSpFDJIiOlEVdzeh/pdpd/PPIp+5FEE62CSmXIsmic+v65NEyBoPT/dB1biLREa+WI5iXPtxN5E
wq7LSbiN8MsH3q6Y9XVo1PLMfBvHbFCYnqOm3PWkfWASQL5oLNaybC8mees11R7Rj2WqwSpYyyfH
Ed8c0V1PdrCyKJEozcugDoDTUnC2/VsXaEmXcSRH49XpmTm2RoJd6Lg8mTTNgzXqvbyManbcfhS6
dTvzWz/AoflPYe/129NDGeqzDu3BhrrVMjzd5n8H+97KMk6a2AekTxqVbuOlRJu7pZtp5OwwaxDr
cz9/7cboXhfkLIoRYbLTj3DM6h3dYmjbsTxTHjxBn9PWX7WuiyIyFEfEyBde65RnvM2xzc9kep4r
bNsxxcFKlw7aG9LM0r0fQ7CmcZWEBDQpd0U7onlh2O796Zcyjhm3g1/jHmIZbOWDAVG8mCwD3tO9
ZVabDCRNYnNZp3A+cohbAe0K/uBdSeCC/5n9uLruGg7OWdieMvs/fHmURrlrBRGpDtryZTt/aZzm
20RV4fQ7yiOm47J1LB1EBlQiB8P07jhMcRbqXNinLzOAcNm4IBVaqGLoKhicawgtzizjsQ0rCYOE
8uNkpQ5cRklraV6FfXCfOcPSUPGqHt4VuCZzzKm+0/py+hWV7R3uDolpmi5AeVu3DmxTal3sQEOc
7ou2fkSA+D5KyPfSyP6URMOLFpj30iof1eXg9LhHt6WnC0uwISSB9uGL5oEGqzQNJb2ZvaBbedXA
3ehl8RJyjZ2v0k6kvAU9SgZiSlOirc6Mr8zz4MUt3trgCSxH2vbB2sZQ/g5D5IX7uSb5NgnTpZ8y
q2+n2TIfixIdG85vEo2WU92JmS6LTs8cMjNSf0+sJuf6K+WZLXXET1gcW4AWCZwFDvuzVZdpUsy+
W9j7zKweQ99787MmOmNfRzwv8YGJ4/WEpVvmwbQ7cPLJPNLCfd+UaxpZb8ceQc2xeDo9vUfMmLfg
wHGkjos4POjtJM0LI0ffA37W/KJ0819BQM7RdWENpfryXI9JvD495JHNCsGIbTCFusMbKgf5h0+o
kXTt6MGc911FO6ur3QrqUcg7U5+hWWcu3lF5OD3ikb3zaUT1RH+MGPQ2BD4Q0O1rQvlk7Gked66h
uLvJkyQDIRFula6FPgy3p8c94uotDnVb13XLsjxxYCfA0NvCp4VjXyPB1nmoEsfJbpTdVVqHZ4Y6
tk1h0DE94UCOSBrvwMvLVvrQnVbR3h/I300UQvKuXRe4eXVJV5FDTtufShJY5G+5Av8Hc/zn+GrP
/DHHetdGiaZ484txvqXJAwa+4orDdlGiPjxBnJdGHcwp5LtOz/GxtRXCES4nqmlwzn0ed3KTWkJS
H+0nGW3rcVpyTqBp3l83RQsqL0edqLK36nZ+etxjVixsjnBDOoawzQN/3HRZgEZ5Fu1VzsxFzqXp
FMwVhD/xKgLSOxT2bk4PefRV/3dIoQ76P6Y4tsK672jq2OeQmDsuQiiRU6yplr+oyyf8Dts8t7aR
q305Pe6ZVxUHQaDpQPNtoJu6D2M8btTcA3jYGtw0VarIC9JNBB7q9JDHXtXWOV91R1rEDwer6pQa
XV4o6+2BDcD6kl118CAqK0L2fIXKyjKnV7WJs7fTwx7bsI4hDdOQFhN4GCqJlKwhjDXh3ii5boQV
sVk8VPp6QHjBvIAvnsTl6RGPuXmHqJdIwpaePAyQDKgI06zDzVeOczdP5jcPapaMu+eZcY5FgZZD
bwL2I0xpHs4o7W51CWAfex27N5VyDkcUqtLaeBRkBMhrv8DNtOtcYw+Lw5nVPP6S/zv2gW9AeBqy
8SLAN/XBlS2yXyBM3lUK6T+YS8cxTduS3B8OL5RoF3nOODCXlM5urbl4UDk0VHbuTg9zbDs40A47
hmXjcp2DnZ/SI8+PIhRCEEyqxbyPPIv+2TJ/nSabQ3NEtaA5kzI4apgusTuxAKwgh95mIDsQjBWr
RykT2cUc/iDUKdx+kRT6uZPExI0cBlyEHf8z1uF2b8hgBolgtfQa5D3daVEsV4IIVyXZVNq+o6VB
Js2baljx6Tio6+qMxzl6mv35DOoZ/3B1Q45MbyuYY3r0UJU2tlmGorzrgm1xQvLx1PxVtbts0HJs
aC7vzPTchjk3DQdGi3Lz7Lh1Qt8sqsdgUwCnU/jnvwHQIAcec/W92rmhcRZJvP8kJUG4i/cz1MUJ
mojPM2D0XY6mnoUxzyYizWkYL+l8BbsL3wy40aZEJkzPFxO651d9NaX3Q4SK22lLP7Zvub3Z0sYh
8iwHjj/3MsNvaNGBnoCeYkjWYV0nZT1QOjs90DHzdi1GkAxl886fX9bMgrGlD5ctpeXXTWuss3Lg
dZP7MRZnhjpqWn+Opdb9D9OChXoKYbghUKklfLHube75WxWgoTV9VwfNr6HrkVtIoQket5xwZ7zH
sbSXJem9pY2Z2J6+7c/jQ5BKCwSAnj0gqsskt98DYMwewCr6Q3YQikFoTU1O659HiTYbDnoZ6+11
AiuT5jVPM+zXp+f+mDuTkoyHcEk8EUN9fh5jTmRGdm7e60C+Q+sitV9g7CjhdQpbF0j0GSetts2h
d/FsLl3CtPHVhzbVVBxuuqiSveqCNMzuuZHwVJ5+pSN2axPwk8510OpwDg9VJyJj6QYzAQtAYOhD
FnpSXAkURE4Pc8yUaPsxPMsSrk2ocrCUjqzgA0tlfh+gEzvdAxpS8CDgzGB3uFLDnzHRSQEl2njm
BY9MokMCWee+5nK1OMxYzwKtpKwUBXdyWlNnCx3FWvP9M+935G6o7mfc1IRjcF1T0/zHTqlFNgwJ
0s97mqnpis6zLbphWw7fNXq6oBKbxen5POIF2A4A7U1TSE7Yg+tSqtHW6qUjGJ3QeXUltBLsSi3K
blGDrc7M4JF3Ix4hxUd9QWD9BwGmWVuArmCe2ydUlFXFvqKDHGSXs2yT8om8wZkD/OP+dWD33Hl1
z5I2Sy8P7R5mlM4d4Oy77yoZfku8CWbB0Svocs1d7RE9ycEHoq1xP7RQDGgCQat571X569yN9nMf
tUi4JVHXnTntj1iSh3dnL9oGedfDa6NbhGWczC04WY6gdy1C4yYPLfvq9Moe2ZCfRjmwpDHpc/rH
W22H0Ky+djvDuYPvW67j1AjOpJHVnvvbPP/xQsrI/jBaGrxzEJy6oneLNlC7rGmve/Ezt4d7Wr5F
dMtDYz2uaJN7OP2OxyLsTy+pHO0fIxdGVmeVNMM9jIaQfdJSX+qXNKAspAbitXgesviebNaqKrPX
00MfW0THJBa1XZPz+jBXZMAp1stSlzsLTpdNoaPI7cNndWYRj7k7DzORxCMGR9fhFSJqrFwPZCp3
bhLvBx8BBV53lWnNyvTlXZ9XT7RWX48j1IlGtUA+49/3R0TdJM1dgiLc3sGe9fUEbJ6fj/tJOHRT
pDdpqj26rrMLFe1ihYLy6Wk95iM8NamCEpUwDn0EXCQ6TdK23LV9CROrVT9Z5FkvNar9MwCEsLbO
2O65AdU6/2FBI5y+oU8H0b6l82jW7b1lO3d50W+TtlnZ7WyeecEjJquyRTplJ4vIi5rH5wHjIg0a
HbDA3hclIh0WEpnPoOxzaX4bpbMhAN+pRjM7qs8EHX9/008D2wepDC/Sc0+oXQqUV4FVKPQBr7uG
F1f1Gpxexr/vDkcXBnc/h4CaLNGB2YS2yLUhzYK9XpoCHK9sbyBryi///VEcKIIcnViZSsRBGOXD
nIRUs0QqMgJzCB1PtNAVb+LpUY7sQQf+DWmSMqA27ngHToYG42x0rEHuUh3W2FhbRXm0GhBwSNrq
qfNRjW36BfPxYJvDyrHnp9Pj/92R/zk8vuazwQQgURofvaR9ZBd3RNm0zgH+cmq7PvOif3fjDukf
7tjwhsLrfxiVDsPQpKMdyR30LRdFSUoNC/kNz66zVxkpHPrpV1MHw+eDg5DKcg32gW2ReDo4o5DJ
8mf0XEcKLMF1IQDLgsg062I1OMb69FDH9p3hmY4FOZvHTfuw0NgFTp1alTnsAV3mKB94JRWLRIdj
I0jan+NgIWSgdQatGa58NC2HonhEqHDmKY4sJk/hQWUAgZX1txioQkpON+Km2fuKKhBsvr7Cui5R
9DBphSvkHtWGyy6ZbgJrBxPRLS0bHb0QZABOP8jfbyAqhibGlIAwJIH7gVEhpjK3Udzs3UKigphZ
FpzNcLALyIIuzAm6j3SGngDZk/LcQhyBYjiwRCnQh8De9MOYs0uyFJ7Rwd55o1HeUwz1ARnDTGU1
FYwrFmqShl08QdSE3F7Wpy+R1oN4LKrW3E+xDYK67QNxOfSpfSUDvUW+vqHRIZhRMNU7QjZf937o
ra208Fp68Co0AQM4srYhN96t1PVwQQnioegkJAKQ/l0V9ERc1mHGinP1W+MXoUBJ+KCoK5svzpTD
L+MHNWipSb51hZ3eSxh+aJKF4qEVUrWvt7ifKHHXKGSXt25Rp6tiqs2FFVbtIo8SuXDxVTTPmMZD
mWb9apjLDuIHR1daHFA5TTZtu3YTidvC64GB6pm4iwPAeqXT9Dd9Wvnf2iFE2ctJ6Um0PVoaqnmB
ftOPJK0arESjrSfPIh2KCOkgi9XEULC7wz1Tmd/kMXQ43CVQWjTj6apLhuEKjxrT0VG9GJ0P0RNS
zjdMEp1JWtLSgeuI+9G1y2euPf51YQrrUu/obwhmc4DFCFye11nFuxa7JfT4dOiVAxqR9YhyM5HR
cBGTEb2vzYBXiUATJ0gGQq1eIixtAyWfYAjbjrnBejt+mDwa0KSuylRHiX7otM2YdSgoeDmqDuXo
r6XdTY8B2KXuIoKdajHzYc996+tnQh3D/Ls3MnUH2WDXIDAHLfR5T0zxaLroLIZ7B1WrIuvv4GJc
WI3S0lTtL3n3xZZvmYFAWg370Fncx5Hz2fRctoNlWlQfDy+YWWfP4xz5clcqyQQnQEonMlKoKysE
a8nW+GvfSpvNaT9wxB8hOmIKj2IvmYFDPyDMFsGLEKXSpnWDm9KMJnTcHGtZ2UZ3xtkfeT9gPoBu
KSy7DnP8eXrhWub+gaDaPkDeGMqeaWxuk8KmiLMJov/kvVwSElzUyapSCPw82GCMQdqkANpS28bq
RIhsjxfe5ua0/Pcn0FODeMCqTPiVDgZyQ1ckU+3AmlAvx7HfaZnjwSRvfz89zpHLLLEixwbL5ene
3zLteTi5PgdzvDddeiNRMwmgz65HCDwhPjHSV1QeaBYN9O3YP4HnpD/DP+O5P4zh4LjmEVwySZgA
qK2DSTVasyY84BGmxoCF0YTtmM7xmb5Q+ItqMkCXsRlC5jPCrjPElb/wXStfyKJuXgbLrxa+18zL
Ks77PWKY5XUNnRPc+4F1m5DQhbaK2yM8ucGizUt5aYWwgXPrQYTdNIa7nD7yO/LORD4tCAMt0h1w
um51JmdwJCKxPA4lgyyF5BZysJzmQAtKNFONGnUJl5dV0OWNRu5C1+B76bX6zDF8JE5mOIuihmeY
Cpj42XpIOyK7oGtke2P0fvQyzW+iOjuX/zu2yQk5AOmQUTatwzyInzb0bCZmtDeL6WFGDCxLpsfI
sK5Om+i5YZR//eMqpTkJVcOxjPcOeoswuXdh+egZfQxVZF5+Oz3WkYkjQU/2VJgGMcyh39KoEoWV
XYX7qZ/bC91Lbi3NThenB1Gzf2DvNl7RAjGJCyEl//mFvNqRqTtSlXGzIr5PEMG+rOnRIvnnDUvY
dMeFa6Lp41fjsGyaoDwz/JH5ZHhS88QkassdGEc3VLLKnSncx10BEWAIT31q3+hZMJ2JSo945j8H
cg9uGFoalkjaUunqY/MuTdPbcEZa0wtuQ4n8oOHE7ZkBj63eH2/mHlzcorYy9F4Bbeq22oZFf88+
O1vNObZ64F2I+F38MiWVz6vn2ElOE60e7nGU+7rbNGDS1RcwCtObnuo3wgEGs3HHaDl0sA+SUtG+
ISi94YvRvpTjN6g7/n2DYpfbBml4Cu2HF1YrwmiEL4N9w3WuEBOyGXA5X/x/0s5zx3Fk67JPRIDe
/CVlU1JKmVlpqv4QZek9g+7pZ7EGM1+lJEjoGTRuNy4aXaEIhj1nn72GEViaQxmG0a67mBQxSPs7
e/eVfW1+YXG5MZV5Rp2NuJqmlj8NwnryQzxOU+RAOKpJ9k8ptI3HxDDu7QXmtU/8b4NnmwGPC7PX
OQ5ORmUVuF7EkQdoIqSy0+42hgatsxtz7L4rNTjwThq21QRsVM8qa9s13USdMnY1dpEBT1Px7x7w
2ZzRwaq1UtU6U70kBYpI9aW5xi8rf4TDIvBI7KODJFFBRn2ETAGhUparrnSoDAFo4aoVXmdxkBSe
Fknl0hTy8Gh2Q702A2V8UfNIRsODe5XT2eOulmb2NKdAjNdsQVCB80L7wJq2Ai/Q9hgqpqCRDBnc
igoqZV3XmEXblI7ZYG9NCCEHlavvRjGwoZBEoh6EKbTXWh0fW0U8JQif13/FdaAo9lNPCVNNzSto
CPBQVtc3/Ka7csZrgQyuROwlGs/fOc35eUXESVEEmSNYETjtBX21FI3/26Z+SVV4ATP5cEZscULA
kTYEUaHnd/Jw1zY0ZiE/AM2QcxFgyLDXka0mNHnZqt/DoTOXcsj4dbqW/ve7poFMSEPV7JAcOY/O
FlavOZjCEPzWgXpZJSt82CAjj6jHv7uqr60tw1QIDBn8jejl52Etc6WKpiE1jjHqM5cwV+a1Xf7h
pMUP4SDZub2HXFtYxJwpniCUYVCu8bm1wI+V0uoy85jaol7GsaIurFq27wzgtesmuk8DvSXHn0bw
96yZmlxhNThYw6X9yyTjntJVyymsvoJZw07PsB4pOttElbnSC93FuHeNjPtoj+qd+Oz17v7P75j/
/T+XCt5DOSsxjk+tKdnYg4Bh86vi5faYXp2YsBYsmyQYDrRnnUXWQE1Yx2YllfKDKrBISxqIq9rb
7WaunUjADgxuLjKKIOPsQHeMMe3xmI1OlfDndPcpbWF7dA99FSyU1PqDJytxfj25M2OuNMuTQSd9
wGsIPPzZso8yC/TXJNJTq2J6q9lImLOwdCU9WolMegpD9QAW+nFKiuXt/l4OK89ZFYkBKQwEZecl
HrrV+3FR65Qj9uOiU77PlbKcwLcbuewdjThsJ2QLeD+fZyj6IqjlLquGk2ZWxc5UmuFhxIjtRwqL
ceGEMsV/QWr6O8uK8eQNu/jOpnalfZXgg82Lna1VPr/Cq0SBqNzp+1PT4b43x0fCasDWcqQavlvz
MnQAUEv7iW3Ru93zK8PLUxo1/Fw/oV7I4etA74TosK4HI+0mGSjPcYO7253Zc7m7IUCXKRX6WyXG
Pz4vQLLVoIe7qD9pgfbbxNW8sdMW2+HacKPCSO706WprDAWqPFK3ZPg/tzYSO02aOuhPkVU8CdYG
pWiZ19XGQ9jee0NcGT+CPGgOnb81YedtZYWV9WNidqcmlPudivqH+6Gp4TY3FIvbn+ryhm2RFJuD
LLPukKzh526VHUlXLZiCE4yQjxLlqIOm0ifdPhTDsg39O3PySijLYi/TKXihlOxSyT61kwEERPHn
UP70YtTWQuu+VqYeH4uy6te1GaeLJlUwy0Aa/ljNSJ9Skgn8NaZ/p+tXyqzm32LTaWqEbF5sn/ue
FnocpuFfZ51wqU6FAqjNf8BP3sO+dVMr1sEBkMrDXngpyD+F4pjWCY+VM9NaMJ+jXPL/YU7bMrob
vgX/uygmMIeQzGIf+UfCerMvGb60gDvu5VMujy76PTdARA8J6Pm+ayb4oseGah2zyXpVkKDLsX5H
SnBluSA85w1MNJ2UzfnYxpjL4aVDOjY1JsrotT+ZnmLrHa+MsXi+PYWv3B7pzj9tnZ3EmVQGOkW6
7Qlv+h+KnGwTK8pcbKD2IdYwLuHmQyXZME/qX0ptUiiH7cbtn3B1QP93rSrV/hcBWivGbFDP1eak
I4AecGJM78qYruzmzAsuybLFgF6clVo9ZWWrk7j0A4zYXAfIzbLMGoq2UBm4rRpHM7E6W6mBNbmE
HsS9IPSVL4rcmPwS84VE3HlxiBPE0IYx3TwVZRkA58RQUI2epaxeVGG9IWV+cMgMj4GNyYD5UBEK
w76ewmVdeuwU8SzFWGY2IrmziK/sX5RUkLAmEIK+6/yCZEqacOzUNzH6jYp1jfbd8yWDknMrrJa2
g5+Un0/JnVjclRlHOpIbGV+DE94+FxdrQWP4OBrMwWnoNALkuSsmpfNKW9I/SM5IG8vOu1Wbpe3e
nvRoUdb8nLLDtev2xLs8Keb0MkE69lKylOcPJ4VXWTa0qKQiIT86tfRQB8Vm0KI7H/9qMzbjS0ns
fDKdXdQshUdrmtEMxnxZEL+Sbx3r6v12X64kQunMP62on/djafRBi6gALodGPIZq9lWKpHfidAt1
TJaT0LYldoVGb7+buEPcbvtyAdM0GjCUj/a8wObV989lvjf90Wyaxj9WBsWBlWGzh/T3gkuXK2hu
xEJ/QFLZvIjIa0xOYReQL1JKoVxZgWI9e4UkSvrWiVK7MzWutUYKm1gxtWlkUs6+mV6loySpPa1V
4V6tmr1tYnJVl6tavVcCd216OHNBMEn+uYzr7CC1hI2GFn8o3Pxw4RpTsRSq/EMure2dr6Re+07I
ZNEFk4hC7nh+C9PTUYl8wfVhprxrCT5/5MszKPAO3OkiUVxz4NkyyrsgGH9FYZk+NDKYj0xqf2dx
872M28E1Rf4Rl/4XEyGj0xjduuv79yQwDjWPq6jHeD9VcMqx6qdUOKtG1//6Cpmq44WT9YiZxavC
hOTC4NVNiYsxyDTMiqh5TGQCFE383HQzDCzE3Fh7CeMOflFobGHTr5ohxNJC/tkpDZlc/s/g98eu
jd60wHwPfBzLbBOQaS8gjI/Gb8vEvqaojp1ifNQSrnqO+j51BWJkaZPazTN6zTXUp6XUk+0UNvZE
XJNIu5R7GXt03IszG7Y79khqvzWa9JXiRxwbHQ6K5LlTJlzOpT33vI2kBI/x1D3PJk9OEP2oM0pb
cDiCbJu/TRQZjDMAYIhJ6yS5vkhLXE58B+s49XVuHibRqtS1l6YFI21AXg1hL2IKucc54QDlSSOi
V5bku1Nop4Hae8hzdr1lrFMjWcaO9Q2T9lOI28wYmQu9orZnqr/lk7XNamVDAe9Rq0OQoIiDgnTH
cGI9GdcKpkHDsoehA1TIdGXJ+GMb2UNb1N+FZCxTqi5sxL5FZ7xA/Y0WWigOuPo92KCU65G3VxVX
nuRTOK+q5bZVJ81Vga5bSfU8900N2q0TA2lwilU7gxSKdgmHPqTKCpeRWsf/MgcN6Obk3nFijTey
BECiE8nWlIJ3ELZPWSt+oNRU3FHtAEZV5Ri7pT5KS8p688WkzLYgddW5GkiYZV/n9hoAIKzsmhPV
T3HTh3cxP4jZzLm7YxXSSB9llDbL0jQwo/Il/2vWz2E91COuUYzqSfc7+Xc6ThIQ8kzTcDquokXs
Sw7572lqsC+Vom0+NhCCulHv3MZOBAiIJpL3qmWHZLf6Eqs6/swqSsGRY+D1OPAppsixH6PRD8Gu
GBhiJcasKkD1hCNXpu6DqMN/fazS5lBwGXzG2z9bSqk0gNzU5C+aEWsrNLsfOWlOVZ92Tdi/mYm1
nW2nulFe+6O/DsLpzTBLICvpsVXyQ6+G2B+Ha7XEd6lWdkNkrWJOnajuj35EDWw8PJQz8dh3gg91
kLwUjMY8GcLGPNWVure05ncVDIewtY+R1r4OmXWMOFpwSz7MZKJkrB6KJv45f9tWKIuAi1unNm95
3n0Pi+RUpeq6ckCTNdb0K2GnHm3YsRkkNC+u5j0k0Au3qqISDjvUCdvp1oqdHOPR3Nk9Nq6trj5F
aXYSOsEha+Dyq9e8gE0Tszcn/B4MGH3Lzm8StDDU5WBbGh3BiBailO3sp1J5sBUJAwDlWy5Pb6Mv
WFSYKBpwcaNI3WHCgEcQ/IlcP/WhvABg9CXUlHWLes4YteOoJ69toTw6AuLgbAUjN1aOH+j4Vamm
1K2D8iDU8M1M7cc+kCm2lbO9bqkH27D/2A52/0ayIZsLkbdVH3Qr/vDDaQ/d7OfYjolrojxQHOPk
l0HKUpw5t+ZDKrUnFaMl34Q/akWziUm4x8UhdecfGFTYCYmZEqpt+lTegET61sfGaiqKpZZhlShZ
eIi3o2x+IQyM5EhZ9VX3A4MkedVkpkexAphh85uBzY0VZvCLq/41HONFMtrbeULMrLC+rH8mTBL8
I7+EivIkJwL4kbKN4VXUifmnsfrH1HfeAjV4FIxFhh1skGfPZTZg5w0S2AOlngH6BPeW2ocBlYsf
AiIy/Wlr+d0ui9S//40o+22omV+0NN2A+HkmqUgOobGOvmZtcb9tvbpDOQM40+tCjD518DVLJt5S
09PV1Em7VJ+OuhSugxKNTyZQgY+ebPo4macBG1XwbnPpmYet7i2sX8dpS41e6moskFYJPzoJvz0z
Zpl3OZXZ0HlxVNMhGLYG/ni8eT3cm3pYHgQoNBx9DA0N8O2T+PLazYuLJPRcpUP12/m908ZXD8uB
aTqi3Zl98XMomDIby+S0ZBw1Xj+63Vbr241euWZoXLZ5gBBBoELl7JLWtkVk63FtH9GP77Qk/2ZJ
Yol29E5g92ozKBlM0yJ4rp/fBZWQoEje2NaRIESloQBz0Xvd7smVu5lGCuD/NOGc5TXB6pFPIdJ0
xOTBK6RyH5ryVs/tjRzfE/b9rdD7nCtmtHiCM3J/ZRpnV6Yiqf24KwSzk3X2q0oz5AlSDFWr1E2v
G3ISj3oTbSByAnCU847a7GTYGomRfE0Kyl2VNsdpX9TcAkAWAgkXwfRL1fziJfWb5FdGPGw3xma+
kU1CRyFV7gewSsChoAXsyqhwFkPVRRsYvskp8BvDq5UENZc5inWJs/Gdl8qVCyKVHFwgZkeVOSzw
+SKvSYB+/chABg6CoWM1O8mdENa1qW/gf4N9CgNrnCe/sROeBsx9/06P1uXuSXiGzfVuadq1nsxF
Iojbicxzg//cE9OJBllr/eBkaf302FmDsStKaKoe6MNVSVZgmfs+JqyRnjyTGNaN3twaTuHMjqv+
gzNp7JR2nr/enrlXeq9jAEQ1NJptonhnsylTUiXiLRicSts8RTYMaxi3XqHjEC+m5RCpb7fbu7IY
EQYqc6iKL3oxCuR2FHhKmnREFaptuPwH67AkUduRZr2zp10pxqO8/H/aOlcbFHrGwpDj4ITBZHsc
g6h9MMh8rORaL7+RZKtJf+MA5ISOWPcgS9eWKuGjPkrDD9vEf8u0C7GqE6XBUxo7zv+vgThXJliR
VcERYuBnGgVnBp7XanYnY3F1sNHjkGcivnNheaTEcokOwJKOlgWnszbTbw04bQcX59t9Uea5e7Yn
kbzDSwzBAUV556vUsFDBhVJGPWsTjhjspp5mxe9Z7f+CRgn3WzVK/Nrxuk26TveSeCphEeow1oow
XpSmM5N9e2OhNWbrUpmWe1GnWjskOdWqqOU7I39tyiuzsYsmW3jenCv2xgCP1qoMkblX4Ucpyzsl
bvdxqUPb0NZq3t85G66se5Ka/7e582oIrXT6GkxZeEojA1umzgi8KRJ3Vefz8//iE+Cio/PcwCrp
fCHXQ4aOpqVX8ag0OFgzzDx6oyDaWFg8uDIXs1oRAoLTSPRUJc2q9t9vT4NrPcXrjVQRtZmXjijx
YE9aVRDsnq+xcwL8fuDqWqSOa8pcoc+2hT3PWRQkq4K+UY3AOspyAOy9svtFhF/u0yQisfALuE5C
a/tDLPBASdPkVRtNXjQDuqnbfb0yiWAeOGTiuS+RZD3bN3trkNvJN6Uj8cpVoSoPZseLM6nlhZlL
T0Bu23u72ZXRJV5LqSaJJFbEeY6zqnmcTfWoHIeMwCRia51nL++l5Jushe/EVH9BtttYk7UyYtmT
y2TLm3QvC38xX8pv9/7qb9ENvNR00oJYDH0+y5RE5F2Yp+FJJ9uAlaHZYzVtrW83crl74Z6IgGnO
B3IFOL+3RX2Q6uVUI63o9Ze4CNZdqDwRVLxz/l9pRpWJdc1ZI36uc9aXAKsKXtsmHjOJIj/OiMYt
rvX6gz+Z9u/bPdLniOfnRUrcjkDX39mrWufj1ovE9zGHNI5Dq2WLNNMaCs5a38XZczpoEu4SEZJ0
3usqWCE5KZ3vndwMO7w+sck1QcV0DVktR9Fw8BWO8m1Oh0HdkXt/o8jENxMuGQQi29+xDi91qod4
WaGTXExVhQzJH6fHxsEqdMjtdK2OEFrsJMo2EQUFHjRFZS9SmWiS3caHqI4lElXNtDIja1wGgTn9
SYo0Ro4exY+aWkZflNKJ8E2Nq+3tUbpcWnO9CBrS2fNtto/8PLlyoeiWI2XKMfQrBwhTnx/GUUCN
nZlI0VpUffFfNZ5zuT4TjbmMY+WF3U8msd9UVQ8fpdQAluV+vxqG4nS7Wxdn5NzIrI5ASmMjSTrr
VmwVUdzLJQXQQRi7Ethd8+BgjNVE5TcEQzCs/vv5T5PMAO7NhPrnGpzPIzlZSG/nYjUKuhzVNUZn
4M2pQabqP2737eKTka5BbEiNFfpHDV3L54baOkvzABt6bA+TRSnZi6JVEJPq67CNv/aAdO+cqZcX
DrKqiKd5jc8JNCxYPjdYxkWIzYCBs5kfbntiBcmwyuKXjvhbkxAYIG6sfp2VCkr9w9BWyPZhPH+x
RstLzA3ably6gcOPd5KklzdOyi0ZBU4GdkWemmcDPvgMbde35NSc4qslqtmZPlS2gZYC9HM6ZHwB
hoK8leJ9YSfK72mAaYmdsmXtKwVcXiQSfYv7XL1qYqHe0YTajMmnzYcfh4cYG52KGS43tc9jFkCU
YEhl81R2+mtsPSez7jGUjjmUdoYvDu8FFS5OifkL4YQ+B/epPz9vsG5GQmSBgaKKWt5FU1bAyQu/
uLN/X23FxKpHwacBffbZunJ63OVaKY1PM71HAuqysJI0Xt6e4BcP/Lkr/zQy/4h/8kmtimE5JDX/
VPdgTMDOTD4PfZyBQO/9P7RkydyhOVetCxVMa2IzmVOtcspk6YshHcrU+tIaO72887C+3I7Q8ZAa
47qOUvei/gDdJvbXljaeKnCrU+a/FJ3wiqh4UghVt47NcIYv1J7eef9d+1rIbVAxzcWRPDvPBtLv
RBy3WBIWYNzr8N265/J1r4GzLyVEpPqpRANBCk7bpoZjVxpVfSemdLnhMXqzwzNDhxrsXIuVK0Wf
DBlTW1XHFdZbCws/2dwXEAHvC8+uTT6DbXyWX4GbOd/s2lqufcMaptNYE59NstnhH7P01ItqZXF7
9l0bPbRDZP3Q87AdnG3kQjf1soS4TCGC7ba++BGO/T23sst9SJExREMvhOuofvFY7ChBjNPEH2Zq
x4Yo+moKBHZXsyc7NXfjsSnubcvXeoUW2bLRObANndeBUs2UqQWEjZOtVX/SvAUe5BTZok4ddSeS
FGaerrbHuA8yrwfu5PrK6C86lPsbWL3Fui0jezeFyXRnQ762BAk5oQ/iXoBe8uy0CPWh05o6Gk8i
U77JDik5Q1soOoGuLJxQ9wVt6iqE2Na1HP+4/Z2vfQPaVOeLNRqQc9lyJun9yM2LEZGpimuTblXr
/pJL3kmWST/JmMWPYX7n+jsfMJ8PIOqOSF9TFaAjzzp/M+kCKEHu9ONJ6fr3MIwPYgLJE5fyPdXV
pfKA7frflubu/7Ndm5Ndx9RNjifDnoAOwD1/GhDzbloCEZCkVHk9wZJfxANpVjB7aokB0+0BvtpX
5huBF5Oa8/NsfdPJI9m3cTwNkAeMTD+M5giKq7lnN3/lQ3Jmc67z8Mfo4TyM5FhV2cG2n064medu
pxmvJRChSfa/jo2tu5NVUaNL3fd/7p3CETW/wGcl+nm6IJsypdclbKUi6gz2KNKqp8Bywoexte7Z
ZlxZJKg05ys/8xVZzDzQ/3xK0nSd0vnleHLGwSQLYZ2Eob9oRvRTTzTPsIsnyYyfwq5Z3u7ilT3j
U7vzpvxPu7UcIgqoxXia8u5X3cAimifr7TaubOzUNpqz3wOPelbi5zaEaYqCpA4whdKaljLMroU5
G8JJCgC7MhDT6nZ7V/qkzUELwhaM5EVZhI5c2YAqY55Gq3QAttbPch7+vt3GtbX3qZH5DfzPwGU5
pC8fzcJTaGu7qvOfBJ5LkdFTo54BXAl+ze7vlMzu+tq/E9m70j9UUw5JLPLbBtfdz02Xoi4b1Vcm
xAeBl3aPBXC22727sqz/beFv5//pXG9UaozsaKJyO3T9JHKVTluJe7eLq/2YAxJszMyK81SBHvOo
DnstPqFdFW6sKsVMRL3dkytt4FWFyxjuKRZH8dm6cgjtU07fD2S0E+VQ+CI5QbYr/vsMR/rKZXK2
3b+sLIzbElhYXiaz7b/MCy3CYJBy1zIuH/vafLrdpUsxMnqsWaKKqSwCeZT6Z9/fkcZEyw3riPXz
LjO+6BCczAa4oiaOuk5pVYeEqS+Ug1kFXhwYX4JcW9z+DVcmCC6yOpgDwuCX+mughEUd2uiF+ppk
ejj5H3Iv9rUQ/70dLgw2hhpsIHzHs67KbTLygNCsY58CLG0EYJpG6WyXR2n/348yNG44N86l5yph
88+jqoE0SGy7NI76JOxfqpT0z20daQs7uuuAc2X0qNbCVJvarTn2c7YhKqoIcLEd+pOIdKjcTb32
A/mbLfp799wruxS77mzupzB8xH3OWuJdFFW+zcTk/JaxRbT25IgOVfiQWosOJIVuDC9qL3lJI+4x
Ii5XHk2j4ZtdgWeJ59mnG0tUreXgOKcxdTZ1HC2V4vX2JLw8M2kBo2ObwIitUgb0+YvZnV+MSAmd
U0lE0YcXP4Fv1QIiwiCHtVOurfxcurMzXp5ltPn3cs2QErU761UWtWRp29znkcI9JP9GFY4E8EzC
0PV25640hNcTIn8dISQC4Xl4/9mCI2FKZm+G5cmUBx0wYW+82novr/yxVzd5LIw7g3mZcqCKEGmi
TZHD393l7DI5GdEk18YQPBWzXWejb7ug2XSFouEoiBNMOT5lUbRNAFEWXCP1iXV/u8fz0H2+N88/
AFNRpOhEls6vQIUkNRUcgfSkhGYI6zcfd+UoYsjtForDIa28oEN/eLvR2SDwcqbiz8RJqs4+m/Nf
n4caMSRK0Ki2jg2VMovCzyBMV/m4nsDhrctE9xd1HFSLaZK0Q5+psI/1uFyXI7qrkK+0aCQt3WZo
5NxS7vT1IOq3Mu81xHfSI37Hx0rgPRxY7xZI2NDW94VZd26eotCwGvt3b9ULtS0FxLT2T03l8IMx
Nfmy1xL4QWEdblq/a7b1WL7k1P4vpdCs3Knnbw3RalScFJ3xHvSyTmkxbe4qrAFHxyWyvIm5kz2P
QfmdwwhuKaY1bk3QxcOmKF225fQ61MH3+ceJ3ngOFJ8KvdY+wNx8QUgFSFhpOi8U00Yrogc9UL8W
sXlou1FsAYZNiBBF59ZNYbnw0B0eGIHhpjP/qInbZE9ieVtI7Y+0bjbg0mS3Dmepq0mFHgeH7lp2
8NL6+nMFKoqj38HawlybnXgfzPB7U1kIO7pVmdXPkcD2EDvbpykXxz5HSNg6owNjOjlGo3gIJH7F
oMavRmJ+88l0No2xMhp/gdRgi9hngdIcjGgHBbI8YkS0TuWsonbOeR17w/KU1kD12/e1W8j6D5E5
R5JSnib5L/rEtUdE1Zchij+EDOVBb4v3Eu2nq8OFRXNi7qh3iF2kWEtV76eFNrT2Uq7i71GcWL9C
QMB62R59QsONpn0L5WkrB+Ha6vJVAgtrNYwDWqd88Dqf9IQ7tYWMG1mTPFOjIJZxokARrbe5rPhe
W+KMNKbDK3fCXYhtiGdmA25H5XYQ44cV8OTij/biqHgjs/adOplfPV5Xva+tp0rfdXX4UubU8tWg
x5x0nYdJ5xVOb3lmFUquGMbaTXrnBT7yJg8zL1N9kqhETSVrXygIZjt9W5XBHv9OL3ZqL+3DVVFm
R8zYvwAbWkF63HbqO05r+FNqS6motzC9FsLKVopkLTI1fE/j6bGfkqWjlDu5jHaJnO0CP0Qg53il
lG4rpJnYq7uQt724+ME+tMAyQKnj5dwYlp5u3eae3GlLDbpvFSp4SW0Lw1rKabAL9Tm8Zy8TYW6D
OF8avfRoJeVijLSlnmtcg8qfsVF8xZdsWRfhJgwzHY8pJIxZbcWLWv0zRcbSGbR1m+iLaVCWIID3
GIm4vWU+K3WuE22HLDKZ9U7J/KWVmd8KXXrFlMkDGkNmysxrCN09fGKBaR3q1LDA6qyTmueqjz6i
IMtc0jKK51ONAuwb4yV+qhNOA9mK+lfoUIyhi6+jlH6YCRRb3X8b0uKlZtqIAUZ7o7nYl4WoaSvN
XiCL9io56N3e910njr0J6mA1dZ7dC3il1qINyxAV7fgLo+8eoehUKc92I96QHNBgPfyIYuz9Rp8q
R7TCWzMMJISJ1e8mtbzCNLax1bz07fTQBraHemOBjbiH1nnpQDnUK2jjUvXUAtkOU/kokCOP7GDw
ahZxpfnkhpsHmXsgflorNFid69cResncS7J2ozoQfpRdEcd7xa9mRy7dw4pv7XQNt9dqW8vJcSQM
5OHnHbAtTJ6WpEewqCubSoBhCN+h63q+pb6PylwUngDPFm9yEvpYGaDzLaBvLRx8zIxh9IyC/EgX
Hwb/Zx+gf+13PZJM6vWWLYzWWm93XYIxEx102l8l6DFfR6bqoDqNW0+yHQa5Zp5XS5X9Lw/KpdbY
H2Y/MN7KCyaziZv4cepao7GPhb3BScwtFOMZKjqWCO4Y9vtkYP+xf9axeLDSaFk2SO+HAeSzChJw
RJdvKS3a92xfhj7uBeCIxMfU9CxkhJLS2/zHGAA3HYcdsDI3ic1cYJSsPvqSKq03kOiSp3fQ6HM3
9ehp3hU0Mq5mULlY3w18e4EJRCvHmzLIXw2hLW2RLmQIqJp4m/NkqZKuukg8dPkID93Ya7H8gyjE
upsiZOa97ZYQNF1SUyeueMjgZeCy6Jwdx3gw+WUmyF2z3uQoWoXZLnTazhnPtkofYiX7OtQCQXAN
gbP7oXEoqan+4mfGr9yELyAhDW3N7OBX0T7EDsa28l0UO+uqy8C9TN68WuPK8mzKtkpKKTNZPszg
0igoXcfodhhwP5UYh03IzDJjQjFXvuXBSxkHXARTfye1EsbEWb8K+udMLZnvPyu92vgcjGCmD9Q1
25TexrUrz5IG38BU14gLzSVG8Ww4WFWk7ccYlbCnlWDvN5Y3IheDKW54wrTe1EzZib6TXEpHPB0j
STLWH0mrAf8p15nVbOXMfi80m0tEjj2IurYoKJuqeilaiF52d5yXRAgTVZ+JrikTeOizY1dEz6Rw
1zpVA1qkPWmqBIq8SRacugOJdJi+UVavhvBRVr6PrJN5WtYNkpAKiDdntkrnjegpKN7jInkwfdiq
UbedWnWtdchkpnEX40DTOcpHFzurYIjni8h4qhWqKcAHqXryxKH2mvbVKhHNEmDKj0yS10ltuaEy
LKqRSqY0JVJbLkcKGvB0maLQ1ZB/Rn69LkwJyaX80CUaFPbMM2DJzpM2Yj7Pm0nPjt9ViK4pSXb1
pm3xvwMhm1UnOFGPmS4WFGxRshpWbmzlayFJz3HhAwF6ggy+zB0wyQV6Qmb6/OsHPdk7udhpJQd6
bK9NjVI6AS2cYprhZ6OUR6eVDraa4kPTQqicFmEY7iTioz3fbP7NYNeXejEenaz7KkbQrWS6gqhc
SbayGZlClAiskeFsJUcc40H+UXd+uwSqzLkRrPNK5xpTJ56Vd4Cwo3BbMfhq+z2X/Z3NnWyVoh6n
/uPdN4thZ4koWuh29zCV1QE230oyShD1LCKFX5KNmQso+tDAPpPUEMy3ryygeS98OfKmxrFcRMTK
uhyQNTT59DDaUF0UBPvFoH4rEaps287GaZEzy+hxbdY4j6R81WplswnT4cGP+mGfdlq51wrsJmIe
Lxil9EuVOpgWH2CTfhTiaf4HNQFPlpR6AGAf/UzyZE48Wfo9BhnwSo2rBjvTRAFnFMLYGhDG6l34
tTLKlcM7ZT6fpKl9SSqS4qb4GIzseYzsNw2W8qT7BzyHvZ5R1kSxyp3mWPndyZJJaKoGm+fkpvx3
phwsfStdhFa3ny9XvVys9Nzk0lPKqrRIzPKoKeKLwqmQqclriMPfYKWl4tb8iNhhRRvgkt1YGn81
AqfswP+ecl9P1OQdWrLlZgNlUAyX15pq/CUKgwdd46f39sjsVAkuOFhlHrmHbgZThIprUZuluUU9
fZF9Za+24U+n145WKoPFFoih1JIqGk5fP/oOse3XIMvvUhYxLuzGTS1FkK4bsj5DtO4hXhBDijw/
E/oTeZzHqIkeebrvUsDtahrtkWh4CvNZUHc5+hrGybhXtCE7GYH9RyWHJ23lsIk5Vav4Fa88CD+Q
JnUbh4QoXA/Awa1CPnY9Se9Q5VLVjTii1lZDNrddq5HS4vlhxqWnkhKf9yr09ojGnMT/wunnyk6d
zbrF71Emv1WBua0LsZed/kX3tWUrhlUzNEs7tqRVmxrmKlWrPSY0YGbzhYN/ATMjA+YbWTFn8x9J
rryQjaPAN2LEdL918m2kd0yocaGJD4djK6wUVyhQHY0nX52tsXiYwJT1slbb18q7WbaQ6vWFwGKI
TcBolEWRpxvJDg9OLW2zUXuwpuptPt0rxWQ3qraJ/BMs0rdQC3Y8995RPX8J/W4lSdDApYzryMQa
8KmUkhAxuMiYsNjDH2pyfmFH8WDLoIr9wG1CUK546aum+G4HBLYsyQvabAXkcm2xPhrkZmhOV9EQ
PkwygOz4MA9flhhUcg1cjMQia4Pt/BXniaZmWoeBn7EssE4PqvZnF+NmAUttPmfiECEdjnhGVz3+
L5LOa7tRJYiiX8Ra5PAqEEqWbEnOLyx7PCaHJsPX391znzwe2wia7gqnTp1aMzQ6lXo3lVE408Gv
rvOusjM/Zk6BmiCdl1e7mtEaCIHScePQ/ZFyYAv97hA7A0ijmsyI+hzDFLld4HZo/eEk5IrKq8tP
s7TqRcT60bGE5QuG0BfDVa6lob1RB/Ab78fQyHAg7DS9d5AupmNCC6KlQe5aocI7G7B/wvvJxRgs
HrMNPGJNuzkt8JU2TdLnvjYu50SlQcZmtaJVDVMxs5zZcJ+YI917n3kevyy4ibazrkmLxCnm5pml
59kr82B7U6Caxp5pPZdYjW4lLs6q7DgYI6PagBh/z8IGlVv2dA+82Cn9a+iRzJsst3gDJQPj3eiC
A5T6v3I9OxSgcne55Gsa+3McHcVKIjy44ylTTdzgcFuQV+yjNRB6GyCxtfWIdAgVt3ltQu6d9jrz
shN442XVheVo+/RPHeVXpyNJxnD1uUHrUbx3sn5XGWtomNlbmshuA4busJpyV8O6C9PFfVxT8yY9
Z2wmF4by+pN1LWLrIP0I7BESZNBbp90tRvNdpWNIvw8rRvTlIm02ebtocm5tayGvMAcuO27B+7rZ
M4MzmCdU0X3ZBw6UyEmbn5K6fJs03IkNKYjnbyItrBV6Novipjcrm7V7nFmfJGcLxdXjkNiwlfOd
Vlu/nMfYzl+yZLklPTEOeMSoMQckq8lTXyNN3xLzhy5HPqreKOVeYdNT19b2yNcE0p+MxU11lwPo
54PqGkEX2Qd+JbAU4y1Tqls1d9iajD9xNkPUf5mD8+WpnS8gv62EMRXlhpiu87ZZQlzUIRumh4bR
6amrX9v+zC7V3PSSzzpjwcVxTfQwHs3vHBkzhv3sR7dH+YImSHv9iBSpVBqpg0+nFhrMyzHWO9Jl
Xkkx2KFSRUdtmBnJlgIsxwcjzW+qAAHQ3phH8LDS55eJ7qlaS/Td9Rrl6LJPjn0pCODJPjsluQh4
qjG6LXId5SL1Hu2IjaVDr+TgLB4HM02eJmc4gCT/FlHm+Gqq7xOvR6cX2ThUAiK/iQwkl+k/WvPM
9ed5uUmDRiPO22xFKSwvwvRsQVzDbXYacL6fRU2Id9qbbhE0pfaSZ7kdosBylDnAzJKzTF5VXmI7
247KBO7UHZYiD+qm3XNagraJuq28SMH2CujWOy7IoLaWeB3N5TPzFDrJoUV03t6DjQFeRyauRS8u
82Jx3oTuokiObpt+JvP82Qrb4uznT8MaXwuscto1oV7V2CrzB538rXzPHPylYQY23a6Tk71Ile6S
14w59THOviNoKtMNpoEnG5s4dZ3mvUbHnsXzsB0ZChsuWRUyd8ePigF8t9xZHSx/bQ1UrT0gJ0++
350zTr3IvxutIsv0kJIbwmYVTFvNjmMkbs5Sf3vI7bQGqtJr0CzdeSnjbdMkx3FYvj0mhOEZcdZd
zNGM9/IdlsbkG/arlinbEQM2WV/yQGvdRPedke89Z9yuboURnGlqTTOKt/Bk2pzGouGwmrXvrvlh
/gfyLducWD6dwBcJBzdG2z30ibs17fhqDcmhyV16v5cXi1CdwQzMTBppWPR8hbh3UgBVEPfNzfbg
TpwsJyd/oC1XpktKRXrjjUd11o7SVbEA9O3e0hVKLCd84kdaTaITcwLH8QPjKMp1F6VFOMBTm+x8
y6w0OveS94gOasecX+SDqunwKB8qL6fLhOR2Rf8gf+qSIceULAZNbCjbBKkxXynw+mrew5HOZbuw
cD/MuVkCd6C/BuumrIrfpWQogxdMPSlkkfEg4kmL9Nb3BvcKmLzvGhjete/0TtjZWjDayKoa85Y2
FZ+2W6Zu5mEHFtbq9XuuU8tI3+O43BlLss1j+5g6u2QR/qBEx76fUQCc973ZP0FZKJDEdX+tJZ38
qIuO6Uj+ZcbPa5e/UqO4I6d9qc3ibTHKT2+Iv8zYWjb2In5RFD9URWrTy1z+an0JzzIjvuTIaEIP
jbKnC1/Bjha99pA09n0cxkdnqE6a6G4Q9c46D1ma695WIhOc1DyPZvY5DDrB+XCT3lM6KPbJu115
F8udvo1KfS09JQmyNCt8oNwnzsjFXKevpXIODG9/7QpjN6zzR7aU+2UyLi1XmmL3JBCW85cssTbs
1YfY0G8AV/tkbfbpPJyVafms1zKQBkrQP1z1zuuaLT9aQudjkQMt6mlzNhCgqZf5iZiAcbIOKeW4
ggI2j2tZH0xLPMZGzloYDGZlUX3wokOnMSmF3lB5REdbuVSku7lIb3bT6Jsc4ZSN5Ug5eK5qjjgq
UyUQMQQhrov6CZ4kO5QMt8nacd8qBvsQRfIcRrbv1cXDQme5wv4R/ERzWtKHpr3OY9o9lYQPyMoQ
42hEkV1bo4G5Crp3MTJAV0e7cF57a9nWU/+pK81TinZgly4BZ+8nW40PvWfg3pSfBi97KmbtvNrq
9f8QSflqGkLtMSHKK7vDOiALMdN4tBmUBpmEYWeVy0FpyR4mUQWJqF4YifRoeeNl0vq7Fw8flRXt
aWa7iTI6F33xZ2DHoncckuPtkqSgy03Er72pPOh4x1pl+ntipcUmq3XC/DE+l6K7uGbyCU4f1La6
L9PpbKsLUgLlsNHBnjo31eBM6D+DN84bJde/hqV/YyO/wx6xN0nC1cZs+luMnBkU0OmEibpvq3Ui
4BznJoPHUgx7aGT3dQIxW83kWq7FJdUEqUxn7t0o2kkbnWntL9PbnisMriCGFQrRTqWqoR17b33K
BMeIoofR38TKyIeih+20nO2m3ButIFKoDRB5/cOzqovSeBbhu3pel/nYreYxZigCgKIC+cOF7K9m
9K4bqPTjH2nkV+0SXwF3uU2qXZtHSDCJwOniu5WZ79ZcP2h4CrRlfJUFpsc1RYvATbaTlmEril8t
L+j5wYkkk20EfWTv1Jy++dl4TDwytkEB/qg1ZiC2fu2MV8lLwb9Ez4VHmXfo9QPK0UdTtMcibe+0
THS+EavPahw9L4V4GUGpNg5zrHwlt08O9JzUcUNEhn70PEbaUYSDbSZY2uhZADRB4j+3i3fXxTzy
0ck9y5gAIvQ8MLUxjJH9d4sxJvtfw4wkdIMA1L1OhlNDZ3VhkrhNxnauixBjs+s6HlTpoFUrgE3m
lrR5T6uVh1BUdx7y/CZfTCdRgLm9FzR5bRYSydh18NWDvluWDvE8wmKre0E35mSWZRJ6awG+1FtU
ZpDU0zNnv87ebi0JzRpRHVuh2JvBWbSNJYo32psdWkZblA5n/cApA2Ss8k8Z/yha/1wbNPfXhM5O
Qf6hT+5fu4tN8tY1RN+fte3MeKsMBU8plmXrVUnle2ahbhDffBN4Lb2k+7awYLWs6oZsfJeR0Uaa
4zt0P01wKsx0uVlV8TIN9ePMkEHXHrbxOO4dFZfXu0/wZd7N3PlAUuBSey2E1foE5H2eF9IZo7Jf
Gs0MUnt48ZrmqTZ7MgEKRK06NaQpThVMgxbKOIMOhruqgtWuFgAMcwkG9gOCF7yALHUxDe6ZUuV9
RH2sH6ozeQchS0cnu9OlZ5GV52ExDl1noLPHQuuo1W50jQA/xeDrKCZsGrwWGCUCCIZ3jEqDuGLr
WJWxUTCQYw2xzREfVa/tmNFhMZWi2ZhDfMjtZJcp5A5rt4iA3hYg7Tryo3zajypzLZPG8zbVan1H
buZt1qZzKSkCnqZE8PIlCa/ZutgmEPiHLLb9rsW7RsVeOEbmK6nD2cvHj9EcJz/WK3prtE87H46r
Wx4SUE9XBUNJ+6veAVUh9jHOCpbDe5h1OYtbLl8jQuh0YTm473NcfWZNtucAPVRe/Th23efQo+pb
Fvcq618xhRDLkd4GW3b9TOFt0R97bWWeMBePyagfW3XZa2XzI3ckxbh96cUfJNjAB/YXtPQzcmLP
0OZOWhF/xKP6qrTdtkOFhZrxSzNRMeJEP/S2iixFdkUE78Lcr97PzPVouuXFVvoWR16QCXbtc4c9
S0vlPLTVk9MRKtVDvF3JA6asfuiGeQo0W2cIQcS4Vr0+9Ivxu+jKXoFwjQQIjqj66+rt1ojJ0rIO
HA7s16ICMSehm4tfRUQdSueA/VVe7lG9D0SR79K8RHB5PAlGAq2Kvld1catV76uusmTvmtZLFxUT
RSRzO1f6HRd/iqVPFc36rdvaPvr3xrLhmwAUuHmg1AgZE7lkIh5hVaHhUI+eI+oS8UshnL+zniOV
7B1iczpM1YR3KKufvCsZOMKIcZ9RHZt+Hq5Rujw6Vv1XBo69Q55WTNqpcSZwSpcK82iIzifC/ePl
a5C542F0tGs1gJIrnAKRdccuHZjdbjuPTdcDSEVhgidJveFJWycGE6Qna2FmkFJubUV5KPviTIf9
ZSWipjgfyn2pAXSUlbHXBjxcXEYASgpHoIyLALb1TSZHg4M49dz8sAefmkw7i7n4bUb1lAmhbolt
Gr9bMXV2K/Hm6i1bkpNcCr3Jj6VgGBN5TkiuhgYPwfzq+kuTUIOqAl0fskDpSrrB1u+8RUclttt7
71DrazKmwlXhXCpB1hdPOd/HqnuqNLpd6GxXnfGsogMEK3/nZuVJL2T1onpZx2SvMc1d5sotLWqx
qF+Hrv9TjskzjXr7WbQvXRafsgY6n+PpPlJ1X1Pc0L1mqCdV8X6bVHuYmrndYAfmYImjR0vRlI2i
1/dmJIJqm99SZISe03ev8jYZOYtWyxosOp5RAT7XkZjbVJYhoT77nqTWb+vZf5K+/GrKBsihUUJh
xughdZ4VuH11Klfz2VVUY+P1ceg6FO+HjJFxPaNjsu4n95r3PuvOjM64rjmVc9E7O2ee7mqq7oZM
e4lc+3vtygnRa9hNta6/O2XKsHcsYK7mN3lOVwoM/phZdGA0zyawObJOM2V38TNHsn41pH/kjYjc
PcX6KkH9zB9QlPdl8EXm+ZPGOiQF7W5DhknqKcgWffStqQeGXRg5Z78mAo4Fv/1TRurGKJt7T4Wr
qbt7lIv3mJS0F9N1MEHQRzCSWmmPtaiPSzIeIY1fOSOfTVQ3D9LpmukMD8JpQiKWQGu0OuiYd+S7
Rv0zje33OpsXqIEnt5/9OFuYL1M3m3bC1WTDH08l7S8iFyA0qiEOJEOQMJorxiTLqDmx1AntrKQM
RGaxQYaIGGuIvnOlQF9m+Yt40p8uzhBHrwh4lpVpkG17LDP9YFnprerq64irUfAmtaU9p335nLlR
WOlJcdC98Tk1/mgTqotZFr+tkWFt9TZ7nSj+T01ytRvtuVPX9SuvxrPmtlS7ux9577kgLpRU5JaG
cSvNj2ZWH/vMekyKZithcIIZEHxrJHpE9xzO9q5qxmVrxjLYH8sn2xafjP5EH0bfG265q1TUOVSr
9ZmJOm7iuD1k7sTQ0vKPvGO1tk+KybSqJX8YFf0ozW47Nme1n35Tq0RaqCmK177iul70RkjO3YuQ
+9m6jfHjVipVw5LqPbI/vUFMEXsU4zOV+mbaXTRC5ilLjEPZITyRZtsodjdyJBhgKR2mhXpD++mY
auOpRkQt66tdOTI5ql+Ui92NnzrarogmfuZ6cXPcFYxAA0x3+42B01UIh1RM80aaSvQng7ha3ECf
KXzR2vywrOiZAT/UarqtFASUQEE7Cj7uj7C8J0aiAHvm9wn0Ic1XPyXX76rax5UAwhpYbWrQY/0V
NytgpJPdi0J9ygvqO6tHmB8ZobQmrcGRM72fIrbLwI0J1FJhfrijx99g3ohHtqseUeFsd23F60+U
sFBh7ZBdKMvw7oJTG6AqfuXahh+7yZ9qZPE6hgAok/4wrBxD9laVtE9K6T7mSXOi/xIZhyzbuHGZ
BY5lPApFbJn5EPY9bAVtIn1irDrJwT5tAXFT9aOYahnNEtVA9QFIyR13N2E2aczB+f7oA/pg2rZA
kQAt65LbQ2UgkDnJUNzkOss9KSFYlTIWQBG4JSBCuUtt4G4oUrN4lsCZNOPA8C61h8KJ9zkKeQRK
7IThxfE+tAhtNW3ZJV23K6A76O4XJbhxRoII3Sk+qJ7GjUfVc52MoB56ZMuyi5p4H4L51S5R2YJI
5Vo/9ml7QoOWLt1hl/VvBvYjQV0ZdspZIiwSfCv0vQKj0kDwTsMJUH5Jo3RflLBC8kiIjdWHmq0E
zGE8FAUWDaaC13gPbXNDmO4onyo2h9d47gAQEz+OpmPUXEqhnObFOMutxlAbdsEw+mNHAdE+s9UZ
fse06s2kA1QrItQNpgRpElIJZipTfKKLv416MmW7kVwBliMwZz0otdvQOgfkWylDvLd4Dqugg5Y5
HkQDecIwVmpzpanvW2296Ov4oKVgDPnNq/Jn6pG3uB7rzeyY27V6gLpNW6z8MK8xN8Nks8gaRdnB
h/Wx9g7VWCrsjUPxAlII9zKpbVBQNSXXMfRzX7UBc8GqocJvKlc7Sw6rsRJlkitk0b6N+4aSXpn6
PUSgUgflfzJS87MyRKASYFcGkhrDXuJVuG7HgTf2Jcojkj09adSAk8BiM2WmQdiqAuFIAbya5sBP
zHl5nBJxq9IXSRNQBs8vndBJtMDsw9gmJ+e7qdx1bJRuesaE3eRCOam5IBCubpvU2pVutV/YEqyc
bpV7/kJlw8n74k4r669kq/BRcmM5JOhL6dynor/Av/MzEIOhm3auWuymVs8OlZEHDrMBZGApt34/
FVenMbZidTaF+qfSOSP5mXPkOHNgAkj0FGS6agpa8R3rDmK1/1ah7n5RRBsTdyNPB9On5dFbqA9I
HL4H6zfsYc89ccvsWEJ2lsru+ydGxP3QdLflR9TbX/iSmI+6ouWwDkrSl5Wthxsw3COPJuvMefMm
d2XGxuUU8OkDWGGEQderR3n8+R86k/7/S+WT8kHOdlIvTGGUMbWX3Ss5uRo/a4s2xMSHaLX5MsmQ
C6CV/x6mgtBUyHWxslBMkAXBheL1WCnKs/TvdQUDt4pOOXSRKisDD/iZj5V+sS9uI8wU7qX2/sSZ
uSkje4vZYBkljMzOomjJ+Ue1OpVdWutdVmwkqcHp/jaltelAVTjD0r7Lb+1uOZXlQRHVwTB+2YQL
Io+K+2x0WTjBNxvdeEdqDHL2lqzfMrQtOvsK9s39uDxgPL/z6ayqXEmZ7qUefFI2J6tppn8q5Yv5
9b6dMZqXH3iEE71Ug6IKJUtEKzYmgvqpN852ZaAcO5yXlysi8ErtYjcR+hS3qjmIZbrG6R/hqVvX
bn7H7pT2b1BCtzTIntFrCHh8zoiAKyn/V56aar61HErqXweOMI7laZIz+rAXLJBwGOQNo61R4lca
aLdMkdyYDovDIldv/AL/qKU9rUJ25F6i3NkK0C7CTkAIZUfytIvySdmXb7i+NJzGYvrST/DkdNBu
6aDYsge5UYfNWlFfs5wXulQCb0pPnKhuif9h7C1f/9+0nGx5f9ps71zcOhbMzvJTXiffxbpLh5dK
lt3NR3N4V7x1I5hvI7/+M8rk2Ob4ISNHy57PA+/Yre7cGm96dP/iGmTpWdV2ra6FSyc2WpJQZP+i
DhK0CuLqq7lPZrQ8WReIJCiCLv66vBYoa2I0FioFXELecOnUb14T76UZHkFxra6Vtsd8ldh+XsUb
xaaOw3owN8k7pOmy45uSkITVNKxrBRCspwOsy8V3nFcFMojG1Ep5hDtskCyhWVjTZXDC3AlFNWyF
IY8zyzXay4ZXLLdHHiJyCOIZIr66sb0PzoSWXvPhRe5B+UfSUHEqpe9VkRMse6C0KeMrenjDu2R2
SUM0ddA/MZsi+5F/IM2B3OLKZ0L4xNpJmy6fEysgp6wWN2qgG6WI95X3x8jOnJV4fMHNYTD+f3/c
q00krhnMleCoLuu00XmiqFP/gSANwfqiBdZg+nXEC2W9i+atdoed/C2XM0T9mVcBaZUrxZP5PEac
3oFtqVPChxXF7Yk62hojQGBySdbVl4Vt1jrjWqh952AeCgxP3PT/pisyxE5mcUrmQQpcN2qe+ayA
C5Iei2eriI/2DDmjuPGBigfzm5egw2HkbbPQ1tAHcjl1KW9IsM4IbFgxKikWJoUFwupxKjgDU4Ze
ZHlCDnNbAs8tGFShmcclVg9JumMCyMZUXnUFeR/2Ew65oJKVswU4tWyPDDvVq6AObObONs4cpzkW
nzLnn6j0sbb98ij33/8nzbrmkIuy4UsjFDeVXZZ8Yz6HWQnzUmxFw8iCiqoxvPAE1h3iHDUcAOWV
58nI4fJZPSK7Dx37kubdVtZG5epmC8AAvzEc8ykPWI0In18y5qHXjXM3k8A3H9Lqyx2LlAZW9DZF
5aVbVHQf023Xu4cy/vLiMMbKdaRm8iRx58vqwd5hp8ZuIMYVqb1haymvcvoHwcFczjur/bIM6lrN
3/9X4/+n7Jv+4hH6YQPkx+XTCXEXzj5UhwclYTaD5e2kzZFhnky8cjuX0RGXIFe0ur+tDHlREl72
TnQBukyQFLb6H1b73wGNLlm2vmAc5DV0himqmPvcvkGe6MSHZV2H6KGpTP/fR5SkjIRNKdt5zcaA
cWwyAqowP3HsBfLM5vZPptsPqIjJ+IDz6UnAbnlt5huxnswrVvrumGN7iuVGrd2jLsCvFffer96W
V+nC2JBHTW4u9meOa5Tlf3mA2Zyqmp3oNd0p9ovSXBpW1l5DwrXzAJ0j6l0Y+imKDnIwl3Neq6u8
60FHPYvVqzn78kNxB3ovB8Z7BIKYDQYMf7gxS5OcjFjfYagLTIHJCBO2nzbkVIbVf+GKttpQt6N3
TX9nzN7WguAmr2kY1d3oBALW6pPB+2vKI+M/TyWUFK32TgUgR6XEzKu2vylkwb6cZwzlSHu+Uimv
yBvcc+XZmVpG1tqP7WS/sFGZIr4Z01eVgq3uJeECksielH6SBhNe07qR7qEHQzclAEDmyA6TkYZQ
LzIokpaFMETaNh7CRux67gRKNWjjDAodC3SMJ8OmqLU3ylO3ST/PTFYeiduYWBAa1SPvPQI06krt
D1ujgy+kFqU8m/0+w6Oba0TdmWS7HC6Yl3/3ohJxnOIx/gBxAEbP3+jFCSVy1jjVdhBQ/dVw0d+M
EQk10GKGfPw7QZxhsbyllQF90dx3TnmUpq8TM+ZbWh7OBmeaodfsDUF8nMTmrpwW+KPQ9ZxXp18d
v2Et5PGNLO93dNJHnRoruQnUzEaffeZShyIDEmnQXCIMTvTpKmNgB7g6Nqy9Kgf43XrLvIgc5qvI
dtKZuGwmwkptEA/yWv3yaQ3v0gSosbXLRhSy79KhWDjTFn1pblbvyegJo/krGXlI11EMXx6VyKba
Yzi/9emsttUFattrBYZCWrP1RHQYJKVBS66LanyxRuw/7gifJSRpkOiwZ7ovjol3x43EZreLmmdI
QzLq5lNxpbzhzLt1auhAmzEIeP5B4MNemsxxmq9rfZzd92ZIHvHzaf1mDQglc3GuWAD6p0I/cS3V
qXeRFZ+5BXrfq41Gvw/hz0xcbTEq1sSiN3PyMJUjZSLTATuWHw/Se0akfCMT+6V2H3JGX3A/MsrH
wmjzcpAmmsvz3T8Twub4ZxB5rR7jsGlhSZHvlqajH37sWaXj8ntwWxJhTcWIdZsoxpovDyho4bQU
cAtdRrhG2v+RK5LJsHwhPomofs6UjPgcSnYgpTF1vT6Qe4wGgTuFdLlgCirafMFhF2RVmS2+2LTy
3Ul11K/IZpf2xKH/L4M0t3NX75O4ehfMzGXdJRsGm4qlLus6lA/C9od+T3Adm48y+8qdfoeefATI
kElLm+H5FZ0IkUpFU4R5z1jFP7hLmaewt1WyUcwcyQBhUZ1/s9Fj1oOoGh0Uv6nks/Laq/mT0t7T
VDZ7njeD2Lxxl/qVYKjKv3ljUQM415bvKU/QETeWe8XUX5hO4jdQFOmu86PG2td0ZfCwGb8k74s9
Bonwp2uWl9Ktz1ZVbTUoxvPABvcu8lEZ0B2k3Wdre1sohNXM2GIP44SBWYHpBzV/WMjLWQ1GM0os
Yd+QrmCJAEv+SIvM4v4L5go2HHj2vxs1GUCihx4enrcpP7OzmeOtEtmTv8pgqcxU3K4byPg6BS2U
Zo2aR0KZWCVHgi2b0uckA49/669eKqmBW93N4TrYoD+6fWj08S8M8RhkV2zzdRpgEIoa5vHw5OrZ
t1pC3i/K4wrAYi2QVnuaYRKyvEZocmjd0UNdkbYMnz5xKFbqYm5QqIbPKfkCEApECsymAuPKJqtL
1ju4cN2M953dUm1Qh7uuOJdxpn3ZqBRyQespM2mQWBvo5w3EpgR61cJsgJpTjHzrwAoSokBCtEr1
u6rES1tRhFdrl9qMBSJEIEP7WYddaCDmpGayhVy8h1V4Xdwm6Jf6weg5d4mTIQVXLXOwpmVzWER7
WPPkL6odyhbymHnqVArdcpAw3Q7edzKVT2s6wxrs6d9xEveaNtTkCvjeUDwVje4tkNMkUj+ZdE47
Hpj3tod9cqcp5W/l1pLL5jlbJnuNTzoAoQ/7hxE0afeXKbDdpubB7k0BxG4B4zChYNlkM4VBlM6i
TexGy8ml6uSjWQ1wBHEBCX+d8KYcGb06W/thja5r6jJacnoUND7Ajik/rG6dj0gdAT0x+aRK062z
Gr8VfcBhWcUfSVwvlP3p+bJmomEVlS4IZ8pVj2gXAeY+QrrTAIHRjFmqo5dGNFIN0ae1lBCGzWH2
M7R0fbtVra25rJ91pJFaF60/iBhSv0pbjLJUDVeyefYpWx4mneHIzvyqipmEJkuOicV4I+B1Wurq
9qOOQOpnwzoylpSOglg8jYsYTmUUN7S/UN3bp0rvPOVJdWS2dbabYezDjFtpndDsFAuY0R2lzi4Z
AS33gPbpZtGbxleV6K106XGKm/jXLjBexoSSpCyHCZOKXp5a1FW9aTe0+SVNFabdrPnFndTXnue2
Gu9JN5mA0IjafUQU/VqBjFwUs3oGQj4MS3uY4G+G1jAdzdK4mJRFAtcyD5qYLyqNahfgVH3b8yj+
ZC+h2WNLgBWcAJzwSfS2jOan+E5b4HpcF215aC0gPa1moAFt9IwK4GjSykm/QJe2m2WuDRLRHk76
EttbL3Gmh0Efq5NOW2RA4SMGZBHipHYelbJuYqKRo2lhGY+enw7iS0mbP3LeUNDozktqjkAoOYbb
8OofbcX3b9C5jpl3PkZ/FxpAAjV18n6jISL4lZtF/c6tNuFojISlU1t2u7Gt4tNSUkSi/9FMwgqi
/k5PXKq7jm1cvDpTDynv4xDZjhFyUE2Jcmf7mYmyd6XHikjh/KXRAhHB0BvsB+b12mjXr8ah97q9
6FGmdLy9Cqpbl8VlqQisoAIdVR3+IqWa0BiGnrmz6jcieW8C4qDN5AE1w9lYc9ax6QCBKZ/kV92C
V+uarQUs64azsQwBhBQ6p5yRc2xhNrLKe8gNatEZZYc+VwndoGhsGXKSPetQakOhlc9FPkJDrqq9
q9IwVsSftegYhJPn9zLHP0cD9j7XF2PXcepaq/wYm06OGcihaHaVb0Yk/g29tqW7PA2jA9IDATsR
UHpXixDZGp4WLXuyFdPaZGCaeR0BNJP6R8n4UCT2b0pHpUlRwCQqX2bnvtrKFq36M4Ks8E8hiUDL
tAAC6+EChJJRoBeVQY9hS98gvC/4fIBHAfX5m0jt1yzun6x0DKwOc6VPD0CphBpglfR9u2W2zRsr
zGqXY5qrZ3vR4Fgv87mcZxgGEX6V4ulB3klLQcQZo4sJvZ7N4jME7rU2VQit2XyVnbaxTt1ssvYs
1jvKGfCAsJ7qXCu+44mvgVYAHfVjrS4f9XRV6ONRYSTHMdNJu6c8Z6avZ+bbuAbUM1KX9rWoQdVK
su4r79CuCQ3q+gnI9ZFOiK27Fk+Zbf5aoyfbxBhYvFbFk45saFDnmQ3ZLEN4HJ1oRUWFWa91yPpM
bHK0cKCO1ZAiAqbE9NVaH9DjL/pU09FcJm9p5t5bkdDhCw6zJ/49564jAsNxdtFchAz32Wqsn1m1
t8Utr7WWHrvMuTNKV+EXPGr4ev2tqGUBMIEsNzJUyP8bJLqUdDQtCnFWocVM3RgfbkApGKFb6ZN9
LVPtA90UJ3AKB5+eWF7YGzA+6L6at62XlxvXKH+Rwbnqqtil7ajS5mcDyiu2HyvNR1ppH6NqfxfM
aGXyzfq3o8DQTB2jKdYP0SiPfa69GS2oplv1e0gl0GMHUqrauRRTDwQFS9MDGiv6mKZffaABsgyR
b4X/oH2PeY9LiuASlPZ/PJ3Hchtp06yvqCPamy28JQiQACVtOmik9t731f9PYb5zNsMRDdB4TZms
rKxTbLdrZDU+9Hhc20b6MSs5RTwlePP76ehUfSAJPUUBeyQfqShSG63xMvnjidLqA8fxVTmMkFCn
hO4mq/+Gpr3xh5DTpNyHNIZqRhTRI4VJX20VErJCuY1m+10bh5Nm0INt++1NCxmIOldnw0zOPsMD
Fn1ZIPkHxtA37s3J3Y9eGZvFGHCqrbTpd+PspSuGAaw1K9oyp/x3PBozRTnagOxErRfdaP4ximZn
Re0SRqO2MLPkPSmpo7d1ru6aUfiDsReuO9KELso/bV/LSBfHlZE1r71FGGGmZgeJfdylk/82ThHg
QdHYi0xBstPUB1r2qNM3cEUVT6aiBDfd9V8dfXrgrN+rxDnmLcmtac0XSy3IW+v4TgWLCdnMNKLn
iAXIuPKEOfmYAbJ4TMVG1EMz5nWjgUHTw5mq8Y3JwwdLAsQkQB+VNnaAisZ+03PvwKycT7jtybIc
m2bhlKQhfage3DC9qhiYOkw38GHPYzyfKtf9HpnLQVY+7gJN2cOLaU71EO7bckzWmhLcu3Z4TIWW
rWNEa6CADRxM1VxUfXygBot0hbKDaBBRKDVWjqj8OWMJPaQihE/WMsUppcdoQcfoabSca5Xl8Bbm
YVjORGGLEDOuTqQlerchbt/XkMeVvvzdDUyjbklUOhq6636mwKU1m9l2fqqBCFRT6THS2uiWVeUp
Ug2Ay1w5FwZ96JX66mpUVdoYno0zxfPS0quVFTsPhOkWfVvtK+aQITkQ0b1IJNfzTkqu3RJKRWan
MY82LJcZyAiNjT5MO6xcbdx03mhNYyt77fjrCfW5Rdg7d/qxt14+ynwkOhPowaIDOLvBUDmVdv3A
buxoG1nD7Hw1gY8dJqmEWnzIRj1fdklN6lYcfPQY0IegNKGWq4LeojBpXnLL+8qd8curSgj1XFII
Zowedu91GAOUgAWk9rYsHYh/OV0o7l0p9OXcVjcmG5rwKQLQSX2daxCsFGOHXP8t7ekSt2Ji1pJx
WqZ2VCzEAaFh06x/CyfgHbHnOT04jQSkckcdTvaUEvrZk/rhJtMP821uYTkw1097tfRyW5GgBrX1
0PJwn7j9rUiHkz+P743LvxPvZHo9x3sYipU/1+dorJldhn6/mTvUF6PxKEPgOJjfGaO38nh4qR39
oKT9WwW/CAmaVTXohF+EwJt4QmIx8HMqMtkmVN1Dnkdf4BXLzuHs9mpAaRvLQuSOYBcduIqQhiDJ
QPNDjnQLI3UFq2xP8fNbNkSHvujqkb6gx5l24jGFND78Ycb7xTL6DTf+5OmpD5ED6URFpZLQri2t
gqYRHKnGEsNTk4kMB1KRezHomiSUpmChHY0wYYaRuw1j/6UH3Va18tvpxnNOAD7mzGyKEuV3qzkH
j9yHHvl4Pff+oRnCozY4QETeXn7Ydw4znZxwWwJa0HG2ma1g40Cmr4MYqhDNDUXJ1hkHOXRa7LxW
4bSZ5vCcufofjXYKpmq9y2IxYwWYmRtYhTacqXzcGwOzlcxxnSbAGgAPeuvv4aOH9Fl5v5Bkv87g
KDF6Z7SfLdwEhSEHpHjWDjphhlNZB0CBO1A+FkmDsRnu1LLE3lnvo6XfYgizdOnQYEfltxdEH0gw
Teu7kWYb0SVq7XQjDeY51rSH6AAWWyfdhjFZlAZpl5XOdsAGixDENOy13j6c0txGOt6XYROLWaPd
kESyHVt4gHDtoHTvUqBm8pGdeBb0IFe+D49IHUBnsB28R5okf5xK3+tE6g6uX0c8ro7sNxocenLt
8SdyvAOzYZvN2M87lHJXYx0S4CaHVG1uKUwrry+kGx8sQcteEJigyw70tB72hM/HybXXqsu5qxp6
lnNtS4a7kvfVNMmhw+NIdkZHZM+sNxoy7GhpdMa2sqtgYRT0YXnRTu/Ct7YKfLrOqKsa/r6MpYk+
7WrGdA35Io97SDreBlU84CeVAgIqCr2PKLEQX8OMfNNl6J9JU8uYBxuNHZnYGYf+EoZSv+ddsac9
/S4WpOKCdQbFXFa5moKT08w0Cycrhr1tLYC7OY3eJhBKgwTKto0/1syqqUP+0tPV7av9tiZJ1Nxy
KTJ4TQnhBkjWYZiUSXae5pADOCZyW4aeaEvvtl7tc3dViiTUcJH7XqDth6cNhlNTunRL5YTXDhCJ
zhs28GUTQtVF5VvX0p72U9s+ELuwTNp7xc61xvxiY0LlIZxaaqHpHiGc01yEj6hFHSdO7y7hrwsp
EF2p5ehEQDj176rC5bgMdotby6DFBAEJwGrAKYPeStqGR3QT2LVMSZlwHBvRwi1rClbDhBtg/y00
QGgw7X/GWnPhrCQvZtTV4gjvlIPWsiwe42bScL6QVxxCM7cPyDzCisFTcJUfBnl4X6b3UgD6CT4r
2UnYqR8lnCJEs++qQ/G3U7ILGexHOrM+mOWh4INY1l+05BdqVx9Ty1exYfGWcUYETP21DpQAAiLL
ACE6rmrAGFjjCq3ToXmn2blHtqXYhExY6lCJmOlBYHfUNf0/SzEJMybLoe887utzVSg7GtlRrWCb
aLLINxqKFOg4WPQA2WyRpZ0CTmCjG8fKskngeWDD9AKIT8gGTMOpZSXVhqhqvgdeeO3pkRzS4mRR
f2I2TEM26KO34sZMkKuXAU2r7Q+3m5YF3a3X9MKFCwofHGpji5jVgRJ1b0iqA/kANLwdCbZta9Og
Ru4a3Z/RjY4xPbeiG+HOVxsGSmv+9e3p4Azpl9FSxpwm+zCa7Uebzge4fQXMN/suZrIYW5pPNLgp
40lPmL/B6CILr+9W1jEmBFKjaiVuZCx/F532i/lNC3uIaGCCqll3ztrgsIbhmzrqB4vsyMWaQDp5
bcliOgEC240Z1IeWqW0dpGmzjt4GO3tNYH7bGUQbiA8YWD53wUg/curXsaR/s+jONi822B8e1rHs
KGERwMrWyVS41kNBYqTmMh3q2F80CoFEXx4ERmzItOQrWc+bo0e7KNVf28im3vBitD9Foa+i0tsw
6mAdQs+e4+SSRzy4Uew1/beEEXS0S9xKF3d5Hxm9iJTTkoCassJnRHOJYZ/76dLCJWXPGpbFGfq1
bE0RDxSAu1XX1b/EgNKWvwqaP2I+5ccJWmINWlkDDkocedJdIzX4ZUz1v6D9oDRA5LxMQNY06Tsl
wAPRppykM0LUHsxjp5WERONbm0afM7KOc+O+GWH8FmXZTlY6YW5EDdxa0alMVwhEnn7Nh4gJrWRy
6ghBNCiA07EbMvxu5MLDQN2OcQxXhnGVVENmZb5iWyhpJ9BHWvsjZCyfFr2IbxvVbE9H1KayqntZ
G78Nl+YK1HLUalojQrHKGhhkQbCaBkRHXG1tKhB3zu2YHs3O2PljuTOpMAdQwPwuu/Z18zpzgeOp
3yDRdZxw5jXZVRAVb57DvzMHHbRsM8bmwZ7vg/YJurfki2e2MNazdVpOO0odDduiB7ARin2u+w/P
7el38sal59O2qGeedOQfbYZf+um8o357mNSeFAeE2SE2HKfwoLn+yS2yfCEpqVZ7B9PregqSH5GP
hBkqscxDBphPMIfBR1JBjy/q7dxmFKwQUPGTtVz7PDLOBq2Hsvulg1zRdEnnAB9IxE2bsAL5MMn9
DZHWPiHkNHAINp5INtvUJoCOn4YCqS7sIOuYAn+k/MQgiw4RkwjAvsZZbth3PMUvWsRMESiehnlt
mWM+lMUqg80XEC/I5EgrvLIu+BAcrb8dEa6QKhAz1noKDHB5duIOG55xksZ6CgKcvchFMKhv3jXM
X8Sh5SyavLnP2EK/4xNDf+hRqzK4UAODRLxxK48a+sOa/kA5J8jKkETS2GWZ7jpt6e+l1b71SKYq
QDPMJ9tk8CdGdK3m+tLEylbMrMeLp8R8cxieGRsM9kvvDIAeH2+ReT+yb+J0c2e6aZoLZ87ayEf2
Mj426mtsvERJHuBUSDSGZAU0/WDB0/MT2T6+JG6yQytaE7IGH1pF8aAz//ad9Oql7z17aM9o/3cK
ymrUFHQag81ojbjtMotpPdZ3sjFDWvNRzg03i3gIjRcHl73vY38l8KO48Q5jXnmMILP/lvW0xLkc
qqlduJUJznmfPOdZpqEJCmNXztFymsalSwYWt8wwJNiGmEmIXlLhSIfvFNpd8K/tSRazjxbrVhL6
yxWHyjJqn5KPNX2E9OO0zjAZtcGoXD6bXZoXuF2hSS0iDGD3liudcoWP8INckxAgcOxS5uWGL+gG
w9mBqCecIo4HB1Dit3AwyQC+zBGyBC+oeNWmY4WK2VjKSTGtU0gtT0KcBnpfDqrtWwkqJdHyGX1V
EHsKIAhaf+YP2/0sQDaBKml1N1c4Nj66O0unszQf/PYLMnb2XAEvAtbTptc+R3iQ++4m5s60mEbs
/XTAjbp17dzvpiiesZSJ8+zdbzxczqtbhr82AUOfYknFdNWSeJWhO6YTjQ1ErlP9BQa1MWKGdmrm
ZjCo75TJkdkSjI0NmGkqgKKLhEd7luU2gNZ5u6YjMeq9bT8dOMeG6W6NlJq71W4VLgoSkVsJ8CWE
1bx+32BMY6fH+kdyvxYt9TYvJIfjhMJ3wOXMZf83RSVCDmheQa2udnLCu3GCnuDDqlKXYywg40/a
K5dZ7qViA/WhjAgiNBBVqq0CWb/d8pchPp7F9JJoW/tTTNEWCZlyelOU+FMCztqlY7fID5EJ5qBQ
jgmMQ0IQRB18VaP5pMKkVXEfHMuAZg2EKZaY6hyJvyDvEWPQj2KZGF/Hbuck3iSa63JmbC+HXqLn
ebYg5bWPdlDXBam07Gru7Kh5tunEWL17OaIKlan0+wzLNgKxr2nlVrZVHVxdejSDKN4jxi/6X9ip
LOt/mXa7tdxPyVUy8Z6I9BPOrcqasjFVG8kZSjurly0O0M1ryAb2uSDpc2ioDVGlGZjwSNPA03oY
VPsHnaYsp9zR5vmWkpHIU7fEBK5DKF7Nu4pQwmIuaRR4OzLLNfp+H4px0e361CiU4StjHeblUf5M
dsxGCkMNv+DFXxi8SxcxCTLrYpuzTPgJkBcSI5sSMtVQBeUvBOLJA2+j5Uwsw5RaJ3dolno4rC0i
avEXpL0vVFs7jGpOy8NEi/DTYrvjBW8nt9KH6ecRFseV/bemZCuOwEqmU+dv5GBhBnL7h17LJTOX
KZyRPlrTNXLRMCByMLzsInvemcWyJHTPERbUzGuEdJikk4V0hNLs9xp6TApRqGvKiURwZ9EMyTd6
RdsEM5qX2b4pxm2oIzWB+aR1K+KqZPSsiolU0bGWMybvU497nFNiO+suO2DjGxZiLhnZTDdEYd8N
wtmoTAhooNG0PwJKcH9HYnkx1agYFlq8tyH1iBXh5AVsKlVtLXjgwhYW+9DbXyEADI/2fD9ilJK4
Sywng/egI47LTvskbAoQuKGUsOA46RatXwgP5aRoJ1mUNHy+O+tA4+NaQszch0Hdma8eilviLuTt
ufBF9y0BdkZ7NGWB5/FBUHslH3ikAGcz4NgD5DK7FwkZguJBqyqB7UtJAi++TwloX5DVx6LLrhLW
S2LaJsUW44JP4hscKB1MiogSomCPT/l/7k8ssUIjdYoUAB8cse1lRKeMrQ8bpH7FCurD35oTnGg3
P/UuEtLxepLD9sSVBUwlPBUPVUBLnuDQiisQPyuPLbcFv4oPlyNVMKMKV5PTkpEk6rbkSunaR49Z
xHaLY5XjycUwZpqOsDoo1UBJGpYqFBe5mC6ahWI1J74/ZtD/uB1+g7JJiZIKxDfQX48gK0u+xMVg
byTJb+AMyM0KC2pW2g1t+ftM5V58GmdanK0ERRIJg8SszfC3vJOcDXZ3JppwCDV5PERMllgeh7xI
YmRiGI6dxCicKD6eZjNX3n3lswocoJOeyJsE7PFARuVwXVgz15w2tmqeaWz/6NHdDftu3zBNc0Ru
QnN+kT06C44QeUkE/X/W1mMyv+S98u4PtExDr4HMt1AAKhFrhNH1FVQp1JJ5XVC4b3Si8YQmVc4T
zmUQ7+mpy5rlanRYrUH7A+boLb1KvTtWd/RYNyYMryOct4V8IF1j9MzTyDDn7LuHSmfO8MzwmUeQ
U1OFH9YO6+8RdqMzYECdVtdjD9XX+DIc3oR8R6P0ORG1u3a/gaiEvewvQtvVvGSb9+paLkvKkY/1
9ENGlkqwNgonK7kik/raqQXU00w5SlRoBI+5j85BE+Dyx51VO4fYoPmbjZUbKOGM4+MQoAR4zFlV
iDnIp6G22XsdV27mFyJqyrSEN+1bUdpHuSBc0bzqntmDJDcao1qtqlpjjIwu2crcd4cQiWNhROFO
ntQioh2ohfq+ueyBwAGMaJ+kWmr9QE+UBEhMQpT95Dosfd3Zjux6IZTQbNpgE1CQlFvdRPHWMYqV
O1tvHCK5sxwp2lC2KE2cJdEw261qXesaIg1VLzWkFycKZlrFkF2z1OrYFyWTlajWwMmpudfIgVKx
IBbOc/0Swg8dnHpXVMYJ/SDYCg3cg3ziCtY7cbSZFaHVF28nBQlm0OGoAdpqjHGpOlLFoYMM/+Ja
9q3BEQS+cwHTEWpauez69lQk6WvVRBeJ6WwZuq4aiCDZLyXytYNX/h71+lZPCtBqdCHr+R1yH9xG
O9qVcrehuEkCLKvgGO2n7xfbJibyq6bkRYFcZZTfXut8tCV98vZQfYI1O0j9MKM+sWtrHZZasMpR
kqlrXLppN5Acu4uVpEcIjwttGMAkjVM+NCcO7yFHBlUz1WsMOo6M/8lJogPOcPaRD+2AqeUMSCnS
A/GWA6sjyyN5mgn4lsbRR9JVJH/KCaksVOOUHZ3OB7UInum7BL4TiapE+tyZiCw3CFUgJIS7aYBb
Oc70Ekbua25av7rJey9qutmpbiEU92BK70rydhnb3hXed5Pi08wJXVM/1hd2byG16tIa7ueqDK/1
97mbX311/jaIHfU8WqmkieISaYjYa711kHggBlNrwOIUDoxFSEoT2wWtGF5pJBcEvporGBd0vmHi
qOusyXUOCroy8sBtOP3TUv2dT/A7nVQooXX61mreASUD8xlsyhIgqsCRvWpetGVUAIBJZRHfTBtn
4mpwaXKKmBLAdBSs3QwZmbGhJIR3oVsMOSXeF+cCdwy+G7sgUQTcZ6SoVgMmH1LzxdPzLW4lgw7W
gVeMhgsjHF1Hmg2EcRv+0iU0SCDf91IseFemq/M/P9Vo3ltBPYErDV9PskMkdKQzwI1eiQAK8mTe
U/yRxFA8h8B+4pURQNhCe+MBKetJdqSFTKuHqyjJa6kdCAd4FVg9gBYkt3AN5UV4CEehiKdShOyu
A100AJgEcyXIXXJrgCh4izz+UVBIVPIcQLhZ8aJi+CW44hULm0YSbnpCCoKBJgR+NpzIw2HTFCdY
dYU4I3p2KUvm4OriMvkMXpWfALQEpHiG0xhHOibO+owuOVxGn/UUfl5P2Tqkh5CaitXCHFUefEQp
NsBs/AMVaklGPmCzfUQ6ysBHPK1ZtpX/7Rcu6iWQQrYI4Cf8XhHdi3ZfYwzj4SS7JRAsLt6bf0kM
g3/xm/qDdef15QPJVpORlPEPDG9ZZQiBqZwM3GQxDkshOLDgkX9s5wT3Pr6L25CtkF/mr2XzOCJq
QH0TAQbRoiJBLTV4Dj+p96KRnpTVtCKHX8nC8wsRWfNA8bmTdhFCUk17Z4Ww24JJtMWVk1Pz7hLX
8Pr4avkvrPoebFBS/qz75FX4JmOOTac7CCzFSWCXJFmRDHTAJYu3NXk2/Cb9+TC7IS+yrFB20FWU
IDvEnyGPsrDAmTTCcAlAdFg8/KiK7s9SSMYn5TjUAqonm8QAtIVMrCX1AZKiTaTBd3vEc2EaT5Qw
AKVMI/ij2+eIdIsEeq/53ZHGot/ETSlx0zBZRAAsCEmSqR6JGoSsIQ5TwIZC7glZnIkKNqoiKxNS
SJtbL7KYnct4IH5PgjqkNzRLXw9W9q44zA3lsvAcNpluXFdbMTisGW08UBMRryjuUkqOfPJTE3iu
5LhH61F3LzArr2JdJG6MOe0RZoFJLW8xOiQspwTQ4iXpOODsW8E+94t9PaLEjtCXJpAJn9zM84Wi
UIjMr88gE93H4Wjb875J/KWkEWk6ngPVBI0qvQ+WlTa1Q9rd6TdcSVW7s71fae/tM1ejt0rgbI4S
dT4tQ2ME8irOujFeebjETaUjkXNCHsR/M7s/0zlRh460BfGnPCcPLQAN3UL8pvBJ9Nw8mDgaJEZg
w9t0Nzb0DrrAnhubFH8c3De/AvmgAB+l6UcTk99aeHQOtxSC7NG9SP7DKkhQUIb56YnCQdPJ5/JK
QL52GBjO7kcGZSZmx7E0NkCYNVSnyESNjUIS+M0QbSMHzoFlL9PQXcoTcB4YU0TDOxEhzTQxpB+t
k/L8HUquXgc3m65QtUMX2L3Y5kuZ3Hih3DQBy9LN4H93FO1Q3FzbGLjA1l8Kir9hr5xGmLbI1lEU
Znh95Mu16G2qR077uxiAiDFmWVQekPr5Je9rU08XhqdyVpNgBWuaPmj6NykdsqECmXkNoBLVBu4E
t1SSB9vU30YHgZumLlH5mJiQkMzorX9X1bAHaVuUJpHa/KGjJZHa5oo9VzTMCZerImOoNayrc2tR
Y6W9+g2zW0/IRNQes4oR1IVY0aveNiq/ePJO2+vFXbBHp5uftpygnb03dGRXlAirhk4xkTw7rM0f
LQUtRIEkVUS2ZikQC5EMtiKiPSgkGJIOG8n7G9JtwUs5N7Rv7wRiF1veQO6QV2Q7pdeFy634FZq0
LQA8cf+xiW8JWQ06CeIW4E5se20vf9BIZQXMnj8UY9EPgBzmlWwHRMqUmySnetAlr0vpA2sV5xmC
uL75EvliLs+Rcw+a6SDJ0ki4anvKv94PjhK4e0a/qzC0jv5N41MceQc1M75QD1oRdwDKK/SURauO
/g5eXkiDNTCiOdLwjO6elIklcJlAHqPQ3wtPhAHRhzK2DwbdmD0YIUrxyH3ZG9OBFpRUC0l4pGAj
hRgxTAJxViPNYGgqjbEH8n41OhBa/ZPOnBVApFxjzzOe6VyARL8c70F0k/WXGOHrWXufzWuPpLcY
CDu2/mVQjce2psKInDSNwwE4o2e9mXGEcA2DOpKIGP4ecDVgHiMABTmRsoH2DsEZ6vgFYuxKrhL2
H4kyMhtJR8FNxFIZCimwnCcsZ+dL64nTmSvx84N21yiMhCyxpKlSgeL3O4yCgCFuRK/rOc6aVeTT
gsuS8cP/zA2mTj7NBNoryAcHVkBavJRk/wLHyZ3/L9zhiThxLSed/8PG8LtyePPhJFlfX1dEovA+
iEs4FOJfJMmUNSbyCAGlk+KL5BHHWDIGk3NecVuJNWj6eiI+AjJgCHgsHo7sZGCssEqUypvzfpZ1
wq42wT+pYBZOsNdI5PmtZtxXPerh8U2lVaBWfTGbYfGQexRdSak7mnOovFB0lCfnosecEiAukoiF
3E38Mj8T1g3v7EMIqKGDBhkTO2gGRhEq+RJAG6QCpxP2yDE6nlhMyeEtYGNjBPwu66Or/gJ1xE5I
Fb6mN2N00ebHsQ/ZqiwIPTQyV5Qp/LciQLGP5ZaQPZjxK7KqkotLfhz3Ll3j8ZG/lGuRBqWshola
Lj+U+yYwOr//vy+4KI2+uUlj2rnPVAEOFWvPooIlsmKCZchl6dMDPY+GBThbrMk8xTzwIuQsjWas
5+nnv7Ogah8D0BvuSKqdctOkK8W6Pq0Jx0gspspV4lW583Kdbc646bdLjCxP3M663KM1y28M8o1q
+Cq9Av2Wh1GSdPNjvinnXJhfNsBfT68p4AzPwg+IiwbX3lVF8yKXju/wfS96ZSub4tUjZ9NJyxHb
XhbJc1udJFmBl/PwtH96xZdG6i2hsZSRyXoJKQnQQhBJ1oRVRFCAtAYMQkEI4q2iTNDMnG8gCqLq
Z7GRKs10zYx/M2URIABkwrWP0Zct4hmyMRZfKMCvRPpIfeocwSTStjAMN8KtEsYEr0zgAtULDDSA
Hcox4c8JzEbEiAWAjKxwLUdMwsuqS1aD/s6DCmBUU7SVWzRrshrd6ACf4WuCBxdN4kKuqgSLvDpf
CGMJhevhy0dCCfOuaWeXcHcGWbEi2p6iqwF1J2CP5Mmiwd9I0EjNd5D8h40MLH3BWJ9bDKQWgE+J
MQWXkA9Kw2jwwEalyldPmhZq0ZYHEtcpVx4yDse8dJ2zywwMwVxHlykd/LkEyEH5Jd/KqAxKmhdT
mdOA19uwOXT2s0bFSwknh1WJoSdLwK6eQng2ss2QHvhgtGCsmDy3GFgMeR5Q8AlTAn8TwgkgjZy/
4MGmNogVQv/DvGWg63LUuJkcGk7wyMAECFRLscKZ9jfrKZ4SxGH65ubKCGqOHvponAoemG6aZdkF
yw7wnxdmXTlVPKZUfTs9pWv9JyGQnpm9Yf+kibXSxsuEGeBOgXPxZmLM5UaKJQdx62u6p+NavAdX
caDQKGtH73US0+RBzSTllHkflMsDilAdFVGHWEaqoFxRJInhDPF/pxaDaCX1PgqQP6AV6hlGV09M
zLR6yGzTMiEgFmhdQruMcnsAzQZGlnzUeEz+8X8CH+InshTVxO4BcCt2v7Wo4GcJ86rwxiTnmF1d
M2Fqkx3kD00XnK575m2ceRP5DR3ZF4I3CxwKkEGOrpwmgWDYgrkD6KntNYNOdin9WBbocEZ5N6S1
FZsvJJKk1VfzSB2Uym9tf4r/q17YesyIn316jiHoJcYGvWLgKHv3rE8Kag4kJEdfAo8O5ylAvJhx
tUVSCC/CsugEQ/zx011BFXmeC+5HBZidO9Et6JHHIH/hzPBF0lJqo+uRPcHwm13+W4IE8CP5eORn
UkSHaJDZMyprhEgzUqSgEtwziUOI9hc2pDO/ULfyKVm3KXwo5YDGIuIiVMLE7VnMNkX0Zj+GD7lU
HCThVabciBysiSsUgpPLLaCaJ2y3pKVKCMhXMHUjLsnim5VEOirABqskBc+KbENcOo6UkSfMAnvi
RWqcvZAblxFXYnZoD6lfn9UsWs4Ee5ZErBi6o0BLXCqpw3M7FGifNNCiNbYIaB5Dzi2ZKerMNOOC
H/MFGyALxTJQ5ZLISjJlbiHA/Jw/c4canyFvJDm6ak8CCss/2UvOPq5WPg9mW+4noaO4kv8f3/5X
85a7M4xEtZkgLwS0NaGrpNVO+u2A7MvdN2fI6hG1NsxTTgkzRkTKKf6CnvM+cjepcLv+AXst5WdJ
x+SvRhWcF5aBYGD8HlaQ6jYBgUvKQywArDkR/xGVpYxQ6Lo38TPyDpwjqerL/UXUBZCxwqCLpnC7
QvB0F1YvkiiJ9/xfdPQMPYnsKkrURAmcmicfhTPB9bKlQoDpxuo/C9tJdeOJJVbCtIphSjEseRM8
i/wsNvZrJHMWAD5KzS2vIOUGNiuNqi1GxAYFllMo9Cpbt3dO96tmIgPFOzn57I0x6eIrJTXBu0tU
RMgib6041g6HwcQMKM5CfJrLEqpYBiAJNyVAx6C3vb1iKnt7jDcRMny+n0OEaRDVq62NE52FwsE7
4HXpDqDPrvvkmgq5ji/M/d4wnMlX6UDqtvOQv0IEuehJ8ao7GvmbcnagjiaOR9lFS29Bjewl531O
y0WuwZuCVF2q8z0s+u8Qqcm416l5Wc1vcyKR9+aAKRXKa2rWl3qM4eL7Wx/962eI1ECCiwGxyq68
ZR2+wcdAQGY/Q8l+k6K8LH+YGcfI9WlKjTZJE3wDjaODClG/qasNCFK2aofoYofOIa+ry9TXOwYg
nKvSPtdNvRGKVNr4ZNZj8KCE+QjC5iYF8jYfj0NHZyzvPzjGQ2oRbYoqld+8O6n3KRkIc7iOTL06
ut50CkQRAOWUusYKMOYejnJn0LLZtfuizV7iWj9x2N8QAmYOVR9wtw3smKd8xoh/LeJOvfZ+KLW+
rVO3u7GFzxYhkZjgyiw1JHYOgR/cLqAGpicHyQvb3vvE+5O9Z2sBXUxq/TnYmdQK3HSm2pdqa8hL
TMBBjYo5LIyBPgoHwq+qe0LYEJoRpGmS4Eiptp4WkDVySTzbpSunKq5MANgZunfELwqL1rAVYhOQ
JbeGRBVYpbX0OKW6OR9zWD9e98EkpDdk2tfKQD8b6yxuOIxoM+zNE/00r0+ybEUFYzb1f2L7QsOF
uYMmAhy2prX2alLsLcTT69RjvmC5H4b4ODrdyYb4saiQyQUCOaRzc+80a1E1P8Kg7Eken2UVyA8N
LIBOdKQENdNi89WgaNfbHxLj0rsuzOYtySt9zn+Qjv2aTGadBAYTFPMrBe4HCpyXMkC3NMV/NY1+
iQYbHmd6UKgkZuHINAZXO4RwgCWyaTGYIdwWG9whnmcpxdEIg34BflzgXqmtaiK46Ng/NCbG23Au
6EQt9k/W70DMY1qITDH+BvNjswoajZyzW5OBANjFc/vZKCpJkNq8520WrkAoH1IQNRO04IkjS1oy
m2p82mgL3qNnzV8WcZNklsk8bp5umyjOiZ01SIbkGFLLJDi5tSSgQrDvzb8VEHY6ly1ziEaZ+/bh
+eaa7tP9OKeQAvpHH6GGDRarjspSsEacoea562y8JfAZJv3daV5rjCinRGyjcFAiu9jiR8QGY+Qk
KOrS9iQ1UJe+BoFUhHgfmjjNkliREidJmOCygtbzaBElLYNCA55VJ0lnds9CvqYAzVL3woq3RM3Y
WmFTCX5ISmbE/U1iM4xYmnyJY5S0zbIfflRuG5hEYiu1IngtouQX4YObJZJYt82wNCnAxDxMkH+2
cgiN4Y2ICgfOa/H8wouh+kz8Jyk3j8df41qcpDoJvIJhl+Bgoq7AXZy66B+vI1FnWDd7MdVwpsIm
fMeE10Gxw7LiSCCMILQgTlqQ4wJoStXbLwn9PIb10AKJ+A5dRI4pJSNyfOwR1biXGtEUB0xs8q7y
Wala4FMAVCSBwMWSY5A88F2elR2f8s9aPcnQJ3AEVkvUNOyeqqYybWrqbq6I7LOm4u+EDIPKYLeX
XIVPH3HhRqIC8Ye+xNcsKNHRc5PKWxoRZmYP+KB1TgukjtaC7x/UznsRJMny0B1gSinVCt6hGt7p
81eQvBGInZvH9omVEtbRcwJP8VtLhr1JoT5LoFl3115UOLVzDF01p97MLiT4fgHF8JW8qk5ghKcj
REOeUSISwsJ033vjN12GC5WftlFx4zwCoU5yerucyYbpyXIRc6H4ZVE/NejNygHVpF6tbNlRB1lX
yavlAUHsBxSapLuHx5H8kvI6ygU11lGYWCmiTbQVvY5ZdujUL61yFwHyyALRV0ANtE8+WkrenAxB
kSQM9MMQVgltzP6LBIimKH2lFF2A7517kv8SIEkK01Jb0YAasCWwSwL3naQpZTf51JzEzP6RAwWx
j/NXljfYR6oNv504j1REToysDjjiM3ppUDlCV1vzQVQ+JaQFlakh4REdmWV4rMc/UlMhGdgJPVW8
KX8t9SueipcUr+Jyvic6WIk2ajfZs/y8q4BPAqHKVZxhhlhg0GwtQZlUyXhMsIPOIV7CwMtd1/k8
nD5ylTK6/3elXCIdcd2wnOsIdTdg6Q44fyC0JTOm7gWnF140OHdnvEZOh3zrP16CuUpxrjIa5wvS
wtpOyrUUcEQliR+2tMHN6NWqUNugvOQXHaDMQ6mSRERyCXCmhiiupH9Y0ntwbbFqJG48Vao/zYlk
sGhSibfg6AiRIPX9tUT1JBFqUawD5w6q7+L1SMfZIx9zRqsY2KdUUdgn7mLTlmcwGanjCxaOOvtR
1+kXimBmUevmW632Q+ItqS6EWXkWUnQ5+sCtxoRiIZA/v42KxjK25o1ADIxKWDjIggHVig1qSWBj
zqDUFUyKAuwWeyb7L9QceXwx9Bxqnoj2QC74wVDfK1ALLgBUD4mi5EJz1mUjn8Qr1Ieq5y2VoiEv
mINfOjXkzPImtxSbVZnDjbCfB2Y1YL+S1wnegeKJ4GtCsnFM98C47BB1GeFHyyFSfbo71KU9zU9q
dHQtEC7Lx1PYI9cJA6HBqdeQDomY9VHbDRg71U2oV0BvmNAui7P/fTqpZgwWRH/7g8ceIAaX1t+5
0TbsIB8z5iLzhcdkZxrOVJ0O/0fTeS03rixZ9IsQAVcwr6IXSVGUl14QMn3gvcfXz0rOzMO9Hd1H
ogEKVZk7twEt5bHt1rqDu4Y2nmWsZEDL6PNhJZWaivIvPavWrWUcBOfp0HWTouPd6EsB9BHEGuGL
wlOyIZ0C115IYdNT7mONkrvwblAajW566JnZLk3zLC8tV3b0+4euBhbso+5YG/pn43qX0ES70WEJ
1eOtJKMOH/h1zJg59a7+1yh4oi04iszIWky2pvlPT2sCQJsi3uaL+p3tdF6PZXmO4el1zfgUejqd
go2npFsz7jVDvN+bljyYuOD10pAM1ZYZsolFbEOuVXHxq/mjyBmO266cKJTbduFh6jQcBMQpywHn
oZZnx7r2bYjPGI5qJKZCHD+bbv8mkG8V+MAcYR3sQtjShgnAGozW55LawI9wQ/ETnT+xTrn27vJn
a+VLuTh4g+raXnbggRgFQXzg82ytACVhYSQh8GSENRz29L5TnswKI/g6uAxO9mfY5inFGCSbl/Vo
tb+4f+CesqQQsNiYePbt3RAT6N1jnUIw9WdlpxSeiUKDYeZ3OQnnsMakgxS8RHdxtu+u1jDvMBUi
X1Q63Qq+ROQ+mfWPUoec3Qg3zbL8ZdcemFDzh2DaNwaRYIB6f/GKIxucnIbgFtuQYU5DXSG8IyRV
shOyZ8mwQ4h8sinKBhLAzmV71mXWKMBvO1aHQssYHjNdnq8YgxAa4HIM/wRwCmjHZxaOvAC7lnwM
6aEFTmTSzfKWx1pqJEFqK8TDi+b/PwdZsCnipPHalPGjAM8EadLEsAvBx5TrIXsxH4QPOdLhlbF5
f6uQ0i+p6oQOzJPN9eKL3/Zedyt3jY/B/igkmxnXPIHPq8K5QXBpiUuU1ZAVXx7kCeKpnKL6U3au
6uDLlhZCd01gJg9PCbIQjr4RNMI2cYZa9vDapJYgN4LK53PSeALBUGDLNfkbfJJnPksN/51tjQ8z
83sy45DWWoMyFhPz4csYhvJCLsmi9fdUFSgxmWThlvcn53n/wbA/wDdNbqNT3cu5207pveB08mJ+
i9xlWnPAYKEGIMc3lUkFV4jtbYalacfwdMh9g1/IP1qtDfnwg28pMIWw3SMzQjQJb2mIj5C4z1YA
d8YSVCWoJ4KXK+PVNhGfsjOhVAQyax7JdniggaeoEFkAH3Ti3M76bifbMG9LytCm86gigXedCrVy
zVDSxIdlcAkg5UAwkbLNbrGnOGX1jPCw5F0VWNVsVChv2i2ub/cNlXbQpm8dG/eEwRkBmRuz+csU
XNcu7P4Le95WlgInhZTFUvs4oBI4EeFNNCSm2DUQK2Ov5JXYYJMoJKYbKTD2PczAjqI/5yNwd0Cu
4iqpNlz+xMfHJodVR7cUwuW2CaOjDAhEF5XAPVJADx79ixbiKx64MS7CTkZOhb/P6dLh8eCTkGqH
DoY2Iir2aOY1MtUpvG4vFA46lXULuEprE5NPWZnWX0f7IbJM+SKiFB3Cbu96zkF4BUnN/EHTnqVH
sOlRZeo5VdVayhdKOhm7CAhIl8/n2QkxQ3YmTI5W8mZ6HHyqvvgrlwyeeYGEuf9SnYvWJNpYOqLz
kmQgcD0Ki5qeIci8g/ATauebk4xTSD6JDJRcSm/SB1eANVwircMZCNEKaZqQedtxfLdnLErabB9J
Z8p2R1jaLu64hHxR3wLM8bQUU2BwBEjF+Yz2uLEflultxEVGqjubNn6CEsczrxM2SGzyHRjwRkZI
2JrfSSeROfNGpuTSoggCxz7CXKyESMRDhlQK46mT1tTyrFEo8sVk7BvvU/i3XCCpKKTnwYtN2wnI
xySTJS5jKJWpX4Y58j4sapnjE/u1CmhqfEozB+pHD2MGhFtRkvIHf5M9hv2wBMJPhv7gRKgTGNfQ
sgguKLYfQoRqUs5GSp7ILZ7TvIJeXid7l5Nq9JejP0C9g7uXF86j7rYf/Cmv6qsOlhMwkeutVfpl
BjbSgR/647vE/WtZH77PTpFEyX2AgT2xxrRlCYoaMLVHmepjdDnRC3Z0GTORuU3O/Dg+crNkr4Ag
Sbv6aODzlMKFZJO5lWDCXOXpnpMrH3KVIuHWIg8GPRIfqLHQMdhObyD6fOHiluW7PU0fMmlMwYpZ
tn12G+0MCGpd3MdBgs9JoG1ahcYQII5vNYLgjESRKmBSb2GfYJAgiiZ5smVfwOYGeWQiOGyCJwwN
SFg8m9OfzDGBc1ybqewEsZi6zyTQh6c+U9JigeopbPtSckmQm1HzHGe3PI/M350Bvznas/97+CDi
i3ttbOCGrsb7Ea2agS9T9ycD9qy78N9MyreiJRGyjqFQua0cg9xQllDVPCoPb0K5DsJJixmSDsOA
2SOkfnxXq3sHCESL6pjLDyL2f5w9UYYoz8OK0tkXLOaEXpTdOY8qGZhVPJECo/IuaNpxoXoVv7kC
V332+xgxfk2okPCOBFwNlx9OehAgOVLdPtx15DdCQjBpm1Kfbw6UAENArkVrieHrlvj2b6E0y4wq
5cnBSzaO/yUd7lnhjeQio6mkzHbSLBR5dBHiFLUmkwfmCADLDZAne2tN2B6J5F/ush2j7I2Cv5DY
AtjqqEWeDKYZIiaSTSqzw7OWHWLmFUJJJCtkU0Mv6RX92bQWFIeFwLdtSNKKcPORNlPAMzkN5Ttw
fFFccE2LEqEJDyq7GzMgRRRfGBz591400s6brKHbrpcXwHuYfb8ZXGg5gQNUOon72nR4DWGaDgNG
5sMDj4PLEJe4aO6vvuV3pFmraATBgCxeRausHbdZpenJaTiGJ8hSKAfwHJWTVA46yvikP0yF8UbW
2UoHWIwEjkCP6T7JeTAwK5aTx9DhPUrEYnmBUMSg+1uOJ7AXKzuIcY7wlhWk9bz/hUszcgK2Bpbd
PUW8Uvcoz08Qox6nlgiOFAEHAaiJ7RwD8yedv8TiUIjeckiYmKa1bqFvRsNit7s2oXptnZJGA5Cf
NWY2cH5lBxN4Ze6AXzoxxUbioOAYzdUsYCi+hi4bofwKDzN3llUJqflBCo2psC7MxroJ60HntQBd
KeaIlgCEgE2fS9JN80YeEmHHiXVErSKgNvFc4YGntAuK9p7bv8Wf4ymhzOMdZAMQOif3R66rhpWm
R2yFi+7YLesjt1t4hvJBRxSG+dJdPBStNqcUO9nBbLW3Zhh+4tg7yqs4NB41tGJZRs5s7XPKD1kW
8iW70TxoHSlV+JXKCVa0E/ZrOJyyZ8slLArn2nbLw0ITI04qoW6eYN08yOt0U7uWf5eNQfZ/Abrk
4AMUi8bhEkzqiSMbPEG7mTd6lJItYysoT6L0kOqXOcV0S5KX67AU3UMFDFnjGBCPJ9y0wXIoRkxc
QjlpxN+5Rw0op35IVrsYOeK7XHJaseLjhgrEoJsYIJIZSfDdx/pxIfCLciXLtXtgZLRRxo0rOPkM
0OA6uiz90Mhf6wUhbCWKyZTiWfZ3ua8hrig2T5SGmVucRkdpMZNk/M9py/XAyF8MqxdWrfMuS4Ie
g+ZIlKwChFF23btcdVMLLzHDEYUnUNQTzY5cIyRBXmqMBgfmvlIvikyRCPh0UHjZtKF7mwmK2oqV
uZIjWUgApjZcTOQRvT1JtSvFI40Rgx8PIUQLh8/CpL0nAavFpMG+q4zf3KwBlQA2EWkfFjpGpnn9
yoG1AN7RkXZMDfJDbdtJK6ypo1BFmaf1kBA8bX6o+bYiyvcGxohqV/sZKaSwzpkf2DxuA9qO2vAO
wlcCg5EZLSR5ECEIWGVG5AnLbtL1Ez6Jn4O2XAz2DqEtDEMSHnwr/EdxIKCfQEK1Zu/TKiLMsAvb
PaPdX5F3Ce2R+6pB1UYnDPfHfbVL+qY4S7WVym00AHBLmD+uZe4GWiSjMuV/hhq7BDuEUKwEfoQ7
+m4V0WeUF4/9LImM6GN4CovcWuMiDd7AEcmXJgHhLh/sq0AGVDv2GPzMnL+kLY3Hnsex7xlQe79R
xX6FkprTXZ5rKRXUXJ+9YbmxGWRxyuQwp9di58Ircisnl6x1CAUp6unMDJ5RxRwEWdQME+dFMrpw
kzLLHDQL6WKvYYRd3gYlKZCFKD4H9kk5+aQ2noifsXCJNWlUIiwLJjt4iJsWJRTo8XiSbcqLm22Z
zYfO7SCnleeW3Guv1P/y0UD5y4xCOLvymhXOD2kClRrmCPWDzJVtxifyIwLbO/S7t0+vTnpExhdk
GHppm02cBuGmUQIH4dsedHcUDhCebm+OC/THS2clbmwQ46TrhRyHowkVF6Uji1eu+G0rosmudP99
4gisOME9cziFdJEy7pVO1tHZezkJMLIUwKtGbMMRhW4n6g+NZxxdThFZppZSj7L1kaHykKlSBMga
dncm/s7yVmLoyenl4RDuxDBsM2ZuMoOuYBlwdMomLWidC8QHuEL+LsIhmok0ILIOhn/SMfPiFWg+
WXBuom+GrEBQbzI/QhbW9veSMmQH/hpAXQ7oPvXPgkHLt4941qeihuT32gc4R5bRfszmFzNrAVSy
kzFa55vYATF8E+hXXLgAbipjk1fRgzKNx9Zvnp3Su3al8ZD0MxuOllj4BYRvpmcicWO7MvHdSJf2
kLk5hT9b55RUO9ClBMs9bdxpTfxaED21Jd0Db/tAXa0gP1el+ZNk6FzorYGgm5CCyM78Y6qK/Cuh
yM1Na9MHOZTRedrpUf0xO5jV38VeAUU88t54prU7Pt3v6Ew/4Uylh+0CpE8d+9a+qKzDnFb9Bput
dW6SrhnyxbQofbE7+9NNzReFbpewxp5Vbbt7J/IT/LcXfz3hJrKzAtsDg9aIxNXxQDfyW0BSkVIO
EECIDXxTUxO7WmMyauUmFg1mSTUD35TLjq9eO68sTdORdrB4qpISmFRUAOOc4h7O7JlBbQLbzTnZ
3kAjEo4UVhOebVgIX2qTs7ufTDBgwIM4LZ863HnxntP3idEftcqMfgqbkHGn65ngAJDSYLTPSwEp
qGoCElTb6r3xM+yCsiQ4gANy0a1+PGtd8ZlRzhpFXKyNZXiorPzcjN1HX2aHZJp/6eT/5iAh+xH+
wG4B9/PRH3u5A5aV1dcJ9607pTk1qzGFoYG3WDIq48FLzelbx8qMKAd1NSgSHT1/YSwnHgTUpiyp
+9Kd843l5pA59GYzFtOPQ8GWWoOxcqIMN94q+J4Wqt9OpxWwxxLrLhWQo4sbG3vAZ2+RnCwaUo2y
CzVllFF+qNdSdTyko3bAfFgy0Jl51G7/ygAkolYz/ukBDK8QEwkke6/EH1+6XE9OysmvpC5nF2Uj
Rmojbk9rRSZOuIq+2O3PuhSrCoc4FemWuIW9LWN3qn3Y2224zhuFGyhu/ex3LUdZ9dvqE1IImOdx
ZtGS5c1e62Bh84h5ngMlJs3fLe4qU7XsX11XX0uxnEwj+IHvjhKyxUOrH68Y135i+LsZuhJWwfKU
5CFAI4aAbZ7vtNl6V6ThFrbzRUzQi1Wx3qvRCk6qrh460JHaSU8l0hk12A1MPZVtcs/CldyNV7nR
f4YZDaIhuL14zNpl/TPUE5MBf3o2ihRWMLleoze9Y+9sk55gv6mSDFWsYwgiilCf6UdspjHwaReI
BT3c/Cy7RmnpHAJrsF/TwT8sZXBKGXD0HOzlSKiDlcXmwRdEKXQHa1O2XQ6ru4Pn0Kz11i8PdYPn
TG+Oh4b4SsyZsGr02y8PzpiWUAnlZUiHLHit0+eHyUBHF9rkjY7S1C2dta519NaaE5M+oiVvcjrF
scz80+9R+edUd54a331ULCYYsC8GiToNhG0tgOxkDOk+6aaf1BCmJtNHEmJXCTHbReCShNE8Otz0
cIKx41pAnJSUEdx07Kyg2dj6c0jbgIddcKE2eJrgDWgBikX5sbkFtbKRbyY+rYEiA90oNO9uwuxq
M3nk+40TJA0j51TI0hBClkEdZQUDLAgqS6gWPDXAQAxwoT0vTg33mQwNhAEDsY2Y6Z4KkuyPS1eC
h8uvwhxgtmbb5qqA396SfSioi9vBayEvKe+jd4NYu6ZmlgsytCPja6X4dHnpwRexnE97yPxPd7Tx
vVsirF5m9RqX4S6xLHwGlmhez1aYfhFCeOTkB+9K9IUAuRlY3ilYz05KoGQVoMZjMFBi6zizf2ON
Zjw2Ct5jVD8GM7tmat57yfKgcrqIxiLBNna85KFb5rNeKXy9E3hRnjGZq9I3Z8h8+cVpl8sc6/XK
tFuXljJ6NWBJWlE/Q7PRgI1hz/pxBCd/4GnMIz5SYdCnVEUxwtLCIqodFw0KgB0+JGP3NLommoPs
VDvZpl+AHLBkPRLYftb6kB4I++a1HkBHxT+HRnxdV8TcBqPT3zPyQH6QE0jmGk65dsuEz1EBqNcz
ie5Kw3XRcbErDmFn6T50UG5vByBjagGxJRHDbCM76DnVVuP+Z3DKAwUTWsSUw24jFATlA8jIUKco
OyIY0xnaUZfkde1g6P5e7imMQbtndgACRa1MudCDUlZMSzx2D8CQkBiahTlx5rRX30+PCYMwQeJo
w+4E79EHiOQAZ5yzqDH7XTUu5yKBwjLp+GqRtjROJLxHVBU10KGsp7gyt2HQvae5/TVRXQrM2skA
LKnsNY3ZXtOpiqPqscp6rGYaNIIziDtLK4D9sPB+RnBzITFZegK/GPi3GhZuVMVFN8J92QwXY0ol
iOFmPqmbEdrA5NYkgpXt0zDGR+a3ltBp7U1GHiFmgBpWPVwqae/6XH0KYayjX54ojOmp5cq6ASOV
xtz3hYaBb7a1eFplPil7m4l4BUTDNmM4n6yYUNmvEyBgSwObGwT4cv8ybJkyLSUvYqQ69Bi49Bj7
R5eUAcxArmPV+aswdV6U5J+XeU94Qf0ovICUQl8mqzQwb6UxQQYv32oFiAScIi38FKIcBah1KdHk
Qqe8UU34Tu3mhz7obnRtE30I5Rvh7ST39ufYmp8pNAXmnGqckRW/Glr1vYElaA5kK1faAZwEU0wp
TswgOshabIVKxUnjMo7gW2h5s16YxPSLv5HlFoPVewv6zCnehPG0d4pql0XTY8auo8Ie29XqgBG6
uJR4zJJU5q4Lo35P5xpKawcbfunCTWtDHPc4xZGw6fXppgvoyk1MszpVnNBFtDNB5e5k+7zBONTO
YR4dmI/0HRYAWnXqswRjXXrLyN2SU/ynkpLDCxJZi8lZS1s8QgZrkTBSMN28IPhMGTItg/dpKAki
GlpqbEF0y2E5ippMXKFlPXTTwR+so0wJim9jxANXuB8VwLNwVXPbYSjP0hljUBA24bFkGafA0ObG
nNIVdtQk9vrPot2y8Q3L8NWLVfeQl8khBdJpvGiQCbZgDqbrruExARGfIwrePk+uLWHCWcrgkq28
mvRrkEO5SJdvwxJ12LiRKat8b9Vbm9jAchwr5wQjVTPLcOMOT/L7cUVZaxcP3IOc8r4dunPEI8CY
c6ecjwQRSQDxUmv6bcZ8o6cLdpjelXX4gTX+NnOnYxH3fzKx5wr5s6/I5GHD0SPYLLCtIFPv457c
NzjZKa4uzlL+Y7LH9JJuI3OAK2h1exsHRR/yBkOJkSJHJIUlt9El91RgbYnvFOBa1hheYOEaXxiI
AmZyAoVIrfbQSGGNiFn7skFsFF8F2lbmeo9dDSZqVPrMIIZyrXHLvyTrfgT9hnX77GekZbO/AaEc
rDL9oC57sMxoS7F3KE0NyRK0fk1LMa3kMkYQXTxden4+C7GCUh9cKc0/mHN0dnQpabCH1MZ11b3N
PheXPHOiI3DncMrjrPv/2ikibSht8LyNHtux/BIXpCBaPv6X4YCQcom3NYsnKo2vRoeiVBeP8ifr
qwCUp12+M2t1kukMvhbXkLYgnkyhisvXgAnGrIPu8T6ei53sMUXps95smQCWtbjA8DAJPC6sGFxk
nxiT7wc8SoQeIZycztLZwPghKS6COpGFjZ3gQYviixBlRr65YbOh2eA6g2WslQJccOddQKCQkxN0
rL2XdbMP2bIqEI/InRgLkIcXAkJzJw0Wse5Yr0zwYHW0q1ml+3zBkLOzTLCjsb9pWCL7LzXi18gb
7iGh36v4ajTxnz/O2p3rYcLpup/Q4h32KMEKZNNKXfUWgyAVnL3CgpV5gSvgP2gS1Km60lcWp8ON
OjL83rYTG66BPe06HKOZPf3UXoF6N340tf7Nx9MHe+67mgOHNdV3HUjfVUZXbELxmJBO5BydJH6l
P5YtkMvP0y+7RIn+VrQiIsPLBm+9+LBwg5qd7icFi6yF39VdhOLNvMmHfmHky9GBi6Xrr/KoKLoq
s2/ufU1f65Z+6ersIYjzw+wGN75j0FKNkqbLzFwjdooco9Kb5Ru6Gtug+Rll9n9zq12sloiy7Fdc
JuTTD5F4aeY7cHwZQePCcCafioC4dG31Jtv3dhhaknIRNRHiulhMPwrtTvL6ovoFC8FvbxzStQza
nCY/y5YSh+HzlHYPDeC1bI0Bm1uzWD9dgAu3Hp/UNH0yVrixyPh0CJMwdQcYL55le9DVtLWy8BxT
IHgzwj6jupF+EK4CiwtlkKNXGH1cbzq9VWe4TMFL7d3piI2oqBEwTAGKFLyu5pIXMXniSbfzdO1a
OuC5IBCV70AsbXN8GAhlDfBhFm7gbP0bIX2K4CTSg62mE+CJ654T1Ws3z2fo7NnKjrFboo9ayts8
lhvGx1jyeAOP+y2VumAiA37QNkk0HcTJzvfUWgh3suVjlYCwK+VZRWDJ4EZvSUTBKTbpjQtS4pk7
geRqNMITWTpytXnCYm34dqJP2Qx0LdkZLea/ru9SWHv1s4r7HTQchE7u2eqsp8EOs7tywBpY9U9D
O/zJGu9L626Ogq1imug7uAE32aUuI9yTjU8HSJfWBTr1dJlUdb+kiPFVQjcWxO99Vz5VmreXgapA
SuUEEmYVcFVqhViuOeixz97MlZzAR8zpaDXGzprC9TLeyxHTsFkJuEbpCFQKvRFTB2/55Kkxob/K
mpdL7PbZKkgSNvd3F3suLvDNADDQHyP303O7B9UiMCe8xME5yarCK0uZ7Ohzi3hUTiPZHqeGiMsi
uu9dxfDVLf6l+YDlMWuWoa289RTcHuyoGPZyeM9pdGHnEKDD0opdSIjYgAijlRRCWJvd+AKp6SPx
80dzPLchhjXaDxSSfVrbHIZvRWr/t+hU8FxFvUOSkqFwlW+rogx7BgsXQZyYqbpPUsNOmvdNtOtz
azsfLc8iRACm/dx+yS6SdSfzT8dJGM1Lz52iNtFRuvJtQ2UdR4vEkW6cqNPFeS5HBbFUr5Fh7lwv
OjVxu4mT8insmk1I5DHE5lOaeTerDCuPaIRK48BU2PK8Ta+j37F2JtEKbRhDzU2Pun+1HOM46vB9
EnNl58mPPYvHaEAQUPahT0pi9MA9JSiegCRtBO3US64DfrfQ9oTcSxqozkPkeOkze0UMo11MkvXK
gFZNS2BnR2PqV2mI+GekdVL6n80GFIIatQ7RAnFAQOpkeFfc1T+5+UsOXcEZH5kxTwpplJPW17nF
Ko7dTzOoLnTvgRUQBuVWbpucdjmxiCNCd9R6yR8ZFVjAlnyeZdfqJFADC8VtQhiORj508yJDce6U
M4anaE70p9xyN0RsQEW0ME0b3aOX4K+QOlV3dRMoV91k4m+V9SyuZDlbYf+SzRDgqzz/6TR0IRV+
HXbyNDTpZ12Mx8UFK0z1IHExp8z+s4fh3ZiNp6SzTtCZ3nHGei16RneR5uBhPrA6VYBdrNSnIZAr
4xtUcQzlmxe2efB91m7r4DGX0BYXjvfcD1iWLGQK4vUdbJ20b3ckZJ7MuF6OnRN8Q59+alPzTAsr
vx0gY22yR31k3WeYwPtN+DhU9YfR+SRrhck/ede5E0MaPyDkfnl1eu9p6jzESdm7P7v1Nq3873bB
P8Dz36uovxSRD6llMmEUWCmZkk35YwFrJRRAE55I8oJ5V76ppqYFTtS70xb/8qjh9NZbXHCr+jrM
46+TJ8y4jBIQQ0Nin8JJGOv4I3crXNAWQbXg+0mlMjXqaUyHN0tHZFWSJoC2e/5s3W6PIo7EgsLx
IZk4rFM/tOE5Zc+h7R4avd8FGtVwkH5l+AbLHrKQJVzEzU5vxvNYUQNMA3Lm9N9QmNgb+E+4tR+i
emJ2k03HqvOexzL+TjTihsY22MWtd3WbYT+ENOlZG+6bjlGplProcvjWGeZimvflGtqjYTkcyPFz
McUJeLzJYVqUjyVm/gEb5+irb5e8m7X8blw5732b/JDqc8Xu/KpnI4cZ/0HzYBwJ06eMdwSYQKgk
qmCYoYAsM3ZGTUW0CaywuHSOGjzhm8PD3LkHvane8RXEPK0aT1H7X5x8WXWCZf0nR5XbiKbefDSg
Kme92qc2kyGI0ZTHcsl19iMxLikFoRElQgvISggkkzf5qaaHzBJSSvAjoTttRw5Yq7YPEkPpYmAh
1XmfSPevr6Pi+yaPg8VRmUDx+swIcbHOkZmsZfIpxxkPu9HSxzQDeZzwBpit0W23erdqVXeYsBqQ
L6+51qoQ+j8iaKmyYl4B2q1UyyZfw/ShkcjRytkUYUoSsSdQUNkJoRIR6jN+k+7ldhLlC4cyYeEc
iSP6Sw9xqG79Y3hjkZwlNS3D0RLEsoXNEC/hvQxZFs1dWxxlesjYFZZvwiey+XvsPyp6sltrd5zp
ENoWwzD0AgOltvBIFYiM3zBM4TGU/UlEuyYMMumIo8rfoGBlNJOeRiy+TMqsDBXmSGtJ1QhzlBnb
ciTC7SkbwmfprXwVreXAS2pq5GY6pTXypp7ytKOdnl2UHey5ZeF9Dj43MhmHR/zZnxT4jVOT9mK4
cBjr4blMsQGSyyXXxscnBBK8PApUY0HvPsZ2jfk61Lca0Cq3xleZd9GSzl72EDICIwH9343O580n
NUS/UoxR3Eqn0VLUjnqxFUcTWK7fHGMXuzO+cuRNGKhgbF7QxKdaA8qMo2ZibFREIgpWByh0hME+
BWhDwG2S2H7qKWlizhSh2c6xtlYmrv8gjHBynOwf4Ryrju41YW9kurpXyGMk4AuvL6kebh+QujBw
h/9w7zjLJzLZzDx/olTGlJRfS/tl59FAyn+bmwCeHLps/m5Pf3L+uknyBMVqI1253DyNTWHpPrnb
NbIleXK6Ydi1yt3YzrkdAMv49gO+jyHiiBABGLWFnfYnCFSDz8wLo5f4J4CzJb8mNBZLq1ejjcoi
OQemYtpEvofzXbaoCJm3ZxAPaV5OLciaG/TEEu6Uq782y/TU8EZIFHa8gWah0WvxYnY7YsYIlaF4
XxAM8de2NvalRSUYMA+a3Ud8BNLucQgm9AIDOguIOxYOK64DBVcBNjDz9fUn0uhXTLyEtyLXYknT
i2YAdC7hkzMxt4h/SGJZZybUmR5uT2yYTNGhmzbjXQWQg1dNzw5lregtDGP+N7kTcq9Ydx+WTNYJ
i6Tzs82op/phLF3M8vT0Iu3Cwod3rHbb8HW71j8HYULUpHWaCnGnoNjSXhARIj6lMsluFl02QU2M
z7tZf2mDDL1Kd+QsI6qhM3eRwCa0whGdH/VIV9ub0WWH6qyClq9BfNfkwXbpzBPlNnVJad0nLS40
clV0p3pI+L0xi7cDDxcZYFCYfnu+JPkCMLE3wtexh2Q1d9XRyarrEvpfRXcZREMRqTcF9+fOj8l6
T9hlhDuRNATo8Fy2sfsfEUin3J/xqDCfB6P7qkz1lpeLBBQ3VndvW9MpdDQ0yerMjqzH3lXr7JPs
wrYGfdkfXiO/vsD/2sdEbgkX1U6Ge20mabpSx85tdo1NStpQ6Ab6oPSFfmwTRdHeK5djxCGbG/6l
Zl8nyMm8tdRfMGoqnhrS+WD9mGj3Jg+bdFYMW6EUWyL/rah5B2BM9mdm+DnQUF2+x84ANlidzLB+
98B6lil+L3xO4Wrpnr3EAkOnxRkpyaXb96r5Dek1IxfG6NpbbziMqEhDaKd/rTNhJHUlkhN7BWRu
S/7WT9POskr06WeAH4D+UY37VEvLrYNj2jji66iCdd2R5dOS9mA6myQNCU4xN5bZ7ZfChnzCV8kz
xXzfJpWnjLZVG/9r1PBPMBtLtTgnGS908BOkCG714OEqqLqd2QgCWwDJAOZz+BKgqPPMau4hUGbx
onnI0HPCK0FVYbCY+ksFswwLK4yHCHCJ9UOl2wenV59N5lE4AhgUw49Kh4GEF6wBa+8k278ahmet
xT2nsfMrRP51IvhRRxhNaFxaFV5tdofGTu7rJVylpjp6xngIze6YQ5qbmBdMZf8eBtNedjGXRAQD
r5klJ9/Czl8IQjvjx89Sh7ZShd5XoHXfJaUOdPT8vgTguiOS67nQAKGnwT507FpDbzwXqAKjSH+Q
7UgMKDzh+hrDqRYbn2p4rBPrfq7jaWcmYbSuw6zZ9UHQbhPUABhlHrOkTuCiZZssuekVHtjEaJP9
7s0OkRV0mOSjOmBMiCgo+Q/CCszR3gBLNk565pAIhlbRheQ6+0+ho79HMyFQcUsoSJ8u2D0wKaXS
6CiNZYfJU39P33m2S7+7i6gdiqzkJ/VkH4G41AB+cluTRlfogMNtDsbtzg601RpC0BDrUHvac1mE
j2MHkEqkxbFx8fpsKXCMqrxHJ76Oau1oGlCl+UUovdEvYR2nLGNYM2X7zprPeTscu8h8ZEj8Y47R
LkyZE4YTxgdcWdl8Ao7XHC9Z0zc35I2ieZ7iPTGb68QqQAYKqOcDtqxJZ+6d1NhNQDGmFZzRJotc
1Ds1ZrSTjciA4F4v2jEsMcZq530XengCGqeM4MW+rM+DOeCbHBOU2bYHk1IGFQy+WYGGf7aX0rBn
LzkmoHc5tpwWgd2WgX5nWFw8QKIsWy1D3jKeYMYUFnDLwoxeCd2Tv0c0/oYEAYB9GP4j94MEqUJ7
cur4VOPC0RUNpN26QhM7ehmDm+EZG0t63JhoWt2ujrWFyj3s89+knD/wJ6bQW9JhX5a476ESxj47
D5p1Z7FcXMMCkfFr0jb8r8bPX+M44H/ZHe3LzADZxwo7mekqMPKakH5pWLjdNeH0RMSrswm94cBM
OsKEyrqMTYZSr39ZlircFAUMp2RSZFO2zX/shN6qVy19Y22SvoVGkrG5OMYWOa7IWY81Lp3qzozH
P1LfSQOO8HPqZ4wqlwEENIofKm3YC3AVLkfp2bGoBsIo6T8Y24PTrH3Gyfx3QfIIi/sa7Pbau9F3
zN2atPFB/hwC9a21aHmjj6jKcjmiouI4t/3HoJaTuIz3dYSCBZEUlzOnC+lY1pTW9+FQwSZuH6se
4j5gN28kmpdsbB/qbtxkITt7N2lbh1CqkCxF5GIWhywsHZCEwQETd/MtCZMragdBrCmVkCRKojgV
t8aJuZDDjNlBuuxk2wdOgaxDuQzK71AOiM5CCNRjHd4LugHCZsH9k+HUkDsryTAG2AE9AeVhDVGa
gNWTsSOzPwIHBYiRIwFq+7qAjT1h4an9TIJ4MV0m7Q5f/IM05oz38qLdx1jQEeaDI0u3qj2iFcCd
+S59jzDvSai9/GXR8kOZp/vbKQUCrrgqDTPeSsQSQAceJCcybbBrpO9Mzpzk/D9n0qqlrpv5xx6m
l7wwYkeuA58QfaETQ77WXwYGkQNHjYC6FKL05Q1XtGZ1z3a44wS11MGNPiuiJY2kBvr85hWykZAZ
ssHAaNA8YdgneXauupaQLuSHsBijD9XIA5oG+nIM8fgXHWXGl/4/nJ3ZbtzItqZfZWNfN9EMMsgI
Nvr0hZSDxkxJlmzZN4RHzvPMp++P6oMDK5XI7DpAFcrlKRjzirX+AaoTP0+tTPDCWrY5UKVFf0ga
7VvoxKRRDCk5KJb8wHLUGcgjX/BnYN5ul0UHBpSTllNi2/SA/cZkkY/K3KeOwDpo8u8V0xwRRJt1
vF6eX0s1oIJFbzWLQBY9f0Ob5cHdYmHCX7g841pzeJU1gDR2vKICX7fAvhMGdF8k1XUoqUduAEAt
MwPNGt6GMAlI5nI1Rjwbv0NZgy6DFjRaXQsWDH5ig80hHI3lubUsQLrQEQeTh1qeaAxQlv4x/HCF
9iRW5cjk+zmY5xeyO2n9bTnygxb59PCGL8ZvwTFvWzDXxOXL03WpBGUELmbIDQGNtP/pROWm7Z8Z
5eU5tqw5UgAAtRdSMeu2Ao60MEqXNCFhG1tAGN+QEL1Q2IKCPFjit+Xvp5mlXhs9Lu8SdFyXapL1
dSkvxLzaQjLfRvHNpBpKvA+rYom8CcT5Kvodzh2wspSo4JUxXdKBGVoBBS1zaRuaLPakCIbkvZlb
t0tVwuMCtjvxc2r8NeMxJCB+ZLZqFpUg5KlZRstXJNF9gmCOwOxv2eksDR1dvb3ZES7B/qGMmstU
oggGoWz4YZkvMB2yzkbzV65xrYLXxOjx6lhcbSpEDUGnrslxLp0Ds0SobloSMAo1bUpvywOf1Psi
skofmOuYJddgCcqQLEBLBmM5JZbtQsxWAKgHGhqg2JdiHpfPi8AS5PSLrPrcl+geKRgpDylLjixY
xuMQlNXyx5d+ZG63Dqr5aQjtm5InStdpjhW29bKZnOJlWS8DilxLobfgKbbEqMsTjNcsLb/Fley9
QUDfh75JLXJgGy+ZwxQSpBsM19nbSucQ2rnecElvXPPttUZGgR3GhunlJyfILpafbkWADK9+ihBc
53cSY2BXgvFPBK10YxcvLB1gR1BWd6gxrJdtyZRmYJxrCiNZ/grV/mbA1QJo1aIV/ETwqBpYGEhN
ReW1aAmHsi8sZN44FHz4O1kuLPQmHm9IL7Bo+1LfkoNCh5jwKQvQNNAd6g/wL/y8HgGoF4giFNet
4eNvZGGMxdtO7oHtXAC+44b+ElhvjPjlabOsVlE7yEwWDcfHZgmjaMIX0Qq564jcfPKr4DBblt/o
Rr+tZaHx/LEjawXSCgAfSgxM2AJgNRerSfJvzEtm6NWy7+zOI/pDjBZOqci9+zYL1ssXC47vZc2m
XX5VkVsxKTTZBESQUQ0VQmAIr9knisKdZVLXAKC1vBGWbBH13vtlL7bxG+w1x98doAt5SA5rCzRW
5XlbTvSlcXYtYzh1SHnp6MYNF2uFZ0HK0wWO19YOMlNIa6Xj9UCqWS41GToJm3BZvwy7AVYjwCRQ
CtzhWVjL/eg9xgaJsAV1UcnnuEfhPDKBtkePk9PsQ098FpFz02vwMUoSTmkcUc3a3BeugkWZ36RD
APksbH44Q5teKkNGqynB4mNqH3D+m78jF/4ldNU20IqD3OENjFFJncEjLtCY86AyVvOXeCpJ9JIl
4nXaULSug5QM/uC6z1MYIFVdzrLfD0mNBLYT9vWWCMe/6yXeWmHv6+vY8uYFpI/j27//9T//z//+
Of6v4PeSh5xA+f4r7zKkQPK2+Y9/O//+F8DQ5Wevf/3Hv5WW2gXyaAJeRr/Ccj3Fr//8/hTlAb9Z
/A9z9lSAPTs49iJ/KgL/uu/xXEyz/uoft+Oa0lUOCC9pobL0vp0yzurETfJ5b8cT5NNxIN2SSp7U
8f50Q/pjhzRBpul6phKO6xx0iPxZoDvlyX2fBgZqJKbYGyX4B9lRn4+JDy/bTlNtIpvvnBlL92PT
nu1a0tXCcpUl7Pd9NFMjCHM/sPaJE7MiMZgnOk/shThKGJ3euYmeP5/u7cfpU6YtlOtqzcg64qC3
AUXDsOt6FMUCEqaGXaE5lIzu41yycU83tczQ+5WiLMcyhaVNbSlpive9A4BnkDEzhj1VJuu20Xlg
X8oex1s55em6R34ZBfeo3MuG8GUILOL60x8gzY9fQIbdlrYlpW3y+n3/Bbpwy2YSoYWJTwLk3Avq
LRKICAD0U464Uu8MNSEfMgSzDKdr6qrtbawyXDnmVqD8bEqUO+ewghqBoOX8swaHdFMPqQT9JAwI
b62j14MVvciqyB4DzbEHI8aBQt0g19+63dM0hBVPUkLVds7EbYJiOqYOTlMv1CZN2duH8XFZOBaF
ib4W+xHz5mfHz9qbwMvmzSwMlkVD4EAu2YxRkpZgu08P0tsiO5gmCeCW1a/YauJwmgCsmVEzqX6f
mWmwtUSf3dZN1m3qQVLBaGs7fHQqEwGKNuDJ/m10q/LVigJ/W/ZNBggole7N6U86skaldKXGAlVJ
2z3c+tKEWZ/G2KQFKmqupr4CssD0XmWVqO9ON/VxByoww45C8doULoS+9ytEQMVo3aHp9vCjOKpx
17lAh0g9Z81iIik7sT7dnnNkU7i2cLXyhLKkKQ8aTKy2qXWgcG2bJih0ZR6mP0pllZ/CqgL97hOq
VLrBlSK7zhYadlbD3bBtO/iDcmq4VgrWmFOn9S6j2HPvhKRM5jZ0r8OAl7Y/h92vKsnj9VCIeUWf
k47wvB63YHzkdrao4vlOal/B5LHNVaWicB84iN8FPeQzXxcOt97YAUDssk++ayc7WOHWKgiGDrCH
LL6rSgz3Xpb6sBJqbIdyvyo2cTVAA6nbQX8FggVSZByBrkw9SHVLt9/QEv5hBrK+mxA0a+/aabIW
t47k6+Ck9+GE92ZArLHlMHTw3UUb+Fcj5PQjH3S7OjP4H48DjlvpMPiuw38Pzj4vmd2S00DtAVms
hrQROJbOQJ7M/PJ0Q0cm2SMpz9KyPYdz9qChQtSWjk0HmaIQ82xlpzq5SDKQv1Ziwft25urWT2Px
aOse+UnGbHe6ffHxTkPsUXumZ5pw7Em+v1/W+LU5VdxxoMQF2CEdl811Z7HFy66vYd6pFOMr21VP
M4mNq7KX2JEgHo9sGSh9LNnrNeAfZL/7qYyBabQIms1xTr5b6dvQC8WP05/78Ws9TmiLyIJ0mNTm
wdeGfVUnBtzgvS48QTE+Knm7G5kcgORp+5W4LkkuQlPPyCOQEj7d+DIX744/z7RtNr+nHGJU4Rzc
wYnjeE3KcQOiyiKJXCZUEIK0+p0kc7Uq6jm7cSqjOHPCieXm+btV6Lrc91ppoaXpIa3+foIwQOt6
35/tnZsm5ZU39t6DrD3zWfCF1yjMQYLKmAEpUx8GMxJjbuhPW4iZ4s/p7lvyyJdweAoBbNxUxD/v
v6TsEkT3vR6RsmzyHnInaR4mJ3duAethZyYnHBFxMRycB7yRfzp5R4GxSdubpGwXtT83cJ4rNyg+
tWp0boJRpXfU7RBdMgOqQoYcp3uDzAQaAuCmpqCZYbiY4RpWmXtmcx+e5MuI2gypK0yHf+2DfsRO
bFPemLFky4cvQ4XTxmyrja3mXQwU5twxfmzQbIcA1XNANZqHG3xK51gNibmTGXo7rkxeaqz1/ADK
6unpOVydb72yPZNFQiyl1cE6oZxQT5gvmm+KHVH3NfWDn32ERUuknyMVbE639nYwHS5L15aOvQTe
NHgQMJlwhwpEqcydHTgLlrcMQaOYP7t2fGFRPkW62XQp9K7CeZZ4qQKFAIvWD34Ma1HvRFbiqCov
c1PxhFNYZnk6u5jd8S6XxoW1mBw5CgEvIUAohMFei+mbSuMbMRe/TFuSFHQn6oS+GtZzMv0oZwdE
oshfaxQHEAvoF3UTrpxoe7rXwvo4m8uyIRomTuQ4OJjNgSy5Aecg3LcSMt5Q4ArV17W37bSvkViw
42X0kVQ1nVjfufw/yOa0RszK83b2UHRnVrJQh/eHYwLEcDgK+SSBitvhrFdFRMGGM6kMgnzt985T
PTnmZ3Cx4sKIZf/TTzrywkvQCpyqXYnaL747qStekZeZAIpLeTX7kb8bTSSxwVIXm6GBoOq6Lvqn
SV2up7my9lng9itAnMF4WU0Dnl/Qxhbosvzi+6YBc7SLKC1N8Us6hf3XoMtT0jmjBxEBixb0HcZk
XAC9Rg8hsxo/+SjLXpaOxvYQyNFDgEXmfZ+A7fWG0rnPe3tYhYJyHKYDwW0DyXMj6gIF0RFMycWs
DXcTDpELh6Cb9doqMCq/bJMI6ehiHghohhnNR4IO0hKm/GXHERB8aeR3RUMegdsQKIg9FzelI3Ki
+Kq9JpK10fM155UloxlcPMmFwRviB9ieGDUkFbYv6VhvuD8R9Yn9cnGTixHcaIbPLZKll2gPe5+6
Uc5LVhNR0sCnblOZ0LCBrPw2IISFLRxdc9wLC6tS37RwOl2k5+L5YfZQ1W4LSXq2sagLzhPDYnvA
WjzczKqgS24r3hqPRT9Un9Js0F9IC86vdqkXB5IIA6XIhsksmILU7dQf3kfxU5t2xtpps4gqhmpW
NbpVNwkolRCY9Jg/DH2NklPDK9l1ynorUhJsgLCwsU3beDM1KWiRukW7wWnIVRbgMjCeA6hKzH9V
Aj4CidOO+wB948tC2gpDwp6UyYQiklfbxZWEOghQW87TI2xx8ykUYnzVVRvdTmkR3OtS6es2A2AL
7ZH8M6+ltQ+I6yKnsnLjaBneljoeVh3EuO1UJQbmbUV7CXq9RWCvWmSXofEXNWcOZmMoLE69dePK
Ov7ihgk8TdSs9vmQ9asYmt4tjq3m2lM1tjzA8VcDTIdLr3azlYx5u5TkRLaVpCDXFMZwnXQaZdOO
r4KhCJiykAbimmm9bv0ZYy0vmyi2tehkGgvmyJ0FWDPn4fQpoz4e5Wxqz7SUZ1lSiMPH6NyUU5cO
5MYHMc2vaVAbCA2RUiAyn++9MLWA8pQp4KI22Oox1b+4FLrboRbtLU64JNnq1ZTVAKiFNNGJ37Zp
dWmi0QGyvVwn9QAOK7vKbBtJgNYuN0M12j9dXVKcqrIKInyJG2TQlndllai1mLmFpwTirksu7bL3
5uzeG4xPoMnsuzLR7TYJIUr1QR5QXAjGm2T0fB4CFGa7WvobOMk4ZZcZbAkftP1U+Hhe9M700tSx
2ngTUlZTObjXTY36clMjAVG27QD7GOFhPxjd1ayAeBETV8juGvlVDMP3a99K8l8qMC8MzoSVMCbS
IW0igM4stUBQl/g9eeP0OhFrrRtdlJ/NqCBUNCwDIBpZbOkJZFNDo7xOO1RTI7ssXxo5+5en5/Jj
rEFWwdGep5Vpai7K9zGTU5jB5FkwH2LffYAtDLzN856rBftvOI+n2zoSKi43gbdkpkzXdQ6j45S0
+NBPBpjlytvEcFOayuovYtf/obPybuyQyAqH+CUvSSSAfbi0u7A8E4Us/XkfFtBH2wRZTnrW9Q7D
gjCOLaPpREieWlwZ6fSpUzVMIOGdGddj9x6xh8V7lp5ah1HxrFMjLLoy3NdBBoBK2ck9172PEvPg
X/lolQABN6vkwhB1+9xMiJufHuuPsTCtO4Rz0nbk8kJ/P6+sTsVhPTaPySjrG7sCkQjPLv1+uhVx
ZDhdU2hbmNpWJvSt983E5IBrAebykcTZovU7tzuZWot5KgA4vKh60IjDyip2S347gkyySb8JXJFO
f8bRr+ARzPUGQ8w+HOw+Gr3AYyJ2/oAfPe/5fVifacI+slEUI2kTxHhwf82DjVICchnAmRaPObVQ
mwMrhMk3UJpp0+9ziSW32o+k49yaKL0o10MELmL44dXGXVluZ4ofTfnozzEaf1jiUUMk9ECXR3+F
XNcgmYtwFJ9Nuc9OcY7zoMbCy/EbqlsWZIf4OrXlbVS5Z3r18SAng+NIbWnp8WR6O+j/yoDDGE5d
wDXpYwnpuvDlm5jncx5aPQ7T09M4RdenZ0oc5jFJt9tk2pWwyBbzRj5YMH7YurLsg3rXdRDhu3DE
c7LuP812jI1DA7NfdfYL2U57E2gDjbs42J7+go9rxbW1dKTjWbayyMm/X7GOp8xMWxKjjgKYV2DD
sRqm7/3syDNjeyQWf9/SskX/GlyhzQKoQjjujDBG0aVtx3UYw9cTaJVQzcysq2lGRdeatykArcfK
lSGAmWDCKLbK/mFycBl2NgdJHGEuaaOD1Yvk/TT1uqx2vcICCZpM9zLGiP93ECNOj+/byfL+hKUp
j1w52U6qEPbBACciaQQoinE3QJcgrL30xKcwQNm4NFZ0+MKukVnwdikUWylg3GLkU2R7iH5SVXf+
jAlK3Z85DI/NOfkjaUuSFK57+EnScqs5r3W1m/tupkbMUdT3yGFgBHC68x8PCUbYtLlLCY0c8/CQ
0J3LSyHKscqNxFWcI6FqwsEKk5XrUJD7b7RFtltR8qEicdiWa9QTnkFTsxNFpZ7CwJWXuiqm29JI
4p0JQvRMDeTIIL4df2R6afFDKnvwMwu+0DDuKj+T13OKohDM7m3pt+LcIfHx8qIwZwuLC5qzgqTW
+52TOXFpTJ7d7BI14RbdY2c5hwVVf6/gfZdXoAvcGGZJiIMP4h8QXlLwwCkKLZe+N8JttyLvqg51
vj495Ee+i2jJ5uhweRsz9O+/iyR22ZaqaXZBCZ5sDnV9zYv2XOriMIfIXnWlUlI4wmPLyiW0+Ovc
CLKRKrthzDvuhZJyjVqElaLbeB7v3QzKok7JxM4WD7/TvTtyGfzdrrMc3X+1i9wTAcOYTbsZOTAX
kFF6RZSM6VizEe65+/RILPiul4fncOnFwM/cfNqlbiQeHRkpAvt7XNgtTAidYr6LvEh8LqvC2TuZ
V19NlnJBNPcUq053+9hwO2TpEH8wNfXLg6PRB7IpUiedd4MVpNtSa/lZtSLf58EC+zAd/96sFkyc
Mp0zue0jO8ol74YkjoWwE2Hp+wHvXNMVWZTMuwmi2IWYNNypYueNZCtPd/FYQ2TvJd20WbaHDbmk
nls1z9MuJ7UAE3CKwC4O54KJI7tDmVyqtmPahBWH9SBX1XErrHzcBXFwB97w62wbV/+4I9zZyuNi
MZemDjZgTclDx5nV7eLeQ2JRRc5ymzYA09TP0y0d64xFRlQtR5BkCbyfG5YZsoxd0+4ABy7OeouB
C15LX0+3cuS+INPLaSIVYfSHh3RWovRpwEPb9XOZoXryM6XYcTkY1QOAtNNNHesQJj9ISHM5Ka7m
9x2qnUlZDZqSu8joKtiHcs1jLzmz0I7sJSqvHuI41D+gLB6MWhyXlWEiH7CLc33tSWpFWQC+tqOG
B0Q6Wrc2Ggt6zM9EN0f75vCM5QFLtfVwWbQl2kW6rppdm4IwAvIzXUKFaM6M4LHJksT+S1YZv5/D
rIcd5q6Ri3bY+ZQEbto2xB7bnnBGrM1fHQycM5fNh8rXgkxZHqua8gol5MOEuT33SlaqRpi7s4Zf
HS5SP5t6KjbCShyMisjXGY0vvztN2F3mBXofq8R0zGvDqbqNMeb5V3wQslccjTAfF7N/rVNNkdvg
wY+vEozYc0f6sVlgElx2jb1s0YMVZnmQ64ax7napHaPUj3sRzK9odXoZHznKFDVubmCCdNM+XMZl
LGHGVUG7a4P6EYuofWM8yax/+m+0ojnGSHERXx1WkuzCggHdpv2uAu7J+y3NPyfBmb1/tCfMrS0V
D3V52BOrG0JUv4JmB6R2Qr5kmtYyHsiRj8o9c9EcW7muadIVVwI/OqyhUgiUZTmxP5pWwMMdnG9p
gBKaBXZUR9q6PD14x9YBiVaHraJ5b+iDQ6C3rNnJISzuPC9qEapHlPm36IviTDNHOkWpj2NGA6py
9OFZQ2mnhSpUDTuDiweu2Q36ngGieot3zj/uEC15mqcTSc8PNXDfDUMo0XaPqeBnyFOIC/7zpaCB
bZHZdyleuodZlC6KGkOCTNiFdv1leZ4os0QLUp25PY+OGJuHFyCwV7AD768AJqyOQpCMOx7alBgG
lND8vvk9L0BfgWDp6VE71pr11q0FlqIPO1UFAzW4UQ+71in8mxCKvUEVNmrNGxjV7pmU9BITHzw6
SWIsY/j/GrPed22MIqEb1Qw7SyVfEANfrAlSZMMgUC0eYHU8r8fqzLI4ctmR+HJc5swjqXn4Gpgd
NRihZVW7Ug/wT6zqqWiNWwK9626hGQfugrU+dwkd2VyaIj/DaQK1sz+Ecq4RCVPxwpx4XdsjdhLI
Ylhnpu5oz5bDj5QeaILDpLCZGzN1RHvY1WazTdEVXPxrrtEt80BOlU/JCGOSq0+cafbIiaiXUEuR
QCBCOWx2RNpNx17X7lKkLdEpbm6dEWobBdwzM7cs9MPVQgna9QS7QRMVvV8tA0ipMozrZkc+In7R
TZ0+q8jIdj6idReiTzEY7TBvOr0fxLENwaajOitAaXzIwShbwUMZ+mang9zeSVUma9/rise5jQeA
EkO6Dr3flah4WbaIrYSQ8u6Tcq5/pGh2bYxmXKzoTHuNRL5xEUZd/Hr6A499n7LZRo5HthY8x/tR
GVGmhDRMQqGvHLBWQm11hc1Pjd9ueK5Q/XEGlEMsuiSObXAg6mC/xrnydYu5426xCDPHfusHIGOV
v+W19KXX/ZkA8ePKojm2i9B0TztvodZfT1s7s4y88knN9kGPoJ0KyhuACmIdWsG5J8qRDOe7tg4X
1zg1TStrY8RCL3rBXIBSr2M/jkjCiT7YxC5SmWaJEr4St9FkPJ2ew7fX6vulrVwSJwLNViJU97DE
MkXBGLVTBiGzF9CYh+KTcCPUCkFfrPwKtAK5OUzaamDwcy5gpbUIaOkEor57Z7n5rl6eorUV47gb
bmGwwJsPq189JLO1wVgFkdNg1EbBy2yafdqW+NNnWANLhXytUag9sitfOzFC0+uyp7xxtjZs1SbH
SLvP9NfMUbcKGdBoBgxpGTDC/buJZPcCDnbTjGJM9dlEP3sDpuIxbd2VM8UIeBvGa1/JWysvntXU
mpcgdlJMNxCADIh6YeO/2q5xu8iiua31YnKCgCq4SlsbKp4at1Gf3RtDgW5d8OKawdWUuiQcKhtJ
7ObZZfHJUG7b3LzVGqEpx01vyP6ACAGycPkm/hakjynA3kyj14WxDqf6b/im94s+lRjl7ekpPBL3
EwLwfuYfrjNAb+/3odO1UY4IcPqomv5hCtqr0p+u5woOXOBeQ2xeR0NPcRniXj0Ff5KSAkLnPPvj
eFfW4SNkaYAqXVnBjY+wogn/8cN4+ToAbpxXDtt32Wp/baWkyjOTOGlCvw9Z5ih7oLb46fQIfDyI
3jex/PpfTUAHCBuwVdOu04uhk+q/YVmBacnpVj7epMT1lgl+nPeVReTwvpXGJv1LAnHceVN+aXTZ
hWNvTrdw5NShGmVS5gD7ori237eAPFI9t53V76TVoxn6Y0m7TJQ4Trdy5MDxHLx8baJ7pkQcJrDw
capLcOniwbF/acdA9gUlzF2HQyTUImqoP4bWWPf2udv6Y8j1vtmDWRJJj9QF0hgPRpEMCv9TTOWQ
RXE2uTkm97PfY2VedvarpgL+gBzv2ZIc+mcM4PvDjqoVsZcEAmsDRT5YiyNv0IJnv3PvNR7ajKMA
yJ39zsCFBJ54smrvUXQ1JL7C2tpRg6Ry8cuth55URI0TQbM2F45wBMondlHfcfv+Fd+5AFm8GpEv
1d+YaqpBLJRIsfQGNgcxNiwjnB1ydvdpCUtGjk/mlLWgTRoPD/nmW2ahRqd6iqEcVts+RCygAzEM
a6fCPiCIoBk75W05IlWRwrS+CNNqJYbkT55SFLWq6ZvXz2KDeQkuGn4yQEp2s620Uee1aiqbZasw
lRlNxDtciDq6uvTdjO/tH4cBhHsY2v6FUzWIaAQtgi+xIKnZIUiOmIVAIkc5P2w/Fdd4RwerxpPh
RmkIdDbuiKpPfhmp+cPrJSJb883kjys/ctaOql8Crw+v26bvEapEblkNHYYGib3BvBFJ5OYbYkRk
FNLkuTEXqx4znpfDOb6M2xid4dnDtre4xm5up0vr2re6S+0Q30FCfqytwbiI4nlrzs28rQ0PqdT0
1nQx09bycWjzn6pCWLGS9znycemEwctg63vwswsvDNqYp/dpWj7oSu0Qr3+F5QOzN0s+KX98qNAb
GSd1ReLktgjlqo+qZz/vd45Onwpnxh0yvzOddNvRZKAD1EldsdUm9H8sESCdPPe2fW0PEUS66acH
uQqk4rVUON4m3ktszP3aFV6EZBLCYj0IE4TgrrDP3Wl33A4Lb6x3n8vUbS+g3KOvFsfXGqWJ1gAu
rijsssC6lR/rblv1LVZ8HSLTRYTqhzMYONRRnYNLnqwyWSAJh/h95Nfb0yfHx/OJPCrJOsIvotIP
8XZZe4xqaoBrJVLoL7jBz+7Rj4est7xnqeKQdiBdc3AEmmkurWAOo09xm6KGgYYpPkvM9z/vCPkg
j4NWw686DHoSJ0UdwnK6exS42SX/Px35+CTiMAFPoUluW+6HHEDmjHZuV5omPKdcR2H3dfaM11a1
5apNzE++VX3OJsO9PN2xI1USRk7YVOd5OQD2Pxi/tJWokZAgviej8iBFgZX3EITrQqVP4HnRqoZL
aOLBWS9oi362221r5sGZrzhy0nN7gX4A4E0J8DB9xJFoRoHyUBtzNpoK9UVr3qkCN7UYkRa8adzZ
+4q835lWj91rb69Ai4QyMe1hvhXzjSCvxmS4Tzur3IjAQSK0C/BMqXz/FlFwRCTxGuQ5hMzZaNUh
AD5EEU5PwJFp19w7b5cryZ/DGyaMk3ziPSfu69RDi3iqw/vQsaPPRVv3d/1cO3eY9xU3XTDnn0+3
vFyfB3cbO5PEFuREqlOHVcDardMiitrxnut8yWyFKzBCZ/fnx3fYsv//q5XDmp8irB2hjwz3nSoe
+cFj3jWfpN/dpbbeQi0+98Q8cmNrah0LmYTHn7aX8+Kv0M6fsWVQQTLeW2ifPE2+TQQ9tdEG4oLx
gO0pghNLlDtZPgkcz0LGAkGLYDdobd+IuOQ25XWz9T0Dx6PUcvzroUQy8qKvUcJoXHtCxqYvbchq
3Y9a6xYlaaOMUeQRyS2uZsazkZfjym778adGPvnVztv8B5xqBIpzGgLKrYxnbD/mPfypbleJ0MMo
sEZivARnGbXc5IK6Mu8DgE3+3PU/DFkCo5BDejORwl2pkXsxgE2MBFEOs9waGgKR3uv3ox1WL047
Nzd8p9zDjASwjOztBr1Y+Mtty7vbQwi+F+x5tOMlyPFFJ04OVfV8emkdW9R/T8JB2IQczRxhWAQv
uZm+ZW18J6PWuKxslV4ikPW7QaIOQyb97XSrR66Cd1O/LMW/pj7RsTMWru7vy4FqBoafzmSOZ86M
o8t5AWBAlKQQeRjTF1hMqBZ1o3uD+hZal7eSg9JA7hL1rszMv5/u0ZFzEbMRMo4aGr34QIBTRt+M
qgv7/7x2fMBaONTNyy2KJRP+E6ebO3Jdk372yJlwAy256PcDWJZmHQm7mh/Mqi9WwzSKTeljGzDg
0XN9uqkjc0X+Q5GRptAF0vegqcpBnEsaZX9fN0J/io2oumoShFVPt3LkiPOoSEliJlJxZBvfd2gR
Hy+CVvT3jWn3qA3A46/yIPuVity68UAI/D7d3hvZ4OBMpXBEwWVB8gF3PeiWbls7qt2wvR81MGQ9
o6AhJemZ4QGs2Wrq1ArmeQUAqcHyjlRuMF84nnlrGM7q9Jd8mErezUCkljoshbIP14rl10I5Zuc8
ZDo0b/HM0M9WJLBJqdz5TO3n4zW6tOW9YSNdyOGHZcRc1Kkpk8y970Gj9gEOQNGcAnhG3skqlLfy
xuo5n/z+orcInyK7Gs8kND4sJtYqQQOUdPChy0v4/TR3Y4wXiS6se4AN08Ns5MGmTI345+kh/Qi3
W5pZigBgHEBxHD6DISNMcdFGzj0OdAg6BMGfAaGR3qEgXIjNYCEF6YoRaYkMFL2XwWEwMFgph/Fc
EfxDfxET4EHuscYEMKZD6ABaXkU3gvHbe1P0uY/ax1qfY0VCnGHQ3i1lSDUetOJlHcOBOdyhdTvx
ziLq3cHf/pQ2xnUUexZ5n2i4NKZhWmvT3HnYlsSme0FF+CI3JJiP2H+NOtLqDbjkmYqPlXebyRV7
0fX4zJJB0H/suLkqhfUd4jRVtdK6K/ImunAR8RI5GbP2ywJnQ35u2xTq68ztNsb1vcwwDHT7XTT7
T9P0uQnhwxfT3hq6lzCsf0o1rd2eSdGwdxJrY4Dy6+zyaXKyT7ku7hrTh67oXJn+XYNkctzhpjXl
KOeYd07wUuMn4lZghKZ4EwfJo6iD295HhT1e9357JYh3I/qeuM1lHlQoDTiPMZj7bOR7xIgY1y9v
jLbQdaZLbfMKT8LtFKGGaKJxhroWFIMrpTPU69rwsvU63m7YMPL80jkeesYvd37sfQyd2xB3P7nK
zOFKd/5l3Hy2BnwrM3HnSfEF7NSrGUdLOIheoqAe6Tz2Y3frR8YVZUNI9igh1beO4axn/y51pp+U
JjJEWMC/Agl2XUy9uq8KrbUmbBDT+SwGBKYMxIWrPlu7qJjnOti60bRhUC9G/MUrBpkcDAX9BFOu
8smb25suE5u+iNaxdK4qA0W+6QsM3c+llV75hXUZEr+0DJnZGxjKIa4oy3UNMQhDkhXo48HG/VOM
20nN36TsEWWNxZe2/V0a+TVhMDQN7EztXyX0pws6YYykV+vpS+5/GypMBqfMuMjD5rmGLje7agVD
5nKZlIhlaDKbhkjWQQMsGtqd52ET7PnubSSzawQ7FQpJ37rQ1as4QVUJmKhv1RvfDq/MGrnwyhJP
PPses668CTL/PsDYZHbGdZ7tGfjLzsc5sfjmVQpBTPPFKtIGm1b1J5lmfZHmX6uywfXWuZAl2Xhk
FnZjkz2ImTxF4Mpf4ehuzDz+pDvkUd3SgVQjELFUG3jiFxamqW5Tb4FNXDjNuG91/zzr+NoeMdf1
0dZKnZcwdXemJx48PT8ZLWjEvl9rNaEG1L04tdwPlf+aqPpVynxlmij9EdsmroJ1RqDXkjppy0vH
mC+F197oqPokfAV1GVILOPal2aFe9U65MwkWUdm7cIvytiDWNGqkcuPmjyzf/kQMozGILbyWio2T
GtfoRKw6zUiYi7NWbalvXY3ks5fjwtmSeVDcdIaB9DN+IAmQAx/TuJWak6+ucJBCxDNouJsHvU1F
AnNqRIW0mjD7QfZc+Pvakns1cYM45p07UkNAJtFYzyZOzNB0snnmWbYf9f8l7MyWHEWyrvtEmDkz
3EqgORSTYsobLCIygxncmeHpv0X9N39nmXWbdVtWZcUgIXA/fs7ee8VArdX94lW3SHcvmZZcpT4f
KmLLXJHAdJi5K2J927SQgViO5oKf0YotA7rHfIRuZ7U36S2IHZOwTbP7mm8kf2SDs+fYNyTbqWHT
0wRzsGIiQ8VYjTN3qoJYfhEedcTGdenzOPArYEzcVjm+S61JTqnbhqqASW0Vr2kiiOSarkaf2FsS
At7Xp14gXHPXhFmSHWd48Qb6DOduzNK9XZvO3qK/Ry7c9NxE2aHC7Fd6ziuRuFdTqZee0xaRJ+XO
GjxSgBoJ5KIh6b9cTUZzWENElSnJiv66tpE61Pc24Bcl66NPzBiJGhkJonnfBbHj4FxCq8Ug7auu
9N2kkUPkmOS3D9upV9vSoAGPenphLGto7oUsS3fjFCb5XVNGLlSzXZc/p0vJCS7WHKhMAh2N9Ieo
WwNyF+wZhv25DBpp3R79qI7umtVSCFi+/O2A6wlwzsqTmNV74grC41mnyjY72HVGSp86sx9vtKLZ
IXQ/sqHjB8S+0Mnm2HatJHmtoh7G1lM2w3Exe8KqzRS0pq8+iUfm+c61P3Huf6aNeofh85Uu9UPT
ixe0AfedMR8YMhERbGvzJtMsMlVGC0ZOssy3uExoV9kz4oVOp2ob7fzsC8BkPj2g0+SO2MfaqqzP
g207e0MmPHGTU7abdI4AruN5OHa2Zd5EZtqBqEmYQFMEL3FeOrlTbtIHGv2W1vKeCVwlHlXzlvdM
bxDnI0lG0ea1IBNgHXjlT12r4pwaXXqzUh0/MfOSjSDjZDsWa1QvuQldRO4qQQW4E7MX9rU+7EZb
7rM68s453dILv2IIcGg1F7txvBtI64jk7klM8V7vhHq1CkXyIWrgYKnz5DTSWH1x8nb8jaPZ0lEH
5/mJ0jzaeMaaQbZUggQM8q6SuSasuACr9YnsdTpopPLuzKGfz0nU9XsSQckKhKJDVh0Ez2UgcXYg
xYOMrhkud5OwdLeEPTWp9iMm16D/oYMK0mLB/EJqDt4QUgzOc2riuGsFYLshnsNlwAC4SXslz8nE
ojnKWr3huJJPcMmBUu2zYai2HkkE3/Qj03By9b3PzTim9g4t+znTLYxClOapmp+p8rDJYB/eFP6I
5VNeJ8N/GMF28IidpDLOgw4oDBFdQArfvrORi/vtH80dKwhGGPcRD/1Ir39Fv+CCVDK8UOjJqXGs
rwW94AaXwhv6lJ8KI+e655I1QiwdCXc6wjKAn5tCh42i4LBg1Y4q65M21T5l2KXF8W6KYNRohgEf
sSS2VEkclzqBXk0XJl3xVMjaCzU3/ULwWHCY7z+sCYFzWjpYNgmcIrbI26jef0pTooKWvPnF7DoU
or6vXR3usTnGAeIMwiQZTm3q3rvvGMEvy6KR6ZK95r5zKtgr52FEmWHxG4R+xGlyJsEnaAxBxmES
P1QEbfJuDyOCIs1oH+IletHdxTm3ED8Dc0kPelxr+HyjW9N7/THtiiLUS6EFuiTaMV8b4lU4V3Kn
9TRRxlZoF1+T227SLyo1Hkmo3uQsLuwJ4RSDc5QUoOs+P5UY5xcsqaoJEbOTW4vRQtXuXi+tPRrh
AzJRsIhEH471bjFngMGxyR07BlnBe8mrhyoyV2D7PuvrF5Pcipm9Po55XOee4DD/zSecLkbek9Iq
11s3LNC3gcnV9kvZvDfCueRDtBeWEdZzSaVj710/2q1/z6l6LV0w5B7hokPz+JAKl0puhXrkf1qK
fE+LHOnosjCrK/s2SN06Jb91+JU6y279eGsk1LFqD4NHlMjwJzbEebahkKS3tRhr2Y20nlTBbtoP
UA6BX9+B1EBEn27qJeVHjSvsClJQZq5Alb2oqXVGr3kjyHaTG39gBB+ILDph5oHrSAOu6JufaPSx
QGd/3Ep/Kc3hgde31vWjQaS8JF+0e9P4itInsjau/tnmat3alHIMfPNxYIKyViNV/0cw3MoxbleO
vvUle2riE25Ku0IIRScLx7nrPw5DtCNGkJIgwGkRGrb1aiBN7/T6h1C3ByZtRL8N21RbztjtTK87
GuOv3tLAVgqCFtDi2ayPjIL2tGh2Jt9aTKQDmTgeoQISkpvukjhfIbjRWVkMKGPnp6rs0CVlg+ii
jURymZVqTT5/zSZrt6omeic9+bV/t34IedvdmmJkWN9+qbn5aOPq0FbG3VjfCnKxNlXr75tuOBe2
d/YRrxBAv5b5Usu+csF4yHRnqFcxzA1QMTY7tEX0ZLRtfRNeTB+2rhn6o32YZP9sD3bAtY788mjr
436yl2fDbu41vzoR7H1cL/pEF97UScKKqrBtH2VCaYGyfi0dbVEHxBsFhJEQ07V4z6uiaZnZwfr4
z1QDNM4WcM8kR+3GPr8njApnoOCOs7bTCKONm3HsutX+629sSShiLo1wJHiQyLog1WwyJpxrvBCT
P+pbO4LMSUlEt2E/55965OxdjVuTQE0ZBQncWi1yn0SjDpoWo9lgkXEGsC5kWmtRqJl9wCiQuq8j
oTT+8OoMYAUBg4hUBCPy9egXU0WhpACVwTw04y5yTONA1T4sI7gJ9gZOmR2CXDE3J2xPu9XgVaju
tJ5CCRXeT0phu57u/ToP16VV8khYrMM1h4/KyMFjpteuKg7FYNwgPj4mPezicZnuZ0f7/d97BWuf
56/Ds2mY+MCwIdJ6+vvwPKajYbaVCc3OrdivvO7LAS7y1E0LFVRSNyiXRVHsLMUC0JMd+D+6P//q
Uq69SeIR6RqS1IEh4z8bIgbx47pTQHVx5+TTnbNbLLo/HbY34iUKNOxz+z8abX+9X+4gHHnI6myU
xrhcnL86MBiUTb9WY35L53qf8zwN3fwwiFPf9o+WmPal8TN4/6PV/+/faRnEffzzP5+O5V9vUotR
F2kFuc8kqGxF8+3VOScXDli2YEHYSUUPYNT+VwLcX421NWXtP37rX7qyXDqkgFKbPSuG6/DVN728
L+uDrF5X0IIbXRVHs+RnIKHFkvbObp/01LipcfofH/HfXbd/vRDzPz/j0m3GJI8a7zknZNiI2YRP
ZlNtDevJHtpTV500PwuYIv73G9v4q6Xq0/6iG80Jzaehav9Lk+pqpBGRf2g+A3YQnPPq9MvXSd7k
OE0uzIaVSr1P8IuOsYJ2OqvxIV9soCm2NREVaTosINAMzpTr7aWxx3xfLlGZsITFiK2UmV4K7IV3
g5M291msGJOnXXIwGTDTzuhTE79nrQMCb7X9f39j//pcMW4yQWa6yx2M9+evu2lJYwUswZlZf8lT
gDbWRaSW5vGf3NLH23//Xf++hoblegaSElYwxlTrnf3/DSrg2SZCtL54NmJTHLAwW5vJz5wd2Cpi
6CWSjv/++zDk/9XN42PjEaVniKWB1ELz796lsMmLGG3HfG4adVxc/epDh84L5Mx8dKXW5IGivt0I
Xb45ffFmEpsd5erkt2TXaHa2ywdQVvyFhEzoxQx28p7wH5eaNvpt1xrMWP+YE8YhYk7MchmPmnT3
na5fNOmc/bI+6VMaaLW9qdzxVCRY8CqnC6cp+YhN/379D+jcSLdeo0zsMMLOzJHl6tvpD73Gf47d
iZMAp9CR1GnV++ylF/yixy6KwxiKd+GurbpsW7Hnkc7s9PKWwpSCUDTBUanSHa75O0t6garNW4lC
YtPN2aMJUqLUP0T5DQGbfPjhIjJ5TFMhNlhEgsT9TUPhx1vkpdbMXcrVIlI4sNcQiYlYqcl/cnpn
78v8APOSrCAuogdIxDKD1m22hvmrLZa7xOzCbBGnovyM6R5EUNTk9KGjInBIeReq2PhyOKV1suWQ
fxT6jx0Dipv9g94txwor9Sis55q1DQX6wYybV6M0wlZ+lgwbe906dMO8nT13J/P2VpjVmQwQML5l
eY82K8S/sHWXlzjXXgwvvtOlzUm93LWJiej5dWHSXpG6sM2zU2rUpJj3A21BYsG65yVvt7SAgy62
471GScqK0iTNXWPUwdIa6iIqPi9evd7TX2o0yHdDwKv3xRgTyuNFZ5tUiAUci3CSieAfAor6W0xO
vg1ZqaSF6PkLcdGFBRWAi42GfvAp7fyZs9T6F9VsnacEGWt0bV25QzpKB9XXyM5Hy5sO91k6BJFo
sCST2lRo0Fhc/0T4x9lXzd0ydWef40rrGcThOr9c4Z9MnWwuxrcj01zdDZOGkH/ib0TN0WHFeRpt
SALrVRLQs+0ywQwYaRYQdKftXrqpeUmXqQASSs8lqxxFSW2ApuQUoHgkRlsEFdkwUQ2Kk3uho97Y
6AZR5D4SS2N+Wq+SW5JHX/lv0K9ZJ7+LethVMv62UlDReTu8d7oMK88CrlwaWy8iroHzGRjQH2Ks
kgBjKlQMJd0Ht1ftYxlbPb0p12vu3NJ8G5dW7er10tKlC0ewH/VSnYwxf/HM0XoYikZdgDb6qBxq
kIm2+ursyjhOospPfY99wm7t4S3prAlSoqlvySkTrwPBqhEYMDHnz6ZQzblevOhJ0ywvGNHPvlmD
RL+V9Rn819kMeydqdr2PrBfO4Zp5LrT3vEijHSTwIaxT0wyTsZkfSOMkdcXC8vhUIL8PhgQlm+bE
nMbxXbl3YmawtWeSWw3bjJtn5UC6w81pPaChGcrRwBKZ+14NLr3eppokW21VvjjjQvclBVbOWWDx
j8IGB5ZajXnx3JoPvS4iwXjfdt1nMFreS+MY9JRT2ebnOSdMw5HWQXFkJvA2ejbjdrPIIWzXUU8j
1K4vAfOVNpPzLrIgLfR6c2r87NnwY7KZ4qsikjSUbvbtGrI+ZI74jQTtzdJKWIH5iWD4UBGrq/Wc
smOjo/NswzBb24pT4z4BxvuoCUhbzNLepp3x5k0OYV11zg0oLE7SYBrd2jgsPG+MMHKgCE4kDnZ0
JSeYFq3YjBhE2v7mQMluhnlnl7ReCZxYv0EHnIZYMZucT3dl0ESXCq0HfxR4ojdUSqJrtwhAEARv
C7KuFRBbEl3i8anS/Lc+Hd7lkhH4bNMF/5P35p7/KKDCd3lHK6ALqhhFKBcd+0tFQ0etcffxa0Na
k+aPAW1rgD/9TkGybU665t5rWROuehNpncSkB/xjMvfffT39MWoTeGnkQH13tAdV4IlO0Ccwakg4
YsSxsZ3VDjjJC/6b2oZAxmWznY67+wazkYeDSI/moa+m7yGTBoWGS2taDzp5v75FJoh73lTJrNV0
5TdSmy0VKiGZD5r6zpX7wPviavTiNBLqVTkvInryy2q//u5Fb/ZGPPkBqpl0facRbAi7asn+ukM4
/dRU6ckeI2p7G3q4NQNWiEoQcSyavCpKs3SWLzFZteDuyXcxsl3LSBa52qmUxnCSscsyf9JXmEHb
BlWnAm8RFJDuph+KQIfZYhbLweae41s8Mxtggp3gJXF+Eae1Kb3+JErQ5rQAP0Xc9+GWxZF/TfQq
feJrIlcAXCvnHRFvTMp8Tsc2vcHC5S97tIgckxqWz8I98E1VXlwq00FASLSV/mFYzTMH8VxTPVrT
E8Fpe/4wunE34gDQ56f1a8kDX18LWtZX/mOs5JF/69vyl2FyOusgvk5nLjCwlFvmJVBkXISq+bbK
ftWKuAW+GFX2+kqTVNzzR0yIW8BrEVP2oeA+c67gDxO+ZEHkajdzlumFXIMY1nbRq5bZISltodY2
Jy323j2OtI3EEsa5VJla6Npw5PjhbX3hD21ovhDEHq0lEw8S07fa6KmMHkgy9JhbVEfbk/uSsLbU
XhDaTsZZRsNrXOqfdm95G8MuL31dgyqjmxTlw02niNL7FlTPAg0iI5y/H+PPAsEyQMvFBEaNdIMs
i5PIiEPJplVou0AYSaMOEquZbRMBBReeipMvHwM7MRlZrKC6TZvDW56pxaM7R9nzeuxf2v1UqnuV
xlTbQ9tv17xpfTNlRcnTjKc8XDhRbggfpksXA2O1QOX4xcx1UDYFm1bk+8FoHFBIXQ4sySGE39Lm
gahAbAFqW3hEwfFpdXWg7Bp7rRfRqE9nC8NZCS0BUfY180XzNKWadXMWpvw+YplNyt9ts76F+pzz
Hq3iatntV5mmnxXzpK2BaXo7dflnacwf6EzczShn1q0yInk/Nl6KSvTBOI33zN2rX6mfv3mzNu3x
f8ArnDxFvULqosyNep9Ubn51BtC/+P9BQGlOD68w1feVb9J1HVjVdbuKgJLNCNrKgvuvmO0ozJPp
WU9gre+Iy8+2cT4uN9VMH15q3fACwwjtde3sUzPFzxhau62VqF/Mxn9rVvU16oAJRRP9gjnQeYit
zHImGc4Du0EEEwQnVJZERTZ2FZhGChGv0N5yN/eCylm0oID1wdRqaN7r1v8Agem9AwVb6RkxFaXD
SGo/z92dRw6ToIl3rG0mFNtiac2HFSB71lORnawmeWX0TqNEky9lWhqBxp5yGVvfZzC2NpkFRy4r
W9yPZozd8wCGQNtLwunuM0+OZ1oVxabSBTLuWJjH2QTSrgt5odM8vqPV9j+V3RPU6GS2c/Toix+w
6BGjbRjI7mnJtkbEMmHaoKQnxFYxM5KMTkKGxRgdmsihfhA/9E4QOJTVpMGZa7n0PzaW3ScxHXMO
N5Nr0xWLdXofOF7RHndDuquGMqe70+tIhLs49fttYbjJAytzzAJrRBNgWjIrjjG79L4SMf6Ydpru
4rgAUh4Z5Jxni3ZzSdhg6pUPyaufZaDC8TGy8CCbjN1GvkmvGe4GtdhBo4T605eknYRlYRZQdKO+
ytlMEcwhl6fiy2F4VHepmfVvNSF/ztbwm/Q7yebioA0qOydL8jmOyY+uvN+1wfyNtrt6i5bS6zZp
yx1g0E37nRYtBaPpqIith5APvFjNLk8W+UuM0bQvytb94vWUYTWQtGLkq5jPKMRWTSYbatmhEahy
gcNmcWnzlsCDKrcTj2nSVgwOsw5OcOuWmyhx2YcyyBh6yt6Ezfd7iFPGF5wsLYOJl+xCO4pp7iu3
Y+Tgg1YdWKUiv0Od1Kknl7HZ2Vvb7vq881adkqGs1U0F3cX3GrFpQa9Mc7MrDUQJzDGYMu9rAZ+z
FtVGCQ0/BIwil1zIrkbMSHFEzu9sz5QDBt32JgnNejigA9uawCujqb+SY3bGH3ke6mZbNssuyRX1
Ozi3ocSi3JnJH1/RUO2BjtM8JYuSXV97TOyB6sLpoIjbzOvgAoqy6rGPxTnn0PI8ms1jEek+X6T/
cursK4KZtumdMZAzZ8J4RL0wXEcFsa0uTpld712vIguwpz3lXo3UYsisiX2l1dfFS77URH+0U9nz
5OPoaDr/qxXODsbFrx67Bz8fX6FjASJRg2Sx0STJ04NpXRJPfycgkEkbhSuDMWacYWbrR21ZboQB
v2V+BEEKjwQsFzkDFTSX18otQmKrzngYgqLQHseRCNHCO1ZraM2QEWFqv+Q9g7umloL8OdcK/Ig1
tGqGrVGM9Dpd+qxD+yUbsOJ6Nwedmj8yi8HA+j6p5sEy59/p0F96GR/7OCu2JuFre9dshwsfB4MW
2xu33ehfHTOJCJXsjuuL85P6kww1NGyqltHB7SWMOg/Mna8Y+eXE3JfsmRu3EfPZkdDpPGwsSFlB
Wo7cBDOb5QLMhvi6hhDWKq6xxeAjaWnB56IgVTc/zY651YxyoB/vmrO7NRKmSlXhb83Rtp61OX2z
neFpYZS9ic2uxtPB9PCLNz2GZeTt66W8DbpO+MR08UB0+hk0gIqETfTmW9FqL3HJaXFQQ1VtogFZ
h+vby8bM7e2Q/Zk7/00TwMc2opODHWpDOSM+X/ZMftGqWrC77ZLudTNc1cjjk8EBK7xJ/87mKtn4
PSGpeft7nTCa7H5uPh+IXAzwZp6iIr5q/bB3oKgRj/cilnFfI6QgzvCR+JRb6jMlBn80tG2YROy1
rfsTDVAK0EFY0RxKX86bpflH1AIUZHmwbEVBFx/yLL5niHzJk5pCsb+TBdMKKa+VAAdoNr8Xu6Mt
LoGYTvMlj8ZjspRHqwbGQZaun/QcygUjJBryoeo8plLDoR38+9ytgyjxdpGR/kKhNwUzj9oWECvA
IZ0kZKFY3KZZ7qVnfgIphC5eL+J+WWDEFqpJjkZGllS1MK1QGSz0BbiBPk5FEAukClFFUu0yMlLX
u/Stj8ufvhvHPYmyLjbNygj1Ps53vpKsQlXchWbiaceszHd5BnBsnsYD0+V7q7TmuzbyM5YGsTMV
cNNiTGe0Y5zdEwiHJa8oX1VldopjZs6tXdv078x4blXpkWHSTdABZSIDWVk72ZB4641PUQlczIE+
dBq1NrAm+ZYWlv6U1r3xAs8ECNcS6WQqM6kyJMMvstwvyODoOjSVPDiikDtEn0g0Wo6YFLtWQRwj
dwFZjpjikh1N2p07erfOYNuB+JaVENXxFOCRZYDeKw5hqlPMX/PrWCItyEwgKyg59FDCrZoa/ZA4
xiNd7ZhQlfwSrwPdWFdHQTwkQkHym5lpqT4LHL+8momzZ/fCcqVmQIaVW+8w889rrnW3m5ZOhY09
PLT6cMqq9bjMuH0dgWwjpB7DrED4iQ8fpX7SrbunZ11Sd3ru6+LYpLDTy6S9uGVqbVhAtl6CU7yt
9kXqnCzpXNNk/o33+N3VkIOY43nJ5VW2yXvd9PR+jHGn1mdmbEwEJb39bHXAX9riVYvk2esMbxP1
3rfRwImzUq4ejt6rP5jh0EX3dVW+dVn8Mibyp8/K6CWqlL6tRhbAGQjkugpCHFRamPMMSI/ussOs
De9y6HbQ1yU7khkdTDf/NTNcy3UrrDKPVlw3nlTeUKxk5t4n+YnQN+/OcuwTRecFRi/4Oe2xHHGA
DNSVec5MtL+mTfQFP+6Cbvt9bhhBTbj5h9je+7x++Ehnf2VCdvGm7tozJcCdStbBQEvMix5R2aSP
2lLvSNu9rdfcSycgb84uQjFku8wRBvu1HnzEfxpKmupo9lVY8jDPicbuiWYizZ6XUu1psX8tVblG
nhLoTHJ85kKTFTN6Y/vPyG9fvyHG9IY851ml5uviRIfFHehOTruyN7b93AQVP7jnlRvwf8uZK08p
d+a0PMXjL2MkXb7qLrl4nRyHrLu3XOrMkFeSWhoIMw9HhoEoN1EbJZBO67sYdfUU01IkWQ/nnnGn
D9050WW/sRK0K7PpnnrfuvVmReyndqRNfSXa75C6YuNZzZn8lVtKSFobU3yst6BaKyD2V0SO18mx
jtC/jms4irGCvpd2t362ZT0fPFYtb2baai8ZcrmyetObPjRYQyMkcGWx7NOkvo9r80GJ4dBrgjTI
DjWYeFxpdLNJu2/9JNZPhdd38GfvnMXpV59OzxUW9JnZw37gfo9k8j5ZX22X8FQuWR2OC273eUwP
zowGAqan1WunpYbYStTDxjTUdo71x0Ub8TGVYTYqnnMAWTRG9OTN7V3s3vkn+R4MPTm7VAtl9bQI
uImOG2oJCqZeFbtmyqHN05aojOfMUN/EF6C60ZpP0VBd6loeOpUEQSCLbT95D4hAUF3VkI3/3701
11WNom0MNc/lHURh5C5HlDYERrbjza4Qj0B6OsSkBw8WtV6dw0yEJFLuvdLMoB5yKNXnIlzGHqFS
HvT0MGvKfTQdDNpwEM79wRz4mt44uYN+16fiUcOmz9kA7k0rJGwO9zvtKg2zj7fxwFdOCMQJpt47
dnbpyvFgDHk4d/muzaswy8SW4v1Wo6eE77PXcu+r18FBjj50vZh7aa5Qkq3OYE640bY0YVDrwy7j
sapStVdG/lhzT+g+zejpp4tRHftqvzQG7Tj929QGJAx65YBXjbJHzByvHaTsyFN7GOXocrVAc61L
xLVyvYI1hUTVll9jKyME1fHS6fbVXvSPhrlfq9XnmYSudH0ti2AyhR/apAkYedOH1B5tbs8UdtwW
QDS4PPf32KfnomQHHdJ42TMELo85YviAzqp9giCtbV1Ha8PGQNGKtPKDO/QdOcqy5RFsLBUs3ESp
rj3KtNjmHby7KWp5H464+ZI3NHryZnHjl7MTtGyPI52WddofVfY1QjOspgofL41Kw93LZjw01M8l
8VmbeXACDYcU0d8/NknlypmDsful1voapgPbRJhBPs7S5sqJDCBpeYGZfk497wRK96oDOOm18l4v
/EsyAIQpq6/U1+mnc7IsxGfOIGYjNO2ykB/Qgmm2lUc8ebcdZcoeYu3bnnvJZYBDLFW3dekz75z8
d+Kj/xUwM600P9n4nZCQ5BU3hiRV3S2CqayOOTrStQ1lKPejhN6zLe3ia0n6g2MPh7gpKUA00q7K
+4V23UYVK4SX4VL+B/LDc9Tnv0xeo+/UxyhleYmhwxf5yfR78pDHc6Tz1Njz1AZsm9t6ineRxRO3
vuIMzKid+YGV2pABizMD153WuEGJmqYy+6uHCK7jnO4gFGtQII12QsQC5mb4dZvEoyHhpyMMWwsP
rzvJhuaoJO9igJiAkwFd2RSHqeGvK+7B7CiEyNKi0b8fm95Y5yzTdhY28yLxqrPf1JbF0IsBR48M
qxX2js7P63oj4rJj5YkYlI13eZQd5Rjd9ZDu9Sz9QYh0K0h9gNgQ9HTWN05TB610nmyl9r6j72qp
DqUoLzIedmkLOJzmpgVUtzeWI1iDwAfvlpksx21p3qU5s6ZlXgWMy3NevdaMY5KOZqRAaids+WpR
dKEs0dCbwlZH+Dqo8in2xXZK7A8ZoYDKVRkORUq94SAFZJzd5gBSC4+Lrf02nSzwBuPgjeaduTzO
bfec5c7J7/wdc+MfyOfv9hydWb4NRPViV3XLmSLzMtEmWG+zKtc+61H/Xt8IwA+GyuN3SRm2tM3F
YHcWyVvqTUzLWQdcRnVZe5yy6jBp6sQZJ8h0+UjtQe+D3O1E0SbI9GRHp/ZQauh68hxxTI+yZfgg
qHzPHgkkj459wmIGD2m3DN0rInMU16j2Y5ZvR9a/9JZrqfL+mDfVj2ymn0bRF9I+3BQJQ6HM6zTI
XeL4bLPxA76TLcK6XWKy0cT5DexajbWgvfda7XkaqwObzUHMFfIbNwb8IVYAZPdrYpeeVzgr/lOM
Gn70Z0DeCieOY9p6pHWLcePxWqbRfNEH2lRq1TNE3bljqVrXkIipbi9HOnRaFiqSstHxIxUinKD0
y9dWjmz2mB0i2KsbLt5zr7JDyVhrbFVNp3qk0Zo+MJNdM/+t10hr2JKNU293PGn2bWRT1UX63Xh6
tsHFP3IJo7dFMBZcM8NZafR/ZEDN4J269fDSZdV2Xe3JQP6MG/04LmohiIBmUmflh4EGQpBn9bOK
zZRSUH/zeYLZPSqGaCAzBmWQVSFPdRGjkF/EK0Hh28WFzDvktEq9stj6EJt63ns5W4+qXr0MnGyw
8VsXkeSPbeQSqpOxwMOjHhN6rLn3WEFy2Fhd9iCLJN9MzdRsJzPCYLEkWVhndX5I2yK+j0omaUZr
HaehMjdFQ3taG2jvZnzCdoGE3E17zppdp+248BQ3VsF4fBjJhPA549dOdypd+ZII2PbzWlHkVEkG
ibGYw/00SDulArtt39dVL05Q3bZDHA6gZ2iP2JxquF+IyKQ5SK6NRg+DUgNfQBkhbUYuTPvY7qgN
HW/exxXwW6vnfYLWrKmdiovb5OeyJo7BHz6yqI3DpsYy0SvzsGpeSNDdQ5HAZJb8sYcULt3g6aHR
FFRw+DzZqn61FYFSQ6HOrcFaP5uTeaxTtntbmo+aW7+IzhchSZRHCJ/3IHaYZRnp2XVYJHWV0raJ
drXn8f/OeTXMSp6UPQbTSIlTrHIun+M9ufeyOg8T6PqyMRu2buQAmqYVQVdWHyM4m0aqR79EAT/2
9BqENzpU3ytDZHnK7ZqxV/lT1vZz7jVnjs2MAfP2OzWYxHKEP1pJfo9Q+y6RGss9YY1zdNXi6Eor
9uyMaBqshcx9xbFywR5glvXDuiFUshxDXVVcdMNaSs5MpQ4dUMbqplwTxScKz1meDLactrRPzsyo
YCwCX7OOxjAR1GdBDafiQ0I2JlhGnDaCJVV9mETnszcDb9epMlGhUwwUi3+nZaJisjhOfELpzW8m
GwNL+hDV6kik0CmvetRIcwFfnineYCRXsMxHiU944lHMLABOxfBk+M7Bsvo9DTp8DoxnK+uDALEQ
hckh40jdQTmmhIYUnBBXghnkbjD67xxGCvL/dz0r35EQ3UWS1hwCHijH7mSF/8fZeS25rWtp+IlY
xQCC5K2yWuogqaNvWG63zZwzn34+el+MW3Kpy2cuTtV2eQyBBIGFf/2h9QN9Znnho0Douu7xEeUm
KDN/ljlxPgcAJ0EcHPndUGvz2LSwz3Ev4sjv67dYplC1x474ZOV7IQPWeUPOip89QURqbvxovEmT
gh5H2WQreMnPik46uDaB8HSXD6r8vVpgIrAtlUvaJnfIqNByp8kydmHoNzFcrdh1+fK0aEqLb63F
GPtEPBVWCkoAybKhNZXJzH7JA1wQ1DEO7icjTOKj7ZApGbDcAMfd7XQRvaW3HN/lrZbe+KKBCaqD
zQOnGjQX9iLNOTxI5yBisHroXcRZhkbfiBivsVq2hL53MxdmLqEPkHnXZVz3i5Gm0KvjmRhb6FFy
4MYlVyicxLpvbDpcsh/tn3UwtnImLczm0sCnbtYMvtCJIrgITBmuFKHlbzz5bBdpcrgB2aQfVqLF
CGc91+2dDmdoaThRfCxAEJFleMVptOhK+I6jbmq7Kt8akk8XypRZ6Zal+yQNpVyHnsKtwk0IH1Cd
bJX5nUrUQNwfHDU1vgHsAFU6LV88RgsLLC2qWdq4760HXaVUoD+FQ71te4WgnKTMENTZwCdO32k4
n7fBY8hiSGlpgU2zU1n414x6TIO4EFwM9WC8p0bqdhUWUTu7NR7sPBELVbfGY6ZX+T7Vwg/D5Cmk
foDTFQnPy0oAog8UvuCc7XPZKQDQsVyAwPwKMyVikx9DMJzB2o4STqZXqeGjm3sKH5AzXWOTIGa7
awyCmLKgW3maiOFi68NHFtZyY+RxLmZY+wY2qWJdf7DB2m9C1fD6E2rxur4DoDXcVYpmAgdmjbI6
BI9qOGAXEj4q53H2i35Ecpt52niyad0imyJhVMv66liNvvUrjssayZ1VvXdj4wu0T2O+Etbo3AcJ
JzK8hqprEMWo0Dz1OR63dbxE6ZHshh4ecGv7wU6qZbfI3L7/MPFX1lbx6Cv+InI8Y1vI3mlXwhle
GsMI6VnbZPyOup4A53hcoowywkyARepRjGFn1LbW62CkcuYqenPbGx0o3UT8t13iJVjSXvrUx6q7
NUVX5DO6LMqhrkcCxikPATxq2W7NNEQRwroeHl0LEhiNivopKTyxFPR5jqZH7zJ0NLebp2kgl3ZU
nWI2VzkPy5Hwd1hUh0TJGlKcchMOMU7287BozVOa1Pr7aOcpmgMPQ1pmdjJwAPSBBWO3jHdFZw67
tmnfzAzuEg4dXjNXcG2iIh2yIjoFYLg5Hy0MHmvSNwFKKjPoVvWwjHpFf89GrXqPQhNnzMijs1FY
avoU4USnWb5Y0S4yqUciuWhqB7K2H9RQfktsIV7HvvwxCvKHRJLTBHNriVoJmF5VOpqpyTjLQ8+Z
Y32mzluNiiJRADC6jriqSI+ze0VMrgqtR8agTuNj1hP3tSug8I+zWE3kpnZdM5vzKK2HTKUD3DZs
o3ldBwvATR/HOjDqleaa7SGMIqEsAnI1feApA4PTBxaasqkGgbuVKPOj649i2HWAEs6CPCkM+iLD
zX4pXdo+cFcDwKDI0KgHSbub26nI51XQGq8e5JeIUpnfgXEKPZGUnjTWRYqY5VEUbk0gimVoZP0P
tcD0HEXvs9lCZl3WfVBWNI8Urhe2Z0O76B1MtcymLZaQudpVUldIevRy3DaFkqyyAm2arxIoXwqn
5r3U6lbkUfKeIqGQa10NjKWllT3gYxXhaOPmW5rflGZCVRdO4VqHCmfrt6HqjHdMo5yBgj/EfCvS
avrcHBCVWA8ysd35gGBy1mWpi7piaCGHZo+KXVXPnqE3L0k9xjvZJMVBFFxgEyGTZ4XOL4QE3/VP
qu5Wj4WQ7XLQgBA7V4eEEXJcHrlNY4MpUtydPDt64+vkOp/gGeCYxWSUwYWjqx1lRpvxe4ouj01Q
g+obiWPlxc2yt0skmpWTz7XceK9Q6R6qtC9UwJCmoshQKGalLZIfvavn9E5sDv4+D+N1Brg7L8Jh
H0hkunFeSzpGqGXjcIQ56IYhkED3Ad3gLXKcXyj4aYBGqJGkl2a3RL2KfWuUP1S7HpC9hT22ZOEB
lP9nIgJvPeJ5Ny97rncKWzH6ztHdsLm79/AdJrpHYCyUXI12qjI6O5QUUGb8HqcxiA30O0E4LR3d
cGCXySIofUhYbuV8E/QHjwT74HQFt3XBUeCuuhBXk9TWypml4KxIVx5YnY0KJiMVdibGFraQTUe3
HqDUdbQ9O4V+pRfU4RL3QxMuAfHNs0zBSD6cbqCGsCdSpyaJQITkKDzElP0oqllYM9MwL341sfvU
s4rs3F9ptX7qA6huUlkqOhwtmF5mGN1KIJhSaDRHqx2uLc9mheOjEMmBhm5Op6LcsEKtXUga9ExT
CSMMogWI0QtI2KLABo1aKHjvm/BecyHMmv12aMcTvKqpn2HfWWpfUNWodGZluI8SsCls2/a4BRwt
NCNm3TzT+X8MdYPkeJ8LeCp3ah2+Si7QtGDUhZ2mD10eLqc/QHF4l6n6D78z9n5qL83W3FkdRL5k
kgcB6vnxuKvD+M4ojefO5hMq6tem7jd8lfTIxbZtaXmKNKPELR6tUjYgaXp9Y6RjNbOoX6Ywy98/
oWkgA4xBd1Mr+Yo4L7IhyL7V8mNYBZBSB4nm3G9pOsIKJW7hN6++qIz7PlH2iXyirnivM05gcol/
KU1FyRsk4TLiU+80mBPCPHkpBgFDEepUEkG6hD1Ee45u2cTF8ersKAfzB4zPWY/4zRgcXACCjUkx
kUB1Aq19YNF8C11ASF3vJs7NPFQA5eoBAx/1ecSdpFbGA0LPp7joDkGR0pTWllrQfm9E+dEEyotX
9cQsOfHSHpN5VxY3FDjpTG/UDzaZTdAnxyRXNkU4wjG0ECYgRJ7o+r6J8S76mI5WXND3u2kYtUFo
PW1/Od2iHkuz5fSDohFUuPFeqXJ+klWDv2gnNk1vfZv+lj0Sc2gE8YJYCahdxNCj5aYtC14Rpe0S
I4d5myoH5P5LpwJ6TZy7yExJyAOYKtyViNtH8ofhX2vVPMlpgjTFDceHwuHmP9VFve+d8k4OGTfN
yn0hXusmRW5FDOkGH8+ZBryfeTZpYuVLkta32KOs04Tz1Xa+kblH4WG9V+COM1FSitgdnYk8u9Ht
4SZP++cJzcNwNED1ad8WQ5Vu0lJdsSHMqwpP2IwbHh0HYbqYGXbGAQuSHZF2L3hH3gY+BWMkIDkb
vrXQ4nE7RvV9WZKjyrGmr62yfxgn7AN3znt8yZd6X7yVTjIZeIvM5yqc58+h2eU0GqLXKlA3kczu
zMbj89buPSO9KabfhHMgdgK7GpJv4ciVE9Hkn6jcFYbKE0yfyVWLJayWJKSqZe6LqmonGACvjtYo
894zgNh8dvrclfEK3MC5rQV8jTZujl3kxss2tV88lGV4QNXP1oAs3REK8myh3KOdKGajMr77RvBu
6UTIdoif6rrdxkG5ICcFkwL7vqtatug4bLdQeb/5TYfG3Nf3oS7hekqMeBu+dLO0fnk5BXWduK+6
MXgQszMsBa1F4RIZrKu5PsPd8SOGDrXR/G5Ds3eTBe6zB69u1rcD7U028lvR+skau/94E4k6RQ4m
77Na3mWms4f453RBOS9KvZkYibav7NIiYOfJ1yq9DOm+xImxGIHcPTYozbRX/M2lCa/QgSqapuUC
M1NoQ2irp4/DqvqFjlfEzCzZLW10k3AcBQq8jk3XC433rJkOcp02QLDlPF9CEl/3IVL/6IQwjM9l
XA0qtFnfuJmWt0IzN0jMfZ8WXI4BR7uaXM9qUZV0ri1zGWpvGGYtwkxD04dFojB2I9szAr1JmT+A
b4ZJhyZz5KaI/hx2pg0/VZLki53YCTjWiX0OrGMGBwXq+xTqALI48MYU25xPT0IvvNuq0mapajw6
ND3gp0Zb8ld3muLs0xZhIXTKzrzvI++lRIJoOvGCgpJ4P2eNG8axN8AWIYtwYQOo71/M0F0pePL1
5n2mG/dWZ743TEbUGW0VHU8a96WzIaurAYV9qW9rcHcPkB4x28ykT1t31TZ16tWkQbRiQFj2GqaW
VAUn1LNHgeHZKc6azxOZGH+xhdrma7N+7u3XMkC0rDWbOrFXqH5m7oBb4JRYGrsdl6xiNQBvGfCQ
p3+QWUVw9+2mpEMHQWrw0wdVN260ANvMzPZvfDvZcltbOrjpNJZyQje4AOfaYZ85eTdvez89mXq4
T9R7zpI5DNwAFmkl3vhtdXY7/XjR4gkdlUuN6IHp2Q3BuG3zex3xcOZnu6LVcGGFBz4RskrlTel9
WtfhqhDON6PSn+ok/z5U5h3MTS62vDkWBo+VkaYVNtGlOUqMsdAoFHJlZUNM38QBywOtBZlzqovS
wz+O9LkntSTwf4zNR/emZu4vS1VXFd3MGPRwPj2SOGli+ppVubATHa1wfyqU8a1JjIMxJOuOqzxM
BmDgsrkPobNkqhwXAt3UvGqV26GDbCCflEYusnBYR7a9L5V8KUa+2bFRNz4nVKyHawumAEJvd6uN
8kjEJm/IGmB0dCDH8Ir5TDol2Si0iO3KXBYO5FZDncHB8PAnCBdOVL2RWr0tEPM0QbSsW+fWrag8
eOIYPmVLY0hXEybQmsl86Dnt0zL7rjpEjtL13iZ8PH1vr1QQJI7kA3fdY2NKjbZ4AKaWGzt9gq74
JW3QbvrWOYSqjXRtJMqWP0OHPvD/afrgcf5Cow9VpM8J1xPNGG+6Lr1JachovFpFRiu3SFaaOLgO
ol8zL/ax40BItkBrUYL2rYrPj2sHW8zm+aV8xR7ylc73V2GjrLjcrVlAcQGFU++t3aSHqkp/n3Mr
phjccTO5a6lemkpHA2CvasPYxGV82/HvRAWuIIw9/a7pz3pP+5ahOgbMpsFswNhs7o003Lo8X8Mn
5nkYQSPDBX9sus6Stjx4srqYHrvOw3QCj7YL2uQ+P3qq9SDTYlyq6Ddm0zuIRHQfs99BgLgN9XDb
sKACJqCo8dGzaUxF7OQh/xKPNYHkPebaqu5wYzDGV6kktxYFXcerGv2PnLCK6TlMT9pR4htNHEGl
sTUdu3tYZYijaODC7mW7G0Drg6M0irUCCCv5pZoubobGX8KZQ/4X/WwwNEohIUSR+WzxgLm90YCm
hPexa3ACfMUnDmAym8ae/l2LbpVaIFRHYUQjsZwLmFaUa/sEVUKSwIPTwQEAPCh3o+TD6LPvcdBD
7h43lPIYysDg8n/h0THJ7N04vYnqDmEyZ7yd3UX9Sun871Hnb5GpQIx4LSx7Of3lSSxc87c8Usvh
91OBevcxW5IktJlTJcD2uOP1cqFfunxZGpey2q+XahQ8ONpI+wsSH8IuxEBwMAR7bzAz4XJ7cQ5O
Dv52V8SQ+nX29sRKolleJpDPeSWi83HX8HdcFW+sqE6wXGLbFsGN4lLxu5WP6W/+mAfo1PNM2ZWj
/oJzy9JiY1frYQMpEahQ3cdp0PL4sKphMnzm8R6ShpjxWSMqL6DmjE2H9AOLimb0nyIjfmgDeLoK
WE1nag8KU+iG6Bf+IOsw9G7i2hu4LUXDNkT0ngFcLEPQkvmQGPusN080ggir57wawvSuMbOnAreU
Wdl3b7g7uzn7oH0oIKAlGCnLvDwUrQupki6ixyO2mB1+LEj1W7ENG5WmfS7WRhzYM/KIDsaIuqwM
lgbasLBs11SMWKfQUGvT5NW1CjHzle4YtenB7Lw7k6cPMhZhbJRWL47VzBqCv31H75Yusp25agY0
1KjlNm1WPZMk/5ogBWkqvLgSQ78ln+CtwK8i52KY6+NL4KUYUdo0b2SVDW9mWJ1yC6Yi6lBQx7rc
tVaONSeJ4b3+xOV5abjDjtqFXkv54dsefggBcjYaJfeJ2e10qhTYUR+OF22kKF5FIO6o8x/wzpez
wkfSEXlP3hgtQsW4d9J6G4b1moJzKbA1wlF7I9OIBlOPKtx2CwId7LnnwVct6QLDwOYaRRjkCqSu
vC/Ra9B7/2iH+NlN49taD+7xMVxp0nuMlWbbBVBvEhf/KSK+bydXosmWQ+ScEB27tt2Q9N5oxcpy
SuBCwSeAGbC2V/mYaOlsJxBR4Z9LhuYhHJphW9ddipYuxn5YduvJLKyL2K1D/KOwgjHpbIPzzCKl
KmZh7MXwPaHgYNDzaqYc5QIYskb92EFDaiXM69R7xC/spKcdZN0Iq7ZGq9M196FiPiYabj3C3gc5
yE9aqKcY7Z/dNXzpMgNuiZuJV+LOMyfa+qb1grpy59UJvjHDIe+5bJrT3bqh+w/Yq9lQbeDadHV5
b439vg7yuaXUEFwd2AR6Ldnn3LLACbu+jXGWnmWD7szpqy2DMr3NVXVTmRZ3Mu2W+88qVpUablTz
YAic0uhY75tEf8iV9iHHEUIdHdBMY5OE5kK3CAy0WozTtWwlfHWr9JNfFIBWbC/ppq8VPDUpI1rd
wjRlAqLD5FBDp9ZkStADxw658uyM8Syw4k2KIwu7aYPFDz86ype55v+yRnVWyCenyl6iSqP6am+S
OnoWUfmUYXBDO2nVR9GtH/S7HLuiTMHAmNMo5ZXDhIXPlTsLLjjPNHH3Q4N+oqQM1IS+7XhDqUM/
bsI/La7mGSZliVOtG0nuNNZ15EQvapj2M9VJT10oP3COXShqF8wB6rc+nHGZR+s0NDeOVLKVr2PN
JJCr6B6c4krfByG08Oui5gv5P/W+DlJnWCrYl6Wf6d81r5NF6zvDKfSREa7q4ofnw1Adq9M0K9+F
BVjm/8OYUrUQwP/n6nAm3C7osvjoXLpTD3FtSFj0Htr+8K0J5C7x2RsQ/4zNF+rtc99JtNtYgttw
yW1sTGFJTdL1P+TifddO3OuxOSXhjaMdC/OV+QJpQ90Sv/rSX/Gf5Pvli8YFS36+/pgvterT4HTl
BDYWhO+dPWYbG6fYS4zm1JveSaA0CaP7LjUfm3BYXh9JMI0/PDN+T1Oo2HATVjfZxp+NRLiB7ZtO
3ZwoQeoHbgjjrqqrL/wbLlcNrpYqlrOmkKppG2fPsoo60zOBL0/I8rSUqhrB4CTnq/h2xxxrmAKW
cPfFzKZ/9GxmhqEKKXVyHW3NPBvU9SO6+V1bnlIlUBZGBjueGytMxsoYv1os01M6G8vEqHBKc7RI
khVnPga14jeJZbm/J2jKBkFi8zS4G9Hf6mS7FKtawTdRFew627wVszIfvvgFf5nspx8wLag/VmsI
K7yt/IDPEDURwrP8FMno1NX8x/X18pdX+WmgM88RAz5EjyCrnD4LaIvrkSAfVVMQ9UC1bW7VUCwz
6tDrg17abtgmy0bVMOnXSdMzzlZpUuppPNbKFPpGMdaYkDkRTyh+gq+Puh+KmxRZds0fRwiHr4/9
1wkLVSDnE5PBy9mELRVbM9Nmwr6zhqUGfNE91Hm0T7I9/JC7nv80Idz/D4OaKt/jtAHZ4my+ThOg
Fcn+GzQkpcNt4m8pXEW9hfpiwDELvmlp9UVyzuWmwwaradjtYuNuMtfPaygFwrXyuBgfyTT23wdD
Q5Gpdt2WJBqpkD9iZV882r8MaOhCOAau5Zq0zrdY6YykUemt+VjQXvDq/hn/KYw7uIK7z9ef5+Uu
h+fHHyOdfR5Tbn1VyM589Nus2IRFcqeEWvJFGtlfpsNOM2039PR13GE/Pz+ffoOZeDkapKortoOm
fLdNzFylbGgwtIaOSvz6rP5yRnEMG0KVIKmCGJOzkxEYc1QhkgyPKOcoWo9qau4SNVgVph3CrVLn
AQ8zGua5rOgaudELNgHz67/hcuOZolR1neOZxDc4ip8n7Rl20pGIBF6trlgtZH5F98VIZXp9mMtn
azu4NxKWwcM1ecyfh7F7VJayKPJH8iIwpKCDiU7cNYZuXonmiymd+ehzJBKjzDfnSElam35uI+UO
GtUGkMojilwbub3bFBvElIAI34wwBqz5KhL4couZBiSLQ0dP4pjW2YdXwAbAJMcvHyG82HYOE/Ib
vOlZB/fQ9u4EKvcs21x/npcfBEM6HPsUVcJyxNnhSPpM42JeUT7q/gdhay9w078KsLocwqFUxEYL
SNHCuehsiKJPJHwZPGFyK/5wJ4NJfTj+6yxIieJQgJVkWxz0Z5+1MMa0KkVePGo9VGpwF29dQ4K9
PsjlCv88yLRc/jha66EVaiGT4jEn4HqUoVi1Ikadplun6wP97YHB/qCFohoqnkhnywDneO7JEQN1
oR9zoAYxNKPu4/ogF7PBKR/PJdPAYhxxh3X2Ickmyw08IuMnNak+0P8hmbB7FW1y9PivAyH1IzJa
JbBGXsbGF3UF+9JOyyenqNbKSDxsOL6AYF8f5WJfcDglHayX2HENQ5xni0ptjLW26TT4tcpJETe0
mlaZlLPR/MJv//K5fR7obBXk2D70ejtoj0P7m94Tfc/AQeoy/CoOYvqHPpWSjslcdHSohsb96nc4
2h/LLRWWazQix63VfiFI5dSWcwy7VjokfYi19Fj++QF+Gk7/vLpDQ3pjm+PHmSHa9BHRL0kcM5b6
GNNRUu3wi338YqubZgdBlgTpaavTzjYFt5ce/EU/f8rJaAsIJfVQ4rS1scQNJB+fWpcDBBPB63O8
PCcZFVDBYI1ICW5ztujTCqdTqy7TJzG5BlkvgfvLK3oeaPyEk8xMIS1GyXtMrn611otH3/P6+NZf
Fg+5t1KQVcq0hWV8fsgZDuyDVlrpUxFXSIdxhUA/DiZf0+UyltqkMNMUf+7GwTFXXeCEj1oJsrmw
WixjhE0/DRVK7uUdFwgsgTEwXekO3hZ+RfcQ611N9h8KsisM4ZNZ1clxGyQdTiS1QPnrAQGnSE9k
HtOVb62PSP1QuucSwckk6OzVYd/p3VrHoQV2ERCtj/ttK1812v4W7LS55nm0jDJE9ukOHewEbXAJ
r3XvV6UPJz6+H0ifIiE3k1xp8mSa2OJTqzGMAZ7BGpW4unFt4611UdfGqPo8Qvpc2uJ0pDCiqF3t
LSoaxDGVEa9hg35D/AX0nP8ocvcwYOeRRu4Xn/PFXssuy+5ESBJFvUFl+PmNlLobKp4OaOtHXr13
CC9dDAQPfVER/m0UyRFLbgXG8hfFUZDBlTNrO3zK2zC9dQcFtX6U/vpidV1sGFITgrpI/20OaJ8d
G6NrwsbK6uIpsIyXEpzfKDEOr0DmxI1ZZm/XR9Mv9ydJRgXFkW6rU6bz2ZPrtKJ0VHxUnqY3nJr2
JsT1MXzPe0C5ifvkWIs8giuVsW0h1KOR54POq/ct7jImvDTsYGgoOK5150G7pa6jb/IM7XIGyxpA
n/3b7DACWV3/2ZdfIL/aoG0jLL5Ctp7P77swegflcZU9DVYktuVgTv3VMFrHA+5c14e6PJIsBmLH
0WECcIs632z0ET1xKZ2TmntoDutvamdBMqdtEcOy+PexbMeQ1Fi6rXEIfp4WhC0lDZzBOTUuib6J
f1+F495Ak9WbxRcHxeV7x2WUChXTT6lNIPXnoXShlci6hXPqcO1AfIdVGiZS5WRqhY2fgh3fP08N
PIXqgdQX7obnXygW+R4NtNo9BU17VxNYDA9uOZrNQoro/fpQl4uDcaYihYCXyR7ybGpZNPoml3Dz
ZJZQjYukvsfBZIryCr44/f42kKUBn9rT9dCRZ+eAg4+XNRS6cYKhOeJAGN07unpC5PEVSqNNP/lz
FWGDHlhCCEp8VuHZlDQ9KpUoN40T7/MmgTPPu8pLZYFEfudhw+MoFdYl9QdMQaRUX+E1f5nnf9gl
twtgsYtPwGuNNE0N+yTRQpPTQL9GKdHOwRH8Cnqbdrc/J2qARbNM6NhOC+ViorjrpiBGruQLGNaY
ikxrkgjlhMolEuKLQuJ8Xr8H48IBxkcFw8nx+RuIq0FiVMtg4xj9aPVtrFb7tvPW/7Ycp1GoUqZU
JUsaKN8/j1KVlpXkqY9hnuLSBVfu3cyel5rxr6vx9zi8oN8BmLQsz8bpBT6LyRhZJ1nFCM1KtmxY
szjHT6qk61P621sCRGfvFdx0zfMFgeUVxk0WUyqGhOShDKKj+1hV4a9EWvvBh917fbzzPfj31MhC
whkZSFueF1xKGTeFNkxTq1dQTH7E3bPRY5HaJz+uD3SBTDIS6AtHioWxHVf4syVB1kcblW0tTyXi
JSBfK73FPWCFbku6+OYXq7IV91pwuD7s5fPUaL+wAKksQLbPUXsEZJ5DuAEtY/xdvH64FeaebugS
kxuFwJbrg12UzwCvhsk1mzcn6ROcez4jbkgyGBf6KcBsNSCbtNe3Rbpq/Uf+12gPfAmR8m62353h
i3meF1D/jQywRJ2mTrjM508hdSeIJuv1U1rT18o0hJ9qoN5en9+0zj9tIRo5uRhHGHR5pnz2s1co
4syG7K7GJ5zf4HdpXriJ7TraWAlR9v88lE2bViX3FSibMLHP8xnjxAxUPrcTzm+IkqWCnZeHo2qk
fBXCd7FCQCCZFkHlnGrgkWcHgOgr3FIG8qOiAHuEhFuOilRONU0M2el9h/k/tnhILxSgPYDHFIXW
xRfXeXGoRZZEDFvBhMU8boY1YQU/BP4pBf+/wo7TcHx1Ov0kbnT2+YPM6UC4oaElRxwaUGsSmmE0
8UGLuy8W4OVj5HLwe89iZ4flfrZHJloZNBmxKUe88941A/lu59y7CnqLGEKZZXwx3OVSpJabcE4g
TtPRz3F/gdlta/qdewy9BPYpdbJu/oxU91+3x6mGI32XCsTklTnTrP/AGETe19AVoK8jw55bhv8d
Zm5To2e0cFG5vuIvNw/KUsdWTVoZXFCkeTbWqKP/sZIyP9UjbrDN1jT3iv6hC3xdtRPKD0goMJO5
GXhasQyY8vXxz8tWQzPpj05hAJQBGPOcfXGZwjMw0iA+GWqLrqfs2lsAawflAhh1aynauh5hnXaZ
/9Xx+peZm/wfzVseMITc836AI4em1wMbHaXcUgjNhgBmpFxCbS+GqXYm0952tqNWrE3D+wJyuNg4
NYp0lepZaLSsnPMDos2dyi0txTvBBH+wPGJrS/vh+pO9XKvTEORGSywMwXnPn2zdK9mIdOwUOmsx
Vs9RsQ0s64t02cvzdZoImjlWrDl1ws+XD81bkYnQPZISH0uIzz6h8SKFVYezOhEvPekTNrWt44DN
1o+hmh2vT/NyAdEVo/pX6etMYPnZNEvk7DV3A/80JD8xWeBdYjyxKIdtEBFhYX+BGFzuN5gkEeoJ
ZorGE8r+5y9zyImZ8qohPuEShG5I38TyGz6VrE8Hr0t9e31uhn5x9FkmHAN2UoGdKcvl83BmLn0B
yJIcdcVpXzDGL9d5OBg/DJwu1sOoYhI06nLutnCSxzwoTz1KnIUIcTgdmxbLHsL2oDIbGJ8ACzxR
urrkkaWk+jhOeWxjK130Q9ivA5mHt72TRltTyf1d5qJ3qXnYWP0KiSoVD3ZiSox5U9nRDsNoAkuV
NIG+mHnDPx9UFNWGRZ3OoW/K31jdH3uf5WVZbetadkzT+hUmywwa5VMnX+DzQaoNNga7b4+s5fqT
vihISTgAzJ1QGssgx/isxrBaVAhu0akHqqt9paBpNqFE0TxLsAKW79cHu1iyDGbD5pCayZDivLlj
dpVaKlZqHOGRPRl2ttDL6EFv4leU8k8Dtl55N34x5F/mNwU4cGkxgLsuGvQ49qdY01vt0TexRMUm
Va5h0DhLKOHIjFT8qq5P8eI70SlVpuutAEXmfDk7lwczL4E7Su0AnQ9iP02zOtzgjXVjNN/JW7s+
2MVOp1PWwEVkGxcWFJazj7KTVqeNhKMd7Ai39Doz9w34/Yxo04//YSC+Qy4S9MP5yD5/jhbsG2TG
ZXOM3ajHqQ4Fe5npxeTm6cyuD3V5OumqBeZhs3GDiXFT+jxW7iVWBzmUN9aS+1U5e+JDlqNwfnq+
ta2jEeOndNWVAg+rbtb2vTcr7OALFPYvD9YGeqHS4LsQMJ0+/4YMGHEIVKM5ypautVkMzjbhJF65
eW4tr8/3csHofOvk8tA+pqV7XjBmRqi4tFOyA42N9K7HI2cbAZRBJW4xJczr6psqAhJir496+VlM
o/IR0s7jlnZez2lGpgY5jvcHDQ3EogpeOPbV2HfAYVb/w0gUwybXeWrIcyTQlkGFKrMXB63ADaNJ
HnM4FThzLtS4+eLgnw6FT/clnUn9MdRUe/yxg4bIIo2MMMmHugzW6Oymyg1r/o2keKTeoUR+N3Pl
iyepq38dlYepWrpGsMrZWqF/UBcVdpgHr/Jerbr4aaab1v9lPpkoDxU8HZ1Bw82qJmaRnzRhzIOr
EysSL2JIEAEFpma5cm42MPhiN/Y/tCo3vtiVLmA36Ek8mv//kdN6+OPRJJi3iKi3kkMaNdbeiGOU
xiKNt1kek5I4GRxWIh62umORreeqFgbiWOaDvKiL68vh8sv6/EPOvm7FqgzFo+w+dBbbY9Ss4drN
lcj8YtVpl0cN49jcz+WEnNJP/jxhnE/63tfr9Fg3XTtnp8kXmuOiNQhCdo+e0l7BUwCLHoyff2WD
Am08il0iJlgs0V0a5v0jF/N0LYUi72OvDXep5pSHNBHjbV2k6Vc8kr+tXS4j4Njc86dD8vPv9bqq
GurBrA4ZNugqVpbgNSxd08HMy4WtjEv5sLn+Kv7yiKwJNgfzVcExzmlVuIGIKPOL/GCLV4woUYDR
hivudOyiM5Scyr+iGXBxBFFKJuUgpIjz72T0VF9iClEfaAFp5gFX8KQ8Xp+RNlUrZzvAhMj/xx2B
83gGLljKUJSFWqkPkULiRZat3ObJT/J5iiIyBmzucTvRDH3uBT+ks40LolCx67r+I6Zd5vNvgPTB
DHXUFiBD55VyP+h6AmSUPJSavnWi4TBOAtTrY1y+OsZwJrozOBsMnek5/PE5x9j7dG2DCVUzdu5j
i9nPvI7bSXimF8oiV319ViK7PJaNM36xyV6eV5+HPttJvIAOut1Y5cHIdXtB7FpLaw23tT6N273e
yAT0yPC+OCQvvw6Da7pqT4UBwPPvr/2P+SLk1lsvi6oD6NRmUOX0aUR4BMX6xteUaWP3HXN9/Rn/
7T3+Maauf37GjUeEWZkr3sHuyChOTe9bLv99N/w0r3PWuixMxGIxLpWjE93YZnwH4P2o2s0Xu+Hf
pwIZCZNbyqqLM1iRrouvUHToYwzI827pISe8/rQu9/VpJv8/xNnTGitIYbIZy4Os5be6sG/+j7Pz
2pEbW7LoFxGgN69MXzaNpCrphZCl955fP4uawdxKMpGErrohqaGGDo+LE2bH3mUHsjhf2JNb5370
QvF2yRwq07AwlSWIRDOzOI38fp2vbtOmhnFWLKEDBV6wlvwRVNhY3/+byf3/sNroAnw4fjSWcC4b
CZ1esfdXpR7lK1wLhLZ80BL3h7p1vcD3AUsjsYBE28SbaNSqGdVvw5Pipw+ODhebLjkXuW43neB+
KgRrCat542wAriWiH3snxkzG9dzKNnHasnPSE03mI523hqJ7mfdf7k/rhgNC/pWUFlkE3pVZtkIU
fTVolNY6mk3zWPs5rCJD9tArzUupeS+5FV68WBp1QcyNJyI9IS5hbUa7NDHLPEB8AiKYlEOmsWea
l00NH7lxbMrkHCbul1D2eCPcnmybWiwZ6BvXAegrBBQ6Tr2oTNNceabQOh7I6Qle/grOINrlgt7f
u3q+hFW+MZKi4d1pmkxEjYN2vX+G4WldqgnGsZZqAPbQHEgOjP1ekvy6v4U3DopCaCtKhER0L03f
tVCgBdiEDOco1Fq5r2H4OkAwFT3eH+XGdHjStDE3KpK/m0Z/sJdDlpPT7gooIjq1Uqa+FK3vHqoW
+sGFuybdmNJfnCl5NNyfWTKyk9S+bBpJP7bknWnfiasfkQVCOTZNOInEEsy+VXje2qRz4AASqHkC
ZBKcZKMsDwUMK3vIxCDihvhpfX8Vbl0XHfwEx5THTiG0uN7VTgz0JHJS/Sjlivwt9HMV9lS5XplG
iO47mN+i60lQN9kjeEr3qIeesbMcLVjwZW68u2SoRzgNBTZct4lxyGmHzgGQtaeww2kaTn578Z0n
vTJtFx0UyTg0nLn7U791AD4OOe7ZB1sb42UbJixxR8FCI0fPWlS2yvCtzWnnuj/SPIUL6g4zC/wJ
l4JC4vgpH4YaBBSzGkqZRytNXw1heC2GKLX1BtWdJNljhnaRqDzFGWyu8PJ/vj/6DUNPhmEEc3P2
iI4ngxtKBuPi4A5Hgn8cUzXv4FUWK7sWIOMy0+c6b4qFU6XOQ1Uax3g5VZGC9+iJX0+YFoGiKNE8
OlqFZrxrsdjtjRxdCE1P1U0nZdbKVEpt1FBUV1qMNIododkAZ3Kfw95opd5O6JVwVchSdkgbiCYi
vwlpOVfogM6j6BBYpbVxw84/sHn6Nq1gnA3rhlZ3TRl+WqpPi2wO6laTChVBdU9eB2IPn5TXkY/N
lcpZK5VoPIVkEiBHamNjo0YGYgtSD6+anqDOgrVdRYYrrtw0aBZMz40XYnwaRpsNugWLer06smnB
VNCa2lGUSqJ2xfuql9Yeeqp3GGf+FYmCHrSlgHMnQ0g+FFD/9WB5qwdBrjrKyTSbS5fmdMP3eroS
peB8/5zdcJngOR5/KDo9StNus9ZQnNYZLPgQYjWy8/RoeT875C8eLCHPjygTGKs2ScUFw3EjEsPw
sJYcN4jfCS+v5wcqgXRSretH+MnXQ9o8oXCyUkSYpMJv0P7RvP4gaJ8QnIQy2H+ure9ZvxBv3jDu
4Do4EAoFPpPfXX9BZiHfm8uDeQS2ItEb0f7pw6Vs741kpcrfj19NiR5Ex7TW1EZmYfh5rh1RljpU
bv41T9Lv7pCf6F5/cnO4F1Rh34dIBuTSF95NajRSsWDHxolcezYUgKljkl2j0E2J4HqiSWB4BchI
+dRBYGubrfaVfO03SW6WUl3zFVVBIeACKPxDs93kzJro9xUQYeunIK/+0Er8HZTF/cN6ayojkION
I8ybeYm+luo11CP6KdRiCSpzNzqgOaVvatGpDv8+FItFTlIh1TvLu1ZF3gc5TeAnuffEz2Fg1Gcq
d9mjYHrxwkmcG5bxaJCDGrXXNd716w1qrKFALwUYQJD5n5M0h6hlJNyprJ3ole/3p3Vrj4Cvi0Bu
8Z9wPa/HynQjSlAIiU5i2X+pJO85Htz9/SFubRLNQKDncAgIiibnrdS6No67IjoLUMocZcc19vQg
dA8uokELmzR/JFm5seOEEsfo306GQvdJgEvejE8Okj5laR0C9Y8fmL+ppAhLZeO5oWQsCmGkxC19
3nmU1JkSQjEWAuwu4BJvv8liuQ6Q4lE75SKTsQxLtDzuL+XNMcfqPwaKUs5fK/rBA6nwaXu44KOx
Zb1Mj7JQ2rTmJlBP5tvG8Tb3R5t7c8zQGt82gxwNNbjrs0FdxRHFatTEaF0NOQcNuVZloIHD7/X+
YKHTBk9N3dOFoGrvZpCVC1WVG4+CSnmMyj8dZfSvTU2ymXcGrHQVfn0l7dIyeKzrArJZ8dLLAUVH
AYEnQd4UYbZtBuOFaHKjh86DIggLJ/jGQtA4i70Eh0RMOF32kjBKhWNXPbWa0O4sOfqSxmG6iZBB
c6XyJWDALoFtNem0pXdx7oJRGYSrAKNDRQRLd70H8K9qQxXK4jGGX3Njmr679s2s28mI3q1ppQQL
yAuxp/rdf85EFeJR+OcWzsGNC6yC0qMeCqyYAzE5B7Xhmo5aDsqpS06hmkNG5GwK0s73T9utUfA3
qODR4jI2XF3PVOnDIhsqXgvNKtDbcZ5DOP3tHl6c++PcsK54GfiYOBtc3emhijwUrZpCyE9R4iWb
0qq89zxLx8JPqWwL3VjiDLgxr6vxxu/5cGcd1VVLKmXGCUIyaOfyjeoDUBpqVVlYwBumXBvTFbjs
vFLq1FtvoXXN1a4XT3pNP86gHtu8W0Cx3JgLr6wMUZNK5WpWHc80iNZiNdGOcqa89BqK01DtSQvP
343bxkHD4AByojI+TVYjydkDk0+TE+R6o151bMDH30OLSfnFgEVN6ujSz5ba1W6NysuBvzL24c3a
4yHqRsIwQdanTOPXOIRueCjUn1kj/Arz5glVhWdtGF6N8J/xjUD/wFRR+qcZmPB9csFLTcpGckvz
aKTan87PdpzYGK2l+k+Ziz+rVBoWjNmNXAEjYkp4QEjuzhCO9MtaUlHBWmr4Jgph0gq6wLU34GrH
xq4vswcva/21FRujTtVWNovNP19ASm1U7bHqsAJMm10HE1EISpraMXRQCQ4TWdkrSlvtjLLy4V4I
2+pyf8BbXvfViJM4FubNXIydSDt2Cu1Err8tKd9VdDxmqUMAPdhJ8Jh7bykkE436NsDldv8Dbl2b
jzOe7HGVtmjWW9zMzhUOlS6tBR/eHXiD7g9zwwAwTUzn+B7h2Y+f8cHSFPT0U7lrxFMYDc5z5bnd
VgF6f7g/yg0f5GqUqT2DazsLWiaDpMxe05+pqSggcmXzu9HQJ1W4C7O6Ya9xr2SeHyyPNHsXrLis
4SKPumM1sjDjBTyJIgRQnOLPctMuXI5bg5n0qtJWDNoYnOf1EsqtIhKBieYxVoYXKJi+R3KT23qI
GlMZfb6/kDecVWCHBj2AIs7cLLuSq0kDhWKgHb1MgPnVDysbj/hnM+RwYplSuE6HJfs9fv4k9EOs
Bzd/TCWR/Z2cEBqztdiqfI+DWO5T9HYhH/8S0OBsjxTutp+5r0PUfoJs/Z8fDmZpjXkzgk5g45Mb
CGwsg0SuoNxDzlEwIQIW/6TwgNxf0fn0QDUZ4Bv/t41hWsQvQnw0lrU9l2j+hJ31RBXjsRScS6Uo
r36iHpRIelS9pT6X+UZeDzvemA/3zkvy2ovrujlpSUkx1fo80jMDjBkxJGYub/+bSYIVo3OHEHGa
V4/pSEQfIm7PPGMPTdTD+h652773H8Q02RoyOkh1fk6DeuFq3J4lOWYJB4Ounsm977IS3Tqll09h
7r23rf47l+UnE041xdNeZX+pIWV+E1lUIjmeKoKrWahTlr7VdI3UnN2m+BYgK7WxhuwQl8VDkrr+
gk2bW86xxd+gf4KfabeZxI1JV0MQXVkN+ja1ZYMkRQ0FMfj7G3cjf3w9yvgVH85JEzYhDpzTnEsz
em8A+6aW8hOqw72So3Zj6cWTG7WH3AcK1A8Lb+DcajM2/WXaCDmiQDC5+YBanbCF+/Yk9hFgY4hr
y3grd+8oQr9hZ7adBc/v/fneuo1jYUYmdykC4Z5M13LUOIQYIDqlNGs0QvPWq+qvVBefHaE54+pv
fd97DHPr6/1hpVsnR2O2mHCgh3TLXi9zKXRiBz1mfBLyT2JPSOSooFWauPgJ3MDbaMObphXomYin
wRSh4RRXtH37iF8o4femzr/FXbsUQd34pNHZInVPhoW0+WT1tdwJ+rRxqnNMl/tXgU6/MwirFz0Z
cqQuvKUyzI2rSk4aR5HOGTDR8mTlu6JG3VNyxZOA+qwv/G6JDNduTdd9gDRzh8jy/SUfP//6WTGu
xptMT2yrpOuNVhyhOoFhA9VZ7JO5tYJA9bA+UEqADpxsqqT6Hf3nXX02o5GqQmrkdYFOWmq5kGb/
F9gjWFh4pWCDByuLJ3B9hBD6NsUoyOpzCKcmuuEuXKmxr9tNEckLt+TW2vEqsk14/xzbycuIL97k
lh/X5wxmdM+G9lp71AyHtpIgSJqFjMoNK0DmmVSfjJ0bIZbX80rCMKtVCvfnIkENHqw8hLsZhJNa
nGSbyhKRNqoFMlpZo/359yOCWzUGdGweFuF6ZCEz0AxvpeoclPWLFOj7TLcQkjYWQPG3VpM1xAUG
uEKzw8SQo4OlUbDimFQu0G0bDDRIxVxPvqPtoezuT+nWkSRqY5gRYkRp5npKg5LFjlp11dlHEx3F
AIjjvCQ+WvDRglX4eX+wW1f6742GHAgw3BR3L3cBwxVScS5M/YeYWrA8eCstV7+2HdT0QTT8F+dy
dEwZbszGzDoqfEdqoyyBSVmrS0TvdCovYSF+4X00//kGjGE3qbWxo1AiA3S9jlmYK9rg9d4Z+i0F
RWrBXYdiEK+NCJLD+6s4P//XQ41b+uEFDgt08ijv/F/pw4fYsHyO3e9DBz+7DFvyEkpzvmtjvw3l
ntEOm8YUnQPjam5kUisf9Rix+cCxm+BZsAZbrd9bv/7XlhsS3oBXR6ZI3ltyGNeTQ/dZqiTRTc+p
53wvO3+PWtyPhmYVu60RIHLFYnV/NeeXDTDhiNIhVwN4ZWqT87IWqsHCdGmVZjt58N0Ugn0Jd/79
YeabxjNmkSug9m3JM8QKesuuWkFUcSwyQ/mkaKH+lbxGsdWqKHxUxQZFmRLQhaf3xfGfRya/SgZa
ow1izH1OV7RCWINOwGOqd94qctyfqdq9NHX1NdMQ9NWMXYrwy/0x54s68mZxXog+SblPd1EPex0U
gFyeFaepac+i71S0ym7TqeY/99axluikMwxRGYHE5MDktaglqEHkx0qMf/dpekYG/XJ/NjcgMxZ9
QmTvSeyS5poayaRMIGfPRPEYyCjkZb8rC00ZmqZ6qMVDeU+L1IqOlY0r078hpbtK7j+bPbr0UvVw
/0tGK3Lto/AhoGO43SOx4dTF77w+7au0Dk+JGiqfmrAtnijGil/ujzL3eRllTI9aVAqgrZi8P7rc
tmKXUhTKS5Sm1aR/z4r0CZU0mIuyjeujhCoNO4RslmB5N47NyH8g0+ULrnLWR1R3CEhGaluctayi
dS1xUEKorWPs1NbCdZw9e/jUONb0MvIbsneTUxOpkoxY1iAcrWGbSyWTQjEOmYKhNXf3F3M2JwYg
ZYUbxtXD1Ex8hiGomjbLLeeoo8t5riMl2ClK6J8kv5X/fagRa05tgyrHvD26LGMp9lJFPcqulZyU
WkFUCO/iXXVFeXN/VjfWj/sGhmiMUXBAJkbFzMyMkpcengRff4scea/n1hZB5R35k7f7Q80Tn8TN
IFQIvvBPyDVN9irXDcRrAl26hJKPjJO0c1sE3KzhkEGL3xntsyOqG6zrcxpob3WpP7tps+CRzW4E
nwCuHQ4hukElaMOubSjFDyG0yLtcaM1GXGxlxdZDqWq7ccQWvoVwm0niwhLPC4ej2cZ9IUUiG0x+
cnKQkIzaVMvbS9/66roqxXyVqmgi6mbcbKIoTFauAvs43SzJLhV691gEfv4GsVq0twynXbsG8i8L
vsfMAI3ZGjD4lG2JiGeVPCks0G4X1OxSG81FR98oscT9wn6P87oyctdjKJO4hS4WS6sHPbvEXn9w
K3UjRcIhUr0NJA572UAq3mnW0SgZXyMurpT71lE3RZH8uP8d8yNOdEHBlNeFPPQs3PXlKEIUxi0v
mStvwUz8kFPHg4I0OOVZuGDX50aCsUB+UIbHAM7IX0JVdHrSRxlMFMNK1L1XQ/b3zpAtWL3xpkxX
lp2jCMsQ8zINF7nNEHPPLnkuNGtBGFAy1hJ5b0Sj/IQP4CwuIm/BKt06xziOnBUyN4CFps6AX+p5
bKZydtFD/zFokkehFl9bHaG7BA2ODY7nqxgkb5lRoZJoblvH2cXB0K5irV542G6d3tGFBVpK2pEH
/foaD57TSl1uZhcQeLQzW/WLmecLW3l7jf8zhnw9RlPrghZ6VsaxKc+ukGxytEJoHTk24fCdsuCC
lbh5Sj9MaWIkvAaals5RsgvyT4+m5X8qZfSHuRxRUyzE3TdXj1MzIinIvU9tvtoGlRajkXaJ9aZ6
RhcJUbKsSc73r93t4/KfYaaUmzUyvERyknr2elCXooQD8qn03hL5t4quGm0pa7/bmvAsGqEPji5Y
60W6vv8NN6/jh0+YnBOz6qD3LvPsYsrNY64pr2qurbygXzgqs5iAqwgPIamEsflhdhwNx5EBpRTl
JWjLahtlXb3VozJ8di3T+eojF/LiBQYS9zm6Ygt2fN7Aydhj+RKXmVY4c1ojiiFOjzvDyy+oZ6Cc
4w/ek+VEymOtkYqCR7pcG24XrJ2mK1a6oEu7MjOygwtx30Mfl9VjZ6AAJIySQU6XUNKm1GOLtZbZ
6HE521JFQds0I3dhxeaeOJ+Nv2+a5mjHiJcmt8v3saFUmy8NDW45wCHnl+68UH21YXXy4oMUbdBY
LzZ6/NJwxft8iermxn0bYVnwlxNt6KRMrj8A1z6NlaTEhLrRG8qhj4Mpbc2ictEylD/dP4Y3Lhxk
KSNsaCx04XdcjxV1Wj9SflQXR3f1lSKku8SFoPX+IPMJUSLkbRlZLqi5TruLiqQOjNRMq4s/GKbt
y4D09LTYVKbwGKXi9v5g8xNPADzCcqHLomg/dWnEvJbdsgsqTp0C6aiQF+sgNJGP1MNuQ6BXIDil
e88qIPF/vtJAr2AYBdlOiWTWGhtyEwlz4/KCyin18c+aqNha1C/M74bxGhFeYI4J9QktpnBqySFr
3fhJdRF92cZ/sDmIbfAMpmotuV8U7oyEyg3EO0L6w5S+NEgD3V/hv+XB6zeeL+ByoCJCdAOp9PWh
KRJ4n6SO/Uxr+Vx37gnlVijCkk0fazv60leuBbNPImzCPP3uDMOjgJZTVYWrIFT3URntU9ShwKov
uB5zkwotDeRDZKTZx1lMGUtmpZM74t4E0TctrR40dNzoQ4oXjvO8PsV1gSKK5UdIZR5v0T6S5X5t
pBd4Uap133kvonMc3fa8/RSY/VtpWA8gh7eLPf/z20qcR8GGiArmMvg3rhc+hUckyLMChZOkNo5+
I2qfrCjK3+7v7/wGEbTSMI0/CtacuPJ6FKPw1Ab8TnGRi3SU4db7AQkspA713g/2ntOnh0aUpK2L
2NvS0ZrPkLExfThPZCApTF2PHZZNpKcK4Xmuli+NL35OO2VvOu6abPnvWpG/V1LwzcrkI+Qq1FBM
5WUYilXaObs+dS7312FutsZvGKk7LTgkZh5z3EphXbdtdJGl3VB6D05AY1LPm1D7Cw6JJTOt6xs1
DgWn5chQM0+gVSlktS2yXOcw86Un6sfqxgBNODoEqm+Tq3zVSlfc5VKk/nG9QvAPfismo8qgnn4V
IPzZuuhvvwy14f9sB8BfwF1RzdqGkdFuhQRl3UKnI2RndboPsaqhFmiRIh9s1VKz870hWtMVpaw0
s4830VCDHVPIvLRqkKzU2m9f8L3pyozz9E3RhTJ8hH04NDZVFYBu7JRC32VZ0Ww7jNUrlHr5rknl
eCfpQbouXcdw7cJQ4U/PBfVXbhWjglLevzMPyEHd1NpG8mejTzcFAsOImQ2rIYiawE49JaTy58Yr
3yv1S47d+9J6ZWFrnlexJ+i8anEvHVqxLje9TMEdfbfylxEG3oMg+dlbFNbtFkRht1JdqbhA6kQx
UwJCIrg1issJbd2+YfobvTSDfZzL+pOQtEZg63Itr5tS8T5nZMIusSX2If6KIGx7w6oONJBJq6wd
1d2lQLE+FY6rnQZ0yw6D4CGipwXNFg8D7XAvDr/dP5Lzq0lKDmIaTMBYl5pWN9TI68UyLcozu7DS
0pPRvDvFDylU0f4rPgvJgiWYBxrXw4239UMZYEgNr0SF1Tn3kXVSaWSyC/GljhC1syrzsS7Mhes/
z4HQnECiFYJ6alLkBq/HMwoSrWWiRudB7dZVEX9PrVcYy6vWeamCwkajdbEz4uaQCs8FyZ+xXDox
OHokZV02TlFXkjV4CTNWV4bpHZB3tnPre+MFT57gL+R65tDCsQsDcjOIGkGiYiyvJwo9aqAIsiec
yQ3U2yZt+jWZQrhDnPBZ8NIVqSoUSP03XBzyTwH6uXCoqv/sr4wfocM8BjEgYK6Jne9J9BhixUfQ
FVivgrreW2DYDb9ZigRuPJiMNFIpyZBkj/Q/19PFBWgtbplzFpRiU6qfCDY2pjU8uZ2/VbwBzzof
aJHzbEdcqPXMfAKgcOwsviD1Hupzk5HHtmtP8pzo3Ihbva4TO7MEdIHbpYdrdowYh8Yd3E14FkH9
KNczzOJc171+0M85YgNW69pangRogPebtBhQFzQfDLGM7KxslrqU5t4YPGM0H1BfpbKkz85SaETo
nQZGcvLNSlsppU6DoFjl+2IkILPjtjNeJKOTHtIhi7Zq20oHOagRHzab3taC1F0FQ9lvNeTS1mpV
IH+qqz8awNgLXtONnRiV7Wi7pVeHqHCyE0bWNhp6Acq5UL2nIkyOmaT9jv2lrPHUgaDmo4EfoQ7F
vYJOeXKo2zA2kWivo6PbyjRgukq4pW8i/8erM44CzlIfK790VE2ZlBuBd6NM5OhY629lvTeqrdP/
uG/qZznpv2MQmRG/Q+k4Y5MMo1RDe81NT7n2iHM5ktbU76FEB2XyPGhoZVfuXgP+IAet7TdL7cL6
rYUkBAZ4hOIORnliomgOb1TH06JjHrn1eohjBEUVOXpVykwcG0ubx9JEPtUNC39rWZH+mjUNkJZE
+4OfA3dhS2trVijdxcmlbtdEirZhu9KnuMqtc+J1lLXCehiVuaM3ny4uvB7ENSXEdx6HpJe3kgs3
IBAzgJdWW3tboSz0dc8VWweuENtOI2X048X6IYl777U1umplVUZrx6r5S4zU5uglBpwSTdcfPBFi
OhFa+U0oVNa6G7wUlqY+2ysy8HivYUE7NGQkW4ZT3EYPQ1zHreUgaNxVuxTrArt4la0Vy/089Ej7
QgiurlUBjXYiPn1tBKgKI9zr7tuscNdDqwjUDtLmHx9jzgOPIk8/PzBbUyNa105WJIgEnSStNPY5
cmN2iKjqXsUvW7tODb1w4ukL0eaNUzA6v/BmjGAUiDGv7VrqJahn0ch3jKvsu2qgTCtI3cLEZhkX
ZgbUZlTfGmMaqhHXg0DWoSu1lWSnqBdk24EaYJWHvgS7EG6A0FfxoawHdbBRrExtUxTEvaa5CS+W
KawiP6v3ftkpK2rBxsI1vzX7jx82Rggf/B9SWsmYPQuPg4O/FcKdvo7REPnHN2r0saAlGcuEJOZn
nNdxI2Rl1CfCSed12IphJz3Jpu8/9/D2L2znX8P0MdCgdwKfYYTX0e0Jo9DknRKLmp7mNvaPaoP+
DVx8yN7nVU7RISpR7CVf/SgqVfaq6P2fjN5yTxWTlVMnyassOso2RmPzqdIk/8Uv83zrpS4Ju15u
bBU4ymfBMNq9iE9M3+IgwBGlKpit+puSGOq6MFqY2urY+iQ0TfxqGi3krYPkIlJfBHYiqRGeQRSu
s1xqt+Q/ohVZfXNh/uOGTaYPF/3YqA/dBgXYyUmDHjOpPdHNjwkSPEpenoUgfpFi5UsTLwnOzIb6
C8MfNQixoqOfd312iCFyTUss/VXNVOFFyMzhG8pLwacyipNn3sFyIfsxPasAVsHG0Tcqkv2AB2xy
U/sokdpYjI0Xoa+Vb3mExnAs9MGX+6/SNCIYRxlBY2AuyLXMHiWtNE3PtbryFOjtKvLybQhnBpjD
tSFmRAjICd0fb+o1/O94BtH92K8FLf31KlpOJhaS35SnhKjTbONtpzXPaBMt1B2U6W79HYfUig6/
GMm7aVJNCzLDR4TeeSHczWihyo3EsgcPkuHCi0qi4z5J7Lj0QJoIavUu+55+Tjq5XIFCadYcYR8h
cY9HB4Xpbe571qYURGcf1ql1oA9SP8F55T21EPMNtm4m1kObefHrAPnMBcEkpILcsHzM4uiPDBPn
URxymkWk2H1TXB/DXuhO9oWoXX2rtEHvVzQe8RrXufYMnW93ub/kNw4SrZucIJr/Rk2KyZK3QVNK
bcuSl4YJ4/HghgiHNOb+/iizNCYrDo4cyw7KhPHUaeAV+BFcsUZxKgptlyhqbIPJPlctlMOBuzI6
5aBk4boRg3VAQ6emBZAsCP55GIyFizOjNMQkklbjjtK3ShP+NKuGGlest5arv/RFk5OC6E1HWuU6
+t92An9/SUZEom9H7ZI9mfK2pxlEdjmMuf8EBX61QuKsXZOvyr4AuIcNU4PGqq7E5NtgRelXK3e6
bOFWzLeIDPeY6Bzbl0iVTbZI77Q4yEIrO+mN9+4a9VFCI/b+/kwDmnFRKL7Tik5kMwbl1xcvkIJa
gmQvO7lKoP5wWi3fWH4Yr7NASLZ5Ygw/3ZzmMEmrdSTLq3Z1f/iZ9/t3fJqIQURRApmdQs0o6lxv
q+wEx6+tKTuh3VchkoIFOomd3VnmTrZOJt2HBk6oYizJR92a/hhXkdDnweQqXE9fh6a6iBNcksqs
vFU2IOak191OHOQXKWy+wc8LxaWWwCW9RF13c+bEFGMjN0811bProQVXN7NAbLNTKRblc6mGwSZF
o+IR4apkL5ghpPYydDpgJ+pDg/7cE9TP/aYuEmWNft+wXdiIacqJjRhhu1hGvghkxvjnH3ygzugK
OVLC7CR6HlTdoZpuwz5MNilX4UDDNefflY3nPIxVqraas67lUtpTtaueHVUcHrKkAlPPhz6Uei8/
U49p7LwRoeXDQC6R/8+fi+uPnTy6YuBmMDtyaoUqfW1D9Zh25nd0U5YYO24cj4+LMntsQbMaQQ/J
RZwABZdfiXvHX0LKgpb1W/R+lPJSymja4D7uA8RdQLaxU+CvJnfeCTOS/q4J81ldHeTqS6K9owGT
JL/15sJ/qv1LGFjrhc2fP4vk4GEylSjeAXycRtONhdK1Banhq9809TGHrnUPjFpeuyzAvqqM7FAR
HW/6pNXoiPWStVcPIQ9cnK78rvQ34JPDjegE6go+XErqvVItfOJ8x0F9jJ9I4ECeexqgJLFRD2LX
Di9Guasy2yx3SrhgbWcZFhis0FbhX/weEq9TLTlTSIaUeiMNOolXo2c4HLo2amwrqI9xmu39odzH
VrjuOnObd/omM81H0vYbZdC/iDoUmkazNvJ6HUTdgjd2c/L/+bC/ebcPdzND5UXyirB/qcMhPWk4
fWu0fzUQt3mw0Gw+f3Ku1mCaDnBgV9AoQcenRkrXaaGe3E4+3T9tN4cYWx4kOnL4aeIRkFSR4ewW
otPoAHCbsrzc3B9hfm2ZBDU7kZwGVZ3pHZJDLQo0HK9TGb8N1UssNjYXFYpuj9yc0YhrTb7cH/Hv
unyMOP6enbFiN4Z2KHePW/hhi8KuquPOTOJT2nnnSIocUAT5IeiDV7EeuYE1OFAdR3k23AgWQ2tr
Of9KFM4XjKXasRORtiAO8PUXcBa0Ngji+gV26uxzT91oVw5Nju5BnG96MUy8hftyY5U/DviXLe3D
lFvZjxq346i48EhvWxpnbCVOfLtMnD9qpj2HrrexAvG7pQeHf11triHI5THiAnBAafZ6rn1rmkPs
qtIxCLRVDe+lGu0q0xt/MXphLwrpSieet314WotwqYthbigmw0+WusSlFaWBKRpKW9sCPNhbQxP8
dYEn8TPMAtAuWhyZe2Mw7MSxFTgAV4mEMG3QacK6BJl8JK0DR6MSiJu2V8tDpvrZ+/1Fml0zPhKY
HC0k2DQM2mSNUnIahki561lufM9WkuFzGZjZglkGLsNSXx18kKxkqyBjg3YbnMDEgRQ7v4o8IUB9
RzG+tpEMUWegI0tYlN9hAN6GXrfmU1atkm7K2jgIZrVPSS1lRn4wnPAYQCbhpKq3Et1sqzTgsDxB
Eeguy9etD9l8YWZ7tciei0H8o+rDpaklHgBN36hOtzeTZEBKRNmktfTegY6yQ7nZmlr6q6zC74lu
nIsmOHuBfjBwThDK2JZW+phm6mrolHpbme3Kj4AtGOIvKXJ3cR49R3q+zjR21Vfrt8FXvrWwz9so
JDSo8sbIlyjZm1VbD7oPC39A6TZWy7MlkYGnjpPbhJ0/oy7d176JS+mt4sG71F1yTtUoWZlEV4GW
vgyet03q8gL2/3kg0LAHJ45Whlt+k1u6TtVSPTND/v9M2+px9dD3ekY+TnwXi+BNaUt/lbT62Wsx
Zlrsbl3J+dSrw5o3SF+5pX+J4/oVapK3oUgquxGUL+VI36GjJ7mGVbXaQhGqrjs/+DWk3VGrxKPu
KquizNcRyRkjjQ6umf0s8/C9CY03IYm8zTBUOx+Zzj4iayvS1JLLD1lFxKpUwqEl7bemrKTbRgAZ
YQdpoamGX4kKM7pMm40/dAiUKUayT1NkoA3Bf9QL8XGgCYPGMFVaq426Tkt1l9KoZluNDAmbkq0M
KyspOocbJdGSVZMP1Sr0ERlEaM1OhfZclSvyv966M/nrHVPdDVUAC2MNF21iCZXtu+IrvR4roXmX
X6kH55sq9t0VHQPWzlckKF5lCBM1v6pfEy3Iz3lZm56da2lLaJd4G+hnjYNSpM1WNXpzJ6RisYcK
w1oLOqhdW211+TeEcR3Ml9h+2y2Czo5YwYe2Sx6cHPLHUKFAT5ZT3A1NlD+HabiOwuAPpI+oKheO
DVVqfU4jdakON3UXwNKzmRqcmMCxcOknLqQgW4LWsyrPg+uhRKqF2TdS9QNgwK5bsMSjEfnP7cf7
I6XJOCO0HKYdMpzXhphkuNdXSV89t1ISbArX1Hd9UXufu8G03tsgHLb/Q92XLUeOJEn+Sku9owf3
sTLdD+6OO4C4I0i+QMhgEPcNBI6vX43smp1KVm/lzuOKVGaRSQYOP8zV1MzU8naI7z8s23/c5v8V
3+vdv67f//M/8f2tbpYujZPh27f/PNUl/vvP52f+z+/8/Il/Bumtq/v6a/j+Wz99CBf+/cbsfXj/
6RuzGtJh2Y/3bjnce8S7f9wAj/j8zf/XH/7t/uMqp6W5/+O3Wz1Ww/NqKAKpfvv9R+7nP36D9/sH
6/68/u8/DN9LfM6ru8/3P3/g/t4P//hNMv6OBg0/SsqRh4mYOtbDdP/xE/nvCDtDX0JXwE8+u139
9req7oYEH5L+Lj0Fn4CRABwQH/7tb309Pn8iGn9/SuY+dc6Qsv6EaL/913v/NDX/PVV/q8ZyVyMV
rceLfHMtkNyDBCqsx2fHMkRmv9NMT5eDe6xSR2W7cZGzRpSeDk47o1UtHczEaexIQ+S0RqyJ/IrX
h67iT+sT0hff7v7cKn/AKI85RfmpOA7oXhCJojfGQzE6GT/wYMHhQXYNyfpeeiAEkS5njhOidVun
ZRVRbUIQxF3riYOyKh8pvfXI2wydaPMqUjyECTDrYT+lWUMftZZJE4v0Xu7RrrCXjZQYcaJzpIH5
ymxZiKu8QN+EAZ70YGR1H9GpyCNpyxUzCtNJ00xF8qZP0hhlH52xLGarK3PLBLCRC/e+gqSNRRoh
424Omjrv5jDSptFsUAWEXLt2Eow3uW8rkdTTA+2p0R2kaqATKnbCSsEhtBK/ScoVpT4s5pZ1wHmq
KRXACp9eeSFpZUwEH1XiZSmWRIf0bIoAfi/pMwF+xFH+SKPsmHCJci3lDHZT743YRc2O3hJ0fxjf
jShZj9zaxpJfZlD8eGR9MRDZWNQDSKXotCJT/syrrYZu0iOfozcKRDoKuoqdOENXNOc9CVG01yxX
ZIdX+gn6faK6b3I+75EJmxvcAZmeIDwkFD1i1SzoKTYuBs4y6AhZRll3doHsNvFQpHJvQlssnVHE
3ZWCVerQOCiLRrujK23ODI3r94YR9Qe9L9vWzNHjNSLis/s1xHLHR8WgPhPhFIvbRfLktRgXO5GH
9DyMut6gaLQEqRvFfWK1UpRd5ww2kcSTNhwFtHF46ZUJsr8PtdPRw65dlonKHOKJtOeqxM+0TDmO
+iOM0fb+UHd1dBHKpjbzWnqXeC6yjBpSDLzICV/x9ECaVh2NlgGQRLECF7RRXFdrUvPy0vDGsFmy
VIK43iRYTaR8SGJZO2q/lCuRxHT0RLGvTHS3mNk6GIk9dNngNPk6m4IcRS5STmQTPUqSDRQaViaD
wYSCH0aGr/KUtrNRbKqHPniQxOZsJR51lsCM7GsoPZNyTHOnjJFahb4YNUvBwgBHJL0pgcNiFSdr
m0pMSjOtOQWJ4FJtrZliuKNeKGjWk9ReKUkNSQsJaokZRFrKxGiZJlaxPeVzb7ZSOjIRS56Kec05
WVJ0Vp9lVMARQvRqlE8LAmheuTQNHTRu3jSpGqG1S6Z7NdakX7R57CLbTAiLtajcAgLgW4WPe5zB
xuhEC0LHotgmSEefOBNeemcCECvWiNZmbhsZEGrW18qSObQAm/UsQfexpCN8gf43OAGbXTUA4tR6
z5tKwSvuo1Xm+1jw/IdaIfKN8p4RPQB4jRUlpxrAMf2hQFyzVIbByrNVOzWPMrbHqS69oo7O3Tos
5yWeeAvNYwd34eK3EgknLJsEtOeQMmP/yFRlE5VR6nYx1EGGqDJ8MUpKiXCzXksUiX16umsRU1Vv
jTIswDYPGJegK0FakbVt8Qpyj+g4a9HRMSFCnCq3Yda4hiZSImiIrecpiFVUlmxA3axehjR7n0N2
3UtUInhGV6C7XcMvw3s3Kp3bylO0r7lMfQGwL9mUF8mOjwzZ0Vsht3NdXliPpjhMlEZNItFsrKix
k2eOtb2ifIkAsVgPSdeJpixHaCaDFaWgA0oBiwi5tTZ6RSvxtTFX7bGC4JH4HJhL1axKUXtPQ523
0xmVoaEn7JpaaVVNEjMmXgkRTXlv1ObhLhCm+9D1WQjbol7orC3jDmniAHVoKFfy3oImPZkHWZu5
ojA7j9KUcow6h1y7F3EVtKO2CrKd9YvR2sXM5wCt8lC7KC8db0rZDQ6ajAx0MdYyuTdZbJRQqopR
3PKLMPE3vw1H1lNSEk7tM4UK4Zmn2/2HI0tHhYTRNzgwDeUmKmit+vj6A3T4/Yj+6UgW/3Qo/nSH
72UxydyllbbgDhBAsWRasIgjKoPVtEsryuiv1Fe+M93AH6i+B6WMuDcoCkDNn9+IL5RCn2Pcr2OT
ubKeZhZH0w3k4c3Kbp3/OTj8vyK/n9DitrlXx6G734fgvfn/ACMiIIuILxIJIbovP8vunnIl//Ff
2OxPmDGsu6+6yP/m9sX7s1fFv3DoE2z+2wv9C0sKqvZ3A6n+EOVBNAgUKFbnv7Dkj5+gelZ5wjlA
yWdi1+9YkhN1fAhhYkgbIWEFreCx4n5Hk3A2/o5kOaQfPmXaeeBA4X8CJ3/oovy3w/H7k6NiB68P
HweMw89raZlnMW6iKr0+2GIWLN6jMNnvacKwouAfkum1ZSuV6Gx3Qcy6gVk6nX/Z+/hJavzpKf57
Ir4X8Q4oYDIirkyvaHU2kDKYMhJZkq1betg6RWb+Yd7+3YZ9bpC/ut0TY//BJMTJiOOpxO2qDW83
FvxQW/2sA+6dC2MvsiqzQRIJ0cMiQNUUZ/313X80avqru38jkiBUkHKzmKTXzH2p3E5kqm3cYkdg
EOyyNROwrjGTCxJZt8oXTtjrV0V/8QQ/m8Q/LVfjyUH94f0brhwfRo1Jhy7XZmZwowMI+5qRh+Jd
xoXlPWLZB++OTKARKZzxmLKIPl7/+im+sX5/fopvZkw1EtAoHWZh2ERe84lCcW/wu5JIb/1msHmn
COKPdCv6/b8s2k/e7k/2+mcn5vuNke/48+tDoI8D6EWacHpJXvl7tMNy4+7xBrJcaOeJiHrOo/fK
L9jdby2E/3VXdPfQkeuKynx01f35rsXSqLPOTelVOba4b35pP/hQ3SPd5FC+JUeRI5FrhAfDlMLK
UQJhP1ooLfdWmu9qq8vt5q7tuJP+i71g/JBD/b4cEaIRoIEJKSrle013LaQx9h6eKycAnre69rlb
GyYUIlvmrGEzZpbmy7Rzje3UWdGbAKluNH1RFzK4Ca292MwqIviKg7IJB+5Nu5KV5U5Ck4oAMdXe
ZJdOf6gswV97WgbGIWGFlVDJGk1lGx9wgOFOEQxOTh8eXpkYYWIVbLIr1tvJUfHXjfbSueNeYON7
tRt2YK5kOr7zX6ItEZ5KLPZnlqWkYQMbbso2o+phpAKD5rJd4OrobMn6cDJ7U2GZPTBht24FazHT
A6gx8PuWwPSvDpe8PO8k09Icg9RMLI3imQKNaiYkIhjaZ2dkuvPmSNE+wa3D4gS5ckgXmaPZMS4h
E31+IYbSTr3GlsHQdJs9rAX1BqQPc3O9joEIrU9qvJSHyYz2vVn7EU3s2BIPnQcOa5vtc4ytxTHR
MmABKedLBMKSByCrLeePtL0qXlaSxgN2uxdnbtfJRHGbgirbxl0uz0w0X3frwxgWOwzUdnY1d97y
ER04oux6rOqeQovTaXuKVmVQXCeVmZnY3OhcZ4of6dFg7VVwy6t85TfGnvO0VzQJIOUuM7nPaW8c
J1rdUHLrpRWr35OT6uWHOCZigMpEziDNpnwvD92mvEx4dPSJ1xU8viIQPtQPGpODxy3ZRG/TBbxv
HyzvAinP4k4KB+fhcRppHLhtYepx4ezlAVbQK3TYrNIZ3zumU21nMHRdYTED4UBRWIpx4zZyoDEk
mqSkvWA9hY1VHdtzfZ6vKtwLFKyQ1BzD+Wlhjyik8eWYZMH0kb3Jh5wYx9HsL0uAXa/SPkTjrQn7
Uu1Iehg+JaS8n3SNjWiZcVjd0m5Rt+PkZ4PHYhVfx5voZjDYvImAg7k+V9tk4q3ZgD9oNNcT3aoj
WkAsM5y3+WW28lDAbwtAa61d25yJPsHoVZRT5AkmAl1RGkLrG8d74hYAm9+u3mD2DzjJLD8g59tq
ttB7Qd/Nc19blY9+xwaVX1OV8jv5FYqH+2qkxrG/zK6+QSq6xmJXCYttxNTdkNHCl/bxaUD56Iu4
qcLBlAL0gRW3yAQhc01HVoQPCsaF1EyirzoRycjUT+OA+pjRlKyeRPbKOne1sKywd2OTo5UPcPAw
VZZvou2I7ENcBdrZqyl8ZVaGxjmHwlc3jaluVGbApu0rlURH4w33AWVVefGrFqgnxHP0XbRr75mV
bCFRfSjPsVfAnFyzbWtDj7vK6XwtNomLIo8CdVsllU0ZWdFY8Ti7mIoditgCigMwQRgd74TSOmlb
f00LXa3E1fdYrW960EzkyfK/Tof4rfLRYSApbZRrSLa2BxsQHaNjFlYhSLmdcnnvaOJzQbHVN71B
FDO5KgfhkJ5kFMDS7Es/pjujZMtGw181UfbxBj73oaXzCbZjX7jTRfqo9/k+Y9yB3yHPgd/pp/gM
FWjUNsm7B+mc1NY3MkbvYaLilWfpbjALP7ajEyxMuq/v6VkI1ZvuiM4gk3qbOOVpTEl5Wi9D2Hkd
LfbLifMSh0dBAMkOpStu4w3CDm59rrbToQ5gNT94szo1pz7saXEsbe2gHKSMKngk8ajsoRGdhTxD
b4c976fH8SOOWL4V9sunjFXRoERrMW86Ulg3s6e+tMcZ4A+WIz++dxesUBa9SodZp9gyFf5St/mJ
36h+BdbRa4+Y3Ymofr1NWX8Vdqg+P+QcNrB8qJ1nD61jUZCYJubjNaKphS3tJoi87EcmoaLeEkyE
dpsDKnsO00tnSt5qtpZ055l+bDeyJRJc1YG6MDailXiIFN4VGWIDfsnqI/KOzhESuu/xEUEvoyE9
Fn9OIrMKDBYd4oqI2KFdWF2KyxwgXvI4FCiD3CbnzhK2nAXNcCvyxwdtvHIr7SZP3qMS1652uTOc
4kPMuzAPsBtUDGtH2JU6EXa1QPXDEMgb2W/emnN1zmCYo2uNz+PmThdwLuCk27sIzgNGJ456m9j6
LuC7ksUUdYqziW0zs+QwIx+eZL7si77+MYlUdiAO3d2ngUBfDcpum86SRjJYtW98jk4Mh+xRU0h8
Djm2bIGssqCz8U7IzZ9JJZNqehCkWuYMXxe0+AWK/OaG/g5onhFKlCeh7ux7vWsqThkyS9GrO7rz
qHJc6ZQTBIuklfS3BjOcERln+fQrHPXvfAVAld9vi7ZhP+MosJiPqclwW+lFt0vImOF0XWDIs5IW
pzpMfehMv5XnZiDqJi2p+lLuMDSdl+0fATzyE/clOvkxtdTDX+NZUCS485+QFKI3SH+DNBfSvn5+
skYtSr6VAWhf3K1GUvJyDD4uVhq2JDcdkcJE+DX5cIMPjfgg0Qh02ik0EczjriEL2R2APOgWBSpU
cUriV+5bT2q7tE9EIIl1MHPqbDi6zQnCsqZ7JRq8tAfZloQa7FiSbeQWjKc+vDRgHokEqHghPQn8
QDb92n7b52S7khKftjSCeC9Wyn5mxWa2gu0DpxegAaMycXYSvd2t3evhhmMCJgv12FZK2Acei4i0
Jv6Dqd4WF32LcfmJTgR5ASS4BLjr6dLi61vHFrrF/VUXYKMmp4JY/ksEsPZiRW5uz/5HSV4EC43W
2JZHCEOkK7lv3wA2yb5mF8dbyGfwtuIVmJ8y07XI+2YiGrAOsz69CzAXCfA6X++L4zmfsQW7hgXe
EOfcMINdXvDnbXZSUtMdeFMrZs5lxTdbgj6p+ycG/SAoticVDtQC/84RVyH74MgeLHAHcrJL+mY4
bz79nJmEf3qb8T48MOfA3gY/x1MLzvZNIOD/cQxbJbVrED8PfyAHzSwpbLebYipl5s7UwvUHYj4w
stzzi52pmKatEzp7rxk5ml6oktx2b9ZMXp1zRI8StVvm9mSXYoIfpn0Nj/5EQrLboEkZ2TiegTOv
Mam38czDRieewV5a4jsjOXamq5gb/BJVXJy2Zky/3kE300NKV4yO3ZCB9Iwcb4Dbjk7OFQ1GElbE
dBSiY2ZFOtLwKBLHPH+uloLhlLxbwuzBXDaSB9P8TsLz8rRT5A3w3lIxbubdVklDjjGmLSMXA6gV
2Z0UJYnEvmvU9Bp7DUxPoHgu815TC0uUw3BwQbgJPULRLZcGmCHzy3Sofd9FpLTMz0Ai3mga5BxG
JmDPASeAPRPUOlqtGYzefqHBA7jvwZAnQ1lOnCAnvkhF7xLodIHrEmDJPhjA9wJIfr4E+OrF0bBe
kXRuD1YIT0Ejl8DfN8RLTJYRE025SUL80dxecgY4/CWR48s+SImZUKxMeOKmc75Qc4fFWdDQfj3H
rCRfvvMyEQwvjqvwfdMRTMhrTF8Xa8bUCsHCdLLinOfAzSUw7TDvGC3MBU4iUtgOBlt3oOrCPEiG
4Xoj/lYYVjQxz+YZTzeYXkGP+5ePiVxE+OioECNP36knnbv1ecyYagMcsz0g37HBedOEGUyA9yun
+UcDwL8ybk/j9wfOQOZ0NZVbGDeoM9EXMXhZ2UdQsBqj2DDs1kNCmcDwiGQlHyesmdK9bUarda86
2URwNR7PYxzr+xfngfDvyBxIsSCJERE3aHt8T5hBbVslo8fs1XCyDdqpw+hdHu5o6y66fwBLQ5Uu
dQWvCxNPPnCb5VetBb/VBv1+Dv7hAb6Z/SpphWc5cHJ9OoBwDdkYYBCwANuCLED804Hj4SDHexXG
pV2sFYe8yEpruM84m5M3FAPSjMznlCFbA17jXx9L6s8B4z8/3pMN+cPEJW3zSLUufU7c8lwsC4FL
UR/kd6R9piRjOrvPJWnP+mvqAbcH6qv+ifYCH7q7ygEvWJ0vhOKRZ/CL2HIFDDTB/wFkjX5t6mc+
lFweoY872i68jpBcIPrCcsF0OjKdxs/sgPYBZPIX8m5AQGH3PsHS/PUL/tDv/dPK/MP4f1uZS9cJ
3BzhBS9xKHvJa2q2dsJUdz48yKn2MhZ7OssBU3W/wyEKW000XyCD1weJFQfzvvq4ejf+WJipVYCt
h/c6mu01aTEbAFJ4z6t20tyJJ+l28n9VMPrvYRRo4B/KSc/ikZ/npxESbZl5MbnGlwewIE+ygQDP
ku49eSs/Mlr/gv6Sn+zen8YLcrMoUES6POQbf74horwPdWiF5Now7ZbYvZO4iFQWbrGB4KadiFTa
KCinA8gQHEROQUpOFprdtoy3xJsukNUbLQ24vDJFtljZZbHUl+YQWxqLgAccHdACpC3kMUibU839
69n+lv/w+3L+w9N/4y4RA+6UWF6Tq2pPBQH/gqZa8I9LM7M6U7OHy/COvrEiM34RRvqWkfr7jcG6
Q9cJBQYoYv552PgkS0e1ew4bkrs2q58H7U099pvC6/1fccQ/Wv1+myMg22f/IvSnQCrKN6OWJnpV
aNmQXIVb9SBCTeo3+FZXLScrWm8QI8jMSjf7gSiffz2+InQN/7w+frr3N3u2IPMKEU8jufoxejq/
d7ENQds1YTBnj3WH7M+i2T9uhnAcXsXMK06ttOeg+qCNpEuJ0DFQJGvt5DEd4ePmyAg0cx/C27q9
AODxREUAeqKt/2gA99SEYtEnJR0XCBwSsO5DxuCtC8dFQWETIobWAmVkVLcmND9kDUkKOsGmlmaz
i+gTQj9w5iweFErg78HhSs7FeSS9nzmoPVo/2wV1yiTG2OEXp45wfnaucBJXJnLliOwgMIoTubQW
2MbilL00OxRpuzwx3Bo0nAq7VdAn4K7c2OHxBOjlEHIvNQIEOFgIFgJ92M1bbsWQFMYHUAWKeiwC
g6jD631DcB7+j4ZcBzggIA87sC0EUXOFoMFQZ03EOE3e4wVmE5BJeT59kAEA8LgwPsMWBi8R/zXv
HQad1ICTPSzEQtRdjxQ9pwT8E62Y8qSzOZYFrWMk6JBM5I6uHEY1QPBRg8dKS1CJFlqXgtt8Hs+D
32ZMCsFANR8FE1Wie72JTJDTmiFlCDmD844/IKj7gCHEs6JbEEusdKOUZI2RoEGRQiC6Xe0JJYro
gYCn3YRx/ASj/URKmmqC9kojX/ucn1yrUhxSHRSnloTJROdXOUQXQwGgqLaEzOeeJjbxoILLX6sg
C4xT/GE40rbaYHfPmNvZHbaxzV1Lnz/UV+5zhOqfXZ35K6gR+JdDzgZb99vd/G7YjR+dNDP1SnAu
I4q74Xjwr3jsHMj5eeqCsKC1lcCnwCHGkRh+/A5ZmpcaxOKLsRsd2C0F5PH8cNKBxI0pwwyjoPar
rkJNpPhZWTNxMSee6p1VT0wqLIgeGr2ZQOsQhDL8+AdVH+YAGhBsc29O1fMfV5ijhc0afv9YI6fG
5N+rxFYQZHvpBlMQkdsB2tzUQJynB6gIqSBLF0BVtIoB3UAGhqoJNZBcji3wx1rwoM0LnK6Mjli2
so1sX+2WuUNKZLvEoBWuaGvbAWwUmgHaqDeFewNwxKF3hlmi67H77P0AEqVuzE4iSA7gTkgwGMk6
4bBDLJ8lgW4WL8gL1dwIyjzxk351tSfDXV+e+5KKgYJNoXzqNEbgECzZC9xJCrEFUyIga004AMHo
YOQQWVJIGqpe5CW7pxPVbAYDKLcCIe1CYh2IZ7t4CpxYZM042GmvYHf8zJ4tyAOKB+ymLFiwnQ0X
O2wE7cM5w96AFjSpbos3u6n3uMb4cGBcCwgZhA+cYVGAVKE3Q2LwTc1hY2yR7oAJj60miMDRPtgz
ZA6FxG13flL0+g8f5BkDQ3uMQaURtgJ0s3zk/ILLNZ7v/nRSwX1yEmL7oJl70h7WnRpMnr5fIYZ0
GN/RcJzGZsI6v/FT2l1yikyMEOE8f3ZR+Mhg28S9GHYs2kM4e4M/lrZNTvg0fF/QmBnLg86fXlGY
bz02Mq6VBwietPQZRqEKh/9P79iGrPGLDvxKz9Qbv0uD9AxNh9hs4Ls0TN8VMCTHcXIhO5TuZ85v
a1rmrAXzlBDDl89lTDSRTIUDBJjSQTGnljaoQveyE1YacpBrMsgHKWbS8dGyNDs+ZksOqrOOoMYA
ti620q3BJImIYcwqO2cck8PaTMP4CNIb+Q+xJYfcRsOw5dvhXHmFk5gxg3KVqX7JtGIgRTUyBY+d
wCDGzhJUwRPJHYIBvS1M2XEmwuE6qM0DIfEcmQQOHCzAZkD0AI12wJh1pHIEKhJ0icVCa+AFGtvM
XlH9ChceM/410R8R6gYGf4Hv1gkkRfhqxTeg+23keM+WslWD1ZJhW1S7RtAfbIl6Hj18cv9gM8JJ
aKQZcs7TwVxMmab7OKbcIQ4gF3UbPP4VUQrzGe/qdkgQ97H8rWGD/WfBXMQfrVnV2CLIWLKeC60N
JwrJV6rH5MgxhJvdNhTNKeCwblpM8LwfrivWjGCXcA9UMu1Kqp+mYHA/+rtAYh+8yQYwLCEfPVj4
wq1wgWdkTGIpgmzNsSc4+cgUxs6wQQgPPuHio29s+CQsZpDNtd0iu/q8bngMAk4FfCB1ch9pXByI
pQKSXRtciqybBctdv0Kdby96Mp3utbfiFwwLNTieBPofW4mIJnSVHMNM6WIh1xMUSrOdbOWjpsu5
2OKdEHCRHBkCbERChj/D6AsIscXPcOBu+dLI4k0eAMBrOxDdnNklP8gFQ4+xBnJtC9FB5Pek+YT2
gYPC8Qc61glWtq1zgtZ/vWiVOWnfYoSWTEQZp7fpjtWPOE+fmaIrmospXmAKofD1MQWyikdv99mt
YKgyeJOus5N77XlwOhGbCcltO95EPw5IWG9wJqKoBN2ygHyRi4eRQcr+Afmf6aHZ6HYaoghH3suB
aKOfubLNw+dKbhHZ1E4PhfJg9h62olBRo6p+7Ho304JV86qeVgOtC4erYXtfZA3lFftxC/SWfCAG
ooPLq3zgavEVBzGCPxTHaWzqgThBNhfVTkRB+OcNwZA0yDlS39C/PSP5ZkJQvobnhog86qOR87fh
9tlhZBrtETodbzLiNrxMmiOWqK+FCTMOPwKk1rybLWwqJHnUts5gpMzBmykutm0tkNGIvD5TPlQX
0CLe3OWjui1842mGjihBasn6ITz/18okRxBzt4KNAyP49ASeVo8LeY4keADoH2mhuMOhi9fR3c4f
fOTEzT5ELylmtL1HrwUbeAJB6UDdxYGQ0QdRQBUC8CDprw+TD8NcdghPdR8P1EbgGu2th5HFyv1C
2KvryAOhK8RzWgK3dXx9aET+PKD5Qf8cR/DP8ifu098gALag0CS9yCgtZfnDwXtVHTjhpHLgzgJz
aTa+7wu6ILT0zDuorkCxtwLwyl/3/ExkZsgokab9q1Z5QD7wyx6CicxV7cfLqVDnwXu0dr/YUDlB
Ta5AVDmMz2IaamYxkBpQBEJSLUH2cCwf5YngvQVYaAwDdmQLCVzokBLYbhkCcVjqEPvkWFmYWPa4
SzTR5Q5KXYDrBWdsJstkGh/SQKCql6KSAwmIqdUBhr5oKRZKjiDbpqWpo3qV218G9+nba0gJ71dz
PBRbPMf42t4w1Hxt8di5fn+Ltn1J0/OtxhyAL4+xuRHQpMINqz/CqYCta7e21DkirO5Oz55DsIZx
ClBElk37apwRwuwcdSfusKzhWtujXZwSsLnQ9DFzgBOAb4D7x2bC5pw3oon8W/pwGgfzG40oNSIC
VUkVhivtSB5hdVHpgrxRhEDKneA1C9KAZDf5sFEkdIB1fMVWNttzgVj8K2plBSeH2BBJPh+IeT6D
Xe/dDiEU9ybAZdVRI0O1vbitnM6ZwUXjPMXh13xGXxJyBeCn3Kothlp0Z8CCV0RgW4484BogBA8G
IcPGQT3TY2UluFwsHhXPWgGZG7bMPnLan5EiQdX3aSYPB+iPXVEKaSeH9iSYNUMj0VfsY8K71cdA
kEBgoaaa6m5ybKkEfA+rXJHhMmE7z96Eix+fw/8ReTxnJruxACzAFBMsopo04Gbd5tJvMjgr+adK
bkoI7Ovqnwbi26R8ezhKqLv8qxbKbgmbj8kE+2bYq1m746YiowX98c3gaCBEEDJOHlaJWCO2KGKS
OQKuhkaknuJlVUivOd0HQAWN8LiudM3P8qsSYrupkPXDOOAdXlfcIFUg9f2EJ6w/w8Q7WHie8YGM
bxhdxHf99gxDoITq7ibgHMLSwP5tTOGALmDO4Dc6Kfezg4XtLiftXpjIyrTkhDQ4umZ7NieWuxCJ
+BINckM9qzMgYtr5D3IFPxUaZy2IRaIESCKwsy3GQAu7DAi/+YAlMSX7BhtROcVX8hG7MUekw+Bx
UPtFgJQDh7yXwp7xr/fHR3bUPQMe1Eyfu4i1Z4QMWhKjYIwMJSoYqApriMJ0oIhD7hpvCLOK5Dm5
cGit7l2Fs3tGsBN30l9WDzT+pvKlN8EWDr11V3o8C5oS5ODqRwnvXqGFEYK9bufwrkzuxUeDoogD
ZMlkHPtx0KApG6nv2B85bLfg5+ZkS9e6xnTWAxsbXAhnj1kQRLnIWFHEsFtmUOEQn2HpdDe2EVR2
H0Q73HRX0K31Gu1Ke71q155qVk+nQwUiUr3UOF5Xqykt/gI/xmysE4dNjgPzmSmDQNW9IBETDoIN
eShRZ91n8yqelWttRxmK4wh2CaxuJdsa7q2y6gtZv2ONGkOzeAcTBG8wnJAcwQUrTPWXYCum2JBb
dU2YFJMbRMd8FH78b+7OazlyY9nar7JfAAp4c3naoNGGZNNzeIPg0MCbgisAT3++Hm0z05ogQ/++
+k8oQhqFNFMslMtcuXItmNOL6J2a+gU3EhgBKAZw4jeqwnqyMF7K9fje8bx6/qnwWZzKuMCKQAO0
OlgLkuagDz7CjujDoS9yYQcn4DQBNL8XW3cRX2pLot8Q8RfkLpbeg8HzvEgDg4LP9G1Ye/mpOgoW
7e3qh/TG9XOgANdXWVrq/s5OW3cvAryY2+fB5MAJHuJ1/sE/om/JK3rq8T0/TXzot8Y6pEUE9pwb
DBdpkBmL7tKChn2HID3Avhno+xjC0WIV7rvNsLG51GiN26W77HWgaZl3BG8ib60eUJGEFr0eHuTK
2RRHasLg/2SrC/1JI84ydkazMK7ny/fpje306NGQx6H+xkuVf5womuaa02WScr7oJD3HYVqC0hnW
gmdz/KgvwSMe+YwUzMElIoRn+4VxS3pVPp0mwgNDvkbrCY/aW8jmY6L6Rr/o9yQCC+uuWqfUGNb9
rg+m/UBAubN94Q+XQPq+sUZ8KkADc+Ou7YvG9w4uhZh8qUQB3PTJBEXcmeExmS+y7gYi02V56CjW
8eR+bx+H64ammRtuZD5/eEJkwkW4t97d/Yv3bvNno6u7ZIVPob7te+7SrBbNpb6qdxzvXXedvP5Y
soCq0ILgi8uDPkY/ecvHVb+dnyE4bd0nWAOL6ujs0kAeVHobH/otnadFsmDTukTJxVLoi+iNwswN
MA2psHE3nZTpFnTIbqorm+rNiwFy/Gpt6Pjk9hfHlDugBPk4NNcEf4dppa0Z666+HC7a2xLeRg9Q
mtxxd7lP4RWT4xcLSCUlf0HH6oF6CvIj7gS5SLfuhXmR819UdnGxgt6QLO7Tdc+OsXnBqsO3U+Uu
XXzYl9qWEudSD+RV9W18Qc3/zX5qt2JrwphwF9xG2Na7V/GN/grHhsCAkM5a12sPZrh725PpvjSL
b9U2XNybexox32iNWJYbfmUu0DGr393LU66PZznLoQfVilfqHoo54Ni4eaFYRTmx4XQAaKySW0ly
H9EvsFC+NRfNdUWuTN/Cow6U00NfCprnaSF5rfzhut+CfG3rpbZ+qW/KG+Kf93Rdw96qboWyepk5
OsLn9T/S6lzdZda6uGM3vDQvM0ejPxpr82D7w4tGyFEtuFbGdXJn7fg1TTXq0/TUBC2LTHXiievZ
2SkfYGb1QnuQV9qI2zugvf69JFms72GMXE18/mxFKBYH8CKWzT0mn1xVsFG8bD3t0x0Lf1Euu4t4
ze8FEYBeoWdLPWbBMQy5fXGD+YFx8oW3oalp4cTQh4wd8jp3wwP/Eh3Flv25hvZxlz02r+qzd5hv
XdCt4nbagxK6C4S41mLbPcxrexE/Gs/ZMvQJQ0eqiO2Bq2dNcMaOsC/VmxY8Zdo1PrCPDMTe2mbA
NPXyZbxgRbSl86ESFFD141YKiBivsqO6Er66yJ9V2G/b8NJdNvPS+qjejJfoaXyfAgWdZsJmIzDW
4qreGKex8o15Cbqjb6ZrfePe69dgnrdGtil3zvtwofM8raaguEpRLXvtLuXB2oltdQRR2FlL0PYX
87U9qM1Wfcq240N8027NgI8e3DcbbuZ9xmVWX8qVcsGePagstbU7HQ7qCC6oprtot4/a8pUnPTp4
F8MO2vci2eYfJfuwe3fC9WSuObDKSIvRon5oeHVHscC7biJMZqsy22xzeibu+uXwKqEQkUduCPFo
nWuO1Q2Jq188tkG5gdcN7sypu2a/X7g3FfTKiBIHL/5aLKxDtD+hQYBHfI/xytjGhxQN7SXUOvfa
3oBwbXLo2CofNiXCjnUwiu/tAykph6GBbYbtERgewCBAlhK4zdI4xu95tPTQ4uKOjEBL3Evn23hV
vxKvvFasqPiefZ+P1Xcj2ViLeANgDUox+CkUh2vtzXsDxJ4em/duo4GTTAvYU81u+q4Ad3+D4cbD
exRAP9feNwvsDtR52Qdy6Ry04wnx8rYTgAqUVOij4Kk7IrGL5AHE5cTPiA8ThXDj2AaUbEhVl+mO
JicOOa/RS7u9nx7pvIKdCpIWNLz92wgQg4PxnvjFLUSmC51HFc7PXbnmIG3YVPEzUNOtGUwLroB4
bfPS0EKFRvGCexFw54W6wEX3rOyUDcnCUSYLUhbg9AfxNPnah/eR8sS/Gu/Vrd0t2L897KE34xZy
J/g/1rGypPjW+ac3pPFppFrKN/VAuyc0jqVzoT3Pu3F9er/1VfIK++pZa06X9zt0qPKeH8+imM7m
f4YoHOOmBPWqIsTzCfg31rc2yO8hNHMrdffOMV7ny+I7rWSJr39l06X9hiX0S3nlrB7bGB76ZraM
H5sn7dWrFvk3ArxTSkkyeieP4332vf3Oufy8rqOdqjafVZTOqqSzK/PCMQbqZs0Czq75QhhBGsiZ
YuDT08pNqSyHr8rz+m/oWrDeVeOksAj5XDubbmg1bk+DavzY7+wNzQ4kq6gSrtT7dlO9e2tUI9aE
OaByL+1R3zebepOOX1SIfzv3n3+Gs7mPY9PGUconl7vohqDfN4LoOfSdB3FnAy1/8aV/Q0j4ZcZn
PdK21iAn6TDj/JAFSdDcFcEME23RPpe32YW200koofSHLmFMuou+ELz6HR3hl+HP6pR1205qaYzx
oxIUlxG1jAWOD1kQ7iYkFMeFzm23NXbWDsRnq9xUB6iObzrRpp9t60BcDPt+y8uXWit1L/cVoYJ3
zL74GX9XxMUV9GTpilIjLfanT/gTJ0HknWH1logfXcT+Fs3RXIlLASSwkrx3RwLb4s6BU8ObRDPB
FxXOM93CH4XcnwfXzwruOn3Ioe4x+HRtP8tr9abm4rtzXqsPEpz+CcpI/KA8m2/q2/jCHfRjd/wt
rYX/6duuecmTl/Ifi755f+n/UX3847Z76ZK2S17b/w9a5+hb++lQ/KVVbv8yv2Rx2738KrFw+k1/
tsW5DhILtJwgrERTN72mbNI/2+JM+w/zROJButTltsAf/d9tcZb1h2kiqoho2Q+hK52D9c+uOFP9
46TGT6McesB/CjP8q4/v+Ocl+Kfexe81FpC2+vWypCuQbhia7E6iWgjR6mcUiXacsiLFkWmDrpaQ
gRXhKjKTItGVd8BskoSm1GbF2DeSlpqFUnjmhASBWacrdQzD+RqCKgJuWj5MrU4lMARykxLbskNv
09B+72bTTNVTi5oiGHRlbt/rEhW7TZpkrfcem2ZX7ryB9mGxzMxoSo9Nq3gaZzLMwTKtorXUFX23
9fiGZWGT3LiqiHj3NAUJo8Vc5hnZJ3K5d0lnhsOVZqRNuB8HGVnX2OwVxW4y1cjd6uZU9g8VCgYq
tOyukctM8SyB0ZPRTsZrlLeKsxrysEv2ke6G2SGb0YW/Rl9EsYPCbVpiRlctDNotIlHOhIgFzebf
FV3rMio9capkJ99RDDaaDCXUt1KGaHgtmtjGCnVhRPgdOrABjMo7RiIb1V3rCtCcykH460W1mlzF
WTPrm++x6narqKsB3Ap0CgkguVr07605iHGbR3bjLCdrKEvEzvtepYAQFbIUwIu1QVM1qolZDEif
IVI6vGLkYtvTHsEdUW6kpXfiIg0VvdyH3tiEAqfZMa3Jm8Z01I2l7ERByVNYqUVzktGIeiOayL5K
reY98fiNz06S2d0NBoLVQ48vp7eNC/PkwmKbSUFIq+dq3L6cdCvohalC5IsW9Cor6FDmbaeae9rf
jeqgdOMkYfpXYYTsTmQjQITDQMdM3BBblKXaD051SJRMjCU2LggxOQtx4hMhgWYnMzc8Pdjqg41q
kbMswzGhO8M1RBMMEg/m7dybLS+slromcHuMrp7BtYo6MB8H4X9dfVPCqDCDuM286BZdgF5vV7kW
QUcvEJzPb+cK2SXHtKoxMLAwQh1BVxAXoNWdlvPjqBUuDSKIBPeXPUobjQ89x24eJQqo075B9G6+
TcyomQGLOlS7FtFUKVWyskU8qPpqVqPBo6KYoDV7ganQIAOJ0GX3ali5YhxGO6vFddwmTfjI4Gh5
dm4xG+oy6ryWwhXxFPhOgRmxdxmVaIFd5UpRzsDk+aSpVP7nOfTSIFcmq7Cw2hlrkgK9imAwKYPX
3xl2VMAZVPXSlcqiGHKtsxeobY4m2iCahWprpsoeZf7YtGYkx9DsmMPrdJyFC3acwNwi2ZTCI0P0
Sr2EkuCptWIlAF+VAoesch2F3n85RZPqroWdWukugUkJVjUoFux/ZcjamrwfD6520Y99kvhmyB+1
Ces+y45aX52IBk7bpYjpVkXZABzXLSpM45xMHpVlWXiLNGozUp9BmiXxss6UjaumHzvXd1QbqZmF
GQ1FeujaEI0spY9ihN1m07OeZlGrIJTSTFt3QYeuRpcetrfqfV7wxS/qsc6mO73BosifZnfomF4a
W2Ijo5DCdOK2c0gihhTEIS1PsrdOpk6pC0JZ6lSpwrnCHzcyCzNaiaqsHWJup5ieaxdNAoqDtQZk
7OqldqziWTprT7RwCVFsQYW0w+8UD5nQsh4nfexDjDl0JQvcvJhS33Aafb4bG5xLyiWqzA3Z0Jz0
cI1MRWbZxVwWc37TGuOMxIT0JrDFzFMzvl2bIbYwIS+lRrQLeKkhr6taCPhuHUMBpGVuVsM5KmdL
uTbzZhw22LDQURLFThzMBRMcFqqKPdImtjI5U8roqS5Zg7SpLIbIahYrTbR5Tn01sYE3mxpJ9RX6
IU531VgV1lAjolqs2aTHUXjpjYkePw1qrtavOBIo2VJxUlejuKHkiGNNrp6kMBMMlSgdw4tk7YWT
4SR04oUolovjlIdxK+hpSrWyvYhKXte7po2E5V7WwkzaYSObOFTLIEU+iiobYo7RdJfUmT0vk9kQ
xqvQ08J+KFXUtVZ1oxqDLyIZVy+JOdvs99m0axqX0IDQgsby0ua9Yvtxg9VtEidXeFNEY32n63U6
7wY315/RoFf0bhM2bTa38AlSCaEn0bRkM3lpqW+ZSxV/aywZz/vcLHW5HlHYEc8dSlfGHn/1BKWt
2OIeMTDvqpYpCt7apgk1K0cpxBvyx5aT5V2OYtLbh9JQgZEsZPjRB3KJH9qF3mdhFjiNW54u8sLw
vhmKC7cp0mSHzI1llvFKjwYMRNM0JU0fBnMy9vzNdag5F6HptQvHHYbparJKBZQ7z/Uauo+lGKsh
mXrlEObh+IiflSj31VwMsBCtsmmIBCxjpOqHo8ewzGbbpMrEik/xTTglhfvoWfUIY02rpXwKS3QO
D6Y1mP3RRJQm27RR1TeXRamp7cGMUucjlb0G4G60NJxgdlSGHvWKGk0l7oE+Ka5drUbAbYqMBAwn
jMYiqDsuIAzmRCUfxrHsIDtbTqbRByq82T2Edtj39yIL83xJjmLkb3oU5tOzNYRWdlSGlG4uVSpK
vnG1aZ5WiiUboDFD1PG7bkR5vjK9XPVAX4o4H/06DXVnpXMmaGXS9dT78FRa+a9LS8u9Kyt2jeqi
q9MSJgXmJxX9SSRhoDd56YzvcRgN2ePk6cLeeYkiekoviqe0d0pnjsVBJYKisdVIpjSlfpx2rbIt
0yIr3uJkdrNDJ0XaPKJ8U0q/DNu4fppGV6XfxxpNs6Vy5gh3a2hVGu2TIoUz5zYNhS+vb5oS1L2E
W1iUEU9kA6G0gYZjq2WM25GiIp6FTnT6ZrJAVH1NO1So06fFEMMZrtW0uovquTT8yS2S7sO2Z6nW
b7E7TXGQdoMz8v5Msbz0mpN453KaQqNfKqkM400zFuYM5jXUYXEVK6hj0xqZVyOSQkJtAKzSVqEx
tFRi+R1dmWK6NnBdyGgqKDPMv1CbaicySilUGLanyCaLZHhQ0MtyHyo1GQoaQ5IwdA6NmjbprSzH
HgpTqDjVxkSyRaOpk36tYteqRkmRXzUVZyMrKayginOh7rzUdOUu1oeqha0WWlO00bPRMtaOmTb9
N5l4BX0sKC0T7JZN4a5S3csf7TCz842sZ1nupBkhQ9TNYV48Sww6rMdcWKL3w5Gb9UDah+ahk80N
bBwvGrN1pYgafkGNesaFKqvEOeq2LF3gVS8t6IX0KqNch4I47shXo/hStNjxUYpvp36if2/0hgOG
UW6G7pJAdivNiu7GsgYoF1YdzfWd1edFdTOCAMBBSpD5eVZmvSgf0XrMEaKiI3+4dzUkl4JSZvie
WkVXRYemHtsQ+id3E2C3bc2ND7rR6ofZdLqWOaXdex6r9nwZl62jByLyFMfv1CIxL1JRqYhmSNUb
/MZxzH7vWUqY4Os5ZKCrczlDz+qyntr2ieGr+VpFyLGvE1OrrzVXL7xNb80oOjnaLOurZh6IrFsC
pX4f20MrrFWLO7C1dvqwFc+1yFQd+lg8pg08105pn90SNa1jEkpJOj+nKMHN82SDkxXCS8yP1kC4
ne4Rr0tgYMVl4Xr+4NlKypJMTn6DDqM1RJtZZLUF6yE21edQi1vtgAjTaKq+M+uWpE++crthXmPZ
NdJXnKtmNS4rw6jbh0jDc+BaRok9fxsxNKFnsnRRB0Lbv5IUeIiw0q0kBAWyV+zIO+h2Mg33ltbk
Cs3obSyVY1Km0j5qua3FQSOFFBjJc4DXoz52LZ+7CafXdHLj+rKZQZcutN6qKFNnA6qjY2846VpK
blDioa4ab2Vtx+q73aRhtDF5aasLlxuyf7WNqZIbIQpLxya51BJvrcTtkL1PSTLGQO4z2Ro8o4nJ
BeNswKC07Myzdlhba9O95DIWGFhpYbdEpSeOngTa9NEOecuw9IumLoarsRxNb9URJfYIzPHEeAHx
dU2/cIqs3F3bpLa7V5RSPcUOmAVMgeakwrnk5rIp3026TgkiNx2p74e5TPVt3hZD89oabU59OOr1
cBXZSm8+54lXFwEycxGVZ4XsARqD6EdRbgcdKblg7hE2hJdmagK1PDs3JNFZncXU4sZ2pMO80Kb8
kk6E0SuWXVl77bLNdEe9i/SotDM0d/sk7f1yNKpwVdeT2mxSmyvnZhpmj844V41prZJhT5qqqye2
a23Z9aYWQ2xe9Fnbw5w2WI49Ma/IM7/ErIpybkEqcCzJuOS1bledB/A0eqK+GLKmT/Z90mfiWY2L
LiUe1Nz5VnTxJF4GyxbWtqhSWz+4oYvsmpYREa8QE2xa9PIyoUDyKsKOuBrpGxpwrSpzr9OmM2nt
LUYGmIu5DRdKl7gUVNrZU2CwOANNZbVOoTKNHbmXjpVSGscVTewKBY1QYhkp5zVeIhoFnrnQ5bQh
q5fRRzumoUZzJT4/zZIwuHX2veyrcZtls9r7U2LkxS42vFp7V6UxZ7dq6bYxDK55cqiSZEh/nVg+
IfnKFOMf4c+ITOYfozbYiQWMPqoYgHnO6K2LNqxt6ielWqhb5OmK5Gkwsyb1a+Kd4l3JM3fYlhHa
f3CGuiZDJjiP6749RJPo7GfHLiuAcHWcTcUn8K6LnT5MCd0ujR5S65BT5/BoGIYmIqRfIkOEeOI4
8xwosjg5u0ehoc5+io1W8TomdZ7Aqc9HGScXVRvbk3HI7ELH3FdHJ3PrKrHpHrA/TaOgGWRVHpTI
RSMUzUpsZ1d5KVjbVVfjFRHUNm/vijMFNLEwpOL0+tKJy4hzmFnDLBM/CrMUQUAEfhNrPfEqV/WK
5LtocVviRt6FlUhMhBOt1L6MnTIf37FKVa2X0ajLeWuViB7CBw/HPt5UmW6TiLqp5yBEgZ87DHBF
4S6Fdx0RQ2H/11aXqSLYkEY2xHexU8h+yevtaauRbDh/cnWWS6wG3I6V26yyMmWNHZgWwtQYdCta
znXTz5dC1M7wjKKz5231iOvUn520jHxCSYFmcCO8ga7vIYUu6Ma5BVWqEqLyK61QQegdR96Mtk5o
VJRqot55Fd4bt8JTQir3bZImJIYYchsPqSljjfDEwtfmILEQgDjdJq6mfbeSJtXgQlBxWE4JaMSN
bZLOXpG+z824QjFtMo5m6WGQtiC/bbwXFHqzkb41NNnbq7Rj70DF5M0J2hjLPLCMqU8uq1gOs6+O
VUgXsh7DOMvYmLvQUqziWEZYOT7KSc9gjYvKFY9DaTQY26aJ4gallYfmIe1p415pKYd+w61R0Zgh
keFb1pxRuSrdLkeALsSg2FfqjHyzlmOtrduhnpy3ToQhEnuerJxVh7Lfajbxz9DboUSQerQa+wH7
Oq/181CfkGQZ9C5/jNS00AMrz+cOVkSUEQIuRaqYNPfrmpG85AMJzpVECD3Ul4OuAdkh75BU9LfV
oG7IH9l9rZA+Tvzv2bJJrLw7CUIOWnc/G5E6fcRd3c2rEUc5QIuoAQBaZOUg02fbqQoLyns4l/I6
b9TGe5hMEbsSEpopkFtSRwukzA5tEVI0l2qzK0xzEqtyxGdMW0/VbDkXRgX6sB5x3Wm+jbpdwC1q
B73BqjdUosL4ji9xN0Pvd7hs6Ddx6tZe4t8Lq6HE+Jj+6DbTrFdPmevOWnStq8K+qKs+01aOPRuI
i8S53sDZ5fm0umFR6kNHE/9QxdF0U06DJ99mWyr9qpudvtmmWV1EO3JiO1lzYKoZClDVjpCLelVr
qeaopp3D2FeUzESalBTSuW8Mpel2aaoXxcOgJRaceVfx2nYdoQLdItKDqmM37avIjrJsjx59Gbe3
rVOk1Xe7MSXiZAg7xtkqowkL45ywVzrWMk1BePx8Ms0ywNFihj3k0aj1iPG2FWMpVc71FmDLFvte
RTVScYLK0COHZkQx1J0XqD2+wOGTnosotR9sLJdsZ0c0r5reQ2pPUR29eqK01ZYUODv5687W0PTX
dmGPkVxbZmEX9aNqTxbu1mGjDEntC9euNPvNHIdYuL4cu9im3SS3AEEMtU2mamPHbLFxV9ehBzk/
FlYLLSREUTNbIoeoQerR2UGQqtK4mNpVhfWiiXhqN0ReQveJ0do3YRjGKbwggy6/duu1jjUecxrK
Woi0/EkNbJbW8aILVgCA0sV4GBpghhjoqqoMUd6pHVdsYDcRCcOmzJTZu/sJ8v8nqv6LzNavdTAM
eOiUQ6oOjB8bF7T2znrYaqWvIjnK1EdZDGdrWPJaACl4vNGuoX921P4hVKJYSL/zIwiV9kWd59e+
138Ob+KMiHKuifXzGYZfWEnekR2m/qhD85ZQhORmSNNNP958PtFT9fA/ldXTQHg+4Xh08jV1sQY4
K2bZUjdxPdMKFJVy69ExMCGACO5CT/h8nNMPfD6OiQUHBQn0CvmovxbNKCPEti3Dwo+4hy9I2cvF
KbI/umIScAyUcRtFzleGUr82A/45uZPjHxURfA9V52zQ2tQLAcJcgORbvFoj72QHDh/GOzAAHqFs
WiXxdP33Z4orL34mDIjk9NnSDZbjtFynfFFdSYJwGKsNrh8VxALDgiIL7nRf4YX+8Pmo2qkw+/MH
xgTY8FyP5VRZVEc/W8gGVeOiGFS0iLY0KyZLh8t/NQao8cEpbOKnE9UGnsQX1enz7XM2qnFWjuTB
QDZZZ1Tmta6TbqV7/ucTO984jGBiE/qj0Goyu7PPqbQpeblscmztIw0+XzLVt2IYzQMGQcq4aqiH
0gPU9/UXruu/mRmC5xpeZPitcTbOCuGqKT2eUVwi+t6K9hnp5W6gDPbFZjk/56fZIafHAXSwzPjL
ZilGW5E92K5vFHr9EVrO9Db1lrXTKqSsF2GuhV/sk999TnThVU+1mRleb7+ew1nva68ztMy3Ey+z
njyCfjS4K6OxfMfktCzDOBN+QZJUHz9fyDMiA1A9fjR4WalEzyYigucraQqPWLsYUeQTKzPdGn6G
TB3WDPWdsmmvolX1/fMBz0//aTwOPhO1QU7R3Pl1qsD+4Zj1ReZTXRhnCPLSGa6rsMzkETxJ9zZa
3IRyZ0y26two5PnT49/6AU4GUmjpMDA+uqbJ2fz1B1Dygpdp5IFPeAcXKbiO0eqBN4gPdLYDdRDX
NcnA52Oebds/x3QZzUEOVeP5+nVMIcI0zWdH+sIq6HEvClTmG1S4Px/lbNv+GEX36L7HUYIq7fkd
ZziFjZGMRhDtnrop6k6ihS8TwmNhbJ0IPvLn450t5Y/x0Hil35vaOq3lp1n/RLkwJNcLYt2jP4Ac
x1E3kfbqz7b3BuzzjN7SMaKI/MXFo/1aR3dOg5rkigQCHhK4HJlfBxUUS7uw7VGE23bb/gKpfPh+
cttsvpInOYs1zgf68YP8NLtxIMR1wRd923yiMv2ghupVSaNSjxdCnkTPCd6SVfaVFtX5efxzWLSD
Twuo4zV+Nj+1yTqQSOZ3ajW1oNmndItAY9xUcP2sL07/b3YMWtZ4A2E/gZfCX/ZloZMgGaRdYerR
PytrkeKJkkr3ru4796Voo/krstrZi4jVCa64Bm8GVB0TFeOzozCNYWnHrjn7pczXduxgoaOvbWLQ
z/fm2Y36l2FOP8ZPq2d0YeMoVabibkQm4bQ6RcAYJbi0fhgy268mufnvBjx96p8GVNUKzzStUn27
pejlAeFm0CL0zL5MO+rtpStuPx/wL3fKKaRg4XSi0ZPP1tlGiWN3SMpYn329sy/SpDy4WEH+vwyB
vrlO3ZZg9OwjJiQ3rtt2o5823rOdy3EXtob8wvT19If8FCL9WKkTjHHyDPxhBffrh5szclhcNWe/
yh8zSqN9d13T0f75TL4a5OyqSg27m6RyGkRom3g+2KGLlcDuvxvk7HNNHVX6SGNFBs9D5mLWHwUH
bNHX4Rdkt98uvaOZBjbTKlfg2RNGBdzK2rQc/cjWxVaP8+xKafUx+Hw6f7kAf8Ss/xnldP3/tKPN
1MncqJGjb9iDGpi8LOj3z+5Ry3BIY5rjI7lhfKVqKBzjmdxuPx/+q0me7e/aSMsygbjjK55z1eKu
uMGAyvxijp8Pgjffr3OsilnMTcQTViBus3FGae5am9rr51P53e5zVK70U8QBN/FsvfLRsqPaM2a/
SYZrSEXrXsu2eWF8YZ391TBnC1bBz4nl6WqNzVMjiKpeJmqLDrWrt19M6He3688TOlubdkzEoMMy
w//ETp+GGbKnCldh0c3qsIlOGEiFxcTqv/qK5yRLLEXKKM3t2TfiaGnoVwkCrsL99vkgf3kR2fQ/
zew8EldwqRgp9qu+pvabSKS72InuSkpZHcq9nw/1m71n463JBY5dxCkg/XXvqVNdQdtWJ79twuqy
7Js8aFV8Qz8f5TdLZfPcgtmYGvmMenYpOU7W6M0wTj4QT+8PE56hLWZel0LxkF3pc22Jvvjj52P+
NUg7pfWORnoIO9s1zg0y2g4Dgz4cJl+ENPvmzxH0eKtdYbIIHVes3GHcWbrfoQb7+cC/+aSMiy8s
FFDSmvPJjpnAjVsrcHMxnob4StTiiwF+8zV/GeDsla+V0Gx7Q04AM2agxf2iKtFsyDHVTYLOffh8
Nr85zw7ogaPBZj3ZsJ6FSp2OyXCqMptEOXa0G5TdjQbo9WOQv8Ue/r9pxgHa4tEl8NM3/wur+C4h
YVcO7233/rP7xr9/5z8dN3S4xbiPa+ANBOa2o/+LWqzp5h8qjh86mKihQ4VlP/zLccP9A86xh8ev
TnZtqezKf3OLFQ9Gsqr+qS5oGidS8t9x3GBUror/xFCujXGHA3fYgl0MDAh2+OtVMjohJJ1aoPjc
FXLnlb1FKRUxCCdRbkqLWnI+DY+OW4ORChV16oJO62osthptrLMpjnP6YrXUMXGtupKxwimV9fsc
tVDChF3uXSOm8anfGbl1GHvPd7K02CuuB84c6scwdw61I6N92dGLXtFrUSStBjkW5F2VN/NQ21dT
mH6X8ZNIGpp869pXLaqXvTOgLjIgXNV7kb5WqnJn99tGJvGWMgL2jqEJRRZ62CJUtaWGrfr9MAeU
tpINePuWqwz1pdleTdKudi0V/KWqNnh+lnSFDeN80SoIiiGknqh5fqP0NqFYPEGfolq8UlAj4LVU
fNmrNGf3SRPg4IBZUtus8WVCqiBNHvpk/tBq1910nrWn6l6f6qblrs4aBAn5MggnIY+jDo91nr0o
fMntMNEblh+zpoj93kzRCDCnbu122os7YW9ZbrrstS6BqVU9vLYm8yoCzrqAKZr4fK7liLf3Shvi
g+Al2Lp5DC9roIyvJ9meaJD3waBYOFdQHz2N+kr8v9Sdx5LcxtK2rwgn4M22G2gzjmPoNwiKBt57
XP331MiwB4N/cI52v0KhDUPMrkKZrMzXyCi/J4p8Lm3rOukkXqdDUt0CF/4g1UV1GKHK+7LxqWr8
zGtt/71lWJDetnw3MO17vQDZbNR0qJzhVviMfr/IFQvFT+beLstryYfThwd2dSp7eI50BBsS+36G
KlJ4kly2e19Lx2te1h+lttch1Tkf5nAaTmod3SVVhIhGXeFDq7eGq8xB8Gj1wXelHd7n3aDtEZKT
aV34btiDdLJt+aHv8l9RadIlArLjNYqDdGwG3CBAamouaigr75rRdOe4V95PSjudQT8c09aW3CD3
HEWSn6a0PU1pdma5yw+yZH5IB1k9SiOt4DAuUf+lK38E8wJbroNGm9ra5zC3kN/SZvpcYezZKo1n
a67UfWZWGJfS1IJgH4enfPSzI2tzPk1UR9whL2FjS18NFmqjxqy/2EEiDTjR0SbleJhhyuKKCvu/
RZhbVudzbjJm09c+dZKFAIKfIohVlqFX24i+Uq/LeLW5bWqeUiyVkQMq5JMDUlbBufhek9t9J9Hx
jpEZdE2zQ04bkA53J2pJLTcX4F/og7qcHuixy3tcgr+PeZGc0A/M32EafdM0tY5gvtq74L91V5eU
5BqLwY91JD/SFlMfZqc7KhwjJzwFy+sEsPZhMiB9ayN+bLjGgvRIIzTylVaQWrPpnNDhPRfFL3AS
6qnu9OGd1KcmrP/mYCnVdK+lfX3udAMT8PHnWIfObQoONaV0dh3kgMMTJWhwAigxSxT/qQrlZ6HO
lBKH/pamcnNj9ZP82JnRU1wniIhpSrh3QAaCkw81fOKGtNw7I9ITwTxh2ZYaX30tulVANV/b5vxE
GxXJhTJXr+YasqUzoL6jZ2jkSfxIuVTRTk9jBKk6NLdK2f8joTgydkP6WaWR76CP59Iylx7qEEO1
PL6ps4BcCx9dtwAMsO/iLLtB+1R1pWlSP7bYYnp9JQ905G5s/u+rwGTtmQL27Gggn3r+n1mCpwxb
471WmgnuwQWIverJj7vsbkh046iMU7nrmrF4kGvJd1vZeoeptu31GPseygKdCc1B5j8YcS7U4wRp
TQD4EEzik97YuBIpSAZJvfZumCtvjlWUfHL/w9RqEcY1euIaVaZD3Vf6gz1zFBlWm7mhlM3nBIqz
CcD2PCfmeBPo4OeCSO9x7Kjyp6xHgjHO/QhM64hQRyqPUEt09UqxaNNGwC4A8Nle23TleQCw7MEu
k67gHny1NKX18kYC49gMlWeOaJY2CYBnIEJuW1s94EGNHkOJUEvawa4NAtktAza+PUXA6X3z0PLj
T4bSzpjcOvbNYOhXdYV9bzKr7Y3CTt3LJliueY79Q1db6s7sCoQdMCd+ZE1phxT4IJ4mgXwM8IoY
IUs8db4N3GIC2hONqpflsEV0oIxn3cxOcVkp16n4jxNSXBhU87abBmCUtf2uonR/DQnnQ27l/Y0B
mmdvpEgkQVW5jsw8vgbrISFdmRtN/WAkNgj0vD4z3d+rBLhpXMrWqQc47oa2QLZIUCyxpAbh1IXI
hcR+cY5wMt33XbTHOzM42TrHaG8YyP7M0M7KJk6O4JxOtpLc6DnGqG04/urU6U6fR3ASgX6oi1Zx
67KlaYrJNbYqlQdqgxstscJz7/eOl9oyFjkgmw+xUl7h9IkFHThZL4Lv5DHDbGOnQx0Vq5m5nD1Q
O/PBlqXhTjUerRw2SaV/MuwYM6gwzQ56F/zRRCZy001+o+Q92paD9m3CQPtOe7S7HOMPqTpYWsBG
pp5Q9n3gUT9KgOm+L+NPVaUhAu60xoM1Syg4TC2SNjM2hYmVPHHcTNd2ZB3MwsSpu8m+QoBqzpFc
PbTOoF3beeyCMmjrGbSlrt9nVjy7M8ACr5cQoglD1MZUm5NHn27lPkS3TyIP6ez6vRPhf5pnE+qV
M7y+SNdg1dfxrW9pX31de9fHI7649vBZVj9WiXE0lRlB8jBDPFzNz6Oq9h5WhLmLNxXMoXjmbAy5
ImZ1ZGWk2k7pMTKZJgP9tRDMViAFt6hAgelDBsTQJQ90dn0d9jZSL3V/7Fs1dXsDeTGy2KdEDZxd
FljyIUQhmRPbv4rlL20GTVoykgobniy7BoSEtF0hNbiiml7YakhrOBCwITFg2N2ZvlsXwDT0WfnR
qRXqVDzu3K6Zu0OZBKbnFwK4WE/9vtagdavN57JAFw4o2tRZwlsXmBwLs99bNd3UILmlpfM4RIN8
DUEBheg4hAYSY+lCtzBmYZeGtS8TpT1ITXccdBmBQL6xC38HFas0w7QrarHiyTtzX1g96xOdGxAV
6p5v94UEBtFI0ll+x+DqvfqJC3G+SjJkrVSLVFLChG2n8TTliPtip5151Zra+1A1JK+2squ+ti3E
ZurPpg1bHFgfsMEJBYguPtILb12q0gmumhGmrtNwO5YjYN06P1ul9GECeefmpolgUVu88+MivS3z
2t7Feah7UoTaSp4kew0foWY4aQB9XTNMDmpV3DS2VJ0tv4MqEakzPLxAd+mpCs3MsrueY9gGtUKe
l/htgWN6Y54k30FYEDyzO8qQ5To9Rfe1y0Yui8C/CjQDP52wk6592D1HebTVvaFE8a5QJv84wtGA
yyXhEmAV8I+Kqr/RFEU+jZ16nQxI6Kq1SZpJGcXNy3F4RAWgUAcy3Fq7GzgNdtrk67eNRfZiiCPJ
7IvapTP5WCjxdFLVe6dSE89oUc/TLP2pNEBIoleXk226RUjeo/gHM+T5nU235aR+8GF2yAgMydrP
3Eke0k7xYGY9yVN1azQZKM7JcpMWOtyk1x2oH/OUw7PYmZCkjmUdebDolH3ToTHrBNOVjlOUkat0
zvu0P3AB3ZjgdfZJhsaa392OfWe/M1CtrRTlXs6lH9Ks35oxZxa4kqtZ6zoehT6Sv5ht7GrL0c9J
H5zLkExvDtQnrKMxGzFRt+USOakJymRR6qP/ZuA51qFV5iv5DeiP1kRBLQgfpOibBtfC60MLZQXc
dUKkCJP5pjRk2kNN87kdirOcJeie2dygFG3dIOh6DxqXNsCXCYKod+mxKcgS5e9hOY5XgSiPqJNz
lYyoMuQddOYyiRyIHechKJDJrSDP9HNz4+RZcBiz8jGcsdxtvEzbd+rOVsmaw9nh1TTW042O6m7U
O7tc65tjDkS8w+PWtaFa3Wi5hJxk/MFSJx49GbDQKggOvMrugPQeuUIcqwQGVeaekqf9PjCb+DqN
+n0a3JzjvLoaW+eJR+cHRZ1iNKmkCqWKETQVB4m4UqerQlIAqU2cIZYCe0cm6Y6DEk0wvfYqgIe7
cVCjo146VxpwV+ZEO6pkBwGUqaiAfCP3zEIBiJVkFXCPGf7IhjQ/SODBDlUmfc+M4Ib1FlUKp2iD
FFStfvRVqOa67PY1CHkgZd+kSPPAheCL1Nk76E25NxjW1wT9zUxFHA4E2vdhDM9pkfyaMBEHTzX/
lGPt2ulcHajovgpzgxy2Rx9txlGXP4Dpywmsb8nqq+KV/uIVT2WYQgHNTdxDZYpYL1/xkOTqtDaq
/jqI46fYPlkg86MRwUKjTG/quvua9FqDxB9HWRM8hWSFAej5sUemNhdJQANDUYG4kE24CCEVgjRy
FPIWHnkeBSXXyf9eOXpfZPy7pJe/8HD974pLx5/F3bfs5/8XTHWB4vl/m7pe/8ynb5fVJEALf5PU
deU/QDwsICUqrQC+M/XFP0nqmvYfh3ola4euKFAQ0Rf+q5Jk/EdWaM3i0At1HT9Vk5LWXyR1Sf8P
RDWTV7fCw03DvVf7XwpJL4vfsOZ5EVHeoqskOrPqshsi500CDpiWwVjCQOWtVjWhG+rhLXnF+WJO
7v9c1ZdQvpe1zb9CWRyvIAcY3bJSq8YYYDc9SYjZmaexQJAdanKZxP9TCfV1GDHii7pENxjakE2E
gZ5O0UDaT0VzrND4eXs0z72H31v3dRxRN76I4+vqMFoijo+zj4TrpZCELu9F9749VW51g3DXqfcM
1N2HP7YaCQuU2evoi8YPDvBdm4jorRthTYiSLJRsoZC4z86IoOH9tY0xWwAVXgdlkV8O2YipdzUj
QRP8KtVnIWbAGG5BxPxYbDSJxV/2an4pbLIPLEIvMYNhTw5SaRWiQYldHabcDO76pjBOktJgKgId
8WTO6sdh8Hlqpk26EX1tsaIg4aiUekVRd1GId6TErocuR4qwQfNPCKim5Rno9v7tVfSyiPY8o6oO
SIjtACITktXLGdUVJwWHn9KxM5JuP+LdbtbDl7djrH22F0EWKzW1p3KqVIKgJI8SnhdcITzqKr8C
Yeq2iUR8ll1ZfLgX4RZLEwbIGGgO4cbvQgUbwwe0tKLr5KuFTg8cyvSOZ+g3oQEH1dXd3Bniy7wV
frFIE1QQgJARvj8U34RaLNYtvMDJd1FDVHfTaZZ2b0/w4hZ//op4Bhm6ZpnUQ18tlj6WptgMCkQU
95D675vH6daCVeppn8YnWJPnFm2//Cvvpt5NvsBIpEoaIFD/9q9YdODEr9A1nVtEo+ln09Bc5BKQ
2aNpalCZxi5035+bY3JE1vlIP/N2I9LrKQbSo5s0QVSuIEB1L1et5GvkbRXWrJiY8HkNngrCr97t
90XxzrpCv8+LjxsxX++UlzHFn18etxDudbUmpvIdoLKK/UHyEHjWHpG3u/TRQAjF21pKYqG+XEmE
NCCz2QqdVOdVYxhyjqCpQGmRvlXx5xBEdtOS64LYbxi5Mm/JXC0UjcQnfBlx0dSpZ0Vv+56I43c1
P+of+xZ1YJhyXv7NmfeYjA5ucY9apoxB2tvz+/q8exl58UmNwuzg4BM5gWEdS8hwNz+UgqTnn6xo
JQNYn1CNEgaAUFl9hV/SBkg7Pt9woqdjxXsd/GBY/VQoIxZoKzhZtDGqhUza3xP6T0RnsSeGsDXj
xiSifpw84zSfCtR4rVv9AP7dNRGQ3Fozzx3a5aKh+25wa2kmJ/uixS/4F2qrE1FYCvhH6zCf4Jl9
njETSlxhNvD2lIoL4q1wixWj1HGbORrherB1Q+/CTUTAYB+3H9+Os7b9Loe1WB/TiFyMA0EPJVsq
IvM5yOKNkaycogASL2ZuscNjx+z7RCFEbdW4QZmSstPV4g/D1pEyyct9hvlBl36qWor5Bs6EQegJ
4pvcIKNZNViu6lRK+yR/0pzwTs9wZ23CT1Gq3Pi+dhiCrVN/a0bEjro4kCJ11KFR8XOj+FdDKRmF
1ren/HUC9HI+FrmBAzOHBiIBYmyD8kN/QkX6Kjtsnqxru/Jy3hfpgarBwmtEnKamni7UzQOsUOv7
/CBs3ai6dfvwo/q5dPb5V3yzN0a5cm29HOYiXbBH2IiKONgh46H8DsHvWOFyW26bfonN/tZeWWQG
DshlBw0/cRhIn8WEdofkHlV9dDXf/nJbh8Dy2CkcVA/85yn1ML4SlKVs/93APwcxSS/D4unfHN8X
39BZnDpS0etqbzG0tvicScdaOZWY6709qo316CyOmqnzZTuQifH3etSO+qE9bq5Hsd7e+EzL1FtB
J8rsxTmgH7tv6i+dLp5n7iOv/wMpKrDfVNAiFyDC9uG98qZ7sRadxRGUwDDPqpnQSOYe4sAdPpA6
7pDO+pzOu+heZDjiRZccHOxx7WNtbZyBmwtncagEtl3M6sQPoN94VL0EE6ryur+inXCqjw4Ut7c/
qfjrXk21TuUJ3TvoWUuFOhCKkpM7hAO+jVvgt6mI3cbeIPCsvD9Q7UIJT8DeyBqXoCb0ksoymwTV
FP8GygwiM4UcfQ5PQ84LYGsvrF36DAcMFYQDrv7lFZykg1kmDgqMOKTh/YV3OoW/r5iP7Tt3Rv/X
Q2/IfXsiFbHBFjP5IuZicxihXjtxzEzKVyJi/k749FY34fV00s5vx1q5eF6EWlzFWg/Gp7YZXiVj
nJP9kPv7fxFAQPkA7Avy5eJCKBwLJmmCk0KV6/cIAZ6Sxvo3Y8BtlQoXBbBXdKvesgxnDETJ3qa1
9B3668ZhtTpJaDwCRBSZmL7YSDaSL2gpMYZmmu8kRdrp9rzx4FoPYag03WR6UNrifkYeJ7QKjRAx
ovjFQOOfnszbX2LtQWDCYfwnxuJTgNAAxaAQA/noniqTuUdSY76W9phIHUpUye5Vl4fPvblxED2/
bV6t54vAi1sZ2luaox6ANuNth35jd2xvUBm2DpEneZjd3aF8n6dXwTlSXPUHnSW87odrU/0Xy4Sq
iEIebRgUFcSVdJFjKVYR6B35+64a7evR71wHdYm3p3jltjEvQhiLF4LTjLBlGgaqi37FiH1GqYIg
uZ8Es3ycNwa0dsMIyoNA7emGoy0vt1QKzbHrDeGCpxxsBGPedxyKzT656t/FCPu2wN9O/X70bGxU
MWjCD/Xt8a5dMaJSQK3imZFrLnaGj4BgBowSEXlaWoYXoaWEjwx2BUdZ//jflYRWV5ODFquiojhC
hWJxZBUg6wq5k0OEs5EqQqvj1BludYyu2qfgirKQK7vaT/PU4fSKUtvX8WeOS9vGuNdOaJ7XHJ3Q
WixnCVCGvNq1yEcihHMOf5SHkVnu3P4bat3bOa1Yl8vdcxHLWiwqH2GovucZQnW2dzXnaFKxUM6C
Zol24Q0CQilIMfTP3OGmuu+esEPeGO3qqv49WGuRD8aJhspljpqk5fvnCuCj0VnglW4aMHKtGmyt
qdVwlk7DgoIJ1ZLlmpqRz5p49VJz693Y+IXB28l07XcTvn2tN3wfUYSPPQwxZPTg3/6u4q9+NdUX
oRensJX4k21nHBHdjH+LhukqbxitTzfuk/VtcxFncRLnmWRnoIrEEGOcggMvw55uj1DuXvOmE9YK
1v9mFfxcu6DEBgRZFZ0j+oMvD7/JQGivLoiI8sGD7o0n9cyrF+n+aPPBoooN+GoWCQG2h34kJ+7L
WKFMs9MHO8eCxQ3+LnXxyEtLNwNTgi9m4hZcPHhLDC7AYnwgf9bUUQpwWGcVm/itJ+Hq7nEYsckP
ssngXv6YKUC30VdIcPRjcdfwItSOSHRtPzTEBL4e9O84i6VTGFIzmwqbhLQNPD/aNeKdbd3J9/L3
eMRGJb/aLo+vvLYtnJhh0UGm5yxcfNUBKmI/JBI7U8POM63a712LM0FS5X8gqSljpWO8q5stZuta
Dv4i7GJOJQR3qjEcxWLSoA+iXY9UpDt6oXassTXJPr29K9fjOVD86HlSE1++gNGcBIqIuMhzDm4d
uuPME5hmNY48OjYab0db+ZDYAuiGuFBpohuLZKWvwxnhTs4A6ouPTWLsjarc2I0ra/JFCPHnF5lI
7ZejBd5RrMngJB4ww4EuxuaaXDnNSLgN0AAy7CA4PC/DhCWKSsYE5s12skMlPU01Rpz4Mb09Xyvd
Q8NSFXprKpvdQGLlZZhoDpJ5MJkwMRpEa0vQeyF+YeIqVjywhnnvmsa37exj5aIgMFVR3meoOiyf
FlpahoJtgetg4bwHSLxL/f2Upx7yl2h9F97b41xbFypqh4ZosamvOs6541Q1TIFwV+e1F0Jt6Kt+
g4C39thkRL9jLA6RsVbmLpbF2iOhU1yEYrRi73itJ+PEBDHC7O7H+Hrr1tsa2eI2ckzArVz/4Q7y
0yFtHIRYt2jp65/q98CWm6rgK9YpnyrgsG8BxMjGtENNfg/xzA3zb29/qq1oi/1lVlKpgUskKw3e
Nb0NLx35zivkuzKwo2+HUjZiPVckL/ZyNzbqUCJyxlVek5SRgTquLANmxCbNIE9JpOuov6dNiJOX
P+6qjXfj1pJ5riVcxKck3ZkK+GyWDDbbOsa580kIGSWckHRM9yZ36lZCKJbh4q67XKbP5/VFzBRW
nlHCXQALVn9GbBAb1jY9Tpp+Z9pzvZF9rs8wuT66iLzvZX1xjKVWEhSpSMrGQ0ItOf8y2K5wjBXW
xPIh/ZbfDe9ntLJvt+oKK81nTraLyGLjXIyzg4MqcVGIe8743Hmcbjjb4012hBALZrE5ggn1+o/g
eYeWyja+Uv+iI8MvsAHwUXsA6rJYyf1QVTrqz7wzlNY1MMw59lMKCysHPWYFm4t59SSAUwpMARrO
KwUQpzYCKREX02CXnyZidH35IEmtW/gOsvBYbGYReT+CiztcFDC91ZHoNaF0G8GtEykbfPjVZXbx
axaHhpFakqnN/JourL9mo/zLrpQnp9Lu5lY7vr2NVwdOb0DIyqCJsKzyWUky2B3vabDQ5r4ewLv1
zeHtEKtZDEIIZGtAQ7mQxUlysZp8STZbPXrORLO7jBS8O3SutsdIigb+Vtq7GW0xeTpCg3JO24e1
257bd0JND3NOYAXSEbM93FMfN4a38iQGlWbS41ZMNumyj68WTdaiJ4cFQ+4Y+ZXNMw5bTamxbge9
tSsodUKqUR6R1QPlnwjIblL+oQcOBa/Oj8cPG79n9ZMaINGgEOvUvNTldGdtpnVkP0h/7sE8W7v0
IDpQg9sBLaB/6uCsthFzLeOiTMw6gtX5GrtRoEfbqcpzQcZ/8B84rA64Zftu5Q6u6gbYfR2l7ffW
6sxfRF0cU+gJx5MvroD0nN7bH+UPCO1iqnuPy++x3evXyNnuIRzykvXCK2zf9/YWn391rsGrgCQU
MlBLKnqNotCfhajcDw79/AX5ua17di1nZtf8E2LxOUke4AdGDLLxlIM5YmPfSvsM6cUPFm0U1ZVP
wffhU4n2p2ed9eutRtLqWXQRfnEJaXoJFTHny4Y+pmwRBcvpJqxbdx6/bKyh1YRCUHI1IZsCVu3l
uh3MEfpCRKokXxWzhzfZ8LEbXXGtW3vjGHLzfAwAU5dka7v66G9kuWulCQva/T/hl+fGWI/V86Er
JBJ5w0/688EB9+gK85u9DWnx/PaIV7/sRUTx5xfnolOMqh+LxBrzwGrGYRG0eWi9C3E6LZOroI+F
PKT7dsy1WjhAaWiyBgBYW9UXNQoD/ohV1pwOoo2kR7fTnQXxkXesmOT623DGTzXUr7fbgqsJ22Xk
xUKO03SS4RaIhDE/+7/i4Zh42bESz+f0rN+ATjxtZRGrKdRlzMXqddBdGdF6ETHbmwn5ouKofszw
mRQ1RLg/+Jz5H8Jr3CiPm2fi2nq+jL04nWKrqdWhZaZrypfFo4SlLixJKv+1p0+H/qN0NR7r2+6P
8MNWb2v1DrwMLY7ri5VVQbHV4pFhCy0sajIuvCjkZPFLTz24GFvvqNW9cxlPHCIX8fq00hx/5NM2
3ui274c7KNTV0XbF836qr8rt3Sp24zITv4y4OCyioDZ8rlhyYxyUIaWg+CXZmKDHT/kn6wPixYOL
Ieptf9cfo0Oz8fZYOxMvgy+OCvxTqMKLGzbMu2s1Ht/FlvneLjy77jdO/7V79TLS4ojwkXTEqIsP
WU7KzlKkm0YFDZVFGynaehhK+pi8UTJdZtsT+tXJLF4a8LMyE9av/nFSko2xrNZL8HD7O8ryxTio
ydSijPlnvST1D35yLbahKJYYP7N2X4+7uQNLu/VqW2src+b9Drw480I9aaZefV6eQHIEPkZ0h5yj
3h9bXJc3TtiNyVw+Eo1UMWRURP98GMefZ/zBx13+bv6jR2i39zRPVh7/i369OD5f7QhBgRASnK9h
gdi62Si9P6dgykHgdeueXr2Bibl6omcwbCUmq8P8HW9Zm5ScqFZq0VU0jWvFxC4W8lxmfHh7Mld3
GkIgXFaqZZvLmiTenSh6Nuy00vpjtG5nW9pNDWxA1PbeDrTWUrRg//0TabHTzCxWe3ww2dNokruy
190qnxRln36yMBD+Nu7Brezwxj7iGE4BNthl8k7ZWDlrySQ4YHrtUDsQFhUzfnGKlmHexwAuQCGq
iuv099hveG+Pcv2ghqeCJ5+uI5O4uA/1pjT82GJtNp5+ZdMtHU8wZ/t9+DicZfqkSbP1Mli9BS8i
Lm5BwBEq9igi36jBkbTZXsKtCn4sgFyBJPF34XUVeliDwbQ9GD/eHu9W8MWMSnmL5ZRIdqy4/phN
OgZnj1amf8eXaFfP798OJv6yVxvwYqSLSzDDgoBnInMblR9T8H8wy3vMN94OsrohLoIs7j2ZfqSR
RmJDVMN7VW4Pgz6ftTD+Xg/6hlje1ngWt5w5Z11cS4SqbOyjc8NlzboYF2/svM01udh5cwu1qrf/
euCMP/BCFnAxNBogu+7MU3TYug82BrbUXBkRS8QVlvIKT/frIDxXMQYrhrLxpbaiLC6dvkVqRw+p
ehSVrY7XdRz15Cl5WIUAC4u+3Nho6wuDUplBHZ1qxCKcasRZjg4DS10295VquvhxHW0Jokix0cRZ
H9jvSOIiujimKtMPEUwgUjrEp2ymH+5gaICYUNh5by/29ccKZL+/B7U4rma7yY1SbCn7tj43+/TJ
OKQHydNupQ/zniburr6Flb6pli/+2tc7+XdY/eUIEwkmcDkzQv3Yo6iwi6xdfBDNKh6hFCFBV/wX
97foFr0VVEz7xbQ2qV/hVURQFWfAyQGu6NRopmT3Dhj/dsZwq0aUxknahyHd2Onrz6SLeV4cXe1k
ATzI2BGir9kiNVSP+/ApAR+FK9kZMalquO/uFeEG6m0DfVcXlI2fJWBD6r3a4qBBKjxoB3FFlINU
7urKVgBqpZbnN1t7cnVBmej1mkK32zaez6KLSe4tKZWsCIJGemMpLp6EsseCgu9X/gKLZX+nViRA
09sN67WbCMMK+BoAoYTU2Muv2+pGmuPlxd1efNHHYod76r6VH4Kq2kk4vGzsm7Vc8DLaYov6+dyY
ecIwJ0zWVS+CqqY/xXeiLeO40mEj2tr3u4y22KXFgNICkjOs3Nv0Zj7MrvwTISQvutV38neTdOqY
HJItBwaxB5fb5TLoYo9mPO17HDR4smTlPsEbSB/uN8a1FgLmMMRjpLpxe1iMKy5nu8RULdqFZ/8B
gzA4qSKFxwsMV6S9qGhuPaRXI2JdgV4eSu/oB79cJQ5+1cqM9NOukYphPmZ2i38L2hbBFmNy9dLF
/oKav6HCDJUXp001SLmChAIrBLmDo63vgCSy3eOPOUPT8114VZ02pnNtmVyGXBwyeujP0ZiJwXnN
R3Wve8NP5w674DNIpx1wYjc4bMl0r2b1lzEX6ZKUTZLMFwTR7+bn4iS6yygXFPuR7P1T8RC6LVWR
/G66sU92cd4uUW/O8+JsKxJT8hvxRY3drO2jk3ItUNuouqG1Aqc52lxCm0NerCF0GjQ5CJ+H3Hn+
1RjtsOm4zR6ah/Y+uDLuRmCReMHarWdeI99/3qy5rS5iDeokGuwWlgWLbZPHVoyJHz/gz+LT87X9
h3NnUZLhCfAVV/Ifb6+s9YX1O6D4QReHui5NFfZyBIwC5Rw9WxFfmZmykaduRVnsmI70xq/FsMA6
7f35KsNeT9E3On+rRVKEUv+ZvMUmwaspxuSSN2Dt6lf+lXWKkKVgYyJ05LaP1buIdHxjY4q/cnmS
XoZc7JG669u+iRmY6d8zeyDBd3pzVitz//ZnWrsCL+MstoIWaKrRCFZGhQf31DkPuorGkIQ9Yfwr
qo5vB1ufSCgZKi0XBYnPxYWLOFFpm3+eNqXqqt9onO+Ratol6q65odb+sA3LWV34FyEXt27Y2Ik8
iZC48B4atOyycCP1XqN54VP6e1SLvVW2lpElYhGOYX/jOOquaJQj2lGeqT9ms/GxNLSz7cc82f7N
JX8ZebHJZHQE5PDPXT1/5lABnHqTdrv5WqARip7n9E77Vv8rJuiLES+2XUj5U5P/jIs9zo/uQ3gg
c/Lyu+6+3E8nfQOJtAayJh6ACxDOBjT0xTgHKbDwD2SVSif8QLzuqF3HvOEeLCSMPkn7VEBV9/oN
dnzXmVtJe/Ou2NiPqwfNxS9YjDierLqqKrEfFS7kcNglzanTN2pN6xcTSAfhKYGXzRIe6rR5O8Di
IyE9jC7PKre6Dd0SdmR1xjv401ZLYnVQF+EW51qdBzLOxWJvmGclv+3HD53yx9tbfvUcuwixOMdy
3MBhOZCuRbXzEGCXrlQqsoS0LCnVu2/HWi0pQ1f5Z/oWh1lFky7ORpaJfizP+l472ed0BwL/pt30
U9mausWFHs2KjCEooUb5zrbrXabd++bD2+PZiLEs5tp6PI2KoOxp0yetvNIKsCfNRtdk9Xj8PWVL
dqVq5n/trEnqvJxHLr2MjTt6DYEN6emfz7JkVxbKIEWd2L3DXno3WWgu7usbLGmxZ7s2z9FZ/ix/
V752P61PovOImKOHbHH8sKntID7/qzv14ncszmkzzBMkPMVa/BjdzW50rZ2yY5Ls+lOyT26QLST5
u1KvYbI/jlvPFrEe3oq9OMESRy4QB2WrTZCdwi/pPZ3HyPuTdalSo79X31lHcYplGOP0WwT09Yv3
YuiL4wt/XNkohAaCfFW24pIgf7Fd/V32Hvj5I5a8m2ScrcW7OFtSKf3rKPO7D7rxvkZrUjY3zsvV
GJitIKRDI+kVh6rLLLnIBL8a99jSrU2c0rWuwZA28N7eievz9zvSkkrVjH7bOTnzZ37tvP4GCRLe
neJtVoVUyzPUD/7VqxPAMLedTElkyaaqlbYyjJqICKM8JnryrjG2iB+re/8ixGJNpoOlDL0YFH6Y
+0K5KUAHbczb6he6CCH+/OIVgCV8IsfiFdC69gNOJMMspJUO6NC54bfoffGeyt021Hy1qQkN4Z/J
Wyy+QAsLWNaEzSCC3Uy/5HqXPKLKxSejv4E7K5C6vXraguVsjXZx2ZlTiX+5uBRKo0sOsu5f137l
0oeO3I15XatLXg5wcdOFfYpqlLjpko/2VXNsP+k0MdWb7PBv+AeXgRb3nISGY2CJIc29gmHqXZZ9
2BjK26sQ2uzLJVKY4ZDDGhQ5j3ZAJPWoPSqUeIFRCcaeg9YSDNct367VtMSBtK1iZYDfwOIhIsfN
lM4igdX0+qQVxcEPOrfzpYNUPb49vtVL5yKS+nJ4/lzWFntMSFBo9bvZzq6HGMvMMr5y1Gjf2EqO
r+WwVTtendSLqIurropzQyvaPzdAeU542pk7ZKwp09PSsR5y21Vv1FN3enus68fkRdjFieIMcmB1
ImPRj6iKkiWnbvzUngTihLZR9EXdbUOYtoa6OGJKdXDURhUxc146xY8wbjfeyOtpOerzeKsbQsxw
sQlUwxhnQ4QQpaoISfiT5OXTThHdjn145We7TZmN9VH9E3JpevpsgNM9q16AU0KCb68VZ0HzB6qw
n3/ayj582LpxVk+v36PUFnsCIX+cncWaURJ5n1pfBqXGT6PcuBK2BrbYD2qapELNgxsh7nadHuz0
bEPDa2sci7UfWGZilA0RevtDpZ5jvdhJ07+qZFxM1mKl10aYYTVNEPloHxUXFRQUmOpP0X7ez95A
1+TW3ngEr19qFyEXCz22erl4HlfzqyWP9LJgp+yKgp49Tu48e/FGp83tAqndOi23ZnRxnQI0zWNJ
JK9jV+1q+6sNuzvc6tRv7TJtcXtCmRpVGhbi8JhZHvciR0U7/xDP/2X7Z2spLi5RbE7GOBELxcE/
L7OhALXfNw7E9Xvm9zZenBxOO+pd/7wWDz4SRP0++di70zeRPZquWbkRzpGPmVt/0DYeHGtjo69F
0ZJ/QJ0vFkums4mfEy/bL3dp+kv2N3O71RDwYNA9RUXyFetcSxst8EX1oD1k34o7HT238CB/4Ym/
b4CO/hdp3UbEJbcvKA1h0P7XOay4kYewswNeZYBZpF77jwCettieWyEXh2JTcSPEYpC5Sgc2uoqn
xNtYI+LEWz4NuVT+nkfhx3SZIw/osyNFToihmdvPQ2h7RTR+abLoQTWGPTp9VyEoSsTZPQkfggjv
80Nvx+3GzxC7661fsTg1/XJW0nxgbn2QGLR6h09+gKSm71PzzrRhV8v/qiF6OXAx9xePg8As51kT
2cKfHaDIM2M+p1CUzA5O7Do/3p5oTWy2t4a42BN98PeCHfaFccjfT3cVvI/il0g7UfY+ozqNG4Zv
utnHOWM1K2gyWXv/ye6wunAH1Of4dbxcdAdBoZNR78qQxVcZXgK1ZB+eKD9ebTVuxG9a/maov7aM
VIqofy5+M93OHjYDiyNqI1c3n1ryjkH5N4yJyyiLAz5trTyMBxEFKdhBfZLHLYv1rXEsDvfWdIJk
aqi9KED3DPPY/R9p37VdOY5k+0Vclw40d82aB5rj5ZUy+cKVqZTovQP59bOh6mlREOegSv3W1adK
QQCBiECYvemTLYJ8WvUgy2VwBl03MF7f15gy0rcK0sTaju7MC8xl49TgF7fEO69Qa8Z9KY4z7mhk
k4Nwwq61jQGO8VYH1D6qUHZ8o8t350UJto9PBdYqLYA+gpUZ2QFE6s/x/AI41NvzQlYbMRYL4pOB
QROYQ6IzS+Rm6Ex/Cm/nAaEny3TI1y20Q3fp30MVWTOzQG5hODgq/Ak/rmWoVE4w/B45GoAlFa88
MJ7oDrlb9K/i0eBmrnAkbXVLFyI569N2vWLrEetwe2sf2ksGbBVdISuGjomX9r465FftMX0U7LBI
KPt9YfKMRCVzxi5aso934a0OMBGscqO4xoYBiVTQU9FTYlVLF+vk7nZvmICLYpATef3Q2JqTSU/N
xGAlqSNYHHMRX2yVjk4eYGuBFp5H2iiIDjYcBvGKBhcJ8zpAPHRT0IsgJp68+s/fGDhYc502enPB
YwgkRZ1vzpWzJBgCVl1guMCgzwGYEubbOkc7JMckdb5ljDFOiOolwh2Tz8lNQ1xLIZvLNKrLnFxG
wV2eP53fxFUFWYjgtJJqDA8UfBYY/byR04eyH5HO/H1exmo3gr0QwmlhAOjxMQ1wUAzDB0RMLVLR
cHUy/gew1jGYmZ/ie80NjgA7Tv3qQvTSXB1ltkF6r6novtKRgPl8DbIK+GLpjI1svM5LW6f7U/5s
fzQB+GEcfa875b69lh31N9QVyRJxclVhnuCLqi4+gPMU4KUb1DR5/4DwtgKSd+vYGwZi1KH1ZSB4
3aAhI8agPtAZPTIKMYlXa8boZVQMjJqpQMzijkCWBj3VAmguECePDHQjQwKPwW6ICjzrTnEhibv/
VSCVYcwkMfyb9yA9daV3wJvQpa/Z1haUw1dN+UIed7bzINHULrG18vCjQV/5GDwL1Jf9hS+HB4YI
lEiRLgTizGft6QPU10sV6qtfaC/RfbOnT6zBTT3Ib+aVfiBXM3CM2DiJ9MvqneLB0lxUa0HvBgyw
SohrsrpeID8Cx81YYelVJxBVdswoIMK5SsEibUmiM1w1CgsR3BEGw2zpjYwFV0PVKC6seWs4xTjB
tILEzAhdwQaL5HFH2EZ6kBMWdFoX5CnBbOdtuiv94hSdBo965uBqmBGqdsrN7JqHqEHlfbbc6ZRh
SFGIVL6uv4vFc1d1CIssiAg+hnUuDfeRG94ALNWVbrIdwFy25v35xYuOkwvqAnDMzaUJdxlQO3dA
UFlidKDfnheyvsG6aQFMGwBYfDfWHJcGqWUIiTUJaEk7KbubW1GEs3pNGJA9huABF8k325h2HNQ2
9s6Z6HMf5duh8ftS8mQT6BCNCGvw/zimD2nMVS8iG00dm7xkkU3+MPrmpoTvb710r7gsiy8JEQXW
d/BDHPdcbcqcWEaCHRzQIBUEoD8swbYFsl3vH5+UBQtjEEMHkYXKD+G1jUSCnuEvGSp57Zvy1aqD
tyLJBQn7Fa1jXcioYmJgH+N+3HJqVbKplABVD7zM4KikgNNo9+dX8h5+cWYTPDjAkkK25n2m6vMJ
1ZWkVcEAQ5Wc7J2xZViu2qN9OW+RIUIfDQYMAR/PiuBAW9/ZpwZ8qgLXsFYfsBA+IVwDgi2sN6ck
bYs2qTmGL4Kwh+4eFLegi0Cbqzu9AGN8upc7eFrA+Z1f+Zqz/SSW290QOHTFVOEmzObo1tpVlg+b
PpeAWV26YXIMh9qRMbUaiYYyVk91sVz2+/JOgJqeJBRy7QJ50+qtUR8FK2Nf/uVMFxLYNVlIiEK9
7GkHCWzGt79VQAJgeaarPrHKhHxUEkcgkJ3QOYGcKxorjcDXQaBxYQD9mxyDvd1iVk3CEPOIqWmB
OPbnvogjQF3B+KsM+BvOGsu0G6uU7eD/tq0qADAKHhgIlQKsEvUxsDaDAfZEIQzVmkFDueffovkK
TGCqnWHMEP0X7HEY7RmUKMPzlGWG1wF2JF+w2hWL/UkkH9jIFa2aBMZGc2Jlaxx0X/stAYB3a+0r
guGr/F4+pS/ZAddEVOddexN8ks1dzQFsoHbDImLpCMbge+0YH8xL8nv+rV+z2jKYgnonf+6vYi/w
mxeh+NWDBl4HHo+AbtN5nInWSIHZPMOeA8nMa+7Txh3yH4ruqq8540K5pXhEZrs4RzKHvuqYjrxJ
bBcEp8TRHtJNh9TL7vxhiD6ICztSRHENYQ4GD128AE658mdmff/V3Xk5qzbClNHuDzgpsEFxGh7V
plmEPSx/EV0OurnLplhgdQUS+Kz5KEUVsTvYN5MW23bWfqVEagR2QSSD01wjMqsciQH0ZLY4G4kg
Jfaf7ROfJU9zCtoMNkkd92Cm1mBzDIGE9Rv/cRR8VFY1Q19Shj4evmlX1lb3SzyGOwCooTUL0IGH
VpSaWYOEsOSFRM5BGPJQxXCWTOuBsHdCAeUuO6KpaA9j2gnTF0JxnLdIJzDIgVOFPbspGN0yxh51
rHx5U4K3QQTBxC7IF9O9WBvnKdpQM7qeoYEOc1E8jm1hnCwlCN0oN4HwnVfRo16Xqi/HjHv0/J1a
vbsL0czOLrwiNUAqXdXQePDBOrEMLFsYLw1FDHBfn5fEbueXRVqwWhpCGpRwmH9eSJpAcGZpDOxI
DWe/Tx8KLXRG47EAYG/DOtH63wPVBatbvWsLmZzS5ADNJM0ApdHtARSZDVCPBU2hTA/OrYrTk1kC
ppaVQ0Jn/rbGi2G+qERtMSIRnHaMZMzzRsMRDebvTP8xkttI2ATDNv/cMjg1QOKwiYcAMhjWC+um
Ri/1I0MjbPf5Jtvqt+d1Ya1AjzrNhzJwLqOYgoGYFNdLvTG23T57UXbdEVy0bn49XAIT6nuUcKCb
Wsjk3EcKFLe6VLBGTKXeoq/0mfW4pShLySpa/8XjFOuvCDwmQd5JCHIwnKVvsrmbmhiLnO+k/KpO
9oay1Taal3ipG+7tyTeJo/ZAuPTZ+N9Les/ef38DUW795n18h/r55o3AXjFUBkylb4ODmnrZXf0j
AqDa7FYOQGa2xSVjbtT2xY/s8K3YYLEH3K03oo5GMoMoVW3Tr0kD8vYKiIvAfU9EuZhVU7YQxV32
OsMBjzNEFWnhFA2At9Rgk6BTuqjd8+q7HgEuRHG33rbg+zqGozlsxocIlJTXCW6MfNd70c56jP8o
b/YFK1Ig9n1utqLc+rr3XYjnLEJnS6Ek9e++8K9cfoMXGfKxQLJ/YFBxwlrMuh390CDOPPRFaCXj
AE1mznfYz/uhAMiBDeBz6o9/5tfvDR6y4oiNdAzYbb8gWoJk1K4IC7LVi85r9owSSkJBWbpQgAEY
b0RoV6vviYU4ziABa7uRKHtPKMhjZ3LpUXSBJPW4CXvFmxqB11hV1YU0zhRZSji2YchuRfFSSxQA
nX+qBI23/et5RV23szaQZ9iMrP5lXpxKrd5HjGFF3+pvieaU85aSnZFeWwCS9LRD4c/qcaoUEGJ+
YyyPJZ4BSsPw64GI99nqhBoF9DljvwpKPd9ZqR1uh1pqLtKu7g9lL8uCvNBqyLYQyDee02T817Os
nQDhzgoF2oVy+1ePRHYhSn6uxWxLaZxxV5LaIkPB3rzztM3r7lFVBurrJfDvNKRdtRQ14Bi9D+cP
dO0isuIdKnjg3ITN/Lypep/GvQ7yRDQePqOmpkV/zv/9tbo2umI+BHD3AHQhQajkENCz6QvZnbtd
+RPoazAuT/bWshzya87QZPY3WpaYG+JjEEW32aA6HPWXcXVw007xhMEPZ5R1gJHLCD0M+wRA6MQd
x+jRjoyrTGrAUNXgihIt/dlIKL11dH9+C9YswfIzODeS02GUSoXdzca4BbDDVg6NnZQW+4T0vtmU
9TdiVAx5AlYB+LKg3+LuCVVnoJazKCGOAb+WK03qoLMx2Zxf1ZrFWUjhUzR6o5rjwIKfIH5NNYKx
+We5uKaVKJO+LscCCQge6FgVr6DUGuSKIf53mnbblQh0AEkeRtS1ZBHz0qquqiAEAjo54NEg8PNl
AEA+8OtUuEEyjkhopzp10qCPtkFY3wWtfEkTaaPn8hZcN64+l7uIGDsNIw1Radw2I3kZ7fgSFQdB
O+Gad0aXH+Cl8Wko7r3/vnjodKWsqBnLhjVeepk8K7voznanp+IS7Cc39rWotWblefBJHKev4ziV
U8rymkpbuIb0ls0/o3nYnleftXnBT1K4vQ4KlPlHVuthEQDj4Utf9T8M40jezZ33HwpjSrbYQUPS
66huIQw8T83J3oQHgHyNL4w2Ap5f0CzM9oczO59WxmmsXRmjEVTIlpS96VhR6KFyKIgXhbvHWdUu
YP3irGeHSACbLzb51rifgSy86YDE843RGizIROSEPCCuIBdyt92cWQ0T1hbVdW/2T0MsX9Ykvz9/
Sut69yGG07vWzo3BYMC6JP1ZRveUWE4EPNLzQtbKIJ8Ww+md1JfFVDA3i/aHE6vDJB79Lbkv5lb1
KCPQFiVEVpelWoC5gRvEmXDmmFRzAsp3JjBqvYocKhDQ2sCUFaxrxcuAVf7fYvguta4kHe06HFLn
/XWf9OdbK3FS9HRqbnJkNI+ak/6OBPd4VdkXYrmoJezViVrs0LLqWZcrJxT2R66bv4UI5uYXlzeb
tFLOQ6wMDAMPDDCEzf7F99LFt4f/Pm0kp+26OvRhS3BeJUPqUX6H9DvNWp9EcJo+TqAyiRgSGssF
huUR+YpN5GWPpNnYE4qAycH4jk1a7CGn9YGEMSxNgkQSIBqQnhJTFHWsqrlGAFmFRxZa3rhTCkPV
rlAIhARZuw2T8ElR0ss6lF4Eei6Swx+P3JJyeN87Yzeqe30bA7w48PLEM0E8EXrlSUHLqXimdlXR
F+vjzkwpzQD044h3pLhwEDC7akxEd5jt0RfPsZDBnxKytmXDNJ0hmwPe+wq4aq5xpyJHnLyKEuBr
OQe0P32cGOcUwzEa5UZ6t4Syq21Qkd7Nx+ZRuxyKQ/vEOqIKPwWfebLNjwPMo5DOgx3VueVyjrJq
aiUppvf8mTw5BADJrO9U+slGCgB/tBGtWHSEnNOkShgQqYeKplV70VnmvrMt0YjVWnfbp13lzH2a
qF07AZ0AD+SQeqmxye4rLGtvbhRkOLTL4E4xjzPqiODxyS5EWYd19/ZxqHxYnph2l0g59nTYkCc5
cs2n+tKAj7P2QDzL3MTY6MLRW9Ga+em1wcjBd5ZCbxnzDPOpeXyXbFihePanYCPf2wd4ImQi7dO3
YpPFejmzM4e5Xks1REtasc8Luq+l9DRF+ua82WGqcUZVeeQzuRtRN2VodSC9GjR0gutd6o3EHLNd
aAG88jDJs2aD1Y4Yz1pSqIKxOnXVu6NZE+9IIKEBmPCzDzSHYRxyBj3aeJOPVsJDnnvJvUJ87aTs
LC95Y52b9b6/mn1yaFXHvkApEFxRiV/AV3qihOHqTWKw2Gi8AzMBvx2dQtu5ZU9M09pSLfCJLALm
XZWAngPW0Qy6H75w2td2WOsA1gS85OS1ce8GvZCGZeVpiY73Dxlc7BKjF5cYNexB8MMExHGDKVlg
vsWAtEmvo0vW45B68Z2oAVe0Mk5jk2gqrbSAxs6a5ljVfSB/z7CaoO6xkKTDQ5bzI5LWNrk8YmGM
h83AcLXhWnuWnmcmvbxSS6EJWF/Uh0TOl2RFA04bE/qpSPntQPv7bowFaZS1dByO60MGdwe02Ojn
gG0c698fkKBGs3TmKG76nBz6nfYtZ2yhSxqw0OAy58uLRj6EmFF8N2qjr4BlJAxd00e2CN02IRhl
vfMWZjWuQV82sH0x+4BOsc83HKTbUjQgLHTU6XmO75FtSHMRyOHqKS1kcKc0dqqkp2xGh+RANVR/
RLbmnl+FSAJ3RmZSDaWaQPNohdTTeEH66VvnslgE58WLuunrKUUaeDqksWtumKPpnxgaOb34G93q
q0ZiIY7z50pdgweAYkXJvrzUBrc+sPYcCQ2WegtoKBapFKPfHkWgV2vIPWB0/rdC8NnnPi3lEAjd
7EFXIlRIT01/QCVhw14/tHHMyg0HmPzOxbAFbvqmyz3jCXlUV8zyJtBNwhlKa9ZbJWpQOokoEGz0
KoJVmc3Wm9pRlI9eKzB8WjZnHpXJKGKF7TdjnZlP3fX0o3+lO5yxN/vyvVEDF1MYNbE/+sW9L/aa
e1SU6Wz3OdMp/UIGCjxS/Rcv3dvkqX+jqVpwRQj7ffGcDUbQwxJGIW9ld8P4Fsh/zl/BtY5LG7RT
ID0Acamm8elCAKLXap4yxZkSYPvlqomZmeBSmUtPlTTT6zUSOjSfL7LOPhVa4J2Xv6YsS/Hc+kgE
1JKB1dkKWT4S9VdoACOIks15KWvXEiNrBI2sCmwmn5Oy4G9AmwRzaadK6IRzoTiWFgKmtSkPWjK/
npe2Fn7BE9jghQPuLbLDn8+MTEk4RWxL+zb0h4rs7OkkjeO2o8SfU1G+d3VtODfTAvMegHQ4V6DO
alwpKnIq2tXgWYd+G2FgPQc1UJk4rPqEoG7btmDvOr9IdjD8JWDq8r9i2WctFLNAC1mQTyz/NtRe
PtduHggObW32CCr5IYLbRwxP0GicIWLYyC5ocWT0WY2H+UnZFGC1GkGi9RgCiSu9HjCXtBVBpDBT
fW6BnOcYI6KbUw3pmPvZMYA6ho2SHURPEtE+ch7DtrW27UaI0efRTy0VPXmp4KjWniOLfeRfeZTO
Ee0Zh3egJi8TCX3oiz/H+b6o7doZqnyTqOk3UkhLmZwTSI2kRXYCL0u06w/AmRy7FDjWxjhHgsWt
JvyWkjgXQMtc1SPMh+I5KbvFdY75OP2OwTA3GNLMLkRpgbWyz1Ir+deMouWSrkisMwB9v9KOwRdC
+V+DE4NTGC4noPTKYiYuwS3XODvZajoavVgiS7+oMF10wpjPTbLpjtN1fipVQPl3bn4XeqJOqXWx
qHDJGiiaNR59CWU7PZpNqI5EbpsucWlaw6pFXpR9A+IM2/ohiTvGLLaNnlh4E1hd4M3yL5oIE6lM
577e6A8RnN+WDDuvdRZu2nejjxuwa3as/R4GUsyZxP7WOVnceXVRpec9Y0RVQkQmuR/6mewkj5Vf
/VJ8Ff0O8+h8xyB/rI7zA8NoRYlEsIFpkWCCGPX/ufLPi1jNF4GnEZUdlOhVhUcAk0I5LFFJgjrg
qV0Ckgt8BwWQgZF3hNxpY70wYHdRE9f6lVuI5YxJBRjwEoOZLLhV34wbC1lcwPggspVfxhfrSkHi
EYAiIg/HNuzLERLgpeiqDGpX/sphjm/QTNaNPaTg3GlmL4oNgDyLZl5WHQB4G2RUy9SvbOS1LsVh
EYFdC80bbopNNPP2RnBuaxGrtpDB+bK6HhKi9JDBbOSM12lO3WFXe4zQrjNc0YG9xxxftm4hj3Nq
CgUWC3gZmOem3rCvt71LN/YOHR1+6vcWepnpIdphijllaZON6RsOS+N2F9/yrh8fonOQdUMwTdlI
ZgRHyi1jO9Dl1BPs7fr5oQUA/WJMEnfv8i4LiDL/i7xPd1M/jg4m5hGBjD/7udfVThS6RFikXtVO
A6zAOtrSWbYE2ruIv9SiyYpaglg2Ga4Dq7FDOAtOKFalRpvjb7FNWz9Vk8FcomSDsg13DUt1CKcM
cI3vKZUMk4LRLrX8GfoEMMDB63vPfsx//oUMG7oDdWxoWbgfj2r83LfuULppJSw3r3qoxUdxfoNm
kiZngwp7JAV3oQlEHDw/b9MeA+mTQkQJ+9WgcCGN23WdFEOWmFDsbN/t2y3waPcGMHBEJHiiRXHe
A0TIg9UN2OlMBlsrXrgPwYjZ00RGJ1Q6PJ3X4FUFXqyJU2Cjt602Yr0VnRRuLPV2CEv3vIR1A74Q
wda7UNa5yBO8vGSmrDIDOEQD1dGQbllyYnbBanAz1T78fZCITdGq0wcbCOIjhSGhc6YoptXYtiUs
AKuSzackwisTz0DXfCy3IbgkzG19j/dDVLmB6iHfedej70PImbXuOT8+4/0ZvtiBKtUKODB8Bmtg
qWenjcHgQXcdQeIdJcgbDYxBvijxvh4bL6RyN7anSWIUNtQVPawnEw1BgL6zvM6n7Yblfv5G3+y6
Mv17u9/Tsot1thqNVGmARFZ6GBEzugDX96w7C63eBtNetNYLQ/JVW7hYJncrg4JmsUIglM0eliCl
bRz9gdV5tZ/J5XgabuMeZyrKwf4f9vBjrdwtreKsr0iLM5UP8a3uljfpjXI/dz5Iy/+CHJ5dFOgz
kIX0bv40u5hHRHUljjd4yX6vgdHWFrvA3WPaGUh2Dvgc1jqpwiMoLQIz5CD3xg51HZFrFW06d6cb
qvbNLEMcBhJ383QTag9jZvjnLce6IfzYYj4FEDTVNLFmomqMjmOAXiyqbuRx2hBZiNS7lrbRgVCt
Y8gYQR+ftmkLCqbTmu3fIb1tb4PaKd3S1S6Ca8Z13FyCNtsAomcI3Mbzi1w1DkvJXHhWyMkEXwX9
JQ6AE3A99zOrV4DpmGFU9pjO33zn9JYiObOoaDXo0diAmT0BSxpTz1emGrikkkvBs2S1ELOQZHAh
GG2sXs8obD8rL2We9ogx8hSoJu0ewLooNX9DY5biOJOnz6HRlj3iATOND3KMpLfxWiQ3ZirooV9N
nC4FcYHHZNCkB2LxX4cWHtNDvAWIgp/diI5q7Q4sBXHWDaNXDJcYwauk306y6bY6Cuf6MylFXWFr
tpspP6YdMOWKl+RnL513cjHZFtSwk2u3yDFQa+++pekfIjijkcz6GNLkPRBQMIpEjlC+wGNRQOAM
t/JjIs7XiFbFmZASsY1djVhVo57k2TUeWAkclK2zP1iu+jJ5oLj+DiY8no0oBNoGQS8unzcZy66h
coq3Iyut7oEsinILaUSl27VoFLx/ANSywAr9BYvNkqfYwpw/ApbiKM/gVTOrXW++gTkTDF2pU5MH
1Wg8wRF+tfsm0RjAIUIqtFJo3H5GGWnrxkZzg75FwzixHQVNBczPhAHe49qBoVIElyLS0RUz8lks
ZyN1QN7ppQWxE3EowAm9v/CvmtGjPuO+FY74i9bJWchYn61gYOtM9ullf8lmEhlXj3ZA2zF6xiJQ
AVaivf36Tv+0SP65aqmBpeRMZnAR3zJolhQ16z5mAw9/o1C3Eh5+FsfZSmB82DRm4saDdFXfsiUC
OtNX3hQ8IcUcnYId5TFFzKpvp5mJy4xbKt9KU+5MhcjCiIRw1tLMzbasmBAgH5tXjK+uduljemCQ
3Ohz+UV+/A3ko6825vNGst8XUW9i1Z1tM+XsvOAm0kFUV28tT9sml0EPWB1GVCfKTq2JtHUd7PYW
SOJsmbuGOaYqy5xNVEztbymqndR+Pn/RVwUwHFMFQIHaV8S+mFr5zEhNzfI+xtxLLwLQEwngfIEV
k2qKWed7HZyiMt3GZPzndHAAa1isgdukVC7nHoMZiD0wG3UTX7L3T/EIhI7oQX0BhhuYSkVwzisl
6c8yOUMljRUpovd6nLnPptuMlG4WmW4VvhhSuKXKNYXSa/bRond1X7n9dElBaEpjEcPn2kVYrp23
X/Eso90aaw8xWNCllZ+Vb4Rm3ne0xFYtU2es63xltYzCuk1ruKC2l5w6zp2iEwzuv/cCf04msg39
EMH0aHG5qjqv+w4cVO/RsWp5lum1lxjIfCWP5QXwTvf5idHxjHcWwFZ6R/kVP027UhDure/mx0ew
3xcfodZdHdcRPoImP0MAuOtT4VvN9vxmfo30Pq+UuxFzNNWlJiF2pZiaiGQnSncJJiUjTdAgKJLD
XYs4bOxRAw+jg/EmT8ttpwTRdSy/SvM/z5fhQQpOYs1GGRxBJedhxonEY6ghkaUP3b0VZTeMwdvR
ytRTtOo5zMLf2ZT7jWz1Ar18z85zWgPJgOoGQasMFk1ujZIipVqmItJkxWPk7t15R8DiVN7UwF1C
+Nc6rdc9ajvjNbtinp1sNdd8QBTq43CPms/oL+rKhUH3C1HydsXyffo2zkTIE/iQ4hD7X4CQokIc
lfeCJ+WqBPDTgrwRZLg6P5sGWHKiIfTECYNTIdXgggJh/zn7Sn6H0ekma3BCRAH99OcrIQc1GecU
q2h96crCFSyd+iG/zP35t/Fce+m9VTr5H0KR9Zi+0UKIGYSFcG4LVZjZWWXCi4nsoqTYI9Ev8B4r
V/6TCM6AAvsNpPPgK8FQZL1Dmn9vDa3XdNruH196oFFiUlkG2hqiBM6yWGlu6+2EK9Jn1obKutvL
imvrzzR9+M8EcdbFVOu2NSqWVDaAKtrdR/NLhYlapRWRUKyYF6wIFQKwOqnoSuFCsCGmAI0psHEN
oOoCu3HGst6EqbqjsSq45qs6uBDF7sHCLAct7fpAxZrGDuRDoTQdAYHPIACtDDOmqt8m6IdJzNvz
O8k0+4vmL6RyRxZJtdxErGQnJcF9ZVQXQTCkyF7bfiTbB5nNZJwXuJIhgrqbAARE0RUhGf+ezBRl
GHSWbCv9ZD/68U6vNvPOdhu/PY33qQxaM1FWdXVrFyK5/IZdDYOhA/TfGeIT7Y+99Qz4Hy+XAB1q
PjZBLrBYa3HTpyVyWlNZSkbMGfKkXQ+IvPA4XtY3yR1DXaBv5Z/2rngVZXDXrCSKAuwty2CiNW6J
pYxOvgIsSI7U2Zs8M05BZH3ndi9EcKuiU0KTih0cfK4rzfUhlG3HmgzgoYkawdYP7GM13F0grVrK
ARNFrlhTSn6of4A7AchRtjtvGS6cfopfKtf2RKSvq4ZysUbuOnRITGDWGYK15JcOaFmp3NJhEFwB
kRDOeul2k87le7p5LFw5Ab8faTcGFSCwiaRwPi2dyiygLIde9YeJXI+grU//YfBlAkQaU9kaZu3h
XpAc+myylDnv60xvGFta9luNGsVFse+tAEiqa9WlCCuGV/F3aToSeoAyARAHn9OjYEXRDIpWQFnt
pRM0vjsgBm0E0fGqFHSQInGOmfMv5kkeyyaPVPSdUK2W3ZLm/VUYW72gp4w/HLYWEMEp6GYkBC0Z
XDDZxbUatGOcOKY5XvRz7oXNJXpb/fO2lvdevBTOKOh1HlhyASlBGe9sBGhSp3q6EnlFeHdeEgsg
lm6El8TZBoDo4OndQVKrSo4SYzohPYWmtAuQVM6osbOqrfLnvEjRFnI2Ai2VdUdbiJSr1jHMxlGr
p3R8OC9kTRuW58RpuK1NuVFXEJLEuasR9H7EosHs1UNSAEuLuAkZVj5oQilV67QIIsLoouvsg5kG
jm0V3qhk/9CAvx/SQhJndxJpyGMth6SgMrY0NQ+dMofO0JJfqUIFT93V01nI4qxPXpm9VTBZWU72
epL9tCXyhKY/gYavno+OnVNVtNwhsPhsgfK816q2TxOADZmp38xK/CMhs3xzXgvQ7Lym3yYYUQ0A
wiJDxel3bJUx0dUIeqAm0uSqk5IfKoNkt1UlJ4962dT3TRImb9IsST/lNg6u0FyGJkOiBzT0o9Eo
/ij6GD019uRmueTTOS1f7bQtFK/JRxTHYkC/OoBKTCu3aKIJgH6kjbrXjiSgzSiwmz3IMzQSY/4h
B2Wk4QRZZIcaIAPaRM4cUG8FQ++EZSH1lZNMTYIwtZ7V7Fkp54FskiAYf7WFNasOLWJVck3Fns1b
0nTzfDWXZZU/hemYkF9hYsdg5y1MqRndvIzb35ktW6E7qWPcelZAiF9kOoZb5oqGujs3/UQ3U6PH
k9NWKEi68UQpuqiNaLpKhzZ5sNsQqaECzFLGce6lMHHsKtEBP1HN5LJuGZD8KFmhMw0UYx2VoaYX
QYKnA23t2d6rgTHGGKVUzB6y5r7y4gaIpu6opl28n8Hrl/q0AhT5RjbmEQyvJqI6X83DDgQTeJY2
xzZPy3szjMzXhjZ94uZhbkjOZEg1OiUCDZ5gSzMz6t24qHMahE4cVqGEpHUZKlZ3q4N9LrFDt04a
4B/uaTm2AIhF9gjU4k6TSjTK3Sk0cZwgsw2MbJemQStdAYAxhamVcqpcjlPbA1lWw1jAFWCHakB9
zZQ2O7uXAFtXtXiPXQfK2NLKm3K91X+yBq3sATn7PgiPtK9CYriY9GwI9pgmDfUDxc6a1gm0sJr3
kj0HV00/zvHW0tpY38tSaiB5JYXKn2HoFA1oh/FY7oBNlRY3OsmtftMXaCTxWNHU9jozm4LSCeUG
lAVZWalvZhtlvpERvdzKlZ2DCtIoo+LCRGoFhZHGUi1MNtB5nOhTWg95rvqKZDd2DfgrWs/XkmwN
SAvKpjnfDKmeS+GFkVBL/WOVbVvAM4CeTumcdOwz3TNUBThJB9C1D/eTCsqIU1SN8R88QmokNHqJ
SG7eVu2NZgZjvpmbMtMvIqlQjAtEJnUGgGBTmjayQmE/Y/1FCgD6Y2aA5gUJfPIrC2YkzKOW2n4J
QHXjaEl2Z/lmOUnDKbCkibgJ7U19YxqJDkxSyUqByAI4i9GxYi0zkdYc43RX2UlEPE0vW9NpZ6VM
7vACLTHmi96seqfFqTlsdLnXU78DF9S066Q6wFmnwdC6RjVqjQPGBHO816t5GnazRNvozxxqY/c6
61I6e+im0YvUVUie9duyKYl2CAsTrVJyp4MBbAi6TNkgUrAstzH6mDqILYb+0qDzPJ1qMzWIk1fS
DNiQqpqkY5uNo3o/THpb7KIqmN3EJHm6G9t+xjipRQsNRmAqYgeGs44vpbwxK6euFLnep0FAU7eq
pSx31SDQ4fS6QJYw/ltGU/8w2iOGuIusq6e7tMnJrPh90dlm77VpIze+mRsW/L+NBlFXNWOkc0o/
HEqpoxsp0axaJ65dRs1wrwyNEmH0fWrCFqjo1tBfJxiRML0uyGzTUZSmKje1Zkny3oB+02M2DaEM
Otl4hAHY5pNSJQAGrKeqC/bnjf2qP7YUJINAtoMaMue5IgtUHyCEhD4ByXE6qShEkiTbkFYTBDBf
Wsne/fFCEnM6ixe/mcNtIK2HCOYAFrhmumNEKfMO7fcH+cl6UQofl3y8Ehd5Vr3mQjCXDioVCXVV
5s3kNkWCdtNNP87v4boADGwTDK6CB4L9vlgZLVXaUxu2Xo6fBnQugtfIPS9hNb6wPiSw3xcSLHVo
U02HhMH4rVtH0r4W+ct5EeuK8CGCC5c0pWnmwoKItgUTWAuoiObBzE+5KXhF8SmYdzUAfzHQTfG0
AVbJ56XAg4KoroecOUdzto2ycIIZ9iH1EltBstnYnF/W6s4B9wwgaZjwNQgvTlOjKKW40kUqb4q6
3EbF4I2yKnhHfRZjogMc+I4GAQYd5syRQuOukRqaZRWk/R8aGUrpaxKzJV2iZIGbzFEumprn6r9M
HGM1ITZCTh3kRjxGYhBJ8ZQXym9Ci0BRn6iSUDipbLDKx2ruzeQmRZsxubWDbpT2UVsaIJDB/1Xc
DJoxTR4Jp4EE24aWrTQ6FfyD/S8Wg//3Qv9/+Fpe//Uaav/7v/DPL2UFONow6rh//O+L+KUp2/Kt
+y/2n/37X/v8H/331f+Q9h3LkSPZsr9yrfcYCyAgF72ByqTKTCIpqriBUUIFdEAEvv45OP1uJcE0
4s28TZtVs4qBUCeO8ONevRdH3ry/85vnavk3v/xD/P5/xnef+fOXPyCVn3Bx2703InhvO8Y/B8GX
zn/z//WH//P++VvuRPX+91+vJWz5/NuipCz++udHF29//4UMwMkRnH//Pz/cPef4d1dJk7w88+Tb
P3l/bvnff0nIGP8LiA8E9uA70KHNBTs4vM8/gl7HvyAcopvQJ5mrLnOYXJQNj//+S/2Xjn4y8AFD
WwSFETrLBgIMNf9IkuV/4RAA122APE9F14Py1/+d/Jdt+rNt/1N0+aFMCt7+/deiH1mHVA4KDypi
9LlP5Lvvr6td1IxtXh+5wBttqX5p1b0jQKJutwDGOCYrJL/mHC1bOR3dtIkfm6jLHD3l76QD8/3I
9uh3sg34/gqLah/YJGWTtAPz6qJIXQGwksunrPBkiCCtvGYLspv561H5QlXDQl4ekrxLpLtoQmq1
TE6PDYEsXlHdlJbpaKVlPLXR+Lu04LinE9npemibbXPoStUrdArIu/QxYQd8cBoUYPAaLTtPxMHq
1D0caN+q7k+OxD+rfrrKn4iJPxmE+TtRUgMrDwD5IK5UlmxhGXijWjzKUmBmkxON9TYrEqeaeGun
Vf0WK+rvwkKfctfpD/FU6n4SlSrAftrjQFjmazoTO0rKo6wlO9kquFMm5KmQyDHVBr4TqlrZYkL6
Hs09oSV7ISDbSsKh41HH033C2g+ulxWqV6T2JV28V/BJfKEgcmmM5EVCCcqux+xSiuXcqeLLpjwm
Uujqcf6Yl6vNXYsy8edawEWi2rwQM+nJItocxBBNOhzVICqUAKjczJ6EumlN7EQ/jNcsqqQrKdl2
dQYezTqToOikIEJrroZIA0jEKpO3dNKfi/KBqPlkd00HPCTvNgqcG0+PZt2iYhNKxUWRAsQ7TRcU
Xq7b1sllHuZBk/ZXsOnbKuEwDK8j1D/pIJwSWGBB/FF+0uOrnLEr1iN0Q6N1Mt7EzTFViNs3jx1Y
I0udXMT56BvW5BLpkRvXulzYzCj8ujqU/YeiCFCPpnszvRFccvgUOV2p3LCIAIN1Hw8IF9WgEINr
cNnOzbu4Fr6e1hsJLdZ2mnJXG+UrOP4Xul5dhnkeyAVk15TwIWqK69DKY491mXAGE8IWWSi7TDU3
ogGJbS3vG0NxKyhRiOkuyTekKRCiE4+Q5tD2BGWX8D1n9VNW3odRummtZtca5m2Z1Jdq+6RO+iVc
60t4pE5kNttUlAfE8JcpKw8kHjdmCRIg9JkXCnV0I75mGX7RUSgXFU6NxBF7TwVAqUzI6bWe5mtJ
czonO75eIRB4yqYCRRMZzTvLZEgCXH44JLUVKLRyjCZEVqQGPJUOMFYIDnpEyRETCBKKTdz1oZt1
7JCZiGl0iXHHGKzS1yEq5yCcf5a08UmkOFZZqkp2b+YeicgT0my3VCkARBU2mEtjP5tqA5A9w4kA
+mDl0zBqbhoKd+ogDC9lvpBUh4epn0ug1ULjDIKX3wPiTF2qnsLEdJss0PrItuJHgj9RpEMyQ7th
+ZOeRaCNLew8RVseOFySkds8R6AhhLHTC/HacPkIBSvPMB/7QfQ258Y2Zf2dhTCl1ti11BZPQ66q
DrIV3tBQ0MvJTwRJlmpCDKplXjSkjmHUAYlVN0eqptJ3rRThywdPTxqoU8nhHU3aA9z0XdckwkXf
w2BrM+y/RuOBCeVoqQ0yC0EuXJsmz68Jn/YWH6DdVmM4XnW1S0mOFhFVbpxSuhIErGJ1cigm+pbK
7VWqDr81AKad3AT4iSVPhpbtI7W77EPi9e0QH3utrdwsMSWfye1r2uZOar6geHYzqcwfoxZ0+1N3
pfPiGg2ht0juIVGRTLdKzVyQL845pP1AxQVT44u2GW3oKH38bLYXftdsqiBRZgK1iV5JJOGWSXnT
nGQlYrIZ9H7vsrf+MDMJvY5O+IshlbLaqLDATv57vBmpCYdSPyONpmV4ihkzjaD14jsQVgDWXrwg
MWXzADKWKwnTrz7st8GWnS5wn7WwbS0jKMsPxhVbU25os5IoPeNeaBqKGSB0ALYD7LsLY99NZYO2
8oYGWjvYafTW9dSv+9pJQyQORbitiuIiJPFTRnfAg8NTZa+pCvR+Jl1k7ADYxKbSjdTptOxSTaMc
mQB6ibzJJWWJZ4XMW9nw72vy9XMXoV2n0DxNSU2x4cVdF9Aa/cCzfrpmuEgfbdlT4aTvw0oCdhEq
zzuBUUFmLUN7E979J7/CSbjH8rLMBwOLNHd9JsjcWQPABaBDmsGJg0/GqzK7T8lWNbfKdo0+Qfsa
CX4b/dPHOhk9x8XlsVTRYKLoj8fzqElM9XtwA9KufZzqYxzlv8DP6CtGfslrIDMN3Ws6YLKjQgcq
Ifs1qjdZ3tvEZJfWSF5Jnh81EtpItIDBoLUjvQ96Gr4ScaxAjmWlsm/BUmt4Ngna08G86CM766tm
N261+k5vgQtIkzuwdlwk5m8kEH2lQIWnbZECh3UbpR0prCdLbXxNHlw21Zsyu64n+bki/JFRLpxw
aDdpXN1akuojRbUS/C0q4N9XbH6qTlYsq+JwUFhLgzQmTp419tRxp8mMfTeodjQoHiWhPwhQNshX
iaX5HQNXiih3pCFXaUOc/+bQ/jk+S45OpLmRae/n45N7AJgXF6o3a31TdJfqWzlGX1EBlJTlSiux
9rmDA1lqAo0txMPfOvbSkmlKDS2vgFRvNf1lyb/l+Je1pvh37kqejLI0U4Om5gkgPkogpegkRzty
e5OQVYDB3Nzy1btAeP1nLp/MzKdbmvQKWOSJEgwa2EsU08mAw2rVypGQtXWkIb7s1dQpOPXZBPYW
oNKmNvUiNgYxj/yQG+6gym43gt8BDj1t6VYg5ZrJ0qbowOjdywEF7kUFubrT6jig+e94Eh4bjqS5
bPFfPrhxn9uM1bbVE0dm7WvP4U6lsXkoavIkJeWarZvzYD9NeZEqASMTEWOrKoEmv+Vl58T6S6+j
sKCwoFC4XUScI6orUV41rlMGosus9OPW3GXK5DaKcp/HiZPwalMkyR4ar4//xak+3ZHFy5E2GagC
S+x7eqFCyRluLyhDUuDeUfZAbLQp/UHbr/M6LxA8/77ciIMBM1E1CFIsy/6WJqSkI50SFObgMEXF
aZCQX7/SULQczE2CMKXSC081Sj8zJhcCD7+iQfcNpq+8z2efBciaoM2HmjJYkRaJzIaqXU4afEl4
L8DyaQ9Bu4k8807f9166DY+DW7qxl7Qr9uTstf4z7JKhLOToYuIphi3zQ9UFqlQ4HQtKvVoL3ucM
8LcDeDLQwoxCx1NIhYWB8mw8FExGr21yU2oQIEZxmI2o0PWdm89gfQWc0LzfRII6Uv9kopclJgIM
aaDBHqYXVMj8boyvWxNef565WXFI9M62IJbSl245lIir8sptBrF2hc7OwKKmbkLo0cAz/vUhgEwU
Wh5pqQS6OQbIRbgJwYOUg35FxksVVgGSF4DlC1tV8trWhfa7wktGKLOBzbhWq9qx2IRsRIi63Frx
eEHf+s9BPvm4eZ9PTFqrVJB7sXIlqGrZrqPqRrC3NgufjFC6GilzDIjUWlHhD/xYEhV+/GSTgdsU
RAgyu6qH0C61ZhMr5mblZs+GZbHvCOLITIgA1+cbPKTQwLdiVLESRKb2HJq7Qa8dJCZdRB5PuRHa
GW/ddsjfFAlC8Rm6sIFMWPmEM4/Kl09Y2L7J1Io2Qoo0aIZNgtJbpBoOzYyDzAqPF/FBb4qdICm8
VsktjPfQIBchkiyMJ3uuSysXYcGf9blTX75mYeoYOs6BCMOCUIGwhiII64ZrKTx08mvbvBg9PZgF
qtFhg1LkdaiXe6GmT0Xt1+212cibKsezMzaNm2srWjlfKx3/fBjUKT5B4SBuWaS5aRL1NS8NOSj5
hAj7qRs/VjZintq3s3AywnzDTg4pn2omJWidC1Aleh6C2pE8cHHeWJtxp6AD/T8Tcfg+oYVJzVQ5
Qx4OE6qNX4X6XMDVXJnQ9zSFBsj4/y7Zsos20rUpjzpNDlD782rITlMTHCOjcjRqxYlQjUSVbzv2
hg82khtr9SidMd5fhl/Y1LCozao0QxkBjLmZXPSs3CVA04PkBCfLlcFzkh/jpzX36Uyg/HXWi/sE
pRRLnkasq7QlH5I9074ZnnY7uOl27qlaHW9tlRc3JpMiXlk1jk3MjVfWeFkIlAi9qQyA2hppq6qJ
raCZP8uOErInK1t81nicbPEySGRZbhSAvwXczZ/j68mP37pgZvBMHF31IC+gOWSrrRmJtZ1dvDVT
PUlN3Figx7k0Ny1uyszmlKGUX9l0M7gU7IFyZcuIHFfme+aR+3KkFu9IZ8bTUHemHORydU078wJV
/nx6tLJfMuBwY81WKoZr4y2MTlbBHOUZxqtQ0dKfIbxu1+whVMEdKJB/idaac8+OR2VdB3EVstHL
fLQ6ToZEJwITRBBljuzYjvm2UwU0FwXyzsAwJWvt1Wft6smQixME0FKstY0sB3rcXyDbfNkP5L/Z
tZMhFsdFs8I6QcsNhpj0INQj18hSwBTyjUem6giU+sqrPu/KV0OOciiKSJCJ0CHoRBaGJ4EOj8Z7
gePJuz3vdK+s7mQ595gpbTJp8H++g8r324DXSCZgEYfuPcCFC0PeT8OsJ9fIwWSU0N2TPWEIT02Y
g/PoD5VybIvpYs5yUzFuRoBDx6K8HpQnHu8NoThGpQQi38cNEsZ65qXZeD9aI4RpBlBkvpZktHOt
ehB5s6anMX/XcplOvnvpXCdThlbQsIPh6umv3gI/33TZdWDNHHK75sgkyJ1Hc30FkPv9vH1ZLW2x
OemUWiMEe+UgSWMnMy0bPCzuzztybv9PJ7Z4ATStG+HoDnKgkQdDKfe8jl3FKH+VNHOSaqXj54xv
iwkpsgw1L4rnetm5wjNZGds2xzMXCnsWfSt7YD3j2q/IQxPptpZq7qhyu+KIt7VHgPZyO5SZbfaG
o9LqBk0TN+pouHGWr6zD2aU++bL55ycODfDIGci3UmwwEIBDOG0sY42p4+wZOhlicbVjKUIJTU7k
QE2rBwn6k4mVuWEU2SkbD2NUeoa+Y6u8jwtxqtl3wpqjWgw/EG0Y3ygmmQRgZGFE8GwG1JTKyO8V
ZSMD/lXR+yi8GRrJa4nkdCiKTI308PPxOlPpxeiagiY2jUCgTl9Mmvbw1zu0TQSyqB09ay8Ex1Za
xlWlAflt9TcQA3MSUJbUInGocRvr9wyiOFk7wrhy36hfklA4dbUvCXtAE9LKDTu7Jyeft3gkuTnQ
schMEqQT/8VZ6o/FLo+QyJSRWBf1R9ZrXiOltyur8t19/roqi7dSFCyuEmTfg0GtLgWDr5VLSE/E
m1h9idLaG6roplXoZcp7N0uLgyHnm5wcpgKJ7RBEZeouNpgvazimo4ENTX3RfQhJcgpp+/Onzvvz
zfBBJgvMztAwBB7o673oi6jhyGyRwBz3aIcM6lrbsJitvAtnHNF5Qf4MszBDhsqQUJBkEoRDuZni
V7ksGrsskDzpbnrU+iaJbqK0Q9EocvWhdYvqraualbf3rA04+YiFd1o1yOYIZSLBVPeHQiVuqaxF
92ffP7AYgrsERVc8dV+XU4eIISUxhug7+s6HA23T6zQV+zSNVgzamYQYLjyFZwSAMx7b5c0b0QZf
sqYjKEohxlQcxas3ITpzR7ydAVh0Z04P5z8/LKdDLm6TXDLofio9CQz5g+TKVTsWHvBR3s+jnMnj
f53Z4vZQVNS7aR4mHL0EMhpQ3S6gum05PXMhR8ns6pl6ZWGvVd7OGYvT6c0e6ckboTd9XvRQngTr
WmWXdG9IgKcM8qbPb8sSr1Q9bCh7/nmy373cr3NdHBiWone5yDDXNE0B5jYvUyN5bCbVjdI2UPtu
qyKv/fOQZxKYX8Zcqr0khdSMOpAHwWTZykdzkF7Km7mFO7tG/jxy5HfF/2QV/f8dd2FrOs40ag4Y
t/WynWZtkiuoAX5yWcnBLC1SYXQLdKZrBFCftYilkTvZWGNhfUjHw1wloExReH+lTndckgAiGFCv
8mNB/Sn8pbSSN5Ui+G9WGsXquX9DA5xrMeMaJSCpLRuYg7Z4VKv2KlFBrWfsqtyE5dMuCgmNAH10
ozL2KJfdRjZQ3kCuwKefRYfMptJaGvm83Tj5puViyEZpGqzCieMbZD6z0XQZzlkoIHAPEcip+9VF
KFh1qdu0lR8W1bYk6U3PVpAj54yxOcNGgMQDFdIyUkjiNolMJcchlOPrVBbbYrr9efVXRlj69IqR
KXqVMhKowz4dc5tUjz8PcO7tPJnC0n1XphI5K9QCgiEuIMJV7TIurpN6zeqeNRF/VmqJnS14Fipd
mZJgDDlSwchmRKh9s8oXRmqXPHM6iJH8PLOzjvzp1BZPpaXM8Pgpw9ScSLks8VbjaKApKHYAjtqo
7sjRIJQdB8WNDuD1A7nSWnrjXOBy+gXz7p4YY9GZjBQ6Zq3UCUrt2xKFcOABjVbfDNpK1+raSVk4
sbLUS3FuYiM7uXOq6hBBUX1lQc95hKfTWTydaKIaRtTkZ9uX3hn+uE02cH4gshI5mQv0wspLraxN
afGG1uirAfA5IQGvpK019Ic2ilHRiBw0QrlcQWPYNavQ04F+iCqEkHxmWTarW0cWUeHWHf080I6U
gmwkUW80MV2LvH9lihbkYfe7KzriNl03rfmJs/H5ZqlNHUwn8GlMc8mJARDGaOnt/NlA9vA72KFb
3TUMZ9aLJVu+RiRy/imEpJo6Y8YB910YaJ2KbKKxNgXyfmY5KcBzCigRtyGzMFPqAWfo0gPQAZuf
j8NZy3Ey7MIGizTv465RpwCtK3aZgO8auKxi7cx90p0tVxPgdEDhEZl91ybPLR3acRGGqbMLFapu
UjzZUhe7k4X6W4PINGSjJ6GEmUQo9Sh0y0Xo1ZmGZjZV8qKcXaLX2i04khMWCq4kvYzBxjRIu7FU
rW3FxEMGdgpTa1FJ534Vvxj8Xm+AOyz5Q5yj3l4X12o43Q99c2FZzBGjuAF+1I/yCx1AyKy+0tsK
DC5R6usSBbm4vlPR92xbVDsmk+kqvKY22q8LNA2VV1AN6p1mOqrqsZeBwIo5kmfiVrF60FSMjtai
vysJx62AblSXDPBuWvA8moB5FG8kObaa2MQsQqfVuzoUhw6N9k3T2MpUbxk5xOSX2kxo8UvA6Jl7
bfJqGO+iBLy0Jlt0qtpCqJciH+1Oom5ajvjQi7CA+EFSvzFA9ApdTGgv7C+ZLC5yY9zWpXbfqS9l
b9yOtXKV5MxrTBA1lv12AAcE6tUbtYn3DWcbS5aIg66u0kY5StglSi/ApGb8miGvDHTWtFPa9lco
NblNw3x0RT3uQC6Bay1dJWBGzCF1nGpQLJAnufWlvAX8Rx7veuSdUSuL6tGeBgC9hx4KXqqUHqte
eYz67rcpjcQxx2jbUugSmWr/yIcOrZJT99I32opFOmOQdAJIO4JxWTeAD/9qz1WgGZMoSqdA76Do
iE2m/UqC+lzcYFCqANimAtGPPvqvQ7RaIgGIiGYCkEIDDxlE2+a3dsXBwHHVeKOH8Ds/KNu1qOGc
Q/Vl2IVpT4F7s2KkLIPGnZlFKl/eMpDeoOzQAZ0GhZjkSC9+th/qmdU0Z8INpFkJErzG4n0umU7S
MdS7IIlLzSa0c7iBVtdp9NWJHFuT2LoSukK/5iUD9Ils1Ayr3ui7Bn2E2oD/z0I/qTubqMM9FGZ8
0eo7Sw3dKhy2IhVgUKSFPWQSvv8xK3ufRep2SIBHJ1fDkG2iyXBNaKckQC9XPSgWq+04zArE7ZaZ
3BMJVLet8E62pCOu4D6XdPfnFUB+6/tTgSXQUR+A/zizDn/dbWDNM23KtC4opV3U8U1DSVDFJEH7
V++N3QSPoUVbQU88vZD3aECwC8VyulRSbZWD0AG+N0Tz0DyxrUUORru4CFqjOKp58yGHCfFQObul
DdLXaEAVDrHMPVdBKhn1QUwjX+TKb6q/aeFBabAGc05L06oLCSxuWt7KO8sQoFnLIJfQtBBltXh8
KdMbUByCpyiC1KAQViCaCzR9RsDZP4g+iTb9pDlqji4PvbhI6Wso74ep8Zs4tw3O/UmvrnUDKaBu
gDm+6EG3bqaZV+F9V8dXoT030muR1e4QtpfEemtLAHUTQxyBs7bZED2A4NRlaXIQWbTTGMB7Zeh1
+UuWAF2tXrYWgpCXfjK3Ywl+kK4En3oh7HC0gKj3kl520ZnpaB296jX5LpvUi2TQ7FKotsZQEW7L
qzw2/UF+Yfq44b16oyTARILRQtULt4pVu0nBykxBK0mqV03mzz0valuqzJdJL++KIrrr1MnjZYcC
Rf4BeXW7GoVnkRT4p+EKTTp3tRifZIam0aQm3gAAUN+bG3OaiQtE4lac2FHUPJp651AY8U420CNr
ceDCYmc0y8sE7OlDlu9GVl7kfNp2mXzHcSlAjOK1+UfIuuvUfBaFfiWjcWEkJrqfU6fOTdOTrZQ7
Ss0TJ9PjeysDEw10Ui1PazLqy8kE0hY83n0N4HqhNbsavdvOqKBTJInolTTS1kYX6jEHQKoo6G7q
qyuFp15OjJVc3plA4cuNWHgVnJBaEA03ojY0vxzqO/DDeTIuQtI7dFAP6lSv+WuzbVt4GCaaVsGB
gooPotyFm5n35sR0IXcBp051DQpdFHzRTvrJSaz8Anquu+aOdLnO1n7OAALZAyzYjIIA8dfX21+p
aZOosdoBXKnjeH8MUF1dsTDflhMVDDwkJgpnaGVCev3rEIwWeZ3Rtg0SNtpqcZ2l71N6P3a/S+lh
DkXU6Mj0NxZpaOwYd2YNP7sJ7RAII1o2FxExbsZhLRb8dIC/LPj8UTjuAMChqEeXCcasyBS4yFUb
4BE8ikT4rbjP1cghSWc4cVeFjqG10Mh8LVCALiUDVZjeBVbyvjPGjxC2r5a7eyKM/0zsFFWIudyD
/xJsCKgs9cVBQEd5BmOHnJVpPVILaf616sp3EP5ihHm7TgJCq1ayfOAJsmKbCeTJXokwdJafT6GD
s96trHxLBs7DzcQb8/mSvyXGLTq2tJejNrAmcSBJ7Axw/jIl9Cv4kKhwxRRZa3VXZgVECtIbYLVt
lORvlKEB5Ljx0JH/uyLPUc03oHvwo7Kze1ijMN1ZoX4R9qqf19S1svE2j8vLLnpr6fPP53de8eVJ
OZ3Awhrg2ZEqoYVNgO5UB/QTXpoaR3Q3uKyJHjj6sH8e7nsdarFgC5ck7rhAEVpqArNQLnHSLhU4
6iQJ3TH7ZdVvSHe5cTG6dZQ/6GO7ElB9T/HNo+NazAoOM2B/YQ+k1oLDLelN0MrWRUPjqwIIa8Wq
ANnK7ETID2MIJQdB7lO8wCsz/2YEP8dWdejHokkA7O9fT+ZQ1AnaPLUmMLLWYQaKTM3MOm1tCWBq
pQnmI/2J47W0tK3aAHwUIDHlmGrmoLsJbRVkZS2+BZfz51hIq6GH1dLRt/L1c6YxKwoiiSZo5Bp2
IXPaWHP6SlmZ9tkLcjLMbKFP7qOW5joocifsdzQcI9p6OchNck2zJabd9v3vsayurGqNG/G8GTgZ
dmGVhVHRKqYDNhq6cMMIpw44qt4ZXIKDBo1cZ00QYW05F+490I5qWHRYzinqbBxyu1BB5lysRutn
7+vJxBanqCt0o60a2gSx9qHq/a4SzJua3wNWVHANZ0iZ7EZ7jML+RmlCd6hm7s4RGnKQpUf7V0WT
rajXzLq2NvuF1YWo7RRPldwEoobliOU73DJbAbBDiyy/TBIQ16PrWIn5JtGRYOoSr0SKO5npvhh3
ObrwjfLVjCTbUoU7u5GGDDJVsdNT02lH1YlD0O18TPK0IU1py/pNDA7ktHmqjdqDRrDbNK1bgUGn
7gOpNCDhUNtagb9oUjuWSkfwDCVS86KumC+0HoTRkKiWK4doV2Xcb0pD8lMEMnpxxwpQaL605nSV
0n7FDTpnAOB5oVlbM4iKhu2vV2Go+jYGJ0UTjEJcm3rv5Ly8HOLRUbSVGPfcIYGUHpoi5qr/tyZd
YqEI3I64dJK5V3p5EyLrPGn9seoiv1NefjZsn9/95Qmx8PDN3cBQKyRouVtYEoNmTcV4OdxGVoy8
T8NvFfRyo0/xEh3w9zUzJzDygAIVhC5+xiAFXKegOw+V+wbsBhnrkYeJ6p1Eqw01M7fq08eeR0Gi
ios60tewJwuPEIRQ0BoEI+BMCQhK9yUoFixAVK2BGjogxEOma6w8rrKHqhUHzeSICqsucSN6nUnk
fpDkxxqZLKG34S1DRob2qxj0RecK6EcAhEIKE2+CBW9tpgo4NY8iQ483UETSvmyYk1g9EHmqryEC
5X3lKkWJc1lC3DhyLW3cruzbubHhjtM54Tx7iwsbWbJU1/Q4nvZF9CwstGNo2nNVNA4T5UYeXoco
ccuWuJYY7KaQjzJuKdDfrkGfuqG15f7F4vy65NyrwjbQSqA3fv7A5VbNa3P6fQuTKoDJGNIiFHs1
PE6pDMVNa2WEJXb7c/nBnQsvGC3tcN8XR1cdGjrJoYYhqH7TGx9WwtyO+kY7IOP1kIQQeRaPZXMk
1e0wtE6IrjB1bO2eXpS6F45vk0kcMFOsXN/Fm/ntqxZvJgX2P09rVeyrJvbV4lFn1k1Y1jYHvdLE
nw0kQyGE4P682muDLk5DxWIB9ThL7KNs9BoZGQlrQGEReSFUIUCkVjYgKOuGlUO4fKi/zXWxyRKA
sa2lYdjWE17sJJ4B5fAbPJ2AOzcbxNg/z3IJMfk23uL9DEF4ySH0IPbclf3YYS4Y13R3dGZdef4e
esoKtOj8If5zwhYvY6+Oklx0htjranLB0g9weq1s3DLY+zalhVOb6sDAyBKGUNK3LqZuE9MDjooj
atXm8bYbNq2c2WhyuUpJb7N027aP8chsq0U+MH3XklWBlfnanLwIyy9awujREMFo0uFaje1gR2ni
MGuvg44kjUtPBalsSQo7NeJbCj0+AxBvBCguGVbP1tpnLIwrn8wIAFYYkMYdXdlNPAqJBgiGgijO
bm4YHOs1e3LepP7vbuvKV3POa+BDiw6nK8wVpL0Ul1utrdXq9RQCONA5FhHbCGaMgIps5WDPv/qn
NV+YsiYskGWRMfQMhKHb2Nex7+58rIltHPJuxZlZOdf6/PMTvz6Je7D4oZyxr+QgRR4hWWPRWnhL
387Qwh7JpDMGo6ViT9XUTzLpKqQZChWdK7XJSmF3zQjpCyNkdnJaIQsj9hoaLcIU7WzI/ibwBhTk
HOf+8djtQrBlhJfTGD+xqFlZzGVx4NtkF1ZJjZBrIRM2T6g+6ucz2drcIBC2GyRYAzBSugBBr/Vh
qAs38d+jgkcOrqgGIiNtYTjqWs3yMRMCzkf3luQZd1Qj21Vh44Ib/Yk0k63XMZr3BHFS9JeBatiT
leSuS0r4b1R5Qk5ix6rYAc2yG+J50MCL6Xax6nO5dY3e8BTSoSRQOFz66PkrabjXIYGd6WhMkyTP
kmo7L1rQgbwP3UHXoKXdv4XaHs2Y+wjUE7GJCjgCUyQsL6fqI5leraz3igwklWjU+/n6nD3Of5Zi
abEMuSpqPVLw+lUPPStAMLgWua2NsDBGutaXqtxhsRt9Vui9DaM1/oPP4tg3E3AyiYX1KXtTKdMc
foPgrwNN3QSlTlLtSF24GShTh2mfDxexcZ1IEASscZukFIlflGzHxzBFPIVSrwzRFZ6/NfFHHr4n
8i5it031StRq5VlcZmKWZ09fmCuQc0/gMye43mBiQSwUK+LamgpvioxNVkYOej5vRqN3QFm24nLM
L+5Pq7SwXLzqQ5n22OqEfcRs9KkaO2YcuRJSoSqisbri3s+Ha23EhSlD/h/+5yDjcCWPFSDvsga+
E2bZEPRxKPSapejj5wHP2s6Tg7CwZ6A9NcqswoAp/0XLXw0iaGOgdiXWfI+zTuPJQAu7JVNgyvsS
u5jLo5OmkNWEkTanzh1ZF5AGojqworkertzW8wb7ZNyFV6WzJDZIi8vUehReXLEXwwzHcKRNs1HL
VRWweYN+OjILQ2mpU4USIo4MGe9CZVf3H3W9+XnLzq8ksMBoFp97cBZnpAbxRUYoZhSOT0P6IPXQ
tjXQc6ji/TYsp2A7pR6cn8c8b5L+jLk4JnSSUkQ/PZ491ttty/0hW3tj/g9p57VbN7Ks4SciwBxu
GVZSXgq2fEPII5s5Zz79+eiZg5EoQdwb+2LggWyoyWZ3dXXVH9YIo3/2+b9jrFaI2cgNkCbG4AJz
GJJvNV/K9D0pfhat+9Z/RoA96mckYgobAOZuns5RcpWj0t7JHZpUuJ6bN4k47hNfIHqhSWyg7lD0
yMVtXLo+/8b/PuhqSZUBHmlpODIZ0k8dzaXGuLL0cGPhfhYJlKUPRicaKeJ1Q75RazkN9Wa6GTrJ
g07qDbdR8mPiY3O4OrG+kdgoH1aVhv4AEoHUPKh7f7jiG4Es43Al6TdWGt+mUtsj3x4fNCPvnVb0
byfRbw7BaN2YYnqbmilqTxh3JyHycYaROo1YHmoDyj5uYzEysEaN60WkI0tFGwO940Pba/dwn/ZJ
rn/TuhSNoDyqDrpU1rtxVN2mxpMIKZle6S4odJymaCBR6LSfjV8+GUM47aIBOlfUgdhp63nL8HcR
Z3y/bdlMlMBQF5RlRaLu/j5HrZqAtmAUFfdG3DhJiCVVU1xblvDSAlIzhlT1kIFB2jwG+dB1mY+v
TGOx8EIks5QrMdKuA6lDS6M2oR7VzqQdrfokzrIjCsiRCakrVqldp+LRRDi77sVdlcVekdFz7grb
GrRD7z8JZnaIYJQg5YWwebHDK+8pQVlukeKAWyxpFbojQKxK/843uqdZBpUy44QpdGezzL4hGcf0
RRdSjDaLgNN1h35JgJy8PzpcrLjRoPVlTb/yUjoWiez0YXvyqfGO4zcrl/Y4VX+PNMmJdHB7ekAz
Eh+pPNqjXRg6qHOj4gRSgx/OOuKB8exIanYa5JAieeYBALn2y+SYxMFNlWMuEGjg6s1G39V61dqC
GOLvrpi1ZyLB9nVkWr7Mu4BLOiqjkglPADcNcw37DTpU0WffUs6krpeBBR16lvcQS0FF3IfJtCEJ
pHw4L98Pt8YAB40liEWaqmiwzuc4x08pLglIdYOzQmj2R8p3LwFq6vDopzCTbBiS+z6SL0IJdUwx
PRj5fNE38yHt5gtLMu0xiX5kSDW21VCCnOsfet28miSMwqRqApT7TIX4YGQNJXpNtzurJe3JmXvl
vhXbgpLEGHqDAHa3kKh7fT21H0LC8q4YAkC/w6rkg5stYActyEMB+SP0T4Jh2kf1L0X1vclqrzTj
Qm2f5UHYiEMfYutqzFXK1SnVPGVhqJ4nRJ1LJjRon4O239A7+MNI+LBq3rza6gw1g6k100FRzm0T
u1L0mpc/Rj98RGZ835v1WYJDaWthmzsFWvE5EiV6ZZzIUB4mkc3qS7+HQTz0teGMY/89HxXS4Xr6
JrXSFZJB7P1xh+DgQRUUpzMNFB1ezNKw+ZETt5PbIgBZ6PyzWb6euvk5ie+rSHMFXweXc6GpvxTa
M3Gc7HwghbIIq4ACRFSgcSnjeN7bwxzuAgmRwZ6LVPtzCNWLWH5GhduFlOVFqHEhXOhqcnCMx7Mf
nbNFbSJqPJpAl2p6rrIQtZXfXXmj4WGd1IobDlsulB/LpavvuEoYpNzXI9GPVPQJgoMA+Ga+pEsy
lJe+vEPm8gWYz4kmouZGzT06Jfoi8bOFWd5aS6ugHsWRX6XLMxjKa1I0dzUHU5qYG7yDTyPCm6W0
ygbEEupWPAfqORJFLGmuDdE/0iU/0kD+H/fGKrcUzL6cS3CtZ1mG02JNx0kILvw82RhmDXsE4Ptu
369vuHmnSDGCoeDjgxkhJnGw9aR7EMzhokeMxDS8sb6uI50uYnURW90xAxEVJAneFoa0z/pNSdDl
vvvFZtVX92FxFtJUREvmLFSKMwrPwxzbUds5/SReTb6+62dMtAL+Sisd4un911FwYxWtC3V9Eg7W
lBORVG26GuNTLGc7cDAbCfanxxiCeos/JDnfuuPXR0Jkij3HGDVntzZ1W45rp1XGY9DhqmU+fP1O
a23efz7xv8Ot7v9GZgoIOhsKzi+NO7SdJ3R7BMlP1JY8M6+9Gpta1Ox2CoBlrC/A6fWOGumurnAS
VCLt6pdcnna5ZB3QjfM63RWk0RPLbCPV/nxz/fucq7u/0IdKDTBROefEsYS4maTsM9XR/Oj49ZR8
vCj+WfX/DrU6eSrfF5ohY9VPDeJIAgKpoXZIFNwaUJQNhd5OElSX43jv66jACsPeqCxv4xk+X+n/
PsPqWGrTUWzUQVXORn7TwZ1LqpMS/K5z6xp/Ea8TXlVYvDjMHLuq3H899tZMrwJ2gNFtZvkMvWDX
Z+vCgJATByn631vtozUX6O/Ft2j3468J43QNOSvmuVZ10JeoFJDn1KW/tyz1cTRwRG7K7qEv+58F
oPguQUxH1m7kaZ53bVheV3p7TALrIfVzTucyuVWM4Ubr4629uKY58IAWmuwmyG8uzDDJVgdHhd5J
YehyfTOn0yXiEpXbNujwd3m4N0UJYDJmcZluPKqVsC9y8wKzt4sw7K3rVsgTN9LqK6mRjlmvPoJy
pCWaAeHxLeGyL5trcdJ++5VxMzJBXtoqkh0JzW8sb9xRFxBBxdxeEkB6Ux0BDOGKqXXqDNxeqqEZ
gECg2R5wF3eGsL0olPK1t2JUBCEzfL0aPqZ+WDgsDG44hkR6ZTUDPe5KqaL05VnMjMexMnYYIV+Y
QG9tDa2PbMpcISF5GNRhYxl+MjCeOkDQdXqtNP1XA2eqXoy5pLTnOdP2oQSuY1Reu6lxQVDDtHjN
coTV03YjH/xk8+NL92bY1SHOakhAAY3+mRQORkuzx7PFCYvJsfQUDVuDG5B66hAKRJV81+fDbW9t
Mb3/vNr7Yw4CD648ko5Dl2WuEWdNlcj8NCvOUmfUbm6V+2qq3dkcOluW5dhNCVAodqeGLWrdRdwM
h3pMXlBbfqwRMYLrq4N/turUE9LoJkEj7+sl8bdnzPoBsUIBuiHK4mJ/+v6SLKtBEgvoAyIVWO3x
BnJMIboYZ+1bJuqRh3546+j9/EsyQBhVgW/tkMy7H9rpFQ2nkyGMt34xWITVEn4554ms+dwmUfkG
eN1mJImwXpiV/MKgfKYN1oF7X+WVo3aDY7wtDJLXmBAKKg1rnya/D0XrezLNF9qkulIFqvI7JFhn
aEfQPqpbzg900W6CYrzXzfRRiCP2VWbrwbe5BtkzQzEwrBuhOZrwvmVDs4eJ32/Q9ITERhGiaWn/
VfMe7WTudPGpkzRHn4H80P0fo59DQZNjVpzF44tT2usH4RDT7i9K8TqdVM+CFIWA6GVSjKNdic2p
x9oPoXxvGDC9juanPkSNJhDvVOQQMfDwrCk8IEApOaIMIqyuMX1C50NllnT5JGWFJxu5PUX9X0qC
79c8IWYuHDS9OCyIuNrHBmCnmN2pbefLSLmNx+A6zuInPUG5Y8yccQYIEE0FyGb471F7XQTxVY4d
dDo8GzWRVUIjMAHrP8ZibHf+cCrFDnlAYOplV+5S0XeSKNtNSOwW/nEUn4uUqytP5uu3ofKrIVMo
p2kXglPNpZwiIbeZMLvqJDq5RUOLvk1uq37GrTmtHqcaXnaTcykI018z3Hz+LDtbq+Un1Wj2S31B
yP1DVY1XzNbBb/p9nUcocOYnJHCvxlTem024p+dHVeklrIYrRQluU2OxntCDa30KGleMJX1n+mmD
Z1XReJ2I4E9fmwN4vhrEZFo9CWoYu3oCM0o3N7kkH8tJ4CTf7JRVOBmrThetiJ0inhCEn7/LDg+y
UylpQTGDxcNF4URlf35Uf+ZX4UYI/dgiXFgseD1jN0IsEddQds1oGx9ltOpc0rUHQb9n2Xq6q5C+
2aNHfHDVg7GRPn3sKL0f1Fr63W+6vMJcd42Jl/w5vQxvYTFcJmfJLe+nq/AGWXs7OaIt/Zze+K6/
A8a24ykGx+93dFGsjfvLh0wGGD/a6uoSR2EyrZE6aZ/3M4YYFYYKmODggFOGk6PNnRdUWwIgH06r
1VCrnBG6aSRSk6uAkAcHBQpu66m7bW7CShQHFR5yELQ/VErB+IqACH4/uUYrWx2qMsXZMF7FLLKH
0jo25ezVSncJ8Aoz+elnps77Tk5+mBAD00559oks2ug/+OnvPixswXwsi8uePFbPt+xZtPfr/ePz
rdY7CppDrpocXXJqXGdteKu1YDeifpRsEL2A9wFCtSZyXFO9i3vU5WrFMy3BGXwqvSA+MZGRVBxM
ivIoBr27FF5S/0qpgPbgU5ibLBLdQGBVcHRqGVQkScKJg1pt4GUgwjxqXRnhkkJ/LAfNScunLnDl
9HIe7irjLm9/CkZioIzYkVaZON2oqMZI11y37CG4raibSeVZ7oIr4N6nqn3CKdXBoCSpCxBe/pWA
hXicbCRYK6LwP1OGPa+MypGC+fAq1desIY1gYTFllHEzB+9yNEIy85YiEDMQLKRhb/b8nIb6Kew2
ayMrdNPH8Vf5fmbItN8txqfb63XXZKgI7Xsw7ZDKcQwyCXcLUPV+X34ccbWIkYTvxzrqirMWZQe9
Ft1AfRqXq4y+UZF5f2P//4F0hOEAz0tg19/vlgakYmZlPbsl/z7mJz99wKPl62To0wWPd8P/D7Ga
vV5uA7PweZcSD5EMLYgye9RyNMtj6O2tVzRbAgp/ota/ydc/L8WVBIImWhsf5C3wXYMytayXocds
5BmEyS/8OGXBukl78H54ZUgVTjYcihD1wVqCBJmuMgSRxgDB/5cwQqUeQ9Yg20e+aMMedgIyDD1T
7GE0vBxAtZlPp0oMBk/qpXspeMogeBt9ibeeBKA10RCaH45N33a2IWcw+m4E4cHATGrUJWdW0Re2
rkorPcy1vqdFwxr6mYxguqxQvwgEqbsU/XqPgRauM52C+ehsvX79TZZgu54hlNtR0QYnq3/omJU1
ymRNbeXnGRF7W/VPfdMOGyXxT7cN2layaOkmeltrkijU71EYKwYRU3MnAscmx7ktrBerkQ5ChJlq
XH+3kLIuzXNtHOsQ2ZXoP0jFP3tVur/INCkKifpqK/VTXPtVYuZn9Wr+HqD78FTu6MT4Dl85/da4
o2dGiGiQ2vKNtxq1q/rg30vRejP6KtqP4thgl8LoLfzk4gzdX3HHQ+LUi8aBcapuY49hxQ0ciPke
MfdnWCQc4Huz6/SPnR70CLQxGtXi3HYKgmvhfZshaWa8SsovvX8Kw4cwKewR+noCNSXUardoITxo
Cms+c+PF0wykI44S026ioeGELQ29qGwfytjI9oMe0F5rCtmNpdNgtMM+GRLxYMWpdBSMGP1TsYKK
BoFVMo9RgzZdn0o/KrQebEwoZ09RGgfbE4E8e5QCD0Jq6WUCIgXJboag0MIf0IAjCRNdjfan2l2l
KSyTWKBe2l5hN2VXQwQEkEZ28Agh7Dqpw85WzaEG/dihoIbTum1OQuZoUvhCM+kqXlDUc8UDKxXr
DRVQ16jnI849yDFiHhVGwNNjaWgx3/Sn9uC3YugUmK3ikYuxkhAlngbGEur/96+34aq2+Pd3WhDS
JCxYUIsfromaMi8YapYHRgN+gGsS8ywi0piC5hJb497Xc7aNWNpcMnB7ME9tJFxHsnYIOs79Ods1
2nyS9PhuEsSXvul9OwBkzK7z0jD+/fXT/umjv4sayAwuNpK47EFt+sj6bqVEbjH/OWdApgf0Z3zo
x2n6YGBKXEOyU1GFSAfTGyB358JTVN5biuDUZGFOl6R3ehE3F9bkDxfdzDEwBkIHLE9udvLkq+gn
oKgTybFt0B5s1ddu9m0Rb9+sxY1KC21x7G0jfzZ6k9aeYVeFjkIKNJxKd6Xy9+LElVQmIqaXkVhe
tkH5MGX9nhY+WKBl9agkUSXVEGzdzNqu5vha8eNTVMpcjLAvkFv9Lmq6O+rjT3JDHj6AYMZttj7A
8PjTn6QqhcWAgTZ6pdFKokXdKk+5yGVMK20TVk2Y198x0HI5AqApTRtF7w+nKHOPVAoVYp3G7QeO
nV4qGcaIGaYDs2D70wNlgJPWyzayy/swyw8UfZ++/twrUiGL8/2Qf8Bmb64pw5RInNwMuaQ98lO3
7w8L10t5kg9bmiwfN8IyFm+1ROmFN7HKQ+qw7cVeYGlVhfqTD9B4RrIzzPlgTf1R0IfSFpKHJLMO
CovdDent5/TvsrZMPbHCarEtIleaoou6lPaiVF2BZUR5MyHEm1ZiI8BQbFBeVpe4v2eHKhjUZK5O
i0HV+8yJ1sQYadGYnjnmMWWPHXlxz9afpbjDCIOVho1sfEqFx0ou7UE+jTnU4GIXtf51YEBPhA+g
mT9kq7UnrbiJKrReGkDUouZSUaWe3HUb184PqR5T/PaBV0eRNvm+JKZDerYAlUbCLwUj9sR/3lg0
SzdkHSMM7G9IskSkYsTVh0SJTQm0cWZavAZtm8N8MB8ad3ZmL/fEzXXzIY9Z3omTTtNhZRFC1z0P
I7O6CZLPWYtNp4DkkKkvGy+0NcTy9293QZFXgUUhjHursjODm1BwQzdxsksSB9/uuouAsvSm2uOq
wvnP8nrzZqt5FBNZgKdV8WY2RWtM7PBUTpDnPGS/DA9TPJf6siFfjJS+ubXvt4iXyiffkQSa3BAb
Iwl5ptXyVuNQHUqzTM6RPGFJ/30YKU0ZKS6Mi7Eg1ERspJtgj2GJQzsEhwb4ZhJ1iiR7Vn2gvl2Q
P4v6N2RHXRwHO9usmn2jqEvZ8rYOLQcyH6dDjcefJEanSE7cWYwUW8KdNPOTvWm+9p1K0Jc3LpPy
siRWC1ThSFVFDfUWTGRWHdLcWjjMU5eczflqUmIoYf1NP8NslKSXXu1f9dko8SPKTn38nNcjzOGh
zF1L7cH4do6YdVgcYco1lJLbCkbqapnaeqIJxUnMy72KObs9JeFGLP4sPv4hVKHFTsUbqeH3q1Ad
tLhCkOjPtnpS990p3LdueczwYsPm8lwN9oym2egVbvsYe/+RqtnyxVcT9+4RVhtBjYUo82NAEYP+
PdMw9Cymu8IPHfxQ79SInp9ZAgf7NlWLyzv0HzWxjWBEZBxsldTez9Gw70qY+AIulR2aLwDbACMd
tbJHLaZ7KSr1WGe6iwGpCoDj61283DE/PjtlRlpVi0TC6qMbkVyJXaan56TClbF7jg3ZTSakrbLS
+3qkj/UnJBVhQLJ1EGQgOK02rjWg4TX7enbm5nZL98fW2TmtOFxJg+WF1oVeKCAAInfonqX5psuO
Ajou2RDCRZBdIZ683mxuZ/N26gO7SMzHrx/v44Vk9XjLTL0JZ8nM7xVSMzsDR+q1ozn+VaXHzkCM
qLoIZLRKkKlAHBLfYtKM4iaOrhXhng7uxmN8El6wJJJFOocYDDBb7x+jl0IrMwM1O5cWqkGTYYGz
q3EyDCBHxtclclyZXnulQb1Ju5uojQXjli7yZ2uCnqJiIRkMo3eNDRY0Q5vlgg81i7f8rzNgyD70
WBr2/3U1hzl/O9Jqzi1UsNU2sjKSmwvaeaSzhtcCBFGGjVLLJ1vUWnRZECSGfgoU7f2s+k1etUEi
lIj3Rhf5ZDpSe6uhop8VP4Sk3vqGn49mLiTlxW7AXMWkplRC9AKp6Pa4mI7j70KfaLGEj9MQHtpG
OasjgGJys0wyE7uSg8tSRRiuv9GDwU789hAMf8XzlpPS1kOtolTDvMzqSEVbUc9js7ijxrZMxbCf
DBuRlK0ax9Zwq93eFsloyEv/QN1XLyQ8xvekdrCa9TCpvLXu4AMOD+Nj9fofCOt+cpBZf+5hQDol
GUjn+4+tdP6YpJZa/knPQXTbpFpH1Z521Lqdcr/V5l5BEf5kJIxn6lz8RLxL16TqcDRQFZBZXLrR
n/xSec4XzcF0lyickWMMKUEFKCvfdn5kK9wCM6s46XKLt4JsSyGXfTXLvlGf2ZGW7zbCyfvmwt/P
pgKS4AIhYw9vruYiF/1BnNuiJOu0/gJF+h3jC6c16dO54GzwhEHEkiofhpr1nmv9tmTNsqxWBwzo
h38fYJVco5iqoInEA8hj5wxi4PTSVhTZGmK1udtSQ95fSctzWoig+ulvN/PGMbkxxLoxJXZmNPdG
zltwwTfhaYfDtDHEZwcQ0XYhx+sqFbm1spNR+kaRd+ZSTA8fRpZt4ygtin0URx3JQTLtIthtYdY/
uaxJJk4JNICB5oKiWa0PLYuDSUAP4Rxp5SkyHgakK4VbVT7QTrdzBAt1vfLmvD6g5OGmSSsCQH6c
m+I+zpqLTg2u0AZx1PlEZcRThNAViuKb6svUj8C8W7L+FOXHjSX98YRcHplsT10cH9X11SZJCi1o
CwLZGPrOLCHgI44/wv6166BxDPmPtBNtFcpgJyq2PyRoX4aHjUf4GNx4BA5GA59iFTu/1SGdRNCq
ipBZK/yeC0jmVirWv0kz2gHteQUdP8t8livk98jknVwHoRQW85XMHVZTygNN/X0zKI+qEf33iwh1
B5J3XZa59pnWai9Q8CiQDebJACN4tIQUF5veX9ZLbzqKY15Q6HESnDo3uqUfG1FUvf4d1hJXjVuj
KdTKjwmBcfY8FPFrAnZelbGUCB6W3SLIdJCbEsUJsScEtnthPkX5rxiFmLo5hhimf/2BlsPlfdB5
/zir7zPJY6InNbOQzLDAhYdYec6EZmOQFadwia3vR1kW6puMMS8U0xgEv0RbKrLTnhKGASEsfxip
YUdZeCHXNK2rYRcL6UaN5WM4ej/yKsHQxiGsmyXBaJqfvvRDl//7a8H7AZYHePNqSQXeJfV5Nb1s
DypEzcyKbEGW3WLaWDpbr7LKE+KxtwQ5Z+UIU3WVp+l1ryrO16th80Ot0kxBENq5HBhjGou9L+H2
qZfcRUtX1P6a0ovWApDS7dug2Oo2bCzDVXClcaa3s2BxaviVbdJpq3MBn9IUbC7Il/F5DjalED4L
jrQ3cL5BbhYo2GpltDmGQrizlGfNuqpVBILTBrHUex/UDg9CG6lyKl16KoQ7hOgf1HbeqCJ8coqx
cugtcsXjEiOuQ6MiSPPQFyxNCKe64bJsVPgPf+jlJg0XG4nd2Wtes92WNfkKsfLPdnwz8mo76l0y
6XHOyJ10qjOnOlWODwrAzuNj+HspDFWgKpqta+3mC69mXEatKM96Fleo5Q95d43EJUXXUxIKD72g
ukoa7JRwPk1yYMtVb8t954wZ8mBZcIjR5dxY6p9GvjeTsNq44VBlRjAskcEzoVyluyWNAGcVuovw
bwt3jFAFeIe1sDHy8p4fYi5iiwv2kM+/rovVUqHiV0HIKIGWPM0gLtxwFwFA0MQDlBPE+P87asY/
H/zNiKvU0oy7QGpVZl6t/9KHKytvbHPLX/CTciPr+c0gqwM14YaRxDUbCrvh0TR39Xih+WSywalL
HosidIcocoZpcKtZ2lt6sufWcx1S8Yki8XlQ54tO3Dpt/7AFvpjqP9DjN9G561r01xTiSiYA96AH
KE23SSF+szrFMUZCDKoOAs7TE1buZnuYcZUXkvlRi6PTQuYLIvrJyXAjzAF6YIqXBiJUMvNoIXyQ
SDfIhdlB/q0Bjqy/oFYFwiqq0V+COZawhAYUPeuIMWI3kL+P4AWscV8WwjFHPUuvjnDbnCowdlDM
7CJ81gwuG/ohJinTp2QvKM9RpACt89FGQc7brBhg6p586VprXkIRv+bFj6qz9UFeCkRHaiSPGyv1
0z3y7ydd17yyOoWT1rFuYtw3JVd0dBOVfQTZqkfLM67EGWKKU9vyhbm1Oz+Nzm9GXoUo1DvrWmn5
cPFRqF3FDU6RM+2g/f7tVrG1QVYEqg87RF3FpmSOEtH3GY/SCp7twimur3q6k7h/4prsLO5FNUy8
PWvJ7qsnxcnc6H6z1f+xnvRuC/2RDX+zXKHBJcq0REj5x+CgjCPbMdRddKLt4LLHjRWxbps6PjVS
e6tav+zOr3bKKruAjZCESJKze7E+DiTrsql+p9PsNFGxw1XaNhHGCQTt5/+4wlYJB9Cz3lSjP28M
dnLymrNysDI7vViOof53ec08o2nifj3sShnv4+de5Rtia/laaPC5Q6BmyRAfM2xStLHYtd0Py7iX
geXKDZ2nID8qQXolUZYfjd/jWLrl4F/qLegP4SUatOupHF2RB9b889eP+BH6suTMb3bAOmajIyyW
mIkjS99pOxHxaq9wFkGsDhfnJxSDD1uzsjnkKoK36YAYZMGsBGrj0Uq5Eowe/PBtkjxOQurMQCD9
UNz3aWSPwu80Sg/c8zde+7ML45vXXjN+J2uok6TltacJfT1VQN/nWpQW7derTkaJHg44/HRXNO6n
8FfGCdpngTtmp7m9CYQQIastqO2f43i9MyxwbYixAgv9YNAYjH5UBwpPJI0XETSxPhgdYQjgv1UX
bbczwm4niN/CybqIIaMWkQF/oNjL401Ui3dplD/MM1QBKfRvU6F3+l51RjCrIyal0YRePFhRHDcg
wJ+0AkG541iBCiwQmdCv29z/ESjAbMRJfdDi2bCtqrlttWJj0j8L82/fUH5/hxl1MUmTJex0rb6P
aLZYiXif6PuvP+0nDSjm8M1ErmIsFQr6T0vekx792hZ/Q7wPnVCyizPgG8j4XogQ7LSj9kecp+IH
nzu7NQ//Qd1z5b/w9/5H0RNsL6BF8YPcdWsVc6zNVEaS0txlJY25KflLN5FhqXr/11wqN5EZQcBO
dlFJJp6RGzbaro+V37Xo78zqR90Iu1YGThKoux7xQcCWIDmf8E11ReG3bvIT7SQgK580rROCAJrV
QwHHGrK1PUfoboYcovOdoLJacNtMteSveoSrDkazGneyOf80CwPGSchv7uypEJA3Me96I4J91B2i
zHIaVHqbwkVJ3enn7DbkZlsqUBnSn5o6uEGCcLN6WcqyrbT+rW/5OzFWXwtLvUmWBLvqs12qJju1
yXYiGYaUDrdiLF41fbWfxx8CPBx5epQRQ5+Kg5SUTq1+S6XnsPgpxi2CjEBWsyDf12rPgdz9okdy
KZcxIhQTBdzhWMaWreSWlyT4FTyKlrSjjOuGQXzRKAlCNDKNkjnVXkfgYVbsX2RTg2FzdqVJoLaU
IMBMbsLKZBC1YwHFREFZ12mq6c7q4peKdD1IJFbIZRbdDHkj8BUgXdTljcBUmvyhNnYepEcRoFNB
rMxCWxBGu4ih0pReVzYvndDehqP02Gs5RUpzVwCd7GQDaNgpUSANBHcx4niTaBxxrh6cXmx/1cHr
xn74dNspCNRrSysZ/Nb7bRe0WjI2UbLcQPT5IO2Um8F0phcJIxjoC7IX0ZfVfkiYd6G29OBbSBx4
148nXmYTLExH/uP5jyQMHAbIfyqubqsTsVVKva3bAmXaSvo5atZJyOIHepshaoRCfmi12G7bTHJS
CVEKTr07efBDAKYl2Mcee9oRbLgf+XBZI+WkDBPU4OyuFAq7qyjyVXVyGGu/3PdF2p00AuqjgFks
pn8GHTpdBRlePDVxieutIdyFUfrcZMlO6qIaCwfrhWZjsh8GRKKL3M2ma07ecyX2O9+k1oomgFcM
zdNcV4+9VecHoQOdleeuoKTNPmgExaOqu4RZ8TqPURXR6psyaJ00V3/HPmvPjBCGhqXfdxCbyTbK
vD9EpUIn1SDZSoZbE6Osvh9cYbwqRwPL41g+pHmF41B4n0k+i6sX2KfDoxRZV/oUnREDkOzFtaIZ
p2MtNq9SNGqe3MczRCJNtHNFf0rrMHZMBdshOlh/DeNt2+avqlQcArX6lVcSvgt5fghL1XdMK00e
oEUXbg64YVdX84s89beVZuDi1nY/UWvFp75Tei9IhnkfVByLAq0Ge0jzDJWU4SSpwFbVrt+Lvvmq
Q++2WxVlobJ5KOgl6xZ6mzPEJjSh0GbUbIM+s1BGkff1iv+k/4PAO80Vyp46Le4/Ccib/BbraCzB
kcWkcI+bNDYA8kvlzGBZWUU31l5zsl35hLT+zbaj2h/dw9Ux/m7s1X1/qikxsdK6s26STcCwzzr9
xxC01yG6FAkq77WW7a2qE3Y4SvyVDJM3izd929z6cvJTzJNjVQDO7iS8QaCzyXPIDL0MreQNMo4Z
2TlW6mOfU7jJr7J5tI2pOgiUNEsI5s0sXElhspfBhNYtrEYjOXRQ2sZ5POLv9qr7820v+z/jRHop
ZCx4igFsoFXtZEH1Jr+70kfjm58Nl5XW6Yvh9k0M8KDoGwfmEf/59Ioa8xYi0vOYjc9iED2Iavc6
oGcXi9OtabYGatsonEZboLsVk/PPQfpuVlfXhqqIilEe+aL5ZXGd7/zjX6OTnoETOduf8LP8FGmx
JViiP2NiVP4+YApI3XSZhFsJfkee7kQnAJbBY34x7SSAYeYZTZevF+wnl6J3A64So3DUEwmQcnfO
mnNSv+YxQtRpq15MPrbTqRfpP8tgo2PyCbhIejfmKkvieK3kTteWPVLYP0BB731HsecdndFbrMDI
QfdY6E7f1e+z19/5CAS4W96Nn37VtxO92itdMKSGX/MM6j5/ACO5X6pTw+WiWPofjPbJOfjujVdr
CPJgVuU9o7VUGODuOZbkCJ5KCVRxCj4t8PK77Nv/9mVX984hTcZgDBW8diTBrsWTPx2NRAPDjjvc
/ENvYvTwE+frMT+fVsjDBpAelvFa4tyK6zzBXIrNMnxr0CpVox813lQ6NgCBHN4rk2iDQ3fEajgo
83VYbVH1zGW9rmMg1m2GhBAuXr1/epxv4m81NrA1c6s7d2V4K+J2U6QlyYRfQFNrC1wftOwlKLGj
8dv4hXPdlsf0ZtBosRYcNaaMCkiGVz0g+YLjTFcvDTG6xObzNEzZyyBYA94pyS8aSgep5RRBJNrX
YmeWEcRRsl3PsZOL37vK2kX6vYWiV5wMboh4TqTs/TY6FMXTAACEMH36P9LOazlupE3TV4QIeHMK
U44smiJFSjxBSGo1vPe4+n2gnd0hwQpiZ/+j7miFOisTaT7zmtwUv2VDdgyVfJdmx1zVd5VFp04H
C6IRCZniXs6gPaCFfTAnXNtExc10/m8U3spCOWiyjI4TRQRz2I3gw03whI0mvwlZKQGzhdqdNrMt
FX/kSTnI+b5IXjr6uB2+KoYBLG78x5zG74EQ3GoWIYeGNQX8ZLusED8Z+S8QHzysvTeoVMu5+vR9
dJiHoIGhpq/rbV2qtb4A7RgjNDIhTaIpsdkUvhboqe/GWN1pcZLTeY4ZQ92bp+qE4gx80dkpHtr9
Vup8/cJ+N9bqLuuGLp9S/Nyo4mHzZE42xc6D4S0hrexqTuxZ7pai1eaYq7vLGnz4nQFjFpPdeTzT
i760fkzQhnIriFRufBKevz7YVy+wd9NcXWDYRwRJV4X9ZcBCpatIadKFVthtJNBXwydCdHiu+GYB
kF7F6FWuzaVR4mBnFDhGWoQhQeMfQfJPc+AI1KwiYgZTfjGih0Z6CPWRsnfqGThLZrF8lM0fGizw
XtnqGn7etTLFKAvhClAG4NRWeUyiWZoYBQBLRVK7ru2pSgcb9eCNIdaoEqNqa1maxBRUyaFLOzQH
tvwtJf0T4QlJxnfTWIOT/KLOBrQCUlCXUPxCsXjrkB9zo6KB/p+GsD66KT+VVpTdp0lSP0oyrA1k
eWJbDGqoaLkP7Rt5FW8eAe4gxUyWXYfPUVnlgB3yJ6PNfrZkwYFCCTnyW0/ypxxqiYnW332RY7qW
yc+1Jt/M43CIivtME++rQHiZ8ObaFeHvJCi+1eI3UUzEHQH2XWHlj4UhZk4qo/YM3TwU1V9qarjU
F9y4Cty2Ty6zZuyi/pcPdiqw6vMcXdSC/t54lscnpeluzXi0ATk7lQWzaYSiT8E5s0Q7Hp/LZAHm
ggNODW/Gk7Fs9w0S2FP7qmYQZ0LT1cTOkUBvo33gqF1jt3mz95X0W4Z9ZBonzkDzWG/GNzFXXNPM
d00s3Q2leQ6RLZT1+5DKhjid5azg6u4QK5+iE/0GiGE1bo/d1ErOqMLoi0X/XIXauRjMM68a7Zp8
/lVq9WSj/RK+VaXcnGixzneZX8tOklJtM0RNduoeE/RRqvaL6mPeqDs5LhdVSHDvvyLrAWV0eoyj
3Q/+T78cXKmBu5bXjxX/LQZ+pQVneXoJowHZhvvcT3H6mA4G+Az8Nhz0dV1xvpmw7janV33SafU8
CQi+gVZb/goQMz5titgEwPYkQCZWhuGjwueAFFpKj5GhfhO75BA29SEWvg9GdKz01uv9W7kwwQk1
xuXrO2rrBK2ufZI51I5DdreBsVaIpBfQ+434ZqlIf3y9Ph6g1W0fTl2gi7mcXuqSFBfPYhjqGbWm
fLhH42Qfp1uYrK05LX/+LpyRimDMspBboeVpGaQno9zo0X++2D/OaHWxG2nayUHOACp2Iln9Zyrl
nZZsXOvLrf3Vsq1CUTOM0f9Z6C5YJ3vyfNSDwxCHN5PwI+Acfb0Lrk5IQ+/MRGoIFvzqBdFRKNEr
jas6xlssIqBq2mivT/5/OMyqdyHX6MmQxqSXcH4o6aHW+ezIxga053OzjI/zbi6rZ0cK57HKVQZB
pmlnSNlNyrXbSD/9ZDNm2hjq79PxbqPB3a+DVFXSC9iY+5I6TJ1hX5beNuJz0v0K5I4UX7V9gTVV
BmduXsToDak3Ow7Hh4YL/j/6iGuBvjiFOWUM7MpBeMhRKA6Gyo309D/7hmshvqqVzKoVF7pIoR78
JEMLDkcAZAe/ngwo78/734RNA70bW2lLMVf7P0qxFxMiEWmGEDx7YDh6/U9fPNMkgjKoz6+qDD+I
Oxc4P1iRcS+lPwWM+Szz1GmnbuJeRj2vFv+NYsPtkb6AIQ4tM5VHnMa+CejY6cBDqZ5RvySTMY2G
GCiRMNUNlzKZCVhz/pVPuh0Vf3BC/alI4T1WrA5Oy2ddHXVkobJ7s6USqKPn0sdvFaqEwYAirxXb
fm3YjfSrAOQgJeNzFqCqZuHaqfX1rTB8l6PSbuP6RS+yAO1Z9U9OidFAUiqnaGQHvpjDZCbP72Ns
V2L51pi6W2OQbOiH+3J5LrQBP3GruaTUv+ei4H+CzKedjsFt2LyOAX1H/UWQfw7YREq6m3LUEo2m
sYyisv4U1r/9Cpdiaa/X34XkRyLmlNW/m5qxXzoTJfu5DZ6mpbRu5Ad9uCu131lQPBuj6Gj66PRR
4aAxSMMi0WnJ0vtvhWqXK9hHB6/4lzfUFKM5sZviUQy+V+L4Xe7EZ72hvIZinNzm51QicjBO+DXz
QxPkDWuvA8ifRX8kxIHM6TaM7gP1jwlsDuxLmLdOpxY7OShummS8j/30rgJ90cS/VROFm1TezV3w
L3LYbyzYbRZM+8YisogEj/YtjdrkWNKSMcXoMa6ryInIbYlMb6Q8vPjC70zcJQKPRKWDautxbQZ2
Q0XPz/q7Tta+6WgK2EaT3imx7kZw2mVxdH0rt8fCx/D8xQAXUCbNMaEa7OpFcdvq7SUMxKcA5eAe
DREheeqyn4ZxQzIAwvdpkJFaUePSndL4kqvD4GXUV7u6sgPjd6P7L7k0nNGpQwoiBPteWxDxKvMZ
bvCTIn/XMZgHSLpxdchXbrLFUwvdbR1dBVQsPj6ZQHAw/cNKmp6DcC/Tf0NrGKhd0RHdnCP9gUr+
TncblyIsjZm99QMHaMBglnAhrGugS++3SojylbCBn7R4vuEFjtjGqqonEzOr2sxPkoQKCIAJwU8f
jNxL00NltIaDrAgm0Dsw5fYMJquPdG/KzJ+N9afWX5TwrmjwNW/Hk99h7DpJKHHp/3QI9yWRfJvi
8JzB5PZiPyjsRKpehSktdmWRbF2XV1qKMtOAHgYk/YoytlrJvVT1EU1U3FiGsfIqTGfrBHPb3j/R
Qj5kPr2FPCn+DSaq+SHBoajXGGAiYCKnGAqA96lB8hBpzBZaAo3sFFHlJZn5LIC5FJM79KBRTXfn
tMWr89EsvkeN6SUUaJTgqSzQCRwEV4LijrK8h92zE/Y0tuYAMFKNRArtLP7ZFtMOa2PXnC9f3+NX
gM3Mny9IbspFjrn9x50VtLVRme1UXMbd6LbPmXRfIj1sOLiY/FYcyXTD2h5xgdjaP1fQjAxsoOmj
L2UTVVkhqgtNr6umRhxmYdeifx+7cfY9nP/C+PRdcl+qr2oD63LjffzL8vwYt9GdoouBKwQ85c96
3ZmUZrFB+856Cg6LLVB0xjf40O/BLGyNJX96I+kTLnKFFij+z56w6Mf1SpmU1aXezbvZTW5iN3O6
H8qp2oWP4QYF7AoYitGor4uksFcSejWdZLpAjGZVwEI9JXOyDHBk/KS7ydH8jRrnrq3YnTb6eWw3
u3hqNgLv6z8BuAWt4eV3rHeTqkdSCpiuWiTdDrlpi2flJvDUh2AP2mLf7odXpB5ItQ6xl+63tE+u
1JBYgHejrxKLsdD6gGiuoiLduyrIG6QoF3KJsJ+OidvdjD++Pjyfr0BlwbzQCqa0AyZ4dQUqVtSl
vkrzdUKDQGjSb/TsbpKyJ218Eafy7GtbD8HnRIBAC3lHCYfQ5Z+rRMBKBoB9aVdfSNP0gvpC8Mvw
BffraW0NskoDMNgTtT5va+pixFzwoPNyoKspb4SQ1zbLh8msMgG5LrJ+NhgneMlvKVEEh/oBkGJ5
H6HrNaO0bJde78k7tBvJqKbDVjPhCvR1WU3K+uiw8IKtseSjJKuZJjX1RXzsvPEWiXf9nD6ZLpIx
joaOqs2jnz2l53K/hdn6nDx+HHm1U4ekLwT0Wv9a1zqiRPEmbRB5M+0CS5YEkNrXX/RKC4PxAGpj
W4I9JydzdcvnYHjqkvEab/AUN3cBKnnlQTmN+/zblrTi58yALh8mrPCXaFl8EiwxaL8ZJqT1CyRe
J0gp3m5qTXyOhz4MsRYo0cIkUkq/5Bx4+XH42T7JhbMwL7ud/zS+xDf6TXwCYbOJN90ad7WO0Vyk
Y9QyNeMphsI2Hsv7xfMSvVWXcm3xHN605+nG3DopyyO8erPer+jfz/sukU3ivGkNs14+3+hOd9Mf
H4FM/16hfapCmtt6m69dAO8+4DrabCpJhabH6nbdZaQqRkc9jbYItFuDrI7ArCf57LMrL2P93IQ8
SjV6YP3Gm7ixFf9yG94tXCc0pRDKfC+/EEAKPdTC742TtXzxrz7NKg0GvYJ5j/h3R+gn5RDfkz04
pi0hldMcvh7risDAsutNpFxQ3hY/SeWYgRb7jcx7o/g/47TX7bYyPak0b8JUfcb8DWlXcV6ADZgJ
TRJmg/XNUusdkx5xJvl1QLQ3H4K7HDCmHIi/9MGfnbwNq+PXv/PqxY5fIRElMnwgL1evVBR1Rk4f
hVU/j26IApQrjjYKueiHkLEk3O1c6y5YG52Kd4achEOur2/xTa9tMJMERQFBz0u5rrdoelXkUpY0
Fy1EyUsMd/n0NkrxxmSXR2r9/d+PsoSA73bYRNxXFX7cXKzF2nconLCsnEZIn9TwMvrFDv1bJOnl
y9dLfHUroAa1qNfKBB7y6u00/MzPmjEC35DayR30PJTcqCVRKR+P1s18EAjgZcWRf8vfW0gSVEKR
itl6xa7FPwjwsBGJOlVTX77Au7lDh+wTihoNkm/BHjKdI4nDAXYkrYw/spTg5Pz49bSvHef3A64O
G1JYST/1YXMZYZmnkuzMybwVs1/dNobOfqFMSU603MXvJtWZ1L5LlMIus9pSHOz1c6D1iEtjNjNX
O5GULx8QbMx/oZHnDXX006xFO4m4ibv695BrG4f+ypSRa5REY6FN6ziVf/w5U5EZGvw+SF8QFWM9
P4hburTXgoNFERIAoaaraHCtPiPcnrYeGq6VxqsoSxF/2PErtdFbpLqTnQlwbuM9u7LEIIFAM4j0
fVBLWS1xn1Mky8Ogvsgy9JnZLoRvQ/309Va58lJ/GGP1vDTy0ERpwhitBIQ0lBycATwJ+UBrEHdf
D/X5CjDFpRJi6gaRsbFOesgNqiDOuhl8U31csuduVx232/KfZ/RxmNWMhtbXMgvN0EtQzI5ZSEel
aU9yTkt5/B/vuY8jrTaEVYf+OKk9I4nhQRnfOgb6esmMz8/mxyFWJzmLwx63Y4Yop7kEuFj4O9xz
vynDkHiY5kGXaGcUmoohvu0yRTrgFC+5QknXNp3A/CG9PoeQvIrykqjJmS2Mt2EDoBgcSFk+z2P3
bKV3nQEG+EH270KgpeacgqvuDyoChE1xi3DEnvJpF3Q3VqMeImn82Qh15ImK/iSIDRG5kjhCTz2m
n4T5WGRS7ehZRKsist6qyYJUJY7+vs9Gfm9mh53oxYnwil7mI9wbbsDJaxG/0s1jo5N5J6IrDZdM
lW3fvGjBeImnANkoYJRy5Oh+ib6YdJGL/rlT/4xqRdX6uwV9YmPVuSs+vlUfF331LqvRwKrm7Xxp
hckeZWGHPLTTickxj7tdV20Bpz4f84/DLc/Hu5tUXUxTKQTPFxXNxKLqsPP6rQBD/npSny/Ij6Os
Lsix0gWjETh9ErIr/mua//z6/38lS+SeQisdow2df1mje8a4MiUUOCYqZOhHUk5f3KQDD+tFsmMv
b3Z4rduRqz1YwybjCe3AK99Mo8qqiwqMAgQPPi5iW1odPprpdNF14XmK00ck+Hhukh2SwQ84qTyH
YCqy7E6dFpZCTts2yKBBx/IlrUDJV415E0nSv+pJpCsEOAmlhlHwX3WkUPdio+x88a0cKkfInq3w
brE0rOEQzFGOH8t9B0PKCr+J05+s0QyqorIXtvNEzVMDezQiTWqgCI7zSWcH0880FLwBbdYgTb6l
KuJ1yVFVoI3WMmZuE32CFH9DfdTvK786iCmsOCNwVfEFUGaf3zbBJY20gwWOoNDjnwKqnrXwLVKK
XZa3dqHUtgFeNsq6x2bgQjdUeocUa4NkN4ydO8hUEBUxtXWNMrR5tsQc20e0lqB+qUVyrprksMip
+4GMWjmSORjVzcFjUHcHvaSrjvzNIcCabuRXWahGtm++kHuagnxDi9BDMh7KmpJ1r9yU6knX01NU
dHej2QMqkM8V6nh2a/XnuH/hwXvSkaY0E8ETLOgk+FS6cn9TGaHTjsqtTtPLTBrYpZYjlRHypH+0
vr/RLHNfjiRAwb1fPlqVctfV7bHmbsiL2u2leteB/8i4z+S8s4XedJFxpFlrD5V+6AyIET8rxHhi
ufGyXEWeLoAY2yBgXTsaXhZFDhaku4tH6hmziCoSjRv1J8X1Xdlh9Ks/W8alCUt3pmaoZS846TzO
snpPDeg4R08mQt220eq3dTp+U6zY1fwE4eRE8YYEjWoLkYuvj9y1l47iLNVZS2HLr6sVE9QAqx2H
6VJI58aMXTl8E+TzlOve1+NcqUEDCrfQj0RJhKrIeqBMEQZZU3sGKm/8Gji/mO67ODzVmrSQqQCz
7GPzZ4U2WaTK6C0G8zEwrX0zEnB//VOu3ZXvf4n88ZgDGqMa1DHlDO4k1dk4VR2x2LqRP5edPs53
FXi1SuITqzCKFdzJw2MR/EymzstE1SuCdqMWfO1e1mGlKBrIVV7N9cWlSH0RD/gPN5COpuwtLL99
vWRX0kyA7CrmziAv8SVa6+3pGIFaaT+IpJnVnakCwuW42TtwqY5u42TS2NYpOyL+BFjV1T3l+PX4
13bp++FXIQxZ0TCPAcPrfe7K5Q+D7mQj/yyj/zG6dJkm+r8oLZD4a6uPNoZTU8VdI15mwGeIL7hi
vwHTu7b5jMUDxDQRmNQ+AfQbcjsDHa1LSDSZEkNFtOeNYYtJeH3B/nuY1R7PFbXEJ7UVLxqGNYPc
7zJ9ZKjXamvrbc1ntWKahmRySVP7MiL/VmjPOQ43mMN+/fmvpODLd/nv6azi8bA2FW0ae/GCpCXu
v+be2MU7y0ko5P6TOM052etP8o50yg3uIYcMDlLWX/+E5Qit47n3v2BZh3cBVlrPSRAtvyDJXdSt
xHohEnpi/xpkIrJ3+z6/fD3gFS2Qj3Ne7fkZS+NAqNkpFXzef0PZHl3BHr4tOhiq6qF0IDk4sG5q
4v5FuH8101XkGmTCJLcKMx3yf1B7x1Zd+u3vdafYW4QuN/IRcMBe/N24D8mZessu/ImspuLUjrAp
ynGlY/pxDVZhrVVLGR53I2tQ24Q5Y2H3t9Yu3Vl3wf63tm+EU8DAwW6rm3iFiPtx4NWNqgSNolXN
sghO72Y34VHdjy6bzu0PS8nH8Irja7QHrCjbmlPvibS3Cj5XSgUffsK6aZvps1BiYyNe5H17a+yC
E/r9R9MOHORAtld6WclPXx39DETjpEXBbbW//VpPshJYy6UsbCwAoWE15tP8nfAN9lmwT1O7F09d
fItD2lTYsjsd+i3Vl79ail/9htWO95GrNNNJFC/ZcsQVl5gLdqx1Ae/ElutciODBvro1dyUCMMZt
8W+4nw4q8IFzc5+4lqu5G0dwa1FWR2FhascRvwixibywh38jSLMPoYMK2r7ZQaiVcaN8an73nuIh
Slw7G8N/hluzA959k9XuL3Q9S5R6Fi91+hb1fwTeI5JhL5tbB6dFz9SOdICBBUVbA199Pd4NvNr9
eTUqsbLMuw08vkUy2XgN3g1vwSk/KCgIQL2bD7gccf38/237/x57ve3DLlYzgfjxEhbqS4+vX9jl
noFadKCmu6C5y5JL6FvOVN33GeHqoO6/XvWNuStLNeXdRZ9kMQTBgLlHOBKUdb6fIvHBTP0bUtYt
k8etsVavtKKFIRA+5qo8YUXtSW52go7rwZ+EzRw8/L8d9aubWqc3iWyyTty/erFDNVeUOWfQGIwC
GHCo+940Z4+N6t/5vuliibixn/4GNZ8ONjLrlok0JO301ZoOWVuNlcBV1rqdV+V4oHi4/PZ4CQY7
4xCcKtfYA9kHHCo0OzX0+shZ5r6NErn6ir/7IasFJ4/StckkWskRjEkG2ojKc59jTCGQpZnTKSd+
TrOtOve18HzRz/8/01+tuK/7CYIcPCaj/nsCuyWG/UZ0sjXCKj6CKatXOdXWixD+0oTvM5Xzr0/F
9Wjk3RxW70M0KYDvat4H8bTY6wSBO8+yXe2XDr5pG6fiYcHwEwkiiut7/+Hgq4chrJQoVzqmp+61
HUm5iIip8CMEhjdxCdUohlq37Z90v9Vdv3o+3016df+rUq0pasCkkVp3gmCfw+DXs1+TsXnVLxvv
8wnRFogWuccnoQMdN5paaonXDcqFrX9JB+oZKvL/emubZAlp/K/Z3Mfy2fAtT5m2ugTXJ/p/hzdW
ALHG0uei9Gvxgqj+HmyTHRTFKRAe8/7x60+5NdDqJugizQJ6QYLVgHULB+DCUwf2/ZRMv78e6Ar2
jMcT6Nl/raixOuqNEsu4/FXiJZBTrJOiXRM8Kt1DKj4qsNDKb0Gv2SWyQR2uhP8fQ1MoBWmnwsD+
BMooY3FO6iSWLkoSnWroA8qgHf0SXezWehZRLgyN9ls5Z6Jj6K9punXdXJGoNFFLXDhltJkoZ6y2
rRQ2bTCVhXTpx1dzwmPtL5hbUzREHFKqVTOKJPS5EjvQ0c3I+mHjsljugvVmBjAFDEbFp/hT7xwN
KBMTlF665MY/JlRZ669wwtaZ+atMtx4GezZJoVqLYMK66qENUJFTf5IunTAdmqY9ZGlbu/5yZPpy
1my1mm/1+k6n8t+AcUbY9FsZ1O4wAQdV8GxUHsU2fpKB0xupdiimwBvz0WmpSVZx/1bpt6XS7rs8
dsWhvlOr7IWb4k/SpKMdqiFGXjEG6L3p/L0UDJwIoHcJQJhRIrpt5fR73ZUveCNvxKTXXrB3k16f
1GyY8O/pB+lSROo+jsW9D22x+iPN/r3fweMsDWwNNk3mrkWi70ddHVu1K9MpMVnqfgd260Bnx85t
4YQx1uHrs3Nl6yCob4DfXGSrcaP8GH3NbRD26kiHYdKLH8nUcs9XbjALx6+HufJevh9mHWTGWq9Q
tqc7owfSYa4edCvbCCPVKx/qwxCrJcv1WZQbsZnpn2u3VloiwqI4Sq6D2a8kNE6U4KBWhXzu++hh
bsTfVdvX1PMnCZrc/AJZUduVqhU7CPeQ9NVv2pgajlW/AIK34S2x9bArnrWDrE1e5p997NMGTEbr
+a4TsKHGaVaKxEcxA6xgzYQ08YBsUZF+D/3ue92gp4WLgX6bxmbsCZoweWE97YZU2oVBi+MYegZ9
71nGz0m3joElYzOub+zka98AS3eCogUUSMPl46ceBK0b2lmbLlGTHRu12XFlbt3EV54bAt3/HmOV
QWlhm0W9KU9/gc8dxteJGz8tyRs6Oa72s31MT9MhBWWwcQNegcea+BEaPOZ4V0mfDJoKdZTyBne+
C30Xqr4y9ZP8KaJgsYNi3bg5d+82BPralns/6LIa71IXMcyGWav86dLRw5Ae2W+kh8HsjTK6uajt
HErPh9MKSqjxZv9B3GGmvQlUufZZ3/+I1WdFPsiq8oqZp1qzMwbRNWgTfX16rz1wH1Z3/VnnRO1i
tMguhn9sEm/sECcOI/kBx17D+DEAWOl148b3jS3+5tXJLU5N2KpYlrkGrBSFgPKCFiy4gMi25m/B
FgTl2v2nvBtg+QHvPuHYdxIySsKEALBwnsdpLyGgWiCg9PUKbg2z/Pm7YWKtysxYDOdLHmMJ9G1q
aGPK3/6zMVa7URVVrUoJZy8x2nV69Rab32P16esxls20CgGk98u12mxKKhpZGjGPTJhvU3ToBHGy
5+KlxBdukRT8erTrpxqNfmXxApGsdfE+kKpM1cJ4xmKGBt6MyEYFtD+VT2mAS1nQBiBT+zcExPYV
Rz63zNFV9ATS0JY0P5fIx5mr2mJYIEuGhgPN4v26el78Ai8McLn1PW5zv5Tegg0nUyiZYv9WlIR9
2JjnOssfJZQ7nVYZon1Z9hjHqOj0QR1/SYUM/+lIpo2jaycUT/4IZhM7Ql3TDytQ3JLlmL8M9U8p
kt9RReNbFUhd60D4PeoV3myNegNd+Y9MH98RCjSf/GbgKfGz6tDK8psOPh/zScPNzXI3Zc1hVniD
6uSEx9ZrVwfhQe07r8WoJoqSfwfEzZywUUvbKir66gpsisKwHvsQX9tAuQuL6mYOMDcWJjrwsyZ5
1oxBQtzmGGNbPQl8V3hCbfwTi/SQ5U67X/yGy2R6UiThUdSEkyroZ3TWzpoAP62N0QmWRtNOk+kx
Ll7kWb7rezSsnrBYAducI1I1amNtzx11giaUJXL23AJvyEVjlEbgoURG8UDtR6+MO8Ed8dbQdVQI
6wgTlLT+GQTFWS8XnLKPwdrQlip2imlGaldgZKexHuJovTS+/svvLTfw4zcMnDK714OLaaBhpNaz
9NSMbe8OOe37LroPc9GDOzgmI7LM/T7NjEd8Xh1dabHjtGxJObYyHERl+FPVKX9L9lqcZiV5QIse
apig3CQQoOp+nj1Dno6jLjw22IXWfbUblehR9KP7WldfBglQUOKfmyS4EUXRBYvj4laz67Qe6w7Z
bcrSFvXWHfGkyHpWKfLmIjtPXelV6MYIZXOyxNqZQAxJSeEgpvPvCCCnJFAeu+4wj80OS7OnOOnt
yY9Aid2LQ3RRBh+5M8tD1skWurchRu/ZFH+laY+UDDZwUXtrTaZN7uhVae4mhe4t9qTUldxO5xVT
yx+zunjIFmDOzpmJTECiHAvIX6L0T9A+w8F0445VIkloho66Ho5hMm1MXDXASnhq2aOYoSDdAN4x
sHa6yQvZp3tdfJ3mGqW4+mz5qDyV7blt/2lUYy8V0Q+hQst6IFNves5RoYhOV0bHuQEx3rOd05tl
CynZr7ZSXS3sPZMPM5u+56O0qOFLjygEjOjeRuzGlqb4VMdnGobgkXCeCW7rstpZuepAsEeOJ3Hr
UXK0afhlFfWxZZfK6XhDFLu3JraVQBPd1PZ0+xCKjJFU03am+i9BF+4l7HthdjrkxQvxV5nhyU13
LLAsp9Luw2Jw4K/u/eB1lI+N9GDKGNwB72I/5T3SgsKfIuUTTU6aJXaP8n8y8xVL4cYXn2b5uYnR
eV74mZxuszsJ+YkzJviSk3U3chMSUYbnIsKjzoyeJh/yt4RBZbSbdQyClQPyrwefNZLK4CZVZXeQ
UrcBDxaa0evgg/5pTNuMhlPeYgMozU5q7CTk+magVEJ9SbKbqg/dbn6trEvd3ed16hRq4TbKU140
dq8pe4QrHMtqz0hd8pLeVep0LPPyBgogbmvm/ZCWNn62xxEoN/T028iKD5F/4RZ0pEJwaD49jtpt
IMJYroGQKelJ6bgy2/6lVwxn7vu7Qs2PZNhuG9ESUShjYDceHosQBQ/1R5c+quOvqbto/p/GHxwA
oeAvVWbv74RO/VXr7X5OHpXmubWGE6rng6Ye8zS6bxDWmprFxtSyxezb1I34KfmeBYw7QAJ9VvBC
reG3DY89/qxqYu1b5c6PTlJ3FEdMKyPadCkmhdVZU2dPT2cEVx7ahZxuCU4+HeIJEVuhtiPI93H1
JKaxM00nX0dRe/gBckwSLDvLhIMeCjeY11N9gkpMAlPdttAqY8u3p+5tNLRdXKr7Win28MQdFQnU
2XiVWjqjaryfyre5Qymmf0pa/cXKFHcKHxLBPGYduccsuyE7v4z+QSYG60dnDHzwUcAKW1h0nDbt
nEknrMZtbfrpaxxb82dnNXY1HYPocQxfJmk4Eiphpf1K89xPBS8M1X2UiV6tdnaTvmlZ95oj31At
JsL9D9FId2pRuWSeti8GT3KCb0SfP1tzeRNFAzik+i2H61yb81NXe7H10493WmAcCi7AoiwPWvs2
dQ9hIe98OXILn9dsrl0hqEFvCafI7F8SZXwCImfLUeZFqX6YO5DhItoo2DfWiMYUgnKJ09Krq/jR
4uKpMbEsk59D/yNciDshcOBROgcpAplVf68BQjJj/36U0mOcXYq4RTBn2FdIyKrto7goFrXznVks
VA7fj+0eXSzI9ijpG91ZXiTbanaKptux9dKVy3VkorxcPk5YLtHBKwzYp4sJoNntjTa5kVuspeW8
Pei97nYmijB1D3BxmI9a1MDP/icK0VYOul1dBzufnQXj1gvaiUOicqqlu0iqg3Of4IyTWzVs1hmO
tK7hDz3ddYF6X6XCq5TpuFaaUsGXkAxH0zIgoNVpaFUf6VOFFl8u8jV9IGP9TRnyto8TLlxRZc7Q
qmN+xb0V/u7rc8meNWnIdTw+XeEOQe8EfbzHl8COUvnRwvnKbUaFrmEdM4ky7c5GZxHZ5NM/gDJf
dez7MLElVpxMxT+0U4UaCzQnZNwXY5Vo1m1NSKZD3We/LezIOAD6nYQPe1yTSQcj+zUJs3InJdAd
SLP5KakQeX0cYkIco4SWIPH6UOgGXuxt9i89JcWV5S49lE2nPEhDutDqnwmCxL3mR6b7dZi6avD8
DQ0h2lFHpvgI52FVzM0tBZhdm3f34LHOnT7tkuih99tdMBmnRGxv/K55+3rEVeL5acRVMFo3IPYK
zW/v1X1wyE7mcdhZJ/Fmiyu1bkL873HouhpLzC9/UrcM9bpF+5Fx+p1xb93PbrlLc9t3gyOPtLzD
pRqHlm0mmnwl1jbeDbv8+btsiaxaDUJDaO/jY30U7Gbf3mA2CpE5oQG6OclVjvlpksrH0Uy5LnMF
GbL7hVkLNFP2glNrN1BOnPyOa9OL/2xx7Vbp4H8NqZFHiPjNf5Ink4rJDLLJau8V9Z+21p1EyZ12
K1dbZ0/rUdYKZbPVwgSZ+Hr/i7Qva45bR7P8KxX1zmqQBLh0VNVDMsnclItsWbLvC0OSZXADAW7g
8uv7MH2nr0V7nNPTEQ6HZUlJEsTyLWdp2x6Su2Xg2vV2lj32IBtIZ9OkeoCyI3TPIetsVQAcnD0j
vrE4lrCKn+5iMVcR1k8myozdGXnV2m+GiGLSVNWJx9W6BrUrvZcDTl0TDH1srR3Ijr9fK78aa+wZ
Pqy0Z4W66yj9MJmYm/r5YFfd2UuRWtTbGN5C6kZafOsaiypCXMUJ5B6S7qzTOxO+GKoNPLjN/v5B
luCc60j++CTzXfzwJB5NGmeIEXhlAEewKguYAYAOrr2eRLPTiC9aOsLwpQ1EQVcuG3behN5HAYkW
61iwj5zzGzjIX04xdM+AhfSAHkeVZnFLxBaWqdrunCOEG8Yq0vXegy9DDeH0OocugHSPCTmTdgKd
e2YcdwcKef3fD8yvdkMf+uA2cnM02dn8/R/Gpc9Kw9fj2J1hhbBJjBfV9nsuPvP8D1Y9pfEr1Ddu
VM1/tWX8cMWl+JJqvHqAQEh3hnjpvqkTCOgNtx7qp6dCfwiJHsCRYMIx11081Qgb1KyWPL+4RvO5
gx7NmqYND2F1zwOYobzkVNNT67ossCx2rqmdIGfuXi3bUnB2QAlyivWTjL9SL963SL1gHIT4FjCf
EYsfcXjN34RZQmT7oS4h6e4TqGGQnQLxLK/KIIECiwv6kinqTdEfnBSYdOOpbPia+x0kvlP7Ubbl
gZYEooFkC+jW2oUtLKqIgXQeS/LFKdlmqhC4Gm3gCzNsYx3x3lxNprkZOA+J8dJZ9spD9ycZRND4
+NDp1ZLlKtX2JuXjKUvPuvvAR/E6OsXXbFQHgCy21mQ+aBPC/Up1yHghJcIxyVsuTkMN/VOJ5Myu
sRSkap/ygt+7DuRGCh85KOvboyX7rXbHMyvzTUH012yCwKpvhXVsnwbircbBn7bVrN9vFJkdWUma
w2qgueRZ8ilH9A7xnvIG1vKnvWN+z7MbIWYvIohrX+OH2Zv1dQH5hTi7tNX9NL2VkJbi3Q0Q7BIM
DhWSdxdZhihVFzM9JkZ2MaAGvnEemyNsi16SR+vVW2Vbsu223S0xEvfGg7HFxm8MaOJjkeSX3koP
emg3TMq1V0Lt3npCJIwqWYXpBtYJqbZ5Sy9T8QCk3N5L1D5zzYvoEFQmDPLWEoKSk/LfMmWezF5G
Exy+RZavCJtBETHygfgRMudvKVoTgTaGkyPBV21d/1sJ14U6L4+9K+/9np6RRMTViwM1nEpAWbE2
96Om95N7b5InHcOtIn1EESmY9eFY/2VWjnHyZN02J8t/qeD9YVBz3cvmXgzlW9+eCSxUFao8a1Hq
9oIACtu+473Fub7rtfc5JdnJyvA5Uu8gC3lGBe2D6baQanOnIqjsAr1LWbxJ6rmBecusZwnh/emV
L4IoMzVs4ZqYV2yEoyUKJyzx1zqpImgFMSh4bcceiosWeqr1LBj5lflvbESetPeT+5oc2nJDzRyY
IfigtPe/37BvzYxFxMXMrK5i1OAuwj8xdMPtDLbG8S00oftTyXYx6RensrAaOpkak95h9s6w7HVj
AfPU0k3RPPXYrARxIwMtC5/V9cqir0yAsg15tJGXQco8vpnssQ5krfnOKxx3VXQox9iT+Vw1Jr3z
vOyJlg8WihIZyY+NLTYwXw+TCrKdQh2M7LMNcFMbfytRDhgFwKT8Rcv9VKFAWCBPgUVEnUybvipe
ckycmdUjLBVk4wftHgVsN5THji2d8WHu0RhNtmqtDsZQ6SWjMbwK5ZN2k1BxejGb8Vmy/AvYCuE4
9tvCSg51BmLQANWW0dpmtreD28pae+2Bex3Etdi6pOOpAIen8aZVPwAPUqBaNfib37/oJaz3p0m4
iA+sPHV0xnxsbpGzIaHc90MACi7qowFAnKA4r4xjDLmeFJLx/b460EMZ3MIW/2K2wZMZbHL3ajq8
RGeMsduCyYCDNDbv0YyFj3UecERoNx51nrQ/tEbmR313mUWPrB8sVsMMB9tdYIIZvxKwS/dPOpgC
JwB2/lStzSBelfsZtU02fejEYK3flJpeNGh+uotF1ODHk+q7CSjePqgghbctovhLNWxwyq2xUa7a
TxldQRl3k93fQhIsAUDLS3uLNDjOG7OJrQwAYojL7JpNckbtxd6AJrA1svBWCvVTCPZ+uL3F6TL5
zaQ7H1cz4703NuscRjC/f6M/Zy7XS4ArD8CLhfh2MXnBVykGiKLnl3adn2YTgEYG4gj0ygYc2G59
U5p8Afr4PoDw+wAgHLG0s4wEVO9znAxOfrG0FaQZio/xyLdsQr1QrgdXrHv3D1Xdm9Vw40l/OZZ/
XXgZHVC/R0Gu9vKL7F5dOKnl7BZ2aEk0XT7bMhgY42kCEBbPBrBDHZlRuT7zFe3vffy9nmBvbXkI
BFYtdqabHfKfyxjzi/zh+RZHIakzZ9Kmi4HdFA9gtMQbFQ1PMA0Azn7FL24VFPvbZYxf7js/XHXe
MH4I7Lg5jLGRzldNhrAY8rVZfcsK+0aecOsqi0POKChHS2m+SgWEbXfv8EMio9+vhF8cpO/Gb7EQ
imEY6izB/Cjsr3WDEbyU5TfBPv3+Kj8nk4vXNN/GDwOW57QchYtHoZskXpEQ+D10MnKwPuw91dA6
h8vU/1TV7aeJuehoj5btCoAX8ksT5s+I70UwfpIBpiU6VumnCnMT7NxhFZ/HdfPRRf/oFlj75uxc
HBwxL7sGPkAY3V27o0jUwhR49AF/Q9B1xmVvjP/95FycEwzuFQ6AQvklrR4TfYISKhEPN97njW1l
mSU3BbHhWIJpM9s6lHbYBHo73EMjvThhqq7R4MzRdQx/f9VfpM2Yqz6qh1CUBvJ98T51QRN3QMnn
Eh/bnbnlxz5yIrjB3rjMEhLz57z56zqLt5a40M3lLq7jQrMU7butdZk9f/LzrfrkrQdavKkEia6s
fFxorvWa23bLNrjMTSDg0slh+UDXfOKH1VegdyosWK5iIZgROsrlbqZfQdJRfkoD9VggS/QCaHQZ
K3V0/j/y0x/f2hLokbep2XGCi5M9kCSQ+9m7hyTSKmxXdehvsgNqhjdR7r+en//9Cq/B6w9PDI/L
fID0DxZeEaidva4C5Hr6KwwxwS8at1V86J9uAb//L6v9r4suToURfU7iltf9Rj6zuwIEtzzIHuMI
LlrgmpV/8Ig//X5J3Jqr1uKM4JhADaEYXfE4a1al+/IJDfVQnG+FMFeyzvsgmLqQFZolYxgMDZYo
GdMVyaBlqy+mh95i76q7RKuPmVcd/ax6dZoY4Ho4gBlip6AoYafpQzrqO5ja6xUhPYF/DfrHjF1Q
GrrYBlwuoBdYrsyqACLFD/TQR1YKCaYGQOMS4o2Jx0+UvNQpspjCltixIR0VjjTvvy/3/3gd/pO/
ycv3R2j+/U98/SoVUCM8aRdf/vuYvtaykd/af86/9t8/9v6X/n1Wb+XHtn57a4/PavmT734Rn//n
9dfP7fO7L8KyTdvxvnurxw9vTVe014vgTuef/H/95t/erp/yMKq3f/39VXZQNMCn8VSWf//zW7uv
//o7RAx/mE3z5//5zdOzwO99lF2b/O0g67fnn37r7blp5w8g//AtQC/RIvJsaPjj8/q363cs+o9Z
VcSjhHgQLyU40CHp0Cb/+rvt/QPFOhSMsUPD7PQKRm3mS+Fb9j/ANrOhagauB0A4gJn/n6d/957+
em9/KztxkWnZNvMHv0vLgHTFrYH4jd3F9sGyJIushOWmAzizwS8DBSMbXfwsrGIXGE3ZqBW3/S2X
zdEqLRI2LkVrF8ofxOFgGhYtbNNb2MNnAwrorD3l/ZDCBlXB46M9j70H4Wd/POOpZs6BkWx6yCdG
7cC/GSiIH5MUJN0adjexcrbSB1o4cVW7gVOmho+jB3WxPdEwQXWTTZubw9YAaPiY2Lc21l88vofV
iFXJiAMR/kXoW6vEcSGsxFGdggdBZ+L0tTlpA6eLnWg8Sl1DZW8y6Aqqk+a+QTlOlgP6z2Nbf7E7
bw9Wx2GwyJn3rrEiyhEby0hv1boXnY35JQGDPuu94Q+my/LsaSuZtBTWFpdcpkBgC2ZH2K7cVW32
2b6s0k9MKmtV8BHOYOa0grt1FkEt7duEJn6Y9NMz8OT1NqlRXNSVk90QdLomen/tavPtYeKASIcx
nP9x1dn+4aBI0qGpuNXIy2D6KJswLUN36F9gUmOuG0PyO7TNOHrQ8Z3E4JydVh/82KTQcQKwB6sy
cLuKH5lwrNNoyXRTpPDtlc3dpBR/UEO7rvryjTajDhIxfHMKMawxpeE1C2rkxtcegEp+dTDikJH2
hbaAGpKYsEMpc/WhZlAyS1Nkvx74OYHJXIRYHfygndGtNoTCCNWE8MyqmRg7gDJWAsnH1Zbb3rcf
9oU/V96PK20hWXEdJUAkPQsSjtQHXHIx1URsN0CllcWlrLV5cuPk2W00pPNt6NNoe6yC3CqhcoPW
0JYpNOhT6cpH35FtZOdFGQ0+dIe6tlwhKo1PfVoZQdZZw9ZzjA98yLLt7293UZr6frvQx7XAmcHu
RJe0zAZZIdQVm/IihS13WDnr3nDu2i7R0TSO6UbEBsYbJQwYAduHlKJPED8AqffNLOCI2nmfemV4
T0NbHCYXu0vGi9BxgPsc5jF2tP8ETGt2I+qk78s7uGkgvaEKgnaQ61g2EL3vU6Qpg0E8a2V6ce3y
yRClGaQ68+4bm0J5vuIPgIaFxWR4hzwszQ+kc7KHVtUPdl2UJ237cNsSbXj9FWDjIALEpUKcY6q1
9CsroGX9mIC7AA9RHM6j+1AolW568GuMEVVNzpKDmN+t3cE+Ct4Px0zwMJ4a9651MePqaZzWkPFc
l4AXrmqViYcmLUOja+5I5Yz3lVtvusGDoHydBqKZ7J03ZFOgYc53Y5wWpZt5nGY+i49AxIFquOMt
Ih5mZCwdutY7V4rI3WAO5qnVWdj4Ewn7kQPWZmq84rKX6CRY+sSV8yTJyA5WhXH4/Uxb5LXzzeA+
IMJjQukIJJvlEYSoGpEMi5szV3Ba5/AM5qqedh1pyC7tw5TF8V7N9zlmlrnrDf6YOuhgeaaGlbvh
vv7Pb2ceFRyIMFykOJffz6EWvjRdYbD+PFolFqGPCqyR1NjICng9wsw3cNSA+pMJtX8dY5KUHK/L
EIBcoj6VbloD+Mjf39I1AH23wWKILOyr8KC8Sqsvkra4GmC4orzhbEG/R3VEnngFkunKKnQCY5AE
tNcGQCevSwMbRdY7X7bqSzbPfOh0rtq8wjkLdLg5Mn5weyiGNJAXMljUalipKJcGXgtTsdaYyNZM
BLtRgvnFbEOk4rAZmUTmd73IBcERQz25kuTszhsA9SCPZXQrN++LLWsQkGYFrD/MeIDaNqAIke2F
Fmnh1pPqhxsDOa//xUBSdDNg2Gx5KCMu573JOu5JaHuiH+9kd5B/QjMRuFtwk3R2ylXubtOGAMZj
8ekgKFo8CUzXwUQ1NsphgRS0P+cdsqCsP/Fx0ijcSgze4OW7RMgwVcmwM7LpZBgQ1LJSZm8BiKWX
2Ynu9w+yqBde1wwmKOwFbAecHnOZxlek8ZO+gk4XtLkAuU198P/a/OtkDNi//EFEPNfbcZT1R9t+
qCrQDnksdi6rwRMYS/GptOFm33PGVkzFJowGk379+1tcMAKutzgPsw2HPtwoYtz364g4Re6MZkrP
uIt1HcP5RrR+u9UVO8FTle7r+MU1HblDRJxuJiDVhFTlkQNUV6vpS13T8X4Y0nCUvR3WTS9COL+D
yABi8F3CEVwKCCBfFxtNDWAQixKNktxKQt43Nx5l3g0Xs+bdkyxq6UAfCg3GPD0L4XzmCXCtfnYj
OrDn4t1P18BWiEgUeLKfZiY2s6wGJsY6W35fXOBE6IS0NxHUQX5inZsoCmsaA2qcVC99yT/nXvZ2
/V/fqBRwkiAQ8AR6yhoYxM1g9MDz8/qUxjB/anrtR2i5bTI+rLmwwUb1YwC8eyZ3ylXP88Ld6pQA
jZyJA83qOkLQtAXs/HNrAx1IpHFXuXGJzygdgKvtG4ty0Xz/PlGwFiFq7eDYhrfB+4kCyPbkayez
z9Sy0YAh/kczNSFiVMPkXcMZcUWgXxjVSKsDWPC+cBW7p9YBuUP6I5SOXbS4p7KmN8Qw7F/sFRCQ
9kGXwx/4xCxiCYO1g1V6GlJ4rndX9cr+1ErgKZzMYgfl3Y/KsQ62iAHI8FC3r/I6C5BriVVf2htq
KHulOgo9oI5CTgO/Nm99dj69FE6XXeKmTte58sBlMEsoBmqg7Odl0Kc4VYgZs4Ouq/57UJq5fb2m
tS22ngetU9uBq450uf+YeQhOWnH5/bqd89vlTESuCtFLSI79IjaYgBPrmdWYZwD66ygdFSxpSH/X
VgQPoFO0ygTsqZoJsqs08SKXJ2RFR+2HpmSn1JA+KBDo7yU9ur221Zz9WE0BSS34/cHlpgPM7WDS
yQ+sNIYGawwooVVM38/TrHIgg9jnd2apXq8jltXWQbhGeXIAUnaYoSDH4dwqVi4kpq4zELkvpLwJ
IKg+nv39DJy8yXTn/txZqMdMwxzK90m3Hd3EOMUT1ONTg5URABA2uCLDH2nnvU4G6e6Q0K4UTewj
fMxeU8Pdub5MDrzoPxU1BedvquDGNQdSGqjrupGwPB+r59SEPpSCcvuN9/a+Pfb9IYCBQ/wEtRq8
wXmH+SELK5Q/UaMyrfM1lcHboqCDQSBryHoecijIrK7xnFm7ZQCAdr2DvEIcD3LHPhg0Hy8tgDYr
OEybWzd13F3ZCLE2tGwiMN4+6A59IdE1WdjmKXR5verZadFDtRMDW5TVbkf43axGjTykSDK4pSGr
//3z/Zw/QU79Wi6xoR6Lx1xsE2wgtlWVhXn23WnDswmoq4L3a0NYr6b2PEBLXNDNR/F9pjLhrklb
/DFOWDOD1s1eetAOBeZrbKF4MEBZFV5nvntvSJvdeBW/CngcnM7Ih+H9M6OW3r8KDV3RJPN73KoC
AcZsaXGxcjQOB9oUhy7OfeD1Swyc8D+OBnQLc8LTU5Fsqyp1bt3LPCyLgwWE5qs1/CyWuEzO/c7s
ihoOLgi+jKg2hw7sEgaxthwSEMI/ugPlUTIHs5zm0za3wONIUrA4xmYSKzI1/rbOB5B1pzLeZNJd
uYLC0K8jxa0b/dW+A9k82FA5kDz0l1Lk8LcZuDFk5pk7nxPVpRGBF18E1dpVO9Xe/fUecX6aB9L1
T1OZP9ZgUN13jQUmA4gxSXU7cP35CECFDY5rdK7S+SZbLCm3qzvXHqzpjFrrrMsJH70qVv6mJjpf
ocBVRWYCq5qp9EWYpxRJFBHwy50zXNMoGJgCE9TgptTaWL2to98viKvL4vs3i7ubbeGQKdsU/l3v
ZxlcB1XrlpScRQHug+grOCyWRH3Rms9gnMKGNbBdRczvnCCu5GuLalrQ9shJoVrt7osmPgzciqO2
a1Uk7dIPhQtJXbuEKG8/2GhAQf0oiylKJ/mTbZjqyzASECuau1TWw5HYw7myDXBKavC37Kbvt5xp
J5IjwQHVeOrL9V98MBGW2Fa6s7OqDnleQzsuf01QeokSUcoDcsutK0wnonl9NJ1SBN+TvcS6GL00
1lAGMVYZdyA2WKNESfPuWGE3hFbUfpzih7R5gNCE3pKpA3oJGRA34Rl53eoqs0cDLwG7RfcmuBRC
fYESeHKnS/tBmr0dAIhchHVJ0Eik4HCZHGKRhuqzrVE1QGamkHzVzFiP0nw209RdV5a9GYnhRNdX
7CUUTseGRWEL7QMZBU2whoGN8vvXbLHrNFu8aLxkrAtotzi2syz/FaWuct71f+7skxqSUwXPARfF
B1b90TA0gjtXqZ1bOjg/29Fe14ZA4SBXn71BhA5IPh9ABArjjLsnCDh/pjEO9W5OVEGpBCHIA6vF
trm3tocB7S3hor9TKvgo9hQ+06OThOM+pST56PmWwKgl5yn139AarmCdib6zXVZuAD2OIeg7U+4a
VT0bcJA8WMg+ISmhEMtcOoOdu5qioBALsRuB7zrwttjyvDq12aTvjZSHbl+Bv+J7oEb5GrDUTJub
2BB9ZECnvV/l3F8ncdYd87FSO5oV2aqa6wJgdUN0L4UZlhikC96t02I65NndUKswr2UM2VQ1Imir
XlIU4GAHAGno2i2+JgXUm13uAGkFt+cNrJlg6unmImhrMOTmiqBFxv6VJkAX1y4jUZpW47r0X5hf
XgrDCcDugRNQ7odlLZxTiRpADfm7I7YkswsEF9XJBq6OcTgQG43HoRVVXjiTTSg9OwFBdb55obHA
0Das2fgNZrXT1qPpa1vq/jgwDzRoIxrjsvxUtOj9OfjkJhslUlEU5Qrw5EoFSpXvzDDnIUsCPvRH
xzWwVK3iaxtX7ALR3yeXaG8Fazzzcq1dWH6XrDri64tFu27VJ+QBjpqtN4yfrbh77LsaxiK6e/N8
hKQlnVD5G1/FlPGd09OvnQssskQxOYQ7ody1lStXDo3HDU8NuDY2ADNNpIZgOpl2amh2CZ3qOwEq
VC4R13rQITqZUFta49jMIKs/4f8GKKtpuJZ2U60uTKwh+Nd+Ag4NeeG8teqpNU+ev7JmsLMreaSl
Xg+01Hhj2Gqva50U6QRvUSOwmMo3/ez+DKq7D6cQJAvzTDckJN7KqqhDg6cr9N2zU1VY1g4aO8+O
p8tDydWAMBT7ZzvAYbmI78d6GDa6qNnKqGeKWg6AE7RHWFjpqKh7d+t2YD9Ce8zb0PyOTwjmVXPf
oepIihI1FZOANIgQY6i0H7SFA3OgPqVhkpGgHEx2sM+oLxpRAi7gKhHx3iLQQFItCjgdgdgfxEYf
K9hsBgmN5c6edEh9H3asRV+HEwpRJ8jBQ8lg6FYFc9FijxPggNscmuOZQTatX/XBHIbaUxwHrNAC
8DZzeLIvni8SFHRbyD/lyYstMvZhaJtkZ8iiCKH2HomOsgNT5Ii6A4pcgPFGsoCjfZLTZo0R4uGK
JyCcirn86RPUKF0wImucIyujadkhLcgOs9QM/CqbIoN2eQhJkqcyo/VhaD0dXmehomMPimXyasW4
lbzMdaB8EAdREYLecZt9sJPhZKNAtJkc01/Hc1jJYx1va6+ttknWjifVF3foKJgn7Z9xKf0AAtrX
oYFfbe9MD5U/W/vu9FTAOdXHHJ8fC1pUBuDws5QZcGImO7HY755yFEACe65t+gCW7fMWspIqjfjg
fHZB2Qv6SdkRltQ55sbxGjFSXA4eRvYIvq9/KHNCtnwyd9eplpk03siGHNJ4ajcZmCHrNCMMOqaV
u+PiD9l99sFM4R4vttcsxyI1nG5bEHXnic+KHPjsa50cYlPwPy70N6+qwtZ00rtKZvsmq+z1NLc4
rvGlTjIsAlHHm0aBJiRj6zHB1uQZHaArHkDZBCUhv90NzJLrAvseSgVdHGU035AWu24vIWs+b3bX
FE8QvlEkFXujESdINhz72v2UV5U6Dj0ULOLBjYOEpxqNi/ucBENRWJgr4/d3el2K06ROwk6NTQXM
6X0FUbD7piufrt/rPaax/2pxl40JWcNV462y8umYdfwwKPIyMHVPlEw/6tlTqczz+mMpkiLQvU3P
dtYS2HbjTsvOsMPSQ6I2abGOdTMdr5spgWeqbgvIVs4/BVvxu6r0eojUsQmqoR07UEs9ETtj93nu
f636GPW8TL6hFB+hRjmtyjIlgbbq9MOUsPD6CgrCX4QjYXjgQ5/dH2Jku3PR8lrLRNJehx5PsALi
Y+2REVMHUBfMpEjkzpuCDcORSMiyMqpC4tZ/BodJAl6tBAq17Nqo9KgA2xv36yeTAumMolUgzMfr
dO1lc1FA1puyrT6zyW2OaeOitjhZOEjH8RMpHRUOAgxbhpvwUup87Fjs7LWNEjfyiqciIY9iJodM
2rJWhBrtJh4s5OiWwXao2vJVSi7SbSAmYZjmwYOlGVZGYQ6BKK1xT7EjTRMBRbsdXqXsUH/IxBQl
qXhB7ROrf05waNWOK1XQOLpOxSl/NiuvvisTehh1C8mhadzXNAZzBfpzLm8gxzB5aB9PRrkBAdVZ
YaWOK9gn19FQErQDc+Nj7YPhzWnTrC3RHyfaePeGMRwQVtRbDBEOzwEtYgYD30CayZMjE8yXBEN5
YZk8li771sDfcX8NkuJeu2tjFMMGLPTyPBiPs6L/dWvG4pZByZoaRBiZYNtwrXXL7wH3dg6jpPQY
x4ipRJ8VeyutMa56DDllYAnMNr2DYcgtVCvgp8jgIN01vlzPH51JlkR1b+QRRE7ysB2HpzK2+Ye8
Fjuz8YIc9dKdKKsPBedQHQCu26q8QOD0QFW8fonr2j/S0r1LGSsDzSZE7GkXaW8+EEmT7axvmFMz
PnOI4emq9rrOIfkRD5sm91jQIx3aSsXAHpnk2mYlfInmLcLNZBdx+dH2obDaotaGE21XmSM/1b6K
g6yBSbZtAHZdpf0FXLH+tR3dTW2T/E7Y/T1kNcAbd7JxX0gsp86M1wbxYH11NP0hPUDsCTKNOYgU
qBNeagj5VUUMlebr5mR196Wq87tBOptrxgbEQ5fBNbkT91Skz9djnlTqNPoDPXntK/YCK4jRAr2/
rmtkPzvukHh9Ldlfl56DVtnFmE6cjpEe/IDGBWpN37chHHrzVx3+W8UVOTIGgQ4UYBCpk7Q/G2Uy
rup+eLsmGtelN7kQBUrAGw7Tpki3FrFhLNL/4STIdrzrXyyDeokKE/jKweGHpNvrbpmk2t1ZNYFv
B5IsuwItW+W7nOji6PFmRfrEA11JjvseITfOakAjaGWGqG6428nLzRO8jb4WvoTBUU9hU4eXmYIi
jalUYye36zh0fGhnIGRZa/UMshiipQSe7Ij9P8UlOuudX0bXg6vSlG8GiGJ0cEoL4KCdrasCUSEy
QKArVlqjY3TtPJO23aemJ4OBDCbAHn12GKm96dK5gzQv5yKbIRtgMA+4r52heYt+Daqcim6vY2XS
HkeIVtWh8CnUdaj41KLxvyLYQjcOH5JQKi4OotH2WgsgwYvazO9K1I642Q/HlH9hNrQFnNHv19ie
KIhK3RfEk690wGkXz020OI23YyzYtjXOcZM85B4s6oFVGS65Ki5mCuXtWCkD4gR7JWDkYuX8bWKD
gm6bEOHAHGudO1gUykvaIBeg5cX+OKKL20EQZI66pwS7UDFpUB2yqgWeY9v2vXnirTqgQ1utUaXd
jkUCZU5Yb28nuL6pSrYffG/bxpBmUPlTmpl67VUq9oDTRm+Yqg8AyopjSeM0KmNo58VT/lIZT5Mp
NCzrS+z9BhZFanhIQL1t0gG5lfs82fOe3sNEI4UGMSQOCEcAfQ2QUP83osZxo2nuzyIWsUIJ1tL6
+k3CO3gpG0jmYbP2lZWGveVdRVfKGqbImvbwFCrvdfux0sRY96J/izGHNkkF1oNkON194X+VaKcm
QADsSN8131M3dAmdHB0wsNpNaPrzca2Z9RERVQ7FPd/ZIjLvNtc6fW9iGjbm5EcNQNsaDZRQlV28
QchBtooIiYi79yA1xAZY3IBO2PYyzDIUhVOQ/j9MbieDiU4z51UNM5Qj2eR1U6wU1DXPmed/uvaF
TLtoITsh+v219uBMadg0Nb0QeCpktsBvjxasNypo6WHH+DgV0x8CYMmAMJkEsnHu+uM145jSD2mX
9Zs84RnuztpwnvOdzsY3Y0zeilH4u3wQCKNMqPlyD41fI5YbbUzr0SXW9x6Vl/n1SiMpnYsYsCoS
es/zQ9OghIpR/sIz62PG6VOFOzpBAe7Npe5Dit7hvkUYEzWlf6LQXYSsDyGHWDhP1SC8DepzAOXY
VGGgpR1W9nhRHgzEsi5JT6nMgeuM3whVXWQTRdYlk48m+1z70ZQzZ2tA/ypIbQvCc1xHOdgtn4z0
U6I3pSfSp8RuynUfl8XHFu21yWcVfEQQNTZona166t+ZczjAc1HCiswQ6+uIMzTtTnnuratK5t8z
9sQGS64t6Ykk96mvs4OB2maoaM5W6AOM0Zh2bA3S1osP0temzIHoqXsf3VxuwqYxqVRUqT4JCwqN
lOvccePCCSzZsYDVFo0S0D3QS68gpk/s19goQIUF2WwFdu/9VEh7l0qshLa0PiNu7RBGoLH9X5Sd
2XKcyLaGn4gIhgSS26LmKqkkS5Zs3xC2ZTOTzNPTnw90c6zuaMe+cezd0dGuKiBZ6x9H6b7h3CNM
Zpw/zXBdrjDUQ8z9UdNex06+qEzs9Hs8DoMvtTQ9reCDO3QtNsaUR56G9mOeu7E/iaK4WpHM7vnR
/EiX91o5pngemSc0/YEDPUSqpu2ZtywWukbsUKAwNURptjWkAOeK6FYfKn6zNi77s5mXPzA7eTci
KN5SQarIuvkOuf6kkrgBsxHhPau5tUlkB3BZnttxdEmOMJpjHkj3ECTxU6mF323bJqyEvWqTTk3B
DwBwvV7AbrC/GQyuj+GnYZKE92hte4rBDO7XSxg2tt9OxXR1e1Kwi2BLXK29N7r0ay/tZgci1vqD
EFAVXWzuTHcB4kqX6zOTpD336tjO6iq6AjawGutbnN5XmnwjmjN9ItPtK42rgS+mtjlATt5VU2zc
67H3HTXfpiNM5VtkEzrkhGSOTemzJA4NgerOduKWXYAkKX7Ae6113reNiAKupDMizNWT8ZTUI3KF
zDu3RWMClBgvSjQ/VEpdlwmUgXAsuO/zfNrRv8NZlFG9EqZG/D0VwbnJzWmpuy0fmzBFYKQ7PwYx
MCOZvDmCtv8MJM/16of5UY7hYWp1gkjtKL6rnMw9VcQeH9OQOB++9lNottVOG4L2ycthS/ZDNAYk
xrgbO+3tizM3b7HcuY3pvNlu9p0+ta0QafZN17/gujqUynLe2tn5XgeefFSOtpPuUnuWaPE+56Ha
zWXUA3xlX4A+vZNCHceJkn1BcZkeOevp4+u5yWJzT2xnehnyjGD8pKVvQsutXWrQO+A5+XCxJvH+
ODWNRg5uE15slKT7aIrnLVqi/JwWkbdR42OZ2tGbMkZrEwX7xohSotmEuCWoCTF5DtZJtyu2Gvab
Z10v3ubEPs6ciNeWFNoi5xcVUefScDCSZSjjGqSj/TXFId8rmHTQqfY7dmGQINmcYHKraxAjh6qG
FmVH5JHxUoMx9WN2P5vW72Aay2OGH30jM4/cmSy8uUNi7OKuy65kUSwlj06zabppfNNLjZHJJcGo
r73jMJiHgEE+Q+0Ao5Ob3CW/56x8mBL7c1zZWxEVqR/kbeDPSLQqC/MkyVO7ytR+8MPwlgDS2JQF
0/L0w8XfrDElaKE6Tpa0dk4cnLUg6NmbSVgGId40g/jUom+4tTQkRtnwpVOZdYAsHhBRtl+LNiHq
xc31O15Ps29Oe1vF1BovZZFN2oJUJjNxQkW464Km2siE5Tkfk7vJqD+JJhx3feWx+aiMxjHzJck9
PxaBsw3y4TaHpslhjL3GzD/XOaEVQ5dOWyt4qFrAqM5iW8kA+/T4vtfxiKCzKDZd7cZ7q5bnRopu
hyAU1cSwHcCT/aSApZut0u+iDOgwJbfKcsXrZGdYsw2crTW8to0Ey9eAgok1Ym8S2tKrgWE8G781
M4/20JaYNef4Tous356CK3S2+kg4ogi8fd8HJtlRfXkopvm5GL0HV2m/6oaqINNoCOEI831eG4Hf
8wLbajNcWI0k+pTrsP7caV5vP42gxb42mjQVajH3bogIDrSVqAPj3Jvea2Z6B5mH1gbdAyFMy+pK
O9ZeJjrxxZHUkTfp997E+mo5v8RAXPAUGNvRwisVZLBa0hv3TsQ7qzQNtDoMZYk0zgubnrF0oSOo
WWxSyy+j6BUR6VGv4U00jh6vq0sf7KTY6u5wCjTbA7Qdf1cRLvWyD/otIax+OU3uZa7EU1oS3lW6
BdERNA1vdS2/CxSIFKK+/NATOkKcwy2UpzqKUCmSYdWm9bZVEkkn0bjF4IndmPgI/eVWquE5l95v
UEIgq+aLQ6ODnxE2uGHNOzWjCQE74AjI8uSiyDnZeEbFpCuDVy7PkgMwPdtx+n12CZDBuUIWhNbf
QgZ7ttV9wa3jexq5XxVNCr6uk+hjp09NI36nbv09Co2nsG/8qHWqbaTHX5IJQCHxHkz+zY2SobmL
LaImULRuGsIstnkd7b3B/uK0dr2bdNNCDl3Lo4xSEiy0mA8u+AU/hW7k8sopHqogjjcJfrIh1bND
a5KsM31hkuj3peFmS88e3ajpUzjr8WaKpi+dYBIsC6Yya3a1ndkam+g+ZjDd2TIYtrEtPqtRJwhr
SmKYouZXljSndiRaXm/a307fF8fR7e80L7DQrKvz6KjPOqVGhMPwpdwW47Mp0307GY8yT2+uFZen
cVR+Qx2HlzLPjybicCnSUxBrMfdwRUb1nBwCwQc0AIgJzCOpLkr6M7fCd9ERdldvstJIDi5E0aEb
ioPt9eR/4HLXW3OfgoJvwq7Z8vybW2Tj3cFH1a1vE288mSywu9Ak2LJ1VOfPDpZTT4buJeFbleV9
m5riFPB2PMJ4b8DY9o6mh8zAJTDLSON3bkdfRx6tbSCci1ZouZ8HXXFMvCdtHFh9mkz6Ve1ukf4y
KzT4/4kT0VnY+TH91h3iax/ZNydEe5IV08UhmWbyTrOb/Kgi86eXGRBzgX5oGudnaES/KB/NHA1U
Pg+95ypTcmPamed7TkgzJZ1Fj1klz5PRf00tM70fFPWkiJyNs1IDlDJxcIbovEtnq3MCQuF1Zn2I
nTZ4MON2eNDgXBTIXqNi80iz7ng/a8Fdoi3dEBmhGVPJXcxvMez7nHS9oDLCnRIW1sCQAPEhst5w
3QSnyouYEMrkyp7VnBtTeyLyRH9WJqenSk3zbu7Ds2NV8qiJGB3ZlMlrUAw/Rk3l94b+tQqcn61W
kWWAkw3m5+waPf7xvKxINJftMeNXvpRs/qkbPM1Kz05TJ6JDY9vRcRA1Lgc1bKQFuUAcp0I4QyN1
ktvuQyTJ/ClHHaC7/mpYM+3HPM7Z4pjQER1L+bj+UY6KkO5I6HvPLbz3f2YU4hfJ7vZ5/Ud1ULRb
eoKmbWiWBEUuf7js7Ne2DGIE8IG7H7yqOmfC+5Y0KroCx05+CSiydUaYvUKIAcCoJa+3J9AvdgfY
vmlKgLxDcKHahJgjGIK4EGTyC1QQ00t4SNiTYTb6H5Ho+mfYNm9IP4WZ0i6rPjY1pgFbnPcpbKcn
1JWnxSuw6UNHbgrowEHLf4dOA4AUcqZ504M9t+ZnqcbvdY0mrQxLWEkWsol+6DvNfDKMCAu0CYq9
Iv+r4LrRW+9osbIQ97tLuzljj4pfa4ZqgsPMypLHIrZLv0qRJcmm/WHE1c6oVXmQdVmg5nTHO8Hb
HIzZAD5tkg2MZ+4V/YuckHUTWamGqX7sEvX+NwA1PnklEk9pa6gOHXve2A23cZNOe5U0fqkksm+M
eglN5Dezbn50ZB+ce7KOs9ZEB25b910xnPISaEXY6nnVfpWBd3QyE5Z5+RbjoP1ypbZU+nnRJg04
PaJAPq+yY/Rh1p2uxwiAwSgunolHpna+51qvgeoTnKmbD4Ia70s7FMRXLKtQ0UXqTqL5fNehQaW0
kV0+TajQN/yX4ne8L4xhg6d0/FbAWG09oJ9zkbUkvDWqIqGVStwgk/3V8fjPpsC6FGIrwgWneTza
GkmxUmtI0p3Vif+RHSrD0vYsXNDyEGTd7F7sDrIK0K9bunVV5iPcRDcvlsxFb4DJV/NJh7OzFmbb
KUnwLepXr8rBA0gZ6NyOrIgKHZkjW+6blfpr7fIUdoZztaV3P3goBuOCHsRSKOZ0p0u3iH2KjdUT
Cl1xT6DO1a2tpsQjU3W2X9maUqZfGuR/G4u8lCeNQNSntLkQOcTc2Qr9XBRM8A5pI4dugicfIjw3
Od0EgaNugEZnpw3lJevjzRwvk0zhvWOeIRXBFBekOOhzmd7XVTeRxEnS6tCVvmV0/QnfBHyMMzzl
smfianoNHd0CVC6UBeU+0mwuQVL2F9e6k7PaW4ZbnQ1lDnSaBtEeJYe6i9zqWfKIOFYXPRljsdcG
V1xda7rxi3o8wV7uG9Fs+qOV/hJRW+/bUJm8c7knQtekyrnL7cMYifDx/deLUnkr8uZBXzue48T6
bI/pcVhQXPwW99Feg3vgRWNX17hwy69w79FFq8RpsLvyMqagGa0YhkMuaFYPWgQAwpr3bkFXehw4
7M/ZO6JbVuiy9OBzlQ0vg9Z5cHnsw8u9U9TqZpXjLwqqxqtJ9nSbBN/W02aeCxqtpwpZEn3QVZAo
gAUXc15nYDgJepDaJt97Y3OFm8/v9Jr47jZsH+0yRA7bRjc5ZjuMluAb47aYPAqu8/mbVNPnJOWy
FVo4nssJPdYKFZjM44+tEeyYfZcDL5wz4nKBsu4nwULLowcIHtNS73eZIMEg6FBp6u5jsHiueqJ0
w0bbZvp1As7Zr1TY5CrrYiTZ67i4nDgGgGL4iTZ11pS+1HP4yEWUG9sx6km9367PqpFU9mW2630U
IFapGnM/yFieInbwwEWqOKLTe4pa1OnFkN6hhg19K3K5sLaDgiAPeDGj4ts1rYvJPJvJIF6uJVBC
fgTx2qykVFXpr1AWzX7V7g3MBoTWF2Q5LbcJYI/cBgAvB42TGf5tTA6xPv5MNPXi5NYXx6hJwW4d
9ie3PJvAvKMhx3cm1FUK8iGoWkVkuLELM748S/aGu3XHDDF/t7Iy81NkN55TOQfTnerD+q2TvEEN
u/z1WVEMRzcMvmkaArTlBukMURH77JVXFkfsrN5IAW+G+iOciWxlZHmabJSZ5BxbbJvHNBkKf4xq
l/Cf+EfLr3gpzZnLNuqNA0Dd988Gu9kqBnRJjd12en1TRRDtVg6E+9RB3GWx/ydwNAI7mVaqZdR1
Hty+flsBLTHnVKMHatyEQs0bs9QDn0qkzrcXLUaF+eFEFKDFtvXggmP5AaFse5NWpPP6HafEWmDU
56Kp7a1ZezFF4RV64bmq9+4i+o2sKd/beR7u+Skhtbk9Fttag3J4HC/Koakk6ElHCgDWtsKA7DXA
okELR3XU+gEmNYgudmMcgf9oRy5z0CJb33KkEmgdGB5A7pbvE0j0WF44mM9aXl7JRDutHz2MgYdV
H00HXFBq1+cxOoEao5Npx8bWrT7z/jKe7BDGPLLDkw1Qygg1FbteG3blAreHM/6/3jSOiUlYs2a8
K5uRI/x06pFjFGB1JXWIKPumAS9sC6dyl8cuO8UG6eTVVDDmxfJ+/Ws9oqXmymRABjZGp1X0Z8xm
VxOlgo/1ghBmhGF7QO1pU0CLnwqARlw6m64on9JQZjC1BDkLr2o/B016a0CNLh5l40dXUw9dpI8P
mRAPBPqmiVSvXTn/NqwGfCN3hp99Mf5sOzu9QhHROskjPJPBe5Rp9XN0UnHwoCEeEkfYV7uEojUI
GTKCPQdXevKc+HtUofvQygLD4SDgOdLc9N8ZrjLh/Arv0HptqFFwEFcngV+53XSuBunc4iZm8Foe
iN4U+mPD44Gns3quuweUd8Z9VlyAyZobarZ4X+8C9iMTeELp14zXJvFW1Wau8u5Q252z7wgU2OC2
kEdHaxq/M3suP2/FQ4dY+CfXiM1MzsExC/V7La2+OWlD323THHAwHhXx/BfZ1FCLs3tvBoRzqajr
D/FEBmLgZAeVDXKPYnLeIzNvNsEA81mZxk+XxLEt/93wlMH7+XHauMc8Ao6T0+8k9PIHvQZ/tU0H
GiueHobS/DHILL6aDcKSogr0q5N2TBqrlEXl2SeEagpZTmIjMhms+Th7g35vLH9Ybetsok+hDhQv
0+gy0HdPYZ7X77pFYT8GVfmVjslqY9azfJ7ZbA3ZJa+QGNauGxGHGDyyO+RI1VNUj7VPDOMpaHh6
k+iLOWTdtnFy9uXVz0i9gU91AK3ZGj9QmzeIe6rpgAO6PKrKPlglJQIZI+4Jk8EOZTPskzUdx5a/
K0e3s+oikuZnPnTqWHWwJBmUxcnNzhWasaMdJvZ2lI2xcy10MqFqieBXZb4NebFs88AjIyQS9sGc
YVxsxZ5aupRfjMyiKAEv0uyfjAjnnmUSja+XxLZNcxwuFQL3Wt+8rK8iM+gzfw4z52Qk07GYR3mX
ljvXG+FL9JdYlNAcQXMaShpFwmWmNVr7TiVGuFF9n/iRonu3U+b3wmG8tUZdnbt6uh/n/iJUJt7P
OIRhkJxW/KbRgPToFB2RBJHW3DuB/G4Pxa0PbQL2g/h1iqzxARXqZbKo9FDBA180RREV+GXXGMTK
Y/pwGflg2rGLsOzuEtbw0oUrbvn+hKYZjEq2cyo0dA5p3hKftuibG+7Be68q7UtdNSkBtAAiFI08
dMoAbLUVxr4iPUH3IZvS3M/crOkBQpK2OlUukxwjJD41WOK8Gbd6VKUMo9ZTa2n6yeysrXKS+7zQ
tIPTApDQcFcdENz8JOMTub86V7lbwmNULysHG1ki8ktXEHxGoTQ54I12GmNehRWizbPDuOuDmrJX
rvIKogAuFYKFaoyeRGR7mEsPRaM8dtj5LA3v1dJ7/bK+wPqC8O+aRgZnku9/1TpMeyq5IhqilCWP
iO5ZVMrLlYWzR1mjtUdj7iBJzFMROOKS6YhBkAjdu9/WBY5uGS3LBY2obbIsLxxghZYsY78fanNw
7p2atZlTXvTmS68wJuMSYRkL4siP3Ck/ZoqOOrdQy3LyWKk+uDih9s3wgh5JVNF/tk2yvKqO1PVq
MNg2St3xu5yHJbaXBpFlG8hVMl5ZgN61wQFFsofRNQmmQr111JRrHQZbuHjglF+Rbrl38qze4qxu
eSLZSOl+6nzHUN6Nq7ed8AheVtI8kVp8cjATLCopbR/Sn94s29c6JFfurB8t+87CqIJYq6XBZLJ6
fM6CuDYCNEOGLtoO411mV5QEhOVJWZXFeNJ/qiuzOCXdgJ6lh2+k/UENL60ROsdGRtPO5fijLbC9
Dh2bXFa1NPtGQb4n7DC84xYSLXgsXYrXYAxOMGTDdR6RKvWSw4kDugmLhN3E9raNG/mZ5iXn0jPx
qzJVCrokCOBHKD3ohWAnEcljrFs+B2B74PIeiDw423FFDFaSvKUJrTWNaMcbEpUwhRJSTvQzLGW2
VazN52iMUKRY+jmpGkDesr4LR/Oq9dPyMwRfA8MAGRkn7E198d2JxrfZ7HPerMM5m1weMaJ1Edfc
B65ebxq9ag5TFX513Dm9UilBVK6bH3NCDvPOUUfBo/Zunw6RWbOfgVdXSAcp6kU7FUqUHghJ9fKQ
Y666B9hEFSEeilzJT+se5zW4ixw4XGEvEpuofAmzyL2MZPafHDlAshmfAozavtUPNsq3yGDKwItq
MkAcYxN+BXXKdVVABKOW79aXrYGY7OgNQb0NK3viUyUOUzEKT0sZEHIWWE4ae8RFdE+8c5AoY5QH
mMjEMUtOScykOwbf6IqNt7HJumKWIXXmzezP9Y6KIZ6beST60cySfW2WN3ZXD7TDSPe1ig5jZ18w
QX8LquhvqeP/4njCQeNKaUtioQn++GDOrFomm0m1xm1VHKZJGNx0I8FGee4zxKZtz+ImdQCJymAD
NsPwuKoOjDp1DzIDeB6C3EATvbGLxr5wQTfCDctXh+zaro+0T60eG3jHCoAYGLOEIT21/mIY+bfv
gCVady1bOIZFz9mf/odurEF6ynS+6ebsIm53i70Tq/IurNh+CC4Gbw6hPFDLBmWv7pok6XY9xQAs
K6M4WkFo7qfWGr821rA5HeUE9eRqwe/OTW4BORzfNc0p6V0Yo9epV7pvJslfpP3G4iv7U9hP9gqJ
MKbruQZO8w9hR3HtDX0XaPLdslVYROwGdcBuShgfLwWP3PeFr8ezMKMRIIIhqFuxSUX5V4f58jd9
/CTSoA1bpw2MJN4PDvO+afqEKh7ttm6HWiHqlwJiaLKKflsVRYWEYyp8fWzLjZYyBeTGCKLCunqR
7ghrMSI4Jbbfd0Kk2nX9LYtBx1JnXJRBrd8vJh0yB+SmcsWRdsLm6b9NEta/fn5b6IvxzSDDezEX
/T/zG7s6OE87a7eSIvqJ8/MWlBXx2eZoH9eBA2xnGyEfBoXg8PQiTdutWz7p4rBwtXvWbPstLHU6
VxvxqteMMHQbeEX5WnRdsi/cV6/u6/00BNPGjWiKImAz3QYlp1SRkMqdGzQJDSh3T6FKQjSkbr+t
E8KMp0L+JbTmn9EcltQBWzBCOBIvu/XBXhZkduEMbiVuMEDsfKiM74dkPs/LIrzOeutFDEjVATgw
TjQKNTsvLsc9aqFVaVfAH+86ulQsFSWXwsN0kaIcHQiJduy3dR/RW6lOf7lIy+f68yaTfGrdNSwJ
QOutBbr/7yKBZJpZK03rVpMSsKvieOsqbPPoTJ8suJtN0KKmti3vEJpVt0/ypNnRyjmeshjp2OS8
rMKPiX/1VJjwlLZIo43AaHUKD+syV9sofJpFW2IHuv/uGVnXysbIuWqxCftjBFcGHhTEy/5qu7W2
Y+f8q/f9X78pcQ26h6uU8P8P1iwloN6jHAKl4ZD37Rgx1VTOb2ZCm4TsZ4vNCFtoMgQ76dVnXRPD
njxMyqZsRV0cfXYHfRyAWTj00MUSwLkOQauYFZRXbL0U0VYGT9nBgfzlKv3zUOIq2cQjYGhx+AYf
7i6yiEqn0PBT49m+6ioGZKzjzKcJttx22QLVdEN+TS1W0TZu1S5M6IEVDYv6YiIMVbdN9DreI52x
r0mT+TJnrg3g3VAmZuwumfVpzsXXsqx+I62y4epwFRZ4sPeY/K3NevdVAr+YwnnTDN55HUL/+0v+
i5mUQmpTd/iCFlFsH82yS8LHEGqxify7BW2Zq+6rkaXhDgdVC+krgovot2Z4jhpTPoSL4T5yfQV9
d1BzibyyS+tz3dr2dtDjz2EypdsiR+FM0c+4/ctH/bfrQQsUhxoPj+XqH17Vmt4bMCG4v+KMRzjt
+Mkww/VoK+h45NQuz5rgbWdWU8d5Bxnu2UW2JdL5b00hH7L5FoexxJ1PUQgJBURRfcwUHszKnLU+
w4dGsQA8dvy79RrrztqXjUV9bWZIfGhzcyLWEu2BtC8pL+QqP63Hv9NIbcPPpv7iCzb/efRLGmKW
u5W+GI+++j+PfhxZODwKTpXeBfDNF5kxQmVjjOcj0ntnsz5qRuFu0ewLJs+hItJD8HTZcL5TVL+p
Dosj/r50q7SO6IXKPZDkNt6ZNYpJpcvfWNaxizCH/GWC+bcf1NB1m6tqsXI4+oe3FkOesvWhcW6L
3h/Z7rnXkd97JT639WmSPZtBheMa3tn7pWCDjTIW79Bq1nRPavHKZ0r/3+cSyTFN2/U6mFgfXzB4
uTWRj6l9Wx9G0y2xs7jG73EWnm+1+DbEEmtSahXU+CLXXTE+o2D5/+97/9/edLzPbZ1Blf52br8/
r61WG1SNQr3csjmZDpbGGzexTglDGZQ7cRhsaNO+hL4e55QpfwnmUUxzHsy5j1LO3cncDHhflwTO
hVp/SAIy4PWpvFuRCpsseltQwSKavzbz/st0KvnkrOaOQdyB4Xy4tktjFLOI49wcUZkXtxpes0J5
krK3GhMQMwYBTVBRUf6zGPXoEkjMOc1ggiEQuqShaXgshojewuX/zpMQJOBlwwHRpDim3ZfcVAJT
VjDsmsp4KjyWVy3p9PPibfvfrwE/vC24P03Oyo+jVSmsXAstV94i3dOI9NP6565x6HSGvC0i6u5k
dIsGomjEZB6gH9x9qsMwqDs1YChZN+n3nCTVHwsfNxg2Uycd74eLi7llGNO/VTv8My6PoYhIP9KS
yEtaNG9/3jXtqAQQemffVrFkb6ONFCl4UTPFezQlENuzQ5YlOIRd5rf15tVDcZfb4GLS6izKBqbk
XsTpCY4z3f3372n9M6OMWDWDU1SYwpMo/f/8dF1XKmdORPywajVVACGJesDaaRl/vTexb40u0hzH
VRRAxcNTVUTH9TQI3OkFBnG464hdeCod49VE63OunUeMlQMiz067NqVNZxUIuB4wcbek7fFXvdN9
DQlsTUqHheZqWObtw2qASb32J6NsQYllSntrQGt77B6Im5UndxHV/feX/5dkhCXpUmBnlqw7/0gj
yOxBaCNtyIDWvB90GT4XOC1BDEwKadG8HCK9+yxporvI2QxOK/mRpcJ7CJO/5Ltw0PJDfxhHpec4
JEG5fB4GjD8vBCrYQcyNGT2sc1UIOn4qc7I8lPK7tCCHCrC5pp08Smf31hQGc0JeRkxy8d1YSoxJ
WGF6xyCfT198kQl+mvZrwLOIdvax7Crq1XGid5X+QhM0hQYIC/frH7OFUM5o82jHeAFd1safCgGY
6/b9fDU0qmknctH9dYqnCq0DW0U2nJbWs7WIsxuVbarZmQhFw7LTxT3YfEBphO62uOpAHHRImZEj
T0sJp8QyZ9rzSx5Z39azhJD571lcAEjUxl3WKOM+CvOtVVEO6RWNhVuFXs60u7iG+t71bHMdDMBm
RVF0gcUqqb54zoQHN0ZFOxMosaF60HkcB/cFOAX5ZHIL2zF/K0R201Disiw1YKzFFYuk9RgWcr8q
+ZMWp20iqq2N6RMOpTOAyObwmrvyU9j3jPBcOWgMJMk5JuVTiZ8Uk3AZ0xAiftt6TUZjwCLqRW9x
MdjX//0+JUJy8U0TSafTDf7nvYGTI8WHx326IrAGRSy5cBheI/NN6iPqpnQCpKEM/bTyyesZIrum
PvWIBf7yWf7lwCDTl43JIeuBE9j587OEHqwtlHr8MIZLi3ExUTa8OJrLQT/jI+qP60dYo1x+mfgT
DyyslV+nxsnL5+cROHdbN+0+SPGc4sSZ/7IwfEjGXsdCT5oo3Z0liOwfKEZvN1Yx1DYZSKCvIEB+
mDfm1zrHttiVVf1iUBUbjcjpcxIhj9a8VNLyvi1FTC4QNKVfSutH1GLhiBSVzV0Sndw++etQs6b4
/Pm8e0u+j0kaGWlTlvxw8E594PVqCLOHyNGuyErUVVv+cI3podEd9G68tSpb8WFFrV0i5BtYOSrf
FJQn197k3mH0w/9qTDs9a2mk6QhvXAek9YZeF02NuKCN3RP9oaPotKeG2An6kl/deRB3Fha9R5sw
xZQyMWWWzi50JmvjTHG18Yr4JfdyeXGb+s0rrF8G7/WDbtXprnxw+icLKcquDObwLnPM59Fi/R1K
dg2hNYi2+5RRqOHmmAAzqZeNNWydtZAnC0W1byC3PvHAZ3FXnpyufVmda6XAsapVIeKcHvFAlXw2
FGRkisMa+XNd3tW2OriWN5wY8QxfJVkPBthiySrL4AIA/4vUh+hQJ+NSn4qLv46c+o56n3uc9vwI
Y6s+KRNhqeklJF6W+I8rrBC2HK27oQHf0ghqfehgfQ6ZNpWUEFO4vJgZx6w9FuVDrTvjWaJz3yZV
cR0UcuAswbA4exQ5dMM034s8vdRt2x37qE/2gr9ik4yu8bqCyGWfirvSfujjQtvHbtOcDHv6ljWo
LMcl9SEvG7LT8xQ4OcZkaYyRdZa1Rx1tcZ4SYOcpqx5XsmMcrK+62UGEZuHzNL/OVJPjzvYuVLZh
PmUkHuHeT6Bah9VsrBDnbCuoxoE2tV1oz3TSglyhWgpLWBfqWOLQeTNj9HDz35KC1yD4j/e4NAiZ
lcQWLrDoh7NiUALuOlMPYaSBhFupuOjmxJ4oriM8x7mNKnsjJ3GBjDBvKqx01Goexg3hhPtYUYOt
6tQ8FOOG0U578mZ60HXylmKY5y1RZRt3gF38ywH3z5gdosZ0FkuT9DfyEz4gDk6bVXOmJdUDiG4L
0F6SeO54l8mYUDMaZC7bSO/8qojRI6BeFqWOc4W3FJpUkuzqz6bdWp+nOPr835/LWubEP35MKBZC
p2ifY/5gUvhwYERoQrMcXviRmENkarLZmIFX751GO8Nlo+nyugctVZv1eerTGsbTxCi54CBrWpGb
lUdHlK8Z58heX5JWWFMp/9HD5rL+W2i58iMpahECgSVCKHCpG0uhn7McM2Ao9ggrYvhakwCNuP7k
9IKMBAcZUpBV+5a0HkQp0ypdN+6d2WZeDIAnDQKe/rIEGB/KwgiQgj5zyZ4GiWBc+sew5MLzl3Y3
La3mAGfr8F9O9pF93h/tgS75avIoD1NfuhbNiA/sJa9hCc+1muWLHOVF48aPXb2pjMeWU9eLnZeI
Tvr1vzcDoZ4jL7yto5guvijRtsf1cI0CeFqj4hwIkkZsh4L+75DyznPLFLzFg5Pfqe9DoF3Wcba3
I8g5t0ZrLTXGliIaMeIiArcRX53bIL8jQvDQQZk9McrhhUxIoJzaDJlGW7i3jCVMUDqNmtW57wcn
3BZz+HMwp/FpMt2XNXVl0r8NfXtFC+j5ud3BcWfqq2mJn5aN14/oQrXV03lnKsqpV+NX4rYAIdaI
YaNnVss7uwD4VFvPhTONLPlch0gWLeSD/iQntAry/6g7j+U4zm1Lv8qNnqc6vZncQboyqCp4Q0wy
AJJK730+fX8J6sQBi2zV0R11R0iUAJLISvebvdf6lrJpi9Gxqr0kyA4bQCKy1+cjt+rCZ+v9mNDm
TwdL2sWxWqN/4yH5aBToqrCTacgcP1Z689SgwOmbA5l6XlrNtBsj45YmYbblBGK/7mOaNfVRNFCO
t82seGUWfxeMh1BRSO0sRDhLinH70S0u25zeouoVHahWnXwGV6tTYspwxNHzb6F6Wsj6lWm0ZSKo
x3BUrts2BNOmI5JLh9Q3V77Lx0+pZcLFsBfX1x8nNQesGsNiFHAklLBcePqHTq7vY2hl6xZNQpfG
enSpMD1Mb3ibKmK+UdPITW7ZwKAdZPfx7kNWoZrhqpzKTPFUtjVzDYs3NLqIWaY5O6jgrLdiHN1P
RiTtoFsDupFvZKlXN0bT3fV9s/3Yp0aa/iBDFn8Y4u8oNkTfzHV1h0UUN03B+xz2B0EtYeZNxXUB
5hnASXYo8LpdFfKlAtH5FoU6rGpI0MIVHQ7ZLxVzzRqLOZEa8Trox2jbGmBPlxQ1Y6tFKe8dnmIl
ak8NoRk2U9S4NbNW/bG8+yta4ebHeHeW5XD25X8/lDn/nKc1/JTy8J+lP2y+l2tuQnv+o/6fDH5g
nf2//xWt8Evww1U/vsXdz5kP/IUfmQ+q+YfBaMmUr0sar/6auvAj80HV/1inubUAwIgqiWvt4l+Z
D+IfkqisRTeamuo66/yv//or80E2/6DuskaUQgFjz6qa/yTzYd0vfJrWoBLqtBt5mtZiztpA+nmN
IA14jvN+ZG6tY7eNkA21Nx1oo6EtLk0bZ7Xrj0NZpA1pzI6c7XkfhGwLfEzzujvufDW00DGS1KYV
h0wTnVqRnGTB5FUAFWHnEEtvn27IXw/ufxX/zrb4WOz8fKJYrNnfyx/IfeWc4JpmSGhaSW9cEQzr
wfDrDdIU2Crsme3xYdgwKnn/g0NSNSWbg+44JYez0pMZRGKlCVHrDr7i5/kWWz3MKGJ6RsKPCECo
Lqe3rVvR87P8dMiPdJtPXbV5MMGTSBxS3VSahy1rr7uQLnpX9vEfEYVk3mkPF07z0jHPSicNY/uy
Dsxutiulo/y2RgOBuPL6XYtExAF66F5KBrp0yLNFoqnC0oixT7vVPLiS0m2rNHm6cFpnrQQe148X
TNQlQ+GX89WzGqmV0ctp62r4CO7Y7rvDO+7lDQWxL8TAbw337w/4IbP45d7xDurgLukifBSRP927
LlT0QFzvXVmcQsBbmKWanYt+jbClyd6pDwF6usYxypNFWdCT3di/9BnOFrnrOfOWMPBQjKPDc14s
jWscvSKrLQgZ+naqMQyPx3kW0VNAuoHjGxcvCRnVf3/i53XAj6PSvcZ4Tk9LFaW15vHpxLOsEpIk
KNCDHnAH+HivHdXNd6KLs9O/lIV5XhD+5WhnC/lloXmjZGXrBsfJbe10Tc9yBzuz7frQ7uD+hBeP
+ZvH1TANNjPsIFRLOk/skrtYESEkcWeX3lbDgjzx3YVr+JtDUMaglw7clTbDeTuuqSwDGlfXggLb
C9eqw0vo4yKO3Mpb9tYtdb/tpbC1847VeiV/OubZW6hghkFig2kRuClxgCowSHe9lKqtfo22bHJR
vzoX799v3sufjrr+/qenhSKrpQc9ZxrtppfFZ/2zAcJvG7Mzu7kbeeaFx/Os4vbLWa5X/tPxpNFq
NK3mLFEygLmWhg25RbseUXle7EKQCBfu5KXzO5uRx0BL181u63b+v84v4PzUjODPzvkPXoj1Np2N
Oz9d0HWJ8OkEq0HqglnhgCNTxC7cKlvB+Tjeej0JEbpwPX/3uv90vLPXvZMW0NGr1xXEnek0u8IP
3NihJwuT5z843nq9zk8P/DKRRPC6iNs5m55w6wi6NKe921T9SVUB/gUAhOvpwht43sr5eE7WKgsz
vWQQ7XV2HLkuzajWI+TgWcYiJpOO3YJh1mi79EXMTTJbASCAuWIpuDNk4DYY3mJkSL3kIgJ872iU
OEMv0d3kKZvDA+J0pygENIXZkawBcICU+8VkGO+lbN6TRY29UMts2tEq/uWm8xIlzLfzqFR20RZA
1KtCpMYAX1oOaCYJWTH55Yp6inMlO5a9fOHB/d11RkK4DgpUCETx7PzTdBSmcrA6txdVFIB9+ooI
8hn0SHlpIfmbN9IiFIFRTleg0n3A+j89sOpAOzo18KjjUagd0cv3/birnuVr0S/92Y5kP9tHd4pX
berthZfzN+/KT4c+e1ekbIRz20hMHq+Du0ZM6t/YV3vkA7psuC4sIH8zpqMWYv0BF5Q1unF2RenW
6EO8qMyLCXbcUXYzIbpwLX9d/vOofjrEer6fLmVh5EBa1jV5auZ0WRInGG5Jmwj15cKBzhsD6+uB
mFAnbhQwAfXIs5NRAGIgDNQY1tzRIwNlBRsiQK69dXAzNjL0HK+6jV4tFZ88w9zFBMvf3brPH+Ds
VFNqoWMI8sbFhTm4mt+yAYgRiNui2zj029wLj8rvLu3n453NU7VUtlqA/NjNDmuQZKAzIyMW2uHJ
vxFdlIKb5DZ0L81W59khP64z+0kThyq7TfFs+jA1+tzYaxnNHe2rTHPwDiUv5M+V5w9BxR28dX2u
Krbxam3gbG9ZRe5gLZIz3Xq113uRpyW28GX4XsE0fIpvFKfZXFw6/PZmaMR8WGxAURCdzQFzWoAK
Ei3k93tCBeARMee07Ab9/2zOOS+F/3VV/n28s0VfPSYK/LKgdZV7/baJbcWv3wyAN560bbbCcfGG
W9Uf/my/Dt76OAjupWb3b1bW7Hz//QHW3//0olEtr+Rq4QOom+lAfsS296uTvP2HwfJrciGvGTUB
givYdqrW2YXNpTwn5yXpPvac8LphivlgUBmhxC0A4wvP+O9GKAvdKRkMdCQ/qhSfz4qsllqNzbBz
EWd6VPfkGFq2l/mm23hALSY/6/xu018YhX89qolQSqXwbBjM7OfjYodCPi10rmWzAOtADkqAyN+f
2Po4/LxmIAiSHRh7krUbYZ3drTiShqUYOALydhsigg180179VJK0LVTJFnP1wlj/scn5vx/yh0Dh
0wMiQkxlQ8shOz/b6XvVqXgpBp5OXo/N+qbmfrTH3uL/D87UIpeUWcCkKnL2vEhZUS0mrTy3kajz
1jNejwKOD2rGx1iGtlDUXiZ2l56b9aeen6wGLskimYRDnyfcl2o1kZ3AIFW5k6/uZ+KuawffpQdZ
yoeh6LPQdUP30tvx60uIdkmjcmZamoJs8WxITqx4IoeF2U4bM1ovHc6N1rLnIvGkCJAGHQHE4IFX
6er9P7/KSBQwCki8KLJ4Nvf0qS5PID5Y8io44QUzewoSEipT/U7uoi/cA8WbTOHCDCTrv46yJtOA
TCVxfZLRQP086GD9BrgAwdMdO63fWWpYP/bI9vo9OhET/7qCzVFqavMdd6y2j+MyeAWAAoUBV6Ct
y728k+iH7oDZwYtiyQUUKdAe+yl7CM3hrrDG+yattk0s3rIuzq4IZNnrZeFbtF8PprFmNyGEvxry
tAx3NeQTxCupIWAvWkxv0fUMjTzG43mIwi+xRQ3SasrHybCItF7AftW0c2zSKcq9AZjW6UMEc7Mi
fFUzJdkGscH0PSWmHWrzXQZxzZHbeN91wBjnTkYRG4elW2ndPhhJZtABb9t0XL6C5zsJsQSWDIie
0Fp0ZWDKhMlTRgcZs055Qwkk4wUXJZ9rC+PEGO9ldD2xIB64j3ixFRc03bZt0ns9UK5No7hOR/mu
l8S7pIVOrWfaHhdwjA56PCXF8hq1ZDzVzZcsEB+KCJ9nx/XrYogSBkGlSV7YQ1/OdmAChlL7YEfa
5De4uDdwcW6ZUW4QI30DSAVmCFt7lM7wU+B/pJblJBRVnHYJ3/QhutZSsbDJo6UDnkMlmI5ZmWNX
y46GZhzUtreRjHrBXIMh7dhC9C9gIb9KwPMJ9brTwmUfJukIL6i/FQftTp4sv0t1Aj3MTPSS0Pyu
mbiPlalxk9TEIV+HXkaqw1Qtm24RvmLWzzdL3L6MnXk0OiJVZQIQ9CSUna6kOVM1IG9JJXvHra6S
YTZhYhERfrSq+iAU1eou6R87QhwTAMdmp8/cCzpuUS0MKEFqr8rE+3jA619G2m5e+kMLGcfWouAm
7dRnJJIschTMeuKUv9RC9UKa4yFLq9iFRhfZGSJ3W1LC0TasEUSSbCgu0DTVH6cGaXcyPqeTBs+t
Tg0YZxjSmn59BsZrSnUHgMaHMUfmU4d3WlPcm0x4dst3nWi0jnVJpEknjyom7vAuKAzJVoRRcHqx
uIsReZH/8whd3bLbvPweYCq0jbo7CIYCOKSWIwcq0HPbyW+q3plerfffUBOcIiBORwjCD2ESP3cK
fl9uTuaJEMZPkkHflJLEi5wByB9n+E5DS2ViCNvQlvOs9DOMqtiwF9phfb9PuupdkkAvmBPhaHEi
t1zaOtmEBRdhysYC86K15ZI3xJlIBk3O4XGoSyyBLRadBHSaEPY03KJ52cmdNHkAOwvH6orcZbsa
b+qw4UYrJS3agnApVUNvEpk0EEPMKDsD5yFcVqvN7UIhbNKQBC6eVsFpXlSiK8c58HujNN1M7aub
vx91zy1VLIZMi6obIz1aAuOXciaQFyuRzKJ3l4IrPTDPH0CJCy4uwGKHWGRBZ9nVfgLk29IE/NFJ
3u/rsjDsv/8gylnr7scHYanCCokOBDlQPw/ETaNBlkBW50ZSOh10XX8ytAVQS6/Ndj2B89KpoZOs
03vjOO2TLL2Ox9k6ZVLd7lGeeSliZyWXcQfGMsBoYSFgzQhvyxIeWa8j6Evb0ImWqcHjieoPn9su
TdMWJyM7x6pFgtNF5TumPHUfLfqXvz+7D9Hvz7M5seRrn4r+CtdbP1tDdL0pF2Up965uLbpjVmR2
TqlgveaCDB9jisiex0Ryygf1bYqTWyXJRs+UhD+7KJxhfQz6Wzol7Q2VRMC2qnJQK0RYuToS+lCi
RhrU1KW/Gu36yHytlGU1YGHVuXAS6/7z/CSonKJZ00n4w/Hy8y0qKmHUqgpAtRxLMaO+NmLPDWGx
AEuKSBYEjPfQq+XXBGk7gxDWCgg88u1YtsamFpTq1gBYjCEkbPZ5Itx3IWwQViHSVlSy9F0JmxmY
R/S4SMXj339y3frl6aKvyEKKzSY2FpJMz1arc2r0at6wWpOSYQ2MjtNJZUvbSxYr1r43lUdDbfN7
QsfuZ6v7QnrXazQyfWZB+l6KqeaR3bEjUPM9USaSp9Vsn47ljVLq48bo5EOtDXCmwQmFurLTGSJO
2jAFntQbt2xD461kwgeAWU10WRWccj3/Vi7dw6wE/VECtTpZ0g2tsBvg90cTJ6+DHXor9bo3ZeSM
YtT8CvIseU4MpfWDNsAX27WGK1dVdOhUKY15fq02thGMGK5Vi9N2SevhqYr66HqedR0UaVNuIKQD
+1k6wY0rSfaTSdukvd4jfR7iQ9tpw3OW18NzA/cAquecV3/WTbeFXPmNkhVBFsXyJ1DSq0WuPLVY
XAZUT8ul1xThQFHlWyCE0McIBFKM8a01jNcuYk9QB37Qm7dxo8H7KkGMmoX6XhbdfVQVnQdAbnTU
UV/h3lCG+xu1TnGKU/yMHOwKBhb6/CXR5GMbTNckOlxFWv5nk2B1EmU/JB0lYP5Ty5ALnVxZS7rR
jPZeDkoSktY5HbTlWL6UZn4yckuxAd88yOCV0Usk8CVHdTtp+Wast0msfwWPInqNYrnQD+0yBsI+
LZvRwicUhbsuYG8TF6rLOGGHwHniQdlo4jPLNdbJvMDzbaJqDlRDd4rf5IpFnJhuZ3QrmtaTvvoO
LBmfigqPCw1n2ul3cHFQbBQb0iOvunTaRtrBbJIT3lay2pPoELc48/Iro1m2ANBjWwv7bVdYfH6S
ZqhzD1V7F0aRHbR/hisMBi9vmc+7BDGJYZCUN6ebPBuRrgHmncfekYq9TiSPkU3PwYplKmD/GV9h
yWwQvNhTBw3WYk6SRDds2c4EG6nQnGlpr5MVvYI/SCS13hbh5ohafJVKna1DJs+nysNJ7yChgeKL
GTG4z8ZXiisPmhp4xSJsVmZISpsugFgwSANhn4kr1ohH5S1Z9UaTH+QVq02YUGB42jTyJ8ojf/Co
ExFGVK7T8YS05UuujY7OlN1GKe7keK8ueESWjWDVG41wJs3Avyg0VxOmZB5cUpx9UlWQB0E6qY1j
KfZeIEwUBxVPao8a7PSO5XubN8cgw/uUp/tADHFBvgvTsidIBBszHqPvLO1dQrTsGDs+gFW3s/qn
uIKUosVOTI5wX5GcwHjQV71XdZUnrJitEhqhaJKQVW3U+VGBI9bHqw6rsyNaW3XwzWqMIzIa15re
+xSpbN15tara5UzBq3oidsnTsKsJkM26yXQYIiyR6hhqVWP8jpnoGq6lX/YPaFpRac0+KHtPK+Kt
leYPFeefpPkLTW47qu7iEXfb8Dp0ABut6b6cYW/l3TaOok1MlT+e6tNQNxShm52mwPvEpgun5UFM
nrSp9pVu8CwZJlMtfm9n+b2LLQh2C3EOEi7ftLUhBHip1l2JmnKNJx+0DGYWDUZG3Q9fSFt1NJN3
XINqh7n4Wsnf22H6TqKM3chQO3mwlAkPcLRXiTgSIbcD3eOhOZR5Covse1vm7izg1A1doekAMryN
Iw989TZorV+bt2KDWBURYLY30shdkACLEEbNd4VBMElfZTAwmZxsgcnbVnndV6j4+ytQpNuyIU9W
7QBeYUVIMAAFM5NwVfNWiiY1NoBpVE+0q1G2nnST6aF8kWUgxIpy1cQBdP1mb0ECnnXjpV8X4DE4
7jLTCO+6LtgBFbm0RWJBVO2sPcpD7YOB2MjqXdlXXiyS5S3l+2TUX1KYBsagMNjXBTBH8R0kpT+N
vQ1PGLJnso2acNuJ3Wlqalan9NSXPUFJqHq1P43OuJmJ4dPk7yMsrjRMbVE0AaPoib/M822K8LGM
k026iA8SqWcCuDaZCJlE/7LE5t2oK97SQI4NdOC2059KB+EMxss0IgGs8F/wNmDyNq9ktBJOQWZb
pxV7pS79RuxsM37p6qdyFog6mu4s8bGSXrs+OLX64A36vCMsnfhWNqaFdF2HbGlGy8l4qusud6Lg
Pk9iZzJfwiE8wCf1qxjOhlJsQr07yfX4dey41qPQFK6KCA0sCaEXwGVtmj/bKuuP81Qfgau9WBWM
CSKW7CYpCPGQ1CdZ11zFil+hCd3VZkHCaR0S+IZYFoYiDL7BJBRGk2cvQ4Q4EphOHLIrWwORbOHW
DIudYKLJY2W5lXJgDEl6TKZiI8jKMRQR+hJSOqNfl4z9VM5vzSo7VeVS8xJwebagzZAjpwh2rwar
u9GG20bu3vqi3sVGdqOxEOjlbtjCNH+IuwWKWJN81ZVY+drUE3tYNZQPBRExzlAHSg/XFniHUwuy
YJIYhcrXHmE2UCFPWjZjzZAndP7jXPCmYBp4ErvW0SuZNL0gMQ8kbYmuhF6el2JWPap37IeNZCfV
wHuKsTvi9y95TIMHPi+4FG3wNb27xeUd2olooGqaQ3AEIGHaXV+bMIH6jgRYCxOhWg/jRp3U2jei
8HtZlpnLDLNem150c8AT/gDET05FfTcEjWAbiYxayTSj/rUdjfQoaWP5LUgT6hJSAt0zlI6ESKaI
p5fryRrvql6oiQwVx/vBEivMwpOxjcKi21gEYdMSmZE1SunIZUrL73o2H6yOcTs0cNeaRex3A/P+
IsnkRJhdB79JbepQvw+5xOM35sRM98Y1szMmeu2mzxfgJ8Oo5cdBqwDVlHPUI6fo6+C6DMbwebaI
UQ2C2DpSPUKtGMXja2WWCQ74qd4XAMeuI5DVCU8g8Sgg/5LiIKajdDT6OjwUwA1urEgeT1BbYU3H
kZIeBajDLASkDBZfWs63TBrAN4ZAicB6Rwuk0Cj1lym0nLWHv+2VMgT0iL7UnUeJQUrpZpUIFmwZ
N42kWiceVgxFSxHKG3LI5GBr9rPR2VrbN7dUqSaIp4M4wx/Suxtp6IKTks/Mxk3b5CdSbr/L8lTM
35UBTKCvAYuONlarNxglo4GbndCr2utZ1UDokwoT63nd5JjXyTWf3sEsHjVlfkPWFZM3Kql6Afom
gwgPVL0naXLuRrSsIF1tlPTtCXwq2KBKBDIOXLsKsWsKROyJUgwKvQhC7Xlow3o7pW1sEZw7NZe0
ob9U+vAQ4hums4bz2cIs+vPuZcETJo5KQz/FGVzRy1zhpLqZLWzg4vnCJUPU+tN+2iutR9PQ64HG
W90+Z0fD8xSbrQY8qfWCzbAr9+uM7KbUbmcW9A6hdP+04n92wLUj8Kk4bg2BoMikOLkydQRd/RaR
M/r3u6hfawVnhzirlYZmEmUDsFMaNPWb5GY+gXi9PTmqL29J57hwtEtX8KyPXEtgbw3wcLRpyFhc
NRfmDbFVq8ajdMMvuX+p4/ZL6fvs9M736JrawKBdT4/Qj3BKWaBBkhTzjVI3bhHfW9NkK8ST/f15
/vaoOowAkaqAisj05/umDzn6oJL7pm5WnU66UTaq32wuPR4fD9wvD+Sn45xdTmmOBoZEjjPum13/
mriCo2wmml4EPvnkiV66fb993T4d7+xqjhBQoZFxvHmv7yt/2oIqpElD7AFix0uKp/Ui/d3JnfUu
NRqHirRwML24ipu3QfqiwyD7+xv1a/tpfT50XLhra15Rzl9pdRlig9rE+krPnvQQKa5yNbwvW91F
UuYpj7Fid7fyVfv819n9I0n5dfW9uO+a79+741v1/4EcHOv7p8v7ixz8oW/S7/NnOfjHX/hLDq7+
AU2FDSQ6S5SW0irz/CEHl7U/KFLSFjG5D0j9dZ7iv+TgqowcHPUg6j6E2ihsqE79JQdXNH4e8ibY
B+sdlAz5n8jBP/yjnx42apNQqCyKeVTEqSWdTyRVQw2epmvvNKbVI69BJzB35IMDuBah5oidF1dp
9dZqA7KCzKoMtxtUIWaazzAei6G/JOJwryphdS3L4i4zH8v49JH6G1cJHj6tAl2KUVjes98mpkNM
3+VJVZFHU6q2uvGqFqJvjZkxe0otrF6CtRKHclN1L+a915ozdPylkdnsd9NNY4TzMerj2AFiGPnK
AKQS+vHtx2+uQStZzj6kKus/R8sqb2MBzyYL9a3E9uFqTuVhO9Oz94bM8PA1ikcrLmTQCYEC/E98
XxHKnx6Dmx+X8bMIXcYs/PPLzPU11+48Wn+WMFSlz17mlMZOV1BRQ+k+EJU8aYFN8TY4NbLMAsas
VhY9CGWhH99jLcxOoHtlMrzG907qnI54ontq8MDWxji6wXdebOQao2iUBIH9w5VOAmV+WOTDx18E
rKk+1CH0kkJ5nOQns8q7q3gKCiobsfKsRtNNsTT1bTXH1JPYW2AArOn6rQf9+BLwPZrY1m9Vc7oF
uU3Tp5zW/6P++QFUyEjxZDVXP6TV04hBkxTsPtlKahjfQwrNgVtACSm19lrz4fE5JHlUz8BxUhAc
QAlEovCwbRETTnaruCXdcHRZtU1PyhzF/mxmiq/Ovf5YwsBP0+hAmpTfK4px0sH6sepqB4XcAB0t
3ZDqvjjIYAab5KVLchic2vpjOyt+Qda8lyFNYOaJdyzQo2mtEaWbksohnEXiqukStfZSjcMzqz7B
GRUZa/n6ZUltrunH6VaJVMNW2dMDTBaFI1HM5LKsxPDBokFvQuTM8jbaRoR2QHQtS9ora2xJ9bxA
9T0lerorzA6nohFxX2kwam0b7YuBuq2dwNd3kMMAAewjbPBNve2zTqc9HEZfBLHfFhHwQFebMZ36
LHmxzNK4wk98FeeVn+MuGdfy7JrHOJ7URgtuRKJ2ql6FYtFbXyplGg6KRFqUtGjyRu4WSgyoSCQn
JsXULQxD3H/cyoUWlIsNzbXKUPg+zuljItY7o56Y3tiTHxVBMY6TNN3LmAI3OmXDq49fFnGoHFJx
iUcwppMaJURKNXV5tAhxAGrpa3WlnvK8Gw9dm7kKMeDO2GWdVwatcISAEhDuVqvltm/Dt0mYiYpV
QJrHlnHshEjbxN1U2/OUqHf0IKghGDUNZL4iGQ4FsEn7K4qgEatBV7vimAx2rWnk1K78M62nOmjU
eXRsMuUUCtaXxSyb00ce6NQb9wMGaVKTDMp3H+z26asSye11Ccy9gddybOvpkIwNe3KphfyIJ9uJ
mkVfN/06drNePYSR9m0QGwVUZva8jLl4VHoSKCH1H2p1uM+l0LpPU6rrWfNNrqwOmEajOxle4us5
rO9o+b7Vk27csDuX2ErMw2tomPdaSk9PK+tjteZMyqzBdwtOR3YzEJVeNLJL7qE8iU5iGlQbB+tx
oGn+lFAiJ3cKIHMzkgKRE+9C8FV0LzfVo1SNd0EDcGaFH5rrLyH75yv8g44h5+WpspAW9vOQ7lpz
yHYoncEDVKVxo0+LcTNpOuGTNODBg05bOTKIlFxRObIgj9646NT2uik4VQmZxjCLqvWLuBb9TBaH
Y6MHxk0vzSj8poocvvUHJk2aukkoGH7DAAJJIZp3YiGFD5XGhS60GGIPdU0iYqdXUwytmyHrDbaC
k7kBA2TeMNFYN10pEy5UTQsltH99L8wGa9vKMaTp9Y8oBcpX6igq6SN17spKoWyw0RUPwlDXu2CR
iQhKjfzBkjhVlVTzj9/M5jnalK0wU2ZiswdXKXtdoumv//vxvUkQCcBSxJMmFn6vxe2fnRIfs9Qw
vgigNJ2mqJXtjxHZavFTCY08keMh91/o0HojDNKN1ZATVn+kKqS5BCB0IZgYaKCdTE11l6bECjYk
MmwoXUAyCiWQVAyXTqibzxH1Gk8wQvEvADaUatmlqizcfPxCvNAXM+i0/RTrMKwFeaO0YDjBps4G
ogtLfRQ6q3Bls34c2ivAF6DzquWlLU1K/fERjrSjU5evpW6/Zoq0igwGYd5E9VMtFXfSIGzA3jqL
wbdafUN9wJ8B3WeFuB0a+gdmykNF4reQ7uvstRuW4yRmz6VFUbSwTB+0gpvrzbafZN8KCwdHjDeD
UBPkks3zm5yQSxFI/vqjZAlcgMrAMhreIIYejSdkzirRtGD4RZI9ZYQDoJFlgWza0NhgrPHlTGHG
0pwlY4Rfw3aZBsQx3xG5dRvoLVU8dH+UOumdkqQlWLcNbJ8Afu6A7GnUrhlOiU4zNr3Iu4EcAyXa
kXUO8cyqD2PpGJGJWKn+MgK+pJBcxQbz5XxkoWfLCWF0hOOkpQCRDQ+dSk6b4ZHutenKcBv0rZeC
X1SGwqOqSWdxPAyZRQy9vlkvBFFWNwpF877Pt30QXvWG7sWkNpOZVlK86770Fqc3Ef299lqeREUA
ay3YrBycmGKxUZebCC5fik9YjQKnZ+DCsu5TRvGb2l/Iuuqk8aAK0QasrNclKtENoT0ugwuHz4F+
eqWMpl1ptWco4Y7wC7+nr5Bb6nGZ1OtAIFF3aj2xTp/0UHIJ4zyS/8B9mA4deeNki+7CAHYtSEKp
Hg9BLzJvkNI9Z08NAIwBDglhb4wy4EFbUj3rwktmOgVK6begEA3ynSDOkBhMLW4hok9XAP9MRDwE
37Iy2A08LnkRH6ySMjF9Ct1qtuCobmOFnGZGK/TRKk3AeeidVkDvOi6bUpaBK9Zely3IFIxbvPbQ
nMn9m0NQxpb5CtLYE3m2RKNg3iBL0SAeQR7QTUqZB/vfyc2d1sWnFqd/R19QEfjhrAFCw3InsSFJ
guTFcLiWTbIpKoQrSgLS0byrmx3FMT/jxN4i8GNJZh51M/dNi5R6q3rPQxbWEbG46zEtAtN7xdim
c+1OQbtVKpXMY5cH7M8ua19jM9jNbXSoysZlPkcvHeq4awzhK3lvLiENgP4aAmNBR1bVRtCAWHJW
kWz6uSDcxKH2lIQkxfNT4ocGOPoQkAhY3UkhKx6eHPLuGPXC274lTNDSTpS9t11Y+G2igsCbN30K
C2gY3DSR/SAU7ofqWw2JPoJ/WoNMC3IVoEy8WZ/nuJ2PRdc9taJyFcTLDR2KPZ+c6GmHNS5O7Xwf
g8tAguEEY7sZSn2zfn9tGaVmeagTeZdDXOxL8RhBwkx6Yi54oftqtFURLJE+X6vImOWp26//bUXz
sBLfRWPdqGBzB3GiRsegmfaBRrOlhJqkwr7hVq73uNVOYpXbFdnKGVImqT2sNxlW/27IKybA1pHH
6EDE8DbVCfiIYWLx4UZYVNNAFAyujLHKn9axMLfmU8nGon2JwPAqrFRNcBC9kd+mhK33sviFgqYt
+0VYch/m02iwLpVIHOn9Wfq6jmfZFbPbLc1hr1ms3SDnRBYljGK9w30Fqqs9sGhzyM7hDUlvpJSa
nr74k1L5o6zcaFq+Bje+KNqyV6bkaqlYar40VujVS3pc70InaLcSod90DcgNASQszUfLgvrSFC8D
ppH1X23kr5XqjYAmhcaI8JWJdjMWIJDD4FRUhdNm+mNA8kEuifR8RruL+2sGCSfP5U1DlLYAaJk3
aj+ZIEznxodye60xYIbFm2JAzyz1uwl9ALyX4BQBzR6H4NgnwkOZbgL0RFV8KJQRxcSaixjsiI91
mjncVxpXqp9pT1AxN0zaIIoblORJNyVTubo8aeKwS4HJKfK4lReSrgvtizboR+QxjtxRIcTmn9MR
YVkT2UohPicpiiRo/a9Lr7rzIkJrH01vnOdHS3ls05Qy+EB6OcHVBhdzNLqNMWWJragkYijyyYwN
Bzok10p/SQhVI064P8Th9KXj+dXF6qWYtzOxCNDoQYG05n3boxdDQ1SEr0p7G4TWM/FaLn2Ca72o
j02tQ+cv9/+HsLPasR1dtvQTWTLDrXEyJt9YiWZmP31/s/rm7OrW2VIpVasgc6Yh/ogRA2K98Rer
3IcyAuS4APMTymdRgMDQsaQQ2zHQhJr/W/2spOhNHdUjvgeAnxn0OdUioRXenBxTEccNPI5NZLCS
z1YMhGTRXk3juY5zr1xUiIJkAraRAaWCddVgyNexghUH9Ee2tfVLr38I8+kHGs6HNiQebu74XNPW
dTJvobB+JCmWZlxlRdC5/Nn1FybMoRH1L72MVFsJ628mI0wQMP5cMNgv1quawLgTynVfkgRlliKn
yxUdbWZnuPI4k0EW7xzeu/k0q/U1SoQndeguYSvd8CxIOh1uafxsxSouFQRTtlD+RnF801t4ZHNT
39qQlfbMNtBYD9FS/tal/FGtb8sqvYg1htgjhtP9EB3aWPxMqjHQ1ekFw8LGTsMKEzTjqddNn/hf
P0vqDWN20Harh+vkZqmUz8qIPvFnP5RwB5RotiOs1tZS2JHeavBQOQUksdFo3iB8jXZmNLyOcPXa
+5xY77qO6VsjlLvkp6nifVtrflnPzGHQWhmzK+UF0rrXqtZNnlJ8kU64yd6UJT/2RN8acfrDomI3
tOHfI8XVEjhcq/SiEY46T/UuoR5WtGedhY+uNdCkSLtZfNLE7ppKy1dJjGgTWTeN+jcZ8PRw5ubt
TFbMQmSWjZjAWVL/o7AUx5z6xaqzBcslc3CUU1fLr5CgtZ7mAXbKLHGvK+2dQLbIKLdyOhNuX781
8H15Zl4IHHqXBPpxttXE1f4QDHZShWh0BkJSdV78khP+AaPbajafGSM2Se2gfd3L4Ye06B+Dpe/a
tfqZOjzlR7yqCQTEO9xc7LZJNusUn9i0JLV6JnEGm9VG+OnpH2z1p1dyGfMQSYD3ILhtLn6T9EW8
Y0+I+lRZmJCSQK2sT4LBjvlBHQopZlJ0HCIloHGcpV22zDLQUXlOUutIoDVbK0vYJEtQCRPMkEz5
Ypm5w1LEVvWWh3U0/KjvJrqxbJ/Lwm7FY8muhupcFyqVlgEsqA3S26zJ7XusR2pjTuwBXhvBE70t
0BLYopAxMW3qOOH1t15XopBESkxSaJuagG53FeevQtT9niVrX61en5nvC/swbCQ4XKtdJhmfFoYM
laq5Gv52De1Wa5hb+KCWOJLpOuwrqv6IC5lU90Gawq8Z++dIlQ7j3Lzq0XiFhrPkykUqes7eD4Pl
W0+Y6CgeoUNhYFKQRkFYC44h7TEh6YWVtuwOUkPeLFkaWOOMwTzX+7GkdK5iA5NAzGcPA54IMJAk
LZV/ZDSEsEDq82Vqp69HzZ2TvXSariBcdda/M4uo8jAtCzujMZlkORAEBVephHzmWmS0J58iisnM
WyLW/XzoYM2Uo1zjNlMG0Douaztf5xkuQ5ENH3N5V0fAdpO4AhEHObLBSBUiSWEdvtds3WOjuwXi
uPZGeSUfow1KVvLGKD2PUvdlklNghRiPPlzaW2PYZ2bCKXOTl3oXRcJp1YBjjmNdwdLlZjUQfSQh
/es0i7TDrPwIMRlXmPbVBmpXDvBDreiFzEkFvHSKZsOTuNfK6Aa//iwVAJ1dC/sBOteQ+A2J32Uk
bgtEMtXwMg4aWu3sYE0GQSzGa4OFNkO4H2NZW8nPVW3t+ix0Neh5Uv4lcAg9rGqTHBc1VQuPFhNP
ONGV0hbbsiD69ZRsVeW5jQqvm+LtWn/lqE+VDHP6lLMog9AUj8FCQy+RUdTp8z0vO3JsKT+gp5A9
YFz3jFVit5e6kFTNWiYurRpo69A5I3f2eiv2amo7Dv/qeQSMscdVemeIvZtDMRIQzi2EAuxNQuST
ensbiZuT0L9lQnrA5NQOVyKW5i6YDtk8xE4Ta8/mTPrX+PAvKk7WilpNrGWOmhvIGscsVC4hOktk
oTQmi26hOgPu+imciriwjsaYB7MCzyb8Uzn3i+WHbb0jNOuOV7fHIaw8iYT5zPPkW6TG1eSaqot+
JZrCr+rWS2kA11D4K+vQb7PqSN8ptp+VYL7Mkuh3RQgRuPudpNQTR8XRrZzVcMQ5pu/K1pAJMAhh
UbQpClumL1E4kKERIHrdziqOG3L6ZMSTP+SEwshHgdAoJVYOdZ18C1hMRQJ6USgkeYx9UgE1PEmi
s0VvKir9rh7igHyhQEsSPwnzFyLsk6+pzt351yA3NE4f4hxlg53RpjdyyBmy+a5G3WYSZW/Ag3wU
VzgQ4ZacMCbD2pMKtxUA58eWzbOl3xKZDA9dXpE0AfVNRvSlF9Cv+gHHJ7KRyeW+LQXiBMV8LceM
P9dbDeqUoknYm80U7aoOHv78ZLu0zkJ/mXUQEpAdzKJFJJz5l9VH/XEahY5p1EHYiS9ZOm+s2tyL
IW/KJNt44p1VGGWZAidCD+Rk+U0k7aQQEdWuIngwJoL4SqeSRniasIfT549Vf9GM7JmckgOI5MU0
ewYkXjgxPqwilVEmv7Ws3vrxOxmSbTwTsxZB7KtJXxhSwByE5mn2NXay26qFhwpoQ+a4t6rRjtDB
Yye1nm6EQBhUbWy1vaKSXwVCcNWMBppwwZioU4KRqq/xMU6OpgvD1iddwA8JLf3s+uUQ6xBgU5Ju
3fyRnaj1I2Z5Uulm4eqoBfE44ey3nbVPE6zPp6E+KyOeIrwyufIxyPn3bFI7WaKCebxoamVPkRhE
1LJF++layN3Rcoa8sV8RbFTqTO3X/7iLXGScNfE8Jymz/Jq0T2N+J2+QMBb1xxT6fUdGB7QWODvY
FajL2zil986KAUXZacu56i8rkH2EMFQDMsNDfsESUDD616qz3GhgTJ4tAItFgac9O6TxOdWq+5lS
PAmqsWv6zp9bCRBLCVGn5J40bnppuFtxAvVK0Y51OThWy7JZ0HyYHpeJ72oALvOm2jmR0E3BJLMg
rSPdXb4MFuNA/hTqn6VMzsyuaQx3jtQN9jKRM2nji5YWQaUgYycIQJk2JclDVRFvF1GFFIw3XkqY
IFZchB52O4LgrrqIri22YJmuu6QP930+Hdc89MALP5rRRLKhlH+haC02be9eXQnTEtYXMi1zJwZq
5Ije5TOsUxw7TBK2hvHRShPIruUMtk36aEWgH0PclA8ZDEGBHhfSLnmd3D6dhK+0vfewlxJT25m8
Q1UlUYLiXSdGG+iGthS2dmTgKDOGO1HLr2olTXZdZv6opK4C/FQuKGNLBGkpOXEPJ5rWLH25sk5J
XNo5ASRt6lmEEnGGypcMNMCQupNUyIAhZHBLHRagX3NjeBke6KdyfioebZthLZ/NMEN8InvBjPfA
2E/T+tswKqtp/D5VCgl2ITwy2Eljty0a0N08xXyc8CpZraDrQivugkE+LO0cYC/1EDMF9PKf5RQe
tFg4sRwJxuVL3XYMEg5R4GTNr7dWDX2LtHLstL0U3ug0EZIZeUbKPC7I3lwz6IL2qKP5rA0qeihl
U4zxI6DJfziOYvy31uJv2imHZMRMwUh1giT4VU2e9lV1JAKxjFH4VEdmPxWGnR4Xh3a0PpLCJup1
K/VIN3PhJEyJoxgsL5EVIIm2mmPXErljbqeWH9GQ/KyY9ww4MGFT5FlKAZO2oOq1TiwuQSlG23Th
FyKfDnPoQDf3qriNq8jB9sWPQQTwDzXr1kdfiFbDmedkz2DhRBQgZap93dI2a115aHiwF88fAlnr
IvBqSYRXgjQRTanbiz7smHY3kPadYRIuqUyTWrI802oyXSscgAQe1MoTxNU16/uCrlBXe3dGgWEM
N7ElofTQESJohUS9Qj6PE2gQcYf13wfOESk53j1rt2o9FpLmGd9Z9aMPjB4ieqYrA7yzFgC8j4g9
aWua28IkMLd8FySos89iBkPVdIyfULYuq4XRE0fBGJKEnAiQ8RKHENbA3OrtsqMUryhHFXhaZstO
KqcfNj6n1biniuHpDVwqql0NcXuJa0g9q10GdXRPMdWe5tRjCNQTkgZfCgQtZWkcR/otWRrB/uA9
p5viwLlYdDgWTMOORC8hblymJLsvVkcpMy823lhX7mWJDqGPPD0GKO1l4js+euFVbbYYTaeqemrH
1TX636lIJuKrCL9bjJNobBGusn/7S1KSQtXuzTDhAu9nM3Qw+9qqRNIV2YeGOe5aCyfQXNnQd3Lf
v+UkG8cJuD3BeyBI5Fu38s40NlLSkSzHO0suYyy8tohcmMXoAMi4nEThy6zXi7kegN6G9rVcAKtC
wUHVecpWGHm1GJBsH6TEiyer5GS67k9lF5hidsaF+BqTLgZFwDYK0D9cHOrK6eX+lhYMeRm3HzcZ
ZwKyWyR6l8UmKmZBKzkyZsF6I8Au0KPloIgR0vsZcKnqdzKO3nAD7WnUrM3SrRLHglj7EbI2s86U
S6V4RBpKkP9j6aB0qMe6EhLzIIfX+PGlBfeWteGqpyMpuWttuWVttYeWnoHGtI1yHsXFOBfD3LPG
a3dDnWxgLAq0qcCZ/wRZzC1JnbKZOoqu0XpJk37MWKxsx7jq3WZutTtWWZlXZUy0nSqciNoWDwab
EtYiC22ggmx1nsLfblIOQJ2vlhAthD9l6klUYykQjO6PtSXsQWy7mdWjZf/PH1uFvMas6BC0PP7t
P18aS/tIBu1Vb6X2mk5acTGEl2hsvv5xBC5n2W0g5p3/+ZLgqukomRkT29WS2Kbi4g8R9DWXstrV
mPDPQ3bg/TZB01Ch4vmiBiYpBDHDTxg7aReKN6lJwP3qrCHQdxFvdavfymVpNglyQqds5OWjWyFR
rAggAXJLjYS/hxX0wqGhVabqqzXuHUXd5icUzdp9KLN9NIXRu4EWZwGfI5l5tDVmXGRnPWVKYrE+
hz2zfNedBZIqHGFO2i8r+0HLN4EnEpTdIBL3TKOIdv/8XQmsG0RyQTdlsAuwp8eOW0D0m8rw9HtL
dzJMRZx+GievEU35ua73gzxoxJMPYFht2e6T1fJLcU7eCNr+b8Ln/x/JAhKkZELOJ1Pt3x7CTWnE
Rj4aAzqbYXYGJeHM1az8xUh7wVfVmCrRzX9RHYpfgEJlTUqMUuvRYcX8swoIUGDBKOeXYlxpijJU
pWmPefcixfIT0jHrv0jw5X+p4eGEWArsHWq/jHE6667/ZMllRGkrkUiKc4ODT+zCLI2mej0JPcqM
aIk8UVjKizYl4SkbHqttva3PmcJqPA9X4jNX8jXNpc6o8/5CKPa1XPKodnS1+fnHNFU383APOcGd
VKMIISxTHMuU9MvHlzXtfwvp+X/nufzbY+3xG6lQknQoTgReGf+OCYmI5Erg2YoOU7uJ/gp/V1zn
TbeqhNMssU1QKoH+36jAWnUUL4JmtDikTM9ZUYBFGLp248Y6lbrMF6WvreC/fL5/0S//+XwPXaiG
XhFp+j+f/3/wScfI0kZBbkXnH0/e3JpHr1S42ko6wWXKVvCPRAI3N1TBPMTjE8kyTZBz9U7/fInG
/+ZOI/9Lfij/XzaYqpL/g4cSHm7/+QxIsWAO1gMf1Tpp8gZJGN2hrAagWGIgynrDYm94SqFHM+ft
Kp141igWM7d4EMybdKq3pbprlfwUkaZy1FjutgMghmYROKE1DUhEOhm3//0qPh7L/0kVw0hBs6jj
tHi4uGBR9J8fWa67rkA9iEgturJW1wjgccyv//1nyJb6/1CmCHeAJ4VrEDx4iHTav9jGVTULbWSV
D168Y6TskCVnma5lfh57Ijl4vNCooT3UXrPIkUCapI8Sx8aGNjy1+3qnob7Tv5nK0Cjpplfihtmc
+hahDkOfgiwg634jGEXRuJXMDXaoTlIFeUG6bfiwB/J0aaMmf5JyNpra67Vm26exD8XvVV9JyJix
iskczbhR5qD8f5TJl7mIdjN7Oc28kT6oEbVnVjNmBahy0ICVIz+hV6+KlO3wZHVGGSw2+khieT+E
oT+rb3Y70A83ojeOETwx+BHVuz67Vfxnl+ZuMMGJXLb9odNFGAowG2bP+ryRrK9cPPTZISEL2ymt
a8YSo0fR9FCDaNn8WpYDWTB1/UzHU0fHKhx3s5V/5518V8IeLo+wt9r2OTWKZ2k9tQI+qbeuRgXV
Y9FksCm2Mgh75XtpglhKwlFP+gM+9s6sME30QnHBBZoYVTFPHJOcu1RLHURo5SaCA5Q2NCENxvdE
HQuL4qryNRuQgvSPzaSyFSskvqA/M/F4JoKe1psyxJUpAjAtDpBED8PyRdTJ5Mg60goZOips+uUF
LwFyYvl1dbaUYqbCrYcjHme0dG/UpwMaC6ftdnCByLhBSPisi+8ozVnuxOU7xgv4fO+a+i7obF7x
E+vZOI9dtokTInD08lqtSnjntHbCNUXaU19iqb8X4asQLpdGTHeragQLEjsCqxk6Cq5VPo8LyS8W
ScU18GD2pE0XUS5tedLd2OA0WZ8KQE6VN7uABiHAgatr1H/JBtV/+FDfxZ+kQlh16ubNuZ5f0lag
mdn4XUmOd906g1zsmnh0Ucm4FrPmaj3pkQYcvcvFhhj10K5m4ptJzYBfwSvzGEe5RtAQthUCvkF8
nxUw7RaEunmS5Y8u+xmWxVPyxtGHY2VYfqOwtuYz+nL7F6YYjafH3Ary4YplqU1cRaDEXJDsaQHD
bJ8KxP/JIw8V+vh0qRvWJQMikBId8XJFXyZ0rEtRH6Ls+IdQkaIT0F+X9i+W0Uc8IgDnS2RUvhlF
tj8tn0U2OXX5Ntet7Ydr0EmMOpzXNUbqeBjYKzQloqZY0GbqW1T9RNHVsNCHFZss+sMG21Tvsra3
JKBmAF7lRW0umVLajQiCpcBRYBNoMSg8nC50fN6nEVzNoAdfjV2cqV7ccOHgDtbAnisBSxpDQeLN
3ZaqjH8GDwxjwoCJcMt0XvGohhVkBhGNc8bTpdtlh9t99itIITdyr+MsDlRFl9p9CKq858G056W0
u+ZdUPlQxjeiq5AAtXJ2Sg5y47NLA6lGP458U92ZDV4QB2O9lDgBZumdvbcb10djeZXb01JkNs6s
4PEZ8C9nlrFd+JEgOm0TSAV0FDg2ew2nLyFGd/K+NItr8FFUIB1B/YsF3c8t1YHS5rmECyX+irKC
k65md6cQd6hzDsfLr9XErtC18MY+Bui6qlBt9Pk08EJaB9iUdrmyHaTdXjKnkwZvXnAgAFmK4Z/l
5ZsU7bH/sUOYC408M8S/FonqKCxwlppgk4YCtmkx4cGRwXpudD+Za8cChVFJEAw11Y7b0hnGm1r8
NcxSC2wx+c+aTlOsu2XLQ3TxYcbx5lnqpWFQT8Nvy7ZQMQ/VLRqeSNW04+aVRYP9QB1DKK6jfB4U
GcIEWevD8xCldrKI1JnKycbBE+sXjfV+g6cIWJ44oWr86CfeqKm2FTTuSfpi6Kwfqxdw7JoXdwhU
86XmrRXwOlFWlshfeG/ZvH3xIriZDHXlIK9vmH85qgwT9IxboV5x0S7d8Ful94ollL4CxYaEc+f+
JD6RDI36uIegKnlNftfld43jJR/21nTYmtrFfsSf6mqytap1w5MWjYcpOo4tT6W8YcR2LBxMouab
FDlkm68G0SqrMbvzSoHr0AGTmTf8Mh60q0Klfk3Y9snNvudJ7CH3UT2ybCdrbA/nt+wrOmvjMTX8
isL1Htcppvs5O2BWNiM4W/xbDuBcPXg0HLF2WA4jInZdnW+rvi0X8Cciw8VTufgWefTZqU82qUgQ
QBDrB50VhNowztZolAg4NHNpF5tXq3vN469mfra6N4FnuONULoAnV1tkzFEjuB6ds2Ybg4F4ubXT
up+La1s8+0MP/5bE7ZDcFuElG0FR52O8MNzUP/jzaEIgD4A7Xc86ViNNzV/4JtpGW7ht8rrXtN6F
BewQO+SK3NncuuugkvOD08IJXo8/ZnOJp9gxuVl5NtoiAG2uHPqqc9RZpbnS3KE3keL2iMG9atJc
OiZSwCBboVXCV6hpnBqUPTQ7p151L+eJMs3ZWS364i0Mh3TyS8gNDjTS6zjwDtal+htK1kNHL+3Y
Jd8Mpf5AQO/X5iP3wRDvqqBxyyXDk7KBnyq/JCTZqnww+gl9yrze4DBegFcmePg6wAAESNSbxchm
BYG3o49P0bTVM69Q0P2TIj3ckI0zhI5W7rPWoyHjSVp6Ox9totZhzjQfbSrdxP4yS786MRop7Gzh
vZWGHe4q7PUPC/q/VhbPEq0PinIjXD3RhCLkKqvmLlq6jbtN3W5VIwOSTHifjOdeTnBSEA6Tfo26
aCfrE1r/XzklBq6xzilglhyR7hKBzc0mqlFVR9yDuwynPRQ2MAIJ84C2KekMAWmTImBb77v1nC6O
ukh+3PYQCWHpreFLLtyU1RQOgyJ5LvTGTrbFxnq3nrqNVmk3kz/DO2SjIla46QzBKK9u8ZmdZGlj
AOKCrq2i5cvNpcm8S1xAZJKeYzGls7guyTVPLW8iJSkcXfQDTdkCbGd2lL8J3VnBMLQ1BHeaFrtH
lZzAZRjWo7i+LyawIntA07WX7ERI+lbEBaN+GfR9M6HeS0RboLoXw2WC+ljhBsBrs2F8Gtg1/I05
IvtmdmYipOLF1pTc5idneEAwOu2xixFYOsFgazZ5/aGsvSckLO2AHXo2I8EIjaAVbIU9ZXpso50U
7brpl4XX+tN/Y5KJlcIivCZiIKg/UAJ2uphuF/l9IbsjFT4YSTFOs1thmxfI/xq5XexcK1jzFQ/4
KgwoiGzRM1I3XX/GBQMLhiL0OvpRnAKU17rclCL46Z/V7olgvdfRaNNMKzTZbTaiGI3eFrZ76vie
AfPH+NbK3fBYe2+tKfuhluY158EaU6fB2qLffqPjrqFWf9AtGjviPVAGbaswBHUNL0TNsSf44nwW
qRxj9FJa26hQkWx/ro+2Qn9m6cfz1eWR18K5DdGjZvqmV98gI9i2lV7HuN1k/ch3UZ4mi+POKh2l
uevl4rbli7UKT2V3E+X1ilADE4IFFPduTBSEKUtOMuQikVN9XCME+bpLIs4bDDB7mPGbMifHCK0d
YhKXXx4YdiiISEBHbmxy7ZBbiq1oL6L2KrBnE+K9kuA6M9QEq0zAclGPGYNAqn0RKuxqQhjqafw8
9JAhYc2l+yjbA5jBNkbeondPa+OgdGFp5JvYBqBYq7a1fsmqtxlW7ZImP2qk/ZopAZSQ68c7lhMZ
ouEVdwbJqaEF95iCcEQUc/WV9HwwlLO2cBa+ilEEZk33dV3dY226CylxpjdRPZnCX66BXt/a8bf/
qp6zj+Y3vj/8IszwqGYkfLWvs46IZ88PdVuKec/SFqHOJi9qB690J+8wylBYUhMYtpaqXeKcUuzN
8TyooBr9xmDHP4wlmGe9jSzsEQZy2vIy/xrxe2UXvsdDi2+IkwXGM4/CajxNMWYR2lxeVKbXJFap
ggze0sDajgKpCE5FeddCp9X5oOgxPIxivCoVD2YMsUWwXHxdnbCniiGLYxNZRNsCtGJ2lSgYWH2V
xrcuB9JhuFWP7CwqJyIkjmu3ebatvfwi/xUr5iQ6fJTFgtR5YCO50WtbTOiYqYJMBZpAffxoz9Np
eRlEFBI3EixstknuyKHTr36R/sBtIVHRcHOCjHTMMOACa7Gf0ACGhybzU05JHFQCfVscs12aNafp
qJFgILuQXQeEW801qizyTU8SO9mc3v41tfD8kNz4R240byKAW1xYO+T78KVpT2373me32CmC0ZHP
mHC6845n56qIo8du6aTdE+uyVPe51VnS+zAgicWbMtijiKLz3SDv6ijgECJV6twhPsD5Aw8l6wnu
ONv6IDW/cMV2ohWiaOtqiJyk/k1In4235WUsa0cuvZBcIXZmCKeG3qDJvMU6ZwsskFTqiZnAHNAd
FvVuRtAJBdw5sFgpM/MHk8urFK8fDes7YcaMxlw4ZKaAzZTTGsvkKIV0iMoaK1q8RKa4IWMs2ves
VIxuNGy2nBejxFmhEbamscDLsrbluNyHieJOSJcA7IzI2+9yhslo8sMcE8D+logbMcUcMUhMf0xP
1fItjR4XTabqsR9SPRzo3Lkh7zWQrbsAyI3Hgda9JcpT1vyEBX2Vix4uNE441RQtc80OlmleOHkC
KcVRuiDFQ4npC3QWzTW/Tn5Ycf/D5C/bLtJZZqZs9nn8mFAFg1ZuX5rPUvfWwMaszyy85sjLqp2m
H0RSeitcEZ+ldlMMN3Xdzjnjm2fmHnzmKbub80cOpXjclcZ8TLvNulxCSKZmwFmSlrf0uICMzG+Y
JdWkH42Byi4oCrDsmZS90HgjI1QYqKvHqc42cRGP7XJXUkDnI/zwqt7Dj0dj9qAizTY2gTUhx7LX
Jy4IvCpcouLOexVPu4HzJIfTyuOP0sdhxZYqsIDPKOfa7NlkPLe2xB9MI7RVvzc/8z7QJFuT3LHb
FZDicheOqbKBxlXkLC59ReCDg1oc+SCIHfngmrVFmCTr+6zAwWs/R/ty2GXKE2CIEt+Saq9Zgbl6
OlJtE9ZMIGU+Gok+9rLO54IJkReTbI/ssbsCxyCilXTPt6xAUv+a8VaHX734qotnfNobbF6pbaJr
rd9ls5PgolN0Cx88KDoZIet8r64J5YFheKwqr5ltWBHzgmGfG5eBvqA/cINGsDu4EtVhNn3NYGBn
AHPT1fWX5rOJ6Zi6V4mNb7981+E7f3goMCT9WI0wO/dJ9UkK2jJ6HQ3EDyUgfjh3YkUDbWTHof04
ATHbwqjComHYj8V1mZ8ewzK2RHy0MNogIuCHWatrzz+ugmNJ4Yqo3rC9gY8qEN/ltu/Ka/cM8zoU
Nkrzyq5pbAIfqvUKQgXdIrmBTbmPwuEwt5SCG9VkqR3kdK8Lm0raW9gMpa4/1D66I605ZzUPhMcD
FGGhaD5HUIJL9c/IPlQsNtQXHoFQfu+MPTexSLfc02k4ZDVRgixGd9V4aCChrDa2+2AkgnrLB547
XBo2ohw0fK/FMJlaoFEQaGsXJuwPu30HEuHn42rC/8ZaeqGH0XYiJJ/5HMsHXqwW1Z9DBqgZ/+IH
nyEoo50PqoJGPEDfwJpF6jZDuqVJ7lR/Nj6V8LseWMMEY/c20RQjGnlscux0wH9zDw9Ewid8ecot
n1tjfcmfXCpJwqDqGGsXGMLY5VA3GLOrsdkQFGN5EMVbxcNJieVnCmk93SjWc6zx2tFpobeAjMLd
oLQuyxm7UMUMeFVi6SSPBx1ZEWor5C9NYCEHkB2utcs1Ybc+WkESH3HI5bs+We0GqhnIRvMra670
pBbwEc9o63S0D4nrGws6KL8Nbax7kIkIcB6Xm1x5YQg5gg0o05EtXgvjnVi9/tetBdtkVMV5m8HT
dLJTtuft5zLqeKxKjxKJwlMzz2NJE7/BRQg7Fo3/tH7cXHb6sHUSeGaFW5joPlw8ShJKiLg1UZ0Q
OL44LUkEbGVjGBT+w8Zt4BJceG60lh3kmRgPGTjMxJvJLla2PHfamXhy6E0XGln4Ll9gktwIIQyA
INfYo26nMxAtzyvZz9lRZavaOP2PqBI/70AowF+Ia0bCHHia1Qey4UjWcRb8VIDo7fJbw39DQge0
gM2DojtMGLXL4z2yCVHBO6DBeizFHnAy5GKGNcFD9L/KDicpzDlmWgy7QHtougH1QvpDWJVUA4e/
AE9TmYH1lnVfYFA8+SggqI4wC2bpVolnUBXhu2NEySgqNkv7+G05aV9wMaBgjmgfAEozssE9NLRM
sqiQ0F3ni10Xbrb6GWrNyo6/JGg+lYujVcK2ibXfjTvCKTFJAXZTj/6Zp75GZqW6DODQZlyf5uYh
uDLh2WhvDFUNHlETiqctZMIcAHoMhvzx+M75sf2jJ+1jLLn81PSp8TOnHDtzxe0iX8R0jDGgOEzN
IZu8Sru08yEeLm29E1O4+Qc2ru1r+D5GX0R22z0j7l7Odrruwvr6nvXLJHl15EZQc2U6rZH7eXV1
yFq8YclFGjbVHv3OtOspyk6TnLvYb2ivsohMBMkw4IOOudea+qXtonTbiegjUiMtTi0UWG8Spc5p
VQYiGGET7m/GYU6+AZHFhaX2bBakbrU697XP1s21nEsTNg5fpmQxTyok57BLTnmKva+6GgadLKyw
5hirDw9k6BHLR7rsK2nZVNlu7Hct3zgTEXINLIbTMsi4ZqE6b0nFwbVs238saGRGR6c0p5d43BBi
LJYbYdqtyUuz4pUMmudJWA8vV/Fhkpu6Uu6IyBnHezS5UBqjcAzMRJ7pfJR6U46xeYftVDlhd8Mh
CNH2Za2JJPmd/g9H57XbOJZF0S8iwBxeRUpUTrbiC+FQZs6ZX9+LDUxjuqdqqm2LvPecHc1jZH3N
gqucKgcH4WpBcuAsMD2KtIGSrygsM4xaRPOpL8W39TWgI/WcW0m8eCUNT5prqx/aMpYXiLIgCMDO
oZTLz+JCOlgvXg0BSziJMvtWO8Tq2mmopyyOvSp8YcURloUUFI5oFisl5+l3xIsCd9hwyHYLz1qm
HsbFTYtVulplbrhK+ZXHVG9ZLcxwgyS917DC72NihNQVb35JPNK0Hg3b03ZzMi7cDnlMH9LGKVfE
O2MheSIrJWPXOOen7p/1iywivjc/jeufvC/t1LBxfshXhj/zjQ5t+pk+ohvJoeJV+eUp0EVbfYMa
I8mcEnsS1kiC9au+s40DX8q6wKDAD/xD++ULUo/4HqOb9ttfvLe+nU4mAk0D8omPAGKBFZugRkJI
kRURjbVE76dES0Q1TtcjLnUEklifCJxRlRPjeat/SX4C6aKTlQZpspQtFl5zCTOAZKkqVgAGeOPa
oEnYPYTvXk8/A0m7CGa6b9WkovrU2/cDa0JgCPUiamBShHAr+sPfhI6h88F9vAkAiGO66kkeAnro
+urYN0e7Se5xamzjJHEpOZ1sOn7oj/fITMu7u3mt0nrZ9iFwGt2DZNLEOmuLTP8tRv+l1pjrOk7d
4Gwod40EXzfQcvKvRUZo6IplHBl3sM1lK6CgiwgeJd1Y739z420K9NuIJoZ6nBW1cJYq/Gpq89aU
fw7iCDsuESedSLyTYkLrfjSuokpdxNK1FPj0i6XS1vfSFK5SK20TxSQn9U8jHocuZOgpsMW6MVi6
KTAh2YbjD9ZHH6lSJd7XGIBvBUXfWaybpqDfMDbaU0GlBr4BISQuqRicLNqVwk5F1CbZbDnjlyN8
TOcUOdJixH7avFLEdrXNTCBP62nFkJQwv+hLtVhS3uw9jT//B2O6ChUq548pPQXBVSs+GUxyfAAC
7bJvWndu6TBuCErFFLHaacK0LAPJKfn5xE9i4uwCk25h/ZWqWxXdUckartJ0j3WTDoKTpHifoVhc
dAF5Zh1ckAluy0z7IBJ6KaqVI+NHMLvyn+Rr+iIvpX+qof+Lx2kbiQ1n62D+1v182w8WNJdSftJq
vEKYwD2ZrjvLgj31fmpTuhQW1jTWd3EwSuLn61UVdP4hqIkmkgJLWXWmFu/FhrumBnXWLBXUFFmA
haqKEFfZnvqRwAck3bvAYBGabrH+KfpgWlI3I/ZfhfhoSKxEIGHLCQnKeuGGxTGSolUDKK4ypWVK
tUYPdaxTOssVVM+49/HdvDw/eEcekcPY84w5CBRQwIO6kevrAP9D8So0gyT/003hs1aaK9I8JHzV
TWm9V15XH3GFUGOcSk7eXTKyhkXCJu0BeAZtWGck3SbW5OK7JzIO1bARD5AtuYPVhM98Mw3iy+KS
pdkJebxARAiqszdsQ9Vmu2k2dTQtO/vkEOoG7eZ/r2iZX5ZgyypfYhtzbYwcKBsT8DZs/tBJLXSQ
wwlMr0Eh54HBZVFrE/cH1fo1/5JOBp6EpigRp1UvAWRjuexDdGpLwzp4YMdTCavSmNtIqvbJSKiY
yjhZ/cgZRgsmHvQri4ZBDrUFwGy90CAKRlQHvvHJHNgUpO5Bxg9Jl+/mKZZoMvlDzR+y/jl4JsgF
zQSzpNIRMga9qjF/05hhpLqaxked/JWUZcVTtgiMbyNM0b/RA0DvO+3lhIRC1PvxcK77LxMMQwu5
3fpp0aLb8w2cOVIBX6kEjm8xDSEEWVQZbCQBGoTgyLwFYnsNreHGfSqTjzHg3p0WlnEz+SbQ/PDM
bVW5VNw0izYesIyX/sORJUus4sqip++6yzpjqzUzbN4JDrwFT10z2lpFNEtmYmviBlCagPGuXxot
eTY+/6JB+66kv4KeHYm/jAbzqk+cP9m3Cbkh/0rpFU8bRhfiVhRyptGqthvmYECuiHuxdsdmzWSx
9btnX2FEGRTE1AMmFIUy08Nk5HsaHrmMQOFb8VtRHxZXc9vf9SvXhJHZ8njl4lOl/Kizpp5anEx6
grdT4AEoo09fR1ZdAFYy5/bQsSrkylBfmm4bV3sJ65K5NfL6T1AZpeJfes0X4zEr212TvSt1vxIl
XES82jdi7tvx3epPj+FPvljVZRjxepp27h3V8a1KF9M84pzQ012OViAZj4X/pea/SU8OgvHdNlju
vwbjRlT+YqrhbLIzb2o6nkLuexTe6nDqx7WeuNJv3K70fk/uYUp4b0MibY7GobuIyilIr+W4adMd
Tm2cEaK2SzGnaXBFsrYK1LufbsVQPtE5AWLhsPYDv9QAFqJq8oRyD5vYy34tac8BgTR6mXnsS/PW
Yp4wUlgQX/pernZaes2ak9qiE3m0yilSjjzbivaN3kDkkhDHN5EAWvmpGxx4gPWHGJgwmL+K+GMk
7XjaZOWz8tY6xiLLv8fQ9OaXVcGgfiFeAQ9KOCd88SROJzH/J2k/df6bMXuNxxbUTviq/advPhPj
p9C5otlCqrXJ2Me0poaPTPnxAOY1+bcHu6+pXii70J54b50oP4X8PHzyawT/Frf3yLzXWOgC8Fw9
fg7pVxTcMd0Lw5EyUqXxXkZmrgcOMG2gXqP/yEgQ4eXAOXHypZcxHqG06mY/oa8Zxoc/3rTkpldH
3zynRgm/cknkYwP5Mnjx3AmxcES8dpaxqae1RBBqVjEDZ9K60b5N/VMlMZWwblCxE0Yq0doBkW28
AkzdTo1+KYl/CeGwUfrV46nIqfnw2dtN5e3X/YHTmlHNv5sEM8/ilXpoFxk6bRFgLRQeBfx4zO0Q
bsueeCG21vEkTecuG77E7qtCMpHEnu2JB5l2d8kFN9M1DjlB/hd5JJz0D02EfvmKmlcWSLt8Xt1l
CkRavogcD0msF7t+ZrcVKqe0EePoYNOHQyUSfGlU++jlLQ0WTmfjDBTXyMiosHBseqJ4rJMyODLo
SWNbLXa9mnDSLlpws6PCmyAAopTd9NVHW2oeXlUJZsl5dpPKZGnSBNhjijqXErthkDvEkdgoD9lX
9CdJ6GDV6Weak+RZVf6qrZE3okU7e0KDx9pscSWphufKsRTZMUUDwIbEMggW4oCppzMRAmHeNvMS
/7c8/mukhFINXWZ+J8hg/FHNluNzztYFC+nkBfWfIVBwRzKuGEBi5aYH4dDx2Y0aUcxum59L76EK
e84AMd0VCaKla+atM/XshZ9K/B3Smzy4SnTUfF52nhn/g6s5zi5EaQaia9T32LwmHSBNfyW8myao
vm/bjVyqcyDFMSwK40wHs49kvN3kYCHesB8yfV1CTrRlRSZqxGPREbJe2lGZOWbJeZjwYCBSwfFI
fbG6LzxFXY4NcK3scYV1MUC4b8i7zBM2QgOMmDynoAiffswn1MLj2TCPmORAaLhTUxBR7FGZX62M
2HfygvUaAZvqNC0LI/J+LKorwl978dZbu0zYKOidnB5nJcsdLwhJowP0qaCp4exVYnFPwAG0TCwd
qa2vAjIEEBvrjZF3Ut+I0iwSVIJ3ms0yDA8cgwyOkZwmI63XKEhi5iZf0KCmhLtaXf14QltUfXpJ
fJuDyJOrLFsJUHa7kr2KYNV2PcqF7eHfF99Dy/A9IObCwYhsXKe6Kcd5uoj5nTrmb/Ev7Bh3MEjq
t/5Sd+y9tbL1DPFtDdg1vJx4fL1+hfyrtVQ7tkm4ln3g2AH9B0rVIu1/lQY/knJQqhM6RFegcieN
N5oqo9U3fpSGg4KFYV9J+IW4xRKZyZxJAl2frxXfrC4AUmiW6s7/CkwyJ6joPMuKudIBMNruV+fN
kwOWmkDwwg3ehZcZx4AaHitbdOtMgrOzDHfLrzLpr9zjBChaVVkI7WdB2kc1NYhFimiXdRfFuHfG
ndjXyDxlCaWiA67rTD80mOtNTbzATJ66FHRJffa+DCepu81QtxAUPvMwnj2xw/2j9wPeWQR6C9kV
JyL0p1DehGq7oehjOfP6apsjPWIwCuuDXs4p0bL8L6zzb7P2N1lb7srag5oXy4spYT4qI3ITwp3K
hxoLNRoJ0r6RFXRJfmLoPPpVa3dG99MEke0YsSNjaElBZkBsFNHa8q0knvCDJ5Z6GF7wVKuRBbX1
ImvGyCmVOWwqPVcUXyzUHvCjswgXavj/WuFnXfJy5iOWEn5bXXDAVtbCYHrCGoh6KH+LVfEw9HXW
qMtJnpO1uVV1KEIQT5pPUDDmKWaUqdgaqFCqQdrnxCn4VroK+Yu8RBdBjcUGLgp6RLqUBVFWG1xa
6AAT9UOPJOb4eoG7vOAha256qTuhUbq92J/LuvugN2TLM2uiEcEllpTP5oY6/mSV7VrbrxSIU/K3
3QqfrgXNuRNHdvNNAcTB0hHU/cLJ26+e1WgwNrz+MC/DKmrIUwhj2D8ETURrImrPpfUUVjdU4oOd
sv7LXDjEyuGUDMYXlV/UeP/psUe+ABhg8uclLKOoJ4U5eqeOnl1GzFhITR8mt8WEFEjXwXX5qy6/
Mx9LQwSPoU1XUheuinCRA3LHR487mboqcnkQTFUUgLCH0/vCZcbEjdejYQKtyRqTgmsSv4F5hOIQ
yX8Kb3nBVkPo0CJAEmDxHjAIYrfrjG9pnkrCzkmzxrH6kuOpcSf0iFpnObPGMI1OTY3XlBfaH9++
XC4npBdFs5EU+q1CzQ1GrqTJTL69tF/FEdNjQHg6onR6oSee1HbQ/s16OjlUf2r0VCNxa1LQ/2Bh
B+ZwRmO4EteN/yrfjYgk+aPn/51bVw6KTQqFQzSNHWOtrEfhlpfR95CIN587UuchMuqLWrH96Sqb
jqw0v2SzRxZqAAHm2uIpGfnxkLZgjxxKAW9aO8WXYIR3stJzjjkBMeJNqDVtaYXWsfDAScZlLoc7
LLjnIEelFwOllSvPO8v5uRgePeOUovzV97T/0ombU5R7mTw64wfMjnNV/mvrFftHmDnTuJssxrDp
ocouvJwgMa6+y2Rt1euVmP8JzXaYjmpxV+Q7ox/k30OJCDZqlK3MaenXuiNwyiZ/Y/+e+AUTk3C8
StoAMky4qRmVt9p4HrLm6THbJgGbUh59F1G8E/LPzGpQepiIMBWSreLHVBFFEqEcovTNd2SDsgcx
5VmvrMBc+TV/106nol5HufLU4wBnFnZUgKiWGMW4Rj4Cqi/T4zJln0NWbXHDqh68u6HWqwwbaTOH
ctUhAA4zudF9zFFlUI4cTphJAxhYJGYqWmwYcF+0RZ4AuULxMLBMNJL3EfQfhhLcRQ5NqRptnw9b
0YFWzeHUldZNY/eNovqrmldy1G56UREjFJPXZerenYA2eaHo3sMSm7dehWt6QbLhI2rdlEgPkzlD
5gxO+VjnI2uql/O7xDiQlrBCOd8rlQ3r0iC5rqdYwJMPWYiQlr8awoboTdjI/HpQzMb2M8JgFyRb
V31nNAmXmj7G7tqADCJkQDcBQ8DPAggiGHdFIy+Jh2Hllg6qXK3I57lICkqdST8Qev7TsnbNG4HO
+Wl51Wc2KpjB7cBYZxOYVMJ00f+PQ4Qx8Ud/9dK8RgS1T3t5lxzK3SRAbvMBZ3v4jb21I2HtMHeS
9NJ8m/40ZS4wX6UPKRbvNQGUdaY9a34xNKxfuVKOtJc5aWl9K+g7vbA8+Rnuag3KNJa/BhMdixyB
CDerquwfqYcMLAMQLptFDBPvVWik86By8WnNjMXUEh+FGgPrIq3Gi4nj3lSxtXKVoJL2flE/LDVk
IR3seM62AtDB5YhEXgdUaaV91aPAikPUiKHFzdK/DeWnTv9hUlqk1LcR6L4EKHBn1MH3UPBWKNVA
QiBM8j6Fm4C4qQXSq6xl2OduB1VkcX36IXI049PqcoPHnLjMdZ5geGYlSrgaSJtdBFZwR0L9O7b8
axmDzjWnCh+6WYd2mvcw/BYhV5R260BVkX8IZW+FndXNxnJDAjUNNTxU8dpLGtLl/hHjz/5NLkQK
HyielGnYVdw1+vTKZov3T4VytdB+6CeJlXppKEwK9ME0DX5uMAoJ6Rf5MYcOjHdgN2yVrSTFrtl7
q56oMzH5p+ePseEwUG0rMOAC74l6DoNTyCU41yVIDUgrX39XHia2k3dBhV2uCTWQ0ID5z3wiYaBf
ZF6ToPQtCTQJ06/Nf9mVD3GN4fg45ZeU2UdAW7IZpF3Y7CzrLuVgDSJHbA8Y7W+VyK0ErMIHE04s
ujCDAL95WxVDJ5njSy+jcZjMpTiYVeuoE2NUpxmNSyxTgDVi9hcgnqZJq8HxFCA+ANpYIk2APgPE
58yTFHR3KyrVM344w1aK3CLeKQh4Jq6ZIJP51Sf+OaOCufPSZ0b2LcG7XHlhtugjolpD9RVCGAAY
5S/N2+ZESMjg0DgOHfSpRfU5yc7cOSkdBu0+1r98wlw1l7S/qtIG6ZUxrSqMguTJUM1i7EayMcrD
LD9xihwD5gfRVwZohLD3KoP4Eh1yiUuw0ohXg9jAqKk2si10ytaSp5Oq945FrpHpaszwMCIlOgAQ
feWpEE9ERDprCd9adqMnTDA5pvgRigjP+Wz7+hhna1VE67WekMJ1WEkX8+8HBOVHO57V7NgldvWE
5OhTt0A1Ps8B9CA5LcEsHjPVPDY16k9Z73WCFK0D98kEz1+F+1x0xTnk7dIj7PSygbNkr31Kxn3+
l6cC3MZgkMbXOPMwHHbFAY/dkmgTW0V4bUXfY/hp9Vv1OoTxubWKs16Zf0IOp5LAI+oq36wqa2ej
iP7KZlhqxl2zfof6VWMZTnsxWw6NQRFD9xNBbBDZRwQK1t5iGP/FGGA4YLwatJ0Avl5cJ0nONy2a
DAEK1RhwrSntTV9xSR8ntyKpQrY0KWtnoq80S7LNyoRh90hdERBBimkOXwLaYbLo8nZoiAYHy3rT
drDrGkQqh6EgMoHrTZTwsV6bxm3KjThcCSLbW/UpZKlXvZ2g71XL+RV03lsnG6jKXI0i4QXEKZJY
WvwkgKElUBY+fRAsXX1K5TNUnzk/XCQcnNRi+lO3iFzBH40gPlNviWzU4D1jwOpWXbkwcb+P/GkV
wYTNMavM6jrKKGDyLnuOBsEPvfjTjsTgmaxcqtAjlmmPSBSy+tOPv8Xop+hXuint6F781r3uL5Gr
tS9pK3PMbQ0JM9huRU6SyVxrTODinXQqzeEueB7P/LfKlTjEwsIx0GCKEpkMTN4qw29Y8BRWKa4o
40XYKqS13+/yNP1sZOmQ1LQ/KIlJBpaGtIhHhnqjFHov9OV8W+gmoa8hQJboVYeSnGBbH7t/EjRT
315Hy39qGpCyl7tF38G0VAElNtXDr0yg2VUWXXNjJ1gwxPwNpw9XYPKXqis/C52czjlD5CyusWGr
TlQhigvfghgsuuQa9z+ecgiUa2+dSw5HXyE9oCQsB5rQ712iWJctAwbc0/+DcAIQn+IQppRLGTPU
ps3bi6Ag9EC26w7dR1T8w2f95Q8Di9bcKUVCbLRhbvPEbapjYkZnCvFkAZkzZE2dsgvy9ohDc9sO
AljAVcSAXDQRTSQo/PRoGYzWTchFjhtjyfi5U0g2tTR2I0siAhdGx+Ge1AzzkAfpeYj9cy7xLdcq
S5q0VQs36DABGmNnD/RHdi3JTOQJSNKvIjAGdAFsCrORM+aBvtUKXd9bBZa4VEZUYyYO8sOYzBbe
On+WbAgymjhTaSGSeJlyZPkGKUyqCHieYB2JsHUjZYg2hbgroTe6NHQzauDyjD+NNGo1ZNyH5Ubs
QpzfbBTDGRISHpVnv9EQPSVsivo4bCQfXpqTpYcppfkKf3uPNgWvEAeWXPwMoNIB51cUJdscew4Y
jwThoiH/1FmYZ+Tc4o5EdQpE1D0KIz3MP7wEBBs03TFxXvcsz1xyY68DADMzxBxdIyE/xqzYbgCU
AsYZb5q2oghRzRFs8iz0frGJM7dT/qiX4fyB3qIl9RQAE/asRI0q8OWl7kjg3tQBCfnih+8NV9Uk
atBjQEgJMAwZZgpEXJk2Me/Wi957aHMEqGiwdLHb1UVxz3oCDgzp1EoVlVbaWibCZqR7zgmF/J7y
3dcdVh1FcPvOsDtyLkWDkrdGWelMS1VKNirFsdxofvbXSq+Zs4ilVz9tjODqS0g+zHjvpRUtjyjf
C5LjYuGYeYDc8rKLpouid7eS8AIFkYNpHQmz3ltVu/Xr6BW25ZpLGsOxbdBfRhu0q3bdzqjR75EO
KDL8mPSbBdKwSJm4VOtjYAjTrWNe3pPxoeSnurwzZ0kB6kvBLntjEfHixpvwiktRnt7WdEyVS8xT
Yk4nTXZiUhgtZOWHiI83Z05DJLFVJcq92AsX1S8CR947eDG923TmyiSW8gBl/co8d6ws21dc/39J
oOI0G+Enapbcr3FZ79Rmb8wZDCQRs8mgwSA+O/oSxZMnHXLTKaaP4BddNkc2TY8L3huiPu4mPVd8
jTifbG5t/YFP0ZZQf50tBjvie0C8KFkq9UVkz4NauTAWKFeoHvbLY/vF90EUpuPhULSZc4zpAxYr
J03u4oUtfcXIWsroFCIs6IX4REg1sz4xcG4Qqg89bXdGkZ9bmSUg5LFTBwGH/1xg9hFkw7pXK2JM
un49GeOesM4/raQjJqmilTeMOy9TUrsaZIAFHuja4MY0LZIipGS4WknyjAUSqcVyS4PObAAReVNI
yQzVJnUrTwN5xkKr0Te3kHoD5SfH3krQwm9ryndRFCO9HfoIGQ8DKRkxgiy7AjAXvJTulnrErNuT
mOSRoWt3GmGKShUUjASzlDfDCWtRTSthwx/HBtfitYF4btpNo+8H+VhjLkh6fFk5l8Tg/cVZ3y70
ZVWfgDdtsSG+EnywLcu1AYiMbQk4CHFePxxU5keSu+1GPBviUWk2+rQMhWNdntNZFMhBoBNhaAyr
2F+hK1jgYaNvPKx2JWMC8wO9mZpHmJy14gjbOhFBv2RiEzQibqNg2ohQ/J1/lTssPKroCEp395qr
Oab7EUXLAKHsVwpJ81CInkZIEfNv8yVp39IkbgsR11qfHISE8KlYuxoJJgSO/wOiDr0ANkm7X2Rk
OQa3HuKXhYwFBK3fnEnZnEOIzql7DITnxahaY1SZQpPeFd08ZFq1VFFRpBW7PHlNVngzL4axmaZz
SbCN+Y0Ic52O6xQbuUTJWRTe03mZxOrAxO2E849C1MmBYC+C/aOqSwaeBgAUSd3yOLrSGklw0zkh
cDyt4KuhOdQasYyWYFL0lFvmAtUh3lxRX7eqt1dlk/yXgPbIeEGBOOP3MS/Er1FsH0LJp0pF+pfP
g8KPDQWQZBPQ9UMKMgK5hqwR9bNQAYtVQoGVcW1S6Log+wkePYZzjlXAwFkBEaWomKJl2VWHDNNm
TIAyklQA1nDEubaQHmgWYz4BsHb8gwTVwpaEm8G6GtaViN5OQD1Iv+SyeyrKsv6LrzyNnn4epSf9
wr64JN1qaFwTe1GlXNNqRRGjgQ9lDTJUFFc5QVaK+ZS7bQOKwcwEPQB0M3W2QUo4/wlXwqPrsExi
2HbK+tiF5xjJYYv47qdtbzIV18WRnw1GFRoXLIU9WnOK5tFpG324yEAZdFEsa55mCzs6d0uMYGlY
mpmDy1btQbTdqHz5QmGbJo4ZS16sCunceF+5fxD5fWBy9RspUVO+ffUAL2V6D0Rh3EZ4Jj/9lITw
m0CgKI0cXLYfkzIwU0rrUN6m8QeiiZkOUd4lXuYCYftvL2/xfmfpG8G2n7tx/IjJKq+QpF3riZBy
dLLWsq242hdyBrIWvnQkiYb3KQgv1IWoAqJgVw8o6/6NvrzT1MmhsgMXwQKnLrBTzmqMP6361PYa
/UIKdXRxBW676q/Fyxu++GEN1RMmySlIjYnKS0KJtbSWNNTbP1n9EVXLSlzJ0xL/QjwdIi88F6y0
nU6w5LwVrHt8AHB+bgMYFQgHzH8SxZ6ifPLHq06FAOxL8CQTFUBi1j9tG254CbAlJ8+pZOgEntuT
uU7e1wcCH41WyeeK77ri9EbaSjMLnCWxRz5Dn3yRDaeinDtlg1hFBU7yei892kudu20Ant0uxGoV
e/QqugCLZOnRD6U4KeHPxPSdVwJ7L2YOLAv4a5oNF5UzsGeR1eTtQvzPnKxIdhAAVOGiQIjTrJh0
U/6hJZUXGZHnKqo9cW7ilOD4g//CQc/WPQ5Ln/A0j3Pur845TOm7feokDRUS2P1yUNY9XjTxN+uZ
AL4pOEw8YB3uXy+VLoPjiTUm+B1j8UvX/DONnw9NX0uZgum7tCds8jOE1kTvaXxWZrBsw2oty8hD
y6WPG8k0KKg4jProqAotu561wyro6pK3Mst7qiBg/CSkAcCVHu/V7Al4cR0jxJ6lQtnRkD50FsGZ
LPMAVq0UGlm/VVgQ9fK3lDbF+FuHiqvoW2p2nIRYs4hh1xffLFILugUhXs9ZnaxWk35CzN9ln3RX
1+OniWgc4sw4AYUCpUk/Oqx8Aybv+xM7ipm8lBKouw5gKJoGlvhPQlgyBI7Zfo/IDRqJtLHy3mNK
UEb4mihwxdQiqrxBVU2q9Iw+iZTOYoILYnBYeRFxWFuQ8bXxRAqV4g1KVxna5qhzlXBiLyG0YG5p
IcRljeTPKN51aHEWrJvxWFLUENiOaDiF+pfr4OZNjlaF2IJGAxHYUaBqU+tCRknlllrlJPy4GE7J
jdUWjMNKvTVeaeqW0VrP537TAgqSQSSHgMRLl8wrfVt33/jKp01Zx27YD3+Jxzc7rnHqlQKRiv8K
zc6610BqKyIeFhKRIEOA5h/Sna99TBoQnOINTPqk4jQ4xgNnCbUbSDGJeVPDksTWOD4HSneeIAkl
8WwGByW+pQx+LRe0Mgx0SPwaKCJYwgvec+tWAcP0O9aWAdX5q2U9E8eNBqzZyycKoMArqDnttx3q
0PTlj0v0DGa1x2xp9FsWFZB/kT9ZUlC/fIIbmfJGM+HLjvJw4oZURTeUtmECMCb9WTyCZrQWBg72
XT/iyUHktwYWGbKT0H+o2jMNwJDVZVc5iI9A+vNpk0irNCCT4Wgov4n6VxSkMRWnYg5OZN1TVN0W
tLvF5EFdJKihjwiJOVJ5JfWz4Z8ijXLQtcwojDfHGskYWPf+yig2Jm0FVWr7xa7skMq7XY1KzR2N
M/Aa97KJXcu3Ff86L6wK33P/HoKbELzh+YEh5OSg0d39DzUg51uS26a8ZtXMSQ/NNlnEZrWP9DMK
i8A6heEj5IrDf6FVyW/Z+fTuYosTKIE6RuVB9JZj+odej5gqi7kKMkPgfX0m6p3UVyQmo3KppiNE
NJDAwQPG8Q7YbSEbwJ1nJFtaonIdhE1UM9o/tPwgQ4Z2H6F+ScnkpGxZ/RHkfUsmw8S7uBHfCsGB
PcGd22JwJT4Ab8nXA+KNzgexk+ato44Qif2d8lFLcEf1UEYfdHjYxCB0MCBR+Va45hsuIVLCW/Jb
vqSCp+A31rbV8PSHk4GfF6dRZ+IRPvTxlmoME94WWyyzR+PfjWrDsd4xPbOwsMsw0i1UOnw41J1E
W5JRwRPgYCfCXh+JEN2uiLqV8UfaiuN1yK5D8q0XDz+slmlLkMAaF0Slr+mQrcZzj/6MXFR+dPQL
+KS2uFq/NS2ELHy13Udiukr/kXY3tJ1kclzKbuVpblsuo440L9f3nLEpDqwdMeGyG51aoIYLeaPn
xzT7F+nfGbG68kaW11lxsIyTpbDwsjchcV0WLNzUXVg71saydLtgTfF7pTeHpAgqFP9oGAr8dJZZ
f5PFu4rvQJIEtiqyTWZc95Se6IJaxNh/JOcF/hI+wyA0Q7FhUVWCmr588NyvjroMyekR2j3ooprT
frP4GxxYzTZ1/ERE0MVHkuDCYGXlF3ZaP1h5xqXWiI0l4soSeOZpPjk2MYdozfiRl9+Rd/C698BI
qotbSFhFPVc0CbQuI7bT5Ct0jU16ar0HQtTC/OrKDS9+q2xk4iWllVmfRe2t9BcLs/fbR78oMGTt
k/yGTgCvB47mE6pbLLa4syfZwIxu3fHyomCC+gKgrCcnYGWqtKICOAkPeRW+I9RkQfE09MnOWt6X
SuWKY0kbrEXPxdAb3brvdJdmc9gKJjyrY1EPl2ZRrkueCZjLASIyzdcS7yurJJldJIzRG1z16xpr
CJ42Vj2A97GGJknkbLJD2f+SqVxZZlQXU4tVPzPy6hjrPYR6AoDcaFrSzreaSxul+S4PNTINKOzB
UiUDC+Nj77V2mLMBfBSh/UejkufZ+Dw85kseJo66K/ZKm7JoVRtJ56eHrif2sqRXh/IAUr3sitVl
MnG5AekUISr8MVrX8DERxj9QSasVt1pAQHuAhbVOA3f+47pKgu4ge9AY6XXHPdGsI9l/aRaIazaR
aESxNaAl6tJE6WZlYEn6C+sDlQzc4CRulXm4NIxhrbb4KaELi703/CskY1XqkPZ1y1VKGAUdxJtG
4wPZi/jt9iNLCRmeMtrPMG2AE1B51U8JDBdzlh8iqQc8TLkMgJWYKacFNHCjXEXx4k9rARbaSEhI
b5BjeFQGoKCl2CjRvhWuHQIL2N9yrmo0PSTZhBzTPf1L4SYnDbSUKtCah0L0hgIMSPKzRTwfxyaP
vNGc4hgA1cJY/i3+x9FZLbmKhlH0iajC5TZC3K2TGyqdnMbdefpZTNX4HOkO8PPJ3mt3+kwtP8kA
X2I4wlhGZihSUddPz/uGMXL0ap+i02rSepLyzLfmJlEF1GLVoQ1wz4S2ISgoiRYV2jjThOeHrL+O
5xJiMC3ZVrKdE+ARDD8u9UMXo0/e+epLr7++trbKYB77dJH1oDLP5SIb/0C6ayGKQxbbmP+Ry+16
7WXxbtWIQSSQjyYEPECoY+KKuDbRtMmCs2k5W72RjU1ieQo18qAhq/lpM7PloV+I3Pk3Z7BYd/pH
A3CusGOzolXct7fO/RW4ccwddajrrZAX73SYmbKEJY8mCs+UcdYFdEukjev1y/XYViErM0v0YiUr
oIuCaC9NGFRMcJx19QJ3JkTIREPfs5H7JYUA26Y+WGnuQqp/GibHFNHUMk428Rtj0sOy1tilDeau
i870Vcjv2Ri53UAEyG6896rkqTeMbaV/RB2RhXsv9RNUZCXopnRicol3TPrXDk/Wo6zodgKfe8ys
WLmUMdUeL4xYvBnCP1FluJca1JU8CXft2qP/GlXgGc+/IGKei9oV471NWEkLsj6WnUmGkgdatprj
LdWlBe1K6+8ERmu8eSyGCFwmLz9EpIpE44jgwJk4tPq0DSqCTwp7vBlNgde+Sc908Mxn2K1VLr73
FVH+8u89sCQDCIOA3pefNipY/BrJZzkzWnFe5e3VAFphU8t25hJ3ZJKVyOkPGOpM4ciFx+BKWs6k
EtZOdmRWoMePrLpYkrvUvKdTvWp1UnP9EP/gGINRN2g0IIDc9fPgnc3cVpAVUegL1tql7AJaU8k6
zfTMFJ8amyLlG2efjE/TSHdDv+cTqHU75nREfmjm20K4StUJ52ycXESwZAmdv7pM3X+WdjDTtwm8
BzaTSURATA5LdAQeAcq9VjJmDdsWyDcT3AlXguai5iUEDUFejl9HyUzWZ2KaZo+u/xGlN8P1ombv
hfIthmKgf1o28Up61diMSV01hYW0H7yjWo7wDW6o6C9N7l1oF6wzXIdADY9EwPAB6n6SeQvpShxp
ssWy4cJFsnYsh/TqNo6IGu/Gfyq8GZIDtPvdW+sfoFaoVodYpNIBOlLtUMyi+APScazrX40VpvSD
YVF25uRITtO3jIN8onwo1jwKmII/U3jGLn6C/439vYBNcUlD5aAY3dcnA4Yr5vq7Di8X5gjmh0qh
+WH/ySM02PkpP9V39056Rbl298GVYkf61gjLcOpEQPtXAQINog/+4mW8xlfMs4QkTNfGcZrzogGd
hcQfNzN022vkpV41z7YzbyUc5L+CTCoy6qVF+1eOfc7KGOVQuN1XubLurh26amT6CGtxx05dCtxl
dq0ZLwJqRy1/Env8trTrkKFYxsJSYb4zYUB5QKi1nTGJXRazbBVts1k/pf9lphQuubA1Xa56bxfh
MjrWuwaZ3DS+52/83w/3j7gquEMEc2LgCM+Dre6KYpnCWFPAXywsqH+GLSDp38UX0PiNZBMMCgoU
EHI4r+ktMQ1RRDC284UFTykfvhUthWwjq1ssBBm59mcAsa+QHKcZz6rhLlKTWcOdZMwE1nx7kn8x
Q7Bl0m0Cg+zuwJtWyXbDz1g+G0AM4FFAGcXIb3OZRE4XKT6MKiyWE0zQUtv9+DTXILFYCc6tvylW
nBgDZTM6vTqkZC2jMFLLmTOvsH8I7Q8gcT7mp+dv4vru+UBE11pzbbF7Ki4UjOA3Slp3STLcTMuk
YrJj4MRHKf8DMMgrLtzY5V260KqxQPWNmc8E2AkuPMGqeLO6NU3p8PY/5SWBx2dMSueIejdLblp8
YO1mqXOL29OZqc2MI0BCVG7MM2Z2ho7AY8qggk0N1Z1HuGW1KIoVNikyMFjPZz8Dp7tnE22ELZGp
LD93+OThsqCfFv+MyQGY0QJ03DG49uk+mw3CguFP+8emnsmcs262/dznK8cu7SXnMFlV3UL4wqWj
Q6nwWPsrF+0oZVI/TtxwtDyhu07jPSurL07a8s6da23NOUMhEkDyYEWLpHQX3UXgsLJ6GxM3rkBE
NDqRapxfKlgbVscTQMA2Ug66cAzHfP9+esQsKiCFKphtFj8lwtqx2FxQ8WXuykedKQH+W1EqhRmQ
nzmNXgkAWNoE7S6QNj1QEXlNrTvC2+pd1ewQQxf109Fearq23GWl7GlJ+nP4yF7yLw2++4h+lEN7
Us+syJih4tokTTaezKwjW7zKvMAJmuaVkXFCIAopBAO99lx+8Xk0djpn5dZAnVDwUu2UFSGJHVlb
Pg32NPrn0pgwcAVqSdGwdxEzYVqeppvZqFL41b79iTmtzH4Bxd6i3KS/5a/wdDZMVarJLReAxxCm
wJHoCf20T6Rk7un1rjDQKOWkN6ARoJDrj7wL+v5/OhGJY4Oycb/Nnid0/gduB3j2TGUGZel8R0ai
ox/n3fP/Pwh5gvndQ7c60LgPA6wVX/dvaKoUzP3622SfsXWq+JPyHtP8Tlx1uudNe8bfSDxBrqnc
+kHgblyBUXAb5ReDBzV0s3Tb9to+HecgpGpwlUUVEY5yj4viKFOHAuar/wQELgiEEm5hrnQ8pp9F
CqIP2atPlj5yHroqXAgtlfmgaef8mquKZLsKG1YJHEeYu/QBCpALl/WL5ZfqPpeEL/LkFYkia4G5
nifd6+SeVs4kY80iIBJPSiAuQwWzIEH78prJrFzK30L13xrCDhO7tPLX5ObU3EmoPYdy6ebDvIhf
aXHMtHsFh8fcx9Yl4bUitXfmWoXxIdqDIBdl2JfJv7AOEcFvFYdpIYWpaqMrlBhuODBwTcgi9z49
Ns7BLO6RsSz68ZGoRJ6tlqFOyeR2qXoXZhc9jIpMowHb1gYCeQaNsQWwemWQadFhf6/ObCW08NZX
5x4Wgx3hFuSXFx46601nXNxQw4fVJ2OkVpsx0j0mbdGFOGEKtK0GKU3m8hGbyEWjD6EaG1yoGOw7
EoQGHQEJen4vmFJlm7Jh+WpgLdqhpeKIxBYjjL2P+bBGcSTdl1Yl84Qyv8yOTXcEHMsIHFWLCaK/
Ibhjgx2aFdKW+GFE8WNOBngBjCL6LRu25HSaOm8DRMagJ3O8w6qPe4Vxk3Udap16jOECORbofKe1
Jk3ycEwLQxjqXdiB+uG/hpEa/4/wFbuc1pZwCySoN3CLnpI0Orx17QSbowWGkj4Zk+OibwmC6F6p
uUehouuAuTYMuUrzoRhbn8SUs06MVnTSgqM1/OjS3O2EZtomgFVuTDzvDdVLbV1G6kxMON2CTIo/
iuaC7Uy6SGokOQBS7Kp71B7FhPQUvBu/ldLyCNww5JB0lUyQHSGdqwubI7J/xRyplXVjvqVEL+iT
HfuXdiqadl//9eqGn40+1fQeiGy4rZlHIVgS3V2A/ZKfjDOfIQmjwCR4wdbI45Xg7zVhRT/V56Qf
23m0LoDBYkPp55lzcNsb0DrHeUioetnLo1dAsX6Pe39TNyBIkVHV5o+JRM8nq1dzfx0YQVq7MRmj
EYXoKsuqngDq2QfVQW7uLvm+mnQROPMbGX5GRPM3MxjdMfsMULOOGsAWnCxPDgT2it6mOLnyVe53
1Aoqq8XmpuOgFsxVI6yRs2WjHBWeAagdcEHSPsTvI4UvvlNcb2pwacqDEW9DYYtWPpHQVGzC4YpR
kmwgVWCWP4W1jpoMXxh5XKvS26XKCT5fU57IZRXbFQPhet9IHA3aiiwgNBVFcwyFe7ci37XycD3O
W76V3p4xuok51Phu8colqJGcuUZ/XCZ/UfsQrYejnXhR8TrDXbjJi20NGEOA1wqFhtkVcAwSObzg
XDJi9efJB1pQmU0bc8Fwem52mKy5PherZnyIIZfDhEZyCqMDwVyAxorkPHmGgRqCD+v0EojkgFJ8
78Q7f9jyCU0xpFOyWOpviYMvWfUpuNJ9Jq+6nLnwJNiNA9S1jCKAd3oCtH0eZ2t0IA667UGD6bAY
ZaFyVRO5fODHjDkNypeOqmvWpv9tsfd0S7951u43ETbEFDT6YdBfkC6goYI5Qb3L5Nj20RaB3g2f
JU749TisBs8Rbln9xEBNuguPGH6wTJi4mLOtS0XUFT0SWwraHPfNze6JRzSUlrE0W7CLGz45cWDe
Z+fDVW1IH9lAKxGyJ/MaHguqDqZ3sjAnA9dACzWxGCq+6+goqCsrOoX5Fq8tyzRbEveMbjEKqwvB
hf5BpPTfUJxKaWdo8wTmY7ZBZKNL69noNEE1TroknDuKNX04eMXOXLjizjFmZTOziIag0qmjTQcM
F3uWagf6VoANSEiVNNP78Tty0yOcDll+8i0M8pHnrRDeabQyKuQh9TQAgoShhkMihpLSVkeVDGE8
nWvsVpwlarnNmxvz27KnbKARP3j1UjGZnG8rDGC0QnkKQX3FrL30n5ZIjMUak7ycYKdaM46Kgi1S
9OlAqITFtPbCQe+Hl5qigqFD7PzAAUlk5hEA0qamjihuPk7aS7rhJa9c7kUnWCPF4plzxAOmLh+g
H35yOAL6hEhwCrmZx9QxIJVE/baIyDJjiSBFDJfVj4J7mfWu+gflqe7nJCdP1WSu9XaP0zfVNw5z
BgViMQwXDldEzdE4lRjo0GrE7L64M5P92PQRnY04WJsPoODcn9DYuP4UnlkHTcdZmNJK9UfQivXb
vmlxaBVzVA1PeEoxQbfmHFqWiD8BZybqVDdcor3RUGSJnNP8Tog3I5tyUvlS1wG9bVJbRLpXbKx8
KSF286yzXh41fe5EC0rRyKIOt9FP8R7ufIrwBSIJT58n4ZbQmlafiB4qFhYcu5riT5xJqGMiOjNE
QlA+CCjzhalrvrp/AR4rjRgo920ijfDJPJoOGi4URHnbGa8d1AyOQeoTKPYpFqlpOXwHE328nG2c
ME53WeQiHDDY+aX9W61+bfZoDJ/R91jrOD2CeiSDEbt8NUHvr99c8eQ7zswTuuXa8wj8BD6x4YVU
Zh+dnaJP26RVGJJ49/LlM/3uM6RGS3YMjCa8QvEhqzW47DUJhtBULN8lat12rqHr4Y+KMREr2TlF
rW+encaZ4CfLrgZgWvoncVddIt5bzqKMHibJh8PDx3PmL4ytRTujD2cRgpEksKLpGDlKFobe0me7
42Hm3pb6NaSNUJspZYLbFwwAUCRslOqS6nsT/VzGte+Yg9aBstJQw2OLzRhs+pTUg78KIIa2lsX4
5c+uvqmyy6Rz0X+H9utVe0V+B+bTDSIww6+ONXSmAAOK2Ot8JBGP6suV4rnIeliUDoa77dC5BbKD
QL6Gb0vbSzOJqpSvoTXII0qsZZwifaXv6EKosgnOcHqBpKa582BX9G9BPlswqrynxN0eJS8cWGi5
LCijjIVkkAJ5N3VGYBaNY8HuQmB6NCLOCwRDHoh3NF5zVXJnoqrOKImnaGon1BgQdJvEKGdidm8p
AOvmPRDS1mbhXUTrVgyjTodBCgNXtlw50k02QlXu8VLcJkRxCQbJUHgg8/xORIbii9PCYkxz1bt3
2Z7htyf9iKGZlSX+KBiULE214eIIx0zcF9VPySuakRhC8mSK5pZzhc8DiQqmKHJ4cbUxLROPFGT8
VbKWOkPEXDtRwJr52ygeQw9Luv9ngtBMO3XTUXk/eOfGnQYlccE15pwvoY+X0o9UXYr+L44/Mifh
qJKRLVKBGek8G3VYK8qy9Hjheso0IvJDYxde4hMwdWLqbKWaoN+VFBJf7gMPhexm6xalh1D96+h4
HVhd3DpNcKihc8ao4DMmLLLzr42snVRD5+I9/K0QYWX007pFbNohrahJ9YfoXpIMLhBeunwAOAYx
SSnPqnv3sE7hbHezHdrFD6rAzobV4TifUNmL5j+B9t4j9AKsY6EeGmejxD8iZlPfZ/JsPp30JXUf
8mIRmL94RDEy/HUyRnntEZXV1GJTBuWld85wxkWYFhVO2iG/9N5n3EZxv4Dwn2SqNRUCa22HsnXO
0ZzUfJzdF4BwftZZLqn4BRNu+R4RdCB/WvXSoghryqsCEUtiX54hq/CMBaQOsaRKbvcd1NBKP8TR
MhJ2inzUyU6MPo3nzWIM4VEFExxZILCKzK40jBYWwY3MXUxz6YTCJEDFTdkkKrSjvUsvh/8TNzem
ItQAeJVAsHAVDJgkBXZbdVWEZJ5C+YA5GmwHiuOhebvlytBsdHkZpbvv/KuUdBo7hOqZ3Eo5NmwJ
oY6/EIqtDPNJaYHf6XsRSbDsNks1CO1cAMdbkcBe5NO2Uha89VgyJ6BRE1QKjneyQ+TS0AaDbZxs
eusSwKpPf5IIArUL22g79Ku03hnwiZmQ9Dg3QhoyLsgI1R26e98y4ou4NY7jPeHTZHtVNyvAAANS
6PNk1sg3idOD+1wQf4eSkDINKQu6b6u7g9p2KIiVeZ/+SkUwq+Q7cPqoWpn07foj6RHFDj9+qbG0
2RkhnA+Ry5fF3B7/euXSQKKBPVIlywZ3vO/Q2DNxDngDRtwO4iEZpZx0Zm2hHIzwr9RvuXxRjQKl
crzTYRep1sjy6RGMhezmANOhGYSrZTsheWkk/SE7FfUeFDJr82qm8ZCU8W8tICxMXBszSKN+Aia+
NZWvpPEQ4y4S+qWk/xUcZYYFiQxFNMHG88TCpRD8Dc6vwyHmhW8dloETfj3jTWbDSuxN5oGwucSv
Hn+YAQvjAgvzsxzPQciux0w4RE99PQZPb/IeiSWrLqSTvKR9NH/uLGGOx3+NloH+6UetXmOdM+9Y
EwHcn5XkWSRPn7HO8DScdYCJPiQa+FR2qFmeUWyn5HAMrwCLE9oQgiYKZ6ewAwNcVx9rb5mrV1oC
jp+mvbS63aE4UE5ljPvpC9I24UjzumNhnP1kLTuXodgp4t4F4wuDSGovyEtiVDrC6cXfCpdfcx0b
TLlW3dcxufhwGKkJNzJMOsPdZAQ69slDYLLlzOD8HLRqXiCUJTFxqgCjZ93nVFuHmbEDAwaB/dYo
pzQ3DJ6TMRBXO2tM7UuDBJFb1zAMW8LphBgkskrW6RRh3jLJ3qT6UjSQNtzT5EAKaOnf7Vg4m/Il
wpOUa7MczgqN45LpzwDhWDoDklSIZMFNYM1E1t3I8RRnIQIOahYFI2ZyzmTzmI+R3djh50YHLdK2
lFGQkosLp/qHlnECrYAPiMpYqplDzAXvXmoLV6Uh3oHGzqOVS0nQw/tV83+1vyTxwdT2fmr3+rIQ
b2SEDhFVLYHyYOUQTWszPOM63G1pjvW5RjqHtVBaa+ZuZlnftBcR7kxilYKTPY7O6cddia9lkH5x
zPCsYvc++MzHtEUXI4c4udJMQ+lsEWGPU96zVeD9XNyaztA45e3Tp8J2SnPtaPVKlE4ypoZclGcB
2FChYcbLzLlGDWZKyz7/59AEtasC0DovUjN+jJs6ud5GfA0Ze0RRfGkt0KKK3ZbEDwiOaU7vWu1l
76v33CXay0x+k/hHUjC0uJjvwgU67pzDvxfciXew4vwoJCWJkCQBF9okFSq81L+D208nKLqi7p7B
22+gAPqRMTVcxJVmP1UcCTIdb4QKtqgG8LpGUtf9q4xdZymo0bGcDzgWdi0eskqHnAgjzYmeKbeW
izBEvgTksxZjNuPKYzGmmQWt+ycb/rUAoBtNR7L8tgye3FHPz1A9zkZJMgt/kwuBpoaEKG4WZbiY
FuJd88i7JsEx4J+YnGXOqeXcyst70GnATChJ0ZGkAPz0CqLpuiYu5lNiD7PYOptDQscG+JthJ5az
hHRHrbiWyRGvxLT2sBj4K11cSN7NqD08hWxrsal4OiRDXm8DGebdRFeuPZuqAAF+pn4ldsY14uCs
3CGJklRwGTW/D5QHV9yiWEypyoQD24hO4ukAn4SKmkQ/fxqiU9To9jRhKgmQEpgJ5oh7yGkduYuI
tEyEEJgt+RIxNnuc8xZtrQeurUuZTZLn0pOCXtcLEbUgNmy0n2cEbuOaFr4FNb+zgh+26OWS9fC/
or7AHa095hc5dzYDMRhjBJSRdLiG5hcWEJhHThV5NCHRqVQvJouPMRGlFug6iW7I2YKFv3GFJBBH
x7kOfzXnWQ+nunuW5Sv317G8kbtTKpzDDAsdqxtebgFsOnGkqNK1lm+PtrTRYTsglYwJFBChwRTG
AOZ7ZWQ4RDV/6icqfS0Usfgb3gxGdebcQ5KsLir2XE226LBjUfRlW8Z7ivVkxRq6XwMMEU5a627R
xrtbI752oq1mdgimLhhNdW6ZFTOHuYlQ0LtHkrkIsD/GwHSQQ5H6uxmQnSy1hNVDOfMsAKu2Wa3B
s0xI1jTYnc5dc5uTusrwNwM305Yk59aLHHGYyPyCGpxq0QsnKqVYTB3W8WIt8f7oIkkuJDkkK9dZ
KkGLG94OTfB+kzbb6mDBKTCVi+uObehDAg0RHCR1lQJOV4ZPhva3L5hFIGNHYzqbqYgtMhoQOXBQ
k35LEc5cgN1C45FQCGKA4h8hz53zmiXelZWGwWoTi4fRGC+NK+C09PvuNARDnuK61cvknOc/YgYA
sszXoje+KjEdOhRHJTo5YUOU3yQtKPqTs9UgOjp25aP0v0I9Vpl8wz02bdYI3a9l4cggi6MAO/Sj
pjdMUvQrvLxZoOSYZHVgMNUjab5+ROmI1MO0zgUJL5gaWGkirGlPOuEymiWzccR+ZK6lZhHUy8pa
hrwVKPLE30k6rJNyJ/SbcngqRCkisyV3ZDwcCjTs/ONADAyBswL0UR4nGh+iItRzA8iQaqYGCxHQ
5UR0HxLjZy166fE6K54x4SmEKUnWiil/Q/hltBrafZYtTWnMPXr2Go3pWmoR621Nd1X6DKV51RSv
8Xht4p0ZEFCK8Dv4xKxOrO5Tu+qs4YBUw31fHRRw9tXGk1R2n+PJoLj+FQ/9JGSAGyJRKEuN2b4z
r7GwMCLiWC6VT5zdmuyRDRGLVZQMgHUboL0EoyH1rZmtJBPW6ekxMLN7f0xZqyrtK+1/fFefiWOk
ZiH2AMar38GKUffhbHaNpdOgs+ajV2HHhieW96FdAc5W/e6gCpxfw6vOn9MIv5bGEFCOphquU828
hAK8XBM4PKxjnkFZAOGKMQZ/OfSQyYCuyN1GVK0Wftic9rElzoolmENAaoqi9s/Lm7kefBoIRWl/
9YR60gLfbVVWfRtDfxvRFktej5q9h5paod50OmSZTK3SrwekzMUhRxeUPcBVMCJHAcYoqKv/5WBo
enqpyj+YwX1SxmsL9yaJ8qg4vkp/SZBJSeGtACXsq/pKKf01QmIGRBmbSCe+aC0lMCV41N7rvCZ1
K2dUdYuzt6gwEuH1buKLoNbimv5/5xPG2eiIEnxUUWZ9C/xzrT6HBIew9RIipLFjZXoUux3HrJTv
Eh4w1n9CgJoWd2ogHplbE05AkSb2b8iEQrUxo291KMhbw/jM5BjDeAYJD9AUBfBLws0UGLcEO1Kw
GN2wNM7wf/lIlafpBFMxvZuMGN3TWAGK3gUWz6zT6J+RsfA46JSG+bHM/nUoelR9I4tPyWdD/Gqj
z5CkIO62iXlGiMIcwk0xy66Jbg/KHd1RSUer3zRU30M8Rk8/lOGXZJAkfSGV2ij12rfYHzXrWjpA
PR7BSqF48tR/Lg4OQUlHPdkkvTdRQ0XqIdffec4w0TCVCOErxmeg/4LFkQxuoRlmzVnT2R1CIsKQ
xV3bvg3UOOPAatVyGCuXVIODyuOWULZuSdqasoUZ8QEJE0gnY/C+Z2tPgD1aBTDcvaFN7GTYiMkF
0Wmi3ksi0jTiLxcu7vPhiOGVUs6bCMWKszSNLg3v66K36Mivbo1xZce4tG6vCrsHiAHCXGzPyCRa
/w+VupfNJ567ZeDglPcI11YNhBZFZi7pOBeZ3YBsNdd2aoJx9n7IDswkZPntGyQB0SQcSI3A2MC9
WtEhUbcBgYHOvq3fPmC6uH/xWU91Jpo1qX9lcicG3JZV7MLkIJkVW86Sw5b/nUP1LVnZ1FQPKcIL
hTVS7zwGTpMK9ySF9JDMewzDMWOVpH9kOgg75EXksFTRq7BupfljCPleLAeY28iVqKsk5p5EGrqk
wLmEwC1B2ofZCRSEUts0AbCrPI8hNYPaWtiW1BN4PMCORLMU4kOyLWPX9jk2Uvx+SnZqiE9hUBk3
bwnxO587sl0WTo50anD6kYZtrbXExjeBbVfHaxC6PzgLyDORxQ2iJtxN9tgmWBDHiq1NFVPWWygm
zUX353KzabljUBMZ8VFs1+0nxfnoxoyn9pHD87IutJWjXrjsqbTyML/Hv4MwS6pTP8xtudwKUPI9
HKwyVgoDix+/mpoDkg3AMFfr/0UPCAtb3tW8/9CpE3stEXSMpU2VrkzUeVK0eWnsU/XELCAeX7vZ
kndVov21IiwO88cvjuyixsvTGxsJ2K9SXY2UyjdmrJWQlBP/is2Lm3EjOnvqNVfftA4jkrWY80lt
dXX3v/6vX7EnqKNLxmMkCsCoBHBq9QKXkXEwWnkBLfQS4HQ2WniG8p8OcdAZSSIlRT4xnCoocNdw
Zk0uToHVW+1P5p0F9W7J59blTgrkqVjPQMqBwBd2NfpM/N92nIZzRbWwdjvzGDijQ5PxG2UAtE3p
aJqynRVwABsHHXgybVtljp2zML8ARtYDPnv/mmFwQRgRmTcSYsBQnT31OCDL0OW3FVErrcVT7RxN
Gdc+bKHBOssOl2QNm0JnpkScGfvyGiKhd5QYfVfeR/YeVsZcyys3srAN8mvkhIsCIKNARGWO8X2O
P8ZidWywjPSGCkvKW6Ah59dRpZ9ImavtQTFprqJ7g5KIXkEX4Rr2F05RHXCjny+McY7aoLj7k3U0
Nr9V/mjlnywhOvBgoW+X3UuO+CuxtfaoV4Q9SHPTB6YXubbcuzMLvLNKbJeoX+zalVZyTVA8CzS/
/hQ5ikgO2Hg4keKAungRDcFkNb5gIMLMAgIFcSoYlGMSBpWhOkVtPJOY84gYg9N1XRBecjLYx+Fq
JABgbIT3M8IPJUBtzrcmx1GYezBdJqnn7wKiBirbwogr1UDgl64MFVDQplpd743QnHTS3oAPM6D1
8opizjhpEVneoo44bnjVt9P2X2YY0Etg9cWlHWf0xfqq9f+Z7NJbIGxxeRcZ1WTFteJyZ9c2fKhJ
ONONTSCac8nBcdwuiDNk/Kl+Yz2eKpCQ3IS2FDXY2OlPcoQxBaR2n+5OqcnCQ88GIarghdyWROeQ
C1miFWu1/io2wQpNJ8FEgnPQa26mtLvFylOhgsrS4DpKBbtGW46aCeQLiqtNM+uN8HGUuI/KhKzz
tmjawuKuu9N8PfRbVpCRy13ErKpMcB6uM5wQHhP4t6usQqQGHqbbviY7MD3hvJYQHJ/w8YndUw8I
awPeKczhEUKn42bfoRykh2uJDOHCzVvm1UJwFtFymjt5WGOsC3VcX5TO/gkTukL1jGIumiciKPxX
kS352g33lzSsYbDLYtpIn1LeCUi/fTz04RpvoimtM2ct5cush2XJ0gaLRV7fTBEWKuUW2OdtMw3I
RPM9Uo+4KWzq8VTDmv2Q4qXWHTpp0VurKTqnnE0wRzL4A3Zq7DkEVZmsMkY2mvWsMhJPZ16zLlxY
K5h93t1P5uz8AGQvc38RoS7eGZrgBllMytdPfokFEIWnqP7LnbvcXvUa/oVZLrT4K2nrKgOmstTU
TU3qr6gRXcGMBpUZHpObjr4M7UUc3BsV939+EYQfCaeat++YGLTm3YN0A4yXkReHZKv8tO4qDBZ2
66VEzf4OhFbK7OoHUlQynfinR+mZMznGFZHRcCko06kyJVDjIyQ36f6s5hgP6EvQsHoRM7ENcZK2
QFPY8/ZywhZEmqKyoOEOQt0dSLueph50S8qTLi8qLMEaoHYXApvhoVvm1ZBqHx9ZdvByrV2Twxb0
bw7Rc4L8TNNnUZ4tgmhKZ10VuCIYuJsXJfwTtBMkBtLCVmrikNunLFK4cLUO8Gq0ExKJxZCr+dOd
CAz/3UMuE+W/cXLD9v1QuEqx+9ayR4zU2aK8dtm4Mk+uQm3CEd5HyiolkzQivw9lCx++lRwzealp
RDkwPO5J3eyvnbWs+2tMct1wlpu5p+00axOBc2enE9jMDpnr1Go1zRFJ9Y8aZ/uAotW869FbgyFk
idGyYv7e+kQVbdunUh476ArZXU4PMRVVtpD8VVycivosweLJlUnN0S1dFO8hdIdAtXvKKrWZtwLA
mNQuWCSaCN977z741zFqzklvYvxucOZXxUU2tgnb2omr7l2MmUn3z2jZm9TMmqDBNesUS2UnPorO
mU8C8ikdspTJnchPKutTr0G6xOyu46Rts3Pqj2qmHlAQm2gfxZ125Ac1DTMrNst8FUc5eFBqgX1A
Sk9iEMphVqZ7SlA3XGMyDQLq8iuzKFQIDO463AXdReCJyzejsRmTvECuwE3T/oUuEcNsiO6Gc3IS
mDiXwHk3vPN0GQVBg52sJiygfajludlK5aplJ4BcGNCkHlmsT9e++6jYmybhOWkYucQfT/rlpteU
W4EMxzOACa9r7+GxcO6bg+NeyJ1VGAeY4QN/LFiRzCC/C4hNNW7Qy+pXRrdvLWpwaLpsa/q6SEIk
NX+i/GCtadc98+yFyugMN2On7br8QZyjlBwhYhONIutHugrT3HbW0y1ervBHFHcYbPoeeYk9ysFk
enx9zapoXG1IjPTk9GyRmJ2zjWcg1oMBCwySTArkLFtWuhgxUwDONTkC5jHRaILsNL3AZZh0hDOI
BipVmKuJ7M0k956X/qHSeLDUFTwLr/t6NrQhiC8HJ9yn4hK5Ev3OKG7OVMyGdHTzEhlUiOelmNEl
It5Zs8fH2YaBgV6pqNa8+cBQsREEKOTDhZg3V1aEiBwIAwjvLAqQp8Gb5fpiBI66n/avg3FwLFlN
NmhTuW9KbQ+rEe1IONySZOdbG3zRCVs+2PIu/vQNXWycbmM2+SnSIuVhJg/6GTkFNLyToZlz4MTL
UlmwKB+P1oMLcs/jJTG8DKJUJDwUgYawTp1YoH1ra+uw681jHidr3lSnKryJzCQi/aAHxzbYcPfb
w4jKnGb/cXQeu41jWxT9IgLMYSqRVM6yJXlC2JaLOWd+fS/24AH9gAouibz3hL3Xhpup8eno3H1f
iXhlVjdEl3wASXXM/a0frIloE9T97HcHd4h1dHEQinXfO0lyac095RVw7eWc5BAsdWBFya7u+XD/
NA5cf0l97idOgDgZE0+G/SRlI+iQgTsygpZ3lnrKrEsKLJQCjgNfKU7KuOunbZ844kg4gB0HUGpt
8KCkCiuYALGMIO9CVBEwaLOeMqnMufXUoBDqKa4t2FIFnoENIUcofFApe903EwMXWSXTwTbHs7hq
5U3NXrEu4Tcu0n49Wp8CrcrIhL/Wbq5RbvPgIQOw0QquOkyVN8XHg8vXVNtp+rBRnCgUtdmKcuQt
FSdLVewwfQTyWUGDFZQp8BOexsYp228JUTekGh+XpQ+FxZTug/InJth8iPU9GfpKYsoLUBFLwm00
96nKoG++S/09HzsJ8jGft6Jfk+rQM0NH7E7IIx8PQcCsdAaos929GvcdWz5zQOod75hHFdrJqG6l
tadxBLAXYU2jxifiKDeeKYm2ye/QHSWL/e1EMDvHV7/WGfepp4HdXh3ZEwcBhtZkO8HCEvNz9dtH
t1myF8Y42nb1yMSJrBpHDw/kLTQZjo8PKblr9coYKNirc9WTXNm4U/kKx8Jtq/MQoHkCdoaak/8V
6obuT+/JX7BeXBVMeap5RcnDq3D3EEBqyI6LDgNOR81Tq6U0/XTy3vx7Gf0pAloyb602p7p9+d51
kAnSwTbBs1Y3OLkYDgafVXyR8C0K5aNtDymSeGmEleYo3XtANmgZL8HHVrst01MI7VoG+RyFiq3g
cLI48KlyRj4qoyAM0nvF5TdcLmL7fvXuJWq4RDe06wACDTKhFA7euTREJTxwAwh0Vf4/kK8sKRXw
1V/+9KWy1Zw+/OARSUd3ZI+m4RyJ5U1aT6hD8ad0KvC2Q44Rp7mk1bnhZZHUfVXfS9qFMoOhfZC5
keLfkk2MoR7MbjPq53mnVOPsMAce6VvdnIYQGxZpxLLEh6jhhF4hIxLLM2Z7j95iTLYSMjfpkZFP
0Ps5GeDU5lq5KPtD+JXxpJuI7GBDaB8tyxUxal1Ne+sBEymb1ZHDdnsRqKemvMWiBsplU1lHiRsE
DCSTvoSpV85zxO+ugJQ2XDymf5cs5NQry7hOJtseRr6VBpwEqS/zM4/4rnjOczLIMDwBqxC7a168
ZwJeAGYLq1T+kDC15+Hk0u0gDZMwX4Uc/Oljkj6L7tagqpY2s21/bZ1yuCMxMgSiHPNZcwqFy+N4
L9JXpF5bH9jhIwtWJValvJsbVE1B8uPaU7hT9D3sG9pBNSk2UsSIXX7VCt4WhmvGW8BdKy+pkszw
nGffjb5Nxy1Mkl7Wj4P2rQ6gT8iFZkUSv8kIRLtAgE0i/wt4JGm/5y1Njv10IPRzPm6vA0FgjcIM
akT7Q7lsuEl2CFjdsDZtxV0sHUx9XLNZBKSBjR1JKARXzizLu5jBrSx+ytg2q6+CYWYcrAfUGn1m
8FSgdzjkhJTSHOitTQM7ikxvegSLOmnOpNK6enuJJYiWwqIct5T/kn4aWWCrBAmG11xezXmlMqYD
6S7r2AqYdjWWfI5ZttNXaJj6TB/aCa0i8jcGPxK5du1RK7dW1KKKPzVEUxHJrlyS6sI4I6ddbrUX
9CYM/iHrOfxFmP5k5lZswqt9jvBa9Z6ZdfCLz0L6lAh6Es+IjBLutbhFs40AYIWYRDG3vmY309Xo
XGb6TNVg6VHhSNkmiS8x1Fdt1eiQVJBBKB/RLPGIclsMVwtxWHsoHjS+mh3XUCgyi3bb0q2n7aiL
ZEiDv+3/wX40jLtei4sCq0LUvVk9F+qpwoE4Xes/Jsw0vwFaYGUvDh+Nyq9hnGuof0YmOkX3lCeY
P48x7ZdyCDJPwIbKSG38aQJXm/1T1E4NC5xZgy4Y5IBke7m9d5DDMVOwfqXXpBNSw2PWnMf0G+UX
2d43FTcLT1DXWLsCJ2hXhm7QBMdkPGksJKt5RyndMgNn+iYg2gFoUOl/j/OAUn16AHiFDCf5NWhA
x2H/tlYd02lo6t4n/yxOJ1fAXqeJywJfDzcHAsNy6ckQiTifLtgJp/7MOg6Il9+zunDjFrxc2/Pm
MJRuh2XWBxhNAreWNoYRbMHHqP4hkTk0skfhf43KsyrXcU7HACTLIoKOzS/YCA4vZHxkED3QxxQZ
Fm2sUwjUOjZuA64Ik+NNIPyPEYYZg5ajVlExawqzBWCB7KBF/1YbTNV8tiEiQC+T8T5OHNaWUgV4
RnapjDpgaxLvWM0gTU0x5TuTuIvYGgENIlzLX7HIIrcwVNxG+UkDDOCokcJkJ0zveacctLf8QnNg
lxaXtIw42qh2lUVeV3hVCmPRIvuZGDigH8REROMMMoykAcPV85+c6xsRGJHLezFAS9xt9cDYq8g1
Q0a7E1zURqUzIoEpV8k2Pszh4ZBb04ANDU6TikYpjmqUp8hGjctkIbYLsnXCEivRnVL46zuKFYGh
iOPXyqGKskul//Egt8K5Q5iUMGdlX+UX/1QmL91szcrZFW58MiDS8jPxWxI+WOHIrdNUmyw+Ebvr
BvJ3PdwN74WYLKaXIwi0MWbtqBtiLGEVwk8hKJuuBN/e2Hp1mn/SmD5JqYSl0PDfJNcF/wP7Nwr/
AFmifquOUeRKJVFZ9NB5OfOFWtw50viojH+peqm0fwbbadk/qVq/KK82eltpdMEzB9kJXpg0YN5w
CvwgQFmYj7hMGWh8PKb4VYurlHzDCCQza9RLHPPBMciXbIyhiuhaIQxfUmoGljCo3ZHHjDfJwxRq
eN8qdpQI7IWUeLuoDhDdzvpQaxPyygEVRiutMQ03zHVjHgp/L5ONVv9pFFdFfeu9TyKmCB9gYBGN
nJUyfBh9mc01lIoWTQ+oNdnxNiYJemyjCY4bJgTeLeAppvc4ZvZi8efRu8cDPiPMi+zKPXHZK55b
4tLUeYhrmUEAVB/uZGFE/z3+ai02+BjZUDm/MWi5aLzH8RUmMAA5rOfTjJQoFkiowk6p9gjmjYz4
m1dgwjub+6IT9zJBrVweFswXAjmF4lPSg4sF9X9fkltlw7RkKgu2UiPQdBjp0pIpCMl8RhEmaqt6
Kw4cyKFPFlpJDq/sukkOxomsgtpl+fwSJ57QZdBDP+tRoEEYy0ALZcK3AmAqPQfVa+pK4Je/mf7H
gsUfLScja2QSr51BwCHFca/hetj72wGhY8xnXHYb0FmOETC9ydZBeigl5uvaR1AiOIuBC7eY7SEi
d9K4MTkgCv64snspqYTs5FV0FFDA6NNjO/DzFsdRS/YmfJBhlREkz+MMh6hrdoa2IRg4HjZYM7SW
afSWK7IdQG+4g+RUxMJZIWDlVF531UMMDcRetVO1Z9NH94XogRmJEt+rik+fedVGNtvxYJbmSkAY
7REEGWM4zRJWXmhD8ayJylkUMautO8M1RrjwPwqH4iytAfmuqDuhsyAIECUCrpnOtTkL04/ZHop1
ga1LFjZ9MAsKZkDyUUkuqSG7NRW0ZgDbme5BfJqT23Q+vNF/RMEPa0KlPzcWQ0qAmlBN/JdB2Vzw
7vqtt8w4dCsWKVV9RIagJfGSvxNVQQKZa1ZsDo2DkarksyuPKjGvJJ/xns6bysnYhgb3RGVzUo/8
31PSPWcRcdLJTipx+XkPFmhl+W5n3fC+b4EPCIdafVXT5zBdsVhtknzTFRsc7PP3ifmSnlz6ArC8
JlcqapkoONTUbULkyhKHacFIIwnOU4u3Vbl3KKw6GRuh02knxp/BNKx1+TAjJkChxCQp/jFR9VrR
rTmM1W6NRfiVBITRe+vWxAPdeEtTdEec4DNhNVqNM0xpL8YrpXq01rBOqhWguDrZmBELdcthxGFa
hGPoW0whZneZ5S4o1gBLR9OMidF07SVhQ/C/e/netZz4sK3vtGpsknp6oWKjSABIkjMxNIGFFI4A
4OqQNM90Cvmh0J7cEgt3XWgb+qaYg6+LZpspn5Cnkf+33d4zYIUAyRjwZsCetBgiEQRBY8eqjgGH
ydy2OCBMktRDin+tJW5cO+GjgdZFGHXQr/hFeQaZa7qiRhFThvs9CPAL4l4DfybalKj5R2B6XRwS
71GJh0Ribc8bCSwDMDrnTQev6NBiiPajHeICmQVLxLtWRjw5UKUPfBkefYMiMPBUFTfCFzfMHLbx
jZiUlpoQiAE3hZlsucYKEmRcfMDtltRhvf7t+59B2YODtKhPcGwh3q6ItCSphlz2+NMr9o30o87q
u2FdS+sipBCj+BzBDBYkt5GgoaCsOFaFw2ut5WtXk6lmvqt2RxcVVRAsboaw04dVrLh8mvEOc6fX
MyPI1tUw2H1PZtT4zFu6Z/IN1EBzQmQEQ07soauQENM+qg7t4E8CdccfKPueo/wu4m2IkzLcF7zD
pG33dWYbxpUivCXcPFlXWGq9SHGVYnJxvkgpU8xFhhDDoPcpTEShz3I8phIoXZbgHc6cGMtPlE4u
7I/FPKezMmWrF9dEX80S5oQbRaBuN5i2EMuqJudZB1aO6N9NQurpM+HMhYc2P8INWSjhjNra20Jg
LgphO3XmEsbpE9kMT0+JqpMpE4qeGE+Eb5LlAKDfjLbdq2wWqnkpmR1yEHvtv2yf5p6bZ/wPkVig
ryYcCoMOk49xD91PiyL53g/sCQfWwSFaI7aVeXDL+x+pRMJUhaxCISO0zMfUdSufMJJRLdkm8K0O
v5hY9Uedbk9XKL2Zr5UzOSqJ3Vb7Kj3f0STRaX1Mm+LwKJBIjf6rASk1O/24Z1lM9YgEkNFa/D4m
31N+j7BE9SRTTFPM2IW/ltulQiuV/nRBRZsErCBnVM1xx7VNXuwjbWa8Ww+C9rORsB9aObIQ/zvk
E6G8w5WAeYCoaHB7i/kvFWV4moUfEvrLGALOS4dq4J1UqEsVYwU/Hz005AO8PPW4rqyTUqunaTgK
OScNy3kpyLd6ZBzgTpne3vTa+1Co/IAYUkjmYXJl/iWvQq4+AdaTsNWSr2EQ1qZCfolVfZ+VeFpK
WzSWffI358YAeSrVJ67MGryoOEsSgoUtFexSNz7G78La1vMCBdM7cW8D0kKRa3o94lard1aLzYVs
6fVskQf/Q3HGIsoqic0AJoGhOtvi0Vc71pMhR/x6ArXMbQiWPbrp3W8fHHMNJ6FmMEFDB98kdovU
J+p44vyNVDD5z5dSv+6mEarqkdjlAS+rE4ZuU7D1hKbEA0o1r9yFe4zFfQGE6ocPg12g2bo5yzU8
li331IeGy1doeHBdUpEL0DrQ2yNm1MeJyrpnESX8VfjuW1CLu4I3hCknF/KP3bOPjX+XTbCNBbub
VgVHRYT9NFYkZyDkPQonGXTMB0FfcfnQK9wriN4KuNw+BZ9iaCtdv1gR8lwOvpLHcOgeDcAQNMNU
VqOf0Yuqy6iANBh+ixhwB+Sc81A9Ih4FDJWtjyUdJ5o6eZVNwwEOuhCF23wnA9ORoMcmEgHoRnEx
sxkuASrDVAiYyZlWjnbP0H9qGBIFybqLRaf06nU8Zmv2/Zmnu0ZFLFgC7rxE59ER4AIS0AlyERzd
PCCJFpDA9OhmZQfPfHo0pfyxEeIuUpcAG+ZH6l0zO2stFZRdlF9xwd8WoVyPHjqXj47i2vTYDEXg
aia1Yc1QM30TET17v2r7VuHRt/CXinZ4iPDm/Eh3JeoK+RKGTyIki6fo3BO6uWHNHwIT2s6QhLlc
nEVpa6kr/Cj1Ev3bMu03xQkopvDTJti77XqtHxIkdwv/m2QDxe2/QotY7gUfFHpOaGKLYK9wQm5Z
hd1M9gMoNtj84pHCU/gbYJUmHlO8tlf0jTI8rlXE2JQWmZNkyfSjt2XchdmWJZAJA4aaHJmfa7x5
ZZWdyYd5rH656QVKYkf8ZPbJOp4ix5aYbCzBB5nb/LN5Ywvxd+aqeQ0E+Szw7HqUqVyGANC4SJez
BB1S61Y3nPDLBe02bjg4Wp1h1pIc0gELgwNA23RThxWCjnncFr9zR/7B3gQoBSIQ2++F27NPd5Nf
oC3xBZJ7ze+/pLldfzE8VZ2Yu+Jc5kuURMxnHGZpym+3SU614MpEYyE+1BzVX7rNXsEmug0k5GRu
vjhgcpAdNV6I2wzAk9v969ZVbeOoJQraFj7DD1IFubjzKzbZ6Sl+DtWm5vSkG6R1owh5sjooMTz9
WPla/SBfIAuQBfwr1vxjL8axKZbs5qxuIdD+8Q7YC/8DTY7MDMhOBVJ1bBba4rCiBJN+IODwV6nI
IdStnv6opsM9R1U2SQ6YGZ6OUN/F1RFmV7yT0dQgBeWmpCKK31Lnhi0pd5yd2Jtl0glXVOoExBvM
AbC+1NGhLPch3qIKwxVSV7vu15EC8WvlDSuXHyLSD5J4zfTNPZFubH4SY9XpgOOIhCCrBXSTvqXT
RYyLLsfRygFiRrLs4fXDsXBFMrBLf/5qKTiAk3X4Hyw2oUqskvYHkq0LuVvwcaFB12HMaIGjkXdT
EYHUafJZTYHGtE5CpvEowAyKP7TwWwgaspJq3r3xZNXQ8aBbldSfPofb2ayAl8kDgBVQVnxXJni/
H0nFjIkDSCWelb1cjT9K5xNSlV2bHt0OA0vIB4TvCUzxMSIY1kP7hnRs/k+G8zWLBdVD9nxKVNp9
XOlRRk8/O6qGeB0F+yq7R8+mPyY4i0ARVNO1ybdgZ4bwNFUv9mxJhR6CZnui15GzMyuDNDGQ9jL3
uYGjZtTDOUzII247M4YIwAaMAXKp3TD7YmqxGiwrnK7dHx9bkj5Hza7i19QzZKIUEnkPvFwB6MlS
BBFbDuVeCYRbjycatwA/Tc4IIkU9PlQkFuT2OPAtYrup1kNpuV0o38gptOeDS+2/xnhbU0GPeCe8
UNxrXscKyntn6HesTrvrpTDaadO7JHfIERbUYu4znvNglO+WzaZerCYd+lAliTahlG7k9XfFKA9I
ozHAz0Q2zjaGoOgzO/0f7kWiS0adWNANBiRFc8bMmW08rJ7YKnEeIw6bRaZm8yuaO17ihtkDclDv
JXmvrr6JMhoQNHY31isdFF55lya81vr3QGiHeVD5cH3xHhMjYW5Lasro2pmHvD/FVIJj+pkay6Rk
QNburPSQKqs+/vOTN/02E9yOCG6QW+XRb5kQmGfR/1cJ44ebsy73+XoYjY/1B2ZAFM5wv5fpRCQo
e7rAhRc4rZFgLMQStyJq8/iSgS/owchjUpmFM3EoIs3kCnPi3ljqonK0Cks/+cawkQG5CZOmg8s0
qcqAMvQwwjd+rJQMRjJoaCPM065cgQplk8/0rktm0nfNN0gtls4J1YVQIfSygFRoGCjDQtthsLB7
fWfRMg07zhYG8/vMODISbYXdgLZDltSVot3MyHtC8FwXiX5XopZjiyVAwwTEHoSc0SiGAkZGKAz0
hPojANvLjJLvEeGRWfYl9t8Ew6fvNO0qY8SG/s/6Byytu6CoHPXTciIOUFyaJEI6InLUna2bbk6V
jJZ5PCi/1VOigzvww1Kzhj/pJ2wmrNzV0xeW9LpYaL7gr9WOPUiujhYN0zfOjzeu8uZXvxZfBMwM
hwJOU+tkGHYZnZQbVq7yJ7O6XgYaRc295PvrvCvSBYzP9Rw/vhDyFRZEjxHAn/8of5bKN4KcGBD2
r57bg051tpB3ytwzLaFgCvqyhPtOP0n1geXUpVDGW5jeSs9G5ojSHmPGDnRSsfLLFbY9jhlWbu5E
QfIJpSQZt+YXlYsRvCU8jLgDKduild655P0gL6kYIWkHHNwlqqH2NNLp6BCFLFE7VMoyk1w5e/Nu
AzenIaMynXRaqR9pWOqp2+Hk0Nl+Umm4oXYagUtyRvfGi3wS6rkNc1Wkw2tAE8TFNuNWLldR7+Qe
QwtujfZoJUiz7MhYjh3qwbU5AVdw28kuEQN5M08kr0gJQsqT+mX5gvvWRsZKlAOc5Vw86rkT3pZB
rYvrUfvwFQzkCKJbgBI1ItTEoyCoyjvZcWylQHNp1Spp0l05a4RaK4OPC+uE4JzKP7utR31ByQhB
UPA7qKICacEMXVMLLoGPlHXecnJEZBjHb5M4rkudZ4pFqoQGbUR2YhjEcBcAQVmvMZbjny8cQdX4
X0zJTJAZAr+MzPIwis6TgooLY05pMb+UmeFzfZn6o6gHVpcCTza9Uvo5DgeJnnRm8xV1+yHX3EyF
XYckgpuOhwJO79EUHJWOwFyGbBdT55liW9UxRC71aa23Ha8T7QcPPGQ9drxfRYuUiiKRDBsYC8k1
o4CJBah5sG4FjvRxI4XAQYi0ifOPgudMnhe7aMTE4N8Q/igWvDwmv01M4EX3iyunQXmh1TeVdjML
y50Y5U6KxUjx7vA3wMXsIzxusYHKozAVh4xlWH6fqqS6Fc9h15Doy1JG9PK9FxcE8Y0AGiaa/nmP
dI+UyQHQdOrEFMoSFm+Mn76CLK86xiJOETF1r5nGdzjA+PKwZDYMgKUWM8B8lLJlTLYdUNmR2pvL
se4QaVGJFXTZvOIRS3yfAPhq1HkZvkdY4xYxU231U3E59QgCJiJbRGC0Khz2LjaXrG6oNf5Uyjtt
5NO8+/D4TRW4Kzi7VwY1Y7TpQpZ5hNC5KYLHqp2yTRvI0ItRguFwFoGs48mWUt3xoSuGqrEVK433
ezzlszeHetr3pkvAP6nqkzVTQZsZ5znQMFBUwIcCvryISUDhH2SMBCapFgXwM0mD+M9MjmjZXn0U
5rUwf0MmbXZWYURM4p018lqgTW19bBNF5TIoRi6tEFybYe1EM/C0cDMUIPJ8hEs5q4ZkUFm/YWHv
MTZH1JeRvy2D2OGt3ulh6Gizn1dGQhwwCTeQ4mvbYaCoww9gUDOYwnHCr2wxIW8xWQLyQsfTOVLO
254IKz0uMB3mErbvlWorxW+u/KtFhPiDdFfqY8VGTvb/mSHRBniFFSZTIydiaP1NoQEbeG5MAJe0
t9DowH+8EnyZOj8ok3UadadPrKcPgCNSvgPGnYXPvJWs6DJ8kkdCMPs3T5lXvWOFsyqdAw0orT5d
UJGxydkesYaY25bsxlo/Je807A81b16n+66AF5AZxsKsCRs0e0I0jG5TzpUdKgFR8pbylNhCWbM1
21WYA4XEdC3pHsKi7bJnwEor/ykzYykM/1T+6TU3AadPyD0eTNNSpUAnF4mO7pW1f4KG251NTRZJ
ZBfMmEiTJCKEntpGIbfCgDOT43IVSqAf6NrRc+V6sFPZWOYTgxKBZaYBAyY1iAnkcevjgzbsFWzj
ExhclhqbESR2PS/1Zr+96Fa5jSX1RDVh1OXVD3ddvlVNYGkeW2CkjA4D7HXHqr2q+UyHiV6ZFB/j
d8TCkJvawuDhDdBHjayxhw7dUk89L2NDn/zAVkI6zDp3ay7ykFLC7OKDhExFNmbT8zeRGg6MuZz7
KamQgEixoe7kUNyQ3a5+yjSXPUeZGdNOiB2WEOnPp3AndMUNQAD0jbw3tIsSCnMMtMdghnrC6qd1
kLOcYutFj1Z84ywtNWPXoLbAnBCSwlwZODZMtLkNGFgxt66aFGlLdAE4OA2WZ0VE40joMl8Qey7V
FeunyOBKD884/4bg1HabNrtG4iois3VpNCFwGKTbenzxVO1Vq2BKkkpftQ3eY6P/qzQF7XA2YLSQ
2/M4MxMg+9vBKB7zyNIWVpO5WaVJ0MEmN4lQBBJyCyOXxnDUyrcQpBuWJkzj+rJeKiny1MmTYtsS
hNhuJPI9BpWGp+xbXEQ8Rahds35kisAp1iTtPWYButJL3LoTRBBgDnxYJ+PadXhnNUP8DlsFEZaa
IA07DXVsbNPyWQ9FxxyDUHdLqHcKCXCsG4HemtRYMYVx0ETZNh+9mzwE35lffsgavhyvkABsCGsp
tniCAocUWYb6nfUXCPpqzLORXrCAKsNiWUzmdxlRU6MmdjIxeyTjzyXTdtXE3XsqjcRJArxosjm8
B79gwRKzyEc/Iw+QvYkMkCrK+9rqLXCGPn7cwkCSwmpel1wL0PkA8tQCykLmqc44nVco6o8lTnuB
YhLlSNfczImqKsGogjyTaEcQKxY7Otb7ifHFEmrF36goJ687kL7tF2QwEBFificThV+LlwaZmp+q
Sy9M1kCveoWG5RcB/lAdgNjW0Y1cOTYDGAhXeo8l7gtpFf0QITCQDTgV0NUFxUlD7KckKMaiwzCe
LRlwYEAsjvRPFVcNy2MZ2kSReqtYLBBrQ9sNU4M0HeqJ3LqgXDxWgwudU4l/qln90xfuHIBoi9FZ
YO7VrDPUIBb3iShhgo3hhlmH+UaRP+aWjjE2x3KgffcZO3ET4flBE5SPkos/Q+tF6hBXQiF+iXmC
RqvS3bQz0Zl0wg9jMlzENQk8xDlUcHHWeLeQGoZm/W7W2pGVUiEzZyNRlSnuBp9c3m8kzokchWyp
PqL4KUQ3uBiYW8qFC4pDK6EUI8tmdKTrz6C4E1s86ndQmtEE1IGM0ILCYyCjkSzzTU0EzMRhK9bX
iBGVEQXrCkO/46MrN80c6I+vHEQcU16eY5utIeV/YCMMg2cZ/pXRedC3PT1xicfDeHJrrKMkWM+u
qLhDKxNUtlBsquERoS0cEIl38r5neKo0T2IZFiTUVPpl9k/64VrCY9otXdz1t3Q4ZdM5Ln4ZB9cK
MyPs3CJJlDJ040NFhKD/x6pW1/pThdSMtYm+MwcJzV7zZcTKv7GvXlYuol4e13r0TiY4IvwJpMvc
y47RgL9GkudxG5pda0/c4U3/qebXYS7MZ8FwhFs2oL3KPeuKJRcYhn6Y6pAszhYijiSwERWHKb7q
wq/IL5ttQ4zc+bfH24nPUJ4iLrEO/DzhHusATReIdUwWZEci8Ae6p2GaJ+zZKFq7Hg6odgOlsQdg
ICXwWu1CWXeMyD5PbjEM32aeAapMFAPho2HEXGLPg/VnwdJA5y6Iv1jZEgnaDsntEwdiP0/yVHxY
aG6aK2b4DAj4MP4L4rtMEGp6i6cQG5lmy/K9YgdABDz+COFU4eonGTv9jZJXZ3340l2VKxvYpqfB
wRrXU7lNDAQuTID9CSNOJxzL+TMS1kn/1qsvVeOyPwtzmJUJa05ZRm5ZspWOfmGtUGIb23JV1Y+o
xcEu/JCt6kyBuMBg7hFRJL9V4LrtK4PXSSx8x1EiIndVEbuRNYzOmxRlNyEXRqluLft8k+kmOGA9
3oUs6/WuywCtSVAESOQgigj1LlaVsb33uQseZoXnt06YCm+wuZSisUXi35h3LzoKNJQsqMSIr9hj
EsAXKielm4kCwkKoaoCrUFqjUQrJWGWNgmlUQEARfuf4jkR8D42+Zlo85V8mXkpYhiWbwa3pbVKC
WggCrdj82rLvCPh1LFtCE54eIJG4OLENlA0p42xMn/60AURHgkEcrfkPAR8GYmtj9B09d6Evloo7
54IlLotm2FyotRtva5WbMv0n0T4hpkyeJFEN6cEgjCjesf4bfbeMNzG3f7WOyDYZ2LMoxs8EE6HZ
+/XV7962l61bPbx5/rbvXwzh9fKsULVpvHlAgwcXsxLDa/ymAp/VcJEIKMxfQbUhL0vdFXxT8xJG
YtYeco0VPKVTtTHh4wlQF60PFclWxr+xw4NIFm2ubDi/RxDnEi4ThdgB7hFmwgk6+JbLFGSrOICD
51+eopAvjrHEq7ML+Ljl4tOQ/+r6Ks+zZiej/pH/DwMQLorgnxYuwDe2ESxvgN/n+XbuMtFp0Z9M
Hh70dTlufOM+DteRMI9Iq3/aXYVNApNfCPTS56YjWwlMqwDl3G/fvZlfpFDelz1KqFI7qzRSuM3M
YdNGRAHIdidefdQCYvQZ6OyGqSiBFzjIMyf/m59SsQ5eKa3FEeP4gC/7A1PPvfioTMdsdxnuACU9
ajjG29buxQ8RQIuOmpqwF6aj4lZrDkJ71xRoUZvGInyVYw19e/BXAthO+PZNHZcLFCjfBLvPJTih
7U/y8BLydwnX3EJYHS5zka4apVOxMqjW0Ql7owhKYK4f6dTKbcOch2EbkfAFiOam7niiuBBvXsZR
1jJsUQjaSanRwkdTtiylVzVhdmmVjItMj0VQvyWLuIRVw4TUG9lEJ4OUCn0KxN4yyLCfrXaGN7lB
IPUkTauVKyQaZaLUrBKc4b3MVci8X0wmJPew+SzhZ6ZuwU1i2BohLCHAmyN83Udk/01g9XJpjX5a
jqa/PO5u3NQfQa89CmXkUwnq64r9PKaO/OIDe6QkhwKQL5Wjai2Cf+kGqTfSroe410nXqJZZvhYe
9IfagwngcPM/utSmJFYAhvO3D0uXSXIvrXAzeJWLZ0SIXexwlkSZ73ZMykj//H/9wFROtxzgRbwC
ZL6zoeVn3gL7wUCgAI1iRTzYmGHRMBM2RlZEFhH8Z7MAgsUZFIu5KIMdhaIPgZKN7jyI7ERC4rHw
H4o7GcxesG3sCmuDLqb48GYAvYNJhIKv5mc1F5VLCpv4ZwuVQ7IrZnhrxQ+X8SNySsx9jZ3+K78j
yKqFE8O0x/Kx8WDgjc6I7JCYIjIcFsPbZT/vE4b4oTZuY67SSt6V4AGW6LjYPCH6AqcS7Wtmu+pZ
MRfKQzjqoAr1JTZwFmMcaAQgAswXE8JEFvJHK7vTvb2wSSn/MGaDlahK1AuLiFUED+mCKbPFXN3u
fou7VhIguQR/wV7yjx9obj08et+55ElOSoRwcOkO7D340NplvBXPyhdxbPxyluPiq0d9IwEdWSRg
nKGNYhdcIvLEkNHRfOOn6FbAeTC6lNvqRxJhNCywYfFRUdrQmke4lFIbE8vw4DRD8gcQd5nGKzAk
irUYQQdCzkMXDEeNx2Kc5xc0sGgDlk3nMuUt1VlsZQL58dfGdJ05raZToPuG5FLY/DZrXiou0HDN
1RpTYdRlrPogeRoPhJTa5OqfdK8awYrf4UHFnvpmldmUDhYeg2Y85qVkf8VyiNsObGd8KVFgti5D
23KrvyhsWDGk3xjiN2HAooah6Bw8GQ+LeVcPuoO87PpqPKMnWxTQFK/5tbiXXyoDYczkNPQRCFf8
COBeKTGIpkJfZ1Ca8ZUx7mdC+86/+Aak9h/q/DlIMcQut6LUpnAusb+g1Xghig+e8Z/y8D/ATja3
lMjJRYEqjhNgrmzJWLLDbaQ7NCtQfmFnlUjdO7QEy9yirGGkMjMFavow6OM49bwlI2CyUOYvQKfZ
jX65XNgnBE8QDmiPYW/BeF32/OWw+9GLOxJCRr41KE3MQSXcvzxHSELIol9qTCR5Rom3eCJRYGvY
aP9Xa+9hx6yAJVPxZu/KC3/9j6kzW25bh9b0E7EKJAAOt7FljZbk2fENK052OE/gzKfvj8rpPn3D
2sp2HEkkgLX+9Q+cCPtAbVEeVvUDTbdnb5ipjyk2wT9W/O2OT04aCHm8659ju8b6DVhVNIH9PXkY
pLn6uMlDwCVC2SGDdmOpXQ3En22g24j6ARaDgfkufz2AxkTVZnX5c7ex2vPuSEHf4NwbQcyonJ2k
eyFzzrsjwm0eNkt/Za7QDhvEx9tVWjPdobXmOVuWc+hA4L7axSeeAHACFdlS3BjOgUHuO7mLylNG
79RNv9EY/H0wOQbPwN4cx4v8HotD2r0k5q0KZvxNGOm9L6hz/KJ7FYTq3i3410GyhBEzR+mh1eYs
b7rv2caQFUrfrOL7uVZ8yR0PDeOjaxvlDwMEu4FRkxfgRcXccAq/YSj2uHbZqG8eyjLET+qAtMBq
Ln73rQkylMS5LgmuQzgMmZ29pmm2IAjQW/poLxE/ut3P3kbPHr9GA7b4NXRhhF/1Po2uXo2dMfpQ
eCMNNWO3vJBtA7az+lBtsvAUj38T6GFTt89sGIFAeHombLIzYCDb3vMowaD/5xVk00nGwP8DcKKd
NteQOaiMOigEbd5ue0HZoDtM5OeHYehZkSOyM2wLyKw+ZOjNq268x1sggaPY047lNahJfC6Ti03Q
Bb76DjhQEry7LisRNKAANprZ9oX9gszMpwlEDFu3+rveYceoYCaAb7fevgVN7OYvIX+jzAQUt6Ag
Mmzwu9fRoJSD0zVGuINlz3Y/3AtVIZHNhz9dSdBnOPWf8QQ2ETn1rhiGn3kLD9fpYcroZFuApWcW
UINadsav6fEpAQLWg8LcmPe1qv9nK32SBpldEshf2QxRRBJy11rFKR7ii5dIEMwY45mBmMM5qp7E
6J4baJtuBSm+zcUqO+T0kl/D/MenBClScycXLMRMvKsRAmQ1x0zVoddJXfvedC2eEyOMkzY+WbJ4
8pqppbgbEQ1hcWHGDj+GBpShTHe+m6IOCvE8LlKcd+MRf506vSxjeDFV0JMeikVQOgcfVVFzzDq4
xRQMXzJqGJiTAHwhcvhuJMwK02NPAj7ljXVoAsXgSve4iUUZmtiAOrPJUnFRboG+wm4cmjcc37Rf
/pRwVCiy9rlgOy+QIA35DCeckXWvmUyj3Cz2aYrEYDQm+ulPVJMQAiY3zHBqdfECEFAtcB+PPdqj
UohiP0Voq0zB09C/Ri7rr++ghSHNeG+aBBtQ2X2HUf1fmWTHttGfvcjHQ5eBV6V2sV/Q15fOjO+F
8HcOFHczEkJmu4+9kjsZ5L/S5kPOIciLtWJXZIP4DaPZCOYeoMD4I11DAkqHB9tzLq6tvhiQuA9G
1mgLUTKnxucriun+aOOjTeRi4twk4tqEMUVQiM9HvuQvcKNHbe98kkICn4MvYOk2QdtsMktciJ8N
sZfDyroGbLb0gA6QgZVTVnelx/uJcuuTQ71phWQ+TtmhwpQFPH2gH/iKyNkLxEe+/mC1/sYKVDIP
7XQTgGNBJJq/w7T8HVbhVzq77cktyEpLcOFAMjmbsYbmRcXX4pV65y3TxZ6TP9jg4qDUNzCxomAb
OBBOfNduWRxQs3G/Scfup7aD73Byr2m1y9Z8BNDDgMqLVVaP9Z+eRFKEJU0kB9jF+Yczry1DSzsU
MvDL1ZNvuxRz/XgNWuoMp4JJMUfr4Yz3rc/BUXUdfSPCF85IdjKoYX02ryFrr10Ha26dy9QJDNgO
FbeI4F0YvcamjfXZbcVEYDJCPt9jFIWW4lkKwq3BBUAtKhuIVLk9AZc4jtgOSb1BxHEV1rj+hMyc
4r3QOF53ufVncjQ9j4shSIS/YJTz2/oQYZcMGIaX9e+wDYivkPAYAwsLhKB7HWwBwmeYeikAB1km
Lrk68TaFqTouMEUjsw68Knwdx/x3N3l30dx9DnPx6bThR+So97emCP7L89GchfIudht8Jl7JaHah
AhqzgVl8+DDX/qPHuIgoPIiLQH67tAr/kGbyVTawcskhVT2NrUP4nQuRQTR1yfAUz9Kk/Cx0TeIc
Y6vSjvm77nSIyuUp6Q/V5G1HxmAGDF+MUXOfrR+3cAkxUYk6dhlV/8xkNrWw9q+9F1eZQzjcTS4V
ZF+I6UFXh0gZ2mqbUsfQg1V58CfEWNzz60P8NywdZ7Mo3A8aKtSi1Ni4aIB16AReciqQvv6A0x9O
OAckHVYFpc/c09fVg64rakIM9cPE/90HaD72NuMpNj8YbX7Q/rWqMKKgnBY8lwmhkPho+FWDI4jf
bPO+eixpOEUCiw1by8V5i1VzmvroV0qE26DoS32oR5gzQ4N0m09paAnZ176Cubyv5fC3GeAvRydR
sn/U+X8YdBYWvbux0Z06ErFQWuQPyqbwjtzlaYpAuMaOjlv2vybHYbpcl+S2EjSVYFAYJWN1B2tC
7zPgdCiP04+rSu5J66W07f8AiO+CzPwax12o0vekdnrcH+AVuaqF8xwJnOrhEsQCYmRWQJBHp7jN
GS3ZHYdTqz+HIIru2Z0I1GFchvJuxkhjtWGLX3QXYp6hG8pBJphaoM8JESaVNkmkGpebtqPEFW0M
lm4d6tn+m1CiunaHYjB1z3XB3NRS2CQmij1q5CAnVxGPDEUiNC2Bb9l31CaKgAsful/8ITQWzNWA
B4OFAaUsQMlNS5jzovJP7g6OvuGMARTHphjf0nT5mTfLsz+Of21SsYqxOPWxgs7BpqcMR25k5z+D
oqqfwhCO56I8HDyW5X6k5vec6S0trIfeZXSZK/oWL5L60dVs4QELiBMuXG1UUXgoB0gQyZdf+NMP
W8NSatgqJwY090LA+pui4hiUKGwyseiX9ZUKBtqoupoObakMnqERiD5sgHnhAPck4uy6xTbMCt0/
MXova5DFXS3CcRsF/Zr6yQU/uiod5SWq223l9fbrOJr80ovuZUj0ZJMrHLcXf5jFs2/D78pRgt4F
OtgNbjL91G323kd+9TfRf0xjb72CR2qo/PCpZKfddokSdxas/bmzg8fUKvy1I3XxwWPTYHz4fy/u
oB7rjK3cCQoG+qrCaFDn30Oweit3QfTd+quD+KURNH+BtsPnIkYrN+om/TXgQttM8fxBkPSj3YJ8
ug0DS08ImIRVbQcHJ0nemmC4UL5Ux0YF/qU0BA6zlpl4eC6Ppr3IfdTRTg05CSLxJFFoUVM5dYLs
g5lJV2Y4ZkoneoqEC5FiqDFsrKN5raOvUxFwGBeYXUSByZ/cAr1WspDtqcvh2wHmausgfKtb5HSz
rl2oChaIXjUuhHZDg7JjWo31DSyWa2PCynRgk72lQTB/wh2AHEbKm708JxlHsPbH6ZrMNklmvXSP
0KLUOekcQMg5j5Dc6Ji5fUjSEjUxMxXnrQ0H7zlPvP9C4yW7zsVruxw60IhuEN+564bPVoyYGjwX
0iAV2NPt3hESdS3rUIKOev/N3YwLkiokcDcNWNpNznYpOMubRAcXnbxWbYk53pSJ4mkpJ+vN9jHp
Llxn02UFNhKwUI6EbF1itZhTPc0tTCUEYmNnW+8LGxQTWVOePFnhqp74RGUQairaZr7rTTRtrJrU
n9GtgHr7NWOgtoZ86zc1qVY5Iug+DMm5ycrDtBSvAP75e2WyaY1Rpz2NreI8V6+sKO8x9TrvscsX
QGpaJzNwDNbhEkFe4uKJdd6ZZfmD7ZnqTB0HkMa2CUtBfPsw7EPoJoegThhmCzJgedvZgzsznW4h
Rs6jMsSEM5Hy0WpJKsJJYEpW30V9Yl5kSDtcq+fbi84n9zxrvT8IHUmDnqEq+iOwTfo+5uP86Y7p
Xevb+ujHA7fYdcL2oeWAP7SgqLfbg1WUA/hZDdluTn1xX7PKTvn85Qyu86b77l22clMIJkEiINm+
j5vnYms1DdVmnHYcGKRsO7ULZyiJbAJspvBcah4pbcpDayFMznoKJH8Ip4D0Ztymq1Qf55avmwhR
abnpxTFjeolM1SFZW585ObXVxh6LY4EuWC59gNVE/+wG1V94CRyRYQHpu5nm+KPIxJVJ7/xUJh6Q
ihX4b6scb5g6m9raOt/uamIP0Nit5HWwetKD+sF/sBYm2y2kpZOZ4fF05Z7S41c9l8vb0hEMkEE9
i8op+KyCb8rX4a0vp+OodbqJhyk8jtD2BhPnG4UjPFiyBr1aH5QYvMKe7aK6i8FxohaGf+3Yjway
RtE6wTZc+GLSJoBB4OGqHtfDdzc2xW8v1h9R4MA7m1IEqUg9iWumuhnbyxxTl+iJXmiovWUHcSfY
KpGWPPeRMKdJ5R/BhP6iLZ3xjlbGfUBfUz2ngGBj3r36jqpfGgdppor96VoOiqZYNEzsvbQgGyMP
FrYeeNPSna5FB1qPFKR7RMTl3HtWn++cHDhIjtKDDWeTtKOck5mMfpnXf2E2E5MF5WBI0zKMWC8d
Rdau1daH7TktWVYdU+71v0JnPrdZVII4RlCXJUZqlUMexDL5mNJxvW98oOTRxM0pp3ry2XJ2Y+nj
ADYUlLBQYvJAU4vM02skm2YTQE99SC2YC33LFhIp8bT6HealRNi3XjpNMtcgmbAnCAAvrsW/1owB
wTe033KM6zdryuqNlmbb4xh9moVNTC8cO88tiVrPkmVvXN7cCOvjpYnxnRll+d8Y/hXshM+MbvOj
D+PjRyZRQ7fS/EI5fxcUGq/wPpZnf5lbjBbMa+PX2Ga5rfUzDyJGvd50HWbzK52lgQVKaHjqRaCN
qQaOjvVSPrQVZIM8riusFsLuTi9eubOcgc7KA3YyttF7kxDEs4SkTjSmTq+cguKJ9//u9LPN6L1P
tjUt8BPdBUlwYylpURNnKx2afEureZcTAw5ol8MWTRIiFPOOgisjd8xN7cuCpepTVlC1213S7HyD
XYxMYfX2RRiRcSGGR9Qt4dE0kBc9200fxqDzrmFdtVuLMv7HsDRk7sxxQUDkUqC8MhLv1o7o0jRC
P1V4RXi+XbIeeZfsITQXhpy/21rIa6DmhfJUB+Hx9lOWavG3AYZpHKwwFxsc1JZW+3y7oGtxmIms
Klxg9lg4b2mz8imEJlIWHpvVV+/aULxFXlztUzdmOJRkTC8FlZujYMCrqLfxi0whsaUYeMy6pW2N
Cb1wl/pB+7y5wZlaNITTS1r780k75UGUzfiUGYDNpuqew1JWezuG9ZN1Acd5D0e0rzc4GrRkOibx
PpK5/S1cqFBR8i5dbxfpQMO6y/qdO6TTPnL7a9MR0NQH5pe9FPC5+j22yuFeTpg3RMl/lu9E+1rU
aBlhj1zjIEf6svA5C8//nIdHP7ENplda/bv4U/kk8w7XMZGoLS3hz9EDPXfJZf/ZomxybGv+XmaS
L7XWd8Yb5IdcDeCWqh5PhQnM+4CDKUZIg+iKg3ZQ0XjrJRqLtzjx8eAdTXDwMA043P5LdCJAd1Pn
uznEjTrq4S2CDf67lJNBkJrl8V8/cJazL46IwHZ2IL7k1KMqxf6RFZtYxzVjBGKjSy4IFzOP7gnk
Ddh/XGGJfMHw8v9tKpTAZIjlLp1wOayOMhYeg5MtDv8OEx93KQzydkW4wHXyQ5MevShjbBMBYmG3
QGOWOoM8OqGSRzw25fH2MsrTZGucHGykrE96vYg8ycHuEgiVcdGPcHC8x6GuUDytDV8otI/kHJRG
+4N/SuETEiYv0IW5GArDCbSm7aiQseGdllcLkSyink5oJSaCLQIkNV7kQ58xPSJj4g8GtuuNhVum
52qQ+tLynhQe5esL8J3uOR6GdtdEQ3pXq2lfB153uhWfjVhc2HnwlljOKxxfEBS5lsLVwJdbd8+J
7RGABfzkhS1GbkuFScOEdURfuelH5eewDaiTtyDnXQ1f0BU4n9URurPbSwvj7f3QFpe6403iSUlN
sd41esr///Lvz1DfuV0Db30W+M+M2DS2U75bFoR1auyWH7eyaaE/eGRzo3pl5NNjiYHbNR41hcT9
D4qo8yaBv3hLpN0HZbvXHMtv1TSuKgZ9rKz+GsFJ23ZF7b57hZyOOclVp8hDaTHgmCnygI+czzgz
Zyjehj45+H1EFVyNoNVpUuI6GCZ/+Ov1j8yHb1p4ggMma9mY5hizf5xsf1g5pvqTHHZdY9pL5mP5
nKv4nMaE7pGgIg6VhgAYdM/NMuOsGzqGMbYxV6fJFfb0GBzzImQnoCiyvpqyaneL6HkGoa/9rLzs
tDT1Q9qFBbKfUr4lmghW1/GfIMCCxMfMcgaN60zc+QQvlavblFyCXW35CLYdZKpC5tOLcBkQem6K
qViEjEyno7qMOaqRqLu4Qc4Z5ucc+RJPvi5z+9fE7bdW6TvXsYdWYQ+m3v7beeyBpw7pTxfHj1kk
rDuv6ZLdUNhMtCzQFN0Y6zEcbevR8sZwP+fmd9fSpQTUEa/9DACvbD8/OdpyECdq9iFBvZHF0UEl
2A+HBy+b06dbxVlJrCtBdmxUQrTPE3fudmJ7UrYP+TChyq/91biej/Tg2MMzSBDDlLCgO18lVHpG
oeCAA26WJoTuLtoo2tlaH5OsgjNociIaYX+muWefykViMJgrkvlGctXq9SXn3vwYLPItNOTR9D1+
SvnqGa3dYiSDyA3u42wo8CjoNbRugeNHp4oCU2UsG8hJYNppLxnSCMXwTkxBXuElOn27LUPWbl7N
HtaKX3aLwGI5/+OUMroIA736duNT0f0uhb44qrWOIompsV3oWePKIUe6ZuMzmmUN+nu34iuY5lW8
d/vAuptROK1b6/D/9lcnlJ+DCOGWNJT4lcQUdYnaVSviY8IS28fEjs59gyHSrR7wVoceD5z8vksS
++TnMzrygNmmO4iUtD9jxgcrSa6i7gkIcXfJ3FYYRtCLNE35FzZftLOovcBIMrWNoqLg7sV2dSrb
aTNXmH2Ui/n7v7Vgn0kKwq5/TwNMnUuQwVNo03TlTiPvVecgfe09pqoVxUS4qJCgclFsAhfTHqcb
yEiNMU1KTERLTYe1bXmcD5Py/XuNisDLNFJclT/4ukOokTJziNWAyyMWuQiZRL9NsuVCj9lf7RwR
QlVwG2LIAyRTaiKWHesQz/EXXqXQR4vEPKVNfg4mwqgSDuD7fsL/u1jVme10VjaLbyrz7ksyRR+Q
9lNj26/IyvOnFKHKaigaBgYxeW9wjDfk0i/zplChS/CGHZEwpJlsYhPcg7k8Yc72K6b59MPGYOHf
IQTNgxHHLnipdhDJtxr7aGqqJNhWNiEeGjgW3TbhLGBjOrGpM6rQBc8uHFZEpebpalFwp4VmoSdU
JD+kXQJ/Kkn0k0OVeoMtbIZHfmU/Fp6ELcq4Z6/81eW9jZ2jypR97DsH7VHdZMTKL2I9/ekZ4u5t
CeOLztAV/PtboBKfU1aW17bh/y1sqSy1vnHLXYMmF6UTb9v2IdRGvVZnIMq7zIYAOQJd3v1r7+oe
ft9twS+oFw7AQPukZQfVKnHv/z32rZzu5TzoQwaF+19DjR8JzWda7G9nSscXs6lWr0H1I5rQ8tRO
Ml5NAhvMSYbPtGg1BxaWd3Ns4yrtPLW5T7IJyCCt+AS3OO8mUlcwDXfXxj8WGZ5bTJJovAgNicrZ
2/ccj55S+hzEbXz1oDr0Vpifp9mrzrYVabWD9Vkf8O6fHl2LpKV/Ja5Zso8kMm//ljPGBXjVtMTI
DrUir87x3mByk6LIUf3vWLexIp5SMWwtxyIyNfcK7Ao89WCDmREZa9oDsMkJrnq1a3sK3VtbPg1v
S45H4jQ8caKZp4Ru5NGew4NqCVubC/WTpLoYe9iRNWJa/Zhr2Jz5gF1CpFjjUWL23rgwl7HROUa4
FDjrEeQ7A4GmxCrkA4+SX2WHkfXGsDuUZ1pCwY7cOocoWdSHLgGNg3lfl3mBcadln+w+QTuF1ycG
K5D4oB9Ax+EvgykAOtMdD13eHW/NhVWEp3/nkhtS0iNG3EzN0D/PNcTT28+2avqYhxTAwh39p5FB
5O1cvl2CAeaxnLFLD3Lv/X9rEGdWzH8WjZC0U+IUheweoY/77b/dfakgCg9lPBPCx04Uu/ZnHPfD
i5tn13+3zhm3t6r1f+vXRYl+oyddmZNmgjupXpz69ZffLmZ06V3XaErXzaYTHC6qOh+C5RLXzcPt
z7DGkbs4ya8Z+/IF5MNs0o5J7Q2KkL2P8BHQYWVH8eYCwZxcTcwI5Nw4+8Kj/rBqT2xVkqAS6KuL
KZPiyami7DnqIODSK/v5UL4Ll/IyLroO+9iBYtplUgxAhD2m+CgbGOVeX6LGs6Tf7b2ZgQ1WVrgg
4ngxF2StTlF0/Fdkpw12pTOPrNHWq1Ut7kFUTf7Opu/fFVNEdnPjMCsx2tmFETPWdlE/w0GgeC+b
UGA6UWR7N+sZvDbdY9owYMhnI09FDXsiYHS0yezmOY7675xp22V0EHi0rl18tS12OIZpWzGTMl2J
Zp/qYPXRCb5KhBaMQOmFbgAjRSJJilDqjk3Vnm6dfQ+L51bkMFUZN4SYRFsbMcBuAdu54zFlvywy
C8AmovJ29XBuAIG3urKI8lxfCkde9ZDO50j3A7w2ifNy0koCOHSxj8o22E4V4lxfSn3srPRiJSAn
TVQFj6VvO8+uaF5qxx+ZFFO8A//kYNliPLd4lSdsbKdoLJ8THLKeY0yTzRLLUyWGiFjoFoOVdVLQ
Nkhgk5XSolTs/UiaycVDhCLfLB0I0H3VkFfRxS5TEwzTiKGqf92ecCrXCVsBjaFdDumrWMVM68KJ
h/+i2lIvVh3BataJD1E3gF3ZMwK8vx3ni9tjJJUiP6rqAKbIqg1WRehubs+lo4O/jL6REVcm3BmN
BrQiQvTihO7RxQsL82cD+dyHe+yp1sYPrpQna8ZITzUBUz+lB0INKYtKvUT723pWs4GKuUaDxnme
7zVWNUsalYcU/fkpnuHI1D51UIUsZt/DfQ1UHR//odK2N5uHykbbrPOJUbyKv9Ja5u9OBDtJG0j+
TgDX54a6hpDvnDlas2T8NVUM9g87T3BgWEFymGS+TsmHJ1nk9Hdg0NOnpn68Kx30jl2kN3Lu1dmK
qt9OMzccBXw1mKddllI3W1jFZmvTjx/PmRqCM2AMzUJ0lULPzwq9AaPwVZXEiPqu1oi71G0TLccl
21gjfvBA1NNVt79jS5a7brZhnFpQ3AwyS8L8oPl2zXwpQLzQ1SkaXlson2h4JyOyoPiimS+efUv8
zLLJetCFZw4LluupF4ePbqf3USOL17KF0RX2L0xVn0tJ1AorFS8/pPbPIgrwZ46t4TE2w3hmGvyM
pGMmLmz9t4pQdBCbhb+tsxDxtZigh+WwbYsxpDBc0iLFaA0K9LICOv2K79z+y3egaqWOe40myNm0
yqhrBgfFS2QcuakmyGKLT/4EbThDB/Bpzl22OE8WO5GVwf04Ibpp1/aqSyfyBYBJoPU2a0ForQXh
0vGRCLSZRryhxYpLgVWMP24/qHMvv+aJJirI+vIGw5oZgYYitGb/c4CZmgUxNqAcqoqJmw5dhJaQ
9uu7pG9wf9BglqpmZleTdJ408QUQFS5wkcxXJTz8jKqOUxOcGVmsIEDYV7CkA0GX74jNIBuNJI2u
w6l8VHD/blpZ+Q/ODDUqFoFzSmazAnavKnbai9YkOjpRPtw31mNMKfM396vvsKOwoOD0t1NfkAmt
AqRHLSlU7VjuA+Hiy8zb+xENFRNHwNHNqAKDPmpgoxZkM4q4OdZjZmMo1cTnUbFqUrYep6N99coH
h2TcxyX3ESTMQXaPCZt+CZFvMXH7MfveHx/tD/WVwCOIRbwVXtwdmIjh8BM15P4GpE7fCow0nIuT
LP/nixVdKP5Tqw9AXNrHgX2FTgbCLJPGfm8N7bs1Fsu3lRbmuakkbIu1ISr8VBza4KEa9DpG1nCJ
VtqIpcoA+4AQS3kyFZp5nM5BM+0H4AOczEk/8YFn7qnEKzzUev2eZxTzJqAP9FRNJjgo/sYNSVdl
wjJs/RrAwTMY/FRD2jzPSfgyTCTQJRPzCp/Q7jIfDBA3Yu+gKXZo6qcrKvv63Ifl8DJquXUnx97Z
66kHibnft54+pB43HQBNXuuxZxDkUPXLfrzXyc3R/20wTbAtMTEhAw4reVgEP4q+SvZoAxvGsw4B
G9iUV2WSXDz063VlfHpNMB3jEbfNARnu/egXW2+3uf2qtodE5iXETM5GpGc+CHLQ6stZBtCujH+4
5MQ+JI70r21SD+R6eZ8gvfmbYbJi6TS97+ORbgE3QEpX+PM+dMjbKGTyYLLEVdzvrJQYC2F8rM4V
gVuolKzI0scmd6rz7BJQUWLLK4ei+3H7SiWPHhNx929jbJvenYFYQXQe3Rnec+THto9Bh8kU0yF0
ckVaHzF8/GlbIN9+I6YTKRTsp5LeuCZGvKxd8DLS02RZoPVX+UHEUBDtEllflPbLWz/3xFKM6hhq
5V5sN3guIceRvtw659LFm/P2nqqyw5HSpwOg85CPXo68ZVmbVbka+E+Vh32HNPZJkjwc6Hw5kqUA
x7XFCdLKNm0CXVRT7X50uDWSdakPuWzVzqpdPlZlJlLbyZ5sfMxY7vtCtXeBZ3V4dTrlD5kV0S7F
i2QXj6vCeJ2ZRp3Mtl1Eo+i0XnPNl3/o2A0T80I97sT4krnD89zHPcGhQKfH9aWN0mqpJPK+aYKt
1a9+n6bucdfET8OtOVb02L83wNkrgSTYwzzjXLax6ZoLvE0KnulD08KcDRwR7hsLnGVtbcYRg7Rh
GSr4/aSmsaSdt7LpmPkP+shxJoltcKy9ctBS9w5jPAGSiR4hYjOhn5BSnGsrIWdxnVLUFPtIY6sW
g3w49SNQPSyE8HEIIYwT46hwYh4hu+Fn5lZS7ar1pJswQhVMlo6DjJyjdr0WhTZ20Vk3w4btF3vH
+d1fWqqLd8djY+s0pHS3j+Ozi1Z2oqy+1wJPzyyv2GfgCtvpn7rRyHrISNtS+1REe7f5luApzq7W
J+4E4ujWNgsAQQw9XIVZcSiNdRhSv7gOK02ltNRva5G0lGL58B0r35VIPtkUQmK5fKxgJj97RvtO
tqzPD9lrJGbaFdc5c3ZjVuefTa+3xnMjFITWG0JP6OU+Ib3j0p3YN0DS429sEgAUqDUpH6DzhcTg
pBX6rsY+YJbVHWfMiO8jBWtz7uSzV4X+tiywA18wzs3K+ivxrUsIQgZglr6Uth9/e4RdKDHeq2wh
JIGBIUzzPys9ZWt0SDyaNb2g9RIHT9bPQQGrXlRvrp/gph247c7D3P9+KnW9SwhFJKMSxvs6Q4g8
R3yH8DHQwoUNOBg1sdWMuyyG7I3TFyPjdTNtqineuesooyumQ1kEgjIDE5S40fQpOoi2QVxZCOOJ
95LDsVT03B0InJlYP+Fzu84328rmDBUOgeLcnHm9TWkq/sbrXO52aZxup0gkaTLT/ExgTWLBjtZl
sRVYljMp7r4jkWBgL+tSovlacRr0DJjnyf7KfQvIIzLzp55jzH59r7m7PVZ1XYozbAnQUD7q3Hiv
Fuv9DNXqsGgoQX7R4GaBdPYo1+Eoyc7jgaKYsZ13HnRx3w39CA43HIbBj09iqH+6S4zZ1Vh7GykA
RruucTdo2NrHW3E34Al97Yn8UlgNv1TYSO8mKo+HZG7U4+1IUWSKPkReCG+idn7xFW0aaAJ9M9kv
tgtFe6SHhe1rkTSPZnzTLhmhN5i4n4w7hdAwMpzNIVEz3mqJV5CQi0w+zF9DQO5Um9J9tJa366vS
PnTCveKhFj/KEXrZ7QuoWtt7KWYOdz+aHkLwt08485VuL56HoObW6SkoRqcgNx2TU+obZ3xXoax3
bpF0B2fygX2pqy0Cxe8LaAN3ndW1h7BFyKerzegE7VekmWWyyWCvl0v/MSrGfqthzWsrBOm7VXpz
PN0pYKj7csXswcVJg1nxgTwx2EusM3o7/2/kjRlWNNLc25cyjiNbq6nm8dA78ZNY4u0oHIEvXkiM
dFId/4EUC3oYf7JwNAcVEypuf45B9C7m38akP+3JxeZp7R3YysNDkROhBjgFXWSZ9VZaf0aBe/pE
3u7iU/yUYP80x57Zyg6Hrzqvn8Y8w/kFwgHTlRh2+cogSKclOmLMCoK7EgOtpM1eVbl8xBbiUfgT
Bn3/SNs/OvQ3t821fwzQisO0xKQrbORHsABJ8ISuDpEt496jHXgC7ufOysPiFyQ+SKEDYLpb/aqz
ZAMy6/0ImuZiprL+WNkhtheox9v9MzjlepJ44cWd9FYtzyJo2R05oGkP2UJ6Szz43hJe28z2nkEA
+bXdWG0rjbQcVthyHEFLt9mCnUsT1NhTGPRKbZ5gdrpAnlUxRM/bVyhs6negZ0DNPGzAQpFOQUzF
QJtNw1IZHi8BbALpFRNTCfK08v/D2Jn1Ro6kV/SvNOrZHHMnw3DPg3JRLkplalfphahFxQjue5D8
9T7MatszNmB40BhAkEpLJsmI+O69504z9NB+FpcgzpGGSugoQ2fDjgvLzRRE1T6TBuxeQJC31311
GsZARSZSToYTFQd//hEbTvr7oJfW9XpybeNZusBC7cEKb+tgeMzrMjxL5dN2m0OWSb43RahPoiZ8
Pjd4xhj4sEvDFw1Fdsq3caxIv/dhe5QVe7KSKc6lxko2mJZ8tm12dJiGTtIr3R0GLlz8mUk7W83z
JXSpN2hwbT7CrB/v2nj4Dm1YryCqzsdkSIyjY+57x9ZbxCyTbAcvyjIFNMYuu9ATx08mFuf2a7Us
sEPPcbyUOrtVi+dDk1aa+2T8HvrvbIrC5ymIeRMi76witCfTNJpdpQfeV+YI9ILCpSvKgNjRcr9j
zqDUjFKYyEspGIrxHXh9eOvPUPV6bU7bKMwt3KDPdp8xPk7tlNwt+AaGAKEfrksO3eBY2fAy/iF0
cT3ExiHhZN8qxbkILIrBHeZWMVd3nAski8W5LoFMHnXDKIypLUK/FVNf4MXNq0rKeWdoGntwrB3H
qY6OSva3iVseBqxD7m6xMLY21/gwz+JsjqW+61O97ReBwou7ZhNbOOJFbXW70kgvbkom8Hq3uNVw
0ZYejzZtt1tTmwDyXMIGMhm3LaPofPUW58SfvS4bH2I/67DKAYzOavNQ6fK7pePsrKBKLqW+1yu6
p5D16BVovA0c6RIXxy4ol1et1RCRl10VQ5CF0tPtaxnr577N43XTDh8BT4B1kY6vhYIiOtlGvs66
ZIGy+s3heilfF7LYzqrtwAniulikTAGz63CKTOVrZoRf51nzhji4xF4zpOBl02IOuG3RE6jcWdbK
MkzmO8eejlY1i9eKjkusY9tmIqu0KJnXARnTxbfrsHEW0lvnXkGYPEoISUur2jAQ4ok7WLhLqeHZ
FaQNNmk6+KtK8qC9ikJFirkpHHP7dkxEQn+DwTeWjKzbHgqR38HZN2zNQTq3uYzL6UMwviFrt70e
XYypKlddzb7z+kjnxBKc3SB47AKKpIxwWiVmcx/gf9mD+mnu6E2Bs4JiUMM980AnvXBexMi3HKja
jotS6H48Xt/u1rGzNfw778n4mWQelt0CNrjlM2uA/78NzDba2T7ZqSyhSYWtL+czARG2s0NjnSlB
7YXXfVg0rK3DMfPXkd2Lo+l8OLNPa3REqitjVHEQE4Eq1yZr5rUmDW3IHWuy1ymWsWUeYcL6EQnO
+ImCzbsUu3WdBSDtc7UrF9ufIQSH60BR8+EAuZsYBCJpDMXRKLvmppc+Z+RC/D6memFgXxhnEMCJ
2XwTdo6omAgMDIk7hF8DtgGWZebHowmlO6zSS6Uafpug7Pbcl9PK9eInlr962USoY+fN37QDkHgu
jephGmV875TYrn+PPYq+ARds6Ppp0mWxlXisXh3m/olVoSpKqe7cITn9FmhSl8SoQZdbYobjQUZW
BI8iZGrsOfU9l1z91DbWIrGSh1veKctU+oyFiDrBuGvvhmj6VWpqGyZC+I9iNF+8fDbfZt9AiceM
PvSLkTGLvnls7IbRH07VEHonldJVoC0cMIZn3Wc0AOjhucfd+T4PVKCMmLVuruYX3olnARaPH+4x
RxrhV9mW9RL2jByQ3AjvCdx9ifJy2DSCdhanuhewftPJZNK2rMAofLciS/RZt/mEH3aMnhke4GDX
NDZz2sivkz/PIguvevF7M4GuKE7pvYmh6ElzP1BIWL1rFy8TaQE2G4G9bIWdpnvMwQjbKQG3pMBf
3reGB9JAJCSXHdD/TNu3qUu0OJuC7lBWRPKvSyYOQyCzgQSQYZoQ9CgFicByKueNk1TPYpESmfew
MKi4mne6G4Gxh+JVGfodI/MGVwBdSOMcHqPrV9Vl7bLIscGhMOFJhvoljoEOQPTwnhKVrcCtIB/1
GbHdoB33Y2F8dYYBvZwNCOYS/qARV9yuaEmgooOThPAxr9d0MZVzXYOLN819OCaoe0xXcHGn56ol
EJ/NwVNFUKcZx+lxsuq7OKUv0+txb1WddrbXXXBBp3mFNZSaO6Yyc/lNxvJgxy6YB5UDeO3D4cAe
JuMAuzfwTE/LVd3BQACiUC+Gqzax78249fe1y+TLD7B8XFe1LvPvDR3fKyRa+MM5hullX9XEEp1F
O5tF0TgXLRto7MhibRi/Mp/iJCXmFiSahqDlR4chw6/jmO73svayfdHhmHYSM36v8p4RBWg1wxOv
tSvnQwTyBcAzVSRX4ySc4mTNofJnFi50LqbBz4Vj/NKIvH5r+1D1YEA/tPZcvpW9kR5k2740gnhk
OtvOW1+F+PbHjqSh6YCcWbap123D9floCATluZT5xpOh8Zq2DpN8W97+vrmdEpoG0/8TmRLyrJEJ
5GdRdmqHzZ+IITyy3qa70MXidz3qUDRGOCsPLez0/H2ZDQAOk6YIFXGzHLZs0Qfpeoooobwe/Sw7
/9bwN+wLHEIFt6eVptPaHFX9VeCXvTkxsCkfMZVjSvKIuv7eNpSZQWdpou3HxOr2TUMcHPrZdOCu
3M7h6N4V7My214utaQIqOwZ8YjM9WtqCEwXF6NyVaYKphnXIjvW8nRd1vFT+z+ur4zeMlzMsM4+u
Xqo5PTaBV38so53q9yTIx2yLx55Knevzuk1oeP098S6FQrjwOucFF3t7k9DVyMjFum9jI9hjxxsY
MJKbIpO3nFlw2eWkqRUzqFCLrVlDLfDtLL0bx8Ld2XD0ztiBpw00K3VMq0tjSO8xlajoQRfeW3YH
+zH40RQ2VU4jBOa8AU+ifdLASoTrcPLpmMy7B4XssLsqsRjW9k39IIzxAuZt+mhU/Qp36o4dV/XV
riq8mamHbbvOOanBlGm8NHohc4i8T0k880OSWDroD+1UFOwxywZoKbKDoLs0n738PSIzZsbZXSdw
4dRDQEyCLOW26qvpg6B8M2CgjlLGHwn5wFs9D8ZDnDC+BHzW9p6xqZwoRPWkPWTOAXv2VuNedDOQ
16tqpCh2UfFD9Swoyz6Ci3RvBl/wmtZLIqZ6cuIp/+H0RGMxtizRaMqkeJAmh+ulMMOxP/oO0rw1
j9l5ZFxAQYG6q1vIT7+vdz1L48BEkpaFKB+2PjOkv5ZqnJ75auZtreHAEei7bh1Yv3PsMA4eoApJ
ufHZE2HeQXmAtHeaAWcczLjHVq2qiIgF6NOrKMLwsdzLxFx3ciCGa/rv/pylj5Xwkke6Mx6WGXo+
qRL+Yh3tu1DyOhQWHTTO8BZDdJxyeYmSByPO1bmfSfRlKRR35Xa7uaqcVehgpxGBHJ5IiLQIUCTU
Mos99/Uq//14QwDGwYxlhkXkmTD2cDHkuNepmzy0qtk4FAWer/+ncFR2AW2SLaPxTW6Mctvhx92O
c9cfwqAq97qkWUWQPsI0Od1dzxllHe2K0qhPqGWcucyJXXoeu3u3QTcc2kG+WHTrWRhcBscumVmx
Y/Ns+u3LumNyMRXlWlFvf0ve0bEbEMK1SXh+cjEQDMZwOxh4z1UL5NUMajRKvQRPcpnmb7IoL6KX
Kb2f7VZZuOYrlTgvaQXyJhoz3IWgbGOiqm+kCPJ17aLg5CJ8UAKB5zpRcoVAs41xHOHM4mAAQ8yJ
I3M/sTLzHUHSFgORTzaJxnEB05ZKPheD9eIGNJ4XCkvMCjNpPr00Q2xf4tC7kAkxr9Z9TEj3tE+s
U6t1HkcsFzuk12TXORHjTzziFcrXhkNAt5atET7GWUdthtBYvAhV3sgQMMfkMsHpHVmsAKWI1xZI
S79UsLVB9eKL0Dp5peMAJFVBcNDp+GBBMbpvAGV2hhXj95Hgp2zGfELAY25Qk5nQfJ/USIQGrsR1
xk0yCp5ZAT19cjvgSppJkVQiOEnlVKe/jm1BYB+mNnwVQsdvrVeNa06TLKstrXHTPAP+7VqOmiSq
9jkPb44TGIgbgfxGB0ZS08Ba10crtU6lY9JxZhPmpPVpp2dQkh5VOoCvBazsHKjmoiIknKbSgCyX
Z8MvCGBpMdgfnnliwnTrTW+4M5d+Nmw0TNjFpNYC7zM3HTvLUWb92s3t6e73vXe1Ee26DEVA9JV8
yAYMmQXnwRXj+RlqwdJVUZnm45hE8lD0xVtazHIf1cl3/hr5hJWouxkSC3aJH1SvAfPmzWiM+NoH
9gJm39G4aidETcLJe/LbS7bs+CpahQ5GSJGdbtRjSD/JstZ4g+neYTZoHwKZNxsjVz9DEquPrPyo
g46Z3QIpZF0tyujYKX9ag61Cp/EoRLCGfOb00AKwb+v5iL0Q5s4s32Uy5z9cUX6PlctL4S9O7skc
KGJp8+bY16l7l3Tm0dIUJRDqa76HSL25zH45aR28ubhOvCLxP4PJfF0UB9rkwnSfq+ohgyYe35zw
2g+cq3ihCpzma6thJSBpTQU7yLmVtWiCRGtSarzmxRs6NAxlO5ypZuaI56imBMqpUC7nNvWPGLfq
/dhk4dugUwzLbiw/zN7ID8ICMD30Fmj/oV/8Sq4F81GVJ+boyTo3EfC5DxJ6QpvncEEqDk1ubdzR
HqCtW3Lru1TyNJC3oxZqVw8B4Y6mD3NQ+DWkZszw+yIOgwAsr5WTDYqHFwf1/OhU5CCoayUD3NUn
NUTDOWsV7K7CmP/aejQGFtGrZEfuiSkpzXK35FkhTDFpopJJlbvexg/am7Z6t3XIKCrL05MY1PwG
RZUxJztnjufrYUl/6Li/87vKQzYnGpKmqGWYdp7MgHhIiZH0ORRmcWhc5l3dELsYWMrgvohJpCwf
DXle3BUpaQSOpt5riYt07buojFOpFaAYPEERwXI3DIy/fntfunflclS3FWZOx+KNSTmwFOrJVH34
5FIQqSRnoqKB9+el40nSQapsMh2ORGmOHeb8Tt+Xu1xS+tUUkQFTkhvienxKKDcmBFMCmslVfB5N
ezwNKF+UPufN3e8hRJR9S692ws4L6OgQ2dHtc2dXJk1/dMJbc+r1pl2mjzyfgUPF/e/xNuhDMBQw
atqR7e3Q75TTm2fPFa8zEuqrDEJ9tMgekGEez43R988pbqMbXdbzW5wKEAx8LbRLzo5jbOD4bDHf
iLjAstk6W9R862uqGMf2uXk3xd3XefEhasfCBghg8TAG7fBMguVbhz1zE2QtYXyvN15HDUwbwf1x
oEcBmz3xqqazH1jpoa+XGep63qoHA1hjRAqL67xvgLWV9ibimw5+P+Layffp1T5gCQWct4GwYQci
OYu8IfOSZO/tT+Zt4ynDkPF7DuPMGbGWvPRODAfod+hKY28hyK1TTQZR4jfeiiX9JwOvhKoysCKl
jQ1pMY4fWRi+sx0jyN/W48Un95WlGZ1UvHzeMoVL7PSXmZLsKJW21mM2PV6FyrlT4j7Lyq9IL/rO
0AFiOcXFuQdMcphAakaDv88w6+7JoUPVmncMCbJXt0I9b4Z8uL2OkGcaIobeRAnMUiBS3TjcBlkw
rsoyBUQ5FuUPDYklamT+GvXtO00A84032OklCQ11Ivzmr1bF6LnfY3A6BcsbrH0qPMLaqU/0VVAQ
3rQXabb4cpePMpOmS2fMDu5k1xseihmLNBg5ozSforG0XrADdbcdel4mrHybK4jaktqvCfmZrtjx
hbamb8Je6FA4VdrhZTCnGpo6efGlfcmb5WvCKjk2G58H4KDg0b8MLmbIhuI7nMwP+EGZpurnHK0r
1oeseEHsq3HMLMkYd63nRzxXKsRnfQ+MdowQms+eAQZmN3q/JuMJ9/HGx+vNjLmbu1VbYTxOoZyB
umKWNNbUf3SnMfxcpeekeTmaDYOzsfZOcfFpByTO+GVrqmirwXt0GRptmMowvBiAPzSA3bo8BJIW
kIzxtTxU/Bk8XtlcgqfM2S1BY9mVyKrwSuQ28Yxd4+Ky8ZrSv59ze9hbXf9kJUwmtBvitWiCt1rA
I2gKiqdmjvMkh1k1g8IBXa6NFZiT1Zc//vXv//6vP8Z/iz/LS5kBcinav/87H/8oq6kBaNP9jw//
/lzm/Hf9N//1Nf/8L/5+Uj84/pW/uv/zq24/y/tv+Wf7P79o+W3+6zvz0//67dbfum//9MGm6FQ3
PfSfzfT42fZZd/0t+DuWr/z/fvKPz+t3eZ6qzz+//IAI3S3fLVZl8eWvT+1//vnFcszrC/X7dVq+
/1+fXP6AP78cpyae5rb79r//0SfmvT+/hObf8Jd4dMJaZuiI0HW//KE/l8/44m+27wrXE6EThn5g
iS9/FDyw5J9fXIdP+YEQwvYDL8B9+OWPtoQL8+cXR/yNcFTgBDxfvdA2HevLf/7x//Qm/veb+kfR
55eSPG375xfvyx/V77d6+dvYomJ3DkzHwRfCDwlNfk7149ujKmK+2PqXWFlwbsK43pE6De5wVBGr
xLiK0Jr0m394Xf760f/4o6zAc/7XTwtdy/Qd27N8E3c+L8U//jQ28WlV+S650qbhSBqomQ14BPU8
6u1lq9J6nMYz17gfu7nfpQ7mxImA58al5P4wm1I9z50I3ke/G8+ku5OAEEcXbbqkpkcxs6HG8ZDH
r5qkza88TirovLGmwj6qAYK2VTbiZFRG+za7iQsisGXSghu2bm7z0XmtQ1zLN9pX7nvChulb66mE
WF0ddg8ML0G2WLUwDpqIDzXJJeIkD0sjOhe5ZS3FuPDZrMHegf8Ot32Gvdyd0cU6cq2/LEJjF0vR
lNDSDLo1CeDtSY+40DhMepTConoog0o9+MAx4EUG/gOtCvLU5EFLi18HtI6hB0AcivMWSjZtdtiN
MgDAQfnelrVxaxsUwuepHOU6Nez2nccAGeXQ9G+mqGA6V2bVU1ckTIr6sAZRXeZ7A684ZSsJ4Z6d
Q60cK4JlTE8czOLPERH4WOhmgskkS+uR9YDqkhBLo1on/TB/6yBhHQp0z1fRIKTw54Y/O0TWZ7Oj
GSTxhTgPLna5cDJc+pWrtLjB9lackirgdNskyQYb2LCPeoyjNtvNz8bD22xaXQceoy7RftpUJ4iK
Uv2MFyxFiHi7jXs/yDARggFDpBzYJqZxciQDJG9FOlnHvMUAYHl+S5FiQmd7P+KhZ4hmW++iIaNi
eMuemkRB8mAnZsv+RwxbZ17yWEqgKda8Dr8UZwANnk8TY4hUd088kn4oU/Oqhq1jgNdKgrVX06pW
oLSGtB8M3g/pt8W+SnW9d9wUGbfQTt+tjSl1IJMllvXLqLR/6M2A9rq0tH5VLlWHdhLDfyQZV9IR
kvcAN1LOz7CcAFkPprGnYrB77nrXgyJWcuLLO1ijgxOY91kYkNYAVrbtigCRu4yowOnNqqVBy2/D
bVonAAANqs/I/uPAlG0R4fwVlfXue4E37EjhYIMegDu03STbDXq3VdCUosg75pgp3pCAmjUTIJuu
i5HmLTWl7k5jPaZIWrWwVeexB01jqJguuNx9rmMuvTorktM8DeJ94t1dx3UFBLXNyUFFSgOVn6oR
F87gpms9Ec3vU1E9sfGjnC8EIQK5E/bSPm0MbXIgv07OXXV088naEiEiutUX5rvrtt7FEHaAkuja
+oNBTnSJapk8BMGQHaveXA4ThZOwkbTzjfRy+4Bfj5QZZyyIfoNRPkR1PxxMFxcLQPoJ8lfiXsj0
NfetT97aG8sUqmYBGrxsaSH20+BO2Ln3nnWLJljzoGJq4p6CgWiJn+dwBOWsbueZY7xm+HFZwqWf
se6phwGcfRq1x1lGi/JBWkb92hqzPhqtyeU7OynanI70fZ4ESDYWh8+xLJimmegtD3Y6EJ3wvAH1
qZ/zl6iMufzbiICO6KJwSaz1EEPiMlRk6oxi4zm2/cscBNXnrUgOWeaPxwiy1SEd3OmWs9Zb0unq
YvGYeinCBYtbkj9bQUXAMzjVCS+ppkI4k1G3pVgl3csoYrQ6QjzH5Q/9dyFkt9MU30+VXQGGsaAW
mel0xMUb7UITaixTQTbjN5mTd5sqH+An93V/8lNJ1youOyb16UChZGXLi2ii6TRGJrhdrConJVXA
K96XLw6LIrP70rrryqUe3PE88RNalORYaDLvBGLhy+V61kbwGpSVu2Ur2wNZBuGVIxLiNURcGVlS
tq4RM9+FX9Ld970xwcht/YTuZYW7PCS+AbxIBcQ8E+9Dl5a4T6JowmPTZvPWSIZ6R4hfkY3BY33T
N5bxrlQkNmYTsQ11RDGdWxuSSip1CG4pzayPiu7PbYjHotoawTSyx3Vp9rBjIkyB1A9xqtuDUCnN
BoaID65loWvUZYEuFYlP4fjZqkty2klMK3N3I3LuLs4cn5RPU/1Qfdls+8pzdoRCqEdrhzE85ha3
exCXwXcRj/PJy/EH9I2zTvwxW4dxAFqEsyG9wmzsEmO2zknPlJ2LTJzcKsIW3ho1y4kdlMUq7dmB
ABQKs30XWRPg3QYPsee2xbmyp+S96nXymZjCf5ndAtaoW3Tixh1ipp1t7QT9ClpAdxDG5L0ZVe6d
GCwbK6/UQJp6ximbNsGJJspEXoZiZqzmuYTLMEvY/o8yj8Qjz0+FlcjvQW4mbnHvEmtybrAxTBCa
++aBGJDqceZSdx2yJdzgH5Vcp3UJ5oqwdlpnHc70zLYpSvDTLQ+vnlvOwUDtx52xguoC+1+60QH8
n7cjkJG/hv2EPhxqAjqrOahx/4yKnMa49PyUwruXEY2HdOZ9bbKFVNLVY/zQZcypJKiZb0Vdt0z7
M3tfj12/y7XjrLOgbTOyA4yNM5/ZWdhgCGGcIE7IlNQSaWEvC6Rn3jrzWL8pN+s3Vm5yD4F0gCIR
VQd4a5paJdG/h46Bv3cs5UtcM/4cbWm+2khU5zyvxbG2bGPVGGb0ZrLSIN85Baq8kP2RkaZzMfLW
2MCvclZoWos2ZePI4J0Kw+eYvtOvnatTrDHzeGNO5dxtJCNDeiYRzY5uZo4v+JHx1ER48zchXk7I
ZpELJ6GwKh4UfV4lt0IrDMdeZ2wCN8FiExIL3wnsSmsMUfktjek18xHJaBQh3/cx204E0ic3BSyb
N+O8I/8F4xIccZ35JkBiod60H7B+JnWFzd+kNPmsrBC+ioBX2CSLxdtgQJLpRcY36OqkkT199UV8
6QZPXtouqH/mtF2oTasZFooUamOmAV8R5HEmalFjGApRbst1aSvuK27ldeNL+KxuZt8acx6+FoFm
55HFZf0rthhzS9fmcOWkAnuUEMVbyPT0FiI2Ak3v5fcyJTVnJjWEt3jCIB9xwt5jkYNpVs6O/AyY
aId3ZYEuT5q4r4mJCCTn2k70neqQ/e128tTKS9L43m4wTULqs6yN5WpcoG6b/ShSH+sLGLCEAjIb
NYXy7QZSEXQu9y3IVBusKgeNx3aVCzo3iTNS7n1BNoOMyHcd4kG1kMK+RZiqT2wyQapy7Oz9TR73
+3yY/I3Py3w7xm5EXzlh9kPimc0SdMdhF4C88Atl0R3tdPcyn+dHzGKkpK4rV6lJZdSqFU8R0KmL
3YTyk+Veb3lkSL0iZTzfSoClO4c9F1aUyCmORGPo9hKWTbSDOruNnfvqh0iQTDa6HyxWs8C4G1Rv
rJXZxLe9ZobRazd/rJCjLo6m9S1MRqodOGm/4DWxX9ImdT7tzgTc1451/NWIZfA9zgk/trabwJ7K
7ebVKrKl31kuyM1igWSblvfLdgmMy0zzmNDB4i/ynYSCJcrUHcoU9kZDRWoeFeG5cWcWNdk65m70
TWberT8tVW/T9MYssQXwFtl7skfxln2CgOmC39fw2obaltz6rjy/evBd3z67nTR+9HALJU57G9Wq
m0FAxwFh9CKv4yf80QAai8miTmUaodUOaQbB026LU+60+apxmuSEk7Z40CZmjpsUZ+adU9v0to9Z
BiwY2tUaAsO4GwjQ3lpl5x7MOhq2Q1k3hzEzor3dtPOGrA1xcfbVF1A1NuYBG0YXuXPG1rEeb7kF
/aMCsPIAKQD4p21bT14EJElbibMetF3sfQZgxk3asz1djTX+pmm0x6+Y2ozvAeflh5isx+egcE2F
Bj4pJA62D3KImJmKBjzzaIaAh/riyXGamt6DsbO3yFB6XQZ5dhAF8486TEP0oNmgBMsAdjvPXk1h
qVRQA1sg5WFveONW2EYEpFnagHU0byya5vCReWU9rExW0XU4N+Zd3YeS0A1BAo4DzVzcTtUwMqAb
seWUpqYVrXCKVnPMRL148uoOBrvlmUAAPUVILSRkN+L9zCAf2h0Ya7J9FoBdZKcPeB0RTVJWNRJq
qEBvktxH9mJbQw9s5lAIgBL0jdBTDzijkfdt3fYrqp7cnddZ7llOQu8ocfg6DtrdmFP30YvkoZ+K
Z0aI3S2HP3IOOTwZQ9YVyeLIrO6nNiW4Z+TGfS4r/yJqLz61ag5fG0uTbI3b5JDmkbdJc1fik5+S
jTICHNxNKSm3muwbQCPs+kbLvxMBcXW08+YU15aIbkynhnrCFbRe2LbAosKdV1Hn0/kD1ZZdQctm
Vl5w5kQARlL50TP0uplU050N0DAkY7reOjFVz49D4CQHgyIMbpYULwY7ECDKwGPlXumcPG/IxWtQ
yOjBBVY0XU43qFptvO6mMnyqW98gh9O3J9auHKZbM7VPEsopxv8mwZMWlTW1OH0zOfMWt2ZNd69j
z68+J+buVpVWcYe2O9w6ACowBoftr8j32cFih6zHm0j7mMCBdz2FaZvmy2/Vyk2DZZ8OgZ4pJFPt
0vrp4WEfVwg8VYjBv4ewN1Pl97Nz3A7gB5tHpsUAXzE3Vc3LKFmEKEBC9c1VkJ7GLqAWj2s/vIAi
nZx93mA8pBaj5du3bmz0h8CrSCJbg4lw3+KW4+Iedbj3R4vNUmWpZOG78b7DV/fnfU8c+atrB4m/
CgptD9RIj44z3mShANTO0di4iMFuvzK39kAlj+BLByhH1H6MxS9iPo3aEglzHmXoDOW2wi5Q35ik
Rig+ZhLbr/oRUIwTBZS3CIpdsjV+KQBOlqP8c1YVzntptQDfS+nAXcn8pLrritL5MAnoXjizubcm
DUyvdmXQ4moUgpE4a51XT96jE/bWz2qO+k1TWRQbhmW0Dv28upHKQ+O3WVrPYSTD+1RJIrdmjIqX
G7Z7iIQ2bphZEQ/hf0TAXViomMlcAASCKvKnAPoV/ORRBPW2qYz0lKdBjALK8NWAul4Y7/jhJg7f
tv8Elc96Tguje+ey7u8JoYzbRDbZR2xHNKo4JCHZUsNk61U8HIUD7pCeJEJWvkzrJVZVH6GSJYdZ
F90LNc7hTySd5E4nEZyvCcSdrNuOFx6Pw8Tb9pGRLc02Dv7+tQWa5+fgjcMBKBDcJ8/9kYKUujGr
AaayV5drOQ/xoR8iE8tbV+nVsj1aNdyRTCKCYvqoG1qXCPu4F85F7gmqkoIIT8zzxrS98nsDvXcj
QmrPa3eeDjEr00pNI8oqpnWqP/zeLn7EaZVvco1ZGtqCdav0pBiRO1S+xH6xpVuxfUKBpxY6o+K+
DYru05M2j27Aft+isvGAR3HQbMyAfgRjjD2ae3uC477ZEsZNOL4hgNGGbdh1VNy4jmOcebqIc8b+
9R0XfLUfydxiAJkh4UxjApWI7T+kfeF79wlA7CePUPM7ajm9iQgZ0wxgPtb2ysZYhXIV+ymf9PVO
YSvfBeRV1wHVtSujsIp7Up11Q0PiVDIvjBmDBCpvpm0yePoVk2y2r+1peJ0TUD0No5pD3Tcu4Zqg
g+Y7Ucb3iKKYn5MkJ2AjnTwkQKatA7dOiWDn0l84NkQYbAJfN4MV00rZBmpPIUp262a+dzQ5J246
n6SxG9TWE+YDCTHZmZ59MaX7hGTjxwiD7GyRMpA85Uu2Vq2NuzsB+leZckJpHWiUWC5R07KaI8Ku
fNE1MTlIxsSnarJxUG3CmUq/SEU1LrCILFE/ddW3ITDKJ3Z383EWavjadFP2KYy6gqA+BmwU1cTh
7yaAUf05th1Si7Kn4taygKLKov8Vco58nSsaU0xLjJuk0d06UTw4Mnc2d7brIIhnOUEmPSVYrqB2
7pLeYq6Gqhk9MDQmMGsS84FkaN21dLas59AMFidcvZqE7+6ZhDnkdOOM15pZRccRTrbxozf5ycW1
00UV7b1dHQTjJtQNzeJh2b/URjA+VCoaXg1o5g8VdUJ7DjHuqshbsSPA0Lx6CUfBTYYU/eK4Hj2c
EhDEIcUpeeMX95LRKVSV5M6RLDZZ1BO+F3PzZgbtjNBn2ikIGTGccIQU3+3O0uiiCVUVnuNjxpKF
cU7afLiIWXvsBpv8viqRw5je00Vt+nJjBR1gMiYDN6WTxxvJvOTYDGVwcMKMWhhRyd0c2fAEVZ/D
/V3gYXGebBOrsN98yKn3FpuYI5tJquf8zl6Rq1iNk0uFAri9u9aiccIdAbJC1YwPReva7yJ143PZ
FP9B3Xk0yW6cWfsPCQxkAkgAm1mU7+pqb29vEG3hfSbcr5+nRH36OBpRM1pOBBcMXt6uLpf5mnOe
8+b1Q0tbP6V7gdN/PzNyeeh6HX4wFI0e0LZFu8wK/Zu6bcPPOPW8n5zogLuJyeIN47Z66y2NPnSd
ihmmegiZZ08VhwYMAoEycRNiO2oTBj1TnL7VnByG8BpUIWuLQ3EL/Ma6BNGaX7v1OcUqL/x3QuDc
ZReJmhBN9H6bMl66r8Ijzga9Z45yBuUPKgK1Gy1MJqGw5KPiNETxihNDtClQZFMMyUkGVYiFQNXs
zaBoAD5a8GvU0sFl5wz6p3JhcfETuyMXfkG2z2KHawchGCb8vDnNXVmSwNvNd/2QDlvLH9RVOMGV
8waEMTuRIF/EgQoAzGNhyuVTyHUSGf8jrVFVxaRI+RzQY4lZVwqsozoYcFcqCVGncYk7ghUnzhxe
0t1y2ZKUTZYgt6i9cozxjw3X+U5PXXwxh4tBgx1luOCoRre1o90t2XVkN9fWjATPMOUMZqKWAxp9
WEgryNbjvM28tjrIpVXEeeJ6mTdxsTjdth1kcO31hBU5HgEsBSws6PFzcM6xdM/IMVTd+yTL4n7d
zLXk1qrUh+cS/FMKKFjsaFEGp0VD625mIEsSqgtBnaRdob3E6Cp0vodaNDzafeDe0NJ3+arpkTWs
COmyn3rErWSyTHn0aacRE4chivtijeUzeZgCr9jmczl9WYuBgKA9eJC4g8JNzJL8RScShiXxfhdu
0bqv/dBn1+3kVdsiM8EnjtKiWffpJN31QE13Z9UMrjDsSJtfGrvlprWhd68s316wDM36IyXP4aHQ
UQEAYgKKbsu53eimSY6FbsglXrx8LUrgzXkiHcWLmHjw/jJvgm9aqG4f2imRzixLnfUwOWq+HMEb
445CBVVvuFfJXKrC+LPKpHkAC01eRj323l1gAVrqu9k8DRVr+SD0B8Lt4nHfNud9BPLNZuKHNPO1
23TVpz2qcxyJEz6btI2uIotDA6lmkpIJOvn6V1Q06PfZy5u1xc1APCFtZjdGODmGeiYXfBlfao6/
Y7jEhOA29YJ2CMK+uBNB5d6xpXLQw8zJ1u/D5SbMYQqg2q6vw3RMcUTgR177eVj+qvPZOXB5lVeu
V5Mdpha6kHVTuVy3febtnLSlXjB5edChCo7dgOGMYi+Dj2OpX0PTZJsh1+k3fGUGPjMusYuZ8LqH
WjMGObilQUh7/hk/jKGh9SC9v1jw9iF99FCoHuywJKksGIVFULcMPwks6D+aLoXkN/gkvyaj88mn
unvNdV9BFq6ih9kEYXAd2o28SrIe2lKmOBqqIeP6n/PkDqlDcJyIuCd/qx5vZVIQKB5xsa37ES1v
Q8l5gWfJHTY+BKh5BbeR4UgQIMKGi+jdhKEZLkff9TdjUYhHDlr2E2WUT2eQbi+mjRXPZ06cH/bE
c4RhcZNFHG2rCpHIEwvc/pFXMjXrOGm0s4LFO5MxM3WWvqryrrd3OTLyS+FD/Kdgt6KrcukDg8SB
iHCv6pREcjk9TzhKL32/9/G3FgRrI9FE+oPD+RTZVntXtoZVoZfSXVccyV9YssqTrCfvTs5pNqzY
4ZYEqgiynhFS36RDm11xUNWbRp1lMYPqn2ITlo++8b1frEEJg+7xvD90kYtDq1jUtrbG/HJOkwbN
mgZlDXWa38cuX5rFY++r6/Pyl9BEpPm8UDFMmmXQOfPtqnkv+cUJoilzc9/GEtGC7fVbU3TVbZ7W
8lHU8UIZkdm7ycLjJrSVXkRohI9dFQfrOZnlrmjm4mLSmsI/nvFmngn70RPIObO1lta+QfKu9iMp
t7eOcKIb43kO4TBh/VB0/dmFTXIBJBiPiGOjz6kXRV3q01S4RJ0ZP7XfWxfDe+EF8cGrihAdvF2g
tSi9HWks4gNuVn9JdUNjMKjs0iiyaxrVdrddFKXXYwYNCS+iu+8Dn6RGQraPxM1sA2vWch/6vnmZ
RoIc2R8Rz+jKItuEGOrT9eh7yKeDRT+qgXDswM/Re9DTghMUQqyrEDckGgC9pwGTwyq2x+w20VH9
i4HBfFmwf6H7LTL0Ne0U0DTMqD/ZYRjy/YgCv8Yr5Nz2EKvuvCpCMcbw6byxznrehBYocqSm10Y3
zmXaufLYOVN7lzGJIYslCroHx+7SjS8s9RM2mbxMmRldM4UHlRZjTa8GBy+dAIO+UbWd/wRawwor
YRowL49eoooSdUV1CAm7mKf2E/Vu+dJyoSIVaqyOL8PApZJBKz5YmrZwy6Q4+UUH1h7nHDon2Ar3
rirH/qkuinYt2yJ85ALKfkoNfiKaHHDRmP8/Yr4CK51P8tU0mTq2NN3surM5eUhbfHTnqyVWu6aw
Zoushiy8a7qFjLoaMeqxdto8xbFf9I/mTIm3poK0COD2h6hOwmvLrqpLDEbOvoHEwY6EMbggDYNp
OnUqbNCezwCHqm9Uso8UMjmv9C4YqROhC9JLbwGtVZ+Vwwwlpi14b/whJP92bLpLW1okiWZx9N3C
pblOmxjjQ2hcTES1r75IdZDHyDWCPq0N4VJi9Y9u0tYdf6wAEFeqBXN1YzvGOjSJlcTrOGQMuyYA
yP3yOGEPae0B4Nd9+Ng6g9iLLGaZmpRTuu41gEOLL+AbwfIeJ17evBpfzEdB1ZIxUoGiFyd8PDkG
qSV8E6kN6tL2i2GmvyMLALwNnCPIDLO4H1kTHJtu6m7+4pSJmGMXxrkbx4z8YhzPS2acFQ86Xo5V
bP1w/5eEx8JCuGjnufiVB1l4XeucIEFWOMwVZDhnF6NqiTyfJNXOODOEGnU6bck0cJ56U8mbAnwE
9vKS5xzl4abRvgv9q2qcD4fiDqauqCH5tvnXX7DSjHEHfxTzuhs/eLVyjsCcAReNQ/vi2RmRx2Vj
QfQefFjtqTvtaS3jp3pI7TP5IN5i6KVvMst3Z4b6mqqzimlh88hn92vph9oFm3hgzk+2WI24epPp
VL4RSW57G88HIhbZU3xjxQCqBLZ1KL+OdzVlKnsoU5E8KPiCP66TT49DjvqCG5s3Mp2a4q524yvJ
IPAXD+DtuJiQhereul+CmprW70JyJ4MQTsDQJ9d2aZbN4gLSifBRgJqnT54Q/D76uhT5ivWtddGb
qXvAJWzw9BK0bhgNruauSHENY7mT4ej8+gtxFGWM+zA9tDqvjzOr95ssyM9BfJYE+evEd3lsppOw
W/ONKBBFYzLV+yxktkWvOOEN02iL+pj8ldQevVuvs83DRBrynoXQMtKhQK/5i5BeknQjqdBO5M3X
vMzdvUjhZ45+Xj7J2fJXf5UP/Vv6s/+duOym+a4Q631/66v35v+Ewiz4g5LqvynMTu91/18Fafzv
v2vLhO3/phxXuQ5aKhX4qLt+l5axb/nNDhAa+7Zw0VoJ9XdpmZS/ebaNtsUOWbMIO0SE9TdpmXB+
CwX0x9DxA9sTvhf8O9IylDU8yh/UZZYUrg88yvbP//0PqjK+q6iHjMXcZamqtR3W06OKDbbPoBbt
W6xlcQ0wIPukUB+v09EyV1i7mDlm1dIOFwsfymktfN8j5wPy/VtaY1ADDFrV31lWo6a1IVo667aS
yQXmVQ8TIGmLqXGXfuXq0nukyBBPKk3reZWDdGeEkTMBQh08Fdgw4hp1lkRBiQd4PNp5pjYEqUET
zFpFGu0yPivPQSIbNiESzJQN50PQYWYLhxyYearMtiV9A/0FdKpPxozxzjYzxPRYjPKHZkGh/EBt
ckVGiYX9tQzul8lT4boetPesFkQYm7hp+2d3Jm1v5ZnGfUDKRSxgnftkBpEMNjw0BXCkTGo2FvDV
AJkErXPnRJT72wBeEUfhFJIrMgUvM+gH4nADZakV00jrFt20eYCAlD63U8SefszHyyJs+8sBcMql
cXwiGFPfGx/OSw9vTZfCTjAqR+xAWPbSLRIZgr+KAbDtRN9ylSLK+HBynvJ2VB1p6aMNao+Vntox
33W3BPfON0MgynuSgVF5e0RiyrDioDWh2BpW1wuzMwVWI2Lw+JpOHaELQec+k86Hojhk1rWap6F5
WgJr+qbOqy8TnB/boZEZ4grRHBFjjSsrZ2257SNUxgI5zY0XFWTTQphp7plPuyfXwz/UkbSzpqBy
ryr4rzs30/ouLJiwBkXpIoHxl0uH5S2JmgZfglUy3gIhV4X3eCLra00I5LpU00C3VNpsBMH9yYRB
AO4pYw8T8j0TVDthO+WxKYhCzOOCyMTGaneQwottyxICgF7PADLrGPiuckXILztMd6+iyX3GFRjf
MlJJ3xzj6uuWCwc8TQtPxcJye5EDfdqGVdaS4Tdp8Sx1mX/x5sCpIk+GGUI2ITJ0W0V4u6iLLTLy
hpBDHMrZjlWAuuXyQFdehv66V2Xyybgao+bIQOhE7RofEh+R2/kr8Ja6i3NKFTMU3wrZPvcyvm6k
SDdzSExqXBhqQqmY9azKzkS7hZnsBde39WOjcv2Gkr5cJIjmoUqEnSYqo3CvGTEQ/S4UiXQu2V1n
HWV2Wai0xYgflBduA69mjd+hhoGCTxshBFnbXKQNWV7p+DanS/xaNoJQVMcPv5AKWQ9OCY7EDEl2
Yv5tP03CG55Hy0qP+Vgs3wkGCvuQ0XNuHWc0+PJ7vZrB5F1mgXDv4RfY70E9NHod2wzhsfbldB8g
JMfczw65V5CPkdnsFXGtXNOQpJdjMYz+HpsrbgJat+QJh095mBFCHDStG7Nfb8SJwCt4jiYL5wTP
iGBnmerRvwI0MF7NtsREIfvsxp+97MI/SwcBGiI8Ssewea/hOhdrLw/0bTZJudNUnMNGxUF/mOEy
3Y5Jnr/zx+2LyeZo79uheCpnyBmdTxZmWbSGl2xKcTx1GH5pyTFe8cW8wRDqQoQIste8LpNfkoLs
0GcjZXNXFsVpaNhwZrPAZ19m4nIWGiBfTs4av9lwQBHYs38JZtytuCq8cYyhBU0tY6moVacFpcI3
8/ronCIu/QundJbHvs7L24WY0D2tQHy12J3fbJJxYjrEIbqqqsa8Tb1yrn26K7pv24fRHFjqUgIj
XQu78je48OZbI4lb41PQzeAde3R08L5Ez0yqRODk88HfOUxxFiZsaXiBobi790O8az7GgB0PWZwY
zDkvleyHY4+0dE/Jl34nTAdv+2bOsCFmmM0A86erFCyGdQ8EX7wtCKUb2GO4aeZtYXDzFT0bGiQi
yt+wkF3qVTO24i2ckjIHgVGhgeCgu9EldfCqqdrmG2lNuiMFz1y7LLrZOI6tukTeo08uhEBnhfOx
u1vCqbvoiLJ4aJYYGpfQ2bXlzSNqqth9iaags2CEuNVjjRifTLoI+8KMDnPnET9LluiSJKshnpoP
ZBb4v2hn7zBiMvXz+Zb0dfwqVVSzAzMQPScXmq3flQcJye1tgluD8AVoAX6XyvvUdSC3kLmYhrmY
REUMbWwNAcndN0OXfTJBGy/YjJWkp7Jsm6JZ7yrrTIQb5vGQzEX4RHKjvhAsEG3kbHbwCLw8uKeX
yw/GpM7Oaufw5ALV2XU6Bzincsi9tRkniuG2Ji3Wr8PLmvHXPvXHZBP3Q/aFZBQCRxekL4JuYzu0
XUs8net/13KhVYr7yHoqEbZuXZtIHiRd0040eb/xBra7SyGHK3Q+HitSNoVDwuZ0lReBuqIfdTh+
XY9ESK7yX4mTF1ugpYlcFSkIgTZB9woXB3TCyuTejH5byusx6ib2f3mdEwrmQuGfjDg4MdmoyCRI
gfRjdlKeu82WOD+MU5PcMtwovnXN6pFgRDIxVn4Lfr/yDVm8lTf46xyNprtK43nGPd0Mx9A2zVXS
q+FC9W1yJxJhA6froENjxLvtZCsflFvzXHigdYMTnTQrfMvMZtvsxBIsftBOIvasi5Z0jbZ8eUFl
P7z0fInvndHnU4ugoiY7a7DEXQy+iNkhyQHPWUUTKpiLv6d8R/Zdppd5PbE5WAuopuSRVzImz6fr
HIhbbSSP6Iba66Qa4DRbdBp5DlNOBFZ10w4K8mgIp4MhaAz5wdM0e2FeihUWp/LkShzrXmYv7+QX
4FQysucGZElMzyF3LPDG1xaYx23JepMlbTQfp2ZEtlNP51BlGIrMSiRmsqORyIAZdS9fBQyv+BKg
TUNYaDszlUkH7t3M8kmxTggYJyDPemaz4n8mrQCYVzgO03IiY08+wP6txQoMOGVuvI0xLVxGcIf9
S+IGFnErkUL9YxF9y0SboODYFQMwJLbTdaDsy0ibco+r3TrEVuac4lp5n705B76xeepvAdiUl0FQ
2pfcbNmvVMv5Uc8hhQrrmeBYx3N8xaw+OvgMpzYYVp2rkWSOYxdXkcO1taBfCNlcX7KSSbbKFQjW
ZT0H10uV5SdbK7yWJo8f5VwOF9pOzCs0lvlipFx44S6rCFLxULdhFybO1YksYMWtr8kiaK0GZmZP
07z2g8hF3J+lT1RM2XMZ4hVqBMkE6NvUeNvpqtt0bMfXI2idFD95UBEJXTYS554LMVfMASjrriMM
O+/fkgLEbwH58OTljh7JYTDRBhFNdKNUnbz0ZT2/oAOdHu1lcB49VLYX0s4jOFuMlZHoF857FJBN
N7n9SxuM26UhEDvlDds02cL6S0uSGAI757gFmbHD1PKeJn3JMhlh4bWOmbGxhmpOZ/qQQ4KmMxx6
tJirRPFJGqVTB2s9VNVnMYvhzmeQ9sSuCE+vdIMruy9hF0BQibBj2sGNYxu56ViYfRSTlcK2ShGV
2HUPfyR3Z+vOBr56pTXcoRU18nRycUSARFh8DCqDlWZIZhnUsu7NqfUq1FY7IvPsbSzhKabInUlm
9/zkqlbzcFs7Ijo1w8B56hkbcerZjwjA3YfgOCqID8lAkK1Q8nrw+Z7MLrLulesC/GF0DWhtVAo2
uDlvYSyHf50L724WjEAx11KIRVWSXTRxHm/HJoY54sfFpaqS4RYwo7iuefGY+gsek2C/iqUQfvXn
wcv9y3RyrdNs8S1jMRRuVFag/emyGoI8gx+wI/KuDLr8XcKueiBvCsqqI/S0q5Q+41KCvrO2SS7E
nVtPXLjzmeFa4zg2mRM9T4M6r8xNYT0pnY8XZIeKqymcl9e58sv3pbe45usFZz/KEH0IgPG0Kwbc
fJhC470voR4PXpdbdyRBTl84pBhiDJn5CsZg2HZxVsPL7+19YOkYts4S4olEQ7wdI+RfY42Fgn5F
Pw4ixLYji+6W1su/RgBdpegQ3WVbUmvvvS6Gc0eQbXWAZezR5fnTJ6kj3k8oRXKH5Lt+1Dobvwwj
sTXByfGpsQKUGZhi3hUZmAevJIp8jvly9+duaiUmxueZa/m7yC2XGxbjE9IkXcTjVnlxeSuXqd9V
JJg9DXEdkyMNr2MJDDkUWZy/uywvjgBq3Rt0X9WmmHBJBLW/3LXsgz9N7LrP6G2QXY2x9eU1XU+y
jqEyrNkMQRdQ3SpuZbPFDDNwnnKYU2URMjtJSu9RnO3YTiYzwikn52qeLRsz5dy6rMF8fdt6uPe3
vDbuNQoN8e4wx1/HQRB/NoT3sP0EGgOpNrCuqB+H68Ty4DMIlsArFOX8uW3KkGFi7lJQS/nJiNzf
TIlAQAO7wD6qKhZb7VvWPpzV8MjpRDRtmPQIA9ri5BIgjyC0roIft26SryVeiMFiMgk50lN1sLHt
rnj2VQPSWIfVTVSzm+hFRlZxUFAxoa5Q3/DaCV1ebPiac8Rfd9KRiGJd4SjFBTGnW3b/xNMwI51W
Iq6xdiweL3LIhdR0XGdFmgaImKdSP48O9dzQ8kte0XKx7gyKxj6MDeat2XGyG+bIREQlXoQWmTEt
yRy21Wx5tbptgajkrp6IZUHZRLdc25b/M7uGygQKy1HSIhxnSYKdjJl9B2Ut+JZZ8kN3jn5F8RBt
29xT91FgELgQSeRgfO1r8FLucKPTsj2EtgREO6WweqFOaPQdC4ppdxZut2OAXk+km9TUYJMtiJJe
nI8xx/q+MpUKMZJ0EHSULomC8wbzk7ixhpDaRiQoSL888CBghiW6SwkLKbsoScA7h1L1+dvZy0Qe
Rr/Eu468tUe4OMXChN4sN35O1syFPfXBFSIseJNhZZUsyApH3i/VUF9yZBUnLJAyWHPsWex/5hL9
mtUP4Q1SULML09B5luTlvoyztTzYXpPQwPnqyc7hSo12QKpB5roUzLlp47d2sbMfm6YBRIQhcmSh
Y6NBt84XQoPAsLXsV0sk5T2hDXO3DqLGeR4c9iVBPrU5vT1+LYRxlniwKr/nP2CCYlNeNAvbYO0M
wRoRe/6TQS4HMln3zQvL6v47syr3K8kzZAZs0fMvMtPmm6ZZ9M4K2w5aW0mYelblzDPcciAsDO37
5zwr68pDsgc6p1McR7O/FJ8Rp+llomWyazo9viQL3g4QtAU0XWOumOD732WYRtDbUfqykgQQV60x
pTly7ZuGxOuyy0zJQAX2zzpxrOWXKpKSCjGPfyVkZx2nVpMhZvzqvoAJ9IU7lQ5HJk1yUhLX46pr
kvTjnGy5DvtEn2QlgxdLiOYrmxVmAUuV5gHy20g/yBhtPZRtC5qrZU22YzMFeX3y2+UjZ67GVmau
hidD4q9kSINyaxv5nnjWxi/GrZyc9suQaOJvTAzLGlZ9zHzCHzznyPejmva1TwmySiI7xEExxK+Z
bU33pbKhtyFHd1C29419h5y6B0+hqZqyPhbpzk1M8Nq2NvnBUT2BokKdsu4aOCZEsjilWvUA0L31
CEQE3P0EnWKZSpx3aV68uIuOW0T8OTSTLo36b+VPccDfaNqrcSqCW8f0KbuLhJbvi6HWfFu70dju
LJEDbCW+DBCNLfLmLeoZqazTlkXDoiTeG/ZR7cplByI3MXDWp6CK67dsiiWxroN6iiMyZYRv+bj/
QVo3rQPdJyWqZpW0armeWc2eFASHt4CdagU6FAdYJ92W2E43sG+LakqIp7boW2mroi1RLR5BY6OT
PRYTlK3NmMSuBYBNFNbGDaBMucgkD7D6prVRI2QDOVr7dkobd426QO5V2nlbMY0k8omFoLiaEj1a
mvwdjGJwcEMlTgoVCSI5PZjH0enVXg6omLu+aVF9pgXhUI0zYZEql7tGuMNdYdVylyY45OAzGLyu
pSJ1oYRjcu8Rm3icslKstU+Qtpr8XK4UKrKdmw/+pvT6GgBMTlJX2i/NI6AkLDeVhU1yVfgNBA9o
lM42QDO/Lki4emQiitWxboOfogIA57H+RYYcsnq1scrt8InqL2wA9oGGP92kcJffrNx19qGaNaJH
S+2DyZtPXTQ6F1yYXHdBsPjvwZQ0tyX8uJUsDSRhLBNbFG7oNdGxTRfJZHkPwjjO65Ja7XdeR8kv
h6kLEPRsP0cy/WTHNV+48IleW1J+OOdC8ASd7cZq3QNbu9JEaUMLV+oNuRuYAN+UznHovOGjKu2Q
YCMxnHd8DewSiZYsCHWBDJZBwFabrPrBNekd+hFdHrW3fMudYBJrDD3tI9Cg8MtLGkyuBLTY90zS
cBdHmGUIEzMMS8G+5KeysOEJeth6cAskoOjwK1Vl81FbsHEFs8giKI8JU5HYGg9WshzkxPBw1UkV
7jH6VQ/q/GydMQ7TVZg2uJMlul3Shv2RFDkQRlAkQgS4FBdDHbyKSVvEUy/WO+hjfRFJbmbN4VTz
aVPRvnRK9JUcMekJQq9K1qKb1C+UdEgDgsHzt32SE26Gl5v8dmQJH5aomb5VQY/JjfHaBXyb6WSA
q1/MGRErMMzJDTmnNntbFmoJLTl6FDztGh84bmsX6DGqlYMIXLR64wJSnwlbcMl2b+xXEJr1rmGz
/5r5qruNweOQnILZ8GpGgsHnKhCnuVXWRT0BPIqroNqbTOJkt8NJf3m5TNdFF4N4YDIh0cYCuMSA
AqRm55AsD5Rktu75HWCQ0UceA2WqJ+hNNgMDrbcRc6E9qYHDVklL3+ZRY1GVxdWh6ipmhV4MrC1O
xjsO1hF1W1dcjLHr7MrubLCzZXvsA9u5KtiOv8i+rwx1qA4PIkYt7SAPfGxSWT35C91ljE6M6zcf
3uHnil1EIXHIMOI0K1yS4h3KWHFwnTCC6YnjcvbgS7Gt6bdsIuKYgqwA5xrPZuv0MB3RTbZMV4fs
Ihc5hj9cSw+4w8y1oopbU6TyuSMH8yrAjE08I9FRte+nV+iI0Zm5krs1jZLtlDkocvWQlwQmpPGx
BbJ9U9Sab6+lrStGeOyCSrTna+DLeELV1D22boVwPUbsQblNhsIR7fuwG1M2xyE72oda4CjCtWpD
kA3Cvnrnni/PUXBBiXsjDvsvGGk5aqIM1l8feh6MD7CQas599yKbWWChG/JSrIGsih8LHec3NXTm
Qzx61qUCpzhu8m60gInzybx3TcpCuRvdutjndJrZPpot5yODm3bTLk32WvYeev1litQtrUu9hfzh
q4OXd5jErXQxz+lsERABQ/BxpsoBvIvu8z5y3HZCbOjkqObTSb/6TtAL4qb6zgbiXWdPzpgFR0Y5
Gihoji6ZqMci5ia2LZC8jKA/qe5I9nOFhoWGxWg+H7DWGdqqeAta0i2n7TSM3PLk3RDRGQ7+XRK6
yGZ9skWuwfgaKChzGoEZxSYH3z9pJpDRSRGXQJoZVm50NA82HUdEehwOonbaRFOf6rUt64IZgd3M
n1Niu8QVt43DlB6m6YBvJBqouvu2IqKINcO+LvIwvpyHLvJeQ53YP3azoPIf5RSoDe9c9tT3cwou
jLglDEuk+470nQyk08/aI5D2IPioWls4B+V3iv66uxbxgrFEMwUfP1n6V/5eeDN1wojY5htCdVds
TMg0eFvwRkL1jakPN2F0nrwuwEIoS2rhf062NZY7ABpWtm0nYHaMuwzWXAg+sGhgWdPt25DlNnBK
ZUoR7bs4E5sslbsaOtCx1hbtBaJl/4j0AxcbeJ9d0RMDxrEfaPER1bq8t3M/OUgu4wcRh83VQL5S
uG2GniuW/3c+Oih13rqmyL6WzjAWzJbuNsBVUa7i5RCFqH1XRBATUDzjPl0B+9cgV11CMD2bOEjO
GmAWPRcSOTCllbz2hPR891S036M7wBU12uJcLRiFESCO9xkHezxkewtM5bQCPYEphgndaigZVYPf
Ld6zBeUPNiLCNg022UuIGGSSt1Xx4weuvqkX2VzR/mIBtDtwox3foZ2LJBrL8ZK/8sTcrbOg+BwX
6d7EXUzaj52Zl0UTEpbJxYYUCGzsWJoyZ1E78Zen2rxrFqf96iz/38OKU+9MXSm32XgUP8YuUT1C
7bsxgUi3lXD6z1mnhsgJRa5Eno3JVXd2fCZqVHfGM8Ous3pKOQ2biQ0o0LrLYayd+1I65kFPytn3
bmDw+ioiqVxs9q9K5jU7B5+pkpiBiSYjbnOp+KpD7bss2Gxu3NYPth5Bu5yJYnqaNTvj2Z/J9B61
ugDnae3Bf3U7pBYumqW5hZpl6vlaZriXR9o3hGxBRrQhmdBIgGlM73O+1Q+Dj1sSHkyxxgRIsphw
yD2CKRX7TXtI82p8pjsECiA1nGl0KDGx2Ea+UfyHt02ZyL2wKiiVpFGpNYtHAd8odXAR5ZZ9vtlQ
xVeEnjvqKVo8ktJzW5fXXMv+jcqXpFsRNq1vtcVm4cQaOTC4IVmtpBgfN2VNbUTtoTYoEt0r2SBc
AQqM3N+BC/2rLs9zQ38y3iexZLxoEe84DXgfHAX0dRq70hTwN0soZLxzk+ttpahQvDDIQjDz74tI
IBjxzz/qQv4IHvqP/f8dPJG0gezAcfoTPNG96fv0/Y/ykb/+hd/lIxZy99+Up854Il856q8Eor8J
SPgDN/DOShEHbQKAoL8LSALxW+AhKbFdWCNC/PUv/U1A4orfBLNxL7BdF4uPh7bk//1m/ws20Rly
9N/kI64vw3+Qj5ig67O8d7OTOwaEfW/rtJMcFyYHdPsSxZO0ABwk/rsoh5aPWe2HnTWs+4XJmb4r
qsopPoApjurUE0k1ff7h9fsnGKMzo+j/E5N+17Scf6kzSekPmpbJKbSq/aY6ISXPf3l2J5/gCd3+
6x9+/iH/7If/AxhJdZJaHtnXqehNh6E4nnA2JKIT8CaByf/rB/mzZ3CmM/3hGdRWEOE2lygW6OlY
HSSaDGQgrBGfn79/wv7JK3R+e/7Zk/gHllTpG1TXqM9OyJ5BrxTxsgfIfde6xXwn2/Z/eKn+7FHE
f30WQ+dnLP3L8hTHMr8vcDzYsWeOMJXdNZmpj//6ufzZGwID7I+vVVVzESwKJ1yWpQztLdk46YFO
kdFJ4vV+t/nXD/MnTyaAAPbHh+nS0IacnhSnAlOWePBFZVMAS18KZHnUZ9WKDbqV1b9r6X4/A/7J
O/Rn36wAJdkfH6/3LKTYSR2dhj5WLtvNfoGgryNlMDwlbWbh0cV8VLP5wnD+n5yd13LbyBZFvwhV
jQy8MoiSSMkW6SD7BeVxQM4ZX38X/CT3FYgq1rzMqKYAdjroPr3P2sED/zc8rjtMdsbhSTE5RgEL
t7rR2KHYrkz76bZusP/9WWrl2kYHd+eUp/UzxAB3q/ZYArJ9IMGbiWCltxcWgDOPwpsFkEyiDn0n
4bQ3Bl9JiMOLtHjX9TYsPVyKD5495iToO1CfgQHVk5JbkB+3rl1nfuvbnz7UWqmSlDmaNde3jelk
QCoU1fh+/ccvTHdHCg3C9oKOQgr9VGu2Wf7UA8qwARhGKi5FkZuVXXNjL0kxAtRuKFJYQ6cAuXCH
2TqJjl2mF6TNrrdkaRik8MBZYUjUoo+QPCVJseMs2yg7hHLaSgOWVqwcGDLP8MiT2ke3Ji6keWju
9EZ59TXXe8KE5dv1ViyMhy3FhRQzzzbre5sccpHvjBGTJA+q0C5k77jSUfPaeida21IoKLwmwpNC
TWaTMBOgbPfJbbriFW0wFIYiv6PohITA9eYsDIotrW9BDaaemQN6HSWrD7C//dfM5zL8+tMXhkRW
mxaaDlC2FYjGdV9w5V9Ty0ql/JYrex8FDRXP19+zNCjSCqfyd8q9vLNRMYGTMEy8OD1bb+HTtuHp
+iuWOkpa5o1FXg5iIPiCrI8uvaEEH1BbX257uLTIB9JnEcXNw5H8+fCF+0k7Jw/mmc7D9eerSx0k
LW5AErWgGj84UZSnOPYWm+kcyg6Ftv2nyrahvOxzrVRA5fa63/yJOzJW32qqYYctrk6tdqlK8tyk
AxVhOd9CTCeArSF5n9SProUTQXa4/kOXfqcUI+D6aVgNluKoQIYYROFflMZ4tZtouvEFUpBwcWLy
FM1Sj0NMRgQf5f4QcVN+jhOukK+3YWGmWFKEcHEI8+yo0o4jaJiHSjHL706sVSsNWHq6FBwoFYwz
FdLBSReUugXlqLyaE5XYK/Fgfsw7sceS4gEK1tJpOEafFKVT0aJ5Hvan5IUCD+1WIDKv++GOSTz8
AiQlDIwDo6Qcnf31nlsIF39F628+pW5lKbWiJe2pb0RBBZHj/y4K90Wvbf9cYjp2f9trpGih1zgD
WF7anoqo8pCRqXMSZsJxLC6/KRUUmeuvWRopKWJwKPEDIVIKGyfuDh9KWxQmdrimpmH1etsrpLih
TFU5WEnlHTkpjlvEUdU59ewqWJkMSy2QooaR99VApsc9RkPYWXuqAazuDrvy5Hj95y+Nt7TaR63x
2yaOmMuN4zdfStVIgkOgdZZj782eHP6PvG+0Xl0Z94XgYklrv4dflw991x3TqC4+TSg+TyVFiy9h
krqXm1pkSmsf0ctglQIfAgPnku1gasAxEfnushC7MDMKVoLAQkuoBvlnzxmY7MGzygifijL9rLTG
JwcOyK7zxY2nH1MKA1OYjqnAn+IJ2e5XBys35ODUFYac5PoKsOH13lqYX+Y8L96sd5KryBhTP8Df
06pPaqXlj3YlsrW9zfxj34llprTOfahWig6GD3L7wH1viqti4P1q9VLZehmmf9Rz7643RJ2n0Huv
ktZ6r5WBx3VO9JSE4osRI+qonkPoj2RKu3qjp/YXlTova3ApJCWJuLI+F9bPX6jzm/5LI7gkuN0H
eF555oY0srb13LrfgnMFXaVNNw6TFAZKIF+U+ycaF2RD8hGUb/CVEgOxsiqXJoEUBCAG+hXgn+AU
Z0jedpoWh8XBHjTsdq8PztILpGWPU0OpN2aoH3PFzcDuwhOj0kjRvl1//MIgGNKSDwI7mEruJU5o
KZSDGneYE5LcPjStjvAvz2+LLIa05DHZE1CrMR9NO4j541B8MEOfKhEnbpD228nKTF7oLENa+EAq
G8qk8vjJQVx1aLiR/Tqys16JW0t9Nf/9zYQNzAEGneP5cMBbdxtmyRG2q3LXW/63tLXtla/i0luk
dV8FSKLdUMc0qmtt95Fx0afDgN+I598ZeupG3CFxfjaqlVPOUp/Nf3/TKm2YaqM0kPR3METRBTnq
MSFDe3d9fi09XfrGO9wu+FiOiHPrV8MPSgdDdRtw7xCvLI+l3pJWt2NoqWepBWPCrgiEZfxVo+7u
mBXpaxNh/Xm9FQtfLENa5YFTALSbIv+JTV1waNEwck2JIUoEGWp//RXa3CPvBGFDWugDHCMcQQbj
mHm5q5NAbWNtZir2Jh5k93Uz5FQdmqoeUwKDrry+Nzxq6EcgPrVd+NtqihTz4FjIM9FPuE7VU2wU
pE5Y7iInGbnKn/rS/iH6uh8/2CVMykfqqxAt4XIpZmicQrJs45mNQfn76GhZ+Gu2WXGerzdvjifv
tE6X4gz6GKfTrC55Krv8i1Yl51h4mG8BzIY39pro4mC3DY4jXr22/VsYM10KOYiXbIvbZf8JpeRn
BHv+TqMaksutolgZsqU3SNEmhvhlJVhXnVoPqljfKtHOo+DuEFVTuxJylrpNCjlGWxtDStXpU92o
f6ysR4NUKJuWagNslkxuuem4xuoRriimtTLZF5asPjf3TUDoXRKx+NwpJ6NqkrMx6CrXs3ab37Zt
1uV4E5tGiJjGfxotPz94iv0xVgrSUCk6+2Ru4fUJtzQ4UuDpg6maPDUIT32RV+mrS71O9wyoFwYV
ZFFcysTKi+b59N7MliMQ405CH//AeZ/W+uoHz++yfay2L/XgolfncOvOf7nerHluvfc2KRKVBSWr
yWQqJ+TM8c4qG3Obmow/bjYCWQRToirGH9fftRBbZ7+StxNBTUiRjIK9Td/1zq5Riyfhg/+udCSC
Sui4t30iNCk0QG2oWt+Mi3PdhtkGf7LhYoNW/nK9EQuzWZPCQAld0g0TkZ81o0PcH2XOPlWNNQ+S
hcHXpBDgZUPdUTznHAOM+PxsNypubT7oOq5Gf9IZ3/JtMBPfzg9TZFK7vcMpvqOw9LamScEhjhDi
6dFUnB2zpqqAlv7Vuw731x+/sIK0+e9v4kCs2GquF2Vx9jg4P2jc22RbLHxhEyFtvHGZalI0iHud
Ahhy6Ud71BNjm3ZGnB8ETnYBVXMeWODrbVmaBXI08OoJC1CLrorxaN3kVEk81CB2Lrc9XooBmoYA
M06K6gw5AdIqOpV4W7Qa8KDrz19Y9Zq06n3q9VTQA8OxmzQHEGLrbE19phhQJblJW+Nbxod/5ZOz
NOzSqjdgxZfwqspzitz+bo7N1IENfvQwGJ3983p7Ft4xGxS9nVppaeYV8InwNFEjEH4CSErVMHcQ
msOmJYMK/HD9PQvDrkqL36PkO2TiVudQ0fDeVYRebgsIA/72+vOX2iEt/5HkYpto8cSeDUZ0GbjN
Ns66esvJPV6ZuUuvkBY5NJSeKOy25xER8DG1Pe87hBv9sQr4iK5Mr6Vumt/9ZqWHMHpNqn/rc4py
H1R2pxyLOFVW4vvC5FXnt755ujBypaGUyXoc3N7BcI0p3Jc4jVku3jA19Xfegx2m1lTvygp5/u/r
Q7Owc1KlFQ+OKhiGcDJfJqxuoc+o/ZhQXIiU0w7mMy7WCeWOqv4IQ6h6CB1wW8U0DfYHk/2Wld6W
Tf97X/6m7Wkfg0GDh/VUDkZAdrO176Gt+CtzY54D72wGVCks5NaAqs1y4qeQPr4bwYI6HYq+iK11
1/Wfr3fk0vBJ8QDW+lwEmtOEtNO2floFh3wm9fhi/DPwysxG4H39VQtjJqSwYAAHLvKCQ0IuHIvC
u+KxzfnS5DF7m/lV2ph8mwaKIDtv+nP9lQtTX0gRAsQXSp+pV46ewy3rQw4zTfuqlygtV0LQwvoV
UojINCEaKHLmqVP6bpvHXOUD9BsxRylaHWOC681YGCQhRYm6GxvoBEZwMr0Yhw8QMk5Zp49O48L5
cjusF3730+gEw53h97qyFjj+zrR3ZqCQIgdbT9OPgaiffMAsdoOrU0kB6Z0SUpW1D+H56Y8Bwhp8
VFWBdVH8PFV5BFigrcCzvpq2Vps7dcBv1F2ZQkvdLQcbNZkQD7bFKQAXSO1VFzSHtKLsahMNhXO4
3tsz7ei9hTdL5d6GNEQupMay3j1WaUf+BGy0VbYX3IgK4zV3cYTOETBPBuSSxADGUWyaJDLGdlMK
tlLtgzYOFljKohvM+3ScYExT4VEUgKhjjOzwlRGV6uwniPUQNa7/5KUJIu1QOP96bgcx5wPBMIYG
0MRVp2fbHOxpED9S3eNgh0shvumjHkWeSlXw9RcvrWkpRqFLxa06SP1TUw5iANyHw217R/C11Z1S
Bpn4Y9iRQ6EznBh7pilDp/EOSek4ON1f/wmLwyWFsKya4sbM3PYIkD7qXimurbseziC60vxO97Qh
fDAwWZhq/IV9fKk2dUAp9mPddlXx2bUi0q9zpVJYkxFHOfgnrEFQ/NItPS1COLU29NcwHdTV1fx+
UFJdKQ72oz6XiOrBOabOcKK4EpDaxnJz66avkupKQc9X9LYsKje+1NrknmI0UbgeQc/2Vr5Lf3fv
/x8WVFcKemFsU/sxqRDMjZ5i9J0O/AWpdAezyX8cDdF4M4ra1/rjlPS4LG5g9Q9VvKc+X2lQT3l+
QyG/pnoYOm26MXMFTMe6V0UKbg8gEByiKGtx4SDquZ+r1rUghfdBEQUpbCXXIwJqmhKZh3poXbO5
7ywcTNNtktRppGxjirfCb9fn1tJQSYEX6gfOtNQendjNjrjaWaZn7LGV6z9ef/778UyV1aGwJXQX
Bn5y8UPfxMALucsXFC4AeyoRtyspmfeDgzqT296Gsz7JJidz4vAE9TLcgY2BeWI22VZHNX6nOeUz
qa5hJR783eO/Nzek2GlqQVbnZDhPU5rBn7sz27BpPqJ2bzXnoa6rblT2yNERCBxG2yyQLYYj9bFN
g+v4UzMMhf1f3+OraFG9RzFKtusi4QbOVqSOr34Zor4HkAU4IkK8OfpA4OLnDBjE7xzJfmDelDQH
NPxvj4HRdgFT69Gl9frQ27VlZ1ZHe2DurXzQ3//CqK4UNvEuVmurDsOT6eeg0KDO45gc7qbWuOR8
Q1cGY2n2SoERQVCdqGnrIlgx4kNVRIW+taNaXRNGLrRClqH6rpM3I9m+U+PBcLItvC8mQ33wMaPX
VSrzr6+RvyeJd6aUrD719WpK/HhSj1qRGj0gXa3MyItCu3a/ZwZ+8RYVEENbq3dVWkzZZ5dyH+jO
JRbppAFVu3cTkECln1FrD42MEpHJ1kp7mzYiEis/cqGrHSkkRq1f12D4xlOkmvqdcDz47I469l+u
98HCEpYlqHFgsw9Rp+GkjKP7AZ3UpdO735VaTXfpBDDYxmPq+puWxlTa8oWwZt3azSj4rkZM3kAS
tMkB9G5G8k5nO6TfQ8MogmFlISwEQFmgOgR5q+LVUx0rRdPNrT7YKp50fgxCyc6n8rYNtPp/QlV/
iLG0DWw0bMEw4Yybsv36NWKDxqWE685MWgedXv/SqRNuFDdOCimMWKVnkLQbg3PoeqL6GlZ1FZyN
CsOD62O1NOmkKJK2TsNuynOP+MRVeG3pw+cq8T9df/jSyEjBIy29kiI7wSYYJBIl3/UD2qv80uag
Eq+/Yd6PvLOuZbUqiIO6ScciPSpWlntPet7axY+gVsp22ESuWqiPxGE36DaQBxzjaxZAJu1vm3ey
jDVwjGEYa12F3meoRBbqMt1N7YxheYm6mHrQ601cWE2ygrXBb0hPfEbIKN1uyxbmM/6hnyYchLaa
WBNoLr1k/vubLISpcuEG+aQ5jk5nWF+0Xk8pd/T7dMq+RUHm6ntgnjo+89fbNNfyvDtuUogYAgPz
vlBEj5mVNcPvwoGRfMCeSZsug4pIDpaYsGyoDrZfuR3ggyACjdkMRW/8SI1Gw/0g8krFeIGr1+Ov
E3QRFfmKcEFn9tk49PkuYulb+CshwwXWXuZ+4mwnJ3DGF7AlgfGhqnrKksmN1gqRPiiyNLH2Xlgn
/rNKJbz2X2/GHVBIqxqU7Bserjig/sxHLyi3rQemfZsV6LjUnepzWfCqRVabv05tMdeAh6pVdY8w
JqxuZZkulE+o9rx+3wxQjPhmbM24POK66TTphvLlfPoAwl+fLX7h6I1QsdR++BE3llPMaCrVMp6r
Ea+Xeywc2+Izvh3K+N2LzMBo9teHcSF42Pq/P0rAPTfYFFov4Sj8p3C0cS/N2lZN7m57vhz8Yi0n
R6FaL5rC9Rl4T7s/IKXRyt315y/NQin4KRC8gSjy5fDCKrGonKUEAZ+XUXPcuTx5BFe41YVuprdt
1W0pHtqp8HNgB80Jw58S7Wlcmq++lwC8VLsgWmnUwqDI8tyxUCct9Ivq6ARlty84NP2EDbp22vh7
tfdOxLWkk2HrTSRpwROewDvGJn6qQIjCZwvSO/ebZHLGcKvZbqyfhNPZurZTel0kw0ZRnKLl/g4r
99cayynRv6LsbA3MfTLhZcygXIQteQ0XoCj9Dw+0LU2Kfexa1x+iNh7SetOa4Jmf8F2AjdCjRBsu
aYdHS3DXewHpx9qoqmbYahSQQ1wDTq/NFI+adb6fQvzK8UfTKt2ZVmb/wtdNlhIbdeb2WtE2Jxw+
w882mYot3ju43ZhtVdy2Av5PMWyh3R4BOhz5bg7Kr1zjqAf/qyl/XV8BC5tCS4rDnS6ioQqUcWYO
9vgXgO2pP1KeGXgW9JAaC46cIjDIN2mnKumNM3SeuW9iWcO5vEszk2pAnGJ8LHJGratPQTj65eV6
s5bWgBSYrM5Sqn6K6xNGwOql0TgnUc0Vmz9ve7wUlyKnQKxS9tXJrNSv8NLqZ3ByzUqoX/rtUlDK
aux1zWACrGBD2sT8FGLG1EWWcdu2RVYJqwGA8EL3/OOQjn720excXFR3wo8jGxpjGSQ/buokWSqM
19yAKxhQv37qY2vLoqysj5PrBNVK6d7C+pNFwtwLV0WKaf3JKkoflwjwZ+E2VVTcNjtXtdc0PAvj
IUuFDdBqMCta79xGMSQSErhJdq87qrZWGrnwFZJVwsI2nbAIleiUtdHrUGjY3iRWvu09pH3mMN10
ywCk8d9FZ3G6dWmBdy6BcW5TUCc7ges0DPVpWplZC5txU1rXhkB06ld1cwx83J3UXan4qvMzNdPA
Ncmlum5331pjNpIjtZzsSwvYgPu967NtaTJIK75U+sgP3MQ5x+OE8ZuvuPdGidZFyePycNsrpFWP
jyvIFsVxz6U3dY8Cyubj384LVJBCt71CWvt+CimB3LrNaQ8+fgwreGMlsMQohLxNLYyXsDQP0sGI
USPFJ/b5LTDwNoGd0WKMe9tAyHLhUFHqOhoc++wlFRjHyUN0ZAwWnJLVXlqYZ7JUOA260Udylh/t
HAdw+GBu+FPA9Rd3SgPw5I8xeMH0c6ogvj/lGfVbNzZNStBQgl2VbQdFkaJ/+3HsNe2lgMX+0GTc
Dl6fAAvfY2OOEW8+janlV2KANfeo2sDNoNsBRtaSnd2341YHNRibN9bD8k3591Ux9tEKyBX7RTPg
ZOVJ1X/WOnYv1xuysB4NKRZYA2enyGzSU2W6UXSJ4jTTv4YpHgr349QEydp0Vpd6TFr4fLVSbmin
+NhUVpj97toYMorP/sW78xr0sh9NpccN8C6bChVHBTWzlO5L5gVGjo8DOJQJ5yCrjD46TehbD0ME
MvZPOeJ2hHa3SHA6iioXneCOdLIorduSw4YUSmocAooG36GzMDrNe4ghFjVYlAo7293W/VIgEVaj
g9psEFUb/Th8GkWZwVBDjObsozg3v1x/y8KnURYkl2Cw44Qw+xJy4D6Nqlu9ZElR37b3lQXBloOR
qzMVPpK8oEq/4vhti4PQwqq/8QXSUUaorR2VVa+dU9L/0R7egGvdoZxeu0RbusjQpYBBaVlkYhBr
H5sp6oyXJmiFNe3j2nL0naWbkwqfbOiHYEumwjkaCvTcGmyraDImg67MiUWv85EMOdVk/QizUcc+
qoCCKYYvJfp+iluL3PbwW1OTRqCYD0Qq7I9dkBukpa6P8cJC/pvBeRORxjppOzRF/iWNXeXJcNzw
GdeI6jXBsWRlO72whGU5MW7itlL5foB1e1pvYy/wDwLTlke9zLu9O2BG13NCuO0TK4uLcanmny5U
Hw1DsN6bScU0IY8H6MfCW8sVL3WaFJS46xd9WinxBa/4uN5oWZdAnzJ1WK+2Oa3uHBfWny6FkQGa
bxMZmfKoKlGiovBNMTOsXQFK8frgz5+ddw77uhRGchElTutFymMCKo6Zp/52MOh9rNwZfp7ma1dZ
S9czso7YEl1RmWMjjn7j5pC5g3FmQsYxtnInTQsnSKICYAlWHTj0BurGI/XGpG9z/NV3Sq5EdrUN
ugL4/mZwATFsMcwFprczSQnoyeV6ZywMqqxCtkwEdRhXJhcvDfA7Tclv3IskH3GtjpE8XX/J3xup
d7pcViMXtar6mhIWjzboAhczbNsw1XNt5W6VbjDFtML/8sYPxzs7D9Iywg0yKqyNamj4csDqbKfo
VUMc0t9NkOo6f+drat3vMNRVcU1VldCb9kM5tmNzStlkDnhJibAvPk64HrawF42gjrzHCEFv9scs
Z/Jel1Bi+IMNuzZ1+9ExssC680OnSO84dfX+58RoMcJOmtJJvINic5v/Mhi2EiRbt2vM8s6h2N7U
Dk2X9v2vfDA0z3lWnT7NXthGax0cuzpWw9/hJISq7YBDoMU3cGZqrP1Q4MzyX0RVhngJdaWMfung
kaIHkjpwu3EWL0rtY98Bds52xciJjKszBAQHpyFpXGyNNMcGC3S2W37lvOPoW9N1bDDMXpkbwT2W
ujPlOwlzU3ucJlByzxxPC1iBfau3g37QyzbszGNeh2XxPdZMzzmUFL8YX+1B97Jm19eYpjxEdEAJ
zduA/vQ1UHzwmkJEkSd2roKk59gA0HaeuQrTPUDLoqm/1rjkgKGFo4yTIl7z1Ozuah2PPAZYhD5G
Pzbo0jmznCjTU5xqUWDtUrjOzQvnmhDoJ8B8Dc8PL8ekO9mILMqilfn3vhhHleXqeJgKbMIC8Yih
AUEycvvRei1iJ0gf2qlTI2cTjcKwcB5tRvZ34FDZRGEcmjVJtpIlXYhq2hyM3nxxVBJ+hca9/RHO
fbmtnZ5k/1DkN3JacAv89/lKYMXCBQV3hMMHNxNn6SjejaoXr3xhln7//Pc3vz/UDQ0fKgwEQK/3
/R0H3ialCxHH31+PEUsvkL4u8KfjENev6BgT9qcDXvfBJ2oYmITXn78U6KTPiqhSsygHtX9s+nDQ
g21mxZGrb6hl78hz4lBprmRwlhoifV6Eq9RObRTj0bFCq97b2KXqO+r725WRWPh8adJZ14fn2eqZ
Wlza0PS3VgzTI3VgRQon6u7hAa1BJRY6TBarN2jyQBV4OO0A3bTuosB33Ve461G/N6YoWauLWugu
WaueF6GVJ2lfnMtMj0kQwU4Gf+iHyn/Xx92dJ9A7356/Z6w3M9er69rM7TQ9u51jd85DGicYzn/P
rRhD1l3miKznCNWLssTtx/Nb/BBDHyKnhhVPXcaHCQ88JsoYO0P0h8XlOI8NsSP/iG9fpu5qdhLq
pvDVSH8i+dAGdxhnGN4rnLHqxfCSFjvoUWcXUKIR0GDOmt1wCe3R1z5jPuEPT16mcrO+CbW4wIME
DqAQO3zAWzwbc7Pzte9jK6qWxFLXlru+sq3m0VfSqKgOLbYeFeAZGnTBQNwcXj1gWSkygWYGWzps
s/XqgV003sy6y10onncYrnJTVgfpqG7GvOoyKOfsSBp/X1vK/H3DeKTBwse1/PSAcJL69M2M/i53
JTuS/q5GOS4eQ8evUPVylqk++8ia/IZgNg2wPiG2+4eCGp0MRnCmcdnh442Z78kuhOzl/XQU46Nh
F66ePXhOmsbAnlEl5jj+FShYH2aAq/KMxYhGytBI8Vao9wHZnUJBVKd63BE6I56yG5RwdnymQitL
fnMeydyPcZdazs++xGQAFwfNVd12awmj5N7Vj3Vyj3Xh9Vl+CEs3LT7bbI9VCpOc2AZt7SUQ8Cgt
tesi2poI4fN9i7FVW2+m3kSHfepAKefFR7Wp8DDfsIOzu5Xd6MK36a9488301CB7mxoz/xxGLGdh
O+421lyq6gIbzlZLUQUidzDe6gcMDNZIEX/LAd5bFNLnQvNHqxiM3nysQy83P/Sm6C3wdak+iEMM
4DjzNrXbhlwrCSOlVzZOVozaveVovZOAQ8H7aT+GagbHBuyhcbBjKL3deWXJLqzYOVS86ZKBRDEW
MBASArernzWtTDF2j5XWtxn+0DSce0XRDC/cVX1RkzrSrEkbcPJRXLAUtyUz5DoKFwMdLQ+z6AQO
CEOHKA0Hbx9FJXYM1xu5cD6USyTcKBxwt0JGElUgqn8njWqG3wps2rIvVW1aIGudsLNLIjyyouzH
9ZcuBVvp29QoHeCGnFzSBCMGj7yW+lkMsz3vtmuev6SNNyNXJ0PdT5YKsTx3nV2rBkD6oab2a3Se
v8eSd+atXCpB+DKxEOVyPm/qRJhPLV47KhYspjb6+X5kC20G93j01gqE6K7AqG/bD6MNBKPsMdmO
dbPkT1bIdWt4aDHA08ddBsgLr21F94vxQH6mszG2N4ei24CV79wID5JKvA6E3iDeZ2bgo94kCnqp
ttHqtKm3mGu6fbuZjMF1OOnbtfpgZBhV7wNjiMRjLpJEfU7GerKnlT3AQrJYLt/Q2rawsyzSXixI
zRpeh3k1CHhImHfHmKlMbfhoiVgxtAelJoN1xLYizNbqLxc2IHJph2cnmeMXfX2xbFx5+i5qHkY7
9feqRTK8wKViZYUsTFa5uMMaqfItOqe6xPUws9kL96S4hbZSmb/UCikCOhAtskgJrWfLL5Q7rbI+
eQ1Rb3bhmK2Rv1xfcEtvkUIZqu0hCithPZf6gGe6SVkPeAOxF435QCY2W5kPS6+Z9z5v1h1HtdGp
sFt+5lgBsxqmzN7vQZPrVv8Zfwt75Vu1NO20f1/TF5ipFFNdXuomTgALqIldHh2tFDVmj9j4Vq9G
LMZ0X9Zh4cDmN+2m3l3vyKXJIEUuNJBo6QfUfMCs3T/oskd7lyUcFFd6cOn50q66phHIrTTnxU8o
ZY3z1vswVRyub/n14D6kjrPZgIR1Vl7Y/fkPWLOWh8Qa6pWpPE/Z/w+KQq5r6KumJxfuBGehmPoH
LZzzcqECKylznejn9RYsvWP+jL2ZYU4GPLypw+iMIqz5jqsrGDnLVMc/DU4szsr8WnrJPL3fvESL
MejOlHx46a28sHdhSwXLHRZ6PvT30C1ug7MIubjAKiZR2BR/nrXMMJ+9Ih7FRmf7/el6Vy1wG/86
wr9thtMOqRsgV/rgNTPuD8mAOoqHUsMLK+JzlETFCTRTjVFtgf3wRlPzetjZaZshKWpFpHO352ST
SA5JFU74+EE/SWyxnSbszZ4QumFLtrLLeX9BY1T/b4c7puJFkVL75za3bVxW/K/WALPBcHuLPAzf
kio38Sop19B37296hFw/0FuuofQs5DPyn/q59giAYWZEe0+ldEzDcmvTJdgzXh+H95c05s7/Ns5q
qSkbIpZFiLjBmW24uY+y+KasZXiXek+OGXikFJxaxcuoh4kx3I2IZgJ3j9zIGkPEuXlvO3dkG8pQ
I91AqQc7iUCLb0v6Y+H9b/vaNnKMaGzVF68NkuF57P3J3umKrhv3mPSEycP1bnz/2yLkKoPRbeyq
z8riIsZQ+ZaG5kh2Juwd+zEfpwqzHapl1qLwwvyQqwW02LcxjjeNF8tzmRWGIh7Gov4vj3rtxem7
z02zSmBYSM9TWSt1HwQJK00z+yXNUz9/xW+vzrdCNxKrBjCAIXKHnSDVvi9amxtNsgWmGWfGgV5u
ItzArCx+TRWzq++oVAJYhz8X1YOPGJsH/komaSEcOvPf34RDjBqDos7hmMc2m9EymsZ971a4LZJn
2F8f3KVXzGvnzStCI+hSbkHyCydg5WFM4zleWa57X7FxubEZUpChW7k+9aLiEmp+vRMFgbYYOMpG
qnJbQYFwpI2JU3XYDGqudqHodMKLJMpecRdcu7Nd6iQ5kFCugGupOWJomoT7cMiRVFtseLmlX4Oo
Ln0zHCmW5JjMTU5XxOe0jjEi7Kk5x1r2a+jNt8PkWub/cJTuzoNhhYeZE+3SQP/9919aj0/9XPw+
EUtXvsQLi14uQcgTQTImcMeL19b9xunbV/zkZtSDYW8wdr9x+snVBnmYRE5ZWtpFpA1FSFyUnUSp
WLuurJOVI+nC4MmVBp7JV7Y37fTiZKXYxYgc8XAWUPupph/DNQLfUn9JwSRPXBvXTNW74Del1ztr
dBVtU9cBlwn4ENXtvsvKwHy5adHac1PfLFpjnMrctDLvYjX9M9i/au8pfD+bzKrvr79hIQ7Lwvx0
tqsq29a7IGcL79LEbvd+hlk9RiXnqayM/WSP1spUWxogKTwgl8NuNva9i6OMP0pj8g4u+cAtxa/J
/nprFjYCthQd0sIl0drU3gUHMUMlB9kFwdaN3ahZ6a6lJkgBguoIy7I9BgStSwaYinMk/EVlO1X+
2l5j6RVSfHDcCStOLXO5py2Vuxqb8J2TVfmxCdU18NHCHJY19q3TkT5zavPFwjvoVcSxU7oo0tvQ
9beNcAvxjXs6I8t310dloUWy5t6qkLrOJhWfcq+jcnUOL0hXqq3i92Jl4BcIrxTX/LtStFRJuhEc
5ie/rIpPXl4O1SHE2Tba1nqXK5S7EWfaJBEnGBE2+5puFpx0hZrcNjNkqbvXTWRFuLP+hC1jcvSL
/CO+feU9mpxP13txYW7LWveU8pfJVbXwE9bi1UzfDh4jPetWfv7S0+e/v400Ss2HyDWGM3ik4lfZ
Gs1X4mkQ7m778dLSb8mBjp4Zjue8HofvTpgX+8qog0+3PV1a9tzGT61W4Gzq2XEUbxrcBmrsh5t4
ZXYtTWBp1be+3owuZrOfqKONk63fT3xOrHSq1E1QqQh8bmuGvPKnfISkU7pnEYf2ruRW5X6u+79t
cyYL2i3VYy+WtvoZZ2rlP0p46kOPe18ONwRW2PUWaH9FrO9kKGRVO7V+odKHjnUeVbWOTrnRZ9kh
DBEWJPvOZxp8j4Raxh9CzxgSvOYbO6QezVPcdk8Blq7tPa5wooNQDMPdkVQ1x40T4gD7EOKDiCsF
4K7iyY9KU/nAgdZ1/b1huVGPOf00ps2DWnJ7h4Vx4dV7N53C4I6PJrdco60p3skrGvtbh1Fqc+9Q
kfD5f5x92ZKjONftExEhBAhx6ynnyrLTWdMNUV3dnxAzCCHE0//Lfc5FlrowEb7NyEDWtCXtvQYb
FIo+myiH2wyyQUhed53q2nOXZwV/UiYntt9IDSDmpgnKsXuwoSHtLyTA6nrPSg8YBuG3cDaGv2QS
HCxcEJ9wlR9+2TSu0gcRzeV3HsArZE8ubJQDxJ9kDFjs3PjPnGXpkWaUw8i5bQl/wiU5/scbRGj+
0rNsi686AEXnjpQgeENOZOrYq9EQj/+rSqC3020M3LizLdzldAfBvzqotuAN4q0GVTkGY+6pwOVE
xs2vqq+m9rHzKB5UPO57GBN30YvCiE9vqq5M3+1pChW8s5Blmb8CMDV7OzYCSAJrbNhQ3jUFrei4
r6IhhW08XCc1uIo67GHGmkG3a4OEvKJbWk3C/mjieow+s6Cbj6xp5uQgqq7PYX8r6bS3cAqdD0WB
h+UGanK5uCdZXPm7MKGKwj9+7r1HyEn1oEJsSAaDv8OctKgRM5Chyochn+yLwdsoPFQjkNPwXE26
uasgrE1JPO9AqgQDUufgu91xqEpDhagC30qD5D5FHcq6qhnD5ynU/bTv5qb5GU/TyO67C9wIPrIk
Zxsa4qZwBwvcvHq13PL3ws+heToFsv0fJ8OMNYH5/gpX0AB6StU4zz/B2JX6oSkDU5wVaqWQYBHQ
NceKGOzXMdPz3xraLOEm9Sad7sZsrvnG8ND7LsJetq+NLrp2y1pP5nvw9kz1rAdfjDvAa2HtJ6eo
aaGBGdFk24AAEdxlsZyeQmRAIINJ4eyWWVjdP6M0Ku0uAPsTSCdqOwvLR9UWjziUOghLdRCZ+tUC
ujNsheqxXIU1eXEXzJ5Uv8Bb6/5OAk23XhXJ6p62Iravxh8gtxrOfYzHT47X4oOxxkt3vYaW5VPV
XsasT1jVQzZGwDkclO5xCydc1o07GwDweoguUOZtpEakRKzH2u8Krnf5ZtZD+XkG4qf+JlofLrVR
3U8h+jiP3oboy1FdZ8VcwmDqojXhKbwS9k0LkPTOkr79n4/Q/oWXxGSPSSZnuUOmPfy7gEN69ggN
RCjKxLLuNy2KnPSpTf2CbMMhBn+qLiyaFx3AANs6w//vJA/boNoEEJd8BMkuKz51Fa/eyCSTET8I
goNPfTnU+X6EzFPxgDq+JYcJad0X3nmzvA/hZV1hj1Xl/NwWMASlm0JD9+Nbn0RQlC0q1LKf59J2
b97sK7rHkq+zXZB4Fg5UFSm/dpWAIf0IXdgZ7st6iB9ao5FTgMtKBLCbaCHpV6gRPz7Qsx8eOmhv
filljwpo2lGdwB+WEYWymwGDF4lhf/jia1p+hZGv+AJjXJUA5S8hRZc1AH+frX+BCZuktjATV/Rr
7ENLChcJ8CmePM+kbOUQWDgtXcZRGmlI0E8dP4VRocwensxJsIOJaAuhrtiv+G1XCpd3VBWkz8Mw
D05wnK+qHXTpg2TLav12/Si7XHz+dJBdevfxQhTHPAuzIQERJDLbAjmfT5Hnr+k2Lo3RpdUPX1c5
Zyrp6+yNXZhMKgVcFNZ/+WYa4nx/WwecK5cKtB+MJs/e0t74d/DnTp5bG9x4p4+cKxeJNTRJQni+
TjQs3wKtvbshCcZ6q7NhzalnaZCcaxfLFG3hnB2cxoi27R32lB8X1Wevmuc1CvXSLDtXLnBVUIwv
Z34K6GAetTdATnlI9cqD95Kf/cMacslEBQM2tWgnfrJzO+6oPCqFKAdfPhjzjKg+GpLv68D7PiZ8
Dbq91CT/fWHB4ZoCwqo5qBnmyDDxFj4HW6hskw1CnN0itOyGCOXbzBi7shMX5sk1JZB1d4H0+vGp
igqpAYg19bBpuMBZMEJhfS1TtTBXLrmIBJDthkV1jA2fUbUhsYyDe/hLVmsScksNXPr3YVNC7NRP
B97EJ1G1wP4oFXjNboTD79837UiXVBRGac4KW4JbFoMyueVkHs0hiwnknK43sJDMCZ0tnxIex6EQ
+mzGqNxLQG9/gD7THKGCpu8q1PW63RjF8iZqBYzhfh8uFgVpk6YarUVgHuhsHLGBRAX74VXO4mXV
/mkDORFA26JL4jHQZy7Sv9UYhe1Gml7dhQPs6LN5srsJVjuvPhPTjZ1yAgKxU5/XUuqzhS4PqN3Y
JHoAPTe7NHt9lhayLy4xCAp8NiyjBp2qwhL24f1Lxbv4HppOLyXoTrdtStcdgJpKsmjkwxnYLb3h
UaDg9Dp+mrFdVlpYCDUuPejibwrTPe2fKE4YoAJ4uyWd3cgLOMSQetzwUB+5re8gfrnyhl1q8j/J
17rWbSf/f5MkmH9a+L2KAVH13xYhKNJvKr/fTFjnK5tqISq49B4RlXXaJxOKuExS+2gLKdW+GlEW
WGlgIXy6lB5LFZ9MmY9nMRawKBV5NInHGQZBBCbydXwbORfu1L9v1wqOpCLn9XAmGRdfOijPfbcz
9x7ruU5WisxLQ+VEBB/vJBjG2+iYmGAWn+BFDy8ngGaR8b++dRbigUvoMXU7waRpnM9kwP0b6pp3
DAKlu8IkX4KaPddtbHZDW64JOy+ov+KE+X3M4CXSz0pH3VlZ05sTB9ULl8He48Q+VGJWbAc+EYnf
DAQR+U/OAxq9FrYGEGgj4trnmxjO2t7r9c4vRHeXwKMrwG5kqlFCyebgoRrVS4inLWCyvnwqefwZ
N9aVbbYwzC6Jp0M2wM+HiiKNrviWiu5ZNBhZGtF/RJ1ukfF66cl4vN6theXvUjaaKe+nEmWwMydF
etRDF39Pk8S+eIZGK3f5pSacsMGnifpxrM0ZBgz5J6IV4AHEL+wDLkrNGop+KQXtEjPkiKtqzC05
z3H3ZeZzugGI1nuhdWfw/A/PYZJuhgnLNcnn6BNMZFdma+E8cR0GIM3odbB/jo5FT6FXJ8ekmHcs
ZD6K19KHILwHPVz2+fpsLS0NJ4p0AAKnc1ySN8ji1cB90i3IFT5G0wMwjKJY6ZnoNJFkDb+8EPGp
E1J4hcRCiETcGwHfaVNA3JR5+Pi/NUpAuOst5KT2GYVBCNxQV/3iLr35w73DtSNQNB1VXyfTGXX/
oiZbZNrAgtnIOgLgdJMMGu9zSLiSINmh0uDPzxDhb8R3ZMWo91Q2SZONOwh85TbeWxZweYT6KO56
K1OwNOFOVOJdNVcFSBonPQqpzjxgXvliVJLFL7OKkGlA9qPyfyAX28XVzrRynNOfxQjtIPk45nDe
vS+AK2XgA1wsPTaxDybLlkVV8xNe7dJ8lW0CePK2Nl0hfynW14WGKFAigGACpBhJj0fAxy+l6rKL
Cu9BQlwHjs6sbyWybWlBkDgRQ+Y10QaaGmNY7sK+tOP7NANvjmFL5+4MXZhS7RqimxIgxgLCB5vO
77zp78IrQw+QpAgvB8D5WU6TNxFFcKXaABfmiZ2uoaXcoNZaNcEDXrW0+2kgNgnDyHiwLURBZhr2
G8pJTN6oxUztNcR6YTAFVZ2MHgqQK3y1L3LCwNNJYQxeF7sqZ9QcaQxbO7khURiq9wrqvaggpg2w
WGcWQlv1DFBw4H0FHUHkxbaqxQTJLd2VdNCbnIxRewTMFF5WW7hMjsHTFBcl+yYViM18U3VFxu69
eMgKds+sh4rkTo4guOOXph5IqUhPwbrnvu+6vLeQqTaVeEVSV9BwZ7iooLurwiGqDj6Dw8MdznIK
i4cAkh71Q5MP06g2kCWCtj9Nk9YPgVzgpmf7bJxI+s/1Vbew6FySECNtaGLC6jfLi4OFb+qO1IMH
hIp+a6FbuLK2F24QLkeIVMzm1JfxG4kI0vYhLYfqDrXCIlm5tC51w6kTdmMfyYlYpCyAgZvvS+u1
nxuIfz03ENya7nPerAE9lrpy+QUfXpOFtXVhasARwgkZ7b0o4s57HNsATq3XZ2Spgctp96EBjuuc
iCPZvKkg9n+C2pv3p7iFxMdteIp/4VQfvk9h9kFCeOIew5KA+NSN7Zh/SsqySi/qsXiKXe/G0ow4
J0rFUIhALiw7m1qNW84gklzkabbNOK7wgxjkyswvnFwuDaODAGrO9SzOEF4Ehw7M2MvTqyB5vaMJ
g69JjE1bcbaykhcOLte6AtYHxnRw5HzjUOfbkEa1e6RILgi35pcIwbXqfNt+TyFh9kDLNbzrUqPO
yQCqQzpm0jdvNq777WWnQuPxs4bXImgSyRb+0NuWN49ZsXb3WGjQZWmIQMdE9Mq8GQ08xKXBpmw+
64uLFt65/YbF/jbG8y9qyjVDxIXLnMuIaODS0dd5LM+pFPGhEil5RHpL7+GH5j1cX5ILO+s/vAcJ
tnJfUfNW8SG/NzYaP+Gav8YHWhozJzCYFFaXqufmjcjmF9fm3zliE55KZCh/dWF+iC63eWSLVlb+
wg5zPSyUBAWpM7w6czhdP4RZwB/SthcPZYSbaR6vtrOww8hlOD8EDALnCxOYdngDtNj7S9T2QlWX
alNRPSMzP9JHk5H7OsCOuz5PCy8i16WCWi+r0zmsz42hwc4CeI8bB75OujDZ9gwYuQQqjNvrjS2t
O+cm2uRIRalZT68pn8sdySZyIGH6veTlWrp4qTtOtiulVam5ae1r1Yms/kuQMQjvki5KITxtFDio
uHCDhmR3SnEernnsLC12N2bk46RyCCKcjQ9PGiP65jhbLJHro/bHrwNOetkEH9dE59PWrzIkCbOh
/UTTXB5KxcI1naY/Dhk+f1mKHz8f10PNoRT6Zn2ImpkZU97NUX2nFNwYJqbfErxeVw6qpa44V4ei
K2CmhKrTGzxEky/VDL0gKPXhArmymv+4TdEXJy7YMavzAOTTc8qmmNxX0KlRApqfVQ/SMMqvYVsD
bjLpZiWf8McFjfac+4ORdao71ArOhW0AiMZLy/tLBmHxd01MfLpt+i9j+WF+UhnJpIaI9hvUx6A0
r2Mlor8yQJun8/UGlhaAc3vQLGMWHLnyDPmpy61cW5T9kRW5ZCc3QVPUOz9bvUIsjZgTAjj8Urxe
l8nJksGDtQzy3EJFkCfJCD1c78/SInNiQBGSag7qoDzLWbNjVcV6vItlF60JtCx939ntRKTM8yFM
cS6msAROYkjgjCJqCD1c//0LQ+RSFewsTFmhaH5WJejuu6bnKoUrEI/4YapZskazWph2l6oAAZlW
xfDyOfJuLp8rkJW3KdSJIbHbs0fonn2p6zBc6dJl//0nGcAgsfL7GiaeBPWiN9mRqsxEG5NJlT5G
tonFky2ixNtlI/X5/fXxW5gfl6uA0j+SmQ2LP8PnIXoJL5ADarla2S1Ls+Nu+UEqNmciPwO1wu4I
b8mumVhyL0t4017vwNJoXTr2YcfzJADhHAorZ+vFHJY17Lm7ZIHDCGqWgQCa5nozS+Pk7nvJEnDm
0+wMHSxq72G1OxYvAUcuamXWlxpw9npYJE1YARZy1vA7hM0OuK/RMNmVs2RpIpxtrlmn4OstxZlQ
jtIsHTVsbgMTZfu+RaH+tjFy9noBn0sTDpP3hnvK2G2grQT/VMDYxP769xem2qUOcEI7XUKW/Y2M
rMSRG/oPEA/YgE6/7Uzx1/VGFna6SxzgHdgSKhL9WUVDHtd7NSedPjA11qzbhsBd2VdoD/HxH829
2azpsS7MvsslsHU9aNun/CS6RtdbQYdsU7C5WoN6Lsx/fBnSD7sEMB+/yo3Nzh2c7QjUvpsg3IKW
nLDHuZ7ylRN+qRfOdmezgeAdBxKnGjsI4SBxmA0b6+EBf31ulr5/+fvHXpi6t1k8x6em4sFr0U8i
BJyph5/q9e//uf7CElehHyKcqUeYH3zWqsz9uzZJIdAOmF7bedDdrrskeaaQiBy/+QC96a8hkWMA
SRDWDrrYSKhzp+c88cI1QMpSf+nv/dWQsW6Lsgze6IS6CAdG8dHHm3t3vbdLX3diQgFhmaoewuAt
zCu7hSYoeW6j2960GEonGKTIGUbKiOAND3XoGfMCrC/aFvW36z9+YUG7lAIZAoZn/Y6+8dGb1Qvz
8HzdVrJGKYKr6tf1RhYCjkskaOAL3oAeHgDSFALUMrXkGVzblz7uoTgbtDceYS6XgME+LmmhIfRZ
lh2oKQqOzf5XmidDcB/DhCl7GUstultqpixxeQPwqlQtaInBW5GL5BtvFOwnwE2Yb7JlwvedGDAw
QFpmq8X/IHhE09cYsirfgP/h3pfrc7Kwatnl7x9igK1E4am8lODe4rwHafSH4dnak2hpVTmnvICY
XkbbIHuzExIxkKAD9FGyPFD7wYfY6W09cHY1F0jNmmrUZwYMS31Is374EfZ+m98CKcEMOPuajWlP
ifaTNz3P8lmmqf+DWVXvo2Yu3m/rgrO5mypIIvjVe8+wVOt2Ejejve+vKVv82eyQJS5zwPoNKn5e
7n8u/EDljxo6KwRyoKUsvotKxPmLyEbwCDLcmKJdygZY1QleJ/tmhPvYw1zMPbuLS7wpdRUU7UM6
4B39ypq+9XZC93gWcq20BZAbQoUtapZjXNzJtAuQqxL9BOBfwKFKNQ3QfvkBAHy/JgyysHRdrkIB
lbgiy1NxUpGeniHo1T22Uf39+pQs3FtcFGzHe60KTwjc4fHqoSXbAYjzxY647SloDfpDt5YDWdgk
LhBWAR2dZNBwOot2mg3K2wG42l3oAwc/NPYm3iMWgRNHtI4Cn46peDG2FocL7KZK4TOt/LqD4bW3
MmpLfXGiCVzgpd+WU/Q55bp/ChPIBoghMK8Ta9durUtNODGFDXIW4DlGn42g+QuZY+Dvu5pvu0bK
lYiycE654NgQlthtK1rx8u92FKP+Fgo8fzoexJsM+my760tsaf06gYWPYLvkEfWOlrPKPoBKUB1M
NjK58n5YWsJOVOlYhDpzrLpzGCj7ILPks0jBCiiU0E+qHQ+3JlehDeGkCW3eUkOCaDizTMb63g51
WOCeFxiEyajL1+TWF0bMld5XcejRDhIRJwX7nSfGR37OIujgXp+PP5sLoRdOpqAY6ylARSQ5wqm8
gqCJh5rscI/sqpdsiAhLDomzorIgtASseioQGaN7MXpZK7bGb6MvMgkzmDJCBy7d6jpoFGrF9mJY
3LRlWoEIXjK4Toe1AOniUE9SPsIVzLJzIWC0/IQHkO4fRTI1T1mWqXkTsbFMcE8eIigWopRMSLsz
zQAJPgkhrOzOVkkVQQ57ADHi+ggsLHwXoqtQYIiiKVOnrpuilyYtz8xy8qUJ8/Ncw9b8eisLO/g/
0v+lgF2wZ9MjqaBQ9ShUIX4IVrTJp75VNzkLYi6dSKQKyB+VQ9af0iYuHqvYi37WkIq77U7wH6Tu
kBMyFUFxEsAJ7QReFcAdTOU9dMTl9vooLa1151oDojgKkKEeT4LJ5BMzSn2Ksj7aXf/6QmwIndgj
ahlI3QlxMpm+MOAAoh+Dr42YgfrQcx/QV2uHjH+fQga5zZWJX+qSE5AMDk6TsL5AozUoQmkNU85N
aTpvzdhvoYH/QHPpRJjNouQIuSkRPRYg5SCdOGj/n+ujtrA//gPKBUvIxEYkR59l7yiIec8g4cCw
LwxK4HCabNVP5lL/+EPO0sXm8pR7sF/yyhPj0fjQtQrURXDVTZmJAw3K7+EwHvIeefLb+nXp74dH
ABlgHGYBQoOmBVSXO5lXGwok34OaUAPOAtx5rrezsPNdLC4ve9EFEnKgKa1rsWlA4By2DG6PAk5p
szW3bR0XkZvW/QjIQytPyAC2xb0KM9/ceZ5345vMheJarwS4AhzoE2QpQqDadIfHTNmT6MYqgqus
D0RgDN9xWp8Aw6bZi4VKrDlC/YrZG0fI2f4NZBf7QNvkGHLA2SEk0wN5WEvYll6f6KWN4ux0G5kZ
8vBTA764zO4NrGNUhzy1oijr5bFaSzAt7HcXUgspAEbBzqxOOiEU7k6g/3h9dLreh6WPX/bmh00B
1vDERg+zLCA+tNMQ2ABaeKQrl42lrzt3jUuyU3iqhptumsongpv+Q5Pk59t+urOfYUtewm0m7v9X
RE31tyZ8yu78huPycdv3L/v7w9BALQu0aFSizhqurXJXJGwMnyBciXvP9QYWAoWLiZVS2DrJe/Gu
gNrbcbgsbsjE64dYr2oFLU1A8HsfGNSTc4iH+keYRyp/gzFqAQ2tgq/Xe7D0efr754lHZBtBp/m9
8w17bi6cGq2DtUC69HVn/xaIO7ashXfmFN4PvOl9CCCzdDW/vbB/Xenypu1rHDNzd0qV5f7WwuUh
2zYBpFK/RMDg6c2AfGG/stEWJtuFJtoMREpPx/zY9eDv4vz+UUSBfJuJ/Xl9LpYacHYyCLJdjeVP
jzr2u4eu7qMtH0l4QE5kXgl4Cwe2q13OZJYlcdl5J6OhCx3OxR7raXpueAvXBugKbXoukkNrzJqw
7OVl9YcbgqtGXUAkH2/sPDgXxfQOSW6IoaeQZnkpTPA4t95F47bYBskMWjz4zGtKfUvddDY+DExh
5AGt1zMk8+tNKtsngHf/1qhLbpBIBJBWh4+Dj5vK9YlbWOYuhDGM5imTpRrPzI+anYimYVcm2d+3
fdwJAJCcAYdgrIJjWHhTfmC2YdVdyaPiy23fdyJAb2F4Dw+Z/H1sIeTwor067UCa9+KxWomSS7Ph
RAHlB1qaVIxn0kVPAnrKRdGMeJ169YZrnLReDYnG6ZKyuq1H7qku+pS1fRUdodHcPBvR0U8+w2a6
6esuFpHCMy2gSOCdoN8ftLgdJrGnk33dRRo8gdvacCKBhPQHYrKHKxUk/g8MLL7DXDZ31z/+ZwYJ
CtjOmS7mNpxGZHJfgGh5tGH7HM5m14jms/D4S3WBUFo6v0ZJ9R21CLHSpYXg5oovVxODziNUNY66
rKtDCDcIqH9AQiKm+dpt8fL7/xBrXACiUQ0PqsR4J9L16tCEFxJ0g3RAMXG1h6zE9xx1u4frg7jU
nUso+HC1aBgHxD8eekjk+ukrKCLF/wz8QN484lFvZR0vTlTweyOimKtUkVCfqfFfYR0R3f+LCBKR
/Wl11TyjpoDoVrfAPSTho5fe5C2DBeKEBDaHigib+0cRQC8SvmuzP56iMmrXFBwXAiZxIoKR+aQE
DHKOdJayP7Amm5M90Zyu5HeXvu9EAOP1lSdqTY8Q4YSBhpjZnNzNntD/u2X2uQs37MIwRrUlT44N
PIhhqwHZofqRF/5Qb/soKPiKDvOfu4Ea+u/z30CoqIACbHjkeqSfkGtHHpEB83y9E3++PPHECQNd
08ZlGEO1uEIlGPI2CiqUWfwDSyw7QemlX1nFS524NP9hp4TwUUYNpkMabYj1fBAg7sjnvk/b9qYk
F3cBhjCa0BmEdZpTx1Nzp0TydxoCmzkbsjLbSz24/P1DDwBf9EHM0pDlhXprcs8JgeTjYMJu7ZL0
52AC7NLvDdiyywWlOFIEXMZ/hhRRqhh6GODFXUW+XZ/tpU44exolcjN58Dx8l3ECqe0UsjbRZoxW
xZH/HHy5K45sCzIUDZwMfknAF/vq4MW19EoIMHWaPyaRjdNvvuK4Fj10EqDUtdLt0iJ2droKJeSr
W4juQu5imMINVDH98lfshyT4bkIKVGCkIX+1UkVfmCgXdkjqglHSTs079MrLHfTGxJOQKLnMfFoj
xS414ex55gtYPNTTdEQUrv4fMk+lNv05pbG5u2kpuEhD6fcNCwzCu54Mbb5WIdzNjyJpgpWCzlIX
nB1PGYnHqMrJET5IdriXYaKyL4TPQb9v55TblX2/MPWumnEzcRYZxYt3+O/RJxg8fmk83LyBBe5g
+wck1fXRWmrG2f2hHCAxVQb0CIz5DP1tIVIwGTccxkLNDioEagw2/Qhfxt319hY2KneCAR3D0BSx
X74beEPHWyhHR80TNBDGYmX6//wk4662MfAsfk1TWBbxsQCd1sTKvsmO6fwlhTXVY2Z0fsqVjGqF
61PYe/dmgOXR9c4tLQ3n4O8aErG4kOmxyaszKoniIev91xnSrPfXG1iaLSceUNhNK1Ch/CPnVXHA
JSPdGY21IEQo30aqV6LpZTf+96rJXUyiVFXV+a2pTxaA83sLiTel4CgU4t6c5TnDYVdACvuTzSot
N7k3tVG5MoILy8MFKqJDco6F6N/ZqIGDsGLWf8cjSnM3XWyh5PL7WZTKHB5bdQBQOLKWz6Ea6mhL
kji5z4JR8xs74UQIwkAf9eUQQBkWW2ffVTqH06Nu7EqcXpqey/L7cGJDuWksmyLD+6kEgl600IOF
NcFG9YUAlauA8F3FdiUOiZX+LCxrV9447edcJRDnBWJfzzE8pUT+wCH62MD5hd2kRAZCnRMYdDQ3
eLYV85ESHwqWjERBOG+9nF28cq7vnn9Zin9a1/T3gWMDoxH3VYqnM7C8Jz5AJBgieRJ3knJjIRpY
PaI4T5N/eojgZVsKjadsB+Yhlw/Kq0K9i6q0zb6iEp0Mh+u/aWnBOyGDs6mPdIoFr8OLAd7UaAMD
OV6slRiXvu9EDBF0pE/aPjl2qu886KEKYFiLSZBhe1MHXMwiMHwJfIG6/p3CL/ZRW4idQ297+uv6
1xeWngtWVGHVahg34SklQuhjimgARgr2eqhYRRyCRbetcBesCFkS3cB9KzqqWdTxc9q03j+m8v30
KZpCtfZWWOqMExdEh2qGLRu0QrPpFZ6NZGuTOLobOv8mrDJuCL8vcFrPPbRSRHiEdwp0D0WbVtCK
zgJ/ZToWzh8Xp6jTQMSQ8+zfCVwI71Um242JYEtATCR2fTauqdAvrFrmBIMUueg6y3z0w4MbyEFK
O7KHfLrUq6+vq4X7PKO/D1TXBxBRD+LhnRrVP0GPYm4u+PQI6pPenMxHCEM05q5lIaC3t7XobHTw
K+I8jS7eMZ4ffoMdX7spUthTC+LXO5m2KJqRVfnzpfFzdj3O0JQYn4RHU/qx3aW8gGZhGkMB+Hpn
FlayC2bEQydJAgLgAquafoshs/fNVIrtiPN7pYmFLri4QqarhIWIs++AO/rQyrDeSzAEwW1HqAss
LJo8MLCbq5+RUwNLsKXdQ1VmzaYKW7rnMbsEfFiHDP1qhnAB18RdhCHzQIiGulCLq03vXQBNuc3e
tZ78bsO6lqdiA03hR5BY5KcBBnsv8yAfaEaSbu/lszdsgFETew6t9W0IM5U9HcbmTBMOBURmSLO7
aBAzOE4MSQfg+MjmA5CyA0BfXg4dbAnYYbbxTAzdEhOzIPs0NbwYXsiYh833VsM9TmyyPCPqrjVU
piv31aVJdOIR1Bo6IE3l+G48LzkCY2KyB6/3JnqLag9QGJd2P9yEmnqMyxy2qceCluRkzQAlnUzx
FzvDjAn5gLXIvRD3IiceyaAUaaLq8Z2EIBVaGEfoBnTsYEZeEhW6z7ftKicoFYAYVQNu3keK1/54
kPDTtVstcGnd+LMXrTyQlvriBCJ4WM5RwrryJD2vejUlC+4KOD5tFb3omPsFzCRu644ThIiESE5p
JT02qofSOIGMV7wpoObQ3oWQVllzk1hYYy7qUQ3Ih6XzWD+btrRbQKn1flBrELOlj1+u4B8WGMDU
08RKHRwbHeo72dqh30+kGYL99TFa+r7zHqGUQwDNH8f3dC7Yg009QH28IlotFS4EahdLSPtqEFCS
b99NMwf2QFnSG2Bc+dR8mQPRqeNt3XD2uR67tskFT45tTKqnPjDyaxmuaj0uHNYuipCFJQCfFcx+
gGqfNs1sDhe04kHocYB+TroNAklWAtbSeDkbHSYFkIS2w/jeTAMUgIDWNR5e7zAx/XrbSDl7HPWT
kE7Iq59CEbMflDPDtsk0ZzdZBDHuQgptKupQ8qw4FVEJ9VWwbg4psKSbIYMd1vUuLI2Rs69pi+u9
qlB+sHFTfbIzKIUbkjbJcz/Q5sf1NhaClIshtO1Qx32jcT9j/quENjW09mW9LQOQR/0m8G47P1wo
IUlGGk0K0x1mpkGtFlJz7VcFDQ57B4kUabejTEi0VkhfGDgXT0i5z8u2zeejgD9AuQ/jrN0QSwXZ
CZSpbou6wWVEP0Qs2wLBTMiMB1864hkdmE+27MuHdl6lSizNzaV7H1oQOYUg+pTmbw1r6Isp0kRu
2twvnyQK+S8zXMdvI3hyF0KIloYemu75SQ1Q1WggF98gi/LgzXxNt2NpSpz9riKZgzcG1IvK+2za
sxiiFLKPfO9ulvOsb5wTZ9Pj4VfC5TgKjiSKIoA1WPRUTPH0JlRWHK5vmIWDxBX1ZLKdCgBgBeJK
XYD545FATNukKuG+sdKLhTDs6niyMvZ5I6j/U1qv98E3qpg85Npvou3YMSjZqYikGdAnlbgxW+xC
C4sAmr6eJsFThQT4D0Cx5+FL5ueiWLlxLYyaq9FZTFMGrTcePKXh5JdmQ2iSBs+UJFO8EmEWFpgr
zGkMK4qsNfORxHkT7kRv6CfTCMl2RRHeWEmlzp7nDZmyqobgnppJBNXwtIMPAWROs2F/0+pyVTl5
mSUZabV45nlcQsWMA6a8nUAkXZmHhZDiIg31COEZGffpUwchfHA6zM5O3N8VyMkcvGiN+bpQGqDO
Zq+mwC/hv6JPtO8lVC5Cs+2i6J+L2BbjsEjpmrjf2UjfgxDx6/rALXXM2fmdjW3Syno6me4it54m
Q2V2TJXwlVGS2Qn2XZm3Bn9bWs3OzZ62phq4Qvanmdr8GyE4+/kYrz3Il1ayc+znzZCS8P84u7Lm
OHGu/YuoEgKEuKU3r+m2Y08muaHsZCJAiE2I7dd/T+e9cZTQfNU3U1OuGdRazpF09CxzPT71TqE3
ipbtzuiMHDPHrAzWQgs2BLFpW6c8y4Y/iXyGTTyHGJpsi/ah58k/l6djYYT+UEZM06Dxy7x+1Qh3
s5XFzL5UMKio48vfX1hhNgBRAo+ekL4iT35u4BHkhQMcjCszOv/xnvoMZ3s8F0pcgqJeprEOS5F9
6aKqga7d5R+w1EErE1DfmNYBBPvJzMjXMU+68AvcT/jKo6R7DpW/VNB/+XF+2Pubdiz70UucJ0K9
3IAPURD9008DbW5g6CWDbwrGTNBjn4MJIebVoROe8Ejh8G3Q5qmLw5vf0GGXoAzvO3HY12m/0vMF
OBH+/9+PJXBKrnJC++EZtsneRkWQ7oSX9a6CcF4Tef9VEl5vPPfZpibmc5G4azyHhRD/NVQfhoTJ
0OeTnronmMuBR8GjAra4Pdk1nJJ49NaAkkvNWJlEldJpmknjWbuqTfNEa7/IDkKwluwGCaLw4+zg
iLcyz0vLyMoknNZOMAifv3XMaePg3KewT9aOqAsHiV8z+GHEiFelnked8A3qs8lBFHgmi9VE02cQ
StPnUFfTl8Zx2dvlkFjIKjaiEcCNOYrUQJ5k6pK9CJAVhzwT+9wZ1jwvfgkp/yUsbDlFuHYlroIB
yRN38nT6J2Fpn7uxZ/BIp1Ehnxp5V4elCb4yDKPcZ6h/ZLfE0Y35lBQZDHNjnShHAmuVzyMM1GBN
q+DSgFLWeOCA+7hQgmyLABo3ps28fxpP4nGUu/WUvlPH9fDOzUN4m417Z3KvFFXgNpBS56yBek85
PcMnCYo0JIPx3LaupoitXLYXVpkNmnSCaNAKSsE/YFNWAgEMsdqMxhXABt0a2W1hqdmgSSn7cah0
OD4Dv/pZFywCfzhvd2cDFzeColKZrL7NL62zP/LPLBLq6vCtlWY+QEMJL7PwBIy6egV4svR8aSs1
yghUXg4dimftuT8Hkt3AqwSO3xN003RU5BCX9R8TkPmg7/8y+834EEQwQmoLf6VovpCCbOBkkzLu
OVyP9xR7gJY7qIa2kGDgeN8Wr4mBO9vbTM0azmapNSsHGadR2glbH6LbqOvh9LkpnCTaZXl7aobo
KmMKBnDb77uGxP2v6zw8M4gCV7Mqc+ab3vRrZjV/XxOhjaQcBghR8dL13wikXXZT0e8SWGzC3Ti7
6sEvtDGUJI/o7Htl8DZAkSrZ8Lnp6s+AB/lkZdH9fRZCG0bZllApducZufq8u+mwKeK0SJo4dfC+
WPDrfIlYaOs2VhAf58XcRU9JHvGXaRJjFZd4JVvBmi5NxPnvH7YcePfhszjxvzWJDnBzcX5MIvR2
wnjF5vI28/dkBpTh7y3AmtuDarDKnoBpzt+nHjUq7aTmqg05tDGUGYcbHUA407PvUgYnhMEYswVw
uVjDlCz9fOt44VOFEqsu+Jus4W7ZTdzcNLoS/1wenKVVZMeySaEf3xX6fjAiqGMawtk+mzIFQn8I
RwKvRCXsckt/P4GHkRXPEBgO8sjjzikBtGMzkWmK/TLY0QqNTS4UqpkjdDzWdBP6cNe53OjC4NnA
ychMPMpx1H4bU3g0v7Q1B16OEBhXHi438PdtDMS+3xcXCh5yHNgo3yK/gAZdPXwKE5nHZY+ymK7Y
ya3k8+WWFsbPRk/CU68qitFNTo2SwHxJuYPl1aeEzsOGe3gRnUFUHVX7OGPvXomchdi01RobUcAe
rJVoUgTkFQq9KbQ4puqEh/i18F+aICv8wVqcs2kQ+VPVtvUL7ErSF/heyZUOLH39/PcPyYVAfhol
HSqeIBGYebumz2De0HVBILeXJ2UhfGzQZFGlbc5H339jWRdsc97226KBeJqunUdmRnplP6wcwCTc
e43I4MEjR+iBKs0e/h86d0vTbOUA30B/qEzH7p6CSd/dcUgC3vltgshPXBOuuQ0tzYUV/1XoekJG
0tzTkKTwu9DDBO9TYJT8eaWitzAZNjjyLNQwnD0onhuBEkgzsW8ZAzRJJbjuwaXm6fKUL/TDBkJq
1ctmhLPGswD585ZGbf4etWZNlGZhLmwYZOWPLIGZT/IEGR+/J5vKJcA9xbC2Krh7m/p5tBbc5wz1
580otDUahaCwVwXW9wmzr/ciih4NP2mCl/lfKZnAHGHTd/LlulGz4lxHXMEi2BRPNK/gYQ6/ZGyQ
HqRbypXJXxq483R9CHWWTmPiMjPcoyceUm90IxgM6sHGuK6IBzzG7y1I1w3BpxfFExy52UH5PT21
mbxyIwmtEKdFZGADTOWTrAxgw5iOSgxPA4MYgKbRP2BQnK6bCSvaQR/xOSedefLdcy0vBSEuJBBo
ufz1pVVlR3luxmoUTglcf/TI+gx74ugemly/8wmbVAW/PFgir8z5QijaCMcEzjc1fPnM69CTKo9h
MiCCe7jOROHKvWqhNzbIkftV63VF0j1Vmctif8RJBb6f8eSZcleFud6f5RRgNlyvdGihVBbacMfG
zxq4yLf6PmtRJZt8sD2MSfRNRmEzDcb/DrbhyQ7eA8WOBh1sTvtV44nFts9p9UMEZW2aMQCdsifm
8tNZAS1xqhwatBA1ZipvN8afj6MCCAUkNxhhNXW/srstjbKVG5RpfZVMPH3yKXuQbepuWMFfKoKy
VuZWQzxOCUClOOxcXqKLHbVShS47EEWor48ynwgAfwUsEA8wjq7lWwMYdX+vYE/o7+qAwgKJKsL0
cKBGtlAySkPSrPkhLP4OK6EAOdnl1Bk1lmw2HaB8n28ldX8mjtlNYXjyfcDKJp0DJegDRhYWazaT
C2dWG2JJQbmLyDylT9XQRnAVeFEw5ID0Vve/rTJx1PbySC9syLY0ZBNGHfclHvE7oLZPKWubw1Tg
uI/ts/wxirTZXW5nIfczK+kkk6lI47b9WxOATKhg07kXQ/DQl7Buu9zCQqaxYZVJl/NuFk19hEwz
KbbdwJMvHVPO+3WfP0fGh9Bjdc4KRvLmXooKpmM75lAIFsAFDi+q+8tNLASZjav0gaYcjWOSU1XX
fixQtNECHh8wMG22TmU2s6xOvavWJFAWpsTGVGZnd2sIWrb3JEjB+CaeU3q3PJqC7ktrOAzELvdq
4VJkyzY2oiUuWOTqiXntbSIBea367zhi3Jt8EPGv7OESs2vPx5rLLS6saRvYmGleKj635ZEqgBHI
rQQHQ0IiCGxoUL4bqbLwvhXBINfoZktdtLJEgup0P+Em9pow7wuFxuJXXnsoWZkqixFHdxAc+TwG
AerA5XjtWceWeCSR8AUDnO6pMWXrH0hdaLizwRL938ujuJCCAusQ4vuQ5XObRr7CKajeaBeVdYeM
N0mAs2FH7oJy1ahqKXKt3DBNI4yiy6x4Av+heElozp6gEP3jcjcWPm4jHLO2hGc3o/lRgnyIg1oj
aLifKdR8t5cbWAijPxQdFTRpcY0snhInSSFi0agiP1Ytyr0ABUeCsKtceln4h7aj5qEmLobJ5CGX
mwwrjsRTWLT3geOucbwW6uThH6BHRjtg37vqfhjqHgoWEAfMAIbeZGT4BMhNiXvO2TdeETxE+l1+
qLqXrmofnX4NaLA0Yedx/pBoncmhcO9ow28etFfjOZPpocYr4UpuWJqtc6sfvq6DloOrVKpX4Y9g
fTWztzVNGzy6vqjeLi+IhWxgKyuyMtAoN0jnxKIJ45Z07zoftwpHaira26ENXcAwFQpQq6bUS0NG
f++Uynk6BRSQSJakvr6FWSRsKuWkhuGfy11aGjUrF1BYbgaVHJKTgjqujxJkPT9B7xfHLbBB19L2
0rhZacDMldf7kLU4iRECRBCfOk2pBtRE4zgyBPNPn4oj7cSPYvb/u6pbNlAygvRLNtZCvjduN+xm
jwGdoymO8uHgrBycFzplgyQFAZd+pL5zgkp/BbIB3wO2BoMAed77KDuZmhzcTj7351vk5V4thbAN
lQSJCXa7bjv9UEkjjhn0WzeKpNVBOECqqxp2AZDcAa2hHpKDMyi6gctTGyc6+hoCo72SFhfWpA2l
TGRDPKgwTm+kC6rX5GwnSv2wXKnpLixIW4ZR6KjODVPpO+gEZo+Ce7nzZdbFJUVAXx7GpSbOHfuQ
KQJY15Z5NKTvsNx5yNw+OXQh/CD1mNQra2OpBevYMLFyILD8LE88q5oDMWq6U2A0xl3Xl7vLnVg4
UtoyjFp4YQ9x3/BU9ai2nG3czghwkJlwQ64gsqQDH+ZLa7eWpTm30sQQaI84KU3fNRi8O1I09aec
Qjbucl+Wvm7lhwHkfRcMvfbkJx24bCQvXI2LbppcWRixAZOmSeoI1e3wpD32MMzJI6c5qK3nceJz
cDsG5Pj/CNOF2bfhkyycq8JvhvpEXKDl1XkLZ+B6xA5bdSdcGDEbPwmvMNlPo9Odqqaobg0KYyQO
ymT6eXlClnpwPn9/iJApLR2YUwt9khqFaNTY+0daBS+wqO9XzqALy9eGTiaAZoq5JPxExxH50oQv
jOh3BV/YzQSwxq8b0Xgu91zu0NJ4nf/+oUNAZ3aAClXzW+cQLu9J0Y94MRLVFKYrZ4OlIbNCniqU
ELukVv87G+DkvlXpMO26hr1c1wXrKKBDaHSJoIJQegrH3Aog4NvZHchKOln6+XaAwyBKQdtGnRQr
VHZQTo0AMcjE5XPgFdAVv64TVqRjKyxD5pXTaQq9L0kKazVwoa58cLKBkpw0Yy6Ynk4Qdf9hGHzb
AcdYSyELV08bI8lnh8nWmaYTLFabOxIChQmpf3aahKk2nlm94i6sVBsrafTQmUBG40m71VnafYy8
n1KX1/lShLY0I5cStupDL99Hf3zLJW239bjqMrRwsbRhkHDKTVmGs95JQ28VznwStvbgqzyIipNN
iX2q5Um/Uq1dWLA2rjGJZDOMtd+djAd3Tn+mwNp4o7xzBBleLy/WpSaskJYd1lKg2wFNlHqOoWBS
qVgOrhk/12fx3ZXAXmrGCuxkDmqhogxSAQ5mAtbbVMQdlSARUKd8v9yVpVVlhXdSJ6A1gup2olFf
PVTDqN+6hl+nLRT+qrF+yK6gPrWVizrWqZohv9dwdhozhPbln74QeDZQsanyHGJcRX9qyPlhkYI/
p867aZpCwCyfxRpEYmEabLDi+ZLiU8nNqUmC/4YJ1Ry/7/5FcWcNU7XUkXPUfBilFOBRaJJM4n0s
EA6AROhNWHvPJKfZfeWFK8ikhZm20YMKSlUZIKrNSc39DXHBnQ/gm3R5Kpa+fR66Dz3w69YduNPj
2xAAR3Uczx8g7KyVeReOBLbFs5xTODwYqr6ffzmspO5yRQ+O9B9+NTTz/t+mJGss3KWuWLGdDG7h
Dko2OHLC1QjGmAIshOLrdeNkRTRTECIL4Vlw37jOcCDzEHyO2mjthrT0061YpsCNmzZSzQnKyrPA
a+voQmWiKq4EVf2B/RvrtDWG1984cum9aJ352etWqWV/vzbDGvj3NUSQGPK0HOpvVSeH1o2jpmNu
u4vccarZ3tAy7O456adun8D5MRhQLU+gHxZ7POySlflZ+g3nFfhhHXtDIplnWvm9Fi5QPCO0STV7
UaP5nA+QIIF5E0S+CGxGx+aqqIRF3u8tmlxVEAjh8jsAZV7cQHxgjwvVWqHy7ysCNmC/f12aIE/h
Ux8eado7/gZVvWCMfagM3Fxez3/f12HQ9Pv3q0lVJHXq8Ag1cngBieL519EN9Ztkp+bu89Xv/PBG
+b0piLL0XTew+Z7U0U0TAl8Vlavil0vjZAU9Y4GDa0DNIN3qJfLRuK4J8KhLPHbV8ZZFduDDACjL
clOcKi26XQL04zsyZr12i/n7DsJsuUWTEUhGdrP5DsZsEzcwq9jI8waY+5zGvQe19cvzvTRO1imd
pJC+U1OfHY0mMn2sDIOT85j0Wb673MBCR2xk4DCzwRTtLE/APIFeeN6ljAeJpCnEK7cXktvLzSz0
w8YHVr6Tjo4uClxq2Bw+ChR4zJ6qorjOBwfyXL+vVqUFq2SfZcdEuAg8GJlFZDu7ZFIrA7XUAyuy
lTY+STgpTpmo2C1ccMU/QZqHazDp85bxJwwJSiG//36Cpx7X61B9hSt75n6t+kKZ/zL44umbNCgg
jjPMJkxuZs8fnMeszp1vY4Wg2SuI1H4RQw8eIsywm75Gvd0l3nbIhDvfTaDc4N8l87Pd1HcgNs0o
ljobKClW5hE8hqI+JKnK6g2lkxdteocV5SNMBn0/j2vJdXqkqKDyPfGr3n1UQZizf33v17sLj8oI
/xUqA010BHCuxS1Y8rq+gXxdKfeNzhP9hHAY+JbOri//qzCE2Nx11KgAt/9eJO9OrlwuV0J+aSmf
Z+7DXuIXHY/mKpInqlL3pWnP8NBavvijrl6HsH+9vJIX4Aro6u/NtNwvwtzNnO9dXbg7ommybcfu
c9CAiJTiQr0B3FJvRmeKNlFUbinocysdPK+Fv60RK6cNUw+deIEOViW0qH/FKtSNejB3VqszS2No
nWhUyjuIUobpuwjYs9sVfAO51WRH8iraZzVfeyFaasZKa5HOS78cMIah0+ao0QPV48IcgGUMZvJC
rT0MLDRjIyHZaNo+pdV43/Ym30Rp9RBKH09qo9gp31+5FS1syTYQsuAoMUObLfk+R8lN5DhN3A3e
pmi7T2B14VgelSsorIXptzGRA5Dbk49q3ZEi4vgOehC1PPImG+RT3ZQwWllZZguZzkZE6i4VA3Qh
B9Cc+bipEzFuDSFfLofP0setPDe6GoqTTibf56ny1Ib2ufoEfX3+47rP2zmgHn0VJjR7nSAZXd/x
aKDuztROftW9i9ngRz+FbWzdNfQNkjVJLMqEbbs8XTtVLA2OFeCZU3kj41lwnCCXoCBX4OD1r9Yt
0ux1w2OFd8p9PXlF477l9UTIieSD9zDPqK2sJMelDlhxHXSAT9Fi9t5cXSXHmnVGPXSeUeXK8Xch
oG2ko5gK2KkniXqTVRSdqenlpqwgVIcS1F2D5L8S0guRZuMdE4J6EyTQgqOEscgmw4qNq040sP0g
K+e6pY5YxxURjj7E9MryLWwLthv98+2RYQPOa/ebrCHcfdV827bTIiPg33ZpcCQ1A62bANfexTlJ
g5X5WBooK5r5TNNBh1n5JhL23EHoag/z9H1ttLsyTksNWPFsJrfsKrfwj/7EngcSwl618/OdG9Zm
5T54vmn+ZVO1lRzTKJpEy3X5Vqb58JwT+QMiDFMPWTNWHkQ7+TsdttNWVGpcOeud5/hvLVpRrkac
IuHwo955y54hkfxz8nC5kpI/Zng9Qqk/vM70g9nAQ6VmZxrzjh4HjuevIQU4WIYe23j1+Hp5gS31
xQr4dspMDqieeofbPMy3Sjy7j00m45KjlqMhxBB7IxyGLje2kF1s9CEdszIbvDC40w4gdWCvhpOz
mX14i10XLrak4zBGojWjSd/dqHweGZzOQzhlXPnrrZCnruMOpinFOygmTjzOuXd0apGtHA6Wxuac
aH47/JaqJUAyAgBQ636ncnCzX/MuKfvrQt2GGAo1ZU0aGuctKCjFloqqsguNbxx21gDJC7FuQwoh
z1sBREbDY0VQg9oSTIcHbxLhgNBVpnrcXreKvN9HyhSqL1PIWh4BJizVHXD5rYtod2Z53V3XBg2y
0ZvCsTfTkXXDJ5qfnw/Cdthf/vVLg2Tt4HrsSU87Rf+3NSnT32SdKQHKcCcg765rwwpqjRNNVteT
f8SFV2yrIvnaEPdLkAz5SlZfWKw2XlAEOeqmrSRHpgrT3uDWCrUeX6WQlr6qBzZeULoCcp556x/l
AJQvjI6GuMFr1GYuVyt9v97p/pLGbahgRtyg9iFfc6xKFYqjHotx+MeEQTmcRu6NAPZNEBzGM67W
vH6EOaQqvwx1ygK+YQJu7ptJczf8N9IQZngnuKuM5bYHTDj7ojidZxK7XE90zU15acit/JCNzMGn
zxspAVm9oiCg9Vnr7y6P99LXz6v1Q/aJWnCnkp6oN9c3D7+gA3g661Ymc+nj579/+LiiZCxQwJuO
hLooZqheZxsYzvRXnrptLCHJzhp70vWPZ9oqgOD0McAjxMrj6NKPp7//eGfS8OycWvWWZpna1FNN
vDhKOnLtSrfywaAcDxWaiBzFNEb0wc8MLfZ4mjs/+9aONmplEhYK9b6VEzKoluZ6VPQOMBRQjIh+
5GHwIFHljlVV3ldj8BDiD61eu8ktJDobN8jnyBN6moZj0vYoD4TkoLLWuXWNmVZS6cLU2LDBauB9
IGsyHH2PkD2bA3cLT5OXyxGx9POt3b7pMmhfDg1O3kMFCBoQvZ6rTaxLDWN2j1TNqv3SeQb+kods
EGCZE+SWaZq+w2dNAs3rwrI7zWKVJXke3acsyuTz4IEVWG9bR0bmOFWQx4Tb/Nww9wT3dtUP28jQ
nN7M7ayTF5Nq0kePoajMNO782s/qQ5Tx0H3qc8/xP7fYg+gRghFJE8XZXE8cFgUovx4nx2tmZ2sk
7gRDXAdpWUwxtFzz97KEsbro2vGoGOSW99DXISSeXTZlzxCcCdW3EVr5ECzG3VGfPYZNVEWHwOun
8HPfEKEf67n0SL4JolzVTw7vlPspS7Km2MNhljY/YYhk8jfuUVXukiQI9I8BPkcFGCT5nEVfRQBr
GnjHJKz0vUMklc+iWyK9hnYr14iF+LDBkhVULuZapPP3ApCOTRpGLwqEhLYj7iEEyDp2y/yHAE45
Zl2zpuqzcHWx1Sd1yhnzeDCjIESJfyspb9tbv+7Zt2bs5qDfBiGronbHmUtKlKYYasGXV/dS6Fhn
qEHXSrBGsLsMalqPwwDHLDoE10nEMhtQiYJzOhCFflVFwG9Vn86f/E57AAee1Ycv92ABwMtsPcqp
1lNIg4zekTy7oRUeP34Bh5P+yWfBrQbUXjB+I73+dWLu5kxwLAT01y+3Tn8xPP4WtVY+rc7IRJCc
nG8ZmXlyl04oV7+EY5I6xY5DKiw4NFoX1Z6pgTX3Cfy3/bgIZMmzuB+T6RSUjd8+RLKFErPTJzDa
AktvmrZMqE5vhhFm6a9Uh/N0J1oRtSdmyjC7VyRCt1+HHNKx+WGCEZXcVp3m82s2qXw8qA5MfuhR
ZKP8HomRlndtqksMDZyqcMtKQCl19sSEohcxii9Ybsng5XwjDcXvmMcyGLxdDjcc9ZOAMZNnZxL1
GN3QMYzKp0SCcPs8QO9qeJSsxzUCcm3D9A7jPhAf5g6PFa9cmnb+t8GLwfTIC12X/+mMIutsRMeH
IIiLNi0hLJCndekcpxZ6uJ9TGgT+s9cwAbpEl0toYQNQ4G/asqOfVe9A4m6eOik2jCjqvqTDmGX/
pI7U7kM0QDjytYZhIQim0AqimwT6VckhYNMM+2LIcXT8luGfzQHiKR7b1uBu8V3ZApd/CIQD1HeE
I0+7KU1h8k8hofC0MXgKABdBu86t0M4k/2M1neuYVYk2R9rWkfdQUdLzPS0qrzmUmR8ISAjqFMIj
0qO+ezPSKnJi9CTQ73hz9WsZjygP6V2P3MZv8wZUq0fRh9AUL+cztgsqul1yMLqS1c+5Dnue7fx8
6NtD4eK5oC2jSD4Y4C2rWGicuMmmCzUIBxDqV2XyXjYTCeAPOMx4H4XcV873XgE9lLhTPPH1rk5G
v5rjoYTR0UvoB17wFAwAm3MgyfKpP/VpEKJO5ucZxziyOUvK702vcCtJqtDPYmjWRuF/EzD64mkI
8sC7m0SUv2MdGQC+jQiB+U0yNnd7rM7e01+r1JT+lzxV+XyArkw4bKZEd+CD11VUj9hMK+qDERO5
ydYDBrDYAgadyB2cCSg58AF4vdsMDq7nCkSEd03UJbr2YQbH1HXjoig6KTelmzrNXTvR5DjCLbzf
JKnom7ucQfx/n0AzNtm0RE6fvWDq+b8eKEbdlo2CO/sU6F52g6ImYk5Vzlx9gVA2bbalI5TYcgHf
oV3pQbPpZtBloffMq9qqgmpY7e+EhrrPvvEcwTaShXV+OxSVhkFf53XzVudRae7rDOieA6tqn+4C
d+LNfdFm9QsTEThBpSvkd43NenhC4RByPvDzhnjgQwWXNHY3Chmau5BDTG6MA0KwhA2dAXcJVc3q
xwovb2KAEltD02xLRydooGc6N4B+ompAn5PJq4YnIBU9GKz5ZWRQp4BGqzabNPXJK2+BiHRisCf7
ZAQ/pY8cDElNk71bOuytSPq+eAwDmtSvMqiDaJs3JjKfKlV0xWfIimNHVz7oCsei7iv6Cef6Ofrc
kLHMDzneHNpv0NWrZR/3sO0afsLyrUhfVDVM8x3eRN0AAEZeBIegEcLZCQww3aZF6uWHopoE28IY
sMKzlecHwQ4hxbI7kuQQUNOBJ/hB4OUxuZFuycrbYIaMyMZvgHT/Gcm6c+5AGAyB2q8zJ0zjtqiH
9G5OwNU8mdDPu5uyyss626MWnLZfmaOhBuHwHkyIoqX8NSm8/t9ZtWGSxZDS1Mm2n0qjt65L0vFf
fA2Kl7HfZSjw7fFMi1vYNkrmYq0Eu7AV24D6IUzgUSzS9qjmAU+RIJzKCuzPVP68vFUtff98+Phw
+2qA1ChVR5wXaaa2u1eFi7VLxyZMrqtc2QB64bJcDxDTPYK0POHxTMFO6c7B63G0cjld0ARltvow
4KlFiJOEuifgvMX0zNURmfiSEayaqHqARe0NSOYqRlo1cTWEPzLP3KRgzzoBv656ZoPs/USSBhv9
ePRdFCRQxXFiGPyKTWfGK4sqtkRxY2imHZbOR5OJ6BV5nRdb7D7uWvX1XCn4y4nFFifGph8Vrcn7
IxtRGIVyJBSCCz5sFTHN7Sj7z5fX28JB+peC5Yf1RsCzzH2RqXvuFl3sR+Mrh/xxo9Mf5/MY+Lio
cJpPJV2FeS/c1Kh1g66EiViOyuYZbMYhsI6cQTvwBcCrWuNpLQ2dddjL6FzSEe7Xx3kG3jRUwTbr
CrPPPbONiLNW7V+oxduge/iygAmbVuOLX8JaMoaCPwNhhPDDIFvxJIrwxwg5hcuztJAVbAy+z2FP
mDbSHHnfVbD1YYFPz8HLibemC7GwEGz4PQTVuecNLbkjJDueifpww7z35RmglFZ3Z1uNzgD22q6S
YhcWwq9C34eVV3Vz1GtD+mPTJvkOEi0+iOUgYufjGndrCTvyJyxfwp+vC4t7pnDhMHmd7CbIoYLo
0exFGjzQwEzbZgKlvUj5qcABduXxYWkwz/P4oW/SU85URKz/hONbpPYexBEbHidOWfs3uqp8PHXi
sj/jDin86HZMoHIe1z5U9PnKD1haMPaNMSgqJ4FY9j3cEwd5SLwpSW+9NIRS9+UVuTi2VqUNLtow
WQ5H987XgBJmwycT8pNx6WbgwcOv+5wZWTxC0AWe92sPrEvjaiUPVA372alIcS+wSAGGzzdVAL0W
GmHdMBW8+DN/zCM0B9G4H5c7uhTmdjKpo9x003kkQxd3uN7FnVhhRwlilgfuNw8uFLCl7KHSsTKy
C1Nnw/4rkThuI7iLpxJJso1ICZx33RLuTyu34aUGrCNGFjp9gQqFeTGoIjtQW6sZyk4uXXO9Xfq+
VYuTtBKoTU8zAhu/OWkh3I8b3BpYfmEJ2DD/hvl+JxM2HQE8SUMeNxTVdWi0hixKY9Db/PEW+hR5
FMQEcqvBv1lZFz1caQ2Xa6jghcxliwjzvJigtBH2x0HPBHJJNbSX27LfuBGttpdX3VIT57H9kEAG
4gE5yOcBdWa4teA6ngNVg+JBMLf9D6iyJvXKeXNhedsawoq7rm9cZY7JyPkrcbrigSugzrt0rDao
URT3btj3K2fPpcasnEHnvh+FctW9qSHGaebhE+R275tGQRV/Kk99taZMvDR8Vp4QTeGVpMbewvMa
8D3IPCfDWbcKQJOVE+ZS/vuDLAC3SBe8c3Lnn2/KAiSNs3gVY+SI+sKN6NObZmiz7SyjRzcpV4Rn
/h5agc0h8BOFypUYm2MCgMYEDLQjvU06waFypYFzDvjz1BnY+sGA3TppxV15/4vIRqDJf56hCfcp
vDPhwSxlD7VXmf3lVb7UHStTqHruid9DpR6vZUxsZCWhKB70bfj18vf/fhCEi50VRQ3L+7DJuiM4
CDPu6JFJQgDGqQlQWIB3dpL1+5LD4nWNj7CwKgKbMCA1WEJZWcr7qmv7myTz/zNReAJ79SDnMo+r
M14Rx0MYP4jxtR3XXm+WBtJKF4w4dRqFBq83vphpFjNoFQTVdm5xcf7v8lguNWGdKJQMFCe+wVw1
nT6IEE5FY06Sw3VftzKDD4oL6gMlFnYBYRbRoxIViFXfqKXfbqWDrEaFuxkFOw5kSl+gH26+himu
O9f9duuEAAg0UAddj6/zhsQgQLW7OYVo8lVftxkDolRYwkIU9yqC0mhMHYfW9yhgEXHd0NtcgcHo
ufYhJ3WfGRR1Y5CJsXBlMGXbyx34ey4ObKqAJDKUzNX9EarI/EWkWdPcT4jMnaP9/yPty3rc1pVu
f5EAiqIk6tV2u6eknanjTl6I5GRviZqoiZKoX/8t9cEFOkxoHfi+bGB3ANEcqlisWrVWEm14kr/f
LJB6/t3S9ZKWspxZ9lwgGi1a9kh8RIFrVwUYzk6LvBJWFNqNA5r3HnpiRzhIQbzHIgya95MpycZa
uaaxHuA31z4BazDE4pfsuYr4hzRmj20TxjvwYp1AmPltUMDzX7cpljVDpC2MuiRBgRCsijc0nJa9
mrtsVycg+bpuCMukI921ft6G84n2zTsZtT/7sv6AoxBdFSdDIOb3tZITcN/o6R5PjE5xC+G8maT3
AUXCe2MCjtuDW3ZNoM2TppoO0BtsvGORiK9iHsxxMispy/Y8HPZho+blMrYjqqf6JCl4S83S/6TI
YX9IoIny6aqdsCHza1UENT6WP7JOTuguNWX6M1RzsHxrFi/I7y+P4rr7bMC8CgzotWiHw4u89Z5m
rdj1HkQneep9nTxwAVWIV95PNP610rMkef/z8sAO724D6Nssx1u0b+QjmEfaFpQaIergMQo7Ww8m
R1AUrzv3xiq5QOWEaJE+VwzNGYU3vkyIVFf+ptan/7RTVkEq+TqF2TC2XIBIPTnERVF/KUL2yLFX
N3EC9aDLS+U6a5bZayJSmZsJScW0+dqjtrejJP9Ui02iJtdeWEavBOpqfsXSZ60hXl2UU3BA//0W
qsr18y2T113aJH7fjifImwy7VuC5ZUoQtqHSFG4EwK4JWEbPEPKCbTZcnnsdJ+iVSUn4ZMaZP1/e
AMfnbUR9NPaxX9fzcOKKN2eSkqXaoXB7pWxGaEPpAYTLdTqO6bOMyvnRQH4MXRM82Xj0ODyizRPM
+mAc6zLXQCqCVOwrnScopvsUrKQULXH8iH8CNcHllXKNZd3oaWL6IA/M8syR8DnQPFc76oMmAogr
fhiCK5tAwmg9a2+MW3tDjE1nE6I38q8qQGIXAK2ycUc5DmxkGTMH5KGKKj6dZpXNd944BjuJx9Q5
YbjWL6+TawjLpKcMPmL25PLcRotBopvRR1xTn31Ig20EiK4RLJvuS2g9llE4f4GuASCjBdiCzV3F
mvjbIGhGN3IDDoRIaKPnU9RVSd9o82zQ8ZjuNQBp5iaaey12hYFKzrFCQbS4bbxZzresqxbyoGYw
Ax2Y16jpDjAIlNNDkUbZzeWVddmq5QqgKJf5KOvrE4KwdC9LFHY9dJFs7JvjUrHR9SLJ8KhGgfoL
DVR75Gn4UBCkwCex/Ds16HMCCWXWymBjNMce2lD7PkSXa115mItZ4rt2IOiT12Lgz82sAWC5vGCu
Ka1R7RtTEnoegzDAlGSL9E5RNh+k/PgawfZFXu9NgXofmojiw+XhXHOyPITomloAZdGdIDRV30gD
Bq1Ce/19gN7djaPvcEI2Cl9UgYI+zJA+FjH0miA/+p10GIEk4P7IG1APXp6J46SFlpuIAk+DlQjl
HbD7kl3fA3nQrJfbdV+3PEQP+TFU4rP5AU47hKJcUX4IQez6/fLXXUtkeQcT1+3YcoSvvdbZLVS5
kx3NxAAJiZl+BJHdVruxa42su9+0cwtiRzWeijHvdlDjJocx2NwB1ywsWwczZ6R9TrwHEtVQkkd7
FUeP9W1qIAL+PxQ/HRZiI/FbTxjF23F+mEbUpVfeQpbwOw5nul+dNoCUP73C/Li8Mw77sFH5UU11
loQGt3UPzi48l8gNq9bUU7Ns9a463qs2KF+BGXEM/EyfpiSPD5C7+ZWoGIwJpQz2yEEVu4Sgz/jy
dBxbZLP4GjOYgZXIIxRMrvwpFZhsMhDljxCN2XfoBGhq6DUXQfTh8niOA8fWZX3jzYzWHjgOIDeP
9sTgVje6PA9gUd3wLK6vr39/83WZ5t4IIipki9f0cQ95EgBiln8v/3TXUtkWv3Q+cOoCKZek7vai
GkJoAcKfrMF+DJj6zeVhXAfMMn0BebZqMZ0PLMzo3bdVdOAKvO6Tj8Lf5RFcE7GMPvW5R0sjfOA4
QNpsCrLsX1+SvJ7Dx2Rut8qlruDDxttD38KAf6c2DyYKv0ssFjrkwcIKlQIJyIroyG1LBnpH6wBp
ao+984DMuroTObTR921Rl0VtKEEVpvxUKdkeu9QvN7bp7xWz0Abeo0bV5Qv3AU1t1S00LvhhitWt
7IN4Z5IURMS++Ib85XH7Re5KBdh0vSZuBYbkWM7Uv33VZGH+SQ79fZGE76Ie9Z6VjJ/p8SPAW1vd
1o7DYiPzNXo7xwaAlgeTozpbjUgfo+fAexziSgOeJ6ONRIfj2NvYcxNPDNQQhJy0iuMddAAOdF1L
dJUerjr1NtC8iOZo8hUGELTWSGIiOVdArvAYp/V/FlH1x8vDOJx3YHkJnuDKSdPl/7mgASookrEv
pESsFnvZnTcH3kYhxuHtbIh5MdKaBp0mJySXg3dRZLJPTY9Q5/JE6HpL/6VqZYPLJ9D6g9eoi78A
kOsv6qCHYmwOOYAWEGMo6/Z7C5UufQel5FS96G5g7ScREiiBHWqjS1LeB2RIIn6DZrLA+wzpXMKe
eGRoBRIukICQf0c84mq02eY86rp90tN0pDso16iMAEEXQPz8ukgwsOIQAAuDvIxatOot9ZzuCoCE
JWqx0xZ5smMjbPgiEUBGzXVDT1UTdubIprFPv5RcqXSjXOEwDpsCWNdBlvtCoEnCLz+la//flI8f
52GTyso1wHqa31ycaRORJcg78QCQATkC9QyptUinu5gPWw2ZrkVaHcybIfDM5ciUkuXUDxTtAXzy
vtUhz7Zy767PrzN78/k28YTUfh2eJgHONehd8H/9aaYbORqHt7dxiVA0XxWEivDUF+HjisnBdRLs
qg7YZeCyPTArfAlwogcNWMZl83PtiOVHijmZ/9vQV4XADNBFf9Ykzj4kXhdtHKpXTNhfDNxGKQru
tcC6A/OjEJZVt1FOISpfeMDJHjgVWfFEmlw+NICNmz2k12p+lwNV7T0Bjxd9Z0PqNV+UZ6ripRVT
q7/2dVJPLxK1j/Z9UE1LcOUz2wY3mgVUYdPAxFNAwG9wXjoToUVfeUDK/6dZ6MC3ODtdZ8jyE6AZ
IGXWEPEAQRbzH4kGpGI3LWO+0Ubp2FIb2wi13TAl6Og90UA2n6am+VCBNeZYZKbcOKaOCdiIRgnF
csTV4F4h3jj/bLPEo7usQmL0qjNpoxnFgnYMVQbNyfAifSQdMnqybeS7eAGnxXVDWF4imuKlY2CA
/W8Y0Gr1CDUTdvf/MYLlKPg8yqZTtAWdiHkWyE0eC2mC2wYgky/XzWHdnTeuSPKx8WjqN6dIwHTR
U/yxgCjKDboDt1qvXCfJdg50WEXKiTohWUxvqgE+geGhvQefX7CROXTEfa8x/ZtJqKWrWAk21lM6
Js1eGXy4klG4Y370OVOkeL68Vq4Ta71FCBcpQES9fxLCpPdcz7iZSwg0bGyFaxaWRaOTIgIu2tAT
izt+w+Pc7FmqyTHmNTnUq17i5Wk4oj4bXihH34tiCMajDXcp0LmGD2sU7IC7rZYf49CY+2HcvIwc
u29TC7dsrKYmSLD79VLeE18H95Ljsh5BlLER/Dm2hVjxQFEERBei7E4T+kgCdMh4MSoFcd9vbLsj
ZWPjDY0nRWfKEgwQNdR1qkLH39Cf9T0awuiYtOrrnE/RQ+ahl+3y/rjmsy7lm9NsRBoG0jfwXIuR
70DphLdMjOrK+brPr8O++XxlNNR6jGhOKpInPHshi4eK8+VvO46wjSWUxdALM+KllxZlcSQFyQEn
GdknPKz5TVwVm2kB17Giv09imvMkrfvUP7V8LNUBfYZlfNN30ucQ+VvpOa6bj2XxLPFKhFKSngzR
gPuCjaqNQcLdD4Qdw3EJN5QhXTtuWT4jSTkDCu+flKj0v1M6B+igJJJs3LR/XyxmYwb7cEQSMwBl
gcnxhNFJFf0YYux7U0T9Rrjwd5+ClOXv+8F0TNTUwHfxEAFmh/SiXA1ifRHH6/81BXLzl/fENRvL
3EU8gSkM/R04u3jV8zUNHGJjlkWkG+v19+0ABMmaDKu7hqDI9cqBxTMtToHBfy7/fNfHLetmVZXr
uQJFVCqDztyQrEp/5UmbVRvL4/r++vc35s2gFly2HTYbRHzjR2go0G+gZNzKJLkW37rM2SKCvvaq
4CRBI34rRl8GX3OaJ/HBawI53l63RpZ1gyeaGgPs64PMSP6zKDuDNlLedhsVftdhtayaTAPOTxbi
CVzjHm99H2Q4RqXxUUxLTg9ghS3v8tHru+N107HMu6rrpYsQ7QCLXJMXkXZztA/Bfb9Vo3JsuQ0Q
BNEcq9qAIi7JhuqJTN2cHzNVsC1cz9+9OlSafz9StIUwXkmb4L9lBDRHf+F8np7XR+SCXvGrgjhm
owTVICb0SmfBCT05wBAUXT3TBwgz+v8kqaF3YZGX05erNsTGCk6Gr/QRQ34GnyQI7la5YRFnW2UK
h43YAEHqGTAKKwVvLln/o/do9Y8pmb7JyqK7uTwBxwnmtpF7LdKBoq9BA+xFzSNYBAJ9I2L0+Pwj
0VZUo9NIZgE9zD2o+LeSkq5jZtk+D8YFrLTEPxWqUceqoXm/Cz3O/708J9eyWUZPu2hK2wkkba85
T6hRqMcxlXdouW6vs0Nu2b2oB6OK1JdnwbMYAG1UxIO9znKv3fC9rilYhq7HehAVH3ELDuDInAov
vaOD1+yGts037iaHLdpYwaku0clc+rj9UKaYJqi1J8rcs1h8a8Chd53/teGCPUD+2Uim5cRRQUTn
ROAFKOSp2nSHy3vtOL82UJBqGtdggJLn14hkyvvg3RpSswrFVj9EsQokd1stJ45NscGBSkVD6RE0
I72yWRkQDr3mt3XJrqp/MxscCN6JrK3R9n/iQTe+Zr+MP9Fjg2oYCO/ERijqsD4bFVhlxZJnhYez
FWtzL7JoEbtSpckWdMP1fcu6IRMnUlWsHDBJljxJo/RnCHjxjQ13fd0ybuX5XHS6yM8mEdNtIdG+
dASFBPgkLh8o1/ct025VlpXgYIBvonmtn3UDyYx+X0ZDql+uG8GybZrIUcWIHM4pcnoPbbVA+Lgp
iPrP5c877NqGBYIspoxpliynAIzEN0s7/5jIACULvJpvQ3T+XneKbHRgn6N61HWlfzJVa6KjYtHY
vYdQAOBWl+fh2AgbINjXPhjmvWY4gzqOP0YR7T7m7ErAD/Ihv0ciEkrQSPWH/bmvqvkrY8gm0FmF
+3JoNqIQh7ewwYCyrfyEIeyEwij4pnXPP0zQX7+N42iru9M1wrpybwJ0OpYspbrlD6rpm5u2rb+B
Pr+7CfjWSXUNYFkyqIQ4L2LRnUXp+Qeh6D6dob6IYth110NkGfOUdUJw3ugzKgjQk1ByTDR4h0jy
4fIZck3AMmajZZyPAenOmvr0DkmDd7xW5TuQsf9zeYA1cP2zmMAiy5YnnrcTHXsMgGTRPVM0zJ6m
sQyzLxBPAItNFRoSP/O58OrbrCNbiSR/ncBfxv0D8Zd5Y1fWQfGDsqWGyk8E+N+pzWQx9rckwXuw
Re/75EH7s+nyqA+OQ+xr9oOzapoBaO8J4Y8hBCiGrZZ/x0rboEDaTDOkeHx9BidONO3A7F1+AiGQ
+N4s7XUtfoC1/n7eOciXIXfkkxMU61s06Moo1/ua+v6Py5vp8Dih5ROmuexaMDONZ7ao/gP412ao
morW9BvJGUesYiMAzVj5WdcS+R0kQDJ7UOVomugBzGhh3+8yWvX0nS9CysxRgOULpH/XTctyE3rM
Bsok0+ceAhhoKhPgDk2DaGAbN4Fr6y0vEUU1fjQojE8Fsr7FVPdHT5B/cTjT43UTsLyE9D1ogSWs
/ZFWuvw0dF79DDWrLXC46+dbPkImDajNknk4R4xLfjR+DD6qqPbI16bfFNFxbb3lJ5g2YHnqRHVu
V3zpiIzjUYMB3yDpf1QdeqSlggLm5eVyTMgGBvYi4QkvkviBBFlxaCeUbCcJHMYsNjNnDkux4YA0
mtHXHQt1kl0/hjd9prr8AWoHV2aumQ0G5CCwGvKQVGfSJ/2DkaJ8GvzN55sjRPoD/udx6HWCgusM
LhQe3BXQiSyeWF3x8H0kveLXTKGGsHF4Xbux/v3NJa3AmjWSUg5nMc8lCOlQsUhJP+8C6CBcF2kw
28CVP7TNovtzKwAi4ujFucWZyvazRpnv8plynF+baJfHMZpFi/UiHeRSvact6olfwFgGRlTSNVX/
FR16RYbcGpro8Jy4PKjrlFl2z0fQR+ZgRTznUS7uyyaAZk/Lv17+uOsMWGbf41pSBuwt5z5dgvuW
6M/TapVyAZVpnG0q9bmGsQxfhgMYEWRWndOBgh2VBKDf2jPG74a8/haarL3uDPyB+psykHukVJ1b
tqo/Fzq9D7t5Af3blQU4ZmP/2r4c/DLw6//mujRaXXavfZ5hifTN5U1xGIuN9UP93p/lIOtzgXgi
2jEkO595IBK569kq2Hx5FMee2OC+ySvqqPB1d36NzCHCcywKT963aTPtEjlc1+vCbGwfLnAoMomh
PjOp0mNP8HaB5Hi9S7bRag4LsdF9rDXIDxaiPRsamm+pmiFE4RVbWS7XblgXOxnNVOqwruG6OokH
pL/sFINaWQg5y427yjUBy8QJHdBN0hfNuYCoEETrawPy9YCRKxPaNpovaoiPFwtRZzNP0TuiRHIX
RdWGC3Gtj2XbhsZJUwUUq98D5OutJcOFAmn3PwhmO4awMXZiNgG4wCReYB3aYOCgpmMB9v0DlL22
MmiOLbBRdnI2dQi1rebMPE4/Fgz8H4oVdKOc5/q6FbOLsKnksPT1mVQRHgKt8MLbCBpV881lW3Z9
f7XxN9crk0Hk1witztRD7TyqAv9nV1xZ4WY291/qF5IOPlPnKSr9eicGwEN3Q9KBp/Hyz3e4Ihth
V5S4rKvE5OdKIJtlPGBldNLGd3Rq3y/JdGVSyyYAhNhHNiVIip+YAteVn3SH5Oocrw2oA+e4ivti
Kc7IUPd3UzZ0ZAesDLJa162RdVOTIYvgsYv21CbqcfLyYdfz6UeXqw/zKp58eRBHgPMKB35zjmjE
pkT1qjoXWS7uqjVP1g9NcyMK1FtiHn7qyqI4Xh7Lsek2Iq6oQznHfM7Pr4IOfZr8IjozD/kgT68v
g8ujOFzHH6g4XSGVCfpjpN5B9Wg8D7S2aKQf0YgMIMUWCNg1imXfEYFIEcpUOMAhuJ2nNp4OClf4
romANL88EYeJ2+R+vEAUABHK/CzToPWPk8d9ICiQKL9OO4jZ1H7p0Gfl7C8tuoHQBAb68nfd2Iwb
v9612eus3hwsUgWLX1RRcTYKJAYUl/97uXZ+yLTUO9TUws+XV+nvWF32yqD6ZhyIZC8eeLmjz5Wc
u3Jf9eC+qTwQ96QegoImFvle50F/p/LslHXRl8ujOszGxsuheDubIiF4ephaHiWqCo/TAIDk6zvH
NJ75iPTbsmGjroNgOQIagXetnGX1Qy9jfEfGqrmZlSo3puL6unWbVxDDUrMi+RmoGRbuwQKBljBB
CQ+v+/k2Wo4b8O8UvC3PJija+gRuPiLuk5GBHPyqzbARciSETpWIqurMcQPeFnAn8I8F5MChMB3P
ya9y5aq8PJRjsWyknFYggAbXK+reXjB/R39Dv2cJuTYnYwPlUEzHSda0exBCfZV5CzJ6hkLY0Izl
RuONawKrP3tjLnLWce2DIPtB9M3jlKKVMUQyZmOnHVZB1kHffBydgzVIkKl/BoB02RVp3iXviERH
dgBGoYXXyUNOR3FdDxGzoXJmmdrRK7ISMUQ2jaCyGNkLZNj5I0QXsn+u22/6+4wYq9O4SnJ5Vnjg
g6JwpAb6wUs/b1Q+HdcIsU27VVWMnOgI24COfNSOT30O5fXYgFbkuhlY5g3ppBkTKLqH1PPLb1Gm
GDR/h6K6Krcb2Mg4FC6Q+C7UdNaFVLfGRF8UgXoeOKK7fVVA5HdUxbBxdv++WIENkQNNfTOPYqzO
shTL8oPoLq7uOe9D+XnO+6H8ec2KBYl9tQddyY0ftQ+Q9j1JfzJghd/U4HLNYb0u35hIRQMkJkdD
zm0LABtvs9uyKD91EimY6379OvCbAfrFm+ZpitMzMbxe0NHAqC8eCZiYpg0AhWsKlpVzv6I6Fcl4
loOJv0HZbTyYtgWV/wg04eVJuIYIfp9EZJBkxTNz+QxM03sNaqLjXKN+U0ODeWOEv/vBIKG/j4Am
1LlLgUpe32c6v2PYmGpVQtDfLs/g764wSCzDBmS7B5taWvxQcfIrm8J3fKX/rnz/l0/Hz/7KwnJ5
INdELPtWmUlN3A3FmWUQMf2kqoICHpCXuvr38gCOvbCxcWBtgkY57ZfPkzd9RJ2o3Pd+PR0HJKk2
WpMcU7DRcYJWhqEbMDv3KDo9tDqMxn1D4/g6eHtg4+IgxBbFXMzjuc1liSkExVf0Hl95aQd/YOH0
YrJQDeZz1UbfW1ojfIIYZH6bEL2FwHGtkGXUbWYIJH0i8znlS0H3jEjjPwSVP0YbNu0aYP37G6/R
6plAnhgDSFWCb1gTEF+aK2nmAlt/XgSN5w/1MJ9FoLJ2T7o46XZ47l+HjQm4Zcx9kIISd2bpuSrB
Mo0eHC2X2ywb4+tKiYGNeyOtR/IE3ECfIzS8PVVLyn4hzqn+uc7CLBM2rIxVpTvzGRqKy55D9+tQ
9WmwCyge4peHcOyvDXpTxCjadFl6VtRr8n0bNfpI5+Fad2rj3ZAIIRBUnPSTqOCnK68Hay/ZVIp1
uCAb7AblYZ8AW6Cf+ky8j8pY38g2PiLWNBuP1b8/IgMb4VbFeFnpKB6eZAu6bRAm8HuwOPbtruFz
daMS/THsIeKniuQEyehUbgy7Xvp/ohkgA/y71VXaQKfFS/1zBLqiHW1MeWhV0z2qJP8SloJs1Ehc
m28ZN0TC/Bx2gZBgLSr2KkVKD/jw6Ofls+XaHeuyFlPdQtbOZC9pG+hblU4fuRz7Pe/F18sDuH6/
Zd6gIhcNEqgRnhVrRMObMY7voUyil+tipti6rNtUhQQsB+JcxE3E3mu0cKU/krbjasO9upbItvCJ
ZnMa4Hy9SlEa1PN3r3HTCF2njTk4hvgD/taNIB5vjDmnbQSc/xTozruBDoWi1a5r003kj+PM2vi3
qgyYXzfxcp6QOLhts+abLBb1AQCbZxBVbvXwO8InGwSn5zL3DZuyl2gMq3qfRtLfp+CZ+8a6nt2A
R6S9LxCUXGcgNiiO8yhOUNwRuJ+G4rsMyzHbjWOx3F51fm1EnEYjrVdmDNdfM0CdwqDZYzjkNXQW
Ln/ftfWWfYu68bysbbKXigdnFF2Rwk1U+zkfqnDDAl0jWCbuQ1hk4kOonxbRteGBNToSPyfRe8me
4JHf/bo8EYeh27A4TojPQG2fvhDSRO1nSeM2/1ZOkOXcMBLXAJahUzXME7LA2QuN0/6Q+jk5+HoL
nOayDMvI2y6uc1yp6dlE9be20T9VjdInS0oG4NkmHaJjCjYCTi7dIMuu8772aZ8HNwoV3HEf+2hD
PFzehL9D+wIb0cYIHMiihfjMev9fCSWtI1KC79bSPTCud5Dsro4+6zaOrms21lvb5KIcKpIHZ+6B
wkmn7J/Z2yRodn183ag3QW3ht36c+XVwTkd/+QWdn/6h8MQWwMX19dVW3nydCJQiW18NT1UV82dg
m4dgX+cC2n3X7cM67pvvK3RVoYBbZGBdAAdLIcOHyut26YzMkMaL5qYGvcxYQpXr8nAOEw8tE4/8
NExQtqfnvq+GHbZkAtMZSPRyCBhe52Ztlfm+bGjRqSH7Aqa44gHSM959Z0Dadd0ELNsuKpWWIzoi
XmRXqjsqIC4YCGiS80VupSUcFh5aFp4WYVyHgfG+pvnYvVOBmA4imeY7003iNuZbTD+OrbCBbCBg
1GWbDuwsPXCfgvu5Qs+bGqJ658FcXy4vl+OGtaFsQlZosVgyoJlUKW8IyIx34UTD4zKMj3Ob3vqj
2IquHctmg9oKzeZpnLAz0N+FyGA+5nsJFeBbL5T53m827d21bpa9sx5w4FIoCS3WPjwYI/QNpCbN
Q5KwX5cXzTXC+vc3Ngn9RXBK0VUhsscjgHvxdBpnyPIsrFw+XDeEZfaVIl6H9tDwTHNUgG8nKJPo
vWnrudnn5bLVwu7aEsvaIYgjAMvys5eurcqbAKfhsEqvhJAq38eo2GxEPq71siJ3wOWAWs16+QJB
UXkDfDZ/hE7wJ7zltthiHDRpCD5/3xJaJk0Lzhzch/34QikS6E06vecJKkEKOp27VnvhfZ36//op
rd4PPbq2L2+Uw//bdHfgJU5CUhbjE/SE6VEK9ITHCd8SkXF8/Q9cW94tKXT28pd2AoAHqqHjIc+H
9nD5tzvIgAIb01bpaJLJROqH1w4H0LCA17Irgm9LR4ITWuTkA4N+SAk1OdPeCw2mZQ7m0x8kA6Ne
GpZoNuvz8os/RV/6pUanXpJ61+FyAhsLNyW+r5fMj84UD4tmh1sCLfcD3jRbXty1tJabkMMQlWhg
HZ4gQbwy6wX+uPNjwMWvOxg2/q0Ks1SNSSdfKgwU7/olWHZt3ECz9vLmOQI0G/wWlWhdy2RAz2kJ
9q40yPw9GNXGQ1uCxwuMq7+0Hw97PJGyDSt2LZjlLHyZDgEf8/ylqfIQ5a9A18WRV+hl3ZiR4y76
g9qOcN2NKUP6BXJPOxHqz2le9x8KcBvWJk4PSwKBusuL55qL5S5I3JZQQ/bzF1LizMdphlYKCTzs
lj9yfd8KETTSghOfY+8rr9QtY+H4tHgi+XjVj7dRcX2Ptu5ENvqJeX5wO8b65XV5rvv4etze3G0s
z3uT8pmeUcAFtR3goHWvrqxK2Yq5RakmrzKwCTJ60HTn8QfdKG+jLuhY8z/EctNKQW8ABtGDdmeX
TtANyud0q3ffcYfZWDiJdCyonJLwfTqXtfo3TcKC+5D9ln5hjnPRIXS6znHYoLiBF7JqEhH8IKvW
cphliPh6rwMl+3U7bNmxgGPqVF/ScwHq8u9tvrpUf/aqrd/vCCr+AMRxkPGpBO8txaEteQfh7iG4
ifxlGe4HLy7yQzbxdL5yMpYhS3DWIc1Ye8/QCadgASmbeblLaFPQw+XVckUWNjRO531Il2g27/vI
H/4jJ9UG1a4HvZRB6nxJ1LhvZQKvzgcepAg0Gp5AXrxADjGf9mOdx1vu0XECbdycSEyrwDLpn6sO
yhEH9Onoh7kcwmmfiIhuUHo4Ns+GzemJVYPEmqJT0I92qZwy/2ZCCRPcnCyEjL0hfXfd1tnEcj2p
5igxiX+WScXidyxH7ePGzOOylVd3OAQbOcd4UGZVXnpf6VD380F4gE3lbSPI8fLRcG3I+vc3rjJN
Gwk6UVa8EB8CVj3t6oehiz20otLrelwDf53amyHQcdkhpQOxLx75/D0J6ig9jWKY9a5bjA43zrhr
oSyPUGogiGkYFy9Cs/64aoPceEG2Jc/g+jr9fQ4EoiOoO3VgjKQVEbs8XgD9i9vkOmhL8Nok+maN
qEwCMH8qnCOf8ekxGssgv00n7W2JlLomYF3mnCrKBAvUA/On4J1UTH36H56rjjjOxsUBCdVEveQI
RVitjmGD/se4GuobsdKMq7ac3wGXyXYJ3WradRxbGyeX5mFSROMsnokeOgkB0SqUOxP4JPzoodVs
C1bqGmaN8t5sixKlFFnQK1SaYvUdujD8fQqC33dp6osfVxmgjZPLF5NiM+b8xUsZaEl1XN6mrzpA
eZdvsEw5/OEfArUtaGFaX5YvcgbC01TIqkMDoD208MNlhg6j62ayHr03i2VIKzvG2vKlX/C668qq
PkheftOLf+0Ilo1DZLfgVdvkL+VgvL1Yik8B5dF+mYov103BMnPOQj6k8Zi/+JIz/bCArlXtIw9N
JzcRRHXmDafr2hDrwocgYVL6Q6QeABeZHtOmmm8iyCE+ChQMbtpoSx7WdXotm8f13vQySvIXSkh9
X+mc3IwQDL5L/WErGP77TKiNmfNy4xfM94oXHgbevm0Ksc/HERx8Y/Bv0nVbxP9/nwm14XKULvGc
jUv5wnNJR7hfuMc9yN3Lx4aU3qfLm/93F0ltsFy7tJLMVCBPQaFfYCL9uac8uyphTG0aOcoomhK8
Ln6XmqYbmh0UnIH1gyDe4m85K9fvXxfvjf1VaNXXqTfgjkr6IdiVQxc2O/AS9luY2L97eZpYBo5E
FDqG6VI9vXKFav5hFQNWU3anSvHtla4n8L1sw5u4ZmPZesEAJpibvnqi5cAB5U7TU9CyrTKp60BZ
hj4Pns9AFlC9JEs53MlSy3dU+2fuNz8vHybXAJaJ196yTKAyrl58kp2baoE+xBpWKTJttWX9PdNA
E8u66QjhcVGz6gUAqttOAwPGm+E+J18mBKJdtkl/7hjHBs0NU1UnTa2qF7wN5h+gUuB7aAaN+3I2
9KxS8AMXfdZdt+s2fo4TP1XAuFcvXQkdzF2Q+94/ssi9Dcfr2BUbPtdTEwcswZoxb3oGA2l5mEnx
qQN1wOHytrsWa/WTb2yQGB3MCeuCH7xDERBosXdgjlf70m/7fZJ+AaXZFurT8aajNrNcG+eUaMbE
1zZAwyIQxApNsGUVQJIUTFA7JNTi/3R5HppdiAwCCH0BMfd3DTSoL0/VYaA27ZzxQl2LJdVPhnJ9
Mw1jcPLDpXi+/HXXTlnmr6Iwr9LUq14WVtW7uBzkDtpeZqdDP9k4a64hLB/QC6Cj407op0izaW9C
yFGkcXpXc77VpexaIssJVAvoFLoor18USoUfFVQpJzamXy+vkOvjlv2zMvHAZZYWT9SQFO/cSk9+
ACksP0Kv9VVD2FC7WOYkqzNevWiUyv/J8ip6ADBmi0vlNdf3J2aM2kg7wZtlKuOW/AAkN1AHj3bJ
0u+SkS/c7PjMmXoZIKrRoxitilrRXZP9H2df0iO3zgT5iwRQu3RVVfXmLu8uy74Iz/azFoqkKGqj
fv2E+psB+tFmaVAHX9qAWFwymcyMjKjH6NSwsJyOI2rgfXUX9eDwjx/B+SXp/IwsXxD+ZmkfILnb
unNffa09zw8hO0ei+kPs9J7chG0g79gorjNIATRleD8huGvXe5zjlbRZTYhPKeja0JUhD17BAe/M
ROi7Hv/Y8gGNhT/LKJFBteMzLBtpQgKZVs4yVynL9YDsTxgpfWLjntivJUAz4YC1MwGCXK38IkDS
dABLowvKEsQJWQu5gPtOpbspM4s5mQjAomXhkKLt+KL96DOCkTgr5XTnlHKv0mPxrSbpnU4gLyYa
1X4rS6YPUcWcu9mlXY2Ezgo+fzdSPzsB0oTrZ9+2cIYDCnSXlh1pxEVO4b9ARX8vplaVh8HvzxCa
AJX19WFsm284IRGqmOtI0gvzkuYE1uQoWzr0Ft72dcMBkTUOUzWy9jJr+H6aiuW7A5zCjo+2bYjh
gUhL/AjVN3EJXrjQifpR1Kn7A/JywWmz2GPcBd7Pm2ZiYgIjdCs5Q7qyvFzmMUbOcGIbhFnp27JU
ngkG9OBp0sL1m0uQgKKa+AhkCzR2Z6nePVIWCzGRgHUzuHXj8/T5pTaEOtHbpK740YG60s5+20Yw
wo+gTTwZLITlYazHu7gJvYdA8OkwiV3WPcuB/QMBGA/xmk51+kzL4sGb8GBtIzSjX99ly4kyBXLB
Nuwi0VJ2F28j3KMy/Eg8hy1ZQYVzWCOApNcR3em32V5kmLikXlyB9Zyco5AU5KMHqKw+JY4zidP1
6Vh8iAkC1KwD6WQ/dpfacd+hxt6KrJ7bIuNy/tBO4Y0FBO8PrVx0dyVO4SfPolLr+1klos5iUkw7
yDbbqTLsvB5CbwDBkrh4eNGfZjTLgMsfyR22R5pqOVMmEDByhfa119MLcAKgK57HyJPoVCv2cmy2
7xv1QE/2azEvNb1ItPa917Kt40PTg0Fv59haFshktUO3pt92Qcov0QD1sGgGfQ9TeLS0cInXT5Jt
BqZhd1XlDqRKn2dIqr4hHBpUPp/8nbvO9vVtXq9eLaqkDuv9LQKJ/aLLYjQGDJkXLvOOHdi+v/39
1feFqEk4FX1zSYIUz0e5gLnngGZOspPgtH3fMOS49ZRYHZflvpY/I+Kn6Htod7pCLTZsIv2KFqKv
4HgSF3RsyocydB7R1SJO7uq/jZI9WILtABn3dBI4dA4J4xc5J+zTWK30QxD0G3I7+XXbATJsOJgi
0F1XJUedRyanoGm7t9NM5f31r1syQybMLxk7ZGbdNjjXYVU7mVcOSfqEv638WGgKOZQ71wXpzSkK
537+5gGaTm4jZ/BM8F+QQp2t7BaRlwwJ58FL76CtPh0hJjUdnGQXbGHZIRP4FynVM1CeB2eSeu03
KEg9JnLtfvXzbp7FcohNRrsCZJUaUg3VJUB2JYV2tVqWZz9gxW0aW56pYDuydKj9cAouoHwYgxOl
VZocRNLvlZhsS2RYuYbUupcMschrB+/pWeO2lj53HtdiV7zEYowmh11NSwft0rK6gKyGnOQEvKUX
EnWOpXjPg2avAcW2FUZQDm6arW3Qry5lpPiT9EPylHJEtteNxbZOhrFrtG46fI78M5rlIAMxzfNd
QlLdZrzlO9GyJY4yAX3KXcNaLJPI5xCagjL25COZO/kgCiW+O4R+DntQv12fjsX2TXhf4lGpk2ZK
n71EvNmCQtmJN6OWzgHwlSpbnPFT7FJxd300y9aYaL+5WWjBhVtfJEAJ+kEiNzn/A/mDlO508P69
f84zMXteyUOmosi90DT95dUfRBw+i55PDyNenj1F5zb+EEe7R9o2IfNmD+jQD2EZXFgyNA8v4WFC
1z2+FYvBmAA+vTaUxSkRuYg7tMpFQfCvO8v1PnUT79kLxp1L0nKk/8DxSejFgQqF5yr0veXUAZ1z
cjZW7kLyhN72uDEFaqGdAUivbMKLYoKBrKRS7nKEL5uqk986AXu47YQZxk9jkKIOoRtecJcpIBE7
975ZV/94/esWyzTZ7LxUMiyWFhcxT/xpRAfP+0h2lxnVgm914qqzu94oke79oR4bxT6El6fqCTTL
8ynp0+4MDNb63luK5jsrpuTL9TlZjrCJ5StHjZ4wpsQFBUdIe0F2s1WHCHwH5c6iWWzS5LcrGbxl
NabupXDiuwAyiBmDyFPE+7No+H3iwc1sqk9NF9xWrTMxftKdJFfh6l/EGiCtHiRIdn9YgVkZbjtk
Js5Pu5LWizeGl0QvJMc12UwZOH+1t+OULQZpIv1KmiwBkqDhRc8FA5/XqtMm00Mql1OjZ73XDmEb
ZjsRrwJ7Dy2UgN833aVAxyY00lt5tym8+eON3FvI1f53BBoSzQSFvehAgxyQU5S5pnj5VBCohi/L
rmqtxVGagD8ootVL17fd/zASYyS+oXdlfeCiGqHdQr9dtxTbKMbVn7ROH3ptEiIbS+lP1sDBzE3c
/B7r3js04x6MwWYvRrCPT84rbz33wsro+6bsl0zpmcI6GBCTgvhvhrL9iE79nSvTcgpMUF/kopmj
C1Nk64slPDQB0Zmi8S8nJL+vL5vFwZiAPgFN4RDySe5FQYHmOeIz+1SF0tnLA9l+/+arX51iNqq+
mQbR5aquyrNXB8sj73r2Dp09e+V/2xDbgXg1hAqdoheaRhftKPo9msronjktlK3Q17FHImU5XCYH
Xp2ColxXC89L0F18TRsSfH7hJY9mOv/w4UJ3HnuW02Xi+QoohqBFYiQX4Zbfa9K9NPNpOLS7ugdi
H2FSwpPzUADQctv2Gz5A1n4Mal7kmb0wTNuj17Que3Ia5Cx2Igvb+TKu/DkWitSp5nmELIh+I9Di
AGKJOmT0620zMOweyCHdybSNLpEGB2xRgkG1GW/so/VeKsSvDhfIQEWvElBUqBBXbr1IfddurdPX
f7vlWJnYPsIEJFoJ63JRz97bOiHsXetFECEAEUPGF/7h+jAvfIN/qQaakL6I+1GM8nWXk5T/hKLg
+3lhjzNdimPSivdE6n/mFrS56Cq7lwCDJGn1PW7wv9eHt83S8AHaD8sRitki12TRd3XdPUehnJ6Q
2IDk7q0FYRPsN089qrRVVz9tfdXFqB5LiKfs7JPlEJsovzCJ11rUSZc3fvB7Guvh5Hi7hQXbx7e/
vzpiAXQeoc6ViMtYqrjMEqZhfO7C97oRbd83TFxN4NhMwj68zCAmuUtWR99D7SS/vre2jxvmrWMv
bvsgaS9BRQroHYD9foHy120fN0wbZFs6EpHT5S/ImBS8gSC/TvZwwZZ7gxg3ebTGnlpkxXM5+Lgt
nIr72UYRCElVL90T5baYnmui+BhKEUEMhuHL7PY8Ck9Rh1LI8zyB3ehhbsOoWzNAAULVZOio7rs4
KxruFCdg5VTzXPaKk49TW1XOp1lPdC/o3yzvT3/gmpg/VK0BW3Q6nic+Lfx7sMWG/Z0C74Q6LqOX
PjuQTXKOJEKUdn0nLYga1wQAlmtZMNbCB6gKnI8ge4++QhwbAjxxEegXTaaXJIqEWOQ9i3j0XAxq
j1n07xvtmvjAqpgTwDiqLo8hZnDf6ji447TIwNF50x3nptvAryxYtuHiLswTeVJ5UFAFnuEz6aBm
s/N52+83HES4hj1Heo7nfRB1b8XE22+iKN9BfLa5u749f/fQbmq4CI+Hgw79kV2iePJOntt+ZHLV
JzrAgy50V78gsRw7w1mwSieIZiuZR2tInwRteOa5MUrzjspHSPCcFCsOFZ92Mie2U264j0BONC0X
1aHJjsbHqAWUi1GZHMgEKNLapQ98dPbIZf/uB90/EIMgtXLiULDLCKVQNP5o8XMFgdJtF5BrAgWr
aB4FEOAi98MYyuuVds5BQpPbDpiJDKTdijhnSXiOHmXQU+iKpNEH8CWHBMmACXTS10+ZZY1MhCAI
fWnAk9G7jPNUH+sSwNBJ3sge55r8ekHoQQpdjPwyN4jUZkzFeROnPmM35S1cExNIgYQvW2Dk8zlJ
f4HRowHykH68vjIW+zPxft7SS/TZ++5lxDP/SfuJGj/i9Fb+UxG4ibqsdZXumLptEwxTD9pahbJo
yWWM6fKGbNXJQ1eAYWpnk21TMWycNEvYVi4B1qOPwjfFMFKYQ+1P3bel9Qr1AZTUya1WYRg42nF9
jy9NB8dYFO8A0OQXRM/jjlW85EH+cksmRoAwzrTmvJvJM8gyh3fMQd79wW2c1H9XRTQJfo88WsL1
fmFKQ6JvLiM/fPC8QP2IsALgPBoHptvfRREvaFlLJNSjv3ipi5s2aqpKnxzHm8WHCAUpaF6NcipG
F/uha/EJ9MRz99l3Sz+Ysnr1u/7JW6oi3pmY5QiY0MMEJIKBHpGxlP7snVTnlheXsPKmgrFrIg9r
Cr69dpDuBQgm/35Uso1yvMZXdyfi/PsT2TUhfXOs6STQafusXKDu5mATAE4r0PgT9M8LOh3pmjz4
Ufg4ELaTWrIt2HbWX93vClkLiCw0MheplO/AcBCe9TS3x+vGb7neTXBfWSjqB9CIu+jEb4K3UQR9
btC3S2gm95rLnW2xjbLN7dUcwPer8Aov4wuySc5d6c4EOtbL9FhC7XvHtdiGMFxLKboEoJyoO0+g
U7mbePUvm8GjgbB2rwxqudFj07mkAP0GTCPVEzY+KHtGkqukKO9Afz4+FqHTPQ1xeBtdqGvS/YUV
0YEgCJLdBZXoByj9xNGnRsnuNnEWNzb8CwlJSWff786JRCdDRhk4jxzBJN85WBZLMXF9Lm/VLOIR
7rGIhgOdgjc1iadTEAXDg1cL3DPdm05DOHkdvPb++mG2mIoJ9RsTVnB3id2L5G/Q3/1V8+XH9S9b
TpeJ8At9plfm4wUhZRp8S5xkgbilENkqZ//X9SFsP9608xbNF4ojDvKImzS/BUh8xw9yUP3elWIb
YJvbKyMEBV8TE+iQoa9Ae8URmpa4GRxWNTsRr+37299ffb+OoB0/LLzLEctP3jF245B9cvzixgKe
a8L6ooIC7CWm9X/Rg66S6G5udyuqti02zDtqZh6zLkQcKua5Oi4xnh8pXSHaW+F6za5vsu0paiL6
qPT9CAxj6qwZUm0yRNmj9nARUh+8pMoF+i4o+iVTCxMftOt+5fss+zaLNCx+jdhAhqnv8lm69DPQ
7+y8JXlxu7znS19kcxGmB+2Mk8pmjr6m6zO2nAoTAjhTVgSQ84suYkC170QDcFKc+qVPdmzeEvKZ
VIBjk3oxiILii+xBojeT3yL1gzvGxXOMpOlOBsFyNv7AAUqWkqGGN57xjjugKSM9eEPaPXVlsDcP
i2ywayrclgTKk7SS+kKJQgsvdOUL15sPYjsAkFJ3M+15/87Ef/Jr5zK0eEryQlU37pLhG2qAiQm0
dpAhKUEfd6j91nVOlUQp+8YBDOcQ9D0kswKUkmQCQGWGw9/ARRC21zRnMyyTG1AvAHI1M063r0dy
bJkjMpai7SJ1wjcLuJOziQj9aXaLb4gKn/4/Ur+2s+H91+15s5ymCc0kudYOe0fEBLbAbkyCOJuZ
rG4Mm0PjtYGnnzumDZLoI1XoxwVL3WOTdstOoc9mpIZrYGJkXVAqdY5KpHmykREQuvC+Dnfsx5J7
MWGEEsx9MeWjOgsUKzPadu9LlxTHETqbQlT0bl7D+diNey9ay3RM6CDxiCwGhsOWcoj59EnV/WyA
Vzld92i2yWzx4at7DohL1ZDRU2dVz3cBZOQfZm/MtwpsjbhDq74+Lt1eGslyukzwYJ1UTiEC3Eo6
EeTdqIDuSjpG3jBf7bU22lbLsP1mgRw0rgaRe2HnttlKxseqKtbf11fL9vXt769Wa0AGr1xB0JlD
3SM5qLFwHnxX7/12i/c3cYPIuAiK3hp1BltEcwBe5JdsxFPpDXla7hbKbHtgWLimagXcbpLnkUOz
C9i3LvMaZNAdilaY21bJMG9dRCl3GvjfulPj3diigXVzVbd93LBuOcmeBoPH3o5+/SvQ6IKR4x5C
22IMJkgQj3m5BjLWzyoelizqI/VQzuynKEuUS1pgaFMOkdtpCy2uT8Y24Pb3V+cJOGGM1GkkI+fk
4zpREElLdMUmOq0O3RJ9RivRdAzXvde3bTjD2EfALCs3RnY98upfWqhMJNW7CJ/H4+mpcNixX/aQ
3Nsn/5LxMaVvmQgrGacue7tFZUUKhDV4MDZwx1h5X/chUJYw0EQOurqNWOzDOQaN2x5aTRGOgbzX
SRMQQoftYQZLw53XsYNXJntQUosTMGGEwklrXgxDf35xl+OMFzrKmnfXT4Rt3YyXP7AcQ+e1XJ3R
HZNm9VKJTKv4rtgkgyHpcWyQjrk+ku0wGI5gozGUDJmMZ90DFSVaaM2o6hcR7c9iGT5xnIw22Gud
sY1leAQ5iH6qQ3iEZhXPYbHMh54llyDy7kXQvJvXAcVaVMqvT8y2hIaHID5S4VIX6sw6ENKyNvpX
hSDbJSN0voaUoGy1q79mOQompnAc+0VDoASeDrz/WRAz/dRNSt1fn4hl1UxAYUGnWKFbVT/LYAxx
FkCLs6UeNoMVhR8dSBd83M729dFsc9mW85UvqnXSuUuJsOblYpAjP85y3AMu2D6+XXmvPi6agQPw
AVIOTb3iHv28U1ZVKO9c/+mWi9PEEcZRtYRBESGuqGN5cqNSHgZQDcCdDYplrJndy20DbdN7PY2g
d0ro26ozUQm0J2H1/++Wrknz8foYlgvaxBKCFSGhSm5LxXWZRZRPxyiFmnfn7UpY2YYwTL9wi7kf
Jqc/M9FFUHsGmzZy/uj5l7pcd9rxXvRA/3IDeIbNa3C1z+VK+nPRTt54R0TF2RODsgzeedDTdeUX
NNSDjj6LamcuQCOpyqD5SWRJhovTdoUsjgQEOv2JCR07h6ZYkNW/bYkNDwGV31BXwczeznroThJk
E6XPu9OtrBOuiTUEohklGycF0hwPUTS2gv3rX76E85frv99y3v9AGhKOHDR0onOn8kmGYtDPsSLk
87Tidb103bjzkLL4H5M2sCBUzQMYCHJoteQL8reHdF1ofaBdVHR3W80OxGOJOrRVt3Y7pmxxFCaT
INiNsOUUEXY4EPWU6KJYM4Rkci83YHtam/hDGuuYOxQPhA3AxaXOqyZ6A6Ix7zzOs0bqGG/tWIcf
Q9ddHmIQU93mXk08Ik1b6YzDxN4myL1kgYsAE/wMO8ZmWzUjaoBoeJm2nc9z1AvTD0NQJE4W+qCU
PF4/cLbvGw4jlF05VD7l+dTy8FjTSjxAIXePntISxJm0gr0TUMIHD5BQLsaD060lUobJr+2e29JE
VZ8eXkIEEZAbY7iX0/HKkUPn2Ut7v+c59ar64M0AW7UxcOHXl8syIROMKAcvbFZWps8JtAhVS36P
S6l/gtm7PgZ8be8bCHjeabWW5wqOYsdaLXtkIhPRehsuZIhoPtVF/13E/TBkogr9h+tzstwZphCv
SpM5AF67ejtX7ectWhTA0D47pRfuOGXb79+c3astSdqeJ1NR44wpNJj4Tuv+ALZlryPL9vO3v7/6
ukfAO1NA8uQtaqpfwMfQnUTXDI/Qyd3Td7CNsM3r1QjxHA1JIcBA5fiuX3+VAfr+foDEtVyei1EV
wfvb9sEwdV3PnIOxBw+rCcppAIKBU1iGIjy6nHa/r49h2wrD3FlcOElFRpqvfkGfoGZWPEYrQbv+
bZ83IgM2sDKJY457hZIgfVw6XrdfokSEt7GsuiYeEWp4rEU5HZsdoo2YuZClTvGavv7r/27cxIQh
Kh4WAhUG+bRlzMq6OM9Rmd4FyNTeI3n/fkCvyWH7L4i03ZaxJybIEKD1ORV1zHK0YjRZ7XRtBiwL
0sFRuxdC//30kj9QhaEuBvx8mitV0aPrNP2/SC2HILqfh5tOFYBPhoGIADcUIr986uew/JKQCVyc
B9aGZfzh+tbYJmEYuUpaugwgnMuL7cHkjf0ZUQs7oydn79G8/dY/g1pikgsK1hAJpnb6P2WVehWi
OKCPrPmRxJXKiVzJniDb322QmEBCCoY2iGctLAcFh3+Y3RU7X3ZJ9O22pTJMHJyFsZdMUZuTRSZl
piGwk3Vx6xx64ezJbNqmYNh5HJVj33K9seGUHwFHXe99WP7OdWHbCSOGr+UwDhW4xXI6RB8pReuj
RkX4keNm6mJf7HhbyxRMtKCQyxiVDNxoSzP9okGRxbutBJbDakIFO0SDZTuD93SJwIIDWK94JIUG
ohdxwU0xJzFhgrwW0aDiCn6jgwgyrgkFoV+q2R77lG0KhkUTKBnRNYhbYClDdQq93v/WreiwWTrJ
8+vn1LYBhkkHlFWsJi3OKVu+9JCEP0CzrNlJsFjKlMREC9Yr6It5X6JSCIedROI+Abg5G9Ze3i8R
807r9kYIguM0LuowhDhfFUjbj9enZls94yZfAw6GbZRJ88kPh2PlFjF6kxSLoUHgAhx5fRDb+hl2
7uEm7/hQ0JzGs/xEK7SEHzitdpnZ//5GJKZQr7P24Drsuchd5fxUG0cUQHH5lpna3odirWlW+d1t
8Fpi4gjBKZTwpiJtPgeuf1zncY4yoaHSBmR3t+MZLStmYvqUC9Rb2AaArvhIjGaeN7Rf464T+rZt
N1F9ggRj7Edie3pAwTdTou8eRBK6D1FQzHvPXMvZMqF9Op65WllQvSUjFDoKDyx6BSHzIQ52de9t
QxjGLxKyoiMYDtib0C3WhvHzMAT63l278nTT2TXhfE3dRLWPam7eIhNxz/EoV7Xawwratnn7+6tw
vYycIBhG5FDqkX9LZgiLpbRPL7f9csO0BZicUt/ncIxO8+CEsTiGEiLK1z9uW3jDpAmNWQNdb9Cn
LchQUK89Nh09NSCJ3DmhlgjXhOuxZEyQZ0aXRLJEj0G9HOctsSSW4lJABlaH40MJAQa4Zb3zILDc
5SZ8j4UAviCjiluWJ//Oa0+zriPlEY0uLahU+x1XaEn9EBPFV7iUUnCawPIQMowLAJWJgCB3DQzT
BZLEzytF7IAaCCC9/XM80PLupg0zkXwC++UqDJKrQU6HuXHJpSVNkxymAC38O2v496oHMUF9EGUZ
atn6LFfA2r2Yo99O6sn1E5n1VfBeNkvzcNt8DMsvHe3XA/69VelKD2qJ5+OcdtGPhpbejdgyYjL4
iSj9v/a5NQnEQ/Nx2apExeq0ZydV7J/QiYFYFJDjrGRFLnOq6E3tCcSk9wudqnUn5FfzOHALdJCO
SdQf8YgMPl5fPovnMZF/ZHBCGDDY6GlTi8cVbdbfgtAP/7n+dYvxmmx+yilXMZdIpm31cWgUZ6VO
fg39rIHirn826qeu6a9W1nv93LbZGEH+PPrAQziIVxiI7uOso1FX3IFu01l2DrZtACPQFwDaBeCG
YXky9MszpAhQ1q3kEHc73s7yfRPT54sJpckA2YiOyOg+LGv5EHvtTlLOYpUmoA/iHyKM1g7FnGJx
79G1odwTwC4+KLOUijPGVH2EpNGe1ViiMRPal3aQY0qKhSN73v7yNqRnrdfifoIJEf11alIJPYJo
7yKyTc7wA4HvRlwpTd+WKLc6I4B92qPfGUfLo7jz5tl1i/OChyzpDqiZuUOwcwHaxt0uxldXNyWy
kmMkWxCThun0qGnn3AXxQvES18J9Bi3WBx9sbjuj2c7H9vdXo/G1Rjcn6og5Z+6UJytlfqZF2t72
jjWhfvWY9lBxd+hbvQb6G9CY0AyJ6oqlh65c1VsoC6phZya2C9BkCWRxUA+pH5dnJXBHzCm6rzdC
cZ3IMBPN8g+UT9sjNL7euAP96AJ/dN0l2VbQdBEKmn9QMUfip41DeSrXMW0fpMNl/Pn6ALZjb7gI
Ckoa4rikPBNA707z+nmblRfJH/MAPR82yUeX38Zxifzkf49DW0ZrDw4/lnsNFJyY9KL3U3Ej6J+Y
YD+NLPs0aQSOfa+7bzKJSXBPCGnU8fpKbSbyl/yVSRCYTJzpyR+gKKGRquRx+x4NneQRsdJe8Gg7
ZCbIjzjgPO/TiucMdFuHCv0SDV9+I28GXXOe1uc26R9VOx/Tol7+ifFYvD4z21veJA50Rx1E4ejh
npDu7x7AuSD8XGzNhWUPSBVQIfSwQZzcWDyxhv7qZmhjXR/acr6D7e+vPETdFTjRYdnmFQgoTsUS
V++BCxf3179uCY5NVGDiRnOROg3o7ZE0h6hM2YKDScp7kBZeuqobd4JU2yS8/06i4AWYWdwt6Gdp
hx67rUw1tjdmM03R4KIqpIObm+URpEyRvE7jezG70c5vt9i/SSSIrn8aIExA7FsV55cUzhb0sKr8
BZmLbIxalt2ugAyi1v8ulRO2fO1Fy3OOEcQgfs5J1WcFYATTpLoTwC1Hp1y+rIvzbfbJbXGdSSnI
65o3IOOCwEkZPksq3jS+cL7GS9ceV1I99KKf76oBnL5B6pKdC8NyJkyWQaFU2o5iTh+Lapk/Jmg/
e3bl8OP6ubZ93IgeNAXd9Jz66SNzl+gDpZ7/e5lQc7/t65sDfGWTLrTwhD8sWK6agIbP8+TYfRup
C+2926zehAF2hS46iETC6n0PWhbQCORzVstqunHxjRxCVIAlW03wKh2vQi9TBe+nD8r1p/bx+hJZ
7gJTBBgvENmrumYoW3TuJ2hX6S+aEeyH5t3OU8riu0weQVXEPTihvTYHAKauD63y2Ed0No5fqroL
nGMYeMnn2yZjhAAR64gXc7c860q3VQb5Q/I0RysEuKAFUu6l1SyOxsT7sRLv9Y4jIwXmGi9zkDNo
A1CpQFHma5TKH4HbnFx3DzRpMRAT/he1CRoXOqg/AdnWH2Q4Tk9+u0slZPv6Fly/MhAK4Pe4THF4
jnjtPkkF/r26ZXtxhu3rhnET8MfHteOX59pR4VFNkNeQLkQwrm+2bRsM407CKUkGGZZnWhe/kmUE
VjuM7kaFl2HQTR+mYv4S77cTWQ6xqRKsZl0NcwjFwJeqIiLo4QBVD/YOiJ42o0t9m6oyMYF/Y9tF
a5NyaINu1UuCHO5xnxfBYuwmc6D2nN6VY0Nzzee3fhJHoL7oh3fQ3O2+Xt8U25YbUT4BTXCVpKoB
PXs8vZcxkmpNsCurYvv9hn1LF+FJytcmfyE4b6lbZhyg4gfG/H9v+v0mZq8ZkASuNcoxbuglbxsV
DciuuhGLTte/b5mBCdqTQM+Ewyiqc9MEvn8HMvCo+TANndPdoZlo3auBW7bBBO0pXywDRWUxT3ra
ZzoBpVvWucq/Mdg1AXqKl1MJOkCeB8FcfcCHW1CbrLP+eX2VbD9/W71Xbkm4rEhbXxSPHkp/WT0p
fmq2p/1tX99GffV1yhllQYqaK6sSJzo2qesm70sOFvC76wNYfMULGPbVAEWtyyWpAaMAaBXqRWTw
7lyPrW+3sjQikfY2W3uhyHo1DJH93PUDbG1mYQBB7jTu/u20izLfbdMwbLlGYqWSnNZ5NKC2U+NQ
HReQJUFUoJ0fqddBsvG2gUyzJh3Cjmqu82KRzaGo+/Ag+0o+rS3aOTzOgi/Xx7EcKxORp9txBZy6
KR5VNyX3JV2Lf+KCVx+uf92y6yb0LnBAn7IEfg1MqfubTU7qZEIGHxtcRgcXEZvaWS3bLIw7uw/4
7EOHCcdX8UoeRDhwepcWM7Ab1ydiSR6bzH8g5hENAzlP7q5TO6Nzdhrfg7dFvmsgYPq9i5X3NXZ5
R46xBlczgYu5zexNWkBNV9bqVFW5WFr/m3JIeYn7kh6vT8u2btvfX5kLKvlRJTjF5eEt7TP0lws3
iwaxh3OxeHZiROpdMbcN9qLNQ76It0iIsieviqFaADKgHcdlG8L77wzUGHUdG9f08UVyiPHwe734
cQbYxY/rS2Q7wobFu1M9aW8o6jwGJNpLCsfLNuHlSTv1o/TEbXKAyFz9dx4Rc9LJn5wqJ3qGDmSX
3E+h0Lc8aMLUROaJthtWJ26aXECD+cjhFO/6Mfq4TGG8Yx9/3QaMsAWkrw4SKcNyjsKpAj1d0J6i
QXvHYorocQ0AKL1hIzCEYePJrErXH1X9ksvQKUm+kH4rqwH5cCQD2phvsQmMsx2EV1PZQE0a7b3p
I1mLX6qrIFq1oMp7fRJ/NTh8fFu/Vx8PSkZqZy2qXCIt80Etc+Qe0eXf1jvmYPu+YdBo7gdTpo+M
shtU6VGMbl+C8YGmn277+YZBj9B5BKNMWOVRtwzv2oom+YzUwR4s6++pSiyPYc0MEc646H46Qxmu
ft4KdSWBEOtY8QNBd3k2++CKJ4K3zwFjDSRF0U+OuvRtkzMtna9uObRtnYdpGb0vSCfYQVaes+NI
bFtjWLgXRKwYSmSwQzp06T1fx3547iCVNd+29yYkLwLZT1q32HutwuWhTHuBbq/V1XtghM3Q/kiR
h6mJy9MlCL1qQDpzNof0C8d743nQ/GOkG/QLgXnzS5rexCeLoQxbH1kVNP5aQZdc8JRDHDIp51M6
ir29+HsuHgMYRs4iv3C6AfkKbxSXDkyXGz/K4tLwGG/ojY2lGJmYZxdNjNnNJ8zk9/P90PVbGeIu
acL20XFl97mfwrHdcS5/vaowKcP4WRrGkQ4X3CGkT590tfXKR5M4iITPdwTyFDvjWJx9YnoBkc5+
AIlWVHrkU11uT6goWd+lOmz3BBBsZ81wBMsERVhnmjGEnoNM8P/D2Zc1yYkzXf+hTxEgQIhbqnqp
brd3u119Q7jaz4DYhNgE/Prv4Lnpka3iDeZqoh2BSkumUpknz6kes7nyWEx7Ai/A3O4QgvFvV8YS
C2dYvpeIJRyTPvsBZk2/ui2JdKcTb6tgV3oMA5i2ny3ofAM4/p1cdBWnYznHMgwhJ/wlTdGo7+di
eKx7tasOHEQmUk9wnaVphKuyJxMB+VOPtsyVA6z1m4Ok9cccxa6NRKbNZZuovaUnRaRA6f8jREI8
Xgr6M4qGTxmtvgYyoTFroIrWrV2asvwIKucH3ZB9/tqE8qW13xcc3do/aON372U2sgQJx3nY+Lzl
CJrSu/7sOcovMTGg4bIYl3YVM0qhczwtP8EZXcSDm1THXVePCehD7qANoOwGPDLawKdSiiNyFFun
YTX/v/jtP4R3FyQkeD6ixKTkuesADGrqYKtf7K8ZRxw1wxeoagkkCeYIUi7JExqzb4RUIpaj9xgt
8jFM2buy36IAsJ41wyugSgqad79WD3oG/m7UUzyz4ctQKQ1xFJwxFrqHJcw+uCvAI+fzz7WmuW+H
DBfhVH6aQFwAqHoalUssy6Sa4rzwtzQW//rAxDoaHmKuoqnMmwTZKRRpV2oIaFfRyv+frocfQwjB
ZwX2hmnYJy0cRCbkLwRxfdgR79/x3GnhR0i1bvUt2q5XE9hHkYXM52oof5R9+67GZerURR+jm/Gf
hoBSGPpMHxofePiGy4fWy7eUQCwXoAn1G8TSOWNK+SlpEPWIBGpDBRKtlMAz/W4/un4WLPcfM4KH
LujqahJ5+x5UeN3Hrm0L+iEXNVliwlqf3F8fxWK2Js4vabIxL5SMnnQF62rBU1d7II67/nHbSq2D
vnmHKPB0eIRIfgI0cuRHpsf0Hixn3Y0YEc3R3ok+Xh/INgvDPyRd3VZUoRlMDZw8Af6mP+eREBtv
QtvXDYdQkdAfsx6Yk7ZMyecWYkPTbe8F0y5IOqzEsHooi7iOFhM/aZW9+COAxHSG1A8i+K3Xpu0s
GXafLBD5DscyeUKLSz4eVM4R5YhxGj9CJm+XdGQQmUg+FoFlsaakRJoncZdDGbLqSa0xz8bLwzIJ
E8wnm6IZRqr4Scr0WaAX4thF4zeAGbaEpW0DGO8BvxjcoZyT8FQk7XjwafTk12F0/394mFsM4g9e
vmQaPWR2w6eiD+E/0BQ5T2Bf40FyzuX887ox2AZZp/fG6iRaO5MMnCWoM015jApTGoOF+YeKmHfj
RmiPvD6MxSoCw7jnOeB86dzhfTX3lyrh9V2423OYsDwna1xfB0F4csY6/yEqt3wG55/6oqoKNILL
XGxyy9puEROV5yQizRug0X8QMn9qC9V96pKVkKMBDXO4kgUUqC1/acc5f0qq4pdgW4B42wIaZu8D
UjJMEuxuskuiT06PyksckmbehayFPRpGj1TZ1Dm0ZU9+hBJtVXcCD5usut21/SYQTy5cdMuYdBc8
ZsC57qBP5yzKfaCuIDKReGBapl0KpZD3M4PUIbi3EZewTYYAy9KbOLyh85R2Sja+R6tXcwBXfZ7H
CJfGjfqNJag3MXjoDa6WhaX6vR7AU4NQrj3IASDFTgQnvJMgRLjbtZu4O+Fl/lyPdfee1vkvPqNr
QrRjCmj+ZqeRbbFMQ4/YkAC0qN8D3nXfFZCQWgZN9uBvsc/GzZ3iTVLVYnKe5gVSCg7P3INwnPkm
GYfu/XZ+3TYH8wrPEgir0aV9T1WUPINrPxMgFZ6iLbkzy9VhAuw065SfDb77lCjeXZwafS3Af1df
xqyYN/yt7V1iwuxYyfKVMN596rgjxhGUQbOXPLqiwb0Vu0s08j4WA+oI9xrU4r13C3TRIEHt5ZCR
iwc/KrqSgZstgJ7EdR9gmbWJxEuWifdkbt0nyvlH3gGuOIAt5EvLdLdxl1n2zYTdSXduQblWuk9O
7fbHKkJncRZAbuP677d93bjwyxRy9l2LBCBEy9Qp1Qm6yUW99T6xfX29n9/cw8OkeSvHan6vm4k8
ltBIOARg/zvu++3GLe8X06zTVhQ/fALQY8eVdyLrq3vf19c5vfntqnXQhw4O/MtUVNMhX7zwPquU
v/HbbXeuqdLrIgWfJGMFcB2Sog4NPkMxLPoe9IxDFh5st3UZPVVQI7115qB5WPR02Tctww10bE5E
xQQObN0StK073odZu8/XP26zBuM+l00roHoBHyNAg/qjKKZvaRIujwODlMO+EYwbXfsO7H9i7DSw
8YsTFepONFUS14Ju+TFLgsBE2JU+ekrLPCI/M0DtbnP0IojJfWwLcAK5uNIOSCr+ImH56DjNvi0x
YXZQoEdmP2zoE2DrM79JAsnSx4wq8KpcXzRLOGzK9IrFFZHbUufpd1QvNPvqd0uL9uL01zLOW5xg
ls03tXo1SlWoH+RwzmUzf0mHRH8FP37Qx22FEsnGFWAbxLB5ygiCbrd3nsDTU8R0fQKJwnNOZeKO
+17SJtpOdnUXpdxznnyivw0jUhrltK+jOIhMiJ3T5j1A7bx/4h0DppZHyAbFISXRRjLDdnoN8x6F
HpPU08WPtOU0nrxSxkMufiWyu8xZ6sUpIRU4iYNHwvIt3kbbnhhWryJS9IHA8ZKrNtfvPfHb2r9x
vc69u36CV6f7l9QqNcxeJkGdzu7gPEGZPfusGCXgvq63QCeWCZjAOzRtqdwbkv4Jfsr/JXgQfVQZ
A9n4lDXl110zMMF3rM/Ctu4xAxXWAzoCQN7NpNrwipblMSF3lZ4nOQD++CSiir6wTofjYw2K63lj
+S0OxITcibCIIjD9sRMNhYrnCNlRhyjyWEfLcEdWmYV9i2RYt+zQ78H6xkEZZSzfAf0vP4V86LaK
XbZlWv/+5krnlV81nnbYKVGBBiEvILt1D16NfT/eiOOdtKzHIKrx9TEhT7PyyBPS8sGXfV//r2Ff
/4btnBuGSmcSeCEYBSEUtPLG+255MyRueihXaZ/rQ9jimt9/f7PGaH3M5ymZxEUTyNOu7MGaFM1X
uuaoaoWmP49EbdwopA7HxA0eQQK8xd9mOaUmxI6PAzjvPBKcqn7Vrpi+/U4k4in1zxRUWzRVljNk
Iu3SrlRDGGbs1Plp+sLmRb5GGc0+X18+29eNcFzVTlVny0L/9XMo40EbEFHHxuZYLgcTXAclw5IM
evZPK61CQZZ/HLd6dbh2blea957Ld7nbq3sP/7JvOoY9z03konjsBKeE5fIe1WX6HliWakMhx3Kc
HdOcJ1k5+eKIC5hjgeyvZQK2lBz0+1+XsdqE+tu2xDBrsVCB7opMXJhg3TcUouhrCRzixn1tm8N/
zfr/QVAONAZQmzxJnugjMopO7Jc+O0Rdsgu5F0SOYfU80g0EaN3ghHimfpCyBy3jgAreMQDd4Ua6
x2b2JqxOpW6DLOu6Sg6SGC6lc9z29WFtj5jrVscDDpcu+h+IRPW7Yiy/Xz9gf18+bgLu0gFhDMgG
2ImVzfff5D/Mrb634yZpqm0A/t8rA5wgk1tOYG+TCXwXZfX3xKnyg+cghXV9Cn8/X+g7/O8IwPiA
y9LpsguyM2BxI2wu4yYIqz1acQE3UXY08UfABZcAD6aO/56Ao/L6kHegmdo3gXXp3nh8v1QSPZUe
lqjqpihmVVH38TSig+T699eF+DP24ybjXR8qZ5VrKS6so9Q5En9Kp3ikafSDRFl3x6ciDA9Ezt+u
D2fbccPeC15ocOBT+R6xyBA7YGRxPKe8cdeum30jGDY/9zmLkmKR730+/FBaL4eomuY4dzcDWtuZ
MkzegWYPpI8qAJQokrvIgaWnnm/mXWwrZATjkZfLwkX+8McIba+4z5ImzkuXfUL5sXq+vkSWCZgQ
uwptMHpJ0uJS0SD73DfNa9gmwa6cFzfxddzJSyoDLd87tMmhQIHwlSSg79v30w17pgEwEQJa5D+K
Vjrgb56Ak2du6Wy9gG1Ls0Y/b8wNDflUqjAHAphN6p4PIgQEo0rk5+s//+9BFDehc7KnozMgzf0s
6+mbA4m4r4rVj4QAKN2Qjt5cH8U2ifXvbyZBBM1n6TH+HM6+eFeUPQHNUhZtmLDt64YJzyX0Q8cx
ip5TiiYBogv6UdNNzkHb1w3z5SxLW6f0o+cVyjgjK3tgbNxqgrfYlomQ44UXlZNMk+dhhiYGavof
yxYqOWSVg7m+9LYNNqxXqNmh/jiGz6IIv2rhLcgJ4PD7FUaY6ozdXR/GskomNI7plnqQ8VJPVUuh
fSz6ppQ3vEGqa2MetgGMm3koEwZFHCd6rtQQHAPZuxdVqXkfVBHEBv89oWMTAStYNtGzTIPyPur8
/lVnxNtAOf09Ekez43+/Xo19NXsd9KxF3YxHP50+ae+pQJjBB/1Nktw5ZuCOJUu2K8zkJu5tiJwq
TCsR/vA73j3IThRHjvLy9zaK9oFV+R/otxB8+Zkjwx9QSvfvmyUqb11FKnD111tdt7+7y/4SCpgg
OAYel0z3vHygih3FEPyP583HgX+kgJ/pUX9z8gDMHvVHWfN7GqD9DQTu14+zxS5NtdpRD2qI0K91
CUYEAscsWXk2cuBURNATcrw+iO1Im9e2dLrB7SL2I60YfZWa6g9eiArKvrjDhL6pRImWFV74XBft
a0bT7AgcxiVcyl0k/QE3sW7ol2RevuT8OcnT4XlonLsWCnVfdy2OCXUb+lpySnnxknPundxpaKp4
lFmydbgsi29i2sQygNJuHsqXuQKeOx3G/liix22ftzKhbC5IBIulnsuXeiz9G+pmXVzodgs+ZSmM
chPDJjLOw4FExYvTldAzSetDO+p7L4dqhbdM38hY3SVteDtm7N2q39Sr+vv1XbE8/LjJVddDJXgY
JlW+oDPppeu6e+74HzKwM+I108djqm+1p4+tU72ulI0bg65X7V/8gElgxzp83CUlqL788X72EKcH
v9tUKPSPWeAcumz6ma3s9DjkVbyCU8tkuGVUb71JLP7b5LjLWTL5qgHXGITyntJmOAwlQzNcWn73
kUoLgPM8rOs813xjnS23tgmQG9ypGUpP+U+pT77LUn5kWU9vEtp/aX26hY21mYARGjhpkwqQldQP
SkFNlyWA++oAaiTXd83ydRMcR9zE8/GYLl5EJNs4bQn/mKFO+PP613/Lp/zlTJjYuEItCGyKpniZ
GwAH1+NQN9Ntrcfb3zZR55Bgb2AP6KvXh3IZ78O+ejf54ZllEJqSuKQCstWEbbktTBY8N4xoQ5yK
XdA3lxWHptZwU+Cfc39qKcN9d7qJpOv4XFOulffU9WtqQqTDQSwohYXVFvGTbcfW6b2J0hN0Zvi+
jOgTb7IXpfrgfVmhcHF9w2xrtA765uPSTWiInFd0wX7o7GHmaXibkcynEIimxVbK0zYF4ynglMGo
wiXxT9QtPzstAG1gL9rC5Ns+vrqnN1MAOb+bLgof/63Dytn8s0jwktm3PkYwgAQ5nUjK8XGON3yX
k++aATdcA+S0cwTD3HXOQQyZYwTqNUmckPAjuJr7Y1sBQn59Dmss/hebNBFyqiiG0q2Yf1KkPTH/
gaL0LEP/RgLzUDLnw9j4GzicNSz/20jma0Ayf2jmwD858I9dhXd95yYH8HN8Sxj938DdjRjK4of/
gM15OfrIwor+ZB4D2ShJqyZ289Q/+Fnvf0vKeYs+yjbQ+vc3ZytrldcPYipepnaobocFioEjl1Ba
oQgdFpCLXd8hixWa2Lm+Q8/Q0swYJkjneybKW2AmmydQS21FPraJGHbujFUf9ow6lzJLgyhuy0HH
Xc0dCHuA/oXxYSsIsk3FMHXtTbNKwRrwUoygZVHeEN5TURRx2IF97/pqWQzep//dlCjkETTmce03
Elp1TtGSx0CPO32ViaAT0N7tIDPlXJAS7k8Mh/dhNZLrP922Ooaxi0BKJ/Hr8iWqRPl5amdxYi3o
inaPYELhUoESd9eS/KWaQBMo8H6dAe0+NdEmCsBi5CYUboxUpnNADC9qKm6n2V8OweAeIhWewMrc
QF1CbwQTln02aedo0BdDD4XwixCje6cUgahKrdRCNryIxS+a2rRopxNJ4XnRpU8Jvc3dFPLgNeEP
3GsndMDNyXEuxmXVHKO3u7bflKktCl/xKZz8n6gQsOdmBhszh3LeDQf164ZxWE6YZxh6Ms2Rm8Ek
LmRi9d2EOu9N69U12FBBm319FrZ9MUy8yuZODYvLn0eSFh/QRd458YL/dr4BTUK6udQ96QGCvGCz
3buO1eFn5g5b9Urbrzdu9NlRo3RJ4b/jKCl95QqU0jHxNnHEtvU3LJwUOvUIBEVewEH7wVn5IDI9
khMNWv/rruU3oXG001oAdOlehqW/LCPXhx4X+8YJtRi3iYKDst6Yhjz334HLEHglenC6tQ2oAGhp
7NKXyFFb1mfZBxMOp6HpiMHa5Fy6g6hvKx8dZcfF4/7GTCwbYQLhwLYPKas2JZcuQnt4EiKwVZ5b
pfGYZVs3kW2M9e9vwoNoBLVPrjS5NFCt+/Cbk9X1SAcYcrCV0LMt0/r3N0Ow2a+50F1y4eNYfuZT
wH+RDDDe62fJEhaYQDgt6tAly0IuaoREe9aoU9vjYaYJItAevSgbHsM2jHFj5xCYEl3ekUuGuskB
XXLgAoygMy+6f/3rLsr+gJtas9Jp/L7s3OkMPrvWOQxJnnSfyOTlW8A+24Yb1q2hsodWnIJcgmJE
RXLKn6aMtMcZ4gAbl5Jlv00UnEI/39BI7Z/0vHQ/G+7wx92dZdzEv+XuElbofk0uogNZeuDq7vsw
ocWva6izkRayTcBI2fN6oJEfJH4OMsZE3zlDpf+XYdH2lQ1NENwwo0dpnrL0tc1BtAWBOnbXA+b4
67o9WPbXVIXVU7G4qEoGOcRmI9c7KFIguzRD7qRjJLu5Pohthda/vzXp0e+ALR5pHs+I1pATJLrJ
nwgYBZatR6UltDH554oU+H7ZFiGGaBb6PCoA8mUXvEvzPLnXugZfcZ1HD4GoNzLzllScyUQ3+4Oa
WRPOZ+SS2LumcXOK7s5leDdAHF28A1F6lUPcLKp76GrNScuOZZH33oZ/sW2bcacLNXUNX4b5rMCj
eFt3yUeSlvwxG8XWCLY9Mwy/E6CThqwK9iytQZf/G66FHNbGobZsl4mZG3p0YGrRw2aGsPSXY7HK
AkMxobzXpadvgkSMhykZ6+AWIKKRbJxDy56ZIDqIF9SD04vlnOb6lvDlLmjPpd+cIsT1CaBoXvBV
0WbfTWPqxirhBJ1uxvQ15Xl060TBjaOj8amqwZ3bTFtqTpaDYGLroikRqgiW5DK6gFZB2KCZj1Mf
Fp9nXVf72L+4SVIXDUUHOtBpPtfgKYyJj3QmNFfRaAVl9o0DbTluJqhudpaiXnyXIHVJIA1EgSX/
zhxMaZcHMpnq2Mg4RJCi5KISshS3C6RzwBiQBVuc1bZtMO77aknT3KWpl8e01vRGB4DuDBWyAONc
vV6fgm0Iw+TTijgt2P3JJYfe7rffokDQ/mie0szfd5H9AaYrko4xv0epXACvXPWHZID+xwEqfcTb
goz/3QRDEzlXTIWTF01A31WMf5S0+Jr0KKOLFH7LXys3sq3HgwjVaamm7HnPyoUmeV2HXGw/Sx5d
eE7IeXbDr12ZyK9KoYPn+gh/D/fCP8B0ecr03LT8NEz1seiCGwUN5NjL9O1KV3J9jL/vf2gi6jiH
mJbXO8lziPz7Ma2kPLQOpGVqJcJdVhKa7HVSybCXXkJPhYPua1yn9TEM0y3uOtsirab/JgoAJszt
iiQoIcQEnuQRYoDHXPsv1cqrG0eAhGxshm2hjNe6B2GCAV0C/NLWWt42YBqL/TRMj1m2pYT8d2eF
qooxk7yfgnn26Dt0zRbHmXrDTU833w62rxuGzgsFKatxYMCIFU5x0A6uRs63Cla21THuddWHHYsW
mlxWOyhqPNfTKnjXC5T1dp1TE0M34MXjZDqipzSlwPegmQkSBPMRimmfrw9gWR8TR0crSCnn80wu
QqMcekxkkDenfIBO8MYMbAMYAf0we/m/abiiRsfuTz6V3fSYIiZWd/tmsFrIG0uQzlh4kH1ozu3k
6bulKOk9ybeUe9df+WdJIjSRdAyg65rVI30n6u6pGFFU0RKlRpb0N2uTQtuF3q6XW2jy0VGE21Em
ifhBRT5ktzJdwi6OkkH7G1GibSMMS4ZM3AzdsK45F1MoX0KwF/dHLmq9VSOw2AI37LgSiUvzmoDr
IizETeLVSczL0I23k9O2zTBsuZilcCIUu06aJ+kR2XsaS3Dk3BYa9W1oxYELhjo7V8uw7ILTIa1p
lL4iX0YgzN6RIHu3EAXamevH1gK6CE1wnSAE0mYUrEJr/ExBYoU2ng8CPIoVStjzoE6V338Z2yoG
m9H99TH//lAITfo5pX0EmVGXvs7QvAaxFPfiWkOAsV66z1XS1jdLLu7HmkCI5PqAljNnAvB8XFNj
Jyp+8hcXfIQNODCaotoH7wtNAJ4i/iDcRdHzWhfOEr8/CL/c2h/bT1+P+Ru3opQjvBAseRdR8uoL
oukavZBe+un6wliM5Q+gXS2qGvJWUR4X7vITUJfk6A/8aUk3oXy232+YO5s7bxIQxzkrCk70QYzs
ATLLWzR5tt9vGLtcAKbMfd87gag+OjCI06JFFVneJYt+7Vshw9jnCTy2AQzkTAFx9buihDozK29U
5c63+0YwTBxpasGQ2EWKV4SfHTKXd+vxJ0m+82b6A0qH5m+3RT9kHiet0/4vnUrhR4eodICMP16f
gyUMNAF1CpqW7sA0PcseXE8IY5N49sH27LXLz1yBxvL6MJbtNnF1qeuzAqoE4tWvHBYjq8yPTZ1X
cb0StewbwrjGI8eXvWgrei7BZXtXzUV7E7aS31SN3sJlW0zCBNhVMswA9+qyV4DJ1Re/LWUeo/1h
H3F4aKLo9FDoypGJd1pPbOc4//hBlB2iAE7v+hLZNtswaT35HXTjW3puB+8FbcjpwQ8A6S97Xx7L
drO1xTaMYdtiqoWnPF/8UEl9rmqd3w8tfeb+XN6Dflds7LdtMwz7LiBezjsV8Tx2eNDxl6oIquIZ
clVbobPlsmOGec+8hlZ93QK34oRfVcCdEzTpokORwwmSEawW1IsORAh5ub47lgmZ0DjApOc2ApXJ
a1Q06hh4fnsEH5PcuLotm2Ii47RfziysKv/k44V0hFgg/ycRYPF0IxDlZBAt2rB0S4xlot6WQOgM
xTt5bgoI15TqkooR4U8x3Y4JYwc0vu+rA4cm9E05bPQmSeV5aCegvN0OkJKl3aIDsM3DuL6ziDLo
vo/iVTVNIdACBknPxguyQ6jy6L0rQnLT9Wlyc33vLf7RJJErKtJGeE/APxZFcE9TPkCftOhuGw+9
0/uGMIy/AJHUQvGuPwPMN+W3XRWUdyHUuNnjTOlOcsIwMGxfZ26eFDoPT7RHx4ocy+ExcdbqrSi3
HL3NTgzDVwEJAldV3nkueIi+FSZO/wceMdvXDavniF2pJxL/HAD1Mfz0HDoGDwEZQrKVnrLstYmH
czye1VmYoDiSDnXmx05D/03ydffZsklLaEGDhyZzXMGHYGiLoj63pfvsgxTrNl+S6EsP/flDmALZ
pV3v0SvxInU9OXyRrJ5vk6z4df20WZbRhMjhkY4+Cd1X57mW2THn6gE8KPOGtdg+vvq4N6F1VegZ
UpAhO1Vp8121VB/GaJPBwbY969/ffFwRSAAFTc5OAHlVMR2r5GZFD5boCN2V2Q1NodYhQ7Go8QQ7
K3RIHFAv9h6iap+CahCaTHJdKye/FHV9Tpy+fSzIoL7sbmEITfBbCRXjukat7Qxg6gwI4rhAbTKt
Un/DS9m21jBu9GnWc7A4+Wvi1kgIQ14bPJcdFNE2Xs223TXMWyvhVUh+hWe/TO5/q3UHXntyHQj0
7jr4JgBuaoQEWj6rznxwUWwkHmFZrBX37/Z9f41W3hzPiswgPMvhnyj3vOqWAkGd34XE8ZfnfQOs
F+KbAQKvxrMvKnJ0uqnpPoPy9xeEvP3G2bdcqybobQiLIhlBJfPqEe0ksQg9VB15KMe4G2FrBwKp
zvcjZZsHyrLhJuYt6mbOikoWryPENOKxnZbYK+kSJ9pLj9dXzBJamZi3tE9DMGCz4Oww0jyVbRr6
T9BTn/2jPw5jdiih2K421s82HeMWB2RwDAsX01kzi/Go2a9Z+JCch6Lp9clYDNBEvzkBD7MJHVyv
CokrdQA8I5mOnpDpzjjEFGNtGgLZuIyys4fJ3FB/+KKjVN3xsd3yIbY1Mmzchx4uwjOveEUL7a9K
wrMy4r2MKcLPXWv0BwQuKcqlZoV4TeshkHeyDPzsPmyKbmdoa8LgPK6KhYFL6BU81c4DASj4E19k
vkGZYjmvJvQtVQ30MdK5fJU4mJ/mXMEOocP0o2Fpdqe6fEtDynKUTAhcgOcfyIZK/1w16JY+dung
yhN4nmWxz1XR9QC8cVXUTVOQWmT5K2jy0pval81nZ56TLYUXyzkyOeACWbcTr1p2TryOf1Z9Ses4
m7h+Abko+DmunyVLCdaEwDFXeWHZRc5JZ+XXVWlhbVlwCvlR6fDj0A/vefdUp/rT9dFsW2KE56Ru
w6qgc/YaQAKjBvV5OWYxFEyCfa7QRMBBV60PRtcvX+lMoRKiGSCD+Xyolq675GTcpQgOslDDwnMo
4hTwqt75d2m0naPpYejTceOpbFmkPzBwnQZlHkhmX3koluXQTd0yxakoo30+3ETBpU4IAG1ZeGdv
xD0oQRtQZtUQh+Wmepvllv2DCm4IkrSsMu8kl+VnOgWfU1rfJYDYrD0wXrRVDrA4kj/AcG01Dnge
ZQjWkOIO+ELiOWXfyYTOBfQq7qukmKA4HyL3lcy64Jx2HVrJEw1xr7uphyj8xqG17ff69zduRIEP
SyVoSjy36BI5rTmF1yjJsi3+W4sbMcFwHHxOoNyqW8Q52A3Z1N3HGt15gEGK03WrtmSqTPQbT2hW
hiXJX9k4Jt4RmsHZJ+Li/stQDeBcuqcAoMIZ1botcIrtgBlh+qqyrHXqggsQqcpUZPlpngcoU2mW
nEcfvwQSTFu5Y9v2GMbuSlZK4uMyVHPmQIqKBw3gQvXAN65Dy/dN9FvEW7TtqqJ6RQuX+gBVHZBW
s0Gq8/XNsX3eCNgZZDJYBtHBV7cp3fFYRsDv3tZQvd9Aoti+v27Rm9M7kjkrhhy3bJHl2IaMFf80
VKmNdJ7l8JqItg7KNWPli+I1KAN3vEHTytgifdD5/mc6TltbYHEkJqSNQVo5pKAjO3ta8hTdPGDU
00WMjQZN1bHIFtcnkHdunDTaMBnbqq1/f7Nqteuh7qeleM2TZA5jGa14AhZC0P24b9uNQF12veSs
7RFHa7U0sRP0+nZIURzaiEFtG2Pc5G0Y1eHiy+o8CZ+coAvfqIOf1s13gFO2NA4tsYlJGjeICvCR
cirOfo8ehtV7+XQ4qF6yG4nGpd8d9gLcyESTncZi2DqUiqfORV73NLfye1dyPAMjELpvCW//fdHY
H3i3FrmFFdz46vXB13aNdBOQa/8fXgZ/P8jMBLeFrhv0OSgJX/2IkkNbB89h1DbPZQFF6boZ2O31
w2Wbh2HzuMknqIX71Rkih89w8vSx6jU7CL1skb3+3cEzE9+mAMIN2xaXboRXeX3TB3N3z/oE/G61
ZEi0U8CgIEkCRdjrM/q7PTIT7FaBZxsNcFP6Sr1aEMjM9qfRU0O9YS22zxvmTnE51YPs2BnkA/mH
VPbZVwJhxV22ziLD1n3w/C8yQOFOcMq/dV0dPfRJuWwBfm0/3jB1XqpJokPi33Qn7cC7G6Y7e4gg
TvRfR+h7dTUEUFIHzBSb8AChsjAr0GAOoYvpWCNQ3WpWss3CMO10GQYw24APQyeke2ClMzWHEkUp
vrEJFpswkW4RWJ8QvgGb4nSOvC/R0/hRAuz9T9nPW4fUNoRxlY8tuDJnd8lec0d16tOA5u/hPkk5
2AVipOG8LeOzjWOYd9fPTh4pUb+iCPxTJCr6jmrUVwBYtzC4FjdlCrK2DsmGQaLUmOUVv/NZXseJ
w/rDwGR31wFNvs+qTfSbxhtEt1nPz6xx2QNLnABew48gHXnda9jmsZ61N7d4K2s0dGUJO9NwaB+h
gQekRDqnx2poa8BZ237jRWjbEMPAO1KWfimj4LxUNLvrxuLr6ND8qe5Annx9JhbrMMFvCfouONoo
XRGDbF4ipoaoXnPssyZQW625rm0Mw9QTUOM2PZHleVYQ7APUA73ZaEtMIB3pr3UgvK7G33c6SHo+
rgQig59/rsfoPhfkuw8c9b6pGo7ACdIwEXIITsyd5Tu6aDCFtkm/7NS1Zn8A45qx9niFVIrQcnny
mx5qTDLTajzqnBTeIRPaVXGKsGyMvZZCYHJGCvcWXWJApOS8otPGTC3H04TLFbTnHPNzn7RYigPX
+XIHME99WKroF2mGZNcLgJkguc7LltbNC3aeKihpxS4byKVtnXzjCWA5NiZKjgQaHsjv61c90LVF
LJoEG146cC43W2kji339wUxHinChzK9f6yZ8rDs6H+uaY9lCtrOlhZmAua53mtBpkuKsXBUc0z7/
GuT4n11H2qSkU2zGTosZFNdO3QIXALAZa8SWxJjtGBn3P527KhskVof57gdEr+pO6U6pWx7WD2Aa
Hfjd9VnYdsHwD9BoIsiwePXrNJPmUDF3PA21I4/pLP4/Z9e2HKcOLb+IKhBCiFdgxvaM7ThOnMR5
oXIVIMRNCCG+/vTknIds9h7PqXlzTbm4CC2tW6/u4DqiY7alnxNo96w1jaLXvjWzzQNZg4KYIqB9
fvsdzmzWLWQOwst1KeqRv9qi90FvWFaQZO4cZinfvv5/p0Rsi5djClJ1dF5R+KipflG2XcZvZsb4
XBa5RdmcxyCgyjDV76E7uqLd9K6v29hcmGI793abwMDvICPqKKJwE8byhc1Qy7ypZ8gI7d9+uzNR
/5agzuBkrGwLqnZBhzkzVEwfh0Y9awQIeZ10eu8VXnKp8n1mW2/RdBZCMT5mv09LCejOCbhcCYD2
nOruvQZCsm+/0rklO/3+V4igKwP1nuQUdsbum0J+nwViqS9YzLlX2MQFjaox2w0OhNewjvzdH1a/
EmdwaqWdcj0E5oIjOfddNicAL+ZGUa/pfmjIYRcKkATQt+rDNKs4d16hHsIJcnRvL9iZU2BLMsdR
U9Aeo/Amui9vGn8I/w8gSC62AM99k00E0CMXULNto1fXhCjsNOV40tIz7SVJzjOvsEXSaY9KFpOY
vdpk/SBoAL5Fkk2rf2VCtsXSDSOYRyoI2L66BMStxgcBto74de52C6DTVo0RhuTpqwYad89861Iz
ze5CxHxm6begucXrfE5r9LQw/arCPVDYhXoqhkLKC4W1/65Fs+j0Tf6yt/LEmtO5iL0GtfrJ+Bzf
2rneFVN30GbeMQ8q9bSern2djXW3izbt4gXdjzYJACewPQ29JxVgpOfn29Zwbr02Fi4hpe1I0/9v
obvrWjQgeiQD7MrPsTVsL8J0AzPsNYLI3ISCp/C6fLQevXaBNj7dtJEYoXLc/cDgywx1DNv8BJt6
fFW5DqSa//zYqhFrKxUqE3/o6VwBeZfk8njGmdN1C5SbJ1+RtjA49RQAG3My0ZSGdn5fdKcsVRfq
y1XfeIuUA/ixNkC/QQ1lrpJ0WBZyu4B+IX/76ufeYuOzB0hxBTaCuMdpREe245CDKuC9YPwhGSZy
ISw5d5PT739ZHTXKW3Si47uBgsXPr9HVLXT5sxh8mwV99PXtVzlzrm554nw2Fl2wBPGdrt3LH3HP
YhkeknK6xKh6xtq2yLgCsE6p+jm+Q5nut0vKMC0htvH2w5+79saSu6oYl1ZpkKqvaFZWQwn6h9Fc
KXzHtsA4gHdNGRFbfF54Wb63fPH3YBCbmhSlifX9da+wMWYFXsyu8ywmvnoQ86dFyRaxCzSVF5bo
3PfdmDNdK8g4EEAfq5p+/vN9lRI/a3NRQf7MNt2C4yDRakHvhLahEqfSmZpFkxxDhRXaM3BaRsBV
Q87xQlp85m22RHEDw9grWtGQURqgV0YW9pWxtbgpk4tWd2ZLbRniqA5JVQnO7zCDpTOCwwo0w/NV
bUkwSf7TpE0IRBmKNeJLSaIG4xkupFlDwDp04cg4tzyn3/8+MuhY937Ho6M2vr9nA5EHPjCRo5N8
KQ47tz6n3/+6BSlpNUC/jTxApxNfYAIH4Bx7l1DA515gY9CaRyudCkce8AJAWvpFuz4ZO9o6W5aA
v7xtcudusnHQHYgkhEvW+A4C5ThTVdLerIGt0onHa/72Lc6t0saqu3WK6qSy3mdbB8W7vir9+56P
w/66q29sWhsui6QqvM8IuL27tYuBx28vDXucWZ0tEE5IwNPcyuI74HYhMdMNVQro/McxuFIYiW2R
cN3oyVlpxF/VGLwrCDgS0Ra6MjfcAuEYIaSEWiXkAmqJ4d9ubp3NrkYusC0ArpW1goqs8T6Pc6Vu
TFUPe9DQfHj7w57humZb9Ftl0K9RFQ3v4dngMJOHrvXNTcHiJ1urbl8Q9UqWlmesYPsl9m8mi1mS
skZgswoMYyzB3O56NV6I+89thY2t+yCTMHou1c9EeiSFz1huYnualKouwi7P3eJfBh/SfukT+dPV
dUDTYZofUecbQF8aYHz07VU946HIxt4h5BDzahTqpxlVLVMbFp/gmXhe0DV8Di5yVpy7zcbm1RRZ
ySEveuckgzhKCEYnUGSJvnhdPXRWr3uXjekXKh6jsWz7HzouglQy1n1y0vg29TyMC5fjtF4SlThz
hP0LMZc09TKtMz0SH7GgAngjBWOMf+EI+4OU+jeJAtsC5goCN6h7P7yjRRzX0Df1IyIwSsanCgdO
Ykv2ifhiqLrjKNwwHkXSFq4EYUcM/EjecKrm72xIVONSf7SQi9kVMprZBUM89/KbAL+Mm8jwUBU/
61pCBcuaxrzGay0uGNa5y5+20F9O1MSa9p009AixGDfmplzGAFNPRF9X79nC64YOCCI/aOiRxx5v
21SOZu0+QoTVyjhdJXReL3zGcy9y+v2vF9F+HKmQtPQ4qGgBs1hs8wpzEm/v9XMX35wNgCmBTBcT
5Ue2Ns8YcZ3v0OS8hK87d/HNoWD0yCalkx5YHi8OMooN1d6UigfV89tPf6Zo8meG66+loSunUIuY
T2NgqCw9nVpzuvKLd26Wz10SYgq4W6smjfsrhe3ZVqHVMDKso5PBrwgDJPuR1NHt1VNCbAupC4O1
DccEU1NOG2EfEyFBfLqafpQXGrJnvsiWO66r26R1ipAfpqQDiCF4B7KTNuiuGyEAtdk/96qBjqXz
QSP4I4IQa+o3UPcZvSDMI2ubC3Z9xpttkXUos6O3MvHgx4Shb9RN+phEWe+N+kC86pJIyp9I7D+O
zi2yLu6iOUT07dfpAkZ08RHllL7Y4esPXZ/KhAXdq54VlPs+g0FpsdEOEJbOr29IO88jEoJu7P1b
lOS7IqOQ8PylFtrJXMgpXl9IMHvhUQT1FCCwnOvxmVA3AqIHNYQOl0cLFuUnqBb0jbKZGCEot6Ip
Mo7iaAStGdD0nQ0wQBGRYnTzXnPasL3VvfX2J2bN8MJmOeNst2x2tgCT4UnQ8eijyYDqo5dVvflQ
yeBzG1ynrcX+RWnHp7oDJgTDtB21GV/tXltMtQSnkPjtM+Lclt8cQhWkTaolKgD1ahJDv+mJYtJd
lSJuLxxC526wiUlYVEEQhU3TDyT9cbcDwUjrbufFLheqR+euvwlHpJrB+wcRgKNeDYYOrHX5/yNw
+++rR1toXx0bYwvuui9rNb/MU8DSkYPB7u21/+8dFG1hfeBZHNcZVGzHIljZAbSpEWhXeHnoaL3z
hotI8XO32Zw6E4bhWNt706+oH9pkt46eTVK3ynCuM+wvnjxRovpPb7/TuQU7PcRfPkeWHNYQ++GR
FFHgbmQidZX1ymvNhUbGGaG2aIvp85kz8FhgAku72HZyAOVmPcCNOTWEPMzDcIXKGehZrVfdyqQx
C9n7EPMS9I5F08jMkaP7waoc5lvWEuQkZcX31738aVH+enkCcpiiaDpkfit7LiZA6iLIhWTXXXwT
i8RVFNpBKQmdPffdRPBMjY87XHfxzTGgiaEd63x1GBoolGkIiaWAf1z4ZOf2xOYIQCNLerQfkzu7
4qQsAtC0oBp+CU587uqbA8A1/thwxtix06DfQhy+ptbSC6fXf7tTaBz/84tKalqWUDYcTmqAxeKT
/UneaRwuikCfefot0Z2nAlo0NiC/tJjB5+baKiJ3CYvn9brJSAxa/vMV6Nolc4SCzR0Zpu8Qaqx2
vKDPYDW5RJlybo02Jk9CFXiUjhhtp+DQ6ir7RSpE4VGkv7+9Oc/d4PT7X2bVqTZZ2oY0B1ZqsfMD
+dGoLgKm7JLCz7mPcPr9rxuIoCqnCYORB2e9IPfHHpxFyaVZh3MX39gtKWqiHFjnDxDFAFMJ85fb
ycaXevjn1mZjuNWkqelkTX51DkxLuo6eeJR4n0YbXAJqnbvDxnqZEXO3DnF50AvwzUj6kU+M/pyY
dKT22ptsjJgYmSgM5Reomc1gwoQ/RNligbdFIpm+vYvOfIctfo/1RWL6mMqDTfSQawg1ZCs27XUX
P6Vgf+2gQqE4HNilO3SI8XdUoTqFeb9vb1/8zBfYIvGcb1dPKycOhqANxwVwYBQYIEjqgizh7Vuc
W5yNDXd8ageG6ccD6yE22AXud99H12Go0ZT85+KQMAJ/LdgLDn/6uQQi1qlR8ZTNtf/77cc/t0Ib
A/bD0VsZmL8OkEH5RAL2kTDjwEByka/13A02Ruyg01O3kxkOrm5lCqY0DMdLqGXVHXbq2+9w7hNs
LFlpGtdVU/eHQQFXIhvcwhSgUrru6hsrrtgA5K+LqwOEyZ/+rP5C0Vi67uIb61XgoVhmP2oOvrN7
Rld0h8vhknbEmaXfYu9MufbGd606GFp1qZGIkosarNuBN19XaIy28DsoHeoAvDXNQY9oMSi+vuvn
i/RoZ77rlqROrUoZjOP2B5JAu6oITZOv7DrC8GgLrdOF9GQjsDjW1CN8L7z7ieo3PB1Ab3/bc8t/
+v2vk00ntY3FMCkc//MXYSndn1zj4l+sjZ+7wcZ2tVNrFDZLeeAlgmZMJPjUFvkEJqPd229w7gNs
bFd0pO+F7cBkGgidVzHwxWOzvLx98XNPv7Fajog2Ds2C5XE4ljkXLls1UO+gI79UcD/3/BvTZdUw
qs6T6iA5wPMCMjONuDZ+2NLRCQxiWo/j85LafGeYEshsPL+MJ+/49gKdefotag5Fcyg6lcNwYC0k
Bo0CC+QIXvgvb1/9zPL/CzNXaciCTV55MAvfk9OhA2zVTX15+597/E30zLlBm7Y4fd8WrY5sgIXh
/NGKXbc5t8g5aM6tI1IMXN92P6BpR7LeXczqzq3O6fe/bLdSydh63tQehJu/UOn/hvrGlLfhRXbM
c6tz+v2vGxDQ40HZtoHflQO4EtDiH/3yOqb6KNrYrSEWNKUzrQ80JGuYCtoO8+cQXM7kOqbeaEsr
V8yy1cbgaA5t72Uxi8X7ZUIR77q9ubFbAb0azutYHVS0NjmzfP/HvpAQPF93g43b9ZNOEDRS+gML
EBd22EgH2vMHsDdf2p2n8O/fdd5oi5WzSbAsQwAQMLgwROosMC4cuOr9aXCsMaO+uepFtlA5MAv4
nr8gxcCcts2tnL7Qad6Hl5k9Ttb6X++xseIKVA8Tjh51gMjfvbEApfgnT+Z8QAtruYLvOOjUnL/9
NmeMgm5j6ZpPSOA5PouYPwyBXZFnXOxanjHpLViuq8wU1h7Bm5xS1ZNEODv1RQvWXjUMEG3BctqE
Exksaw/WA3HIH2eQXKkCHm1Z5AaIuaPGksgDRQkvRdcYlXuk89et+8YVmziqkYUNzYH7LDz4cZvc
z/xKReNoq6BaoAURtaaAgHk4V38WXtCQZaG5RH5xbttsrNkUCbWlk93BOMSJnZmG26kpxus25RYj
p0AshdYZl4cCtLPCQR+g7KAk//bKn9mU/8LErUUErnDRgiverRkkRp7Aztmll1Vrzt1gY79giC8S
WSbIICXwUqrH3Dtmiro0IOo6RFO0Bcb5rlwTiRgFyw8S+j8ndYwXeXuBznzbLV2cm6tKOjCRo8jv
uuzPmQA/9um6i59u+pcTFn2/zm3RtAfXzLs/nzZgF4Pncyu/ccJ+GINpuSTDgQRjlapqcbkLpw+T
vCjlcsbHbKnhFKgwOWgfsTNFVD4TMAztoczpnVQh76dhqq40gI03LqIIGsjzKUypMUxXjKt8iduL
vfzgf7s2/+Fjwo39clvOCLWQZvgL774CgzD0Hwz85idz0rzaEfBN/MQged3uCRizb/WEGaIiXdnK
IZOr7Ag1qZlDIo3tyNI3ZQo0QL+rDNYmrasW1VpiE0lyXZVVsEOxkqh3wdot/aGzQy9vuTCSK5S+
iaNiV+GJufoM7ud2kZmOwVufyhaPuLcYiiV5Fy5lmRGfVuWexqJ+hIbFBEnUaFr7fTco8jAQqh7I
2A0HjQlie7SIs+8wgVQtmSq9epfEUf+K9HP+4ndlue5EsQbf/MGU70GsFb4bliLIXULCZ1d2K1Ql
i+qDmFv/1oRK4W7EJJmFAM6TaWvPT72+qr9Q2oClmHtK7hQko/ZWydVHmRfYv8DZ+Ja3s93PXaR+
MSXZHXRo+XwDkrOTKp9O+G85NkDaMdD24gODuvXRQE8bK1YWGJ5TBfQUdUcBkF9RUgAByDi0d120
Ll+ZEOYzEiH23gQJ20Pq3ezQyMY3YExhVs1B/Tbl7Qj5HMFOCTC6zO+BIxdHemrng2tVYYAVKOAp
a5KWhamuC/tRlK3YExKuE5ptQXMsC3RWC669JR+gHIkwpyJzKkJ8dxo21W4dWHUkI7rVqR+2McUE
0Gj2/jDoOIXCTvde9D4GOPw16feYXHBfR0zZMACDZIUAEFBYFBgmnI66h5wKqoTDcu8nK4aUTbFM
77re8TtGkIKpKQlJLmM5mBu9cPoCoonG5IJJc/RpE1MgnMD8czskHf3StQ6DzGJeArovPGU+J1iF
4BbJOaBys+/0N39q+ijlXhnwo9JMv0iTeK/IK0XOx6Lvji1bxtyGtnxVegp+iSBYxGGo5NrmTTfQ
KA87MMzcAyeCjqevMbNZR17i70XTRrcL8+RPOQzm1axKvIPujMLgUr+0u6ZrvD24H8RdCej9S4d5
KXC2BwHiCmuj5tabZmxVU6+cpyuXLjhoEfIH7XwavvdXNL6fKjmz8Q6oxcDdDqIofnVecOp+JxPo
rsjAdQfuHhwW1ZIAIcOH2j7ECepE2dgV/HHwJzyLB5qULq0dcGS5G+PBZUSi5ZK5NSmftKIBKEgn
MmEIx5/jH+36Zy58KDXNQbww+GkxOdnf+RVQIACWT8UDa1YqAXYTK0lJKadpN/RoeObUWeCbdCCb
eFdHBW8fPAqFzb0QFWyb6zJwB1My/6XBtKXeEYnjIJukw99VswCYEHBD8BgDjPfZ10Op3tdOqAIT
VaaFJugICfcMRcJO3yoGeepnumAHRRYkzlB+AWgxmQsUbiuEhiCXljVvv1sPZptxZK2jzKYKoum3
QdwX5QPEEQKD0Hcada6LKBTPfsRAsoVBTFGmZgwimSvkuSpT/TThsxUahCDgfLPxLk6WuN0l6O2O
N4xMWAsejSCEKYrYFzd8LYPmBkIJYwcUGW1uwnrQJMVEGLldwQzZ770hikcgatrev8HDToNOIdyn
6JwVlBXksVKqijOQGAuXxmEo2xfX9GpSmTF1tKasmSK6M+EatJnErGVict+vpvbRRqpCmksKdqCJ
Mf2HKkRhLLXKLtNt49s+uF/c0kdl6s1RDSx3PDlIT3IjyJIbRTzyQwyiXoDicMaMKZOiTb6wpGuR
g/geaJ2+SBx6872ARK4BwLVm/G4pgUlyuyieIzanKwkW7yuKrfDFMHNm7X0XBNBxF9W60CPodTt/
2dkZtAtzSrD8895bofHxTaJ/MP+UoimHA+r7dUdS69W20akDftvAaxjBPvghFMJ2yvljeVutroGA
ihzlekeD1akdUbU2WRknfbCfg0DzTGmnWQ7KR8teoeOiH6Vdk/W9nAeAJZFwSZ3KPl5NpmZvWHYR
DlibaVI1Qw54lZifWBmrNtOVK9hdMMd0ffDB5p91ghKxp0G/3pQxtsE3qL2a+c4mbjB7ZDwFWC39
sga6dcKs01G1S6jzqZnCuE8xkjn6TwEoyd2nemyUuUloIqtll6ii10+x4AP45MwYzvCtXl/4R0CR
xuR3GXkqfCoKkbDfPuNe8K2Corba2yKBW4zXpJpvwMDE7J1XqqBdYUdyHX85kcTiBdUmafeAcwiH
Cdq6sil3ojYfNSXlR7S2nP8yJWqugzQxNdEtcmjgCauMVSaJ0iqSTB6RSwwxpr1FM9lMyUDZj0Vg
VXtbaYybLLltAFcFDHQZwKMzKZaU30Si4EBiW1R+BhwqiV/kYotmB/ZsGH3hhNff+HM0+mmFY7HP
XTc1H4E34RFmV2TJbusRTPG5SeolvBE4WNyDHepuvI+DCPzC2LHNneyCoe9R1+SmvgXRCtJMn+Lk
ywC5GNqccKdFhl0ykLu+onTYORPM9oEZH8q44FHx3DMQjXV/p/kSfCNMRwxMyVPTjC9rXVt9JKA1
WHNvnvEkkQxXCEt1GJO7byQXdsdGjogp86u5gMADNiyk3NNF1KcjLOw15anQdpILThAwrO8bMyfr
MeKu/l5CRTG6UcBm6V2wzA186FLOw45Vy6pf2RTEyQNkHZrkO036JLC5qiGrdDQ1JAv3Y6iL5nam
rfL3HMOo7tvAgjXZmWnVMc2g4dG7cSdZp+yhsWFif3f+FN7PcWuChwKbWtwx4OhfsYRLFd5URTiF
y36ggPmFKfKYaOE3shvX+H0FJrThM4nbRr6XPhXuU1F7yENyyoVn3nHbtG2OIUvSI6+avCF5J6GD
0N2DiGSUzwPQbMmOtDwyBYy1rZcbXwVFZzIGSeIV44BKjnjefh2bXxDZGgBV7sreVa8UpZ3hyZUN
HVPjscl+5Y4humBRogKBZ6TxfOMqFsoPAun08MhYK+hRL4QRaKcp0w/fMRoz/YgEUKZPSqgSMJsA
jMh21wUTuL2GsomgyghuAd/dFqw3Sa7X00E6VIaSu2UewWUwhGJJbhuKLsN+WKYueTQV4SDykUvr
uzsmgb+G4FgXI6NsFuu+FEE8WpDZAretQHy5zPH3qVknOImy78QEtqkkgpypXyvD911ZREfKW+rd
0rpZeO6aTgc7tYI8JSdFUMIPMLAgY+QNjD9ZRTAe08DDYD5wnqXYcZ+29IN/ogl9HMJusUkuxq77
DlxjUt6FijbPupjL7l6hH86g4xLa6Gjs0rgD1FAU71Axq9CVRx2wGH82AF4NmSLaG98FXhgWX3vt
Y3dqVo52F3AJEgGS9M3HJZqjB+GV3dylXY/Y5ziVDk538WqSPHpaREcb9lTdGgDdyJ4kqEyXeWFV
najUoUGGg0bKRkqTLk5SPoFbJVzCfeUbR2do04EMv8xFXyv6SgfbBi/rXHrAzmFcpX6iAlyixwGL
Fn3SbIYabRqubVFmsieIk2xL4vUGJ7Hz07iTmBf0a53g6UjsCXYLPtvA+2a9QfNDjDG2w+IGNO/S
ZoSCaQZhNAnXZMgyFDwb2gIiG5gi8mm6+uMSvSDTDIv9VK/E38XgwP6q+NiLbxw8JaA5dQgDcsdd
244pFAKXj5DiqoYnpcZy/qWqcOS/bc9U9T5o5kiloLTn9X2iS9ZkXTSJZVeBoKrcI7bV6pVVNCp3
GNxs/F+EAuaXwweu4oE0oUatWRdh+ShqfKGUL+043jlNgLgirVrjDyQI+fidl2E97sLCNPSO0t5N
e950bsloBxXJBxKVzP6SAxY7j8fBDLumXeb5Zuisql40j0OxHyADonMfOt/6M+/hfG69oEQgxKJ5
RPIB8iI67gdeIRK9oXRavo4jfPB3MTehYOlcclbtEeZP4qM1Ce2fw1hN6zFpRo05nGZCRIJXKuiH
CAG/j8Nr8RCW+K4wxY0N4upDsSJsfFcRBpOiDdjYvxgx8YFjPLYLq13rKv5L2ABoQTJgGihzc+NG
kxKK/GkPcvLIfKwGOJtM1FPP7xOs+yrSukVCgdqeLW9CV/b6PpTr0O7KOfSzwIvgH9MhceO6oziy
15QUsw1vbJIIlcmpRW7qR6M12bjosoLPXWeVM10j1DIIVoJcR2QQx6irQYTXldL6dxHAsT9VwPF9
QCjkyZ1nRxek1rUI8UZE9OtujZL+s1qhTn9jkBgf/d4iSATsfoXN4RDy7ySmP4L7wjf8xdU9TkVQ
ADRTxhvVqyNDEr4XLYWSAJIi/R1UMJTeykAno0zhAemnGdSC8+MyseZz4sd9+bkso/A5nvnYIQfp
zH1dLqQ4BsHI1v0U01neKCFwQlgVJxktT6AaBdW3cU/n/lQ6m5MO3SZcNRvcidPOoUcEdMzoI9vA
MEri576x8TPnTMhd0QwxfULQAIv2aQnHTBcdAyrV1PgbjIQAaGWcMr6+d11QSRzgY5QnooinPFnK
pP0IdrDoUxdOSFS6lsIR0IDM3l7EZH7ka8hcjmesPsh40N9cQLsnM/s9e4eqn2weO4BVP8N/Gv3F
coOZzBiqbB9kO9DuBvGxGN8rDypRj93axxjYnCuwDJUtyCFOEMYRJ3JbhMiT0J5dHyBPVNtbPxCQ
BZ8dW7180DDggTYWNb+iCrIC27DL5bK27U5WcH1fpp517buuYChpGKRW/BEaW/7O96QbU4Ux+RIy
zQ44VBpz9pmMQHN8h9ElOrO0D+9lH9YPXkIWvoMIOvF2sDJY59oCJ/THm/Pd6C32V6FOXqKYBtDN
MfhnyBh4S1nlHfhAvNxQDaIeAJ3Nz6I6iaSiTgzNYy7GgKdK+P2IZ+maTu3EDC33HQ+QQZkuNKDP
tqQLVCoCaAk8a2RvPFvDtQn3C1hKv/jzqbwTUgerIp5u7vz2tAy+E9odp8Qf7ow/13NatBKhbRGG
s95DhX4adoD7lq8S5BK/4GblkGMwF01pJCdIvJoWx+9XaGZMchfHs4WhR4lMQwRXdx2SkSpD9YWO
Oz/xJ77X3oTtpPsFngoSJzraS2CWT+dkUH5cI+cZlC+k1yDU8FewOnUc9NpZVS0l3zuYI6xx0bBJ
4I+LX2ABXawGcanGlitHvFYUn4iNrKeQ1Y3Yq/g77hFGt/0Y3hcIgo5JpTGQIS3E3hIjBuyiwFPv
MIe2xpl0U/2ONVFcHAqPTENOVQRzQlwMTSIRjux7F/m1QalerU06NjGOzUStwXxrQUcZ3AxwLDuI
jQbIUWY1eIhzG2xKuhiNB4GAPEldgoqdALuMyqbA12PaACelboo+mL/YMsQ+IWO/qI/dAgqwXHAK
yQPB/AIVpIEv8YN1KNN8HNjI7kHbMNaHqmww1GWqGcEvhFfgrqoJ5SVFHMp9LQf2h8SOHaQu6lzZ
7iR1xTF9yZFz3XlFYyiyTI3CELANQZue9vInh1AyJ8pHYgGiHX0wc81uEqCUXk9WcgRRHXlMQlR4
UqBdQLPbcDs2eeeR1cso8LPffeD5lh1XZdUeO3AoiQzTMPqR+iMotUBQiRF6WQjsCYSFRN/Rsg+H
DKLocC2dgZ6OsliNRav1AUE9KfJW2vKzILP4JOuheUJ0ePIkiZYvEhJ7t9CHnJ9WhhLs4NE5QlRQ
ev5RIu/tdwzJ0oEtVTweW7hZuK0inBtwvHgtguZuhGe+B8g8fABzlfk4qLXt09JVzc8mduMvmEpc
35duBvGeduVw+goI6sSy+CVSUic+mX6qvw/FbD5IMUBAnE2e/Ta0ODPTqeTqnfaGdcbYDBUZDzB+
gnYMIWCo5mp9IomNMetRovsJ6gT1gWlUYlU5Jp981D4Oc1Lii0CeqrgVqNKhbiIDt2t9UKDmUCZd
vjbaqxH8dE28ZpUoQLALJZmTkzO1/47NcemlbeXrZ4aezT2Yz5ce3jGsHimgvVW+ytOuZBju3iXg
4WgPIVIwlFG4/VYuPdgqeYGK8BxMXY4Nw35NfbHOuaBc72oKhWXQSYV9VpQaZwWwbCivMIxZ3vY+
jgquQ1x7KVkPGaAaYXRSuGHNfCJR81pdYiW8gFdmNvFRFJSYhPhhKz4/+uhz77sZNh20hmQ4PSOW
LUp0NzyIoiPs0740vYDenQzYqtIIpdBPkLXXz2HJ9KFKZgTwbeNPuZuU/MqnRf1yrlp/j4utv/ko
2SFQw0GVyYLApAqAs+7//PvqluUrT+TyXdkKlX1H7U2/WnGHhY9v53gwNmVj7X0HE3/33JGkzq3F
qZQ7VqFmQB1CtbyDEHC7M4tUj5qHpcBYgW4PnE7/w9mZLMdtNF37ihBRmIFtj2S3JErUrA1CMtuY
5xlX/z/w9y/oMtF4AxuHzQgXuoaszMo8eQ5Z1Dpz+1tRBMovOAfaq8+TOgP9R/OZMQjjK7p0/B5s
u6t3fdBWP6xgKMWezoOIzqS0tJ/NsusuPEys76QK4kur2OIbkzDPYWQPf2lFlX4QdLEFOwEj9peR
PKX2ENeu99vgWZzswqRKvsRGln8yPFH98PqcW4MYZ3aDuhbnh3B09HhX+oPtvvOTJJqGPdkyjHEK
CiU65CpPxl3JDd0g9qol+W4QNJY+TN1EvrIe2+mF+8k7V7qtGXsqFO01tGmYKDgvwZNIncZ5n3Zx
ThAjEqej8kaOO3Pz5DnRCqu6lq1V3Vph+fu8MGEWtTy0JXcalZYfpFo4/Krt8YyfGQA/ImNUxl8h
VrI+cU13H3XbSGf3rBFSQvJPzlRxS9rOXcO5urZoX0i7N9+KItQDspOmfU6mXpAEy1UWsyPrt/c6
AquiH4P0DNWB75wdeuMf6ditvUNqQey+c4pAXJUqDK2DcOh8JJsMqxCCqyyHPXdrefHEK7Sv9Og8
Nq6jnJIUoMBOIxsznnSyTJ9tJdSVXTfgZA5NNVC9m1z8GX8Wz0omXGdPKwML3hux+yECSlUfoB8Z
PnOm4xPeoHkcoQOA1drxyLNlSMxxXee8nhxTGbu9IfyCh4wX/bKpEuicHcf/aiHk8ZjFULBB9h2X
cCDYbBJvsvQ9HrhoQMep7sfSmXlO0q4x9wFXLxGAAgWdpvX9cyfy7iGEafuMnzZOaujSIFNaDpyo
2sStl1hB8wWaDrCsg14ozwL87APJRRK83Kj63+TWm5+iawkHB0cl71p3/nQuoKgowIf1XIVVUY7c
AYOV6vCcxk5PbiDt35OBLU/q6Dr0aw9zvhgC/vJh6BSifj8xws9ZjpTnHrhH9FST+9w3Di9e2N6r
/RwhPKKO2ZkkxhTzN8b1t1PWWIFWOE56TEwc+tkZleBYEREr56x1WdJUsZ2vnhex2z4cn/4O+erE
4/8p/Cfh20A7aBgQD0VUR2hmu+T9okCQ3rNd5wvNTwi2u0Z7DlQ1/ioMYbiHXJTJM3Oe/obiQvHp
//TJVqsthkTVTH9qq5IAwMDRcBYsbfw7N/v6OSch/mim+AMv0Jy/W8tPXqws6Z/niOSBXQB3ZSvu
g5UEyrOCqlPxzjdSAlZfcYvq2dasvAJXNozHyUH2nDwzcXQGSmJvDrlyMkqPm8cSoih3cHYDVa0U
n0VDWMv8PGqURqqSqls75ukp6TPrd5aY2ifOMumHRAkpb/HTn90yJXka6i7tfpFCdDrWHY37zZCY
/UH0nXcokgFXrJslW5z7rv/NCixqSg4lmCcn1MNr0KbGi2eHyi8tbfwnR6vJn9gCNZCvg4j07sGs
G3TaNY8csAez60dq0cENE6KlTSe2rDpL9R79nKzQp1QldQNFtOaJnYmGsPbRUPL2mpKYbQ6KOh+U
upyi6pyaGdFW3qPiXeZ2xO2paXFE4cjkihnLWjy58EF3p1yt6lNWmfXFTjJ0Tgk2GvuRty4ZDaGo
xfc8VLrgCHrJJg7sys9NN9gPiRbzoFCHWrxzK2gCHooUIuNR4WCKQkTWTrRp686NS3H8q+oM59F1
Qh5UcSkEwi6RZXxp27H4OUSVRQ+sS/+2WvG43cdpUX7OHNCgbgnb+rBDd9ftDp5liUum0AE5QrD1
Jwap8sc3jWY6DLUWPE+kkYtzDJPD0XCp8H2eeLA/Uf3wznhfrgQHLcn6Clmg3VzwzP1TUPfZ0SOf
n9MX4CjewUfJ0t0Z4GGsHfJSVbIPG0ON9ignOcVRWOr40vVu9YmGZO3o1Fb+K6/zoDumRFZHwQv3
GWy488Ei3Hlv5GEOab5ozUPGGyfnPabxtEd+N32aujDQD1GpTFd7ivFiReVRKStNJCJLn1ynqzbl
sK80XfukFWF11CAI/1wPBZJmdTo/zLH8nKZTk4eapgTxr26Y3V4S1qQLSXpZv+PcCD9MVMf1A14s
9g80ned/+RHxqoJGRXV0AzP+RvWF14XfRcS+g428Q8hbsD+C2IlPVpArf5K8rZujK3Rj2hW+CYoh
7zv93eSQPN2Zvj5YJ9UPrHOuJ9NLJTjvDwpsD9GuVKHFRLfTUHeKjQLOycG5fyjhv4uP2tgQJOFT
SEWkWRo9OHEU/dAUK/8Lgca02qMB45+8Si/FYfRyu722w1T8jFv+m5gp/PBPlZRAK/iS07aGEwUr
qxD5dx/s0Cq+az75isB16gekutCq7A0reeCo8dib8/Q0KcWZ9qdykcM9DHZn16dkCOPwGNh0kO5C
njW0RxvOD8XxdOOh6/Q8fkhNkxeAAlfurJrswSRWZIEWPiueoVGXod5EX2UBJcSuHNWAay0Vz0aK
0uEOqGry3E38OF0h87hrTIvyQ6fG0wuSZkn/pE2eeBaRmn4XvFU/m7ZdfyuUwml3ge0ECrjTSJl2
4ex/KH0nx5r7JDmIemjPFG3qr73IynNlFlQXUGDjXxWi7aQYxp9Gp6nB+9yn5LWrw2Z8TAFz/NLY
5Gc9Gan4Gr6eX7sBb38IB4RwiCgp7pNBZxtLs/tQEACXgPz+KQTEQz7pv/yIGxsq36j9m+Cp9H/n
Q+ifGktoyjmOIC8flHD8q5/Kxjjmsdp50a62HOOh6Up7Il5zlexPbQe/PLXN3LPf8YOLPFWeeepP
PEnHlARE2Sfx7Im8I2+x4rs/pSEO1m0pTJd2l34eQ7N+UOso+El6uvzMdeL/KiyViih1tuAGEQ/v
gtqOEn0fUi58yptMHFoe2sZPSvbjhVJ7ruxsVe+QW9drtJiUBJhOsvMGK/7q+KJ8SL2aZJ3VK33/
UEcqrAMBr5Zd3dFw/5CPGq4PGoLy4A91WTzUBYwxh6GFVJCkthtCy11bgFdcXwxPHaTK8fsUnazo
ixKYan+mEJo8G4FfOp+DUaFgmLZq8j2OEg4kQTEMQX2jNOKqQdFmHigTae+TMDCiR3vqvPYHQ6jN
gz7a/kRdRgDVEKaXON/sJhteMjvO9kphRf7Ry3uqTG4gPPcDmRgt27tNq33PpkkkP3NSR/mDW0RT
eFDGidoxJp33Z95N5GPIkIf+B9dIuE94dVL6d4MR7vZdMXEaPwK0aH+aKC4AEyRJa7QrsPQFvJfM
YKWJzBqLtvX/r+NplgF6mJRJ3wZlktmrnLjKLVX38ktMovxUTvMtFNhctSvjL2C+ZAIrzUsKb6ZX
+D/Ub6iX5r7Ums/qaIhtDUMyhVWbmn1Xksy55Dogu+sI6EGQxgBOlG3cgXlur0BxOZ7U4QGWX0aF
jrB5CnD8rMn9Lm3v/PdXg4dGOSipwQIZUfiEY6t3/wNSc24ZfANHJks3Ev2FLu8dcGQmDHpaGWQN
PmxQz1qg5ylNc0NANGfzBsn00LC2IRQ1CTwrwoGQf3BScLNwrvW5VeztZE0fculAydg7tQYcFuX+
Bcdg7UGg/eTO+dggSLoNgCorN1o88TSNjrkL7aLWJxjMxiOMxPrfiueuiYktzEEmo6I+0OmUEmnj
hQx+R6D/09Iq83+hg1g4VTIfFZo4c7nNxigMHrpfLaWLjE+qMuUrPaoLQEtZvlErUyTCK1u9CoRH
9QdB1TVVAXuNvJEyJDtGNG7GCTDifVjq0oJJMHjy5DxgbaD2xE5P49wv1k7R8//QWLf0gfnvr6xQ
9EprGpaiPBojzB+9EWTEkOUfqILbjVOQ7BwqMD+xzAQkP4WOHCWTMNt3fuu+G6I8+XJ/mZZ2XQLY
GsTkfpz7yUVzB+vi1Alh9GC1drtiGku7Lhm2H1PvsxqDjJap7Ay2dy96H6BMSUIcL7Ktg0OmmsoJ
iMtxALxeqgVoFh2RtOrj2JOLsw9TzctkDce+tOkSytZvU1QQhjS/CK5JYqvsJ4wVmOFqQ9/Cfsgk
U3mjm0Og+jhXb+L6nXtp0lS/3d/shV8vE0xRZw7UUsm4p0Dh86qFVHkYfkfVaq/gP0xbb3gPmWKq
NGK9NLysw3v4v3wzfDLML34q/gZG8Bmc50+/DB4Qefs9Id26bU6SnVudr8IvTttF6ObdYe4ATsEl
PnTcNitmuLQlkqHHrQpAtEk7evA8QhDNjklbB77QHu7PYGn8+e+vLxIvsShAqjPPYHtslfpPrmUr
bnVpwyXrpsLiqWUV6dexdrSPaB1W3VVQ5CFJ3JhklO5PYMHGhWTjjhZkwRDp2jUOVHEC9OSbVL60
vho+NWWRw/Vvi7xY68tbmpPkzZHTMzMNqsDrqNMSEPt58MkjPKwar9tGGCMkIy+9EPKQpuIQa56+
H7HGXZA0f+4v1kzd8l8LMWRKJ4tnrVKYYXNp3Qq6ieFQa86Lr+jPves/GKgEkuK5JFtlKQyZ5Qm8
yliPRt5cejdJqIMaxV5J1ogP3j66his3xvidN7n12Fxqh/bjkuTaIYlXW+8XbhMk1P5tGW3QRr1l
h+2FohN58jx6odT7eV6sNog7sqLpN5CRD7aTnbNq2+PJkAmejKrVQappJLecpKEbH8IUYAZrskfz
yry1/ZKxk1NyM8UbmNLUf/BaiNT8jMihtMv3vErRiFzt/3w7kDdk/cZ0KNrEN5nHzB3U0gMNeUF7
TLvycRbFG3j32KPy8/6hXjoH0g1gUc0WSqE2FyMcv5b0lhyacSMhufEfMUfLCm09zNqLM8DGorXV
n0Snr+D+L3/7NjFcydZ9YXkKIO72EtvIwYEn2nu16u8Hb7Ufc+ELMoeTbzSuqzTl+M4Qc8gQwcg1
tvAH2RHZlPuTePsCNmQWJ1FzX5UZ5KmlCzWhY6cURlOWymg/2OlGhhDDkYzdipQEpV+br2CIDoiz
g2qQybw/hYUTJIs3goISOfDO+pIa1hdLjao9NettJACGM2/NKw8bg5uzEkOvL30Q0uThuN/09Zhn
aX/nGb0aPO+9qNMVB++XIFpG27UHtiAPd0k8bGPLNRzJjZeQQrdlOdYXP4ntQ+5R6p4DqW0rL9lu
WCsZRaCkufgBOntk3n8q6030S4sjOWsHwU/LcJFGbckglHriHWeROoTJy5Xwb+ncSPbbB87/X/3W
CV9ygCT7QF99gC0MLnM2+TMex8sCrlB3SN5Bg/Szjl1jZd0XluY/OoqkM9tkohbm6fi1oKec53O1
beViNWTeptLOssIbOZj+lHypRTE+ekX6TVXtelOcZMgaigJEbt07SX0R0yysZoFpLOYt3nQuZdom
uIcUWmpiYovW/2XxDt5TXqhXrv2lnZWMtrJcO1KsJLwhXQO8IxBPde6VG3+5ZK7A6a1pThFf85zD
DycgBOw7oH7Gl/srs3RyJIsVDvyThjXq1zTIq30688SPI1RNwxi8bPuCZLYGxRi7ykr9KqbaiPaQ
xvflPjZhKQCghNDqSnJgaRck4x2T0YfAqteubQzUCbDRz/+hsXdhcJm4yQFSIzLKtz7VYJE8gmyi
UYVqJ60M9xfpn+zCG7GczNtUWU7ZNZ1GgToOguehKONdBP/urFww1UFCQjl8SNLE2dPPVlJ/wt+X
Xb9yfSxNT/LGZjw4doyKpg9cum766+REUUj7GWnt2/35LYSqMrmT0ymVUgc2C2iqdvKYmMpLpRff
zHCy9vTW/Uh1bYWtfSF+kUUTuwStqhwEIuiJ1hH7oMmSXUNZ51Gk5jsBoGJlzRYMx5rX8pWr9kUV
W62qtqAqZjRhmSWXxFG/IgM7nu6v2dKuSKZvdF6nDlrCF/AUxb6Fd/oAQHwb05lhSZYPP3gzDjS4
+LvKp5MpBGVyFJW6rS5iyCqJNB+C2G8Mfr1fDV/LoB0PTdSurc3S6kvWDhwSVsjBZHQ3bd8HAS0u
Ih8/DORvjptWXyZ7itCO6n0XKogdGkZ6dSzpC26e6TyimX3FcSxMQmZ8ShVKE2EEgGkXG9ajqVIf
RFslOQ6apmxzq7JWYlM3jq2WDZ/wILZ7iCZRfi4T+u7uL9LSDKRHdWbQAC2oTgSQhHUGoj8KvPya
Yt4mFfjS/W8smIGsl5g4yuTQEGQHu0ZtfgxxrbwPfFBC20aXzLjNu6pRjIrRSdW8tJFinnU/czau
j2TCOYBfUGMOo4Ojt3dZQIBQpzEQBJ9HhLpxhSRL9nqqbHTb0BtgDsnwTmkt86M+IUa7bYkkB177
Kdgeu3CYhAqczAHht0sDE1zGtvElW3Zap3L6XNc4RHVnHYPRKXdza+yKQ1g4PzLx05jpdJHQSQz0
K4CbQPTxF9KW22TpDZnvya1Lml6FzY/XM+038JT0gA7WGtHrgn0ZkmOOTTqn06rgtxslCo++gL8q
9KvH2aGtRB5LyyOZ8EAhsAC/zOEpqgnouoogkjeBRty0uTLJE9kpEZb6fAHZE2Fl6DmwEkNJs/Lr
lxZINl9R5Urjq95LEKc0XNCgt0taBRhxAJDg/gyWPiHbcFsj+Keb3ksywjhnq150ssc8OhsA6bdZ
mCEZsF4Cg25bgYVpdfKx0HWTTo4hWolUlnZYst8yHGHc1SoOkS6cd2nS0lM1Ke7K8ixEdoZkvTqU
kXTUtIw+x6upWb/3a+PaKmQt+ik7p5Z6vr8PC9OQaZ/8Zmrdxv/npoZaHFzUEJytGlj8/eEXtvk/
xE9hkohYjLgyDc6wdyJK6FGxg/xk1mvk8UufkKzZ0RpFjbO2h/AMZ9B6xi9BI85uqptt4vE02v87
KLWNqHOcueFzZ+UcVGCEMV2ZXlE831+kpT2YZ/Y66O1thOIN4b1APPGlj2h4odk33aTnaOiSLWdx
N5khIEn8gEKMJXzgdDuN/vq1kHRehTfeWLpkyRD7Nl2eFQbM1uFDHoy7tM2+CTQOklL7fn+Blj4h
WbLj2z00hgFzAD1fHlrf/QjbV/Mb5Kp27EvF3ERtZ+iSTRt158D+MvIdoQfxgeyJOIIaWFOeX9pn
yaihIFB7o5yvjLoCIjIqVnssZqaf+6u0MLyMKSvnqrdJje2iAc8e9wjxBT/piuy9lTtpaXzn38dU
GwGp10XCz08iDCwr+uQYt0AF7v/8BTuWQWWgCWsAM6NBrqqyPgIUjL+mcdHoR4CwY7jtupNxZaFH
jEvvRH/pR6P+HcOrVO+rOhtXDurSHCRLjgM4mpyajp4Qmq53fd3+0PpQOSnmNgpDQ5v35tVVEUcN
BYQp1ejgoi0YFOy4V+DkWQEALf18yZQRU7SChFTFP8SUTk7VyzPbD/oAQ9i2PZYN2S2GLuMFfiEt
AlJ3Qu8DtDUk9ZEVjJ/vf2PpmEpGzGZ6Lh0c3SUFFArNkU13P0xx2waXTDiPG92qsrG7+J71DBWA
ILezpiW3sPoygMxpA2of0eCd6kKHeatInHMoomczgtD8/q9fuEdlANlIL2jQqhpfCPsT8oXvStLN
mkmuIjCf739ivgze8AYyhiy3uknRa1qsAImHD5UWP1l+8S5Lu+NMC1FW9qmaNtZFVMkvm5C/lYoW
8i01j45V43yhgeZ0fx4Lp0iWJ7RTqKWQ3UPO0adN6eAm0HyV8bDilJe2WjJjuqdJpcIwRiO0FWY7
OqYfLKKWnamv6aLO0c9b+yCbctvUU4NMQ0C/NI00RvegiORUxvEzRHCPUW0e76/T0kwki67NItKa
vGcmykBV1owg2ItLw9pDhLFN+MCQsWNZmnWF0efKy+jM7eUFKguNUq4BgZdmIJl0mRZablTTLNyZ
TuLoZX19Drpaee6h+7m/SAuHSYaMgUHU04GWdzajMMXRdDvKg0GqrZymBZuTQWNpUmeB0AaGL1Xw
Axq8v2H4yRfBA42qJtSJNHfDE7FtLvOBe+WB2rJKYr/R+JivWcZX0ArjiZ7dNULphXMryxPiLkMo
rjrlxRgGZQd1Y3sCH1Wee7//KoJK+6jylrs/k6VPzQfi1UxMxE1NMblsPP0x4us//PyNHwwHWlu1
fdeVOeQpfbFiKEtfk0xet9DFGZNZH3Yaowdj9H8FVgzjTPQ8aDCViWJbblJWBAz8run7vIz9ncjF
DWmkDkT41rShDCQTYzoE/IPRG2hw9+7kFXvVWHvKLfgnIbluK/EMuzGVALlHC1KyJgXGZwSIClEI
KNFkiOldur/3SxYpGT3UB4YBKad/81v0fYOY2wq2KIUq4JbxdRlDFg61U8a1oV7iIHoqNQi40c9Z
k2R8+8bSZcAYzCp6XUV+cCML552LNo0obznWyS17e5OV6zJsLBS0/8Ae2l363qkvnhNMH4qeCuD9
1VmagOS4PcVQaOsYghuUTd0ethfzMBYotlTmmuzJ21ei/h+IWClaXR+5qSjxmd+zSN97efdh0rvf
bml/aczsm5oat/uzefss6a5k2ZOtzYkay79BIVM+cuOGn3M9C1YCqqXRJUcOA1vh0X6KBZdFKEof
jhh/Ktzd5CmutSldT3fvv29C2GotqGU6caE7+9o30KwOtFxuNAXJqAnPurrwxxHlwGnaG0lDLsgi
ablt8SVDLrvSgeOYtDZVgfbc2274WfFp574/+sJBlZFhTmIrsExpEN5RrE7ewQkGyjG3dRqYVWsm
nNn2mfkUv/JEbQSnZmBk0a1G/HQf9vHJM11agAd1W0Jdl5FhInJ7P8+a7PZ/GkmwaB3ppM0O93//
whmVoWECqlFCzTa6lRXKVPSMU8yv6ZzfNvq8Oa9Wx1EFBJi6yG6wUST0serjJ5Bu2Uqgv7TF85xe
jV4HkGxpUa5eUuFrhzl35aFKPPTtWlrmbaeGwui/P6DFel81vhPfmslzdhVJmmtlGVfLU7uPLiTF
a1nKpYlIRmxBiFQYZaxe/JpDRLMqOo4TFPhVv4YhXfqCZMmGWvZkxxRxabUxO9LiPj34un4xXag2
7m/10hcka1byDj4MO0lueeS9b1y4XiFq+xtpkfR4/wMLJ1XGi40W1DPQZ+Y3Hi3577QZ9fJsjzTY
r4y/MAEZMgaFkmP6aCPfUg8RiDDHzuhf9CAeKdNNAZ4ug8bgxYbIcqjh68zz8zRU3vF/qGr8k7X9
77tRlxFjsZpU2mQZwyUH8Jyf9JwCfbRLdIP2qZ0f0z9wgU+3n55pWoBOZtd3M5ulDmF5BWGuGsJm
fFT9po5NSImcIuV/CkMf3Z8OMvvyd9fGxfTBpH5OtZxWcACfVip++PAe0FaepKZeHFRXS5Wf4QSn
ldYmynMkyiz+Afdbo9LVQzgYnLUYDltwNTCtmQ5UyKpril2KHlDxZaa4ad1dWjVQhjaVa6srybGl
ozNv+auLYmzHIXGnSr2EafJsDaC166z/uu1YSpcQjMeDm491fKsVF8YKozOgIIuiwApW8lZL51K6
hNowquGBybNbmLTmPnRV7SNs5eOuyWtz5VwufUK6f6AgR4hcyVQkLFrrOOrmzFOlGsV7DsfGwqdu
S1eQ2cCB7o+iu02O6UEa732DhDJcuX2Wdli6feAN7azchFisbXt4ZsEzZgPtcPe3eGF5ZLDbTKcv
si5V/ymTlDqdXRbMfJEdrT05/skTvmG6MthNhyNPpHDTwLDJIfpUhu5HEQziFCXN+9IPwX9iLAe9
hMejMwt4/srJf4QcYYIOLnjKUuYrOgVqXIhF1MQ66J35XCfdeFFNBJm3rYKUPYCUdXI4iN1tQCpn
VwzwHGtB56MUEIQryISlhZYfF5ZedbnSpjeDfgG4L6xdJFCVtnXS2dsmMX/51U0wqONQFSjs3RI9
9eGL5+5RpsC6dLW99omFoEHGwTkpmgNKkue3tkuGq+lnV1PRnKsNexZCFcAh7s9k4cRb0rXggLWz
c5/omZTBR29+psJ1vS1TpMtQODhdCvRTuu4GQQX9M2aKmry2UXCVTtR/b4JRNUbXuaK9wWhT7I2G
RsYoyqAbdLbdZ7LwIfQbpSIcr70Veq+DUBg+JMiA7ses3fiOl8FwXmpATl5qBLY0En9VMlv77qYB
979iJICZ7m/x23knXYbDOTEt24jG5LfYo3RqeQhDBmNqXahpQxtmNZ/dASq1+99aOE4yLs5QnFb4
apneBqNyrgXYO7EnxEK0Ydv4sml3PhJ9iIzcqhGVTtgSg+GvKSr0lR6phZtDxsSJytUj9Fey26Dq
1yDwklOWuS+Bhp+8//uXPjCv26uLw9DyDAhwkt3i0Huh0wk1iQ4S7s2pCFOy57ATBgrWdXqLHDM7
m/BDPPodehj3f/7S9koeXkWVJEbAK71BRmRD1NllxwFVlMP90V0W4Q33ZUoGXXsoOcD0OF4c0eO8
CrDz4CvTCsq36Bn2wMdu+gJf9MrLfmkusq8PaD9us6a6hRBr74ow/JXV+pf7M1kYW8bG1cKOYWpg
m80se7b1+MWx7Jf7Qy+cIBkYFzo6UvEQ6d1sBDv+AYZaaa2ek261/XHpC5KHJqtBibAKq1uKfAHc
45SwuyqEonz8fX8KC65NVj/087IaCQirm+jCp6A1ns2++QCD6HfF3KaUp8vwOMfJUeUJtfLG62nm
zPehWorMjX7NmLf9lRVTQEXWYZjam6Zq2ncrdsdPkz+Wn+8vz9L6SyY80A9quL5Z3sKuDw+w631z
bQPRKs9fg6EsGJqMiwMrpWYF3uCmBMoDPu5HktQPxC7v27p9mMz8ZdCb/wGftWQNkl1PU1FYo4cm
V2xHw9NUCCRNyrAvgv39BVsaX7JkC66jIR/b8pa7dXGs8Z/7WFWclSt7YXQZHwfvbzE5lZ9zT8BQ
aHBOYyjeaYnZ9utlgBzaAfC6eVF2y3E1GjRlOzOHE2zT0uiSLZeolyJi0YyXMJm1dkLlW1lBNXp/
8IWDKqPiIAKbIgqB2W2CJBgFFoXenT75i6S7sfKFpbWfv/zK0Jo6y2PErsrbEDf5gzfFzxVaDdsc
gIyL82c5gLzseBEPdCO0rpudlQi1ofuLs/TTJSvmATkIyMfKG3px2Z8hytxkp7ck1rcNr/17ZfrI
ikRUVdkNgYuvbZC011qNlG2JDhkFN6KWZOva0Nzo6dZ2dhvnZ7eplI0rI5krup+NPwZ2eRtV89Y3
BkpvawCahVD3PwA4pRxtBBXLG8zSP1ujuMwl8Fp0n+y8+Bgr4crJWfqMlK0X0P43+OHyBm2yv7cC
43ucND+EVYEnj7tPiHsdN+2yjIgrp9YcOnSdwh30vC/oK0JhWXQ97I7bxpfCaScgU6lAi3yKdWhR
HbMRJz2EAXDb6JL1amnVuvZoFzdS0eJa1Un6Pg8M9bBt9NnwXt0NQ1iK3mzN5EYUXdS7zmrRfxJR
sw1op8ska21sI6uAjMfNqSFEfJ+K3qqvaK/En7b9fsmCvQlpyiL37BMEqfXRyoP2vE76sXRCJZfb
W1M31OqoXa0MFqEwOXlwcIRx9cey1X3Ri/O2OUimHKlJjhaQUt+S0Ia7vXfpk97n40yOu+kD/0HE
waPg5FmJWtJo3OLGfiGzvFaWXKAu0WUwXG533aSZ/Hqzy381min+xJGNolhDL6BjmtM1QqzlbCm/
uz6PT3rk/9o2qXnTXp1cNRmQcTEJ8Fxb0U4eMkqPbdV+vT/4QnAtQ+JyE70LN7XiW5gDfhygGd5B
ogcTjy+eVDda40iZbfiNt5qMjptFSLvYDnFvaW6g/GfcShQ1DvDSaytbv/QFyb4VhGaHBqXAW4rK
ZrS3ofW8uJOqNDs7KtqVuvdCf7CuSm46Gicz032DFt0OwUflXGRV7XwdWie3foBVLeJT1/JQnL4X
ZYK+2Y6snKclxDlFBZeyX9gkiZ8HBVr1NaqppXlL94I2+DHyI1QCkE2zUBdy3wunrfdKt3axLZ0Q
6W6AQR9+fKRgbjEULc5XuwYg6+1tWAjCH75PDd2Lx6z/cv84Ls1GuiFKpTfApeXjxathgvKh50aa
D64mK/t2/wPzcXjjIMrIOqRFLR0xFV56IlH3Udj5RxXKt/uDLyzVf3B18ErMCmI1ZXldnXmcIdk8
gK0f4kNc5qo4NK6v/bn/raWJSLeCQ5omcweuulIAfSqjgOOVbywvyaC6DAmW2tW75qZUTQ3TB5pQ
6QldiFo5bvv18/6/utPKtIy0Uc3Y5wJcd+/1Xy3oj1euggVvJqSrgBqgMyQW+qX9aD2OarrP1Q63
aX0pA/vjgMzSyncWDquMnAOSq5oFnJenWTbhBHNqsxcGBOnFELzcX6alL0jGTQOI7vm56Z7SvP9Q
qlAk1XX0JRuitaf90imSjHsEa9C5ZadCrp5/qye6NLa/JmXSNdpLuARtfr1fNM45Vev6g5mu5vPf
/umajJiLgSWP+eCMVxjXqndE1fkzxcl6JVR525Q1GTIXK1bUN8PknuIiK5DvCHUidyMA0z2kIEzb
tSvj7bOqybi5NHd53JjNCGVM46H5pfXNU+8awffacq1yN+ojogqBFo1/3T9RS/Oa//7K8CzPGUuv
hbLVR0rhmloBQlFFpHi/RNrp0O9bxcrRXdoe2cJzAYGJr6tXjaeIZ/XTPmvQLbg/i6XB57+/mkVt
qQaEA41xdWpF3RHKf/Mq++O2sSUXb/UDEqej6p1GoWoPMIVHZ6RKft8f/G2D1mTgXOyHIgxSq7gY
XdZSfNIn5dpnFTpbemKnt/sfWVod2agRpB5c6lqneFKRcw+pcqF1tLb2S1OQXPRY961agKBDfTZF
JVU1ryOB3Qn+9udNP1/G0HnIMfReXXgh7HYEWWRioy76PpRmW69xBS1YgcyuloahUWRdK65p2aNX
YUbhkVJsNytXeTt9QAV821Rmq391TqFt8/Sk0ZyTU0EdUk5JezIDd+1Ju7ATMooOCn7V1itvvOaR
9nfoQ+0hLOOYDIBn7v/8pQ/Mf3/18xF+bDy7jJCBJ2O6R1LtufeILbdGY5oj2XGo6AWBZGpcvUrp
z1pHV7pfrUF6l369ZMhFg5h8G+kOwun2QKtDhkxnkkHKZXUb6+GaIzlopYanNClQb9nBFv6x62Oa
fWHtW1n/pWMqGbKHIB9kAKV/Tnvno9+BJCWQcYzoiJja6f4WL9wVjmTNNIpXKPw0yskJ6UZHurRC
NsvVEV3bNL6MnzN466AqWbXvSgSvDuhKPwN8XgvAFpynDJ7zfCUsyJu27xBNL95bOXhzLZkPEg0G
PqSPqIHaG+kMNRlGJ7TQc4NgpPktSIiTBsBcIMiqP9vWSfLLwmxi5IoKRgeZ7zzqMN7sh9Zf4+xe
sAWZec2BAQhpjhRFu3AYTwgGo5OmNeYH2CDq47YZSLasJUWkN5WhXy2t5uoe0IrJprUHydLvl2zZ
Cr22iVLhnRBeaOL3llG21f/j7EuWJMWZbp8IMyFAwDaGjCCjsrKGrHEj6/66m0GAECAEPP1/yLvJ
UhXBNXZhsZDQ4JLL/fg558jUpfuejAZqkvfHsNaNZc4+nwISQkjqUWUKAkkAAJkoPTR+sxE/+HMm
jdpoNMZ5lkLdBKtsVAPNFBfYdr+f/tJF+7cx/qdlwhoQQwAdtBF7fpVb+P3BS0PLwIHTga5Hk843
yqHWC3Rl0Q49pOk4JCcdnkOGO0o9KN1BtGf6X9XNEJ7r9ATedRkEEHqDnllJPmsXQkf/ejwMgvNQ
9uP0TGJ3lv/Az4B8mNCLiyybHkQB1RzXHJT2So2nsjRZ+TS0bNhHPkFtTFzlKMReRMbx4sIOZlB2
P8Fothg6VlbfxsNJSCN6dA7ziyZKIj6pQx9l2SfQw7slcMVglvnv/jZbOXSZ5RZwqAdCGshxHrQM
X7qUJYsYyv2mV45Em+ENmLzAjaD6c4kgPnPuII6DOG4oT6YAMLFq8Ujy5LxVnb02jmUi3/gHqYfn
A4Om3YPqS3aBRJh8iUtl9vmBNqQtd3kUjGnsPEwSqoJVjGvD2STlX1tr60Dx4z6n2gS49waoPdFQ
/njl11XdVm5pbW6so8S0cwPVIKxxlffBSRV4P/qpv1EfurbKlmMAVbU+6+fQeVjqNxH/e5caH+Xr
5Q/uVKexGDYOj7VJss4OlUHGcnThHBBgto9+zt6xJde8UB/d360rk2QD2nJnjKCXnNU3uB3TSVTg
euWI0dxvfOXrbSCbaDuCs9U4D13P/zF17ELZ0fsJXdt92QZqo9ciRiBOO4RQyOwgsM0NvFegtTau
irWvtxwC005p46aV88AFAvNiGD+mzoxswyg3EN5rc790/MZ4DQR6UWoSVze+8Pj4DmR4Ky22ng5r
rS//v2k96oIBVD6qukUSWNooBZd8OhUv91d2mYM/3Gm/odaE45Qe1LYejDd+WUJjxInA0BycFu2L
+12sfb9lvnmYgr86DcVFe+B6PQgWxPmXJhDG3zn9lgmbKAMZmjHVjUC18EC62j8sVT77vt4yXBFS
ApDLUN2gYyMvJO/JOUOR2K7GbbSaRpI/UqSB8FyOEq6/0zaAZG7q7Mp2URuwFmWt60Gotbr5bVG8
h0axkwQohD7t+3br5lVB1HVVCFVeFYNn16/K9p07DekuBDBk637d9CjLK+bI86obQzXbUbuIyU8o
jjy7ZDMLuXIs2Eg1v+NmCkavvnQutk0VQsjCQDG2h6jx4f4UrfioNlrNBF2To8ZtubjkV5ABpVeg
OyKIs0PKAAjk8OBmYXf1NIuPbttuFYOs3Gi+dR9D7Tzou2GUeOq6F4LbDGqaD4sIiAP3yAEk4/7g
VszahrLJcuamkLO8oEyZHSsyT2ecgxvpn7XGLZPmMiV16KLICnqbn3VDzbFl41YsYK1xy6QhfY08
3OhCAX1CKC9yw38gPLsPHkRt0BpJcbxNdK5ulZzkcYLS+hn573/uz/nKlrURa1SmueMYWHTOc3nQ
DPcvDb3wEKBC9rSvC8usOwMNJBpGEnwxiAGkomkg/6g/g+h4q0hkZX/a4DVWZ2XJplheGJhRiA9T
gOjogn/0hTllZl96Erxb1gmiFr6PSs6PVQ+HiGc4Nwif/rs/SytbyEawVQoi6IqK+bHz2SdZ5/3B
4ekWG9da45YBC0SRZjxsm4vR/AmSwfLg9TsJXVAI8uu0VDQLsh6OxIVl0NpY1B6yeTPKufblltl2
ugXjN6gfExOjDlZPIEYoBdsqYFrxVTzLblnVQ0A1ivOER807hbe9Huqvoomubqj2kSZSG8cW1fUo
XNc0F2jIfjUjPF05Q7M1zPeJAlFbH1QEtUuq1MfilsUzWTLy7e6dY6PWID7MAQuN1Y02nX4QpIH0
rBo23sMr02/zt1XDGOZTEbaPRhOZXnjewZvjWVeZOmnrVHdt4gRNrzeYdVb2ErXsl8XDLHvAMR61
GCd6xVkXIQwmhOeed9mwzecGICGc3zFsEMGp9YEwyMwCVfiyr3HLhifQI/J8pthHM7h0xIzDYS/G
ntp6oFDzjRRTVXszI0SYJiI+VUsty74vt2wYMlZwEh2ibjKO/Ic0ddOvLR3KjYt9bRPZNmxoVDbO
3N6kgYMyETz4UI4Zk+oYL+/6XUOwsWt+CjHqsYXOuYDTfqlGiC1VVb9VZ75yf9ngNREJjjLkJk+W
I2LhOe/YS162yZR6/7ZkK366sv1tMrfUC1Dq0LbtrZuwgSDdnD43/SaF9Ioj8RtWbZZFMLRZi1cN
auUFKviqpQYVUdTv95dgrQPLev2hxy5F+uzm9w6F7y5SdiFtlv6TZWO5EfJY62OZujcPY78H+y/u
mTzxZ56eZJQ9L/QRihWf7o9hbaEtG478stZxPsKDGLonA1DcwRDvEVRI56GKn/p0Kza0ttTWlTz5
IU2Rkmpv3FfsbPyeP/clgP0bBr02TZZB0zYEIVKs2xvx5QfwTPaHboy/DhniCPfnae37LZvOQxrx
PK7bm4rgrNeoiWrjYr7satxGmUktu3DkHs66AVBQwQEDBpFH4W4hnFY+3gaaIRUetINXdDdROE19
YDTLH/pZAey47/uXzfVmk0JYSBvB9fyYS6SLVFh+iqZ82qi3XjlNbXBZFULsyu1hZWQMPnETglwy
SMLyf8jCb71hV3YPsQxZ5VzkU++2NzrLrxIp2nd5gJerZzazXStmZmPMosZ105gG7U0DqYBaZf15
SZ08Ko9CVKeO3yFAstO7s2FmostHINoGWHRHCuCL24NwkIXf/S6wOdqYKl1mhk5dmGyL/lLnqf/f
CEKsrVjg2oJbtixAL6Mh/T0/TgEQI8QbvuuWfpNz/Mr6vG/HWuYMtD30SHsvS/gro1BPh2So2i39
+j/bm2tjzSAZ1gNwP2eJKcPykvq+OXn9Fr77z1vJtaFmRjSjiA3NkmryvlUQyDrAJb52Vf9da2za
WcQb4am1jiyrTnvZwzCy4gkZra9p6N+mkVzMOHwB/+3u+j3UK/16eIDyFhRbUaMudCkiqxh53t6q
a0OwDJuHnmynoO0eBaPMHEBPGzlHMxb9mbYsT99LMPjfQjq7WxLnfz5JXJurrXOE6XCn5onMnXw+
TkZ5xVnPbvdeTkTTj3t2r2sLe3JHtFHg9R2YuEGUBARa96EhZB8BENhwfl0QlFn0XdgYN5EoGXx1
uv8/NNPXTMMy7g6VoW0AwSJIkJYICXPmNNMxK/J+Ix68tgCWYftu1E4xaCcS0N2oE+1CcmAZkadI
RlvCLSubygacETOQNiedm/C++CcPOohKdHM5g+S46Y5BbSBg74ZFe76/1isDsrFnTMZO4QwdTcy4
+PkLHEwbcKIWPgi47nexsiY2eVtVQcFPmN5Noszx008QgarjSy66nagh10aeVZSqPlJgSoqYk984
iiAuwcz31Uu7tranYoEPWvE8S9gSjfQl9I1jZysr+OfLyLUhZ6zibslrzm55MKdPeMdB0itFILJy
avaubxGy37cGlh9OelmCrqrM8NByW/Ik2cT+FROUlb/sa98y6qjo5wI4z+bRtPETV+BKicFuddrX
uGXUjijqkYyzn7QdqmhPkwIk8hC3ffjX/fbd5St/z+ABkfDrkVTBfyJ6xBL7DSCqEE9wwVKTdqfl
ZSoBgslD6N8ICL4ccaK/+EE7HiLi3QYSehvP7ZV9YAPTOj3TYm7j6dGEGspfhB8N6jBZ5v0b4Ma6
P8wVO7TxaaygYACTykuiPhg+glEpGK+OoK2zy5N2bUjaxCCZXXtBf6NtjbBWB/QVym4n7igfLM7R
6OnhXJh4rva9C1yb7A0n8FwQFGk+5i0gGcxT9BhS/nXfbC0H5ptHB1Nja/yuC246dZ9FhiBjIJFD
2df4skRvGp9kRmsDsq6bN9B/h0iLg5Dl531tW6aumajjdmqDBAIdYCGOUQfixQjM3W99baNahg7J
ZGcA8VaagI2rhWgNj+IzskzNU2GGTCX7d6tl9BNUBESc0SBhXSWv05hRca17QuLL/YGsWYNl864j
lOtxCIQeEE4e3mdV3UOPrdhXn+/+hg0jbcrHJVtYGtK0X5B9qOTHwfFcR+7bQzY+jEENVJCUBzfl
uJE8UFCuRscCfsk+ETD3N1wYNEwKXXnOtSoK1H5AQPMwFPE/u6bfRoZ1upgIc0GNeXg9abkPMLon
9mUIXFvvU3W0b8qU6ptuzHsh8+J7hgq7b/s+3TJe4D5NWsQQOTykJhcnHabdwZ33pW1dm9MMnIAe
6vXiIEm1k564QEixJNXW43dl19ukZmaMOlWBYv9KwF/QH3gT1H/RHuDYfVNjGe2s6sBlfYupmUWL
aqWFHnCWZB/Cz7U5zUjjqK50czTfSuKfR6TPL0G510my8V8y1qXgSjpXUCnO78FD6x8Q3wg34Gsr
U/8bAGyUmHnTptBJRCzUX9IZWQntmPszv+LH2+gvMploaDm+ncS19E9R603kyEWhHrJNpvC1PpY7
4c2tlUdj0BleGvCNNIX5PuchMAVR7TzFSu67dW0OMxoL46iZg1JRzqDDeYW1Q6ZmX2YexI+/jkDy
yo145qH5LoeTx2d5g9IkgRCA3MA6rbzeAuv2VWCLC+ELs1tVuReIJx0nGRBwbkdPcwrPruj1RnZg
rSPrIhZe7wRRqYIrUcFtcRijxVEd6pvb16dtN2jlvrdpzfQkBVQNYvWYxlCEosPDAmybwvm58Hd6
WoF1E08e66apGWMEBEYAiPBOydKD43Tm4b5prBjebwix2VWq64W5IWrcHIyGWRfZVgndyjLYADFZ
gOIEpbbmpkT0gCxWVwCWKtiL30RP7QiQ0r4xLN2/Mb0pyCYW9153AefPiBJDFIbtdrVsoNgUGtkH
EEq4+JUp4sOUI8507mexVeW5tgCWKz35KCsN0i64irJoDxOQE/8FCGB+2zc1lk2nbptCnCZUj7JH
653xb8SDt36/8bXltcxZKOhVp3kNPWyfxldoyH1KOWijF33AsPMf+7jJN3paOVxtLJhuBwiTOIW5
+aT5wCJQ1goD1EQmJrWR61tbButyptPQeVDU6S+qb95NJRyLuVU7Y9K24mclHEg8z26YqC7+QHWv
ktkReuNQXZkbGxC26He4rMlIEnH4RCj2KEx+qLs+l++8wG+afTe0DQ3jRRXIImswQUHwrxBBesrw
xz7XyCYzi3K5aLcrDogWm5oT5ZCwvlKvMvzL/a26srw2JkxUEx/Csg+uee4M0dF3wo9B5Dg7F9jG
gkkQ3xUl9YNrOs3IHzYZrZ5KF4nKfV9vWfFUBUHasrR9pLOooM2EEEtA4Wncb31tA1lmzHWZV1PD
wvzwquKB6o1RHljr01vTk7HZWOKVu9LGheW9QuCDop6JBChq8QMUkjI280MRQUzCnXci51yb4Qy8
eFAsU4V4ZI4OUFGdP0+i3rtPrduY66omAQdrsxDKVEfSNiz+4g2VQ7eS6Ssb9Td8WKQc4PNSVKky
UPocosF8fKXxvr/Ua61Hv96UpkONfNOn7Mqgfc4vNe+yCwRW2JbC18pWsvFheYmt6Xg5u6YB/Dnt
44BgbfU1nFEtsm8Ey/Z6c9fni17c7GpsI+QmhZ69E7ict7SxVy40GxKmWKbTIS/Yq9sIvrkB6t6s
h96qKtu/wfQwh0dnIvNW6vs1Sv6H0KqNEDMxooxR7LKrqae2OihUsZWHcRwY1BFik9UnYK3nj0XT
RNFhSlXg9wdT+ObsNNjgF6+OJvMxbEf/v1oFVJ3wlYAZB/M4/VBuTcR7jgrSHykcIg9EqbOCgzTR
4HNe9ZU8i6aI+RVFMMV3mrOo/kQaj/0tQX9ZP/jgzvqBwEn+nqs6Gw9u7noaSoa01x8csPT/YKYP
h+Ms+VQcdMa8+ACgDOmehjmT6dlIAGaiA2M1C9ghDWqanhTrRY4nY5O1UBQpgTIGGj53AKy8Yix+
9jz1sRYeSrKNBtM6QzFyqM5RMVb1iz9rFb8wEiGGYyoV5sfKn6PuSKF9prDBoC571F2OOA/+4OUB
PHfDB1D24e9KEO/TLCA98gEljvDcaiUK/aLcwYve+8IDdMhlmo/P04zqsh9h7YT5CaBk8OjTeuy9
YxjV498yB8WpqXP1LcuiNHs0FTOQEA7qtjxS7oATbQD1fnWsnEHr0xxlea6hVs3ElzIE5dhRR1FG
zyXJ3OgY+pXfbxSmrJmbfXKLGXQgIWNXDor9DxxcNrwfxWMTbIm2rXVAf7U2SM3plkQdu+YY67GD
D8NOEeia+7Ew2WmfRVuelw9RxtZtDbsuogaRGvpTs1CQ7GvcOrClC5ZCX5b6IoDCORqGkIth3j7P
y4YBct/TohgDdhVavJiQpf4hDCpy8sK23fKxV05sGww49Q5If6KQXX2SfstzoDADx9+S915ZXhsD
KHyZzbhs9CV3WPktr3zniQKB+yOIFdnYoivXvg0EpGVW1GI24dWw+Mr75TClceC7hwz8iEFXKmef
f2rT1vGhqMEPSsKrEOCZiZxwvtVsEyW2NlPL8ry5dmQphzGag/AaBShG6VqA3HKZ83NPoQJ0f6su
d/AfLgObrw6qfDFI0tGF749fIoeac2emnvwkLS65hSN9RB3MQya8gvx9v8e1vWVZd6R4GTL4X/9v
ypbidj/bYgFYa9uyasSBY+N5aQCtYEK8E/VBiZEZtRV+X1sP264HPwo6nqaPxBihDj7r2u8T9/U5
DqAJfX96VvqwkYEKisoy7TIMgTGAoaTkYKrA+xZwq10QdPc3bOCs+kINbXSdOsRUGbI69NkBW1y2
gSJaWQSy+Dlvdm1KdKaLfoyvXSv/RyaUjYYGFQf3p2etccsTmxzJgrEjePjHrjTZIVeBCE6iHcf+
474eloV58/m6SnMvD1HZ/+oGm8z/5DDEp/Y1vgzrTeOEs8UPmqMryK3L/KgYauWOBQBwGwnftd1j
3c3AG/pt4BB8vOTOV7oEsxcYHShCd0a1bSwgCjG62Ifo9+U1cqRThFIBjukP+4P+tmir1iQuQaRi
UO8BjWxwm6qDpOhi3xJYRhyhCJMZl5rb1HRPOkZUB0d4f7rf+J/nn9g4QK4gzdbVrrlVJfspx2Y4
TimuNq8V6ZYq35/vNmKjAUFgSxoxyjjJl9khwnw0seTPU1qfimwTvvpnO0PK/teNyjR0zkKIPCYV
ngsHBjW2owNOgV1rQGwEIAJoNdWu1BcdLoTXKVoPS/lh3xpYBtzhye8M4DJJELvzDlxDJbeqmXsq
QU+68f1ry2yZsUwLJbImcsGjnfnKHDVDiq24FJGmfvHQOv6wpRe6tg6WQRMtFXS9sf0PORiqD5Dq
kO9qJBk2YjxrA6G/LnPulSMijpN8hFh8B/BcpR5SVDmcihAVkveXY20E1p1sZrdR8exHCbTW2fm1
9DKm7GVf47Yxx7JHMYyTPaECPHgSM48/NsXc74LnoOzi19mhgJn5WVziNNU9JNApijxOobPFvLMy
MTbOj0qEXPBm9ZNXklzpsfQ6ZGzDA15r3LLfpVaXx2Ps5YeJBf/6UGE8l2C0O+2adhvel6NSJOra
zk80XIinTkZMHfoOzJT7mrcsOBopASvE68dT7xtK/NWxrky3z3htgB+Jm8nwLG4QFweF8FRW+jCF
HT03Sk8P+wZgWW2HKv8BYJkGpye6gMxydUC47uv9xlds1qaUg/9MW3D4NAkNmkfojrtfRTTpy8AW
SOq+LiybTWVOBUiCmgRs7OSE4EN8YKZoj2MJl/R+FyvXmA3wMykBY3nvN0nngjpGE96eII/Gf/ZB
Gxz7rHI+3e9nxRBsGF9Fw6lDIV6TCNV8MBwcjoW36Y2uLIWN3xMS+rIpLZpELiQmUuHNISS439p4
pxIysSF8pi+VCMcihcojNO/0kt3qzbDrKUBsuJ50vSmEC5o+itKpjyyQVwQ4d17yNqUci3XYhpTC
zkCk+RwJHUOYbM73pTBJuCz4W1dauFPaC9iYT0HQNDH9eWo3S2rWdo1lwBVIhpxW9tidMWHf/Jj2
/w2V6Yt952dIrW/PiznLhUtwNiyamiUIWHu6GWBZ+3jLeknnlTTsNFqXNaISvHSCSzNAW22fRVl3
LpNVAFC6N+UH4rv/pUCFfBrcim14byvngo3S80OXQQfaKZMFrSHAlcGxedI2etrmm1iZHxuml1Yp
wiq1apNqDAxAGnihZsJpN9b2zxEVYmP0VClzUB2Y/ClHEeeDGjp2zuEvHvyYNUdgBfoTcHvB0xBt
AkDXxrNM5RtLgBimY/LZLxNRyv9RIH7P8YDi4PurvbYe1l3MvVmbvmqwmSrVB8dI43xIa9T6VXH/
2dN44dzvZ20Qy/9vBgGJAObMMyxO+zU0qzrKg/Cg23nciNQtjs/vgS5ig/hA4RuFJSX5E7Tkg8Tv
wuW4/sD97LOWqfNpyHeqyxMb0JfOQykJ6BsTuAHFk+Sj/AKZCboPdwJE5q8TxR3WoErLK8EJ6EVA
Uzb5u9ZsUSuvXGg2nM/wvqlAfFQmcpy9xFQt+5DHQfdCqdwiTl9ZaBvSh0og4zc5KZPIyZ+VxIuj
KV36sGsX2Yg+6czaY7VbJqhPle+gmSUeh3QfaonYgL6pZDNCpUZfDUHAQOngBcj5LZd65dgILCOu
grjICVHDhaHID+LaiRj8m3D1RwgwJ07vHEqxVZm9ssg2oo8XHhKOpdbXadb0mwI4sVwci+wH6rOd
f+8vxFofljlz1eGEHVoNbIJ54E3Wv/R19CEsN++JtW1k3dBRChUlqGWJJCWjurISNAuKo8jl/uev
tW5d0EjjDXNvnCFhfdadKoifXoaFIHBf65YJS7Bsgso61EkuEf7wB9WcKSB9O1u37mcZs1G1wYSK
RIQAKw98jNtYypV5+Q24F3tN2vcmx9sDNMp5iXlZRL3vT8vKVWMD96Kmacww9nkyzX7FbyaIy5ID
oTYCP3DUrSMkOaZzuenkrVwJvvVGRglR14Mu0VwWV0Om7N3CEtiF1YcW2jh9rz/fH9banFmWnec+
RzFCqK/UKer+QXoAilxiQ3T6/X4Ha/O22OCbqxMk7G4TCYIFZ6H/5TVNxKAjfp7GgCQzytD3bSx/
GeCbfjSLCtLAswEnCJQr4WeoUwzg/c7WLYOGN9z5ZOb6qkft+ABKg3MVobRs2liGlRPJRvOZvO6Q
ih+HRBUN4OrcGaYzaHbHq0tACXZ/Jdb6sAwbYFaeUVZMyavvJxQCpoAy/NPJbuejygb1IVSa6c4b
h4tf9A5y/2M516cgJK7atww2sK8bGK2Guhyuk2A/1cKF2u7k1CU2mk82PB1IFPaIpxX0+dXxVlQ9
FZSTjQVYsTUb0qdBDpi2xTwkeLsVB9ODgxAI5nxn65Yly6yNAIcJ8P0mzX52Lei/l6Pi/t5Z+3TL
ipFyKiIvCMbkFZ4+gRz4GKrB24U0Jb9Ru1FaRFnk6itzXUgMS+XPB+BD06/7Pt779WggfK6NP2fV
NfLnv3Qd98dMZ3u3JP21cTOLxivjbkyEMN8pk+YQxP5G9fjK2WkD99K5rroSAYRr5yxAaLfgzsEn
U3n2GvBhB/2g2IZhrZwNNs+bAsdFIHIB2H7I81uaxvn7KOvGg6d2UkASG8YHZZrOqaDPkOQj6KqB
d7/0PUjGdi2xTfE26XCMlNeMiRqXjBCkZ8+Fg3Da/dZX1sHG8OlYpB1Cf0Oiy/KToiw8pAA3Xfio
ngLoe29gZ1ZszCZ74wFSEXXuzAkDGeQpRRXLOS6ajZD7ijth4/i4P2Z+AOWHqxpQ5SmoPk4DeQbV
xSXi6fMIKo37U7U2iOX/t9dwlkNIsCtHlEaj1o2kPs44tZU8W2vcMuS0bMpwzlP3RnIAD8KJHSBV
vbXIa41bhqyQBXW9zNHXakGvgRObHIOh+3vftFh3bwdmMaWJPyRpjUq3CyTJuXsLUoCiN3Lra19v
+dU5ctJZaAKTRE01z8eUFDo4IbTZbrhxK+3bwC4UwfTuUE4G1otMX1qNX3Sz91FgI7ooKGSCgWvc
Lin0W9JGdA+Bs/l4XbFeG9JFashWZB01Ccmkushuip5AiAPWL5cXp8zbFGBYm6Kl/zdbH1zqeafI
YFCBDEi6pjo9hGyrfGvlgLaxXFLXoVeDDz7p/JTc6KDzd7rHi7Kd94aG3GVcb79fZdqlDsHjvoDc
kwkLcqrN9NcuA7ChXKJ3uYdQGNLdGkUAM5TrITREyVNAjNtsKVOsrbRtwrOGnMPQmwQFt88siz4s
NW60qr86ZEuWaW2RLUMG1QnKzH2BrTos+moacUASBlu0Ditxllfx3jdLQKA4UjTgPkEIMDiDCAXa
gziox/AB4aiXmfLjHNb7DmobymW61jSTMjqJxFi+ExLxA2Mmb2frywDfDISqTFadycZENyBBQbZO
PIATZQslvmIMNoiLeHnXOt7YJzKK4uNCpQjugv4Y5OHL/d261oFlyl0PiC/q57oEdbLlh7QUkGtp
Swb9gn6LSXFlr9okb8ZpRzkZkj5JJ/2ZClQd4AUSXxsdmkufK/1wfyRr3VhG3YEKUrswg4SAkiuR
hcu+dkxHp7wA9r2RqALa8JEW2MEfQtg2z1vlezzIAlxAAnjf8KZ0Mb8nzTDGB8QxivIowbXkHKqo
4mcZxrr46PARce77o1xbL8vwfSbaXKbKJFW9VAMJqLrzpvpaq6reeF2t9WDZferlMoRWNhKcqV++
RCOwHKaumvMgOCgM749iba2sO5x6DaVmwBlvZFWfONefJbSJHzoVPWV4222M5I8nmB/bKDC4fBy8
GHJIUJii34FXaRgOc9OqXUEAtG+Zvg+SucmHAm/CGRS7Kk+lYMDfeof+cYrQ+OLevjlXUJcA7Hpm
uqRqQe0o5yG7vPqBEL1Mn2YwMt5fiT+uNrpZun/TDR5do0dJgNWOELGErpxoz8KJilOAyumNI3Kt
j+X/N33IbMp0MM9dkseDfEez+MPkQtNsW+lirQPL9EXOUA4TU2A8Op3+5CyuL8EQlceBAZB/f57W
lsNyyH3wrTgSPGMJtMzyM496/VA1AEuAG9M7GjruQi5iPSz7VgWR8Zh3HVhkeufYVV101kNXJm0D
Mub7Q/nj1YsuLAMXTqBC1eg+qaKBHlU/lyfu43Zno56PYceSTLXpOV7+ut/hmh1a1i7b0Kn9uOwS
30P1Hw3pN5oPW0UeKwtjg8M0MhC9ILVJ0kWfRZqqPDAfC5PmrjkHg0rPuwZhw8S03xtOmyWkhfKl
U05AQhWkxRYYam0UlrXTcmiceqL6miNs9kSbqLui1kmfXYhKf/DwHHy5P4qVtbcRY9E4ylzEerqZ
bjroWt4Wpcp0GL7USh9dKT6hAuzD/a5WVt1mh5uEQ7Mh6HEV9+k3RAOnoxc4u5AbPrjCfz1SkJmY
R9SWdUnaivqQQhT5MMT74OFo3TL2XAqv5HJCjLpOwwc1hcFlbvc9v9G6ZeKkIF45qBynFanL8qCW
2H2+lEjsm3fLvE3OC54jeJxMzO/e88BF7nXMg+u+1i1brprGbUezvG6iCcuqMPH1Ihp1v/WVg/w3
lFjI/a7KCkx8CkhIVSAjwBtwq49T9s/9HlZ2pQ0Vy7kiTpHO842DTlrMZD6MCw3J/cbXPt+y4kkO
VThkEyYH8x9Adqlsz1WJsq0yA/f2/T7WBmBd2Cyg3NXcHV+zZXyBNDqu82Nf28u43lzUkwRSgqhs
SEQDtywyLQPVQvi/fY1bJhsZL3caQYeEhHjKtOE4nydBtg7QtWmxTDblc5tOk8LUv5ZOo9A5gxTh
llrjWuuWyeLg90mRqykxGdQaIRQYHibl/Xt/YlbOfltsFGFKRODkgo+nRhVHmrvFZao756gI67+h
BnVX1QukFizbhQynm0aRQUfQTklBp9mFV2/chzAHjMqCactWpiC5wpbEuaag0a3ot23NphXTssFi
3VSFoA+q8e0gE2DnaPAgCxVl2P1hHe+JLGIAlvlWAMGg/mpZCCnd/kTDFidPgRj4/XVeG4JlubSp
uhp+w5QoFb5UIJYBm2WcHetuk0/2jy9TDMCyX9mMLhJ7COx2cfqT+qn8i7e12500LyNwskHI4ArU
cjijYHqcUUkSe1tS9mtjs4yb+GDj5Wk7XTQy+UdiIu84OcVwGoLNmp4VG7SRY37dc6cVNEfWb8h+
5jStUC2PSby/OGutWxYeEVIXfTlPACC4/ASJ7aw/e1FP5/P99leM3IaLSacrI1G70wXcgc9Rk18X
Bno2gDlw4lsa4Wt9WPY9RTJoPEdhhngMgDgKk35E8Fs++mL4OHD8uD+UxRx+i3/4sY0cUxSEvHUX
T5e8CcOD35C/psFznqRf1Y9NgWdXAwvd6GvFX7WBZAIyYXEMfpALqBmeF9LZJZ+TIjQoQ/+8aKL0
/Va5+1pXlvXrznUnx2PTpVPiTB33WUE3ZmFe13nwshQs9+0uvDdm0DoJfJODEmAKpguPYC1T0een
tjAbU7ZiijasjKpOTBn08xZ8KPeOHfd6+lClYXsa3bQxl/ubYMVeAsvgUy8eOugDOe/8qEwfoOr2
L7zxXdhEzI91mUfFPM8+9GzfqQDZa9zl30GHskX0uLZ9LUvnNRiwwV7lZQcUxL3zg5dcA7OuVbIg
FOcx2yieWTFGmx6OBmLoGu1Bg0giyRZVwU32/i3XyGQ4Lj/eX4W1TiyLp62YWqdzsEcVpD/y8YuR
5iSa4N22WawstA01m0CxPgaBdC/KYz9ZjmdK6AFwcf/7V/aqDTWTvgtAlmzdS1TVqNwgedyCmBf5
5+AYOHG2C6vrxzbCjAVwe1IJpGUOwUdasZe52bK2ld1kM8T5hWL1qLz+2hXjyRfiZUk2+/HfZVz9
COkuOUwMYJm/N445KjiaWo5De60G5CSVAbXOwqB7fxFWvAYbTwbZAdd04AK4iso8UMjPdjP7xIR4
yAs8Av6Ps2tpstvktr9IVQghhKbnoW77dMd2205iT1SOkyAJofcL/fq75G/SwebolmZdPRAH2A/Y
rL1WPn3Qorp565QcG85ybplqT8q+ocBkGQDANtBfWtNzHXhfzLK+26Jtg8gbHXuQw+JZDq+WYexE
WheP1EfnXZpnf0e02LuxutzDum3zyMxL0PgIVU0cvKSpjN554DHZ8W/X1y3/HkcQujOj9TPQlx+o
H01/xuXE/ry/ET9eJH+RyG2MmZzSXjVdpp9b5T/QcFMMX/Ba/KNNQmA7WFZ8Ej36I1CK6i6zGM7L
2P+1mIU+LtPuY7IjBthoNEXp6kU4HD0rFcnPNB/pOa184HGbKtiBhLiGsFI7mugkSWXqPSk9TOd2
3mrcApz1A4mK6/3FdERim2POQLiDxzUvnyGW2p/QAI4iZ9NBIgbBXl7WKAU/zLGRrFggozjueJTJ
57we/6L9ar6gbmgulZZfl9mYL/dHccQ1G6jW9iE6HLxCYz7VpVXTdQzxHiAWNM8MIQomE5eHpFtY
HFgBgYVhPmZxrJ6kv2af8hQ9oPM6B5esyf++PxnH0c6mnwNP61IIb9HQWaPFsyAguEK/VBkkVTnz
r3Jq6w/dEIQ3LyLTXp3GZXNWYJjliDoZE+pJZ1P/oLyiQCO8Di8QAT1q1lZ0kANvomqg8hkVSgIc
D3jWBM4Xp5gefbqxoWzSQzEu83L1rBUKWmA4rs89Ou4fUGwpdnhKHJ5jA9rowNRMdIjn4XIQD1JF
b1BzQoW9K9JrU/FP903AsR0/AdvCJiUNSbH7vYqTNlj7v2TG3oYF4CX3R3B4jA1qGxdS4q2lKZ8J
RfUjj73xChhyvsUC/wwwVBBcq6IZxU4adaQGG+Zmim7xCZjInnWwAHXMawU+ssnvuHi4Px/XvmwD
vzpz8F4K/GqunmVuPNxS8SyreUyzc1fW8duA+P5e7c61cnYAWLp47eEqz6AMwCiAmsvlU4/XNpAI
BkXw7BPq0SPQQzSMWocBURdxK4cUBIU5hR4AGH6Cc+mrl/tr5rIyy+lbrRZ/KHL05qkQ59m2RjuM
qJdvTXdMIAMTsJx+KUqOLk+lH0Eh/2bq6wXHwWjvRdvx+23sm15EBAKTCqsz+/V7qhqJSht7adhu
tneYrQ2Ay2VYQhQjBGWQRNcqkAzTOdBkD9zrsFkbAKei3s9KUEU8qi77ukkW1tmUqGGCUPRe15Zr
AtvQr9yi76RUno4abHGW+t9GM3n80gyROvi0ZePfoK4SpUYE5SOf+Fef1c1JFdnn+/bpWh/Lp/Nl
AWkQSCgeKRmvlE+PqsjfiUo81lQ83h/iB4LrF6fKn/BvyOc1RZ59UlDfA1EzyNLy5ikNC3XCuX85
dWiiy8buuQDlGPCze0QGLtO1HJuuVRPIYWMezSHt/Gkj5KmbJnqJKfvn/sxcO285tygaQGCKtnw0
5bzdV0DE25SH6P1ZbOPhQMVT4zUwxs/Hgbt4g4NW/LhiDod+ug2BA0Azmrzix+Kka/4EUdjwoSKH
mDAYxFT+6xIyX7NxgVYPSF85epNHKJYARAbpjGxp551Tr2PxbSAcxF9x/4DeItan9fnpxw3BhxUd
Wx/LqVXpZwVU1/B1PmwoPgV+8f1uPYdp2gA4oftsEYQiZEjAxE4A9KznOp/6czPvKoE5PNvWOSW+
1+kKEjq4VdPyZR5RairCTwXAlUW5hxVy7YGVpyGpM8zKyzAPrVZzwokQuXMXOO5aJcuBe9XRjCLe
YQZNP59EifzPtgcSaM7vKda5xrBcWEMiZUXDFsbgXIFlY03/BstsehlRo02OmZKVn9vey/NSthhC
rVF4Qy8sf9MAAHPoVCZsTBtaGCb0tcfeA6vKTzmlZxGlv9cqfNMARHd/Br9eJGHD2vqiLjsxl5hB
r4FPyCs5XcGmFl4KYdLLsTG2o+CrLMr6OAiHhlXYCJlG33XGgvYBcprhfAE/8dyejw1j+TXteVdF
PMNUUo6418fjnwL0v7+FQO3uBCbXam3/fzWT0m/qzitzkvhZ+BhM47lrq4uf7YG1fu1zwtY1LYM5
HSH7SpKW94+0R2HME0G0swuuj1sOLTTDa1egsDyCQYpI5mA2LfLsUJ8eAwDvv0vTEpr5jGJpaF2j
jD946NNDF9nBH2/5Mht4qyplTDKK6bR0w0OdqZ2KqGtPLR9Oyy5MeyiuZCfK8MRVU/LvqCaQjsm8
2zEbx9LbsDUPipMBIJZrUsn2sjJyhtr2zq93fdpKx6NWQOlAVi3RgUqWpX9j2uF6359+nWXET4Kl
wZCKrlvXJKiXB2996vvyOubVqZoO/nbLYQFOo92ssakh75Pcjx7aaI9My7UslqOynKuiDto1KVJg
N+mXmO8pG/mbyf185BU2Gm2iQyZFi81ciiS+guj8BO7wt8VJXrzwPO8crB1GaYPSwhQkQjEZ1ySN
h5dw9l7CIEwCr9sp+Lm21nLWWKSAnHjdmpClfljI/AD677dZr0+q0zt3b9cMLI9thoWmWV+vCecB
u3igUzw3C9igK8X2euN/XUoAB6cVckodszaLMUQNTWuWF/kV2p7ptQ9EfwUK+atPS7nzwucwKBus
BnG4LNMhbHXKzZVPLcDse9HBsRk2So1NooacZLMmLdizr+uSlg9NhOcw2nnpaZFpvePPrilYaRgP
MCT3zYoYun5WwXSNa7VjrfGvXcKmNGPgNJt4uSX4epXFrab1+CUH49IZImzynYTiR73RvUIi+l1W
BmoHweOwMJvrrM55JEjmYVQC8UTUEP13HBCY6+rv6Sc6DMymOxuEAStuNJkEnbKotEr/UnXNqSLR
ddbsBaQAOycX185YqTnNJpmlTPqJKorm1Eu5PkwF3uTux3HX1y1nHxQrJQ53yD7L9MUM8x+8/3j/
yy7LtXwcVzIN+tsQOxDW9Z+tFyX+glerLPikM71Dl+caw3bycRC4zTJIcXfyXHlFAvnDU8zMH1Wc
P9yfhmOBbCybiIvZ1222JnUqH4gIPgxZuONzDhu1kWxED2qkksOC5OeSgOOVvI3ynQjr+tmWP9PG
oIRabOfdukIHKNezufp40b2/KNsB4hdpjm/78eqoS6tQ6cmU9GHDL4FP+SXNp0faDR8BYHkXjOxt
0cyX+0M5tthGskWQRaOgoDNJkKv01Gp0Cq3+NZvja0nDf++P4Vqs7f+vpoOekazDFw0KhHX+HUqu
HT0ZHJ2OHWVsvBooOwuUOTuSgFz2mwyhRrAOwbxjRI4wxC0HjrsyDIWJTALqRR+a6Kx4MUX/ZVC4
Oeeemk54fCwPGpXl0kxrCFXHGUnSofPISdeeyN+ushy6HbtyeYTlz9yTWSkm5Scgf/Pf1tvjvOhk
fvXDQO+EJcde25g1dOoFBV8ISVBE8k4QthIPUz3vHQBdX7dO3LnsTS3SFSs0NemVrvnyDfRn4e+H
7NTmO1PVZPqQkBJ35Vl4zyJdShxqwNV9//OO1bfBaDmoN+IwxdJoguJd26TVg4wj/zSlu9bqGmL7
/ytPM5m3NJBiIYmCugVULT9BdfJj1R6rbgobi4Z2H5CcBD3uma2g7zmOYuZcTcNuz6Vre61cPHJt
AtxHkNN4P8/t2x6kSOmbEZp+h+geoF5huTNH4zMYxSkMKEA3lgE34puVg/jk/g47gqkNRZtBL6fn
ccLXATzukfqT//lYK6uTP6E+dX8Y1zJZbjwXdaOhfotdVuTbxrcE1an8dOjbNgptpiLGFR9GqtBh
ea59KExF+bjsfN1hnzYMrRfzrGet8fUSiEnpq08yw4Gra44xDjBhI9DW1ss073I/WRs8m05l6V07
GmTX+6vj+v3bxr/yr1bpDoJTHHe3GVmfCjSFMLpdeExziIkPE7BcOO91kQPgT5KcxuQNK5b+W9jR
OtsxUYft2Bi0OghCsGd64kZjE/9e193Unvw+iN/fXyDX5y0PBsBtmJuijG/9GPvfKBsldM32P+9a
f8t9iZe3QKoW0Y35Mx/fDmQYq6QYKVmSwafAsR6bhZWIRw7eojico9tIGjomIGaDmlpfcbpTAnBN
w3JglLgoo0Ehbsrwl00y86zrvE061jY7J3fHCDbijAxTnBrVbhXBrcRfgRKsHXL+JtDd0SGsXAwk
8iiiMBM3SWQGEju06oSBGK/gMjzWC4xy63/dTQ8daLaaoHk0Pho5iuZtrrq/ppXdlmLvqO0wWBtO
NiuRlekCZWatCvqR8QjMxWUD4N0hS7IlSzlI/Uilc3HLO0AiGV6IwlLynbuTa5O3Ob2KRrTtCijE
kyBJ8TpqtCBv6Dj+tlR5dKzwYgPG5gXt9rpi8y0NIQchShRlKWzpen9tHNnyJ7CYl8+Lv/hBMrIG
OqKIpa2vL2Dxeh5UnR7LODbfGUE/P3pLBTIOB508SXX4ezd19LeqONjtJWyis76dyyHOxyDZZJN/
pGPghnfCtaO6Y8PC8oHV41TO080UAM8LD0Q94yISNEWvD8Tn+Zt56sXzXEwful78fWhfbJzYXJqm
xhGDJtCkaE65HumVNQtJ5q7KHsKoiOTO3jh8z4aK8QHVT68UQTKr+rtiEIKG4s5egdL1cStVi1qy
YQiz5QbaXNW99FC4kvIUKDBi7Lifa4TNLV+5Xx6xIEsztdzYNEI03qQNX8+l6fYkTRzubeuW9mE5
qk7N60Ov6xqdH6DsoVmdNPjj/ka7BrCSNYmVmuYwjW6QV5KJoTigMlOD5NRr9rhiXENYCZvGPfCe
UR0kJBtbaJgBm1KaCIczbXYqka5dsHM15GpUqghEy4WHrUXlMya30i+76t9jq2Qla0OmpYjRBpmM
AZ6o+hS3BaHa+pZ1u/KNjlWy0WCShb6v0dyAbF1AFHpSOgGc+Y8M2eh6aBI2GoxmUcBJj5uJFAzV
YLoyHMw8Gab85KPlytsJV47NsGFhdRMVK1E42DBejV9SjVq9j36Nb8cmYbk0kJFLVyBm3FrRPM14
k/9gui48raW/R+vp2ojt/69cuo5Q0dGdiG5pwb/2E0SE0lqp0xoAJ3t/Dttv/UVpz2ZE69nIWdch
mhI2f9h0li8bci4q5w/ZQv+4P4ZrFyy/zuciRmtBKW4AMaSP89p7t2gV886hYDt8/WoGlkv73gC2
MoqMSnjTnZaGQiIYogCXqg/wDCeq+Jzh3LZjt66pWN7NOKF4ZtLLDaKsS4F+16GdwJhj+HLQYi3v
TidVdYKU803lXdicBR7Pb0UKoOrO9x0WZQPCGFRZp1DJ/x31a+TuZ38Nv8brQZwnxJltky38iOjt
wsvoNylW/10K8fSd65zr12828Mof8PCJy3+Ecokw+ikdPXNVcbBcPdGUB0ewfFrGgycklPeSoPNw
mc6X+YLK4cdU1nFyyBtsUJjkImUUqsHJaMKvOsyCUzFVYsc+XQu02e2rBeK8HEy5sugmaRCLM+SD
6xL938U4n7pxHcKDc7A8ul0XAZ6ldatMIgSeeQ55v648xvPMgJD77yxMO4Leto0gEQluqvA006HN
L2A9xHjH9sByYzx86ZzpLnzopzgfrrryav09bkjA90AHjrhKLD+GpkAmTG4QucsB+qgVfzIrf9/n
njh5RXzoNof+n/+uUxqAi2HqFiwLnr7Lcx+jOpbh3XMnN/zamCIbD6YWD8UwtdWf2watrKaHiKmW
CgFv4zC4vxOuMSyPlmjQQU0shdboBrhJW1Ne+siUj167S5v/662IbKYzKBSaCaJt5sEM/ru8K1/6
eoQQUHATUbdnUK5pbP9/5XejRE+OitLp1qOZ7SIH6ID+kEydvGPM8yyyAWFzU3uKRT25Sc3LL6xl
/nTyIAt+SJEd37d8up5ygP78EryGFKxBJ1MNS/5uHUm790b560Qd2agwIseBka7BjbFHpxx4/8Bw
FmT1Y8uD8VoEtHxsiJj+vG9XW7r5+VQQ2VxnNdq+CtHN5NZyEbyIBu1/Y4AoRVJIbMtx4acaahDn
wB+O1ZKj2PL4Op3Rkmc63F7U0L8naD3FOOhy6LPqmC48A12OZWZ41vUL5oW3MQPdAjqb08ugpmgn
nDg2yGY6U76O6qGI+Y20rP4M5PVHXuDjcrvXmxiMFdl0ELUf2YAy1oRLix4XjLWA3OMzr2jMH9Pe
B1AIAVL0h/RbsWJbUHjlmDkNqAJHJ7+h87g4mbnqH0IJfrX7Vvbr42D0E9XZpOZ5EB6/bWINlDT8
bafxwnj/446YYoPLyBJkEH+v+W0OBnbFXbsDqflAkik42MQc2dCyOW+aMpxWsC1H2wvvGGpWnCLW
7U3BtT5WImfL6q/IgvyW4/6F1jjtvekCeewkFQkri1Nv1dnqQ+y5rnLwYi5tqMvfxDDU7c4DuGsH
LJemBahhgm4MkzQNy5ss6ulxjnP6HJZ0D7jkWCEbSwbJAJ4SWfIbOt0gddAqYvJL4QtxqPAe2YCy
PhvBjqUVuXE1FY96WVBmZPlYPE+Z4HtFTdckrCQ+8jpCmM35rTZ5fFIN4kU0HaSXimxEmSmgvpWh
yfXWz3T+h0J9E6CfNCaHCjaRDR1LQzBKaelNtzzuAdqsZ6DtzG5R2WFCNmxsnWYzx41ExzGUXE89
1IvP1ARfIeK07JzFXSNYeVuEfsYL9Mve2JypC6cQm0y3jBroQLy5H4lc+2u5McTCwXesR7X1+fTP
fQPuv7A+RnWNU57lxiNkdEFY04e3fBHikk5d/9nozFxnlAx2TpmuCViObMIR6rypQlcGCA/qfg1w
Z4fM7aHVsSFjrO0GXZJ8vvV8UO2pHkUxnot2Kg+9/kU/4cYEtOJyvWL1+zp823rzeg6Dg22lkc19
RuIlEFXDwlsbeP1Jo75xDSK1p2/uWHgbOQZQIHjhJhHeKIp6zyYe8ifAOF6OLfzmEa9ze9mRYBES
C7Nh0ojpy6cpmveoVxx+xbcpvfq6XNt5oXW1Gf2I1rCWSHmL8c5+9pfqYOC0oWKgsM3QKsxxJK7z
v6kCj9LKd/vrXROwvbaL0walJJowBRVaaco6SbuAoETWHauvQqr4v2vEaFhN8bB1O7WR+kxFPRfn
dTJk71rlOJHacph9zuq+7DJQKDXQwUbz0HOdjeUXEwwfO5JFEN4q9E4YdViqDRSr0y4C1RhhNwrZ
eTQ/zSsN3kR5w/LrIWu1Gc10p6cx1XS9aTbjlAUe9Mh7G3hit0PMNQMrC7eCBcOSduyWelHUI9f4
IT+XEEH9cGwC1lFasd6UhSQEtc88/gSZzPFvHCLGeCeMOszVpi/zyzwPgSwht7XvIZos9UvdDumJ
VsuhXs/IRou1kBgWphn826jj6U8oN/BTuET5Xh+ya/mtPNxWJRM09FectKqxvcgGYNlLAyZkfSyJ
2VixTZZjKHQT3hhQGiYCK8/QH2yQjGyoWB7wsKz7FMYDlzqhFbBAE+A0ffDj8pASPBqNrSRcZzLu
BrB+oMDQr80JGCKwIk48C/xjHvYTViwdAhV5k38TPWrzNQrQpyo4eh2zsWIMXR9hZkp2G6eNEWXx
yic/aMvT/+M66XABGyzWShFWUeljiCyt36frmj4QD0+sVSSbHSNyDWE5cS0oB8evoonJQfNjTqil
LPSiVJ3nf2Y5rfKjm7H9gFfpk2cVZ204LTdRskH+pjmQrCdkuyreqfBsv/gXFR4bOSZyX6CzOkc9
LJVf87DhVybm5evQdKh1V0r9ez/qOQpJzHJrgU6ZNmB4IBNBemYgSpsNGM0Vmz78eCijIJJeq71G
a9fuWCmbl76OVRixW++L5oxeGvn7j2brtSTy8/35OMIUs1I2zwZWQAkHSKwB8hI6y9NrAS6I+x93
/X7LxSWZOTSQPHOTnhyuqgGEIi6MufhHX44jG0mmF0CJDdgsboB1oXM1XtSZR+BWXGbA1u7PwrFE
NjHZyGQovTFabzKY6w8Gp7/v6Fk+BkGIbBAZZV5ZAqO53uYqEm+ECPNbPaVfOoGZ3P/9jl2wMWRU
QAKhzRc/kQY3QjO04vwDm1MuuBveH8K1RNvQr7w7zQKctOdivbW6ZtETRIr4+GGAzs/B45hNQ0ag
RK9JN/oJg3EyL2AJcHb9zpXfETpsHFkeGp/SUswPhk35JTfEXFoDntEcZKO3QKeHdKZZZCPKdInn
xEEQP0mhF4PehiY3Zz823T/3N8G1z5Yr05pow1WMfU75C9lgjhO2/uztIq9cu2y5M/d0RlYfu8wC
SF8oE83vNqDG74d+vo0la4eexU0JMwWAvE9SUrbJJNdvAIqGO8Uvx++3kWN5Va7cA/FNgh02pzYy
4ja1at3xAUdmsOFiBoDuDtSx6Y31/r+Gh//MJbRXi/G3FGy7p54Gb4ccbMzHFmsz5VcOB5o0aCtm
q7k1/tr6l3hes8qcWDS2EfANY4T20PsDOXzDpheTvNYxCEU2o4KijtJewktwQ5Zy+rjQXSyZa+22
HXs1nZ4BbwyUdHqr2fQnUd/BPSWuqLdeeMoTv4cvLnpX2dpxi6RWCm8HmXba9PODaqExS73q960N
ZfYD3Of1OUYv2/2lc/ijTTFmUh2MTclTeSJeRW+sCOk1XoP5TUynbsfoXCZt+bypIEhE04omOL69
SQOevsnAbbhT73Z93PJ36E6nbEWx8kYMFc+6LacKTEcie39/fX4NHo1+gpWV65jScMD6tLx5O6LU
fSVdNp10ReVJ8ekCNkDQ28bTzSN47Lg/qMOebaQZR5Ts8ykFE3aL0qUAzi8PizyZ1+qh8lFLuD+K
Y+t/Bpo1RTROjCZ4mzHVZYjWf0ZwyZ9IRJtoJ607dse3QsCcy47M62KAfvb7z3WkzBtQjwzHCG1R
HPivS5pp7Zc8rcytlmGM21+kfXX1INZ78P5qQ83ydEvoJTO3MYRe33kUOehehI6K7/f3wLU+lpvj
uqGnaKqC2w+aLqh4U0DCqj3ye5cdWUfzFtXjqs7q4CZ5JZNx8cuLkCgh5AyvypH0/70/CZchWf5N
u34siY+inVyq6gxhje94KG8vATkID49swjHZjori4S+4pSNoZAs0Ck+k6pP7P9+xBza8bKz03HaZ
5990qtffZparf0tq2mPvEDa2zIwh0P5rgZ++NRgAO39ZY0hb3P/pjpW3icZMtTL0+GfBrS7SZ817
EJ9DyeRcBO0x2taIWA7cdnHta5Tlkm0Euf3yZgq/LgLNPPen4Fp9y4WBW/NYRHPEbwjXPxmN435b
4ixy7OvbqK9ytpLLmgVVgUiKbj+o1UDeKJC7yDXXb7e8t4VeloKSI72h3xIszXmU/+nTZjz2hmIj
yigaaJfcX2gyqhjVGxrpiJy9VkG78/7iOHIbsfxWIiWPomxiGP70mw6CP0xlJDAm6ESCUAUDfc5J
l3148tNoJ5u67NVO1i1KE1VWxDfDOC0uug8gUbfiAn6aimjvpvTrQbiNMBuLnM/epvCCvgsVQIJn
jh5z7deXcNLtTsxwjbGdEV/ZlSFBEAed4A9tLQHMAivltZUcD5grGMjv786vT4Dc1tQcV1aZRfs0
4TjGstwPcKXkSGz1hgDza0xqCkBwsOOGrtEsP59pBUFuVB8Tjq/zif7BW9DBSsVe0P+xnoNU7F0w
f211PLYcXpR8RR/XGKMGFoY3cOahra6HfRtRvig0d43D0P/FR/BvFRPbOSRus/i57sZtHFobD1CC
K6sYBZiRv9frUCsIuYJKBljZNk0yMpAdp3UZhhUSoLAAdQ4QlUGPgAbrSfp+xU+8WtunZZV7/Juu
6Vh53ZQ45WqiadJO1fItQhr4rRFR0N1A5B3nzzPT4Yf7RvjrCMdtSBqvOwh1LAFJCpaJJ9ml0xOL
vD+PfdyKBlAVRC/OglKDmvv4LXjXvHMqqTxm0TbuTI3CMz2BneW5Adt0Ssv8vQClEzmB6o28aALa
w/Po0Ti43J+OY+ttKBqdKbyyxa6Mcw2ae8hegAFhuEWBqT/fH8GxGzYADQ2vXVdkKJ6oEO8qaHgN
/I/LEEd7eq6u71tBAIQQUz3VbXwTYdb8Lvqo+BeNwXvi46712f7/KmbSRVGTIm5C3AscCA/S0995
NLRvFmgG72yBawLb/18NMWoRTSCCw02TZP1l7hkEAHD72InIrq9bvp3W3qTAaQaiqyYanyd0NEHe
BPrax3zNltocZzxW+uhgSeDKhFzq3FDvj3X16n4nNrl+v5Xva8qLNC6FuEFKw/uDK4ZqRSfKcSfI
/rjU/SLK2nxmXMRNOIgZNPKbbhhNh7+ERC8itKG/gpdlvqSCfjTD8NGw4Rrp+mGFNFYs/PhUrtKc
NtGWLCtf9sVbHPO1cWom4mSRzYrfU0vKQWVL6g2Rf+zkCrKu/xobGkmnsUTmR58+dHxplkFKA66/
E74caTLaEvUrUxbx5EdNTqMbZ5VO+Dg91rNBQimgmaDD4ToO9dO0fgIIaQ+44MgqNmaNpTJWEw72
SZ+x4htn2d+pwOlv5uXy5A27ku0OJRdug9d4Gs8ZWdD0znHsTMe8v9AekhBt2D1zA4QW0vdXU4af
kI0k2jSm4mFCkTIDLzcgkyS5H0pdk7UihRZt1gNGGiQACIy3FnqZIG5a6+/r0jbXqPCLPZZ3lxFa
QaNvSA+2lHZ9MDT4Ywyn+gwigb1Ckevj1kEAhVvS0zIFc8mPozuUvs3Fg4DM5f4iOSK2jXID6Gzq
i8bAgQDO6x/AvvOlVSVEdzr29f4Irm2wjwALW/28GDGCkB26scUXM+EYUMQAbWct23k7cczDRrt5
SPtAta8QMcajZH5igPKrpfoeiKDdWSnHPGy8GxddydBfhHlAGqK+6C6YICyaQsNlSj9EvtpZLtdE
7KAQgYW46bblGo1CGZjlj0tHnoooJTthx2FRNvhNN6SLebdt+Ra/8xTAPdwy9l75XF+3jgB1vOJp
Zhy27R7S+QK0p3/ZevnuG5Pr69v/X4VMCsHwvIo2GZM855ChWgA8B5t8fSz928C3sYkWNRpAfnBF
XtpHnLWhvdnsQfdcFmS5Mi17tHlMDUsAeg5PqNWBTbaeAUyu3uMd93p/hRy3PBv71poqBXG/ZsmG
/Te6zyG7GL6QYPygSu/LtEsb6JqM5dZ1QD1wfm3jND0Eu6Yr4/Pndmmfh3mXy9qx2zb4jZdZTeQ8
s4SmaXFN23E9Q63h9/sL5ZiADXwbeyKhjmPYDz68Oau+bzfhqQJz4EHWQG4zpWktJpMPK9ZoEkkK
mPgZdf+ntYma86L6v+7Pw7VI2/xeuQQvWjpONWMJrEte+u29HoipnUVyfdzy5o2Hai30yBLZDc21
jsXfoi/3eGtcH9/+/+qXa/SyeuPUsQSCDe0pz/SX4nBtxdbsnPmgR8/zWLJ1wXfpcAZ7w3u8FH5q
p+6vw0xgkDv/7yTmdRhLLWBGI6mgKFKabw3e64/FIxv+xgRCKclCGBD63U5kZC/+fq+Ta/ktD6YE
MNkuJGigSolCU/GKslBYHYzUNuqNzROI3FfIM5x4jq+PFCUmFMn3eOgdYc6GvY0Z83Tec3hvOH8A
X50Bwy5o0kCxBF3rczTs5jNHPrbBb6YavXRsEbTHmhMIQHjkPI4dmmHMeKxGYkt2Sg5pLqCTQf4R
l59UjS4Gr6ynYxZk86SN6GuCphyiQ06AFk834aSAeMceJ/CZ/xo/nuVkStcWscfzgwtU3D+hCZRf
uyHeAce6Vt86Ws+qBUnmtAZJWzU+LCn8alZdP2Xz4j3cD58uQ7L818xjkOcVD+Bi4v2M8A+iIjBQ
Ld8UQKylT3YgaA5n+wnfBlaAaYVIdIKnv997g8Nc2QHEcH8Oro9bnlwXoamXliJKV0ASjLhw48iF
kHr/6449sKFtcwgRHQhhYJNTrXuksEKAGkWtpXnTTZsu+f1hHJOw4W2AWTNGegZ2lyacz20BQtE1
i/++/3HXHLbdf5VquFdBYp4tLBGZiZ+ol68f5laCl6M42G/DbXhbrtreb8YlSDjIMc4GFNOnnogd
P3AtzjavV79fZUtZoDAFDjMIB17HVo/JhCPL/cVxfXz7/6uP6zDIQMWwEaR5qj/9IIuBMvy3Yx+3
PBhd8ybv+wkrz+sHncvgtLCDjSrcRrJxnafxuCD+mHimVzUCZma8vNuxSEdosEnRDC/7Fsw5QaJ6
T15GY+SbesbNmwCT/gENYX9N0y4lrWsPLBfmnWLjhIbaJAXS6Tci1v6lbSA+eH8THOZvY9rism1U
uHHIVSM8WHHw9GiK0/QcZv7l/hCOCdigNoIXcOhlIo7qAS+MfMLTUgei8p0JuL5u+W8+VV1bLn2Q
CB8CbtABzM+k8r4c++nWCbonrKS0I2orscwf5ww0tEN/kCqW28g1w7ugSmkBbQz0GJ7A/ElPGTpd
jwVnm/1MFh4gPjPI4dIItQ8pa/OWbGdQVqyH0IrchqlRyJOEYk0R16b6iwCdwDnsdwusDhezsWmU
lXz2wV2ZqJq/5H75kmYgOST8vRyKT3GzR4jtsn+rLJ5HcT+lOcxnLLFKP0g4RaW/F6V3TCWR2zKY
fUFohaNWkMiZfOtXcDhEBdSLDhnoTwg10MNSyFQESZ3Pf875yk//jwOuw7VsJJqMWSbThQOVNDTs
JFX1XbR6TxzasfA2AE1MWRB0laFI6rgEEI6GESiSVSdvXo4pU3Abf0aWfukkSPrQbgkY31kQ0C+C
ovyfY0u/TexVbgR9RjgHTVXKUx8sAM7VoIVDbNuTpNpCzC/eU2zw2QjodVmV0/agOH2kFXQpG/WS
oopSib3o5m8n2V+NYWVgUo9khc74ChHVpabyk/TyiH8fx0k1/zKZBsU5CtPiu6mKeH1vqiCDJiCv
SxEV71TtQ3/rPMQtBCHPYCIy8bhTsHWZ3fZrXy0slM6LvPc6zHwAVZMOocwIbbE9BILr65bDywg9
uOjo9ZOWdBCrh3r3gsL5seO2DVXLI1IQHgMMB9TUJzz/l9cswO32kMHZULWULoQzQwEOx22K+iFQ
fOM6Ptz/uMMdbaQaCL9joxmOkUM9z6d2Bl+S7sENqMD+ebk/hGPlbbwa4wIXzrjzEwGZiUCG4Zmj
zeBYILSharXOqvr/OLu2JjlxZvmLiAAhhHile7rn6rHHd78QvgohQIAAAb/+JHu+h1mtaSI69sXb
YQsoqaRSVVYmmNZQHa9RYGG0IdC0RgP0da/u+Dqa8XM7RBoY81V5c4YC5A3ke+XOqllrhn9xQ1cR
U6ONFxOJ1pEBEh8gTonHd0PRPcUoF/UmjRNQMFz+jK1JdvwdGo1gux2BuVih8hq9t0cbyj7tWrbX
E7s1x47vrtf+RrfgNiQCsd5siT4Wy648wNboju+asG6DbMXX2AGIxyDpjlMCyazLxtka3ImzK3Cz
EFBNYwUZ/VaEo39TeJm8uzz433fz6D+wtH4qvCgDyaBQaFSdW/ViQFeVhmgQLxuf7Cykv39C5PKf
Zaz0UOdq8RTC6EdaMPnAu+k6gEjkYtLmIRih4g0D+dVoT/+Yv6n6H5cNtPXqq+FebfpVj0vCVMJA
Ng/Mwe80vVlmxnYW/tbojv+KliyFMX0AsbX2UTFoXwXVLuvc1uDr769e3Uy5N48VNgc/BgKaW3DQ
LzGaaS4b5u9xcPQflrMloGiRn5ITARGcouyOcR/lZPKb+/RlpQK+/Jitj3Act0Io1hC6bg1o0xgK
tCY2Uy+PlwffWv2O3wr0TJE8GRNkwoPnOagORA1vtOG3+60sW+/veC9HzQlEpA3MtNglRoWxB89c
mTT25apPcAFlTFaimwDyOmmDEK8qxzckXs5rRrksr2TnilwQmQrmLPOyGQeB55s3Bs3/a2cGShQ7
k/z3/T9yIWQyjHu/HlY34GBfbHH7TGVGfk8Z9dPLZtp6guPGkkE4XY4hGgi9ugO0E2nfAID9ab4O
MxC5BGYarbTIc9V4AB2iVCTsUQfjiUjkBHm4x4y3sZj+Q2TWdACbKGRN/SQJD+0of7Ux29NF/vtp
H/2HwqyExBPvEQbROrr3o/xWQPn0oDXgUIN+6IvoWz3nO7nlrelwvJqAtWlow5adZMybAD1LpFUh
CK8iIusTylNNu5MK2HqQ4+GEQyLT87EHqmn+KKOB3SfoeKilt3eAbk2J699Do5c2xryrRiZfeKTz
z2gu2ssCbIzugsXIWBbJSDD6PEmdqqQZD/vIhA3buFAxpWxthdcAFSyAS5RI2B6rICoPZXJlH0Xk
4sWGIV+gzABdMsCn7IF7SZASIDeOl516yzqOU2dVj0bB0cLnukK+1aZI7qMBddPLo28cDi4irPJp
bzIDtQTfjx44Lrdcju/WavvVbuBymvFu8fAFArkGZPtBLATlJwOqkBJ0STsm2hDWjWIntJb5Ys1g
8+hEoHRuE+/rsMQn1gC4t25PSXAoouilWOh9nwME0ah658Fbc+N4eDb3nmo0tnQLwnto6QHVmTfy
1+Wp2Rrc8eqspZ5XVhHOo/UmLi2U1YHgvY7ZI4odlx4HAsT/sqZnOEP5a+SV9zDWbZF6a2h8+Qs2
fM8Ff8mkMUE0oAWoLPwPJumKNGvqu47U11VRIxf7ZQvP9Gg/BmdVXlaHzJZDCuHe6vby628Efy7X
mTaoZANbRk82GA5iBo+gGdcWDfLW83Gr2j9WN2baRX5lk1m0rNvmrMCffOvn6GaNJ/BVXf6MrVlY
f38VIQNiZLvIa+EcamnNWXsk/+CbjsnHcsjNHoP11jesv796ysCnpGLZAvJLsGA8zizpFsjdVmIP
Irs1vuPiOuejRhUS2+Ay1zczQhold1ELW4M7fqzR7w3mHMTfpBtQIyTxW7vsdt1sbLEu8mtGW2BG
8rI5DzT8nOmlf26R24VYTJXmfrJX59maZcefwTwWVr0vAWFP8pdBokhOANzxIn9P72jDRi7oy7Ah
rrvMoFJuot+mHr8QM+4l1zZM5GK+ZFuYzowigpbScCMa9jiE+hF+lqvrYC+RC/nykOOZwBwenCIw
eB5sCO+ipbxOHztytTGZp0HEl4ObgofQHJqZNGkpo9+X/XdjG3KZzmTdGZxvJYIvVGl/YnqDAw9Q
a4BOoP8MXrjqqQM5z86WvREfu6xnmYDAULBG+GxRpwyczv/EZHyxpyEAIX2U12Du31OC3FizLhas
0uNchBKRQdWDj6mawMtjp+RNibbgnczPlu0cx2aL30N73TZnUGX9VIO6QeH4jqvy59oIEcrrmPUj
Fw8G+iVmEoK0tqE4S9d24yroxM43bDme49l8qcOkBSL7RAGbvxWVJT/jcpdWZWN0Fw9Gcq8pPX+N
jy1KcJaiOFbNNN5ZTlujr8vs1akA3QqiwyhHf3o0TzeChuxQDMv7y46xNfg66a8GFyIC83iCIlZb
sN82Qld6EoET8/LgG2vTRX/pkUMTbUL05XsqutUlEocyV/Ylyadi5xEbu56LAdO56lYBDgB4hpYk
Dz7XNTidTdugSzKdIJJB5aEJInqdfjJgO/+2F6trkrMKd1+cyvrs4+xJ+QhYKmjRrgNqRy79mQWU
ajS1AiqPLuBuLb3kXQ8d4us8gTre3EhN+iYfyKnp/TGdJYC72cj3erK3ZtyJt5kIejTYI8lU9Qu7
h6nilAZgkiqQ3zhet6gcV57RVjtVPlJMAPOsPfGhPg4TyKNLaveuixtf4aLC4qVQbTnz4DQm8zvw
9D2z0n7QIf16+Qs2fM5Fgwk5eK1Ffefkl2Z5C0yMeC71VN9cN7rj0bTuhd+sfXhgv1aHjKP4OPAr
GQkiFwmmI0D7vQyntNJmxG2hEjfTelRf9+7rhLzajdpg7a3WBTJLedWnw4LF2RCsocujb02r47vQ
USw9Y1BcsAHK3S3iryP1bX9s1C4gZusRToStJM89maMJDYvzm/HBeu3Py5J6YbIHd9paPI7/gi26
HkB405x1AXUFpYHZisN+74aw9f6O/+psiVvIM6+hC9IwNDdfRQJmmjUVdnkO1lX430ph5Cpltl0U
DR3I/E9t16BtY4rCOSW2VDU0EGj1mzPG7xe2XNcCFrngMAjEGJRUsaCyFppAxKDWJqEXkwbrtnH5
izZM5oLDUNcnjHB8UUMz84jM1m86CXVS68q6/ISNKXdZz1SvIu0rBAAKauWHSoFcMJqg2nN59K33
X0/WVz6nWD3LySDz1s440cC/GCGHIZ+TNRFw+Qlb778++dUToIUwTXREeFS1i7gTDKACdBXslQw3
IgAXJTZMWU8yhmhb5kLd8ITpT2wQbZrnfXBuLBivrvsKx7WbtRnCIKA4lTZKTia2HyHeQq8c3PXq
jmVtF6z5vWL4ofN6PEz5bi/ulv0dp57R1TtBrgA38zASB1Vg9EjW1x1mLjhMTPMcVTlSq5iI8kAG
3x5GJA8v23xjbf4HHDZ2EboF1zdf0OxFYuhIxrMN7zzRzNfFQy5ErKJz7PUS1w4rC9QVgCa96VTX
7MzrxnbnYsT8OY/9ucC90wbJ7Yr/g7g7VL67/lHFmhyWmf+6bKmNOXaRYqoPezVDH/ssCiSjjy2z
Y/nU6HrxrnzAOkWvnJhaUjUdCMpObVmGAGMKedP4V/K/Ri5WjPjoZAo6rs+01T9tBG3vkEHQ6zrb
OJ7rT12w4DoAHKkK7WHtxfon93jd4I7nyl4JUEUD+lJVww8TgE9xGiN+vG5wx3Nt36EDpbEAHpdF
eQDR0Ndyknvh0NbadAJpWwO9DhJnhHLgIEc0pNIK2f45EQAzLuHDJJsdAMDG2nRhXwxyOFPn4VLA
Wi84G1KMtzELv19lIhf2pZtgmkOgC8+2D/wby1ly61lvvKo3IXIRXyqpICYI9raT30w0HQyau2uv
3cO+bhxdLuQrg2CJh96E7I+M7Bu6VD9NW78F5c6nLqvfXmcex20taDcjavrsD6vlL9v0X/phV0hw
a17X319tCYrpkJMi/9+5MoAb96mbcnnlqnG8lnEuRYC0ygllqTylCcQJkRh6uWyWLcs7XssTMtPM
w6szj78lGghHq/ltqUFk3iNtevkhq43/Euu6BGWE6XypyNSc2wxCi4w04kZ0Vh26FiTdlx+xNQWO
D2ddJsBsrfSZF2gdT/0wxpUj7q7kz6Mu6otmuWaBr5M/lVrmVHVwXfSlI8fFRX24/Al/34bAOffv
VVQtEThXxq5BMkV8MxG7M0H+zHTxYuV4mib/fPkxf7cUdbFfKB9MDAtWnwevMCmH2jJpxuuwm9TV
u1RVUQdxlYCxPmpGiKfO322ATovr3tx14dIQ0RUxsk1JdKMbXhzDaVfp6+9rlLrUYlUc1WFHOwzO
yvCrYd00pDrqQu+5hjZIs+Nuf8+IUxcCJiVNOpQZm7Op7ckP7FH6/tmG0ePgsdM0jG8mlIuus5bj
2bTswpxE3v/mGT1NGUpEpfC+XTe8cyJrKzTuAX3yRyOOToEjB8f4Eu3EoluT4Xgzy/qSjnytUqDz
61H2+oHWPrq8x10SiI0nuCAw9BLorm7gBaDu79M5QLGdhpY/lX7L3l220IY/uxAwCgQqRaGoOVej
4QeEofVRZNXwdQjAXkl5ptOirLPrKGQoX9/i1RnEhMkaka+31xBPqxjayrpB7Ez2lrWcq7EPpeVw
LgP+p5Vtlioq5c0cgtVn9K71PxcNppAfN35XNWe0yNmTGNFcM6zsMRGNrkO0URcLZnNbVhMI3884
+Uf2pIwIPRDIAH7/2MxmkDvbVPLX0466qDAhKpUPS1ufsxmacjkHIk+PjTlpEpkXtIAAbtiO98MQ
FTdg6W93ooStKXLcvY0W/f+lF9aEYAYbIW4rCNh7C2g/73zYxsnhal6KMAFeCBmw8xx5/p0fTOE5
t+p02Vu23t9x+RaHhlK5aM6yY+KQJYl+gUZFeFhkrnd2lQ2HdKFhuE3FBDTguFsBrqft8AVRgj2u
pyswUN0xWBE3lz9mw1IuTiyLrA4XjqhqbgRosRiYYPRC9sSMNw4RFyKWDdVQRaarzyIJ/mhv/m5K
9WEI2ruO0Yc8D547ULBd/pCNWXG5xDIBBR3fh1dmIxhM5ZT596Oa2vfetbAbaDP9e+Oq+kkn8djX
Z1u1UX5ESTrsb5Y+JntlpK1vWCfp1c7oj93/QlwRhOW5HS05BdP4BnoP5uWylbYWlhOhc6rqKWy1
fxLUvuOh+Fx16mVVE+DgaBnBanPdYxwXN8sC52OJPqu5n++FpfdQffRS2yBVk/t2PuWh2mtk2TKa
c7wz9BIvesYmJqAIVBFQ4jagPY0bOMzlj9lyEcffM7CGTA0Z/ZXO/Ewy72fo51cGii5UDHkmSCdq
W59XCtdnURr6scnRXnKdd7tAMZ3lIx+iBp0xGTarn1LocnkUpi/j82XbbBjfxYrxuYNi9IiJbj3c
w1jO30oZd8ccOcadT/j7tY+6IDEgAERZxwilVxgDkyXQsv6ZBuXPGtvi5Y/YesT6ca/cjnlDZCc0
I2BDL19I5p8rPdzokr6sC+m6RzieTZORq2WJ/ZPWoMQwvSrTDGv2C2gos2PS+uVVPWPUZQyT3QLJ
+xYHn0hEdOtpcCh63i6ka2u2HbdmYb8AEI2SAzBo6ihGnNdDNE23OWv32Iw3nM1FjbVZ2CcakIDz
jKJABqL/c6FLcd0Z4Qplkhzyg0JW9VmZRv+YecxOA7fZOdRC7WwWG2vJhYuBGUBCnT2qz1Trc7b4
zxwdJ91I73N6XY6Cuqgx1jXoAkHy4Cx76PXMPShDxJgtX8Le5B8uL9eNWXBhY7gngcMe9MhnNTbi
5Os2e0Zn/3UZEOrCxnSQaBDPSUS3lf6aCTDDdHqPRm3rzR1frkSbVLjIY2yGykMRAvPc6G7P9Fuj
r7+/2ilolw19gqLnuYoGY+9mcKzUB1XF4joOMupCw/xRT/0IBqY/LGgmnbZ1i2C/mHbpOzfOf5ce
jEJ5k0PSsz5XJL7RXVb+f47LX3NcLM5YqtplZyva8gTnXJ5nkydRhTzXkj+WsjjyEOIc4ex/q2X8
+bpl6pzMxCNj7eeQhlW9RJWSCLT/eC3Te2DxjU9wQWJtY5gpxpX9nqBTA/YqPuncfCJmPoB4a4+U
YCNIdrnDFGjipQR9zpk3EKKzJi+RE/ceqrjsDkQM83FQ8VvGxK/LRtv6qHVpvFrDYpBLZD2vOket
rA5Tkx1UDt4YpHMAQ8Ry24kMth6z/v7qMQrA1jhTfnW2NDtkuX3PCwr+3eW8iD0dxa1HOL4+qKGd
RFDrM5v5dLbDdFBD5B/LLhnSluXjzXUGc5zeYF81MbQ/z2IAGk6AQjoj7ROusM/ebs5/61OcuHy2
iZk9aH2dKBff2pAcmFJA1IASKjbqw+XvWN/3v7ltaIf9e0ZmpFt88HLps57F58wAkhD05R450dbg
jreDuB3AbmIQ4CSLOcwCxNeN3M2HbI3uOHoVL6TjHOfRKoQGjRJ5UydX9ulSFzoGwYsI5IzIpzIC
Sj3GkcrRUuztIRs7roscAw94vizgHgQU176bOz0e1/v8epVPTBYc98G4G8GZq5i5jMuUj0DJnhZB
Puve+9pOo0gtysw7kfjGJLg4Mtq0oDnssX5Wnl5iVkalItjro9h6e8eXM0ABoYsOivbBa8Yj6U39
RQookCVQPNw5kLbef/391Y5kCxNDjhjMMrPKqwwpTa9gadsNBT9d5WCuYKZqwiRG/zhuolUIJI4/
x4Kmne/n1xUfqcsv5mexh4wmtDE4bosnNgFuooHmR3tw9ikq9xhct6bCcWWmJ06LJgGwRQy/TYuu
HG7Gd9EAZd/Ldtp6gOPNa5FQsQhUyVys3C6+eVIIdI4l5Fh3lurGE1wMmaZkUEr01ZmBoPfgg1Hr
K1/VoWUk6J7W5MZyckFktQf6elvhqjWBDim665KlkWmZFPY6gBF1MWRQqsji3BYhYC4zCKYFiOqn
mF1HjE2Jcz6DTsEXPOgFyNHySR4rcBShcQn30stzvGUdx5+9OoeYVF8FIC4R9HMA1OyBeMF1jB/U
BZDpLplD0wV+DqKSqktz1ulTCHWJm+te3j2NTdETYVbLB0XXIoKpxttlrHYjio0zwaUZA6O6DMm4
eCcwIJ0tApi1V3P2i9MEmoLoSnoFShxHtnYM6i4AVmHo4WfQ3hgPy8oEcp2RHC/21DSwIIzLMzCU
xzqrTipcdioEG4vHxZANugr9oMPQOAxSourztJsm3hp6DcJfHQKkXrKq5jglRR+8ZTOk62KTXHn5
d6FjfC7jLC4BkzSDPneK3E4QTUozrzpGxS6EY2Nvc2FjtIU4r6XRcoJ0hU5tB5dlAvjY0OR7McvW
Ixzn5Vnd+6E1yymPx/bDUmX2o0jyT5CN9K5bPC54zGd+Dsxy5Z9k2f8wk6fTf1qUr1qZ/8iAvJrj
iAIQrSrUNJacKGgvrfoarb8XBm2E6v/wmr0afQD3XSkQ5Z4E6A0OK/4qm0FarYv8OUbb9eVP2HqI
47o0xObWU4TTICtFjRRpzzWiY+smPZEr8RUucRgPQJcxC0yC30JOxqgsP8T1lVTP1IWQcanbKAS7
C/rfDXDcC9rex86+u2yfDTd2IWSZEsLLORLbQs4eoCGQGK3nXUj91ujOFXkAaU/UFj5evUveqgk8
mZGV15GoUxdBhtxvW/ZaAhreSHWUUptzHkZ7CMGNheM7rjuHcxaJMg5P0NV9EGK5bwN09ZLx49XH
isscJlZ5IKokrnowUapGFMEKyJLv5A029h7fOXsVK+rOX1ChArGkOrRQOzr0sXqJUWbYCT+3Zpc4
R8Bc1WwaMrDq8OhF5yjfj+2VxLngLvr34JxT9MHY9SI/JL/mENySgdqlvt56c+fIZY0amoWBuYu1
qNebDnShjQS5xDU+FbrAsSospiKXKyJq7eZdN+bM0/wqo4cuZEyF1C9L4OVPYgna9xKdnM8MbJxX
vrrjsD7AVWUk0SWvUUK9n1uU5CcAG3aq8X9fkqELFbOS+xBTAPGy9tC6M/c6OPcBCDWWElxn19ne
dVufc0CFO/+0Uv7qElgVhFZ2x6X+vmxCFzCWRbqcaIc9wYIW/zmc1HwII7VXVNka3XFYIzuO6AZo
6oKU02GJh9MwgrPjOrs4vor420DWEK2PraLqvoXecJti12mvUwsPXbVJHyg9FS3LilbtWPF9rYZX
8VR+vvz2WwvH8deWlhRNEJA4/cejqAey1iEE5ThuL3utTBvWd9FhpunRauTjqPKtV+ASUdRlnuJg
oddBaUIXG8atmCMagFxRKf97peLiJmqv5B4LXSjYAJrxtmPr2/dFdqsyQA2XYa8UtGF9vh6RrwI1
Gk40R70DDP4zqDMqPvkfl9x6KZKJ5Y5nrfvLf1OqoHD99yMIhGWNx9BhIQpAC9kCwmg02kuU+lhf
PwAfthPu/P1UD1082CIUS0wk0TKdk5dlqo6zbp+y3EeZd69vYctajhtDLYgx1UHvgA/ytkXhshnq
4+LtJTO2hnccmRY5qb316EIPQ/IoK/CYAuepP0R2Fwiy5QrO0dtWUNhbEnQus4GTd7PN5j+RnPc6
Iram2vFluTR+3uDCC3Fk8yQNP2nRHGVVvMxLl4bDnnDcxke4yC9VMxS1Qg/x2wBqJU38JV2WK+/s
oYv24nVYQ3kCMjWqyb3vgiSdSEeK+9Hl/W7r5VfbvfI41MvqCcyx6H1J2AeOqtZNno3x7eXBN3zA
BXiBImgGwDKgpzhYnumgPrRZfc+b6M5G4afLj9hYpC7AC/2miw4rZD5FQynk1cPaFPcUOO742BWV
anaaDLbMtP7+ykw26smSQW37RKj8BTnKKq2R+L78CVtWctyY+10QiRztR+sy9f2V72AE0Ja9DZc9
PNSWlRxX1kEAuuaOgH3KiOINCWXwqeUduSnUWO4RZm99huPLpLVFBQV1EPHH9h044A2y6utXrJqc
lw21NQmOP1PJ2oUPkJHhZbUA8TMl7/Myi6+j6ApdYJfsWhD6ZTk2o6J9tHX8K1rq61apC+oC3r/L
CshlnUisv+oYXsYlkvTJBI6/y7bZmGEX1UXbQseJwHGTzc0j64KzVfTBjHzHkzdM70K6lqX1Rg2e
jlOXJxatC7hfZ2NS7Nw0NjZqtn7UK+8SY20qK8GjCauch7x5JDNu11VSP6679Nh3zY6VNtYoWz/v
1YOGvBhsPMONReB9zGrNvlcx6kpowoPkFATqbi5Pxpa1HI8eMhIPPVSsTzIKP1dN/ssrrsuihMzx
ZHDtj5T0EQ5lH7wTlNZFGgdyD9u4NRGOD/dBJZVd1XDaRH5NJvVslw8q4U9DVgwrmH3ndrY1DY4j
M8i5ywmtfidVVuepjH+HaErqs/xXX+1VxDa+xAV1CYaAmqxfgnjoEZeIE4jNfq1UyE3FjsW1MZIL
7KpKbscxBh2Y7Vh+aFuIlPOSCTBPhfl1i8kFdk0g69KSQf6oofNykw3iVxWr/HR5pW5sGy6ui2TA
TELxC+JudfxGWf6LzMUpScyHy8NvOIJLCGb9sc95iG0DBfQ8HQRwb5O3C4TfmmPHm8GJG5DFKzHH
pf81kmZdrQwcqilr9XOCRNflj9iykePNDYKiJAZn1qnIy/dgbgTWACEMz/3Pl8cPwn8K/n+5lLgY
r1bJikYGOgQpYsn4ZxVUTIFHw3J7MsVcvmV+5b1wv4o7CPANyCgzPYO92vb99C0YfP9jH7cE/88Z
+j5IOI3ovePgUgBWMql7VIXL6kQ7oAGzBpJxhvK8OtioGf74dRKM6Pj06Ke5NvpRgragTm2O/rqs
adl9O2bg5kG/SXKjA9wCWsXMLS0h1adGsPYdYkA8voRlE71lPPTTzpsShfLwMDzqRPlfCJH6dq24
3kFWnrZnlUT2Y5c05A1vafOrxhd7R4hJ5TYF+LwI3wnCw+yE8zILjzQSY/vTJPUgfnNSI9UtoP41
oypWyPJoVB8bKJaC1vRGsHE4d+AgeVnCuvlQEfTIgm8LPAB1PT0Mkgc/mKr7D9ov1UlAFDlM274u
Dj4URFCtEqOBuGes+yY1TYOOGtvMoD0UYwCQIImRNvKbGSlTmvfFl6EchveCVCApp1bxAyvBs5Iq
uSwyNUHiiZSTMTuqiY1vwBIgFhC5lSC9YxWhyzPvKOzrQW3SHlSkpg8ClAI/c8VB2amaTLfAhRaQ
IDPYHT9B9hr1oayy7Duvk+WBeZRk3yDi3aknktPyAbfWMboRFqY9iJ6G9yDKCu+ln5Mj2FjpFz+Y
SXsCaZb5MIfQdDiW9dL195W/lHcy7ABZSpR40KShw5H10o4pGHYBxBSVydWNQB2jfMHfy7yUWVZl
Dywyxa1XjHOX+oALfYLEAiobM8XhjTvoVNFD4M119KkLW0FSIL162JWhNa2lVTWniU0knEd07fus
xN0+NZovVcqDGCIEXkMgIx9MzZOeB36WgYlF2k8WOhqmjZJ3VaERMfmqxyzVVNDioLIgm1/krO3L
PODF5jaWyy2BGdsnrnHfO5BJggUQTJkDmu1jdHje+HIWvzSYZO5UTLLnmYN071R2+O/QyBH8OAP1
41ufeEuYwqrt0RR6IEe/n/rgrh4NGW/UQoufHoRnREpMg5cEODb47tOMfhRwzS4F4Xh4X7KkmG4n
Toj/XpkwDG8GLD52449E0Tu+9DK8QTbYPktWzig4hrz8DFhkXNwmw0y/gMFnujVRJ36h+ZE1LwRX
tBfA/axJTVkO/k8Nzl1zZOBjRYPh4qF5jof4YwuahANv2u7RBFhd1UK9pzwO9O/Z6OHbknXlY5F3
/GxZiPfvBAnPpIeB0q7o9TtsdHn0kFC0zaRL09f3fVjRX7xd5WM7yh/mmqOTqW50dhBtjwpj0ZVv
hRjZj14xKe4DOQbnQVTDcLRtX4aHUVtchLO5xEGslmle0sQk/I+3tOVwpBYkEe9Kv8PshPhHD9Cm
Im+wGQBCRMh450+8vqOLNifkhcJjxvM8O1uwTKekW2HUMhir95WxUSq5ypqU5kPP7httyuCt7PpO
LalosA3IIzKnnXzTUDQuPohWD3+qgnhYQGDNy48VyGBEGvZifA5UP0v0Uap5uQPrsAFgxya2O4u5
Qm9o1jJ1L1kPa4UaPOBHrfiqPFzI/qVtfTYfZFT3n0TUxy9ZwdVHNBDE9Y+GK6x9gB4EP4NWpb2d
9MJlccjnoF0OQBoVT6FVyzknxSwgLUagpXSYISH+26Bj+AdBs9rbofWStxUc+4XnEayovHX52WJU
fzKNLdb3w1ycMgE+xzTDWvrAoP/zYzBzcZ6wTd5mkAk/oqoaik+DJGFxXpvBo2MVEy97yrCvfVjC
dc00WVeHaW7nYrnrgDeZzrToVrCPgibW0TBG2mMOQrgW0gw+bkfeUPvTbyVt+GxnaAGdSJ3M8VmM
fHzDRWQ/IAcGokAIp/XPYZ4xCXLoshhTHvF6Pmofi8OPAi85VESR9wxn0ZjKnpgurSF58pgAO3jH
Ft1/G3xZnXDD1N0xiYQhaWZp+bkGLra5sQ0J2wMyGZ73USaFGZ7DPqh5qpEW8w9+1XWPaP7qkyOY
L3v7lAkTPQFTxj/O6Lb/OuDcO8fQszpQFjcmpc1UvrXg73uijJoXLxoBTVXALH9QIIU8Myvbr6zo
2DscXfZI5sCDMM4ipg/ZVEQyZXHlj0flhSG9nSjki99YgQ6MIuVD4S8fCJpyWYvNKFsfJUBk8pMy
D6dnPE+EHfwyi/AiMw+fcTP3KrCza++FsDLz74wX214BmlC35YlDvrYB91yIkxAUcUH+xAQo6KrS
J/7NUHgce6mMxycVhMiEkHHS5rZJulKfkMHLPxsRlfVwi37xWX6lIwXlf1mhtnY38LGJX5q4oV2q
BIrlfobKeUryqIXXANj6saYteQM0XvkWYl/042Bhh5ta5sH0Y44S8mA7O5eHpI2bwYI1uO2rrwKr
J/jYBhxvBTQr+420X/fby+DZPtSefnEy6zINUSm7QegC5TiB4OoBXZodpoyM+ZESb3wDXcE5TrVf
VMEbME8GyQOo5iICviIFNdlMjN7LXAxR+9CpmYHiwJNfgDUfopsGokm/WDLXX5K8aJPUECXnQ4xb
2gz0DiMP3Ju8r5DchjtWbIi6B950eHlGRv3Yt/7wqxHVTA6R3xTqgFBq8Q+Zj+2wZFH1rLXXQi/d
mwl44jjtsQfjWAsOsLvNDiBUDl/sMuEwYjpS0TGjhn2fRz28jw3WHGr5QLdZK4o7D2fbndXUfAd5
GwISm4GDoMgqvz80YG84sqYakmMeJ+zUJG3pp0WY9TWoGUFijXYJnJ5JkuOoFokf3oFrqXpPg64G
iEgODOKjuKp4JBWVAAFphk0EIWRmniqWhC+gqNZ/ZoHNIpy0N51YPzHzsMwQDZslDqLUhsKIdIkh
0QTFFMK+gfi7bR7oWGLe7MBnAPbmKYvRFUJK5rMD9OHaHDgOHydYOg0SVscWouonbEmQf0/Rru77
R096CWjckxIb+ZMBRKM/hrHBlAZxrqY3Y8JEedPjFZfj4teMvy8D2d7bqRvfASK7+McFdQFzZgkz
n9Qy0ibV2MAhyQul6hsVjYE6JElTHPSI9v6g9rJvkVqqNwuV5SPKO/JgKwagZ+F7dE5FWBh5YC3Y
c25nPnOdouLcF+mI5Fl+ULCqSkszheRY8zorbzqStOSujim/m/pp/hqXzfxZR0XAjqIY2qPA4Ujz
NCtEVx7b/+Psyprj1LntL6JKiEHiFZr27NiOh8QvVOwkzGIUQvz6uzj3JdEXmqp+OZVy1VGD0N7a
w9prZaI7YucwIhA0wXzjw0NakT9rhOAd6pdfaJbDT5aIOMtYVpixdqfUx+WWzTdUOvp7EojqZwu4
+cMwKHENQQ5yO2MG+LoDQWEWwYkWd7yvqofAUs4QB2TpnMOEyPNBJVWGIY5qgAOfPKXnSDi6eU9z
P8iiACRcVTTJOcsiQR04TdK72AxWFW0d5p2VfocuZWNdEGAx3ZDXU/oyZnb25BdJ+cjgbSXkYRaU
4AhymCVKWjedDtrmRQzR57aNhoQnP0ABIr+Deq36wUnT3neJxBWadgSOZaiApzuOmlZvCMaXHx0m
7FiU2xYCRYmL/BqzfR6ehFggaffJepC41dfdFz6DoS+cvC57pGWWPxQYV54wCjPgKoCUAheR66xF
4By5j3cpNANBBfjN0ckTCDLfu7nwf7iiVy9eAqqwsrPmH9T1gp91zv2j7zT5seMZYuNsaV6U1H5o
MQ2qW8WD73nGyscE2QkIggP1PKQAo+OY8DQaW+mTyLUW7DVWQ4CugxEWUtbza16BgLQR0/yBhMaR
yM9KpBS1ayVv4Oqzf9DJn4NL30EEHCVdkSOqGVo0BiUZMRHoFrT4zFZWs6Yd9VVRKoJAtAUaOtHT
dJ16jTr6vju+8bnxXmWLNLAclHXjIne7tLuivudeWnxNAWPRh553U5QjsP2qKLrj0gd8W4spvQLC
ggPeMnp3LAeWI9LAo18PdQOkZoOprLwH7zJxVXLIZ7FAhLaFcF4PzcX5AGVg+zVD+SNE5qDuMkWX
POodlGkbNF2e28WerjiFw1ubYgefj/jfB4eA9BJFDXqvMfaoQw5S4QdX1vAyirTLRaIoVbEUw3DP
MSpSHFE/QD+WBKyNpBP0j2XHYPReu9R3hEtsepNW5LIU3fya1IV/1QW9d8CUvPu0WMF015Vjc9vR
prtG1FJG+VQtjz0vQIE6d+W73ZPkIpEUu50w2l3lidscOinkG1ljo8RGVpX6hD25rSg/fT3WQQTy
w+7Ksyf/uukacd1D3PON4pveqY4vN2hdJl+k7xbxOMANiQbgj7QV4C7DJoQkT+V3iqhpDnPZDjPu
umSpYpfo6ju65rQ49FCcpIdiyPKoAQDpGro24g4FJxw3qUlghbWAf2g8JLVgiZpfgwSElRjaqrB/
c7k6aGeQNop30Pquy8K/sImqWChaAXPMfQJ+ziB7SLuEhyhE10dgJviVhgYthKtK0PymfooUP6Gc
+0irwB96qUc6fetYJ38C+D8gBE/rJC5bnDFX49o5cMLauwTtsIeO+++0SaFSzKokvZRNUyONnpnz
BdYJCkBKkbPUbT08pv5Y3eJGdm597U1XI8zn6+SmcM8oyGfOIW89oIrcAJiOPqwtzxkOuB8wAHyB
dIlYoeaYSSRhlZHceS4zbXXQpShIfinszhfvo2sn+UVqWUMJFpZWMXaF9BfZhg/pr/nA55R8K1Hj
vBoSSOOEvkeLD0oGgSttmeyn0U7IHAI5e6tJHwwvedrhpCLOgky7hJYK/0owzmkhWe5wF7pNPao6
RCnDhYtYkuqtnp25+i2VXQ6HjjTI79ZkqAipxFDuJaYT+XCNuU0YW0D62T0UGWZMUCnj+FCdACv5
ddLYyFUwVmsnv5KWlt6FZHXmR7z3WX/pLKJoDlYjHXGdlmlyCcQ27tysrXNoCE7tGk16iLWHgcjs
a4lIFGlpJdIy/2rZY5aDnFolGF4ETe+UxWBoLHFGRyQeoc5U7rx6FlwA+HFwNyIdBVyhYQm2KdFZ
4T/UdEToBdcrvWsMNtsDXLTjqUPpWfTRbUrm/4DkLdJmTDQPiLlog7zoZsmFlT4gugiYjwvUbl6m
qYT6RunPbLimPmX21dBgxCfkpZDNAeK/yrrzIaaJehXkL4KLnpKeXSpg4dm1my89f4FG0uors5QC
qAQGCwgFV7jaIUuMHUhmRMTHBKeiAjM6U9g7u0bqCb4wxWLdBqV4K/Okae8C3qsnItbgHHLkLb1Y
HV13OWSjso7c0mV6ULrUX/PFQdjvU9dvYn+B9grWcqr8wkXM0qPFzAPrIAIc79ARWfWkR4Q432mF
GeCHuvfEDxoUMIcGcXsGpkRZZMfaHxlBmAH3eV+7NYjIZ1solEtHn96VrK2mN5hTncX1QPziEnaG
MFgPAqCRPPCn8kKoxn/Q7bQkIaKN8TUB0yYiFlKv+UbeiCS2/BGsYiGYDkfoD0KAM52TUHuKXrpo
fQyHui4n9W7jq0wRBTz/ky5Zbf9wMGro3ri1kwFnmjgUjSzrapmQ4l0NykVHXffIUH1uZwSag2VN
QzG4FoL+kV80lKsD4syZ/JT1yJo4rTncRjINfhUVIBScw7FHFQAEJiMXGE3HKBdUkaDDFPnTKm0n
i/bVHQfUp7gHx8xlr5onnRP+nAQtj3Ik2Bckycll3pT+VVkoDHTUMkWlKEn8foqrCag1O7GqLC5m
kf4coC4D5G8+zzy47hZIX0mBgTpkGbBADgZgBHxSl9EwkeDWC1pY3npusqtkBP4KtliOdqwWeENc
jguKDhSUx89p3yw/FaHpK3PBRwzwrLx1COBaI8/tx4JA6vFainm4lynz7hNf9lOkJ3tODyQP6guG
qNQJueM5kStwt4H4O0FJqPTGMqoYlNKzAiqpOeSP6r64kQi9qwtuE3jRYUbdEHlKfVcG5RyAy7uV
eTx4CEoHeO0cBPFJ9oBc17sHYJJfpaz5hNtANmBzq0H21Q99hBFJG9mYbyWHnjA/CWvUYFF3lLB8
6s7eXU4KlBjsjsdkJvM7mbziRzKjnoq5Qf92gTx0dixYQqJh8ZBJ1lUHWRRKms9s6cmtPQtruXRQ
q/7kLUfqBGD3bVVN+hi4DEKevXQrWAH13CokFpLZG1fL7CKXNI18u3BQewSJBw+a5cGFtk5/SKYE
tZah4v03Uo9u3FWZD60jkJ29ZCOKlqiYMu/FHeBZNZ8Imol0um4sgVIvJ528GTUKALyrJpAtrBEI
8PjDcUZV4xKXeHs/dkUAxcBptG6GLAWiY2YVcrQU/uBZtPjGAaqbMbzR9JjAlfsX2YghKJAtyXUn
cSlbLcMIzQhV3oGj+hSqJXW6C11nwU+aLMED70X15CoXKa2P6mPf18W3ZPHtd9kKJPgo5yNPxv2n
r1GvQHs+1T0KHp3XISfH4IY62tPAwBgOTGDijogTkI+8tr5YBGKFpLFCBBrqC2w8/WI1bfucY3rr
i3LnJMO0kJOqDztNAxo5iFZeRuhQ3FGXJW8cDcvIVxWB1uNA0EBI3ARjs1D9jpyaVks4rPX1Mge5
XyRHB+5XOpYbupAtCWd0IB+Zp0uB+cLaa3GXpYi0nbEBA5kcSiuJIR2MM90Fdl6FdlXQdwzsZG+S
sz7FlBGaaCEYunTsliq7YF5T1wexSJuHE0XpOy51QepwQhOmRdVr8EBZiCpmVMulpIcFNINN7LGy
0Lf1XPRW1KM30B9Ia9nVEU2U+atPSgY1lUmr8rmEbVtXnQZjBapIJHhVXjnVr3nSB+X33BLWsbTb
HoWzqqzvhyr1HyygGg6qypH3j44ev4CThUdW7zXrZyrLzzl3cVQl1XGm86o5ZAFyCFB+lUcpF7GO
sNn8hY7KV5FEOQxFZhk4PvL3NnuEr2zASDQvksTJSBt9mSCeW3CN9xP8rbMgky7jlmrmPXuDnXZX
uORzeSXGvBNrdXpO4DQm92UUZa+PFsjLeVTQFs+KBg8qMaBMhG8Xget8SW0UbIYEM1eyY7yOe57C
JpoR/wFlHcQd6h75NyxpLR9BJai7Tpd+KX4P1QI6tpYrZMIozNnDDy7H4QcJUnmjnaL7PtAWl23d
auTLXlvINzl7AzKeUf6sZ3f+zJOkuh8WFHHnGQEjAnZS4g0sEjULCkmzjalIS/OAfMmINTq3KEvm
911DVy9kQcQkFbiwbIJ/lU09PPRa4SQy239PuI27vlB58DMDvg4saE5xp4o1pHDc+sUaEHeG3ST5
Dc4tJDg4NHgRtFL9W1SoN0SotaIdg5uneYfDR1zTebJ6tlJcOQdkW9YTePxQu+vVgF6T13TydoAk
Ko+0lKi0NAlAv11pIdVpyoY8ybRon4QSxTfH7ek9bSFzGlWDZX/N4DzaZ2gjiTEcEbjJy6wY2fcx
HQkq+qgtFEOsK0c/Ai+OInPNPXK16oi/JpZnv6P5tzwpGQxx3aVNeRgRfDiXokbRMeuUX6FMKEYw
NcyjQ8arAHoXuXfoFs2+Q1AN9xrEPKE/mxd06hBHOxw7hAzwQKsxR2CPqa3+xk2pBCGQRivCnRUy
qTKnhbrUtYOroYVHDKVoSzyq5S43VtAz94DKlKXD3oMmOLhMit/gikhfMUoLOrK8HAogpBB8fe8J
LtUoc2l3mzJksZc6q4vL2oUsJCpG3hUaQ664AnVr/UUWk1MfM6vPi9higk8XaIggO2pBcbgnIrnV
yzUADrXKpA0qYAfoVfQRmqThF6PT31Ws6nY66lstbwPbQLF7nDMANIigC64BcL+15DwaeMdkt5B5
Ya9zmf6RSI1UBIGT3bu/TrehNx7c5LRYSpEqYrfe0fHIB+QWfik22DsAn41td9cO/h+4m7R0EtQb
0EZypb6APN4b7ao09HBR7fToNxAlpgZS2fUMnhQgCd7JH4hfUBad7pNK3k+Zfx76zF3f7Y936Kic
1NBA8cUFUgx1XO+5ss+cAQIi4u/F0ZQBqV82useRyNuO6OOCrDWs7eJYgVXi9AfegEuYikeJNQLF
0/Qe5EZZ6LvI93lbRhSljsBiD8u0x821dZAMiJKieQ9lJcD0XF2yAzzNeJjYuYsbBjwsoJxUHgy4
Zg0a5JgwGhdMWZ/eoX/TumC+5e+vQIKBIIWAcGC16C7EoOyxRA1+VWatPYeFZTEdLaDpT//YxjaZ
HBagD5kgJeCAqUahtIRmsqP090oyVNNO/8CGTZg0Fq6AiC18t3fEbNxvFLIOyhq+uRIE3LtHausd
DLtGBg8UaRk4xyGZX5CYttE07k4jbpxXk7yiDyBQU8yDdwSE6L2W5SrZjuxCgiKD+eB+ZvmZX8Kw
7CET1QB6W+9YN/mhTIY3Nro7Q0LrEv8A9jjrxv3hNDSRXT7NgXusE/ijeo0REQyO6KLCOe2c2q3f
MPBJtedXVTvBcaPXLWNfIWzPF1CkBSsa7byjZJh0Iwc3a2rigMkPQUAd1N9XZC9ABDe2lF9P/8bW
WTIsW+dpUowtLDtfwOM+EOTwfk12BM63Fjcse/I8qtBxgHpw4I9RE/TiOu9Rcz3r0U3uipoAGGPb
s3ckaX6ZzMj8ZrGrTrHxeU3SCmzygOKv4x8TlBLDJsAkzGCN39rEX3bgmBubY7JWEAwksmF0/aMG
AW9YqqmMHFG8nN6bDS9kklagatnPhOPxG2qjiuQiSwbIM9Bu2I6ZtRNfbL3Bund/mNnQlrwSDfAH
+ZD86BI0lryKnMeagPlnY3GrEKA9BpoXIqAvclq/7tztTcttfV3TeGVXu8THxNM6f1EmEDZB0XMC
MbXcU6rb+gCG7epgYDRt+v9/fA7PtiLDc9nctlmzR1q69RaG7aqhdltd4x5YOfpDP8AeaSWXyKrQ
pzrvHBkWPNgt8wqr8VYAw8Ok50Pflz9doFWR8+zpsm3cOCaJRTIwe4BcCCRsBrCKChpxlrwmmF2Z
lucWnnzHYW+cVlMMqXQ5L3KM1x4Td7J+eWUgPqlIqx2o/sa3MBkthmzKAF9bNyrQaDeL23XoTHjT
w+nvsPXw6zH7w9Qo8vRekw5XfgBu+47gSkYf4uO8xdd3+mPxBDzwKfp/K3A+qKISzbmDvV76561u
GnKdysovsDoZ5se0xQwD66EsenrxrW03DDkPxgwzqYNz7AAwC1HsG6MOOcLc4R+nf2HrdNK/N0dN
xULSSnvH3lc3i4M6Le5hEgQRwyhSZZ2ZwNqGLTt+kyroK2JwsQYCEH3ELkT1Y2/1rW0yzDjvWw+w
aB3850xXwHnN7LcRgg87n2HjeJoUFnnFwKvqL/yIcs43jJFU6CKyPR6IDVdqUlho9AOyNLexuKhv
dd7d+msk1KIyV5PH0x95Y39MKaS8TgPNgYU+oslRHZCcqbBMnCBCT3UvV97aIsOC3YlIhr4MZstL
NFl1D13RzO13pJy2tsiwYLSWCszFF8BFOhxNIYJhtuyyycXDfgq4kaWZZBZAMKDBD34nDE2n1kPC
21tiiYfMcX+2gTiQtEBJfY/3bGuvDKuGZ0OfZOhxw6R2nl2iQzwcF/88ekeHGBadjlqANZ5xJB56
RRNDN1OgkXA8fZS2nt0w5GIsLLtzZzy73ZdT3HYBi1lGdlQ7NrwRMQyZDkA9ScEx1lHX/Mhy+dWZ
5UvbOzGq3++Vw3bum//8zv+mUIC7/u32crqqT3sWfmiCjM1QamiQ1ce2s3/9/4+1t8pRB74UXxwY
4lJ/P2f3qMl+URcdCv6Vx3GNDsG1nADqsHXZ7FzS//421NRJyv2kXVSRYdA9AA4DfV12aEHzejjv
2Q0L5xoFWWuAhedk/FAWADs2P7NURQPDwpOi8NrM851j0U2QeOWyirjnPqWZ4+DGU2cdXmoSYHii
9ZvFHRk44sSL38ENAji47NykW7tvWDVPyagCy0MljIweGrzIFyZ13oQeDQyj9pexWMYh9SFowZ5z
DE5GiwIS7rwva9h0ozy0zBLpHtFSdsMcUzFn+24aGCZdoG5aL8pZJ7UwG5L39cXYiRwoIXrN0Pje
uaH/fUNQk/4C/SyGiZVkFV533ro1ql5rCT1RB8hpv521TSYDBgHGIQlkDSQfEJ4xAkp14ZS7b7Bx
fPjqEv+IUgunnsDYvwzYJzE+zM4y39K+KXZu0K3VDeNNxo4DkCuxemc7bxQS1zeTBWDPeTtjWC/R
ZE6bqcHqXDbjFXrr+UF6CXk9vfy/bwVqsl64hbIW4EFQ1FxWhcvZaw7ag1qU6JqPwB1UaNN2L3Xe
2ijDihWgCoDAuvgtqPM5B5HyIEZu+3z6TbaOqWHGVZWP2YD+NW7Piv9iwJFGc+lgJMF/9y1n5xL9
dyhDTdGjkaSQXfGt9Uemsoz/09+dWXIPdGqKaZKxiSg6d25VnnepccPCAVprKvxei9AJOMgo1wsg
j0N1nkoANZkwZrBgl6MYO8CewbnthtY49BhxmbP25fRH2fjk/0OGMXVgU+U+9mukyA0BU8BYi1h2
ioT/sej9I9RghmEnKbjYqn795rkHOZFORrXix8F2b1hWPwSINCd9x1v/BrOFZ9XegID925dQOw2E
JgB6A90DAsq8wFCX4+2paW+cL5MdI5l6JFxcYPWUAhVqWx8wmAO0cW7sDFprMqUXQMt9O+/jrB/t
D7eYs2ZiVlH2P0kt59DLcEt1QMic57iYYe1uhwmgapr6nwLCLNFkNx/orzqH8x7dMHbAA7N6KHn3
c5jUN6jn8bAIABY8vfjqWv91qow7G6UxgNUd2/rMR8jDFbK2bhgrk8uspcFekLw+6L9+wzDsqted
1RGeYihM2b8t1nnhykDZeWt5ZtVbpQUK0todoVMwRlDBegP38Qxv3JzF/0pN8oypKAOlMeH1e71e
IgBgARYrynwn7Nm4Vkz+jGbGNBHxaP6JiehDhYoKjsI9WjbPKz/E/kts/Yxh/6VUQeAAYPlb5sOV
tuRXYvG7XMvL1QsvkEPfOREbbsxk05C4s9AT6vXHTHQKGE6A2Kf3z+OTpCabRtW4S67H0v0cluRo
+26MSgJmjErovXrBnu7Z1isYxt4S7eegXvE+KoI5EtWLT5AtFDvmuOG2fMPWGygcDoGk1oduEZ97
0o6sqX4KvCYLgT8BOjObosF19wprW+9iWH86d31W1yn5TEqMF1nqh8dQEzlt/FtrG8YPNafKLzGn
9+mP6l618xCNANHvmMXW4obVE+5ymnuN/iROSw7++tT+UvbnrW5SaORdZ1sQUXE+s6xGDXAdlAC3
xY7H2nh0kzhDFLPWk8ajL6ggswPmbIIAhG9iyM+Ca1CTNkP6vsVAHU0+ubadK8DeQVaHuZzzbiOT
NwOsVk7qBVb9m2dBiwAN0F1mn3mRmqwZdRHMqXZ78glGhvFH5dvt/ZD5/P70idwqqHjrJ/njnp6n
zIXuRFL+Dvh459LgDnxH0+E/KDFGTvNwapM7b+7vZJd24Zx57910Hgk89QzD9rVwISXI/Y90yDH8
VAC5kUvQWZx+s60zZdixC1UeDKNP7ofVFG5EOjFFmF7dCQ63FjcMGRMaC9dN636gez+B4G22MCuX
7+QBW4sbhkzBE9hBziT9rUuA9MNaV/TNqcbs4qyNMWFjY0C0TpY++GVhliycZs/GuEz+ed7iqxP/
4zg5mR8ITNz6Hxkm+cMETGNR3c17IiNrle8fgY2JHFuKhQfrmOfHsDJ+Cs5++TZ05LVTf6cSSMKl
96+SZcHEi5rpecZtgsnaBlwsk0/nz9b1SqCwUtDS9j0y2NMbtnG7mUAyqFw6jUss/9daU8xzEXUg
oBRK3RUQwqzG9hqzKTtediOgMWFlHW+lVwxq/GzK7L3HtHAlxpi07lOAgrDu9uSWNiJcE1nGeidd
lKrHzwAUatc9pqUu0sUHTseagOI4vWtbv2EYt+URFKSYmlHNEWEv11Hmd6rPuyxcw7h9mUE9SLZz
bIMzJgXBRHMeMgHc6X9bh+Uz5WnwvMV2+cXuj2OxU2jZ8BgmeoxWjm2nHOv2XgJCtmr8oTCOvnPz
b9Q+TOSYVjQAzkHPGBm61NAZm/Kw718bdZ7HMGWPZJ33M7W7OZZpezUv7UfasZ3i2X+omH/4CxM0
VnNbT7lL5hhzjrcqDsLxMMT9QUdNCPnfQxvf+4fs8PzphnYEeebDHEMTKVTh615lf2vv1vP7hzvs
tV4CijHruGxuUrsNJXvN/Odc7gWUG3ZgIsr6jC80SLB5fdN8qaS4tghmTkX2dtrMth7fuKEraIaj
z9zPcSBR+q2S7Ar30D1ISA+LqOXO+do6vIYtA1mPS5/gI81EVGEBAqKwz8/DMVPHsOUOHXfMcC/4
sKkdjmw8+nSPlXtr701jtsQQ+EKuPqiVB3BfVY8gNqOXyh+dnTx6Y/9NKFnWJ+WYjdiawvsU2T1m
EjGFFrrivKvNBJMFQZmyHMPGMZs1xgbS+RfVaXI4fXY2tsfEkQkp+TDUODs2tB18jJY6+A2vC+LT
y2+cGhNJRuXcSD/F8lb33ExvLn05ve5/MiD/8Bl0fZ8/TNYtwC6jGUxKvYpnEts3oPKo3lxw3Byq
OxGlO/f+1vOvf//jZ6xJaHeAbHHMCuBkpTgG097WbO28YbVTXzb+gq54PNcvPanCrPno+evp7dl6
bMNY3QZUihiTmWOoyU2/OYCCIvIKobodZ7D17Ia9OiBaIpBFm2MQ7ALS8tuDME5SdOF5T2+YrOdB
tazycGgEu4IYZFiSp9MLb6VRJlgMY3vj0nKsXCCa/vDuHuZovPhaHpuDPI/qnppAsYEUdsVmbI3g
ULEMmkMTnGmrJkoMItYgttECxjQfO3WVqzbUXbbzSTeOjKl3hDLTEDRsXbw4auvdPzNwsA1D7ZXH
wRgI75Wxy0w/BdaOV9wq/JvaRgO4bNsG9BWxw8Yol/VTac/P0+CBs4J+2qUExb3z1Ub/ecDI4+nz
s+HoTcUj4Top5mrxLm7xNtng7yvjIvcxPfpxev2tb0D/9jYL8kjMelbwNhk4dG76Yqd8sJFS/GcO
f3ixZoIiN8Z059jX+S9Ve08KTP2Vpe/dMgF9FN0Bzm89vmG3uvU9z53xReh4m8/XVX7e/Wriw3TQ
NWAvrueYuCymLYskk32IeZWvPBdq59tuPLyJEwts3mrVI50odPCSWl2FM9WJHePaOqwmREzQMUEd
BY4HhCHhmLRAeWAOzALXgNteWS6/HhnoiWYWddkeuHHjo5P1EP/x0S1H5JgyxwuxtDrUvh3WxTHP
eJj4XxR7PH1gN+4BUwbJnrIWmncwiFmBDdQerjyfY7623skMtr7J+vc/XiHgdlvUKO7GGupToLS5
mYmz4z62nty4fTulnQ5annPMx1tXPfr9VZvsXL4bXsJEiPkr60c1YGknp/Ey9tHk9dEIESpoM+z8
xNbGGPdvBiYqr7VxnLjA3fsbE9Knv+fWuoYFAyIJ0LHCJZCyEnT2yVdWlTsb/u+lbRMSNoOlw/Yc
OAdwy4BQeIocVe9Y19bS/O9jol3lc8lwTNoKjEBPs7fjNrfWXS3rj+OXioHOIBFRMfG6uPPmgwUK
iXM22ja1jmSdiL7GlEVsQwk8mMpDZe+pav77+Nkm1mt29aAWhY0WTXYEeU7YDD9ckoGfdq/38m/b
sU2cV+fmNXVAlRoL51frvZfVe8vOKurYgWGW/VQIu+nWLbeSaBi6wwwOjdNbvhH82SbIS4DSy00s
OEQJsfdWvC62OLbCj4QHvwKh8ep64O1h6W5UsMddv3WCDDuFbDqvLY3P7FlVCH7JcBr3Jsi2ljZM
NbHB+wfKtDkewAvcP/YsPr1NG+uaUC/lLpnkC9YFe23IwNeGmt15KxtmWjWenMH9N8ftcFnNt855
YYdtQru8pWU1yAnX6s09lYfcfzrveVcD+8P8SwmmKKRRKu5AVTPhsB9Pr7uRuwLG+ffCCueLFikW
1tf1vbzI737Zj150bT2AqWjnsG84ARPTRSUniwu9xtif32exaqx0IWM3M/MuTr/E1jExDNUpgIRw
HV/FtgPyII2BhmyvJfSfPu//5vY2p3/vTxWkwDctoLzQkX8BIoJDcWzusmMaJs/6y61z4URRFn69
dKzQfbpJ3857IcNUvV5OjDHsWDVcMQWixvM8mgnfgo5p3QUlPJoH6km4guuEn+kCTOjWWkquRjdR
MfDoh5mpA/P3squN82OCtnqY6uCWRMW8G+54zd5EkcQknzGjD8700zu+cY2YyC2nA7mABPo4xrhb
1PH0LmgDYOf2irobJ9REaYEhKBN+iWtVew6ocslQxiptzhOEs02UFth90UFxsEFNcJ+CQH7xvp7e
la3HXv/+h9epVdcPYGLERw3AcsIuV8rM0yv/OyGwTTSWXHIu2wYrz2N/vXKQo1LxMiMTRJXu01vA
L3n6d/4rGfzDfplhv0HVOmVVYW/8x/ZYXqfv7H4KL6wX57o5Ftf8qbm59J5P/9bWbhlWO5XMaXuB
n+rquM2/0D33tnU2jdtVZIEAZ2mK8iJYvgqQexfZtxFaQKefemN1E3gFhRlWlByrL95TXn52+ROp
v523tHHJLv7AiV1h6QljwV33w3WySOZnPrcREEPHOGgF2GpjyxXxBJL1QssIuhRnpXu2CbEabaes
QQqCOF7ye+bUsTOxnSffOCcmvgoi2HML/LqK6QziOsDwe5CUnd7x/yp7/zjuvmGxXjHnHrgqVdx/
A13Re3k5XloRi4NouX+ob+tbL3pkVz/rj52f+3d33TaBVvNEC0HWbIfcqV/JAwXp9QMBxdYRGiAf
v5N7cdfeWVfFHTskP8qdd9y4DkwFI5laNYJy+NIAviMsShKElddCWnZNAmQ9X55+t/WQ/msnDWtu
g0SNcwX+2Iq/pN0tKBkPTfeY2C+5ugCV2s7LbPkn3zBuK2gIGzS0iNNcRZ4H3YAguaAL+H0hghBw
+qWFwXfB9Ohk863gyQ1NeLSIJhKCxn65fJm1FZ9+442NNfFajU0ktxI8CpUvRXoYQO1KHrr8LPyL
bQK2khlcJRXrVFyTOg58dUSqvPOpth7ccAVjUeVSpgoBQl4Fh85yDtCCf1Tt9bxSSJ/enA03aQK2
5MBGq0/g3FPLv/VBXw7yp/qGFOlZ9UrbxGx5ac8w7A5fyXlErAsvPateaZtgLQ9auh3451QMGnya
XzbpDyBr5XnK3aiZ/B0gODlB46gaVQyyvyjt2y+qocdZ7GmtbtigR/9eHsoUA0+69QKZIttG9+LW
06AHGG5AHOarnaB4IxTxDEOfFlrbS7HufDE+0BZSFp170TfOHWiBwehoH847QIahtyBVY2B/RO8B
U/XsNl+OebFjWhtn04RnlTod5FzOcPrcq8IaDbAj0x2o9v2yOu/OMsm9EARqMk14ejW/M+du3mM+
2Xp0w3RbaBc7wxrbzO6TBpVid9dZOxa1tfTqLf4IXp3KHSuxXoXDcGs5V1XyUJ1ZGTIRWLLxBogH
4alBIxFYt8N53XXbhFvlM4SpQNyPpoXjhn7yyfzzqocmwKrijddZEBmJvdw6eP2IFOTMaMY1bLRO
MqGmGUu7Oq6cL6Q6LwAzIVUqbQsbMtQIwNL6aHP7euHi4rQpbli8iamCl01cK8hQpKGPEKqxgkuL
f2fqBVyQ590WJrpqbCAobikED4I038AwfY9JsN8SmhSnX2AjgjTxVa6XrNaIF6BJEmV+Avz8Hkxu
Y29MbFVdlgkg5y0SswbU7RaGsMaOhvkk71XRYQDE32tDbVzaJtBKZqKoRVDihwp6zCt94fsvNsgm
5V7PaWuTVr/wh/03LgNJuY+D6WfDK2CEkHJ7Pr39G57FhFAlxK6Z1eNOtRsGyckyjUgOrtfZ/j/S
vqQ5bp0J8hcxghtI4MpudrcW25JtWbYvjGdb4r6CIEH++kn6m4MentCY4NwUOoDoQlUBKGRliurp
+hd0xlH21WCy/ARiCjOebAI7tupKXCwA848BWITjTKIx9fp3dDZSgtddCt70JQ7Ojntg5S3ov66P
q9m4VQzV7AAp75dYXLc+VyjS5NC2IDPovMGKJ9OHqfh1/Ts6b1U21bHsWA7poDkO6+UjgRZVCvpr
4CUf0PN/yevJ8BmNmVRQle+xeugdgTpIz34CeQ4pEEpNvUm6wTcbvvXT3qUhJwhmsLkfMiKicTXk
OY2fqniqROYyDaEjGHfgUi6cI5t+DCBivm563bSV7bXLQpq4EBeN2wysYmEZoZizb+Tt57wxyCTI
PLv+lt2aOy4ugzQkZc1lVeXhamvoyFRdvo3Lo2q9z1CKKwAyFlDbqVyIAz1W0BS8/hs0AewqAewM
owete/wGEs4HvHhFdfmVkTvfBL/5C1l553r6t179xkjVUEOtadzM/+0XP9CHz8vDOfxwbx+X6IsF
NLjhd+hcSDkcSyg3oOcXn9mUFfi32QVRevP9uo10HqQEb1eRNvFyjF3aN6m8zUw3d824KrDKkZ5H
qhXj8uE3mJGjaTDRlOlGVkKVcUiteWGNO2xdwOchPkDafZlYxVN5KOD+b9LL8mltblYTHlSzgCqU
avHtKbdDxCZ0WKFQGvXtTcipwTt09lAidcySwoKwFC7FYTY9tM3yxYNEhOGQo5v59tE3Hh7K2ata
pLC47h5K61Jmn6vm8y7PU7FTcAhI8vQYuvPvW/I5ETsX0f33lK2CJk2yUhSbeX5sRBIDZn+8PmVN
8lJhU4MQVQahnK0UX4jT6Fj+Adpz0Cwh4Os8ValrHz08ID+UXQkqg46ZpLZ1q6AEqVNYpPQTLHHi
1V9acNmgTTDwj670Dcus2cJVQJUloeRKsxYf4IN3WFr+I0Hz/NHxs/V2XBJ+TCG+eHPdiBp/VXFV
CdRFwJXI8C36kY+f6L7+KEdFVNm8h8SBwFUT7Ydnq+jO0HIxuJTG/ipyqvQgFGvhLhE7/msQxovo
I1HtS8AqYgoqAglOyXBXaHi/9lLKP7XtrL+u21o3cSV8gW1ASxqB40j7vnafOXuCgK1hJ9eto7K7
5vbUJ4uL4+WQ5a+hYGs0stJQNtCNrcQwxHSalhcopsgEeiLZQ+VcrhtE5+jKVoqiQebSrdQBpkZI
Th38/Dep79rme5O28fVPaE4dKqdWxasylzPmDk3Joz/fOsuPIrwR7j4mAlAD/ju/rQMUHAsw1MeQ
YTp5xRzZnjz2i6k15X3T2yplVlv2OdSf8OZS+VB07SREW4hhVd/3Rii8/XvmAZVODf24KZb0T5n9
cQO0AZoIid5fWFvFTy0lhxq3RAYbrQ8ErHKV1R3z5YGBL6isV0Me0Nlm+2FvdkNpZZlgFeSjbR7G
bYclHeZ1XzzZKoiqA9wA6or4BX5X+g/uyOfzOIaz6bFXZ3wlXCVUtbCSDu4h/noAHfF5ysAlQTyD
1+vsr0Qs1HtC4Too//ft3ZR8XZ3qwPsPNb0F3+LxemDpPqHEbhesHQONAIA33WNZnSWew5m/qTNY
YDo21KF1VlJ2Wj9Au3lL7AkY2Y8tJ4c6O0PR3vADNIOrSCpnWotyAZtHLGj2Ya3Kc1nRm5l2hvB6
P/HYKl9WMQduG6TwTlb0Jwm5JGhnRojkY9pku/ZuW0VWZU2XhpOHVc7t25KlYBUzdZPpbLP9qDeh
RZhTQhUMfYqU3FH+kyw/Kf163W80Uauiq9qKM7vuN78ZL1CDsZc/18fVTXn73pspd3U51kMAXxHF
zSheCrzvTo/Xh9ZNWQlW6AbKJKhQdy3WUwvVuy6+Pq7ORZQohaCNM2cSU17Df1hx3yy/suYFAuHX
R9cZRAlQ5oIGwq2xM62zPHYzSKNoGNXA910fXmcUJTYtSaqlCPA0uiRW8OB5YwjOMEf+vj66ZvIq
dsrPBqhxb5E/DR9SPC1n7D5pn/eNrVxZB2hEtU6H5fSb+QSuxSPEjI50DKLrw2sMo+KmmCWh9rrh
phx01FBQ6hgOSzqTKDEJiofO9huMG1bZEwjU4npq7lu/MORa3bS3z76JH7cCdXmwOaMTpPch2Cug
o/nPPotsn3wz9NLhvXJmK4bGsdQlSZTK5nR9aJ1RlNDsIOfmDV2OtUzlUTj8V7CuN0z6u54RbRUq
1UKNA6LRKKa6/o/R+af2XwR0m65P/W8n1H/rVXaoBKgPehx7HRPrz1KDsBTaIt+KjrpRFXp3UEe2
o9IiNzlvfzQhhaz0vAa3jhNAZgYKDuD+e5CyLQ7Xp6JbeyWWwcQX9kziJb/rBuhJThG3TGhazQKp
WCorX4tp2ta+gNyXG/TAIbQgYg73JTmVxUquQdP41YQXTbd4CpeKRqwMf7TcMVUtNaYJtuPPG99N
AhCxTj5OCaH9JxxziLGYKkU6yyjx3LtWDfol7LHQfozWBOrmTUSKh+srqtlaVEAVW9MwaFxEM/PY
LSSKz9C4P+fZdF/NiQFGobOMEtW9U2ZWP484I8w+DvfuMxnpvg1XxVDhRrXkLXqWYmd0jh0LjgQv
JNcNo7O6uud6dJbAFoGqw7uVaOby+nshf10fW2cRJaAXHxo6lthOTXT6wEn9z8oSw2lSN7QSoehw
SWjtYDNfgtPUfSmn111TVgFO4FWwpDdhXIedRflrmU26D5oJq9gmAuihRT0MbA+nIf8kWsOZV+PY
KgeVLwGvowsSfug7VjT4uA5IHvykg1NdoIVXfb1uF42bqNgmGTZTsiyY/uh+S8o7d5WR3+87f6i4
Joc0hNkjAmeYAMuqSTwz50NiPGDrpr6tyJuMlQdziTYOUf/2p2KISr/+nZdoMwK+fef8lT2XibQS
3lZSYf2HoGtAS4uOUkN4bmewd/ZEFd4U9lA2LQPsRJ4jT47Aow11Ewhkc9Ag1dNpEvmPqaAmvTCd
MykBS6aQt65EBRlKKBCPlqToZdTPLR5fSCVPLBF7T+NECeASOoDe7PA5zgiPiMvOHFx7I6vi6/6q
CTcV77QMUDoGFg1h4VUncGPi/THd1/Zsq0An0GBmvNrWe6UfGv7slk/X56xxVJWHqk+LDOL1yPJU
WLeLBK6CTulhypo/+8bfVv1NIMh65dxdEGcTzaGG3XwL6HAI230AIltFPLXuyMY2gFnmpo1xV4G+
lnO6PnPdaiohPAQgxhwsDF2KMMpCC4K/JjCLbmgleEdUIsjEcaJ16BL1w3yEWO6+U6QKe4LySJXW
Hs5iLZAB8TwtLt5fMtdwJtDEqgp+gire7IsJHU1zOt/PQXmmGQAyk3OcIE9h+AVb0fad7KOioKwR
rAHWAo9s6AfPTU/c+z1kt0P4zUF/Vjff2aYtQNNwbqtoqDmn6+CXMn3Jsqw5QiPswNM0P8xd1kSN
G66XooRMdte6hymBOhkePExEoBoHUIFSQ1L7LjoyUBocTkHzudpZjFJRUkkwdlUYYFw/KA6+011k
4x6vh4MmUai4KNAaZa2fwLG84TKz+2H+7VDTLUxnju2bb5IEnk2qIGXAsVCQ+ERT3vVR6fAv1yeu
aSW0VVhUUfVrP6fYzgZh/XZbD30qIuJi/GcM5JEkAii1FgrzwWHEvd4fxuIgRGC4u2oCxlMifSnx
aNhATComSXqhofcAHU5wG5SXeg0NJQmd8ZTDNBN9kfQBFqav53Pl2hERi+F2rBta2ZrH0F5llSF5
595tgAKQB12d64uiG1nZiceJurJccEq3+GPCvycmumaNvVVEVFn4kwdGRRwZp/XJSuyHpjoCD1FQ
vu/cpRJNcb/iSQI1iThfLy55sMPLYILEayJMhUWFHQ39hub1b9ay4LZ18ZF+HvJjPQU7845KNTX3
pYCgFtwxtLIzLYpD2jDDTVQ3eyWGA+KVXpYjgiboI6ziI7WHiBHDiVS3rJsbvUkQWdL2IWmxrE7x
NLLbef6aAXCfzC+7vFFFRTXMLWp76zBJ2jtu/Qx9w7R1NlFCs2e2NbCt8y5vi4inwyGBsnVlqkXq
jKJEp+0kdt9vN10W/GLWE/THomaqDl77zz6rKDGa2oKny4Don50PPl42GnRQ7RpZRUIRLq2l9DEy
kmHX1yt6DwY/vj62xuYqt1Q2cJxpR1ilrDgofy9N/rxk+woAKhhqShtwS207STfc+PV94Oyc87bC
b9yboKqchxbinXmglvq09I+ZKaloEq1KLVWDvF6kWTLGibUCcjZm330ISxrWUeOBKr0UqyGOBBfE
fcpLiyiQkPhKnGCNypSUEdjgG8N3dGuq7KKFy20o2uciZry7hE53AwqruFvsfTvo34PDG/ODXy6w
ZR6OMdgXwKgdHCy+j2vcVuFReHIvwAcOC7lWCG2KZGu03tWIYP891b6ZdZn5AeS2UhEncx1RaAdM
eWiwt8ZpVOyT5KUHi8DPE1HWUW5DjdwaOm7Y+3UHMhXuNLakE+6KE0vuWGO0Vjm5z+jUPjRs+bD4
jXNws/lp7BxybGdwv7aTb0fFYrsRZyvft+YqNIqVsi7dELe7ZfG6u26UzvfO8p197zgqOmpIGiLn
oBUxWYcoZPJQCVNnpiYWVHDUPA/W0I/b3XEmPyq+XIocdYxl55FPFSGkAyGQO8HwYfLJZ8EhleXx
emLWOZUSxOU0QVyhhVOxbl3jBq57ZNzYFqsb3f13CmVp6XQ8QQoVzk2bfPCmnX6ibrLSB4dUTsc4
G8pDnneHJKQ7DaLsr5z4UBMUDZyEJs8O6iQRHmm+Xzf2u17iMRURBekjhA61RLwuaWTnHxvnwsSu
RxMMTv9ta54Q2mduBtCSnf8UYfmdpPXR8zMTTfP2rPOfCgDG3/7/JrMxqxqcwYIP4rn/hdbLeq4X
1z9UYUhiWq5fF05MJJ3vug0+pey8wnELDu7bMe6wRc6hOLc4RV1fAt3Q29K8+RWl1a/eSvArXB9V
za6MfFNf5bvbLia9ffHNyGvQe1lbkjHOyy9yvbcXGYUgkSCGk7xu4kqgWlU7QuUdw0tAnQ8W4/Ik
RZbF182im7wSqFUOZp8mRQtaJ9vjmH92Mkj2pEey64oD4ygB240BFJA3SpMM1GxZTz5ZgeHqp7OL
Eq8h+JwFOmUnvCyF7NgBWhsJyxlP1+2icXoVCVXCDeeyxbw5D86ARp49Kz2PlYTC0Xr0UMu7/hnN
j1ARUcOc1sW6dSY51idupyA83NWS4TEVCFW4qetAhhqHNAvggqm3o6SRp6rjf/bNXAnVUlY4p/2d
uXPkxV27S5ET81biNKxt2cl1FXFmTwCNjl3UT0lpOOvoVnVbhjehOhciK2mGghxY02UP+S35kHXD
QeD9IZOGeNV9Q4lXJ++lLYtaxFP3gVIQ56ensTmvyRD5vkkhejPGOylZpZvyae+xgWKvEqBjmT16
EyQcr/yzCcGrc0slaqu8rVGYsMY4bEFuLqvLSr09l3CsrxK2td/OMy8xdSqfqH1Xpx+bac8R3GMq
QIqsrnD5DMtL6+vifXOdp+uu/m4JHOMqG6xced67aYlQkh978bmnD1kKsnTeR47/samfE2GCNmvW
VcVJ4e2rXzwO/7TXm8V/9ofvVW4iRNGNrQRsJwLQxG7WqdefrHKwB/7pjMfgzRTvOKTKLdXNWcGq
BKs6NJ9653tCHobwB/deibChG284xmv2qlCJ3szqUMzqcIyfUvtsuWArxXNKL+pTP8h9B7X/EE7V
Q+f5KcoVU/9IkxfKL0b6Bd3slZ02HXM/daYtZoPkCforn0G6HaVkPtod+3HdUXVLrIRtltCpXGt8
YgTlTVp/7pabxYjN0s1fCVxcOwkngNPGqS/wuP2n9bIv/sROVmWCuGimr+KiVj6Fo1fi5AfI6ge+
iO90tB4bz8TJrEnMKi6qrdY2zyoEwGxNl8XPToT/qal1WUdA5Zf6vGsNVHDUPHhT6/j4iusOH8LK
OYxzd2oK5/P14TWZWSWcWrwynSjFxYo42dGnUzxDYPX60JoFVvFRXR8KYtmViEvnceIov6Q43wOK
j9b10/Uv6BZYCeCCdZYtJ0TXMPWneV3wTJwegtEyDK/J0ypESoxhsKYDbFPV8g4KJmiThgJCVh0y
IHxFUkZjsUThUB2v/xrdUigBXTg5yD0oTlg2adiByrA9QWzdxDejyaiBEsuzsOraaqzyN84SfYS3
9PlQcvZhLsfvHfFuwJ2YH7sgNOzKuthQgnvN/JY1wh5jwj71FoA9qOZV4wn08YeQ7VJS9pgKrKIQ
PwdQBiWywe7dCLKC+YGGoEXYtRwquiqfp3xhdIXfQsATl72HOZ/3rbQKsCJVOddLgIkDoQQsjDim
3i6NeNhkC8Y3J9JQONBtHDoMndkxFHlvqDDh4zTRpmKq8jqtWpejVjIM46uo2mfHQZl2ngwdmbrh
lWAmdcLSkMAovP0GVZNjuJ4T/+e+tVTO0LQPO3sCq29cCBIRgD2kNFVLNFGroqmSTdq+3IqpXrjG
rS1PfrtLjwJrqYSsv4S5NXjbDllbH71k/VAOo+Foq8nNKlQqxL7V2RWMnbn3TX52gbjdXlND05O/
ZjFVrJRcSD73HQ78Y+LUx3BcxaF3Zn4Y1sKOr6+p7hPKKXpi47LwAbWdgbhgFgqqqJpzBixbbrCR
Joep2Cl7QlS6fHuWaB9ndmAkjDz+OfMfrcSE4NQsgyrZly99OtsB0mTqpAfXYd9pnf0RRbVhFDrD
z9DZafv/m4wg0LMDMT0sdUfwZFsPUT5esobvXAUlaplH64ELRFa2tsdyKQ7Jetcbc7Bu7krczqEn
+sGGG/WDf6kS9mDT4NZ1xbfrLqSJXRVNVSTgdYNixxjXojp0TBwFeij3Da3ELjRiJ1Bn42iCAgSz
nyzbXr72rbRKA/JEs52rMKqwT3CNKrE7OVJUoPM8T8J7pe1yQuW2PC6DG+cBGw2L/D6UygOe/d8+
5HMgLCqCk/TYZnHf/S4TF7TIEErEoyPD40QD1H7nttBiKG+u208TGSqEanSdIhwW/IJg/lkny2Ed
qkMSnMf26fr4mqVXoVTdOHRjEbr5i1924i5NF3LDnd50N9akDhVNhZWRNrpJ4LeJD6U75wTM0ynt
0kMFiE1QGi6XGh/wtqh5E9luRso2DfCw2czedEcScOiySh7dpX2AmKCDR0kbkiSSmN6DdTbb/v/m
ezP6cjy73bzAD/5xp+zEe/t533IogT643J3cwUEipMNdMKa/Rurtok+B8yrn6lGOYDbf6ukEILCy
WY6lZaIf19wQVMIpGgxTwBbS/LHH/GKL382AbpBlvLRtc5arD86E9ujOJpZ/3deUQ3VVhmHALcQE
GdjJ8z7hccDrcmSYFHi3OGhkxEzgE41rqUCr1OryJi/wqaW+y/zXuXoI0m+i/+r5j15gKL9o3EnF
WlESVmMpgvpP62dQtRRLFa+1/XrdoXQ/YIvMN75KSDNmBfUhG+svt64oo46uEUhSgAG1kerJIRtN
rHuaVKWirvK6F9KmKLLVbfIPFL2tT1Jw5+gQ1GNWEhSGjKX7jBLtXjExH4R4W4ffcCGrc4Pm00/E
rU9VmRiOybpPKAFeoWcYTy5L82ck4KpKh/Jrx6ZXIGtPg2siQ3lf6tRjKhqrkr4deC1Q+hS8zZ3/
By14UEG2o4m+TCmJ5ATRdrxMN6gUr533uRWPTfqJBkmEIunZo85xtl6aAiIXix03wzd3oLHfZ3FN
xiN1vWgunsPJj0hmP+a1SZ9VZxglhTB3SCt3XHDWBPsuJ+R+aZ4CUYMpmbxe91fdF5TzQu1VaJiS
2DEgmFKdihxPFIsXJjdz4wcH1rDg277vKDmEek65MNYhsKV7FNUYpWtjwdAVZLhsGV3/iCayVQBY
BywfpEbxkQ6ksMe8z34l+WTq/d38/Z3S8H8QYHPQzHa2gJJitl+98KvfrZ+zcZckpcdUDNjY2zTr
V4zebrScuT07t+m4tlHhDcHxunV0P2BzgTepyRdOaWepnIDZss9zV53rpLhMabLvHq1CwlYuGw8E
plPMocvnLONtapcHG4q7+2av5AinCVCYr2AgHjK09tHCAsaP/fHXMTXYR7PNqTRZi1VxUUxgL3CH
Uxa2B08mn8T4gxQ3SZieiH0JiOmpXfcpJa7TdurHGty3aE6yjnRYzkPfPDBv+irQ4rwk/e+qD+9Z
Rk77bKcEeWc7PmDRYEYsnTIGfDk/1C6DyBg6UK5/QBd4SnSzoVudtgAhxipY/zTRNmCfx2DuTdIK
miylIsdWixEyZilAPj5gna3bnkbJLuuEJ0/LK26u/whNfKj4sTJb114yeNjEb1vvjlo/F/Fwfei/
16N3koeKC3MdB0+FPsZe76tjHufRzVd5331N7/pzdqoP6dNn76P9ybmNAWE6vNrRly/DuTxBagd/
lsdL8vFSfdgkirzIVGTWXBVULNnqrk4mxr8EFbeighgruYPMUs+2bkLDtq7xChVTJjnN0zTAj+4r
Jw4g8rVwYYhV3Vptn3yTy7jTVCWpMXsbJet+WmKWZ4faz3cOr1wLfDZ5wCjizJMFP7vqFUx8kv+4
7gq6mSuhb3fSbWZ3RJOyHd6C79NvGB7UU0Ok60yuRHpA6nYZqyX/LRZALN28FNHELMPUdYMrUR7Q
LrFyd9oSZJKPEdCWmXOp24zbpjB5d4ulKrysp0nHaA5CAS+0l6jdmCfL8vceu1MVXQYygS7DTRLN
D4f8hh5McKz3l5OqoLLUWldeTTn406xTPk2R0xyn3GCO9+8SVEWRtcUgc5fy7PfMA5xH80uQkCPH
idil1Y8WzP2Nb0Cg637F9v834UTFkFdZloCMqc5dUPJanlW+9lnfe6CjnI1pUPcZJWpFvgR86QN0
mx7d2P/dG2b/vl9SVblQOpnFoTGzgg0npIdqrD/lbZcbtjbdnJV4bXE1DFvUmmLuu3UEmjYrmoMZ
ErVlsfcTStA6dM1ZS1HLHOwAhGHPEJs+CBMLwPtbJ2VK0FrLsjacoJo84ioDSEPTPhf9Q14/Xg8r
zfAqvqxL+yTzBwwPQshIotfXf2iDJbJ3qXV6VAWWzQDCZKOF8ZuGn2UZHPrF9FagcRsVWTbmIK33
E5h9dFHu2+TCJ4NDanyGbsZ6E07EtSxgwDEyCmURuMZpyg+r9XLd4rppbx99M/hkJbwoCzzXVn4S
tb57suXrvpGV8CyyEKfSEbZu3e6+Eu7PfDSVVd8/8FKqbKhT67kl2CsFugnv7H7BWxiETfxvE3gV
hxOcRZp6o3TWUcLVJtSSdQ/TT+iB7pz0NNH+eN08OldXwnRwFuaizZ/HrIb2A4Snokl0R78JT27t
7ephgr8r4RoIV7bNtrrWCBWpsD/07b5I/Q+qzJrGunO3SEJ8Cv+uqBf4Jm6ZBqfXmEdFlwV9AVoX
PnAARtoIWmURXR7G9LHjpnYdzXaogsqY0+V53uIHWMuDl5yy8a5O/iCXecGD0X00kasqFw6iWoeh
hvnH9ZnjNTsN/5TJvgs4VcFlAwvsagUNBtRfAK32b1HdQUnQkBZ0M1eCN6jQbZh0/4swTF7aWATn
+3XP142tRG8920PhtggqTqZbNldIOe2xWfdBZanKxJVC9brPS3uJXTL9TDrvksyewSl1M1ditlpJ
2Oc+HvJmsUZ+u0Y4ghwIKk/XDaPJNqESrc0yZOGUYXgCsgJPsANvDSO/fz2jKoashQQwBW0AehhL
L4ybJeR3s+SHMR34LejC0lPemvZB3ae2eHuzodTz6i0MmmLA/+ChfDmlJUSZ2wh4joh4z7sMpaLJ
RBCWRZtCM6dH6W8J6kvYpIZTsm76ymab9pj6tOE3tryW18+CvdD8qXPOyAv7Jr851xsDzaTw5pFg
lbc9pQXP2ZLuA/tQVcDQaUfPGXARj52B3HT8oQ+L075JKzE7pwDVoTNwe6gtAA10TuPOy4KqSJjU
FStYhhzZ1yiOg1nBpUmUZDt3QBUwZoVFXrRevsY51MF75nwhlJ+v20SzRanqg/Wc4x2rRQIW7R1Q
vpGf3VEKUcp6X7ZRgWFznbkOXqqxmq6MyPhCvZep3qVA4lEVF5ZMqZvKCmbPx/DAJ37A3rTLLCos
rCEWuMp7RBAMEXovRf04EYLhd1VuqQoNa9aklSVD+JT9w3buw5YNKxnypCbBq+Awlle21wVIXhh8
ux7gRNMgQq8bRpPeVTXBZJWcueP28Iy7EwsDSMqY5q1xRVVKMEtEnVn2tqXSZxxmcG1Klt23MhUc
NvuYdZ5i4qvz4jTfu/oOdtmbD1V8WFdPrj8NW8bFnSwMuqPREzW5XIWHOfkcpJBC+GsVXCa35PK/
uWf7uq2oChBry7G3XA5nbApyWAXoB/ceBlQuLe55ooUSAnDZ/cvc9UfJwn1++F9EWLmgYRTL6a+P
NW59G87yuodrwkcFgskwr3M2Y+QJHm5bLxxvccYbgW7w7f9v9s2KNN6ySqwmYtOu8F7jfN97UFe1
A303K4K89pa4SIf5KRlSSJRWVrM+thPLTb1nmvhXdQRFv0jImFsLOMqX742YbtqwM2xFuqGVe+rq
TcE0lQA6+GA3cBryJQcH1fU11Q2tnHkzMoz/Q/m6GBp1vZM5a+mGVs+76dh2Q+/C6rz9Ps7Z44on
yuuz1jiLCvXKmya1pwLRg8uLN75gk/CxV1wfWzNtFdQFGgky5znDrb1eb0IvfWqaYdejEVXxXCWl
kLuCEnpcL71MI1q5YroPndaqD51YLNPVUbNdqMCuJXSIszRIW+N0h2gaNuxb+2IsEuoMpERqWiUO
9IGQBqTb/82K5mOLbubbJ98kAZkXCyhIsK7Y6Cr5TL3nCVcx416kG1455vKc2eB2wPDYLqopiUAu
G6HUxlA52ec7SqA2dSmawEegbseuDCTXHWmO+4ZWAhUMu+DYSGB1bBhNOoC3YjBkF02pxFPiNGBB
AElcQOZpfsFjZvtiF2NkFTxyk5OxEKnZrFWsVja6rAjEhtXCbbFxHobxIWweSAF8/mmXgVSkVsEh
CinzHHgOT0jv4IB5/dI3rmciTNQ4j0qNBZx164x05kBQVXdB1cde99pQ8SUwvUxo1kGFaLl5X7ZI
PX/LnnN7tzbffZx8Ebn/H1uhqwTvONTTEmwlz4aMNwkbPk1dfhBJZ7j9akq3qo7gUM1ioluNo69e
16KlEUK4SR6G2j90vfXRJR1eSZ+vL7hmE1AxWkhwYSUXnCyhShRtSQ4ny9BUg9CtthLJvefO0HvH
4MJrImwxvv8HacgfX67PXZNDXSWaZT+ypq63cAAjydEPxBAlQIPt28JcJaIbFi4138p72xvRQsn/
Qw1CYxcVNZX59ZTLEXZh4pkWaTTjygpZqGh3lUOFTjnlaDfT1tEAZPXfDL1/6C05vdlemqUqaf63
ql12qM3g5akxoc81+U3VEnSshqRFiFnjTjxNr9vuguSGl7N8n9AOMIRK6IL16/+WUnDzrh1cjetH
q3rBXc3epTqJLyjbr0NLN3A7VA3szpNPAS/XX8PaE1PblybBqZip3Cqr1PZhI/yADDGbLRQtqdsm
wPLwwrLX67GlyQsqldbciHoSNUf50PkBAEJU0W5jv94XWyqb1lgnvYstU/zumqZ9LBtLPreNV+2C
G1OVUEtkKdAMHhpfOpFRGfehxacTdXowDV43jibxqOCoyhaM+gDOxsP2jpkvEQQCLteH1qSG/0Ci
MMm0qcQSo+X4WXj2J2AEzkGeXYas3XdbUZFRReYOow2J2ljI8OAl/blGnF2fvcZrVIiTTGu6Ata7
xA3YWRkYp0g3HMvZ33cyVOFNXUMgSZa1CzQq5ZHT5iByzzC0buZK1Hb2WjEozXNQx023ZdcdoTj/
6K57DaMcmr0inxKrlOhbnrP+ez8Ww/SlnsaA3bl5m43H6+bX+aX779Qs7FImM1/aOO2xm9CwKaLU
8j9fH1znmcpu29eFP9SQKQKkkaR3Lu8ZeHbJbT123ZMbmHBgmi1AVRhccFxg09CgADA6kZ8P0QKo
ZrUeXDRhd5bhp7xvp1BFPclh9Kuc40157sndYq9H0ZmaRDUNVKGKerL6Rq5C5sv2QDVdRgzuj86Z
yhkASuemrNNDG/j800y+uUaBOt3vUbbkUSQ5GwugTbd7wfbmZqMafn3V348L6Jr826VcINssd/HW
WAxefxqkTw+BDY34tmgXQ+i9v6OhKfzfn6Ctlae+bMbfKCRdkqy/BzrkI4qdc+Ss5KV2VmixQSto
3+/ZTPjm9DL1bi6HyuG4p/mXIRmONVlPoqCG36IzlxLnJbUL2Y3eGLME2J/8obb7Q7CzqhIyJb5H
IP9ANSd5nNrO7VrXr8G47iK49IDoVgwzpdMK+QAeZ1Z2n29qSGVTm4opOrMoZ+l1EHMrBAYvRnJM
XTtqguqpGrqv1xf1/aQRqpCoIFir1hawS16iVNs+4jyUec2xWPaiXEIVFZWvSyuZM/G4Ka0YLoRQ
WwwhpoleFRVlZUCQehWMsz2nAjf2YJWeoVamG1qJ3mwIF28awboyDPIL9+0PLDGk0Pd3g1Al23JB
LYkbMEyOMkSaDUe8vSVodOAmTn/dzLf/v4lTZ+xdXgwwStiQ5xCUih2Ecw0G181dCdK0Kkq0GmNs
VMfgLencorW1iTac7XV/1H1AidPAYq2st8kDN9NNd0Hw0LPbjpswELrhlVBdE0E6SKhySK5DJjRP
D0C2zNatJKY3cl08KeE6pGtWk61Kk5OTheYeyPdswCULb3H5nBiMpFlhFR011GXouJkANmcsPpY9
sIxDZSig6Ibedpo3zjNYK2/zAUMvbRIVmLFNTHU+TSZTIVGZIwKyyI7HJcBcfXgCuDOrn3e5jQqF
wrFgytgMuFvHbnFLPaK2hxTm8nHf5qSioUhB+Lg0wIsl3vi5boMbfy4/ZZWJd0ZndSVkgxnFJOQy
Hs94y8Y7YCS97/sMowRsGEJlZaYbimDO426KLOwgZIXUU2GqOWs8XgVEreskGsvB3K3s/5D2Ld2N
6kzXv4i1BAghpuDYuXQ66VycOBNWd58+4i7uAn79u+lRHp3IfMvf1ANkSVWlUmnX3tZa2HbsPV4A
wxZ4i81XeYPb6gqFY9M5DpO4YqTkhzcc1rCDW/vkPV+2SJrTqqaSYOLE5xF0ijiJlL13Cd0JoC7O
D2AwfR0g5aq2s2xSwjztbs/L51qog+gvO6l0iq3aB286zRNEAyB+PKgxuO1WL5Yhv9SRUEQGipRC
dFdd8a+3tmtbtwBcKecfqPLeeFuQJdPqrLv+KeYAcuF11rz8HaWcZVhCe2azGmNwLZ1gSwU9bTjl
LfSz6U45IDZP6e78rpo+rXktTcu5yojfXtU0u7bUvO+DLZibaUk0tyWe5cYICt2VN/W3JREPwNJF
kN47XfbPtVO2SaHdmccBruxY7pnldx6fN3zJ9M+1E7at8lF2Df65L9Pi2glKdCgHU7fr0CVzURXG
15FRI2y98Pq4+4vpUo64r4vLCjy+DoryZppOZcbwvEUKsE65+YdMso0zymAuOiZqTuNuqTy3vRrH
rg67kgVRXgeXFXh8HRfVsVks0H2hJy7rDHz1uIV4y9bVz/TXNQ+1wGpiJ/VIT0VQAKrrlmi8a7e6
rU0fXy3pk/t3fGDFmAz0lHVJg9Y+9U6S8vdFhq6DovLWEnVaNPTkxwEPO3diobMUY3TZ1zUvzes2
YXhJsT4srwLHfYp7TV03w/781w2epOOipKx7SI+U1gevbBYO6bREk2zQRjHlW+eSaek1Z2VLA7Fl
h82/AS5qrhma5l66UvRP5ydg+rp2rAaJb6ddpejJIhDE4O3w7pBi6yZi+LiOjSpFjk6htp9/rTis
sPI6FVad2Iq/pq9raXCaQ0gCkKjkQw0tpI7nwA4ACZJLs3FmGxIaHSQVA1mcUxGUv6sVrDOi8zGY
/W+96PJosrc4NwwGpOOl3KkYg8nL6w8PPHo3fImDa5TeGzBY0nZ3fotNQ2i+y5umLtqS1B9SFC+N
O/q/PWead8BopxvniSG91LFTHaRschARlb/HgrXfVBbQ/bRwO7TGNIt4m5dJyDN2dX46pm3RHHrO
WppSgsEmyd7avoLgp/etEx50yC+EDPs6n9ZiNWM2iCn76dbzeDPQLN3b+fB6fgImu9UculJFUBZ5
J372gvXRDKB2OHfuFumA6euaQyvudMxtEe8ILV7m1FFRolAHPP/XDbmmjqkibCgC6iXtO8zoeWrL
yOX1FerNKJNnT9lcRKXlXrbNOsQKEW6ymO837zTo8nCc7W+ZhSIzabII+dxGzh/g+PpvF72vg61m
toD6Ubh4slDuW1u+NgwtdqkVityCxfbvLmU3Ksuuz6+ewU10zFWVDKm1IAd9d0a2s/3+OkjTD693
rzoVXwdj/X5+GIMF6Gxadb/UKQHr/zvop3YFJHJDyrMtML1pDuugnxKBJIBAIJBAzrtrFREOo0eV
eFdObr818EQr3rrLmwxNc3LUTWynb1j9HiT8T4ruwbSXd4Ns7xvm/Mmz5LqTW6/yaxj8yga0PJu1
ZMCtvqt+9gE4MA+TavhrNw0q3zGnHNINSzONojm9X9Jh9nBEnTwXigCl6+U/GoLrt/LJFqGJad81
z28tpwwQ4qufLWR3QN0vVQh6Fj86b1WGjdfBWaMrXDwHi+onCYJ7L7BJOHCBymI9/MrzDHLakF8+
P5JhHjpIKygbCwfU0H8Edix3ooWqk6i3DnXTA5YO0UIRYQabfFb8zHv2xMn8KoQ8rJa1WpWYsxff
S/dpnKI3x7vowd7XQVt4MfaKTDnlTwGCT3R1leMjj13rom4IX0drpVNeExLX9QfItUEXVRYcfMgy
DXPQTWzs/V/gwhc+okO2SFUSAD1o8DHxYs/obd26/8bgWE4cdp0gmDl1GTWp95bG/Y/W4xvx0mQI
WhBo/BTUPOuoLUhewyKrq101V2R33swMeYSj+T2EmICViZ3llHq1cP5wf0reqJ9I0Dn0aXNLmSTW
BpORaSjN+Zu8w95MMj6hIln6UI+1J4nGL6fI62/9KLkkUYrnow1GTZOnanGAtn5jjbMb/wKGvRii
rkuekkymu4zI5LVtCpVEnb1ZlzOMpoO9hApEZbVD+zux1PWajglr/NF0zX1GXrZpuA2moAO+8tLy
rdLug19AFXgRtZIUrfBI+s+bgunr69w+HWpq8pqykxSNMyp/555FQpLhifv8x00LtBrF548DLN/Y
EKf6JSj7piz1Y1Dj91QO110z/rD6C19NdOTX2Ad+HvOFv4En8K2DvGHYBO0PN7XErinix/Nz+Yvy
+iIQ6OivkkPIr6ax9WuypQ1237bxW5tEDc8zqPnSeSore995fCyeaQx5bDdMgfe0whaK3IH72vlz
1eztoR9zUA+hGwK0SKlL8gDhinup/XL+b5r2UwscWRP3OMpz9cueWnZoYjs++HWqLvNmHTvm9oQP
ebnMvwoK0hqQwmcHv/XcAx9LYFrReby/bBZa1AgWL3filE2/mMNI6DqBG820uAyj5usoshggASsF
8cObo3I3ZH7RRtVYVhsnhiHd0SFkbTYF5Thm1oc7Z81+Zgoo0DSg19xetgzesMk6lIxkcWAPXaF+
EeG4O+plIMpRW5SeX2s/Ak+nhYR06noPr3b229BSFTmi2nuU2GGb8wh0EK9Vu9zFY4XX/grs9JTu
rGH+B+nwxtabDlwdacYHXhQDGb1fseXvkb0/2oxeJcH8gNb5Bz5kVz7Ye9YLV8HIw1RfJNqIWa/b
+SlWyYwSNTe2PDZt1vdRklhs2ZelgwuSDJJqY3amnVt//zQKQ55duaXHXsck8bLIt6t2itAOLTfy
LcOtjmjuPyzEL52pCV4tyu5EOluAHVi4Y/v7mC0PLWVPXZ5c5920u8hRiZZJyAyk5znFeA33STgn
0ttZQmxJkBuuQkQLA1DdcQsnEfxVgXfH/wMG63k8qXhAYzcicWynYdmpfCn20MNb5ncejCrYSMDW
I+qLaK+j1WjceWyuLZB/2Q0IbcoTuEmvCpccUMQ+nF+7r4dgOlYtgXQHqaGE/DsZ/R2DMdM8f0kD
O8oH6zLRLqZj1pBFxpVQE30l3ZxHzC6PvYtwd34CXxsz0/m6Yu4lE6ln+loXWBSnGebduMQblPem
j6+r9slTWtoQSL4u6nWovZ+JhORV6VzIDMN0YFo5dbVaEke9NlV9N07gUYjnC48Xpms/egNkrfHY
oV6TOOYhdKlklIlmSw7MtC6ahzeTP2Sr8svrZA/jjhP64E3gxD6/o187HNNhaBK3AcjIDeq17frn
vm6PvEaAnYhzmK3he5UDeyq8ZAseaJqK7t4e4IElY/mxCvK+ixIL6I4osNKL1NFdptN1ubVdWu3E
glfhgpw6WfXw5nR8Pb9UXx/zTEemja3X9/7Slbve8ZeXvgNjv48z+dA3/54fwLA6Oi7NWmobNKNp
uSvpkkdLIIo2dOzY/33Z57VTvh87B8SPJf6/5d/U9SgfMhQ5No4hgx3ppF1D50K/JmvKHUrh1+Uk
6kjGuMfyGOrpc5HtXGdw75tyvExFiOmYtcUekgyV63JX27TfS8tp7ziDgONlS7Xu0KdQBHWMuJ0r
Ve7UmF/Ngbye2q2sw7TJmjdXvKZcIXvepagqCdL8dmf+8/y/NhmodjTbllNknrMEr6r23dtJqiQM
POJGHe22IMSGihLjmgdzUWdjW5f+L+AclVUdKLH8popUZyf80aMyg4pI1ncEBbJaxlUjorQS0MHE
rcmv3Ww/lYvLvI1tMk1Yu/wvlV8wSASVu7EBwoq7e0vsiXcZOSXTQW24cY9zSuxiR50xFlfBSLPH
sl2mx6wdiLU7v2cGc9B5vyRt8toOlmJXCT/fT1nuvU0ZWzZe9QwLpCPc7E41Mo2rYicaik2iAQ2L
JX5yanpZRqPD3EBPBl5hNykgQjYeqeW/jKz70XaJCMV8kUa5y3SoW97PEojgstiVVp8lYe5ZwK2n
0Pa6zIp0QcmyYG4MElJ830+973WWjzs6914SkkFt5JYmt9EVJTO7Aom0xcWxpQv3siuRgwvADUH4
HMiotYsUzH6+ZdV1ussT9EjUkZDzYkfDTC3I1+VlNfJLTU4LE6QXyTCJjL7Sbq7Bylk3iz9EAekK
crzMqLUgQW3bTjJV8tel9ntcIcvguRIx3yhJmFxG8/qSu6OD+7Y4ym6YQubhrbpOLwOWMB0Yp5Y6
aLoxa49x3KB6qWwV3+PcdLcwFIYrgI6Nm4tOTp3j57+JlVvBnuVKEnE9J6RRkTt6BS2uK2+e2UZ5
1GR4OmCuV2kvQAnT/Ky64ftUeyHHXboWxVXaVHfCB5Me7ttJ8Fj3W4RFhkxA16Z0HOIS8N01P0u2
tiATiVem8o4JfpNUxeN6GXWbLTIt02quce/TOR3PhHFwJDQ/yTzfsXq55017B5DH85xsNaEbrE3n
GAv6yace7PnoJ2kZ9pKoXZ+nW7HH9HUtGyC87ZO84siP0nhM4PUoF0S+qMphS+zacATofGNdUoJJ
fvLi11EV00cxW5n13KGAOidh5tNsvuzypvOOlb5bDG0hxJHY5N+5sGqkHrW4Oh9PTHPQPB5NVoAE
Zon1yke3lo9k6XP+0lY19f+t55Z0G1HasBk61s5hdcGh09ofc6fEu0Fqu2MXgpJkq872damG6Xg7
7vPETfzeekUNz//uOxkLy5nKXTl7/7IpiSNnQTVl5p0TBd1mvf+vrNF/CxtMB+IJIlCMrHq5i2c1
JvGxpDR+SCaBN7PQKns/gLhcLVsr3c3Ey1oI/wHKr36qKbFSD4ap7N6+G/p6aT8AhJ3tX2qsWB/6
MafvXe4klgjR8Nt5WSghNZC7KNWVI/8+OYGTl7uiy+YxDxUaActTwEVGmivLqVI5XfMR4p/Pft7M
WRHGbcbEh59xF/FoWgLZRxZIbwOonqKIFVSHZGYxOMo2Dn3TXq8R5VPkYG4WWACA+dftb/K41Suy
3qS+WmktHIm2lZWlivRDTuxmFZZS46625OFvDZMnGzHdZEbrlD79ddp3rUXigL12qdqn0/jMuxWO
l1RRMs6AFPZkHwfZnsVbVxbTtLQgNWdZ5iXCyo4c04pl/a3i6nnxi0feZvuhnLbSedM4WmKiGpdC
Qnwejp1r/9tJ9s1juF179gM4Th8LsSVZatp6LTtBpZlVVtykR5GKt3kpm32dMr47H6pMH9dCFW43
0wjtNvJaBG0SOjTLw5nyl/MfN8RBHWIoM4+pFjLDH61w72aR/lk/XY/D82WfX0/0T4bFFpAEdGnM
P0gjD076Yy2CtvaFZ7WOMGTTktUyyQNw1PI9TdEOTBX/xyv545Js1o8Ny68jDBVg2AgxaMglpec7
f5BQzd61b2flFu7EYKNUc/F+clzp2oN3xGHxJOg4hWNVPmJqdWix+aWEx5/fDNNA6ww/b4ZFOior
Dzk0r75lyYDLIdKoZEqbEIzxBcS3tvS4TWumuTd38ICZtw5/RaIYAI2MIOJZkE09Pw+TzWpOvThI
QNvZ5a/BMH+3a/8GCec9c50NQIghA6SaM9dMpLSnuToqMh+WImd3asX6zw6oeKnvbYxiWiLdq1nf
izFoyREgKSuSCydRL72P8ytk+LiOMxyFnRT4q+qIGgo028Z2DpXrbvHZGdJxHVoIraSJ5MuMBarY
08Tcu/VQKmygC1Pr++jNB9Fu+YZhq3WAYSPBVSb9YTo6i8NAxxL3eZmGrFB9/BwAo+Edzi+YaUra
2R3MKuG146pjYY072fvfeCEfM2t6qNB0vnrg0DWXbbwOL0wZ4Xxo6HQkzQLhOhKj1rT54GGah+bi
cRngPb2wpiPn4/KPb8npF/ESsHdzPHLF0RTDJ5kbrEs5xwCZnF89k7lp7g4iP7xUKOV/+CTPQ9/y
6zCrNsHEBn/UZTubmSZjOtb0I+DDvvKnHfAO97wc3ttmSyTSEBl1+U5aD6wa52o6gjTqhhbx9dKW
fx85bQJB42KLm9CQZukscDFnle1XrfuxpllrRpJneDXKrWU4VK08ZIP94U4e3dfdVu3BMDEddcgb
RVk/KALp3BHMYGzXTOzFncvbdWJiWDbcx2AAOuQwDUZC65Goo1iAl4mptKKpm7Y64A0GoEMO6azi
ico2OC6WG/quFTWgi54q9T1NnI0JGAADQIT879kYu/EcVEBnH+1pClcjU1K924F4GFP31hFYuEze
9l6WgY2r3Dtxs/HIYZqbdvjnic/TvMa43djuc0J2HaG3wpMfdAt8aNobLSSopOuLVBXjcUyDo8wg
bdwQf6sV3BCfdX64blJ+4lt8OBJOWNg6aBiWeRCSafp5UWjRUYZ22/m+Ncjx2IuC4BXL6a5TiI1d
nf+66e9rR72C5GhBWDoe7aIq0VdavgCI8LQmkOe/b9pd7ZBXNS68shL9sZnyPV5/vq9PxV3pPc14
zN3Ihgz7qwMIqQTyLqd+dyS0Ge6SnBRPeL+4DKzFdODg1OLE8O2cH9Fm8W2xYDjF7DxBXuWEQ39/
fpVMM1iD16e81BNcevky+Edg4mu09RU5Sv3Nr/MfN0TA/5DGQbK8kp7dHSfaHB3q/VmdmXsdblK9
9/+QXJsmoTkykGVFlcSs+0gn9uEwhQYhMsW785Mw2KkOG+Qs584MGPRRFp6V7UBT3L7XwhJvTmBN
0fkxTBPQDnHbBmZrxF3w2DSAAuCdioNVST1f9nEtZSfj0ASUifZI8vmV2ICkuzHUM85/3LQ6mhdD
kYrPZVO2RzWuCqe1kDejqn5XcZxduP66H4uFqDgh7RFAxSIa7ESGubKSiAabNEeG5dcRf1yljlsU
Xnt0pwEiSUp2Pzzi5JclnTrYr1UVQBkOVJKTvPeKcFiKZolmKdSf81tgyGx0uF+XE3ee0rY9wtNC
HKE/gQIOU1ntuFsd/Mz/tuYbqwj6ZcNpp3XnzaCmDtweZ1r6Vsfiwe4wzCiuSyvblzJ7sgbvrs63
umkMMUSH9cWM+IRQGNgaxtGydZgLiPZ6/GYp3RdIJ1zU883Iahqf4qDquCjGhrnH1JtlRBeyhAmU
BTe8xGRgmn9LPJtID8zYx7zrZud2LLvGjjy3RuvB+U0xuKEO42uywhZWY9dHgCbuB1uyq7FuaqA7
xx/nBzDNQPPzqqjjTkgMgPZCeQPQIA6LLF6uz3/dtMmajwPkJqZmPShWe+pGkYcFEI6rQdEBIwFi
cHN+oK+TAk+H7EFJWNYUTRPH9T7j+ONz4KVPfQMU8aVppadD9qiYS3eA3syR8fammEHyUbH0oUdB
99KY7unIvVm2tG2rzj5yNWcPXSDSq4rTbiNimVZJc/GB8iFgNCZH9BKBtW5QO6ds7oeluut9slH2
/tqgPB3BZ7vLUg5VYh+LePTqUPGluFZQpPl5fqO/DoqejuFL8SJPWeuQY4dolJb2g5zkGErkTb1T
7eza+3Cz/ntGwcN4fsCvPdDTdTdTDoI5Z/DIEfpL7lMwF3AO6dv2uE+KVG6RdH/tKJ6O7/MzlHyS
aXJOqIrux9zfy0b9WMtwU+3cDrx8Oj+Zr0sZ6Ij732jIVW5PYsDqDU3xNKezCEvX37t+d7/WZXAa
Q+kk2fB908Jpvp+qwBrKuHNODqlvHcVesgX0R7gOnJ+KwZZ1mF895xawao1zUjO7SWj6NNjssWic
SI39BoLBsCk60C/AY3vC47w6dmX5rZTqew4GdfR+3aequZc1u+iI8nQyOmh9sqWvreXYQfP7jswl
P2R9GuzPr5NpEprP1zXo90FvS44oIO65mMhV1kw/1m1OYlwKUq/fOEkM+61D/eK2HbtS0uUI+fIs
7FVpH2KoIEQWKpqP5+diiC18/f3TYS7LXDGv6ZcjTcflMe4766a23OGf8183TUA7zAPPymvfr5Zj
64lgt5AuvhqysdkPszPvzg9hmoCWskN4vIhniNWiMhGLncOKdF96njqc/7rJJTTv7gVEf1RBlqON
C3fTwrsHSg6NUv+4S7lRBTctkubVdZsBJFUPyzEOhH1VxQxdvWgbX4/AYmMahkXSAX18GqrekZY8
TrPX32dp805qlW9EJdPH18j4yYQU6s6zVdvTcV6ZPyQdfqRiqxRpcDUdxpe3gY1elZSf+r56ytl8
sB3nQwXDnsjlX6/Zehg1bIEO5iNg/ODWkPNTyuwHG/03eJT4sXR9snHiGcxIB/I1zRxz4Vr+yR/Z
1XrnAE3VA++rw4Ku5POWalqpdXc+7QLtk5EmKRHHxe2f8YQJgCKETdKrZQDPwWYF1TQRzaGHuKLQ
fQQCjZIUSq2YCaQ9f6Bd8O8LxGUz0TxalLIZ2gljuDP9dx0CceNGZN7NejnbPkxNZqu5tm+XhDey
B0gr9OWVu9X1ZMgHdGlPPMAwcN947kn56YNaXhzcLleDldjtcXmpudzIPA3/X8frNV0KKsScuadY
sR0NoKCy6Q6GXdahetyjeAIYMAcaqF2l/GurgwTMBEgMhjm/yaYhVjP+ZK52sTCflIFzWnJ5C3Od
vRb8yEFkb7EtGlxaB+NNvixSoFvjVzYFwPyzO5vPt7iNb9yODO6mc9nlVs9jrJLzd4nw/9dLmDey
+ww3ALDjbMQN0x5rTj0UKssrJdxTmjsPs7Sq0AIty8bHDXk/03wZaMW6LPNmOmUOewyCInJpeaC4
P65ZJYCRK9VH2foXPb55OhpP1dk0Jg0tT049JvTWqdy+es6CzN6C+5ksSvPnypLgHQ2S9mRVNZQ9
oszJpuVQNhTdGSEEe5QEgnogcfbnvAWblk87tkUci65o5vakgjgqENeBI7uqwKc6peMuQagaB/y+
aQqGuKJD9FhWtx5pWX0KEEjWncphaRLsnqoa9xVyzyzYImQwDaUd6ALssCmdeH2SmM06O9j3+nYO
KYT9SollozR9fg0NXqQD9GK3VmOM9oiTYurH7Ph7hjqGGwCQTn8lqbNR8TGNslrMp1jTEUvQGi12
p77rb1buAjDn7GnN7/2eRASgj/OTMS3bGok+DRP0iZs1dK5Pc1OE61Az1iof46gPUNxIh328Ketm
mpEWF2Q7tSpHoewULHKXiFcHb78ijaOs+p3NW7dNg4HrUqMgYyB9DJLBU5x2oXLkIZ5pOKI4iq77
cJ0PR8zIML/Llk879gHVpbbXlvLU9WWYgvi8XG+e8CGSl+H/V66kC5Gi4uT4aJ5KjhVxroWf7v1p
vGmTcTcl9lVn1RvWve7Gf0GRnq5KWnTgAykcN3hvAM76CVFSYDgbSastul9DxNNBcZ3dJl0r8+yU
45j++yBrVY+9PX4Pyq3823CK6tqkg/KtNIUe9Cl22jTkiTx0TnBcG3fPb7qBacLTsXEEn01tq7Pe
HbostApHR0DVIoIORDrIXVtBu7iJUACT7Amhoq7uSqfKgjJyHHuwgpDJxmuKazmIoUDBpYvVO03m
sr8Ba9zINs56wz7q0LoqGNzO8iswbQU1ra9baYM7iC6TvUVwb3BnHVong7bJ7MQj70OaxiX0pa1p
VkAJTlPmHgbQe1YoKoEoK4gmX5TNxr3TNK3190/xCjdOUbdzML1Di8n1vtEMLdMvI1mW7rIjX5dB
bTyxiCoZ63cnqeXPAQH9Q4zozz5vOqa/r8ULNrbFhJeo7l3WVSF2S9LY3WHoM48fzg9g2hUtoYC6
LXiJgq5/t+IyBINctJIzxHAtr3TuKrb1rGxyMS2PWKibLD6wb+9uDD3Kn46a/PgHdznJP9CBwcTz
RbPRsXYOF3EAWHr9nrrybj020rTC6yYFcwIO+M3XFcOhoYPuygQNnovD5XuTJ3+juMD5mnbj95KL
MCZ2VCOJaOMLUxUdeJcDqDQzPpRHJ+5/rYXXNSvqGno12/abEK/UmS8rwuusfkGXkThWbvoeFF3w
0kGz/UWyRT6d3x1DKNfRdrUQC0OcSd4trNsun+plXwf2tZPTZdct9bCRohhszdVcvhl5kM5lnkCU
mHVLiIVqLTyxWeA6bec+2WJCMw3j/m9kmYS9gEWl5W+5H9wPWbFPfP8EyajL4rGOtBOSoNKUNPwt
65ypO8Xg2UzCPq5s67LLqY6zGySl+eCk/ttcd/fCt5Dii+tpoWHG1Eb0MiSLOsbOX2SmqrpibzZL
5L4Bv0sYN20cUuRTzuDwXQ+Rv7CpS3d33sIM4fI/EDuRLmywYu9tHHv1PYnL4a1g07hFX2zYch1a
J3lGoe2eOG++6FR7oB3x7btVamaByueUq/1ls1hj9aczSzgWLYn0syuVQ9isa1QYADy44R0GJ9TB
daLtFk9mHD2qvdqvGyHBkzxS/7aNg433D9MQ6/J9+v+DM1kBJXn/Fpep9WY7UsTuHjJFs7eEI5Jf
oh7zAKouG8tlGk7zd9kBS0lHkl3l7cgf49ipojhO7dsG+OS9qKj77/ltMY2jObwEuwaaRsfkKu+K
l67B82HqyNt4au6XaRM/Y7Jg7cB30iITTqKSq3hCLgoGLh6t+JnzMzB9XDvsGWDzJJtZdsXH+TUd
cOMpnH7rAmpaHu2In+y5adoJVluMYN/H4UeoeFgLsyRwTxf9fx1e56Y2c6WXFm84QNjPTKXJW0+T
zt5wDcPy6Pg6BFtr4fOQv/mDAP1VVfBliKpVFXdjAMMS2ZpjD5ZdB395ymQv3pop+Ydl5OAu9Nbd
vM8aQpQOsQMyFsRXLsvecpGre7rUNNjllUfncEztZotA1TQRzcNHvHH188SKPRQRfzgJefSpC7HB
6ZaPYitQmXZj/f1TFCmXqbIl94p9nbug/2+4Che0Hm9shWmdNGeeUgom7Cou9pNovV9QLnCHtRuc
vlCaFdn+MnvVnLkD6zYrUenZLyjBR7ZMp8Oipi0IjiF115VZawHmBG5hCrGDe1SlgvSQVLS4YZNI
d37VzSj7KC+6bCqad/uNqHKUSYr93GbPHoLqlbS7LZoJw1breDtC3aLxvBrrlNGHZK5ZNFXBFmDM
9HGt0NcPjUA3ao6dVo1zM8yD3EOYfcuODFcBHWwXO9Qv3NQRbxCbq8J6cP4WkMDtczXU7RIuOGTd
6ncybAG7DJ6nk+mVS8+Y6KpiL+3gWhW2Fw7gm4hxtRmhxrnhHKZJae49I9m0+1aJNyLTa1CL7ECT
24CxNunQC+wGL6BDnT37cJFl6Ui7Mg8ScMdn1gsTBHW3CmB/tBWjg+HC+qtOocep0zZBEVjH9ba2
3tTW16p56a8c1UfIQjec3RBR/gO5W2bu5B1Prmg/JKHCoS0n9Ihun96mXdFOb8DiBzJUzDpmRXWX
KDsqkELl6RAN+XBll+UhrkDB1F9W19D58uDqIqsDp9ijOgmXEVJU1dXoqSl4Pr/vX68X1aF3lTeA
twCt4fvGX6bIHmm5BzGze5iBQb86P8TXzkJ15J3XMVa7s1/sIXvo39g8cA9d0ZNrD6i/kJf1Zcch
1dF3Qc4FzSyeo1i8DO6t7S8Wh/TFwCJB4+TU1Ymgvy6b0jrVT6ci0NouWC0RzbqBq49xWvrvVeAp
K+LF4vxYhBVscUp/fbxQHZDnp8UyLFB23Letyu5bp3xKWXEVNzQ5WHWG5h9/C4RpYDEBTdH/Tgov
Ma0MxtI/OqsUKOquoOPdC5Jce4t1QBZwGOxh34zqGowCG6Zhmp12/rdlAZ4EGw3u/pJdEyH2SF+T
EIxyD7h7HZbM3yr+mgbScgB0sI7O3NTZCuZ4LoZ+imbfTSK3gf5N16b7uGdbyHjTUFqA8AaL9ZYr
YIb58AfJcg4Qa3YX+/G1FVR26Cf9y3kjNA2kJQNsUrY79Xm+h4DCM1fxn8y23rvRObizXYVum/17
fpyv6wdUx+pZhPsyQCkcrb5LHlbugq6C4qb2xmsux1dAp3/0kL08P9bXaQLVQXtxqwq/bUHS1btB
7OzQVJ5BdbRwqi32CNMA62J+8lzpeJ6DzWHHcnSivs1PQ55eth86O18BieBKWDLb42nu3i+sNByC
8ntfuqDiyFMwxuYbNSPTHNZY/mkO6dhnZOIW3pJUTq2oaHh2L+1MDRtZpsGwdKCeT5q+Vh3B86iM
D4vX5chtxys5LTcLz6HVlW5xtZgmorn/iFQQAlcKA7VuemLuuJw67gViI4EyfV5z+iRWVj9aTrbv
WTfYIXfk/3F2Jctu6uz2iagCdUhTMLZ3m8TpM6GSnBxE34Pg6e/yHe1fJ5gqZ7TLlZJQ86n5tJrM
QKpyNPrO2WqFukMr3F0QaEdnzpaDiBcIU4/1vZ9vxbeTiClekgGxkGj3Ox1q+ui4a7Wndr2x89tA
vTFLhzgFj/jIBueVF1AKBS36KOEbvzONNrrfVt1zllH4Gs9Nx0F2v3g+UJCh9bDXOxurkg3Xc2ju
Oj1EpY8cW4fJyStSqe+JW/0pneQ89DyalnrdaclGQNiYPcKdWSxUZ0fpxs9GIwU86fULTZsjoxCY
nO+8gkGP4H8jGzIOHroszY5a++OhzOl6hCqCdxdUmdkafIoLuboeFnJokFRgdENu5rUcII2ws5tf
Tz//fYRmtv7eUkEmYi2xLi0g8R6TQpy5W507mTcHiEntpDW3xsIKahjRJNwH6/goyhXJRTUcsbCe
JoYUdtKYb67vxzvLx1ZzrOhu0zknC88x6o73ZFb/B2fTuazMEU/Vd3GdmY3gm4Edz2HiivFuu2ec
6qGX7CTwYFeRWfyPt7fUjTj/D3jPI0mLlCMsaKqii2TpeTjy1N3zoNrxvmbYIL7BsK52B0xb1VWR
EmiGyr+JZXzka/pwuxUbi8l/JPYqmZdjgs21B7YhqjI5RCxev95X+HUGvNlQe0M8ObmxPq7p6L+r
Vbae23Qle+i3rW+3olp3ZQnDP3RPkwNb389TErq7qPqt4b1W+ubbY5oqn86YQnml4WrUf86ABzNV
s/MWuREENnJvcopMp7PUx96hv1IqvhB3JEXQeF4dtGxuh/uCzcbsiWGlo8/QDOZPL7pa35XugGZ4
34Z+zzaF/X8m6y8LlK2fxw084ErXSz/jLs3kg5+qNT0NdUX+KO7xjzW85shn0aVrd6gnr3Y6PDJk
6XTxVNrNT93ipsnRybL8h6jwLxzBjJIfC8FT93HENTf+4Y+Ljg9w78SfCc/LJGB1nYqDihN6FD5w
YMnoL82hW+d2OkyLGGVY5sz4V+o1soQaomPJCTJBODECiCTa9lQOZfWtgphWc5Tx5Keh38FH4jCN
uecduZfU86GZ/IQehqpa/wEKQn4nS+aVwRR3/beV4VkvbF1qzoWcxYc8IbB4kPXavELXBbK7Ro2z
VKG7Fm534BVQN3yS6xDMi1ycBxCqV/2R5Jwhl5LAzToo2tGlQV+o/sOat6z+ReIpd44exCjZMVno
8LvKB2wx/SI9cajlNUdJfKSrQtH4Cwng+VV6r62Odf9tmUrpXPREVv7UeV4+hSyTsQjqAtYvT1gJ
q3crd9rlmEKzg5lX4XcLG0MO4cMllGKl8XFtzJSfnClp5Tkeuo7htuWmRfLebzpm/pCly70P/UoT
3oYYcwqnv2J8Zolg4wFSQ+Ox8ADQm9N6VQcMgfI/8KbV1QHKNxV7oaCeMijtJRlgGULLIfterk7u
vQJHGBfBugCuEYqulvMTQA/aAFacL7D0qKFOD00+iV8oHvrQa1pmQJcXfpr6J8j3VI8unMgmmGtB
xKH+NyZXR5tUpVg6Sy+r+atIIQ51llUylScJnNIAeRraYpQ5zT2c1CAyofIo7pvGOEHmNpDlDEjS
ULc8Ot2ixTtnEvKLSgjcNoSf9XCFpMRZ8PCbLr9nr10+zovTP2Qm6d+vCZ9brEgZrQPSDUMWwBop
v1Q4gOJtWLMOLmYKEuNH6E935XSF4tP0p87oJL4uwxy3/1ZTkag/YFBDk98ULpCi/pLCu4DRAcPp
41Y3Bcsyr/0paVg/PaSz039xkHqqLhXnUOCtRTOz4jAppx+fW6CdRCBrhgk0UEJ+CyomHroZVI8C
aEZWSVCptP7lqDZ9ZnJZzHN71Y0OcljVVVGdyz4+YKLjuNxWyw8IYi+/K0F58dQKAwVY5G6y8cEF
AjA7FatfuRfXED0EZQuV2FOOTksCNSVpE3aNluNnOkI8NFiFs16K0hh9qF2fRGxe5cdqgefHGfuS
+AkbBf7qT8Pknj3j+G4ooED+Oeld/mVdGh5/mmdVrEHuN8O7YfG79BHP194YVaTyJqi1DrH3NOda
es8Djmf5N+Mjv3xwctPmL6Uf6zFiuquXT3g/GrpXRzdecsA7uPuta1wGi/lSN2lAwI9xP1Rjv0B1
kkySnrhrqjFoPQc9uEjGuqCH0GMapEPh6yem4wa2Wm3/vo9r9U/sZ/BNwToMXS/tlR2eP7PmEq9L
64Q5noE+J4MLs6yxdxiP/KqOu/fewiUEF/yp8MfLmK4z5I4WblTXBIjGip4ElBkkRj+DSpVe094J
B4j5dIEhExYSp/f4Sz+Z+kPaa+WdHG8QSSCTfP2nR2cOQQZyoHvQ9aBEIFqi/FPL4uW95xHaHnpg
C/qDWHonC+mMmz2kNmv1yXTj8HOCghXcIUCY5QYLXpLqMDdDciRsoP+iH4Y+mpKKqiNPDBQ467Jd
15B5NeaO7kWixqBTRZH/g8Wrgy9l78o+FBNDqp+zJl+zIFGatudJufX0bmZc0Cs9enbXaPIgqZhH
nNS9eOcmYzt9lIX2v2MjwLwDHDQ1zwYqgEnYqXqO38PBDdCYcdXwShraclGRKsBVjlIf9mph7veE
4Q2J5/HTQAxJTuA/weERyEDx1QG/CoBZbCr90REjj5egY2NPjrVfpuagi7n51K0KKdYSYgrOKUPm
UmKFrPM+YLSMTxARhxpOUMAu2yVB38hpjEoP4iPHONZYa1mG9+k17CbC4clglB7+RcD2/cEtYvHd
gUv7EhFnKD6N2E2+4rxcF6+K9av7YcYbD3+YjambQ+nFGTk0Fbi/D0vJWuzwTkfGEwjrI4+Qehud
oyJDs1z8yWmHJ9WuGWB2UEp45gVZYmS8CyrPSd76zQc2xK33lcUGJkpA4kBsXdaLCza3MgQJ/wTK
aHGSQ3S51LVPjsCgpMOFJWwWgZNSQ05A6dftg9N1KwBJM3xzNfYzip0nAGVXpg8FeGXwoWynxIwo
MIU7x6J7vzq4EvC/y+ryucGWWk0cqj4Ss2tRrf+7mrICILAyblqAdxqcZaJpXfE/Yyz+9bmB8VYf
wbya5OGUGd0+gqjf/KvVClwMLMXb/DPPyubiDUn5p4MYbB/WlAr5fTRq+GqwMrQPC6DY00NR1Lyf
QrBYRP1iZlzcZagq3X5kmSrir3g4XaurNJ+7zICG53lyAV8rFo9TP/plBLc17M5dkS4yAme5mx8x
/mX/IrVyHqmmMon47PW/YQ2DfGnQd12qwnr2MrBy1DVJkKWC6xNN2hGaZoVm8PLxIKRQRspb608z
a1WDB9AsSx6Zmyft8fYJfeuUa+VC8IB+NW/FMdSHrvpTErsK6JJcfJj7lu5UsXFKt1kPHPbA9ejh
EsALWClWtM4/06IpP9zVAFuWGJ5lrkeAhzv2q+51OOOxbY6GQsNLN/enci+hvtWI66357W0g40OR
Ie0CrvD4lVRJd5Da3Xv13BgEbl2TUiKmPEMq8+jUbnFWlPxb9sSJsnJJdsZgq4br728+v/REWVU9
1Ue3HbNzS/MynJEbfKBJupeVun7sX+4A3LovaYl34tw4+jj4zH2AQ4AONZvJSVzZGtpUy+n2gG/k
KWxKg1gKP5FZmh7HYX2Z9KCCvPRegKGPYlEinbBHndgacSsfQjnB2sjRnpTPeBt2xPzgFqW/cy3b
yLJxKweiEiZa8GE1AAcI6Fioh6XqXirqHjqpuyPNcSSD0s3Oa+fW2FhRnjvpWq5Ti7YUwodQdvHq
Ath14LoBUew+ey1mUxm08YvGqFoDfwCjC3/KqyNEefudGbwxHDaLoUW2q9Prkh7rOh7OFE5AQNTK
qpqaO2/KNo3BjC2seWWcfubSvHpyePC9/uGKf8MQ7Vz6txpxHZ83YQg9ZS+hTZ8CMePEp4zCL0FD
nXpnTm2VbgW5dOH4DTkWLLRenf/UGhDtABsSvw9qwti13jdfjyvv0FJyXURmBlmqstWQeYdKVXEf
vpXZZIPc9MJznFkfY0r1a4J59OqkOr2LbMuYFdCrnmY6Fuh8TyhYW/pee5U9XgEGubP/rZgu1II7
KV31sVYOw9EHFDvjqz1Xp40lnFkxDMmgxNQcl2rj9HWo6ND8bHwo2TO8u+U7LdhYW22CAY53MA1I
McKm0e9WzZpgcepzmoyPmS/ftdCsub2Gb8zU/zAMaAcRnNbVxwrn7DB2B4ic9fI+qCazCQVTqhfd
4DhwhBIcrALSi/HnOoB7wDHju688W02wQnlZFCyW4PZ4nLXQAcsAQXREvZOU3RoHK5JnIJh9f3WT
Y9zP/VMZxyfQol6yehmAkW9yyJ42O8vqxj5kswnAcR1bv8SaYVgOOdr2ma1RLfMfWdo8DM2Im/oe
OnerJutNsnG108hrcJe9elDqRx/7Tx1uZr1vIgpwSZqN9x0JbW4BFBFZkphrmwDigIkk1ira5WWU
1TLdCZStxlihPsUwvhoTvHeaml2uJEdatqFpvPO6psdiefH7PWTi32FR7D8kAx23Ou1HrInViqM5
DU2avxtieRx69ppP5Dw56lJwvfOosTGtbYpBklEddzVOCu6ggZ12Gmg5B7XjCL4T+htT2yYZkBQb
RpZmTuQ4+mdWqQjQqGtaq8vCrOkfM7ZnLbvVkusHvNmtTIsTQtWVTgT1K1ghdfnwECfOcrm9gm2s
xjbPgDgEZGSC2Wyavi4ePAc3vhBP7DOJCgLzusPtarYaYS0EWdIlLAXhPQLEyg9cSZoDzxKzU/p1
rfrLkZ1ca33TRTVy3F5lcAits244TY3rvkvSOfu8iEHjsczPT/e1wgp9oB3I0MOLKmqA8vvYkqEL
kyzt7nt9tXV7R+0z0+KwE6WTHzIzjAGNpz3v7a0usgI9dd11KhqWHFmr60cczR0zBQMsWNNggRVa
OQQ0LfO72JyMWFt8PjbaF1A8O5YxDltfWtmm5aumwN/tLFsb08lmGKyCsTInuFoWSV184PCeP3Z9
zu8bCJtgkNWD65gYA5HEDnlelyUG93uuPt+eRFswOptekMPEu0CC0/2CjDbIorE/Fk4PDMfgNG2k
Pa/3ymM/4d4Bvd0KMnvJSTRlioAUyGAyHnqlFHqnqRurmM1DGGAfNJRFHUftVQQNgh7sFa/+MkpY
F4cVESYkEzz/brd8Yw561iIgBtolunGdaMkR+isv4lOXtfPLCCuNA1LkcXS7nq3ZYS0HWnVJOWVt
HFU6r48T8QDHGOBAcrv069f+ZbHxrEXA40AkDRB5jmQ3Ow8zktUhkmLsAL+9OrxdxVZHkf9dz/y2
kB69CpTBbOQ8DawNVoPk+QCooLPQn7cr2eola0XooW1OoEYXR+vqVUdXeus7EFDynf13qwnWEuBB
f2ZdDMZ6TKUIuG7jD6sUXUiQdD11y5TtnDA3WmFzEmLHiScCtHXUDkUcOjWFU7KqkjtLvx6b3mws
UBylyuDpLcpjwSEu7MsHFsu9RMPGTLJJCV7T5zinVJinnXIOhonhZRVx/mp6pu5bKG0eAkhYrmA9
BhlckOJ9rHzvIa3jPRXprc63AlpmmRr4dRl2gWqMDHW8sI2TPaT+VunX3990vlKdz2eFtQnmHPHX
kafDQ5Knzc5evtX5VhhD4KFbY7zbRiSn1blmkz6TKZvP2VDcuY/YVAPWyTUmIofOYCpxVdBT/iiS
Fe9ftwN4I8RcK4A1n+cMJohx5A2GHlhfnMu+fhhS98/gmXRnKdo4ttv8ApHhkTozRgHvMIaNGI+O
po95l5/zGhKpVxE0xLNKp53F9e9jTm22QVnOkPKu0KZ2asjBeCw7AFy1Z7P+992O2kSDavFdWZYo
PXHVQyvHTzIrswgOmYEBvCB0CYwsbo/NVjuuX/Bm7ibrWnWJSOLIJUkVwpzXwdtRVu/00lY7rjPi
TemIB0hlJjqOGM1/QjA6D6D/9H2i9OSz9BdsWPcgoH+fYtQmF8zgw2UzwQqFaaC+JoXMn5te9g8u
LrqRp73kvqQQtakFdRZ3aq4cFcVpl4ay77Lzwisa6tJ17+w0K+ALRyrP44sTQZvrPQH8BJe1/Dse
LM9CxHjNS9r7HPSorfbrMV7CusuLoznB0+IPVS06eSwzvHY/FFOMZ3aYY+EaLGdgeO6bbtZSUIlk
GfrSOJHfe+Z36XvNh1ga53Jf6dZe3riQZqCDUpGTzSpMUPqBZFm3gw287qX/PU9Rmz1ARaVXl9Yo
neQfgZZIo2YuAYUBj2RwAMzwC+jUV8vOjr4xo23+APYpCjxTq3Dg1fFxiWlx9Ny5P8/QYQ/bZNnT
INiqx1oAkGrnXQHPnAMefBGdD7GzQkQVDkY7Gfi/b1/U5hKQPFZTXKL8hLw483OGQxV/f3u4t4q2
dvUCL/dQAELROsGejtd7HfCq2JmpW4Vbm/owlnXaDQDu+Nln15xM+5umd363HeCm7AF3Q9GCfXLN
69ie3fsOC1SS/11wid9BSF9xFfmZGKBwR1SYQT8BYKP5vlQylVYIw0CECAKKSDSWs38Qlb+G49r6
p9tjurEfSSuEcYczRihPRbNqcQAZhkUBI7V2X24XvzHbbaoAoEmFrNoFcCw+RMIUpxrOvd1aHdMu
3wncjYljkwWaUk2qIgazklbR6EGVn5FjSaad4jc66D9sgXmEAxeFemlX8nBIvk1Iv9zum43N2uYG
VLItGzwoi0MsXaA9capxJ6R46mNceMHkyp1qtvrHilowQBond9EAqk+AkIWqywLh7V1VNsy+qE0N
YDg6AdBzLX4CqO2pT5IoLuRHlvzrs6PPyygpnQPs5Q+s3nuG2ppUVjznRFB/6iaAY7sJ6MP1saNF
WPXkKVv3VqOtUbfjemRl6aaowi8lntA+GH/PYmrr4+1wHhVr3B79Vfdf+KRDHyAZ5x1Otofbs2qr
fCugWwU9VuHhyyUyQiP3ARaU0LMCHm7d81bZmFE2LyBfWbpOBlW0y/KY0PiAiDtlmt7F0wBS6X/X
VO3yKikz9FBCvceqWEK++qHvdS/dUh1b787AtnkBde7yrr8OsYnXgzBf65XcF3G2qi/VAlYe8Yj+
8V7a4vfCkoDWP28P78bEtCV967YtAZxE2Z3XBw2SGnqPHrMxccS1xjd3B5zeIL/uuvIghuQBEXaM
cXmrefKOj3t80K2JYwWulDCGjGt8fJ9/LMcfU/0qqw+3+2WraCtgazFM6dijaM1htq2++OrjZL7f
Lnurz62Q7Zk3rh44aYfefAZtOzDFfXxJKqxgnVNczIH2wGLQ/jOtUG0rHur66LMFTHQd3v76jXG1
0WmrzCaSw1T7sHb1o2ZnSf74ojok3uV2+Rs9b+PT6tHxc9dHGzywkITzwdSvuu6j24VvdL2tvTsp
SdXU9Shc6HDpvrXLv/cVfO2tN7NdevnKY4lzT0pz/aiXAuRn3SV/bpe+1SfX39+UnrW8mHmFPp/K
70VaBoY3IZM7MI+twq1AzUSX+FWFDpdLzQMY0D50/vJY1HvTfat8K0oTF3s6kPDi0PifG/lYucPB
ZcPhvp6x4pS4XYWjDWIpdoE5K76vdQQVu+i+wq1AXRttIK7i4jBbjL+Qhfgn5f0VeLHH097qGStc
/TS/GrR0CCXn2Hs08gH37Iq95P7GXLfhZWXjSaIm9Dtpnxz/SMyf272yVa61n4KyQko/Rbnt0n8Y
Gu898/d4m1tFW5dZOuDBIy9QdOmqFw3p157uWTtv9LWtZztM1TiBPIVzJfvS4QGF98dR7QFotgq/
/v4mPtU4LUxm14GkX8bCD8riKNtqZ8HdKvzaWW8Kp6MagWNqBU69T0kFdg04PtVepnKrx63gTLmc
eb8g+JVXfkkrNw16Pe+cLbY+3IrNkfIM9wR8uG8+KpWeTfoSk/sAutR2gu/gZO3BMRfjKfJTsXwp
8sc19qPbU3zry63A7LOhA2uuxqnoegeczjFIWbPYWW83utzGjOkJVsVUovCyKs4GtHfC90J+Y2+2
YWLDoKCdM6LojH7JKg5eGFie/kW23uF2x2zk0Gyk2FwVeoR6AYbUcV8KjiQdrkyN6cCiKfMh4E3+
y3f35EI3RsFWn01g0pbWXq4i4ZZxGFdzFsjUn04qX/YelhRi6C85QVuCdlqrZtZNibHojr4ECLca
D1x9z/XPpXEDDXWW9L48mo0bM5lkebnmmK9z+zBzP0gysCNm39uzyd64/lMrknvaxbTnmThw/10p
zQOf38/Qia5+zt54vj36WwNiBbRgpZ8pSGYf+uyBQ3yFXmroyNwue2tmWXutMIPPlIOy68V5lM6X
xmlBBvpVwFfCHcI8vwvYTW10WAHmZDGXqGbSP/1aBtfgznAlL/e2go0QtPFgeOTD8VILfignsGtd
9bou04NexaWt28+3u2pjAbERYS2QFIPnaBWVSWHembgY3o9m3QFqbIyxbeguurUVucaDErhczXho
nY7nUbt40hw8lcl/bjdhq5es4zIeQRuHLFqCBbT0J9gyZ2e+JCRwS2c94gvq97fr2ZhV5NrKN3un
Dxsz36+ojNJW/MhXZU4ZmaZwAv/IG8EDZG48P/XU20nubcSgjQ/L1qn2GTcyMnV5hnvTbzmv35Kq
P61sflW5t5f02RokK9ZzGAWAH1b7EfSr6zCVYEz71VQHy4TD6u2e25pkVqyPMCkxIJn5ETQIukfm
K/ZQNkW2c6bZKt2K9hTSezHYDyJy/cV95XFhxnNbKHUfdobawDCI+MwFSMri4HRDmDkCyGZyAsHu
vi3choUJt+s95RcsIqKDLRuono/N6ug/d3W9DQtLiy5XJJM8koVH50e3MStSnjQ1emeabvS+DQyr
XUi1gpTKo5qswyHBX09+54qvtz9/I+ZsqBfptTasnHi0FN5pib+ldf2U+vzgrvSJQrFpgkDl7Zq2
2nENjzfRDVZ47UDTnUfJ6ICDnKgeXGD33/sKv1b6pnCPN6aH7weDukdq1FFWY2VecDMu9vw6N9ZA
G981IkM2wymFRX3mP7ii/E389eTBipY6604btqqwg1hCjz7TDosgpiTjM6zeu+fFK5zLSgh9B8/3
hu0cDbZqsgJ6zITJwO9lkIFN34kmP+a18uBlnl2y6x+3h2SrEutYvjRT3rByYVE7gmjkjh/j2X+f
1ek7TZm7U8fGnLJxXgkhBq8zhEWl4dP7lLX1M00MXlBuN2Gr+GvQvJlV0Dr3BumjeFLE/a88drtv
vJvVl9ulb3SQDfQqPVDtkT1jkRhhWZ14bI5I14CTLqgcQg0P4j1q01ZN19/ftGMAW3gtk678iIPt
Sz/wx5jPcAGu6meXeTv3x43d1LZ272UcL6Nvyo8y1z/isnmEsv5HJDQuV09Ej8N19r5esyJdAj/T
FyBnfXSVeIbm6ICMrHfyhv593u15AG+Nu7VjuznOa6OoSdSWNH9sO+oGToJt43YLrgveX64xNgAM
kN6kIBMfLiscej6tODRHmVOUL7hBFfclrW0QWAnx2pYzOVxyvI6dF4ck8HnDNeZ2A7aG2orsuYOe
TDZUJJILLDYTz/05Y5cYx6k4AFcYGeOeblf0954iNu5rgGwEdLe94aLGdQ2cqajCpZiTB3rVKrhd
xd+HmtjgL0iNLKzxC3PRCvm8aZJeOKlsvGvPg8zE/wZe7LZzn80zGsANFE0ccN+VJF9vf/rfo5oo
K6prSOYm7qpJ5I7LZxeCq3M2fVBz96CLe7/f2rNJ2fGODUJd6iY9L6qKAwgL76G7trreiuQhWU3c
ePF0aaBeFJZj3oVLAkGV272zNXesGI5nGUNLqO0vmoxxVFdTFfoAdx7pspvA2WoA+d/RTX0BSY15
7C/MeR7jP/7eY9xWudb2PFTQM9JV418S5f3rClFFmfGrO6ekFbwm83Oj8xj94olIVfBaZnt2VBvf
bWO2iGCQsRxdFK2dYDQwrtP3rZnEBmj1OMi1cW66S72mT3Sav4DyHQdE7r3FbX26FahYLqXmo+wu
amVe8eIpSIxeaDU34tPt6bgRrDYyq20rWpqh6i6iERen6r/NoB/CkO9b4+xRSDZmvO3Fngyj58a5
215A6X+doaYVOIV4GDQIgrfbsNVJ19/fHCP6rsigZOS1FzOUbQBjPBP0Xn7XlkWkFa8QR3fKeam7
S99ACh+SOD9GRveu4Fu9b0VqE2cKJLAZhfftcnJcVZ8X0o+PnRJ1uLCs2wmurSGwIlc64uoOKNuL
bNpiCleAGUw4V8T9zdKW9Ifb43CdlP89QBAbtqWpS1TN6vFSO6AFeBQXNvK1bNsHk5AnSvjlrmps
+FaC/GTqNZRdpo4fRFt/L+busakF5OohIsUBErhdz0an2RiuAnfQvp8zc/ESdUiGKWhLWIbyPbLD
VvFWaPeQAjKDhCAVzo0FlDJHEjKvmgLtFOlOCzamlw3m4uCGjT0UfC6N3z5dL4fXo7UP/z3Msc/3
ddK1dW9iT0CGgLBMm8vovBduE2QVBM8HcV9k2ziuWUKtuRS9ueSZgkgRh46R5087kJ6NZcPWd+Uj
rbyqwrLheU6cBKRnkP+mWb+zcGyNrxXbsWgGMeqqvbRJ/QXEv99XJ1btTXvPNFufb8V0WS5kHPqY
XHIvLg5xwTReN3ZL/3v+hdhSrhW8MtK8k/QCe9BPV4/mCaRxytMob+TZGbCP0nInntXflw0bucWX
ZXGWhZBL5uLyV3on6L+EwJ//6EV1qtX4IU6rLzXi+/aM3arOujzDnLJu2onRC+4Fl6WYIp+2z/7Q
v7qwc/z/lsEXALKsp9vVbQyTjehqHaKGFf6rOCE0aJ/20/rD2vNmLxewMc1sXNcATnRjPNJchtz/
Z4bqHSnhGZNC2XwnBrcquP7+JsJZ39G26jysU2uOdUqup0FXAI60e243G9uGjfEaPAjiNG7WXgZv
+OZ67DFbyxOuV9BFBDXdT9TOq81WPdZO7vhdQ6cWPVWvCxS//Kic+l9+wR/5/wMS96rZGnAr7pPK
iX1C2uZSAFUSDKPbhNmy7q2IW6NhRX0aT7gGws4GcTmZwPRxFZi8grQNLI3vnLHWSZxNDmVmnptL
lne/pmoYDnqq71OhJjbwaxGcTnVejfD9mM4Ea7ma54/Ix30rIMR0V8TZ2K+4WKCqzev64qg1f0wg
/PjklukeXWZjeG3wV1zwGOK+dLyQkf/h/ZDmH8a1XvL3tz9+Y5LaomTQP65lk47VpZ7U+XpgHtv8
KAr0k2yeGd2lfG0cDbgV1aKoSoi4rcPFVWo1MCVfPTxtIQMbQL9bfoIirv50u0VbHXb9/c360Xu4
NEK4aL1MS8cDbykkHFP1nacoW5ds4bETL0VVXwTw8GEqVvezy0oWwBy7/nW7ARshx62Azsqu56rK
qotHszFsDeSXoHAbw+tnl1C2NRpWVPO1nDrKu+rSzes7+MX8uj51+Iofrzel+1phRbVecDrDRlte
ZpwHs7p9dEv+PPpQ872rfBsolvnrzCoIC1/oWkLVuRphr4cH2ihpIbh5u4qNXrLFyJLJaeaBoJea
xHk/tH1yxNHqOWU5rCHL4st9lVwD8810TUfh9gTKmBcXEpdPRiXNJ+zbcZRDVvgAf9n0voQxsbFk
gicJDrd+cYnd+guV4/n6FnE9h3SgMe4Mykbs2fboLTSUBfg/xUXkwxx4VJYHNjp7fISt8bAimxXl
vA4sTy9YcN9BNOVB8/XrNdPaZHtAiI3Ys7XJoAOt+r5j6QW61hTWr00aKrU4vwHBrQ+3B3yrCiu8
tXSyXvhEX7hPn2bP5CFO1YEj8cftCrYGwQruOU+mua5XfTEufazU9DPLzefbRUs8lf/99GwLlHHd
iXVonSky+bKm2cGhgOJ/bEFH98bDzKWf8QOtHPB6wopT1UGzHHQnZvCGAK8yEiAz4IJ807Y1S3Sg
oLAxtGHiCEcvkWnjOlmCus9yaGGVDECjA5DyJLkIXnQYi7JfhPdrWbCX/OMCqeck76pkbpzhkDa9
Ed9E05ftj6VO51oHS7MW8W+Sq6GH08VskjnQFAmtR8i5y3QOJNTJkiZM5643bsD54kVDTfLHuRXw
jYdcstunn4kzVm0XUIdyDaXZkRniBmZc4oRBW85X8f9RdC7dceJAFP5FnANIvLbQD7v9aDtOHE82
nMROJAQISUhC6NfP7c3MYjIzdjdIVbdu3Q9FUZ3VEJnEzKl/sQNLJEEwuZf1Y1+Xu30nLhthBgKn
q9uSdPgSc1y2gGTieiJwXc4qyc43ZHmS3s8lQkCuAj+SiUfVL3L8BNIpRx5QXdQ+mmcJmwlJuqxZ
p2TEqN2qIbaZK5vlBd1ZH0w7ez8VSKoaM7BBEZpZFPg5qnmUH2HWCSpRBHEP1ccGc4cvXidLZDlh
dX0nUwYET53tvs0YhuC/ibWDeVZhQnZ+N+a0LlmXhyxW79KTkfpOxNFXb2sjA/uVFkul5XEiiKQP
HZ8AtKBHP7AGAdMUBjs9txkMp/PYDpvzWd82Bnm3qt0QrlSe+ThOELwFF0DinjWMBGOOrcpYlH8W
hg5tbm9q5KxxHt7yeS9kLGaDO7eknDxwG5Onpg6gYeag8fWtico033T0vLhrVprSf+62pv/ZrPVu
QGJFUPsKPEBeeEa6KLWLnwhjT4cfzmL73T4g93ur1pbjX2Jz60qPlNzL6Aml9rQnE0PgMQgt9T61
e2g+wRPwO1KcN4vAgdNS7Dw3bUMJmvCd+uhZK/A0pb/kOCXN0k20LthXldJhY0dWIF7uOcnGfJoe
0mIsit9JwmwGIpJTpP+lZOQVabHlsvO3PuJH+aFyEdcrMI3L8rSWdFn5yXjDyN+mhNd+6PI63nbM
tmTezdFDfcuu+y1bDNCPGWt2M2LyF6PtoVqRtPNWFXHhvEV2lt//7Fx7MzziIHLN415UZR8OJqmk
zdrFVxVUTmaVLKa2WoaExyNhRoT42Cwgo/xxyMkrRSfrpY6PCNisi1+q0Cxe5jSuTXISaiP0o8mS
sa5BY0zK+G/bZenuaaptFQ4ID+ZIHNgIqf9LnOeePqgyLXl1oNFIenL1rvqnnPaVuhI8Vtl9hJ3b
P5erSvxZbwW3D0LsiUcGQ7oj+Tpu+zb80Fu+J+8IVNOVaYFOYC2WEnJMuATgWdtFAYYzI0QhK1b6
vuy1Wz8qUyT91s35Kvu3ptiJ+YM8ejY2bZ6vZLlb+iZH66gCtm2QymiA221Xqbh+MU3dDKyjE1F4
B2TPud7bBnDq+Ti7XYxfIolQNdpFL9K+ydw5kA1AUx5PU2Gd+h04YB0PSVHib/CFrHu4zOOYkf+I
tM3wDWrgmhwmzlgD0J/3sXzx2TbQH0iOnsNF4Bws2GFMRJr+9uMYBolnfPOrxOtfe8y58yDh3G+x
ahMgcCVZpt+KW8siADfIQD/TCK2wpA10z4Ts4pbjzaRLiknjJxNsmrMjGA0Ma5oMMRT6obglXDNk
Q/g0+URakfU/zEj68t2CQ1AfzNanA37ccXgDko77U+QqLnB30uxibKEb2g4DRVx3h7eRZT/CNG75
izNqWsYWce0++ZTaZ1YfBJ0abJH0kybDr2wasSnY7w2zvJ0sYvB1B9w40lUOiFlx/AXxjNxjQT7P
RfOPzGIir4xXKaCvCAHdEO5VOb38zSc7LT8rix/vX1UCkvErt7id8uNsEZ5/rEC5ro97gfN471Qx
VPanJyB+YfMOUTGh69d1td/COKpiaWueADXSIj3BLi84bvT4DKWPx1dk3pOZd0m2y/CPDXZAj07n
gYmzN2bZ9hZf7ArHKMCxs/1d1t7v19jvONzbQGxR4VHZ2TQcMskzdTErKBI9IABelV8ySxlYDAXn
63Zl4HFMZ5iM8+ZZg545/4TtKuPPdpV67dZ8CrXvhgHq7BvWlER8IMs88//6jTX2IwMqowGjcmMb
Fm5jX670ZJI4ly+5QuzR1Abfj7fw/LUfhmtUsk7pYSRYXW5aWtIyPdcB/dbcNgMup6X1yF/0Ywu9
Rg9DW5GAYQa4FWvQ6g4dIGuaH70oiRyfdrwpTDyufF7q8BBxcW6+y5WSsDZ0DSuG9WITDXTiiRWT
WnUbBliB/mt2kybPOC3xu3TppJfkE4Cg3CMqbJEFwj6IMPM5evQfeVfzQWVfeH+JKluRJz5vI+qW
/zI+V8sFH3+DpSRmcoSjgz0H8uk7CBOL2Vvc8xT3Di/4ELoEOfk4OUEvoAed97M411HVw0Faug3V
BRgCaG6dqGw6pOAeDKJAkiqtkp/OKnqb000Ffd131K4nwBWAfwdJIN2q17DO2LFtTYpCNrZIyo/Y
+QfqrTjhrOf7r2ZeOOmactgGf5kEG9BoUlvjpD/0xbRv943Y8vpbTwJYgK0lcNa6djIc9pN2LlmF
t32vEomR+6ppo3S7kgTeINB2GjktqIaCsgCyBV3EVrF628gJX+buXjiHVPKHl5oVdUu4nyi+irpm
h2osVoPl5kq4+VxUvVR/Qsg1VUcj0zi36QC+S3piQxr/q4E9/J3jF0XCGN+z4PVhJlWZ5yeNfyzK
TgJoR78RIIWW+cwBASzPPfgc82OvJsavDKfAkmK4GYC/aJ0bFvUoBiTkmi4hEwMVrSY40AG7Zx5T
uCQRAC+ny758UEUCiDuNM+ldWvDykmGc2WCnvxbUo/Z0Sm5T61E6zkjbDD3L+i4IDw7QPUKOAsim
JdEue5YTQtvPuFaK5oCiM/Tk4Mfe9S+AzAR6HRsUquOhCWqknw1CWoZXNvUZ31tO622NR51WP7eQ
D+WbtJrH/0jMUVp0jRJVoAfLesChurp2ewSowpZyeYpZRuXvqtJ6q9qFJojhaSvgntH5+01l9imw
dL14ZKzhNZ1JWngALEGQGAATYCsuUniTC5FLeCGqlP31pin095mPgoKzHXO93ueiyur9JO1EEWxq
RSWSP8w3txB6Rse939qm0aJ/SlA8yL/rrnK1tnocyOIPeQEqQt41QwIT+pqViWrT1ZHMt/ikt7KE
TuHm4kmiIrNflZeoiJEQ7h1SaqIvZv5vjlyuElVslq7A/Yi5juFxqgIjR1UjMpse4KhZwnYuKCtS
0c79WuMwt2W5pcV92IZcPsMntCbfcsmH6ecuQgYWh4xDVmKHeR+drO9LHLhBPyLTkfPXRE/xgadr
jRRojpjs/Jt3sZ4fmRVMw6XfC0XG+7zeLJnPKWd+UBfOGqX+GJqjHTwg1CWbcY/XsnLmYvAXgJaM
xDez3E0CTsiIkqC0IHzCvcFVeZ4G6Zw6opxZlUdX4AoznoG1zSb/rd5LkwNQQhwd4SPZASa6YMSr
eOwkyxruwA3ZfydRgH+jRinCAeV14V9raQW1oFz1zTB1uydD4g4ZAY+jhuph6T508VYIDQcR+3Rd
W1s3BR9Pcaw3YIFHN6A6aK3cIrhLBcYriFBDlWT4VywMksq72gGc8hPmdj2/51iYGdI71B5k80cg
Lr1GJsY20YigYF710dzXhqFtux+rvVTZyRUrqdRpwT2o/atICYkUGuIksXeI38cPFDyIggTRIvhn
rR9Amc88x7eCOOWXSm5r8TNmSuHrTCu9/eWC5dOO9q1RxWmHmocwezriVf1c7VYBnVQ6xuu2RLYo
wcucbaoGf2lBjNinyg3u+5pHlHCH2vOkeM/YJqYX4fg6XRVPGflwCiC5b+Pq+jw9NeNWozEDs6yo
x27yGC6W7UTSCbkuQH7BpdS6DJPr6gDc5zgVBy/NurGD7D02b8rCL3ZubUj8+jyVIZsInFlLOb8i
EYImHFtGnvrlkAfcfPKIdFGHZgosO0xRDsDjuPrcF2u1bO3Up1VsOifdXn54nAzxvwkcWffTpxIY
U2xdzzL9IfjYjP5IwJ3C2Y5AC4Y7ffe7Gx9YNUX6j6SODksb8fYviCqeM10CpFKlqUQ4os17RV8I
qFLN1o7IGtzHdilzsHnaMizNqLpyYEv4osBnwUYVK9yBc7s0RZpWLX53iSCoDEn2IsNdlTv2CerS
mr1m9pa42444kw8U9BfcPSJnPRa5JPBL5tC4qgmyBaoaVPQjyrchfm5x2HCOl2hFlofMFkNvPvPG
8CHDUFHKPe1kGAL6rn0YBypbC+1AN88cw631oiietAJOqXLIvqfZPq8pftWqvO0woqCbv5JZA93V
9cbvU9GZMcUOCOqCxdTfBa4OoTqQqTggRDhm1/qMEBI8VgLMluK/dDNL/hKzCd0BAQkNgIaq8RMA
5VQaUFJNHDfbSmYq8cT5vqeHvQAwRLZojAr10ITKoa1lcYAejDqKEPGpqxVPYltiDLFfhcaqpWwd
o1nyCy3RUj9UOzNuOgMFRuPP0deMoYtXWkgNfI6w68+cauVcSzdWowmbdHnbpl7STCS/6hncol99
o5Mlf4ZDcEyeE0oGYbB0FlIth3YOBPi21mPBzQ0uq97mSgkAxZSIKr7i6dxwvosB/jbQ5EUNLeFB
5bJJKYJ85jlJ2s1s5d8+GUHsi+hs7N6ZVAGo1OVQggjaLdDIZNORPYYwndKQ7eOG8m1WtTvMHLtL
D1NlJw16j9MuwYlg8gGsvn3hSy0e59nXKS433Vu2HJceXRm2zYpoB99hDRMiD8azKV6mFlgwn32V
SVIJ26m90sm5FH7Zf4xpdChxUDhODqQsNrzNdTETFFSqd6iYN6DDyBdje00+Bjwsw99+AaMmoHDX
q7mKFcfNj2aDtfI7yxAqPHZ8jVn1MOcUcCC0wNlSfkt1vO2ZAj7DJ7T0mWPoqBhZ9P6zDngPnkor
U7xWiNSHewoQQIpku6B0aR8tSxQ7V4DdkbldheuHu4JhwHmdok7CfuBpjZe3I1iX5VmLBmQeny0F
r2ft+p2M+6PMbJ7/yGfIAGdigA0Th0GIvHyjnMf+CuumavgBYcUGfgWAqPDfaWNWWqV/LoyjEOmy
HZ8nOdfGlApXZxqQn8SWxS/fNvQWvblYGzy02qlHllPrihCXSyzXbS9ga0WWHkBg2dijRq3g5rgR
xiJy7k45cPMoPJxKd53i/cdU/2MpCIhX7VxL0nOEKAGRRjtQnQpGoP6juntbK6yQ2i7t4zL/yVLV
6OIgwG1KsI6Z0PwW4YszxrhWMGyaQz6aIM0tHb0pRhTxpavO3/EOmpGCdG8TD58MVtB12RnUrphm
hGFh1wX1wlB0BYyJFYJH5JDAz69Rao6fO87xeFmkHsWVlzTb/9v95Iv2BqujqA2RtadPtcuL7KW+
Fdn7Eav6kn8MyKpc6mva9AjOPqpEDSE5m2xuhh1gaUyx8qM1hS3mUw6aRRnO1BG3Q0BC8zkvrcON
Ucr7OasRoYQ/zn+glMbl1Gm1cF0ft4Dwtexcoe0oxF3MZoR54GN0LthDCC5Dn8tZpuzYoYZ09jtW
a0Qq37Fng5SMdiogoep7oaDQsbsEaxrBvFk0hi82yKq8lnhvsHRFEo5C4gAcGzYJFwPBsPxGmyVI
9IfVgIWzktWuxzSFA7UGrhwfjxvZx6kzeoHBFhYWgTjIguF7mVu5aIW5GhVr8l9dkvxUl+vblqeh
7wQZJ/KVDOPm1nYwHPVjWylfEHnvuUGHjFPeLtNLDXrG8FsDgKguJR6i/oaJYBQv2rh6gPrwe0nI
jKcFeMvsv82gpsH/fheIyIW4wbLkDTRY7kuMve06gWMxeUFOuPtkr+5cioay/94XIizfwzrZ8RNT
xkQPENy1tf9GO4Im1mOzcvqupyJdH6oCN19zxNwKHsXjvIx5eM5x8+LtahprqWsBEB+n/diTNBB2
WtDKidg1AF+x3wjCLWp8HEssB3OPHxinaLcVbM9vcfeTPhZUyBzgyAaOkC6sBfQu0uccL5+uffUn
bWgBbJ7MEkl/oKzdBt0uBBuyp/qWooH5mY7LWY1JJNDeJq6LvZvQAKF1yi1qlxldhb7aaQBMD4DZ
CmnmkBowcAPrEwiaj6JMQ/MtReM8fOYzDs5vOrEzWBMVOgL+RJGdXL4r2TfsS49YYYA3ZnIbItYD
5JHmFYJL4n/iYZX7GypoUj+BUBIXoPhE+D16XOR9q4WPzXF3kPc0CjPRpE8MFUp6x0i1+9/TWOD+
yacy6w+NGBt1UD3XQh/6HZjMtkR/ArZvgIwyvWAqNtThJyvQ4ZAO323on5ew5+F4W+hN0bbVckKg
FvbGd/PPmaGEcNwMQ/k7jWYIPxBrLdzeNSnOq+3S5xVYUl3lha0vuPmzt1laVh2AT1z3VhvUwG3k
2YAPVvQDeKypS6sukWgmH/vZBH3BM+tOJGYDPhZ2k8I53YEbZYCmDg8MLcd6jzkE4oiyPFv2Dr/w
DIVc+lUcmyaJH30vx19ceHxRo9M0eRg1Qktw0efJmmJnGJGh7dQYYOvW0k/3OzXVdUPv+EDoMD4V
VqGXoL2TFzbTirZ5Yeyvcgv1jz7O+U/05uVnkSKM/dCk3t+ZCYsBuSMJrqolk+cSAX1zF3DU27ND
klSKT5Tzd+j4+9s8F3rvem3yX6bY/etcOPeo0h7ARh3AC2lNH4jpMFNyJ8B03ImTWT1HAErIcRPF
9lfEgjZvYLEV5TeCyEg00VplApL4svqjZEqsBxA81W/b5Oa+IUCpHqZ+jBYYt9gULS5x+QeaTmE/
4di/jT4NFOAT5EOlDiNeFkgQzaaXs4xJY85x51m81BZRu9gCXECYzZGYqNvG9Ty94LVDOBFcHyAm
9lbLj6nYgSVdsMQOwaFcABc0TWUO+c72TxPS/UJoiVoA+f8gYsrN6WuTLaa6LboU7wsSQ/5IABoz
vPkrFR3DHVId3UiHj2JKayyvVmzjrc10PT/r1CGpmqxsfMGyPyCDgRYjeQLMs3hLkZ4Z23QaJ3mH
GoU89Yblf0RW48jjfm4uZMUL3GJDNofSVSQR/Np5A5D1zkAy0ke8iGV2aPZYPDtMucrnwo9IBCvm
CQTFPBj5puQuhpbYHMBFAmvqJRFWQLWeUPqh7AjLDxdmfJ0QWuemk0MQxT107V50k0qlbbE+xnSX
OccQlJoz94/GxZnrJlKtQFZe85/oQ3Z6MPW+Tod6ivtPAB9tPEQwd4uDRTMzAn5qNH8ssyaQsyUo
vM9NgdRS6DIV1kEBuXAB1F6D6w8HfQyYVPidFw+QKx0mRHWavaG8xX2GVFWGCpMDI35Hb2oH2I+1
el6LIkkPGgY9TG6UJK5FXCBw4yGB9Nf1+YbvHr4AWHIh7K+/R7tDU2GDz6cTBozFeu9dvv+DHteI
ixdYiL0zTKOTkpUQ4Yklt48KqoUZD3kl6R1FkP3YVZWvroQW4tsY2OxO+Szw1FYsRaeoRanCvUdl
CpDmRj1WN+SehAMOAfyZZhmn5e9a7fx7TctVI450M+SETXHw+BoyDMVJbEXYO50AFXepdTCPdMWD
csdR4ehXcBCK56nmdXnaYtW8zs5wTEfKGeV9M7j/MgF7e1fobXhQFADU87Th5r8gTaO8XeLFqo4W
N3bT0TR3sutjipnFNNoKCGa5R6ityMYmuKGxffKOMHGeontYtgKa26Q1tAsVxStYEnj8zSLyZ46R
GTCaZDcH3Yz8NudKsl/QcsE4Lst6zY501GHAh4dbrg2Ygn3PfE++M8UX/7hxS8N9jUGoPmeYuX6H
3VleQWsoyhdGNrzaCn4LcbToAvE/17Qez2pyEyJkYhmv/TTh90bNtH7PtzDx1gDjlv10c5P95ZUq
/4Sh5D1uO8dzcbX1AAgBFI8h7QbU+VlHscRGO6lzsMizUdrhAiVz6/9zxg3oVRUK/+8rIqP/Tc5X
6oCI0cJdSGoAu4UAVSgBxRAxM89OADcNdTGm9HtBOaanS+ZT+74l1YZLU8EZN15AMN0x1KdcZR18
eZYfrGV8avMKo84Dfst0/6vKXscHlCK5flkxr8NQyqxJ0W0QsO3d6tj8uw84nM8QS0x2n+LP0FaN
Zt8fy0Aq2824s6uDx4+WouHSff+2o9rbgZaEatYawjH0mD0tnmeC8xwN+O3gx+1YzHfTTIO7Z+kI
mnp/O7yO61qLXyrW438DqjzzNSqwNu56NaTXGDR+rHxBRmAbdU2umfWja3P4GB4pkpWQF40FR5CA
E/ERFu6uCw3+AyujEj10kywozX0g9FzWKf87r2PlOmc8QNlxInAoMBiVO1NC4s6GPWnadUV30dUp
WS+IJRjkCXEB+stmOVXI2gWSW561yYqAQrD32cUiUOJrgoHpNUNVRNtUI8n6tNYY7D7kcCHdM3Tj
8nPRGK2jry7yB6yird/2FTLmqQS5vLwb56FJ/1Dnc/NB2ZBNJ5juahQpeiJPwB5bIMxwASUH4IX0
dMSAFddgakfc3Cja4NDB/CB8lgLzhAPgv2g9K2uS+WuUWz1/IVOdrMdxlnuXISb3dQRMBOjmYV7k
ty0bTXket60UTz1iK/05waiC3wVn+vJOl+hcuzyme9VNWAK8pqkZ9V3O4Tc4LRGf3NMuQFi+A+84
0nvTr/hPmgp7+Acrhjx9JIkXFZ4WBrMA+LXTfHAsH+NjP6JsGVp09YM4jgXE/jPqkXLoWF4oiZ9N
ri/1uI2fGfq3+rKHfiXdsMC5gqp/5+FpDjVEVJgcShyVfdY01xVl+PQdSPoB2wVVw8W8nYc9usZ0
NC+wJO7gmtN/8qwC4RY6chZ/LUHg4Vn3Ru2tMvX6OOAeArjYmP7XgHnFNYXSYB7q6HBd+MVk+pgh
qE6gn9QNNm/EgCmd7TJkve8Y0kgtR5zLdS+Xf3bIwbw+O2SgmY+65uOqPnZHczFdA4Cf+fZopzRV
As7rBs0Q+Wt43aO0wWSA08uUpOu+IedmmavQauxTAykIK2EyhOu2TDJ7HooMG5JOwyr0Nbkmq57Q
aI8o6Osawna5J3Hp6hFNjGoLxIPwK+wjSYNFGKhnnRglGvUaVXV1QEUz5QcbbpZ3dL3sHaRjEw7b
1EC/K5ue4kpnGYcQnGdEPgAbBEdByseEHnKNJPg7xBQ3L0Oex+rc+7g+53jm+bEIaodyydKEdg6z
EQiMToBkjnH/sENmQZvarb5c3V02VePyIuF3t21NmuUd7X64VjHTX7gL6Efa2Cm+zqpEfz5Zq+DO
lTtRV19N2DobERpv8bxU+9YuYuTJ0cy2QkXvg30fUckud2kDSfN+hx8m6QpLJopXG4z4A9sqcVlu
FfUDj5hddVNVqDdUXH1/nHNTzR/O1hZXad2Xb3C/5C/rkkzkOC1VlfvWq6EBwCzDYA/37yrko8C4
OOA042t6dTIf57c1Dss9rBLTfJ3XGzO+0T2Uj62Y++0ONk7kJK/YN/Ckg2vB+WNWmxyg5gRgBXgi
qjweYBbBWwHwAmDyKFEnlFZVScRRlCWbnuxQwyjifYqrULEBPLCVkXxpb4rSeK+wlo9BNL4ycaQW
EY4HQ6dsPDIpMnlXEvhTHiKS4t+gX9b/djE1j6NPAblfAoBUL2Ksyp8lCHTje40B1V9BlXjyimcS
IgXL06ckq3AEtwq/CASAPl+/R0wbaviadhIf5Xwj8lY9yGVnUGW4g8IwbPXHpAyNv2TVF4x3eMyZ
rLotX1k85say6yw3CMjHbUhmeW0wP2eHplJJdZ+n1k1/0Un65rqnCLzv6GZxxmF+TN0bPA18erdV
BauHhGOnOtl9AFA+sKF5l+ncqCdMfsMvbhIfT2tSsvBD7dk2/hmbeUohTusqgS1s3Koa7O50zuv3
WwYA2PF1nmW/y03IK6q/zZ6hWPH6BfAlrBEf5thrjwlugzTea8DMt3wcqXMYboaNb+RuC2Ja7tHS
WHmMtOLDaR2JzpHDQDZyDn7Fx51gGsPPoAqh+Mu3tSStAkIQsV05puxHuqWGHSZI2T8cgOvVPYaw
hB3KJvcfpfbVJ06kHAWuqRN7XA1+uC5NlL2H1wBULwRgHlf0q/0RXYhq7pMg++zMYYYB3dO7WsAD
B9vHpJ9XVbl4mBCm7h5r3UNAbg2qsOFROqbFUZmEmWOxpcy+bJCt2e8ZjWNyTfrhphoukKHedNDh
Ick39TzAlPUby15p3S3bBr+1X6m1kKWjJ5ed9NGCg+5i9YTbCv+0dBUepIiK8ImGfb6Oqorgssy9
eU3p2FzyUM/1gYg0Ix2VvdhfAMBafkR8KkO3KcYPiqzQjxPUeX8Iiua7LMLM/3vAU7ncBXTU01HB
QfR7rjf6HcYQ8whbbfOvyZj9bp0pXxW8M2/zNAPcCfRM+gGyCsqubRvjF7o7TBfQ1fGXDeE7LxSt
+L9+EpJBA5/V+z4MTf1XoOsmZy2LKuswVkQjDrmZfW1yhwzpVBwegQmstpuILp8j5s9fcNmiaOth
jTkgBhkdhodf575GSXFiGk6GOyTERQwswlouKTlt4P3payXq1RPIwE1V3dUDoioyDGlDh8GOXnCw
RAyuUlRe6Lj2aQTGIlvfbU33n6zB+3bz87KDnTxGBErY9QyEqRjPzOttOzQ0jK/1DhQUjtTkwZe9
+JywonRPbYDKajeW9vAHY6q3Y95/r1JUZYcpXQW52GU1/sJcBep3iCO8JAPyu5xath8QrOnRZmSh
0JmdS3+6AQcmoDXVp/XUZKceWyOmGyNBcY0ysYh3KSUy7TKIiM2BpgoWDQY7PeYgnqEKwJyFvqPd
uonBdLXm2DeElR2euBruFx7UEeh3g1EwNJHnYhiMPzIUf2uHdIGlOBkinbjM3g6PfJXTdmLJlB4g
AHoo/NzE/RBVzvbjWA4jw/C+jMUdNKvlHR5CAnV7c3Pa9vAKIXXGSfOotlsNCM0RdrypRruENBHs
stZTmY4ozE1ZHG1f8Ze18cx3+MF42qYpHNBUbewLqB6MEVBZA4m6lDLfDjsNAB3Dnja8YZYtrrmq
JX/GEFmvZzNo0p9gjBLzU6iUW+4c+KAnFrMewr5GLVM3ln83FR68vG/253lrco788VDd5SqFbZwh
IPx1Kry/9IvIvudrlm9HviaYJcCtkqLjWs3cEUL52JLVTY/NjLC/1iFQXtxB/WTpPa3Kbe6mVdc/
cDJWmMNHgToUohRAIJgz/sbXDDUbgYblrxS4oAWnWYWHTibStPtNvzwQvYWtw5igybp5kMWTTfOq
xT58uMNXCvVrQw0vNkgIPmEVOgkIAbSd42D+5+jMluNEtij6RUQwD69Qs6SSNdrSC2G5JUimJEkg
ga+/q+5TR0e7bbkKMs/ZZ+19rNugNDI0ubSQ5C541O0Mr48TXAj3lrI6Z1dsnqlf3aVp/uuioXyq
WZCydzuE70wtCX9fWVfVeWmtYTcOlXmjWeiGLBcbI1GrruofqmMdn0dIt2HXD251XJI2+hZ2HDcn
FtNoQt66nPajtLTe5W3uB/ukcXSfutyY1P9uXj04LZO3HZvci7POfQ5Wm5Xf1qXOjRdfEAuDB+22
9T8rTJRmImVzwqB2WmOa12J7aMto1ulKJN68Q0bk2/GICbqPA3YItcmy7oOyokwuTXFbCpzo/loX
EfO1SEy/JyINdwztreclj+zX1YT1RZRd8u476EwU2P66j/KcPaJmHbxnUdeUin0H0AftFcbXidWN
X23eRO5nXeWrVRzaijjJU1F4s/U0FRCqWVsrI+naUVsPgTYAkGErxJSt3LnzEfGFlkt7fS842TkG
dxxhznQPGAZOE4h4+OvoGlWQrtbLlFTM8sQUh83d3CURE9oukp+G5dzngPFgyf0IpZS6kjdAA5V4
OwNncddWQQ9R0wbiHvG9/zcF0jnmVhd9bBXjFpTXvmwPqxMwxgrjJo9384RQdFwtr/4zFIBFWW33
9duAplCmsc8gOtV92/kvCNHBXR9Egj2fFu9Jykyev0TXMqI7CKIyxrNd0DTS+UXe9sPh1lfP7EOy
WSeTx5W5Z8DUDscZsjIdwm4qj4DWkzjn66DnB22VhQcX7OC69Mka+va6gjGzWsbPuNbr71ItuG54
1tlH4ydz/dOJyYSpNYjpRa+ujA7lXBH3smqreGrqSJHFmATa3ZFsMHmnSTdGo9Q2k9z1iGETtLlp
fiVBeIvjQpWEMGSHZRpNnBQ5YvFXwmdU75p1M2QgtLBSTlO113jW7cuU+9Efb64mkRaU2E0GER4M
B2Lu+Gj1siXs+XCk9xOzM5P6eQjXf8laTL+FvVT/3KZwFdhUR1PQF/l8afNq7g49O1qXC2rGjRkS
QNZXAAsvc6JARacCe/WTb6xQU7e6iMv9ZBs+SWe6m+Ok+z14OkrYs7za4/yv5MVYD5G0wuh0QyPu
COeYM/bntWCG/CFMJAvw72gJ+8xUpr5MXp7Ai0fuUy4j966XjvXhacva+z5TeNNBrE7+7Ydm2Ex8
pj/TcgixuBC9EKB041V5LJKKa5N98UemHRGl+VJW/r6rIBRCpYgPzZOt+xrHGvnOSiZ/Zuzij58e
bJt/7JdlpB9q2nA/WxFRddv2swXGYcrZ+Ul0vilbDbs2G+tMewzGPw2Gy5HxnXuF2g8/4Zf76DAw
EHiZrcX95BnwHwNble/aDXJCZUuNJklFCzHEKTz+1o49/HFHe+12DcP+3Rg1KDEe2OGvlYnqfk4c
6Bti7HAIhLpsAKVN7XzKshqma5/TNSLbRBsuFHcz+7jnj0bcDb2veuvXly3iaOU45ZtcA2f+Y4FU
HtHOFyaX7nofbEV/VwXBrT1offlXLmP5XRP18DmM6I2pEzLoTlchhylrlOVYackE9lAC4Lwtcz8N
B9d2+/UEpOp/4BCp0xDkKxspEUku564+IHWLbteqyiGCuZ4Ch89tDbjy2mL8chcfEHS113zIJrfd
nmiQhjuNEHwXrLcjH3/sbmZmCuYVy13RjGjhsyKqpl4dcQfJM8SZpVUj97i1KQfDBIPF7DLn7IJ+
TAXYWJmZabVS1etiz6cs+qwbxoEnVEr/x/b6gCBxTR0z1kTjnZzO9Ya9O2GfTI2/BH+CpQy/DWEe
r9pdpg9cF+J6QzhM2nqdOhgks4VRpOv8bRwIzwju+Jdsoj7LnY2jS9XBqe2BGZZmyKkrJkq+plq9
S1Al+p2DefNSJaP8WCBKnBngG+a80FIrkKZwiKIFVNnl1lRxVUUrYRIxZ+23BhkbUz0qWK3btubk
2Pm3MQHUVt+mftnJL3+2w+khGvPmipMl55y3wuGb1BDRfYGh6CFlVeZSZTl/2sOasyvVairrMNWx
s1Nx2D5MQLfJEe8FKoOQ2n9NRIuomeMnGFINFLMfnJZg/YqygRTjmt99WRUejX6tqRp6r5/u56ZQ
XRpsJWnKTluINau57RizR2J8ReCt/oYOmDxjLbT5MbG7y9QrpATOv2tNwt+b1W0c/WOxIghWzIz2
fdOMb8Kt5V0puvxXAhLxagG98eDZfXuYYBcfra5hRGON1cn0ribCIgy/VHKTq/NwgULq5uVeeC7H
3VrW4ymOcTNkRXfbXWNww5x4ZY13V0yD883WHJ6qgXOn25eeiyA5wp3vgTPQSZ2wXs9qNfGZ4lW3
+5DXTqe1Fcz/+dYGAxGqyE5ja5g+jCocN2M3RnPn0F5z/8zN3paxf0BrX06BnKjUWSJSOxlxDO5+
pgb/F0Sj9Z1wYXnZVFR1nHXIfCbDssSkzlY11dpcK4gWfFX6rWp8Eewt47KRegqt4ptRSvHjs8D0
ucxpuK90JbxSsZo5FcqQhrRtHPPFfeocZ0/5f7jf/eqs+Ju9gQJWf1S+1k8S/5B11M0SfjUxfWyq
QTXhP9v439JiozksrD35Gs3a7CcGXQ+OtEV5ENaCzr1s5BztimDxzsJw7qQJx1K2rUaehsm1H5X0
piGL2kWdNGhag0NWFvauiamhz7or5otcmvjOhmF5KwPscJNqxYDDcilLZt2N/WfWIB69x2pnbdrp
zrNX+QY303yUdTD/anSP3IjP6gSvEbyWjPmfATYnVh1MNREzwzQm97njxflRMrlWEN2tDTYV23ym
JXBoS7tT510GJqxd3veRsY3f0S7vMFU4u7Iuk93CYuv9lrOOanINx+gYT9UDoz3rSwxG3/Dy0X3g
YI93KvDUWRME7GRmGesf6ZbFf2MbN3s3pBynH0MxNtwUSAyRPiXQiweEWuuCLAXrwnzccklR6NTH
sBXogm1h+8l+SxINjLzmKN+S5LP47GKB4vBC6XylzB41UEgCXLGRBx1fippqifHZNO2KcNz+WwoA
D+bq0s/6Zgx/z05IN8wHZx4au4we7bwDgmMYgsziUT3UaTBFsjpaCs7wbowYkYLMMy10rYUZSRWM
I4kMXhA+qbZVHu4OPDn26Bn/1PjsyKZqEEO3HEbJO4srMzDBRc1ye9o8z33y0EEOGgig3K8dPHq6
UqbdvBSyQj0l9fqeBqNgvYkavfB1m5VwfmsKypyfMGL6YuVVXh2SxB1fqVmX+3ilI8e+h2rl0V41
BxF5FkpJx+frb7N5C1CkAW+we41Zk1vOl78mCQhraH2o/1tdvEjwYE42XQezF6cp3rinknchWEmJ
2W2UVlRmQV3dwCPOXW98gKdCe4RhnwTuKh3H7JQsRPwKtlzqX5thbL4QpLRAwghleqq/iKW8Q6Za
xdcWzWb+5ZZ5+1IiOz5FrS13bZvI50bZbobropAn+v75wbHj4Muu+9m5CyJ/LN9Yf2y/IY9H4b7d
FD31ZCWBe2b1rIPnD9FMLtQARV46F1+MY0jSeTnjajS9mVc7xTDrLFtarzJ6xh3YeI/BxuXT7gdT
E5ENWdWkqlTTU1gA2xLtUj0uw9I/YHjgwsuBorncyljukcC84Ql+ISKqs4WISu6dzVjs4maJj1M9
UuZSQVWboVFOcoTNrENuS1LJ599krK+Uzi6fGnc6trW/CWybk6mP1kwjeJqYTLjMVSvoCiUdXWQW
FV2VbcXWjgcgM4nFR3Uk67uVsnnjHfss/LB74sdHYR438O207Gx+gNxldXGk/fhPwPruHkdpw/h/
HqIy5ky2889EWrSY7bJddWfpizUm5qsaBITPEOQrsUKwGIIcDX4JoLEbiae497jN7aWfHjGTrRNC
CDlsxz7BSZQ6kYdbG7wg/GbVHBOKQJbDXTjH/2dJMERlQTfxm8NIzAn7GcgQSAebJ5mg6pXVmhxZ
ecxozu2AD2m2+9RrVgGjB1rxhtmwQYmmvpQMf/n07kKni/6RvdKcKFLVo2PNFtOj21vcUezaJ9+y
F26L0Jv2usejcagLD8NrxFWYX8rSNgeABaZrVuw+aUOormCoeBBrzaPiOP12BScb7jhhi3NXMzXZ
NdIekf8H4NjM7q3mMC/TdkQycg8rcvk1jFGZvYkjp4mgNh9V6RmLsdjM2PmlmfiNL3qJm1fM4OTE
bFsVlKeSr+cV22h81SpgqtaC8twvQSJfI1PpKznuFfBc7vNteKxef7MaZsYpI89xl4NxUf9xr7Ep
AofqKbTjcM48qut7wWTwt0QO+hXDxMJoUhCeNTuBb9Gy6LnSqPJ3xAa1B6cI3A+vcor3ZIS2of7l
yy6boPxYeOLvkRSWz5knwNm58zyCizL+wo7Ck14gVwj3Kw7K9eIOCZofeB3UrpokswHkOudd5zH2
/dqXpPFO8Z1pcvEicDEdk00x05ncHksm83QGtf2EvTNjfh/8lFq2cKtzldz3RWEdbwnFv6EzKM1m
N/5YbTqutJQ9Ux2eB+fLIsR24USex0899snFlF74GE2iPcliyR+RmZN7GLHgVzslLSULdqUKJXqw
Dn3ri5dxiNvHwerzY42f62dsb0hJh2a3jypE9xavZAcvYMMSaa9DAgqC5V/sDjxLdYeDam/GW4h4
xfCmZUpzwDdc1x++7476Wdsj0hFuoebkhCRPihAMlz0tsTft/LENoA7qpoj3En/Od8CsHZwT49Wh
w3XAe15vv1rw22tDN5zRsvJqS88NiNxIguYbVxfEwTA05yi2u2McCtgh3RafygaLOxHTX3y4Y3Mb
3Xi34sswx6cpKAmBhY8s7uxC67+WiGULKmTbjwHGqaNVY27YOfNaV3/9sBrPdZGjjxjO/JTLCBgw
CzxsAocGmet9bhes4nEduqknHPyNA17e5IJasDnPTkwgMydNT32JmETP6MrNU8fWb6o5xUtZzntt
T07C6Et5zUdVeYZJdhhiaYvCNZEkUQsLS8WKyTUjfbT+C4OaR4e4bRq9C+Ny+m0xEI2uN0GGwzlR
cbSjmx/ZxzTOS/xKy7r+OPOimfZxCyY/yljDcmLJAzJ6iOMsrawBC/JWCxGdEqsUeF6TuGyuug0o
/P0wJtZpG24IaBFN8Xx2fFnZp5Hp9KXGTvEkQxXMTMGHjcPZieP/Kna0qlQwEwjSWlVFfppojdHG
8xB8m7U6YEMdNt4H8HX/P6suEnHdojZP2GoQeFxSCbxtCuutaIRYQLw8iMAOWlwvofliKUIDT66b
AtcAVMRwmG9FAeyl4TMmrAERa6bE81JcC84u2toYF/U8m29uxnm+ZwLgvEdrQAdVQYJYtJB5xQp1
nbwucWfTkdKgYDNY/feww7TL/Ah357HrCMlQ2jd499eazsKf+3wf1xVGu61e/BaRI7GBUb3Yyl/a
kuwfsynsaILWM7tR2nO2RqV+pTwslyPUq3csVnad71YkikdOH9HgJojy+iCkzeNmigVZrQCSLxnO
VBVRwroaBrzNsmyzqJgwLcVJU90xOGai00FAR6lt4vA0b+omdjq3tkVBNGTSNp7KPBIDvq14qOPH
ck22ZqeWaHxcgY+vYa/c9ag0guasIPU5G5e83bs9LrpsMgNsekEwLZQTv/UD0iC94ebiqm9J+bOw
pwmXcnYeQp53tRaZoCpy9shuvp0BfHTfpkd57qnjP2eI0JNJ/PEnjuee4wV496/CEhU+ubJvv9t8
Wj+wALT90V89ue461fTTdSg63EtlE+0SN9IPZjR4I8uc3ttaKz8qsqJiIfOJmoSJIwfdgtKEqHmm
RJX+V6f65D9cJ8z4uKQTPuh66K9T3FYZ+cZSpAvXDcctsoSfaTK0gz9QOgELGGQolGyQO8by5ppc
FQGTndcs6mOUpR7xjXiOfyywIYl3LAuM2cVFcqZ0zgNQWTMU99AWSIF8B9MS3OVI2m0W43/+GWFP
8pMkdfM5SlSobhTL0Np8k3LCUhnlk/czu3P9ppSLWqe3Td7lm7KpjPJijrj7ytE6s4A6irHMjfUn
GXlMraakrg4bPvapo6yumcyvVZj/XrpWx8HObWL3kLT++hAOc2O/A/yG/n+YWl2d7wBIzfJqVbUJ
vomGmbmA6Ahx2qZtZHkRpaegiW9XjJTQLnWoDuQ4JPYFjlCIA5piwQxwsW8Mz9bLHzrayDziWHfU
Tpa5vtiBy72ax6733KzEHqQYPhSPCXGIx6pBVY3dumLfgo0C7mLX/8D5enulnZh7UotG/Xcjop9b
EjfLVDCohilufUBxh8hP4I8hIR416SZZZbE20jkN/rpEO8eCxmVhWgxzJlvOcJ/ubQ33XHJz52bK
9qtg7zCAbJ66G81dZzjnJ/tuJev2Lxx4I3c1rHR8xYkZNzuJ/7HETVNP5XMC2Kw4c3Nk4DL2IevY
MBWEBCJgDt/hp+XPSmBX7rky+odkXt32IAXuxHQYZr6gBMP7uyGhBTeS4Jvu0crvjaEUYgaLfejU
VpYjngWLH6vXZKwcda3RfUFc+Jdr5A3LvR9aiCpeUdYS6YRiOQNxma85CQbhPzM1lAJzBwGiRNwm
zLarEGkBGODCn7/RiCQx7Gq9OPIS4ctc2fBb6+9gkYQz9GyEVceSe5ZhIpyJvpMVLxsDKfpqmSKX
0jiqaqz3c4vb83W0ejc+4VeHf0q3tgv92yVqnKXYW96o+y/qTcTUtAVfo/0NpYfcKJ2i1i8VhiJ9
j16E5rtGcVjdK7iaGZeJp+cX6NmNlUcRvd2uAdkYMu6nZf5VbH1Cn8AksH+fwC6eHUc24X7SlViO
U9DPj4Hv5nJPJEHvNlnIUGi4c+wIwobRm6DXd+BE9wqzJ0PfXnu/SKBYzxDbPXQrrvWLKxs4imHt
1dGON+eNg3hoP2ziU2by45G6zpEP53QmCaKtqHqiNbpb6dV73t+6GD4TQJzTyAWbn7opKjHvjqMl
r5wMGoRO266qnlbLp5FS3nyOQjnK+7LDTPWNQOeHnzIYZIls0civjnE6G/q0nqqnDn8mox4ZbsWx
CaTNjtHWnhH7SIgLlw/e6inyMzJ+sWqMBISM3yWhT+arESOUbOp2SnR/yg6F/Rca5mofSpcUcFjl
oLeo1PwhPjLLihib+JHROK9sZ46bZyd0ms3ZBSGW6HObMMh4qmrh6K/F+Ew8fK7z7uIyjIr+0g0t
/ogGK4GVuDzqqQhId+k6f4WLvnUemcnJHlszoVA/SCvwWObRSuMRIQM/Ovz4SD1BziSLY/XWvVSR
d7Lxp/RfMW+JvquILvCZCzGU+SDOykWdd2NNjE9X11Hbpo1vDAEtRTc1v/oQt+0ZZTFor+O6BLHD
ggFYXAEw8yFLEGiC1oOtPudJzKicKVny02DFC+8NZBXBK5YajffZM5u79ZDz5vskqCuVHJZChfll
9p2RwA4GJeW9NY66/N7gA9yVb5sS/qPAPN0CHwDPtW8jeWXVezR4bvy7Ij3Cy1ORczy+u0UXkrNf
12y1YdSpwz4yZ8IY3FWfKk9MQ4W2V8eBtVcmbJz8WZSVcXDYOU3XPxA6g8/j9uyM5liQvVtGVQoG
Y8p9nCRVcVoVmVnxbunxK6cx3RXU9iCVf6iddtuyfij9nvuuDWLbxsO/rMn7MLvlx7oVUXWXjJTx
pHFQM/fHZlY84TOijz5XnV4sMni7JX+7sVnOnviHsnj2K4f5wi4f/A71wbb9Mbq40YSdOx3AAMa3
AURpPDGRRzXPjbT837aZQDCK1YGPH0Y3afcLI8rxBeI66p56NYzeHcRYQGuat2t9KC03Fk98Jtsv
LGy+2OeYF9dDxSzvOVijQGSirbFYEungEXMyaEpip2FMx+w/KU49kq455EFUozQHS3JqF2sESiFn
ycHD1o/t78jwg1MMdraTnJlqFOVRx4nJYeERxq5hgyp1HTzCnx5cXa/NyYY/2h6NKKUcdk4QyWIv
GpIvTiIUOX/1eUnm/hfUW9XzmDu36fW8blue+iiq/AuUsvY5rK0hWOtjF/n454kvaBkQoa0wjuS8
DhxxDMdA65hLMKQh3usONIl/jJJN9vjLBrcfT2bqk/ohSHoTAjm1wxBlsw7Fdj93+bJZaMo2s1R2
1aNNMZoGPo1WD52tG5btWNRx8d1v+EZxEM959DD0LXOiTsDh8VQpiKc1cSibMfC/4BgZotS1JKA+
U7nll+l8uBZCaraHSMGjs8QxMvKQT4v9aDPu3PYJhhPqpcF77IbaW892G+EpXyZXMNvyZiaLjpXY
f90uH6AJhNfF6YrWVu1Fq3BthsScpDIYizeWY7kkVIbDs0XY2V+HWotTp7KBaKOpVvtumLke14aL
Nhv0yoitUmN59KTrO3uyBFDvCDsQ9TWfyA8/ONKnjXPGsjj4UVO9MOKBiw4SdupgZZub39XaTaAv
BtkkLaeBzkirW6gXd6H7j658utd5RAzCujiIuVHTJ+9FBy2aJeUCObptC6t+prLon1WQQB0m5GhR
XrYGUUyFQ+twueblXpS4LAgrhbjCSY/9r5qZv98C1rasqQfrr7IawCzjS+tvvGyTuDhMVDbyzwXW
DWxnxLnPxIiBtZHmsN6aZpN0Nk74lSGIn4gbZMDEJE8rckXfCJrC39vZlTOfCqu3Tw3a08vtXLxb
dc8NWNjgms+MhOQ5bAo6RCoGLGpJEPhOmjPZf2MW3l5ZfljUbDA2/YCC3jdEMw0u/zc5mTvYrOAa
CRuBCriWo68rg7SZp+IsRrldlxqiMTUAPQlIZ5sXOCsXW8u/oVWPds+bYY/Lgw7GaGJuN+lkz5Ct
1EdTcQs2R4MnOOlxrzsoVzVxJkNyDoItFj31ZSfyJ3t1lRizaQVpP2y0Is3CnHVcR/aq2bV9iIdA
m49chYV30Qxg50OZLCah8JlmcRmTFv9bjR7NSLLtvgmZ8sAIMJXd5+USfSSbtL4oyvhMZu6QZrcq
LJHM0m8VszAuRVOeLzQe60YkHQ+YtoajH4KCXxrPisVbv6iEOVrcYdRS1lSaM2ZgnomSLKpzaShq
QdrgIVLfrvQf9ESKan+jyj0JNtVXQKd6dXb0ItwqhrQKed2kLNz2GSgFX9psK7tosnaznbg91WW3
uIQPA5wwJ4MiKv+odZnKhzy8TWH3tZYJQ6bYQWbGLAIlXdb0dD5uJxpjpAhz8jycvN4TKtK0vW8R
u4GgZ4K8C3eYX9r1BJ411IcgUrGD2jxJPLSREc7wPNd4MprVpUIzjDGuPahQvZtlEQnSwGa4MrXa
YBGQsHRrgSmY54HuUS3hFzDLbyCnAOeyDzyWRj2ReakotnC6E1Cb70Djpb7KaTHLIWni1rwYWt/7
rio2nUWqwokhiDVK0tqdlb4j2gczXZvb8XiMwtHSvwtf8RHA0PoegLHnBfpSehMGiXlsN8pn3mIQ
oNrql0+zAInc5Uq4677keexe44YabS/gcjA0+Jb/BxcHH1y0dQ3MXOhA8LXJaMuPcanCex26Yj52
ltHiOE7o8Y8cPdpesm1sVoyz4AstRLGfhAdHuDk0vD0V/61jHoozv9r4O2sii+OeB0f2jF1L6R59
EvrGDw2a8WPFKLNM+1c88jnl98c2EFwFXhN1zkmotd7e7EquWzaPVhhghymtPOF+8uXnYop+vmDD
We3LBmn57o+DKDOdIEKcGszCMalH1vDhFdP0B7WTnmNoraDDnlr1zWFz5bwc10b1OHXm5GXoHMZ5
ExpaRWoWE1rSkkr1mwGr/7PFQKSZDucNI6Kaby5Ol9HHmofrR2sMiS8offBt5U16i2q/i3fuVvgd
XlQRi7/oeO5TuJTReH/ToDSqvBxgyYkY3s6YM70jnl7rG5udc1YknZoHwiMwe2sJHKrdDakRTgg9
s6pBqitvauXBZyp/0VUBXR00hemu+ShlR93U4OxKoi7iUmVf6ZZBSVOfToNGKUHDDUm+opu+xfRw
CD6gs+KbRHnky0nwk5sz77YbfOQSXiKNcg9ADXWJK22ge/yj6YhwZqAuFuk2dlS2amn5j9y31ZwV
veyvOJHlu2MF60tnhc5nZQXuvyhAa/u2QpHM54r+Hd8fdvHafOWmoRyRIyFfx1vwitjhJ0xgahuH
1m0doHROtYXunQpQ3ONSouuhsZm7YLPaR2FFGEgXO669o0voGDwLq4lATQPbz1GMR+49n5Sl89T6
hb2vajf8jfuakE4Gi+Gnk4s2OZSMCtyURpWDsKLmf0WbnE9BtYnvNRbyKSJ26IGI0vXHqqiL0rBA
fMzmmwEuLQufFAJ3rHOSIYl8eYi3YHt2lLK+vdJatoyV4slTAdX4Fk4NRz7z8WI/FKH7r2S6zJZx
p7tNR0l/uN8YW9OBcAtS9orq1LulJvpAFXu79rgY+63QT4mbe48DXpQ7gTsQ7bBqmPKKfnTbXUiq
5q+bRgu44vo2ktbInDxZYCO9AvnG6iAGiYUqmveQ93s8I38xAh7J/oGrqOKrDEO621oH8bmWEri/
6uznCVvVuicY8VbK4NoVWdfmZDg4hFgSgGL+GM2iBagRUs7ALMtw4WlqyjfPc6oF44tAg2tKG0N7
VwRvfk/aQ+r3hf3HU3JyD6B765SSHQzNS1BdsFNqUiIdHcaH/dDnj4L/Y58vHfQ0v6/LwxckCdIz
1+ynP+j6vQQaZVi/BQtFyRDbxNssA8mRJymqyN9RFcrhLp8KfryQVJ/4ELaTsW6lAkJhB5f9IhOG
8iix9TOfJuaWPrG8N0KE5l3ht2AYugxr9z8pb0P5jVjBA+GJFSBPdPM1eoQOPJPXQA9CUuHqWUTk
NsnBRpUnXWbj03lnK6RmY0PRtzHsbNBcwX4w8pOf5Y6PNFaiPo5rXVco7HQhV0whS8BxLPtneyQS
KtNEwd6bak3c/RaxFGUvRs+2OZPhANDpb+d+4w5tf/CNGrpf1Uhg6oXoxGJCFeFKAeSJqd1tbxXN
bhbQVxdgF1TRcIuIZo1pLvOEZM0DDvP4FQbL9oBupClOegMMIpOVjAnqWPC4THm2vrZQlqSpoaN4
GT9rbv5DfI2WY6dYMhTRmVu5Mx/N7DMRT4uw7f/PAzJ9i1OfMa7z15ooKfZBHZnxtDL+xc8yu214
AFgOXmC3g/JgBMl+B+ScQtFJaqjL9wH/0DIf21gNtGqh6/1MrHJ4CsIwlzvAtri8zCYuxmerKqpz
aAJGbAyqzZfLK5ukCsL3aYvd6mEgIvk//nO37gbnxrMpwAMehhlHYIpxuG5+QROK/JX5GDZffkur
eTKkgERH+FQT7elxKsjEyguJPFwaCIK80fqYjyQW7Ui/sb5IAsY+5XSx+QwI1rQ3ZllrVzzaZYsr
e8bi8Nn5NBt8YQLTuBmXCLd/DFPB6QI+B6NP7RvW0OHojyNwJlkgstjNscem6JZWr7v4ugy680SA
AuAbzESwI1HXid7iLmA4BNnyFpIsfCgwehZ7zNpYu2WOZeFItCPOgCbnzqXuSn5F+CeIoUWlpIB1
jHtqSOGcjklNeNOtKuFbqlF3r26tYCPWkNWm1Jl5dGnBIr1zGBf0053UQl7aKcKbWeQ5V0paCzck
B2hqVMNnPNjrB7F6yYkcl5WwOF5ZXOujTXCVxFeA20M25cOAOoMQq+PQuRebQli1R+gRZlOY3IA3
A8YHKurRmCwSAdY0Wltk9RyU7HVBbjjGY9HZYLx4//Z5WIyvEaFCmR5y1ZMD3PAVJm0SvJeurr7a
jYGdkXETH+sKP00ahH77oibRvEpfm+lf0a6e+gvlRRc2YL7TKdfTzauT62U8bpi75WOM9Cnvye2c
7gfmdXvcU210NCq68Quj27sk+3bhEyJ3w8iorbDCQyqwuHfil8isnqf8t4m3+Ky2G4qgiCw6MLPy
/sfRmSzHjWtB9IsYAYIkCG5rrtJsyZasDcOy1ZxHEJy+/h2+VUd0dHtQFcGLvJkn9aVIpoBNp+zX
/hW6bqJPJLi7HMZphXWKOso12/l2Mc8GrxxvAX44DA58w87BPBGQr1tW8iy9JSsbm4r+T7dOhEBw
T2EGgNHj7XFdonfYPl/+zivB9muHPZplGDDKM3pv+6xNNtX3m8Y+73VGQntPvDjQT7mG7XsK0UCG
Uzy27i/lLvk5l17j3uMX0sj+VcV4PIvMFCfMKzSWuAEK8l+sD4zEJFfUM/fhcktfiLy+6VZPyNW1
QzT5ORWLPStPICo0XlVkRySu2rmbsYzfuejNz4upg/qfmeopOigRJPVvJ53IoWhbBFeIsnzH63Go
63NAJDK7h9vGhgauUPPZpbG44lTCvsLCsvD2rdO43WkxLvYgjV+xOLBoxva4Sts+JGbzPqaZ6fpn
fyrYzpPwi8j/NTp9SwIkfHILuMeOC/5A/8oJ7/+nO6nwwBIHgbpMpSZ2eG5OePipScSSMRdn1GKQ
Fbsk9ZJfGEPz8RwR59lypGFtLlWQtB3sP0/16p9k4IIDWvXuGxkC/w2LBJMX17jEewwcCFx7NiKE
daOWqN7daKwZT3m2YndrQiPya5v5Dqs7LycYkPBtH4nTLL5DLivhyjQb6ZaPaorVeirbPFeHftpm
s95t8ksWpOU/RF8UJwthHsMR1cP4Mr1IvtdrhNNxZLJ/mopg28RaX/yUYiDHEY8xGN0mj5MHP0Ji
+bLAq6IzG3JGVVvgNbg18AjugMiwsQpV3dtL460atmEgcmJdy8wIf+pW6iNgZUqACH4bsfjuc2ae
HRE7mpfwFJi0PmG768o9JAeAGLNIhz8tYXr9BL5MDU/45sSRbQc3NgUOHT25m+vjRNKUDGJXhneR
KjJeJBAyCT4V3Gy23hX5shRh7N4lU4FgDilxi8pwGVSE0Qa1+aMrGDxqSTNsxENIIto00zckbP+t
U5LkRZH45LZTjuiPLPA5vsu2XetDYWNeecTosMpiVUzGw5ITWGmQ7tfdNHblcM0zCID7Im/RXmIZ
ZKxHWqH7k8OGhg+6mstr4q0Y4kClLrAFi5Bq+rgG8hkPsJD3sccbBeBUxYglm6T4DIla5rsEk/yz
QPLEDUq8aw8IgCxIZxjA903p2nPsF/J5ZGFW7XlrcBATcNmMsjGOBH48Btd6Hc3jS0u6AheEBe2w
U6CaE/x/gAuPeoGNteM671QQBIbwB/oMI8TUBeWRNz0GGkkhxbtLPMTZFW2s/22vSLHz/VE9Q89R
90SAiX+FNdgaXIqbLRSfKA7s/FyEDeZm5iffOxoluBQoUWNJ4EVUNicxD2N6FCKGysz+M+1PVdIl
TxO6wUvSxtNbFq4Mp/5o28dJ9vohczkdcAcmABM8uQExUFEpY8DznT3KEaDeCbil/KOTETh41jnJ
a9ViMmG4lvxCC44k9RCsrHYXNq9HvL1xeeH8LNpHJVf9Mykq77ff4yQDJrhsGhoXvUuXswAC/TuH
JET6hB/INJGa2U/lODzGrpMjVIHYviIVBe0xdlkYYSSaIlLOPikF5j+P2Bmn0AMfWvk7MxI/Dfk9
rXnMR/nAkUG8DNI6rpqg4VPwceBUe0JZW9AqreMjMd9tkdNuYJgJ3OWMWjmn78sYBgRWDQfEPptb
HMZMzkxKrGcNC9k6y/cFqalr45Wcg0FicTdURMS+Feih6GhzjyPaBmv0mjVD+qMCqPceAYz2dlkf
braANcw+7LrBHOTQ89/qXtdfYoSiwP8b/dJFSNpA9OpesyX6jFc/8g6bINTvmxCk7i7o2MJ2eIFe
mfJVe8xqeP4HrrLpS2zTCCNYaxr5CmrdyS7wbjCugSvmppwox79kIoMswJa+/AcBYgUZw2roU5gI
24epdPbaEHv/rChg6S4aMzaiNCKSORRBjlWhUWhVOxXaASdWxV4/o0UsQszWfcKSLsCj7FQY3ch1
8ZSbxZYEhzIPE0YCgLrjFsfroVgXTrkKoDkv6C4IqrNaTPqj6cv5CaVq5EgE1IQ2jTnYzoodhGZE
yol1AV/DhbilAuO+MfPRR/f2jiphYXrY+uB+M1xwtrPMIAbccCy/TBK3KIZH/jRdgmmo4p3T7BHp
+Z50WIU+nWjhOpE5EzY08iYZhr+l+Zv0fZ0AwfLlBdAwQmDMRpnqiGAo2uPSNsvfzkRYBDPYmZjW
BZ3UGUoBl7So6++yXnM/1KUz/AY8yxe8CByAcUG62dOxdJMj4/JDWgLL4j+5KrVywvntuzVoXvw5
EScP7FVYiHRDL37GhZ9/SdLWzW5ys9ylsWhSt4TI7HrWfNsIxDothPm5wJEkuIh0yKiZU59nb8LR
iJcYvgldaWN6m5rZhDubD356Sg3+t6Nx66jYsesdywfc75gk+xV/10XCMJ5usMcLc0pMNREdXpVY
rr4UxHpw0yCR8Jfze8yhIJvMAEb8M85G/i5iaDgeh2hEQCc81V1hb2IhbAa13nUJU86JS9cU/2yH
BWiVXjcl0A1Ej7ppxmC6zhPnAxdO/owM0fqqc2wCh67hBoPw4bTAO5Kt7iakyecqUs3INwCuhMmD
NRN3oZ5Vdt+E1ltOY8uktDAz5neYOPqFxzPP4P9zNQiwjmC/Ke7lnBX1r4xPIXvy2cT1L60qkC4h
rGq5TxLGNW4qQau6OxVE4WiRM6F0Xn0f9uuNc6ZOn3kM5p7TndlwDxepj57ouMDZgNXTiAtlv23W
78H6KSA/8cSnyaVwAi7Buvub3jdF2xgpuQz9uLX8BsBN0nS66MGtrThYUQ3rcPFBjIacNelGIonj
cOQq2FM68dhQu7KgPUZTcdAeW317rDAS9d09jVNF/GNa+LI+WdfAPs7SCBkYFygv/+uQs1Z5TGC+
q7sJWdo5AlXiesMsUvRn68LOa4AXT1Od3AqfR9BHFcELfRKu7QjFEkZk9X5jWMIDtZeK/C9RpJxt
bH9JJtzlHxX+vISoSS/kBVxP11cHQdVB80+sAv1AckwWH52s2UEfMcVp/u4A0Hv5GFQDKVO14sza
V0FlV16sMwidE9cn6eBZtB15QctPjtBnhNUKPw8MJb6rPoZlhodx5OOHehRx/cDrARQfv+aGeVGJ
W4l7aWTG/qCf6zTcDYCj4q9Cb/88SK/QNemNmQgqfp+irYJP4cCcoSECfv5hVBlrgKwY+R7DnZLe
Q9eOwH+TwjruTuaoz7ggFazKu3guAn0f4kqHRd8MPlCSSfkhTTFDmQefsLmizZCJ140AsbdgYyPM
2NbXvuYD2AwejYz5kIglXccsaNsHU203c91a7rhLIWrAf26YqvEXoNmxep7Ybhf/JegsiCrLXKxP
fgd6+LK0EvM1izupHwjUc46IGojWSzLAinsGZFVhcxV97T8YCOfOdcR8AK0YXr7/qvzOXZ4T6SO3
CUg4BYbqbmh3Pv607hLDg0JSJko+n5Ix99K3pkpU/alFu/jpsehchlR4hLhF8D1F9zJtYBKMAvhU
yKWg3/NlXdrrHNICsVuccEwPk0tTIZwHv/1neUz3uF+m8YN3J7CkKNVDBbxh5qa6g25IaCmDAx1f
bY0ih4auveUfdnKR2gMSUCegWG2m7mFtVHXuyeAmrLXr6Yf1cPTvM08UPxHxGTDoAyNAEiuJUxnk
QokoPSh9YDfkNP/ICQfjG0qGh2SC/Yk9UxEHC62+AR+6+BpUpewfM3oNOGS6QofqLFd3HcBsSU8/
sU5zGSvlVIy/qrxui3fkEYfsfe5gRzkqHB1kF6xOVHOTczCsJKJRVBDDLWHwW4vqXJymkJBOCmFt
Ovg5gL4PCiGG+DKCmOQaWmnuskDE+q47dWECmJ7gbsI9HMs4Wz7k45SZYmFIJEPFwFIXjb3T3OqX
mAfcgOJhKotqeng1IB8DwXDCgDAeusV68hzPI+rTkslkel8I74IFTLIu+UvmK09uJEaJWmk/ZiED
BpVZBGo8kRWADckD66LNgchleTg0EFAq3qQFhR870l3efIXpGDi/ZJ3hcs+4x3vDXicxqw32eGws
Uit4V2HM7BlGsF2A/ZS6j8Cche7yYkiFszF0Gl5Okga55lvkjg1uHGrdk7Ml2kS2UTv6YhvgwcYS
pqvcWvhspEVRJD9gBbT1N803OBYXNpnihdsudks/nOf8hOlg9G8LK/yaXNi2zUYD4BrBoajPQMSG
IuFetuiAU7tR14rnl/C077lfWSWEeExG6+zCLKqGjwWCAgVZZB5yj68kbPRvfHcmvjFTLc2jbCas
Pqelx3nCF7fhJ/oDRpgMaAUp01MDtnG8IBrwie/xAWMbsG7S6BfDT1uHO4+hdGB16+Fu8Oc1meES
jhkqSRdxp911HjP2XVtEsz20pVBLfUSHHpYDjUYoVSguc/uc2WqtzD3NCsq+ZFM1RuWeLTdkjd3c
JqxPRGBneLErqYn01aIEtf8qE+OKAy8h4v6ZSoeN4YfnEuKpo1l9EQHitQvDDZkiycBPQv3J2OtL
7Zr+cfVXzhIJUnO52LwlvS1UMDz7QAvFneHy35Ps1n330JC4/7IDXJhrwlWl/zJr7+n3RlLZedAg
cs3dMuLhfHGto2uQGv76RjTdc4+T7hb3VqXABD6k28bzU2pBkpx6ggfCYHCSHKZLswz9xQINcsFu
DOQ44tia4kEvzA53FJkSgumsabPPyWmd4l3pxXH+m7KVaZjFJUeBhFAU7FSf+3rAt8kC+LgG2OKv
vO+2LEtuim/QTEAU8lUcJTVHzWsn13F9BHadVXgnah15eIzIhpUXUFL8atCWzGcH/puFT5mjt5qQ
6yb3D1H65ohKHgMlTpG/H/xk6expGoLglaka8puQ/An3mkdD7tWKErOXCVb1wwQKJ3tRNZLaB4Ni
uYG1vLY7CQQeD1Bnyv0JcEq7nAE74ZHjgu3jxR+5P8+7KPdwTxVFH3HnEaZzEEDmhlg19D4v4OHP
l9dK5JXz5Dtjo+99F2GM4582g3zHOFfbn3i7CsTpDRKLhQGrB1GjJXzJ8jic7oguyAcSXMBAIK9I
0iroSJxTichHvGhKJNZ/w0oTDufF1eByfXrrmDTHrIuelPZJG6GohNNbzr5MbY+Qp3aQ/+NtARAt
X36UjNx5m5CjuYAR2x+nUUIl8VlARVwKEHdPPdnjlSz69mbYfPrOCUweFS0Hnt5yeVX8bwSsODnW
myMtUQRDEbjzJ3FkwUp4Yld8WbFxoqkQ37eHuFky/VslbOpOLsiX4DTHbNsOWkX9tkeK2uzOAD4J
vxo/hyDBHZSephvpPx/z3gTX3DkSH3YPThsM3ak1xJ6h8wArv1ZdjHrmQ2uyuwnD3XsXdQ0lZrTW
HBXm5pp3t5e1f+KJmpcF1yH+e75GBCdnH3Eym0qMOAOkqANXrEqCQQQifEaGmdszNQCcaDSkOd49
31cO4aTulP+gxpatWkyyXdyakGWdnZ2YLqXR1TOJ2SRzHqWusCVBaYqGMxEmiNO+CTvzojMsTHfW
Dm7KwBC5X9wKCvdbu0Xjvk/kYSmKEyWoz2rBAnSsqgIhSdT4ve6zaQKEFntMMw+qytHMeLnPghyP
Bz8PBraLd7NZ8vDQKa8bbjiQm7+mgoLEGjFpFkxqksOmXYuU1JAUQQCWDJI5hUhr5j8GAOvWK/kA
nT2weCm6g8bvgOdXrYQQCJaL7OKCFSvPXDhIanJDnl3nnbXFUH4K4JTqOrEqYh0l0FN/to6LRTyZ
TT8/wR8IXk1bT+qIsDZXbzGUYHYGVcsrxIwjc6PykwgrRdkYkjY1YuAvvaYyIOITJnVzRUgql5ti
6J2unLN598y9gwt7MuDyi0lzha80J3EFx5YFkSJGGz10ImcVo4tk8f7YYKjqi67nnEtsuGF8F8G8
o7lMCxaLeuJiaiKiWQc26KW8QHQu0gcy8bF5seNAgfcR8Y236FK27CrsypqSz9LBIVBhYlUXtrWl
/a0cVmn/5KL5nrNMbGjhqTEDQtHPJlufeLMT8yGO0ET8bgSFzrbi33wr+C3hZbGaBzVWEThhVtjc
5Hi7Eo/yKzp8LlJ7kBi6Llz9v4N1CQYkbQ/4q1migcK2buUrE9LL/oBLahEvA0jzT7yOxhxNvzCB
0PKEQWi3eHZyDyX+KY1lZp3xxDZr/tS4Ize0xZuI9lqWcxVPg3a/MBZvxr0GjiUDdaXcdm8cL35i
VSjYtEID7s96mbz5kSWCEheLX8Yeipls5INfd6I8Y2cXT+yNkuAuzVtG3YwL5b9p3kyvnNae/ShW
k+snmLDI7Kg5ROcFHquayd7w0qmszbOvLO7s/aQaIih9btbwrnA3Jx74FUZApSsAe4XbbI0wzYAe
jpsli0GpbVE7ug+RSzIKs8yx+f/12k9ZmO8nx/ffrFL8J5BKzc8kzxPntQskbz1i5ApRGJdaez+7
w9zesrGngQ4+l2gc9r3l9v7JZjRxoC+lBxoMxc4YcRTYXTjNcx3pPbNvPGDSnMwfD3tMyEUs5yVb
eqX8iHj5k9Smm+qd4R6cj41HKIk6aUk5hWKKACUNRI1sTrvGjrOMzmQPG/zwzMRDVop5ylNHOfpQ
oSm85LLbMyLZB9oe2IslDT4poD/xNH5KLx62R2Q2wxt9PqV4zRUxkPeiHcKBqkZ24JT6xA6rAoTE
qHgit7CBqOekfFjBsJ+jJk7VXSQjpvfRYw/zWrcq8JjeB9a2PLZ8cZDlUF5hWLr0eyKuxneGiXe9
NSpX34RrIHSqPsj1HabT9Dsm7pee/CJ0Ba09Nd+SLu+FfyUj6wYvSwVt7L3gjz0+luMsm9scy7V7
F2TaNP1G0GT3GSjdgM4IxZ7QDCXNZeyNF4dXIWGN7GAE2UtYVohrCFtYuF5ZzmgeuqAu10fJoB+c
jZUYiyQWc4xiCHf4+RU0hqoqI/1LdKvTjcfGxKp+oj6rd/+N3lSvD+OQBh6UpdbS28Slb/h21xny
ncUS7D2iltbcqovJr7Bxs/EG9GA7y9DfBN28PJls2QIZMP+p65lFVz2C2EdBWsIGej3nZrB8+rOP
bK9hkJanjoZPvVP1GIoLN1xvqwAIMgxagw9DPMwS/z82fcqnARlgJBBUyGVcgFw4tR94YgShDDEH
8yUJ1fRW1QQNIT9KaRgMq+zkMYsUZxKwm+SEvPqHtVcwPBXcXJ09gyDHEJxSKc/dwipmE3rQtjXN
HP9Ha5OG0L7sPxIHJ0O6xwIRi7vM1ON4rfEg2udqdILyjrYrpBzhJh0aU6bos3/YptXkgcOExG3S
A5a6ZDklAJemGgugs23svvqAFAfad1v8rgcoSXPziGNyLXEhr5H/mslxKq9ES3Grovd7hvIoIVxF
inNM8/Bv4ePkv/EqZHFDQkp9C91O3xm0/fKxpUPAP1Iekb8qvJvpGyp4U5yS0o/TJ03jRsMczMzk
/zKKhqLXgv3Nl3VdzxSsGSvXOcbc2IEi1CLJnlzVc15kRmw1AblQ0YNg08+nxW82vEwYrOYvZRCy
eDpiKmF/NDET217TS+OeNFUi7Q8uQmRysQdlg8bO7LlAITyEif9Gj40VyrJLj0sLOGpmQxfl+seC
pA+63OO8LQw2paSnaznb4SVkAcRiHLiTjNwUgkfI7ekHAcO0uRCkIQo7zMHY/l5QOzUOK5Jh68FM
+SDuhDIw2fG5IDKA+tyOcncbiLMwHe2BT2Fhi4CPNvxROe72VrWeN94IlXJUTF7hpxcvh2r7KpZW
gXBtADdCc4a29k9MjBJsDFbIej5J9fI4JdXkvkaLQgD08VYFT17lc3ZNmI3DU17OaLDC6xCWythq
QWiyWNAzjYyDG9sS8hM+fgRKK5feJk+9UhzJALyW8IzmXrm8JANTpcdJJczvnR8iygweMegDvCIh
DpUy2+tcA9LsDu5Cr8uOPTgAvl3ajsRmeEnn6xMsXX929talyOCxUnhw2jO/9hLc42Re1h+bHMn3
qgrpCLBjCykcwUkv6Y54Au8eVSTzdFlYfpr73gkq90UGi8pBDCQhqyXVCLD31O8NzxYeTHkvR12w
cyOwr3DJcLAQTTN5ON/4vcLopqMi7m4DsZYfHiR+5+xlRXxCmQUs6PPTi77F4rb1QaCuTXhaRnVP
VQn5FSO2iWyuHBTKdsAHXc7e2N1s2nCYsD/PH9ARNoqa7CyaPrjpQh0VFpTNeN9hV8eKiU7RtBvO
V1KShWkizFl4NFkG2XwaXJM/M0SSh82qccp50xIR809Z69vqABIhxYGk2nb4tDryW/fYZbY+LmPM
bIuHE7I4TPmkKQ5FWs3Je9PLwXnJIeV5F9JxKLliIvR/yHD9kswsoMuyrPN4fUubl+N1mluLLzGD
bvBpycx3/P4s7RE919WLvFMBgwsnMkcfqcclGqvmONGtRNzMiQrxaqcwsp+iKdSz1YABXpkj/fQx
xF48u5e6Yh/8xFxjzUffoZteCo03ETcdo9F+Bi0ku0PZ5xtYQUxL/rBy0VjAYXAXuKSj5rY5eSMk
akONFX2SeUky2CebiQSigKMnFVT7L+ClpjlbwTf+XLGzXH7wVsGPg7mtDx6ysiIJNlYA5LqlmRaK
YZKS9WpmyZLh8YxWfRf7BMrOE3/t7MrmkVTtpCfUARbiqfebpzaIX1hE+YTgyd+Z166JIBJnrs/+
3ClmL+Ce2urlUayxl70m2+F9hMWgi4fYBzV52yjRuCZ0CAwcwnMenOUAYY2qgFX7z5RYys8oi5v2
rRkAcZyslWH0HM8kWXfc8tOBz5yF4impIA+89JY49TGqC4RaXYzuH5bI2E9JPmGnm+BSlFc9Gy97
wA1L4Lnw/Um9jXM8+U+lxDbr9qOznqNu5hUuOmPvanfGtYZqi+w8+zkjOpnOagDS7Y1UXYQSMrJH
Uy7OdfobNdYL2YBZoerq/50uc4+CNI606uIRatmrFp1BS2kZhRQZgpkUqCcxfh8Yf8cGJ2KFT2ff
8ZPv9wmfFFyegdQKvF9MSBI6UwB1jvR+LP+OrtP4zxwXoGYFvNLs2IUm6I44Jow8guJr+zudK7Kk
zGW8eKnXo3lqZ2C00CGc0kB/NvMGdi6aoKSjY8r5GFhOWk0hU9WVJ9kFcfa36lHZphBGyk1xUD8B
2+HrY7euorcgoMwU4Dabw+kq6FZgmqAQvf1QyHnTN/0ybIr6HhfVsReWbwJDg5NYiiwNKzCfrtjs
B+YMlf1C22v4Yk0WTlWOpyr9EC1QDkiMDHShwVa8xVAW9okW2NBrzVs3QNORQIkJbgbtix0kBxUv
goZXaE/qdUn4RFq440eFVbXJzhPCGOaHdQ775sG1ro0eO7oz4gfogHDRMgK2mGLCsRfHEHJ+BU28
yNUzVJklOLPJhqlfQdpg9x80AsBT3oUwzJDU/3/vcSQxbd1IBjogu55A4HYmW1W/fMv+wXvvCgeG
deuxlZRuhYp2jAsc8tChQs2LcMEqJ2nncDv7WmG+z95MAfweig5q6xOgBdYruy0zjwGYpbI8jL6a
gaNhQ3n3LA8ww08RPtHVkLtnlhjwCia35Q4TkPwhF+gwWL2B4sEeK/ux8h/EFEwULQVt2bo7VAee
LNrfuMRY6mNBI3RMZRfk3uheMHtO7zh1OLrRd4jwA03xnjQRo7XDHBhQAIfbbQScxZEFD2uoPNrR
OU9CQWs3YlkihpjQZVMK8BircJjfR1Ll4btJt1V4ShHKL+UTJz+sU+qw1gppozugkeMTCKTfD7e2
8WbRYpxY+V4mHQaSAw4cTz6FbiCDcQfUmVJKrnR9fyl8KAb3a1QaCGgQKI+z3yOE4a0LqfeDPoAt
fl1EHRxBCiDKzqyVE4wG2/N/SUYjnKsVbnaPRIPYlPWr293rvBr+8vYq3WePxQyNvGXmlf9PbdMh
ji2Y9jjueS4haNaIkSXFD42PtWMO4SM4SkSf5QvUj8rvDFM7Q5bepFATSjf+x2YAcQ3cOLJHT79l
lqYDWeq5Uy9x5oD/vAjl82Hz7JR8beLRL28h1gF3zw2JbB4X16S/hGGu0LIJiyRJd/FT4/XD8wZK
Cx5iveX2gLs29bfCMiLuHGfqLg2MuPS/ZKmkhcFNiKPdYiPu+DlE4D33LhZne0VOGuDg6zlIgIuM
bql+JDn872yntTMwm6bzpiqrBWmfzh9l4p0Bkr35lSufH3vVz/zBHtTaN0l7IrmKstC1AWdWlmr9
k1iLr+tjNCtUwVoyJn7hcZHyp+eH3B7W0RYOqqrf40yDshtWlAjEKS0/VFcl6lcZs8se91RLIXB3
ceVPTyN20+o6U9Tr/HJtid2msSuBIxPyznkhTMRCRKix+lbt9qarF9TeoxoRnc5DA86MzVvtFS/4
l/mms8InDj9SS7B+UQJKbcsy59MHDZRxcV82E4+TP6Vx+BZFQea9mbIG7gGuwn3DpeFEH13TDm8F
qVeWuk7FKi+qPDZlw5o3l0S0SKZ69ov6RlksviruS7irUaXYr6Euze4hy2gM4sQpA27HTbcSc2DO
cBLzhlmtrxs6BHzWcGxRSX2cm3Hs7TNApZDfo+h8+TvI6SzbDVSColrg/W8eaR0qCbRLTXwFahpk
UCqhBQFYnCGxVu3dUHENYPcst4ZedlnsXy3TCSBZB2tKzFq93TfRmuCVYq/c3IqhGT1cOAsUvGOl
2ih65tvDnG/CsZPnEM1mOineENBBo87iAaAYV/zM8kk2XwZbAJYqRXb+rckrCpRjH4f0gdpcJN7F
seIJL+86uuhsbHuONHkDb6ul4H3buQ5+VcWlkr1vVODWqVigrulJgJGOWH3kqv7Z5Gn+kRoUNgKZ
DtRLpvEBgvcXEXu3+FxatnbvkZ6A0B7qkk5hCa+SmiDy8nTQTSfkbm++05mJ2iunI0b72zy55icM
vaWiIcx3VgoSuibwymafIA5hCMHtvQqav5MJbFBqCxc4Hhj7Fsp45DcJEdA55W4HL4mXYMzKZ3lJ
yCitv6ugICknWHevTAUoO4So0uD/SEgLrvQ3Z2TJ5AHQYhWPNQITtnymk5KbGAg17EOUM/HoIOzk
3gdf4zH5Tlh7tvtiIg70jlDpLlcwsKuzV3FtUlzVWwaCg7Kf/jC3gEihBUfmMwWCNbPcd8RfgVIg
1l1M8yzIgYMq3LLPAVSbEWeDIQXM4EMso95RLpRN/7kQcOrjEEwUL+9w6WzoXCbi+og5jh0DnN81
2efKr75tUmNKy9FHw0uNa/ofzk8AZ3TimOeA+V0+O5Jw69O2qhx3dIpiHRSYwx+9rKGQJ5lklv3i
Ua1ycD6BxNqKyXghNEA7QoNFaawNZVqI0eivMSF4mtFm5y7EfM1DP/vyJePty2PZM5Uexx4U6B0/
6tn+S4jkNTff55GAAii5SdCFiBKzxJusxBsx9cC/sNMVvuETTpHEpv0YWzk8sG7t2ksK+Y4KY9kh
AxOsiNUt5qBgBW5AcpP3pcObuPCi1zPtL6z6M5vRjNeTdjX3NpocdP058PU9WxySV1lNdcZuDMa8
/4GHEmNclCXyU3iYjPjXtVV0u22C5koJK0RnktV3zpBgo0vSnN/JjUbLtqn0WWAEuobFxftukzII
8YYQKotgemLlwzhV9cCS9lynC31IEoI6cJGHof0nHZIT18zJIojKlQYsg+2Pxde1IFcGUdA2jfxS
Xo+qcpYUvCQPTtdjZTKV5DFFX+cgxamSyVszzDr46io1iALCeBGRquHuxf54Z+Ymzi+0dJGfooeP
8wDZBF2ZVzNXs2kYcQ4mLXHGS9NSdLqeuNJgw4gNKOdnZwyVoT4M69QY3fzCmQTZdFOGGfdpcsaL
v/OqKoxI1TAhqF24BQbROyhwSLEdQePUt0kHW7kFFiQ51DBuVkxfGN2AaL2qtkfaPUQxt9gbXW3e
gusLLWCGQsaGP/2PguFaJZcJBQsyEk4U5R4JGq5MPd7UxNnPGVSV5tbOj1Oym2+TlXbGTHRl/WYT
3qNsFUHbJN1TUEBd+FYMvGypcuTA7f4ZtTripl7HgHy5tdmPdCTt+1AOS1tGx2yMt1MjzHqqc7sZ
UBrlY62dL6I2wUg5ke/Nw6Wl2kg5h4Q8UwW+Oe+69ZkRzHP+qKCvqZ1J4DWVSB944nHktKE7g65s
DOVRa9F4fKEnrgnpH5YqQE53Syon8R4PcHkghTYWo1Ix9strDom4uc+CjmCc0uF2d60MC/yAO028
jaZ1IZyvgIeFzh4CuNiwwHK/qp6qepZL1huO3EPNmU9B/w4Ht+r+KD3zK7Lv/OZhdvSZFvbs7+oV
252lE8gaYq6Kk+tjf+2HAbcu9Yth+8BrNASbAQj7R1Bull1y96yxsq2YTwSdPqMYefcm7/IPMFqY
6Lp4xKGGnr+aJ4qowmaf4iW5wb9dgaLQc0mRHnYKzQ6nRMjmom43HSis4fXuWftSljGmbcD/zMBk
XtxCwXU7WCrHW7vHKTYJkJxzKNkmR14fkf8P14FlkrvFwXyYKPASOpeIAxeVyeXGwVj2GhKsXg8s
nECe52HoxteJDUt6lOiC1OD1gnVEk6a0m7HTTty3mIUgq8a1WcPHpMclDr17CkfMfU4u/xaom3Tr
MJ6/xKKImovj01x6DMgWu6cF/U2+iSlefhEuZ3mULj2ZnmYR7rYEnN3cAgEbOxZJkX5LTGayO4sT
RL9Uxlvq+65cgv6+G/NU7QvcreWh8tMouym9Bhn7tDX8ywvaQWRzYr++irLfiFHlBj6Iva58S1bH
MN7wn8+EoTaGR3aAVRq1XAhYqMYkwAIkdXoNEHNX7nz/gEQhFfk5JtpkCLB8wxlC0hRFB6XVJoik
9yQgAAfEUa3+JGHXnaGNTO1XP7vBHd9xp0cfGzxzMCshhBOv3BFcBFm2tXog+cB3qW1n0Io9eQpo
oXlO+VcsZufB79s5vWKQavU9Pmg+CjzDw18CoeaLlm7Orf+RdF7blepaEP0ixgARBK87J2e73fYL
w+52EwUIkb/+Ts59vcHneJuNllZVzVKLhdomlkhm5zAFJH/vVWyFthA+wiMCL791yEP1UFeB8LZ1
F+LoYbkvzAnMZW9+AqaYHva2xBf8e8D0+gtSLHOhGjpOJKrPgWwwusoHv8kyKs6AifCvOI8DwpJg
eISvbE1B81O7Tqd+FZ4QH2Dg6hNJgqJ5mnundb8THE0dgQdlx2yxcGEXbDfptc/bvS7FnO2CMes+
k4Kj52i7jXweOSef+jggLLJiiUdm2KX8qGPf5Cxrle8+FcDOeZk3kww/RAZo4wPqpkaZsFhLCzql
GhcTdpLzZlROTKhZyx739mgiCNqJB5qMmzku3/+uomyMMNxqz1TqbxP7bFVAz47Pjmenz9h7mRZ0
CIJ8v/oH9aX0cVXiIV2V+rpY2wIId+OnKLVMib//B+tc2pbd4w5NGVdFG5GD+7ZpL8X2UKPF298r
d2ykmiCi/sj2eItE7UpfyouEKYrvuH6AwpAMjzk7TbowKXXtzRkKgk6v2HkmMpiL8pgrYc7QpFHg
ium6bZrkjvuY8eENuKgFbo3d3MLE+EP6fZheErM0mcOroQzzLzPHE6sH1ErlkZLyi0l+rr4Gzlxw
BKE6V9aUULMYBdK6QuTgy0m+n2DEtxAwtX6jydfWWbBjdtG2bRP2VPslqcX3vRMnBy/0XYWS6T/6
ROrbY6dy6J1JyBrVD93EPoPRr9IduSx8gSHsYWIDRRiw/4mQotuWHdXJdDkXGRCbYNUFzRq7uaQ+
gOVyUowH6SihDzjW+g/O5JWLOKd863rTf4Si5UmfViDrjS1LQkJ4QX9Ux0WmXnR2Yr6Jt5x3Wf3R
ND7ZyRCTln+f4Ni4yDSzn2nx8sQ+cEvnZ6Y9I3zq8oC/rA2Bdp0TMtS4OXbZOkqScuv+hX5Bzn2+
OoKoUHZIS5TNsJVZdcfsIe4mCVJwPckQ+nHzc75UEQEYrOu8hD1PIe3gI+511h5lU0V/J0kIblc7
AcnrZVk6LiJDYL5kw8obWzhi8y7HUHKXNTG42jFaYwQSX8cBrBKzL+Y2dIxgdjRFx2VTFzyl6Dcb
wbRQQTVZ9acxLbTkJKoZ8+p6fSckLl5v3FnjA/9b8xbGeXoCWWiaF5mSUwPlT80Nn0pdjBqr+Eh3
76K5oG/qAey+H09ICrajPYImliUfsW3ibfUHvrK3xPO5aERBmnAFbGWnmY+gY7/2GBbbCwLDEGHD
t3xW/ghsMevCGBOnprMtpZxtj4saJ2oItMTjntwvXNvwg+XU3A8dHb/bFKGquqguEd8teIX2gK2t
9/acWNwpMY9CPuV9JytmkzQSXbiNiiH0nnMVAY80MRmTO5rjI7n3UoeoSN/j1bKhagAjgMVVnH2y
tR3+nMzqDn6zJox7ZLf6BLyti/zHzgjPc2iD9UEy7pCLe0jKHgHBLS+HpD0zWdHFaLSIv5FtmFo3
eIuVubpYTdTKbW77+N6p1tXRnE70X+HXHSHYg4rxI2JbHmCrq1lS7jOwEaBN4kcbVjBgtDBaCTy7
+sCNqHhzsD3Ji23sbDx5Ws0vBZ9phPI2tSLIN60xnXNGhMRodiIw2dAPo0b+zz7zEzlGJrp5T3Nf
3N6BnynLN6tKOGGbUKbOblqykfpoJJvyRsIW/xanyjg5z3Y/EA6ifKw2CX+xhtXQA3lFN/qJGKLT
aBv4cxndZ55fgeSkbNpkGwfDm5ucYg/FZh8bprc7loFe+7zYPbRUZPmGdw4ZQd5WGjZCeA0iK6dq
2e3WSV0x23NTsZOC1cKuJzgXg8yrU6F/FFNw2R1DmPl0k5NyW3a6c0NuG9RskwOFyTOpOx57xswg
czBVhcpw1sP7UKa6sZcZhidajemQ5IzjX5puCy4r6QZzBMX04I218y8ps9z8YYZE4EW0LVy0xDCz
v6WqYxqiB5yn16STZOYzM3DJSqQAl8mS2PLKTwVowtvPIR4BuUtcOxmeRUaO/05j/5w/OXSb+xDu
BKJuWAUvo9WHd4ZF3YldDYaBgmon+4bpxc+ukw+T5hFeUJCf0mZco8eu32V7JfkP7CBPBhY1aHAX
hfUTvl8Oww+bgprkt+6Qlms6o1ZXRuBi1mCbT3xiU7QQKahJpByEbvaaYQnNi4baCtLlFs5K8DP5
NlxnyjOyj8obfLPFFiq66yIlsWVfIl9y4DZMmrVD+onTDh1VFWRbYDaS/av7LnMhPdD+mXkC/6Ee
RpZIve3isqK0uSDzSOSdqoVw0au9kjru1fTH0EWZzspmWmbaIwKXQMjWC901/qvZv6isY1euBm/+
iMLV1ZaXxVrpqBOKIwfqHuzTzFlmyFQLkp+h9FFHXHu97LNfGX9XdU7qv+owRMGHY+uwscPBmZ5t
DJbVYwZYbPxLXgs7TAHftv0glbg2pSDQYE+dV/MFJmtxl+VNYegEWiAVk74AXmmMAnjX96ils4nH
K6trRAdmT7otVLq0DkpfTZVvQsvCvU/eQh2b/5aUth8lVn/gbp7QXT5XbJltcuL9DmR71H15BfIP
YfaMey1A27FfYweVE1gs+SHHtu74SJupfZIov/Eh9YtAHofYmoNjtoTEXma+qV9rQDC52nodyyJH
dZ+kI1FAgGV5f11lyarYUE7UihvHr13dEbCcJ9w+S+r8YOEd3zI8K8WWD4o7fBgEnEO21Uf5DV3F
/DDu8XmHAenUWvFC3yZuqQyF9lb9PAsH5bAtnPZ3kOUo+t5sA+D1VfNKtGk0eJNSpKwA5QUEn8NF
BWpV5L/k/ogcx1Is/I1DqgwfVGaJRyLVusd8Y4NczCAodsNhTqXkrPaj6je0nfppZEvNxA405jUZ
R9y1rFrGg6dq7JHKRK53IKpTnbRq8/5F23SD2Z0DD2AJ0xEN47/y0MLBg0KVmdC/WLHQAEn2OVbZ
bfAX8xzykBJn4xgID5XNIgiqi7sMO4q3uSrUGY2EM+6LPt5y1QfadQ24I9Gwwfo9RLryO/FAo2mV
3wpnTbNLnFsI1h3mWv7uYHRnYlLs3I/VRAQOzN+Ix9xTlse4SM/lsHH8TD70s8LLBCQ3f6GEh93o
6KSw08YWs9wxq6Dx/IFMirWe4CMp3QwnPqI4BF6slXZkfmWsD2D30GYfkzylYsPjJK7RTOPKPdfB
RALXxUu1TcpOWvdrpjc/8nskMMVgK5ADAC7NN51FqvyHENVaJ9sEtrW3pc1JvhUateCNlqK0/bBb
Nv5vgWXDJ9zwfalLkPBlWCfxE5srDKzwgCqfc7OcnB6qVmGSfzOPgwx3Kf0UbnJjMeKN92Tq2Opg
8a8gaZLAC652nsHxwYNGYcAzMm2eVmdU4rK5jzEyDC9sVbqWxuJmHerAzE7u1QtRYjHQaZTXM6F7
5gkcxY51T12F1a8xd6f0+JFw2OZdmA728DhqgIk/vuihePNndzA+GmfmtCTAHlhz/8wb1m71Juha
kWGEDHn7PfqUShiGMjxjfxzdxHp+NeFMSn8zNEIHTEoM/W9WkqbZc0KMm9mazTUuD/ggfnojCKqm
SwejDuIuNoRsxDjvlfG8rSZfLOwPh8q+MRkjpwI2k+1pQWCenxHc6WfVLmyx7UhVCNhluI3FiAlS
zPYWsByuEjv2yV1iNpuCw/pDoeMF0eg/O3aGcbWH5OHf5snyxKcrmvk9KzunODH85VQPcBH06+sS
tG167RrYEZQwqKa6EmCCCeeIfhr/FTShVzsIN6xFvIWFjMK0uNre1lxGv5TYjOEWMWHbUYivL3FH
zFe9boOLjiLuRtJXs74jz5K3HCAMKHgIWzB4SMzN2hUYR+1TiqmbFFKhkkNNSBdfHCXWaxCqc8vo
t6B1x614RS3MBa2TxqdwruzfWeiVFXXLMBZ/eUs53iYgVGJdEPjtjw/diN+PHDf6jm+TLQfmKZID
8TsAFhs58b0mtp//4ZCWpVwDEnIgS8M2HlnFE/S4Y7d0w1xig+XdFT9V6Sy7vWMVXlFQYdOufXTa
duQ771vnUE1N099XUc1NxXUtbK+Qk0iAUxGPFsnWaWVc2SURDgjYTDGGhSFbI8pl9Z5VNVveFFDH
p0rXiG1ZEaMGZzqlVLdVlK2DLIqUfxvbFfeTcEdFV45ZLB2BQzjRCx8nNJNmDin8NcoL252bIfft
+yXEP65AZFsbRd7DQC9iVXKwFJcOsMX2C8xY3P9FO9nzISEky0ZcFn5/jYqZpPMQj/qJdNrS35Hi
Er9dm2Nq4+GyuzpJXhOaCh2yweFge++cg45gTqGQ2WFGJhTEP1PbsUakmibdPgaEMH8WJAEXTjoS
2F3is1C8zwb4j7vYR0jb5Jh+I1BXnqNPZTPkK9qIpseNEK754Yn1s2cQtIv+XQxcYE9QFbA6EbPi
y80SmaU/6RjtHUc/bxgyatdv4NHibAfmAkkic2EAhFX0aEzrlEfsDkI9jHRx+r9sWj00B32BBg38
wwqRlxELEv1Lm6zF2dh5kuJttBQC14XAftdnUpSXpcMtfSgdpphnEY0Yj1K4o/pmhgBIobAgelxc
DMD6uqS2I/apx8Hww7q5s33wms3i/50REtIn1n4erzZfZUBUiiYbDkBKZEvAcWjXQtN6pjeXLEh6
oZSFAWb2DXx+dn+8N3o7qjhy0zZnvxvwWx2KRbFD4N2n43u8OBzF6E6zueFoIm4JDGzKCAW0zGY4
d2a5jSFz2bQzAI9mZ1Diecz8qAdHG5mec2ZJExxC2rXlV8803qxcOSAlEpV9Qxc7NWtcX0Eekc/h
8MYVt1qdQdnpS5bR3naz/RwySU+qO6MadOS/5Z2CLqAj7tO7oi2lu01atxMH27g0ZQLxXvCkKsHq
g8znak6AAmOzq/mme5mvFlx4/5ewhH8/LyWfGFUZrKTgv9jdL2Zgrt86CcH8EEEbuuPKWPiIPSf9
4flitgwx138JNx+fw7bmEdH9ypZiUUx5+8gChJMZp6a16cHbFttCT1xpsaFhNoGr/t8dcwXoqMzG
ZlRj7OeXFT4Phk15EG+uFS++SaH3/QH8iOBSgHb7XbIfsDB55gWbCJ8F19Zr6vYzNDq/oMCl1g68
W0AzrGtQmnkpzhrVEB4Q+9mZpM0O6Bs7tMBeMD+ywU/C9yQMzKUn2zpfE4DBf7DOk6nOYrfgwNO0
la1eP9IVRlChtsNkz8J1hFj5FDsAMfa41ZpmlxSCG5diQU6Fisrla4b5NtzhuyK7FwtjffILhm8i
gl2AEZhzDF9Tpqsr4T6MfXhT4V5gg+LfsOgsNq6Ob36p0cenh1sGKjLw2uDbtpXxCFWxIvfOUeny
p8HgpdSlpUUWnIPTwPchQkq1BrUn60UZEPXGjDBTWQ3hiL9waWa0r2OqUA+QrjEF2/GcyPvCBSex
BVpKcRcU3/IqoBCYM2B/1gA03gwDOF6MksQ+owuTKIdtbFnEB+3QY7LVI/bGDSKBod+tLWzECH46
jfW5ZkfHi+6psSfmJiOa6AZdUbxbfUNUUDJCeY+2QHDf2aJJ/adgAFcCIW4FmswZ8QSCnmtREojp
6QbVoiSo0uHtCdyZMCCDWvEYjxnQEWwPHpZscqV7kDL8GmZmt77jrjJPt6QDP7BqrTPi1mrx06Lk
5sT2x9tT+DeCZ6ciqzuHWKDpm+8H2E9EeJi6NTFp8eLlBSNzPGmq52LMYt9JJawr3xOi+XiYg6fA
mbgg1jrDz51BTWN7V42V98g5xBQZYP2VsC4bch6mcvxuw/Nv0nOb+lZynSND/U4xImTcUixH0DDw
nSVbdvrO50yGYmdYH7IqbnOic+G0Bn54zxPJm1EfvLc+s5rxrcgi6Gp5hP1X0Yh4Jga6jiH0WzBX
4oDiPUrXaQ1gEUbSnwLroNouQ+29mSSPxIesCE9cQ8S5F9YFxaGKcs7hMIRBuCncXHlnHdmwCgSu
Xv66SYSNOV7q8Tn3BCt+26TOfp6nduLTjyGaAfEgNYNfcpreO73CD+MGsQoD02KCo0dDDtMeEXsS
H9No/C1L5pK/sinXJBGwq6cqwVh30GMLuMajYcLli1XG1G7AuSErfMhZK4TvLIloOQCjAETZWARV
dsiJ/gkfRYOtOfX0CwEpTnbBB1W89NS7rS1P0wreGfXyLyaMQBFb3xdUUkO4O/b1gkU+j/BwXyiU
NKei/C9751FLgEu7wWBHWijoeINQd3mmtI9EooXKQa9xQEftfQJyTnOjzLvLiP2AK0HhhI8lYkQH
WCNwP7TjJvex7NNXx0iDEc6FVrFmHfsJvb7Ov7Wn6dr1J0uFGyIeLa/wyYnqCoG5CB7CbnGaTasR
B86xsaJHrB40z5SMNC9jAupm2w/SCqlu4fRggoqjI8lUkuVU7qCeFWTLsHtUMwZcGUTO+LywfoSN
0vWw72XbORNAIC/ErnoK4hKblSx0e4twnPUPYp74cCBEZHspcCgdena83j15wsE6CONkE1JWPmBC
8mBy07XViU9CNWPMnrqU+bapp/X7A+CAwmAaxEa83SzmD77LoNnkM8otcBoeFR0005dPZwiVOmWG
fyIqycVTaz2U1oa+XJSP/3ebA8wijxPThJdvQEQ5v0xb64dBKUwqRBJde88OojIgjoaG3jxKLv4m
YW/153oIeO2SaUMfmWqf8boGgAM7qx54NnKSOLyUs0jxyrHgN8ycele3qrhcYvqxul3Ecn45h4j3
P+3UY/xtOrTxw5RnTrB1yTe9y3mAmgLv3qn/Rk1esXalmla+S7Il/ET+SGz04PrFKTxAmKZnlXs2
JYC9VUcHMfu6x+WV4T7cxmTazcVKu4ZjCQBUh2+UyC8pDRX7HqZN10jKYkTWggouuIKynESlc5q3
OQbBh40Fx9+jVZCv+J6cOSq/Mvr8WMCysaW1M0hNqs8Ku7u4lKE1oJ4aqjaKB9O4azh9SkFcXKZE
dqLY4foOWMG4i1seM/DSdJIagvkGdyAPDit+NL6C621xIWsJIEA1Y8ZHSfc4xUgJVazLybR528A9
oolofITQgFXDt9fE3MwLcjxCeixfodphCgmNhaXJmweP7zJWivSSIQRMtBe1LBZsxtXpVvdMp/sa
b5h49ooOWxf7TGR4j5fTL0WOlQhU7gfI7oHfly8VW3j1atFYMH0GxE/fa9KiCw9cO4JqoEEDu2Xe
6z+6sieXMzNrE4c1FYXHvMwWKAb/lB67EXDxXGIZOweNN1Akyp+mbd/7eLGDcLO2Izf2VhKgt7cQ
4EKm7bYfkJRxPkC4BUOQvMXdYBwWOa5eigvPgvugkmrs2jvCpzxfgc/rhdlGjyGmdKTshJY8ZhJg
6lWNX3WnwKUebAyQv/DcUcbUGqHPuceyqSRampTuawHyufqso4jiXnCZ+a1OAwsFVpM2Eq4OLn0o
JkedPNdQC0D5D9ujfVLJJTm7zWSBuqxzV31pz9bywB04yr5xVbGMpg3ebZ4rv/OSt5K31fhRtpJF
Cep5F0A07bDl+W9pCd0HIuA6rIa9zT8/1txv/7ElizzDTNE1bDz0gkr6rx+4SgBXMNgVQWm43gKB
MRsKHbz0LSE4TuoBzDL75CidgXyHoqPiQXbqd59DQ7nyFE0mwzNVU8m1DUtG1wvK+Lp+THyH8g5d
Rg5NNlGCApA5lCk/9FMfAuTpez2+YZUorZkIAM+PtcWVkq8xHFhOYX8q2LvMCB5+HVDNtbQhr6fB
ngl7jaQrzS/Uhtp6kyqU6rkHI+AS4xFdUiD34PBgt5rAbxFEpWJs0jk56cc+8IKIGiRuBvV0RmAb
MxsTnMmaD8ByLP9xItWF/Ww1ymn9TR2q1vpYktYJxHYJ5oSIBp07RAL4wtSVe6CVzK/anTAirJ4s
yi5qyAQO3V5EcEor5stagoxHrIslq9L9QlZDzwc6c/DD3BYR8v+aQ5Dz3q6MK1/hwsIVPfmbjgyF
ne3S1M8/cmUvsH64xL8keZrN+KG6+kOjYgj3RgVr6FxU41AQVPGs3ooUv+3G5m7m4FuVREnBpQC0
3RgdFfrI/W6oo32aLUiYW0cLwgH7xsVB99S1mPvvWbl39CiRVRqHP+Ap3flPFVCqemNyWaJ/IoQD
u+2oZWivDddOmwQO791LRsoIHKxkrOCxIfd4U/hZm3tDTUt7GLU/ovuZRj9H3kDztoEwJgnyVJAJ
tyAfZyJFGTb2Nydu238kwFPvaRL5gqHT2HP5EKuFvngvCayc2A79kKeUdS6V6MuoblZlqb9UM5ny
SG+u7ZKj8yXdtSObqscBi31ymjSnSLXNBazWe9+w/tOsklUqml3nBdYXxdIOVTotH+ELpegMa1u8
jvjpQ6LCEIExY4cHrEwy/0Zo88s79kQ2QT6W5EwEKslpJmfJDQKUmi5UldbE0w+VeSXJ+5KRaRGb
3KUkBdvkIGh19hI2h1tEpvbNzqaRZ3DgiGBlhTR5X4Qt7BVJ3sI9EwCd+ZOP1EExSJmo/TeofHoq
XGRiie7shP0ehTeKqLSgkCl+IEfUyk+idBrUXRyWXxQNxYaddmJF40vOc+XzMNnWPG66qR0CaNf8
uTbRgCP+5skl1vfjjIp3G3rlwpgEYy9/MnQ497WZmFPwpcYwOqKcMEy0jSypcSwmfvAQtUMtQZlN
FjUaUdeAVHN8+9iZqKama0pZ57QZDdOrvNgIhnL6elZ5p0gKC1eIoPRnI6FzYjnKU+/SjFX4HZMy
zbdOaw941oyDeTnPLG9nO0X0u1oE5ihMT7G/CVmBjkfMfPS52r7lvQIxCl8IFXSs2jmsG9sbvxow
wOluoXoCEkgfFN5lwC6mWcnxrua8rzGGEpsVr7wV5js3HGER5oB2qThW8HAI++T9HQKQ+mA7bSUg
HTRhBgCe6h/2gfla63A4ZNx73vskqx9p+vYPA7PAnYNx994KyuhX7I/TR89lyaUUAJYCy6Uiu00s
ib9CXm+g+2M7CU+W8Gqy23QrsjSzElsy/ULS2C5j233LqglXtmbIZokrT3PgO0f5W4lS/AN5rP0U
pXaDrczS4nl1MbxQ3Cte8IFNxMSyxL4Ac+JAw07AparukvuyMnQNuwZrO/dJ4D/ZiGthpGfhn2ik
e4XAUpKHaxNY5GZu/xEina6M9/S8LIayBqafavqxnD4J9p5i4wlTgszPK13f0UycCOMIP5nvCPme
Klc89m7KZmV1/XITrygr4LPk134bMLiAj3F9/emkvn5TCUQP5ho/uetiguKnqaI/cM+QWND21ifw
V60ISXooxPhAbho9MtRBvVVW6dv3S5uBzdhUeFiWt5nBTGTbQS8twHADOmqr0yD66zeEE3Ypb7hr
WWr2j3WLw2xbNqBNVehjqawDn4spmt2Yf1SxSL8S4Rc35VK0sW0j2TQnFBhFik6q9KjlKnayFW2C
U5TbY3CgtaeQ76no1QkPJ8c72DP5L6EijdtoAcN9hyqTDMhRwzI+BsIqydwng3cGH5RMEDH9yt5U
rNs5TWHRSSJtzkQoUImR3s84MAENHSLN9oAqFBGwOKxvjbJnd8v2QHm7qKx8fUYVILJCMozlcTVr
0IHEOksHWTQOl13Eeq7cDnnh3NFZP+0kNEreeUEZmvOCT+9zgPTi7+h65y1TtzI2BLXG9HUkHlXu
epTY+k0GAxan3vDP/APcvCDkZQoZPmKO9IYdbfTSOwVlHlp7qzAdAnpOwHn1GdEnQjWOB1SbDmuX
hKFKTB27Rx3KQV0ZHRwPp5JVhlw75Fzws/6TMTxHlb/R6GE3jJUCcW0bggKu5Zm30S+DaBN2gf3X
hTj0ZeWOBVEkcf0vsLE9mJoFHyI6aak+ZOjgRyZESOhxwIIKVx0SAtFQGDxUZ/eNfvL9jp1VXfXI
xZEIL1M7d94lLnB87iPfY6jJBR6sPRyGDuXXwb+GHqYt76FoRvFtxqCrboRvTPZW6876cCynqS+B
P6l77lQI9eSF6TuC3eFh4+JSRgldPdNI03YujdiUEVhv+GvaP7NgFqe61rKTm2hDXnuTpaeMmQrn
Kt4eS33ZuogK5leuczAvUVP1PlNcyvcIs+otdFLNd5BypJucminhJpHycu7GLJCUO5dgmQOSok+m
79NLXXBr21ldlL9haGjffK5rF5sr0HiKKGgiaoQTIoaT2Njpa1QRkv5D6KOa7qoE8Yx9rl/Eu0ks
JfaiNBE8M0nXYPtJsZw7tzxy8+ataxw13ZGErc1rkdcuMeUmbcJyg7Cra5yK4NWPzOf033Ia+/41
kBaRzITtbvWFhaqwXsPMhY0xNjQaEfsmpbkFD0A7YRhVHS9IqOKKLd5U2VEO1j23lx1vZD5/UHn1
eMvsVJV7Jy1rC/3HtzEOWJMV39FNYHnHDAsoGM5shqFFtyZbuwoJR57XS2f7kRNTiTzSqV6szgVs
ZeBjNqHO7QhFgmeHv9NwRw1QJj5GEpBm2gL3yXx6anFpvNsOi7Rdo2AXv1oLF5VfEXF1xNhijOUH
H4z22BBRDXJyoymZ35C+ovFgkNHAaGEcF0cCyzkR3YRZ+o6ASyVPy8iIsR3rwee9y0hCdEPWMo8P
xuty79hPkRW+keTGLbxhwz7m9MfG/jstUQ4VOZxHcpeP7CgJMlNjCewpiYp0U2LJoixTEupnbIwE
SAiaynezPSXZLWLfVO0FAYr6RGOoKR+lDEJ+wlhr6T6xpZ4xrIkC7sBHI6TWXP7netoyk9TVW2n6
sr/wtlPqK41ryzvkKhetv8OwkxM/i+26fSiJ+YnHSTpzfzfUaa0eSCHIBaUnnxEOuQFEeClsHV26
EoXpfabjU+xRD+i75tuezAdKg0X1illRzEA/OabfBLbZdN4qz6PongmrRMQNMqxkHFaVR1aUEOtb
SRTJ/3G6tJKPK7ds3s9Lw8e0q6Bpe9iOZhyoO39Itdwjg6gSr1uC2rmfQHStzJRWP6V8e92D4jXE
aIjd/F9AaU+3t8a04fC3ffk5TVK9+Gg6+aGUYT/s+qzAqhcEKRtEf4Qaywpwxtcx1ZH+vahAsoHy
pCFfVYw9bRwsXcFPE18pdtEo2/hep5F3r3PuFnulrfmbFg+XCSLvOxJMwURIfkdraUFqBoVvM/Ke
xmIqIvGrJXBKKF0xA5KzYGPPuon41tam0+KhYR5cDTCpebdpuGHbiyRzbTiIBrbzjvnrjqMznhM3
7yDCZ5EZTrZA5oY2kNCRLRuqAeHaoSFAx6x51fD1QTm1pyjAmzVHbFpHvsZ0ECVtgX5GWwmLZrSw
+tRENE7CEWGXSIAEAtK+U1nU7ueSYtwzdGDm7tQzdrxtLbY8e2o2NJ5IF5HtSuWcxgPJup4Kc7UK
kszPcovKPYQb45ZZcgB2R7Dfx2tFJdh6vd3wN/XCg/FlS3dywxGxgbcq3mXMMmafh5UFxxBxCa9S
x25sa0LNASxyr3QvPGP1+5CV85EVdtDvG5Kp+X4xpe2deG/ZuKW4Oj04dQyueZlzsUDbi9tf0mvN
/EtjeRxoabfG+U825kz4Sx3ApeFTHacTJSbpPaQYp3nm/gRYPJz17J45MhIX+SYETYIwa+pebPB4
6/Ee46aoT4EPMwdUHu0uh3iMmA11qwQJm9ZY2V1mkaDYorVX0Sm12rkmqdZQMLkJsyFMr3DmcywO
fV+neBe85BsIgCeAy47pNR8hWt4vNHMud9HYd8EDnMSlB6cJ02fnW1bwJcHVJhu/zZhwnFqXxamY
EbDoXjT5+p9k7X2OXfrCF6v/TCKCfjztQ/G7SYowfQAFEBVn+u/a5aC0L5/B+YzTnq4lUkG8Icf6
bWE7iomIrHFB0py3B1fAYMLkRsEqfwg/t94DqHzNleBwXF0DleUTnwhuAZzYXce2L6riAIqW7vcL
P4aKDYC+1q63ANa8BYJ0OEQnXPoH/mLt8sYtPhI7aiqqhodIz18YqKi2DOrUATwPfl89Dn3rN7d8
DMb81oYF9YoLgcx6Hy1VD0aTUfYPRCls95Xq26/Fb8ZhH1MDPfCLZYov2uJWhNOHZT4EXerJfTuH
0GxK2kXdV9cHnPLXaWyMsOip+fi4UFky76zBc5ujbtlaHcOSE2vDu7KnemV2w3BXCzVKttBDRQl6
zdvkQFdH81LMovtH/BtKING/4CHWOJJwwPUY68cATP85x9QznqzQytLdwDa1/6vYrsOaTxHBgZaM
bXx02XE7O1z18NnLWUavSW/h3RQgOcrLoKyuOqO5t/YOCdkaDniy2Av6flo3N0Uo4+TTSBgyxAOQ
wYFJZGgUyLDAwH+chquvBil276J5H+dQ1f2Xr/oSy8kQfoYNHaZtJfTRN5X1Nrg6xLICcv25zObm
wacPg+87JLw9XwmKcyJZ/3TU7648NAdLXhnHFqO+FE8NO4IvwzvwsGA2v/j20NSPzA/OvRdb0ju6
suCy5gLP/FFtGmHAW8yFsHYAHFFMuxYJ9oXXmThmqeWoPSn9YA80Vx1hLsxPzWC7xMgqUH2uCb7Z
1g0vTUrJ+5lolv9n5m18jZzJOusuXj6hrUJ7rUOpt4Sa2E8aKjBPeQsX6WD3k+dzetjS3TVVal7q
dAouxhC33hbNgBU1Q2Z+sgC1uPBN8+CIMyrbVw51o6C4gwNlERhsVDRccLX2Nlf0JsjuAUH32bkS
nuRpoLBx21tQ/Zo8i8+pWWaaNDH9bUjWZr/bPAftOjYuV2Yrw+29AWyOa943booHgy/PQFMrQi+b
1m58h16calppU+LoVuCI8VRrv32OExdJAZ4hlAw2ApT+aVJQdxPtF7rZEH/t/9JCJgFKG4j90Bds
c2exSTA7H0WC9HBezBSH6mphuDOzT5wIrkl/IK46Ax13nQcW/NEtLUhAEx5cPuQ4u280uGJ04Hrp
AZgks3LlM06zM616OUE85EReqxY/y9bC/pjIctonEIrrbMTer0NnG2rgAF0B3IgHMTEn6DvLeJsr
N6+3gGnIbUB0RV4621POcoRhUZXHLlDuI9wSuKZDqY/OaNorRDr3SAjJfQhhc/0qNFUdVIO0ByZ+
85yUVWuOYRbBuWi5uPEWDr2uvf6PuvPqkd3KsvRfEe7zUE1vGq16oA2fEWki894XIi299/z188Ut
VY2kblT3APMygCBAShORDPKcffZe61tyhiiXLgoqC1tJTIHRSAUSwC3HbKHzELWa7JK0B0mrllR9
QuOMq+Ea5fCym2YqHqqlk4/09Vp84hBtrtPaVESXNSaDQRMxs8ScRB/LamPi0LK8nOhhWJuATgh0
H7uGsrCcajbu0IJLTzgwHyEiGObBpH+EXlSv6XG4dXvYBegoNVw1+FowJS6QgOdNW0vTC2NWuIBr
KL4mRElsQ3XRNjibyi3moXTxjAhnmjvlq5BtVYrm4ofQQGr0lTKbUF4SGKo6Ym21kFs59XEqKEcp
9aKU0dkGiTy5TqlZgMWnqVhIpg7dsmzx346JIpC62kwVn3bPqY4cy3UOkjYbO6TYyRrucRms1pNl
ErX02LDeUhZoHbmaS2qG+QFq/UBuC5N4unkCWTGiYWquZNbJW8q9uTeiXt2jroZx3SraGQ3XTGHG
/6urMUfo2UgYmusmpSc5DB+TxINqlW2zbBT9NlZuYUMQlYrHkRP/HK4EViN6DsZ2xT5bk6gV3lU1
OC4IOWn0BYm1O5cqHS8SmpN2N/bzA+iZVD2JeYolZGZ9J5tBWROAT1CL3FQlacrvYfPCRKADMkG7
E8Zuh9BO6nIbhwSG46QuVx5VhVlOAlKXOe/wtAiModgQJNCBSZDCM5EIBbQIAY59E8ivHN6hDF+F
2RWQWA7BqggZJ0NBq63iEe2nlPRu0Yma2fmACUlcxbiHMGXqq7PRYVCZSqGBJUnSIpQwr+g5A/du
Iq2CpoIP69S6cwWO6UN1IOJ4zZ8IRhbq52XqRt5V3cvqvNOkjmnotm0MRj2uCRmkfUXyOOLRq0g9
ZqIwRbjIeMjxf0euRvf6dsvpRs+wCsbj4giWat2bBGpQF8COEJadzp6dfTIAXQwo0ZOKSY4zRG4s
92GjKfL22y//9rf/+Lf3+d+jT9p8cNiqsvvbf/Df7xWjqCRi5vfn//wbEHP++fkz//yev3xL8Fmd
XpkW/fWbbq/zz5/h9/7+uu5r//qn//DKPumXy/DZLvefnKv6n7+fd3j7zv/pF3/5/PlbHpf687dv
79VQ9rffRjez/Pb7l7Yfv32TRf3nJfj7Fbj9/t+/ePsDfvv2QDe9/+WcfLbt5y+v5ccvR4xSn9Sf
/+l3fL52/W/fBE3/FSWLqpiKrFgGPFbr2y/T5z++pDLW00WFiTTgu2+/lFXbx799U41fJURnusVW
risiGebffqHy/fkl/VdDo8/NQVTUdb5H/vaPa/GnT+v/fHq/lENxRoHdd/xxOi9S//1Tvf2xfOCy
pWnAIyRLlCTDtGS+/v56n9Do+O2b9L9UYVBiZqNxkFZl7cnVdCLd9pnXRQpfHAxaJraqrKINE4py
PqZ3Gw/HYiH2pR4TbNp0t+10bo4E2UOjQv7DoflxFSySbxCTE3vLNw0iyKOSqg5o0Z5h8WmlgIaw
jqeD8zHnzvE4z7CbtBt0kmznkfmEnczpB6XcdrLUK6mpINI5UAwy3QxoALbaVndWvF4ZzllOpS4P
0uKmCHPdLo05CM/RW1/XgRWLlqetH7nYCbZOEgZdFuONV/8sMkvwcA2fwhRxQ4cmLIT7ibwsQXXG
cFpSpQuX5kSl8CObSX+XPwBeiPDiq2Ma4jHr2MtJ4AJwv5jvs9I9wBUhYnBCODCL2e10tK4bnBTH
lh6yjS2DIZ7RnxO5vhbDR2XeyqH1qGYtyTFagzqt+GHNWyEnQEQKdz0SDEQ34W5BGiCRE8r6kr0R
XPIRGtFFC6PPglGtN2UYHJLEkUhk0fkmMA5fhrIdtU8zFJ18pMwnJuTJEu7mWjmvq5l5o4m8b9FP
kzHjehS+uj75iEPzEWucHuiDAakAJQzps26p05WaJjlY0CHxSMpOrqqCSxmApT40Ma2T6jxPtPNl
A5S6pB1m1UClDKinyt7a4uYmpdnOO0sIKMyLLVPdNwY4F3Ok6CsIu8lgKqBofwNTt13NFB1gqGBm
rIF5SQwupuQL+uapWwuvlWUPG1FIKB0oAWt9JjXTcmSN28Kg63pLuB2Gy9ilLsMuLxMZ65Bvzk6J
Ww9sJYfJYeWC1MVnPffcME2PAmfUXHiLvY+1GlOoObltdGyodD0qLbBzWRYDOVkdYyI5T8oJA1Cq
5K0nqhG7G2liJu0Ab1UudIaYfJKx7bVd8yPGc2YzouPKq4B710/NqPxWpAGcSIKy4058UvryowdH
gHZXaE8kVW9VSP/olxXZydxF1scdwvQj2gs0NF2rQsbTZ9o3dFuxMLC7pg/I2INl7fh+hGmc+9uz
pvAlubWAfY+Sy4FwdkuUYNjzZmw+CD4PTKoSp13ye90qLp2uFra4Ry23y6PsDWeqF81qEKftiVOU
D+/+5gOqH+D5+IlgXaw4OreMEW3Gq/R5BQ19pbCDM0BntC7P/aeS4g/lPmBQ+QOhIH0mTacgDHeo
hzc9Yrw8bc8GsGq7yaYr/CpfRuD3h5X499Xtj6sZC/Wf1zIMU/gAUQFosqRr0u3rf1jL9FKs1AgR
I2dIbgqj0oIl1TeknCjcrPnhX7+YJP1Xr6aYuqbKvKpk/eXVRoigmBnDKDDMCn+MddZU61HhsiI4
OQ3YCKbx2InZXWpUgEy6l//m5W8L858W7tsfaxkiExwkMvzFf/5jy0JSqkqTo6DKsreyNUzYNocQ
EUUgsDw7f/8sMA1ZVIAkuByg4Pj/+i0Y/8U7kCDSird9QzRl8c/vQFWwkWCMi4JsHI+qXBwwPW6b
pnCAdXgV9KV//XLm7ff95S9GVsruJ8miofE3//n1SgWZCVm9UUBxqNuxQYRJdtcDyLLbiTpepG7W
4nWLbchyYm26Gp10KXH8ks2DYuXH0qmB1pf76opf2EGW/6MY9oBrrmZl+oOcbZjfnJimBuivWYry
3jWW2pNWlrpyUC7lgtwI7e+2UdM3FGu7qGaAH71pRgjBhZmzo2GQp3b5Meeo6GpFOixN1dLRX09l
XTwNVn4ITbpRcTy9Nor1WEQyeqk2IUyPj9BLcCbSru8cPCjntrWNpn1JcTLe8nC7oB6kS0HHGPXj
UZUYtYDtCPKoTjmHrle5gfZgytdsMR9Zaaxee1yYrtpJa55kJoCOlBnbLlx9gS0sRxsHuM0WVSV3
fn5E/6+rwWPy3lZd9dX/tRz8YzX4t/+PakZwBn+4l/9TzXh47cfk9Y8F4s8f+HuBKJu/yurPu1o3
QFXp5j/KQ1n8lfpPpD4zJE1RZFH5Z32omdSUHHgsngdL5HTC2vR7fahpv/I7TM3QDFXVaZtK/zf1
oaLc/pI/PHWGqKLCpeesmKxwCm/lL8ucmKX9IlGpuqO6BjGDxH0r4NBA0z57+ANpX2pZtBegGS4F
rVDrsii5SwqZQ2SuhDI07LftsIWsed+HIeYDzaND0vhlZ4K44khqYgyx0w4uZQf7D6wJMpN10D0J
LC5klGZwJEvAGRc/FnVxJn1buha6fEfQh7NK2cva0ZkCCBv52YC4LhkOi4A4Mkf8OHC2pZ3ynCe3
vT+KN13NCY3GQ4OCKsjL8hzHJuASpWcZUI5GJjxIs/6cyyvMxNa8TX406biIqEmyDjOHFe71G/lJ
jBkTIqfWgQfPleqjFn0xEMj52gI9QRcHr29NBxCZW1TWW5lUr2vxuqbKB/JKX6XBcUuuQMPvI/x8
0tt6q04s2HJMcgg9WB/Q7SVRsejopVuH9Owk2jkYmGtr5QAfa2S03Px6efgaxXSG67e4RDQt4DOR
8wsBTUgTVlpPuQss0EDLJYtMvCMZPbvpo7sKyhtlHkyJ3s+OsgrHSq28KGGhmYiY75jP222kkdUs
uFjqNlIRBpb+JDQG+uzF1HGephyL9QBpJCXt+NZFBC/DBdWhB9AWwZXcE1ZbXJuyv6ZQGcVPUofP
t4vcxqqLQfIN67/bx8tugK0Hu3U/lky8iKhA9mJDZHkbxZiEhnyTTntjVI8qDe2JHoUdz8Yz/qit
piDM4cBLRqTTq/K2ZVY3pkzR4/UW0Bs6FeYQgbsOBkRobsIkQq6hr2hU+SZz6PGflL3TS+OB8D0V
2Y52nz1b5VMjZe468Drp+TYYicwCOZzmjjK/KEfDRy7eFssEGTZzUKkvUcrIW5rWxSP7zGHMS0ux
fM0Z7hmxNruk0TzqZLftwTr5hYz5MunHGomGtB9V9Wkckx1WUbrOxHyiX+zfOfS4BqP9pX3NRLxA
8/jRPkXMB/pufqwZ1jH7S3dLzCmjLm+YcLHzdYIbNHH4CoXKU0Ev4c+obMSMs9d3jIIIzwlIBrmE
PcMVTDAJJf+auSWpdw4Mtpd4njOnldQfHQdUTxhhgUWreECXGgeqqolOooESRKFY+xj8910tAxUJ
xrok1KKkf7MT6UZN7ejiZkc89qpoP0oi4cK3pJuCqsjT7RgbyUnUikMhSgx7LAr2YhjR6MO23Ypl
j7VoaHI3xJi9lUr8urN8FLuMXQrrD0K7oT0ZefIkYlhlw+zVh6E69cbQ7614vPQCkfVtS4cMh4JI
3/Cevt+cuTHdvjz7sUqHTq/2sZDtEfaidcoeh0Gx4zF+H6v7WDzSI3fKhZable0zVd+ohoMbxllL
sq2k+SnqGKZxflgwIC79V8PeKSJxpukFD3Xx9PEJj7StpQTbSvkBxLvT0orq+ex1CYkUmnn5ZZIs
b5F3kuH1EWQgQ3wYxxm5JLQD7ZWZjD/ksiNn7yWWALNZ7ZrxFxG2XqiGLv4plCEsjgwCVj08j91R
ryevvQn70HjDT7bnFkB58SA1azCXXTDiV0Mu73XyZS5fdNIw2vyHAlGoR6O3Nm44PvYr2Vehk3PD
pOIpjMTzWl66C5lnAaDwHVYjW5WeBG1EE4vP8UTrwh+Tgl67EBixGBQS7pWJCkK5I6XJERT4ad33
eJZ41pYLH5OT9DTEeX9JpPRBqWxWTqdJfbkRF8CZ2jBR46SwkR0Rmx0VHUtB+Vw28+NN86wZsz9n
mY96hOZZ69eS4Gg3fLGwpG5PJ2BJc18s0bHgZS9TN8lDL4yWayFtxoZhuP7VofjGkIW4qwOKQJZe
H3vpPLO5vFRt5i3tc4LykZoR34c3+6VAshn2a/DvWFYSbzaTYFqiazQlZ3Jutzm0XWWXZO+N6d2Y
3Cvs64IuewHWpVwljkJ4ARLLGduO+W1O7CkHD6xBcLrsCLoH58y8Jx4v82qEYk3xjCr7ocehpMsc
s+XoezG8AnImDFre6ojIbVPCGTUSPaweIuuFSM9gxIoIGc8TpR9R/NVgFlwXju3pe5OhL5uJYU8u
iWQ8tlgQ+xlBmSVf2pFgdYItR1ly+OAJ5iORfvzopsLObrYsVhO1+FoVIJarFmDqQE3bDie5645x
OrgmueBNV11wrbpoH6NF57aieF4qe5Wtr1TLv//8fxaZU024+ICWz/oo+eoJgXRCgxmiKXnJtwM9
oSDYYYFIKQ2uyCqnpYk4SIivDAp3rdVuljZnDcpMDok9WszsQctDjjDZaaJpPhOiKn0PpbsZYZ5c
vvV94ybswSuNWoQ3jjm8dcm1hEyD1AsQMSupRmgAHm95YFaf01RvgBdMBn2Qh7EcXCvTDq18X+iT
W+RXPX3hCfJ0lARZv9LD8pMZylFMgx7ltlS9ZXEdaGXvF9bgUr7ZY3IN++JAMrIHDc+ep9tcLwRj
8N0oiDtAYM1Z3BYRQpheOcJ3bMs7zn7c9IRFIQ0XCp19jkEy3spdOyu7GlsmNCO8PptbmT/0AHhv
weSLyuljxii574QPi9U1btiytE9Y/BARNN/sFH9ue0qJ5YUccbuVEYGg+7d4piWYqBwMooJE4Ajf
odhs2N6DIa2CZa43eaf7VZVRsjFIquotGoijFPKxiW32hnZtbMbvWm+55coQD7ouwGXrvpqlQ6Oz
BxVsjOvoNOyeaYXUu7C+IpVgqfAhRZ+Kz9vVC/n+KExF4tSq/tCF1ivMz0e9TN+mgRs8JuTHmBcn
VmTrSBsumAzyM9TyIQdbgkc6grx5m44UhfiDOoZCEl8KAQY0qmxlHM60K0evwvmcTeC3DEGDlB5F
O6MZMf99rOn8kVtq5Guj9oRf4RxajTtzB5jisikYKthCqO0IlTlgR0mhfoz3IEccqcN/BMo7ig45
Kmwvr80XgRGiDTd106IyJAzHTfBwD1LyMJglFvB4+SAmLXKs4VbNYfK2rCdMi3dUj2SELfeGGB/U
3HqYJckZmX60KKCyJN2jdGnW8dSIexRyX5FifvTl6Bnd5NCy37WT8NFGrJJIJmu6WD1ENXEc9lU9
0xI1X9RposShW7Xr15NWk9QQ4+9idhp06btGnKJV5r6xyLZkNs/ELA0jGqxGd/oQqjhN0IXJjzry
C4bZG7RbTNxehXYoDp2D9ZA/jwyM4m5e3oQEFVh8yRcy0Mp6j2ToUGO4GoT6zlIp1LqCrTxUbKm1
R5oE0IC076H1VVkoOPN2M+H06sWTdsM/LZ0LM8ytDByUZbsX1msSy3sifVmvWbIQobJI8xR0dmGC
X85WDAfKkfG8U/AH4P2cZcQBqYn86YEMog0qt6tBfRgaoZ8AarsN6mBGzVN6jNGHDNcmNp3Ruonq
g3Sa7G6ZoDmIu0j8ASYH7H7NbfMom9lmbpjiSYtf9csm52NEKe0sxNcQLv+os24s3HOJ9lqV6kNc
bVeV1VWCsEvtbZd57mbrvC+MB8ichvm43kBlt8O3XDrxqDrIb71xEpw2qR4TNd3xg35e6fg9kVqF
KrYC2Jc13Nda7N1GrV8mTXDD6J3HdIcnwIHz7QyTuGGK9Rwr/cUaqB9CdVtKtbZtivpOBkGCJyD7
zCawiuZ8T0QEFlU2k6So0SZRxWjL7Copam8BsihFppFdIJkzbdUxG1cry2WqqepOz4WXsVa/o5Mv
PDb4M8Kch1Sv3TCEIypIM7di/mTSsw+ZuK3vvUpe+XqHIsiuR0ovXfbVPgGCKthxD5g+vCpkfVbU
1lX8oc+rXXGKo8hhWsuKLTq3a8fSiTTloqkwmSfZiYWPMnsij8qW6tgBj+ZDEt2K5pZmmpOxe8mE
XgGueu17ZEWhyp4kAZPdyA0xSrt+hGthqk5YG16mLkdNPaSoy+Ryb1XmSW/O+Iu3BKJTdMH4Xav7
CUaHYCA76Cldsu08WXYmDsSzYggreVIMDVMmDhoo/hZstXDdyz3dXGVEjRk+NfPor9bkZmixTI64
ZOs58VreGd3gJKOIDKM/Fkezv2OzZGNhHwqTjahH+1l87vVb8buZ1v41W+j/oAFLlvkes9FBq78i
pHdhuBupNuBNOj2LxVh+5a8rzyawDWdNH+cw2ig39GdKlHBVICExT7ATjvhSMoEjpzxucqnfSPTl
i1Tbd1HlgDZCP2Y5xbozJmWfy9dET8DxPEsclvLwrbBuftuRbD/tieS+HYcaV66+mF74SZWfYrLf
wdZL5mvXkojbMKFXyPgybNl6LaX9EpoBtoecut9f/Ux5NEUN+qKE2XwrJhnnzfMwXnHzcvUPkIvp
SvW4kF/GKEamzY6NtH7tuarYigfVtKFa2wVeLGG25/5xpGwWU7rMLBWd8AASzZkmzsG17EtL5oBQ
s/OODLH8eW0yNmXyQW44nPm7IACXGe8WPp+UgfgqGpiBLb+HS1F1kEeyiOTTMahF2ojmsRCtNzIQ
6Xkb7lKuXlZuUsoreTnWWeTo0qO2dPjuj0P5pmct+znqbP02OXCUbpOs4AcTBDHl5CPn8zQrOrYy
geagT7PqHsLUnggXrRp2q4a2G+TssvYBDwaJpK8GJbycSw5BHwEJE7ZRFpv45mPAUIGZ6RGlNlgh
CkOWnYVO7r2WCJtMKVEvRLZq0Sok7VFWTpJGUS3kJwuFzyAWNhkGbMkmClhOLzBD9Fk+yUtLGhYY
gGrYrsPgK/lVVr/afD0uBHMglA5q0pyweVNsAWcaSISbhqr3iJffygj/QOiVftuErjJCCE6TSy7U
qIRYJZkIQBBRQdwK4MiTwnxYAAnJsRDMzfhsaKwFyAOdHLFjna7Yl+rp0hoRfBks5DBkhbtlGH2E
sO+F8YQcWNj0puVVUnHJonBvCg31ofgU5iCLNS2QOL3MQ7ELla92qmwKU78zhktq9eeWghMdhb8S
TYAgcDPNOfHJ1d2sH/pSZ+NEGsTip5pdENF61SaLrUXYNDo+3sK4LOw+7aQGfUb9vZQX+mX28t71
25W+i8LpqkMUkFbME1idK+nd1ECAZvlOWSgOy3obcYVsa/4+sbbKEdo1zgjIYyRUruv6ruSmt2rF
DtE1e+frzL0hct3A/fQc6yMEFHUJZlxRTrADnlkT7HbZyrH5WVVdMKmNi3yB0J3Rl+rCXcfBqbti
H6NkmfvBEeoM7VbKlHXdLXkMsulFv+WvjquG6PdFRD56o4LWHRBkNfUjQ/MihVltYW6ZY8KryoGK
PubmEBgWIajTd0v9XPKPRUyDcMk2naahrc/sWUx9bQDFjzIlApMpV0zImrNxgwUghZIqE1Xm8GpY
pEXR5LLHBRbufS6C2ILHMnlEPODReZ04vbbSvSkZoCV6bUPoZopxsPCniaxllCerE5WQIqavsjLI
7+gb3S1FkKOaNOyww4n7Ixyk9GvsPex/20e9eUqND3FpcPRSdrYyV0XQQ5SjHFzhhxbb2JI2cFoX
mELZITabT0VlaoUGWc0OGKW4hrNfKRilo5DTA+d+nUxyKzPO+tI6DTV6kU4/EGxfSTFkZ0DZzOM9
szvcKC66FAzTtsq73dzQzWpqX5+29XiiwvDEmbivYgmQrO1WgR6lPn7FEVEcrbodIK4jLowUajCa
oVNxThr1AaE8F+9hRc0k6R9ppgWtttEsPRDM0KUx45njd4IUyG5K2XUveZfc6zwHs8omXwNNj9TR
XvTqNJQl7yPHFiI+hnLtY+a7xaswC2kiWOkAXWQHrM4OR/oHx3V7XgkQm6zHNoRTig9ZdvXhIDTP
Ndt+KHzpZXcoCI8mEocj9s+dElzBM8GDQaJy4BTzjVYq7MBUENqbnAypnS++ccvdS6kYDapEEXQi
QoFB/ZrHoy4gB5cII00UKaC2P83trSHLEc1YX0JOzyNlvoRfD4/XluMQDKF7OcfWJHsjv4i74YxT
j55aPL9iD32KQAKwcPFapmA8tVl7VdLuFVPCZ9MiqWaoAgvZoYOtoBXTih+gSCYhoD3oMp5HT1/7
oqQS3rNpeFbCjlaGUNy0+LtJW/akuJKgigSWQ2+ttc/gTI6ki+75cbhp2XXiyCjKN8rFRrcOCyQg
g/CytT/OhRYskkxBi1Id4hdA0IsaPhQaaQbUwDFBnJ6F02u0G0OzwyI/ttNVnRy1+2ja7jS2jwUT
Jo0zbaFSLpNlkc3qQzEdsXy4KJ72SJ5GOyvBH+sy8bQhFknrFjIbjfHGlLKnToQVUWjnuC1Q4fGJ
5wVcXO3NWqy9kFuu1VSP45x/1HR8BLnC6c5IKom87tik78MUBRLdMytGiEBKHNWXjOCNoNNxNAKL
ASMXApToslc1kyIPsvRCehRu6E7HO4DvNU0vaobbmTCKMXbl5lrFxiYsm0fCdHg23gvtB0LvU51/
53Lsewbb5VVTnzKNJzXFWmy8FlXjgVehUgDXHTNeJ/FXjkfwVTStUU1wSg6n4QE1hJtXKlJ808kz
qOu5bPnpap3M0GDl/JHqF6hbsK3fU5oe6ZqzhPeBITWfWgFwLN8Bdt5MUET0zkJibB40iTkqH5Fs
3Xft4CXC9KSMAblxrphHbk9xkml2jXEwNzhZJdCrUlDc15UzR6z9IG7GHk3pEgqj06WfJQOFNF/9
XCv9IWIiYsYPVi1+JFOy1WFobAcLBAqIl9bNdBP7N+ltnRGA+KBnnV3jfN4ttXykRj93MmljeWRM
jgHDz1bwKXQley8RIoKPc5sgJ4VLhTwOKlpmyrtFZqIhKUcEBye4TI/xyhSCgzhPX6HetYCKBqE8
ViNQEQWo7GEQonqb6tazlPbVKUlZGZLypTCSaw/thvWlPKuZPy8JYTvG8joRNbS25Y5Nc7lA3TPB
7SbPRAOo3mqklKNYgQsQU+xmM+Y0quYi7iUPctezCTqMcrKhLYTHpJLO4NRsZSBza9lOcbeDQG+X
jDrLZLj9tCe2lVfq7DVzNAbMrYLIXIj+hpwqRjuSrB0BkXhHQOREeUu3FfE9DMJ+8oFaY5o7Z0b6
AlkKIaV801fmtCva9bkuBGAVQrz/+S+6qSFyBfGQhtYlUUSqBfmgtS0afWV0iUILBIrRyMh9Ce+A
HGL1H2O/Ud4ndnzGNJDk2joY4lTzFVG+s3TInKwq7a7GbmxXOIP1Fic+2Hqbc4ijLNFXSuhymGFI
KV/aRHjP+sWrI2ofOrgyLVHo4oUNzpLdO52f5tl8NuMBth4mN3uRSyQYtXsDeZl9t2GM7IteR3zk
XG412EN8BPTKYrebdy0ssblN97HOElTPGC6nAxf+sGRY7ZKXkomblWoOGhaklDIj6dIDYwUKsHIa
cQiIZ7HHkaDhwUdgLGKS0Dj85DiikoUHghbPEaxLuhXMQbNJRlRrDstKlkWbZY73ml5GgayNF6kR
PiB/9zS72b+QUIQHI6w8UNHWIVTFfD8Y0x1S93UTSn1lSxl6M0l6xNLjarNebmj3a26tHXPVbB8J
Z6WVlNEVlkYGb5hvACOt22kU6FHPFi0uPeTJwJq4EQrlPsWf6cuFvqnIobFXgzeQxGLsRwcIy7On
ZQNqcJzUeBDv1whNNrhJhTRduqcprKtt34TqDqYnPEcf6f9ymMlQaBokrmv4fe7azkfSHClYBYep
Vfc//yVWPO5Cw6FPzPt7EX05BNPiSc2eotrIH0QkBdVau1qkXZRYTQPJcrGeHZVpHDexOX71MmgQ
KD/bQsoVF9KXdjQb1a6nYdr0xDraiJWp77FA3m6Cdrd2WAH6hFHFwmBjBGM8jUvooSXwJHj9Owxi
o4O/tkcxoiy7W8zuaE6s9nIcBbiEUfVxLcCrcwkz7vbZqJ+02Gi21tgcMiUKD7Ii8/RiLRDmRgt4
a9ehH2Rgbxo0BlPBeC4dLCFMbW5oHuucUy0oUA0sM82C1fSirG3cFnIcGi/syUszkvc2Zum+KoZt
bsy5bylfZjXL3lBBvQ5rna7jXL0aTDfToqxd7MYYiJXpDuqEuQtzIdn2YfpOxBdqqI4LUY0Yxhdu
+71Zqy+FpZYH69aEyin4+kmlvJroMkjsITq1Uka1WSERO6+VUG1jmudooA0Pyf01xwfutihS3Nlg
NF2q3Nck0mwqg6hbQ4bWWDPVM6a83uJkYnYKmUgddlhsNDtXjIqOs2UFpMAdhdgCD7Su+7OyhvEp
LdYgvY27kih502e0/fjHP0b5lY/CumbmfBtKy44ZleVBjT5QblsPWmRPfUH5XbR+GeYvoyIfDY0d
IKuvJpBsBI/p92SUBgfFd+fKKm8oS8eey8kbJYTznLSss2qqYmUymVziLU2C7Bhz9CxoYlipcSXE
VbCFfg/scYaVJo2B1eXXoeLnQoxT+MWwi3VZu5/BTwLLwTxTxh9VVzxQ6VsO6/KM1zk8R1b8KiBd
5DREPIgp0JhruAvJmFk4SMd3sA8or2P5bBUr2pkZccBcxU+jMowOxvEjk5bw3BO0QebakG+gjsRo
zhi4RVGxUkyW5zDqat+ymtcE6+GPriXgSquZUhtRvQHH8qIYvUBHmpJSlzM4BcMzEWy+PIyU7l3M
U7fqD2TvnfO4TglzXn3wjsOND9yRiMTwvSU+HbmrXnjaYNAHEy2duc/yFUooXbnzt3m9uuLCyhIP
ypfKiJxKdDpHilD5dVezdlY9xxnaET//paAf5YI39HDV8yTN6r6/9TqHpHwnLe5rtqdYeVh+CiPj
cNe2DWUpXgwqOSWeObqHZPau5K+WKDH1sV9ZvfDSd5VymQR6VeENRzY3/XHU3WFITc8EiuR0RXnG
TAmaDxnaoWD6KoWGw3LIMXZYHPxNZH1h2dsKWdt5MDY98s6hDk+tRygHzkHYIEoh7Kq5CTeCXn12
hHPSlCube2hY9B8bAR5mxL0Wh4Iv6hBD4qy/Km3Y0DPKwAvmPGdDs8fS4hAge9PXV5Or97Rr68El
5HEgqxIrdp4U6PbSiEIFh5RVEiwj6GkA9O2p0sY7pYJchD1MtgtB3I/tPhey0mdtQwQ7Lx4dr2I3
Dg1Oo+o7aLbJDc3ojckSNcfKzVAUHhFSho9O5LWom9CHtXAOY9xO4hAzUFvJkYi0inKJg7Ss0EOH
aTtwAlR+5ngA8c8snz2kD0J4Q7CpTCclu5fMArNC9jmBf8+1wlXwGAl9Teqx0G7b1nyeaTXZmQwB
bmAnK8IhvJNQqci0IaA1Gg8gfu4jsBM32tU2wvK8GgoZpBaGu2jSdd+qFJFJiNz6pAxzWpzJWW8Z
pW8M2ec6JyczA5QSw41DOaZ5emvenl1FetSV0GvDSd6q0dj4gmo8CEL5KYzZcF8Z2sJwKeOSgGXn
uhiWX5hC+SAn4f9m77yW5MayLPtFKMOFxqsDcLgOHcHgC4wiCK01vn4WmDXWQSeHUdP92i+0KqZl
wqEuzj1n77XFvc4Gxqk7xgM4ZA1o9YpvFzoGn9recwUlfw5ytDP2cIms9klKrG5XNDk8lgLTVmYr
+W5itUWuk+sHczEkj4R1IskK075LhtCroQ8SwGKJR4xACvvA9Aa/Emns7aJ/KvRtUgbTK6xLfQcq
ABtgVX4LhiB8XRLcNOV3E1/geV6AP8O7wLHVcwfTWH/uhsZ8VGfW7GCIENas/7eabXRyc49hWYsf
4lxlhckTSqO4BXshdBThE+O5qo0+8TY1fgOCekuAe/EY14FPUcwITbQVhoqUU09J0RNyXd9WU1U6
qW7r21AV9S0VshuDSDmWihafoylOznoezG5ALKNjQA2k90JDg5RGcfj5h7n+r9jIJTKHLjowoIPc
FPSIxUBbMIjUrcgJuVFKKE1jwcyFKHkJRyQ87YkQA/S6fFTiWxPnyUTf+UCmMh0rJlteXAv9mETh
cEShk1J/mMV5scL6LNY/cqCWjprI8S5I+Nr2ySxdjDbuHuGfbQl3mR9HDXmNbnxRpSR6DDSNwTb2
QS+Glezl8C7cUqS0541SHFAkkMI965M/6s1yLMr6FvaYedEZm0zdNsgU5VCBDvTnhq1jvGTpHQgC
v0b4LNl1c07T5FCFbDVNwHAAc5MTUeIRkpls1/TDcNHY3flqnb4utNeCWclvc9Ei14KceLtU048c
0IIbZsCOg7gonmHSlS5Zjiavha7twwisEAGw6rDQ6TNDDVzr1DwWtfaKI46NW6EX+47PyDP5D5Fj
JFAwDEjzMFLL+0ZKkqPd0R0iMfHeSofinqEslEQbYoomN7sEjskjPgq6p70+eAX4yy11dLYvY8Ot
GgUXZxKRCq4m/TaLG3Vn0IXdllXVeqphiEOtZj8WLcGADJtd1sj8gGHq5sNyjqcZ06yt1UBugrsc
6f12avn6VHLFqA2f5cVa/zAG9fOyJo5EjKXaRgpulqqWbsT6B1YF3UmF9pSwNXBgLk63bSRPt0pi
0HtikqSp9nj78+8tc2bzCv4FpkoveRXAE0weJj0vGcqLE5OXwRZfz8+o1o7ci+nOMIbpTrfC8ahI
2vPSJranynxE0sruzlox9edK4Gra5Dl2K6N1CNmcd4ph0g2pSkKK0x6cIrWLp1gYLp2kV7MNvjlj
2yy6erGNmUDxOVC26LiZ25Nb99wAoaQ/lu+KKjFv1Vl6MxmY8tXKlBt9sg1keghgVSiUMy3omjAu
hrrzKZrsDmhJwX6AridDNkK15JTsHkNu+4uI+QdDRuyCNLXbUZml147dbLK0l0qjlB1B6m7ovDC5
Rx9QByE+eFPKD1ObhI+4oxERzTrjvQWOFvJ7NMEhTbVZT1xJRZVjtcpeVJTZRl8FiO/UT2T0tjel
RZ8rzFODCqkYT4XOTANyWU6SU9maDo/McsGDses1bC5xm4xAFGNSQ8MuvgGy46aV2brRki9foqX0
WLiDlyWU0eOkaA55f79i3KJMG8sb0izRPpPNClPe2iUqYCgWY/N2tjvz1g5oVIeJRIMv0Zlbo9R7
DNVJf1AyXBsw2gNS+nDJER9XJNouVVxUb/JZbzuqMgRijoF9zQn7jGICgwMNvSlk022RxGBQwW+j
BNZconT17Uw6yV4KYF9VkWA4RAPogOO6+tSsmzKbcfeEkBLQxXxrpnQx+E+O/mTN6hkzm48rODzE
ckMcodp8jgJVPYOhJNDCxP+pwO96CoD031GSP4ZAbI8dujXSsevUIQ8o8yc0ZEBlaFsDgrqJR0pS
GH2bqS5ij0i3fDcW00OqBHeh1ST+ClrcxFqqfYpjxU8KevDk5ImNVmW0epSgYSA6fDfrzPwU2uMZ
U8qNBQhlEw3MOMIpTnfdNAsQqXq8zeqEjaNnKMt8tga8G5M8bKPOemsy7T6HxrOtF0hNqjGAOwYY
UE76LdiSl7xi62qEZuWNQ2C5KoGebjMxt+lQUKzQCVbpcf4kT2P8xL9IfqR8Q6ycdgOR6UUJyi9F
IL/G/fzMBYodwiRk2vHqabYQhoQlozGici8F9tMnI+/cyB61z/Mg1k8OH82poFsOR8i+M2QTT4tk
YiOB0a+1Fecvqr1iLSfqkWg7WDGj7WF4VYhsPjSBBq0h0x8jc2gdKR8FozLjnPAbpWQBPBEVup9J
IYNXccIlarpTLaMlAyvEvmiFiLAayH0Akn9k+1EV2uJ0jYyuTZHzo65nmY+lka9ZFLFX6DUYMmqZ
n7TB7vyKepbkHXCwEvMVeM3s3RunSlWAHLCLfHx+e+z/l9YaRv7aSvdp8GIjjb+Lwi9IaZ9b4hzB
OFqnWS6HB+jH6B34cpJ6hroFDt80HvGLtwcSn/GfT1N0OykPMFIAs8Cljc3OPCNBAv65lN2+Av7J
QkNAz6Q6qU0TEebPBi0eDnNa5bCnQF11J0BiaEqCF5PtqSObqbqdFSU8tszjvUymw50Pg3pKKzaP
gwUqJCwb1VECer56XR/VMlncSkKpU0AERWJ2RjR8H9WtoJvJZr0vstFLIrPwQktbpSDY05KIkYEV
PTZNUGJRV0DkJjlx5zIUcxIFZDQvaDgrU003esbjTDjoTQ6a4aa3LsTEAOmnNbyZwGRQkFc24OuF
TBDmlXpGu0bX5ku1WJY3LeaROcVW5wefYvFlLtXiklbSl1422m0HfQvqltl46jJb2yyKv05ZJ5M8
Nu8ze/LJ8EXWWZzMEbhPGBILMsth5ZdELu3tcDiow90w5TMDbs1wBRieqfqyGKhArekzQWj0MGrx
Bv9aR3dEDzNJ0EB2cQdea7qRcXMcpYApgkWIjoO7qjyZtb12+LrEk7KpOdhTc5IH+4bEwLdOliov
mBnkdzQsQbtcMg0tH8YSgl7aFgcGBmM62Jpv0MjBDgVsJI+sp8RiHQwM5FYDLZG060DgdZPqWTHc
l1LM0gOtJ/DQ5HboxFKgEShXzUHaHumfAd+t6OaOkgA5j9+9ozOimTGTtWXNcFgjdYF/J3xclkvb
LjXTHsMNZFtsF7bRO2lSsWsa7VMzzT/qvp9OdqRNJ2n9w1ZIuK6MYFeHC1sRynvQCEQZRNAZgPQZ
uziLazcHzjGo5YlyufG1mf3MmFd8Pvt6NWsqy7lNP2l27sUkxG7xN94zM5iQyszzDd4b+gRQhf2y
tTsvUYkSKGnSJYVyDkV1DMKg3U1aj6c+aRu30uYfWiaZd4teW3cSOYdbMU7odaTp0rdxCIoujjbM
uDRPZLLl08jYE4Il9iZgXGhR+kF9JNJSPulZ75Va/6oMNJ4KS2yS6o2FvNjWVouSR5++JBaj9aRS
v+vGE/Y8hlFWv9ws1j7pPkVjD+QjtXI3bilImlh42QoDMIY4RR5JmLoKHbxJ2R5PMrIKEujpiPMJ
r6v2wnK+Qfo7gWAlZcqgPlmCbxbEzX0lSKcQ0IuXXMjQd+uWtj777SqInlXtRdYRTSgDk7SeKNMO
u4FGCy+G+5j09SU3VrB6OrFnxSWMVpDCXtfYWY1Ssk9UMUO5W1X4TYBJaNG3U4nekAgoJ5Dq/Dhq
bY2OiHQFDaok/U02OMRP0Nhts9irFWj5TZNcWLtGN84ZdwfSyYaVcBC58QAD0fK7quPeZtbWHiO8
GWqVn+q8fWD8GXizlkgbPWT7R7b3qbOCx8qQCVkoOBEie2egNFuJtENHxHpy233ryeGA0nXOkLvQ
tHUs05x8SVqmfW2UzxYtJRBDKDTVWmUehS5D6daPNIV7saCkJJCZdyvTp1Oh5E9Dp90TPdbdaONw
VKfwzNr/Gcbd1xjO9T6grpuy5NSu7gTR0sxN1xl3Wkrw5ykWjQDiOwgcrfjOMit5dYjbIhuMasem
/lTSVDgMFCzInhm6Qd2kneTiGWiQbxMaySd71eIkR8Ta+W6mv9Q2AvUBEfDujA1NtorvDfK+xSby
JUfKosV83sUAsabr/b7C3aln4T2UdT5eIqf/37axZ1MpBmx1NoL4vGMUl364nAgHw747vBa9YGec
5N3ZJh2+JECCJAIqvUje2IuSbscME0JMA4Q4xoKKbGYHYo/o+k1GCER9ESZo3YGGI2a2iJ7ISGRv
C0DdWf81lki5LVuw7FieMzV4i5Vcd41xy9edPLUm2VajYXvyok6gMtrvI1mtK/A0hzMsyQ7yXslv
832cEAvRxSiVxNK4IpYSt+hK4Y0ms8aIuRMewGWm6KvPxKwpxwQc1tJpXoCXwdGSx5oAC8cGybhR
2Tu7rcHNxxNKjDC8vC2IhEdR8wNDc458fak+Nx2OB5QoINPs6d5iZuaOVZPiaSEDKFnCtwGnA1F1
8UGThaeAYoBVWzXntnkYLR54mtrRNu/1Gzz1oHzJQCJKA0hdZKC/sLqnIECVSvFFdt1Q+mld0Gca
+WxY3zGMtyxHpDTPw7cqlVovqRFeMOlg7x3b4iQv8Egn/ICISl/qvLd+LgJWkcjsANb9LM3iKPEq
POxb+VCOaGriZX4kvdyml0pLGfHFuMkVRE8puvi2Au7JUryZVJp9eT17qlheCLDnHtMlYP/2KkXA
krrwrTXC5iQR/sKXG/eyJg97wEtfO2FU65RH3s334KOJ0THKEZQ77V4rY7qoswEPmT2Z41Ae+nFg
WNqWlISR/FlWgDhbpUrUXHBXdzWQRiXsaURwu20i8Jjr9fklsLoTvup2Z+n1F1lpsRVVxCYr/cKb
P5ePmsRaQduACzS04mIi1tP0b+gQnmM7a15LNT5ruam/mYG0t9UHOynb26kNzEcad19HFqpTiGtg
GrM7Uwq1XRbmByUNemaQY/oQ1eNtjwvANfvI8Kd2Mnd0xUJcOsVXsnAf+yme7zqdGqh4spp0fjQC
pg42s1sQw/o9EezlqejxKS8T4bhFQfzr7ZSIZaeH3P12naBb3Yj0ka2gs2g6g2HeS24JbTsCoMRW
JXiNzpEhdkqTPZPkYx2FIem+ZpuRA/QR5aXgkvyvsfI/gXEIFfIFPJL/B4zj9Pb1S/EreuPnv/GP
s1I1/vUTqvEPbUPV/0XVrltkQqPGxraCkfHfuA1V+5dhK/CchUBEQ0MCp/O/7ZSq+i9CUWQYHKvz
WLWBg/zfX3P7jzf5HxrKn3EbQii/8jboP8k8CDqbD83AyaysNJBfPOphKwbFZoEE3BMj2GBCNEQq
s0g0v8mPSgs1ikdDeKqk22y0cCdAZiWGZjQvpRh2RRkFq98JSEY/4LOMEODZZY8KKYmnb4pazp6g
J+vKZXCu5BZjiwjNLZu5r2aKN1xfoKqRuPNN9GPtG3zQ8ZGx6WIjG50TTVc3vWlgb0Lm5KZaE6Fo
UI0v82L5c1gRTCUxHqpP+hASpGrs6Di56YzkNlV2/MgjGaKwZrNdbuHzsSr90DVlcBvIKLZGsQCY
RPz6qhMi/doX8XxWyCJx87EkICkrgEW1qoWOM/3OjNK+MYGPr1I41HtdqD/R22dHv8y17RkQ8mjN
os05dAWiJkD56SuxBKyDohLDg2RnkrtYJrA4OmubBRYeRUdNeO7SIok27HLfJAYqgQi9tEZtODZR
h4qRlhtikRPM33A3VAmTecp2oj9anSE1+Ykbox7YVKvSq1rW+yrWWATBAGbAn1yNzPJtWKYKBkra
1tSVr5FCWlRbo+GXA+VBAuHjE374I5LGad+HbBBXdI+TE2T4bYHmnabijn9U0xJP8rM5Yuapmijd
pgm/spLN6A4PCjJQtsOmY3Y43oQVBW8tIOlPSt1LyKqoVuQIdWSYJ1+x6ODN6eT2iEmuuh0iKfej
fsRmXmeDU8hNt2tJmdnwLgQXPW5wJ2rSo5XoMLsr7J/DmHd+S1gZbI1q3NjzWow2Q+rpQTw8JBnX
zzLZhJQL8ZaKlqI7WupmL+kte/m5yr2yzutdZCBKVSf7qZZwymCiJZkjxQe1iDk/JDPUQuzvMEmy
EGWt3uAuLLhjykRQWi+C4TU0lBc7Boc5t7H2FNRjcxlSYd61ubV4AB0j1NJKFr/hiKk8pISaFxni
IirGYcpkvUoqJjw9Cs/y+gNzDrNbr408pF81KZePlgU+W1V5ztBIdpSgFJ1B1n8vdIAOVT1JGF11
CzElmvOB/EiEKo2617tWZWfDxpwsHChWyfJVDMsaYZJE1NBqsDezpHgWctA7ap1/bdeM8wHxgQM4
5jWm47br7aE9Li0ZZOkQog+O1ZsotnI/FPa8ujvNzxiQQkeGcEzoPFcoNxNunZ2MjL+Vp4TvblFl
b6gkJRdC/uJrTSbvhlbTMcXxvZ0Duf+iVZV+lLpU2TInQGqtF7gdRUssCw2isCaNIkHcGlgzZykB
sw6xZwzNBarVEUbyG5EIqDHILUuU7F4r50OLsKRIjKNtTy6A6JNo13ahatckdumZU8P+3YgQ5nA4
4ugwzBNfaLKgwXHjAS+R65FVAyyM0DwrUC5azHA1zZofs2D6ulh1fqOEpoHjq8JRkhCJRntOPgAq
LQnPgDasjDKzX9h+Duwisc36rkHXy+QRNQN/F2KXiAcjduUEk3cr1lkOgwBWyAJ7D9xaryWhxOlN
DQkfzhf2RuqO9vc6NGZvmgX9SxPBh5sDasNVy2c2iHVak955nSNS511CJFX/yKzgVumqr1KNNWKp
pVOl1GdUIev/MRkOFfdAm2krEh4Hjp/wpDIl86KvBy8PaHFNzYi7Q/umVTnbnRY/Uj5x4cn6RGsR
xT/iDkwgzvLJl0P1gcB51Es4JocGOh6pVq8Q1l+Q6e9jOX7FQcOsgcW1lYZTkc0PCzyKTV+scZJs
7oj4OXdVcB/wH0fHGuBZmqyzRjff0nDjyNFzi2F9K8XzPbiYfId76FFr8JLnZsNGqGnusI68aVb9
Spb9V+ySi0NIHQpn+SARrbWRhgUzXLyvs+Bzq484q1rrKVzI69aM8WbUliewgUwjQlTOq2UsDLHl
EkQTQkdTTYLXhbYVSvSpUBKCQLTWHSZCZoyAizbmEs4jrNgm3KAN2RrHJckeJSHQ7HfDA9GsxXp/
dmUQ3ZAWdzsyYCWz8DaD+msrFRzb6RsapNdOj+/bsqC3iWZebYlqBkKI6ZXYgNw6ZUnp6gzM+Ogk
9zioPxtxjqOM8DXG5rShoT+ynyxBjSgIXyHx3IawPt3WNm9DqfOWoTsECdTEKh0/65byY7LUByZX
XyomAvhjjUMHKPqpbPgKL615CjEQH3viYsDHjfq9FmHIxZvjNjoNE3tgKpLth8Ha6rw3m7Ghf2DS
pt0aIUPvImESZ3XJPa/HUVSoGMrpqAYZaRt0Yafg+1jZiOKKTLlHQpQjCGtDPxsG26ttUiqMUAdo
Eq4adBLpx0q+5MhtqSyQCpK5Q6yfXj6Szc4HpK6/9hphmbH8VROV2yzMrtL8gXwZd6kCPpgx+wVF
3VsqwTDZVG7bfPrE9a+8JOZ6VoGGF0bJHisMbKmJs6mc/Q5z/6gP5MDlT7rMO5a19xHqRH8Q8Q7y
xINFAN1SmKd0wWmHwXUdeHQZPWIUkcAedkgdWSvkG2uc8QO3Le2o6iYpcMmQn+aOurJLw7A5WIvi
M11h7Y7QxwjhZ3b6RMINC0pZPwRR5ssie1omtEgEIvhVCw8ASyDLv2X5ahV/DzLyS8gwgMB3S3fF
I2PlnFtZT62gT3T9BovQ16yHFwq/OIracR9pa8az/mqvs6EFqeCYiNeqm6RNEEZEF9d3mcmMHXQG
iVSnLpLuK7XbjZnxfVlQIGaGibhZ1dh4oEqJqIKUtHebdnHrocCPKp9tdWbr1b3YJn2rkOZULWGz
svvlbVFNzVHj6omMUFrNsoHhskjIcpytfdsjdyxL5gS0yb4rnbTtrPKsBwQj9NFtN2j9tmuYFejF
Q6g3O5tCrC6ll6SXfFKAos1g2PVOnsw7QWQae+LmwB7fj+LG17FgKJDSmJ/vzBSg5RBfIjiLnjZL
dyzjjq1/0lVBYaGjIFM37MkO9PGdWXkJJMuRVUYLRr8ZQ+NBH3qA8nJ5IxGlibiUAA/kC2UzbGfm
ZfDJMrtwa8wVeWltIjvf2nLpm1yjVHuu0G5jQd7O5nOYjvfIz12tjZwgojVmKHglHsYFgEVXYSee
d214P1fxPivTi9K/BDa651zcpiBSpQipoh0Mt1oTuCVkDAOQwNwOMCFfw+EtMlo+DdoGwzIyJ9yr
aqV/VkLcojXqweFZNhs/xE5fk7VVsWtcKF+qEV/x/UgfN8ptX8fmPleEydLcbxjhsYV0dPlLyuzT
QPJdRtFrzqjJ0jtHG16jCFZAk3s2Hp4i2GhsOpMwo3lQOUUIiiL8WsvWNsJnEjX7CSAwgQIq8Uhw
LL2pp5VGZd7n6WNFd0rkuavTjskmqsaVAItUHPvXI5esSO+Jw7Rm5WLr42tJUlyz3M/A2ic+lqMu
vFYxHHVoEZbFLl9bV7ekXaAW91Ns+1o0EYlmOxILS4gwD16wO03GuqN204G+5qJt00xhd4ENVCoI
w4NOV5NVJyWHLHuLWIVDvr8SHWUhI+dp601jLN8NS9tr+huIQWQKoGhJDhEh4hMVN0ab3NUsxrOm
IOGYO7eK6oNmUUdJ2aM5J9/RoLoAFrErSBUtCHI6JgXXdVemT0VjOIW6IptnX8dNr8g1kx3C+CTb
S4boJUiTz+VAA0YmdyccL1V4Q1QobSkmLdmwsQ1KLutpIYA2hM2U8NdDEz8C/d9T1+5VXNkWBl9J
Gl/WSBb4GsKrJxPcCxJysKND3eEs1j8tZneAcroly3yf9eaOqscZgRsQZcWn2Dy23CwjjT7BWQW1
YD/2LfrdNX8QeO66zmLUkMrwaYybrUV8dyiWGXcY0SEtMczrP3oRoGLngT5GG+6Cedm21ejUFVFe
fFKyWv5BA/XLmBeHQjIuYbhAxOLhgglFSpJdvaTF9AnYjknfDhPC3FrnkDxqRcLgaKrHqTOduEK5
tpi+IGkNw6WNGEnxcrljBrXc5415kAYwIWWq9lAIktclUNw+CW96YNdOBBlfoscMRpDptmJIMExE
i8bN3nd98p32fboKyHy9wve7Ck9SPj1Q552gOeb2k2yidba6h7aVj6FE7OE8ZN8CMIHpXHhVaj7j
azshkFyDmEJ/5FlLRbjDznWc54gdG/b68dTbWNyyGtMkL5Y8h0eCLHH7ltFRwts9r9Y1RsLYI0ok
Azbh6GpMSdbUR3ONWp9IaKzB34/BWVYpUOqnEXSFiYyhaY7I/3DkxH5vWKRTFZ8rnRc7peQm1sKE
HNTYF1XNt2pSv4AHOKlEZuB9iihN5NeauQ9UaszWi4rtokBRXyjflxhigaI8JC0TGuI5XMMqHEUm
CG/yEXq6pIIyVJJxU7wt8rwudwQV3wUQB5bhTsZoxcvnm8l4YJLhQV3fkGTiYdp7GdT91FZPi9wc
Nez7KByfizY4a0SBbUpcXTFFvGo8FCTMe0YXIp0UoAAGAJ6yFmyAeTOF1vwmGuEo8bC0RBkZh2hM
KAqM9lKWxAsOxZFYDcq92e1X0kXacjKk254r9pR8b5WDlElbU/mM9s+XMlJVk7eU7e5oYcMiA2BY
M09XVfZuiBpXWoAdUfF4lk6Rox0IZjnTe9wK/VNBTu7GxnjptIgPMZoBV8HVOYvBY/+OInqQn6Ix
Mzcw9Erm6Kpfat/m4qvalp6u2xCQR9JY0L+qlj+BtJbiHkKNsomYnSctKIvhaCEoAKr+RAAcw158
ysJMH+MKh8uUGfi8ofm4Y4mjMmCm6YGM57YoOjl8E4r8POw/tSnblMacX+qmb26MEIlEaNCDmcjd
aqZmKwxaKeXyI5TH3UhKgl6bX4RafQ4iW+bKVXS4a6R4cPfPfRlXj4ymJJBZZnEQzJmwCxa4k0WD
eDRNngjiZV8jUPZVEKUQAhpuXojMN1iWkQ02uwVlMJRCHo+YJKu4Q5Oe5erjKKBYxcAacXFU1gu5
a83enAwsOMBewILdMVfGP5CY52qSf2gyC72txge7YAlvVH8EPrgp6fx7QavXDptf+s9BpHwn0znY
wEk1d1bLZzCUo6eutzHHdCOcz4DAtYDhLXtghgFKjqi/6bXY7Rr1O54t1MjZqlXWQ/nyrkf4767c
e0zkFblx7cHReTNlAIpkuqumuYIN33Eic7ps9Yhr0Gm9wIdj5PdUVGe8qC56JfkfJt4/Hcn/9Gig
2Ei2oH0o69raEXx3tEbRwyCaABREe6pMNzwUOzpQm9Qlp2Hz9zODFfee1fbzxDglpqPr6an61aGG
hG6dWffogxXyvafKGTYvk/bYVE9tGLp/P9ZKW/wvGuM/F/H9sa64cOwWsLpmHGtEGanLZ01OPjgb
BcDdXw9xdZ8yJSCooeIQrFS9N3owpu6iLf1GD7qw028jV3LEHfGvbrxvnpOjvGuPsKn+fp7iV9Dm
7ye6XvR3909GNmUlZDA4s1/soaEeoBp79YnIQgc6+UdH+xWq+c/R4LTztRYY5sT1s0keCCbDmaPJ
B8VpnZITpgR1Azd2yr3iVj6JzZ/JgvzguGvb+fpuWjYvhE2Eii6UFXb67iTxZhYB6jcOS7ezwHRF
uBuOpE9dfjHkNw3ERmRN/8NjXhFMZbgiQxKbcIX3+rb1ux3Gbq/x290HN/D3lrsOO82WwaRSBBrW
VcvdFFVGU5u6W9z0HsHm1FNu6VD9TM70g/H1kRLIMR//ftQ/HtTWLe6lrNrazznAuwuKJkbr4SoL
J5lQqeb3ESqaQfro1NTr22ZoFpJWjkDkMqzIq5cwVcqukkKSazsXpIHDeT2BM3LHreSzVaN0/eCW
id/eeg4ImMdgICIYl1w/J/kkJcBZC8MZD7PDbskBEXQ2L7hrDxh/bwr/wyP+6RRVVWUwa1pcyOu7
R+AMJfB6RCRR7uK2TmXBQvgGBnzDnQOi7P/9xonf3kCDQZAOksACnglA82rVwWCjN8NKom49pn03
1Z42oDN8DX28Fy4hS7z5ZBp9+OYrvy3e63Etvk3wO4VtaVevoOjGTISNgsXXlcCTNGEDjeClnKSD
QudzuZHQaG74anvd14VFT01fZmrHNWZAQIDIhm2LqEkjM3LC5Jc9rL818swPVv3fV8OrX3n10mLm
S9UuoWVlPXVu4Pc+zupuk59sv9xGXnv8+834bVniaApDND5pJkrh65s/R7TSGljVrIbqttjmPuFL
Bzy7+78f5o/3/N1x7CuUcWAlSh6yQXDQ2Lj9F5Azd+Y9qqw9yN9nICEOASMbXEofHff314nzY8G1
V1Krrhrrw/9ulVCbEG2mOWoOTWL72/p0J5S0TvYj+oLN1kk8O9l8eAt/W5rWi8oDpsF0tYASX1UJ
lqUS2DRGpP8566KRYhRxMW45KFgdksCpTLDafFQG/elMTZm4JvaLNI2u5544LVH4jAYUjaA4W9YN
RLrbD27in87LFBoFqaEjIRdXF9Mmb2RixMghfMPHaoXr7rIctVtyOPx8GxgH48V29Q9eiD89oaYw
DVXh08KScfXWyggsiNeGCFjmVAgRqbQ9zXWmYK0GdMe8JWDFw1PpfXCuv6+KOu5CIa/pEbKuaOvP
evfgsKOozbjgXMdDjrxhu+wgpp2wLPqsWzeV/996aN4dUL9+QyKhFbQNdGfYmp8wtLQ/wl3GC7k6
5B0xsjTmrnz88LB/WozfH/bq8g4JpzmSYsuiqH7KLWhaG3Xb+8OOLRgcL7ZG+8lbS7F4a310jf98
bNPWKNrXFfnqPZmFmdldzrGJ0NqSsffSXyIH+K2z3A9e3XmqRwW/i07q97/f3J/g9F+KMV5Q07CF
qSiqpqBY+vXm5iQ+llLB7GT95OnbDC2iI1wkL6x+0CY35VPu4JLmmqM9vUFv9+E38I+P17tfcLXK
t0adJ3Fc8HixHkL1cuhNSA5sjA0L/zHy6pe/n/IfF+D3p3z17i5ZTQzyjHll2K7XemFDvaHL6oaJ
/21yEOsyFt6sy/BYHj449B+XDdMAdC24y0K9+t53E2JMyGgsG0CifeWeRsW+2obeOkfwuu5noR+7
Hz3ZP2n1v93kd4e92laQWWj3hsFhoXteSGw4FKA6ncIFKVg6aDU96tXncouMGD3wBlor63L2ltx9
9EN+3w2vT9u7H3K1lKDEEgFZLMDn0T3yQQ+9DsmpC0LYqXzL+eBqX+HEqcDXo1HHUWNRZMlXLxXE
bWvWU9ZLNLe7cPkW0UKC8gKQbFMwzq+XU4U9cZy//f24f7rJFkIeU6AAEtzsX1+pXqeVQSi65kw6
xtWbpX6uoo8epD8VcO+PcXVqoakCSjYoItbXdn1pauS5R+oWN9qCTycNbcO93Va+Ssvvo+v62y6V
68rDS3UuVEZm+tVT3Ih6LhEOrB91OLgus3xP8oQvb3mEfOkfOdr/R09jPZqCNlNQrtJHuVqhlqml
DTwBpFt7GnR9/bWngRXkZ5309zv3x+fz/bGu1qKso/lG2w0iH/U4SuntwrzFXRxtK9Po/uBz/rNI
uH4t3x/taiHiAZKRVXBmaKictSBr36bjuvTZ/uCD7fhod7o+eH873tWDaUl5Lbctx9NGWtMZi7t8
//cL+IcKRRCJYpmGogr6QldPhrCTjlFNhqFl2+xbP/XVn9vsD78Zf3izOQ7Pn6LIuiCh49dXTAEI
L2VjyRDKT+8RO+367XgiN/bDLtcf3mXB/tNQZEHJ9VuLpClSu0DbT8d4nWOKBoFqlIfLxsB+/N94
0GnccUIGEFNMB1ertIFdcWizTnW4fgFP+tpyQpsCX+M/qTj+eGaCDix7aE3hdf71EnZypNJPTzgz
XmJc4fR/nPQpdTqPdKtN5EEkbPyPbtwfnkBO8b8OevUEIkNvkyXlpIzwMS9OAwa7vz+AH53V1YMx
pp0NgnY9KzQvkt37BYGHEjDavx9G/OlBV5ET6XzHeTCu13izSfGrVWIdyezqmo0UTOad2FbbaQc5
r5DQ3muepZzQtm1wwFgZOx6Q05uP9/KrlvT6rRbs5nCB04eVCXD79UYCDWFgU65dbt/8Jntrj9l6
ROLN3IJNFrO90I38cffhV+BP7+D74171g2QEBjXpiEjN9kB3LmubFPTRc3nz4Y55fRSv1i2Vulhm
YVFJBbluBP0f9s5jPW6ky7bv0nPUB28Gd5IwaZj0nhN8pEjBe4+nvwtS1f0piK3smt1BT0slRQII
BCLO2XttfEB6AG132ZjXRwQztNyegCA5opdjx3k6XRn98S/+acTVd2CgnWOYiGr5DgzFmSS0mSPt
CZbb8gXay27OVyg5j6gQCOei2ItOszd3yelTwReP9pcLX72jRS9Pht6QL5Lu233k9m+Sg2kQtzP1
ob+PIii19ie3acvl/enyV6/pmBCwXi+nW/V6dJYxg5doi9PETnfp9amvkvTFO/vLVa4mcCGm8O8a
bvbyGYyfg13m9jviwx7K79UeztDWOCpXJ97fL6/QUPnCUukxqDKuXprYaAopYGsYHlsn2OUstr2x
kbbhTj1Lt/Op4b58kP8ZTlnepU9H6LSRVVrYy3DVNd46CKe2avexh+IaPuuFdFN+9584Fey0UyN/
+e58Gnm1e5rGujfLikepc9SAfljZ5KzsMrvdmAThuRmOuFNr46mLXb08zUSjE9WzZuPFzY/Lno3c
gx29Ba/YW+dE13G6iE7WNKUvtsQKn7J/HqmyellaY5xpNTNsuq89jvAc3UNHddBvF1uCQmwkBh4k
XKyzp08apy559cIYhSUnSiMv6wXIrhpopESRJN1soDRbW9FJPFiQtu/+eRb/LvDXyZ/5dMmrN0fL
WDQ5Bmh2fISea88eCHiH7SSVake9mqkjJ+ccaSUbh8o2eS/2SCSd/Jwu959/yMl7v9yfT/O7znBf
4/zk3sMhZMXISGDaA32hPyD5rszBIAgpLlZuaB1z27dPDH/q9q+2nVYiV9I0cfuX7o4Bnp3IDSfZ
Dgm9rN4meMLuIbrcCCcrcl/tA355Aqs9G4REKJZLbQwgo90eNSYeIE5n3vOevfRvAEspJDxL54lH
h0QpT9335e39baH+NAFWy9hUl5Y/YCph3uV7AuZ31g28fbu9QFC/O3GTl9f2D2OpqzWsigJtCDiT
MtFEm37hJr8NHZaRS5ox3qkizYknum5QJMYk+e0SVy5U1+Ms42QUN724o/fm/fmyvtiRfn6A6mqx
yutZwkXDQJZYIRAk5ggt5Z+H+PoDR7eFIG1RRAWwWpkw0la+uLwd6jbYCehmqK/NO/0uOAKJtmWk
dvbpos8X7TMWh0+jrtYkfejkmGSx5XmBQUOGstEPAyshMqfaqY4Sa/+p7f1X5+dfxlwtSENd4Juo
Mf+IB/8AM2tHSImjeoibnFPzcfmn1tOR4spyVpJVivCrqS91mRymALrtAUHaIIlbM2wuw7B6OvHw
vvqAfhpn/emuinCuxerHtF86GGg+1U3CGb3aV1wXsPfnEwN+9U5LBgUWKlcQLNazJaSy07UDAy6l
Hf8g7QCy2DD8duGhOvVOfzX7P4+1miNlP2pl0zIWLN10PzuhnV/OOzy50oaonkPmDGentl7yshj/
9uA+Xd9qjjRR3Zc1RTLWLH+LdAo3vYOXoC7Y86m3SM8v/Q1hM7a8kc/yD3i/rOq9p13JN81OPPt7
yv6rGMn/WUbkZfmR37b1x0d7/lqu0ySX8f4/CxeXlrXsD37G6O2jXidF8jd++hkF4y/kO4ZG6CvS
EBp4Cl+2n+ZGrA9/aWybWc9oCWFjXLQ0f7sbzb8oblpUgJb6o06Xkcn9t7tR/YtaoSWi+7DYbpuK
+m/Mjbr+68w1KfnQx1xKMjotWzyTq1mkdpYCCwU3oa/mhIyYEYyFLDKmnYUjGChxFUG6aGWxg6/U
KOJZoujJQ5/K5lYvdGIrktH4buZpdecXQrP1W7l/Dxq5vIESGd8HUxUv5Expl2KCrNBEy9beR3Pf
b9QR2DqtOWUHait7GCO5A20qidd92o0HeNsZ5N5Iu0Dm328VYxKv+Gj6XlCLzcUkpgrRIHPxvalj
5RuCivYZS4N0TTGN4ESy7zIg961vnFvVHN+W+GawBaRNTCjIUN0MtTA5IvLcR0vI549Jt2bM8bXq
CZoPoUvGGAwdrd6p6QjJUlYFbJmwVMCz1sohQ9jqtKYoPwmdZO3lIKf6HdX0fLty8C87YAQoFMmx
dGqRFlujg7aLwqDCUKRlCxsU0d++IJ7a0yqRDR182SOMC/kBHV19Niikp5t5TvlBavxrIxiTA1CU
3J5lUKqdYc23aVZO7DwL8SwaTfEqbaX4DAhg52jtEKh2zDLuorMmV8CsITO2uThccpvruxg4yrsO
5wdfRk9an0TS4cZSeiShujlfGxhRDn1SRv5GgK8XOtjIR1dow8pLTEK009ocdmaiGljrM7gWgyoD
HLUM5IIL4Mjz2wQ1fhXo20YXapLoYuGyNptmn2WQEU0QLefYKvrz0ZSEaxyooheBcL2n91zuxHlQ
JT6ncrw31WjCWwK5EHJpa8+pGJHgOTWPEyHRcDWwPp21voLlbtLVPQHw7S4eheF2HvL2TO01qBR+
0O7mgDxggh2g6eDiq2/CRB2+hVJJyMoc5bYKrYX+YyvD0QmqCI8WJnk05mWNAaKOLvpYEs9SM6kf
CYoQjm3c9qBLJwBwRSt/UyC4pdizomYrqyU0y9jUzntZz7aZzM8zg9h/myKJ8wv033Lxx03RMTIq
EuyCRi2/G7VaEXgx+McuFEE6jA0pGzhbXLnXIAmR9HhgB0RUAhD0CAv9mJ/JvhRukYeDZ7dyEdw7
tgcwD81D29TEuBbwWDu7IoINNJ8m3JD0VJKE3tThjZQb5rkiVP23ekpk9NjjvM0mucH8bgkvhrIY
iOHjF49lKUb35JLObmFK3R7XhHxOTKx0UfYWblw/zY6m1OdQL2Jpm4xReN8Zo3guW+C/KANkXovu
F4teiK1BwAcH42KbRBUoGAsyU6CbdAS7AF22FY5biAGEHrVyIe8HhSgq8h1St5pvQO41Z+IYotOt
1A5HSZ1t4tHwz3tLal0D7OJWVshuGHWAoKagBmRTNMSoaSCJWS9hJ2UZ8SbxpIDEK5IHctP7A9DY
/FtT4eeblG5wR0I5HQEbt20VWX0nTpLiEkIDyRkhPNxwctx0EIH5gsf0934yExLZWpIbhVBTRkGq
MQz7pbxR6gyAFG6UcXFNTfssKExemJnMgywWtiy72ALjHBV3DFXigQ5asjd0Nv+Qdc3iCnktKYtG
lOVkjI21gyS4ucOlhIOhrPvuXcm5JQYqYtuSI4BxhYyfG6CTDFOEw4p1jLK6eIomywxhjJAL0KVZ
5YHFV/clJUUY7CkaYdcowjR0U0ur8Zo1U/EeCu3g76lmG+edX+F5BIVQX9SxPN73UmngXgUEuG3y
trpNtDk8Jr0GVU7DG76RyTTZwVAV7NYqhBCdcDJcDAq2D2LNgVRDSAMLmoO8L2sQ66NKCFgkwRLN
wWVuNL+WL0sQ0ncESXKyH4xhAVta94SC5bvKYo7i4hQoHAE5cQaZOEdpDIGn0u11GgOlVOOXJAkM
qQavIcsfJxMeJSgauduJXd86cwieFlISFvi2zh5jcb6QQzm4bytF2qlSBGdalzidSFN6NWnNvJ/z
aYmySgbXrPpoLw8SE1208kfJMPPGM8SSCjirEgEgs5mHKnbJYjq22HJdIzXFW6n3YxeDGwJx4qjI
K2wMNzAE+UbVssDN2q7c6TqwR70v8Q1Gg3I021QgwK0SPvKFiATEq7ElaF85Jx5PaXRshFadqa7u
F/V93gndc1H7wX0UiRP4mAa9Lie6IfUGheRlD9+d/1RWDdk3ZlS98GalbpvN83WXDTU+fTkieq7q
uwQLGJkL+TAQ2GOJQS0dzLBN3me+YYgzfJ0AnExUUniAHRmAfRQLkT2A411yyULsObBodoNf69/T
Xi1I6SBDiUhi/czwfSDosgYKZlYFWi3BbELMwkt3mZZVddNWWfIcDIKV2WrdxqRukcQxjMTMbnqL
g/Ay08vHwciybTXG4psvW0jSMmU4xH5lwpqTdZROuuYlSTd7pZoi289kpbzkKy1e64Ken1dEUx3l
WemvCIqAg6CFlXZJBNb8UpZ4uTBya49kODD7x65+NkHqHcQSg5EMdZam5JxrEYfjQdkXjTJhfF+C
AsNyKMh1S2XPhMgUg9aMK3AJ1jwfrLSN3suk6B9NaLaxUwIVUAjzy6LnLO3bDtdxsfBHAv+mtnzr
JRIBtCVxV92AKo0J7JvJjqUYfaelgvhhkaO8A72qPveytHgYTf1akCawPuC+o6Oh6qODg8Jw5UhQ
3HlWsuPQW8HWkqR6D5x6YJIN3XXXtDQj1YbYKHnudX1jBmp5MagGPB5hmIu7ErguJCJQynaf6dVZ
P9fdtdSl41kx9yOalKjHGgphbXqbkd3eNJR173y9wsY84wrChqzXwzay5kDZWnIQEulmdt23rsB/
slHZNDS8VdqwbYqwXeJKrTZyQ7/CVzyjFdxUHaFtk6gvPLd4cln2y8cJeP++qMbe1aVsOkyQLDei
rynf28Isu6s2lNULMKHkPTVsI58VLmYJyOJNjqomvBTh4mzCGjIme9scNVGE2Yn0INBoXqUlJukT
pfBQJz3peFkwoe0KMTnYgyj62zY1pMemVrKbsTcw9KljWdltnJMtAlnUqX0BzUxZqdu4k/hmWykW
eyCxEzqxge1kWAxYcGspe2rryH9qZNgVcVmj9ZEyDc6WWl9qIeGYKivjOcTVwBNhpm0VliGnm/Vg
P2Gryzci2hYoeYP/MYcZeMEgGPc+7kHCq9CufchWGViulQ9GAtY7CB6jPNTelxo8t2GY+xt2El19
nhm6Hz3nhIcEWK9VuSn3hZGUI58fYYSjWoUFIQFRuB+CYjyKqTocDd7uix6iqQ298L4iPeJB6VkA
vQyqdwsxF2gkLwsr5JWIUg5RuWYRRg4YoU6ShyItASm1GWCALIl9clAidbQFI8DG2CSh8TIGnfE0
+NooHto+xEmepEpEgpLSlz4W00lWvNlMF5qTpQUjTu1YLR/KMpzORzJaYVRNCSoxNgjy5cTee7Zj
0iHUDVo24Lq+FkvO1NejeZz9gHQkpQETn+HABXCL5QU4B6YnO1LT3smxNLn0n9QESjHhQ5uURtA2
NjKfDbIZJa+62ddLopUok5HazCbLO68zfIQehFMV9sOzMQ4xEUJdrJId5YdF258FQ+3VQk0qVyDG
frkjhyQIMEJRPRHMrLoCzQZF0owNUXsEmVWMh5rv7Tnbj0bYp2JYk2cO5P9SB+POz20IKg9LFGW4
zxUohQoG6cbnQ7CRY5w9IK3G5PjpfHr1s0Tw2Uuz0qpx5tPpwss0Ok3gdZqxdreYUwjcl148xYp+
PCMT7K6x5139Zh7lp3QHq4lgsnOVYvP0du3fnGp4/lpw+jm6zkEPfb1B889aVfE0PiGYjxETmRe1
/iGlH/N0ovTz25lWF2mO6zB7fshqflO6CHLKXgu8yhi4BIqy6T4xwEpx8uMaVFFFRbNcg8ZLR23m
U53eT+pSkSIawvt6Xx1ip990nrH1EdPELh2KzZ8f2O/XY1hckKKgqV5ksqveExxEaIEU4dv2XO32
AfGJf/73KUF8qiQtV7OUyAjaUGX0g7+p2Bs9Nv2WGLEIn7aqHHr5PkA3MZ777Kw1INt/Hm1V3Pw5
HOVGpgCyX3QTq4pjJMiBWle5w7F6TwLAGS5O1L754bTqZKV8/22oddExlCbWPoaqvi8N/eiQ2eyg
elpJSLrU0yptyjy/3chPV7ZUbT5PC856E15xyJO3E2FsPywrZrkZPN4lstVP6hFPXt7yez5NQy0H
4Wl1mFUdcrxxkvQ7ec9avJV3llOcqnF+fXGGgYUE2SV67V8H65J6ViqwmsFD73DoJw72jLmxVN4x
J/anVVarcv8/D+8/A66aYeCuyAAMCkcE5b4XXQ4CJiVOqHXqBt/fsUfkT4tZOTU9fy1U/z7sqgmW
ayOVDoNQvcOiT+J47rEx2+PYoBX1lF4T+GufeCG+ev8WTdQ/d3b588+PMZ1QWPq5k+7N7zSWOUWD
nI4+/ONyodCaIRHew/ptX6d94p2q/385iSyeKF0VzdTRvf86ejX0tFqS0on347HbZlvKfW61p9Xg
/Wsv0nJzkdbQWwZ9YSjGb5MoIMKpr4zKaZ18n15RarwmEJ7eIqidd1z3rnnCN/r70vnreKs5hLgN
RL1eETD7EnFgxdn776cLC6Yqm3zK8I0pP8r0nx7eMPWh1shwMz1Yt07uaG/+s4rUcXLQ9FcnrU4r
SQ130GQnDePdsEwZZ8ba6mT0llDkpKrJL6QDOMNFsmPi3PaPwzMo1MjWtgMK86TbTG++a96kL6dU
RF/9ABk5roLS3RCX2vSv8wUaV8/+eUbEQ6PUa1zRRu6OXFZg1ZHIngUhsEGuSN8BJnv0jUZ58Xqq
4bLq2C93gXuNmtAEuIbRbL3SwltXCRqovEUzRXwqiRUVKgUaH5vgjCXqoDpgjW9IUcF/iToDkzCN
z/BlOPvXu5nVD1ktwWQZU/Y1Ki81W2gZFF3Msyw+KSRaPon/6fX8vFxcz7w8tLMWF/Sv9zyPU02d
GvLHf7aMQVJtS/mtoXfshJct3cHqOLtAWaPB08a7Wt2cNFb8tvpzncsiIbHpYf6ttcrdoCmZ2tae
CqvBVl2gLkQlbUSPk9f2f7tJHz/Amfv3//Nf8rJX/O+7SXZXv357LWgf/fo3/u4m6eZfumLhQ120
wQo7UCbC390k3foL05Ju6SZpbbjuoF7+002S5L8UdqqshArmFPNHK/TvbhI9KJZihRda5lCJ/8r4
N+2kVa+c7pZlGiKNZH6IuEgMV2tDSddaVyA8Qv+HUziXt23KQanI+6eoGK4kgwObHDkAM2mRwPZO
sL1mlHTUWfmu9azPn27dFwcdtuO/vjc/fo/Cz1ABBrDHXc9a+ggxHDM4WH2kXOuFCiSGSE+iZ75Z
MEpiU3UTgdiRoH3SZwC4BGeV4CyywifooTpI4nhL5vimD3zbLOIXaRxtoxidCCvlDD6JaMhtRZI6
cRHHJofXRJJ3X8FLygGBozpWzxpKfHCxt0Vt6R5I8MjpJ0Fw05hDtdAVt7J6RW+FXXYDtbFLvJaa
Zz8Qu64MEfiMdoY/HPUvihK99IJxI1aJB6QRytOwFzrhUCoW8QQ5Gtlzob4P4vZM0OksdJMbx9+D
jjRz8VuSsIsoryP/GEcAkURSM8fvASxKMXvxxxsrijYttMIWo2qtfi/V12Ix6EZEFl1IiFIb6Cu5
+dyLpCRYVxQTsiZFGEVFiJwuZAUbiseb0eJYDCk6wYpZ06KAnqYR9qtqjw3oHChKZMx6ADEBguy7
MHW6lMGEwMuDh8p/TPO7mZSzcSBNF1kZ0QBZdUGoH6h9IlrhJ2rTox8dKAhSkYeQKSRnjYKK03+d
cd5qMrmqOj4GArEUb4x8Cne5O6KZA/wMXCiwpSJ4gihOnZuodiLV7ZqwArD1B4pol0007fLggp37
vkiCkZw9CtXFOxRp4HRbYYaBQU76sc6pAzXXdQxMp3qQ52trQTy2mRWSEzH2AIYCVwP5HrLfVyg0
U5rc0J4BnfJQRMwBBVUTCaX0q65DiRxXcPCTdqeRSFA1hhPWLOVWXd5Q4XysTdDPFmdYFI3Ka6GA
wqxw2pRqc1WqI8HRyXMkzCbQrrh06z7n+UXJ0RoMKs5ziZRffSwqCGDNXCNoa5hMCbD+zUAHcUcM
zuyAaqI/D/bGIAmjqMWXucwGVw58b67Tu0G84L/Z3MucvMUo7S5LbSakkmsRZlLQzcu2JLNHI7QA
Vp++UYs7g/cq7CqnS5SLeL7xQ2Lj0re4GZa8y+0gZXuEqRvBfO0o1w3DmzJ9CzVoW8FmyfAOIIaI
pMGPlJKHRqNi2G4GyLQ9mZ5Tqmx9Qs6hoG60mGBpsng73y4FcD/ma0v+5QyHWoMu1c5ewfNKjqRO
PWTZcC1n31Sf+DVIX9kCrZ8flBHUnG45ETcfaNZlYhRkCXWtASpOPxaWBHp816MlccNoP0SvCV26
srtVgA/UwtuQck+N5i2ob+RcOjT+wTTDS4PoelW9I7Fnu6TYS11oExjkKZN5l028FHc+UkLJ2CX6
t7y5m6xzo702BqR8wTIJrjhtG/Sr5uWv6t8jZnlV3c3io9HQzpHD90E+Cv5WVQtPYgL6EptY5Sru
2PvlR5CAttTO590ku1YTOcVEny8n/6c8b8O93w5EwUC50qV6o/P706Dmqju7V3wCqc1bGMJOrPv3
US+8xTmcVJPNiyISCwBD1LxR1NhRpnuIlmd64B9aVfGIoLzvCzZ8fmT75a3eNXe13L+0xK63vDlz
rHhtNj4TrnkexlDxsHtm8wXKqc1kKk5aPyQzUhyZJk/rA34HEDJL/YUpVCVxke2bBuyc6CFXs9AQ
F29tr9wWioQwLg7vaSa+h9P3IOlJ/Uo4fg7bZXHKzFcNGrtmvFv6fRxarhCMnpg8BiQZYO3VIVKl
6FbrmbUEnJAhvWfmtIcZe6HGIjGUzZk/A5pMLbdp2bk3r4X6lnG/JJGXT333fZaVSDnPSbpq6n2v
wiArYL2rJBOUekdMKbFaY8eNLqMXei2OVBJKZCTzXSOpR5n8SbmXLqfaOiP15yxvp00R1K80Lfdi
boETovQcAnyBKg1sUjzO+hXFPhazCz6v9kRIWtd0W8hjB7kOzsSqfjVUkXYTVNCW6OdwEIEslm/m
YO3FJNwSSgkow5p209yfN+Z4M6r0q6PozWQfPkbidVpbx3lqP+hGX0jJtC2IYS+bI1mlQ0bwby7a
Ckz5CMFS/Q5c5FiKrOfEne2DIQMVN+bGJlGh48fJNR5Bhtr142WulvBaCSzqB/2iRSViGPDe5GYp
ZQPm810Y7TdW59+bzPMyAzKd8C+OUP9Tszwj1Zfe5btJ8zrtrEOkxE4jEkN3pypA+QQq39kdMeGb
lEAsVmq+mUt497Qdu2/pQh8lFQJaatFFTjOp26bNdlUqbkmc2RvtTWSMRy3OPbGq7LINyJ4Nt/V8
HVRvYoecVCXUgcauVxjy90TfYyf9SLVqY+Sil6hoyGWyKNTculWrV4tQqB445vKdy+7pYhN/m8Ca
o1ZcZLakEhCfDJ4CTD5EeSJZBAOxzcgAXQ+6N+I7CBdhgVB5Wd1ct9pNqLyWMa1KuoIpIdmqbDhi
nbrSfK/KkmthXWLhdAgPdDUjJdn3OBOhLU6mm/bnRfJYD9oe+KpXkbtdTWzHibsdeuFYRa3b65Ta
LRal8cZnTYo6Gy3LPg+VranwnyLYfwIiF0BKvFLIy/dhQVQQb1+gPCEIsAno++gbQggKAKOG04rz
1mT57AnMjXlnoPhDZ87Jhmo3IwEL/fisE1pcdh28/4IE6tsQD4f8Wo/IKQT5foqeo5kATVzCVY8/
tn3OCLnTZpDgCjm7MThC4a0t0q013TclKnrxMhozGi8xKR17XZ0u8oAln6lZ84Iqsd203ysTdRFf
aflcB3MtNI+ZGXoYv+lV0oNVBUeWXnCBbwiBJOEdYHstbWZCaDVqG9kD7ECFIiC8fyedU6cSF3ri
vdY/wk3cNJXsToAOU1O98KNjazELIwJw+8tcr12z9N1wZt86p7agaJ6saXfFWN8XrFAUGmzUGza0
LYct3j5h3VEF6BpifaQF3YlZClMseRrHnSBDyr4phKuMfJs5gI6slfdCdVX095HpBf5+jO+ngLQu
8VENUgDKAjW9WNxHxvtciA4Sow2xtjstupp08R0xFCRSXk26qeksfI/Vdzko6SlEBEELN6SQ8ZWx
Al4z1evI4MAPaOtELs/dIZBaMvYurRqjuOzNfFRLhU5XQKruwBMxHvto5GjNDmZmQxpsyc7w+Lzu
YStsu47wxaGneWmAZBa8QKZ2LIdEEzXkUaNnSXQPi7ZT9z1h10GyieQrgfS6rk8uJogAcsIEWl5A
QuwqYmENJXIE4zwfWNwi+dwaBGe5+818X02XJhnSdc9sJO1dSJEV0SMLDScK5Q1LABuzCtwcH3WA
eIb+ZjXCtmcX0KJgR8N1aSkjGbH5xrRKoLIKtDdIlADE9ShyNUiN4/TgpwczAbWNwKMi46OKgMKr
LyLLUpI+V4sY7lIooDV0bw1QWhp6Vm6nYuoRDU3SEVv+UnFKHCB08jathNarFe2cTSmqgo2ZEvsZ
ERXdAdzK4CMCvdfBStMJBKN2a+RvuvItUXKU7RThutbrIq652Ubygy5HdC+bg1Hi86ACmGnvyhyT
4nxIymwjipCjCy49Hff9TO7uKNi1Ze2Qi7iWUBOmB99vU4WBuMk70ZNTSbPnloB5tTsnmOYgT9VG
LkFtxiDxyZV11cbfWYC5rSlyiKW9n5rJteTsBl0R4e8vWit8N0sJVUh75SNroXmloIKJqttW6/0T
Z7dVxePnyY0sK40+Dgc3fVVKT8gSi/oWPOhS4VF2ggvrDz5Sd6KqvWpG/RgGIblEGUvk5Lpurcik
uAmGlCiOzpdJLc+Nked3yslzapDllPqpRNhnrU8ZkkGUstxY6quV+RtECn8+7K5wDD/P3p8vZXX2
llpDlYqctHmCwL6b36vr6MWyfaT+G4uP5kZxp53hdIfwwzjRT1zVWH+7h8uff7q8URICvWTv74zl
tT/dWawMJy7tq2O8ai3qcRPVlEKR4pcROhPC+hwFitO4iy8nJfgA7fjS6ci84fGUsnplRvn7Tn4a
blWPJ0pAzGVOYD/6Kjr0Jl8BRUmdurJDBx49Svz4EG4Th+WAzukpq9mX0+XT8KtiHwpcQR1RETnQ
mi8HV3KK64KKnpPs+4OEoHvWseyfLPCdGHVtSxEHkVY6oQ7OcOjcaBd7xQyO0+mche+mN2cEKlbk
RZ7ufpx4uGuLSpGpcze0DLzo9BcKQuwQxwAVJ3enM21/Yiotb8GnSuqPyYri2pJUyl4EB6zWFYP4
sX5OY8UJFyoNaAIHHyjJy3jq0E59dGenmrfrUvVvI67e/iEYU7/PeD2IoboLt+FeeyIu60G1M1d5
C+4hKNNCq64Ut9sDKN6mN7kbOYFXnMByrfzNP2f15ytfrQ9yq/dkuHHljZuS7oclIrSBoxdbzY3Q
OFyaqZc8s8I+zu8n7vlXT/jzyKsFwh/7sRc6RhbOOlfBT+g70kXnLbSzZU3682hLR+dPD3iZ559W
I5rlpDeSi+CQBWqyzU1Jd/LjN03vt38e6Mti5+fLWvWWyrbqUoXwUj5R7d56rEbOT45/HCENpOTr
2OkhNt1T7KqTo67WQr1t0AsvXyyzBI5Y7qGTcibcmAr6FCaSYlsQTDzMsSeu9tRDXC2KvagOMDYY
d8EWSg7RJqCFnJ9rMCK5k03RrzYAGioVKIJQ5PQ1LUvVErXt0G47C/FMdPWFWXhGSse14RZ74r63
xEA68Ta7HXbhqSe7XiRUUYSWyMbD0qibg035dQ7lRaDE9VArTv1EjcVRzsJbpFjn1R44wM6/ObVE
rBUR6mo8aWUJ9JOOug7pNDQRpwcEa/Rg0RRf/U9AHOuu+s+xJGwldHFEWV4vgDJoFtGq+uU5Sl5x
szi2y8f88QexqcbvaDl1fOKV/PH7P7+TP64P8gyf7gWusAYPmOQatok48aYcF+9cct548c0CRzrZ
zF6WkvVIqqnpcDVpauhraZOgh2OnwrRzRs+vN/UddSfLa9/8HYmbG5iEyr2wx1b353djmfrrQS2D
SwNjAU7OWr2S8azWE3HyqsNCR12qpI7GqZ0gBxGFp7jTiXv9MeD/mq3+S1poLf99e+wYvU2vn5tj
P/7/n80xmbA4JFkiW0R0TOja+Jd+9sYs2l/AbSyLxhQwUjph/681RlYcUhbaqsxKusjLx/ufzpj1
Fw4Iem0aXPEff/qvOmParzOT5inYDRp2/AJ+Bwim1SQRVTMl5K2NNnM5ySQOIBbyQ/G2tBRBmdAl
JZDgCWKwsrZQ8AOrViXlw1aQkjRXnhAVNqjEl1xOklF0hOXFFd0shcPuGKXVHriODzQkMc2AOO+s
FyVySgZxEAB344gAoxKgbTSQQAr8im/j3DdC63AI7qVzDpYkvdnC7DcB9c6pg2LHKRhSHjFZyWUi
xJLcb/NUL/grQ52SyCTM+aLL1Os6cpW44DM0ZFIycAgPaqTx3NSXZJawGzemTkhRGuniq9ni7VDJ
AkgLiCNq30SSXZZaJ22xaKQc+5tBT1AShQRzlRlY8SSGx96phWEkXm9SYe48ev4dpzN02GoHglhs
FfUBe5TZws9nH3YRSFLfaxsp9MmZIZEKbewj2vSIHXMHFr6GSm2A0JddXe6NwXAHMciFF/C41cSX
s0jI3HETPa4rLCxjxo7lzG+1UJKuZ0TYkXBQJKPTSStO5ZpKSusT6XIb6FWbIj1Iw6z4kPtE679p
zZBMF1JVparlBE2XE+0gd9Dh0SMP89KlYtLVH3miGBSPNYLcx2+9ZZJOD1OPrq8r1yLhDjw6IwG5
IxtTl+HXKuS8Ug5Dhbr+MReNyXrSELt3FLnGoZmvsE9N5hNOKkKrbLYIo8FGQC1TXFMTwvTgsm7y
rrlp2nhK3ny81Ba9Bbk1jrkedco7OUmNRnoIuV0zG8RQGGe3SdSpRDAn0T6lO5p0naTbekiPRD/6
iWJRiwsNP71PCU8knqLqp34MMBiUGdJS+llm4Xt1NmrhTQT7RZ3sWozHntSCDHUqaUEWYTE1xJKc
zJukDINnIRJwsRCYpnf5NwJSVeUjxH6iP8OTlBvLKftkphg1YpIhMUJRc62KnwU5irBRYIzIiehT
6NLmqS0zR8KjERJXDi7VnJTwwNWk47FsR1TJe3w0I64FU9WGGL0KNaJUe6KA100SPc0I+yLoPpLM
GuE6jND0Bc8ziTtqUmyawlCUqXOzCeKKRW5RYk3xVaEnuqYTjxYONPNgvBDpLhI6m5e8Dejgs0mh
pn5C3bTSoYLXRQPEsV6GBYgc4DftFi4cRWsCRGrYh84D4nV2zZZsi2lTp5vgfTlAFY+f1turn1+1
P4iHfwyJ+EiSFKQg0PHXvHpTb+XYTBcfF8qfhXCZ3pK+NAz2gvRKN+nFwnTnfGpbO/2lf24K52Q9
ZSVZW34DSzU6h5/kMspDv+7P9MwarQJvLXjfwaUHsIBuli3TcIwBsp0Gqf66H/xnPB4rOi8uei1r
EEv03iP3fyNv9S3Vc0oCBO5MJFruw4vwrDwPgxNgwl9P4z9GpPLFMoDmB7LOepcWt1YOQpms6jTv
7a46DvL72Lz/+VF+MYYuL9hBPoiqhSb817vYqUFd0FmCcFhe1Om1Wu/19PrPQ6x2mz+uAy8sm03Y
D7xEawFuPLd6Vbe0+vx7DaMkG/kBieF883/ZO48lubVr234RFPCm8xpwiTTlDU0HUVUk4b3H178B
HumKlcU4eXhbr/EUCoUipMNNIDf2XmauMSXcAWiVHbYg8LLM8H3u8NeqClGAiBqFXWKc3bVD1IZr
pZUagKB2nx0K8HnWofhT6eS2DoPdBhe6wpC3+AH62tOaRGXBXFg7ry6yqcc+kV6Tsr9htgixYQhZ
2IhtuQwfGHre0QQx7WLovv79OyZ4+SX63P4SGOGqmH4i7iFVOX9YDFWaeg5LCBEjmSBd3LmRbTF6
WFC+y2ZME8768qcrGoq1VWaZS1egRpxtnLJIUKaI6EoGpmPU5trAT2bEl1I3g8lIGEPNvL9f8ONO
ZcENWQm0jOPyZ+nzl5y+FYspVNpcZWbGL5TP41LyZOuFDPc8QEO+qW4Fxs2JAxjdeSlYyLJskWJ+
zEqY6PiktNwvLXFWWdx+K0ZwNAZ7OEB5eefaSQ1nWJPMkgc5aL71KYbhHfuvwzPs2kOyw/vxWfL6
nZj41u3FhPp9Av9z7W2PGrrEm/z4ua+aMjelYWAXfAjvkiA5ZOOVBdQHrMjObHY0Qv7+R/vNKW0Y
EvEzXyGCX47O9+dLuKqmKpZMx22Aii2rrWnRwlsDYnRD56u9qNz+3RP+uuBZ2t7x64VJzoLMQ+5z
fzzOyt64qvbzrnwSTmq9u/CAH48ZA861Boph86hQNjHer6WmccXEM29px80WDVG7/6weYHQ9rAxo
4ZX2nOwXf5DtCRoxKiF3ulMvXP+/2bGbChZyA7hrXTv/8q1psQxrZn0FnreY38/hw4UnPFtB2WT+
HNuQ2YHuQGnfLsZfPrwppTvZFRjSAbckebgtAmH02090L09Y4r3MV/nkVa8XFt1O5/+m06DmoWEg
8EVDoIG3INJ4v2hfGy0dRB6rQBgHiAtVA6TAjeI5fJnvuOUpSc+7JWguVEg/Piz9JqjwcHLhRGDl
8n7dZZRKwWzYlnJ0NxtfdJL4C092tkG3J1NURab2/BO4cf46s7WVcShW2RPELdtjJYc2wC12r/vx
4dLuOL97P6y2Pe8vP57QKnoFDhId9lt7klzrk8IEzNY20d9w/X1u/xeR0oc1z97hKNbzkDWsuY2k
bK0TcQKR95NdtMO0+vZiOfR9uffnZnn3Ss+KsPDO54rSy/ZKzZ32sDIHM95KAX4MkHlt7dBewyC/
GBGeXUj/fkzyeM5RBpjOR5iKtiUDXmQZ4VOFXecuoTmblMGF7XIWdm6rMJAhUYfk25Nxm3j/Aw51
ms8Wnqi8zMnT/MLL7n6CDn1a669biP336/1m/xNryuJGFkemfL47o6xACxIyrpvqz2p4VRUXgsHf
/vmmvI3mmQw0npfJ9LHt8YQBiVQ0qd1bt4yq/v0DnNVRf24GCzKGqW30Qpmz+f0L0+oJPzhllLhe
Uc3hklE5WO8e8kAMLo1BnLVTPq61feu/fF2gyKpkqieJnIDs3pE91IKrLVzDFPVXp742g8S0oZhc
+JHO6v//WZeLh6P5N5LmCc1lzdSoxIaX/P5x2Om3CwMnM/c48Hene0XlcOG1/uaHI+ri6IIQhLLk
fPJLyMI6bepOskcqMDYz5Rv6UvA0Tzr0KKp/gK49XGzU/eYT2+JqSmX0fTE+Odv8izFXemOhcEI+
6GxDHeunHGLrlXTXnejMOoAQCVkq43/zsL+sq53V4lV+1kJeWDfM7Plzfiu5Ij/sp/Yo3Qm4XD62
TID9cay0feq/Pq12tnMFdcrlRmBVEfLGUT2oXnxTB1J3AgYP9fJit/c3NxFhi8hHaGmEoeffelPi
1StkxbaLzN1mWoaFqVsGxb70/gEebfvbv7/RKb1CedGkn93Q8+8S8MGKlenmmY4V6k6FZ2kyZe/h
n/0Pnu3DboWJtpGzGE+iSkDC8P7DrHW5zdqecZ9O/BrjqaReOpY/XDnE8Mw/yYSvtFDU82wkW+LO
LKoer1q/hPU23vRIUCUn/KZ8BWnDLORLc4MgsXPE2P/DL1GWMBjBYpdRHHIJUTkLjYqhUrW5WGpC
ask3q506u91OuA6D5qQmSPHdTv4HBlI/X9mvvx/LkumSY4IpIy47HxFcVzAJIrZ+PyP58E5+Np+N
T1mwAsOGqUL2MgeGY+yWE8NeDp0kNFnpffVND9qn/HDZ+O78aNhibuaHCdSwYOLvdvYWxBD6S4Vu
2mYWQxBA04bocpfpQgnmvLhGnMYyG5aNXgKmcOcnkBql2STXLLNFa+XtNs9bOBieguIfn/KLdhA/
v4L3b/ndeucnT99oiRY2P9fbbhR8pVxz9IbrjCDRIlPb9Z6Of0ITOvkOckniL8Gl2+Xjm+Wshca+
NUvI3dSzY0jU5IGBRpUip4zxbm/4ep4FZlJcusTOQ3y+H9JQnWuaqgVR1NkvOG4ds8isK26UTYQh
HbOrZifj6PlTXFMe2Ec708NBXroUIpyfDqzM7CDX2GYUh+fB2cqtIQlCb8Q84b+dKfoGmAfIRIqJ
mInWO7FB83jhUvnNosyHGuQVFv0fgH7vjyScgbATZ8IX1gQe9Z8E7LT/+GDYYsXNDJICifahlteU
o1K2CSLX5MfwQz9IDAYmKANJQ5/0z5Ur29nN5Utre1fvNyyLQghjrIw8lKLC+8dqpN6aEtEsbSRD
PzY7SNNdcc71SjuG4m7cXkR6np+8/Hi/Lmic3c30NxYFkW8JycPuXubH7Gv4Tf6GFDI5bTqlwmcU
If+O13Py6cL7vfCoxtmHUcYr1AwYUJQWRnIpxrMhu9jbfLbkiQHjEt/+dEGOeK4XKJCbzQ+j2e/f
bb0aZVKpK1vGb0/mITtQYzcIuWCYnYqbKQB39b9YkQMIKggDc/zn2YrblSPPQodO2t6SU7TsdC0c
hGdkUdsg7SWPk/P6kIL4gGaoBmsF7NPHkVJtBboopkLBp6iTCmNNNgbElIaLneI/EJp9OHPOljsr
R5WpbEVFzXIr7tn2kApeK6+EcuNbpeW2QEfjwgs9j7HOn+/s88j6GCXhtqBxY9kQb3dr8Jdf6vx0
+U78kO0jlZG2MvQGPaFjff4xljhNmzhiY5ORu1riMo82eAsNIdqVO33fcBT8ZdV6iVX84WxjXRpP
CvcFLXfKfe83KkrncEoVpgQT0DlmdTeuf3wPbyvQ7aGOuHWdzi+luqbSH7UYgDSefvfXMSPumTbj
00upq12aLT+HsLMv36+3/a6/ZHZi1otJ2rPedDBx+lp90cv54g009jhzLG58DzoH8VF3vJSBfww5
zpY+u52MelYX0xq3T2JzMipdlF2bzaNp0/U/CreXrsNtz787wc/W237cXx5VYpBO0SfWy5CLr1RO
R6VwakZBsTq3ll0aSRdqbB/S158vl+FkE3NYinzn5JwiWxhPSlnxP15NyeAmWJ68qW+SxyQcU2d/
pqclwJAp6BOmK1vhe6u7v39Iq0p7TRToDKq1E3a2vjP8TcjLCMkb4zGbZG47bi7pEH9zvEHsAU9A
hZbN+6E5JCtxVS1oTTlP61O/J3c96Hs4Vo56umwI9JudQ7mDQjTNPErgtIHeP6Q+R4hdhS378HXD
NTCXZBgABjSheOTowWVvlw938VZf+WXBs+NUTbRunMqBaWnpRtWZASZqjFZUpI1z4Rz9eHC/X+ns
HJUqQWmUmpVGv7oWjICfj0ij9fosaH+Uto47W+jARrhszfPxBN+yyC3Zs7ay7XmYmmlEbljn5vaC
JlrEw5xO93905wy4W48XnvQ8T94W+3W9s89x0WnShBrrbRlHdy0F7RGndF84iIFwQbT/m/vi/Vpn
53Y4rQzVqduGeYvuVafmpY7BaBeCP+LXi3bNzq+6i1Zt25/6/sDZVt1KARAKTKhW77dpYxSKUM8d
6oTczl4YXYqd3IfU5WSDk1QUislwjunVJWfvD9W6v97sf9c9O9MHOHJqvbIu89zm3Qagx3d7Rxxe
B9lJ2S2suz6Vuz9Ukm5nD4U6iuwaUTIWf+cl3HhJB6MYqESne4O5ebpSyC2D+WDdWbut6P/HhZ2z
Bc9dkQuh6tse93Rif9rt2+86HkM/a6GgVH7iX6y/fwiM3z+gdfaDQkGc1dpgvcZj+H+0NawzmOoC
eWtv+PnEvxgZ/+Y44HUiosNdHG3ueZ92WCODuUEz4zgId22/J30M0PBbOK5tPjxACmymHTNX2F8K
dX5zeQHL+2Xp812ky7U2Vhbzzu7qx1/oaV5hSc/EJ3dIetCPwInvLxwJHz8YU4bPLuGASb0JZNr7
D0YxmlrbFFtb4uEmAQOfzuaozfCdnweJa+0vWvV9qKLTaXi35NlTroWmILJambhnIGOrQySHOjB2
W3J8scr7cfu8X+vsbq62BmY+8njrW70XqLAI1xtTLHyjP/xPjCm3v/v784f1qCojSCMW+FDJymLm
Q+OaKevNQkR92gqR8ttm2y0Gw6dLbKDfXMrvV9vu0F/CKzRrrdQ2rLZxe9pHLWCy3d7aYc1jSwPz
0nofo7ltOSSuBFdUkz9cV6M8d2vND6e2OXpBjdMngL7cnLKaGvaQpManKE+t+1GQ5UtB1m9fLIXR
jT1Dg/M8SK+0tFpXAUzDNqKFGwXnTjDSqm0pk+4uk/1++1n8stzZHg0FA7/PkOXyFhpKoGiftUsS
rC2sON8qCm0wKFdQcz5UGaMcinc/9X9tFYXUbfJ/ljX2F77wrWjxYR0+bQWoD9HieTm5kMN2U15m
eHxtaeJ26fee6sv/aVn9f9U4qnH2x9+pxr+/xf33suu/J+V79Tj/3F/qcQuwkkyCQJFOJ82kEfpf
9bgKpxQBC2P4cNf4nf5HPa4a/6LJsDUBwC5xSBtsw//YdBj/2vQLEPUoM24RwB+BlX4e879sEnpg
dMFog9GHo4LIJfT+JBnEiW5O2+h2LeM6NOhLdxwMkBxyAsS+vONjSO0p7BmqqhW808TILbRCtmOt
HexebWavm8FSp/hPrB6iWMsBG49XBNPlIsj3vVK7BoGum6RSA8t9Ef21giqeraMj99FrkpeBNYye
WQARkdXkFCkq08i6dmPp2eTSH4T5nZ3GFaoRTZMgslYmMBL9UBbFp3kj9KQIo+FwzAwuG7W9atMV
ppfisRAnI4g0t8y7zmduC4OETM7uUhOsM5A5F9Gw6ZfjaN5HRfXDDFVfklbLVsbuVsV0xMbVI3Q6
wDROD29iP4zCKwCIR83ok/tMNvZ00AubMEKH/1HWQJw6F7X7zjRz9WZpqODFmY5AtZpvrYMgwOMw
RS70TJpGW1FSuE2CRgI+MGgdriAohDQUwVIEmlCdknKer5YCYkI0S87P7flHX+pjVfDvc3+cX+1x
/s8/89vZfa+uX4rv3fkf9f+k1Q7hzd99x308vJTnZjv8M/+eANH/hbEpVagNYsug0ZZd/DUBIov/
+ummvLETSUBoHP3PN6zp/4KqS/cViuNfCup/f8Ga8i+OA0zPaUGjKkAE9ScDIAr/en/Qi1yKm7aI
ZIAbGtDuWYpOb62X+7gjpsqYRMqe07h70Quu6zBWH7iFTmE121Fj2GKVvSwbV4zZC0feTGgUcqOq
09pDoQZjHj1CBAKoXfuysJ6EygJ7VUaeoX83GfHoFWwi69pL6vm2UorD1BvPprq4YV94i5r5c2u8
raW5ryrj2gLRE0/XRSL549BcMXbs5KlxNyqS04kmym0V9rh6r623Q3kcrPl+ldtTqZSP8WQG1dQx
waXWh7FeTpGBz0aGlL6H/9IoXxaGVzgxsaXKlc/N3D/J6R29ul2VhC/N1F23bbdL8/CwwIpI6w56
kWBHBj0LxbwB3uA3s+VkfF299c24kQe8DlLtyKxwIIa3aXxPFH7f18OhWMR9pheOUaLDaaJriy5H
Dw7eHKtnDAPKEQiC4ehrdyrazMXByI5gngxL6U5j4lVjCKXNDMJu9nQddTK3cJQXt41s7crosEj9
XdlnN+MaHrpS93FweFVG8TGGUqVZ2b55lgrYMil0KicsKs4gxohrTB7GxjOX+m6xkEskdXHbpouf
lXlqy3l/Hee7IkrdodAjJnDQz8eKX2XdfS2HPtv3ixzDpBmopYydy+Dcvh4lsCIJeuKciqBq2Rx1
j0b+JWPX1EPqVIll5yH9wV4b3AqiSmrqi09PgVePVV4o+5qV32UjOyAnTzKm5krLJ9OvoBAok/EN
zIsnFMmTwlOsIh61mugswsOQfgrV9aSb6b4ZzYeuTRxo5k7SDo+9bkKQiR1j6F6rWGVQxSivCa3d
zhJEz1otNzRzKBXVYYyb2zbO90qbegtQMWP9RI/zWkNLQgsnk6wbo6092Wzvxkj1tLD3ulo7iGns
LDhXFFZ4TJWXFnBLA9o9G17qLvuaziUSvbE4tJIQCMqmvII114wMykTtLqm0Q5zea9MCJSxxulw4
ikp0jV7oVHGMc7ViZan666h5RQebcDWEFS+e/qrvtQfMkexKDh/Bwrtli1NIOkOGT5w1Qx87J67W
LA9Lc4qZtTKHiOKBJkFJW70e3zVw/Ue9eh1myB/d6oarUdiCkN7EypPVmU9qvhwaA4paORb3sTw8
dZJwOyXHJgragpZjVeh7Kym9bqiukyw/Do3pp3n7EmsNQP/ulpal3y1vYq5/0xLDmWtUpokQXjdd
CNxupDGFiuwxNQR/ato9Iyt0NWVm3BdNLh0lap/mto+dIVT2FqUsc3mqsGhQjPGkdH0I96ZyRC13
gYweAEncdNp8F2allwGVk1trtrtW+1wVTWBO0R7Wf0DNTATU8lWunzsTZp+eAirpnxsdv5bamvGj
m3eC+KyvwrG3briKmRm7TVrhe1wsp0ZRrioZkk0qeYJC4zUNzDy+p2FLWlsovqBEr+KwfumhpMR6
9D3We6KbEdTSjJcMXhVXWqg/MVnA2DOURpWwYywtycVMvHSX4VtSh3dNG2EpE77hKdo5XdR6lSpW
EGqiR0tpXxJcPGyh0a/Vqn5r0n1t6EdREDKb9gOO7X2w5Bv0aNC+rAMklr475gomYqOiYSy2DIFc
xFzebpFW+dGayhzeU/TQhyX4tm9KmO3lrLsS1R6n8oPW4jWRZXdW090bU2y5pTHeq2PraFnlq3Pl
rRj+YOflr1n9wMzb0zLk90u5MliX78YJkDcmTpkCeXIqApkeudhbQat4ajG+qELlp4RJcaM4hpzc
KQPNMwAuorg8G2F8Uqrc1QnOcN1wZqyw5gSP7eS532BKup4IrtQq30om8+xsbeAWJUtki80IyzcE
zDS/lFLPAVwdhua1jL5Zo4il1j6GNactj+X02GfJLhwxCROYr6vQLCjykanFg6gRdHEqyXJ8NzXE
TUUDyifFPG5lwlAqW0hFeunI2nLImbA2NRA0X0dONm2RnFiu7UVR7DbGwKYZdsMmFY9QIK8dtnDa
Tteops/iFzldsB6pgSkYkK/60DO69jD38kM7rsMuTfg8Vuu11pcfmaZcdxUXwyqWNHQmeWeE6eKq
bGUj1hlNiXWwTbicMUS2dMOVXOC5GVefCrG0pUUOJk42S6aXNjGOWDvNgr11BVYShyIcN+4V+qRR
kVxHMD2z1fSVkEaYMbdfFLP6IdT598goPqdT+T2ECzpl9Br7rHkQlw61YJx/ldr60CLoGBXoXIS0
uZp5qCMMp8pyv4/7lypqXi3GFVwsNgI1Mehu844hze3XiSJ0UX5RZtxPq/KIlbzbp8JuKvgLW/HT
ZEi7WY540co9zKSrsO5+DE0PFbS468LHLIkKO44LzW7CevaQ7v6gTXKVLMQGTfw2dOiM8nZXxMtr
MX2pe91dNBSAkeyrHSrsMPaa2YT73qSPmW7ZlVQ+T6krNyhwddPlGDpU6c1qAMNM2tkWO+FFNWyr
74I4x3opDHdTmT1EkkHxp3srNUxHIq3xK1M4jVXEOnShQVobuOe5Vd0eNCNanagN8KfuHHWMXwox
9+pmuW+WmoHF3k90+cXopZOsjp9WObsWRpiJmVA9C7l0FM30uGjqSS0Kt5MY3qwAw+F7CnhKMZxC
elV0KbSrRjsKIfRSTSvcvqkit+sNwykjPdDV+RApmNrWuirbi5XvpkZ7SJI4MMvqQKf30RpBU4lK
MMrFTWi05EWFcYoKFGJthVmtgD9daH4y+0H1zDtXN9bvkWAeyvEOR8BZNnb6Il/lDSX/gv5QEi6g
x/LZGYVugJmXP24HuTE9yINabBxRjK6YdE3j72bUwXfDfWYy9up0X4XhczLLrhiOjKDCNGnYxqla
0feu5CtJkG3Qt6dULr4IQ/3UhMqjkg1fYytTnaRcE3LHiss9edJhZyxsaXY98SxxxOg0sgq9KnFK
6wlvISfJQG7liSNae6v4rpt4fZkQuPvvEhQ1Vb0qlxcjo3eyttxcOd3TcNkV4nrT5XSMarBoMbgp
AfBtWKbPsxb5sand5vW6FyL8yp6aJXvSZpN5U/nYSo0/jCG7XNhZbKYC/F7Py1izx0aXr4cifVIV
xmc1+SjI/V3NRdIJoR/m1lVZZIfksEQPQr8bmiSAqXyPQP0k5J07REt0qCaN1sNtFPdf1BznRQu+
l04ohfXcjajEX7pNaWrG3+K+6/YWzFUTH0YYkILXT74lMJmbrNVrLVup06SGrTOwp3MNawVw0bDb
5QrACq3+yqdhtNkT5YTXosOZRzEnV4A1Jqjro1SvjYfdkuxazIdtfy1u0Vz04BQezGR+surmSe/1
+X5c+0MMg0NVSt0JRzX1lK52S4nYdd1mUtUosZtBKLHw8hnTArBaN4Eo4ilgMANdG3iI6dcFP/he
nuEZFuvOWBnaLMWoc2MlEYJOCT+pzHarGEoigsVc1owec4yrWtM4iWF1P+QSm6ACy5rHgDFnL1/R
qJWJ00d44xHidrJee7o62K3cJd6QE3XP6VtYhq8Q6g4Z/uJ20gmHKR/X48xsbmqO39LMMbHRswGp
Pww5g4KdIjLViVFjJ0m7UsPVQqLGXie42AoxB5oxeBJ2eLB3p9KpsxDFf2yYT9UgCG6BbM3Mhu+N
ITojwtZ5uRJqohNXjR3ZOk5hdLdog22OXEnKj4brJgTkWE1AQFedwmVj7DXOHFuf5DdtAT6JkWOJ
+17jGQ14h7iDptl9tuLs2H82hvJ+6dNDXmj3CTGv3MaPhpmeEC7akAL91XgbGRk2widoz4d8EkIm
s4EDyjJXwdopbqhinYVZ2EEVzflzD6NvpbNRLxiNynq/yybmTeHfmr3uN8r4GfsrfFizVDgq/F+I
6ED3JEdBQw3U1ASlksYl0AR9UeJbN/YHocaOS1z7F9itBOXLocSzMjJILLSSO2qCnmn6cizsqJ7Y
/Yx5pvVZ6mkBWjACsP6bvbXRuY/M/jkDFC3MAsH+QwKGdM1aTzC4zOIM1WkRPcXiGqxwoZfwXlzQ
TjfDmt/JOgRrsrdTEY6fh7h6KCvZl8zsS3YXxdXiVmF2V49jZKdS+qhaq2nDJE4dXuGj0RrHOFJ1
P5HZy51r9cOhaUsClDDUDpr0inNbEPegCOdZ26cLUGa4MGk/eLKl3zfzFubHjk6SKyvNDxWUdG4G
MeeR1huHLkiMFc1f/5RH8r7H31KFiWzirEOI9ziMndfO3W7qadkp2Y059/YIvjRPWy/HiI/t2om9
H1vIs9ZaO8ENuMuLdd9JIClnfS9Kgs03aBged1kPbFojGl4N6Vptn0EeStb3ReMDsLPqxzSmB6XJ
jiEbbpVjV4kKDLhOzXhVdb0tcxLK4F6NLvZE7RPsBWCgnTMUBYd47GqK8bJFHWNn2YsO+n/B4Gx8
bNDi6q+5IR4MVD/xED0so+wIIranwxLUEsFBPvrGqLlx5C1QTus4fmCc2p6k1hkhF0RKfx+a7UPI
E2zISDXLXFM+GmyqldBC659Jou0cDHSWfFM0axca9amZtbt4jk+6BvAxyiU8tyPtSGAAY7MhAJOw
iMWUqyX9LIVhx/+afYPQin1rho9S9jplDwoqRrsfhbtIjJmrWPe1JmbE+qE7lFBVpvKbofVcDdOx
aPSbWVG+FrV1M83FwejLx0Krj+0qL+C7my9SZ5zglDorCpZxrsSbRVnZDQWqnnVp2G/Z7JQ4B/rx
OgKJFd1xDHemptzKWYghl6ZgMNff4Hocusb6rc6Xk94Yj9SJNNsSk69Jl+67ZLoaLNHr5Pl+mNX8
WIz9a2Qyea8VORjBGEWZnpsHnsUVI90DaeDrvQJUrYdCIxHZ9upbigRtiOt9rraPrY4cTVsxQ23p
LC7Np7EWv+hJ6ja96kqb42yagbRSgqRLSGDxnLAYKtbXoMrVB12a9/3tUlgrfOb+Jh2UI1xIPwNZ
34/954JqhzazXwFZvKWK5sqt8qVTygC/QLwzxMQt6ua+KXpCifYqjzmEkrm/q0ogHnPVH0MrOWrT
ZHcYDeISeAsyngbsJNwaBAR4DMKe0qLsM449j9FSE/IIerFTUxKqWLjSSkmxzTg5UB9QXbMLnwDq
7up5CqIYFCuRlxP3h3XWOXRNJTq2RbXYjSnejpTpg6TWo9OQ4+4JUBrO4I2CU92c77q0BBwdNy7u
GAfRyiVCtGNXpa/yZDwsxBpylnldbgWrROKf5AXmWZqA4SqkdrO4FXfK5kGQrMq1sQ7BmMQCgc33
TMp8Fam7nxXZbjKUpwgde55f0xW2za4OGDHlH6+/Smgj6gTnvLTb6RM3VmzCtWiodC/fIgxt68rc
VeKp7V8EgPkTJFYwq2iq9ed0NdnHVMNidXAGVe2dUpFe00zYJ10XOdz9tjjqbhtTu5u1t27uW3cm
P7PlYniEQ00qKu+ZcrqqmE24gpH/IpEzEYz0bVC2dzie2prixb161cFFluLnul3cNOUwUj/3Xd3b
BXlOgh9Ao23unrsKaoIV+4T/nh7zkPnnOvxai5+qDJRKlpQPcyb7LYaYlTVjkAjHNkbrACMbE2hO
a80fQaErcetWUUpVspBkWx2eANNnngZJONJIABtt8HqtuZJy+aR1zd04g1pPZYTKiZC4GemEKFX7
Kcw+K51104afBCIcknHhCZ6G5SdgqvMw/DHvGyoWwhBywolQTqtsvVfk+M0Uh+9mXRD7pDgC62nm
hgnnVt2VGBOmVH4M017qJYTPuv7IkEaKnXIa6lvO5aBfbgszcoVGcE1ToMpKOk11FUyLm0293RrN
7ZDonMXLC/VbT+LxZnYk0azxlC7Ra151zoZBLZitNCOnBP5uCDf9ELvDGF9lmvmopvl1kWH7l4rf
0oTk1ySqOW22CGNqSvYgMqisJZTnUqyYo6YPahKbtooPGF1ywzGGumrLTdt+4ie+Eqg+5CNSANPy
l6w6EtPhF+A1qbIDh+uHlenIOlE/Dq10iTxNu4pw7OE6ul3XKzMbCSMad4mJLbHm4fxP4/YGYgHH
Gs1UMkyI1Lgd2qL0QLXGsFfODTUSvXGqr6Fu+E19PxsrJciIOh9XYZYodk5Ro0r0xB7r8oQ7EDWc
m0KYD3KufpdLtC6YKLrAmBl0zbIrhjVBw88HpaPYW0ec6w3M7MKE3z8r38H2xMvkzuZnMwtRA4Yo
c+W9wZJZXHiT0eA7bjz0/X7qehczEgKXzusw/M6uExQumRfrVw15WJ/Vt0Y6OUJNdlnguN4pgUis
2AiA7jVXqE/j8DROCB6TwhtSi3DFGytv6bwla/eWAa3XHteAGMypJmyphtorsyBJSnteQ7efJ9di
1KYGezvhbTkMuPhSRhMaTpwYqHPaOMMaB7OuOKXceZMq+HM07FDHS3S7Jm1xYW3auCvbSv0gVcMO
3+Rmimk/7Uax9NrpGaaDz422UxKdJKt0lpkJLVHwRFDT1Y4NGWihcIxE1C8zXg9iB2hn2i3i7Sze
DSxbhJ+zvnZmirmE7a6gifx2s6NZryFdwLQEez+ZNzXiIPM2zzt/SZCcaq99UuxzPZydNSmw1gUN
3slPm5FFVzZXROdrXXr1uOzEMXVSa+G/h56o4HuVZTtcONh7fEbW7EkD0G/lR1d2npA8dqkZRKXh
kWK4pYkSMn4SJePBAtaCzYc6tPeT0qFb1H0q8ocitoI8+9wM+9nYjEB7f6GOnZzS6lVdr4X+CebR
FaUuWNO3SZfvGkxWen197DGO6LmjJtxbRdPRVE7mLJDHxFHE/EtpVgd5/lq0i76TouxI/GN44HJx
LFGvqpKazlo+zq12DyLhdhKyawBHp3DCTqQVZk+RMrDZDEIcohRjFFmBR9h0XyQdK4EG/9B54Diq
l+xNxRj6ENWVgPcBm72MHnEcdhpKXS3BmLJE11PWhV40RPWhWyhQCDSAahyGjTh8XsLhZYzh5heL
ZWO3nB+KdmaPbsleWLxNOvh25GaUDIF440cfjEVKeGUt+ok0vVfz0Fb13u/NedfS9ljpGq0Lbd8a
ArS23pdMSmOhq3rzW7H52uK9u6ZfoXztirDwa46PqO/tcu38efwi9FcmVqe1iXn0QqRHq0QxAqX/
VMVo5eqDBQvAotJT2BIGJ4vpcH8WU81BfqX39+bXRPtMGLGPyYTGbvaRp9cbE4+aAg0uIdqtK2Mp
VJbS/E6MChyNG1e3Pknt4mS15EV172p0yUbJ8MVp2ScYw4icK2U02pGcn8zSm+hP0diNss24Ig1T
dwVj4JQG9KMCKLXXCs1VknT9KcVZ6KAJyrOpd/fjNJFktNLjmsV2R+3w8H/ZO4/dyLE0bd9L7zmg
OTwkF70JMhheCtlUakMolUp673n187BqgKlU1bTw7/9aJKq7kGAYxuH3vXah5P7EyD5uhxD+isA1
5khucU1rAfMa4kMJgWF1lIq5y4LKPpFE8mxNkkpxMJJNQOOj3wzQxsxXEVXSquYFtda7Tkeed0fS
mCvDaqDIRlv2dnI1i4L8+6n8Ufa9Z8dNeW4TE+hPAeoKCuoQmnR+LJ960yq2wxTPd3mqP4568WOY
GJTndrL2dh/J3UAUPx6f8TrH6+hM2MwmD/OjTVfu2g+U3UXGfqJF96zwsyae0HoMkrK9BsaDHSgH
M7fMj8qIL4mTNd+tMXuOhPluCy8aWu0mqYyQT4xGpH4uH41+Sa5Nxbet6Xwkjlm/TVHa7hW7OztJ
n98EQ0CrUML5lukdyC1Oto0S3BFOxbGo5902jtTXvKVcYhgH27WB8o/RhBK7bi5OZjZe3NH9MUh6
b4ySgXi5n5sEQZbGOm7Eww9TpfaDNDAvDEkh7mTYnPvwI4QA3aHW+x6Q7Q4asfhWpH/r22XLrN96
zWDAhVYdzBwagEJn1DMallybwpC66wl5b8dHoTaBmx6c1ir8OIF8iZDd9NmePD31WK/O+7y3D/kw
fZu1+KgtZKlFsaOd2/CYXtKafK+alqHtMrwj3aOgshXU5HQ/A7s40dVODE9R7MKOcqOgY15Po6cY
qYhnFWCkk8pEj00u2+qjcds3mEXH2eRX3DxETtVc0Hlh2VCJuljSmDr0cDdYzk/VqBjEyFfz0rSJ
PVUO9zkpaMCUhbKRS/UaWXO002setlM7PC5KYvnzvD6xJWlnODwZjazQodak5jZMHpWO2Qt59bYo
ETJKoZ0alcLoriecV5AlWPYTY21XamsDeeIRFNiwicfBMeHr7vIDsdzKzhZghbWurbknoEl90P7U
Fh4K9SidbdIk/oQbcGONPqij6eVG8BEMvECtLduzYV5y1tm2Kie37YNmZxV8SvCenGJ3C/eaZwes
x+OSetZcUMGdFo6bZAoy7Iy/VwFc+kWkbuxmVoHlITuC8GNI8u5S9hr97cP3eYmmX9FyjuNyh7E7
P+VyGtbi+U2YzPG20/KWluVmxOsY3uvRPByqYleprcW9lxH5lbPFzE4DjDW6OMB+xuuw1Ci913If
bxfGZkVt8n3VJafC7Oyt6FrEdoJRhaOXTfAtROXijnrHuCOq+qimznmSc7WXfJBuTF8K88G7srAg
54vjt2TMzpa2sU3amaqoZzI3hAT0sUFRGG4pTziAi/9w6vy1kcE5dLoTQfztLRX196QmgpkO07mM
FMpSk3hyS9ltcwfQyoAkZo4nA3GmMoyoxWw3j/lzYzTTIVXViWJ3043M8U4jfe2iT775asY9v/zB
XsB6l8UnrS8uepAoucoJ7eBxQZdwlqGyWwRnhTXj6W7y9sEyqpxHJw8Eyilsv6863ygme1fBWE9J
rIFtnWMQRlfk3PDDFN3Eg2NcZ42+DGDJejvyrxRLWc4+Dsd0O4IreUEQ5ae6mt1sJD9Jb4ktatAO
jIk1bVODXaSkX+3QmgBZIcFNLeDYRk15elK5nrvGUt4wxktXn8TIU+yBIEff0AflF4IRWOFvUxVE
z4NjcWDV7UHNNdUlwyl110PAycryoAbvmeR7Xvrel04xHcid3Mi+vhlo/FBirTp0kyw8JaHfxNJz
d1AdPENDjE4KhHBjNLG2rSl56WMj9xyD3oVhjXE8VHy0t5pD4YnTPaWV8TO1G8UlAfKtTkYImCAu
fUN8pA5ATT8b20r032XWb8Hb1LN4nHvbPNpUQels2QcUUodItPYuJP5wO65G076Vyn5JxxuTw9tN
hsr0jUyx7sJ5se66YPg1OyjKOqcJN3qts3Bo1WlMCv1SFfsUfaRbtU63tRLkYO3YUfM0zPNtQK85
X256n4ggQV+QY8Z4UTWdNqq+1m+mvOq3YKcm771vdqNREjJpPNahU3lpZe471MU8H9twayfj5ONA
QmXFfranR8Jv+p6UxvUPKdPpPBjDr0q2T8FkSH9QlXifI6L058n0VO6L+zSab+yCLL5Ay5N9oU4K
fVBxSbMP1puGJEyFcNOssuhaL8HxMjVtT2oMISMLQeK5M6/VKe2m0tA8OEjQNnhMDWpbJoDloaYM
STYei13lFpH91DOrgiDQqVBFFh8IY0Zvc6Yhjlt4MpD2hJz0ZtbgL/FxuJMwUTcM04c9WbdUw52T
qYTIaopkqzQmdXB1Xp7tKUK/Yk/wUrFdnsb8to87/ZAmFu62CfLHSHQTYkj7KPV4RhzxOiAjOZVK
/jbFB5LYKFEkE8ATw10QDsdKLfLDQn3GLgqBHmmHopy8OJNZWq4b3I4aqsOcdSpjdsw8PdM4M1nN
tp8tig5V2fpZpbwtpVHcJNqbpCb+nKamz81ycmrd3q6VPDLrYJAyyl55KwfyMtCkSNYi0WHSMasg
3QXTTQ8wdEuXzq3MdCAsC52GGfZklke9usm72trWoEFbLWb+pZ6kvDjRYxoRchsUMNURefaUSK4z
UEHGVLooDfKTVtsZkUFn4QSTVQSHWiFowHF4VhnleghS5TPnIN92xF8Z4cdyMzPOUwLEZSccLrHo
wlOaIIlRuwEQd/qmVmgO1YR8RYm3tjLYaAinsQDK1GThnJ9drbL1bWbGiRt3YXdA2kueqp5YF1E5
/tiF+X7WH4Zpiq5pynTC+dgcu+I0KwOrRU6y/4pwTNQCzoPdP2C3O6d2zZ1ekfU2vUZNbN6p4zcn
UtOD3TajK5v+Js/MA2LIcZfFc87q3KO6NAnAChXzxJTp1lZ5Ngen2/G+OWl7AfTfO/PKMSZeZvIF
dFqTnyIHHaOjLotrDhOaKEVyK3TZNqqptFPI2/XmWs3RTwbSy9pzhMBrgyxF7CybtRwS9mm2xSVZ
+BVlA9KhItAflQIAJB+z5Uhr5vcmDww3HJhdcnQd4OTVQQwlWGKmbIYMI9o8yS3KGedOC+x6ncCs
LU2gRI9PsXglU8ZrKDl+Guv+hoM+5em2NFAx2tlo0JcMVQ1Gn4zPVj9/14Lyjfzdb2Uci9uimW97
EIfUTuKnLh5fzDwK/KmHhjYqPutEgkdNQ2BDmlus7lXqbCZn+VZN5rVowDcsGxG+GfF4b4vEVyL9
PlNNDtlu8O2RNhitgjWSXlRG91ps0Zu5iva4uW2SA3RTZm7Yp4geQv6gA4C+bquCXq7dNo87t2Zp
8koRN8ch0V4GIPuDGWj8neB9KiSddC3yv/5bFmm/RsXV5t5yzTKrqN7L75c5pcovBlSa5oF9gUc+
jHrmxvKg95Z6yjKauXm4X0ALwtR6AeRGKES/xCYwyvIyagwzps2c0ESTF5YLSc6Z37PPALdp932S
IgOIedUVKjE3BVQ5RYqzeDOsNBqkQp4Y9qNTqj7IqKpupGjnS1Sf5pr9yg71bqtMJRWWM39wLLDz
pW8kldanmgTtJ2kkN44WcAqTjoTQSQ9uRw0ot1HG/C2VYMpFpGReMJTCd+o02PMarV1ZBKFrUC+8
y+aKEBqL5r6g1wMvCyGOnMyKziEj8J//9r//HwvSdJoQoPCBnS0obb7Idm/MtaZyKK4qXqueTxMJ
MT5CbRcwjhs/1Ed/MMZ5K+NJO2gocZQWfZU6qBfZisJV40bbw9jn0yS2vdCas2POb0WzBNsyNpMD
ChmK0/JLpybJvQoR3RbFi7IMKYPwNDNIm9OhlbjZKDp3UYdVHmIFahHtJ2cy+CqYr/P2LIZ+POgR
jScLMRsVrSubYGgzdMja05LMJGGk1uu64+9EjASS/kVjF7YhL4xacSccLrndMGv3w3ypg7DblMZy
rOqJNCaruIiom46qVp+dyL5rjMm56UkIpSaVxUE4cXXU5ESrU9LfVZLa2riA91Rhtccotnedjlkl
CJbpTGzHbQjVpNjaZUgN5YLRm0Y4RgsYsV1TiOauGerDkMOOL2WheBV5H7vwdtHBNOwFQZwQduhX
+XBYms6TeolYA+h1U60diWGL81aWItnVdg7ZYayFZHM/HBPRHGWm6Z5t8mZDK0CIvYCqK3FgbxWd
4E/Wgc5XUoXV0LTEPl6KfW1nrykRG/tobuRen/d2M56XOBCnKU8ceBaL1Gd1T1BcssuUg2HWzOKt
+qb3P3UnU8BtVXrklppROwruUqJjfUb7aFONUbgrotGEFq+eFfq2EEoiyS3tQNulDBGbYajruwBs
gnHzOZis8dBEzfNEosy+HSoIp3aqgV76V7tlGgijm0Jt92rdWs95phYXZP3AMD3gdBHG98V0Vxeh
6dukLp51xUHdWaLmnM17UhQ4FPq3fKaYsAf2ykHUALOz1A9njQkzWS6mrvgyRznZZ7jktaXftBky
BBIqA3cJKoLB4w+ZRF6psRfrDuRpYrBXNsa7QQLFph7jb/Qob4Sh/FBa+TyC+dVNkF7mVHl3aB1d
nCrdR7Q5MpibD4J5R7VJpev6CXYLNg1UxnXqUYPOVH7VXXeExbIJ0WrJGez8LA24yTucAEONuFWf
E+KKJBnzHLmYr1V6Zo8wnbVrCVI8uoina7h3yokk1AXpaxSGb6GofcrgNU80tILEqZV6zCuPTlad
VadtNwlyZPrQODBbhUm46hAUI0SJl3Fw55cqb9wFydXQGgem7iQ0Go9KS7EVgPdtgSJIxJXilkX7
Zg66F/SkjecFAsQCVeaGdP16WzYrvcO2UgTVmrGQXRthLVs+xpNSi8kfFPVgFNqIOsO6S6LpHpU2
xi9E3RXShrm5ndDkGusXIxfXagkP0S1oLp69dRG4ic4dlKm3DTh3m/TXWURguktJDoeev7Ajv7fG
xGNoGr+FLe141VL+jJLRgrlk9YiKWy3u1Vv5ME02va6oChL6nDxZ2JgkDYqQrQ3r1exHokEsphke
0OXoM8hNOz2ih1RqeIzr6pgGtuIHgj160AdtUw697UdSPtsBRn3R554dzSAsJPi4gnbPEmTp3Og1
QtOluR3z0X5wuvmYtiruWq18KxLt1socgKtcVQ8jtB8JA7yqVJzDcLqK0IHX0pKjJdNDkTbf+Zoq
JIhInapIEu1NYnJhjrR6Fg+FkS7M3k67RQaOtqaZerdpRgXgEkUFnmJ3LAbJSbGiZIBVdmMVblRH
tls6RYfQbd8UdP06kVXjVtF3+qjjzNeryiW+Hs5XKY9mj0C3buA1lJAmP3NK6J6MiLhi+faM+FrE
5ggiqj233IF6b1IYKWKeVmUxg2kuNHhnH01az5ugNenN7GmqNdXp2CQ/1Jlw5jBKXwdeP+REskWd
ULqOEt+GaCxL5dF2PNtqwbeH7IA/Rdvh9dO5g9MfztxU+yoowf3s6lLyw0Sjrrt0lE1edIximP+s
HpFA57ygoJO3xcj7KSD7iZ5mCULcM3oRaU67agzvHXEzI029t6hS2LAjnXlz5Cz1TbS1qqG8pHP4
nI4gtgzDrmYnqQ/swo0wB/UN0igEdcl5SFTrOi7QOq1em9uyy+F3a41ZuZoOhaKyJVq16aUdCW9L
Kh/4UWwmW3E20WBxCxZo8xRHPQOsxKni0Dcr99bSkAzXk93T8GZuWwUB9vwtnZJqpxSmeYplHvl9
B/zbjWJA8k0Zj9Dna0KxapOl5wZGOOVh9ZMqwU1rt9Jd+nQPodgV1m1MKbka1U9ded/QblDI75XC
OA29FsyKawzfZfOgJYxHnKWKGbprALRVgUen23B+a4I3jVe96P5IaajN/q84v4IMYdW0tZzhmtgL
4+0xpSS302Poh7UK9lfQ3NtG5Y7lx0T8f5r3Oyf4KGH1Ij4M2yGV2KFwsm2PbZjQVixOsrWwLZBW
rvXEeBOjTZPqXV/y/M8sv+WNDwEMSolS1EdeIFFmZ/NjVwpXlZfcMrY0N3qjrt8KdB/xd13UW5Pt
EpXRNgj1V0uP3HpVeacsSaJ6akM0HYlyY5vqlU7051BCO3RGjJ7UfNdm0MQu/aEYzTG0hxeJimAB
jU+G6GeR9Ec7uA5deRv2MFGTelgQ8+Zp+SAd8FWKLYZmn9P2nL2r2KRgQhzx3AynobKgKoznyqKj
foRdz4rwSpGV70Tw4ERzFKhPaqJHEmTPKJINSDL7W9mH+7QPfDQQB1oxzuqcenNKaWdtu7xIhSK3
Xtm0lErE4YuFEKZN0cuMmdcYiu/YH2NcX8OsZ+miQl3V9kbcHsEBjnhuqMmG8qRDcCwvq4lCwGXE
lHDwe1l4QmJtQHUklS26hJuWcXRK7or2pbB+LGq31Xs0yQ2A/xLrAW2rBUqM4CFtAIA7FTmbTTVA
GVzbrDoKMfjRQzYx9BPxBklpghgOKULueN/P3W4hssRVE/na2d2Js0c/jrlyU0T4QwKbIaJX8lX8
tZ/WdpSW5vfc1u4CHf6iVhWkE9L+aWRrZovwWPh8hgcVIrqDylyodDeM207XfsiaI2N2jB0jiyeN
4VQ1WNmS/C1A+K10LyYjVMXkpkcXKcrLVGlYV1bOJPczdBc5v+lG+mbP/5Tilfp0dGPtUKOmcmfo
ZK9Xixe6Xd7GYr4ao+qO61jCqqy32Q+63472nJ2T1tnnGj+sAc1rLO8GJtSwmfd6G02uEyNAisV+
VCwbopQTBy7whHyoZ1hfxg2iIWwfSAK8gBpZNXTuurqiH2FBhd0Zo9uY46ENeErb4XFCtN/N5S0o
rZ+hAjPz+doG0atKy7Bt9R6AB4YCU3enprlEouZGY9xbnZUxMpIGdlqfwkM10hstlG+K0/7ScgSj
xh7pJOgnYslV3dLUe6cWW4kCS4/bE53FW2kq6FbhOFKxb1vOmH7oXLpETmWjHIqhoDOG/RZrglI+
5fIIfnvq7JBSgPBQmDHDMJRtn3bXmAk4H6xno2DOdYLUa0zz3DXiJZ3fkyLw6iw70H8MVOI5gfYY
NONJFQhzZ+V7OuWAgtZF4axnB30xTKoI4iDSdmqUnJE7unlWevE8bCdFOVF15kua/7SZfDGzcNNE
HoXBFDl0w43K09G1i31SlW/dBGvQVfP6JNdcu41f/uLku/5pZf1rr8jnbAXccZhbiTuThH7jxJWf
sk/KLNHnqhCLBys17bPkKYxw3NQBYq1SuU/T+Hsn+PKBfp3AxrXWX4zKSim85Y5XKaz94+X8fwfm
41x9/Ptf72VfdM18D0lW/u6Itvjc/28H5vNb0b91/W8e6vVv/Om/1Cz1v0jLxImM0BTCa80g+9N/
CY/1XyYRTKS6y9W9rGGULkog+H//S9GM/1ItncACExsmyXMST/b/WDAVfJuEN1HhQeUMeZ+0dv6/
eDA/5TFIE7M29ktDZf/Cnvm3NJZZ0YHS6mF6WrOTqYbzQrF5n+hr7HakhVy+Sn+xf3d8/s/11kB5
PASSArBPjk90PDNFzS15bwpWiy7VfwhjOvTtKglGJKGXw0HNokMMhagY6VkbxudyDAFnquXX3LZb
qKlbxbGfG8ExUA/jbszS57SqXzO23Q02tP2g6oj08hcjske6z8vWz1FIb6Q2JW5XM7USQPM2lNqu
kt0AvDHSUNSsDrP4o1Cs8VirpJlYdvfT1nDMVFYhdnqW0gJIkrsbDfkLv2xsYSpbPuqnmvVZPASO
fF/qJMELsJiu2cb7BVzb1eEgWeywAy4L5VV6qPYujCkMVNo6GBhhYe0oL/xRQP0GQ/88o9s2UDez
A9Exa4Id0w2FiKYsGa6r4kB6hgd/tAXosd25omupy2j4nlJquW2pXUcUFpvSYr8ydec50CJv0ab3
yCivWVv96cjGTh1+UJWWzWFZ/HY8/Z7S8MdXye1raKsRn/aMz8m7dIGxJsHPPsWOju3TcCdGltKa
PdMxTxmkg9SG7052wEb4xaW5/QGR1xd0+Pnvf/15ZcIHuPdJE/h75q+0krrSMmV4gpcu0ffb2nWq
v+iQ0X9P81ovwunLVUg2Zq8Qa/rBX5NKcInGMrTj4altJSIlMyjZmlJi/BFTYcvRAWTH73qrfpQN
IY3O/Au36EOoWqCNwrpDyPILdaDpJZlj087F0KLY04AbVbC7V+JHYlCN2lbI2+sZ36RUpmsqo4s5
i68eI7/nkKxvBCsnCKxNKRaHzXqY/PWNJGFMR3YV10/T+7g1zojy3JAeDgzK7tc1AP/wsZFgK1RD
GpxOUv9bUegUKtUqQHmaUy30wbijcaP2EbRuKKKtkuWHukLbPyzbXpd8ACLwQjuBSNOBlmm508rw
Pu3rgxKh9bRVfxjYh6cuvGPnKw+BEr13kxWh3M1eBozKd01lwEuOltz85RT/h9t7fbj+fo/xPhj1
DXqa5Npn9Pun1pTVQkLDXD4J7agVmV+HxfY/X0Ez/34fk7OAhosoDcBDHvK/X8Mp7VzLq65+ymGV
8WpKGusmOmRFu9fa5NqFgekJtFvWXD3oiBtcZ7LYUp3HwelhtKx83CoC2GharI9Az9G1LTENdzj/
Mgzjm4VRLKidqw4qpUbdfdhqd6WiNwfUDS+FWiCbXCSETXAEnm8RQDQ+eMcpaupfOp91W4WYq8fQ
M6ha3Mx28UOIXl7ClNM0HMyTDg+7j+dCQ0ppen1QMafP8Z3Mu0clydBbU4cU6K25C5LO2XZWQlqE
sdq/m/qyFLp67JweeaYd0zMtAGxG8chpO18WPV/ro0waIDMHyq7elQPmpEW9n6rhnVBM+HzszBE+
q2yoHgw83F4Ma+Tq9fQMRf7UoYV2BcoJsBr5UY5L59GwiLFvwZmEXOlghu2wgX6/KkK+pC3Dcx8D
aTaJeZwhNzcaYUFuZZQ/LCsOQPjwtc4i8eeSMUypTAauEVo867JLH5iIJiaGasUom0NBOEHSnJAS
PXUgcThF9eJeMcYbvVfu5qq+ofDuezJn38w+rPfod7ZaoGyd1QKSdXI+ycA2P+p2+BGJ+Dl0bCwB
Bcz49JM63OcJva0sFhQ4bXPTtMsZ4RPPIeWF5Su70tm3r8vuOU6GdyULGxYTQ3q1NudbVUtO5rDg
Bq6nx0CvVMqNgH/KVv3WhvmzFohnnsvCbbTIPMha3jUZto+xApBmXmEDSrKPVFeoJZNYmgIylf8c
Lf/PR8nvuUJ/nFA8Q8i/Y9ghlvLzb40CclwN+GKe1tro/Djs8zOCg31y+eIHt/6ePv2mmTmIgyYm
ns6Nz8Gs5iiWHqdpwbBj7/L7cRduu73+yOP28EdQsrz/4oL/cIj8dsFPaVdxkpPmW3FBfdecZ9IS
NUoi9GtGntfsUWqOSuurQ0X+w3HP7Eg4O1i/ivzyUzzaGJea0/YyfVpyS70soY2IP8YDMHSd5GmZ
d3gTBlwTHT4BO+wPRZC8kPaQbCsjxUodEorTFeBwC76bNLc/yiR/lYuebZcmjF9R3lzm0rw2yJk3
sW13frr6awc75LmftuSlkpjcnM0xQ9c48AsbxU1YNC+D1p16kT3lbfZYRhHuUMujufVBze0eGoAh
p2jG1NdH03KNSQGUtFlzQqe9Q0+BTHLE4DtUdvdEVOopA47wU90MXim4QqIwI/9Q+0ejM+7LSbxl
enTTzQy0ZXfmPthqRvY8BdzStmTYC2Z88Y7giCDYpt5EOoGPZWc56J5hWtVMVfdFrN/HIcheLCIJ
5t6JnaPW32aAGz0FwU+GcxHhX5ocD7a4v5XQPjh3CY5U6XBpi8e+JiJBUHa6MfrkXI74TZXJxoct
k1sNCGJQrafMArZUa2qjdHSvee6PaTwCk6JSGiq5a9pu8UfLnt1OtGdO+HHfEEftgYGYWCkMIgxG
9GtaMt0VurgT5axvrDUyoFusbZgrD7mJFMBJlHtVKfdKiJIJ/kW9Kmrf+CKZF7JF5tmt1YQ5NSke
F7OhiczMfStsgB5y8S0iTz+3hV+tnHNmEnhUZJBsckmWDeIFMn8SFmyDilFkfKJ7WdoELFTNK7ez
7cXrQJWvkWn/SPTyV2ZXYCE8XOo8u0+yRt71S9kdZgNtI+lJDzWC3F0SaM9AYhPQYKptUkj4jcJU
6OM54svsVCvf9CH6nQXRD1rF/EavEF/+55/s74FxfxxFNJybKv/o1t8TuDPM6KHWO1DoSXlO7GBb
45SpRguv/n2E1a53tC+uqK0/yE+nElE7rHoOEaBr58nvU0CZ9WpWjlb8NB/xpG0oG/LEAe0dxQZf
xjX+feLgiNXXZlTO2b+3NA1jGCYwheHTGvY3vvZP+VN8Ua8Y57fTDUThvj+V5Ren+z/smL9d1FgX
ib9k/uUQsmMNLfv0Z+tduUt3tBr4BBeQUwv590UH3Kdu9bWejY+ThZptm/GN6er363WyKxIT1ctj
q4Z3oa7us0bzBiacQbzI+WdHJklOSFD3Vdjg58fYH9cFr2HOFpLI4fW//+V9KmY7pX0bG2iT029F
wnkz3jsQzeXq51cmtwqri+7EXwyqf/t418uyS5PHu7beWer6nf/lsssyjopaCu0xJcrBs48Eqvri
EPjdlkI6BF+7r+4inaS2329ZLmlaKN2ANjTy1z73gKgLluTWNvXHEty5FukvLJSGawdAhnmDsaMi
UoaM12CLkiOAzp+PZMi44CMgzu30DOWxsxUsq05/VIocUnjS/Kq33aawik2JQAk9HgefhQO/CFVG
3ox1eYyOwRjvDTx/5BRUwU5GLLpDj7Y0zTBiETYwbztB+ExW9teMXA5FwWGZdh6ZaFtWYwhhjcQS
nhdbU9FfkjQr0a8UZYmgvN6nJRHcUFAAarlDVDygI8wsYsUiLQAEMvF9QgpTxMFJKdJda+hP1RwJ
VxZ9cRNY2YFwzauj5Xs7ii55iMQMtfKDZgBHG4v5nBlFvGl6qr/FgEK/Ew8R9A1MN/ROMXU3oRU3
GxxOb3XGXhgXIP5dWhxlymjYdbaxLtNUC2ouFdJiF7cs/B0qxFOl4l/tzWIfYRy6gGUy1+m4P7RK
L8iAZeBVAS42vdW8RwAih6TSr1ODFN/C3eLIxXJ1lVwPistJW2nhrLIqcwtNoIk1xLgjp+e60L+z
Wbp6wNbSuC1BRaao0U6pQUx4ptVsDAVRLVMqUUMGNjAE4u9JZLX3fV08owKbNozR3BgmxupGwCos
gfqRL+gTYckuaFJuch5qGx2xlYcggWDpinWCWHQvmfPXWvTEpnTao8iInVccQF9yMvRIPoTsFlcZ
Gica1BI2lZBBgltDWfn3qYe+Dpqi3FeWEv0MzGQ46mrb7cRol4hsNRvfZPmkF/KeFCDd1Ua1feLM
yA9pyjeSjCNuzH44c0v/0GS0bHHVONhtR+bEYHwpQtJE50TeJEK+VVVR4yJHeGwHEOuEfrz1mv2I
CMfaNVPyJsCz8E1jEoSP0RtA/VqOl3iiwCadxzMLLoKqOHvARVvezlNw6TJ2ujAhAx6/DqZs7mHN
7QVqsbrKMDAZrXpDazrpgVFwHkQpOLPDozEULyaZEa6S8LwnFfWSk/+X1PJiCoSyrb5Odws/tqqP
B7dDdTFV8Q4nekWYmHNQRuxgKtCGEyX8Kkzgi1q+kUXxkFf00ktaxYFJbqfW3BYdLEZWGYcMGB7v
zq8hV7ea0pUbRAtI6kV9LtrqUAdHVdxEtKUbSnSX5IMnJULHSNaYVqd8grTJq4NZYzXsnFbdpDrq
GFrroTJEtHgxwuUvnkT/eGwRSynIsBMC3Or3k1IgASaZsuDY6q1NNjAY645PF89T3H3ryRD5z6PE
iuD+9mD/45S01qIGYdokyny6nEOrLWNSqT8W5+6MxWiPaZeyV5pnvND/sijhH54+9J3a5LAI1aRU
59NjINc45Zox1x8Hn4bnfRTv5udycfubDOVt/GCc7Gvrh9cg2qm5XzZkjflfPRg+Q2Z/vuH/fQmf
1p12ZN/W20p/jDLLS5ZuO7XWhz4lj21ZPnzx4X51rU/wnFkAP6YT3yXKST84Tj97zPt+6uo0eeKu
vS2JIOo3ivcVgv15pVvfI1CqSmGxZVOa9Okhn6poWpGNa4+qYqacyrj1KJDcf/Hu/vkq8ALCMklu
XFNU//pM10gmDIdRanyZhj9c25u+pnmm2uI6eyRYe1PX2/aLa34eDXlj5KmaBmOTRTH3H2DVX8aI
jGC6GMUf1FmZ7Yvxl97rh1W+/Z/f2ef5+vNVPt0i/03aeS03jmzb9osQAZMJ80pPGVKGsi8ISVWC
9x5ffwfqPhyJYoj77NOPXd0Fw0SateYc0+NUp7B90g76wCJUkvDs2SurAlGAe7u+G0V65oInxomJ
zF5XiWTh0z+mhdM3DxXVGLVDkcI1wRx/2bXpJKHRNlpYnqkwnHyHXy529LNRENUUlHDaoUqJnUGD
v04D9UoN7bvf3+LJ6wDQn8oYRMkfb/naEvgt9nztMOgvCPEQuvrzUCnPvLqj+LV/G2n8TYSfCulM
IOCjbwzHQYhsCXos/jQwloP1bnJmh/4i24shcrBSUgYrBty2meXe14PYs/9dhREMGzWBpTjI9JLp
cVEIVJpoZyy/J7Kmyy5c2GpLGh7NuSyVUy+GfbDhqAJ4NDfy/bvpzSbKRli7B/VCXeJnUpfY4Bfe
q7nAtoAOb+Zfkk115sBxYuYFYqpqTAY0Qzg0fr+oZxnZYGX2eAjLilknRtxZ5OF9BzELtV+QLqwm
Z/cRXtdZdGbAnbg0nhtC4A0y1EnFOpqNAtEOIs4GdkfrksoZmLKrKby8OvdeT8xHFiNtiqdgz//j
aBOWfdbFRoxHtHTzC3uEfVBaiENk1FzlYMHnTRr7886BCFhhb8TzIx86Dz+/5gt4Lw2/gd3+/V9/
BAQskWvJ0Uc1xfGCBwCscXVQIodIudKUfeOwlTvzy+ondgxcg7okBTWbGv3REh6IUWa9Hk3zsFoS
Ey9v4q3/gpJq460BycCwt6+J46au512jkxkvapw5pFeri3CpqrNzESUnhjeEd5X6BHUChxjk7yNt
ZPnPkPSNh7x89rG3ZjbOeuXMQnDq/MxVgNaTEWRJ53h2GUIbIaCajQfPNnZ+GrQLKyunTxpdRldi
mI781EBAwdmos+JP28nPpQMeSR/+zTwWOawsfKqgb3V8hLeSTHqSgLmDuB2W1SxYgq3CUHsbXY1z
czVs5FQpOzPd/SjEsDZ9u+jR7B35nHjM8t9Fy22zJoDxeZy7s4Rgq7O5NieWJbYPkNP/7Sew9h/9
kpoaweo3h4MfJP/UWfeV008VYYWioFUQOafRnvFCmAuav6rUEfV+a4xL33F3NB4/GQruisLko1Ty
M53PU2P+661NS/iXjUBZ2iCkFGs4dAOOthaKSfekw+NprTm+xt+/4ZPX0tisUjWhlXxcrHZIMbIR
U06qvf7StsSelt5ViFan09xPjmPn9uQnrkfxXyKeQE9jqceZDH6mtTBS24HtB6Yd8lQOWCIoyef1
a0yLfoHHVZ///ognfmnCp4TgN6ZYoh8rHuA+lX2e6sMBBxoMyCpJsUso1UrmOKZFE50ZxaeekBVB
MmWR0KAZ059/+fWUZsryC7IBLo56GVZYESu7ZpIYrEXaw5SKgev9/oAn1iDELXyjiJSYLOVR/ZJg
kaL2fKVnDYKVtJpSIaY1qDk3LZ1Yg75dZ/rzL08WQ/WH0891YN20C4rHD8EymUvUrrPpM81eYso0
29+f7dScwJucRibhxvTOj17nCDwgkIrVH6YISEwy8+JvsE625kp/P3etU4uNrTE81WlFp6h2NLs7
AwL0Opf9oWGXvPB9kHxhj5q3IHQDJCvYP9Nf55r6QHUC02+PEc2tP90kwDPIvMDpPnwfkxhVNTwU
0xAhliz07X1UE84TQHFCAH0IKhBPZTb2C7dvdjU7/Mu2UaIn9Hpi/fvLOzXyDd1W8dBDY/3Riap0
D9ZYKNUDA39JK+wxLtWDNeK0C03v6fdrnfyh2A0LG7kU/xwXX61WbYqw0NVDWpJIkHmEnqY4MwJR
YQa2WrTNsAI4h65SU4zUJX14UpZ8OHMXJxZo4l5gkk+njenw9n2Mtm2rpbh41cNgZ5ywQ3OvYVO6
BHTh21RW4E0XANIWDQU0kFZjs6r6VpuHtIow4xmYDuy0wBAa5j7ETtf+bz4hrCs0QBHscBw6GmFd
YPhVGsnxUC2N5ylMMXhN5t1LPxfPpNgvlMXYnZn9Tq3k9pdLHqdvlWnSeW3IJafAH9KpxXLcfAig
E0REeYRGqu/nAr+MUxPF10sebdr8TLUzWFTjoY3t5sZjwOBWAZfm1e2TyJsnvfflLEX+tbJjY1Wq
lbKzcg9Waa78bdRQu6y63pyj+nmhpH8BJes6K4HolDo+TrM1bhS7qACVmrAicQUawntNGXqoMHVj
lpnqQ1jUh4Ew1T6AXCfbhBqrkVor/Gy38M7PHXBPPy07P91kMyGOk8hL3fWEUmnjYdA2Q/vUo874
fVD/+xu+NqjYovD98k1NLSr9R4PK8hswb8nYH5I8shZN1HXzpmqsP14/ZFhl640lm2YJ0VhBctLA
Q46MB1g20YMd0hr2LdqUaYkP1augHKqhc1VYPvzVtlNBejRvmWhWaZdW27H385UyBNaMqamdG6l+
ZpI4flXkWdh0vlA80hpiyToaGGNpeUhVwv5Q4IYnMGnmY/H5/WX9KPodX+NoE5mEVZBlfdwfPGk+
jGTCoNjYKhT+86rEJ0aJqug5Mz95DiQFWe/K9FxK+7Qkff25/t2BbmP5Z+esWf+i67+skyptG81u
le7gGsEeaBVcOnVhYLK1h3CZcVg/88RyeqTjC9J4moI9NbZUPxqYetuIsNO7Q2Xr13WLtsbAQYuE
m+Z5xwFtiSz5Pa8gXRkmHRfdiuwLf8zx76VqsvY4hly4OLbBnCkw+e0JCurStQfCsBJJtpL4FTCg
qQtL98gldMfuvrc1sBRaTzyi5eziHqMNUbnYnQp3hyOJ+hi2TvgURXpdlgQtmK5nzwPHoRTt6eGy
M1lVc6f5UHV/GzbtZdOZHywZe5ROApYfNKq8UKwdOXMaVlJeGR3+Fmt1vG2S/rGh9jJTSDDAgqAv
HamY9I2SdG8F2mNtoks1Iyjx2pg8sYsGh1jiB5VKsgjbDggGZLZYhxvvFuFnXWXDJjWgD+GPfhZh
Q3PbKva5oSczD3XH3C7KN7X0/khJUOHQ3g8yNxeWk+gXjjTeuxyuuiyTe30cR1KOa2YqXcqlYTjP
REk/qu2QP2cpBSLHzIELqfHf0FAuFEN7MQ3+j9Kp3vUYxWYLbr2esG2uAgU3ahmqCn21eYCEYuX0
kb2AS/rZlflLMkF/a9dYpP5wz4HERDFivkrhYvVVlKsRQvpcM+vrXqUAO9rdi9GxMymj/MrL1Go+
5j4RaAaV2ToBXBL5Nc60DJaw1C9ENFJZkH9SR33RAiyEyDwmJEwSrNTUf6qltourptyGdZWgrBqA
VwbPLveVdqG6tMuwJ41o2NbpuLMUBFCmMtRYYCxQuJmP4UikiZyrbbVtbYS11gBZflDEp9HWf3//
Io43AXyADvJHBAQgGZgupw/0ywcYAF6aTHbtwWtMD60v4JCB0Df6pH9+v9CJ+YzNju2w2yASQD+u
/lQ1lsquHtuD7l+0mF9UUj9+v8K/c+jRt80TGMyVkvi8H5KpjiqwVjlGfaihFxN01bnzLjGvfZd0
rcIwaV4qSvs+TD+rNbrB0qINhekP5AwWG9IcJNKJnp7nzAuiDqxePWDsH/r9mduczhjfb5MCHFO6
RS6tKoj9/v7Ke693UhiQzb9dhrFimz5Prq2lSVA7Zs0L/UxdaDoCH19OkIiGfp3N7Q+Fgaxl5dLv
qQ6KaVwmwswIfmn3rWES9lcqt23HAd7HWP5fPOXU2ZkOCbr1Y2BFVtNkumdXHEYg9l1V66nh0ZLX
zDKyds7mNevHCm+hSfXr9abX8GUgVyXTii5kdUht813k0UtYxNTaMMEnvgY5HerntVZ27SInyIlk
lOC91qhCe+EEUbQy1le7qy9yU6sXViiVedsL/yFrsbEB8nkLJAy5M29InLhlTVN5Q3BwdYO17vst
D5Yv1WJIy4MTds26N9holLGPFlbABylCdWZQN17hQH4WjRWu8B33C7uooUOq7pbtYkkwQDdAt+8f
2PEU8Cv7t8BRon1t6atKgv9DqgiSjKobqej2fPSbzwz75qyL3DurnyKFpPlI7tI15OZhkRegNa3I
zC84jbjzwh0/M7dHRuCDuVC1Rj7kaRBuKku0Gy/KH8wGQlBsYgwgvORzSOMUmXRQPii9V8wyFwSd
0M11VcWfhpvmJBq4z9WIKblVtOems1/aosPEVw1bDZfzTDr9rTEMlwqKuuXYeAE7NWjpnmu2i3iS
CveJxm7MdXNwMpMbMi2teRP2vIj8qfTSra+zjQ1r742KxY0bRfdlKi/BxH9KBuKsaMSnqotoPhQQ
Ps1Qv7b0/InW/w56AkgYWz2YKJldd8/3meHt7p6cvEdZEHT72IMVVfgIZoULD1GUPfSzrHo2WhwM
quMmazssA8Dl3jDvHatYirxtQHP32rJzc/rxhvknypWnwM+CGQkWBtMrATZAo6NlooPKrzj/zMK8
34cGayDr2jw13XQdNAMOZiext6GNtEymzlXjMFFAmOK9K8Ys9dizBUUCK8yCS4q+CKB5iWSj6MZV
kUI80cbphnnhvQOYvfLctRfh9m9Y0C9AgNkfaoWxW9fZ9p4Z3T83WvR8pkBGZjip/qh4G0ZPEIHR
5PQ8UX4TKBquzK1cOuts1b1bi9+vdlzW4ePnU0DCT2ldpw57tFkOURyqOf8cwq17gQVwI9fa8j+Q
pJ16KCZvguYEtiB5XNNG8FDB6Irzf1O3PmcUrsmRmE3putHqbCPjxEJhfLmadaRFi3y9w0af5Eyh
7cJ5NmFYzRD7/buckcFdOCcK+3EAnt7j1ysevce8TauoAcxNeax7nE7dGGRBisKGWhATcUjqOabv
5MxJ59SP9/Wi00v/MnProZ24Ch4G+mDextjUl5OesF6fK1n9qLocP9zRdJs2gQ2Dh4ezr1G/r8bN
5C2xLjCPnV2NtJ/bqulFMiaRLqpE+R5tq2QCMqopGShE9EHIHA/RRcoidEB51i7lvJwTQgXNbN6/
/P4hYLj8udzDloRRQb/VAqN9VNXx/dz3lLHMD4FqKIvYCF8brZXzzszv8TA8h31FdZ5C0wJDGvo1
3X/W1KSc+UkGohU02iYxdZAGGMLnTjPeEn5zbyjjuHSQalGjAxZIjwmuHVzeUu+2gF3WcS/XKo5b
eBwHxcJOUA5w+gPX2rR6f29qkbIO6/JDUNDBAiOuos560Bt3NyjD37igvp1l0DQCi7OG/yA8lgg9
dG7yAbHz2Pqfph49DM54U6f6DkvIVa+Ez07UPta92OmBdYfud+9ow3PnoOQVrvsnGLKVpZh7EYLN
yF1x7ZahAfo9TVd+694KYd51jX7V+QNqakc8u1G7AXtAPkUJgljN0UZZj/hXX3BT3eUaaUdN/Wma
w2Ne1PjDITmK1A6XVpTCm22AipK3/UnkD1EWbGwzxJxGp91j9rtuxmo3DN68qwaay/Hb0OEfzOVl
W2GfMfp3+LEfvRlsID0CAU3CtQN8fj7q+h87J3PA7nplA+FSm2W4aUmNM4gDyI2bzIdsCdc/xXpS
YfVq2SZAGLxxKzCJHYRNa7pru0JEoKbGA97cP6Xrk97UK/AF8k+r8ohtK5V9TEAyP2NlLmMN/qdm
sc4q2aVfY9gIwcoNOpuEoRZriiZsnzXgvx6t5eWQmC8pGZFzp+puy17fuIFL+EbSvur80TIS0FTt
WD6EvbzjDh+Nlr+YvWc7xwF/nQpxq7YFjxAO77WTK4sMVyMyOsKJCPRIVmXiTVzkprpvrYnUWSHI
jF3yjxBggOFUrEetdwCI91oxr0tCyVjviHVpFNg9GCLtLOV4bbjZjKppvAw1P33g1qExsqDOXRO4
E345f5s4kbvIS8vBdY48MKiTv4CsyFkjZ25JVCOS3zQnhEIjekToZbSCBwRdrrCJhTH7SyeFHERc
Rnkher090yw/8RmTMsMEwh7JmuLAv0+KZGr6IaLB4iBqqP5SHd+Ek6wDx16H4HLOLdY/D2csZqjM
kAohofixfraa3dkW5o/D6IpNViJ919KrQF3rYFTLJrsvBGlMBDghzbwzqgJ0QRTtYTM8GrK6+30G
O/ngX27laDUg5KyD+FkX5FpFl0ETPw0qJ2BK0vjExBmpwImV59tjH73ksc+HNrDK4pAPT3EHaGAE
/B6lC+TCmFI3XSlWtNpXvz+gdu4Jpx/jy3pXpEqhBWlRHKIsvynIwBqU5k020VaKV09Q8M+irifN
S9+NYTPvapLVVCNeijp9zYX2GmjWIxm6V7/f1bmbOlo2WgMwiK1yUw7Rm16O6RhEublOjDOn35Mj
jZOarauQAn4sjEETEBMGQflAzu9mUAgJGuXt74/yQwrEQk9MMMoa0sBtdoVHz1K3mQoUJyroHHRL
/KrjtpvoQTPvlhPDQns0LppDthg27i5b4M4MZ6Keye3vN3FqaH29h+l9f/mR85ZtQaaFxQEzI6cR
c+vadjaDl3XhO+pKkPk0V5vmVqjF2+8X/llR5eE5GCLHM+hmHW9RfU1B3qOa+aFUnccc0lJkhe+a
LikvtRaLajD//Xondjpfr3e8SSVuwqaY5rAlrhDgsen4o5b11gFpcm6Smr78o0KGCSGEkslUTqB+
+/2Vhk5L2OD03RhAlkun28hKvZZ1SJmVVk1DkBLI7QFpbFYrVynoYDfwz5wzfrQXGFrMyjZEAIkq
1z4eWibxu22quPkhGkkKassWv71xJT1139oq01RAKhzu8jy1bq2h23ZKuWu05jMe4UuS7Nl4SLvK
bjdQmqW71m2FF61ys9kGVTYbBgXOvtj7UDbjIX38/Xc6MS5oDWOkYauNJupYT9zlpQ4RzM4PMcmc
6vR1q/G6d/Ir7pFc0DOthROj4tvVjmZxole1OAkYFYPiLH3tiWltlal/fn+kE3MWTR4T/zZkCOPH
aSxDDY0Zrmbo5TAbh4TyJeoTGj7EK/yfrnQ8yAsCNTNZcJidkrOq+I+D+62hyl7I+MyVKLr+HOYW
5TraP9giEfkcHR1EaiJaDuvsoILomnXVyElP6q+eO1zqagLEvIiuq2G493uQPFr7WkXaW9eTy0ck
4lttOQ9x30SEclPtT5L7EUz5TM3I3iSiIJklQXY7ZOVz2hh8L25hLnQNnEWb9BoFluwGFM0VYuVg
L5M2XOK8fTPZH0FPpffYZhVweIGj2JjYYiHTWEiegKJgWJm+fSGDj39uOjeBIqEFWLJb2dzooX+b
DBSYa/tT97r7hGS5mVZ38WVcEQqQWyoRDU39Ng7FpWGX/pq/2ZqrvvlekB4ApBgYZdO3d2TxiKs0
LypU+ZFDc7NgBwivee5IQlKFony6MBtnpmPvOb7PYo1AbOq92zoqzYu2JeLCKcJmASqBpLKAPqdb
0FgpMGDwLQMvGsZ33022vmtufJnuy67HOq7b5GRYEEe1OH/uFGh0hQpRw8zFpW+HG7cjswboIKXU
BHqwqk7cDiBhaoF5R1Sde5UJ5Y2oqJJkukIBe+3MVVQ1qyYjJyrz8JXgjFRpx3ruFE0DbNHt0erl
gjiSrPtrSg+PplUv6xjVbN2GO/7LYNZoxs7Vm7uiQigBh+rdCqFCGr77kkZGDTO4hLOBvnjVGYI2
cCX+1q11W8SqMQcZV230SCbLKHEeXHOkpx5pTwGEO6JouHXDUOxt7OX7ofGTbdtmzdzVtQMhDsBa
YU+A6jdeu8oCPzvEN7IntLYdCmcpHSAjZRzuySSdshAsb0EuFVlNCEhmRdaR2zCEJDhEeaRvKErD
wQrgokfGMpE+HO5AjS/TTqtnQjderLag4xPSnRuJjZ21BYw70YSEJY3WLghz4j2D8m40SczLO92e
V5Iza1tFGzOOiDHMb7yaKlCSPQnywmZ6WT6l9fhimjQCbDRcqE9a4jD9jz5pHjKR4QztMJAXRUc/
rLDsTVjHGFfzHPJ8Qfqo0btgnCRnppHh5wTkZI5T9FmcOhDsxh1B9QvQlfdIAZeiDGmoR/rcaut+
3rtQD0OZ7y0FoF5LQVBRlJmrhmR8m8XcEG2/6yqOfEjYIr9w5w7bz14X94OPebRUoAMXUgAnF/W6
zOwPEk9Bk/oLWkMaTtZy50f2TkhfbFUyL2aOwbeViGS8aTsJwzUWF7S0Nz3hHNsC+jFo7L6fNSg2
qEe3K37vvyOFzKQC/WbH0UByPJDpPlU/EjlpDNrXnl0WDcQodleVgO+bK/WNIxJ9Vme1XJU+wVed
tKvrzEy9eT+qN44hltLHl0RkBdXLwr2MqJSQEIkvjNoDNJooENvEcv84XeyR8MdraPNIECbJelkR
ZNp5/VVdKeCXK+uVAzshE97SIA+btf1FliB+oyipyFDsydYKRl8u437Y9r3iXEeuIlBuDy+BMmxJ
mbhVVL4psgOh8/aD3Dhd0sycsdLXEBeUtRV6Gwy0JFKAdUyD7gbC/ZKK/V+LEypC6Eu1lUSkTu3B
2Cg1lvUqfDaxEhMtB200Hrpb0kyQUpO7Q0zVo4vZfZZQUt2UNVkBmYoSY0oAewqgNatQDMfeudAa
hNdY8kb4KoaxiqCMeAPzlSFeUyd9kDx9Vo3A9HTCckcmlFQxUpLBMv3TM+xkEYlCW1D+ucyl8wJ6
DJviOCUvBO1tE2J2MihLr4XZ7FPs/G8ZmuR5SjtqQSncWsSu0i6R9bS3otT+Jj6pPiLo7jnpbNt4
CockvWk+6B2dbGcgeV0jsT2IvRfmLI7U+OxnuebBV40w42kOkDwCk+Z6rF3ZmMWAtaZPbeNMUQRQ
9YmF4SMuKRrmDqOJFMt7V8l3hUURRUm4mFblF5lB0gaYhouijw9GiXUkb3zmu8kAAT7vxqiGd7US
f1QNlPJAPNlCsCLOIupri7TwHpxxwi+7rQY8EUo4d0hoDYknzPNUJByBFjUJzHci5shklO7SdSSm
AHWEXVuAKNVL21jC1vdn+BVJhI/Ki3hEDG1ZzTM51xkjgxQ+pSxend7UVlPyoCAAapFCHLwJw/Km
NuXak1Dko2pP8EY9i+pMp3Vch8ukKWlN69aTq+kbb4TLoWXXQ1c9V4HbzUOTNIbfdyn6icPVt63D
UQ+s44NVfaMi84dMgtydwgDo0kfsJ+G1X+a1dR3GwW0TJPewMkjO+lfHW2sFo4DS0WosEMVAv+mz
dQLXdtA+mKvnUUD0VEgRwjLEngb+mQ3PCREK5wf6wjbiacTrx46EokloP8C2pOasfBjEBr6LF2ce
4EltYRbOGXZnzoenqtwWWDKJKwo7snCOd1gRc0Yr2TcCxFyGIeodKNwxEWZaDCKLSLTaYLYFJMA4
AZjqz3qyUKiSzWmurn//yX4YojlQWFJSdJGI1zXqHt8PNfAdfK2uPTbKXbAEejnX2IuUurUtFReu
RA4EnogDHLkkgeizPL1IBVFZEP3+i/sA/0G12sEaQn/6+334ugIuuRuzQznA8WE9MQtAj1m5dHvg
4kQSBCRQdwPgYoKEA7fYhFHIvlI7MxpObOmR0mNbMzm6cn42vt8GBGpyVyFlcprM1mFBNmPzGFTj
dqjOnM9PHFDQyjqSCoGtTlSj7xdKXY04CDVLDllbX6UGKYSUWToqrWfe6w+DAtZNVRVIEuhOAecS
R08ERrvrMhYHVgmMw0alQfQleKhRLwI9XWkwLmell7xXLU6cmGiCWZAZtAiUpGQZiD8TUJ2zuuju
rISYJGu07Q0iH34CBT/5kNQIia2PHtL4KnVH8VIF4YdIQvYaJublNkztdev3xnyonRsZyHyuRGwe
HO1Cb5t9ApF1bpHaQZCZBS8dNtoq6CqWHtGuU2XckVRAxKEaPBCvc+2JcRMoOu3pUN5HA/R8VpTt
yCEZoQo0jcQSr3qXeAtVcqI0o7qdyR6SUc8medaXBNDbaj3eSz1KtrlC4kFtkpgeKjXgJxQaRL81
3gemXDIkXerr+6ljOvqeM8+S7s4Y1Xir1SGqWNHtqfrL2dCkPaomwOOJvOpqnZ5KPq4CjZ6Fb131
on/SNHcn2qJcAuokAMoBh2mELUttMsqVHqh/aRs+ms6Ip9sjO88w0Iyg9mF8vvq5etdzalrXsQ8O
tnP3luFeOuZVqF8VFPkBdLegX6UyEHBbvWLkCuDo97fIu14SEb2fGUU/D++mCrRumh90Dfrh0YwV
o9Kh3J7HVJPA+s2sj/yARmceXbecDWfguzU5My5IF1qTTH/4/eI/9SNcm16WjjxIpfBydO0Mm3Tp
dz6fpCZmjvfuGWT6UbkiFq2w7zy3W/1+vZNfzNcLHq1iqa3oJF948SHq90P77pj1ReFN7P56TrMc
CAJ7NW/Eszssf7/yzzlhelKqhrhLxWQk/D4ntC6p6ACto4OHcAzvAOMXcHJZnbnMCZ3S9+tMk+CX
2uBA7kgBai1C2mnOTBJCK/GiRjeulPDK6fq0EV0c/w8M7mGZ+IxKmFaDDrwrKZxL9CKzuAfTp1Zn
ilsnB9mXxz/6oUnGLAyn4fGd8nbq+0iV/Nz2DbIb/bjyzEs49a4tHasmXFF698faF5CD7lhxOjpg
UQbfNSySPIMw0Z6bf39qbEwaGtBqoHXhsTxeXyWqxdg2ZHTQunRZj8PWaGLaUv1cQTRDwj0KjiF8
UuP2TG3qxMLOhU1LEwANp2tPe7UvP/KYj2QjZFp0kPDaZzlpNzk7jSIc1gmn4LJvn8IkArfib02t
2EYBHj29fYrV/Ewl7tTnayGit1Sqlc6P1k43QFshvoMug6XlMyVXyWgjigzlPgHVbey/NkJf//4d
ndhgoTaDTAQojdrcjw0WO+ukFbSeDxrRoyTrrskvX2ieuvCK9nU0ohdo7UCmuqu+dq+AV76NTnrr
jRLJTnNmnJ3o+nMvnOyniq2Bqn0aiF9+B1NrCcjRuvDgutnWky11kj657rpumZWS01/2gTKVs4wP
1NmYWc3L//5dsPqbtomcm+7hcd3VTbpasUhHOvjbdjEs04VH9uoMf+CcNIl5/xA/nPMU/Cwgmt+u
qH9/4thTa2SAbcSGut4Sorutl/7mPxDD2CeGltCZKG0b16kKqOn7hVLP0Eg75duSg3dvJ/2tVUZ3
cK93XW5tHVi9RO/FSGXFmx24yBuxBlMhL9ZmQ9Bg7VzECLZkBU220C97I3jto5y8aNf9gM0297v8
wpTkNSIXo7IPliixklXYVD7K9GyTEvdjiuaTlPhPUqw9MN3g2vXxCq35NlEKMr+MfU3eJQUfQ14a
RJcuB7O8LfTshbRqWAv2FHJr3bdqtRYtk0/BjjPV5FPS2mu/hhXU6tE+y9tP4hSuyzHetFbwWlCZ
m2Gm8UGrwCtKFFI4SjKtqJCUwQoOyn01cK4TabrRx4p/3Qd38ArHmd0rFGos/6ZHUTYjl2ffiWbi
B6Xvvc5hGsRdPuvC8tNJHXdeg99l1yfYBkMUHTsYPi7QwyIpDoqe3OZhA/G9uXX05Kntk7vegH8H
xmeTRP4uKqs/aWS/CiV5KQKY222W2bd2nNxD/JELAtnipVeQjzcOFIs6Kh1ZgOSiMNM/tMYPdHOK
jYxlRsHX3wnfeS216r7X2k/Hz7HHP/eBfCvNSM6zDFUyUXPkI4+VukqcZCUL2FyEUoyDUT4LHfqv
2Y3sGuzgUiXmo2nIF/XHWM7z0ibtSRkuo4AeSufow2WGG2HlKjbFk4gkSsXxP9IpdqbElTILkmSn
KlSqkQzgaLO156ALSko9oQA1Z4eE7yL+yEX8GYXKPSfbYc4hppkNXrhrU+11HAmJIxOOV5xcDz7m
F/CjO+pRH1UdbQlIuDZqCw2eo4VbdrRvOODtlRrCgx18CEzSfRB2uRFGRy+2yz51IyAeuS6YN8p+
FVjjZaZxYvZ041k3qWW1UiFIXpF73/F24cBOszP3pe58pAQFroie1Ek5NP70sXDOLHinPn4DfRoW
/wmPcWyoiAf4El4d/M/H/x8q4abz0fdm3OTgwd6Nk4JW3PF1ggruUoqmGnnf5G/EIrNxlt1KW2b7
c2bKU4/ExMnRdGJE/pB1Nwmn+EDxQ2bQSbeFA2JVbeuzpLBpQT56IlZJHSW8QAuvH7snY7ViVKeO
c4/5d2aW1BLPuZ9OqMIsFZwPomjE2D9/nFJFj4vbxz/Uq3GlL4t1+USVdwIci9UkCgsW4TUIojMr
0M/3Z+kWHBgwaOyA+Mm+T9Okq6Z1XrvOfan3EmUXUqh4qFZ6ReQTBv17ERdsKd1gR1IR2CY134ce
QDirJw23IvU8UXOOQIKdSxykxobQpENbgJNMp0/izL3+3K6BBDYx0ZMeJawfZYhe5tUg68K69932
ZdDylcaX3MOtMTiikzWGSXIqOFb1Rdofzl37556UKsz/L8OAUPgxppPIgNIWu/Je6GG44Pd7jAz0
Rmmc5RB2vb1Glh1BB5dp1W+Ix4x3SijaXTCKiq7G6MAItYhVKjk4JL0nqbuVE2wynoUVk6g1tTbc
dNex8114jrsZOvMx64h7ynX1Mg0AvcVjB9oquUS6cGcTvINo3aE3q3jbKTGyDsnkyITx6hgEERb5
MtdbHZy4PielvFioTLlzbCnKlApJQLJhJBuH7ExqR1Q3Ea79IWN6XGgodRdVOaDrUd3XIKEN1erD
XR9RVFZcc5db+UUydSQq2/srIDbTvfC0ZajmpDyH9pvGEZ/oL4r52NOqObYSYzaa1iMWmwdgDHuH
Pf0iTMlLUwv72SU9vFLY7LAPhFW59typ7y1bc+4FBTH0evzQx96rZic7A0iwrCCSW4F5ZRLJTSg8
Qa5l+NJ0kDwJKdlN2BKR50+Jo67r0AEUqpIBEpqHtMverMG4wVuIDJwwYYrhGnVzQjcHtaYzmQJu
PTNafk4XmCkk7XQHlx7n8qPTUhXmdCGITDxY9+atuyY6ON0Wf52lse4W6oLooYYMrzMb65/VMWsS
VJN9MJUv6Q5//5KTkkxlXQ/CQ0/PcW5Lf6P15hYdQU1BuvPOTRynHpEiGSsXvniTVIjvlyubfgja
qg8O3TisPBmyXZcLQ6iH1obM5hb5TOu6TdKk+Jic217ztgZKUpokN15zrjBoTLvW79OzTdAjXXGU
LQbj62izyZyQVHglPdAECpUrb2ll2c7U+vqO9KRia3lVufK78S6v1PbSMy0MJ4pLFqNvpJu6FDpG
syJd95x2Fr5iVi9d3NZv0iaUh6ehmlRLsnzzILzoCTOf10ae7KyxyJZEcTfPfUufN9LTZkeTvbhu
CJTbtG6iPudaJZ9l4SMu/H+kndly3EiWbX+lLN9RF/PQ1lUPAcTIKaggKYkvMIpiYp4d49ffBd3q
SjIiLqMy+6XbsijJCcDhcD9n77U/n1+nj3q+XLamFGWVU22DJIlSrdKQUF1r2LIckSEzdK9WkQ/L
jhf6wmw+XfkYzVSYPVQ/MEUeTWZlsMj7lrm5Kj1mwtXVzRCqyJVIIfr8ss4Udz6ONJ8p3h3HqF6P
XLAdPPg39s74am+jLSK7r4F3Ccty/pIMDJmIKOEUzD9/N1BGkivJT1LwILHqqR25UOJBzi98ry4N
clTJ0djeD8Dbg4dqGL2CBriZSoRl/vni/HzT/riWo8eTk7et9GMQPpAtR9N1D6bVJUzsVjyVwNX/
AzjemabMxxGPHpPqx4OWlUyImelm2YuE45crFiMbPClZEuL0VyYgqkVUf7N2/bjIqHSDVY60Fh+E
uu+L67oo3I5AgQuT73RBY4enWWzx2EqeosgkJw7Vqc+DB2XSIkQIgltppQ8TyHHPoK9HE7+rXWEP
T5GUT7tujDh6JnpwZdOgwtqThZ5e1ZdEZededQuHHgkenKT5lHycqYHWF4OVxsFDYUbkxBDttkh8
EbhGO2w75SJ2bF4ojxdSqA/yfGy3rBNckRkUXezUlnToXVJbr/lKweCFxHpNDrcrX1UXNLbK6fZz
brD8Md68sL97EY2+be0cHfehW03fsD3lsH69aEkPddN6zg69tliOq2kpX9e7cXNp+F/gys8u9+i7
UecRKdONLR1i3lRSwBxOZxpdfV3QXNQCkEFKEVtIJLqvde3vi7aFv2bjdbBbguWmTnsTVk1A3tjr
pAmGexJiEYwGjrZSCUfYqEy4gBoDHu+xaQuxqJRs3MYiIZHYvsXb7vU+11ZXmecU0HJTs66/BUUk
XZrbZ2fRu9s8z/13t3kk+zakEsdtfiWJ0XWupg1SOCn3Ojd/IuL6ll9AWpD5UFxY0i8NfLTQSp1Q
BNYa5hNkN+zDNM05QmSa9ue/iEgvUPVyNGADdFxIGx05j+rSlw5Blrw0bfMUGXKGLTzcdFLz8PlK
MS+oR5OGsSDosO1BQnt8ujWbMKtSDvGHvojR0ukEPRXVgz0KOIHZeCgG58JbcuZDorCNlBEzOrZm
H5fSxOh0SWcN0iEkZptAErJt3dB/+vyqztRl7VniD3kbU4EBiO/jHGmLqU1jB95+72Yv2gqBW+xl
fEnEEm0ybb9HNFsXFvZzXxIIQbj4GY/u/snqlvcG5tVAOhh3qqvTYVtgY5hl2C4WftJBLzy5M7NR
ofgxF/Xm/3MMVWyMhjyRac5yjMpbJUcJSQYvsZiydD3SfL3w1s0v1fE8eT/a/Nu8e+mwWELOkBT/
oKUhFNfxW6T8WYarPpMxIEQqjm7PT+3omQWNHjRqpfkADIZrvbRWRWJeekZnbxo6PEKqNExr9tG5
YowmSe/V0T+M983vBJXvODcBXrKoamI2DK/GjXONAvXu0lf/7O37Y9xj3o4Pt6Ln9voHpdMfTDK+
VaxmF5aNc28WqvH/ubZjpmo2an7mTJN/oJ/tD/ej+Cbb93/hvXo/xtEnzuonIwlypgGtyTme2+Wj
6sXG2jFBKNManzOyiaW/+G7Nz/5k+r27tqO5IaMlVH2f5zZnxMweWzYpi/xqcsvFsC7XlzwNl27l
/DjfzfaunM8pDcNJFMEDFLBa7in+l89v5pm5iMBetanz0bFC//xxkCZtnYHSqn/AhrTS2qtJKznT
++5A6slfGcmcoZwz8fq43TsFVZG3NSMNeY6aEB38wqr5mOuhvFPCS6CNM8U/mxY6HmwKpzIJWkfb
vHKMWbbIEzv4N+G1uZaXzQI/r0QjEiRcsFeWyYr4qwvwhzObL1Z7yqaQvtjwHVcpFLQTmjV2vNlV
+K0fijdEkQFNF/NOm6R4SQTcWxvS84hwMX5+d89MFih0HCXJfYR0cbwQV5EeWIaI/INlvA7qY6p9
1y8apM+OAe6JBt/caD3GQEdF0IM6oGQ7UOl3B3UxszTIEYzdhP6aDPN3OVWLy2dLgEGnb54KIBli
0dzaBWj1cZZmZmlPE6Xxg8NsXeJNZF+bFL+DirA8yXG+gjHSXVQuituINlxVTTpcVbmyTQExLGay
EwygNqdhlHSukUDOTJXAM8YEjbLyJZ4M6lxxsrY7s19CZKxXtLmqZUla3c2QqXy9+yxcJs54JZvS
Yw1VFxWnWBKx/iVu8t+7VvPdMQ+f+R7vmyC9MrX+mz3qP0s8ogNZ8yOchTGurlISWI0IAXwzgiEv
wqdOqNcZ6p1stJe6T+aPljd3ekSNDzJPRc/MvGrG4ZszVaobyYjAGiKqpfS+1yKX7ZLuMg812ATD
sLOlUrrRRkwx8qA8C3m4Dnzrd/Kmw60B7A6upJp4kx7cWHXXeVVOETXoO/U73ZrgR8Y6s0ZsS7cU
/MVLGTdg/kP9ZUxtajE5mvUKMiCJOsajXfTQmNThRRjhuKgbLMiyUy5UAUgjHqSf1LyJ2k5RfRp6
sQkKA49pHm5F1C/NGlVjjmFmXehdR6hlIy27IHyVa/kxivV96eNjzgLrOhcS7JLUhs9Rmrsmj39l
fjYJIJkm4DOZOdR0J7naDUpJtnVvrf205IBuwh4aFRZLaVJ/OlUV7lryOG5Uwpy2RejQyTDUbE8m
43NdVTtJcOpg1QPSruW07Zrqu3AQfcUj0eKtMUyuEkFNUsntnrO/k9VU2y+TIJlDsZPEU/WRxDil
CZd5kfZbmD7aupWHn/yaRD84N01YiPu0i25R+nwf6hSl2WhTSct2ihyuhVViW2gFhV/ONt/HovLq
Lj10RfSAeJlcFHyILvTkcYGU1nPq+scwIGLtITTZ42MyTcGqrqYvGk6nRTjQqGsq5RWZP46sQb2b
zIEsvvi7UhOXV5k8g6wYyk0PNXdlFmQl2VptI/MvsmXacNPTFm+zMY7XFmIJwqkooufViFC4NpRF
IMdIeKf+LUxqfWH5hoItx2wXRK9mV2E+T2UwXISyl7dDyjvSUPxLG0FdJq5WHADz1aAYSLhiP6Ab
G2sLLRKWD+BDznY0DZObfuh++gBDFrmdtws96bp1JpDdOKM9rCsjNlYhb/1CdFPo5fSeIUtn69BI
/JfA7Ot9VDfD0kkB7YRVqqyExiR34jHeoMw1F6peOTtEbPRPcO8sMoUOpj6M8RrPmVhkHd0D3yd7
ph6MZtOHCufjYvBtFxzZsM4cpMYIwNtNE6uVSw+lX7a0J7aFk0+eGTKm1DOIVoXGt0n2cy8dCa0k
qrW5a+UoXpFM+NOXHGo5KPNBStUqd1IdlqQFdh55d43nj/xqVh+odHWLDkYgiLtCt5np2qAtetl8
dHrlLZajZ3UKclcPRg4sAC1df1BxYyidvZ2Qca9wm8iI4htiyKYQTpcpHkdcFoteeSKU6ylqg8dU
weE/0Etd4U4nciSzb2W/PaRR9FJoYkVwN3GRjh16US+eOx/6CdLDRd37L3ZFAiK3xZUc/23IyTyt
MbKPNZpV0w8fmrAFQDDJLc1mU2A2inc4mOhPgiQYybbHukBHK8F5YA+IPkKr6JZCp7ExavS7anIU
9VjKqMIY4ypiAfFU+nY3nUiJ1+zLNxm64k0it9Mmto3qeyCJcZFGjb1WoLk8ho6zDSb0llo2OI9m
70QY+sN9PBJWp0gJ8WoWFPZXyA4tDuOg3xLc+hjPxoTGof9m4ulZxDm3Vo3bfR5Kq9qI7uQWKE1g
9w80Fzv4PVmxloO0enKQWSx7J4ZfUO9EK5l7a/ST2zFL7C96qUIb0It6lTYDeoNKQvaphzumcvEi
VRZ1joxaU+v7FDskuKuyNDo34AOmDgdwN2z6HNfHmBSpW3VB9FWPrWxdyRqJNXqTLZtexxVkTQuN
KNTFiHQOhQZogIqH2hNwLvyY2PdQPLVJpZP4i0IyTHqE8hJrKrT1Qer7e/yoq0aW9k5tt4gYmZgK
ZZqVycmKFo98JQI58ay8BkCUl5dMime3ZHg5594owlw2Zx+/4mlg8+VTJfuQzhsyV35Sl806XqGA
h1jrzcTP/+BAfG7r8H7Qo1105ZgFQewMqt8nL+auXftefZUfug2xu0QmLbqbfC1d618vZWac8Z3P
2+o/rvZoz0JEpzFx5LIPzTJ5kWcl0tLM3QEMCg/MqxfT43gFNf0Sm+dc1YF+7rxPwtBon6jB6NxE
FhnWNqeUfkk7b91tWLbvh2W9wDDsWftLpf8zNQe09IiSUHcjUTiJnCilJvSbpqDmZ7fGGl6B5DlB
PXwnM5RvMbANuuAjGuphJFo1EdjxcOKtjGk02VmZPz/fCJ+ZZTPBe6YGOdjRTwqus9+vGB3DP8Qp
FVerum9u8XhtBMb08ilfsPh66tXPS0bSM8I3hp37OTJUYwQAR5O7GdoghI5O1oWDjMXWMZPaBHp7
paMlq0pvYfyq5VuXkWI2qvYmyy3OrOQ7Xbj6+Vjz8Yw6/xrUfkwOIAry5Y/v2ETLtyW7i7Pxdbwv
V8MVVil3eMLLcLE9enocYCjIr8g8UYucqKTtWoy5nXHCSnqOwuUPJ52Wmaa7n1/RpVGOWiOyVaeZ
rGb+oVG0bVspV1OU3rfiEoz4dJn4eDFHNRljjh0x0d0foFKvDSv6kskyNBuYo6yuyvcRF+Xn13Va
jPkw4C9a3bvTfcma6+RG7h+q5uc0Phfa4+f//oX7dlwI5BDXFzW7jgMeTU/Flmf2BwXu3v9uFPXj
dCsriv1RXPuH1P5Rsp+WCXaeCJX7fJTTYzX3yrIpD8+VaCbbx1Ho9+KVERw8ZXYCgaEfIrsjj9WW
9vhef9AxIpLYFLe2dRGZf25kPlVUKyghaCdyXiM3u6gqJucgmSS2JDGaXp25AO6GlzwHmTSbMA9G
AMlIrm37wnWfad9SI1RVcjaQe2onmTVB7VS2hA36wInoOqmmwTWF/d2WuhA/dUrmXf7SWLWx0GUU
HdF4CSp5Zg4hUNHxnGroLshK+njf5ZHQLjNqrUMzZ9mH5jcFn7o76v1TXbY/y46Yn9jxnXWmjOV1
FCbA91uUp3mAPT4xc+egoiV7RSCrXVgUznzkkLIrdC9RxIFyPF5trcwOcUV11qG/z7c5PRevuMEh
yo4S5GXhDY986LzPJ+GZF/bDkPPP372wFhwjki2FdZi08Rpv5mbUowvlo3P3+/1VzT9/NwThHjQt
gtFCEUV3sDQRUXQbZLvrz6/k/3P3mFOg3qFdH38kejJaeoFq+NCGLjrX0EXAy2nPK74hFxJLAE+S
hzj00kM7VZvND+2PYY8WCztq27ZXGusgNM4CIJdmsyvQybGE/9wE0z6VVLAxYngZNWOvCfPx8+s+
rXUyvkoaEtYEtkbHksNRL0VNXcU6GL3DoXWRgeDtzWnOmb8wV84+SJM0JDpMqEOP+0typVeVyj74
IOwfKfvyxvoyTN8+v5pzT1GlDDfDRYjYOJHomJJdm02SWgfqI5tAWxVrItOe/bv+Gmv447hpvkIM
+3zMM9cF75E7h1xWoax6NEHTSpPHqdbMA2FDgPYkt8GtPv4VtRdtOYsxKDQ6aGvnr/W7F2GYtNCe
FKEeMnbKv+CBEqnAJVLUbqmR8qNe/XlcIZ0PWnTsmuYK54keFTC9PFT5qBxm+iPCvUXxhkl+qy2j
1aWm2emGWVW4NJBJ/H8bb+zRumpHjV4YxqQdRqUu3W4g3BIvLCZQe+JYKklflXEZSwStsvz1V0Nr
jVu5iXVPtsT+8wd68krwG0AN1hxET/O39eg3YVsHrnnKsYr79p6gkDs9VTEFOMZKm/jM/ZXBbJv3
QT3T5g3QItnDkGuHqruO0V6kCWrPYAXA4sICd/6q/j2QNi9E76bPWBUwzLtMO/hlehN04iGJgYxL
3d1gZ5eUiSc7hPkOWnRiYJ+glDtGFNn1kNWoebXDjIIiOXRYN6T3EDJNMn2lNF4Qoh1ULDzeaffw
+f08+SIxNOJzJtLcxj7p3eh6ArdG69WDbvrII5KN6C6FyGnnbiUaQwBivBnMlKM3EY4EcRpSrB7M
boKBaLtq2SMdIYF1I/uUWkVmCRDtjViYWuRDttGs9RC+dFk8umYz/ZyMAd2/9UOSu5HuQNot1Kh9
rNJhO2kxHtMOkojjh0QWV/qP3vSfxsI3Pb/PXro2JY44owJV5/AvVJTaZZ4by0YWwcYks+ZG0rOl
r9FH6rHdf35rTxa6+dbOQUkgbqFPHHvWYWXEatal6gEO56EX2mukCKCZEDc/H0c5SSTBO6TpOChY
CZT55KZ9nKtT2UpJVWkqawGwYQF8wUWv9bPvtWFlBYDVp6oylnVnSwur6bfd3GMHu/GjJrZk0aX5
tu01k/DK7l6yy9lRpdHIGEPCJXLCkJy8eVAKNd2EvbhSkmFTh8rX0M8f+3y0vaGrp0XRBI8cRRK3
LEMfFW9AyHNT3VqhQpJv32quLDer3tFNFwUsfyAw96o/whotHq0q2pp5AtZTMhmrdO41itJTntpb
CszNAqYjWciV8Yo5jaCEUO5x8kpXeTI8ZxNm9iwB841Se3A7ubq2Ep3QBjP77nCJtdk9KWm07+Py
vmq6XdOqX6Gqh26ltj+sojfcppKvS91ZJ3r5JW/7N0NCR5bqGz81N10/gqIz/WRV9+O6S6HN2LL9
JdTLlTqVv8e5uPYtaZtVxWOcNt8MP3qlMOxNmlpuolxBf5SPL4HcfbcDB2yebBBRkK1E5eypO27E
lFF71J4qq92PzuwoJx8p7sN9L/Jtb5bKakqBXfQRvYK6rg5BbWQ4wK2Akpu0UVgy2MZb3uCX3xwK
lxN1HK+VwM4IEhhiHTLopFu3If6Am0QpEpIXqmIzpqW8n0BlLtooNnaDTC2fnlhP6EpFc4o0Qkqs
eufliu0Koe7aSXTLzyfrufWGtx3fGFsX7STNyydVMyd9VjnIonVL6z6NLiE1zoww107mLSI66JNt
fSAbpdynjnxQMhxhWiwHEGNBtP7p60DgoWkImyyEicfHmiK2ncHwTfmQlE+yQTH5LyzMHwY42uhW
uAEspWOAcjK2ehOu7Mn/s+UDtn7vr+Fo2YBULfsle6dDOmKzimVsAbmW/y9v1Py43n1HJzBYVmf6
8sGKXozIcQn+uDDCmXX2w2UcbSiLPhaQG7lTZt9fN4mKjWPIryLOABcW9F9bxg+FsV83jPxiB6eL
c5KPqfpGSKSeIVOOtdfTIdyqv+tu6oVe+RVQk/MCZ21VrMLB9S+8NWe+oFzivwc+htlFhUnBACvS
YRyXMqn1XZB+5VvrytMFpuiZnYhOM5Ets0op9iSbs4ptERHdQjkifGyEtsqiNzkQCz7COa3lcboS
YvX5i3TqusZqa+impWM8JvH6+E3KC7yO2VhM3NR661wZPwb2AdvKk9YpRN/FUC0ultXnd+foOX4Y
8ujdGiszsaqBIYnoWisepmpQm2vtXl/pm/Gr9fPCFc4b4M+GO3rPcOmTJGsxHH/pKagf5eq1B304
iX2OqScLLTcZqHjo40qLwwtz9sxq+OFSj14/s+r0IvAZO1Bv6uHO7J8+v7hTsS7EF1UHYIqlkG7B
sUZGSpJIgJ+fDmPra65G95wgJFdIQfDFj6KfTTPUYEOsawXgtS1pEzCMplwPJvaUQF6VmRYtOieA
0yabhSdqfDFpvxtsXdraUXSTD2Z33QqHDR6Bres+n0hYFn7tpmVqrlXh/w4eInqSAZbdDAkteC0s
LhRUzrz1moHYG28mgj7Kd0fb1ynvA0VvivZglv21ipmpraoOj9UgAC2RRN+RtMpOwooxb9HJHouB
MCU6edd+hZjEgknChrdYAa5rd5YRi1UdFKn3+WNQT1cISEBs4BUHfj1PZH6x3y2z1Le7pKcic5Cs
9r6wgJ0keKfBvEhXbefUeGKwn1Vd+SzXhY8bTKydqBoWam5sw0C9V9L4R9HEmyJsr8cp+wF2MWBG
+v4GPuDOLqdHUxl2UdDuK9La8ExAvaGrfrFYeTpddVKBKSfhXULtf1ylFaKwB3vKxCGKjB+13ADE
KYNlZVQA18CEjTGh0JGS3dO5PtAmVWjAIvpoYrKkWu06842fn9/Xs78PCyFmeT71JyaHIoZsLQjI
PPh5thyqfdtnF57cqdhe5ZLfDXHUnPDD3GwLTmGI7dH3PsTfUq9YN8/B0nHJLHGnl3xJ/guAw12+
vlRO++US+rg0MTheG2wFeGjB9B5NGza+VefIzSEeSY9NGyteE8zytYwQc2SKFKxt6KKBVpLyEHUb
dClup8ZiLc+aFUVq5gBM5ckohUYFJ3wyjOZGS9dlpm8ovkAUKmvwiCxy7tCqiktsYuglZXU7FPKb
npR3aiEIJ1b0N/LMC4ytwTo0y27RlNLBGZPMHQK59lTVHzbleClJ73TXoM+MEao0Omcn9XimmZms
IG+pmkPl21dwrZbo09dTMnz5fAKdVth4vO/HOfrWSEGSKlPOOHNAZf6geLPcTXL9lbKzdmQEb5yH
z0f89aofP9P3Ix59buw2jGM5LBs+qOMy2aR3d3j+V4qXLPm6hB6eVnrHxnLuX0/3ydpYg2belcky
fM7oQKylvX1hg3ZmBf14D+a37N3ilHVBJ2cZ92AOltHX5k5+ydk1kVDoSffI0TzIBHf5+lK1/XQz
w7C0Fh1gdTRAjnWp4+SHZTXFzcGPYmc5TeZXKYRQhwAFxeiQSoux12ICiUDYFDEh858/h1/9g5Pn
QK0YBwRizhP1aAHWb5wSu2Z7HZY3MVQwWhsk/jVjEG2HKEC+RpCTiwpjOcrl98KnT8jreLDLYtfB
Q9aS4DrM05UTxukiteVXlsY7Pk9PUtIYS7/TtLXR9+qV4ef1mt7xbVfX0QLREYF4VFCMtLzVM5F6
rWyvUJbdI2+K3KDpv8idthsL6SYp2g2csxujDbbO5FzrSrxXYvGkZ9YPbmi4MNLxLq2VYZXV9evU
42Esa9YiNRPTRh9zbStH7UYr/ZAyuBVcuH/n3hzKwwD/ePtsGFpHa5Owc1lUvlJj1rWIoVokGJAi
1sTwS7KXrzvU0pcmzNkhgXWxJODqoJh7XMoEZdZxOK0P8rpZimuihGffnuPqC2DJ7Rbtw+pfY/6f
1+G/grdi//8mRPPP/+a/XwuC+KIgFEf/+c+b6LUumuJ38d/zX/v3H/v4l/55V77lB1G/vYmbl/L4
T374i/z7/xrfexEvH/5jmQsUh/ftWz1+eWvaVPwahN90/pP/6Q//9vbrX3kYy7d//PZatLmY/7Ug
KvLf/vWj7c9//MaO7t0bM//7//rh7UvG37t5+fkSvDSvL/XJX3p7acQ/fjPkv+tkA7KnUee8Q2bB
b3/r3+af6NrfEQxQY0egglAC/sJvf8sLAJj/+E1SlL878NIpZlJeAOEz75TYnP36mWr8HYyXglt1
PuFQG/jtf67+w3P647n9LW8Rc0a5aP7x28fVhSmCRho0xBy5Tjv5ZK4gS5W0zCH4M95qK22TrPuV
tK4vMi6wPXzsef0aibop/kcdwTTxIkcHXLwkskHqi+VSGYZrq+Psp1LTK1BSM8/UtJT1IVBqgwzi
Mu4d9qBFoOfSbe+T5re2ARuAbw17HYGgkWrac52b1ouOfuxNAqcSryx8t9IiyrsgXyeUqEuUyIEF
69sXrZfWmfBXLWFkOebiOpLdVKUu9NjlQzjMYZ6jTxJZlaA+U0hlQG85UsEdqwinUtkkUCkg4elo
uksaalkG8hqpB2Qt2MfFPhryNPkaAOIRV0SnCLaWpdEPnNxpk/YwEaykjvkf4y435IpzBD/iWo1M
oL+G5q1gcq0sEofShR3nlVSBHVIxZi1CCo6JCpUwLKMdPe90ILxYJBTCjKzXGxi/fuJE7CV1me3x
KquCwXwDdGSL2NX4alTgorPeMiBv1WO6oo8ojE1UK/mIOF0kSXlDdE1tw4WyAXB3aq7J2ymmpumq
aqk5r5LRiqJHoFrE9S7s8sLaWCXxQs9lodGxcELbJ5o0hrGNenP0O/TAmn4visLZFr1prg27HZ9g
qyUeAt4SWnurGgl5wvWYeCLRKcvFqjplxLYPwY2WpP0Gdtm4Ky1R7/yqQQmZIhW6LSrLuZKDvu1d
NWzjr2MvZJS3hEuZASlQToNwvEcKSuomLIAfSRZGq1KE6rWUA6deBGPKg+vMOn/OU7XHJNObjtsU
cfRdL0YbSkOl2f51rorphiKr/E2z8ujWQiI5i3+zfNf1gypWeWQPzqJBnf+sgLR2gSv1XyTd7286
jTifHonsShn5g34VaqyzKAWChSQZwbgusAFBv6wn4JMSBpQXBd9x4Fp9aEDH1rsfiolGMwZO9oQ3
cLhtu1J/GtV05ubnJPAtekzCX+tifmGKsVZkT9UCe0DqbCikH6VO/T2tis7yIrPNH5t59V7gosYb
kNaiuw3qVvXowEgrw4yRe2eaCi8yUZPFoPjEdattP91ONqB39tDtIa7qcT9mFnCWdqySXdEpmtdl
tnI9ltbogOEcna3Wka/LG6rkS0OY8R6yrXpjmzGuPoAQBCkJw0SjC00XggVcZrUNvEgU3aYdjeqZ
kjM7OXJ67aWjNPUyy/MBTwGB8xWcV9PcZEE5bbjX/A7DqLWugd/NRVZV3oh4lJ7tfCI6JY0k59af
9Q+uOsYOPXTRR8D1Zk4zSH7texLJ/Y7uMNpx7vc+R6IFdU+M0pXP6uNs8PIRUxlEdvwdvZrTunPy
3bNhhs3OrmEPEQZddf5ayszqSwiMXaz9rq2Shan2wY1c6OFtNAz+XWBlqezWjSOZbpgIU3OLxpje
YgoCmpeKtCvJ9uWFBfgXyzANbanN92IMe7foW+tKHy10vFIdBsnLmBiqsxiiUlsFRRX91B0Dg0BZ
WD5BE1VkbDSrra4yi5OrO39WKujewg9dvhfJsBBtrdOJHkAWOUbRHUozJd8Sj40b5oV+XSZh9KQO
g7E3bVHMT9ePbqKwroqV6rfmKheVKu5NPRleLSF6xm2R0nrxkIzXlMIRYoAVXMemPO3hvTtrlc+b
C6KYknxgxV8madB+As6q14MwC92dHKPFzAHSNzZS89YMS+nHBCkQ5bxtXRcE/7yFfZQuHbkjCMtQ
wlsDEvwOW7MB77qsoP0205JkamtT2sC9FqnU1quCDs1t2k3tLfGiYNvCSI3QLSMAHBadVU85QnRH
IsehkMicdHLFMzQhbnNFgpoW+eF6EtrkyXrRr6WocRRXbZQBJHzgbNvczK5DESg/w9QCjKRqzRot
Uf97TZXxhnADdeubVkRq69Q9pj0rU1XyI4adujvHDkpS7SqHtDQxXQXMlyu7VF61zOZXCqZhZwWh
moCXa/WVlWaYWia52Hb9lN6FcT6uMrTjyyCc1HurQjUEFd/amYNaf+vsCOVyQQtHGyfd65W8wDzj
SBsND8FBDnXzNdJLheo9cdFeB4WLnFGE98Bua3lrhnG3kWup33dNTPYGuProm9plwSrDCeLpAVqt
oWVythxRV3FQsB4qanKvj3r+CB1A3hsUjB/83hqQiDjBYzfWBHCA7F3kTRm7k4yvvtfjesUrST6B
32TKV2MsApDe2Yzmb5JilbRafasCNNnpNj2GLMzwWyQVVCXIzsmy5JCxVBlrPTkq5RBeafpA/ij9
XlSjD2xtYCJJEHkjo8VFn6oGdqWQSLRsrOsv3Hn7qgqcvl2YddbdZ6nRL1UdBPBSRGP6jS+DWMZl
D1fbsWE7iClor+kX6p4DZW5LWcz2/M6QFolSRneDQa1OTm0i+5ya8owg06+VrWhlDvTp4mGUsBJn
2TrhU3ItigTTQyry+KEqo8oj0ljddA7Zb1hXsFzYYfMcjnbyI4rtWUxgOWspwOzTYDNws4wFRUyN
etPTW/VmDAVnOTNfZYD6v9iFXm8ysvZc00yDK1JYaIb5praSNCBJIevMXSYbxZXWVxQdJDle28Ai
XJqZ6TrDEZJUoI2jWL5NS6D0FLk4qxNT4oZlbe1DuvLfzN7WHxr4SsuoU+VVwDnSE2yz1rLUsGch
l4t4PBjNZjHNqP1SXtVNPexHeVIxLUScv8u4/gLWKf4K1ZISQBorzwOZuj+03Mj2nR7CVJp6Wrbc
hxtdDJxCNI04RkTLewuqjEeoTf/EkdP0ChOBsOA4u8cVZVzBCm8Wsk9UbNCGd8TF9/d8J3jD20aK
vCqqpq1kqf5VhZnnC2wibcUdjFbV0NTbBGbVC7tQEuxTPfKCnkeuY5x3dWF2+yIrpjcHj9YqphG/
GoyBPU1qp6tS04Ubapw0U7M1fpZ6RtpdzxoMLtvssR/kGrju0laWqjOKa7Uray9MBmXPlmMyFlNL
fhk7x7Jb8YFjspsyB03e8HrXCtX4kfSgi2WnUq5jkYd4PfSg3Op1ar6OvaQeVDmHiREN4TdV0i1I
vAPZtY5We0ncV3t5alhcopGQ+wUiFsqEU1t5VaHZr7bcTHzbh34dj2Z7JRPK8iKapF9OgdPc253f
LqIEuKnSY6KZzCjahLQvrpzSUsiCaWB49cCm+aIr3+w8qW4KRdFXlTlJ1z0GWPBESZs9x0ZjVG4P
vO2LImX4buykC9uNj7Sr2utGPCprVTcH30ssTfbKQgkLtzKDOFjTD1JhvCFSlD1NVFq1jPXCfzao
x97oo+RvAl/TfoTZND1PCdk2pTLUkP8zZ3gqC5McvjEOPYBoxp4tV36V8l6uLT2P/i9p57XkOJKs
6SeCGbS4JQCqZOqsyqq6gZWE1hpPvx9qzplmgjRie3fmos26zdIZgRAe7r9waZZVbp8V8rbwNPPZ
GvEWId3GZcyasixzg74qAPsGgL8CX9klddfPbej+XSIF2mgsRkhWOrUbnya12PTZrqlFcaeoVbTv
007cjWWkfopHv2R5+J6jl3383MTg9kOx0OyuTlGlL3XLSXILIpfSaS+jPOqMB3SEYYY8YoIwfuLC
aW3dQA9KDC2JAkNkHGvoo85QoxbVjG34q2QX6opQO6lX9K7YCIntR0qFx1GLwnZEC16tJQki2eC9
wB6Q9vSG692AHbeLS092H+hl+liHvuGKWle5AZouiMWks251b+qQ3rrgTrX86WQlcr1tkXo3oca1
KXLu6OxlYSAd0jSVDthmUh0O/aw75JAIdzElk303NE3nmH0In67IKTEZiEPZcWsme7QO9F1SicV9
jcrZN8uqIFmpylR/ryZJ/imIdbmtw6H96td5eJdpEFE9HRcZrRSnlyLBWyhOBnQ0lKBzM00PD4bQ
eX8ixNdQHOiaaSNGmlhsOsmoPqUgBJxs0vAFyqXkQTQ6BBySFJcqf4jQNR4ix6OHsx2xYt/BWKqZ
/bo4YIvhP0ZJntabSp4kO2lrskhLRhslaVNH0z0AiUIjHo0ubA9ZFk1vnhFwbmrkxTBldWPYRmVW
fI/9WDp4QVRSj0LozhBwxZHxCnI6ozXJ4sL4PRUj9TiZuf+O7r7pmhY1qUOqydqRGeWuiYQoSV6k
PIzDjYd4yHuv4/YEJkTyc0T+APZ0tA/fY3hajjIpyh5Wtfg+TvLXvgykO65SYYcMNzRGq63bJ1US
uRoQ3Juwvxp/hWRTjyaTt0NiGleoCkjip0DMpueSXadtWnxP6k1iAHFGQK2Pvhl1rT6ZRdB9LmWF
DGCypi2ACQpukWl8Myavucsyvy4PlMl4pWrSqLspXizfPLWgwIr7ydC5dJeLxyZoUhfwYn6QCk3E
maqEEd1a4W8uheJdMTBOajHbibdDqBjvFoiMJ2OCqbkpZUv644XAG22uE9mpSt5iAZ/Cjbu82Ba9
lbyXfYPTmVYpZrErQjXEloIzHl/SKTG3g2hNx1ILpn2Q+/quDDmBDbQQU7i1xUhSUrRA68YxPFrl
hE0fgtxIMZSxD7ylRLhWsNTIs9WwVw/hYIRgc0bJkfUwfixHczZxGeNY35CtAxqa0yQIauF7wuF2
7MsehKkZkO01eVR8DTQv2puepTxJ2Cvts3IQtkOiASc22/Aur3kBd35V/0kjVXTiQE+cTjDzn/rQ
hScrqLzI9vHHknkEsCQkZUzehiSK77CH8Tat5mt3ukyWQyEgblylN8aTMso+yPLGMFGIxH/mvo+L
6rloBuOprBp5xB6oLIRtqBc1kOa6f5Qag31eaA0EWZbOMet4E4LHpNjQDp6PGGhkxQ9x3oy7BlBm
tjVotwiPRW1KzbErGh5yRVLWd51kehv0DVVngBXuCl47QDdWs0OVJ5Lb6BZ85HrChB7dRMebujk3
VP1T51Xel6kdDRX9Bn1wqpzuvGCJwp7DjXdnCeGvNU1WTg3iM47U8Q7BRfPRIHffC42RNYjThOOT
iZ1NaScNKntcAMOWYzg34T/EA11+K0DlCYjiFBytItSeOrb7Z1L0/otg5cZbpRvpIew082eFVAua
uf7g1mSI2H0gh9+3PBPVMTRe/R4L1tIykidfGq3nzpoMifoCPEElbuPdAIvywFJWeXpKk63VheX4
davDlg0TW+JV4m9gLkeONB80jZH0T2MPoxNGaxfJdqWq1XcV2rLLe645ogjIylZ16cEAG4dvl14h
zUtvFH9GNetGxUF/v3/WOuzE2BbaRsIR6w0KRrbH5cx8yXCC2CVSiZzmiKPEvWci4O/Rzzo1HhKi
ede9VKGCykSSV7R3x/0w4utRGggBxBPHUp1T5Uhy/V5sxZOV46LRW23kQDx/8zVsqtXJRwsVTgmW
z5gQw26Cwexju3EiT/Zdkhmwd1JJPVtNkhMl/WRHszyzNfytHUOrhe+jhqecVPpdtqMKGhQOtab2
kMpBddSkphAdqh3onI4qubsj5yoCMDh4QUYH6Te4Ew2HPbdeltllWEUHsSlM82gIVrKPi0F+jmh/
QbYRsaLe9VxQwt6nnsazW1WTndKq3tFQ6SnbIpVHoJXRJH1KWk36blWCINKzHw3cvXLet3GtRxsZ
qyJ9M2YypBqz6zxH6/y2svOJhoETN5bGv0isN56M3rNXGJAr4JJS3Yj0mfgfy7xxjPDgq1YjOJFh
jF/GFE9wOwkNdBSTKBphWnbGcGoB+zyhe5N8EfBUob4jJkHNLkjzci/jvDI9IiQ5frJymLcu4t3D
jyoK27cxFafYUeW++cw9q6Z2qOjJy0gT/7PcjsW0sXIthUWgTmTEYRFL05OkAgHmatEQ7xn0Ijk2
URA9WvVQvzVKDwShnsEVZGVJ9y3QaEOnddnfKYJe/YTYI7iGIEcHU0oznMd8MsGo8vdAWpN7yeBH
bzhghPagFYE62gJo4+3Y1p5btonxk4w+3gvVEJ+k3I/eJ4G9BgdS73+1ky59prnnTeS0YfgmthzJ
Q5pM2L9joQ1PGeWkX2rY6aeYArgtNLl44jUWA3iP9EG0ZT2lYt1Mel66+L2OX/CBTZp7rKTG8th2
Wm3ue6PXsK1BaYDvUeK9uCv8PAgoojRNvRU6Sy8RiFAwk+OVZgbdlzyGp/vZaATWsmkJ6khZDNzr
TuRtHr3UYBGH16HVR/Udj3ASkI1YjogSxIUfcR+NIert93EQlA+9H4rqHj+WDhJ0A0v9GCM+gLsL
YxV+GkUrYhxWU6Pwv4ZKUEpApSueGVSABsXQH0U87rpnTxla5VntRNN7TlsukdeprEXp5Im8op0A
TimEowAeiR17BnLgvqA16VMEL7VxUhOxUSeXWZpHIfZkJbUtyag9ZAW8Ick/0R1CYB2zEzF78prK
1N1cLgKab1Mf8mfhscncErLimeMbVhETNQMv41aLLDkzj35vesFhimNOidqLe+m9EGIS6SlVvC+C
GpTpW9PVDTH9JvXfk44HgDuGlb6vS5ljHHFMavAszlr9DL2eRSzHotG6XVvhpRZ1WhCg1su/d9Kk
THniJzXEGImiSvPOa3gIj1mEEyS/dvD5Q2KcUvuzrSDX4lcfSEn02OZtGjxTLxFoTVeKmB1YO/Xo
jqpavoVijL9VrpZ6tWslSaqPme51yb2XYdT4o8yoGH3trGb+Rr42tGLqiJPQI/MaVTWQ39bT5G3P
Xw5O2O6a+r088FJ8VAoQio5cVKKFCIRJQ8X15D6cqFhIZB0jPdJJEl+txkuzl5Kqjr/NBaVZ4cHI
c0/8n17t3GJBaIfOEJ0ctOoucCd6QoKiBdile/fS1juKiN846mRHTxWwcWdwjK1/5HjtZmbYm1c8
GglXGpoNG06rtb7nR2TC5W9ZIAbGzMLAKOK3YBy7lcIX2dbt6DG20WLWXKF38qfILe7XmPUfkS6X
UecZOuvR04Er8IFoPXtKAN2xPztxbZLnhu2tSV7AAHressXUE6JiRtHa2RZOcqDisFO2kH93fwEB
vp3uqKg5wT4anPqQOsFz+qjuhVWx2UWv93LAi66aGsl5a4RMc+3Wn3nfyS56+KjcFXxib+PbEZqp
a0iI658WcVskU0X6kHNP8WyS21AFJtMwA2qAF5ewn6aMI3MFALJQDfjfkf03yl9G6FkUNUil0Jw/
Ze1K2wBPpH30GH4q9umXfovmraOVGxkn9WYN6ruAMl0GXrTP06wxy3YisPYqHqkkfm530177Mb2H
9/3W2lUvzWfZSbfB0eiRtTxrHv9Pe/a8HbsytX/5UmeDDi3qcXJJbAWHtGyk4WlpdtmtcJ3Woix2
iZGPUWt4RPFjpMe6X1b9swrW5P8vO8vzYfTP91vsE8NH3roXCEK1d6dDGAhCCpymV9xhd4C9LUaR
Y7FFI8C5PYWrC2exJVpub0ueTx5x592Pf6qDto3d0DUeQHg0LonFdpabVVcAlgud8P9dNpAP0QGg
q24sgB6FMHqKmTPexqk/B7vebk6oDuzj/ega2xle7e9m1Mfkqk66kw+DTS34iMq+A7n1Z+6Uh9wZ
98IKElqacXeXp9U/v2qBy6N/TAcr5lfNGhjdodjOlL76OQK8xasM7Vt1359Sp9ipL7c/w/x5bwVe
HBK5N/pqU3NnUhyHj/G5QIvldoQF5vpixs0FuY033SSNDSGig7+nOBxtKVZvgPw9Zc/Dbv3cW5vM
JUo4UEINj+NmPpJwlX/QtnTzfReon0P5HBsN7QgIDfGWZB0/8REZeznWxXWqliMXm8J3xCYG029A
5t0jEEvbdJDxo+r3YByxnvVXD6TVSV6cFSGpszKaTHKN78OmeasB/qVAiTo64I7MlbaK5lxZsuby
4KCARcuDoXrfwNjtGid4gpztiLbpVk518thaxsbfY00MkGo2bnoWbO0+YpPn4DDtzpV2o1M/VTav
0N/xdhb8KN9Xlt7V32iA5lKhraJmt9jsXpNTspxXgvocvEkdnIKNGNrGXeimgCK9V3olD1G6AX0W
Kpv/CzjN/LkvdtdZ/MW2jnnFFQFilX+3tf55Bu5gkL6p37Bp3q4yDa6mPGfRFnu5aAe5VXnY2fJO
D0gnZTc+esKmuWu/lqfsQbMDFx/v6ltmr92HV0+RfyJriy0OlojKW884O6rsQnxEjGtz+1MuvIv/
Z2edhVhc90OnZT09MqbyGCCdNaepfw/J4VfCClM3OrPa7eR9yNkCvNI6Zm7srB8uV+9kA6gXUCd4
+cuzJYnbspPm81LABie5H6tnGAErQ5336sWqwfBYxqYJrsqSba3D0lcQ0iCzQWsM9bmNSraoH8RH
tKC+Ile2K0/Cbj7IQnLGnqrxm76Pt2s2cVdHevYrFkfZSBOHuiu/YsoxXx0/y2nrKMLvlbFePTDP
oizOrSkKDBPlvnmHSFuh4tzC9OGYIQBvsU/L+3RXO/GbsiteQHiLG+le+q7+aD5XL/nrKqP+2m+B
Sa/zPAM0cIFPH6ypaqYu5/2IWSvSct0GRcfYncHxdKaBs36dUgd7ENd31gjgCzWm/yzv89iLkyLS
qANKCbH/g6Oe4af62+x9kWIztnIj/11AywV2HmxxUIilCESjIFi39UNbRk+D6XYjh3rzq/kkH+JD
9CI74rv+0r9FLkbmKz/gL5/9xg/QF+eFJzaQ+2t+wH+0CzisHvVD4oRH4623Byd7qu3wKNhNteFV
tjXcyo3fyMj22a7ci0dMVx71lbxwocL1vx9Ah9sMHwQbrEU6OgiBoACnmz+AaHsUnX7/5wJFE2+r
2N0ugaBsr12i185NE8cvePgibZSlTGxd6GowNfM81KY9mPepWG5vb7CrL8/zEPOiP3uq+OWgRz00
HKY6/N67xS8EMlnQ4YHMfj5DfGdtUNdeFOcRl5dugu2nZGRcuu0L4E2Kj7NiyktWBtQN76yU8iKE
4tvDvHbRn8dcbB+rA3SZKsRss8n11FddeJSkT4Z0D8Jc177dDrb21Rbbp/LCUZHn1auE8k+ACjRs
pJUHwbXDl4wFuoxmIOr+F+5/9tXqzmySMGI8mfmpknEauhfqz7dHcfW0OwuxyN9KvynzKiDEaIho
NFKuVZzSQ+pfWPO1k+ftvNju8H1mcDW6E1ydi72VyzKCyCAvbfHo7xMnem1eyQPJwMxiY7npyX9S
bARZj1w05Q/j69pNdu2pqQHphjgIow6xlEXuYIwD7TEfOVCUDR8QgKkem/wg2PppOPYUf5RP2bcE
v1W42yu2DVdWChZRJro6eIHNkgkfN18id8oYZ2QLCCMX469R/HX7Gy6EWf6eWsgYzqmIpuJNuBxZ
OiLwGeUQn+a61niPvKvddC3v58mV99EOJMtaHjb/5MW31GeZRmjvzCU+hR+HJOa0SXFBn5/t6k77
qR+nU+ZoP0RkaHlywKZF3nmDXTOv5Mr2furb4jnZ/UsFx7/jRucC5CKexTr0+8UWRH6Un2ZxWve4
Q+1UxKAEO/85JjwrZFLr1RV0ZQWfx1tyonMjszRs9+ZncgpXJt2Uw48ARIpoKxpXl5IrJ2nMD7e/
7pVDgKCajgIUbdwL1y0dytvUFQwyVJ7H4LeF1k4MeON2kCvHAJoCKMbRdNChci6+ZzYiqVum6GTE
E/7L3UuSYfSBUkcQ/8u9AEOCLzUbb2jzSb1ktkqA3xCPqNGyr7cjLdgE6d/bQ1nO1zLC4hIwsZ8D
M4gc7QgiO1daR0M03fPWVIEujpM5DpLuOiIzkDIwgvm4BXhTDtTHTFBJrnpUHB5ZkWOlm+JHB2FI
sbGhbzbZfS1uQGDcHuHFfv9PaEtkB5KgXtii69qY6aMxTVSv0KPNXNUdqCN3rjVugnQTuGuOghd1
hWXAxS3RA+1uw0KcKKM3p+6g3cXP4Mfs2egrxaN7tSFx7RtyWv53gIu5NeK2AH5mxfMq6QB3FP5z
E6ycmmsxFimRlkljCNJtsrPkO9XOjezfDegbrHyq5Wt8OXOLjaVmQyfoCVHmlg5l24byw3c/d2M3
3XW2sVPIMactDaz2Md6ufrflzYO+AUTi+crjzcz/FzfPkLVQQ7oqmetB8P+cfrDzHWr+O6+12wPK
+qbb79eO5cuJRQVlVp7E9VK+FFidRCUZQH4gSTFm+1SI0EjyHAOV1dtTezmz2KXjz8azEY3JC1nm
OuZWSDuEHSURVjx8FrMAbjWWbjt99mHB34528VqapSKwnEX9DHU8+FeL7CFudXg+VtLZGIK/fKlO
4ffBETYJ8sjg4Y/Rdn4dhuMd2XTsWKtdnCunDeF5kirSrJqHdt7H0ybkiRzrEYD53rYe05d2Jzzo
hwkbgbtmM6AIDUI52HiIsL+vjHt5583jNtBvVCyYZ1hPLbaJF4dIancpFXLH3Clv8lF1w+cf4h8P
Ter83nDLcBPhQftLPsl3grNq3rFMNAgPGRM27fxPqvWL/VO1UabqRch9wXwHtp+3tn/0d9qzxEyD
kbSLXXB/e8jq5a4xUOiEkongN3ni0kRUaGoDo7ecnk48fvGE4i1o0Q30ZY2nHzm4Zj1iJXsSIL2J
0eD22nMjf+oUYzPiHymhaChCf1EQvirG1pb4J9pPHDJ/Kijtk/Bat4+CcMpR2A94beMHryIIFaZu
jxGbVCHw7ccQ7uTTJPZOjfBYgNolDNENkII7U35Ju2BrUadM5fZohdLK9bzMAxAcgDzO0wylO0pP
M53y/J0IeBf35AmIG3hJ8PMykv/jaRRfUYNb2b5XJ/mfSBfFQr8S9T6yRBsANqySQxXpzu3veLln
NJ6YMxsbGxWOo2VSU0ShGtER7bi10u8DjKMHC6YVdQ4aKi4Sd8pp+KxuQUGuDO3iAFzEXWQgQxPM
1B6JPGBKXQUpuFgYXN20drfHd/GtCMNLRsSKdealLpcpeLdGLTyGF7TWphHgkYyNHeqUrBp1LeO4
MiQY0bTLZudXstHFRWJoWYvNMZL/ySl9sOqDdoqcYWPZ01EetwUgnG21y+6NNX/bebmdPzP4mx/C
zovo7AEs+GU7oN3ZUaJq0NNs9j0e6PJ+LbG/WIuLMPPoz8Jkmj9BLiJMk7Ie8ycJ2O/tb3WZsi1C
LI5RHzZrocRMYLdtXZR/VTff6U7wkL5x968/VS7QJcuZW5ybWduNjTjNH+wQ15vUbT9lFNQyp9yp
n+vf+htt+VNEM6Dawbz7lTuKupnpsytLdO37LXZC2ghDHGj8CnXnHbNtt48P8jY5rtVsLy/nxewu
jq0QCvagKEPH7eg9V4fKaV1/P1A1d+Y2o38YHX3rHwRK5kiL2OvTvfZ5l6XMXmr7oued9reUSbbX
v5T3gttuZews0GNflw2Yv9+NnbHMB+IBCFUV/V1P8p8ZjPzT+zP7yVHOo1Zenobv6s8m5POufdKF
uDeX4se51uWPm2XEQ1yMQzPHnAfOTVI5RQHjNEDMrzy0OCeEKvY3Re7o1bSymla2qb44hNLSg40w
r+lJ1jhyVB0bClNeuTWunKqzZrmKu6bJybp81lUQecoGpyfbRIpBbM0tAMoNWcgmxLT59qFw7VCl
0EwGixyqIS6hOUk/ggOcfVTi4k8n4g0mfx2mNU0Q+dpKgbkjEUOeazaL7yVUum4K8x7sttoX1DPp
JFl3s59H/aVzq4fWKdELHvYGODNhNzzMr5Dk5FM+6e/m4tHtIV/7hOc/ZvEJPT3uk6bkpE3MxoYB
AzduRf396llwHmL+CWeHuaT3jSmPhICxu8k3irmPH8hZ3cBRkX6h8XqaNY5gKzqwA/vNftVS4yJl
ZYOc/4DFbYI3+qib81EfHeKX1H30Dj8Hmyb3odmt91wvAFDzdjyPtrhYykYPprSd7y6nOMFbjO4R
RrITeie5Xf2IbeFb8CA6mdvxZdcSnbWvOS+9s6kGpB0ZzTzSKflWj0dr/H57tVy0LZaDW9wfbafD
s8J/5e+xGqICu/EoLgr38LI38zNrvFvVY7m2Kc/nc3GVNHKVIz3CmBrH2wV2vesOGDDOtuat4/2U
T9W99rXc3x7nlXmkkMQbC+EZnQr5YsUkQVREaKLmdty9tFSMKqG0b0e4cqpRdtd1hIGovEEV+fil
VAiYZQGq3y7L/lnIwje/tRy9EHd9iF7u7ViX1SLOTTwOeDVavKCwgPgYLPEUHk5DQQ+Pd7LsljvT
qVxlN6CBntKMX+s0XTTtWCUf4i12vFCliYQq8/w27gB5otmmbmp146Ho2DvjCUpwbdO4W8sar80p
cBIEWSFKzk2aj8M0VDD0KewhOyvvB/GENDoqoBq1qrXk8Vogi2qpNb8rEIVbBEItIjG1ohgQHo6d
0UCUxPNIK4qTUGXO7W93ZfUjPPffUMsKt5/AHkA4oMPG3tsoxrGyUKvSVx7Y865d5C6WZYnWfCnN
9+zy2BB7Ltm0zezWOykpKCyKlprxTP3qOCVPGY6j/3ZQPJMQrKZINJcRlkKF+KV5PixpTCIiId+V
6Cnu2sJIn40J5en/r1BLCXcly0NxaLHrrLXBNrBLVTuAG7Akboe5XBHsL5P/qTB8L9W3vXbOrJWC
6wQdkWbACwKZBNi7NjC+lVBXdtfHWIvdlfv5mMoqyF39HnqLPd6n3wIHJNv94Ep25lZ2cR98uj28
K+c+3Q4RZ1SLzicjXRyIvZGLCvk0po7P6YPkzPKE6hOekCdEGelWY9T1djvi5br/GHCe8LObrPVR
R4VQ2Nh+Mh4knmRIjLHF6n+9vSgoSXO/CoVUk398DJNLaJ7lsyFir8+qmcjSZDDR4n8fRaFdNIuK
Ub26qPrGWlHKY0wxQNaRmQt/K/13v32/PWFXViAxKK9Q6UWhdImAgk4FccPqGrsbEHAsG4QM6JTU
j02jhbskkYR/i8zQAePAk+Bwmr2RpeUm7vKklS2hJ2vc9G77kG1LG3yXLdwD2z8Gx8T+12XsvwEN
lYovIgcXWvpYwOqd1HOryLUluwNeCachTtXDFPprpewLrOp/BvdPrEWe00t572UGRrG9nSHtBS/A
mbbcZLt0Fz4jeG/jJ4Lz7Zf4cS3fme+Oj2fxPK3/RF7cLYGmjWWFSxW0NyQrjO6ANYyrWi9T/sej
3qnpyamHZHV78VxeAATlfSYqPHqgRy4vAJh7UmExtZJHXVNHKzJ47wC2WYIzKJHjq9PKo+DagUJ7
U6KazGgRa1tsPDiTVZAnTcME0zFzpU3kQLYt3iXRpoFgK65Ae+Tp9iivFAUoI58FXRwqOpaZFtdp
YyO3stW2M0JR/hWD5qqoB0wr0eZjePEhPwRbzKnvUWWGdtXYqvXZmtRNKuTu7fEoayEWq3QakzER
C9hihkkXQhz1TdoKOzifD6NYvprq6CZqhzSBv0NAwJGM4CH3FTtW74ORAkUubsgI7MrC/7mBcNu2
hzHUn6Qu5pltOXiehOB27tSerQz0Lpt26NK9WPHBM61tiEKNFBl2DYUe4Y2V9XjtjmMxUu/GBnGm
1S9GhpGyb44GvYXa9XapK90VzQZ8Mm9kR7LzXyKoZN+Rg+3tCb1yhn6Iuth7YHSnXlJ9Hoqt0m8m
CbRhVE9f285AygMy38ob4EpeDpYUoy4U/ejBI6L98fZBosDQJqge9vCzQ+rK5WKlOkYXEjlBMvNw
u4bwuzbA84Dzgjq7VZMkaDsFuTsUv0oXdd1dq9fbVPBcQV1DpFy5wHnd0KHjLKPdudzgClzaIVF5
trX+s5m9JMl7LH+6/bkuQ9DvtzQc/cj48R5aTF8zRcD0NABzQ8aCSF6K8VtrrKVbl3sMyX2uOcv4
C65ZFtrlYMitJA5gC+flizFCGM7k59vjmE+CjycFovezcPdsUiVRfPr4Vej7KKgJocCm+RGiIZmI
OQfE0+A+SjwMwCtPulMlb+2Ou5w9QyGhw5ePFyHa1ovFXsQpr47CyOkGI2mU5y+pD50xG9bsBFbi
LJlosdHFrRxRnvTgLaI4gJaHZ+dIG9yexKthkHcTSQ0kYCyL4zZAVkiMB4ajyNgHjXDqpk+UnVYO
psvVwKRRGQSsJuENu0TLxM0Y8Q371hYmLGGwLYr//YPlY4TFyRcHoK5DkXGEEYJZeePW9T00kpW2
4pX792OYxdeHdq1WeC7luG+j+7Xx0L5yuANeYHkpO1B4R/RRwlXA1pXpQzuKnj3YMAlB/fkjnp0/
mL7pnhTEuT2175l+bFb5CNcCcKbiv4Z0PDnpYhUonpcYeUhZpQv1n7GZfA6U19vr7MqhTXJ2FmLx
gfxQx4ZDQau8ciQSw9QNgs3sKmftMld8b+/W0t4LDDpmWZaGcZaI3A1FqSWYUIiHsk8Q4AWmGe6F
HzNraQYY1E/Rc7u/Pbgr0zefdUgf06UFx7eYvgxVHHYWHcw2H79qPiqCerxmVfUXsv3xuPt7oP43
yGIC9TKIK8HEdb63K3mTHESwN8hUfUUTlTpReq+/odqznVzA3b+r3+nXdItmkDM8mekqP2sOdfFT
eEmoKkrBMuYOH9ejog40dIU6g3/fdkfLSwtk4bpwK9XStKkrRdsIqfG97a16BUj89y9fRNZm7Aod
XJFe88fIVYtwcJkh9TETvPtkU6RUpxHL3NQ79FKGPamXI/zp5Y3vAdvMneK+f1+rl13pxxsW7VzD
kHk4qmDnPv6IvOrSEl32wa6MxAofayx+1W96MmgooGbCkAZuaGZt4EhaYiR3qidvTLncTZH2PbZ+
Jchp6l+aSPqd6rE1PUj8d3mlMHVtPWLyx3OWI0MBuvTxB8blEFphQvUmCD7lOb5X5pppxpXuGXOA
1ieILCq9F8TTUJB1L5FGqilmjzQPQhyi9Op3qYtu+z6M1C9x2/0osuQ5VsK1J/TV4Z3FXuwERNfG
sTU5raafzal5s95bbkmn2gv3JjO9QWVtbDZrPYIrF+WHAS9WXhcJZgBQl1JV2KCPJExPSlbi5WZq
K3fl39NiucbPpnbJMFVHJSmzhkgI/G3Th/ohvMPCcD8D3kh53f5x+l4+rndg5gEsw4IwQaSaGwAw
xmLRBHlmqcivUfJDgaeyXntJBDYrbRSxcMI42nrj49CvpHDXJvU85vylzy42IS8Ga5z83h7z34L4
MxVQQ1qr0l67eai2zMV1tMt5rC++HPKRqiCkFP7Eo5Jv8PG7C14FG6Ns2/rTfFuv418dFBgTSwJu
RmV4cTwYap54yP/wHpdfROEwdjtvFed8dZFQs5obvBzCF8aQvVbi7TFReuhQ7nv5j5XWBC3mIfrT
tqySua8U/Dbd4SdZ8e3b7vI1hIvXWejF9usmzTc7NLhsNN62VnuMQ8TbIxXvQnnlYXltJs8jLb4c
Z6jgqTWDLOrwKQioduTBRgy6H7cHdD2MYfBonqunS7KUViq61Mc4YWpVZ5dG6cBsKIo1PPeV4hjz
RvUe7gbZwsW7a+yMcBhDrI9qN3yZtggF7JrHA3Wxg/pqPeMBMH8z/9F8uT26y9MSctycOlL7uyIR
oPuCjlWAl6JGBZu1Do6Ife5vh7icwJl/x+SJ3DV0ABf5QFFMtdeKhEAu3W5aOgVhaqfyWo5/5dL5
GEf+eFxYXZh5coV6j9Q14SlEuXmbRgbXay21z6o2gFQRgnqP94a2h/HxS2gt7/D/N9TFKdmVXRsn
FUOtohccKiFN0VSVPv0/BPm7x2DRwfVeBDGwh6hbSU7tsWkcYCi63ztTsIYrvPbVFFxNtRkFjBHj
4qtpURcKTTQvDBTNUsggwN7aSlw5LdaiLL6Z4uXo6qWMZSjuW2xXzPdIe709XVcOQ/oDpibiv0cy
Ii7nS2u9qixGYggBr7Kt+gfpXBt/Gv2X9NLtlZ35RX9sDwoaqb29hoy/Or6z2IsrrOxCSdIzZrFE
o5RewjelpXEqlCtJz1qY+b+f3ZSYErFSesqiQXWQjPFFl35Lsvbp9kRepgAUVOjswG2b78tlXm+p
iTloYpJCfEelQzA30dTbUa/ajRw81KjwJ4gIB1K3ktVfO6HOwy6WyBBIVmx5mFYZVRK79D6DQ5BP
a4ydK4ObrchEUJ+05C6A74EQ+EM71uBmaTU5aSyP2MzGe8/zANd4g10XyOQLkZm6QqKau9sze+Xw
hzl3Fn0xxhhXmMlHpvxvZZZ2k/Ij7Q/NXenUJ6xtp/voOIPrYrRE34D/r4opXFk+H8IvThRhKEos
NghvGrb5XH+v6clM4ib8HWs2FNZZ5x6CWwhUPHJuj/zKx/0QebE/NOwC6jCk2J5muDDdGf3X239/
bWSLjWFEWhnG0vz3vcLmUeoYirCLjeTfX3EMQ1chfNHHvWjbobWplHLOBFbKKZa+yPpLqT3eHslc
JfiYgM9LhGOf8iKSDMsiTFCC2BFkRqIJsXoUVMk/Fpiab/vpvU++NvmofL8d8Pqn+SfgIpHDBGYY
5IJCMFXThzieNr4VrUzb1THBoJEp/oiSvizCJHlZB5raEmLErODQYSuSqr9b8x4R8NuDmX/sxez9
ba2SWVkAdj4ekNWAooM48xkToz1hFtrW5PpBvzOD0+u6Qfn1/TzTg8jyZ/T6ouRDLzXrlZCBjTv1
WXikDOzW9xn91TvLrlxjhwUG9mRu/Njv17oRV1f8WejFZ2sVvUg1MccF1fyBQA+yxN8sKg+3p/NK
K4nVyHqnycgL7QLLpXpSE1Jqmesr7WdhE3wZP4WuwNh4yxQvmGHe+ZSXbge9XC2gaZCrAFBg6OB3
Fnu50AzslYBB2dkkvYY50qIgT0Z/xNs825uIJ94OJ8+H7sc18zHe/NI5u1QBGHhFXLKpZ52qyZE2
cMfz2JE8J9WehuZuNqaayb8TYtnF1ne0X+hPB/EuX4cjX+7Fjz9lsZ66evAHeUIfmkX12ucSCpXt
tDa/lyvnY5DFyon1FDpPZ9AxabvOEWSzOI0N8sCJ5Ssrx/LV8czPbl1FR/hCgAIVFBPlTfo/aJ6L
w8aIgvoZoyThcPsTXulNM6SzOItPqAgSdS6NlMXzmuaokdTYeDgN+ikRqm5Wd5+FDUoPTHAgds/9
mNUnYNP6fVS2xqcxKYuVDv2VKZ6hbdCcWcaXqbtaYL1n/h/SznNHbmTZ1k9EgN78Jcu1U6vVMi39
ITQaid57Pv35Uhv3TBWLt3g0G9gYbIwwispkZGRkxIq1Qg5nkX6JWv1ebkyvUuuNYLduBVQRsD0V
WNMidZdaRU1RxsJJwieVpHdMT3r/c2NrRU6wOB0M5cApTfy2GLxc5AyNBF9f3P0+Hcrhd4XhOXlC
w2oHJzygan2rrrBSVyWYnhkUPnV2HDMls3l9c/z/g39U3PSZ4rZuMM7ipghvqkzhz7Fb5XdbzYLr
y0OEcfSKeCBzvy/HxZIuMLNKoZUoz8pzKk9ezCNvp+RR5Dap8xZAfbvvm8HfCLJrn5EiLXQpPCCu
4W828+NRMKCqJId3SQ4vRsvMerYRVFe3lbIDRQeAAaQwC2cZ8kKDHRsrzX7YQ0a8B+LcI3J8bPfS
sXmtETJ6gS0CYp4tPPDatnIO6BCIYvHVYMCQOE1hdWJb04eq0+8j7Um1ULxDhCLRd12nbESD68oU
goeqqpDji1HhZeVN1oY4aNFc8kaIkd1h6A9OED2a9CuoGOgbJ33L2CLy0M9EGwUqbK+DidQf7wY0
FDq5e9Xq8o/fR5fLWtwNyCDIUZ6oqTcriudA+p7Ac7Jx2NdXA9IOCgCaWFeH3cyKWrZ+O4nDO+8j
or5HhkUcC8Zn19qLUQMbIQ7djYGfbnRVV+4KPts/thfn3pa0MApabAfhU1F8V8aNu2ilbsQGgg4D
ginDLbLE3KmzIxk2sB8PGRjCf3FqDVgLJWt+yJL8ASqfwG3him71+UNQ0i+5vbdrp5zOIFM4JIq0
Ip3LsNZAE58mtTN5VqW9N4vmxYrMn639xzwApKJ8PTg2IJzmebvwkqa1E6pnzMiH0pMTGa4PsrXe
AuyuFNMvrSxTCN/WAgcJIW88wJAtvclPQD+r4B5dq6P2nVgylPebr1exQ8ubSCfXBh5PgYKW1uUO
Drmh5dlYiggGESMJ9lftIXuaGJI7MczgghU7jcau/CSf8vvgsFXhWWn6s2Yx3kQnmbLhsixiSkYF
MBTz5otyyFEdBML1LHnzUT4kX8mE2wdnl22cibXQeW5TpK5nd2FaBMCnHNg/sl+p8j5IA1QjnvWy
OChMMG/Rpq5lURcrXGxwDOMxpTXYTGg5vSmH8W4+oV/euYJhNDk4f//xgYDcRzC0CO4/XrqXa0tI
2PqwzxATZCzWBZhyhLHlPvPHl//KztVodgOpvRWzhzL0/b3eu8bw1Zc3q9IrofN8OcbifkXYFWxY
ynIE2Zu8T3fzX37M26G9RzfFg770qf7ZBvdbUfOKQxJKjAu7CxfpyrGKnTpPQVRY7vC9mj3dE4VP
RD/fh8/KFzC3dMNBI8IdeVAfBUNsRknvaSt5Wgnf/A6EHwUg7/opXKSFXRQ+6zdD86lvzQ+ZIr3d
/pJrR/DCxiLstAhrTGqSwoh0mMhhmmPwYjFv7I3M+mUHXr/W161lrYTtC5MLLxWam6h7J5jUckQQ
P6CS6U6+tXHxbmzeb7Kxs3NuxC2CLR0L61KkJBVQKkp3uL15qwshdIrzRhq/DF9RhGJcZkowlDmE
rirqYrdoxpNGZru7bWktjqjwLomuBQ2nq6HTqilRk4h9mFkAt6N5y+xeBrdGcZcDTN7kt7i+Fcgs
gUjCbikkqRdBy9JbszFyyHV89Z6qNWCseuPmXvs45xbEn599nJmZDguwfuJlvXOM0uneqMxft7ds
1QQ3GoyJghjFWngZjR7YDBvYlxpYqrLxnTPe3TYg/oLF3Unzj4sL5W7QXcu0IJgLVEGbNmF0PThp
p/ZkHPVDctgaXV8LghpSLUAHbAbzlld0VRmIZw98eeQVEf+D9Nx4YkDJRflkf3tBqzt2ZmnxUWA1
GcFcY6mbPsn+KUz+vv33rzrx+VLEeTr76mOX9ggxCVYqCiWufV8z+ao9ITw87tFU2G8VZVbXY5qq
LXjLaL4sPCCPklKrQsFOL8fotdxZ26wX6ybALMmyDGrKWKSGqmJKvZ1yUmpIG4JTsq8h1H4W0XPc
Q52QuOnTuAHjX43YZL3/a3MRsdOaCp8k4djOq/U2voqJfv+kP9tu9B5+351zt/X4Wwtz5wYX+0jh
PG3RFZwZV0OcPB8RhVUPur0RTDe2ckmQUNpSqlAXIcIN4Z2cyb8aAYK67YGrR/afrVu20/MuHqWk
xsMnGzK+pDwYTnUnFxS0NbP60mWoHkdM0fhpcrxteHULLQBj4CZRO10CIaDZsumn4IrFKCsnA0Gp
R0MyFFRiB21jH69YNEX2op3ZEgHl7JSZ+pQGiCYknvkNSjGG2rkt4p2ONuKn4ik4tqWYFXoHlkAM
yvkfammzjr6CEBU/gR8CeJxX0xIID7NfFaTt9J/QKDUIU7x34NMRGUXffNuiDFipqDtU6gR3u8ns
DlXRyxUXVSl3pcE4hMgT64/JSRS42pOgUE/ea3v7LwrMu9sfdM1bqYQw3sYVwAt0cfCLsGmlSdb5
oBnQkgoJX8Z8b5tYC/znJhbnPERPck66GfpACB1N501HqHTO4S+vxn9xG+sUsQwKrDjn8r7vEkRr
zUiBCiBCBnh8Z23N5q365LkFsZ1nPqlFbVK2ZgLO7iBYu6tj9wFCtHe/iZa81tUmCJyLQ3lUMzfY
1U9bHrJ2/AwGHVU+1QqPBkdtqLUWB9Ga5KFAPxZ9ZX/+8wkTUkHmZiwwfrRZltMz8TxOLagFMk4r
P+XljARi8jjVzsYDdnUzKagyxwJc5RolW1Fxa/q0Fu4+7I1DvhsfhDRJ8/QB7Qpg3wWMVc7XdH8q
N7ld1tz+3PQitsxdoPWz2vAdCwf94Rel6fa3vX6tDgKanTFOlRvVsZe3tmRqIZN/rE4wOkmKZ8CP
+ancwyzJeGNR7oa/tvKEdZNikFhjgh7Lwn3OvBOBt6aVTa6FekdJNTopJ8mrmF9OPooSyPbUkyqO
7jJ1/L04agOmwwvv0iBN9SatFfxx5NE1wWAPCdDH4BQSo7/Fu/ahvcv2PT+i2U0Qc5RH1BgakqT5
c1G6eQaFHD9qC4YrItaN3+QImr+zTVCVqq1RN2MTGF6ym9DV20OfKLw9v2ebVM+rW27RVFZBUVOh
XIbsRguNeurYAcHsLtU7bfe70oVi6F7wI0aoBm5E7LUYcG5x8aifwsKOlQCL/exA5fmzzXS6deVG
0F45ILybgI0qXHw6k6uXuyiH6lDKtcrZzJ1XRAjf96mxcUJWFmLIVFwhlYD/9KrroNkQLCErysMG
zGapU6FQa8RE/759Dq8WAqSAsRLiiwyCjZB2uZDRlLQc5D1WxJWDcOkcRht79fuFdOFy2BC1W8D0
tIiu7h3o5pWyCyrSBGgROXvOXZgfipfgvkWDp/+c8Q/G+ps7oaXg7KSNROnqfsU67VN4/yiZgWxY
fKp8MPVZHkk4q1h+NPr7FIfw68ItUem9vZdXR4s3KBPiXAmwc0CtskgW8s4xsojLwIsnTq+ayfZe
icbd3Ftf5kF+bNJsA9N2fbwWFhe5A6KMCtV4iRf8pHp+I++sIn1MTc1FnvQx7erD0A/kFDy+YJUy
9M+S0BJ3tihRrzyVX8EDnKyMioVyVZ/PJ91vqzwnr0ilk9Lnh8n6G4jYxu6ufEc4xgHHQnsK0eGy
CxBk1ZiqEnlSU5G+QAIQuolpvzE6K7uduTl/uWaOkpwio+5COWbZ9Isr247aED23RCsO1lS89D3t
G3l6n6vDxsrW9o/iHy1Gmpi2s/TQSJ8sUglOelRBqywhLUopIzDK/W33XDnqKlOrNAF0IQG4hEc5
/uAXvoWZELpY1KTddpPL8zpFxxUo8/M/cbNfUfvPKITCEYINwTq/0w49Ci5RcrRksj/zx7xXRq40
GV2GjS1c+1oMq1E4I/ujIbw45CmKqYrjc7Uj0fxDM/O3uLJgawvaV9KAu9v7uGqLegOZnwD/Lh2x
GADvzxnFAID8J2Xi0jbNu77L6Ic5/2ZZ8N0Ce+cBckX5bsut4lcFTljGSDW1gfoSIp1hTvX3uZK2
8PXr6/rH2CKY2LXRSZVKoIz8PLRdhpOCDs/3Df++KprI9sLMyOTj7c1cdUrwUTJdId4ly2OmOtHQ
APWnypGUp2lGekZWNzZx9XidmVAvr7iqCfImkzFROtp9gV50asm7ESHK2ytZNcMnMsSELq22hQuC
3le1NMQFpQY+snrYGd0HbUvH9Lq2JrgyRAeWNrOAlS2slI4f+NpExJfv28f/PPmtdwhc3lfPwW6L
wW7FIzTYmcRgJuRyV3o0OST90gANk5fIvnKIpPDVTrPZVRu9cHWkmnd/vIMMJjK5b0BPSL64eN+D
LSnUJAhSrzK7vSLF78ZU+1jn2sb5XbmmhQCqmOwD50id5tIfAnOaxsaJ0QzTx2fdavZobt1V5B9z
Et+p8xa54zVIziS1gnMNAJCiXU+IG1apw9IJwko/xnBpoUQDL9+wrz44h/xQ9wfL059Rdn6zASTu
ezpe5pft4bTrZtfiVyxOtzbYcTtIYMSbvX2cd/lO48EF1+u3oKAbFP9dHqIB7QD0d/fFLpN2JuWc
H0N+J71PXjf70cJLFxnhxZYsPoEWgiuzI7ak3gncoGhzSCA/RQ8830evf9zouFz7ciAwjOMoNMUX
UKLOHSnX9sHrbdddCWPnC1qOgiAtPI6Sw+46cujVw+R2zum2hd/ef2PPlvSdoOyLOLIxMXjVZ+fU
7bVDdmo+Bd/IhgBlHOfPHZS2xY6hw/vsS3y/NbW7Egx4xRqC5AC+sSttmVBBvGlSNOARTv23Ykmp
a2jId5LU3Nl9tVXCXbNGoiAoPHiVXCUSHW/1RqqAP0plU7ll7nyeJeWlqxiTK1LIZW9v7lpIUMHt
oHvCJO6VNrLupwFvRD/1SvVzL8f7th931fjFSsyDEm/UddZchUYvlXaCqnE1+DvoWmL5MbbMrP8+
RDREW71uvX+zID4T34BPtgRyjX3bDHUujBTvGblyMwZ6p+QH2dlDHW1pBq/cfLSu/zEmvuVZSSGu
GqvsJ0oqsX3nowzcT0/Rv3in6jwgqf+qJENXt2vXR6ORjyBvJ+UlcB54+Gy4wOoizgyIz3a2CD9I
jBb8JN3qrD9Q+jL2vQPDollAxnP722xZEn9+ZmlwtClQmHz3zHz2qkB3w/RU/HGbhZB3vl+Lb1I6
Um1pGd9EnUqvDT829b+IeOcGFo/dyu9VeZpYRSw4KGeoxaNpIx9YjQFnn2RxZY3gIdtWoK2l7qjG
2V7tCldOJ497feO4bFla3Ed5ZRepBtcAofvL2LykJXM86ouVbZVC1uKMZsAbRNsb/rFl6lFHUhZX
gwH4i9dr1SbuGBa7nPHtdLyLGKH6c0ejFPGfvjjjMMtP1MP2bNfAAo2Mx0Na7GbhC5u1sDV/Pjez
+EyaUWty3WEmFdOB5ntfal1V3oBwbhlZfCFkqWwmRzHi2zIaGij0Ku+TeGOAaC00n61kmSdESdMP
uYoRyR8f5dZ/QALjcPubiN+5vMXPTSxyXAZsSkWV8AAoyBLX16S3yIq/Onnww0+bxyDL/YOjQICj
bIkfr7n4uWH1Muo4ZqrkoXA9h7pv77+0XXFSbdDMydbI0rolUVAUKe/V+H5dpMEwl+xiI/XHIBr3
daY9wsM1p1scWVuWxJ+fRdIgL6piaFhTO+mPrdUjjvuaphraHlv1hXX3+2dNi6OkzqZdl+KzWfpe
0yNPKt53cvGvziu61GDMxXtLu1xOhtyokhdEocAJC082swhuhUFTQw8qzMb+F9GVKhwdLLqbwM8W
nqhrpcWMNJ8pTOXMxfH2fvoDBuXJTdRqw9Y1OTnX0bmxhfepUjR0RS+MPeov2g8IjLwMLXDkQNUY
dLToMv3SD+YpfRm+aAiY7G+futWDfbbWxc6ahhQxasbOWtqvqX2Kwn8Tnc7+fmH/zBGdIHNGKefv
R3GO+Yq+/FUVWeB1kbrxCthaiPDTM0NqE9MWFyjzeYh3VZDv7Pzu9latXlEwOTD8DFj4apIjKGt7
CFIs5GgptnH+kzvEdjs/PSht/iOom2+37a2erH/sLTGmWQaBWqdjDzSmWyGRx5woHBIbVtb37X9X
tYSYOmUIHknsm5YzEKdqnu6XGxt3PSby28f/sbHwcWdUppBbn2gEQdf8ON+Vr4bihQfwo67iKXv/
AXQiwK6trvfW2hbOzdR1RjUcuwRkik6NO+VbTrFqQrz74Pil673snFaylthVKAKtXL/3I6CJpX64
7QfrJniu8PdTblri36TZVw0/ESakyFOqv/tgi0Nv9baAbpyBOorfV+AcdTSa3Gh4E43jlyG6T+LU
7et3cfH99kJEurO84bn5SPLgdb7m8NeGMGxQAMahB2M6xJkE4MIJZ+l7UErTc6Pq1ae4jMKaUSnf
DzeukNVAy4we9wfcnlDOLvIkKeyTzCgYdRm84F3/WH027+Ov9mfl5H91gKtFgtXL7F35o/6wXWRa
60dRuaODwUsaPdjlDTZoYe74MWsX7Lr+MToV90D/gPlrHmJnm4T/a7ED8VdqrpqgClpeYQyecglX
E0gMs49nd6qquPWkrHFolOaVYm083NaKr+imCIoH/IfO7CL69jFR3dY6MUYx7pJTtq9+0tvwnGOF
cKO3da5XV3dmbZHdWKHfWmaJNZUrs/1Vx09l8tdtX13/YGc2FnkNIA+5KQxs9Af/KAA7/k77EKEA
I7iJq7/+eJ6NEHm+gYunQp8xTlaMPWdDSu465qQaabizqnexWe1M7VMgb83ube3h4jiYbQ4cXMdg
TRZl2w+9ySBDtXH7r0Z+ALUMuYhOIVX5y1u5MOLBMMLffpF+1GevaA+p4iYv1DRRlKbfzORXn+6r
123J+HWfhNKDKXO0L6gqXdqWs76IrbHh9fXYfUbPh/H56VB81Palt21tbTshlBdNbuCNzrKsNFTz
ICF/xAEYmnelHx+ybvgYVOHutluuRepzMwvPb5KktjKVSK059Uc18U95rH4z6vJdB/vSbVNrK4LA
h/4uHT0B6LjcvmBmvjnviFgRY2tDqu/GGf3G7O2/s7JcUKb09lBjpW6NXTD81Tn6vuu2eJ1XOw22
gzimINe9HiSp5jialJDZMpOCNBSXRV8Nxzo1Bc+jNPlvsgGPsC3XYC9kwTStG0Nbu4Wp5BqI5s78
bvhayX+WJW9yFtbZriqCcjjqM2miS3ewL05Vp0A9WxdOcNfYVEwOcyaVewYJnC3Jv7UvQ0sXgXYx
uHY1+6rmxqDVDUNjiH6+RMH4KamHZ1nJD7c/zTXOmph0ZmfJExwMidb7NXasZ/Ne97J9fAh3PEke
hWBMBAfoFv3EaiX/3OLi5aWMc1spw+9pvMn22sKtK2BQ4k4pPlin7D54KR/Mx+HNCZm8R91U6Fxs
/YjVmHX+IxbZqtV1lp2F/AihNBA/9jsVKcIcFdvoaL5ax+GxYshhq4ewttkkyKAqaNMLbozFfTO2
5GVNEXPfODTBssZtvArqyR9mB5ug9UsMy/2LaxSolgKugmQMoNPihPfWiJBqQvsXQP39ZEBeaMf3
Wuxv+JE4wou0zxAUtlAjMUF6NUxTTlGZZb1I+2ot6PbTGMIsoimt/JdpNVTgpwSV4o1sb+WI0A6m
w6IAtrjmiNDCtBgiidmnWfucyDR+pr/m1trfPiAr+awgp5fBagoE9BLClzqFElojRoy8PMkhXbRs
6iRXpW7EWD+Cf9KdHEXH20ZXXgPgTylNCLFq5YqhvmuNXJJ92txW9dJlP6xxa+jwGl0r2AqY02b/
iF5XxDpJncypqgQi86nvsn6ngQH13QD97aNgPKs+DrvhED12O2gFTP79LstddDBuL3PtA57/iMUh
hHmi4GJgmU6s72PlkyFnHgQYG1aucfqLtS7yE3ghxsxuWKvcJsT7onkuoJGqrOJLUut7LsbOK2zY
38w2em9V+g8kQ7ei+UpZ4WK7xQc/K1xYuaTPZie2W+mOVZ2/Ds4QuP0M53GmP04oZm4k62seBIOB
rBk8DLQruJic1lkfaby9krqBmLJMv5VFuVEvFrnV4swzC2SJ4TlYE3iHXC5KDbWkHfoJJJCphN6s
088xtSQ/GVN7HLPmzh4S15iKd3pcb7E1rYQb+gfi4qLAT6FmcYcwj2YYAc9yj/E3NBT/nhkmb/IG
Ca1/0d27sLTwUSVOungSUFe/izxErZsIXbrR3vhca/4Bi4cGcgzo/tVIs1NLeprnrGcOu7e6nI+S
z5OkMl9nszhFRvbxjw8eozPQCVD7hA1yOddR1tS/ZgmwTtL4OxM6+CHU3WneaiquOOGFmcV7p8jn
Om9CznfuWN/7dHpfKCCuby/lmpzBhLCRJInbFBzVVcVuKuQqScT8W5TNf4Vqdhrn8u8YkoYglI5a
Vx7CXn/IJPPvaVQ2Lr2V+MURwzCSDfyIJXKR2US19i2+WhaOqGR9t5MO0Z5PGwtc20X6voIKmML4
FfFgHzQ63IlYgZPBcIX+c2Xvpe/jvXpA7d522dLgsDUNt3LAGLwgeIi0QXSdL892hlrd2KJM4U1a
PbjBECaeqvRf5Sh8U4pmMwtd8X/UOzXQk9BvQii6OM9tafaAizll0mmGBvOhBRgTes5fkPwbmVue
jBdyCO1z8Zo+baWCq9urQewsgLXXIkwGExMIfgCsbY3hhJ+4ZmW+3P6Eq34CuFUW2pNwFiw2M497
QMo6OMbJqQ+0bdym/Vpn0vHPrZDgIe4EMBMwxyIcU8mQgqE2GKHlMUIjcrInN+ZG/++sLM60WUhm
H8xYsYrCpbvupiQnc/jjz61QQeP6gneFiLi4ss24av2xAkgrB6EnTx8DJOlCBLJuW1lzcvp0XGC8
6fk/C68LCwtAjfA6DeGlJmjcFFmloisJ8H8ecJmeE9hcwMHX+I046YOxGTlOTZJFgh59jHdho/tv
mjXrGwiblVeGAo8LNJOCckQnLb88u5McT6o0RmJySvaUR9A1zbE4ivonkgZfu2e13SzCX3u4gH0K
HipAhQxtLXYycVq/K+0QupGQ0qAj3QFA9rSp293+YNdhgmyYWRDAZhoUacuJor4qqgoNajIOuIUC
5wtNB1Qlba+SQBZ2G+nNdWCggoswkEihKGcvz9OUa5nfh8yGdG20a3OUF/7YKTCgAkdHjc0W0efy
O1U5zYbE5DvNzrxri7emaXYhrKq392wl/cUMOG0hkUmNbDmVm2h+oOeQnHqV864OqsB1hggE5hgc
46Dca0p5QIFbAnWfvMhp7A3F1rN3dSPPfoA4hmfJb4k8q5NLDMDM6bDjEqAfsPXKXRmyuVzkIvg1
MAAnYdSDcn6bpn19p+0gMjnodxGkZe/zLwx87sKTfBr1nfphY39Vfv5lGoxp8gBqNRTSGI+/XF7N
9aw0KabbtxIRV4baUJMKXHU8WEd1J5+oud62eB22MChGlkjd+KbL4MhTuIsVSwwtZT97h2d287PQ
a7ffFMoQgWK5MtooDEhBwSjulcuVBfLYJGbFcdOPsrSvGWYId+ZOuZeMA+yku+0OytrKmKRmQpE2
ClF/8RWn3J50yCxIdZzJjdC7HrNTOb2bzH9xtHV0KsQMKzDE5djXPPe0W9Gn9eTsNAUqWlxbA55r
AZGkkJo4CaII/Zdb16pDrpgUXoBKUMEKjJ2ZPBqdvnW2V7+QwKcL1b7r6g7J72ikbUGGHbkRMg7M
wD9rH+LPigc79Kdt7lh19QuR8CLcwygSiO7LdUl17Khhy7raXb/rP8rHGRTDPrmH9z1+7mF9Gu+j
9xk6evpJ2ddHqqyTK7vGvbpLXrcO/VpcEf1m8faEB2oZP7Ne66Uy5LdYJlU0BYGOcQusuNJQpL4E
IxpAVfK2K2islc5h2OYc7mrvvBJZZpIeLwpcIcUL6cDOeJq9PLmj5fZ/K1Su+dGZ/WV51pKysXZs
zvqYMn2vIxunc/NZW/WgdTNsIc1EDsbSXaMsDgc9innltrnbOM/SeEqz77fD1mqMFqqjkFVSk7gC
+ASRbE+STziZPO2HWbvVh/xZl9zyi/k6vTlP0051mVZPnsNP7dYrfqXeC40++uSQO+IvV3CfLo7o
PzMNIfw2cgULlLJL7rNP1j4/zch6JW86g+Rb07gr7SlhlmcbM0zUK5ZUZeHYl5Vh+nTd3uo7E5y/
9WFG503QeuXeplz02lcUooJUKuELvOLqoXPra03BBmsWtTzJfi3mYh8i8NqVH3oLPqV2gqvXOYV1
v6uynkQgRdsp3tVz7Dn1Vk1j9deQN5GmCfDTEjVhkdvPNs0UL1HvMgTu8vjJ7H9s+NRaAGS2/DfT
FpficmiGho8uFwh5eMr04Of9/TQZnhHDvFAXj1rwM9DxqQAxh9ACl/Rh7k6NX27k2+rWbxAJwll+
42taBjSbhQ6eeZQmuB8oOuzaU/PGefqaHINHa98/1LClKk+o6nzqgH1BoH+6vRWr2322E4vIXIIF
THKJnVDpK4TWT0lnoGazrrhlRcTks7XOJbEwE5qsKZN/VWMTiyJozZL9f7cY8TPOzHRBU5uRL9q6
WfI6MJPddabXmvHLbTNrTyVAIv+4zyI17ZN0ogPKpskv0Xduj/Sr8sV5N7/0v+rP5YfxOJ2yLxsm
RVa/TKog5wFAQbnvmkwJApeExMqPQVE4P3RyxRbyULe4KxCe7b/eNrbqmpTF6I4LzYEr0I9clr4Z
Vnyu9tDVblZ5wy/4ka1D9yR5wTG605/9x3o/780HzYshn3jXeuX/od123URRyLX++RmLbbZHabDL
kCcICiEHqyzcIE9dDRqUSja9Rp/cwdmCrK7e3Oc2FxkYA9tFaOUsPX60S2/sPP1Xf4fk4QHiidKr
H0Yvea/UrnSMfsT33WlrzG4FW8KaQSKJmX/kQpbSBU5W2lrtEIyrffbZYOzsPj2QIN3lylE6mqf8
GB5vf+y11IyaHS8RIWqrL6sZSDQVVAPEgnVUrqavQ+UcCviuNWWrbrL6pITommscwkZAcYvjOWS9
HwedYNGgblbnldfY77voqJQQKZYjCnps8adU/YnS3kbGuxZ/zi0vPEmd52mcFBJev4Er1ug9GGg8
KIq823u5YoZqHYkC0BKKkst8KB2kvrVyKkOlob01lflu7IZvs91seelKCktGAmZBzB2D4Fo4aW/3
Ju1EMfs+DY+jMrxO8haz3spQOrOk4AjAd5DIXt3DqT1Ls1ZSfdSeE9PVX4b9tG88aHfRVPqg1W78
AbHPzeT8/2OWOXGFhjCUYIv7KJ3VNKhyzJL6PMZ/q9BySZ650475dxR2T+ZD9vzng45ipf+YXFxO
8SA3QWhCRK6Hw32ha/dGcbjtFytnTKXbbEEbCSPmlapFlzMQrtnMx1T2tJPSl9xJj3P4Okfq7rah
694a7xr4HsjZSOV4719egEOtmhEABQ7zXQAmoj0Nh/CknraeUGt+TuEJaKso211xdhhNo9upT2BW
KuUjsNTXME4bl8rbx9vL2bKzqBrHfhQ1Q1bBoF01d87YvAWQ69nluJXnr50nRv7o0/OyJylclNRS
rZJbtI5BGo1Q7kgw3tXyxpdZC36qTqqJeKJtCXTO5aeJoyoKJJFlx3f9Y3fMjj/EVRK75WZKt5ae
XJhaRLteHZqqSPECwR8kBoUnMSkceclHphjDvZgn+BdppBAwQOlCxCU0/y5XNyN7IdGp5lE9Z59z
K3soFOVHbKYboEER2BZZkLgbqX3CI8QY+mITI3jfMlO0RLpwmD9kZRrf57UWfUNKpKBQKZtuO1Pz
/3MvRHGHGjwsAmAGF4cq9OPUSDXWFtlvRfiznb5PWzNUa+f23IRw0LPEVYPDJEf5LPYsBildq2or
t0stKMeT8ktoFU9VjoCBlI+fOIwbZ2wtNlE8ExQkBN0ryZQCOhhlbjnLdat/6MbsFTj53i+mN18Z
/hg2qDDDS5cJXWz4OZaFQUUv2taxyWGnzHfl4FfNZaxOn//8a1mMPyMpLsDcS2inMSh2wuM59gwj
PQyOekjL6ESH7XDbzFrIsJzfQqg0H8mdLr8YUHZA26UgSDKAZNRSdvA75jlvG1mLf2dGlmMeetDb
Wp72sYeE6KdMm14LMENZnW+cqhUzGj19wO9wZIgp68u1aIUZhr2gmqoLSNUqhi0AXam2ubGatWqK
RmOMUpFB0nKV29bM+wSOxqdRj86z+qv+aP1HXvi+0Dz/2fDUU/qze9gi0r92cEEvQnJLKxi3WLZR
7aA2fCllRUiSglXoeVPMXtP1kESbo3NnWWUYbDyqV00i1U33nYT6qkXTy6Uz9EIxVJZk8LiVn56m
NnlHZiB9YyBzmDd2dsueevkBK0Pv9XlmiVMJLwWdaXfso/lA4Q/R19TYQgmtmiPS8AXRJ7iCnRTq
rHcKnKJeUjrj56ENdFftUv+AsDgzPEW49XBYtwdBErO/8Lcs011eZI5dVhpUvlpo/hplo32qDE8Z
px1EAE63Ee5XrUH2RJAS7ZLlaZD9yOpSFWAXFGTO5whKJJDbVh7Aw5762VNRm1sULqsWhcascFTM
LtIPqe0nEnpQbGleunrmnHxJS0Cc2fJuUPstiszr086sidAjocTI437ZDZ0G0wpnI869hy7WPkNy
/nkj1bl+tl8YWJIlSlLNVBISJ17pA+PqkBfcdWDKvlvp2O5ibYLXEUDFL0Q34mrj2608n2nyIh4H
kRZnDxzK5UnwE6eDcpqtHLyQ8YGd/Nl4iGnopYhVuensyqetYu31aoHYgFwlcJLgXj1qq2moRgTj
Mq9DjUeHq0YK/5aST7pV3Pdxc2dkWyC2leowS2NywgK+Spdt2cgrlNxuFTRfPWV+r/gvjvXcxKNr
59Feln/myGnM/skaPqTEglrd6qVfew/GKU3QQyS+XREsprnh+HrFcqvxm1q82r7OdO8WQ9/15Xpp
ZBHP4oS3VFRgxHqtH/1fyWl4Ko7RU38vgWtFWKJ+okBx+6pd85yLhS0uwamy87hTe4C6v/Rfule/
Zp/md6PX9bRo+k/Sbmuq5zqVvVyj2IOzlC9zupYSNPYicGe95jmS7s1ZecjzHLWV7xuruy4fXloT
n/XMmmqMaZEMWDPBnDVZ7jkaNK5wgnT6ayPDbEeQs4wRoKl/yMyft62vf06H7h/+CsJoUa6oBhgI
awuJUb2V7p1M8VJm/G6bWD8UFEj/n43lUzEy4043sGE/DXvrUB2Do3YcdqK9lntbZ37T2iLMFHqo
jfGMNWQqvwuaeclrwQpYjIzcb48drNRjxdf738UtKRZQaCztdMKc8dx9Hg+Q5x2DQ4zx8D0B7pD+
HkBAYEPfRXcUJ4fH6S596f44qeFHQKpKfLWACC3fXlnJ5KBa8yOaInKd6a0PZNdy9tAVb9wfq+5y
Zkhcl2e+mvh2qZU2CoDTmLl2+j4yt150K2ePegwdSxAKzB4ssS2NSTmmVbglgjn+OoOFiCLVK5Vm
35vOHTS1G6oEK1eEaB5S+WTOgTtp4f91YwahPo7kS5Hx0mT3dEL2wTjtByPbNZS1+2I63j4OK1Ga
yQNQJTDRWTS5F/4pZVIT6XmJw6S2q/owKI8f0v7utpEVdjTSpN8UBZDFktUvQmZm1oM5lYi1Sqfx
YB9VeGihJrN2DEUegr36VTka93njqq7kMSJ2P8LS9n+ZylnxF7BxFo8+6oXKlQRZrQwJ9OI0KAJl
OoxSt5uVP3d9FYFGdpM+8HUFwDH6XAsCrp62Tu9n+UfW5HtD872x31TEW10MaF1OOzjGq4kYKCdi
RNswhQbIS/E9OQHC88DsgBD2GNDdRdtDTcIZLosqvMnOTIqfdHbeuM/nUi8x6ZzU+/4xfZ8/+kfg
Xc/9X8YH+S65679X78v74nlbTGflSXhpe3Ev6YRRv6+xHT/md3QgUZ14KH5K++6gvg2P5qH/JgSk
nI0H79plDzoJLTAyRSarlk2PLm+UcnbQoNZfYKoS14WzNxBhECO8/sM2f/jaVwWQKmRqBLR9mZZC
T8sLteA8BhJFGFrbiaocQF+Z1cY9eP2UoL4IpEzoaABUWlYZGUjp5iji0VkOyfChUkP9VDWy+lBU
sel2g/nnjFmk6tAPiBkEHXjGIgSAgHb8aIQxK5lm6zS06nxAC3PYSOtXAqh4/dH4BHPrXJHjDL1R
TilvCq8ojYde4ysF8qmMG1ebj3PTu/OWduN1/AQnynOT4jYQXzo5l0fCTIYARQRenIEvwQWdQnY/
zl+peG9N+Fw7BkBbYgryEvBEXDGTOunYWJ2J7rLcKHLvzZUcvEm+HXy4HarX1kOJhzc7fQ6WtHhh
+lk8DHPGm1Zp/oezb+tuVMe2/is99jv9cb+ccbofuBjbiePcU1UvjFRSBQgQIAQIfv03yd7d5WCO
6erHqiRelrQkLa0115wVIPFZb4HQoLT1H1zEfAXYsDykX7ZmwXunanGuEwypMSKz9KH3Xb4jj+bI
K4fyop2pARlvWDyc52i8Ior7cuADblVoMXO/yAiUiXGt1sHluTvfUlgiDb18ECVfcL5KH7qej+PU
6DUGdJAEBLOoczVEfb8b4yRZMbc4rBNzs+gHxLEpsymGhUqPcttSSbpPI6Nc619Y9IgTMzMPpwIB
J5NhpmtNCe1efbKnZMg2Na3XqkWLI0IsgtSbPIG9Z86nDGiBtiy85krKK8vvOkkeXRDH1Sth1rId
C6T1aF5D0m02pDjrKqcosFBD34xfeGyzxC2ITIR/2SGmz/l8X8IhkBj6l53ptDq5L3Mhd33cYOrK
Yq/GoIjPqrAYMaaG9qhka/bK421xXDhdVR1hN0osszO2Nggz0grz12PFDug1EZtMW6VuXxwVWPbQ
F4XY4wwShXx6mvc6buK+AxUdxC1kt0INP1AaLTStGErYZk1+uyCAmQQvPWiTbEi2z49ZxgXrlOnR
NrIhCbQCwaqeS7Ebo7qzcjEu+PvU6IWIykZDxRlGuGyNfiwnrlnTHLYO4Yesr6/6BE3kl51jwQ7C
UBv9xXD181w6hDELUvIe7Cpxb4WKZLVuwsHQLaL252VLC7HTFPH+MjX5zYkfMqJAQkCaaDp85xjn
ILdNt3WIINUFTAZM9eCbLm5VtwrXkPmLlhFb2CB/AKL3DEKLvcyIbkGojpc0tGqRuLlWvGjCDkaS
V27ptA91Io5dfMeGOmxA6CTZ9CnTu3cqypuJDsavo5VrZ8F/bSTE4JII0s+xqBaQX06RA/vV0WNe
5X6avuHJ5Wp657XZChB8ocJq2FPvHvpWQH9xBvSAvFVeQosHxIoHm7nVbbGHYhNkT5X6Q6PlP2ER
Uc6DINjE0MBVgernWRCU5ENqmCwFT8VIQtuIfUdu8OSX+ZHbbGsXDG3fje9Ist9F1CXqMUmVTaND
1V70QWzA2y1rV5sVVKelZiW+WAB42/hm+gRyALn/WRwzgMHWRFsXiBF03R0HtIfnsuuo4hAL46rm
2kayEdz34sBqFjg8vYvTZo9X0KPjvMnU2drxe9UQgCKaFGFqsrHq+jHSwTrvoDSU9X5blD7e2JLb
JdXKIbTgzVOXAgIWxGFTfDm7NyiAoIbZAZKUp672bsQBMsfo2PXiQPIk/Up6Alb7Bkj0o7FyYa1a
nt0kUqoy20lhOfpWPseg9itQ5Q0g+uCyG3nDg8HP9+nDWvZqdkRhoECgTCAEAB1Ac/zxODo5NzQl
lZjGQAc7aONNhlw+JFqJ2DECV758RM1urskSaIcRQcMzQFwx73EBJWLRQ5dO9XLd8ZO+DoTOVnLF
s10BE3jFOdNOxJ7Hm3l2OYrBHBkrxOA1ankFjZOXNi4CvRCvpUqfoxEJFmaskdPPIsIPm4AMoc8K
WXhEGrPsipqDqzOm1eBlSn+TN2J0KxnPSBSZIW2pm+XKLJ6v12RnKkVNmOgzpRPe6alm17rwSFe7
dolZTBKvA+vO7y0WcF7YQQaEEoBTAtZ+FqZFfVJQdLYxL9G62AWt/7WidSurNR/K3Ib6+coCj5zd
iRo2QABwpaLLmrTpo9I5a7fw3PE+7GCJJi4MDamh2ZZOS01q9UFhHiusqxj65RBzX1mVueNNJnAW
A8mo4vPPitkdSD0gDz0yr07zA7OUnWFJoVQOTVBQHioMYQYEcFaMLo3r1Ohs/kY7GdCXCqPgd7pP
DbLVcnF/2Q3mQCXoSHwe2GxHKRBvLOoRNuxM2dUDf7a0+E7uZD+joDJA53jebDTnqhzGOzXNHi5b
Xxvg9POTs6mLmrJUnWlWs61uDx5L1/hiFy04UIid9JCAlZtc9MRCSlgCFNbAAP9MKfGSMipDJWLN
WsfzLKv2MY1TUhSkPUC7QIbmsx2Qm9Z5LirmtWXulskhqvm+4vqOm+gt0Ae/ZY2v9GtNfksbDOfs
VJhH0woik89WdfCpZpBsZV6XgiKdfsF9GhT2WglyaQ5PrczurchQ2oH3sMJleZ+DPcvtwGfwX/j6
qZHZKTvoxkCVBEZI026rvHuzsmIljlvYwxMHomOiVxfh7LwOUKdEZYVs1CC0KG91O96JlrMw6Ut5
U6ranSrQuqihJn/Zx+cY88k1dOQtUPBH3nyKPT4vkgUuOK01cvCOoBvOzPfm4FaRq5qug6hDbN9A
6/dWKLfJ6GZf24dk/5tgvck+GiWBwMaLEkmE+emYFFrOiWIzTx9tNK13fpncxAXbXh7m/JacrKBM
DSoiXJKQjpy54tDnhcRKtBFVnXGTUr5vrfimtzWwkFvV4bKthc0GSNEkpQY+DUQas7urKuVSU8Ea
4kG1RPfqiLm8iDeQ6Au0zjpkZnEjmdIT491ahLOw33BXakh/IrEBhvqZ4YxTQN7qFBBLNW5d4M6e
O8FStyzyr5dHuDSbUz8tEPq4o88Almwc4qFLHRyMerFP4/K54sMjCnIho/qX3zflYN0AMAAa66wJ
Fbg5ZDcilXlI5PkCk9qk0taWHyxpd9nQ5AEniRT44ZQSUiY3mfhl51lxXReKlVdN68VD6+VNsqXq
Kze1XSzFgZKt9QCcz6CNll1gbJCvxjtqjgNLDCTgGytvvbE08SYkSr2v+5JDBVBLfEPS8vDy6M5d
45O9eQ8myJPGQedZ69HieiA3oxom6ftlE/MHxDSDp2P6uMtPLjMInEkKS2DDN47pPbvV/ByVNwsi
1onjEZSLYv83ew/+NAnoB+qK8I4zj1dGhzIT2sseeNuuctJvYzsOVoY1HYAzxwCMGO9r5KxxVM4D
7DjtYysu0xa0tEhA5UqI9o0NbcVWF/SqVYWfxtDJw3MARwk5yFZ1xzLpmZTNyvye33OY3okbBYcl
Qt854ZFENEmSJdJ6BKwlzpi4aG/2L4910UtOTMyuUhZHYwRaj9ZTzO6rWtjfJV5vLZWuER6dn5Cf
hzL9/MRThD72yHxhStHiQwYdyETIZnXHxuz9LPsKME+XrTH/Ls0e8hUTwQFkO5A7/2yS9Lj+qCJx
T8m+QathaznNyhZbsaDNZHnNtrRShcfwRWYlfmFYx260O+/yCp0HCeh0+DUMbXbEM5G3tdXAiCZ4
YEeJn4Br31LzQyt/64ddkZIV919aKvCiaLg1oYl3RvfYsrSNhsLhnmgUvPdGt6YvPH3hve2h0g0O
QShBcnMlfTZPaX3s61OrM0dsNMlo8jziCEqUDcQaHIi9ovOs86wQrT7vZeuuaz0vOT9yv2iZguaS
fQZTqCPBqGRipEZTlO5A0J7Q5eOeQjdiJeZaOvxPLFkzT4mSTGSdZHMvG7UXkRnbPHb2uGuvyrbf
XfaXlUHNSanKKDFQisCgUqq6NXvKTNM1xBoGd3m9fs2dpX7eXUqVjTYENjjA1Mg9xFegFgBOwDjU
17arBYBSH9ZO/v/D5MQ5g1QLHtaziC6hpTZ0EkYWK6EOUgMfQtwvoDH7YreQbgtVUDasg58W7ziI
AE4EocYC68ZgmsIYIGrk6d+co/DFY31HfLG1r6Fn+5rdxp54So+/Kfj95244MTr508lxORiDwa1p
EbnjPCtq6iVWexPVagT173ifq2zz+06Dk3Ji7gQg4YytjUR2YvGm5V7bl09A/QfU7kBxaxXvl+0s
7QNHgY4aCMXQozgPgoxMFEkvcQ5OMUNyuZH5Rd9Ql5P+S9fYK8+rpeN5UmAFxwgoP87axIRctzqa
MXCQtQ88OUhkJX+69vmzI6sF03s7AF/sFdGN3R6z+PnyZC3tZLDyA+k69YWdId5aE9JG8AHujcqb
2QNvh/QsydcUZJdH8cvKzNV6B3QHtIGVpBqCwsCZATe4PJCFQBuEVL9MzDauKvVcJyM+tms4LTZt
mxAZR5MEYYOKasldovDkq20M2hqT/NrYZiuUyEJ31AFjcxr2lKr2HWG8Xzna52Cej72K9yWQDcbU
LD6P0mw7IZz2FfbO4Cobscu+gWKlcq3BA70XTkKHuOP75Qmds1Gf2ZwNTFGgRaGosMl9fS+jMXYA
EDIs70rP8VIveohvI7d/5z94GB0nNqc19PC8GvTnF8ARDIox8PicqSoU5sjrpILvd5viJn/jupcF
0Y5/QFHpduJsM17rzkPO3fHXYtbFQwTtVROFDtqs5vdAicJSiq5M2O6hnJneMUcLSla5krYWey1e
Oagp/dvUbJ5VueMmRbrCi1+FDzzOcABBlx8fdFe646Mbv0n+75ZHpjfVqclZ2ArNr7pC8gKaGAb3
UF1j8jeKsOuyAy2v36+B6bOAZDS7SIog7uWZh85vniPbK6qQtIFcu8WBg9fbsb0Rmi5aKNmeCNWt
eX/5G6ws4jzdH3c9+jQyfAFFL763LKs9hRHuFqZDgc+mxuayuTnh6uSw6NqcmjNsA70u81xb2udj
XzW4URulNFxA0dEz1FOcSNV70bHUa8Y69rVhrDZVlJiJq5NqrdK3cJ6ryPchXzMBmJEF+HypQ8PY
KmgMNDGp70YuXIqsrPr98jgXTjzYAKkrRM41RLSzoxZ9GUrP0KEEXgy8SOhTpK/lRZdGgbIDMnfI
W57XaQZdAssvWmk8i09VB9M8cuqAEb5rFf/3x+JAGgt1ZwzojMVKDKSLM9px5GbsOFTziu7rrFoD
9y3NGHAtACziKDORD/28KqwSo5QAwQVOBsUViuRK0cppveDq6qkF9bMFmeY2p5MFJyWPcYRqk6qo
tyh0cDfR1rTZF5fnZDiz5G6iDjHTNdy1lFm+POgAY8QudnpweW3mLQgf+wk5GPBAoOCOA2v6HicR
KiRFMl4UuFq7DfLH1maEDnXtgwAPcgD/QdpnoSxkTzmff9ubJvnEXjYOjal3sNfn4PDLgZkvoYwE
un5Rda6QQRo7fouABKly5kKwcSWCWXSSE+uzbVUrKXCFBqy35tdRe7Szx8vTubhq4FvBPE75pvnR
YFfKWNUxOE8F+rw2avqM7Yuyv5WzlXVbMASRdkTEBvBjYNecuUdJS2nkCkXM2hcDqNm0p16pD4XC
Xi8PaGHCAGiA6BIyndp5n1ZRilyYBc4FQI33RV0drXGtmLuQpwDYGF21qINPFeOZB2aVPEjlCBMO
f6Hds8meJY7CMX1jcecj8+9mUbEyewujgslJ3AChHoCss7Oit4cslQhMInty0AcrNOO1kGNhgXQN
qAiokKGGdoYitDOepYUeIy9cQpSwdjw5aaFvs1bJXTaDFlPwjkxYwpkfGJqdy10jod4jt8V1h3p4
mNaVfQQpWer/tisgRFSmWg+AH2fIPoqOK4OgsgoSt++V+iiqlat9cSgnnz87XvMhy01z8gMQwiJq
YlkCxbRSBsVz/uXySBYOcnSZoPMcVyvq3PO2lob1Fu1LVOUqW4126BLaVXnON9TMfua18/sBko5e
3EkJAf6GJObnA08fnHg06VQC7MKCXlOUCS1L9iNlZacuTd+JnXkSM7ajyqDgefZicOlu215/MCMB
FgYl216evfOHElpKkGGAeAdAK9PYPo9IBv2IPUZ9DeBP5A+5hXdRKQ8ejZvRVQv1tcxpGwD3buE1
LV87MbnTk2rbg+zIt6N2BQpytpXxRVAwQ2SPBAHqQLMTParZgCR/A6keq24PWtV+5wnTw8tDPnMY
HBUI5yfmRnC1n0FnlK4nFKjcyjNTaLknwt4O4AhJWlCMyqt13bPz8MMYcOJo0gGh1txhCkNjHHId
ldfmTshUcaVaHTj1yPBT1MatUyGDIFIdT8Y4V93L4zzzIXCE6+DwAJcrmnJRs/u8skTr5NbUcuql
UuUKEFJI2qO1yqI1fcqnsow19fxbIAtBnxXaZqZvcRICjOZoOH2DzvG0gNZSO94AI/od8oVBklUV
EIdk+N1bfzKo43BUkUFCx97skCzNSJeLOkJ3RAeeSQC9gGtVypVtsTB3MAIQAN4ngIPMSciJXKKr
pIGRsbczV6HiQLnxpenYy+U1Ond4ZMDQ6IBEBWgMzmQfaATYhi0stDopasgJ+a4R7eH3TaDMg6q7
jOIZ+IM/L1BhG1WTxEDAV02BMnvlPNBKyleuk/M9NakmWQBuA7oHFp6ZkabIR40leItLxagEbdHu
1Y495U5+n7fKCjZzYW3A0ovYHVUQwDPmW8o2kyLmVQoHKJqrWkL/YEYSV+X0t+1MC4O+9ol7T0Ui
6fPE2RKOv1KCdl6b6w8JlYPR+qrb6HP93fXRgLiczgdkFDF7syulLyybx4YGPgmFurJwAgiPrFzG
516GbBD4+z+6FSfc5eeRlG2TDyoF011SyU+WAOuB1a09cc4BLACPTo94sCijGnD2ls/QMNhINohc
mJC/9n2xM5Lmh27g5FOK56EjVxn4VMmovOjDyIKcxreWQjaDFW8cQ7iGVl+PRX0kNE/vVEJfAcRa
8dGzWYCIATqVp/UEf84Z9kRVhqwrBk68AllAyq+HeE1t8ewshAVUeycQDVKPmInP89yOlsHlBBxb
VEuLUJPQ6NRyXybKXihaCiJF8duBKW7Jaa5ReZnaM+Z7QSLENPuqJihJxNu0icBO23ur4jRzAj5A
oQBXw26YmqON8z6QorLabIxT4tlP1TW7HiCokvvdVXUF0oB0l2yLY/5kvV/eF2fbfNoPCni9AOFB
JXAOSOqyqhlVh6SecCI37XTXbGtfxj75MPP/3sT/xD/K2z+vquaf/4t/v5XVwNI44bN//vOQvoHF
qPzJ/3f6s3//2uc/+uex+kEfOPvxgx9eq/lvfvpDfP5f9v1X/vrpHwHlKR/u2h9suP/RtDn/MIJv
Ov3mf/rDv/34+JTHofrxjz/eypby6dMg+Er/+OtHu/d//IGW/JMZnz7/rx/evBb4uzv8Bzv7/R+v
Df/HH4b6dwQrqHDruJkUQ9Wwl/ofHz+R/45gG415AIvheQfSuj/+RkvGk3/8oZp/xx0AMLIMTBJ2
2VRHasr240f63yeNAVyo6J5EtGnbf/xr3J9W6NeK/Y22xW0JBFgzDQT76FfMAXUVtOeDBFvFJwFH
dgZWTxtdkwHlbXyjHzzeQFGTtWFiGJCLjaHSib4/7AQ24aL4Fzu77awvHSFQyvnZl47bOfdF/EQy
GkK67bcO2umLYQ/ilAH0CxnFs6cozyNdiaBf6Fco2cjW4BZrjZSfd8VfFjB2gFVxZ5zBowbVAt6X
wUJrI2EavfJ6Z4o1mOrsUXBmZc4xNhaKMDmLSl8n2IBWJp4JV3e9RdBwUVOo3xFndPFMdrW6BgVS
W2durZa22090qrzufp445l8OcLrgn0/uj6+Ddzc06NB/CNyINbsi4eioVhk2WrEpjgHotdjR18sW
Fqb11MKcTEOkSKi1alL7HanA/X8Y0twfyt1lI1Nd4rPbIgv8axjzpCZYCvJG0sba/5BZEE4FFEdt
74Ajf8+4he1nXFMi1iBu55sF2xdYOkTKS0zuuZIiq6AmjU922qYNpaDZSCEPV7lhp8ttPrpTO9Po
Tx4CLKptgHKjyi+J81AySfi6/E1ANQh9P1EA8UtXcqxA7TXbrcxk5V0+u6H+dJFT6zMXgbxYJxUs
bT7EX/Pb/qb20GwMTE5Y+sOWQsO5v1prl13aJuj5hKjmtO2n5vrPQwYEtIhspoOHwdigMj816ySb
zmM/dZBxByjeBmt1qKWdoAP9hoNvkrKaP35Y3WkwmHIfaIsE1IK1snLrzpAVf03kiYXpG5wsY8dZ
ImrAfnzaeh3bceaXMhynANt16jG2SYFUr95ln3npb1bZ/mUbjxULz6FzebrGGjPAZDIOajDDcVPp
vUoq3Y3tu8v7cJYm/9MOQMhon0H2WsFR/XmMTEGxEjA+rNvrxAtENtq96UL9bgd8zua/WTI8VNE/
g5yIeoaNJJEAPDJySr9u3sEgAEbrtcB2cTx4daHlBM8IQNfnfjgSW7AcXpFfC39SAo7v0nDYKEF5
/A+wnp/fen/OnolH8dRKYCDBMNtqkipIUQ6TD6rGIRlH3TOVIahaJHatRkr8YWiDpB43Gi1+VmXt
g6gdJCXQva5i4UaIVSUZnFKTDG7yzEns2WQMmujlo+W3ABZRd8C63PBAVoqw7+qw1/OdbYHcS4ym
W9LuRsqPg4hUFz0MgF68qVGxs6OR7znniaswNEHm/DHWWr/Lvstld3Sk5PuQOXuRMrAFrmVSPwf9
Z9MxR5E5vdxZaRZXfhG99PwnaB1jUGpFNjQc5M6/7LlL2x9tbQiHUdxBJXGW+6D1aJJcOMynfe2P
Gt4WThVcNrE0HLR6QzkRxT3koGerC/mJLsmdlvkCjZmRMVxBYFBvaFiNxX6MXy4bW7p2T4yZs4J3
lVfQxBk65jck3mUQCgf2COCQP0P8TxH+afiwaAWviKnGApb5+UM+1Xsut2AQ98Hm5tog8lbog6nx
33rHf/gBuDqQisYXBAff/L3CnIrHg8GYz42dxlNXAjr08mwtrP4nC/MbdhR6ilwbBC2HypesR66t
wY5m7E3/GgQiN5wi6JuYZ/OsPCodPZawacMhB2/yBmSogh1ye2sk/qTaFQcT71Ct+mYbZgXkQ7cA
vxLmCRrE0HtYP24WwhfQSeE+AFXOAnt5mUEdIJMQmTWmsYE+iisZDInUL864G3W0NyfcK521C2Lh
iINRPOSREkeOeB6ppVWXmZkTwWgge1AlAYNjcT9GLvUjf2rpdqpb1bdfhqu1y2JWUf1rAU4sq7Or
aWwSmQpYzndEh4484O1+lvi9D5W0TbEq6LfoUjhM8LRfIm2vYtUGbwnMacdxo3qa34TSzXA7mv6H
wqPfb5U1bdGl2wrVwV82Z25cyh2wvBFhfh20QXddbUC66zmvTkiD9GEVEzUdibOw9JO12XnGs4gI
M8K2VMPiZjhMtqZe6vF5Yllfl51bG92HWvpJ/CQ6szfapGG+bLhs14SRP96XOQQz4T0BDYv/Jgg9
HeC820hIgH2gPoNzxy9fh8HtdlBPc3VXbj6o1bLjGnXL4hBx+SOPCOytfgbOqCXRmHhdM/ho+zwJ
xSW+dm+EStA8xP4a+dnC4Y169S9jsw3hUC6RKldrX1IzaMA1ri3IlihribSFnAKSvCd25lerIVdN
lOHk4zaqiBRUa22gbXTkuYjPr9B9d0TOYZeCmA/TWvj/AaZ5uuzmnnr6Daa9euI5ucJKmarYFzh7
A8lVtgxKDUpA9qsLuHDHfxrrNOcnlmSSWxIn8NHeA6wfkq7RDkT2gXiptjzQN8XGLFziZQ+rHCHT
Yp0NcVJTQJYEpYh57385KF1ukg9fhXTIs4a5BafRN0xpANKVtXEuneIgAfyXtXlkZpTgVIw0hfnp
oD7SVLtvC3Yrld1XQ7Iefv9qBu8JCiy4+9EuPz2OT2a0RhehnjF4j8IbP1Jj16zW2teXPfTExnwn
NJFWQR0EHjo1Y2C9Er/TdnniJm/RLbvS3XTXXrc7epdVuKDcbo0RXltaPWx49GVg009EaJ8HabCi
U1O4KaLOJqCtHsYVuY7qaNuzcpfo9cHorY0ho1m2lNEBpmyjstxVrbTrRH7NxvQQEWsLQpAHVYKc
ELFC9Hns5IpvBpAlQcFhn5EsqDLdS7gdJnK6ofgMI5F3VgTWXeACE2VY6RFdvG9PxzSbVGuAJEZa
IJWohtXuQ0JrX+7Ujya5/+qkPrU1O2IsViNjkPTMT3bQB1ODeN+50XbYqJBAnU6UNZL7pdBJQ+Ic
lUwTWUlrts0Vi4mEd22DAyXeKtss7Df6hoVrncP/xxz+sjPtwxPn71vJ7OUCretNEIX1ftxGMOkO
PrmSdnhkX95pSwkKIFd+WZsOtxNrrbAyLbFxeE3C7uwdVA570lxN6Nj8Hh0uErQX9Svqrd1Di7fe
qd1Z2CIlfKBNDV3lbqNsEm9qOIEM8V29y4OYumuB4NLZpU3yCxBtwctlDqfWijoZIyJjr7EsEFnl
DRaOadDqxnRlCyx6CSJ+lLpRvQI5wef5bGpkmYVtTrf5JA9k78Z9s2PhKq+Nbkznw+z0xy5Gqmx6
XJhneLqipFHTpDb180qAgshS8mLfGOk4elbfKYAZd7nyaidp4hptZga9Lu1HpAlMNAM3BPJ5unlt
NY7uKrXmeLE6bKSyMPxai0AlVSo9BJqLapcZ3Y3WDFcaNa7QYHCseLJRkUHoVfuYcjU09N7yIjP+
qnSO7tklKdxmbF7BmfHggBvJGtugKhmSeUR4ecevpBR4DZUUN2oD1K6QUUjQRzSmMfVog/PcTdlw
ZVh56sdZ1CNXxSqfKd0BoOINY8huJLp5TPChIN/d1PUQI4GWv5sMODLDqL8C8bUHpeQ15fkTsbVQ
HZtDKlk+qPiuU3sIhOjfSQT1DWqyva5I38YcXae9gN4p4TvFoWFD89uJiCOKEJtEif49lXSEECZ/
Ku3ymRit7Nu58ZKQ9tmorQcn6h/r3rkerHQjt30fpAJsCo3RhZWl3TZG27tSln0nUdHuWGwHLcTn
Nm08bpQChNZK88VQ053RNkfA7qjHTPMuNiThcdvcj0BhNMPguJEqFyGX1G0vZ3cicY5oLrpSym5P
eBSKhG6tonKuJaW7jpr0Z5aroZ6Tx0Jp9wLpo0TRrqRMuuJc3UfUfsa9+qiDqnQ3iKQNrAHLpynk
ymnNl2gwn0yHH6Jx+KKOWexFuXmf5Anqr3UKvJlZuXZs33ZxtVPbQQ+rSJJc0Q7vrG+rAO3ux1Tp
r0EjGTojtSeMjBSWdTwcTKH/GJruWkrR1tk56i1nOqSqszIwKvFoljHELdCYU8rmjSWs41BTeGaz
KXPpWeX2A4u0nx14Fq9j0b2ChFjxImKGA1zJ1cr6yWbRq2VEoV70d2YLeKReDQ+JEJ7Bh3Ak0ega
o7gnDjhNG0tSfU4ksPvZ5hYckIeWZ5qLDuHW8uukLRxIQkhlCAxkua0Sa5eU3Xulp9e2lh07hwKF
I+37CPLXkKe8MRJqukVK352O3Dck+y4p9V3tUMeT6sEDBc9RidW3nDqKyy39EFX8Rmroi5Q6gS4l
r2i5OzqNcydx50oejS0YiEJdTeFT1VerRcw4dqQIhZP4QkOtluTgzhJ1E1Y53cpWeRQGQBsOS5St
1KFAZxva3rSlh47F18AKQD/WnGBobdN5hV09sZi95HXkmk52BeyMHyMV2A1m7GIUj71TPmsxfdc1
Crqb/KhWBureqjIBGx5ktS5veZ7rN1FRk3sLivFf0kiJN5XdbyUNYkrC6ZJ7VsWBkbDbPKHdFTf7
EHCqBxw4ftJ2L7JUfx2o4dUmmi/E4GwM8VwaMdSX0uaOW9u8BP1xF0PyLiKGywczaNr0wCpyLyrj
iXRQH6YqG9200Z7luPvRVn0J7hUzv29MsatYuWmYumkzIxyrQYNkA7olASRsOhDDqBk449uRPprO
s7Air4+iu4E39/hFz2a9J6XAw1viaJn0IWmjjdHWkqektH5gTVO7Bh3psVDVg00Tv0mtIIpMvx2H
UDKex/ELla1Qc3i3AZjWq+TE8pAilXQtHFrqKsPW1PCgE1O/h+NpxeCWdQlaHKdzzSj/Yos8Dmj1
Uxt7vtObxFMr1ARZXQF5INTRr2zQDGOfxn7Tljdx5XQ+yqGxNyZ1umlsUB6O+qshl2D/Yv1xbNEc
SqWwlm4lqfUcC8rzlYCom+RhC0Ha1so9KjttqCYRyCDKJHEdquIoEi8sleH0xl1T14mHiXnT6E98
5JfEGR4ds3/J9PbRtCsXipJv7WiGETM0qFE715mUYqNZ0FEG5t+AWKK+FWb9vdXTVxYZhqs6ceYL
nXq4E/eoQ7zqZtNslSL5WYNtCyG4l+Co0Cmj+NXcQwNziGvgWpPB+qf9lEDq7mXEDqyyuxud+CEG
NEmRShAQ3snNV8O4buS7qpA3xMCtUmjuAM6+uh0PWlFsWOzgdjBkrx9SLBp3KzE8EP0wFKDQc6Bu
mqn+UIliR8gIBQrS3LRInZZQo4jyeJ9J8Q7dnfpWh9slY32lSwRe0cZQ1cKR/82E1CCTRj+iz/2Q
7Er0+zfRGFQA4TRdtqex5UIo8K0WItvRMXN1vTLuOZpuYqZIm7iI3xwi9y6+X++1Gv0eUfLcErQy
G7ZnSMQHCy5WTd6wLgPh4JOWWUENSS+rd65QgQwMie0pZJO72Fcb40kdkiOLiQdY4W1PB8+K0tot
9ZtUPMtKu20L41kuRpd1w8bEldvivHKuHf49a2WP8NytSeW4opCv4vx7UTR+xRXflOO90nzTo3Y3
KtmjnjlwRQ4ASXPNxU/D3EWjttXj/puMUq8r62JXp6DilEmPZF51LO3RNcevVcePZtM/kly9dUjm
g1t+RwV1pT4Cy5XpEbMPWjDYKGMWDjE6jSPZBXzstmNFaEnNtTGqro7BkA8U7X0aYwS5HTYAOUm0
w0jGDVe1QCb3cdLunGL0Lfx3nbypxpPdN99j3JZuq7Kroox3DI1J+QBN30wL2mw46pFpuyXiK0/P
4Hzw97JzK9To84wcaGXvGl64VZFvwV6xEw3ofHgpvUoqTuLGSt5IBuogqjRullmaC5XxO7S9/TAs
WgWNpfLQKMEUaSjTaCPLRQsRgXMWzq3V10+14xyNLn7OGATBUy3M2la4o0VvuWPdJK1zrwn9G9Jf
X4xU3nRxj0usxyHyxuzoAD6awPj/nH3Xct04sO0XsYogwfTKuKNysl9YlmwzE8zp68+CZu7xFsQj
zvU8eqrUGyC60ehevdbY+wWtb2mIhDmSHrtMesM7k9mdgmFjKbQCKyn8WEs9wPF8k8TnDjkZFATB
r6w7cUFtoyp+m4P+WEp0sdFof0qWptxB/O8pbs1dbkFFWg/tSZV3ij7sJIP4hFluLVk76Ko8TWq3
a1X9kNXQp8CrMoDs9Llc2u/9krpGEj6jfe1VQ+xIY3W/6CEE3IzFhZ4HgoSU7aVROXZDdpZZs1+W
Ccq0rHtWSPtm1At15xGpuon3MGao28rNx8n0R43eaBauCDOdQSKZVp4aym9GKPV21egPVB5BUj5P
ByvOrqwwehxUpHaTIb3NJj0UyfgszfSJ5NNpHHW30TDvp+Z3QPv6UZ9eJVJ/IIuJbvvCrhYzPM2g
bYoSkJuC0wrQhWafUdONaUE8XKsgEZ/iwpeWDPE4zdWdBBYOf2yTUwz2OKTbfZAY8VlpxoAsdHBT
Pb3T68hDTnvXp6U7GJo/6ZjHI2mQjqk9UtXVu2TfFqGfRL1fcfbBMVvuSSZf07G50tXoRSmrozR1
R5ahLV6UpQ2Fp4kHTD8f00Bnw71VALxb1tTXAI6OWjPoNdT4B6O1lyWrbWOK/VleZG9qi3sW1Q9K
Tqfj3NSZT1P9FyhnTnPRXKcLu01ayZvy9BH9LNBj0PoVFF6/rGXcAYB8lljiJksLmYm22qtZ5UV1
5Y3Qdw3Aq5TZVp3cS0zxBngBZf23Bm4Kyco+CipF/T5DIO7atFDaQacTKYByMuO48CAX8oJpV1/S
wrt2KH6MlDxBbyI9aDqYF0CO1NuNimvQlHR3yDVHVbKrAQSANubFXVWbIB6fMVeqK1RMLLU4RFH0
ooLE1dH0PrNnoja2GktJ0ExqCjQ8BDQ0pS9sjClBrSrOvk8lLoNpVtCEb9UFPyFa3HHCKNuCpH7c
1aN2lOWI2HSorwvMxVhd9maUUoRLhu4nUM01pRHEyFdsTTJVEBhAPk0HN7YOWJaSKz44927Ucg50
uW9BuGo+KHP5INGY2cnUGwczhpZHHfuSkbq0YHJrG8Y4Hwt56d1O0qgzgklgaFLrtVlGVttj277E
pMKJRLLZdN1DG2WTi1lz3ACEhdgwkj5iMM50keljXhv3VDTpD3mMbcW1gyCtG7Vdh9JDT7qrlrSn
Bd/GBDG50w8AJOlcvqgZNMmJRuN6IrE36+pBmqyjpLa7rqp8OjVHNbH2eAf4uRadhjQ6RECg7rQp
Q9BodPSndfNBnfPWY9X4I6WQfG3jokDCrN0QecltTMSn6CmjvqWg2MDjWDhNJ1IV5ykrXg3UQM5y
NR8qbZH3loUrWoZ3ccT1Dw3qZz4k1qBe3BXfMzX7MUqL6ZKm/52p4ZM5DSMKQoQV2CQVTeyZhulN
WVlPANvdNenyAJjk80g1HUnyAMaZcspRDDfn1Ivi5Lj0dJcZrHLjjv6sp1dS4tZu2wKhXE7pXZbI
yqHPexn1t4o6ZQiJ6wlDe27d0cKziFS4da55RV8epl53BqnMXUNNj6xYaoCTavAbjBTxTlZaR4XS
uhvr7ERClOfKNtD0+J4kUFbKpjc2Z7vCwMmNFnV0MlbSXW9FkWqjPd5/N8dmepa1JnU1EL5HKi6+
KKX7Ni5PbcRuFyj62SgN+ykzNNciI+rRFsJNtUihO0bTDif+XqblLe5WqFaUamGHyPOqfr6amHFO
dRZgpAQeRX3QWIBdBRhBBxQHB2kkDyxD1oFxAicP5WtZor+1kBzLrPTAPHcAF61+P7Js8lF3As84
esgI2dl1DtY2+IHaPjG1vEXsPyWL/HvS82e89NVrwLleuL5ameS5Dcxnbuul7OvR9NOK57fEmu7n
0vxRTCR0CFgVjhUmar2oCROnZtALyEb9J6lUqNA16puCK7OpejxokXQ3mNhyqsU4pguafoOFVgBg
VXZeGY9zbLxUSvwgEzkP0oF9T+PlCuzJBTAOFD1Z1t0kGSoaUbSc5U7+3dSq6gKbP6BkgMJJ1KTH
RJ9ORt7lu3BKhh1Top+D0hFvUVBfhf6lbI8lu1Mk+gjW8twpUI+2FTW8rutEtkGskdi12v+cE+rK
ofXELOl27CfVbZR6RkkkN9x4Cls7GXuwjoFqz8Gs2y6RUSpoNRPJ4JTPdp7S24yF9+BYAyvNEqq8
rhu6yljh4kQXGJlK+0NOdTyr2j5Y5NAHG0Zsm32RoEuQv+ZqVZ0GJdyRiN3HYfYN3PSA1ajtwRpT
wIZMtQ2mhBV+lVWveGdndmoUui3JzRTMZAzoJO3R/XhKI+PULvN+nPqdqYWehNHJY6EYb6SQpZ3V
VY1dZgQHfzCR8SX5a5k1uQvuwOeqyW7rqtMdlY7fKUMMrENcJH0Lmvquj2JP0VFHmarawOWSqt7c
qw9EGjKvTFvFVvtQteNMrb2U4ryNLHRVFLMSUzlSwuVuJiNoKObLkESi6rfTkvw4zeFVvMSTjXdn
jbjSQiyBkd4dJVri3yIQYpOicsA1CKrsKdQ9MOY/GtZ0khT81VZ/ZEr7Ks/drcVML+uUFwyk7Id4
eAWk/4C8+dyYcmVbI5IIQCXeuka5M4blBROCma0WFlgoy3Enp+31ktLG7iOD2r05oytG8GW6ePih
V+F9k8ytLQG569NSuueqAnY0Lbe6rld7K09ryFjSm67vXs2ivU3UxrcavUatgN4NmFq2mxyKheoo
vYWJjqic+JXe7sNBcvUKxABVMZwsvaudISZvc9rzLLpM3bFtTlOOx1ijY/20r25CiOV5mP7L7JaM
ktfMFrrbfXeWI0AQYwrdq5I0yOjZOUE2HfSs2NVF4ixy9QNx3x2XbLdow0GxZq4onbyAUumOWdqu
WMJruZduCx2pydThXaey7inJ2X2oG2eWNrIP2u4fZEhe8FWuo658hehOaZeYg/byzvRDnS5eXhHd
mTtMz0km+YV/jl1ShPtGGeLTYMQlyjmWC7gKGE4X7QHVWs0JR6W3o6I7N5PxqEudchtSs8Mx0jvQ
+UuKPeYgdK2gVWgjrz1oUpd7mZ77Ogomsda7YVJcVRC8mHRJtTvW3ak96nNpnGC3Qf+2z1Nyo/Tx
DuNw7mJUSOrUowlv8eNReS47ulN79X6McCDV1sv12otyPcL0Y/l7tlBhK7TeNhfzVQH78XUydc8a
6jkWSICZUdMDsBVn8KymvlygdMNIvrc67QA4wrexlp7zpIpt1IL9FkJyL0pNThhVeahT6a0e8GZs
MdTjQbzD2ne0K45QSIoctZNLJI/6oaNo5lkmnoJL8oPpmKEirfHcLFHrjA3G7PWUtKiOjo+TbJ20
oUctB8MlQEw26TmPZeZlcjp7s4IErU9N01MSUBmn+P0Do/lxHpHGFY00HPLR+jEM6SOmnlunjEfk
Np3ymqN2gIQTuKg6jncsTVG2GerHpDCTe7O34OAhedKrvny0+jbFgCjEK8oE6a6iziM0lfXlDN0w
ck3T3JNrhrY2godXN/0JpP2K3RRl40RdC75SvGGuhjx9Ao+5V7XZbZlFB2vAaJrawgmbEpyLKAkp
ll1bGrFDq0MgBh8RKKlqH9QaV6OK2qpJXsArclcQeqUp9a7F1E0SJgCr6Z6S1/uub/asMu1QPfNs
jcbFk5oPrgHttLEc7+a89jGleGXOvR8BSazXwy0ELXZUfcW1iAc73kp665l0cTQFCAS8Y6jOZSUJ
XtmzbfUYCipQ5knJNwin/5KNBXW66mZIDUfWipsoGh5NKBBVsnpfy93BYNKR1O1JnZHmcQ2DoQB/
JdFdPet3CemvODe4Rau7CtpvbrjguYarqsxyhKrGJgy8amzIkqekMqwdjtjsGhg0uRrjDvyhFcIq
HjbNYlh2acwoxWQ1T2z6aYKrTXl929ESzj02ZdP7X/euVtA2XCgO3KYAikFvV2gAhgZF1moBVl/l
30o827StHvGqAc7ByZl8IcMsGmBISisJPJhVor82We6rQ0jtrxex1oCDttIfIwJOocMrjA4aAK3x
SbqvHuiPPD6lvuQMjuLL3V4eAHRJoXi5CeVZ6R99MCz0M80ebSIGwBeKNY7ml77kLXejj/PjVMFW
/20N2/3BmNDUlCtJrxMFxuag90AueiTH7tlyUMzxw9f/ILjH24dCc8yEmCBwtVxK89OgcNYxNdMm
gzdR5d/EzTwoUBZ4nN51mLIIeN92GnZdEDkKOBe3OsXkMyIElUEd4GGQlADVK7Yb0THI0q5pmavZ
dW6HwZLdlX7oJg7yonofHqsAQx/f5+jYbbePPyN8uG3M7mPhoNQU0dhZ3YOvM2bsvX0MSLvTQzUJ
vGpn060x4eNyuI0Zf9tqW6+ZBcIPKHpOm/IJly3FIAWuJ8wr1MuPIX2QEkc1yIavfPZHEMRe2BDQ
BZKKVoIUY1up2UIYAmm9tsV0tmVCcPnBmstQqmCitL7nxkvXfN9w98+wJAz+gdALE10YwEHfFgf3
ot8u9Z1UF7rCXEu5K81A1a7C8ueY7KrozQAKSpn2KhoHG0ZXPg5U3MAzhKFS9N9EFdEBZeIqMREp
QZqEJpOX+ileCPtkbwSyy1wuednvNhUgV/byg1UhssVFlxeo/KEus6PB5BYs4GMPmUNt1u7avX6U
bv4izmAmSAHRNfr8KN6IMySlNsUMlQMAehVncGHUo2j4A1Vro8od2tkbgESbRte299KogGUAO686
jXFeARmiAsvQP8oe1wtujsZ3044RZkpw1j1sfNPP4Zuv1MAo6btAORWcocxltF7Q+gXqDG3nI9lF
AQcNZm7s/f8jvz6aEpwCYokTfJ5vKqpKODlyKru9Vblq13obq+K/+mPc/mhKODMyysxooZSVS8gT
vMNNPMsb2QN6bNC1TbbBl/ynf7SH5EFXIDED/RcOEPnojnk+LlPIzB6qumEQO+oRZ8W/sYLwWAY/
t2gQ3nlGvrIm3IJQTixSyAX3bj8MO1RoXVQ7nBmKVobhISd3cmTJ+Tjana4flDZ0CeqwrEzextkM
Bjk5G8qI3BtUtMM9IuFtZY0nk6A1Osj2sIxetrSBaTAnHkGnMz+mkMGgSQm6mGm/8Zk+R7GP2yag
XCimsi2zxkIwM+Eku+UY+kaAdtouDjYsfT4Q3BIGzKE6pgA/LsTLQZ5QRklgaXRkp77jFLycezG0
53180DeO32eYEF7Y+A+Sayawo6LUajVZZZz3mNaKeacVGmA9AVdotexNurWDn9fFlQY0UNFiBvMz
LzOtw3Rmqtq4aEeFt8kuR34AxsUZrJIcvLaFt/oci7k5sN/qUA77zCtMi5RYbMFsHYgAFKjSmyi3
s42QxD/Fx9ONqUhI8gGKqoEcSgTI0YSqkWwWHUYju3124AA5oF6CrWi0Mpz40Y7gRUrUVHoiAbJm
Pg7uggmt2kF2p3mTo9uqw68za/8XaENuFNwvnI2AfCJ9QDUtybIEgzw0kLoDBzIXj2iI4oV2eGeD
u95MItcO46VFIcDHDfpQeaS07niwMj/GCFF1LqJzsoAItXRZEEFTx/L4XBpYLTfcbtU2HICCOAv8
E+L0TZFHTFnMGaqHoPDRhslu03Efj6Y9RFuaWCt4R+ysAiYECvrcz0qHWkitVinhCQDWPKcT+POB
wDzHSXlKJclf0vhHYTJpjwr877Ez0ECPwpuvg8w7v/ynk3vxE4StBqnRENctlttV/WEY6qdypHdh
pKNTPmDIQC92Wl4EUMPd1ZBH2y3gdbD7sD1VRmcbi/IUNTmoxRbHHHo0ly0j2UsAnkvZ4g5xeUz6
+RyVrRwsdRrhFZJADtsiqM6mKFI1MkQdpbMJ1hJUk6KNdPNzZvJxb4Wbu01iWklMwsJklNhREGIT
HpRxviXguwLn/GhIuLfLhLA2NQwOe8yuiFs7zKE3k0Oc9Cjvtk6nwOzKx3pgDbqQ6DFAHIwqwrIS
rS7KtsIIGifS7xrZC+kDdwkUQPwSfFDFAatslPNYfzNAGexvz1Gtn9qLnyAsuDDpyBYVP+H9Bjxm
hyTgYP/ydtvWaly9MCXkKJjRVKg0aTz0dHsVwGM1aPfKTtu4ktauiMtNFcJqUhca0aEU71IDDQEU
6S1ji1F/9TherERIG9QWE70D6sVuaFk/66X7FtfmIzGBA/vaobfsCAl5QQCFklJAwyWi/GSEoXFQ
MC+pkw2CNf57P8UNzYCkLzjscL0KX4akvT7rvd66HSQORn20Q9O0ycNSmf7SjRsxecuY8H0sUw87
JQMwYogVauNDnfsCiFmwvSjOpEYVUJF9trGRK3UbeNrFCoUvloatUcYcZM/B6MovQKFQxWhdDBt4
mS/dbHr2Wlp0aU/4ciExE81K+I6CJBqQMOO30tUvmcXuajm8ZQakrSzJ8K1M8lKACLR2ee27dOOz
rt5+nL0fDFKgOBIHwGnHCkniE1la+S3UGj/STSevOzdGc+3rg7r6TXFlcFVIziclHKCWwRlGiIK6
TDop8UvUdsAmRW4qYY4bja+vjQn80P+GzQtrwgmSSDVmpgYPt8B1MBeZb7SjQ6sHtfMHZbRp90Oa
viWhumF3a5HiGSratG9MeH3UgCEQgewRLGpXmHC/SySQ6S6aEblfr5Rv2ye/hLgW2qkYr8Fo98dX
3UwyiWQ8lNWtn9LrKqKOZNGNZW0ZEW6AbkzGlBC4BnRKnzFfgAny7BfYMzd40z5XMuGBJhhHuEAp
wCvC7rW12qVmFrUu43q/y6LddwBEJDRB36A5GACjNjrUdL/ewNUr58Ko4IbQeDeXJkRCVPcsaONl
tqWp3A3oAjZlekJ/JhgKYMLRvfibhMXC5Q5hNNAsipUqSEQZsTFgU0P5rACgqgF0auZbhf11T7gw
I3w7I2bqIvc6v1KjnbYDfuCdeAvTPBuaP6uH5MIQ//8X5b6oNmJZLqbGLWLTx/Sl03aWHW152Hr6
dWFG8OxsCiHAR5CN8BFEOXE4MQ2UCQAmcjrUmjdlargDCQ6GoXxeNzEsvIVEojS9wyQUnBjzNMHg
qn7p1nNg4v1qBbnXjF7ubNbYNiyKFK4Vk+ZxHAzEZHtwpZcCRb35ekEdADTP99uDxyvf7XKBoiKV
VKMzvIS4bI0QIWpWQf499Lh7em1zaHzVFNhZOQ0nCL/er+CLI1KqLA/DnrSuCTwCajs7QPxvSn/Y
wcWBfLkZ7mS7PKsPX3s4P+GfvuCFVcEDRlJ0FZsmkA+wowZh0RLCK19bWEuRFXJhQjj7RVxMcpO+
D7KhXb5vnXA/X9f75ZwHZCN3FUQs3q+2D7ZEB2Dguol7DOfhmezmN4XHHMmRbwZHTmzQpWDyXn/c
WN5KlvDBpBCYWRiBgdBCueO9AJtNHoSqQWhQHvFAdyNr1+cyukv/ZSp+/cQAPoVpNsx/iXwKeaWq
qmyMuBIqANVrjKcwZT9NdIuDYy37wxL/GBLexcpcxLLGMKTHnS6E9ItL7Mibv/HJR2AxYm+r6PH+
chOPJQWxHSce56T7wqbOpDMzlqLlSixbuVPuyBtB1xUyactz7JaNbTjaMXVNd8DTEugFlHwse/G2
+bfeiQW++iHCDUgywJPCVqvwvvuO75jvxvrXIl2n+YmPtSLCukp13S4YzwIy6ajvuvN20Y4v9tNv
AMcfFORRtJPFNCYhMYe6hZhwTQc7pU85e5E7w2XRlc42soxVZwX88X9tCfGAsnigcQgaIv6eJad/
y3enyEHv+bThOZ9bF7g5LmwJgSHXtbQtRiAfGuiSItyFrualsdN5up/5AJz8hTkDHSFACKGXC1mA
j3fwNIMmW8rNf8jM0Cmx/4lD5hF0HBtxaC2qIu8EYytBqvKpgKxnZTSUGKd1lcR0uySyy+jX16tZ
ycyUSwvCdzKtUWmgHoe9S+/6dnGosUfZDNRiiOExNF7bLZTFami9tChs35L3pdnE1j/bh8KX/GuA
DgbKkq7s6jsZmdMmc9nqaby0KYTzuWxkMpJ/bf65Ov7LJ1vLnUC1DMUaMBvgFSaWrTsAtStQiePJ
6eqB4kg27zEoN7ywWlz3u68/39qlcWlMWJgJmL+qhijq9jGAwLEEbrbKpnLqA5m6kXqunsWLdQmh
tCzHTu3yDqjCJvLTKfNqPfh6MWtp9IetE4KkQa0wXSi2jjdn0AYCx4YWqKhHb7aBthbD3eIiSVLS
KhxClAJQh8gfFC/xQLoRoDXoz6fCh0Ju5oP99C8an5j0/7OFIo+l3E7DpCvoB9XIdZ0FAx8YuJhs
vc7vKmpufK/1Q39hjYfNizWGfVuNGHjD28ckzM5UwNDbBm/0RjlgoMZF4SwIa5JhEKB8rfN2F3Zb
sunclcUL53K9wn2fTnSqGSB/bqJWz2po+ohw32msbNTb150A+Bz+eFA/9VLm3KoHbYKZqkFXQSX7
uVWuGlNBFWS63Tii/Ah+XtIfW+KSaAEEcSqD7PQtvQH2O0a3KL4PT70/eFIwBIMHVLjbH5tzvfU9
+Z/+yrRQhTATUwagHFdqZo+e+bv0p136G/VBJz9I3/7qgWRwQSx0K1BNEls2LcZSG7kpOzcxgQ5H
vqY4y56d6T7qDrLP3G0qxtXPeGFR8H6pVmtz6vFGUtVfCjC/1ZS5GpCx9dy5X3/FlcY5HNEEGQzB
gxMM/8JWlrj1NFLClFwrmBSNMJ7SUpZ5oEZ5UwuyG1Tje0zprTx1+yatn1gJDHsH5Wob4lq5zadT
Gik+sNB8kGf5GBb0ru+UXZTR16kJH8M4v80S7boJu/MQdXcjuASifvAtOrz1I7kvTGvDBdaamFgR
5zYGUQTY0YSA1tKhX4q447wbsgPA6nhV3oMCfKfOjgQpOmh00VfUk7dyobWU8sKsSEU8ghUpCsm/
b7L+DlOfbEEOhvZFGgCgjWvJAxvD4vBMbBo2sqPVVAIPQtAtg/GSKqJ4QteCWEtDARD3xeQi8wPC
Hi+mBIUKMKDeQph7/zcJmYlJA3Av8vKImPtZS2+as4p68hgBTU9zAuYKtvVqWdvUSyPCpS51FQj6
mxjxrGwOba15+YxunhZamJxcTknS/E0CfWlQuNoTzPcXw4B7Vz6YB0y7gUUwx0frrrbpaNYu3ktT
gpNjeA00Qq2JDSx/Y412MUsbzr2W0V5aEDyB9bkF/UksBszG+z4Ydry9VfhbAMXVZOXCjsExLRfX
a9YXZklrcBNhgHY/PqK+gi2rb5TN9uTGgkR1ajyiNEyk4nkuHzpQ1mVB41mHJthKJVeQwzpUzv73
bIvy1Mgamx69ZkT83K72Op5qoP8KS6yKk+MpfuGCdsBpzptNGr5T4sV2aViIxmB5aDNLh2G+QGTL
QQLomerlh62W5HrAuFgiP50X32yKq66rI9zevE7bfjeel2PhREGyt9DVtW5ACyH9/Pqq+T92FfhZ
FYRqn5HDLMsLTL1hcRzMV0FmAhVOvK52hTOgCO6B6xBU1N2vzaWuZQuQx/l/dsUCJxnUBZ3QCUQf
+/wGVG6YJ2Z74x0hHR8oZn7+lWr4P3lcV6+gS4tCvjkki455DYM/fGSnpKfoCJywyxt8mJiSrlIb
MxObQKT1WPlnmUI+ZmoErxIZ8YRWTxAH9zMM6RaJ4Ret5CQgCvr6a65Hrz/WhJPaN72WVSWstVl9
0kvmD/MWgH8tZ77cReGI5t3cVZKGZLbV+/2gm48m0cEhIL18vZK1oIJsGTTCICqGIqDwCu/7aFzQ
veOeEB7IsQHRGfHk46Zv8x0RffvSjnCXtV29RA3GT3ghFej82QbUCdC02g3T0+xyRu9NaNVaOejS
pHCbZXWhZJP17nGar+3Aw2cXpxhPunGnbpyH1YrmpS3hOltqvccY8/JPMQMsLMnBfCifQltBMdNw
6fNWkF7LkS/tCZfbooAaYFYx2jeBxRBiwEHdWw+NpOyt/tvXB2TtqF9YEuNHJSc0AmszHjqF4RsJ
WASy4GsLK5SJOuSFNQiVYBgGoGbBm6IqjvtqQs5qQm91DJ3UUQ6Kl/sNjxtRIPWP4cNwqE/ziZP1
/xWnJ34Ano0m6PoBRhGTZjJVcW2o8DWw3R9YOx/aQT1Mce3Hs35KRkyPq6Zr0XhvdO1WzrUSny9t
i5lzFs4GI7zcz99W0fG9QWOTgxRw6n66gUBY+ZgAhkKRAHKHWKyYKPdKVFFWLuhPWmoAUqJdS8Pd
119zJW59MCF6wjAoMTNxtYKbydaBusvbuwikzF9bWXM40O0hkqOlawF8KjhAiONPmxYF/RZjPxmI
UF3UT4DnBjuxq7/+FVgKTOugtzbAuq1q4lAYuIvmrOnBk/ieMSD5+mfaZyubXLnGPpgRon6a62Ex
JKAGNTt8f9NwkvSgQK23U65DZVOIeMuaEPzpWPRtbb6XQwmaralfvg6gCeajFIOnuPEBE4GucbP1
eFpLvz6sUrgMGoXOI+CD8Ldr4lc38iNoR8wbcqfdLk5zVX0HTT97/vrArC+VM+XjrQ/0hnBeGDD6
scT40AgYfsxKsVsdc9sUstXdqxwr3tfW1nIgDTgHDS9DgmEtEV2BIXB5qGtM33Xu4MZQWHwBL5/T
+lrA9tZhCNJD+bhZqlkJJSaG0oDYQpsLkGIhjoYAOMlNBdTPP2WaFpgfW3Iwg3xQgBPYJO5d88EP
9oTDCgakpLRM9M7TPa+BlW6Lc7NTfjYeb52BJmtzhSvXHkaNCBD7wK5AIo/vwEXeLhFalKCq5fiK
Gar3Lie1zkO3swlOzvRj+YWr/We5OWa4Eja5ghsQ6JjXhKyD8MQDUh+EGgY2FjAyx2wDvZvcrw/M
2sIuLQg5s1x0EBReYKHPr8LYqGx97Dw1xQucxVstuRVXQJMMpxPAaMy5irNMMTOypI1ASpTvuQ5J
7WDEnBMptSBDcExbcSuwRt1kUBAo7Pw8beQTa32RD+aFCyKPZBWAZJg3z5MLVjjT5lzvfGITBJrb
I5sr99EHc4LjW0nPO78VtBKaDFR14I+R91mxNd+35gsYC4PO2fsYBKbwPp5MwJoItF2wKoyNA4ft
14GVZ4561g45+OT77KyAfWWzh7b6KUEZjOEmC9ywIqIw7eW+ZB20qlqv2ZMH+VcLRSVw/uxB/PXw
/qAMBrxlIbC0cV7fG+ZCPo8hgj+Wha9oZJFFZlDP4BB1+wqUiI/hTYXPeJM/oc7oKkeMv6LOf2VG
9hZKaG3RkEbnYoqYCQWA7eNW13kiEW0geDqAcAqE3uC2mh6HBTMT0vTaWcnT16651j/hlwbYDgAL
/zz5qi1WOvYgvcQmxzcVqu3hjpNPF4B/b71ZVgLNB1PCxbhAnStSJDzWiRHuEQZTm2T96GwsaM0l
LhfEN/giijZLscyM4vFgXNNAxpA2qD6dG9Dj7CdE7v8yJrR24yOzNyEIrGk82Re8cEG/y5ASmOR0
0OSEMcbRk5BmgBdPRZ8kcWVQ6G+tk9934hnlAoeYUFJQDxcFVanWlWOZD4Dz2uNv4M79+BpyPz59
Uf6TLtba+ADUPf/YE2+nmSRkouBUDc/GSz+55AQBzvtpFz1WXoHSEiAdVwS0lVf/4bG75hQY/eWq
hlCi+9SmGQDqIUuMtda/8718CIPSjzzTTR7L43Dojq0rBZxqx9sSC1i5uCxUl/hMOCaYAK75eJYg
JahCpB76UdD+w/vtbW6g2K2VHpinNlL+Nd9QYAOMNDrHWwgRtqLL0jFQDLsF4Ag1qCEherhhYjWK
X9oQvqCJMd+k4peFqjhwDY9TX+6AuJAdFRPNVQV1l60NXHPGS5NC0mZ16ahEJpaVoygyhrifqAyi
kE3ljFVnuNg+vr0XTg+OtLFQOZQz+pE/DA98ksZ0MZ+6ONwB/4qJHeThAOQgD4YOnGoJe5mxogJd
JIi20z1lR8XDjegl+9DcIxl1gRzY8nb+90RvRwfPgvwQ9KA/6Z3oY55NsTFW748K0Lt6yzMIkW3i
9A/KMd6gY1/NYi6tCaubZJYoSQhryxvPYjh+LX/uvHhX3v4HXOza2VcxNYfloUIhW0ICWoF9OwGt
a+W6M6ayCcaXJc+60rzeBZjEt1x5S1t0zSAgK9hGAEdBOy+6dS0tXQbZMjdpfyzgdVK0ZOt7rR1I
QJosgH25GrkmXOMsJb00FEDC0YBdJXfUAzUc4D8yQwaaettt5VXnxkA2EG+mDlXB9/9/4QGD1Zlt
rhr/TLZPD6Vv7jHvcg3SDlRapP1W927tDWhd2hM8DjQNbY8kpkIDCuGYj5H57JfhyS8IxbjxTK/8
pbkbV/uaE1zaFDYVhG7VgkSG2yyQ2AMExxlfOhNO/l/UcNaCFwpmBoAB8Dt4+cegUsDzQbOJrFdn
ILiaatku+ulKb/K/ycFAboGHraUAtigqnplJg8M6mrVbnsKgAoi5s4Ge2XN1qHTDtT+vyYCKNqSM
oBOD5FIX7hlSyWVvQAjVVUJwmqo/BoLuF8ibvv5Snx3soxUhfqTVoLbYU9DzWN8l9ntIbr7++ytZ
60cDwqdhSZSmoBxG/cFHvwmKpy11UX1/4kKryZYc4Ypv8b2CIKkKv9LxEvl4EKJ4kVStAQ/P5E+u
wgLomPzKMMYMWErpAeCelPYWDuZzxgOTeANAp1rF5LRY7Rg7c7QGQB1cU0FInKFZkFyH8uQn6eD0
IGrf2M/PzcmP5gRvbs0oghQ9zLVeChw4fwVA1Pm4/QZYiRsfLQk+3M4gizEzWNLP2RWYwJ9otE++
J8HkLB7Q0dojrVEE34JwrCCTYRZfkGJGRsGImvAJ9b6RjJ5AFCY+oQCOiIFOoU1sFuj7DuAR0EXu
wXVCvCaoAm2vo6WRvX69x6s+AXFULoIDWhnx0smsAZTZMzhsNBAuNu3rxO6+NrBya/M1/rEgvFqT
tixiJUTBM+npizY2TzN8/YyjFDozREacpCfZFQA/C/jyIEKyDOjlj9VTaSxb7rm2Vq7fayF7Ru+N
Cjc6Y9qcZFzAFy7jAvotXWO2AIPGgzemdxraHGWwmSGteQxoergQsgyKF1m41IuwnlOLoTEL2Q43
HhywyGLs/UARSPOjdVs8DA7XQ64CsgW0WnkawRyqoVwRGYL1orNiKKsO1RGmW4/4OlSxujogmFy6
Ay/8yQqgSpl74/MEIF2Fe2Srx7Lmu5im5YrFGgqj4kMwb3uorSSwnu6TnboL3TdOaQO8lrdxvla/
6oUhIarX2RiOSwRD74w9bxoeurEPqYDmf9g7k+bIcWRb/5VrtWc9EgQns9u9IIPBGBSDZik3tByU
JEiA4AAOwK+/h6rq7kx1W+V9b/02MoVCMXAA4HA/fr40jEGPureK3S8/c12Pfo5711P7r4P7MNEr
uLxXc4nPXLO+bNdc1nzomk6rbn9Zxf333d7Pn/VhEjRADwRkPZHrolIm4nZxkrVasMommpOO7f+N
99J60v7qAD/Mh0ITu4O/96oGRtJgNR0r4xWdKMF00l9+mdn61TGuz/8QJjpzrjpL/HmMmIBvnJ3a
6TbGJPxgb1bXgeaxzHT2i1vnV0f5YXBG0pr9YL111qM0G8hfTv1uNevDQe78X9QB/+NE+ONN82Ei
LNywCWFT/MdNY8VlAm/WdfpZ3XZgCPv/gJ3/+cb5sLhIx+s9a/28lYqnz7BfOtP3bu//BVDwP4Y+
Pxzcx3R9sfzjhrEPJAEDLIOTZLYi5uv7P++W//OT2mX4+3/j8VfZ6p4Vpfrw8O8n9rWXg/yu/nt9
2T//7ecX/f3SvjX3qn97U6fP7cf//OmFeP8/P3/zWX3+6UHaKHhU345vvb57G0au3j+keJPrf/5v
n/yvt/d3edDt299++yrHRq3vVjDZ/PbnU/tvf/sNHnI/3MHr+//55PmzwOtOn/nnmf3bC94+D+pv
v7ne70i6AXW+hoS48DbmpPnt/RnyO3YLqKKCvuihEyvAjdfIXpV/+82KfkfU7doRgMarjBNilN/+
a5Dj+3NO8Du6QcFmR+sWiq9YRn77x6Ff/5gr/rgqOBV/Pv4RNf1Bs4fgAnsIqGPfF14bZfAPtz+A
NyavmwhAOO0UDA0u8KVJa+12n6xZ9q/dMgdYpBod3Ehbhl/CzoYV68xd8csS7Do7/2tye/8maAjF
RttGhgThzYdvwmDG7AvlIKybPffG70bYlKNDFG6uveDfuGjqu7HwRiSCK9ne8lEO9+hXcPez2xiW
CDlN96Lsuv0P1/I/nCAoAj58L0i+PSQbkL1BshYORR8n3bwCvoaYJY6WMADpPQqEuaEelzt47opn
j8HSOQZ5bdmVIe0ht8qbQwfz+FuYe4uNPRH7CDmw3HZBwJIJtKItq9V4qJ3CT9EyE+xbykEosVcM
h0ehNNSy7cHZiWQKiyAwMgvH3aDXnsGxjc9jUhaWmeMqlOqi7dK7QgTvnObVy71BCgocSlPcu9zK
t0AYAds40qJ5VLm33M9ACR0iVO9v9LxyZISs+LalKD5zZ+WYEZoIXB/sUHCsWkKfBsfexJMlUACt
0+ztYShf7cJvNoUSy9H4XbAbO+7uXTarOqlsONUmvlsGN4Ktf+2Vy7foeIOFhh3VARQ6Uo+fZqYX
5IWwpbxz7Bx1/Xp2nIS01iziudLmZSwmfmgkHY80qpfjRJwmq10FoytZh8DIMP+Go9ScjIO3fLK7
fM4MRsltB1rcTavHIg5LG22i3MD7x0jC9/1U+ojgkSP1SBM8N8M0x6YH+yvmxo4OCH6be9n6wEbB
Opl/s41yMupX5Cq93mmvEM52QBzYhRwagGGk5cQdjF3rxPZBYuBwMwc/uY7zthzcy9Qb3sauq5n3
1aD2boMZbTNA7OLGYvA4i/LFLj/ZVePPIgl1UAOz5A+0ucCVT3SvGH792gTddw5E4lFr8jDz6mbm
m1G5eX2EmVTn8TggnXJP1NdBdXaNmLxEVUsJu2oJX/JUOfmsY7TVON5zYRdoVoelgHHToZqm+ehV
Bi+O0bLURcnsAytyUQJeX4nCfQ2vn9Hi1baUcFxORov5d23XFsjF1p5nnWk5u27iFc6MauXa2hx2
g/uNOg27xR5Uta9oZkVLddjaL37D5KMtA23F4BWUW7HU/XevRJ4wGXwHLnxey3W1m8eiQg57stpz
AU7VYWRzw+KILBzBjesYuI6B0PCd9AGFsbVfwN2p5NGm6Uh9gk28+pYDfwXj/anJsWQ7XvviAuQE
AohrAeGEMqUTm6Kh585e9Jjagzs6MWkWsKPCoAh3qKsjBxvW0QYWNmiaBmvtW4FB91KTbgDqdAkw
7ODVvRxAR3LQ5jxVAGYsnl2/lfYQPcolUnPqLw74gWaxxRh3SvUOxtI8Qxgc6MHA2VpMDbsMTT5t
B8imghh+xEuxm2Yo6mOPa/MNjiA+yBR1lQ5sKR4NtC9AGlv1d8vNkXJcWhgwBXKIDrZfWU9FUHbo
QiTdWWjkgUyLZpSAdk7cYEeT8toDVTTyUNL2S7BQqIhM6sJMcIytgpK9V1bRzSBpe0uHKTija6+/
kACQlakN2O1UOYANUFwJM7QR+qxZ0J06U+tdJCf1zOHtD3crBfhRORsv9WntO7FwKnMG86HaRsA2
7itJkM0JVWVgwdq2h9JWVkKmRdsb14fkEb0h1XYB0gE3smUWGYOFER4azLL3M3Obr/DP678tXVN8
qQrbP7YLWj7TqjALCuUhNuw4Z4aBxNDBKTtuQXCECEK6mOr60ORpyPz2qguv3FdNJ0qQJan5UlcW
P1VaDJ/aSkADK0IrAmU5bwhsHWn1WvcF2fCaR0XSFKAvLqGxH/MBgLiRNDa0YaTP7LlzPxV4yyFu
IleFKWMRB6xGwn0FqJW8xUws2q9iGcOXoOIgHgCbZYrEKjS5A0qRzXEgmTIbvTTu3gmk/RIq7BOT
qQJHEXMPB3wyEOJLT4ZgZUCg3R6sL22uA+0CUDN4B9ScDjgmVQ1frMNYA7EBal/UuPHEa7J1jdse
Is+EW2Hs6UqCMX8LCo9BLVvMOmH+bEaAHKyOodG7tbMir2FjCSqcOue1UHDIHabXftDON+E28PiH
TuAC18j2GsFXfm80OEyG6XZOWqKrK/g5I0E+cHCfAHSnGRyc+kzi9AHK0wDVMam2fkBrhjp6bZe/
8alt1moVkuwp1oAc2nnJwK+rQjE/2b0HNt+MjOPK6+nEC5z6jdotIZptGS2dpzrCx7CyFofaK0Cc
KjQgbk3OMEc37Hu59DPG3JIfaNcvlwhwtjMrLCcdTW4uOvRmPwGKYSlxwxH/a+tVYVIAkNUl3uJG
14H11rONqapJF1G30JhRM/fx4FLcnKLL22YTyXym8GIvGuz3LDhfYTXs0fwEw7mljlXbczduVAPS
QhOJPNONkbC115Vd3ErmuCaWgQzDxGl6s8cgbkY4kBbQeFY+b9mmXgRAJTUd7MOSh+OpULW6Dbsl
hAUHGdB+qRmmk9qpxXceReNTPiCUiwN7gbABXvwUVY/aAMLWurDhZRRrk6W84VQPNSBPno7SEtHC
dxcr3Z0O7eJLjXh1Fy4RxhW4r2330iMxcD9pHX4BlZTeKV2iq03LGUsZ+NdBPJWFd+uNHLVb4SuR
cKg8MlKwMUe/X7icFiX0trJk/ay58G9G6BJSZNdAxl0sz0+FS5o6ZpPqDrW/dBe/jxZIQtqm/UZL
Nz/Lee6yvned9pRLW2eEgI6RNkVdv7pzHuI0j9xkxuQjhj2cPLZ1L6IvBdPA0klQsJgDRJDpmv7R
GjpMCgE+4JCDHpOCTctvTECn3eiE9beZtCsidkJmfp6VFxecdSCShdMebr/00bEq+ToMFrtRCJt1
UtXtcFpyOmxHJOJhDGvNDXzBBidz5wan2nOMc7EjpfayH1aSi+PurYWwIdEgkVUxwXJsA8oEm+pk
XqzhtdW1Z+IqGuQnn/XkZcldoKiEnVcXUfVwgyvCpd4RgvJ10o6yOCBAckJEK/106zFAfSvAvz9P
fVjB1Vb14QDs5qxgngBWY9dGeom7TvR7rsHtDenUJEEVNp+8WYovnebmk4tAb+cQS9wPbCR04660
4YmJ+Ybr1hwCJOI3ugj4I2pSURbYbY61VuKI42VGzOppB5JEUqs3q9UcaKoa0wrx22XHu9p6mEZ/
Ign8Aao9IaP1BKFhXyWGBf6rIUsEUyqQ92C2VB2AfAGNWoETWdTAHbh6oRn3NFgznMMTcu4E4lOL
BUWGmd4+eqBS3npBmz+O6Gz4FmlL3tcOB3WvrIv7CLJhN/EBh7wUjqU2lg3Uu+N0FqzbgBracukO
p5nDi2hW0rYvrGqsR8uyyuKgREvPBfAmRRzVmj9R6PL9RFq4cS0nnDYjs/1dURBvHwUqPDXYrgGP
J0qzfGk6jbojn0i6BA64bRFAQomYneBlXjXTeQs7C2HC8R6UCIoprwGPIylDe7pbmqADp1aBKgH1
iflcBL51ZEvrqKRB98TOyovlyKa23EqPz9to0mCUig5LbYzBE+yAjUKZepohLQi6xY6hGfdOxtZB
OizEYrHGzHSEaQm8H4S0OLReKEw9z/1cngFYr/bYqeoMzjRkgxmku2B7U5wiO0d+3bNgi+b1AVL6
ArIbQdsg05WykWzHLJdrSr56k00xO1fhuQh6BrqQaz9qwDOiuEcgiwlW5f5VgcayEUWPDFze1Rnp
eFvFklFxi9jUOrm2NSUtXy3KGsHyGGRmc0c90dOVOli+ubCZuUrLE1v4A7UgYksLAyOojpyOwWsl
jb/1TCn3gD25ew/B6AMvjI2d2dieYC0/nH2q2wfptsW+Ckt6Hf0SJJlZhhykMvRnYi3txvtQzvCt
JFrtKqA1vZSOVgc3GatnGUjU5d6pwx49op2soYFgEQCaeahOTSXZg+AI8GIbUh4AW40P0i7z2p2t
QhDk4fMGOmTNR5gUGnpUo18/UzDDgczVHiYyezj3QQdmnjCtD0NTtyMoKuelBWkslMAxy2t7iXVh
hSeSV+TYEsXWXRS6GzD/LW9AEY9fRz6gAiGnxn0BzrF/CQuXdrAnbOp9GAx+yjwqTmYkqFFgEk1x
K5CnUalo13NqbvpiFkB3TeOeVY7/LVgadkJfegNun/YzZ/ZL6DxG71w2gCDXFKZoUUnQ1y3Rabut
Sl1D9mnqA3Ag5S14yzmyZjDqSQNbk8QeeL1TcEL+DDNfCu6vNA2Mbdj4dTI93zV96B/91m9f2jI3
z4WOpmRaPJVOHiOxQm/EuW796khAOrkGXVH/Wc7//2mq3+A8/UNq49/TVG8L+yp/SlOtL/gjTWWF
/u8BQi/fRwDtEgr55j/yVBbqFL+vCJgQZU2ksuDf8c9ElUt+B8YGJoABTABJgC6wf+apHPo7OuUp
hC+2DatqghLW/0Wa6j1R+UNyCGUSFIfA+/ChV4CVY/gh3d67E3jRTdmdoKVx02Kmm8le+UDjou7q
wY3dPriWAV1ONGD6jx/+P39zXYNITxVWMpsp0/UZuGv2tbT8dfGKxovhro3ECPhDtrL500zzx4KD
t6QARooHwsgJCbzyqAiI9WhDVveh18xXQT0YRkNGK/hkpwh2NADkfb8zvAO+dKzPvB7oW8WX/dTo
9lPAhoPfdEcbVEWx8XRQZuDDoOqEXqmLP9ntVi6wkmfrw3Jc7n641v8hjeXYPxdHgKTAhYNoM1g9
0NCm7X5I5rOZ8bJW7XTDfAbopQaY7dJYfbn6pIQ7hTDzhEgXbfIuwJWurcQ1r2tzFgJbrQmb9M3S
I/4++H7hDdvwG2asL6VdNtdcE3GNqJgONQ2zuiidG5iH602EtSVBEtm5YXSUcRtUzVHTCSsTw3I2
5p37bHcMonwsg6qX/MVil1kH7WtDGrbvoABPhQD3tPKEkxHlhXFQE+d2Qgy248pjMeja3VGBq4zd
rC5jM6jdSDzrxgimr7p0l6sdMcw9wHynkOQlcINHf6lb17eF0ksGLfR0KBGDnly8PmXAPhcjsU8W
XZZNM/bz3ftvrHXnO3BFJ5GHCZxsyJPiFEsqKaKv8BJJg4gHRewykfbEzIfcQkar5ZV3CWwBa23L
HJtBY52ZzLGqA/Hw/mMenX3vVtEFWS7sHqZggLl13h4HU6nN2DL9aSqwdnWPVt6GbzQcE9kvMLUu
c7DsyOx8N3y4htpSn7lCabqbtPM0MQbCl7/Mm7++c/596AErRJD89FAw/g83DnoBPOXM3LlxTUtQ
wBMAfY+dW95PvqouyqB5UY0VnBRIxI5oLLG/wG57SHghxkPkL148opP+wXELBwAtkr0/giYJMvRq
gkcBGPMDltLQf0Qs9YrCZYXiGUckS/kEOpZEUvE4pR0DQHdqWxlbvUMelLnY2FEn/dy6j67fT3s3
j5xkohN5rDqE83PnOeCepfAiwOaFHRAORmHcQkRxxFL9dUY/VQC7GbyFAM9h41MgvXNt7Js8FM6N
Ezz99Ul870j/cf6Cc7HnEVi9oefZAfjgw/xVu5yS1vXaP0efk/veXePMYKnnOT0Zbrcw4xRokpGU
nMpKsSVDws9skai170Y0VCaMIckU5MK5e/9b8GUZmLpTHHNYZZqL3RW4QiQ4BZDf33pkllendjFU
dVh+jqZa7MnkE8DPyyChFUSWTQPLs1ko76Gn9gsDRxaTQMTSklrRdaZJyIL+Nl9/9A0c8R1l8GYo
lUWwUEwUq8VXMI8xozrV3eQy+yiJpCmfp+pqo4k2njp/uS6L6fcE7WIbNyja57Hi3qbUjOzqxk+Q
SrSf+sbEo8fYF3Ahx43xCnEDM49dbRfTiVtSw+ZdvRXrPAM5BMhZ628ynN7AAdV77E9/oXh6r3//
cJ1QaYlgZ7t6vDgOrHeiD7OkI7UDJ3DiHGHh0QHdrF/prMT3AFv90Brqb6gv6zgMhXdvKX+BT4oK
sG+P2i2ufvvMnZYnVc70kSM//6x6a48cA5m86YI8q39vzOxs1CDBUKbywjS0/Qlyy0cRWM1ZhfQe
1Ae59/yYhm7+2hUShDvW6bOLLdahLOA12jo7H+zPsw8+3+X9B7b21Q36PnbBFOBP9ejv/vrepWvh
5adzAtmjB/ftd7DR+svPZeCGlcDM4bOOjH9rRped/MKe0MxIDVybpA88soeSkFt6gNJOoOACG70F
+9dKHbC+wV9S7iOKCM/wNBBXjEDw9TgCdQ603LMfpHXVfFMRMh3WwIG4lF6xdqVN8hSOM92jzm4e
YWfXYhvkDQcQh7urxD2XgGrpf9XRa1CAsOr5FprKBoYO2X7NINnRfOLIzSZuI/UXMZJ46QrxqW19
kvb9PB1cT0a3FmxFAHr2li9EmEfX+lX9/L0H68OJQzkJLZmApL0bSXw4cUZaflNpdXSo5JclJ5gM
h4WjfsKV8wWQwhA5JssCQnop7/uaYlPEtIgd1xruNCC2SUBlkXVLr+5QKXyeo7rZAGjSnXXNoN0M
ZmypGQ2xf4LLtPH8GROJK3e0qwEEXuo2rkPXPIhOl9vSqoubHktm6o1eteWLDbeyQoGa1KjlJgJ6
OQcM/KZeL8qELEupiunR12AzFnRwU0M1GkmJn3/563vrgxulB9fFCDqUEEMNIQmgAx/mRdHQZgLz
sjv6YVNvW1QR7iCRvZGysp7JzOVeKY4eGtQp4m4RAnk4LC21GfOv7AApUf2tX0b4svc2u/pF2WKe
LxZwWPmjT4Ys7N2Cxz2t5UEjGjGJLCp7+9dHQD+ULdcjwNqIGjEQGyDCfWyndHXLEYi04hjaiPuE
gqx1mbo7JQh5zE2UWrQCVMdTBzRbq/NKJq/NrD/Bkr/Y8NEF2NzH7dxXAM929gxZGZ/MZ1oEMnZU
39xGoBrfBCF0rKarEwfkski43ZmwImGkbq7/+oGQJUyE0wZp6QBSifYKt7et8x8BZTA8OkOUI39c
dhsNSV1WB7l7LgNubT0hTOx1ayZEjY9/fXo+Vk8db9VqY92LCKaPdTvw8xjowPgIUXZYDs08O7vF
WoZbV7tlxglf4smHzhmTxsYxvpegwjSfBuh2N2Ux9PvQtnSsVB889TXrk1FW6sFqcsiHLS/cmHkQ
l9qrdpJX7jcCInbFO/0ZCToEZzBVfQH4KYiRoQcbzHMhi8wxzvqKvphg1Ft8ktgvrRS3TsSykQQ3
TlS4j43AorU+IqWNqxf6dfzXp+PdROLHKcGDSyZEhRS3OsGp+ajetXzK3UgP3cG3nGrJsLQWZ003
Yra8u7ac4wFaFCf2yxp2eyFoME6AdIUx/Xey5gFnmwMJzhZY3UAdccebEVugocYKYyUw22+fpXT9
b+hpApptLL9WugUtYbT048Rp84sb/0PfG+54imwXtnagKyGgIf4H3Z5la1wlt2kPOQy8blv2ebZd
87o0/cUdRpb1S+/dF2yxjrRB+bTukG6tCwH25TKjEGBCAkcdTFfxIIKTr3Mv2MAGc0z++oQ7DrHX
NfvHc449reM4kYPE4+qJ+rExZ2AtAGRWO2XeWq0F/LvyosfZjxFTX4l2dqU6jfI+ZO22Y86uDxy0
gqALhPUxrfl5Iv6h1Muhc9hW2RK17/ZUBcXOBcm3Muq+d9sUCJ95IEe89EYR51wu45n1OWpT4ydZ
uo+X0hk+17S7kCLfl0Sdqjk8wUwcRd0b0htkKWP/dW7HVNb+GXZQcd6hK6QJXxR1EGqxzIgiUxPw
abDRUPlN0zknp7vA5yvuLfdQq3nbBtaWKZmSaT6UwaNbi0RTzBnO9GAIUty9wMnG0NAt22EnFhvf
bHo3ADN+La67KQpgm7l+i6rXKnwV+tGF5Wgej+6R53uktool7ZZkuQ9Q5v+qkbvyN7Y45wPYud2F
XyUOtqyw7j703vc5nOMSgXqZZwVWmXK47a3LQp+sKENOuY++2NZ93gP8Ex7d6VApsRkAJPaT2ttw
ukP6tWo3gZeFs4xzkHEDdE+7IcTGCZN6B97xaSyxqVrIdjHW89TVe5tWG7u2oaPAJwxHpObAvrZv
fbvLWoYqsHTvcl8+TJ57QqNmBrkFYLz7og52DDXhuWJTjCVvx6Yqs4PhduDmQMyAfSrdSxY8UCSD
IZKJTVtjZzfHfBi27XQcSpV4wafCsq4labaBeGlBI+aOyaJqvC0E3bQVTYcAU/rIw3vk9Npp2aEJ
edfXqKHbVCCiJOeRudCDsDg3A4I7HXvyJZJtsuw5XeLC+YTlLTY20tHkusAL2SlAFi+uQ/9Uw6YP
nrGxokUclHgzNr8UGm1t5gLs0Y6O+U15zYviqTDuTVEyGs/1/J2PyHRE/hdWTPsiBA6tiFIeooKQ
LiPyeBQgF2MbGJrmCArGo9a4XYpj/jQUz6EAr9g7LPTRay/LlCCMII8UFtH0s4B8hLkodepvo0bJ
zAc/pIDBZuWlNfh70nkZwao2KDG5IInxMNZW6mJ/Tx9U/1ovj1WE2uOnwb9O6mFyN+HTXPDtoLAy
3TKr3Gp2UAqJgLSMDqCGJKo8gxJfdI8U/h0uKolzpDISHDtOkyram3w7sgNY0DHHNid/9V9RSKHu
lTuvWC96EctPqJANMpuHrWq6mDtR4g094iZZxtTT63fJYUMCFFbCLLZ3ORSBGB8MBIq2jvDmYjN5
PRLebWr3Q+yr4WoxkrWoY9b5OQAjJnwjrsqW2t7VHgpjxEret2KgiVXvdAK2q0EVL1yGQxzhO9qk
5VhtcBqg+c4aqlLktNLB4L9YSlw7sS268fi4R7CUII+T1RNIRQgkZxs0U9z+dY50VXUru+7QdFO2
1psqH9XMAdLmDpmlaNxbHBqCKdpYhRXXfXUMKhvJ8BOijf1Qteewca5+7u87sNvLfroZFDlMhb2l
it4Xi8y0oNm6aZ8F1m74rq9Du7AaACuLxAem3Mw3DkWZzEOonYb1nkPGXd72YwpsTisPstx1bmZG
ELr21ZAZOwZ0vbXjojwQjApzg+aPuV8Srp9I/ZU5zsFXY4wqdRqVPPNcazNRaJFUcVrQOlvmXZ/0
iHC0mIK0xaA7LjzEye6rJ7gTTJvByfPXxhMZqFlk4856OFGt3viyWA8IY50tphkOmVlKOoHIu/Rv
BbPHGJUtgOuLOovEVG9Ne6nCfNmitltms8XpvpucceOZ/kstNb8yx5/vo2XedxW2YFXpYX6YKLqV
IwtdvKE4uHZP79pa+/GQ2/uFmWBvNaGEm0Fp7wIDGyZkqB55QMdLF0R7eNVkzmR3LwKl3+2QV/C1
k1G9b3twLF1rekUqykHO7hLZ9rilemjhi2JlZedlZIr6F4VYeR85LNr0vB9ebH/yYt0F4mSLhjxx
dBK8/1sbTsFBWyiBvz8sFmHDH2xAlkVZSPUFCxYYfaxIqZ7npic3Ag00qCPOT+7ii1u5dNMGwVu0
XwidXiii6nmY/UcoJsxJztSJeW3PLzPEcpAWjHKPnN55sZ3lbgAcXpfwNjLjtGxdhrtimIo/f7jV
FG4XUZ3e/y5NZNVQXBUlbqyBBFmoPcRDw5LZut3TibaHqqigaLDQjOf98516r447QnDGhvpTDhvS
NLRyB2a/SAL1Y2WnflF/lmT58zPfX/j+4/1v/3r4/rX+9Tfth5koMMAVlZLHJbORTRZ+CwlBbkFb
w8PmUHjrJkMI7DdmWcPxM+hhFy78Jty8P8XW599/lI3AN3n/tVHr/kQOPsw6RzDnq9BtkEHksA1g
7tm3mqwb7S0fVQqARSqpu6/6Wx9vLsr5MPkW0n1+7Hgg7zrLFjE2dh9FanLY4fZLOrVV6vcY+4U6
z8TFwgrRfwNYNdFJI90tldAwNGRvkdfRRkwEDWEQZKPlnEWOCGT04nDMRk2yvPxUQXSTK7qdoD1B
2/fW6+iWlvpBdpBfwpfWayCz6ltMnNHdIA2Mo8qsa8rMRRf2HJGNraEMGeqDpGuOts9wMncDKv7R
kK3TlaRB2tkQYjlT7LdBUjGYRPQyHeiRh+jBIWw7uVUqKx+T4LC1IDYJrCobJjTPI/8OcdvJRlYY
RY4NElCpLP0MGogt13Pc12NsGvQ40DoDoTOzcpq1LaCOiaH1vmj9T62njmJm2wjd6u2kEqeqTsZY
e9lBuQb78JL515ZWF3+hF+338RItCWLfi44AMoSgQVjNCfrae5S3PnfYdvX9Mx+xTuUGQi3zxeOP
YwB6QhjeBMOQTSG+B3EupaVOkkEyBEu7Qp6Xjmcq4O8Xb5zCjYWJbxJkZ1XWzTxg1YDEtCeguQfB
luiHaeFbgY4Z1ApSTwApr0iqUYl2ijxF12DSthaEOfUOgqgDxv4FUu4kKuuXqNL3MO7dOc2Q2XYG
UUcWRViRUXGYUSd/q211CDBma5Tjy2HKWG5v69G9CXqyLXmR2Qsq2OqA5OKe8fYQYEKD+1+6qtB6
N9yiFniYSw93amx5ANVAmSEsO4URBeAnN8ZGOOR2KSGvsqviyjNb7Os3dASbK3Ri27XTcZqycS32
6oPVuBuPWBtoUjahvY/keCBFmQGflwXC3kbKPXgSc/PL7ITXDnVY2F8g3pSZhbHA3WVrz9W9gy84
2xhCCpQqKTDKMrKwrVXVx0CHN47Ft0GJUkWLqcGRGZJN8XrYI3Q1TfhkI8JwZJVGY5NCqI21Hi3G
AqZayoqnNVoN560TDkffXY7StzZQ/yQCtfN+vJqw3TZVtFGr9g7xtzeAZsFRiC2hmDJ022LPN1vY
92I7GxXWFgoLfKseiYysF0UamBlnr9779QaXNLP/h6rzanJT6dbwL6KKHG4FSCiOpEm2byhHcmig
Sb/+PJL3t3edG0rCY2lGgu613rSoXzyh7hR9OXmzoNZU70LPjp1oTmNWBnbN0p7hPKG4p0Ldm98K
EUf22p7XZNkIFkrH0t7pjPYIrI8Ehm2lmyEUVMN1Ug/rPG9t/Ybk/zC1uJ70kZlU3/CkoTvEImmn
Wy92LkiNX+kovqjIjtsmfa8aH/j1xY7r3Wh23O3Ne5NC+oslUs3mnIz8yqO+c6bXRmSRNOrAZsAn
U992HWwZ0p1INxtKeDwQA1j+wLJKNkVH5N2IIm5d4Zxuisoy1Vv76rHHpuquKQlA7RiuK6dwXIqD
ayT3ZmhP1vCprOYpny69Xm0ffI+5kneZcK0ZFoWPe9BkfljHhaLH9j3VjNjsETYsJ6CnN2Guu3pt
D2PzYc/1fsxXUtrmn+hFiBDMjpUnrnxDo1NtZWwFDdq91or3SFZ2fJvHtHNuXcrovqnQrqhRdiQt
8rV2O9MozpluB9WahKOWh6oHclH/eNT5ut5GIL6BbspdXCjRCryuZg+BOFFRylZxWWFawtMzM6y0
cldRIFXzFv1ciOJnX7IE5s4NKiBE4/JdeHHkreXRVuK9jlLJLrn/G75H1uYFFa2KpHfdlEgf9NI8
zJshFt+hTb6Kzjw0zE2Vsb5HCMlecijRI7C9IIJDo7scXXIs2rHfOR1T0eZ4o5RfDC6QRzJ47wTT
lG8RuB6ayXipl5d0tX5P06tZ51e61Y3Z1/cltfaZiwyVuOH1in4FebaKqnDarpmF9uSH2tnR0iNq
hIFpjCoEQAitwdohuQgfAaaKO7I23TEDvRS1PFTttIdnDixb3hEDbRb9lJs0BVGmwzyYMAfbGMok
JvLewMqO5quNk11ScQFDkLhm+62Lt3mmh3zrfmm3tNvadp6aoIsRUCqpb6vVrq6d0Ggs3yGoXHgz
1BTSFVTuZ29OT+gTDkwMOs1eihBd8YG/P8cxfS9m4zU1KVZio43MCUbmslB4mOANCHYjUeVv1IM3
U5j3wgSkLyUzbO9w3i+WWm6q+ZLEB3diP9zqwzeV4WV2e7KJaVF8fuO5eHG7d+9HPN1y2lDN2nX5
W6wfm3Lnqv1ZzUgSt7OTit5acap7rzEQySnh0NYjC/I+U92DOVRfSs35NTrJVzSNYa/mh7RLt2XZ
nB773yzk4YE1lM3it94QOTa/TGqeNcu513I6zv1ry8qhIMmrQwaF+dpa+uNY0otYUf+KhWDf2Faw
KsvOXIe9NZV3pxvANaa9TJ1QcdM3u/+KSjhQxmWvD81eVRcQkGGb9UWwOkMYW+PBaoc98nU1prdM
kdDF2cuQ1h+LPl7ISt4qI3yD7u66eD3M1Q2talTNXwldOWlrg2iqjCw9iTQVeaxjh0VZRoJi0zE+
yreOdKbWKvBHH2tUY2aaVww5bt5X036Zp/zYWtl59nBEuNaumIpojLNzrrmXgrfuVqJqaHKyKkOk
ElFMMh6U7bMEIamJtq7dS1YndyjYfZeO91aZSX9KD66aRs59jX2zLs5KzFRlYahbBHUhwO+hxp1t
LhlXnrdrRXW2mfuHPeNNUeJzqmhRi/jVTerIcmuSUOI3xGgfumdc4Xjuw2y/ZKK4mEYOgGxvxsdY
DmW4VZV3row0Wo3hgJ2ByaxJ5DJHsFS0a/volzt1G1vrtdQHhiwvl0Sr35d4vRX5ejLIN1OGq5Ob
b2gA8FdQw2HhMCe6IMENBlDlIoL07P3kJHc5LefMbU4uuri1O7mjfZgVd6c1WqTG4p0Izw83/lkm
0ybpQQOS/kWzg3GedpU6H8uanGlnPgqugmlGtYV7QRsL9v3l01jjqCiHTVzVX9vc+uzS5YY48r3X
mnvvUns9VspMPVf0jEujfmWl/PCo6iwRB8jlA6Kpjl7cf7XX+Jokcq8NDSMVfb3pGeLV3NRBO7rp
n7KevmeoQNZWXvuabO2RuiJtz5qeh62I1KkOxkRGiZe+SuhP0ZiHIslZCMyDJpw7OhlepfsYnOai
SzOEi9+UDGQ3bSZYqVuZJze3cgPkhJdO8Q59pt26nNFsSMzyZmGSGL4Ttb4ndfqtTp2DTan/uMTV
PPlW2uO+kDLUJucuhXmckZOOMAfrfLS96ViW5dV17GNPUzjP7ypbo6zFtuYVQAl/rnVyaAVYhB77
ChlgEocht5cntK3hxNtM704yxwAw/yjlR4vxyDWT+2T1kYydIwhyP2UntgCqdBw7oKlI9hQj8Jyv
nWtsh6U9wWEfRlM/SrSfrjo0myVHeJ5+jn32xSyMV0ybO2VCrWsuL63zhsDv6Mjs3Lj6vjfKExTP
ebSck2rGh9hTonjZLWrvO7PiSxc/qbYbDTusNTv0xLxzfs6Nvl0mIxxwoI15HnbF+iIT9ZpzGyfc
pauBPsI4Jyl0K6HsbdPuSrvfw1e9StU5JjVZx258LhSm2dQLM2Y/cXIc2nTeeQMt/qdmrsd4FjuV
Cl53y0OprgdFby+Ik2+SRpYez89z8Dr0aEhrL4bLqp3vMpWidQX9yNYjbNyHwv02ySlQRMJ9RQmo
6NQ5w94eSlgF7VCc6mnZ4vOPwHDqkpFqYZWRNDbF4fLwfiM1pPdVHO3qDJMvyIkVSMC1vn6pCi7h
PjkuiEEaw/g11sMR6uZeAFP0hYMUWvebTL32nvriGMZ7WWqs09PvcXZYYD10OGUki9CaPxA378tq
fYExO8tsBIeL241IReTh45uq5qas7jsBE3cowas2KdtFK+4l7P5ILHt5medkMw7FAd07jTto82Mg
CMJJkMyTWU9h0Zobp6LW7s2DbeHZqta75uUv9OKXMklPppz3avd9zrBkxebXpVreLKn/dBgQglQz
msb4VNRmZIzy0ADLjpk8Tot1yLVPRY6+W7GI8Qe0BryHRMCV96xUw3Hfeu3RMaujo7fwHW7gKGKH
QpRtjcn2+PMUFV56/mJ51m12669rrXzJZHJFXxuCrS47tAUhcNc8U2/NYftHWnPQLi8OoBuezVBQ
TAiWPYyJO8fMd4Nu07vJi2fjDLbBFYQS9SMqXeO3Uv3BpMFIVfWlpHLrufRsQRwffRBQh+Ls5kTs
5rjfarqMHDcOY9Xd9RTBmqIfi5swm+8iTfau0nAVemiT1KDJPrgHjyxQV132UdZo92yi+Snci7rU
NI8XZF7gkcpWi63QqTV0ynOkz2BINVuRTYmxjqfc0yJL+z6L+MUpqnNManMxUawsOLBqmvoOAKU2
5LZSZhunSspvZpmBTF6U0QAV/RdaeaIhniXBK54nn8+fOMnz6fPwhG7+eyr7tgy0cpg3To1A6v/B
PeJf4Of5GvivYsZPRQ4mu82kp0ABfQoKgQhUo9CECWj6rAZW4NDGzHJR6mpkhrP459zzUV1BkP/9
wawwwSGzxAVSJ4TfL5YVTyaS2mIjtZqOxZ0PFOHiMGSpOAgJnoSdg61Zc7hQEeMctLn759DmOG42
f5+DGTwKq//9ewxFjyhxjp6nTC9rD9Jp+en/fuR58vmf/3md/15i7WdJtkdJEsTj03iCP8+PqZoW
Y1PVOSvy4x8aZ/g0ai/bqoqhHZ6HvDHijckOieWtAnzK4wp+VWNOyeNRicKPj24RG5D+T/n40IbH
R/V8JB8fhTLicSpjSs0Hwvb8yp5vtdSjCGHmfpVmnMOclzMIyviIIXl+ts8XqPXHJ/r3tR4v7Vr5
z9gBn08TwVcmWh+BnLfvHu+4Wlb1922fj57nBAE24EsrVBgmhv7xEs8X++9nn+dyxBPL37d5/kve
5w6tW/HaF3z8w8TXE5uPz3ro2m7L6Nq7MipMqsyXy9gy33URW7m0WwfcCJfwbsLymCManP4M9EnV
IkJvHH1FWvQHuD17EVZWFebavJMTPsFh9ot5eUPi/0PBk6KF2uhukpcuX7aTnQXV+Ael19XQe7qy
KWzAxNUHrlAsl+XPEMMArth8ZH+scrlNSB6yHBCg4qAlZeCMebi01hEKbE+Q/A09+gvs7M7YZxCh
Wa/xxaBxWlF+q+nRaupzifsvHeqdYvj4HMaeonqx96n0trXSRIlMDkkfh/ljCyqKS3Oc2iQqFa5K
XN1towbS0Y9xPl+w4L4Bp/yxlO0UN8dxRkwgu+YVCcFBkug3yHabGVbU7co8C4Yx94ts8dMRJwaf
R5k1O4j4Y9etp4biQa3ySMeSaCpf49G+GVhgp/HX42NYYzu0KywKk4aaAYxuFWE86EGhulvEebvJ
lRTGv3u126X5EXwtys11a4g0lBKPDVWjmgUYmDexVQYE9fkqxcnSV7RdSdRaio8hANFVsWlFEQxr
BcUR/tIUgfWaHqBZT9IognR1gymhklvcndAc7vt8Zw5FiD5qQ+T7xh2bbQuUOTjLLpnSwO3eYrqr
Iu+3DSVMyluMirVfXPslN+Dm27vhzG9qtUY4kN8GcwSqL4NlpbdNtVvOiNhH5ziUBh8SH/lI7F6P
k1VXh3uCj09r4tCZHwUk1MkKpWUSajROkdl0m8Er2TG0XQGU1vYP7Y0V5FRABUSrKhR/dWpfZcB6
CUJZ1PU25c8bG+E/hJNQNpGtfPYqodMGiJlM/CJ909y7Ro8y1l4wGbi/5jGozvkeFHmjVvqmdHV/
WUpW0ShT7ibGNnqGIKt+ZdYXu/xjDIavuxTuM4PyHAZ71Ft7IGlM1aPWGHyllEGGzi0WgM/tSLEu
QnWqwsxojsKeAjREgSNuTB1C28zMe+hTe03om3N/bsRmxZ0rFkwf/GWqLIImaY+6buyd2Q5FRYeI
J7HGMzbFF1jC1AHJLIZrHYuvRGzvet4sj8cw85zQLKzvawP58VCEu2KTx/rGiYtAXYlRZUtJgPTk
+l0ANzlwXzYiBIZ+4dxETdtuk/wNDEFJcd/h+lRsCOjE2yiTCYhQgjMzdd6bH+55gDoLoWkFwrhu
NMk07HlGsLocmKP+g+YNKZqyE0n74WROKN3kYI2wBK2OvrP0PayvmHg3GjpARc4PqSzo8eALh2i/
xAqKXf5rYTKr053JvgzLeA3bVEJSnrE2hbnKl2V1YHKofyxkAM0pSxi1HOts0dOuXrztasdX+LjQ
GLh9XAqbiT8iP6HIjFwl2aUeOCXCzAL160CHJMefBi+6dEmYgoAabXcgR/KQ5qpfuJWPPXnnQbM4
oxUsEuAKVxByWIzJTi62XqdH80LYjSBYfeJqQyZRrEhyYSj6ydpOS+yDywVMrgch+K3KH5UmNyQ9
wK8PviwxFB2SmRyDBWOepQYlSOiQtFGWF75TSMylzJZrqUMcptbGfxb8QJWG+cizyCTgOy0XwrCU
9WVdqqgpBj82i9CBUZ619IR9K+zBik2LMor1OAcvKss/Mm7vM+SjK4YopZ+QcX8Yewpu46iXCFCA
MdOqPLS1h5/pizGnQYNpxY7bKI4/rKqFwHfISEC2gSK3ZMuwRnsTT3CeCu4zNCuNU+9MRwmI9PV7
D4uoo288ZcQ8UO1jmhdRejs67ANuyp2LO3hC7W54G4kzW8NLhsZUinCZAE6q42Cpb6lqgXurByHc
LZ6cUM7JQesHat2XOLduRF9fW9G+9naxAEv1R0zJm8WFLD5WoFfF6uHqFWGxIiXMPhrV2ireEGJ6
9h+LZ+wVkSaFP7Yo0sXVnDu/rXofAyDU/eJrXunrHslC48KaSyoqv7u9UqRUSmhb7nGxR7+js9QA
BB3Z7yoW3jIlNHV1d7ig+JLgSSfVX5okqJ0XMh58kdi+keU3wUqf2SmwgRqMunsRuRF6qwcEatIG
tFGJ8sfrsfAvjW+vaMZ70Bg9AcHUbkpGqoVk/vYQ/0n7fbq8Gu24+r3zIKCsg0yND8sYwmpM9iaf
dFbOoYuRodLPiZFgtOYO7JYvrcze56G+GmbzJWnSb8bQHXKn3teF+wV61m8qVkSV7uPREdtFAlpn
oPrXNgV/mKlfmhQujS3dHqzjiNip1a7rzDi9Wp6z6lX3xnOeLa+pN37VM+vX2tEFNdZ7l9CItxkA
6mqdUl2994qNz6LyM3P2CSrvjRtGxospcwobCqZxpsNTfIsQv7bRzomXvcaaxdjE5GujKG+uxt5S
y7e+zjHZOpHOFBqmhgNMbytnCZxBAlBh4WMNXRAgoLx8XbdWrF+nOTsyeBSL3xo2dRMYWbGNxRzS
cgYxgHnTsV3m6c6NT+3DXWgqQdcA7mreERPz4fEx6Ms+VcErJv6ZLz/Tc2hn9OLdzV2N/ejsE0mF
kKRIHtpTurBZjPmZCLIzy+Hjtt9WqcnycAUH8w0olWReIkU6LxZEZJIVqLOUfaEPB9EAmthnsM73
TtdPtecc61Y7TBNZJtgO8zQ+MoZz07V54Ml4J9Zvc+wdloZEM13uXRdwMWG3w2beAYdPAN9F7lFJ
nnLl22SomxlvQTmkQWxTXdD1yAJDv/kTN9CGJMpN0v6U7uvSXB3tAy//pi6RqIWqiRKp+2Jrb9p6
rdAlyg26m4V0KgCW/Bg7t2b8s5pXESnpVcrfFf0XvebGJGVkkG/GtOv1yNO57m+182EoSJr2y4cW
M90g6N70zC+tvfqbeM2X5ks2ozUKeiTPqu/9ML97n6wpla8hXru0F8sXe3Mzv6EJoMgQfG0Q7a+S
pdLcDO5Wwn1sUulPf0YCxcHPC/Ynmmg779jvpuFaOOMK0VaYx9V1k0ujyDZAFK+9yWJ6zSYmkilq
zRrTDHegYnGwZpJINFsj9TDRbZgc5Ha8kb6xFxJHssWRmC1wg2giraMhLaX/NIeUWb5EXc0vhX/w
lEjp/Oob9dWqkvmiOKP4KVJJ5RUbzhQuM5lbptYoh9l2R26GIZysVjmKKTlX3iQHdlOdcXGKRZFa
M8osLyhti66oISXcNGa0s9H488P3U88Q6uYyXy3HVMKxLsUuT4qaVU/JP7xVP5UqmNu0pm7ojgNJ
I6xp78WyrCELtHbyUqxKjVoxRefhXEr/PSiLHemVRs8SL6jUbQIuMmslvAal2/l5rqgrBgZLfPGa
vYqTkmIwaYS+fNOLdt8TZFKXs/bWNF1xe+pqdE97e54qtDZYhjrmNoKoVm1yaDqpEgSMLpadUDnq
YJeX58FMiwxcCqmQdrLbpDkRKLVcOrIxLiSdLJfViUFRhPnteQpWmD62yi5jsxgvqwKA+/iint8W
/SS9a8HNn6zLVjxsNCq1aYANLInmQZlf80VDmgmfljH5JHj+z+ehzb9nTK66xYWF+3xRva0m3O4U
O2V/ej6ylO5kz+VF2IV2eL4yIhRQBk12oa22v5VctV7lIGADG6I9K+rGs5lRZj/se4pVzOd0xJej
8+WOsiHSwVud44QJYau0TX5rVSX22wma3cHgS3wEFdzoVfx055YYhtSBvIuUYP/vRfqdiBzlq1DX
davWnhnl7YSFXEXVOFdhWlXtXTU6hlWaBglO+mx8VhUE+ZT9Rs2ywThbZpuVR83UnUHkbROkyrup
s2ZFtA/9K03WI3t9rX5ObnxnGitFnKspDH8ZD0pXGad8BLMXGGOuhcGdRcqOt+0fT8k13bc4qa8x
iVKpNfSXEuxnQ1VYBJVpLl9SYwK3nsR0cmSafyrlN68r9HPdEb+iJqW9r2Q5+cnE8ICkcfIjlkJN
k/YvKSwdxjdG+rlOFZ9JZ9b7QsvS82DfltUqTomqXNWhbze6MrZHzcnzC9kWfTD3cxYOk4p6Jpuv
CPONP4Z0NiY0zK85ZbQrfy2DEXLloKlNWwVOb+e7xFL+QKScE0sYv5qpODcqUljcxseiipwhTc9u
3aXnlTjktioh/HEeVUEuixel86xdNmTT0bKFE5R9l/1o25eVXg+SXy/C52Ui7K035+WrKUfu8tkj
gWep0zMAQ3IuGOG3ze5g/k1IKsV86kDjT0XaFWEj0m+22cm94XTFtPGmCTEaIFrRlLy96+UQ81p+
tWdWsng03gnrWYgRcLBjVHI3my2ELnCUbTbmn1TTd0BJznd7EEz9XCojWMEOgueVnUR57iKv7nXj
HYx8qqZ7YjRhtZb6awNOPGex9dFhULsknpdsYmeyPlKSnffzOMJEm0LbrY+JaotRQ3ObpCVUUhvf
kjq2XvQGdNNLp7cBBmijLXXri3wd36gwr2iMrAsxCOMbAXeTbzROAiBQjIGdzfExuRcsICkzEuuz
k6TT91nTMdVVUrwbNSxaV89sQOXIrmgSse8lXMG9GqmrzH81jyuyl+p0tXsEZlbbFH6s1znigiJ5
YyIqC+882r9MugWQ7/RH17FNVbjAKQ0LF/ZuIlh01JjAnWArr2fhhWuv9q9rxV+hI9AYHAvPZWP1
L9g4rDNuWUwxsn9pkmJ4kRXTEoayWfemXc+hh+INrJXoAr9rHNQyD+uqXAiVooSlOavhTkqlutpa
4sLcLeomf5gingc1IUGViKiFQFuEYUaH0/zxPeVe3rwmj7tnddxNvpQOhGHJfKEVdbNLvs8ZFxrG
wzhvbwlKl6SV5Sl/vrOjj2bQqHrzrfIQVeiThQtHwFdMLtejsSTnaZoR6a4LTlNCPi79kI4bV6+N
t8FC+VF7GAwfB1Nlzhdu/3ZbZZ5GpAgWRYIW8tu06p/NPCXRmvd9OD64UFVC3mUzvkC9p6J4+jkw
0hZBN9BWs5p/EZNlfppO0gRt5mgvjMqcIrfc/l0B9CHGJ7lamD3GtDkC9qBdkOYlX1fyqTsgzKfx
qtSSlaaj2roP79Xz1PMwulpUVqp6cqy4ONSm/NmLlGobgpZKMzvUNesgyMnRQMdPbN0i4uOi0ATG
pDj4o0sw3sYh5CmAYaEq0cl9UZVMHFI7Lo/d2mCXyWuCpbIElVKV/8ql+XWU9ve/PuNKJ5CiM+30
1VXs+cw0uqttyPT1eWAhT3xMjko0IDeMUtuu/aUsrqpqojnNXQgB2+rvgFW7ainMi1GmKAlzLd82
Ohl7WEs9IHt7NUM7G2lz4sX2Is/MT5jgWeA8e4I0e1oxtYXPSrj1cnketMkABrLwnbXLP6dm4pJD
MVGHU/GFTrl03yyzXYORTMNziQT0xPvaAR4ZDxI21iJ0pEo+ftO6Vu7gccRuSprlGyohgXhUmqoS
conp9cGKF/w83bDLUdRY3VyeVdj9c8I4l/Pz6fMR7ImC0lKP/jslsZoEmHzMh4NAOzGNRT3Jwfzn
oBhNs2FIRL1VTGeRG6d/6F9nTSyHvsiDznHrU/s4aErv7izFvT1P2Tgj/p5/PvrnnL5zPZKZSi1n
n6zLBFGMGxAlKM4olHqE79YooKZ5PigN7pYyRhjWMQFHdP1LscIPPw+ex9I+Nh0I0v9OPX/CeZxv
+PnneaOr+/3UkDI1xvX42mL+Z7D8dHs+07GbBU3jjNtJltndtX9UlS5eXDrIxWhQMD0O7H6mT6SV
9vdc8fiJmJ8YsZUH+LKaqGwpOVoGnRFOWDpfMx1AB/VCfbXH2n4RHhF/BDI5X5lgr/nVWP22O8Xc
yVQVp3Hp0OTNaflCPsoJYY4TdTpwl0YpeSePSb1Pj4LabYfxsD7OGWlTP5zuSQE1mQCfIYyjTVrB
P21LlCejmM5prRlXs9fcPXJJIgNGZOZku4ZJv8a3gayum3Tzce+ksFnPc6lbtifygM7PCrbQhHYq
OoObWF1+YbWWHg6DRFe2td3O51zPP3ASmFthxiH1PZgIsvdgmk23903zY5zn/m1ahwReatDwppIo
4oGNHB1ys66WOs4bLTbljyxfb12iDu/ealaR+VMvrC6yx1J/6RanBvjuzE81JxyNPejg9l0TmENb
bxdJL4oiyXj34uzfp0z8bObq4lTGZiDb8/L0uXmaF1paYvw1zKpZ/TvXQLMJhsJKlVZveglXt3EL
Jqgz11v6+SpZ4mmkUVO7BXJ4Xd/QTgOdUOx8JOZEv6Tq6W5Eh0cFW8X7heviodfpz06pN1sgsx4k
k4KhJGX0vRo3jBscNpNVez8HL/dpDs0/mWWQkjLNX9FPrz7RJxSpk4Rllvl4KFtZn2PT4y1lfi8q
u/lsSGHauGUdH7PH06JnJgaZtAfEGN3GWgf9XV+vdTutb0/LNk9SU/8wnDK+lVWMwrGumkig3/nI
lvxcPpCguJHOIcvU/I70kbAmkuD2UNdoH9xXKGinNpa/L+bF16XV3B2dHTNd59oK9bpuL4ogm2XK
7Bh7RwXhrKpFhFe+vZSo08Pe87L7WgOcpnIFn2485ey27asyuvrVUKzpvWWi3PNvKxr3POiLvpeS
erab6/ZzELWyY7IyUf12z59bfENqq2+LBdjVUVUKd7su9BdtPaPBynzhwec4etVcxODWl+ejJFmh
cDwkjvkwki+gS9SfeldHOftd5A3efERPR5ZfIsVRtLUeiARJMqmjJEQ8znVe25KvM2I46vLXpk/E
8b+Di6Xg71NNEL6pVBUS1sePtJIBdjQZ5naqtKnZtblG4FiFR6aeYmIKGHxDApU7HZ+7QkJu9UH0
3al5bBSqGFp9oyzayzQnVWTFlnUU2gTv04B89iYeW+dxTms7fCqqWbw58evTVj/UnebPrjZd4mrW
joVyWKjEIt2ymZ5nFe6ndFY45z794ZqhItSYMdIpcya62nhv9ZHwfMJggWZs/b2EBvZTBWk1w+Pg
3Eygk2b852C7ZXy0uio0YQ2UwXd6NH59myyoGpJWYHmRwPXW4NXg8gBrH14zKPlbq6vV3lrNGvdT
ll9Gw9rWuGduq5b3N6Ga2WX4f6dWr9s7LVfEaDcXcvXiW64U8c1w1iQiBrP0n+eeBz74N32l9lJq
swyzR/NUPA7kXY57tUBtotSLcbXiVT0KTz2XtTGdswUdYOdeJojYM83B/Pf0UqAZlxKtYQ6+s9hN
3IWJ2s47bMjs9c2K8VVmFp7KqZ6iVR3GEEOJeIW5u7suxJLmAu00j/WxY+DLZmrN9Dz3zu8yFeUn
LFQVFE1WXRXjYb8gcBBwMPtNqGwemQTD38jGwFWlZc331ntTCwxIs1e89JNXvcWKpINlm0WgZtQ3
/aF01Cbz3Ld19De9oSXHM+8VooIxXXlHpHuEUA2F0W5mCyIofWhl1YdhleawO8aPeY6SWsbpdftX
D1NJEkD9Yx28o4aJFDR7FQfYm+yLMwKN1mJ9Yz2eEJGpf/q6yL/w/7AWK4llRnaZMj84Ne68gh2p
dmWxI9lIDeO+/p2iFxSbifX1aNvGbRwQRjyfUfxUO1JLvz/DYCq0K1cDV80u683MTx+ZDc9zwsE3
V3fZXUu+ql1S3UkuG19zmU4BUYbu9vl09WoXmVB6oxtgmqz+2Ypk2UFgjwj6jeRrUZo3c3Dk3U5d
wssso96Ujjsc8VswmVuQo2OShRs8P8jnYVnGOvBMd9kUPQD0swWMyQPBhKa4sCADMYx/S2XPAGrS
59n5tOZ4n8xpGy3PLhoEiXSYtMFbUMTr9fkoF616ZUga50TyJbUbO3Lorg6NwF7UpKV5drvsN3Ly
t74cl2+iIFWLZGFuuZhMQISrSuA29XhhRgfpug9LOJtABn8ulC5s2rs9aCrJlDndqdqfns9mS0Pr
JhPHN8ZJC0knIj/k/+g6j+XIeXDJPhEj6ElsWV5l5O2GIdegNwD9088p/XfmrmajaKnVRhILJr/M
k85Q3dmExknPkP9ul17tw3lQK7xUbOReLE923qmTF6pVOdrBnecm4d2kgh2MNH3++9DfGzgkeMUb
KDpxXHkn1S7PqMtEkOB9nZKF8lU5jOF+ytrxTAFsuU1Mc0Qkz9mp8zJ76SvK3k0ZryVH2ltVa33v
lgwKqtISBJrneK2kTi61W8aAeRvvvhCOXOs2Np4dF0XVEqP9USENZbMf/I7UvmUTLB1rbpIHL8Mb
3pT5PzlcvSv1+DEONiBfv+qf/YKTYawHNjY4n8QU7L3k+nuT9U21m7rB5aw8VruacOB/v1quH0uu
vysnzz3/fz+vrlfaWKw9cRPn1VLLA4pbdT8rhm2yIeovczflgt8sJM+XdC0ba3ms4Xj+96vk/33s
73f/9/NqX3s3tU9y8+9Tlutf8N+v5iF7cIeZOGDyTwcDm7dpm8NmVqjsDfDrh9Ghk4bLU7ftK/cz
bV3v+AeEYWrgnRgfPo5WwzgczxLluRy0a7I++78lp3EwlPZx6ODo8ptHMmFLrdRZeEigoHWc5793
g+u73RVcgN2BI2ueTushJjeRcIN5M3q+ykxhkhvZMd+k96j60Du016CewSGCOsehHo/GJM1+HVst
9rY/EtPfmwk1WyHt1akB3HtJ//1piUSE2yDXeB3RJXNw1sSAvGIDSGD7n6RX2FcmYNWdFYSiDwg0
Artr5jyWk16AmpbO2Sj7HhDMCBaxDPtLUY8kfvvRfGra3oxA1sefCmtuHCePjGzq584iV9ukXvyo
LMW5s2ZYSi+ud9RmjT2LdfExmRKbHGg3vNiz/1LcGqUn342uqm8WUFbrv3fHlq96UJ11mchhPtqe
d0a/TrZTnYK/m7NlO1jDvGty1b5bdrxhT5+fx9mvTkqgystSNO+lSgQA2H5hICSsdWsmhFwLzz9N
wbRsF8vKI7cb/NOCWErLh0lGwZTN1umg/HjXNy3AsKircyICjQ7ORWP0276wAUe6RaNvZT4xFfTq
Q9v7LGys1NjRG5N+ErSx3X+Cpgr8SNqIys5Q4OW4itJuTOalUgb7+lWx9mbJbVXkzMCTYt6NFhOF
/1H2XKhPk8OUL/UEK+5V7hsXJ94MesZZvbI7ba/rsWuPsF7aI1+GCFd/v1S1m+xsbdgtyXc7JceA
gsyNSJ/w7DxXY2/u/j709+Z/lWXbSfot/mAZNZy32yh1cvOYjQFx8Lgzj8OPI7L+iHg0gOG9fuTv
E/7e4CyeI3vJGRMupXtyGLAxYHRSi424AxJWlEYf+eU1Kl1efwljkw6C6/uj5F5R4uaG5entaQK+
dJz6eZWOhX1mlQsjRHpvI3MnvYY+XAA9gXrM9UucxH2ykplV3fHefyKWl7R/7wH81fdzWHbbESzm
2pgHhBcIbf8p8eAByq3Kwnyrr9eiPkGF//tdZYbwra6/+9+71KASp5bDTlw5TeStVkHQNbfl9W//
+5A2mpVbZM3t33t/9I3rZ2X2hLNWLfe1m2eXxGIqNso+ec/jFtK87l1uDKJ/K6c1TBN9N+X2VyFt
Onx8c2BsbZiMxjtQk0lYrWd7Nl/cdiCRJkaLV9D1dxG+QZJbRITc8QbcavoWLz53MiN8AttX35pI
OtF/H/f5Qzj6EK7l5r9vkqHrYvP3/t9/OJytAGs/OkJrEufPpPF/P/HvfW2mG1B/tOE0pn/6e+PJ
+H9+9b8fU06yNiEubRdMb9gKXPw9yuXgaBFv0h9tX24tOa+mdLLRYzQvFzrOkIjcyAzshDQ14qeo
dqaFnlyZaUQS+EXkyy5MrWZj9GKJquUwKY7f0k2ivhuxaGguy5Z/5dYBiUL/3Wrjm/Ml088O9kus
jjUg9FIvlIz7erMo66434EC7ihiUmCge88P20jfOfdHAQPaS6uTQgEHesX2FY4f1LN5fBXUsNlzx
8DgJw7ll6ydxyumdRdgqmk+iVfpk2jZDpdZ+7jPgbUbTM0SsEUqw74o4Znid3Icuyw1cJyZURGhM
TLi1KHFu5p8kZR4YJG/teKkZQjakAbOr/oHzHc/tJMZTaZOLLMPqwRNYXWTqnT08hfy4mM+kdcd9
Kxv2sY8Ok6DSl+GzCb6LV1v4mJTTKclQLeJRZJHGH5yy1ESqFe9xrQ5pZz1f15KdCYe47OpXf4Ll
NFCa4PH4eQ6FFfmXruTdJPuv6480cyhjSmrC4SauIiaAMnrrfF7Po4+WMS/BJRsNsh+9fZpDOj01
AdicyJ7I4pdlsJ6KStwyYyM2kk8cEP3ky26HN9azKrKM6Z5sdL0rHWvdM79uXfvXSfwfo36r5TwD
Cu/JKLYPKs7IW+kV8t7PWPc/rVGcmr9Wh4VERNh1W/6lrS+RU4z8oAd6KYZCbnOUp0hx1KZh1HbW
DiNuF3tjfqVhGCTZtPJvxiJbXSPPMfPwQi07Mx8xPCu9Lf3ioV6cx7jyL2hm2cpHu2pbgl/dlD61
yn5NxSQ3ljvfDAE26u76cAelf2dXRtTKotw6IAmzEdr6aN6G2XQrhHNb1BpX1diuQrTamXQBZh2y
FuELE7hw7j71IH4b1/Mw4pA0J/VlBWawShzGp4QXeul8hQZZSFltW2c2SCdDMO4tau7tWM0cArt9
O9W3SEafXoKrEncl25wlIzkVP9IGd9R28g59rMd1026SbHhrvPDVFgYKm1ccGSXnURJmB6vpbgxW
1k1WzviYuLJNVz8a8Oqo6Xu5btAC6gYPddjsZOvLdUD/fL+Y1rE2b9umaDfuXOzEVMIRmQTxlrTc
JRjto8Gr7zlvnNIYnU91HWGFfNGRVt6ZTKRk5Nxj41pzFO2u3pXBRtJs7jqreBJeam1mDV0CiY0O
FTc8ymWEZOST7vRzUj0WP7XKxlflQ/3zeNbrFjvfJH8bbxtjm16ze9AISzcH9ABOabl7w2u5YfHg
0qLbBzNM222T15zvBWldOLpjSWgbZwyx9yIDfRCAlE+LE/81lp/rBJCmlajpJBZ9ldyQVb8HOf5d
pDpdp4s4WxQXbCoktWr5EXjYcFiQSE6gIWgE9W2PV5jWkI2Tc6WcSTLaRJgnaz97hM2m1rRWM1b3
tryNG+msaKJ4NRL1GzJwvWIeRvyM1VBXq8Uyfg3feKswodQST5SvbmbEsl7d9JN/BOd/AJdC51cn
mV6Whh+pyn33clbDwp6/ZBg7BBNNGt5KbKVWwtU8cB3ciKbBF7ew4Qq5S9GuOP0iTC75sHMyAyOG
37GozvqxLbpXDk+/BA8fgiT+4eS7C2sQxyHBeHeyOy5BSqz9L/JRD3mXPRukudTwD/mSO5bhWVhN
CJZkydqpsdrYBo4lKYn+5hkzZae+jjv0R6/6fDs2/FBMoNIqtfgCk4WUYv7llvpzFhBCCFV7PW2S
MLs+COPyLAwFbhHXOgD13NXqxwtKawUh+z52k23H6hv4ODrzJJy3tk8zt9t1J0ZXn30ApjZMjiDJ
i+1MdclqqJ6GJf+RTcf02tevTu70SATOL2AIb1URyJ1m0pJC7eWyWOehnB6TQRMkhgozOnuR6zKa
Y9/ZZEEGIwi0gBkodmyip/DujFURTxWk6uQocmyA8CscH15j5f0a0/yKkx291OIzQuB2rU4A2A/x
bVn1h4XOCuy26jzg5zDGZRMjPOXuuriIOnzvHagqDPtuOXLeOIGHyxBiQ4Tw92TF/J21sICNFvHK
BE0QZvaPZWHKSgi721e5vM2m57jGtTRK5uNVRopD4vAE59UJ24G0TRmMNyjOukvw7fkTphrVPRsi
2YSqC6PC7Y5z2D/1/krnTBInp3luq1kSjcp2VtDNG58+n4iike/QF97GSKDVV8PKjcU+6O2fUOPX
DVmAiChP0PkHhM2wfTHC7lZZ4T9Zxm7UVyVkJ88ZILY4FiHR4W4oxn8jQnnosmwmRfnGUeOFp6ff
2o66n/H7WYtpklHvf21UzFVjjaTt8mYVmgVWzAInH9OmGwz15zGNLxXey0LhNLXqG8Mf4LypeU0o
/NcuKHoa65Lt39gmnDeKivAVxTNAbXrvdpSbdAJS1LYVlzL94TKVj/LeeoE8WK5qXhjR1PVfpl4Y
qsbzSY3ZrewJDAdho7DuQQXd9gKgIl4tdbGqhVxrhehf+A+BkfSXqo+rzYwCG4F1I4tMZBYC1IQf
PsQE7IHu4tyDWwfbBwgRCVN3KaqL7RNUz/JpQbbrn0CrtwfMWuPi8n8Q1bnRJUlwhUyQpJjLvEW8
8njCGHX2tm0Hq65BWspS8zXv02yNHZMxbDNybzBn8nnJgr0aTERnJ1FVhUnUBTFNBgy8nlBr1qNn
J5egaL+TK5K5MgTeN71csj9A8/UNw5xlhyGji7Jc6Qs0pZAz78Wcqu9RT+pJehfQVGYG5GbfdYgW
WWl8A7oqZd0jvi0QhWo287R1uOOagmtUl2TcHPKttTQ/lciaO7ujdGjJaqw1EAV0Xa0ZyKfMkPnm
DSmWWPBbftJ/isllUqN8hpSbtBvHi93yhDr+zILbiCOmIzAYLKp5wTlQi+xGx85dGbAeh02xzzF6
p0651Y1X7Hwvof0V9zGuwu5B4W4hgFXnW6K/cTTVxVfBym174JPosNp7bmDuTLV86aT9DWcCIDa3
4qgR1pWRRPozT2yE96RrMe8VPM5AtXQSzMdrp1TSjZ9c5wh+xxDiOu09u2Hnbxq7wCCLvj5K46nN
wgI1vOUM0P8UWBxgzZ9VkQBd8/T7pI0fhWlcNk61ol396ARZejscUmGwe08h95oOPXkcptcspdqW
DlraJqiY7rTzD5paEQzvubiqgnrZijy18Qkqdnk6Nfj++ujtLBAuJJxA2PuKm008l/5WhxzUC3Nb
NumjbI1dKCFRUKigIKAFq9QkOzgM1XIzYwbHVQSIsaafxGqZgiwSbxLPOsA6vmKc7SsK+JghLuE3
aK9wsxhdDY0OE21DORqFDsmHkY5X9/V6ipcoMMbhUtK2NDeN3hgGBgQOG41r+9um4e8G4vwZ8ucG
yqhuiqC+mxpSy1V7TxHaj8kJrVuCT6+xfnzXvKWe4BqJ3lKwRCp05lqtjBOWuatiLDFlVG4Cp/uG
Qc4+Qb5Y11mJuUdWw6ZMhnAv4vAlGBdjxXHtzuk4mi5+85PMCNy2ULBJ0DmSbRj2N6IHm2SV8adX
Gks0Gv/mlKImU3e3gLvra3CBE2mc1fSABcOzSwx1zObXCtkEkDKM4779bJJkWMfD2U28ajt1kYP3
Y2cZGJO9CTE8l7h1TB5ux2ZyYCP0U9yARmc389bwabbXioECL63IuA45/ZrzvAfgLqnvRdNNRzMv
T1Yi2YLD4RVewnaWPsylHLCV8ooQHAJ+zmp6GUU1XzkfCzKChRnSt8rId7PXxGtP8BKdjVsoD4hV
O5GeIOhr8W/XmhOv5xz8sYHz2YA7N8WqmnS86rkurtoifEk3VYceQTJC4vM4egn/ZNMzkujdgiBb
AEB5sNBIA0XOw9Om2Ngu+xxcIzK6/kJGMwVekWsSFcPBq3EoU6qcRCyR5AEgQXUO7Z8GOfFh4FoG
nvua4sFOG8xAPtoqpdvRUSvtDNsm848EXMubsuYrNlKd3VzdkLJe0IlYrjehfGaaCFo2J1Ua1s1+
Srwoka4+Ykvjumdz+w3yamO2WcAdGpqx2bfbuHEdMD/mbbak5yWwg30VlGOETrdVdKyc0TKxIw7c
hAeO/YHZNgebPFvUeYh1eBNOI1Z1VO6zP9bY5DWrWClommNdu2evxqELeyR2OKtKjXjI3HeMhpZQ
cIBmfQhnnmSvwzsuEphtOEODlbobTIiE3HZr5pJc9nj0+ntWHOwp+iZUNoZbm9MVtVhwLMA09/EH
AMDJ9r4sFKKV2U3qblng8/o+XHm/tt+5oABzL8jz1m28xSVkRH2vuO531ac2l2kz5xz8+xLl0HEP
duEJgmiwpLRgAlVk7d3k0Yc0ApBqRGQmE+mXksmOgeer8H1rAwqWx8JANZ+6qYk6wybhBIiBypFp
VY1dsTbhMlqh/+mygG0H6R5zqhYtT+U70/AvTmO0Nw5G3tHmT0FU8vkfDSyswIXywNyn+Hk5Z/tR
1gcmnUKU6JQEB0ZLvkkGOeuuDNFmTSovw/ApGNyL13MZgkODzuvtfNRGSnRACheiJjlmWq9FMZGN
8DDgiYxKk/p6KoJeRUkCXmJHokhijDeworOlvzBbfGzTsNrAZyFhsOBe1g7Oavkvm4NzDNE16YTD
BcVFOOJcB3m2IZxm4d+GtJcu+mw45b9wyggIlxxy0RzecKLf4spSG46pQWQHrJm8Igk05AnBJJmw
Du9jkwemHtxfuBuHWTFCaOaOWQUv4WGA2TLARKp52W865diRZ8pxZU4M3RCeGdvYAMq84t4jTaEn
DwNhEP4UNhulDG5144JyCw+1FGStGhyG1Akyhb2t3PAhqIoTWbUKADOeo4CiLBG+sNq7PpOpTPeM
Ix2eSssV5xhrRpxfemG/hqPpMzBNT4wQD/ncEmjUFHYK+zuMg+80gGKZ0CUUuHAhwxYbfXURA+ka
hBleTBjWiXHA3Xf7VRXHXwGeNIB0cKZH67e5/nOSVHfUpcV7bkJ2NDVLaM/4nrOD9RkGM1ns+J9n
DYLnaTxkPvfSoQPnyDX+s0i7x1HNO40jjqEqh3TuGjtX+y+6tDhD9C6vCfCAgsRy6PTG3nb9Gg2C
jGAYfDRBma+UmA9BMEG0L4kkCzfF+DK9lQkqU1DWTFk7+NlVY5/DImU4oouYY/Q/aZT7mebGh783
GfOEncRxuPp7V3PTIqsTYuSdRXvgcLkr6Qflek+oDiyI3MpysCg7LPEqz6BnMm/G88pKSnj+ytmZ
4AsUyU1S5retWXaHbkhu66QUeyh2T83VXJob33jduSqxR6CRM5GIs31B+c+q6ybBJdAZ8RRcq2CJ
poOIoxXRMV+boDEu1cyGm5ryZM6E9wyTYLqA+jXMXr7RFpksKRjxW1KdyCmbESTf/jB4wbvfnEDS
vLnVEq/DhoJIVKUDk5SnIi2/JwQp2mgfIVc3ezjGipP+mERjlT4KVNiNgEm1jM0OSgl72cRhBIH5
vXTLx8Jpj562ycSD2+4TpgJ1UN4aQXcJx+VtCMKdX2QXVwCAyRTZSSckTJhX2GQ4/7JOtW9pUd8B
4lq7xYuFx/G8EH13DIfaJRyW7DwCS5a6KTQw2ZTZRTGBBgsCSC7hQCO2lRBXGMga9YGzUtAZl7Di
hN2XN9gPLqFRcRk25Sbmh99qwipxdQVNodXZAayc4tVniJ7FBD+oArxt6/qjsfNPQ3lHA3vUVi8T
EH/+JxhmZSN3zMpiCL6uszbHAJtINqycgMq0rg5fW5two+2A+a0xhcJeRIsrH0us+sdgCsBo8HjD
PQjaY6CWbnv9ovqg9LY2gllslfelndE9n2dfirIJTOqFgkw6pm9TBeqGulss/FTZktV3iLql3GSo
p2C4M55Ckzht1rmslhREYKUrNM4kr0qZgCcf0rE3LAE3WVleQXV1spYGTMTeZk2yCYl0TecSJUzI
HZpAxQdqH0HdDh8DMeS8oZ1LWv5nH8tPLsePqe7Ped1f9FitakeRNKxATC/W8BomxUdPAULUVGgI
o5IH25OPg9SHzJ2/Fyp41u1oU9jKMUvlVL4FMMno7hhC+eSAhzQr46n02E2Ma/pxdB6y/JYCgSRS
MVfkXPQnpwasnNySYD3q1NukccW43/nCcQ/ZAu1sMzCCy3OkIcv+5KkHAyqGG90WB+xO0wro+mVO
dzLo5Ra1vFmnIYlO3dk/bZpsYSveMIZAGS2oK6cXcWgdawOR7HfOECRMxY1A8oPuS+VFbulrgm7u
Ebv4o8i8NbkUNBN3uB9b9YWH8gY7qRkNVS32NrpfFeuzZZIkv2ZZQ2z6OLZZhttRvDAa2MpRf+uG
k3qq2hPPD5q8PBmKuarurPdkialxBOMb8qSq/mLZwyFcUhJ8Gd9tZY2YhQmgmmMKnJedeei8L7OZ
39pw2o9OgW1dvZbzTQHoMxLLjCdbnmNWFj/xHz3PfulMQK69fpF+/Nn8zLPzOMX+muPUyY3BP/Ia
4dXrwH8NhtOSpHdz5hZbwD9PbVhCrNZEB9r5DeoqFDFynVAU0HRld+8u1qnnm9W6m/Y3TuQ9aLe7
vmY9qK7XQ5ehRciWMyl2pxiCAxOwddLgVLzGZqTnPtXewrehC5eNd31AMoKSU2u9ZVy410Fv3QN9
CaI5VSDNW4NvhPMCcfzDfVfK36ZTgjuW41tk18O714JUy0mEWscuZv8RyLdXXhyXVOLsleyf0tF6
nfLXPvmBenHv2Xkc3WXK3Wk5QXMU0zN45EO1oAsTI4o05hK3mbl1sh5ggM24FBrdi2eyiyXp/JXg
Kdt6zE831jyelhku6ewRCUB3wxjI6Ui5n42j6F8JmtVCOpXX93Tsc++lIR2Jg/PMnXOIelVdYkP/
w9S0zeb807dBBYj+I7zTidh3znRrIvi3ocGrVnL3nkMDbk4NbmXuP4c5/UHN9OAaNj+LKHlmyK2R
NNlLZ/6YWGh3C99jmzvxtPwwIw64RyBEVk67H5zr/Vszvs1LKItVXJyS9Cen22ltGJCe3VgxzHFB
E/mImRUCr13RDjPPsRE1ZgnWk468lsemo5i9cDiAFkG6iWvBt86hQG+uRvBM7bfVcFKl/ZduWrEv
xuUrMQaSS1661ZJbYFldWhRznJPfUxPeWBWmV5QB2NagKWt+ukhIECRnbssEy9JntIWLDigz3+di
xLgfQlXTs43ShC4gQrQTE4scub3+zctgCgJNVDpnJ4TriASxc2F9bIYCLmA/H+Khd9gxiGoLzeyw
p+y1TH5KVoWVcMRbULuc52nNM2vCvXJIxYps4Aq6UoPSuKd6/NYaCLqjlwVcwSQ90Zu2tQlvUjzs
td/yajWt0PHIe+HurlmRk8om2JHduOH0VlA6vkEbcK+MmbFhFZQNRrtDliBKksEriQ/MKSc9zs9t
kzgbSIws5xzlOlvc8IMlonDW17ow1e+8hH7H2LmpvGqdGqHBU/C3tmRHtoRpVeNZpv2UtsNAPIB2
fuuHLAYowSBk9O6FaQ5rGQ8PZl9X274Uz7E7PmMbJU9SjViJkqNje7epxUTAxC/H0aWLcs89UWtz
toJ4TUqUZPvC0T3GWbMr04fWMJ8cp0nw24t3OXBIge5wXrLynKIgRkHq3evcfgz7SGtdrUoy+1sq
W8jdUVtQJ8IFC7l80LS1gq3Kw9p9o2q/E3S4HxOURqsk6zYb/reof7CcvVUIcFyF+VhsbF29XE+s
wE4oge3XiiCjSLybquPbJcpnVeMdyQpx6xCTNsrmwD3nzRSljmqOSKvBU9cm6XHveAj/wsx2aAcY
Sr1uHXo2sE9qxRusmhYnwlWKRWmd2dYDQFyxsiHMj1118DMwGoJiqqoyPyFawXkOrk5xlii/QDCN
reWealp7xVEXgkwIstBTv0wi4HLkzr8+TUhhgXpJ4Dl1iplwY9DV6xNB4HwFFGAOsEfiGctwQcWb
cu4eeUFBIEmcLzfR7zZ3wWML8qNaMNuExpbcGQsXPjqjZRF2CbMyeCJuYDwG1J/g89g6+kgF9Vud
MWGW9JV2uffqtf1ZTZJNiKRalEzl2RvdS29hUo6bFjBKwC0tbvWzSQu6P30w+doNmnEcknlBglDM
6b/CTRG2EqqhFSW1DKROchqfRigmHAyudKUM/p1pfypEDKMj95sGUBLJuq/aiuy4mx2ZZKWR4igc
dhWzB6peWzegCwfUqKWYrirXAKQ/NB+mU98grj3MKmMZad9BocMdH+TdlUS7kMFj1DevswneBgk8
Yd/Epf41yoDaFe8cjxlfc7gyPQmrtGT+ESeor1XDnbMlE5MAOfSdKcrq/NBP3icjtFCJc2q1xcrP
2xbwBc28QSK/7LB65nLD3msQA06GHYa5cRWU4jYDz7QLx/ErQEH3ZXYnp6k5BP0ds5RltVxHWh5h
QySDcWNP43PswZP16+txq9BHtUHU+g2gFHLLpqrLp7/VZz7DwrMwrARcabc8Pn77KpOMmi3PvR+R
XAi8f9rhtBaip5x5mC6LV3WRaU/fvrSWSPhclmO/euFY9pJzjPEFNwJB/Bfztz+SoMTuHAfVuQz9
bYuBDDcFpowkWFBeqi8k8UvhPBObkauQKX3EHe/f4KqTXVJ8T09xRD43WCct1s4ch8KS9beeUe/q
LD35GTnWaubH3eVn9Kefhj0oQtYnG/FaLUN46EuIi6ZZYiWRVAYiPyukqFVtGvsmQ/jUIQtHwghc
APUYoWahefnHocCSMPYfbMkpLmUV2Wyny4j1R7vqCb3d23uexsKX96f4J17G8L5EzvS7J+7WPnHD
BzqJrtBFGDAle2D1OGZjSTCQePNgM1GrLDRscHsLr8MxhcXkgGsBTSBkAGwlh+M/6FfXwFdUEOhH
mi3SEy+rnqDc2uWhCfVwDsp2yxZkb7mQra8SkqsZG9VyOC4JXs7QmVC5TfGgE/OQ0a+9V6J/tu2W
V5XNeYA76C9+/KdwwYDg9xL2SMYu0UkcNEXIM9EhwAyvIKs5Dvi8TBPI7+TKqObALwLq6aDmbsd1
E3PVtFEcMDnIJq/UY/mR6XP4dfF8dnADoyrNB25XPiDUJHsfRFJhIajkdQL/Efaka1DhHdHd+fzQ
l6J55eZLYc8y3IxZ+Ctnc4w6SjBKyDtRUdePszhZevYpOMHIHIpiP5AlSGe+jVMQph/ZYEwRq1S/
yluOld1YbZHZ6phejWnvpi5Ilx6tQl6GPjixVrFw5gOlIcbRmouXrMkRRppXTmb9oTDHN3PEPUai
PMiPqkH08+IeYY+0bgzIUBU9fG0wa2mabgNIkpE15tcWGs4caYgEt1Tcf6KuNQ6eEDt7Gb1NIa9Y
1r657+PypCqTxi5ULHgy3IixOgxdzhdCHynDWr2gxgW/dUiHUlP52Sbp+/su1PxlXLPw9hSW06+b
BZ+wh7i/oyftEVQwNJnUwCaB7ag064cF2+JqcMsnc0gPo3TQQcGptMuv24I4zYrnrsy/+9R+70Je
bGFhPCcaWXbppg9Xeh/CBtyajT60gxnnmK7HyPGK/berDEDbhloXjQ2ZnPa9ckbvRH3nes2JniuZ
sBa9Nbmeco9/RyXa5+b4gkwUBQ2vG1k8pYv6mD9NNSKyGevM35l1YDFz1weO+QGFXKiHIK6weVNY
rFvMbPAmGDFvAklgD0TIdgQBUs/3eIheLWl/1zPVyAtqZeUVL0pkT53WpGbDiDtDOWU3I9v0bAaX
pS3ezQITkmcVQPYmUORN80xQgCGAuwu70t3Rv75bmLT1fhrsvHk8uqmzsYjA7IBengzH+JZ+NdGd
QI8ZU0jWiZHc5FX5JE6Kg3rkvrzuaXkOQoD6Yww6Nu4gIVkc/iHzYhgpyjWjz7subTaq9T8rJzjY
ov3XFvUl1MEU6ZJxkzhYXKpXTZvBn8t9KFqMWRuqe1o5Hchl3nG4hvdNQ45pNrccZ+BBdegyuJYR
79iVR0rNXA0mT5QOU97llJaATrP2Ms28lgiYobKmsBbkm8BWHGUWmrsA08/JmTIr0NS7gR2NcTbY
so6sfey4342R/+S++zODtEs70j0+UnP3Ok5kHoLMvu8MNJprUYDGxx3RuMFc3lrW5YSh2+/mdTH4
zqrT5SsnEzhW2AwRNXtg4wVVrdX1P0yLUzCRO1/EMwQOzizJAgeo9OJ77CKprklpBeFJuQnMkl3q
Wu2qnSgrkEQVqbu1WHsHC19L9umEmr6a1IV0pca1XfUbNVTUuy1EHQww14BjCCsyleGov7a6+c7u
K4hdzvix5PVTSq/IF+G8ZE8RG6oNZa0suXSUArJdKtbBANyQa/IjoXDzTGxIrsZCnOpienVM59Kb
/ntdmOsgtv/lNbPLee6DlZarHj/M2vIH8RmDib6emywIR7o6ijZ5JqRFqJ79oUi+TTsfudW/YQ3/
sR3EBcw4n2Uxv04jZ0idsG2ElqS+oAGWBxysLLh1KxdTIOYGkLsvY2s9+K5hci9PoDVy64plDarL
mkwWq9ZawafhZYDktapjz1nRD/pizrDnXEbzdkeGADdxzFSoUywjXd4+D4ogi8U+1zL5GMzPSs0H
uQi98Z3lduoYG5oJfbZYOWqIa9VWUyW29jOs+SlWbrhdL0tSNFuznfq1KYJ+S7b7uxjYkQyXuafB
TSsFMLpYgEuT4Qn71Nrs+AvjzLx3+QJg/jjpIRRIxzanGXcft7NJtGJ5aya4VtJGN+cI8gPWieWB
e8dkOf+HrjNbblTZuu4TEZFA0t1afWdL7qtuiCpXFX3fJTz9P0D77DrfifhvCECyLUsoyVxrzjER
E/XrDsnIaupRKIjgR5VS7BeV+3PSWcwCubv1FbPczrr0Cv5W0U49pSf6QDhB5PeJUrKfR3BabMrt
UWIwn2g/7MyouU/SCCciCrORTDQwxNnWahq1bmwWRkkDOI+iniViScYPy/hxJFTXGGaACrXpVQ1u
eFUapK5rjv9Yy+9FQxXdNpyUacn0m9GkvdC72jYKmDrl3Uj70/Egn3OHzzSgCd0HuvkgQ4eFZbnV
cwQKLrCTce4eeI0uzmPETDR1b2HujXtT5qyGx6HcWG0KulwfdtjS6m2l2Qnn3Wzfcn/euH7yvTcC
wkAynxorYE4Jw+m5SHYgtlVkTA++D2jRja5Z2/xqK1Fg2AY7PTrju6cgpitJjS2WQOQCLL6dEc56
nbLd06IFFAHOWTAJS1Bfr1A/TXX4kZnovc1ehISFiDOLd4UVMaYamTL6j0lM89E7a1qsP3i99611
gJilvfrTuiPFWC4qDV+CKKlVQh9dwW0BCt6ae1XJijWBjLY6Qn+ubX2+0eJziMHn5XVSUCLozqy2
9LAoED/NsokAX0nZdmcbSpRBo35TksezrYfqGDfyWwrYg0J8fZEyPZCT+qbFtGoMc0vg51zgBCtn
Gbq9CvX4qWwBaBsUQwLUc7sJWsYDvi0GpGCr5iYMOlM6THWLL9X5kDYzbDGwbHRtY09NXNxGQQsV
oeXBSlr/ZuB9QcwOmczOAbR7lbXOdXSEaqS8hmWPTDTGzJg3ppjK8Iznmu43sIqHMOFWySU06T7/
jMith2ygE+ZQdTBKD1RTql5zXfwqDOHvdJf4DGBoI/dL3ruuYBI5keEF+ogEXS2mnd04PcElrAAa
jdnbyeCSTKI438hmrI61hHy6bJZDu6zLORfv2aWODG/apOltzRE7912cWzUq9QIZT4+BAJsdqtS6
H9lOgYtf07dYvDdtgTyxOSOQ07ZxYOBmnU8tG6TjLNmkdbI7ZP9yjsv5uwnnYJx4Scchf3mP7XXV
zehQHNCAQZe9GRH697CYQVcmnGbugCo7lnxDk/uumGmj47zxM5/uN8ZLVqkAUZeNFv1nbzl0Z3Aq
MaItELuDVnC/KTPggUye2V02hEGQ7yGLq5zZtcmczRNzc3ugaEmm79xLXTatn9f3vcz1en2znMRk
1yDknZ+U6kbFCxq/Z/OXrg7tARa5+mcjZcSiejibWahh9DG+vBTAocMrZJmhrxyKYkwQPKCRviZq
XoTd81GlirQpOiMyK6i2Noge/YEmVm2DpDKGieCA+Z1Z/uFlj6kOb0IbPwnNAmuAJXQKUqBwxwTb
9hFF69YG2pzNn24v3+oG0VgYoMQb7ZVjFiUM/8QECxBI2jSEI0LHPw0a77qISL74+8ksn9ayaebP
zW+JdEB8RITP9+U6iEbpbTpdfo8bdPj5SfstA2oRijfJ1l9GpKzrrKjoz7EWN/VfFER/k12n4TXH
6NryWyata47gp/B1VTP1Of6f90XSPiNVd7+8V/eH6W9z07I8JoFVq+jFz5DeWljw45bdITEA3VbZ
0BCdaH/dz/XodO4Pd8tuUNnFcdkM2cx+rmyEBQtNOHJaN+FLNl+w82VqGZNDxFvyYTQsPO8X0/9e
V8vF5SeZv4Vgd+Ye6VefyyXZ9jrI2wLii67iGMFVeAgQOOyWt9RdCLzLm63+/Wrcvx//HuZNhlQV
EYbNx5qBCjgue0UwUbar6TMijKAkWjX18b4R3j97yztGN4F2b00HP6za6ZgycTqOKkHHNG8SS2uR
CDIlydHFsOIGSthXVXRr5w1thW7lQsjZSsdn3ThKogirnPskuKbw5o0xH65RxTSyKetGFaURqSYH
K6VnX+khWechGo9tZpqrzgtb1EzgXuplQ30/pB39+Pf5Ojq1B6ONm8Py48sDRugSD5FTJlh+anmg
HKN2H08kTuuRbp4s07v6IvCulWPQpqUwnOWcIgkNVY0D9NV0sv5peUbo195Vmt13ZOBzhNJ/fjLr
YIUHJaP1aKTrkrLzzdLc4GZXg9hQEmrv5wZdBTfNzYl5qQoDrTeHy4Y4XHUy4c8sP7X8PNaj5mnk
JtH9+6z7U/EY5WXWPYZZdHVFYZ/iqpNXki0xJmCLZp0cy2s4nxvxQW8ymt7rSaYhbBxm4gyE9bfl
KX+fZ0cnCJDa0/KLhonFMRfAtEHzgX5XXaPSMu5/ZHkCLhxJSuLEAg6fJKMgf05YpbvT0oDwVAST
6AJCNPGi8Km1R/YmFeRVPaRWYl2l1h2ryTfP4/yzjO/WVSMDYJVhxt0t55YNt1+LKQ6FgL/n9DFO
z/N8cIwq/6Aq9YdaZHQrnWS8luVGUfe6uRA3beR3j+Bsjattjy9xIvJT24bmdTnVjXQFHVKi1hpS
j+XU8mCMcv1gGywGlnPLxjPHhg/7v89oFWu+gCWVNIjH+fvUfGigO5WKHv78lOWB2CKLqrXlx9+/
vpyHafSQ1A4hJv++Ko/JFyVp+vLLM8b5xWdtW287WwMPVDrVFepy7lr+UzlvahderSR5rp8wALnB
YF31wrGughF5VdhjhfSQc+CfrCuMczWTSumEzeeWjQcp4jRng4OO+Ht5xZqVPtrSo+F2GihMPSRV
52y0CUhp1ZMOiVz+TdlxfFKo5+kKIx7oHPrDipkobO/h2lYvMpxe6pb5+uSoNaa/H02baNdq3uS1
Creh4Ydz6dy/Lg+Igrxlw0G2Y6GjxdGg0uSiVH9YnnI/V/unijX/9X4Ua/qNnIvTYEhjR1x6uC81
gjawG0+PyAIepoL4mbnTFRXDOaitH9yx3puGiC2fZVasIpT3De305NFCi/GgND1ae81AzHu9mSL9
Ne4N76Go6MUq3X0rDX/fAExtfF4wo8aDVdsPtoOSpPEuA/6kEadbq4JfpQerMSqdaN0U9kNFxk6T
+d42Sttf/tAdYh3DWBX59UNnJPWDV6RfKiFkFFdvbqjfdpUKQOCHIDepetk96ep++UN6urk3g4jo
D8TbfKMvDNXWcWKyXvJrLpmafgYaeaR8908jGo4Kky67y8ZuXcH8bnC01bIr5+PlESstQAtBfm6T
p6lRDBvLE7w09v957nJc6qkO1JSfqv/d8/NpPE7ZL/JJiBtbHvyf594fWX7CjRvC4zNxqDQN6vrf
Z9//aAeFGjXN/Lv5b97TsvW3y8/91y9fHr2/sAlwg9PGxBXPL4nCpvlQj4Zcj67/n5e9PPu/fu39
B2OzLdd1GeF9mn/y7+vV//7v9z/59z/2wrjGsut9/T31X//Y/75TlhjdvSQtDK02n8Hfn1HQwVaY
7wBpjuqlsqx4B8rdKqW6FWXZP2uR8vbB6DsPpBHMjF2JZBWeW3wwY71/lmIobz3VmPlgORM7tdqV
bkiefISRkl71wUl7dAkNI8hl7LvxVBbD1Rx3HWEd78rW6kfE9AQCx8p5lmlPEWL2yZ6sqR7pAiWj
RTM0ompqsgwfaw/pEc9fa3Lqn5e9IEe/S/c5PqFvr6mye91WmFrzbLPCo7wFeIaFhs6yK7f7Fw8V
6RzvXac6NqySKGPdHbzVhJR0t/zUstGyfJ008uBWEFJt4u/OhqQ74znW0Ur65GzxXX6odJckGMui
vp2jBwslgUK9p6ZDBXRiOSI9YaKBgNYkbzCqBcAHniIY3dt8zDE5z3taEcSHgX6RT2/P9Wgvdc8p
YV0v4D11Ip9mXKHoMOVhweDWOX4v/eFbmPHPuzkLfCGQi5ZW45+QhBAFaNTOe5Y7O9yrpNVFinCn
wbzQcg1W0HWcb65Jn5g+cPYoE1u7abn3OdBZ+FaV7mNmpO++64/fZYwMiPbGi8ey4JRaRkmlsfQe
0T9gVCq0d0q6zq2axuqJH8anklLEYT1Amc2aPo0gwwbkV+aHwwg0ajJ69rScROy8m6G2OmgHd/Zb
azRjL0VK1B0BMhXlkzYBXtmdrOUaSCNa91yGFBOxvD9ZzEr3JWU9oD7hdnmVEHFWk2EQjdNNe01p
1PEpeaGWbbB05MJ/LUEVzE264RIQTHq0RxGsZKb/Sqx8vFLzVfdNlVCZIzJ9N6jmDzSs2kSvrpy9
IyjB5IRm+9PYAS7HfeFo464Sij6+48Tge5sWfwJCIA29vUe01OPfjTYf1kNzzYp01c0YsxZgCW6U
iNbCfFi3QnJFeeoKBJOiQvmWZoH8g9vpDSZF80kTFH57XrZbPyIRobB3UBqcZhUqFxM5YbRnA/v+
QzvSpiW4B9u9zkrs5Numf2r7zr/vJfJnnA/aOUzG0lxXyNiIONLLZ2tG0SHzfqt9zbtV9Fj4CiHp
0zobsmeldGwOMXNL33ctqDUIavvYzY5G5g8XChANXjp/i2agPaAUKj94w+BeE6RoSO6bZSJhriH/
HrS0ujVm+eWOSfgBVVGtkUXHT52P0M4qaYOZpfqK0DgQSQBgJbSNrRzKiuI5wNUhpJJoNPQHpI4Z
Jmqog4xJ5z0NJuusZGLaJubD5RzYk6NXVkRlzDySiPuGbNpvgwfgPmWCt02YUTGmhCFVs5qgJExo
A8FD1//apPVT4JbuSXrUJjMlIdrOw0gV8Q3LJ3FN7bi89FXwTIQAwZCCNtdpNIGKm6TBPhGM7Bxp
EkfbHqrTuxYVtyRCjAzt0Qc11H3qUrc/Olnm67IyzKe6tQgfCBLYDgYg2tLvznWsWAXTAtoS60xs
tBlaL25YBBccO3huxkPuhd9MP50tPelIM6eSajnXCfOitzAmtsw53VugITa2MCArvA1nz6RuJS3X
OAYuseDpjLgJ/d/0XdzHVjJFAZEUMhNynBb+GMV6qbXWi2/V9cZFir9lbeecyzD6QutdHDHhgWbR
Qr7QoBF/uMpHjknp42bWKG5Z1AffxQDQofBNCpV2dgpL7orCFj9I8MX5pYXtrZcv5eRy2co0QWzi
NAOrOz41LCOYfnX7EJtJOw+KzGvb/k1P/JGJv/s1kq5BpKneIa7h22sXJMpzy0oOyzd67I16j/ms
f1AzV9PI4BVk8GgLevXrMZoncKKvb+7MGyiynjJp76NHmg9xfliPrAqevNR3LpEWlG8M09xjeiax
TiAOgKB5nbn10kyOfDH96g9BRblM9HMzcw0sC1a2Xvb5pZoPnfkwFJFaYbAglqiwo0cwSZi6oiT7
svJd0o71z3FGo4bo7Srd9r6h/n5cyLWQqlcakNgXjTefEpVgSOvy4g/6lVn8hxD/IbJiaghY1s6+
10XbsG/0F29KTOKCg27lN4rwsZkWWCozolDvFVymHEZoDk+CLDYw5ny9NX2li3rlWtZMjBROtPOF
+mW6NsbLuqHPK+05BZa7NkSOlEj5QSYX+xu3tKreCF7CSnfq4hHIhNo6EYJj+PVq6F+iFqRLKTxg
4ByFDe1PLcD/PHAZRXXych/fY2DsBxhrASBPu/1WWeXFkQkU+oT+b573/Ndc+Su+j2htlxE4W7be
QPTEQGX0Phpi2kCtnZq3aaT/YRKqtmmwOt4C0zlXWFTfySnDWpXhyF0OcfZoD6groWLFfHOXYbCS
QDpTzzjEUeE+kqib7cMxzPBW9Ge8aOIbuAyPvyLtpym16AWYjZWgppys1xzPAz3rudw7ux9s4589
LRjVCvMfCNYZIeXCTNrXNu2JeCxp0i8nSav6iES4S0jXG6ym2+oiZNarlL4KAyzWYe7km8bsstcc
mTB0YPvX4JILpAelvkFR0V5L9EooUYy35UhUHj3kraZ08TZkdXa2LSqSxYxxaTV8PIOB+3lACvg0
2eMKzdf42dYoNRFJl4dIivAlFg4BrGO8jZXYyb5BBr7cUTWWrH1BfWI5J5sSsOAw1rc+Cb1tPZIJ
ooEpHKrsS+/t10IO6VESTbHNBUaaqrYhWNq2eV02kGOIEqHYhGqKc6HCyOCS1bxMyoQ0nb2hh/Vq
jDuc8jq5eGGfEpmBMXuj5pc82AUSw5SJFP5G/WoGmO65Zuxf9giKsg++2uQt7QATFLob/uxMIlD1
KSqejUlZR4gveAOXO6ZP34FEN6++QS/1tst/thzqAoZo63ggShGVCtaQL2ZoflgSd08Oe3mnAam9
ObpLwQm98iriq/JKFnDbDvZLVFv9K3/0l9HW/nnQiFqOksjtn4ckIhMlcJtL6eFCy0vNefUMoh7a
KK+eCLNF0+t0z3nuDU8Gq/I3XTbPvTWqp+UDbv3hudCn+lSl1RVkbXTtgoSpTu+kX35IZVTm+jfD
DvG3eVF+CgTPqDUAtISNg3zqaCRojGZk4/XdKTBT/WfrsHYPNbdH0mHnn34JR165RbLX6ib/bLjr
O5KZQeJl4uak+rM0/eyTm4i3y6p0a9qowiIkjgTaNZtCMsxGeXmarGI7aD7Bi0X/1dvogtoezlWe
D6SkVYF8FNgfqcngQ4yq5nkU+XfPo8CHmAEapF8kjzCM3yl96K+AK8NX0EvafGDjvXqCaAQfOD2h
Nmxf+irvntD4xOgQrkNdp7+r9OZjOvpt8GuYbhvuGxTTtS2H2bIUlR9BJAgXyTw6TvNhwywAfERL
z6vCBmu1FaiwykvOtjMRe5ji87wPO5H0bHo3sPJLnXzuMmYtshwum4WfT/4l5ku3tkF9goVua+Vc
tNJzjxOzxACxOiyL+RzZoNxduNFe+trAq5QkGtSkmvxIPOhrd4SE+6BpL3BZnCf8rxyZ3fiWSic9
OZQWrh3Oj6OuTz8pZeKlKWv41POtbrnf0QzMIAmWOFC48ZV13JzMKngTIu/O2TArdOdbk/F/D/8+
qoUX5jh/ehWr52Zy64M+0eEp0dRRTYeut1yGjhI0+mOdcN8ocs62NpFkFhmPRknbqlhu6U1Ycqu0
x2JjSmpgWT3G735MOjTMj7h1kISKJqQOhwSit+Li0ZxKg/lrZzAnpe79kBRgne7oOlEgua9d0VM5
YJzSabR9Jv3Yr1HaioM5H/aBtSe7e3rOkyfihZyn3GIVwvpw/MyG5Mqtr6Q3q6wXaZgfCjEaDr7g
Nwr9CkEoWLImqgskyVBP6oVa1iZwKBp6hf3olN8ikcA3MfsPyzLcYxbSNM9UXm2U0/ZMfgvtQvl8
B+ShvtkxgfdNvg1IcHuMKgcClT01zClYGKJHRbcuAX/qRaBfHEFHXcuD+DVkmCKQx92CGBUr1RDm
RTuE4yYuxcqG8nXTMq675Y0tuhCRLKkTKxuL7DooanVxNKJLqDD9RDiAntj5rsX+7393NE39rKxK
npffNOriIxeqOC3jV4P6CttvKi5JIgMc93imCNZoYROUw3d0yozCzwlYxzVKbABebs24HtevdZm8
slAnwnc+NTiUyirLxGsyP6iasoNHg410eTR23R8kKaTbMkCmmswExEwgthh0zzlPMEneSPPaLOet
eZCHZO3dD4PA+hCUDag8d2RIIjhdnuVOstgUgDIpa7bVto4sYp17+RkAWf2VTSz79fkGTHJXnVvI
NTB37yM7s76KLvmKMz35Rsea2uFQh+s0HuVBxTX6kcDDhd71j6nBW0FnaCvJncfVBkDdU533syev
NJbOS+KG7lc/eJtMc3KkcKCRfSPufnsaEIy4tT5JcigJDEPQSlmDCfEQ7Fpbi7EydsN5hj9Bi6Jx
naJNAB1UEfcB7wZkGqBFNs4aiGzAOtIvX4cPIzIpvDlu8+RpHVr4WrpUHIvmUpTgNkK9ckmgdYzt
TJRLQVGGia6/evbwjQx5/TKSCPI6QjxYsWb398IptxPXNjRf3Fa24vJMGmW/i0RjGS7jFz/BYJRN
CXp7S7K8tUzil5ankEP+SIszQNPYGMe0UuELbmOmoPZ4W47AjuBfcalm9mTVLKdk5YUvUv0J5ie5
iZiuzWQgiP7P8pR/AXSrrgP/nVerE/LnbWmhKE6Tklwq02aSVfj2DwqodCVmxp9wXHuj1TYOx/lw
rNADubBQkyxPvoVO8dqRAxE8BMBpmOD98YrgE3/IefI9dc6SInlTS4UlNZqa+VZn4+EH6nv/YqW9
e1EVgXKMwv5n0/0Mo07/YCrIwpuP2Euq6GfbaU99lrdvvmGKfVV2r0Nv46ircjSLUyqe8iwUq1aZ
66RNrRcIARafCC8nEEpjFZMZq4n8uyveKYj/XHbgWLZu0OIIA7Pww66+4opFAEAwfVtyy8OhnkTv
MhxWWqtfJmbuqASJtUH4b15ck94EQbrkFyFLgLUWzkgFMkwmIs+iPsgRLQcwtEQQ7fsMUTicUIco
nVJd/ILMq7YrvW2qNOex1FxqOYbxVtY2NgDJWK85s+Ypq7sr7icEh05A+xdnP/0AlE5JZeyY96qr
xlz9qrw+2auc1B5RmnLjBy6TDavrub1re5xvM8lv6luxV1P/Vdo2C+lgMkBGL3+JPLmN9ANSLaLW
D/cmlxu4KLzyyg8Jjjbz4hP+SdGbCKWbdpsxFHCJWsWj3g4mHeP2Rehle4ACZm3dIraPVIYk4rim
ufViZlxYsw10esHX2mygkGkwaKzm+b4B+I6p1gAHNMiq3hbxWkbETvRt1D4vG5WWBEgm7bQL8/Rn
kGT1c5CkUJfM8jeYqPvOfCZIIJZORuQjpy/GLYvEYi9wkn4Uw75wPdZfLnyOoKQ5odfsKa6pomqf
mtopnvoka6Fw+eLnwP+xJyuVULU4OC/gWQI0oIvZxgThoIseQYdcyOsL56Q9ClIabxVI71p/ipCX
2b2vPd6rp20p0jUcF7QQPTQy1q3hsEUttyMSagZbmw11RVXg0RiCw/2jwPs8bqIA9kibMHVxM/3M
dZseBmYjUA+Z/QbdlVrBeGuyvHie/zOcF8Eg7K95p3BH5ytIBuppkApV17/atpjrj63cmaXjvYfm
eBBN/qufYvOq6222azxIQGmTuas7LVMLuP84eflUNSgZFminWXpQwzLrFH4hrlSPKAFR+s9+8fvl
k4v0UkWaRqpA+diFekLOZ5ecoAB7pyjAZbik0ZQ+OMcu9cIT5Hh0HDn6m2ToAYLoBVmaqk4I2fTH
8Sp+pxUzAtpV5NNWQt8vl8E4AlNAYBRuENlQ96Aysmx0uDdouXF2mTk8Yfo728BUybM5z939oMYn
3HJvMyyDAKlxHczQTCOr3V0EVWmbEnpyAdWHNBttt5dWIX+Xt0YhSqELcgsTy//dDn8wZoW/cg0Z
Vtkgw7pniMTodmscwdm6S+JiT+rRTek8+vfFmRnFewJe78MA5EAhVkNEzSlp+uYEYpJ1vRVFP139
ZGoo8+oEDmgromc8uPozPfK1Zw3Zo+uq1y7r+9fQjPrXhOgh+MsvvmfWx6JgNUQIRcoM1DSa11pw
59NtDCpR2KGRnL9GtMt1OmLAm2QzC8PlsS8UUYAVRoOuyRgqBPLewO3E4/0fMzsz3OFudFB7eWpX
IXPZpR6CvzjBtFGktruT89SdakhFAngmLy0BPsjtCju5iGFfO1BRQf5ZeyO1tI9OYZpi6XIYq5l+
3KWAYP7Pg0nh/TAn4T4uGNma6celQjG8AC7TgSoqiqSz07f1qgDrBRIpRcs5ipQ8gsC4Lp90DIK1
FUlI0602xlNYVMNRj1mcqmj4vXxzcpMeUxznhyZwvUslYxcCjZsgyOo+26zQ9kRu4TX3tWsHGuBb
yqCEqzb0rniwjJ3UzGvZhdPanJf5lSDq0/NpAxszQbui6LpA5ZnEQl5Zhi5IpiQaON6x0agYe8rC
C5V3U3WgPJ433cxkoGLRDzNOhDNBcgszhysWY/lac+R4UkGA8zDBdU5BfvrhUql66CZU65qbYjxu
De0k23LauJ5RXYFa8hHit4iw5AAkLgqd8dBNfv/dSTahb9BpTMrP2E+CTSknjOOe+KXyaNzEyAQO
1O8rhris21Miap6X1Xs8hypNRgOBqKOOBtESuRaQ9YcUg8ZPI4i2njnIP1xjR89Oi50NJG9jedl4
wXcVPDR66v5gsk3kDb6jU+iWcs+MoqAb7dFi5I6nS3SZXtvt7uMPKECCDTKre3dI9oxFMn33bSIR
pEqoqvrKp2kv8ONLy6QI6BEXkRsYnEzvpa0xTwxzIYH6a4eacjyUc3GEhIx1XYGBSOoJ8KTBdexE
2W0Z7KsouBWNbj0S2jVbguvsK1a/hRDNjxId+Rou9KpX/gixkJnUoHP9lsTDgEhq1st3CyBZ+zyk
pKTqTtQhvEGHN4OOWW4Y63SIJ/IONYIjCUKXVkQ1YRQhzXX4WI6lb5eRwpnHsmGaMLgjv72HxUxK
/RGMizcp1FeVwv4GCjis/HDcgflnvqMV6UfnvfeZO+3hZUD+NHx1LAxsbW0+GheAB7gPteEtsyf9
A7GRvpZuUD1C2OygWVWXDs0SvhHweTjWqxr4VeCv1GBP2NuKVxtE/J9a/0m9ztrCMy02CgTuhaL6
2ppTl1Q5ZhezR2M6kFq0bJrR8U5Ufsn0tVYgCqKnxsq+7u9yWBmXZT7QmOhXhxZABBWgX8zLtVXR
qZlF3uvn0U5JzwsIHIGLfowM7kHzHLOn735pkMULAUCmLDVx7clTOCa9PNljT/W6KKPhBQ6+hVI1
qy8Z9tIHInTGqyNAAWYEbhdO6vxyQxNxVqkgo2c+BIugfPFJOcQdBVJyREuFogsmr173K9zXAZE7
kG4MbDU7lWNynYaUYMMch7CLYb4bW3FsQwWjF1QTVjvFiFm1u2VUjQNIYYY1Xbyo0cHjOIi/AxPO
jjt5LxOBK2jShxfN9qLdchXVslPHxBmQQ9IBfrzfVwtGyotKaEIAlvIeJ6385TEvZ7I8gIvMG8r3
mXV0CNB6SQrjZcn+sQq8jqmX3GovvcUmzZrQabzr/RfWEdWRIKq3OtGk68imekZxw9xYdk1Rto1p
4JTf4yg4uYHeHXJHBhcqVyYqXSYrmMQeEjtunjrXVg9t52MSIg/IeXK9aaJY+l52FYkEU2E7axAe
9NHmyZQ7MH4xgyEV0M6AkvhhqVPFdbAFV9VH2BcE2ETRuAZ1Ir6xVv2KJb3UIoUUhdXv2fUbj0Ub
JOK0i45KtwbEXnjtiirq8K6xF5v9P3vhv3sTYhMlCvn2/3/uAIoe7xgurZoBSU0FtIA53IAukoY1
mHrzEmpAKRkmovvS5OZOdZlxwMtfbA0pkm8RIWL4ePufeWcgru+ldqlck/yRBgQbdRnT15PvbZoc
YsXKFN34LTfT4NN20POG+AMv5OH5WwqFFx/j+gHxHL3TrJserRb6eNLE7asMi1kIAs5q1Ig6pYCw
zWet1DLvXzaAF2mXUB2FxvLlVwWfbErSjxXDfpAayGF0KyxuG/wuoxSkes06nFCkw4aaar1JyA4i
DJpNNZXDwa5Mt9qFsVUBd4bTns1rzKyDD9XWE677rIQHG1FgGQ2KRPSBjYeQtSSQVFxDOsjaY5rl
OLqworz3I+pnrCvBbjmEAYWQic89YvVKiJYPMdqhbSzMMfqZBEx/Xe3XPbYAE1S9dwpjoOyPh3DE
qHSyBtc/lf7c9EejvvDNhGsWl2Vv2fgUSQk3JzMsrGS0MUygeOYkxdHAErv8i8tmzN5pmxWfsT6d
nPm+ZSJozuEY/5RgpMYAkMM2Nwa5Fr3JHdRPD4LgMrz1gXHq581yvsn+SZHLQ9PeElE8UXClccsV
pFh8cFktAW3L9N0vu0/VEPxswdGwEplecW9Z4Iw73GtJgAPBgBsR0kUrfA99TmEX+5xi8VlV6MgT
DasBmC1yF+YbzTJYqNB7v79SsybmiZxAF2ID4tyujk+jlXG/VFTB69SA0MUGd51+aspSbFIw+kB3
E+umYcGjv669hwHhoMC7IZDPh3gp/TXtbGujfENh4IpMbHETyrT9vesDJP8QoSsHsNLAAnKWnhXB
VRFxyRnApBbWZ0F14K+CQ3JL4IV+X4QIBvhsDCVAs0JVZjclE2QUI9NOsrPjxMleNdcK1+GYolBv
SXiLPNms88a9aUOqvv7vTsDUadJC/yzJtKDhi/FyKU4ZBu6DWdH96Nh0AgKRnfranhX8OiwzS+As
0Za+ehc20c4M6vGzxltwug+SlZHeLytHmOi/YsH1kfuhul91+TSoVVtjz1JZelJVmb3lvFGseKVD
dIF7I8Jjrl/QrXaqKt4HJZaJMJQsPogKfYjwYG5zV5VPS41SKyL9US9o2iXNQaLp2CzCEiZ5G7N2
tXefJfQhBuy+Ap1XQKrSKbNTD/QP4JVYR1W5vY4d50OfmNMvXRyTyfg1amxYb96gNtZ8mITiKJrC
OqaT2Wzcr9yBJmzO0yfH04znmDi8KjcPk8bpMdTrF9qFexWX5ofX5OMxpLKIeuqL0BL/ZDRzQB9Z
R+ziNwTHHFHVIEmSClJakCnRofZblB7VbJbg600svQuSKBdusLXzqL34JXXqhnpSMM+TQB92B62i
lcgiBEiJMaNVjRDXP0itI92/4lFE+Dfo8A6UcyODGFxt3FJjpECfuxttoEWL6ZRS2T3/zIwYBjX6
OeWUm08GniTmW/M4Mved7+vysMwc3Btx/hp0idq2nWAJVJkZETt5sEZdz2fUNrT1R2GGe2V7Z6tq
mI8QClnOSSkW19aFQeOUN3EBodmMfPzH8GtM8F0QKfpxS+it8bYc1qFjbFIwBn5dlf4KsMc5py+/
R1lY7fKmEReqg//scZH/s5dflAmN0tMS+roC1QlWiW/S0vAtzpvcqyBMpbNEK6ryM7Em5VNaJa9C
JDOarR1xv4f+sBnmOya2XLBxgnTc+ztU8aSVo6OPALqiraUXhud8CCSrkSKqeZ1xcpHzJG+53ach
tfeyxN7bAUhJpN694AAuZuVWzNfi2dLdHTW2ZH537m9RHsqz7IdTX6afYzxqT6mrNe+JdVjaPajH
ukfjNPnNL72LfGwDCIno4Bf6/2PszJYbR7I0/SppcT3oBhx7W1dfcF8lipKoUNzAJIUS+77j6edz
KKoys7qsZszCaATIoEAQcD/+n39ZolVdkWSJw4eSq3hMpOGbk8aPVrexCy14NysW/5DH02M/xPoD
iuQt/HG6URTtqm7cFdj2svwIJx1wK46fFEF3zUwb9G+t3eVbW9ONPXnaHtrM0Fo2cqVQtpmzq70U
zeVc8dHuP+NCUW4bU1BcdJHy3BbNErkl6O5U0XByLc4086I1BMYBZgR0sQFkBW+yvkSNGqvv0tkq
8Ne+LdT3qM1eZxZHo/f6I9EKjqmcvxaDudsDyHuZcnKRxbooZWucjtwu0K+uazU7avFox7ouA/ih
AdQpBFt67bDSsuXctSbZMb3MzzIc8hxt3UwW9XbMvFJULLGB/8w7PyyeUdSbN6Ea2BelBvwsF1Qc
S4OWYXzTkTX17DvaJzzVva8zFyTVBUdRMDw94+qaV7WtEzYHP4nqdUPVsUcYUyI3jLczVUQDdV2C
Y2+pL5KrRuTAMrSS8TWa4mtj+2DB0UhNEbdrWu/uHhZDvB0EQtzIpcfp9nI9AMizme+T+baZNx0H
cH00so05ZMo9us3gvu0DqCi4FuFSChwpl3aVbHk7uZdsv/rj1YhY0DfuvawUuxl67+3B2CBiitfz
phOU9qHBhIN4c+aGdvxJfhMR2ZI350YRjG4/NO4jT9QPquq+FglE3bRS3pgBjn1FU1M+GSdnvBCy
EC8n1fBkD5xwE7nonx/iFZa4uwge9rtfOc9WNmq3obLEmvw+6xjrRX9uskkgPcUZXS9oVSma7a4U
oYRnz+yzE2ZO11RFHR6DQj8pJAMCamRkB3vFfqgDia7Dgqjg/BA2UcHx6gEy49gm2Szq6gchOoga
ArAS+y4QWD5li0Vwemga42GehOMcpk6tNxoLVOSYWZ53mOhzQ9dKfYSbndwbtNhw3zbdlZC54SFx
LncwMfGvn8pgzZ2Z7Y2gguKlctuq+FvfazV5ZOqgNi9jBqIp1FPZKc7eNHKbFERJO4X/ASiktqRK
GcHR0cvgbp4npxRqFGKVl3rAlXW+ocwSh8caecPNt3VShpC6BhNmmvF8e8obtZJwytcACPwfXk3R
aluWk8Ny/g2cQbirTFL6JkwB10QDZpCMLPEMid08UZDfaw1pzYMz6OfepERGtqDeaGm6XGGuATlb
bk6sfX0N4hVfKyTIuWlXZMpNIIc2KLVctQuG/W2ltyi9Jc7WGPrLqBrBPpEcP62q0oOjt/UqFgyZ
pa1M96SxJveRyvU33zzzC5hq4wk64iApaJ6cGwW3iMlwgXy4GLo+sp8bhQkjTfEXcSoO1vYN0H7J
wSAg7qi1OBoGTotw34ZGp0uJRQFZsUVgeW4pi2mOpXuXXNKFo1Ulcds0DKD9jRezxYNmshOSLQQ2
dlANeFWyZLyJhzGjRZ63r74bqziD98qlsU3J4YC8Oig3Tcmv8znIcst8bDGYj7yo3I+Whzs4Gte9
pxruybdh1jaRVl/bAngkBFP9XkfmC+EJkqfV2tiEW4DJxlg6Z2g9VlViRSIH1WpAXECZmlwQB+q7
Lhz1napVwd0Q5Os+atWFGVAi6cTvbSUeiJtS4b/ouluvmLbDvRp1xooMmWhdkWN9p/joxlyn339V
rPhZIhJL4p9jqzfIwVHc6lof3P/x4BZ0tEel/fnHLkRWmzLsypOTYJ06l2p5TxtTTXBB9SlnVpkT
dttw1vLKZ/78bMzopEQRWjYujz6vsJRoa5zz+vahAJFGMG10TxpwuqsJ+1o7dbwPO6daKRY63t6B
Pk0A+Nk2cReWW2SQEeDRIbZrqzPGedNbbSLKtrGaO2RxRfZ8pryYxOOePaRFS7O3C77pIFbQKZAs
oLQ89i0FEdp17cnoXQdngYoYM8VZFKx+lwNBjouv+sUG+MdN6/cvntXYa+E61v4eA9uLwdl3er3T
ZXcpo/DfYW6d42fPpmbSOSyBfVhIFSOrJh7GfzybjImRv1V3UePCMLK171SAZPMQFYJtqx5F2wgK
9PcxsZBZqMF7DboCQ89Z6Y3bvmiWdmvwx/uEjLUckpEcUy2Dr+3QG9PRR5/BaIoXB/BxAvx6tmyA
ddN0S+QRyvaLxNP44sGv/F3K1XpOGsYeya4r5YM36ha5KN12HrpiU6gr4RGUEwUV9I0KwYjjSnjA
R/NMcw/uFzxHei/GXSe3QgIuL4nA8oH8LVo5cnN+wY/cBXm//TqIiR2bD8OhVb2ZNzWJIktHD1DS
6D6tpEmGXA3hXJWc00b8mLdMxlcW0PCXMuDrjeJP3f0fz5RI4upk466KOsIhsLA9NFPT9xw88Op3
wcvYNNGS+66EisczsGemcfkslPuUfvj1atjx1bK++HrvvH9+x/zeLMSlOh7szxroYmc6U7zW3MR4
0SMDDDHBZbbPrcvMbIh6E/LneOt1bOk1or83c+FUkle7UelGJLEzyYwojHIlwOm5432rEPho22G+
n9/a1G0JaN7G3FMEFnqiC47hWMRHW2B/kSishkYWAM9dkyurFK3wHSYezHspvjKBWr+bYV2/DDoD
sOTrj50MCi+MeE+AaEgq8PToNhhepl2QXIJq7E5OmRHno9rprcq1gwLv2FSb8loYUX2jRWUnrvKc
hLr/6ACHzHv9DiteZ2yfLU1Ut6SPpxOUl24xkgX+PBl3PhDEJp8kO9vq7KvmMIISJ+e84/nwXEdh
8ox5jbLF1UnZzptDEz3Pb2hcSakybZtMHv77/EF92U+Q7KUZW+e8Dw56M9+p/I3rBNAFNc07KUMB
LYW8lbfQdS/DFDZPWZDXh6GBRllgXvoGtwADFz/47iJB3NkKaksy/cqbGYBGRXCWmv5Vx91+T2wp
bWG5qcTNE1EqzTVrhvauJVMSx0v2B1494tZQpqcRfPVZSwHJoO4CvPrnUnZ/20ko+wOqWyrigq6X
gK2xb7Ow3VUYkp0MK90mueDcwMRbzcPj0FIPVgqJiQb0ItZ2zXVMTEyGNDX+2RERItTmk3MrnQC6
5skKB9KGgrxZDpGKVVUDvpG0rrdxDxA/aau0ftU8YkionrKUUu1rW/HRPHj4iBft8KyUBVA+1f9F
DUablYZSnbLYU/Z8WXNHEoB1HieKsXLwj3NtkeRVdPEBXuYtFGSov5rOPpJfCm+EIr0XaBWsfKyu
tV1pO658Z9tPjGAF68Yt5Zi9rZ3O2QvDyO6GHM+rpFe0W6YPHy2OHL9HRLqweP8c4bQs8CAJkj54
7o0Okn3J5CP4nY+VPRCVkSUkMufMRZPRqp/u66Aa07qLS+VEFUAt26rVQ8twfMpIz1pVul69pZq2
74kAuYUI0HbgqHhE43IBJdVncc9loZEWLAlCoWNCyxEFk2iTBK8050nG4vGkhhGtMpMcsRoBCGTG
6AkdowylMoKf+LLitx7WpJHoz74J4GmWSEqwNx0WRkOHL6Sv0cAXa/GJOdLZr/EeYRMoYFh5kNz2
JHU1cDcItm09/N0Q9Qw7S9ZamgnGVVrQduayY95XjjfHxdEhyM1ko6lOdO0HddobaE+JHqaJPO+r
yvJHESbw/DL08B2NlGCN+4ZG04ttfEYlpU1y9tus+D6rilrRBHunV3ZKoKF9qlJJBxMyMYcipsXI
LV82RXIsS2u8I4hIoTvllgdsexDctemt6FSc0KNS39g4yb/qmAbldTHc55ErScsUZ3HpGNuZEYwP
3BrbGu/ZsmT2gk1318e4Pq+zh9SOlQerFO0Jasm1kqY480NrVGjHE+9uwHbqxgV0zmgOv2cOS9bQ
TwpktoZ9DEwFK5LMTU9KOhL50ufuQkCMklmk6lUPohyVJd55ZaxdaSJr1ziGdQSpFw2eW/6IH+cK
lfqZzOpzcp0Kf9qINNZfMh0nRi92VBKymmbbDAG9D6Sa45ZwyECDhlM4JzKKYQClGdHJUSgZgzvS
EcsTlxL9kKZS6gNk7WdqEOiKYzHexQ01nz849s5AS3GJYoH1oc/U2uciOZBVn9/5hf496EJv0emx
fZv/A/xD+8ZKzFvQgnMWejEY94F0EfKj9EMHw1rand7cO3EDxloHm2ryrRMmzeqavlm6tFz3ubWj
4Uy0c/fUKI8VbpXPEZXfIQ+z7pT4xoNeONWRw0EBg0dSt6pgVazSObqbzuiSarR/KMVbqnv4XQ2+
cpjrHwOzjsaEmRwKJqSY/LOVnQQG/hvOVvQ63FBbrbea713DiupcOCQlRjmEoamTWdx6jwUlDMeV
NoTla1tgpOB1Ir1P5Ezqx9q5SKFZPJRhIvknSdej5oJbafbFWxxa+smsyfsgiDHYdb2F62ZuP8fU
0ru8JpVsfhaCgaBmsMtth6ptG6B6+QGhJW/7pTsZAe6b6q+XWoXRooLgR5U4j28Y5sU4fentpcv9
4KAITWAXNsZPOMIF8cHMrqmYxvtESTJYFQO2zZP6w4ZPfDagSO4m17wSnJnuHPjDC2g02nNulZ9+
GbefpqBDZdb6+5TRviSYvXiI8Wfc2VQjNZFaW+7p4kHNYVyrpG//FNMqz3Xr56BAaxP+6ECwhY8e
47CV48e8VrEvfas+MYkq3ogU9Ddi6vu9aKX1cudlh1DHF9Mu0uytNXBRlg2BPDI2sDF/0GQer6nR
EbWGHQ1hMO74PYAlmde98iRMyJTWON3g19anqNYg3ksIoaionZmq2rOLUxppXiZrQRvOpY1scBP2
2BkviZx5drR+B86m3qnCdc7FiGUDAqTwvUxgr+bqQyNa/TEr23CN3M/YtbI1JbrmzmDwuhoOTPA0
tR6YNoMl0sf8MK/eEwWsEjFZbFDwdjp6otjsY2QhAJlSnZVCwUAFgBdWRtg05rjTTfF7n4zBSr1l
PsxCJX/jnMMVtibSSXRY4J2GxrpwzeiqmRLVEg/WlDCs6pV3SAaAgjKkkMwcINZELMHFpW+hlXxn
HecfY6+4uWpiniAGUA/LPmFWE7QcQaYgRcR/LkHZzpVHkjWmDytDtU8zIuDieAbYWN0VQ9Vci4lh
zZpEv6Jap6YfXEZf0AfsI8wRMKeY1F2WelBdB82VU6n3db4qbnUFMuDV9a3iQSv0x1xx1Yeoj6+W
qBl9CY3YhG2IkiGxP9Uh9S+Vk5lXz/PO6CBf/VRWxSUiLpYfr3EJLBDHpn5p6fMvSgGZJIVahJKP
ZWcRklaCI6+Lt65clOIjgSo7U4518tD2lX7ftA7cI37VZyh12Nw7hvHeJjZwZZX9mJFCbCsftKAm
e4OUp3uv8vRtF6bBMU2gXfdjUm9bbwwuhsBwf+hIJioxUduIaEifqCsAJn00kPMmkBqHquMaY2Hk
N6/khM57/9hU5aZR1SkuO4a7badGwWjeIyoWkd96vphCUGLgVRc7rEbbf510TVDvTfmobGehTj2h
W/OJfJy1OxVzSeHnuNDLVK9C5rjYnUp0tGK2KEvkThVVPK2EggxJuSkUK7oHGj5XeuH9Qopw8SRb
XRzmpZhR9PGpJsGtICzhopTRMydWuZF+Iw6dRy5eaaIr8lsSJ52kewftQiYyqdVjU9TqXTMlJ4Mq
tFh2gkyy2lKzAzBw9ehTSx1EhTukSrK8gDl9V4IT2DhOhSle6/G4+9omIwxiDFFVy8Ik1idqoaML
zDyMTZXht4NJiX7wmGQN1FdQOYpkreSK8SgKR7nzCdFyMRWdF4BfD7HCUtBOXy3Flo0tFobz+tHJ
B2+TuigdpwEfBUKXkk2ILCxsG7zGWte1YVwB7sU2gbJ6GDqvNAZ3dhjiwi9ZhMLmrnY7G+Fjtw4y
uviMoCAHNlGgdVJb+yBRq9U8hPg5KEMShMWxliOK1qmMv1F2heIJ1uuVcJoiq905Ru2tZrB+sGmq
9SRR7zvXHi52o//Mg3HZWrX5QsfW2UUwuDdfSAgzR1AGztGrpwzGApxiMoCM3Ux5D9OnkUt6hSOL
eSsN0kIyy9X282ZNJwYbP4nsiNC6VYG5rtT2WJhDeNAo08+CQXGAhLouKuaDsCGIyggZKhwucJi0
ipEjz6iy5DDjX+4IewW30OO8pUk0zMHfeOWhUsVM0TjM5c/8gKntoSuK6m7eIjiuOUysirChTxpm
T0qlSNNzgFpVvc9TbyATvir3Za0p+6rSHw1VNjwlfa/Pau4ux3uJvTqFKFBiUCV7M2Wk4PhMf/jB
wmXtQGcC3ZncnB+gZxnEAWIYZ4wEBruCPt98KyX1eI7I/777us16l79sWdnXi/M7Whr6Nr2Ru3nL
j1lcjC2JCuFET1YVGdK6ISB2o2dRVNGbbNdQ7I7eQJtClL8uvvkKzJE50Y+dMhgYf0cvyMJFSEJw
R6wicjPTzF0GjeNfE7JFTnaB+SQE3eu8y+/qdkt7ip9evmN+wVAyFYbTlG/nffMD7IiLgXAWl9si
wfxTNO4uxQxvKAUdTMzJVhPaTJ0otdS7IxMsO3L5HRSEUyzZHOJDOtJmeho8zxiNI5TD3O05U5Gi
zA20bjTOM9YtGWZijKqjiZ8wisHyzXQF5rZSQgL7KlmFVeQduiFoXzLmj7YkLyHMnOtM/E+z/uhV
NA+4lbontzIpI3W9WeOp+Gh3GA5T80IJxJ0mx20G5jX2zIfUs6ZdaVVQ5oGxcauUD1HX/npWY5q2
x5Af4aS3rTzRQxdnJp7F0i6RHYfJ7G9hnZY7h3SRRZn3w/mreyrF8vMzUaZX1adLZVIQfu0KE0Jm
JxZr68YoxZ08KlxxvUs2OxGZjXdRi27dCDe8m/fPD4qihaxAqWALzcMQJKQFoWqhC7gvbkGcK3sa
leq7kg/dlvB0aIbRkLzOz4irSL+efe0TjLwANQs1q+oHMwTlrin2Nii3wu9IkfelrlU7WjwqXMdu
q4xZ+zqFriep0OMpE1V31m2nXcVGra7MuIS54E0/9AyFxTygdxEcGLy7WdMlD2EBhbO3D6nmOYe+
NfVzKx/mZ4h40rNVbL82hsg4Yw9EEFEIxU3M6tnQKFzCOFBZzmheNcY/7KrPz6aTN1u8ubs1aYC0
ZybNXAH8FfTrdfU2Wq698PLGPEaDo5zSotKAFgiRGJP2NkW9vtfDmhFCgkpBZoLv6LDsc4B+D1bi
rrPobgV14KEieK86ByAfCQ16Gt/dG+E9A3PxYkJ4d+mefMn0rcR6mKbEv/ZVuyEOTzv2lGrlRozM
CrX6xkqAqBCXBVKMe8BCa2zIw/LBYAF9nDcxM+UqG2w8L2S/dsjiH35kxBvXLWGtC+Sh2M4SWiw/
XKVbeGy7tt93dHj+2KW7hDLOC2G1tBDYybIPmrm+70MQwbnwm/f1sUNGKsYVkHHIG0Mw1Pq5vk/D
IrrrEiJTQY5UjP0s4+CZiOUH0rQXXw26eZuBC6RW5afKgsDcaa4+nUzbjwBz6WnYCXNOOvb1wciT
/s7EKbta114TL30T9mHZ9Bc8wJIzROeLMyb62eiM5Z8KXLqM0Wa6VANJa0Ho4qEie1AzwDs/yxx9
RCYB60bIh5Hk6pWpupL7VUj2T1r6LGK80H5EQyueHVuqE0330cxU/Xkqfm3lsqVkqN1wsvKfdK5w
XrBt/07zpwxjIjapUu7TUbOvqlzCpbl5RA3gPep56R/iDGJh5knDyDJytvBSqmVc9WLtJRMSkk7I
ADQ1NDdaoiCksHKNQi9Fk2a01q9th7plYxZmt9Ta2Lk4KQu+VPHa1QCmeZn34ffZ71WgFGLB5L7c
H6jpMY9UoxzOOlMmp/RqTCWSZkP1d7Hi/nrW98qnQ4NiRzeoXgEJuq8BzWgtI8CAwqG796PiWPRG
/jamtsN8GU6PoTPhDzO23UaBKgsO0an3EF6hCpQC9qqB33PiWpc4jWFjwvUmRMmKTEKDSljZbbSB
Poi/TVeQhgS95OjKh3lzfpjCGnf8ybtgatuf3Mbr8JXmGamZODcV+nD0MuSq7A7UoT8png2pZPbO
UAjBiGuCtNUSTn/u1WSi/OOhiXXlHGKMdmroNhEmiVuktL/LigHjeejMGH5rq6+R1wry0wTW9lVw
IQ1ijlWRic0lV0N+7m6UhELqe20Jg8w6zBSaUqMg0FjNGQT7PdTk08274y5jtcYqw23Ht7FkXaLY
ufZQcH0tc8dBRGgO6sP8giWd8oyysfd/7Bus6WI4fgtSSZAbBCOxzAe7utdxpluEkeYdYEDUyzgn
UpF8Of0l8Ogwx2n/xGTUXKyUNFu5uyINGZUPinCI1Rud2fQFB969wCLgvTEBjEbd8S/UUDZ0n8xe
wf6J3+sa9hBTaBDBgBrwhXGkuYjD6nZb5q1zqCw5zDsSoCT99VHRS0ZTa3TejMYnUhdVmEWz0kmJ
Rgr6gea2adB6jgkOH0qWgL6BClwv44tmy0aQninY8FDZ1yhgf+bxU9A04pMGIxzPNKhgBxfW2moA
oXHOKU4lS7Q1CV/9M91NqSF0xefUvWKe4v8UmoNspai/eymr7oROJjKneHrQCS1eBwbL2YHuypa7
yD15kyV2DU6MB7qzwwFzFmVHmOgASdkqt5FH0ANLMYfmx5A82B2ru6Ae5WymPdC9xuAzqNXXShd0
tePm043IzsQiJ1gYGMXDpxOfaVLeiANwXtXQAxGjE/wUOo1YZZ4bXEDPYElQvJ5sHPQOCK7Fzu7O
Wa54RyWCEjiOhXGan1GG6yef0KDt/OyPfeFf9/mxaR0AM8nBHbJ9B4K1MyNruBsHmzibSUufAzrc
kAG8+APzdRolAy6QE+Yyfjxo7yx6h4VQhvy+1K37CD3eCk5Zd69HNMR1GzULN417AC/3d9iLOGRI
YxI/Bm5wXyI4Hk0U8U7dDAegLgyGberUHnIL17+KWgilUVO4/lUtuXRxZ0i/+n6senolVB6+/faf
//PfH8N/+Z/5JU9GVpm/ZW16AaNr6r99M/VvvxVfu/c/2TTxkUQm7NiGaQiCUAyD1z/eriHuz3/7
pv0fE4PkyurQYRl2gy2AkgwPOHgSXUDM+A/dMs4u0PzvQpAP1Ir6w3II2nBNv3gyexYnTkH4VFD2
zSrtMjZDO3vqqgAnIjOtP2gKrNqhTFZB6xdniwY0YVYtKEei2ve5Mkkz7qZ+q0ukm3VeMsEaiKFA
pPqlLhd4OPY0b3kucFP1vU9oiZchjCJaw349QTzDZttBP/8lIY+g78HV/vsmBvX6cYCi8/WqadeI
N2fFcpr3+NBLhtZM0+pCLPth2i3m8/qffzmx9XyiP4g/gS0OVPHXzf95ylP+/bf8P/94zz+95RwS
mFbnvzf/9l3bz/zuLf2s//lNf/lk/vqvo1u9NW9/2SDsNmzGh/azGq+fdZs0f79A5Dv/f1/87XP+
lKex+PzbN7TJWSM/zQ/z7Nuvl+QFpVlcYP+4AOXn/3pRfoG/fTu/Jc3b/3r/J2aG/FfjP0zbcnQu
QhvSh+FwKfafv15hNKJWEY6GxFt37G+/ZTjHB3/7plv/gUEAYd62EK6q6q727bc6b+eXzP9wVEuY
Lv11YeuG7nz7+/f+dWN8/WD/+kbRdfMvdwqfj5JG54q3HcM2VdPlIP58p6hYyig+uAUZxz6LZ7KQ
01VhSc9zGOQTiV51xXjyETliX8Rk2AQvWNkL/cFU64VWuGs1k4mV0Zbuy0qrhw1tMC7OcgngmOTx
cXKCfd4RUHMYKPcNeP1QVB4mAaerfSt68nyWWftmp7SMDixvlItJyFJ+SJ58xAggfipH5iprDRK0
fXLVa5TeT979mP+UZRq3SqSj8WZeT49wAnG65JgWEdm0HoZM9c5yL4a1GkhpYRDfgC0uR9bNUUps
JHEATK9rC/v5NGXdAiMxpWTFApzRClJFjrMFUGCB9/5AaeygnwmjeNUP40aenkAZVk4uSCCCh4ky
V4qjMkZ0NJLcw0RG+LuKRUyMhXyoQKdNvzvx+7JU9WXIeQZIgI2IANiiKpR8Ntz6q1HH2hOvVDGS
ZXxWLakvAZuLo5VDBHXI8KH2jw7pfibHPXg0BIR9xGton4LLdq6/IemdtEp/k+bB0YfEJVNjau9T
G7S9a/R8/WmfwZ7vfB0YL9i0QbTtcY8FVuQrlGTxfrQlJGaHjiR+EQurcwltoMeTL/CCM7HjRNaH
iqYiI61e6C4HQZCyNwErcZyKeUPOthThQx+9mDEpF1Ay1mOtLRznuR1vYhdZcBV/5Oohr99suEGG
Q4qPBheYxW2S36piWAkFZisosLiZmHjm2o1jyoic9nIdQvdNHmWItfaolFjqN7ipfCgYd5hxzVpu
2JQaxnv8vymh40kTsQlJcUXhJaIfXFWVSWYE2uPQwJabCzUm1g2fj4p1tDHQpWiWTLGLofyQe1wU
ainJyqaFKz8yB0t8dCW+7AHUWyxYS+U9nUimGG5kb4IXNIueWAocRVOSXEySh+RhJfwsNVqdQEJT
FkJX6vcBtHVylVWJi0lm96si3Rk5kSbVj7y+1c0H8PDSIJKvksmmXF4y42Wio5jyZ1R1WFlkpGYk
hWWQko3gatVbyaNVutehUZdtpGyKmlw79bWpDxpLWugTK3nlUltTPfor7KpWDs0CPOm519Olb90K
6hbVxQuFX6INOKqIjIaCSe6uhF5js9aJnb1b3WAKL2xwXXinC/p8C3vo1yV+lpRKnU5oEQifAzHB
h76KiRmOvzgHEfAiSqLhwnhVmcNq0oZVXg4rec56rhW5jYEVrhcfcv1tocwSKqxCJVoN5Kcn+CgK
qsJxZEQZeL0fwGG5VuyLVVXYv0uGHR598ABCiM1Iyj7+NIj/iyrCllXCH1XEr7HRVIUQuk16py3H
zj9VEUAYwg0aegEi+b3Oq9V072JMiAPWMib5AUdJ/IluMK7psslv5hybRHCrYXHo7GG4UQWSo8Av
3ql05MdtBHmMwaTYIDzZtLCxC/oEyB9XZo2faxFvUYhU6q6AXNIQlJuThDKx0ncz1lXjh7zJhmG+
B+oc6urFo3ZyDXw6HW1h9DH5cB8JN5Cj3gx7mxIa6PLLo35civbm0eJOiAPw1A8jek0JWo+3lnUo
0xwl1weMPHzMgIM+PCCqnHMdokR1TLxtrfs6uKYN6Mqw/fdnV/uXM8+fzq7117Pb2iMggcHZnaDI
DE9ljG+Cjmsk96iNlEgFWm/K32F9K9HdCEw4GuOqrk5mWK7//ZEwZf7v39nQheWYtiEMJty/HglY
quKg0uV3zpnsNoV20rna0TUY6p4TZ7ob6YHhHaRjWQOKtCrrS+0hKECVZa7zfG1bW8tY4cFeq0cl
Q1LKGuQhzu/JY6vKD6o/UqOUkH+wF7exTCK0dgVOo0p7/++/ipyt/+mKdVWhcr3Kb+MI+U3/fMVG
uqOqDnTPlA6G+94Sn0RwzVKSqbVq+e//lvsv/5Zu2Treyobm/tPvhzkvsoKBeHMZRQtl1VslHevB
rTksnHcozP+Pv6bLz/vLd9MohFSLWommgqmJf6rpe1JJFDgILeQAxpJI7G2P2yqAb1No0Fi4A7Vx
Ew8fQim/k9/rMmf0irtWhlvfQ+nwidYZaGA66HFIfxux8BuV4Ci09ixHeSR2hH/HN3CP5aAU777x
gjedGwbPkR5tgYxQ9Tc/TUXbe8FTFTb7yRVLrRbLfkAyKgOuOYokiS41sG4PFdHIPuzBXOnjBucQ
gjAfgOgn9Q2IfF22Hz2+a4giVCZXWUbImAQnqhbIRGLW89hJoVIYVW/dj6cu1fe4AtP5hZKM9sNG
AFwhZ6hINdati95dPR2TB+U1NbS9Eii7hnt+xOVkInoi2TGELrlSFhEZuql9ES2FTIfDJ+N9yGHL
6YH+EpEOfBWPTBZmPvlt/f5JxFgm3VT4SWTVYapULeV8wpAnqwaV/6PIm4OcpATKmxzoK686tO8w
p2NyUaPAWnXjS9fAlKJT2PSChsVWMPkZpI01rDUN5ec2aV7q8tJM0sxpE5EVmdnor5kk6HisUFJV
uDuONeklpBl2MXFWZJ3FF4XAEzJ8pLn/tke3gg5Tfi85oaT5y2RwkkqcXBalQwWJozcEh+WgvTpW
uZTHXDLnjSHOZRRsXRmujPt2LOHU2WsjVheNc4h9CuCcD4vQP5qYmSyUTJ+nyXZQFoTdAQ+nL2ZZ
7TS9P+dk3ENlk5TkgATE0VB2aECXyEQ5tlXb/tDhBGh5ukpijaIkWOc+xaIN27He4g2CYz7m4sRD
hMBmfbKNUKDrfskZ3qomYTPpCR+tjc+00jFpGoJPR45Mjt827yhVD0yXMNjmeXntTO6yjt/qwGSZ
H4PJ3DSUWUX+2fItPKpNazj5NXRapmu9x4aI8qiIYwJ64Cxz08gZCUl33G3UKQEIT5Za1GxHHMc8
45QXDyUuWi2FkDC5FiP/CY4IpeKxc6JVhMSzKfwngkyWsbwg8IOkLZxhrYcgqoiDVWd2uEhQG2Q0
bOqP3nkXVNcaznm1eSICbAS9CylrnXcdM5ZMe8qkNT5/waGm5sLPObihO7gpvcdRXstVTzWrMmP5
8QrIAFtV/jO0I8aBrhdbPxjWChyJNmp2JC9s9PFFliJUNyjQV/KuDKW+sJMpf5Sh5SNXAJbLOwXR
cQHTCCcZpsMCcWMr0bdc7AP3YpvcTowXdkmKSHXL8bWXs1VrAiIyCKrurupLmPwoIht/rm9JbN2P
sqoentLmXS4i7BJvZdYYVUk2PLK7RMxHkZFpVHQfnqqs48hf4yzS1h+yiOpRT4mNw58xqMIBXFb5
hHGLHawDpVvX0484pDuocAnjZBuP6rpJF0b7ZA35KkuxbCyQVb4UcbFDcRvoNG6IO4vcAUxN21tF
eEF5v7X4Pp2ymuDN1O66w+MEjegWCtKqJie+qr1diUGuky/C9paWd5uI7qF8Va4s8KGDopSxhFmh
8l8lVgebk98Kid68sOBqkEsHl1nU5UIzLApYbMUJuVwY4sHEhNS2FBjWPxWvW2uE13ETNg9YUWgI
UEb7XZ5zvSCwJf6oMsZ96kzSntddT5EdVzu5omq15B50nkbnyGQ0gaaay8RdFUlME4hEOT9lncmK
RWvXqofurfKJfpQXwQ9YUTk+0SQlWHLZW/1IvHDZVVAhA7oeJkVXf2ujZy37PSRvqQ/zhWklqx5a
//9l78yW40aybPsr9wMuZAAccACviJkMzsEh+AKjKBLzPOPre0HK6ktGqsRKu09t1mWVZWUpkYgB
cD9+zt5rF7wGlfSvxFuaKURsbl/weMAZthBA51wJbRHRGJ3/GdJixQh6gxkFhniCNT2Z2oUYEJ0W
WA4b2tYK8FpGRqpiLvQonuWKS2fAiaNua+2mjM/ANhXJwWmB7nxHA2qJjec9h+ZrGBquf2ioiOfv
ugetLu8S+nqt8f6vF5vTXnaaW025jvtkCQZgEVogsXLiozhOVlCJobr3c1LnQMo5nS3R9a5XIycd
l14WIcJQ1uW86WIz0t7VeO/jUGsl0+/yArbpmiqDmEIfEa9uPWatW2nR2mAoodbyIgtgui1keG+3
B1ZWNEhz5sGa4nsjWYTfAjN17fhc9Q+9YS5S+N6smx6UXK+5z8UBObPC8swO4PH4cFht9sjFCCxG
FmGS5GKBjzyUw8pvrmQMkIug3l2sYfy/bHJg1fO7mIug+Sub4I2sGoTEGqFrdHaJ1ixB4uwR3I0q
H8XEXO7FMZNljgI0RqHLxDc2yDbzbTdvTfIutDPirx0LXqNoV3rs3Ct+eTUxuZuYtNLawbirbhy1
XTfoLEKCtxzIzVUbQO5oODOabmzyDkp/HQjnEPvpUnO61cgzZYbKyiBGCk0fAyEwdDPwN3km/DBp
goVSB2d9gJI35TUg6SMskQ3BqtDDghIz+EaKZaw9+t4GvRNTpvkGUlZ1T2K6hSGHRTJLzweiGJG0
sNx2eCebRaJtvYkh5SFDezW/f54Dozta+v1YYC5rocwsOukTD9YRAQf9aowWMakjI/Z/yYTJYTim
t/2qjXJX9xpUvN5iGnXKg2ppx8BKHISVGYangb4Mi2QKvCd9rLqcbhIqVQmNTWF3aLm7Znh5jgOU
hvFsfTOQ2llOR9XAv4P9pyV384UrjqIlIvggrXdYR1YCiYnSH9rhvaUHoiZPtUh3TEgzEuZCn/Ww
jt+16SnNt0IcFLVz25aQTuXQV0jg9Xehk9QOv1JMyioZG75wAFHm+3yjzAHJmvc+9IdeQLYChDOi
TbDqjVpGxKm8wzWGi9G5BetcNZiL+f/LMVhtgezCqXqXOBZHKM5t+EwmrDu7zSrocnBh3ER7zkZz
4THYn6pk6VAcpZ23img1GBp/jRirZJyWKlzDihZulKJiZPojUMmaHi/YM9yesQgoYVfXi5XELjv/
/YR2jcJnFJHQZvC0Wc3KTgDAjQQVQ76PSbqOg3DFcJsHwHfjiPTnmOBb6C5jnIBMAjLIaoc5eRn0
RI6Uz2M7LWuqx3mRUCxQQAAkiLMyB8Olsc57atcGR8LBGm5Szu7zX3Nqk6TcdoEJEd0A0E4IAi1k
yI74bhxzm6liFFkjqpTZ8zix0HuUxs3aLN9Hs7+o6UoxgMArNWJanlNu2CxGfe9UV0mSuvNpX9jD
mhpl8HD3k+ACDsmdx/JZjQt6ovQ1kdLFBEOl1UrrLgjteOj8cR0yKo5HnFT+DqfRc8hUhFb8Khqj
5dzvaEw4QtRj9XQrY4dBJ45Zn44T/b3QeACdtZ6L3rltiJ3SVanzmvzGL/gbhrbpCzhyVrCeC094
X6t6GNZz2yeLw3XKbi6AOeNhWfXkHU8hwQbaS4UiYWwpx9ViG1BUsmW7EFSW3MpyOud2UK0tQ4jl
zx7k0DBIrhY1AD0EThu0rBuyo5IZBIqRIyb+DYdnX54L7umxfyVVydB3XcJ3EDCxVndW47FTohOm
74M6bi+7h1l06aTBeq7Zg3hyf0zWa+2jqqNLOBdZCeLKZoo3Tp1cKX112Yt6NzUwQ/zoQaC0aQN8
OFl4+/N097+DhS8GC7pJV+TfDxYeGRT8H/cliz8OF37+zK/hgjAZLgibDr7GoMsh0+5fwwVhfMM/
rc4tgJ9dDY3T+7+GC/o3RgeaqdIjEEwgTP7oX8MF7RuiYU3lN6mYVixb+yfDBVP7PIazdFOd5xuO
1AxJA03YJw00GXdU0SC5F03uKd/zTIonFanI2sxJRJrawIP6GovpWlVJU1SrIXzU+9S6GocoefMU
W9+QbEh1mKeD2Mes37SORTZCK7LAq5a9PHiwV6/0RsseE2g+zjJ1pMA22jUkz+bZ2FEoMrh77PTS
wlBDQwuRIbKcCZaU4K8ErXWL8Vmn4FHYKUX1JNOOAGCHIOhytI4cCPZNJ3e4sjZR15ypkXMz9OFl
22rPRm++GWb0UlUZgJd2FSb2eTBGF35jrZkH3hLkcQNy54Bl+V3poMdN5qZsyXYuwn2r69tEIyK9
S+4tPTvkarGxOu9Kz6xLInRXdcGmSTb2FDsXSEOeIC2fdQ7jhMC+1DScxjJXnsmcz1zISk+aOd0z
7yS/1oyem6G8NdlpAaoRRGJhyfSOcT499nWy87RmU0T9OQJqMELmmVpo1/CXNmDCJHw63yIMAKg1
ruiDr7RvpOdusAZbbpp79wgEfjCvuu4rhcQ2jFZeNoI6QybU2FioFciyNOyQd5IUryZ4IazZ9T4Q
UB9RxADrNKb6TEe2rgTWpvCjm9Y3V0pYv3V+/5JZFLs1EEVw7RHBv8OgINvM3TJJFglD2pQxAqqs
lzphKhTanIRH5Q6E0zEhQd0oitJlKL1R+3qrY63yhxKfBAmYJNGscZqtk0z5HgZ+h3hSuU48faOm
0c7Kiy3Guetad7ZB0d5kgH2srLnIDfPJC5Pn2mzx6OTEKAHeHptjiKUdKega68RdrQdwWLP4RWlZ
0f0Q61n9BJ9P23WKQ88HrQ71GwWLPWhnpV88dBqn8QLPOqqZ6AUr6RPYq400na2darCn2h/SM6/9
1tlNGd8FZOU3P9duRO+cGcg44B8bd3UdvjV1fpZJqFNDdgAjv+EAe2XNuayWT143ov6A3Jw6Y4/2
H0ybwGar2Mdm8cpGRGAchH/dMu5KZnIj7GEaxP4PUueuotq8ZRfdGX2zdhIiOcd0Vw2Q6dXhZmow
ZiRlcq8YYqfE/Utoc+AIuuxptm2pjX2QonQWfp2Q6aM+eGV3SRfv0VaNVxBfmHviKV7AenrhaHyZ
waFwwwxcpo/uzi3K2t85QTXHSvTkDnfj0QqDfdQHezkWVImVvG8iXMNWRNXZO8o5CKqbtsgLt/C9
82ACZ49MBTd6N9x5kbhMc3ubomfINMetJkoQ3VypZr7rVP+hqHOwN4O2wqOco+lvgkMOH3QOXyOe
xqvoTXlpB0bUwe+qtW9w8nYI9vaRtK+zhhB1bl6UbENp3rSeE7qWBUHTUfw3ZFDtm5cGNyYu+GUl
rW1HWjmSaf84WMVrM5b4uBNZX3A36/PBo7pLpKFsQkbAjJOcusEMAjgAinzMwC259J0gRaBZDtcD
SRDMGyqHEi4ldy9SU0zp2aFJ62JDRuF9xGwKTzFCkrI996Ca0ICtc1cpxTwBC7AMOBjsnFYuba32
QV+WRzHoZNzQ6M7j/NmrdY6hPadXr6C8Qe54UVXa8yStRwd5w4yz9O4KHbHMSCYX4F34BK29iwLv
tR7Ky07Pf5B//Tq14hBU3TkHjJLiNt7aGd7L1n7vNUK0ZOGhd2iyRd/1+dqrzbussn/kCbkUloVw
nfQIXm6F82OwyYgec5boqpYbqzXvSo9I5wlP2x5RNlWqo99oItZXZUV9OLKJrYEQNeuxQXmskVcY
xOGmirKjTCAUjtB4ulnmTDwj9omSbo4pSCeRQ4W9rfCvAp16tixJDnKK4HIsJiya8WVrttsuSy58
FHPCaH6kXmYsW6J4LEqtEfUOH5nZqZzJMKRBRuvWcUinPygkRjxOia4ftVu9DOOtKLD9KE5yBxdu
oOGGlaZL6ssRqyzoj/ZYteRq9j8DmhKPDlzBxyZNq9obfnYRiq5aJZm0zzqbH7QMy99XLczFOrN4
zFXOC05tZ+94Ja31yPq2MFvcG0lPHmfUq/1F101PBvYvjZjmhd75nBfwMV1mnhnvNc3QEYgO/tmE
jXYdwcBwkdT0i2jCkJ03BhlrJBqUKTP/itb4ugsm4gujDLd/cm86yrRUpvQsLeoHG/vOVgUE4HpT
Vrg1whqo+VSXNieWQdCqTVgzFuMUvZcjMbg9YEsXGvpNnNGbVEz7TA+T0LUJU10grpqPlPaPLGkP
da4yF3Pq8IqZh71gNn8vzdamAdI1tFd11botbNLU82BK34acZnNTcfDu65LxmmaSg9BgDUpSfcVa
nO78Iv0x1lmxrgQdtAK92mZCt3E/CYPvLIhVMVAF9+3SV+rueagShdhUQZIBqakJ1g/3/6ZQjDk/
i4FSwbpTumY3qnzx6O1Md4ZcEb3ONN1I6HyNF0MR4cmg+DC4C/Uw+zU++0cV83+ms7kq3iAKV29v
zcVL8T9CbKP/qSa+eGkZr7xk4Ynihh/6VRQrlL5CCMphC9+1ZtkW6pn+p+QGzM43VVLYOrMqTHU0
6uW/qmLd+iY0ZGOOQdCeqjHW+u+qGAkPunj+ta5bOn+u6/+kKhYml/8wyLL5TZqG89ESaI7t+dV8
HtJlUlHYeIJLGRk6p+vKcKpVI8YkWIga2/g7VMeMGB8jNsmzaOZNDo0XITC+z9xvSdjNGCzbkkMi
0xs/KKNDF7dWvcY9lNkPtJDsY9O0Cd0CI5IBauGhSjcq2HBn7ZWgZH7kVU86UYHXouxps+UUwU6v
kv0ttJS5r2JqDGl029LDS60UOVrQUetRxWZ52NxAFlPKVdnVfflKeG4qryn+mEOIFmGyYubTvoce
XdwQKoUWWdLnPUvhh6LqMDVLei9w2VX/eyuld5tNYNm2et6q3WZCbkjWwU5xbK88KxtdBOqdYUeB
UIEDMuq6JT4Rw4ZrC0bbTL3pM/F5XPFvdbMXrk2JkOjPRatHVbc3lUlBtW+E9CWe/D5Ffg7jGbt7
8QRjPC3EjQbbq9L3WYD/HZmfWmIKv1T9Rhnp2puxUjmsVBiVIovUHuKLcno86WhN1DsCb2UZNMwD
BVa0ddWipOvPFS3OE4GVPq4MK6QFioWWxl5XOeTMmTl0jne1jhy/XhmlmjWvLce85mC0BJbSAJjY
+eSrmgealj84php0EXrVJjUKWpxWW3A+5wAIt7REbLoouiwrL/IMDdQe/AHjmE61b/qAbtqy6U0K
51YMdPvhNP0oY+NYAiJbaFl9lFUZAWKxBjruyUi8zwTwyNFS9va2qwFA9jW+CifHXmN3kPEjWlco
GB0kNoXcqiDplgJv1Eov4vK1JFPnvPMDueN58tg9LL2BMFQaj0qnIMsywMg+Sr+VuyIyhGDDzTpz
ARgrXpEr7z3WgUyPDZ81Eoam9G8KhTwFZFFJexkWPmxQ5H9rEwD5MfeYYAHNae89LUJok1Le8ron
jwFDQ8BkuiD/rTBd/nJnbvxMzwJ07aM2bDw4vns+J4YokVW261RM8inEPZy49JTZa1AYMq3pTa+n
s4kUGnRq72TXgJWcrZXNrOOSbmaOjsoCnCcIkFhrsUJx4YShfquSXbkOWqpD4ge6mBfqxXSa9Hgb
xl7TMbipqT6AGHIT+3p2WVdNCzWpC69Fk+I66MkjuyyoG8sLcg51PN8F7jXMOwiRCiDTbh3jc6M/
bnJEjTDFWr5neQujEWhjQPE057FasUmGTd5L10BCvo17w7izyBzA1VzZ0N5Yj0iddQrjoU2Haj21
cBS1LA5IFiyMcS+GLAsXdmwZj7AGEP/oMjWQsrVTB2/S8Jaor603oEOEXMZKS8KkUh6qGJVrWKv1
sjE08T3geFIvYdWoOwcUoQN/Xapy1VgWU5WRPD9mP72ZAUDriGmJoVAi9dJLbVhg/guStaeX+ht+
DZ3glCzeV04W7QY8xhYkhZxZNHmzscCqb9rlC6YfDiKxp6lQ+YzanF4HZN6hdBvHV8WZPqm9RvCQ
MWQvTaL1CgqbMtVfzdBLVkOFKA3UsbMOiHROVxjgZcznFsEO6twwxuyOyBlYtanOtnZFvnuUd8oV
RKcsXmvC66K9HqriMPbYTuja9jmyuqTTnC16e6EcixbaNtmbURyulBjo4G4YhGnuQ086+mPPpSsa
uhatjDV31fBOAjH9aZxWw7tVxTFtZ0WP9d0c0mKcE4ere+uR1Jb6QYZj+IQ3mzzXCciHZNeYYExA
8Bg6RGYNWoQ6mrqI6FJgW4xwx+rRIuu8pO1IEsKuA6/QuZofIDsY69b+0deKatMcZm7mxkqu+yts
d8N33pIzEbwkUzJZtdx5ZjHvYYeAjSvhsbT9DyvkYV8MzFiNlcMT9DTlwr61Y8XOJ0o+s5tPyCw4
S0so2h0HUv1HF03ZHbyM4s0p88Cep3oNtlddeA+2DlMdzwtnWmbKSQFQPSQx8GgNPtLmyhExt5hd
YyeC0u1N80Avkg8Dmt6aBxoLz74k9nqkSa81AdZdjyhdV/HlYFx6FdSphdlj+1iqUmH/dByVA5qp
Ka1YUOU22hraXIFLLcwHsWEPyBqyiVXtxY4hVyxyHhIquKJu5IWT1dbghlrH4VzD0USEikBA4XeC
IYbvC61zays32xuC4zSJxA9mT8sfK3qxn3FfVNd6jhH3rNCjWahdx4F59qEKuv4lhPmoeT9ptvEY
O5jWVA7WnBsp30/LijbJM4CS+qFbA6Opb4udWOYb5AD9o7Wx1+o2+FWBftKCf7zgZ3WcrVEkIUKW
pi5Nk1LLOGnuAYDARDzWT34KH5YZa5d8ocs6fUc/r0ADEVmyplmWc9o+rPygK5VsfFLPwm0NFnUZ
rOWSMMMl2OQ6Xji76AtJ05dXPNE0YUJnRSoIa1z2OCY4s6zEctpai2lhIosGLrGNvvgUP6uofn2K
HKwEJ11pIl+ci8UPiq2kMgO2o+lJGMWGeFQrwUiGZGdpTjECJlE23svY4Y45j1CuOFdOPfjm7os7
57P+7ddrMBwpbYv/kXzUn1+DMeam19T0Zn1yjsqD4wQbku9WSq81tC2/23q7yRgRNYx0I43UQswz
PiWE7yxHxV7GdJW6t15vj39+WT8FXf9P8PX3l3UiZiurmGXf1p9EzCk/8b4DPbjEK7uZ+uqqb+JL
mT8aUIAsGrJJ2DEx5TBdTPG2S8l5mC6tXmXqjf+U8AOWPlxIUInz2a5mobwz8l0N/frPL/l3j4Sp
wpQxbdvWdNrnn77MybAJyNOMp2HuJrOJl3L6/7wCp56PtwsndKvpJ+OpF+NKa35AMfriAp9Vdr8+
9I9vYW7pf7gf86nC2CbIeavCdROo1B53EpafDLsvnrXfflYaUwHNRtMnjfnB+HAhb6JNXGfm06Sp
ZrLyhqS6nSqCXpd//kr+/n4sKRHw2rNbApniyb3te3VsIRR8YiIAttpCflQVyMw8k/fG0ewvh8y/
XRT//ihh9lB5yRg0dMv8aUz68K5MJ6QlGptPo9WeG0Sw6B6CKRNpGhm/Q3g/OV9d8O8fIxdk4bdM
5kCG83NF+3BBdrzB0BvladTFRH1K7Q+w74uthQPupxMrC/Hni8wv4sNF7DFNNJ/ANgb1q3BLEZa4
0evkestX6Ya4NlbKBXrtVXxnL5I93MEvF+av3uXJXqPKTvat5T1FPLK29jDm5Re3vXZyKP/5Fh2V
ahVlKYhm5+S+H9We8L5JJSdId1yjcsbQ7VJWYIBuh3JCwiO0LFtJ3zvqlV/uhKi7y1i1H/58t2q/
e6OzGYhWBJs5x6LPnzSJskRRh+IJMvQmnHKgJklZuoKnvStoxDskFa3l7B4QTv9jMEyGPpOPtTZD
zlqrgX3GCVNZ//lF/fY1MWKUOns9t/bJI6QCz1HhLT2N2tydzcyDP+h3f77Eb55S3FEG3RdQUnNr
5PPbDjE6lXYmgX9pkICc/oZT87YnAsfl1ou/+K7nm+XzvsJm++FiJ3dziIi/1RP5BNPuleyJ/diZ
hzA3vqhefvOpfbrKyS3Ldi/g9/CWogaBkF898cV+cYmv3sj8qX54LJWUqCzSOp6sYLZp9LDE4ubY
a/b2z1/OiVJ/3hMsC721KijyBDqUk7cibHQlWWQ/9Yue0ch1sQY/ce/tqtWwGp4tiVNg9XVhpP1m
0fl01ZN3ZyOAGWU8XxXNxSFbd9vGZWZ0WZwhqv3ilvjd4//pYif3uFb6WFKT+WLamuFOv/F23QLC
Bg2GTf3F5zn/rtP77+PHeVLXZDrO3Ixr0cibPRfDOPtsjk4REit3++ev7nc34cdLnWyygZDERnIp
X6MzbU/A6N//fIHf3YLIw3EPCp1muTy5QBbQpghqLCV+c5066opg5R1qt/Wfr/K7t8GtR2PWYQf/
2/IgIgh2ha486WqxDrAZ56zOf77Cb+9xCmCKQdY5qpGTG0Bta/pXWXGE/tuv/K16ryAvW6UMIQ80
VXbqMl2iwZXj8s/X/fvnBxmEoAFy6FBLcPnPjzA4PwLGO+c4hlr1WBLlc9UwN/Np7KKUXfz5WrPm
4+TG42L0xg3qU4cOzMlzbGsKIJnef/ZMlcbyeFsg5E3qfN20ErB7Sm80uPaJL220R2QUK39W/qbi
miEP7QpMTwolVKipryWz/Un54k76zdbHq3MInCUWjf+c3kqTJCImysPnMpJuHuBdMLRbD8WBp+Mu
Ia55HUqyMCvWHMkXgSuhJ+OUH0CSl3zxhGqz4+fzI4onFz2I0E06fZY8KeTZhccCTvMzVMBtdgWW
fjGu5bq6+Or095vbbr4QthYbZzBHhpPnZwzGvIJ4+GxsSAZzGLot+gswUiw9GTnZL+YC8ebC++JG
+M1NR1+FYtF28Mmzo3++6XK4LbSWmucMH0zVngN/cE39/Iub7W/PrGELKbHeCzgvFA4nD1SPJCIr
u/QFyMq6TXZiO5wri+5MXavNTncpZXZfva2/f5hccl6E6BXQT1NPiydGB2ZVqsWLsXGeurt8kS4Y
m25wKKzEguP7hbf6qzT63ykclneeiX+vTPs1hQvb+qMy7efP/BrCSfEN8RezNlUjf5Y2Ebv7rxmc
Kb+ZWAcdNg0slbou2df/msEpmvpNsACrDm0lSj57tt3/JU1TdPWbqcMJwS7v0BL6h9o0Y95kPzzh
+OpNjXUGI71ksRFyvn0/1E55XwpzSCw8Bn35EEIcokNzawgwRgNCJJ8Y6NVY4sAEeRHNSvEdYx9I
vWWyyStcI7oSvTu4/trZK6J/t2yywRxMPDQH5wgV6OoTqpYMMZle2Fc+cy/mDD54L6IszsZKENrn
Q9RMb4uafI5i0LHvxsFLFKCWkUGJSjxI3KQDINTipdJIC0DHDuypmNVRtcQTQEg3CBViDfVp5Xmi
dPPe+2JTFCfP8M8PifRgvkiORpZQT4yRiZKbQxREI6bIsdJw1SsM6jvE/1nZX2XMTGAGIV5rUUe0
y2ACn63JS22ONp96bVe10bkYw4vR1PNL0/YID652wDC2fVrehdMglzIrNnzU2BZiBDy5gpff885C
UPCuZ2X7IpQgMcNLTrSvaRIe8qD+orA4LTI5BUh0iSo9TAbG3FzcjB9vA88Mh1IQnk0Wkf0YOvUl
k2CmSRITC0c+vLkJvC7ReN9FhnYuSO/64fXDc3P965b72EY9LT3nl4Dv1JrNxIju1Pm5+/gSMq48
BL5VLPNguA6chLAiUHCFfHkDEb0A271Fq75I82ql2/XFny/+c3/5+BjMF6cUsLX57YOgOHn/mVbq
eSjsYhl5kgQWDZzOhTo9czxa1Fa9kOM92RVukJWYUWwSMOhkKGwaarVGyT2lAZamemHjGWR0DkiQ
SrYAKNjfWqRX5aieWy2/U63JhaKQO1hlgy9aE+Jkp/756TlsnXIuGnTDZJ35+On5IKaYQ812ufq1
0kiBj8f+0jcwD1kdBPfYL7cmRAVrJtSMFlO/V5vzC4M9N2vs8xrNhy4bvNzY0HE0TLl/5r/mpv2g
YkRT+rO2nq5ziwc70voMR/smnXRkZCAu8cz/+bs4LTp0ur+UAQaaBcHDps+kkI9vBV1OMfPnGtrb
8kK3lPusafeEAz1imnsZhU7jVX1pLf+9Brr5xbXnj+nTfWAxsGBlpY/vsIuaJ/eBjiJM07p5qprg
smRvPSKIAd1VRMz9k7WDfCZZ70k33zQkk4FJYOb/55dg/Oz4nb4Gg5dAG9ywaKKeVAwTTA2DFY3V
JETwHnXZO4s0KAb56sTr3NKPdSqOSos3CeT1NcNobGVqWEACoKvmjGLpeLRD4aTjSCmwtmowMFpl
DyVsTQsOoEJqJotCVCusJCzW8nUSXrism+i7rzEdY8YJ6TjktzY1WIZpa9L/RH8U9ous4o7ug5Tk
k/hcq8t1P5CiConBvkj1+TcTzm44OIdHu14oOtCMNGlvfYjWc6dKahC0Omc9mCgCqtZcocc6gnRX
fLDkqXj0+/igdeE5oR7nNP+PzWhsa0EWTm18Z+UM8DJ19oVSaMda1nvDLK5y3FycGl5V23i0G/ka
OSHAlOhs9O7sGsmS1936vt8yGSQSJfHhKXgvZWe91wXABEPlhs/s7LpRNjCSFk7aP5T84qIaGtwj
4uhZ9V7o7W2pixerj88Vv11VeboIdG09oZ6tS8KaE9BYS+Z2y6bVMGqYr37hkPE25nh5lJcynrZh
lRx6jW/SqJrbjpRegS2FuObcTU37rix+BIm1JGNvOZrxgTDh80B17sn0cAELr3AxXWAceR2IGpn/
qSP9OCTmllnbMfEYPvC8ZggCU188OrXBOcXng/PL7910G1X8uYyZ1xOaCwpjMQjlqe/Sye2Y6eQq
aaemGr4TwgUrwxhXuDMuK9u6j1rzsY5VUhva89jCAZiq/AyY1x9Zc5Bec8uIFp9YCbC69lN3CMU2
Fy0M1TaH4ELUBp7qY2utGN6eYWEed0CyNr7srpMAOZyR+u+dyYYykBLspeoxN7SjGac20Q4GUGJA
BxkhGilrDYk/OQQN8TLm6ludh6QyBHhd9O4WIqwr6xDdd8BFf75HMyJdRTDnL/SNKcPzNMAz1RLM
ZdjxoRjMx74HqSUvueEfPRnt6kJdSyxysp2D1Ro+kaY1X6O6X8RpGoC9Ds6TsQxcxeNZ1wmTxX72
zsr+jpb5OOFt4r2GIWJGMsiwbbFH6MG7bbLch72G/RqTk0HApM7v6qYYQ3eZXWFdI3IC6x5sGN/f
mi25I6Vq70ZA/Ut0RQHSQdDKooMz4eO7zYccEA0sCwQo4AWA3ZMWAv9w0WtGsWisglmU+jKMOPSC
6cwmfxCkvqiLnQeDnjefwDORXuIKTIO2+opdjvysHrdlImJ4QoQ1GIX+YqN5WdQFVOGqBSpjEyMZ
iA0H4BL8duFtdBUysj/kbhacOaNNECNgnUZVEmILnPve7xA1Wlue4hvUMa+D0ezzEFCx3qvwSvUX
aSMmx47PK2mX2tjju8PlHxrOmcB4s7LSCMkl6WKLFL1mANtFa54DdYB9WxovXhUCsAEf34kj09f7
Wh/enEFuRMpHahg4vys3icSxK/1qCbiYJPCY6ZZHUJb1yh5R4bC27hF6kWeWLX2z2ntRdNO86Brs
lsy0oCMZLzmxO4g2bpD1HsuEBy2wFlltnEN1mNxJCc+z6rUZ5G058WENwZruLfWQ8VqgRHANVLJJ
OCtReyzYXtvc8jrvOA6SiLAML6JwuJS14/qqvA7oNwy2T1dDx0keRQFrNnlaZe+VROUYEBVYfdXq
tqgA++HwlC37nmKsQE8uZUXqcmuDr/HeNbLEG5T+gJESguI5nwvNX/pQTFxZKLtWNy4EOTkoppE5
9CG6Oc9cZRqv01YW6fDSFai2kmmPKm1hNubZwCmD6t14dSrEC9ncaQ+19HtCPjEVQQT6KGQCWhRs
CfPWk6bGkYm/t6Qn/6NJsVkcex0ERUI+kIWtN+xx1E+K+ajazkWuHWTa7snDuSqBqQ4hH1LU6I+m
HM5HLdh0g3OrjTyqIoXJV1fG5Jr9uDJwXhObir0bxOCTM+85Vu7cZzUvSZgtjMkIzCtpO33VDGsT
nCtq59zVorgj/avbD1ODZT2JHkLLuTOKhMjhHj+mQxclu9LiYqmbG9Nq7/68d5+evCldsBFJVddo
KEjB9PNz6eKUfeswI2JsHiSHysE9agUGm6++zjDgk8t3Qc/hGhouWLrhKjKmS2HLHTEGB5Dct+RE
v/z5Bel/KwstIXXGOfMZ06Z7fVLPAIsNSYBvmmXr6ce0HdH3iq3lUNpdClwc7uSBFJtXx6k2jnbB
QIuxT2pbM9YHV5438X3GY3alavRhOqkxh0ky1n4Wxj+/Uu1nI+RT2cMJlAMIilANziCNi8+fnTSB
hActKpXe6FdVWT4kWrfSRXTWoA7E7bLm5IXeoQ+36Zjetcp4YcX+AlHTFS6AR63NuANtKrTokrHV
BGCCuPcC0JofXUV5gFG8Y91tsIMAuvLViyCvzvR+IhPIXvaAKZB+rko7XVRN8y4jjRuzuh17/wUR
zb0uSCivR7drg72Vt2cqubMsLOZxitjVnA1a6DcT5fUiOLYZxlFTDHibh8tWQFzDwNHZZ43yfawC
Pu8bX7GvKo/8M0iS5NYB08rRBHJsBguaS/+80od3dIxrhHJzDr08KkX4XOhpumrAz7IIE//g33VB
+5oAflOdbImsfNc1ZDnORRvMB54Bp0dDGpEWU3ez9BXMMvrYpCq3TlO8FJxotFgSaUHacOPc18m4
VgZ70bevDm4tXSr7Ugv2RX/PZO5KFjimSlw1zaFpwrVTZD/IgLiBRHKLNHfRGsZFiwbI89WlmO5Z
k7ee8lJX0CAtWGRguax0jt+Uu3RHKavSPQ68aC9JhyUz+d3JvG4xCbFvE/zUbMJ2DNOkYrhWsflH
nR2y0Q+XUY8LCBGuW/H90zIJl5btXwh22hJ3e9vEZ1mF5j8dFzR9d3b8Q/cB46UjVCUHGp4et99t
USConTYdcQSZ0WIuZuygtBdDGe2dobmse/MYT9ONTszEwCqlleSa9OMMyO67nVn24a9K/x81zUBI
8t9TNfonpuR/pm7/n0SRNFkW/9BSy7OX1/xTP23+gV/9NOsbw1GLMxGtM81AesXh6Fc/jT+hO4Pk
xPqb09MQ3+il0+S1gCahlJn1KH+10+Y/mldtR+WspRJ0/o+cns58+Q/nR5oijC+wjiJkAlhp6D/X
4w/ttP8i77x247myu/sq3wuUUDncVurc7GYmbwqMlXM89fReLc3Y4wFseADfGB8wkqgR2f9mdYVz
9v7ttaxENgTzW0Qs1Cs0Mzp0h6vh4xIJEy/zp+1JWJCocLoREWByJqj8cpNurLtVoI+iyiHcw3MM
goiAIwXbIaAoJl6Xzt2PYYJgIZxfxdbY05DbQ1YEc0vNiQGy/vzcB71bbsutFdihUqV+owWluVXL
Z1lsS6ghg4uZy6M/Wp4m454e28S7uhW0JkaigiWMGJN/N/zRu468hevoRQGKmU2yM4Nkk/pYow/J
VZuphByplLO4dJ9HNznKZ/Va7CgV7Q13CtV9czQ36qbxjbcDI9+8iOTLL/q22xeB+pmGUTBun2dP
etBcgtD8CeAArTtGK7UjUOY0SC1Xvp/e1BOgKvcaeX2gwLNwDfd5f31+dtzT4fYvQAyPxa4P3kll
u5bbHbsjDfJ9TpjZPbDndF/Dx8fY/Vz85siTLyjv2cO4+XPLLt7C1GS5B3mjFiBVmIQkE+yOz0nI
MbN4bct9T91HjpWb7QZ/4P8DbPPluJJreqySPrs3zUf37LMaPpZufBY4uNInRa3ukW6km2wY3DGe
/RuwQbu2X+tG3jXb4aADg+JZpIUKfwg/dzSu6QXgDk3V0VXuVo5oOj+swGcY0+Oz9GBA+JGfHyGW
7HCWDh7CFDV5iosDCWNGhR7Icm0I376gW1auE/6dwHxbto+P0lYBWbDBmuMNfrrPdqAPfeqsu2QH
BvigqsGz3oT6j/ICN2Ob75sQIuhJGv1h3WO5T/cADXzJ2iSB7Gq5TzQ1gGlw+xthV7cAQUj/OTf4
W7fsXp6KiGl/gPh79sx4eJKd/jA/8aBr36cstA2/XV2mPfvCZR/ptNtEp4oc+0PsK/Om5dlw7OVg
ml5Wpg2Ks3PF7Ow3G/ulOSVH9aQ9dMd5w7iTdZE+nU9g6r7MCNUE6NTT+ELe5+fEl+6YD/Ey6cSE
v+x1+ZEZU9kIycrKrJcZX0B8CdgSe8IRsjj4FsNTEhzVcLUCVTkx2D8S36GC/HtDaXUwUt3ZCJvH
8SNhh3wc7qhzdzXkwj2zHTWRVz/aJxcO7NEY+aHoykv6nyyP3MvluOf9t5780PpsYn2CK0PiJq8E
OJrHigkK4A6t1/+a7+apPDA3uYtsXKF0WLV9HiJgwNLhAkExvsj18rkpG5+VS0IHJ6rD+MrqfICx
MfvS6C4MdPit4aYvygUAuvHmS8KNHuSvLHSpa7jTZtzqJya/J99kmf/FL+a4VQjvNLyILas8LwY3
w+fCFoZdkh+ftbvoSQpz/3bJytqTeEmAHslu/8n7irwGmverwY3C8qZXvC6X+LB8m3bQ/kifI4CZ
GsYlbIiQ88PYVPFLC3ARZyNy6K04VaHuhSIgvQPMcLf6dxRHD5+wJODiuOkh+ybFuGdu2vwgvOHm
P1HFIZFnz34rPtmogWp6u8Qn5wOuCwXL7KLea/hnn7RsN6lvq9gBs7lqJ/XNpnrDxpziy+h+yTtl
Pdl3AeOVG/s1cqVTeZw8+hSf6mWn3W8sTzknv9rZvkyeFogHbX9ud0THQ6V15fjeyneNG+nPescv
hKEL7OkWoaifBR8fyTajYLST3Qd4NJd9RmPtJWAT7p6FHxhXNQm+VF/1IXp9q0e+cmVff60+3jRu
3WDuqKCGQwAHI0w+MG0T56hcxaOjGxRbw2MU8nhWQ8U7M8D83Cdw2bDHbpixpPy9q49cqoF9V+8Y
wfBQ+MDomjzTt2LX4XucDfbH4mzsZ583xP9ejopHCwVTOTO+2k6vvPxkvuU7PdoPv4bh8mXx+2Zt
/nwX5+FZKB5q9E3jFmCCRm6EDPyQ6j62xzmE1zEh6XQnzJ37HoCpq1CPufWE3XbkH0NQ7vjy6GyY
Omd75KIZAPcT3SFFK2B0bEYRUgPoXNM1NoURStCIbEA4niGf9K9YpgNkhFoQX4zNm3RS+B0c3U9c
giHJhrPStzZKUPsf2scTm8j9g7f9RV7KpM7BPNjh05ktipF6ke0at4YxuZxhb52Uc85MywVCqz+G
rd/62ub21xBIV6vxpHeeqLz9GykUfFT1kaMhcTb9kTdlvwIAOs9HoIhE2Wc3OSGLFMQhvifdtwaf
AYNUv4uCq+MDJcbSuxHp3RRv9YYHm/EGFdWX4KexabbDRtpq0xaQMHxavd6bf6+a/28vJv9PLRMp
/P+3y8S4Lv5p+tHgR/5aKCqK8we9b0sxGIFkWafS3P9roWhbf1gmcA+yOmRTabLyM39rvBrqHzcy
OcllBKI4Em6k278vFJU/qNuYt7464XTToir/L/DG/yLv/8duF1MkxX10Wv8cB+iqkYp/GpUnoRk5
1EMHpbSihwwfjdNyp0UixS7V1UZM+aM1CihVFAy10p+klDCG1zPn33AKKYx24hi04XBTTmGs7mdM
e6GDzy9NxPRM2klmxXNlRahW++hYptHybU2PAZvHksHw3LTS8wIF0UK+1GGFUwn4oA+wFoAp5TJq
P/Kckar7bFpUbto221pzF+kYq7AHOEJ038PEcBSPJp3pIt2l/N1GESisUnDFi2R0KDLlIqsFord2
yMVEsiOJR5eGJ0xFUKEWWRpfM5nxAYDWjVq1W2QRFTjBM7ZnWy11OlnzzZU5etVDn0jw1B0oIg4K
Zet60kKm5wxQemmWzOPkgUqWdNNtNGHPPIhkWW5P9mRp8VMOIKR9X5lBQdkYIQjMn/VYFzo2wilS
LvEaGRVma7V2gMKpWF8GIK6GoVyVBlj0o1M5RXJJBQ7Gc1ZWoq0wpiU85Eu7T6Sv3C6lbzmaBeur
KhumsyJLNrh+KwciN0qLVR/JjBVpSIdRyQ9aPtsJEGd7WtX7tbHX5GqPawfdJbZnPTsxASkTL4WY
VkVoF6BC8DCyOwkHxCrS4jNNY5C7TdcxWuVMpbPAGeh54HU9fYDHdTX0ofRUarfKlU9CA1QNkV5s
x8kZp4sUD1mzpUbWdMepKA2KrlmVd5IcNlqVqQzJjMxbZBAoqrGF8DsmtQI3QdLXOIF6l8A68Ucq
LwlxAcmhgOHWepEvn7pI1gL1YZ/HOBmQxeYSaAKlMbSwkRdDecfDg5PWbAS/A35eTWhsXui1nWp8
wOuZF3FWWpdzXaUn3dSbXj2TstUh5vUWVIbCq2eum8As29l6yKR1lWuPTH0hH8eUSvRXvIx91Pqi
1aRy3iZq1oIzdQYRz/ahNobcfGn61EYSy5ue0sfMmsb5gTRBmib+0E94PX0+pGZsyTkLjVWbndW5
I3vxYhOJZKSHaWMSEczCK594pUX13I+N0I2tZsSV9ZuQoBiwUFdOZBxwj4p815emgmVXZBJFCzsp
Qe4CDe3eZZOuUX8bPtMX1j8KcyzPOI+N4bhqplSD4IDLmD7qpSz6s1IjhlRh0ToNlMFhWupmx2ul
9J+aLFHudaq80c6W7Tna5dJcJvrOsYuxO/SIutIPZ23y7nmcjYbrtFm4aiHsktoYb5erJuWf45xD
yjQ4XrQS8iZjyNCPBcPGm1IzI9zeFeJK66Hgw24BxTtGfmYeLW6OqS6P1Vuijlr2iOBWzX8Ybmzs
t1E2mqb2knwS4r3q9LTX3A65nnww4BT1YddMy3zmu3rTxNXELW+kGJ5bLNiUm3aFardDnz3Pqah7
NQ0omQV30nWP1lBpeCmx1ltXSYY98ymX3EEOwqJecFosY22DTO9K/VBnNqPcbkYNkB6NJCXFdKpH
aESHZSoT6XPpJ8D7U2Rk4tBaZZJskxYBCVxgA2OwpGQY4TeoU9sZfW5fLcCsrV410Ze1RvedUaqO
zxBkkvmd1k86nxRN0PaE7dB32qGXBvpsJiO/DKhXhdmdk5TxbE5ZQJnU4aG62Ybbib6jkdXllJ/O
dD0T7LOlMYqz3eQW/ZFUHfvuJqxU5FuRXNGrD5Foc3dk3LqsQQoTqKG0nOVmYpy4Y2UypmujoBNm
pdNNwwJI5BaSb009PQ7xBNFyuRknH/Ryxj5OfGUSY7hUNU5frsZeufWxZIrS58Ra1sYnm3KDE0Il
H8RFn7ukOUeTKa/XuZecuaHxNZvzMwOyreOPTZmznqqEXgWG3TlzWGTjbIOLsmDwFqsDONNlQE5b
Aifrkunaau0IHNVmKoRoAf1O2j5x0uXOr6xxkzqm5I8h7he5tdgYyHROjtHtgUywnYtWIaOKtAvt
WbWFbf9oEsqYhR3Borz3ydrTx+ksOX1kYt2MLy1lPURliZgVxHvmmh15IOeEcXrqinsAlYu8p9HZ
tC/cFunc5SXM2iCV6tja1E2l6L/xHA8C3OQgjOXaO6MuTu1gK78xg7DRb8uDYzg15oyarquSTH4Q
cTfOOEQakdAndqwGE2FhjTW8ukIZ5QDQVRpfzJWH41PfO3ryipioVXrPgkIQsRhW39JS/nWapfgs
dDNnKcn0mcIg9sCgMLgBXUj0J+OYPl/TIiQkjNpY2T5BMzSF9NNTRkO1VVZzjnlsNp9l2lf9XVQM
ExGpFZAd7eWIZucjmsIkRdpr4Jt1xlKjlNObMk3pTu8z66UWgBgAZGV0t4ZIjJJvqtmkHWgj5NJr
ljGcCiq1aRPnNZqZT4OANCrZbXh2wBScO3M7vExZYTHm3003lFMSl2R7AjtTKsBAnYoutEomrb7X
OL3qvSyqKrrjod1b9xTylpgkjpmU8oOFD1k5xqMzZxtjJf3gttjpxIlsWctemJXfREdoLRoguIoA
e9O6BYZmvfC7uZvWd6sxTJ3EhD0Y78WcrspB19c1CZc8tqBKViMWqMe6iYb5wLi1LT8mTB63eMzL
RnI87glF8ZbF8pjuljqy1L2plOr0ZVjk4U5N20t8suU0F8Es81K7vEuV6k6rFTVGShC3JlmFaNa6
t2KKI42yIM/JZg2rxYwNprrFkOBTdYpeavRQy5ZxvfRkg2BmEuZRimPBP0xm7LW4mdIgt4S6HlIK
kO1zNejRcF2GNRsDJx+nmNSs3pZV6/JgiEDAQruQHSy6me0MAG2x4CKf5qouq891Ap0ThdjqVFYi
s1wvBdXxXEu04jzljj6VwRjlHVqHlTtIBcsTOd8cRmmViTws+9yJlUDQjKmmXa+WKfXDckWpR1Fs
sPQy8YYeJATc4WzQQMtyCOeUO9SoEEU8yFVTGb8ZS4h68KU6W5Xrn7uA/483QrdM5n+9D9p/dFPa
/79dX3xU3/9YNb/92N9IMIrBZsjWiSGTbnCYqyJe/ddmSCKr+gdldFgmkEzYDN2kEH+PoZJCZcPz
Z7XdvG1+bu3Mv8dQ+W+MWDuOg12MxBy55n9JwKTcSvr/UDnHgUz8X4YHc5vaBj/zzwlwKyFJ40j2
eselVnNl1jw3hGpuAcum/Rndryu6o5KH6YtEMOJG2KbeQr+yztGL0QOkTYOAQL6q9guzsRZFm3jT
DQFQNcne3gpn3yvjvMlhYqtABQ+aBNBT2Xe6zdDsMsLldImeZ7bw+3ShfU4j3jN/tMZ3GjxQG7Hs
KIsaGGvSrY1/0vQbIlNXVJ2jcc6MO3sHRz8zqKxQBQ7ik2oebdnYLGAGqqPCxEb0PWf8mZo/X1L7
OR1PXblbk5d+enHm90HeJGfMSTKq1m5HJULKXzLyH5HmKb8LedMRcvSHPO5bcZj0RzqQy0fKrGF3
ZWVC3e3atc8O89m0/LnQOsDGYfZRiof4O6IaOrmO7ZHsmI+Em87NB/KehuMBUwq8A7VZYuj2y6he
1t+BoSKkNA0SuDc4WlZ2XqiGfTNJ7/h1uSMSqtbBaGEquSc7YsqBRpfBemysYMYyP4YS+Efg3m//
+hX9P2uC/V9DPKkW/fr/+tIGXTP8VD9x95+6YX/+0F8XNllwjSsGrgyqA/tP1MFfl7Vi/0EElBQt
LS2FRpT27xc1DS+DAgcXNYOMfHGri/xHiQP5GRe1xdwl0UsS6f9CiUOxVP6Uf7ikKZP8OWNDKULn
nRDq/KehDsgvc5EqBddInj1IfX1sFkrOFV5m+WViglW1zJMiWVsTP8Nty28nzdWBKSMhC1NtSthm
c2oRELtEHO4aAwhP1rLxS3Xh5XL1xMJtw+gKzbSs3sY2OSnIOBA4jIBVMKU7NDM2Q1IjYDhKwtnT
MArLmwfCUpqozuR3KVWu+sOokOAC4TF6tPRoxkjzoS6bp7bQdqXZMoLDmiMpMyZiGy6jSfZnI7+Y
1XKd+vLHcQiszKS2vFl2jvmKD7NM601q1h9FfFNE0cMn3r63FlJVbOMoGdr1GwiiJc3vEUrih+hb
+N9ptLdj8INkZN6iaPzQO/QnExzWqXroi22Wlm9xIh5r1Rm8ZZ7aQxFlsW+X2cSFatAkBEkUt1MK
ppGOR28UpNdQc8RDhbmkpcW+VONypySLEbZElU9DZDVbSEQPQmkoJ/SPSZq/S1311DpIB/LuLXZi
k0Qp/UV95mDeQI1r+6iLFP0ZERjXwRfh9ply1YX6JBYQ7fgY6e30fXZX0JngSbPDLgp4RYnwM5Rs
9Iwbmnusmc9WJ/tNDE4Tjk50r6CHAmD9rJmflpnRbdMLjcYGppKarqXDDsBbk55eSHov8V3KRCF8
MfoQrtStmiRbbqHVwr1h4HFYe6WI7o3V+kgHFBdGf0pIbLkxIwOVjVbaKUFTpzB4ImGS2YyKr2R9
MVlze3F7SaFL+vasEK3Ll29tjg49CGg3K4xNbxpjqKapzm+oODutvss6U/YL/WeVFByeZfSy9APd
jCXsSzZiKvMJura+Oma1j3UwL6J4Kdmp8KL1Dk9HvEv0X0PJnT2QlWq7chtPBhXLQTGEo+V8WCYV
QhjspOKflz7vPMKq342i3TlDjypUXsg5RN+TWXZu1sSFh/z4qb25s1Nu91PRxH6rVa/rTeaTLI91
DnvUdM750r5QKNqC29kmYj055GG1QjuLdn2i6nJyMqXdaxnB0EyXtyzyD2MlUYMR6o4i5KHRu526
xndaQUAxMpWviYjGolRvkglagoXtSK51DqlHnboBC3RbvNpqSlS0Lj9089Q6DBWWvT74cW/BRpeY
7OLNTMX60CTZXucDwiNIsqiqmEcR5rucqJcu52imeqNth8b+nDn/g2FUX7IBtURfBI0zH1gUzCL6
XhQnTPUlxbMGPb+qlx8qveSvntbWPkZtSzw3sQ5JDZAAKm1H0GMkzcK1s5TqC3lIEqzRGxuT3/j2
ImmLuCMpNlM/P4HM2tXsuIwMFWoKm9GvTPOimPWA0YATu8/N71x89ToV13ToH5gPPNtiemCv7bFk
/1AmDpVYHvShwiE0Dnu9gKOavnDwhlLBQNcRMS+mnbJYn7B5gF1WH2VlrqHUqThssHY7zaQQdUNR
NPO4TSKmdTirc4dzPCmVvVHU/Hb93bRYL2Z9kJ36RObOYWxHVqW9IS8hGLNwsKo9rKDAIoutzDUi
JRpGTnzW83Mt2k2jzdui0IM2joEUYy+wso2ggIgGhqR27/PxuRKymH4t3SFmlMHxY1UA67yojIP2
WfyUzlrQpNOxZ8usMzeKRHc3RSh46WCqz5EdheUyHLmst4km75fVALIlaATrgW2UtzkF3+iSAMPC
Zl7Tg6lcASZ5OvHSQSKz92Rqb7outpDgQaL2bDJvAwJ+1rwucrUXiXxpU9TAxkYd644QIXjqmO5R
tfpV6uxrhkkmWb2TJwLByzbKxH6u6kM2mXhSKno23N/QNAx5EtyOCclcF6SbbxETaAgHjTM2jjHy
OqXb3F6OAc4gHsF8KkO1p9bGXeKm5+gOo2QcC5JF7S0vV5YnZ/qNsgOYekxOF3STgS7iey5zPzPm
7ajWOzCvATmTXaELt+ZmZk37xKg4B+RtlxGEIzZgQ9xZkxuSDA+JTbe9VSC6cWwl2of1fJZiBrRf
p1Y+xAs85jh+knPocKxTJTQoixk9oKDZQKDb2NnLXGVHilvh7bhmPf8Zqd3tOAtnDpbR8JXeoDjT
e04XeXLCsE1yh3B7G03WFuDwnTkQiMoV9dBSXbNF85XUWK2svL5kSOGTiv215oCebQNF+l6XzWxG
p9aYyWdIkGTzV6Q0Wwp6p5Y7kcoD0qY46db1+FRrxas2z09aMbzf/r3L69fCFBdJpi9tai9NLT3w
qXhMMPjdUJ6GpbzoS37JadUyqHDpClTq6B2B9NY2is0xeVzNhGZetZUb8WRVzrlRtT17aW4yxaUD
XFuaFGkSvMPL9CTs+DHnJlrgd6mHYeO0EC5Svm+dniRLvShrcowJgPRmTYaToQcqBLuRWl6qvEAC
O6nLZ2dyirGUt9P+fRDFpxMN/qKi8FLiKzkbNXutKulK9MaypvvRVA6SnHhCW+41XkOaogcNFWWf
S2dkNiIO1rHfKIvwFEXeZ33vN1gT4WWwnrmCgKTaiXum1z09Fzunkbftitkpdo5mMTNNsYcZuVH7
8X5iC+7VXNJkiimYb2xb3lRNes1QWJNevF9jnZto/OzEUD2GOXCgaACVwwBWHyiHBSImb5GENR+9
vFY/MiHR/L7IsF431s5sxYeuz/fFAKpw+JDy5EXVzTdKzDD9UvlSyq8okYZ8QPxXnawWt6jh16e4
EXse1feltbwIGwQ614yp9L5Z6z8Rp10ZEzaSlUurLdu1Ww83b472MOBF6U3lBJDzs2iX33kZ/Shb
jw24Ygu+bO4U+1If3+mnXRYGCWLpOGvgg2v0bRqq9Cjtjw5OUYWTO0FDafVi22Hy1FvJ76b+nEE9
qedD6nyow2ZYT9Gf3GiquU7iluMOSGjQclAGId0LuLadvO6BdWyKm8rHkBY6WjUF5eo0WpzWVhrf
LTqmnTxPvGJafgE3vbcFIcSJHKtnK4clEZ6MsVPo40MvZddYXl8Zgt/Naga5f7V2klVs0d10hfDG
Tvsk9LnJM/VxSCR+J665aHJYGWcYOHk4rvp4n2Lnylpbc5dYWr1Y1zy9YzWg3RSxiPU+2+aJjLar
1NXeNOc7buOriT/FYNlhqQFm8tc4cbZx39whWgj6pj/20b1efmhUiH1q/U9Kl96nY37BKb7NLFJM
CUcvIQbRK4c11w65050lBfPbml/m2txJwwOPsWOZLk9Ja59tnY+b1D3gax6AT1S9nmpzeqIPcm2q
gbvLL/20B8qdviikbYdzwMmsJ24gD1Cjr5O17MwGZ7AaPWSr/ZA44kW1swsIk1BP1l2ksmTLyssy
c+9g6DQX8bmgNEmSv+qCpvlisyLv0lb9mJkidY2BtuPa4kwW2IL7R/WmES1L4Nt1Vnsg144F0CqR
29dOF+QzRutYZvmpH6/zuM3r5Du5NQJrYZmeZja2n+V6WEc8hvvWCAciT0u2iMOgRTult07dvHCk
1p1RmKdI7rZVbFyBZgK0Z2jfa6M1XO3mfjE6waKDHA1XICBtxYOQjVc5lZiKpcAMbHPddlWr7oXD
Wkda0r0JuYlKpseoCmoeEGpu3I9YVDobSCqRsUxqj8tErdZhgMDlfm6FICzdyWiPLKznY0X34ZY+
Xn2t0RSccBp/AM3hpjpGkXFU6nTy6xlu9mrcNXH7NhrxfV8KIGLZQLe3e2L4hBQIwUyI/lpgxVik
DLnY6sb81JvVqWy4RIaqpGVik4BcTRufFBmbDA0Afhr06SgUpaijX8AuS0vPy1o2iG+KMtSV7lAp
5PXYeAWTxQMZDg66t9SI2VRMH5HZhqnGGp2WmidDTuVt1MStUO80uUnMRkbK3X/1hrHRJn2zRll1
HnIu1mSCOL6aOpNETEM6fMwZWGAUP1STVrn9cOaCZYVTnJbRtkmSeaiWtAC8olu0EFVlqw4Xa7LR
9KAJJ94WF5+qlqoBzQklnMaGi9Gb1PY5i7RfZUp+5EhG5YrfRrUdKjc8lpPSsC6rhWSxltYilBy1
POZDXB2zrsOZbXOXytZ1JT7W4AwZflNkZF6XtOvd7BAe5TdZEFVayqZpGEfB91bz+c6Bbs39LlvM
ZYu1ANNOGaXbuS2jUFUo7BfMTLt2xD63bHUzxOvgaRr30G5p1DtdFNumM8rAikrWM9YN+1c1PgM2
N75nlh5aTX0sJjP3NH5Xv6vbQG6n+Zgq92bT5k91n7F+Npdpa6y9HtSZ0jEGS7mYHvToW21KMS+i
S0//XPa4a+OTcj6lhlNR08yfqEfnZvf93u5NLAalZnOqZw27Ts5FqZrNwGA5QCcFb0YWi2tt4ZqL
NeJ5RZwu9I2HmdFpZJSAQuUZDxJDD65i5QWj09EcaHX+Hc8OgmHSEjaw310u7HY75vauVXH/0Op3
SqzSho0WMXYc9kvgl6Y8flonqglIUdxyRpau0pigMkF2xx4irkbKdbJJNJMdoXbJktvYlJRuB0Pv
d1G3y9WVXRU3oNK5y5cYYXuJxNM2q36jE7ciPYCiKaP+Nlcf41TvrTWfXYvHKZ89eal2ak6sK5mu
95RIIeNlp9NLN1rPZqP9TFOWfOjYkezI2QGMX4iHjv1dFrFBbRWe9tZSG8c5T8WmcNIf7qnijk+j
YuuDxHfcmbDl950wrX3X9X/7qrHtcUeviRWgnfLxy0U4RNX0AN6SdvGMzSmro+MkUQ1wMkkcSlFd
NJoGnCQLCeNbXQWf1/RsVF3oJCBMuzpWwqTPp4esuJilre44j4kca/VnQ/jgwXLOhhx5rVPyHDPz
L6m26+cYzUWsdncJ5+Z+WnRuaFjZ7tOaHIRdxvIdSYHYbR0G/RvHyO6paK1bmwZTKrTu2CdYk8Uo
f8UrJVopY/FRq8Si66pzSzDOB7EmxFJ0PVzrRDuZSj7fs+OCRFBGO0lt19Cp2tfF0cttFrdPUjo2
V1v9Wa1VuvLSsMW4Z2yHhYTJzIDMDrYV5rDqPkleoNqam8JKvoiLOG/ER561YVl+WuwO/bQ+m2QV
BQoz06SwOpEoYYcS7auWzpmmEqh2bFYCpdvX/Tu9oWudSqzSScgW70lT/rDWQRVQvvdl8dzo6Z7L
O6xxrNcq7ebcUa7QjjdDJ6MdKE75NJ1E0mE27QzgzVJgMfDh6nvbZC7d6Z3HXhIOgzNxCHuZ9YFh
I2eYe+rftQFYhheQ6bUNeyZnMV9HotoYjfQVWdI+NZt7J+t/sHNAytEZy8/HAnk7Q0JI76lTd0xd
uVNE3FcDuEt8W8b2O5XiiB1JQg+IVWdM7HBeIQW/tzPZ1zr9JUnybi/aS7+eUlSGxfTtFOl313Sv
PDgCvTJ2sW7tmMZ4KJbtJCIyeC3jGRSTlJK6gyQYMB7V+DFalzspqo702I6oJwih1/OjRHnBwwpP
BFLgsFfEqVzKz9JgGstYg7R2bneVjUn4/EQxKoiqaC8b8kvbbwrQFp2tnXULhykdZAk7zUhCR86q
nSURYkQpe8/dZCtlxTseFxnJos3JS03E6ZLfudB6l4fqNbWix9s/tUhlUCW+L4qrXqefpsbyjXXP
qYtyROetQsyQa9zLU/McWcWxN3pWS5vVcLVFhCV7T0Ajldt8Ng3fZVXda5kS3e+e6Dweh9F6pBDz
4EioXxWdxodzso27cuaqcTKD0YAu/o1sds1Z9lVTrC+IRLk0Qp8NMXBlU7Uf6uK9qAdGBhgOQvbL
BkcMQdwln+pq7NKejXAc5e/xMvu1rUK34F3UlVV4SSSCLil3pVz3viM/FS2FnbWyEbJyTOjmN15X
TagHbaRPaqOxNk6Q4NJ5iBeRB9raJYSi2013MwHLCqtivXhYUQBNcvqQpNaTYISp7UYWNXwYc2q6
dFI+NYLnt9/UcqoLI84PXdm9zkXHGKrzrQjzreTD9/JK2o+Wzo6dQqdqPy5ImwjCPY4tV4ddmyGs
4k1fT59KIh2mUt9mynRlqGpVOeccFVuuFJgzFam+LI+UCL6cml9JNMknltCgUMWvxXdMM8emMsww
7ZMdGa8/v7bXhR145t0sXnHYCuaTzKtsl9x48J4nwy33bBhM81bs5OwP3+7n02oztSYDmG1YKY7Z
PVOPgYGGpzdx843a9d/IO5PttrE2y75LzZELfTOoCQEQ7ERSvawJlmTZ6PseT18bEZX/LzNU4srM
YU0jbF8CuO13z9nH1/Rjm9e7pDOdOiABSuS2e+S35nJwjAVw+1Vym5jKRmp118oeFMazac5EoBa2
yQ/N0fz2Ci0POa53jV/tU+/A2NlvhDR4iDVmy+GmMg1CaDNti3UVAYaEQCave5KV9EVcuG1yemrK
LKkMhiMmz22b3ftqSrl7PM119cJdOcpgIbsvCoXsd5XNbLvU+k3rvgt4Ob4kpFy8GQ91zOEE4dRS
fNc3k+QKJld+48jvK0dMkTpnsKLcCeb4boBCYfdHLHDJ34lKKbV79MK6sS5nXrtGIuZkrgU1PyiE
grV+jfcBAkuro8KPEtTwHKWmEAW8Bme+LtuXJRRTF/qAC6z8aRTTE/U0jxhBU94NUvJbNtBmC/1N
xYsH/vVbQX20giHniD6ukJqfPHXMM4K2qcRaJb70l9JFXAFU+dkww/fmHfs3NxsCB0ZrFwrROzqy
Y6SkrtrOT5KMgob09lr+IcbGumBxaC1hFwjWrury1yiQbxVTcAMqdSiO2DfpyXuDmGOlhP3NvoB5
z9la2aUo0EsyCOJ8+aDadEe5wRbU9ND3+rHz8/taVm9ZD++twNx2kNZTM3RywmdqsXgzh2BV06fH
mWuWuK1efBQOntgl778LgbWc/CxfFXZTIt9mdOxUFMi8zHn3QSPfctE8Ymskw23ufhjmU/Us5daW
zCkCHLKhIDMUmHqbRB9pN3o9gdujqW1TH2fjVL7E84Ci3jiOeNMbn3P6aEIUj5XirHCS1KPhyaCg
UEUWivL8taUQOmI0rzO80mNcl+zlNLdu5/u5ye/VTiH02GARYYjnPlgV4Wff0nunMT0oFZpsqPCV
Ed20cbaLemFEHh69U+XNAP2sDGV46sOfelcTw9swGSsDQXrZsPelZtsrLGm6HxJqgxtaU1jXNKk/
CA/TpB6LocB/qa+Rf7gpbJ63gNzJMFU3FaUIM5mfioJcVl/fLl0Wpvz7BFAmtlguR623zWmwy8o4
lgqJEIH5ENVAz1i+I7+9USNtM+TyLXM8+wGTGVPot5nVOVpQnKWMwq3IPxUF+RlBmDfhrNdR/WHg
YJ4fg+mZ7TBjUidOq2teIPp85GLAdVpF70XP2efGXSTP515Ai9ZnZsqtkLaGrsIVmuOP9IC80jaa
wA/VzGWiViNUJ9QRVyr1HSpZHLBQfnT5SQhAAgHTP9Sx/qDHwbAiIMtg84SDvSEBOyCxb6WO8EOW
TG2t8Jtz32+QrhZ2UpYYwOZcdDr0v41FVadnbLpxStrnIOeyy67s13/9Bvn/S6eljsriu/vl+S17
j6qO1/mLrIB22n787/+F+/o/hSOqSIQQUgxRl0xIieqC4vn7glkR/wNCrSVy84y3fLlK/tcN80Iv
4xp5AfEDVZIVcEr/umIWZP0/TCzeKD0AeWD1hqH6X7hjXtzr/xbRc7drcutsEdGFlB5/5yWwXcq1
RNMGQSAUeN6kJRefjbRsZOy4vUYG4nm+bWqRr3wydsqyDLdWoKkYYTLHla4h1HC+Bgv80z769wMp
YGYVmNkKAQYXvEU/JOalLZnByni619P2o6OEzcJjG/J4K0xEE8bCvd61P3rR2qdFhoIKBKjADU4i
sHVDGFx2yg0O1Cscga+eHskWXcMAYPU3sujT0/uNTiqNT0IPwXSHtJVPiT54n7re+e+v9gf/60/0
0n8++7/a0C74Xw3cNwJMaKN1RJssZ9yu7QZ1nIfzba2cv2/tygNpFy9aNXMEs8uZJIvAJDVVfYO6
7+X7Ni5AVv/5RCbkOFQYfMwL/UPBIWy0Wp5o5HoXGgQ6V4Mwzl0DTUYlQq5QzXUrc9D4+L7hrx/u
X+1empCtIJ2mTqJdWREercE6c9FxpaeiEvnHcFDEfzdx8f40xO3SNNGEgfcwp8CaMNeXpAB9/yQX
QI1/vMK/iOyfOl6NEnpcQnNx706YpTmkRombl25cOMQKYbCrPSl21OjkN9eAFMuIvpxcljxhdDAq
TiBtUbd8ajoxSamtIKas8MdySexw88nNxIq8eEc69qSDYyneSnbNVpRgzlVXuv+dZ//0A5bP/OkH
aANAVFDm7Kpuc2zV46E8EUO0Mk/ieVgbu9aOTlc5rNceevnun9ps+5oia06bjTs60xGjq9144f3C
fm1Xow2Str4L3QAOh7i6mjryZb/99MAXsJJBakq08DQueti2n1QEeFhvSR63JQ+VGnsRDORXXvK1
NpcZ+dMDp/msBYnFjLsQr4N95mKawsddu5ZXraEynq49pbwMje/61cVKUs0xElrCe1fhNnsinq4s
T7Kb3HIBbvebxPWdhXq7XN1z+l6MqbUtOIZz5bH/5ML833GFYQO6HtLOf/B2W0GefDOiJj1O0rMk
CWsiw7YzBWRYd/PaqA2osar1jGDYGTX9Cm3xy3cOaBLFmE7GtngxeSQ5HzkpFd5AkHEVUtnGeI2B
e62JC5gM+n9qRJRjV2yaKX9vlE7afP8Kv1qq0b1S8zVgsYr6xUjhRDBmaT9T1fLfjBbKHrwmEy/X
BsPalalo+acue4xGijkCXrDz7MT+7KO9JLd9l9OUZo5O3N63XN3r45UVUfpTrfd3l/jUinWx/mbC
HBhWSitUh7jacecN/o3fhic74S5bC861gXAB/PxngxfdwLJqIfYTGuSa3NGfYiezgwOcYnd6vzqv
La/om1d4CRea8qZvBGKvVygI9MltXEATT9Urx441+J81xuYysvMnTriTU9vR+trDXvmE1uViIobj
ZNW0Lym/5lKgfofuMP1v9BNdFHUdogkoEiyqf8xlZWFKoWi2TN7COQp+V+2uBTb2fbf/amB9buNi
9jKjfEYQ3gmrajFT6o8aRavvW/hqYH1u4aK3G2CDW0OnhbpeIig5jns9vjTD4KJZ875v68unWaj9
HFMouP6Fc/k0++slwoG4bejz2XHQH3vDuvIwX51QOCH9q4GL1xXiJhNQtMDhK8XHwgQGIbXlfk57
6Abh4/cPs6S2/qOTf27s4s31suknQUlj+mN5QKLSUbJtVqK7LCqB5+er8Ik8u2JrrvMb5Rw8f9/8
lXepXswfM4obs1B4l2V1my9V0PB/2MDFfKHPWF/apYFYIurTetSj8srXuvYI8p8DyJ8qyZw6Wkhk
7g/bQ4Cx9vuX9OUs++kbLcrsz/uNQi/lGvWqsEpB6rOhfA1P/sF4LQ5I5zwFMsmP7xu80ifU5ZE/
9fDKCIsss2jPCk0u0Cavt/CZQTjtGy5iUUbLzH3fN/nlpl2nPEDGAnZpzo1/tilVk1hGJm1iHNjp
dnk/v6PkNR9qd3axfREjbQsH/fh9qxfhTH8vJ59bvdg9Jijx9ImSHOCeyWXbamuoh9cKmrhVUa5z
YS+zSV+PbrWW9yLiSVAytwEcvtjNroWHfbnH+/xbljnu01vX9KbrrKUjLbtK86n7FYLX2LG55JKt
c8gg2ZIBYMtrjrbBob/Ro3VwfX39as1blgLqI9Yi+b/oarnKPao1I/vQSzvYdJ6P2YUrs5X+gAQb
wBm59rMNHMSl7opaoMRys2kH+/vP8tXC9/lHXPS/RCWfOOHeBSWKDzHoY1DgKGGO+5+1ctHjqFqE
ZiYtrYxcCPol10v+ytevjKUvpwfoYZqI3QlXxcUElERio049rQjsE0z9XWyuzHBfv6x/N3A5/whB
EIsS3UbqqOeKgMWRuqhXUOFL37vcCumfnuKiW5D6ORdVQiNm/TNWkF+d2IkcYpytuXWlqWsv7OLj
ayKVjmxpqivG7diRUcg15n/ny//7lV18eUEFCDlofBOko3Hx0hkgsq7FGUrXXtnF1IIjAMV9zHNw
DZId9QUqlSTuEsT01/bYHZ6re3kNuffqIL72Bi8mEgKjVfgEPJ7RSjZoEOTjV+bNr/rcws2jlCuj
9fvr2T9NVakmobI1eLay0FaVQAywiRC5ya90hYtYm7+n58/tXOyEqn5E1LosRIONjcxmFniHb2br
q+SBRBkv9dT/4YNd7IaCrkvV2KdBHVXdnClrU0lXodBe6YBfrnafHuyy2tZDRxDbgF1X8NYB2xKf
tHSNnNIVXBVbzk31ENjJ1ULNVz3yc6MXU1EnCW0TLDNFAxndNArX0FOvgqUWEppBTKr7/Sj7qht+
bu5iYorLqPYHmeaW29RhOrZWfu01flWRILYRuRclATQnFwPZxJo0mPkyhW99L1+PG8mrtq13PePs
y2f51NDFYE4LFOuEDbE7CcS1qqLBBNH0/ev64usgkVVFleohaQyXB7E0DCNfm/CCFcELHh1kD/d1
CzqPGK2o/f19W1+M3z/auhhXmt6pJDYsbWXPcv6mlg8G9LTv2/gLE3yxZvzRyMVYosAtjwIkZo7q
87pwZ3BujZ2exlUCW2xRctixyxXilWa/f7R/xK7o+Mj6PqRVA11ri5AhY1nsAWR8/3RfdIhPD8f1
y5+bNWmuZk0paWaUz0byUlLP/b6BpUf9v9+eIl6MnkAO/EwxaCAaDdtKU9dAVaibwBsC2fu+qWuv
TPnzWcwJ8HXU0FRd34qRwh3yZpCvbW+/OmhiJxfxbC/lqH8ETHFvkVUlN+4r82ZwZ8dap04Gy7Rf
B560q98Kp8QOueJmYNqkr8Lh+0f84kTzR+PL5/y0YAE/16QabPBqVJ6y4F4CwmhIJ1/x8uamS4cr
3+7LF6r/RRHjEpSstT9b6wO11InDxjkoS/aiEO6hOXbb7x/p6/H1qZWLHkIeQlFmKa2gKmldBSjR
mT2G7yyVfh2s+WzPT/Wuur9+SvhrefpH58R7DxxcI4vqrwPrp9cZmL4aWxLaFwm6J8xRr8LDtSrr
G8lJ3AwIbaTfKRT/h8BN30bOb3BSne8fXzbU5QE//wrVguphyQbGY1EjBmj5DJ9+hQbGZe6NIWB4
hEH+NuqmADNfqczhPi0anzlUMQTLctHtSgqxB+EQ5uu4gjflWb2hGnadhlQ8yj5H1q/5OBZdmaQJ
pN1JUuI6lFq/8WrQGZKtdF3e7lIBssiDKEv+i5AVDedgZF3Zg8DgUdx2ilTRLSSkueOqMuJGrl0p
7FCcb0KuySMYkmbZY0TqdS2W3+ApdNJOVOZWu7PmKZtNpxrqDAaiJpVT8dNXQxmJay00+EgHKKXK
HKDPrtNYsM5jaUQwdayICMl1P+tKYpdyaxiu0WQyX6XNOaSzd5p2aBstxRs0E2+IpOSBPYzjLfbT
l0qgqmkV2glXd+9Nkm+tBYI1DxbKabvPkg/EKuAms0QE+gGCUWgpUQ+zjtBv7F9aYGGroBaerRo+
YYXGJJflX4nWb8s5f0wl2eOAueVQdK6j5hSixEb8P7yCm3eiWvcSc3pU6mI/dSGpF7Hn+8atCDol
UZJ9qcmHnI48qc+19Ygrm+OndMgSfEACnP6pJbrDeusIa86F3JOzxcg5rprQwyKSxO/I726ljuSB
+Ck0UvJRJGfQe+Q4mBLysR9XEV8OEZIAM/0hL+WbTG+3A9Khrslc1PnbDnZkfpQqtkm4bcrE2pCO
E4A36CXCnMY337qtrDszBPvKCxSeJH/EVbpWNCBu67aTGBNbrG6WYSM3bhmT1a1gHKoB42u6EsjH
bLaz8dC2r6rcr/LRGxNHrW/yzBu79yjFnYwEcfrdYiX1S1wtxKEtxEsQkjgE7ak3qQYC4sxv0hq7
Gyg9prIhoS4golaWnvyEc7vxmKgbXT5ES0aHehjMNzU6z02LIWPnj/t59oR4KxmHCGu5EUPWlPaW
iggfiVrWbOZhSXC4q2IUmcEPUQMCkaJTrXcEdiRduI7NvQ/HRs83inRqu3INMBCMRQV0EPPf3hox
2GNixzgN1UcQT8UQbpPmR+/fxSKCLOyKtd/tR/9g1p0n4u/SYcOOv/WSM6VdFTGyw00bbjIUaAUV
ELngD4B4P3TGe9bdCIZvK+HIRL4eocy2BXrczp0IzPBzt9YNnC/wiindnFFh2VpB4AbBQNjTbnLp
3QCXwW2IuhlSL2CxSXcT+9M2XPsN5PtTM64FeZ93/B9MxNmh8O8QJGfxeepf++x3rHqNDHJbcuQQ
MsdrML/o/f04fUgkZpiLuvvJXDSi5URnetNUnCHLJfQ8u1rzYFA8QSZtKC0Xoo8Shm5AOAyiCUNH
4IOv95c8FlipaDOyAFRs7fTMqSQ7b1rJTUTDLoVbBbgyw9rWekpj8OdmA1Cc2DSHKfIicpnKRzlC
nkCgSf4++i4GUmWkmqQZdtjcB0RugBJhItLCdSAz3RyNBuDaL1HbgRgjZn21xKpUyVmUj6q8l0zM
FIDBItYWPCulZ8iPo4XYeNq11T4HTIRob6Vrhd3lO5NpUDuPvmDr+Pjq/m4QTKfUFbtRJq7a32Tg
//2xVp/xqjeEBKINXmmIJfuV6hMMJuOtl6HJbYboVKSnVP6I51OL9tHArU+YSwgpuD0KAhQkT/Yf
ZvH3iEgt6N4NtuPN+9DcCOGjUD/II46r9SDC2DuUUJ4LzxRtqcI+WW3k8CaKPKE9hMUDsczYnMlK
TQ7LBhtQ1CpXXsd8r8MPbrH5ofJdx7nXBjQePbA3KuIjrqsolpHW3IatclcjKJ1bL2PeBneFlhbY
sSVFR19cd76qIJo/kqcQqc96dce0ksJI62uvat9HNKV+9o6c5Fepo7MX7NkkpQoF+KJQZyrJSssu
g9eubBzBn3fBiAAkO+tB7JVcQ9XNe6p/aEViE6fmGnGG0n7TW+Iqkl9hVNiK+JjMfBv8PQGYtDys
1lJzY9QAW+InMbwN/fshTdloGW4g3ZQIegcfbAD8ZaV2FD+ws7rkFxWIIA1nilPkdkyaIG5rPXNx
5g3jTcmUFyWDkxfQadi0NdV2MjNHHcfVlB4Fy03Zs6ZY0SLiXWYEyIF4jJvsPlOAPrdKcgYwIQUx
4Vgm+TviGsedO+uyTSHLVSVQgPoLFyCY6IadME1YqRBexijqCVK5G+YnhUUSPMI6HvzjSOaPn1V2
Mr504oSGsFn1zGiqsjXH53pmOpDTp1m4i8fnHLuEEeJSMY6y/6YqZEcU8osVfDT+NgY9ZhT7MQ1u
NVBBdXgDVnQlSueux8ipU3hIf4SmuMospXs249rfMLtgzxstqGnCMEKW1wQKw0JF4ofpK+qTMmic
6oGd7k1BJsVcnZK7Dqdihqq0Em/1AqZ73f/sWkiDsmw3LQQ48m1WvphXOz2pdrBW7xNxOJo+0R89
vpJWxpFfbao2eIXR+dFazFNjH2UOjsTOToWZ7ywZtimgsY7S8qhZyp6/KNhWX+PHnL1wCE56mO9i
X9SdSmWmH6EKgyuQVduEQFcr+TkrlpVumgMX0h9T8xgfKnDsdWftVav5GLrA03Lmt1imXFq4lV+/
zbzXATO4gB1jlsudpMQ4fhbRuIf5TJb2SeY/SoSfmCiqQWhwyQM8HGvqRyIq+xgrGIGfwa7GOhod
24pXEB9FXClJ9dbksl1HP3L5sS3dRIB6njky/HTgTMw0cr8DYbcS68auDcKP1n73CyABJsF3Zj1L
O8/Kc/5LCLemGnJ5+gsmHNAYEElG9G4ZPPYT3vWViu5bdxGZivnb3K8tQhM0zkAdWOzJEbRb9cWA
noHS1J60O8HET77GYJcouwK34q0Q3QolVNBTMnnyz/wVbGIkrCPYUaH2yMIyZ5gF9yEy18nLsnX6
NEELYd6htBk5snFO53XHp695hZrt53eSdg5VJ7k3KUUnr7mxV81ViBBs3BOFGne7QreTjeoJhqvi
I4cSTuIZkBEkL2WBsMlnbK7Ceke+aeIlGPRfCGbE7tmYK71FoHsfVDc+1e6nyAf75ELQDyaMWiik
YgxPO0N34RLg9l2xhFOxhK290AQJpCELSr7T0sdZ58i2eC9WGVWxULr11Y+wW+mKmzqMP2hP9Xgv
S7tpJIYis7EHsKO3VWAw+i+IvxARKukHyJ7ceCvqfRWUq3j4UWJIGTPgl+8l/XzxD2/jxo0FE5sE
MzZr3AxUnLDvlcacKA/tj8Uwi23O5K6tTOg//FL+a8ublOTHWF0bMRoRvGW1K94wg5SY5PxfQfc2
+HY3YZJasAmPxfQW59zZYYJt7sld7zs84DBpjHU03cvzq9VtBmGfNi8VAO7c+FWEhKDpOOi5Q9Sz
iTkpcDClwmhlLFtspSA16PK8EkjUNAAPT/2+MWytu5VVuBGBI/QUgzHashlm69fE3ijZmrSuwPDt
fW093OivfVMSweZVBaQarEju8KQXrj9DYc44F+grCb8GhNpl9JD+xbLGcZ0IOsewMjgb8koGaZZw
U6OqD2bNAmCShgtCrAk7t9DuTJA1GXCz5WiqdOu8exfZKbOkhtDaM3Y39exSZtuKhhcIN+EgbapT
0K/V2lMlFyPcOHu4sZeg3mOJqmw+JCrcT5wusUn11wWptOpHh4+gmp7cK3ZonlvhwwQ12bqJafsk
SXn6Hja+Xjvx4GScyUZORU7G9Ihm6055DXF5n9vZMQiPNCCYPJnGpvoQ559QYCQgNbDNpFWICwlk
6CNbzpxxTnW4dpt+LRpuRalEXHUjs9p5zthTkVvCZ8GkZhfjrZH9LnO3DG+H8pRZm+TE9/AZDdgP
cuEppUyEgqxfh+RqcMGGgYCZ0AdozJu1Q6jXbLVmWLa3gq0KriAzXz6JwjGDW2RiOH1pWSpKGeU8
Q9GTXiWUhsoquS9++6AQ1l0BIOXY/QjDFYAo399M87rX9/qh1+7o1FYOCXgDkVH+HZCK0q/keWu9
DMfk0Zd+kUylk9ECHQiiUXkCxRRIW9TL2iGX3Ij4D2y2DYvWKnwGKqJxCs1Y29ZCs1PA0iY4LLDZ
voTZm8ZGXvePpMmaHRZdR3WyW/phVB5qkjXSDaY4sjVVaS8r2946DNMhzZ0Ut5FoR8WWOkksnhko
Q3U3qjYwGbJ/o99h+2IyYRF6Yni8dtYb5DI3OtQSXp74UMTPZIYNuLmDcxTZw10+cNg6QsogRJ0p
5xVHbnifNkefTIdyR2hGAwvcAtvidXiM0x3phiT3kY1Fe/NR3BsH7tw5RmFYmMVVGarrNH2QBIfY
2mlY8Ser8qFqvQYMlTbfMDvWYJn2BdkMN3IBCjDW7aDYxYE9F+f+lngXNcdLaRtgxmo7JcV12lX7
LH6WWdkeBlwrIAAxporrJtjW+abjr980v6bfoDslYdszr9fu1DwkHbXamxAQsbZrxoOa3IfyPSgc
A7R29It/XN5VKlM2hl8n9iyuFgjeYsRTqVQxfmySBceB2x6Ow0n1N6J4lo5+cRC3fbI18xdDX8PY
xERnjG5zWBa1ALJ78hD3RMTUuk1El17hJXXzxZEOzV0RYWv/zhYLPCYr65QSm/J7EfqQayLCeyB6
WHBlBLElN8xuAyM2lvZ1vdUpVFCEGzYJfSxbsx0YyEAI7V5I3SrfSKozSVj7DXdmQOAHgqtIJokA
COENOqLSeYC8ivAm1BkN+LtDfTsXr/K4qwgLmskxsHOOyRxuPuJyKyINbfey6vhPguRA4EnPvXho
1Uc4AS27NdmRQB0JDzK78tQRkkdT+NWF23n4XbSPXfdT7U7Ms9IrCY8rbTrVpZczkMzWFjGtVOup
PKejZ2qvgug0/VsvHmFvqfW6BkHh2/NjwGxaRE6rcQ/T2tU7MdWA0CVpDaYmED8q/i2dgivmQYLD
75pfaXxoyMnZDU8l7pcjE2zbAra6M9Od0J2UTPEK0F9lg7O52hg+OPrYDvznrllP1V1b34TMB9OD
FFTrfMKS/agNv6LmMel+9OGDMBCvGu/T7EYRflSwBJqHKHiOBc9KX2NzIxcEjxVE3bpJdQ+okvoi
ObQfzU05fIwC8Lk7EFl+sGuBBw/sAYgUxGTsaJXXUUERMEhnBLyJZ4uBAaTK/GUNt41/rHByAV64
Nyan1zyhADgBOih0tcBOk59Nxl1b9ZxP9UqGKdKw8fqpK0/zkK6yeS8kzgRRQvM6kEeqK1nvJVi+
8FSLh8IVNQ7U7igPq+JJxC2fHOXsUWExlu7JZNXrHzqnoKnYJM1eROCUzUt8kM/5a3ba6dQba2Xc
YtqPe7KE2KNR3JjkQzPc5/iaEni+BGUSzTtNDVa3nRa0K7bAi5cx2ML1i4eVIvzCokxD+6TcW6S8
Yy3SD1r51B9jkzPUKQPhoBu3JsdULO34A7eQssBvrwIc9eqN9VIZ9OgsORILyhG8uMuY3nkROKD1
OxUaxrDpu9uZA25y46try1DRjnhBgKEfoOVsx5HTceRwOXQnrPIfHA66yM3yrVQ78z3RrdF7yzbr
4GduyLyqkuZrwwLixKzEG41UqtmpLWZ+1jjRkXN3HvZl8LPCJV2K+7hdVgCtZPprtm3vKR/1kspg
x9mJ+yXIunYebKT+hEglhADTk5yHQR6B8KomUEy0OYhqAPQPXedBR2DBToWHZcedvXaAFcjRitdj
dczfhmZXNA8p27dhPPfUpixQZmy2j6bmjvV6kYRQJhtZrRSqcb3dSx5uYANv2JJz8lYFD1jLs/FM
OapQNnI/8edfsKh5ofxsTWeoI0CCsAQGycrSt6S0s54jbe5mT9X3QvsSJndavF4qV1HCwgY/q1e3
GqI0M39PR1BOjroUTNWPOPDtHG5dhu8W5GMle4wXuVvH0QfBoJN/VNpNLbtdzGBnofuZk+lTOEnm
MLPnr+PTPFMvWzXWOtHWFK/UTfhMAHZAS2yRQ3UnCM/p4EQ9FGpPHD2LcMm8aqHykFBNYpvuFIkz
B45s3arlSTizEaqRhmJU5lhU76J8W1Iuus+gAzX9BhbcJIB62Ju9rYU2r9BQHjqSZl8neAd6e0Mo
N+lrT1HomRzgrYNKsTKV9tnob/v6sSGC0iDodmvutQX6vAplXvNrIN2bCkjD4FTBVAypEDXCjRKS
teMftYp6audqMaBXW2nuJstb8AqWE4vQFWMNjQIrXLBLmvulDrwIv1a1Rn6sRypu2TsDfBRqcTzT
YvMroOPamrwen/zAGcNNiSf+Z9+phE+vfPkWkl+qr2EjKHQtbJryOp53qXabJ2eKX4gL2fNSqtP2
fepKBK2p2yYCygTYYtUb2yJ+6N/UM6nUerZuiJwTvTkEZLwvqLzanPZ1trPRZiIny6BkSbDVCq5N
wMqjIeewk9DrqOlXyZGA61o+zvkLRVCr/5hF8FxPgwpgzpELR4+WcckDRZU76seocSZAeURmSU8D
pyqKdVMGhPBDsCTsKk9TA14OttWNICsuSIL7jjqbQWrQTK2USaiefmgU8ajOM838bvvXGGJZde44
WDLsSN9tcG677S8gbSwsAhtq+HW5txxvw+PAhu8BHjqmZ3uMeA+qGxoxuOFh1YBwYCHtsgeJEpjZ
7TlQScTZRphn5M3wTPcZIWJW+cHUODG99MWmCziZM5Nx7LspQFpV3vBa9+SpOBJbzzspcedTbP4U
/IdI7MAsxqvkN8HTyk+rPDE3EWucEujQUp246cu9MDhj8pQBZei9HnUCIbou6VJ16nA7ENS3xNAY
AzZ+tCZ2eIsSRExtZq/KWk8FBvytSh+E9CufJs1bAI0BX2HNITRHN6J96OPdJP1MSMvI4AEnRL/F
zL5hSCwplOSZiu6Mc7lPciemvFnGJ5nTe8PZMAiexkKm++IF7vCPgiB56Ppoo5RsHmVQgqZRr2eh
xb4eH6WYtJEagmQ3ngf+uynOoFKi6i1Yrnxq2dI3aqPtrMR45w4HB3DLu9WGzve0pH+MzNhwZUPU
11rRxXavRTKJcnpGPEaSzBIM5zrzpriO74og5VTQiyWlXE2EnriKczE7RZOAk7+N+VsW1yd5xxEl
FVQRjMoQ3sxaHJwan+wOqGzqBOd0ivJmq4gNiY5N7A9rTYuTnToUW00kx00K7vH5mcck7TdykJ3b
tuy9QtLlvSpSsfcVTWNCFx60vHIKq7djtRCclpxarZhcMSWSQ5+AHlnHWpuMlVqYjwbjxejD3ZhF
91DrtmlWO4nCciBTzW8AWBE6Id4IAuDCgtI8rvJNmvQyWXnxA4nr7SGb9RPmzR+doj4CndvlAKzq
wrrtZoqUycy+Nx62oW7uI9H41RJ9QbRqTdZeOMKNMRDftYrwswv635FQMV0tdJ7YEokNF/n/fptt
xrH+2VnAWjNr4JLaCk5G0zXPhgUsVK10YNkhJ0pC1c01lrL4rslYiOqY+LtumBbsmFU9hgK9Aqv4
cFLaUgidsqu6BzNSpWWd4PrQySaxGFZmU6QL7UKIgsMQzIOxI9UkVp9wUxT93ThKfCfgXFSUe9nn
107pIEv3edKNvjdaadDtC0EspUckZmmn2Kla1cU5qSfOJ2QeTPCxR7N/54oA/EksSJigEbEku9rw
4XmmKVkAJMYImWWLwMHegXDJnFOkhsXKEiTtvTAUodsHYhFF66wJqaz2hkaemzwDqmujPn2Jss6C
gNeK+bTtIagsmWo5+km10BLxd50C5LH1eg44L4lJMewaXYbAbXEnWdhTVXTDidj2BoRmssyjuTRQ
7EoJv5ZYWfqu5CrEH0xCJHlP7LkgArMqjIq2W8yphD+QwKsSBTDVNYXJrmgDfSSpVyyWs7pfDvJZ
kcN8eArzPOO0ZVgjoKM6HXt/C8poljfkFfh3hO7IeO7NagRmOw6Gvmq5rg2xw3OdiSB57NQScTzG
cckOp6gmAs9SimUb4vt8CRYpMmygfpUiKjxqsqOSVRQ30jmTtoZv5bAvM8FMOE8JSqaFP6Qyyse7
ARJU/RwYqv9/SDuvJbeRJQ2/0CIC3tySAF07datb7gYhC+89nn4/9DmxQ4IIIjR7M3MhhZJVqMqq
yvxNXPI2yqvKdFK3Kn9lZSS5ez/IKKymQd0VBySUq5/4clT9vkzV4Hcrhe2fqg3oEILtGVI2Gfqi
PLXaIAuPiiUI4aRFYVoZxUalbqtfSEMq7RFfKlf5ZcgRIvFWnws61kd+HiK7aQkIwilGsBXaQG22
nax25jbGjbbjxl0awQ4FvDC/Q9kApaW4FTLtWOpSfpDK2HtqAyhIO8OsQTUiReK9ih3w6p1Z1dhj
bOTAoqAwsKLTHc5mBl58Wd6iqYR1Ohqsw+APaBSzEhxcKnp/P9bdkN5Z9SiHr1qPcPeuRIKKY60K
5WCnB6H7DXchxbCLQXO/mWIj/So6jZM/CVK538VJRQ8+R/fb3Pe4OOcHpRYL+SlNEZFSas7vfsjk
bZagTNckgRXeuUEkJI5cxB2tgAT/6O0otAb3PDeQUQvWXRfQSNdNGmy9OqDzlsno7OJ48KVIFe9H
rgxxv7FEN8i2eFzo8q8uNevie57LNApMUc9cBMFqYLJiy/9xxBrT+NlqwiH+aSkj1+tRDcnpviEJ
37OUVE2BQRBfUCUI1G1cKlpwSILY12ycpdBSxroVpREJf/PP1dDE7V2q91RU9b7CzCtjQJWTsQCz
D9iVjSFT20QeohpNAmIhhs9TSDXlW4+fAT08lniCNIhhIL9Y5zWegF5MoaUMBSzr/SLQf7qNUqmb
pOo06dChMOxTYc3Ii0pttF8Q60vwHohD96T3mcJ7syxHep2+ljCgEsFgh8YdWmZ6Wz6gJik90uHq
VGS3lLxx+mKksKslBes6C0Ed7JHtG0o7KaUxR5ESuax9iTsPBwgJRPkQqyj4Hgy5QgpQG9TgVRMS
nZtX0VJVFlAfLDh1VC3ZBJWo4RAmJiVa25WfD7ZcJVPLO7eCL7FAD5viOtDzV1lo82ZfS9FJzvz2
qDR5Mx6iHiTGp3IsZEpC1RDT0TfqAWtUydajSHi2QndATMkfH4FR1e5vs7JguSe9okh7w4twLEDC
Rc3tQW2lGr0JjvaDina8/KxXfZo+a5nZF4WtxxhCIYI6Dprw1SsHsf+DSVocPtWR4ublhuYa+ylK
dK2jt2jpP3rFzPp7mH7F9Bj3xlraFEXDNTZTS7MA66YaPU9Rjb+lf7ASv0gOUJSC5psGX1970ZGp
F20tES3BCdg77RfDa6rgrvXQ7t5VluJmrNyxkxytMaTMjvUwfJXbyKBcwnTqG1mtuSOMuZVwWMdu
xosa4ROvd0TZ6kFEIjPdTjnd/V3Xg5UdUrx6pG0bZS1ilSlCGxg8iLG1lcOeZkQj5h0w0DaIjU2h
aBbKhcj09I4gyfGAYkxkUW9SXEM5KGZH0VUSRlTdmAhFOmR6IfYHr3YR4SvCpHuOPLWKToMSeIHT
Z8aY7YB/oJEemAlpcVCsAFhDOACyTZsu8YY7EzszlEv0ZMJpDB4AyV+1Zya1gkoPf4+SRaMYHAGe
XAzCPWz1aRFDtA5+Ma1e/d1EUKT9VRrcIw9piDYi7s1N6g6/O5e2Vrc1BgP/+UxzMRLcJUJgqoiz
jpxP97IyBNrPsospR6eJXBierUUlSm40aXyz+ppqBVojdAmatPvmC3n2y4smXyv0CFs6P1Ef5o5X
I/Bj90pa48LXZYH4SQ2x5nn23ICyV4S+arhDTo5WeGHIjYWSpIHmkOYBYAqR8xQSivEx5mJIbrmT
LjZ6nCFvo0QZdrWk6iHYBzTFv+hBan3GgYoSnSVGluZULDOR/mOMKH9nWjmdIxHlWlQ55Tts8fph
qxsVQtAp7GFoI/wC39ZxdBG3lqfQ+JI6JLG2fYHAoNNoBjphoyHKCBf2KEw2yM9qtigNCLcLKoZ4
m6EurejY+V2LHKE7Uo2uhyIM7TRVqvpOwV4rfakLJbKOqOt75ibEiogatTmJgrl+j6qd3vBxttkQ
taY96nEYO6xGmnWAtgTfAVRkjie/EjvLEXq/ATJqjTRdWqwA2nvQsQh1m4NvoHBVCohqiXXdI2U6
FJR9xgAU11OBO1BxQAyzED7mY6RiyJp2yOIkoeT7tO9rS2p4qOvlSXY7Vj4gS2M7mK1PUypMhbcG
8wfGIGIq9iOtMPXajTH1XDS4S7ru4oiPdiiD73DrcLoAkPOegrJUvD+V1LgddyEDYLDtRlHa7QSp
ETCLjnzMNEcTbfFdiZyP19wjIoQfIvV+ZKg7pwr6WpKdygur7pchjoJWPVvD6PbSPRzensLrmHeo
s6IH4T0FstfRA2lLs3vWw1x037K6N00aw50usWI8sf7Y1GmvvFR1gHWWiBYIrbjIC3nLmbqeJ6+m
roitw50ksV4iNe7Mz/JYGWg7a8KjkbhqyZ1hkDCV9MM8/5lbhVXSWIVfacOWwjaBHfySm7jY64ia
cZnydl5WaobT1LkaOU0vKDwWRVVs7XCUU/VossGqSRdQco8s48G9w+xTtQCdeyb6V1mKf+dRQvY+
3EUcAtUem0JXespxJxCeGqNvpWOuKkK+yTtJfUH8KP+F32k4AC5QsRTGAH0IkVsNsAdvZKoeXLx2
caOJ2gEulYSPCNr0xqEJs+bVirMOI1A/KOo/fsRdcpcNbUMPPHIL3Wk8dL3t0O8F9UtHhokOMIDH
7IHXllHux0YMMKvySpaNpvh17UALQJ03MzWUjZNBoiTc6EGd8sozlA9ImKblnYEqyrDHHo/rksBn
Vu8CM9aNe8msI+BAnaEi6OG1PLgt7rrKsUGHSXHwT+oHB6pcSQFL4tduWNwq3nwh12nKcGr5szPy
kHZzFQJDCypNLo9i0xg8YtigpS31ftTw0Svta9UWKrKFnaCZ32Rk9RSwb4hPUhauq7jeA5QWLbs0
qz7nOiDF6YkrlBUcrCTUOc5SJYwKZ0gCFN/6KB60H9z+GbqgNWBlRrYfT3OMF9OhpxCL+RymoWrS
c4F1ayGo9xjkNVa8jQr82OwMC7XyZx5XYfKtB3VTvlQe9g8Ic4ZZUL9GulRQjuaNoAtfmlao248Y
6/LPbKMSXbW31NJzqopSqTSUO0U91Y94LIBz8ItOBXfYWhQVQxSzxqdBkMVml8W4y9lZMKBYPlQY
VX5kyWH/ImZiHr2KmYHqLbpvvox5odYMXLJ1zFkfRFmcFHT/J+dC5kZTP2FK5YPDaAd8MweMIUqR
v7o3BWxMnv+H090tSwoQG5ZzYdF919muaL/iyNqqiWJtgyDXUaAjqworINh3oO0lBBYMrKzLOslV
krU5BBbzBOw4Y3jP7RdzT/272uK9AEswkDfBq2xHOwokt3G3yyERaTIQZJIN3MEuUbcx4s1mNvGz
YjDGO32Ls4KwdXcYpp/qZ3oVv9do8HOoPYZh5qQK9d+Ac40fUilvlJyAoEm9yNgWrbDCGbgS3XkP
oSmGhsOzZKlzsQRJkipFn6CAoWFQxVfh8VGVTuNmmAxYhY+wnXAzLFGJf5TL1KO+mMolutZJNO5W
pnfChl990X9+ylxRoYnHyup8fop4Cg7ZN1Dd2J5bJ7QG9vrL7VhzUPzkxCYaKjJDkqYjqzH7kmGG
NmjB3kL0G+vK/NRI8aPlp3tBUI5d4Z5kc02ras5x+U9Esp4OZFs05tT5Lu9DgesUIkNxbVvgFwbx
YQRFpHzSx2JtJifawmwmGd4/wWYkFzDTithLBKOncO/ukaKbOO2q3dgFcD66Hbs1TPrCSr2IOJvQ
UQXISS0DlEfe3qcY+Izd35KqcOcCkK3BoDCnTyZNM3yGeQ/CIdOQuQZWWhnGUYmi5J7kXq4Q7+bf
aYqCyIupSqIKvn2eVroeje84xf5NHqVv7vA9wJNBjnhXwLyjr3l7Gc7ZEvNgExPmbEg4XPNQtSav
OVrUATVOj9pYRwPxdpirTT6PM5u6ujZ5ng/EaWUBDztgxCKP+g4lVAAO1KxF/QV1tr1fd2srcW2E
85WYZ9JgUE/e+JUjPFHW3Yb2pE8ECMP8KG3xFEQzCA3X2wO+IrczYNkyyWgyqnC6MWfHuWleFk0B
wGASR5uiAgkYD+BQcWjJ9qoNt3/aB+5ruxV3sq2rxwmjdFzbFdP3O9+H858x+76KEeFyG3Uu7V48
lhD5dX+JBpYn6LRLtudKxv72uK/IlQSEkGVSYueIMrFouFxQIo8ITYgZd+UoX3Qfgs/G2BWcUiiM
0jzSnFDfcT6CwrgdeL5rECVCE0RWTVGeHDDn+ZSqRVDyN0CAmMnHPnZfxbb8jY1RV6fHSnm7Hexq
lO/RIOCohmnxdbXZKBMLZH5ZieomvDcdfR9A1g8c7L1Ow84/4P11t877mee3ecjpz892qqCane8F
hHSrfothy0bOpZWjeDGECZdHM2kZmNpskw6WmmtxOKrokAAvwXABiFr28fbUzc+9aRgqhzwqVkwS
NK3LYajaqEZCXmNozhbhjhZbp05OdlFL85frQb91u/Ql0ayVoc33wTzsbPZqgK5x0lK7GwFTC+7w
tcBTeTsMprIR6d6t7P4r7vR7OB2ZLl3FWw9dzctRDjnub9IUDtLF1FVAkmkL5W7f0pEm4H6w6arv
1uiXS99PNSzTEGk0IT4142R1SRu1dZ8Rlc5zJ925+q/bH295XGcRZumkoiqkdWKubno8G5P8hyT6
UOp94NpeaNhjkvBcCpvvpes/enJ1P1bKURGONTShLliZ48UvevZTZou1rbVQMafBQqgG9fmhqL9a
Grwkc4W9qMwvhe/fkk1OeuHOzca4/JYVjhRWg3HTxktsjGQfZSoQD8md8dHdQ6E5la8gkmiC2pS3
j8JDXWxz1NupOG3973il0ZWX7N6BUm5jWbuyquWF3aRD85ZEhd2q4yl6+duimJdvKbjKJvmj/DRP
wzf9j/GlcgZHdobf/k/pQK/N6f+AhYxfAJrnjxRgHADCLD/fcZ1hJQnPz1qmyhC5spAXNWimcxp1
PQ69X7cguNOq/OGaod10vBoTVV1RCri6TswDzQ71zHVN3EIIVBcw96PwlCnWU5gqH02/vEt060DL
F+BTYekbUzLXoi/ss4thzq6auGE1XQYFeYMlnYMo0B4skPcbibfNJJcDbsuyjdfbO+92SIqElx/a
5ZVEz4iQpfwh0D5XKPbfDnB9fsokZMNC5ldB/mV+bg+BrroCaQWVTGqKYBJaeJk+UIdMQusNSs3t
cNcrRUZldXKi5vmsoWJxOZ7R86XQhIyJCLZ48KLooE2C3VTF/z4MmwOrTJNqDwToyzBJWfJipL8K
pmZvJNXOlX+IeBncDrKQFacagKJjoGuIqqXPBsNh5zeW3GqbsYRMBc7ga6NXdwV9SyEZsXCJ5NiW
ID1Zrfw56Czq/PHPMQs+5EH4J7P677d/znVivPw18uWY61qNIsWEXNGDgIzQageXsZNbqB3Qvm6H
uqJB67w6zkc+O+f6QNNLqnjML6izPfDa7aTGqRxAadvZMfyubBPb25krX/V6M8i6TrsV4rFsooIy
+6pFhLNHoeWMEMsf2CPlqyGbayIDC9MIroTbu05lhzv87KNCRabPWrMhoki7k1sDagCw/95/EoY1
gZ+lUNgpSCZRqADP764qvp44vwC1zFQMvtN+q2Q/6/ZeCj7c/lzXe5wLsi4qMlcwzrKr3YC3sBZ7
GionMIXQ3Q84m2Saog1A+snGYkzAJt8OeaUZOYWDKy5BVOdryfM7Za3RWvdahZjql0H4lJufwhRo
lXDfK45J+3zwPZ7T2U7pvt6OfL1IFB5g3DMlVVJ4sc++X6gPuLdiHLRRXFqxkOHSjYzr38r45IU5
fb8WTBUyhFDma9EQalx1rEHd2LUNzP6IzAHkW++g7UrALhvzqOy1k/mFJnVzr22Ho3pXfEjsfO8i
EvtrReN5Wvfnjz3mWuH1xWpBHoj/zHZjGYpdN8r8FtxDQRClcBYbALF00bNtNwAn75rw0BkFZE9P
/1spvim4LFl0sHTmgSLaZdqpPOy9crPgAQZhU6i/u/XH2x/0SsTiPYIqymg7iwqY3tn1tq+1PIEi
p05wYyQC4F7L/haE8HaSBIUbVtjFl6K0xZ2CxvO66MF7eWc+veSD/4s/beOzF1gXKGkkR4xQwTkN
XlW+xVdoN4mep/4uirfyT3xUN7ET2NaxOKwMfmGdkYjQ2+EDs5jn66yWBlKHH3PnoK9YboJDbPu7
+s7s9v1d9AAzwpa20AA+CsIBitLt4NeHNWebZKgsKRkvgPn5Rg+0U71QkzfKgN7Kk4Fp+5rC8HUK
JO0B5OP1+a5SPkvpXVzlRgQqYJOqAHQtlrB+kqvyVKvhymm9GAnNCnmS+9GvLAjqJvSxbiJSNGrb
0MqPAJDQyvhW6MqKavLCvUCZpg1t13dZIXG2YGXDzdvSG5m3j+K2t4FxhbaPWjTsKzQDNogF2M3f
fypEmmUkhyUKIdQoL9dowb7s28mqSfSgeUrCIaASEq8VChbm8CKKfBnF7Lhm6zlRgE58NcRhV8Bn
anE/t2iG/fXauwg1y2lIjPSJiYkNFBMLtiWOQPJ3WUj2t6NcZ04wbOwqrtEW22v+ckaJRE0EK5Hh
8J2G9OSLWPH1R63n9RY+KfnDUP79FE4ROfERUDE13jOXU8gLWY6SMZY5i1Gk1o2HElczdXwBKrGy
4K8EY3T6DFzsNcnikaBclcZSOYrDhksotXgfS8gtig9v1lN9xHt5KzUfTBtaJ7aPIJc3tJEe6/1a
be76KL74Acbs8RJjtTW15MA2jMo+RhZeRLPk9gdcuGdcxpjNp5wagxhPg6ycFkjtbhLDpldk7GlP
O6t6YdfvbmOqCEi6xc6mzDtLVyWl+0CXIPRFyR+9/EDuwLrsDfinLQEHon26NrzrHTd9QZMXvqlh
7DJ/WaeCWJlgnEAoo18CHO1QIf8gdlxsgrsUNY9gutQ96nr629CejRiScBO8GkgQtKA1G0ta2S9X
jUjWFOmaJiQqQJQL54UH4ENtVY+gANW9srOirYk8y87aTuUFHWA+EgWryv9LU6Dg7EBhnexmzL1j
WDstInATv9bIfkzGhF5T/hpbgIj04VdW0/WJx1cFKmDQ5+Hy+H4VOD/qrbYaIg2kpvumntDLEraU
sB35SXgwN97Xfk8xp9isnvFrUWdVDZwfhUYyiCrve5uW60FDZIC31PBB20+dCvVzCPt2tal8PbEm
T3GV7wlc7vpeVWlxl1ceYdW9frLajQjTBB7tU3sond4BBlujSe1vxPv1b3qddy9DTz/tbJ7j1DRT
r0MoDjvDo3TQj1P9PN9Xa7en6ZS4vLqZmEDKdJh17IeutAqRQpQCSZrWzt47cDMPbWurPxFqu00f
1tLd0qDOg80GhbiFmlIl+++g7oJ97eg78bAWZuE+PA2KZWpR+0O5eZbyMBvxKr8lzrAdd+m9/Cf/
mj37O91Gq9yu9w34nmO9BbqCcqxze4MsD/Gf0LMLQEVrMunQz3qfz+gU7LsdOjk743g7zPXBcTnC
2eHf6MhapCphTMR62uwuqsq1nb4WYvrzsxWYl1EHrYAQ7U7Z+dvhjfu9fuSQdJStuWsfuh/y2nV6
4UC+HNbsXgixIVaagZiFg//0hwi63nCcEgxw/a1sx48xPaToY/9G17L6kHxcU95eHLMC/kChVKvo
81pfn3dJEI7TmCFdDNKHqP9z+7tdJzIGeBZgNqmxUUl9NA2wr4RnrK0PZY1SDJD+22EWLtiXcWYT
qaeK34U6caJPvQ3DcO+dkEZgEunqbtUddNuVRLI2c7OtHUYl9MD3gSnc4QEzwIpcGdP1Q+9yTNOf
ny3IIk26alQY05SqxIfgWSsR5oKbsPnPogwd4asLPbbadsaGount8Isb++zLzY4gPfMAqrlEb4YU
boB/n6SfZJ5kGaxISXlWalbrt9shF+bU1DQKNfqEaLqGUQGaViS/HzeW8RCg5iFDj7kdYWE5XkSY
fbWox0gCXCbMvchr7RiE/q7Ew/UulTt9pUgx/VOzgwaPLUowtKCpe83fXxIieqIhVOPGU6EC4rib
FA81fIJWWju2l6btPNIsBcfl2IVaWMMCzn9FykfLXCkWLvS4eQidDWWefDuuSKZPgNIWPnqH1MaP
QDyGu2Rb2J0N0a3fIG+tr6z/5QkkLfFNyEzzOoc2mK6mKEygW/ySY+o6yCs2ym8pyFcWxcJKN3WJ
TgqdKpVhznIHOAYJLtAkr9TrMJyVt150nw3opfCptTe5aSnf+bWtd8nr7dWoTF/mao1Ihmlgt4BB
3/zpJ7pqA349Z8GjHgizxsLxY3hrj+lx8tWhkchJQHv1gULBrrOVT+adfBD26lN653/igTGZar3g
5Hu3lk4XMo9pYC4lqxS+2Y2zGYnHYNDRER+xa46Eg5ia+ccEhbCfg1anT74PuBQxlnTc3p6OpQ+O
TKtI12kyrZzXaT0KasA6fc4KS6+fLUkoHseqax9yU4Tu3JkQdG8HnFLYfPrRelZU3lKssjkyp62t
vPNElEYDzUJHA8qrhYSQAalC34EzfoSRsbsdcWliebbx9BZ5vODedZnSPV3sfU9kTSfhACh99I27
uhfrxypVxT++onb3pUy/+F8EpSPFCC3qC/NDvk0UeqN6M26kFkEqdBBL9a5B10eF8xlR/rodbTFb
mGfhpnR1dmwhLyaIbUa4SS1+tPVtL787o6H9MJVjw2/xm/+wliyWErvJzJoK7g4WsPLLoBAVtUKC
OIXiQYeMX2FsvK5p92qLRMDt8S2u0rNI05+fDa8eNbnLZSJNIlC53DsjPb0GA/bu+Xag91v7fHni
3wpak/RnXcn7BpiM501MdjAfik/BoXCixyygsRbuLGfqJQgni5pGsFUgRb3XuddABUsHy/kPmH3J
EsR8oE/pKUQuzjMPQaevTOZCJZ0C5dkYZ99NVTr2X0II4yM6HMqX6AVpsi3u2+FGtZFOdupnXrxO
uVqJWlym55Fn3xEHM999n90JJAEmZ9feyV/rzQZxHJ5ogg0hcu1KtbRIz0POLnR+NDaZkDPYGDEB
AQ25GvvzoP91e92sjmx2c7NyxRtj/KzZgK2NUM42OoFZwex+a27cTXjIT/nDKiB96RCdPABo7tEX
oMV+uS2iFN5TPI2tlIuvDVVtz6g+FUbyE0bezkXpODYTBEvX9NmXUrg1NdzZ8wp9xdnVxGsAh3fT
Es19fNeztzYIn7X0U5jIdx7I+GDN6vYKzalTFD4PONsTeTqOSTMQsMVDfOf6W/2km1vrpwa00bcL
u/niPll/ap0CavdFeE5+0V5YRTgv5aDzHzHbNUowDnXU8yP8QTvotW/7wxHdrsJY6VssftSz2Z3t
kdYDUdFNg6WUep/ukn0zmZeuvqWWXm9MKpxsaqhg5Ob1i3YMA6zH3+NISLQ5BYD7aAvBZa98195c
xPG2f0tn+M93/CekfLleg6bM3UFAINJS0X0cDmEkrxy7y/vwbFSztSn1SW0qFaOaDkLFd8rX9oNy
R69uEyOPjGYQ+rNb9Hztlf0/LcGrc+Ms7myJQjdFjnQ6Nybugpht44/Wi7eHYLfLH8M730EkrMhW
gsrLS+Wf+ZwtSa/RgjIsCarucahHOaF6UZ0WRcHfGsoFtGVRZ8s29SNKj1NBZWrLxtthnz/od/K9
8Fy89t/QZlj7BGtTMVvAcjW4FgXi6VcVj1MD/H0N15/yR+UTogG4u6zh25e35j/zMMvx9OLCPjJY
V43wOTUeZKO9j5rWCYNyZcYXCu9TJvon0izNNwP85W5awe6DforugpPlyEflWf5Sbupt/EApdWVd
rX3iWYo39S5TYohdeBS631BY3keH8QjOGnE9Bx3We+Uhu5f+CCfEnzzb+nU7+mJwmrWapFLppHR7
uV8BeKDfkhC8bTN/lyqafIBs+Op140vQlj86CyZYVT0Vfr2SA+Vpm15tp+l5AO6T0sQct+IrPYVH
4FskQeQntvmT/4T+4wHFBOSJki/+o2hHtmADH0br6QAA6kl7Ra5vreC0gHTke5/9jtn3HjFWkGWD
36HukfzEwopGzw4ViL2/MuKlR8p5oNl3RvBBbiKRQKPfoTrjjS99AyYokvAoGkXhIBdrviDLqfKf
semzviCG5I2fTHPcfsm+179iG+WIbelo36STdgrvol38IK5hN6cMf+O7Xr3FTDltApmYJW/tybTe
c/RjtRP2sdMdlOPt5bu8W89GODtvRjmTTa5AU0fHoxbENTfbqkdEYTvb3WhvweodYTki7iBTsxeE
nDE7fvQxcbsgJiK6VvbEOym22UMC+2Ly6c3f1moGC31XbvK8vehlw8y7YkK0kRLoRh6P8FykXf5B
OSD9JT6NJ31HmWJYy34Lmd0SuWhqtB/pv865gkNYgf1Dq4Zd2dvuCU2HKREJ2x5bxO41QfHy9NeG
49wZqJSLUBNBqKASNctBeSNVUT3VC9pd9CJtfvS4yPVYQToavRWILCun18Jz4SLcbMlo0KHTJKUe
kifls+V1h8b9PQprNrfSwj64CDNbJypoYh/HAR60jbRJXBRFdSxAsofe3Inio99/NYwvMS4KEqEj
a81kcuG8nLoPsN1JrdZVlc/1qxiuNKtGwsIkxWBJK8qtLgFZQSxzZQ8ujnTiI9GS0CRa9pdnSJ5F
kpFOzjLynuKOIx0MJ7lHH5jbyN87YL0vln+CzaEOlRRyPJM8N2wVl4mjWhBWAO417evtYS3uhLNA
s1Upy11ggG0mXVehgysEclArm21xIZ5FmC3EsS2NroqIgDYT0h8d0s53o/fx/zeM2TLsPHVIUWga
Nh1C47qEEvhKCl6qp0A0mg5xxnKNS7SCOFO8mGEEf2TMOzwHIdw4uh+ED/of7ZDsof9zdTLsmPcc
ss/DNpRPYoareHxqDrcH+15zmx0+F79ldpgPvepr2jSlBlAw2c5R4rXVzm53SLSdDBCkYf6karvJ
AHr6YeOfDBsWDKy27Z/6kweNHZMINE4f4+9Ny3Uv2q1TSpa/+j/TNdstejt4Qzl9EL/AE4UiU0X/
Ez7Tyq5cXr7/F0adHf2oekX4+jETBUL/fvbbGr7fnuvFAAZXRhrj1Cbe7x5nBTtfNsAlJ8GIwgvs
pCAJPvt9tnKZWMxiZzFm74xJ3S/MI2IMUnePyphTS8m7iG9trhWt10LNHhhGhviYWRFK0JLPug65
Mon2nvnHLbuf/7+Jm63RsCmG2JSJhJrcQxZEj3W/dqmd/omrbXA2b7M1hjr9oDcFITrawqpYOTWK
QVpU7Vr0EwsZmTZpZect1RpARFoy0igcPPCqLw8BMzZq9MJY1hp+EZserEmyTe/kJ32jnVB3ejY+
rCExl263FyFnqwOwcq/yVBu4N8jwW3bxDgL8Rn+KH2VgLqKtvPnOahVgaZ2cj3O2TtLaagNxCgqZ
4BNAODc6ABWmZ0fB+LlJtnBwYSBCy1jFaiwVdS/GO1s4bR03pdVO41Wd8pju2kNwj6rN42SJlz/m
n0DFc2EK38pVjsGULObr6XzQs/XEIy5IpJjIUZB8gyqH9HWIWBztVyerYpR/yt9IeH8RdLpq47/o
X024Sl1DvE4FnTU7wZQqsFAlJLhXlduGNm8wYvQkPAlrnYHFq/Z5pCnlnaU0Q0KsxwwQgNOw4/Gb
9L4cgcB79yI6vh124Eh7o4DeSqOdSMbaBlo6F86DzzbQWGA2lpgEd6ONqO3UP8ULFliH9LP8U/b2
6XfJQV/nXzB9gPqdTe5sD/lj2g3WtG37YBIofm5RBL6d7pYeTBYRUOKwNEvjO17OqtljvBF4hNDl
7puQ1TulSo66iHJ+TLu1Vm0EZE55ZO7DIPoYh4wRiawtEh1/T6BgrBpoQwt+w5SnLn9IapYd4m7o
po+e9jUN2uMohm//ZrAwJ6iocOtmuV7GYJ+IYqMyWPSanf6+PU6QdN6/NPSNT/JhLdEvL9mzeLOc
oI9yBfeHeOGx+Z7vkNAGnDN+QvZ4VQBggYv2Dgu1VARVePjO+7qJojT004g1vQ2bl+y5fYqcEDgc
FgK29El6iL/lb2sJdzHfGtAY/xt0tkB70R9BYhC0jzLMGGK7SJ9c74fZrUFSp5m6ynFngWZfDu0s
Nyw9LkwIcJ5kUJpu0Nljfgrl10ROt9qwokKy+EAEZft/I5t9OisyS6hdBBSM9LVEQndAWd6STiMO
Klq8L9HQsprvhTSgymwdrOppZakuXeDO48+2Q1KKQSxPn7N/4kJOry54xk30A7fibXgInXS/hopb
PrD/GfFc/ccPa5hH4fsCcvcYnLx5zxthW2++prCnzV36sEqsWd4fJvqsMESgcWuz5JOrghkj5zS8
g72y09T/mBqf6mGdGbJUSYRiqBKNaupUIbrc+wbqei3Omkgu79GV53iudsVxihT9q5R6Fmn2cixK
yfJQUcJ07AFfBGXX7KM3/IO2xrP3Ifvw77q6F0ObncFCAclwmL6cuu8cdRt+mWpCeGls8sfpphVh
gSu/rKzPxQ15NsjZadyZaiCGOTGDYWM0m/yY7zzH/FWf+pN732/RLXQmYZeBpKqvpfHFrHMWe7Zs
JLHWimT6lCKvwV8+VP69cnDt7qv/qH9BG53Hq1M/RrvVat80kVdZ6CzwLN0xXLeuAgLX08t1m+KR
CN+3h9Gkbdvf1Wd/f3uWp6x2K94s6w21Wlv+NNAGaEBjfE4TdLmMZFOi7Jm0a4i3aQfcijZLeamv
SICeiBYek5fEcY8/Gzt+QR9olaa1tnhmyQ20jK/FKZGq8kWNa1TSMYoyCidUh32HRnvnRsfbM7mc
3UyQVkisTRyS2fZPpcwKY40LnIjjhOpgpXlPhnNk6Cq4e7Bmgo32CTm5r90a3nkxNJICsH8BRsK4
m33FOBrTFskZ/DFsvENhG/F0dTjBIC0WKsQZKnF1hmiCdbg95qVZVnnr8fqHPQ276zLjAe+TMAhA
ct8sOTdxylBSze4t/7EHdRLgxqG7KwzcaePNV5CBZBcUXBmyzhzaZwpR3Ietxv2qTlOMyRL66Juw
aGBMNrJh2rfHt3REotSDVhi18GsOWeK1kpUjNLsZZQFvDc+98yM8am4HWbwgmwpiblRqof3MQVau
XMWBHvD1xBN+pZhsoHT0DrLW/jRH9/N6/3ZpEkF0QfXRVAX65Oyz4YrRGLmMN4BZuI46cs2JMW0M
1oRdlpIoO2E6CRGq4z58uTpav5IFDDfZ7RZm6epra74OUYVY8cpNamk4oAwVqGISCLn5A6MSYtXT
LXRr8xRXdM1Mjkmef1SGtcv99XhoxIgwCXnNwDqdd36A3+XIwBIndHUs1Jr81U299kOvdOp3I0t3
K8viOlkSDh0GetEi+I05bnNwXRiLLnakCJ9vwantlUfredJ78J2/13sgFIJwtAug3aGwcfmlJE+J
JLRACeWLhyFWcDUUftwezvVWsmSqkWCOTVVm3c1O1CrTWrcfMdv1y/HoD+OpLtuVbLTwfQjBwkYt
VNdBTV2OQoZwobctCgSuTMXZM9CmFnH/qXQErtGkjrd/PyJ9apxDqgZcM09FIZ4diZngzh4UzdHs
9A9oadYrueH6eAaKQAKiQ28xqvkWKqOkThtEf9Bf+iG2z1GMU49u2mL7Nqb/4gNNfDwWmy6zGmaz
1yBKa+kFKiaK+sca/hT92iJbKBEymLMIswtdLpeDlKREmN6PKfoBuxFXZHJdhVifiK2c5awT4BZu
5ZdRZwsv06QmTyd1Fjpfz5l8SJr8brIjimu0hCL3JKZAiMqPOAzeXh6rw52W61k1KTKS2uVJgM0m
xCdT2bnwgPfRfrrLYcuHV5P2GyWS1YrAdTa8HO/sLiArdVMp4X9neYBUIoMT+k9YoFHKJyxzESJe
v3EtLtWzrzvdFc6Gm+aDhucKjpKZl9y37f+y92XLcSNJtr8yVu+oi30Zm+4HbLlxXyRKL7CUSCIC
gX0Hvv6eoGq6MgNpRFXd12vW3dYySnTE5uHhfvycHoK5GWQtp6CApIFWmiusYReezxgnp/A0dQ39
seLxqyWLxOCPgYDjBx4arJO2y0AO7ABoMMmrDXkXsh/n9tTz8ZnzPFpV3I1gWfT0vcoFS2dzX9vA
nUG5Fg1RgH2T4qq0wDu3lgT5yJ6fhz3nxoXD2TBqM8eEcdBfh4N9gP5ej/z6qwwRO4hSBRBg4RUt
3k7qpNsR2Gb0gkOJs8Hd6zWoM1lo0l77qss7/GQJhAOtp3YjjRaWgO/wGqJd9l1t7pSPhkwlmO07
ah7/glk+2M8mQzjROejMQbyNyeAQYwUy8syjAW+yHwMQnVvA5K4j3i5cxme7TTjMeV2WUWtjqOmO
biE/FgdAm+yqcHxbJ6K8dI8BfcFTlIqlohf7fKclutKqal1gsZlKfQZNqc517EbdtFWXXsU9NIBW
XBXfu8KMamDWQjSogANlcZYqCqoiJYN0ah1y1r0ceUTyFTIMm36zvpkvnVxYw9nFu0HDf0QPNagz
6NGgYpPY8Vsf2/c0qT0l16DWaEOzF1KbfcleY4TeviqVhs8k+WmCOuDng77gJ9GdaeCxhCahJWqh
KMAEY4wJEFES1NvLmsh+mYF1Bvo97cr8XjKFDihgd3TQmMsi1E3rjKnRoNOGRvrChpZK9mwq5BmI
n7UM9wUfDNKVPw0JPrhB/GtHEQwZYHexmthr7O6qhxJvYwyeauUr0cmFd6fDu3wQfMv47zIiVvqh
mfoYfWrfHceFVmR9xw7zVr6LHlHhh8gKe8WTaa8/fL50lxyPhlDS+GikAhWT4A7LtMvLIqGIVZBl
l1yQFLE7EvLMJUBfb5O1X7/eLhxKDaAo0PPgAaAvqD/7maFDTpUGt5f6W5WBc5vZ0AA3pueyGfWV
SPZCsMwHBxpX3imGfXjuAfKCSly5DAFsLoNxEZKVSTPQf7Ar8eBE5xKQ4eoi4Ks1papzBdpKRm48
aV2213rNbbIV1OOlvQ8TnK/StNH9JjiznCp2Cr6JwS3b2lV79PQMkII10/vPt8SKGREWNKPIlNIa
g+kYxO1lt5ZHr4LE+edW+PkR/eTJYCx+S5zEOCMtwYlKYWWsX1jzRWr0G4e2wO48xPTrsJrXubTn
TA3+CakHC9tBmDvINkZx0RmDKxEQDdaSO0KLsE+LDS6Hlc1wacehSoduKDxo0CUomDKyJtXqGlFj
ZNvg6IF2oub4n0/epSU6MSFm/6EgZQ6mDBOOBAVado3XhguWnvBzKysDEbNwA0TPOqtFcEBswMSV
ctMZ0lpkvyyHO9rpSPh1erINYjxB07rHSKDctdG7/vss57foMNyUjRnaDH7XbJuf1lDu2rJYMX5p
T5zaFlzf3Jl150CgBMyCe4aNLmm1VyOmz7V+ZSYvencHZGQfCU20VQr3dF3lddWCDBscLUbqKaHu
ZVvlIHkDMsU/zZ/NU3Ubh87TP1m/P40KV5hZG7mUZAi0otGBRPEWRDErzvVSJI9kHqio0Cn6cX+d
L183GGNmQZbRle9bX3tJ7xrodLk1ATuka7+yqzFAi64JxRPFW+WCubA9z2wLW6cDj9A85tw2lGzy
8VhMa8jPS8t2ZkLYISpYtuq+gAkOxxx9CDlzZQjHix7Hdxtgt3vAMh//fn+Gc2aUj/vkSCgdkRQz
4zEdRImIjopN82A2EGiTV+7+ixMIZ4ikCIjEFnkklUYQBbQR4kBv0B/MK+BfV5z85Qk8McGP4MlY
IFELvIIBE60P2pc7eiA/ObQo3w7h5Gc/lbfh8E+eUohF/xyWcNaYARLshjBkKYwXCOId27h+GyX1
epqLw2QCiIICEIG4g9bcjEW+KcznQa0h+i0Ff/v44TvA32PiXb3MoSWSVWdTgbErzk8H8Wnaf/vc
AL9IhCv0zICwUaR2Lntz4gYggAVCZJf1wHpndFfIja+1ELpt3219DSt2addAiotjVMEltqApjlib
sraDKt1AQAsIIejo73eh4kljoXKngXSZ52uFG7QkDbP7EhzFRQTZiQGlA9TT4h+zkZOVDboYDCwh
3W3guaajIfyjZ+xkf3bQAkRpq4XGdJdBIVEtofMd2U+fr9MybwYCBWQ38VoBcwBY9AQ3YjlIPZt2
ARwL0x8TQ/LU6r2X1dIzoYM9DlowTAOKFXjkE81fsc1/99kmgW2UXJDFBZuUbIrRiFJaOfRKIVE+
6KG+1wPUff168oeftlu7+T4Oi6+fW1wEdsCVAbcGomqN4xdFg3IMXbA4qQyXJEdqfLek64q8TbHF
hRHdyl4JVhdnADZsA2xgCInRESQmqnW9BkNQwcAtBxW6kMaDDtKxxs/N6LmLrX3eQ3pyoiV6gwxg
hD8fqbI0DnlcVC9QV0BmeVFtmmeo+GXlZIMieLhTINo1zgRqut02S+O91KsYLnoZTSuwWLvJQVID
4j9fix5aq9hYJXTHm9qnbR9k8UGJ1rb24gEL/KgDnkjeFcbZ0oVNJ022ETfZaLsV0cheLktotkgQ
Tq70OgrtMe43iml1Kz5vEVKpUDUBDR0vGoAjQ1x8piVzrBsM6cO2eFXlaA85uv0YQ7B2TJ3K+3z+
F1EwN4aXsmkbSH4silVlrZU9yiSWW3dKHuqNHEEWlGnbDFKoK0f4wmRykhXMpaYhmbCA5NpZzECF
AcHTioxkjyrpFFA9TYnrlH3Xep2J5in0lOr2GrRIFc8vOuZ0SPNAOkFF87FouU8gzlyCSBFUxcns
PDusdIodCrfVgwNeLjAnO9IMRYcs60tIWGaAODUj5GU8akqs9IzZKMBVD50beSWkvbD3wcCH4BI3
HII/sVKop1MmgZ4WVOMqRXBHUmSop2mvVZHu5lIfJkQG7GGUNsVQrESdS9NgI0Up1DSwQ+FQhacj
6nsNUUdAA5SM3A4mgVCJUV3lqhH2cvK1KqrDVNW3wBA8fr7fltEukiRoywDvC6TQtAWTZmcaKoHC
n+HmVYKEcPddMbUHYxhv0qj27U726sQ5dA3qZNZrbjdPPcrD6IOoIAA63nU4FYq1krpfnjfOlgoC
DpwBpKtEjCQE8VLZRp8teGG+9+hK0XQwIMaph1r+irNb3JRcroi/YNBAhx5T8WTPI/JE+VBD85N9
LaUXmr98PrnL388ZQ3Hda2if5WXH80hR0wjrtSgD6DzSFBylSuu6naIk/8BFnRviB+7kyp+BeYiU
Ce8TxITEd7rpphuHZ7UwkkAb5RV/uHRRMAZ5GywSILtYp3NjA5vSPocmp5spRnqYFTO6a8EPs7Fy
fa2/fZnJg7wjGPNxIaGSg2SsMIMdqZ2JDmDLSXbDFwXdoiB7eI78nwaaKQ2eyV/r/ls6RchhIL0M
ViqTk0MJN0xt9CWUZUvVlUzdq9qSuPpIChfptZ0uoX9fj8Y1xgJ1kS9QkfqFjAKPotQlIzZQ+1zg
MtPc3gGNsy71WyNTniIcS4+WVHY1owFxCYqhlY6OAnTT3QKTtR8SdJeWxT4njq9UlrkhzPreU8kj
afxiMebH/TyueKnl0Tz/Uh4nneyz1nQSasz40kZ9SlIduqgGshoQVWtNuuKLL5vCKwPFbYRdIiAA
isGQeUlgKlalMRiTeWNEUCrhQtWTUa1ARPh3nwWUHysAMmikGqFWIkZcmZnltOgQcZXUuTHK/q4E
HAJI/vLKyM03ApXGrKnX0G4XRwholAKmL7xXxa3WU9sEfBkjtKZycPW2CvS89kkMGuhyVnekYuCj
Jg8J04NSh3JzmuWBjlCgz3Ovl/EU6h3zVtLblVh3ebwtA4zCiKs1eC6cufM1nmhUj1x9G7JBCWAS
shQWWVSGiho1K7O+fElj2rn4JpSdABNDhuDclN1p8QRVZs31ce/BzF7zxy0DY0b8KpOg9WS3fFtl
bb04vhOjfFlO9nBFJ2yiFEaj78qLuo+3PP1BPdlxkxvFA2+l5K8+35cBz/lAhTk15rSgowqbrW+5
8hfkQOKAgV1ODxsuBLVm79LO4v0FEEADb84iM2cZI1Q/+M6SG/VBj/PKq3KI3NvZqHlTaU7h59fc
ssWTr+OJPcEtDFNcQYUD9pqA3AGxPs5hUXrRuNVokIZSAPrFIIndsQgc5hsg6Zk9ZQ7y+/UyzIUL
g38K+g9woDg4SthSCrWVsqWQaeC0ES2nHuGMDbbbH7u76i69l1YVHpeX/LlFYT+Zfaa2QwqLcolu
bVwYVf33Y7RzE8L2SZMmltoMJhQptG9Q6N2VSIwEnFsKKD1j8tr3OahCsl/FG1/eSX9Op7CyVC27
uq5gmZNakWhTt/fcLvWUvfauaWGp7VtvcvPntXt4bVaFIEPVjalXI3hkPYOWOkonSJj4n2/bSyZA
CAj6f5lHMWKVMGrKIZG4I+hoT9ycjMwlilwHn1tZlrNxOE7N8M848TdpxWSt4IcRsP97iKXtTX/c
D77s/xWNFL4TxIuM0w0inEQ3HKAv58YIEq3NPGPa4g79WoMBtdPrciauEV2Zs7HSfnvJk54aE0Ym
V72hswnGiv7IpjtG37jS1+fTt9iASMEjw4SED2dKXqQjrC41IC2K+uCAV/FNm7DoZ2SM2s4AA/Y+
nq3IXjG4GNSHQXhOHTKmqOgKMxjjWalNOQzaVr+1AXNPmtST//ZzT7AiTJ1CMidrSljRN/WOw760
DeeUWb3s+Nee7QfBjuAOM9mYaAUOT46po66GhkHmIY+6V8NfgohrIL7FmRLsCc6w0wcGUW3YU+z2
IEHJtIpXOUgWwRq3oeJFgcQBx3EKY0LMHvc9gY34SxcUDyTzFJ9DoqUvRulNr8WV7KvbyFNe69Xg
4eLm4JwZgEDq0EIQvBKqu5NTgJHJtTVpfqYOyQ6x3pWJp5VpTLzPt/7FubQUtCMiGOMyaOdnOe6i
qZ+ojq2fUxeCugT4vM8tLFuGMZUQ5gMxBx7aoEwWNrsJnoE8gWoV7iw36d3qOEOUpD+kP/Q8NCHO
DHz5oWRAA2rfouPnti8dbCQ30W4JiAEyHsLLLs/ZOMgmcsRTp6t0Z7R17Em2VTchy5AddcE3Sou/
P6N46iMxrgPRA5kjYfm6COQ8TMWZHvQ69lUj1TcOdLl2n4/swiZBcgvhB8CyPK4XRtbIuTQzCr4O
uZT2gCk9mHTezU7+/LmZC9tDR5qK0xiD/HEBZ55nlUojhZYbcBrHfshuAWNaY+e/cNRgA14bOBCg
DMT9DhEOrF+B10nemGXnxUqSudrQg8ayBOaSgqQc8IbaLvpbJS8Bmv18hJcmEs9/zvyD/y5IatCg
Q0cpTge3qNBiMbf1UzO3kH41WLKWCVqmwaAkgxcPJ0LGW3whv0njlMQAafdozEUf9+zrAe+urr/i
WgNXjfMOPkk/uhnX0u0Xhoj2BwVFFOC3lzX03gEHYw3mQJf2RSBXVTBahqf1a1j0RViA0anoPQT8
HcHIItQpcmXS1ApmbAVdsqD9IdKPRNWgFUz9eU3l8OJcnloTLjdkK3okJmCtD+sr1WPb7j7bK1sp
6F4UyCso1/l9dvvHVfd/fo7/Hb8Vd78utebf/4M//yzKqaYxaYU//vua/qyLpnhv/4f/s//8tfN/
9O/b8i1/bOu3t/b6WIp/8+wf4vf/Yd8/tsezPwR5S9vpvnurp4e3pkvbDyP4Uv43/+oP/+vt47c8
TeXbv377WXR5y39bTIv8tz9+tHv912/IDpycG/77//jhzTHDv8P/0h8U3vfXL/vPv3g7Ni3/x7/z
bhSkl3hZE2UsbI3hjf9EUX7nWTU4fex3ZFk0eOi8qFvyr99Qi/8d7McGcP6oEKBdjeseN0X38TPV
xs8coI1AkIzcP2rSv/3v2M9W6c9V+6+8y+4KmrcNvucD13MSoiC44whBDBL5V8daiGGUbMx6NaYA
+4x5PGZuHim1dK2UUpcHow0t++sxGqIkLJhhsWuIEGb0ylHSzvEGNgDr6gAqynY1RRgZjl2dsEOc
ZEQ6pE6H4qhr9U1KmvYxb0iWKoGVxVIqPzrE1Ihib4uMFpHpq4AMpNoe2o0SLJWmge6Qvd4TaT4q
Q1qMYSuRkmyHyWqTQAHg1toq1lz+IFZc4ZmpOlHmKkS3e6/JingOjKiQbG8whzK9doiVITmqRdQM
ISOVzz9JPuavfdQaANRmJE/uqSKpj5GsVpEbgRo9f1RQ0KoCpyq00WWW0aDQCG5RvLmyzKyDWjaz
K6jeFemhK4ij+emYVnRnJZINmSAzgWYfistVpW1MI4t6n9JJ6n3baW08BKoy13YFWN1fGfIg1VbX
qNKGJYAm/aFU5Fh20cumKm5uaCUm3Z7UF3NQrW+VY+ddAlHLCQS8tLLqV9IQvQ3SSmv1L3U6gGlr
ivME/5/ITA3UWq/6kHZFO6bbMqadPADyaTpT2bzlkj6BFqAgURSDzyLCdEH22ImdPXYR2ZiJxl4i
GSrxUNiSa+2pmyBf5slo0My2EbS/zBv8o65/bpoZcPbMmuwBEHelUsIR1wV5n5reroLZkSLiJ3aS
6GEh0Tbby9o4ou0Hie14+lnlVjtD+WUGf9FxrPpBegTHhqz/1BJHe+1ba5f37Q9JTgCmK6OYzMhR
gfbYslq3JVFuFywwqTYZt/zYNVu7bFnvV6imKEia1XLpF5FMndmveiV27iVnyG2XlpnqPPcVAGGb
pqu7ZJ9FrePOkO2rtj0CSyhpQfjDdGpfnyQz3laoxkKxMCdx+jRLVaz5ZTfGkKaxpNzZlwPLqK/T
Ki82iVZa0Vs7mGP3RVVIpXmVZCTDDZnxqP0OAmUZSeS5dxpwSjalpshPGJI077peHdDZldSJRK/S
huX1ccpmm0leSUmpvAEmPDUboxsb/dGuUqe9J3I2qA+yGk9KIGlpUyceGYrBhCZK2Sa17A5ou+xC
x8klmrulo+VZ7dYW5SCxvmLN26yktg0WExzAnnooeSbj10k2a3s/KwpSZdBpnpPpyZpmR99F6HMb
XnK0jdWBjka0yvDNhuZK6g19H00306w1+SMiTCpf2dps00PdxXaBPWaxapdLxWAHbWXWDNXpnG2L
Oh7BPJfLiQS6iLiN98AoKNYDiMEaVrqWjPL2/YgUUhfINam1rTwD8nswZzkj7sSKTnIbzcLvc5PY
VNl3NH0a8naMJz3yo1IpM1+OdQmyMFlhEijHEDJQtjciFW/xQjXrpvJ6RL3jfmQjsfZGasb5oehz
U7qqTCnS96ak280BvUGj9Q0gjpYFMeh0lYeBFpBNUZQqS0JNYkMdlCNesNvZGu3hYEstnX1aKawM
kRJW5r0xwvG+wbENwEHPZtbZG9xoMwjMJKKDoFxuFftpTobGChrH6Sw3kVvL3mqjU81eXmbS8Bax
pocK2dSM0VWGBwSh3jSkZhQwy5JHv87RmwZqNDJpDDKNIK4Kh9waOSRAmhP2oPZAFqOGGNkm0Atd
BSIzAAn6+GXkPGxuxrIGUrylXWTXMqnRLxNnqTyHUD3RoK+aGr3ld4kil9eORWbZMxRbMr0oUwha
KnIJOakSd5rjtmYXRV7d9ASp26zswavSAkPvTnNL1Z3aNK36PcvTfAjAdzi04YwMSXNITTabDMRq
5khvsRHi8QqNts2AUiArXgylMNo9KnU5eXaasXtT43SaPZQkysqzaiWKr6QpLZLWxVOVdbdgxezI
82D1drYtMW3Vk4OW00zxZnB5Re9dFrdtaA9VXEFvHQjhlUSMqESGxwYEstHbraL9FPgiEVxUZDYE
rZBjdqd9fjcEw97cE2+UPHTQm+5cedNPaQOxUD8GvcXKa0ek0PhlG6VjAxy9NkonQnIyHxMQ9YLp
DSnCIUi/NRBPiXfNTnleL86J2V1uS0HlEfUCFRO7bCiA8hNuKMBKuC3dA3IxzT8o9uUwD9jjdFhL
oPAX4VlwIhgUQlmSMynLIxhMdi0otbiaNNmq61Jy/E24sKOrYI1FyMVj9fO3vtHY/dQ1f9j5xUMy
hHMwXv+FFLnw5vg1iSe21HNbaibTHDgApDyvbFRcwBYONb6g/WEEH71xhxhdl6vMFcJrdWFUyDRY
VV7SWoVRzamuJIjF4xRsT8LeP0LL01Dyo0r32SQKi9UWkZRAsuDX7rD3phffs+tyO3ua191O2zVQ
mJDB+GNI2PaA4yBHI2YTombImpEipjLHW1ZuKmbhfv1hjl9WhnVxvXh3BNJOELERuz0SO0fthRiE
szfsh8AIcz/xxwNnTe787A6y4tfGSm1SvbRc4FFANA5eHOjyCpmSiZnEoi28NF6kYQzK/O/l1Xjl
hM1zVrnWjcXz/94IUcw+sB+bJ1Bh+iCW26xisfleFJf05Ds0Xjo/SZ73KtEKs8Z32NctzENq2zNd
/YUT2a1Tb4qpeqwommmQG0K0wAvBoshrOseKgp1K3DZUQhXcVRCYpegZlcNkK28rayW/ccGdndvj
6ZeT0cmjVVKV25O29ka5qlAVjK/nB/MRqlMBJ65R1vINYsl1MURhYfPIKQ1Sw2SyA0fgrrixwmKj
78p3ziCDQGazzh4g4hs+bOKNh4IEOvxB+CDcEE6ikpLpEgqAYb0jLzkCGJ8b56atB3Wn3OPpFaTb
Fjwo6mH4ulYOvTho1Jd51hhbekGVoOUVgLkW3hp9CB013r3YulLucxJprgJu34BYikjuqt3l7jVR
2/7TruBpG+T4U8pgl1zN4OZWtrav+/mRMx/TcK1iJiJyf00zkCJAEkAXeMHSUPdDVANeAvpvCFC0
BHrAvAd12qk/1nh0xQyPaMoQjmXKkLQdLZhKr5wrIHC9tHNnnM3UTR7wdufdztdo4PdXPCG/JM69
AebzzxEawi2ZpnUCBXKYbYIhUPxuo3ztt5Vf7EDDdp9er6HCL1woSIIA7otyGgd/iht37qeidBCh
o0ozBQ00CP5gW3I2RQiIuvNtLdy4EExhf4JBBJweyEUucsdVV4BJixlYw+yRZiwAHULgIK6bUVvu
+tBSwdCtbfAaDcc1n7+8zmDa/BCA/OUCz52Rg64uq+nxOgS1QyiNaZgD0Zt3O6INa+u4vNHOTQkX
NauISR0GU5D325R3WdBskpCBMGzwh91wleyH7erpuLB3kP1EsxLU3lFQ0fk3nfjamUZJOqR9jNAR
TS83/A7lpKzxjoeO0rfVyvmFMcIeRJ3xXEH+TYQUlUOD9M/U8jH20BRM/ezNhFCRtLFD5jv+dly5
ssVaDj+TYDrgRSlUNnSASM8HyNI8Q6qj4xkNc2PF0iYi3ZulZbu4r17w3Bm9NiO7PNN7j0gdkod6
hXdhubeU4pix/jWzGyi2V911NuUriM5LF93ZtwkLPrB2SpFuwUG6BrkW16IFAV4cOJ4K9u/vzj0I
Be/X1C0uLQAqxpCxRPMqFl5Y8LpmjdPHTexi3txskj1i6a46rvZTCTWSj3lHtxioXlTTAn+JcLtl
tZRPpIm5U4o2CgHPVWjmP0gUJj57Hh8AbN5W0lMzhJm5UfvQWeUyuzTQ0w8QogitK3tiZvgA+NIg
dZ4aJ4F2wRrIhy/Rue/lkG3AIgGER1eCJQQOptqhmJzr7/L0LbFfMmOlD/jClXL2+23hSiEs042+
0t/70N6MV9VDti+uJQ8pzA5sejWiPWsX3655+OXa8RQ4npRYRYQGYghPp94B94v6bpGjIVPXbgfk
2m5V+3sevcvlmiLkhTiEm/sQS8SNoqvcBZ/4oBFAwlpyAJxB9iuvo/04SleWUvlahbRRLj1qaaBn
ULVIdiY/K1yuDjQeo6N5ilKEK5fp0t/jYxTFxugRKyxqv1PPHKJG6vuovvfI1FaF/Bg1s8co6O0l
GrC+cuUiB52J6eeq6ke9vSsS4jcT3UjA6NPu68oH8YMi7jAFT2BVdUAHjLL3+exMpZOjIqy85y/6
ffyAmOIXuSH52rwUL8o+cmtP/iG9Ihn+9w2Dns5wACiAZYjpnRvuSITkqaG8I9+PxnBEL1bia/K3
AqkxySndPDnUyfU03tjdS48ktpG9FeVu0q5VcjDQ7PT51yxPM7oATj5GOM2ZamddTdR3mn6NmOVV
Ru2O/dphu3CYYcQBtBYYOQDUBd8Iqq+xsDPlHdyxfnzQ39ieO2Mu4tK9JkH9vKYjf2lQqCahgox6
tby4m6wkyfSY1u8keaiNa71ErXqF+O+S/wDaD9UoDhLCI1lYxKnpMjIO9H3w8p36xWn8iKsK+2hG
bl3+WJ1BpGsHhg2VIXUt/XbhKME2v+rRLbE8SuVcNs00E9i2N6nujZkXGdCyb7z2hxWwK9KE4xeU
Wv6+6BzclnVmWbhYofgKhZCRvHOxIa45Wase3aM3a2OGI6iWbtepbi6N1bAUB8wzvLlQRDdkXZRI
ce1AEid1c1nyGU292ZF3GWoWn5+EZe4N8pI2yAbQywgovgg+GPNSbhB/v3Zlu1XQENODLhN5V3lv
Ioob1W+NvUbEcuGlemZSfNf0UpsSkjqv6nfDjTYOxCXrbbQrmAvifsh+VU/5Tbqlfu6p1+szuzgk
YMBDwtrm7SLosBVzLk6Xs0FJnB8qkESGvkVO152iVTm5xZWHAFgFHx0SgGA5B7Di3NlpVFfnTGfH
8ae5kYNqrxbIEpfbMjAfjcB01TAN6u/s1krc+Ovn67m8/gTTwnMYVUsFUSc7RiUouTh5LbkFixHx
IaUSKB5vG8Wsrl3xy6SOYFWIi21dyhTQuR65Ppb6jOod6mkeF+NCY/G6/pDYPwkgx/n8CieyZZZG
Kosdm8Cu3bJ358LNHuYnyJrL15VHkAAoUNwr3PmYTH70Yz1Jvjg2wgcIvr2mtALxFjumcv1lnqs7
GR/Rq9u8MndWlUD8dnBp1L58vraLC0Uwyr3GaWTTNJwpgh1V9b6bnlAtWbkVl68bwYDg3lvNHKEZ
nh77MNrMTxqSroXHCX4OxEc9NpB9AshY4YEYgnxfe8sts6Ewzq9KNEnixCzKK0MLYECV8y3U++NV
/grOPKA299NHESL188dm2rdbY9PtjDeVeTb6U1/1HAq0a/mBpYM6/xKRxwatPa1pdskx2cVbcJmV
9w0i1gcnzK7TA6vusbVsiIs4AfqjeJJpPQWzdFJnUyE2ZNlKFxdzwbc3qE3sQ/QlxUNaeVD29Y2t
e23tFY/Rzdrjfc2o4DhI0cValbBjwqQA9Zhrqr41abPmnhY3mzC3gqNI7VZtLSc5cmmG+CA/T2/V
teNVPlPdDhDgsACXuN6Fq/HnpbNzsrsswWP02HQfHtmywGWeqUEDNMTnp/Pi6Tk1IfiEiUyOPKbs
CL0SJ/ZJt4mlgOtfqX77VNwzHTGSdT3osz/59nZapa9YWz/BO1Cl6k21ZUelKV0DLeQltErVaM3T
rx4OwUcABZF2bEyOALNaj6D+85t73jAIxDOk27NndTeAcL+8sbfpvXOnPqzM8dr2EQL3VqslBlGo
Iy9NTl8SSELk7pij+rpn93TDafDr8geCMvbYrMW+fP+fvZyEnSu8zQFJBrqIsqNxy1l4uhg3Oojy
dsl2sP9Ci+TKaoovdXRkJoNM2LGM5a2h5OgoqveNvYZNXrMixCly2xjZjD3TEihMWjdjnwVkjWyE
b4hP5s0W/MpYoK85x5LZjHi6lrhmDIyHMkCGEWlCZ21/rpxzsd8vyyRTzXEIjWj2ZcjMTI3ifb4H
1+ZM8CRy0ppzqoCionhVhrCnX8d0batxJ/jZlPFPOL3oJTujGi76KsBAQq7ihe6qR/DzIkezHstc
HBCqjzaQ1OhJFHOaVddk01Amx7lMruUMVKbFVd6qz5/P2qWImL8vkHoASBKiPOdDkoZyjueYHuVp
9GzKXK2ge5Um30xNuuqT6BpgruBzixd3AkCPnGwGXXqi0hAeAfFIcYmqFdCxg+1Z2uPnBkT15I8o
VOMoCfQN4A9iUhIwX1BJIU5AP07HttBapHNg1TvNoOiq36C9mdfBpIBTIlJov9XtVSsFGvtqla+c
Qnz9cXNxyCcfJHjHEqCDObWSIzJS3qA1Lik3nw/5Ypx/OmTBCVoTyrodY0eQ92wi6uVhu03d2ZOv
CNBEq5S7F13Hn+MRnaBd9zaD+uAxa1pX78CFaraeNdh+RfAsXiN1WxaiuIMHmomzdYBgUnx0NwWr
ZGDScLdoCDyPXFQ48suAdpvxi4m+obW6+8XVOrEnOEZqVOkEYOixGE0fVLRuj1Dv8+W6eLJPLAjB
lkxiCZhMekx1ea/lNx2ArgZbQ/VfHgYQxvhGTpcpbIkJYsIsicixrp5S6zulP/7JGP7z68VsgTlL
TTY45AjaXS/KM7cwVReUSe7/mxXBPUGLOJGBMjk2SR6W6oMkG8FYHz+3cTlA5I12v2bKEBccCj7G
jKGQ3fxSfanAWH3FAJ6xUB/rg9F0G6iFuKpLAn0ld3YpauLcGA56zZEXFJMerRaZ4BalqEAZZtCY
Vqi1JHMz9P25ED9Vw8/Hudx1PP+uohyEQgaQcuJclnptTmb3nVoyrt/nakTTt71WiFsOiefVOaoe
kbuBhNL5fRLPijNnav+9CTpOQO1PAe+7o17ypQ8AOPDLTRz+odPz/7sffkMj68kaX+h+AEz6tPfh
4+//6n1Azf53ZBAdcDdBghJSJliJP3of+E/QGg+WUuir4Y7Efv/f3gf5d+TFUPXnWh64Pzkh85/N
D/ghVESQP0NikjN0KX+r9+HjtfxnNMXVIZCG11GedFAjBtON8GKBMAmHCefRHXPRZXc0A+e2Q/sR
SvwFawPtSbtF75V0aOnBvFEUV3nUQDe2dTSXXBeH4V41eA9kBpi8fSPP16y4M5sHydrV7eR1APhk
RTgPejCDR6raFu+IN1EOHbxM+tr3VZhrKBkarzV7VpodI/fQgx1VEIX65luWBuMjne9rO/VqfMIs
P4KlnyN2ePd3FfvZtDMeu2DsofLpWsQnnvMDKMIHonroebhPVFSyjDos3LJEkpEirwjy4NZ8sKW7
rFYCk1xPDWhC6xvdvpPYGDqN6Vkgukgngo6NN9lIfEmdg1Z2W+cpRm3TIsBPD09pBNh2cdUoB8B2
DQm5teiN0i/oh4hyFGYOSoa8ZbRNu5BpNz0D2DrbUfJFB9YgqradFJZlAujPgYC7cOq8VN6aoMzP
gyxy3TLp/U5TvDJ7NOebVLmulXZj7CtD+anAHUnytUF7v7FHv9RkX08TrwEwDRhwpU6vocEZvdTx
fcl2mrzTSRC3O/zeHPT608Hu9lR75Tlka0Op2/xf9r6sO05cXfuvnLXv6QOI8ZapZleVy2NutJzB
AiQQYhLw67+nutOnHScr/vp+32UljgVCwzs8wx4Z/paVUX0OH8YHqJuPtxW0Uuc8c1bO6xA3VlZl
0rqxbntEMNND+CCP9f246m9n5OtfKwcAG3Wxk3GlLr29KfxV6ERW/SW0mrg79gc2Zd3XYdPtu2y5
6dd0ja6VmfQwnS2SyQCmz95KH9I5I4tL7xLY6eImM71rFJ5ohBEWjwmLQy8mMmbLV1qgl9DEk71D
cTMyJJwq0EspVy5b22TtnoYddD2LS+7FQXlnYp3wImub+7nbEVRcbxzAn84OsJETerkZ/hAaQNsP
52FXxirtE9O6rx7fHAGnvzbQD0jQ6zn+875CIRZV9KsK6Lt9VSq5gJRBwxN8voNtt+ofzc2Q2Nm8
+b8ezH+P3v8AtvJm3n8+egv2rf3h6L3+/Pej1/0D9LArZgqgdKDCrynOX0ev+QdUlcDzQSCL6xFA
gmsH4vvZa5M/XECfwOy+8lldH9Syv2lnYKuBq4xUCcRvZDRBGPyrk5dcL+F/VgjwOMgpgZiBMD00
bqDcfv33N3ksBMzmgimZUibsEW5Ni0TB1Fw4ZMaUobysG6jpr0kdsOGhqNxWXISnwHeKWoAcxyCF
hRAZQQn1Tc0+2XQpsbBnszahBGtV5gTKaNX6CyDVJi/DDdLPFh2AwJ/8NnPD1oart1eVzR6MA7vM
5qWZ/f3g1Nxxt2HdkPyoXHc0v9Ug3Kg6M5u8rNXKmosiXDnWYrZZX9KJfircSbdPE/ySIEncT3TI
rRhEhbEdoQm+dKiJw4FtQOuzaVqhVvk4dPyiWs+hme8Nc28mXt82rd4EVm5fKjKMJroDQdBNG9L6
8I6Np8LXOOWqyrXyIcqrRpQy4rPmolgvzOvIS+sqv1nwViG11iHvPPPIfbtuzy5kBIvEa+bRTdy2
H75oMnBvBV5GSPadMI0qXShY7lEHyvbLNQCtE2dqm6275NO4EW3Rnyc5g0/lSIghQlkfeufxXAE6
FptWIXugXEafbt2hrF+dOgiPogtzdAYIriDQSwa4QrZ8cp7gOleA4q795TksuXlpKZ/LOGTADcFy
oe93zA1yC0Y0kDmPWqPCyT4afldkDH2jr2AMWVUsG1O9koF1ci87my8vmoe0Qe2DBhWUf2kP4cjt
PIHkkjHPnJ17R828zMrRhL2Chq0hfoVvGvILYXZtpEIrTeMw7xfrwZ6rdlwiV9OJfzbD1rVEFlDb
b+YYv2nqm13eyZDmsaUDEfh3AbJcvfe7kBVlUveDW3hnoAZkqDLMKRnkq20NEPHc5H44VGXqM1xQ
RdIwaVorjVpBs5EeLPHCQ+563bBzTNVPfkrbegqs1WTyUNirEHQ2234uGAn5clMJW0ICsO/mQD6W
DaalvIipAulrb3dlXhk3SL564uCShUDC18CaPeMuNK267V6cUrJORawWbYjOtDN6bfE0T3wwcfRX
WsCpu72qAazdXtljkYHpOCg/VWSEIVQcLq6ne8QIpm3QYzkvyhQw0Wn85Ws5lGiFwHKlakArsmKy
gLMYeUWrl50DBTWnSx1oKPCTgsWQoWOrh27KwWesd7c+90h/MDGhfRouYujvDOE1rI8LqN+XaRAw
2qZ64gviJLtwqVihvz1qP9bFovOKY900eT2uGiYmaM8ySXEHXrtE+uuozbk4aR5M/VNTy5wAP9+U
xk7l+CY7DF9gXZYzSl5y4/Gh7Z4xXXkX+Yg/8EvI7BceUDbNhAbXGCrnBh5RUKDra4OUx1naTXWw
Z0uxA3P7Cs332fStLbYa5HCZB/pogoVXt2k9WCYY+dxYoKUah8Lo7HtbqZZWcU6hb8HSpffLwoZ4
CyjVx6HsxiGzhtrTG+KXygEWmynL+1KgFFZlHPw/EOEV86xIozPfzHsgi/SVJuoUbWrCNav9BCkv
HRyWwWXWsSNGi0grMPAMS1fI8qioNQ4RZP5Fs64mLV99B64q0PSsmYwr4o83UBroJxhhhmhXHBq/
cCoWQ6LFVk9oahrOcz4NYlmJpeFVDCcykJn6TiK+/fMS++99/p9rGPS/f3O1f7rOY/A6X+r/2XTi
pf7avb3Xr//vr2vd8MM/APwAwhRhFY5HSOT/fa8bgfUH1C6AO7euiBSYVSIv/n6vW/hfkB1wUV4A
nwolBkQD3+nk+CdIPII8E0BSxYPFkP9v7vU/UT7/XOuAvYK3AdlkiEXaCBJ+SvChHJ43c96aGTbh
LnT9pCYQ7i+6IY+wyY6+ru8KqavILMUJ4f2nYAYFN9d1LGWNRAVOtxm43By3VsAu1rIc2eLoGLf0
3jAKksKXpz0aDB0WiH0d+tbezAHg6G1Q3iAaQDIQTiCRkxpqfl08I2PobBWhChXE9WBDvL0ZJP46
fFjmnKWgiNdx78H61daWE5OwGOO6Mn0cs8LLALjUW7fr713t9JuRQ2YJpawWp+SJT/1m6U74Tne2
XyWD7cWGP6/AkY1F2W7eLIJfxNI/Bkp/zmgI1WUHJRpMJ6w6fwyUjLBoYD4emJnblEkjoNDXAofX
iw8qM97197z7clcAFUgioGkA7/OuIMj8sVKUGWY2DgYYpMFSRdoDSKIarh8o1poegiKP+96vUGgt
nxxSRcotDtoaUlh6bOQMvX94cCJvcr/1V8PZVtcQUZz35kLCmwaA7KQInLPhQdLa0WU818Ynj88P
To6KsWzOiFkyAvkipIc9crSGreBQuiPL+ERJe0tFDf8pKiI4NJRR0ImvtiOBfOoGWFTVVWb2dIj7
Il9dOc0JR3U4mm3jaA55lpuwX2OUXEvtZjQolTFAnmIb9nCIdO96u0JmaI1NNEqeVPaXibtp0NCN
V1hepGG8A6luZE8bKdA2/f3HxZf8adohTnalxKCYAbGH9whYGwBGDcYxySySQ2iFL6t5KGJS+y/F
4D7pXGPqWVWc0V+kEe7Ds1jI1liaFcX1nEzmeEsD98U2WGrZ1TOhjo04DbdKoPg9GfEHJ/debFOv
DRM9WX0K5zEO1JIJKVZdjdSQ35h9kbRDlaFqdzEm+3FxOwe3IUW46j2DpJ4RYFMjH0JgGVnsELRf
+6Vy3YxOw1Fw6w6BBQb1ytNAuYhkHVxYLdNpCZ/xnAcfzO+hEE8FCxAh5xFv6p0Yxk3lTTdAJNeI
0MlqkSLzRIuiAgAepjwQ3Y2ptPD4lbJo3CwujUuEoGYwZcJF7bCarOuRUQDupxNhyNUw8GO3tCkI
0mlLYTkOqAJRRQrzpzwSM3Tap5B2CDr9FUxu+3jyYXGqZ5lIZYGrnKPugfIQKNB+YqEh49qXfLQO
JqdpDXJ/H/YPvDk3zbJuYMQNqvrNWDcPQ+mfMXO7hWOhNHw7QiV5YFPq0DFWGlKyjJfR6MO8d16D
Xf5pYd1ehPemCyaheibjji009cq9J8jKpGFUI2YkoA83OeKBK7O6vBmqFesui5HfVONXvhTryjnY
i964g9qH/V60TjTWn5mxp34Yc+fQQDHeXPxUD17mT2ZmKrkN5Nkqz6yvImquPONb6JcoFQBirNyo
8l6FyVYgxaJa4MeED597w1ujcH8hRg9mfLOaqbrtrCEmfb2yAauZWyjjO/eeWJIhLCCYehjMOYbW
QUxRU/FlkOgKq8StsgEbU1TwRfKcxBB27C9AfblsOzTuxmFNrPNvZl2tAjWkohrT1qvixYBIpUlT
qH7EDYRWceNtkBJkpafSwgaMCgbhrnykwPfDEjf2liAuzGFXOHOa9y+dcaWH+/FggulhGIk1BxAv
FI+WZ25CWa6gKBEFpoyN3s4meB3TEWHpdBl0Ho0gRrhetW299jLkdWQjAhvETVGOGcwUEC9HgQsc
ol5JU0QNf4XwhbRJRDCrQGjnYLQFvIoKnhU4GEcX601Bi19GtMBqItkiKtjdoo5mbUoLEhg44oZ+
M/cd0j0cauHawM+WAzTiIJOBvx1oAZgYdskAj4/r8bWhhQUhpjClD6x59MVezJ/nGzl/NubdiEeC
kgQ4Z0ztpN9GJh63XXYL6lzEAnupx+GF6mIhIrdf8xDuHvjjCMhU60XDn1Y6awM/6+Gp2nANvB66
lLi2yQriJJHEL9NkBaYkxCTAgg3XHEPoq5yFfdK1Ec360Q3GnTXRA4EuhE1RbpyfyDzHi4+PHrRb
TRuoTjw2C7DsBS7ugsAxd0iY/SLyPs31vdN1setvbSpwFEemed/N0LiCNIdZHOQM2iBRcWfRZHHQ
l5DYCEYcNqcRKWztbMr+vJQiQVoYoW8BK/Uq8hx8tWJNAEVxmBkH1LoJrYpFoZb3spUPkF8h7o1t
hHacm08hNkJeP6hhjOZpN8znvF4bUx91UOG39N0ypwplOLoj6qENs3yaEEQg+w3OAIOlrV2eTHKy
rDWUDTbUDdedV25U2EA82o3l8OSzcNfpPC3K9Ho4kKDehUxHYRdGuTqG0KMJ8fLBYyM1BA+9qMTi
ueoMcyNAgXgGvG6o182ID7Y8z86xZZCTHe4gVLXGhR1p0Fqgr7HSY5d55RD5OLzz+Zmz5VPOHyn9
agrcpnyTz19c40tD76X47OkveT4ndjFcocOxP8lVIfyI4YSFSXLUdNvG3FsKixJHIZLfxG4D8NQ/
wQhya9FqZdNPYgzXSq0W4PNHW5366cGC4U853VLyKido0ai2THwI53XDpaxXuQETlAmIOT6tRlsm
RuEkgobxQs+tz9NitJNAXLp23lku4gldrfP6myNu+Aw47pNdffYBC6mKftV42H2QAqnbYVWiGD3y
cj1iUSuKTTKBPAtqNi4Vih5TAaRVsNMowjRSxl2/xFDaRyUmjFqvT0cGGzD7gZYrlOMNF05STKCC
3ovEn7s4cDeSvfSujAPEKxAo2Sl/F6oAJSTwx4L6gc0b1XyzMbcCTjKed1nwoYZwr81dLjaEwmy2
f3TrNlK+yqz2ZKjgqk8BJxjMN+KJGulrFAYyboN2PS6SxpMT0zkfEjOXce2omC9PozyVAjjvXMSG
nuPATMMW0a65G5kRmdA8Kq29xPWlPWDsq72EPlBuJQzLxhrOI3TvS2xou3udlIwmCK40YBuUApUY
vHOVKq63emkvKKwYCKW4u++DR2Zuc1jCh/yx4HfQGo9y8xBAkUCgFl3WSI+bKrIbAGjcVIzNAWWU
aJpAJ84SxInoxVe4AhpvSKsaJe8mq+mRk+dqLhNVn4XYzdO5VkM269sJu3T0CgjfPKF8sNaIRSCo
91LBR6Y3+mdXiq/D8qkGEcm8q3C3uKUfifq40MPcG7gpv07Drq/KuAm+NTV6IGheGJah0qD306Yu
ce6Vq9lrspntis6Iqxz6//wlx+szbE1SnixSQZNzTGx+J7mzBsJ1Y4qzpYpV7xirCcKWSG0NpTPB
LjmiCY+0Kexp0h6nOTOdp2Cq0rBEKmMMe5vembmBUEFEtieSpRI75rM17FpWcrrzRzflCzKb8K7A
mp+GKil9CYEUgs+BsmdnJF27qro8lQ3KKBLiVv3nvl9Q9esQ7/K4QTRU1EhAhJkO40EHIBs4sF5r
Ut6eOjXh+r4Y3rK2fORK7qny7VNDaLRY9tq2zAxCM9NUbrnpbDsOGv+CM6atMq1ea+w9u6XwH76z
9Ivl7J0S0gIWiNrVg0Q4BpyvyR49hcOOTDGfHoxSJ3mf5NNtg29SQ2RRD1uUuuwGoun49C2w82QE
Jha7zetvOuhLwkQk9WYwaj2wS5tt4NRJQ0nkOs1hzO99REi6qmMOTerCdWOvvWkCZ0H8724gLBQp
FLWW2Y9H7LvFeJJYMbbATtOXnBz4fIawbl08uf4nYzrOC5aJIikx7oyAbxz30kG4eJnYxV/KmwK1
5UUNsT0NcHf7CudaRD/FCYpCd72G9nuQenBkc2miXQnE26nG5kUANfhFCuUwyY66uRdukMzqBOPH
JPceYOWdUchzGvWAevSNzC+LMDKvusy+esF/h8LWc+hdJqgYwL8omnwaSegytX1UXxUpC+ep8z/V
Yf4MUFdil/Iw+HjeCsrLcbD4VbRwRHfF/DQ47oDOGMx3+04dUXiFIhi0HzqYP/VGdewUVKlbuibe
+MUy22fwiKEb4Q6xc41vPQddubF8KPOJRbPE7VB3/WddjDQqQv8IyatnXY37iVcJCpkHVW9MYCVV
DsKOTvvlqWlvzMqKcva0AMzE+JyY5MiNQ9nd19USa99CNhovxIqUSixjSFQXrEtHvdoc4lIAExzB
V0FVDSRC76ntP/mLzoZZbYPO2uSgwPol3LBFhUH4g6OMb4snMP3Qq4cJTNhGgo1nVt7Ng96HFdpv
e24jiNFmWiOG6E2586V59ioD7VsCcfeZxUUgT2ZzEqa+J0Oe+AF6qaWzdZnuIqHg/1G52TJDZs2v
UmdbS+gfSLYqBTwGfA1hL/oB0uZHOMI1gUeG5/gWyivQB4KO5o8JvAoM8MDG3Mm8Fi1GBYwbh7eO
RA8RSdvv08mPhrricd40VWo4w8kSOnjQWKrP5VIA6ItQ3XhBjfiDcsEVufNjtQAvha4NBIChieJ6
74AcpDYL1bQQdqPDEBvL19n4CrgIusw4id0gclE8rRE2/f713sksfZ/KN6Nek+k37zc1woOkGUY1
tyGul4NOvdjd8ZVK1Ab9g4xGfSxP/epfi/b8PTTgCiAoon72HicD4T9q2Ba/hpVQ8dR0Txc3RsRw
LDhMPrv8RCA2VjTAG9tX2WpvB/GqTYnOvFshDkKv4fdT8asvbYEBhoLQFTn5vmwQWBzU9rxyskmi
FkZWA3rGbNzS8u734/yI4Prrtd+ME75jBYfULzl3hJNZAnXr4aWen38/wM/lLSyef14kfL+Qwsag
EIF3MoPcarXPrbtJ/CuI08/v8G7VoIoEU6ke7+CTh6koVqhfXyPClb3c/v5dfrUp3r7Lu52OYGAK
AZl2shniJnxZUgu9GxjdQuFprsykGlxsEDNFdvP7cd/BE39+w3f7ni0QyVMMkwh7xtdirVZBYq2u
nK4rKjhP/x0d5Ofhrt/0zTa0JuwQ1CZgntEVsabDjrgsKfRHbMBfr3Egj4HSBfnnPaMUFHoZdE7h
ZCEo4TVyv+4WcXrS1R9UWN+Bdb+/D/BitnnF30Gw4Mf3Kecw0FAOhJeh561l/aXob7sKUiplG4Ex
sRpkl5ZiCxm+KITmvfcSVm5STOjATMgXofPvhPsQ8EPl3kKXThn70j6b4weL+OfyLPYJRGJt4Nmu
4q/vysDo0wlSKDzjgEs3H4EQMfaG9clt5ihfPvCF+eWefDPWO6zwgu06dwRjCXXXVOcG+ie2/cGa
/eVeeTPG9d/frKGa9oOEdQfex2siQiT69QcqD8JDxYI8qRpS0x/sznfMwO+fGSBHHOCYR2APfhzS
rCqo8MKkK6v37gVq/LhCrISAXwpp08u4RWMZAMt1mbIE1anHj6hj7+SBvg8PoWkoyqPL8mcP5u0b
lwXDdmkHrLKVgOTKuIY0ID85UJn64DS4nsnv72YUtCCqAN3gn+n0JsQ7K8J6XFUwhR6PxZatfFDj
2vuPRvpl8drCdMKqAVRW4Nx/nNGcoejvBRiJvYyJm/FtB+qWjhEN18Bd+mtYhW2gWZn1AL8/NChA
3Zhrmv7+dX95SvzzDH9O+5uFNBpLDf1SPINEAu57yyObrAj10muz5+H3Q/1yX7wZ6t1dhRaCbGg5
4kBavnj6iUJdVTMr+f0gv7xx3wzy7rYa0K6H3Oj1fSDHZbjnyn35/QC/Pu7ejPDuuJOWrZjwMAKq
0PEC6KA6VAckvxu+d6Br56fVfnoQqbkTcbf1zuG6MKM2+/1DvAM8f98Nbx7i3ZWF5KU3kI1dFyk9
d2sHnjpkfaUiT5C063dkZaxGaKH5H8yu9dE3fHcIdBa0hxsfL++gDpWgHnR1rvDB1+w2sN9+kglP
xLePXDk+WqPXf3+zRjsI2wUWw8vaC1ADKnUtiFZDhcfm4t9Ze/48r+/uCRmAP9/LP+f1Ki0B6jxN
4H8YWTHdtYcPmW8frdZ3V8VkOHnDIE0MuOeZ6CUJzf6m9p7m8YZCv6QekN0Tx4gGc0GtnT1YUMMG
1SdTw9ffr6dfzTC0yTw0x4F7QFT84wzLXjtzHSJWgGw0iodaLpGELQgtz78f55ehlu9CxgqlHuQ9
5N385jkhE1odiPG2xS3bXRnlXyBrhJQVEoz/H3nHdbu/P8zfjvdugoGN4UBWTXixBJrHPhQRAE5J
NPoEGO/fEr7+Wj5vh3t3ousFAGAtZ8TKebEl/K6S1bqf734/ib9aNG8Gcd4lFbkuG78x8E6LA7dE
mMbk4QeXwnVWfjNr7yllfCFe7lkYgZO7kb72bZ4J4keefpZFs7ZcFf3+jX51qrx9o3eHNodcNnSt
MZ5nWNtcnHXdrTx9+v0gv0x/347y7uBu+8m1uIH7xz2itxh3Z+szlDnObAV39o2ZiLS40Nhc5Sv1
+PuRP3q96wd9c37pCbDApceq8MZ57dsznJjdNbfoB7P4y3ji7Qu+O5x1nsMVgWIag8M4/Enuv7rh
oD60NWC3BmNVhBDQyLET9tTt1Ykn9eojOeVfvyo03OBPA62B9/IcS5OLNr++qh9sSnLfdZvGufw5
m/8FOP0HOJU3C+snhNMFriEIVt74ZFx//i9kk2P/AUFpqD1efYGgp/sPV4S4f8Cp2oMq89UKB5QR
bPbvuCbi/wExNIJo+m9A1P/hmgh+H0hA10AbQl9QHPxXTJHgasbx5kTxbRz4YBtaQOEgG/VgDf7j
FqDw16FFY9ix49NiinNGu7TmlgOM6GRqZwX8ZwtuwaizHlz/JAC+cGMSlPsSziApeW0SQzIhrmbb
O0N7Rh8KDo0ZGA+MzwHn4OCZBgBKPWngdgasMbpxvAVMJTLgl4mOpaZ3LKDeLTwmUP1Gtb0D6NHI
ya4Rw3Kp7Hl4aQLYXMYVE1LHhZG7j0AR8gtnuS8i2pFgimhY0NvCz8tgM1SeoueaEznJhOi8fOS6
c820YEZJKnQwK8dCuDAwLb5oJdChecXHH7kVl0o46hKUQaj41STK4engV6q6wq9JY79KaJqtVK0W
7B0rvNQBlWDC8NyFVlfI0c2GbaQ6yMomy00wK9HttNk2ZuSaDSq741z79XFsVZ0YWk/GtoeNgHuB
SRRkC4g1jAG6dkONqrfi1TzcMNJBrKyDIZ2Z54AnQZCpzV8EoItyjgRfav7ALWE4X6tJGQBYuP1o
RlW+KAiIsYLBma80l9JGJmZMkBsqmdw7TNQvQ9ijAU+nDhCSHFY6x8DPxVMHU8/Umisb7hCFjYaV
lPbO5BPKLNojJ7sk3UO4LPmXRjZB5rBQrVHOdtE9Mc0BC4WOKZ89tupaQ54HVermYIrFeAmapr2D
8iicZx1Jp3usBQVPX5HXu3Yex/4MkyKDACKgGZqGNlT2LyWwzESg2ErYU4nG5Gbs0EVeip5vnTKE
cYjn8y+uBycjCw4IRhSMwgITBEArwtAhlPXJAZZ8ZaERtJd1CRcPazbXJtP5tpuC5RZfFzJBpBQ1
33jCnC9Ct16YEl2W/VZJfuSuWUeeDyMjMNLpg20RAXTD6I/WOdQweUnDUJntoWiLDvZsgG/dT7rx
yzSfe5evzR6l8igEPJdvltIXVoaf9jnQSnlob4EPaMqto3xrvgf0p3BekVej4MKasVRHIKV87DCm
bH40QeLPylYFh86hfBOWS/lUd8OQf3U7mftxSw1tZLDqmtEgsBkQAthWzoHhEW91qQMY5AmiVwP6
qgcY6DQPnI9VFhp9t8Jyn3YOp8Yt7GrdR7fpmR91hte+ulra4S6ERcINDAksNzXyid4p0pOzqLBN
4kIbQXcLZiWaphLqf7BV8dTnuurq4taFAFAsQreWCVDlHUtGoNxfK6cV58II2z3LC1ysgyPyV2PR
cMnVxGlwDDjmk1sz5wL7gmI/1w4988VCm9kz1ZAEo1tnWsMJpGL5vM7tIZ+irnKmFKqfr43RBdkI
5f4e/SfGwk0nS2pFplsIVLlmm6tIwV7jspQ0Miq6bsseCBtNu51UdoHGp5qftEn73Vjl7hrOj3MG
cwujjbjjeDfGOAFkgaWW2flUNjEYdfPZs0bzvrFKBdkwKacHp7EArZn68AF24/VuKRcrmQb0jYsG
HW8ppk8EzikbHhT+2ulKnnU8hK4N7FSem9JujtLz6hMFO2U1NEGeEuaY+HKhtxkVhTiw0noNvxu1
dydhrOCSjcZlJa3mjMumAvMzlNMJzjCfLGuG2aOAfpAvHG87t0G9ARwd7jGs7uuUEPelh6AocENj
/o0ZTv1geUuYwAcVMnaCPI9zvxwUWI3ZOHIwuIYOOugLTnfKJ57YI5UpgbaT8IPqBsi0xgXQFd1e
cw4pGl3mycvbDkZFfh4LByjLEBSZuFXDsy9QHRmd/NJR/wFtHApQ1+DtZFl8Xgq0I/0RRkg9P7s2
PTgatX5Lk/ux00PadosHDMF8wwq4gGDug4xq57VsPFigzCVk4qD17xhgqi8LuXii0CA1NM8A4fqR
XTUvogZzRYbg6IfC+mQMYC7Whv3VKjw/lr1zM03unUmbz7pVaO4XAPjDduamBjz/VvZyxDy2QVTX
3pJCz7BKAJV0YQyjgKuAWUhuVTQerq3GcJ5hBdR430Cg+GL5Ehg6XY5bgkf4XFTodQIa2j/kReOs
RTuhTyrdO6BM54MSpXvvYSpj2xLQJS276ln1YrAiF1kg3IjoDFiSEaAR34BEBBCUIXdghUMapavL
le23QxxYHXBv4ay3pFfW1jZqmDq2ivcHw8jBEJ7tIOXhHF7I5NSxucywgiv1dDe28wmDSqCQZDBe
WpAb72cKidSmZBve+yJpPCag1mmgbDEaeSIJ3fUO0/cVXqeKdcXbmFTNF3/2nfsaNknoppdsTxmA
FIs1gjpBYNdjSLg99miZrhjGvzG6OkjgVhTG8JIDNEY3Fzobt5Nb2XtdePpFyVklvdnKk3Ysleah
AbhYB4ROXi0vYzNCi3DoIZcnbXYEjdVcEb8V2GSMpACQFhlcu+CqalvGtmMmYHytc8VEt7CpCsiu
FdMrePswqoKRTMzBE9tWJkAB1JNmTA3X3xhOywEomkBnlKQ7jCT8tEzujoCVte7xC/t5xvcjCFPE
pADWoexIGP2srIVGcMg6cjZ6cSOBRlVFnaIK/ALBvWelySWcSBWzrh9j6EzK7djm/rqsRhXXJXFw
xNTjHmGLTHVR++sZcDtjzXsalim4PCxGu9j4UrX6yzR15pGOYBHVFXssHdOOgAGEExkHOFwCBFYq
XaKG1312oVV9F4xhu2HlAGG6ahnwTdziczD4WYgi3LFygacsYGiUkMY49X1zD+BOc2x8s14rCChA
8Az4voU4u5Lb+qawBwOIGVJEPW+PbjU7scWBQYOh06GjzDxeFYx3MLp5rT1WfDNBerOgUr9F57nH
JyXGzYweY2yPTZ6NgL5v6GCNJ3vsjv5UNFE1LYmXc530CCsiBuuy2GMQ6F0kEPQ0hIfQCOWN3vf2
ejYfq5mhw916QSLlYgH9Mp8bwsvUA5Yjmc1gjQ7LlNRw7fK79tjNRuzlHVQUhD5OhnWHeLjdlpVS
wxruSohQRX8CUBJIIzM8NktN06VSpjroJtiGjkmjure+VFVwgaLKK6bz/7F3XjtyZFmW/ZVCvVvB
tACmX0y4CvfQ+sVAhjCttTXm32dZkNnF8GDTO+dtgClUJcBKkjdMXXHO3ms/JkES2UGcrNWgR5yp
XesYjNy8Ky+xYOHBTdjLaRbAbC2IzvO8UR0N65HTDfWzmafXrU9k+aRYT6UEvl8ULuUGIUHDqR6N
S3Qt+sZTUwe6HcpWa+uldZn74UWgjIZroIBaKWV+m0YYt/tFeTnxeIcivNZ8Sn6zmrQux8zGDUqN
Bu5w05kGrdROMVahj/VWENiQhsFM8kRUXUcpTOBRne8UfWCAOGc7bd7Not5s/H6+rzW1s6eFNC74
6exY1vBkZrLgsikJVqpW9TbywltUTxkvs3iNDKVeVVr1bAa4hc2EJZxXOHYLKX8UpfDQIs9wpoJk
tDrgB4ul7wEw5FCMnkpNQQ8aled9IFXOHCg3ho72J2yBrU7iVK/hq6trBFqjPdBSRQoTjYekleho
VDSN4qS8zczuyhDQU3ajJThmYPmENc3SWiZHBZW0ItsNURFuWI0PqY/UjAdGvk8ZkW8lPeaiVXli
HhmOOLU+8q9oRkhrGO4kR5wFJrOLnUCtJhDGRu2WcUnvMQ+kldAKEwsW20VjQgg2WWm5jWVf3HVx
AisvbmmzBYiklVHKLkaJsl2s16Vn+PI5ikxuPYLk9ahaptPHKWbEWoPFT51g4+dWSvygVTlaODV2
Jet7rZJrFtL82sLc5Eopurw22hs1Hj4ZuVVWhZeyP9JDhH7WmXlIxlQQ0q5QeXCTejOZWZA7SPZK
dMQkBW2rkW21PUxd5+Ga1Z8F0ZrciiSuwu4ykRc4lUlTI8fTTO9HgrC2Bu6WO4yGzSEk2yp0QrOp
2CfHw4A5T81j9LNdJ2LVasPtFBd8y2k1RpqddJYgbtp+RCLfFP14n2umSY+KP8E+K+jCc1OpktSd
UjV+6hVRcnU/6m96PWh3PPzYrWuhWQ9BP5SoiQ3/PCp18VtUTfFTac3lZV2a9aOWSt2N3Jj1e6rx
jttaFYRrX/IXwWA5hFdJYc7f42o2buRSqUc6oM24CYQB7wO72OsEj+idNGrjfWF25q4vxWzfxJp/
oYo4cnDF8jjavqN1qvZ85WYRcWvCkK1NLI7tty5tykuNQ7u/VtQsj1bRIM0IVlEFq07FTQ+RMGhZ
57KnsAxH7SMOBFVb65g/Su02nJiFHHSUg5dNvAl2idQ8WtcIMN5jJlHGRhOLc1jPh5pCtI//re9E
7Y3vZzok4YjWeUbec9uqbAfkwkSXzjmLVczvVsUoItuTBYnNssALQfjhig7itzEkFzavC0TXTdld
t2Z/3seDdlMLeXimCBkI3L6aJqRwsY56farrtnBFIcgfh7pvbySt1HW0c378YAUNeAFF79C2dSb4
A6nVozsF7+O0RulrtRuRrPDI1Yauz12pbmpcilogsHFsmIQ9q5/m2DF6nwYF5/G3jJjOF7+sM2n1
S03m8keV9JN5/3NrFvMP8G86M6KII4XkjeMwM7PBr91hUXT0g76WVuL9dGDNQsi3jtalB+szAmZg
vMkbwdWv579X5Pwy+jFhUzK0oCDlUXfyfXOuPQIRPPhug4TWmdedSwvFxQ258s/DQz2cqD9Kx0We
oys/hmti55DyKWZs81AzOnvmMyuztfNo33uKk3u1gyCvOytOKMQ+1xw/LnlhpIAdBp4Cnv6ortu3
C+c5gvcgKG8tCJAxOFTTKa75UQbEz1HIWCZeiVSMLwzwVAzBnRjM3syLK/3bQmaM1pETnmOFIlw5
PxnWftTx/jriUdmYUhrmXJ0R4y0ye6e6M7xppXjJxSlA7O8eHJgDQvjo7ktY5Y4Kx9YUjkWJQtjB
A+Za+574KPZg6P3ccMWGpV6NXosQ5uS4y5P5d5/h5xX+Mu7yQv1SGM/ptU2JwLjaTXCNNQGkMjc1
mFa8L165Rvl84lVZ2kvHAwJX18giU0QsnkdlyEQU0HELBbPjVDoc2NTizg8UNjv+qrFK988zwW8m
Agqr/x6MYu2vV6eJfS8V9GqcdO+vjTN/Cxbn9nT43ud20I+bCAOC/2hIJcnM/DyMMetyk8Fsdqb2
2hde4+BE9+KoZ7cMoKFRQHjBIGDMj/U9dUbMtijBoxd3+a25U71xg4J4FeowtXCcr07hT75OI5/H
O3rvY7VkjZ0YzyjG9aAZN7rZHRD2nBlRt/3zIzoKLPq4NhPzIB80YA7AdEc3r4nTKm3l2HTawCW7
cwk9od1727Eps9PdSRHL8sg/v39sO34Z7qgd6fdCkFkTw0k3P7QDsRu9LZCc/DpbnUotOGp4/bg4
pJYG7RiVSuax6DLK89YPxxRAY27XLxPBQdBVD0EEvDyhbY+0RPUUJASuvirXtXBqOfj6ddOOECUN
ARqSIUr/n19Mkqdlin6N6eh30mO9zXYL8282bGWdnxfugNzkxAf39UsAk4e0mRAFLNRf4lBGgB6S
7isWKIW9j0tLlNoTI/xmFdBVBJcmoSOGon/pbwFgC/swgHk5wID/mJWtPQs7QHbRlW18RPHz/8VL
s4yJy3zRQbPFObqPhpHUlV9/jMmmPNgQUeokTtV4s5etAlc/IZU7Enotrw3jsQqIFlIAzN1Hk+Qw
UYic4EhwjaXy1rv5i2bHl9oG358Tv1d7bN7BQQAEA6L7dAv9N5/kMrjFCiuxImkf09Evi0KVIwnv
UvLH4/1Hm9Yp1vWZtpa8dHcyCO7rK/p5rKOpRl3C2uTS5/N3SabMyGzxt9I5X787bOe7cn0qpOxD
SPF5AmBAZgD8yhDlxeO9ii7ISoX3ivB3ZwKh6/Xb3NW+V29hfGGITrQV1vEOt9JKai8izrFAr06z
P3+z3H/+IY6uurTEWAkyfogIMXa6lT0g6BdA1z01cIVvurWjpkwJZj3YP3XX/793+08+lGX+/e/5
FOdF3Yb/OHx7eXvFWP2pj/vzz/7o5AKRWvK+mDF5+3RwUnzuP9BTsvgvvksSYJFAAtujKftfndyP
9i/ABAsCMPsAcKv/1clVxX8xccCLYh2AP7V0hv9iaPw8zTRHv/50umFbeLSGEZ8FIwPYhbK0+ekt
f57WOykGbaPiNK2t0eMAPdnB0Oq2YS52czxWNUb2lAostk6wq1pZ302CuSZ6nJJB3OAJsnZaAVxc
aAdMwUV30QnhsybTCInvNBwzvZFgyxSEnRH455xJVwa+qGkc3YgWhZ1I+qM5V3vAMa04UYNPB5sA
szMt89dp5jerJEwPw2xtrIGmQQG9yusTcBpU2Lulgpxa47kvFiApBMCqUXM7xHLiiT4BVfJCcA3k
cnCFObtvR53SmohZTohF2cmS9s7XrW/KFAOFCtklSJ2yKRUNpFyJ73geLRLfJSecpBexojGpye+l
ZVyBvhp32biPCgVOsY+/04C4Sx3VsSgwgUrEYsjRnL+lowEYUZq1M1pxjvE0UF+0u9li7e6QEMMr
pDJrW6P/FA0m9rdioHIP5JCKzVAOuBhDUB7zSxDEmEh0AiwRl+siVqYxbR2xFiRXqDZDK98rqYEv
t26wIaVu3cZXuTQiwKpNTBhlYBezeWa0AyKV+ZBH/WUsFLMXRWVhC5HgNWoh2XEuLqrj7lk3+m/i
UENsH+YQs+4KblDhSiM7XrW6jbvqrO2Ti1R4lmhdaWnghCn/iKIHqF3fqyjYi+GwG012P0IRuuaQ
32iyO2nzQYoxe491cNE3HZk5wl4OQyeL03e11M4GJTzvJQyCpol7BG3DLXUrizTAF83v7yl7NNjj
ICkK45mId4s2uzrS2TsIy9MU1eYyS6VNqKr3Qp5fDW161Q4yFfsJMoY4fKMq2OH61F3JDDLbqpGm
t3XBYSjP7so+udGNFG+cBLCsWQMCuoxCHpFfintUejgjxvamJFZeSGL8Q50CATL0sjBjszyYN5T/
NsgLko6a+kw3v2kxfA8yAX/DGJ9lIkhLWexv8iJaZ5H0nCsJtf5mV9PPoZkcRlT/wLqQeUNNBmgh
3kA7YE8g9MODMkgPlay6RtkdBkVf+022TrLutoskT6zyPXXTjdE/NVRg7UQPvqF+2M6FHLuxbH7P
cyiGRuAJMbBcMepvqSnjuhBBuPT9mjKxmzK72VWAyx9AbEHL6qIJLdqnlfqC1Ztb1GPYC1VHHxTN
iahUFZbmpPRyPv6t1lIua1SUzQ1FLmXgrOUr2G7GbCcMaeh0ufja0WMOTf8sBEZgq82Aidp0EDV8
H4zmSTT7d1OdvsMUeVQi2U2sxLKHASa4XOxyPQeAn2SXQd80FFLHC+KPjGkX4xjUkDLPdbsitQx5
hM5FqB0cEiXhaxNBRk1a+jBZk5f1/n6IZ0/WBmiPzUFTwpUkhmfhIO5KNfum9VFj3xezwTssJ3s2
SIc5CLBgmls1rZyRIBPJl+4nleaQAm4yU3MaLz08N5nCm20GkeAWAa2ijiy6QXnoEyyfIoObqszl
+5tsXr7ushU9X6jsFHiUV6dC7IxBcyFjmU8ty7LVMXDp1W3rCWamTxQmvzDsrug9aouNPWvDXUk+
so2qG3SCMF7C0rvGRqXjep4KO213RRrSKu3E+yQw+43A1Y2tL6yt+bzp5MIDBNBBMjV2wVTemRYS
0Ch9l0ddxKY8THbTjF6mQ30viBgIk0qxgUxsjFndxXr8jv+QfAip2tNkHuw2E3GMijEtHElwagN5
TjO9FfNAMjVEGmracgWVgyLvPGvTqoCxlcsksMg9DbwpHz29yfM1VdJ1MiccIpTgAXDX86xCmJUt
FDzzoK0TZY64Rb7glE9UlPkxq6fcN97GXMKnDo8lzfmh+29BI0MFaPDYtcWFqM7nuZkCUzELvOCa
jFIlfmtRSkBFIBqQNcAWFD4wKRLv41g6m2eZAEcJ7/kQW1dTVeFGrWUZsvRmrqk4pQ1d4qkQv0/q
M20XXL2UlJ1WiM/Urhe2ZkljoG9pVXJ3IVQ4bQc9Vh/we+cCon40JXaUi2++mtzlfYrdtn+dzGgr
T41s1wMIMlY8woG4FhRWoWPKzX0269JKa9V90ox3Kf+wm3Fihx7BEpmJ1Ckbdu/iuM6tmv8NO1UP
yVGyeN9psk9+BrS1y/DeVMKtqfm43pX4SaquRFYAp7RoczfGIz4IltCstQElINKNfShvSnljqmWF
mEjcNZp0weI3LRVznU7C96ZLc1cfVcNtdP8urRKBUrZ/nlfJXjF5Yxpdo9kY72vf3Jut+E0Iqpcu
3Kli9GZUF62iPM6JcdnNiTfQA7JVtXqWtJanomUPRjfQU0vOGv2p1WgbldmTZGVgFdMI8z+nzAru
VSKUt6UP3MjyQVIUMDaIHManPEaIWOp9nICiwOkv1INoB9iW7aEvt2WZ3xkBXmyr5o5EzYjZt9v0
DakahdG86mNVOrRvXWL7CgfWgAz4wAH9YdoBhijb1PPzXqdvMEss2IaVlHYq6J5Wmt/CZr6LVaVE
6dTe6irhTxK4gVFVz8ugSVamAp+4T9VDN4Hkq/ASuzHdq6GSztIZ77qStfo28M1X+EQ29fYiSs+0
QnIyBHCc/xTZMS0iLkVq4I4m0lqsC0r+Ut16zHYXRgNcsDf4mS1tfG518Uxadi7zbS7HPC0h3Put
cugFGGHWVVDQZpE03rCO5omVyW8EfAKZNLPrIOwPTHfrMbinM7yJG+1eKaRbDpE7OuGuELQuq1Np
hLeZCriiDqU1LfUrX1Xv4ofC9JFvlcIMZIEGQpvSzhSNnTki/2qRCvIJdrlL8scF2Qi8wjmvWMTe
ctJkGsqj5fCmHqBWPqhJJa+NJHcyWSRT1BfOhqbbNb66rbJ6a0nzmtCIbSA/fmzKFsAePIBYnsnq
zck+KiHpxMa+SOvXTOmvRxFtia6GKz8fXxrQGZVYPo5V8mpG9wtsM+vi97bR4C+P4ehKZX3RzlNv
ox3SbBIglQz4iMAe1tLT95jOoB2Y+jLnm85YxYrr+2g2ukDS7Fyu9oZcXVddwh5SEnovBUYwxwjo
2OU9wvi6wEHve11OOV6oo5q5gbUsuKFpfjmI2iEtU0hGeUfYG3hnDXhTbqpPghpfSG1AGxzkSJ3E
ziyX331Luh2m8mLZJmaRvh00/Za6LgVxbYkWqzCzRyA4mKS/Y5JBscLLiwpQpHkF+Ckd70g1oG1q
QMyoo5lQJVXy5lB/baPsoVfnndqyMBfh/GbWkDL0OPDy0HyWldWQrn2AD0LNFrfMajqyRh6ildKu
517dCqA6HDMVWZDK+MFgYZfyXdz26Vq2uk2TTMIaK8vbOJHaGupDt2p10BwU2/fFoDCJzTlGTPa+
blXLkSMHfuqRF/QkxBlkgdpnIgtB3apAIGXlFYRD7cSNYHnpbK0NSeId6Dcjfh3gMZltIFl0G0GB
caEh/+tzCaRjU6mrEoLGTEmuxQ+d4tevVBQCIgCdKfYhKC3QtiYp3WqYNFBM4+wFQ3KLZJ24Mh+Q
devPThkws6NVvZ5k6G1jZ9ROI02vwog+DBnMuT6L6zw2503hmweLLbebGzWoBz/b6OxEPL2N74LQ
fzPMEbgaeCelBGViSU/ZzJuWDJWbjx0LKTsUB3XXZiwDADCZeqOX0Ig4TyZu0QI2ictNjfZuC+B4
7e+NRJA9BUclMkx0KvNFP6jZxuzYWdBKfOgD5vK6Yec10phPIIUxYyP5QsTzqqNrcDotc2tAAGxj
1Gk157BLLHCitWh0GykhaEYo3ExhHtYmYdcrcYVSRjwLlu1pV08tpbjD6C8boGx01LksHWFEgLYW
QZStVFlAZdX7d02c90wilzEc2cJIK9hO67E25fUwS69NB7pjnrvE6aZiW2TTngiEq4QPe0IvYJgz
3TQtRITYaE+aMjMj1XyzbVi4pVpJNr1f0Ytn+U6eWQkEqIQZIIRK5XxD07xICj63Tn0EIXOVG4gI
wwDPfy17GGI4rdTPLbZRl9eKTUdzUwzFzUTve1YLqqgVz0VuQWVlTKgslvVyWUCSisRJBFrec412
QhLF1g4gpToAsDrblCwcfgloowpZElHm0+hFCliOOg7aDfwcp7d6G7qzwQlV3yudQRc/g9YWiRjj
mTURTR+GNL/3u3Q1Gt2ZBkGKz6b2UljiXpRW22Rg5u6FgqODItwp0Vg7Cf1Qh8K2xUsdpronKsmj
YHYA+3sgwhTjpPVUwpud1be56tPNpCFOCFufvWU/RFsxWdBdXjf7xgH7SeDI2lhu/d7yrEiD0SMa
81Zsa3WlSP1WKXpQxqZ2lrdxfNaS14OaOFxHidR6karDcYKPaHUDiDuaTEVLo9bPoztsTyUeJHee
soswVwNPjZTggrLnTS6U01llrlUdHQxb+HWWc0opWz9wk6yX3NIUr8aYw2+TdrpTTZf0Ift9A+mR
aIChQNXZ1Ly7YRevzZyjSiA18fnHP5AuQ9CQ4nADANlLfJQwWjuFrMldt8qz4VHppWBLxgvM3vyh
CuLB1gBEMIUOjjO0LG2ZFRerThpnML7yQU0T/TkrDr3MF1Ua562fbvuJUzbSK1lp0/tGGb7zaOu1
EozQfYJUgK9fHcy2Mlwr6OKV6OsruvibIV2ATLM1r+Nmmq5AdtZwpQ+50iC90+Lq1a+uZD0v7+Sh
Oo+jydobrfYWdlg8BDkCn32XgP0A7Tbw9fqK08PkVwThraqa27heNj5JRRGgqwa3IziBmZbjlCjC
cUkccMLozDu2dJ2ci3BpHho9QGHeRcGitrwep8iNeu0ONcmjohfXLfhc24pgwFXBVVNlr0oevaqD
cZ2Zxr5VtMMYN1edb/VXGfmDsjJ2q0AqbrRAviuYeimFbcAjF46C5lyFH6SVsrAOTGGVQzJaybns
BeZ0VbdQXgwj0zy+KLeB6+yxeUsxcyOICvUns5wa0hWF0ZtU4zqvIuJL21h04lTf5Ai2qaLUGnWQ
dBX76MYElvGox8asxOhExFEGQ77I5yjPsseLyVQblF1+JU+kIdPfeBe0onFzSYs5xsKHkbB5ahwv
sYKmKNyT3GuVftUb9bkiTgdq7BcRB8FKVna8eTCTmQi14kk1CKMQ0qleDWbwPWm3aVXPDo2blzbJ
nmWjO8c68zIJ1ZPUg2RR8+49ELatX94lnJntWvkWDsI6l9dJM7PWJNkAe5XdR7nMhpaebwEGvQ1S
2mw4nMR5dFH0zPwmzq1MQAodF7dWVe4BTb/2HHEsa4ToWI/sSJFHIdcCuNC4fQyxHD3v7OUUBtgN
TBSkOKigQ0ZgVrDzV0rFltAYIdhaCd0FusJnjoNsRofEWFFBEwXSGRNXC9EfNnXiZEjRKPIAgRYg
vwdSuyB9bmJViu2qG6gjmsZZE0eza1QYCiRkUH5r5W6vTo1boKDb+L5xpzWxuJKHfT2br2FPjk8q
KG5YUoaB2mI5WcM2yVBDwJFhJK8y8jiKiNKkXhioADX9mx+nGlJMdS8Xmerp3H+nbKfXHsD0mZjl
ntn19Q6vyW00i+TOIdHMdQRPMfkgiCa/BejWZ9m4/ECN+rPqWglzNngF3HedT8nLhx1HuHTntsRg
xhonqSnbcZZOzW5yBa31+L/a0HgpCqYyzns+hUw7jCk5oVC9rtn9DZp01WWN4vl5f6t3xrPUIO8p
CrCbvtKx/RPVbVLfJE1VXidxss1rc3bnVhl3EAm5DVqtrY2ohnSkvxqA5bzcr+97ojxqVDJA1/S1
OsBJayJNQJ2aXaXmpK2MXn5BAtw4udbcRuH43GtDRvcBMXQzwhAfjfExRd3pfZS+/1Yf4LbI+O//
Wv7MS1HibQrC9qMS/e9fHaIXKmvFe3v8uz79IerXPwdeLFOffuHBum2nq+6tnq7fOH3+GCB4K5bf
+T/9lz8dV7dT+fYf/3wpurxd/rYgKvJfzVh806KqKUtzUCYFmy4khfv/vh3wn9fejXd977n/+x8P
b037Vuf/+OLv+u1f+aNLgKuL4vvC2xBlU5FBWf/VJVj8XmhL6X6CkKbur9Hz+svvpSyIazoBFn+K
9gKtgL841vi9DPANEh0EzTBghqh/p0sANfuoSfCbe/Gr9oG4BIXNTy05QcZJvNa0TSDpoZdEmng1
mMpDaS3FFjm701LhKlZ7tjO6y4lp22hqvBOVEABnl6/TWjvviHQx2Nx2VnOeVE36bJqjz/6GTyeb
dGK98KWs+1F/CORIspOi5GiXS/64Ykp5n0b2GFXU1zdzI7Ispgix8nFyxBQDCzZaZL2hf4Vsn4p7
X/CBSTWa/fZc0dkEpcX9NIBltqzQh9sZsQvGH1Vd1zIFtXCUejvqonE9Ddlgp4aEtzLHOUQWQZ13
hyYzIR30+UMC0/uSzQxndJNiv9D1XlOPZCDV0XmF3FMqSTIPjZ5mA3L3ygwd/sR5oRjncxHdt1Z0
FQvSXhHFAzPbutYm2r4JVXGtNzn7aMpARbCc0XzHnVsb1tr39cyFOgk1rMzeRT/2nTqIJUcd5X3W
zftpFkdXWYSmWW92y6r/1oTpt8YUaC6bUF9xnBMCPdbaCmpThElJD20UhJ0nwQfb56U2elI/OWGT
nA1SRRexHm6EUv/eycG8ztpifKub6n3CYwBWrXb49CWnCvIzCojXZmm8JBmOHJpL3uAbF/BM37uJ
AxNU/w3HOQ6W+ULNJPP8bKyijT4Xq6BLRWCMcWq4SigOGTFQbbPNEr2xY10keY99zjqvweoXYwhH
GQPWumgk42aQvut64N/OfsrR1cwzxjVIphI5wbGQw1TmgKP7XqloGGLaehguocLJrm5l0hqcZ3HI
Sq7CSF9aOTBWQZLNqwQ83FNdjTls7WHeSRB9CUpBb65plL+TtlnhYypi9k1yurGM7MLU6usGLXNu
EKw7hquZ7QuoOGfMqMwJxMOKoXWdxcmZ2Ji8zO8CrqUYGKhZB+t2JslJ1rdx3xyoyq10JT7UYL27
kQOKMtkDJdTSRPZrpuu8S890YlaSji6XTj6USAeiUjBrJ8l0Q6IGrE15Wvni4pILfgir/taE/v/S
bA3160+z8wVRAr9O7h+//cfMq1n/Mhc5i6kQCbD0WvmLfvRnNdQ+P2daWSeFjWwHdImShpJhCctt
CgjC//FPSf8XsT0qtomliaqyZPydmfZY40PIG5RvwEpAG/D4qseUp8rwyyga29rFtwnC36VBjGeG
VGO6Khyl2Q2UdmL0bmhku0R9KYiPQTxbaw+GcOj6N6GaidSW3V9u1s+u8acu8ZEkk5+KnjORCDr3
R+QuHElWYjU0pjEFCDu19aoep0crrb/PBiW0QZZ2IEQGh8/5Xubcf+hq0JGT/4oz9yIPhY06s78u
I6xSf/6hfvczSbrGKZjsJoVH+LlvXYWgRQVsLZhPgeu3mK0S024S5dS1H2lKlmunoQivUAJHz8M5
uvYWlkYtRACV0+1iPdsE3pKcNjvVdtrnO4wmzp+v61gwczzgF4RPMwudnDAgSrkdotuN4AXbajsf
IveUwuqI/8KGgosDmWdYMhAPCcHh55uoSDmshnGAFu1RF3VTV1lpGxNlY7NNdyySqERPjskH9ato
7suYR4KD2eIhTQZj0qvqber1q/Aifl/Uh5y6Djg4vFPAmWPp7Zchj2SBxdCFfg0L3833yqpbZwi3
Rw+14/qURu+IJvTzhkJhl0n7MKwvEdGZpcWNoU8pkYR2VHEid1rZHhAE9utsE+0WpReVDI91WCX1
uHcC34Z/2RLKSc5x5J688kXc9YtA6ePKyUUhxuLHz3Qk/srEwKqbpZa40K9kJ0cQpe+tNXCMlbD/
2y+uBc0SSQsiK4nZ4uhlqiIxijiOYPDcQd0DBYMGaY3LzRY3PwNGOTuwmf/djPT1JaIHJSLxVBhw
+f4/v7imbOD5jX12RtsBuBaOQdHWt0QGAfmrbki7vxRWJy7v64TDkDJiRMVQFmn10ZAC0Shiy+rM
tzJ549a/x6sUeOD9V7izrsFT9Yf/wat7JM/hAX4edbkRv8jn5iqRAQqRq0LyhadoXuvbGKKVfXFl
bg1PXBnU8b36ejw3IidZnRQr/vY+/3LRR8+0K6vONyp2oMv7s+RtUoY0zhGGuFgMTZtkbi85IVCW
jwTDPy/Z0C1SeDkQqUfvrDm0lZgr3Gh1HWwweFCmkzby2och484um0TXd8ULgbCmJyCj7sdkfNu8
Il+gLDRtTvEdj6K8+aYxfnAEW3AchrQgET8/gnGerQjhPj6pyRadYINgBrmDLTwP+/4uPZxcAL48
8mU83jBJWwST2OI/jxdklYkOyh9cVJsV29ShbI3LMUTncJkAZEldlbYQlWBsYeU+54TUrqoqkZ4p
1ErtoZNYMc86rdIMSqBRJ+JL93u6NWApRsdo29pc51NCH26uZOxVf/5KltXw03xz9LMfva7h1Ge5
XgjDx7NTNv0GXsJK3pyyGnx5LRkGKR0aWtTIIq/K51s0dWqg91VJE4kA1dAkIkYQT1zJ7x47mlVk
5MTrQpM+fgwRqSpaY2rLY3hMwncKG7Zs0OEkdadpEX8pl/UEcfxCUelNV9ap2XR5ykd38tPwR3ey
CoagajA4M91I06o5lzYku3lkxZ6n18VrvT71qS9r4PF4NHkl9gKmhoTx6Jb2kVoWVR3MLhASO4IQ
LROy7YerKhOdLtS9P78nv3mAKGYpqwClsZbN1ecHOBY9aPwiopYmicVloInxIbYGQgD+PMyH4P/o
qkjWBreh04eWP4o4v06feghIJazCmflr+iHwdoKrAa2VWfEVBztxK+0EOpjY/1tbzE4N/5vL/HV4
7YjtBbG4j6aRWugiSFbRI1cHgS4tewBKKU5xk99BITlxyb95cT6NeXRr50zUg3kZk0Ckjz1d8Nxv
yrPWU4nxpQN7cn78zZvzaUD56FmK9F3Jalju8XKR9Og8WbAtr91JIELc6FIj6jddC69zfmpNXv7q
PzzepTj26+PVyOYsVIWh/7rW5EDuhy2v2rXlStsTd/b3o2nkwy+R7V/cJeY4975WJrMrbPQ1MuuV
dl17UAzc2iGOyzkx2m/eHT5FDLt8IKL4RVveAt7pe5nizrIMdtj97uILf6t5NE3dQAQc6NRvpzbn
p8Zc/v0vuw2lAlVu1ow5muq2aUsIOeqpZ/ab95MTJIdJ3dQIzz2eaGp1GAcxMkdXCzwK4RS9b/Mb
y2s42+7JjrDr9anV4lghv6zgvw557KLMfFkWjVHnVuoG8FWFDAkTGzKwe/L4ni3whUj8OuFZC419
NN6D9Tmvq1VjSudV+Yji689P9uO4fPTWfvpxjr5QNMJqMGbcgWVWWIJOgltkF2J6JiTXbYDy3MmB
tp4Fh+WoQO5M1xwC5Zp6k1GgkPNCw5beZRcvOn368XDas7FM9X/6+Y4+aAl+zBx0/Hzizt8lu3Yz
rCCEnp06LH09fR49lqOv1xJTMUMdyCr+jqBWrxxrNW90N9mywf0GVmqBOkYEg//59v9uTfh0+49e
ciq6ejvUDNt4aAEIi1KdEVL9w0tZc64v7cJt31CpYQNdncLzfrhdjm8thXrSC2VNW2yunz8wqY6h
TmbK5BoJrSYZTGbdXdcDokl4P4NSer7RXkvRBn8sRIu9iHdfVaMTd2Dhyn15wL/+FEd3QA01o+Gb
mNzJ+T+kneey20iyrV/oIgLe/CVA0GwvL/1ByHTDEt4//f1q9z0jEuTd0PSZiYnoUE8oiaqsrKzM
lWsB1HikiExWDeoJUZ3YzX5x7qsGisF+D5L5oFLkLu96/Q5B5PW0YzmC9Xo2z3/L4oUB4VIgwVA0
sRuanw+76Vvi297oDh4Il+Y5yrZ/EFvFMr+1DeIJchbn0KIuh8RgAcyH/NA/Ua72Uhda2L//jLf0
Vlg9/8ZF/QFkaEv7BnMDU/FO/qIpxUo+pa6ZEI+Ksy8ahsqZoUeZvJRsEVDwN9hmvwSZAUaDuQfy
/zz4nM0TW/k865/14msZ2n45fcprn86hVzNV0aNeVaJVrafGTlIAzo7ZHhD8tgT0u3IE19Z/kWwW
uSrLU8CCzE/my5DBPC4GsB23I9l1C+8PhqREpvXGji9ZVlu1njr0KNkCXN7wc/+063g8r5eAVjZi
+Xq1rCLQZwlDkZb4w5Rvq3K/snq34vOZOwld+vO9zoCCJooIIiOT3TGJDs/eEZTCVh62wTOyUr6y
JXK+V/OX4PTSQNnjryUKN0MIRW9I1V/L1dbCpcssrtp4RsdGMFar2XvjixN8h0RJJi0yv0KytSk/
NeXX5l6zyPF3gbUXaVLorb6Wb8UyDg/lS9R8HVKKy8VopaiXDYuXhBjhlD9VYK8ZhoUUmBkHd308
+2YEP7e3OGgSsKJphEHP04ERoy3ItF3EVD0YlOL+da7+uLbWtzzq3OLisBghBHQnYTFMTl5WfKFW
sRI9rgukFm8wXn2soQVJ6LIO3GZDH+TqwOhwVOJWpdK4I70vupDFFs1dD54yf6r1L1FnfqrNU++9
7dHXFY/XEUrRYEFS5moMV7GqtiztHvASqBRYG7cDIBStUnKEwpgO0RWYZMz65W2j4mK5jAgKLXcS
UJ6hqskc96XjUA3JgrKFaUqyfqACvrGhCQfJv3ZYr0Odgh4A+tQ2DwcLztRLMyo03FlkDT33G/mn
K+Zu7a+gsjbOrvBB6655y42sSuGdq9uOoSKdZyzfRNMUVx1QSlE4gM/qa+UG3ulbRJms86Td8ASe
9w8u1Bs7eGFU+PDZ9WPBBRqdcoxmh8LcxI/TVtBN0P4VzZLOS3+Vn6b71kU+ZF+trLB6y7ahGHDl
KALtsGSBmAtJl2VjHDxtIx8Bu3bfu0drXxyLnQWfB+yAGxnOHZ8H6dY4aqCe3H7X7mK/+Tx/V71k
nRZg7Qct4rMWTalTBBNg4Gwj9rx9H5NGB8+2124nDyDrbroHZvv0BwTpwmkXTs2w2u+1EN54tg9K
P48tE1ODlxykLyWXnFj94Eu7y9ff/Vd1WoLuua3lnsdGecqBqPGMMY/Z1/G99DnxUxfwuTd8GJ5g
2N9J3pp7q9cX+aXVRb6oZ1AT9iZW9Z3xJX0XHDV01kRdZdtuIJT9gIKgm77Ptpq5md4zlLESKm9E
jYuPXmSOeZrYjZ1jPq97hNP2cQuO8PTj7dC0+pGLoJF1cGHqwkqzbT6pu8llM3+l4A7c8YDQ6U5G
6hOSgqn7gjT73R80Bq9v1ctVFi5+5kenyjJO5cwPSA7BDmXIvfyEZsEGSZgtAtQr4X/NkRYXXJNN
QVPUBI9wNvd6EkP1iGT3jJwgw1hvr+x16nTxXctKQJmdtCh3OB+iqKLdofm70/3kuBb1b6RHl3YW
l4tGJcWShJdW29k3vsjb8inyTA9OYF9kui2sGcB6raPp5y+xV9xFH7u1HHtlCy3x78+2MK5rFOlk
4an32Yd0P99BQfmPNAOTa+uv6pWgt2yPmbE+Mx+KuZayY/0B+h8LOUifIVSQ6gMsZpv5u8PI0K7c
ZQ+r/UBxIN6Ie9YiFmnTbMgdnKYcmPb+tNEOo88Q6B5KVC+8Rz7lRfWz/Xo0uMZrXMZAAcE7X+RI
CyAeU1+/etiWX8sP0qZ+AlI+7xlUP85QPgzxtn+JkFFaCxI3L/qz+GstQtGUhI3ODObglXhzsIv3
3a77q6DDLNa7ZKCZ7n308Pb5WTW6iEzp0NTQNb9+sL0r3qnbxgXbf+jd2e0Ohd8//EGKf/tSg6eA
fi+zC0v4SR6qUakGxIfkkD+rHyH1cbVdtJ/e/wE64fap+Y8tbVGxj81cFzhzuj48J9oPcBogg+wO
vKgYI49X31E3ukwiUPy2twgUal7obWdjr6Wt5wm1Osn96UzEWv1+naJLHIPrY/Lb2iImMF/GO6Bi
JesYcq7m5wzu/G0HuX0//rawSEDMojeSeMRCkFf3KEJuYigbxqj03zaz9iGL8562Hbw2KcvWT44H
67DTKSsX/erOLI42tBWFaYSY0Hf5BziieVX2VKUgiG7/e0lN0WW+dITFaVasoYAMhIWDsNhT3cZV
9jra5T75LIXQ/lv2DbER7+1VvLlZ0JIIDJVOSrFwPlQEGCwP6DFGNjrVFfhw4xiU6v5tKzf36szK
wunssusGA8SPV5fcPDZExP3Xty3c/g7HMFUHO5q2DEop49hhjAU4I6z+cWyzDbDVt23cvN+03zYW
GREaE6mcDqxVDnfAMYaLutbU7zSKnk5yYIBkrd5pcphu3rZ6c+10XsWA0GD5WT7MEagmPvQOO9QA
uJhe2ipd8YE1C0u/K2o7jhM69oY0fJ767Fsdt+VKULhR5MW5zz5jsUF6mMp6ZtpIXlN9S76KWU5/
vkvd+D6K3RDq1e9QRu/eXrpVo4sdc8wyauUJo5LCxKY/hP5pG27l53Zb9BuEHDS3e99+XDN7ez0B
XAFLkjVoxS4zgqwErVTG4eipderVSb2BYWfFKW66O9xB/2NC/ITzzG6ytZbZUcolwfsYYpSsrd2C
hOvt9VuzIv79mZXSNgNBHQ1RD1zDyWlryvclqvNvGxHedXUhnX3KwvuYwsoVIRaFvonknRRg1vOD
CsurhDz525bWPmfhgpIzQc5rs2imlRzjOHPTYHAls/tXx+n33iycDsU58mAN8E6cG8ym6w/9sMZy
uLZmi+dSYDKxzJA5bwsaRUH7MDnpQ6k3D1XcHt5esxVL9iIZgh2c2eeWNVMy9dBHp5dRy/u71uz0
I8TLn942dqNLK4LEf5ZuWZAL8yI9NejnedPR3nXvnB8JzAAe1AOoZkJHpDQ+VDfeqfTWXmu3r/oz
y+qlq5vMk8+dxHdCGO7HmReO+8hnCu1Al5XiDSC3tz91xRcFnPz8aI0xw65hwZcazVGSYTZKP+vN
+7dt3Ax/Jtxe4BQMAyDBwuGHmEnIVpxfAcuokUfrd+R8FGjgk8h3VbtXe+pxaynFNXqPPAbJKvAR
cIsidLLIKVRJl+a25YU9Het73U2+9PdiVbX99Jg9OZ/HO9sT75P63Zxt0EORN7EHl7avff+D5Fqs
4zK6nP+Wxb4inTLpGXADHg7JL/mjYDzMNubm9CHZw9d8WGtr3Qr95+YW2xr2dV05GuZOabGPyuau
gWZhZVdvfhLYWgbSLCZJl2+hJLBqJLd4fwkUav9L453JNP6mfNS2BM+HtdvsRruD7QT3yq3FEIC+
TBGTIFd0SedpgnTQC6Po8mGYRsq66QlWIzn66RjhTpqku24IHuemfKkrGBGkqtjYdvv89reLIbjr
7Tz7LYvtDFKzkgBeD57zHja0qbtXprsZAKhGD0bwn7aUAKUtxAKgq2Dk2qo/ivfVk4OCAXINm5z/
Q+MDbjM+NU/yutDwzd0/+3WL3W9bRWvmDLygsYGzB5xqBbeU6Awd+sfUm/bD3Zq/XY8KiLN2ZnKR
CEiWPsm9MCl6X1RC99Cx4AzScb1Pf+sqwAcEySUax8AiL0MWFHlhndoqR2m0kVH4VTulaykPJYPo
b+/yjdjIHIJCEwtGwmu+9Wkey6qXMDRJheNBb/HDtpJHtbXbldTjxn5hCCU7RlpsyJAXX8RIbS5N
Mt6kOuNBLoIfsYqCyNsfo2rLz6G5RGtJYMZJ4bWr5kSKWuQQz4MOK0WXq8g8VUhJ3edxE+T3SZT2
w4sR+GSKWbtlVk8CWAqpHAOScVx8TeYqie8RVS4Zd4day/KHOT0haNfJPYI9LlR9XeEyTdSlR0bu
pQDejyaTumNlnEwLPiMjBSGfjNoYw3hUtOP76pTYxodKt5Lg2KSJNXyOtNJynvsICZq9mSql9nGM
Ewg8Di2XdeBrYZg+MarGtFmbtQbSI6ERfJ6DOg8/JeClgcnkFjpcit4PyR6SoIZqZqAiYarIrd35
WTAiDdiYzfzZRugljphpbCzmFMc+EswbU2BYI4p8UDTmf2dF3TGer2qlDAnYaMA4lw26dkigIay3
p8RSG45wr8KrBM1X7RWD2bf7VuuSYFdmQbNrYIDc8Z5tqi2pq6l8pqgM/U0GxvTdiM7gEdVxyAqV
wDE2lc3wKew7gG42hdTMwx1/GnMZK5ZUjy8qs/EfjT4tIC+qRm3YO4zWRw/moMewCIYJM/mwMfxI
5zYlOxkRrHgKcjTVt3ow5hoEi0M++MyY5sc2GA2yF01CsyTNFdoF0ajCXZMaxr0+2vVjGWjxt6kI
Z/SJC/1TrFXRITJamCqsuZT9cJbm4xSjbaRJav55NiyHKc5TrsPApjuwCzJiP+xpyM8AJ4JQqIDF
Uwl7Xh3r466HcdJ41mZL7b7FOX+La0qVlT3YVXiambKcR0bVk37qP53ysFdaNzNPcf1TzsrI/jUY
XfZrRoEB6imUdbLhwdLTpIKJUsoU48kw4qRDDTuVjdNzjWMqbqMZNaO2wympNk5KJryZp3y2nvqo
eCU8UQV+rZ8SJJjsLJgZwU2byYZYII4ipdrI0qnLXQWmleLOHJXIcYvJKe0v2iTJyjsrc+q/0i7R
P+ijYX83ILbo7gslUZgoVkeocMaTBaCq6MHnV6GRMDurZPkezjToezYoSSTt38mcV9qLolcFdmoe
BB/By6an0JdM9US9DzUsG7IjCBC693qfWydbTC7XeuKpRZpKn4ZOS5CYLcMUkk1HmfCPWpkd5DIg
kygfpiafIeQbrbCFH6k04ic1yuLEhf21b7e5PJv9fe1U1k5hoE7Z9Zozf227+WTw/EZNzW/rPIAg
ShKcRq1iQ+tT53OU+0zItkXJfKxRTVCL1EYKS10YBFvIJ6Gt6aXGaD6hPd+DqaysOnpPbztnArdz
rORhpOZ3MEfNbr5YkD9A5mTafJFv64klb6Z2MqePTgph6fuUFn34UZHoi2+cJpFKX+mHftiHvWMg
KoXsYPCjt2E8gJfE6Sz5KQxDyULQMkThCEmukukxRoZPqWt0nYrWTl2FfQSf4mRmGm2kUnIUKB0n
Z+QlaVllwEidkxlOqYG2jNphuA+73lTD6lhpaqWiftLlUIwCUYqrxmvGU1nqOyWAnjN0/48+G05M
SmCCWoDVZ1NFNmWsQkoSqCmqBNZRSao/vh3Qr5ASis1QF7gXhEA07oxl/kWGB2wdAjqeCqgX7k87
BRWAPyoIimzmPHn9xxJTIGLEUZWX+XufoF3YlANDYQ/ho+ET2Lz8TnqQvZzhrbW0/aquL6wx2spE
BbZsBlAu73cDsrM0kSvglvflAcZekVEp3yrvdHB29j45Wl7trw0BXCWXS6Mi6TgrMYyKfEp04tQr
oNrwxYhDeTfSStDcZAvR4sptfIX8XNpbXPmWnUqVo5Txa740fdKPAndWuPVduKu3osyqeuNf63na
Mndaml3UBJh4VGZJY23z5L5h5jGVdm0Hjx48OyveectnzndxURoYTwrnjPLT65sv3gtokvFYeelz
AQB/VZxm2Yp//S7GHDkOCFWoy1JXSWgIYC2KPahy7gXYIMRZ9P06ZPfmAp4ZWuS5qBjqtWYJQ1pT
mvsoS6Iflkq831BASop7iBmrZLuylsv88PXr6DkBiAJXwtjzpXPWRhPCkYRR80E/1s8NA42p20Om
LmYMxVeunsFbu2dassb4N7NmyrLYC69QAbXDKX5929mfml27L+4dMIryH6zpzcMnvswBwwevyCu3
/dnhq8wAx8zwFXWnH9Vtt6NVux2exfQEwKQf1YpWy83IabGQlOcdrjt7sZ6Tao2GpGciclaPud/v
lR34y4d1YMqSlV9m5/gPKwkXEgNG1uKYwwjE+oZmxJcFL726kf+eQEEdh52yP30MH073UC0gCJI/
Kp+yvXkn3wWrU9yvMM9F9L74DYszH42mWlRwpHixTLZbIdSbRIEHxe4HGCX9Pu33Uz35CF096TEp
apGW93EKnzVZfrYNlAFF+TI1Nk1tvyvLMvKkQNs3TXw/d8XXbjR+6EH9Ic31Bw77zgjsO56fIYjx
7jnSNF9phg9ZbHzrIF/ejvAozlOMZGTXHp1Ye86z5lmN9L0UV/tsyg9Vqj33jbESbK8QyeyCYK+X
Ga0AnHm131kOl3Gik/Fn7Vx6XNxfy7L+2YXJPrb48rjyqnhGJxg4lj381MwWBcbwLoGdXE6IyY1N
C8zsd9pA1w1WNqPvj2CGt7qk3XV9dajy+NCX6lp/+0ZM41ebFK6ABMpIpV+eerU1hnQSzAuiaMUg
3DHcDT4qTX6zdh6Evy885MLSwkOSELWkTk8iYrUNGMX6AUjsDs5MwCHpIaNvgGwFeJtvTrJJ/loF
D9yINRfWl6cR/XaSeL5z9Nt70W6sKI4Nz9YOwba7NZ2Mq1rkP77wn1U1F4XkUoNPOnGw1qFHKDRP
XJr4u/HYbuwn2WPyfTWhuX53AxWArp8SAl2zq9ZmaswnuLQCohuQUhlewD40QbZXKzfujZvJMYGP
KqAPeZheFRFKpMkbaHU8TWbaX/nRS72bQc2tNmsyLsviFxgBwUEh8z8B012Gz86Bwi5DX/X/uQsB
9O7n7J6e291qOVxUqi4909GpGlgqc24GJpe+0TmoH5PTEz+HrZATCbwhAdGdb3S/3nV36ruVq/ba
GTFooS0EC4uokiwO3VTNaj+eZgndFgoPH0ROpr0zdsOhf1jHqt64HgSSBFAu9Cr0vWXxa84uvja2
WljtsxDXLx5rGCE0r9sVD9HPcGu+AseN78yhIawHHeN+/Xq66nO8oj0gA1PFdDcjcIsKeVjrMGNN
eehpTz3oUNNFHdM/ub0LfPwRbiawQv8iMeSbBYMLdy9z08u5o6oNkfdoq5Cwhmz0MfJorRxVH0Tf
ftj/15j81y88s7bI1xp9LE2jw9r/lEIVqv4/J9/0EaI+/AvngQIGEjQdlDUth8vtpPchnQxuBvef
iG19Dp4NpgmTd+0u+Ws1kglXXJwNqoZoQWKSXGaZo6XaiAoAlTHXeBKEGsEnKr1utdMPDDwgwrkx
fXgLYIj110qJN2IoW4dKoIluGwFtuYX6OCttMuoBWkOz33v2Md1m7+2DGCXufqXeKobxqivGLgqV
MUKbzX+vTmWoZ9I8CDr24Jt9FBE7eIZzHggMGgSroOnr2xBjmmrYFnPh8OwsdrFHy08em1TsYnvQ
7khqkIhaN3PjnYsdog2PdxXCveX06RQpltYCnkeOisP/hB6KLwCKk19vG/BrZboJ1xP761vCgdBB
AQ3AoIF1ldhPTaEPp9pw3OmI0xyRrUa4LfGIdxtj136fDmKAePUU3rgxsCo0xiDwMGgXXR4MpWgd
7EYBgpPxvgZ/mrrSQ7SvH7LdanwRycryWJzbWpz4XBuqNBe2qr9tA9B7fHfobdBLSMG75hclcsvN
fbbPX0Bqf145/9cZm1jc35+58Jw0bjLegpgWw4zAa9/HO8pr6GquzqveuKYMHbokTgRvXkoylwta
8gyGmMRx3P7LSOAWg+7aOzEbK1CPq0t6c/t+W3t9T51dU6MTZnJNjxWnqQ8m3AHpg/Mg7eBkWj18
N96CrOGZrcWVhODFiFAktpDuPczeibLiptyPfwtWIqga76z/lt1CxBb8Ej41ApnK7NblUup1bklh
iMHWs1+CXeQaCGqKWQX6c/qfXLo3VlOM+vDOdShvXREGqVpGZVfOyOsxV/rBc/MFmR8A7aknfXjb
I2+EMt7VnDk+T+TYCzfptfaUUaYN6TqLsl3KA0LkTaut2asChSOG3iAL5TrnH5cZoap0coUQu+MK
xGD0tcMSsu6vFEgtk9NIy2zf/rBrN3m1CEaDRiA30fJxFDtt1WWT4rgiMWRa1+d5uwP6SyYhCBfW
lICvg/XC3uKJZDmQTZ5OMsH60G3LD4rn3GW+tEW0d8u0jwurrbyKiVz9yMX2JRNBc0z4yOTQezL4
ZjGPbN+PrrPLj92ddlhZ1KuocvmRy7cRpQHo0ZFR4+z1HvyPfkAu0W7LR3VTumuvThEML+K0MIY8
qs6VDmPhsqisQmDFYDA+MyArFCkMl6NlI79b+aSrBwRWGA3lzgF4ImjzLk83Ykl6rzc9VhxUirR3
evhhTv0phgO9ryAGN9EuoZaW6fuyBDafWcydrxL33Toe5z9i4TxjFY1j2A0Owt35QfGql8qlixP8
mhGEjPbV+1RfBYBcNeSZoASVBz8kYU1kiAvfKUaEAswIKUYA+UfKk+GW8E3aq/1VrrNaXN25GLOQ
DhQ8WZAUL/nW7KFRbCS3RAwdtjGlg5YA+sDMnfYokkLDVe/CXyIJntDf+LKyxVfx1IFUB0QnfQnN
ZN5s8aKHTNXSTfSz/kku3kcAHdpttO8//sGDabmTGgw+tM9RO9TpTpAAX7oTtD5o9hjQxQokEzS9
XIYo+0puxTxdc1BGQUO2Ur26yraxyaoi32DRFiEDXtjUrU7WYjOFx38ff58+iWlGyY3d4En6NqN8
Hv/3+f3Sokgiz+77PB/LVIVT3Ct/Mlfc967zWeRPWgOig5moFNlEN4Sd1nt7J5cPmlezDkroeJEI
DYurH3CCZoY1ZoMezWl7unMKa9cifwMD21OgrMGNby2sIzOlCf8LF/FVge2UJ4rFBJbptb5g7qPI
98MqWFsxsa1uFCEtstFXAtLVk5+PvDC6iAXmrCkz3DYmdIHxd8VHEE/eOIE700zcgZNwS3jkTvKm
gWX9Y/I92v+rhh53JjUHUdy/OeXc1pmVN5KN+N4h3GekIKkbFsDRbIgvpz1s0W9v7FL4F6DOpT1x
8Zw51Fgkau6ABwCJJy4yRDwDN9Q3MX1v2Jl0BpARP/PghyMDUqiG/Lfqyq8/gIsAigCqqSi0L84Q
eBqtog5jvp5bJ/iIqorX3zW+cYyKrdpue+YoVp/JyxtOfPW50cUxygpJ63te0Yy9jffNzgbb4kvN
Riq2lccQ2JZyh7xFHTu2/bfX+2po89WySfgHJucQMxbvLRJavQwSLOs75KD+rmMEgYt3+jbxIKf8
KbgpQ1eIlW1OX83P8fu1g7xqX4TRs/02UjAnI0yFtI/k/nupRwCEvvc82e294sVbkYfaX9LprtS+
SuAhTtF3eD+IZKuxc3k3iIWgiaxQkDFFwr24/uHSM63KCi36gppfMYddwyngKm5wN+3N/L+NXwtj
i6OdGgwXNAbGDOelknan6eGkjd6s+aZarqVqy7xGfBhpjabDW8VzaRkrtSJPwsLiRP1DlytGgnhs
ukghQa3meKt10WXdQNijhWVS1kIDGK7eyx0tZEdSK4Vva3/Wvr2T0ULZQM3wD+SzfgRBi3bPHqjN
2haKv/g8TVwYdha3e1bCHKnLGC6mp2xSt6fx0dZDV0f50a4RsSZWtrGzXzlAy0z4H6uolFO6p8K2
fF7YiMqMiRFbXjwhC1MgxmUimYtMo9HMXtDB2IdkYRDfq0yU9aXvBD+74XFShMRNulXayA2lJ4SD
3FZDMkBHBmZiBrz/6+1feVUWW/7KhcPlTtkVo5xYYhqRcc/hQTBCi7KY8r2F3mDFmvjbrnfi95os
XCB28qA7dayJGFhuds47+dNr8wTBK7c9BgpQasiElY+xX8K516/dIbc8Hpf/ny1ZPk6CLggqABOW
J7+ox/5e20uu+Sv6RCuFqWlnlWT3Cj2+WNxlbVyixIm0HvZep+B48zl+tdPuwhcDNqr0W/owfVXf
i/MG2f6u2OcPJ1+O/erHeptgbZ/NxfVZFmNVaBr7nB1kng7bYqd7wXvFrXmY1etA65tHTmDmae8A
LLpimc2arNdSvlwL9E+FCcjQulOr2HfM6D7XTDd07L2tZz7Mxy9Wf9qpDNN1KSiq8FEdgTD20/sA
PL2SG37Rr8HOb12q9tmPW1wtSqMNcd6QJDrqrxJZ5CjfmdNaTUj8JVeufmZkkS4UfB2BHCModVaf
8PaXyQR0EZGhHKI9ab71/Q8Gfq+torVB6itQA+SIxuLW7qHHHtsxMCG7y3Q3Cna62+xGshRrl0cv
f8YHdr2c2ATgoVhg+MkVFjl3lee2moocpdETVx+QFUpoGIQf3o4dt6wA80XXgLL6dQO+Y5YmDWrx
Zaa17fUU/Ts4HLRs+78ys7wrrDJU6pyI7tGg2CjD6a4oZLePzbVIeB2KNH7ofz7HWSxaVml9NY3Y
af0WnvrcC79pjyKLlSlRck5WVu/6oSLq9SYPeSZKQTgtL3u6vsjFi3ROPK/V7XxAYfgf6n/FNff2
53y3lsFd4dPA1WOS3ityC7ro817e9ygNSqdRsoTJ+Qt3X9hsVBMivsLlj7ZQKMDFJ9ee+ODQWxuQ
+/988G/ri4Bnh/BEnwo++B8e1xMRj/zmvrmveSIwMbRdrWBeJ4qX37s4e0HQRa0hlvgEvPAgMEHD
184ft+kvdX0+Y9knWC6uCARn6fHUSU3ECIPJvV09wmp5Z8L2OByQwN29fSCuqkCvloCNWdCGMwC1
DOXSUCZ933Hwmm30POzGPQKSr8i4dTqcq9e78JgzU4uPOk12nSIaYnqGmMpRqjlG3yY9nkrzxQKK
bzbxt5WPu05ILi0uonRQBU5Gd1S8cpLnf/CTvGNfGM7zT67YvOiOgO0jS698fdv0K7b28oLANMMU
yFmJ2adlB9QqkzxSBz42zTYdBFrIdR6Ve0HHnj6M++EbpBuu9RDcwydI9SvhfVnuvncH2XdepF2y
BWa6dmXddGD6wEIfDAo1Z5GdleD1nbkBgazv0nfdTrTVdbyqfgQm8W/in01SLMtU3a61OqZT2MrA
V03Bdey3BwWeu/hhPIpXpaDBX6sU3wwHtkKBhjYGEMFlR7YImCyKOoKRIOZEvGJLZVGxKB+MkFO0
bvsXrejVYvj1i0fj4fjb6OL1Xumj3CsiIoxfjC/toXHj7fiD4hCkzsZRvmfOOWJg8F8UDTTIw3Sg
J6C6dVNdvFjrhumQKNJFqQRGXtqzUr1j4D488idQfwT6nvJbdFzDLojTuXBoAJgmdXhTZUf1Rby3
0lEawa+bnnXSXiQ7vGd6YO283nBRRVUZ1iG1RqbodUDpLOxBRZmeOrMWbqP49icxIyb6UQYvhtVl
vLF7F7YWu6fMGjrMDrbknf0SAoc4cCb8pN1Mz+m9tZN25bF0Q3+VK/9GpnNhd7F91Zy2oRlgV0BA
qmwr/8WMw2nHjKCveuW4Gf8yxj8pdNxISS7silh5trboQhanU9EIu4qvu6dt9yC67BqcUuHP8N8U
VsAFo4tBJQB4orlsQHeFU1vlGJkghwS1OzQUD+lrf6F9WAWBXT/Ghd6FCT6KNgMlj0WcN8IKhuAS
W/aD6oqc2D4g94Tn6Hd/UOK/4TkGFX466KBmYfNcZAJDoaObqYQi2EBpivYvhTsLXSe45Cg3oGsy
7oTnxJ/fvlJuOM6F2cX1aZn5hNo2HznOSOQU/WPe2096O7hvm7nqKZIRXNhZLKae89GASkVqZe5m
L91OielJrxVJ9IZPmvcHS3ojuFzYXBxG2l9zOp1ebfYeotJuYW+HRNuIVFIHiBVnysbR18EuNx3n
bCuXh9HoZzNOsJt+kt1IOA6FbuE45csflHtvhDdTNpAdEi1pUai4PIKlZVQob+M4Av0hcKzhMd/L
vgZr9BrR5K1dhJ0ADI8C0swEundpKy5buWVYycDWxJGI3Mx6EFUBXorbbDxk31YP4Y0AQ3MN5hd6
qaKVuvi6Cqot2QKsSIBxfnbvhKiS/kFMIHTPMCutlpBvfqEgYFAchJUYdFp8oTVYdqSmBFL7m8wM
s/5X5FnvKm9Gamf86w8wLjd8FM2R3/YWAbRp9KjqCuw129Nj8GmA2+vkRj/0TfZY+YXkBu9W76gb
z4ALk4uULYWtrbW1iuMXVTuzczZVkLsnZJED50M3j5uMWnVPH2hYE5S5EWvA1Ir2MOA9AEsLw6dI
bhj+zXns0Hookd+Z+6MRxpu3Q82NQMrVQGnaEE1ZnssLH+2cyOoKrCTMAzA16Tbl6NfRBwLdiqVb
z5wLU4sAU5zqWrKnk0mZH4Isxn8sFx33R/FaXD0IN4LKha2FY6a6XcdGhS200X9qTrPvkvlOmppj
3SrvVKf3zEB+Z0fKk5rmOzsb38cWKq5vL+3t03G2tgtv7ZrTZKT16weHe3neKNDGW1tJ96Ehexcd
u42m/ouLw6QBzUAe2mpikvxyO2enD2vV4bKI/x790ftnxr9JuIjzd4JIdm2hbx3Ic3tiH84ymrwN
dAe1e5gqow9F/K0HxPf2It46BecGFhd92aDN68Dk4GUDKrtxvmUY2JXgiXvbzK1jcG5mcbEbSUs1
FUlZr1T7T87MtZsqn/MpRmY19N82dfMcnNtaHDm9gpvQ7tijofjJvHbVfR3RUxis3Wy8d3RUeHV4
IJP3ZfpzxbDYjMXz4cI5FgdQpWQs9RKGzYcZcTaBQo4PYnjyRHlorTglwtOVMZPOHXMI0DIsEXtF
1bdF08acdrjm8zzcG9mwHabqYai6bZTHGjImirpx6vnLymfeuAShJWfelkc2RCTLwJnmbZRPTWqQ
PEEeFqGZvLX8YucAGTDyXTf72Tog8sbSnttcCjc1usSsPiP6TKZqjAUcRXgzkYXfWjvjD1hzbjQb
eGP//kZjcc6HpNOLwMBeT8tU0JTllHMCvzhUfuk6noOA9tureuMc0qhEbJwnL1DW5aJmRay1E2B6
Lx8e4VFg5gptqH7laIiAuPAZjAAsMSzwO1eXUTqCl5J7jJjVc4qo38aJ1W9BhyKmnb+XnRfUd369
/Vm3qhYWPRTA3QaU67RNLwNYXAa6lEuqQY3E+KJuQXe/i0N0TEiatvXOSDYM3hr/rRYt6b2gxyH/
pJHAoMXCqDIMypDnseE1Un1QTpU3yuPg1lIguW9/3o3wLBIzBuvA1vEMXLgJ7DeW0+qh4anNzzFU
N5O29im3PPHChDgZZzcAUzqwN+QRJnanRw2JtGBvb+YtKp4g49dqzje88MLYYuGaqWYLHb7n1KFW
6Pw91XBY9MGKr6+t2uIyyCzpJOUanyQVcJnAbKD8m9Tg4kMWd4DcJd1gaHzIa5vW1T47PFypBLJw
WwnUoTs+/+88YRH7Na1TA/XEN/XKY63Vbh3Z3tsWbngCtT/IDui68Aa5grtbUVUbaiTrr29yzSt2
BpO7Xr+FwePY6utoB+G8l9Hiwt4SUgiTRHJqIYokdfXUo74VkBWzJuKqsCetcg9cO8XrcKCQ2YRt
6IrQSA2IjMqp0dmx+qB5iV+g/eXCIP9LCPFGO3NX9oeVFb1+e2DTQG+ZcHijpkItSW7TGptBkxx0
9XSoEX1SDsZsfCQeb8yO8chYUzfSuJpI3lpcWksajwLEEK/w70adJrFa5GJx71Gy9jOhh1Dft1sR
Flc7ILcW99za4sRhay5pJonFtdO9qTDTo8BU1m5lcG/oS5OhrFOQizfApf9QFyMG47GyGGBcnMEy
r8phSmXNs6n+9Ya1QbGXoaxvg/wjCdeSkuvIxR46TCuK2WYOySIS2yXzrHo0aiQlshvvp5Fhl9SF
YV1xsz1MNn8gDH6dk1j4KUA60f2AAG5x5BPN7iH8UjW6g72XfT2dXpVuIO3dZjIwoLWGww082aW9
xZurcqpqhtxcAwARnfzkOaa7YmxHFKsFPQiVCI/OirpLci9l6DXbCxhl7q7lnVdU+gzwXnz24tUV
p3ZVJQo/Q0BCwrvU8TT7qFebWP2CTF58rO+0XY+ad+Hlxz7dadMHBzqt6eEP2N6v3ZpHmK6+IvwA
DCyTC3ijRtPJNc07ZWD7cs/6KWhsQXtvYmMroAIRPClvxwyxqZdOfWlycZLkNAnDSmwCvEauPZ82
/RzsS0PeWfUqgPE6RghbjODR8BGN9qVPn2yro+smHExhKBZxa+2z5s37V7WJ2U2f863kacNG25a7
mlk5z95B8fX2914x6ovtPv8Ri/xDTRo1LBgVpMYt2u6CD73yhp7hoMkHP+kbrrw334kjgFbtiu3r
CHJpe5GOKDlEZ1Oli0M9bGe4YcJp2EqnjfF4EtKUXrIdPlu/LIgcpPV5r//L2Zd1yakjW/+VXuf5
0p+YBNx1ux8gyaEml2vwcF5YdtmHSSAQo/j136a6+zhLlSR98tFVLglJEaFQxI4dp4Xr1+4rJ+1N
HWZzXhfu7qxPs4alQQouuN0sWQwNa9Zk6wRC+O16FYuJdCra8IJPG7DoCmVf1Tb7gCs3yD7MOAdn
hzAVOjWIO3RZD1c7NpwW7F/LVayZVoFvOkZl06ta8zswpO0n5PuSbbybmQ804B4QFf/LPVxfxQsN
rtASCEL+Lq2RTVFcFQLT9tvqMDc28QKQWc3tBktAg9dB2O+fQNjio/mUZXoJdzI2i/OsU2hZHub8
Ru9+QqXQyx2m2/CL7fCZfzZuXeAckzWSwxPBCbzvZv8GtEB4oagx637sMGgWW9hmiDKyAOgruisO
JhDna9nMEw7j27kUS61XA5kKV5vVpwM7aePr1zMdZ3GYURZrkaoT0TgXYBlUaNgzSYGtGmMGbje4
3dTaDBGoHPd9p9m1z3WaxfshF8Pn2qRZWBbadWskaFmPwtsOhBEBZSlFp0dEuvcIOZQrbrn+yon8
xmAbKBZB+y0TBVYEdXmKEU1bJ81mlsWNRly+B1KdbtvepXsdBGc/UPo8PJSxOb7QSffqbRcLnoEi
T3SgsAMbXeozZ0iuU5mkO3BK2neONTdli1LnmiSVd2WbLWwRrMQzs7i8BTurDQHKmHPQ7Lh50lmr
oa6qMBz0EXWL+7KIrK+OaOLPbKjpQxVVY+rbddmH2kgTTNyO7kMPqG9YD1P2gcup+OQknhlkZuV+
lJ50HlsuOd7tMhc/BxAbAoJkVvkdi4r6YI41WGqorr80nWleDW6M0o0ECWAw1YPnba8XaMsVSMqH
+zRKvIeCuREHtaVT7JpeNiDIM1x5n1HZP2lpq29pm0w3pnDtWxCP57su5U0M8LoBrjsXod1n0MR5
T1FcA+1IJxtuJTz4sPfa7EaKyXnmZl98RbNvFgKb3oMxk5hsx/XBvaZpw+94Jwlmt8h4r+lOHbad
6X51K8J+xlnWPYxJEW1LcF3vkPkcwwxUkmFjCu1g9bZ9hybT8WOvy+kuclN518c8fxiS3HtI86wL
UFNePLvgMXsa40wDQtudnlKECg42hPHFHfqZ/tFNIICyueu7IkHnn5p0pZ+0UR+KUdQfIkKy60wf
gDHzojj70o2x86RVEZiYmJnf5UCoHdzGoTemZ4z3LZLAbGPWYOOVnLIHfXKdgMeNvK8ET36YqQMi
tcFo9gOcuE2XGfWtx5Nm74Dg847kuggzR4KIbGitsvCzNrduqJlq94Akao+1cPUyyBsjvbVYVV/B
/UWLScNNDkVDkl0t0/zQxE20N3Se3caZaB892QKMY6eg5/NjK28OsmD6ZibhuHNpHIWNVegbPZ36
L0NhtuhnHEeHBGRXh4jVxVVVe+PH0cF+j8k9FhqiEXKXPOKYhdjFxVg8xgmokDIeV32gGZTIkLa9
U+eAo9RlF4JykvJtrFXly0CSEq0L65qgg0o5WMkV4WOcfHCzeJi2MkL0xs88vgYDend1Q+dRzWQ7
NgiuIMCKp2ykNqiOCsRGawYCEwdQKPFdXHdbMEKgayPc4v8idfbuLanMqRjbWPMK2dSYc3aLoyt9
Tw9zAZ6x3kfh3btDmUlJXI3lKFv0vPjXTOwH/909jIHr5z9EUN2uFdm/c8HARUbgYaNdIrDQ7zpR
on7KqoxkRA1Aqm/bXA+dLvZd5gIimwZOxXYrLt+7d9w8H+oKUbQzk5OpkIoYjFx5WvbA11fBJDbT
Rvft7zGY0F4yhn5yGRojx2j4snZ7nZAY8JUgVmiZHh6Pr5fbUZQNitXpdoRlNtII9OxLERUrQa93
/tW8sKMZFHcSJeNal1uYIcufXZQmUPBuRhYaaq61VHvvYrzOhPDXzFwHumPlxuuAzAUvqJyB8qh7
QgqeBxXeZHTLP/z1bUPVKYBSCO3i9nsHmMomJx5b0bsbMsVf9AqdyTP5cUUi3os70FIIdxmAS4Hq
RX0FoTdzOdHanSsumm/2ftx3W7lFsTmqPi+IWQCaBTYZ+GU6srUANb6NtpbSkFYNliLwuyXpc6cn
3wVtzLuejuPNNNEh7GmUrEjGez9tnnSm+wSBDVap4igRpJ6IMVTuxmbBzLo5e/vWh27THFByvltl
3ZzP/61HhEpzw0ba20EG5518oCi65hHBoTXD74VfesDCFjLU0HK1E+At/tEa5k3h9uHae/a9jmFe
oCYAnkDYC3Dtt3urGSzRrcyFsFAzoNkDeiWs7eR76zFPMSelgAH13hVtiNzQ476z3U30e9n7WBF5
HvfIvX/iMMbg6L/Xb8nntejaexOJScHBbr/yqaG+7u26nDqNC8pHd9PpdFdb9Q40f77b1gGs29bl
VXheIU6uEbpt0pme5x2dRVOMegEaLXdT2xzBJmaCTqboQaomxmh7fqr3Pj0kEz0r5sJgAzVHKiCy
7tmYzQXCAJ2ZANSZ++gAKuEdu5sxrmWwit99byTn+RBfmplB3oe4hclYQ7Vh1nXA7RFUAXWN5udX
FNIIKjC5ATQr38aPf7m+7nWdf86rhrp19AgvBJuN81+jCDlly47Wpz5G5ODKRlKsLzm4O2877m3Q
3M6I4bngeRVac2o2B5gT8LlAK5AUeyuYek/KqU/ov+r0rWDYgTnj4IT84O7Ln6tmZR5NNSsOnn14
B4FJ7V1E27MkWhTZGq7QsAcbz8zT8drleDvzl4JnaIWv8ZQ1gYIjNoYkNIL4yuI44cLWegclUOSu
NL/1zSrhz3uPDhcp3iYIf8EvAJr87fbFpckrUMe4c2HhfbebaUBcv7hfz26f0uijidQehxQpRDPv
c9j/sr02BvPJIFz6Oe+fzqvzyXlmtwAB01fg6tsFIRYfGb0du5u4+mMswdoAzMzYr4ndyVmwZbDi
KMlF6cHbWTKn1IUuPJQMmonfDnesAparWOEFPWVzcSj/mURVWBJLpFrLyNk4Jf2sFSA2b7wXKY1t
06DiIdmf37hTsnY8m+JRWTk1m2zAbLxG/K+38JbRN+enOLEg0EmauJfBJYkUnxKXMtKG0DIR7ibn
pAQLEi6VnVN1k980Mvo4xM2w82gfB+dnPbEwYA3gz4CVD3qrgooLtBAgOYOFyPUO1yWSyvaH8zOc
cm7AN4A7H1UxQNmpvZWaSm9J7+AKKV/GF/ijKL/Pg4oBpAkoxaoff3Ibj2abF3zkxxdJ5VYp3v+I
0TSbQc/vMtqEU0rukp5vmmxNDN+R6sJfw40FC2uhMo2+43yZ0M8gbq3Uw6tv2lo7dk/DLgQW53ra
Tptyk6HHsPs13TWoXix+sLC+bz+uh95OaBy+AsyABtQNkVRF40AJ49BBCBS8J902SbLQ0/Ktbn8+
f5LvIqdYKkpPkBOdreI7g9sNiP0B4Yf2nm7tS7RSR7cCVMTt0W7RJ+5nYvAV4Ty5rJm8B/hMwGrV
gr8OoVp0d9DcTZLJm1yLniMDb914XHFyTukAyIF0eBzA3ryDuk/Ssise1d6GmfKj0Xk/xim1VhzT
U3OgUghO99zg5h1OxOx6k0aj7m5YZPg12h26dKWu5JTgH88w+wJHgp+ITOoteHM2RWxMfqGND6Wg
W13QnV4jsiQR319Z0yvCTLnwDZQkzJTeeJ+9k/2kGSuOQASurcdpm17rexlaAVgBqu8vSCxv+tv8
5b+iHzq1VBAIz8W6eBiCbentUpuCurKbJhcVNC7A+01QPhnP6BMHen2ECdrQQFUyuAmuVunWVO8U
qUYDRCLouTETPb1z9NE9lyNEAN6jfoso11ZH3QAIVPYz/dkEslgQPIEXXl+JYKtaoEyqOgeD6C0z
0zBpB5gpgqabxMk2kqwo92wijs/yX7PMOCZAlZG2V/bUNccpq3g8O8DRrtv1exEiwbZeiqn6VJhn
Lt5F9gPpDxTWK/ZZjxqH1AMBf8HVDEGIAMqxUTBsXP87MvH/Xsb/jX/y+399e/PP/8O/Xzho59I4
aZV//vM2fRG84X+0/zf/2Z//7e0f/fND9bN8bMXPn+3tt0r9n2/+EOP/e/7Nt/bbm3+EZZu28mP3
U8iHn03H2tdJ8KXz//xvf/m3n6+jPMnq5z9+e+Fd2c6joctA+du/f3X48Y/fEEY6Mtzz+P/+5d23
An93/w0Mm+2393/y81vT/uM3x/k7QjW4EPCaA0sZOIF++9vwc/4NJX8HpQD8XXASg8MMvu9vfyu5
aJN//GY6f58LPSH0QDyDE9rDsTW8m39lmH9H2Bgti5H2mVsW41f/WfqbQ/p1aH8ru+Kep2Xb/OO3
t8KuIdADLwGtxhTx07MpyelU0rBP4Y96HUr90D3T53Stg+ZbQ/xrAsW9opR1Yw6wf6hrxacu51d8
slaizktDz2s6srwtN9GDySvskKWAUJNYeL6XTXR3dIj/3qn/ZmcUhckjPR14x2no0vFDZXnXaEd1
5xrTyvBvTduvfVFeUVKikCcBFXtoi/3oRfeG3aFXk7xJa2flml06WvViGjKwCCMXGApSX49Vhcqc
/FszrOEUlnZfcc1jS6utaSxo6MDLC9AQEbBkm60Fb5c+fjZnR2dr9o02WAbEJqpaFsQO8L9G/+xy
usZbPwv4L/v75/6rb0zUZzqyB9I4LCN6nef15zzNr8say2nNG57r6YpP9daJ+zWPkp2gxojEm8Ap
jBYNCNOCohy+9FO7cwnaVGiG9MuerSjE0prmnx9tmmOIrnZRuBC2gBtf8VLG/pggf8j6DTEK+2AV
XSvXnJG3Qc1fC1MUu4kT2rtIqoeNyPyeoYPGuCU5+E/5bc/vGn7bZe42H7eOZqyozILEqWFMPkyi
KSrMGA995ddivC2s+nBe21/fr6fkQVF3JljJJqOxw9pgu9bSDqNX7aySbDsr349F+VhH7d62xUGI
9uf5OZfWo5iAKOtGsJJwrEcvf2SsvkmLesWHWRpa0f2caZ6pz6YRrR82aGkVDk20EgZa0Ez1cTBZ
FW0Mktmg4Gr6wOk7ibYrYjhMehyvTLH09YryJ2aiZboEkgzE5YekdfbA5a+I7cLQr0CgIxWZLIEa
GJLYoee0txXrP1dxe5l4vuK5jobu0d7NjlmMoQsyILKf5YCpxfmKHVn6cEW3qczqiJFoDK0EfBOe
u+3MC+/R1zYNRx8+DYNN+Gw2MllvXahrToaVOM7CLffKa3w0tB51KTE0F8HWQQcc1c16P3a05o+q
orlvDMxciU4t7c7886N5UDLakwpYkxCNjr8WpXdDbSs8r6VLS1C01KBFh3R5KsM6xhvfdu8sWAOf
ZLBsrF25qpc+X1HXJJelPQL1FtYZcKRR3zGUa5nNhTKv3NSlW1E0H0R4Do+oBz2zQlGIL+c3Rwk2
/XkLqOFArWyn2pSjFToDrjfts8azMDI/mlp9X9qf0LtoM9bbvGw2DtGu3Tq9TNfUwAuzcjPu0m4M
09q+tph9hz5SKw2mF+wbUS7sYqKdBodShnnFg7oC3UXUZnds8H6c37KFsyaKIkuz8HpOBiss8bLy
3b7f2Wb37bKxlTvZIDSpaTqOIcKBU2BnICjTijUKtHkDTtyQKolpIwaOsEMvw2Gq97J2AyNNNx7v
9rUnvkJ6P8Il2Jxfx4LOkXnvjtS5sEZ0Es1wBkIv7jre3eUWC62RPtR1t3JDLh2zotZ6ZlqVl4sx
nAxJw5TKETy/LvvMRvbX0q9/6obaXocKCcqRqhrDwXRfmG09FsxbuSFnYTl1FopKC27XMh86GRpU
olXaqG8RRAiQT/nojNl2EOTp/EEsCatyE/eTnpp6z8cw6tA0rjEemnJcOeO3AZD/7A7evW/POI9G
V+vAax+CRDbIJRIiaGwNcJivo41rY45A8/VbZ83CKonVX9Mpas0ie6rFDGgzDO2pE0AZNjvD+0h7
FCvnyQ1oke8QFPBpTnzLvhlRiV/Svxb0/zW3ovJZDO45uxIyrNL8S0nZtV6kK7fT6QPSPUXjYxfN
MdxZxvJSA6+xVaPLSBKvVeyf1kPEad+eUeRWURNBjkPAXTo/00WAhlFBB/o8P8v6vxRI/bU789KO
lN0sjcIFMAKamGthWvKwtL9oRbHTUNY3Tnx7XpJPW693FQuxlveWpkNjGl3ueedcoQroRqfp71pU
hEXSar7J8hXbsnQoynWe5XZZa2aLcpSq/VKgP4ZviXSlDdrS2Irms3pKhOXMdksaCHpE3mEC9HJz
fpOWzltR96Q3tJLUuFb73vkgYvuaRjzochpSsiKvr+/r95YLBLdvTxsy1EeJKDEFqHPHJtmAJHxv
ly3I7GX1rQc4xWRfe7KFEJA08SWMQpm0AZrjXnG8yIoBDKQdyqZI72sRv+Z4fM7/px7suw5GQ0vs
K9eTICBIweP9oInYz5hYsboLe+8qNqQ2TdAvtIDsJFH5BBL1hylZqwNdeH8CSvp2X8aMox08MJ5h
amjPDvkDPdHdHpgL+xNyL3m+ZbDvMEznz3nB9rqK1bDKkbZNw2AM3TiIaBFw/r2nKVpGw9LLxJ9M
4q+b3gWpUpk4ElThkc7Ix1Bqnz2iHYBbC8QkkBpBegRnp9UCnddv3eEKrDIhNVA1nEwhY+hsuTV0
dpEXjCDs2w2Oc7vSdDSsDossqUKHTqjU4sWKdVmSDMWbgHuNPKyXy7ATzh/Z2Oo+a/vywsEVczIA
4pvHZjqGptHHPo3Lb3W5BvZb+nDFnCRGnQw1wdmMVv9kOM5uoNrDeSFTmtf8adhfCwSODLuHxhEs
cbN/nXsN7u7oOy5dcE+8nvx8xpAxPplBa7tohf5pROC5aD9q+uP5D1iQckcxNQm3GyexGhkyy3tO
uir2gVzYovDgo4007QBgo9H2IdXX+HsX5NxRzANQ8VVr4y0XuqV8IBF5El4aZJE4eBNZSe4vHJeK
rxYMneVTHXdlQoW3zWORXA3TsGb+l0afF3Z0YA5pReZGUJE2IR6ibHiGSq1ML7sVHcWZcPJMM6us
nsATM1Vfh7QmX2uvSPeXHfa8pqNvzyjAeW5jIxnYyqCQYPwkJBjEF820Q9euA0jeqkVbOmhF21tT
77Ixtm204EXvjqQJSDU+EPgWwgR90vn1LJ2FovSNYDURE3bLHG2UQpe3XZE+XTa0ovOakcHWk1qG
eto8kHb4XujDRXEYNJx9ewqVOzat3qJz8ZAkO92Ot6JZa6axsCFqMzFqR8hOafjq2KhKX6u65+HC
CBjSsG8/Ox6N2KkmLoGxr7TQysF+1dvaz/PbPQ9ywuOhys2eEyFpzsWEB2y0ydp6Y9NP81NjfrF1
tgirbMU1XBBLFckUOSwxesPEPTGwH1TGd55bH0Q+7Ka6XnEclg5B0eEEmD2RjRMCDAX/OmXTXs+d
FQVeGnr++ZECyylD668pwhWatfdNVn5OprX3l1JS++dNRBWFRfvAtC4nGDaq6Vex+R2oU58K505m
tyiI6szi1hxuh2FHW9D1Pg40mt+AztTvW/4DHpgUa/HQeZ9OyYKi1eZkMpkN0OoplY8xyW6p3mxI
uwaYWNpDRbNBVIHK+EpDRXZV7K2SPjZWtT0vxYt7qKi2BSZlFybJQEfEyAfaBuT6mj+OtW9FKBFu
GAjI5i0k7BNcd4tnoJLDzY+fZ15yq6OdKLbUmqbg/OcsrNRW7va+1bTIBg16WNdox2BGD7FHN5cN
rRiDZEL2TNiorbKn/jOeK1e0tVa+ekFD1RpUzog7eKSawio2v4HI6ZOWad+TQQ8tK/dWLo4FEbPn
uY/0iKYIxzopxUWoGR+niF6Vgw6q4MR6vmx7FBMQT5mV56QyQrsar0eXfJy87rLbQ8WoyFRUKbEg
vk4Mtx+uhxZKh1YXnqtiBFA1V1vVaMhQ8vQW5HZ7LW4fzu/J0p4rak1bN+WkwNB6aXxJrfGxSfqn
vljrC7Mk7Ipap4ln5YYN1RuNtAgowtGO232+7NMVte5Jg4IwKZEcSOULq6avnDlfnL75cX74BYlX
2bXA4Js2Y47Mhoi6j2ZuM58iIaDryVeXtuH5ORa2x1IUlhHdKo2IG6FRGxuUd10VmbZi9eY7+oS9
tpS7m7p5OVV0kmAFY+Z3EDIFpdD3DrqVOTAKgMOuadWCBFmK1hpCMq3hiHhrffHJYmBxNQBk5Wux
+6V1KEobtUZOJkS6Q4KIRdW6j8P0MBTFxiAHV3q7y85hPp8jy+OQZpSOhc0CYuwhH1Glwr0vlw2t
6G5Mu971XASLzYTdME+/Z2W9MvTCK9FSdDezUtk0Kb4aXoJvS/ZNK0r4Zc0uIjdUb/dWPe2rgh/O
L2RJHxRVFq3TNEmeTWGaVeMmY3I8dJ2dbqVemwd7yMoVnVhalaLWrIl7lzkCprQ0rUDrCrkzrUb4
2Sia28pt2oDa6Ag6GsPvOqvtzUWrM5VbeZQgKHBQfR2WVH9xe/dmctMAVW07q6ffLptCUXarsIeq
nZ8BNgfZjOttI+DMi6h+AQ3Yy/kpFnRRxcSNlueA3QapdjfuE99GvAilr3lQIlJxfoL5W09YFVNR
9qbVMsJhb0O33YLFaeuSwufpLmqAarEYCnybFSlYWsn88yONNJkR0aTEZg0supE9rXzPbTYthPuy
hSgaPzA6DeDZhc/OHjv5Be2D/FGrNpONZMGoP9fVyjwLFl6t04TL0USOGU9hmTv6fZxY0zNhLrss
qGIqFsCwhpKYFY6jTZOGg/CVjR/sGm7Oytc7C8et6LyseOm0LvLvnpXds6G4KsDU0Br0IDvgmWW6
YsiWDltR+ZbQgtUDsg4GQa9b3d3OLnGR2itCuzC8CpgDESLRJ46bfGw17tcZS27dTDbbJtLNy16X
hqLbM/81S2WG+DrPH4XVPvSIqfrnRXVBhNTGFg5aTOgW6FND5Huia2/Q6LYoq5UU1tLgikJ3JLLi
iiExwJLmJ09iBidNrtXYLg2uKLE1sEaLPDymQHyCBodT+Tw/HM/vylLa4bXM5shCNJlrSiYhm5bD
7wSosY32U8GvMub6RHyY6q09dd9WA2dLMqRc46MWl1xS2CMzH38KfdgSh38daLEGtlzQtFcGtaPV
GJnBUD6A1TQz70mU/9EUn2MkxF0mfiCZcH7PFq5wFQDXdh3XY5lOYV2A2N+Lr7LcC0RFgrop/lr5
yp8Bi1dGuqOFJJrX9kkOgULjuwHpSW/amXpSXqYLKgguGxzZoBxxCm23viZu9zE31xzNhc1RQXBJ
ZQo4sgjtZw2/iozykya0uyS2dzXpN+f3f0GIXqtjjvamaRBg7Cns3EDk3s3EhqLNmtWs3WlLwyu6
PJCsloUDGTVIFdRed+V4vU9MuXLZLG2Qos2U9YDN9HAAJw19OjmRt3YqwBQRx5vWGvfnt2hpktmU
HG1Rm5vDaAJhEYoOoNyq2sRD8UnXpiBBev38FAtWSa0Cjllis7LEKdQ0+z7ncry8vgiBhVLWt18P
eKmbejW+vmwAMuL9fsRBM1dbccGXvly5jvW8lBwFbsihdORramp74HQu/HLlCqa0H52s1OH/WtPW
K7NtZUdBl3nbi/ZcRb3xqEk7V5bIm2lm6SPSc907bOXTF3ZFhb1pggMxnNq43tE7s+mTxyKKn89/
9oJVVhFvUdGgmkyHiPC2KAKn1m8TvIF8a+yyTSVlso81fUUqZy064VkTRXm51Jy28jwkeW1tZ2RO
oLv9vtbiC4efpz3SqxqtUD2RwPQP1ljd1XbaH5rU2qd9usajvKC5KvItmcwMVB1AYGQ5vcK2PYPG
27eq7CNir5/PH8fSSSuXMN42Wp04Lp6GOAkiyusIbBaXDa1o7pggz18LEw8bc2zBgN8dUGG/YjiX
PltRWzcDi11bQ0ArQD3atLlGweDKfagUVv553ZI3emv8T5XLxhLtHDN1PqRRFfTEDv9nyqc6KQ2k
FKOufYinZrT81osiE8Rxkz36nWdo6IVmGcN13cVN7XdunHXbWGgd29VIgonAtfP4TkA8ipUUz+lN
QAnmWwEsjLIyUAw5hWPK/QEVoMxew70uDa0434ABVHVLsL+eWYmXIe5RlM4tF3y+52XjtGqiNPrt
p1cVwkOaBdnoE+3eMqJrRvZa169szIIji7aLb4c3op4KIFT7MGZ/CPrNSth1qts72Xs+2tyEABXA
ma3c6aJLhKjIOJlUZcXMog8n73tV04/tlD+d36elc5h/fmRjBh3oAbywqnCo25uht7ZOueYeLw2t
aD4bxdDl+gj0S5nfVLWJED79dP6rl05X0XytT0vUWSN0TxLtE5gvf8BxTf3cGR7Pj7/06Yr2Jw5a
PvJmqkDn2AABFrngl06HtVq/pdHf6L/+P2kyxG3eYmNqUhRbMKNuiJuvlS2dNulgR3p7oAaLiB4V
ONARJRwPHu8/u4Ao5IazLZhY6wC4sAIVmtY4Uc2BNa7CaWhTEpZmajyyrMi13fn9XzhfFZ4WSQ9t
r426CnVS/sEGDgpiSUffs2W8OT/D0goUBeZe1li5Laowr+euplILOLsM8YAk9dsjkJNE9XWOr+9N
a1sKpCizeuXpv3S683KO1HXqBz0d6wYb7zEQeZBdnv0Yq5+VaNYszSyE730a8Pu8naHQ4lSvcw9E
TEhIG9LYjNoPoANz93FOY3tphuikvXPRJAzoSVxZW1CMpn5skk1melcIN/sjLx8EHhix0x3s4pbG
4tC2t2DrePbwV17eBkwX2942n7zO2lR2E5b8CtnJOtJ/tFEFPkvtd+KJOTbgliUAldM14FRh4t1f
dvSK8YjAJ8SxhShMKR2w2CJ9gOSxYW7Pj750Nai0fCB0oW1BUXFBonrnAGSMMiev2aFeEf1V9yhR
rFGWZGpNcH6+JVVRjAnchpKB59MOJyJugHL/hiLuQ2/xP84PvyBwKqpNxpXtlm5uh7Sgnm/W8Z1d
AkFfuHzLRntFqheUUYWyWSSvZStKO0xswELbdLoV9loKZGF/VAxb7FhjD05eGwhgedcZeAB3YPRO
3ctuCmfetyOFBGl5nefuhKpKTWv8qshKvwaC+DIv5h2IrTCZSBuMnhp5SJ18o2XJnEpZkdWlvVGs
CU+jyck6iRrCpL/vuzZwRH9tdGuR6KVjVUyJ3jjOaEWoaU+8rvGT2PsZOcXa22tpcEWLM5Sy6q7A
t5MuPlCvAi2xveLdLcm8cvuLSG9yM0c1eGNm3+vpedSTBiFodEh0CndzXq8UFs//PAKIil2zWN12
RV/RMO7zxp/S5xRyaQwOjGP/3EXjnS6s7w7+6aCJTRddFLVHd7u34goW0hGInQw0A7b+IS+9vZ0m
T0PprTzrF3ZORbb1tZFVQwWoosGM2yJPfJI2GwvvE20NGLQ0g+LXpyntiZlCpqqWPrI0/cPkKXoj
gIaZrHZanN8gJ65AFdlmTQ41igblnQi32ih6sA955oZdWt65cI7Nsrrt7HaNTm1BjtXuKTZqdtFD
GQ0+SEzummjcZemF6k3nKY9s04CbyMbjESJmp/p1mzvMjydQWxN0GPlxXoyXjkNRcZw3+ozFr+1J
+k/aRA400vaTgTaiZE3Rl6ZQFD3pbWmAChTN55zoazcZG4cLMBJLX0zex/OrWLCDKvUsCvGqUQIG
EU5uvqmYsSOyvma1E54ffumIlSt6kG6WgVcOlGGOHoe9yD+2zLgsXwM+/reHHOcj63qO7aFJc6sL
0YMpfg1Tv7AvtvpIJzaqNkAIFhp2vIn4iF4kDv2QWqu8Gws7oyLUHDCqWlM6orp/7ALqlHd2wS/z
8lRgWtvZtIjT3g61gd9EExoiOOnD+fNc2pb550d6lWh5RCeA78Mo02y/AeeGL7vkJiaiWJGYBQuk
QtPaGPyoiYV9aa4Y2SBvH2X2vTE1G148GKK4TOxtRXlp1UlpmYONSGmEBgO3rRagBS+/zHexFb11
OmLkQ49dcmVlfQS2gW0NmcqrPimqy24ztXtjNKC3A3NwxmJkKMYi7CmO0ZSobp8uO2hFccGDV/Zj
DgoQrXZvbZZf5RN4SCFLFw2votUICnXRx76nYdHx3WhYQU5d9LfNVy7jJRdDRappKargUSIA7cqr
gyc0PKlkJHao2f5ZSP33yQFpJ5QiJ/oGTL0eKtt5sjL3fB2fuEJVJFscJ12bzSoirXZrj4ShsCD7
2pX0Owjy7sp8jFekbDZzpyaab40jXRzRU6LhEmu0tE+8+IBXFkh+weLxeZy+mtonvUVPsvOntbQk
Ret1FJOkLUMT1NjqimBq4AqItK3CNq7zQFhWG4BOYS12tnDpWbPBPFqW7bZk8GbJ67RhehoiUX6Q
dVqFTTx+IyS+DKRKLNUCINxMbA00NEWhPTAHvSC14qLqRaIC3fQRUB0oKA1Hz/yAwtogaqv9+ZNY
uDVUtuqmJhyeeUdDC15mb8QhgJGby4ZWNJ4gYZq6Ew65Kya+n0BsBw5TbU2EFk5VBazx0WiNZkrA
TjYlwfzeSsbigafuLpdsZW+WpphvlGPBka6MepHS8BUy4PS7HvGVtAUWqxa8CM7v0izyJ5ROhazp
cwF1VMJfonH8PKIWMXBRQSFkql84gaLVPXdGzahwDCUdWVBkkYZ0RyZfZKp5L5etQVHnhIMtJLHA
lMXbqt9MUiturbaJgsZCKOv8FAtyas4/PzqLiusjiuNxFnom7W2EyOwHUNLZ3y8bXdHdqOutAY0L
aJj1ThmQ4qawubxw/5W7O5JjMjYdxs559GI504cxTa6K4bJyilduwjcbY5QlT2O8Qg0+jD6oiUsQ
utj9igosbbuiw6OlOUQksJ2JaaX6JhurqQqQOF1rQL4g/So0ra6sGp+PMnVwpu6qONuM4HfQC2sl
9r3w+SosjWZ5gWsGe4+7Rg8KEffBQOUUnpeapY9X3s+GwYHMriCTNRjVgjKzuk0tarHnMlrjjlqa
QlHeqsQMLYjqw46Tm8SV/5+zL+txlOe2/kMHCTAYuAWSVGpKDT3fWD09BgzGNgYMv/6sPJ/0qV/e
TkWn1HclNQHb23tae60T9JJuOzSZ3/6CS+tz/tk/rEp0PFlMfD73pNKnbGj9j1bM1ev7nr6x2QYD
ilkrcDRXMv/shXdMW/I+jxhuDBbkroiIJDgYrRn7oq1Dl4ORuLkSnlxalo3JJk4lPCJYlhjkTnC2
Ysxnun59e1UuRFlbEJrp28m6HltKasiXqcXeoiX2YaHpcUXiE9PlpZ79l0ZKdmWTL52hjQ17RoZJ
7aGQxEJ37JvuFhKZB4+M5dvfc2GxtpC0dq69mbT4HtBz1HBe1t8n4zReeflLT9/44NlxsNQrlJwp
BWg8gvIP5nf/b+La/79uuMWjRe3KhOTnmi2PeKkF/x1n3vsO/5aarYE43Uodaglsme4CsGCyRV5J
CC5s6JaarfLi8f+doDHr9h5LXtIRQueEvS+V/Vee/o9LoXUZ91iINzeTfQg8FYEdTP+mBjTc7zsx
G+PVnKgpbjHdHdv1mNWVy4OrPZZ/UcF/iae2ELTYW7oO0HnkmcQ9mGV+7SMvZ6N/mJR+RtKRZzp9
ZqAlxpk6G10dTGse9BQJCIT+IkxCTv5voTRqHP5RhRAglOxgIaKX9hHMlUF9EGFnksetVaVtoqd6
Hq5lKpcO+6ZY7kLNaQrcCsTmZJyHIrG3mbHmfb783ybbH/uaQvi3lhL4GDEy0HLpo8Pnv72jF07k
Ft5WaYFC2YpHI+I7MFBv0ro/NN10Bet8YV22CLcgAe6yhgDVLh78h4m2nxOmrnnYS8/eOHE/UkKO
CdpCZGnEPSJjVsRCXiN5upBCbFFtFciEKjBAo6OYQnEwlUAeZzc4+r+bGnzr71v886b8sa+Sx12M
QTesTp+MZRVHonQZ+iBAbPMr+3tpkc5//+MnHOQNZjJjAxTjv7iYza6GdOT7zqW/uQ6gcJj2tcXD
q9SWtSV3qeivXMKXzuXGkat65Bw83BF6KDWheUjTFvKkfjsBLc8qNKvftwMbu10c0ywc8DPg7OVA
kPaA4AfNXAQDphbe/okLFZP/xLkF/9P3jdFNiGNqO/MLck8nSK71eRO1be7T+TcP46e3f+ivS3aW
L/zPreZZVOt2wOXss0m+LNXPpKGlMjR65/M3Dr1NFLocDB8SjO2Oa3qkSh9xvr6+/fp/Pal4/Y05
RxHzOj6hDjtPAirfy/yo++D728++tDSbYNzwgC024LjlqHhYq7DU43SoSPoev4tXP//sH0bWkLhT
juLVMx3u42GN8rGuKnAspVdwmH89Q/iBjRXrHvDaRaIS7nmyLQylp3gZjslUl3YycRm02Xvua/zQ
xqKbQFs799jjVZK7nnlPtM2uEdtd+oiNSUN3c/Lg0qECOc73c5Yco8DfTz7/19d32TWytkt7vTHp
tR1W3/r4BFXrO0G72xHwm1Qm14aaLj1/E5RDcy8dIujyYmrYPbgmea2z5Nkt47tSmCjbQtecZwx4
ObBM07y8ggy7RAnxn7fN4MIObAFrceQpDQIwlInbA4W4U9MG90Hy2Gf6tp5/vf0bF8x4C1oLgggs
PTNu1ESGZ8z2uvdA7nrlur708I0dk4hJPiU02sVZI4slTHcJiodXvPGlh2+sOKi0S5nEwTGseo5r
9pBM7vPbi3Jp4c8/+ccFgVpA1Mfm3OHjUUEzehzidCp5Vn8M/OpGiuoKZuPC2dzC1oTogDEBIgkF
8/BzBkWmwO47s15x95e+YmPAmCioJmNA8uz3AeqRVdUdQdy/3rIGzJEERSwweg7XIsdLP7YxY6v1
pJjFVtvWReXAaVJIfxz2dsl0jhlYmsdj3Jdv78+lrd/YtEd9KfzzunVCvwyCP3jptTL9he/YQsc8
OcxaMNgcQbV75X65YNYmbwGl6MLwZrzOG3rhG7bwsYwjkq9nFAvGSj1givpxra7hLS99w/nvfxxf
zwFwLzJsPNXi85l/C1Lbr7qd7lcZoWnmXTlfl75gY90ymlpo6Z1j1RkKira/W+CE3rXBWwgZ9Xqk
rhDq2TEfRFadNTT3Fmigv/30S+tz/qA/1qdtGIQBoV+6c/GNt3pHrr9E3L9j9vc1gepLS7Pxy4L6
09qc80u/744EdLb51NTrldc/r+9/Jd4YtN/YNdCvXgLN12iHQfhyGnTZyU/Gs6eVXZkxvnAtJRtb
xo3tU+hbRTuV0R/xsh4CNF3H5BrJ3aXHb6x3CtpoNuCW3mGCM8tDzDfg9hbFNNRXQtMLP7DFi7Up
GQnvIyg68OQFLb09Cbrd2vJvbx+fC+u/xYuN00Srfghxr0LKruwU241+vOaY9LtJR/o+C9gyolXZ
NDkK/QLAoDC5Ke1JjvR9drtFitmwNjxcArw/5BXzdVxOg7NXKmYXDv4WGOZXlYFmHpa+k80hqz3w
WJKrHbwLdruFhkXpKKBRdb7XhDbPxE7TKx2D9DHESPMhBcl+wcyg3+ebt3xo3iQC4LqxSk1Hiop3
NxKYxi671tI4Z2F/MWK6MWIz8bELgGRBRNT0Lz7mpG8dlezYVoqVy+RYwWLDTuE4XI1U/w6tgB7W
xq6HzANdJWQwd0B2G3/JWyILKaEF8Sniv5YGBKPiO4KbXIXTlQDwkqlsTB1o0FWkxCBJtP5rWHWP
6Vzf61WccLdfMZRzuvyXhdxCydY4M05Diw/jjPrG8OGWDNX3RYa7dKx/yg55hA/Fn1JYnMW37f/C
Gd8CzCYd+Jnv8FEjTR5BR3zX9O749qMvnPAttCyGAqNvRsDwJysmPx8k5pKttpibq1h8mJsxKLGc
+sfbv3bpQzYOHB0QHlMGxKCY4t9gGHdlAvmjd67S+XL+w8muFBj/rgLm1bF0pwl/ZPO7xFggWXn+
nj8ebRz3ZKTRyVd6Cm/pyPwiiLprbeRLq7Lx3dajws7KRLsBHAaQS4MqYZVntqp271v1jeVXINYX
Ph8iMHjMaa6TOZ+85Jo86aWX35i4Xy0rUmcAWPxWRw+9BxZ6zG29a7gaC78x5z5dQC00YmnkBBqH
CX01FPlBBfX2wly4LLbIsiGgTV0PaFG3kflBwOua+yI9yl7cNLJ6VycK0tnn+/iPs+OjSd1lLcLu
ZaDQ4O1ZXgW1uXLmL9xFWwBZXHOTVj6GdPohO2QrOB3TdQCxPcaeYF17rzP1rfIq9SOK+LVpiws7
vmVF64Zh6nSoo10EKH4MFG3krtnZhThqK8CspsBD8RltZQoKdFMFn3jd9Tlb1itX96VXP//9j70Q
XcuDLkT3l9QgIk5NHxSjL99ZfPgvmJjz3TQnkGyiCS8oBFISeo0b/tJJ3ZhwoFFJFyIASlTb0mb8
Ph660lN1rqFmdeUsXfqNjSV3ehaCz4D6dA0yaKg4Q4ar+yRE+OBN/rWhzks7vDHohVOduTTB4fHt
aerGwyjjA+/YtUzrwg5vsWOyFcnCoU29gwHLx0jycWcwWnflwrj09I0tB+EwktgFeHpoDaY2psde
m5e3L6NLz97k0Kt0jQI/PUQ/u8XdtoyonIXRtej+gp/fspvpuCINgerFjpqfYH3Z++w+ykiJDK56
X18c/3vjgLWDOIvWwMGn7fQ9GWNUZVw17N9engsHZ4sSQ/7c6bVvo12AF75Z4iX5nNSLufeoyz6+
7yc2fjhTXicMGm67mUH8gJD+IZnD26pW70tVtpRmikIXVTJ9NrDkBvqx5Xh1nPlf7MFfgtKzju2f
NxtTqWzRkUSfapL3E+jMQr/bd1iv3Mumz50ie9Zl+0TQvJXR98aXHyMHGbDKOyRTc6Am3ZnOfxer
AA7Cxsgt4hkRjIiQGZlczurW3xNkx2U68fl9lvhf6LJp4JYZEe3GMat3DdUNwDzvwxVH2RZcJrQT
JkvxdNkNZeZHBwNmc9f3OxbZ53cdti31WWirfsE/DFyugf037mg5e6mzayWVC9dJeL7l/3B1fT+K
jMIGMQHm31UL+Zypa7Oilx69sXNIp7osPldeA8aezo9O0mscSZceff77H2+d8Uz6VsM9WJeVqWoe
eKTel+lscWVIPakXzymKQP16M7QYEpnVF9BPLOYLV3q8ci4v3LNbsrN+6Ea9aosqyrLcSfYwumOG
8elqrHfz8unto3NpkTa2zvmQUdC8IwGtEvotjkf+1W/pcm0i5dLjN9a79Mz3PNcAVeyTu27027yW
7ZVXvxCvbhFlnj93SnTV2WzHU7aIoBgY5ryVIvk6pEc3t7+hA9ofAKWT5durdWFHtuRnstMxAW4l
Arv7HH1tA+53hVO9XvKsDZP7rOlslWvRDU9v/94FR7VFntmOTY2eOMo4KT+1mYnyoeo/TIATvf38
C3WcLfrMUAJR0xqeHNP5/gdnq9kvjUrAQZ0ZEELs9OxiL5dmHfpCSOldk/+7cCy20LR+6bKhBonI
LqbS5CNOHVRD03fxu0fZFpnm15jNh/gUrquQfoYMuyiCgF2bhr306hvHTkYDsRnOyE6bqcklxVvP
gbzGwXlpQzaxOTAPXg3CLJijT+5Bpn0KMnn0WmQwM8VgAdE74EeuwXUuna6N7YOn3rHMnj9lMccq
UtDcWoqaBTdvH65LK7WxfedkJL2zGqltwScq+si9oFXLr4AHLlj/FktGszjNVDOkYKLi8Bz2vBGy
XnUMyF07z3lCG0/ndeYFtgT3C31yY5eaK+XVC5+2RZr5Q+9Ym6L2BDqNGFJQkZfds0AO18YYzo71
LxHYllDNRzITDzXsgzbAIDky/gT7eRF3wTMum927tmeLOVuzwfoJa5MdUV34YYxjdXKpcO8aso6y
rZgokmIuvBqHK6FVMfB0zQcVpFfSy0vrf/77H649VDacOcf6YKebcqnIreLV9M6HbyycUi9r0wUP
D7JG732v+27X5VoF5+8qG1iXjYUj5/PM5OHpBr6K2bXg63pC4vHsd/5zMqCtXfPfHtO3um2fLYb4
SY3em/LABGOsn8coBxhI5InK+zlK9fXts3Dh2vE3NwHGN7WqABfY9aPZ/zt5bOyxYdrfz90ywMVN
xwAzi1dM99LubS6GYQYVS83beIdJ9gWQ+fTbeaLs7S/5+7PTLS7N9cHSCrB57fqeQf6OgyqoLoNI
BVdW6u+WCUr6/zx5g1CV8D2slM/Nt4mxh4qG5aDSUyCDl/d9wiZ59weMxC0TfIBzrC48p2sQVslr
NdZLH3D++x+mQ/0u692AW3n0mjJtgqdgnV6dErY0Yde8cxfOHuePHwFdBI9CDzlPM70SEh5CJq50
dyEheLbD/74c0y0+jWfp6vMJtXkvSp0o6jRSbe4RGgBo5/t3woCwxc6+Kb2Ky+MC2Chom6Ll2Dit
9uGolxvoVqW3rbesH+soETd89QfQ6yTrEwa9q7LmSbjjdKIfezV8XfzVHIbB1qd1cfaOzwTz5/U0
3VmS0lMbZv2zaEB22fA0yCPI2p/ioQLcKYv85TYRafsQT6r7EpmuOQRpxU/9OMFH2TosbNq5A/p0
/YPH2vUWaGVVUtcMz8YJ1KVlAykHNE/v1mkFuRiK+s18P+KtQdOEaZa07VzRUyE/B8MqHznUGXIx
ZMjSpwRjdTlHAFwVKQ8hfCr86ovsz1OVhHYCqpwYQs6jBDSsUIJk31k99ncihvJrkgzeqY1qDyyh
drqZmYWoO83MbdwMIq9D80/gA0s6LuInk2gtzo3zSjd4/g5oJnFQTRAXytM/qbeuX1bQiO2UGkyR
Vas5ktiseRasXlZWWrVFoOeTDVR39DIZ3DdBsOyNhVSO9kT9FITZsMsAlCnDGXO+hiQNstv4CKGL
kwuh3YNps6bop7nJHe9vs1gGhyWl695H6+lbNKvxQDTt86lVTWElUL3mrPzrr9Q/OaAZUEH37xqM
apfh0iclKrdPYeO9xi4CG+fEf1SJ+mFE09+7WExFKKf1kGSL3FGX8ps4TpdSLyxs87mzELIdkWEy
P5aQ20zYjdbBhLauGMpwmJpd6nqex9OiZKlX0+7bZvknWNbsKeyQnILkaUVFIwuhuE3UPRisxKkD
KyDss4uPJtFh4cc+Xh8VqtwOC1CMGQaCSNB6ZVWl5hDSUZVR36+5iDHjTdSAlvtYVaVbm09rBEXM
b7qe+pOUTpXVTJ6DeLHAszUpJPSgwl2Q1h3Uuo4uN6HVd+so2YJCS0/zqp84qDLFWPpD3e7V0huo
NyM62aspJTuZ1AJTVVNv07zyamRBgF2IT4i2Vn6/xtSmd8KTFX8SizBzSXofy5YuNQ3zZBZ2vW0S
mU1lmtaL/SjW1jpMJpI6G8q1833/XsVBjf0HAPvgV2Hol0LblmGNQatfCJWEpGxnIbt9G1g0KDiv
9c904Dp3IwGJZzjr7jNKAI3btzDsDzywzbyforYxO7HMsrudxbp+wxqmD3Id0w40akvIc4g5hg9D
1UbN3WQCP8inMNVPC2nZZwWmmBPMazR5VEFVJB8W0EPEfG4+QvlqzcrIHxPo1YY0CHZ26MzXYM6a
zxBdlDeyMQEppmA0ab6qcQa9xxyGR9FWkCefIFS+7LMoGP0bzlSISynrG7R3wNMVQxI0iKZ0N3E2
V08Y0TJJzo1JSbE4b+4w5lqRc7cmNAdFQhkVLKRDtltQwzpBHGR+Qr83GPJupK6C4HYyqMcaIaw4
jP3cmoLHbApyDzCKDrTqkKQpM6KJeHVN1ohSNHMv9mM0cvXQRioj+5oNAsHoqtqghD6H+Rg2Nuz2
dI2DuTSwpOGI5Iuneef6dPjUmHZZ93yWcfYY9RnrP8frkNQ7AATaASgOEBM3uTAQ/7t1abDII2bt
w289i9P5Q0RJiLUGwlaxD21HjXioKjHg84kY5j4HTfvwi6FEMn/gzaqTe048oEHbbEo/YtCVJQ86
YzUvol5DnlS18SxPRKg6RGZLJv44oAgP7eYVXa270c70vkknwUYoU5F+eqBSpeoztOEGm4N/ZFnb
vMHYeObllo7SfV4SP5XHbIFyISxQz6tTQHsFvb239Wy7pykdY7kfB7Gy6kZg7k3dWLgB7ykL5p7O
eVhj+0S5Jr1Cx99qSfpvep7QhssTA1V23ERiWUwJfrs2+NCyioQlr5Et77y1C8RZo82PwQ9IEoLj
2PKkrFkffdZJqB9pFQoQ+aF78TNcBkJu8A6xeW54ZP3dwLhZi0h7DRyMGzEyN9tWPdgkDbJyCeqW
lwPYxdt8APYRRcvA908kiXApVYlWc24GOZoyrSmpytaCE+xABgeeHWAjpMvFGHTDLggmK3M/7BXI
1acWD3Md6xPwtQ04cwBBzsltr1ZTPxg1ky+zoUuMjY7DIV9wZ7CbjqsqOJy5jJuyGStnfjb1oMYb
1ayrzKcar3NPq6n3v7veV6aQLKw89ItRen6CrYr6aDCfYJ8lNLWGwthFxCVGYNIk92I6fqkENf6j
ldBkPqRRmH0aGt9PYcCOeLlwLn6t9DKRm2YOE0iGjIt/tyQQkSwdSWaDbqhcEE34WZUUkRcmSxEn
oeXHtW1H8rJa27mcd2Ot8n5k43ykfLXhDUEgh6XpyTI8MOUkhphX3vcHKLqPVc6papNceKD5vNNt
tgQ7rvouePGVdUBn8WaI95Bj7HnRei5tn5ZIKrFTVDTJMXYJfLjWyww4QaO5OiqwFLIPLMv8cecL
Eo0vicJsTo6rPAPzTz/q9kO20tYvHOp9KRjj3NR38AHnbiNqa+OMuzpKO5hQheZUzCqITVZjoOJ8
hNRGe5p5nJ5Du8mqZxLE7kcfw72UYF8f49IfzfoSxVHiwZ1mSnwdM4uuu4+ElpS1rOYHVtkqKrLU
uhblzJAsBfFnBU2pCUOReyezbNF5JRjoPrLM+ydioP8A4UyMQ5ebBXbxBIYnv8cZSzpveCSgBu6e
wY45DjfaH7IvNfWD8HOTeuBEKYQmZv6WjiTLIBsBZCm7S9e16+odpGbM+NA0Ku72UzOgU5bhyg5v
jIAEG4gkq2B+lmfdzROJm54UgnPuwEi26GYvMBqaLCWcSaDm8lySAGGjnmtAOhbNjC6hI5s0RTsP
c/wLXk6zfdIYj98iCM+6nIFwIQCoqO+ar3HUm4eZSWhzM9p16Y82m406UIww9C+APVXrnjmrw5s1
pczkVKa+eV4CgxFDMmMieIeqHaYSU0f8sYg9NaSYk8cExMvMdRIgWxnAcaaqiHWl4akEdDQdI30O
EhFM1Cpdfndo/q93pEuA6yC+ATNJXDV1dEvqKVBjYZxZLEzfx21ychj/pveZaPkz7cI2LhXGBsd8
BYd/hyosnVU5pobUD16TJWPhhfgPD34CBYGbNbYYq4ysCupX2s/BR1MjQDoIiOsFh0wR3T12Ejy0
eWcijlw3RuRZ4kqMX6hGG6KgiqfgffGGLoEThtY0ArO0ifW+Jk245GkzM4qrLbCJyoNJe2CIz1Tm
PcxtoJ6Z6wZ4KnBqyr1Jxk4+LysN0lsCCStZTE4N44PPBA6tagG/zJWuICPDTd0NZ6LAkXX5CriL
eZl8jdRVriCl2ikI3elHMlXjWMDuCb/pV+GhbFPjcri1CZxOrrWaxn9MRBdStCPEG8upHdq5HNic
tqXWPIS6yOrNuskHwMGiWx2kbCx7DtVjvIUbPviiV3Wxgj/+HjMhlhy6MMAZmsdUevuZMBvlvY2W
7n4l4XqSk5pUGdAg/FWrKOwhhq37FEoR9RzkToQMLYswxF0huV26J1AHTE2xwjkPexeTgT4AhA2W
vwFMW8mBeC4J9oQhPDlCSLfNSpL6nL8oO2v+s5OBB3OZjZsPcejhY9PQxzGr5plhu3CcqqLtZpEM
eVsjXblZViD3b7K47shjMtbesse7uemOcoR6O7DnhWBJACVcV4BLzEP5eQ1QKknCID01bvFt6U9J
nNw2oAivdiRlC7S1QG9RH73QU+HZH3rhVz2SgBUI7THJimBpoOaGYi9FUpgkyPiPsbMQvVlr9GnB
vu+R5WDc5HzQ6kowQ5esq2Jx30ToshYRx3nEUqRQtQetaXRfc+mmo4pr8KjnIE5J1rJJlPuehRK8
lblpetrfBLwPffSGLAQ50lVYlU8TafheoSxJS58w425imcT2HneLcK9g16yrcrKA/hbrgnA6xw0k
1Y3fJpAQNgkE30rmgjWFZVXxWK7g+qlfdSpVf5dZu9ibfgySDBbNJ/1aGehJ3kWJ6cxvJeUUHnpM
a/Dv1m9XXgoWx9VTy7qlfSGTh9sD1FEsLWWDRi+NkuBLHwb2kYowHX+tOq0DoJo0Q2Ao+xEeeHAN
0sKokd4xqwDBeyZZR8biXGsxH2fbWPUA/ZwogwFKd9/rqKNHydZ5yZ3uifqIbRHjI6hgluYTqzzJ
v4JWrPNPAWggGMReY6IKUbfqlDnOmxviQngUZkba7fwhBJweHUlQkNZQDHAfoRagR2BMVoL8I1pG
795LKLO3kUKLAVeP58Zy1rhT89R5XfI0Dg02DGHuNBRJKLuwMIyOSNhJH4gn8BS3yRPU4aY5BwcO
jnuuVVPRdiczbAuSjNR3xQrcj91VZsZ1lZPGqOgzc6uqHoaMgW51bL2Y/bSCBeuvbHKdHf4JQxiU
v2PpmpCnhrkZeCTUrAEcqminP65AxPtINJZkhTB1jNSMT8vI7aFvaUWCH2dyidndsWjW/fKE0Mqr
liKbiICVW4CcwCe2ekiMwFqr07YIm8FvUPZGKnYCtTRY5hC9KZR4aqQKL5PA6D7qsRiw7JISU67E
IlGudKKCPJ3aJfqCOJJrkteAb/PfmjikrnOGbd9PUCDjN1KGw3FqREXzdIFf+xpnzmRfs8qEw8tY
1TJ5kX2CFD+aF2TPwkuCr0bxsS5nqLV/AWjYYN4+Wz9J3EfHVeIE5E0f+T+UneZydGFz1FVYU/Sc
aHeIBwWv6Bl08XjQkBNX9OzL1DLh+YiECzZ53UlCcQTxObYkw9Cll73aBpdaHgwLAXHARCZ98nC1
hiXYg6es6EmQhDhHen4N9dh8TZGMIDTqwdc5iAZ3aS0RoXlIWwGYj+RhMaY9qdC2N1OLCpIdVOwD
1hF4dxgITw+Z6OufIbX+k1M6PlZZq+4glIRLJ+ize2jyyV96pKzEtFr7iORM7PtgCk6YZ85ezhHn
P7JZyU2cnVliEFT84i2S7DnswxcDv3UElg1ihbjw/KLRysfAirLtfSeWdCyGeZE3Lazu1+TP9kZ6
OniEKrNXLiQZThRFH16QCiErZInlNzLEWU47SQ9UjOIloHAqkq7pZ4hvpJ/ULKcS3EbBCZikGR84
YF6cNba69bGHr3qRy9GHnNgLCmAUJFHQTvasC15B3B8eDET8UB6QyK4YPN0dZqqmX3y0iOla08vf
rqbVsarotJNSiBdpMtrdZQmT96xDYWBBYoDw05vs4czmsUdhCttn1XKLU6invJl6sdbYUCfEfm59
BFYYbMs9iqnL1jAHP6Hxv4TKZSsnuwODr2rLJiM4IfR8ixYL2jYDlMnqpH2wjpz1L4Qee9FBQALw
ljwKemSDcey1z03KcLcjG/mnDgfK8zGcUWoMYx0+mUglbjc6NLJzNUEUGEyUWsDJtDKGO/BaPKMy
Axw6BImRLocadMk7GtWkRnaBauJzB0pPCI1w+KIw8krkNtV95fnhKRZ0yiGCEn32amsaKOlGGsWC
ZY4ouMvqZlfHKuC5D6kNlL3iNj6RqKFdEQ8SpBNepyxiP7WkKMrEo387QW794xipuFhhJm25zJ64
Qa2k5XuNiOoe8dxwwAXuftvBfkdRtL6Jpr7Z6cRXOG32Y6bjkx1atm/A+Hcra4itNW0TIKeBTE7O
eG0Ki+Qhyf0KcgQl0p3kRKTFLmUA7cgjag8GnPkVocNpnUJ0eb1UgLO7EqQp1MxQXHL6C9K9Jwev
ewzDcPzAV7e8Bmv7WtHFopISVU+0QqVThEPHv7qks7co841pMZi2hhOqhxdSx91HQAG6cIfC9jhA
uCX2fvhm6oqxEo/MR2mlaxP/EAxqLToYEITNteVBsWRLeASPD2/zBIWhF7cEfZ/7YHoo+yZIvoOX
aC4x7Ba/YGvMo9czh5HrnryOcqp+oWWtciMhbkeBNM0X1Bpfg1HWBMJ06Veocfq56KYO0MSwgpww
0uGgmjSu2K4B3201piUE/5BHZ1X/2BKGrNWNn7jrVJmJiBXCQA/gtodr/1z3GKctawiFsOJcQijm
VSSlsxG6NRplzQxCP3Scd4y3rx64Um+mTkDLBjoXMNIeXANu+geRkkaxfLqt0vjZ9WiRyspHMtwP
HzrZ3/ltd+fT9QsnGgLCIYFA0VDfUhQT4Vh+Oz7qAgfzYBL+ajP34ifVCUZ3G8W4WRoGhYFg6l8b
3T4ghv8YseXEZfWVWWBjCMXv/ptVjMgvcVO9ji7+fv7PXtOnxSKzF8yBtc/wGLdJjCRvDecvbQx6
WoQPfUkXA+a+1hxm0DUXPTRT9IBM3rNNSbruPHZa0VuU/Za7OvWTo2uiDPRCcfyVpB1q9Sa2rvSY
Oog+uANH5idS8dcaMt45AudPCCKP/RD/L2dntuQosi3tF/oxC2a4BQnNSqVyzhsshyrmeQp4+v+j
L9vOPsdsX3VbVaUSQRCxlrsv99/KqVWEImO16TjmfdLPO68cVWI20D/IPjoneh7BYPbFxqmmfdbz
ptWDfU7m5UL7/xgWI0hZGPtGrB/cKdyw73oKWZqjHibbXlV/7Tl5pfv/SWRC6Es3eBrlAnD3e+go
x0Xl8TJ2+revYONjfa/owreS/BOY+ATG/ipU/aTMkIJl9xxHyAGUoqCsTB5BBlGsWfswE3/ruPZJ
hAj9tlVuoptjH4bkGgl3L7vliZbwAuz0Hlru95D0n7ooXlJTvIBuYebuvPUJ8LzS6/vMXLVp6a0a
62e3k6OvWzndTGi3BI5QVIdGsS0dcCUZJ36SV7upVz5x1NY9N61V6kct2ktl9Aw9ORkF5GbaUpYS
VYqFymqna61h9UrAGUE3lYqXSpux12mY0asPFbbf+BlYt8Xpt1VmBC1m6VXunoYi3hYVXLubKgfQ
+K0p030Rh7t6ICkGXGhg01VCr3JaHymf7kmjUgOJEVQ5LR27R/tRxNyR3GqO6RTvw655Mpdib4Lf
w6e4lifnqvM7uzsuZhTMQ7Ud1f6rxpVa2BPbB1EopF0JOZneSBSQkRtPKvABu8glIt2sBr4Mh/oN
OufT1isak158JYZWeDQi+6hsXumBLa+Zh6DiswQEnOrYuNwuu6IeNut9xxX0VELGKZPhRfX0TEbh
SSKLTyF/0oVsKoeorcmxd12YpHszzp/aLnumVG19pjJKT8vzL5UcycFi+MCqrZ1UmqutJQwAz+Ex
idTHrhs+HEd/Qzp1LJ3kRXdhztYUOxq8nWFN+3gKz1GTZF7sFKcsKjaRXeyqKQqmOPnBg2xr6eoW
nPvkun0KgZSw9VGrm2G5L0J5p9R0yEoIN3HlbLSaJt4EHpkS9TMRTeOVhUWzhXDOq8wu9TBgSsHx
pmoj6u5FLdOM7TqPN+1ivnMI3E19DADNCy9CeniQ8/IQReYvxdKOEIVDLJ2rOw9/3ZTaMkmOMumu
hpQPdrUsnh3Pu7Cgx6cgccT4NJolfxbvlUle00icB7v6lV28wadjE3FI0T2Mb5kR4ThP2RVFD6Qf
PilWuUvy8rVerGOaLpvcJWe0tcmsnRQvjTmIzdZ6FVW/Vyz3jO3H85q9nBKKzcjsSSXWUOiYRonS
+tuo6T5RlL2WR3vw7nOlxM+FNhzdOd1YWvW06FaQw+rDyW5lZz+SVfxjuz1vHqqGCgWFJ4V+Uzkb
vTmmCclHx++V5m/lLoemXh7zeNR8zrV7NhRXJWquYm739mrZPywZ0xvKQWtBJNjM7pYhAzC3S2I5
qTcZ4iNTp9uQ1e/hGD0ZS7ilJd4nafFeNcvGVhIXVKc4ydp4Bja72FHbe2k6/mlZ786k+Ikhn2Rc
v5VzdMyjKhjs7JCn9jZy6qO24F6u9YfJEYfG1S+Dxu4Ra24IjF4EmpZsTK3aLRlhTMp0Q2P/mmYd
nIs4a2rN1EOpRLzPesAhRN7uoBL4V/ePkxImYF6g4KiqDZ9m/3F9aojSDzIct+HSXpoCuDk1h/de
yMc20r+mmrJwlhP4pTgK0sJkku9UKJjCzFA/5XecHt4rNkjp9odRaTdGG/L+lze7Z6Ha5Xy34/Fk
ZgyQiCVO2X2dfS7DEwNvG5iOfRnZT3Nk7+wu/GyG6UHRitHr2uasNOMlavOjMFSaWfdKs3xd5vZr
XbFdqflaO8bbcsl3Sg+I1mhHp9dfyrQHRVPUQ16lT6jMLvMU555ZaqQyq/SQA5Ruo2qH0i1fdal/
9I4yeZkwb3EVc/wmr64dvRLre3U5laTUN6k2XkMtem4QNZe9RipYt3XGcZ9RiK1jes4moRAhRaV8
MKP+N3H6T57IE4UOPrZ9QCDd71TFsT8V40Mthn2o549T4e6WwdgvmMp1QDxzVZ7JDvqRjeNL28Da
iBfDrYyTNkedPw3MOBC5/mxOodjQQz+Mvf0FVnZo4zDbIqTcMwO3j0Pno7J49I5ieDaY4raCP/Yq
bpBatt+zFn+sPzsXmCaM80mzjb+YhRNnya0kQeI2a+q+SIsbsM8es5p7N7d+3C+vTaVchnp18RDF
gbRKD+tT3ZvbpN6YAgnZMD9rdgpSwk6rW2c7AhTVjPrVdq0ThvOW5yqE/UVkgshRuZju+KJY80tn
l38xz7o2jvJhuNB3HBBFnn6bZblvHXnN2voULc3R0trALKP7mFd/Zn26d3HxHVfy2QYWsczk7Z+F
XiT1bgmt46ha1360H7KJxaYa0W2yNGuHJ3Xsa8Xyivwg8vIq2jUk/G7gOjj8eKpxq586EopZrzu3
y66NFh1MMwy9RmifTLEEkwgtbyndi9WOrVeBtZouPEwWR5s4q97YAC6KqX1PpX3qFfW77PLDuoMN
Mv10Q9f0rLZ7EIPzWpQYS4RIDSzum0u2atc7Z30xaboq3xziexxTYrvrHj9kGb8ImMRyNzUntWWr
uwQ0zFY1T8xZ5bGsX91Yzh5asX0/jy/4/7AKM/XHyXINEBpFh52lXlMRNpI1sFyp0j4mkr5pIsyJ
7uyOq+1pbhp6UavecjME26L7qXQpO0euXlUOln4Q9gb1wk0pAQ2jefDQDUaUIPRaWHGfYkri3rJ+
st48K6nZHwqFMsHRj5DK266thLcYmoNMS3UvTrs8IwP4Oxjlab1dZWfuRJJ9KZPmehnndddPTiDV
8GvqDemrk/gaFP6BVw5G8RY3UfE9VMtLBC/Aw2goDG2KWOULYFz/ohwnQR4Pf+42XTSsb5YkwVip
3bFywmKX1YhwAdWPxchTU137OQMF2uuTajlApV35rST1GHsjaJffuybMel0FZW/EXtkVn5Fp2r6i
1GeLCLCZexI6mov9YeHsZn35WDcgq5j/NLbCiVGnH30xH/UUuqSvracytl5aEtB9TVJcQPG4nKfu
e49kZKzL9TgkelgvL3MqL0bJjsV5kdRIOOxYzbcyMw76lGRrM1p4qWh8JkqUYDbt6WdBPOn4o+KK
P1gkWoFuleUu5D09G2MZevbM24fzqcIovmLvqe5ZDijKPfhrbQvZoTyk8Th8Ts4U+pBLkMVJDh1a
W6hzjZTu1dOGYX6PbDvdjKXtBL0G8KeabnERFRTCMlcqEHvazRvFRaMTIb8iwbJ2nuoh2zKezWxc
MyTVeZRl6oJPTKC0eHG/SDnbOqhFYm1MnGsXL3cTWm3FKRzXm5Y0umZTVdHRiHQHT6G8dUk1BT01
8kHPbfQiqTXRAhl2FGRkNmAA5DRbd2EEL50XQttyPf10IOKfqbeJ6GoMs4IIjeHtEGQbxYSvUiMm
P8FKyPRNKVqUM4bRVC9KOg8LXJZ0ShC83rkjzSGqgdCPckPY8nLkumrkQAVcRNNK6zyHjY7UoNIn
RDm4f5h+Y0TaJwbdae3l0go/c1bcmZ6qOwHVmIcOi3DoK2t5jSx1POYd8KybpjBLWn+ZRSse4zGL
tEs6lRFumnpZR15tdu1HnAKmn9Oi6ZRt0ffRMUGjsDUjCoaxGdlAjDK8qnHSDl4xOnWwpkQ772Un
dWtjI2JKNjnj087VyMZim6a6caMu0nM/D2frkPGcHxiabbdTJ7QGR7RquGezrh+HobGecdlJLxLG
/xKaJXXC5CpHs8nigJWfbRpXODuddCPPTnkjUo3pIj0zLbQQhb3Vplg7uir9Q+ICO0aWwwf04FBN
g1jIW+UVgTobc0DqkvJRjZr10XeifDRzNT0C1LRzEGptRbsjx4fUHpxdE5n94NVLOvhzrkdvy6DY
tqeGg7vr+7reF50xgGYgA5sK6Wy1Je0PvV6k06YBYMKVxU5gVWiqMBt7HvJu9gsA1/i8jLNJppjM
A3emdV10aXkGb7xnDSloeMZ7ygxvdkw0p/Yt5Eh7p7I2MNUp8EKzF+0AAzMdJqP05UqHuOQHU0o1
1SbLzNobCu2VZqHxuajIyxz1lAzK3rDdrS7tRyBdlWXhvJEg9GKL7K2oBgq05ha1cJbYvtwoLq/Y
aWVe3pF3qA8AO46DCVbd8Eet/aPW9u9sdKNf93bhT3l/V7LptStc1S8dJfUlcijFERdYx11duOfB
SlI/TuTDMI1YHKbyr24vl8JsE080YsfzvSqqqC+QK+eUPVRm4QWQd6fOSuYTA6VtBnewA62eD1ap
f+SphllrtOtrEcyWftaw6Q7V+goC/J0o1UEWRhBW5UPZImKLcvtRieXZ6lvTw3Y+3YdG7jsZoIO9
qLtJj3QvzvM2IOEBxZMGQQrYaNMt1DR6q1BPNQeKia7cImjKNmgzqC6bTamXlWdnHA1lpL9W4fJn
/dbjJHZ1O30LTNrqgVOZdbpxnYk1RGpaX+6WbtgrnbqdtHkXq8YRu3T2yr4Q/oQqcmnEcS6Wv7kQ
zyk79CYXWD8sTQE9Kjie5M+kOI03d8NrxpJh7LW69egPq6LpgZiHQFoQeOqaVTNEHNAT+fY9G+lc
RpWnRcplHM2rNcvAVrRdnpHbpTpskfZD3c8UP+Yz8vhPEVufs052ZWULEBVAxkYP1mt3FbkrG4vH
nuiHXNOvik2XMMeAQbJKax+j4bPOIuuQqzlmeqm52zvFsctAc8SRIWDA1qK7j+7ysETxuUM6HaZ0
zJWhWt6kZc6Fx/yc4LbSYp7oDV3H48F1axlDYiJ79zbxk2buPi2R+Rzp8JKOuIdlem7ifmMk4YFz
MENhIndgfjeFu65HpacoOBV0zgnLqqAX8ZdWKLc4CUmblMf1G402lmuF+54Zw0PXqB+6pgSDcF+Q
UQIdx6iq8nFjxSqdsIAVztKNDdpihO2O4AKvlPINlCtCSoBUtDZ2FLkP6x3V+vrmWNm+DpurkWS/
0FTo15aN2naPvbUIb0AVgrf8Lw7Km9ZN3uxx3FVpshcGOsJxiIJSpMcslj79834IH6URvVUR0hah
iB9bde7GZGxE23plUr+ujyojsnCD5GpjOJDKxY+eKFctKk+qpt0MOxR0SOqPoY6b9S9KcFXpArY6
mYd+fY+INsCykoILbovD4Yy6ftOHcg+hyOFsN7MfQhkUgjNC7/w6/OQSHwtcuVTlVbHjwyCQxkgA
ZML69G+EVRu91P2IHUAoLPNyfFyvo7TaC6oo2Pj8gU7p1gjWHe5hmUu+aWdCZqDl+J6x8+iddKMJ
RMHS9NNhOEXITTJX8aOue1JsJ6Rs6padLDF71oQ8sty3mjYGaj88cJj77Uhz7wKsAr1RoCs7t/om
BpzPB8X0ilT3W7e81knxF97yruaDb7hyE6fl15okqcwl2y4YZzweGi38qfr0YsnmWGqfvZLejHbY
Z0Lss+XLsKdDVdncR4ZdEYK35rtCCo7dq4FQnX1o0bE5Tf3kOsUerzri3yxICDP317uwro9kkpsl
1iEoM/WzLZddPa0+diHnVVX8jkP+ojTFwxCuCbFqtadl/fPPV8BqL9AJvLTEQLcXHdsp2yWz88Hm
dWIi7duJBhoHZWCh5eng9WnuOU72i4aqPpmqTHdLau2lMbyjxRvOSafMv4oWR+MRVKZovLpPUDCF
hp7z1qHGGCx1PgoZDu8oCQw0AmwxqotexlLQ9mABHnRtgSAD6WVg9OlyovhxH8TYFK+OjKyDU8/J
nxDF68bsRvWmjWwjwoaW8oYxnvyBvQt5jssOPbs3QxclGDZqXtVCPbAIVb6JiD4pi7KHIe9n6sE6
9rMJhiZtcIGaafe92M3CBScMwU3RKEUNq7UuSyjjC2LOJSg7Rz90bVz6tdQdGKqupeFtk92klYzX
xLGJiixF00HT9zGrVuuryzIe5iFMt66TdAcniZuJdmj4Mmu72wvRJsu+KsLoHofjc+nAvA9RZg+e
qSsgdmuSlAmSv407dN5zbhx7vbIO6ZK9VaoGExYu1WsMqkoqIOdxGr45bf0iKgZTyzELNFJCvdlQ
b3E6ZJ6Tp43XuFPmF0Nm7NW4QiDiRsKznD7y7KSBbUcos8/5jWdyaB/6KRbbvtebnSsX3dd0JNiR
qf1pUpx+9BHgg43cPJSLrrD8ZHZzy0UArOJiFg2yuPSl85zq6nkwEfc6ZAyACEB1tqqnc4WeTKtT
pyt/enOZwBILZS8rpeKQzcqnseniYBgpvFFCd9a3RfW3cfL+0dLb/qMdUtdHEbrKffGsy7vuL0jy
ZyjK69AXK5QE7ytm4822xae76mMYagbBrut2h08LXZfWvE/EHKEXd55Zn/YJ6j45Gol5k/O0V8uC
uzAdRTbtHHs8mIp4dexo8Er0sqfOALm2u6H0bWzUutR8iqwi388DpWvlWjWb1phvxMShnDT8U1E0
v7nobA6upd81pRneI9t8h71DrtDlK52n6Iciq5ZdzBbkWdbypasjOK8+ZxPrC80pbXJyKibOuFJj
Gl9a0VGiFPHqQeX0XAB3GrBpf5Gi9LVc8qVp3qLZQGMg9Yqxnlm8GFb+QPNMRrKIvnBDzv0BRmbb
opHyUPa5W3Tsj52UadBHsKdqV7lMITv0WXN/r20z5wBHgWPbxnmZtSeos8bDlukz0rAEWI1q6XXM
IDH1oxInHwi4H7XC+o77smZ4QfVN3EjAjug5l3kBw4/H21w230ms/SDQeirzXoFioyXhlbE2hltj
VTc577HeXLNkzv3ecHkAJfK7uZzUM5Ydii+IRidqBXDZhm6zmmJAZVF8r0mic8txgyYvO9sh9Xic
je8qDZm9rvraLq5jON4oXJ9T6F7Eq917gc8A6vflhnH91W2jD1yjM9Sxzru6Tpwt1A5aOh/Varmg
oB69JGuf0eZmgF1r/q5AwxiVUcxQtbTftXIqj+kMDFE4Fnhkfszn5CTKMZjj5sBczj1rlkdTKZkq
nloDtV1pnTtX/YMjYOuFne5irYWyPQcg3NhrvdTrIain3LfxrG2lAYkWhy7PbQCaxe2Vx1oLWSw3
004Wx5vyAoHU1C7yDhIdv6vOHF/qKLtObJKVnkWe4w49zWvls3+eMi2+VlDDjKlZJnMA0cVc+jc7
Xw4dogSvLvIfU093pcudTDO2EWsS78Y8j0wDOPBr9vIWRqhvKsM2A0F/6a1e/5OT6h7Q7UFTGdEx
lKNl6A7oX73X+vIQyvnctem+NpyzFme7RSDfXrronJvRvVStbzR9u9wZsF60ZcvistnElVd29Evp
oMOguunc4tB1CoPMxmPcTTIgsW5k1QAajC3i0SbM970NwYcgBcYndjdaZN8Y63rhln5qCRt+XS+b
okAv2Azb2jSYCVCRj0w6N2tlJIfxKBXL3iCpCrermXQUzq8LggZPKtTuMtUGBCTmPXJsQQ+rM4aT
lEBIo/xTRMo3Ea5XRC+vRRwl7L/U3x3gpqOBQ5QpsAWiv1/b6o4z8yBpqZ6UFrnMxIu2zv1Z0W71
gu4Xdz/k+rcVCtS9E+XslFOUTh+VrN7cqro6g6A+EPlrVi+fbg9lAafReTY2QrXsb6bMWV4MFFal
oAy2fdJYQeXubWPvG3jLcv4aOdjZcThAjHNKFoSBTZA7PxaNYGTgXHRv6wQjJXogiz99ZlxROvoO
H18BskwLz0YGSU2ZOlCBzO6ZEi4iWx5TLx9B9mb916tviWmlBMKHfoKbOU7RBhpu/pOnI9hLE/mI
LVEogb2OzBCw2bRuG0RWeo6KKVAGhL3ztIn7GXlEiuSOEpZ5KV1TH4UBEuk8R/M1zFI2eS4TJdhp
vXhelU2otNtuficaPtckVC/LeTTvOXkei1YC/+B7zr1Z9DJY8H3OzdfMmA7kESItiH679o2v7FD9
q1kZTGsUGFZfU999RzLftIVzHTKHtd76XIUoQ99ZLWCS9hjiFmGYBl31/CgH2v34k//TDGp3tYPh
gGvRbYqXq0UStltlWztNLjpYOsK4b8hpUCBVPmUUYYOPotZ5KNFXPNedZWm0RXDwUIwf/WDeB8Zd
Uu5M24O/QwmpVuiNarxn/oh9jsxGqJYE0lj7TvK/oEvva9R2NoE9ucwZ9/DIHaiK7HW0wS0sZVHC
py5BWwZqmV3NZUZ0TfG7FCHD+/mnFMWvOWhnwSnJByJl3q4zquvMcme+F+J1aUPOudYP6ziYpuIE
vOytbwHzN3dO8p3VwXXFovfawa3ZPQqvN3vfWabHMRJBJhVEJB1ofL1nbQij2COV3VQmYnHYx7xM
H9BsXUbDugt+EbCMzNUdvO+ZWcCNa4ubVir7KB13aZYHiw2DS0Kfomc3Q0vvtpzAJJl658TnnFo2
lTMA5tUyCkIlrzepomxKY7hZRv7GKMDBbNszNwI9/JoZTkXVMPxhz0RvcXp0m0zsnAHd8vyu4vri
FYgxBA0beBIDAdZ84oHPVnmP8mk7Te5mUeubme8Gt/tcF5GiJtsMvDjSwWjb92SNeIo1BprGP6ud
iyjx21sE1F7/zGNMUbiE4iwydWNjTSnt9pGYwNXSuC7+me+MgFtcKGHANbb27jHpXoXu3MauvVpj
yVSLcRaWdprQfiN7r/559VTD+XbV/nldAbnEVcuSIyM79WfNFqQRZ7A6kuWaci87Xrn5jsxxZ+Os
YrAxM96/72vSCMZm/jLS8SEzh30+v+UuBciE9z4LDYktXRSc2qXgdStGzknV7fEYivd4eVoKkxzV
8mBQYWhtv8n49jQxfg68KKtuazSxt+BIp2pG4CQ9Ex0VOr35IOtiX+H+2ZiMWtZ+TDdZhJdyui4I
YeJ1UpE2cF1IDF3eMz058KHHCd1gltkvUTfvqTo80Ydex9Qqop1jZYnTKI0H21Kkbzjd84r+4V/P
o08185bF4UYZBy+bu30xUCJoKrHlZ+Cor35czgWXC8BPSRseOkwSjXjZlt0qnJqfw7W17oX6/M8L
txq0tmb2bvPKF8ajkNlGiYrAYZMiTO+fo8kBhlUgTUYmAQrkRC5zAQyKs3kNifyLKAjQSXhThrAP
ZQjl8r4BypubYP2htM92o+OeqlnfZlK78BVq6i4e3NDOu4nntFJLSDluas8r5/6G7kh30DG1MB3W
YiNJQUJVIBAiV1DQ+eY8Btgj+QwavodTHTRaceyVbLdu6CL+bCKDmZDf9TmxM17WZ0I0rW8DjVsy
oRfWN6zcdftYH7FZyX2yfKkg6+vvtS06kvVHDEImpBluu1gGLmeKbIJ1R+EOIy/cZEzEV6TblUV2
Tpp+W8+k9pWvMdvshB3ium0nRXJFt/jC17U7ASOM0W6r+TJJHqJBDdgjigLBJxOyJgcEajyIUPPd
cUP0XQV9S4UUZvI7xz1Eru27jR0sxCBp0gnS1t4geqIj0zfIgA58mwFdmL8el+mSvpgTkwduwRaA
D7hnVfolBx6nm9pL23pa99caP9EhbX6bRT21NnIqqMjwLmL4/+qasrDYQwErdu3MyG33mpXhQ5YS
FD3IzXrjK3ggt6i26wVkRr1hyWuD6rMzmvxnad+tcrnrdXJIYVT50/Vxc/iqJaJx3pwWZeK6jy1Y
UM3xBBSje4xFnfiXjB8A11Q+xuiXytbuBk1in44AWuV54c4tLPI4/0EBCL2Qe9QIeXXEKiHgEoa8
3QAh0jK2AvTp5OiUiu6NuD3UHg2PzHpw0ZT6dRkep9qV1N4YBhfQhh4jRTqAbwsAVOZfST59kUrx
4nTuX/Y+NJqKkfnp0qP+b6Em3JCIUouX2Qjx6RosyCc1dEADzV01pjEOOR2Y3bp+Mvtr0MJ3TVjP
Tc9gz3oDYW42eTiKfQmRlq8fGMe0uLRZz+1qt6uE7qOhL1ctB15Z6OJMI+/9pZl5yVb13boDr39P
WuqLGMs/bTiVPyIXN7uSMDzGZ2G39Ant06iuk33jvZrmB1xubpWh/VijerSUjlWhk8qjlMMpHybG
puTvukzgb/9m5vKFeS73Nna+x1I8jqUBdmeCbdvVE/6fVaAuJbFEOh1T6iqP62qEyH3si+Q8FuVH
li4fidFSGdQPEQgroELATTxEyrQ1C/dgT+qH1WhXpnDOrZs+CTO72Fb/rEB9G/AiCMiU56waGQ+v
k0c1dOdTTcphwHjvsa+b9yjVX6dM+4wM/W7mFAKJ6e6EhlNrYajxRjMmthy3eQzH5lZMxnWxurNN
aUA/ged1o/FLxn9smlO732YFkzZO0VHh5zNtq1b8lkP4iZjuTLuSov4tbPzkzFUxClub5TRG63vf
V5b0dOYDJKY4CyrnGmCAwCbtEXEeAjT3D8gH8TsA2jGMIyMfLlhkYXypIum8tprBder+ihhL9yKj
+mRrf9aIZdjyON47e27gGLT3TtNfKOBvlmneJ6f6jqoZr6K8DIrF3vKVt3ilMn1tP6ex/mAxXdM5
yXZ0KG8n7bMRJjsMuxknKFhunf+2TD4h/un0jaqRfjb1wECEJiwy/zsKhBpNF7onnHjWC8yZIrGY
tS6TfmHsF6rG7Jxpq9I0yD7dKnbTnXNZftXcjKzr7xXTfaRohj46zdv6BtsWtM00Nn7e6G8TFUOd
0dasG9G6AUPaeWHBmzOZU+XrhvKj1zRGLbRj1uRfNYKCduo/E1NWflJ0n9JMvkF2Sk5uEwJiYBjG
/ClLRCm9wxBZa6i7zgpfXLt9hfkPKgNmW7CrmrJ8r6YGq5NO8dS5Olat+8gWz1Bax36ruPd+SS8U
Z69WHX4xWqF7trIcHWdEiGw+ga2cZJ6/d6iC0HTv9d4+YRnCpXMpIbi5mJOjIz4GeKv4NYvdIBTZ
S5Wj50Iqmvr4wjCbmR8SsTD1tlBg1Fp8V3U2KczOnhDul/7Soz8wUja2Zcy2oi/f+16DK0yf5nz5
4yRjYKXLvFficQoYh0Osg7qw8Ranbkje44RPY1pdpXPCQ89cA+/XYGPNED1YohK7hZH3oO+WfBOq
RDabY5T4yJgLCP7hjjFgdgPIQBU90n+kUTntXRCePaPPyd3OE6RgzR+NER4PIdn4xg9fGtOKfvXW
Lo4d8gdo7GUJZIMUzarFg2UUwzkLZ4Tjs45uLDJHT5vKwcsdmlw3VTPG2plaVass2YnU+iP1PhjN
5rupnbuayEOTmvcwHsxdCqjLeEtXJJ6WsvtGlsWEjcwtfN2xAHQaRwRFHym+aY7JX8ZkXcTBYXn5
f5Y1MNwdGlB6rlb5Ub37qZcJrMhqvahRzksRPzL3vZN5dqgbuMDiqhntn//OOOVfxj1Mjq1jGQne
LEnhHGFnaFM0d/o/PE3+k3HKv4x7ctEXFk+cT8eQffXIERye+kixPons+3//Bv+zv5zj/suHJ0qI
kRpTtKGMvO1VC7pds6417/Nq+7Na/vzvv+Y/meT8y4CHkV0d8kxi1C5VH37kIor8//Bn+Q8f/e9A
KVslVaXS128AcsMsXqRhXtPZm//qwv+dKdUbXWVXOa7IOYoLz8GyVZ3D/8qVyPl3llS1CByYUtwD
lL577jTnoUL96P131/0v051igZ1qhsLYOuQb7zIZ957Vq/+X1Za6LsH/wRHH+ZfdzoJI7/9zdmZL
kWNptn6VtrxXtfbWuNs668Jnx50xgABuZBCQmudZT38+UXW6E48MOCfNyqIqKsAHSXv6/7W+FYUd
gy5OK7pBqpIFO8zOAYURjFaZrXGdZN81M5UdKlbJebdvpj5dtXYPSxySdSo3fYFC4W/epvnh+BP+
p+zMMK9H4CZICBDmFYVchwgcvgBvz9/qr77tyTAXRj4GnhOT9VtWaUP1yxu/hb0cjhLBYrT5/I79
YrS7J6O9acuIKhpc0tT9lnH6oJiKNUC/NbT7z9/gr/l1rnsy1McxomwXTEAKzbmH88j5hTqAX7zo
wes82hPKDp+/03zV/+p6nYz2MuPQQ6IrGFHfeyn69FFU7ldAzL8Gh7mngVNt5gCXDnhtDnF9fjNR
ObYRQYMRwWpSrGo6jp9/iV/c9NPAqRD+jBUhv1hjF30y3WZhlcWeoPYvUnF+cY2cE+aWofTRaDUi
j4I5xVsl0HS69u/R6lznZPQD2sGzVmesifPGbr5GQY978PML86tPfjL2x0kIbOOzC8TRXpC2Nivh
J+bfQjiCUv84kJHrDalhkfNSE++yAipcfa+LzP5bDGvXORnIGFwd0UKJZCMtgguB9xgWbfHFLPGr
63IygIPCaHu6ZzwwXn+Ycyo4m15/fsl/9dCfDN12mHQvtAlKEOTJB2ZF985eUWjoMQqWFkAGLD6f
v9Mv9gPOydB1m7wsNID9axbo9DyqwpwGfoewlDMjzkcno9U3Zlefv9kvprzT4KnWEjapDwFYPjCQ
ROuIx77U9qYuwuV8kvv8TX5xW07jp9BhzC7WwlonhlMuHST4LXFjX4yFX0wS9sko7nxMShNBxyAt
1b0GAS7zp/NAWfu/99lPxnE6hJgEHcIy87BfamF3aeK0+Pylf/XJT0ZxZ0+l57h8cleEGx1VHP69
Gy2q/96G7zR7qipyzNBz2jnw2mEJM8rfB0kuV59/+F/d05Nx7I6CnFKPoPSIMvZ6LgSJcrI3n7/4
L4aAfTKOLYskqMAGdJ/0bV5QGPcs76zSkbAsjCJDn49VLUYvaYvB/9f3+c8fw3/5b/nVv9bG+p//
zd9/5AVqfz9oTv76z9s85T//Pf/O//zMx9/45/Ytv3hO3+rTH/rwO7zuv9939dw8f/jLmtivhiT5
t2q8easRmby/Pp9w/sn/13/8j7f3V7kdi7fff/uRt1kzv5of5tlv//6n/evvvwnF5fvPP7/+v/9x
/gK//3b1nD2nzz/9wttz3fz+G/rTf+CJV67LucTWhTXfiv7t/Z9c4x9A6LC7C2E5UvIs/fYfGWTl
4Pff1D8ARgCi0pU0bRfwGTe2ztv5n3g98v9gdJoGbBzdds3f/u9H+3Bz/vdm/UfWYt4Is6b+/bf3
8Jv/3d9Ylq0EuX7zH7aShm2dPCmZ5agaqRVxIDbx3aPvok2yOIRIszgrldPvegyWplZzLJ9sgB7W
GIDWQvdl1AihW/dSOajA7N5+61ojOlQQ15IIL6BSXr+uDfNMs4pH20A1LZwuWceIEje1HbTbaCyQ
W3gdTX8//84p9JxUTGLE29rkWByWtJoWzYBq13xxh3JYh5qRYYYL6UebOSIZV+4ToNILagzBMjep
MBI6LhdwvbDTmyYElBH5cp71X4xXoX8cse+XzBW4ZEzpGNZ80T6u7zAELb6dMta+wdhKVXEzhhFU
68Z6JNp14VbWRhnNhYb13EWFvgGw4wUl53rOdNtaGzyM3v20G2Q/S117H0+4qS+tbB9lDSpAo7S2
Yir6ZcmRrSrO0lbgta9x9ASue1WiZycp882nFZK76bAbDXEvcvkm2Z7yTG2BNudal+P91FeRW1zn
VQbFLkW5ggKTAvDoUwAeomhb2s2P0na+ichCUTRtxmST+wI4o90+mZbWLnO/wMYEVQOrzkNdDhfU
IbJtFKkdigRzWXSuvkoq+w065Qvc5WgL126lu8c6Lp9k0Wm7fGgP8D77ZRMapKpG8rsHKhlUKLUc
A8Jfo3AxYcLyFA4xBw0UBLmzUHux7jNSgcBnYMzBK67M87h2EYFqtzpV58zXzBVVuhuQiuHOS5ig
y/LWqqJmUw94qoaxebP1q8hGh+Hs/ZqaTIok3fSD51hUammJb38a7v8eU38eQ/Lj+jM/ENIgAM7W
kWwTVXH6QFiVjmQ7iXkg8hB1Rmh3NOeDa7ilPpX70kSsHn+3gwmhZIEJ9HpAjLMcNVybQotnT7+R
U7mMlmbD7n/IY0Q+lMe8AXVe34RwK/QYI5vfrDu0juR6HKnYLb74DvM4/zgP2MxPtuTb2LaDbv/j
Q02lMGXso4R2NSvgcaN71tkmjqzyWeXGjUfARJj61qqhfL2Kev+66Ec6xuUfIULY1TBeWwWgq3ik
5QJ8BYyGdYb3o16DsPD67nuffRVDc3Jun686ExfnArIluerCOFlA86Cg5j+4zXoc441n609aNP1R
O7ROrJBhqWcvNCGROQnEX3q+LvPZxBSgcf/8yv188x3XAkltzhO4bs0z9Z+P7R0mrZbAjGbt9jra
V9t9SEkkqul7fPFG76/08RbxTrYE6W9ZwvgpdjwrOj+zJhA6eJth92a0LbOGpM2yegqsEFZXNq4m
a8q3LijDMAd/AY+I0qkM9iN6w1XueauYtuha9dG41JBJLT+/FO8ZAaefULFiSMPichineHmPB8gv
irZZT8Hc431EvcSmrCgL2vMVTKgYck/tO+tErxiw0x8I2m5qAdHGGN+08IszjJj3+T99Gi6ZoQyu
2093ptZ8m1jnCv/1GK5bTr66lz8Ppf0w0fdZjDbAh2TduGpZRDnr+//sAP5iSvh4yHl/NkEESlfY
humgbz4ZTaHW91T8Q5o1xqQWYZPTfJRiWhq+5IysGhQznrVPbeOLMtxJzuf8xtAm2RgI6VpKsJ5/
fBrbwazrzFHV2pX1ji7CtmvLe+RXlw7tRy/ILwMgzf1ZVyeX8EVuP//WJ9lH/35322TfQrvIZU78
+O6O3fcxnIlqLaIcc0l7W/Qu4Al/PSr3yjXN1yCcbjwMuMDPznt5TG3vKgqK+zIS505Rbaa8/OIj
vccQfXwIXCnNGSJoOi4X5eRO1ObkgrzlIw1Cv3GRKte1sTaoHulD9eToEB38dhc06RGu6KWttefg
tfBcX+Mp281PMQa5NsJIAtYBMh+o271KGn6hfRnr/iYzk0uwki9TXmGRq3dk0y8bt/xiF//zFPPx
O8zVsD9VBps6DTrP5zs4ljqTmbpSZvPCnd59cfs+nhbeb5+Uji51idjLYDH4+D42Bm1UeFO1Vn51
7+bjjQtgG2WT2exI67i3SoW6TryaoFhQia502GHUfUyiQuAyvSSTOot9/asn+i8/FOuRYDCZhnRO
6gZhRJmW9mW1NtVM4Wu3k2acj3kC66xZN3K4iWLUMkH2MMbOlQlgqQ7a2xGUUYNCueyg/WZXWlc8
fH6t5j3eT4+VYs+sCyHBKp/sAfU8gs6nd9UaFgf9uPwBYMV5DTC6Qu77+Vv91Zhmk6lckzskLed0
oYtoy+ul1VbrMKZ/hmHltrAyF9jirP+djSR96OySskPCjnkFnT0Y69Bl1/nF5/h5PnUlVFxmNcuw
TXEawqAqIWbQerWGlnIFd9wPdv5wq+xzzR1v7KB6aUznrAuM18/fV/71+2J0dize1Dyt55SaPUkP
lBiJTtarU2RPqVYOSyfQz4l6etDy9HIciksi41bIh0BnmGb0xKxMwggEfZTMrlgQUj0tkGP/UYcW
VoMKrghtvs8/53t00ukzAcORq2O6JpHsJ8O07T1NL5uyAiikrmBPv/iieCDzC7C3t0jrSiCwkq8t
hj6fHISF1+t3FakIK1vzsYXVP8ZBYmOLt4ZyrkTcvoRdpX31GechfPoZUQazHOosi0TefxziMOzy
UgZZhdgkv8uqlWHoN1Qizke0a4Uo7qXJc9Nq+VOVjisvRCZhB19MM8ZfTWemSa9IsmUGa3mySjB7
oP2qfUa0nv+oZolZXyDa8WYAS1lf950oiTwuw2We1YcGGLQ3pZe+BJWhoEYBHQEt61sLgFRoEiOx
KZHyJ2aN9FITf7iZmaMqumYjZC9HrgKSDO9Syyt9gdxq0outRMqOJlVXUPqrGScGz3mQE+gayzNW
nz8TP09eytV1w2JvyPcUp4GDkK6dYLJ0DFa9eWeD+93n/ojUwwW/OvZ0z7Wv4vjEfAc/3mFWXns+
0zsmY8Y8ubp1L224lAkk9dxOlsHcRUIe4xvjRsto/1FU8RcSjWgqrWEl01ptXIkDlr4yIqRy+/n3
t36+18xbfCDddixpidMQvAiJaIyRXV8DWzk6ORykOLwgcCFfhDP95GLMak5qaDU7mh7c2tnAdxFf
pLCIpKzZOunhw+ira5yzl1b3FhQIE3Mc0oshsb4TKwrw06F9rxubYXag1tVLUlrWosfrRpVBLrHa
k3b2I+0m/ELNQ9AOV51yD1mMJc9BGDl0N43P3KBPmMVspe7ImihqLlGMgWsx9G63hHt8H2CHXGDK
XGkxhjk/XrROswI/j1osugfuePX5ZfvpJjo6azCbOHat87nydNGbIinBIZXTOkgQgifYPsSg3/ut
HS8R1m9SzUUKXKDUsWP/NaXQt9Ph7+G9x6rYq//fBehfn8YVhqNTqHLfCyJ/2n8EKXI2vaimtV9C
haLS9VwUGTyqHDN2GEZnvWjkcipgbAjDyldTTypC5zZvn1+Ueaf25wd7/hSmEK5LEI2cj0Efpy7y
NUBH6em0llggV3BDX4gu3/oDAlojvwdqY1XAdz5/z5PAIcviTQ0KPbbDZtbgYDwP8D999aHoAb+J
eFyLJLtzqo6HBJaPMVDlSN17r+m3tgh3o+380NLxhnvGIPohGvfWGBRcgMQCOFpot45vXMfCDb84
cL1HJp5ck/moZcznDDRIp9HWVuTCjXXdYZ2m46UbwyFS/k0yfHMqGF8xJYVed5H0aFW0rHKEj8pd
pmODRBsmnY4ur8VYP1q4yMsXe0qfNb353uQYFKRAQgiZ8lgVxhd9gHkVPPnInGCZ9h04+6Ztn+zn
BuoYdeZX47qONWM5xKh8Bt/cu9O79vu7G17G9bAC6f1VgvlP+wjupWvp7wd1JUzDmdfGP93LeNRa
QtVClHCWj1WBnseyl+lD8Uou7/WYMh8T5QV8dBLPjSq3bjkg1wlf0qx/MDtoYzZoiBpq14KSB+dr
9wKaFeWw8Yv18adz/vvnlM78GbGvGKd5iS3mLoA/MVgTg3NI3V3KSd9EfXjttxygc5h2oX42+TAC
y7pgA0rFdTAQQrarRLP3nPtNojICgBess1/sH6T5090ju4Pdg22xsM0n24/XkIo0UNIh6kmCif+A
Ky0uWrvDmWzq98PsqeyR6C58L97Y4FxYD3v03Xg6SeUMt0xTWJQcJuUM6n5lbImQZWClhVhqQVKA
NxfLSET+wbKLS6/wCM0Nkq8urvHzNMImEvsvU5HOwnT6FLRo+zq/1bo1TResrxuvtjSO5Fm2MZ0i
3Eoj/iMJGBuJV0Vbdxz1VQgcS1SluMVgvulknKwnw2B9CYtqpxPqzj68P+RBu8IYMa6yruth0gbX
YRZDwoGd2VUpWTDiMmNV23dG8ZoFg9pj6vtux6OzBaiPUyMGhxf4PRuFMliHAxkOZjIczSSvGCOF
tqyqcK/nA2kVKXVzvRwNFjkuY5RAjdNL/WrUA7XIVd+uVZhNS8fHTR4aMlxElAJwDudq2wYtKR14
HspMRiszDpCu++FaDd6O4upZMpF3gnD0Rrcm+F1jEy4KM37UG3GOSnQJfu0PS8vvJ0XqgpVkr5YF
MgpyoCDHxJHRC+ktETShTWFOt4GXXztO95AWkBBn42ojyHGZooRaODkKbd8vaoNnognVVTHMAmQL
RzWdlFUyEohCCNKcjdzjfi3UhcJSsoQNNK2sLoPc3Kl1OpTa0uhNvCy6d6aMIWJHq78Y+nAzmCm/
m7AkWeZwaJXU9qQfnKXSvSg6nlUA3fpCenl1iSpvUbCRAMVAldXD1rw2tYCPh252nZtNuZF1sPcB
EC2tSAJZSok7oPiRL1s7D2lkj8/txOX3RjMHG87T07SATpLOx00Y4nlogzpcdsKCLoXC0/Gz9uGL
9WmeLT/OpjzIHDqobJjK+WkBgG45RlaLXM/PjFvLN++wsr7ABH2yAG4PtontarpxIgJKsbKNX0nh
fqrBOjp7TFPZyBBYJJV5cuSZ8OSacVJ1awC+NLzBA9N2scqdAyTOuUqjOYKJNNlDAv0RXjCgy0KY
+LxB3n5+Id7rOCcXwoYvQUSQ0Odm2snknoZTBhQ86daWGsNtOhLeUOy9rkNJNe+0a5+YEmuqaBdl
0bWd9E+kYWUGFnQx8vNxymOl7S0CrW86fiqZH6+2B9+VN+GmLOr8Iqzid8s3OLkBN4WbCx4epYHY
sQptHYK9wVWkvdX23Ap6f2F3aC5k+xiYg9y+j9U+JW9gMmBIEEGR4wRft3HSHvvAWpIWC8WJoKKs
M9oLu93OuUzL1u+2uJmGbVgB68jdhPg2u91jTTauleaDynIPZV4qQJpFCWWD8WvWbfjFJv4vFiST
iV2aOr08pdv2yaTPJmZUVd9D7xGltzYxGIHgv4DXz+NvgRSSLkDJIN4ZebMk+eUPYFzO2mxt9xhP
yD7xwyWuOezhSDY4Stv+i0KvQcH/52FAkZedGJ9SGWxSPy5LgfAaeAQUhEqtRCZe92JLOpycd2HZ
DtUjthL7mnSK4MKodoD+5Fmj7H7bjWN/Z4XxJoR3dik9AxImmykTEtA5Nn0Hk0S8JfyOMEfU0AeY
hAsO0GwR2AOKoVS3QFxJ/TWqekuSXQXzliUht5qNrdpiQyRCtZCuaezGNH4OoRdsKT5CsWhzazn/
t0jHvayNCvsUNqmG1LOiEWqdBQ1zCry1JWeal3E645QzqqC9qAsqPqTLJRsgj9jvpgoXVUavbF6C
8XKmSx8xwToaUXqlE5NOOxt0twXA9nM5sK1Lg2TcUDzyNl488dDE2gpqdX8xO0MC4rCu7MnslwRC
aLQxTdngAO03yXwPhQZ+Veb4hhUJiEHO/qhXeGeIbbkoISD4jrEtPYX9mLQelHk9Qz5ap1WAM4kI
wfM873RADwfZ6AXo+dRZtoV7H9jsxuIR3pFXEylQFF1zsEL5SnwScY7imKXu6+gNxqZDiz6VGd9X
RhRNfpSVSm8tmWTfVEfHL1Yre4zERa2s86EIzUurLcK1n+Z3xbzmppw/naohgS9wIdKyxO1rq8Ko
5yfJ2pcRrJ4s6Wki++l+9LxuE/eY1Oe3i9CtQyrQXwOr0rZBo5OX54ePU/DYxNZ4jfbtR1YDQXPg
4K7aBkcVINVumZWhu2Z1qSF6+Jy5fYLFzPmQlJfRdOGb0XcRli8U6rK7pLM3elJfBfrYPMVFfNXt
kHlrIBEJ4gRuV58DNsuWVdgmq5QkKN+cxmMwvhZjUb8CXeUp8tbARXqieeQPh5TrTRD4h8k1+6tU
DjVa/v5SEkhFgx8jseuE+T6EJ3bdcBpxnZk8i91ZHCwDNTMNhWpVVwofN9LEcd5ukjtqPRPT3WFM
ixo48IWD5SGQRwEtcdavH+raV0cHoWdoR2dYUtY+PdJlJLmXHJp4AoPgMFnqvqcpO1mmtg90TBqJ
VjowqDx1ny7qkVwcO7FviDOQ29jL15Gqsj0vOLMY7H6mng1bUheEYYLziK3wNu3d9gDi4CYiSCMn
m+8RkD3vpy5cO+R9cre/oZjN/gK6c2sbt1rsm9dxnpwH/kwSNlLvqMnMQCsONNUrveG2KqJVU8bD
qg4c+9yDsnWo5rkVgVHB4zNzA1LCZzK3GhY0E0D9lhr7pS05fdrj5HpXqNq5UXZd0AYQDpuc8VFM
oE2qVpt2AWqPS7vUzswWMq4+0pSMjOBY5pJ859CExovrQFHM8uJ0Hxgj5i87CvaZ3T2mWjHuLMJa
DgOu34ktiWfYuMrLaZNCQZhJ69clAA8xn9y4S8E11LbF4AQ4BXr6/Fr8LZSoAUbVEXaZTw807uVN
C9wnMs3bcsi7fe/hkJzqcK31ch/UTHEcZ49BEkE31sXR7AXsQL7Gys5HNZ+fKkAe6b/+JgDc19Eo
zoyayks+u8HAwGUO5RXV0/9rSIRYM0CW8TRCrxG4/JmNb5AE7N2U87Jw+0PESQKHimXvdckMlbZE
HjgFImgmVWDZ7qqoVbDIg4GoEeeKRPl8a48ERTQGd6AYx4tktJfA6Wv0BjlkNbZiIwffHmTECrON
u66oHCwMsxM7SSyFKTmNBEG1843gqdICSizNmTMQTOvXUYogQc/hwA8VkZtBeekY6R2Johj++SL6
lOQ7It+JTtI9dHjtsxpHeWz0sWUpDgFM1MXRmv+AgHXs1JDtglJYB0BcG6iJg4/ZKYWK4sPCmf+Q
+GLPX9loWLqczn2nGS48mz98WgJn8MnP6yaX0DCE2JdMGN/sWBhHmGT3FWk7V6ZCQNHpyY1fuOSt
ofbavP+11cHQjGVabAYH51EW+8VjlQ/LUKv3fa3aC/aTBDwMtb4xWd82PljtZd0cmv688dmgRWwr
t1PBFqPpTQJAofCuSS7Rlhov0nvIhdoCC45sNWtF4rHacHeMhOIqUXZX6YR5Je9qm4JacV2C1XVJ
SdgmVWTuNQ3qrj+h1mHnUyxbN3I2wYR2xNSbetVJ0uVkoT2zjm0HTpiTjTG7J7oKfYV3PkQHx+Ys
5EI4XGh9l284lz96bk9rOWqPpaSsUZACuyjBVS+wNuqy6jZa5E2HLIVtQxOJEuej1RTOyiyzs1zc
paMD+rwj/SWct/mjpb6xQpmrnEZlZETDmto9eXNGNuyHsMGV25YwlgSJdRxQZNddJ/p8pKlUd5mK
5C63tu/HE/BAd2hMiXpU1DaKhqpk2m0bwpTQwuDBApd5TSLK1jXYrYV1bS6IU+AYrCFtGQN8X74w
iIBBq7+bcpOEwjg/xrV3GBos/CY11W09saFp6yMFt/iouvAoVXlDSqXY9BaRBYl4LVP/ICpsj4Ol
7Wz0ht9CC3h8N7XNNukl5u5moGUUuTYaHKIXjRuFjWrsOF1VBcHZzNDYfMHPqrAlSMSKQXgGRrt2
4/6Ii+cPWdckK6YmuWHWofBsEn4rJ9hGNLwNkm4asA1FaL+Sk8PCXKTxQqpK2/SlH6z0kJPbVE9Q
35wxXjrAUrCOnhfI+Rt/fHaSFOjZkBMSCCwUeg+patkMozKFt40sRRJwRrWjmBM4R9f0VjXxkczJ
0zGpkAZpqWKY6lj7uxIiW0i2L8ljx8qsvieef5jZqtSEr12BVsXUqeeI1KspAUzLVquh2eacBxI3
2xS5hE5cBGs7F9u4Yk9EuNQ6Mr9buC8v38+S7iaMGzZFaYWqjTDTjWu+tim8fd1We8/BiDa1I5Xo
tNuw/6CB1T4HnR/AYGYrqQ+CSZOMq9qqx4NjYXoPGgwHAZudOo1XCXC/BUKzdhuHkDnb0Yj2INWP
XeIsLUiGN5jovle6AyCf9JllSVbZLtUwtPe6/wCXTVwVViy3wrOHdSWGQ1/H9jqOKzTX3mMelybs
GCG2rXEHxTE7fMuoL9+W8bgM25jtaDGmPLlTdWnCsFNpo61N+VKb8yzj79h+sHzXeH20mSUHW7/Z
RIl+3jpa/m10xW2g2daKLAK+T4yjOh/Nt1qG6V7GBIJpUxwurb41lkEHBun9tOVge1oIW6rlUGF0
FnYIfWHebKdlPC31wTwGkUfPKLsm0ihU+n1PYN96tOe0ZLaDi7zwZqqcSZ50s4tx3h7fR6IcLYih
N2Ncwzzuwm3Qz5ViI4Kp0kcRX3CWhgT1NyJAI9BpFDiCs/dahNPwM3nak//UtzeDP33LAzPeZGQ4
ll6YMfNLaOwQNqErwb4uIae5lbYfAnAVbkUKE+KTs6xNtg0hxlRaacoWbtxtjEY92J4HCbatI5Kp
bWMvk5n8XdnBkfYbHU5Y6ENecF5KwYgZgX0lx5aVOwvIfe/HcUvtT513dqiOZVVc4ns0DsLR3oqq
4ful6M2qEJ1AYbabeowcGBZBvTPoGFd+HO4iBA1efOnrnrFj/XWxOIK9z6zHwkloqsdWRW6B7i/D
Xj0StAo5tDJT0IlPpdk6i1xPjO2k/LM2bg+yVHPcDrEBTZzfD8TXHicNzJjlT+gQXVh3TjeeEaCT
EoHaA7CX6BKTUvN2yq0esxDOFaONU0dRrGtpmpe5luzKNFtz7QDsFp57rurwcSiBxwfSs7eRY90E
dLj2Wkeng6Mky4BGobiiSL5gRhw30xQKSvDQ0LGkQNlgMivNbOeNDZCM5kXgfcnCoNoY8xYhMfGz
hjctsajEACLfz51oWva+Oy5oMALPtK84+1WUVJNgo9IX3/Dta9I9ITFxbhEFeLtmiO+NEPoaJKZA
6epbgC12kfftJSEE3maq5V4M3l0Z5TlRzh3xMvNHUqRMrmjEvsYTVzAjx2PvWMbuvghr6zwwGsA+
I1WTfmaEgRP2kVmydrpZIvYG+JhVW24nEjH3MFHKZV9W/gGn2KOWGxCMCXfc6ln63ddon9kddn+S
zv2NE4QpPJCu2uSVsy1CKm5s59BtWEiEom+a4FoGvjHscj07c8auP2ieE+78VRMY1Rk4ovagAspx
ugl3C6rpkQsPPKvRN97YFw8AFEevOvZ0aFbWgD8aCdt9kjqHIHLV9din2GQDsbZACoHmDLYs2s55
RKnmOquy80nj2NCDBV500ACuY1sa13WGzCMZyVAzyCVQebBjVOnXvu5bZ67mPYwFOcttYNwjZmUX
OUXVvsR6tug2UNWsM63wf3ga5yNZGWQiapFP63VYl50qD2i2nr00hr5h9c8mzlRYxHW8cVyHb29R
kNQIJ6PyCybPuuisJjrWhDbF8MVvNTkdbt3IrTaFSoG6Z92igqtvonVqEpVvwAw8dRXMw0Wm11vp
zltmFX6j8PMSdU2Ab9Q9T2v5ZBuXupmDi08F+EuQkFSb4h826uCzoeDRy8LhLoEDv7D93rmu+2DP
Mzhsas+gCArP9Ga4o6oqz7KA/apjQ5ggMINeYnNGq7LekCKcr2N/2JAKv3RgJZ07VtqvNHIJWuO5
jrhLkTFeda0k9zrULzzV3FRTxY4TzPTSLd5Kmn5kOD60sYj2irgotyoDCg2+symT5mqyi21fRN2M
cBsWE5UOrJnVg48tb93MxLW4vs/I6tn6Hj1Cc4Is5Z+xNJDt5Etc2zpZL1ECNyGowYtM34xMQYd1
UGiOuQ6teeyKhS5I8GhQPbllPW4N2e4EOcCLhuY/5BW5dzSdM7cdvhZp80yweLCVtE2WQjTfOLnW
ULisZgUAjcVWf3Kz2KHwYl0ot9PhIilUtV33lAh2UbYtzoQeI7ROURVUkGBIeb3ulGWfgQ8yF22R
Xwxk2Oz94SWN6m91F4tN9BiOubVAlMSe38aV40FU7EJWGTGS2pCXYutE2o6b9JI0LlclTXcR9QM2
ztGjPUNXBgeIjRKCJdSTi6Lk27CMuotkvKLs2m8yk0KkMt0Mlae6H0GzElZDdF1VWoSSTBALqxqw
xUwzdgqt3budtcylPyxKJ7E3U9I+ZIDl2Ygb+SrSkztiKcHSI6NpZ9zV8ODih7iKNkYBcEX5bbt1
2uoZ4u64jjlQLxFzqn3c+Xfp0G8KLY1JTgynlTuIs6nQQxIAgkVK+PaarjnZ87rz5FPwXOSypM5i
VWIVNdWj42mIHhtdg24YJ4ewGvZxVD82OQccvw53RjGUoPV0RJGDdBaSoh00uGotyb5ezkBzo3KL
tZavQILbxyony6oz2Y9Xhr3M+3UUUsDpzB1rLrE1FCQ3diFXMwjA6ESzNXzKWBGpp14w3gImQCse
XjcyXg2I2hmf+QYxKnORx0LtIgxCcwvBk136qk9qAPoeHCaPKEDQgWqVNc15DH55681gRc0Zb6a2
2oaBecNx+Ik0wKPF8Q93x0U56NCr0ArYnFv0fFuI+NKqyJFS4WUi3WNihHcS2xX7QgpsBeJ+o4b/
MFDEk8piPu/6e6LpbnxJ2xYJLaOobCg4h/4VjdM5cwDSdVg82Ykhd0JtRd7T7yFWeAVAPDI8em5m
86qZzSGYmAlL9oQLzjn3Vcw+ISL5TiLGoADZU76lvuGNcH2qsLzqg0at8x6xQa1FA50qG0LsWByq
A2GS9XWemg9JzLNUE0I2R3JeeWzMbRWjFywDd53DvN+QtryEv8FGlY7ZovF1cG6+5S1phxzzgHwu
2dhIMHK40BCDDFQn35vBLrd2fztC9tlVJbsGrfSadcgSv08HtEC5OQ5XMa0dlq7pqOmKUCvK7DvS
XC60IvbXBYBrOWpstIE4r0gexPE0nDnCO+ipAyuUZvPM2iiDPfFB3jKHLp5BzLC8XF/GZiW3nSJk
09HbrYl/mAQF2iVCezV9780UZDu2k66WTeK8FtkAjtGJv43duBr8O931H5KEk1pS0xUUVf6HGYin
2rsaSH3tSvB98PeBvDc1sYb2E6UZGGltfNd45s5UDbXitJx5FQb/Y0xWLibtrRzjnVmxKgRNl95K
3/jh1OogrFrCqeYMks4bWTvWX/bRwP+ft5cxWe9BAFfMppuMh6LfTj27Gycu7hOykBZ8z/O2FZzm
YrQKuVBqY8TRBivS2kvynoC1IITlVH6nxqUugyJ5G2ziYVTzf9g7r93KjXTfv8p+ARpMxXC7FldW
Dq3uviGkVquYQxXz0+8f5ZmB3d7HxgbOzQHOxQzGPWprBZL1ff/IYdRZLo+QOFA7TsbgIHOCOjo3
k1tplvmtO5V71kQaq1SYPA/ECu5UO/4UzDgX3ydLOnEpKSUDKiIowz5A0bxgOxsit+mB4Y30I/bS
Q9/M136F8yP36w9jQEaxHIqBTatzaRc1Cpt0wLQnDiMWF8C65CYT1o4CiOaFNfW+CPBCVMYMnUJY
c028543Aj1OlB2s233p6K8k2YoLyC1p1hvEdZL6+yHpruwGDESfwQAD5dugmrmRC+VPMeKxTu1o0
+TbufHQCyg92UJRk9dTGIXCb7hxYJEaujLZBiNAxTGhsIqYj+pzIG1D3A7gVdqQ8vglZVM/lkJl7
0xu/Oy4RXGHyQqtQSbwa6UiFr5ut5Aakh03chzP9spWxUxVfiDXWZUQOzkEUw9tkNKQ+8eQjzJfF
FyCCekfivBDrbpwADiJ5CP29Bxnd1GnB50tOQZqbVMaQ/ZRIWCd00LC5LX88UiwEErVDBMdX+z1o
pIqW1D77CiaiKZsarZZ8thQfq8uWWs9r1hoXDChQTuTQtFf9Y6Y6mhUV8N2QWjQoue8SzNpGzu1Q
KcUc7aLQ8re+48F/trwbmbfNNpiBR2LxikehZDEfv9nhkXtQkdQ4ryFRU8DkXJA3KAnXJXQhQaZt
mC65bx25RonXPLuQo2fHRLtJStATp8WdyswUOi2HdHCMHU/saYcSj02yo8snnrzDQDOWZr2lwJN9
svuodMsnqEqg9LS+5GJAPDNC9SDD2lO+U+8s8D4Idu/IyEHaZBlskLhpjlbaJeGEUWBZcJlyXoFd
oOQitdmouu8G2ZdRYtJm6tS9wcHlv1mOptNLPuVxRdVWSDky1o6LW+t2XwgGHrPHqOKQrrorGnCV
tLvyzAPBPyXC6qzONRnZAkdbURz1gi8v6anqLOyVxikRK/ICbOkyThNUPyTTVw/D/C4ri4fSn7LN
Emdkn/IYsZCzkaaXPHuI5w6G7RaXvn6iZqu+Rkbld6+zsI2rOs0v7jgMZ9u9KwRBZSc6y/SzmhgZ
+jQ5t7GIaCZX94Oq0GGSKzoUASy3z7fDftucFkdxj3WgfxXDasBzrSe4f+WHo8GxSCQyvlupKY5I
PV+zRZYwBVDrTvLop5l5cgQt8I6cT6onCG2s+dsUxXaNc0WYECn6Y/BejunMZhknxEjX4tUWTn4k
ezPZ+fXXNh9djjiAHSMtGJrqmJSf0SL4k1IMtcgvcdnckpzm7ScGXhJPLzR1BQgfMgUrHTonb7kz
fLRtsi6KiAweSVPg8jw5MBu4C6xtP3SndOzto6zDLKI01QH8k++EJjGZ8ogb2UzBzhXNDt1NUpMz
t4IGM6lJV4v1tQdQ3+eFxyPEov7SjruNxqV+GT7MkWMDDeRjWXMvhQ3tC7nt2Nc0/UE2u/Ld5XVn
qr54Jj14nGCHfGht2npKB/k1/x63XuSO7JgnqhShTkY00A4fUdu7yV75Mdmc+nse5hcpaHtKRw5p
7JU9hadWN7ZbEqqtre/3J4erIkCToWZUa0YHmtV42bPtIYop8RIxXxKQ/05wYsAwii7qSprEii4d
FawJoYmG/+6W9cdkYgHr2HhLkoB7gie3ApR6Q2xewHM4mtux2jtJ/VAXGZu6XNHz+K1T3E5DHo8R
gZJg0jBIp/C+zFaWJq2HaxrvbGYIEyrKQltvViwJBq3Bu1Gv9U5rrQoIBBm9TYUYCb4P5DAdN2Xa
V6fJYw/AI8BBa/HFklfeRE0dhlsXS9+28SkLyBAxHhMqnLd5+OouY3yf2HRMNFScdobPuJokt7Vp
UNeRdg5YMtBUGNQGnd5VDnBHZQjNX7QnEzPrhPWNRSPxGqlrrnKSfpvktrzDl0XGuRNcPCPeNUNq
XJCqXIvY2g0GKZ8tL0BN2GpFhrerUn67SwLUzG1vpIdh7b8kiruK6+mO+PEvTZgYZwreU9K44n5X
ZjkiaMM7mottPtG48IUNX9P9eN9ztVOrzgVYA8fH7UgvUzLH2AZiKua6fo1HyFzKGhyqaAUjIs8v
i0opODdYuHCjUyIOu6QyGRbcLKK3mKMoJScqa5Cy4Mm4NEzLwTglN8XA2O5a7r62+vp5HgHjlK62
eF551qTFI3x8dhXM+P+xRyaumTy2Qn77fFoQOs/+FAf51ujTo+njd5XlN6199ShLqsWs8FSoZrpL
E3RwU0DPsJcT+TjMat4kjtiPfmLDXUrIcaggoKx0V0qkENqv96ZVUiaaabYXvIq85deQnotzqvuj
yEb3tlfJjuRpjLUhds3D4nFFfuo0SHwjXI9Lp2oLmuIcv9ubc3Y/mK+Du29m4YAiSghXfzraogoP
NAi+0LHwJSH85sTo9upaY8LIb52aOUaDjWN4Cx59XQ1VcvJVZm0sS3Ur9rgvrNS/m+fymW/Uu5ai
Z+O2OaPN/BvdDev3Tv9AbVuUb+Ch3nlL3UV6NsxtRaf0Jf4dQluolh0S9xZBWseJ3wkC96biZHjf
G47AW0dKlmzRCkou02rV727Yceb3Yi4/8pmNx2kpKJia4FoENOEwykLshHH0uQ8kpE/6U5cQuO6+
Bi4dullPE1jF4KNpscPoOlhRRSJ/IZmjqFU1tre5PbZH11u+aoqKZp+kt0lbN7jD0kPV+ffdzMVh
JZWx5RSltYw3Z9LyQA29e0VdG8/vLHiuQOUOlBMsJLgD/zmxQw4s592m9zoa2YgZxUfAGEq/2Mai
u2tX5HKfOgTvtrMJgs2xJOsl6g6mV3V7SwUH2Inq1mgyrt6quenjIWbx9iIyIX9WLTqtYExf4lQ9
UFr5ONOBSenq+K3Q6V1eDSsnaKDSU4DHcZ+9tE3+0rniMleBHU12uk+HCQu3N2+9mXKsRLbWzkvh
Z8d5s6QU3w5453HefkzNGiDYV2dHZc/Sbb+3QjNUpS8mKCAHKL71UkK4erxdLadHq3aZbOTqbZHu
69C4X93Wv55a560risvSoE/PesrVMg3dkVnsdk1C364n9jzJHfoFncfGX8Q+KfUPzmlkIeTEooE0
D/Suw53Sp8TqfolD/6EsxYfy02CTCAL5RXKF+Jk8LIjZArFIx06yMxpFwBeTIVi2VaRHzt0wSoQ+
5VT1bR0Qs41hn8bSeiAf//GzQ9is/PcO2rsakFnafhluixwZQYfIgi6QjeOxPTWIy8mogKh07eTY
0qZFzEnNR149STJ6usn/aL3kxVT87OBMCT/W9OciWDPIub5NvqvR0weH3Pxo0eVtUnrkjYrijU6a
q9DGbJDoi2l3/VmPHEoAULBeBWWYzUPaW9zqhAmQmPnV6QuPpg220C6xoilHGO2FRb83m9CMkEUd
JkYbBy5ugy643WGLHzegWLcGkpxNqJVL+7REXDYfZJFunWYNuumI2bbDhyStPSQ1tBY5fJdlRuPF
bNC7Vy1HJ+3aiPzoadM02a2L/yn6dM+bxkJdQOsQ12w0cBbQ/UBft5N4Tqj5IOMARYJwzEtKTX1U
YMRrHW5SwXzjogNf5vQYVvOVZUVBm51I4EQFYk0cVGU0Zlh/HYWaJyGMgG6AM70e3d6oAa4kELcF
nb8tDYYRkx61iHi6LfbiNYWgpLbEVTzFHQ3/0wBJFdIHcWrylobV4qVXzKmhDcbE72MBjsKYsP++
5041Y9RQctZfRyYv7ZFhKhIsFnKgItWqPvtNeZdL4O17E+LX4lZnirGiPuZVwzSITebgyMi3M+V+
eUGZCeW8sHE0fCVjeJWysBsJ7R4O2I47LWS9S2DoZFGkNXYFKNNgANuM3cmyqwdluYi76K/lDjDM
yE/p48Jw5N8MYzfvispCjvJFOOTLkxJZ595HqoyHFqsGks4Z/Ljt9pUqfoaO422ch6mrfCiN4itx
uhycZNZRKtDdSI9ZS3bS2c9XOWvXnhLjb5U1bRPhPBreGsF+yGW/0+li780QU25zsWDVm4JWRxuD
BRpsCp9bin+qcnhIF++nTzHEJKvjYPk0wwb6h2dTMKtODZs4KBWP1Enw5FgQFVF0CHrk0UjOr3Ib
+K6hRO0yPmPMehRJe1NhPttIE5lZN6fXyvMYw+bqvFS1vRO5ukv7Gi1POYISr0jNstz5rOWbAFTc
cr/PXbZFQttk3Y3qm5sMAxZNmKxIMWuYteS4Q5NjUjbXVczCMvBVBXPtRwtluwEtu6cJMDJrLVZr
AZXjVzzMgq91jzKrFvnBLVi7bCCPnji0FBqjprDSI/KtSlqe9CN9IMV1Rk/fZm6c11wP8tRnOB4c
BPkNBnkPEszKKsoITDvfNmKGDNRHo3C5ZSou9aIa3nXzHJTwWySZpEc/NakKJ7SLSrG192VJ5lOS
4w5HIhca1Grl4XKTWwYx00x688DOzPGDDJ5SYHIVCC8ec4rkYAGbRrAa9+mjzZS30yWhAEWLE8tN
q31uM6TjH/SBWGeKDJhVFe9BZTw9YVC3zGLfC02QMQ8cDupRfS3b4fVzfmiga2t4u9ZEtR0WmHxq
smO4eQv/4HSefRQNmw/9d8vJ7uDgUn8e3wPO7nnI79GjMUo47U/PsJyv/to8LLpkeMLcR0O3Py93
DZZARzOeqCnM6B1qMVXV7beq9ZtVCd7sVd7diETciZTOEM3aEqOS2qJNQbUgGPvt0UAE7P4IvO47
6vs31nq1LQTNbDOJt+PMNuz33GSQnF2cvVHGu+w9cgoys935Et6m6dFVwwsfeZY8mON0DDz91OUZ
w6rFxzpQ2rh0O6n5en1Y6JGoZvozvlekb3fTcgnJs7WD6SxjX2yMUNz5bn1s0IWvG7ze0xDL9NkA
jaWvtDj+SBwOmBAplakthAtr0DpR/odYmt1lVqPm4kPU2JSHym2BVmKPbWEm46HvXmzSbxrfiuJc
nyV3LmIciOLs+5CH92NbfWknOiLNr9ryntTK/ktXPzgh0ijiZNZ6nHKNP2OjC+n11vV85UEt9wQP
g+aj2yi9+1Gra0WwGJMAVHITv7mSUgs/jYaSJ2e/xoHPPEU41yJa2J8zk11xac0bgzqj4wQBilQf
PQ7U79nQBeodu38u3equNeaveuj3XrLP+Bw3gdG8167Jmue9GoCF4xzuxRAQQMpuuDEa+zqmM2MD
MWXiu2aebwi7NaiGjl+peDqmQxnNzaNFOYjhdN8TbT2nMvzSzGuxHqzt7FwtNAgfg1AeS401gMWF
jZ7Otc7tr/i0tlngUKlYmFeNSfOEo9EJTvZHW4x659A0uGzdkkqmaQxxVYACdkTaHIfOhmzy07g8
e1Xx7//JqF/965+B/WqyOMgMtOcy208oSzZ2bZGmYyE+K8+z1zBwWeWTKUmByL36p7Ngd1BB2EVO
aL/YyeBENKr6UeKsk+n4jiS7/TZMCXqJ1GA5S44h0o0HNuMN0zt7ukXDdwUgCD9mBGQrF2iK0a4I
BONDoMqzMRCpMjDYb1XilRcnbCO/oTdgkS29NVYfbpVZvzlkdYQdz7Vw7o2tBu4O2uU+jDl9lWqZ
m1yUij6bTGAJskgHPRzE6gKieieFCyfYOEuK+9KVEPAOOhgrQTRiuaxMn3/GX3QEYaVl0w1XGcUK
xF5tcG7MoJ8TX1fXdAdUvt0mzKvbuCC6mCRXui2lUfNFgZqnfo4As+PsH0r+cUKKSSv9XV2HN51R
LzD04pLZiCYIID9AGaveuZvkxzxpwM7OtmjHyZvr4lC7zoYWzJh4oPyHX6IcFbyBJRiu4pqmBFIw
08jukxf0zPm2p6Y0khkLDFa9HWtxHsUeHd8pgnLi7cudSUQV1Z/MEOhHyBianlpr4qJL0wOhEAez
1tR+6XDeOYV15zQ/bVSmmEiWsNGYlTyaWJdsX9BDjv6rPbt7dDNPCdq2q67sEdYkg7m3EUIvHWWq
vlqQIqu3RHkHOucSGlnkGZfct1wyrTSI0bBDUjRqYIapMP5glj85tcvII3BV2/b00xFWfKtCRxLD
hkM3ztsnOOvnnhaRHZoUjHhT/ABgwZrV1z+SXH1k0/zmDyRfdX1+MLk7t2WolkgHpKQ3aKoHjblc
d0l3jxEQIs92fw6ZBxQrLnnN3eeKZi+rObiplq+ejpddEKZfkxzfwDSJKBfwc+kiNvlit3hl0g92
cTLjZx3vrNyxuQPDs3BHyFvMpiNSWExbxdc2pfQYZm44GpUZXNcNpxoChvM42nftEIZHnYxzhG0k
24ZwNpHKSZgfXOudKzCIfjdXAJ0fXJgJkK2zvcxIPMMEoWMMNWXImgNlILzBF/SImESKRGQmbeAJ
sWtjN0IAIc8zbM+BPlD2QciqKaOztC/63TJY25kKv7NpnUQw0fcHL3FwTHjqsJvKA8pd8Al5Xdae
FxlK3KTCso9JGvyc7WrZ8BRKoxIA3OXFZ5b1g1Fg5IOPTNsXtyK8Tmsd3wyNDUZdXeyCcVokNVce
oxUVfDAWDnFQTEHFPfiMYHmzCvs0Z+5TA0HXjEP1mGF4vJ86fmhkVmUq9/aZzj7spspPok9Lek/i
md5DPtfuC4rAOWoytP2lKD4K0FExmwtph+lRUGnPhevWza5R84/Yb95sHXjbykqQA1gB+ixUv5VA
NR5oVJFF2DMVtxPfAObCZhCvGsFImoo5QtMcoOvEgLeY87WX9tTYodLdlEH6Smnr96KJH2wL11po
0Fuexyp7VCFPx6mzXy2fgX5uXcRyLt1ymZ/8RLNNN+mS3Ft0hUQ9Yy/lscdhCTvYxq6DyIfISqVK
9q6h9gJTD/qU4Yr9I/JJUqomeYT8vm47p9qWFg/vxQ23fte+zYK3ZeRib6EjIy0bGtN7aEb1Xsdj
AZzMMJuCuCnoj2m4SObQbZbj6q8hl0cRfKEBu9spZQbotPur3kF1XaUAjtQ/ndKJEzZr2sgh0P5g
Tq9Q4aDSNYPlbAEGZd6PkU/ZcviyR2EdoEA6OARs6HRoo3JbyJWRyapff0I5m+9qv+u3NNo+JGKP
G5JNZ4kaIsGibE7Uwbf5RkRRZ0Dv2GZG7XHOuPY27frlgJIeRxH62MblR+ckGc9E1tJQPMD/A4fg
+BsLJ5p8qi5MtLDLug+lwl5j7V9QQqDeoyIYA4W5VDdCNj98k5JI17103pjtemsJ8TOr63ypuGkw
kIyTb/CYG68LoO2oXgqMrgHvIJTP8HybLEuyTc0XMsn2VFcrYFb6PwPNdbZqLTsOdBBVmrQKq70Z
apsClpYqn1yq17hPzpjoCnrX+T2Av8ybRDTQABweKCn+3sid2puLke7oLLyde8QDspa7luTWbSr0
He8Tx6K4lDkzoEk6HeN4D1Y0uaAQEKC088h3MwxZuwJqgc30w7OaE6XvVz6jM8aahWY+TbcBnqLX
DnwNjBxzAnhVO+JCkD1MnOnlP/uAssmqpHGpGBckhO3dnFO4ZJeyoHFqutXx/KOphXFqQ0oPhx4h
SiZMd68y6pyHJNj4iJd8ONItrXbPRlG018HYpnvg3uKiRp+zV47nUUx3WY3BxJXqql/eE1kPG7MW
kjOfcrde5FdjPqMiKBc2jtgysdazAlrV1l0Z+FhSN2xRX7ZbQEtPYclzb2YtB+pdDqLl31smqWb4
UR9i8C/dRHMKSuTdrKT5aDg9NpUcDsoM6K0X4fSgPHL4u9IM73uNU1cujjxXc633FHFGn0K1NI7H
x7auhjMCiJKnRtpU8nrkCboImOdZ4R+PCaZzUz1QA+Z+y/Dg750Y3fRcvA/Iyrc5CC0SjwQPZd/d
2wIdiULd0ykAD9tE2m8N9g1tHfeLQTzv5CIBjqv3dHiEqiG4kGidDuBukyyovPoptDYBw6SeizdH
T6cCGsS40u70zfYf0aG9gOoNUVJaa247K4+nUYK5VIuvtoVVI/mp23bnAb3ldLECwuJAFhVxdZB4
iF3IaMS7MNtufjLq1T3UUizCkasxSHmZcz9Wq1y40FdDD+jC/rLV0qAOUAukMtz3Wf6hjfYoFLRz
EqOkSCb5o4fc9NvyW2nJ88LEGo/v1KvdjmfLK69zT2EnbYf7KayvWpL/0aqlb2k2PWD5uuCW/OIF
xgvdTa9EK0nTwwUwXPJS7A1pPSlD/YyaFmPR2C7vNaflVl+IWFR7o2xB/yb9NrEqufmHDBa9gUGS
b4YFOCZGJC4o5bTx1Iff0qR9863uxyzVD3Myz66VbF1n4tqwauLbyAwYap7Xg30QNjatz6yMEmnc
soD9DClfpFcbz9SqbqrA2qApOwwFPWAJnRpxnP9w7Rixa/+TnItdnuGnoAWGuO2zHJcn2+2+EoIK
pQN/VLvNPrDdcmuu6nrmCFa6OZkjIe4C8Z4CBvll82zaTbfBlnBvSZ8PxnwjToRnQ6O+TrRHukAP
3RIsUcJZGCVrs7IGDrwJAdVZd1KvPCRONm76ss0OPpc9ONG0bMU0PCwFGXXrp28MHCySbxpXSkax
WiYOVYz9l2gfkjC6yFbAxTje0n3lcRwxsxyZJaRiPpeoEg9pNX8hM+KG2jZ1dDzEfR6qf3ZflOVj
kd0uZu9ehBofckJjbyZdnQcb/UPqG6dB2e+lGpK9GBu4NKdmUB8ne9MKSCyBVqmUS0RFNvWIgffA
wYM/qQoe25ma3aQArEo6fWs7fQvV0qBWXvTh07xhZGtoZi0edRV4JwxcYH+qmjb5sPiRURLJ103d
oyud7TFzgxSAqWtAsB+sGBDzU4AzGeFPqzUoRceIgC0L6QVeud00VpLzCpBlpToy6hYPAQRkbWnr
WOUhzvMKe3tqmsnh2UqT4EiHbciVmfLDs19ENjK/fRhIGiTC9M0Gr9vqLM54mNDmOy1AKG6N/nuK
IT4CO32gaHo40nUHDGmGO2PIDCov+fQbxKZRi0n+81EzNsFy9PguN71g0U9Zm6hh620mu9Ten4UN
KZEp7e/93sC5YoyaayHYt4a/TXP2obn9QZ/UPsjK19ggcqSTTBLmtBg7Day+DSyO7N5NabekmNMZ
FWV3Kpy5y3NwmVxyQCZhtmsr1951o/NUQNptgj6tWUeJPG3o1BQONjfb752Db1S7EI8hT2f9HDtg
eCls6M6a3Msikc78vVHa/WuCwxohhrzF8z1zDYH6s1V2NByMPKbd7kYvo/O7ss/OWD8WHM+b0Zff
44FgF+FfUb3zSGNQElF0+ZMKAWypChcjCOFzVuQ3wCb79T+xwdOkWF4aQ3nXakSwKQe2tjR+AHI6
qQTcHMH7btDmilOmb71qsPnQ54H7hDWu86S3A//wVm7IdSkOCuw7NBRiQ3TSszVm9VnDcG/ytEoO
PQ9v/k2U6too1v7+Y/kM5/qzf1z4Lr43EFsHq5X1y8fiotKOR2fVsg2BcSzqih7YsGH/qQ8a2UNJ
zdgiRhkJ1ADhUt4AejP/ll25H/zipfFqrowaqL8mptejbzqd6AMtRxLD03vl299HoyarGNEdGCYZ
X0gvCPQjXgtdt1P59Ekp7yNv3B+uMFH0ZAX72Xuw5h5U2CyNWleXuCEgd1D/YO5eA2x+fd8kqKJE
CF3e9meo2R9CURyzauWCfWHXu96NtdRwvoF87YsAcxUKpk2reQ1//1njyP/rLyVNiAjr1a/vBb/m
2ftiMexgpVBk/1Cq5udgYpqc22ee6uOWEsCUpAXqoYYHFdsVwLB9KQqGlqmicmUqMRkAChiEEG9c
O+DRWKaRIVKYz/I8mB1CJTOqlf3TaD0d+VV2TYITzgZXxWyQwxXT4gLG7tymhdwVsT/sO9+ZHupk
OXQLj2CzRUMo8zeZNwcRwhEzHeu9P3/FM/XNLmETZya7jenbFVcCG7XZdSWArmqJ/sXrHisLA9Fk
TRF1cV/iormagrC8ku0zoWb+pg2cR/IEMVOFe9Kslo0Ykh4Kv3mAawo3eX6VV859G/iXnpyyrXpB
H6N3cYimaZ4APRhBEi6I9wwOFzcKtmvcVkyknYySyfgOGpDZDQRlDTbixbdt6VzCjMgQ4JRhh/nr
1h+Nm1VqRVRrfqrtSSAn8fyrm3jxwy+euoZS6PHVaDqh6+xYphYbTF19MwSu7Ko3g4vhvkyFZr8G
vAyDydsmBR+8O5PpMnevCEj1M22vf3/N/CVj2ReE1oFehBY0Ke7ENdblD9dpONeEQI5tzTGBjH6q
3GtZ5y/BqGsYvqTbBDZmMKoGKNOb78Fy8hPTsk0GTvs8Z1HmOYg6qPzOFGqdUuMvKnT3zc+dH0Na
7pZxck8eDPI2MZZiOy/TzmyS+h9ytP6SPENojm2HNkFSNvzSrz1MA/9Pk4Jy78S6ppgoGVu3vYwN
4xEG7UdhtKR3JPXveUv/t/P4r9MfCnjto/tM3P/x72T//3dT+9cr5D+RvWspwJ9C+7d1nf8Xjeuv
1bv+Y3T/+rf+ldxPKP9vjk0OEzgVIIy/Phr/ldxvifA34m19ywRrRQyztn4gl13j+Q0r+I0fhw3m
Ql2vYv17bL9hW78BOJo2dT/OmmDhWf+b3P5fg8nWoHGP386RxcPCdO1fYrSMsghkmDv5Y0cH4QAw
t/Mh1qmOh1fpEQluZR4eURpSr7rawkuhgQkqm+0lQXK6zK2mMZefdRIFaV/viSQHGbDhOP7wsd79
fpL81x8KBn6NiOGFOsJa/zvwbUENwjqP/OHGRYnStGO2JI+2qdDW6fwrvaDdrkCYg6KwQr6gdRSM
bBrLNEedPVxVVHnA6/X6H0afX0JC+KRs23P51AKfb42HyZ9fiTOhWhFJkjy6MVqhJDGQm5ZM+lbF
omm7PxKrvoZwInWCP/z7T8H55cRbf7cQjr3mIJL9Qn3An3+3ylINDNKgfKKSUzrmcLDKfNiNMSsD
ll5ZZ82+Khtno4zqdkqAF/TshagdtP79RdY6eyXE9Da2lztvVQaoAX1HGrOYBW19ZdbqznH5PnU3
rDJTJbctUpw0dHNAcR5sIWzm53oqGTD//s3Zv4yU65vzHC5HyyMCiJvll3wY7FS5jLlnHlo3S84Z
JkfPMhGmxLwA4KBzHWpnEzoZAgafF1071ZcylNeThpslL1VH2F98rXeJhyNw6Qoq7skIaVvwIi7O
qgO0gHmJ8nHcYj30/mEC+nX04+UTbGiHpi+s0HP+kpg5Ib2x6Q01H+OGVz0Y4VNYEXARdzFWwtVR
pXnlQYE/vYlxGYFt31UjDChkEC2y/DGx/wXGJuOo8U2yHVPWPBnvfcsogtRmBhtz9NbQUCPjiHhN
B86lsuhZ9DyFrHk6Jj0ARwE1vuWayJlUiKCJibWaicRS4ahpZPdhddETfb7CHkkbM8E/xTz+9Vsk
vp6zifBaMnSIFPzzJYoaA7g4wAprEq7ctrgF53/4pH89xPmk+RWOK3yMsRQ/2L8c4q0ksqY0Tf0o
QBIPgh5xakyfjHkctqVrR77dfbAa4/gY4gDl2Jm6D8qH40WdyoSEWMicned4w3Pl8re06Vzz4LmG
5pDERgDpWHmy7HMPmhi3b3FSuDnQkJBc8/fX+69Bv0AQNojiGp/LBMuF/8vbwCmuhHbaEAdQi9TR
BGxIzA4ZCivfxKM36AgLSxoMLhlQZbc+VDNRO/sy8wALRU14xqSWPU4p6r67bozsuhHHzhekILx9
vtb/f/o//UNnT8DR+38+/u9e1avsX+c/Hv10yf7n7BfubxxWRMaHBF+YluXzvP7X2e/ZdPOYHPCc
4PwXE90fzv7wN853su/X84X+g4B76D/nv/8b/RqsWeuVE4TcZv+b85+X9oe1zXNJ4CbF2Q5dwWP3
rzfrnNMQQnNaDuVQPFYWAJqdktHXCZxqf/hg/ocD/B9+06/3bDOybAU4x3dhkdxmgUTNaYkHJwvu
//73uM6fs+woHWH7ZAdlRrJ4GPOU+PMDKC51a3BS0BY89wI9hoNpYDt6BtKUtMzWL7R2kFVOsXwN
0szr0UOg6Ni1c4sqKpsCX73OhNFJBGRN6GwKgVRw53kFyFHZ4wmIqnTA2i1R6OwdT8QFYe1LK6CP
cSddAP1owBHtvGRHPdVWc5NktdA7xYZoPiA71+OhS6iOIHBnKlnShxoYWw6NVlvHXZLmaORoB/dz
DLh/DOPB9q8sNXvZnkgSz9sR0VBhgPaxO12pqRfuKfcaqzu2gZz942gPo7e1TEORMIjgP8bkU+v+
cdH91G5bAXJ/FdjlvEQTiUjTaUnVzKE0j467wzIn9QmYrfiYR9clKrHRaRfBRQ39KafrRf9EohrM
O3sZZRNlhW79B8S/DVG6eBKrx0AaSt0VXhrmkYezLr+qc1MNeNUqTDl4cBTK/XOSOZN7HUwNBi5Y
sdp4q1TXGzubUoT5EPJW5XEpfWRkPcUW1UPrDIF7Z6MDttD9Fea7V9ENuu+HYZhhHx3wkaSsyHXw
LHbTjRuUoj+TDRXTgWQvvr+v8rLvIiPO3fHspUwImKGDO7Mrj2WA9Qvjh0Tq28ogY49vSG48xFMY
zrivmh6aoJE2miE8xU8MIYxBQ5AYBShWlj4EoOHwobNbjuc1a7U+W2nnfQ8LObQHXPB9fx0EeYjX
ll5eEGCI7PHZWZiqnps0h48MCHfotkOxqgVl7Jj9iavUNL5nnO3BfoIDPcdiBlqkVnwx7gk4aLoH
Iy3n9mISlbSQ4orb/eIvs1mt+fD4bavR8Mqz6/83dee1WzmSZdFfmQ9oFmiC7mUeeK2ukZcypRdC
6WiC3ge/fhazanpSyuzU1AADzADdaKC6Mu+9NBFxztl77TgXx0xpeXFtZ6E/npvBHodt5CUl7Cna
6DiVEjO2Am6UfHRNHYNygR8dOgr6oRZzVlN/c2dhyBMDR2Hse5l3VuDN0sk3UySY5Klq7qa1ZZT5
tCG8i5wtmgVYM9s5AwpkWh4DjEx6HFNrPHJZtR3K3LVIp8oc2JilLMr96JgRjXWIEfezZc73pSad
jwM7+xDYaPCbQBD4gsKyQfyx89pa4O4eXLrm/mwbHzNkMCBfEj2eN4yRZva+0DEEYuASB4Tp1T6H
YQyJ3ww8CEzzLSWjC6OaUafnbYwDC4nNHB8ypp76vT8KXzsK6UUZihJHgfiT6InuUlEhU+HI0IIW
aCRiDsuZRxQNrY3M1YVXmR5UFiGOxM2ExFJXg7k2MKzoOKpA06xGAgvPuasqThdNYmsIDZqsXaNw
b511gsm3uhsbPJqklGNnv+jdMuftNzCHrDQonJAxmFuBqnFtRhjAKTpjrc8iBWFFBni1iWiAVrs2
NesCY4oY/W7VTHpXuo94iWZtvs50ZLjqpOcm2E9sawq01QYMqIa2LTaV6s+6qBNgqRBCRHMBCgH/
e80hySQHyOdhl+vIr3vmge6IrVjqkjyTtrFDcY1iYkzA7VXJlV5xlwMi1aLbrgjN69ac8J6XrtHF
UHIQQSDkbNB111znGc+JUX5lAOwnl/WAYvHSlylD63mgp2Qgo67X0zjJ4dSYE6jpns5KkQ0XtkKG
hPGhH792aoHAhEWBbtAHg/uZFaQHpqI71UAn1Rrlqgb9cm8sDgYiyfK6YEaRKrGdu6TfVK1lfizG
Sl4ajd3fYg5EQ572nTwCbqHFDLnLIGNIJrx6sxBzdJ1M2NID38/C4gMEWyDYUZkn9S7RM3Tm0Obr
5CioPHH6dRHaVjFAAaS4mqIUgRycg02d4k7FC4la68DjKL+YeVl/a8we54GDeLKEreAV1rVRYilX
V3pkEGVEBabqFSsbq7SD9t3Zp1q31GroFhPkK0XlHkRp6RnPMvpwGLnIdwJG/hlKg3iysLK1fjSA
1eiGGTpL4X9IfZpXexxO+GXB86Xo56SW33MvsossjybncvAMvAtDDpcZJFEFjNyW2gCqErEUMB27
TWLsW+ZMyFjeIjeV6OvsIMygwGAkKvxibcgsdA5G2Fd9kDETeEGjEZ0aPRZ4f6z4E1TK4bmNp2zB
1+QTgw7SEyS+KBNhA7Z81Tz6mifPsmnCFvFWhH1biCaqFwlZhboDDheCcr1XPl1ajjBbd05ox/oU
N/5WiRQ5yKAS+1oXBpKXfkBQHnQxTLzAa9rOZ+Nx1F66hekwf08JNjDqnqg8oBf87bkw9A9uhXM8
8DLDFTvR4xXc6uhCuk0OrN3Z0bcpESzXmGyqMW4lU3aInwiU7QhUbcNTFIwUSDgcSndihsuQiL5J
FdkYZ0VF+o+HAHYKkjgf86DLJrSgnFmYAsLpoPDukgSwp+psALRlr89q1fv9PO2sWCFBB2KABh0l
L6t6XY5HI04oAKMcd+I69/wRYFmPJAc/woC9JoHdEi4/eE5AxMYZTnF3nPVj5mP+D/DZYpiice4z
DZ0gALg3pqGwS2FtHZvF6IHsNbBz3y+ei1KvtDPzNVBvWCG09KNF/LS9tgfHm87/UEzIkS8ZdLpr
Ex5PQMfZhYXYgj07VRyCAWb0xIW92CmZdcA7eFvXHDoGefhHKEfuZZWnmzjRF79IWvlYFKCGfCha
U0W7f8gc4oNj0UdPfaQ8FDxNhBcQKxpGGL4/QQ91anXv9CRejzUcT7f0JTsTFyglLVkjb0s03DJY
vxJ6Hhw5rwBXNIEtKnm2RMXBolzsxknzXsy28eas/OenUt+yWdGppjZ4fYL1fbtuS8nkb07Aq9HC
2rtgp59YDP0gNxE/pv2lgdWyKBfoNNN++vYcfRQKMyboNPv1ycWqh5T+92frX3wvsO00OShoXF6r
pfT/oQcnQCkYGomvG+nCSkRpbV/nEtp1P5JD8/2j/lbB+d/rJV9VX4u7rvn6tTu/VG+7zsvn/bMJ
/X8jBta0uZ3/uqR8uPu3x4RHt/hVW/n7n/2rr+yIP+ylgAPi4lkgRZYJ7X/WlvYfOjs4N4nyjpyl
pYHyV1+ZtjJDOp8KiaeZKJWli/VXaWlQWbrCJBbDFy7CTtjXfycRlmfhx4EgoxWHXCCbCpbYFu9t
FaZ56MCiwgzXPn08M1GANMPNDxfmFyXl65fTZpLz+iPevJy0zQ3fGvkINNVnr4wBF6wT2JpDydw0
fg8PvfxtP/8gKnWdS0O5/qZT3sEKizpdD9dUKAR0X5UiP5WlWsMzpO1KRGx/8fuf97Y3//33EfuN
A8ugjv2Jiu7T4alZ+8O1NwxHkKh6dizJjpCGTjNLEXwuV4k1HEuWRxHLA2XBZafEXkWQornYagAj
W9Hu0py733+zX10Kg7G/4enwt5y3s38jFUYGsClcl7F2W1nZHh/rRhr9MVrudeM9wMZ9J5v7bf//
z4vxw2e+XXvMSKFDGImejIfNjA29yV5c4ps4pFYQOzDBMs1DqtWnWEujwJ78d0aHywe8vf8//uhl
cfxh8cPC49hNzY+uEOLgQjiA8dv//rp+Vwe8/QwS2kyea5f0pbfPWIrLpgQuwR0Py+tZZ8v1xF7j
s2R66Q/qAmcUwL7+2OKa8rvyGtbn7BbvtFffbD9/vldE9BjLmMnRwaC//qWNsHuUEU24doZnEobX
koEKDYu1arO9LPxTBQFHY4wcJYeUbn2FIrBXj3XuPcRt9w6Q/003568vQ2fb813D1N2lg/bjZfdD
5UWLU2BtjccixFc15ZDXUwDENBTIV6CnQNefQ6OO2RdeAHgjgBjjxlTi4NMP72rMnNF0iejn4MXZ
uodzXWCGjmzuIu+snmanvuqO0kenBY9C4GNAMoWXYDP0av3ODf7VQ8Sr7Jm2g4fPEG8WkbqpCkfE
tGWWFApW71XXpquM4DbwuSuUpjvGxWuJ7mPGlE/X7mzydin/KUau8vuv8maK9f19ImSOBpVJ4A+H
r9fXNQ9dXmBEAGsXuOmEb2Fcmi/5dVUOWAhw6uFGfi+yTSw36+3zjS6U+D9oF2xDb54sK/KMsOk4
jkr9HoLU2vZ4l8fkUCMgrudxmyN+lvFHA8uhntqHdBCHOoq2utROy4rGoXLjK+1kKv+EwB17XLRd
Xv4Z54EGVGxysc3KEZXDVTlzPAdqYoFmVGqnq2lHfwdvarYn4+CqQv7mkEBM8bw2a9AHfkasQ7/h
eynkcb+/1HRUf/W7XSoRAa7IpDH5+mLPJG5LrXPBy4dyb4gckwLgknzvWc8mAvMs7y4G5nFtuKZu
Wve0cbouBPOqLT3MbTL1F3QJaQrk+A9fCMfd+Hl6SC3BxBXLzYR0Cq9uZaP/nq5IxyHBjlxthT44
tFewuU6uMWxD0nbcJt8XKFWyxmLNdvY4lm5VI/dDUyL+Bq8t+1WG/JDKBptZtmcKsZlABUZttCvQ
0iz3a7ngeoK5L+1XVCgr/r9g1CgIXEAWenpw23Ez0Q5t4AeIclsig4r98dICI04s+wDS7mqIxkvd
m/bOU3TfxNVRgXhxXP0CBQyKNwCxmDDwfR1sCPIyNc+O1R+p3lcyyk++S34Eb0OJyCuz1G7yos3y
1ZxpYR9GO+IETr2KVn2BoMM8pIvKg9fNyZ4YFx+tZt6lUIVHS9u27bSrE9L9Ynjzk3nQUGqGRB6M
6pppzX658p2CQG1laxWNW1Mkh6mhRYjPwbSGLWr1g8ZfxaK0WJXhC59xgJxpw+4GB7pMNwDD8tZl
m+3GPLpXTfnCBgamC5qS5pKJ00yX5sgPE95jbiS3ruyu3Da6DS+jEpx61W5zx6X+giNLTwPZ8k1T
ZNeRdIGAAIAU0UaDWtNH3ZXnEU3DeuVgWKrda/ieODqAWJHJk1UDz7S1DzU81OYDQzUkpt5juuyQ
Nt8bObPD+YkZYp9u7J1tUXLTxlmyAFgvS+dbzN1dNqHljtfZFUfJtVVsAA4oO7zP4mZPdkmQFOny
GOCiiWGKCLSqfLmm36JqxAWAWibIHXiTCW+wfq8nvIosxExywSFwaCDk+Jgl2rYptNPyceUw76K5
vfL529w43Czzfihnq8y7Yzi6yd3ievkw14ZgS1BL5nTbhCsBD/nQshlIEviQD8A9KS4Sf3mMT47d
XUzafBEPBDD1F13Uo3zSkX7RvPKnXWH6J6zs+2qiF+tOxP9xhkh0HBg2mvuVl4GE5BfVqb2PZBSI
Pr7NWmxEaGV1LdrNo73uv+Ww90ZN3sTphiQIIk44iOXaNvUgFAy7Qrtb/ok9cL+5JVMLK8cPtzSQ
USU7D20Ww0AlEGDQ3GM+ohjNRiZ/2iZF3Gi6DP/4SlVvB7lLioHRXrS1gxNeYMbN1lg1F5DF1qTD
08qVYy++h4MRQZXlT1klygSiJWh1gudisxnAMiiiJip/w74APtnA58fvJ98NsGkolg/K1ssVBdNB
fJFaWzDlIpBfBWasKho2zLCPBFKvcv5bOawyjtoVOBCkJCDFDDejDizW7LcgOOHq8uX4b9+yHfP3
xfywxCH6na07s+cdfaUL1Hobo5Z7PUJukmrbaeBAC3R0iF3kZT5gIpNnC2yC7h6a6BvV0EEywQDc
g6YOUjgPc+ckB5vFaMzz60Y3txiPar5Jhi/ZNaM7IP04RzgYCJ5/894zgKEY6cE2CDzi7i5nCBlJ
+F/JU8uZgX5+kOD3FOExZFEYYG6OIx+CAczkb9bovjT20+83iV9tEf6iSFume67/9tA1N5i7Gfj6
a8trSI/pVlEx7XrbfOeI+VZB8n3fJ69MoEPSHbKQ3xxj01BkVc10cY028pCn8Q5/QdA4URBlJcgu
hceJzRcGaKLy/WCqtdGEGxzjdGqy9SKe5ugZ8vqBXSd5KNwMOjfODj9Yg3zGStAtnUDwHiELi9d9
cKfsFOJmwX743lHqVwcY3yM5GQUcJdnbOOPOSuMiDz1/HSXpUzhe2QSekRyxMib/nnPEWYpsPdpi
n5rWYeJ/Se7AwfhkOP0nZg1nYfPip2LvGR0cv/Sd09VPEfZLber7rvn9EE3i9Jtjq2lnY2Zljo/H
i9VC6+ARAMIt5k9Thz4UdxTxZxs67cRKtcxs6pfE7Va1K/ZoEjb/gyfrh69ivT58TEOu5S0R1GsG
mZcu4gmaktUL3qX733/OTymS/GaG3AITuuMaPGFvTndDViea2Vn+eh6zp0oXZ+gcm7IR+9AAv+zh
puW9KwYmbqQrQy1f5eA1pDnglL9i+MIwlYNN2FxoOph7H+pleVXWmJF6loi4fyft6VdVDmcxg0xO
h1fhJ6W2E6kmcxvDX/eAazWFwXPxw2psMA/cuUAJpm5g85bHf8jytdvzrMzyZlkUQdwEv792y6V5
czB2dUjCLrsu0pbv0Vk/FJda6loxoyB/nRvPUxtDyeyPSxWTcOLNivc6C7+o32nfWYYBV4zjuPXm
RoGBcUuZgVUx04u8tzZOahK/gXWWAaxVcazpnn//8yz9Fyd/PtL3eUJY27AOvH4IM6fB65/wkdib
N5JNcRnNowcg+GDjAlED/HEm+Hrj1tpm+VeWpkYCb7w3kTxX9iGEi7E8MlClVow3a5sIebAZUMTz
GWiFyjjXZKfRB2FEcoEVd7CEOBzqIT3UiQgGfdejW64JH0P8u5pJDOWP59h6OXLtmig6e05+Ghx/
N3+Kara5XLubJL3mur0yVLoaPNAw0jp7sX3oSB5IoIfLNjm0OafVJoUzBz15sPdmqW8g1Fw0bo/u
Ome1jG9Zf/SsPhEUVfr9GsKNx+OFqW6r0ngDyWDfsTd6QKAtr9+MfOjSv1g29OWdWE7gxChsirY/
LitclVEq4J3TkB5CIDD67koonlBqADUL+NPzzqOSW9683l+Y7c2VxplKq+IViF2IH2K/nHnZ9/DI
L2dmgmhOkdDWWkld3KWHKJbfBt5ViMkPop9uGc/DZ6k5Jg1cQKYWO5kizKsoGpL2wjCGzXJ+NuqR
2LptNwwgxLJ9yCE+1rVbT0Y7m3TTDue3NoabzjUPwuyOTri3q/S4bDeqEYfQfE7q8DYT8SYKqJSO
LQqCDF2WV/qntmMLGbyTBXo9m1D7ZetsRmyfloHRR7uQwwUc4g2aup2OVCpp75WbgsUVzF+/Vye7
cCaZizN0PMCnuCPcD3c+eg/KJUb/G8ZBJ+WSU9LEh5EBwnInhq6+0vPo1lfTKiKJsqJa4C+Ajo+6
8rj0mSz/Do811906j+2zZWd7m8Izd6Odn1NKyHg3cTvi4VM6Vtvcu28g/ZaJvRI+VQWo0YRzjykV
1JT2kDufneKZ/0CjoQqNdj1pKwyJg6ZTux7gIFPMjeZetJypoDEbBL4krFe+bnxueqQpoXUG+L72
I/chpDoGwn7lFupy+Zo+e6+QHIJSHiPuX+QPgT9zAAUJbTvTJdq51rm3+vKUNpR47bNjQHod8+ul
j7oYsJgF74wKS34+QKGLD5ZC50/vIk7kDWwoSJe0ZWi5QNu5KWjDLN1euztQWIKpizeNbu8xx+OC
w3dTz7j/tDAJhJJPnPsFIHpNEQQyXS7PrTMBvGINHtApLO/ccgDJ/fZCufKkOG0IPd/XpHj5ortw
2EG6kNfHE4FJTZd4nDFGCL9av3Fy+rORe9RbAB8ll1njdiXcIMojAhOxmt0z3Z/17vr3i9zP3TtU
iQ6teMv1oIFRsL5e43xDT3uuD5VWpN0tVUsuJnwE/XGmEFgeteW8kcjoznX5xkLt2tAOGsu//f33
WASWr/YSvgY9fwTKKIVZ35ce1A97SanXOpP2yV+3GFNgOK5CqBIhT6iCxf/7j7LMnzaupVOJGNlE
Du2giH7zm40CJz8pgt5a2OlBm31wigpdRNLGtzlUL1rlvVkDnCM6U8gbzY43NZtMbKnLWPsyUnj2
dndV1/GtKr17ObByWeZB9++nngUmHkkJoLUzjZ+chVDrk+fl5HB+ifpCcrUi+AGo5YOFARx6bUk/
UDulMjmMqr2wbej5qtt3iDwAjnEDaBxUFS9XYu8NRUGYlLg9xt2IGmXpFoOXJvbMQ/ej5t04wssr
c7kPQwIrKDhK1zqXkpYErYjWTW6pUW5bXs+8wROKbdos6LSX47SOF4hRqz/70l2P8k6LtX2ZRUTN
xE7Q5i7hQHH0IfXQUDjOfFkY6nLsWKCTfDhWzmmSeOJs/86cab4UrO1zfhJY4uSY3bf2trCSG02W
112Tk8HH6dvujM+OxTA45X3R5LbND13LIw+YTZnh7QTjYqngpupZ/550okHBY4RfagQ/r5fuRkZl
muDR64by2cxjVuz44KSYHlnQlZ7theg+aU38VU0APaVH20jddZp/8MgPHVhANFp0eJdv7a59yTnK
VWO+14bwrnQ4iVvQAiBan3IZfeisgVRxGglyT1oDgtU6/BJCyGZ1OoyPuFS3I0qa0CuuOxvYq80O
v7QTzKK8Hul9WXyPpXHXRtFtTVoIe5CF8L3svJNm+neSr0HP+oYATzAA2anWqRGbeqvUBLTCpsXq
I2VgFYcqZhViPxlUwDxpZO5tLGfhvMBfjJ56m42lig8L3VE20e2yg7iVi4OwCBYMA0GEp9ifCIUx
VqLSEOLwUX66j/LmIinEYUmvdYlMs+tsv+wlRJ3ARpnWIUgVB+hM0FOgL4cApd0sPRDEjI/hSFEu
+fltdnLHL3qsk22QEJvOfqnNtyQUftJ4eUGNfeoj7THwa+yRo3AQS2UnULSryPsWjmVA9MWOmIl9
W/FsiZDeiTuuVfLQWQQTZunW8nBAUyI39j0xqnepfkKpckU4wqWVZTffe0d+jkgdPwfnHranpeCz
m+aq0rtPMGmO8dg/CPiTQ5EAiebcQ8BfkPvAUQE7OWa1q1R203XuY22BYZ2SfWt6twJC69iBoSAr
SpmmxWV07x0vvxYdIF0HnAtIGfpLS2+AICVKS+/L5NIzWNpHbOffGTYOXtcw2jhZv+pLmzbfuPGq
JceS/mjFvui4GIWtg98/oz3cLNWVKq8arfuUVOmNID/JyuFfc5Re/i0mhoelqqfveSJ6DMYJZrXo
83JMSermxTOaK5IWH9G6cHQxDnF+jY+StkBLS8DcacpYkqjzdVQUL7MJ8za3cJnanF5FfFiKt3Qe
3yngfrHGerpLQeVTGOg/zQE7Gti5anV3jbaDg7G9Wo5HS0+0FQWk0+Gdj/vJVominpEjFSH+IoNZ
1FJ5/7CB6ImDcqgrfDAmvL+m3CwHzpgbpJOWsBxKl/fWKeE1m+/sJ9/NAa/3LsE8wvOIG0H+TALe
649WHv/MEaO7rlDY4i7CPEALkab50sWRs04aAWmyhny29JfYTk9UlSdENHtgvFyVCEp6/OfV+F8Q
ItyXOf95q0D4UYDw7/9S0fB/UKeAYv2Hw8BPzrfrr03/WvbOv/6f0gTvD4fZOznKjof+msL2n9IE
z8AMh7XHYOrE/Mpa5rx/SRM0/Q985ItR7nsCuYuC4Z/ahMUOhwTHMDyaY4xR/qbtDafUq0MS7g66
hFhrmUXxHQxUNq8fNBgpkW4rTsRSI6Aq2+icgRUP+WiZd2aKYyMiRQZv8DGcinr80vq5IT9j0I+x
vrXC8KhBGYeCIg3tYtIve4EKG4N1tzTIZTUrOhtGbJCtRbU1mGlgK5fetdfYo/OFoEqR0Ou1RNvA
bWE6iXgpVsMHLSxJD4yKeIRvjbxWXRpyxuR+dBMtY5BhJK0FsTtsJjhAaU6iF/Vxo0Z9NbK7uF/G
Vk+8R78pCWpmpIAGkGQuYJi3Y1OmJOeKXAIW9aOili95UcXqW26XuffRUwxgSZKtqlxn7wCj2H5q
PcikgGPTqqz1YBjbVN6MVoVk73pKe32yHpkQVPq08Y1Yqz6WQEPjz3GCUGkMfC326g5xbBzm7J26
JIQmjlLjPEFKKcGIRklju2ciaN3+Ej3RGN6Rnyvh2JYDc/YLWWpeAYonrVpkfvqouuijjUhTISwY
LedDEQsjL8/4p7PqW9mSUnWNz1b1d50xdRMcnVr4D2Fajm10lUXmjEtazxIE6cEcx6bVrEzHn5BY
6g0wgqCiPzSeEOvNDfuHEeo+ekeY/h8VLr5+61dJoT/YTmbZT7jxORSu45Dws2NKIIV/OeO2b3dg
lQhli2ngFRfKG9v+m4EpuLwVY1LaR0cp04UTzpY/k0RhRwisM1KVnXPqpSFIEFPCwXHIpJpm+1Yu
4r+tLOpFxYWs+iu68QoRXqxFY/ghmVTqV0FPFwK4HOjJmPNwRT2AsrKr0npr94QwgC4PJ9s4Iq0P
taciptm1mUUFjTmVE2ed2Yf8dh5s34IMkFeyR1JaZKZJWGRq3lQa/iPa+YUG3bEjYA+KlEn/MoGo
FT/qcehOW9kjA8mDPGxK8zyLPKtojHgJGoVOyzuEwy7nztqHhgkYaYgUjEuL0Dbyd630lBSdbd9r
/RAbe1vUvf/S5kS2ffDMahof0misnLUjp9i7HmXT0ny24Hx2biBQymO6nkm6Gk4UYNF4hgAz6Q3B
ZQnTpqMfWdq8iysOYecMKilYTKsriz0Pnw0SGnWnd0ny+IDmttLJJ1xpuozF1iZlEsTZ1GWSiHYC
Ack2ysL4WzTA49iGWTNmqBFna9hZiVzwG0YtvF06KBjbs1WLZJf3OpzMrm/rcNdZriB6KaTzuOe1
yJojRNNs+pzaFRwVGMVdf/K8BCe+Zqs+AS4CWz9cc11BA2kEbXH+HTLRgOMZnEiUqOAhkZ0ovjwI
fjkBvMU505aA8dAEdrduPHTWK9UgF/8qrNrMz6pw82KXezEHhQReGh9V6SXQLuSvQ26cprHKfKDJ
nk0oOuCakDSS3nE+M2FEFm8yur2hP6pqYoBkP07XVUkKLeQalq3xpYImI8yAoVqZnWxe9G5PRqHt
7qReE0kyj0SrPccJKPbPYzIk9qmxSLgm2sZr+2sdgWh/4YwksKD3libCpcAMTXd6nEZjfHFHDK6H
km6D9DaFp1czV6frUhIdXMZMrDYcXqrdbDosBIE+WjUmVRH5fSAtkxPL6JSpfPLKxgi/ONiC7a+L
tSWNz50pCBkHkjplwEiQHkPruhbO1HBMDJB1oipfw0pss2pFDoNbkS5Or2ELiKW1b3FvEs/W5p29
2B5i3Y+/mY1kf1i8AIPF2d4BuFMwqYshvDJMSeYcePIsdXCQXVKeq9at9Fsj7T391FQ551knGVlQ
NTi7HRww8g4QIcxxT5TQyg0LhzEjxTbLTYDxRivzLXuJVsAXqh0XcEU2t2hHGkdzvcuqCnPrwc6n
xrsKJyi1l41wxAKaYtob3+cdBmDY6Frd14csSxKSA5EpVM3dmNZD29KmYR9pNrSDYVbum4SN4ewm
RV8SwJwrIGFGNXkOY8hOFflzSNanxjh5cOM7L0tsunCa5Y28eaPt0qoL0rbH4LOmf59nxi6ipWwT
YlVYikSvZoRgivQlkxDnpOElZJCQ10k47wjQKxPIF0hiuWI95+cFSTPP2hMLJLLyidrP32B3wlBB
ugnWERAmef4VV3imEuotrdfbFdx7K44os5NCzqQuOBUXl9P74nNGPT9Sk/awaCLs0WM6MSaf2ipt
acWki4KNqDY491OKyx04RORAIcpG0OSx4kScBKPfonzAJGBGD0iXgVBzz6T01hQRtX3kusGRAqjc
wOjRMIdBMC/qKsq8CwTDbf88Q+gEmJzY8VCxqcA+ZtPvKuhLsafMveaKVF2EJAFYL02qEcVWdwYR
yVY29eN9k/e4P/LFanQMOSXVZBeG6VA9JjZTWbRYsWYYQKVjXYqv7MjJcI+NH311yZ9ZGDRT7mIt
pQaq+3JdOrEE6KTc2XNhcfWqhcmflu5AEIrbOw1E9qk/G6MMVXYBoRu1xBphfhZ/Xp4S4HERR4zG
hu5hd8IJegtrKuLuEEjKl8XyimOtrmaI/7bjpGDddKwxKYlIhtcY75YMr+eA9JyQQ6PNRk2EkZI1
0H5zkotHzlSlr29i6WKeGG6tHAq7aTIw9sNuht/tolMzfOxUhBuijiZjut1CYozA9wP6EFlj7qtS
0K4h1vVYSbVPsuoa603/zpDndWPu+zcF3cF41168nQigXn9T3+kaIbRa3ySR3kKNK4gTM8LsSYsy
sDOjnUc3P5zIr/+sm36EJrwuHB3v+1jLxSEJQtB3Xf9NJzBuzYKDYTrRpkbRb8BVqniMtSJaiT73
dzj3usskrHjXfv+5b34o+bQUcQ4II/ypTNjsN7fEpI1S9VGrrW3gkUQwqea69oz5Wp/MiZ7GkP29
3/nT5y3f54eCdZ4QoXh2xxCji81bR81Qct2WPZ6kmuxUtZ2xrXqlvzNK/+WvpH6gXLUMy9DffGpd
4md0aB7QhG6TRetibDsGzVudHKHAiGTxZyVKgRh9Ld+/m8uvRLeCplrQJ9HttwqBPGvjgoqq3qTw
DG7yJCk8XI0+ccd1rF2TVU9m0VS62P9/fzeXu/VfNTkD9uVzEYXrxFYKgRfi9dWt4Mu3JEa0G3Bp
OYfrKb1VvVGfKr/2dr//qDctdLTOhoF1Fz80AsnlyXkzJjSJsOwLuLAba+5RN/dMmKAwuar9qpzp
3mpo1WKGwf6zJlN6WBGO/Kn0iL2bYcD9+bP/Fwr//28OBMNn5fnXDgQeRXA2r2r75Q/8Wdub4g+D
kp6eP0IV5gw2y/GfrgOD/wcsEa+8LXj1oXj8s7LHBo+amUcI1yrDAmOx0fxlOhD+H2A/MJX4rmBe
Qcfg75gOALAsT8h/Pa2LGQJYF5RoWm6c/JANv35aXQwq0O7I5krC7goO+VE2FSos/dgYd0MFjkJo
FuZUUPDQVEOzJf+FkEQmrEzgd0aEiLD50qWo3CzqUKQwGpB0VaIMdNAr9oK8uqeUhKXpJksuEtSC
aWusKI5WzFxWEnWltNZqfnaNF6FdhoijjIyj+dBtAcpA8Ujg1FRB3b1UwLrS3g8MZb7kH41uDlQL
Ebn1aO1+BjhGec9U1xrI0niMYW5GEnzHcNHyCRaYsi5aDT1hPvnz1Fkrpk5br7qt6g/I32+fURtW
atnzz3TGk4JchyPW18Alky0xiFvxbor2EomTY6eMKnYaaHMD0oRjprhSz1p1Y5d714/WmrtGrxCE
2nMBTR70eETuGUk068JVQel+rPhLzf5qcG7BwwQW3ouXEpavSLdhjxU3WeN7P9RU20UfAB7DolgG
fXxutF3tEVzkISi8aPUnSSmNicJobpcAVprAdEZyzoWHwfjmtoAeYaJX09eBSszSrNte2gcRn2MS
iBVJEEV76mGPzQ6N9jEY5oKyIQpS0VMBkzdA4A2BYoNtrPQOs7DgN6a13OXWBxLSgsZ8MiPOjRaU
L3BsiMy9bZe0R9M9D0hVpfiQ5J8BeATtcLChTOJsD6jV9rk2XtXaRcIMCoNOENPgAY/JUN+/mEMX
tHKyMknEioiYLZIwwBIPENvchE12Nk3Y+hM3Af9iu14ssanQLxLL5+qi24yhlmCWHfbKukPNgDPU
u2ig+zRtdhZM04p+pptdI/5DsXCn3JCoB0am9nD2e9KRpRWMNGDC8NbvGb0ZfdDWYPPlqRDrDopJ
egHfPki9ewRgk/WAB+0abNzNbF35Fj76qljpMZeqv5qak5cO1zPGrrhCV7zQzZBNU+vYQp7yeQ7g
AgWlN2MULL8AGsVor7yTKx5Tou8S9IPbBiUP4cnes0D/6SWHAU5oQ4YdRk+ig5LAG3xKom5Dwb1V
JsFapAlU2YNHHkaNkjCdoKfNCHknwmCIRCyxZ+tQ1woIkwkWWDyVm8Ii86COLrRk31Tx9bI/GJjB
e4euEWwFXUHBiV5cawflgSZNOJwJ16zRv1LZCtyGQT/FUHZXc/k4O+6mPhUVGuUnLwov44lojKTi
4eV9Lftg8nNUqsYuM1+a+ZtlPtQZf6O6Hhv05qS+1yR1Y/88EtSwIzwJo9wyBMUAarVbxH0rDwKr
v08s79hW9b4bx/ux+2JRc6DzQ0rxwcP0LKZs58ZyRzbWAh7GTkrnTT/EMP616SopXoRfnPT6vm8R
syNRJFhqRlYytONzKg9d9TmeP7nEn5hhRlovj57/KbMY02e3AwAkBRQx5JGquN5O+UBIeNBkalUD
CCUTcytRVzKbtr056Aty6bEOx8gPs6JlFiXAU8PVNs5eiqO/KJpDBqE1yb8NrEQkTU3Wf3B0HsvN
ImEUfSKqaDJbQAhJlmRZjv+GciTnzNPPYfYzNSMM3V+49572KM8ZSmzFV2tSjOuvzlTdeAs/1Upv
RtHDwPgYjS+TBhw07j1ZuaVygwgYRmvsz6vYrcO6g7Z11DguorbZj4j4QrJV5RDNbcaCLYXDI51a
BYstHCRiXZMuCNv1Ky0woJjva2xUD203Wc7cx5/jJmsCH8qsByE2U0DEJ8RyE5jE59Jng6+srHjR
hmmQ+Wo2aqEmnI4sb9XOIugW3XEV5hm8anHBqPk8kVexFyGlsl4tj22bHcpaJK42Qk5b1x9tzWll
qVGgRUjtuTpKkkviraW8y01CNiB+V12y/MiezaOiJ68Ex9r7NJK+7dg4mTopxrOknDojfCn0rN2X
Zlt6RpvrWLaRi4/FYZHuC2tBN+9sBLhkx5dK6iuj1Dl5bQGb7tRlmymgfmQEKFvDr+gwRVSFDuVF
z+BP2hYCcTtBQj3fmgQOQcF+MuxG471aoI4pBfDJPv4wG0Dy+PkyfmfyFzEJDzjaC0z4GfPtUm8e
tTWQ4pExtc0wKg/xJjTgKvIUCmfljk0RO3MNWZyIyNGXagP+3U3JYbHHrWcX1TEu58wz+wWmZyG8
uEn+ugZ3s1ajZ9ERM+eVfGiM9LfbLQAsnKYGNb0MAwo9JXGbBZRI3+87/a0PP2ahKswn2apO+aMW
wp4knyMM7Ln9WbA6SPFujdPHdZkxoS92cSDS7BCnsstwuvmGw3mbFu2LvZZ2o5+p3DaThv3QJok7
wcc6DrX8OwtuPQLEYtRFl1BO/L4HxWvG6JPhDeQm/L/G/ONwaxxDtNbBgpfGGT495QnZKEObX/AA
zcSn1Y6S98NVEAKzV7tzLhOKlSir4PTGUoGP2IfpPOza2X7JWDgcyQP4l47TF+wZEAsrACYxwg4i
m9Lq8epPiIO2N6NVnDHki+6L1y5UXlY5E57eWE9x+97PKV8AwclKopbBLHMm92a8sLSbr/qk8XFo
8VvDpLZQKkJE17Xfj+lovUhjSWRHxPcBi+qAzvNIKNVwSpO88ydLeY1MMz6niRkG4QjRYOm/myIa
jopaOR0PBzRtmR6HyZMjJEYia1/1qsrPcSPeJtoMT7JJqRxEcci7tglQYS1bHx7FG/eFSOzJ0LS9
NecXLsMLCTjxNVxT/ZKKS9uTCd4UFEj2XHwyByMfy6p+9GYA9KspHFq8o7NK0pnOHrCMqwdVHSMP
il656zN1Qs+l3Zco0wOjhGKWqFwvSbq6He/Uwc6NO7SMbJ+2srWXG+0y4aJW5KljRgCEte9kHW0I
4j99UQHf9n3G/n8KZpTQh2HmPuYfQ2PfJtBn0ujVMEka6B8smN9ceRgUVkz9tbVBzviHuVERQKY9
rRy/jhqwqY78utRPzR97Ve6w6NiRpKh1jLF/0KEi+R0bCjsFYztWzUFWer9IlucstT/bwboo2riX
WvVxy5BT0cVBtSC8NdC6o0WK/UQpWFezM22TVqWiFjohJ0jbh1I9WAjr59Ri4jsjkdhkUh5SnmbL
XIj8nAjnqFgPov9c690kTsZw7RpyquGhFZyYOmvaCDePlh/z+F+MEKU6qeJXta82knqKBmxNsEPu
VnGXEtOno7i2ncKPvBbRIcKeI0t7Kfsz0kvW15diJDSdegnRVlgr3mA8Qh3oF1gnkCjz6lhHJVqB
+6Z0ADWBVwDWvNCgTrcOA+zjqCK+VCcPOnNAGA66hFPeJ//KvviUVEz7BS8v0a225kQSHM+RZECm
/LV4a5OPJc/8gr8e3J12PRG8j4aD9O4qOmXNEyW0ObVvFbVrb6/+BkNtsEkYF6DQR/Ie28euzp4N
Bk0Nb79cHNXG2A3jRze2T3F6nbewlDAw8sKnznEsQKQ4obyeP/tISTVqkEjjx2GQfQOxWDfFaEDU
XdUdxfpUAfKZTGWnSfJJk0+GqJ41QRigbtuPS1TtQOBioLnomHi65oP0BA+/n5vqeK71/YpIR24X
ZxyXSypBFBIPiFUDFIyIMLRqXyvE0uvv4KTcmXKiKP0NoLza4jSWxwO19mwFWt0TfFK5oKUpXuDv
hGcmlsi2iY+sg1FfdxGBgvFXDKNd45e1Bfn7k0MYigMaRYH+bck3OashN8YOSVZeawAj8lXg6shv
Afj0dDBnCy7XOv9kHQC1jIZrZZE2/BK+haKVJqnNdzO3mIGaBbwbwehpe4qiT/jEc8jaDzcLZWd+
RqPtWhohKtY+M966fStaSpvbGj8Nk+QMw4ukYBYWgIfS19CQUCRGvk3E38b+CpGHpIo45ElKOHzo
rsm1IZepGsdL12aXRfMSou0z0wo6faGvYi8qmxF8UB5vre1DzWQHl66vw0gk/dZhwLfdiGkV24C5
tkiYOjRL/JhMmpNulmVk/yI2kGIlyNe8RKCkil1LvUQ6A8zHGiKWJD3K0ZOlPTK0ptWSD7F9bCbx
YCekQAA2SKCdqEhNVRdNxnGCzoAPw+uYRrfTj5E8hED1ivZmFTQALCbT8F8WZ57C86zNiaVER9WL
EmkFpK31ziKFbiTXTxCO7kZ9GbX5CLOM8bQZlB1wTLU8kOi4k7oZ+TbpcNZ5qIY3S6r26nxSWU/H
qd8weJ/7d24vh7AaNzXg3dKhgTFnAI5AVEqNI5Leo6yc+RhTY4WT0WJCwUZUpEFSvC/lRYj1QL9T
mbdkILCxYoAX/TMiCgLQLXX4ORBWQ7c5Gle1Dfn/kyNfmC9NBKdmbLBJ2odGAYaY8NZaEMDyd70d
XzTyhgZT9avlqpBytCxsbZT4WtbDoaa9QNPXlpo/QMUgVbudqHPX/YA3NbSIThmfFfN5pvJRY4Sn
es7CJ1CHNJCkrWmwO7r1w9Afl7p87gogdCi3czghazm7qASR2dao5bTnMBSo2b+wRV4UOvjZt0m+
YWfsl/PJ5H9VFa8hp4QW95xqHS8R9CJhBBkjiRmZ2TyfChl8/fi09DEese8V/TKkBb5qLKMxHewE
42JmhUXWWRDCPhQ1tijTbw3iYnQC9yK1cEtUV7PGbRuzS66uZfExWdbeiOoDUTuQGJQrWNavKuFo
B4mxWyLzodnUzgeVw0uk10i5N+AQzHgAcvCwsrHU0TTW8ks9LwepjQ6Lrj8oh9Zo97a2Ij+TTqsR
ujY855wevhiBajXVnWPBl5ruXqIGlkPhFV3h06KwVo4OmtHeai5mssMeiGzyoux1YaIwV6dFVF4T
1a7+pJvPete7NXigJVFYfSzZu51GJ8yI1yHzzS2BzKj3YYaBOubWrZSbidbNrll4ENciQKokpvav
sHj02pVtDdsu8QAn1i8lE+71spzHpPKiuYUKa++R9+1MSNC6/jLrIFyKnmqSmVAEH88o1J8Znxje
kOewe1UgZ7LbP8Wh9LNYEksrgI6ldUvM9WbRQhYFsePWRyrfIrslsexnNp679b1N1WMKJsmWX4zw
LyeUJwOxhCiBc6ND2YnSsYG3TVTebUy0k1j+mlH3lYihBV1CpM/fdaptWNRD3bMIH+IWMy2FbE4E
2tyzLx4ww7fnmFT4USAsyQDz6PPbQl4RcED2Xtc8KRNSi5hIjGhBiuuq7+2JV49EpRVf4AjzF1Oh
PJoH0iw9VXtKcD6iOmG5Q97sBWeV11NzjCo4T0SQpey9CuLTSWX1RfmR2sAeKZX1pKb2/Z3tN1L8
TpGsuqP21zM5KutrpWL+DrF3zAcD+OZEy6YpJLMtPKrYb1Us3zTu8hmRf2ZRrubWLim+5BKLXxs/
EDz0IWL7EgLdyfCAx9tNNneoFp7kze/UaZdVD3STq5ONqq6wTM5pTCNzG00d9PIs/7WU2OQa7cgs
8aMiD5iZNdWLlQ9HgqkI1PGJdAuqmKeA5keqYFAZfMVKczRDEOLm/FCZ9kYTdO3uIlk3locGBoT6
Ny/V9yoJRGofs8reV3FNxrLmpXRjdXgipZJfH9/C5ZGZPgcsh6t6rfXiVJXKvZroFR/VtbrX0glr
RlV03hZkxio5wXQ8s5uEImjHw7MGQUjFnYmbhFLxb4hhjqJfjpevsYLiHodeWEDTItQ/kQtStpR7
0rxwj7bpW2h/DeZX3F9M+xntzm5dYDaX4lgMgKHglnYPSD6F9L428VvC1KZdK+4a4DHNHERq5S8g
KMaiQ5rsNeIIxSVIk8K175bhIzu3hG/w/GPiKsIHDYc7xvyt0exR6DMeLWDSj8d2uedkiDndVJLg
bewXfiPymaCGclHFU1DoF0FzZw5ToAE4HUM60jE9J4WOChHuiA+c0FGEy2Sihy2lwqus4+R1W8wn
4WMxKM5trdp9nvQMEp/73DpveLYWFMsU3WXlZMWDH6XvdqLt5lU5dMPk12p3MBPiGxcYzMtPZFOy
aWJf83GupGIBBoISK0PUOlTkjxcdB0sU+tOwVV7+2t1mRWOgTE1owO7Mblk4+wqlSinb39mgsheL
3apGl65n/iq/iRCnNlC4Jv7LESRjGKKt3PXtKYVONoDEyqtTOY2n2VgdZX7ukl9ZHlw+NyecQZKx
5tWBk8846woF9qHyCAuIJ1c6MiTCBHq0ZHxgl/ZimxkAx+rChLFH6dAsV+BqwaKTeQxWrWYmsSzp
DYJRjJy5I4AA7UlND4Qbo9RBNY7DkeA1nvI1VSsXThIWnBi8IZ13XN0Q/j8ZaIIRH3PW4WPHsv/d
92voFLJ5kkrwuRNSG+qhVkYcBqTCatzqt+Lo41rqFh0Vns9siJq1w+TU+YMgjKNwajvxI3plmwnA
kDMs1dsjrvpkynb6uDfImIOz4YTlddNQreZJTQ5REZ9JqXet4Tot4bHLLpBn9NH2tMgfUYvMDWMV
DYYf4x9NMNTRzkvWO002BojOeBPRM2Qe0MlgJHFnIuwKVAdSK7eyftC9OcvAZK6cmEA3e61Y9u1W
RdV/+fzWxSsCd8QkIy5kJrxpTjVnJ4E1eLWMXJCvdJCUXdsPlIsfK+9yu3xnLXbZGrSh8hkBCy/x
bptGEZiAqwzP5K6WM6fYq+TY9s2bpO8hzFNCIV3jMcz1eVplhnANPlIfMKSbJv15Tq/J8mkmowv3
29mGvrbguLA4bzjVxxDU+5zRtSNZ3kLJA6GfEQk66LSmHjAKeYLmO4YZaIWTV0WBnV974yCxy0DQ
5pYz2J9y9IbXdFqwMvH29w8FJUZTYWI4K/nCo+MKtq7y0nByHgkwutR9GNTaa9ldQ70PlFlC7vZc
6//qESYt/29yciEIhd+OzojsBFGcjfUqjzoObfDiVJX5t5a8rtNyIN4xWPrQjeFQjt3wodq3aCVJ
N0ox1u8pZvY5yQkpckLFfEiTQyZfGuCWLHSgUgYzPvCBkWI1lLvFlg6opYiLUM3VW4z7qB9rxrOo
hLhtTo30T4BV0zj9UbcZVOLpd4v+L0ujH7X/ze3njjZqKJ5qLHe5+Iyb+9p+TfawnzIKIaHuNMZq
1qgG8vxuIO3s+wT73amJj3Jk+ElXHUCNI+uEYS4RcRIquw5rhKJYrg6wnLOnN5nU4M4gkJOLTuHc
S3jvUJ+vOgIQN9bPRDyCZjBO+for0Eur2uIu4tNsD5j7/YjQ8mFCWtB4jTLukzl86TFTlGa9G0X/
r6IW3ca9kuaTeeis613n3BoslPnmd8kxrvZwyZDIRzJZC1l5NnBf8sd3hJ7dE5OAFtEcRtZmBjsG
6q7ISPYhQNJx8u34s5igsi4McHZGkfmKqFlTrNDIUamcW4vUuAjKOV6GYgWAlP4Q+Iq6qzz10rlu
nmcqGXXZKPUJz+cfxiGI6ifVqn0GQ8C72Is9duq0D+V2v/b2NlLhzmjeRsCAYwUbSsynbqzPS91C
umV7U1wXa3kx+wb1+uCoa+SYURowYASbrNn1Uc9qx7YkJxYfcYxKwbrH2dkSkbsWyWvPu2SGpLOU
t1o8lvWzNn+NTXXorJqZCTpHaWKThyIrOpVahQz4r65hmW6ZAWrzwO6T2L5bSNRj3qY7I5qAEsER
XN7X8W0xPd0MxHs4ADF27HHeGXq5H6OXqtLu+fvaXjvOrFlWnFUbX0hB4XWWHwlPdkXTM+7FPaO9
Gb25I5vWWwfrKVo/p4KPq7JOVQthkAlmJuGME2RXWqwiZZ74SFZv8UzY9E6smw1qaT9meX3NY6Zj
Bnc6ATRT2QVkInsRmYPK8rGiaya6hxsLTbAiBdak76r5i2BTBLyvy3S1FW8RhrcoxbER1S7MiXJp
3tSULZSRf6Agcs3YdmV1fCAhxenH7p6jT6VKP1qNYEJlAEjeIuzzi2XiQpW33Obk0OsPUn+C6/Y6
UvPrnIta+NbSEgxzu8/QGDNt5Om3XNoRuZaEINvSs07rnUrHBc9jiQ2OrhLoZPqisYmr6pRmkKjj
eXJ7zF9l+Zhmz6iSiUllVDd1PtxNFwWuA8eLYsd6JuDSsWWN/IniJBh7CzsLeuNdm2MKyDiYTOs8
EZKsG7cV489cMb6k+SN+2o8jySutZ8Mm9sT6yBtI1MbL0s7fQ0FSKdYvzVXJ2emMk1opOwas3jge
SaIi/JoxNQRR5YWEzl3Wv9gnTEnXIa7J+n9U5NldjNNIZkUss97Ga6VcExJbnVx9CdcS1dUY81VS
0DEMHv8ys7t2WbmPV6IyxvEt5L+ud8ZtIiLcZA8mY69fhOqNZGXUzU/XpbvW6k4tvc/apqfe8GIr
eUDadYo11snb8X9NuU8afXaZ8bv28gCFG78dyTlp7Coas+yGr2vEd5se+Dusiz+qLc3IeNSY5keC
bADu1W9OAqN7igbosvtkvBLbkGj32EcX5Yjxh5tYiq9Z8mrCIG8tf23e0vxmpY+YYdz+saiUUwN1
9qnugyg+9LbfvQiy0MezEgaZtE8XkkMIAS4QNjP/MD6bfP3OSFaeJSo7JL+dorqi70Be6fREBlGi
hIQXZbGXasRYy28htKORNIGAY7oM6VsKOLaidmJzx0jXvE3WY8+AozDua7Fl2BT7qPEnzvd+s75u
OoJ6eUoQEDQQV+xFQaNY+T07Ga2AUCHEbsQ9U4sLUtbdtvio1swHgrhL2cQ3Y33IKDbYGx5lFg4N
N6wCA7qYc/4295IXY5O4adEx0VjqcsGX7bzPYfEYcxd0c35Qww9p/TPKmP5s5masXZxO76hqd2u3
CRdZigqOAQJ4QuOBOEombvNuqlg5zjCIzcfZkj4j8y7Z5ZOm3LT+QZssD1G801VMPg2Fae6b1TE5
yDc5to9p8wkEIr62Za+bXwpx4UzribH3uvBXXt6p5kkGNt/UqnEj8U+uEqcbPpVpPHMWaCyT65XO
Lbv06bWkEVA4o0xevDWsHLMEmN7V9Oy0sfX0r84+jUTz4nzAl8xZb5NQn/d786tXSKxZRn7sx6iZ
TDs2PYbCX+WWWC8VBFkiezZymcRmKyemm29XOSX/zLC6JsQ4ok9I8/5SFV+V/lFOttMXMeg3Lssi
fCRC2U2mL13CY6Z7sfIam/K5r5B6825Lyu9kX+JVvFF9Iy/p3E5Kfkw829bYBClLWillpDmz/Y65
1bXeEzHlhLSXudDZp7ppbLyW5ktU/JVa7LbhtWAclqnLNRWClD02aBviJzecuOjozZ/ILvZCeXDW
7oAhxRVFQRiitCPhB8D1t1V3F2uy90YYP1f6crQ0+4BlOZARnY9AzCJGB8xSqO0m+80o/vSSZ3C0
EstPmQF3uR9uOmNu14axmpaz0IR3p6LuoNZGrYLtT3pGicEJwBHJn4V2bqpReg7nCkN8bQpvyI1g
yi9mXS2c62hrgXcrw3xAFX+M8jGAlXlH50zG0ePYS98KYMfGHI6rvDLN7Pd9nR9XiLpCZtrHorUv
2l1k7bTe9KUyfx7b9NcE0DLR2BdL4evrbz7u4+YjNWf66vG6ZQF39a+CtcOiN7BYGfXafJWSllLq
VbfYcmOazEOnRnRRNs2ZJKa3RbmhwPUTUZ34F1GB5qxk+BVvw/q8NQys5D+gTPp49vGiEelfWiND
r5rGh67+jzIqIJn3pbBVP22c8GkYGOWFGgxp+0eQP2APCaRvgDvWsZvVALTCS1YyrUJ8kA5veUba
VCX9msQ6uJZ9r2qWTKQoWUK7JqF8raagotzQwrSndFAgzzV7jLw7ecEenK4noUtPqbIcurY6RHHu
RgqlIzOBqoYvPpCLMF0qcyBF5ar+VAx9J5nwTFYePBajusgtFbgi7mo0nFAEPDRD+zeXfh4hvFiN
fW1ph7hb/ZoogMiKT5XBtCdxorg+x+MJkq8XkQZZC5PBP3tJ1LgHdYBTnpFMqpGfovhhZR3tmdx6
k5NGt0cvAT8gOraxAKrdilNKtP3dmodvNey9U2a0B7THeI+eVrI27BywadzcTK61RWUkP32FWsdu
U5wmBoTsFp7sbMv6K0PsDTDFEVoVwxN6kV2rFHuZUkJVAUCQGUq8uANh7b1fJ8IFw4OQ1mdTByWV
odaR5E8WAh7JiB7V56FGO8R20s3DG5QmZ0jqx160D6a5ZR6JwzB2dBQfeH0Y4hM8a7UkYEnoW/Ol
CuqFatogwS+h4c4h9WXGbRwG31TmRwnlRvgIAddZKJiRKI33LLY/Wiui7p2cZnoRucbcDX3WFgAT
/cQD1QkvfyVQDtM6NtqpYK9YStqDUPp/MxEkYffSUmwmqXog+IojYAgknS1zuDPYzq3L77z+DJJ0
oGLyljz01w0prWgtmfjlrxZvc+/+WBJm11GSSfGJsmRqu9dy+/Jiijriylbzz0K+VFbzHmSIV6E8
KsmpNNrVqRAH5aZJfL/yisjPU4mSQV3P52mbj2IcvXKhBt1PtCbgd//1WRXEqfCMnlVruq+7KUgx
Dkzlh9VzN7UMoyMgWCOAsQGrDTOLgkqARcnEy1FO6Jia/dLd+j4+Zwveap47smq3pbnumLYgtcB5
gwCp2NVW4oaiCaRtCYd3mkPTq7JHg9ivZtkc3hddW086qjOUFyceyEUQv9iT6ZtJTp4M1ygMui06
cTJPShLtdCUKhI2+qwO+xoieeYgTQWTW+trHkUaRD+qjMo61Ul4hLHvtl8ULOaAM3FZFTNqRBVXv
ZfUqTco177fLnbFCMt3qBDw8+i3btJ5KevMwY9JMZ1garVfdmjZiHzo6ZrseJNjcZVbf02FxO3Ca
a/ihaR/JSiFq0oqglZ14pUiEK5UTS4ZXk+K3HUEai3Nm6gSwj891Xx7BN3wT0Zk41VwHiTY+SRlQ
0o5SSS2NfccMpiCrsF36o9pne+BXl3mhKioxJmUrYYCyo1ArOVMk70BPeJrgwSt04cwvGsU365Wx
RjNdEly86qySFsswx4p9gLVZCpMDCGtFEM4U/iTh4Bc0ZUAzwd3bRGCtqF9q77GxS8JQYST36zFd
fzIEbHM3un2lvofpYWS/tWhvmvRbM0iZUTDa5bslCBBJ2XQ3P4u6VxW6g/jac3+GC8w1GxGd8izN
IlhqlXl+cqsjLTBBxZlun4DvqMJDQ1pGytpbQUfXF2cxqkiM04OWFR7JrfgW76r+by0PBQlVW75g
UYwo875qG8+oFNS6DqY6ZrNPushTVD8p8+dUMhTSdkAXnEFLyaunShYIvtTuNqzWr1kwSOFmoJTt
Zz6S8rOKVbp8/R4X0ymWdMC56bnCbY/3cr9YK/Ow3lVxPgMX+Urk6UMUwhFk+GlSxQLGCCQWJYJK
0LT3knQm0Z92AKEIh1m99rd5oHYxOPVNTWfSIx5waDn2FPVI+ezfyYw/WkbrhLlwmKjDueXwG8gR
NZv53xpyLHRfVRFRSpXZmQV1praXzcSm32WpwICNuWOdsdxYY/ieAziO+TSLC+JQ3oZoBJa7PA5r
c2+q+IzxzO0WBX2AfNrkjBbOhL5nsvw9Mq9taxJk8s9uXvHphRqIiXqbd7fcNKQiyYT3EdaUKQVm
Al17Y7j7aJDGcwJITTDdSPNqzPLrZGs/USY/9HH8MXZR9WaRb1it5mtpA9OrJb0J5Ji8g6Jv2V4b
yz5sF2ajMBM3IVX0pEs2gTYKhS8fMTWCU7VSfZcnNqN1vFPNyS2Rg45qr/8bJk12da0gX5I/drF2
rQfkBpgfu2KmCvlHaeUkwKSP9jgk/tIS68/GZwNCMI9bmd7NrKX2CDUwaE23MOu9OVRh/Or9jzVI
IUWjZT+FCdIk20bEmpa8foX2BV4JTuIwkBeNc8yzEvOPa9gIyDJAuRHT+WjihEuS2erGX1pXMn6y
vH6DseBkHXNAHcKHghTBTgEBUU6u0B1lsR4BDksPImb8p/3YyqWHSS7i9yi/zdV8ovLZbfILJasP
RrjsckCgDbvTYqvQN6x9irVk1EjwvVrcl3YUKObI4huzpZbuKkymcpEeuvCtn2ffiOuDTD1bG4dS
5o1h8scmn228ehLRcg/HKTwVEeknGjl5gzLJrxgfxmvxumhcNm2aXpq5rz0tZV/Vm9/jFghkzNr0
lhtduWOx5TCCwBcolcha4kf4HvSGRJfM24lQ9cdkINPa7tX9OKYlC8158KUYo/CMEpE8F5ZcVUa2
K642N8xY78wq6ULRQhdMhieHBU4Fykt26kbe+pF6x17lNGJA3shsfEb5qKBKEo+xnLZH0cxfKQOp
YKpa5mnzOLsI1qRnIaMwF2Q+A6dij5HJNHulutONayfQLtRx+TyjfFmiS8LqVo2w0I3fKzO3IpXZ
96N2LpkEcf/ZzNfCddlZDXrk+bwVVgwLXU0c7QWzRM1AY2QriJcxpBAyORdU6FyVJu9MnZsMXxzD
WLbjnhj/cvrQtkTRp72oUR9MPTezhqrvqWPWZUdfID5IN+Pvqn8CkWXIkxI6iz5C9iyNjHaYqPRA
KqteoiXhnrjLwL8dWc4mZid8Dgn1HBCgNuv/NhQ2VOZDqH+PaLIlHV2O/SJSFPbEAOsm6zvbqSIu
/po5e6BwwqfGnoQWRp/u3OzzcvWJmiE/pvbyiTkZez5svbz976X+mRJoamNzonOun4v6bTOmgws5
bDrWtTpWocb67lbFwH0kdj3WltJGEYvaJRlpJENSuQMVPHgldw+J+cC5XbO0K9SUDOt/k7wwaXyr
GNqqmcwQEvlK+GzILRubd1IzMJ8pXmcwNcDHOs9c6FruFDw1wFBeUp6U+o8WQqI4+B+QMCE6EIRx
Xk2uC9UkRi5mo0+OK6PnsjvWyHCWBKsuANP8zsRpoQfuH+TkxAhDD68Gs3o5W/y4D/eztp/o9E39
3yieasJL5lTHyegbrLardReroJhCkoDSgy2FO4p417bqfdHZrsTtqDF6jn8Yi7pF/4DegQO/dZnN
ZskPNDuGdJDGsQJk/4oaFUB1DZvLtkCSWHAgP26az6rAeMD2omDlJuc7dehcIY3svZAjJI0/82iU
4SFkckr6kmS+24xwh+S95tHMOv8Mf5UK8XPV+MOYeBYi202JaS5UEW8rQ2ldXOouPVUqxs4xQbbN
BLF+T7tDU8CCDY8pRg+GULU4ReOvEj7WjyF725HLblLOs0wdyQqJcDcJS4V+mnAK9PTo9fok9Wi3
SeaR2pMZPiuIRUzO+5Icuzl/LtLxmNGix/V9mcj9+14JNJyVxyb+acgCROSEziibzov9G47MViP4
ORp5EcTVcMOqk+6wp/B1VLZLYCCexABY/Npdu+2ADzkfcUtnLum9b9h/W9gNmFMI8DpJbb9yTGM4
7fqVX0EL35THVOscob3I8z7kOhvi7hhCzwlPSfpS9jMB9o2TKX5S/6EEJcKZtimoNIQ1OQMjX+AP
DvPZLTi6xXGjSsThftVRKGvSYeYoGeSb1OxMCTWNuKq0LJ21XxCmte8iMk5T/h1RzQ6wpsIK5/ZJ
NnySs+Sk222vzsqWHTydQxKZZ9SfM06Q1lfnbRx3tJlsRpFw0PctpV8o7232x0XrKEQvRZyWKvb6
lfCHIe2coqG0E25dHNTseTV+uzGI8n86gs/mh5ADr7JJIP8GioAP7kWtEZLoTSsHJtw111zLxWdc
0CVz/WhVT+Yid4Ho6EraZvxepjoi6VYYB7Ho+cG0EoErtnEas6TZohPy4TrGWGNSacuUI7aur24Z
iz6GLL+qrH0Yq4SEeUnISx/08G7rV0IfkMsm2quUkHI5MWtXmmh2p2b5ifXCeu1GOqkwat7bgTVl
UlUsBAaZUQ1bczxsD7pZ7OfZurDa1l+G/p9SpuaOTIbCm2ZGU5Z0a4wyetLyb6CQOQs0jipJ63Eq
Gcp/XJ1Zc6NAl21/ERHJDK9C82DJQ9llvxB2VZkpSWYS+PV3yV/f7r73RWG7yoOEyDx5zt5r+1SO
4zeJXm+eZPdEHsYVfKwkyqLMe+7iNtilg0c+SvduMlj9KjHnr0pOCg7jLA6WNT03SCIrIxXmJrV0
si0FmCVUM1eit67z8Etw2zv8ITbkcj9+NDNuBuQTIb+HcQWNW4uJdIAlSnxNhdgr9aSK8xDOyD0Z
MAXfQb7zxW2uipcZE5GnlmNrfRONzF9RQdD+7v19q19ghQXyr2PkjxkvL5pon2L+tdBIXT2MT8Nm
sGnEIaXR3rj2h37lOU8dQpIEmxLJVuiNL2p6DUfnIQw/DHw7xvgzWLxvjrbU9JEd8gX0uXV4Nml5
LCbkJ+i49a0So1pbHGT7TLzjCH5YSubnfcuZeYnDyHUbXM9BxTLfoX/rvMjzzJU0AvMv7dad4w7F
ebxHVafLrcm6Q2pQ8pQ+XnJiDtJtUrnuSU55vWPnf8Oo2slGX93BBsiwcHHwnu/zwgh3VMoJviUA
GcVDNrLeoSNi8zPJPSR58Vn2lF5+464rQ0wrq66nQ9hwg/Ql5xVc6OgXdI65Rvg3aeTnmDFnPbM4
cy+YK4te47ax50jqbtrKOXkN6rG6WANMRHALGgyFPAc2mZcLo/Gn2HlggPWUyd7HF9eRD3hXbC0l
mtJKW0QP9N61LemVl42uoiyDlpAdTWVNa61T0BVUs900E1a1ID9HHr1Pm+IrtBAoUBBDBtDyEPrd
wpWCwGu8pGiFg+LaJmUVuZzKNrnRM2EqP8x5BGOYf82umGi/FmujgxveFQ3j7EL+o4Vz1+Mgy+S2
ZaDCH8SrgcnHfIW3qXkP3XhyGdVeMNHwz7ZtzP7etohnvAEBX2ZUx5Kx5wo4CNvdnW9p5+YuTn1G
M4qGRJbu61ABiWjSIArJYoyWzggBlSc0OUaPlhPt5Lvzy+jBhDohlWIipm7LibojUCFFgZHKZ4wY
e/QS1BEIP5cGaUJVsvWTC/oOdfWAM/CYOOx8STre7qy9s++Br9Y1kP883A+qREdfkAtHZ0P5aKSX
hMk0e5+ZIXeYmorKLc5OP587jXBoRxTP83Rn690fCmkQVPrz4c8Xfx6k68/H3CICA0EbH/58sSc7
F0reeA1htxw5fGgSdO8fzsht1CoxsTDC2GhB1iVUMhUzzU4ocRzuD5MfL/95+Pna/3z686//39d+
/rXv9f/+NrIl0mPQHiubt2Dk8fIf5zFGzGJ2eb42DPoavt3fQjPBrZBR8K3qya5OeOrz//pQlD7a
7lC0/SFo4mhYkvqE8rA6/ecfTJZXgVshkPPRqDXeOFcM8/E/D2MOVUmPaIMtbDrEPPnHn4/q//7o
P59mbn2wUeTBkSlPafF/H4hXhp1CCC5nS4ckSSRXNGbdExO1ZYc0OlYEUAANwV54f3BzZn32/eH/
+1rcGPJggKaq/dxnq+39089HnONpQxUzPQn6GQ7nmtXcK9vaUiJUuzYf3jW5kv1KpX1/HmQg0T7G
altZdb6nAXpLB9c5BROJqpSvmcvsVTsnI7f/n8/TKVlO6dv//Ief7/r5r4PiLolNT20WMRlnerj/
9TAsdXv6N/gMmmKRn34edAhQ6399bvMaMB/F3H1x8C/splh89lZrnVxXYasJ/AZBq3SflzF4q/se
PQPnEst5NFRpPtxxwtrI24fR9jeLmXePjt1nR8a2Hxa+IFRiKNQRtgQ73XMAcdtJXhKNaXWwyFnp
TRTKeHQ2migTDkN5egZ4/YlAx912jiBGyO5ptNLBPP08YPDs6AIZSB+GujlNWRnwocECOqiw3xhR
7Lf2KVm6r4JEMNTRiGXQSnQxOMI6SX4lsdMwhCvGk8+Ai4YVdbwK9CWGNbNJ6TCuCBTckaU4nlpS
jB8aQzwtoyf20EEPpdLICrqpOng+NVqI0LT2ZpzIBe04M+22lbJ3LlmOGymadjMl0md0PFzh+leH
TL94aWC8Jui91cipwloIs7EsTmxozeODH2YIfXNjNzJfxmIfbk24wZWNwtpRGWczm7NVb1jXpMDd
J4TQMGkMIJycesmHYbgQzP22b8R9lpE9qZC2WbfAZ66Shmqs7G7VZfF7g6Jdp5vMpUufmWgaA0mb
rGm7aypXP7/a7WLMDwQDnFSNF0Fny4uasQ3OMZMptx9fPAM7C9KUn/84N7TRTQ6bB+JekWBXvbdz
Jb3WMaSjM2NKCjjPbMYmaxjyVf12cmLELi3865pe0yOpl/dqvnxvAfRuzKFstmlJCZrbhrcvPSVu
yqA49Zul3OH/WW4h+ChctiMt+n55F+GiHz2ckD6atsLq5r2FNi1d8m/ArsiqTbO4VbW4jEttv3Et
rE1V1n6ULowmHRPiLCXtsLY8ECmjLF6KauqQct61pnHyrcTsniykwnF5oDlE/59gq0tuzwYC7OnV
LVugrnKcPzL8MX6t2lvSF09zUAZPJh2iOjN8ZgmD/9Rb0KksGkc1L3Y6Wd6jEzbeo4/ylrOhDUHo
v7/W5PeutOWipBqm4Tp08OMScMhAWtII33u1y2mN3H4eujJtkCAUT5YtQOq4fnr1FuscW3fXaMUI
v1O8TJ2ZiF1Zh+15yuxia/YtbW2nT04lCLwTLfJyV9ndxDCejo3PRtinZ1l7yZkKG8w3uZIOg2nS
Wjil0lKzZrDhoQ+H6P7QJFQRVU1eySBbuioU2tuun6yVT4LuQ9MHCgeU2+68e0uta5vqEsfQaxkY
I4hxsa8kNMvX9TBMZwr+7GDn8tLf340EZjNPHRF/mEOAVrG3YRR5Q/JlF/TNgEqZpIIFGFEni/ms
Mi5jb3ZnA2P45AziPPQOD9YgGBMOtGaCi8eWcpJm5t9Sk6lpjNhv3yFRDzEUPhYS3FgNmGrz87Ma
Ej3XruPc+gZycaOc9tEiIuqmXNxJhljrwRGHfvan3z5nJyapPrfLL/eObQu6GAsPBaCXD/7N99zu
qfDjN4kQnckU4x5+hwgIxHOhD5+yBvROOgQWndQlueRDZiIrZszb5A/TkIrT2D11raRPVIbBQ4Lz
9SR6vzsV00xQswcWfhZifJBVMz5MZgIYDD83l9pZl3Mak5LdBBuLinAdmKMJPFb4+8BKIyyK3mNi
h691P4fsfRzrrNGzfnUaBr8THMTI2owWXR+YkTzZA0ZT0DmXKuyt/aR1u5qbXKIvml9GpPhnUPFo
I8gqSJdy+ayD+kVbmMDjXDQnAtHzF7hLt4yWCZe9+EWtVG5iqoiDJYpxbdooURqjvNQMUG+KEaqf
vATk2GLNmlosqaULnRz13M8iFbs0zcs6R8qQQpNpOgeItOYIjOxvwEuI19AHunhqSq72MPn65DpZ
cZDCJ/UH5RDZ38XOmasUsFfHmytIAbBLGID0v3rnWCBIMPPsP+8v2Jk7w9LDkc4jCkw9QSozzp2b
VHxLhg5wipv6XS+5uIKZHWM1PouYGbAAcht5jX9t0tm4/LyhwoJ2mKjyae1mSbanPD/oMSwAUwXd
pql973eGlv4unKr3kMHLa2uaxk4FFcphbcprkabJ1XtOKtO4JixWWzPTKjLrhk/vXwOCg2zTwvoQ
wqlbmR7b52jb/kN/f0hdiUA2W8R/7uh5dID3W8uhHxDRT9XDzw23aMaYecmPDcYeI4jRnWuDwi4Z
Q8hEDIYzTmVWdzV1ae5b3pwrBmH4gcT4GueFdeUAY10BFFANKADYaUMQs3Syhz7uM/SlWf6fj7qe
TOJ0QAxJ238D3Y5pqcvDOjSKN/sOu5p8y14TxWMdClABSQpqb+oFLsARk/o0jb+nIakuOkPMFtBF
K2yQILhnsvuEpXiY+rFZJ3Wws3OroOHqTrd+Dr6hWeY7L5DxCZTFKPJ4O9fzvzA1k7XZ2ds4Fn7k
2ffYukXS+PELZyOMbNugRd4zArvZjDlREQrc7TGxT04SMwDVWOynCrMUZNxTA7EUB9LwO68JOVfp
t7AaFD51Zv8ay3t4BB3dGR+c28f5Hr92fpQuYuWucDFrsfWHHYKEGHnuzic4Yy71dbIc4GzdAfEu
hc7s3rBEPTUDQVIpyfWmZW4tGNcYjMOnJUteJEyHaaeRSh+z+MNxy/DZNe9suJZMzKrZhNDNoJG0
aBrLND568RClMx405WSCVWW5Li3B3IVd0CyDl04W1WNZ1fslUJz80G5p8m9c1VDCztW2ZIRV2ndf
wGS8lVN/4fxJWP1dTNIEGHUMan4Yf1fFK+3bd7HIeJ6nwFpnOczEPAiuTs2ZXARZf9TjjIHuOtsF
O1wjDuVUsA63N5rBgE16fOjABUAhMSXz5XUYYcPZxR/wM8mpXqosKoiTg4HxCvSCJpzc1JyMvUAJ
tMGEkhRt8mnl0o5Ug47AU/EpHC2QbhC362H5GpP8IAQdSWEszXmw9ZuZoD6rzeViNvoj8Dlt9V3P
YuSgXw8GdLeirld57zSHRjAadJDcFtM9qd11n1TmhYyYtBGVvn8BFj9uzMwDZQ7C7D5RotlQnAli
eTasZB1Oyz8ro/VOrwGxVzokUU5m4NaQb7MHqQSxQhsJ0TmnZLZP5CxuOtbIR7vSD53TdSSDmA+J
CttXLUekGyVPfa4fw2DxV6x37jXpaectqqILj3LsKBGaslv3aNPKcRXfgwu9zNp2UAHoM6aH1AHr
zZjjrqYFyjq4JFuSMAFlsj2Hbto8xHTQEWZYG2UONFxiA5Fl+0g4vPEuumxnBf2zTK1r3bbNWpbd
0cD0hxPbWtZQrPhzdX6lXGv3uMuNwyD0UZkC8kkJVkK7y8sktXr28TKeqdpeBzt9/Cn/foq+2OyL
I7HFX4FdIz/RHgVspXYMICZUQvZuuBsNhB/L3WzOGWoBNOluNqBIrdj2gpwBVlldJmSDjKn6KBfz
xvLGYcu4tYsW+SX65tVLAQ/EfowRpO030/gY5914C0J7k1l1tR/kNHN9Qkw1nEJH4cF7medPwKDw
VcT0hUQA379HFt5Yx+1aw7mlWY07rQYwpPm70dUOVPBYbOAy2/tu/mPObQ/SqHziBR/o6zOtckId
bDoubOvk6MKxEe6czv/yK8c9ienvErhIsOZjbwPaxLj9borEWhdV7V7E4GJHn09Drt97Uh/WoskR
mM3Wbp4qXm/LwRir238GLIb1nJPMEnSIHtPHxUXPlaFExS/SjGtJ0woMz/g8+QURcAOt5Xy4YRS2
VtIsf6ez9W06vr2SeW2vS4vmVikQ3udIwmOFMn9hNjegLg5Ycdch0F9Gy+V0ggJiM2ImGeyt4xCx
6fOmWSs673/D+aY6+aey5H7w8XMpk4tqlCRllq7ZbtqcQZcsWyNCQr4VVivWS1DbK4NmYgqPyJsa
Ffle8WH5s9w6+Tvp6CRNDh2SgKG5wIZGmNNXaBAGDv+d8VIXmiFdLn8P7vCaVgk0Z7q1oM+fu8Vk
vtxt6JaKSva/RWv9M0n8O/eYvUOLbVBQeMIVkexZtdy5DZz3GXDCYIIGIeUzLSTEucbduiORjzbq
lN5Xj8ug3lOXIfroIijUCYPrgJ48PkoWQOgbEdjaIyTHJ4uytK2+E9+IiT9rnJUwwQyEyT+7KH+T
C0gmYYo5ii7+Ph1AvtchVB4ieL8dbUFWLrDBO4b5D4IkbWY9fZq+8UtphRhcMa+ZqWQ8Kz3bLRCn
UDsPUBYoC6rqr9P9djw9IS1vvggTstBksIMbZvsxx5Q6ZudtvKFCFYauqLapiMdRoM6gCRbLLvKs
4NwzIq7mVG2QeONFXuLtZI4PqgS51KyqF8PjhD4I5i+q+82BB6vOzP7p208gNuL1o6vyz1Y2OH0T
SYefBT729O8E5m7UDf6/pJrsXSLpNOW4zwSnSHgg5pOZ/SkS76X3vZ0zLq9zwVCp6UqbzgJDQrNh
mOIcHL8o1r03GsQ0p7+Mwmds2edUMNWnO6Qo8ytkb1PgXu/WIjO2tq4ziZWK28fcghfIXbjLso7F
JaDLGt7REZ2amaCYYtvWGOn1cP+7Mufg19htAon6YErtV2ehMea507oA3FuU/jG8j32Xmrksx/0A
mIEU7cbpmtecanQDDWNXqQSgOXTWIl7rjJUhs1ESApzJ7JrTHQNglzjvLTUVc2aPdq4/Y8MDKByY
BfbGTjdrxKPP+eSfEoSDY7BARYh7em9jeKbrjLF3FtvCmH/VoLnRu0r2G80vDLwF3sOcI0vh3CLj
9o9zV3Nan705lpga/Y/CRtTjq407NT59WpoZNX9aGWe/p7F/mdk6Ab94+wAu7yYZCHxg2fJKzkU4
8oHXECqkylvh+ZcKSazi0C/y2xBA/AkqrnWuOLWVdfJXttwkA3zfDhRvgwsAPIc8wqNG0B77JNU9
waUR0Rizo3WoqBwaBrV61i2KDUNFg+mLvZn+TdLpT0nXaeVkSNs5fZIIj+ScZQ4Nq9l8hh2SM7OW
jyB0j0qIXa5U9pKhGdUcwnglG2DaWkagntld2JVA9YyvPZi8Q0p3iduY4awo0XDAFks38wzuBHzK
id6XHRVNvp4K+ctR7R6h6ocQT7qvn2ulwCTYrRMFgx2hK7+/MCgT23k+Eisuo5h0ENGkZK/FVcWU
oH2EjPweFKFYuWxSq65TJ1DX5abMPmdVeBvbBs7iztOjyHAsWPGIuhnQGvVou/NzIk6Q2sg7dq3t
RLPtJ16kxnd2YgL5KuAsGSHuPr94VpmDbansd2IYC06uoTyU4Q91+6muUY8Eefcvi+fVcHcTYhlD
o1jTK8yxm7q26SGTe9TcArFq8WYUzR+Zz962dQboEPEzUxa8YdOloC++HgYmKY1uLrScHnMsD/v2
/vqNUDHX5sRBNA3zowixs5reSxq456I30DlMw3dT3gPPzRFmivpT3F1/BHI00MC544XtvFkkGxI2
r4gTrq2/Qy9vSOd6Gouw7eY0eShsGnvVkl/tWpRRmrhbI/He+CMXJoT5bzmnJcgkNDezs1wA+9Ev
C0y6htwAu6U210QRRgWu35MfMgeFzaXbDPVnnqIIdb01p+iovld4QHwaFCywpzJzNqMBbMTsQfay
HWqHykeHU1WC3giShNqQKGM0Ws8C7ykUkbcxrKcNowPeyG3jw9mvD7K24ZMXzK7gHiwKXCpvp8D2
9L6YhjNxjI8WgjhH+b9NopBYmk9DEn7PHgM5kIio3KBHzZbzTKcN0GFqs3MXH8sytLuk7B9k678V
fgW6Re3y6isx6gv36gcUYRA99CYVLhsMTSVvs1qcgsS6yHw4z4m+qdhqNin1HpNNl3IRMw/PHO+x
zxDFRUGFW2YA+dNAA+sKL1p8DRqoZncFoPCBDY72yGiqq2F7f3RXf45zsAqYkG5thYC6cq4+mPlj
WR4qN8AE077NjFe5gN5n7nPJrcXp1tMgotmgvo4MdgxqAmk/aGgyizZ3Ba0JDoFdEvHMaYh4E04n
Z3xZuvoXGh/ScjvK/9RsBIFrQX/s2NUpzD7QngHtSBygB7SNTkE/LStegBdU6mGZh7fSTteVxsWm
AyD4heU/IRhGSILSgozz+S3E6uyy0Mv+qi371Ut4/ialcWwwmFuIg1MFdzjnlBkVM/GbdwkG47Sn
ubNxTRgEdYta/PXPLsxzjgGDIjDR5waCo7NepNOcKJLe2olhPDyYTeXXvxRnxTpP6/09MnKlAa/4
MqORa2M6K7rTYlhfyz2x3Ek6Js8FjpqU4n9xEhbqe9X7VBqkuhm+ZGJiNYixlWdG+dTIyAtyuQHE
kqK6KzgdAUOcHdhhYMP2iw6fzBRHgWcQmqU7ksOKjo5u1XcwzBqUoh3CuJaudUHvlEQHvrkbw31j
xwBbDI50Q07oTx+8leaj9mNqRBAkKxEWaHfbt+BO8bHG+LUDzT00SAy8nu6rrLaF3e9NaT939rQ8
DrLA72Ty3XNfIo4nFGjqCIJyV7n0rIc2K0gInlAZ93O6Zg5DsLwZR5MWiEla+cfUNqspCeU6kG/s
GbyRk9BEmDnxZmy9Ey3KZkPYydVqhovdvbqFbULWG9dhrtHFB+U2GbMPrF6U/Wb1FNNw2ACtvgx3
tW+VTe0W2ulzT1jmOpQ2Us+YrjhRQecOgGKMCGYXJhbaNFJF84WRvO1bh3JkMR9q88BNyLKSW1Gc
en/rtIrZBRKgiQGLNZFkuyQDWVnTsZIB5uXYa3GYkSO+b9wRh4PbQtK22auDRT4xt8MGFGKNMmT1
MlQxJwJSpTiOQruykz8lbUFqSkgnzD9eCJe4VjbtaoFR2VkKc7vQR6fLV+8Cix6xyPsZR9PY7lhh
t6ERhlsDBaIYMPEbDvPpeNLFpVPlpQuZfHpdWV/zidrK7RBhB1nt7nM6VDJhZ0/bAXMB0Cgzw/kz
2ymxYUrs44a2/MBEdXGGz7wiVEg+NrjjImoXTNY2DsbEyk8l2aGc/Yq1Tj4VuZ4Xs0pXlUX7lVhz
VnAN2iGMSc3wGUiqgu6MWTL+mEheWMfLti2TV4laAUo8mn81PJZs0olc1yUaOHhjDNhPZRwWGyJM
WhSW8gX6+56cgRaZErZuQI3+Mp5SEwNK7MNhFB7xaIXxV5S1gW/EJ50yqB8Xozr32vwYaKNFVZzN
qzw0bz+fQQqs1krCI02YKQBSRm/eZVoSZO5FsS36VeAj3OpmzI6JTFjSPV7oWG8tDzJPLRmJ2yL/
7jsNghauXYeivsnSb9CTSN0s4ssnGy9ft4y/Bqs+UtypPdkq2Tp3sbdZNZqmNHOGrfBQzgp1GzLk
TCTvtBwP8+2CHTOyfKiAoxkckvt2lQmuHKH2a1M5eksczIOZjUc0kYfRKKZbNk/fDSdT6gI78i1i
L4p76EAco86u/ek0F1jG3F4Tow2dFlEkkqCMjen+9oDdUoO1uXN2Kso9W/Yf2dBPWwM6QOtMZtQX
43e2qLcxdsoNQXE9JwRuU72sB+xwtUVdrx1AlY5E7JEj5gnjC6Mixg9Bdtdo44BgWRx76AzJawnx
6dwt6kNClKdu6h+DyStOXqvOcdAgtYM4mBVteWFK9taISkdumkIQMlaxTSuV+gWFTmsTe+nxauSl
8UapOZ9VUDDUWDiFBqnBNIVbrrLnk9RefqOonCTd4XmKTaox8sPrsdxTRp+MHuKDsQgRLV6frvlh
NuI+3KHuvjfTPUlybx2MGO59kEwE5u7yjB/s2ss6t8mldtWwHjNklnXpFJEd8jZL+zLZ0GPhLVIe
R+HTmkndtTfA6XBnnosHIKEdgA7GuLFIrXfQ8s1I4xu7Q2ci/tTcl6kwUpZdnodQ7XPcN+xwquKI
hMAvJcXuJiTOlAWLeILQiV0+Y1XFOlDqlnCQYtouJOIc5gzO0DJ9z0w8V9PQBVuP+cNJmMZN5m5y
QWcLJCd/02FmbwuidQA/4B9vEmhB+Duabl7rluTZuYEWyHAN5diYkRKJ6ARnzDpz0KCHaTqdawIr
8LhkT6lGeQSLo4B1y5+ukU0qyiob0Udb3xcM1DpFXfL9OWbDJrlxJMz2jte8eATQMRNLd87E0jzM
/oMsk1spEbQ4jPvAeHBUbcBsDUku6ZBUh7b5qPMP0RDcV3PUC5cwQF5gfc2V++XEPI9OQXTR6Z2Y
6BYb2zE/Jrd46pSLv1MNv1oPR/lClFNUA7FAP8TKTUekkMjnwvAzCGJUhtaDV5Bu1fevRuxtx3uc
JmeLaLKCq44riCITztBZKW45gXqha/RxtmAnEv472Gp4kUMd5VXPoBCx+pas1uHX5HTgnKv5gGfm
gmQfQf9Q9ZtCLV5EtNwvk87zqjBjdhJwg1srhl3C+z7Kyd1wEc1rnx57lmCr7whnt++HqxHTwkYu
CYr1YdxJRoOR3eUlR+D2Lk66/48Aj2WRPJmjYGtFCerfW7ZBe2JcNa0wDrKqF8gmrR7aU29+122G
zlXGH2WWnpcGjwEAzj/YFRCWwm8VwzsziDUyBWjHYjAJZ/a+Zjk9I+jBG9lsmw5JqzU/S+b4a994
DI1jZ9MilTHNXkViI1KZmpjlzAR9J2HldeN4KOPYPSXU6SrOSAhmQUGZ1eMaQIq9lJyXzVZFcwL3
we1gQzKZCTP1XgqapuPcGyxB43EhpzSqDFdvrF2myXaOmyLYNwjyRa7yXSjyD/rFNSQIOLa9O/71
iXihjaW2QnflDgp4vBohaEwlHLZSIbZvsBQhJ+cp0clH/95k1bcv4xCGd7zsfF28NoiQddmyURN0
EqHH2WRjirQaqJAOSGb1+ltRYRlcXCaDXkWTxaB17dU4Gy0uvBGae20GMNyQxHHBLMElKbwCG2vB
AQP14WeGXYQz6E2mPj2n1rkKZb2NLWLOprF4KfyQgLAuTeggL5u2Mz38UqpC4orpYEZZSd1lVlSQ
BAfQl155sUupV2MkHF36QzFu4TRFNWYliGSM4G6LT82/Ula/GlhiyjLy02CBFsDpw1UoOxQi04lc
TFSSzvQuFcnGvlP89pymPThd8ikynJUGJ+GhI68dFk7b1+PecsVDPPv7qm1fTIuWNKNDAArJZSBk
CpOR+lu3yQQQK3i3y/CzKlzQtvVVBPnLkKKCLoxGgVCSETXkrrNBb2loHYyVmMq7bKvc/9waAhcR
5koGnno7ei3uoaDAFVPnCBjoBgnkMHVhYNwF2Bv4IBFBIR+cHv/yqA2qPo7YIVNijGoj611rw02Y
rotHuCbjNSJmcWLdM8FMx3lt+ybgopKvkMovI/4nCw+1kW9iIKBLCSQQ929LOCXrLI6VFE1WMlan
fra/M2/8048IDtN6GsjarrdMFFFFh7sO4qZnOB9MAD8TMca87SCdAzMufWSxCfYYFVOKds2XkQ1H
w67CA3qeq5e09WnuKduUPT4aIza+3qBNm/xDBHIi0cfBmZB9YWF6XazMwIdkIGf331GTcdKcm0PJ
ykFv1UGay5SlxRUSjROxrNn4Gr6P2vnneRb70hhQXdEQkZP3GVPCRyP6nmIBxYu7wka/GO8KsaRR
rRgNaWTT2L6mrdNx49btSI/Kd1Y9ORn3detXWd4J7AfJTRCPGM0XO7mg6dlyIdwd4gMsd2JmAcPx
8A01A27hMDFjLO1nouFOYUlr3w9orJtugJe0/ZgkfnlNVuLahMzi8RQ6s8L7mANzI3Fx77rfKpxt
4rHNyO2Gk+T4uFvm+GUgdvPUD/sJ3uGxs+otKKj04PbTn6T1coZqoU/jRUWhn47PqOpRieniLFmZ
5zBvd402r8UQYsGrUWe2aHMjr9BHA3RZ3z8Pbd+xnCRrx3FDxiQRFPBVjoAIJcuNXtKBUAhAeg3k
70F0d38ozLpM6l9hi3ewN/SrpPsDjy28Op54LBy4O20cfLEq0wu2F4QxM5tXZwwIlpLJWMf1uu94
2ywxlIGaNhKlIwa6K4DU+dOGq7/OB7LMSEysI2UMccTcvt9TdtAXIHVsbYfqS9X8gFS+NsxLGWgi
0cqyNhoMIpx13OyhJxagy4sjKWYEcdELs7MG4cTY/OtpEmtt/tMGXDXFKspTYG7dsZ90M4obq+U9
Pi3QJrCYeIRBzm7mbZqWlnyLVVIzRb8398wGGN9Ex6qa5i1xWji1RkoK2OobpnTnOmCFHbyLwXNc
2W2IZS4hlbasqo0uJ3dtUWllI8J5lfXg97T4KL0JWD8IDMLSDorOjqafAgCuCdb5FOzaBZxOxQGD
KHLjVc8sWosHBwP7DeQHem4BUouqB/Gll/JtIe6qqP712j9aCb9NuvZuBmXFL6L9mjgM/sihVMbC
pKyPD8oIT2aG+Usizg4T4R1EMj+qCd6IiWhn5QMurYR6o/YQmynAgYSio0Rq349Lymw+YKToMn3v
fvVZ89wiJwJeAcipn+mQDfYz56vdYJtA4Jvyzo9QJ44bNFVsd2Nw+qGtgRNqQnQFY+UcL8sLK023
Kogwi3JW9C7zBEOe+8G4wIlgeXI7G6wCbuseRorwyCHbjKxxZE6OVT1KffJnsNpedhUEbQGO+F2l
75NhHZwRlZwlOCUrNXD3OfYlo2tKgQXCX2FncYleMGxGMCQtopbHERoy6+G+IdPu/uao8cowySpR
UkzTJa3eBTtk5DBxYt9vflt0d2oPn2CVz6+ZHPpoGlhZtFPB6Y+yFJR+Pv3lrzjLzL/eTcB66s5A
uH81fQLbqd0UWTjuF2XgBKWnLR2AzUui3/02nMlI35MOiC+LZm0d+xVYW3Frw+uYhkCDsu41DeCK
hs+EkH4RxEPN/3vJqVbqHiCvX3sPlkx/U3TWUWW1hDs5v1lBTTSR+rb0xs0AHYrYhbZz88BNePIn
d4+EnQRJ08NkEzKZ16SE1SZuZ3QWyb2NQNrkNjU5ai82kiMzpI9kWdBTfUB+prA/GZmtjTRjIpqp
vX1nsxZfEz3XXacq6iyNA25M6Ziq8N5i0vtsaGzgWjsOTVCyLC/YNa4LzrcHUbxYaiFakkljb7ya
sg5xz/wfys5sN3Yky7K/0sh3JkgjzUgClfXg8yi5a5ZeCF0NnOeZX9+LyuzKuJnVUd1AwBEar8ud
NDt2zt5r0wny6zzYa8VjkgygyaH2CkomiigoIyZDGaY4W72C8RxNrCS6bdEDNJqjwXxx7PBOmb2f
LMdyOLl+cuen8judjgWeFJeLPKQzuawC1wEGBFld9XRoA9o7VNh4+0pV75LUPdVG0x6xls4HdYCL
dPGPhEE96xO3OFGg3TpSH5oFys+V5U1vGDg0/PYhMOkXFF32hAAea5PHGjPRbV1UKXGSip6JTTuS
AUDPDMpmStPDpoaP9m7FzJfQH/xyfMom6QwPCa2jVdB3EewCOvLSoKtPmRWvWhuuLW92VV4YSiAk
cKzPVBknZ3CdDT0ePBaEYANIZ5WZrNVUynfl403EgiswsHJYYgg1xjQlTKxQYQYcaShjkP9Owto7
8XmNJXvR7zRt/ArM6jkK5JaDzd1AckghPLyx1oU7u0NbRYc0cIC3BZI2OPZBx2tXDHQ6hKvceYbY
+ZIbidw2LwNq7oepIt/e07bElTiwT83VkHYXMxblRWvxOVpBtU+Zcaq0breJ390YhDWuy5yDcN97
e0cWHwMjAm1kZBUFNqLgFtNj0t3mGLM4vA/gAzJC4NEr4PmMjb1u0e+BTLOnelwJl46zXYsP1HSK
F4n1gAiDdT0xTQemqK3yLPoIBu2a5cl9ZHXPk4dsgJ7wR+6KfN1QmBWN3KG7+IgqN94jZV8neO2E
WTUrzET1zlVqLQYgXkXwTiqQDW8mO0kwqnjoPAcpJM51A5sj1PxxkTa4V+oS0LSLlJ9B1tnXJ+3Q
WtojopxfAbTKtd93L2M4MAMIHnXAt6Ql4s4w7qeRRoFE5DHFKQjohpZAT7ttGmxafEkC7A/5bFzE
z15MiV4hriV9yXgV1UhHKHtjf7ftz2yoHs2KUl3ziCyJ6kuhtYcm5gBCnulb5MBbTI1XZ4hibkkG
/HEVmOtShned+ZzryW4qw/iEKH/ZemsDC/QyxtBF3jIknf69M41Xsm5vrdh6qg0KyS40D0itIYXm
qwELKuf2dyzT90aF2qfuCOtkUr42czSzBrMEW7UcJA39hjFBtxL0XNYhL6zeWjnCiuyWvMO1NmRP
YyOLg93zP/SGDobqb8MS/Xfrw8WfpHeJJPZxH6ASVj4ImcYQ37e6wyyV1ubQPHourVNloz12k/il
zMmuiIqSQmzj4vsL8H8Xm7aCjYO9BWfZODMlIAN3SXhSIQp2PEAskNUAFQIOyUbeOqR3cmVzcBal
ADZp5S+uReNjHJ99CYpT5MERIEzGv2eVa9FelE3CUcsQQWKzXkUeoBjHMDjJEyKZx+28g9L86gmO
XdRi7Y7qidQUuLkhTaP0Bcljuel0/iW6IqjXUY5y/1iKL6t6+M7G+MZN3XIh0vGmQwK2CquIJq7x
C0FjehQuRpeKtjuXJ6wOU26CGNs7cae3epg82ff0BN0dWFMIyBHiRaKjnLy/LYbmMiWq2DiU5Cb7
HeXlhPVfk3szZaxbRrd9NRc3o//QmfG26TrzRsJpUgITttOyx+sBOjkZVnujjL6NPN7V9VMSF292
QKr2VLWX3OMppf2KGMXXwmS5KZFqrpKgmRvHBW+w6e48YXx7PSMgUVYro4/obaVQkHy04gjrNqqV
9wDon4oWDhOY6FVG5CiKMG3dhe2bilMaKv1wapok22SkiK6mBkGyvTYiEBiOI52Va5gvhaGtWkq1
FSLDx0inSyuIf1ppZKAt2m6EANej3kL+ie3GznBXp58RU/pV6NhiY6FgimcpnpGOn0ShUHg0w0Mb
Trx2NBEWSDiPiZDTDHTFsTyjwWyQYqNeGAto88p4DB10cLS29ZVp030WIwNLsAlzdpC2b+CgI0NY
Y6z75RMlFXr265zeTN+FXkLnPOm06reFYvSYQ8864HvOclUsUTRUcFHqpyJ3UxStICP8NlzZM90h
QeGMKxZ18uhCaNXKR1lCLcHK2VowUNrIO6QB+7YekdwplbQXDsWIZ6Ja9UImv03d7iJT/PL7kc6W
CXewxHQLiMMGe07fYLiGYb/ro4YG2EzxGkOrxCFevJWFzRtCEvpCxPLL79Xb5JCVk5P0CmMUcamR
skXI+HTOGcgvk4ZNIDflx+i+RmAvBGaaFVit2UAmHsD1RssBhdDKRMO/GjQddYw9G7YE5LiUxKOG
ieAAHm1FoAOmvwA7lhMEz61lqxXb5Z5db1yZvrafKvdOM+nxYsBwK2sLZ0Jb+FF8KuZcM2YbWOkT
55GePhrHZuLSNDS64D35wT21Qt0mgBABmjKwo5ws7a8BJDx5PWT1GFjrGIkzp3ocEkJhpwjufw20
k05gI6+N+Snz9lvyRmy6VDkrEu8Lh4Y+qUXLBCVF6KF15GDYLt0OZheBW1anEhalDPtZrm/YQzzq
WjSVjjFwWLKUg8uNgUKdEf3ko5ZAh21uGnRgS83PtM1oMrw0hb7V89qAMmFfpq4UW8OHrpBP5rJp
h6Vlphfpv9h9fQaNclQA9aLyUfO+aSxeTJHec4ANYU7QW1aJXEcyemwlM76qCL/wlLwIYpPgJbbE
LRiGBKkCAIE42s0YMA8Kw0LsdM18JJosV+nRzvGxFEHB+ioKMhu4nONm5p2Wb1nLqj2iz+oU6jnb
AG6FIn3y30sfCWU9qoyBW/CYtfWunRcUJz1qVfvpixH+NS96HsGjQbuzkJ9Oob0bhWlvujD6lpEo
tp3QEY5ZMXiMiTM3W8c5rVp1Q5NzL/EFHhCOYkL2dOp/i+ZzqTC00iI5MzhjkXaRjCce8Ozg1ZLa
y8AJYqO6/Am5533t6g0OsTvXqKvNJNpvMeAFLWNSOawMKUrBxZbMYA70IMh/1N6x7WbPAGXifeIf
H+4GlD+pQZ4AvEYGV745kAlM8s48a/Z/sXyBEZ8xOLN78n2as/56e96Y72a3SxCNz5ORIOR5baye
oSikLL3Yh5CTrFRtAx9RV+EeEUYgXvSLA3U+Tyc/tJgt8bWAIQVKbC3JECAQ9OKykLToGFOY0ua8
wGP7nLxd1ca7zk1fS6qCcPCP4xS/GiRFd9qwyZ3XSnAs7z0oGGbwK9bYhz7KTB2L8Fq+ysK/GMaz
b75xxx3mKOUEBhB8RiaD7gFJzQ2F0Soqql8KmERNsmP/jGGWAL+2e3S74cyYflU4s6CCpwg3ue2z
l7LkVWg5Dsi6OoJyiK1kmaI6YJOhOtW3Q4N62Fibmbtxb5mNrKUEKZEYVwqPt6qz1o538Whlur51
lZBKMpOCYVYlqIERROsdvQSccZje4+Ae7PbbNxmDdq45LnoSfHrX2Kso2rUieJYFGAcK1ZZXhhPp
a47qmjJ+YbZiG9jDg1/HhyxGx1leWtF9CuPRIO6I1WSRhfE6irk9oY5a6m7Ufc4o4yLQnJs2uxlH
jkA/IaP/X3mrD3nKf/8x/8xHTkZl6AfNf/7Hbx+dww+2ivy7+dPv2n7lN+/pV/2v3/Tbb67/8+fL
pO+u3pv33z5YI/hqxmv7VY13X6yZf38W//jO/9cv/q+vn9/yAOb/b3/5gCfdzL/ND/Ps93BVIkz/
LI21alr/Pfm3H/l6r5u//UVTfzUcjrDU+ow/COhV/xXIqpnGX5mAmrCBpCksWyceOsurJvjbXywx
p7iSN+7icSC/WPwzkNXU/6ojlhd8RVqkOJPV+vMO8Ldf/p6zysv2f80sNn6PoJbKNHh6uiOI/Z4D
unX99zjWHvHdZOmgAnwXEndbfDIvXvT5ZN3WolHrxHIf2Ay1NU10Sse8uHp5K/fMbrZ4Zx4yFFNU
2ZghHSzrhaLQ+cNr+Y/n+8eEbOv3cGOeHyHVjq67Suo2z9L4l8BhMBBhFqAxW2pMZzd+G1WbWh+8
RUmnlAlVhg53w9l9R9r8jC7Jo2vlG9ywGviwohEHe2KEmYbzDGFYophpl6pkr4EQ+RA7uLx1Jy1v
Zbaf/CE4TnV6WzrZeKPc6r3MTUbIEfDaFHr8uvOxVuo5LAs9K9uDX4bv+mgMN5mZ+E9lEuGlmrV8
QQy/xTTefYXw1AVjfel607yBSLvuvP7ODPv0f3qJfk/UnV8iMJPmnOVt2NIy5lzfP6Zrl2rMbSly
lOm82ZsRN/3x5yFRDZaUHnKP7OllqnpWsFle8qzTAICV15dbRStumRehc4yjaEsJMByDkQrXiBP/
ODA0c8NQuxaD9lLLZDzGrfCuttbeTiT6PeQK7wFW6m09+HAgioL0qSzjAORE+aJyg/FkhA15TcHW
TivnuedZsDmYpMkmvf08IUdGDoXq2XQosUxTx5tmFnfjPIb584vI/j0J/OcVEi7B3KS6CylMOd8E
f8gfL8exTv3ApPpigRwwPcQJ/RD0Ev0drhDvpmso6FoZHZGVcqJgtE07Wwdwq7Vgla22j46u2Zyb
Tt4U9Js3Rgsm3IsH/5wAA0JdF59VUyfnIBVvSTQgrpk/1YTIjtmCAnhtg34VrRuvEksrNlBp9Osw
P1AII6mmA7ObXAS+0uriq0tBIhizfo9JfZFZV1yrST/1s1H+x0z/8yCN4h8fKq9YE3VpHb0wtm6q
SZo3sEDCXd9UuzgocrCCTk6HugG365vupgFbGDl5/CaBCmysNIb0Y0qDBMJiOI1hsO8c+Bjd/NHP
p8LAZ7TehtEhsAEF9TEw5dko3xRldmQ6Lb0Ion3sWzeF7VUnL2de/+dvn5gjof8ZGc3bByDFFJx8
CRx3bVv9ywWuxS44DjEMy9LBeCkQwN0EgX3hZRkXLm6mra/n4K8Y0T32ZkNKmVPCAqoZlgZ6vfbk
4G84ksv7pAei2TTOXTlBXrHC8Yb0l+hUmEV8U8e0Np2bpOvKp2IOqItzlRNRQT/L9PEdl7NDvLD6
6H9IVHesf/vjTOGyMZgMXuY/8V8WODy9saLB1nP47H9ZLjFWQxYMZ88i9hDUyDngXNMZA8DBHpTk
mNE+McKrpryPIHQgVGpecP351NTZACpVazL05HM/D6maU9lIylt5o75NNDMkx4r0mS6KrZXjxdGT
VucK9Va4jq3WYvQmh7ufB7sb94WG+51BxnjX5p06lILz4M8XgyoZ70w7oLnPDrAlx4XE+PqSQk+6
qMoji8Xt1ernw58HuyLrKrcdHyr6SOw2TNalx9v+Tib5JR6d4BFnSrfNTAKXke2tNdcJX52RItHr
y6tutPnFMAsoJSX8I6URI1G5RCkKwHGpX2C2yvLHJE+ide2bYo+liHFWksyclCk9TibnxordaqPb
7Z0CknCLOtV/8vFktfQ9rm1U+k/o69b0/eVdbxWff379yv/mLWaRVoLLl/fXVvPX/7D8cLRXoe4x
ZOocyXiusq8+Op2HfCT1capf/MyWr/6EhjWIEBPnNkly8wNjOwQ/KJdxAx8Gi9Fql0XTRiOykL5x
cJVO55x+HkScOiczsfJdyukUTaVfrrpEvGGqa7ZuZFuntKuyw2g3x7Aid4mOWrlXtWm8BNNt0bri
1CqcHIS14zCyyAHx7fbJT+j/44v5lebS+ozzfVOZu6bIszNqHeZeZbEOopr0Y22voYmAYeLSQB71
yTvQ7v0/D3apVn/+cnLq+7dbxhZ0Euhk63Nc/ZxW/8fXc9BgjVU5+qx+WAfKag9YVul0grXpQMV4
KmFi3zX7gDDgKJPyLpkfHOMBpLx+jTrbv2mdctfym4//fCj7ZlUMHtLchlA0RVHzSMr1No+U8SxL
WmxOSrRJBtQl1MkZHVGBblk8Dx1dNBRea1+Cj3TcfLpDP2SvNNMDbzxM9tmwitMPKoMACCJgaOYv
E/TqrsEtorkYRtCBYnUwP6GYqB0lFJkXs9u8nh+k6PplW6MFKxkvl7OX3jBGf+9M1RWpbHlsW0Im
dcPTIb5Dciq0AknIkD6JYDhquHYugBcbcKLtISw5Xv88EA0H7UgL3uQw94O8Wju3samd68mkH4sv
skk8MP5WeIUkjJuu0c+Shq9Tj8bO1UpxsecHZFAIyhuTWXg+NZuhy+RtGgC9jtyivWJJ11duoZHO
XAFx85ia0C6oEgwlya2cp0GFnMEUndUfJxvTWJ1k+VsfDi9tMVR3g19k58DVy+XkWdkbwqgHBHn9
qQ7G6PrzkE/AvsJSHNJqojvg2fLYjyYe7Uj7cPQ8+/jzq878t5vYNmzbZf8RpiNsxoe/X3Q2AdLZ
iDltGVSrQXbFHXqgYlcVoOki3vCzbAXuDDcayK0AbhikbUdRGe87xjVHc0hqPMTZdyVTrEUBLvpd
HNrPXuaytVfBJxNBbRto1jUbr3nsu+Skklle0228s8a+57iOkCgc3dPPA3iwfuOFAmhfoLrHAq1l
BaPj+c//ZK7+fz0d2BTeVF6sXlIKl0Lz9z+6dJu+dawxRkXHXj/mDz8PCYBFmPjirgdRfPYH57VO
JI2HJlDLSjnp3gipN2VHOIREI3vSPBcVZDeETw7mWLy+NON+vqo81e0Ty5bLujeDp8EDcofIQJJ5
shkJOH90ogAZS71u0QPfdXrS0HrTiRtqchJl5w9xrhLJFgQum6QuvwfLtGDqst+NjXOpSN5Gf1dz
Xs9GBCbNsMzQYBrd0BMtie2qqx7KyPdpIZefEUZ+SsLyLY9v9nUQfjoxwhktHumfuW+exPVVTgt8
i6+j6b7UVLTL9qvRnO8MU/dUIEMfNBKfgnh8G0w2NDqgywS/CfE5/WzdGt/LPsQ9Y+ZbWwG4H0x8
c5Oytm7uiyVjZGLsMfewATi3DtzW6c1tYIyPWcjYC61rShJK1b1GldzFdvzu4Hh1S8SWBoMCrN0o
pJl6sYabZGh0vXNTOfh5pKfR8SmvYT/hecuC8Kyl9DsiZl2BBgi4yON7QzLT6FyqKOk9RWH0UmkP
SpX33Whb+8iC11VlQMHnXKVO9c9axtlBa5NlVDa43gbtNnKQ1Lc6aHkrHR4ja+4KzeFJ/VZ00z0Y
+EWkPQYuKN0gc0kILK6x3RTrwUdgbqDpoxqgxcpILUd+tCjRMm7SqkQ8a3jbSmTPSFJN5GghycaJ
wMIgy5GZ+ZTsdLeOIUiZztJkymBW4bY0zI2BlA0sDhoYrZQ7kicZwGBG3ZiF/6GD0NNs57NU+j4c
WxLaQ6JGjCb19v6d51r1xko0xoYdarxEtvrayG8587A6pSvHjmjrApBPXZ2xOt5Up83kPoGAP6CC
2hrVDLCTjoScqWs7QYZPh1BVdtrJwkJxyCS26zaHowxslvP00kjIYAHwssBxjCi6GPyTVsRH/jJ7
TbADDXSB6rsEt4yiTdsmo37LIOA70HDidMIPN0EQV6ShZndVqz9ADQJWVC0cp9gpgcIF2n45dBA2
CnkIXBqb0aAuTjHS5a3NebKNaSFiHChHYdyIeHqaqi5b16DykJbxeTZEe6NY9XZSMKkasIJYHHZ3
3SCHNUp8Lcye3MZ5T3OXyKgdNI+zMhmMNI3ebAcYlQ+kyn0nlXfspRXcDrQNxooCo7d4OxErnpl7
AbQVgXYxpvtSZr9odW+jAOn3xBJSI1TzfNfajVO0wYaB6MM4F4NLHwyZaE1/rAHg0U7YVBhJPmm6
/q5ZPXuR/5xgAhgDfdepbhE/hIGBUqzBGoN/9ZZm9O1gONinn5mycRsW7utUKaJ6R21WOq6KeaMy
3yLCDgK81VpNAHA/FksfDmc3fKG6y19Tnng/IKzU8s6+pgcfPdNtOuJ16TEhLETJzTzK/E7E7ruK
J5ymPSBS+hiIHn0EZb7m+KvEwbdjh5px7nRGc/mQL1Dnj48yjHbQsJlQumyEkFkRVPW6OOgVObqG
GX8WcWAR5FiB5ElLlECestf9WF7dnHxGBYMztKJfNYY8WsLE/6LqxjJHtuvYccrzk2nBrOCNVCyy
T4rkaSrUJT14h97hDqz6YZeW3Gn4HMTaoGOx6IDLETQFmDb+IjOV+RoTxqnJ1l6W6ltJ59Hxqk0j
EWXgghx3RA+QggrEsxe0Zwk/uqYxUxDfmsCSp94bE1toeh5T5Z6YGoq/J0oP7ez2hnYebPKtOmgg
7PuhC26o1skrRY7/4tmVc6IFc8Mb/h0lPK8atNKiFBqxcORoNFp77QcEMkqW+DKrLSze7myrkTVd
FLwJbruDQA5amOTVUlYHlWzBN5aLNubXpLb3gh6q2UdjucHIxSwq0ItVpuc6WMHmsfZw08WiAP9H
3p9uFl9teHaNu3BU3wyG/E0YwoP2K2ADRonw0vDSc1VM08byxuemmCN4RI8Kzutjkgx6uK0Vd66h
kZfYhQ2RoID2DTP9cpwweUkhXwB/ZB4UTuklMy+yzh7xhd1VQpVbHy9E3V7DZlP25kOWC6acRXhv
N9apR2hWRNG078RUbyXsxaauwk06DP1KU4N/69nDHFdpfXnAz2ceIwnTzn3r9OOOVG0H/20CNAwd
SoIcZ9uK4Yjewl64ERLdZEQ/mMFnI3lcJEgCUXrdaQ7lXs60e8DbqJeGc1taD4ZFClPUaelqcpNr
NJLFQWy3pcXxGasDU/PYyNZ2toPGYK9pAOlboTGIDj9xq5T7IGFB7Kcw3VtlecpbErrTIdfXLuLw
DbdCARzWzfmfpEvsbTHov0iWq24bz19HXOUPbLZPZQeq3+1s81yF2lkivl8UunfthN3fwFFL120U
fxUBNjwXpUWfVPXSthjvRSEHMH0cHh2OXJvUzD/M1serHWWPZk8+3Kz4JJFaMSmVZslExrFXhayn
cyu0NW815n8NfVnLKK4v4T+UYGRMicVGWhh+Axdsup0jNaEsJsW+eOl74BhZ7f7Sy3ZXRfDgvDhj
f8jrD4Z4p45OByBMIhpSpLtkldDAKkJUaU7gbYqMN2XCRrXquxh+Ot61XY5FT5BZn47nltPzUiRW
v1ONj0jI6lGSDgY4Eu9uGrKHWB8Z42HZVRWyxx7BDkGjt/kAVG8Mo1/RpC5VpNk7lzQSMrQgI8vM
Orp1OaF4fU/mICU/IqstH8SxiZ3p7w/G2LI1sfkVqZ2cFHkYl4CBvxu16QkBO13I7OjHXXrMEou0
tkaX88Tk20awsHBN4uMBHNtEJiHOtXVsIiiFMk2RJU0Db1VgQqwshOiq3XrvWAPxpHY0bbIO5H5r
di9RMr7YiVltHNg9u9AboPT2b54VzV2LdN/l8xG31lCOaDJbVlFMJDmJ0MwZFgkel9qFtIBO4aUu
ZjkOseN2ohBnIA/viMFg5GLKZtp1DBoXroV3sWsL/VDlE/lz5VWhFlp35CNyvmfjU+z1dkgCSaOt
U54yOG50ZYAmf9HtU4hwWTOr0cZMEpMtm2akgsYxAYb4t7AbeGCQXjDe2TurNpKVsPVtqaweqyXK
DiBmEJ6K/lJEoD+76lDUaGNaqQMeRwHpj/UN00M60RPS8yIFyEN2WuW/BYi+InA8kU14l6Ae6vmG
saeOGaWNVBP6i43xpG4/Q1/ttNqiO5w/9FP8wIiV6GnXfHQZYOPt83FMO+tead+imWBnQL2whQCH
atgYm4sOfWM5d+BP2dTgbSZmbBH6B9Ql084Ymg9vcE4BddcSM+TLoDvVfiTRoKV54HOiSWqUzcE4
7WXSPU5E3rmQNiLAb4VlNpukbHHxd6jcOp4SI5L1NKGAKrS15kX0rzBcbQ0sVpGFyKMMkRHBP7Q2
ccFR3xbcks2UrdW3g6+YFQrjAKp0WF9owQF+QZLvW2nvR5CIYI/zDaYSEFcF2FDKpyKCb0wHHIgX
iILgQQwVHuys09bTgFqtMjVCeDOxcQ2iKLrJCwGIKAIhEvAXCI5QoPGjtUe6+uhIYpYxu0+QiPoR
9czANdj51oAiHtNvHBnraCqfQ6879YmL24CU5DQkg7DFIyhrN9xqLm5SSGu3sSaep3Kd1221I1fw
Ns9435y+3jrwOMkFpVXQRt1BsUuta11tuTUkmG8SECytfOsdRXo7gTNc24jCSstqmezvIw2qkxFz
tWsec8RRDz5QK9wleYGqulFIcYv8nbMpC05YDiuRUtDi2gAEEGeIRLV6M0UcE5Kx+jSDPF4ZPLtF
TFRh159gk91MUBowsYTeSgDXOk+zxiwjWkCxNXAKQpTb6SXHt1XGk6SMz4Gzcx8vLIMoEmiRxiqe
hitarulgTvXt4GAzw+GB9ZYISyRo1IWSFNdxek+Nnogrvz2X0l7Xbj3jgINmrWokDjbiNRSO00Hp
sMLgEL2OBJqmkDLcdI6DYkDtRY5iPjKz9Fr0ra7sILdayX7s6sciSNbaGE4b3M5IdSti8KywXdXE
Dhhanxy0KjUxu5ZvdSZCWtRog1OB4Bmywq03vqI+uY1K7N6EH9lLjXOBMqb3BGviuhICx+10CsUQ
Yg9gKxIF91sT3FQ+KHk1TUhYHMQbPkTSdeqfQcR+hiPuulS5G90kBb0YbObz4CIZuoRPqb6jrr+N
pemDpxweLRaVYsjSdZXxU45NF827Doj2ySu5S+ESRqN514UFdmEVWNtUxeNirDgB27Hb38lM23cu
rfa4PhmGeBd+tzdkqtj9sOI3WbTTrWxls77sKsyhnGWJE2/LEMBDCbjD1riB5LXSglcqcGbz1pvH
0GcpTfkYC2sXd7VcaaV12w3PxHsTWUP2KkoibguNESOuFyb/9BNGrA6BOBEFZWxzTz22aXFBXzp9
JkRRZAooPKTUS9DwNLLAPxc4Pw6oAnejftZFG/CiagA2F47kjxuAsokprKBlKnuP8wp0CUkLCLPW
bHNPdWG9c4eFq9blNAu1ZVxKHQkpYp33xM8pzfvlZCJ4wl9aF7G9SVrvIBOPUhN9FigrYmt9HMRt
8BIXya7o+QVay/m70dC35T33AW5XKOnTZ+QXL8hLCD3q2xOEDXhDHgchZRDVOFn3KeKSStP7veMl
DzEzsyAKjlYMSsQRdbwKJNBKz5+ex9x8GB7oWeUrwYZ80BTkReZdSCD6cgOnmTeo69ld9VejlDdM
d72l47FcTW365VOSVslG+l66bfruI7cGctTrCo+PvgnjrLkRF6dFbk4Hud4w2AA+0rYskoxM95rG
FAJX0VbLAwEjJKfn0XGw9OWlnPS1g6KZJzzgtGLNqyLEOi1xkWXHESv34Z7GJuJ7kZIA1VVq13T2
iaLm3suZwYyiW9cYD9ctrR7UxFHIwEaW8QY18L033YBapD0whuWx6DG3xzDImIhGt3HVf3Y90GAo
suTcOcEy7thTcLYcqa2xlrfftdM/lkMJ8dcJ8TtU3wG+iG2GQ6vz9Nc6D49aCrATx2dD90knpMCA
SuHjG1gUEujwoNYgdY9cr3QENMTDIjxHHjV/Eprv5pi9a0XGoAFGrGtzn+EU6SZm0Qw7ADoNFquS
dVEDKWnWHB4CaWnJn7BpsKasUmcS6ET9OxyO0aqrkkcQ25h3MW2tY7yZFC+donpI+5ngRXhWCNF8
4nLU9Jpd60IdzAzLsiUBO8y1GpFtLEGQMN/IP9fFd5UWr5vW2PQCAq91sO0UF7Ynp5VH8kjooPYH
42uvlXr84ZW2Ix1qPYf0HJK3o1oy4OCv36ce1kPVQgsK+T1TTvtb9QYVKfVr1RMLwLl2vk5gUsOo
3nMPYWJEe3AiLc7VCosDdgxezCfbkYHbsuwQP2YUA+ueKbOtoUUNh4ufhQewMgM5VPpKxrQIoDiM
yypMvwdq6U69aCo5xrCAAFMiXi5vCYx56UlypB7xL40no42sjK9EuBc04lxtY3uv10FJTY3VyEuT
txpNkpsCUjJp1fFex29BcNv0RUd0C9p2vLVbd7RW3ApPseXPtJYOzVlinobGQqgTUoyS2QyowHA5
4oHDl5P3i+lNRRRyEJzKwENHKu8RoYaXu6LTs0PRFndFWJ81kcXHwW/OyS8oNok3uNxseF9gAC4D
BX9QVRHmaehHmf+QV8YDsLmwFZtZbJXS0+CD7D10yz3q1V1hIYUP+5jdLyeZpgRJ36Xp7RRbGKAN
i3MJp9mfj+KBCXJtQylt1VaYtb9DvG4Dl3QL6HyQdVFKr+bRkUhjenR++FRUps/JLXrwbeIwsV0L
DidzkEMANI8ANTMvaXkTvao68TU0oXYAqkTkukcknFduNYnEpHPQMVEkmwNi+yre5Q5BVTHBivCU
xEI1g7kYKn4ofw972kI8r3KZDOQsYMbgRFritFTvZsAEuCBTYCEAWaWlL65+T/5DRW+DmViHsJHp
YERlM/Ti0VLVMz4uGsAu/GIAsrMThEou07/qFOfNYBFfLSYB3qojgnPSyxXt78eM2Hfk6eo2NuXW
7fINJNVp5/ubpr5Wuj4eq7h0100AElSLaF106nUb1vlLrPu/FPrvhaklF1AQNpd7MC5TT1z1oCG/
ifxQ0l5fPKSaUZJejAbbttvHqLP7ztulvjq1df0ZG9+l7adU0CwiJihtG0+XkwRg0TuWiAjlRZyN
a0vnKFSU4bpqm/TahMF2cENsZouo9Q/6MDp7WSNd6WBSx4NAejdVb9AMg9VJ1y16+LPvR6QVEv+M
V74mZyiwHrMU1erQ2iQsGMq5sQZsaK6hOAmNureIDyXTRSe/WAxCQHVvhfzfzJ1Jb+RKFp3/iuE9
GxyCZHCb8zxpyFRtCKlK4hic51/vL8sw3N22G/DG8Cbx9FRVUjLJiBv3nvMd7QWbECVklB6LnrMX
wsNl3oLK9iY6OtIBIpAfgD3mc19672ykrFJh8u72MUR9q6ARqFNj+7T43aE8ayOrWDbQTaJ5YNP9
RXmnE3CmsBfMdIzirMeUOEY/zZ2i/ox7Xd/3z8Ng3NhrhzzTgI7LzGW84LbhcZiadDUJEkYqv7ZX
WQUucugtVAJ0JyyLo3yPQIWs8JMW+znMUCgPHnOHjRuVv/O0pkVcQ+ujJg6MF+tpMHFIIUXNDT4z
9RZNmlaUs8nGYPOa5SboLUwH37pEaoguZUMjgKzwXlTb2LCdmdKKjvc2fOIX28Y0yueg2pBCBOcU
MmmLkfwQieSeQmpuuzR40cWw7RFkbyOBPDDUy49e84dt84ITqTyGi4F+2dwRWreWPYJVkl1OoWGQ
xIBfljvxu1w4Hh9GouN9Y9d1n4qtb4YYqKsVkGyoD5qedjxHsl57Hvu+wvyuV5+sZfxgBvOTC8JU
yfNoRLvYj14iKpJBcgPZPitn3/AAphXSocpoGbd4Of62bpgplL5GF5HZK61tOdgfRFBZCNgnd2NP
2lrW1RfbgYYNXSNRytDmdS0PVd56a4aFP402fRf0AKFctJ+GQY2sopiYuvoyopfZ1SinU49aKXsi
Ezi9Qn0QEv1DJI8pONEVOIWH20yzII+P0G+QVE7bKebgFQdHdHfvtK5pceQA3mN6dH3lfuKYiRYR
JuWFkeZAhxl/7Dzalw0qZRScQb0OCEgxZZivoJbHyzI04lUCBjWHHnw2G2xFBjEcpD0XDCxefK+F
2MuZxh/UDf0oSKv04kbbyqUUAn6A+7AKMlRU4Ivq76S2uXYprSwu5LqT9RVH3JOfBHKbQcub0v4S
sfEaW235wwQimPlEYQX2YF56OZH9KdwflWCclsbZTiQa16rAsupQLjPaRPdThoC/aWk9WT7sZf6d
gt9Hk4+nwbfTo1tEv2UyinWb+PRvnocVrR5XvAtSMSs0eI1lvPayNF6NOF+bVMyAUgfGS5IzOgyQ
HO2KPl5cEjswVwQ3to9my7See0CEHim4gzZHjeifbAqXk9QnLE3Z1M9jKNwqGD1CG/TmRDwtZ7Mg
P4BBqE6aJDkw6Tlhae8EWf+Q6xK9G7ndHFi4yX2u/BG6KTngrvC+7TDeAx+uDjHYvgqEMUR0ZPDA
DjP6lAVlO031ZWB1X1qf7zNnzLZmSFJInxgVqErDnhuEW/yO8ZPlJdQxK9PXyLvtFcZI41jZ9AQi
lPmLSur9scejfoNwsCipCm9FvgYSXd8YFOJFJRC6UJnDWDrOn9btmmtxdghl2DaB053B8/Rn2TjV
ppHUrG382arGvsRxFd8ia7L3kx0+JDHlt78vcUc8ZSg4tMN22YZOlJ58CuYb5wNkD4QpwA/0mUhH
dk0PKMO/EoXEjhnFeEX+bF3alKOE8dGhatjBkYquCRTKq0YhOxsav908v9mnSuw0rWYa05Ed15X4
v2WBV4leV7+02wSu4NMdrvV1vXK9pL55z5eqFjyDYX/SE7u6efno73nzD9UQexokurWL4Oi/+O7v
oODMzJAcGTnb2YFEbLGoLFEeEFprTt8ye/Czo+kOR30yuxeVvo2yKG+cqfuXULcAEhVTBBebL/UJ
BpkpIrUaPfdP3vLgz3WiBWWGTVJUryLJfxIv0w+yrKtXmZkuOkblrf5+M2hKVu1geh2t+AZt0bv3
ptHQkC7Vxps669UG+8gIQ1/5khIU3NEA5sEBRxuJ7MUM+Ag5i7AqBzWoYrPV5jjoxUkJbpeEAOFH
Psj8x4yI30HYqI6hDSgIJ5+zcOJgOHkh4JqwDi9TENcM0N1Pq3uKyplwzctKbqpEyGsmGHIMnfPH
50T93HQED83nkIa/gljv3iorMtAGuNdYalAGALugn8LWgjMtWz/7p4cQAt1OPLV6qjQPRawKBLJ4
CyoSdl3N0W8SlT2Ri1qH7bggpN1iSnwQFp1yofW7KZavYWDBf9VstEMtj/VQndyYsXLD0HXObzyu
+2ZJB6h6q5qgfHmyLAzj2EZjd88NP0dJeYI/nbIdqH43BoT7GqUZ7BvqJidDqx6hHFuk9quMLfIF
cw7IsGI2sORuQODzk635yOpDUkoSLTGPWtptg5RLz0XB0d6r5l3Zxrx0J5t7K4iWncNYShDwYviF
f7cpt3a6nct5ZP8UsYABGOfaLYmr17HXzJ1FhjVNN6BAjVWEB9orV+xi5sLXB8JQosE8Irc1FkT2
CNY8g/S+Ms2RYGXryoZRl9tVue5Lzb6OTpqdaUCvhrLBkt0+U9UKd99hTbBhlK8kTaSZ9xR5mG0A
WVyVSzU2t2r8O0gxGXvIvDxYk7J3ZcuyD6UfASkIF13IvfKYe8BF7VZWpIWoNEWGUnn6xfrrb9zE
BegcEWDmkLYSaJ66Gbg+NtVzhpk7D1zRztYukEgXzSB4EgDwG+IRUy6c8gp6ppcpuZ4486/rurwk
DQKVoAp/+tqQp78vGdwDt1TaZkQiuPTlN0HqbKaYTqfS/cKCQCEMBd3OJKNYaEEHqDtQAtrqRCjH
cjS9YDc6kb2sPGfjseGBB+zbtXS4UQvNdbG+k0MfBD05tDPkL84lAee8Za/D2sIpsQhRwYyBpjak
0HWHCVzOQhNRAeGpGPeu5kIPcyLOAuVTyuvDdiJ8ptlGyl0HRWn9Vpm1KDBdK6PW76kxjgfmg4gg
Yiyfdu4sDCsG1/p8ySN00lpwrzqVXV0ViFtmBhqRvY8AIQu46VTsIsAzGzOvf+m5CzdNxX8E3jus
d6NzlSgqZ7n3bOxMNGprtzlkpAIOU43UEY6ok5g6KWq0YsoCJCJ2rOzi6Oi6XBvWl54y4OewVX2a
XvPHOxtTX9wSdmXRp09oPDwsYWCpGUc3RcNSSVjVipSGoEXCB5ZLqe8syDZjMo1nM3GKN7/X/mgl
WnUtHk9Ej/U7mSTbIgL7nIKtDEw7PuoaeZydZeOXzexDKWt5Ai/KIzoWxymM3qyGCV+fBMY1aTC/
wUBKZpolIUIMgbHOQD8cMbbioUtaetGtRQME6S7KCGB3RTJdA7TIt04O+yoHyGA+DyiJEYUEYYjg
6KJMlGm7dMzOXiZW4GOdMzN6eARF2aHeLxJWqDVumfE6DWIbToV7CoYa2lydNocYyg7Riv0qfv7/
wcoqdBAzUSfikuYMEr3amujNwyIpIiLgDTzhy3rEXmpwqHwLimdvPRb9YcyEux8qkxCQomNAUQtt
I2Fdv6eCjIzQjD7njW30R8MfiZoNSnNu6C4Mq1TjoWzHZNvnaUbEDi+pH9NsyExGqj0CWK9F+S/j
L+m/tYYij065jMtZz6FjQb8kIIDAwp7Mu5XhJatOBd5r7dTea15+mEzZzmKSt8lgic+mNl11QyHQ
PKNlHCX4jdgKTpzmORuWZXStNxPz/CC1DBCanXY09H7Vtoa103LfYqRfvU9Mudeh5DO3XPkkB7d0
ncpMHaSO7RB5z3yc1CtpS9k+o0UGzbtFhCgEmbFJWxCBGBdETKqNWb+Gaqj2deKjn9WDe9/YAMvC
4NphBvmRHETLOlhkWQ2FfLLtxf+sc6Clbpmi/90TCLE1f+ltu8sYqS8cX2ESe/rnChkgMNbbNf8a
oCZH4xQHCfrN7fVuOcGngGOoBFQQ8kGZLQwzAU7kwj7UsL5lw6s3UKRULrkbjubsiIeyLzxXUL9x
mK4ivfXXKnXHZS7GesVfCPYkNbvzuGncV6fz14gayH/jyXgPJliItbOzcuc79ca1GsIczin4Fk5y
xaIfXJjANeSOtCVbuHIdxZAt7Y7+sHQ6+eIxbMRTa79YHv2oKog+4Q3QBQyy6lACbzy2OqkXRrAZ
K/1FGSQs9RRI8+pRuZG9KtzWeIUlw4Loa/Rgp8jbMfScN7gmYCDhJxY6vex54nvLIKB1hKqCBO9U
0avz43g+4T4hz4DRkzJQxHllzFxE+kBA06kwz95AZObUhNZGqKDb+AXOyRJs4wXZG7P+qjn9/cr0
SwMOsy7hd2TxLo/8T2F3LfKzwaE3EbabPpzyNeJAa05/tbiVXlHcRPcHbWh29qgbjkQpLcmOtA+B
WfDCmGk+kbSFoiToLiZCo4tMZLOXln0JRHvT3co4eX7av/bxqxnq5tvfLzLrpfA085wG5qtNfXws
7GcucTx5H2BathxioOWpKF3Xdulfa8JXrv9ZAcmMB4HjP1sPXNtyhWnRI5C2iVXraU34J+l2CasX
4g8CIpicFuqZWr9CVvZmLqGOSxEDmPaeZojIyKBQtwFU4RE/oB+OW8dTckHUXrtiS8lnSQmDn+Wl
p42GZiW03lUcpDQlDHc+VkQW1QQ40HnJfdqLlbWnIf0UbKzQ3buEId7cpDlyPskvxUBsuyq7498X
bWAYlg3Iaf5+qcdfRcSgXplut/cDuai7ut7knXT2iHLCbRWF0d5zhbUdCRfYqfqX3bFdtaCVe35/
SDgibh4KL9ffPJ3uGaoTksEEPNEYsG5K6mBusnRlWXQ2LeIa0Cxnb2nX2Hv4kqhl8g5hq++8D20F
4DCf4CNMyWai5IBkhH6VQzPxXBn1PP+O+LBcb6O5xXMEp++R8BmzXMZyDVyzuWcDwEiiyLNT0U8E
THc5edDwQ28tHeIFqUXu6u+dZ0Ug1BqNHLLhYfpD/M5IBv/GkAZkZNwHhDW3vy9SUIzhrDFX+T4P
0/SU+015IFZp0bha/lI0GNf/8/3zv4iGXQfVtXBdx5Sm7ZiO8W+3Txa5hCM9+yOkac79ilj6MrLy
5VeXTNpH60CN7JDhgNziz8RxA/DaY3EzTbpUBTYbPrB45SYDjBjmgMdQAhlkUYkuowtxyApx6ULi
8oFoi68cyDpHE4QToY8ArjAeXk2uXdawf9Wqfrp9ixWuVVrTJRNyw7AuIb6B7X9+y+L5lv7licGR
6IGkQKtheLb497eslxLWfdlAAmzzji6qky8SD+t8l4NGNohTyAZEjrXJ8ZqoBf3gZvZCr/3ojLs4
Pkc6wrcclM8uQg9XeE59H6Jc2+WlniwC6ouPNniOPLqTaqE1lSOGYpnz94LQOYXVZ6f7v6asgEpr
VswhyxoZaT6cLQrHeyhafQf58S4TfWcootfwoBAGpVBwMrWK9/QE7pyI1Mt/viT/bl9ypQ4OSXrC
5apg0/s3h09QmGYYd9zLGlT5GY2kb0dpP2SMEYGuPRv0BuqAzg7ox1swdP7zD//rH/qXz4Ofbkk+
COTdlmHp/3YLisyr+yiCd+CP4jPVol+DI7YdJHNAskAmEkPbEZUxEVrCELbHyz18ilSSYNPglP/P
v8v/7kLQoDB1x/AkT4X5r08Dy6AW5wETZ9/M/gx1RWUPXL6DJwQAbu+EYD1cMbWbvDT/H3uX/z+0
JZtPq+7/2ZZ8y9VnFn3+syv579/4765k0/sHdmPTYtKE5VfHVPdf/0v//fQrm/o/sE1hSMPqYNm6
LTHb/Q9TsuRbtu24Tx+EMPSn0ZQV5K9f2fqHgylCQihkzwarYf9fmZKZSv+rx8c1hYkfTscr5diC
3/HfbXFhzcTGh2QzTzjALepWxhuci2eeb3tbluqgEmPpBegpSYsmhcLv97J0jv6UkNkxduWaqALs
wNitapmUnMVCnDKcZW1mk2ZMa7jXRrT2dlmTN02ql0pInSsZnJfKd98jSZstG+7IFZkWSeKYVLIR
QiBxMN8t1yDAJLN1Rn+/RxPjwzSk8FPMdOelT8MKR0Fm9fXS0R3YTkkNvd8Ij+iHU4a/XY4sxns1
e2JxlE1ArI8ItEecocz0ptxSHDUjX9AB0xcDFZ1Gzb3oVE9YktPR5XBd2gI+s3EOhAngy6qqm1VG
JCnLXLTz9RDaYWe+kPOAMBDM5ZI2FXrqelMMtYO2rkG6Xeu3wIpRWgcogRzASC3NBIbDL95g3AlV
AYU+sF3j6/CWVtIZc6vC5BI86a4tTA5nsphT6QxhrdjG2ssfmJIcwaVMobwMzbXQ8k0GnWpB+tPN
yHCV5/2EXIycPdK3lpaFVyN0qqVJuMFxWkWZB52uTnALl6h7IlJ1NNQTHMoWbS3vBW7llXLI0yX+
EtcggtDQHw+6ZMDb70IaX4cxTy9GJEmYHZkcOdlpCKsvI+LmweIarPxavLSV0Gniu8yBx+6jMX/s
3MtxiLXXJKdSisS4iRgDNMg1qsZgrN0zNZsGWNfuODHg+RqSJgDXm05Lz/tOKkbDdl+gu3I/hsKC
GmGmFjPV9iCqEg0b+rLZWOiPEtzhJspok4+iwIQISbkxJWHXg7WFNCfmvU64gqnQzQyatdUdSLuN
5QWrHOKMEOEmSqZjjEZuLaviMxCSUyCj3E3DLpnUyecYBPWGQz9lMAEq0qcpord/zDaBRCuabF62
9GwQ0x0sA2+B4R2loA5TmY8NeBALLEQI5Oj0ospsSKf2OU928tYr4pl9TPZm2rmLutEfbeSG0FCI
mNOw6i48W/chjC+CwSTTS3dRn4h+ETq2sQA3xnUqmlkKT3sOfG8XdDCsLFDJJMhki64As9KGxpqM
HyiZQKvZaVB8hpDRF0aYYI5uK7jRvlpxdINCjx1AB9xIwsgzkJCw47g3zeXYdg+zbTHPtYIs+/KL
HFv07rqENW+nn10GJEMj5ua5+eHHENC9DGflJdNDtrUxr1wMDHVl3fXaYh1x35IpNDnRN28FVzbU
YKcPBZpbP40uQ1/+8ouHZgwfvY5aJcjPsGrpPo0kMKYZGVYRU1InjYwFME34HtprSrdxnj5KBqL7
Hs1ZmxQCT2UabQJ1LYmPqzLr3Sd2EwVgjduVG3ukv0XSRH+qFNGeDIVmXa4Zh0p+1rHTrFWEUA+0
DIRqvAeI+9/qwtu3BJfiQpu2CfINzbD8VU5vpUBmeuAo4TT5bjJhksNy3UdEHMax/GtBpb82glbK
iznDuNdeg0+dEgMICl08qNDOUx9cyKxxNrFGzkiBop4ROmseHYx5VT6lO66x4qhIh7tDT8UUyLXQ
Ldeu/RtSFB80eYNzO+ivPYAXMDjhqoieDgrcDXO/g+DsNbAJB6u7GcnUQdBDXdmk+nvEnGRu4IGe
w3ElwDAZj3pTfhYiGkBTj68q0YdF33CoCEMkGL0REdJOGiLnJQR/iOISWTOgIFa4ALW4IikC8rrE
1hmEUIM48dO4JvTP45YSLgLrUv+N3EvslIVuS0XeQpCascAXn2yUep0YBlyyNn2kVnIc2olOuwz/
OFUBV9fD+uwH9qz1UjqJDFqXZoY73peg8jsF+ZZMx2tdGOaJuO9FVcO0k73ylgK55DUn5XIFDyta
CEzqrIkqX8Yd8izQ+GGA+DEcMZBKS6nlqLiAsaeide4GIyoM/SXENhj7BREiRaAfGs290mfHl2kO
2lor6y+7yp1TIn0IOF37mBgzzANYeIRJwHMsJ+NhNYlYu2F+942gOnTtK431mGnstJCNHiySVqDS
i/idGhu/itGH40501IKOQ5wRqND6SAYH911GDJ1tZO0FAx2B3v0eg8pbWFrqtcw0F/xbsWbIb9Jx
rYoVSewt9btJZ4y7ulFsPVaQyMOoplddglMyJhpxlQ+amDr6ZJXVPbGAcpPd2vNcTi+uHXYbT/SA
Xuu7nsXBLjWABLtDeHIkwQFVejVITcPoM04bwoWY4jrxh20jvkUjpV3MAOmbtI5R5wiywcVHHwU0
c8dih+rfWwdL8FIW8MekfrOYH+rJEJ3QVC9S/cThuPgUFn7tlJx23FIr2vTWoi5A5Q/lRBooDs4N
zmyzLOVKWJ16E5M66BjywN3N4C60qdhmqFt2g/PbDwdgxZQom7FJyIepBmhOlQ4zjQyfW8NzvtEq
WpZNO27ptturyi2zm26GOUBXZ/jlYjJsB2Jzy6n7DNxBzG3Ai0ez9YlENZ7qpFpWi7gK20de2Vf6
jPY+14WxpC45dVkQ3zOyFCBzLjNcKwchrPgYWmR6GcPdS5GgymTHeKx81CNEK+YXmyKk3dVYVngp
9fBYQKU+IxkGcNfYtLyfX9YKOVaqoeyscz0/Ns+Mb+QtqNXyOFz0hULR41vFUjosWl4XePsektOa
Xf/Dezb3YRz0h7//JXJrqdsWH5+O/Q/fJ9dK+qZYZ1mQHEP3a3iiEJIGvC16hWXyHPdFJhCTTAv1
FX0yvNhx2eEZZaeAeLMidocvibdhulJKtKrhjixsFGwTyK6Zn/diRfqKONLW0yPTxumELEdT6oO6
0r9iL67rKJpbRX2e6kZsEbeMiRacOpHnG8LfCYGjYblCBr9x6D4zmPdycJtIGDsNHVPals9hB6pE
yrxtOXlr0wNc7FjevayeIR3uOhYIS8Ro0LIF++XnL82QkdxtrjItfVOsWrPIIoq1NE19biLUFsZT
is5E33TthzS9sx8Iog5F91E6D0M6F7PEGM/A3qIN6D89BaLmfJnYzmsbDEx70ga9hHTogp89+9eg
lQyHymVmZEACxgVDcChwIOjEbKooZglNMVjNXUqzAgp/DDTTD8idQsiDAMlggGw0aH1xqmhQ4Fde
g9Mlk+Wd4TwPo2186wiiV3E5bTxlNitl+ZBoIhAq7muffYZoFHoZHFt8ARj8ukNXJrtRpjsKuYNP
jEEBTkYxxk/bfqNKQMFlvbFZ29GFbnC/rivt0YbOpgaJl01onhKNwagNjqyELIwLqAubo6vBah2h
4rMU8c6c7sKjiJAnxTw3ThNk7Tzz1i3F8BT+dkp6RxijbCYe1TMxrUkXBmOmnjE9oMN5SDzmE58K
QrvwLoj38ct0+EuyuTPkCx04adQDk9mRqLQxtHZhYtt/LpwiM5eQlbk4cCuhJs2bKF8IZ9hoT2Io
DdwEhhjr0QLd76xA8VcT0tzCR3VaqcNTo20f03eLPBHOzMaip1f/toffMVEJNklHHVX7RKWhe8EM
5zkZQhcHn05czmrqsSrmDuyxyQ2MffBXKZyKT4urZ3ZHYOCz3CB9q5jmBK3/Gsyr8jhv+FB8lj0d
ecNp0D9iVK7zNxe6A4VtstHztzHDjU922dSAezSXnQ1YTiOLZGQExjzlENhQg5OcFHCuJBYzYdIi
xT0WM7YpkcWVFY1S13t3BjjOsXWN00hbAt1BsILxz2mndapUTvYkEV6MD+a17e34EHE3k4MjqAH1
3yU/otLDk2AW1pp/GkvnQXhk5rhISGqwzRbJlMEabc0czB5aBbyZiWWbM9HnwRwnYo6DbjFQ20xk
MpXGOmzztWPDCRrMcNmZ9rxqIF8SXRuK2N9YJmmaz4ob4QSXORl2BocGzWvIpW3JVVN4dm0Cg/HC
hmCXQ9TW3ohIV1Jblcl4cBtI6OG9ar0XU0xXF6kUIE4kgTBr2lIeI9zo4dl2GWiWDqh+1tctmo23
CSX2TJA5PCtr8yXkoIhM0J3F9nijr//l+fSA/UQCjBx83qZU9MOwVhYgLcNpQC6K7IgZQnHV+/FX
j/dqVoj0qjXqhtwDOVhYvjsjBVdLdYwwWnVA6On/Y5ascX9opM4HknS/pD2nOuNIXFFja37GdnUE
EfqI83nAfoI8zwqXbWk+yA2RD4AizxVhQiqILt0Y0YJpZvqrKPWHqSmGtYiKCShuIOwODOi5pyX+
4hx2JT/5rPAqZYXZz9EnRHOBcShCWgD6GcRFpn447HGz8RjGQ2OuU9/67VelsyY99U9VO2vneZuh
gwBZ4bF94RMmhDgJiZXz34LIw8LmFF+NqpvtEKqfsMQjD8kLj09pcDLTlzEt463QbGdOmjSLiZMf
zEZRoY3Z+1Br1o6UxkViFJuwsbXrmHiMhjUm9DFzSxri/I6OGVazYbTNDd5hHkVWeLO7EH6E06DI
FrRsk2WpkgwSu4v/LrNXA+MSnvC5SsnISQaw+pSQdD+c5EaqxsJtBiYEvrgmUXJVLstM6earLIMW
7GcmBw6ooiHDEkrEE4gwSbpNgwuCPEbfEWejp+mmbKWtgEQ2c2TOmK/CYVxgLORUbEOLKcvdkGfn
kIeyiR8EYM0z/GpYokFhBczNK56txLp7hPb4zHClz3Q9xKq2JVedd0pEB0+D8Rk2pzbay545/3Li
+17xMnAm7z0Gz4ScFeKcBC95cRvcXeWAx004ukbfdfk5jH+C4Yo1pmov47BLxkeXbcu3fLj68mB4
q5ocB8d5qYlgGIJf1fRjuljCG0J5lYs3JYBWy7lC2wecVgqnmuOPX+Rsl1H/EeNLqs5a85mO565O
Z0z+yOB8jduRU/AGqT1vMUxutvqVO2yELTz808oMHt10D9ttg1o/fWjRK+0JzvxAeon31lA7l/5t
ZM0GusVPRlVMxIqpvsOnOpNT6N8Aofw1SO7Kf2kRXFcoZKyeOBXvEcujnW9k9J74P772O4BQ0Jv3
nt6Niy93YPfhUYFwvK36dTktrXGVomqthy9EX7OM652Xd3vYaf21iJcFNnCx9JqdLZnLPUR2T93b
EcgmgspI7CEUWD6RKZmHmh7gQ//+LFNCZPAwf9DGbkJ34zIWtGWCk/w0Tks72CuA73p/S3H8BPEj
MvVZBzkWj/Os6Ve6Qf7wsdZYQ9nTN+BFp/g1ImsLA0Lbi9lKh2SmEQrWWZ8K7D5Yo7nX/3T6oRpI
ovW2g3MzyhoxBD0j/7O0dq21YnsfynVn72o7QVWBVaNAylysAwO9PrNX25tp7eVprKH/gvJw146/
gvazqks2L6TLxlV6p6R8Hy2eY8m8Re6D6EgvW7aHuvkTmWcy5oluAseBQ6+aYyqtWGKyfYefSAyc
JApJ4OdnY8Oj8L5QVs9MbH+9Q1Luo4zfBppKz4f5IzRutQQ0a4B/iKJZNF5tscmojOiLAP4lIfIj
DQ5++uVHF0WNlINOKMovd1hm2dq3DlhlJ/OBPxZO7WksthkiFKY1jJ2L+ktXmGaXIjkBJjD8q5+M
DAcYeAvGdXMU0KyOtIss7RLU9rYA/kk2yGDuNHsPC7ruWbjgKWDE3kNu8pM166cDFy2eWUef9Vat
W84Ok/sgKD2m7BXrPPi2afPo2o8GFkI5l9baF9kK9p8n/hjiT8wYnvMs4tF1zESAHPBuFWkbv9+5
3R+VnMyi3QatvIKSWFTVS9ICS0Esa4do5e+9div6H0f6O79HFt+e6+CFo3mZRLhsoxkHV0mh4guN
sCaAS+WvztqazZnxvYUYV0NrphQFoP2pR7sBJnOg6QT+yHnhrWXMBIMIU+T2QUS8bH5BZzm3W/Bg
ubEW3Rt/RgVnY7jY7Q75OTu7hy2/zd/baMuW7fe0ItnJ7AhtFe/RK7HUUlh1+qkPXj31hgyNn6F7
J9fFzvPLJStHo8wzaCHI7LdZvhjxOlLXnJJ9kBc3v9UWmhlB9IG/QCXjlckmS7pNWdzhY/KQBTkH
eAbBryaBptpPOHx7zV4zF1qNoYkOwKIZL35416xbJm5/j4Htwkl/au8yUmdGF7u7VsVh8A4QLDzt
XR+p1b9L92qIS9Nux3EzWHOPxHqYNOE1hQId+m9peczqnUbfeu86b8l4TlJcvUviowlasIHyWpgp
IDn7zq6YHkFyncyTr059vKOD2md7k/NfoWrMoixhB73/cAK2uQ1Wz159diZBT8R/ILQ3s0UPDj1d
cZVZAAlonPGjJRLNAX2BJcNZJg4GSYwVf3eLaIRgGC1BrnurTA3z09IhILKIPtvyooD+cvmEcc3V
Gst5c/TCA8wY75lKfEnKU9PiO7nq7Q21miTjl/nziEvh0PUXLfpoGHHEv+OyooS5CusyFte7TW8o
YB02VoM/J8+8CD7a7spCM6pzKk9d/FDRfhpvpbjXxUHLt30D3nHeTxC/35z+kLOJdbSm1Lcb3Ebv
hTVGqZ0yj0a4b/yrKD5zGzMXGMfn8hp4FHnYU2g7kXn4UmjBS8bVrss/EDSeC7K3CHOOhPpdtl/I
14g/+3ambcpDDf5dI6kum1OR+vYJFHjhYEpdPEMRYWCQ2BWs6VHMp4Y5xXaMQbZ8ZQYM2gW/vVe9
BEt8fCLBKPwO/XPFlYLI77dnNUhybtKlIkIqG7/74N4GZ5SsythiKqObD+jZXNO2JPiGgx+XUcFc
6mh1ZMCLOt5UDIsvXwlWh7UeYGpeFxEc04Nh3Tx8+5b2K0KSStGsxXS+h3ub7LCkOuXvcnib6tc0
Inj1XMecepJnc2nW2zacJZabnmiU8Q+6Yj37LYLXSN2bsJ3BUSOGZlj45YlnhDZ8TuppvRhxZQ1n
0GpgbBK8yUc2Zatfcf9A4l/2AZCFYM9VBwhvVajd3gzO+Jn32TY3VE3IBpMQFuyN/Ysr0xDBrl74
VCDJz01jI8Kd7FB67Z92oeh3b1Dz0Lfzxq+mADzO/sy+OZZvcrg+ddtU47wlPoIpX47dSwq4QcOa
Lo4q2Ilx5+MP7r8UWw73L3kP/U+MxHGCMeNzGtuM2t22vo0A19uOxKWiWrrY5Iz/xtJ5LDeOZWn4
iRABb7aEoydFynKDEKUUvPd4+v5Q0YuJ6ampzpRI4N5zfusZ3Z/Gxip15y59nRQ87MXncmjae2+9
q4ZbYlepRjxqM8LuCy9dmG8VcxuIu3L+HsxtJh8JqU5Nr1+eMOST8JOZF8M6qfqBv5QaPFrkecK1
+QdHJJ8sESFBgWX3ElZcYyTlCfyhdzyrIGpM7GRs8rwqwH4NdblfwYwoWtojPuY4zaznkr4l2jFZ
X27DL3QfcQ4eHvAO/sHgTcTzU9EVo2Tgek2LO/OGIj7HaZ8hnOWBEH2TbrQ0Eu2BIoY6fqtcKpLV
BbfRvOX/lGkyoJ6LRfUYhsD+JhZAXvWUoqiYZgpKHbforefh1KiYU+5Crts6kGyT6S61ezYSfZcJ
nIjCo4X9E6c0/x7fl0FmoDFcWxwUCf2Rwy7FGDG5ovmtNwJ01t0IjqzmaeIvDM6jnRnUNG5qgx+L
JPM+/xmEtxEnnVS95BE2Os/CEDWSDaXlt3FyG+mogvJI/iie6om+EuFjpvqEr4V83KTacvslw7Wv
4IYm0TPqPQHLiOnH8Y3WFr39EbNt1+1IndJDGxIEOA0J5Ehupci1E//TDFwt+KR1H3KQp1gJXrNy
SzEt+20m+nHDHMKFKBTe1P4tES316HKpU2QxjDjXSpeK7khzlfZzSN44itMCX1ZAi9upNxxeWZl6
DQnpDfZCKtx2fTBte+Y3QLQeTT77LM5OP1h2wXIyzTPcotFuGx5x8dZSCm0MRFyJTu+vgDOmcp8/
q6hPVge1qH/WGIDlU0SKlX4xMlx6O3yGaermxOYH1AUUp346TelXYxibSN2KAyZEF9h+EyfXRHlL
CH5wmvkg7k0/IS8i46C/V9ozjz/05laWV5FgDnJ2RVcx9+W04wehBHE2DoZ2W5gUZCBttGSeQdtb
nznm8NoL21Y7Qz9sOnaQBbAqSb7G9Jq091L2+CvZzJC/HwYBC6+j9L7Ke0CudHhTjO+W8JIc5ZBH
sKcr57uCMhFKhRTgBRozRnop2OjH5TJNH3l2l/tvTSFA4dHBCqYkK/REatHVFV0b/di2x0x25D9l
uSf6u0hfoSwC3yR/tWhTsBGor3p9neJblr0F1dnsjmVD28umRi+Pc4JolaPZ3eLlMqj/KDwhgj6q
9/Pg6tJdlX6T5B73J3OH0iLx0fQ5FHxbm5r1wpmjU3cMdLyyX5WA4P8YiKeMBIXFbygKG/9QssI3
cVLTNWqJNsjXlLsTcxfaqfjbxbdJUqSfvUsVvRqbLvaq6Z3VTSb/BUcrFRNFDDIt8MeS2I8z9H3i
f43KByn+NkuTrYqfON/5NxzAHuhBEvFR+p5j61yynsXSPoSOtT665Gg1DlWGiXYxx2EDOYJF8dOq
aED4nPIjalPibLPsJVclXuUfgxMyFt678lMRFubWR634POfEFzbFpU4+Q+HY0VXYp3+KdUJBSq3f
0O/BKgLaSTHp6ZdwRedDdL74sCMMxhq/F3YFhX1qm01eNvpyfwzAhZdHb/AZcXpSl6uIV1M6EZYk
VLt1/moVH3kxqwq4/nIh84o/c3AGej0D3ARrmBz8hKd3XjudGN21+wwXIpEkNxD5wyKFbt+q3UYF
ce0/euE9lqrNhASKZrLNHPxDxguo98oHno+vcshrSJ2ZQ1TCRq1Ry7EZV/8mksgogLQz6SrLqCpP
pfo6ln5I6LOKcPSQ7oPpVVsDCkVic15aQpVh8kL9LObvlk4DX7zPursZ/uUQPEWCx3b8mgGPk/Ga
auceg33eaoRdkr+WEQeVgB+VCNejTZZd0mIP3R4egHZJOiCz56uLAvuhxW8zq7Hsh5ZdU9jUHWrz
SBrZZg1eUrg7sNJyvANc4AxePjn/QbD9Z2nDRs1ua5fp+phwZdPiQOzMb0BjYEKdzijvl/okcByF
16g88WWp4XahyjN6FQqI1oFr5l9P+QPPHWDBJXJYrweXEkfcqQ7Gw4yZOHM5f2f72QKIDh6kf/JR
GVsl2OvrREsLnPWW0/xEZTVhKTjvamRc78wjZXmrtJMYHzrhcwMuDul+WoHrfSLeDMzKYNEYEX5Z
VJFav+QjI3j0J3IJTGXjZmNxtAZwW51GkiO3KGGaC4Ew7bkQ3yzSFFzLzqFUxfSKihc4BqOgJ3mi
K9Y/IRgTxIaNmHeTDt9DT3VVBhgPxNlNH0Vw0qa7Vn1peLJ70CO2r+Sa91/hMLu58NvGaNHwiBvz
ESJvfXSa2BmNQ2aA8MnXdQPCQxfhCIqtzzVqqCTAKKWqxHKseq8kX2J2NUdXHp9a8IxNERC4cOiM
2CCk9wcd7iO5GcVDrs+D8yROq9FcNuTpsw6w4vuGfpyno1S+yQArLcErO/NNFI7E3BEBygjNJFqp
u8V8pc69LL8bjQoaDL5nQb8Qm7NpJTLktnGI0QDkGi8jf4EWUGJDaEfN57vt9L08vFTdX9L+KQYW
fws4Isd8CFfdsG4UhyX6KDESjr8zX0XLDSySLBO6afPdyrsKZmHio9hK0ru5fC0AYEwRjqSBGOdf
grEj8SnMPiqeg1Im74KyKAIO/hugoQeBwqxivxa9gIupKk3QYemSq4+gG8Pj/MrbQbRllyLGVnjr
eUVWJuo3A4+2gr1UvXaLx8sTMcQY10ynhz66z8aHYO3KzZPgqJy8NuNVi9+xWaf6vlRPnG+Z8h61
2FceVcO2f9D0rVmz82xN8wsbjh31TsP5KQWAGsB08t0UWL7FFxEntLVdKCynZnfNnlBBb6hK4Bxl
iAwuxL9h2NtyZBXcozH9MkU3chRdYXZl7gBSb8hwkd8M9aHN2ZaPVJz2VbXXmDgGh+RTXqoYg29h
bnGJ6NkH4NqsvUrLsan25KCttasd5MVAeV3pkAgIIsn7Kv2AnUxeS/ImiqjeHct9KFLSQvd15umQ
+IyVnPTaq9KcxgC8v+KnlR0OCEXw6j8x2Tek/EPL176RPQfh30yMlzrdQmx5BpyAQo2WTIEXEQrq
/NC4VKqzEvpNtWV8BQpKahIEG79pgaAh6lAosznU8iWQfUP71ypfYn4vmlOWvJUzmTfcj44+/jTp
swsyN44u7I86r0Jja7JDkH60Ed+SestYKljbltLV4GXMt230SalCqHtR8m1hB68iXxq9i0n6e4Yc
/jXGshsjBv5c33sL0pGj6sSi3f7pupPOtqW7YXDoyUQqiuPUuAO5F6GfyfgNIHRgruUk95t+Lw0+
uJwIBhlg0CDe2VuIY+93Qfli6m+leKCpU3WEWw3V3j6UxHCiTPUkjiVhw+/FM2jtS+NQRyctFLe5
QWu38lVkb6KbAiGrB3V+XaVS/4VGrYc4UZAUgTTmXhxPAE5QRIeCcyQtPniwW6w4FXteZ22H7C1a
7lb6IOdNrw+tcvl7F82vhKtFWTHR7qpO7tRsGxblvAaaB/qiskt9r2fFE7LAFgJQyeWRGU/NSHF6
vejWtasBGYf7GLgJm+yOp7O1jtP0Hq35pTkev+lFDf/1iMBGAuQUVMg9fwkvKnYnWO6LwccZb66R
xlA9cxR2d5k5pTFv03JfvMVR6x8sa3SmeUS+eKPljBsmJMxDRoRPx0DNT5FQA60iS+ZGgAmblF/C
eEJpl1e+oh5r3UOViLUlYwoL6sDuiO3PKOSYNmC8kAqxi2yfHblNkLAwrKUY2m3aefne3clJ6hdD
/iU5wp4ICrF78ABURMNrtr7cUAsdrdYC7iAicsmPka7VfA9Fd3Sftbgl4BZAHmS/b5DBsfvLnkL9
RLIdFQLqbLIdi2vP3i8+hfF9yE/ZCgLoGWK4V4l0/Ijn1IYrdtTI5MLRuKUJO4xo6J0e8YTesIJ2
SD4smxR/+bL+OikbCHk5qDpy/SwR1guC6IjGoZVO7Xqhk6gj49a0iI1sXWTcxzLft99Dc6r6Tz4q
fQDHV/cyyQiWecsqqhO3cGIE7/F22HHXeQoRzMTx5fOnGh0QbQmsQfz1g8havdFHsmZ/F+HeNxdT
+9ZSN57/hfRWjcuv6pHp0d9y65kL30bT8O+za9h8Y/OOMMbuoO70geQ9PlEL/Jpt29WC3ehKGyEA
th5AvtQ/abqn41sIfGuZO2asWX7hY6gz18Kaypo+bLUVy5e+BR6JIqvtrrorEDGpi2fcX/M6doqX
sIFQ/4FLKbHLFp/2jq/MiG9hfW7lkxh+QgKM8Ra0tVvzWAg3OYTsBkNzUAsvt+kaY1vdBjsmRhZ2
LkaR24Tc8SkJVhuzTYsqitj7FD7DAKK6hr8VziqZ0XH3FmGfsmLM/1lvt0DSdX4dEJ9RVkUjINsP
qV+AzHEo2B1juj681S7ZADSB+OVWLfeVPyJ78UfrRZlfaWbcaA1+BOkmAl5k5HnSyKOMPilhoHuV
fEYWCwJC5wvyri+06ERu+dz3im3SvFE6JO1BUMOZ0riSsINvA+Foap9WTz8dWd2vanWN5o/19BnS
N7k8qP7oirkfG58ELm2m1CQ8L+UJqBHFvk4eaHj9UjkqaJVPtge5vn7sBaTg7vVAIOyCO8T40rEG
GDQZMZZrJEIxo6JW240Ge/omGWxo7eZiyW5R7dIUjP1WTq+q8EcQaBC8K/NR0fd6j1Tyb+5OUvmj
xw9FmgEOgFE+suwPgysdI/8KfAxXIAcAOEs7sVMyY4QTGNVXTMW5wmE3/EMGuonsGDmwD53BT166
BL4nLxYIC60ybtVH2KFV0sz/QI6Y9QX1Mopo7jZrFfh+cWDc41PvkmVbXUX4OcnvRLITtuRj2T24
TkF6pB1Cgk6sykXwE7b/xOmtFi+z8jLlgkvqIkhvy2pZwmxdNf2Z8p9y7QDAYY/jsYHfbFl4Ubc4
wKNAd7ZFvso2/yqFE22mauZlhPc1xF8n1V9DntMQen3x2RQ3bfpcmkvQeSYyBEX6lRE7CfUWSLjg
YE+6Xau+1nRSRuWLiEwwgvYhGvcgGI3PyeiQqTHbEZpSgICjWl65kamtZB26mIzIu8iviG3pRdrO
4WMGi5G+OMXllha2qTwRW8uBjHYiJB6pupvUWniRH2LDdmJv/LX+TS6ZDzigCDJRsHa3/SddBAFq
qdEXi+ug/IhE9C30A8XFVc5dTtH+2+QKG4D+G5kQnIZMpFZ2WgCyRXhK/Wdn3Jh4G5aRyKV/hCUU
ROMmCE4keZL5rrPVKwOjlOYrfIFddUx1X7FFeG3i0hxeENKx6vYzqF5JcC6vOoMKfQJSSbbzuALG
qd2MLcGM/2LtFMY7hPE8ERKy0/6A5neTG1cLFTNP6nDnqKW025Gsi8lLG2yhZkDar0lx63Enmpad
qS5pFhJ/fXavYOFbyDj1CwoI6Q1x5JxjpFXTQa5wVsW7SiBtjyK7DftKdyqUnU5ngWNhKfYEDJKm
ULBFFAFnCWPDJFBzLN4np93gm0/QnPnRLi924Cl+iw+yPWBF65QftXmuSjMR1VLfcxtRditOVJbC
eJocO+GHjiFq/cEl0JNxxX7h/CKSG6t1fs57x6D9s2PXDblqBHSFyRq51DT7ulhcmYSQNnzNpUeb
Sh5IIzqMrWQ8MzKQx1taHSvVV8tHhWlKnc696gbxsbZO44gm6LYCJmJu7bqc1Rpfp1y/NflnXqwA
jtc03sCylH/0xm9v/FTDU5SdQT6hcrTxK7UO3dKZw6cIiuNQn0YYo584ptOnRKkg3tB5BHhs4x81
es/7l9vHkLyoOBJSX3Jil1EHH6qrp/uMcp0cY93IKE1HamneO4WWAWPL0pMTrX02gfcKbjt6NTaK
EtsYAlk5f1JYXtRZHLik0w18CRq+X66CJucf4osG61FNG120j7AV2gg5Audvb8frN2RgJ6WT4FJX
nTtDp0jw3JV0L2Kw9b0G195siUMJ8zN8B2D1wLLAX7oWV28g63BKQ+EIhAV8xjeDioIR+KN1RRv9
9yYEdCQKIH4xGC6CYXRkDAwx054Y+1bnyVyF6CDGY65in82uRH8Nix8ZGJR45c6Bp0CCHOWvmhkx
QvtooKPPnmsQD8d74nAd+JL1BVIAcf4aZD/iFB8nzPxzcRO6K8iXHYeEJs1Q3wy3XJPmyzST9Y+l
o9/MtiT96t174nP6duemJn0ZWctGJTo+9aoMHFd71iF2YJtpK3jWwmHpLpL1XuTsTDKHhngICENs
q3sdqOAqazSMHYE+iF7V+BnCkGRkICGuAlto1eGRUz4z45/RggaK144tHBMwLccgxvkTwHmTPAj/
QHyxMXg1msKRxi1OuRbBtrVofomwvqEMKOdcjfihGv5HB0efZ341VeWytwntLYM/NVRQ329H69TP
KyvGwZL3xBajMjZ9Mh8IAMUwufiqXqPGUezRB1pbcZ7o3/8vGPkdTVCy0/1svP93oUI2FpTB/FQ8
Z+X0o1Sk2kt7szhU1i7kIe7/IvURbqA6Lqzoa32Ozw9dn/LNxUIm1YTfkvGGFBLNGpEgIV9wuQ3r
gg+IcuaeeGb2eFl4aMnesGx+Hzaw4U4wlRNnXADxjTCBdLlQsQDx/Jln/8CxHQG5Bjw5tD5pzupF
GV6kq8gcAfqFPpFcXi9U/HwNReVTDcs/ttgJomG9UEYwbZtiJCQNvA34ufPE2lAYYYg69+uOnCkE
rqQ1o2vGnBb+M0nJs4myA+OcDxN7N09TyYPL0DUYuZNvHvN/XB3KmhSulrS63QJSJmSdK5Cxm+EF
6p4GNHhkh65l7leJZoYwazLg3LzJCUFaif4c3qWuusSpRb4EaVTl91h9oG6h9JOQMlSuXIOa01MQ
TbAX7NA24prRK1BTXDaI0x3BYP0FjVyIhAw/e/klnh91+StjX+mnhy6+NtiUQPQNR2/OTG1BcYvh
SQdEASv4phPbWLDZicV3KNBBg/I4PuqYg/O/QfqaURznYWAjNAO0/mt5BHKb+tP6EbLCAGfJ4iex
jq62HFCwIk9U+IQR8APakZVjiyRPj2Ay2fCh/c71h0zuc5vvRtK+z2P1rivI1FpCbKtfLEqN5WsR
zP5pRH3Cd133HpRHKDlq/lWZ59hXHcN4nbbmLlDvQvEpx/ul05H0tmTlQeFpSKRuE+cyq1CJBwYY
3o557/sX3KErIizHyFW5c7TwXaayXYh+hvzbgICgicgRsnyTla98UpzIK+JGfK+xj+eTrL2S7qhU
l2y+r3+0JTxMEIYCOdBk0tDOwSdEN6tKnJmlTiJuFu+qfmNLUPEyr7GvB9SRuvSpQq9Dkabh3xR/
PWFqaTDzkOaxbORUHGnirkMCooEQZT1t5rT1OUiEGyVwFY4oFAZl92gCADqoozK6x6O7yFtSZq0V
75ihg6fUK0CwSFDBifVmFO/sAps8cUmUnLYpTVY+onZ4KUZiIlztGksKkmZkq764L3YjdLxF9+/N
igwKEsg4iL57VI2PFoaazC47U357FGJG9FjYxOdhYYj8WD4hD9v0Q+L7xWiEQDuLWHAOgkCwZulh
EFiQkcdZeSkpF2ja8zA9Z9ZpunrYjxR+UpfLMDrRL4AMFCaqgLOEWpiJihwIUz7w3xqmnwHJyboI
ZZUAkgu+rF/Xq1sbzg/kcSoMeTo+0+Y9LK+teGH5VtPfiHhgMXmPlhu7vhR9TQ3tgNyYwBeEesFJ
0sSywQa06YIWFo7sKLT2W3o2YOv27HBw2ULkpVziLUcCd2s9EMk6/mjN4Kw/CwAr+jUJ2LK/rHM9
eSw4dFZOqA9PJWJeOjcJLbmFMj1f8UbiZB7eYNia5YjZDwWssH0CV2pMBLyJo0pJzEjXy9qcAPMS
iWjOXJNCHBPBqy+0Z6niRH9RTeIw6Eksum/TGUgM2vAz+ryJEuBzpL3BxYuUg1YMmvmZmp96Fslq
/AqmfUEXkXLq5kvArNh+iuJVFC4Fy19BIGy27x0UzNZlsClDqV7kfhssil3Wuw6IBzZ3kzR+y28J
/7FiTS6BKbCkOW4j3E2EPhvyn5zfGyK1vmrhhjKKPEaY3lva5RyXrzRt68iXoRyAO+giresz/Twq
tFNJkDSSe5m4cEVkDlloJbqv56Oa++tuF5H/42DZiQ9VcjVUJ5t9oyRDr2aSbw5CvatzX063eFYY
hGpydUjxo5l9fe+kCfjnw9DJYrsbSFbTVLaD+F0xv/pY2RhAktfQdDMHGjG0IYjWGQrd2ZQ+UlQq
zuTV8S5bX6xPKT4TR+DWi9PjLLNjb1A8yzyG0lOIfjv5HhusN2S7PQSMcqQIgyiYyIgCMF/UDCHQ
Xv0VIeDhiAjJJ3+QbdYDYTia5ZV+X8FneW1xod+MjBYw7pXDwC6xPmVoscA83KziLdmVICXVQciO
zeAbuZfCIKfNL1sgT3xi8bjHP7jEosjrrYukIYKjjIbRpLyZmk8LAo1jwB8iY7aDddZSCbTZzlbk
jerHCMFEIFjymkzHbrqV+jbXjyBH8EzkZfFELdYOMw7dIYunyy8J/3whDVXvaUNPt6nKxp4cu3bb
L/bkzS4/C3r71uXb5vM0d5O1E54VUPa074Z3pngUNxvSvdZBOMUxr3J2WHMGBswAP8u2buYEOIPz
cD7AxwoerDS2Er6CCUuauT71BQvQwOjSJVhA7ZDYGu1gcYBouKa+8ZVhxN33OWo6AVjDHIlfRp/o
TRLo9vJH+Cfcf2zdGl6vhhZYixEsob4iPvMjJt6wTaZ/7QvVNQzpqs22Td5cYq16jnRyyW6fjRkI
kZe53i+wK2xjUEzorO4L1YRgogaQvpSfmBiwGvpxYfA0IGKF4BpZL124mOQoCY+gfs7611zprDq9
awTypmsB2xDRvKdMfFX0X4Q98gS2yAV0CBPmRpQOM4/vrE1btVY3w/BriFibjhyuWG94cYetvhs0
v2Y+2ej+TFD83ZrZAIqzHu9m2FfpK2M+g7ZW2DwoxUUV/siESyQrXINelB8xjSnyW8oytNyU4Zf4
S18ji3NFirPDBBAxosFUYqTtNdt9C8TM94/ILkofjQLqZp1m6rpCyjhi/FrT8EGiFK2KKJim1W22
KeMfgsLAWQmycCxXTw4tQwQU3bpXVAvzDwNJRrTPAJ9NfHm7z8ur1XyuA1f1yxHXxV+JwZJtsvsV
vPIrDD85nMLQGtNIulDFOgJTHiYIy2qMELx6rHeoicT20a5fiuE/49TnHkLR5WraDglPh89t2rcB
cbMMs01wTQRIiw1R5Vh4nmrwD4EELkoDGvOMEny9wFfI2n4asCRinWz+Q9DaY6M/G3JWa/lLSSHH
d9Bd43DjMegzf34U/b3NzyLS1LGkmpiseTT8LQcnxBRxH+A9duBE0VG2KeNJbitxRN8XUUmgzNeS
OhEyTti7UF89ZcIuM1vWVyUO7aB1X/ttyuXIaBZXHvIXESGEFSjolkC612OupSMbWg2Uc/U/O7zM
kra1zN9Y3EfFS9A9Ztj2NdR1fU+o3GZkbGpiwrIfKmMgf5Eb34nk9Wa+Rw+0Yt6gH1DoRapcLb4W
NnbZxSGHmc4gOYdZW4/TBQSoa1dhCBv73D1iGA+CZpb9SniXwXvFAyHMqKcqeFV+d14bVHTuBOoD
hxD1exJB65KvyqG/RDWuE+oejZ9pfO3Rj1jvvLAtodjBtlZucfUKSoUNyBA4wDKsqNdiepU5+qLu
zVS/v2eg6shW1Xfs2Hao/PXeCCpL4adyDjc/NUtqS0vsPLY2DFKpOe1LFq1aZFEC/VMhR9/C/tEh
JdEnPlDE5xa/TkYwfhX8QOMvw7XJTzTfZe1fUfz2AXlWFXL7/mlaxJD6KvOb1Kp2911wBu8U3oqP
GMk95tB/EiRURTCsYYKu8DrweAmfnDk14er9lkoN2pHq7l8y7sfyzFKpHJkVuFt/FRqqyKlebz/K
dy+TeF/Z/3gr1iEsA6jh+AKBKVq1TWwUdQ+5OzaIDLV9ykmi8v93eah4h1axBiATqUvbXv/Uwu8c
YpBIb35HAAXcv1AopPM8avJQ17TMTHGFYc+Zp+pnevLAuC+rtoHUDy6vd0siPN5lFR8g8rhVlgFT
En8/b4SX+3QdyV7MMgFWGtNWEK+GCkBGBTxny3AK6CM1B81C5hA8TOlvKdjHfDQcmyU8oUIDccnt
n071p223Hal6W44pXusxOw/ROoAUMarIz7bepYKfciTpDkZx1v76vgai5i8r6yIUAJwmki14nw9U
AXV1rvEI1sM3gBsdMW38AaA2JuybqoeYirfZrOC+Rn895BPCmFfZvUK2nwJQXuyK2RGKa7HsOmKz
+Q7lf1kX8I9maBJ90xXXWDyQx73Rv9aC0KE7MLXRv1pKTtRQckj1ZIOEP8xMVtUXPrQpOdYut+m8
XVGboH+nlBbJ+kqYeIgVIuqRI+xMkAkhdkEUTtxCoXG0iOhlYYg/UiS6412f4fYc1oB2YHkK0C1C
2K1OvzOX8oKMS2heCQeeWcUC9jJnmLcNUhr5RZF8vUc2xfTB1LXOfqjLR1cIj9Ch66mP3rXJ6R0A
Axpu1XIw0mMrstwxHM7noTqhX3GAlUXYXeAmIXuSMIFr62NtdzA9HFm6ViEBvKMdBviXsQll/af+
J5Ozle060xfhGxeiFR3uPQnXeLFNkIAbeJwp0bMVMjbdxR6rE3HWLX3RPGJcfZibNONvdUkItCrz
87NttPDgRYw+J4KyM6+Z/IzMFx7JSd6R2eCbUGMqGR9UNIBifBgukR0jUZf4eiFH05f1POXiGhAr
jH9RtZM5plj0BkfgSRI3JwlyuIWbqZRfwfo2m3fa9Nj9aH4eim0nxbbWfa/ZQMDHERuvVv7rPYI+
As77yQb6QKUfACNiCxgCk+PdxKr2g//Sh11kPZld7rX+uOri+txXkDcMcXNqaS5DFiFt6P4hYv+x
QvZ98qrztwYD6vEbR//a2ta5Jfj0CPaJUWFlIMRbRPFHLg9eStMUpU38BIthg8AVZ9FCsQm+phU7
TbvQ64M3CGmPuarrfuEYOYMNbafzJxZAhuJUoRTgkjXeLMRckU/gUJMdkvhfaL3I0rz5Jp2CZGJr
qy+HoD0FP+wX/U8oHoiwK33i6jXAvIWzDjs9UYTAqHRhUqlaUWiyaxjymBjHVHTWqAVMe4Dc/8F+
YCnsWl2/Z4XbEEiwLqstSlKrem3Lf/N7I1/L2hshL3kWJFcn6Hs5aWj9288G1ab8btjseNkNFKMJ
0B1956e5/C6cyNMUCP3UwZo5pS8aAvLgxyKXcIQMhRPD5cGp/c8UdozKMl9TkiFUEUy2YwhRgbWe
+Sw9JMjbGZiZC8z/xipNvCJWuzQ8YQJBTMh7B56KN1NprmZ3mq+pj6pT3bV+6QOjcO1jdTkxMwQS
1vjIhuAZ6oHv7Z0cBMIkHvxuImGExOabngZeWBJhwbIdfUf9s5Me/6HT1luHaI10kU2AZg6zCA93
HV8jz7Ll0TqSa8H59aLzThfSeW1ldBg1pupSI3hlZmJI0LLLFABLNigds1fuohRoKKcFNgIBJjxn
0yjZCngL2NxWSdeI6kTSTvkjtljl8V0AYCCdGRxyCzkRPd0nGxADB/v3lmXAM9sDaV9OvOAm+LUq
Si2+5mTPrkw/4Shta+G8Akr8J6shTI6RsztCKZc90J9K9QdT04npBrPykbDdrvgqi0O5FRE5+NE/
OYb65cz5NpXtEKC4SX7i/iwUb2ActebN33P8qTGm1l/l9DayAa9M9arrjMdvpBocNwriNMD8+kNS
A5tU3zV8b6ht1TGt3/92fxD5lIAvl8gUHQqLhw+FOkMV2HfrLt4Ah4KNHKLibeblF15S8UWoTnO6
ZcDTEaiRGvslaA85n6DW501kBgTh/ibaQ8jLuzWSeA1F6Anu0Kwc8yj8rZNhHv+K3aX9x7ALpUbd
J9/a2wAQJYx34tw3i3ZDM6wSpKLvg/isyBdxOMT5F/EmqGkmX43Osk69AqRKwO4WX2EPuAeyjoCP
y6h8reRJW3BGMHbrhkOqBoNRvsOkbJvpiRbHP1TS3VfoaWj1kWWoJ1JfNzXUTsjr1yAaou0Jnhd4
lxVvFdgt5ncrvrLNGETQiv4I4oQmsHLIyQhxDCnD+xz9ytKqCcdf81GrZ6vYrcPPVLysIjDkRsOw
n6MXHXVyJ3xb8yGrxU2Xv8UaEUaY096G5V1gvFfb2VHBamrj2A4frbDXk5uVnbNFAxrlzRtvwIs4
BKCEt6rgrUcAI6MFa9PU/vQsUyxc+3YCkqC/5U8Yr1P7oaDuUy91eg0Xbr5tNXhJyVhyzGYXbii3
kBMMs10giOuhkFyFfikAjPYYj8htAi/sLovIhHs0zFuv3+PoL07eR6iEHnkX8CWPSKPBgrHiqvx7
cMtEjGOydHmF+MXD+nfoXBh7DozvFoFin3M619dFIN2PHpIXXbkKIkVfim0gjl8Vt1l715nOo+i8
cnLrMmSlby2KxlR5CSWC6LfG7NUuFwks+T2FWGGj7ipcB/o1U+7dzBCRPuPhN+1Rl19hAdA6sbZN
mN+0RoId/tOF7dAeJETP4Ly1Lac7q/xa13SxvQXG/fdz0jUncIErtEcTAzf3/9CyzegsXrAxTvIx
53pPhO90+i7PsPxrVCKzV6X/rBSSAYazQHsZBfKAJkadNm9W22JP2EFsHZRVakHnEPTb1miomPxs
qo8ek2X5NvDVKNLbtYqoXaNJDYxdZtbu/3rNWJ9ziXSpyDfYO9ftyW+ZZbojEFPj0beBWBtNK4dT
GPJ0m64V/iN4woPebtBFo0zGUIi5pfsjfHWjMoB01hu7EynsgvTENWP0QNoSQovVKF891lpb0o83
NRbbWT4L8YtVw9xzFqxgMw337b5rr1V6aonxL/eRx3TKBTD5YBt66s7Y5yqulhUjod0Tr8NKkKPb
XJEVhS9ESvHzo0wiSzIALFhlGjafV3sXicNdmm9Rd/vWgY1Wr3WBsvwtS5htMlzuOSD4Ppxe55Ij
D6POSv30NQMd2KDsrCMGVCGKZNrw1plNLbdCtAU/0pqH2UyMEr8Sy63xHHSYX+NH6SCpN0q1A8NL
oKJC+hE1HGFLdOb2ssCYI5Q0IG+xgipmW+vP2XgqgAVyWtmycBl4Z7TqHdiVyxE5bW0z+9Zv63I9
wI1MxSMcFbg5Str5F3Sdr3HtKlePMLvtZpiuncqg/j+SzmI5cmQLw0+kCDFsC1TMZHujMIqZ9fTz
ZU/ELC5221VS5jk/zkSVmu7q5UaJKIjCIBGGmBXqPzYEpCgzpUwXFhGgEz+IwSZc03JRvWy9I71l
N33x+wvYweFCYdeWw57ngCO0Yq2YGSfVORNh0rY/ufzoqrdM2hbNOiC5AhgTeR/8qEkyg+u05kxj
/h6yg+nfoQ/mCjRPy9FQFbxUkDhyBfaOOKPCpSjJz9E7m9mvXzHuxHtD2rYl1hUkNXgLSSdmGZkL
+MK/+dwTBIz7dbcauSyiBQEsw4VwcrEDEyhMdAq/IcSwx++ctD8DsFGsLLr+Q2K6hHFWtA2CbV9z
g2RurzCFg6x7p38Ki+kcMpYSNGODTyNGkrX3GnzHu0OlElKNutqEdrLyYG5zREdZsySnfV4REdYj
TrdsgBPyzSbb2CYTau8K/YmqcCy/dU3rslMuyMSp+I1rIuD+jQEOzTg05kEc++Ytkkl852uPe1jM
DKX5ydOuwXjy0w/DmUfTNpYkhmUOpzlkNTLSebCsSMKbYY5QtzTLjYLkWJhyP/v9rohP72tSSGR6
xeZgiy0FYjgW4kszXkHGchDVwLq02i2c/XZM/7iokQ2BG7nlOtgMJIsXj9Lbxc4RpSYfPXk4GH/j
oRNAg5ByTx4FBsmbFdxD/btR7xOyPX0OWBA2azNx1e+EzW6BkCXF7rIwCQChXx0yukAZ2l8tba91
K2J10YnT0kaMV6XtUfujkce+01jQZVy3WrhKWJpCgNcaSS2WEwijzG9WqjJhGkTzyjG+LYsnX0Xg
cGtzvlQDrVjIYkfgnOFZogDii4Z+WEI0McCwCgL59wB9Snt1uEX76tQvEJwEi9iC7Fv00Hh4s9il
IAfW/qrrfvviEbJ+2Oa8SO+RhTzcuCBOxvu7iNh4fXE+MVVX8kzP2ZWXrNmkTQBigbQhMmRw7+Fl
tY9Bf4shjrpGW/bl3R5fJsGOckgiy28aUM3iIj1YaPnP2JQI83haadiWGLHlGHhg9iJspVRztwmq
tXi+bFbRsMg3tj1teNYWrXpUaR5vLxD+DFob+x1lhTjQvJJP9tazNqnTqSDkIxDcTFDgJi7e4u4k
zlcP5R9xjvNfCT2Fnnx6ym8ccSYFKD/qA58eKC8qvj31LQaMEP1wiKCa+aAVUMEdavtumVjWrFOu
Gim9/nC18o1mXzAmVFgdfJ2sxWs2wPtBglg3JLiki3H0R1sik4hkexsbri483IvEIelR4P/O8t8n
l2lr3nE6FJEU8bbb1REfIOwzVx8wB3yBwAV1bt3yoK4m1xrPkivj6Fqm1rua/MHOm9GLOAEfub6s
X2yq4vO9lKCgoteLig4GQI/ro0iV5ViXbjAyIyCnLOSH5/0EY+Z2eAgRV+rSj+78hfnDJxKBm5/P
VYtcgt9mo7alYorHiTOzv8VsqJiJJ+UppkYt/EjmjCz1+QdtWV6xgoTzeLhSEkZmOq3jwxHwokUg
0vzk0wp1jvgimhKnnq4SokM6DEVrKcDht+RhyOahcNBzdYcR53Wc4dgnuilDtZxgmp52OWdgwMkC
11otiX4RM1gWr/sTJwymJpL+3+kNQO81+wxQrnGJLgpubxLAAPvthcMJX9rOopNSToBkvhmEtbui
1Ass3n9XUO3GA6mAOcYHNhr1rntb3nLpk6ctYDh3hp8E3MUB8AoAcu2i/vYmYO2aeCHe+oCcJWEb
IVSrYg9BMvpO0QkagPVQHCeQgK6xZn7/QsEtzbmMoB6FYQXKuF8L4qAJvxpLOEzt9Fn7Ip/IAcrA
GsOrXk9CNg91iDAOO+TK9LJVZ130jHRD/GkkUX8T9IbaRhCW5mWI3wZBlnDWCvi2wh+T7Ee+xXz4
5Fnn1QXsMHcwNSasXsUVngTictVKuIvP7Mu3wPSaPy4rHqJwWUcjo706p1llHmPeHAewDiZUtX4z
x+O08je1+pKW4WoyDgLIKJOVt+LWhd8TIiGFTJ8WRQb9a+R5IGzh6rLtWyh+CO76jCg4MFPP9aoP
VYJl0dBckrhTYdw6tz46F/svbgho0P4oNB/ipxWd+dIWBPp5XBYIP+zZo/KO3dzjHvjUjS9gexq3
cXHtvAWSZUooSJNaKMq0DHt+HL4/8g/x963FoREgLYXIYthotF/+FZ47vGDwnpq1tcPdYABV9qBi
6seonVOJLGOaTnqzXvVqiTRuVwfIc87Ahgv24rlic5QGqBMXMa2+yUYrUM7zcHR2RiMaxuzyoX92
5rdwVpvhK8Psxycjw+kn4qTg9XxSj400AZEQqxkYBymu/KQOQG996dAT5flOnASVRRLSMkHqYo9f
as8nEWOLtz6yinzsGsWS/kUNgGOcI/0opftC/rPyuybijKA7/be4/Bkqn0wZnt1gV6fnmr2e5ZOE
knJrxPcsxf27Gqn2W1UA1KHMOsrnmKJFj3mFgXJ43x9lcSjLS2t82/zBx4kqNhQEiSJAr4pdpEG4
wAQ8c+atxpDF7chfIVxTNKw5CZbgXbbxVn5ym4IrQT4RQuVm53WXRBPgKnmywUQ+AexhScADsh5/
M22tFkMQN0AdaKztKvRRvOjhx0o4gehIDTzJIrRk18nSskoOynFly9Ja5H0ZKPJNjgt+BaoYFkbv
sFcw25NyNcDxNwzzMsNVPv+2BUrO3RaSICbeH1iwEa0tgq4ymbVQiNx4c1pdkNdBtLTvlpeTHYho
L6GRmndkcrIlstqKPvsxVNhFnqTCGdWbp7y32javzhD1enHFMWM573Fi8fdL7hixeHTBTJPnDtxn
4/psl17WYT4b5zYEk9e/cBMCHIPIfbDJkmYFwsjEeMI/XGJz5mf2MTeH0MCqejdM6Z/G25iA5I6U
bc1zSLpY7WbOXmtpFWNjYQ0yy53YhLwJq9C2oHoEzpj6+IOJtA2Op1bXRbSP5Y0huST9ys/JWJPX
a9psv0hDeSb16cNCCpqssw1uDnVP8KBYjjAZj0SlIO5sAtfqmo0TXvUa0VgDk76m84OnKfRxzcJ1
L3vxs8gc+Qx3dgcCiiqeDg7MvYvOfmfdE9aDnG9ZzMPUu80G6V0q1nEaMDbfa+lG/FT/tL0jDs0+
JCJznPcOem8nmjkmWn+1WGpJu0C7u7RAgoD4PYPxC8vDgjp1vfxsJUql7sDhWX7u0HL4AOUGUkEF
JhbIgKbug2chLD/2yadqM3ES/1mD2WDXFKoqi8G2Gn+ZTfka2Xchds3PImPh0g6SwS9Rc7V3IRBL
idvv6vF9JB9BhFIGJLZzW2ufdH9FeVNRe5CPxbNF1icVAWcub0KaUK8T7MioBQtrLnIkHxKVEosJ
lQ/fPt4g5jTCS9aqV8xTvn0iKHSbAsIcx+jngF9w9tVndI4CiJQ/FX/S2D2s8Sa+jsp89uGhgIeJ
V0610lVsZtts3MeAvprQn8I1mrJNPwmLGGG/UceFmL8qkpMk7iiMkcgBs9DVXuRNiOOU8Hk4Z4cc
F6KzwZGflGTY+bH1YDp9PPHkWpeY5YoNmaaF8hVqjBXOTpI/q+671UAfKUfR6QQRkU4FhEFhISFF
EekH3zZ5YlyTSFNuibiO6a8tr556KDPKpBsk3sO/B97nqu3ZK7IlIYFo7QzzF6DVL64AGTo3fbLU
nCMpsMi2RNajMZO/R/uTTZI2h1PqAfh9m+NbpH4acrMwqpcGc0BADrDkuO+ckKQCgCDEqwL29Is/
8Z2G0ovsyfmAzYPgIUzUG45nvoiGzjLgTxwVKcu8sdZDl74wL3mzpbfC+TP1HadCLr08dBVWIc/G
7MUnI4lydZa4pDvn0dEs+OYbNpqYTJJVvIzciCAGKBkN7TzKnNCnB2hjGV9586kzuxTBdZIAHIjD
WQBwgYtLiBKpjE2mq8KmoY2AmxHax4gevT3/xMBAEXrEjonB1l5qRNcpI422IFHKCsBhFpa9VuoN
1Zw1uIw1HfNOY4mJUcr/hCnKcRQdzA8JFZ0IzhK6U/wtyT8ZoGMkdQhGonkj8x8xr6ndTciYOOCp
gPX6g9bcLeMvhHEImgski+cTC4aU0D6H/T7wLn79wIoG4L2kFpNKWIm/l83OeyfzTihSQBYhJrgK
4vzT6w6BedDacwUQlP7EZJqO67pirGzshVaLBp1fe0FkqfeDQHOesG5GYYEyh5CfSEACyJ2NE3pJ
sfF2tYqNCnNfhjSzQfB8VonOKqUPrdZmlfVG7+k0VRvqXZFUTsvMRh+S3InwxhCwADJPS/zrKPnY
KNCEZ8a1DlQMB/U+qcCqybcviMgJeBniie7S+rcI/xzjrlZ32Xs4f6M7Uim9ZYik/xSbroD/HG/H
rF7hIOPYmF07ImG/ADjKbUQXTesY8AMHEYNBV/cSYk3Ehxk/nbowtS0uiYhdeqabe4hqyXsT6nWr
e2rTVTVews83cWKpzTfWLLGwsw9H6YcUfAXjsx+xau2oAu54OXgoVdTBtU1HB0d1hvXeuYU1zqTD
MFysMZqnfT9/wNaFfzUa0fqZhJesCsnN+NRTwp5mBSP2jbhwxCCY+tbEW3t/qBlJJyVe0YQ0G+9Z
c5OrD4AF5jB30gDDVj0S+1x+C7mcx4exa+xLyRWtodoTnfBrnYtZOjVXVX4F9Y8d0yO6RKO77/tV
2Ank0F+aC6m6Bc6FP0Um2qLUZ4hNZioCAHyNBrVbBWojnCVeD21ecTVtFHXbk1iORpdULOwa3Gdz
hbv6k4zt4Cj3R3r2WOR5TpoKgYRr9281nk0uKnEvgxYg0XLlbJ8k5O5ynhHw6f+o1gB4jjGPd2Mw
LwQJ+rOzjgBW2mkvkoIqD7PXF3WqcnEsCt4dgHXp22reJucBetrAtdhsYMN0rMBYPJD/Z5JeeoDE
vsLWMT3GciON6069p5jZompmUFhA0y8Jr1dmpkX9js6LwE3CvPKVsxQqj0m5jpgqgdnVxpkrardw
IPszA1r4YKs7zM16/F2oXxbLRIn0kb81I3sMm79KhE20JIJQjvZpvUHJ1BW7SDoSjj2rMNMq6zxB
q85paVDHgBhQfO9a6Mw13TXCjZe9160zGx1/bYFiCcFv4/FVSUs+ODF25UQOCK85YgbpJTAr3A4z
G+pB947ik/DV99Ta5RMBk7D+4yEPq0Xdv9cm+ZuMXpZDG8yer3cMzngf0CpXKNUitN4NvIQtEWEX
LzXkFlJxlOJlOzwt1C1ktFPV9f6Aus4u46KYK/GmLE6ZyrJ1Er9AFL6oZUELBtGrPKDECA+G2eDI
QNhiDd/DOgQ+YplHGnsGTp7HJDWW0rnGs4E6no5lZSqWgQ2/MKPQkGq9BDbnDAan+dzZDg9I+kkR
paPXczl9T/VrSmasQXqUr39n9VErbpP+ESBhU9HEtQ8GKrQg0htxb2G/YBAKG1fnBS8PzYJiZQpP
PYoSNKI1aTIjJUzF6QO8pfwW2rXB1x8tM9BkDyNSnNwVANy62NrtGebqQdTuzDC+avmQ4SduKNjj
vPLfxvKponUU8ieVhzHTUNgaSNeBqju4dbQJKOM4TEuk3lGxsfKTgSY8XFFMwdAAyUwsIOxNsItS
OrZvqQxWO/907IhwIk7ykSp5VFi19+FEB4k3F9gWrd2CuIOg3Or6TQhX5PBNfLZOj/moujfhp5Pi
DwSyq4idWZDoys3+MRZfirVtCb5Jvip1PYybMHyM/Sut36TsN2q+MoNbCL5hrDYWt1PkIXc4oabC
fbRrylcOPk0fw79tUVFJ7KYgmNxi5mPu9rw8k3zoVz82ntasuU9gSSzvo55B4Hz5yikvd4Y+gs5+
0IrVoW2S2y853wE4cIFn4XtleocOqUiwlcHjI9o2MX/E8W9pL6cQE6lrEY6orgOx/Z/r/CT1D9tY
5jaBA/klSdf2jGWlOMX6Xyubcxsr4beJvO9hLY0leX6C/PWCn364IPacxEdqbTvnXmJsofEBdOWT
56wskSRbKy9kb+RjqLcCHDLQSdDYwZKlBS56ilE87agGyleEsnxMjnW2NQvBeHfjS7yIWD9GcEwM
zAppVGwgdBAG1lfEAyEpzxKmtdN/+GYm+diiqPFtVHsqHglXKcUNtlPzg5auoukka89Cool94ln8
CJBjwC65CuGIxjLdG8Zbnr0n08HSDhgKq/gt5Qgr7AuqG7JXV0wMuroyLQRG565ZD8O5sFAuOG5c
PKhAyFBCsJbXZG7/b8WCIOGwT5OtwP8bjifdcEXjS0z7yLJtPmzKyYiLEjJIlKSt6SKW6ikuIdJJ
OuE9GLE6MzFRgKbcqp7gofe64rETOlHBRXJ8LSeDdYU1oo4aqkZ/BvOL2q9FDPi2pB67PQ85FSm7
wVwLJ1/0oeE+xu1LlK63EuLkODgM3UrqVk4H0UiKBsriwj83SKCYfr6tt3jnazvh6KcmVfzFTb2x
5bWvrnt9llUrTf6iHsNpziFJ2Kh2CNh1ZZsGkkcOr4KwfFahfwEqj9T1L7N+g0lJHNLweFb3m/s3
cveB3EIZBoe7IcxvtoUgFbaiduunVW8iIDafltarZZxwaiRfOREkMog4AFTp/0M2Hft/3QE4pHwi
4xad5nNUV4bKkMLO4LbVR4r8llju4QhR26lbGghgODYIdJEywDvNC0bTB40/c71caxqDyG5ofxnh
EJKC7PLDhtk1iZD99gAWjyjnouGuMv3QBWsiI+MYpt9cD0F6t0j+kf5lrsT9HrYVTVUE3qusJnK0
7r58KHiITchha8Cl+T6CZlhkXCvVBfFUKq8zWcSpSvHecVliGutgEdEYdTar+DTX/b+qOwpxAIkQ
yLX5nP5dTyeBgUXZu0X3gvA0TYTzGtje0nejB4nCco3lczqkzTUr7p5BwNV3U4kAq2OBSN0Etat1
sne+7OKsIa2Wthb9QcERUDONNzhsgpB0sVOj75mV0ppDCGMSLt5iJX/KFAQh33BE4gPhP9RCgADe
SQNIhp/C29lM4hQyVKBIMtdOA+kzkOsBO81kl6FSOVQhiUQCE+H1R6uIj5bP053M00C8EMrTwtzk
3d4KCHqj4JG8w/5ZMMU5KlcBZL9GId8ac4/abwH4C/R7LdiYDnAm1plk0Fch3X9xjjsyWUz1iygx
L/0SD3RJo0eiAWwtSUu0k3NbkxIXZED8K5E26ACniSzWasQkUu/9EhjirJn0433x0s8DzEpw3RyQ
DeJQTfmoWkwBq7b98zFZMyxRSNygWEbpgOtWsKmZf9P4dALnPCib0dVdx8cun6Mdapa+9fz9lvnf
sxkm/Y8utBqVTbv5jwcHhkpy0aGc6+Vd72xJn45ockoRVTs/vfUnfgaTTAuv9Od1falzYMalx4h4
LxdoHvNvsXe2hIZ19wisUlI/yVGWiz3+dLKI1JGsHIdXTluN+mWQHhNhzpb2HJOt71/QKNryQdOE
kxpIxN+FouVipdPSnO8H5dG0z8R51Q7i01suH31vU4QHC/BwXhEht0HBNmvyn5jre6qvpb7UtV8r
+8s04hno7HGb5iMqH07ypTp3eRYs/fZCY8N8dLV5nL/LsApC52iia7CGjGkrx7T6atuDRnhNuLNE
Pa2Lu87LHh3YgFLRss1jRMMkTLc0962zZmDE2PQBoZoLRMsLgl84ZbGyTP6yBZMC8w+arc5MoDUr
4xvKlcwaNIakAQnDuLnkRbC+gYBAc1Hl0BdgHiz7XqfXpP8Ox3Ou/vShumnqa1NpUMrEAVHCo1uf
Sb+fsmMNU5tw601QBIVyl28m+od08+/qhBnzbyL5KjVfBnrDYU2QNI/0kZAzrbrZ+b5jfaicwiXw
hpAsYGSxp6jtt45hY3yJ7JemX9XdqUkuMkFg+V4GAgXMshcG1o/IB9PjrPQyEb5sMHzxUqYr7uuo
O3bjfqrR2yYkHPNKgZvJxGAdOQJMZjCEFeE1MP44FMhMsfQ1FTae/8tpgKDud0KkMQDqMqh42CH1
346ZeQI97CEeY/WdtAEDGrKumez6XRxv22mDuWAe/iU1IqJX50FpfQ/1RoGswwffLwvkefor4Q/W
z2P4JaU7lcOiJ2JwuHUgKKXMNEvUgo7s1sl+JO9cGG49IUeC/NoLr6uKaafcdBL3tcWZffwno5Lu
oEfzrCR7022TnepvbOmpGvTErLBqbGJcXwZqjpYXKLkQ8qe1KOZFKO1lCk85EDBLgsjwwGcqnAC9
TFjfnh6tbB+OhIqukEcuSZzIuleP1b3OdpayJyquKg5WcWlnZBKiRSAeprir9RXWv8BybqE3X0Sp
yx2KTqrpjxSzjtwvcktBDrMjRDVpd28tE2Ne3uv6bWSer69WdXW4RDV1TXZgCkgXo9ERQFUpXQ31
QT+Q1R7DoJqnw3unc2BN39D8IrS7QS2DPN/uapxwW9LbzQ3wd9+907Awx6WQAfUBTOAOZCXUyotz
80b8BWsa28mVu1jen60fJvTRRY+4jxNLDoZZUJxUKpE1xAnMXWs92jnt2Rn2ZGuOEO/kt4Nmxt0r
9jnv6qPNIq/SMdGFJxO0vsga5EMvTdtI+TbVj8KBPVUrdZkusT0LzYJ/lNA6REJUwH4Ru2m2Ih1d
+Ga04WUBs8ZEUMyRxOSgzmQd97vJXNMYb2ZnpTxESLWks8kGVyA2fxrGhzJeU2mTOTuD/K4agFSp
XSkoSYOyCdhA84clsDkyEs4z80PhFLC8d8GXEdeLOtXK3sL+REjHTEsPU7mNMZUkaHdYvZe9drE/
/32A4w1L7ZL+v8g7yM6t7z5JeuGKkbwD0upMQd6HlDlbiZVJj2/Czxzx4shYOWvvpTifIVKXmlhk
XglOxt61DDx6Oz/4EYlzFckA+TbDA+lob34tr9BzO9u6QRlF9rljzYtlm56C+lrUwi1kblusHKP6
0r3v2v5FNrNoEARayL3FqaI3J2gQO2KtXTAjk15FjK02gKbjWFYIRKSFyUNxvB00iPJrwwtj7lP7
WbyGhPRUC8cQ+4VMxB7fdkCWTkAfSYuAxeOxHHTSMjCcZPxba28P22D46e0SdBoHDTsrFjNIlYpM
TmGhTiktPk50viMWqt2Yp8pbof3BlcTfrTEhwG6E6s1XdjoLt22cTcqthJ4PoQzpuPy8eUCsAcVO
c1qPFXObAjhkwGMtuFnR009GHKHp+ukmx+1m78UxWjtLxYWeeWvGV9RubNaj4U5WZCIRaW9AK2nQ
ANPI8XhgfknB39D6JxWR9ReIhjnni2ztC9oeFiiPO+vdE4s6CVDQT0uHNGSZXNmddlXDZ4Y/yMJ2
B8sYnkntG8Nj0bq1/URDg+ye1xFLqzNelfBOurQDbqoG3rFQP0VZCydQy6hClkALWEr4UzpcpPYo
x0/0qosAnJmYqXiHrDQ0z/U8cLGMGxjMaWf31n6zAKkL3GZt68eAtXut28soPjGzp0RutIiNZZQw
4pboSNd08NBxRegt4Yk4XBFHG3aARJjYx3dIMy0k0oFpzH4hQ+eOapOzbrySnFfJQg4cn5LkjpCC
TF+VCFCPUAJrHwjiIoaGJ5WKIZkw4X96oYBXOj62jQtixZaXJpgJXN97DhqhvMexXRMDFaNo6qu1
ddDzg7V4sB/as2lJfTrzhIVZhvqcVReDBW8J1dAY1vNtF9xtJO+Ss+g9WpU+EBlGcwDJ8CJ2eTRl
KsCseqwMoPJng/TBX0PaFcNeTPk4USXeNt54Hs6p20rjjphaHkaNTD3y0wxr/fygKpBcR7lHnH1O
ulUuErZIJXIeSeoK919x7Slq9jfcGl+/fBKTcwcZ4tUhMptc23+Bfch1CbWFiLSQz+S0uhOmPJzJ
W8DK6hv2PMPinxNsL1PlbHIzGlpDlcGMOXrGKumSm8fyzDPZOdTOrbv4AmXy0sgHZ3lGxEhehG+8
ct6QYPqOI4r1hM+BlE/ccN4iHw5jsE0qtmcByZKk1J3os8+6lTYQjER2CFU1RM/jrcddrbQrfm0S
afr0NUYHO9khQfeIObDXNkIn84pzZF43MG57H408ieCptg0JIDYoqTxCZIDHy+oxqkF64URolGd4
I0mZXwCEOEHl3zPcj4sGOYyAJ5Go9PFqSt8yAu+ceheOW2FAVsqlMDOr9q6oL6FGFTNZ/og7ibDh
ca0eNf5cqssZ0mXqK0vWha1jsaehHhjZrKD2OarU7kIXRzFe85a+ex8uUgRTQEZIBucFovn/pdEK
IxHf3kDCKEHqxVJ64lLuqtV0JynSR2WaDbdKJ67EP4TN1+CsOuGYhX/0v7LUVYqTmW4ph8Eiid8U
ifp9KhYCePHShcSMrx7i5NVDahJUoCorhd5Mlj12RYMoKiHmH5V7a7wJL1b0kaP6tqeL2Oas8Cgt
ornSHXxkVj6lIE+/3EzK2vYewzMDdJVOkneryp3l7GVjFUXYnAnHbEYEF9dEqLkDMJjo9SRYAOZ/
0L5D52xCNMfWe7QKViQdTuFPKXG05eZ8kP4SMv3yddkS54gwuC5w7znXTN7pPd2BbHHE7R7lcePI
C5lQiFFo/ZRD23wd+Bga5tK6OhN7mI+Xki6fQT9FyUFGYqufEb8kZTMDCRDXb6RteHnL8oN+Gr7q
GMLAp4RKxIsFPK39Uvgq8/ozpXZQZejn1CQOLUdgANpbMhj6+aphgRX6SelUI/SQbuIXbEkSSOXV
aL98qkxDrJdqioSFVMR4jQC9rdA2jmsjdiX1qQMFUIIigJdybyElYxGy8DkGG/rkZg1LIMqzLuQu
6156QCK8d4rylUaO6+BggcC2pyB3I2AQPLFLuKHsk7kgKY9S8Die2xyiAJMiuEAgSdznKXbKcFxB
jXGVguCs2nBNb7BWXbA3D2z0dvVFDp9Qwtu3ScwqHTSpcRU65sH5Fit2vynJ76g/9LZfZtg1v3hL
vEvX7rr0oGgPYRsGsfXjnTlsVZ345wW9K1Pzq5dvrfnlo3bIEdsqNQnMQB9G6Y760jDfRshUou8C
dSXWttC4CveSXi4k/1A5R+jtVY3yGFqHmAIxJyv2pVfeAO8ttAE+aXyQwByh5TM33D77LfsHA1Fy
Y9KNGnJPha43DP8a5Rp6z/R3ik5fNBH3LrrNbPrNO9YaIWfdRZQ3ZJuIz0umjgrYTWu3RTqvHVxg
MmT1lmAqEiFBInL7PHFpQwNStdk92Y7B7Mz0RNZITIAmmh05O9FR4iY8pEN9lb0D6X5C00XGGnM0
/7cQ8YoLAksXB48aX4UY5TSVV+wg0qGAoQvMMgaKdijlVya9N84dB7MB8KDesuC9JrTVvKMzaMUN
HOIsRx+91W1aHh5yvGkFNGCipm0uSbnNkM4QW6wzVY9feY0I1VnAL/m/PX0rFlGO6HmENJyIOIYe
i/+KmtEh4siBoyZFC36cPC0/PIp5Q46/IPzJ/kC12m8A+Zd0PIxgWu0+1VYlCLPK0PldB1u9QCqL
titZw/44xoFwyVlTboVfEfZaINqs+OalIoJDiQgt1p5atWlakZtsJG6X8gPRMfJXLWzSZ9VN4n+a
In7EPzCs8w+J7UZLf+SmIJizh5V9ZIqI1YQIsO6NSqju3fJVODTIOO5jHxA5yvO5ykZukiHcOyKA
CxWXG29YFTxUiyz04VnWjmrD65aR8rm3CYEAugiMgzBMx/WHeMzjJf/3sl+y/JCNrOaQGEQugh9X
J2LcBbiphVcKCthiG+3sEIKbMwVoCBxIshLMQqT9qs017Vl0oLARLQWbRbEPs6NhnTAuUhX78GHl
mGfmXcnKJeH5tVhWSL+uwqekHRsPbWIPrf6hJ6vMh5wKMUJReE1Eg6QjRQKRU/ajCecC6FVmPx05
SOoeSE4LH4FxzeO1qW5L6VbnaCu2BkoXkiPtrZ0i9NGW4Mq4FTkz6mhXdL8j828aHZMOJXjGOmp9
VjGHdLkZqAmirUxsWJryWaUZMTLvCVefRYlWB2FK2pYejthLvGdllp+qAtdJHfYGPRi0S48zMtpV
JpFSRcWHuMh7/14Z9rGWor+2Kj9oLuGu8jN9YUjKeZqE64hZMc3kP013zkE6PVOZAKpKIaQBPF+N
0I8F0q7hIq6KDXXPR8Vaj3r+1U8fPW2SNl+uNtDL5UtHkyz5KTdfdUo8WtCtbPCcoPR3ORn3UZoe
KibJUG6hVJUHevF5i4ufmJj+aqMkJXYVaSH+tyymdwOTZUn6hTft+0DlMsUGUuprBzKl7XjgqphD
c3RZrV30/3M11A6HYGiPndweLUdZ+YV97dVUhnBpOX+XBdpALZDQzWAI7eJrMEwrSdGJG3VWcsy4
KQ0nFS4SSYadOyQTWW7XmO7AniWyNnvOmkpufmw9gmqwLpYjuB12iYT+c4RvDrqxMc03VohflJA/
ZOYBqJNZXEuVpNiRLDpzIHxxWEY5aTLWuMondC50z3o20iuiJT2/WhUTDDBUVKN+cRhLXb9WUjoH
tXHby9IhCbJ90YUUh03rBJlgi/BB8bk3YRHGtKd7zeGlQvqjpm5baKuWnbMk4DXU2Y3z+Dyl9qNz
sHp0pnEupv4QRMXK8An2RY9sJcpiKEVtTsFCN6E1TBA+Sgcz3OopTwQTVorvjRXMSd8S3CeDPxx9
TEGkbe4NMgTkuFw2Fpmi5D4KGiOPlEvtEMNGRxn1xG7MaxQG5b7n0WAwIUBPpdOyXEW5hfGMWCKi
7cktdjubIC3oi0mhuV6IgCq6aBRuSgXPt93tFf1Tkr8mAlUKcfb8KBYBNhYVBDV5WjWkJ4ipx0Sh
cwHGTEqQtkQ6vns/YixJkK0Y8PrDOQpAy6GWItSGgcGahDIwtiHKDWg/UhvhLXRwYz06OslbwV41
OmzOFG0MR6lB/0Ax5GSSTkO0VoPR2QBQNaGJxwmdWEPmcxovopYNZyDeFVq9SPW5SjeFTVzYyJ2t
Mm44nw7apZJ2MAUpYY9AQfw9OhtW4bx7DPtt0S6DWJkZGK44gX2Z3ZhNM5xcb9qNyXs51S4/6JKa
zWViIK+bGHS7H70BUwImiU62tffCXYbrAzCVSXmBNEmr4dY5Pyz8CoPYRoN7YKwthQ4wmEtq65kI
P7rpytCdxs8Cj29LB1loIbIDm0CGFkr9wg/SVU27g80nkuD1SOgAmHkAZZ5sR3jsLIQI40YnwM1P
lzXaTh0gRErlB4hiy7EoPt5J5NpQhSCRgW+hrrZ0Pja08+KHC1lok5zzQXt1dBj1Qn7JH1iYjCoR
e6iQtCS0DUKM0Wgy+kjesXuMzFQteXsj9muu6y5f+L20VEP0tt7gZkjwJrwCVrYuAujHGniNpRJh
doFEIRyZSogGUtGzZwqBqZgoU0KgOjGp8ShVyLXQC5AggOah4zPXs7VGqFfhxXu9UpZpNbJtsMAB
DC5L81YV8GDhb07wsQmGofKEi3Qvo0kXE3RuLiogHfbomg+Qw534wmq8hg2bMZuIYgG7ITPNac5w
kDoUaNctUuwsEowD5mX0V82fnn7aWIlFOkWtggf/x9F5LLdubFH0i1CFRmxMRRLMQQwSpQlK0pWQ
c8bXe8GD62e7yk8USXSfsPfaLCvnipX9vUjeqw7krL6H4XWHXF/TCQMEokTMfpSQSTEjctFziTHR
LmpKQxsd2DDWKx/cXvPVpHsbANrAvKtmN6dya+e8Vh0Qia7am75TX2TUoKyIFpixcDXlPClNhYr2
sxPfgQ9LNOVtfu0lKaa0kvVKG7CFTIQD9No+qZ6NhSuMNULffPfeezecnOCROOdCf8u1Yx0+RfkB
tEJWDyU58uXXaS/FQJVi0rAw5keaUGjUgzWYAfqPhpZg4J/zwW1rgysDCcXg7ZzOYz31z+jBAPe/
LaK1eYI6z0TU6C3hnilsvkD4KV8zPpQ0vgwlG33tK5PMHhLxKCLwrjBHsFosI0gKXobZICeUANlG
DkV8UH9mqgXLTNM6CohSow3seOQWfWQFor6Qz+576i+29Zmihk4mbzWbPxwjRFfybUJU+Qu0e9sK
yBbM3AKGsRCTGlyOYfgV1kztiYQi2iD761vEkxZqB/FRYzQoAIeIXxH/SaZSxWeGDDSimbur6Tcu
Ba4A0iFflfgsKpheHyGq6tmEp13DCOw65j1R5ctYA8yWvmwnHKHlV2c8rOHOO9HjBWFlDFouVgjk
CheZuRvUV7+4pwTpAj+K9kTACoscIZ5Att4kHuXbkfGQGqxTNrPxRcTnDqLWS6s9VUH7r7gBC8GE
zwj4hU0fp+NQK+u1iZ5t1Bdp6C0km4CGKjQo4UerhIgoBRwxDKQq7wWOyoZtgSmf/CuEflifrK+U
U2bIqVrkWudL/78UO0Hrh8lc58ZuZeDqvrXP6HdNu1gGjOI8SLZxUrNXghg5fHrdjAZMXhr2wBpD
BZpCBMOEIrLQ5o8/kkTg5ZshLzdxtZzzQ2hEbDbuyCrOjKqUmDCVk0EMG21GuiHvDWo0iOUXO6V/
6I/k3IxIKHs33+FznFIXNvNcsWsP/kslX5XjxYoOfnhVwOuhaW/3Ku5FXD1Gvs0duH2PpPo3gXtV
wH62jClMcZ+/5GnxWWFL8XnJuTPwRyFZF4II+3AiZEOmTgldbpROmwh1ELoKje4pUUHphyjUjYce
lUu9uxhe7uriqhgPhXRJXfsW3t1Kv4X/wap8srL/j546wAluUbYjhSrQPTXDV2F+ZNWptX34RyZB
G7SHvzonSP4aZkS9/WnBySCRdH4ss/RXtR+a/V0Pe807F8Bn7H2GEEboTBd/k6pwR+0tjg9KtC15
f2t/pYfStXQ0EeKvY/jtvcM6AwpbeXvey1AemCawtmMZ0+xV50AUD777Wu4r7JbprZyv2fDLoO8b
9bsoPtIUke0fv7MzHnLjxhMyTs+cazYbf3qEfGn5Ceg3iW8oDCe4mOrJkDUB3aQla1t7eNTUASnp
h7VuHCWLFGb+jeBE/FC5fiKc7ZVzUVtmVEevvFrtT1ZuykFi8KVvCTHxERqfTVz7bKbK4qEFNk/M
I8vfxxEcVH8zm+tcIQgVLa6bY98UlyxOl1Zw0MS1M28NM5QEbvG1s0g320lX809Rd9Uo3sd9VNLL
nUhI578t5bYHbTFdAuYjnnbT5UdViIXJnZrEZwxt7BMdlV3gueL0qm5j8JOmXyLdsNNsjWuKvptm
3ZzOWrPFgadre5W0EBHtPXXEVLsu2/dQRex4SOKLzHe2dw0YvEG16719xaqyOxWla9TAF3atedVb
RJbqY7LuPfoFkZ2goFe0jFIwvKnPOYYd3nhPvDfZri6OifgIp5M63AwOgjZ88JURHAP4n0vnV3PM
g5gQs3Fjzr+OTi9aZ98da107vjM0AcMe+n9K98ZYXozHMGJx+lKARaAk8/WDxbIO8yJLFB/DIbPL
Pr8X4k68EALYsxVhQcJ3OF0UsJDz0uJuyW3DMMg4JHh9I7dwWFeYB3bbY/tM2cj3OH7obGe9K3Vj
vPbMM39TxRfVuVuMYqXJiDLjREeakFzM6mFbp6CCOfQalPs0QMW/HSYkkRvgejK4BMgXiYxw9HNk
yqWnUoWvueRYi9uofgdo+X3/aiXfgB0SPtG8RZdHlstQUGtxenY3grCL7DeBr1n+i7n+0mPgh6sW
xYIM7KXw3jxj01VoUNwSy5LzpVTfo/81Re+WxJuqHJz0QnewXFOBBLCNK87SXP9XcNdIPFgDapo6
R8vTR6uQ7Vbuf5kD+dCUeqThoO3Mk9MYkFNPBxqzfgjEVxy85d27ZT2KkQXMqspWmIG8cd90By35
NNjOZ2c/uJr8f5CyzUBBa49Gd1e5V6IfDsfaXGo+noRFyFoKjF5zLowjA5aaSTEGQmSmCBK+UhSU
0rs6LNBq7xoJ6ie4G9pN8/6pfAD5g29EmV6Nlg/0r2BWhoiRj15HpAvmtt0ZCMt9vrUXOex978uo
d4VgPpZ/jv5Po67NnvF3ceyHU0RcTLeNojM8Yxp42W/IqMNczQEf/85PU3up26OvHbTqSY+tQvSM
oncF/iZllKH/dO1bpK5LVJOsNZx9krMh3obaG9/VpPipqy2yvEGSOZq+5EiQCJbASUKqMcOTtxCz
jQBrJ15LnJMpZ3EHGxKcLaT2hQXnOYUexih0SVlYSH8RScms6nd+wObhQdEwKzxG5j4Ta4621ngr
yABAv2imfxVr/JCMSTrABUoU0Dq8skLsCEP2la1qMe1CkcppIvtd3X3gg2gmZlw7TxwYHjq4qiP/
qTHjpgJ+qXuswvyZBmPZRumCjppM1a1sCRzVf405UIGapkfbF8OvVeWssudEte1XmV1NBgvFLoju
c5vGi+2qb7pUH567ZAw7F0YdilG7Ii/DQ311yJJfHUdSx/g3xFhohvd+fNLe5ZQ/0SVKXwlqyzy3
LGfTQ+qz1T7I+GYkv61gva9+DMZPYf6U+V+JoD9biJ5UwV3Q/7PiYYHBde4PW+XfnHmY0od11c3Q
3uGC1VQhCsP84IphlTH6p64i3MRLSpZUsvXkLm22Xg3KbC0I9LGBV62HiWz4axPfpGTY/QycU/JW
kbsAVVGFcYfEjko++0ucW4vSt/jhFuWX7/1rDgcHUM3MmIVkfCmYioQsEw+8XMtygRoQQmnxxFHY
vfDQBOU7z0CinxWMWfnbyFwv2WjmZswIR72H/sGGCU2NUu0q/qYkS3f1MLDG1keuY+qPCtw4Ilyy
0SGT8emUOBLY0LCPemGDB31DIyUoXPM3kX2PGBBxTow2ypWtSb4k6rSmAPahbPURFwUHY+IXrFFq
LgQemREpfGg/N0YxrowxQg/ifHbp9O5Y2luhVgyZWFZq05f0upl1+Cq5BDQUzm2anUb+JKfmLWbq
FtrGsdOxjfYSbFC0q3WdRzZHzPHjVSYVxLg1YxhxzpBuU1nurYHaoMgPHir6VLIllsD0FETfSAEG
UJV5Ul0s27scijY9tKY9u7FWgZqZ6HesS2QbKOfIt+KPoN+LIAU0oaZtknijp/V+6PVDr8R46F4m
6bnTWLgKQ0rHjkAYoqIMIIQEz8GjRbExA6ItwNG6Ns1mnXaEUFQF8dWmWBbdFQLZZrKDk/D811q2
r80AgcMZabkPTXrzgUp3X40znTqKoyYAJBCrq5bStC2GXRl+qigG0pG6Fr5Tq62zMDmmRLKXGdoU
E+EwoW5Wd/Y46wXNutrdMAgU9nn0h03KaK8JgIggtRpZ6ugwgKLmS81fZ/luiAsmJjUui7WXkiWi
ot3jaoQDNr7HUYZzZzq0aDjEgGmyOTjTI0z85ZQRjZSTyEOeV2yMC7VoUCWP2zr+7nCFMbKJyZTA
6rfho3TzBKOKN1vj8h8fGDLtaIF9Jf4zGYaQCQrVSkNe569jflCaE1JLozsCUcdIvDQ0hF2A65Vu
dB3yyywiv0xaQ5NirEDoaGu4lpFV1OTNdCVQfntFNjPnER80s1iNutEbQE945cQOlwCipu9uqoL9
r004d2qrv2Jy69KrUk3rPCSprPUPuhh3sm5v+BOnfDggzzyoycgDJc5Z1rzSAK8NUupw1uAahRQx
kFMPPyGPrirZfqVU3pOxvynN7yDDTW+bD/C6phyvmp/su8LfGORoNRh7m0Q/lEZ1V8roV0mIu7Jm
eW/dH5yHPRRfZU9Mr9V/R3V2KwTfHepSbP69bC+9Mpx6IU6ZNZ2CGIkxp2QTELPHJsyxZpuwPv7U
8J1ako1mDb66QviQkYKUlMlXXRUcIqwtBiIZKGjkzYEMNtCiI5nrnKuAJlaaLMlhLdtZ+GxKVkdH
QGdfTAhWQkk/SXrF3L/sw/g+BupfouuAv+LuVDt/g+hvnTRec8OERNstLWPa9CR/Z2a/dNThjMMM
VYQKbUw3EOJRXnS86LQz2Smggs6RgJphvPT4TveWAn7W/kDxgJMn/dK9A3AZtlvmLIExIGPWDtFN
Al6J8q6F5Y1QG5jQ+iH1y1vrYD5LDe2Zj3G3185Q97lNy/zp91OFjfpnUMZ/Q08wCgLFbQl27sCV
6TCVdxgfJm37UpVzuYFIJ8kJZytjGR48b3rYYUp2wxi+EoCIsEkxXnJSfYMGR1zPCZqVBOzq7FsF
thwiadZwaG5GtYmoXhZTwarGMKtdET11QqochPWAB8hrCTdSCzbG5O10WW2rEXIvtBUkn00R7TVa
2jZB9YX+JJWs22W6mwKTdKMeWp+xsaBTOOqxI23K03HfwSApWI+gruIdWss63OZ9tJwKnPZN9aqO
GMejAPCJv8BZsrX1/mD5sPJVZekF1kcIlCvx0kXY85yRfav29bqyWiIzcQjXHV1YdAhp2MYw34HV
uQoC3PnyryYbS7IhkKHeS6PdjC3Wp1bdieh96Phyi0pcp3b4UIOanA9a7Sg4q0L8lIh0s730PJSF
QITLYVUm7XaWAjCWb3nTmDuSvQZAfoi/LJ/lusG+I6ouflHtunD6mUhI4Bm/OIa1HVruyhnBZnFD
G8Uy6zrsSnjjUcOIdDrWCp+3OR2MQN2bvrZvbegeIXR9CgSb7b4RffbQrhIYSykylWCkxrYg/fSH
tohOZRTuepCTg0ByCxoB66BXjMeBYWNgNht9bF3Fh9Zk5usIQkDaOCe6GvxZW18pT/M/doBSuyIi
RbhnxRGezNY7N+zkq2FaJVJhyDds66hGI9TsJlaAkqlnCQqfyHgXqBJRpMJaNKD2E19ctAqwzjnI
d0ngevqJ+GT+Ghhb+A9de9Fy2mjmLM2JLNAK7FEY/hQD+jxw56Pzr9bfq7mNTL9yZW17z0J92OYr
3hoR3IdQMAQGaOEdKubfVfkdMo7y444hO4Mt66OprGXC8GC8BJxjAazJUigLG1KHEwg4qywwIWVh
A1YFDgrngn+2dXY9B7sffrb6ZYbXmx4zFHVn4PLqsrd5suk7V4d+QQetMdSXrplfkMFktCR5ta7A
n9lfPodtw+ycDTsNdtCScwjLRA9fG9xjVEXNiL79SHoWnnzqoENA8IRfMt4vQRDHbq188kPIXgje
ZHYvuHgK/LY2MbvNwuGSNGoHMfkhHV/tctWqm4l2lsq3IWHbqN5iseHjqJOd4p2F/1UZf5qOvPxu
G1+lcbN0elfovSrKXf2mhf/4vqc+xOvPFKylb7/DdMN3NNVoxg5uOJPkjjlQwjIIlyD624FpGbN5
y0U2jglGZUUcx6cBlZcZQB9nUJBhYFBs0ljagtw/HnBHebFauIT4URooHI0NbR1rdk+q7pQ8I4sJ
0h+/CCMgR2Ecu9MeHehIjWtMHpXknjM7lh2GkBBfXA+yuZ790c+asFGNAonLupxnbUyFzelbB4RZ
MFEjsscgxkeRn3aMGI19UeojcfKqxXcUDBzL8TLIrVVCEE/Fes5SEjKqnZV3GXQWcrGzCccWMx6a
cN5cdKUkLvAUsc8ZmmxteokbNbNztnIt5teyo18Yt0g/SERjQUw2R4yDV/eeoJZJfQAJmwEp9ndg
kwcm7F6ko0VqFr5FgAa2d+fay98g5VJU2YZB3jEYJZv+wNLpwdsfuSHitpb4rHwjkldFe3hRyo7i
K41+Ve0pWhqKizdsydZ13IijQlqnSH4WJnAg/8cYLzI94zthhUghPxVQicPvGe2mYWlrj0N7ydjB
jKyv/u+36eRk+uGHL714y4D9TXRLHRyEpHzLfFzfT8qoVP7z1XdLgyfyiDmqxa3t2MI0ePqtlBYJ
qXn/ZtkHm48h8Oq9pfxLGuKE34L4daJtJihj0h88HVLuA+U1nO4+bGoGKIn2FbN08Kenn2N/hVPN
Vp+TZhFZ5oILlZk5m2flSRgUYvRbkOJuUqCEPAeWshJhH4+j89XmqjvFAg/XvUInUyW/A+ksneDQ
Df/M1GTxx+p7VDByLhSDoCpmpEVyRwffoHgxrc8o4aVNPhBN8qwYyra/sQ3hHmkH60zsLojpl2GT
LNnhubnlXMcmWc9fpTYoVzODrBErn1pjHr3VstiYPhrGAcKX6MiDhYQaoz5FGKutJi1YMVXCLBNg
48H+p2Urp9C2jkLqIHreweJKFe1yNL1dwLTJ6439EBcri31qoQA0IwfVchhJGr0bcQX3EHGNaCAJ
hH9Xzzb8nSjVY+/3rwPbuMTkYcH8nJLgOQTxlp6Z9CKynDrJyvrmR5yXk3EKjWIjkG8oHqp5Sgxb
BK5UU5dXTeZ45uYVtXJfrrPIWk0yQfgiPooQ1kk5EBwO+U6ux948+RVerTxgAzILIFjJ+A8fqoWM
Eeox9u1Rf1AeLAs/WjXlzQxiUhlJtQvQ3IRuMLHlw67smSjsEPgmNNCqqkAbjF2NXyEaeMJ1b19m
51BmByzQIEdKxbUm543/tIfuSagonlNrMamoAjS4IBpErDKGfU3MFaQQ04AKBwghBcg0aeiBBw5g
5JEJC6O8Z9WGBadIVnCLFjVcMHMePTflMqfEoTYLmsNAAkyU9acmnFYpKo8sgnzns/3vxLJvxlXf
ezuFCRDaXAFcquLnDb29CUF4mkm7lqMN1JMVu66eW2Zpk5eunEVFfonhGStFjqvRIV+dLtsCUkmD
szKLfjP22F5QZDRO6HagI1WkrqGtIV6acOEcLQvlOrvvHNSb38h1ySSIkcUoH5GIdmkpN/QlrZov
7ZboN8V+1rWzVBlMUqfzh6AKvibRZpjqXSDJ/1xMysGiobMoq2KWjyMzEAfwj0ot6ROc/tszCTJQ
nPSzRflPid/VgqlTPCx7fLGxzX4Io6ITYofrvkuYNMUZMq1kB6dbi3xeUcctwmL2u0S0BfHTLgko
/gxZ7o84Re32bLTvFlui3NvW1jU2fwzls6Pnj1WqGfFaxbcI7y7m/L0pYld/Dfyjn8dsCaeO11Sf
ClO5h1G1ZT6Tr2KSqLM6PM6tYVFMSwe/zkBISn7VAcp0bhKdO5AKSfihDfdKfNvJUe9+zWwzhO+q
4kb6XZLgma1j9VJVP6nczmP3Me+3Kp2crhyifgnC3BNvHsTg8tVs41VKsooof2J2ZmGD4E5+teIw
m458cOkoQFX5nfUowq8OGw0TlaFnzJITf9G0+cqxCV3/CHRz0TPKi9nN9eaPOnszMTC5RtruQgXf
XEhB+eaoj1oRC/4H4D2sCHNtOGiWsCWYr2WGBzHdW4LsBdRxtIEW9ElKEkvgEFRrwotICq+IMGYL
Nv+YNMU8YY+sJx0ajHnivQlD9Od6R876TXcuYwRjn+KyAfaNA5ENBFIs1Ur/tezGhV5vG45QJTZZ
zYduwjayw2uknGqBxq9vdn5FCksE28D3GeDC3YcVmUPGqLRmWeHfMwbWYdYj4z6snZb9e70W2bQe
HH3VDyra1MEtivqm6J8ex7TN4BVMeej0C92JUH/Va6fU3c7ylroXuqIxll0s3a4o0WR/6iNtCVwc
xznV4cPTgpfJuSS5jVTfhvI5uBXeA1V6HKo6vofkp2kxvMW8fFZ5Q00dCFrd6AnzIZY6OeexcWE0
rI4Jb/hcamD3IGOvdwhOQUVcIiNlkwtuElY92SQ01hk6lzQY16nH0N7/yJA7RcgqfONdQyuMyqok
/Wwq883YOOBRzNUQw2dCbRFO5DuOA4HtiO8xuxYl2WYkapDTm2qItjIM62yuctbwDsdjpzKZblCh
/A1UoD2pR/N5EsGtHtj94n+b1+xVN3ILvzVsiDLJmsWcVvXoLYaiJvYPIyUvrsFs0ZIxmbB1DlG0
aHst4VGmvFYWgca/4KqjFV3H4VsRoX7DyEF51yj7rgMn9K9gQ5ZrGG/SP62h9BYfU9sSnuQvUZrN
A9XC7Sr7xaADnwai65RwU9jTijuLXKBDA7fbImm08NtD1cu9rLFYaO06JDhjTEGHGoVgucEeJjl0
cUASVNtxCUxnkHMfSEFSps7mqO1ykR01uz6HvHA64iqi17PN+pIYxteYlscCKNgkzoaADWPzaLxo
Jb6I+aI3E8WdWq6ZmlFJNZySvl0XLblKiTj5TnArO/E2O4/0EJGjFoV7mfBQqAW2ECLqtdP8BIhI
23Sj+o/87qOX++DM5KZSRx60BsaXBWYtPFkC6l1e7vrJukzG0XOC7ynObx6DqVSp35nXMXnOIfE3
ICW89h/IxqCpb0luoKAAOMdPVcT4Mw8G26Y9xQ58pWjmBVQnn/jq5OG0QLYcdMvJI3WilY0tKo6G
tzavwZxQrfTPBGhLrRjbZGRHjiIKWRXmwnh0c78+a0GBSD2p9zxAh05Y6EwMzjQkyab4EAgxZpuB
Un2oNrsrs4d0O+1FEW8ZpKLAQrTuVJfQotc0ucHGqjpWNKJhRJadlTw7o0Kc4ev/alm6pu+/G775
5on+6rGLc9Q7AQDXhDdpVEBtOczTXsK1ZnGuSJpHAl5/ejQNjcGULLH25ogPLIrXasWrzquTKebv
AWVnJu65gxhGjA9HIc5l0GibijB5t6doLQ0qY8v46/18qyalK/rQrXrvOuT2Gz/2Fhv+SUcR5ZeI
BXu0m0oCqy6l2Les/uw42PRaSnk2Xq9VWHPqoPr1MRxWBeRFpNyB/hPUJIdV5AbZyqFIpCuLVxj+
S0keRMzDFrHnrMv6YEPFolOft2bF1Uc9PrJF09sSL/FVn4bLFGEVw86nVKjIZ7xpQJg8AiKG8VEC
7IQVZccNJ7TwmHfTEykc9fl45JuPNvGpYndOGG+ytlyNpMi3Js3cZN9iBBSqFoFzjY/4qF0JUNHK
bqmfrnGWK/74bBApRIHhonFl0UuuvFfdJ8b4rU/0paYdxtg5mg2TuJYpcb73JgLDexim0BUtsKLW
gPBH51gs9e+JZk5gzvJ69a9Sk5XozU3U6fsx1h+Jr7pma26Lgq0nGa2A/lEeuGno30XTnNBB/Pm5
sdSDZtvAjbd7t+Pr1hGhDqM9aYJtiVIkQJsVkS4Wa4k7mc130Ei3t69I/JZdmZwqapswP4xOxoKI
hQdTWZjlWxsr12j6jEPTS96RTVB6j3HIlCUFybm3DsIRRMaHgH8ETRvTK9VqKZnJkkYXrQ/pSUb1
65BviJGFIzl4yinNgITqCFK+pRw2Os/vlOI0BL4RsjWWROPGXPbZhMRlEoeyxxbXqgh5zT0+7Hez
tf+GP5tgU00yjzKObEYF9AsmfAtDnqveuo6zfbMxf+fpmhZ7e439QhmUl3KyD6qnnnJ1xIo5rpsB
EJdFMnbeXWbxQElX1SsTTOjsIjPoehlIKkMqrm7VG1HUF78HyoA5WzhJ49KMvNQAA4TvASm0oTLq
bgOaQIzdHpxwa0/LzpDveYUV1GN/k8f1gpkEyrdpJU9ZhuxaUq/6mBPwrcQGuqimuDko1cIUtQHa
Qv1pdpU7kHnAbcW6L7IWsWx3HTtoGPZijMHWOISe4+KIHTbirXdtS7qIqO2XZToeBlZCJL5/lQ05
cfVeZunGdOqDPnTbRIfOzMyyM6NDFSDNbAlzl8dywKN3EAH6pIz9VW8SkFNsGwWqL5eOEqL6sZjj
N9qCPPUUX1/OJUjmQcG6oGmbk/eWIFiMxp+2SN1idBag5PSh2aRT7sZop8bQIOpKwhbQwUxoi66y
XFXt3AL8em7ywafsurx6rRqIX/JhmULgT4c1zeS2JnW3YcZvEfNd05HjwzyUBFOpdGUlhoU8/rBB
J9YYgMCYys9SQnF/KlFOJ4U2QqBI9oMlH7EbJhbTv3TpzcZJFH9l3YBb+BjIZvCWRM87+PUaKLUj
mPG56i4YbJIc1dOImkwVzJm4gKsuZE6iz5I1RNjlV1OhykK+FdLU6qSzZiGOjQK248QYjM18iMFW
0Byl5FdPAQ7qLnLfbR2ujsqF3Tgwb0qsg8hXEUlSMxCZ8tNVh4xFtww+x+i7np7dPCJKwRhaGH3g
+fFrfmVKu8wpcrm6cOnl7BtzV+rYOq29yhoqrCTzGQbuqok6+66FwUYRr5pFUl8VNtC0KRADXZCy
02rkPqdz2CARDXk74UNw6MCEAeurUIpum9U4+pwQGZDZArG2YO0P+dOuZLA0dOr14D2drG89aj4S
kDBLoYZLe8Lw22glPz/yP3UtovTKxDmsyPixZYyiVMI/6RVeLeAjLUbMURvaq1UCOUslw5oc0FzJ
r5DHJmWgjSA7U2NINGlxEmVzqSFB+mWIaLfNbLdpDorHFaYZg1zYKSpPhUDVbpq3KglfssCAlzKF
snAz4kf0RGibENyJUxacagLRt4zRYUZGFrEvpuwcTBFsLC4f0lApJiH8en5M3CLSqsHqbUbb8bK2
vfqQYy7UbIPkTqzMim18l70NqnUgyNFL7sIms0KJ2x+gfcsusdxYaCupYVZmwLSQNAhZiGzA+md1
MxwkDA88STMF2QJoW3gbLYDHRf2LtZlMeukghg0/Gzs7x4Vyjw0T0I5Pz58fgr45RGa5SfqCKtpC
SFBP40Hi3wqSbssbK9wopeYxhots7FuUeRA6NK8DRRfdnCB4tUW6ilO8+pOl06o3KusSxAF4/gFN
IgTsFeQMQhIWN8zoUYIHQgt+iB/aWx9PsyZwbJSNPKYxOKwGlL1K4EavMbbWzABV4PyXLItYmdoA
CvyBO0RF1GtGcle1rFWD4qYN5p9uvZLIAZxRMYn+8S+TCnc8st47Ymw1C7o/rzy6NVoKj2n4GlIi
E9gk5+vMgIymB3xJ/PKuRwU2FHNYGwkPl173e8Xu9LWT7cMmSvdp662lzRg5temx/ETtN0PqH8oC
9EoYesjGl5J7czH4cD4jFSh+lhAINiWJK8YA0EeoA373ulVT4VOUTKoX+mi064qnqJwTj8zq22/t
eOUH06xBTzexOdNroD8O2jQtxwmPpjWrnMjlEm3Yu02mDCtZDP/6Mv1pNCI5LFHTojPF1xjTq9Gj
IvV7m0ySQK5E//XAUpYWy+rWY2er1+lOLRGJ2cwPS1keRVyyVG+h4YYxgK7YbqCF4aSQLAQW+hsl
9D+/yXGwxBPyBvGV9Ui0+2IZZczeKt/8qYuiX1UgIVWTt6mFr9VDKhETmYsp8RR1mmhwb2K0ow77
dyv6wJ18n+xWw6ie0j8RhKZOrLlH4X2YCAHyyf+pUhStsU5SXYR420nTZ9FF1kYPvUOWs0izgGeV
I+DFyrY2HiuWZZfR0OmGcVMhzLHrWwuyRQsbsD5jtGlTNOovyo0puZcTwqHRB784hJNOPTydZM9M
p+563LWCWohIoTT8MhMYrb137zSYuQHrTZEjsuyEvxoCQj0Unnujsb4jrdtHFUkE2WQSpYhxQiv/
es/7GwXzgIG6ICwQz5UxbSnKgcwPYSXbp5pWa2mryPEd9dNj2jMMSHoiTVsa46ym1jAuh7qzK3Vw
50KxPxy4eR1Emtq4xZJmQje9X86alAuLQUV9NfGaiG78J/RSAW1CvCDULM0GFcEFlnjqxEYkoSZx
Hn3Nk5ENn5GFzTiayIUVhn3Mi3vMeMqKOoHkm4/DsBn/KeucqvhF2tZCz31A/CrRwkpFyJpQMu/g
Y1PTIcrJmcU25Skrn6R/dk65MoFZealCw4Z2uvU1Kpu8wXvbFWgq6pJq4erE+d42AF3XxHBHcQjK
pkM96+U2WqTeHTKDheYYAZ6Y9MMgoVtoRXA2jY9QBwfgeSBHvVnXLYmNgJAQgaIWBu9GCQHDtodr
oxcH3dDUZTkRZsp2q7ah2GisgCVNf5KU76xpz6nMgQJ7ylYDqe20xj7nHefkZOZUJ96t48sD8xMq
q6Lj4DDrcjnZy8GjgrcU9mdZeNQUYyJS5bX8/50ojWilVfoubpkb1RVhaW2DyMNULiWyuoSyi/kp
noU2xd410NvY0mzRg15LZgwJ4hksbC1BLybew77E+z5XQnFjvjk14k6n2wq/wHeK/L3ymXqJqrkm
ArNPrVGspNUEkwlcD6IrYeQfRuCzRRt8THVxSBtVQf0idGicmq0e1voyUzjZS1x15uiRiM3oRcmQ
3vTyM6oRKQ5qxqreNEo0IMduIhBEkw5jeQXiHBJkv8OFqELrnt9HQuiXFiqw2qquNXofOEtslgwn
f2ZexRZMZ0AXXCpb/WU5cJNVRcCi4xLti3jf6VP0oLjoLIvT3f6PvDNbbhvL0vWrZPj6IBvAxsZw
oqsuSIKTqMmiJt8gZFnGPM94+vMhnV1lMd1iV/dVx6moqCgHJYGY9l5r/ZMGc9Cz/G0IkpPX5JDF
KdEOYdXueS8RKwYI0urZUWfQccHAF3CMMtjNnWOvYADcJ2pz0BqJbRGRIKzVewPyL83aU8ZrCjoW
L4OQrI+iVitXVYkZbsJvsiO1YNRLej7seEHfymXFvLhU5JY3DqRs4FH3BmzIO3D/JPKBHRA06bni
5rHF54YGhw/eWzkSZ+RUr9BqmazW+DjGOOUGefzQ6UxpFRONoaR/snwPSi+zoY7XhxnNZyPJklWH
+JUCPF/2PcIiJ2p90AjtDhvR3ArVpaychIBi5ooZ2bQwFmFSRwzqS70g3lJzMJCYOheN4eil6qpp
v8nMowg0uifJKlXW+Ni04DyyMu4ySP6dyDAqHzvTHZscLwT71h+sOWB8wm2gA61OoGwEtfoUCSoj
Q+tjiNAw81oYtdTdk6tnzRPCudiIcH0w/VtR1AYLGfSlOLAuzBb01wMaa6e4WvKQIsruriKVkbYu
JbptXWKzleyJYUBsCKDVKfXloMtv3gT+0Mk3ZaxV8NaB6X/CmMww5bZIdmmPg3xTvxYKBJXJmT32
6VRa9Qny6wQOKJ1ko5j2IwUDrnEhT6KREparhPdaPDoM96AzjYVzFVa3iVrOGSAYQwUtuqG+G44F
3gNGDNKNipzYIT2alp+nJk7QfHrICA1otDIM7qUt/K0pmFmGnWNuojoB1OrQQDilsfPYUg8KrnFJ
Gj2LTN6MlUrcdfktqNkylVjnbzRfw7yQPGkTriPhfZFp46HKbvzc426ozGnaAW81y8ZRipa183PE
VbpPRCYyCTUEEJmykHkgVphD7hPri6+ANpYsB8Rm2hMDtri+6HXjvvZSjHgMtL1hpmZzrchzAwIf
tXWBfnFAkz7mX6xoDmFMwRl0NBQ47jJOV/3PQi8ewV1Gk3JOifDh6SrJQNG7TWzhoRrQjrrHvLOM
h6ugs4mV8YThdn18GVcNYys7vNbjAS0WdZcfgjskVY15RtsSBMN8ulC/kEURLnNTL3gvB1RVffUN
8SLs2AmpkeoJN7aCZu8l5m3RNC95FzNpg723qaE1dK1JVzaYN5YFhbjPc2RRtCFOYmsbr6WCU5m2
FSzqRk6GbxP582xDIXy1sedtFOO7wQkfZBt8s0QzrtXqMMVIhFoK5YUJwEyHg9FUI3kjGQakLc1k
1VwqU3E9KBbqVhHbKz0ikM3DXaSmQ4y8lBlRj6hJ1EwYYgcO7rg3RUNij+Ywb7HV61ilgBc+fqsZ
DXSVwI5EHOiFGdCe325Jw1nFQsHJRaPvbXVilftoWUDTXmqD+DqIFpgUoYEz0WYqkXCLuttj1/6i
Bw5C6woIKs7wWVPZUJAOGYL2s5mpcBXZA4ZfqJgHmkfPgN8dBvbCrm0kgcWUrnTFzazxqQu+KmX6
nCnlcxMxLPAclCx5WD/ZgY+4reH2+7Vxr8ljlOHujdsrcYEW61HfuFqsf58oXXmN2REipVoGpJ02
Ax6GcSMcqDTpJgnzbVrXOB2iMkD6mSto4FRHW49kSSN5XNQB7hveZdFX+LbizTl/3ueUidAMCe04
9HMwXmMwKY8h5q2wlvYc3HzrQtlFM9MimLnJgYdaR8719cRUuZgF7m1dfyFy/dWCw6RO9oXWJau+
lRV8NYoRxiurtiPC0s6pkMdeuxt8AHJS3JkdvBrS1jDX4tulzlczHYglHAmlDEIoQAwk8cUg2jac
S17miIBM5A5Y2nVtiy8wKb8WU3lnqu06Yr60TPpbRXQzO7LGGjB/zAYsDAJwrdqfoA0kcx84IJAW
GnndDZ4pYbNpMW6AXVL32E2mEUoSs187Pl4eY6gQG94CwFpYLbX6gSS3HovKMqL1CzpaaD0ALq6j
Brc1DaqJsdOjwkKJkqVupnB5rQhdc2wbW01hF+l7fSB91t/arQ3hWhXopGx7PRUo4yB9PQ1p9jXI
mTdNFSAJlMlHO6+RnBkbZYgI+7QdIA9mjmHmbf/4uSb0XWKeP+epehS+fgTBeEWgftFKKmtd0Bam
2R9d0jYIMi4zWGQ357vreFSq0Xe/Na/r8i5iUIBBDQ/ZOHVPpTK9ZQJWjIpE0Yvvh57ex6ia+1yg
6M4oy+oJLCi+1UuDdMDkS06yo13mK2fCEyBjQtCmEk6JIzcNjrIpf31hzkcWCu5QKrvJCBpCOMbE
sGh2WonjVaEp9Ld6v7EVYgaEQIIXOXAOVJXVit9iXvW1DozXFDZrGAZPQergXHsne3SchpmYK0dC
u8tD1JMFNEM2LsBfwE6Wgqq1/VUZ1F9M5GVZgH64FNAyA7N77QvlvnaiYJM/tl40kL12QAvwYgYT
LWaNSUsJbBDkjKD8oMdT0YnfSPHQZ9aMHtL7MEN/oGfdxhAgoTjFBuXfsm2RdmKgcWF0ne9i8Iot
kGUQEK/mJPcekBO+dU1wGxrqvolbxN0UMLnErUBvawMlMqSheHB8NzXZWgK3MUm9tBAjFJ6zLR0a
l6K3U1dKNm5rfqQaeUS3e617fb1KO+6ZYzf3ooNANlmvqiJ10C0cx1mr5Pil8dGSSuR6S7/hkOw+
CVZQ6ZWIaS7HVksvyr55Sp371Df2cZYtE3hqoxmx2w0JY0BE4TkYaJLlozuVdOLJUHxvK+tJ87eV
J274Rhexj0BxMCG24VDM/Dpc5+NA6dEyoulj7U2QRuo14HuTk+9DZ5ynkNihKZ21FRbkqLjHNX2i
GGyFP6wsjyJZdBTbge+BRw2rEl9TwzKfqt7ATVUY+YodaQDe18Ex2brA9Vhz625cCr4S82Hfd4mi
P0qVISZY572Pmw9RKCM4x8zkk8lTYzMcqYa8B5+unGXahTzxzaisSnr2qdA86Av9N11hrat8mqFh
GrdmgeVjZfG0tQWdv2ECcbbBhUyoPYbQLhe+mhSc/VyBaesiUB5UhzowCwpaGU1sG9nPLh2wOjzi
aYBmoiWTZZTLWv59qiBzpKlGMy/roxlDJ4IwsM0HcemwqKOY5MqUHlfOFAlSv9SdiG/BQrTHobOw
GZwn2PikTETLMrQ3BR6YQ4FyKpHrATcHEag3mQFRvPAU/JIGwirbBp+UAi/ZQgV7aeToDhVpsdSC
Wpi5VlB4EAu/JPX9JCn741igmNMxPRBIVlGD8q5JMNQsxVS/xkUjq3IIC7zThZHvtYGQ58aHe6TU
1o7WeuWnPI6JwSykj/ArCnwmRn0DWsQoDk3EbPnm2xAYs7F/sHXL2hc0+1bEfJoReTTBdDWR0tdt
Fl3WnfK5YR3bxEP5IkrgNs3i70qzzS8G4Pw6EtwvNadi1cY738rznTNYF2WbzwTr6yxXrX0IgLmU
uXYxBqxVReBXW+rDrVKRCe1nDHlVT6FVIAUq8XGnlaNhraea5Uskw7Ojwm01rTJYOLltM8BHhgbx
15URr0eo43act3h39DyZQF7qNX4H0WrIEJxVDhEWef9tKij1Gq+8aRVETTGwZm6T9ZgTN5PF8PHC
tqn3Ritv7bHL7zLIaID4LRDWFb0OzvoqdshegMqj2bDij66aESo2Fc/MtiizhM3MhhJ9nJB5qgl6
RjZ8ogurBYwb7mhxxxjKpp+1n6WnXcmR3wqkRqNcWcscksIS+cyWkSSK1nUXEJoxqGULrYRh0VQM
8LgkqZYxDfoQBFtdmhj0aepzHQgFZkG7n7zqLZu5C9HOiug0swSrXyucjTp7qiSx8HKdamb0cCUo
OtfjrRTxLjb5t63jJY4nR+XC52f9Iku0jI1HDaZmq/CaqaEcwWvb78xzJjhc2D6y1GaQop300JCt
a/faOi3ybZOKb1M+EQuYssI7iuvH1mc1JcXFGGarxkB97RuMkvJeXPYadF8te/P8ol8OA/7IAtGh
jtGj1EKAnxEybEBHXGp5QtZtsSmkDTU2rgE9s/AiwQYEG2UUNYVlHaXMy01sDCt8SvxtTYUMYcT5
HvOmuZP/LKIq2/pdPH9l2mRardvCF0CjvRFt8kaQD07AA9QuRV/VQUpOrVDSrTAhu5XNkCwLDNhs
xsYk+1Iqj/Yrwqqs03DNsZNXnioswqaOtT+blqNvYD4vEcH5dHta38O4r1Ne+prFpaph8PNmEwXU
ofcYaJgVOcC0pVnBwxqOm5di3REzTVnYFTWMyEYCAYK4RvZdrL24+aK29EZhFzxMQVdtQ2K5JLOT
2mJIG3rFZYqOLiihyfoTtIJxHPtlX5KYEyvHZGB6Y9el2LL3gAdqmesTHV6l0XQZGhqqeX/a4/fi
oqYgFzVzXiP7YShxoDZVuBuFH9/4YXdMRxsXq1wHfoHNm1msS1M20zOT9KXQqssuBJHRUh6bUo+w
Q8lugwROu+7MUvpA3DdmtBnE+NBm5muq0S95MYxMYwCzx4upJaymj3gwwUDSCds6CZgbQBmA/fRd
9XBKTwUJLBaUDscZZqldG64igLqN7zyzZDZLjdYLKQ3DqTaLl45dPcuB/VtIlvpaM5+CRtUuSgs+
nl7DmA/1F/aq9WBg4CkNPATioIBLBWUuUYLn0qfyiru1sOt8lTurXkKfNGlj84pCm3Bcm53M6Ym/
CXDf8jFXVCrwgsDGvH3eW1DErA1gfJJQL8KkHbcTXdiSn97JDBJmynqCt4f8Dg0x6TBi6TOY4EMD
f3m8L02v3US8qwu7LXex9JgFOnS/qCVvMsu81xKzceUUgzkGhhv4+Ma0CuGrFsT1xp8i18GfYwg8
7B9NA3TPbz/HCSxUJBhDPuKKaX0bBCPY2snXlUS0MfrecQgkSUsJG43RBm+FXkvmlcq+9z1i6CME
MsQaBpXHbj0y/IgHojd1Kmvc6mnlqpaxo/NZT2lLvSbh6gcwfTpzLDflcPAcq2dHV7HAN2yC2FLb
bcsZxasSbzNODM7GDE2FHafl1lPdLh8vRwdNX54ZO1Nv+x1GJ9ed+tBMGSnoXQYRP2cDQYzFCMDK
11gFyYI3qiKosyacCsuD1wED2zIpvwMwRq7wla3sdTyAHWar9EPGlt4BZTbD4jCUt1aN80KBCAB9
PXzK8TowSnMPi7LbTWP1FsH6wMs0UVZjT28XaPdMYCsYlg0rArVw10iyDNWVN4YkXpiBW/QN/HVy
iIViefxMcjPlTbcOYXZbGDc1DtcT8hiRFn3mikB7TIMic0EdFct0CPKrPw9ErNU4zJCKQTK2BQt1
Spq3kKpnr1ndrUJKx6pKnKfY8776dRUdRENWhG8F3i5UChxQIMolBoFo6Olg8eWs8IHO7NPU/PWU
5IyGOhr0OnmFu4A9qa5j32AM5da0nW9xb+4iXkfWpfq6J6umVRPsPBV49EAc1qp1LlKDY+i2vAhs
XE3kGAoQRgvTI0XF/m2qFDdI46M96pjVj1hS58Fr1UHry+IO2zHe9kSVDibiw86sLgKj92+GCXX2
RDULES9hnyInyI/Bm32UMGmeXRu9mq6GgMGlhx5gXw0N+kF2MJ1JFlK+EdME2Gs9Hgkbq8PUuymM
rWV36UrC4EoM/B903cN0KGNIzWzCtHBpNYsKUSmAKIqo+NnUKCKMVu9XplUPa5HmT9VrODkbX6Bh
qVHpdl3hpuPnyQlD14ZYvtK5mnaMp4IfkhfnZ+FqKqAvsSG/8N6/EBwWU1UPb6NhkN+koA+awJcd
TSkOgUKRquAIEQMAxfp0lVXWqnmtEinW0qyPRpQdJvSdUwu0jpwJfJBkMeOrhkzUtesYV25l+DxO
l3ZNv5iXE+Z3CWSmAb61hgFj7mvizqGrNwJCHWQkD3FLgxka/WWj4IgrZkr2KKFR01Y2ZDxTK7ZQ
2hhhWvpy9g1R9G/pPNlGqIfNTvI1Qg0O2QE7Ojb+mXkMUzSAm+k0TGGyCPpVbQpzS6cROKi7nLqc
9qzy28gCUmU+ykRMZre1Li7LSVB+9jAx5h4mgYGJRI5WPi/1aRXgpWpoww3aq2dDWjlrYIC2XBY4
31VwBnu83R0uTF53u9TTRt7pm6SF8j4pCGgaz8A31YOm3mBmOtPE1KjyMAsc1mVsNhBIgz0cV+yc
vZyBumajGugr7N5hcDs+YT0GlPfW47qlWpyhlK/wDI00rBdxEowlywOMOcJowrxeRxXLRz/VTCbs
lOXCA/9EZ7cWFfypsmTi2QQUonjTQvykjS6GnvxAWGKWVvmbsWju4xKHJuSe3Sqt+H99rd9X4CZB
XWduZ2VXCoZxqypySyhqK2jVIWQLtqPQSeuDGqzJH/YPHe7SrFwVjMYWl7SK0Y4Sbgqf1ccx034b
Bc210VksU5kJc9K0j56fQmJvGI20JbYtYzUcYt2atqYKuIsSWVl8+u3f/v7v//Y6/F//Lb/JE4DG
rP77v/PvV8SEVehDO3z/z78f85T//vE7//iZkx+5DF+rvM6/Nx/+1OYtv3pJ3+rTH5q/zT/+Mkf/
89utXpqXd/9w2Uma8bZ9w77qrW6T5o9vwXnMP/lf/fC3tz/+ynEs3v726XXuLua/5od59unPj3bf
/vZJl84fF+rHdZr//p8fzifwt093OMu+/OXn317q5m+fFM3SfmfyLhzNggcvdFv79Fv/9udH+u+2
aqiCsENdpVzhI/a7Jph/TfxuCCZzjq6qCFNp3D79Vuftj8+M31XL5GNbWoatO9qn/zj1d7fwn7f0
t6yF5BZmTf23T5r66bfix52eT810VMuRts1UiS9pOHwXPn99+Rxm/vzT/0eFLDgqJi5NnYH7LU+l
21bE4JTapWewBLA+A+k/9PPcJvft+58u1J/f5t3RjTNHnz//6eiMKzQgcDkcSRaIUN5G0jUqfy+j
ewt7qSGHG2MAAXoM3dQIQnn7VAGX5nG8OfNFuNYfXgb5/otgCKjD+DCGo7juXSKBUFgtuj3pgGt1
O1o/XqR379G7054v6ruLbgthaJal6qo0dGqV90cLK7BM2vnxiJ3Fnhy2BcSQrXJJlO0CAtplvT1z
dn+5zCfH098fjyjgVtd1jic5O23lXGiLfDM+G6/GmnnJhXdVXnx8xPlyfXSCJ0+VCKIMJk8/HSeY
UjaKvki5o81ffnyUPx7Ojw5z8vjoqt8nsdeNR8g/awBeZkYLKP0L8lxWlDyP2u5/eMCTx4SVo0jD
iQOal92hu8PmlXQNcyG/N8s5CTw6d4Lmmes4f/7T+1HSthmOE8wPSrOrSY4wlzVW8ai7FmhCl8I1
tv2Fd+aoQjt3+1h9fj7saA9pTgbhcEwH+7WqdAvIXhTrqnMOFHJosYKLJOKl9DS8HIpouBOa9qJ5
UCH1SrqJ6txo+B6penUFDS6liMsdpHrZTVfhPhxnb1iKUfXZtwGeiSrlvFYibc4NmByKD1DmwwHw
MSEto+SzbWabqG0fGTzdj6YE68KEDQdkdSMA9XECqV67rHpQU1oMVS6BCzCuq7bVXLY5E3L/svgK
wnHIrfyJgazq6jUucz4tO9jPNy+NcNSLIwxti6dASdu1rK1iq46YqaXMlpfOMF55WvBqWdo+FeVl
3RpM9z3QNPNGh8/nlPIQjDrxgdNlrjhPCaxp4YAL1SDwIEjqDgnoo22l3xzfe7WGBJN0pX6Jau+7
qZGCZpoQ0dvI3M2Yljkyg+7jCN+JABcjG6fjvkDvZhkwfu15iKIw6KgzOBdZGOAbPUN/QJWs5YVb
aPh+U4ttKh86gsD016xAGCqbIM2xxNfG7uMeVgsZskNa3kcmdNlGVw96Nty3IzlToIpLB55B0owb
vbBIQAA/U6JgNxblFz1TbqOmKLaVUh6ptG4nReDzWFe3YSAPskXBnTj4bc7DplYEz5MerafI3IdT
5daoKNkZb6KuuUwsWrpkQK6CQMKJZi5/XVwHpTiETIFJBRngKBFrUebjXat3h4IyK/JIDgi/TN4F
N6QJ/LeQ3LuqYZearG3hjHvDVIjPS1fhjCP1DK/ESMTUYNz5PWlrITNuOenERfQssGEGz9srroKM
cWo5DW+xhoeIBycNPzL5vU+xaouUlsi3IFBxeLOIoButjjRidMSJjXliFluw06dmJQ01hGiemztp
4drSa+AK3tDy3Batsq6wkVjItlQX0EmTlR3Ba438mYdDxti6TGn2PTgt+94hcdCJbxkU0TSXz0of
YUk1G+NXzoUp8gdbI5Ub93Q7UB/9CX8uRw0YBwOtTjCFshId+ARdjPr1QgPkXSQq469qINcUJlVd
ttAcCwz+DH3CVGgmQQPqHjqJF1ZuBTA0EDEy+ryTZrQTjKl8JS+2jDZoKxib49GieuG0jEL9q6Ia
116AOSAQz3Xk1fVh0s172abkLkVOCaUSf3c7eWh9H+QqhRqaM5NSiUYc+q+OmUNYGUGF6zbY2dZ0
UGTpCjXa1lYnGaYzgYWQhLGbMQ9ItDddnQ4BmgRR4Brc+5ZbKEwPdd9HGmoU9ozr5CtPTDzdSvlS
jOImscS3UqiH1gRU86s8RSviMBdMn0a1f0MFOtOekycnwhif2/EQNbSVlWUJN5VYMak6ua+teJMz
3pM5Bb78GtlC/vQQNuERRCLcVngMYVI0ou5z1PhLrbQvSjnhk0Q0Q9zjOaUN3VVJUwfNcVpb/vdB
8RlAIqhfmDU0bbXCNxypcL4O+wG7RxWrcgFhWE3j5u7MVnVuz7ffr+E53IMEjw+2jsOcXOs8wqda
YkZ2V+6qJUbYu+BMDfXLTQNlKQ5GlLkUk+8PGKeoZ9u+h7ZiACgLEyPrBGtFjE7OnNlfSta5mhGa
YUgH5aMhxfsDhSMkiymqBkQkPp5JF2r/FT4g5EKAYDQupnrwzHQzAqifOfBcJv2l3PjpwCflBvAr
c0olVI/jXlv3G3+Pu/La2eDqwN5/bhfW5+v10dFOag1zGDHDzTX1WLvVbras727MfbYzX/wrnUiZ
ZJUTGUUcRuOWu5H52qL6XF01L3P0N3mC+/SxfDxz/ucu/Ek1Ene6OmgN3yjajS4Mz221lRvNVS+s
c1f6L+X4yS0+LUDGzKxUx5mO6l6sgyWS0I21cfaIBbbG1cdn9cvH1tJNyzKZINMJvX+a6loLrSrl
sTWTx9a8qYOWhNPPHx/j14WqbUJWl0KD9HtS8HuqTNV6GIejsaG9WAIE7IBqXI2Cn6Vq1Z5rMH71
pJrCMlVDWPSJ4uSkmogJb18yUWB4u5pWcxIWeYwrZ5OvMMk7VxX/6kn9+Wgnz4WqxZNgo+No18yX
99Gz8WBtIRButc8lNtWLcZWv+0eQjmqTbM49K/qvnsqfj37yrJiIZZjMOsMxOZh7iOOudZU8V0eN
5IpgRazE7QRuteiv1QuIJIwPLz++t79aZ01Dmxt5KUxHO7m1tRMmjdpF2jGuUdh2CP/Gc0/Pr96G
nw8x3+2fuoBAFMisw1jjDLtDuR8uGF8eSUJboFU58+adO5uTtVV0RVvh7zYe4b3Cv3emFGMW/0yD
8cvn5adLNn+Jn87Ha3UENES2IQadMjf2VaKeO2un1V29CXQd1x9m4ED4OOEoerv++H5p89N4uq6a
kg0KPFzqqn7yvEyhRmlnNiPranplLpM18iX/jRynW+GSQrPUL5ONehHcnznsL2/iT4c92Y+pHNW+
nQqVXrV3jWW9HC68rbPJ3GyjnDvF+S59dIrzDfjpAmv2WFuhBtMJHT1F/Tq87RavMIkgp5ASRpLE
mRs6f/cPjifmV/Sn43U9zEurTLSjUdbEPBTZTvjpo4aXY9L18Dua7pp8k9uPr+i5g568eL1vZwqy
eJKFoP2qKN/M8aaUV1jALpuG+Wty5tX4403+6CxPXkMRFDnShXE8epcYsyy0C/+yXwfbYhmuPffj
c/tlB/7TQypO3sPCDzrI26wqw1pbkzLCqCG+tNgyBIMG4tm2yu7scOOX7/4/n1Bx8loGjlFY8Jm1
Y/NKT/qA38oCZaG/UK9JvVhPl/5aOVfK/fqQhmUbuoEnknpySKPAtm/CPPDoAILuijXNOJyaRbyr
Hli3Xex6V/nXM5d2fr//ehv/ecyTvbFq+qaxWAXYGyEz0nbsYcoBLS7AzXfZdxQnKxalO6ZHNx8f
Wdd/vfT889Dz5z+/Jx1WKIOYtGPgjN/VgKE9zEoflh/ahBWLob1QBOZBtY93STuYl6bVE17ZAZUH
irzD1gBzNpw8e0z6cN1TMM7sLRycFCQpA0ZnMiW6L8DupdraUtn2pdipARkTKBkuRt17sQV++0W/
r4qE3bmLx00WtHh1oEsbCl+uA8fr3QFe9c4GsFgWoY7As0kDaFHQfrpJeq6P9wbWMsorRonVzmk0
e6UGPvwHw7RXUdcb37EjEkCa1VWd5xcxrgwYr2b1AG8q9DeZlznkTGq3WZofZGLiw6Y8mXaKr1aC
H4PHJtDC9Ym1sV7rCdGHXdhklxBkwUSB13dxMCsqacxbXHmHighD8guA/c341hODCtcG3ohnW1/V
cSLLGco8pgcW3FzAO2uEuZcOiLVsyyJlxaqbFeKLp5EIh03TlvhGjFq8ip3a2PmRJIEgJMSap5Yo
Ycx52wGuFfZNmjtauKTgA/mY58kzfkAHPyMoOiJ2Y23Vkb7qMzDzzCcmMcJvMYaIn6NsIl4hWdpJ
Sgimddl75hz5AUjXmAgvBs/s910986IbIsHjDMJ1EyZ4fEhY6ravIWvN4cHrrXNsanRZo0o8UI6E
RE78QCwY1zee+VCkxXdnVB60UkfuhVvCt2xmLjMniFZjQ+qLL5ll9dLMtuHQREulc+pVNzTXg9U/
KsbwzfNSMDzpfes6DCRGcdk0mPYGiOyI7wsJXgseC4g4EuubRlVof1pY8CXcFBK7puYK5shWQTaw
SHQoXaZPEDuzwJk2xz/gBcEnRQWNc2WKsG3h1fTpwVBikZBhoqRDd2l08DXTIwaoaeseu3Va/q70
zKspJowgHfACKwOVBLWGWZ+lDZqbGXgEZTWoJSMAnIQA4K+KamCkAxt1DdkZ9mXTIl+LfIihLYOJ
voWO1mHSqsCSwNKHkRwU7wFWN4NJD/6F2eBFkOgEQzJihDrqRRtdUMhi68QvEfILL+u28vvX2C4R
M6mZtlLaGD9Akd/EUj2ElXcTU63peITU1vSM3hs2ZJprq9DujllgA7lPBackZn5geONkUJjLHMfB
j9cbbd6QTlc6SwV1ErY0pe2crHS2WfRqZg2CupGSw8VGZAnMu/GX6mKOivz4aL9a3MAyLEa99FFS
s0/qqgBdX0UAjnrMMNsjyT4AId8VK/MWi+Yl/FWX9BMiSAPw3F3nYuaxmTZ4H62bZeD+N8pYg9rO
ZD4AsqWpJwVQBW3SQfmnHyvdXISKuey1c9vIL2osRg/AcEJKTYe59n4t1/HLaJSB000Oc0zwhK91
RAT4Ejt9eiwIMC9/XN9/CX39r0Gr18VbdtdUb2/N5UvxvwFf1dj2AaL/U3w1++3yhclY/g5knX/p
B8iq6b/zuEHpN4QKyGrPFf8PjJVPqCmkyn8sU3fE/Ab8CbEa4neH8ZFm27rQ6cttyss/EVY+sh3+
lA3wC/KKTvdfQVit95s+Lq6G7TjS1JhUGRbt+Ml70UQyg0RmIJDKM0iPY3ARxcSFm18niUepVWMf
TZ5RGhHt5sTdIRrfFCifVtaFcMPJVk4bCq9ObnwUfRq6PAQnxfrIlJ/NMYXpHB3S6s0qMfB2ikdM
tV9La6i28QSgQpRUijLLklHE7NGBTJu/pv5Lb5avgVOSERvfjbVtQKlhsl5P1aGBTYp3zhAsbJzv
ZlZwKdGTz5G85MOLlZ7qzPjRuglUzKaG8Y5qfbfIKEN5lmI2El7kGCYP5riOZUhIdGWhik47sr20
LUkWfnqJ/vO7WaJUSYgnhzaxHusrp28v9GrexmF2pYIZgixuTU8n01Zd/etv0f+PHAaDveGDV6wK
fzu8ZDFL0g9GxMwNmH/lxwtma7/blhQs6w7/4wiL1+jHC2Y5v8NWJxxJhaxgWlCI/vGCOb/bQtoY
tZiaYyLFVXkv/nzB5O+8d7xhqhQWa/P89/7j7b/5sX/9oJ38JxSG021ON+bvNS/BggeVBMX3K3E/
YRmVDViFGxvrqVgP22bB83cDU4ax7NnR2ryu/7yp6iD2sDos7J1tR+fE3h8tlLyPqQVtsHS7FU4Y
JHaH23pj3Gi3MMHc7ipen9vN/rKRnxzTOemvyyDK9SiR4Gvg9waGRAS+bbTlfIZ4lS5+uvV/Xt93
7IS/XM/3ZwjB5F2XomNa2FQpRwOn2cRbfw8deiX32MGvsuW5Mfd8uU4up7AsrFHnRwVKxMnNs0PT
qWtrJCRg52/jPTAaJYG+jTZnTup0u+YS2gbIhKGbjEN55t6fVBr5bSDqunR7kuWZiBJCiDPJK46s
q+p23q/PHG++SCfn9e548/Tip1avqgI7H0Ij53jdSn9oN+kG8fEqfG42Z+kdp5OQ03M7eSQzRi9q
5GCbBBUWd0/cBbJVslaW2QUByctwSeomEOiy2pTHanP2ys5X7oMzNU4eTm+MQkuiXiEtd34hMH51
CXFczNyI+dDasrkNr+Gvnas3f/GY/nyFT2fqIshIdMTl0zUv7Y2GmHQhGnQ6q26RLKYlcqZ7/7Je
lbvEpSUGzlxlh+jyv/Oy2BQY9vz8mqZmnJSBYxoQs0gQjdsxqNHdctM8QuM84CO7rh/PPVVQ1n9x
sSknZviLioIV9v1jVSTxpIca9lARTATo4qHq79M0zje+ohe7dii0bJWZVnBbVmm8qQckSIaT9PvE
xudOhrq3jJAyffUjMjgxoZU7NPuYJvXV1NzqeChRyAZ1uBsHIY+pEfc0521ZbD07E8TTEPiK+ip1
aV/UL2NlgEPJBIMzjHkwEcyjTSr9ibLC7HL4FWQqQkhsgnAbEzbzFWlfTPQqUw+AUCODh6AVqaIs
i7xC54PxUrieLMg1eCBqMSF3Cla4tsQzXNdH89ZGvQH8mzY2swzNR0Zrh1gxLOF52rd4Y6EbmPDt
viTOE2VTz3zhqzkNTCFCQYZFlTezxrHHEMD7f6Sd15LbyLKuX2gjAt7ckgRdO7VRt6QbRMvBe4+n
Px96zl4iQWxiZpYuFJqbSVahKisr6zfpYxpLyrsiIoN4qHmI+jWoiVnbfikX/i7U4xhj9iFuuPDF
DQTGsHcQdvISycs/uzFZbCcaZdMiTigC6ew1C5HCUiZBQ7vpnT1P0qgdl6grJeu2kbUd3I/E7k3F
eEgqnjOBbpQ0IppMMB5jDDTeBxmZYVtsRdiQDX72d3rj4yLZyT1NA9835FeQ0irWelbjffXT2sWA
vfcDCT0DBelryUowyg6q1v/SBiramlyLvykqAv6iqKRPDmXbS6210UMg6VCCjaFWP+lSNaC2Erov
bS1DXotVdxennYF7YB6hGcaCBsGiJgaYeBXCMojbYw9Ydz2kWXosqii5D2mprDNEoWCZSqiMOJDp
Ii33b9VMhyyUaOhCFA6ypmpdbHvIU+txAjdVWBQviMjrj5WFLUiA9tRtUAvK05DmuS0jibfJ6k66
d7RyeHFQW9rlOSeRqPrhm4oWJ8JBvQNvQZGbrAfg2xrioWjCNNnDToxvc1OHUmJlAgxWqYSp3Dpp
i30hBnjST1M3FH0jhTFcIEcRc802FISTf5c9H4QvXHZu/Zrwa4xXlFEQOJFgnGDlC/6qB5kixtEG
KlHPUyygRKTyWhNlNCGvBxsYmrVz9BS2QGkZ2F7JY+bXAgFHdxbvt6RHMySvPATuUFjZyn1HMyXM
TPM7kny+ufbMiAZGUY6WvV5goJCow0tpHVd+FbJY8+6yRBv6DbsbU1mkS2H146gqO3H8YDopDXad
ngLq0D6Sng525xm+Aa1gQvyrhtRWmLedmKclEoBqUCt7UykyE754iD+zGWW0WCjpbbUIQMwoAQCP
TJCLHfan7h3yE8qD0yP+1zcW0km6lvBrrVxA5VCDXR45eSpDACloBjli5OAfLiGw0YlC/Vq6aLhk
EoLyTpdKh1T2sy++grsYhBJFsgsws3ZTBciW0yi6ierfHgrw6n4Q5TurNkwbbxP4UbRrpGdP99AV
83TaXeuksfZhI2A2movQ1Gn9l5hYebyGYryrZ7e5qHpwXAO5/Yp7hf4yeJKCqnGPNYnVifiQoiiK
4bQLAKYxlRIPAfY9tx3RGF6q1FSOqKEAEeO+c5R0F0KwQH7Dl9dNbi0NtiYcl+473HBp49Z9u9Jz
5CJxLAJcbLMvixs4daawoaRx6DvmcQgJdVBbfz/4HdpxBS3vT07oFk9JqqNGVCFYXSb0S2nu9fDK
q8Gs/E2M0HP6EOdKIT24hUCfMNGkFq8hK0bfEroNqxu1zYOS0z/qGkUVNlQ+tEMzAD5kH8vFPg/O
cmDaRmAkL77R9yDILaSyLL9FPE93Kqxp0crqBdXfQvRT1pqjPfbVAGmA3gbCSF5ylNkNX5EQ7e4E
H+cAccC+DVst9hnKTNjcwzBIE/FFCt34W9+FsMdL/MWgJt8pCEwgKYYU48Dm2mRGDwGVnYGoG6A0
BwsIDJPSUQg6elRCOV/LsYQKN3dK/Oyyl7KHiVXW8ic/M3U47+bRrLSvmYJQba+kvOeGIxPDU2Me
lmHeAV4z2fBibB5F1Lg2VZBo+LakEJAxUk9+NHFSf/KsoDoGgQXAUE3VW4sG+DG0DAi+luYdCyyb
RtIR1JFM/NJJDqLtJgoyWptjC5Wk2Fw5kfDc1KrzG35WvREk6/dAWwGJAQHsWCfEzzU2XBASksRH
gc7I10HtCEf6ERCXTb5b50jmc5qDLSs6NC/ZIdge0Fj28me56qUDt/NR1rtAOF11wQV3Ah4GZg6h
ps3A1kl48mHmw8TrJp8FKxoFwnSGOD4fJlBhwMS+8cvp01H7MS+emi5o92aMYEKkIsUsD4LXIbIc
uz87tXJuYg7f745RWsjQOrqoPKouCni3kd/EJqoterEr2u4THgT0XCEYMXFQyJUWpqJKcx+mPOqf
Boa6rYH2Z9Ow/xOr19112mGvOEDdSd0u+UxqTfgcnFB+2YdrGWAU/pZtue0iBw6Y2TzoPUDEWi0e
9R5YoFHl/rEoTPQiEELb1RIGLJqF2UqD08dvWC/+PaKHwzpstJ5kymvW99rtw0e/UJxXgzb7W6jV
+r7EmmndNHJFijfpVgBUXA0KItWu0Ji2XCnZpzRF1wvGbHA/dOZwE/kZTyduUvfCber1TviITErc
HFshwFwQ8v5bBffjHits+TVFA8Bc0b6Jiru8zhM0dXTX2uqWHq3bUEDZpCpqLmlO4fX71A/CHqlw
Nd0JTiUftDTLj0OQRd+Lvm+idYOcRXeLDHGJ6GHOMaQ5/l1uCObWd5H0xvwc+p9Uld2+UUbd5KzL
7IW7ylwlfVpUjkXnyV1lYMkkVfhxV8EmhC4tLykIRq3yg37T3ygLz2Bzt5XTaJObmBo5KUboaOvJ
9ZODHbjkvAsVgpHqDyv/lLjOXx2fvw+2H29H3PdkmeulYprTvnQVRSULlZIZfvi98WOs0UcgXIbu
G2+py43wC7DPR0Di6LphglITx6voyXSGbZJ4aY4QMQZxW8wcN+la5R1qjV3vATIbQgoLVyHp8gqm
iVwIaEhQQKowC84jCnXSIczOENG4IY3caW/5L+crYvm2vAk30ecUuSNlW38Svi61JmS6rpPbH6Fp
DFlINGqWJk+aBTRlTF6dUJxWHurXhjs8PpVbuoU76b7edfsf+JLcjrex7jM9v+wedZ8345Pl//OP
fP4zxiV+MudxJiYZzFcEGFwbkQYkcHluKHld2iASgAAnDx5LQ7+8itH3p2JkcY0snOnIjVbpsrCu
UREIq52joCblBI9V2b+2Rv3j+g697DkRyhRpIiuKyJROvm9odKaqQCO14dF96XX/CMARVbry+XqY
mRFZY7dOhwvEe7w1XbgaFb+JmYGtR4hY+Him+TclyOYMHaDrkWYGZJkGbyf0AUHFyZNrbF0oSqBI
eW9XGp7RN0bAB+p312PMrEzLYi8akibCpZrezLvBj4AdoPIw1BK1KcLPCwE+vvB550M7izDJm23Z
hUVdEQEA0VOxkbbmXfiECAZvi8a+2/voOq6i+zreOl8qQCL1TW6bS7l7/PTXfsNkaaQ8nAtDxG9Q
MW1DwW4NkdJ2H4uvI9zXX4MxzBElX1m//H/Tljwf/6THpQ9+6io1sUsbuauxL4nc126EoP6tB8ax
kXQ+VEOUZJ3XeV5mVEWZtLk4epU67ZLEBtz6rv52b9JXHMiaDQWat4Ydto+MDcIO8ZbSC1DFxyPk
9SV12azkF2ClQsdaB+Y8zbMm3BUXnbHEFo/uXtmHu5pmZXSs99fDzPR7z+NMJlbty1a3Rip5dNC2
zbO3HQ8PwAFb/LIfFtuHl8f/ebTJvDpVjIKSSzRUPDaA7pnLbhXd4MW7Cb4tLtgxiUy/IowjXqQV
ALHatOFrcf/rnYFo6s7ZwVi1XTuib2dbuwbYHS4yC/jMuclUJMsknMpTrfKBsz45GtS2SpDnM5BB
Z61wMUROA1wT+o8P9Sfs+96uf7vLzMYL+J9oUygcVPGiSlWipQby22+ZiILKfzmikTh6eth5In3s
7K8RtbZ7g5/APrxFRHotwwZbwvZdptHzAU1OVs8LUNcVGFAw/A5j/XPcGr+uT9kFsE7WzkNMzp06
R7DFwfzLxgd3Z227m3LrPSFa8zdQCtJl9XkeaxzuyWqou8HQ8eIdV4O4HnH0nfWo9jgBbnjr3FSv
LjWhn22abCtlW1+2F9vlS/M5Ofo4MbhR4t1md1vBWgU/YR8BVN4aa7AQ5p4uPZi3pVJlaQ8ok5PK
E3pZEMYVM75+jKOufwnr8ZkM4Y9vS+lrbgvwJsgDmaIZINAnn7PrkP52MosRls3ajJ90/6lt9YUK
Ym4aT4NMvmMWywCsUoJEzucufIz6rwuLcua0UU4DTL4TetzgkEQCjDV1fRevISfeeXtxry8QEOZW
5GmgybchQ+Jln42rP3nWMWNGLSPLpHXbfzI1uhFSvFC2zG6304CTkgGGg6sCsxsXw7DFzmftH7V7
Yycc/a25MLbFWJOTrEYz20OGDzPEeuXs6kfv2VojDeRDfKAjupB7L1CzJBIAOaR5gzp5LC/PNzfu
H5WvFxaPMQr23yvxVbvxj8mbdWeu4k/5Q/A+2NXOOCyslJn1fhZ1shRj+GQxzs4pZRAiWpxngbLX
lANNfWNt7EaAd9fQkdg58v565AvqwzhelZpIBqdiqtL0aIuDDnVX1JxYo+7eCX964qug0N3UH/Uj
EPNH7wF96Vefp/COW9oqqT43xXvyuDgDl4+dZ79jeuhVfaCWQsHvGNMLgVfdm2GLW6wsPv2b+uF0
zBeHn1C6sNr4xjUPq9IWcxmbYe66tbkqP4UPS/Eu70QMTRl5OyLoNu7W50sqRAwZEWkvs+k4ohtb
f3arF/CsK7WRzIWUdhkKnQiRlhW3SQndh0kd5jfI3OBTkdkukp0BLwymb4s+HjJGur6+cGbOg7NQ
Hwvr5BSE3Z3qoaLBGgY7jxnEQYr34oaXzG2GnpVjPPgiFgmIr/wwmoXtcpm4z0NPJjQTzSbIHUbp
SSVSd5gjRo7SLgxwYSrlSdHCwyKkEo/xiZmPYl6OJ62rv1Gm5qt0CBa+2+X+Px/RJOtYjuhmtUMw
BU4vhm3l6PH17foXW5q1SY6RIp8HjZpZKyUQGbRHg6FcmLOZVs75OCYnnsfVJqrHRdHD4UB1HQ3Z
VbLl+nhQtiWHBFYya/mLt09e+XgoRz/GB8lGQ+tO/uenxvkvmRyJEeT/bLD4JcHB36eP2I+utZ2+
TR+W8TxLH29yGEZDN8A9Uhl0/ivqkq0X/6Qzvrn+9ZaW4+QUzAtBKpVsXPPpVyEUt71L3/ej3fzl
eqClZTJJIV4SNAhpjqPRrb2cVS+R37/8VyGmuV4LHFczx/2beNKrLuZ3vREvqIfMjMKgl0hrzZTQ
zblgEoeYdBZSUtqYEiLhHaZ3Xaptrw9jpktLh1YGFcohqiO2OclDPeLjnVHnJae2+Wge8XaifWHT
rnwpf4Yb/2GR6zJ+5POL73nASU5KUyd24o6AxUY+OrvqhfuF7XwN6UWzkXbevbiJN943HlWXyv+Z
5Xc21EmCUhyhjnyfyIb1WQ2FdVQjJj76QbVfr0/qR99uMkZ6M5qIaaD5sYXPT0vAFsiXI3tGIdDa
1Pzwzp/DYqXvUIS4Nb54tGWdDQSMCPrF5ja6l2wshN6F43IPZdy3137JJIVYvMImpqrySwLrU4wc
/UrvNIxQjDdR7QKQA8M/3xe0gWVzbDciejdlpZv1YCheYdAGtu5VWChB+X59cj/O/+mQFBGQkQaQ
2VKnTdMmofFQofZqi7hOr40fGOO+xHawde+kp3BXraj0cHA5Knb6kNyF1cIpNxt+7NdYpqyiGj1t
fllOJAVuHlYfZa7x0Nv5UYRsfvS2vH9n9lDQoaoPCeCgDcGXAV9zO9Ycu7ngLyl6uWCeLy6J53Pd
bbNqbHVufWPd7eWvzXrkNDPdEsAaSAfXp3z8P05n/CTiFHcZy6LjKBER28JYRQbomeox1F5xokz1
+876kmGecj2iPO7FayEnaSkxpCyRpRRPgdh9S1yU28Xwp6+rm0Tzj5mn4xrv3uvJZ9yGdnoauRCN
fvD4alvqDTetXSjp90xgv/ebcJf3iOj8T4LgjKUhrGkPPGWOvpjW4hvbTG7j04B9ImFzAZs+UASa
lkS5nleg4JKXHJdyQDjYoG6tNQq4R+Vbu3HXgZ3IWw2riEXqyVw5i2o2pBMQBxK/YnKIN47m9LyQ
VnaFtVrpyc+ZWOwcq7xPleSn53qAeIT8Psb2Yx3gkqYM4b0epJvrn25usWhoIo8scMDS0/cGwZUr
iFZ9xSH/wHNxyDSk6buckArpzxVImoJpuB5ypnhh3H9CTpJchj8gLOeBLzt6097Ti18P2RJHczyX
pivyNMhkciFoqapciZUt79J35Lz3FidWi+MSKiLLW+7/+JZ/xjSplYilpHJCOEhg2WHMb8n3aqXs
lKNkh4tE27lj4nRwk5ziKm1Yc1fgo0k4jmTu/WCab/gn3IThNlr4WjO9R56febpgp8BOunhf64Sk
0LywLm2QqC/hE2QHO3wMf2EcPDzFtwBlP7i9Lg7uYJ1215fKbGI5DT4WXSdXvkTAXTx0CT4ezThG
ZEj9mDycpI8o0B5GPZHxZMYFAuII7obRytwm2drQV+F2qQc6s1NGro5EjaAC15+WXnIUiBYI05JE
7u+lvb9j+mmsLQ15pow8CzMpuNpBkqKqJYxWPbcKnk0Q9a5P6kxhNSY7nT8Kb8Hi5MZkZV4oDiiH
4rAarNUS5RD3AW0/VIoWNuFMfj0LNNnoJs6KMRQfKjiUhgzjAFX4BtugZ9PDxA/t5oVwszN3Mq7J
lkf0mVqmZ1xtrP3ELHfvleoCCmQmdVkcrahAkLgpJiYhsEsMjFCiXCph6Vleu/OyflsWw8JVYj4M
0H+dqgwC1uQL6ZmZYT8hl3Yu6k9KB2668fdW9fX6OpidL8Q4/zfK5PO0quWo2QgBsHA4tiCDrjwx
TRYKsKUgkxkTtdLpRVNCtYJD1DQ++/Xh+ijm8hPf5M8wJqmXF3uvQLOrBMkPjaB/DW9QADj84Mje
IQH8QTepD9g+LGq4zLSJeS44iTxJw4bU9r0hEfmv9wn0ao7OFuFwmJS6vTDK2U37J5Y2Nv5PEqGe
Bj6cpI9Yypew5I4iZeQ++ROv9cETJgf6FouK9k2+T35cDz27i3m8poA2aCZ+FLgnkb3Es7wu0krb
dUGrJ/G9L/m22vYvoZAjjg36N66lxbp9dgsgEidx3TGBkUwqyrJUhzgfuDZ4B1TvVyNtSdvWd/qn
mHMcZTcsJRdJIbNrdQQEgbzQLh/KpQYXeayqShuLv4Mogwov44U993HfmNQllnoSY7Ja00Dx3RQW
P3VJcahuedldZc/OAU8p6MU4EdvZTt0v06NmpxNdXhkRbItH5UlGcTHp4mCxEOPEGw6mwirFST5u
y3+z20/CTFIK4ukqKHDCCAPugeHaxUX7+mocCbPTwg4GrIbfDjRmFYLf+UZQdbEpC4FDpdgkBwsV
/S1uxDfNER7q0dxnO3ej/asMcxJy/EknO8D1Aj+Hv1Lawa313FQ7cyfb7lH8NNK+AuDpx5qXX8kO
bAyF9teHO//d/ox28t28tMFMNWK0DRrtMp4fX1Pt8/UQs5nlZHSTb+aWeYsgNCFqn9dVqv1Ceg9T
fEE053g90uy300TWBx+PmnLaCwgKI+nTilSi7sT2s3kMjyPbKoy2w7oQ99g/bUDof18IOp4w0x0H
EG0EbPE3JLrzrydDwLBCrsF2tcUBErl0jL9xEN2Wu2ovdtu6RgwuOjpr3GOWm1hzqxUpA4vnLmim
MKnPg6MMAT0jx2yv1MujUCb+SjayhQQ9t0ZOY0yWJ/wVJXc0j/t+fVs28bqwvgBLWNh38wPRFSCp
hjg+250PpJAaic5jVNmCtW+jdxfb3YXvNE7F9DuRnf4TQT6PIBZepPUYIHMb7xGmvEGSPtk6G6TJ
cPsa+yVI6v5/cfj/G2Y7tzhOg06+jylgLGp5DAs+PhJQ/bNTxCzI5rHmQiMkGP8MxVatxO2glQ+O
obxiRba3YkwbcE+78xLlvkvKxyrqF7bK/Df9MxmTb2r0QgALht8lR29p+5iJ9UqtX6/P+HwM+g7A
JkmnU7kJrIyBdJRuZXfqLyxMPymVt+uCpS7LQpQPKfeT5IkxUiCgolrZOjLXyNRsLEndgARdWD5L
YSbrM61RRMTRrbS7oPjspart9xH8kwZx1uuzNr9i/jNrH52Ak/Hg0CQNrkMgJR4OjS696abK83nk
fXc9DO/9cmmNXo7MMqCdgx+Uxjpomr8KV8PDs2p622rhoBi7Aa+2TH27PqrZIFxoRBRQDEWb3gkr
HeJlJoq9DQ9uqyPqUoC+7rSFJ7LLuWMoOkhgsMcarObJR8rhavotTuN25Ilrr883BobIGpyI3u+h
1zxeH9NYfp8nlPNok4QCwzfNA8ROMLyq10HyXowevJ2JXa8K60bdRNwUst/XY16mSWJijICygIVB
wXRPlbkLUNkcejvo8EbKqlW9iDu7PK/PQkw3VNAZkmP5WI84mH2YuwH3DlQw0FgPtsVNYTvVEe4k
2nIv3jJud5yyyZRSjOsoI+iAC6RROOG0EhJUI3aH1hyxw9XGKDbI89wYdvW73WD6HG6XYAwzdzsL
HRysHiTp4yo8iYfvV91kXoldVrQSv2kP3FO345NudSwhJFSrBqq2uNG/R5TNS6XXzPWO4KqiGyN4
l/Q4CV41VJowW3ub77wOO+xb1ObFUaxDZ4hwye6xtfzVRyiaN8Ib4LGn6ytpZvVanIaaMZbTOGdM
ouONLkVsl8FW0VjXYKm5CkKFtd3iDiP12LVk8hYa5UJ2mwEj0eH7E3Z6z6yRic8ry8OZvF9LEPN/
lo8ofX1PbrRmU2/0L26wMrH22w3KQuQLJSZZBz6iIU0BRhl9sqnijMnpb7QJZAgQ/Lt+HdxV25TN
+h4iyppz8esR1rxRN7i8QXZcA0+HMS9u9e1oI7vSFho9l/Mw+TWTe1qINpcftCr3sR/Gg/GlvI/3
OSr4mD2thkd9haL6AKGV14Ld9c9+kUAmcSefvZCKQE9MdpiARVPdCnasLHV0r4egw3S+iaFiC3FA
K8uOsLmozGcLhtn1QVw+ep2NApLLeQgY5S2OYBZsRDSnVbvbI1QoHobHv4Bl1Vdx6fi/0Ef9WD3j
yYV21uhLMx5wJ8ey1Ktwu11jzEzpK/facp3/irlehLzldHaJQ/gbTmPLsiMXB+c40pO4k9uTZglZ
ROMEPs3R3xuwYr/5dva9rVeUlNvgSK3DraL/vvQ4Pj/DJ3HHo/ZkvIKqGzBR9J7dIm1LHwGLkboR
+qvotbNxJ9sjLXr9o14kpMlIJztCatyhrGtG+uHqAXp7lBGNt0s43MucP4kz2QEVcHj6kOMZc1SP
AOWO0m2+MzfNGoEC7Z7LG5DxYOU98opZLCGwFsY4PVvj2hJbpya2qHTrxMnX2FfEGqqF+hYvZx+/
bWUJsruwgD5OoZMP6cEn1oSWac2MaBtVwSag70sjbnP96102ns6ndVq3JpgxQpBiwZjfBo7tdOUV
qF67N8qeZ0/fHkEkjtWPcHzeOpf0cj4m7qxwmESf3LNaBwXLWiZ6cEjvk22zr7fJvYwU9FL+vOwx
TCKN2e9kPvEpCAKlYT7Hpmz0c1S56/bqRjrirLctQAsvbsUxX07HxrV4FNUzNJO33POICbR4UJDU
fF30WczkTaNZOxw4bBUZDq/6lqGuXbgA2D1lYUfOLZ3TwPJ54CjSqBJSivaQ49k8RvV7t1SFLIWY
fDenLuNE6QQuH05zqOQg/qLlN04RtD+vL88xeVybw8lXk9E5aHWXorYpHwcTQCdqMCspD7dK/yxj
atFn9dfrEWcz6OnsjUM/WShSl6PvFrMkxWxtPStb873c4Se9wYsOdCkU28VNME7WtUFOzgrPM01U
h1go+L3Yyi1QXG9bfYgvWq/irbjI6hkn7TIerwKAcxV6iJOFGYG2SFOjA/OSxrYey9umNBfKlfn1
8SfEZAm6GSYssUoIB1BHirWmlt2oysP1T7U0jski1BvP8aJxHE7+o4w+Oam4UK8sjWKy+qAlkYJb
PozD66FuBLaKdG4yfPnvhjFZcMjCBlWht3yOtrlRhKJZIZ6TLQxl7gRDrvE/33yyxgTVqvNwvGIj
zYqr9ZNoJmu5+6xHTzjTFC2FQrhUKl9cSMm4pyEnpQi2VLo0+D202E36Lqa78htM6jV2u3YsQiJd
yftlwMVSzEkx0qX6ICcJqa/oUMtKvTdXbPxbKF/+NkuNhWbc0vqbVCR147mAsRmgpMJUrb6Osh3X
l8Zs+Xoyh8akJs8UJKSUlM/m3cY4oX/x9/1nbKTDu16hkswx2LpNt2j0BcuvmLNTiauAip7dR2Pm
PA869Czq3GBZ8kZ7L8RrL1kpTyhkbPrbGg9orASdNcl4md81O60ngccfdpKAk1RumBLG3GrRRsIx
PEnahfQ0W/UoFnxnhB51DW2D8xi6WSix7rOzsbf2V8hw5+/aVkJS+Ef0bu08c6N84IGWUv3sLjwJ
O1mesFtw8UV036ZkPjZwV/LuRg+9h0YZVmWJB1lcRq990/2+voxmZ/Qk7GShhgMlq2w01Hjeoazw
xUXF6L+KMF2nQewByh1YLBl+zEWL91n2+XqEpU9mTE6tPooxQRpDlP0q7VfDFx15nFX9OLwVN/5t
UG7Ruy9X4BlJK0tNiNmiAO0LOiCgNUdzlPP1kvW5mac6MzjijRy85lAU4fpqgAcs47Xx/i+rgtOQ
k23QhGobFAVLdEQhdi9pa4+31vig2PKb5P4NXuUlqIqErYoIn8LYwcJgKvUROGFaOn8l7G6TPo24
Bf023cm/uu8os30b+lVWrkZGp/7kGKtsA+xrZX0dFs6N2YbP6c8YV/PJ/m8bNY/asT87WkQqG9cW
0qOhHXEWy7BRXlmfdYmXfmeVbuJkZW00GpqozK/knfYs3hv+PYLnC0tvbv/Q1TToTRu0wqfwHtEP
tCCEfMD7ZJrYvr71byKeoDD03jjPZWXHvr2MOvjgHkzLNMsUdb4IbKwLnYy6Ev0sxCneRvD8sdvS
0N3HaAXt0/vYLrmwOOtwhZTbiHrDCuAOBO2Pke+LLPrG75/7EX9vL2E0L5ufrBHLEmmAAhNDJHKy
C3GNDPF/YhfKEEm1m5Rw4HdWIGmOS1e2uerrNNSkhhQQB0IggT0XtfnBcbmWivFjaChLBPS5pHwa
Z1JGInze40fARmN1IXt+yA6debBwqcBNx99lv5P39JMk7aTf0mu1Wy5ZZnPLafzJercKXr+S9iO3
DFvkK/9q2dSbYeDO/XfM2C5RqTqUPBNGimbpqH1edLAHP8sjrA8YMRI32nrso5TUZR67+nFZFXdm
+4zCyDSQadgTcLJmLDHT21JjgKLu3wix8U1UkNO/vkdnFoskSThQo95jjsD+86QhZ6kX4lxFLaaP
hpPfOxE14zB/vB5lduZOw0wO8CyUe7d2OMAFvHmPII927jflSV9Ja735G1CySxYbX+o03uTk1lEP
pWsx5kIkv6A3W1vhodu0O/kVz5M3rJYhkw333oNl1xuUzR4tbRP+WO5lzNSCpz/DnJShaWimWhLq
bEUrXOUYYqZlskPgayP30f76FM8PGZErYBHwmcwpMSKLgc4No4CHrK3Yk7a0H8Eg+Z23RlLZ9rbq
pt3GBwcJ4HBboFGdbmjgHtK36z9jdj1p6OCOoE4etiYHvpGUWHlbY1IY7VMRh4UMqfvWygvNfwrq
HD/xSaTJOd8Vntq6LleW3ATKDMamjmx56ao8l2R4KwO+BvWXLTh9RWmapOX9QBsvY9J2OHCC3oR3
xQ1fcJtucUFeSt5zDyVnASc7BTkps/TGgM3W3TfPyo37CGjj1uS1SNjFD0H+d7rf45EwOTLPgk62
C763uhJaBG3XvC+s4+N446yOI0qk/b54Fs70bU6i0e8/zzlxNAJfxiGOUjOjFouR7sdOEZKBB0CX
pbReCjlmsYvx8einGfJIKJyKUQhaWLUyWrq2lL5o7n2PKW+nmqvKe27rn/9iA5yEmpxKmuAKhWsR
Ku9wlTJY+SmPi9gnXA8zdzZIJ2Em+0yXAjNKDRp8YOsfDDF/i1N9oaCcT9onMSY7rE8KKZQzhUbs
1uUFCMz5Nt9ZNmAQ92WkYeBlfH1Qs+nyJODkMMKxV0CTmrlrMJ6StG9D86333rUlCNu4ha6thskW
i2NRw4mTMKlgfqLp668ymQM20WwfDEqtt/u4W0rPs3kRDIOFO8GH4eBkzetdJSs9MUurXAvAddAH
XeFnsnCcz+erkziTokyJ3U5qU76Z81lTUGHAbCdcC6+NbRyLJ/3G3y4JRy0NbLreTcPFNJqAeaCv
sFe2I9wih3aJlz6zGGWs2wEdKpZucJ+YDKzAq7EIE5zmMU99jblD/hgfIjnGtn/jFfJydxFsrNix
DVIN0v7518KVvhPxua1s7cHZJVuU1FJoMaOC4Xg58BFHWLsLB+f8AP/EnL6VCYikdkksAeySIAZr
+/hOWPfWSjFgzf0djtXlh8PudnzZHfUi0ZmYTKjTdp6kSIj/pp2AyDkqRD7Y2/ZwfUvPzeRplMny
CH29jSORS3ib43AtPCj+6/UA46c438yIwTEA3ormdIZ0L/TQZZUazks8/D5ewuStumwdcXmEnMeZ
DMRJA253+UecbpM0a9VOuGKDDqWz127xj8CGg57936BFzEyhgaMRemIj1unCm1jtPBPtcRZGadTu
ERyesXZNAxt30XLWiSe0tl7lhK4LVIJQim93RSC4z8guh9ukzPLPlhgNezNVmoUzaG7JjgeqMtK8
9UuQQBWV3qD7+ggxDV5krMVcCOwmnMDib1hhzzSyZEwWVNAB0KzoPk5Oh8QyeLfIC1JZtc4OyibP
V+LXnHb8T/FZXXUUtMKhC+Czr7xlMYqZZWZqJAQoe6y1C1Ghrmg5CAeCayvnEbBOTz+rfJKx7mvW
0sq1DTt4L17dn96A/CIt+qU0e3lmMfiT+JPlp3ihU2joydqa8xhGHohktPTd+Isbymt86daa1//z
o2QMqSog1PCqviDoWbXqq05WNWRcAMQxirnUhDyvKYzv4369ZKMxk5Eos5EcJWEYKJBOsi6vblDr
wwC1Sl09FElprVzJOzjQExaGdllnMLI/gaZd1yYLoypMooYGVLhuk/xYWOaLkaXDCoH3hfy0MKhp
+xUJ6GBo87CxBf3datUNjICVuPTeMZOczgY01vcnrb8sVcKiHwgiWeq6T1+A2aG3/Wwkb06cL+z6
mXR0FmtybghKHBqVNX6ltlvJETzHYOF9cm7KTJSWLJHXDJQ2Jxu9cBolVz2fhRc+y8YnFTfGJEk2
18+NuSk7DTIpAnEvzUy1JkhUPDpAH7sKeeSwQ4iaf/Pf16PNXOtkkiRCwXRCVRxbJrNmeLlrZJHb
wL9yn/BXWXkbE/lJtJm3o6XScg0zP4l/Ak4ShpNnoFNSAgbFo2U9eoOw6uvf10c1t49OBzX+hpNl
l5tGppoCMVIl2/hi9CjmuJXGyTeMVxc6SHOrDp4wlS3Tp1+AQqI8LmoZCRM718rHpFDgMKT1fxlj
sosaMVZo0nocMBoGD3K17gV3YdXNpXETgyAsgizaClOttkK3Ei6HDCN1lLWD6UZrNLdi9K5Wb0DB
HoJG3F7/RDP4HRben4hTpR4z8HKrGIiIIWcdIb+ncNd2trkAm77feDfFuhYXtWZmQGfnUSetS1eX
GhEDlho4HV64H15Uwcbf5cjxHeK7sfeNa+0aiX6qhe2Sh/XM1gblTEULzheG3rQTpjuW0Xq4DdtR
DPykQ+fGS/KfGCDF6y5N+bw4NS0kxZnvalGg8cg1gosvSP0BpkqeJWGcrFqJduikCAPd0Cvuk0FK
DoOoBZsmdd294GhLzJaZGx+nogitEzM6/jHtUCFDV2R94HboCVS3ot2isbEZxRnwJnhvsDdbxN3M
lEJMrUZqRuFGv8DkY4MaS56QE9B1jlWOf4ZTY+3r+EdMOX4MheRsvMb6mQ34jV1fzDNJAMUbbmQo
k1PdfkzFSb5RcwFoaCJ2dqfUVAhxLtpJqTgLvPeZzIm6jaICPYPedlGGjOqRg1KGHW5M+qYqsh3K
lfeOs9h6nwEpjKodCKZA3UAIeQp0s0o8C7HOGTGn6rE66Ot87Ycr89MoGJlueMF4cN5A9C0s1Zmn
qPOwkzRnttEg5GPYUQq5OWDRtjPsMaJ3XKpaZ3CK57Emx16rdTIUh4J2RJ1hCeqFu8HAcKO4y4Qv
URev68F91RzhOZGF/T9fK6eTOzn/JD90IykispF/MXARrZSlXsvM6Tc6LXCkk2pQ5J+UKcag6b1u
ZjzpCeAg5Uo81pby2PVJfDOUvPj+i/Hoo/ASD6o8M0/OWiVoC9OX+WpZh6mO2LyVsrHEGbyUEtUV
0Nc4eY7AFRw1J0FipW1Tzw/GJz0TnSF7uMW+wdlkMUj99Jj/8u/cnbr6aAv7WwBQyyCWmRUz/gSs
7UanUR7bJisGNg7u36kA6FrSctzRde1+wNdzH8mle1viRnuXOxKXkbSSdrU8OIfM67p/fErzG+DI
UOeOfYXpRUSOjDCx5JiNqY024SrthP/H3ZcsSYpsWf5KSu7JYlRApN5bKIPN5uazh20Qn4JZAQUF
hd+pVS/6K96P9SEiutLd3Dqsqpa9SEnxMHdTUBTVe88995whDU0wfGFRQ6cc1lOyaC4MemYj/zTq
aVZS9WqboTkZtXsqglmRV4MhMDZyezGu+C4OrQsDfl2/n8c7OaM1bkdsQqtl0IymX6Kx0GthKQRS
j63TwgFX6fcL+Ou2+nm4k22nFWSMrT5H75Fj39VxJqkKm3mtsy91FP4/JhJVMKixQELw1CJgMJW6
dk0G2s7OfjK2UFXwCKxS47dZV/u/IDx1/s7+c7xT78t4yCoblos/N1StBTQxyyMJ33a8BvJ2s+iV
e7i0jZ8fFHYgQGCQpJ82aEhR5UkZYzonZqB8OW3hBELdpAp+/9TOoC7zY/t7nHkVfThz26E2FV1i
nFnXeHZU4dZCH2jqETpTSbQHnBuBMVD1hg3/oxXz99AnG2xf9wrcleah4ycbpOXZTcxozQujnDmG
P9/hSSY4NS60QHQMM5+HKQSZ1DyYC6Yz1gEru/oH2sG80rkQmp9///6+vRO4o4PWiSVbbLaFvq+i
ZRU/polKa+MCC+fCQjnFleHvl7hxg9cckrvrWLc3ciJ+fMk15msA/GkSfwQdH5bJlKlwB7VxMyW8
BgE61t40NmEkooVSqS+FlfReTy6pf8xn+Gfs9/OgJ1sK7L2UeGB4cjJPHxWjcvxCNS/iYGefE+oA
c+kG6N9p5UHjhcGnHhMIg5MFaagNpPkbpA69em+UAOe55670BUiIzaV3/MfOcXqDAA3QCzFnvjCX
/fzylRGUkaMOh6HmZPk2iUTsJTyGjVunjZGnZhHMXnh/78zgBTzfdizpc89g1XsV19fwextRYoID
aRmB6ZRUsrpGEArjUA1aAJOp3ZJG5b6icI26hTNQVtoF7Mk4bDSLZvZvU2KvIeadKrFRm0UegVU6
lo9JCes1d+rkLaSIJzpqlniVKqqcpsOaVWwPJoUlTrKoU0X5btXEvRDAfk3vgA3BUgsMW8TniNE/
T4paxJ0zyhgLOn9togjeoKNXOZwWKToIO0TQF3bAc6sMojkOxPx+qH+fjDdg4iYrFxKl1gaaSDF3
91yf4kByZbiN4kH6lm706yI2SdiyMaHNPEGdOzqH1mnhgcyG8ap26/hSuHbuzUbyMIuBQmIHFYLP
EwHOOk8HOcEbr64pq6NVzFxaWdOFCTh7/x+GOXnLHEJyeIsh6zJk2sDNqHNCBX67F+hk5zaQjzdz
EvcJq681K9aQ2xVKoIMG0NTPFrTcCQkE1CSHh98/1XMvNVo1DducCTpfIl1F2HUpVF0Guo6FClnG
Aji+zLym6y+EWeeeEpB74uh4RohpT97hCnFmk6qjDGLtWi0M2rgF5c74P3gpLBMsMTQ4oxxzqu+U
pyOUbtH2HzA+hTasTutxp5iAP8bHuLwYYZ1bEh9HO1kSE3dcuHVhtHlLRM8FbLcBnSKLjEHtNJ80
D+QKRa4vtYadncoPN3myRmyhOdKsMGxiIESVaJp3HNqwCyvxbApiER36NsRE6/QpftTAOX5oftJW
eyRAs8HTsC3Dy7LjX9V0kW99GOlUWlbntT656Y95lD6E1g2/voWsxyx13kLEgYJl4burfgF/qSAO
lbvfvwNnn+Lf9+me7B9lxKpMUZMxiKGOjOxyr/Tk/fdDnI3FseZBY4TqgAWZis97VDKICFaIOMHm
lQLT5LAe3gABruaguE3DzvQz88ILd/bVhqCCjQ3bhizjyZCKKZRBGsjeMrAFlH5aNNy+1a0IOobR
9YXbm6fo9IAms6CaCrcnaLqdvNxp2yRp1+D2GAK5dRqlfKHrI3/oKrsJx7KofHMi+XerS7RV6nbu
jYIXeNsqHXu7cCXnTkUwrZEy20h69NO8WU1NNy0tB6cUuKnjznm2HkMl6GM0MKMTtaLOBkvJ12FS
zC5sPeeWEYhMKk5k2FaASvD5EeMm8ypusJU69pjeN3EeX7mCOBee6jyTJzMN7i0gRwiuAdT9grZw
QI4a0UEkGLTooI1N+zJOcfs9gQ9yBhkBiFp0WppAfRMCTpYvLaUJL0zxvKudXgJ2PQQeODFAQzl5
2OVUtCwGITeAUVVYjJC8Vp0gLqO9DpUfNua+hJcFDJTDVtaL1LJv4LO9+P01nHnKGgBtbE3AXucG
p89z3XTMJkU6Y68S1vSpGKFIXdX70Y43ac436Cm/1Oh8Zs/9NOL89D8E9t2kxaQ3OdBQ5RFmvLTN
bur4ksDBpds6eWWlXlRZVOO20gzbXFm+mamMaabfCwcCGZxdHPDMHoHyC7BrJBCgwJzWYQYjgZiq
xUDdHlMZ1MLtt0ajK9cE7G6vTptL7rrnZhGINWgSM9j7hcrNmJ6ZfI4h2ahcgbz3wB28ijyDbfvv
F8jZgVApt6FBD1W40zWa4FasXmAgXemLG3R5NpsxUqqKmuZUX3ghzrz4gMjmF8JBZw82289Lw8iA
V8GMHU6hatRSUYN+wTDSjxv6t0+aYu0//x0/v1b1yNM46U5+/OcufeUQvvze/fv8Z//5a5//6J9X
9Tu77fj7e7d7rk9/89Mf4vt/je8/d8+ffghYB12ra/HOx5v3VhTdj0Hi92r+zf/qh3+8//iWu7F+
/8efrxVM3+dvi9OK/fnro9XbP/78sUf/28fv//Xh/rnE393+6z+qP+6q8l//649n9vbHgf/rf7PX
tH7/8hXvz233jz/tv0zUnSDzgrgFwboxn+bD+/wJwSdYdGiVwP5pw5oAn8BvvEv+8af2F9AjVCFd
kKeg9AEs+88/UDedP1LUv1QNtthof3MtGA7B9cj+8/9e7OHntvjzOWFyfv38BxPloUpZ1+KrP69M
6AijNOYC2QUn3MX2dRoJiLRmdml/63x18Kc3FdII4djSct0tG1/R79KDCkL6JTq1+flF/zUq8DHE
ArB//UJiycuk0yTS9UksI0SpxHKoO8DEzXiv2rsif6k1Y52YRSBVSGPIF5Ez5HDCiwy+511NR+Rv
qnZlxzdK9mzY3JNwY+uNZaN3Rzt3ad6gmcmCjVnmkaQMmDL4YpBhIwkaW+UiMe/65tkcZViir6Kf
TF+PytBw2TUjxsoSqy6+lvG7QH9SbV6i05zEXnP76Sxhi/1NR+rxtSjZDS7yNM5pYiIK6K+RHniN
vLEyRJlK6YtS0Ay1UWhkUOKidtdRt7aD329Hnzf2X5cAOTysQKy/L2kW0dsp7XVOu7Tw4xxeuJLR
RNogiu5cZFu/H+wEyfs62rwYPpxVTJ8KxdZgQrvQQqhwEEKtTeLPJuZxEugVWh/aqySn+ct4c2Hk
+dz9OzSYR9bgLYyYAGVn4sKb4/PIZcNVnkr40PZJkNfdjWigWKOlfhn3h65cE8h5sX7RqNoqS17d
5LsmxYX46KT/4+slnBzUQ18aadcLOndaijVbAc/svWGXLiHI6cMs2m/gBM4JHbfZpgvg87Wc3tPb
SxJjXx84JsKZ0RL0uOGxz7vAh0egKdx1eY0oDGg0j5bjNPjKtM5iSJHWz7+fdHzjuVn/MNjJ8+Yi
KaamBZdfkbdZC/V4pu7zWttYBdiZytMQWbuWqX5TyiDS4AeeWLQ1a4/Ie6OZAGY9gq9CEzSIl+hV
qZzCZ6VJc+Mu6XfKDJhmU8Cdgrb9i6OkW0aSIGYEDBT0tEQom1bQUq6+DUNOo24f2Q5N4TOmNxsd
PX2AgYzomaDhVOuuWSRo2lleZw/rfDBoWmpIStDOwevQZoY3Oo2vTmgOTwev1yDjV1gLWSf+ZICD
AsDOqRVYt2/LJF8D9AnN3AgiVy5JLu91WXjmlAeuAqNBG35MHRRndLbUkhQyJoQ2dg2VyDsb+xTX
U+pmbqCYb614HxlaP5l+41ZoDVUj2uTywOxk1WBXm1hPNUtZ9koPVTq5GgWs7uLuuqghCO4e0mTa
pMZRSRM4WmzcGA+APJtSek1UU7QFLfJS30yIh11WeHWPTLZ46aLXMZ8g/+lSogjaaJI6irsvTEiT
Ru5LAeu5JGq3veuE0C3ba8YAfqcdxPoRhHbPUMgTyTkIObU35i8yjT1V02juaHi4FeUplAiBeYzR
M+aFRkUVjvqjoer+OBEKkZCVYOShGzI/FqmHPCnUKn2V6hNtpO31vPYSNTuoyeRXolkqtbYztX43
CX1rVpHPqypMou9xXXm2huOv2EgXY8WTPxRayJsSLW19CUVhdalXw3s6+Sk0lXQP7kje2OjwOXI9
O/qmmQC11N4IEuU41VUoKwYdm9iHehgtbbnRSO2ZlXWjjd2aFclDgVC4dVwqMrTEqA34Tgrttd53
hwkxf7rTSuNu6qtF6aB3rbNCOeGBlpkXk5FC3ct3oZZYxmM4pk9aW4TocfLN9N5VYCKTQs5TqB64
R0Gem3hkt228xgFXDfFiyp8SqQMHa73KrELSuLs8aRYM/1a2Cbznv1mxG+ZKggPO8ooBp4Zm3PYC
2nb9a2nYV3ot11pleq7B/Ak4EIzmQcKJQnfsd/ARDrTaCCdVC1kHmKhUaNeWq1QDfi0sUJrrUHdT
X+aJN02qV2pZWPA90b677cNYuuvEqK9ExG6kvCNu6UsXf2NaniSH0lk1mOhc66hC0pUCFZoo7zZR
l3t1BNr0gAIETw6WjeYms1w6Tk4FWybORpEq7C6unFqjdXnTj0iVLUFREPJr0d2AjLhtXaTR1mA/
CCPbt0SEkTPRvJfLWNM8hWFXjaCFzMROYShH5+Bf1+ypz6pvwsru06TwDEt4zHqONPUq0sv7acpW
Npu8ZsgXVrJrCo1CnJa2aRbCiWQ5lvk6tiRVrKe4MK8ULLKBl899Jq+aofQdUC6bkW2JxR9Mt1tK
W3qWWvuTGvutU9KsAfReTrcpadZtYvi55CG8unDep/AkRdVVLzy92WfC2sOh+75XJHazbVfgRND6
vUxeY2wlTa2E3K2XY/XuYnNq1TXBNjeYJa3c1EvSTQ7ueVJp1BlG2iqqV8WmN4hpMck9yOh0IAg3
oqtIKJ6dKV6pb1XnCPYS4FbsEvdMewJN6JC20dZ1cswNFACNdCHVmjZdHhhGvqtKh5pS8cwecAZM
AEWZwbrIvpAu/fCA/HJwfzhCTnKYqS6A66AdzKJspT+3Lbrf2sWwRy+s/6rfRrf2SJWcajA+IMuu
ofUxCsglascJR+/X0Y0jUwNxDIqNp9hN06Z9FiP+E2voUT6gy3BJ4JkGt0PnyfIEowM1LwQsn1O3
nyNCpxmlA0AqX9EUC22aZd6gjGveDe0Vl99+fzSf/Xq82DAyRZXmK1KCXiCtMQcQDjvf5I1fXwoz
TloPft4AbKVt4HwOGnROOcKkE1meFwPV1esEqLMQz8zU0NBfLUtdgfp57Uv0rInR9UdsL8XF2Poz
HPVjfLTYItoDSUwlX8ymgJrGgE8HRFs/WhjpIH/QNZptv0EBpg7mdgR+n0mIaswvjbm8qOunfwl+
wBqDeB+ie2xxX2C3bGqHIq9f4A1wJe8Q392BXDnbc2TBuLzobvo1rAMbiMDtAEQnCEKeTreZTJVq
DK8yQ/TkXBUoyKCRO65aj13s9NIvjXVSj5d9ljF7eM1SCpm0kARkYUDfa/Yrh0h0CEv2zdzYDJnt
IPWqLZzMUkpgE4JC7O4if23GLj9vD+hvgYiE7qDtBFWVk+0BEX9vDP2bXqArvj2wWA3ttKd6n22b
eloRBkfUsvfUxlo1F1s8TwQ95jUGR0oCmM9AHQKLfb64D7F0W+K8EeQ40xLiTXScYMtLM7yzgRtD
T9onW+HX++gl9g2qrvkTv0/f1Kdhi9ATbkCXcqtzM/HxYubl+OFiSGQ15mT9upgGHNMUbg0k1DcX
faQ/VwK/3vZJLtWWhT2l1tFc5HvkzLqnoQ7isyslECEsw5GXe8k6wTlH+S65UPq5OOUnSRTquqi1
WsfOl8gWBa02YqTW0+yJwZcg+ERbe9/czy7wJh2hmOtsksA+dCBoXdYOOJO+f378J6mUVdosHskR
zhyr1iuvdUw5SDfIGsKCeGJz8Ql/zaYwHpoBYcIDUv8Xw9ViSHNiRcdo5/rcHwLNJwLZDHqbQClY
ZEtXeu3hcnvbCefw5+PGDo7VjlZl6Oqd3KZmo3mg6p5necnJb736FkyfFWJix+ejZ1//2tI2rYq2
jMBYXZSl/pq6w/sV9RuAprDJ+2IBO5Ausu0K4zuLfluHaKHzBohpZj+6Mi5O8tnRoGqJqiIBHnLa
WVpGhWy0Cg9V+prfLgTx5jYQNWRo4oPd0KWK6ZnQYna2hUzCXMjUgIJ9fm3BXVAH8+ceki5zG6Lm
jv9DwfcQbcwXdrHTfv6+0w3z43gnKXkzxFxTrGNmbZseqBuIo9nL72OLEyDx14L5cEsne3LOuDnZ
5Mh91SMFNR/SIJk9626z/bjtvOJ6oOQCherikCdHkqZAVKgiRzOn5nXzYKLjD+m/JyxvWsTALevr
yxsuuhrPTSU6oNBZCT4ukPbPj45MsJXT7G9jMnijkAAJ4nXWFYExKUGtG37B5SJnnaejdbfTdKpN
Gi2gsyhc7E/6Y5a+5Gxl5q9OXQY1kmQlLyjp8R+sRnjmhkN0dJvOYzrywgqqSPkUaOhvHOzMJ636
jkLlouX5ChGB14BU1RXTNnbfHLtcJApEkkqL1tlNDhwlI2+51gMDeK2AgI09FKPNeN1l2lVdOTTX
O2qDqVwXBymWPaSnnDJb6z1ZxI22iRL3UdUzL7KMVZ0Bl8WFGvAlLExtpbt75uAs4+ghQbKfGeWi
cMaVWXfXVqajaOMgn7Fph3sutJbqQ3LkyopJ6y6yipUDZXG7Qp+u2j+ZzPU67ckykxVCJn8qHt02
9it11+LiJlySgAIaF3fj9FaXrZd0g5+iwbYvAZrZqc9w3uatvkpstivBW9WymiLPMWBn4k4twFSA
e+PgqymB2N+a8ALwZli6twMzfB6x0BIP6nRV2gPNCA/E2C0Mp6USQWmpmMtBW7vgY0VV50XZ41Du
dVIuGrR3Trnwmv651mPPSCEmmMUUnMGbdhIe1B9o30ReioQNjGTVLLd5RJbCboIuxYHkXo81nE5H
zzQ3EJOkonlt1PImHa7yqabwP8JrCUFC4BSAT4ADDGFd87XbFItCuXeIEjho6mqIAwhPv2ZK4RFU
lJJMX9U18lEF+bKkdf/E0ofBrGhFlLUmYJVgYkLAzHDksy31sKxNChMR+OUmEXUZW9kWdNi6YidM
6yDN8topbq2aeZXsF52ThUPW+1p6GJHFGyTxs2Rrkjyc2h6dzcWhL+WaKP3TNCmeXrxqLUA4XfWd
4amq+7XVZctkcJatiCC7DCpeezMktp/FwrfKuyjtl2mxzwo3GIdom3IJBg7skSJGI+WgZWMItzbP
da9qtEWpJD50+t7InhNz54Cw0xrfwHyCQcAdVm+QWlj4beuzDtJiLRq5hLuyxtYT+rpMIYnoisPE
jortLqaRXFU2D5vG2hhogVIU5tnpC3onKRhltDHJYkxhbsoUeNG+D3HlkRHCbOo+60Epa4fXUSsW
QIe8aHD8UcGwKmghPcOr9C1JARil275jVLXv6iJddHrukew7sw6WWfrdYPsp4wCGOI2GK9akz0j4
gtggfjGyVSfv4LToocvHz+t7XsJsy7mugDRmEJbX4o7mlprMEFcgFLSr5gaUTKKbvAV7wNBQHBnv
WjA3RHLdZdBPKnhYRMfGvDaw4LsupujUph3wuI5oXsk3BErjeuwu4uJJN2IfvdQoFuY+qodhAypx
pO6VCkrgkRNKF968wLF6Z1dbbYhyvlcjvHfyet9FcZhUb0U/hRFaEly7w44Hx45Eeg5MmnqC9u9G
hh2gS5TNqaHduGa3jJm8ByzhSc72jds/aQS6TyjjQEdpNTXAdrv8qPT7MnsU3RDGRRoO+D/EOmhu
NlBEiEPCrDBzDPDq1MAeYY9h8Z2S1wsXFazKhlRJryyTZnhG+zC24mcrJYdETe5hXAMyGS9poZg0
c6/7xvCR+G+hoLmJx2qjpoeqe+qxzbWlulSwcqI2QenJoqB7e7YtVkY/9yQPm8YFIyjq5VVZZrcw
TN3CK9O3tG6dKpVvGcOWt916UJ0rQ0vW6Nnepsh4MyC5Tgkj8C72Cp0EU1OGHBvdVMebKlIXQpi7
tEFdT2p7jg3WKV5bGS+KQvMyB0X+Avhs4tZ+p0IFqMA7LjLn1na4DyHuFO9AktFUFzucK35TQMRV
ViFv5bGAGE1hWW/RiPNpcD3Un55r8R6hK7mYnXxZBaCopIBJqQHYFFLwWwGZEit9hCz2wtTam8ke
/RynmasYixZ7SWZt0sz2RJWEBQyIMqU/mtNT72TU7faqic2FjzSrdK8XyR3glUWBzajvxwVMXV6z
6lXyyhO8CjvVpGU57id3XLtW9ZYr7rqph9dIuGCsWcZVbEXCK10BS2NTHFmfoYPOaBmNsxhmByxd
Tcb4akzRzQCcEoZ5Xtfe5KxJAj4YYU6q7/38ea5fdYAfvR4NPF4qG1xlTMtkgHA56k/RJGLaEx66
Ao2Pam9f66nyrWgmL66e5vU1pSg64KxzE3Gjc2jlx85TSzpcCss81qt7FbdSd6hyNPqbLrfacA9V
9EWPsmOdapRx4EdcCUaie1ECSXoAWybXvLosvHK8rWI90IooUGQNATKdmgbfJgw2MzMqS5A/A8TV
ioeqVBdayz1i2jTFQRVXIDvjHVIlzEGybJXnx5mF35cdtWrTd0ag9RsVOLKmPttDc+XGax2HEUvb
65iTYDSKIFNaT3Zs2csiC7K0xf3wZY9qo57JMOfTtQuz43EktBqSoDPVII7MfWZXq65yD4XheC16
Ukp7glcK6gclWsfSwMDOlPPHvgN014R6g5Pchhifhd2jxWIWNEnBRqy+1fNaze6FvMraQyF2crjX
BofCfjiQtbGKMwsFlAzwqEOdxKS8R6tsDF95swdE/8K1QwrNrUjcRA2nPLlXXLZoAfMyiViiwAEX
L0nsBjYWaSNv20hdd3mxbLXM58MLa1+MfiXgzJSPWwOoqzNOa1IeIxiMluNApZv7qs6CJOZeKWDP
lt9a3UDj0gn0eFiwTH4zK/2JpHwLy3JfQuvD4u2KK3JhIUM1BwQ0ots2kXiAuw60YizP7q4KbCoC
q6HlqMSU3siLwBLL2WnUQFQBHZYsrpacGB6oUzCuRNMDuUZ6tlDglNCh6cpgaBAQB0t0fm5p2APg
Adnm0MPH7UJk3YXl5TR2IRSWw9rOPXtot2nZXA9t8zZFII9HeNNH3TOzO84PCNOojeZzFwang4Vi
Suw7bhcYZDm2d5ryXPdYStKglvPMonKpIpLrxqd0euwudQSej+LRCw0BIWuWjjsBFvpUL1IE1HMj
i0LtTeYr+7nxcUYU0jD5r7iZnIGyUOX5e8QTOEGUJjdHByNGC/mkhbO/9nQ3Y8tYpQBvUPugLFBf
LrIezmUOMG5Bggl48itXzsoLQ1e+9VLDA/tm1/9t8Fi3gBAAlgKpE1odJ/Moq5Jz0R5JDX/H4h1a
Hb9P8M7gECgdQyIBrCL4p30hiljQ7x07fL0WDJDrFh1bDMOSIBX4/ThnUlWMA+wWfCwTSO7JbZSM
dJMYjmqNkEdfW80jsy51MJ1Lvz+NcbIAcqchIOgfzZ25KPcJGnwRWm+HsA9GH6nX4pJO9sXxTnLG
oUOvfyaP2arcdL7yOut/kYF26PU3vitr/bIs0vmH9fcknuT7kghsmhKwIOSd14lHvhvQSTSDaFU9
mU+jHyl4tS6CGjPWeAIyfJrVEwRA0WtW6PIo1sbT7DuqeOrKvTZD+J9cHuvMK0zA54A2KmhQXxUb
6pq5fJRABNO9/TStjBDyzgE54Ei+Rawwbs2l+hh55QVxy68FFJRo/x71VLVhcvXKdvqj1FFF4Oi5
62vv94v/3Gb4aYQTcLnok1TX5BGqEMZBvk54ZmnQL1ESQlKkv5ohh2Sv9XZh0LMP7sNtzZ9/AJGL
om17Sx5nigocwIDb9NQ6/lDSvL2I650fCzxIzdUtMDxPFokmtFpV1GMfQoWfIq0AYDMcqhXcxC+i
bOcwzJnJr0L0Ap5r2mkn/2QLW7jmUV0zsY6dTbqZlsQnt802WiaoQvVevTa3edh5zQqmOZdZbmfe
BwMSEIjI0DmN3OXztLrQK6gLcnQSjqz8tWVPFx7budX44ftP2xRYUtYDi47ZdvTG2RjRB+O6pyj2
etA9WyuH6ufq/8W5PPx8lU9Inic//v/K+Zz1n37D+XznL+nzJ4bn/Ac/GZ668ddMVobKPDai2YMG
KORPhqfm/OVAK3L+BMJZoF/hAf5ieJrkL83VAOY7M20dvEusjV8MT1P/CwThH50LUJhGMx357/A7
IUt9ehbgEqDYhH6mmYCKazk5C0QnGMxUm8azXWA80M8xhQ6aj6Nt+Kx53BXJRtg1thd4o/p1tzZ4
1i+tki16pBe+XiljqEwSaaHOfFJK7rGav8EqJPXU1LAA8iGB7SGkPFVtg+iePDpjhnQ+ixmiA+0q
H9re4+kN2tX0wN0CgF/AIVWu0nrJulihumvkfsOLAj2T5NYFGuQ5rEBcHA3e1AFWajvul2hihFjx
cZJF5c16yqh3Sk+Jo3dATPeWiuwgQZha2nzwHU3CRTlyAAo609Ka1IVayH0kc9i9auPbIAA0NHU/
UanyG7e0gRh3EcTJoUaBDhV0SPX5XcFUeI3GpoV/qmufTcyDZ7C+crJoZs4UIKOAmMJSe2NiB/Ig
lMsbM0SxcKbYAf7OWWQHSmQkfiQBNuSxgMQ2qGEaWocmdwH7XDeAXgvSC/Ze1c0VV2x7Oepp600E
B4vDkmNkZSX4QMhaJwEpBVEDBGCDMXi5CcUFEpU0JgNaoEYlhaFP887zUVlorliCbgiACohnO6zd
Ont05YOSavs2zjbuOLzl+EXaFPlzBEVcOuTkWDRsroXLGXYp1lOjMBAQ9O9op2ioCadq2SGZG8xo
7/ABonp4QCUBOauYjOOg3A6WA4qE2aLRtEaippFoSdBWiQAxL6nbN2FpVC/NiNAaaS2a8j2zkT1Q
jFbDl6NaaHPTQ7En9tO+CvQSXDErREPFbSfg3ma0QEtI2sLfMNqJQVs4hQhja9zV/XfwdpY4Lx9E
D7YaZmtlgHFgthDl7FEA1qBsGbTK9KziG8bEhTZelK/SqL8d9WFfl2VJ57+Li2wxWdO3LOtR6NGM
lvZM2w/p9zYlW1Uxj0qnvKEvYdnFRYCl3AATGCBDxXWQdxXjYZVbaOfNQZ9HOs8bIJyxSQ1rFynO
ruvBMYh85KGYPiHQotyQZ6WaHkbTBTkKsg6oG0e0c5U9KIZbwuJrZjl7WwO/ZEApNdbLq7QE82Uw
bxPE9kAGAP/ZsChrWP+dQYRPitxzapD3ftyyWYobrgLG1PoF17o9MexbrtkwNPvexeULyccrVlj3
MDXfgv53ZSjPhIyLIR4AOVrJI0mG61GuLYAhsdXe2Fr9yuNoEbNuKbJiZ9ZpKJN7c2gCTN5mZM1N
14DC12/LyASKM2ewEeM6WElkx1PtLiZkBQ0i5FUxgQJnoT81PL7Bo/b0bzapX/QMAiaFAzjA6JRX
w0mf4pbVgFMpbzciBiVc7aOjY+YDVboWIqjQAk57v2tnPmCVeAbgvao1Vt0oAAZoK4OX8JqyAG/y
Z6XXXi2z/wbYUKORDU0vbEmuRQ41GIauMi1BPjMo0DoSYzEaqtgmpXLNh37y7Nze6Gr+kKEjixMF
cE0xCqonJdqZdfmtbAg4LBNU6XQB9oHMX5ZkAqPTaLunNEMJw4lgUJlDeQlwTtWbt2lBItqKHnBH
krd0uOaaAZa93ifgyekrbumg22MZehBMeUReuu9VhtKHGj+QsUFVIDVeZDKGRZupUMbO7xpSoKxW
ZW9T4utd9irKeqWY5s4t873dg2ICadlD2qAOxyf8YpLciGnA97TW0s1neh02fr2z71jFHtPBJVTK
4Qq1s9bvtBbTT8BPRvZ8NAAkULsF34M5y7jVFhmHK41dxbvULNctpJkHFTdVWAWonZ2xi5r8GuRj
YBzizeCVQeMeOGA+AmKvSqwCNFp7SjPWYE0qm/j/kHRe240qSxh+ItYih1uBoiXnfMNyGJMa6Aaa
9PTn0z5Xe+2xZyxLdHXVnyqCKnKs8dUKxXfhE+FiTVmxNRXbb7vgYQ6/s+sfish+7yP1ntrO2zL3
IFv8eET1LO0evHNgyL2+voYQs1BgcGwHFaF/tB7GUN14WeFtqajoemfxqAJoydFPTC/7tEqyCRDK
BK2VwlUCg8/sd0smF1Kg/1lWp45rRYriOMHxeOvbKD2kqIbHxqirwLIv1dtCb8kJnvlNx01W2C/K
NT679S0yLkLMv2nmX65yYEOjDFitY6A0gszG/yrqqAdSVnuG3Pc2DHQi1vZSj+V2QAJbtMVLWC1f
k7tYiZu7DwWF2Z4NmB3UcCRIVoRfONFbXtVyN/eOSJwUDCi7kUH47C0eu+nK5rfK8wjeCu10IPV5
mkIq8+AfKgVYl81X1NpBjK8bLtyQtOvVnOzNWEaJXqP3cXD+6jzb9lPrsxkUMH3FSLhpH5QGF5O+
8zp6y92Q9t6u8aoR/qEhppEga3KgsSvogKCz8H6RUx4Phb1fV3SfgxeIbZEVH2pwyZP3QxaoZb+h
cbTkmm1yuxgSvTQPnN5tafsNydjcbY4WB+H1fVxplHYWBcKu55eAYKGrqy/viVAbXcPf1GNrxaQk
oGFmaQuP/M6w5vuy4WMxB3aBdKxeD0Z10n65xGGp3otezrGIgk/bUk/WKF7mtDis0QzhNdpgjd1p
boSMdUnwDtoqaDhRxOEi9nXKLegWCuO7KmuE1+GNaU3dfnbWrZEVVxKp5EWZ2txYo50nWuxDmVJ9
uDljN7MkrOS5xx5LeTMadopX3owfYiS2Wk7DdshD9Jj+7VgbCte2/Rf088EM5NuMEhyaBpha+GfD
Dh4bw8OwUvyIsAO66M3dXK7WLhtqB7l5+m0akgM8W6wSojMImjY8OEVacoHCAlelw6+orG09mAnp
pI99pug5FvQ0dTnemG06xyTmfbVztFXZcsjlSleQVRZWmuuNmT4b41VN3g1vxiy6zdIWRtyWc7RR
DiEVZhNQcWwnJo0UoyAbDMdGt/Ha1kx62nwsUWoZpvNOP4QPROXWthnFybJGer4OzXe4emw7AXgN
KbnceDp24CQyGz/eGnGPR9dec3ZcfACkIxZkXomm27TZ8NNkKHdx/KSWMSNsT3/cPv3Htc/yG2ur
LWPcVKtYdsXY36q1PvEUb3I/O7izWcDA5Nw5KkKgnQYRdHtn3JSgs7YynYPZySQw6ypJB4pYyMXd
jdGtzMd9by7fuceHj97x+tOGeTrKVO5pCMZjmFqPi5A7ADskS5lpx9kKx1amNx1+1UStLd580T2B
dbF5SXQfA6yQyP+qrLhbu/R1zuqfLGeHAKR2G83P3vXhMpjU48XLPxG8z2Pg7KAMCJxuuwe6arBv
E1R59n7Lgm0Ag7zv69yPHavZljJimTw3YVPysVhmKQ614x+XymT9rwG76bEDrGHDZdI4qJ7HxscM
Y73mhdhH0nvhyUdr63WEX0n5AD33LGuv3EwFS8qV1V0GUX+ZTTdAvDXGJtRpPLY2zepCzSIv9hnv
8T0DFI+fAmauwld8WD+dl0NEZd125DY9la617etyveTF9CVNXnM3DbdRrxxC/4c2sSvjeVbrI8vm
pjhfF2tTKBDqxqv/cKhehkCIne0pOCdrQ1RodyhpDC0QfvQVWMJSyiWXb0L6VL2LOpsKMMxIuWuu
3ToDX1xL1A7dYrnQnhM117WcK92wG5ucvVR9agPb12uSS/gqt2TrwgQ/sQRhFFu5GecVxLvwhdz3
c/tTrin9i3X0u98lrcLEXGgABuTKPsxx3Mmg3k2qaQ49SUqbQQp2grUpauvBITtmcst9mzlrskTy
ISpxMhuY3xK7JP5lyT5K4mO3oYPxtsfnwctYs0Nvg1rSaO+tIn1O6eN3tdUDvjXFjQc3fFFsUSHt
RNITsuc5mknFWzyMcVZxLbO0zLmbLHPB05TJiT9u/s0Wm5Mm5zIPBLoaufnjzTAjVj30FOfgkRmU
rNL6bLarsdO189vI9hBN1k77xsEoo/pMWiyzItuF4tXBvmF7+s8qPFobwy6hGefYV5X75gM4oZbl
crO7LebqOaFV6mOEl9XRID2FVO2F/zfa6y+48QpLc9O7A2w4bxwq3xQB3FpGfjzW8t/g9adqGY29
I5aPtLDBWB1jPy6snWrkam4diJulC7yD1TQ47HCQbOXWm/ClKK87TCutgETgGkepGUfEEyAnMW/b
wPsw/Sncek3zZFT5p+wmip7IaUAmaN/eel7Nstn4/RLG2qCtC97NyUHRbxNxGOp+P9rQv3Z/CIqu
glZb29ssR5uLRId4sqd2cB58t+pPgdlMcVbLeJoih5BtNgzY8PGe0d6b0qE0zMNvH7nbpUE+oYau
TDAX3s3csdghUBuVNlFCfmlb6FdS5p5cEi4QhucgwN3CI+2fXDF/mP06omZwg12dQSqm1+nDSoHh
Gmo7zXe4s4Q+KGivw5o7+A9b66asIQnb1gxOU+jewUU+pXNwkwdte8zs5WkxW7EfSofDbRlb39ft
jR1kcGCqwMM4qy+daX8/jMYjMER5CRTz66qaG8tDq5tHjHrpH2stg1O7TK95KNB1gu2inuDBnEag
XCvK2r07deumdvl389oTDA3UZKMPjjpTW3umlVBui5vPsGPZwCybTtLW3IKRZ7NStMg49xQm3y5E
LCqUEqbnkeHXv+QR4BzqXZqIZrsODEr1QbMAR5kTuys5avE4rAkbY+xEpQYH00Wa4Obm/TJWj6nw
UCTAtKqr26gI9zh/JJ43YcRhKMM419PFKEMbDQdzvO+IU5fCqU3ZnKSuQaLY7FzCRh+CiupSef0z
Wyai2OzwG4VW+7egGUAwFpWx0Rk7t2jmjfamq+3VObRcy7EVjZjecuM1s3ey8PCTmvQtSxESfi8o
z1rdTKGfx1pUrMgMI0KjrqS8xfDDTKs3aUZJSoPlt1kDzgJqKWdYjESMVx7Y7CJ403aK+1CysLFu
3+uAyZLEDdazBBZAwvgijGHG5yXoPGuS9vPSjSteV2AxM6EovSEyfogRdtrxrnXcNmGMNTaoIt+7
2d2j00nsnOylKO+cmNsS+y7vjLlmI+6lcuMGEnm5MQaHAsigjBbUmFF7MgaaTnduHubK+jdpeFq5
QOczmlapaOLF95uNyK5iJ93d9Klzb7OtqQve61n+mYrjUTctWZ02/gcSqXrQpN3ql8hhIv9DNERy
Ld6pVq8+mhR/TOubTuCvCb32tpTsnmlHQvaFtNtYGlG6EfkXbVnbpDNyOgCGSqY/pUdwkZheUteh
xyYdE8o2v0dH/vwfKDEQ1SAUwUbKZ4gZOuPQaPk0a8cEMkJLFrwgw0Nnt/rehoVMmHcCfmRhhT0r
pwk4k/ZpHcoHu2v/Bes5MNsDpdaNPU91sTeO2ZZcl5tR4y4G5Iok7L+YMKs1wUA4Wf/qFBDAjmBj
uz+d8qj6l+cTVFCLBKozg0Pb54AU+Woh9su+zPA8puUcyze0UTm3UvRiVQPyJwsXGOefzWnjrsv7
z544CPxvmU9CjjIAYcwWg6XRFjxknpF4vgB1n5o8nh+4eznyVvqm7ZoB1foxMSGGAt3GbJq/FRJD
1zF4KGjiqWnTXlmc6U5XFQz1wc8pX2vP4GJJP3YN/hYGeq6Cklql2+aDkIX9WHsVmzS7ME7Xq5SS
VVm+/Ri24tNR7odTPQyr+0aTHsRoYn/hNF8ssfSb1i5eeiyLjkehqOd/RT28B/SE+E5JnR/UU679
u9os/1C3fU9VtfGuP7nImx97yQ9NI3YoMgnet9HRrNV04wzej5vZdErm87o4j7rItgUp11zEZAoq
M5atj67LQ4YUKHcftf1T6JRvZhdmm/++b6mb78613k3q+4ZoqV1jsikk0gTClTo7zBNNDInlHcOP
ewhLBq7WEKCxoqm3TimDWBDFbCEQLdFmsKeiRZVYDnFX8jjMy7rt3UTmWClDwJSUaMyCMp9mXKyo
DptyaOkXWRrZSBKy1asqhn27Dmq7IjRLCh54ekNrN2TrR7GETAujtw3aN4VYCp3OSPGcHiq7YqOy
qXdqVU+lyL7Nwf+USHpYu4BUT7Pctp36xKTeGUx7SB9lu/da+wqwLjd1/2M2aHPaMbOx3LEFkNFi
ycKndbKeohYlyDgy7xphkaQmqNysPRaBjyIxzTW8CcttmNo/Y99/qop7tFsDHMUpE7zQxclaANdI
hKON8xDF+HmWLPq794EOZ1uyykhJwAHn3IGwZD2CuY6rfzPy7qqpO8o6u+3bvQk6uU7YlSNrJ69f
9wzzO027nb3oZznIQ26yU1CxaUzPJqiw9vbtWLJULVrJVQBV8VL3b+Jz8Ljro2ngvbbLCRDxJe/d
l3rovDgCLiX1pH83APY3su3xl0ztRxeWH8HytQ7Tu/ZIYdOcpJqdz0WRA16DQE+5/9yapZmMoXWa
DR9E0MYG42Rcna65K0jRZa7qOOV59Cfa+kv14ykDrkjXlhuK3cebxcFkMDvfihyf2LYowaONJHZF
P+YYeKqqIMFgfEgnDMz2YMuN1zUPopnf3QzZr0kp0KF5J61oOAbOYCdts5y8KjqR4M2YFk0e9uL6
Y3CzXZgyYzulE/cOvfJikDubmfJu6AastNpJdHDGRltsG673OKiJeajQsxpONcQV+/e4s3a+zn+X
qHjVPS92HMIAA6/B3tgyy49ei4nalRNZjf2NoUdnn4oQGBmfLaHzrFo0OHDD7N4TlZntAGHAGgEu
5AhboIbhyxD+gwjy4WSlznZaV1pQgdAGW+lvOQMaSd+W8dCRodBK89Nt/Zeg1Tqpu37LEbmKYSvm
7Lmm5wiLO9ENdHjVxUwdiN0x7LZdhWI5JTWyT63nOry2em36YI58/Guqb5e58mJiC7uif/PN7HGu
wFlsZZkx7zknwNq06qremyqUsCOscUgPxbSwRw/JbskycRfDOIQ9kZGyuTWDTMUpwqkdD1Qyr+Ea
C+z2fmHVm6LRTZJWhkoKXe8M1B6bPnDvpPaKq6+13Y5l/iZknYjU/RJRd82VdEAVpvJjsKqvzFms
7bwaL4MHHyKdAdl0GDi89okeDiWbnpsPJGwPc9/RL2Nm217FdvTV/2nZX4ErFIs/Tqv22IxZEgdQ
saFdBuYYF9ZQ7nVb0J16xVMj3e9FuNgw1YgBaNQT+I5BUVoRi/sdO9ZzJzoMvvfPyVLB7Cby2K6Z
FcM8wIK/IISaDayAyI6SXs2gIDncM1KoXWONKN28ud6NmXo1iY5Iqp73Pk3VeuMbv4XK9o3d0JcO
oAB22SROSBR9FAqU3cM3UeOxgtTKBfjhkjcBuELL+intY0I3l7elQmEokBbl3sRCAtFApSwGK0iZ
JD1Lnuy6tpNKfRSFvlTT5O7TFO0bwOvGB9tJwFnNq5z2NzW+uuq+2KlRrbA2lTizU/VFBHaisxQ3
eOPO8DOFjZZ6LXbOpQ+BwKI1/V1XXFLGOh7z6m1QStACzSDdEaOV0zmU7PzcgNIzXprFxjYyhPqL
2lq+Y+G5UjP1w/qsoQUXDSrZFDkKTlk9l0Z0nxrTyzT5r6ysvXJsJDeAzcQFSh4Gd6SEXr2vCqc+
UVfmZYgjN9jOtkZt5pCg4KnyJyW7wUw/ejgCEzEfSX+AYZ3zN6fDt5WagmepTZx2TTd5RsU32cUJ
fOOZWPwi5OhNypU2vrm0urQO7sOk+KWM6+PtdZBQfTrQlzBc+US1xlEPVFIOwVGiHLQ9MEL2QhOS
gMjY6vUD6lJEv0uAm1u1kKISiX9+amYa8d5igAhLXNFLemoKK0uyDstBNzcn2zB2uY6i7dj9RHL5
CGeJjk0GLjwoaGxpm3tiZIuk9abj2OIpIn//ltL8Z8vKSMz0c8HNEPcEbm1WTQpSR4szeKSX5Rit
sv5rlSOzRa2fK5X/q9bpMFfNRxTU3oaGOd9KF3RlDh02NNbpudIPi54+JBEIh6VbgtO8IrTPiOyS
uWWd/OgrINkGgdB4U07BucyKz6ohwxbzPW+UPxh7T9BkhVFxKgJOoRXU+FiMet4xKLJnckQkHp4s
ZzjrOnjKxU1D0e5M3q1mGuyYrhxrMc3UUtUOksMCyG756ALcKqRb9JCbuH+1bd+46fRcrfk/fBYW
g0tPWy05dB1pmhuvDr9LF96jn8w3bsRpW/n88LUx72vZHYx1dQ8r2Qgptxp5xvXf6oBs26sFoNOH
PpBdVsbaUca+WbrbYMl/NKGAtBP8lNGLHgK/nTduxdYnw14OWmXGnil55Uq/k2l0lk0BE8EkDFph
L8Dj9mNUQWfMyvMTXZmbvP/xjei50whhR1L1zLY629BcfpXtx+ximEuz1XC521yMF6KdXzNlINFn
eo/6yNyuWaA3gedeI414sjwaW9X36VZXBtYhfwADJA7assPP1K7elB6LW6wgr2VuHnwiD+OwQPtO
p/GBEvSf23KH0HtxE3O/IQc/sVMFHwnXLxOZOnlrfqeD2j9xN+6bnClMkyuPV2bDMkUQdrMmAYgF
xcp0t4PTEcVRlTeh6LtDGlYMdY7Mtlm4chCU+K3D8FMnJkJbGpYMEnt1zo7DG0UWb70txfjZqm2P
2ygf3PafVQeEeWQAy2ojnAeSoCaepLE7M6duBr3obZnOjzrLv1unuO6diHYIA3/yxjmybffiRrvU
6cfENiy60+LKMMZ91b+XnctZCsQLZh/OpRrLz6wTtPymp3azdsXOLLM7v3IS202NW3KotzNt4lZe
MS97Xuqtb7VFErryWBTR8qisaJ8PciWDQu5YBtncmAHh+wPHN1ztnbJdIMHqoU2b4KE8Lksldq3p
nb11eSTbqt4zr4r1OobZ3x4Ff1di8IuzRfLmLUzSvUHfMvml2Olh+C2IhD1Z3hSeFuFfvEKh5xYj
oST9fGa3m7MZDTIi8jEb9mPa3s7pepuZOmIeHIckSj3wyTlI15PbZ99hw0qxOjA+JuIg8txAwur1
yJqD8tOHAVSoiYvZyLf1XMLTjGRUFMu00C9yoZcr9OfQn7OmCa8h1pvRm4Y9o8MRKUSb4H7DlTLZ
49Zk45vM+Lj9FzxWSdT1xaM0fD8mZUS0T6jz82SSUIvdjFkjymAvsywEML+M2TyDJuSW3GbCAE7x
XDbOd6ylmkp9EBlpUDYes0NDZCNjKGis1oFx0872Q1WM0ybSgsi8oql4a3vWSQ9RluRXo8pk4VNo
7EshJ/N+RPtP7axW3mP9wpi/UgPOpHuUAFdU81V6e5ZE8hlywuCw4n4N7Z0Ns5Vop/nCCtLv6iHx
U7dAUX+NE3JeyZ84CrfTN4FBHEhZImLEkpqENSiw76/Hqi1fG7v340wzFrlBRwyHCKaEFeCf0g+n
Mxc8GV5XgYheCNoSKrhUQ/HpI4qD4pZxMHZ+UkXqs6nLjjNIo+N51V7U3rHLV6Tc4UQuPD4L6dlo
coT/VpjdLguc/bzmwXEUWIja2p+2oUuawqqJ3bG9Ze9kDf+2cMhe6as9Pjj6AACxLIvtQY37fF0Z
p9z+r4IxW3WL1bWgQx2s+sWKsHQtamCUHxq+vcYwl0d8CNaM+MdW+BOdTr9LVr41ubliO2nLGKXP
a6QmyqQpb8e0uafu4eaxuCFDCEF/koBp6qQs70n2fBTOqv6IyqtjrwkOkzl9Dc1yaFZFbE2EGCRr
l38e/2aSMmonlnElegNTHkxHvNYanrL3rR9SqOFylXlHhMVrRf+bOCI4GHrFIDOHZ7vgcWy8Ptjo
q0mtB37b1WF36DqioBSRUlvDEyEgKtfZGLw2IRXXSI2X1pzJorEMa4Nro6z6M2npImnDSBzT4dQP
s0MHkpZPdWCdTd+4I9bmX7jUy3GM1gIBRfdeCIwrvoFvJhUnaeKqZGzB1SNywNZ+nk6pPzzkbX+S
NmPTbLGDapj8fR0QboNLuEiWDhJYKXUsW71uZ4ObMzCEHS+yeRiv6Up0gxPnJAo3VtV/BGHvJ3mL
A32hjgxCXmi7fr1XFl4Np9QNjqHs3gYfbsfjrt8UVXS7+BQDtmnSTQXtpRzSLxvrE9l/xkFHk06a
ufiWQ/RbhfVf4RkMHmp9ag1nJ7z5TdczFDinyhMtlDTlJpnM6jeD/zKK9V/aF6xppmwno8t6ltq9
b03fvamc6Z79MFdBkAfUKtbvnDk1bAFaCIq9V1PJPVRZJN4THrJZwu56aFMOLRuS7ZA/quYm2wn6
LgyVK+Y6p/5J1WAknTVmid+FNx0QRNpYX3U3sAtYt3JjvqHkWtj6mmZKHueOt+jKVuqsOnCer2Rm
fko7SPTDOuFlVA7ccCGAnKbqUWjnUPQCA0Xt39YYH2K7GVKMZbvxmp0S5KhWQsv6ojWCfF+Jel0O
7DCHfF3g9oMg/+iogIpZFNoW72wqgiYhOMk0sYoMXfRutRi4sEZhZgLQxLwn1iUJqvHQm8wkVWZg
Foa1PK8O/gu225Ag4oWxCUce2zP+Jykn9+CljxpRXdbNyazNFi2YXi922yYzO5I3rb4dMxcJj/8U
tOZh6rBjTg0Xnh39iq5ikcB4WNMVgZ5HqlO6POnG+iPq7BCm5d3oQP5mqngQXfuiipTINJYb8Pjo
yzRaw4HCdDHLM7fkCLA7e3Fo4kRDHvTq5ZLGlRVdcPlw/Lf4PH+XEv3cEvEdMkpJ0y6dNhZGT0TM
z6igTiwSmzYk5s7QOrY6Ga+mN7UEuA2n0qtaiNp62Q2O81p21r+gz6vtYqsHXwYG3VFKPtE4b8t5
ONXTFco1iFmrU3Yzp2VFk7UGZ8wSTOtRw/vHdByxYAtVUdPvBPvgN8WK+TJwGSuuqqR80fKicqqy
Mz+5EJVl9uPb5ac0F6y+okmTLO2PaQYQNRJ2dSoqpsRZ91t7LBT5jQ1Bd+IfKZL1t1uvj0GjzV+v
1cdANB89d/SDoJekc56aM1bYOZvN7dBn9/AI7aFg6uDRDRhAeylfh8I5umb4atc8vovhzztzak5d
tpRfyhAPc8PA7ktSIluvb3dq9pwtiB2c/no/iPsmMrMbrdQ3UrXEFqF3gobgflvyf8XskeoVdLdX
eVnqfGIvHzftyjg16/ErlPNbE1jVkSONi4tquu/9ykzawX0hv4xhQ4Ls9Cvnt5CheaQiv3kjmVRR
qZ+tikWtI8X7mHIC57Sv7goY+nIAXuuWDuBlTZcYSCQIRmubRZUNdigSsDz9ZaXMs3C9YTTvTa0u
TZ33N4FrDJy5q0lOa+OU9r3a+lO+xBKe9hi3nTPehmNzL3xMpsBNy81agNgZdvXVBzjqczf9LVLn
T9vq9VrJyvawLCScWU5hI1MR30gAtCKMMaD5AtDeVarJYQIXjF69s0WKMOmQ3zQSF5az+cliqq+A
OMJNYYbLIWRYWOyOGPPVJ8hy1B89edvce2Vza4/uvvO8PZDET0O6Vlv5UHKhjqEwNsCo2SYEVIhz
J72JfALJrfELsdKV04XF06h2Nn0tt7UVNND3HW+EgDJeKVeZU9z2o71ZWQdyVm2/wHN1W1h96kR5
KFY/3NVtiEQJV5mQKtx3fnNxPOyIprj64XjIM4d+jo5uWnJw9O7F5RLYdDWOnsHLHkkM/1i8u2Ya
3ZjdIcTapXhBZXNW9GCrdA62BACO5Lwm9QToKVHn4RVVZ7VQsvMu2IU+e4GnkVauMNQ5HBCHdaGB
tlcXJD0Cw1aL0nEJgOsFcFbGXJzmKNqpRtmnsFgPQ3clCoorI3DVB2ZWzFJJ2HXlMUF047JpjO5R
VQheNPBOaGJKDfLgQWfDgZTRizuZR7RbW7MPLuwgPHK7LDf9TBekkCyliIWKCkuKL0OG64D2bUFu
Urb576gPnX4QZXWpgRwNPAWsSwkfKj5mlYGMlMAdCm4jTV3m6Ox5rvYLLQAKFMJCMmMhUS90vxCC
WsfB/Snl0CEXraCulgzFCUTOpF/ssr6P7Pn3+iJTv975QXUvpPXmuOkTORLPCypSLlx2p60PbZY/
50P0MrrhmRVdx5bYxKrJn4X7Fy364K75o1ssL7OVvzoifal774mF8YE7v2UqvGXpyoto/HM6PAE3
HAkhvE+t8LaMutulcliEZ90A/h6NDFYiYJ7o/EOuq3vSUh8zmxc69Vbi1F9d+tjJ/kxG2tboyBjI
IuIgq3fDx7EKgrf40L71xvOnO6b/0yjA1eRLGlTfNgG/XBvwHQZBFVPG+SsUI2ue0824+rF1Dl4J
mxmN3Jl5y5r0PjcutNnPDn7noQN5Fks85oc0EPyu9Ls28kcAoCOT/3tnlA+zq59WrqVrQYCQVLiz
nXEnxXeJ6Z075c+vuHQnV7/6RXaHQATSgaAIQ7Q3Lgh2lXFYHU6IMtfTzFaOfjEeZdXeNGpi89rR
i/JN6JIfgEJuji50cX73PXk3Rua8G1LfuirbjqziM9wVndq6n+chzkNEfkV/tinHeQsiOzrNJcyM
MxNb5Vr3AgdzGYmT3+VvrVxfo3I9jyTOVmr+CwL7u/OtS48x2SucJ1rrbr2RDmmGJn8za2+iLo29
1v3nXZWahneewxJken6bQuPRaJcTv5ub+ESHSKO59GQsZpK9S+9jYd6rvpIbPHcfaZW/5XL4qoZb
x50eEcx81cx7VYnqWFaP68e6Nv+aljBHUvQzUIFu2jq8KRxBsifKHS5Y/tts2yh7XTLkCOX4WMjo
VMvigTTy/eqKvboqZ7JdMKREPcr+sbWKfZEe1aAvqwzO/jDuvGg5ZPZ0TGeHbeko5wjISPuHgCZq
IIXY0R06k5UAaDCGutsXV1r6y2yjW27CrTnibcfAIO38awEM2OSWvzU9DfRmvUHx37OaCSR9fcLw
tK2EdVDL+FRa9n2vjBfDB3aD+eDrb6G3vIUMYQYf4zyPL9FyHy3qtl2cN4sDeT2AaNXuNPZb367I
Uhgfbfa2NFVzP/v//3qEWCo96aE+z7b68O60mz0QqXHfLOXjWE6vfVXcjlVLZop+YhqJJxsBThic
O6t/Qo/3mDfrixjShwW6ondvjeuyAoS/jalfjMp8M8ut6+uLmZn3ZoNAXlxpGv+MzfpxyXnxy3iL
juu2gMlydL8bO+NJO/lj3kW3pgixWK8PIYkuciSChlc/61jI4qWYcizy2PJDwo6c2A2S0H+f5H3W
Va+TV5+yfqexds/DS/+3RohMljjjaNAHi+l2ae97a7ygrSd4zWteGGIuU4EdDtSpwlSJZAfIodvN
xXI2iTodqvJ+1uWjMpbTf6K+snhtM+s+t/St0uFHB2YWyv5ouZwpKMj83rgTrMqxyGXQy+O1zF2/
FW7rGQboxRnHF4U0REzeBffIo+rre4ibR98sHn0UY9mYvcrufSqmW8unMg7FGwzyvR6DWyGK1zLC
8ql+hda3ed7cj8Fy3zjX4JLptu/z/zF3ZjuOI1m2/SIWOBinV0kkNctdPvsLET4E55k0Dl/fi9no
i1sN9AX67QIFZGaoPCSnSDM75+y99t1QxItWMf9VruvncdfrKelTciorx6cuL4+GZMw05g9j9ZSH
8XmlkcztsZ/da9wlr0YaXaGxPq9vRSYHCB7LIwYCsOgltIw3cxqufaw8rV/A+vcXRndRZGAZ0R0l
0Qkd2stoTG9NkpwnNrqwT9+NOXqdLLTG7HqfiWV9mOb4tN5RGiyOyf6e4fdQNN/7QtzEHN0dFPZu
UXAKlHeKf4oPVEfcfAkIz5Q+tR1Oj4Yz3FWH9xqs6/paLsJ90/5phxLtcvI6Y/LOq+Vx/aUWkTxQ
vnV6ExhkhzNyfE6H4QmF7sc/m45qf+j6yBGWwXD8ijT0KbHtjyaJ72brmcbwMA/VV9lOR1sPn9pR
D2JHehqda7p/szsSXtF8xjDgs+bHSLEEujkn9/h5/QgFdn2nP0st/FifKK7VFe/gm5Tjcz4EqUyv
ujaf6uaxM+TT2IovOykfOEk9MRu4m0u6H0LVn9FP/XPbqPJl/ZIjczqUOvIFOriOUE7AeJ/Q9ECv
kXcyd96Q1HxUJqdXu3hocvGBXCOYUtPnzmSDyDbpHL7oVfFQ8ICu+yTk1WD1J2Q8kXU6Poa9fB76
5G5Gv5IlWRjRq1DMo6NiL+LHGHz+s72WWfQ8qP0VfuxlZfIWSRRMTfYljOyzfXOW9jH0wzR8aYu/
cyhvHHSfYK4+QmK+JiPvbg4vDA+vq7iPwVZXz8izywvO1CegTe8Dj5wirHM73wjQeFHa6U65WzFo
A8qyHkPWj/XP1+iiBu2wJJEy4KGs5f15wQ1f//mcln5U5HO0qD9xE91pIHDO+1x/C6sv31mBH4V1
dJ3oyhD/aYqi51Rk73qsvhXcFC1sfxb8l34IMYwspxHJjLvDZvoibP3Wsm4164Axm90nYnNPRewj
cN87LT9hc8YyLFQjpa/ysl29iCh+WTcvXV+rLM9oy6++7r61ItpJ6ieLiorhUfRqFKY/sIJGhnLv
JgID0JpVNjQTpMRFF5D+doGJ6huKemnE4JlutE/LJEg5k9pU7Kk5nDNbeUZYcSjs6sT442xqi+/C
WUriglNl9rju7K1b7N20+46HelsldjBa0aumIJpSNHELzXYb1cXFsFcnS189jOX7mGo/Q65wTtJZ
FuvnSZRfZju9QmX+7UZ5K/LbpLh3K4wD1TI2oZDPqc5qmznn2nACAc7XZWihRXdzVjcWMJ/Qsvd2
k78Pc7VfGkDgzkjScQovnfPyJsR/pgEJdlQAz7S8hmXvIC5CxxKEvThDbDrMSJ3sct41pr7dzcgr
k3BmbRDb0h3OS14+GNHa+rLOdqpdoqo/z+mhtYcAffZNZZA35X78wCaRXGmg7vNwOGP2OU+Aq3sa
1b16StR+E65c9/Gnhg6pJvKem2889cmtIbKX83CHNsWxorOImlMfSYTQo9eqTaDq8wFEiLeSnmdr
BaS8RlFyHqtiS6fuusr/QkdnNh8+ayEDZL1ALYV3Md+1zS8zVI6X5m6MOMKg9VRV4pET9Tiht6hR
eFbZ5K/XeT1RIktU3eiMrv1Y4ZrRpctyMB/Jwr1GnDkc8yt1u7s1JPchnR8xGyB5hS9ksqYxCJc1
uNXswUGEiD+MYc6CqhPuPV+AG6CT2AoLIZH8jriL9JQVaZAvVS+fDAVZZAqdzO1WQTMkHSN9jHKW
G94uey9mIiASTgatkgT1NF9kXO4XgULsZn8kkY16uj41tLYmy/0VXXk06U1YphbMNNAqDEmu+2Of
14MrgBwG0E6gs5xJ9TftnPOqruztIHUvxG5tbSsGOJVtc4aU6DRoJYRblydR7ypPWT8lf94MUEny
ggjNhknotJPycShIfLWnPZNgGPrcXnyYCJ9Ipr+QdIdqyEGoyfSVWt8u6IxFo8/furX8TOq+EVqH
ZE5oYTtHQ4HzrS0XSfM27JwDJqlp3naz7um28PsZS1BGZyaMu12r57vuBojOcxKszeG8E4xownB9
cJUtyduAuUPoUToGHXmoCvWGQey4jMXBgLrdwXnRzHk/xvmh1ypPzP6Aeg+FqZc1OnNFZIedB2zG
b3V8OQZOpXI7qj8ONbjJAyT5lUgS6OMfA4krSgHuU6SuruE5890Rl/UK8G/reXn9FopI0Pxvd/0M
N7ML7449vSpZFxDVdXHd0KsINXGPyWL6dBUSGqLJXY7xXjEA2BT1RxmvpVr8WGTiIw3vKVImWYmj
Pehv0y20J/hU9UdIw5wqq5YqOhvfVk8mj/5SzZe2m57Rkp2dqHiQqAvqVmUE+JY3+SFNu2C9C3JV
ubDepFiEvkeLVg0m/eMi5kcE8gypKXnWyai1Wkfm3Xp/uxw5s8olpJblGQ1mNIdeNNmHNqNhPyoQ
C9ug5S6M2ztEMCY6aXGJNHa+Ub+pHXwGUOJpM32HqstgeT5qfGoQxQJIoOMWVOjgZ7C2aJSrrsz2
ODzw3N6acHxiYPKgZQpLoHox6xGRqgBiiJqV1cnAsbMeTZuIBsfi4za+jKbpry+zo+/M1DnYA9sa
9pfCZjUtIpJTEXqNAgchhQL/veY9hC1fYzn6sheele5JVb5QkWzS8xh6xRzR5Yivk7UE6Ki9tp78
cHb37ECeIRXwQN7qEsI97OVdvlOKebf+8cLFVuww4NG8MkuXLAar5Nyav1ZNxYyQEV9wsG6EU5I9
zrJ4mDtxniqyAtz4pNDvix/pCBxncYskYsEKCX/nXAth71OtviWpcdOdNlBDN0jjp5oJrkEKeeTj
oPPW5EWlu4/hbSE93DLrYFaWwFqaj9qIHmu2vaQ9ZLF5RuBJB22mDnYOpRIFLS919UXnqlr2uFWA
DJoJnkvZ7nBO7STCUCNtd53SBuEkPaOwzhaD8bEQdLfAQCvZwVFRsE7xOeUSuCOe6XlvgRbCtvda
p3xxHPASJPJrNUfFsktd+4mR/luyZPDRUIp8rTeV0wAAQxCtmwdnKi5znAQCOUo6W79pfhhVhnOT
7qllvdcmw/+nOhT9U0QpA1znvanVU5/ADNI+wjA+iLH0apM+nn6euVVKikQHh7Mp/xSmcukGJkBt
fsmtct8c1Mx4MHUcyMLcG5A0xSB9frDYjz2mNZYdOyxWNdPBLtygaJzDepn6v+k1VzzF5uIBR8Nr
+M8l5706sexChnL0FncDeG46v+uHnBUExKlLjAheAal8DvyZkcUB3MUjDWo/bHUsURwC+GeahJ5O
apFTfeRG6FuVc5iU6FEXxq1TBXgw+Zgow7nBc0iHbMvaygRB+IkQ7HEvyoISI553U1ztUclshtWS
N6i0Egg3YWGWg9zHyZ4akmvSnP5Zq1W+dFcNCrp78Dp9WvPeEKOhrf+5GnO6ptCX/mjFZ7PmDpZJ
oNgWYUkjuQ0olJLBF1I95b19zcr8mOnypWYMly0wJvXhkFEqY9Jnu9ZPcShQDLtBCEU6hC2FJ5yo
BvOaMxpHq3gGve/H3fLTA8Fzx4KOTPK23slZl6wem9tS55exJhjO5awlENKiXOna+LxIbrpS95hd
71GMAU2sT3r3ro+MqmQXlFq9K+Ivm7oO8kCuhrvUOZU1LNCmDegk7dYvurGRbiQF8QblMX9cOJNk
+XNUA7s2xU1VDA8B1NFunaCu5LW08yOsgX07q0GY4FULnR1sgFPTtDek3bcwvxBU8pAk5SFNimMR
TYCUKXpIaJ4S99CK/IBe9lwoyS41eCdENgu+zhxphcrXMKFJ1RdnP5eMTDlyO8u5n6vDvGD87nJU
W6IRP7meGgEKoyqtG6QqKraohzYtJVr+8AXiFLr92uj8Uzg5ZMIvNQPigkogRFP/DxXjfwUIea4K
/vffc97+LR/u8j/lxq1v9H9i5P4/SYPT4U/9P8ggY9Ivv21OFNy/4UHWn/pPPIim/ku4lCewPAyd
rDMBfuM/8SDmv1zTFqZLVjaKJl1fX/kvPIj9LwLoDcOFDa0DwNah6PwXHsT814rDJnbcpNpwVUv/
3+BBMK6p/06pURHwkQHHx1jzM/n71tf/L/gPDNuo0RKMMgsh5ZimEX71FTqShX9bGyWL8tX3rb7p
MWkcc4fFqRCxhTqV5R/0YSKeo6harizazPFKsIbahA/TtcaLrd8hI1P3lMWuNTXba5hSbDLV+XHS
6RVJdoyf9mmWECOwzcVLo65r34APBde3XKoDiVUBNqmU0GI0FF1tV0GuAgVU8xGNiRNhy28tNxCO
iZe/GPboqZbLEC0IRZ1sZ+bCDrS2DJSW25163EQcqZheMumTryt6g5wSfXWpPNRJaO4Xjb6S08z7
xkr6E0EcwZAnlybSMl8qiPTwog3bqumb3ahg3tT04qWUCKcbFAaoyXOy4myKwAZKbIyDanPSdTTK
SdoP/gJ9Qbfc2xiFUxBZU4n2VtynUP+tG3on8YCOexbPKEVxZ6yu6hp5rj4hE7Ty9Jdp+neRMdJP
xIeSnTWrJ5ans1XkXs5RWlbyNGoORz3J0UZEGHD6kUY7B5wjuvSvoam1vSPH98lSsACG88GJmN67
XXvri5TPlutoadvcb4budUqbDyZEKDe46F0zR8eRhXVmxd/2dXJUY1XbodBHUJW2nsr2uhqkDsAd
O7QUGyNicmLafxJdGqd5SZ6iRg8JDXIvwOrQziQJuo0u3Y1aXvqWMvVe3NaW59KLGlon2QooNRuk
CN2G0feGZJuONpm11SFBjOSn39hQ9oNVnSKIobSPLMeb4y/B7MrLNHFvTAb4TRyeilSn5DC8BEdi
oakx2fCl4cc1RhphxC+h1iT7vBj5wqGi9H3/jJ6JXXcrOEQRXx+9N3g7NoPRHWRSOL7T4iVHZE1j
afp0CugTLroRT+jZkWECk/dZjbboVboHRVYIfbSTqitYW6sEM8okpoCpEcKVwj3VUzl6eThfwXjs
GxFSk45G7GP2RqHfOnFgjKXw5PjGZFejpWHGXq8BsDSduTm6nf6kGYi4OeNcu9jytVSYXmXVfIIR
dYfIQmRkqF3VbCTurFRCv2nlWwLnc5sQTs44FN+C+c6E6GmBrHqC4fmS4TF6NCP7u1hIfBriIZgF
iR5GQYBXrwO9NUr6GQswUmMQy2myjUdViT8b5VFf8Mn1nfqqg+M+J+r4pMzS7+pyPMW0CZkcWNex
nPu92Uv0EkTvbq13NQfMIkcXs6vtLDsTxySU4N7Zj0yoRgKMCu2UFEzCOznFfo+l50ItuNeKzLeJ
lfYc26y8MI6CsKTnVZSdy29Fw8PUsea2d4U7R+uI4igml2AgMzTQB1sMDB0rqJLlI1SNNFDq5kMu
1gnXpdyLvn600+53KvoSyQMU39okj1Xrs2jXi9jxWoWvsp3PmiLKB+40fPrgFvAgVZfcodpkJl4v
wHmQfnK8XDszg86hJjAMh/K7dAUd9p+61jO+zrg6dR36x0VJAHznrCE9Q5AN0jcWxQjBfzMqGW31
4YC878uwmI1L0TMvsF5SUdH5UOZ9ry1XkxbpVvTVoVPjgmvmmYq5SThoN+r0px4UT3eaaGvrVDAr
PDda+mTfY3FqBa7qtm84DfT2ZoE66gtteCvS+ivmRw60F7HS32IFXMKYuU5gmcVtURN3F2v9ZxUx
ZWfpIRavy2EEIAI2ndDcoViiBX5HdcjqnwGlTxAJKTLdq4P+2mTHYsrHo+KEFtRvJ0QkM3XYJhmX
DrpKFyM16TwCBTHWtWHka9N6Pd3bg/Fja0hwrbzZMavx7HCMj9xhYFcQqlaVuZsF0Vj2VL2JIXyM
Mg7jut1dtGY6JpR2mc0vs2Ye0sgBFZsUJZRqCBZdTkHjLvikJvuhbbU4iN3fmrFoMGkMmHV7+eOq
tLEwOBydIpaQHUgXaCW6CJhxMzr8pg4xZyfOsbTt5CYt5cFuqWbDGoDV0g8EciUJFz+BeZhnoSc4
4MZKLwOT7THM65PJHxDsF3sUfSASyCjb2NYCCwVMijktuLgaPDaJyzKehsdcOfWlyqgZnSf2/1TZ
VKrUd6EtUBaH6F/KJK83io0wlF4ZIjTa7jmzdaVo0Tx2M+xkapM4AhOQ2cyH08ZyP6zme2YcM0fy
Urilcg/LEUQ/kNrawP+StEb/lK1mo9J1kLgy4ua1nZN2R5QywDHngHQEjfNjRB5LDcMqBX3j0Fln
WcTPFbL/drlyl9r4sz7vOpvLXvYSpTOdtyxLdkqC+njSBFM6EvDmKLnYSjbu0DEKP5WrhUypDokg
0YexiE2fwnhFecsjNHdIIDAjeRB36AgZDkI5+izGRRbU33lDO2oo1lCECkBAp/E0VzNOGXxFelrT
cbAS+W4g2cAbOWT2G+qNVWUA3KCtQYK1hnOdNcav0/qLdaq7FZz0GTiDrsrJiVtanHGiXIJ4VH+z
vKADY+360Bl3VZYj9EPiZjqOHqgYjsOF6IVEx9JcOfpx1idcpHr7azb2uB8ROoaJ+TdtSUywqcT4
b3eVVa4vVCaOY03YyxbBYbGF5pZuXTYphBsDXrwi/UpTsW9x3u/11givlYO4Ojc4jxgNfoTVGatR
p4McdqGm9AHD4OF5FuTYqQvR6/ZMLqXN/TpMx74uwovOiczRRIFYIbICQir2ujIyoVVYMCzNPBQV
E6oxWZ7maPqQXC5myZ4xC8R0VnXmnVPsujpfXtiAtBpVLdBjzkRYtjap/Wdk7aG+7Xz81HauHAtn
bL3FUV86yUyrH5Nj3Omg0dIqZ99DmWthZAyKXHtYzIuqpOvGjrbE1CSYK/3iFA4jWtrKmnsyOscJ
xg5oB0BqiDCgaz052/thVSdZ6wZZ9C7dDkYGxUprT/7gfIYFj/RvZ+vw7dSv3IF20i7swyjdOCHY
f8wSIs1YZ/gqBuOaTOp01J2ZTsc0USmjQ43n5mCMBU8z5mwAHDr+kJM2giqistO2S6Fs03KaLnCj
zo2yXyQmz7C22g242dXQznpvC3Z6p+jXfE9mIFGE53I6884PPIsssTVAI45W4raQVNyhS86SDl+3
7lqbvKhQC+o2vQeGTG2uPkupfA2hGA+A8sA+FljWzRIgu5DdQ70YLguexcVv/hIp7NztWnHWLpiO
9sXl/xPnj5zxkk1rzB1OXh6lOLu42TnWnPiAC5WjuDH+xMnykNvaDyYp6COT84bwpgQwN/hZzVQ0
YXqrVzRqo/xN1AtQKYVxVRnQ49LWpzSPlaMq58BCGsv32X9rZrdpyHusXfOjcdBTSaKPC0O/pgk6
x85R2MAtgwzMEoaUu2hnC3kAhH1a0TrZCRbyssC2jlU1eqWIXsyxXD2+/JRhYYBOSmNP8IK2adkq
RfhJhhebsN7R5LVUb1YXPGFTg6ctRhSK5BR1iuDPCIHeZtacnRwoapzbzAOaaTprNd/onNJFEmbA
YbQIqhJRC1X+nw4X/lZDBYk6go5DpdF3qU0EXjUwOIT8OMeiYrSgg2Faxnm/w9QUewsr672pzXtX
58MJuDgkYOnAPG9NGpmMynom94/KtTcLDEpmdgIFxZGpGoLJHB9jbd5FuW2fJkbriixULzRos0H1
+VY5KEq7fHcs5de188AkxZalqPqjyaY5tl1J0yif8dzMcBfKL7uxmKKq7kMbdcV+AdTgDJb0NWH2
wTTMz72pZAwUtvEIO6MfhoU5Cmb1wjkuRRQ9IFKmQSWqR81VP5dVwkmIPPvSiL+wTq+wCp9kXu2E
jb0qjDQqr9GccX9SXKZaB4TEQsCBS2DPjpbY4mctF8kDODUruL4cH4VdrAbFgYoGQAX48fmi1D3M
VsP4aUg+IXuUM1CoP2j9AjI8T+wdlTo04HHkSKRrHwW3OcKwCt2KVOxtsY6MNCCVzsAvm+9jvFnn
SO12dkT0BZYInZ8HuZ83dNTH7KFFNVthdECb1JbbUKMVU+fLC+31XSRVi8JXfY21nHE1fsBkZHMa
KJo3hlO43oLP0LXlUeLeRezW7BsUSS34HK+DMVia8mtuE8tX0MriipeUf/GC5hQ5FapjqLQhtz3+
xmQYjUCTqwfZ9CBhSbRI6d9VVuWkJ0NmZ2kTLZhPiI56SbyG7pheagFsiSPKusTGDzLPXdC2I/Ar
ZB3ze5RimpgSHBmrbmhQx6O9POo5y14rdioqPEaHSk3dvEs0OtVGpRF1W1S3wrKLQ2j0J3O1Yw5c
dXMYQn+A3AVPwWrP8Wy/VtzJydiRlMw+s62zkVQIk/tCX8KPhiHfuR8sGgYsFEPTDrQPWMX7+mZM
KhhDkI+Gbt0dNX5LCsDYVO5+3Q5405H2qg6qc4rJPNYC0yF7NM/To+WMyHAV53tS1JVtxORtKbkT
6vxHiSSZzdgK8eX2h7nlRm9zpstCO7Fzv0SrEU2yo8oW3B0UtXAzIobcZlycGr7M1gG2v0t5ZL2q
YplslIjNs82+6S+mfoX9x/zVFIR9en/DJ5FBy6QVAvnfHOOdoaxQjWiZ2O7S09CKW9WYeE8T9b3F
vYeNN4MYhCncHay/isNS4uZW4+VW/K6EoKXKSvUtczqOefSA3hvruHWxSheaGAZMITUyLjDg5DOT
ilE1uKVPuZF3J7eyP7Pi3rm/kAjjthsPFt1too+oNOp+Sb2yWn7SLq8OuWOIndn28Ya4H4einxwE
9cWVxk/ngH5jYdeXNt60avZXwO4LUmMllw4FgzmYDvEIDqIdz05NNBqwRFhK1kZV1rGI5W7xxT5z
uRd8H5qy0Zym20kbcKQOng/nRL+JJqTZ2pLemIntqzq6jxPTSLO/6I04llL5mYX2QYDE84CuHnEq
qQYj/Z5Nh9+yJfSlLsBPqMUfF881uCkwBZA7nPozN/EaaGkSwKFgpP1Q1QpwA4VRZnuaB1KBLQUJ
aeL+pZJONkThrGy7hEBtjGAC/gbP5d++w2zCnFruFKdnsICYObItUn6S4rdTre8xWbM+srccGAAy
Z+NqU2aUkd74SrueTdmsmUP16HTDv1o4f0Oz+mxwVDiV9YwbJaQC1Q8ZM1fOibUvx3Ym7ovTEk52
HJ6h5i3XruZ3zSx2g2HIb/EMAS9hCU6s1ZijxPleH+MzhjyZkyBA9smL66wOkYSoYKPIX2UMPmMi
FtOKFgINBI4uqyMThMzuXG/OuEeZqOOWbDvga/QJFfI/zs3A4J5+WEXLkVe1F4kkpxXOQ9SXF1dh
cpEadop5CH9xCoypK3loclxMfia+6daTzGcMZ6FaD7JSq8tcsiZErt76JLZLYpIJRMlnNA+osv0s
rojTm8V5rucdtGAaLUR0WCwJoG9KRBbDc+epxXIkAINlLlJQaYtgnum/iDxmO23TwzjiBmb8hT+q
eV7yAsJkJksfWA86cPuTbfeXBDamkR2TzNGMbnVPnngVa/bWaodwY5KCXCAwICC2wVrfKMqZY5e6
SyoifSMj923ZHaYIH4XKEAwsTarmr4PA54vB6I8ZjgSsGBpyBDNQumxj1LYbVKbUj7krj7Ma1sfM
VHKvBrZrm01/7FfoTblgm7X7z1i0c2Ani7EpDb5/OFeUwHr4tcThwzCjSqiHJ6wTFHLMg+gnMIiF
yAu6MUFEK1NOSiH+nwWykqIL2GpR9Hdi+0+K/GhnyT0GxMIkCeaLQ3kg2uUQs+cjpUSG70haSrqK
dHoKmS8PoWcjqd00ZvUXSDlwTwS3Ov5HKpDe2KkZVLpMgwynN5V7jlimSsW9FYs8o3eGPiEyZnkE
vyy2Fljlc9r0yxGUlm6X5QXzKBKhzEMlNhKBbbwvE5C+cSKQiM3U3s7j+LdX7M+ltO6xiplVH57W
4OMdfR1tVX7hOGGODGCAdCQIiDkfybm7YRMIw0WMRm8Ip6Fh7nRnArqkyksGf2U3IvneKejW4ykm
kl7H2DDzuNWmo22nHI9cOTUeCx0wdiQ9eMaiZ3woqEo0IzqWo/oUOw5dS07ooZMQV5ZUKcVmC2sC
rNa+x1aejG8EneOGqHOfFrjcflD1V1vHriB1cV9pHcbnPmMKqBpownNstfYcX7XcSs9lg/usBPDh
0NbaVkbKTemQY+rG0y3KKLZFL6AEx7CvikWtPA1gGzWdLXdmWKuINNAPLTrR6L2q655cG4Q6pugW
aqpfZH2+GWrmt2Hu16pJqPukrDS+ZGuGZDfV8bPmJieyeLB/lszQtagqdmmd7CK0rJrBYMxZwcxu
2gbdmHHUiepXJ2y+4Qe+LdroTzPADrw3eIqrYs8o4WI3NO/1FcYG5ZVQcD9pnXfaP4wMmjvmmI1W
2hCkGsac6PE+LBpqKGyWewJccTOshx3nxlkFp5Mh/HjUPi2NVtVSQrXg5LCzlwX/bAGNt4iN96x5
pMK9lIuRPdtQd8aK484oCcop7b/T5NZbPXLeBw0RfWdDKMFTANUUpDXRZbj+vLoG86AQeFMPqr+4
3bFE1NRZ+m2ZinNUMbUzZRGBnDGvIU3RGpHIvk/tvxkUVhX0Dcp+PBKqUN4wrPmhqa15v8xOi/a9
WJxPZDh/6lmC42hw0inyoxlcX8fO6E8AuJAnNz3VIS780vqtetRodSsJD1bj0U+SFxvX8WANV8p2
iGxVfKTjWWxrEy6eAupptyzdcdGazlvYjzfCjAvfUOlsj2MNzawCaidYeaQGDp1zUp1jsI2gXW9h
Rd7hW8lTJJ17RuDdbhw4qgAjZa2Z+GxiUfk66yct0o9aHb9rPW6pRkyIzY5GeWoqyQ07OidlNuZ3
1eo9PB0/TevYT6oNPmwoR7g6dI+yyLUg78AJBaKI97Efv2ig4cFmCEtFkKeEbwv84eDG6QXgVQns
0X5NZMNfEbH3OSxp5fKZTm1Cb2m84djTt5mGbl8l8kxCJmTj4JE3IgtrYEpHSVUg1FAsLjdZvzZ5
PQajHr92KcqRxO6yu5lFL13Zfk1/1dj22zqP9mryUrtGcS5twCWLhpt5LpzKn1kQNS3tHlvXin1T
BbIQuf3JHYa3tjeSo0Ix6OkogzDaKm8zvIxo6k0PEJ3wSyWGqQOZ4FKDnakMU+5Wb/benhbTQ+xE
/0WhhS6iYXovYEaIJPlTlcp+FPkvtlw6YKPT3WSowF5qPotKQ80YF+e60/xE1vsapk8AKau/5FeN
6hOXQCcfw2KsvDwKwQxHPRAfLkmahQ4e/dECmEpJgei72cvceG3l6M9mc+kwTcRF9Zu5U0hhxn01
ugypi1ZTqVwwOsGOTA52eg1tvAdKAysQliedniTz8rjB4ziAksJRBEjxj61O4laPxHzNf6YqJJPP
0b7MlBiAUeLIg/3I2MgYthkOnW3bYnFLrQ4ZSOdnVFiCbk2trTMkbf5L7wajkFkdETPp4FToC6tq
g2osp8cM69HyLV3Z0zxpLoPsn/KYNp/NwcGYkbHSL38VVfud1SWBh1VFUFVKg6XBQbRpMs4p2VRf
65A1d7Ky1zCfnwxZmgcTAbhvjaxBSQgiKyyQxMgb4QfPLY/jxg0rSsyqrI/GQ5XcEJnNfq1rHMF6
/SXL962U4W4uFg0Ym83XxR5cxjD+3Tr8kAqdeBTQK0e4aABGbgUkFsqtF+gWkKZU8ZOsTzCoI3IW
jRJuTLrshgLjSm4f4iEkXTQ1nvVitrYIMN4Mu262zd/MqO+x2VwhNFYsjWa0spe+xvonXRt/YG27
OIFwrJZ3GxygGZZXFShPo5/1Kr/XU/Errc4ve3SwvMUHYmMMUDajTwNxhGqNGLWN+nlwsfAmywCa
xUAm2NM9cSP52lmmhxjiYn1QgOjqvg2d30Gjq0ChPJd32ZjfjVVxWA991Z0OrjUfbCvb93E4bUgD
/jbgHhqA7AC9AFjedKL4kwzinVt6nsnL01vaS+a1VzVUSbL6ExJABubNuUILEK6y43m/Dv3yBa5r
V6vptSoBgBbF+DdfJpO9/WFayofOWlhQwRESj4YESYmggNuUy0xnukySTihrApbNVnkI11+yd4bA
UEy2Dki+rEa4cOzwOMk1bKqQJi1spt4Tjk+MFv2HrJvdgtT8uOZDzLQqLwMfNFCL9MAA8TAXdnwR
Tvehum1+jCkxunF2fVzr7q5nNkRln1T+GJMTL8CGiirq9tINOcZ3hPsixd+o9MtObeuUpy6LBC3/
sAKGVlv4DDAJ290K/1Hs7milVrUVpkCA1YA0sa2nOKr+ED6y+I3RPBMr6anWIq4IhDtfwPWhKqg5
GutI+lRhceOHw6nKxIXjqrVJU8ioi+cShOjF5n8wdya7sSNblv2VQo2TCdLYD7IGTnenN3L1zZUm
hLrLvu/59bV44yFDcglyxEugUIMXeIi4EeYkjUazc/ZeW0Y0bMU70pQuRhAdqK3I/GYvvi3JTO2N
7nGCZdkAEdODGiNEMbADUnkx4Ml3Ey2VRFc4UuUAsHryhHN4/Uuh9zTq/XMNP8iYS9MqUBU6fToG
rUrm6AkY6TyTNeUsj/BC+r7Z7kaJUEerZrdF/WBT4Bx35IDPfG1gIMpmQkGDadSn6W1HWIPV5k4O
vB2bKXktS3gT8apKS69Cl9qZOPD9BMcfyF+nG0E4aIzO4ljCTo79PZvBHLtrJrBHqVi+meFwKyWU
ph7Io0jctUNO5yCuYJT10BAEB8hyGJahJeIzX+DMaGJQtTJN17LHcZ5b8SrlXM0pBuC13E/A0nCX
ndstq/4gpHVupRgw8J9XBmf8olL8lWJY3jLU5ZdBh8ShZvRIaduj6vaGjZpIfPIkjwwJ4e9AM6JW
VjbamCownwb2RkGBrLGcQwXK+2Q0b4KwuZ3QoC11PXgJH0o4vU6nWh3F2gH+pMyZO8FcIGgOmQUA
FDsQj3pdbSfWKY9ECVq+dbFDFmG8KdLvOJetZVeFIy/5m9DtB/oFM1ZpegLYBedTNTD9FW7QQur0
gmkdKDm5eZ1+pQ0kKLcDGL4mAgqOCTMM/fLJiNgOtslsG+36tzH9nZfxu5EMdwof9QmY0AIKQcH+
YoppNRqlwQG3jdZsNys36eprGUE8zRwSLukB3adG8axPabpT6/TdMLpdDrB1IVo07IEEid2TuRpZ
ze880VG+jqjChuUDZRlOubgbKjm7j3XzVopNlpBYMRbeMGzNSgUS5kcBYmfNXCBV8bdyJPFBryzy
cfz0IhMNz4zPl6eoL61l7uLYeLfRsa9iEneloLY2wqZTSNfRajVpqc3lfnj9i2xIMKcVc5gi34l4
xmYPmryZdJlm6xSvo1ziaEmxs7HIjCg7wRScjFs9Bg2kTiYJoOAARhTwG0pQKy0Y6IuU4JgyaU5k
AEk70i4vdXOhZT69/7KJqVp5W7bN1oab/tSpvKJSpNCdtWmLajTh+zkCF+TtQhVvPS39XZQSeTiM
vyW7fMmp2C6qlp1v58vKoe/R24fte5qLp9Jjb5nNNVdbA/U0I9+R9lN/eWkz74pC0UHy4tQdi5pa
HY3/wqOoJlqEyfh9lSTcwGSiQWd7a59DEpw7/rBnRG99irI8NcNX30yw2ygZslo8tvATk7M/f2Hf
lZzVXUUIjA6iKPdSSrstISF4y99FQP9mqsBtAVQcyNlun4TubxU0cWehLQDlK++2UCACeaT46i1/
UOto+YGBiCEL0pWVe+ro9Mka+H60a6ZYbL2nkM3yWZlmtMy9Z3YzgCk6b+/n+rPcEotRejdBDtMA
bxM7E/+8gFp6CIdlr8f3USNYP8b2sTRM0jipL3XjfWumuO+s/iYTWnRFuDAwkfCSNPbpui/ycy8N
s7WWlNKaWNVrrcv55ohSLJKR1Vg1Af0YesvJGZ11y35pOeFGWZb91EF/oInZZub5jH/d2z3/UkwJ
AMt5CPyW6nSnw4KDvzCtSI3tNlUZ71HrPqAqinZDSVR2YYCaoolGX3oCbBppJnWiCkylXKkhBnC2
k3py1UwTxU5DfcM2RsUUgPS66aM1PWoK7MMhH1uyRAcWuhLGeWh2LPLcNVSm3IbxQeFTRM5uTCrr
6IhQHYDAtizKtv4QIz1d15p8k6jQ4wR7rG1ZU/jQu3WkI0FP6Cc5JCOkGGwqQfnE3zwnWRRdVCkZ
BFc59eLOAxtGQMubBzneSeDM5Ap7l7ZMX6NRAnpXHsDK4RBVApIo8umyg97m+CYcu4meK4Aeztow
hIIgvOAlT56qmHxxK/fwE8tXpZo1i0KVV2kl4S7oqMUwR3mjZTgcXus/R2ElOZq4LjFjLnQNK1An
dQClC4IfvKTaGHLZPehzKz82SYGQfYVd8BDviXdZ+WN5yfH0d5mjdLZDzSORCGN+mkqC9SF4sOpG
rPts2qfD7LeJvGZFAvHajNwmY03j+d135SgvW0R2IKeHl1Tl0NibyRMaOHUD0fOuGc5TZayu4rIN
3VaTiZGxsue2GWUOlnBErSYhxhbbZiEXcB2WRSm1s52I1N6agrEjzcd6ZSw3Ztc/0VKJoVhB3Mts
gCN8U2VBarpZ0DKFIQVsvEk3UaGJddjI9+1ovQ9VowGLs2EuLE3sz4tUQpOVKi2d6FTb6lUUHMAs
PmoppMnWM/td10vFJs9CCb/JrTZXkMPsTEI44ngkkLpDwwoCq4FWKWlMNQL/tqJb5lFmMKlPJ/Y+
V4LwaaaFT6P+BN4ONEFjtGvE56VMehV1/Iva5uzZdPpvXSiYwhtURlVyNpkZZzRd3sNb0yJw2jJF
oaUNK7FUmqsae+ACBwPWwgbt1txG/49cT8upsWkvNSWyHEmz3zKanWrb39DeRedkkNZiuUkOkILr
AnUqr0tTvY3s7GzyJ6rnHZOdQEmP1ORHqURu8R+tGU0RVAkdqgsqjoGsi47zLNM8hEEguVFPLV2S
/ceWEo7e01QypPCllmETwaIUljkubItnCVFtZyY+Qh1OiC1d9UVkmZx6AHIkYrgSctLswAjK8ZD8
FWP5/0wI/FEH/H/c9/z8mSL7sab4/0e1sEz43w9q4ffxNXhPkvf6k1h4/pf+Egvrxn+yTcD5AtxF
00xh/LdYWOOfyAiCiQ+2+D+KIEL2X2JhSf1PU5FV2WaWCf4ia2Rq/kstLCE/FlSMqMnJpq4qpmr9
E7mw+jlykjKDbhu2zhHdMmQBF/MonrQJo1BTU1CaivygKeyLvHRaY/q4VVL7yZA786Bo9p08pex8
0Rotg9Z+kk2qP8SFnZmDT/4VAVyt1MMXVK9kIkfOs9o7VJzYleLaJFFjkUssyYmaPoXWuPXKfD0M
MopF6UkZ2oc4CjYEaFwEsOORA8T31XgygnW+hr9jbHWNkoVlI4eetdcyj+MorHeMKj/h60+yWhuv
GjmiXNaQzee7pTD3vo9gX0FXoWuPigH8n+/ahynxr5DN/wWUmQpC1tT/9b/VOY/x8/gIxhWyCVBl
qoalIiX/KMiOpsooUlILHB3dNSCd/IaopW0u5eex7YPmETQVonWn64gM7LmUvFO1YmX1GP1zFBWJ
oH7FDYecEqQ14mwcEMk2yFrYcvFzRLJgZdD7Ktr6AP3/d10nqxET4WCXv1Cxk8cwnPtlgGpbVldG
MD6VnQ3r6/eJi5wv4vNFWpbJ6cG20LBrpnGUjRo2uTZ2A4pzUZUbdpnPQ4n0qjYKj22N6f8KiAAC
3IoWjNb7lAbuNOSrtruFmr6ccBUlJZ8yybFNewPPkdqXROw16nSq5xTCA41qNhkPJTC8OIoxu+ak
rI+/erNyy8Jce9ZVUf5Kwje8Jice3/zDjy7Mnl+NOXBTE6Z1NHviij6kknFhpBgcitG+M+zQjYGi
5SpkTzSLpW+fqZAcfr6hLBlfhlV5L/mQMqoqju6nUSSRIdQmRkG16/R74dPpj6gOWHetjTgJIerP
4+mfbQPzW2LZHwZUj2wDOYwP2agYsGrpxBgkMAlKK9YL0NT3Me22AuJ8MnTAn319o7VI9ErTKYk4
VAapXAEHQcymcGLtqZrigpTtJcKzPeiATWLmZJhxJqk5qzZts+aUDR+NAgTtb59iumIBRxrjO+y7
ENGhDEzjrygvdpbdr4uyvywRfOhEUkwDBADB+UlKNFfv9Ockal+Czr4oFIo4FMA0OtQ6ZCdPGv76
APJd8t/zy7+e98eX+Os7/PnuHK2Tpj3UaAG5O5xcRPco2mRL7ooL4e7EQPN0Op5uHx8DRpGPi0Xm
44LVRgaSZ4uBiba1oMwQnHjax8v+/LANHrlqqybU7uNMdjOx8ibSYOLROVzMEXK5ffXzfFK+WRD4
tsmCrxTGFqipny9k9NFzhRbm4noFUL8juXQ5bKZrbYEJtVnl1k5anrp3yreXpZvIKVV5fmePsqgr
yNKTHTMmFS8HaSuGXWeMV92GFn+P2HkVgoYEnHHimX3OLv/r1WHtswzDZOGz9KNhJxWX7RhwN8Nu
WoSp+uhb5rKB7tlgLazi8xN3dp4Cn6cIHzMcFvyP2G3r+CrjAr5yP8qhUy2HJRCsdeqKbbKgb70m
OOdEQrrydf37PNq8UH2wE00VtVSkACE2oAco2IvKLFZ9d2WAqam8g2HeSTZ1M+2tSjhBiZYznnlI
NX1vwgSCzon+2EBHSQJbhvP95zvx9V35/NOO1kjkd/SyWn6aVBzY2jjUsld2fv3zIF/f/I+DwNH/
fP1+19BCIVXOqWo+3mhKFOBWunjK6AX9PJLy84O15aNXxo/9Gqg4Q+kju5CmRpwgZeadipx86N/M
4Wn096ZXLi0OlHpf3TRhsv4f/oT5J3542hoH72YS89UmMcYP+W7OAaZUsAilrRTvVTu/L4Ir2diN
Dd3C4sS9VuYr/DK1FdMwLYNts3x8B+KatAAVi4KTbMONvo/W3rJZjGuUwO/1ickjvn7weLAfxjq6
VJ8Imdo0x9CxDsprfJ5eixV2JeQVSxXcx4Kl3oG2eEZpyXzXNvJG3/58r7+uGp/HnxfQD7e6DKve
iHXGp/MDm7xGSI36JbPEndkR7sLp7ufxlG9fF6GwjTEMS6jHW7QOWEhpTgwIHGFHvkhxCbJwmW1U
V14Hm3ZrbPA4nPjQfF2SeWN0xRI4ItkacnD5fJVFVptUyLBQ2GCXs3R4MRrtMsmKX42P4rNXozsa
CrN19gZdF7njM0dcMUw6glJ/SIr2H98ENnOcrWSckZTYyKX4/Hv6QBGDR8nd8einRSaNZyvBst0n
62l2pMypRFa5lumKBWGxz7LUrZGOpkW2CmOdmlR3YjWfz3mfp7ytoOSEJSj4IGMOPZoGNZLiMEd7
7JgySTUtjl9VV5YGnIrALBzEo5uaqrSnUtJNQYlQVqzka+RCC/JrNp2EmpnQQtS17O+jhdpVUPsq
imoKMLb+gnScm1CB0Qiq4efZ9GX28rM51XC04jhqKuJorRot1ES+Tsd8ykhQ7B4jKu/SUvh3avaP
FwVbaByGVZY+jSOzejRUKelGWZsQr2HrneNidZtRIrSzvNTtR7sKLgeTbJYod/Vau5TBZ/58ofrX
B4ST12ZgQ9dkgRLu84wJyyARClYuNKM6MIJ0baqcTxADXYV246AjOs8LfR3WuJdm/afc5Gv20Y5S
CqePNYxAptOAoy4Jl8nU5yR5rMEAzzmIvY2mLgE1E1EnbaDQKtWm1v1LoDxLo4VnkLVLTSNMOvkV
yU+eeUduwyKxH0T0GhKnBdrTsSjJNpXb4ajUyd7r1JXZ3EkapywY5765KYeLPtdug+EgUcGtR9pc
I39WttTDz3fpm/dcaGy8VNCRbMDE8cpd+R7adLml6zbTXLIJ0/wv0Rb7GCV2PiRLa7hsgdCHEfhT
+ComJLU408/aTD+14nzZeDJdPv6So3UdJYFoZ8DsAkkg/I4FiXlutKRz6BAqbSwa959/SY5GPHqF
7aETfl0z4rwhg8pMWxWlAGEBxn2xTtbeNttoF9LVcD8riHfAaGgTnXgdv27T5t8wT1SDM6qhykez
FA8IER9eQ1yrSTJ6KMKlIvmLGGGcrfNFky8BQSve3STC8yjVbqlluklNslip3aTye2B661lXWVup
a0jWiUfyZQtp42zH2cT6z/mZQtPnN4goi6yTO9QhjS9tp6k9j8wGk0hwpxvmSi76C71oUaQOJ97c
Lzs3hrXRvc7HKYNd+byEffjABlbk40GKcSrlKh5YcFpwPBDRoYU4cVj/Zokw5gKPrSJhMi35aCNa
k8NAx5eRghEYIOYpGYSc2p8Y5euRCrIAdAFUkbIi28pxKWLMc3RKFaCXMQcSY8Xeszddmd0vwBhL
cwRo69WgQG2LxONin/bThdokyNTlyxPv+tc3jO8mvwLT6/zJOj7vIKMbauI3wj/HrO6MZCDTAba0
AUi3AcwRLk/uIr5UQ+zPIx4dQjq9QlPVKOyMF92SJ9jf03K56PZEQLxKLlkO68Y11uif1pbzP7zY
o2cLbU7zCRLGze6GG6qazaJ1c7faEPCyTVaGt1RP3F7x5RQ7X6zBPk01FV3noHc0bxG1p4U0b4IH
+5aa46pWd1gG3NwYlxK93pGQQIlck4rQNg3DOjLMsngf67sWquYia4NdivVlFLO+39AWE/JkoaZQ
FhMXAQfvt3/38z36Ov3nH2xy8jUIj/oy/c1JlooiJTRhtNotYQwzFxpBVnhiGVG+mQWceueZpyuE
kf0pYX14oUuTZhW0sdBpfJ3gV3IJCvBwdKvK4NZXt5F4IQoPwfew1+v20k6G8ybsnomZcXFP/spg
JUOScpB5/fNN5XxiUVXNNOeC/vEmN20GuYgGJDPRVqU6hWoGr5WDvwCQ+C1m52f6aGglKX2fmCtf
V1YGpooD8oP9I6WWz1NFClW5K42Mrn39wmRaEju7otbvQqbH9ztsiJZA/2afeBDqN8PyrKk+sBYZ
grL452HHoghIQkEO0JEAIOHar0f1DGEesdNETgD0HaNyowfjZSx1ay9AmAOezO+T5RBiFh+tK129
MBAXCfs+1xBdiobAdSQvrg713gDBCKEKV9yKALQHGtkLXyjIdPtNFcjbhJQGQx2BaPpOGl0PQQBC
kTDa6jrsf/88r09d5jzvP8w3YaIT6DQuM9n6G2UTuz3nJCTVJ06i36zr8+dJoYHL14ri+dEG16QV
oFWVDeZ91a/m7UqsLYwlR6BbsSBB+mV4/Pm6vp4EYWnofKdUmc0aZ+CjD7JcKGYt08ZhAdd2YKXc
cCU506bYsIlfFLvqLnFPHby+WdQ+DXk0U/MBjZjvMaRhUcKv8POcfA1nJs/RUerzZR1NS1NH39fa
jDGQybGIz1FpuN2edCy3eWDDsaLHvaocGPx4dhYklJ3hU3A958TNPXWlR7OmgX5QZ80M7V8NS7yi
TJyDPRcTkIMvCG3OFrDXTpUgxdfz2OdrnzdDH+ZqyOtIj5lrB1fhQqsRO4K/mU7hJnBKp9mHu+4B
JQeK/7MUI8WycTM3cuN1+cLHZCmdqiN980mwMGJQaeC8pmvW/Gp9+DlaG3VYFCQwM0v1tdkiXHgs
zdUr6nleIE6M6Que3+WJO/91w8c9+HtQe674fBg0nqxBhlQQOMGZ4U5n9dWw0c+taIndiPKv70zv
0bCgkXJq4D9Fg09lq/l9+jDw0QtcGogte4mFIjWA09EKSUiKNwj6yWtYPN1N4hPpgzC0uYGXthzj
ZhOlLwHyMgkGnO1bB9leNRaiafOhzGwAly8gMoKOkFEkSakPU8TG46kT6IwpH86GCw7CXnYSNnmz
e0BIDiOk/kVqmxsPN2rKahrU16P6qo3IYHsSquV+HbEltO9n/mUxoaWgjhm96dSoQfm5qoJOGRjf
WV9ZCEBaBTEUmm/DABJq73INp1qANTXMgXsO+Gl/Iwu8tSbz+sQDnO/T8X3keCBbQqFSRHH78wO0
MM50FR7jPxvL6K1Y8wU7K7dw8U5uKWfi1jdj6dSm2Etosn70wqCZH3th8fXp1upaemhX6KPuho0B
5ncdrefjok72DTiBhfoeLtG2HOzbkwvxNzsaC+rCXB6bd/Z/PrQfZqxhmWBjJC54Xiv0dQ29ilye
FUoW3NAILxdQ7DYq3XNHxiO2PLlWnRhfO3pjgOBYCs5pVkxE/LXhs0eZ7mDHLCpLbAI9ftPFlt41
VB51odYtIWTeWvHIWgOrZ2EaSf30qjfzZRynDz/PhVO/7OiVKoTW4m8hO1bDIDQI7Sz3CJYe2fur
UDpotMCQrKsTVYzvPvhzD8dUKVYivDg6MdZNjwZeZ06M6Savgl9W6OPAoRqnGLvAui0tZWn26ubn
K/1a9mf1oP43izFYL40/M/XDJCihMwy5QLFarzwX9pT/pG012jntLba32rHPToz33WeSmQWLThey
ZmtHn2JeCNBu7Vx9pUtGi4zK4WKus7dL1fFfCzc/1UL67mPwccCj73JtGn03ADlz5JERMdo7EfRN
hybDb9J4F/FrtvPX+anb+ucY+mU1sWdY3CwBMf40AD7cVynLDNWbuK8j4vFBVJtkgIWJT3NQ4HMI
dV/U/TKWxpXnB0AbUBeX2DdNaT1gIYd2gMWp8JeyilJ8oIwE9A4FzG6SGwBAj0JREeaed/rFYN6j
VXcq48rUokNUty5IoIemsA5FlOySJrmoe3Ob6TpaZmipbG1zzNCdtqfYDNt4IkwjShfjRCx5Q+if
GiJWIx8DHlMiUtefdYNh/ajJ9WufW2sj/F23+O+MDa/pckIm3eFGNPz6LbfY3wDgkvpwXSM7Cxt1
HwWEMwPMvqo05b0hrSan/V555GOFuWvir0oD+QoiDBWLVwNGQaVoy4rSkLDzTTSfGzVcm5Nym4r8
usFeq0Xa0qymjYdvZawvilRcTpb0K0UbELQWXKJ7S7GvTQOQijRtO/opnmJupgKoO0gEER1CCH0G
7Y6YYFxiACjjvib8qUHnrhBMk1TkEBXFRaq/2Z2+mip/IUOciM3MKcHE5hgxJuEvM+VlQC1NCren
/xq6fuVV1XNvi4sRuKHmx+eFRe00QZqa2n0LGb1dlQIGB3AnAw13H6YPmKxu5elAQseG5KqdIFqL
oikJl2QwtQDXzbSGTF/uIePwi9QV2WXPHhb8TvMPAchxBCq66w+aOxsTZSU5daT87iU16ZwYikqr
Hhra50+hGmvIhkomL6Rzy1WWxcW0mVtShcEeEobb8tQG/buX9OOARy9p0Hl2U01kKaTazgvOa9MN
q1MLwXff3I9jHG2NFX3Ia0TsLASWTpG8ww9PRTu7mPQdOcfrkUJHMqBNpVJhhINrSen257Xvu725
yX98FmJRP7COvip0MmpFQBRypum3KA9EZf5bz436N30KFYSddjRC2QU5IGSZ/tITnyib8i+sB9p7
Kyr0RN0vgtWp3ed39SILDCn1OCSBX1sxBIRXiZlwUcZVdlmuuiXwPEfFJbMVKw52K0pADuYUZ3KQ
jFer+hb4FD/EZZ/4893Vv729OmQPdB8UB82jOdSYMQFU/hA4Oe0nXjSykojifO3qg929F17uRpXY
NETXVXONBLgTbrjbtP3dDDp8A+DVAYg7WV+aItt26msttmrtb6WWJOTytlNDJ9TPZvOKPEqXiVSS
XPdgNRbb19dJUReSId1OHmV+dEhBfgV9X68BmoiS9/Mcx4VDAwevTLedCrEYw4CcNTTlxpyHTeCp
mVV7r+hWdV6ybW92FWv+z7fna3cbrSXVaE7edLIUamaf32kAmbYQRseWU3sfyf8R6iURelvsHzg+
SmA7+UVhZ1egh9dd2P7zqc/gusxul5M/8/Pz4EY3GCE8OGZJfBP0nERpJv1b1/f3EEeP34jJlBYF
11druyFH71iQagXYeAIWGsTKKoBLp6iw+oAkFxAZTwwvuIKj770Ndxe3ikkNBVnT5yssNfT/kcEV
zvsofJ8HQjYWypVY52s2to//zmimQctFn5FT2ryX/LC7kLUwgkPJPn3WN+F+2Zd3kvOq7qpd9X6q
u/PN2ky7Gg2rjPAXZf3RotJkKShqvQwcCz+r0T9GQBpzkklOXNLXYUw0qjL7JcSONDqPtr+wKKNE
IVaUjWE4OfbGcon1cMqcN2rRwUFbNY7xgIHu7edx52nx+bl9HnY+Cny4k/HYdO2oA1co2N37yjvC
ylMz82tlYB4CWrMs5k32cQ838+GTjyNDzB264bY8BxhzYz0CDCOL0hFrb18jO4Bxc+KlY+379uLQ
f7Ovt1FzH03KofXDAMgCFzeKjaQ0y9a3F3kfP6f0SFND2Q0ER+I1AqH7BhZw27Q4MJsbPAiYu6SF
Jv8OC6y4E7IAE1ItSIAKOGGbTYvUbkAwWNjLcCIk7aWPn6f2eVj1mTeSgxenZ1GvOqbpFvoBRzOh
IOXeysjrI9lUC9ILIngvmHREMuVO3Xa7Qk/dUNF3mX6B/tNNU7bEYZo+BYOxinCjYAJCSHfXoEqs
SsPB0Lc2MPUUnnQBcId2RJ44kV2e6XJwB//wKvFuS8oFJC28CAFSR2TFtlRtIsxewza50dLbMcmc
yTbdOJjcmnruwI40thM3RzvGokELddiVZr8oJMogbG+j0KD7kW6S+CqO4WzK6jIjjI1LlLSwxS2H
+RQY3cgGYCuM7DoKC1dSR6SaZKbk/VqKhpU3TSu2zmtJEU8y4X0FTtCqd5vgcvKL3ZQDsvYNkuRv
O5IriVm7AD26nDIZmmNAfxQf1AhXimZlRpvd9uWtKu10i4w3Xk3g1AsdhqOkb3MVlBongfYOhihA
F1gt5cGf7FUc9TsFQ6+aQFwubiML92V4o43yRgVAZCj+pg1LIMSaS0TY1pbT/SgIWrdvOnLlfAu7
GsUsWk/N8CvsqsPQXANIavpXjC33lXrWZ+giksdJrVaEk7QLDY1CkrLToTkpGZuMzXthBwf+loFm
YqHHkL8VHLC2fB4bBWnxNwoy/9GvCIW+E8YK8QV575qTtB0u9xBZ+cWIn1SBSSiRBRDx5ZTjc8To
1rPAxaKSId6Fs3XoJkz1Q+OHbtNjzTJ6so+ePWDjAbh6yF12gwu5b/7cxUa9tIyrDhJEmm7b4nmO
CZcrjl6Jt47zMw8JbOa9oFfldJQt8sTYypNw0viXD9Atmu7s/A55DGiFiltJCKz6rvNekF1yqaVU
N6MQZHQkfuVibTTKTtDnNmGEFDBUPdNeVo101mL/8mGQ59JTbzyHiYAE1e99yXOTHikHWajwGBd9
u5eGelvy8gLQ0mMmUhwsMYNRLrGc2ngLct6kKl+01YOsZbu8t9dY5K4ABmzb8or4ObfDNoSLM4Vk
IrwY2W27SXvCW/UQtFzwG4bFhR/F13z+r/VmOmBFfBji7ElVvWuP+AmnhpwZmMYyTcBmUCC0y3Zd
qI2bW8Fuqp8bmm8mea95IzlZeV8nt5YCaD28S4EZQCOGjDaXCx3DU5emDlIm1e/m5/3nZw1IgTlw
5YYJsFUsdQsBq5cdZJmIEOB7aL0PvZ+fi9FYdWbgFhyEY6YQUIJ9h8HWag5QwCS8b4DQt4nRXxdl
tY2oNoum21Y2bWJW2MQsnR4Xo51BgUjJiGgW1VSR/RbSzYMRo0/w7uKVpNBYGlPgc+RGKPK6KSen
xo3XRMbK0l76ql4K2HVRX5EkSoR2/wghMT+ghhk4w7fmTsepHMFVNzkl98U9hvdFxn4yGJHYxXfp
aG9Vm3gTke0yX9pbTb9JPZ+4E2uVlD1OYoLSzkT2mKTF2aREji8nd2QSHTIru9K7a7W58MZmATyL
HhbBKyX8KiyuHSiIwWIz0GsrvJY1avd+GarZWpi/M6Q64AuXtU1Vz8bGWciLNL4h0Y6wau2s0LRd
XKrOQAZWxVkoaUs3tcIDgNrFaIpdYDzixuXfILeH/2Ag78iVXoA3eJ8UwS0Lt6V/69NjUM0LFm5c
EswqEOuDBlUkfOxi69Ii4DCEvQBG1B0nZdlbrxD7HI1o0RrX+ESacGkFi9Qrr3HoH4BOnlElgx3V
7D3EeKpObIcKE0GCDWZ6nBAFO7o31Wpe+h7oEyfwhsJ+eaVUYJZxbzTUNkaemah5f4H121K/nKR6
Q/r3Ooweod9tJz1dd43iWvBJbLPmXZ2LK96uszkYDpKJHfV3A1l8CiiN9v1CkwANwezIktodZQyg
za5VuTLi/LjgJYFTW1unW6cnKxsGU5Irq1R6yUWC05A8+S4nnwvASA8wutfu07FiBmBUGIdVWs79
9lvTs6G3EUlNathQoVonqdcicJag29temifGtOkL+aBW3sKi7WgV/RmwgSXoWAw4WFBpD8YeNfpp
9fMm6atc1TYFEhM2MFQFbP241TsUeEQMO+AU4w7rmGAVJ1yljrZMzi+7PajQFVinVefKG+k2vdBP
9JmV7zZQ/OfneiEKUk052hoWdguSx6JF2Ts9FvbDvDEMMG5QKIdTtICD7Tvypg7Xp0rU3+1JPw58
tDmsi1D2PJ2B5ereby7a6cZuT1R9vzmXcWtNQzbnOuzsEvu8AZ1kPcmR55HV7D+rMiFG9wLVc40r
XbbPYNRDEIwcI+edjk7d128vD+mApbHxRv05//MPe1/BaZEiEpcHzmmlr4O33o1uioaAtgV23ZVY
VgPGJ+dUu/CbljOX/GHco+5H0HcRGSDz89xZbrzRHxo2kzcGDQ9klu+SujhVXjqKJWHTTc1FRtEt
uMdoB44FaoXXegUU0rkjiMl9q2yK/bg21sGVd+JN+WaqqjJVs9mRgfLLPDqYGTVxqoWgc9CPkPqk
2xJFsZAuRvPq5zdynnlHxxbG4aIsjhSWPps0Pz66HI+vaEvGUWDfdkXsqhHMC9tfgU6HDAHcV87u
fh7y+0v7e8ijlyHA6qbGBf0JMXP90vM6pIVYgKjQT7wS82//6dqO7+HEAWDqGShMINGj6TK9cKVQ
s48U0AIYt3++rm/eAhWnEG0UnIMq7ZfPtzIjTCPvYm7lyGfD8n93wGTBT5+YGN9oJLl11OQsxNYo
ia2jJ2bklGTqimGkJlpnBZsVsPeDBIM+BIRRT3d6WDo2ytx0vAyKaiUZ/VpDcBXF2sPE7lCPAF/k
+nWsdg+CCPWfb8J3Kzw/z/wj8EPV80f+9GEtMAytGFPynp2xXKdBdEPkKJ5YqJuLDsM6STc3aqFt
KfcztTWM6+yQiXcjbkq+k0r5MhfhXWKfa0ZM7COE2wLshvLr59/4Ta9qvoV//8ajiREipVRpLFCJ
iDaeW1DcxGxF58SlbKs6p7W13z8zTVENRlVIiT6qKU0Q1koc0gGwUPyH6bVa3yIeksTOCJJ9Gg6P
RX0LlnPGn3j18zDXYwxzbwznlQjXPmp6snkRxSbGibf/j3/tyyvy4YfNc/rD04LTEkfa/C7W2QPS
fUcuziBGU/MqHVO/1jisDEKBJ9IuUE0vizYFMHAY7Dsibhf6YKxD/TUQvzoBFpA8vKCROcAYaMcu
x/w6gl9ht+cmBOrRvq75+wptCKRvTiew40gT9p/RtYnXrmEqqyD/U1gIQz85pKaYngHrbVh6zXMd
sRUJ8KLRbcn1p1B+qoO3wt8bvskvcklBX9jiqoQ9yR0G1TFtEukyai/G9ElgZzsxd+Zm8tc7xofO
UGl1fulzpnbc5HVBGzCIyB4eOjco7fspjUlAe7Gj8try+tshJuGish9PDP1NiUmlRvffQx8tMCMw
nQAleuBk402a56s+ZhGA49eYV6H2W9L6BaZjiKwVh6tsac3s0q7iRp+8B9/+EEQHUIv4BrLf+Dxr
InNSI6unVt/k8l6JpEurL7aGfRmoGz20CaaSCJQEgKKbLIQQ+HTU9EmDYYcUnJ/vyTcCCF7lDz/l
aDUsrSlX9ITHoWDjy6h/1XG+kvv8OgSl1KHRwTm+abXa/b+kndlS5Ui2pl+lLO9VrXkwO3UutqQ9
wWYmgLiREQFonmc9fX8isytB7Gaf6q6LsgwjApe7XD6s9a/vV9WYFGp53Sj1gQp/irqxZg0Ibsjr
aNTcvpVBbTXnFjxbY2zO1enm+yc9uhmZaLllEbWapiweFHaRP/hYbNoNbAvrUfWqFX6RxGIAosGk
/76x95Psl1k60xCQx0lEWxd77CRYmpoAluGc0lSOWqEPGd0aSPsKGdW2jtfzjm8XN3gUkDY/tQcc
mx8o1mWR4yDlnUslqTkimhpqWi+CmxF6vOUrVzXy7hKGZq+SKB0fQqwGcefMg/uSrKxpcjfhAtJR
IR/P5E1RdCsVEiic2j6+SyeorVNzEdaHwB9PTKF5iVsOlSSyL82pHgTLi68qnsLAasQ51yWIyFWE
laCJgO+tUwvH/Hu+tENiYBbKyGhyFpuOmY2BPhUjp5HgYRiz9ZRRKJON+9zon3pAfKHY7GLoME3Z
XCpiUwBAE0nySiemxtF3Q2YPpgpiHZJ7n79dJSxSLc14N0m7g0cEje9kBP5oT2cRqKJTXkXE+nMT
bc0aXuHjYeNkWu8QBG1qrLdAp79hk2xzF/DXJ6V6p9pcdKuVg1DLIpJ288FcchKnAylpg0ezIdTc
E4U7lSc6doqlRJuLE7UgOq6InztZ0P8W/2Aa7FQ3QSZhFWToBLsUT2Vjjx3Rddmc69TAf3B3/dwS
0JUCg3Za0r2rxJvA38JCw9+lSHcENAa/ODFDjijUEahTzseySpGGsUzU+EaYjp7QzmOJIxfSGpmQ
pBu7IbCmlXRB4A9b7O6isnXJNU9UEupH1kkmtmzMlSg8wvKGVQlmBbHa8/FTMCHlnckYFEQRa0j5
mBvCWZoi5hCLErFIcC2AZSqa7MLK9QfLe8UMYO8PxP2wM4uS+07Rd4I+AbxT7bZGFTTuQ6jMQkAw
ZxaQQLteZwngyC55VcrGThVAs2lDlMxY67hPRwH0ZXU41Dj44cOLG5qJMB7Xm6xM3uDb3wRSSj01
mjuxd0ssNtLuiutM0TyZWXCf5OOD0OktsDFof9rIX2uNVSeIjoWcPCJElOaHXspW8LF36XCfIvaV
a+8yGzGPmkG3yY/v94RjSZz5xsACxP8zbRcz1sTxFkMEGc2Lnz4GU7gZ472BK4aKcsrANETTm5Xp
8s4BX4zXWmE6NcItxA2EshUcvqhbCSLuhsD9i3LvExQUh8htFWkdm894tmEJTFjREoFsmr89tDs5
FNneME9NzyMLNoEGuAHiu/hrSQ6ozUSo/DTje+jQ+EWZRxXFLO6bXRHqvQIeXk+rXaUZ7kBkzZhK
VxJjtwfVFpjYmUjl3fcDeyysBIGCwxARJYuHWmztRj+1qVgCwaN84kyzYLVGMvZM0VXnTzshlVYK
bDTcOW0Rlrcu9g8j1kIeAcpIJkvUC7e4OJzYgo+ERkwVlRJZ8vei3GWuMA9L3Q+bRCAsm9zl1kRl
bXqvGJxPE/OMorLLSb6r2h6prXUhYDc8UxPJpof2ibGZo04fdz1eE+K8uU6ZvCVylcWkSxKQfVNB
1qsL7hF2zyRWTiHXJiA/MMx5ZfecD3z9RvDfuKqf2NqXKyeNo+Fgc3+PTLEbfV45Yz+TK3OicUF6
UWV8OFNjlfa32vSMy/AlXKv/8Iy3bG8ejA+3qUEuEgX6ASk+q96lCNXL9DnB7EQjBcQycKJ385a2
GNpPvVsMbS4JlMJ2tGZEN15AwW10ooEvK8ayP/MTfOiPV2Rm00i04Me4vlVadANJ+FGk5oWo8VWg
W7dailG3UjwWlrj2h6sor92KwC0+ApPW/hwl9cILHqRWtDuhWstNuMl86ATdszb87sXrkXyqp6fg
g1vHwuVirMBOQ07OjLsirU70ZrlhLzszLysfOqNXuk4Ugs5glBGZN2N/PeWvRPC/n/BHW5lL3wBl
ydwQF2uBhcawi+Ysr0LukusjlP57JHxOIV9+39DRuf2hocUJ30fNiZ8oryKLE8T4d2Xh79JOwtSn
Jw2Azt07sX/Mx4wv0+1Dg4tjiNmo/UincUrKCOt6Bb6OhdsFvm0R7orkFnE3FscY1Pzn/eQoSaUo
IhXq9BevTfDSbkga4J5FdWkI4rmI/LWUfljAk7LMIm9vbr9v8EsgfZ4orBlc8CUuTtQwfp4oMI7z
NIeSiVWFtQUlvinzF1VKkPsFuG/9CHXyc/lbZI2231a/TzR+bJQ/Ni5/brzO+6z3BaS76iZSbXkP
GL9+JnHtRJf4L7ibkvTeTrGBousPxebU6evLtvHed2hHcxwfsfOSrqFUwShXmuxBRYluOOuUq7Gs
HtXmRxFGbjN0TqBo+woE6yqNpuuxCJ5CbKnhgJ+oEj42DCbjr81xVM6Di8mmT7nnyWXkkWaGJ1H6
a79S0e2O2z7u7DyMrqtecq04Xn8//Ee+XlolgjsPwUws+zz6SdfgW1CrFiEAjOTAWuvild4RFpPj
E6cYc36Rnz4nQjnvJY8WZ10m2mKhyDqM4zREdqtOTw84aB6Q+T1KkfLqR/jJSi338so3X8DJQaJG
XNp6t/nQ9lQLpqptIcaxm6k4yMnzpBLr8aMLRaqVDSa8s3xFQwSUpz8H4Ao5LOFcIO7GmtQV2s8m
kznepY5gyBeSMmftJRj/xbTpczwYxvs87vbpFN2HY3Q+ccJamT13DiMZiY8YoptMWADRohFnqyZQ
QClPh14F9t9r2dZKO1tJRLv0BE66vVtbxrZpiUFV1U8PR822IGAVsXpMnptBQfYlyzGKHyDWDmlV
vUCov4nlH1oIxhQOam9N27HKye0CGqyw/21wNRpNCsNj6wyt1TalVtMShk0IWsgbgzUMW/v7+fAF
CGEo4PJkqsPV9/8tM4aVTs0nxcLcKVBaNYhyJv/e1Alf5mJx2XuvejYwNe/UUka9RCZoNmFp62SF
/cmJR1meepdPsljvsVvzGrR6lCQXr0kMTdAC+GyeWOO/rn2L/i6+O3JOUAqRIq0i0EXCL9+1bP1S
XzeHYH+yYHReRz9/AYwtXgoQAHW4Hl+umVNXB1KGTmO+svcXKMM3cNXAJFX3p6SHX9e1uV8f2los
q2obY9uG5gu4xbTGzt4Bjk9VJVZIm2Tb3AcnMk9HX9aH5hbriJlQzxxhUIhDWIarO8KWFzE/hbl6
3/qWA8hFCHk9InBqp5cvSzSLMSZmsIoCwdVaXAFUL/+Vjn60HQFNg9ZZiVHtahUR9/mT1bWrAWOx
6I0JfwayZy6oh74bKz+SIMcTRjU2k6Jv25RynaY++ASlggxGr3WKQ7i8489zmXI1MCsqwRP22M/L
rKaYdUSJKw/eklzALTEhKunLm7BvDuqprUQ+1hpxBGqSUS4CcFq+DGxrzabjZUxhU7mzH0BvYeY6
3uOZth4mfw/SFbkE4EUE3F6WnY0Bn5Z819fJZsAUMq3uJMTbRUzdJ4jSUgjcVPoRDT0Rw5+hla6k
Rtlmegu3uvtPq5zmkUKOiV4B5ezXqLEZhYib0ASvajee7OJlBnvpTrxr19TAsktvTPf7Fe/LDkiD
FBWgwGd/otZ5sS1xihTw55yMldg+WwqIG9puVVLDHHe+b0k91dRiRbOwbZQs4LqU9hjnQPbXFUEa
NXxJop8iRXzwdFWFS0OUHnqBiuOIF4W7UKILa4rwV2p0ZQTCFXTzFYUMKFt+eqqy69XC9tExiUZq
T+3oZs0WB8szKb+KzPoskQzXB9PqJ9nZVKr2/N9ldhPkv8oBkKOqrlpy0bNRAfL5oo0wkskepsl6
FusKoeDT9wNwbJH4ONSLz7czGmMwdPo/BM/pcG0i1csfv2/iS438PH8+tGEuSiOz2tLLVKONaNei
kQDkdDYnO9VV9jy4iF0oxzylyjjerTnwPzN8voCKp3RIMuCfBjT5qxazZimBdvByol9f7r7v/fq7
kXlufbjMKUnT161CI3BX17llp26wFrsdoFmY8KvJjSy33+Ixf6LZeUouV1xKVP7dt8XXMQrpoCQx
X8fwu/lNNMN/oOjKDffEx5C7UlrWuerav0IAdz9uT32aX1Lr7y9T1Sh6pMCC4/niYkL8SVHG9L3T
5qZ2iTOlz2R1bOZsfD9dEN/YhXeKna/xj1mhY9x93/tjY879AP43wUP1C5zJr8V+KH1KePvy3Bqp
ixnVE0vCsanzsYXFW82MpsbAhuHVeguanbxBOLzJrPQ/vTozeQzWVaJjM1ZpWd3kSZ1vKvL8Uajy
Nq6UuxBsfx9gi5CLtjz1d7Fx9/3QvZ/mP08cTh9EA9ikZwLzMiwQtbnsJcEIKdjnttyhj1iFJi6Y
CjZnrlk9Z0KKVZxyj+s0aUmN+G81ZGQiLfE8ll/kbNjW6YQQGIYeFnXJ4DUo5JMt0uHeNroS69of
YYBQyLxNFbSYkp9uMIY5xEb0qFePYR9djUJ5Jnm1Myc6sQ+/N+Vg0wmqa3rGiRD+F4IFoGcSw9yj
qPV430k+f5xqaWEfHAPt0W71jSGvlC1WdbZV2TUUizU1kuAbZiaIsFNvyNTbpXuGNsf5fsi/FJS9
P4XBrk8pDQ+0PB3JEzZauCojq/XVVahe5wNnSzzdoJSsgyhxAwTZ0XQlI8GvsTC04puE7JuP1UQf
ZxsVXxeMHG1ZfNW76pKBGyhXsdTBlgfDmYOl3z/ukZWaQfv7cZdYoAmcOwa3msqKNk9Cu3oS76et
4LZrXDHOi5v2Vq3tU5/0Ow97MS85FZG/gmmmU/G2WNAUNZ7qumGQVETAXhBtpL5+aNTc8TMnxiQt
1nyM168KrduowqWMNYlJURmmJH5yL4JGR1CqSz01DIAFhx9yRuqge+zH3zLwF1NJ7Cl5SDl0ZRam
K3PB7Pj6/bAdOQOz6kErUzi9cklbJgMi3RyRcdMBox0OilBhbbQWi1c0ZYjyDyPVv5F4Ew63lfGi
4+himjCpdehGYeJiO7SiCHZt4HwSYnQYRKQoxwEO5EWKKrwvmacUAXz/wEff88cHXpx6KGoBjR0q
Kie6gURl6Pr3Hqs1deuSjabaHs/qB/nkF/l17Z43B06SjJHO4XuxdZTj1JlSJCKHoApKGh7z8k2S
g5Um3OM9SanJzxLbYA+K49QC1dBC72c7KpheB67p40WErZKXvmbo53MT92vMmHDvtUvKoa06OOcX
byhSt61J20p4FM4Kb0Q5fVDu4Rrv5EbcxlK+bsfyuscUZ614oztl2TlydnHrBdV9kzSuVnDd0Mt+
h35825ThtkX/XlTtfYTtsWHMLi13al2dZ0nIIVht1l6fubqPxpN9IsY2TxwwQB7CnVDPiPcXisbd
znuoZmI3ZvOYU8N8AGgXX/lxPhtVHepAxwC46zjKB1gdRbZU69zi+wsYkKvc2tXamSg6XonxdTza
w4AcnVBGX2drzfdIxmKY2L164lZUCoydqb+Jz/W+R4hyaXivYnLnW1cNoiZfP2vywimr3xKuU2N4
h6fBSpnTcERISNK4gmetc/EQ+z8bjeAGtRFy/poXv/oWhVSA9d70EEVnVbEN8a3ttFuzOGTZjz7x
DqWOW2C7g5HmdCUzStNsDUf2upVtv0M4Xj8GMiEb7WoKNp6KrVDoNqh2YHvjU7auiLxTnbCWWrwd
ibdYhehoOQquwFurqLJEkKu+SVaNnGia3crdWxM94+60KrrIVqgEwVIO1zQcFCfbEM+E8CfOF4qg
255OB/Ho1im2ey/P0S4ETV5J1c+Oaq/UOJDPnh3JWXAeZhpoSnJeVXBOZyoOUb6vmupMRfbq9S/5
dCmSUNelq3L67Xv5ARkPN7HZRvguUal35T87lU/7Z6pKbiYRLBw9zOWGeXt0sC53jPxJHG8kNGQm
lCh9LthH6YfHnOjhnN7j7Nu9hvFT0z4qwdugCjulY61jlk/xpdaf5YqxMqBztcyhJonIHlPHhuje
lLYmpSY9V4+0fiBbiUXgZcfgSP2pY9e71vfzIq2iGzI09lTsKb6ksTqzKykbGKiAlvr2IGXRhRB2
awyBDLYorb7SpkS/C+U2QORUAcAp9pJpXlRmkbr60N2KYXPlyeZVF0mHxipfhED7IQzBWSPqrqW1
5ipUqOQCOxRj19yXtt7ElD8VOoluEVqKz4ntRhWnZ2kXJyFHS4USwLR+nh9qZaqVvDZ1KrEFP99R
o7Q2NCCKQrqZiAMm/k+j2w/SvRmDLAoVV67GPSn2gXrFrrhCrd1k4VWRFQhlB4mPCMtNBT+pzNyQ
NXS9qM24q4WvIATxCFYEDjd4zGEblAGe0PidmXmPyfYKWsNQ30/xfRD/moh5hvg6N2VKaoS37l+0
OqU4FK8pzWM7KwkCppwBFoIju+qpzG8LI5ifebgJs71SKVRU5xtPvO7DZzQWmIm354NAiiMeN32b
u52Ge6GkQY7gDIa4Ch3BatAA7cj7ipunNsQzj3RlNNZWz6ttZWHjZox2G+GAglUxEuQgf2tB2qXm
QQE4TMzN7c0bjml6TSWZtjcU36n9c8UcgBFf1iC0DaXFurPYNp511uBDKw6oVTvlUHXCo9T6mHzu
BvjTQcP0K/jOlZydLBf4KqOd2mYrS0qxiNlH0tYoJycznsREcwfxzoiRKw6s5QScq+oSj6ZDojaO
xyi3ebSNRsqygkOMoWycwmqwWOMKhEomplyge33ZtD1iRmlDvWPPCKWFv6kT+bbFdC9XwHIXWE7p
XE2I1Sdl9JL1+qbslLPGEJ0oChyTWhi/mlYV4mCOzo5IiaBeW/jsxdfU1w2afjfVE+tr5PhG/Ggl
nIqMcD1B2I71ZhVKjyIIC5XIjRhRs8OQliTS2Ssg+SurrsKbg9dsZD8Uj7OnfBFgyGukHFGm+C4D
yIOlpC33pmvooROZtyj7WbaqlTmfkn38ayBrjLV87ckPtZHfyGnt4KvrZB7my01kh3wLZP7xCBwh
JV7IMLGwK6Tw7IArhaNnuquH56P2lmCBQZi9Dt8q8S7HTrFpprUJEkstR8erN1Jy1g8bLT1U8puv
ixs5xemv20nBTWHyvIGH82uwscYbrQ1dNSvtdiadYCaf1G/EFdPGXOE0v6ogSErsU2r1KMUS+Zsf
UnKlDg+T95KJ7thcIkrjGxSY+k+efzMjsFIDJ8MazcuFCnd6wr8sJIunwc6qLmuCXtRDRuWLkj+k
+o9suqEvFkGUEZFu06irJLoW+nsF4NeE9EnBCaxF8Ct7lHJdSdVDxQLet7C/Tbz88CPtyBrKIS6Y
XHg8wXCSAEagGDkYpa+ahKRFcdHhLtlpAGAR4qhzEWqCTJhaVZylV3jGrofEXA9lsk48Ft2GMiZe
lt6LwL/SM8r2WYxuW4wx6v4pLIl1ZE94s3OFAvFfvSo8ThBfgmug7DVca7JbcAdrlPSmF6lNvUET
gx5xsrm7cJrYVNYDNs2oa/F6wYZFTK+rDL90dePjbxSx3YrmSjCfCmZu2F/2qoTmuWO3/FURdLXM
i7K61L0fcrnLptdSPTeDM6VNndQkf6OQ705vRuOh4PSlSsBYOexkQ+poIZp99XZUeBn6L3G406sX
HxtTy9ib5qYtWsc0YFrhnFZ0j1Uscx6gKrP8LeEk5IsXFADq3ePEMIvsvRUmIZ0RbqVYcWTdP1Nb
INrFPXXIdt1Q26mbQISheWTXqSA4gS5tutB/qjRBooQztXO8a1R904hPBsIzQwo2ivqWWU+a37o5
/jYUhILshrWUettxirdhOFH9SzKr06hAb1caIUO/zLZp3awbBRvkSLSV8UceEYWCX6yZFrmu5gWP
Rgu1N46GfYk8t9R/jYNyI6bps9y2HO1aYCANYtWejEsVsxgPSXwVNh7rEw5fxRTf+EJ0ztp3Slc8
x94WWy4lMey2IsUcCkzYz1dYKc2wqSs5L0dAM+tNh73AzPw7lZf4eixXyR6Z6OxoC9HA4vpFYFqZ
yrbj6FbqnGz93WSciiB/jal8bmJx36CWgNRhQRPqoYUogRHrRrmJ73+rK8kWHfhN4O5P3XGWGnlS
tp+6tYhsRqUkjkpFm8Gu2dUbfBXtmap8evy+SBUXLemL+GYgYEeqlLTUOOOb7GaX8SZ40yL794wB
y53uUNgRoTKLw8//SyfRcuukbknTfrl5pqNZQBGuiXI0wbqpxX3hDdeSXzq+nG0aI+KeCRMh9NZ5
bp1CEB17qR/bXrxUQZeqqZRoO5lui46Chypwmnxc5zDC0GPZhkoZ/eSf6wEq66xi5Rx+CCRd1YEj
M56h399pvwbyCbDMURbu4OTsl6IBQy37PkgrRoK7khruqqBDcdVwiv7LwfH/amD1pf5uft+zeppT
MMES4ESfv8tIr6bRGGkqO2dt23rEsrWN5JLO2n7fpyMZw88tLYZYkhPDn2Raqq1HXXSHiSL95rwy
DkaA2BDSVyG8lc2z1he2rJ9x+D/RvnxkBfrY08U3JPpplOSkfogTKI8c2kAxp4foTVxnblaehn9+
39oSoai1MrfB+RXib4Qt733U43fd/Qr8U2/wnX65XFk/9GsZiTDDaTLKkpbk6+guuxPW1Xm5hfds
h9vU5bJrczs3nd/jmoqfcNORoE0fowvEOOuemmW7Nk58x0c/pb9nlDq/hw+ZhKDIrEY1GGcd92fq
sioZM3ROtP9/r3OJK5RLsHehSbfVTfvcblDxIE/HBfxJ3mb/eWHs+2ei4lmD3Qho62UWLzJDwP0h
rRmXeDkQZELLe5hbtDaKm/w0b77v3ZHMxBxiVdB5qoQwv6DDSR+TMkGiQ+/U4uIwITFxfVd3tI2S
rkpHXLekglBF2uY6cK0n4cQmpx7bRz+2v0gc1IZRhqrPS0wx0pWG1wlIhC7dc5IB8nAZoNiasM01
lcrRKJ8qxx+W8ZzEv+vkzYo31IS4nL3F1nNasVs1KYGD0rOz9mbk0phxQumIaGaUbdQlX4c3cGVp
80PREaSPB3vESF4BvdJc67WyGnLDNSJhMwrGtiWellAHNREFUjmieNjcfj/wp/q9WA79nGLlVCs4
ppTbyH8a1FPhyqNfx4cXu1gFuRCII2xVvg5lH7f1ttZ/ac14Qi1xfK2ltnqOTgIKfP/5h2+wk9D6
mxmtcPM1CDW+4Wx8ENx63Q5nQEvs07i5I0KXecb+3eQ8sh+a1E3R80srnw8Of4KvurMJyBZG3Jen
rBCOv6S/m5rH+ENTURiPEHLpHbxiu9Cwb9ZPqOXm17xcUwGWoUMi5gMJeNlCHGMobvD5ZdZliMC6
SYHZcrMgPWQXcrf5zycdjvbIdlCY65xdP/enHXtdbVr6k3fnAFL4WPoT0/pIkFwF8vZ3E4u3Q8q9
ikyTt0M4dT0HyZutecV0cNR1tPfsfOufTFsfe0sfm1yMYaU0vVf3NBnrot1oFLmeSowfPbx8bGKx
Slk4p09qwMAFu7nqeNh6W7hPq9ipT5wPT/VlsSyEQugrQkhDMpfrcUycSm+d7yfBsQvSx74sFoZ+
SjQ9KmnizwtSs6XIfH36gH98Zv89ERanIFnxI7GZV4Yy/yES0ZuEQ0WQpSy6lUbE6/s+HV2HPnTq
fZv78KUKfRllPh7ARFwOxU5x/L1049PSnBpbyY9EBjfEPL9v9NgK+7HNRWamH9vJLFXaLCT8uPyz
HCa6Ja2/b+RLxft8IPjYivz5m62CgVJgRM2rbt05/tZYp9fenXLtgfPMCbRcfd/csQvBx9YWK0Sn
y8EYevRJEa79sXBkaFKRCT9HP5HYOrVQvCeBP7wxcZDHNJtbsm6ju+m83wxbo17lB80tdxh2zz4J
xk57+b57pz7k96Tkh1aDUehMeWI01U18AzRsN+yBYh1O42ylk00t1gxdbv5abBPvpyY+1IW21zKC
zVgDyLiMyOazpG9q+a7xOEzCNfaIYYHosrvqSZD99Zh3+xzMl2U9h+GtlN0b5u9QUElmY/tcEXwW
EQuUPaLSBprshZpJoCPM7UAhPfZIjhWMToyEUYyUdUKGeAgvjSmD3zURPM1vC+UhJ7TXqLeKnLuW
f6t592J4F44EDoXneIhW5FzdufonERo3Fa/RKCI+UFyJJKOQX0n5uaE+KWO+GuJ1XuGD91MQwoci
7uEzKXaKD4s1gdBqyitJK28QA++6IiGQ1B/04oWsxa7PJnsMG3dOvEUW5UWkk0CSrUmBHaJWXxW6
76pF8gJZlpghEMOVZxHeiiUhd7yh3vRSedXG/ivIjnWbo38E6OmbaCBz5SlWHiaIUhqjGU73eXk7
kn+rSJKNirwHBLPNivwsHcvXE7Nr/ha/7ub/XvPkxepdiLXhDfM2MdtENXcYqWwqV9ljSHeWbE5t
SkdkEp9XhsVC3hltKVkTXxDeCKg14DOQDr6wLmW7Xk1bIrHAKOKN9Qx9qiemku6arS5hRJE75Ibd
77t+dN+SJJXidFzIUD1+XqUKs1FCqeNZhLGx25hMY3vipnB02/q7haXKwjBxjFE1WlA3FX4e4G7+
R3G9oxci7UM7i1Vd8UcZ6g7tzNrm6EpxZpPS8jp0PUdztc3oZG5xUNfz5p+dRNWfGEZtsdjL5F1B
edJ4DGo99nJHg4b6/Zs6ui9/6N9ihS8qoVHleads6/OgEle6L+MZeOu3b4gpv2/q+K48F1daR+tx
YOCkdYy50Kr53TnmXtkW4ZoMtLQRNtVebZAwZtGJ083x/fJDm4sh1NFBS0NOmzMXV8cXLpocjgW2
zhlHw4vvxLR83zG+fPMf2luMZ+pZmg+cfT5OJXcUsT75v/SNBt7TfgfyUvKD74953rilo+5aBxvw
dXqZHU5xyk72e55aH3a2Ng39qpjXHv3a22TOzP3WHQlrXcUNb/+Kfv+vT+G8+r//iz//zouxCv2g
Wfzxvw/h7wpj2Lfmv+Z/9u+/9vkf/fdl8ZrdNtXra3N4LpZ/89M/5Pf/1b7z3Dx/+gNi37AZr9vX
arx5hdDevDfiv+bz3/yf/vAfr++/5W4sXv/1x++8zZr5t/lhnv3x1492L//6A9+ED5N8/v1//fDi
OeXf3YavoPz/cf6aZ2wOf/7Gf/+z1+e6+dcfgiT+kwpCEb4ZTh6Iv01eRf/654+Uf3Kvx6pOhr3C
HWy+72V51QT/+sP6J5o7IrCqiZpsvg/+8Y8aNwR+ov8T5h15lTnZAJJh1uX+n/5f/TkT/3w1jMdf
f/5H1mKlgDVf/a8/+NTnKfn3lMUfD9IccW+kCWDRAIctpqxhtI0Psx0fpCl8qsxIfrGsTN1Hak4E
Txm6zo2T1NiKg5Ws2dJC8lgUivqlpp57Rg6zPAha2Ljdr7Guxd3UTrCPYvTCehRFtoEtyrYyeqI5
6rSrJHnTCEhWhik4h/F/xdkrQYJWWaui7AEJy8S9fSvA7yZBuJYkVPPLSle4eoPGUguS0FbC7pef
p6IdpH1MNjp9kHJL26p59wxv+RcVd4gA0qyyxVyTbQlu5WCO/iodAr5JT7tv+zpaSWZ97UfhtdiS
+g461XQA/yB90KDglG1uW5G8Ja6AXZGKIM6gTDGsvdu4VXeUs80Z91x+6EQRfxTTjDIbvuJIpByR
qzvh7PCj0mJzMxlpGq6VFjo2Ge7MQM1QkVibTBKLpSUHlw05uq0R+NRRmVphPftKGDWrOpDVCy02
qvaKshD1bcpJAmtSOu5LEQ1RnlrBhRbIxcOoNawivhU6YzM2TyL102BhTT8DNeuRYZZknYCWFDTW
2sjl/lKKRvm3oUppVMDZ7YLnsrYCZeMHU78BuKGUq9ZPRDAbRp3fjfqg3XBgnX6VIflEEqLNyLlF
nIR9rg3JTZ/q5RkxOgR3giQhd/OEnOKpIdFhxBA5TNsRa4g+7AT8IoRYsEGPWpf+1CT7gOMdkURZ
aChZU0byWH4vOU0bMQPDYMAERPMsH+PYqR/tpAfaD/vQ69wwlIqXyFe6Ekxr7zPoaeE2tZ/c4L+H
8i6VOjivfpLuVGuo3DJumyvNt8ZqBdH+wUhV5bYvYkjMRqg9Uf2PNoLNT7qJEkP70Ycl7htiXxy0
lprb0MvKnRWnxivfzly32Hk2GBuIo6pvbVXyiQ1FJrVwI4AqPeSJb6zLvAsvq9QUba3x9rGWew9Z
UBhndSaQ0jHS7o4ViJN3aUajPUq1D1Cnz/d4issgMUbTNQVtuk81ddpUpdnvIyHUMP5GudGqo8bB
3hDUh9KbTFtVkt+hMaRrNVKAQE+mGHZ2FvbKrzgRu9cGXDUGjELxIpVdpdhSFVNrhrXUmrOx5q/0
xOixD01kX6U0QpQRo2aeAl7J74mxGt16MFPjrC1LEst6nl4lYrsNu1g/V5JUHkEghOVlNeHMqw6j
sBE9rbyuE1/7PfWIW8pOFDZSWVP36gvTuNaUItwnSaHhkSRNt14AWHccCZ/FYRyuq0r0twWP/hIk
pX+eqCKmB17RnxMRxzu69uVLvDuLB4zDJNsIQV9SHDZzPBrotrIycW+KBuJJMKy0Fdoc461os/I1
lTBvQPzWrnUTuMUkTZkTaYX/C6as7xJhbp2usvL9oHfWC7ryvnTaKqb8oMnGjVTJ1VmkWv51nOO9
RCVliZ1sLBtuFBnaJsB9dZ/IyGgVvR1uuii8QxDxFBsxMg45uYnN2HRlo+vOc6svtr5ei3g4ZFW1
jSI8fsqp6u6iERVKUHj9XB4a4bUExymi4DDJM3UD2aNExRWrUniN+/yLWgYTqZOODPqEvapymIJe
cNMsgs/RRCU0HqUbmAZmBhi8TEVj41ty/BBEsdja+mSE+1EZrCukWMMvosylE5QDOiXW9m7Vw9/m
BN2pw4agRXpbWn2SrqypewvEWNy3MQ5JPCASAKXJFEghXeoEI0z1NGnEhyxt1Gsz6ysBdoesbxFG
4AgvDKoziXK5zylq28mt0F8JMFWcPOsoh210lHVw5vOrWtcEyitBw11YWh2xxk2l8QjQa9yjlJJ/
lVkbnSlWSpYMxt86DDG3UbJCdoIiN3C1U7yd0ncpQHeQT04gqPqumhTpkjqiHkUQ28CvxMJ3tZ9k
n684kqgDTkKITGYaOU0pVG5YyMa6z0v/Ch/VMcSX2aIWViuCdM88GSekl1ZxN6W5dKFKUlCsPHDL
gJ7N0oKfP+nRvtRT9aYrMuTldZLIBjtU4O8y8NSI9ip92ARKol038v9m70ya20a2MPtXOnqPCkyJ
YUuAJEhRskSN9gbhEfM849f3gV/FK4lii8+voyN60YtyhMuyEwnkcPPm/c6nsxPBXbaidWeFdbCu
63Lo1701j9yW9bF8OwpL/hYktnTNJIuu8rhMv1ZFyaXdwKbsyvB/EeISCV1FUW26Ad7DVzhsA1CO
lyJou4th2ft1syvT+FcXabPr6+MdxJI9PtCeNJBQjqjhaGHPy+Onvhm+hX1+NShQd6L7Qq4AFrZ7
KnTcIkh/dfAnsGjvgsGNi/JKzMa1XzZOXjzbg0GFFJd5anWcKfzjSpoiTi1CPTu7SxldNYRPtdUA
+wNOX30eMuEOU+tKac8QkV0MP4pVOKXBqla0r0YytuvJfw7yxPEHHOQbWJOcAKI2sK+aJvagLids
VeCZI+HG7J1W2SOYrw/AQNemhBdpU7mcP10zbPf5kDh5Ka0qUA0CU5ZS+QL6yC1TZq9I1qQc9h2V
fVkmU7weUZL07Ns4xkVUHxGUzEq5qjuJG1OsfPWKoSJTRdxso7l0Sjlcp3WzUemskkNXD5NdMj8m
kb+ueirZgt7pcaUYgp+DzcizGmeQOBVK1sFWKbjFGpm4yFVz06N018mzkZqex7gujNWkaT9YKnYp
iQ4JM4E20Z0ipbwoiLfk7FcxRT5ZFHupIoPg54aq+5XIXJWruB2SSM/jvaKU3/tW3PdhdUfIT81U
JKOG+dqZVA83uI4CMdft6FMTE8XF3xDLXEU1ccJ0i0Rz1SjyrgntlW5+ASMAm1q6DipjYyDDLkKY
v5WV7ip5JsXTTObGtNnJ5tHcZRSgzUX3yagpaZTZUiw43bEwD1bX/ZImJOGZsTeD0TH5/vVikiWL
b3XVYrQ+XMPK3nUGoz9vcA3BfV4ldBJ2/asDakNhGWGVm1BtvtW0wvZ67JK/jVIRuZFatmu7KmPM
IzL1e57YzSEjjlorXZ3dCqvt7JUc+cahDx+iLUWNseyVpur4wCy0hoL3ofGylLK6Xt+xauZ4BZQb
Xfi3dfhAWSZl2cO6UGynM3wHqJbXVdpKBleX5MDZZ6ooF9vfexTVDg4TXt3xqWUp9bIJEzntGDRo
I6T8bmRkTjWwECP4WptfS71xo4FUlJyzN6gpzGbpflkjlDJe53h7hY3wBsZh3ryIwrgJy2Zt9BCq
KE1Isuqxy4CdxwzoyHjqu+YJ5fqmqTILQFEBbl0KjnlT6VQu5muVuEhqf+b9gAIKIzkmk+zjnQKC
X83sPTdXq7b8lY/pTk0kdzDvBp8bXYuyV+u5ouqyEtkqQH6BIsbRuxLcEvAs6SEwp01mWEwza8Va
vlb8ylUCaR1n5qbtS6dDpznr/W0djHgblMUPybrVM2PdDfI1xZtHnD02Ur4fwBQGdbWa8x9RSXyl
sD0elOLGx49H6VrSi2wAYeJGfKjeP1bNMi2PlqhdWaldfAlgJ1SbfMAvYSCv3mEGVvPRoDt/GsdI
34nGvi8LdV8qd32RPitD6WaYPMttcugEjokJjnmwozLV94xGf+wRCuNi44ZUV1ZCcuLgoOJ0gmt3
SV2hHrf49Vgjwdr4LZlHhNOTG3X42Fn9NeUVd4HKgQcsjB48h4nYWhpUbNn8pA7BXoDODCT9tg2e
egBnnXafKNepdj/FiRvK7XpQ0rsE+4RKfJa0ZpuU3YMf2VcmRacKxxRwui+AQ7YyuYlQHukPGcOs
ItiQMGBR8aTRKO3HGUHHk699CLExSILMpT7SsdTEq+r0WS6aqximwMgGz4pw2+NiUkLCQClzD2CB
1QfKB6ghSuDHJ7RfV7JRPmFzcmNNCumYxpWqlgjbf4Hw/lTYxToPye5asMA7qEtFal/NHQoqRRXU
PxoIz1SJ2kBQXvq6lZWK4s9C/Ij87CrVB4dBi0v1rEEdKoT12FSjN/eVTH0GrLJSKXZWpn9pDQud
wAz0oatNxRVj2HqjlcQ4JYTjRimVlzDo1BsxiWNlJfgbsB0CcCgAvTdILmalNdYc7JkVg307q42Y
VvZg389DR2Ju5DBZmP4tYLRFF6gVq3mMzU8Dm/J1pHBFmNrV3YzimyrURNo1diW2cRYi0rBr66of
oPnKlp9u1LB/GA3qfwOdwDniPAMaVUV3rlTbLtZZdurMiVN1YDrY1r1aIV9VlaZz1ZZxz4Ez4xgd
fSlt5cZKC681p2vNwqdmBja1roZY3cZdtimsimx0t9Zsv3YbpX9YqJlyUjmBMn23fCPczDFyUdgc
GLOmjoLvRhfGzqh7lhzs8Zd39Ab38UTyhAhdogOnU47U1lErTw1J0zPNpdQRfWhs5rC+1Qr51obx
ea/KU+hZpnSsRUq9qS7tE6iWA+nPF1sHA+dOehQeo1oYO3X27X3n98W9mFIJr44WVDzj0cFpjGAN
JiXTacTsapQBuIU+O5zCY6dzu4gcfgYSiiLVwvtMlfNfijY9m4nxtberr4OQfqVzIvYs0T+F6Hht
3WDgcVgx3Ya6j3Aimqla4BQsB+xtjMtxheXPkUV3cKxM+zRRyFpm3H6MnbQRc/E8MJdWalAiYjAC
ihJ0VzEFxjtWft3OhVsm4edmGAjOdCqQKRWl9Nkizsj8m1aNVx1ChKA2b0gkCAi54qFV64Ofa08c
MDnW5th3x8ZGIjdizsZWExOBW7G1S93LhhFpodg20ac5L9ZjXl8vOphmKq78YLz2mTot8OxU/jb6
yloE+SYNPhd9t8ZRaReHITXNc/9QSgKr43L4nkzcS/nYdNY9Jxkb4xhTpmwee4nOIrNoatYnQV6D
c6QknGY5JNRhLDmq8q0oY8Siw1OdDl4fDQ7MAzS5xkaWvo99t+vxjRhaOma/+IVFBpbKG00MUDWA
N/t1kridxMIcNE5sGUj1ITixRdfGUculwRHj+JBPVOiHfXhIbewom0yO13LETd08XpdqspXT7EGd
zZ2kJVTUzymLhVgZ/a+hrK7SyE48FQZ1pgrf7dsRNJT+lWMusqnjLMI7UimbNuoeZmk+KJORcjDu
nsy6QLCTvMBe2o01t18tN1cblZuqyK+cROIxxyQMOB6G3PZmMbZGrTjknXoMdeNaqxCS+aumfpni
mSvTvrxvpAJPFq6GbU0D9xJ7VYwXSpvIw6rQWbQbzWS6mz9nYS2phDLfdp2+5QqWlQ6R4dByIRUy
UVYVeKnISm/TWH6c5uqrYISsbNv6quXxc5lSS0nBv7qyOum2COvnAOR13WaOqRYHXZVYADEfQFQX
BJ91os1unN2CWqdCMbcm91VJphxks3vK/Cy4HmuKkwgWc5lCqCA2KLVJNW0/97GJiMc07toomO9D
PeVo6dcsBoHJIa0EJj3Z+DgHyBKaNLdf4oAtn8C2s8qdJYuo6NZKWFOax+jU87soikd5M+aJmu2z
0pC2dtXb37UMZRB+fQoTMmp16+5VBvVcRpLU5kk+kmsjEpzoHLlAeoe3NAoF3DNA9+XWDGip0xde
OvzECGXXr8vj4i7j5Eh+L2krl/uxt2nQt82eZMxJ92Gs2sZ4kcXfYiUDlpramDompfE9zbr4sSsb
W1rVw3ipdvztJfuSf33b8PI+XqXqOV+2vsS4S6JU3iYNRNPG7g38ZM3Zi4YsumQ/t3TkXUcp+iF5
jJadZPLb9qwZSaFU4LKhSoc2w3Jg8r98/AnPfUFB3lrFW4N99LSMiVQU8ncD02rZOBrVsK/N7mdi
RxdqBi61cnKjrpt911UB5nHZlTBgqdtXMrnCj3ty7ttQCg0L1JIXs5CTd+WTL58LO/NkI6/X3Dg/
SESQpjSXHgToC8U+J/jRfw0EwWdBh6fDB1ZO7otjcpSclBLvt6kN5ONRxQK538zHxg2PFM4uYqBs
VUyHmSDjjyo93rd9cnsc23qUDzr6Dzg5KWmvcojR15BBktyP3+jZr/aqkydXw5FIKi4RGH06ZzAF
UvvWbiPJo6b2v1pIXr3P0yqgevSlrCYqLr+3mqNmLt5TXnKdXqWDK+oNx2tv8lKHus6Pe3h+zPz7
M57OrypVQ3nWEm8mFR+F2K0RkHUl9s2XDIwvvMrfSP1XC4cYowTfnMTLKvFl5ILLoaQf8EGD2uzj
Hr29JP57cCygJ9VgqYJe9HbFCMtE14Mi9Xz1ISbMmIX+bBfEhNb0SZrjC+v/ueWJ8tF/N3ayDtc4
PxeAmT1RZk+GCKg/1qxLt95n39yrNpY/f/XmQnh1uhqmXmKB3KxMTLwWo74xL5yPX9yldk6WKMGe
knPw8JRG4bSOGL26Nvvdx22coO3+/josRAJreeQrp5jL2ay1OZtT8q+r9jC75T0KXHvd44PVGys4
CvvcQWD9caNnP9KrNtW3L5DbMnLwU+qNYvimqNE9ZIoLq/ulFk7GXD2HnWkqkFFajbP2Tit+fdyD
s7P0VQ9Ohlk2t+Go8NakMLmKgJ0GzNZWkd02+W9W1lcNnYy1CAeoPO4J5Bsb9CgS7r4ME7xwSmU1
Kv/V5IFXuzC/oF+eUjS45NCLOstI+aack/XxBvX2/Z+/OGzgof0ppor72smHGVSl8Puy8BLk6WXo
32aa/Ys61V1UX4IYnps9qIM0GS4/pKJT7Z6q4T9HFZGnJuWNIG+IrjAznMosL3yhs+2geQKSD9/a
sE62JCikY9VOBbk8SRzqdjHzA7jtdo0dXxADnRvUxj8t2fLbaWMlAk6LXngYDhwKpb6xx/b5469z
ti9YFugUD8CDORUiTkUUCLUqvWm0RzJqQnKNpthUJaVeHzd0tismXDeSoaaunWrFpjAPsfjNPYPE
HwdP82EKqgtygnNN4DyFTQ5UGHSVJ8FXV2ZKJbUl5QPWgTQgXBMJr6GPu3Hufb1u42QhI9OZMiZK
bwRpbSTy3Tyh2zdD9/+slZM5k1TkQDqz9MiEmFQncJpKKUe2RP7ycTvnFrXXvVne6Kt9TYqhHqHV
9sKgeW6L+qhJ/VWRQRwij/xftAS+TCMmZh04rfBDQGRodVF5+EZ/M/Px2dTafh1r6S9/iVo/buvs
N/qnrdNaP9ahfJDqyoum8hfsT8pLOsqp5KS+8JXOjTc4+zgukqoy3oGm5nYi6RTmXl31x2iefmKG
dKku60ITp11pGs4Pk5l5CTWvTtGG+Q4rqOHCvDn3vl71Q5zMG79QclnPcm/mzmvo/C9a0O+kLv/x
8Ve51JWTmZMYflWMY+6xttTkXX7TLS4pVC715GTeRIrW15bIPIoRPlMkdcil9jvFBJv/oieWIgDx
AZSzTs9dTV5WoxoUhLfGtekXO0OpLuh6zvYDSCp1C6atvEtpiLyoqEkpvGnKvcKgugWbm2Fll+mF
+f/7UU/P9pSGIQuWKSx7p0NPu2DsMjsHQ3AzFsa69PL5Ts6uKbSs8+gOtgdwIHSuZbMaOORhtcb1
Qb6aqwZqpbExx+3Hb/bskfb185wcK/UytITU5+hCe5eUSiB/sfKtZHmqdZW7MGacaTNxkxRB79lc
yqv8tqT46GWc7Osk2/wxY4TKc5PdjXoD/yqqMDf3tZ9TG1sru1EtcLAj9leuHCUykmrdr6pV3+bw
94eGm6ZVl2gzrKh8xPtFaebsW6W0gPvYmibwrUmYFE47qO2x02IS35Ufa+sKsr1jBkH8AEQhf6w5
olrrOkvNddSVCWlC0Ec33FL1xi/un0x5i02ZgS9LpjV7tSL//fE3OBHq/ut8YFP9tRh3YAFzKnLQ
kmEqqqzgG/hbaFVVfVP3Tnqbbywy0qtgdKvjcJ3eh/caqU/gJTcU4qUbe52uZmfYMZquFkbGRZ3W
ieT//XMtm9mrzSoHy5K3FVchcPK0Zlc9lS/aS+ApK7ZHNK7mI/bRrf6gewguL+wov4PU06Hx+p2c
pFqEFM4tt5W/Uy2WeaWvRw+28hoiCuRz8RhdpBieWwFIICuyCYXivd69L9sWPX/hxbX0GSAJqvOQ
lHOtDtqFxexSQyczzm8mijJ7QgA16VbV0B2Hcf406TCyPh5W59vhXKOZ5MXMU3unkYIpit1Kr4iz
B32SnxoLAUdeeH/ciiHjcAbRkOMM5OSTMSLMupmNyvPbb8awa8xv/fD54xbObGMG6b3fRqyaSpLv
bQuKTzgQ0ILIsJUyYrvcq1xKXzovn3lbhgLbm8pwGWTp6dvy7aw0k7Lx6jTdB0rzzdL8bZUa64/7
cqmVkxkVB7rhW0bthfXo2bN/hwvZc2aWfx76GdzuCsT/3Cy94wLndU8BW914vt+22xASTLIa/Sl2
/CnoytVA0a77cbeWxz6ZrMuB09JkfCR4fyfrOCd1XS7Tltxk7cR5dRdm3KOW+m1pDI8ft3T2BS7O
bKZF/6zfO8qrJSmTezHbYeeNRh5uGi0zPHUIrZ9GJEkXPtUyDd/0SVGwaSYPyvkGnvnpOU1Lxt6g
jMsLdSo6Ri5w+C0QThzgdchHyehvuWy78B5PRAGsuDQqdCycSP5r72U5s28kWWzJnkjIeUzpsZdx
uDJadwz0TQP5zM8xgbHTK82atrGvYeEjXwoIlul02m9QK4ZtqYqxgHTfTrfUaqTYVlQvtnaz/WAN
5sqfVLeH5jnW+8VlzZRqrpj1dTX9mT/k370HvawhQJHfG9DkuS/kyVc8o5vMK5GDcPKHxH4ODCW7
MIzeDdjlPcNQMWUspBm0J2GrNlMSISrV0wTVmMOnpAictuVG/FJq6f02tjS0cGuoh2XxOh2vlt4I
lM5c8q0TiJe7aG870cHcxgHh1CVN1/vY8ndjpoIbqcyYPV0pe4DO9hzqXr8xX2YwTg8tBcQ/lq3T
ZOu0k92YQyJP3P9APbnkRd6NGvufpk/OGnMpm1pqal6ksM4oZgmIT9s3QfCgFIU7TzstVxQ3LilL
E+GFHWgZkCdNk3yC14s7A16bp0ko5P5NP3OPOrIQro3E/1yFhIiFonUOdfaPARc2F5aG9wldReGO
FprUYuYOUOpkvaumxpcDvirOvABquLQvuHx86Bpq1uR7rf3ExfVUPuUwCuP+hzTvImW+ME3PDGCD
TRevShmf23erkx/YFFJbmjdTo9/IjhXd5uLKSv98mqB9YRVgh2eXPx299VhOlPcLT9jxtLPszLyZ
pCZ+jgtDxWdMHts/PRfzXi1yY8tbFeTJT9YeK85S3SgNj2L8YjP10mepqxtX2P2FfOK5afmmoZMY
TLIo79Nbw5O31tbcFNu8cMc7gPZODsyeGlX5Qq783IgxbRwhyYeSXtROMTGBpvpSOhiEs5TwHpMr
ZLubxGlcgIr42Kwit/rTGABGhUwcY5kkmfF2Oo2aMj+1w9z3NL3/XHbKAb7SsBItFbKGHN59vCmf
GYxv2jqZ/CHl/LOCShc7iXq+N9tftUoVDLTEj5sR7yc6exJXZJhU8fVOowz+zyjh9gOf/WeUtqvJ
h2WJuvnjRs4torRiEQliAC6U0+UkatuuinvfA26KNeih/VHdpa60BjmI63rmantkAB4uPYUzXgh0
zw2SN00v7/lVcAP4q1KU2vesaqPv551ylWy5L4d5DPV3rzJIKHz9caG7Z76dvdi9cdZargtOp1xn
jGHcaXw7lOHFqrohlXMd7fXbft+9QILeF7f6c/rTunA2ORPoILhTEMhxjUhq+nQDngejJg1DJudO
gkQZcZzNrn2vfsKNrfVk7xKmQ1lW5LebxNv2lkPGq1cbhb4ejbSXPMUPWNpjngUpX/4MvChE9mVv
zX2+tndU3oSOevMfUL/ej13aF4ZGxgefZv3UZS2tEsrr1HIXIX4rK/AT8wOYwgvh49KJ005q5JUM
1IdA5k9DNyHlQtQpHECqhEOssYbggnj2zLqpQvlnj+XOZ4kxlm6+eo0jEYYx9/XOxG6Awm5PctKr
xiXxsq63mM9f6M/F5k4mRJP2bH00t6yaurNcL62SL/5uwVyN2xrXswuhxLmvJGSiNcPAs4Kt9W33
1KCb6nEsdr7e+NSmxWiDVpo8fp7n+BJP6mzf2A5sDa6PUN45t1fmOJlNWO7G78HR3EyPwd7fxJk7
rvstZWaMwo8n+rmx8bq5k1epK6JXkqDcmXaeHii4REkhtf7Tx428X0xAJb7q08n+nReG0Ub0yeya
cpVm1TdVNJ9GqsVWw2A/f9zWuW+FdRIu74vhFMD9t98qK/wibvJmN+q5M0y3vvQ1wKbp4zbO9Yf9
E+txWSW0PC0UIUzpKxJDu06Gh2Pkq86MwQTvK/2PL7kwTnrd0MkOWgk7ZMdrdob6MNbjitK/VaZf
CK7O7Gw0AsvRxiaYqPU0zShTGDu1VbvrN8Z2WhtOHa64rHWyrb9p3MmlCn6ffvkPEHln3+Krdpc/
f7VoRBUpj+UtQtG/kZ6TO/wPssfa+54dZmk97dI7yW2IHdYff7vfH+d0NYSapWsyuSmFAf62WRlL
cG5Wx528DW4yY2X9mg/1Z2q2Vpgy3fsPvQPO+EjBtf8SX8medRN9+/gB3g9QQexMEIu1KY4fp0t+
NOZq0MTDbrTl7kvVKbLXBbr9yc/9Pw/TaYkVme0UWCdgwLc99Uls28k87HxqiLMEvyA9Hj6hZf2s
FPWlQXSmV6TisLri6KEs4ezbtlSdU7WdjmyVsSNW80Z3ROkujEVI3q6sO5S9u2L38Zt8P4BQ1yHB
o8gAj21sSt+2OflsR1U+7kTWwWH1/e/WNHwTQ4PHHqqAj9s62z9KM3CIMZZD9En/clA1Y1WOu3bS
3LaON0YdbkIt23zcyvke/dPKyXzvdQUTT6A6oaSYLrN9b0kTFr+ZlcE7DC8EW2e7xNtjGSOf8y72
yNUxrYt53PUGGQDJ/9QL4yCL+enjLp1tZSnRkAXj8B3HeS7HIU/7aTej5FHjnyGUcim+xDQ9s4Zx
0rcUAnSCD46ly1O8WktwRQjxvdCY1FgGFKvmptiTUzmmz80GdwKUCYf6S35t3UgXPtj77ZNjttAN
zlImdrWnk7kctTbDwGEXyvXRninpl2pMA/74DdKGxX7GG+RIfzKNi7bmEDVbO01a4MGKlrfdqkbc
8dlPjL9BkP8fCPI/eXOvXvs7IMj+a/4/rr9OP/PXNJDff+dvGogJvYM0rC0WRz1K9pYV7m8aiP0X
MAHFAvvBHTRL3zI6/6aBmMpfSJG41yUPRTRCkdK/cSCm/JelcsBiZQTVTV5D/xMcCMEoQ/yffe33
P69bJIhRfmGZjRvp2ymQUwpVp0iTXU3gMCLpsztTzw2KLL5u5mJwO1vNyAkhI6vwsYKxiI8HZKl0
Gp61tNjkqn5d5yOo/tF/QPT0xS/rbdpVm2rRZiez5aFMWFu15Yp+BvGVm9I61I9+oDerpqwXK4Hp
ap5usjS9oQbwF8K0Wz/IvxjVNvVjRIvJTWWYD2owHmOp3fsiIR0Q32Q1kg8x3RNtgXcuu33vh7+o
105XCQd7WATtpmtati4NtYY0qCQr6hbzpO/6Vmnth0Abj5bU7Gc1RQccIcjoiu1s654++/iBJKtY
uha4LwRad+SOL12FOunyqEuPUqzeY+J2nRETbeMUtog/zsmuz3pAO5ocuIWCcAUAGhIwCccmYBPX
mF2gNaUM0MmB6l1bUVFep4vYu88RyxZBi9ooMbHmUieub+y1PBrZ2rTGF7PELkkAaxj0EZmu2Vy3
TY9xfMlTU7wN5fmnmqJ2NIJffT08JxjGooXOj2TZMOHottJY0Huq9p05C7OtyLOnnK3iykbTrYbW
uJsHvT5k1sT6p42PgmudA0Vm08Goj+Vs45RTF1ujqpEszbxCM6zUNaYBqGWQjjmTBVmkxnZ18JXc
E232OONvvLXj+aXQxA/VQJxUauqtkSamO6RT6OpW4sWtNHstdkIo9h0A8D9U3oSLu9UXte4qN+3u
JWV+jGoNTGnLL8JnBxivmnZCdmPHNwL5TBgJKlH7hxll6zzL2K7JdrSOx+e0nRbgQXiw+7h2Kkgk
bgcOOIqi7+VUHNoQs67yug+MZ72XKie1gu91WRzseSpXs41gjIggsZ8sNNtZ8ANoggdc4FlNyE8G
IXT6EQXabOoVbhdJ4WqcrlQlQciJijyrc9WF9pCvEE1dRYRqmJAFx3ZsNewnenNldAqEG5NjmUn5
g1oIzzJmN8G/tJYRBg/Td61Hd4Ye+lZTfNk19T2HOnANGKlylSCwduuVG8OGz1Np/dNUMPayQo3W
U6df53ombwYdcxJVwswjsirLTaZ6jeOXWPuK3KwObYyB4VAZ92NT9q6U0ZVYH2pgMdlubuTEmZXY
9IqRICWQj21gmLtUJ0qqwtqbZPsJ7fRz0Q+9M8sNPhJx+SSrySHiVidWGdpVbE/rwK/uGoOfKfPv
IJk/mSwIKhk4V0JlhMwujrhnatZlqrxIWvYlnitMXdoygrsT7EtsLfzwq6/w9xM7Ud14KNYzl1uI
szB/kaLuGIQS1heK2Cz/jZEmbbrZv9UiK1+lXRsj2tSPel/ai57uUGapuh+Ku5504t6sp+FKjy10
k6O27eWu2aJkv9ISGITQdr7ARPpl+pjQBO0noWPA0gXf7Zl+ZYgKkNBZ95JJPW+FvN/J66F2RMUX
mWX9NofTsxKNxtQzKjTp1q6WEeOFOdLbJsDKyTeQr/q/ATwCtsEhCharHN/+2qvgczT8FrAnLB+G
vkXsMY+o7035tq1r9Oih/FhJvbwakV6iVesOzONjWQUGYbL0EwEHlX/TI3faV+XkWMoo8ABBBB7H
/lc7GKM1WBgLEHZ9H+nm1yDCpXsx8wN8XbmlCbUdFMRKz/BTKUq1wX6kqqBGqvDS9kqSFq7h+3jU
xEq6YocApVB6uu+7g/qIliNazTr9qLX855h/xaVbXk3tzEq5zDU5/WIXTFh8Bx+KMH+RsonbxlJ7
7KJy8Xj5O5f7fyH+eChoMTslkb0hmP1vyWb/T/LKPgxP7qM8+FoW9c/X4QmJUn77dSGSUTf8l2xj
90t0shzBljjjX9GJImt/CY5kMiEqOUCqJP8dnCh/oVbih7lRAWGGUIro9m9W2RK2EJbwR/xqUC2q
/Elwohtv4+SlspXYh8aJhEh16r/zvq/i8yyJRBXVUr4dYJz6GqsjQFqcC6dt2UvrwkQSbdd2xbGq
rLCY0ZkpVnlvFfNVY8FKxQ5w1oS3qGTHJncKgEWdnR6aQGA+F0lum+obCzvCbVAbeH6lv3Jp5J+o
BIywypVGdt5l443NGDskIz0Upu7NSrouowFAR0Fyo2LNAvCF361w4OE4i5PfGGVYCVFrVc8b5NzH
SkrWA5rYrL5PYHvhhvPFGrE1MX0V2odSoRQRnp1Zu6b+xomVSzH0L6UMij/o3Tz4jlWmhJ9n5gxm
CjO1NFZZEmy48Nq0+rG21DsNW508Fx5kq41qAjviUZeHqWB7pL60nkV7jY+801jCAfuwJqp0ROAK
FNp+ZFGQlzsLbQcV5p0Q5YuRFve5zVT2A7jdibZqh/x2+bck7EPNJv2CxZxXyV8tVpBckdaJrdyh
ML02pm94t60lKV3nAGDz6IY8FN6Aj1O0C7RjK7WuRU2g3B4xXxOT4YyquZMNSAEh27l+1IS/T0Ov
UuYrNfRRwWv5ltgjxaBPT3dTyMo/Al5AMo1NmO4tX9fqAC/E28JHgu1bbozZ2Vx3lltMrHW52r6A
YFthEnwIYxwgp6H83HTfChlwlgmiMT3ISe+G+BbZmWMgNeAplyeXS8VR9Gol1cLRJd0TcXFLjeDt
NB2X/7V8muUvTj2uUjIBZZOul4eRNGVlNcaurYIfRizubL95WX6+lwLQGNJLImXsGtz15PwsCG4n
45vOsr8GwYdZFaWJiZIv91BrHtJQdW8aepdbaieSj2l3zIujzNhbPsQ0+utlQMgF48CUnPzBjnBs
kNWtMS7wqvBqmSeqDm9SgePSGRud4QA9Z2vqW7Bau2XELEpvJFAO0cUCN2AlQDYQOWOsrg2L39s7
bKyW5lHxbyU1d5Q+XRsNelwwgct4D+ocQTJt1IwwMow1am9Td8ySa/n+GHS5kyWCgCK7bRXjBk3M
ddXlX/Q5OzQ+oN7RfFCi8GqqWlc3cdjrfo+JpAo2xcCYMMcn4A/rZXzg5nCNQQJXeZuuzdZdG63r
2t9qVnAVpHz5kL9iFuFqKqQ9jJZtls1OLgiYW3KCVq5BsxqvWbg2kY5LhD+uU4u+5uZNC8xDgHFY
emn7Pnah1mb5assXxaxqjUXRFrYPpaGUejZkF9X+epkxZQf5jO9go7kwU9ntCQRZNHqLkEkyNoWS
HexQWmP/tpkC3eMctyNk6pgcHRFeSYjgW/l9T9lGl9uEf921QcSv6NL3zGa8RyVKdV1aM/ergqlt
GNRbQxIKvhczCGSOJFPnzkV45UfGJgxupqTfZWZ2qGtrF+vVJmJxd6y5AzZlmAWTwRicJJlg3dQk
hBJAP1lsfvExJtuOmTjEjcfK/KMhRNmwIB8MOzsEWTFts6JI3c4P3dQG8JPzd+w6gAhlhvjvdrgV
qmnkZkaYM0rrDQA2uL9N6qRFF24UtbiJB4tjYwiUx56K3O2Dkl98R1LwwvPLEttCv8WWWHhqNXzr
Z2AsysITXH7WV6IGM2yQ1HlyG+pJuJVtUmfqMF03qn3MM0WDQlQJVwxq4gSReo28xoBtozqComun
9alKsRuxQr5NpYxJmMbatCIP6fVNBi1OBjFVmuY6K9POBa4XYEGIveTSyd/P2Yp95ZOnD8H1mWmF
RV9mcDPQ57+MHMBKKqnXqTJEniTC60D2P4MZy10QBBNmrgZwJMF203X/i7vz2I4cy5LtF6EaWkwh
XTvplMEJFkUQWmt8/duIrO6XGVWrcvW0c5SCGXQH7j3Cjh2zg6nXtW+tumv2fRnIQmK5SRv/aMYS
oe0q8Zsp/J7GdUZRQBawsRR2Y44ZSaFPH3knKv4QlTO6LaGbdqipWQsRWBjWT2lFAgVX35dlJKdF
XYGgQYmfvVk2Hptcrjlbfo1QUA19B5U7J28Tv8ryz6KV9oVCqY/cS51HXlXMJ+QbXKNAW0Q8hk26
F+S/m0b8Np39ZxaX0S9VwTTYI/sNnkTY0EJDZcKbU2A01RByiSC0HSQTQkUp32/yTAYyn+rohkbo
CchM/gmUufsDzviL6qn27yoJBS4cux5QMoHF/gpzQO0bjXzIqgBkJShgfSLHh7hYja8N+tm/8jH5
Kw/fM0QnyQ5zZyC9Qj+F6Ms5U9J3VZOe00K+h0Ws2JjJ4uN7X084UGvaFMNnhnxrVT/lQNCBC4A0
r90qu1uA5toaaXNnFLaxyRIVq3FJEJTYfkkqYzZWPI5iiXxaS8bdUssWFCN0N0cSwbrk3hbKtwel
Mt7AOSwQ6/IhG81HTf0oalgFL30OkEi0nTn3mEjvceN1lmhvjOXbRFTS0aQx0KFQCXS1jA5Mb+xL
KTrWY3RMp9BrZ+RtEn1n5ujZ8M9GFkEAf08kyU6Jgel8axFp1dG2kCYWnBdjP+Yf0zq67fARKaQ/
XD1Rqr/TU92ZpNu0FV2kA6OAYsCfgQRtEIb5aTIllsyrB8vMvvGlcX6VCpJwaNEZnPWL1U2XhlOb
r56WDadImHczinp221iX0iIJFdjKZPn3JHqrhc/0ouJySg2GAeei75HnX859EdqDpqEiA4hlLcbj
1HO0zPQ7icreS2TViUIrUNf1eSukYOPyaGSqRrJxwtaxFnrbV2mpDobcC4nf25PSqP/oxEdE7gy9
/OiK4tR35Y9KWz1V/ahWHJJNzY+Kf3Y0f1FY/vOJ3dDZ/w/L/XFnYECz07GtXnJw/3pex5mJe6Et
VTCF9FGlJWPaEtcE9Nzj48TC342XfmOL/PEL4S9a/C5WY2AY/vUXil0yDtFqgvdUxmVIuiNKV7Zh
wsYXsjdRVe7poilDW3fTMdmSX5lhlkQ6o0q+/8+3VfsrveK/PwukGbBx6CTmb5ik1UUq4ol6Fcxj
6fwqN6hEl6y+m4DKliHyG8TzMhyuK/0gJA95LBzW7CQq/bMqF6dURh4YzEvL7zuWXSpzb1VfS0nN
O/lTTXrdTmX8yZ5GoCOtmddZECKMmBsgjThCSOolFNqDqbz0krprZ33f9Bryo6ZyjnS0lNQPAR1J
naKqIzfIC35rceExl98sdG2kGlrYvSU4kF5GR86IMjcPtXXYiucIgd6Rr7BV2//5kSn/7pFZmrxt
GzH55dD89fWVkoxglVhVwVbW5SFXG0mrCQt4lE3tsX7hWE/5x6pE/nYRw2CIXsUYGsRMFYmVct9+
cNENq/BmPfxVzs2putvi8oD4m0lxhoCWP5vOmBZB99qoswu5wZvj9cLejMMa8i/loEwwLjLaX4Kp
slM7un/zJf/dpbBobHTG9CxXqL/x7CYrEjN1IJHwEraOA3gs0MfBrZDVaRrC24SwUg2uRWs2lIUX
W8VR1j7MjCYl/rBNq7xLpd6dwpvY5qecCjqbueocrl+vsL5tr2zroPKs88wCcbjwMI+GL2pnmXH6
bGqoCQ9uPJPG6r97hb9Jyf9x6mFHiswDLEUyfg2r/tTsKrWAJIc2c+rT/KOrKGTUvamJHhIdjR3F
+r5SwwP1rG3QaBH/OFuD9lPJpKta0BekhPRF8MK6cOWhw2U6PzUc0C1oV/N2MI1j3fzd5PFXWPg9
TvFCIFiqiFD9ywRNyRtFb1HnCrYOaGvxZkyOIRM5U6HutrC1lKObFSj7SG6IvA5rESdFKj3RMi6K
QRDNLxPOk4Jq0Hm8DgkXcNDP5rWdP5KnEIWnhIe90mmlKgmouw0Zoszc/q2Xn7L4HLbxc0XWXFbJ
Hi2iUYl2OJca3yRE8naxQQvNj4ox0FiChCG3I5L4d5WGxUr3ut3G/3xIfyMK/PM1MhpF1IWCBwbe
X29irq9hphR5FWxPYWsHtrJc5i0wpcNe90PoMweFcAr6adKctpXtNC+drSPdvqJY/ZjSpy1amXGJ
AJfuDPRsf/MRt2DwLy8NxjGKS5uHrfnbPdLqum8XiY9Yz/qvdoSs4PDEt7Zw60FrnuLWAy1zfkoT
nHi2Oo2eU9GO8/zW8Ap/wQEaYZCMLSzO1iTNBu1hlHv/+bP+OvV//axMwNii0g0JfrQm/vY4mTuU
Y7hyK5T4uPbKrcJrvuCNGi2NFsl+ipadLE5OYgRMXDyEi5ksDOctxGb9RZ0yl2H/35WT/1pN8qF4
u4ol8dlQPvrrO54a+LdLq3Hqqbn44s725ApGWw3wQYSGydZvc1q3wHla6+pOb6KjMP2tZsb25f/l
4fzpc/wW9RvGYkUjkSiztWXG0zmqqQVRAQhj3nifkybZVfq5VZClTg3Ha9wOoinou+4+Gzs0ajLm
HSqLXJozIJPdrm9Vdio6iZ+/JvOZs3wwuo95mtx+OdT6x3aXTFSTm7oLGsaAS2dcwhYkmSu4fdmR
Iz1SMAza8PzrIPyvIN7/Y+DtL2uG//pvM4d/mS0/5HgYZMn7n7HbX//LH9itLP+DwpDFGqS9IGey
nPU/2K3+D1OFV4CilILgFwPP/8FuVesf+sa3sYhNor6loH8it6rxD4PVfoKWJqMRphnm/wa5ZcXm
t1wtwgJGyINuCiEPxtu/N331GhlQO6HGouZBVR225Z7pELkt1S+1JD6mVWoFQyZPh6ZuUQ7OZWhV
EzMug4qvty6KNAl+jlCPgyNCsdNz9THJUv00DeNruzSJV+kMWJKZCfMglKvdRF1/6RQTTGvpj6VQ
m45YJrIL1lNdZf58QCnJ8tZCEw/mqgRi3yePEmqv9i9V4VzNY6eeyT9Kg6FFXI/V3jca+BPNPJ3y
nE+wTZBYbt4kqQFUykZZvXJRMiAGQd4SDj438iJCmZoeDPGy4kIeJCqynvWoEJMW1xzCQ7FYP/ti
1uyswTe9l255N+n23OJakJjZcUFoLBej5yws79U8fY6Qdw6SXIXASaJqmwgx66InFkum28oojo78
NA1THzq9qlEHyZgcoF56TurmFEUaQofRwgwLwNCG3fSgGaG9ZP2PKB2+cnH5jpTqc1DIqFl9Dq14
V1apPxXVWc77G+ruxzyej7S1T8ZYNDZWn89RWj3VnbG3jOFT6Wnzlljy87zXUEGeI6fO/FFc7uQl
oswO28lO59cwSegg6543ZCE53HzOvXkrJrdWpUvbIG6aMMhzxD4JkQcbGVbKozcvvo5ONUqEN1Md
rrK6PA0lpWv9zPQY0c4c2pFZPbZU+XNk/EgXHTvppu2dahP818bSG3KQM70U3rJw1XdjUT/USXJI
WKWwqyQunbVGc5RZ/bkRhIM0xg9ZnFt+hz69bc0QFUxdkHyzQLJ+0CnxMZcICrTvXBYhUI4KUTAv
Sh2ByrlHjT08MFcVd3LZ1PD6keqNBytDXzwsfPw+3EYYHrV1oTtp+x+riH651t4nkfSQRyzmrwhg
Uo46xtiPdi4vmr2YEyU6ArJqmTJuXotjVs4CikVW6fbjLCHOigZLK0UIK1ta4tZ195Q3pYXweY/D
UjR9IjHcHSLUyu0cHdg4sphmDPVrxSCeFRxPNntHndBzjKSidpUN+NJLvkgTi87C0mWoJcfFtBK7
ChFvLroRpXfpnLByYjMXbNCqLE5qjibtJLI1iCXAaiuV+WamhkmRx6B/ALoqS5xI9GpGlVjWbyEk
ApYRTD+ae3rZLHsqFnRak6KFqmBGV9hJfP5IqxnCJ4WvFbXgFOJeX6fwAMXxZ4zIZaokQhB38ZdZ
VdFuSttrWdAcLwaz0VWy7LRV6kDJ1NeunkHvJ95rk7iztcmoQjrJx7NSz1RZqIno/IgnDgxuE4S9
NT1iIisKAusC9Y9mg2XypdnlOJA4cAL8LhotR8hFsE9G90Y8P01r9oVbAOYfeA44mkmjxFu74wd5
J1nIbAQ8OgvBhxdZ/7kg8mhP8nsZmzAc6h5d5zm/inLb2oqgxH4lG7s8auWAUJ4ByL+0Va+iWYei
cPE6z5T/A8Cx3eaQUFg13EkIxO4iI834Hh+DAQY/pMV0YND3Lk3d7Bkx4vhJEgcrG72YkfB9hjTG
gESPvURYY2dEmDmQaiV2M2Uklsl5HiCNhmxEr+aT18cU6XJ5J63Mnkcs0pWV1m9RejPQDXZlkril
mer1Y5fRhlhhdqZ+87CUaRjHnRt9WDe5ZltdloOcxJpbLOVDGnm9kYKSIavu6EmFPx3gN+eqbQK9
3+TaOUoJUuJ2ZyIMHiaZa1ZMHFpsvilImwuc1NquFwBUKe2cWWJa3lgdSgWEkNQszUspEfan5RSH
5SWb3sSp09wGBkndW5MjGtk9CqbyHmsZBGVitLprxbxhDRBfmw5eSm1aI9YZWAiEytA4vSgeqjKr
DyhkO03UoqwuDXaUh5jiJD/SBqavYaEjXQFC5bupy6xdrWWfyqqeipo7mUBFcMuse4w7yOtK1Q62
WJTjHUva0U1mQL9D/5p1gDh1G2M8CGb70rWwYFXpNG9iVN1QJm6EJQmmOqg/5ssFYs9dbpahHw2p
Yhsr0hJllYW+wnxhxUeT4RP5NeJVuYopTQ7xM9fEhg4ju6ThtInMy9elS0/yHJ5mmAteq+LvoVdr
e6nrmtsDd8as4bNAjTk0/AVmV+2ZrDQ+a8TXWDTPEEa+BDB/NKkxrIxbzGaoIKOagX4cxVdzo5Ks
NJ91VMiBEQKfiaURaLP0VS2L5on4/6BhzVkqVz1zRSMm8EMqAklJg0ZMrkkaDl4Nim2bIxhxrOJb
OIiDI0XZQJrLcrLb/BHz/Vt0/tljhqmWRqOfFJC1Ji357PPBk7t2cVs9dsslV9EtF725Z32lHFDV
Ldcy36l18tjJqydZS4dRBk4fUo5nYa8DDsWJ+rOkawT7VOm9tnGN0b6vyFn7gpoEWaS/s8YNJlgU
HKxSd8Iege26HoNREURkecUsYFJQuW3PzLgaBUdrQWGAtQklS3TRO7M5wtVS5U69X80nQu22wsPv
ykcLHQ7YPg6QaexJYoSzJzKkrsTx1ZFTxethyoK4JBygOO7KeQjCUbcYaBSLwfxqWmH1ZImdUZq5
2ZjQkvXrt7zkZ6GjZ85lz8ww6dZ6glAqxcypGwhy7aCzTNxF0JOxpKnraDmODdaDXYLhRk1voGVT
ZpubWH1Uxblb9ObBFFEYn0XpsU27r0QOMawuGCGyFIWPV9hejHF+DPXN46WNFKcyI4x7dDdvNF9K
ra9hNiu3LJgESW3y0efiWzUuhd2il3CXrM0hDtGj7gZKtK7+HBIm6mhAG3bZTx/oQiFjvzSpH3Pz
W3H+Ell22A2StFwLTePo9sx5VUwMnDUO3TCvxUDN8U/I54wLtF6itouI5HKxWzMcFVQTWcthqKdz
2leJoyWK3ZXRZcOnlRo3sd5tq7Y8xpF2rbV5sVeOCVyW6VynxkuO19QeAVfmYw3jfqwdHheldAVp
uIvL9D0TeKjPi7XZz3AgV1n3xkROd7XUvxlW+zWOTBVDA97QGBEiEmRDtbWTAgxAPuRERmna6pl4
IYHENIxLvWI5wLiL9rdHscIRmPATTPFPaHQB5bfpU8wheJEDjnOofa9D6mWJcFl19WlmQOQIBcuN
SQcdsmk6UtrCJD1rgiwhRynWu1whFo23SuXpxn2T96kTk28sDR+XLPM6xn6tkojMYI17VafSM7uP
jutHuxiy+hA/h9ZtwftLUt5m8yXXt0d7pcxNRbysY/YVHnv1HC+fdXHWtGuV332k6keav5vx69Te
rdi7KYSNJA16lmbJSH1NQZdqttq8j5Q5VbvaqfxZR8+1ETuS7k35VyPvJ+mKVH1hOTDqJeaAYwb1
03RnDdrBepqH6SjmHJwUXhXMSBHaFELad2tsBoLS+BU7mUp2a/ES68V1X9XKOc/bS2cuO2PS9nE2
BpP1KtQ4wEiXVPdE/oxsQow+RjGf6VXXZLx5UK8hciJ8v2R7XGRPHE0fRT6/b8Ao0ncIiTa1iTvK
qZfoM0r2ja1Lb8oYIPlgRB/pQOCS3gSDurO7t7TckRPqrurDxE/DGmFDXJvbpNTU9vMdFDd7bK7i
kgAyV64aLn6Pr7VRPJVj5KhFC08LMlnhr+LLqFKBFox/hPjGm/L7KYVMkp2HXGAY3Dv+au027R94
eemwTzfxmC09JPZcPBmD6WAs6JnGazlN9hTP3FfYAd/iulKuyzeU3H1wP88q451Boqe8ycuNCdAd
C2HcVVp6wB1rX/Ysq68UFRR5MWRHE5ugEsu5NFxsXbhLUuqf5aG5yVgR36nfqHIyHAwHN/2soZbK
mddPOPLY0XAaUSmOvTB318gtS0dfXDD42vD6lGGbuw77GqPvcSIyPYWWJzVb1acgoM5IGEoeA9Fz
elJjJ3zTMzu5MfKhVMmHoMsOCV7DnTd3XlVXTnoy78tXefGw/WE0YIXXSDrr2W5JKOTwe129TNyN
wjseJbF4EU1MOPBNhBvgp/tJP2YafkApKvuutOHHpi8wLEN4qnoec4rI80j1SbXSCwHtBwuBmSPO
tyq+TnhDrJvl22OVHorpBLJiq+UBDlIrufgillAUhDMFQafb/XxM9OM4vxTvHBZkjccnrX4ktLZ4
fuZ+WAQNrNV2V8fuSGZw8QPNoNWEW6kY9XSyvqI4JTYpHZ0eGKlvrlcxP6xRgBVIJActabrzm+Yr
ShxD/Qk7RAGh7D1e2WbGJVxDg17CibJ9cqN+BHmHbSFjWLF6a+xhFbDKdo1lInIbWnZqT827fDBZ
3njI78ZrzgrCDwJrotkdCbfHsMyB8EiQiBYnNI965GjwtVoHgz2BhkS2G9FBRzerPCKvteKX4cY6
ulYpw0XDVe8HTKGa3h7w+Zm92TobzQ4jHMMI9HSnl8du3ZXUuGC96b5avCU7wDFKx00+H2pMEEoH
0SBU0b80K7LKn1P1lf6or1WygyEpogx2txFwn7DzUspH7ogntPAHPE31yvCcLwSdkzEdC+tBzC2H
XxZBAM/kA8eq6T4yKQA3W6qvmoxN7DDvcWRRoDxk5ffE+0IKLYV5+7rJbxfygVOX9TjhzU647rL8
QZYC5kkcxP5OZ0+JScxbB0WooTfyOX9c0biHqeK1zJTT/eyHM/vrLuLoYXlXQM9cVF/g00DPXveG
GQx4teE03jjp/FBcuhZnF6CAh3Wwu/Cum1xTOw4aDWGQLR7e30UZKK1rXbXPJIH1b5uHCBosBU5j
a3BO3F6AuG4jko6Bi84sWLnhJtYqBPgfUeiJGmKXEKKc6j2MzhjymBtEuDf7m/CZFa5V/MhaKA9O
zwluXOUuny/RMy6B7adlHTAiTDlgsBJQrAtxpnK60ItKjwSd43AuHBbTgYqrD+/cc6V3zNmLu4NS
XqXIW9udMdgQzvTa0Wes5JxsPaP1bJjXMfOT1oaMUn72xc3UDm3q4crZSqdldJsSRyO3xkpUA9t0
6legk+Sb2FE9F1T4rY8zHpIjPJgo3TcYpQ1cC0fAPEdxB8ILbx+SW3fSy0uP4+H7IgcyrFmM2E3c
Rwnuc3evWSDSPtS9xBLttfApMizcVHHFuvDVeLd65wuaJ8ku01UMRYbhpA8npl2YsukzlECOvfCk
WAGgGoXr2B4gQomWt2j3TDbizG/yoFfuCr525BblAQcn3ByKd15cVh9reCx+ZU9edkMCjnskLH45
Biu6TpRHK95PHrc/Eh5qPvESXha2J0bhbMQefAbE1I1uFxMsykCXDxnWE1awtM8Wqj7ALP1Jls7m
iCt3lXkWBuPYE6bHSbhJxOo4uXF+Gmg4GGHkKVXp/GApz7L8aBpQNBcvjqBHPfc8S9lVMrwxApF8
EAdd6cEvygrkP09kCC4pOEQmOsA8qXXAqqP9IeqX7K3B4n55znKvov7LnIlJgQ3hXRFdQXwoGj9k
KEpaWTymn/QP+0bweCHGS1U5LX4T0P7A8GjWcPjeKd2Rf8ofjPiKU7Ve+iBrHTkmSd1C8gtc3wSb
YXFGcaW6cYXPlwNwAgmNq7HIx0ZzGfwSM4bN3M0hrk1v8rdO8VTacu9W47nor/HVwnUVUIuS15EE
hytFJYE9PX2CRmdr+IX11S9unj606DdWMEAc4CQcAUW4mC9YxbLWgh0NJeBOWl2EMZbzKLtMZcTV
S4rtuwvCFa89qqJO2pO5l86X9C82AdIx6Dqfx1vMrmTaPlk3vk/ju1b0xSooYLsNqa3iacNALd/3
d5m8h8K1kTgui+ZamaM0XuHhgFtaQU+ZIrw0q1eHV1ncGfMR0krM4Fn9HrF8U9C83S2ab0luJ92X
MWZrsEs5U1yz6DNRA66ZMGeOUF550dhhYbhL7unIy70HEEwPDnYTu1bsGlgyiTuxOpJ8BdIfbMHw
PI3vTcejxz7HFdJT95Jmp2rlv/ts+FvmNXsJxXuXnbe884Z1X+4tBb77ZWsr9fWs6TurD6gDxvnI
18YIT5TQTD20C+EzUJjAEbwxYaFL+uQq1iPmMJaTF76eXoTYV2pvftHNI5sg0iPPYm73Haoa6ZO0
+BXOgYxh8ffqvWj8qODJcbsg7eIxlu2I1oqF8dhjle1D8K3WJ+TKjNZQccv9aXySBD+JzmpBuemP
gs9XGloG7wEFDZKUBv5tKjfAi1MWgwik52p2AFBqX16DXtuzPdujM26ch8ztAHLUJ6lzPoD82IeQ
Zyf/JOeKFvQ46nomPk5OdAL/KpAmyR9BYYhO3BsSLTeECkGSPpHbcMrpEi34+9yoYuGmPQjRSePv
wCIGTHy1nZT68/CiR/uP1qTZdMZrPM3MwshdoNxxds2r/ahddfOEV1LzJkYPaHOyvqI3T7glSt1D
zC/PrqvyJGuXCLiB4AVy6i0KBLojcAzl2qfUnGdjp1sXyitqE1agSNA6+joiXrPXmjzwMyISNz9l
Iqq0H87Y/b1RnghcMmyyhhOvNzy00bGF8rgelX4XKeeS5lHeq8KloCsH1KyPFewaVfXoKmsgLUxq
Tah/WP6i4P4g1C7AZlN5nBFteRmpjfoDM/dC9wHYh5x+jK7NWTWPJ2pYkJoZDBLqtxKqXSw8jt2i
xgQW9YkRd8LVi4u3uPdKfox8MiID55I5k/eUbZfSZlQtSc+ahYmROyLOhqaqP6G93ZP4D0MZ4PSp
wm5+VsUzBQl1rMzWGNyMxuGn+DDFjQzNcgki9zkrZGiT1NDSAbO2940avcz/wfz0Ij+rYLAnxvST
y3FrPyk6Z2n5xje3poJUP0ruDE58lI64hkB9ZJTSiVdRwX2rkH1JvYqqGwI4Tb6WP5a/KhKzuyXv
WCUqPe/uFu6Hm1q6SelOz/Erf9jqaL3H8dDfjdqlEhQzF+vP5Ul8Bng+mNURjI6cmIbX5mJ8Ij5W
3EKoyaCfmgv3FROHp4JxC6H2QslIk8Eou063BDLXEPmPrNMSR2c6wZtEDFmlhpLX8qMxhxYXQVeb
3KJqPFNFwoVKIUy6vWJrRr9xi6m1WpnNZtPjiUEb6AbrXgHvKqUeCnmX42hZE+7v5LTbR0XY2jSI
g7Xhwt26rzUdArz6RP0VoWOyh4GaWrZ+xtAQtdPpIVz32Qo3JbBU7zZjdveVv5aWzcRWPqNHmzwv
ElQmn+KpNAOZqrZ26OOIGNDfKPBpw+XWHl/T5Jb+CHHkoEanEqaYLbeTCaeACpsnEruarvr4p++V
YbYH7mJIZyLvFSSiGIhbxBqnVNyu8ef2OjZnzPPM7SOZoZfL7gLRCs+7lJUgSUkRHXswxpcKvJEt
wJ0hfw+ZFchqcpw1tGSHJ2lM/WdF+UTcnrNG0Lsk5QptTNotLURh6cgu+qRezeW2JkEshPdr96Nl
PCGeU05U7M7hFQ1AbAJtM3bU8tuEx1eDXjU95uNm6JT0bKmRwe1jlrH5fbsi65VDm9qdMJ4as72E
MXcW+mRkRHDi2fvzhvlHKroUc5VjLNLHYF2myXhsVuTR6VVDkTLyCgWoodDQvYVCNVGke3GM7xWd
6yMm7kNyCevB6c3sMDTrI7ZtriGFmOMerWTwQKb3w5Keoia9Si3GG9pw0mb01+EVDimkQWZXRY2z
ZWEDbRRAlzT+fnXZHOZ5P/MNo0oDKQfXMowecYA9DHMcHMs19RoqSg1qL8VBhonMvEi2KA/fodS1
fj7fekvEfLEJb0lRPC8ySJimCa9W/KPPQ2jTiyWcRPgHzMFwrmS+wLSjt9NQ5DKVJYYh+agd5h5X
P+ial0hAKnqdoHOoVDSTLAqOzjJfMCXpt1wrhm/Vwrv+ZRFr61TGP3ZMaJskVleS+as2C9YMhrtq
6HZCGj/1CwTpRWLvslzeWO8tvawUj6li0BfWXLmIiNO85T2jGWIhVSz6RQ34JTD/Vv7oxbGabUlQ
ntKklndrvKJVZY2rz9jJA+DTjiucOw8D+dSplpoZT/KTLUyCppY+ZXqueUoK7byTExcS4IMuR3eR
8N2mzZOROnWsHLFZPPfDq6YUd8OAt26FhyYq4I6I32AwWMadVHU4P8tiQJ2oQ7gq2S7MDDgVa6rQ
8jBt7UvrUBc64GIoMV7Wh8hGQJp5iEGYbyqKqIzdDo39G6+J78KxtzxjTAbiWJc6CCuDyZOtTSSq
5exz2mxWdZ4EQ7LhO66+4jbR7rvNMV0pMaXtTeCRLnvKFSqmPkF3uoG7IWkYDTXGzyyuFQdndXY3
4HHPy+TkkH3tUUJMIGMPD19heM1rbj6lNQhqU5rIjVIiqQYVrGS18Ii1JIC2J7bWzZisPUMEtlD1
Yj+yeU7VFb9YcVdQSpDol2xZ6LTaYmNyHQY5fZEMLJcXAYJ8WtSTy6pYhu2skjLBER+1juVuZdBU
pkvtZbV+1Ir2WfQiZMScjsxrs/RkKeDewrYua2EoDUY3Oeh0v0mZ9jMvkZVrgd0Z2tRva8ImTmNF
I7PdiuslDyjQj/eKGrM7DnNRyBm6CprisUFrZ4r8oUX9rkgxjB8W6rtM0m3oa4YtpeDZZZyuDALS
8IBZKxhm4edx9iwp1VOim95kqrB4FmOGD44ndhQPtHIhACuOYNgsYsebFa1TVWQMwNK6L9Du0Tvy
ucBxnsznyaRbsFquWTNoPyYz3oeK+CEmVBMLRtV1JeyzfqIN0lYy6FCiMSGsbmymItRw6Sm60zdV
/XLe3GJGZgYyiG2cwscXU/GIrnrB0tpa+2E/P2pZCDZcLF95m6Oc0meH1DRkP5OMxcWq7yvLpRJ5
d1Ye5C72x3Gp/bbKqQkGMILSZCGOof1TOLGX30v44lbSK1oEpisygPElw1v6+VQMvex2fV760zSf
tO27G3P7thZwxNuUXFx1NB+kuWwsno1Be5gLxY8skn2FR7k8pYk79Bh2swByCc3le2jo3i1W9maD
qbI+lSrhD2mKiIeFyzAJA3ICAUWPIRZpa/HWCU8yK9gEuW89afcSi93w4+B5NhaRXRrpwKJcYdqQ
Bt0SbVJHZtCmsCFl5PUiWOGMzj38UTljM3tnoNJ+Po13Zr5c5xGQKcPIcyJxJ7lh7pR7KcmfBXhP
OVKHQbgA0YQLH2lsZ0+x0r0eVcWxl5aPhS3mSStivpl40cYIKGXJLkY3f6sGmaNXIxa4upu2psfW
MNBCkhKsjIXiVU8AChjph4v+3MuemsCSyGZK/TojksQM9O0Mc1KFW2jrI77gsQxabBimrwx34WZT
HscbDmQkR3WbYuJF/RKqwp3QFK9hOnfQt+KEBEhlbZ2rUAypx7qW7SSOkN6yKT7lyalkqapYpIKl
6mZgnxKiaVFTWMStHbpNBq279vWSyVCsxa+asUVtqWtssW6fVujoPdrw4pw9CMpS0doD7CpDxm3X
TKJqvrIRSQ6U9emK+DBw7FQ+r71WH6KlfMaoFFgQmGZQKx96sqeoeuRNC8ARypMXU99WiqREcdUK
5F3DWLSBjy+3GMonsfwgWMIbq3VszrsiwsY2tveHrGFrTsvU56rtr5Mi/Yj74V0zikMqdjttph4q
VG9k3REjrfTEWjIWty+tBgLcxoonNFrOVTfToCh/KEZLFprLtyEDlISycZjS7q4tQagyVtTSun6C
Ef/1/8g7j+W4uaRNXxH+gDfbAlCORSuKorRBUIbw3uPq/wfsnlYRrCGmu5ez+iJa0cw6B8dl5mte
TDH7IVUjXSrpexaECCjHFtdsEX8bYlL+rIidDL7iRuWhlviUp8SYZFvPy504dvAc771RsRyptBC2
FR9DEf20PoSoaAAnEpT8Z9pZX325FI5tdR00HhZSOSqCXqqxZUS6zarmQzm1ggO6vVgapGiIWV12
ypXQcK3xRysbuQtalxKcVu3bPm0czUxv20lwlFxCsUe3fmZNou1p3ubhkLt5X/0avb7h5O7IoaMv
9CHv+xHSSuwLDv0TySllCrs9nmIQIvRNpky/0qAz56a2kwZJe4C8/1RJsXSQOmCQupphHhAPN0UE
KDHtbmMuDCcOuEn9iTtgNLWTpRW/ht47VDnAJ7mkjgXX9cZI63aXsX1UNUAUUKXDF1blnZQ1uDzL
jiwTVJt5Un5OttO2HjrEFf53Y2MbubQPyZPSysRnZ9JARBgDbvKBhicszFEkKmhO+ZRm7sBuYgKd
6j+8TLjvFGXXVMU335/+AKmQabDQsABXZSb1ZiwxYi6VarAn2jy6BPInaeh6lMkX0DOUSGIATZ1l
vKSDqjqCDyl4GrfAQkVYbaQbNN1PiWj87jUPFAIjQTfCoB0ohlPs6JLWbxqjLyh1KdE+1TzZ0c3h
0fJpSzWF/LMPpGBjtNlLCbjIrXMK1fXYu+ZUkzLV1HJrDM1Fg9NtgAfoFtmI23OXPSWGqOxlrXpU
y87fDkJ+M4U592T5S8ziDo4LbwUwg9/USr0KIp1WiYQFfCM17VWaWjOyl62TVQIiexnOlEAG33LX
TIS7Fk0GKtpIr5SC97U1r3LffPX85GEqh5NRIeodGoFsD02B4EN9hUxhtYmndm70NhM0CWOnUmlO
aLwomv8jyX7DuU2TIT345degzoODUJaDiyYLyEDhCQF9iLZyhsVdw7VdaVpjg6Yxd3HK/RXVu6il
9OcP+9wCQN0HYbTJ+x5cSUZzbhwDf5f8VFsdblyY7f0wFGxRqh1UtV9M8l5ZkEJ3mNi7SjzjpHyz
p4XSb/0+K2wreLakUgA47/8uFJShdF8RaSCqrZtR7BMEkpoTJDPoxjGvJaWx7jy4yIblS/RCnnHK
k1wao2SWqvfNLPSbshGpV0AX31hfzYxya9U0P6EIty2ZTFg/TYEm0D68NY2RGqmM7sUg0zMXo200
7RUNh/NuaL7Hasav8Iy9gqU72ZvU7Q2tdMeCepNSfe2G+lTl2XeA7re9jghK3f7GUMvt8RJNsqsm
oxpbqlRKfK17alroh6APNoNfPismr8kplhs70Z8LrQPPQ9O0pHwL/qygDOcZrtZxdeM4tR1DmexW
NbBPCUodvq9t1Wy9qIK226jKdZ5BRlNESgVaF7HfBflQBN/76VmKusKtPcBeRfwUZFe5nN77o0iD
z9Do/zdizaNXOZTafMXnYrIV4thOwVPaTYhxe8fLNc7qile7RYlzmh6najjFg9Ug6kLyHIXqj0HX
XS2UW5q0xVWWoyzSKShT5PG4E1vlSzt2u3TSjU2dUutvw/LLONRfi9Q4BjIpW6PSLErlequ6iYIn
hJnloos+/zcTmowMtIoFkUIF9cd7z8ePujAhLYs0V6rSvCrLxKPRMrpCPjtbo7EPwJ9kwgr3sj4o
O1gPThdF0U1XW9xVs/S/QBtGU8ZjhzD1yewTrL0NwXMmVd+nEgCZhpvBqavhV1MaeLkoOn7rnkWX
Ji3qK83vSMsay3AFY/qjp3V29AztIGWysBeq5GVCB8VR+tKNBQ+afadtRSmjmJ5WFdg85rqsPGGn
Blp1NQ5CvZ0q79R2QXmr63gJNgokXlML2quNB9CQ/GxA13AoDzFY/au4yR7UfDpoQl246ggLUeix
huuTOQ+/rqWJCqvfvQA8LGwwrMM+aAteCr3Q2LWeF1vS2m3Wx8bJDyjQgTBAbyXKrnuqdOiC38Sh
WB+tLASQhQtIoeXargGFK5SBfyxbWm2m/ivD8vqY9FUPD9C8kiSykABh8b02orWqTdMXK+2t7eDz
4A440lEiGmyQt/W+U0q8pQe1OeYthTZZjZMHhIW4w4NQPAJJa5OvfgGMXx0iUjsNz0jd7Nwuj4I9
8k1cmIX6oKtjvwd2jPZkpziZkQnXWIJbWxPdLFyyyX+0mgMFj+09tLS59gJsKpriBDix7OaWcesh
vXtNI3xn4NdzW8zru+RYqvKwtjmvS3e2kWSzRyRb0NDfQmSDVW21kHYkyaOyTeOToKgT5deo3ESx
FG/rOht2SS396As5vinq8hW6+wMATSiKPddSpKXdVipigzdvrjvjRB9LKpOQXclhJetSS8UJ+Sud
IrIpVm4n1uNhTIdjjALQTCw9cFaWV3prOX47anZmgj0sjIKnToLHr96ZL6WntRxWkYfJE1jAHi/5
PAo11IUMyN5T350Mudv78Em3hgBnuu/La5DZMkWZJj8oXfxi4pB9wG3Gd8UWhKkQ2ILYj4c89258
baIVGSOkKOcRKIwEKFTAqWekwaGP+uSQz/lYN0Nwx0YByFr+EAaAD2MfZeATR94jMo4QaR84eR+I
blyLuRPW1rDViizDDsgEwJt4hZMNtNF0VHMeNcoHiHIdNUNtXuo23EHZ3umtoL/oCuUI9M9eFOAI
aQVmrNbD/tYsovSq8KuGKcp2nRSrV2+c7kpp6V9TXkrSkS4yXCXFoMTb8Rf2SZ3mTj+Z/G+h8jgO
YoeyC54ussarNQHywj5+NUa657XxKoNI38+61mkf2UqEU45gfbNS6oSJPBsNqcpjVyq/emC0Mdom
hSpifzGgr8T9Baw6PDKJ4AvK3NyUZv9YZXqzA4B12wISEP0IPEnTP1flmCHngBl5qhrohLRMO28V
sEbIJFbxqfPicSMNtPOQWHvVzcxyg2aIqTfycMrb/DXwSBFHDr2tXx/UUPim1mrEWzqNXH8w3anh
95aGmtqeDP6/s9p9U/W4ihZHhbe/rej5EbLcRLGAglg4UGnI1GNR0MxLeh9vQJ7ugW50dsoP9qap
v41U8EmGUf2qA/6tsxTqHNHAAx/nSjuO2jmRETOnztStEdPTRrlD9Gv5aMHDt/1esHaCZ1yRIFeI
xlwZajhurTQd0CqjQxINEvmRFNDbqUs0Lia6vHLY0EIHKtzEwDfoWutW3t2a/kALhcZqpbK0LI/a
RuaxHDVEJb1k386mDm3kJGmfO4lAh8DqkrtJAHkWVto3nVoFEBnY2CO6YgE3t05fzGtqbx/qL5o4
T1petJvc905i2uJUIyaH2u3LNObnjyQrXn1rwRm+nWUw6i0SBjvVoG46JqHg6hQPAa7IBvIagUyx
3wT84kG3TkoE+1rlATMYXoq9V6KZUxx8tBm2qmCw+oCexRmY7loPDvCfXYP24GS22CiVIpVaEdq2
npqwxDxTBvBngTOup63mV2BQevSNxR5lgqacStqGCMvow3TM/D9t7adPXGY7qRzMjZHpM/ZQREuO
PFVOUEhLAvqRRkZWGumsWaO/76ThMQsn/94yu3v+NChhSfZp4NXfuPf9x5YquYfnJjdzZvneDr5A
ZosJzcoEXR4WwzDRyxDxOBO9ZFfUHBKNGB6qscu+DPkWGkJ2ZyBnTaknRYirfbaqJKa57gduh54n
gASh20hq/a0PqJfHgBxJ4wrVmaKmcqOeeoFXqSD8CyBwEAd4G8qAfATTFlSfcjoQkk4JvoeGDqKr
El6ClmUqdgUuAIr6leNgLKaGVENUEB/hMWnmFkgCaaelNbIvEbeEF/Jw0CoWRghhqzP6hyjwEbsx
xIeiJFFvwuFKgJ0FbBxwazLU25CfkkAX2teetmnyceLwTB8qw1MpPwJe1UbsPPG329E6EL8iN6Zf
qwETFobVtNOVFP95ugATqkb0pAADJ+lUHxKTrkJgQXoB/+1t/7/neuF+dEZ8/Mj1ytOX5D3V6+3/
8edllunSkNxCiouEAr1PU1dmy79/yHSp4v9YpiVD29cxsIJ1+pfqJUn8kwGlS4IojX6W9ZfsJUj/
oyMhjVEC+pgyWnmm8e+wvWb9sDMaIvL2s6kV5F/EunCH1ZdiBXInVXrXkK52zx04p1fQKca+vklQ
cq7RRoAw5YJxar7WKwL7sw7AX/rjP+NKqKpigqBryPjy72eMaR0tYpwYiCs2gzg5sHw2Pgjbnlum
dtJW+Peovf+MJxNQRZUAL4+Z83YWL1d7JnN6G+f4Cn5K5/leOfDdlT0Z2BbFC2/TPJg5mcUGIHb0
oG6pq2yNFR78e/bpx5+xoO8qflql4cDPsEIR3aqThiPb2eK7+8cUnqtPzH/hw8TOJHuoe9i9yAv1
CT0yu2oc0TX0M9hOkQCNCMQJ+INCoFXsIwwxSivfcmEP+c9R/Y2pLAQolDDM8kkiJgR9hAWgtG7I
3efm6ov6VNLS1HGGGIxnY4Kc4wBtWfsBM2n3k0Eri9WUlCY3mj9/3V/WrXlsd/Eu7jfpKdjLV76j
P3w+xZc3zdl4FxxiaDAqHoqMt3bBd0Yn/d7fK/tuD5b0SQnsyW3uA3fV1Os99fvjLC8Yw0aYxnX2
j6jJY3GXOEDzf9cOTaM7PJL20vfPR3lxqZ4Ncv73sx3TcNMayA4GiF+ppbSlv4GmXoRCR7SyYtcC
zUfUWaDAL0a5UebV0zz7YPMz/T8KwOGrosAP6GWx9+Wc/r+fszpqHvpt/iAHazpJF08z5W+ExbZu
q6aF/s4QtPCrURwjaj2jeReJ5X+20P8GWuzuNI06Xr4MpXFQKAw3iuMfu013pJ7+HLhrp9X8s5fb
CtUnVKxxdTI4Td5/GSVLvSANQPkmEvC99BtFsm1cP8vNAJS8hG11+/mSu3iQoBKiGpCYJS7LxT7W
xHqKYkSZNtmpQWwV/K7xU6ud9n52QOq3zQtkgvI7xUoYA9FxbYcp8779MF58E9Dz1jQ6Pot9XWTa
BJ+Q8UI6s2Wb7PVKPo6uuauPjTO6slu/QuZwALf/DG1eqTfj3YCfHmpy9/pJuZe3BWi3zZo58psA
zGc/a/EZxsbIplpmVkAK70A3B9vqqv9VnxTbb3H7JUVYc4yVL+xJU5O5m7kvxY9GC16vl/RaepkT
Lr1pQfAdIaF9Sw6iq/+ZoUmPlAbs1FY35FZ6sjWy3fREO07fr5sPz2T45Vd591sWB5EBmKUZ5kWh
bfSd8BzdWbfVKfg9w/np2G+rL9PV/Eua1+6pvktuuldlhxbdAEPEjp+L3doqWcgtvZ3DeGSZIkUC
VZ1fZ+93BYLGUlPWU7CRd6jwvNY3mSPtvcO8IuRt29nVesgL58t5SGNxwVLxEVQrHFkBkiMfge48
zM+WyKAzahv3+UF2ip1n9/ZorBydCy2AD4M1FjsySkdWgsTk0w4etsD//U26z25paAt2szF2ZOmw
tYN9s4tv1xb+hUX4btSL7Th1vaSX86jNImvdUELaO9Saw+dnzoUH8Lsgi82ltGqA2SgDVGf1FJ1C
5msar5xrFweiIN0AmMLEqmhxAVUeJLe0YyD0qZ0GgFkcP3w+irUIiwsoUzPF8hsi5HJ3JXYiRZAV
2yhpnu3FKYQb9t9BLJZ9EeAGVrSEaLYZ50C2BVdtq4/QTJ3gx+omm6f9YzTUlLTZbgMF0/ebjN6b
J5gCRzEsWre4GwBCbnWn34a/69/4BFFacD6fwTmp+zTi4iMNnVWNYsz4ogO8KFBBANLBmcc7DAa3
ijvkdvEDKB4+yqv37KUTnrn9O9rF5zMTY6iFmtjC3rv3jsj3ObS8bpMXmmUuD1h3Zaxrs7v4ln2c
AwWNiDcfYanpGFv/iOQkpACbi97J7LXveeEMPx+gtDzAciEyp3l9iv0Ej+1JsK5y+DGaNzpatPag
vHxokeWJXF+iTL73fvEMfVDU9Kfnexw4WKe5ZQoxA4+r0LXc8ln8RUsTIVSg7kBh9mtjvbxTzsIv
zi0vhxit94TX7/MbxcEzYaNulFcaqszs2lUtzYP5sFPOoi0OsHHSrBRx1XmwoMYP7a7bk95u0juc
m3cr6+biYXkWaz6Gzp7qCPq3SjN/RkBWD6IKhIx0pzRK0tkEeOqr36OZooowkqDu4fWhizoadQej
hJyrlfbKr7m4ihG9UclSkMQRF6tYHvqkDGV+TbctX8IrzDlt9FFtPd/Qfdn4zprn0Juhysep/lfA
D6s4zKxIlwiIdh3GHJwSoL1/pXvIXlCGxKPoIk13iB/SvfGld6tDdlc8IsXoHefXEhxXpDCd+tDf
Ip6Glyca3EGyj+W7ZreaEF94uVuzUdY/p+Zt0Zx9qABNzkHU3n5p4MGc4pFoF48gnsMr9EnIx7X7
ID5ADgVIiQrJzvuPThjkH/G6pZJloUn0bqWoXV/X1tuqPKrH+Sld2uad5qIC8IIZiLuakl9eC3/j
LdaCP3j+VGJUQh2L05sEqbz2nM7WN9NkYwVlJ9feyvK7eOX+HaG5PNKqHjDDQEQLkoPf/wxo/a8s
8PlHf1xv/xqUuTjHxqwMh2gO0UDni2/Me2tv3otP82Sif2hPgNpvtV0GcMxpdu3+8+hr41ucYoaq
jPIkElybe63wl92ub1ceRpcSPtbp3xHOn/VsnWZ5L2f1PMLanba4oj/kqZNALnilk+qGOwm8Lkoq
IB1w23D/wzFqWAkjgYjiljqfd2fhA4QX2na+KLCqAUzypbNWfFIvHphnARbPGM3CI6l/2wZ94Xjy
9aSNKD0cP/9Sl+pRqLb/Hcbi6RIG2BwgxMDT5ZSdhNvkTtvW9vyEwBIHHE5IbXP9Mri4Ps6CLna4
5ll6mc5D86b4q4CTnJxpm5WBXXyTncVY7OoMPBBdnfn7+JjjUZ72pplzB1fMnmHgm+yG5aFlLmi/
1fV/cfP9jb1U1S3EKuXbERurgH227fb9tj5Uu9U7dT4nPmzysziLTa4kWj2kFXEogm004LVaBy2u
F5CO+KKEtLJVvBWB9FjR3crsXrwkziIvdjgAwDDK5mWj7oLf2m3wO/sd/cave6seoFNvshpdlU31
0OzWXy0ri2dZWdLDCdvdlNCV+ifWT6W4su8u/n18TiRKOYqlysuNHeRdVcRzJUftYHd+69WVABef
7ADoRGQkVQUYx+Lkqi3LkEJrnrzr8pWrnnQoto2vyk47ole6XVsmlwYk4aZIdQqxEGtZdJDHUcmN
OVzjT+g+3uray+erYSXAssSAyGRq1nOyjYzNEUk8GLvS2n12MYZsGCJdJ12CjPD+uDVrsyiteRD4
sdzgGj2nOS6CJieM0VyUA5w1d/G5u/Zhc1HMm60U6Yho1uIrqVrjV31DraZBUgHKp2ojJWG+hjfx
Hnme8CHc430bbUEObWdwFmrKM+B3g8WGEz9OT3AKtmioOp9P9aVL4fxHzdN0duvIQPbjfP5RbQXw
A0uCFsBdgYLs52HeqqXLk0XCcdBENcj42AqSzQkI4ZxVzvasxrNU7dXjcMIAkFlnz+Hz/jq9jvLm
BvU/28b9YeWFdOkExSKMZqWOfapqLCY/7Gow+W9bZEdect3stZ3kqldrj91LlwS7giYrTpnAXxcH
qDBJUmXNhQlsjZBWY7CSgQAdaJ14Jf+5tH4VEV9dCV9O84P3Z+wlmWjNB2Yqec+d5T/GcXb4/KNd
GsxZiGWK0XSKNyhziiECYgwj6W6Gl2H9iH6CuPJ5pEvf5zzWYuKAy7ZeVLAO8Rh5kdkbQ3ad78Jd
jfc4cszXzZPyktwgo7UD7xz//HygF+styIwi26jJqKEai0dLUBadjKL/vDWxWHyFw4rgx1tV0fsC
+Z7MpP+y3oC9tPcUSZGRUZ0VVt+O9bO95/dhaAAmYu9531T/UZnZPd1KqeziMjmLsdjfNaTEFG8s
YrRIQovmCYDXyre7+OnOQizut4aqB0wzJs+I4ZbNpILGBZsufkuKZBbQgpeEyl/r5g0cIs2rh7Xr
b20eF0d5omlB2b2lJr88xD8O9a76RhudSrR4S9Llos3+sJZxrcVcrBjR/D/zmmomm90N+I+ibFfW
5XwqLU/NWQJcMWSd6tESKRDQksf+kh1Y0fKhdz5X2jtbOcKPqNA1QDHO+TzixeVyFnDxkFa0Ro7J
XrkVEZwysj+W9/R5gIsFqfMhzavpbNGnhdllaT5v9GNxAFHnDvvCbZ4iBuTj3v15tA/DoU+oqhZV
bh5fojpbzJ0HC9qKRnVscYJBDNRLBJjSlYvt43jmELQJVU1U5uLwYvW3I+9yXzfmT0QLyNhK++Iq
PCCmcYo28Spm42PDZxFusdZNs9BSZQ4HWg8VYkR+mMJ019laAOrdQTTJzv6sVhE/PF0WURerPTHq
Wo5roman/ilEZ8O0Ede7T++bn2CbD0Vpuw3aM1CVERhZh1R82AZzeIwFeTpxSGMe9f4zYlUjFHAM
5znOTv5Dxw5HIXYvPk8uNlXrk7wWb7FsxFGi3lASD0sen3cZun4ksEhm4p71wANltUb24TR5G+Bs
dkh3+2ORWNeNdCon5je2ilPYI7DQm445rRyUF3cDkANNtqhFf6hRCoi8+VnGbkCEcCPPej7p/ef7
7WMN5W0g/wqxfDKkY64ATydE+Tq+JsihTK6YOt0BD2BnsFUF5hK09B1uPfMJ9h/kcov4i2dEhWNw
GYXEb9GE8qpjH6w8FS7NoWboPGQlVUG8f7ETMJCUoIwLLA0tuNGL6uh1axUUeXnoM4bzEIszuBuh
+1kRIawvxUF1p713ooXsRnskGrarWcnagBbnsTQmJrRRos3Nrcnc+zfDnb5rHq1nEfImLATQd4Yd
n9AT23gIxjxE0Bo7iuw2rPzdyvJZGbq8qGOSH6WGHMw/5ja4mw4wM67mC1ziCodltHI5zEflu8v1
/TwvAR7QrUWpSAnWhSB3vZ9x9FupT8hPrGy7jy2gRaB51GdXXudrOER7KAuqu/YJ1awC3tbvf0DR
xq1mOJHpYLb9+PL/UNCZl+OHMeIQYpD5YC22HCNqyA38FcaIetGTvqMpsC1omPY783u77VF3c4yn
4n5u2H/+JS+uqrO4iyHj2NJIvUdcGbljc7zL2h+fB1gb2OJK0Au/KPzMh0E2vCj190Kg9ob+RlmI
m0q++jzWW4Xms1mcR3v2AfO2iLD0IZi6E351dyjO5A/gt5HKr0AhGJthj2IQDeHe8TZKCTeKt1m/
777K03Yot8XXtX3y4cU9Lyhe7YgOK6by4c1Rl5WZTfPsBrX+TSxPeWXieHaSRdRFfLTIUPtHU3jz
+Sxc/KQWzymTuLCCFweFJaaCrLUELfXqYLbiDRlotRIDD70LCxZQMYBi0MaWvDwBPEQneq8iSgMo
f9oN+ujDukrRDTH6jeJP1FinqRaOMMXHg+ahfvtNUyT0y+q0Rzp1aiskm9EnssQXSPAxhpb4nW19
o8LZWkD+gS667w8D9UQV+tFtE4owqMVcmJLtaPXyd+RtIedUOQLW1k5LggSZS0GtBV9GPrDHyg+b
2RbgLLQN/OAwiPNjWRlQIAhqtXAQf+eTOdgXIgEodQctKHKs5qIJQua1TPpc1k4uR1Mjbq2qz6Ry
i8T61IeOUU2DhL5GjVzH4GidnM3C9VRhsYhQBFnpDfRDrJH/NJIa0UCbpMmoYIlS7sjwIoLf2v6R
a7Udn/uOOjUq9o1qNsamb8fUCI99h/DEFW+MQUSRItU9irgZzIEG+nZUSWgn+Z6Rd6goBKGlw1Ex
RysaN63sBfTsFE3J+Qoogwys7UEJfXHcmHIml1TcoxhieT/2whX1nTHe+50sZg9SLeTy5KQyYj9X
eqEU5q1Ba6D9WcUVNOMhLkXgWoaZ6sWNGU2j8dOLp1KE15ZiUpuOYayh1eo3qKHoZoHMYdvPbZ9W
yE2CgkCKoPlncpA0P0rIRiJqEaoMgHkwpBht0Bb1fUDVRYlmmN6jBZqECpSv0TNa26y8CVnXHJqy
y4Iqq29K0OnFQ2ToYfQ7HCNN2iiFniGpHlIqcDrEK3J39NPy1UqmSn5N1TRTvxdd1zXf+16fFDeB
jY7MtohfAwqMpth/FQO91/fKoOfaPToxpXpCsbvGdjQfIlplhT6NyAVWaYaKf4Miuf6bJGYIDhh1
ehqWvWJRPvWjYXQJPFExbZAsygOvuYK1Z73kfm+8NpYgVJtmaMX0lOXhNN5EiiqggImlL37UvmCV
d2YaD+Ox6b0aZfAcvqxxYINweOB2oPmDAkFdLZFylaZUvzGEDlWlESZpj+eugJD7ER2aDLkPKzbF
8EqoA8qptmph8k6jT8+tbivw3NN+Kgi6KzgWeL2puLrSd92jWqSi/Bg0xpjfU0Vu8h2uDgpqPSIi
RkyTjrzcNGGW63XJoDdbAFWxfFMWsukfcHBG9ENOVbN4lqDMhNd5GYSPSjtad73ZI5eLoDluey1C
FNFGKKl83WD06w/Hqq+mfVnrAppWQ4G/rYvLN2ZGDnpMdTYinsNKnOWLUplMqbPQqgVklKYov+u4
gdVTPUm2GrWGiTUkegS32LMguCZHBrpLqjmmULVazRpaLPnSsZx4M6GPo20LqdCr73rWhz5ZHya6
KVU/i+V5H1WqJPwRhTKPWlxgk/gHqsZpcyUh1x/8aiwYjj+QB/HRAxVkXv7WCR55LdY7fGs4W+7b
KaFnd997RqL1JzVVhar4MloNujc3nBlm7NF67UOxZZYF9KedQpODWnZTRBZK9bExKFZOh8YQYfK3
BXbACCXng0qmFiqcW3opC4F6S/9YVZvdlPhjVBy9bBxGcCqTmv+OU8UwMR2Q8yDOoBSrooh6nTrp
9WMLo0+69hJLplYmjyZ7fOdlllg1e7AZlfplqovZxVv1484gder0UM6b2zKMZM/DvrpMaZQzgUbQ
rrw+LqVTGN/NL3RUCqi3v7+vy6YOmwDH4Y2AIQGi3xxZGRI8Pz+/ED+2XbiGz8MscvFQiIoObQ0K
X9BcU3d025t2l1572wgd43Sbb+HqrozsYrnBYJMYtKov1LEVQ+06UILzc711g99cbUcEtZzuCX3a
9WiX7vzzaIuHTyR2CLqLRKtdeZxFAGnl0qAYbJIAwCOPpHC7VVz5pafdedDl14utAf4tQZHNP3mc
Pj8HEn7jKr8mhzyO4aYSQaIlf6rrter95S96NruLL2pRLaJL/jbeFrlat6TOMBxJeA7VJnV8Z+2Z
fOkhZ/AIgpUlXWgXKK3nh4lFPA7pQ+p2lMLiu3UIzkcI9bxSz+Isn+Nti/2GSRyqYDvjGcqh1aKD
iKrGxkPCFXkGXrCdi2979+A9T9nOKG3jSX3O77IjDtgrr7yPHxhLWgO21Vw0k9Cker89haGrAhlx
FpQwnjMR0PaguGk83WcoPHj7zzfpxxVMLMwJMfsE+KMu+RaalTQiBwUUJM7KPfo6eHHreA18HuXC
wnkfZpGzq9Bw/FwjjAmV/wVG+JV0ZbkA43mSuqkDEn33ecS1cS1e42o0WPSa5zlM0l0I8k03w5XP
9DE/Ph+TJi6ScXQy5ob8PHW8q7I2sENML6KrQfLXZm8t0mJBmD4ySvkcCa9qTaE7Gt+E+/AeMpyO
3q8zbsvD3BYsVgEPb+nE+8zu/RgXG0MSxKkbQ4weRrtzUOjNUZrErPvYu/JTvanxw6GPrm9QpAr0
Lc5i9Ub+tvYpP3afgGJD8JhLnJifks+93w+8BGNeG8hNa7fN4U2nFB3Wo2D/sq7xOArcuVT2n+1C
rn32IQcDxMvFMQvPnWdHQdRKjrbm+D3gsdR97dCtNKLt54v14308D/BvqMWxKqfIeQ0yoQS4Mrwd
MOLZKtnX/y7IfOqcJelJHfVGoRAkir5mxnUYPEzal89DXNp0oCzIfmHVGbRl3oeQsgKHJo0QRiul
P7IIHn8opvIaEG3+M8tFifuySP0JU0ZziSX1WitIecvP5e7iwBO1v5nh7YZt7CqWIoyX1X1w8QP9
jbgs21a9AuF/jphQ2jOFP+k0ovG/MnuXdrnBtIEckXXrQy2qyFIrAWHEB4qD7xLiwRjB8dhObdNf
q7h9rCKw4JAxgOWAsapqLk7HMDM7Ta/nUOBe6126k3bCrjiuE4I+wt3mvavN/rcmnpcfuLxthS5R
ZjBzSPRss7vuC45WSKndGLZ5K9KOmVCAuV19BV5cIWdRF9eN1KVhyfU6r5D8JTad+h4SDOLuVPQk
u/1tNhtcRlZu0tWhLiY1ksqWXUHQ3kaUznyVv86QmV/qF+u+ehm/xI51qNdq4Rd33N+B6oujUU7L
esZUUek68CAzUHB2OawctJtf/N8KJ6PgrCFiLoc0IPyZKkqdS7iW2niG2MesnVwPbgZx3Ffh8+fH
yMXXArTCf4VYnIe+EYZ1OodIThDd8WGIXd/VHenYa65vV/b6Ol0b1OJwbCcqmCg1cJc3Mozz2heN
+wT3tpWD/kJ7ku2gw3WYrxX5I8ap0WnEJpyQ2bhF2NpC5YUOQmpjyvgk6PTr4Ge5awDvi4M7Czr/
+9nJn2pWP/kiQaG0b8L0l6AN9udf7OLRdRZhcVcmIHaHcj74OdZeBu1gCOIdSiL2mKw10OYHx4ez
/yzSYmnUXU0lZCLSjESRoHf6LhaB19Yucfu9cvjvhrVYFVTdykBR56/FAzLEylKpvqE95MLbX5nA
y2+cs3EtTqzKR7KomL9Rpbo57jF3/TXCihS1NiTLId2l6RWTPifbIRX0+SAv3m26KlkKUEWR4/r9
6piiwvDk2RwnxBIFIbJG3CEwtTK+y0vwb5DFO1IME8+SQ4IkPTbmZOZWtzKM/8vW+htivhPOVrk+
9kj2xITo7eqEkBxuKAi5GVfTHkl7G9ms3NqvvwwurnygbArcUklVlcXewt6dN9vb3lK9TRC/CP1v
vRltOVl59Fz6SmBjTWisioYwzWKHUdlu9cSUuUfRCnWpA6IhJWOGMAOuP18Plz6VNbtKgwchQ9IX
kQaO/E7BV3NjKrLjZRj+DSsR5PlTLDfxeYjFJm5MHNywSyXEdXGo98qtlmznvYwNie13G+9WQbzo
kHzBKwfB7Q00oW113f9EvOu/G+pif3e9IckVsqvItKH5jXH8tqO5sjLay1/u73wudnbvY+2pzF+u
BEGqD/sBZwIz/Pfh9+xci/xdAQCCcs0S4yxOLXLDtBo2zfO0DWwQu/uZxdS5lZsfjjOfzXe0lfm7
eGqdB12s/lQw28yjjLsBUTDaVEpOGLAmW8SwqJZYpY13NIHXC2+X1+jfwS7WqCS0fZ4FxA1AWPdY
GnjFystq/vQfl+jfCIsl2uL7qOsokW2iSTF2co0q505T+kcd4RtUHqWrPJIlY/v5evzID1x8xMWC
lJRiLJSIcSG8PGMbvIOFHZOtHVGk3AlrWcCls+v86y1WZltCp6FxxxhDrlPjGZGq4G5mC1ffhCcg
x6PsVDco9Tra3co45UuzC2EdLSOFZt+yV1p0ftels/Cuej/g0oLf4M9wRyfHTr+Lq7f4xQ2IBIAu
8vwGlrJYLHIS1XHqc7V6hnSF3yu+Tr10ylQEhFaGdfFcO4u0WDQ0GAIJmeH5XBPtydEg36N0aldu
sA+R/Fi7VC++k/+XtO/ablxJlv2Vs+Ydc2EK7q4z8wBLT1GU637BUkvd8LYKBfP1N0DNmU2hOcI+
+z6IS6RMolxWVlZkBMinABdHJ+I+eLZ1xxKlWtJgAKGsCHlIthueplqi2FdPMjR8wOW8WFZ6c+Vd
mZxG9mqXNThuRofJJIBMkCaK2CnL+YJbuZl1um7XbCsXWlom+uSXxY3Q+uAupa8Num/PneoBiDMX
6tBWIEB+cx0P2xBF0MuZ58W+nbk2KWKc5lNDI6imlfe4Q3ZNG1C+V9TvgWxqcSyXOnY2S6NxkLrm
YyxRUwQhNgimuRNXRvZajt5fP/Wg9sXApRSQdai5+DyYOsCsfZJjvgoElyTSQTMevl4RNxt1ZWC2
ICpq9B0UTuDPFKOA+OQA4Sjwqv//GZk5zTDSishMYQTcF6WrqHGJ78qfXxu55ZrlCVGiq8iZAFQy
m5NkTNWhmayk4N5953VyZ4wQNASJ9LbvjHEfVCWDNKoGjk++jjQx/TGkLXUXnmIakdm29Okp5rOS
ZmbaTk9B/AFpc2gA/MLJ5LIgBhwcci+ZAK7Lheu37RLAhE0NBSpznJRUyjhCVlgN7Qa3xK9gMxoO
HUppXf1QO+QFuu3pS/FzKdXwHzodPhsBtqGK8zxVFiaIPjOYhY7dq7kN1gzBIApwJhjvYpr5hvcG
AggsfQpOqcAsz+aRKVRjC6z0x9GSsVULunJPsAHk83jpI7z/E2QxSzZnWzBXFVqSKcyY4MohMOvg
zPcmDHvnyBc2P3G1lA24laf61M5ZngpK28BICBeb5hFgGuTlnH4F8TO3f4JQyeRq/oQ/vTmD/ujd
eaaqToeJ7R5WGyc41QfoYwnAa7ofbVXFI/eHVWD3C8em/9BYg6iqoWH5zovKAprJhZJjBqW/KvBU
1Yd8lW5A+WtrZ7lxunXiCo66kDZYNDpbpUyVS0WejCZr6HW9kcLVcC8MBvF9/wvwJWEzNXZpsdzw
tbKIpJwpIagycEb87MxzIay1fDKaa4Jvmi6j4UJ4umRhtvd3tNayIECtTG2APLa4k8TA+dq/3YhI
P7Vh5mSTpEwzdTrECEAX8ejQCr07mKtCWkAs3h6hq86ajZA6SCDJnRzLRMSRQuWt3iSAKEIex5NQ
oV8Di7LMHHOz/5DUxJarqgqoRD+PEFjIE8CWsQTMM5K14Oo64BLUTkNX9RUsOkLhuZWFUHvJ5mwH
1hRwM8sxbIJgFmpZ0NkTHr4esxvwXZCcmige0WWDIEUx8ydCTgaFT6VpyVp8mmhUoGkHqrt0X7mo
zLwLvxkecBD7xYjp1mTBggab8lSU9lviKmy7IEvGbjp5SgoOn+G28+nP+DG2o0P9UB/lHfeh8ed+
3dxbHSqDmlBBxgdG5+dsKZehlnKJA6DJKlEJkLuFyXnLAhLEEqiuJpqhS2R6FWKXGaUg9AdKUxuD
XQYpT3kIF0KmW9GtrKNkCkhSFJ2KcypZxWRa3EJFxMqfYpzAXOpPxJ/RQZQv/v8vJdivDc7vcHGy
RdnbZJAHP5QC+nzJX+k1oGJNQ4LoIpkXHhgRRETaAgaSLLdHEHhTuV/wf/+h1/6wMd+tBY3DbcDG
sAEGNMcmYkeA+0C1vUW1rIjLliUAzK1dE6BBwIolBYTh8wjdRK0ZWHZhERUwtghBMv5oaK9fz+ib
zvDayMxHCEwH9/fUddD07iMX2xWB7s9p3AKJ6OhQ4zFeoi3gPd5i/ujmVL9q3izkQihLinyqm6K/
JA85Wxz2PG5B/GFC3leHcR+dlrbJxdbOBrEd5E4wmsmmC+huuIJiK2SjlWdjDfmH17CzyI8GnJnL
9e3T9jiP3a+7eeYnqVQWWjyNJTnVr/SAGi2I5yUQP51U5wMnBlDRQgHQaLXHyKVQUwGBTH+n3y3d
ji7MKXN2ZyglkYgLUjxH1p+1ehf0d8NfSSKDO4AouM1GObk0Py0JlVEzJsCHCXUIsa41aRfd/+25
84eJ6edXblIimZFV4dSdvpB50L78yB8b54x6xUFx03Ngy//bamFwOlw3a7aDR1FZ1kMEm6yU3wfW
rXnR+F+vxtuj80ezZosxCmShC3X0HCSwoB5Gob7TfU+gOfy1mVvXJZ+aMlt6lZEI7Th137AZMvCY
WFA+K7x+pU+bNvfLO9xEbpYWn3x7DfzRutniE3BBk6MYB3jYE+7IucPW/QOOPSDmh8ayAZnvnWRN
O9Hw0qB20fTBeKAYzvi4nEJe7IDZcmzMApw4AR5FOUPqupP9iRrUtKmXverVhWbhTxid2vebDzBB
YYQYEHzf8+OIkEKKox9ws619xzUzjtH8QX0BV60/4RNs5TR24IhWnoCGP6KSf+FccnNqXRmfrZg0
j0YpQ12eRRQTyvHQ1IMGppovXe/cMmMAWmyYqiECWjgL4jPRaI1cxMwCr5+tkZMov8fakpHZ8E0o
GQkIAXCT4M4NCYl5MC2bY5UBwa7iPAmB28O4BkMJuHYJKgHFB2O7HMHMdv/fLc5WZtUESVOFmohc
uXGCykS8GnHFAvqDyAFROjCMS5v/Javyx2yZLMrwngYy17iIQmHR7EjHKyhN1h1oijsbtdNI8RaR
A8WI0HAkJ8Zt2SRh4eh28BCvBy++w+Ed6KfKX1q1N1r++TlmB78S2txZLKrg6XvVg2MFQuHEMd1x
M4L9AdT7gMM6X3unz1NoavgUFICvRwbyTgYK9rNvF2nDknLUDXB9KRZUW+xG6CAXswS0naHFL3Yk
yQDtEL5AMTGfqk2oNX0pthr2EMWTDMhYa99Ut3Nwa9WimNSsluLu6cE/jyiy9RJ4nIDzwg3rhebj
atOC+l7ARFJUMMjWyjZyuJWvNS/ZLGazbnQhvMwEvFJAqfTbDjzmraFFIgW/3luHwyZyWQ4GzU5y
P9+Zp6kyBojR6FEU3a+H7laffjI88zJDQiqAzqAJ3MHB91uG2mYG2VdF3ItYJcX/spTyMoYgkwFh
PNh6yaTb8XmupGNVdFEPey1EXfVkz9Dcv9AkkCQAKQcg+u+nJaqXYqKkQfUv0Enuxm7qh/5Epyv+
WBq52e3HpUFTlCGjjh+TEvY+N4hIMsNVvwghw03yDilzoPtBSWkeMt3K4N2iJ+kXyvMmfgvdGcG1
BuFxe6HBn9OSeAQgAzGIZIKgTwxQs71RT+sUcNFWQBUFB4n6hFHqV7HfTtIQfrRZwtn87sw1GeYw
UwGDxZ6hTJP5allAyxnFTxSOztgb/v8wULZedkCAjmm6TDY1TcJP6xAGsShMFZmYifliZnBkddZA
thlhB2eWhBLHIN0v9OFvSx1X/gSEOSJGcUKGzLZB3Psb6Qi2EFAcjQ7UZQtIqKNWiommEylYG3md
11YkQGqI9X7Sk4VJ+/vmoUGphsjg7pIVKMbMwbhMyXhvDnWNcw5AdKNTOGmPA2ttp4/iY+zq99p5
tEN7KKz4HLgQwi7KRfas+c6BUhEwiuJBDGzUOL2qs3gvhDwl1xQV+foX6a1BCUfuT1JTj8Je8DOU
TkBP8utun7GITXUxny3Opq4qa42oFVC/goLqqYlA+i42lvmW3gOgz6H15cQjiFXVbW0LdvYsrtM1
6p/iyAcHPUtXzT1/RQJ8EUA842+aHgtDoEErGOxeCPvm2VkoSityQhPg/dzewYg4HLso6qLXUG//
SaCdajVY0unRvIMq9eI+NwUKV9N92kWxosFFB/T8RK02m+7DVENIIExqpU+dq3vjKvTFlynnuBy0
TP17bQoeEigU0JhhYekg25uZyhOKe8yayNjhwhWFuEvnEW+5Qyev/pWZmddX87wWVK7geFAZgVuq
uAoTDALYrUnWTcYyd2FazXtw3qzZcakvEiErEkyrLLbolnmDi/QP/LJfnMMWBxZi1TuogitP2Qqb
3L5+FtaLozjzyvL8GWaLSU2rVNApupa6SD/pXu2bwBYMcJPTnc2fyFjcbDTEPXABB3ZGRBMYhCu3
rKTg8ofPRn2Fo4MuBPClTQ7AJQRUM6hM7yH3+zAeAE8ZLGyEKwiC6opVM2tJJmmWssFt4zSnrp5j
FlIUasIACMBzUFfy4ML8AIvbKbaqPzi1p9jMN510CRw2YzX43epsJldp00NQQQaGetX+Ymt+Nl/I
Rn1DUShuXPV7/sws5obfehyYybleJyvAysMXQAMW5t58d/xX87FP6QSiX0DSfx6GPkQ8PDLMde6h
CCdbKdiMU7tXLbCqGi/8lDrBIf6xMOGn1v22wCBMpUkKRGV+06aKsyZF9cWlzw2fAIFtHlpvdMY1
wDoXCqfOmWJ/aAYioqOb1hWdxl7OGHw+MF8GATVwSFEjx69qIP/53HaSl4Nay4ZssVZCvr2Iy2NZ
Qk9X53eKUiabNoOCY0HY29fNv9F6mAXvHDy3gsv+WZePKPaHfBOWmlqZ8Y6XnGyNktceCRR+/trU
PGCehveTrdmOFRHacCQjJo8ZvRPwfeFYNxEB/znKr9sd+u+WXQgmrtY0U00U+afYkaHRS/sMbEPc
Jfr3ESnXGlLwiUkXElq/xQCz9pHZKZaGgLxzRCpoX6KBLSrzoNMATdh1HFiiM8EDF3OD06yYTV6U
NOpT5RYCR0WbzxoWU5CAoZE4OINdCfXX0My2eqjMtMdhFS208MZe9MnazE0OLSdBxNHAojTsOFAQ
zSWbDrpSmbEA2bs1La/bNXOEKJKX67RFu+RC2AK596JryBfLnbZ0bT5tZ1914PQgV7NEMMBqyxsY
ksBl3r0WTjQJiAB8McLbVS5HGcYkdrHUk7+FSdNcuW7gbFvnEJGpigB2qZsEx4nLecpydJITZh4P
3NEGpccKGraZ3TbWSV5mWJodDC6L8foBZvt8CwFUE/Rg05YXPUgoH0LFxCl0KySWBm/YGUDYuEsn
vpse4NrozNvoMaV1B10lTNfe0UFkC+DncBwxXcf+T1TwyEsTduZx4jQGHWQIjxMbdiq4zUsFfWoK
sg9rfEgPZmYbYEIqvOlOokWrnca0VdxNjHt58KLXHgW7f+J2fGHKzUmNg1Tty6BGJ0BnHpt87HYd
8EVsRcDvi8u1lb5WrMKO9ouHz2l5fjHX57JJKYFYsjJi+Xb26OWHyQNTr971rnwBTS8erheckz5z
TsYYClUMjIjF5N4dVWBvq3UT+4X0rOpPisLsnii+lgmuQB+baFh9vd3c7GbUTELtAVjx33DigZKA
/iOBdXE8ysFPtVatNADuIVHtPJOsr43dWk0E98woepKhwDVPYAYD7SFlPcpWInwvYlClF0u5mVse
EecNSN4BTgyF1NlUxuPznIQIU8D/fSoSfuxK+jzGydPXDblxqgF3JXyTAmZA+KjZCo1JC9kWghAs
Tn+N8ntfgCCHouq7+5UG0veyCZ7Q10tO+NYyRfoAEG1opkxZvM9OuKVSrIJTaZqY8SEsnKbdiE8f
aTywzSm2Lrj5A3iHlnFpt8ZNRcrAuKCKAb77bJl0IRtNkCZZelODaCZ1GNcW8iNLJqafX+0wvM0z
NU8RXWtp9ipI8n2KcpavB+3mbnLdjFkHolYoHXX90oFBjqNDnKzzdBX4lRd5QImYZ5BqA2unDu50
Fp7yaQsPcMu1XD/AbDszWEwyJuEBiD/iYh1chWAvd+TSCl5Ce8ILLDmXW6v72uBs+8qkKB5kioED
FMJAxlw6UFXYEzquwSvkZ+Xihr3UwtnC4I3SVXEDg/wFeZb0aRI1mvT1jGYl2SUuRZb69ObmpUqQ
L5LABzBVgH+eOG0rd6AFwsSZoFttjZJX8XvP3Kw+NhQEPDsZkCqkmYiTryXk1lyJ/8BCidmKI89D
IYQJbk849r/Y91cPNls0Jo3kpANlm9WM1C9jgFx6NXNFo95zXX5U+yWK/ptjfWVvtoLMMQfhmATX
B0p5v6dQAsgz6JVL8OiFBKXDjL5/PZ2nsZxvlPBEoFlGDRrCkZmv7eo0S+oSY83S6hxq5S6KkFJi
ibzqVN3PelDPmGXrfm30loP/UJ7GbZAKzrvPw82DtCW8xD1wFPHYG1qwaxjhcBeQ5sdfMQROepx5
RRn54c+GorBIgPfvEMW3yimUyrWpc78v+PprMzeduvGHmZlLiOkI3qsR7RnkUz7g6Nw1VgT+tD6/
/9rQrY6bIK8qEq/T7dbsGiFRq0QYVBjKQ2h+kb0EqrRqXLzRmmbZfFJcm5md7rSUCbzuYWZajlMp
T/o9Sm0Dek4TkLL02mX+4SWTMw+gd0kqxcPUMlo4RAweWScu1vLcGqfrds1Wc8VwS89BczydRB6I
3RxHnJgh5TTBwRU3CW1w8qDuZMmB30r2TPWdyPTghvD3Or5mLJoYlIeT3cBnd+RnpvkTwyzHHtWJ
jijj2LVo9GZjr4zOXAlqt2tw+l6MSh6o3PLQa+QDqPdidxpJGXR5OBaskwEa3Yunn1t+7LrFs4U3
oAwVBI4wPpV0V3fDQcy22dsk/6f6+Z302iNt/1ieZdxz+X9hiVw1e7YWhYB1lIB5xSrLbCVFiVNS
6oOsf6GW8OZ8vTIz25S1BHljVmAqhSp4wojgqWQp0F6cNrN9mAW8FvoandjZ5StrbbZGGea+2kq+
ZiXgJIYW5hIb2E0Hc9WsmWemGq6ymgEmoybcy3TErgPAXrmU/b05N2UE+PDJUx3IrPfAkinpPYeZ
Im+/U0O11K44gzLM4uZgfz0fbg7UlalZJ3ZaGmcxKpaspBM8AbAoU/4Xl9P/eev/b/izvPvwjPSf
/433b2U1NHEYsdnbf+7jt6ak5S/239Of/fvXPv/RP4/Vz+LMmp8/2f61mv/mpz/E//+XfeeVvX56
4xYsZsOp/dkM9z9pm7GLETzp9Jt/9of/9fPyXx6G6uc//vZWtgWb/lsYl8Xf/vWj9fs//oZy16ve
nv7/v354eM3xd+fqNf7993++UvaPv5G/X6g+THBioAoNvg9Tqfs5/USQjL/jTnj6ELfDiAAk7C8g
XmUR/kr5uw48Je7+kabFoWzSLaRlO/1I1v+Oa3pcXONUKOHOC4XL/9PwT0P0x5D9V9HmdwjKGMU/
htv9tMthCwXNA9LvKICSgcIFMPtzcFANIo3TjP+K64J7khwFftypjc3FjN0X5mvbhRBAUb0Bd2yP
8mA3BWlOIFlUnVKJmVsJ/XhIVTJKzgj+DaoFAN21ebFuVam3oyEqD5EoHpOCgD2w7RQvImdAVpRN
Le651kLRLw6Z1Ta9vld5XD9KUmGrmaA8tzg44dKlT51U6w0H01d8lUF8QEGe+y3jguABcAJOk1px
G0TUj8A3IHmX4CjAG8SlUgtcFq/1DOxvJH0YBCK5I3nrmxoBFlWlY1geWggn3nGWP6WGAWn1cTSP
dYjCjy6rUKOUyPEmq4v7RhHT3ZAF6S6vmnRniBujZKFLOz29GxuwnjI9yZ2e6LhybwOmbFj7TQ/U
9MRTpJWCXg1Qph4G73z6/5pUmsco7t7EVu/W0KbE3XTM2Tavu3gFJdPWZaYO5iK9g1IUBd+mUEp8
FSU88ScVCvvy90ZRvgdR1a4vj1wl6ZZGTb8SmGGsRCWv1m3F0oOYQgkyFOJjNQrDIUpCeYX8eGDF
Q2uuw7gvoQ5WkdZqdF3Y5OYgbC7fVdPbXiYBgMOUQRGrMRJnFFDRVFNBdCujGEB+PwwHphjYz5im
bnswfIInWW7tur1LmeYBfw8y4jHO/CQfFb9FwviehHuF5SJHcmZQ7sLAVM9D3CIj1NZQZFLa6JwL
Xb8Ho8tdljDJp22FOUWksFkJIwm2lxeWFCrYPMkm605iMcaWGqfk2Ug65pfQu3Fl4yERcmgA4hLX
jyv1pYu/kcCRhyZ/Y1JvWB+PqZjtrjZIYQsiQn2RDKYXgZvYhZhgZBdmrfmDlNCTHGuBrcYyuIJx
nHc1ATnFyygqZmEcP1pjmHm0ziRa3LFGh0pePVJbAwt3a+lBsDLrVlilwRhsLy8V+IW9j0cgY1ai
xFIgGyhrhs5Q8/a+I+tCKz0BdOMQXRIqryCC9KMHlXWphuwY9WSfJkTYBEQTV6mKypdQ7ugxnl6A
7LfkNsMcBK2vZPdxMmwwnRIHGd/AKotOulPrPZRJyXtDdehH99ugq5NHre4iP6dUcToE0VEy5qjp
8qsyJ5YIJPl2TIviDhpzBfIkRECHExnlyhFFA6V3VazjXai0ud1Qrd189IgAkXQemM1pLGvdAyV3
Yg1K+q0DE/6TwMPAErjxVkAM5vDxjiRQiOjGwBakUnBIoOH2tWxBeRZLj6nagGg8qiV1SwdzdEOe
MFdHmYojqqN47rqJHFv/eGNOH3NRiqFs2Uq7mAJ0a0oPUqk+tFKKe1yZRncgfqq+Ga2GY3VRnow4
+2X0PIHIHN6pqZG6QpJ2q4+mGln4RPuWHi8vZqXf6c1wnvB9myIptFOQte8QawDdL0TTVmasN6es
YpCFdIRUUFZKXhd3JU2QGuEpMJSNmfj9WHL78puCEKhOHIaDI6d1eeCgO9QyYoP2mf00il8R4qnQ
AuXLAfpG3fcB9OM21aTgPi6wbrWsV3adVD1jiDLfDNrAEbWq/AHXgjuvHxMvsaPXUJYrNZAsyE2h
PKIS4j3CFYsbV0NpS1yTH9sseNdyiTkVGQDGJ/VWBrn2Ia6lcjtkogoYgNo9t6w7BF10p8VSue+l
Xj2nYfdrSECJ38mcb8ssNV0OSvKjiqOhG7ax08ph5fZF1O/FqpOsj95kHLeNFPuDrfdNtO4aDdTl
UXGnd80BvTZu4SifhCRMzkKorYWylzYNFUsnyEaoHxWNdi6D7KVP09RF5ljYD4Uh7LU2CkZLrAyc
V1RtlZiNhZ2mtTm4eF5aKH1bcZyYKzWS6XGsxmE7FuK2ghjfJkvZL3Fa5I1qwN9dvHdXhHRF+mFF
ujy/a+uoeIiTEDDc9JgPcuwP7RB7hMTVs8lBZARUHV0B/OVItdHsLi+yFhi+KT4XotMS7TDQEDIy
E6f1puRIfAvxmmQVPSbmSI9ND5+ql2rjtVrb79MqwDVlqqYWD/vy0LUFKlaGQLY7GmrnvKke1Zzx
TdUjk62zobYvTx+yqWaRDZOgYBpLVqZ09VrvQahqiBBsKxXqGEUT7ZkJOAkn5fEy+YzCHUu4ZCmk
P9K2fQ5rudoQU1DtsSPNrhgbimUNzIdJQsvMBHavdOLWSBsFnhGu0UrLMv+eZMVeIyX51bLGMbW3
HCzidi/HhlNRffCqRsowg3XmKkYveHVXKY+VAdWEDhJy0PJt7pgiwb8a1fBSkuEhAI+5xbO220dd
DBSAxEtHweJFbZ6+ge4BPapKOqwFCbiE6lSKUntQpnHteQYwX6A1fgEWDCsr+/6UkAzE1XpTHobp
RR2FbDcog8+ANXjqo/hVqkYIsBO+rXTwuygCbjXTChwaaa8AaNOnqPIb6+HcReIhNYeRW0oyNO+i
vBEj0NJHqID1QQepHvIx2dDB7XQlelaNMtnmQdQDrhMYcHOU71DHETh6ZyqrciyKVaDl9be+5fIu
7Iy3Mq5yVOVcfRNCoACjKze+qQpFYA3MkZuAe2ZU5nYy+floeuGYIjtJDr0UqQJHiwLNhwJ6u2v6
RHFYL3evkfa9Lctt2JXai9kLCIVkqtzLCX4ThECo3W04cQpQzNsIXCMEcCCEBz1//U01YUlAuktU
AmENwm7lUcqaCsrHw3oQGtkHICu5v7xMHyWDUa+FqjmZTQF92FB7MdryrioB/1Ni/tDm4INvDO2o
mIF5CIJUtptMrzaFmGx1JrAzyUZ27HMlsca4iTc6MOG2GFXjHRjW4ZVjdi8X5BVry9Q24VjSNcCG
EnJyjYmYh4gr0jLwJiOk8CDRINs8D4gTdTpY02LgGjq1eghBX+5c/B3OcqUTpaF/8czS5J7ZeqTt
Pony4lkQ0xYqz/J4MuUh9hk0PowU2uSmrD/GjG6JEDSvATiBbI5ytt0YjN0ukAF5C0u6QtDUOOBu
G+9iUfg+8ii3QKivvTc1t6HjUVlK1+f7VC20fcnkykJwUz0bUvKNEywItVNQIpYM9bekF7cxdL62
Wp5WTphXP8EVrzzHbQ7Nyi6QXFmryTPqBwSrCLpsS1XVLbXGcMUwku4Fg0r3FUucTjHSO0g1cD9u
h8jpodDg0RoBR0zE6Dx2rbSPhHTdJtVBTxP1yShJZtWtnlggA2X3WkEB/k/l9DUgyrqKxFVHdfra
Q9BECUkE4na58YjGrZ5l0jvHx2XLIxDVJyj2QlHfhk/UXWmf01Mc1Ej1hD13u3IL4npIUOAbMY6G
PQkqw8Mb9fIpFzaX7URvUQ+U9KPm5q1ObAnANCusGnVX60a3w8RHFWSBA3mfF3zfowxjk5ZU8fsS
XVgb/bdMl6YdAcfdTRGWu8tWIXBN26G4VfNRgYTIqWX8iG2hdijENhwtqeV1ZprcHotqWOXEHP3C
NPu73qxR144A80CGlhxQ2tOBBUMF0jCXoNNgGtASVTs0no7JSceO4GR9Wz62DFtGHTagm4tEKDwA
2b2JRm1zCZovLwNLdUsfGub1KnczNk4Ab5VgMzBFT2UFOQBPXHlMAg2HVYYMTO8d3Y3YDd6nb/o2
oS+aKpwbojwFUQKgZZDRI0hrShv3FRSAtoIh6EjSHcNBK5VY8j5S9iuNKvagYW+zSEQHK8l7bW/I
Ve5n//5uGthuNKLt5fM/fkPqt6QxjHWjSO19RCBoXBZ9dUDQVzlIULolnGVoiUPuplKEy31FbFeX
/QmEawUko9FpOogGnbKKUA/VDlWJkIGHjtSBLp/GdKdG5eYjTqh5WH5HnGGlQj28UeCXP8JKdTRV
J0maRyHh2LWnU2jSF7+k0cgjoI4RKejU9Opk5A84y/AHWRx8UcvkOwLhFqbJwu4ylIWRGG5XGKkN
v99BK2B3eWFcjnbN9HL1GdOqVZzmL1EloYQdU3HTCc1a1+pyP07nyJhoO5A2prtsMENb7TGgkC8u
D5cXI0wiV+xQbZ/VYPmZ9q+PTWzas2KQNjlCgk3MgQO0B9KHm6QLlH1ARWVfjyXZX95GWGBuXVIL
arCyb1YE8UkEwdc4MN+KKNbXGqx6cRN9LyWccpuKTUFQCsIpyIY/mwTH7LCWfogG1S25C16rNIqP
3DSoSyNw7bVBwc8DKs2PqtysEIa2LJYehGzI7/Ow8D4Cx+mdnpaeAQ0Qv6yYaqtty+7aPox3TT7s
moFqtZuVsjtEuO3PeLVNuKAnNm9WJe/LUxrweBUYUClsZYUe0l51PyKvaQyLhn18dMkm5HlQ+oKW
alsWZpKjoJLrPgzz77xn3zFw3U5gcXMOUOO9AkSK2aRvm/Moac3ZQGIwaQFiRRhU3kOpAroMtBa8
3kxN2yB4DKZnOHvp0kOltxKOBCjZ6Hm7gzRFBu66jvp1JuT3UZIDOI4Q1B7NvvqmZ+lwrOmoeV2o
CH6rC9uMF4En9nH9LVeUdSDI2pmbOTZrNS3DO6HMMjfRIeqBgy5vDpmCuwImq29BpmMlpDp7LIoC
vl34lUCD+gVV136LonwviqN+bQTFUzmK4baVWkxryqLUMnkVuVGcFy9EAAEBytgLFPA7pBh0+xJB
KxC4scxK6rxLzB3VGrR8WlTZFsic+qOgiZtBFn4OYZj5osoLb5AoDs0thEVx33BMODM2DdR9rGKU
B4cqY+9BJonaClKFQARHJtvUXZ35rVK3HgOjoBbSk5QK/ChASiiFjI+TC6lTDfeFxl/BIneKx7a1
cwmBqqkHtlhlhW1IZ0Moz0DMPYrygHIThNGW+kuHJloShc8RSc452LsrNfgRGrKraBRgzLHe1eaY
2XGO4z6h9yGxVKhR2kimbpPIqBxDTLF7N/c0ShRL6waXV24ipAcWj4plcBEX0yDkrOoNBfXn0CRI
L0FdMVYabZWPxvcECDMzMR7FUr03GhGEOAjJg6B5KHksb4Vg3EF7pbYaKCnZIO2yyspskAAaqCOa
tMEZOvEFqcdejJ7Zmjx1GS+Db5mGTaUYf+EkQZzSZNCllYYfQQ7SspzKxEpjU9+PHU6zTNEtJP1k
Wwl5vM/qNynO873YGPAIw3dd6JSdJo6i3SW7NhJza6wOphyZbmFQJxtU2Q+kkVpVqqBSr5dPSq8f
YtCKw+UEqDFvvSJHOqrIJVtQ+u5oViAUN0MNbCBaXKxKVh+0RK0tqKSDiKEeslXcVkipB9I90iqY
HYH2HGURzvwSBTl90QlnStLv8YhLsGgYn0ID+mdykXqBLoSb1hDClVjYqDwRj2ZYSUcuiK9Uzbs1
GB+8NuXhOhg67BKQw9lDo8hP69BPaRntTGwouxrptr6WqnWHBVgVuPDOU9GKkBxzyVsG7SeQCsd4
WOx2bKAHRXugUDPatrLsQqekeOw16o6teTJzar7T8piNAor+B+1Y5FhEagNJTYiY2VCK8nshIeus
QCKlCZmdSCjgTpT+lCUK7p+gvI5DqwgBAEcwRvnekFDFXuCa1m6rfk1UnC4RBOaOYnQbbtYQRC1N
4IwyQGZibpyyGOVaBjgHVkOuemo83pcp8pR5EEBTqlmretQ4spCNVt3Lz5AfUh9SY1Q90qC8sTZJ
aTcRSubrITf3zFLNuNqEtVZuxkqRXLPPcrREilbIXSEMUYqT8P9YurLmOHkt+ItUxY54ZZvdHtuf
4+VF5SSO2JEQSIhff3vG92UqjhMvAxyd092n267/MGP8a5q1LrZkEpknbAMMyNCUoQa5BonyRIpT
xflJNkEqalb43Jep74KpSaTAJGLHh3gIj1q4RdMxzLSC7dAO109de1RDMhwcB4lbCtBDVgECSU3r
UwydJthNQqPDGZ3xYt2zo3E9ZC+2I3wskC+yuCkbvW7fxWY/QQKNxcMVSbEJMZlt7HjQbNphu+Of
z4EcImO82cWgZApvrd4FneExzrbxOtXO+Extk0FSs2sMfAXGFnBHA6Av9n8tZoKAcRohGdfLcQ2n
Ioq2oVAxoD6on/fKDU6dmU/JTPLOkTbzwbkD2oZ1YT24L2uNJZGkVi+DV3+OWGQ5JCoegDxBsDZN
fJ+o9ujx0bssWjw63LmCyfnriLAksn+wWJLP/JZ06TD0zwiSXMqFyOG48YkjQ0tVOUA3QMgxoCy/
18c4Ng987s6tz8IDSegO2l5zTHi125oFbRDVf3BEqRQkzWO4qhdqavc0NKIIqnjeD/FnPTuYILfR
zZ7r0R4dtyKfvVF4f1u04tUkU8hjgFbYKD5qx7wDse/yjg4fxInlSYSpq5Nb4BfCPWUgAzSVY4sv
flSb94CkpHfkpbyytv53ew/yJG7frGf/ScevSlnF7c528yO35J/f0+Yy+AZ2bAC2Lpp7TyFGD+Ag
pB7rwu2G5EGgKJ+RzZUD7OwOQGMP/ignXPvA222+waE+U/4cXK0Cs1DXotqJGaKexIaPtNVNZkYK
IbyYYDfpjiKLNosg+O2RKi85rpV6mQSCNKvkV+V6iMLCnADPh2x14//apf/b6AARb41CRhxug0lB
6oo4cizbGzjjr2uc0g63ZqxqtIujg5QN7w0WhW/TTCGTGpIT9wfo05v+37YENJtGoNKznDAPehtU
Oe2yAVvTILEtZcChO3IcjdhvPVuK1th/Y8RPwAPrwsbDtfPJQ2OZu1tX05xoXThoXI81ahbZtMwR
yidKIx1aeEx8+lOATDLdP8PVE2Au8yjKCqZTAzfPmznDu+11WgV+nfrJVh/WhC9pX03XvmvsbhuC
Myz6HheHLEc3PHhTjHNycSXaYniAzDKA3HZq/wKvVzjz/LYUG0XL5EfiWg/6Ab3u734DH+6rIFXJ
Y3vrpWqCfRipND85oVnLjWlR+tuQ41gf083pgHdPUAtWY3BGat8NFolzOBUiInaR5FHH/xlsshd+
573iy70NCI08uGhzMBpCMSQcx09rEQHzR+ecebflVht2SV7Hw2+UlC9p5Q5d15hT6y8ZQUFBzLX+
3gL5bWLc7MiNydq5iXEPz7Cx9cZPuSVnhqHNi5P28RFrHkDz267sWkRbED4/bR2ohn5SuPXpJ1i2
MeV18M3XAWY3tdvnIgqvnI5rZmvvI8IhBmwHMT6Ew+GR9PStGRN/J8WrFGP4yxHztw9srJyY3PnB
tDyOYghKvGffEtrmeGTvjnGTAx6SVyiXxqOAdjPzkUaXobGmGQO/1UY9O0p4G/qLCFAmZp6GQ9jm
gVZzFm6tWyZzyaINe4Vu2+a+F/6lEiC5731Hoftn8VYAEIByitbWryzyj/O00VS1zAFboz+qUaDL
5W2feWa6WIx/Uq6PSe/PpWSdze3SfqI0/aUxd9Mlap8RUTgVSAgU0J4NPF7LyS5+7tbL9qr4vFtF
9GSGGANPT4C4RjPUfprXZZ9VjZuOs5mKhXb0GNJVpjgzgGAuoj4QWL2TZNTPdfXdiByTA91XEYRt
9QQ/I0Y/dAXkQKwA/FCWOzRxAqu5ksGiO6oO20Scw4CjX8+622FGe3RbkxxoDenGVC07oAo81cMc
oQe2psRPxa5BrHYBidQOZFeeVBE6O+a0r8a/irpZjoMIh33lKhBoDStVtTZZjHRIi03szyCCa0TN
/T9N3CJ3qHUe6r5kBgutgWpY0YNThCD3FgbYy88IjSfyOE2TxzV+ZRE6Jg2pIqVY16BsXWcXLOOh
ruINwwlA78BZ07kfHi3IqqzXM0nnm6wMPC/wIj853yaIEImHqWKUHLblu42nKB+rcSj0Ep4ri4M3
0gai2VacIwEld98dohuVhGn60kQwoGoAYCI8s3+CMf2xCic/FZ7Fc9TrfaQAy4A9EReGnEg8e+Zj
27BPOLoC610BVq5iCRuEJkYp2UbcoAohFa6fOghDRQntq6KbYiB4YpuPogkkUPnkA8p2/YireU4m
mSWoh2DMwh3denmMkGeZqrE/JE6bHGzctBkbr4xrLDw446MfrvIBUqGcsA6LbhSah24ZS4jV/tJG
yWu9ilK0lgIqmCacqE2XQfRVZSOODkboH487bbEMgNg6tDwxk8g1I/MTqSiwzD4as0ZN2B+bEg//
L4Q0MiT4RJwsqTAAIWZj32+9Uq8qkREzC4yJ8jpQPp7ixMKN03NH/OqIYcK13EmeFIkHUE5Qm6NP
DQ4xZupJW8Rmt7+raJtKsAdAbFuW97X/4ASgsMgaQjoyaAcPV/Phb3GbtjOeWIyIvc+TlGKmhNuv
Mx0DLwHa3zdHr+KYXLyuwloCafFDOM1u61swhNHb5Pj/Osiz2im46g7rGw1rHqqagEMHPiFED6rF
Bf0YypeGoVV0OliHTOKNoEFKfdYE+SFyyb/KrgNaBY1aSCv48Ybqr2ulKuqe1UcHIQ1YubZn8MgA
bVbmnVZfr2fjkeVmXQgFaOjjzMXLYLk58YTvYUkGvwDSv93/em3a4NBu+rXWiX/1JzuXIaOYQQbw
vve/G+kuEvBbTKsQDQNx5vCE5Nk1c6ybWQRuXsD1o1/ZKsyt+Eg4VZvji0LYqrrxcn/Z2uXDGQMs
c3BP7BAMixt4CZznPgrUMZJwobh/GHvrdvVBcY21uW4IGXiLtngogF8AwXIYAoFprIuWVghX8kYQ
6kMN9rnHTIUu88go5uxeaOB0BBUnaCA/6EbTn7bNgGitHMpP/Y3h0WJtz9vAloNAAgrO6G06i7Bx
8SEtlyaA/U5YqczMnUCE8egX7MZoT6NmJ0RZFz9fLpmhKmjXeirstuo3mJPNvAHh7FYBdA20vwbt
ACcd4nsZglD5xeU6zqZ6xTHNvvsbA13d+LQg2D693sYp0j9tAf4vLFcmxQfgboKhxzcXX/XFwAP+
gczS57ZP9EmaaMT0ETbPgDefomnyz/HWtc90m1GvYsQxXwLd2Gs3LR9incKXBOYtz1ixuMkzojmG
xsDY6YmTfdREbokznZWxEfJjskhqHuNlx6s78bNsaO18tYeokl/RVBeVK2qTWpKcInjfaoF57f5S
LfTER56pG0bEvYgf4UUwZ6Od37nD+98mqDKn84JXNi+FWCm7aTjSeh2Cww9sOiy340rxAs1zfGlu
L5To7iS52MtVxCdvwx4ibcPghdy0GqZme02W6WxvDFjCIfd0ZZM1ppb5/S68fwmv407pasxAHDfk
gxn5gqtH18xo9HRhMsVgosLw5FDdI+o3pFjmRc/CSi+R7nFUXJ7uLy3fBIxS1qXLlaw8ANOAAvIA
EPV59aGIyN12QJ4TpAxAXUCgj20z7JEtyx6GeWUPVnoRpkmkB3U3bYG1EvqIaPnr18SUFPDEPHjd
uYuZ/+BGW/BQr7s+tCjiVbhilFAW9k+xSPL7V7y/EMCeuWATGi3pdgykYeKcE9K3uGWQ+2fzBnHO
l2D2lnKMer/ggnZ5Rd3ppannLfv56nOCyTVUbjlic+QFsffABpx4C3J0HmsaiYSd7j9v4rC6+EGX
ugCWhvf33bm976pcrI/AvUCcRkehN7/pQjbgjgjPW48I2+IXDDo4ujpWGjvIR6GaCAqA4QZNt/i9
PQHzoHAPCa15kYN7FImRjyxxNZLHOJZ67bAi209j7aM35k/SgOW2ToSnlavkFKzAhBcq9VFO3R++
TGIf3vDctb/BxdJG5RCq6QnJnXs2D+FFdbDw+fnVu1qwrMLcfxJO9H5/Gto5rIsZbHrGk8U9+W3g
olriT6JabbkkC08J/AEvbfDn/l0CTNQXHh+Gm8pI3kRHGGra86in559qOTvOubd9ix/W/P+Fe7CG
GmE4SeyGT7YtWhU+T2i7+HhRE4Dqnz813D8ucVfcr8H9drlfiBGaicxpIuvmTos5TgKYG9rb7RgB
mUo0hVX7UNPy/hTOIeyUBdgE73Gq+n/YZgwe6O0FhuGsjGgzgzHznwgimfZ91C4nsGNAtz3YDxp4
sK/+Elx6FXx7TrjuwBDU+6XpYxB6LbmgX79ZdwFY2mpY/ALIte/DNJypT7oXrWiUi2aMoHuIC9XB
PkZBObO73xxA88DuHxuML0unosduBhA4g9HBe+Tk1exEe1fItYQCfodKNXxheQTuFBBupVCm9KnF
knUJadt4pITsf4BbtKPn2YCjuZddDHTt8ecTdFq/W1L1u7Dncw4rBmiYApVWyRhcFQ6asFFPWm9i
D1Fcgmez7TI+9stZuJGfQm3j7N1+8AqKGzJN4h6xXxq3r4Dc7aC9ujrImQ4Py43+r4cFHgwhyeZZ
iR0JavoK2cUz5BH9H7GNxU+R00y+GzfAGOY7sNK5C3R+DhMVSH50ZbJmWN4NcNQsXopk+jWdIFH7
27CXSrF5b9xWla6DhQAHu+jZrCtETt2RZ3sDv9dQwNU+iKqn8SAjZ7kQa1EbZW1/dGx3LZTQKxJR
sEulDdRiUQUy5y4iEAgPzkyL8gw28pv7K3n7eeTpOhRV0/yFi4z9hJ8JeDeGMeWH5YEqVWd3VZN/
47S071/bSp8dXNCma8mbd5eQRdXwl8SiDGOne/YSDnkLPuIGrXkD3/G9D+LtlfGprKIELlHOBl+S
eb2EEYnKbhjoCeLEXAfaezVR/Hg/LSFjKe//TfTNunNWAIP2pmC5n5jm9ieEYjtZS6DVHlZT58Hq
e59YRSw2ZJv/vOnGR6d3LxH3B8Y1UB1RAsPlzqkCNPg4Xe4vG4fBvV5wbES13pZUOmK3uZX7unr9
M2+F/sPD8Zlji93ztgHcWJAt7tyW/Zzgm99K0Jb0BDNn5SKW1CAOPRjNT2NmFUDwuY3sDm/i7wCa
b+lAWuV2TYj492D6ZeJqV7cgC2/Yvjc11yjkOMfVhKswuS+AL39+5YpHZu8t9uunlrmhPeCwHNKf
UtAt8JBHHlUD04CMUdF9jLV+2uxi/mBsLv1gWV/vqqK1mKk4zmDR/kw1VAW0BWiEK6LtAaUsORgV
IeVmZP9c3s2/wpigUelBOoeThfRQYwqgiYYnm9FVAX0KNJwzQQOfqN6i5Gh7dH0Mx6sk9X+1b3Yz
BufCpccBhPV5mRF2z7rphXgu5GrWwdt12w4u52Codma7NDiU4FpdxrM/HYnbYOReMbKh+KMAhwZC
Jy5L93Z71SukRE2cHNzep9lS+clxDsy4Yy0UMZJvSHPyQ6goQzo8toZs2dizraTScXbKOQBpH3/f
6ST4Ous85KRY6xGzlWIhDhDaiD3Vbfwy+c1vRSb50nYCfpWTX5qb3io04qutI//su/rFg1tdGTp6
empt1WWQA05lT+Z3OXdmPwC7BjP13psZZlq4ZfbD7cOuMi8W6Mvl/jO0UfTe2qg9DTT6uBPdgUvF
xdcW/PpYf41BYN+dZViLtmFfd6YuQo+ea4GAYx840tVMJobgByBDLWP5MFA25eAqwDdwN3zQkBqA
7KTAzFM3hhIiHMP/a+iw8aUAZXl70tvfmMR9aNAWmMX5BnVyWi9UbxoqQicptzAyuD7L74jwbU9C
4F2T9Gkh/KDDCwc5xrgdi3tLUNNuLYPGtNksKwVhiDBgnh5+imUFia/p/gMiARTt1qXC/UKBvUd9
o6avSiP0+MB+46d2j1ZV+vGueGyaAConMD27BojVJUEyTA5N7FqQuOKP0Rj8cYF8vAEzgSePoQRn
f3JcSOQfas/5ZQL67G5L85f0/FWwqPvVD8NSxrTrUqRid2d4kuydZhD/74ICb56ujn1jpqnfQ/BE
7k0TCIcSkhrrHWId3AAwA7OhWzuMapLkcdwLrJG7BGKK7uFO/N1f6tv7iC9/nFjNcnfsrtG81EdE
W6Lm1/a12vrty4H2Jl2Ig8V/iBxKgI/Dc7SY/9TmiA9XdA+qQWNPDdB49yYeXJcWnHkbprSq65eA
beAvq5nvgEVup4ZGKqNxLK6T+biPGhA/L9cBBhZXyjeEbkObcm5d6Z574vwxd6ld0o+72XJ6gRwu
vnizF19kjEYyWrw4s8uij2u8dMWyPg4TZmGfgWBHp7wCdbnpInmjU0XdRwbr6Niyf5z7UDUQ6l0X
1kGR0CMpd5zBjEB6wxDTm8LY9pcKXG+P8RqYcLI8+Te6KgZHryayQHupv0GzE0cOD5oLjCIsdAoi
Dz6Pu2vInyM3ATALbodRc3WjZXtZuzIkBCrpWeVjTOJH1aG0QkRTGgB2Ra9GYBmAX5p6VDtlW7Ay
oDJNEGLIBlsOqWdX510k69yw5AvK6DVdk+jU9x3dR6BEibggBwyuavHBJvBwDUh7GWonDaP1Hf2H
U7Y0ueBO83c8nmf0odDRQ1+HahiNe3hPy2NSXbu6cbKVQsCFGfVr5hHLq8DDOsX0T45LsnMaduYr
zwmUdlnFoCsCc/A72shO6zjeN0oDo63ox4L29bDW7cnzdTpAL5pCLCv2g6+LisdAJGfBs1ksKt0i
6DxAnOU1q19kVx3RPT/a2DtqaBGdrV4B6H2pvg6OkE7v3I6qHXM6CJKBPKdu2587tGYQ/30HTFIo
5BEZLROhC1ngd/umrrekcF25zol9iA1m/zAgemfqpIaVnjcF8qJeEPO3HnCtPrBDerPBm5oDFeaw
6JA8C8Jv+uy3PmzIORSwxR1m/gjpM2lglgZO5xCz5atfAbVr5Iej0zTTYYLaHlA3vZVpoCBi++bd
ZDPH6/0UcBW8jOWUTxLYtaiwyNk67qGLkXTZ+y92j4KuM2yssgPx1Z9JN3zfTLDaYg3wB+22D6Mx
PSQzGAAFpFvGd0qoPdEVYE2hXGMSFNARdSWk1niukZwU4imwxssX7YS7AAITDbzmpJf1a5MOopub
6oYPqIzh7k4dak/T5AbI9cQFbgRgP9RRoI2QNTd439PVWZaC+eKqt6nDpcEyhHO7aTe8RZUcM6+R
Z4t18mgIZDYspMBUBM1StX3OUX9ZjQt7DUiRPBLtfDS+ayyv1tkBx7IOS8UMopF30GImYDEeMHNU
e7ibhQAbXw2WH7Je4XuNdIJS2QelQOfo8i40bqCmXT4hWsEOKZYS0mQKc4dE9DCw6mgyl0q2D0UN
Bi3onzCmw9fdg1ywHSzSNwFJG/jwmBaqmQja960Of9UWKzyI9wKhwtNZqb8dj84gKhiU5y2g6lma
Y93112ROirXh7y1gtwwy+X9QRD/NA4hDzheQ3QS1AAcbuqDmNxYL30+bjj4afKai9Zj6cZMU3lDb
06KeghAxJZHdi2koGx92XjqCipiBNzLLq94cmTuQYmCBPsZo2W5ALBObLkH4bdAxYSGme4bBI9+Z
2EMse7+8zWHwujSwHJ9vx0bbQ2rLI7mHyjTrJGa3hfJM+ksIgMmH7DmMvmgjc8A7YFtck7q+klll
OEKcxi8zbbu2A7JLJXXTtu2CdKC2wBMACwHX5rj+Qjs5kGCAGLSbdpyTLBjc3TxN5GjH8HvbttIb
wSuj6GzVBI5+sxYTRu0XI9QJoMi7/xJgg0Ug2l8LbqRCQiseh52f447+FQiUp3bsY/xDB89DEO8g
HHto51YWJGRrGVcQ0k9OmN8/ghz7UUow7N6ooJNq4UgXeMDcw2WPVuMwWPXlOOD6ho2hmfax15KO
1v9vU/9FHATWIGkJZHq+KWvHzG7RAZaBSTl1WfsbdhAXBhHDyY3mS2Km51E7w/Fp7rb6Chr7RVQM
PZWszmhnpjTY2G9nARrpJlNmzYT4Zg0WzswAJycanP0BEzSFD3ZhIu9XZcN82VYDHRoFN7BonJqP
RLWfoKZxs2PHPZ/IWiZ99wnhK0qnqmTa2OWl3iYYDnjJNZjcbzHxtkyS+or7uy1iMb5XFdR+kGod
aQxaYcB092HWJJN1/w/3js3mCThjg+2ZcFnWfBu6I57X6+j2UbnJR4Rw6KLGQJaCFd3AMs0neJd7
mFRAQYHKwl8G522ybYrzIDrQhZyDGluWEuNNRlc46dTA8uzISAHC7wO/Vp93DEzOmAwvljkjRHDI
YjFJXPSNt6YA78kpGn5Bool01x6PpdfwMpIEvp3NHBdDddL4OmqBgJO0ha/b51XUJPM9ADnKG0rB
HODVQYydBgZ2a35ooJ5FagSOJukzi5dwL3qiEV+mEUaEupnKConGETrJ24P0CiVCg1aIP3c4l3BG
Ols+okRE3pCNUplMuhvJYoDqMaxKRQK4DiKwJRMbdCiK5H0CAR+IzKeYd9jYdb58M7k5C86h5CR3
IDk+xAk5zg68GpO5IBQb2xJJRoB3IHetJcLTWD/Dy2SsoYyzH2AGUxeiwJ3SOIVpXYpV6tNEDVjS
f3MILnR1Qf03mkKJTquMre0RQ6bK2nr7GwvePqpxwlE6wWXd1vI0JzU26NjD6PH/2lC2INQp0k72
sxP+U6YyhQ1MkYxbDy2Y96J0fL4J2vY9xsrGh45k4HRKhbYCOiM/9ycwHXTEvOPDVDWm0I2IDa1Q
cN20HgqYV+MnGivcLzNWGhghKXpVH7fJctNlBShkvqvKeAFK416rdpix5uOUg5oOQ7AOB2X0n4Az
mFgERdB7JaxDv1vq1VisgrQatf8hxls0UJ1ua9LnlkBgO9SDyWCbfcAYQNA8eWM+P9vK/Y855m3u
sR3o4AnOA+gV0tngXwQbYIvmv8FX5tDHCsIT7wV8j5srhX4QOrQ0MgvkQGOTEtu/Yxnubz9VcxZD
HLYg6TIDnIRNAkwpmWINNBdvnTtiQr5pvXofnI4b012/sOMs2rgk9Ya23seNDo8r3R9n6DLmpVI5
WE08jAnAHj5tde557tcY9r+mAZp1C5HX1CQ7Gq7xoV8gRk7g/OWMlU0hola+PUDbXJVWXqI13OM6
Q0Ai2Bla4Q09rHvdFAWPVcM0UQ3bX4YlLShAX9vIR5FW57EJdeaPkYHODrdJJF1Wkpu+e/ilGPRm
TfvGp+CRsj7MgaLv4WP7CkcFkmEr7lMnIlek+nBp+BRXPslEKLJlgaF31814WGq4zjH8GDTG2iMl
cL1LILLbOCTbaJ+qxvlCYZ+AAr0mMOMnYjXP0Yg5EHeNhSUOFgINqMfU7Xv/GTRKa8mTuzLQyewp
jouq1X3qyrkvfLcD47O+qkjxK438x0Xt5zWsfmGtJoPnLM2cmkLXA9a/tIh/b9T4d/HOpoGb4lzj
07VcTD7ozmbBRi5YhqOoSGGJolSfHL6dleeVvePwQjbrVwzrmimmcOeSBDKzEX619qNLgsfOSxQU
706d9ZAF7uJafqLagRUlpjtOrfMJ5mLJx8nNGi6Bhth6K8eqK9QgX3sswtJQz+duQUUDshvk0BtG
eDcBytA+eup0cl7BUcOk/sN3BN3xbQN/BeesEJJ7FKVqLqZERWntRYUY1YVR6DMiYr68vjoBknZT
T1B6E4IWPvZZDlhofPQ5scfW6ifjgF2FvhqtKOCNlN1KUR8QWUiw8I68CuRnQbbqDlBCa1AXHCZ0
q/QucFFjuXVjJxtJ8CCG3pwnML44lLaqafM1Hv8Sius9dKEqWw7QuVXwT9VLU0AhuOYubMUzX4xf
QchgLAFdBDT8/vPqVH8Y3E1Sp50RXU6CHtDPQQSQ1MErDNcU67apIYiAHPX4mbhywYpKG2aODHco
Wdi5DbBlGPRkTz0+pXUgwPLfdNEbeRgw0uythPrTe1vFilsbHmuBSmqMZL7Nu772irpm4E2TfcX0
ud7kG2sbt4h1XC48QE99w3jA3F19S0+BuySQv/iPdBVNGWkLEWr8b020hHoI1WozEVyWsNmVNpVb
6g1y58GR6LWSEVuoYWP2yZOS8Dkf8T/HxscDAu/jbm1BaUDV5GEDvZSgO3mFxz/AwJasUXUitxeD
PmlGpxq2h/pvvc2gK911ypUTnSAXCUqbwNcaokb4lU+QCE6N2UVQLmRVz6AqgqfFBlIDC2JrPqPy
yQWbjwEEH/WMzOqkQyOy5B3gOYiGDpjX6pSAMlZLMKTrdjQOnQ6Jt6Ak4nToUXCqwfyBifit6Byb
eXBhtw+mHJugZ4olvwizgIZBWqpd+G36MCNiMuDYa0z+rWtSmBVPKrUmixL/1fG9Nbdz/V9ox/+Y
giMoj/adwg7lgB5y4Ae5JMgbDRuIVTZTErD/PpQQtYFZIoyj14l/bpiYF9FfZIV/UI+3RRcJ5RJ7
x0HQZp2YADYQcXTHIFsjpq92FuiEVwVhD45A3M87QFddPno02k+/Fsw4dCAOqCHG8m7QEK9CllwM
zEU1AtIC2neJsCRifjcLyH5Y20SpL1jh3QT0bPBnfLcXGKQPmV2rpljJlWDGhCk6d47RjM56VhOH
7AA3e+Sin40RLiqbFEvp0WlZjtQfUeyb6H1KXECPEqvZUCmAnUl9m4jS+liFx+TAi2ZAJeR1d+gj
3qQenT+HeX6N+/iG75mp1L5+Z2J+j+toTrGWsmHVj4Fd+tJetEAZBsIszqQFL9ggnD6TGlvfAthk
OegFgpAgpCXzoaX24HK80n8eGod07IL+dKvFp7Wv0GKKl+o2nM9YRJce366uv3Zn4xAkuC3OaYGI
9edFrN4JgiPIKnrPy1j/xRR2OzE9nobIhCnDIn2hq4Hu2y26YtfjN4e7XNbx6XEyVQjDqy4qKpwA
cCje6Qm4nUufk2C7AG6tDuHM29ztAmzoUttmVvf2gp6mGDJd4ZTUuk1yBBH6+TjAnD6uWDnWfZ+S
CgBjt2q0nxNFi6Cg6ZqUAtqp/iQttAIS8F6qPL2Hbv+PvvXSExHvLBHkVMcjFlUToEvB4mdeOCBb
ouO5lsA8wXdmrlIL4CnLitkjaADVdtEUVK6PqTQc1a+abQij8V8aGzypZniNLY3THk4JceuF5WbX
V91g8VPPjs2DsFeZwFjiztGC7Yvq2x/qvgAkZh6gVngCVYU4ozEBThr7FxAvFkDAhm8xLP8pBvNq
PqjHIVl/t7qLd3RUaz5K/Qe86ErpUC5L7RSBGwJDcEcofOr+wLGxlGLNSB6q+q9LYEha1c6u78e4
iIZ9i5OhGBV0NT5p2wtMZGoLaMMm3VOtIQBzAgml+/SfmiV9TPwVpxAmmmTSBTY7n10Q6BAVlD0I
3dbO/2PuvJobh641+1em5h0eAAfxlSAJBlE5tV5QHZFzxq+fBcrXlti8YvnOy5RtudXd1UcAT9hn
7+9bmxwh64yUAKJx6JB73fOZm6wKbP8hSoMQyaOicV8uHuOhot6aGC0flfbbNod44RmDf5OgoiSE
qzDhxsnvVp1ZZFE0bTu9WxuNdmUX4UNVDOGyLJTHoFlnTX8nRdcUy8FqS+W9HSdPUX1bYKa8LVo+
U2bJSlKy+FWXSC1pJtF1ihPDHkMnC+jdFIRJuco99haOboXqeT7QzKl/kcZ6WutpwmeA7YkKz4RQ
PROrMND9dTAaf/TgoQkPspT+1lR9iSiVVgWBpZPXq54mP5HnVcoRHBmJQzC4Jtputl5tvWLJ5kRB
GrowvHWr9NUukt0mkmqcoEqL0ij7LqaOyHq020Oh5m6N2Gfhm4AwvKm9454SlgZNLUr+mUwh/PP0
7M+U4OCOQutK7fJX0BcIUH0JlSB/eSIZarfaxm5yXHO9rzwXXFzX3qhPTqPl2yr13iQxsUBjcpcZ
uXPvoeszddcLSt/CKfVx3AxBYDhGyX5pt/ee501upWfZSonKcj3j6ZjHobGaKgUjtsTPBNRDXbUa
cq8Orz0NTvJVu012Y2HchkXybAq93MR29pa0wbSQBH7P2A/bldn6bFjdXm65PZCe/xEG7QY1fLbM
J8quHqW4MS1xurLfrXJaWSMZiX9NlY8ItMe5q7asByqi1T0+UJ9Wy9FmGrLxKc3pPtTKwx8jlJRD
bGndWvIsnzJNDhU44Ao3wL5b6vGkbJTY/j5QmyM0IaMqg41PxhCrr1rJN8nOyzvzrhtAHCSogKKW
DGQ7/JYKZRf03K5kqW6XvvktHNqftXjLKf12Yb8cUtL8HKJuX9jfGrvAXPHUK9a4Gxp856l9M3Aw
LsJaQ7jwHLU95W1lM1B8Uzi/zGm8njLxPYFi0tD21akpckFGddMBj10+2LfgaQ6UQhcGkt/Wjrkq
T2QHxhRVIv2WKhJCiCF/DNmDUqveLdrDOeGL1KPIxDIMZX0/V6cpYgc3hWrtPV37w3wsH4O8aVxd
cPcCMHugrJrb/TIw9e+VHj9HlVP107ASmUg2fZSsEn4aTA1ttin6xkQgpFZkVskdyhV3Sl7tM5c3
Bat1tShLdMBajTAu1ohdqC7fNipeITqB7Iwsm7btYC8MHbufVQBq6PiHTLds5cdpSO7Zg0ucOkaw
toUv7ykz/hkQjKomcoGKErikstcGE7m6vpaMVSRCbs+Zf9VqaIFTbz7Qp87tUOOXxLJKmxfk1Ru0
c36w0zrpisuvC8tpoSCz3uTlpDtF6PdLerE0bjDyOAS120YjhklseZUCwa091XzCC+AholwGHk7r
lj/wWLWzGPRaxT239m8Dyba3amGI9Zjk0bqspm001BY+lgWpph91zS3Yop61qDyxyWBlr/TUZFJ0
6rrUsPtV9aLVR8updawQelInG9mHaGYaY72gDjSSruHjlMrkBcmmy/VFWoQRulbNrgnNJXrL97T6
km0SgbZoXFkixyiNxV2Y2YckIJZokycZypfSTQ9l1LnatJaw0TkiHZ7UkXZvGNKx8gO46WduYmcw
ExHvYshpX1Dxz8rl8i2k9IH309S2ulE+lNIjbIZXSfOeQUPgBNHZB/P4ISlLhS3VJ2diYxbG5QgP
YDIWqH3uNE/6ngmphihjXasiVZB1TMkyK+PGwdmGmb20OPdL4dZF+L3jXdFUAhV0chtk3kopg2ur
yVDoetObuS1666ZIqh63FIvZyn2SWobm9oIGEJJqRQ75WbckkHLMpvve+s3E2dtjqRF57vQiePLj
8a1HZMwc5XcarmK1ZP1pflcpd/tB2K/UQb/hkk4FsX82GW9ohFeWTQqi4rTdZPE1fa3fcEhzTQjL
X4YN9UXPi0fMtM9Ug0hdkLJlUg4OlxnXq0eNe5vFJ1cglzjaQ02SUFlEW5CjY5RjSCIb1g7BJo7M
55pUAWlAL4o3QW/slMas937lpbt3JJHEGZzmATxR3MI4M0YqcMcvFdUIeqgPG44Ebuf9aOxLvZWe
SZ8f2OWjO2Rx3AxQjKMlkbEL03XmSFkQga3vRnwIErfGB12POC6G+JoWBDqHRi+vOsMTTDTyp3lP
eOEHWrxtutJy1FmvcfxWoyBEXiSWHvxIX7SqhGWiltKDksvDvk61eG3qqs+ezVSq0HtvqUiy9FCV
p6LQ3vJJtMtQVboDNWDfjTxseZNa308Ne7mRFaSQLE9d6jjCybyY6C09LZqLTOusase7oQ5/IKsL
b9uoqRw7S82rwZOp2FuOBDhsZ4F0uHkvHWtFdO0RQ+1DwbESTf341qrNdS2ydWzayn2g4TaZ963y
WKxudEaMixAtTzXibJzLz37YPYNlQuY9BTciwKbCflSs2MvgwQC2DDN9XaPjK5NufMu1QluKMKIO
H0YgP6aUb0X8h9xe+niMTfOiVoFYBRZXCb3byCN9xo100hAEkjYy0p+qRzlA9inz2XRxaS19O78k
Zne1PQKSgp0SpfFinO3lGdxszj/c9vOvpHy6MoeaZG8afsOx2u8oOSEYjqcbz/LGNw+B19Lo/+hG
ql/pqFC3QTuk23LwzQM9R3E61mSq1BJN62RF7Em5Urfbd+gK8ay8NATFICWww5tyNmB1ETfbSfLy
+7FjUVQI0b4nMvGgFlnj7eTvurnSTrJc76L2oFgSVb5ZbtoqTGWzQPz6/m9L3CbJJV6FivrWdqNx
a8udsfOCRiGzywN8gL79k632kaWmfsb5vZPUdE2nmYdGt3rTOMH5lbkGg0LYvxVbY4ccjV0eKJRt
M33fR5qx7abkWwSsq1AD8Rgh2VnpyKmAi/iEJe+qm6PaKMULj/VwuIosymdmLaJtWeYBCHCbtiga
kizvDr9Dv7KMzFyGrZ5e4Liqn5vjzA8CbVwVhm4rhgxi9QQeaRkdh3M+oZUrDYAEleyqaXkfNNKq
AFm3IoVVbme5vpz7j1bZ+jMG7M+gEzaPIdAXAkIumQgeMp3w2OsI8iEUcKwZ6o0USvsh8KXF1+/e
/Mw35Ec2ZnKvDP2dZnkw804odj12Zj8ow2yhJ7P0Vku11I3LNHPrhHx+jAXoW9WoW2uUBI7y2N9m
kxIf8r4mTzoVKh5b0jVubhQDksnE2/km+Y5MVx5qM9qlsyQGyR9qSEvd27P6+vilKGjo6vnlMrU8
b8fR113jGiArqlikgkxyArAlKtpyTcbSMuOHQJ7Ula0ZMQ4ElChaRO1FtkENNZp8Vc9fjr8yGvEm
gFzA3tFIOoEOO5CKbp26yQd39IBbZQTOE/npWyqquCJokeX6+oR+QTOt16zt+ZUU3JSmVL3Me1BQ
F/lDU0t7LwnRaxoRpiI5sclU1Np1HPTDZhiIZYsCPRgaW1ai+kxWW9oj2InuO0NtbnPCoFiI6sKa
sf9aMxZdTJhsmuD/ZjLsZ/ogEWNA1kuCKcIRH+bltikm/2GkQ/AhLMYbjBYLNZCM1FXpLOCIiitO
IVNkOwLkwEToD77lkc/WanwnU+H2M7Wp0TO0QJQEt8dvW6PAHVjMMAe5uS/bJN5KgYQxhnzofRkq
sROZKp2ArIqjQVP6VWeT9y1r7HXlEDzQoejBGM34UIU6ytaJ++ss0UwHzMrCpogX2pl+ZRgZxTvE
QcfteoTruTToSbvXQOAsqFSGe13T/NXo2WR8rTrdI8rYxIlsPluQ8zaVlTBt0w5fUJBIZHWhdW5g
nHTB+/d6Ka6isqUigO3toTLCcjN11suQ2ndHHerxC/LiO/BrqHY0z1x5KaGmNwbtUy6hdacX0vDU
VMqtVwqu7UOKakNTycmMXoxBOqPYEeOmuPKjSV8GmV68Uc1ZFpmt/7RmlV7XwiAzOmxonSFxJOBM
xzSR2IcpzH4QUsebf/5e7l8C6ht/bUj2TMKkvxuNd/k/7WR1S4HBhYi22Aj/THtdo7GGyGjUa0kn
y9tpgbxpJkQ7vimTZuhr+2CLuH0QI5vRyAwTCyRuIBq7AvetheDPDJWlIomnrg2bu1Yag5tJfzUN
vb4vI5JyvhcSfVVceyLlTq6bFHCOlPwp+uSPXUwHlJnSXm+5yg4VFZFi6qVtEYl6VQRorI8wlqlG
ydkr9MsJu2TV+8l4Qzth8CxW/nD8krctyBDUT49qQcwyDoOFilTWHQG6bNXMe8EgKnRTU5Rue135
Db61/iblNAPP8ubFB/AHgyGFhx7JyTNYyNGB5Km5X2+r2syb/jcCm22VfneKLevCtjnSePefl6cQ
Y6vjrEoWpmXjNjGKIgZLlKcbU6zklO7dcjzB0gtkJ8py48orPBAaWf290uLqupJRdEUI7BBw5ZRt
0FqQ4zT9Q62bt34cDfdRpMTs1dxrtQqz50wNZHM1d6Y3fDuKr49fvJakeqj4P6xRnTHwna0+QQJa
U4CXHblu6RgBHZJERlqhRkJs1mv9dKVwyyUOJh8T5Ne+kNPl1+9GEfPe9PHlIDZiKuoclCpd3FT5
BEMOzXFK7KCkVwYpVfcIqCxnTw+qO3j8RW1REzD7fa63JKa1vMm+x53208+Dt07XqzsS9h5e+gZG
VTrZS9GgdmPpD25Vye1+aDpzN4FP3BQNknGl0e56o4kXeVX6V0EpUnLosx62tXLqIt+Ov2OyTvd6
Ck/o+O0YRtWNlHvyDztul30cFetaK/qrcFCUnaWHikuT6Xo+fcikK9hiLcOwMdnT6AD8/c+6N+61
wrxmz532RxZMRzNnqvc2HL2yp+GD1wFflWDpxXlAtbvdUUYofoQaqYqAPMgzXtZ8EdKNBaW8d6V1
9uO7k0FCddZiGwAloCCCsrGVg1HL4nHZk6TcyVmZPciG8iNozeDHBHclHAeXks/4SrI9W4laMTZU
aZZJbVI7C+ReXSX8gRO0jUwRdQSRR9MAAB0llsMELhWFHcm6ft9jwxw9Xmkq5Y2N1m82VvVoepyx
BJhxpKsdF3Bft/WekHcGbwy3ZJprZ0pabX38tpvBsZTa74SVXh21mmIWbMKEh/J2EFlh8wY1jEah
3dwA1xyXmBLzZ3qhUIuBtYgXlJuZUUur48WhLg1nTKQRcFGy7KKBN6pKVI7ZqF8i0pJLlGWeC++Q
yd9Gcu1SQaFdVd1P35JkuDFEr/2BmuQo7FIX4ipFPt0BYPHqFNFozaeomgHc//MOUINfLLwyBgRj
BoErjb68gbbEnTIoNkesGj0qsXvoG/LZpqNnsnhiA6tjAqv3ILxQSsejwPSQirBHh6NX+6kdvCth
9i+64VNBhHOm7I8YzLYxfpMlUEDz1js1VeonKZOb3YATD5yfv41qb1wpcS4gpvTpOkevS4kkfMXe
F4AzU9slefT0oPYWRSItTw9h65HMnyj62KMdbOsg86n0WOlKIgh/5nJtL8FqLQc57g9dQoMiv7SN
O4rrSMbYNggV1Cur7Bfvs3XqvGmpI5JeHidKooNgxQ+DNyGDvRUXCun9TpGdORIWMOpuwgl6QZyU
/VqZvz3+nkVxcyOV9FmcvUV+GQE81g2ajzU2y2HQfgCRXpGSyWmyoegryqs+spxBGfcl/YYQagX9
bozIfeiNoT1WorpmqwEV25pvCK7+ZF5U3MkSV/c8Ru9+JPFKUB6QbFDrMaZb7MLxfTGb/RD40oR5
DPfH7/yiDS8cH8qx5d7nLVIzOZs12TaJVQ39JLyb/EFJzVLhFhDFtE5QS3r8MNrzAMhz4Zmj/wto
DQbn1vQXJqhIauk1Xm21vFMN5WZQleipHW8aIH43hRxtsikAQkKRltSzbwg3ztFpNLAXgEEDIaGg
izhSh85KxYKuNGYiq/smipxykrEHmmYHRSYMiTQpVkRqrd92utk+FTm9a2ciX6LY+qHp2bQE6qAo
eywozd6bg/K+nzbB0Ny+3xYqW3L8sMcxLQtt15YieDAUpJ9DVu2UvqHzshFG6VX2zWyC4HD8cuRw
6g1REhuyTNYML4NsL4KsLV5Gcurr1GQH0ky/eIkb49GwsYMFGry+DmHGQgqNYKbPIXCbTUL8XMVS
FxL2k1kpf/zS+7pJCBSL99/zlSFGKo/0Todft6NqkyzlUtiHGskqKh0r3pGFCBZHM4Gd1Cirqg4O
j07NdcYAmw0+8zHrzGspHKkXgQ+jHnv3np5Qxu6QSt8HTR83uhxbKPpV76ZKDdNJrDKAgIEeIleU
xLXmbhaxEc3AU0SnZvYQtr0Mfknkbk+0TSxLQaOeS97M1WpHsK7dAylZIkxTn1Rh+teVgQAurt6d
n0jnXq1hSPaeBxtNHuVvISi5627We4ajAvU06+12Y6UxdzODxYyemtqeXrqtB2/fVUnedyjc0dhd
IwiXNl9HBX83aTZUapKGNgcGsgaw5vN+GfTKOGqxh7IIB0ii6hszRnWQT/cBy7EA1bopyA2T3cQi
O1hbRcujTePfCkH10wueA5TTETy1Ucn2Zt+KRy/Jrm3fWr3vIgp6K6WGzjBgMQVTAB6vIOZsyeFu
jSZbf/0wx2ZY/16+piqzag2d6EbYhs7LOukaMFFVJY1URws7lJCMoj150QoKY0cbiFpw2PozDCwU
5QSponW1vsTQMl+a5KJE1Fj3O4WSLw4Dbth+aqNJOEIN8emG2wm4LRLD8aUzYSckAaZrYfzCrUD1
OSrf3v+m0TUSBT6pAKRI13TFqyCQlCpkw25aHd0G48DKaQlEwlnuFIbKlSgTJGFHW6OJ2nFf6Yqr
y3Z0VYcQeAsPFZcawpD0qXY+klExV80Qa1fW8JCMFHOijJkjNfoDdpb+oByh2mXyB9cmfq4+zcEM
lDgwWOrsquO0Q0WTX0u92wV0Felz2BUKretVOz6MNdoA7pvNKut1dRVopMUb71cQexSGi77bSLa+
nUB/O0NUiBcbFJ2Dmjvb9WnmHLfu6MmnT9pmsKisHiHpZSL/BLtm7zEPhVBO49ujUa5SyZhHla9v
jt8W8NMuTGzr803dxCMlhGJZCgVigQ5KzIHCh65memDAxjeaX/nMxhyn2QGvHt9NIWbSNNvLopB9
6Taa6VCepR5MbNb3GjJjJ+po036kaEsjWdyZupaZAzLwFqPGICTPwfUZH0QATLtvG7ckH7iOMgJR
TAqek0RVhyZeGxcwO7rbsZ1FqlSlFELzLScheB2vFbs8RlN4nBKIx/5tw6uyxHe7Ed+CamnFt1mo
p7PHqb3cr1hg0061UzLa/CYkf4CusmkglFDVcjYhXSGmzrjqi2VWDLWbDGl9F03AlOOphHN8NEwb
xY1BaRl+aQkUOuwB7UReTReBO28cndwT8uKYq0GrP16FavrY437ZSV1OzXP+ld8b2tJo2/x+sjhy
sivVqC3wTj7kF3/aN97kWCGsj0T5E9R6y6UgIhmPysv2vodJ9fj1mhdzb5OPa57P2ZK50piAlRXd
sk5uNaDWzETPk1+D+twLs3sP8rh8F0vO1G4TJkF1k07EXG0cPJtqsAH5OL7RBncWh96+T4k+xFsS
NR03j5G0lGbwHjpRfis90gRpUuGRGc3iG9JI2PJ3VWom39Hf/JwMK36Qki7eFYNOEyLhOz6b1A/f
7wcnFgSN3OwKp8uW0iT8w/GLNR+wQMe/fgvEpn+9Bgs0viIQFisw88yTHCgpv5CrMfnLvkpRzSnc
O6JOnb7rCTR2z3/LMpmWmlHyMlZ8NpjBtLWp4oCFE11sUEvmsAsIXWSBKiykFv69zFxQfAdh1dU3
PeB0ShINKGlQvBYBB/KYhuPt8YuFEnSnBRNgLu9VSXNMgfxCrrm9NYb/On8z/dfvcleosUy/9FkV
o6sBc4V7snSOAUk4xyeGJj1SnMuvQZWkVOgmRFvkC9eT77usKIsSHhzkDDklah9gWkHUoliEKpx/
H1MEJnggq4Nv2AttLuM0XfjaDnqM8aP42ZdZe2MK6Z5ifXyVDd5rN9EWhFZt1UELpdZNGk52TKP1
4pidClM739ex+CXUCciJgXEbNSW5+CjfYL/VXkpPQMozcCxVVQXl3mv1py7QAP9FUNFxmG5U44WE
w69qtsEVguaiEzIsxIsVTCXUhbtOYA5hkduFc8yTdY3Q3OOy18ZG3SRzyo7C//tf0vGD7/x2NoVF
2W0z/hOPTHsJhEtwOzfKgHhk6L3fQ5Nu6gRHalWB28AVXe/F/IWLS73HgaP3crwn9apu3u+3qpeb
bpoZ41NopEsv6tbvflu/ivv7o6dzGvQbexDXXhhnh67yvQNdRMhDJhSp3/+NeDBv5DSqYOK/FGjd
X9DLHJALSmsEpsUKikbwA+JFYdPEC1IWiig/IwBrH1XytU9pEGCtb61NoeFVtkXW3Ra5MQJxS7Rd
YRjtVtVoID3ffnN5StysDXxHqszHLB/zOyGSZp1Tn9+kufqQjrl0pzcmYqOyOcw1Kui/sb2ThEzl
ZhDNdW4iSZymllaFodCW+gifFcpPsmyq1kT7HeY7GssQEBqmD2MTA6+kS/KhyEr5GTxFv9E7M/lp
ZEjIj5UxT/7ZAteEkRg3m7ScNqrQx4M3jd6138P/1HRfuFmtTTtNlhaT3+U/G7YtjAnjs0Z8fF3D
Ntsgd3Ezf8R8VNriJYFlvirrkrqmATFj5FahDC/j6FUQFok/RCdFIAnJQJWi+pPRHQlzH3AQX2jw
HPM1+tIf/hRdg8FtrmpdbtwYz+7aa/1+U+sRPRhHGd1PWW99Ix4OfQibplGSewHhDzyXeV9pZr88
AlsjPR1377RjzZLZGKz+kHnyvR+F9j9px6pOG2jJyB9zD95k3Ccrv7en55rMPulouIYKFyYcLV4y
wAwDQPggd1pzd9wE/6OGTo95yn9PezR96u303/Z8+v+ykxPH3f/5r4ZJf3dyan99P+nkxN9/7+Qk
rH9QoNDB5pgWtWFMhP/7f/XHTk6q8g9CfotetujkbUIj0tNZfmzkpKr/UGVFCJuzlGQqKNV/NXKy
/0E7RhLaBtBDRVjwiv+TRk7Kacsy/n3ObVUhXavRGvG0r60/Qb+IycEemxWClV6GO/vaXA30KkRU
85C4+epiv9LPaXlTPR3z5K4jKC97Ws2Yc3s79u7S9Q8lLUqLWyz7a/AWO5Ar+JpW4aOxHje2oKPm
pQTVaVh6+jOcZKjxfADvNPgZ4ucUJh1t1VNXHJqVsgq3vjs5yTU23LV9oVu9MlccPkZJ78POmXHL
Mg37tGFolVMkTSyGpfvPdlhisLxpFsli+gOea4lu1/kwDW/f/+GPteX/5uP913inLS89qcIYVYDn
za6wnVzNnbzH21tjoTjKIV33m7tfXw94GgWePJ+YP/oP0b6Jw96mj4xBe99mW7uxK1xtrW4u3SqU
z+nFf04hMov0hjGI1+2TBFHS9EGqlYxTryABodHfkQhIFv1SB7NAF2Hv0os8OyAtpxVCXEM25PnB
PzzYGGWmlACTWaD7+K46tZPddJvO6QF90UjwUhtGZb4h/zVPNGPeHOj/Zpsnz6crmd0Uqmcs2p24
yZgp8aZ+i3f+ylyJO1B96oPtZqvxh3Ud//j6E5wX318j6zKZW90UptBOFgb0vrjr2xLJemIdrGTc
R0P/9vUQZ/acea+ZH08F4HsskHx4l75sY9wpUxaBUumYGqJtVBgUe6TiwuXz0kDzW/4w0EQrsaT1
eJbWIHUzAHhPqSXU5X/YzZJJz/NotqyR70DCcvLKUjTpU0U2fuHZD1I0Lf3yYtFovj2dfCqfhji5
Vvio1zQY9vN8T68L9irISI650y6vrDObs6ZoumnaggqVfXogGH5RUB1lJDqqOO017t9ltUm3YkW8
e6Hh+ZlJjm5cBTmqmpTJTjfDqahpLKgkxmJIghub1kgEP4F1i1gYq/YqKS5svqdXs/lj+jDc6V5Y
Y4RNpZbhRuwAefAaEq3GKXFwAo2ubK6/nuRn1hGjGZCoVY2U3ukOFcWlD8KRDWPEfRIb9wPWra9H
+KvD6fsD/XuIk+ntmWWrwX2Y96RwM2qLYA1IXW2WwMnW8jJetvg7S7e7VNw5t6o+PtnpVpjRPYzr
L4eI8CnlRxSXUqeRqgtH9Jmj5MMLJAP7efHWFVijtObpfEVs61Fe9iGY8/GngX2awsYu8u/s7sKG
cf6VmmDhBJl9VZwu5Y6uNblUAmzsHetuXPVutJacuUP99Kwu5IW/bP8HT6kSzBkov1Qdb+Tnp8ys
EF9YNHc1y70rMw1+ZI34k8Hw8SPt0EP5yAZ/rdeXtuBzS497lrAttmHBHvx52F4fe7OL5i0YO1Rt
FGtbnemFpArwQ+cyrpT9hcl6bl/5OOJJ0AcapolDk0hkDvqGx9qFI7YmzrsL15einnNL7+NQJ++U
PAjZQI+h0KTIML37gJ4L1MAvPNG5PVmQ9SIoIFi3j3K4D6dLQOtIzGzZHOvU1+g3XXT/jrSr3EvR
zrkF93Eg9fOHJVVqEM/FA9xHQB26byOyHC6Rl55n/sxPz5iPw5zMCU+BUtVbHGOUmNb6Wtl0+5Bu
AvKrtpY39V6+sEGq58ejDZuM+o6A42QfSSN7MGHNGwv1blgjbrPeqrVyE16b6/guf0LKaWy1ZboF
Yy52HtmSnXAqR7rY6vv82/3Xj2Gf7DNGpuioifkYVfpbeu0B/CcgmdWFyXLu8KH8ZBI6GqTB/6po
EvTTZoE5qbRRBDdIx6xjl5nYxpmBRXxIy3VYjuHcD1Jz9QjJq1LNbaWsSXPbSvWewaH7h6Sx6UWR
DPVjSM82pCDj+PvCD3r2UyFrr7A30Fr6qKn6MKtrPIljXLAzjDvPnbalIzndol0Oz4Ctlv3i0lo9
F8lrZEs1zSZ2gk11MgtGsoFkLXj9xl2zBVRHQdwBjLpMf1WueXtpu1XOnSofhjsNAiC+FPix+RxU
19qBBmk6p3atpeLColygkV0H9/M0Sx+k2+RQXtoEz84CQXZYsdFAMg0+r+Q4xHWBHfZ9E6xpNbDE
ArYsVtbWdMAILRuncdMH+/bSlfvsjiiQwpGDID8/Zxo+BsJYU3sTFyDXQKN+kNKODFt4Ibo6d2XR
hCCPIBB9EPicXP0mmi2Yx/BKdUGTr5vH4le88lcw8OfrJno3N12Wt8yideBemLNnz5YPQ59ukGGq
WKHNqR1t51tnt5+AbTOH8uW4GYP116OdPTo1HQiQJZPhP729YGDB+4eMENBD9XtMi1+TH7x2gX6r
KYqyKCWaIdGp6ebrQc/P2w+jnsR6AuG53Gcsy2Y5/kGzaByGm9HxXPiVu0ZekNyk5Ztr7oprMgnr
i/fRs8vmw/Anq7RXFFnCZs8RtLTc9jred7ET3tFceE23z7vhmRKtKi8sR3Ofx43lfP3w53ZoSuJ0
OxdcDaHQfZ69cYqtFow7wQooCjY/wByvZv/t60HOLZEPg5xuDB267rkGQ0IoDh8sv/MXxSBPF87Y
s4OoTB3WoGywXD4/Cf3I9Li3eI09jb/yRix1YLdfP4dy9m19GGP+GT5s4GQVgXD387HqZlso457b
ujh0N+Jgv1k3wypZBbtLN7mjtP80dtD4dLjL6ZT/TheFWam4ycNjPsZzkfGTZncSwHIb3fXZTv0b
dZM50zc4jv+Tp0UqREZUMeZ8yeenzUVigjbnjco7b5etzR/+CodutJ4XhO3S/iV3kP5cWg9nP0eD
DJ6MZEOw3X0elXyqDciIx210a2WCFvTw0n79ZOeOCjIk/xri5MY/FH6T1QpDdAU0AhOiO9jbkgfS
uQlpl7wbZy8+H4ebf5wPs8YMRiXIYoaT8GJfzZ9h/BY/2Q4vdq3soNJVF5Nc5zbSuVhMenveu0/v
IAKzipxqDKn42qLtOfJVug2Xe3ugEZJ2DzLg6zd6fmV8GPBkZSQYyemlwoDV0nPre2XT7JV7+NOY
hjh7IXP98K7RDfw/jnoyV+AFN7HWsR7nhMp0ZdCRBALu2l7RbHNFw9+MG4O9tFYXhj13Jn58uyfz
xzcS5o84hhod4rnFtM9edBeRF/03nEsPeXbP+fBmT2ZP1ButP87JDl+ndkvNqb0BIeLdU+cXwYUX
Oq/ov7aaD2OdnIS4gCrg9owl7/wNsds23hrraGVuL7zAswvwwzgnO8uYEONoc6w2f25Rh08EzIQD
PXrfbZivy5jI8TGEWBEtmsOlK5967nI562cV1eB/ymkYntE/Kk+pvS5S/lNs9Veq7UtazEDaXqx+
Wot2C3xyXKbr6E3aXpw8c8D01zv+MPr85x92AwyrsahMnr1eIZxd4qbsnXmVcF93QpDdFz7Ss9vp
h+FOjsUAe1iqz8NRhN60/q2SVheCtrMTlCSLRsytyxQMPj8Q9hNbt+YJ6hmAzZLI7ZXufkiV+68n
zfkHYUPTkPNxJJ2sA9nwO1W089wcyxsjo1+MTdfBC2/r7GGL8My2SZ7Lcyb988NYWa9K3fwwcypl
ugqc5MHbRkuo7wuTFQ41P9pdriWde4UfRz2ZE6YNccEcGdWa0h2dyjEYgO5Hu/T1Kzx7Ifw4zslk
iGh+U0XT/FEdjN14GPbt2rsBo7woHHt76fp57gNDraNR7lC1Od/9+VVOftpOMlfwxeBhYtcs6UeZ
KxduRvNOe7qYPoxhniQYvCm16BPN7UStC9LofRg7eRKMyaJKUn/d0TXn+etXeGnAk/kh2ZqujBoP
NY3lddLEewSJ2CU6401L/EsR2IU3SDn601aRl2XhRSoXE09E2LgHFP4XduL5M/jq/Z1MiAnCUgAc
cb7d+RuxmfOGqMcuhiPqpSeZ//zDpgePVB9os0PE9ROH3jK+k16pRy81oJFXNjrUrY9IZgHeZeU5
041SLGj7YaxpNnqxQn6uTMxn9K9peeqf8tWqlaM5DS1tim28KSmkyrfqA6EYwXu9Eb++njAXx5tn
1IdH7yDWF8nAo5s30W24hx/gBC/4oxbqUvvxPwoX8IihbDI53GTzNPIzcigV7cgE9aH35tn3IkDz
eLHEf2beID7WNRlJNU6C0yN0QK1ol17ERX0La6C5ar/rP41ddavsjaWOJWUlHRSQBAuVQ23ciNsL
7/RMAMY1j7SmQk9U86+qoJ5LWZIr87KXYL1yG/wh4cVz4CvAYQult6qut3JhPtP/6bXBrK0Y4YW6
pHL2R+BexDu2j5Wvzx+rCJIJ+zp9ZnuwbNaUfzOhc2UZTbUKschoR9TRh/X/MvcmS3IjSbb2q1y5
e7RgHhZ3g8GnmBkRnDaQYJIE4JhnB57+fsZs6QqH+x+orH9zpaRSWpLVVDeDmpqa6tFz0NRFUGTY
xVCxfbwF15IYiiTUumz6e2K7z+3ncc4vi1Bzmx+mg/EXDC3NPrqxbkRp2fhkPI3fjC3iZ/m34U7e
hUG5Um67EgcNmw4zTWxyNVqa5+ZLuRnHQRBHIYUQgrdmVjLTk2aXwJbomSM6hR+v98qD5szeIjNt
bQXs8Sm2INg0KleyYf8FxD8jYyyf5ldTJdkHFvn2sdErXm5bdBmB2zNMaS5TjhJCeqtNTcvN0u8n
+USvKGZguXNV+F0YYt/APQZkTd5+bPVKrDyzuviyJSPd40wXmdcp4aHbozrr/gcWVIMutK7DmLys
KKSyGs/kbBaExvsi+1rmyoqBK95B/AGlC6ZDv3x+KpXEFEqtIssITA5BUVdL4J5gMMg0mpWDcOUp
cWZKpFbvwqtVniaUC2F8amJrY0oGnIMpHOs/KqXyp+zl4427kqcJKgPefjIQDtz+3FjROoyLGBVS
yy1g4jzhgNM8UdYyp6vb59h4Hhgciyb+uZkQ1WvDdjCT44E+0xCwevmMId3VnVSt7N+VgyUmCGxN
YbBEBpZybqtrCtDDSWq7c+8ITmvPlppDje6nrgF+JaXp6tWC65UHGAV60xbmDNL5xfp4tTch/Jwc
2RSJVSlF/qY+QIcEv4r8GitloA9gPVPTjzv5n8cR5mcUSoTUs8QNcr7cDKp8dH+R0lJmM+goJUIM
Jm8LhukNNKiZxjNlF0qZlSN9LfEWLxfuTIVnEpCFc7Omzegafy3hq5f8MT8+O3HzFNa/ZATMVTQo
Eam/0/Tqba4VSND/0q215syl50LSxpH/41LgEheJ3oiS9kmdaUAeWw32YCTklbram2Wygj+60qqw
NFu1BYUQIQTplPOVVnmo5W1P/oHC42f9MEIweo+o012+TTx5YyPu8dI+oocSJJsw+KenE9P4MYwE
NP1plZybjtKuVbKWaAPz/9bW7lPt0YGZ6mMjV6p5lg54gqSD2oFNvn9uZUrzMRxF8ZCxj7+g0AYw
VBZe8QXGrWDcy7vRcqUVp71y2UP5KSu2rOt0OIEQndtMW4iJjgLaSCXWBrPtgkqG8tmPN2hgu1Xt
DZ95D08bhhs2BmhHa/T+eZvLMmRKNnQtAaBctLkqBDyRZ+W7ytS+YVcs43Hl0rjmOpgA6kVggJRn
mdKkY6lA1PXHdcZApxyERlgJMNwVDXNmI+DWjD/Rn9eCYzDezMXK6/jy3hUr/B/zy7fkLEunZjZJ
Kq2C53DbQVuYrSxxzcTi9UjtRE/NkhWmabPVs2+pqfz/XIR67ikQTlsypIM8tBhztqqfGTwH//wA
GAp9FmrziNiRgp+bUE3JksKBfRIlEpX/MNPsDjttW739jSJQVtJ94d3nj1QLg45jcUuB67UXu5bM
4fE0iw6rOTl7yy69bCp20EcHHy/s8tY9N7PYOr1Oel1i4N7NnOkpadXfIVzllV3ehLK8tokiCl4s
CRgobXlTdI0WUTJuLTOzM/EITeIbeNk8TXHgubuNW8mNUAD+eGWXeSwre2dtkTxP5tBHR/FWycbS
R48XdJkDZ66JaAyTkYiAV/DkyP2K1Wv7qVvQuNDPBdm7vGoR2oqPMqAKJFQAPqF0aaoBtPHGkK/4
/LXwaLBA6kzEDc7wwiMb+GfTubHgzTlIbRA/hhX0iCfkBL10Fx0ExMyS9w2VbOVBgjeucf/Gm/3z
tM06+xni9L9LRc0jigT2QPxHhdQFkOLJzuypTCa2kGV//EWv7a2hkr/YvEo07qNzU3aJvDWD9vR3
KoQy7B5VEHRbo6csUlHenNr608f2rviryVtXsxybI0/19dzedByKFFEd2KCPXzLGRC0bPujiU59V
Htwa/9xx/gQWFaygwalffE74ESVtRGIWoiD5Ue+UG+giXwDU3ORZtPt4XZfZr4X+gsCBE8+YEF+s
S4UeqMkim5Ohan4HLbqdPM6oZ1Zp7+XW71Z+/djele9Gg5olqSZD3PoyO7LrNKotmYcRdDO7pIRJ
Wu53cg1eCZ6Rj01dyTnBGYtHiqORpVyARtp5ahom8mHe+wtloIBRNHor9l+alzMNsZYeXMZoMYRD
eqyKuZmLigzAnzKuHcoRFYSXrX0rj1/MUV3x+mtGuJ91G/oToL/L3ZMYapemRgPXjg6ChlSWWn1T
pZXKxpUWAIMB76wsoiX01U47whjrhq/Wg4LCrYv6iF/ILgzczxwBhqdd/Ud2l39Z+WBry1s4o12N
eVzpGFYeRJu4PiTBfDPcTPBpkTqXPkSy5fNaL04EpfOb6Gy1f2Lru6Bl5XNf9zVGi/4g9b8ECcjH
y1pZ1RLKabW5A8kDBrrElwDjHstPmraydWs21PPwpJtw6zYZNuyMXkYU+4X+NCTWyj1zGQTPt2oR
l9RZ7bRBOEYvUfYrt5qeoE+zi6ZHO3z5eNP+7MpHn0V8tnefZVKh3e+oAqFuD3+iJzqF+mv2YD9W
X3rJLW6Kncj0y+dyo99MXxDpyLZrYfgyNp4vV2z6u58gg1hNq5bTZqbPZfh5SvbWdEvzFDGITWqs
1FOvIFbPrYnI+c6aonVOyFA/G+uNAUe7e8l30DLXnvN1vE+C0ku2w2H2rG35mPzkjae8JV/TzWp3
VlycH+278IF3P6PQkFLIK7Hvt4yQeaKa6ngI27LNxv7jb7wWaP7wlryzlSsVbAXoy9EJ1g/N/nse
RKmb3umPg+dsy031GgfqlzWrf4orH61wEWUYmXAcuBcM13AHVghFSxD6rVd79mPC/L7bHSAm86Xf
xwAeGT99C+/Uu/ZLRmvk4+VfDTyiek+FUJRYFykM9I56lpE8ogZYgNeSGZNfe25dSQxxKgahaPOD
g2ZU9PxrzhF0FLbY4ePt/HUKTvsJ7myIWuBjh4w/sEDD6psc4mzY5l14iniOjTdraeGVisH5r1i4
dteA6lJEXG8D9OYYEt62r7FoKQeT3z8P9//RDN+5yYUbRzE4fdIdcZqUjeajtcYoNnmwEjRb43Ht
5rruU+/2eXFlKvYpLvRW7PP+dAvTx0N5yL71d/NN8mpQzfMFSlV1u9fh0zEIA6g+jttsCwfttH6o
rkatdz9l4d5mOaiRMfFToGX20V3w6lcIutGiVR+rgNbEJj44jxHd/G/Jw3+QBFlUEGDoIEHR1eU7
BNWQsElRI0NP4baXdgWD7hKNzI/PzZW77szI4mZIUz20E01lr7WfnRmkzq/BfP7YxLXIdGZjcW70
Ii0GM2Ih2W2FSv3X0z59in3r3klprLvxJzg1buSb8oe1cu1duWHP7C5OijppTYLeB/f4CRVf/rkL
i9vaZAxqLQyu7eLigJRmKkiu2MUWGcC8fit6SJKblTGMKyHubDmLY9FGIURD4gZNVYTlYy7p6Z8H
0TMLC28/TnBONQkWuowaQvJSmr8+doVrIfS9hSX3DKGrdaAOMlz96fg4b8zXzlfIsTYMLwIERdry
+Ha8797GPSh09H6nTx/bv3wwOWfmF7eE2kgD7JosMGkJ2VogmU+a+q3uV5L+q+4A3hTYGQ9OhmbO
LwotRg3ahOvVbfRPTfgk56VbVJuPl7JiQ1lgVXQHtZOC/XQb44jEG5KRL9X89LGNqx73r3X86Vq/
SylGtdWjCpFWl77xnRpHWxTdV7LgK+9KtogKkU6Zn1HWJcJALsbo5JwmAwAFEOhmnwfCE+CkH30k
pjdrQfUKgILHHsFUM3T6lRfTnrUMg0leY0/UG3Uvg73FtR8d7m5pi84dVIIrznAtCr03uDi2qSJX
KgNDhlubkW9pYRCZj3pr+E4WQfJirUCYru6nYDMCsq4bDuNu576XmKkTSynmxvSLmqJWqqZbGrPU
PF+khN5QJ+gQs02JcLZsVnuQxKtwDmFikRNalgZlgsHIsHxBnQAVQG+GE655ql6qvZiBRoa5AsJR
PjIp5H/so1cX/M7achygg73ZPjVYa5llAS1x9GNffba2qh8q3jq4btXeYoOlLuWBKw6e3GwEyin2
E6/6zUUmhoL+DYSReG1+sJtLWjbEjbvY6sRBR6ec48ETvne1T62vbihMrk+QXDv0kJ9YYGEEcHEJ
U5CcXAqznEOvqZErA4Hp25WE4EroorHGjB21MoEoF3/+LqwojhCTqSklFagj8Zj/bM0OgliTvhZb
roR7SpqC2laE/YvO92D1tlTYGOKW2QDOl1QXMmd0Tl0U04L+4Ygey2tx+DeizMWhhyxavEZYJRNW
F/BSKRNan+CpXOMZKLnPnC4ydRH3TiB5TfDny00wc57809u/wUmhLV1mYX0RcvK0jpWOZjl4Kppe
bhcDRhYDAoo3vSASdbPWDr4MqguDiwsvt4zWHEwMiqCq3ap/HiQnr71FnATWFC9b+7JiBWeH4syg
sxw5H/o8PeVM0f15djpf51v0PXMnOG5sv/Unf57d6tOwLb5bv9Y/7sff1llG2NKUJhSVsR2l5tYZ
fiEy5krjhObN5KqmtpKgX8YbsVQAxAA4BDpq2a+CrCxsQTiI+AYZelAIuGMg8MMC8devZIBXvyTt
WJ64hoY2yPL0p3GPIvMxAmYb+QJbGR1OKFy+QA8tXjvVFtmnt5UAfs1b35tceCvjatKUoRXKsEdr
bLq9skO4jk6He7wvmJFrtqtlmWtf8L3FhbumoVkbdoJFJfPiR0YuOsU9/hUdih9wWge0vDdVfhC0
O8iYByurvQjnfE5a3nxJXaVJtmxLFwnK07YGRTGVsG38rfkm4OAJZuHTXn+6X4RarNFiAVmJqUvS
KLlkykM7UmCEr/eWpPQ+TlDhgnlyZVVix5bn8b0dcam8C+mFfbTjk4KT6k+lsXGioLk1PbRkt/EX
57v6LFS1ttAEKwG1xWH7H4yGL9a5uFIqRx/VZBL2k3avxKSQZnej185KXfHq8Xi/TnHjvFvnsTdz
1A7Yz+KWqiIyhFv45936VhVAZ27/tYHKy2rPYmHCld8ZtNE4RV+VhSkPqE5DDudFQc7EXB77iqfh
qZG/Sn11Lbi+X+TiQFbmmKFRgU1xbWq3TeJru2HHtBn0V0+330JolH5nv+gfrHUPLu5rFkupQ1AS
M2kOKOB8sUXCOIGhg1AXKYgXhmnuyT0UqygXflLk40rguUh0sAZeDASVQpf3YjRQ1U6RXTWAmGD6
OpyOoF/G7tvH52LNxMJdlCMgrWrERBdlz4CpGvckIQ76sZFru0aFCPwZWBpgUiK+vneRSoeFRMJI
fpwPyhD/dubsM1MFOUTp1Wnt5r0SO8G78WQjqwGLubSW5lBfjnw7riNR0i4PQ7lHZD7/NcBzdAom
VA5RS3KRvqZNvXocrqz1zPoizsSmFlOfwLpgLUPXB+3uuD4MYqxaIKZQZ/8Sd98Hw49W2SeunX0h
lqUzyKPa8oV36nQgG3mmS27fNXtBwDfvxCAPSiA/VRdN2pV3o3IldjO1Krj1SQDsixHkMGzLMqeP
/mdW3o4Pc/aExhjD8oiCvPaFG38/qhu0DdaAb9cyDvFsE/krt+QFoFdNbatoWlV8YhTeSaqQbnuy
GNGFVuJm9ZNeuf7PrC2izcmKHRgvsdYx6xl/PW6se92v90VQ3GWHzDP8j0/L5Xw+zomOARQ+AnSL
F58flxb6VyknBLnh91PiZj+nu+K5fE3u1EcK+IfChk+xg1UC0cGnsWOEauW0Xt1dAo5BK8GCZnJJ
24Wu9lRnqfQ34GkYPAH5E1OK+c/623qyeuXAEN5Q90G3jh73crTCPLZ22oYw0sjtX9J4iIuXUYo3
wOp3H2/rNWd9b0ekPe+CUD8mSdrP2EHHLpV+ltrjUVupf15GHsHYBsOmQImBG1x8uKpQp64H8AD6
pzq5hWo+0NZkXe3WcnjiyDDrfrymy6SGQ0cNw6alBCpmmQvnaqPOIUTX7qjlD0jIo4YAcXB12o1N
sj/VErqFPxpwxR9bvfxiWAWPAFMd5ZML1gqCeRRaGlazsLozrMSddOdTq1p7fRx+fGzq8qPpaABS
KwKDI1hOFqUMBbVv5yihM6uk31s0gnOInPO1ttnlHYgRBlsE1wgg6SUoppvU4tT3huOWfecqRQLj
9FrN69IzMGFRQXTAXILaWqwDabtQhhUYE0ruIuK2GYxwV53KndpMXhT9bPLSr9NfAJHcSHNcmHP8
jP9btT+1o76t51/FkK6gDK9Eb36TrViyAqYKxMwicSuBZMfGGAHfCuztFAx7C15IwXaAdPOjAXqZ
K2NtjOZyjAiZvfdGF7E0ax0dCBBGG9/6y9qU2+kRDXiPEsf6dXgBu1/YWhzHMcsVvUcAlKvYnFwL
dhP7tngbYAlbm1m/uiy+LFU1xYL6YInUQbW3R2+ostBqtoJhnv00bfdVyZfsj56aH7cFQI26tlEa
i7xZzVa+5SV8gqU6CtNRUO8CnP6TGbwLbmEI7VEHyvJPQgwCj5brtv5FKSn3rHvebh6yuLeW7qZf
h7vEz7zjbfrln59U7iTYFymYgZtb5Hioylmj1kPRHc0BSl0gtiHbXbGhXIk8groSCwJ2RSZ+HsPD
ruMKsRgrGDb17BmbbNPtRN1xl/wCvkxyxQsHfTLE7dcO8JUY8d6ysWhmlHk7GKcSrGP+GZW828JX
fqSANCRPEM9JKNoG/5xiQlT//7VYYxEzQkfOAd6w2IaSFRzm/tzCZ8WFDyLrdJdupD0aXysXyvVl
Mh9DcoX5pR/3YXFC9PZkuXKBPoUSeUhkrZi4EtJZ1r9MLCJAXjGKZUSYyHg8lXELFFBFzuTTP3bH
MysLT+H11llahgxvoh23cqNzG38jvAcfW7mScYtv9D+LWaLJjn1egxtiMW1gfJ2/WptaEIA9mX/F
OzEIutpKWNm85T3SnJJBrkbsac/HKDC3yU40E+pjEL2EuwlXJM9f7Uhdcwp6/GBhATpy7BZ7mRtJ
PNUWoqPDbPkpeWmffvt4Hy+7rjgbD0MAsIy0iCHL84OtaIWupykmYIp7gk7tU+91oBnst/4u/6Wh
lrAdcl/+ikKVX90561PE1wL42Q8QkeddAJ0yxHoGG39BksBv7/ODYGRWvJp+0OrBFgf3vBR1vtjF
xWuPR+OkNdiasGVt2lcoT934Xguqbb0WMa9+u3cbuzht4VGf5U5srGAeEVzT/a/QF09C8yv2aGBr
Lx9/ymtpxdlOLrxFm1Q7MjRWl+210tW9wj8+NzftV0ECT3h+Gu7+o5cvaCeduQL+q5LBLba0lh0p
I/EWF4OycTabeZd6BWK2exXaNobdPl7jtVMophW5aMXI5/LJ4hROjGyfxHSbyQM/dbwS2RJnlb1C
/Oiln2DEoP6jG+Ipdu6TaM9IdjYzqlgjWr5Jd+orAMz4q1q7ZDJEmeil1r2w2cqFW62WoK84joAc
C0A1Iyj889y4DukPYlk9dZJjfTtN3d6o3z7exWu3OSaYfkLY68/JPzfRxzVg9Wm0//imBYj1Z8aE
F311pPUa2l9FED3Mj9mtvfJMu8ReiokuUwEELwi3LiZ6pFBW4MBGaEs86BFQtPa9Z2/RxVa8NP5T
MhkC2Z+o2HzP/XaP1NJz9fQfYMj5GX/8FcY70WdcXPD1YEnldGSSWw7vdbncdMpXx17zoiu+yvwe
MAJGoXjbLG/0ph80E6kU1jp1nhLlrpQru1Ff4xS8rJGwlndmFnHmmHRmzDwT3xK1yWZT7NVAXIXH
MOhB88I1Ia9fhtdclFPPxDrq3erFWG0+JoWu9tgEZ3hbf/5TBwooV9xrBxUKrsRfrQRdeVEwWSTg
lWK2lMnoc4/tyqpMpoLN1Ll5+ztzP21Urlzi9lpp7dp+vre02M+wZOzfyrEU3Y9goetDuP+7kCdI
L9cxA1cSa5q9jnihyswCLOOn0sFUXfY5T/qe5N3XJ+CWUFQZ6RM1buhJ6plZlGDl/F9ZI+aoWzAd
YvFuWoSYvLEkyTodHcSLUbE5WZCmOvJWKdt9Mv6q1HRn1je9rOyr5NmKoM6OWk9X1x7/V6pduk3v
iUIX2iXweyweLog0RTKqdchg7s2D6Jd0B5SEAjEytb7P4vJbhHRqNfgswzdU2JY3R9Ta1BHTln3+
wy4q+GeUoNuutSmuHHobaRdTdWTu/otRtCGGCXym2Ub2W+yk/msbnW5yuJw+/oBXzp8YKid8yyjI
XPAQgymAsVoZHeQd5n1mqV6vVGs+cs0xEa7gTYsigkZN9PzEwWim1ePpRIXLG39XtwOIq8itn8pt
tWvRmM4ODVTCEeQ5X9bStGt7yCfinnfowFwU86SpPTplMzmApHk3o3dZxYqfO2tU2ZdmmI9i7wx6
56LKtUiXxuZowRLqOIyLjIEtSf4pHz0p0/2Pv9VlLoEZ2BVQVyYMXyDDx7yCYhIVGdc8HqryzijQ
CZyUt1M9bVMzf/nY2JUzhTVBtwFLGhfbcvqeHTsafU3ZzlEfM1j7BvOX0oVPrRW+KugwjjB6mnEW
aK3jMT//qg355uNfIMLj+TkT9MT0kyEEclTWde42x7kzpXjgUHddfDsbli9VzuhFmvkoK9NTNx73
Wj+sxOxrX5J2BGrVVO7xmMXloI2xAQgqJG5Wb05N674tXDmpVw7dtQ/JXW7ahoI24UV3S0ubOJZn
/OWEsGxb5nvAXttKDu/GofaP6WqQVq/spOgDiEPOh1zWdaI5RCS841OKbproKcV+9KpsBRSx/bLG
vnztswnFQ3Ha/4zen3+2vAzzbAKdh0a5Fdh5+Bppj7mOxlx/30ZvUVgGH7vJZQSjvfHOnlj8u1df
2yJDx7wWnwxdwCKDzGgIVw7elSz33MbifmFn676nOUqyOaU7hFYF06QUqC9T5tkPSei2L6LSenxd
xeVcZivnlsXq361O6eos7mIcMkmOPwqJWRvNuDXqxlWREEzyb1KqbOS+cvN0RYzlMmifGxYn5b1h
rW9mYG0YHmlBcPDK6YDwgTuEhvfxB7x6GtCFR/CF4HaRt4xlIUnDhHeWFidt6pDNnaRgmgpPmpPN
2P/+2NzVI/7O3CIrSyhehZRCaEd0cZDQIbMr+GW7FStXqkpi//61qkX0imqplvXsz5mbO5hJ4SK+
n7e4CmqazkH9N1jirhwErjggFWK6mobA4imSjaoW1TIW7MHw0HBHObdbe+6Jv2MRk4mN/PVcdwJ3
u/AKmBjjOZ6wIXKf5qHcCkiz4oU3x9VZqz+dto9sCQ9954FQIsJY1GFr2KSfTE+UA+b75BWRmfy2
/O4AG33MXFGRyMADNJDvIMYCHfl36dnYF3fzc7RZq6xeKXHxRd8tf3E9GBECWGHNT2o2+QRlSsYT
SS696GB9yl/tvfooNqNyvGwXB9mv0FsjVbniu2f2F74bZ2E9a8J+n+6n0PFj9UHO1jhFLjlNgAHS
iuAVoQkxjuUlmE5K9CfokK+psGjbOkyViPIhhv0wbgTnYM5AEhejUouYtxINLpTPIWiDFAGZQ4Br
lCqX/YGqM8N8TNPQ1b/3QbMf7zRjayjUvLqUuagUCXOASYwWb0xE11K3uLO+NVvgIMZbAyGotIuE
Osnu45hxBSB19qOWrYNjKCXKKeNHiUnPmRs0AcnP7xj9eGfuim14r+1XTF4JizQzIUCSxSwgr41z
90cGGnmIOmIfts0+bNzq1thMd8cNiLOfJTSJnWiVYHiM3FX69mvHHKo1hiWAZ4vh/3Pbdl47TdjG
gPcP+T0Qu53zSQi/QFz3RVtre10LW+9tLXx6qCSthRKRrT2UO3OrJQDe7AwpDPA2IPoA2Xs2gJRy
X24k33jMtuoufTbeks1qZUBYWgQc8kzZEpB0XivLHddbpy/KpBQfeeA3bE3mNiD8ChHjUP+qAvlR
YJspwOhu9iqtNKf+DBBcGBdMV6JSCOXW4nN3iRGGelORSkAG0iVEMiQUgvTww0ncTebnnvkTUHfh
5nci5IohzOTbGwyrUH9ta0qk+cOq019JG0HmE+9kAZ/HF869QLPzE7vFTxL19OwRnYWD/igaFO1z
RP/xY3+/4u5nxhZp3Ck96fJRxVgtfckMBO1OsRfHUN0PDWOva3RuVyI5rUdTzK/YDl98SSEX2+MU
Kw7mNLf3jIc8JtRJbhqEktujNpR6w8EIqD0fb+C6N3+s7e2l06P7gwCLAzcbZJjLt810lGMrVuG6
PEVvcvTbqv95+iHoSPhufzKqizf3cFIcCxWUED3TsNk0qKAIIZ0YbKUFch2Cw9UOE93qxfmhoUup
QpSDwQLbNIHO/UWHKaTj0fYVoFVvvsT1UCNTENXHo9zc2kUeWb8imbcy4hPF3FbNd70bUUcJTnI5
WXf5GJkq0sp5biuxh3BuPtT7sNK0Tr3XeOIW6mbM9HbQtmVs9WUQNaGmpM/HE7NIld9LSTFyGYRH
tGu9k61lEONFp9Y2f0RhfJyYui+nou02IxE3tXZqNseJVzrSUX8L5TAaXfDhQF+2eXxMtIC7tYdu
zjKmsj760HeExuscnbiWXCk9WofUhMM1C7pwUhtfSgXpsX9CQC5KPbJJS76TspPZb5zx1BuNZ1vp
qXjusooc3j2mXX5q3BKSk2SXI0le/dZA4JV+31d97CBNCWsn9L5ogucekyVm1XuISIUyV40VVsXv
XG7s6pvUJYhAnZi1cn5MNT/zoUUEXbvplFTuAS+ZdlTvkU2cKLWk3WjLtWuoha295dlJK3u/7c2B
+epGs08z8uxSkiOjZ9Rlegya9tQkEL2nJwfWr5ZtfslmSTVOfhUmjWN6zmwnQ4ls4qj0LwnS1icm
h9nWzk1BpPcvHKtpNnZKYxvS984ZNOOxGLUy/StN5ty8GWqpio78Lfqg7qMq0bp6A912G9/Gna7l
mjeALrGRluqLY/jdsKBY2Jy0+XRC9zfTR/tTXEth8VooTpa+jq2elEdvOiqFtJUGec5v7EwrCJQ2
tZ/+BuKykxFQhdXC274CAfnZaNSBPR0R4GZ43+7tLHzKraNJcXK0lBNS7Y1Oplmmoe6n1lEXEjN2
WxxS6Nv7bRFTPfCyU6Icb9RRMu3velul1cZqKrTLvGObymHpFxpIdZheUSaP3TSO9HZvzUfz4dQ0
nR9Jcqh9Med+pG1hRIUEfWMdq429YxQ70+7SKXXm0h2itun2cR1nWeRFI73+53QGu6bzJ1aW3GnN
UPTQYiVjU2zh3Kzw+zJUkEcLZRKou0ItYmbX6dQWtwwuiZrNDHZuBOQ9FKeTdzSjUPUUdazH7dQa
meSeTqlm7kIrKxrVO+pV1b1Ns0rqMyG+2SSDoC4+TWPrxrpVKT8cCntzui+OUiT4vrMkbqC7q5Wp
SryxlCOaQrNUDmjXfzWUqu32UlOMJxk1GCvWm/jFjI4xieiN1sJszYR9Z+npb1XTI0uFfn04nb7W
TX2sfwzmrMpP41gDhEtjK9cND4GXkdZdeyxk5S5OFD1lOKaoc33fjmZrbyVN16IvnZ2186E2DUki
dsj96OVSISGnpjDV41XDMEFglEmdUh89O5RnFRagGTJD4BlSqR7Z9VAtyq8ULzL9V1lriaxREIIt
i1WGYV59a3unkz9V45yEDM1wpKS/ErtNoo2WUUNqmGkbpeHleKTKWc+SVjyraaOpQTw1IQi1jqGx
7HutlYaZi9qW1N01p2OWfbbavoXc7JTZRgdIXZ+mXdf38fRpKhozzfwiO2HX1Ya2iLOb2krtDnV6
NDfyx8HqhjT02smS5t49WqciuhucuQZCrKRjsoPgXjKDqDiq0o8ynZMRmnYlNlqXuQZVOeBmVvw4
VkNyvM0hiU9/o/3WZl1g5tku5CypftnObftQalWs3Wj2ALRE6/KxcTtZjcpvwzy0GlLzfZ+1vRva
x7mKYWetpfm/YRv/SFX+/1My/kxY/qH6RXRtfv3q7t6qpQT9/4Pi8lyiJtnRB/LySdH9r7u3t6b7
VSArX3RJN+1//p///d//j3/rzEum+l9QhDH/SPGbHrcmHlp/C81LpvZfSMWT3asWNWtyTjK7/1aa
V+z/IjGhEMM/+HNGiv9HaV78EQSi5Op0WQyqsvY/Upo/zy5p19B9E2qZ8BKT/1y8b0LrmKeD3Gq+
kDCefcKCl2/tW+fpuJO/rGIWz3OTS2uLOpqlntJqmrAWMUJL+a7YwA0RhLvyVgzUrmdDxtXlQTxq
WtS1hAjWeTKkSlU6dxGSXnVAy0MRb+lPolVd7MOgzSHWr/Zi8GUQ/wpBFZIid9xoO9G8anZV0O1a
v7jP97oroB7Z5yFwwAD2vuyHMSi5BMDuhl9+L1qklt8eRm+K3HdO9fj32+O9WLwlCiz/epL8vWdi
aJ5EFRAB8t/nS0iNaSjCrhdfiC6Am4PRB6sf9MH0NPA6kXbJ/U3+4PjTNvJT13p2XjT3TvnaMdBX
b517N7mZd7avbZWnX+jCscR2G/F3xL7WusaWbGFr+tG+3IvV6n/UZPSv5aPunmgADwEzeQezQ7v9
6HUb6dvNz5wXYub5/0ZL+O98+2KpKu8cQ7wHLnR+5VGfknkaNL8heKnbuffqfFuEB3O6s6tAVYKs
8wuERzfj/SD7+htkiSTuB3nyBGvLXrnJ9mJosryD0x5+Ii+5n49umLrqIaFS3MAksx9eyjfze0j4
NoJQfcmVu1YKbDT7KCQxcKWPuwa4ZXQ75bv4JzMDZFjqd7n0uUaZcdFc7YF/09W+6MxzQVK8/y3m
+37yA+SbeHtqSdx2Kgm3zcAMatapq/9qR+T5eEQNhTt+H+f9qQPE6k0IGcv7STvo0ERFHsUV/hz9
EQdZAgCZGs1412w3kXI3ps/WeKN/Rwsl9ycX2r/MH7rtND1o1m5W/fE+5bMa990h3UuMjdVu9Uim
SW1u/mK13rBzgvQ1PVQP8+3wGB5axMN5096Hh/FV8AcGVSDd87/PX/tf5uO8VSLXHj2tQyXHne7L
aKPwlztQI+/Dp97yh/pJ6b3qpSe/2IbfFH/42h/Ug+xNn3t0Dovf9ef0U/0pl4J+csffjV/u+t9g
TBPbz2evkTZm4RvApH/btme+5caXzjokN2xcmCJgEzTRG989ZVoa90s9o/XK2j2Vfnv07T6IUFrS
NzOFv+hgpveNua2qvQOrWL4z+9uh2su1l+Z+VASn3GvCH5rKrLk7/IxmSP7d6S6mlJH7I9srHZxs
E1Wf4xjdV99SfEsP2sprlE2EqpuvMHj3lnLAco9EA4VfMdo9fsqfYtmHjd6GT4zcO8i7267dRcW2
awMoJ0/xVnogitZ+rW4MwLPMZVEYwq9KT3a8QvN7OVDGR3u8i/L7ruJRwIfeZe1da91kKj+DDAIv
g4T5L3bdsvdldQ/2CyQw5/zN2Mtboa9VPqle7M03QpM1RNnrdtipz2rmDb9hH4Gy9K74fArGzfFZ
/A8yuHX7R2P0HSkIn5tA3jh3DfDm3Ylqjl4wj5rr7rFwT880g+/6u+lXHpQp9ZaROBH6/Wv8DM/X
0RV1GOk+HDlXwF7u8tfq4UQxOAqkoL6TX49AiIfd8SHf1qetOvjxXR0I0o15w5HchN84JRE9m586
ToOmRmP0b13deKeGmadO/V4Y9sZID9MG1EQwqy+DfNcFJ9fihYJSRKl4Ue9Hx4Syz4MaMZ+oxj8b
HZ6f431oBRqdGKO9qWb/VG9P/Msgnn1Z9zXeAM63iEfX6Tb5FU+39uMw+8MNTdN5d3Kbm+qmsFz7
Zc6pYh/p5jzHn+kllRBd3haftW39tfWh2sK7vOrzfMg+j3/1f/1f7q5rR3Icy34RGzKUe5WPUNh0
kZkvQppKUpREyruv3xPVg5mdHmAG87gLFNCFrqrMyAiK995zj/GeR435sA3DEOqv3/gCnQgQ8U66
YMizTu29iBYn2KE1YywGeGdhxXe09tZegnL2AC/iFWvbg7cHy628YDAB69qIP6bjikjW1E33RkwS
F7cvf2h8bJfQwPIqhXd196JAjT5pym9kompYtyYFT3L2aQAdWynQOGNNHAztZHiB5U1AIFVfeRPQ
rYQB9lnPI+GdauSEzlnZPDHvbLsfOC5bxOFRzC5yfK53VjBCDIUvn/Go249P8kOmxmWIhL5biteV
I0q0jdbhNpkZCRsaIow3rW/yC0OnuIf/PKsUGQrzY+2l9DA+iiuL8wfjxIDs+PMnON/zp1h22q0K
4N3xVCX3J608zdnYpyqscOiiKSbtUQ2Zsx0nqLNrF5lZedC9Nnsr0cLKizQAvhbWtHsLuSWl7/3q
6yeyG/c0qw93f03Xu9bDbXk30vkAbOCDit/OLwUI2A9z3MHed8KGoJWB1ybb9jUmZVaFJUgQeTiv
iYfHxpI7AkF60EfDwQw3JF6Hawx/PbQIsXIP7EGLcFOLuEvztNre79VV5hc8HMF63tz3IkLEx6sG
4z/9ijRDL6qhCnlSB44HBDSuR/arOpfP7f5P/4Ilm/w7HYmjvoQMUqcY3PQ8BPcKT1IVgmwSDZf1
FznZIZKjIlhoxRYoyu6rey4PPY06sesPBPfP73zZAa57ogDLMexTmAhzf71ZIbRv53aAObQPQXZt
BPKZJ2vaHcHKm6qIgXQyHQYX94CHMgh6yBiownd1OLoEIr+YieOEw4ckEfV8Lbw7xPvVtZVX0Prg
vzCs8JrIfSuwbwb3eTYffifdHvWojL1wBOzxg12KX08vdZtoIK/1werFwo3EEpRnhpR5Lbwvbb3w
ngsKAlhgBW6qSLjOsSuPLWbz8qV89MIurHYTqESZE5o+ecyNK53Dyoq44dd1ZFuND4TLx1gloKJs
SGKNaaX3oU6+F3Hq1n37WApEtfuOk61mqPiphd4ANo0LkkaiVkfEpW9vIcGyHIEOA1y1Q9UGAph3
n2qZFxones2TIhvLUH9SpwF83GNxmqYEVSTHZ2DF+RrASKWtQnNOFtg0yaCFA44bVcXe1eEOHCPR
x26RLRkrena722MegJoNuQPCw8s3Bf8jrse4OBviEyians3LVAWDgQ4HG2+hX+Sucz91JUIxJl2X
2t0DrdMSbp4iULG3M/EX9cce76MVYD8QaT4LsSGvfBMjvq+/OagTENOgGK+HFd/Lp1484/Z5qWQE
Nd181n85HybCoBXWKdAut/799cFrDyYqtb+9Exl1cDYJNbzJPQxEu4TF7uKD+omAzmhAC72FdYRe
jd+bsRH30JeBpIF6z9bQJCH6ocZJShTDb9eOCzQwQHqK2BjDFrXCPVqAZZoU7dd4dV9gEzMae9Pd
EQrTP1woPDBHX8ESO4EqBlODHgMlRl/LybFhiAyf8xPgp7Y/9Pq1LR9r98QGihbmOJNXw75W5s3h
X5raGwmO+gIjUMSK+j2UWXTAfYzQZCwpTb9BAmnQhWUbQbZWTP70MiXzp5eYyfTSvXD61OkRjs49
3PKuzE++qE8CKw+GtAjkC3nWYkCKaDJDcXVgOQYqYxdOxZeLoEovVGc0ck/N/q45caGf7mFnG3pr
KM4M9sDODab7vwUIoSHftoDhJqv2yy+Z2BF4oHTzqfEwh/ddk9yQoVv+0mLiZKCCorDix9gedIKn
JtNeN1xOtw5mSPwI+qEFqsJui+SoX/gLiijK6O9tocmisj/kmt834XDE5/f276eW32yyf2nl7zb/
d0YuIvz+sqJuRsOmNYE1NiwbS8i1Q/lkfOQlSrKPPirZMuA20FT9shvfRNclE4bkttXnaCOlTz/n
G0Vh/k+peH9ZIP5tloIHAOizELSDHPPPs5TnQR4LkPH3LEXvXrE8uLv08E/r6v14yXD6zwTCv2xS
//V7/mWlwibPXTB+m6HJwtYNxg23bizXx3qDjDWcunOLwzT5zP3ZmhfcvPdPCTvU/IW6yYIHrmse
7s9XibpX+/9xl/7Pu+w/Xx0YVpDYgn7/r5kkeGmMNLWDxhTP7WmKqzrWfn6rG47mQcaNvXfQQW7D
oX5yC1/F+akIl6SBtVd1+M+zrnn/AP56bGDSjSAPKJlhS/UXtkFf9K6BpEQcmzu34QCWVMwf84PL
4IazoW/KqmhOh5hfMFx9uS/uEiA493D3kbF3Zjo/6JkW9UAw0Hhpi09/4MJA4MpUZPU7DDXgLSrQ
kwfWEIEnN8uE9Dv82FBkN/H8QiHJwZNXhx57GJd3Dj/XQ/7umejZPh1Eoy2xynFmkPJeXMkU1AvO
r/N23xnUGOPeNwDjIpIqVi2889DFz+gyWWrI3aqVaAZDG1I719d/NWhcos4NXFRNzR9GECbA63Gx
0kak0GHcax2m+OYeEq6w/pziZo3zpLt0Ih7naJGoU3srdeSuDfKLF5nVERvJs06yCqlLcRmhm7dx
q+Cbw8J0bj5QsQAsJvdefExIC9Np373e+bmrzQIPq5KPfI8Ktkb8C3mU2nN7xFVd+1IEXecDM1W7
CoPoK4JtXS/x6oxo+/JY7NfW57rvpCPUdGhyrEQuIYOrDX4mZDYYwb1kPq5PoGBumHZhCeMFgHSH
22jCkIv1Z2DmwQwpRGwVOy/ovaMDeD1bY7Kvd6N75iFw/4SGhRVgZ+FvXaAOTEAzFXoP5QxlQXkg
keXEokx7ADo809SQ9Md8J29lc0UR4/ZRlVhQ0dl36xc+pl6DX2ENmVceQp7ArbPzQE64gbHkgKkv
+FUj3NmxGKAhifgN/wGJ28KtjIDLpy0pDzTEFsJ+0s5bhhD133Oy8USizQv7uOsPRnO9j1tS21lW
PNaByDqY3+jfpAp0RFfSxIxpslRBn9pXlaGBYHXiXJBHE8p0itoL6mpo7qqgHn15hfZS/NrmwNPj
laZ5uzfpXv+YDxigAdIskREa6V38o8GkCZRdaGcWfzmiCYS/KhpxJn0LP9IaTsIHBGIi+dYXzRlE
mQQtmVYeJ3ngz1rWNj7Hc6F1oW09FFXcfN7RrX4nVr/AqUudyHAOHbCvGhNGaJj+9oB3pEW2MhQ7
EYyiRswoqXws23j4ZqnAd9/BttY94tzuyKfpxdYBzxvStVsza/ESub+hZs6XISMPoBDlMaZWuJUJ
nwjYdOcxyihKaNQ/Nvst8pLGipuUnxHvjIPxBfOm/AXYjB0gMPKAuV4vQMgL9NcibRO6q39Zeaix
lI+XAsgcevi7jkEb3+DXPPgRmDLIq300Xr3nwolGHRsguKXF7Nf67UV4kjCnrbFVZ5W41Usm80dR
vZLFb9/tBE5Vj3f3H3fKRLff2G/HEdbFmHfCuwsgJgVyvMs0KLuOMnan5p7tiFUfRVuJAf8Ex3UI
j14KHiwNdPFBWcTV7wvBztRZ/Kr2c9qzg1x87dPOA6huEVHUfrLH5hlRPFeMNVGFLEZwb0NAQSHf
YZsZ14/QQh/0GO9K91qo0NaiQu2V43vFqdGzOsevoIdhdb2rAdd5Ow8dIAmY7k9YHqq4IjD7EgHG
gjywjxreU+vJ9kL9rdY+ixJmPBgJgZKFMFgRVWan/XfxZMzY9vj2ro/rQ3tw9hZUaGOKcSLTzqA/
+MUAF2zytGY0ZjB1lQkEP+Ao4Ah2eGDvZ2tDAhN7BJQmdur0PcNe6N6WB3NafnoYLp5NzL73+jdn
OLpDgk6JxlWEJ0P4P3czKUymu/tftH6Wo4VvMaZoMIZY/5JfmMrVLX8wQdpAJ8c+CUeciu+8Gknx
OTYRH0NX7sryvCcIjW1Tz0isl/5Ru4lfKuJP46f1Y6PhboNGht11Td0ASJxKpQjHdAQfxN6XHxxr
vS7YHpsDGvPmoCVYbabr1TmvwFuKcyO+qnmXo63NmuNahIV5b2jK7+GEFU+DHi4V+3K8N5w0B/UQ
2zZf/1reWJB//p1I81+tZv6vLV30O7vl36xcxq6QH/Wv/71u+f1P/rZsscw/ILwBYw0RgWgSkCP3
92WLhbUJ5E0GdDlA0WFQgT/627LF/gMkabim3O13DI2C1/+PZcsfWN0YDrwxAUY7IKP/N7uWP2Uc
/+huoFFxoAaHwgqMejBOYKz0z+0nM4wOUT820B27FcBxGkBEM5jTAOKJJ1rflSzfKWHm13JrcAaV
0yRUmiioA2mHwNWr5qzIPMpgnFw0zFxzloNuyM3vy9bOqoobOyra8WxZvQgWs5rCeaHLrjVrlpbV
5nxSobOXdhPTG4XucrfVHju5gzHsVJ7nP5pX6qFRrWWmLzpY6W4LESEymACVqcI71nqLy79otiNp
5zlUWG1dxcRrZPuAyRXnTo+mYXKbLXNAo9g7hS3eja5gSIacVAvi0ujCS4F581lwG88Z3JBIoHvj
8sA7akSsADjhuRwuE8soJ/9ONAnNJcdtVfXVwdwcjtIIrd8NvKExciVFv7BwpHVqNVtSMdHe36zV
6nxP5IAFZDHi7Vpa94kvPc1ok7cn0WrEC4VaMEeNBAtTVnQYn7jOn4WxAdcfbAc+PRupHfS9bkc/
3Wla4HSpNkznow2Wy471DoI0Jm2t2mCQciuvNC82sNKZtdYRZUOOHYlhtpHVbhrYI5qjHk29R9fc
19OXXgn4Vxi4amThyGgW+RSaNSBHuelzKjraJeMwaOfOxlpDmyQLehgch9XaDMEwlGI/ayaqjOBF
gjhqdlOV16GNul+xzNxeqtGin8U0ApvUx8YGf6SfMw2xFEdeA7vj2NXjPWbmzaS1BHLeguHRVWja
PHpPyUNuYYpgVNcnfBb7VuroTkxWp9XconAYkzcGHEopqF5m7UEDA+XOkFi9JlBkqeEX4W5kPzgl
inhJNCsR24pv1woXi5gSaYdYTgfusnpBq6MhRhLzlnHwRPZ9Xcr3rs3bn3mx0dqD4LBfTH27eoKV
V302sQUwhHnUJop+cioxb9c2AP12psVlaNVwBY8ViL1LuyB3OoQXyxaIWl8vMjKKYcM7IMCRMFvz
auoDyFju1iifKFIlZNDM9yof4EExmtM9TqLYw3HUiyt3mA/crO1HpspmXxotCK+jR2TIHH29gKVY
HGiz2Qfqbst3WVVbsJDuvhLYlnNf6nI3wHoJKbmukzZigX2RvfQkWDwx7OiI5qIyNyCLM5tD2zOr
xtcGxbJ+Xj3s+TGcW97cnCX3nKwjRg9rDq+u98RBlqtF2+7GHQ3rL22VawaeF721tmy/Yb9TPRDp
9buuWrbHfm7VpyhL4EPCNcLWtGE8WY45xis1QTgxOHaiI7PwYGuVnm6NW+q+1bpWDHkRtjlgAdWH
vNbWl0LX1secLOLMW90Bp8srQXoBcVh/15HKdukKV/se4IBzzHkxL1FDRjUHS1+xVyIVqDi1VeKp
oLgZQ6JPlgznFnfLVOfD2Vo6kTXSo3VgIi9a+YVdwa5zJMgRwMVBy2ylm5UUGmGnSjAmkrs1Ho/m
0XOF3y5C7fq+194Y04ZzYYzlGRdTjY6SbRgPPH7n/pgN7jqTktZ3ytYxYrdk9r4paz2GD1KFWUOz
HWBHZfE2jANLZmXNKchezI15p6DcdnLSvWAPS58I1aGo7vN8LNO78IbtV4+v2A2Y0r52C2/II6ua
hsSTXXnX1mm8qwGq2Bt4KQVazmUlJCLmPWeIbbIPZ81Qz2Ph1e+jEAUJmqHs+gCefMUWGpNOm69l
oIiQqjYNmk1lL2P3WBseifOpu2o2nzFFtPWbQWtMHBDON480lzYs82yrtoNG3/hTMxfkQy02SzS4
gwUbaDQ4Ngwft/feLg2N4Az3QUfyMOdliwRbnt8mqZsMH58Jui3YJju8ku6X0uYyKzgfM77kH7J2
o7XK8SK3y2qXySBAxZqRbD1wYp6QGXjkhGTgITa7VTBA+7IpEJZikwFSUK9+IAPJYyWGD6O1vUjS
tU8LQV4EE2/6WLWhtwkRr12vxxInKM57OV+JLLt0WWzQ/JGolE2D+TA6lRl1uqQHvVZweG5KZPWZ
DW3RQQtdC2RrkNNIyZrg+PBTo1xceDVVHAOc6tok3zw0wPq2zheb5+921aEZpnMZVZ6ONq7pm5Ss
ZA27Vn2VmgmMsKbwQGLdnHQem08bxTlYOkPDYopPAdbXc5yr5p4s7+LpZRM/eLpTpawEScsH0Xw3
lMARti6tFtg1L/XLRvOjjvT5hBTlwcbBWBbD36qyOlib/myu1dFQ2BaiEjzoa4daZ7tDDMLicBDm
muZjf6zUtOy4B7k9qzNntQ5gKaWQ8hxXIi9F2+A0uCMwV3fIWKlOTmfzTC/AzdNQpkMDP3xECsTC
eqoMVUcAXrssm938AjbcT83ni6Ji51JsyCd9WYNKm1IEHR0shiBS3Bjv9bBiLtHR2ALxQ6ofw1vt
Fxroay9UVQ7F6TUWXCxwXEFjMej1bSoGTUZb3pZrUhktY2E/VY7mN4umJUXFK+ThgiRnAkTfTMA4
o9ah4FauUaBeg6uXFm3BDl3ZrpBcgeAC15tlAsDtGKL5dBHU/CSncbVDqCP7+bBsMx49+DL0p9aC
L37o2dJ9LcBgixop3HDsUflhQFFJyP402E0hH2W2kpm6RTTYLl66LSZxmfUeRHja4hHExk+HQarW
Sg/rAkHOy2BhtGX26B6luUKQwL3lYYKTRuuX82aevLslPx02eSV1JTYwszx1QyalHUh4YSHAqLbx
DW0Kl/liMCIQ0OvDOCh+gEhxuegdYze7cTD8iqq8NMLpWFKZ7rw3jcLaq8FUCAVqBqQjQyK6w/Hb
3mxlmMm8bgJwk/SWCOVYvG2goD2WWl2XYdtBcXy0OtxQWPcYeDWWAQchcI4EhhLKCxatXl09lF4N
VGiovEV96uaas0hvrf7glIX9k4PJoQVKwEjraBbEfepmAlC7Ry874NnOe0Aolob8Tm3YCpbm8Pjw
njjCems8sg52LvXqiPeNs008yEHNoHgzuSAlrNPWMxvLjWBLQDn8VjytPeQDnb9KXNq3pQU7FGub
Sif+avbleXULkBMMnOlwxrUmA9ustdvM6xLmvVupbv3iqJM0RgXxJcS9N3Pa8GNuoxiwTc7r1B1y
tdvsEV+WOEWpQkMY2nHWwJzd9ME7TPnEP+yZwYW06BlWIlMuvWOrNsmwa/LEE50pSwxn7EN3sO0T
NZV5NPnIPwydL+HYjcMZJH5HYtwmOk5OPnmXhdTluYPCfLf1NcBCxyR8Zw6VEcEYDQhrZ6GescZJ
C93APy8qdRsWpQHAZxZtotnq8OOpvlO3bcW/pJ2NV7PYCvkga2UjO7TiCvM3nzD7drX3gmIL5A03
OzywOT4+Y9CN86ZW9mVUDoxd7xREsDSqogeZ+n4YGpZvN+nUvQzJrBrvA/HyhhFNlVnZSTtsvIMq
ft5uU+U1H6wGWdzX7Yk/bT1ZD0NjYmUpZwk4w+gwqs/GLzz7KuANZ9+95i5nsJ2G/EAxu8BKY20e
yNiSfWn1W2jSTl4adNip6sBZXIjhJHa5zm1Y5PcmbaUo30VnRNRsrV1HcwKezOY8bt5Wen8SsP6r
Ofr/J8URiqZ/N20/YVVcFj12u/973v79j/6ctx3rj7sN6H2dAiMG7bdtyJ/cRtv5wzQhW/v7sA2i
39+mbar/ocGwAZYGBlh5iLbHa+jhF8bBnLT/gHsFHNNg1OpR+Lba/824DaH4fbXyj3kbMAD8MCD/
BHEO3prIZvjLvJ0brQbC96InbQsgVVA7v+E7O2O2OHmuxyAbyyiHocAa2rk9TLFpMZS/ba2++s4F
j2zUzOvobnPiLp7z4vGNPWocTOYAs8h64RZ3Y2oU7DrkBkduadUdXdyXSNGwrE7HlCnEGNnLIF9q
MmIt76z1ko5zYwKz5RMARzzmQV7z7tOmC/g4NTNj9Lbux4KiuPnb0FnA92mLpSR0oEM4wtAAABJC
ZiysMGySTkNuYiPtgd3UVqtbp83aLSza2lmls6ydPuyNsb7SQaFkOR4iueacHQWfXJ/PFhIxcmsZ
HghxZ5BmhnGbjqPe8i9paNVNzjb4QgNuEKFXsFxFwqi+o5hxGyCKTYHHerPnPew4Jx1MEMt5JvPU
v1LoX7GEqLYGDnu4cOGxkrdO6EzwgAgWY9weEG02B91qeAhxcNBodQqeEX7uTc5eymlOmm4laQkF
xGV1S5XkIytir1r4TYdkAyrhmUS9ifmYzauBGXfrtBdE8ZanpmBTsow93UF5YT2XbFySxRrtZBmW
ZT+hYD1z/PF3sRYqEdxcBTTAZPxcx5q8bTkDYlrr07GjxRJDG8kOeYvFUD2NbmRaE3selDclJiyA
Kl/NWrkrZO7uu3lmNzizgFcAxwLxgBMyBQ1UAJDPLejlDNmAJoaIFfbIpjWHVrwp+g9EpYBh3+Sg
qaGhzYk0UhRpEdeVxDLJqeW5pJUWWhsZ3pnqi7NE+tOJS23IJKkh/Fqos5uFAhxCcLzCCrjMV0kH
B7YQ6woOmGfBs4tw52qUU45zZhQwr4RQAMy1dTqUc7u0+xbT2rsDqZA/ObkNOlth29zHjbxFppkD
/DEGvqtnAq2dOeWHjjUqLDWN7aB+rjIJE4wjZjH2MtCi+rHZAM6bMiB5NqVVfM0W0nZ9tm7rpeHE
gLIbJiDYv236FNbTIt5be3EB0NbuFYZZdmwTW53RlakzpxTZMHrfQI6hd0B4WrRax7k2FDYYMEML
ao3Rg5jxO9LYw7FiGn0vCqkDLeai/TKaYrnanaArwO7e2mPL2B6n0rVfkaI1P3lVh0AN4jofQCGA
xrMKQNSq18UrwJsyo6bYDtDu5N8cqogeOgPiRtawgEML29iQqrr9Ru+BxXFlYhrPrVXfk9ZS516f
61ez6IukHp37kOJimp2FtW9WeIQsOBuZmtYp7qTDgspyOIzG3EIDbQranwMpgaY0Jr8hKoeFaHmd
DAdtOA7rCtSlruWY4eldvsdSmQ9SDcsTpjTji1piPAIEwgYGLtcRAb36Bd0nFlDANPaSQuaA+bga
Dn0ltDPI0bRJp7Jlj7TMDXA4hSq/V3M8aHq5fHnVZMsjGlcNpEnDfXecuojc2UGkZ7XkB77q9iey
J7BrFKKKjF6Dxwr+J/G5V/EF+xvWvnuYsM9dTuu3ahnRk+YcBzNfuxE4/0IQSDXOq/u2CLTNVC9B
HfMK5A4po15OqzdDsJ3POYibm/pxPAW83JjzBivKBTcVXWzX8YUNCmWjOiwjJ4qJdhraMhvWvtr1
nIL90OtGWjtYuVpIL7vhUmmiyuE1+G/AZNbapIkcNOeEfbcRd4hEGX0+wSrj7m0CLAFxdeQRsiiy
56tGUs9u2t0wQkHGl6q9LlDdvdaLtTx0SKHC+q7jbuYB+4p6WRRf28zbgw2j2r3ZtKCAdMS69OgD
Q1Q6L+68CTstzSh+7EVtL0SOYyY1PkWjZ6xHjxj5Y9HP9cdcFQR3R63lHDvRpoxMiT+DvT52bdhI
9ubDBpaAbhfbvXrhM5D12L3W0JwlYs4HLCOlfHWl6SWIBSuecoqZjnSOUQd9ZZkDmDhm+WTJRQNB
qbDBb4Y+sd+1KBU3E+jcUVqTfW3bUURFKdDtSlXhQl1zuYNUso6NomAJLDi0FyACzWeHWWDz11Zo
ae7l2KYPPuAH5+bMXhPri5afR1WBJIRKD3Bw6TWyn5oF9hKeMw9XzcIc6JdbX34sdkFfFx3gNMAB
xOcZZXVfQVFxz0nWl/42NBUGA1bYuLbV0MGAcZvBCy5F2f1AcjOA2MtnbFssFKkiH/KoBoTiRLgS
lrM2eM7r1Oj8SQlKdivMmqNyEvNuHrYxbbeBnBwgaNI3ttEAiQZ1BO2ECTx7oXiDGCV7a+7crJo1
1vk219wYCJsTr47bfk+wcwpRehEJpAmJaE23mC/G1GJfBUPxde8OZfNa8QYpBb1mvQN8G44GgYU6
eJq2CtdB6YlpYXZatXWMt3yYY7S8086banHgHsW6yesVZ8GkmQgGLbS6qAC/gUjS1mr5ATxevpt5
QT8IHXWokO3W2E92Z3/nI10uRV6OXtApTk95s75PRKMvukH081IWaKv52h+nxgAmtxENHLCW6B+I
qYOZpUXk1ybReht92Q24RbAmKAlSheFru1d9DbiggTFF5HE6H3urNsGlzOtshP7lhHHFAasM6AUu
4O5JmRt4u82oWfu22+BdshTUvRsHrSDeSEasGIcKTuSmWPmjPVG4oOeDbe3LYiquDetB47dAQ7Dx
u2fW9StCeEc4UVal+DHbynvqemQ60nl0UpQesGONbkT+Oa/4m5OXFjanypgfdGfU3EBZWqv5Vu3V
t3pd2q+2LjCQECkgQcSHm98U0smyzZlzkDzQ+QYYwaqsNzjsSTjlmTugValGF1x62OKetnXbwB3Q
if2z1sMIqlXO8PT2EMpei2Uy9l7JzMyuh+WVwfcLX3PMwU+GJiXWmYYOSUOVu4qOmxc2ItyB0MFE
6UPfF8A2zoEOza1ATheL8gFvOKtfSWvJCsyqb0qrxMVzhDFB3mUOSQc1WsjRWwfYfQBjtzXcmc7k
ykfptO43kj7XuDGAlqPpNCoRGvD0iNZZLjjlznizJoWpcMXNG+nKcPbcbdt9PYENOzbeQUPliIph
An1BWMgtyvPipCOF5DLYEL4vqOcZ9iX5K5qlPkMYmv7ZLrUVW21f7W1ZeVnT6CwFXVs7jUrbPtYK
Yjq/ViDPj2PZaMEMIXZU6Hmh+1yQ35K9pnnUSA9eLkBrn7ereVrMlV+ATtsJw6d4XqUGOcBUGy8G
79xfK67wOqibtdohcMaIIQaEQ6suy/3cG90eBmv2edOFFhuKbYG7acaTURvy0gIWQo/uiRSoyPgg
HaTOQ0WnNx9ww0HFFwSEIh0UWObgCw5qyINqyrGjR3P+sLbtcPJyLG90i+SZThkH18EpEi+flsBx
c7DrrWn9waYKGFVBKvWNi9C88MYkj4oBDRnJMhzZ1M1g6OpOUlkT0r68rZ/9zl5BNB02sP2s1pqI
b6yWcyEaaa8dbuWD2bHylZvQWJj6CGXE7LI8y531pWKFaxyquS93sFjkPHU0trlnbKGQsANxdCaV
GsHWFDBlw4qxAvkdDesAaYulCrh3cjCe7ALIfQE1MIWRoIfweMcDWy9nK+D5re11QBroUiA3XFEa
4RJOtafJAX+KCzplTgVuTdXfk5TdWVEsunDF0FB5KKdomMEJQaQaMmc5NiYYBNR5IRqIJtCx7pk3
8auaACK1Ck3q/7B3ZstxI1uW/ZW2ekca5sGsux8iAjEyyOAUJPUCE0XRMTkAxwx8fa/IunWvyKsS
+wPK8kWZKQlEBODu55y91+boY0Pd0CvzGNBgs6/sPk2vjbiK1lk/I3pO2ubZlJr1Q0t0d1PylO8M
JqWvI9E1P+a+zLtFNQhNbJy0qu9EMGO997UAnq3LwkkUbZ6MZy+QSb9y8qy+FjaFAscOIlDTyO5/
9Axs6RTjqSfVNeq0myaN81ebYuvgzL3mr/pAcDCtIX1fOXZBP9zANbjJqsg1rwt9RAtjezjqV/Pg
oIL0bZy0i0ZYqF3sTkGbzRwj2Q9OIrqwKV3rvsBgygkrGB/j1PQfvGxii1RW110VXWKu+6yt7hXd
R20pjRqlTy+Cs6sydrrcosJtTc7BXsu6E3rz7D0L9zJE8by4P8+W1nnYvdN22+e9eRhmn3Nql2MQ
mYqB0ZxyfnKQKR5tre82AP+LvU2TzMShGzGrjtxJvgmja3ZjYUQ3Q5XaZyZ8/Y3TGJxRZ9lZy5hW
ICzBNKEPVFXWY6McNEWBmpOHKjfcDZs4G2hPz3KFIXUIe7/j+yoMe1coG+LwVDn1vcrp/hZVhPtQ
L8RLPVfaMcE+/qMw+vwtqVS/TEb6+Kt8FOZ1VxXDCa6EF4WTKApc2V2lDpET9y+WmcUPeO+zk1E5
+TWBItouVy3dW5jSI71G5iT5wm2q/hBkuoZO6qhpWLHTHpOOWS5lxng26cgVcySkg9nzp8NU5Pn3
oee8w1C+u4q6SL/O6Mwe7FHPsdD0znQsaVbv6csjzSqn7lrLZHWrq9Fe6WmjEWESYQOJFKt1adAj
ZPr10FSqepwMhak8KGaJ2vKShuVZqltZcRqtdb/Iq6XBDrrxheayz8BewAPs1eqeSM153ftG9ugm
Kjr0bl8eEkUj2Sx4VIZAM/YcXk1jUbgRKFd7QIzfZzYCp2aOL6XG6Ky0uJjYdyRfu5XYYVwpj5ln
JMB2akn3UJWW+1SXmrvpuIWzMzjFth3GJYA5XIlWKuLv0cy051gOjiePqUiCZtF1HM+HIn3O66kI
44ChWUwOB5osO8FX1vPFYL12Z5Z8V3goAvTZxZJgOghlIzbWLKwCgiY5T/L47So50EpIqwhjXxqY
AXnYYOk3be2Nh6Z00h8EQuR8mUUcH9Admxf3PbLJLhfIqJuKs0x6YTaYTbUe7a57BOLIc58H9ktd
cFJcyW7MmSYL49KVSTMN277Ib5RZttjpqLKWeWLHN5GvWbtMzGpZ61gRslyvbvqBgo6S8OJ0yKdh
WE+VL99dDydYJvr+kcKMlbNNRBNS7VvLxh+anRVQLdNNHveMpih0+f7fmsL1buwowtKTBjRl2qCl
kdpjYGsHLTv7ae85S2PmjLPIZVzc+gFVeezq7W3QyOINBCV4Gs5Qz3nXjE9ObjDVQQVQAmWY+pMX
ZNY208b4u4RNtpqS2L6FjWasnVjE+0n3MIO28DoYBhrNAx58gqZ7vxRbo8qdXakZzZvTCvHqDL6Z
M5+YnbBzh3hfqrb+AU0A75dWx++qGHqMsW3PKBN5A4oC22taSvOGZcccLkHEeZzmjJkKC9xDJUNO
we24iCsdn9zIi7AWpTM/5piV3WXsDQO6/LFvMF3ErcEJvfe1HQtbttUag8W29Ku72kdLW9YeBhFf
FN8k3v9vkzSHK9ud5qOe0iKTnJUmztNQjudHNaANMYrIevbjeThDfnKXjD771ymOxquGt/47s6D2
yrT7HshZH3dqYc8M+1Mt1U+zEjrtQ41hoyQ/4D7PSlYU0TcK62U1nuJYZUdLDea46JF14O/oYlI1
JZSv+ySoCSu13XqC7FwU+PkDrfrhGn6z6+ZWbr2k69f+RXvQgkC64XnK/QUnHBgoc2bVDHjHKdla
bAlrXpwUa2kfDGbI+q/tdDLgnvnr+zCdwFS1NO33U97IDV9Tda3RuFrHsTHSZei718aPk5OyNA2f
C2fIN7N0RchgJr6GdcCTACs9OM/CLx4Haxwe9LjO34VmjeuWjfw2Zue48xw5ba16NJZeb+gnt2it
XZA17V0ta1JTnMgfqQHsaJMqq9jJwiJTzI4CCB2Dex83DPuDaMYCCH1kU9Jh5PWZOYu7Ua6o7Zsx
upalq+96ECbf/ET4tGFce77prEy/1+FXPEVpF9nY0cx+G7e6uZ+HgqaWYctvrlVXLBaRKSsev8sb
pGluvEoLG2GD7VBqlGl/KTLHDJWJZrEyzU6wj+es01dBMU2Xkp3xHku8ukcPkCNRNfTRXFVNhma1
oatBBp1pl1tr9rWbrC/QAvu+/OZHqbYsi9HY+tLW11UyefsW4c4WzRL2XzXX4yKyDedpjB3zqadJ
fqNsd77ryIBq0HdMxcbuq5TzGFyf1zZvUTS2rcBdNCTu96oNxAEsKq+EED2VaVuoYBXl7fCt82b2
imH2ZLdtEt1BJB84qPN1u1ahH9R8ToM0NsbowsxzmdQs3UZMyLI4NK4BzxYswkFVn7EOtkt65vqh
h0WzNTqHzUd0kAXzGtN+lvrRTyOPLBAexiS+MSr1b6UwiXoC0aEfDPIt9sQkVBh/RNcf0WY1I0JS
OzkMrF7Ii+LYbhdNnwZkhOrz2NClsCy0qa2jvUysNCthYs4aigCAqNVq+g8zzYo7hvj9S0XXKLqr
TUBlC+afTbRi3S9u8f17j4xuKRpG5bXfgs6QN5pHqGXocia6UT4JvjS/a7pJqBFWiTIuWW+mWjJ3
BccfdQVrdtZVqPHbdEARj4bnlPt9uvdnzz56/pCtpOAN0/hdS9sbjTvNTtTBLvnarSzynptC58TD
AJCGoJ5U+EczxpG23rfbtFU+NQBT5UPrF9O1I/r2e2VK6jCtiMtzPrvZGtAHLQRhWs+o7nCDdqbS
Vnrr2ZspKO2d4TDdW1iiNJ1FUOqtH5azo/erPiuTN4qZ8agxGHi2qBW8Xd7F1ruZWdFPTaRyk0yt
HVZdqq3HqoXM5BTxfMURJLBpKY3+HaddHMB2ZRkR3qVaonBrsjvZD+O6IeZrabiZ+kFFSGdb40dR
+TzdiUyVa2vw7LuRBsIjaZslXTX0egF98nB2nehaN6Jqm+YM6jtZamtduhH6jB67ml4HT1DM43tb
KbnKiqz/1lrmtNfHSO6dBoDzMtNhR1VVkJ8YT80PFLYdzQubGtiBSIQBY6rQR2d4SKjkx5oOZjFv
C1OWSahi4CpFkbknKmE9CwXpSj+GxMl3cZ3BKpo0XFMoAN9F7+D/8BFWeIOYN2K0rV1RFiyCs2An
lzQnMR7r2BQZm/T7qpP+rk27gDNL7zhX+qS1e0ene1Iaib9lueDlouyngamXclFFCOiUmNo1cj79
uYbExNgjLV6sSjWHy8MZUlTBNJBJekPzw38YET7cxX7X3U6paRxh+aT7skv6e0RDiB4szUN8VrDV
qHXQSveWZMwIseMknGVj64idkDFad5mlDGCUkf29LJFf5WVrPBKnRbbRTG85mzSMl5reHYZpsDlE
up2JKNLEbMogfVzkFbuzYvD/itSR7kFiJX68KII2WpEUjYluzid0zq713RPSCNNctm5oRZV3Z3Qm
k+fcEM4OxpVxskUmT2S0VcdhystjOsSsGEha5p3dt16Y8CeXdcapih/BfUS8hfpJc7BF60j3GJPp
GZiHujAfR7aN0AFOubRknr2LaXKv6Ln00Bp05zEZLLHVh6p59e2yusxrqpWQTA+EaOu9zXHmuuzm
+mjlA6nsfpKd6FEVJ/SKw08TzceDMjKiKLLImlee1ZdLJsrVWicvWiyEmWMvsZ1qhRqguZNpXKDu
Ewg+Z0eGEFmrnaNVCuUrwLyDU9BhX6RzEB1sVvrNGGf+qWpac9fShjzkdo+Avm+nVWclaVg51bhL
hcdZsp7KlxgU1jemdxluUt3dQ8SD4ipU9pj69bAdUFFcJZWI0wXgMe3JnnrzmT8W0xKXNZnvRmmz
y5VQTmvLXGl+iYatTHKUSSI7FL2IbtAjOmExVfOVrAboUbXWPUxNqW1AmGKezfvyRD/T7xZeNXq4
uxg4HpDjROc0GeNjEzsZOIK+du91N+9v5pj5A+aKGI7GTN2iGfpwb1iqFQuL/hbe3Miy8TFbGaAM
UQ8WdL2kLYZFECfJlUoyHj2RmUhpiGuBpGIOLvDWChtlytwOFAWN633X6/I67iNmACJP4Lh6FYou
QP0hx8zodSyCgILcMdwnl3XgQe/oWyM2qBqayLnYTf5UrCdlmq9Ct8qrOp3yB3/yiydk0whlm8RX
G0fTUkY/tLbv/VHDGR2PdKyXtSydN2KaEMk5czpfWz2oZTpj2njDqV3svKimmKLmwV/TTrb9o5nr
KKyijr7BL8P234BfLoyfj9NrDx6YjxXuwq8J0BJ+VItbDFwnYZvBppA2eFF6AQhHVZ9fjcLTf+hN
4eA/DbJg5fcK03XWYp8cVHGiyarOZVeOofCaNAxGWe0QnJfGKvJUusuHpIcQ0mZ9hoLJ8a8h8uQM
ZcoJNFiOmBvNsfbOGsCBbjJatvKhDi0h8vDP92d8hGoznfdgfOrWRamvXyBHn7x+KgXNgwQt2cZm
+z6AJSt3SWrWYBR6M1gb/JdQTppBzznHAeh3PPLA87rkC+bnhYf4QSRAVKWFAYBjjaGDYLv8mL8A
jpPEEKhqBlw+8WgtmbNj0GyH7eR6b96Iucbogu+V+Acv/X9UJf9hWsgw/nsPx0Mpyg96kstv/089
ifEXEREmRgxw/JiG8X/+076h/0Vf+sLpx0hweSsuypX/YmUZYLRAzxP8QxaRbVwYT/8QlLh/GZcE
aeDJzNiQ8MLC/L//GyqZ+Fn+4wVsPv37/yrAs5X06Jr/8x/GRS7yryfFs2hjXt5GXsdLEgg8qY9P
imNFueOzM7IcLuYr5+DvLpGF8/9PCtdXl7ooW355KIn+ovK5jD2Jvg4OMFZwFjKJv073X4VzfHlX
n/hSNG4GM/v7UhdnvdxMDJjq0Fy3m3xT5fKLVQ2bzR8/w08EMEJEm1aAAaCWhIaabZyNva43X4Jd
7d99gGCTDXL2PKa5OHc+fIDK92qc3u+6OTtia8WgCyZPtSvAwgnFOIreWSbjfGSz1TycKWVpbJmK
on+jtJiv58DHEFfTzk8i6YRYeVFtayVCQB4SaAp23Ry8qmzfkDEii0hi72xFGMyS3sm2gddDNfDt
funmJYifnDoP+B+WTtWDP+IUE4VaU0ZrV5Fn3qIPpik1uocUw8taCwyATi1oAop0yBqNodZTY+BZ
qThEOCjy1rwl6UoJtDM604Wt7Rg8hGZf3fbUssh8lQsjILB+Jiye7/lQ9G/qUoiDqIPDAfJwZXOQ
ue5pOSziSJtDf0xNuEx29eBWZnKSwfzTdQuCdQy73es4HPZzO6grpjHTJrIsIjshqR5NNE+HYWwR
4djtIHf8wkz4kPPkBgWwClEfjHuBEgpTI/L8G1PVehWSNDW95LWs5lumUb71aMsx6U6q0On5+wY1
73E28mJcdqIJ5Pe0ofkYOn2Q4O3RhOE+VmlQv2OXwIqrTNGKdZ+X2RjWVl3Cumi6XDITLyvDCq2q
Y2yISwhtY+UYPSFIyLs8DPijVjzzyfUphWeJJNSogGtu3FTjgBDF2hRiBqs7zrbwVLGsNvWrhn5X
re1Ime92mgXIKsQgcIF32iSiMEgmineqGZp+DQqq7kqaZgBFI1JRfwWwXLdOU1IVEe0Kr3vIDQcD
i96hiQ1HRpCbWU3s5guzlH3zZogLkBgNtH+TB9OFJtpn6ylQ5dLhFOTaayU8hxGp4QAPSI5zWkT5
LZPD5l1kTYd+uIuMpd0UINzaQhw6VwbvTpfgIOY4geZawBcpXVChSwdj9ZFZBxAgVZjWY4oE5uzG
NkiU2M2Kh1Kb6HJxdk3OrqmgYqVMDYeFKmvn5Gdm4GxydOiXVO46vg6KobYhEznOvRy1/ibrjBLn
uGlO0xKoZhoyexseu95xDwo25nOrInCbc+1s3dKg2rRwpyqlrLCdAL54zNIZGXceTKfc+Fmk3fBa
yjx6rOCHHvI+4SxgMdrmuVf5pitEC8IWxxV5LhWIu8nD/W7E2D1GvzAPc2rGj4lqdA/6y4C+m+6I
eZF7JNMrMh/imgtW/sWsQzJlIOBrkrgNnwqQScb4Ag3XWgU9ZyQ5jPWd29A/LWcfSd1kqglPR1IQ
kpEwmg1zV9M3gV1N2ySI7NBFm8Fgmbysl1rDpoWSbiZgzdb860FV9nYg7YnBNhaW1Zx4AwWpQ8eH
qsY/6AiQcQQFsnrUtbh6rv1Uv60hvTIn0EaNvylp7pWhuzigkT0txawB0xUTiqKOBOOrghzuGB+c
X74FulNBysG9geMJWfx2yEvvRsjAfZmMQHuSprCfc/eivy8zkVwzh3PWl7N56FvKJvIxK3fTNIFe
QXV/ZsCq3ZuDR8SSHcXzzyYxgXhpmRbqZKGIUI/aSa1iHZfa0msivAyDKEEx+MyPN2hZ4nu96nG1
EHb1IyXGYl2yeQO9YUj7HZnUcJL0+fDdo6A8wmcdV0OPt7nyCnnK3dK+dXmpD6Xj2dvCoDGXCF2/
nTXGiU3VRNuhM+PNoIwxHClCDrV0mkNEFfPqATs4mFZVvzq5sm/7Qsu7d086/Qng7XBI0sa5HioI
Cjw6yMJMKa5rf7bC1Jnan1kbqVuBGXDVIeJbN3E8vM0cETadyppNF6X2JjNqE/GCFexMmnVrNQ7U
GZ6BfcVUiAEpbv37Ji7jp7n0ujspJhxOcRRZ+5iB1H1X6+pZsyRKNsNOwnEOmn3TE4WJ3y3aT4lp
HsoxwFuAanQlc5ltK2n2d5K0p+NkjdVLWwQ/7Iu4uvQ0qrNBSCpMP6oZLaRNvrTr3goRGcmM/BgP
RWNLliSTXMQ+D7XOr6Y0AKtUo2lI4qJ8sFIblC6zWHVMk7JjkVDBj8npQZbIRIOGaNh5e6DcZecu
rH5Y2ZmX0Pev02yDpp9WZDzyfOh+8iQKn9aQhwh0bfOKbMfetwb+PcdTKOQVAw84jGMRHaHuo8zD
AshRh/PIzslg/dGCAQGIIKLaaKTuHVqO5+QPJ8GVY0jMk0E64MPu2+57FDcZjd4sUM8Fk/BFrWhU
OHVrok8yHXwi5KWMuC+c+pHJJ6jHNp73xYSPZCGIsHyqh9jdOoNoSMGW3a3d6yiP4qJbo+fPr0e6
lZtIwf5LSisB1+i9MffUtnqvBy8MICo8ZpWRQnDWoHvw3M9XlmPH68rDj+fXbQMVAffvIqgs+B1C
Nu4yLXzJ/9fju+Yi9kIileytUdAPEbXAFRkptPn+6EJTwoJFS6rQDja16M+BvgfKRNG7V6XBwr5Q
3ZjA8dIbvh50pPAn6eTX/ERzZzObog1xVs2cbIMaijiTN7d5ixMZaPiFYu9/1PKICP7m+poXWM2f
6ppCfP9Y2PD7/2FMNzzrL49CBFovUYUXrfw/KxvDc//CVYv/XLcJpqW0+GdloxnOX/xuznMUyFQv
Foflf1Q2mmn+ZVHzuDS/XO8/TeufSpk/lTb/1mvQHeZcF8qs50OZhZX78bjcSraVJM/ap8BmMg2k
ws6d28xw4a7mWw0quwkSJEa1M6ffk65cZOMhZqllpz0qnViQAftToQGzVKCxNBrFeSjHK2rp+3xo
STVk1uBX67kdd17srn75nP9Rp32oyz5ShV02sA8//N+hHr8US1GVOH5kpu1TurPfL+Esl2z3ZgU5
k0DIBMTcn6/3sYT5r8txOCWgztdpGXz8rFRHN1RLuFx+RWmxrQ/DGjDfl4XZRzLTv1/m0rf45a5E
mhYNgyxgizNAIHlU/o0hz3++FeOri3z63jlS0wp34vapXcE6fahvmmO8So7FNtsxRCfPBIifMr7o
/FxqvH/V0Z/vjLrj450x5hxxnHFnFZDR7qjT3Pritr66wqfqz1dIECMkjk9QZTc53K2Nu2tDUqru
/G2xj/cX7uCfL/mbh4JDB5lf/OO7jGk+3pNZc0zx6HWdE33aEGi9aSpz5Zjz3vPygylBwDXTXlr1
F5flDf33DxOHisUKQ0gR2/anW23rrAoSo2FeO8RXpRzhtchHPdI2Ae4weSHNxeAjYpxfXb2aGd7n
8/vkBwti6I9GGZ305qfv9HBPDNg0RSixwzKKesnGLgxEfY1IYMXYJEwk+kr6hp36brlvnrq102Sl
FJiUGGhKCs0pBrM4j6HKTW2p+TB6ZgbrHOGe3d5bxMwKWlstmeQtXSd9pGLezUA4LfEK8PWQ9sPS
acSR/Lldk6G297J9kT40Qb/Q2mpTWfjupHkcp6dc1Vuz/lY0R7+r3qe8fRsaoLtOwrQxuHJj4+Tk
3UEa7tZW873FzsnB+3Lfy8wHzF8U90ZZ7Wbkw8yryEtwEvXEMX2fRVm9JP2CPquq1v4gtQXNcxRs
c7oOUOin+dYJpr2Ji1f634LaXeEE3dZJcvRE9+qjnFxYUU9yQUENzHbuU3s6iXU2g/S6baY1IR4/
7TreNiayGp0zZlWbD1NpLGrTX8EuWGQ1x4PsBCgALshVTiYOf/kBMU3YtOM3kg83tfajwwVU0hyg
hQ3fNL+Zve7eyft3rW7XrYQom9Dgb1LCjmWvrdOivZmELi4CWp1zIzOKmBiWL14298JH+fw+A48z
fV+3aIrRdPn47PtKby26dsFZjxheO654RYfzUwVNj6cpHZZkGJaXCU65YPHHKixZk+cYykKyqgfn
Kp3qx97PdtVwmu2MkK3mWE8D0rhn5TL1yyYevutI37OL7OKhfkVoj8z6JgtQ/NBEYLj7mot+YRY2
TtZ2mY7DbmrcbzTVd56PpRn/raFHG3S4K83kYxTNY6GGN70eIsyICtJW2sy014e7xLKuoiTZCpKh
LlkMmzS/d+tvrTc3C76ru8QYFoWP1iBQW06VsOTGOWRosTANHO6cjzd6Je5yI1vbQQ7hFFOGxKpr
1uYmT40NZApgaSXn7ayapyXvQLOwM/+tHXRjKZGvLbqR0frIGC7JNkP6lBkShfW47Cdwt918vlAi
Yrve+kG86ebiWYh4PeX17cU3Jcr+oU20A/P9VYz/fRiGxWBg9J15pDVnOeQXHYLa1NG4M3kILKta
ODblKLk9Q1JhvU0A4J7NhBCL9JqAUAhaJhyQ4l2T31twL5ok4KfP7y9DR/R3+3pCKYk9jJM4gYrm
aZ54r+J0i0pgZSMkDSBauc2zYWBIK8pjkxoPkWMi6PVDM5ifHTirCRR9S4e+ZGFxoDvk0aRR1UsR
v1TJ9tKdq1osB29N9cCIdcNAEtO+saTcXrlDysDrQdbRdVO0J0+c3KjYkPTxnPvuSSX2tmvHZtHP
+U4UzZqOVKgRcJOm0Xuv6sfJubCbix/TkF3jZ9+RyrGORXUoAzs0o3jVu/6ibvGcUzw5lRXOcRFW
WXDWNPsp8eYdI83NIKO1p2Jk0nLb1KySfpdDrZDXSCcWVo2pSSYvZS2+lSaQuAp2Wge2MFeHxARN
27R3XofWV6hz3RNEUDU0NOJjxNlfGg18KgCjBVgFoNFyGh60tNqZqfcmi3Y9OfG9Cu5qROuBKRcS
vl6BlB4wjfVG72EVZY+2Y91W3V0EbZcw20WZv7pxEvbNKcP4nh07+k9tl6CYuI4NiFwo3QX8W43H
q6+fXN6vyFvPE2CE2LxudIlCN1h21by0k9sEUVeQJnt7ip771kF0FhSrzDlU00PcPvserTte7+R7
7e1TMHSUaqJ8U7weIj4K67uBOwnrXy1ZK3NIhJMPgd1dSuVfo9vhBYWCFs6jt0lEui6ZCc/azRA8
FQmNTnSjU/ek+y9t7G50pPRTVN4G46Ypfw7jOTDOqfaiD96yrJ6QIC9bjrI+toA2egzcR0u+2tZV
bRwY3Wv+2c13hoVaF1Pa+KZ0sQ/ikzW8YEYh+gzoYccLjgZxRALWpNVBm4N1AfR9du2XccANOThq
Ybb5CytMmAFvzGbzhzR/JjRqvZ09vVjWs5iO2nCVmHLtSLQM/UpNb030PSnnlY/JYZhqNO3HKSBd
CMY3Rih8douh/QH9B9XyAKADkzuYhotCu5ZvJaqgRQZHdxy1FRakFazMpQUVSGZXBMwcDHeOlxHD
9FC68c1U99e+QnRYNmGReT+Z+q5zlq9peKohII1tsJiNndu8j+axKq5IUBKoKgvZLHLzwEA+shDx
zhFk6/dBR7Qm33Jx8voH17xjBVlYpb30daQrKACjQ9fWR2qc15an3miB+adQ9PViV2DGjqbpRDuZ
PRyTKktqAdcN6SKhAvukgGzn9QvbaA8u/QPb+pHXpD6QbH3VKBTuMOC2jrUu2YyzRF9qsbb29G0/
vFR02NvqFMvzmB1162BNd4a1jwK16ouDplAzH10PFZz37LthjFazGvE5+uua8PG2DAcDo5K8jYzu
AHnWncFEAyc07asBB0r5guWfh3Pc1y0ARpsJoESJbl7Rklo143Na7FVysNSDk744+m2eXIwTyIcw
66xcKD/SvuPgY2Q9/cy11fvnRo5Q+GyI9PLkzK+pZQNfeq75ykDvbGiv3mpGcPB9dd/xZdjjsGp1
dfIgGSyG5lrgqlhYRaKHKQsYa8wJd/3W5Vjm6NaGELAnf0KONLE3wcHPtOVsyVDNGSst2JuQDtUW
xtDCahROmHeQWhh3DHazCvI3cSGcsCrdfo7r/hj1xr0v9EOaZmFjz0uliXdtoBlnRPWLl/fa1jP0
jW8dzezOShKG3mMDLjUbl3Akl56O9a2LxNnvjR3b8osn610742fIRv36IqLsrPa2nziRDgW5S93g
/ECfS8AGTzezLrxc1mqM25soMOFUey90NA2S4u90lAllA1iQBatHOzu+TO6wmkrzVsZuWFdeqEsO
c4YTOi2RBqRpsRI4zoS9EckewHcOWp1K10auHejxr+KeAAMLjUa99vNgJSwsh+JIbtZCpKhyc2j5
NSKUS9ZnAwok0k6Iw8KqMQgJCKJXHTzNNp3dkdx1GxF25z7/uZIwflPOgo6DtEG/AL+U9WkubqRY
fke9Cs6XlFM0HGucwUAy8+/u2nzFefJFNfZ5/k31/OFyn8pZC4n5BXUSnMvi7FS3Em9CALfkovJr
a1xsbKN/vsHLz/+p/PtwwU+FLSnWasYRHZxjzG3r3ltqKD7n6IvK6DeVLa0Th9MqXRWmtp8KspF6
jFNxzG3Rb9UZw00Evaevf76V335Xv17l03eVIkRyi4Kjr0OS0ExeG6Hu8TtM8ZXBVHFdHK0vglp/
U9l+uK1PHx46FJqSM7eF33ElXCIMMah8cVNffXSfmgKprgZ/ZOZ4tjfdeQqna0VijH5D/sDSJA7p
kpptvfz5mr+pYn+9Lf9TS0Bo/iQL1/G5pL9Hqb6Z95e5sLf782U+Dbv/bj18uM6nUqWPGq9uzD44
N+O0FY51PxoJE+92Y1blztCPUxk8tD3iLmj+uTZu/nx583eV0i+Py9/Ail96OrKtG9v0uc0mNNbe
Orsr1pz67VN06ghbabfZYxVe4O+Ul/o2P6IQa5buF+/7758g4pV4J4iWDj49QT5ySDnHPEGegdLF
fTByZ/3n2/yb0v35Dadt+c9LfHqALJLjM3RT/hnvr6zXWrbmQbWXEDUuDxI1THZfoL1ajcfky+Tq
P9+e9bm55GtFPfXoR85FfhP49yPa2S/u7vIs/vd3928Q+Xx0YOtJzz87TDY0zyeoMAE7eOHMje1z
IK0nAQqsh3yTN+KLJ8j4/RP0Xx8tfeGPtfZkAsWpzILNYY97clNu5PIHSRqnlvSvr+DwX17sslP9
8riWHdi7NgAdhIp8c0k+YNA5Li+rQLy3r+cvljbzqw/28tX+cjkq4JGUUp5MeJth/dbUi3ltLy8x
ZhzC7IW3MU+XqxMYgnHuPlt/tTr8ft3712f7acsYFGM0lGr+2bQx+ufEZz5kqvliX/pdy5Ul6F9X
+bRlVFomcgvk3znddeFIEtcFn65Id7kEoGSr+1v/ixf+d/vtrxf8tME3um4iFHH9s45Xs/GJl7H2
eo6GO/3q1fjq3fu0tHiQycyeQeVZSoAOx1okX7x75u/ORr/ey6eVJW6Eb04Fj3+UQ7QHYngFFXEp
l4mxjtflPl7bq3nfQg6nkdfcJMTg0AVZeG9/XgK+eFD+Vjb+8qD6IyQtlfCg2P6z7V212r1f3//5
El89Jn/vZP+PtPPajRzJ2u0TEaA3t8n08o5S6YaorpLovefTn8UCzl8pKieJmUYDgwZ6oMgIRuzY
sc36TsZodRCTtNKYDlgigyfTHc0rOwREcZhvKUnS35rfw5W7yfYL4y58wz824WRcU4yTXEwmA2OL
dsEFxcObi79YmwiXTEo9wsJi/vFnL9jTPz7WyYgeT/ahB5nMsffvqWLYIJEGlPxB/XSP+XP8HP4o
ie4NK/km+Zn+4OW/6V5kqt+h04tvEmUpFoUadqciJnzAI/eRCkBSaFIsvLw00zn59jtlS1F1nTpF
RZ/5DqJK2YNYcY7iTnv2rW5nKeiuGZ+R1R5i9fbyYGe32MlgMztv6WNtNvgKjqd6lD9QbKy3qxT5
6cvDnHeITsaZDtzJ4sulJLSy0BmO5A+3fYn2n4x2WpFrmygvD8CFXwzZfQTq8abLzQ/TGxYW9U+V
76VVnfbjyQ9gu9Wa4dW4I+UINUWjCzBce5q4alqVdIFmj1w6WuHtVQD3o8SRhiFclO0UTd2b3Wc9
IJtHG0pKzQuVPbqj+j+md0tiNKvSbNdikG4suPYL63bWqJ6s2+yuKGnBzeoGx5939vXYrrR9dmPd
GhuCtRsAf/K63SEs+LjkvC1+r9ntIYXEgF2Nx+FUGYpGmE2Cxxa30sY/FleX57i0BWf3RuAHvtW2
ChaoRtGOTjDhuZTDhYWcqnMvnqrZnZFEcVXKQ2c5Cl3kyEIiC/tzeEhRL0Wo4166lXbGAyJByE7Q
eJH+jO5pvN0uXZHTJru0CWfXCuEHUQH3QgbDSAiF3nb6x+W1PP9Q/LtfjNkDpwqsEMg4b6rJrEK4
tpMPAl9IbSHOhKSNsVDUvjje3FhR0OODjp+8DP96ktpFLfDGvEYcEtGGaOtuFua3cB6Mmb1KJMqC
RJ3zYN6gNTJseNxsxisBLbzoGvHDT0Jwtv9uLO2eyTxd+HBTxfip9ejg6OW+SfbTR5xUtiECbagY
QjgG3Q7UYux8XzFjdR+/CNeI8/oIqHIx/E9O+cnHnbbXqQ0TAZpk8KE4lNXPZNOjB6bfWbtpzogI
LVjMhWP5LbChhpmquapJYKPaBFDlCdhk8aKhWRpmZmgiRNLLkEp9x9rHqIwke4IA2/w12MF5OzT3
ERoo//LOM2YGp5OlLHGDgueGdSvHQH0VY0Xad8nDWZrZzOIIouhqoctRnNSuUNpFYw4azcbb6NfS
seQ8PiIbinjb5ROydEBmJia3DKEkRWk6QOKvTd71UkJtJOKmIg2Hl4c6//4GfWnSiIa3Ys1ORU9X
fkGZruVQaPnLMHcAVddoYv1TX4nRdrShEDxl9zC7lozAWVt+Mu7sHGg0EpTuyOVkWDeq+tTmClrJ
8rDWWnGXJQ+Wei1azco0zeOgvCzMeTIw3yzBydjTVz85gxad1BQtSgYvAwSRGqS0MnnH4vwjJE+q
/OInP1rvoy+u4/gJ2OOCHZomdmnw2WGRzAh995KJ98gzke5zvXBpbc8+jk/mNzscdCXSUpcyhHg0
jxJqpRQ5bXwEZZql87G0krPzkdGf0eYduwebuhsP7mESRnJXU9hvOcbw/VighAI9VjZkUab7anZP
+THd54jXmk5YqJuO5i+a8/YpkNJgYVrT9//6ib4ONLugZLVQNVWKiQcD3KD+1bbSZCd4C6N83whf
R5mdvEYAaQPC33Tc4iPMnch4v7zNp7W/NIvZCYPeF3olrBwnTbXbXqgpgEDnVYuu5K7Zy+hDy8qC
MZn21aURZ+eq7kVor6A5ndKl+zKQoS23TuFLkPzy17xYuktnwpFThPbrCs6OEr3CIXoWfKfhOL0E
lb0eklWnjhkCHunOnfTgPctb6tKoJFwV6k226SG58mqUfkh3AgKelxd86YPOjp0hR5ofKHxQMuem
/LtXXy///TMh4a/znZ02TXJdkToNMggrY5U9ovZBHPEFPmh0k1/RpYDM2gH604Ybad9+oCV3QMQr
WIpKLR3D2e1EKb9ZSnJPMr7qqX4qbUoErsfE28AsvDzhhf00j53kjYHiSzcYTjdReuhBzfPITppn
/DjKSdt/9/nmURRaOiOj6CnLo4Z6NyqHAsLK5fmciVpOHxDJKWrwCAzMlU4jiltoNiOeN0UtBW0j
XYsflMb4NUJiK39N9etu3NCiX9zH2koFEPKU+aul0OWZZ/TXXzE7NiDFvKpR8Z1QK9wjAtnToZiT
OcyfSE0PN02P90bv0xopvM2w5ufQSUJVb72yhBWanlt/d3lZzn/mv6sy/feT6zgUQyPWrMRwamqX
po4mE6nf1rCoAqxuh954vDzcmffO1/nPjlGkQUmqBJKKXqSiP0lDmitXm1Ly14WIzrgvXLkt0gR1
urNa9N0GyFnKlFgWiwV7efaeISlALtxCPEyfnSTFSzvw0AJ+SNjTVxgjvhGueiIECxM+exMoKOKQ
JZbBsM8WOOmizo9TQcdOam8IIdIQL7xG7+JLuAYUhFB8qcPDWk1aBbf/y4MZt1I3JVR0acgFhzr7
vIrct11W6Y6n/QCLGyy6c9MfmF87pwPMLjqrECi0rWoGiFeUyj36trRy1zrqZOSNEMteLz0lz+6g
0xFnF50maJnbD4w4/mrXk6KkYBvjKnszHqju5okOEH7hE57ZKuDuScKZ6GQYMNK/LmJE1Vzk0YPj
SIp0HQA400OIkz1K3nB3IsB1hf7YQD023aOn/QTgtyp9+SoufEo7FsKNZ645foqlQOyHzm/+uZVP
jmvqi16RZYnuRFQAGZSUdYsvyjMb1pBkVhhXj0DAvMVgMNQk58kqOUWDBj2FdrX5Djzft4u42Cat
YlsowV5e4bNDUngq0dMgS4o6+6S6JOt0E2aSE6gojYrIoYcEh4XsKITuTdC7D6g/bS4PeSZnphvQ
ntBLkxG2l8zZmIY4DpWCKpwDbxF4Un6vK+EH7b5HJaq3fbeNo1dZUHug8sEddVY54n2Xf8FkYGYn
B8kDdhTpV7I68/wuzGxg+z2tnIGq3WU1GsaUbiP3dRWqlUczVLKXjOQoYQUvjyudWW2LSgt9Un3B
m5+78kWQmip0jtExtF9VEtum2nzWfvma6dk2bD9p87zyxXKrec9M5z5XIKQGIKdGOp2DTSMGN4Eo
HbI6vbv8u87cRNgoWVSnDzLhJr6esiSKkgTpQNFJqAFLYoTEWtuPP0XvJVXMBXfj7Nr/HWse5WuT
IBrQDhsctazXgSxum0S2NQqiMrCVht9dywK6VbTX/KspGrNHlBpaFXIbDNsP2b4QPlsPQkv0WxVp
7uabXx7sD3fk2wZjX9GyRP0A3UJfF1QDwtC2ViE6NDavMgjwLYQcSuq2giesR2F4dH3xEOjusdGv
S/PNJRCvua66yrx+C5lyJdMyD5hwwYKd/cwnv2ranScWrMlFr3ercXSG7Hev7S2qqLPmQZnKzSBN
/cslmO2pVKETLyqC0dF77U5OkjUswy3VqFdahOMOlr0sX6tIuCvB6tJbug7BCVhwZCJ6q9vwM0Js
XcgXHOszt4ml/V2AP37qyQJUwAazMo9Hx/MeKhj/QoVvt3RLnrknrKlqhNIRHcdjbt3wOqw0LHKR
a/m17u7juFzYXepZK3IywsyRbaNWpw8lEB01r27SEVySKq/oILjNECs0LJTSG2/TFO6NYAW3hl6/
DR1kBQSfqSLvt02grzNh3JkRddBisw+z5K7wkxXI9VWoRlsq+9d+kdh9SCmsFG5hjB/6QT+UOtXo
obarhfheBvKnDo+5+xZ50vPYxrZQuJtR7m2BPtLIjPdjJe/0ijJgSqXpUxciNNByNN9EF1bz71TY
X95uZ7/syZLMDlylaC5MBHaboX6o7ocVH9Po138/hC4qCNARfdNMc7ah685100JEmUChBX6qe/W8
e4k60cujnDuj3IxI9HIxov0zG0VT4rCgoWhw3Oy3EEL8G9Zx8KoGnu0tntFzizZdwARBLRkHdbZo
KuxDiSonrsHw01Lfw/QV6uTCfM68mi1TVrjzZLpecDK+2hza3hHRVcveITe5pdFrVfW43Ir/wev5
+fLSnZ0OysYyddQG9JHZ0uluoijobPVOG72AX08RiA0XLOhZw07I+P+PMX+am54X+BFt/I7VhpsK
UrU55Ouc/pNaS99Fud2iwPSgB/peHsJN4b2gWPgQBKrTxk7V0pPUNzAuFxJZZ7fMyW+aLTHAsr70
a2CiEj0qY/augPVPb12OdNv9b5/z7/zlr59T770CJFrENQrMy0xeO9daT/Az2uwX/ITvs5p6dlWV
NwwILP7360g04UZWmOm907QvqoXMkDbJ8OrkAzA2frT5b/fO19FmV2OQRqrvDkLr1EGzSTFbEToD
dewuRELOuL5fx5ntUTXV6Vf34sFJNO8BdAGl5Vp37GqTpL7ZHouRXitY1LYpiLeBoF2FQbondL6w
tv/hZwD+4a0BrlicjtLJRRhn0OxEKH+kWoHlrON1/Qrd0h5pBo530kLR2vkv+Xew2XWlBK1lpjl7
Rksqux8+TelDhxCUWMfOTBfMzXcbMK3v37Fmu8YKwDAXoKWdVn1s+pvEe/SEBTPz/fZlCNhWhLKm
F8y8jdXLR0urNQkTkKcPojE8j8bvQNWv/Eylyal5IFO/MKnvNpQRiZNo0+UD82s2qdoqW0QWzNYJ
3PZdM/V13A5XQgzxAJbJ5XOwNNTsHAh5AwDEEFtH66FKRIhiDSICATC1oGYsuYjfPaWv85odBss1
Ij1s0p4singU7YCg3JSQbqkqXKGHRfp0KVR9fuP/Xcp5EXUpNbrfox3gSCQGQj/Zeu17r9afQSmu
S7BGY00mJ/OfughvtKeTICmWzt5kjr++Db7Met6NrPHuTJqQbixE7W00OOieM1d6HSGhRBf28GTJ
4a4kbw1ke4mXePZ0nMx+Zr0bg3q5Vu1aR7TidZG8lhII3/Dh8hZaXGPlq3EJxImwGeutI/StE8pw
00bPu/F05eBrpDYrH6J6fuCpeYcsCAmKqRuxWaruOGt0TqY67b0TCwd4TBM8beCUltZWEBG6I+S4
oqMbUQTIrEX2eHnWCwdn7vU3bUkXqpj3ThSptuEe6EBY1d4bqNHL45wpevy6fWbWNHKltNQBIjno
WBzjjEIqTxjpl1ayg+GJz4GHZjS5jxYBopUwGdge+DDayOjU0HRJgGMd5f7Snj672lAqVWJWpNPn
gSs9p0WV7na8PEpOpXWBIpXtRRvKLmT0Z7vpSK+FY/fUUnQSbJNoactNW+rbmfo7/hxvQd0JWr86
4/e/8oNuIy9M8zudTStEV6nINKXNf//K4zMYVDprk+eFFufX/VUho0MJM9/bG5+VZFh1Qr+wqGfS
fF+HmF3Sbda6Caq7jWPJJgQ5oOmAsOAr44QKwLCHQ672WwTytlXg32j5a2jUW79F3RiO3p2aCT9g
h4HkDuhJI480dPrraPBui7TEobd27/UOmJ+tNPh7UGpvl7fpZLq/fRBTZyeQuOafmWlvNJXCfl3i
t9cPAWgXG3bQdVIOtqq067gunkAvbEIvX2Innt2If8edR5c0xI+7EWkTxwWg2E1yCDR3AvWBnsXj
kw1xeZpnSvPQXlRUBV8AlVd5/iiU3TgWZK9vnFqW95FEMY5MC3YoCNdZVXprLYMcVyXExSu6LvFb
RiLV8psr9TdS3b4ZIaT9wPN2sRnc6WZyKzcguEmIlHXzqYj9r8u/9pyNOvmx1qzAzlf1MlLkuHX0
Jl/HqOgEbQrN9zbjZX95JG26SebfXwfzIYHMoRp4HrfP1IEansyonUxqj+jFvQdWSwNhCXMZcHXQ
/cxMce+b0lbMi4L6HlpQBrday6L2oBJXsd08v81NyFWGmP4s/HLdmOmNWCZ0jfcUQJjlBy3SV+qI
Aljerjs5eB5z78WQ4PrncXcs6U+uaIiMxffa54rpK/RLzL2gWXeNZb7XfbHx0HoPdFpfC1rOB9j3
UujvMtd6Ft1sI0ZUixbmYx7mdx6tx6FJn2UEoKswh5fLS3XWoJ8u1czlInskwMUsqBiQ2zclRYso
QkxaFHetl797Q2nnbb92S/OXnHebatLHrvKQLlvjYMr+uoytm8s/6I+x/vbtoKRMUCVwLfNsbVH0
Cro6ZUcD+LGteUSnq1B5NNErKQCaqFL/SwD+W9IynDQD/DFxPboQkg9mizZK8dOcbEz1FNcAI0hW
5+0PV7tSguSpKH7n6T+DyWXgPRQWgcfPy78c/u25bQcgStMs0WTzzcyOVkXpGATi4CgIGJYQqwEg
xFK27XTzXvECyuXGrdyoRKv8TesWttAWh1wO95bbYT7jrdYJa6OZWvzDtY6PVCv0PFcjIrYU9pnS
utKrzQCpPzKBhVi0Wwflq2+F22HQbEHJbGQga9toGhF2BOpwYNyUtrYjAamAEGlUKABl+14oxlbv
QY2bO09DyyDOj5agbBvrJkHcsbBugFgnnEwkg+912fFAj8pAUrmFdgjm2l2AtEZWPAntbab9gmD3
K2jvyhEqbfsYFTeuegtW3m66u1q/KuOHBoZnM8VXg3ovEvYLup0S30S6P1WKpONLE/wSrOvGVwEa
8OwFJTIK1GjV9xLykkBKHoz8H214jLIQapXwkIoD6aje+FUV1ocEMy+ufiP9vi0kaVvXCBWW/btm
ANjTy3KTDY8Gnc71R2bCIWzg+QnmCrzpfYhQp8W/+4ny1FTpdY0ID2zUW1SO5LhDcfQ16IeDlYW3
xNHXdSWtiK8s7PNzV4X+d6/MfYYyjhVhgMfu9MBiYNmtNPEfXfxsx2e9GBeeOur30jTuCRN5B4k4
GJnv6cecuKPINbWKpKa1UySRvkWm2EXPHYkLkVZ7rNmhyyjv0Gs6uDRkjWlwv7UyFyx83T/pFiqx
aXXfY6Vjxdr24V2oN4mNPLS/qkRHAp6ISA6d/P6+9SLbSLWfCN/vXZOBMt/2a+sfq3E3XgLgRZX3
ouRfF039Bk7tp1xWOcIIrW6LfvcjFVQ0UGFgXj6WZw/lydxnBo4vGDehGnZO0L+rkyLYoeuWSgr+
BN6+Ga2TQWYnP2xAPOVZ1TqRZB0U1MfqnngRVAKoo495jt7MIKzbUn0IRWFzeX5nr9W/Q8/flKPS
5RryNY0zmnA/9F3u5YA/d5kYLeyiczvWEBWRXJ2kKzA+v26iWERhrBD7yml8aasq402qBI+o0t3k
4vgPjOrD5Xmp58cj7CAhV8tFPtu0SiO66YSedYxR3QKjsRFpfI1i7coqy2OHtxlq6aNn5NeZVgTc
tQVw5xdwsGXxjL72qjdKFOdIFCjiFhUkf10lCrkBFRUI/bc6iru6braZIW9JCjzBAjvE2iROl648
LHEk+1CXtdtE1/ZqYzxUqk/tl+/uAkOwGyRu9cazTeWgKvo2Cvt/JDgu5WBdh1278pvmYFXdwuor
5/Yxp/j/lmO2j60iBZyDxKoDqXTbVNadT8VdXha/urxBHyfYKEb/3kTjrTZI29IdkBDy3PYqYNZC
6H9mJuKErmfnsnBbQYcGCKWummR8LDPlyW11clEt3Y6NBBDpjirMnWeVKPxo9oBOlawBHaLxcw+G
4HbIitsqQz53LP/r+C6paXDwkBSpCSA1Pq3BiZ0KC6X34zionbR4MHwwyAKVZ61nC7BcFnbX/Kqe
RoK7PYXRVNAT05PuZKQcYBON123txNb72P8K9Wrpe32zubMR1K8jDOikj53R1c4ojI99ll1rMiTu
coxsRb3msqkRyYF0scpw7kL9KvXrK6u7gYa8aS3gFwM9VCa9EPpDMn5YweuoP6nZj8GF0WKhfIVg
DrQNr0w3CJuAZAID4ecLluV7wc2fKagmkT+DXvQ/z4+TRQoqz3MhgNSOGOVXetntCmqYZJ+Yow8y
xgWiEL3rY3yU1WYvpRu1748at/DCp/q28Ql0SqalKiZPe5r6ZnZAdc1KTwetcir3aRR+1DQAjcFS
bOp7bcQUThVx3HA94d6K81FSPcwLWYmJSbdrY4tWZP6ERqcHBmUlvUvHqbXSf1d5YtH49mo8X96O
32wdQELGZQuQcdCN+QVdelYiDkkfOQ2MXFd6H8R2FbcfKhqcblUvfddvV8Y0mgwfk1ejRrZqNlev
8Us0/NrIUZ6kX+Vz/Vt7pdPYe9H9FdzB6iDdtDfiP+5j/+N/mOXJuDMThgCqUpb5EMEwfzMgBheR
fnDTn9AyDm3cLURlzk+SbBl3FffHvLQIa965mhdHDmirdYLEIT1k29B/MJfCP+Z0kr9c/n+W8+9I
0y85OSakF0bRlY3MgZizGdVbpRMRonZiAHr4V2g62qVCTaeXXIUoUxp1dg0VDioK1DgkFvzoqEs/
ellbowp0LHtwR6F4G+qZjTb6RlHlo5wA64eck6bxNkwALknPwjggaXisQnHdgyasJuGyacvCuS6u
TOs3EoN7sqvccchGefzp5EriCRz5rs1t+6TBtMoEd8Nx21CTag+twcuqWA11vcnk+7qQHny53Da9
BjSJzv78WDfe1pI1SPpPlQWwrlXv0z6xhd/uQ742gts4/6cJOno60VdGeFbP9c0k2dNG3XXZoVJt
CIRe02t8sVXZZ4fErK4CUOvGUofS0reYbe22QLN6sJKIqNW94L/+Dxny2cee7WFeLsEQ+0rkeHQp
WLyNUxR4Y7phowGFwEUgyfTnLu2tudMVBiTQBiNyXIHa5eyt77D6vrkyQn3VJzWvJmHB3J47Nzy7
CZwAKxW/VUv3OpsqNOvIKRW7SJ8U4g9Y4FXvPl42Bt99ZlbydKDZsUEJFf3w0owcdJLXVBrsEH7c
7nKNflnpve4G9Hd/pmG0XRhWPrOip8POdwhdzL1kTHZB1q+7IN3qJlreQreVDYFiB8uuZetQS6S5
0npVwmm0Am+98BvOmfvT3zDbRIPryb5QdhkV6eau+ew2vt28Twyfait9ooDdbzTb31Tiailu/P0u
/brms+3U1rLXEWGIHYQo1wKdpvVHgPba5emdO4Mns5tHQS0vzvF/tZCODGrKqjejWIqz/oe98yfi
T/2IOq9uhkJGhVYeRE5Vm2vk4Na12O39Duwdz3x0ke2uHw9phS4HOmOXZ3d+Cf8OPc3+xNp3+YA2
vFdFTkbldgICrhquQmmpYPB708Kf0/F3mOlnnAyjhSo5BVeNKHYW0GvZdY/DCyQi+N8vo60d82Ny
GDfqVfsTvqduL7MUzhkedJ4MzYBorHyrXs9QFisg9OORVDTLT/wMXKGwXmWDuol9TJ3ydHldz+6a
kwFnZyLhzYaIuxHCUI3RrCb2Gnz8uxFmmz8cq7Ty3D50RrzoOv/VEhG7PMJZ2/l3Dn/iMCcfzQgr
dIpNNXQ4A+vY+yUUPMvSX56/4EgtrNW8rMmNmhIbMoTU3Dy66pMiL1Qqfk8sTLvvZCKTET2ZSF2g
LNNJZuhMuUsLHmaiCitBkdZhHdpK1dwMareS83bnGc1Vkfwgoamapi1XdK7WwsZDEHKM3VtDQ78m
13aubNmCtYR4+E7Wnv3K2SMOTUXZG0T8SaXAAdJhVlG0LjXDTSdo71FrbpL4KQIUjBo0mZ9s1SHh
mT1L0m0Rk34vEJgJf2VyQ1EPCMU2XGl0N1IVgFRM8EMYYjvR+3WEnHwlo9F7E4TNgZpCcp1AuLuU
esODAPA0EPVNGvp2nEZUPbJSaEJe3lXfU9qzec5MTqvJrdZmfG7Cv5v6PnvwqVPQHvx9j+aovdS+
fvZyOvn2M8sjGlFeBHI5OQC/ESjd1ALZiQl8KhU3ZqfuLk9u6chM//1kp6Fa64dtbnFZyMdaHWBq
Q1vQC1sS/IXDeeY5+3VTz25+X+tEo5I5/53dr8t769XbRGAAzBXCVvXKW8TRfEeBzL7bzKRVo5E2
bAtsuAGz0tBt1O5toB0bv5Se+rR+EdXPjARU34YQGapgoVxwaWnn9g4Bqjov84jWun5tRN2KggfC
KVeBthDLPntXWArdKQhUTDp+X79hbYrJWEYZd0UjXCE+ZSvufUiBkBQEhN5a6uuXAkXfG+inpT0Z
cvYtQy2uWrHrQmcoV+WhevTfondhM3GQgt/SZjjI+3if75a6B/48Gufu+Omwsy8q6JYR+SauTRd/
lj1i6XVz0+Enkks8JIHYb/QMxsXQAvRvsn0adTx3coS/iFdkulUh78xDTfgVVTGK6yDoXKLtef9W
dpLTd8NN4VlHEUJ3o2pPCRhzT303KTisOmvNO2CVu/FtM7B9kJczVdIlRIJUEOV9GtwJnfWghcM2
7LMrj6xqqww/09Z96apxrdXmwiPh/Fk6Wf/Z3hKArJqVixeNnPDV6N1W5lUhRjeWlRwqNNHCRLV7
IK1jCmwjazad9lPEwF42Hd/zbV83wbwc1i2krFZcXDHDcF/LYDx4sXdVh2CYtI8SQrVidgSpExDu
w9aENT20EMjlwY7QjlPl7KB6Neptgz16it30/TbU451CJblZlr9r677L1FWfL23ds/7j35WbN7wm
tcEDo/QiJ6E0P8kasixUBqW6fXlxloaZ3+ByykGVfGxP0+xJXR8Nv77XkuR4eZizNuZkNrMrGA+V
JgsC4k6f5xMffd1ZHzkyBmUnLnztpQnNLkF1HEuRTE7kqBYsYx7bKSixsFvwrOSzt9/JhGa3HzrB
PVWcXBLak38v/TLutXW5Lq+HjWoTp926AM5X+VUPUnJN/mxr3LZ2fKtvS1uVbON+SSbz3BUiTzkX
iv5ljWjdbH2BPPhj2eshFSX1ddY3Nr1am5hsZ1smV0Mk7BXkG0Tj04LGkijiwg1yZs2/jD5bcyWO
DKpHsLKW8U9Xp6sq/9GFCyu+NMZswc2iQBcwwNVU0mrXjYZtkM1RSaFd3qiTQZpZ7i9Tmd1RHsJ9
ZVtyF4cwM5S9sGm2wq7eLdERpKVxZheTXvtCK4TEVv2wWcOyPSQj7lOUbnrRXydotnh6g6b9h9pL
Oy+I1xFhN9y7tWi6P1JEQIqwuSZ5uAnTX6q+xAs9c1q/LMLs+urqppPNVAicOkadIUFv2qdLJ10h
x324vNznLugvQ03rdOLXeQKy4a6Bby4l5kEjO+DqpJc96uEKd6f1U6oSfTt05EPpbYze0+wx0RBq
hQuXBhRk1gvmcGHm+qz4yBuEsukrAuzCUG5UQT/I+XjIXWMzegsWUTvjDZ3OfE4hDFRRosFcCGkG
Ct4oMN7qrbmKtYxUj9u9gFPZmWFtS9KISIpH/LYqNxA7yO7QOmXJ3kGSpLuwbqf6g5Wf6e9FPD70
o3zjaa+m8VNHfp68mLG3BmqVu/IlzPVXdA5WvWKtyHSRmSzuetM6Ko183cvGThvoeaIODMcBwH6K
buu11JX8ICJbWsXjTjnk8bAWleK1+qMRNuwqDzR++dCqt3mBhEXqU6t8EHVUNSlqygVtnUWW3S++
56TJnFw4o/rszkroWdV7n5VDEaEFteHbZWRTXWpttJt2Uz37lEIhabL04Fk4svrMxoqRr+htPFkg
P8dFjx5b34OwLtn+IKw0AYWOSrjpsnF7+YicC/F82Shz6zp2w6CIbgCE5q1s733ZcVvifuFLa/4W
kRcpjHaVsFUMRDbq5qAUPwYxpLo32+h9vDFHhL/a9t6FlIMI0fpf/riZWR5iEXiNV4dOvQXj6q2E
txxBaN8ePtr9r27r3aPV9Oj9KLblTbxbYlN8r0qj8/vk2tNn1lobyWYGGZe98dRtNBR1V8UOHYkf
+io7pI/tbW6nL9bvy1NeuIj0meVWE4n7NCOm2CRPcf9bQL0iWBhicYfPDHDTmrXVBlyoo6Zu3eYF
2auVgZJDoPW22QBAoSyyjcd9qta7KnkOZeNpwIIYnbhgD5cmOzPPgpimHpmoyBEJg6gQv2s2W9F9
XF7SBas7jwQLpuF2fteGThm9tGW2NlCh9oTpbb+5PNDCdL73V4MnGKMmBC6S7DLtOWr7nSnfLwxy
xjc83ZVzhGLcyYh1qbw3FBNBhKC50VHWsVydMLp3S1bXCcrkvWoJgrVDsy9jllTVp7OTx4cakEHR
StsGDaLUD++V3rgzSs/uVVRBFP+hNuSj5grPoiY/yCbhlkbNPep5a6hKimNVBKvAFURKcavV1FPH
YlWuzTyxVWE4mtrwWpbJNqkFW+d9WJc/aQNeiSTjRnq8uggKlbFzq2wtl8l+6NNrrqW1qn+UhcbA
SEvF3MvlTUcq0deoWqaM6PLSnQsoflm6mY3ViAaqfpXiVlPUQMzumPgm4TKB/otsZdXV1vPMjYVe
jqu+o0Zs8/9sZDoM8jdRjA+6L67SpjTJQlHfXATaD8rTSHuG5YKXaC594plNDpLC8EeCnA4EhXWt
lhtdDQ9dZT4E1MF1HYUZqGIJNSUXwX2l4Uq06aZwfZ6OKY/dNz2/B5QatuImNf/JPUKKIs/2Ud8Y
urwdkLIVB3PtSsLO7KpN7FGQpCu22jSr0fK2iDujVR1dJQna6br7G8lnW9IlhAlLJL8i/EjBFBCS
VnZZNl63anDf4lcaZX2VePUq0MP3YMyo/TTcrRJ1u3wMUBuGxlKPBwoNN0hw/hx5M7WBeYx8dW34
CJt7xjHQ7pN2PHTEbdFCuyIE/yQO7Ub0petMLHdRmtxQbdVvkxSSrtSshAKBN4Q0WiIdKGuNgnpV
ZuU2I1ks6d6HiD6yVLWQ/eRyZSXpGlWZlRD4t6W0GIVYuLnnpE1FVjRxGKopokc17Fv77L+59Pja
4ZN+6LbDur2RNrK/qm/723LR1T9v3FSVkg3LkpV5dUylGn3dxQpbWipsOe9tuX1VKaEoBHfhMl4a
aeYXhb6c+/HII9DDeMRxt3ZjF2kR8zqJlxKE/+Hm/Tur2UEdY1Xp6np6IsjlXlE/fAEhr0+aPrZW
nu9T471HJ0vWa7tssh1Ih4OfyFeC2+/EeIn5+73d+Y8X8Pe3zA5j1lexXsYFT/4b60n97K9Vu7xL
HuAn7epj7sSw+VfFU/qy1Kf3HzyzvwNP183J46XqEj3rNKIa5XqwB7KzAV0cKPwIL8OWgsHr3PbW
w451sI11t7cWOqoX5z3zfsaAp4ArJyGo3lJe1QdrO1KW+IARNK/7o/843mTFhsfSlo69BQP4HzyU
v1OfeUFD08tqF2N+zZvwni6WeCtsJizZsC62wYR2XlcL3NVz6Q3uhr9DzpwiV5HF3gvZcuFhXFer
4Nj/Q75mNX7q22E/LuESp7/2/ZHxd7SZ59OaEu8xMDCO1yX0z2uPUxO5IqcraxQJyBZrdBAXzu95
7+T/hpzXeqPBJ8W87wPHNBMK6D+y2FxZi0nx6TRcmNgkhn26aY0uD4qgzti0xV3T/oiafiECR/Hq
whAzQ5Slvtupbkw8aLDW0f8j7cqWG0eS5K+09TtmASTOtZ15wMlTJHWW6gUmqVS470xcX78OTW8X
leIQ07MPXW1lKjGYV2RkhIc7k6wY9PdEt8EXiP8SGzUAaIXpxbqR2m8aCdedrt41cnufTsZhoOqu
BnhPLBonBK4+wa1WZeqtWkobFWoQBRUBrcsC28yh6Nm1K90YvFYunATMgImEOxTBcYTuGj18Y2AI
iXU0o+FJyNBiU1UoPkrfxDKwRvUOPCtWQSJHBXZF6G9GvbWL/HuUMjuvcl+KqFXTt3I4ZGq4Z3Rv
IlkNzhLLjAwH7duWVOD6rr5B2tkSpAcAVS2aQUdmFG02dduhFjwhyzwZ3WPqcKRUf41ByM8QUVWa
5BZPBY4KeQyr0dXUNxAOHWNRtTV0RwShpZnNXlCK9RCUuzJWXEOuK3CUAH0FZOUQG6ix48T3KLlP
NNu0OYLZ7i0Yn5X+HqKCnqbldouOaBHSxV1aO4EO2b58OhZKbOVx7lBhRwv0lxbpLqpax1Q0O4LM
bUKg35hTN4tTN8qh/6jJFhkre9BQQix0F61GKZt8WaeYvcoymjcq3Cp6slXpDyG4G3TJKkswSPyU
p58NEVcGKM+mQbar4dkAAzRoWoAHe1OTuf8sX6lBi8x7ZgXzRdHoVo/eQPYm5hCLRVlEElZtB+kP
LCTEs2+otleywWr11JMNVltFAQw3BCJ0dmuyd9rWNlDXjp7ABGHCjynSQK2iuRA89iVQz0hSXljq
CGVMM7ZrNNuZ2Cp1ZJcjqARlYssGIESYboN5ygTVy9ZY1f0rrZFciVZGuAlofT+mkBmlBH0emtdO
vddU1NXGzAlItNVLiPjBAugYg6q2Iin2DGm0GxRVagHKnujRHkFuM8gIqfTBrQroG2aKjaYaJ0qh
yVHeJTqgYYjnAuQURGhU1qywqQkKpjy4KWlnsapbqUniFuITWNIQD/6g7Y2igJupGL2RHKukfJtY
su6mfNO0pR2EOEGy2jkQCdwG4rCNkxt5Pgm09lkMHH6JJwRIO81adtDB5pZhs1eHYBcivAO2a6Ol
BJrOz6S8qyMgah+kBiEF7dEU0jgkh6BPJfkGE8AgUrhqYFh1JziElL5CCzdRclvS8ZSDvpHVzv6s
VzYaWkCZAItlqJzKlrk6GprKOzRsuYOJ5WfZrsZuGFiDDh7MY5oJazb8yOYN34vHIX82FX3LFOOh
L1q71SA5Cm3qDq+SJHusxNRvNT8Tk1MAcrBq6tCsmDgZwtBygIo13EmFvHSHZp6uAKGXCgW+HMi/
pEYd7V4ay3WsdRutD51hbpBSRvBZqDGcVde+QDg+tpoa/OxADWgg5KqKe30EHUaCWx+dLFVTHAn6
qEsRXCYYHF4goCAqOg8kfasQ/WhSI69bwOqZcm+ibSjN5A1Y7uy0ytBQH+/odBcbgT0Fva1R2aZD
tCoI1Ds13ddZvRdF1WuE4iFJg5tIN2x9eGHqKxhkLFqMVhptTYGtcjz1yKQ7uhA9io26IcLg6sJb
mz6ToNrUJt0yMEtCrtGWou+p1n0zSFq7mMRtX2Y3PdqfswB86UGxlk00ISLx5+ZG7dWTeC+X1HSE
5qbS0NnQRT54VA7R0KOlS5vdYbeVm8yLhR7VswK9LOkUWYO5C4JZelU7SWBtCrtniv8zYQA8hPxE
YzfkPUAgbelT6dIsXDXKuEFODxqv6lpOX/EAtEEXs5eCaV9BHBYEe16VD7Aa2hJYbVMpu5WkyJYD
wwmBeu6n7KSk6ZqqaHDGIyJOopdUNef2Ba9PgvtQavESig6pJuzLZDog87oQiS1d3FwwDBVmRgr0
WTzmE3FjCFBWPd5UmrmQjFkKuggX6CZlGigshh22qXaBr6/iwdJvu43oyQ59KDYhZJKuP8iXbnIu
wu1rokEoByCPKGa5hZLFpik7x4DgaNss5d7/RS3gV/zDxbMluj36NkY43QMFZBEP0Dwv3MjEAobV
1VbRKnfQvnxYoty9gOmfs4i/7HKxLKAk8ShNqOUpPsRC461qrmvD0WyVWsNKBykA6udgMNB/shaC
NrayWvwG8wa5FpNxoe1UKaPSpMgYzV0FyAR1B6hG28pddBva6Pl4X3q+XU5f/BoxF9zGqdZKWokR
J+brjLCPFcmC6rkVw0s0+RL108Lx4OFuQqWQWIJe/aM63dB8H9ZQ3H28vk8v1WPP15CHupkEhClp
iIxpMWquwWKbGMWmQe8L7RPNHgCqyQmgwybEkLGEHbkVNMmhcKvg+CHNuBerwAlmeVGBVribtQby
uy3QEcAlmPKTFuar1PweKKHHcEET8rTw9eeI+MoGULiIWdXiPkfAlzzGj5OnPcoP6QBgsZd5w2o6
dWDOdWbm2lmh+D5ZVadksmRrOVXxlcP880ta4RyZ1IOeoi3A5tnJO5odpATZKAM4PXDJDpNqhYbg
yxFxg6jyivquqYHBbmJXkIlLK7xa0HuNTFOrjjtRJg5SmnYk/Rv0ZgsvGIVzgwUgh2E9hcljBNaU
HLCIYcydJr6nANYURruPytRWZma/MnESCKu32vdQ7jZRCz306+v2L8q4fx6kDyDQWQbAVJKoSktg
p2bietFFNLiRN8Rr7XqvHFHIPGW35DFzI1c/Lj3BL87CzDw2Ky6AiY87w0GajVncm/Fjbmzb6oEO
f7kjdt4Mvwzwz9GcUF3Pg/mJP0+xRC195jsXw6Vb7eIdc2aHe5AiuEmGUdTixxqhW8ICOwRyIxuT
FeBPNwFiSzMCW2Nsfiua3qPRHWWQoq6BpkQP1BiqfhHn7sKyXvTHZ1+JO461LqPzYcTczsva4RqC
JpjbQbJSgvePvi9lsBaWkoepdxKZkpQoyaMoqLaujkCTmgs79aLHPxsRd2ZYQdMop5hkeRAsPIHl
4EeatLYuPGYg3Lk+fUu2uKChVZSkgio2nFnaYOMgG0ePcRv7iEqtDoLv161dwph92qdc2KCHcpWx
Ga+t3lWoPNa2cRTXSH5+uMhl3OvFZPLZTM6jPzvyOAy4AgKMLlnHq3avu6pveMAQLu3BiwmoMztc
TIDqn6IrnTHvwfSl24Xb/sHcxif9NrPc3oFKorzr3kOHWEt17su53TPLnGeRoXCW5kyOH1v4/WC8
zeV2NVTPMxX0MNReHxNPQZ4lRRoiyicbGQUk8MMTmbMq8V9v6/zkhfjgoQtG8Aho2LjAc1lKHAOV
t1ehHLiwiS47IST1DBA0qYbI3XwaHadBqJAV66HKk0OB3kruINyxmrWyJTd4Sk7sFTUN77rZywf/
l1XuVOqB1st1gJkO62MNjF+0jIC9vI1+meAOI7r6clFMYEL0R5tiG5Gd+FD73QrdwX6kWVADdZtN
ehc68u3/b3DcuQT/ZqRmBPdHUT3HUJCNtWzB0SxNH38UCzoKQ4hwxUDBA03ssrm6PoR5cr6EZej0
/b9dwZ1BJjOBBUSMH+MOb3qJOTXalkm5RER0ObV9Zoc7cVLVVaU+SKimfGt2dM325T57YqghgD3l
Tl2oTy/sCB4O28t9WelIUUEioNoLPWrBwa2UPMn9DYg2kNYe7v5fk8gjWdnc4J5IDI4MGRXDqJ0s
yf1eNxbugYXN8DHHZ3657kclGXtUQ9Cxaif9ZGn9wsQt7IaPi+jMQq4PY8K0BBcNAECychqZaUXF
0/XZuvzI/7UXPn5+ZoVIcU0jSCgA3RRrIBrHlSZtgR0XDziskSO1lvQeL+o+XmqSwS3651b/uBTO
zDJlAuBknGKI4vZWNdwkYG5IVDJnuxgDi25fgYc7Rkv99yLXLTXWLQLGf0EtfDFNHW3O2BmQMu+a
bSkMa1pOD3V9O0n3LEID89yljK7ktg6+N5r6rtJxWwzAIwXdTRIPbgCOAyOovLAmjpxUvjmVlhqq
wEDi5VPT/wStejZSzi8BkN4MgoD9rwubKno2xu0iA/PlGOHXZHKOiQUBJaKB28RAKlaqV1S5Qbes
tW5BWyOAQr4Pn6/vmqXNzzkqmlJNgaOPH0ekB/u7IVw4w5euRw30DtB2A7hO/4DYn+0OvHHGMmQ4
w3m9bRQoYjYrIbwng+hfH8fFkuq5IW5xCsAGK4O18IRO5wz3zX1yVDaTg2RT4gj25CtvLHIEn7j1
QXkCym+JN/diUfX8C3BL1zLJTMyMYiY3wam+qY5kG6yNe8USgFuwcSbc4CY9hN5SMXlphrkV7Iys
IWWGgbd96LZoOYSgsj3VOzV4vz7Fl7zY+QC5u4ZKNTK2PQZYhK8CAVZIS1yqJwtu7KIVMF5riiTN
qlpcPKUA7tTRpsBw2vcJ73EN3Fp6vdB/+HFVfb6fZXAPQMFCkaCSApHMz7F4x5q0HxIhfATnoTtl
wsqYvtOMruUJ0tNmVgIXqaLPRrbkIV8oR38EnrxtqKSoINgkpgG07mfbGugoaDeG0eNg7DXtfoLo
QDx2azlQ39lYunmenTQj8bVRcyQBPbk1WnsikLzOAXNjI1fhVEbjoBHUTrRvWY+sKsiMxTSzmIkg
LZS8qH1hbe0ZieiHEdiUJ5vmr4p6S2QGjrvpKFD9eRBQhzQKX8JVJGUK2NuOuUDc6zvmI4vxaah4
rUEOBjIhsi6i2Z8bqiwKRQWh7O6hQBkkp4BiUSq7UM2+VfOBgCC3WieBeF9k7TsFb5eZC8emaW+n
qNlJCepfJSk9MOk4nTLYJXkw1Mc0BnZ40ru7tIy2YqbuhDDcGkl/X3bNjdIXhqWM02Goy8FSoCgE
n42UcLVrIGSnRG9RGqHGhi7ntj0WaNQxGEpxqNRBmugBrJE+ONINJPeIr6rVkhDdl439MReKQlTw
Hsyb7/Oy55lQGEMfdg8DkuBCBEF7AYx80Y/rU/7FG3y2wiMiJTVnMUXl5AF/2G2bz33IQo+9Mbxf
N/Tl4uAMcUtb1moGxCUMKXVp4w622ypeQLp/jWg4G/LnKZMjyMLL85QRUX6RCQU4DnkUEIdEA1gx
zVsoy3pGX9jjBH1yKPwpYJYMardSi7/eLs99Fc4t4UWC6qEisIdsp38T0Zy7rg5gWxZuitUw65F5
aWVVm+Ex2crb6j24Weqs+BIYcPbn5Ti7R0fETYoy4iRVwXA3NGhFRLUIjD/eoPXgHMwtSLT5AF9e
X+Sl3cS5STNQOsY6WE11cV23EZCbAerklcPUJbr0+Xr86ir+PB46d39XnTQYbQ5T6lCi9gz5ovKo
maoTiTrKrwsvzItnUUcahIB2Hv/nVpNJU6Tr6Mx+GEbTKrJT31TWFC2ckIvbF7SVEAODCenLiddH
M9VA/kYfAlAggrm/sOKguYsnQN1MQuwg04FqpIMfGMmqEyvPAOWyleeSCdJcdqoM1bm+mtKHqgQ3
yZKuQIXdQESmybyGSDKmWQEib/Vh6ABTSS0NTx2hcmTle1ubdjiC9AchO0oiK0kbf7ZF7NAUWuZM
vxGrCt3oolVDP5kFiQWmJaBE/EmVUO2qgTFPPKl9ikL0oyo/8ual7mI7wtWVwQ0FwN2Add6fhK1Y
zVXe+7JCf0cIKGnYAwmjHDpCvsXtYLegFA9RMlAJsLDpcYy/9brflRJEy9Q9iPZWk66vACCIR0fL
JjDGeUINmlMjdCs5dZIJKZfxB/qBZk3cCHXHPNmX2WCjYoXBhTd58YRg1B5NX8ghFETwLALF0PCj
FhsU4AOPojtIjkRHMoYQ3GeS1ZTgwojvuyTZddoJ5QNrSDUbnH1jaaDjv3FRxfBqvbcbqG6JXqL5
tfYaZtI+FbRXBnbVujaQd0L1T0utQkQNKaPowIIakWLspgSt/8n3FBGVVID7rPdH3ZfQwTVMzJ47
KUGA644V0tlMtspMKSxoW7MAPOjFSmOSjU5CZ5TXEmvfqFHbaV0/QL5wHSo12Ia1/q4e2zU0Bbcy
2w3psZdGpw/BUN01C6H3BdeETQU5Hcgn47Ggc4Evq8UW/E6T+pCs6Zqs6Er1o9WfNab/ehv+O3wv
j//cpu0//gd/fyursYHwH+X++o99/NaUbfmT/s/8a3/+s8+/9I9D9V7c0eb9ne5fKv5ffvpFfP4f
9p0X+vLpL25BYzqe2Hsz3r63LKMfRvBN53/57/7wt/ePT7kfq/e///5WIlk+f1oYl8Xvf/xo/ePv
vxu41/7r/OP/+NnNS45f85r34i36bZ6g4r2NX/jffH9p6d9/F8BD/Tfwu4FgDqodxIDS3e+/9e//
/JGq/A3HHZSaEl5i0PTAChZlQyP8mv43A2pepqmDdZPIMtjMfv+tLdnHz2T9b6A3Bv8NPnPWM0Un
2v99y0/L9Wv5fitYfizjgrZ//527SyCIqKsSSMRnS9gsvDCEohhVALFV+SRq2kpVkQIGpD2mECNc
zIBzsckXU1zcEKZJWVKhlE/Bvlc9YxPhDUhXjQtSMzQGCj7U545LlXHuSvlik7tS6kYJqq6m8imp
g23Ryw6rgX5flNe4PIu4UyBoqBsGT5JaU0XXqi6TT9QRbWnXQ44gc0I33MsHaBLYuUeR2l96YnKJ
v4+xYSdokEeHOrcpc7EeyDgNrdJD7TSKz+Ko+QStNqnxsxUrV4Xqn6EuBX6cS/likFtAqK6pWdgZ
6qnYNevhB0WDoCfcZJ5xRH/CunOL2+BpRg49Cc+9pblnx+uPjXu+UfnH4Rfr3FIOWV60daOrp77V
nL7tvThNnLJp1iUTVxWoWMyptVkpeAOeENdtX9pF5zPNhXniENSZGWKmY80A4rK0oyl3w2aR2P/j
GX0WCXwZ4/xFzuLJupDCQkDO5BSFEO4Cz/8qkMHXylrLIF4W3s60NmL4zajbY5wX3kTwWApBHall
p1zvNugu9hRxH7eAUdfCru+RZkzyTdkcW33wpgodZtMedN5rsUNZNo9dOYjv8qlwgrLemHrnjhIQ
ERXubaFzTDZtRgREegX+UpTcBWKVCYBJGp2ZFQ6taO5M9IkWP8NIheY7IrZ6S7T4gPhqHZrpXcnk
Aq2qkZ/kiBuC90ADXLHXN5VJLDPI170CiD0wsEMbrdLstYkzwM2eezNwmooB6wd3MN7VgRdLbghl
2lp+0KonlW3AY2mRutwao7SvCZ6fReFqZmhTvLWFVHuCRiFK2xVelDd50NnFmLmh2h8jFWkDfJYI
ajBJbFZyj2bk5AD13W+JcKLBdpCIFaHxqPfBVmlVQCQie+YIzIQqHrPkpsabtDqVtbShw4iy7muE
T9YqalHhkMgqAGKOguZbvSrxMAbuyIT8TEGsYu4GkuwqmqyiHSwmP4XA4uKHgqjbgxzYrfBSQFCY
NDdq1yMkeZOzUzl9QwdGVQhoAdhTpd7VCfUrQCz17meQARahYVpDsLKi16xtILeSYL26AjhaaB8a
iqepqZVWqHF06lFUR3A3QX6Rhg44UC1K6GoaSrs3XzTga6ElCTEgfCwr3Ib4vRnhIR/Z6Ga2WKc9
SOynpIImVGla8MCCIxVIQNNAyAQGQk0CycvQbELEiKQqdqEsYWVDt0Sj8VRjvszK64vuVuwD0Cv/
iNgjS25bItj9iK61TPVKGXT+HZBvyWmAXEPWCHY16W4MaHfLVin4uiBHYiXxiChtVQLYOwb4BtQT
1QB90QOoEGNbB9oxAZN7MgnfRVBvo9b/MKFpKq1Cu4neiyy1enCrEKjTMRANwXtbY0GAMr0fzU3V
Mxs0ng4dY9Dyi9/bLnoa4UYbvM0BY9hWkeB2oHgoclCI4LzXguyEUuPnaPZpc1RxMWkD9MQTwE1B
y29NYm7X7NhNWOjxLQJBvx7p68n4WQh0L4E1rig2FWC1FK+IpKGenIyPBRmctp9a1B7IyZR7bF7D
FhrRq/rATgFWrUGAHcmlr9boxI060D/BNYwP2QQiEVUHTf+0isfCmcH0ev/SJJldiLWbl4DSphA+
fYA/caYh9E1gv6/7xUs3OoTcED5I0HEG/vizuypUvR9IIqknMQECNx62ep0uvHUvul5JQUoOryOE
RJzrbYK+L0LcgaeZXrR8qdhtE/68Pgr+RfhPr3tmgxtG3dEWGY35ZrElLzsCpXgS7GCH18lRtkSQ
bVqLnc7zVfnF0Z+ZnAOKM0ePNpBEGetRPWWxhY4BO/GqV9NWLHBgu4VfLmRvL4QnmohFglQS0n4Q
kftsTUriSCuFTj0ZWu9S+lSiblGClFZZ4o6+sCFgSEXBHSoeiEy5mdSiNstKSEicJJRHEvGgx2/X
1+qjnYWbuE8WuIkj0A/MpxoWjP1cSCic4Yn5xjp3UWJ9bffBs+llzoyjTezYbx28g20V1aoHZRul
TvcQndhKuRU8eLfrX+zCPv30vbgprsEML0UVjkKd4uyD+kHUfk7LleU5pvs0fLwVAIwHSgyHThWN
OUQ72zdNrTdprIzkNEZPKhiXpijzQY1tUZO44K9x+wIYOVN0hIS4qrIkOsDz0hgzWTUBX7OORwPY
sk1ulKhjklQpRHJS/Pw2d7sVmlEO6LewIrdcSMjLXzYtZ4uroIgzEwCUAMhJ9sMbw0ePmB+sM29G
BJU2rj1IR4qOtiqsNwWoh9AuNoIT+YDBL3igpe/BTTkCP5waFWM20DNP2Y1qvtYSBWh0KRX9Jbz+
NGBUQD6vbdyk0HrqKDkhZ48nWOUpOrCp+Te0fLopNVZSc4R0iX993/IobW5JIRPy2Wo3JboypAk5
4T5BGr7MNsAGgtXspyRldpQLbwPyHZCudzLQPFV9e6yGYF8JzDVLUIx06bYnvXP9O305S9xEcO+M
RBL0MIcmxUkH25mcv2rk59j/vG7jq9PnjHDPCcDMZDC6duTUuhLUSNVtbQdHEMMgbQw90lXhkwW4
waJF7irT01hWwgTDSnaGj3t9fiGikmaJ36Lbmfg39BZTi9f37hfJVd1sI70pcIZQ/wSelawCB082
3DPqhrr1OnPBfWwvndwlo/PPz30U+FxznQzkJAWgUg5vhqLywxAyRNmibvWXa5RbRM4fqWXWRFXX
YHwqE9wxm+wofU4b1UKVDVrZhrnSWuUuNwfAldDEp4v1c6PR70wHSR2UIp67GJEaFaF5UVbkPp7Q
rFQSP8whiCUJXWTFjLyYIzTOS5Sy0Kc/1QhFZ8bv4i5Ci6LajispSECu3q2Uevym5+gWq8cKzWhE
RsgLLrp6siBcso9i8PnJb2iItwf1ThMzNzAzj5IOzzkF6pCyZSivRr8lQIwpAbIhAxqNEdxFqCk2
CbqaqlXL4oe87g95DqkoZEmnIYvsPEPYXQC5IavVCRLVXi2bT4k8OMokO1H+yoCF0LOFS5hHFM4+
A3SPSHegfIi6GX/NC92UDSC8zQ7U0S0Fz67DiL01zexojZveh3ZP7dhbyuUsmuU2VieWo0QhVn4I
R1STbA2wYrzpbNwIvuCK5qaZ1qj5OLGzZPlLpoUbL7fNWlHJVdbr2UEUBStHGD2r7TQKatHauiom
SwmXGCl4FOyXKeZuv6FU8HKXMNZo3f9UPWkl2ONR8pMXxRNXkG+9v+4OL9w9n1aUu+QaCS9nqA1m
h8IcnLqM9rRo3JbIXpsxR47yvTmIXj0saVIseXpulH08yCb07cmJQg4LTJluGo9uD27U66NbMsON
rs0VhabaRE7A1Fg5mpG0rkYL5hIomweb8HcpD8WLoeIHoNA8HCe6lw1bzNFiDmKK2NVdYa/RjVJa
0mODs1HYSySlC2PkYXlyEEIQNcR9ZtDXmH7vwQ1Dl/AZX6PP8/APb77Pnt1MIc00SLhOgr1oK3bm
lHa17T3Ng1TzQlyyNBzueqadHAPYheEwZPa0DHmUKHcMsLBc3xmXzhkiWuS98R/qJDzkJI5TEF+g
nfMjcwudXpCcWWgyt3VfdgogApbpgWdn8TmEnyfxl0XOi/VBwLTWlJGSRhggOeaTiEo9MqhvxWQH
SBeDY+MhuFXXKJRdHysPxvpje/6yzLkxoYslqdRguXWjIwM81BLdFlezLdjgtdWtHSjfvdyJThXW
9RQ6f5Fq64t97rRLLVABrDDlU5y/ty16nsBLJ9HWvT7Myzvn1yi5wy5pFbI3mOBTLZTeJA12asTI
cC2chS8v3Y/I408rPKJDT/VGyuUAVqQTsjheFYcL41iywAXm1dAgvz8oqMz0BEK8oyPIund9qpZ2
P09t1Q9FnWalICPzMTjz7m/3IcChTmejHOMhbfnXi0DcvHHnOgmEIixiWAThmqt78cYQrEn1lSPU
zBywXkUbvbfMhdvtX4Tev1ZrnuuzkDRhCBNDitUCG9fLHDEkHgAamsPQVoKGatCsLJ7zhWPOkxSB
CkxqSQOTY9ZCLCK3jRJkF2ltm1hOiNAt7JZ/8Y77NUTOrUQDUvAjxcTWLjLbgQ9eisYftgNwGvbg
yo70QPclVOxWZH19Ey2cN77QrAdQmOwlGC4JGNH096ZEz7bKHq5bWdyqnPPoMyWR+wJmGkfywKnu
dJMDUvN97yle40eyZyzgiucJu+Kndc6PyHRkAKHDIEi/KxOZ92EHIMzMzeZcH9rCBPJSjkGqJhDO
hsOSdDwK9QmwimMGoYXrVpbOAF/pFZggsmTETdd5+Q27QWM/Q0YM5Ul/fvPmEnic/ej7UvZkaV/O
VfXzo9eIPWB8MkY3XzrtjbpFuaJ+B5MyGqIt5ohOILvVYKFHe3V9wAsH0OA8jQkhKgLJU4wXrKJ6
clDRLTN9EwGIIHfXLV16mJxf6R9SYZ/cSwouBjC3n5SBvQDXCg4D4b3RdiCfBZW44BnsxjSZi+yd
DZAkylDakxpPgJlmNkFt6fq3Wbrm+deZ1KihNpnzwD3NbZzAZz7o5e6D53yvHamVWagy2clJYTd3
/XapKL243pwfYsKUQ2gPczFu4htjo7j6k9avA8cEm5TkdpkP3rh94C6Vh+fjf+W0fjD8nS0BFJwS
QHRxW2ZZB/qgykEGCXhO4rAcvYM6mhCav1ya+HyVGZxHEoVgMsIW4RQx1kH/XCuRm6rVgne9GAUo
KsorAIhJKo9PjbNOBkciMhwkNqBwDeboYGnD8O1K/4zLftngYxmU7bIkMGrk2w5zRJq6amIrTrzu
d8WmX0HS9voG5busv9jjIptSi+tkICMcXlp6RoviqlKv+tg4hoUIbfFQs7RUvQ3CZtMV0WCFOURn
wHXZZ9COzttVpIzHKZMeSCSupwx5ElP5tvANL+6msxnhnNbIqF5oE5YWSl0osfsQyva7V8ANNt2q
s+MdcxpUKK3gaTnLsWSac1vRRFIVbE7ySeteBgj9ZfotOMSQYghdKV6DQHLh9llcfS420ksgG6g5
yciz967szr2E45H4862qHpeChYXtzEdFmhgmETSl52MK/KVi9428sLs+YC9fPMHZ2nEOKNZCsRRx
oBDT9qDvTzEmwxdddsrQ9g3ybBCA7KIVgzS7fYqdpZTr0gC5N5ZplNGgCCLiW0hBDRN4rMjCgi1Z
4NxOMKZEDWJYGOg6Qz06obl3fftfvDnPZpCLfAwFZKO0wO4XJs0mmQAFkvU0o30Q+oituBC5Xgx/
flnjwx+1nTpFi3X5xPS7RoLCEW0t+NaFbcHrSs9OZ0a5QUsZzSO6xj/0x35Io0LShFOtisccAAoL
UjPBTBiX2xmT0TdrNIM7QeEYuo7IIEOxw+oNpYXYG8hbkjkDkSaqFafRjczAraLLMwok0rYJQKHg
2MKzZSDKMQV1rwyeWx10cJJm6el9DVZ7Uv5gsuyaQQBiFhmAXnFIIPprIMFQQGEC1H1qPbhSwBKr
TCGtrhNQXYUVWEMCBWIysUT3LE5bR2YBqIeLdLTzpLlnSfnX99anSeLOjpErQ4DxCKe8zlWrocFN
JYiH67uLZyX5shLcEZGyrK0lmQqnwcvuESHY/TvYnW7INt5CLKD0AUL+eLEIAOlWmA872af4w7/+
NS7FwxrAyYZhSsRQDW0+Z2cRg5m3VdmHZXYYPLj3cV/dQa3JZbtJWmVIGNiJy7bJkszmVxQbtuG5
1fk0nFsN+i4SzAR5XaXUAQcRVxJIxEYqYqC5B7Kpg65rOylFe1W0UIC6cLN8Ms0trlRoVZr1RXZI
dbZuIlxfje7qRu5WY+4aXetopFnYT5cul082ubXGPs6R4YVN6UB3goJMKKRUDpMNAA5YHd1gyZcs
jZFzjmpZJjl6kLJDj7bMbBIcgawq5VYMzBX06tc5EEtJyZ6hBHrCm9yLZgJIFo5PCtRWLZUC/zoS
40AF83kC9c3U4A7JlZ8guovtNsk2hSS+C8k2CPajHG4T0npMTNaz/gL47W5YUb2M2V2r6TYRE69W
8NAfImcEYk5NOoCwVDvWpsdOQ9e5KOAb5N3bCBh9wdJVIBXfZ5l1KSJvvUpcnMFGr50SJGwMvKFa
ytAWEDtyjY1pFitjkW14cak4r9/RAriDGEsFygR/WE8rY/cHnQB0JpeeCV9xHJ/PAR9zUkk3janF
6RO09FAPz7pGvYBqTggXGDQAKyqt15iK01Kg7kFTl41Whv1jAhNmEnRS0tGG6r3VjwXamqETkIf2
1EVICryVoEoMAP9Q8/XYIdVvRr4R0u8VPRjsG5mWLst5Wrhw43yH8xz0QSdTEyc6OOFysTWhdaeK
7jMN/QxMtabkXUpHfzSz1YL3unBrfjLLRagKbjFDaPIMTRqmDHrI2I1UxUIDowMqJfRuj3ZGbxFJ
Wi0aXPpe8bLyKDfPwhxt/wc3+KfvwoWsDUsHPRewc+q+caC7bclj7VSAey6MeR7TtanmPHZpkiqV
63mHIrLTwcoEanSbbsr14PercmmGLxQ7Po2K89TV/5J2ZbuN49r2iwRQs/Sq0XZiy4mTVFIvQqbS
LGqevv4u5Vx0OSwfs0830E8doGhS5N6bm2tIUlJJOla4wYcVNFRCHfj7gDhCqmnTIWxmw3tbPSxo
ZMsxYFzXJ/slx3Rtsky01pO6TeMaBwTORXjP3rVW6jQ/utOyUV298KVA3uuAzFdwM1ofKXqorp/k
ZzOo8KIP/ds70W24Ija8vc5E87pr6qoV15Rp7vDeDU9vGb7JEzwinytzhKwyOoBGz+uurNvnz5VQ
ZEnFi5MifWnFnaVMyYghKECpgIKe2BXgebGXoUTQv/gs5parl7Ou7LXxmBwyCDUxat0IV2QItYj8
UMXopkauYLdODp9hfSPkO8MzbvhOg/8lCP+eKxOE02FoqybFpluhiILV+1A9xxZXdwA6+eL2+h67
dBHHFv9rNFYSDOjvjoRalgfKTyLupumk5t6X6tl2DmpAJgq7FH2quEXsAFr2UNnjhve0fnlL/f4J
TC9gaLtW7jIsdtPuhl7ylja2W2CQO7l2Q0j6EqAwhujH9YmvgeLKF5aZ4EnHUFXCEfOeOsNGqQ4w
5Mf1EVgRyq8i93xpmVilqZR0Y4V5rYyQsPSXLVji0abQ8fSQ7FeNT13y5y2w7NBRBcWZUwjxZsgE
LyNT1TmS1hkqmlUlkpWPnBHWs35tDZn4hCu2TuUeIzRzaSerVc+whRoY1H4DgUcM5W0SJu6QSYLA
bI7FrNLZ1cXeE8vMj4CbHox+n0IVPypTu1A4FxVOHJCZOADCXlKCWZEHc4SEMwJdXxjQPAZGm/PS
wPtYzKGnSp5NE0r+oJARZ9rZFrhewpeT2V/HjJXdqnqzShKCuQxetNFvot0kbTt3dtpg3JQ9L65w
Ijar3tkOGpo862jGpPlC86PNX/tBBCQdLh2J5GhiY0kdWjGp4mQ1FGF/RcvE2Z7/5aL1e8bMGTci
vRVmCb8B4rrbYhPtyhu6TW/4pewlUOx5FFWY8idcoKQG/AyudLfltjvWduwsB93vj5CJdDhhhbNV
lPXvZ7kQ0MwqjMELCqTJhew5FDEKeDV0mx5awY6Ue4vb4VrFbdlePOyKoskykeELz4pTmkIMi7YI
UywndTNokbUoPSj/klWBS7dUvI70xfP+ezg2L8VhH0oTxXCiHoAIZWuQbFfeF5K62RLZwD2DhMGT
Ebq4smdjMolICEEBKBVQgRo9tFoZV6+U2/heEbx/xMyzMZg9qTb6YBprzFyzu3kzbciWbo2/k9kv
nkAD/FDA9GQD/szf94neV30WCrQM5DLxBwDjpFA+1ehrmGL/WYOIIsCWJwexJo8qqDMQt5BVZxpy
zn69uG9MkA4MvF3AK4cJ3FXXydGSZGUgiE+RqDkTmawZt91mku5n8Kc5p+PSvgESe+U8o6vzB/0g
MVWti7SxCKrnpLYhuDM0EHu20yMcsazCrx1B3AFGJDdW9rDauQCo6f/Ln8CkRYL2HZ2Kogzq4XGM
oq1ZFbYsQeYQLgU9Ll962t2U0SEW36QSV1iIjkj5g95mEDpYbnMh9pTupLWjvVCB89PWlM9uvvPF
Yb6F1re5WUOXOIjCCcoR0PiXlcd6UDkf4dI5Oh+GyZrQFM6lrspLxP5ND7+pSvwnqJWVY4uOrg7q
MrQcvm/uUcTDLtWVAslM2Ulu4ma+cSv66/si3iy2vPT89e8xK3c+HhuOqJJElViMELCJFGsEt2yI
VCtLxz3ta0ei0D8QE0dUX8dBBKZJvY1JbIVwpKLx56R9DmYKBQWQAyEAsLSok+ZHJT6U5c8SOI2l
hM+lIvhhZxyAtg3Cou+sBYAYzra8EA++TYGJbnGEehpqKUWA0jrfNvA1sTIXciWOiN61C8wXN1V9
XcuurRoT7ESaRpLQSkVAXbLTduZW2BQ/ZEtav9iOgCZsaYHpx572ELnNxjxUm9kT3cxrf5SPyRtn
/uvmvvZjmHgYR+KsKvWwBKmw+HI3bSC88Fhp5mMuztZAXlbypNCGt6MOS+fwbRlwAjWCfkp7hJS8
jQC3yUGju/6rZN6vWs/SWTYfNFNYyUxF0GoEKNvRrvJlq3VPUzNA3xyvnsYxlKNdNFdHsEOsOfer
FhqF8VEHSqRU1M1iDi5V6KGuO6+tXppR8NNRczoAKvLxsTCS3VxM77FWu7L55ZZyU0yLJ0YgeszN
YcjpHQDimzKvbqpO8w2uiCNvgsw1BFwmIk8htl0GciRJR78Vh3tabWIjiCteb/1CvW4YyDLqmvNU
KLx8X0050RqidEUREClyezL4swaUvwRnDTX+B82hb2MxUa4cNWj/SM0SNIbxOTUw1F2hQTDmGNr2
pqhhvgOdAXjASOR27j+vbxvp4mE+mygT/1DzFlUXV2WgrJaJMyxMyGwVuu62UuJRud0IIDBrcmXl
hogGP8AeRPMbIkN9G64bsJTVbwpoMTXCYdBhD5J1m0pVLbO/VTOJs8UvQWPOFgr1yPePMma9otEM
sbPSu/0yDnczjtG8QEYR/N0y12wj3ij5fdfBrJI+z9Byoam+69FYqgfO+8el5sq338IEwaRTx2oW
sW6rue3sZi4KsCO42Gihge6zvf6VuKMx8Y9KYgafoglZoy19XVc8WGLvUh3GJqMHOR0YfHpNj7ve
ZG56LfkZijxc2fXzgMr9+9IreYSnVYrphjK1Wuk5R5jrQMscOIfhQtX1bVmZKBZWZo7KZioC2J1u
a1/bqr4GkgKPM3uhfvk2DBNLpA4cYZNiJ82qtmmERypLR/BBOOULbxSmfhMXEvW0wShhVgfCfJO1
xq1JOODhS423b3NhQlVJpLYs5brERWAA7ja2BW9dvJXlUTsr9BwPcz56q3/j5cVcQ9MfqfCv6IEH
0O/bolXirJSWpgyaKL7pmp9LCMRvDCqfAZwqkN+KnrhLqlg1HOKFpLJrQ9mYDYQZjmhHW3ifgjWR
5mooeQpN9LUKMgrxT23RN12t4gktIPnObG5Ec99UAhQFNCvtgnmtfbrULfqXaKbWDO89KS/ujdVY
C8ZZI/2hqq1V1Rs5K+162YGo5ZiZcKJytanwENe361tdBJ0nuKCXbwJBls5n2xxeB/yeoljlS2tk
a8memttpkj1aQV3ceJoX0H5bvMJlzqJkL2WfOJoGcobwOU2vWpZCg2rBXxfX6ESbZvG26ApnzF6S
VvXzjJzKqXOkcT8p0ClUBfiDHQ1olccFFClrDzxdV6/BEU8LL597GKIZoJ+Jd2kFNhcWT0xaSwjF
m5ZknE3KOvKt3UXTVHAR10CzVjSWBqyBwCZnEPi919OffXoUJ2hxGZ1n1pBKptomG6jbJndgilUW
+nQPaVY+lob83Lf6S9HNKDUakEtBMCAT9dpJ2BsTrFWm1YCvQ891puFDlVObNMpTVp2gW/gO9MJN
EfYQtNwt40tffqjpe13tF6iBNREnnqzxgtmg55MzmZShhjGq/jAa71MRTwstvO3z/fXYfOGQfxuB
SQRaZLY5nePxXh5zt9Hv+riEDDin5uSFXyZLl1kkC7pAiiAOB7dbWmyodjW4sNcS7Pp8pAtLBns0
GcR73LNBD2Ym1GdyOVOzKYJykHwoaxxVE0AxSRfvcw23Xil5GLPxThpzGw/SljaT+xkGDl0uehlR
a6Drlo3UKFZTLx9pS1+SPLvpQYSZZuh0arFjpqmjZjye6MW8cfajmQSpZImWzV2MMsaPNq2f+Svo
LN3xKAeXXtK+LQ6TB1MdEtg5nA2CToysSoEtsdC44ZK8lZO+H8NftGy8LpuP8VDuJsPcF2an+kIf
P6u5bqHSsiO4azs9eglJP9rdWAyA5oBen4EFDqryKZmBZ0DnNqZvVC0sEMOtqQvCqca7GLWvf+mL
wftszZhcm03VKBRZuQTCUtpRVu4oeZ5SEe1pupMhm6KbpX99RN7WYtJuqGadAnFWjJh7g0EOQhhz
+uyXEHvfPhCTcwcaZ3kOv2pQW31ZITsABC0hBaAWj+hzb/dIGiIkDtD6g5pzYKQrIkCHbf0rmQwf
Ba2lz8VtYoYvkAb+KNC2CxGB/90qMAmbVPLSzEpSIJOF1pJBQePl+gAXQtK3NWCy8hKncOIu6RJk
y2OfTlua3wKPwdFUuESi+DYKE5MKLexpHmKllT26AFsoKjiq23oaDKno3+gBXGqNn4/HEiK1XpkM
ccCs1qdbwDV6v/B7r3ntj3zg7KWO/7fBmCBoGMNs1Os2WuPJvI9cSBLvFK+84/m7cb7VV+V/dm0n
tBCbmSSooLJbXQX9F1KbZV4613fEf5mPhkylGvBWZZEl2qBTpVY00J1hSWuk6NWa6WmGxak5bnMN
6iZDZBXxMTd4OmSievnQ/x6aCc1ZJovjMqExoQ6qY4ivig4pIqH4OcsvBqQ2x8FwFmI+lDHxYZoN
8FNjjz0MQduNAZY8OrR+n32GZuyUpm9MHRwvA6pvc+mggsMebsz8oRdmB8IAcMhN3FTqN2b3Alv7
fZRHlqDj3j5Oxa6MBGtq02NO21eVxHajKL8SKt1rU36TSO2WxLmr0NTS0sZLYUDZkfQIMcOTGfZO
grclE38zYtVdMtjDti+Tep+Gy41pgImimG/N8BQB36rVhk+bGhaV8IipICw65HYi1lvByDYqRaNe
gI2wDkIOYBfVeKjhYVCleA1HNTua/SZpZkwSB8icD4TAeHR6jqsFBgo/+0J3ai29F6YBksChvxDY
/PSTr4Wh2yVkT5IPvZR8okNYNla9Lim3hSF6pZDs1JY4FRw901QNCO19mkh+ZkLWTz5JE8hrZekZ
XXUSFGkfRbDpzp+kUd3LMuQPiIQ/p9sqWTy0Irdjom1b8GzyAhhWwR4mE0bMnR/HmS3Q91S+WaI9
GSHhpnty8YHEY+ldBxupekOylyn9QaotlIbxReFNmpRuNEqwVoaDIyL0FJpWFA8B5MHcRiqfpvkh
wrNsnzc/wj7ezUb1NCWhVxeo/a+fDP3P7akSIhoQHzAACCGs3GJcC+YQwV72fmx1u8NzVNPUHgSO
nrMh/TCnqIQXaSpZqKEBnIdRvdYTR4k/tAU+ykr6npMSutUQqc4h0wYjXjnJNlMEC+sIyV5a6E1G
DL8g4kta97BfqFqrBqetBVqXoCDSoDYBbFMkH8ZCsqPoAYrbgZEfZmiv9fkRPWIvFaob2raPaARn
bpgkt0SuDyCnZI7SLXdocojwtJVgAZii7hRTO5rqXT5nezoo22SAYJxYbfRG+TSBQ5aGD6kZbxKj
8RMZWmJVfW8I5UOelN7YNXdN+iMXYN4cx15L6h59r26xo8WAQK7hzBFcf5OOk68vZhETOvlo3hHI
ALGvOumQDio8fvEI6Rs7GHWDBp7ZgM46EJi1E4dXJ3LHY3JjVIDGpdboJH/dlm9LZ9lMFoDiaDPU
QcJlbl4q3M+nxyRJbSAQDpkxvbm/RXmVG5mbdvclvLuvb+NLRC2IuP61jl9/P8sjC3QltGYy82BB
oEuSJIiMCUp6pImdBuL5H6P60RFjdpRMeDOXXZ/gsSCtj1X2nkPrsKLxet8kx9QMZackuOrlldV2
vNLnYiPr/GcyebXAva9sEgNIjzyAk0ZkdRXaLlMB2GUIgsqsFjCFb+DsQv1JUNy2oJoFXWRee/di
0+T8dzBJaZ5DiK+W2AY5oiweKy3yat70jwVU06D2PjrtQ3Nv/pJfqx09ZSfuy96lrG9CFAYK3ToQ
vSytbuwjszajpcCu16GM1G60XXXMXMCpfam3si3QUnRAK5FXbVwCquM1E51t6LxqCtgL3xs2aVqE
s1Ri/WMZ3aIJ3aL+cdiEzW6CfyG5zZzIUXiQzsuL/XtQ9hKuL3NplHBOCQiU1pB7geypX0FVsCI3
8cdjcVtA/Rrt9efkmEL9K/7fb+jnczaZPZdC5yymA4ZXoNdogiOOvmmcS5zb1CWU1rdhmC1VTuIE
kQksLfavhv9+rZrE4VY94GHsDtMz7+CNA1p6ZRv3fcRJY5cP1tkaMxdTYYAX2dh/xVFYFfsrsJG8
JLeCD+tnT+R0vy9u37PB1px6FmxUagiiFmNFteatjoJRSqy0eb0e0f7My8q35Vx/w9kYYyKpcWdi
QlB96iAoUXFl9i7ngrNpsHfFrosiucQ0Omd0F2f0cyd2wtvOFW3Yi++5XXzesjEXv6UmtOvgdhNM
4q0erK3axDUctfakIH6FUbdV2XztAN6gTMIrE6WSG7TVg7Z7m+vHCYygNuVkcd4YTFQhRJHAesK3
GtpnQu+pgTfo0/XtcPljQdgc7u86gZ0Pu3gw0FmmATpR4653ow1qIQfSzUcoCnnSJnRNTkK9HCnP
xmPWrVtCNKxbzCndgsLwvl5wqW3aKEKhorqVHL7P2sX3LShq/jVFZhmLxlyMIVURqHzhuXTyE4xP
9P3gynZjV4oFi02e6QlvVTWmPyrFuL3AeCQP1EB/1r1lk9mVawSSh9aiYzq8/hlvihoTi1UyKIus
YIowRlKtHlkAoGQfAp/VZgEyuQeqLgt4robixSrs98JqTGgmSPRj2+D2i7IbWp+rVg0E83aJr6Pw
k05Ag992fuTwoGeX9tA3JSxmtpm8jBQ3cty6nyYHTzKxVe+hWHzUguxBhiwOzB+4iPMLZ/HbmMxc
ZUNO81rFOTH2QtBrFrTMf0wbXNXe0bi97Y/KTeTV/6AX9G1QJvv081TKXYRBhQ0Kqs3K+zVu6TPe
NoBHLn60PPX4dVuybX28zP8lGsckoFBv9EkNsbBde0fyBrrZebyVWghxQT4OAn2CVD4SJbqNTZ48
/xeV72xoqOOrkojwo2lw/pT/kEEU4hl6CNAyD7JGsoew2E8p7Knz0c4VOWgSupOkHDhGCq95PQMT
FG9KeZvatfojie5bvHqVoKCLbWL3QmrhOMAkgdiQ083Gl5g2cEaHO2UJ8SRiwhsLDLP6KOdoM8/v
Yn1s1Ne5cefoaIz7Gu8MefU2ybllkmGvSpNdqdWDrq0GM5NdC6DqpIew3SrjSwnAhzltJ+kxCqEd
Jh0Q3Hw06j09X8Wlo4OGxkEx4uq1APikPjdxuEliyC3AXcqUeKgulrT5nyWESzZem4hu/OFRQ+cO
3lKTJAfyDDorPCKAF4nCbAO9s30YSY6KX0an3Mpp7omSLY/U0QdfCbMHOqNvK3/qxQpvaQ8znhnj
MXyHK7GVlVtOxllPyh9f+vfPZBuOaiPKsRbhZwrDTbnVoeRsutCyV9Aj9lU787i3gjUcXBuQCRdd
2glq33dyMOrmPjVM4BluBjiqZTG1wxgstPqXVt3G+Y+45V2Ivmrwa2MzYSPvykhM8lYOSl16hhOC
MxS38hg7ekZsKcl2U13VTtyML4aYbRSVNlY/AXhQteRdmh+McSkBvdBBthXmxJlTkJojWcfNmkAO
NQMMregfQPfezfMpIiEEjR8K0nhD1bzR+j4Wcreqb4uZ2lQcQXgji5XmRu5I4rgRdJ/0uzwFrFGl
yy3aF2N+W43ZPo3uyXLKZf0kpEggrV5ailg8zKOkWyFkuhZhq49veU8tuXyi4+fUHoe69BTtbph/
xlSyxOFBb27T4glduzJ+yPv9+hwz672VKs8qWG8d2iedCT1go7c6ZbDUEN2hBccOp2bEA2baSXbZ
QzRCJs91QwHlgw+PWllqDLErCaCYwk1FYmkhz4SeqY3//wCZ0E1WYSSq6kxtAkmWUcmgihqsOK9V
IV8Xn//R5v89BFOLZFEvCnO1DuEbvgJ0S34DSTlII8duztUbZMsQdkIGU4aE+thO1MRouWwvplVt
FRdgPieRbXMv7BWv2/MOG2cJWQWjcoGdy1jOcoBmr10R3PtN9/oS8kZgTlRVtkY5QP0giPrCbcij
DBGA/3EETZRWSDa6ZhDLRgvz+xVJGUZVBf+aHBThpKlHPUs5A7AFDHL69xHWYuPsEiZqpTxk0UgO
a7eseygHX3ut96Ej77X30FLx7sPlBf6xbMyQzKWsJvEMquRADhH4ccryHAJgen3Z1pvCt1DHjMDe
JKqSlAA7ksMsRCtv2oFHxKYtf+oTRNzmp+uDsRfzP5aQOauJ3kr5CD8ILOFq5VPb0c/upnElj3qQ
eeCWf+uuujY55tz2giiRHj3qg+Irv+b9F6sVPvVw2vg7Fe7646+MxqbIUeoNfVknp4E7bYTpWzLG
wLJAsV4YYHaxE/C+yllPpr5l1/PrmfBsS/aQiGsQ9sihAZewACFOxR0C7+puddPhdWYb9j5xMqe0
eTRzzrb5+tBnA6O3mibdujEpqA6CjCQzv0v6Oyz0ACV6vz7L9StdW1emnu5IJBlCMpFDSRQXBHS/
ChVLTOdAWjInVNNdMULDffyXJ+MrHJxNEeIpRdxUGLYZ0mPdhDAwjV5M7RSZPwA+vT5Fzjn/uime
jVW2pZGSCRuVNp+mslOghH19AN7eZAIJwEeoZ0JsFHk5xga8qfvabsP556wHgvwRlQ/Xh+PNh4kq
DXwxinnCcGlF3E4G5i3ihBLezmciyVRJ+WLO+DqDKh7KCKakM31WIQZ+fSJ/JuPv8fGrnXv2ZdSq
Gzt5xDihCDDLYNiRYrrD9N6PAN7hZVMZdMdUALBPjwhtqM5ir8//wWpCEFyEvI6oQVaFWc2qazqp
L/Ab0KOzocIG0T/O9mD7tV+B5HwIZjmFVOz0XlyXs4deoUwd6H/ZCmRkhekpjiTbnHtQw+6ialU3
nNR9CbSG2Ur3CnQ3pX55aUoByuGNh3vfP/kC5z+NCeKNHNVJkeOnjbFdhVYjgq9vbHV7+KUbdndP
LOHlf2UDMssBhzKEpLOv3gxQqleyr1S/amLWcJSGx5bTfVE6yhVYvU/33HR1KdD9nqnJgs3MRhvM
imCm5Wha8NfsQKI2S7hslRshvtMgca+tCkdhfCrhRWTMxyS8K+YaXHLqdmieRJBCVHQ8Ruecw7ZG
BzYCn/+wNc+eLUfbkwa0U/wwGbfoCm2TBk++tT3nyZZz3C4d6/ORmFg/1uoch2usX3VzZ6w4eiYe
RWtqaDwNb66ZNXyG7sxFnrCYkD+++BrRzqYYVlRO1DVAVkJuiVWLXsOdgIf5ZrkJ6w0dn8Uksaeh
4Ez4UqA8ny9TU5pS0vfVutGgdG8ry9E0Yuf6kl7K1OcjsJHfpCSO1kC5KO/DNMFBYVX3hxlCMR9M
cOeuj8Z2F/9/HXV46GgmgQsnM6GoEZS4ygliFZ4Rpm2LWiTz0UwJIX2cPaRWYxOcWNR6PmfgSzsH
alOrm5VsqvBl/f4BEZmIWAtjG6jW4ND7BQp0b+vzOTjtNh6goPRTWpnH7eFeKjHPh2UCpxinIiyG
CejeqGgj4Ibg3YMbvh0+T3v+CzrbMv5a3vPhmGBYpFpea8Xyn+HI4iqdp9QIiKuExug0jZ0bTjy5
6MfzwvClfXQ2Mtsc75Bs9RFOkJgogd4CxCSGYD2Y4UmE6NS0B/Mk/mxAPbG5cfFS+DkfmmkF5VIh
J6OktkHjzK5kOMNphaANdkutOPIaYPk1t9xmAXdP/dGDQvI/H5iJe0vaSwAA4+OuwLcmiJ1VHsWw
ugPZ8ER1Zd76MpFvNhsKYL6ISdLYTZcJ4KeT0lGIaN0U40u2wDNbpY5aoJZfTAfKBq4REU+QNlJW
OGH6qBaNVeWOQXK/L342pLU7XEOo+kOoqJXoH/MADFjjUDU9DGPnqoD0Q7wpaQMKLI+84Ek27mC7
UW0z+NpwYtCXCgKbQM4Xkomuvaj18SgPbSDr930Kq2w6PkVS9GEMD3mq2lL6KYG8NqZ008yJp8Hd
EJR0KiUbGToHiVlYc5JZeTo7RvVQVKE9GA+iiURX3CXxfdis3UBPnZ+i+dRmE/711E1oso1rxVsE
wcfNHZYbE8RIdlBlAbbiKaxTuxGygheELmXw83ky0a9NQByvpakNWpfYxQKHivqzh8conFws8S3z
192TbvBCDEdD2YMNQr+5HgZ5P4CJ9o2xQD9N6NvAhDzJAltGaTF2a8u0UutgbFJHWp6EkfcCse7N
a5+Xib0DsPBzG+PzgjesozWyghl0t/tVYbEtbRO7PE8OFqjGxkGNCbtSZ0aZOig4LRn8atTIntqn
GQ10FQQZ9RPmjwL9hLCCBeQ5VHEhBvm8yE9NfyIalG+6fQNS4aThXEQmPg5OjfkaIrCo6LLk9BCn
UIaEKiy8jBIRtsMlxB8UgPWlF/ARe5hYofjtMgQ9tXazenHpUPqGDPOgwUvnx6R7jCh0o7RjAbtP
oDkt4Ivg7Jrb2ThC9Si1uxgmnQrkrvwxvs/NNzxI2/LK2FFggmN2rpEnjoB/u2mpow03oM5Csaf0
qFZuU3iQlkt8b5TPxIS2YdcBTdXlBtw6h7vrW4mXa1iFZFFLsqkjiEjrZpYRJNCvWR08cBPYJTbd
li7s1Hgb+GKL6OwI6UzpPbRTqPQJgr1qjW7dAtksuL3XPYWW8SNxeBuJBVKzG4nFAuvqqMJtU/pP
iI+f4RjijF5zaE988MHFu+T51Jh0AgWDYqK13uIVvbgXrdYCQtJHTLM6G750XLgdd25MSoFqaizK
CoJBeQtfJ6/wAS6z6y1ImfwczQkBXwf2rH5W2xzKXt2avlD3VS/AsUFeyyq2htc8IvNwn5OlLw/U
K0GHVTxWSqUB2w+zy0ETG5JbfQp3YRU6gmE6+WJsQm0Co04Nm322ej3rRF+xqL+qaVHg7gXumzmK
BKIZ3ecAjViLRsNej4GwM2V9PrbK9AGPvluSpK+JOA0OMRoQ7kIJmCyIudhhUr4UkZHcFGmPHNZV
4IaFSu4b7RRU0gjYcvpeLbldtLqnLrBjLxvbbEI88jyouE4X+kYWnkxEnzp8bwTT1qbRlkIcbyye
rPrVjEgQffR4HZqNEnc9WAESGtlQ4bD0EpDhtIVRMP7f9J6ZjV/mUG7D41IaVraYPRV9by94hDWg
7TiEoV1Oh3k0AByCfk6NMCS7XXWXhsROCwxeWBVwrnA504ydYOZWBN25WPig+r2Y32er8FQNMXHh
pmknv1RCD1LsVlnFllnrbpwJrpqErgL/oFRp3DIW7HgCKRZkPeVFn0WweyDeru8a+VNSP5r60cwJ
nozgzTdvtVTyO/BN2gGI4sT0x6XfGD3qkmqyi6Zw0mz4meQmCM0Qb5LyDR1ucFodc7IHKbYMuLGX
6p0aC09qgUJwKUAO2sXRZ1fCOq1soGoJMZait+qlt6i5UZJtSXprWHQP4gNPUuELxc4YoGPdLE6f
4cW4xNNcFyUvEjQKjOw0Qndiqn+kguloZlfZVJX3aYwVnU6mejLxOjblB12qa6dolcgzo4+GHA1d
wgs0riDwC84bL+qfjVTaJLVpwQncDtv7DFdYIYfLZphaWZS6hnoTU1+GQAx9DZc9aR5MFdJpYD2q
02NV5NaCR5/qIKWNO6io86dT0m97yBAoMCfFM19tT+bHVCnPc9Ge5Ch/zqdDHS9BQg+Z0h1ouhOQ
xkIK9PwQHuBW65ZpfZu38y4Vcmek+zjrnWJJHlUofZn5R59/djUJBKV7uJ5OOPczFuU5Sx3cvilq
BIX8pNlTi6d9ueS0US+2sc4irMGUP2qthV2cIAp1TvYqPa1E9Gx2RAG3UMFedgt2N5iWNioCpQHG
hXtJ4twGWbOEOK5neU5wCV1vg9NDD+4dtENdwW9PfMMrzrWItUkY+io1RYrJkuGt1e6z/KhIRyHh
wVk4lyAWJas1AkJFgzl1gMhqT6WX+dm2fijhY8W76XGqVxYbq1DINkMHc02Q3VbeoD7yWryqcWsM
zpRYEKyOiNvC3ACpY1tC9nLYvM+e4K9pijcjXhFlMjm/AKVbHUSs3nNhLV64gyrM5t3SgJojDoBe
NhfUzNmCJpP0S0FNhJqioFnv6eEv3ECAP1r9mtuPhq/KtF7criRh1kXclMe+aqdurRFDH3yeIJdw
0gZUGYhz2o/SzkEptK5HEl4dZTK3LPDetCZWsKbznebrcJBIQevXTqMj21D65ppU8uook4kqgGsM
pVB9tQHM5//UURBwflY2/LKGF8HYXr8OZeVuHI31tA1Ofd8tXvy8QmMLW1+R+NvpqZuwcSBv+Tcm
enHvaKYowq8PcAoWkKjFhZQKir7uHWhnfqwnAwUq0odVwPxTuud8R95w69/PakajCJcaqOMO7RWK
y4SbBoqj342O+cvw+MqdLBv2P6X+2eyYk5H1MImVR7B2FH8MTx16IHByrV+APgPLI6DwayqflMYx
Cltq9qp+k4nHyF4fT7lBgTdxph1SaHlc9hTyDesZhUHnyt7sEBRMKP8CEq9xZDBZzsEfM2cOjGrC
4pa0mHm6FSX0UuwB4DwLeEiBWtVLAr0q/C9XBlJvsbXGaQmWn/umcvGGcLb8zCkCAmrJsgQ/Yt1c
6JSuu0ux4Fn1gK+NHt6/XmWmK9F34lQR8vW9hXfFpX5mg9zzCiecv6H+cbHxbZxNj+lIABsS9nmJ
0QYPvNHsSVt7L7aGymM1c187AbkVt4CJWDnX0/NyhDobnGkLD0namwrFSSK75iEHjct0V/u2terg
4Xgv1nG/h2Lv50UoyVRSsHfr/ETL8K0uRLz5x7yW0sXEcjbMmsLPYgP6nUlZRVkXwGobNyhjM4zH
hUAnQ1IPkDYGbl8jfhKXr3AM9ppW26gJ2aTmfLN0o/Pv4hRr5tjRoZKNNXBAMdwHVWdTYCvNWN9h
/++Dg86EqbBCbyvs8C3XGpJoX8FhsGElh7iEoK9ur8/uC072Rwo/W2kmOEgAHghEFVB0GZq7DHBh
aqmnUuhWDZUXmx9jGSTmjgjbPnrOdXDmOruP/o+069puHEeiX8RzSABMrwyiJAc5u9svOO7EnDO/
fi89u2MZ1gi90x9glwAWKte9+SbRMYzBzUAD1q0ZehGWf5USsy6MBMusbFnYX9Q0RHbYbyZ1dkNd
c4vxS9gCNCsE33dZ7fQpDeYy2iKh9EZ12tSU+ipaiokSABvD1ck2UzEs1qeuZQKkPUGKuf4igt+g
AGDSKr2m17aNVriGfWVhPzedruwhuwaQmRfquc9ypL4MDUSjc8Efo4N9i7rmZHmqDlyg5C4qFd+y
L4vY3CLbLL4NmEmbVRDGgKgGmBSZpaIujl3MTL1ql+pHQlnt27G0Y3ZS002CSWrAWlu2LhS8zNHg
KTGhXbpDvy/WboXsWLtlAGgII3/xq718pf9Us8HWVMgD1KNqixSMS59n2HTAI+4wmjROAfp4/rJY
F/WMPWUg355XMf2UzTgSJ040jsiIwr63yPU4W/dsXPwRtQvb+NXW38tWCSprrPykHJVfeTLbD8yc
ORjfebbtcwwiKjN4FzAOa+/hPwIs9COTVZxk6oIa9VSOOLPqzMrljbKfk2YbRephAPL4YGJeV8OE
kD2BFaSwKhSDgH/h5mmybAalr7eGGl+FvOgAfKTd51Wu+HywfC0FhnhqekuLJZMZFfS5REGjG0Gg
0wM+eta+cw4pWn/Bi8q3KxttKFxgkXl9q++mCvRqUnjbU5keyHRMi2FgDRB8gkloqjgi5eq/p+/K
IbzAjwov0j0G9L5gzuuXsQEU5NdUTgt/Kk06FiuEKV0IpLXZmtdwEKlLYALrea0gTk9sK0tbTmvI
+wkFI5RbXdKMIxSyscbnhQU9s+6iWOZUTkk5Kg+YQghiJeFQZ7bdHvJa81uAPPckAuHTa9KXXooJ
Fq2qUBrkoF5InFqBa3kkubkh4828EMmW2Oe5/4+9RVOITjrG5qKYUQ+Zda+dXiyMeZPuxqy1B9Pc
KxiZihegHKCBxb9VcXXRp5E7kidaMzdsU4dPF1F1mQF0NF00N46ubfk61Mko9b2jLg5Wl/mclSBF
XEvjWo88qw7ggR56b3jixGmkyPon52uPv44QxMzxTBQ6IysHPcQGrElrgNhvgJ+lekg/NiOCGWnB
5pQhPJIpWiYasmZMzDeZdJOXvhZdZyhwTPC39RCsCTPolFBsJR5pXRmFq0QdxbHrpsIGx8zXPFZR
3aa7L5S1BCfDNJM1X0Wi2EWrYsvIkFICQs1IsZtDMbo+2wAwe1DyeyP+FcJRKjb2DQbsyQLMokAx
dAQ/ZQd67GjxVI2hYIwSK/AnSlQ90wdNuyrJYZoes2XEFFzjgWvIBaWvR43Uy6L4SusBkKo3/pTZ
fp+VjsLQeEChcbFMbA0MihcjIK4VJt38PelM33VW5KY1yskogA32VxuiM++iL2vPClMgoPeEYPBu
yiM2dso8HyuRaCeX3ohYhbJVPW+zqWo2JEHDtbsc0c9j4z6DoSl5C9AIxdF7dEiBxFJpjqVsqu65
UrmnVr1bAlqeYchgxtIFfe6Vb539wmsUkrMvLcKqMfqlorPdRWBmCn9p+XNS7jRuuWXcu4r2oABs
1yCF21aXabR6ooNNIo8m+1DTHI1h2fuxV2QcZKfu+tg9CNZ00DKzMouIXnd8drTxpYvuz8cNJ3Oq
YwmCjVTUEMWlCn5vzZPXdvpL/AjKrwB58rqSuY41o0sqr2qdsgrHcoVcrtRmHtYRTlbPjhVgr+Wr
6rdOeGte6wDjyB969H+Bca7sZGS7IiK2mKmLHgoYkm1YDxz6i8BsjnZGeUiNry3CYUtFJrnEm0o5
xMlj3StOYeeuZgFsZXJIOPop4a45Ar6rKTY9gH/yLPcypfc75ZLmtl/PxUUSfctN0A+22VU3YZUH
s/6e5JNJsnzRrSWJYbRKg+xlnf/C6MP/svzhibrWsyJv4J40okfpi/CtZqMHRBtmV+A1qh3Zm6VD
fq5bGYOL0kLuTmjlyjG4T/uqI6mCryJlgbS3Q9KUAVvIS6/RAwSfkO1mmaNuZmB+3qlb6azZSTvz
LlR0VmHI63k2oBzJjmQOwA4R05YBwkAsYwOABwNgCSgWJ/83znsqFDyqboiuijGukWTCecNrHszX
68BZBpLx6ZVsZdX5043do2MKZcFhVGxKo7XCMKD32gPftNq2+XjABjE2z4CLAmfCACRlpq+pbj4p
9X1YRduRVH4z3AA+ZzOau978WSXoMg5aMNm3YzhcJnBTuRrj31nRRqL0pyzh8e0I8Tlgo5WUD4gr
35QesxGw0sG0rfzsVcNo3DjAWMiIiGQqaAlep9TTsJ5aKP468EiJA3aNtZJXg1GKo7aJyuVvjEus
r+lMsUDs4hlWPFFzjdM7b9kACAmgNcrzmhaAWvoLKmuBlgPVI/LLzW901yS2RezuVcakY0wdJ17d
AaqX2JIob/lu7bC1g4v5zt9QfJlM0QXNBdVZhU+7ylSfSOGtl0wD/qVbHGwSy8c2RMzRv3zAe0Hg
zUcclb7mcdHbYUWXip8AnYIu9ujOLrriP9oUGr0c9E224V6HnNZtsmcz95VlWz/05haAaX7zUzoF
ecobom/9vwKFyNJgmlZPDAPXjjI9RiAwB7RsDU8Pmq3haOBzzfaZv5WvGJ1W8CO5QglwYmMFeDzI
Veo3SBIQA2KZHllagOpBvVu3jmUm9qR6H4kUTE/YaQtY4aHeijl8XboLcyCPRW66Zm25DJji2SiB
41n9xKf3dCRQsBxDwo06s9YIx+auGgX5UnkxUGYnzMw17C4n10z9dt5anTRWRyIFuxF2SmLHBkQO
WfFat8VFZKreeRGnO3RHMoR0fuQDz0CduRbDARM4Zo6+oVsLTErjdAFCBkeeyZGTD/VIpBCNZkrJ
xnB6Ezk+IV4yAR+A3qftppcLcYifY4m28s3GQQadWJ6yzzerzsp/iex+BYtR6iRO8hw6NBh4IeVV
hbLh+euVaakQ8iTmqC81hQSNfI9roNoZX4fxGbsZNxpAHGddk5SIT8/kHd2tEO0AnCFMwPmwfs7Y
wLdc4dSZE4KAB2As8hs8GdK9i3tLaI8MYGkB3UBnEFfE45MaL7d0eRiXu/OXeHLj48isMcG8gCHE
ABQgpLRNuJnM0msRchfZo25ubNDbWtZlqFp3ijHIhlTWgu6ZN88EIxNXJRJy9mZPjX2P7rwW1Lu1
7ycrqkmMi8ifhmGYmeTrZ2PAAlVpuBvsYZv1fsM2cUNdAG+GOnXOX6vs2wnWJeF5PBY2ZKKC90zi
faOTpzwrJC9A4pLY+iuONIRWedmrNV6ASRq/nainm+F9NbTXSb6nUv4TmTTBtLAmnCowSQB6urie
V14fbOVPoJdvueXT8ev5CxTBC0X3zwT7Uc2dnaM4j1KoZ7Z+mW2z+I6k27UtoPiDO1o7IDCwGFN7
fsmdGqggfvMSezKgONmhRSNTc2zZZLhivcbS4XhZheaNxecbsDdgwF2iNRKbKeKOWnrTL/raEDe1
5EWh5KmJZKWhU4p53IMQnns491Oa1KCYVDFN1xdO1X5n08/z3+6UYT6WIbxsNmklOhb4dChjovM1
+tSK78PoEn2OSn+o5+/nxcmOJAQPdtGbJrZgybVVhE6iXoYMy5kyrDGZEOFBm0U6Wnz1q3qCagt/
XZqARd/OH+RkvHB8ceuPOH7PTfRfq8GCBty45M3HxIGNuQDgU3nt/W8Mu5zSuWOZwqsezWQCmSZu
j93qX8KtAf5YEFF49SXeFhr4v7E0L1MP4WVjZeC/ie1kTB5Dp7G9HIxgqlW/UdSbUGPu+WuVfTrh
CS8Fr/N0jUSidYN9beYqFxP29c9LOTnidnyRQnQQpYyVE3aSr7tNdGN/WS75U36bB+tISTi4wJ1m
20hKPiCTKs4KJkbcmHbGyfXcgOkPC+bOfBUDB0+9n9zmCdXe4TrfYNFwujl/3FN28ei04uzgYhVM
6dYUYWmJH2mgs2yBXmaTbVgnD6DrCc6Lk2ipOD9YR1hBU3Jc7sQfsaSN+WXZnIxMgmBFOJqkbTys
EooHFc6FPv7ZCQQDkqHN1S6rFrIwOYxLdKnNt38mQbAe8zinkVJAgsrCfUsMdP4lZ/iHSvTfDXNx
BLBhyX+/OrC2Iq9dfJq74QUgmg+x2wGZ1yWbkGFZ+zeq0aeiuGOFE6wGY8C/6N5ecT24ZW9tYnCr
2MVKoN5iQEFxjOkmKmVjCav1E4PUY6mC7SAgozfNdSphjDWs1iGJa0AEGaoBsiyJAZGYRVuwH52W
cM1a6x0zATp6oQdqqwW8fE3oeKmAeqM2Q/8PFEZTxfV+jAnMKPFD5U0rcfLkMa52fyZACDZ02quM
r9+sTJN7cKJfGbWkf3xeI3EGIdbIbTUcyh5naP30WvkSXujb7H66aDCx2V6O68Rm9MLvZMyK61P6
R7WAVMFYWDxSdBBQYhKhAN5WBSoq/Xbdmzh/fSdzs7+1D2IEm5ETdCuKtSyi518bDP+U8b01gaBR
QWGz0nxKGZgPyttokOFU/YNb+XsQQcwsGrtS8g5zotf2ff3KkZ6trNNoerr8UD70O2DrSItO5PRb
e5cpRCJZk5pz1eJSh1q/zJrWVYdltwBbDdBxHgETJTi4giK39838i/FfenhRavcFVm6ICYrqcPTY
8I2UzX6s8hc6bMDs+q03TKcwtitwOdP0wanTVJbGnnaE779asEtdmZCsXJtk2sEIVBdAkyhCr6D1
pq9+xw4L3f81aSkbJD3tr97lCpapWypmZxQsAVEOHrUycqZR8nplJxMMEvS7DZW1sdlgyacMD0vP
gEWxTxugV4Zfzqu65NuL0196w0GOvWayBfmldvZtMlvPlO7jXhK2nH64f9+aLlgkQwupgSEbxIJ9
dT+xdr/MOUCbJEohkyIYJYpyYmL3kNLZxS9rJq+ZDjRBWcQp+T668H3akA8gu4MUKyk2hnUVZY9p
328Bs5yAa+v89zk5O33UCxZxD0g9Taxby0QjuKhcI92aYeCta2/U1TdtYO1q6oyb2UuZ22OeIbLd
P29Ii4P5lT1HWb1GOPOedd9WTNk4aGYnvhw9rQaz4V8MzSU2PGQVcYl+imjBSt3RLppWyZpxp6rJ
psfeIGmsbTXMnuSqTwcCf+uoITqXtiypvuCqUWa8A7Um5iaKB/qlXffoIwBcg1gEUJz9JX3rbf27
OPhduuBz2g786cb6EpWFBFNn4WbvJAeUKK4IjsKLkkQcfWPoUv6KFXSb+cWD4S5OGmDs9gF4Fkm7
KYETLO9sSF6mIfiYBQxeVjjgdNWiPes1v0z6DsOTr+dPKLHNhuATFJa2OgB+u4NtGBj+WfxMNhgu
kyBY/3Qe/veVECja6rzJzD+zlOLaewOAQttYLWUaV9cVJuuIftCy7390UeIUfapVFunXZ1VjrhMe
rPxRE1mHWHJVn1bbUZ5UovVjqHa7rzqMrVuSgUqZBMHc1zadh2aVkOial/HMo/zp/D2dVFvCVBtk
RIQxsTDY0aShpgJnr1Nw8PGdUvxo+/vzMlZ38SmmfZchuuCe6Gxs1kqnHWZePAcTwcybBYAZ/dUC
yFYS3ZqWFHfgpF09Eir445RHc6v368Gw6Ws7QFjDTjBKUJaX25gAc6M7lDUcIITYXv58/rySO9WF
r6YW1mhbIHu4zjHwTmOwWc8gPZc9o5M7KfbRCQVrrmTFFBv5m7GbPOICCWpfbO2g8ItANjYlu8xV
T4/Kh2MYD7TgCrmubQTP5bTr7dRhmKibKil53Ho757Rlvd0jWawoEwTYuL3ssn0CJEZg+tN+8A3g
EMUbmU+SfSrBard9x+Z6HfxWDH6T9YZL8/SJJMw/rxFvxFLnDiXY7ahJLBrlOBR/nGe/LAIVJN7D
Nv/SYua3cyKy717pU7oB7J17XvTJdsexmggGnRTAG0Ldhl4njddgOS1zil0JdAOAWqGqUjnRE2aq
7EDZI6vN3cyPvf5Z+hpl9yxElMaQJWa14EeAMtyv4JJttvtrbDRfm5xDoD6biSMjsgWY1HllEoPL
uFaJVfNJPfBBByssKn0BiUfjGtg0L/bEMd41P471r1YBgMLrnH6tph/GeFOxHWu9Orqk8VfMlZbA
NEoT9LfH0I/qEJFo4o1Li8lwZBKZw8qrmu/URMce/Ip4AzujRH7R8suyrV09BysdCd2Q/ioGLAyD
WrBabhfABGDKKq/STRt2u2GIsVexeC2McJbeWNELSbCxsYABxDIcoj0DicfrAeVgDftluZrqxclN
/NWhHTTHrHunUC7tKQduA3hyo23PQWl9WdHdqN20A/4BFuai5pVGh2I8GOReMzVgRADXsOjdoY2c
AgTVPQAy6rz3eWn4OnATuM2wDvQYJY2TmOVXmn/BnlI4Y4cye1AMbMuuN/VYp40XGZqrmd809S5P
UBTRD6G9bCMQf1maX/DHFCNMNmAVWWxsmNZ6yI2cFjkfBfAEgN3rgbijNjiU/Yya1LWxzVz1mHrJ
+sACh7e+GFs+TNd8slzegQZ4atMZs9xhcP6ZSBRUTAA0LeOmXsFHWSS+YCz0DGI/KMW/mSw4eoxi
tE8AdDrqCd5BGWLdILw3J9AkXtfpTWMBTMOeJY//5IjPsTzBR7DKTBVLhzzjZdlgERZNGM/yAI10
z74sPtbd5EstEl/xRmlxbL/r1Bjt1dTlT+gzqQB7JJ6Wu8z/a6ipbG5Zieni8Huyl837nwyX3j2i
GP63bLHmWYXoFlCeRJ0c8I2eVxOZBMFfmEalTON6OBXfjxuPnEkS/NP1saMzCJ5iGKH14QgJ8y0e
jTU7GLgddsAYuNB9tMa1X+FX7DNcyIo+Uk0R3ISpJya2/SAX0Cv3PRzv2usx3XCn7cFP8Bs5t+wq
BZdQjnGhY6WWXle56g9z6JmLJHqW3aWYBMwGaGJiEyLW2cIJRcYHcKR533sPpKCgJAE6RPEou0iJ
+otJQU0NOxpTRBTFPAHv6GVZfuUav2HgVD2viieHho7etrg1a4Y8YlmF05mH5nJlU+Kb6NrC02pA
7CVd5JEE8eLWrDm0SR8qOBd8+bUVE1dH2TjNrscxdZf0oQvRL4kHb9Beabedh2dqvxqgCFAK+zCC
h8ayxqDUFr82saB9/iJO37ipE0vVDAJ6go8BY610itWqCE6HeXIyM3JKBS4XdUvWSPmFV3v5OY57
lyW8kiWfJoCvYvp+arYJtgO8DKR79qPyCv5ZzS1/ANdfYnHWX39OovBM2nLFrx3Qhm1ra1MDeksZ
La/JQpcBR7dZvpy/y38IVP8+4Fs0eWS9x6rsq5FBHGhPlH2N1fDv6lO1aa/iK/CkgjkxDMLOB6cK
B9irdBL2tBd+ly4kbYDL5TaP31azF6wzXHVAzYyd/JZ7iBt+aSjEg1/lN2yRTK6QsZVRXiupAbla
omyLqUbhPzwkyY/zlytR1LcJy6O7RSBqF+EKIpDM9c5KfuoZcaLBwHq3ZOhV+hVX23skiTcV2hUj
noQOAU5oOMDgaK/HCQPsmLl1dZChPcRR0LnLT4Bv+eePedqwv3/E9bKPhPdL2enR+h67pXAn9Wup
S3yk7GsJTjgxikoLCXTUIK2f9T+rEVzKk8x5nM5D348hmJUYYwFWn+NrRbsYxMRblHdc3CVx8ocQ
KigrJv1DnvYuTzAtNDTBrQ30B4zLGHvjtvaBTXaVtB4DOI0CqvvhV/sVe/WA/LzWXfZN+zdVOfIu
XrAzhcXrHgM7qF/W467tNrbSbhvz+Y9UQ5x0r+xyJJzjTpuG+ABU84xa8tkkykcFC5LMOeNmjGNM
5Xw5knRn5xIJEu2jQkidth2vuxbqndr32nCjDI/aLBFxEqTIfv8YVHi/CxKixeKtijr26CuoW4FZ
5S6r99xrsPSSPwCrc5PfFz9JHcjGEv8haPpbEajwfNMlUrnZzys+qBGsTDz6Rr8I99lFDjBqOyg9
YONJha6f5YyXo8KTbup2yZQUQluATAFwKvJiN2481Lf9cPOveuxHtyu87IlrYM6geGkp8tg2C+pl
Aif8nxkpKjznbsEqaZ1ATUwG+MAaMIPc7RMZu51MGYVXSxVS520BdSdjEqQE5HZWsyuXn+efrUSK
OC8ep4RS0kAKZ9NOmy/ypttZ/Pa8EJniifPiU6/rRcWA7azuy7vILW+XC8tL7gdnhXunLiApFfS+
vfNS189wRvHEWXEFSzBKQWGRbJi9EaBNZJiu8nofA+pd0XW3bYLzAv+hbPv3+xKHxtGioosKhEwc
c35a0eowcgxwvAlQN7KgXRJwMMGM9ArgRju+KroJRZ92CqucCoN8Wvl4/lAyQasCHbv8LpwjbYCy
L/RH3fzMFepgboXqEh8ls4tvi+JHcmhiDtrCSxWbUtEP7Yu1uIi/vWpLqNP50bZyoxdgymCJC8Gp
TFNkj0CwGmM9ILOrcEZmh65GG9csfkWpBEls/Sfn1FGwGvU8qCk1sAYapSixqdgES654OmzyIQhl
c4OyAwm2I7cVC88ar7qogD0y1sidtItZxrwki2vE7g8f42VM1jjKpOAoL9SgG56mUNsQwNrm7ePU
v+oGYLvi2zlrnQaTps5NW2xmTMLZeh/oNeDSktchq1/Oq+w/FDz+fofiwAZlqtIvJsxNCV6HXQH0
ZnX3196ftl98G8V4WXoj+bhiX0gBc2SdrLmVqioOB5VSrjW+Xb+M3e3SfZUcT5KpipA2ZkSarGoq
DEFjexW1j2ozbUFT6QLgAMC4vwO6J5MoWJuobjI+p5BY/7ICNQapT7JZ+Rwwt9lck9/hBln/45nX
8gaLdGQO9LFW8nHdhTeuqO0AtYe56xcc3PwS8FQTgoffGGuXHVMIVca0q0xthtAhs3alXTu1VnpF
nG+o0uzSxA54+1Jh/scYFFSsATxhgdksl+EAyI4uWCMwYjVDs0CXYl45SfW9lnFiSd+HYIqw+NDE
2ExAJQAwPv5YgE5wHeAn9yvAwSuqTC9yNNfP3pgQqmkadtMMpltvm+tHH3RRGzSJKr4cOK0csBQ5
VQpsaWxdZGBzaOhKZaxKqkefL/KjSOFzVv2CFqoCi1tG45XdZtcpiMf+77f4UYbwsXQyF7mSQ4Z5
iO9WetPBYYBuN/eoj2PBWdptk51J+HTE4nzuUshrfdq76NkA3xubF3rQPQGAsgEGphwN8gSqwMdD
Cu6kzWgRxivMHdfsAyEXmpnvjWVxZq1DmxG1K3zGmg9OnLbu3HbwNkGPMad0oD7X0Evqgax+sKjh
a/Yu1lCi7YFIcqcUwGupEiAw1bJ483PO8eEHf0pG24ou8xtA1D7czlfgUQLkwuKuaw0yy39i/+aj
rPW3HCl2PwCCzVoxnkcXgCE7cMvUTrxPAz0wgCXyrxrbHwUKFS1NtxUKUN3lwNrUr/FyQGrhgKUw
OK/akgf7KRkeG7MqdQxJ06YG4cf3BCS6RfhtwdBF2MVBKZ25ORE+fzzYqvtHN1lGRhSn/A0QGSBW
9yswx3ILflMPdMn/f/z8UZYQ1qZLk2MscDWy6M4VETgQOXgMlGUzxrJO3efY4KMowQylBRi/JhOv
Jzfaa63C9DENmK3uKjO6IrOsSnJi/vujOMEiZWBBNAhp24NR/Cwsda+rJpYsKOjYF0cfL1pMnI8a
D4wklSjMiRD+o2TBNiEFBiPCgIOyoH2FdQI3gZVjk3ydzFkCjCKQL+ZteGPu9clTt/m38/oqsYxU
MFIqOoRNkyfqIa1+LEbjtovxh8ZeTJZBoayCKxBh0AowjR1Wd6zgNpcApZMNtXzbk5UzTnjqD1cq
Js5EtfKSUVzp2uYKLQ/k8QAMyRzDduKb1dqn97KpVZlBE/Pm1sLgW0qtBVlsvG3pBWqUsJ41aDeA
ROqqW9MbRonqSGyNmDhry2Ios42Xb82Yu28czHG42G3xNIN7QJucCum87GokP8aXHy9WsDVjQrs0
bnCxwwYAfcobMIfpDxEW7wzu/AaEs+yIgsGZNSyCkhbqWfu9DzIAl+j3Zu1XhzwF3UsMTFzqG+kh
JyBq9LJbGVTt5zT+43kFI2RWoWIlqwsPwdxVksuQ625Rt1cpRubOv0OZGReXsIkxNAj0IKpp0Mqa
QEiW43lQjD8PhVtXiaem2iZli2foP6dklBQSiMT3M8EKjUWtxjRCEM/BPbXks5uX1q5NC2BRXhj0
Vtf4puSmXy0/MmCgEg48W4zWDHXs8SzcKBji0WC4Mi1zeDttEtPcJAtQUM9fksRYibOZo21WjbGG
potdBVZBNqMuWXJ6I208o+Ficp4P3KCVbi+HMFl87FC1Br8jo7WPdeYB7LkHs4oCTLGmWXYzS1WA
X4H3UV3MMrANrICWNRD49Hke3RJI0tVIQRttOp19T7nyNa0VINsXFhZIFGUGbFqZHKxqSryimO4i
26Jfk2y6m8PmLirYjW6Vr1W5zvhr1/kM4rY49Qi/NfldzVHuNjIn13/Y41PZP4/6c6ZdpSN47Yxt
rEVeidgmDbfhuM/Nb3bxGPb3dnw3zbcDf2kqSWFX8lXEugGnYxlOaawemlFzIqBXLsCFO//hJcGA
WCggM/bo6QxLV+qWY4KOb9HyQKP0Msqe0kj2Fj/XgT68erFSMI2pFo12oWIS6Yeiv5LiK6Pfzh9I
Ytd0wZBOaWqhFo4wEbDAIIDbZW3ldO39AEipKQSjEXTsvECJJRMrA2gRmnNu4enY1RA6YXPJa/Wi
xaiCVVOJqM+xlImZA1vHTpxmUoZp9Y8RKfY3Cj2eSnawbFQellvePbR0Y/ASUP8PeXpblUFmPp0/
3+cOryBUMNULgIPb1q7Yoa/cCcmd4ZmH8trcFF55RXbUul+7J6ia55481ft0uYJsIXic9KXXec3o
IdPvpu4iQRQXGc8c+PuSQ356aoIgwUp3cziAYU2jAOoCwPkWNbqryXT4FjinPtkaoTNu/++ERhAp
BIhVtMx6VxfsMIJHMCOzR2D+7BE0XyF0Z98kk+Stf46kPkoU09A0XMJY0zMby1Zgp0D9czS7tdXR
O1ZZ+nb72i/244R4p9awc8/Vg9Uu2yqikuhKctdi4xSQtOO06NDiGicF16nXdhKn+8nOCAclH99J
Q+gUpSbmgRRuu0UL91kBBfr/3pATpKzlu6P8UGUtUdsED4NXwPLvQ6fTR69DKHxeNz9HEIKc9T6P
5PS0TDRS5fbairghLn9qfmQbawcLsIuxbKToDtt0AZJS/WGdyJK/ws+ZlPALBLsTYTmHgLKWHRL6
Y062Rr0pduYm9u3r8AoOlt/Y8bN5O/kE6M6hV0poqyRGQOzYJn2yEMXE+ZMWZNMArFG6H3p+bSwS
1yHTS8HYoERe5WZcs4M65o5GB2ek2/Of8nMsKlykaGZIbMZpSCnyp8EDBJ47bU0/39UgaZFF2LLT
COaFsJx0ZfnfV1YNtd8i1Dl/HMmHEfNPM0TQmLX4MBYsBxijxheaxe44JBI5kqOIWScoIjICFAN2
ANgWWB4Ld2SS6PRTGPT2XSzTBAC2STHZ9/GJMb2x7dTK2CHs7qJ2uudNc1V12S1VsQjFWokBPG2e
3qWRj9JiggWFESvIBwwwe7y6oos/K6l//uN83nYVziSYp8jKi2puplXXtA3aFR4fHcsLe68lm+Ib
oPRc0Jb5HGf29AeayEl7VBzjQ8Qv/ADBbkWcTPZIYvtA1/EbHvnxgDraQHbxkLit8lj1P8sJOH5F
Ihlqkd2vYK6Mwih1U8XJzT7Q6mVjxjsrayRvWSZECIsmUkwT2mwUdS19zzVz02XqZQzKpfOfUSZG
MEpaE2HSfKjpgRVKcDlb4K2M/T8TIRilOAc+9tjO9DCAfLOZWGDoP5au25yX8hnlQlAHwSDxZsgL
zUjh9q0LJb0tiycyqvc6fSwqhI5Z73Tglqn6+Ho25ksUDDc0uVfT13EevIjXsljotE35+w2KmEO8
oPao9h3uNeh282P4Eh3suyXILwFHEWSG2z7LqLtkEgUbk8daAUjwgSJcuJkw38qiUHKo9UOdeXAi
wFCTklqtsLV/MIF7lWAjSAG5DgMhxmDN2OlsPbuQ7dCddgHv1ygYGUDdT5lZJvio2N4BwrtjhY81
pj8XWwYt8w95yLsowZzUZZ1pvE7tQ2UDHtkIBvJj6K7m6lKNGBr3z0uSAh8fO0+08KKWuPUM0HQT
reG+8kzrQo9k7u8zuu9HjRbJCwetWuo+hIHTHfBprnuR8f4h/okKWvRde7bvDJTyt8t+Boxyekiw
C4Bd8cKxEikLncRIiJBGmcEWXjQ9PeTlRaMAX5jf26U0fZA4SVswRaCFSqqugdta6bwXL/W1b8vi
0Yu6dFc0w8mnPipsBORQzLErSQwgEy4YqcyCSzZM2EEslNnTM4sTpwAp/JIvLiC8Aomtkl2oYKtS
lN5KPuMlJRUwUSPLr1GZxVgYq25SG2zx2T6uC2BGT37RY8HI+mEA2DEuHZNKrOap92WptmpaKhol
VATpjuaBauDjhpcBjTCZVadIRkxZg0sdfu38oU+d+VjU+lOO0gzGCG9GqlgHw35WwpsSwTZJ/0Wc
dSxDUCESAzRhUbh1iCcMh/S5B3yGOL0pZtOd61ziOk++z2Npgs50HR3VJcKJWh+JU+OE2+EA1Gng
3WLTyE825GYAbSGGDFBfpH7lZj+XryVA8GWZ/slQ7PiHCOpk67mKGm/MDl2P+ScGhiJA93Wq4pUZ
SC9ABrJUILpqd7m6L7qvo7bV03SXFkC2HFSHqYunqf1DxuJvfSXbMznllY5+mugHwRbGTcuo6CFR
XrH6uQOx2u68Xn3eHoKZPBYhOr6pq2Zt/QxrmwrYp+5yQXb5zkDSY+9knIYnc9VjaUJw3WdKTDQC
x75aKetXf4tdV2cdJ2EAtq/uOtCwEQePVz4DecpEHUsWfOHCauy1DbjKGXhPHCrdq+BlT+2gWYCl
NJv/Iso9Fif4w9Gely7Xca2WfQM4hbCsnFY2uLcqphhRHMtYbcaRTQi1oYjtJGSHIsGSToyF/Dzg
6nChzD/aUttrQ2JjS7eTWAmpxgimyMjbOuEJpwcyfEvbZqckGZjWH0oSbtSGuREgKpCju4kNWFaK
dBOdA8l05Mmiy/HJBUuFZkhtkKqgUFoMEL7m265wtG9rZ6z3aq/tXYaK58M632bcsQVj6uqLbMf0
ZL3u+DcI9qsxAWDCjIzCfq2MzONjdF9dtB7YXtzuP6Rd2XLburL9IlZxBMlXTposS54dv7BixwHB
eZ6+/i761N2WYUXY5+QxlSpDBBrdje7Va+1TeC6BwzQF0Yan78vsiXV1jI+miOm0r12tgy6erL20
oEOqVLamGjiKMrO/KlWQlUdoh44hFHXMcJWwN5lZhj/mGMFrrE53RtWaVm2nHhKaI4CWykONoTLH
XGBk0KmEzlA9/5i1WHGaUoYuDj6IGsNTr9m3raYyl4YyFCK7m27EX5RkIH4zcOEZLMu8UjaRbxT1
DiQlQ4kRUiPf60OHS2djZuyuLUtnniXq2jQbA7ViARmYM0+tS8gLTcuA1mEeaHd2Ve20Ogfkq/aL
amsXBkjB3ssqQriHdxoo2kVk00pm0BSyn+m3DWgb8ulF1jovKoytWUWOHKPwwdaD8vOy1zzrlxXV
UHSwpRCTb5XYmNrWNMOE0yxuWLyNSC9IqM6G+5MFOPdhS2o5GMyE47drtLV6t09bZxpFw0ZnTepk
Gc6DYIpZilTNtiDDoHmJdpcYv0dwAUzW/eX9On9ZThbifIZtg2m+MghesePotGgdZp1jNyuM2rlN
fEMbeIk0BMJQCSaVOon0IKcixInoWzmfkZKSzENrIA2fK1CkWkdbmX81w+++lIPLX/sd6rzE1JOv
5VxDkclSOlY4vWVsZ8ZsKLBXxY2ifGTi5Dm+VtzWbR+Gp3TbraVf4SywnuXvfwsMJ+tzGc3Um0Zr
Uks7SPqVJL8qKWhnIMgjd/WOztl60kSQjO/Qk69fzPNrDBUZFRbCkBp/WhEoeWFufJs/LSJNwxXQ
jWsRtlFwA3meBqsbQlq3lnXQzNt5eql7wejk2dj6uYU8QQOQO0M5J+htYa750ZDSYBoB2MuAR1Qq
X2+bn4Ro3lAngrThTBMRqvA2UQzLsKEXy38X8tDKjmN4lnjTXOdQSGwdy6mvxVR33z/w60JcJmbH
VVWXGOiBsNYy07hAEPUAys6ry3fhTLbwdR0u75oGiTW5QawDBcdS0l13QPOaOaakMzDr2yD5lFXH
Du96s3LCrPeVvhckC6IP5VxpbDRUS4fORC2p3jRQgVgEu7NApKYlPDnOl4KwxEzmBBZJtSkwk8Er
rMojuu3nGaST7NrXibIxmxwk2iLu6jPu9esmc+41iqSejjkOU1/1V7rf3CwgVuNlgZpNr7GQE/x7
dPq6HOdKMbwMtSAKI+2Gg9WnXgKlxVwTXXHRwXFeNK/VQVOLj4NbNBmS1X8OTpTIffckXz9m+Rkn
WXQ2dSBWH/AxuYSeMgRtuvpOcAc+IGlfHfKXNXgCCllXrARsBOahkulGTlLoyjWq4kFKPnEbmvyk
mTk4DILQbomxS3CFyatEV16AzHT1BhOXkxUkBUpTUt3TG8kYNlXZbDXQKIx6/Xsao/naUgrFH2gl
Q5/AkFy1Ndk7BulMIOXHOGjb0R9r0q4SkkgeYdC60ovUcCp7LhxwI2HuBt0Av0k01dVttrKU5NmQ
tZWtovVgT3XQWihu6Ma+tOvVHFfPumkdI0PfIBN32izye1as6mZTaC2YHiSvlquVQsH6kCDdhExi
YkUrFZjvMl5F1q1Cf6fKkUl6YEMizqyqjSJ3OxuOYEzzH8RKb5RRg+h5lLyVpg3JGOlO06NNRZSb
tryx6/yxtqrH3jS9smVPLLQUNzHVHzrZm5PiTqO6CzNz301dIJfjVdYllVP0LIZqvQ5ppDn9aYal
L9m/Qz1O/c6i7qL5q7T4kg7Fsc5imheDPoJ1o9PEEdSiCicBH6KT2s2TMpl3UV/vmcpuZ8V4aVt9
xq6Co5OOkzP0+MyXsjeOeT0qTrgAw0iog05szMAlEAclZEQ79fc4XZnNsKqTX7EUPlfKG4WGhd41
yJF3IH1KM+ZVZbmWm9LP5/CK0ejNJPErpNj9rlX2KDdF6JyX7mU7/Z4hLVZqG7aOqQvkL9xNCMsu
KdE0sQ59uK3zZ9MEeGRbM0H7/2xEgLo2zlO3iIaR0a8XLs1GUtNhDA/9sxIQl/pm5pj+7IZOdzet
q/Xljzrnq05X49w/HhOyOttNCFSTgpECwH0xHdtn4+PfLcN5f5mpdV30WXgoe+BBzUBPJr8NRb3J
M3mWvSiT/7N3nKO3Cqm0pGrZuwAinOCOs2C169pXg9SXNu1DuhKhihdfzruu0xU5Xy81qc2qMA8P
VvtQ0PuqaiC48tzFV0iABGmr8Os4j5/U1FAUKQ2XLNKXfUyo4gpCXR4ygPm18VD/m3G1c+7/9Ps4
oydj20d9gzUJHiHTBKGyNgku28aZqteXU+Nb8YXRh9NYwTjUm/AGuuK1oycrxXJaya32y4h76ysA
MuUgi51X+V5UORBcAb5Db8Lii0mB0dDsrpTHK1WmKB4ngih3znucbCSPBFfRaEKVFIYy25CxN1JI
tDYOU55ILQn81Jlm5df95DyILPVqyRYPssiAEvBi2KbTP9XgqfV733IwY3hn9Htjowlcl+Au8HPU
ydBYGamK8NBNoA62Z2gaoDOqsdGZTCjd5SJ5v7PrAc+pWToBp5HM1WYJUGYzyqX2AQoEvmGNoPir
nEa2t4z9SGTB+Z21kpPFuAdBSLpINSZiHyq0h8KQuGR8L0TYrzPFdhzdySr80elTLLU1VlH3E4gk
DrKru3LipF4B8XC93jaeGvQ3zT2kC4/dWljtXnbsmzc7WZ6LBpYCkck2wfLLNCxbl3eSj7oK0PTt
g/Dls3zKt7XgsBY8qKoRHiBsRToDcLu2DxPgREv/0XxdqDNMjHqBlIoKOUzPX4uTBbkTVGkahYVV
LI9w7XmZGkD1rFhJ10s930DFoYDuARQhRcyiZy/+ybLckeZpqHdzX9kHe9iVdQ+uOs21p5sSqeNl
P3rWVZ8sxB2eBvuckym30KN/VKwnyxC8+bWz9+1kAS6IW3nBkHZn1iFrygdCnvr5yAZ0JpRfSJxc
oDCQ0FovmFq6ls0O3J9GeGsZ6FI18xOgv07YonRVzpMTSrYPasoad1Va6U3hpkbutqZxZKbuVhob
3NyMqAe2z2I7yMb1OKbXaVwTtzCa90iu90Z2p9s7C3T3ubIppd+X9/HscxHFy38scznRkyeP3GHm
nVUVypeoprJ6WCUZc+36pqzzKzUCESvUzVPGHB0jv1J/y2LJi1L6l6fJJRamlquDSnCaXXE9NxS1
2vvLnykyFy6bmG1GzSxaroN6P7LWT8pR8AnLX7h0w7ncIU4VaZJIAexn9aYMKlx0tFIKMyir8j2q
uiAczP8lm/08Ob7ORsraDhUKnxKm+brPt1N3V4Zs9Vcbx9eg4MDncdCwcdF8Rct7q2OCRE9wMt+K
aympJynGAna7zez3pBcYuOjvcx4pyhOQfzYwrSKjILhNXPEs99loeXIQy084uUK2iqJ8oeAgCN2j
G7Cv6X1iNJvLB/EHj64DD6foRJU/UDcnqySpVFWjDVRNuA9v4GHsbtVCcWjNtsTr8XRdy5EPHsXY
+Rd6FOfD1+fa3PUBUMfGTA7WtoC1ryrdaSnox2pA0lWMFFQyBOdeEzzl3MSo1oVBN7Fcb+Oxu6lj
ZVgTFa0XaBRAHUeByOuoNLWTTU3iyHb4EBXZEwg5cweEyL8r2k/v0VDmLiziqaMPOYY/+yYJQvuh
Z+HOYEnQ2tZmnJJdWEvBIB9LcmXnTxlgREn2PM32sa/GYp3HyXEwarfNH6wOu5Ip+6HdzBrL0F3K
aleXj2Op7gEMR+mipj6No9oZK5Qk8LfCovRb1iZuIecgG68rtkaHx5fbXuAztCUKf3MaxNKW3pFi
6LyuHQoRparoanQc06xxw1hf0z4MgMJ0K6N3Z4zDD6Hi0AEAsWT2izZ+mRtzndjZvpuHB92OtumM
GS3t15jdG/FTMnaerv6qpfC1DaWd1jXXKrNeozZxqHWTD/p6svczsi3SDjg6RUTZdfaunXwOl3RM
KDTVpjZER6MyAwtFi4aJGs5nE4yTJbjr3FfRbNjVhMEWf1C29Ua5Sr0oYHhgONJDdMuumqv5X+jB
nb3iJ8tyVzyOI3Uyu5QdpWEnDUdL/1WKVMm/c12Z8KYna3AZRyEXpIiLKTqib79vksIt4utZfhnS
X0kmu0OioWQhewYMFbUEW1J8G2oicT/CTAv3L50NF82oPRV9uQygLEVk6TCDA8sFNCIw4g9iquja
nD/GiIxflxc+f7y6taCoTBOvg6+utGwLbZriLDoCBBmUuoxR8Nqt4tj/FyJDorU4a8Uk/VTbETU/
IP7NT9lvDC/yFsIHy2nu21V2KG8w2ynY2jNYp+WYPz+Rs2AzbmXalSw6FjNZNWUIioTCXQCZ03hI
x5UsXSep5sRJvJ5C02sMTDSNUOabUaVUkILFkjPX0zZLoEOYN5CRsFaafVfqO0UHKBc+9vKBLAf9
3UN9/lrO8C02NqTI+ug4xU+mfAd/75qTChnyAsXMbN1Eu6QHmfvlRc/2T073iLsK4AqTAe7XzEMG
aAGRM99swDwoZ45tKisT1JtFkl8PRe73syxIeM4nxCfns5jNSZztu6XqVDXRcUHj17/A9Qkput5V
XB1V3634qXb2oXGyHpf7ApljJMyGPVhp6AzZkcydR2qU4jGVmOmi8zzvoj/Pk4vkY5EXZWPg0TvZ
1arIYUhm6V8+vfO+8nMJznewYS5UFFejY2U9d/39FL7GTDBodAb08+US8QNysVWSXi5wSH2gBaMc
LBze0K8MiIP6f+z8fEr2PYgpxxUDq9UoOUyklij4SH40bmhH0w6TPDo2Xe1mEvQSwHBl31/eyfM5
36dtfOQPJ7ZIygiG0eEz9ZUSDABiVqBgt/0R1kh/kLW51dx5dPOVCAcpuPV8WV4f8L6GDgpufcUA
FK+QhIEjrIMWKkuhLYw2jl/a9ntREVngHs8MXn09Wc7hKHkL7qUojY5J1kBN8d0eU5DUhJk3tqHH
IoxhsRkSxyhnVKzdkOHx8pZ/pyz6iML/WC9PdQoVymlsJESg59ZrN8Z6XGNcUNtAuOOt9cG/50P2
zdXX3Q7NGz+8TZ9Nzz6Wb/0g2AjBReVn6RoQbkvEjqNjpD5O032riPCXAr/zUQA5sa3E6HU9krCA
0mtei3YjjVO3zBB22ytFFo0GfhSWLwQSnvt07utMa2rGjtWsYXC3B3OObd4WdnFr0B9DmF+NXedW
mALIIYxE8uIg19m6q7rnuO5B/GSuLc3Y9zRBqAN39UDBEmNUpaPO1JXiDUZHPbVhW4XFTxHmZXu8
TQqw4KvAvqmto1Lbz2jiZhRKIjQPWtN+i9oKtARzcyuD+tWXZpSmaZ8+yIYqOMkzEKAviZ3FOcQq
aVI51EbzoBwmf6GjI9SV39M7CWVOaV9tpC214bcW4i8J5I6OFFy26T+4kc9nxjL/dXrURZ2COwhJ
M/1JH9WXfFMGcZA/Sbe6RwGUPLbusrKoFni+vnuS0HKR1NS7nkpjzBBJ6a15KDc6yp4jCq10K7na
Stt2m2hXBC2EcIRp1tlyzMnaXFQlNoGebWFHx1gFmHiMnKmBOnpEHaAwHox5m4e/Lm/y+YDwucdc
YM21eCqA9IqOLIzdzIq9KYTygW7+7VlyxhRiMnJS8EFHFSEBG7qLLWd8qmVn0csd/dYtHyDEIHn0
vybF+/I8MXj95oYlWqX0Jj0Cy+zkcgdpmlGU9y2573cn8f+baHxrcpDJGPoOhkpM11otyP/yiWwq
j97PfnMQm+h5H/i5HvcEGDt9YoVE6DEZNEcKEWA6KEJpyCPGw9gLB+vOdhz+MUqAJr7ewykMWViM
dAnnZLvQ/Ja+HIROu0K9Q+B0/hBHPz+Ni6N9HCaWTawljR389h699W33o9gUHkjZRO2N87Hqc63l
bpz4F2VI00KKYJP2dC0N17omNIzL19mQOVfST0w3cwWJUBsMtbOABapbtIpK9E58Bj5R6Qbix4Bl
qE6/F5uJwIGC+OzrBzbSmKUVg13Ob6MXufYORYfcIR6EjNzhXt5hV//NNL/oOnA+RR1rmtdhax/G
YIGVN3ugkvRNgwREdeYKbSPICV/2YqILwXmXTsbLXNExVCRFD6X9Lhmt0yAFVAbLMxL17xb7eAWe
mE1MMbyl6iiqDDmWCOcg6lRf6WoHyfV1Vxmry992Hmzyef0+rszJer3eZAaTcYoaYlEZMEShhRJt
fFyGA0QaLR9sVRd82cevOVltUDuqsmZpTA/qinT9WpbuAAoMojl7avv8eqwLN5/pVVRCWDi5a8lG
6ojDcnB8MMU3pB92MT/2fXEL6sw2GXZVTtcQUmvS3+YM8eFMv5Hi+coEwHbapLONIbvBbfp6F5vd
Xo8Y+k3rPlZvbD3aEXXYgnv+oTHKtZ1jOE6KX1JaQyq8BJi00CrHSrRtQiUPbByCQ/7DW/4f5/Dx
3j7Zh8ks2yEuZ7R3t+GqA3SvAbO5vha7vMUHXNpwzuNFnRaGQ2nRo5rfRcpVQuR1NUHCWBfStYtW
4v1dYWFwCHi1Y+OjRAAtz8AG9GARrWduvfgEYsGiUoi5iTZT4BE+HNXJZhYFU5QyRVqzDEPLCSpy
0C5VwOIqe3IOaDVooTr/8rW5nNgYfN/BGDWaSgYqQLQ8FtZRtkCIipGey4ucf3B+Ggnn6WLZ7tK4
C+lxqhmGD1Cgl0K3GEAFhY/UkblHDP8IaST4uPNwnBOfwDk8bRwx0anhKOF2yg0eQljKs93ykb0D
Fwg1HPmDKSUDMgD8hZc/+jzG6XPxj4fDyWlKBbQZtXy5GqvOV93FhNBBPrZOsQEGyMlXigC0IsoK
+Poq6p0srdkcHescrjYFuCO6zfJXM4EYpPKWtfdGsTbaV7v8KfhUgRWp6tcIqskQ300zfCoju8mP
XO1J8qFMe42nmg/M5yMpkAaJfLCgpG6oy3U62WCalSSlMxoS6VV7pbv9XQYQPbIuCIq4877f950H
1Pnf2fJHAfhkUXtkpgINZYYMfeGn6ndD0GzEoH1B0sVTjBES2XAEqNFUgLuyt57cXT4ygZNTuZSL
tCxW4gq5Me2uaPoINpD6VktEOD9BwqFymdU0p4nV59NSRyvQAKObwSCOSTbZotkWV8Hlb/pD3fAf
P/OhDXtyNj3pSFWjiXmon3tP8aQndgM5+ID6ktt46U/bb7zBM9xxr+7QtwRR0+byDzh3aDrQW0S2
FWJofDAcy6iPpamjx9yQd12MxqNiPP3dElwYlHQCokYw4B+l9qadQscuRIKl5+7y6Ucs/3+yiW1j
zKNUAd3Xs96Ny2TTJQ8YhRHYn2irOPsbhqbIy7aB/QH7aTH0HTIR887Zyszpl3DWp9IGsCzjo0LR
F87ko9sL7ujEJQDSNu7CI6078vMyoVUBjqz9unxSZxPS0+W5qJdlUGKpJGxkvLG29SFG82lBt4ag
52WeJOCoPNvYOF2NC3VKkk1ROrXIj4ba7fMUafY1FEy8WGruhmnwIl1zErULdMjDjQp9aqZNjZKg
4JuXWhOfpZ38Cj7mzaYm4w72SxmBrqIRcikRUGLN2qpBk9a+DNBvKSTTxdURrCyw2m+hTx+ryc4T
dqRW6hEEvEG6IUQkdCc6Uz7QpX1X6FZX4UzD1O3mTWdChHI2g2gsHFv1mlxCUt+5ai1tTEo2LDZX
l3dY9J3a19tZ9YaayDO+01bqK007YrzS1drp8fIqy+27dIycl6FgBE6yCm83o7+LkhCT3gs1IvK1
WNTqEfgBPs4lxZwkrMMlASN5IBseYOD6sNEx3J14EbrSAKFYN5MatLsKvjte1+CJNQ5khsKGuc0C
tfSGV2HmtqQrlz6fd04aJhcqMAl+NAklA+D7cd06nQeHiE2IfFFOcTZxO702nKcyqi7U5BILphu2
Nnajk6ARDy3trbh0KtpwziulCc2sSjHo0QCFbjXfqdbNZds5G4VPP4bzRCTtxsSogZ1emB8WNGyY
XM/rDLIwN+1TEyAfxIelN6ULjbS8WypWtiQsWgksmG8haj0paK0iTurIPdV6Wsmh8sjC5K2KxuDy
BwuuJN8snNCyqtoJV7JbXofmL7zBYbeN4HEoWoVLsQcLoEYzxiqlGTp6OzlpeBw0EbWtaBXOvahU
ziEhhvkFM33J+8yDBK2jiCZuP7zkhfvFix1Sq+37mcK9hPsC8hvdChRRcnsltVsd5PUbbS35tY/e
RYvxLzeu37TJrzAwdxs+iat/IkNZduQk3YE2m0lHhohVQ3Ok6KjX0nxb5CHWH/zLhiK4enzTL66l
Uc1y2GRcvPTdL4WI/Mhydy/tK+9GJIvORoN9tXoMFas6GmUVBgSbla6Bb2V6iMC3cvmTgG8XrMn5
E2pZUx0hiTtqkXYj9eM60fsVsQ1g20DHNBK0dhmYbRtAP+UBqvBpR/R1mQxQObdeUqteKRILmA1G
mrhEN1o1f0kpuHdsEClDkNXBlBDIK96UIl8TUFQM8U6JbkE/HugaCebop44SGwQtVDQtmoWRqXKm
jPpZB/p0a6fFvzQ9dvoYnUS0cJsaA8gUYxyQjkorcN42kWe0ileMzDHn6xh8rt2htCA/bN+EdCeH
Ly1Yrho5A6WWeVSrgFmtX+qgeNnLIHhz1LEKMCDuSZiqhJUaDf5MIvnaWK0zWfWkKIIgA+YvoxRD
+dca8oJsQT/3RxOAcXDAOV17l6r7vLwr4AGtqHRNcm10m1wGIamyNpV3ZWKBwt4nNE+jtoUgSYxx
HgwuKZgfDFvHWMivyHOUXxmYM0Bz1EiPI/CbSqs4rFE3UXFfW42P8osT01WN6Tu1QT4W3SrRmyV5
VQONRchZ1QBr9vY7Mdaa8RoNzJVKTDa+1hVkHVrba/tbCzi0rrMdSMfN2r2W9BjkPsrRa9mYnjzm
LvSMiQKYHnoeNHQt4MvjVYedVgBhBKM/lR90cOWrfVANut+jIqlCG5NqelBS5lQD0H56vB6L1xh/
ea6PKssdWjxL4ZMyGo5WvyrAy4FPCLVj/A+KHG6t/taVdG3UlsCglyty6QpxwWuyMibLBYJXVk0r
JEF+J0G4GVuqyyspzAXZnMAj8ONitd1LlSLBI5TFC45nZWi6IMESuAR+IgxRo0VSCveGcU+wfeCK
VNJ9pEAhCGiTqUeIrhLBK1gQQ/jxsM7oejyQkdKFoLCOEG4T9ggoriDNOFv9OUkzeHEQw9LNbsxK
TKGhRmuR62kqfiY6cWp5O46P0nggyY8EN1sDmZYBUeVZdua8DupUNPQnOsTl/08jiCLpad7C68bw
B33/lkSSwCjP9tpPv5ULUg1AFUmf4XG3lKQNTAk7EdTSoF26tBlbhzhQ3EugPAP+NIL/WpU3kidC
lJytZ57+CC4rjlIZ1DQ1nuyT/dTg1S7ZGHshcJdqqq8KjI2DPB3jcYlTNZmrgF3IUMFOrzOwqM//
C37m9LdwkQ6IOhnlpOWBwuo38H4/9NnT5cgmsmIuro1FOkRpihVkIJWI3Ll2pfgk/V8Qz7pi62jW
gsCJ8IzHFP45CiECDs1xsprQZ8huKuIqu0XTcGHzR10cw7BUeJrn057PdZewfmq0c9pVo4TPm8xn
FWElqX+E9l0nEm7/w2Pgcx0uocQkfxV2eOIdDQd8qGBmDArUaFM8pvJr9c4I0gCaiVcAthdO4Umb
enA6ESjyD4/2z9/AXVBAjCYViqThgbHcdOWyDMoG4cdsXBkcoWrTr9K+9+2RbDrF0mHGw3XCdMEr
4Q8Fms9fwd3hTsObMiuxE+kmv589c1c8WJ7+wfnSJ9AEFL5iz/ulzwW5+8rGkEptWyCztZ2FuQx8
W+AKYZvxpoVSJrhQhYK5f/DJn0ty1zKZraiW9Q8/Fa70n/Eb+MfM1umhQ7qMXkrDGmxQYPIUFH/+
8KD4XJe7rKmKfTWNGdXEn2h+HMdffRyY5VrZFW782j0vTG2q6s8P/Yt8Xx2Hu3J0wmsREEv4K7jc
YbRG2wAfXoiGfr2JniV01x+S9/k1P6SgmwVd3ehbQXmDVG3KHRbkewIGyoNQqGvZ5O8pzD+bwVNJ
ovwWMzKX9Djjh0Cqa98+KUBGHYuHFprJKJx4YAc5GDFkJ0RxSmBy/MSLrsrSUOuw8WgTH/VH5hcr
81r3lrPH3NIrE6LQli299K2cGxtMezABzoKXRvmogWdZuI3qlYg5RmTYNufGCqmQ6jjEni6CAZID
WWOvBSWoAf/sDsdik/vsztScUQSF/kPk/zxMznfplaIOilIsKDvwhqCYYgATHS7S3kmKrH2d7kb3
g4jQxMRGNA5LqBAd6wcdyKVd5lzXOBGKJB0/YtS1d306kNDwquHYGVDOysC9p/WBZEhuJnd+3jSe
LFm/ihSQ0767Jm0FpSmXtNKhBK5WLW+z8rorbuWcehnJb9PR3Mgz2U91eddWagr5k2RtGNHd5Wj+
hwrb5z5yzlA1B31UCsk+9Frimt1CHZl4s6Jv6jba9hGQRT1m3Yp+PybrvheR/J2FGJ2EeZ6zOaVS
VVg67JQ+Yr5hKXHAfLrYJ/cLL3UVpNt8H78MT8a94LsFcd7mPOMoD0UUmriRe7Nzovt6A1U7f9Ic
q/Pt/eAtZBQ2on/r1CK1iPMJ1OeOc95Qkgo1jVPLPmTppumtlTQVzlz898TntvK5sSaPW4RSjiV1
y8VkGKFLq9dC9SXgjWi5vryRlz0bpjS/5kstoSD2yXAFQmI4GcoNcZwLlri8YabM+TLSSNOAhhWK
wBjMih/r8mj3gqfZZWuAmvzXr4jBdZ8zCWa4cLc3PTAX5kaV35p+EEWCxa7+7DJMmfNbpKNGFlPY
XX4VH2UfJT4w2BwBbwvmLQBC6L+aJTIBpLdiAmDBZTdlzl+lakr6KMZOovDRggnO8jo0vzayp66t
W2HnbTmXS5/KuZaeZk1fJsizzMorcb/mneWBDYttjG3hlcJYJEgzTB6uWGjl2Gadbv1HUORR/dms
Fhb46qHeKSs5KAJ20LYKeC5kx0BQsD0h0ZLoMnBOpSEteBL/PyjZgbUFM8sW/Kt3UWA07vhq/VAw
TuZUDxTab6/GVSpBX8rpgiX/ifzQDXcM+Klpt+Sg3drad7vJwTAPsoTEk47VOvYp0uHBle77fb6f
9/SA+Xc8cwV8gWfBa6fOg3NRaVpamUkQFOriB4Fs4FyF12pCNwn9XWfZBqy3TqXnQUxFQwOXUzST
x0barJgtoidAD9oEZJ2dT4sHKh8VEMtPof53fuXjtpw89fTBmEG3mqE+UYADhRoogxAxRbXgfYPp
zq++JdTonJjTgOcG6MUXThJll63ATbhCu+dGjAcUXXIebAEppVLWWtA5MaJ7WqF4fd0ECuRp7R8t
RZ0ru5rN5FYLf+WZ6NEuOj7Ouc1yRLU8CjFmt51+a1DgM6crzB/gwR464Q6IjNQnwb/BDAtCxEea
enKUcpcB8yTD1WQYQ4hTTOnGN42I1FaQrJg8DFFSpyZvY3mpNskuKDs2AGL3T5AGWC5oIB3jXe3+
C68tCE48FFENUfe2EnQS4k15FWKOZfErsYeC+gt0uIPkfrpqV42gPipwZR8IwpMdbZuStgNGNI9t
kjsDWXeWgGpG8HQwPzL8kxVKuyWlVSMYkZsMBezGX0YfqP/OYl9WHDAE+//q+X++8qLalgyCPwXA
bi4IktGOoFhrLPyyyeh1P9v7asv85RkaeRUu5kIlp0uevR0CwEud0iW3l1Oms8Z68gO4uMhCUIcW
hMXHbjFWkgdlvBkTsrq8yvkX0skyy2U92d92jOfYyHLoXoMhvpud2ctummu80ACeHV0U1hBOhrX9
e4jQuRcVWUTfyEXCLFQMWe2A4U6o5VuN+URr8PXJyqPgI5fE7EuOYRjqIjmqyIYFaJnFJW6zpEgz
xeAmXvRWvDECZW37Q5A/Es1V4G3EH/btYc0tyLm4jo2lJMfzQhrMQBrMQBpMQBosGkX95km5ZTgj
xTheo0iLRFhOpCCvd5V6b1pb2ZxXrFBEOem3RI1bjDdIu1ONBlSzi5aA5i71AstDScQCCnhx1qKq
1LcUmFuOM0wU/IaGDtjCsC09VjROMd+03TKrFqRF6mq17l22km8OlFuQM8ZBliDrokJALFMgvQSm
3rkt/MJ+i+O3ywt9r6hyK3GJU0bQwTRaHFsbKG9aoK1DDwwqb4vCUr4S7eMHjveC8fMFrbZoUSEn
WC0DOP3ZvjOYN9ZryEH4sZe96xu2GYAv/l0bTpk50WP5GK2hTeDSg6i//r0F8vW7+fpWbSsGpKbw
SxJp8HvzluihIxkQXyKDl2q1z4C7s6pnOVtXeAH0SQkqg86TQ0kAuP7mdvA74A80mai2ZhEeNVUw
YjLLgiU35bUdae6koXGQihRPvycC3DLchUnnHjRmdDlmsC/ahg9Eedujjjyu30Y3xaC2foUXTuKJ
wfPfwjK3Mnd3imaC4riED8wRllvouKSJIPk/dztPt5C7LBMbY4VOi9peDmTmtAYhoj8amDur5V0p
Y2520l3BrTnnxE+X5G5NkgKg3y1O3DjM1T65jTAREC4qJqAGvTUwdi5EyJ9zrycr8iiouC+Vvlu0
J+ONPV8zoAZoUN6FGIHAs4M5BMh1yytUZ8HAlqte2Lc855FO1+eqJnZZdRHI3xZ5BO1teNQnEM05
xnrpQ7zptlNLYENNb6Ltfx2Wv5oPz6wwVW3dkgiHq4FKKyWtYxPDZYkhiCgCK+WJFDrCBnz9YqUl
GD1o5silQCVAtMLy/yfJjdymw8QUrFCMtTvPumd175etUuBKNC4CJ2kaF5GBFdpucCrjyW5MRytE
liD6Ds6T9FU1VGYOQxzY6GUZWvEsEhzG9wchd+j/R9p3bEfKrMs+EWtBQiYwxZWTVDItqdUTlloG
bxIPT38D/eeeRjS7cu99Zj3Q6qw0fDa+iJXNIAXgDE2PNSI+uS0jFsTgUv+uSCYE9vdRNblNq+xa
Hp9K5/IZ/l1ImJcmsq4RaMQwc90e6I2MlLSF5JR+bg6KBdGe6znvTY/CRsTmF71YafUgEAcrcSRD
YrBpweQ4yLkLqBTeuPqWgzgfXLjKdKrAF66i+2SoJz9IbaO5NvyCORmtNRs07p6JqPHyAWhbr8hA
qqGZRAPySluZNjODeA4fq/xM8zO0Lmwpm5w+SBxlVK5JfYuZdsfI7ysOKEblmsWh43uD5k6fnJJq
5hx60vXzGEq2HKT7qTui0ApWEMiuuSgkulX80rHEMvLxper6ZzZBO0ZOvalOrbCuMU8CAqncP/ac
2JieP9Y6iJVjekpKwKzA9oZQKwXSaYqnyPZ7tMKkTt5f3v/fg2Z4AIv90xUHgxF1YIpRmvysgkWl
iD/KMDg3zQ/w8dyA1cRR+syBHBq43YCIMSMvaUCMUCRu2aHiw7piP2WNpw4vQrmWL0zhOnZa/rCV
Ba4GI48SkDWflao5cGM4GDrERxvIRR1AsHNXcv4eGv3O56ZDC8g6F5R7fi49QOXu1MSSrajXVcgt
gLlOUmtYeOJh/pAaN/EIuew6BAwP1PmF5s5Eoq2K+qr2u0SmpQDXWQJdUPqtLcv5qc3vaJi5ho4Q
7j8/elWmM5/9LMz4V54bmhWj4EonQJCrAJMxx3gC3pAQb2b7orvxCj1/9iyHFn0Fm0j6KApPN57+
t/VXpi1u0q7geB5nTKRO8Uvd3MnF4fIeN2KVb0usLFvK0LAKFEbOfYKZIv+q6u6B6bKCGOxpUWfJ
UyH6nv9ON78tuAqOioElLWZFyXlK7vP+KRxFMDt1Ngird/lthZXBKGQeQ+o7UM8mXqKJ6VZCb4DR
xOB7AUFKtKPqlzitD0rU7fICW81e2h7UBnhlkfGsxt4w/gqmh5Zcd3EGFVpoeSC6AQr7WJPKy6Sr
FtDIJk2ulEF2K24eQ6W8r7Lw1xggcK8/wI3jdG2NGWrYSQLIY4lORELCu8sX9zcdHKWqbDLkBdRk
MiBp3/036ODjYGok5dyW9ng0jsGJwi+hNiG/x0ibxl+ob9md3QOL6UTonCIRhf7ltTig3krZvv2S
1ZVCQY7FEjCUX3zYGDvfd3sTVTVUnx7/jeLs5otd7Ht1vbyFqpIBCCrksj/y/jYNHvK2ObS+bPOp
s2rFaeD/FbWwR5LbU9RbaTUCGQv0Z3KUC9Xxk+s2EJT6trK35Ztb55FBlzRBUEoErNnaUcscPbIS
FyPkjnLsuF3c8tt/Y45z8yT+mKd1yhhopj+2mk/OoGK+Y0G/44m2jwkaHdpdPgCuOMaWOk+VFJgu
ByFprrVWWisgaT753Q3xTSfTIa4Vv/kJoiYDAyHF6yipNkSYHRYe8+5eNqnVmB74o1P1dxzeYeDL
4HeRjElns4Eis+lCAcTW6awWmTaRKyX3aazvOaKkxpTtSr4b8jcf8GIFgUQ5lv/xEOj8DSxOYC7L
LGLYlpYBENc49syv7Wz40WJ4oVMqb9Q/svbz8ge3ER59W2tOwRZryZghT3gHSxnXhy4PnVR+iyq0
d1SrF3GJbfn8b2utQzE5rGo5ws3O2XFzm7jBvez6/0ztz+T2Ro3h8nDfnsVDPBt51belV0G7WRsF
NH5gn2NVsicABs0SpRGtwZSfLnAFm+7tz5e8znFCKapSwPrJuVQwlEQhzQjGkBS9/MsX93dX87ul
XM+EgBesChO1gI9Li8IrqtvaAJGYckPJPo4/KFetsPdYfExYb/lVZlc1eZzq97EFKQLQr6q8h7qT
lZc7WoxWBhKjphVV8ufH85fPWhzF6tT1oE5VrYWnr930R+PvUnC2nsB4gbvu5YfKDu9E1DvbJmux
5Cq4UCB7BDBXQ87FZwD/dhh+pE7gzobbb3eBXf0b3FobqdrSUayZ4wYoVQVGgAsPq9iu/Nt0EtFB
iJ7UyhX5epsgtsAKE3IRkM9C78pC5nL5QQmPbuWCShrIlEs4usYB0Sxmfb+g0tpD64zOeCjANyVK
zja/yj+XtUbzj6beqbTVlDMYYNHZKRo7JMpZoTni/lbwWeqCa1oD+8tIrQeW4v+vmv5HovmV50ul
ehzGvLSrrtJdQEmOOpRSagX0wkZ7CuoKEyNpogFQ/NooKvIOA6zYnQwt2EZ9ZDx7DJqfLHhXA47c
5dT6r4DG+lbRqJGDeoqVDfqDXmUWj2uETPp9kLPXscPXUDGvq9nLTGHTk+i96of3MVAdM+1ryGrl
riTfa8M56Ds3D6nrIw9Dw7TbtUXsxcS32eifRnDqG5HuVV2CHtwoHxUJCAqjt2Wpue5oeUwN9RBg
lmfCkFDPzp3yKMUVfooKak7M1EAxZeKfpYnQUL6ptXsTCbml8keahrti+Lj8tDZj18U9rxwayEwC
nAcUdWeallmuLjpoHtn/x2wC3y3iesDBT0jv0xqJTTtep+phzLnA5gpjwpUH64Y6GShqWOcIE0pX
1SH3fMd4b73oHaZlJ5Kg3SrQLC3LVxFh4Zzhn9JubPDdG9floYdcCVa6rcClA4su+DxEX8fKbjZy
GZCkw+PUDYARGvAlNT8vP4K/+7rfr2ed8oMOHcWYBvbFGF4retMnD0rwZJiFNej3qLBgVgoGm9yl
GNZI89tcfyhVAzMToSP4HYKt0lWGHzVNKRcSXiO69aM1twZh65x/QN6yA5D3i4h9TrTi6v1HdTVQ
vR+xc3x6U3U/dkzwMg3RErMrXjyVOk+LnCOmPKdQntYb/TUpYFJp9dIM7yU1UNp7a43OjfjjMDwW
2rNav2Uat0rS3NdQDERzxJUjauvRWSlvxw6wmtl2qKg/dwqsxpe0gTcAVVS/Bvwphnhf21MrHH+w
do8hAdcAU+CEr6ILUGMid3F7o7YQTinfeXvdgY4xovfS+NkoLzx74ynGVZXIiglxegP/pr7XJ7Jj
BGjKmNeJAc3FmOxZ3T6YQ/vokyeS3ow6GL6NF85PfY2CZezwofQyDCaG0J5Jit9q11h6diuZkxsq
6cksb4P0d4IhOlDI24A8B3bYjT7CTdpZ1ESvr1ehCllwkZ8RfbR0vqnFTehZr4CvlSMcCDqvA2QV
CnFWDEXJRhrdvMfB+e8FN+zKOMXCgdbtGPuPqaWrkItlvdSMDVXQQPDvFNMCRsup3nGF9szuhkgU
s5Ut6H66yUo8EZJeEKfQlRExIU3xj3nU9d9+L1sFuycgcBV8v6JVViWCdCwzeMIJ0dC5/5R+MgaJ
LN+ZoMsDaHePJNWGwEN0FrVIBMEKXQVh00gKLpuzMZ5QeQ1AFfVJpPnRVwJTvPmCFFlWqQLmcRPa
Jt9fkApJj0zKFHIOoAuagXPE4KYbK+quGV+CKDmkBGUew4pUt4+5YPGtw12uvTJVJco6E51kcs7D
XwzlvxjxS2IIR+P+oj2BL1guszZXLYTd6lDFFnll+/ngFOFPA7lSogBsXWI2oX4bJmD35dq5/Hq2
7KSiyAxKnsBBIydcnW1fcj0pkDX5+WdS/VT7w+X/fzNEWC6w+ga0YJKZplFyP6ECr0cY7g30Q5kS
lFNN3SUGSvElqF2mYzO8DpN+rIS0sVsFFAXjtSbVGEV7ZXW2RQXpbBXtnPuhKa76xr9SzLuQGc5Y
ghsaclq07Pb/1ab/LLmyeRlA0jFpWwUuFbV7sAahVG+CQopATRrM1uHj5fW2ihbLHa4uUedMD9vK
IPeSMnkzW47EMS+VxzZPz4Ei4rbf6uqry+VWV2rqUpDiD8h9UTcYqA/tImuOfZq5YTOUVpzXXp3J
Ds9eePRahT9Ns/PSztxzgjRNzYOjromQOduv+M95r0ygmfKiaDWctxrec92EToIQjz6/knXuvtz0
ytyVg0+LesAS8xyN6qRzO4o5sxpnBbUVqyiEuvX/4tP5s6t1AgpqTLRXsOQMTJu1K+UePgsE81gy
fZxeLj+iTUv35zMxVh2oIksnVYa8xRlTuqikYpr+g4uoXf7G+M52brHIypTHA6nC2ijBdH5n/DKA
BIk9clv87L3ioLrjXjRR91X0Wd0avnrZYCifU+MvVay20mR5pNgUHzM7Nl56VI2LPtiVhvYsBXp1
6GOMuUEyM0cLZDAfGDtH5nVKUSBRoJ8ZSncdCa9D0An19FdQnMy8t+Sh9XpeetqA2YPQgDxkD8HG
6qj4jxJeNhpxSaHfhyylng4KVk2dfly+qa0P8NuuVm9R6hloomXsapamnAlyEM1kFhQqb/Lf8zD3
LFovKSeRx98wpN+WXb3HIVdKKclU5Rxq90n2pGFyK9A6m4bpvs1+8E7EWLPl+JcLrsnAasnoC3Pe
J9J4+2ufjwEGFFS3vBaVXr7AwRdeyhcadhGmNp0+dKhy/PN9z3NyfudS7YCh/+RDcqedcpww6kTj
xgo/RO5/C6D2baOrKKP1J5OHIxafK8GShUkI4gaBbeYHlc8YQ3d0UleLPBQ5OngSB7QmP1uAXqT4
v0l8v/2UlbfMY/1/3pYPLNxYnrvk9+XXu2Fnvi2w8o1BMpAEc55wVhSA2ujFDK4TobnecAjfFll5
RLT/A6aVqKQVGNAu+XNfTc7lbcyP/dJ7WTnBNgfprTS7nBRoWghuAU2rAd8qLODOFvHSOivXlqh5
Gtc61pmx9PO7hBMtXXOXutGZCxpcoqtZ2RVfmuSm1PCBK5i5LmY/ijlMMOxePrmtnOzb5azsSGv+
/89aPmK6uHeTwe46gK1n5vLABi0Nly1kS/Lv6hjisSuHy+vTDVdONUiIafgVmmnQ1ZFKalbmfYiB
UiqZnwoLfvPOfGPFpxJ0ljqc+UTQ+R1tXdGsPBnRTEvswET6ivOYfOix+gA17Ar5Zx2+DvJjjaKA
CS3BcXjWJAL+CtWJSbFPueFJLL0OdcX10+hYKpobZZj87V596ShpHgiKEijSya0VVB8tyC5anIAB
tqwitvKOOwzqS6kmO90ABh0VzDuqAjkOGbkzShNJ/5EGnQArRjZSum8Hs7r/oa4KED+1EmACx2yE
3gq/V2NQ1JqTU/SmM2oBsH6d1zRA3CSY7CBQU0qhqRT3FjVKkEW9FeS6LTAhDsWjehg8tMyJf4zp
PcjOdwoRzVR+5Zh/fRyLm1y9pDwCl2nZJ9I5zvTaaSVyXXATeBHZNjXpvSraxAavSnEXkvynrEyF
p9GJOBRzIu44pPER97aTIhX8QgOEpWWCQV7Dy9p5ArnfmfFTnyluViKv5O1jGHZH3hELuqqqXfq5
HZZvCVMOBcMNgu4/KAB/G3/HIKJQptgGOT8olsj8tJN9XcZeqKdnKpd2rJvVPjJI45lS+ZNjtssi
nL3HaQKNQgi0yZ1qy3VyCo3kjknnKIOqkoHeEOrgkGy2TF67gu9hy8L8OcS1UKzkM90MdHwOcdl5
9aA7TXlqht3lRb4QxReuaq0UGwdSpHEzw9sixY3cxx9d1O5H7Q2EZm4t7ZXsVu4A/x6uzGYCVZTu
Usgld1lqNxEo3KQAff9PRU0slPeBsIUEEDrS3DOgDlONL1Iv+BQ2LeHiTNYOufM7TTJxJkmj7MqM
2eGE6UL00i+fymxpLh3KytnKkODMfRXLpAPoNdqPYSwdOVW8OqeYudEEd7BVcV5+32z2mosYh/bx
kBRf37etn+Mf/BVp4owlQR7+1uUgPmh24qbWVh/t26orX9waQRFF4D84q6YCWezqBy1Vh/pXiHic
Gu2bUtWcOmnskVGHVjX41yK76OiejKH3nx83ikiGpihQjzTXxQ6t9LsMDVjp3IHYVfFvg/GxQYsp
HRmouWLBZ7WF6aTL1VYRQsHSxqgnrKYWnTchOiZ97Kpy6tKJgkwvdsMa4ypoYYX97eV9si0Pt1x6
5eFQ6pEMJo8SJIcxfar5D5E8vfZ97mjRU5blQDO/NiMoFEBm3U7eGBE3YvLOj2JgiAKHNKVrAJJH
AwL2ss88fO7AqipJjVcV+VEpgxP+8qiy3PGVEuiBxJLKymq7moArS7qeIv1IUvmDSvzG57nD6B3X
XnzyWo0PQfSj6W5RT9vx4XeWEiduu9EewBAd18UuTYY7s1d/h8OkumoIxGnJPKa8SMo10+80HTCu
EWSfwzEEN5i5M+tzHoQ3FY3vLp/f1mfJTA2azZiVwvT36vh4WPRdROLwPHb1KcvepmG0emji9qCX
CKhohGkznVsut3K7cUYnSJ2mIdKcwaHEmcJdroLT1MnP2W5mcSqh4hDtWohpeqL4cgs2garqn72u
XGhpUKbSMpkX70FPZQ2H4V1+bG+Km1mKTHK5o++6GwVwf+JUx9Kuf5c7UWK5ZW0Xv2HtgVJIeSpQ
ewnPTAKlErq7ynClpo3Apm8VH5ZbXbsgQiU6RPMyDQaMZWZJ2hWCm72Gkkqr2YV/SI/t/vJL2kwr
l1/i6m7rIDf7gcwhlR3+CN8xTQCZFhzsPELRe8mBH0LAD19koXrEbMvXrmW58Ope/aAOiqHspLPW
FTYn3I5H0XluXdtiiS8DuHAnA/XVKTBnc+qVh7TZB6d/NE4GW2+ufAtURTt6qwqid8G+vmoGi0XR
J2OaImHRaFI9Q0o9RTTYs/k9Lve1cv41NdGFnveVXyU37HMeRJ8OmBSzSxezxQNAlg2m/WhpCd7K
Vqq3XHcVDaAEkLRxgyvrZRAf+Y9J/uyTK20cbZZGTqlErpJwr9BMNHdEfY5NL00Vk8AxYkiUrKvk
XMokmlcIRRonPwToOHr11+y0fJiH0sEKKLY9wjVX8UgzZa0EkKd0HgjdT1V9DkLmZfGNKT8n/ikf
n33eWqWkoKiclHeyanqQiLSJLxy/2Dx5ggohtLsIVfWVwc+62AyqssTJKxLkPLlV8Hc5+91k9XMK
rIikWZSVz2YOMXXe2IJr33zRi8VXJmLQ+qRP4hwvuhjB59AiA4CScSO7gcx2WoHCnn+AMtQTgFUI
gnO7acbA4oYKSGLJBD/mS1DjL7OhqjJRZI2p+hpiIZmsb9Qyls4GKaygbvZj5lvJsFcxjugD8GnA
26tMgTQUgMf9cJ1HpTOM/SPJoz2rPjKoVpXJuYrrEzVBy1fxB9Yl11yFWKuWI9zLXRb2sV3K/jvp
Pi+f5JY9WriRNaJpSMCjWRtRCLim5MoBWGX5AUzsgiLJVpK8XGVlHYxYH+twdpgTRK77JHMy+acB
mFQiv13ezlb9f+mv/sLvNCDSrpIqRImJ2KAEf+isyM4OsKt2vxf1qjeLrct9rT7GjEp61UazE2ay
5XeJR/3RkwwfgZjhdqNLBuCqTtDPkvSnyxsVneh8rwuTjpmoWK3KAuHWVLtSkbo6VT2lBmslFUGJ
hWc6/5bFWqGkl6SfcHtzZ05j1j8BwGRLnw3U3P+Pgc0avT/EwVBAASU8F+Ngx0mwY11pK00jiPcF
8aq2siDyME48recAsr4KRsPrxis5lXe6/swLkdOfn/faQCyfySquSDuoDqPNHp5lOXkGK4zH1Oco
NdFAAR4+hkIK8w9ar5xokVhFauxQVhf4ScFu6apRVZI0o71hBKAHVl/GQUV9N0G3E10QJf4lZ4Vz
+XVuFucXO17jowypmlqu4hLnbkv4MvGzgg/xxI8xwuPaI970q4AA/DXaZuUTIPE74x7UA2LM9mYs
ufwhK8szQiCUga8Gg2Ggx5lLwUm4h+SjCYImsAoiT5AdEB9l1+YhYkdR1VR06qvgpFWNCAUaGNd2
AlC9JFY6BU4Csr6W78MwEvghUay+Rg1FcQ3Iv5KHZxWYEkP/JWOqVMaqbQ3DJB+rGKzBUubk2L86
XkFPZdRCwVMXmKU1dIj0OSgzJrx0SXpk2V1S7NQ2ONdKJ2IDEvitNUwo8pk0JU0YnoHEwBhTf6WZ
HC4UnaA2ORIaotrIXbMENq9U9oqEyglFfOZTuwGVXF6aIng1E9w1Wz20qVcGcANg54VMj3L8BKSc
A8VY6CV2+yqs9qUUomdzW5vqgau9XYTAzo/HadTcmt75fbrrEMF0CnXZcCRMQxsJ0AdU86h61GXf
41Phzteapb95pqIswg9aVO36rHRCdkQVOcwrzN8mkK7cEVQdiuqGlwWmsEB6H+S7IAWsTtXsRk0A
3DULr4sDu8zR31VT26w7TGsqTs6iR1l9qJLbui8csDfaZZmgZUvcxABinCZmB3lNI7CisnsDzvtK
DZ7LuuY2NyGcMouaTl0gYAwQPeqvss3C+fhJQWcOwH+cD3st7qLjzPqk76BOLtmRJ8JZCh7Wut7X
S9DtrFDcPauVaieQwE0zDfyf/wVWdhmnsJX/ToaUQ7sBpmHquUPBdu2LTk60kZXXlkMDLZQABZmp
j3Z6B3GmuLsCwYzAs4iig68PY3FBRTDKEy0QcYEZ1ZGfAKjcNUfDQp3yQSwcItrUymuHGdoQeYHb
qXx0h97SsLeibhB4L9EiK3fNmiShQGnPsdW+UzELxgtPjEHcSmEWnklfuWQ9C2uVTQhA0uqaQ7ph
iIv9ZS8s2Ic+Z3CLm9F63QibLgvPZCzcFlC/Fqixyo8FxyWwfF9iJYtluiqvUwYtDEAcoDNYnRKa
HtTiozZfKDHd/9uWVh5VCn3ahBhjPAPAAoJ4VDwxxSqlrXd5mc0sm5m6qek6St6AE30/OiXyaSCl
VXDuj/qgXKm674YAFxRjuSsi80BVTPenXoURvyIFHEc2d5C8s0VGYrOqsvgZ68INZ7KicB1OZY68
2VNwApNHu8t2pZtDrcTFs0T0gtq0qML5L6zu/+7/66Nf3CmRm36EIOEcv/0jJxXnVmc11lzXYHvz
RRT0b40mwx7+WXB1sUmoNVrc6ojTMCNaQtXdjqdbjX+0AbNM0Bp3PdmlEZC54S3ttNoGNexLGmVo
NtsM/jCudKvHBeX6c5voIMyBkxoHSx8cxNhWo/fQ3JYdk1CXBLkFYQyXw4+pHCm2H0p4QaUzEtmN
/MdOSp5RBwwtNaXumL0yUcf4XySNf7Y6G4bF2YYBSKqK+WzjAztCQuJYnVTwVgzXYsGBv0mkKaW6
SnVNBSUaKhPzt7tYq0yhOKDwMjgHJgDOU+nM4Rit23HfB5jhblg6Xit6EluZqoYnU4ZEaKP2HsY4
0GAN9+hh/I5a/d7PoCriD81NkIVONQyQ/tCJV1Yd2yWm6kNGiJ0CPt5pHcrdxDw0sm9HUuklWScw
AJsvc7mjlQeo+r5TOwKj1tv0Lf0xj14kCORBy6iCd/W/8zjL9VaWoAEBxqSS+dSKzMbkKaayIqsi
3U5gceb4cJ0jLtZZ1/OnnkJDsqgRLLujG2O2ADMP+842d1N2DMleDLTfdNzLFVfuoZahHBAlXyv6
4KIILACX9jNBYdYdi3YvLq9vWtXliqsYOW4VDdRzDawqmjbEViyJ/AZZvT0PE1DQRIxQUBHZUHV+
EJcOdmVZUgKwQTUiK/IzyJ4BKND1HyaSv8iX3Nh/ZtWt0l+ZGE2EpYnUUwiE1dBC/QlSk6jT8fJT
l9/4mO7S8b4twL51n8nnfrjJwAvEde2k6i16TZ+szHYZ+C9KoBcURfUCVjxAe+QhS2sJ2JzwOVEe
+mIQBF9bHn55oCtToqeBLPlVH5xT83cTNwctwfhNKwI7bCV1y1VWkaRGzS7nLa6NgLK9nihiiBzD
QFATlxTR5y3a0cpgkbBtK5Z1IB/+OXmA0BxBnmUaFt+x2/lpwogbwUnMGLDpaZd7XJkVLvV+lmk4
yc4L9jzd1RPmxhorHjwfGuKAqo0g7KT6s9qPjpj4UfgtrqyMFOdDlULmB1+/v5PYZ39tHGrn6+PH
p/hvtBG2grbFftfR5zAl4LgCVeIXerKAGvCn/BgT4BpmEczJxZD1YxZD6PjfyLBEZ72OS8N+ImAM
+Nrs4KTKzRj91KrPuaooH4pDEJ4a7aSAnzVMnUgolyLa+MoGldU4tXk2BmjzZzsp9m9bfq0PL7qP
Cd5c2CSZjcsF47PuEMVxnGURw3MuKbvlmEoMu3s9hJipwp2Ev5bliWaYoAM5gwIdp0rNLT0Vzh6I
fsTKSqhNWxq5ju9XPnaQbIdGS+zNMHx0JmKPI0sTYXNFTlqfv/JF2CFXeUXTAU5T26meWTqIkefm
7QTVDLYv8muYeYHhENgofWWjyjzSWtTigzOvgeZOElcljTVGrdW2IoC8aKmViZKieMyZj+drQs6l
Ac8d5BAQUnI3MkW7+iKC+/v9mGCh1XQw0K45JwNomg+5VKdnmUNNO9X016KpTxraCQWrd6FfAxTU
XRfQ4spU45fC0JWf0h2Tfmk+6MaB6ZP0el/roV2B3Es2OPKlYlflwCFCe0mCON2Q2gSlKCVPgXO5
MVhoEQZ2MzDrcXJI2CNYRK4zrt/Xeft4OeLZtvR/tra6MTTDKNXUuT5RUzBYRWB2eFF1gUL333Lk
XwHwn1VWlxX6E4rpVIE/0agTj0+YWbiJM0k9xnHvqUG40+PxJA3sbepLtIiaFGSmkmQjOrZNzLez
drJzM3Zq3y2y0B5GOk+z2ZdP4qtBeOmWV84HWKpEb6MuhRvnpwxqi32298FjSsipHX1HDb1CGhze
PUdq5GXFIzVGBy1px8+veqrYQ3w3gk8yAw9qDzoOA555vmLTrG2Mf9uhtitHqDojM6+uJMLsfIA0
JSL9cTJdOWwgVCrZCVAkPlIjvQ3soI2uanbVD6mbSuUeDDJgK8gSL0j03GaU/7i8fdFDWPm+ccoB
g8rwEIwyciDOiHJi5xqSUDV12wz+71NY83ISqW55mCFzGN5IBUhJCxKBaQcI+hvx6L8hzDWb1b9u
VTM1Q1dBCG5+5WYLI5hqHAqtcwEuZOUuBgfQ2Oz/i5P7s8J6R4yl00CgK3/W2viIwvcuVNsDJSJu
+k2Dt1hmlShUNcrTZETziGpvfVw5bQTF1EixUy0XVHtFK62cM4vqieegejgTqoOB8LUNgGhUITIg
4q38ogW5cDl/MeyQAGQSep5CmuhKGaWrsQbBhkSAXpFM2R394n7mnbGMpPlR1+GbNkxnqtepHeYG
KiFFeKuytrUqM3dUiMGPE9iV+meTxV7GyteQoybDmmZHAm0fgTxGOzcGpreG5jdRyrsg5o/GSGq7
hQSz1F4zf/jU0tDFZ415q+iDGtVNJOW/Eok4/7cHs4oE4mrSaD4/ya8qCzvItWJpwe/Li2wHs4v3
Mn/wi4ef0N6vxxJF2tn7150THYMdxFztdB9Dx0uY4W1HG4v1Vp4ka3vTMGOYz8YxmhRa1jOlBqpx
4PQqn1Alc3JM0R4Em9y0JotFV46lJJj70EZsMryaxckM5Zyi8g31ZzfMjhhJSH+Jxq1EH8fKS+i8
/p/sufMBOfRjT0npCUo1nqwLaHy2veZicyuTrBSyqXGKMmunTsh60LTtbnNNmcOF1GryOnQVJXVj
qLwWObRII6U6lc3gcigblanSWpnETkRNjmrPfpQhJNr4h649X74BwXF8feGLV8azuhkVDRfQVHs5
RBMqftOJ4UyiwWSBGV8jZGo61tOY4nXpbX5KTfTsmACKsOkA/5z2Wrs3zJo+yDX0qHWjcVo6QlI2
wyhLKHqyohObn/TixDLNjxO07WDH0dRoRogDBuR6mEBBnMrRtSb393xQgDe6bVm2I82HkXenIYAs
apyqGFzhV3FVCkKf7VxwsfeVRTI6MsaGidxkFtn1n/rAVsCHmjgl1JXs1DJ3hcPk+6T3IqHdEB37
ykwNNUuDMELKMKdedbOryMHEPMnlV7pZ7dUXG1wZJ5lImKZV4NKiMjsU/V0sP09wNRmVnR6pXtzc
VuknS1BtyIfHy2vPJuiCj1sjaTIfJE9hiXeVQFMpxkiI2T2iTmWHFcinXi6vJTLCazxNNAxtlU/Y
Z6Y7Y2rNQOg5vKoLK3/lhwZ1BFHPQPRhroyUrA9BU6fS3KltnVBFszt8v7wpwQtZo2aoAZH6KsGn
b3SlM2lPvazYcfl5eZHNbaATRlQgthElrhzJhNpPDubX9DwykJWa2i4VyZFvEaICkI4EEkmkTuR1
waUclaKL+ZCeqy57YnL5DIoXbkG/Rr3Kx+LIGvlOycDEr8VXmHbRAR/1fSdUImD1htCh8eBWLHka
c3KTo7goM8WWiui9lNlNVY5H/PWpV+Ur0rf3l49mC0bEVHBQUFlDBowJlO8WqzQlIzPDKIOaZeB1
4Nusfarbvhze5yz+gewRdZOiOfHGuMvqdBcNLzlTdkGiPEYRqDG0+hhLquR1ZbOPzZlLBpqlUoNy
ImbREPh0KSTSRLIxW9kcfrRhQEyMqgRCQN9/tAlaEihnNNmZ9xR41P5qUNhDUmQ7XTbcSNZOY6m9
gp3lhCGMcx3tOcve9Yk8qV3yyrv2aFblAQblRs75k1wArK3Ix4TeRCywdOkKAaQzJuNukiarZlhg
5J8pMugk7G1maE7bE4uTEnYd7HFTn/2UMP3M1cExw+AUBd1uNEdvqDFsKcm3Uqf9lAzg0nDzl69u
w9cwtE0hsg1ArA6Q8PdDGEMtMHtIZ525CaxbbYAdUnb1BL/NEOGevthcv9s5xgieCfh+CbSi17E8
a4kcBEnenuUxeZYnE9xfCkcxfxzv0xaaIQMpZasJNO0Y8nOil/+PtO9qkhw3uv1FjKAB3SttuS7T
fvqF0dPTQwN6T/76e1j6rqYaXVuQNLGSNkITuyiAicxE5slzPpVQ3IaZFoBIO11PZnNPBCJatapD
JThKpglM6RAzUxvtIHeFM9WNL/bxJkpbBRheU3BHxaAb1Ux8DIdVTkrVz4qMil1nzUbO6S8DorWW
qOkuHXaVUu8FHaanzOCLHbyoAlq77FeKERxkMVuD7wj8ZDMQNg/JID0WJw2UwZYyH2ep80QI89S6
n4XZfVPksiWiZKhI93PW7wI92eh5L2x1jCloiXoK896l4PuJyzTyUowpvVe5UNr4R6wgr8GzTPJD
S+PtVPSGm5FmtjIiwqvFEEedMKkS1fssoWhGFubDUC90FqD6Smv1tcmNA2D2L6SLa0uiodcYki3V
ndvX8z6UKIB0DTihg5AXOZd8lv2suPugGBd1JPA6k++m6Rwl5iwVR0n9aRqN13amIxDTFqbSkkFo
rKA9kw3vw/STaCFwZg2+Xf5QN5+AC3lKmnv5TDATzS2nfjdtTbv8XUzcoQQVIANQ7+MgFj/hejZD
lz9Qmt5X+QjSmsKKROguYrwyrHoLKuhPOebIgtmTwtqfQfpLeBfguxqX+uUXGQyUpA0yMUviqThO
WbgjmC8bFeLHUezOUICccsOXkuA1NldJSpx6oBjJvoeCxhbgZWsCr5tY4Rkqil4rBJ4S8WQXr7Dh
a7qkixooixRJw19fXQFKmOj792l5pLXixmF5Z3QpeKfl4Fc2Cb2jTPM6rzGenwhgvccna8aAWILW
YNBOKmwCmra4H56BpfM6SnbJNLhBBtZdYmrOpNeOEr+1qfAYybqtjm/6AAo3NUZJjzgySe6G2m1b
0IzHCQg55W4jpEDEzWCnL8A+c9vlyWeA5ReL1TH+CiYeNNpFQ1ZYJAyG36tGlOCIiuJBMK1Zx5w3
gHNCQpS1Mk/Q3+zzwzDgN03DCEiCNIYeKcTSqnQMQw9FV91neiu76dRLrpJqaAaZGiaD0Ge3crUU
vSYSZZvoMH5pNh6wml/14lMF8kOqgm/VoOsBRcBmolZXjfcEqpbD+BFgME42AdSWn5P5NMbvPRCG
C9VeRSyiF6gbJnjB/YwhGFrlqlM0OyFqINMc+r25KY3IMgoID2ZHzHIPLUj8otypWtBrqAg2wGn0
A6Dv0WOaHKbhZ1a8TtNPQZisOYwRiwq7xVl3+FJwHnH+EWuZNUoYzukaj8irIhktCaMqM/gExAZA
1dop5meJeA3E5OLZUjIU85PAIuWmVVCRGexO+dnop3CKbXGULWMZHE9+jahyJlJgQwxkl1Yqituh
JQenIX1A+SYAM6AImndN60C7rVmtOL/GsWaFJUYjA2ikZ1XqFokR2kajWI3e4GvkOJxgD43zU9BA
aiGMnLjrXXRRTopK51NK3zR63zXBusMUh7EpYvk0gSO1zR+kvPUSpFBi3iD6/uyQZ+RK7uoYYjei
yc6K4yjlmGStIchSrkcNk4ujX0mhY+JLiKR28u41xCFmv2pA9fQZ3wOChSggEbWAXPQvEchVIUdr
A/J+RGttjdY+gS0J6n1ID6b2q5F7Zyhmv0temjG24+hnNez0eSMnayQYEPiYvQBtEYQgFRyJAUAN
ufKsYXQaz3ZSbcQSrz8QLegjQA5ocn/gLWoLBo4ZHI5SCXkQeRsVoL1NgQOJbSVKrGLUMSy3GbOH
GOrz+WvZHpIU1eMA1GWDA4o6J5vweWcLcKpAOIbaM2K4lRWQstIhXaZWaLvfEeUuVlcBFqP4VpLg
DyMEi2ApeVQ6QgS6gOJUphjlD8GfEBhOOUJgkFSIb9Q3UdM209HKdcEeDVSaQJTWQcKqB5VtgSnc
ATDgSfwFFRzUx3+m8X0APl4dGmFKtFooIelRhVLAbWfwLav/6gpMJv9R2iaOegNc/Fp1T/tVO/EQ
/d+njpgVmIdln/TdIKpgoasd5B5jbGX3uQM0hSv52kHyP7tPY+lc0ydqg0TT11aDYKM7UBzqUwYe
Zh5x7re3EvNzmFS9C9oatE81qMSVTT086/XRHPzbZ/p9OpxZg8kIBFSFJ0EtwdoIrv5WIG5WI+KO
4HMaimNHAFFuh71gmqAALP7yezJBvx7DQaMQuzm0sydDUJ2misPZ3VJ++efoAZKtr3ESTNJypw1L
GrsBbxOeXnbk4cudBB/XXLTAJcI7zyXy/vOKCtudLkJd0IQUbLpVaXgzMexeirxKUNwKOcQEX58W
xMvjl0CSTctQeYNFHJM5s21f1KMCqVZrjMXAZPr3of6ET7FVc+J8uO8FmK9Gw/aiMe5qGnWOe1Kg
fC+Fb6I2g74aFA4QbOqrfJ3qYCF7CSi60tAxuv1NOV6A7UrDYEfw2ix0xdNhnCJrBozu9grLtbr1
CZlrF6Uzrcck7g8CERCkAdkITnJ3Z7bVquo4U3zfEnLmJJnrR+pJrIiB3Yzz0ezRU8a4gJjYwRjt
wmGwISXA2RzPQJhLl5cJkEBNhvuevaU59UU62TEC8u0j/M6t9HVfbPqcoO9ezhOWAWfgR6MCAJR7
wh5vOOG9A/0k2YLzfDes67f/ACnBsRC2WDBjXHEqiqz7v/kkySr8/BCsUdPAyoUXUa6j/vZ8YXYr
f3UzbS1kgPcuFqPKUAHoUTUQPFl7ppQrZckxTlZAV2rw6KdSbR7Im3bK1+Ou8xGQ/BEWail3nTM/
yxZkRRNrur/9SRfD+OdbQVj22xwSk1E5YY+hOK1KsovFyR01ssfj3zeyyQ5AoapL/zUv7JeTJSJz
suOcFOMQyuYhU8oVMIDoanu393XtQKFBasqSYij4+xJCLjwmRt07iXYUNzBLnEgNgU9QvQQQZYpO
YoqHxO3lvnfysKPL9RbrvVhP7SAAm0x1h04eBLTt3Is88JwDBd7uM4/X37rqqS9XY3ImU8q6SB1x
fvUAJenqsZdBHw4qtWm4m9UOWSheBx0UqsLRaqPQ5ez1ms1crs7kU3naBYY842zTNSQV7jC6q6Bs
8xSjfuL1AMSZIF075IWdnMg2O/Cl2K85u8v1GU+upWVU9aBTO5gyng5hb0cGYDrqO2ebixGyV+Ny
GcaJ05JSOa+bxeGgMwtejQJ/iWvdV1zhyMMvcQ2I8eDGiJGTWcGh9t7kYijvsFBCzL7u5y6ixX/d
EfhirjKbQakVqlBEFrpDpGbOXK6AW+BZye3j+8arXVbplOYzNQ/DCdj3VfUUPAYr3T9PkR54LDe3
TQL8jl+vXz5gCLAuEhBp08GZYf5zAk4JI11xbOK26csi41ZCEQ4LVNNYZ1fsp30rWbEbeUpi63aO
QS4kLu1+6eFAJe2paLn0md85tpjvtpzDhZvJGrzm4rjAodripnmPV7kTu5kdeI0zuuV9uuLT5/C2
zNz20mwNgrHMxbOFK2XVrlCaXdU+z6fddthovXzdWQeITgmx9e4ADDUqXXgWpVacvuK1ZLUx5zNe
fRH+udqyyFztuqoEYSDY0+hFxxn/C6QaAQUyEqcDJmc20Z7uYjtyitCm4EgSPfWk+7WF+efckn7I
E+9Bw7sr7OWvgxjyMsFCDzt71X2+TAYidoQ/QAho806aZ0Qssw70dOtREvB8WjrJ3X0Kcsx2g+mg
H+TM7iuuaOzxgK7XcqmLEz9HtAvDJVIoxnqHzzuMqKend+VZ7EIHYOnp9hXleIKzn71YSMFDIh2z
qD9QEToYcWaHw75Qeds5E/b+c3BAlvHVXJUihBrGAAtahlDyH9IqAWrXfEu8bp86y9hZrVmAyjnx
IbCbDbRxeGyq35EnX13BeYTkYqOhkhmRNkMxcaFurY/QON1GH1Ahqe6EPfjZIZ1onpJV/9l2DqpZ
w4o3LnL9oFV0S/EfUWWL1fDBoNw0AoRHTGYP41qns1uPHHzN1UKGDNKc/78K49iLGQICeYJVSvM9
z72aJt4kqZhojJ+FCJwQE0V1OEZdOOMx51x7b1yuzHxh8NkN6H1K5kHpgnU4N5YUckHv153en90x
WWNqRqMIegPzUL7SZ3kT+P269EC37cprtXe0g7np7+JDt5o5OJpzO/i7+f5ZmIkjQg7wdxZl5kE9
tLJl4tVtKU5xGrcgWkXJ1LTMAZNG4mP9hFE73bp9RbmrMyGlFeuggFwdVscgdL8WJHt+CdYz1Hr8
bA2OCzvdTNv0k4TgJOCszbNaJsykyhwNKoE99aidD7pkzSr1BOjV3N4iz3iYAJNUpj6Dz7w7CF3k
QPp66LkEkLwlmJhRlh1NtAqpQO8F6OnZ4w6iboACgXCuRghrIZHFHXblrMnOwkCdLSvLLDUP00Yp
rP5Q2Sh5P882YA6bZAtMssMbIfiHvPjflsoiMvIoGrS0gaWGz+F9fqQb0xWeon20Alx7w6Mp4lgH
25YC8b2KQt/i0yAHq5uxLWFusxM//wfjUNCJVGXoQeNvX2OHIQgJ6CsKcpCadJMNoqdpOQdUcP2F
eLEGc8WSDj15ITOh7ilBLENRHsJU/l1rlV+ZYLACKr6fC0hyYp5hMN97MfRvb/HqQV4sz1wzLTXC
VtRn8yCR51a7EwAXmOb722tcNcaLNZg7FguiHOcJjrGaD0at7dCa4JwibxfMFRtL0C1ncg5MsqOR
TRBPKO3y+Mqvptd/dsFeKcggdmYFzbBzet347ap1F7U+nmV/nyhd0oWLdZjecp2qRZJqpDtktVUi
ykSe+CNcSkx2uk8gcjdtZQ5EnfN92Ms0GakeBbrWHYy8PTYoBczq419ZAFuVD0Spa9tGNA9i/km1
hw4627cX+A66ZE5t2eNFktUgb53FSIhOtRM9VukmPTYoAoCYCRQwFp6YKfpqDvRSbM29vTLH9Nha
fCPOudFrDQEKx7BkXQUcAFIANa/Gca2vcWkVjJuIQcpdtBMsnC68bKRJtw0tdqn+kmDYzsi6zRBs
IvIwDb9GsV7f3qJyNfu5MEnGSYigW8wqksSnKoDGOOBHeaOcAMUJNkK/gH2C6Skj0xpgphPJhh+R
sStb+Xejyn6eS6uhw5xWF9mqgAwwop6kmg8j6mB1cB8qj5Ia7kppdBsdtGiietLGaVPMoESe01ex
zlbdDK7iBtTbCvjyFRLegx3YhI51oFtaGfLem9e/pimJkqzKBLC/r2aEeRpNGSu4wyzzO3d2xDtF
dkFhJr1gSn4pEj4H1jKSH9gVJH/KfYCG/WF0ZdxL3uvv+q3881OYhHqk4IocmiX41JA7q9bVNPAu
zXWj+rMEkznnWoraGdGjk4LnV5dkW41mbgclZIQZIq97kOSXg+6WGvWiUOBEnu+Uw8yVZcKCXPcx
sNIw6WSHkWRf9+JxBVRXg46+4PStLT9NM4rry1gn8ap6ozwlxrEf70o/4j1elrP8lmVfGDgTP+o+
VAtqRPGpAQO2Jbq5E3llCdLjap26tHK5+RnnRrH9GciXBqagYe+1Y/iTS2zwWKiCXfimvVvqU+Mb
lQBXs2KP56+uFxVAmvZ/Js5CC2kg1oOea9Gp2wCU6aIq5SaO4RArFqzUwjSrJ257/X/ykn8WZdyz
Nps0B3E3vrUCsi4N8A8des3Nw21HdYZ/f/+Of5ZZrvdlFFDSDuJciAIF6d6b6jOa0lWYR3f9nG+6
OXtQ0maF2eVtMBhAYh3j8CGSUCkifbVSw3ErTsODGgjrYsIoYZfi8hv0TQXqp1VBaDSrO62oT2OA
ZkuYfGi1sAF6c523za8uHgBKK+xZE2ylH61pQB010XZGLijbpC87gNIyTD7OylGiZgVCEkhDTIDA
lFrsTV3/kXbgCozRxwF6nkdkzHEkZzDbxaFoodYPcdgRQGk0V5xeId7k3D7367n/hU0xAQJN96nO
U9hU4yqLRNmGDHidglrbR09FtHiukeOlz/wYFzuiQDi3JMeOhPBdF6EghNG0mfC8I+/cGKcwF4SU
SgebhdTJbpL9/vFfvNZ0TV7jX4TYCd8vLD7vhgGzE0CNPJophNqj08LtOO5Gpz6iSmULDQ4zsACr
cjBwDuLXYA/y39sfkbNddijIGLIWDekJb30NHy7/VGYOcuA7pvPs8P99O9mhoIJSTC6bONDR0/Lf
izD3VloBoee0v5UNPbZ72QPnTSM7iyB9bvNaKTzPxxLpAj3ayIOIHSZohwFPVow2UFcu+VBsQL5y
q/5sBDvkdqd5B7v8+YW1TuFQyM3i+4SytLRxXZo8ZNb1Os2f+3fG718sEfXCPGci8us+vu/H6CVR
l8FpqduaBqSKcDVd6H+/gNfwWCbg1C3jhylOXD3G0A6J3/qeBCivmNY4VLwgv6QQtwyayVvNUiOy
WuHMG5fUVrsOHcOW/fgdGFJAuewMFo0qiGFBUhUlkVG1wNXj0AdewOV9A8ZBabNez3OCvK7NHjFq
0Q2/bl+e60Xeiy/AJDOFNtTSKKWLR0etqgLBkiUJyCV64UdtDF4SFHdNM58yeofjs0ikW5KqP4Mt
AEoA+ltZ7oGD18D+FKd2CsqM2ODV8mSea2HcWaX0Wq8JgnKYEnmrV1DtCzQI6UZxujMiZd0GjY1O
ix2QXTutKbgL2mOrPhaIfjGwihTVR5nushgawsDJlOhhyy2yxlw3cGNfZvXHJCDuocKcafdELzk4
ne+sX199Bzu3FFZlGqj9QA4KKpH6q/a7j63chkM81iDhT+xFGhAUw+Uv4spAX24XvbzGIcY6+Bif
53eyym1ea4EX9VTmsWAg2tcyhVH9S38xgj0D3obK6LCeVtXqtoXxvKfKvAeqUBJoQFuydBTt1lhB
pJ0AgbKozkmZVWmoRwRWa6uaPfwqPH578fvIFfMJmNfCMKrEnEw1OmE+ah2B5G3BYoJX4ijs5QGY
ZjcG65XojD7EmGIvcLW78Qc43sPDf81nyvwQ1qFSUBDMOc49FPZtsTGr57TjvAg4GQZL+lsTLckK
bfHZg+6A1LYtE4uYH5xPynGOLONvi5GMRBCxCuacIvQ1Jau4I0fNGhwAJPcYZv27LJylztMIFaQE
XIOgefkAVyeiPP5bvd/eFe/oGE/YUjWpWooUZgpPozFbs7GMZxJOtsILeSrjzkog55VgQGABgRfg
9NBH6N4WwfOPEUh8O3fLp/LeOGge/xSXkHUjpLG0dkI4k6yX4YqSdtO0iqXjvkm5bX7ePkfeDlna
3ryAGg5ZXB7xc9On92K3g6Yg2KyIlahetVM3Yez2mKmzQL5kcxbnRAu29N2GGN8Illxp9GIMJrip
g6nJENaCF2qKQgiYCT2hsmoboHT1R/zCWZ4TrzUmbQjpHAxUq8gh/J2uR+x+mzwYDmTxgnMGjAkP
Lw1tDAlw1uUYL8v8K5TtLKbd2aXLG4q2wg6i3fZy5NCQ8HEvgXWAa7u9Ku+smRtDzTyTMHgZnWgW
epJMvC6+a4TYF0RMGEfAudOSs+I/dB3+nYprzO3BkEYBNgu5Q/1hshcYU7gJdioAU9GGh/jhhUm2
cC7LSD3MIsZ9WSfHzB1XrdU4w65GzYxPD8q5nGwXCo+YaMbYrXFozIcKpaQxxxBFF9t5Ov+lrbBl
8yoVdEULJLQOq1WOSkpTIJ2Fkp4VHxUf9eYQ5J0xUpPbxvJdy3qJfrpmmJqpLZrWTNYhNeKkgc2C
HDCg8ztsALqx6l1H1+YHne34vgGrkoXEfhH0M5zBq1q3eDTQdYR84jvABr/797myd/Gd6gfWtB4e
Iv4r9uotuviJbKqiTAAAjxM5INUVbTDma6hsjRiTAllaU1rho7kZn3Kb67SWf+83z3yx7hJvL55B
QZWpKqjMljYQkkTMIYGK1l2+iegJ3Y6seIwpyy25tR6TiFRjjSrbMCAGgeE3SUsrH3ZUfTZbT4nf
9aK2ICDFu7lXncXFHpezv9zjbMZmFSAq9F667kNgf1GmbqBxY5lQoQjBmbVudgEYjdbKk4DH1m3r
431Zxi93YiQawTyTQ9OD7JRGjgRsR86rWF3vgV1sknmuET3v5GQaAel40E7xvodAW+RhWPIVhPyT
U6AAz0uNrgacixUZH4wxTDIJ2UgOKebT1O5YAZ54++iuYvIvLy7jc0kxKZBwVpVDrWD2JDUGv6/V
bVU9TMHPhrxE8+MwFiBwBgPfXPlQ2IUU5i8BswFtH9t1KNuK/lpDjfvvfpbJzOh0KEPSELOl53eF
8GH81nFrSr/xBXcp4RWP0vMQ+DnKtqiQcFPS7yQbX93ZeRL+wp7JWOmBit4ZokO2p9t5ZTiJbo2b
3g1t0QJBKw/DdzVC/PnSJuOclCyK61msq0NVZ2tdrDwxbF7q+JSoPOwObyXGHSVtmIJz1UAscqsc
vFF0g2G+e/IqezomBaRz1whU/JynMseSTcYp9emUSFWP76mHphuOpzrk3ZXrzdaLI2R8kKhoZacP
mnIQfSSIhWV+mJHT7SV8u9aVoCCbglk2cQWHh8Pi7Y1xP2ratDntsLc6DH01vcsiHjEcx8Gx1CUx
yAOrVIKDAz2C25unWC5d2fRu3zneIoyzqUpxqIUUIVxEw11T7kqEDlLpP/9uFcbfGGFNojpCdKqg
LxmG1pTc18Pj7TVum7jEwtOhldcZTYmdaMNsGWN1CLq7tFQeDZ7GN8dPIK5+jXuipCaZWCEktGjw
D+/9IcZtaq1sZ05W+xbseahJjruGFuLXBZsRMgWJ2SO4oz2pbcIt3YJ+n771qxgNAA3CQ0i8LHBp
rASMVXEs5Prj799XTGLx6/EkgpDVgKUD8rwWoZSgeV1/v2TPvQ3XmO6qzI5/xN26OPCTaO5hMz6k
yXplgHA74IY9ZCCJW9mBk29BvHIHTV9r4lLPXa8tXWyX8ShRnwtT3ybVuZRGV4PqSFapHRQsR6xS
3M0r3QbOfNi19ghW9XlDjU35acpeZ1j1U/7J6zDddjSSyDiamugp5JiQZcVdieH3kwk93ts3h7tl
JsehskFryUCyOth6aqOaN7mSk3qLJAfwBq1F75DQOf3S+/bqU3qaXvo7jNDbfKpucjuPlViUfVfN
CdE73OLWgdKpaqW9NTrFfb0WIK7mmAcwG3S/RTtHfZXYEK7NPMWE/qM32CGKVe+QXLPbFV0ne/V3
gLedmazN6gNt7MIqc7d+B/6jf+4QGQzwVTjJHgRaOlTGta3AVdrj+SPG56nxUJkQr1QO2pztSoLC
gUqtOqdOkKicxGn5Pv+c/IOx6Kt/6IWoDoYKN1QAkHv6aEAkamzG+D4Pf9+2FN5CjOfrwlZotBEJ
Sw1sqqx8UNK4ZVN4dRw+BQ1P+vN6l+zPVTw/5y8SshAEFoW45A9nuGqzNmWn2ozb2G7dPF3Nz7iM
DRJBbnfu9sMGggJfz7M16QQhHBOJIGRFIWq6Ce9nB1Ppb0A6p6ZDHtrfza5ZZ960XZD6t8+Yu2vG
4+mdWcpxgl0HT8D90CfAE4TIATTCM7FxojyHgS8+ovbDeVBdr8RcHDfj+ZQY3O0hyIJQ5Rt36nYp
Ng1es+7vBu5QEuean9O6iy87KjEhwnQuKI67Etz0ik+P8uovfec5tF0so+qBSFIVR1kLvRtggjMt
ck54vN5uuzg1JoMyaiGRxQjOM1rPr8VsUxSyVyAFcuoHSMNHHnHU1BGRhc5v0I6v7dgh9xyL4V1L
xtU0GUA0XYRtgova9JsMQJ5gI5so4ofuglkaFwpyH3lCspJXPEFxTnw6n8/FGef1WJeYRaoO6Gs+
EfjWKA44Z8x5hEN6/uuFNIu2qvWcVogKgys9KgFq+SsQ5GDeYIgsk27FeVffcR8XvK0xeVdPQJKl
lWSBQIh2vIL8dG6NPwUI4gwABhQP9aeScFw5b0nG9RQ9IH/gIa9A9IiiTd4KoBxQ3jn2wglN53zg
4pMNciKDnw63T1oe/ytQAf1LWRucRMjoaszk5OcXYW7zSobXkXZ/bovM+BhZ0AEoXjoWPcrL1gj8
CPojduCi+JtaQH05oVtjOh+D7HelC7bf3Gm5Y4PX+5cXP2I5n4v9z7IZgA0aOeW0gcD2M2ipX+SN
4nULDAO8cmvxASR+z+hIxR98ySNeRnseNLxYXW3kTg0I0NuDbfh4DKm72BVQ1pc2kmYtw3saB1R9
ffDsYr+Mi4oVjIBOaIif6ypJ4wSyX23AUUXRmxbs2g0+yufw2K31d/0TYL8Oom9/Wa4DpcnXM9eh
opypElKHTJ2cQYM7zEH+Pyoux7Y5kYVlbR8lmTbZ8qAF/n5ydfJ7AJHSfO6dmDaIt1B7puuxfo6g
eAY+n9xP3dDr/icE058TVxiHFSooSKbSOfAYbqK+BS2PDoHnExXGOZWgQihmGR+1cQe3jt36sfTG
VeU0uzh2om3z8B9kCBzHwQI2Y2gQFkJoKLi9xgmQEkjHhft2jQK/s+Db0+BBsRcyWp7b4HjFcyPi
4spESay2cYe9gonBKqIcrT7R5xjO4llvJNFnsZCLNdIaU9odqSqcZ/csifv8x/LUXIAEs7gqQ3Rv
eUggnh9i4ZCdqenRNMMPgZYWg/uOKdjpQXAVvEiMFnouir0weKjr7gh5CPDb/OBsmZM3KMufX2y5
CVUw6gl46kKs+SzfXGkDnihgSdERB0QnP8WSlaf7ljrApPG2L/NOnHFLwQyy1FFEWcN46xAClh+R
HMlpwkmAo8GwZms5fwz9Gg/A+WBizE030YnXOeHZFuOYpEpqB7K8aYLxbRRHD/x/nDLo9bbjH2/A
QikzCPdCjhRBb7BphUQCNUmwgqOirW+mx/9ACY5zsCx+skhMEPQSHOwyft/Yygv1tR0gSF69iVzT
CTj5xJl9+sbVYdGUVRzEYbZ8yBT0uETC4ERpRfUdBQwrmN/ofOyEhwqgvoXFTwhNJ5cWNr9PTJE4
RH/Rk7exKGytmLyh384qbncAd2as1Ir6WXSfUfQddHDajHtROujBa6tjdrCpLXF8jcWDFO+LhNoK
5qVJ89prz0m9TtTaFsvxVy81dh+293WpOX2OyfxGG1bI6p44F4l34MufX1ykWYimSC7h7pf8dIT1
dp8RhjSkjeaRn/yi2FU3bIgKmjOKQci5iHKxnNDmkSZOiHE1KV5zMbGMdgKhiQnxJx4MYcnHvn3a
P0uxYLc2l6fBAG/oAcz2tkESq+k2Rb7mnN8Sq26twoTLXkvrmhZYZfSS1oV8qF9v+82sA8NV+8Fe
4MzoXS9pXuyKiZ1jYoK21MR6iGPhHVAlS7kLj3uCvnDQ2cUxAiXofsH+8j/e9cB9sThrLDSNJ707
bzZ7x4OxXUurflWufAqemKLBjnme9vpE/MWSiw+8MBgqBOI4VnhVSCZ0NELyLuWVG8Q6mMaPcgoy
rHLyRRI5VWNwck/ubpmEPxRVMcrmUYHvg3w8sADSzwzFchTignOyC4npn7et6Wr15mKzTHZfF5OQ
pBluRygr+yTY5nShUBUtvVG8ojkZEo9I7WoEuViQCaMV7ZN4WGAQQqG8JvBhYSrat/d0vc91sQYT
K+tGiMZe6BaXLjQuVDGFztbs0G0DewTTnitUto662F3gTite9sXzAUyERIYSC4EMgxWk/D5IFRCm
SvuC8qbTz2Hphhdg0WyzISW01YLyYOiS6EmEWlr/lEn0WZggntb7Zfqzoz8NY9WGoStPnaMWvyND
XZtGvCK1usvjYt9NdDcWfgMH3HhTnYKIDCy5c2NnybiWDJh6qFjxsJ+q1DOHbBs1RzPtV9moe3q8
EQPJr6tiZYTQPs7A9QuM8ZxnfjKrHFQnx4Wz0316VKamOsJmFFH/ZYAJQ7kbA+VFnj5vG875GXDr
UBlXJ4SqGcsKqNmVZLgHKy740j+FUlgl+SmSmnVXHJL6ScmPg0kwJzSuF926QjpBvwks0bGjyKc+
+I1DHdKTJJq2kbzFQuhWwNoV9OekV5amyJZcUNvU9vn0q5VEW5Rbnhe5GmD/mL/G+Exh0upWHGD+
C+K4X7eHyMHD9TfobtCZB4cAj/LhehH2YkHGYwY6iKDMGDY/Q+doV2iQ3KCu4OZbuit2GRiiMadB
HV4uev1FcLEs4y0j0vfFoGDZxqWNZ0b3ar1aFJciTCQkz83kRXvkw1BCDEGUilIBPzzxDJPxnniS
1IG+hEZK2106gh8Car4FxfMu4NW6rvedLnbLOE6q5ELcifiqYQooPUrsHsjnpMiibuTo+xDCgKBp
lO6qY7pZZmGgHZxgGKc88etSPP+qMf5VCSVwiS8+PAvIUQ/BjDNpfhMSv0kSP8zzoy6t9SqwiTk6
ZfTcVIcOBHKlJED64H4yON7helH54mQYl1vTUZXKAV9haYOlQMdNaIMRNLeKyqJ2501e/Q4iZ1/0
gIaRLcgD8JognKDGQiXDro4MacQvSKsSion3fc3DpPBWYJK+UitnJR/gmZCEbTAmcYcimEN3KIO5
tW8CsFG93PaFvAUZV5hMlOoNxUvP1BoPbMNQkPBur8C5PCy5QNw0cZf0sCJJSVbQ43ZqYdqIgwRO
mr9MYVl636RShQSixtUhiqJVAmXqLDNXUQ7xiKC8E4PmOYFKQYl68oboWWdh2A2kjyCwTef3Xs2j
7SwWmm2oWWPJUeXcPobrgIU/5ssyEeDfONWVYZYw395p7mMwBKAVsWC4gkO5BUG/M61b/F9e+MLj
uOJkfywpMPTEYtoubyN5qA6xDhHW4YcSR489qK7oTwkXlrPXxUndCLA648QKERuN9dYEvZ82WaDV
cchnCok8AgJ0m66R6BaP5Sba1KDb5F0hTlhkRTykCUNbc4TNqodSttLZU0Dtt0wbZXRngs4ncnkA
cU4uqDOOSTPpnA4aKnFpewryDBLeqSVBE+b2oS7/lhtnys6kN1MRgN8B+1KyFFqyiT0L7UoY2meJ
7g0o77TNR6Dw0njO1lg0s6AHVdOkGiY16IPQPPQqBrNDXiuLtzPGB7VzP0TREl5lxcf8qRsqop1i
2h9F65Wq7SZjdtJq5L0eOJ6PpQqupC7CDLEBgtC1bIP+Aiz/drqVf9RosRjetMKtwHjU7W/IW3P5
84s35wjdTRAW4RtCE+SpE1ZpHj3eXuF6J+WPmzGYbCmUU9pKLepOy9sSB/f/SLuy5rh5JPmLGAEe
IMhXXn0fui2/MCTL5n0TvH79JjUb6xa7V/hm5tWKcDXAQqFQlZXpQHkAnISYCRn3hcfX/9ksyIXB
RXKU5CYUO8iontJ99uaDs3c8RGBBbF2wh/6rWiBqyov8ZRFd2qhIY6nC81lboU6wM93emweJRI1y
wcVlLNIfZQxCLs0fSy7Tbd2a6J08Qn7zHVRagqMtyqyNRQRJxoaGkEEq52LoERosq/HQH+dSr+Y0
M6Rayy3xxKCsCFa4xBaHRFV4lavqyc+m94FrzKoNbh5TLZUceRyhhENdvx7u+SCjfpjVL8Oke5Ee
O/gHMDFS5X7q+UpLigNVATVqgumNQ8XE7PW3ElVse/KTd01BA3FsZGpVUzWsSCvFKyKrtp7hkZI8
ttB9ynVpHY6xBFKTETQLOZwHSkKUlT8HtflAYztbQQp0XOfNmDq5b95LfLjveHmU69xpANbWoTCU
c9Wq+HkWJE8raadVrc3b7G0I9JVCulMPEbAo6DedYVpZXO8klTuZ1P4kiJxN9iMw38q+d80st3Pp
nLFmUzbgZNYPhr+dpD8SyKCN7lxyDxT3Y/mI/MKK/N8lfaH5eUowx/06YuLf4OsekijpqkhOKlry
3b6oIXzSGBg42KdS6HXAjinKPbIup5YhF8JB00dqC/POWRnb4QgGWqCrWQrIwl4a76PoAa9uL0Ps
HR8hBOoUvmQVMurk2NwAo79T4OXtMZxWU/XS1zFU71FFku4q/d3HSx3DFrKHGRgRGGeOx1c3kUmg
tmZQ06TL231A7V5LI9AOlubGjxTMtKKe3gI9pjJv1JClps9x/tTlQHk0rZeRWhBFPxvi3/2Axcn0
9TJquhnC0nkktUbDHu3CBe0H6PrXxbGZ6ftWwQr1SrqCoiAwetw2tw2wcSAS7fFeEoTcOSn/7ucs
Tm9uporfzp24SdYOkQxdt3wXjjtQJB558Aq5U8sY1/70LIKS3+5h//0Qy5QAgx4h1N64CooefSU3
67SzKVTKqDsP9ADMbmePtQ6KTwsg3NxwsnkH/gl1w80s4eJ3LF4tfWBWgSKDdb8qf1XTqsRoevHw
/SbfzCgvTCxyhLzsjdSYlPKkdO9G/zoVjRdHG71d1z45fW/qdsHhwpb69ZZOqjAaFErLf8mi2Oi4
QMBx2OkOBnge82P2Gswoz1ftULgMuYLAnW7ebhfWFzlCL+d9QSV4E1WrHaPMilXDYvUdBWxKrTYG
y6wuEU3L3XwhXBhdZA2DHoaUzimslD0lfeRF/Sb2n1R9dFSJWq0yuoI9vpkJXRhcZA29pCRDWsFg
69TAao/WPCg/I8an0PZPk5tv/wP51nmW5cLmIm9IiIZiMcS/Tnhfpwn450u+ESxL5KaLyKRgcsBM
dJwEHbONnoIgbdVnui5DK1thPncWMhje1MFKAyvxRNgskecs4hApzCHx8f45GSr5MfWdU0+Zq+u+
rffKypfReDTdQhG9twSHf5lE6DTruDxiyeGm3hPQVVUrVf5816pQRkd4dgovXZHiv/Sg5WRSiuq7
4UvqnDPNQDSu4+60tBgD0J9d3VXU7kKAMASnUxQclvNJRgc+Wm5guRFmjY/zy6F6Cn7X+dqYB3Qx
Uwqx6w10zqCz94KUUbBqwTldynEoWmU2pMDVa4w/M63zIu0cmb0tVU9czexauhf48xzqrq62v8n9
cpNlY5DNoUNy37gBiNzt/hBsZ/hH0gGGAZyacH8FB4guYi+RkQUrHXy4RMI9gj250V/SytiOyc+J
iiroMwb8anV/A8KnuuLFcyykqda2BlwohejwoL4HQbmNppdYP7fgQKs4mBHU0z/o/wkShiV9RRUC
Bh/Plcx4YKdGS45jHtspgXanhlAPne7R9Kq+dIYByruToEomcKEly4QPrjd0++cdLgw7kotVD3RL
l8srahjAE3iFUERN9E0XQbGiHTBtVTcjpJQ/qMlMe4Wsx+O0NkGvDmRlDKwlBbSmBA5YdF5vA2ou
vvEiKOZVHvV8xstDybF3EoiaqZZ+N/0a0VJXfmfryPWdDg1uaxrdmTLbxFiw3a5EiGDBri/7eLUO
qWmqIKeoCZvhfmua8LNPy8DKY6A5U4xsiIS6BFfssp02QnZag9YTJg2hXQdBU6vBy+r7+CBa1SIr
Q1+EBJgERj2D9raqxl5TvjRtPFMXveQ+FObTt+8NCq64Zc9Laxpokea4wrmynXrJnshk15Dfq8C1
MY5HEptOoAfe90YF/rtk+ujjuCUFaEVOk65vY/RKg4ICwLhVw+EuiyTne2uizzbftxdBKeWMV8wI
zFPS41FjVjbq59b3JkQPhyV/B4EwMO/m8TVAjP/kfBV3Vnoe39ozCN9c5qJ2cwLSt31GX22Q3JkK
Qnwyb7eX/p7MJZlHFPnED028XqQ1Sg3b8hFTAu3jv2Y6eq9mu/mx8g+wxrNTfhP1l20tbawwIt8j
HLWYG6y2oIWY0057AD8TCqur77da9DUX4YdHed3VEa6YbhzckW3waQXeKbCwbEr1Te+XzGflqfRL
L40PUpYLPPL2EMzfL7Vk7WAZtKZ9SS8/x/9mvMqwVjbEU918JeLREq1mEVHkSpMTcITgad+AtCrY
qGEoiFmCfHXZj+KjIev5PFDf0N1QyVZXfsixqKJ3u1l5sWXzOi9OsTrUMQmmFmwCTrkHBwiQ/O2m
OfYr9R0acZ85FAiTwXwdnQtPcvR7EeJHtJGLMEJa0nRtiQdzRJlnKNQytVTwUBbt5OINh+y711vc
YacB4pahWkPc0sOI2Pr7E3QVfUFoqagmBT21IkOnd7GToUp7LWqhskPTVwmPGKMCTr74NYylk8ei
CfarJc3GNBMM75AOV+kS/ZtkqHqpQcFPrHiN9cOY/kz7/2Q9FybmO/XCM+IppHkMBo1T3+yxaVY4
5J5CXiIw5pH49fu9u7ouF8tZRJ+ExU1VaFhOW+NiBOmhUg2PQZWczRiEqdJwKssO0T3nAruCbVyC
e3kLVT3DmLdR+dPSExhXFPr0/dKuQXRf17YE9CY0Z00WYB+Vu3xP7KbBwE7gmnYJ2e/OGvftk+8y
Qe4sWtciOvVKmaaqiXWZDG3N7H2KFavrBUCH+dh8uZ8WC1s8gWJjgMpJWIL8qTIwOcfcgvdWQP5I
7b97fheGFier1LiSKzpWM1HFkrNDCUmpQhNkbKItm/9+4e6T4ldMmV2hlFoIsR8zPbb65vF7ZxAZ
WUQipsWQUSzgC6MZ27EBPCM01Klgu64i6mK75kB1sZJ60nGS5tig99BofJLYy/eLEP3/i8CQFoBM
Nj7+fwpSiyA2kNQ+fW9BtE2LcJBDSCSrFWxTPua2PsR2jdGRWv7xvRWB/y7h0VXUhmM0r6PSIOJe
FA5wfBMQdM00Ca7y62LM/ElMgL0x360q0Cf9+kkYK+KYA2R+yvTeKcJy1/cM2q599kMvurfKnD7K
rjqbtHqp9fLZKPP7MY2e0mZ8ZUH1Eo3SegirdWEaPeB60rsBnZfv9+I608YvNExTUeZbhZJlZ6+S
xwz+r+VnkKx5MpdcPzdMh8wgwcRUzywMdn4HSqP6V1rtK/AxVuOpGX8X4V2pPkg1c/KAF9bYZC/Q
tcTMcQn9POjTf/8rr7HQ+JUmMalKNGhYXqm8DkMelHWu5+fMbz2jQ7mFTxYypZWMtngwZk8QLnOr
Uj428b8Npp9NU002DYIxavOqmcQbvyREBbwcnAUG+mrYLTAdG4Inz3UOS8HsyzRwoGiEavRq1q4J
UuBh8/I8GAGaBvo7SERdUoYrKf6BSuI+LNkmIHVoDU24mupRENRvuSpD+oKemaqAGm45JsaLMW47
OSnPWrSp0M+NJdAu8GhV+cxtwj+Z8uTXpWeCBy5hbm3Wtq5vOll10yY91hp1AX471dGD2Yooyz4L
Pl/vG0Y0pugqVQyDGWQRFXikzvlQw8/6QN2m0i2uoWzdDfk9peS1G5oVjSHWmEBOrKzvo9DY9fEQ
bkqtBftIDllVE8p4hNg0ja3QGDB6DKLbgtvBMNk4WW5Vv7SR6pHosTBTq8yYlZlnHmtoK6CLqWCk
SwdXi9y1jxjfs+Iwtf1RsqEZ7ZSgWk46gHa6cpMrmmP0oWMomIUZZbRgJsBfQn6nRMwyzbOqtyu9
Hw5+8tpMiVUM+n1XlE/Z9Kdj+XM4xYIzcx2tsWtoJ2iIOkQxP1v6F7eBUdTjQM0aRRxNPWpE3Zn0
QXAqrx6q0AO8NLG41VK/oWXuwwSvZNeQZWdID7pm7AgJ9xJJXSZhOAztIKMGxwrnGA8aRKfmOpZ/
/QmLO68KFV9FisjPTe/ExkYyrRlSEnrMDvjKkIESsBAgINMqBt2KNnhxHcpsSEELDreMevMuKeRD
qwlm0EQWFo4vjUZLww4W8rjb9wrYCQJRgUxgYkkEMEZFjNYa9o8Ed2Fyp7Of/52PLG/AfIom1Y9g
YNLcesPBCqc5+kPwyLaopwqHZkTLWeS/uMdQTyTYsaKHNh5EUaJi8/2CrvHPX53+s557ca5IIYPi
ZI5G3sxeBnW8Nr5n5oo/E7f9mGlu56IxiSwVc3MEcvKg4dtgBHKbohWx/v63XGOpFr9l3o6L3wIY
NmNJOy+37I+khCKLch6r8EzizC2ip4mey4Y9YtLPrpvcMoPnkQp+guD8fSIhLn5B4vedz0v8gqD4
PUj6tp5++Tm5Z0HiCtZ6nRt+OemfWKELSyMfuT8FsIRCLpDe+r06j38BNgmaIGhbYzQkQN+7eBDC
+0U+tQgxNC2Ussjhwf64nj60LSbdnoDPOfhsJW81L3HQZFoJFjuf7Ksr72/w/iTjv1hsx+JR1SIs
tvuVo5Tb2Rmuqh/6qpfcrvtfbtbBjsGrpO7l8qhDQMoT/YgbqeG847rKTOQFsrLEVhpGmqmU4kfM
/PTF4MiFNYOoJtfsQBk7OfMoE82s0k3vA3KUK7u+HyNMwonaxtctkk83//tDFqe6AcgNwhv4IRiw
OAbrLnT5BCqo1b9Ksfmzeqj28Tq9ozbbpkfOwTH2T1p/tx3h789YvHtBB+WrOGTIQ5JmI4e+SwNB
Ni6ysDjPyD8bP/pcKHjBzR4Dt0EluDFvH6O/i5j/fuFZvhzzFHgofh7N8Kinv6BceV/2d9/77233
/WtkkRiURiuHpt4i6EuDEw8/x7pdR36yj+lrmhwJfxMWkq6nQxc+sjil3Df7sVVgsgOVLcATXk+2
oAW962MG4gHZKnRpE40vTZ06KlfsWpVWRTkeFWpiBi+yFXk4qb6IqPHGu+XrEVrkCPEU+2aY4Fc1
brdvVtlKs3JQgYtJk26k718tLXKFoezysYH+HMJj5wSfwjjE7Q/zdWScoCyIAEHPqj3XckVw12u4
29e9XyIs+q7ISjnEKqvso2KANvquT0N7ML1RDZzR2LNJ3bPmMOidxUhjhUFoh/pv2gVWTB5Y/xQo
p8lo7yWfOUGIine6C9gPv3lofNX73jOvmzqL37p4kae0VqcqwyHutxTchJghhkbSTNJuAo5GDbuG
Pl8g7PIKzS5CWIQ0GfPe+DzaytjOM7W5U9jRU/a7A+amgErc+KID6Cm4nW8mCLqK4A3pw7kGsTjt
zB/apAIj/RmdberNChF4wEInxw4HR9oWnhjDdOvoX1pcHP00TPy4baT2PBoPpp+t0kS3G2MTRKot
h4qjFZITSJkr+Koiq4vT76eyqStVMZ+zAc9W6OHVTkHW/JhsgxWQ5c7go3lO36pmrQNxij6+aPRK
9AsWJ52yPAWAFuv+pG+A3mrvgbpBmOCKzMx/vwjfEzQdOknDB515PZt/bOaa/QLH5OIzfga2CzuV
mgSZFMJfg6O/GjaFHc7KGMaP+WYVZVi3br1LW4sjWbEqGUiKNUUGtcvsjykLrtX56y+zqUsDi8MX
Uo4iHQmwGKpZ3fgnq3oHY6/qNDqhIXKEa6z8YuuWaYKZRlqtzE8qZucbSG5AgE17pEc8hEvXBHUR
SC/QrRakjLcS8cs1LlKHVtMoG2pYjSe+HfttyIFyCPAoTlNBBnEzHbs0tQgqYdkkSj757TmdC4NS
dJwU6S1NAR/syhyySqa+0oC6licUh4zJzkBD01Nkh61uS0ntSDS2ymETtD7EWdt1X5Wv4TT8Kqro
UUljtxpEI6u3/YtRXUEN1tSWDdV0SFslCkP4VxF5tBytKKoE14rIxGL3syTArB6Dh7GmtNiAcdOm
/i9NLHZdJXSqiBZzSLARqw8ezMwXfdgruNmn5/7dqEXszsxKh5JphHOStk4WPycswKxC75K+guhb
6MkFAGe8tbWYOGEBAcPpF5F9S43vAgAKib4vwvdgOKdA4mWNIKW87d9/f9siwqtxN+l9N59hQ3FY
vDX4ifeBHaSieu//E/r+WlpEclOT0pYY2IV4o22hjgC9kdql23l0XAwn/GSo+hKbIMEBpWAMKjCC
8uZSSUWdWJKSIRxPeOLc5aPSWiUzfsoSyEL9DKTbHNBcFrEtZ8lhYtluCM0/YahJa5n6oZeVPorR
0GRCPVG2lSYDKzwHywTYdmKriuTHUK7WQV99AOLxUjTtgSnccBLfcAIQbuuRvqsV6VUtUOLVAzfK
TUtNY7Du5ID2FQIH/uxNL5dKZUUlMkq5prnsXVfq0GldNGQnPoaHpEntYYrdSWI51Anql1TtV8MY
nZqh/whqxVP92ivUxMGojR2A9zeKJzdQfhh65VAAaVVZxaBu9d7K8ROfFNDU3xXDDzn9GCVuZeQc
oWSLkrYtZ9K+7MB0IIPaxyB3nYo5FrBvQB5oN6j0z/eJyFUcwNekSLY0SvEDtGWp2jDkws+VDjO0
7dZHrFMj0WP4+qHz1cTyZpZSUxmHYiyBStK2Hbtv6jMGKkovBwEgFIcVb9Itg31I5DTn+iJk1tUx
XFhf3NVyE2thU8J6HEnniX+Uver6RWGhhv79Ts7h7MpZ/u7k5ym9SEBKNYN6jd+Xp6CPbGl4LhJi
Z7qg6SEysgjbMkQI8kDG5+ojDLapvl2yO7nXBFn4Vc622LNF5A4LDhRDhKXE8VOuQ0i+f6u1JyL9
VFLuYM7Lyv383248LmzO3/Fi+1Q1ihtewma/nTzJ3OTSqSBuJG/yEjAEH69CcMXVh0l7TDTbaN0s
QDVWlArNkfK7b7iI2VmnF4wxOIuvaSCo9N1K+6D6ig+V5+tvsfT7e5e55qJZLHoRufs8Ss0Uyz4Z
IAmIZs09kDY913m5HrRS30dxtFY6466rKIiMMO5uaRrPLDSPVt1Ue8kQ33da4YZgOAsS/2DmSWKV
irEhofZodkpq+eOHVNebkFSrgBTbBMwBrlGg6RlPEKMNyvWY9g7RJ0CafMsHkRqr5A0f/VXbEDfs
3sK8Xo2Y4Gv6P22rCKAf10/MxeoXTwMTUx2kaweA4NBiHkrNK+InufYtXcodpcvWSSrZybBKtNKV
B9WekjvayKvQPMsh9cqoE0zhCbx+2VlQR7xV1BofH2ofrpEAOx2Cd2aM3Rzt5TbwurFa80CkTHZd
nv/cBVMzZEqoDPf66vhoxXdqKsEs+oN214+2GXR2gxHPBpQ3LVJvUjGHYvzRfOpr/hJCGKHSs22r
j6VVjv1LbvT2wNpDpZYgWei2gYaWKyRV86dKgWAzbRyJSaKBweucY/GrF56bNonut7iWIBYR3Ufr
CbLGnT38mQGmYmDr9VitTkwZHEVMNxVdx633dY+qsiC0l5vsFIWTCyJAN6vJPqT9pu+LnZzWLi45
p5eGYx5oqRWawaMcV79HZryxMMHcSgr+PjwrmgbEhCD4nzDUAqIZL5P8Q6cGGHbR2t5SO4z2ocUK
B5SpwLeuCZLmFTAKGj1q6Jq5hI6rhpqZg1rjjmuYrSvrKUZhPHjIyoe+D7YBK7dSmG6bSD7H8L42
V38yWcKMOWlx+3d55nKq2lVrAEsfDD9iHz0pqV/3YX6EhvsvOcQYrKGQA9emZ7UGD0bWosMwBjvd
5E8sGBt74uYeDE2CJPf6aYV1qapuAtlHdYAeF97LymlqpY72pywL9o3sUQkkWM2JEwxH6h91sa2M
d4oIkmJmUu1bu1TUTRkRL2EgzUrMraQcYlXZNxHOeFRDAKq8M+tzq4mT5PmXLGL7l1+68Ng81TpJ
4Wp/8hW+gR+9y9q+NAje10nzmLf5i9zlLwFkNsE3Gx9Q2H7IgiBB/91/VyJ9HZvxx1Az3+prjJ8i
VtdOJyt/SJc9mUq065jvZbV8bDGYmtPkkTCOJrpv2EOSr3X2mu+bIXESCAtz1q45JmmngHgNEBOa
FjgTni9Uek8w40az0U3j1xTVerNdhz0mw91QXftoGhnpPc3Qvqu3nf8y+Suje0iqySagU9VyZFF/
+mp0iPIIEPg6MCq3TbSnQspsA9ATsLKcc2q4PmTM2hTY8ImlDjdrID/jX8UQOE2fe/Eky9ZoRmuQ
+D3XBqIfLQ/tSO1AVX8kdTNZA4k3hopvmU/8N41Tm44a3LmxTCmwFfqckl9Gr3kzT3u59cFMHzQo
UsJmBsyNIY1WkZ61BBQmmQ38kWWiB8dOfTE6ehRt5PaO0HOcgo42gT55kjnceFYBoYuhezkag2Oo
AyaydkHoQ2MPF1guOzw9+fl5GB+hwvpgEr4rB+n1+1v6c0Lqq+fIsomeEkBHKlOvfBwD5ESibS6f
AEE+TnjrYD8HHwPAceWloMbhIeRLfhQqZqal3h1Rta5A3YX0PTTfgdu0/AY0nXFwkJUnpTwWBqgV
GtkpwPaL+RUMnOVrrWsfkuC3oqH215An0+/v9BGK2craKMH/Ncyds1efv0bBCcobiUSQMJdWPf6p
MT/vozKqdFaV1JaisZ3fNLsm6O40lK+pr68MJXvsQ8zy6+XQCrK263T0684sztTY0iYdIE1wqvtk
lymt3eQAoHSCgUiRlUWeUFCOdxNo+06BSSw1UlaTH6/q6N/FLmBg6OIrL+eJCkCdQlwtMbKR94Gh
DlyLCiLXtPQLE4u3yEDINAaREWP2b3C6zGvSla9bCEHtXnbGcBMwOwLetvdQ+cXQY33OoelglRT1
/VTw5eYv841P64sKo0TwKAMnWnzKurcMezlWZAP50FNZhash+eW3glT3Ovp+3d3FwyXmnHc9U+JT
3+mO1INDqKu9Kbjzw9iRMZLz/ZG9TuW+Wps96uIxEat1Tzleu6eAoHGRssCqmL7J2wP0ciyCXJdN
OrPrgTvf271+TX+1u3jEhEEvQ0SCwVMbdOgaaZeUgWjEUvTlFjdu0hRdkPpBctJHeurb6hTIa8ob
y+fvZhu7YUacDPqJKquRKmN+JZrW0NbaRFX8qEdAgKBE1smjW8aiUW3Rpi+CgcT0QSp4Jp9SaLTT
HQqlXrhWdsLi+3xKrlzXMClhMgYokXh8/bihPk46iJAJUo5GtTC0jMjWbQeu3ksRpg6lohqsqjfD
dQe25rWZh6lldqAsZqPh27Q1nuPpLS7fBhBnFeS3rDfwkI/Ob16S4NBkhQNmlqHaK5O5qnBT1/lP
5fP5NSKlUY3wAwxH3FYK89XQd9kQoOvNUNtLPsZc3/XpdC/z/lwa8asSNd733nWj9Da7F2Ugu0Q5
G7WZrytHBRByNlohn8a8ddIx31Ylt7siOqd5sKuycz3Xz8CaEsjPI/jnIH3QdAeZoRxYQliLv0Rp
f6pUdU+0B33I8RJ86Bqwh4HXUjV7bwDZxZAfEvNPjzhrSKWLSXfLbMs9b0xuq5LZ2sbYvei+CCpz
O8D/XdciGOlF0JYkwroiVmCg4qlLdaQhgmv89tn8a2ThNlUV54Ve4RYvwOkKpl4n7UTjO7dPwF8T
iyCH/D4vyhonoId0aK9v/WkFOmBLmt6zbtukW818/N4jbjyhv3rEItBJSRbTqcPOdZ7qla9xe+Cr
dq1Z6J8rjjFg4E9Zh9CGsBVBIer2bv5fTrQkB9eMKq4bXY9P5fSsQZQvEamN3faJ/zOwxLxjkKiX
igl3pewXkWUEMvK84KPvNMEWCi4mujhTRB98EkmwM6a1RfMEuha7uDecMiMbCLg4338w9Wbwusgl
F67ux8UY5hmJT3yKV6qvrTK8JpS8Xet6tqecg3Sm37ECSW8T8NxJ0/QeU8fI/+ow9DDauSr0nzHC
fMwQ1aLUzmhxxOwTplqqda3hKVvwECIvZQLQWaAcTAZeqDECmxHoLjPym+WFq+SiAcAb1YAv994y
JKumhqr2oJMTlPJmdioGGv5iiJxo9G0CQXJVo+uY/BpD6Fe2SmCbCC7fb+w1cOBrbrVkHjD0NEHR
A9eiZhxRK3g0MIyR6IA1ZjooiureltNzPj5o0GiN9n4CLSCjE2Qdwt+wOI3M9w0jaBg5TdqfHPRY
GrINpkM6SkH7Pr1jwMYztop8apvlPiHgfyeCbRB58yIByWPZ4G2FhFxL2TOXM7gDRfeA7eNc9oae
C8zdXvHFXTyHiYtEq0t0ztM0kT+J40KoieyYC/rrzlXdcqV+wBVNQdXwZuC5sLjY40of86ErU0D3
m9cWraZJFrwD5i36Lr1YbGHlVyTPWhjQwaVZA/yDIQeL8XnUSoR4n3/rd6YWqVyLBnhM57W0RfNb
LjFtF7LaMoeN4GyIlrTIzHqQPUetjq9EttKw02y+AlOEq1njD9Qh/MQjUNxMIKtqiNzxeqRwPpUX
X2u+MS/8gw5joxTyvMJZegZCJBoggjK6kvpbax79/DViQIcCotpCV4M1VmVWe0kVBN1PDoNv9nn5
tBuSZpSl+VdorerFKQGQbhXXhhcbDxr4W3m7p/malPk5b14M1fdSo9vGefow+MMpb1U7MZ5JEO24
DnI8XbMbjhcbq3ZdAzHQCbWtkjtNCCFDA7IrLdjMJckiuPf7uLYbRbGNAgITeHuohd35KjRLTEuR
uIsBg0MQ93YFmCqaUy+g011HUqFZ0sB/pgqYRwf2K0YECzNtspS4YlaU+k+Req8UoMrJ6+ljAKqY
F8yLSPTchbKrlznKEkrx1uNCQzPqoAyTCE1x68wDl0CYamD4xkBJ9us3LfJkGsNUJSeapU5rpGCH
Q4kolEEON6xlDhrVYScD9Bsb4Bf8qWIeSEjEcU39q8uXv2E5ot/whBccXeoT5VtNV+wKOq1+IvWo
L44I8LU1pb/knFh40TL1F5jiJrO1cpbsuA95lu53Pr70/R/BMbsRmhTUdhVZkwEzJsteas78KapI
S46zkN8I/HO3StxsxT2+14NdvJ65F0RQxptf48LosrvaSHpQauzTaO9qk9sfY8d3uEcwKWgTFFyF
TTI0v6/j1uVCPyfDLk611A19qtQNOSpZYaf9DzAfW0w6xP1doWyyEuzq5ioGlHPiqx53npkMbuZP
u4GYXs9Lq4sQWP33sjv59XNP31q2ChDJ2wksxkGW/Sh1cC6Y8kaTM68rJcUyDam2On1qVrqGC5SW
SrgOtQm6yENn7rhW/gCQVrUMVWtx36a51xL91E1+Bew3k559v+u2RmEoBykBWSWa779aNQDSoIXM
g34mnD6rercyosGjZo7DWGUPWuevAfJ5pFGIYcHJ8HJwF2GaBQpZ0k8exl7QtNuq/hUzzSOJ72Rc
OVYJfAzMjcm0bWVqg0wLPvnc9dySqYp6b41KINqK44sSxFZWAHcjqa4eBk7d/6mAEogT7RnN8Qrt
R/9e9g0P+a9Hp18de8ZXtkrU+EdAtFjXb3wZkoWgp5x0aa+iiu2oiWKTMIJiR/CQZNMaSe2x1PnP
TqdWSKiVQL+HyO06oHiXA0Ch5Yc+4vuR2WqVv3cqWPE0CuZuNeCbtMqdsRxyK+jQ9MwJxITbfB8Z
qa2V2j7XOy+jyE8hiRREyh3NKozbKes0Yy96xzZl72+jiDoRrJE2Aw+d/mImDcQc+L5NijuCXKyh
eWtFquxxhe2NFt0j3ZUYXSlQApPq7phHUuL2aZZZWlm6VUefjRQvDJaH93Ioo/73PBqBTYfIC7MI
H3lYC47ynIYvbgxFBy6CEshNqOqyKTcWU5FVY4+jXBV7XiGmB4OXk84t4tFp4lNYTO91vJODR9Tb
TfryvfkbWdwX64v7utCHCTVeWAe4HqVVZTPpd1L0J0zpm1HIgtvxVvL+xdoinhMtoJi9gzUgb0I0
jyNlV0z3dDKt0FceKRjUO6LbOdghsvHj6b9a6bKxp1ajkpsctvMW+FB1OPTJ77YwbU12wjAVbOsN
JApwxX+/6rJ+EnRlHXUtrLHMPPI2tVnyyurCngruFPSQ9ke9OUk5Ag6IHCKof3fR/5D2XcuV40qQ
X8QIeoKvNMc72Zb6hdEt9dB7z6/fhO7uFQVxiNm5r62OUwRQSBQKVZmnYXhSwsJGOhF8Vtv10X+v
gccxNv8g5jYoQAlZFSZ80Bg/oGXnDC1HV4wN5PF1K/J/N+D7y8oamkKtHZj1wS9zu0DJKVFfUshU
1PEhxStQZFqNwvuyhZDxy5cx2RLR74kW0g2g6NprhhBRE8AqttegkuaVL4qg3srkxQf/qUBGx/Du
87xxQtAqKYpviUlmcSZq4dr85XPo0Ts7cdDFUkOMEZ8TCNLvuLivGt+NEmTowAzY69sAanqT5jTa
fZtw7hsLMfoXy8x9I0glM1LoREx6vA9Vb5NNMtAx55hZnO/P2OFjk84GaMRRn6MnTrzoovFXgxy5
L8T7rnrOvOf1qeQZYhc2iCsccjAEXhk3nhCp4tqmiQ06tQyeEy2i6GxQzKoRrxszUa7ES283eK7b
lVviSHj+RnpKBx+8zuNc/d69QvfTzCCzWLVY4/RJW/FSSXjuFM9R9liU8jGRkB6vIycY97Vw673X
9SldeNz/apbO+WzxFDEUg35EPCQqsWuApT0awQ2XxjvZv0fxMRi/wJJn3AnkFqH9siVvnuh4Q7aV
0LFe5eHerBAllltVuIzBqRCPJVRzhexHT34Ymb+tDGS5p2uSa7ZevXYIdAxJ2kHeeLM+DG4oaXwd
hqxlVZgJCCXFgwJ+JWh2DBZEg6EUGt/EzgYDCL8LgWuUOetE3QDSdJ14CdPy1DWSU/u/xNBt/bOQ
IXKMnXIApaAHIajkhya/BKiAWB/2QgnD19Vjzj9fLVI9pasXI6UWWMUeXXqOeV8PB6W9gUDXpSpM
porBtzu0aEE2VLBJyhWr/16G/9V52fojQc7Awk6vDzWI/vGi75oqMkiQ8RTcdjOkKILddoOroQKP
2+2zCHKf+4btefa80c8qA4vgIXiO2minCkMAPZ6J42KcG9LHA+lso5SoRPLqAVOtoW5pKO+QK/yx
vprUXb4FbrORMPBmpp0/iDHgTVOqk+dDh7APt7X83ikyClJ+tcPbuj2DeseaQQbjglEag47ev1Rv
3PQIlnSkbcv4RYTSt6A9V0pj4XXGivLUMQTiiFq2TZG23wTyo9Q+QgHMIjWe8nPtgDcCHQ27ylaX
HwUIokWogQC/ZDil7tCIbtIbTj7hiqLJTldMiF3eVNT2VI85KsqL/IqA/Qf6AZvgzUStSFhCxmqq
30vohObETcz23CLPIPYoUz5GnWFp7TEZ33StOmmNsCfeO0Se3SLQN6n06Ieo+ns30dwmTj8JRO/r
u1bfj7ie1X1j+RGoIpL2IVSfSJJA/xBdvjlx+gLbooJeYER+qcZjPtRHOW2PJle2ZTlgna0xg/J9
gHwWOkeA8s4IYvbQTe3xNd5TQaf6KHDSgcsANQsaGXAP66DCiyM8qs2mHyOotbUEcbkrmHeZ2Fiq
jK0KAlKpPcm0NDPHPTbifcKij80+gQFm1YgUI1TxCfnwM2zEP0I+XCrzQTEPkrgjg/EeFjt/ECxw
3sjTWUx9EPLs6ubBQL2sP9l5KuxMmde/s4gZs49igHvUNLXuFbrTevMJr6RmJf3kdusvg+LMCgPO
ZJzStNJR/hgL+l+ooLu2rbKR8aoRRxCQQK+3FTfq2c+0x0nW96DBKsFhmoKKXOqgyx5ziRvpVH/b
7p/fw3aOej2q+0UaiAp4U5fxymJOsV3q+X2QxZYkIKSSglOHf2sHEyW7hYV3x3ep0+xy3AV6t5u8
bidr23UQ+jga1r6KecSKhERMigj4DR0wW00d/aDa/b1pbny3+qE6YJN5lp7l2AZLzg5BOr+JchF2
Z9PCXGTMMCtVvca0RIr4qsPnlKDPLK/f9Pl7nfyMVc7zI28ZGJhvUr9PGhrFBnF7Rkm8RXBr0yR/
L3T61u85NReLrm6KtHZTljSV5YzoQzHxdBVhZTL+KPuzMf4s8vv1JVw8GWcmGJRpWjURU2pigPZe
lT6Y0ARdt7Ac58xMMChSQyymqOjRWGTyxhcLh6T7EuU+bVzZlZw8h2qxS4VfpixC2oI8hFlmD8m+
guqfRxQrbxLL90LLaF4j4UE2UeXbH+XpIe15slzLt+LZhzLIUiIR5/UxnYsNhMX7a+jGf3RnsAsL
fWqt9HF3IFAnMd7g0v6GR3C99GgBQqnP5WYwJ8B6Z3mKiapL846S3vu/lCaD5M45QVBMZcdTNX2S
QU5CHoTyBiEdiGxJu/Xlogv+bUt/foTClDybqHWTewlbuoBml9BHN08fnKnMHmLCY7yhm2XNFIMe
4Lutg5remmgnvgpOepm4wSa0sYttObOy3Ob1WSweaLPBMXAhieDgytISG6p6JeBYGqJo18kASQXq
k8UtQ9GzNok8lORNKQMaRW7KlAkSVgfpx9ApttI9mshcBulV1ErUtCJDq2gQPNqYzbHwQWDfxdCV
gARM5lktiC1IZrge1L9k9VKWZwkcd2B02yWG/hrFwbEds6OiptxL7SLWzSaLiTANwezrMsBnV4pN
tu0FkTnoe9COvy1crbLKBm3iqKxF6f2WfzNYPoAhAE8kA2x2BquPoARRX2karIPt3XAC400LtpQW
lIrhxPGp8++iBm3jfLaq5cBrZpkZtxkGkif72IaaNb2gPf4/eiad3UJT+UN1kNeptniIzQwycSWR
2k4KIxg0IVsMfnk7IXcjSKxkLXd8tbHRLMPB5O8cevTONzPJwH7fJpFh0owkxKWyadNBpB36pJaE
sm/VTrkMOcsH2ediMkfA0OSQiaEjlFU8SiQvLfpje9DkrkPXUlXSl1ExAK7leW5UJnyG1rniBus0
hTNNDjoe7N6prBwNZFvdRWVz/oNjefkY/RwgA93SGI56ScMzqejsPO93lXxXCB7at//k1SEO6z9B
skVTLsgCC1QKPnr1XeJrLucrKHx9B9T/9xVEZLA71kgpTDSjjnJQV8LrRKb9iVppL8i9lQJ6zMzp
u2nf+LgbBuU2kEPO4aGuuzIRGUiXPDSQG82A9K3iaiR18rQ5DNHPgRTHGuIURgLKQNUJ6tge1fZY
dQ0efk7tuJHEdz14J/pfkJY7mk1ui5FmVWHiSF3lyKBTHFBXFpkQtRUSZ0Dqt+zBoSLdxeV9hK4A
HbJDMumeyuEkohEk1MBjAdrSJqrtPClssYKcNgaeqJlNuzG1U4mCTdNvDtCY3eoIODgLsXyyfS4E
c85ovm4kQ45pmECkjU7iXQ71sDZ1RgzQR0st7U/pN2Dddn0xc0f0MERo3lz/iHWXhPILnGWW8zCE
xhwiJCUuaKncKoaEdgzlbt3EAozIsiJB8EJGCahGNBZGoNLbhEJTX9EE+ALxgQ10HLblfnz4Bwm7
78791RaDIVKC00jrchFk/50junhs/SHvB1veJK5wyzlX3+9+/NUYgyRVrHVVUcKYMd1G5cGXDnl1
0ZXSmqDdV2A7rU/k9wjhqzkGPtIWjVtI+MuXHI8KsXEJK8GJmwL9rrys43ev+GKJLUnpxFgvYrpi
2ZTsgBC6wEMhngUGAvQAnFKCItRXUTEey1a9TzoOS8n30+TrGJjdpRReaoZlIV6JcYzb19zcNeHz
+oIs3Gy/2mB2TyCpcuShgOZavY338Yh1t6SNjjqz7hieW8Hytx7qzE0c11Zjx5tsyyuw4E0j/fts
+2ZGWKeijGk0JHXjeYVtIkBdH+RCpPN1kEzg0aAZK0Lf4fQhZN1eorfIIbjv9M5w6R/4NSPLXq7S
Dk6FgCeYmdNUUcZYJll9jbT7Qd8aRHdG+eYNJgf5ljfvpx1m6vw6I3jahR1VBfF/0WD6ehv5XzfQ
iSMTtMD1PBU8hTc2ZipRfFlORR2KaLEp9khGXrpNnyJ0rByyRQ51Q4lWqc4GXqGQL0st42LVoCDA
kfAje4rBgFS4UC4pEE2Lu+f//2sPXefPCaEfP/MlQRj6bMiq+hqjQ7NMoVSASg3UhWxKEoHGGnHS
dGtAZbHuXt9pEfWvZhnEBgdz0amej+rcGmKwDZgIm3Tj5eneRH1qUEhWBIhDitGKatSkaM1hbE5Z
E9tohJLSfZr74K/M0JWdRPYwilaAQmmPPK5/5DKWfE4NA/Soia5bX/awzfz+CXX6F7V9CScesc7f
7LRPMwzAB3k9SGgfrOEenRNC2mCTbjtrsFEt1VxQrrXhLTmd26+h4HzuQQX+dclrc+qESILBUIm2
yahZUPa8gD3k4gXGLRN4Ukfr0yizcV+VdIIuSHmNxqDf3XTySxMapZK7vlYLCZKvg2KAX/BzIesE
WKleKDNcYEcOuKKoFOPkyk4F8mIuLxw9rdbmkcEsPFD14C4u66vfChcUkioiVBBR0wSmJEsRLknr
b0UgTAO+YUnwOFEIBao14wyQiUTU2mjCInbRdOuao59UvAiOfv+aCQa3CnMMQEML3KIi4/4xcegN
+w03QZvsxB1vOteRWRYZIOorovSRBCDyIS2mgDRc7u+m5NCMZ2+8NgbPKxeSCF8dhkEgkmZ+3ilw
mMYRoF0CljFKY4grIfqnWqc95a/hK596bv0skEUGU3SjSuWwhFUhf1UD6MJleBogfxKRV8fNM8Sg
Sm+SVG5lLF434jlKRdYsP7eo2FMbTiJ6oYLpy0Sy1Z7o8uj6RjUpfuHp61d3DRyaLyBW+xg+qpvI
pUyQpct76+HteLbiU1e8JEpG7IBajLYF7adMoYstQwTVQK2g8pbnk514x1KMkDxp7XxIUbj0XuPx
kwM9nH3C1slkNYKKKq/pOeG0z7pd2uSGDovB7n75trr7B2kozub/OFJmh3Y3hBppCwSAY1Yfpegw
pCoUht7BQkv8p1CdnEKqQCXm2WawJT3yccK0q4T24X8cOINBYy6S3FDoCtTNqakSu/dGJ1SHcyKa
TiZHVq2ftC52fWK4tFJUpp0mU/iy/hm8yWBgqmo6EkQ+JkPKlZsXCTcSvK5b4Oylj9zSbLp7EQUz
xgigF9JNjPfsHMXk8RZD3/xvdhhI0r2u0EevwAUsqbe16LsyBEqzPkbh1cB5rOINicGhRmi1OgTV
7XUQy72ag+m8Bu93QXZxxiu54gD7x9PKbPY0qVBACgwv0QptL+JJEq2b54m8tOHzBOfI0dy5Po0L
j/FfEImtWpHTuhogfCNewVJrB+hK89snwUdhtY/n0FeR4DxGDqpFJaNWPZOaA4iL/gghGAlpDxC0
sfFO0ek1FMaC5ppp6McY/X1XpjzIoSHat6N5ZoOJdkpBlSClARtlooGo/git2Wvno3AuNW29+OVn
4yWVf6elYP+bqZ0Zplg4W0yh7stKD+E3tducxF8oA9m1G+FOsruf/ET/YuQ4M8bgS6FEmax1GGVk
TGAXSw6DcBv6/fqQeMvFwEeWtqPvDTAyCMJZr4bDiNfOdRPLubDZQOhunM2aVqLzrhT85lqBZL4r
iFXUR1UBvcxYOiYEI6AQMxXhvkqHmycr/2arz4wzqAImk8EQMxhHAe0uLM+BEdjNoGzCruCNc/Ek
nJliUCUNRTVufcyluu2fVfhGY+lW59b7f8b7uHyLnNljghwlmeo4mjA0GqEKluqmaPhBRZANmrhX
5fQf1d/O7dMNCvcSV/zh2QIHsxeesAE2n9/Ahj9RqfVaEeAbahfNLs/iOQm2CdJzTrSJKf/UDiUO
lrjRM6vucIWXA6uDMrwbuLxr3SLOzj6ESa5VUZ1WqYoPUYpzFAhWWO/8+q/cD0BH2e09g8diuPCk
8nXkDAiNAdhJIhNYoG4nGSXYdnJL0VtE767Ip1wkuzDt6AiWUXd9O/EGymAQ+KSkMOxSpCxI5hSm
tNVRy0qqzvW92PZw2ctqjkXeBv6IRWcbWGgLSSrolZk6mvqs7GKQ0PcOaum45NQLfWRfp5UBJHPS
Rd/oPxzKeNOJjVdV3063oW3cxantWSkSI66/USxc3De81OJibmDmRAxSqX1YDCpaY1BCp7kGyv8r
bYdmNjfypcAqUeu5vpQ8cww2yR24Ixo1gTlB2TeEOJTbborAEii/l1yJZw7Uf8z8bBUN0zQDtQc8
SaTapXW9VXkslXR6Vs5lNtZJiAc+ixFrZyIA1437vNq05XRIOl5+ljrBiiE2xAkD1S889K5fGz3a
ETFFl6p+JJDhW18fCqBrZhhMCcuwQt8/zARVfBTSJ1V8niZ/Lw13UgoWoGmywuHPukneyBhUMYIh
l7UWqCLk/tkwziGKZitwb61b4bjCB6rPXCHKWj/Te1iR0FIzBg+JNnBCJY4rfHAsziyomQFSD+ps
VSI8SMo5QbWjMsh2F/IuoDxLdEZnlvSpmnKFBoOgK7nTYqoScov7yI153r0cWH+iAysfVAqNLKFN
kZ51uFzLbnjQnfwEZrF/JuLNAXqZQQd9LPvAj7BIdSDYIziH69o7JqD1KuTMaSfDGaSQEw0utGt8
QV9WNKgmURTJ9G0lUMyNSk45bvJe5FuJIO5V8CVIt0I56+3/6PRMION3WamkFSY2NOtLUG3QTnro
eC18Eu/EZgu4krKuVa2I8P424R5WFcHVJ/qzmOuRhabzBNeHXLcVZSdHbYhUJjAMqnPeRkOlieP5
augERZge0Jug7skoCHbpg3YuM/PRDjIptLtq1J0wJTdxAJ8E2EREO4CUhdUMKbJcQjS4kx4qpyQl
l7RAU3peiwdZqzdjf21BqStCiD5G8XlVoAYBVW1mU9mZGbvBlNFOVUfy7w3k+hVwxGrDTfOJNYBi
1D8Ko29YcbTpC/TPynjs9yiRnRt47QHCgwcdKQen9WT0SXjgShTqIdqqcnE0jOH30F11UmymfFvl
T1O6G8rm0YBYlCQQu0DpVanuhkayiPcalRP4h2L0QKSwG741evgny+4J+nyFwM3GxpLH312YnwMT
RM4ItohZaFYWm+iLrX8WPfjmZa9w9EqANXSit6oU2SktpA8LhKwEvf1WW+IZI5uaP1IwXYqk2sgq
mnRQFalK3saoYNcz0LbsB89Ro6L8HXSOydillkiEOy+7gslMiEXRUgVe7cYywoDXSoZetqETZiNO
DcrJfRrXN6AJDaQEfW4QsxqRakt5SWcK799OHPCpgnsW12ew234Fs0bu5C5HR8Y12hsvqptvcaG1
vDff/ifE8ctvLzNr9JiYQacKXdISTLf0OgtAS+8ly3ele+EnWhkSK3fGXfpv0vYzgwxWxwYU0BMQ
kl5JkZzRDL0vld/rJ9tyYntmgi7mbExTWU8IQrBYHUpcxDq+S6rooWzEU4hsSGwoB2mqDmMC0gez
emjT/iype1Uvj1XtgdUyf1z/nEXXmX0N4zpiKqC0N8eAh1p5Iem92e+m+jfe1TjNivR31vyGuXqq
FYmlsKF2/OmmJvtywOYc36Fk6IRgo1wf1HLu+fMg/KBUms3xoLW56rd0Q5iWnrodNHnsxMHdx060
jZG6o5Ps+A93nKDlo+dvZjWXW89IaDQ2yvpZqpIzgU7P+sg4Ry4rYNs0oGUjNK6UEnHnB3tPeata
tzSTTdXj5Uf0OVES90hidmAZVDV4PbDfge+b5B3UK+S5PAs2LfUNjv4NCeXSCbn3nEW3nC0gsw+H
vk7hLXCXSGl3ng8K3Oiv0pN3qcSLznj3uY/ygNmqhW0T+6qGEdL3kfpC/oBQbjrBaXalE4h7eRO/
xY7ptHbdcBv4eB7D7L5U1vq4oMktbQTJRIeTTOUETDyHYfZdnCeyFykpJrJ+bJJqVwgXkPyBB6y0
0uk4Velm3UHpwnzb5/J/jyKdQTcB5dJqmmNEXQ2JQg3kZNJ54HU+/02g+2mFmTcp0YdhChGPqQgV
DtrmPyWwAoqpbcTVaGPbro9q+SCaDYuZxixW62iqyHTt5ADl5vdG/myAch8kIV2e2FME4gsflAue
rYBP3yg1txVHztbnfgMThNZ6aOgdTSCBRhotZZvwADm3A2j7Nv8J73kJpGXX+e8ks4Q5qHvI1BrV
CNc0QDShO3EsouxDdv3qKSmKDRozXc4sLwYXn7NsMNdZuE4Gagc4j7pt+1+0+Tu1G6vrIdayHT0r
vnLXdXkDfo6RftFs8ye1BOb4GBahpPvWmVvZlXamXTtozASLEp1XPjU9Z4uwUk1TCr2FqqC3NCXe
jMKlH1BClHJeOf4mJfY5Mga421Auq6qiG3ETIe9Hc72NaxyothmvNIA3iQxYF3XuqQ294GZ5dyv0
7qyheW3dNZbPg8/RMLCSN6mGlxzMWafG1yxNzl57EfxfuA5ydhlvcRhkEZIJQT3NEKUG6vaG0vFE
5VB7j+vD4W0tBk7MLpJLFbXc17h8LjygMqkP5Yg2NLXYquMzX/CJNywGO6S8CJKA5oKl/mECi63R
6qgc48wdxw9YZha/MkgO7lx6Sw6v4jCcA+F5fd44w2DZWCQjUEaZYN7UAL334FGTQENfijyRMN5A
GFRoQsP09QRmTLy+Fma80wKeGgbPBHOPCluwTwY6TEBk6ToV3kmJ3tfnirNlCP2CGbQp4dCl5QAL
I1jj/fYtLl4l0Evp4591O7yR0DWb2+nbFrEuVj3x2lMox3tR4/LHUeBfiSoIs/0ztDr5k4+xpMKw
F38aUIbT75Ej8I1Tr/c2eHfswX8pBF43wKK/zW5HzLYhhIyaN2HbJIlyNzbPvqk+1RnnAXBxAj+N
sLliTw9NEPXBSJMPO3VAn32pca7tFLW+zd/MBHOwSiSbdI3WYIRt9dPIzkXrh0iIRFY/IhYs/voX
HjGzxmwf5IdLKKLCmiHox0Q1d5HKuaZz1uVbehhxkOQrECGSywtRvUOq/C6NnhP08YwwGyhFSUyT
0CqeUCt+tUYKTSU0DRPO0nxkLNfWhtk/GvEM+LA0XQdzX8YlSEtAYGKAEQLS6bFTTH1pT0oDLrfi
Oc1jULlVTiqVp6orQaKIAmmibJrB9eomRNIqtbUgdEywoAX6G5rHbTzSO753K/1LB4LdLkHCikAg
aH3Bl+/bsxVn9mdVKIPa0sYBIbNaV7Z1G2p0wzFEPboXOPR1GQJSnJBg+RIwM8oc1SQ0C72im3PY
eNL2P1RBKOqKd6ITO+GV96zJHSRzaEtDSIaYpjB6W7SRExweKW0iHSMB4eZO5ZZcLiL4bIAM+sRa
UUgZWp2uSWs6qu7fojLbqAkBYyDvns8BCDbzPDVVGYs0PpAn8jrGN6XTfhVqdJ+llBT0cd1dOONi
szOh76OPJUXNiBaKdia+hmDIQEbYrkCIum5pQSkLzwWfU8imZIpJhkoFTW950a53Jw+sUmTXjEd9
BPfhMxr+MlTNNjttizS30v6eymdfupjepSX72vytoa3ZClyeJ3EAn03igFejUUdapDOK+Xsu9r8N
XtEMB7oUBrqa3qymZICFXFIukv/bIOpN0x/WJ5e3jAxwpUpEm1+xjBN00JGwsYY4tsXy1ZSNzbol
3nDol8xCjNgIM92kqwjSwZcUV5m2ee1rznCW+4ZmvsLgiVckKFpoA7q/pY2nWdK0mcYHyTF/E3GX
OeBSB7FTjNZucNwop0h7HM58EXWebzAgU4ry6OFFEisHns2ma21f5xxrPAsMqqhepFUaWi2vPeke
+qC7g+zF+nJxwERlGhj0Ru807HDknAL5Dbo7wuCdSjRFG9014XV7LbuGqaEpCazRInsj8FLUfUBw
tcFzdPUuTlt01ftoEtqvj2jZ1T+tMBFNHaZCqWew0ubmndT9JQgoQY8oPfWPdUN/c6h9WlK+urrX
llC19BBNe+f0glzLoUOTBHmrcITyMxF0qb+HHp/GGJgo87JsZFmbrnn4IkSxlUeSiwjeDUxlK2SD
QxWzquLpfxwigxuFmXngooV70FbvQP5ITqQvky3ZCjnyC3aW/f1zkAx41FUa9ShFxyk6NC+en93U
nMcWvpwl1z9tMNDhh5EoGN7HkKSNn7vFdKS6JAOqgZB5Af+AE+KQMVAFrh6ig87L9SyWm87MM6DR
Q7mo9kWCEl6rc7o9islxolE6fV6m529ioM+BMuChyU1sqB42wvBGBaiK7Bx9wOLoGLpVGWjjAQMf
5+loOfH5OTyWQCkJtLFsaJ2BukWGXt6DWxWapB/djkGKJ9ZzvOEd0X/zSvffgZrMjWnSlTzuZAwU
dE0YJwKV5lSjdcBzSqdV/lLKt97JnZSbkeTgmckgzdDHYR9E8FafKNtI0naa17wHMuf+9Ddn3efw
GJjR1EkLhUmZ0KGAx+0udOL6B1RfDe0xRY2AD0GoItmpYWjFSvAOtcY/kL8Ax2TtiKF2GI3QLdvw
nkAVpM1Se1C7f3Xgf34eA0yQWpSDuMfsN3rjNjo5jYn4JIgK56DiTgMLRZoe41UJdroN5K1CRzuJ
TxBESetno3FNXKZ23r50BpeAHYIchfIy0l3FqwxdztXOHJyBKC32lXZS8RkRUuyy+ih5Jzk79L2y
LZIXIr9DdsgOQL+Rj2/rWMzBRpPBLdLIUAPL4W1V5r/pifaY8AiUKfSsHDEmA01dYRQpFIca6Ju8
k0kDv5+BOzRoPKLwWQpAD254/yqd8uk7DESBozkgfozJ9JLgZ1+ITwEv+8BZL4nt0KygcJDHdL3k
NHqrhr+glPlqgsk9CbubJ+oPgn7zCRSyqrfM50Qi6/ggsd0LRiZDu6nDfKqow7AGBUKScnkVE5N3
pV8PeSSRASIVrBENVm+6Gr0G/lkEIBNEPSvTVvTW1U17hJr4gHRFbJpWOqCw1wOPZTRsuygFR7Bp
l4bvrjurvuhLBrRBZBFyCRJhdivS/qJSyMj6oFnXQqD3MMoGeot73ECCWtsWyogzKBZk28cxBYLr
0epARWJMPysI+erCb7QoOEm5Naoa4ptPEzbUNOL/mbqlJgAAXXUlYGCmRwc105xMU06KgsapNnB0
AgpXpMtktXSyFnHL0L8Io2R703vSgJBfAyVJDDpP1a7yDJKtha0qnuv5httXP7TkQQenZtWCh798
8uX8UIGFoi8Ly4ymYw2qGSW6yVJ1KtEO18X5ziwru2tvqXTLk2upvRoi6MOyyZGbbl+0mdskPOKH
xYh9NrMMACWVqCqihqizDKAOWuR2kJ7KQHBDzJioKzzfWoSdmTkGdmTPMMwqhbnuBdUZyrgBjwG6
O8FaW7kysvqjk6KmgEfSxnMfBopSse41aGk2V+it/a7aJy+e7oIJHW/XVL9vah4BOW9OGRyamsFA
4yHN8Df5dYB0Q2v8GjT5DNrPrtutb43lcOVzRtkQKdMTwyxoU1O079FPBTHQ//sm7j1gdqH5dfPt
5mxwwGgRI2ZWmSDJS0JvNGgDUKC+j2LyOEjpVcG7GZetchH1ZoYYMPLaAvWPtP5SUJNXNHDdqcpz
FHAEtxdIBJEsmllhgiJzkJIKWmi45aFNq0/qfZz5NonhnXjTEIFuCSgPhO1YS7t6kB0dvG+QhjEb
VKBq8bYoSletEEMMBZS7Wnt9ham3fDtHZ9/GREQ+aVShkfBtAmR/JP9JE/RdMvmo+Pyr0y5Codhi
WnNscjzYZPC2UIMal1HM+lgj3i4Ep0yik6EUpzpB+e2P9QFyMMFkIKjIBNTBCRhg6UG3b1QO2kg4
uMNzVwZ21MSrgpauL7jGnnT/sVDIj9b75XNbrqk7ri0WgzTVVEW+HMCQ/0t7I4f4EG/jU6Rbip3+
Aybu5ZwBURQZpF2oT2Sl9NJ6QLWq4VW4/vVu95ht4i3k7V+EbeTCHR/X10nSF91iZo5xRWloSrTx
oqHc000XxYy2Hw5Wq+ONQdmGJWpeSwUUYQcdEt1dH9u5nlv6dAuTASS7Jt7UA2vsf0b9tkQ3q1Ts
1LK1RdyZI0hhxdDeRf+da4SQsJcvI3jHiuJn172gztytxovQv4uabEfhBAlktN4M4JdvEyutfwUC
ri25qw1Q+JF/q6Cj95/V7inuoZJ4TOTGgcaQE/oPUX4dg9BO5XNLfoj6JohcczgO2s9hHK1KfI6H
k0T2ahTag+m7RgNpHohyk8OkOEAgq5H/Qumm7fspDqrczsrYRiDohCTcDwGI20Cg3O5VqMBFhmEN
qmS13mUSPVcsBhQbvyr6qUquooxPRk5xQPw7BJDoyprthFbiTgIx6NOEd9r4WHsPfZK5tfTYEhT2
QQNsrDorrzwnrsZ9Hla7ZAhBB4dCIP2t7QVwARZ3ijZYhdQh8ET3E2TDp5NYgKCzuou7S1g/10MH
mnHJNnwN2iypnSjk59BUVtuiLa8bzmqbIZp61eo7UkFsWtUPSXbfQ9O9wYzola33T161lclDKfu4
78ubRivttmotTTbA+Gbe9bWY2ZP8GqHKmXTE8vLofhK6Y52DqAZckaWjBe2rEYM5PCp2tJ2SBMm+
V/ATplLgocirHtC1+6xMCgYS/Fn33CUI1SA/JhGDaCph5UHhZ/HQoPX3mkJpuVBuPRa5k2SrFqZ9
DrXbpDHtFlRD61aXQGdulTkjoThGRpSvgF0IwnkmMDprj6jj2qlgIlm3tISgc0vMIWkYaZQNuLoj
ZDTcVh2cLOSckLydzxwIYaynukwTMYZY7fJUtiaClTNHtxdvacVVGaLn7TcYnQENcyRoaYqDv4S5
FCx7xV4Fwyz6WdQatfuWZ9GUKFQBOWfe8t1uZpQ5JMJm1CKNsgo11a47VVf6wofRwtntf8OBjYhj
Zow5KJJMNPWI1jVMQ/Y4Bb9SXPxLbxt0o4XQymoh6LfuI/QH16aUCUoDlNe1Wo/RoS3WSWtQQgR7
EkkHDRmGrH4SZV5gSt17xSBLWidMmM2UJnu9s7QBF+TO2xkHrKbNXzrqfWummJ0WkzhQZeouQaNd
dEg1iVP56su/12eQ5yA6s82gYIxWmRbsBZ70WonvSvOu569tuBsy0U4QeQ9FYhVNZkU97xlsOfv6
6S463TCzdzADZB4tlcO4BqD6qQ/SRkEXs+5MmgWJrz6xO1Ap8cvalxBs5qQ6c96Xuan7OX1nl7LX
Or9XsAGbRrZV8W19ZhfxS5FEQyWmKH0TUNPz/0PadS1HrivJL2IEvXmlbSd1y43MC0MaQwcSdKD7
+k3q7t3pgXobxzwrQmgCVYVCVWVmms+UYmNHs9wpxrApmUh1+NKnGGdLcP62ZCkEKPsBr039V6zJ
XoGXtNEBzmqJkJmilThHUzK7KOcWdEm02hfO3qlXkdYnhQqpJi5Z/dknfRm6S4c+BhP3+oh96Rwj
SOqk8lI5mzcK6X4aFXDturHNh76PikrLPM0pj8WA5ovUbUvpScOj5voxXrokzn8Q54bJACZZK8Ex
5taPsqBAtx+06R66rR1h0fWlPln0eZc/X4vzRUA8GgjfgeqxoeTWLB1QCKWNP4/qbUcTkPuwEWy5
xVPsQAonO5n1D4hZQ5UeJKT2Xm1I0LXGPrbSwNS/d+pJS9Nb0hnBkmnBjHRQqzF2UYgIQy+2M85/
NOfF5VhqVLFwYivgQHKtvfUR+1C53k5RDDVITzQoo15MfKCXrci2qTmWzl3bo5QbfcUo2kNW7iZ2
82bSUzre9rEaDP1dbO4cFjEFbET526gCMhMsuuqayhIMIOBVBuDgZN1fRqiDOoXXghuRxKAycaQG
mxv/mC3Mw4yPQwc1eaX2E0tUSLnsSr9//vr3s6hnOPZUTXWFgGsZngRNx8leYXdF2LS1wKAuRljj
bKu4299Q8lEBAzNSjhmMYzr6r5USVAOoIiZUpajfm165CLWUlMs+8/sTuWhRGmUuJSo+satPE9gp
CKBKymmoI6e9s1Y9TOmJoW4VL6EVz0Bp7k0I6Cg7HSSMVC9er3vV5Yjyfz+Gz5MrdWZmCuX3Y04O
tEKDbXmM1e31NS7H+t9rcEGCyjqpKg0fnFkQdgMlfUqEwJ6La/zO93VuU7tap+kMNTkMwWSOKxdk
09STpxPzW5qbJwKt5jn37Dz2skS/s6HZnBjTi2mqOwIo5/XP/RxD+BKofv8W/onO4hKqpA5ZjqbF
AsuUFbevOmkHZqwjUUG4WGi3Q1vVoNiEDsxQo1owagzqq3hfOqn82lpm6Y4qBQd2hUneKXnMuvEO
ePJ9pRinruq3GThs3Ha0Oy8mnYf6KpQ3nhcNSq7jLlWgFjVkO1uVfZtuzLHxe1TtJynddlQL7PHR
bn/UtgS4U/JQEjtw8uLUQSQAAz1Bp1UnKQEfagX1jwlv7mX8RWOGzjbU6iswg0KXNRohOtVC7lIG
Od+Cenir+Qsp3cTogGIkB5thRNtiB12yDkyGLumEx1Zeutpcdxg46G9GzHVDvk6lLqh+5BCusCX0
Ic5MtzSBzKgeqPZcLB1gxpav0i68fjoXDV63VUO3DEdTP73zLMBo9kSVWS1kMELdg2vTYxA3HwXJ
zWpsXw3g9xpc5kHi1EgMqIQcc5REpuVeVR/Ldgy6AdTyQGaQBDjFu+ufdTFunn0WZ//l2FplRQiC
CgCdbeqyNL6t1SSIY9FIkSbYQX6EuTWlOa/qFCF6OM4MSEuj9EoQYGfDsTaAPmeY1NeGbalBQJ0o
rgqdNXqfl+/O/H1COmnWizsntavbSKHzoB/kHVLE3B1sCFV0bw2Unpn8omkQn6mpDLx65WqNAqnE
6k6y8ijW8lABQT5KEoIwdem5hFLBfy2DF7lDC8lC5otTg76aqUG7g+xqFJqs8Y0pjts6pei5dPEi
OFuQS2haTU/Hoocp9v4YKP6njM2PGrVnPzvk4NJdL6HQ2aJHUjNB3/RiGfH8Y7m8BGlkniYUaxes
9is8QQEcAN+/4UtLGZHpuSMnQ/mQlQcypY/aJOr5X/x020QlXbeUVRfqz2t+7vq8nbp5ObKm950x
ORRO5srqXVm/DAr9Jy5/thiXUyTVCJ2QCp1DcLMEZfG9Me4X9Df/gQOeLcIlE0mrGzjOFhzdM+ge
2VZtF1fSB9dwZsFKF1sXxtlSXHgBXaAkp3aDzWutR2IvIVH19s6WwDPVKcU7SdAaNRpQE9k6/V6M
+t4o52Pb19tEGjQ3SzsryACD82DknV/LahPFiunJTITMvhgozn4nF5PSkjaTVk4LcpnZ1YfKtQmE
ByfRO++yLf9eh8cuZrOiTMOEoXpcPlEd0qjwtAgXy1+jKVi98ktwP1uNy2bMCZJAWYJn5dRM4dTe
FMZb3cdR4dxZVu92oHGGb3mTpVSuLp/mTgRTuciKcnb8Fhc25IJVBLTRaNZb4LtPPkjlMXakBQva
diXteJNavIQw/H/dwC/nrWcfzoUMEOiYzpTBwquV/iOIsdWpX3p276m1i+Hq2xISi3kw7ouQiULl
+r+vbTpXlsBlLqWyBRfG+H80dshwPqm5LQTJ+CVDE0QohXORz+58m7kQpSYGKtO1iiwuLaOe3hTt
By2O6qDdstwAZ0iB9jUEUHqp3M4YEXDjevbMoX/L4+q7SWvNBZH7g2Xp/qynLthxvbJcXjPVZoLo
JgilFhfdTKuPG4Vha5yWhk0KGfIWWkgyas+a4lOlE5jBxUT7zAq4OEdqZmrMghV08hYCTG6miQB5
F4tu5zvPxTdGOlXtFfjzWkZcmQuXCHAIVID/IXvv+VpcjGLaMBm9Yi1H0F1DKjJxB/1nkxyy5ruV
/kQH0W2nH6PENr3KIJLauKz6pZai+RtBoOTLOrEhKWNl4TbUQHA01++xBs1IS5Ahrrt2xYW+DE8v
iVTPZoeDq9H8GjeAPCFtM6Ajr28y6xdDq+56wFi37tqCXJxy0F8nhoLwLxsgXaQfeWY/6auqWk/8
tHzLKdpYDgmuLyowT5sLUnHc58NEYJ4sfpHavS2Ei/4/t42j2yb0HjWTB3QoSoueYmPNGFDVwsat
wgGsq91WdkGQJOxQrM77dQ9/L8bFvUFWKzBGYDF72Upt6hVZExQJdaWsEISRi1Ml4Mi1HB0YGtvS
OMceR31uMFQ1HyVr22IMtlD6qG2zKCEvINHFXWYFsjO4S6ZuCll7a5z4IRmK/TC8JXEnGFm9eIpn
v4WLAKaF3mKjqfMxiwcUp/Z9LwmM88LGaoojW2gQ4mtl/hSbjum1Gg/N0clk4JHaEBorwTCzYNBE
3n2pBvjHWtwhWjFrc1OemqOkmPskHkLbTKGbaXsOk0JmxC7mbMM2rkPobUAHVnGtEdZUVVTwzRd2
9Y/fwd1oMysIK0DkduyJFTbWSaJEdE+LluAuI9QelaXPlwapaYhevfUCO4L8cuHZiN2tPx7QDRKO
1H5iyDgv+ePDONMlzTjlzUibo5HXY4hi/BukQZCVoIs35NvaGl47ODO4uOhOV8YPaSwPseTD3kMH
xgwsSTGD9f9J6zeNDZZc89dMXuLmJSffbPtbJ8eyO7EPpbpX7V/gyPTxytblWLB1op3jTL7Sk2FK
JRwOy8fN5JA9ZHgE53/hmvljm7i7TpFYTJT1cJzW9gbzZ5ymm7p5+tsB+HwRnUuPU7WVSAJ2q6PM
oGYuOR7E0/7dCty9UstTm1oFVhgxn2VW4EPtBN8gCA46d4kwLVH6zACNd6uCRoOxSMt6n1VgQx22
179FtBIXGvTFxNhZijCU9Ayi6Y1f1NaOsS6EJpx/fSnB6fONgUUZKt1eTx80gj5rfi0g2qNxeH2R
r7ej5UByC+AsjF6ssxecjeXypFukTPITo7fNQt25Gt0suZlaELiZTWCQNhhqAnb7PKQQl6SlqBf3
tar/5y/gpyMbTH7kuZLnp259orzWYZW6KVoupqt4fefWb/mTiDzni+9yS3I2D2ncUWnSKTupBQop
A/SRiz4SbOyXFxC3Bmf1CYYhMQ6t2kfzpt7WIVQh/TpAD/jzmftPEmNuPc4HKkDCeo3Z9jHd9tvO
AxUX+la7JBpDMzQ3GZ549t9+WnBLcs6QoVybd5bmHLPkWFdtYLeiHuIXd+NWWH3krPhLC9Qq+5Rm
p1F9tZY0nKxyOzhWqAxE4G1fmca4pdafcrZUYs6aRZBMAFO0FvcaD/UuN67AQu7c0cfu1HtgHadh
TUNl9NCqE822iGySuxMrKOOyASqfJyczIE3doPCiCu6TLwk+94ncldUYaBtMpZydwCR6aospoLEU
oSUY2VnlFmqMEbFH1oveu19h3tyyXIghk06lwWLZaY60o7mrwqYI4ONZ4U8bRJSb8WcRoXZ6wgRW
pPr909zsqqd6dJ0TysnXvfJLTP3jp3wRch2yjkg2yBhOGNA1zGNl32aiEZSvsCVuDS64GItJ2oHq
DqrEBOS+GFuLyqi7WbFp3cH4BkZX0IIhtEWrPp34BSIwZJvHhpSd02ayZsBnvNkbtt0TS7zmRpc2
tt/5TkQBVYXAzOTSIx6SmuB+XK30j8yO+3guCulgJHfQAQZkAmhVCZ20rrWCnpWYr1AiVXu/fpyC
2wuX2J9Oi0leNhfGutcvE1gki5396nhGpAT281/Y2S9ITu7juGhka1kn17TKTvGNDTNeVVm1iD6q
G9Fz6mvJkFuJC0Y9KKmhYC4nuBM1VFSaSP0RP5hhHdl/mxaKW4kLO72spGZjzPgm/bUzRnfBqMH1
QxL5HBd1BtuK66lFYJtny1WyV9CruYklomz6Wu3kPoSLMrFq1GO6IH7LO3prHKx989Q/23A6ukXU
jtKb6i7ei+VztfXnX7F4XsKC1lDwmmMtO+lRv8WjJQt0z3mWC1fZAEDtOfWG7lYqErIfwylQAurL
m/ie3MXP1V0WQg4uzL7bz5JveKnbvskbIYue6Ady8cgZFiAJibFujBXOwI8/1B/FT4QlfwkIZtCt
bf+U3+Smx/aiPOtrjeLPQ/n037NL1ZFyWS9VJCVaieo6WAIzwwgLMIKrrYFZDQaFphmM4A11KT0l
znQqKYSvYtWdDc2NMe9y3RS/dmK438OFpzQbjEEyYIujR7/R9/J+nvwxondAqq1VoQXPrHf2uLwB
bt/fiVVGRH79mQuf7YdZ5QM0TxbcwJ3hxq28zZTFnUBEW5UQNG0wMcgMT1NBLLHcX/90QWD+PKmz
lUdV6SqQ2DnHygGNdxIuTvLLmO/m8gid6URwzYri8ick/2w1M1PUdCJddgLuxrdj42UcpFelHQCY
Jm4v4WZqZMQC6Ns0qLVD3Qyj9de/93rmaPNjA7lMVDklSDpYCjEJRk+Z+ZjSXSax1+sLfaUX4GyK
i28YHcCIfoc7aAjlXxByqeDs8o8JjAm9J+93AHqgwSJEJQvuIl4sQ10Kmowky0/yLttAs3ujH7tt
60m+IrjRRT7Mjw8Yo9RWSolbD8ymPngT0LSEPmj17Nx0W3Wjum0k+aLAITg9vrVvS3ldpSAnOxot
EvEh3aUzkHphO4rM5Gsp6s/TU9U/MwhDM8zWYLF9VIvWBb7TtRcZE3Pl7JuNzrwqG34MNjuiML6D
Jul2IrHPkpsa8F4gVX3bWNy46DBKsYSmPgZaKkWy1R8Go/MVzNhoAOjrehLUyuTa1o2uoIRu3Nng
5KcIiJaZimAGX/WSue/hIpzZtmpRY2rp8xmje1WI2j2S+wQD5F76kN1kXnPo3eRT49XerrW+KYbG
EvPNcGpc6ZQ+4W1TqIG6qj0V30Cs/CxtRW8d0fFyaVsMGPBQl2mOlCD2QRfnSg6AuJObZ+TfJR8q
l7IZs144I7jaMHa+WTDcYs7GzSDVb4IYsO7qlSTgi7ZHZs94C9vrrg/+6iB4fq/SVU40RPN+3Ig2
UOSU/MhaZWQLUQmcsgv0HZqrw+E/fXTTnX4pXvPD3pCdKJO4/kIFSudPV7H7JM5aA4WaTHpI2jdD
3LFene3KNhrcaTUyiAn7BNfjSpWifptv8k81VDk03lVxYvR5KleW4yVSxrLp9dgaklMa7xzIQxWJ
cRdrDTSbnjV973SQoAc+ajRnVy3vWwdCUhKI5eIBAGy6UWIdyHPiggRuP0nW7QqZjpS+2dkS8HR0
RlUQ9OtEDur5dU7vK1SoW9nPZefFtvWNXsQPliZvHGhcyCRP3WVIXDkf3F42/VrPPJb+Gpr5QYXe
XWyCM4/JQdXSQzkbW0Xr3EKB7DnLvLjExCmTULbT8caas6epf+6qzcikB8fYVyXdt/nkNSN6QVXl
TdWr7Ux+0z/rI3O1+B4AOxI/xdn3okUFM3UrzfKZgxYZ0JE1BB/tqLO3dfqoYNa4pXOQSWZQN7FL
i4NU3GJ0rdEJcPqaX5rMJcXJRupCFjNojMgpJNfUlpuhpUFZ6a5heLq5z+sXbYDm0rFQvxP5VLee
nNtgVewx+I3MoH8ukkPa3iQg7SPMT9ofLHGTWQmKuQ/q4aPTb5r4uXc+zPzHbKCZb3auqlReYR+Z
XPjXvfqTV++afXA3e1bbRCcWwtRqju1WDcqA3Vj7/IU4O6neQI8ISAss20yvq9QG83FpgGt8vF3G
oH1L6I2jhQYBaxJk5Gqx1pngYfU5WX6WZJHRpAt415LTELbbjkQ55vhkf2L7JgL005dDZfItA1M1
wuxDEL95QsJ2ipNsUOPshIsSd5wOChYr0ozHPtcFZyBIWz+v77Nv1J1WaYiNNG7KntRxugMPxJuS
6NuskCOQaf68fuJfO39/3p48I2FG2zztJFTDzTcQctaPK6kQiBYOYDmffbzUxFRGgtcZ39eUUYlW
rAyZjh5BJ0LzAbFGqQhvIuCRqZ/vZHc8AG7tDTdCuijBpcXzEGaDLU85ROs+iwyVDz2qk7qNN0Ow
0ujQ5+xDsLmClPVzTvX8LKeBZHWMzVXULlQx/RwTy21MYPUx/IJ2h9vUQ0hkvEg1EQeXwFU+s6az
pZNuMitl1GGwkbwzUFFxPmI7IA/tZn0F19DzzN10pwuWFVQ+bY0rrqROJ8saLo1TZ/dhoo93s12b
GNLW3pLhnk6GB/BWOLZPuo43CrAx0whAELgacyvzOvDD5q31rccYPp0xcg7Mi5qSqFRnt5LvjeYj
y1lw/YhE3sYFvLysNb0ECcMxbj+U5GCy/MlAdkaUJ9yS99fXEhVsNK5g06UASDCC6KpHyQbdgyZ9
TNsgD22/R5cE6njpDAZxdyWJmbZ1FAu+VfRG5YkQW6nuk1GV8cZwZ6+7rcJVgYb5UtQiYoqcTRAx
+S6rpFZILBoUZbX4KQVIZ5Xqaqx1Jl84jSVain/RZCqlFUVFD4wjvkmRxMyla1ema1b2qbSRBSzv
9WhieJhsEpb41ApS1D8aWnv1dJcAsiA4aIHz8d3ZRCaZYkN2HUUXDfMFJEyPM2jBvexxxQmD2iWP
0oMuMq+1rHXl8ta5bJWZc1W34CU/5VtMs2qbaV9COmLxktzthXexwHH4Xi0hSzHMcoNqQ1PfypBe
S1PNT/uD3BZRNYikBEUbulrAWTTTpZrUjbr2cRbHd1LbszQjGGsRxFu0DBe9RmjFyRbY9o+F9Qyz
uLG0sJIkkXWsbn7tnLiYoy39AEYwkqNUNLiYcrpJNOBaiuImKRNcv/PyopqpAVoER/e0qnmSlEcZ
mWgif2/LOFAxpuNKheWAR7sgYWMUg1sz9uu6CYsCOY9WsnKnqJFAZzAm1UtB0x9l0HFD4jq51u2w
mwIDPHtu9yD5dlCG+ZMSILHt0EKEyqyI/VDg3zwCLAeUpyqBlTnqElZl1duqJxcbzaEpzH8ZIw2u
dmxVFiP5gBhNDqonuRhzTILCG0M9pAq4l0VVrdUnr9iCwYeuahpjzUAN37T2U2V6DZDT109StALn
Op2SGGnDUK1fwLisquxgxpaAEfPrIPKfSaTB+Q2pq3LKcg1PEsMFS/E6UHWTBeyt8VJfPYEEPZBm
qNfkQYw8S93/hUaVyEQ4n0o1M2dSjuLgFIJ//jiXm6S9J6EDBq8lMDsfA84q5qnisDyKLjrRtW5w
1zpNZSlLHCU5TS/2zpJ94k/7tfMohxKS2TSYovae+u2NqDohqu2ba/p5FhV7LS5TVUJtn2zrR2iZ
zwHEn6Pq6OxzTL23AbnNBk/aVcHwc96LLFdUBTY5T2HxLKHFjS1fO3bKIU18DRcbWCHxMOyx64kV
zQ8aYpUQnyowaZ7ywBjBa7Co6Gm3IN5pMCHUTaUAfSRagisqpnQEpwDO9dRBYo5ZkPc0mcAxBdcA
z2MANSRi6daA8YfqmJDShxCV12K0Um/N23qyQ9L2h5Z1H9fDgSgJ5HFNdr8kuto5NuDeKz4ChA0V
soTu8J8nkPV4fTlBmsDrr2mWPY/jjJQzbjpXq+xghPxpZ24s52WpRWzVgpelyYUhp5uaYegxO5P1
YeEATT7d29OmyN4yzS+mUpBvCZKFT3rIc+/LjDadFOQkdb+bijQc5wbyGCKorqiBZnLRpV9oYUM3
AHm0CplD1KdKRfWgmuvH2uIPWuk1yxTosrG1cTVfPzxRZONhSykDeYNSmLAVp0ZlUPJ6EMnZ5gAk
CfUTPfEX/dQmxF8AnpX1WxA61V6Cl10xD0GroaBl3GpNEgl+leAVz8uytQlGWiqGK3otPdenmfwg
oBhbn1CZ8iBjk4QBR3C78HgmzOvP8jijJkPGZ5YVXtqZ+1pW7hrz7zIa/XmRWlzY6Y0+09saBQqm
lUfHWdCXqDeqrkexQX1L2l7fSUEEstYgeGbBMuYkB3tBJUaSq2M3j5uu2GHI902ZAXzOv5PumzrK
ovgj2svVrc4WVe2cqLRGYpl9G4M6XltrmCpRgJ+R/QHiJeiSh5IvGskQzSjxGKTGSbNUA48bbqsx
yHNIao7Byt8N1LjRPxO8wTtfDa33GRKKwyoiKh4CFwQMiwtPhT2lpTmhm2BLhx6mY6rlJpMFUUn4
oVwmJI1FyVj9f+0w4kt2qNQ7IOKTXXyyH+ejc9felq/6pvDj+3a4ocXddbMSnTAXsRpnlKdywHMc
0OvbqoMsdoJNxkit0ceCepMoOvK4pKkaml6jlv3JNZjsu8jcrsNQ+l7ELSrwFR6bBOoIUwMddnZq
2HveFttTl75RLXdvS38QvXcEl6at/ukikEmbldpGmVsZzIBCw5zZHxp47/JOcqnQIQVmyeORZCOL
O21CcFt1hPrthG4egQpNtQfPn0c2GJoTNrtFm8kFHspQPTcVvEkcnR1GRXaJ3W0z2QHt33tS3Zso
gqlGFf4rs+TpmgfDltSuQjF2kt4TTEFXMvXa/kkZ//b0/59BnFeHA0bCMZcK9q/KKuz+W7OIpk0E
HsYLrFOMssyWDB+X7c+7+L0qN+rCniRLVKtYTe3K+9TmoskIHoU+1hCtV0b6MgAFpYwm7+iriI/S
4/D6746Iixy5VmixbeBmN4o3w+x96FK6KOnRUfKuL/QVwPnnGfEj+NpkKj1Y0XDpoDjO7pIATKA3
6Wb4KTZ20UOJ126YC2qqWf65h8n9/E7v2kfTWzbG7RgCHbLHS2l0y1AUsARu7XBBpKIspzpF/VVO
tTAdv5Eqj8pZcNusjnrFPBwuXyEgQjbQznSOjmR5ZhwlTDTBLXqvOFysyHSrdIoYxZ/aZ7+MsAOq
wHwcwyWwNxgOFdnF+oOvfRCXndTjBDUs+bNDpISmt3KAzyfdRSkZE5X02fCv26EgEPIswyBdxzSz
U2enNJs+CDUeNEDQEl3eK3pyo9oW5tVHQOdFt6boK7lMpET/2tYBJf6slsw0wLz0tNdu1wmueD85
BzGzpMgauThSlHE2pBme7BNi+2ClnpQUkewsgvz54n6CeRhQT9sAbQd3fGmt6qa0ZA54xwEJifrN
WrhrIxHY/2L8PVtm/ftZDht3IE/taJefNCUNknkzKqek7uAA/yQenq3DnZOazgaZW5afrOa11tiu
m5zbWg4a9ekfmOHZOvzpsKob6nF2jnQCYwIoGiC/5zmJetcpP7Kx2TWS7i6NiCvwYppztioX7UuH
qnFhNCi1go9EtSt/se8TDKXo9BVDS+71T7xogL8X42tlA9F1mRAstlTSg0Qd1wJpsLPkglLoZ7/8
SwA5W4eriqGfCVTNQp1j25lBpX3PZ8dfkidwo+ueZT22qnbTlTbz8fU7qaRZkIL3UZ6BPTOKY2qV
u9wZD7HS4B0NVjkVPM5L7+ngmZIzMwYxJNkbdhZVcvmdFDqkLmLVh7T2gbb6bRPMJebzNfmf1QHO
Poq7S1RoDnc0q3LAAIZD8T4DLdSBY1t3rfv5mDyS23S/NK6KkW8hvPzy3NfZ2twV01djw4aK5qcm
S9HQi92aGq40ml46d66h1bd9bUh+j9NkRA2JZAUKvR+04cCMjLlWkYowyiJL4i4kVavUWCMo91o2
pDIGlF2LzjPA3XbdYD9FY69ZEhfLtFhXFUcZnZWX0fZAqBp19/YOo1mpN6Russs807V+Vd/Y4I4P
xaMZ9k/VLvOFV6Ig2PElvDmRc6ZbOHy2Aw0aJm420m29mY/xsf3GMICr7sHUdhMLYRoXc4uzg+eC
n950cYJ6aHJqcpDIQOxINotH0Mrs9Hjat7Laggixemt185iUyn1VZ4nbEvOuo0gSJMxWDKMEdkTq
3CzKeOM0ijc7FuRDnNQt58Y14l1thVJchEkvu/U4uHIz+HoXQ5dNDqvYCdWkCbO1iD1L6HmV/U+n
xXhsS7vvOi12Ztu9JY66o8PwUROzxEgUfgBTW4BkR8GD+nIGebYVXHzOtG6Uxh5BZfT0nXGcAzCU
5/4KGe1e5BBDaCFe8w+iZ+jl2aCzZbkAHbcNxOooll1LxehMRjYqNElUbFW/jWJPe7xu8YL7gK82
jtNilomNW6gDmcOM+RTV0QGTB7nJ+ALqoOuLiT6OryIOHYyEFJ97ikqQtz55UTpEKVyKyjAJ6Uaw
3hr4r7gzX0NsaGMZ1B7W4YvBXw4AbvlaBI1BT9wYEngOX0W0CfKGXMVdRw1yqzP5XsGQ/vXPWS3u
2tdwQTClaaLrY42xMd305cG6dbRuC7Ue1yBaqI0amGhS0YmJ1uQCYtHPddmkywo7WELWQePhc6a7
fYbaetCC3MSm7vJOobbs+LV//Xsv99p++wJfP8xHvRrzMcdYdat5hvw8tAqmhMBaOau7QUdCa9XV
cLCT8a5ukD7Pb2SQ/YpK4N2+lyptM/bZPZEnCP2MIHCvtSwU/ECRfXHhMtXnnJk5Ut+1Kq6jZZ8e
4w0iWVBFjcCWBTeCtR7UWfo7GY0ujw3sqxvfYzJvk87YkhbRzxB04UQLcQFoaXqo0Wc9KqZqsrXa
h8K6rfTXBoH7+uatlnPFmvkqYi5VpK5TfFDa0TDVHS+WrKidaoHTCPySryG2FiaTc4obTerw4td3
Uyka4BVFNb50OOvqbCca/BLFEx/S60vnj0/DpsEYUEzdcowAxRP4pSBs8/XDuLCXtDCxebGSniwj
omWYYfq5HmM/l1pBGi+IATYfd8wR9cpmAvzVAflwbvlWnLpNCVEpQz4mqX6snPnndeO4XGP+7fp8
4bAkbJptJBJ4VA5bcswieojdHPPNQuHUNZe9ZoerP5w51tj1TDZavCuTdyWcHkBcihvJdDE8of4l
bjGRQXIxw7LNZLQZcusY8oBVcaMoAvihwIH58mFeK3ToRzhwD8W6ZINSDgbq8806eSc4pPUJcm3r
uFAhd7VRmAThT9pMIbiDIv3UB7Yr+ytCTJSbC0yerx4aah7rRYfUvJ4x05JlHsRkvMbJPaX50Wgf
gk9bxziufBpfP1QqU6UmquNHLY0KhYBh64aN+a8shg0639LklZog7q3+ydFZiqyZOhi3VF7ZUdOT
wu7iAUFemv1ZAjGypbqZaWxAnHv9A9ej+fJ9Zytxr0s7BVnCUEzr7I69IyArK7ZLAIi54Na63M0+
W2f1vjPvkos6Zgy3OGLjCP2w7lMMufAWUFp79JE9ApqRoN/ip8FfGFC6aJ9ni3OBq1qmJJk7fGTv
K2G67PsfWbASJKghU099JKr+XvTss+W4XIkRO46rSsZy8c1kYNZaKv3rpyZagYtVZEE2O5UzVtCn
nTWW21wotHzR8M8+ggtP6qzpNSCJK7XC4E9zCveaXQpBcFnJb2sSZfGtLD9IrQjbJjorLr8xNQUg
En01/VURoQ9WAj3dHQLFdMcf4tqo0DC52KWwkUCm9HO9Mejr43JwwLzuqR0acZ96P2FXvi1vEnQw
hQOIF1Of33v8efmdOUUyGp0GCRe0XLRfsS0FktmGLcDg143lcvp8tgxfFpNAeoTRgnVmA2TAsVtt
52DYOntgNUPZ8NqNeZzeq8Tt35C9b2VRqfHyC/psfS7GJGWaaZCEWkfvtdAsNtVJwQsaCKawfibo
Zzm/UugsC5swFy+Ks2W5kOMUGYjuZXy2U0LrtYbMECtccM5UqeQZ2bfrmyxajAsxUma3kKdCfJsW
yy8KTGZ3W3DAvhZ0qySCQvvlRPPsy7gAoxoLkZc1wKy1gcYB7LaMQCfwa/Z7T/mZhaIBDpGTfJ7w
maHGDGo8bY8AOu7AVnRgUfdEd9Vx2uvbyWOH+n65aWy3exZOBF9MOc++lItCLZ2o0TKcobRhgR3F
u+GUf0/2a/hmYfsObGDzA4/OkHgiahnBxfjJe3P2yaVZtSl0W1fEe7L5bzfjL8BCBaGcR9Z309hA
ggdnuZYmqsFTyx0meKNVaTxeHpBleH+hKyrYVh5kPxo2K60O2wr5Yl//Jr0U8H4zWDtuA+7kOIlq
lJUTpDvQqKQf111F8MU82h4wHEVX1stLAfabqhoUlEWMNoLAysPsCzBCKDWFN86LZ+rpaYTyR00E
LKSiuPZZRD4zEdPAwLi24EPWXVSbU4VK1o94wSBwGlrr3LXttbbv2C/qRtQEu9yZ/e0YnxCCs7Ut
Y3RUA3SNiOlKCH7x+n/xRGWyX3VFZdHUg2hHuZBTzsAb21B2ADLyvTKPCv1liqanREtwSU2bAWbw
P6R9V3PkONLtL2IESdC+0paTquTVemFI6m5a0IL2199D7Y1VNbqmsLvf08RMdwyKMIlE5jFmiU8y
mL5Xms5Nge2cy4fru080Ch9Rao0mRYYPkfIaIzzNU7DkovzssirW2fJwWQy0jCVdA97sNLZOceh2
DITe+QnsanozQblnZ4byYXwApb1tnOSXyCD44svvbHQup2mnqcnUAts/G1R/NmcIyG3y9QKEefj1
2RSMxFNzS6YMurlmiQmTfBQmHQ1o1JT6WSTo7YnuPJ6aC61t9EZRwsGGH/0FeUzt6PsJxZXJH9Ib
yJsJu1+CncKzc21zMlK8jpA/HEk5Ptl5dpyX39fnTxALeT5u1Gg53Bcxf72hOWppef0kAppeVrz8
3g088dYck6KTja9gX71LiQeRy+O0AaEfcvDhf2a/KPosLlqgH18YXbcgWoCTQNkutwXPBNEAXKwg
2TIvWoXaBp3iIE2RuceiiCcaggsUEXxvRz1HoDCbx3R8pPrT9aUXXR9fUl9nIXypZ6WyUqx968Gf
9YR4B+aO6S/Q6wOPxZc3WB0h+k+0qbnQUE/EMpAXI/yRX+0M8VXjtl/S8PqnCXInnutKGzNpdQ3L
X3whQfKQhFqg7oUcnPXhcKV4wdNcLYWOcjMhd1pnUKEuO6VrH2mbdA4M6cR58OXJ0zRThS2NqfN0
gIbIsjXm6w1V/UqiH3W+KdAXvz53//Ba+/cgfCfOYlFUTJaK4L1VJV+FwFOr+okHCHGHmhpaVsDY
57Wf4L9/ud6KFJgEH8k3WwabweswJaiDTpVvD/YtUNOf9vwo+MzLx+v7M7njBYV5rZJVLUZNRnbj
TeJ24fKydlXJbrit3flDtFtEA3JXsjRVKIhKmFctnUGVCgxZE9VBRVPHHS5GdFstULzDHaXuVuam
IkP76BdzDouLNLdxxOf58r1oaSZE6iGAa/D9RqhdR3K5jokSzRLIvr5PdyueEnUnSKBAglBUfxWO
uE70Wdwa6oVJJmSmTrlTHxavhO8svdG2Ay6UCt0HR9QKv8xwPPvEddrPBjSMIqkshmM3BUqgH8ab
9C3a6rEz7aWPfLcWaawCZlg00GTYFwGnsgXF+38JaWe/gbtwGMwCpL5BqFn7EMo+DnWIx4K4L3pT
XAxpZ+Nwx4JKdpbJESZ3egXY18396ikPJWifDb/EGY76Vb7+O4J+n0KuNDTmkZRN0JQ7pVBJNM0P
qznmU7qRyN6O3udCdeus3QB/NPtyOwxOlqM6RboYPgT58qsxjdpZWB+uKSZ63kBqtBUE9eMsgDL6
brTJSYFgDwE5XdHIkwJLPyv9XZTbLosCvZTcwVJ30DLCqfTTSPdo0Z1mOtxOoxb20D6SUJOSG+Nx
yZonMsOOpJpW2zh3ie3fkiYBVBLlr42lhwTPvDGHkPFkWZnTRIUfqWYwwHrHoCZEIPuHtlrUmy7t
RxdOe9Sba1BQ+sxtIeoj9QxaZZBzd/HYeG2hd9FDwNKf1ewJ8v5LKnltlm0qWKJ5EwFYbkxuRu3B
hrjuuOzVoXzOiObZEQj46GR6dZWC+5ZCxWKBAG0MpcXUZQtmBnYHAEa5HZo9hQLQ4l2cUAfmdlQD
dAWAdR2N7fJjMpKN5MEVFnpJQw95DlgJDcVehifg3M94r6xUxUd1SH3cRC5rDmrF/C6W3C6e3DaX
77TSdlMbiofkfRp38FtsYDIGtpyfFo/wsQm05sds33YDLE2L2ymftrp6SnXUbrTc7Tri2MbstWz2
Mph9ku5ObiG4NCGYFG5s967RVm4293CefKVd66Wx5CwZaLZTDfygHlpa+QbuRLcZKuOZqYpnKzct
DFobCdzD/jTDfcEErpaky4PcsBsSwyyB5bdmYnk0a0602cht97qot3J8JNFzT6JAi20/Tw5Z3Tvd
bLoJeG+mDuNeaoGtaS94wlnUT7KO+XS/1N58C09K7K/Zk/RsE0XNrQSfz549LXh7ZRaeQXMXTnHk
LBrCpe1rcXqD8HlK5OVtZiPEtjfIwL3JVGF2qfv2TPyqoDejkoWWqvmDDq9Q2BkWgOHbj8S+KefE
rxi4S23SOGOtbWJzN1lSaDJtb42fMhBxg/GwoNBByjIwmjGIGxn4DM+Mf5dUTZ0hTUEtGRPPwsSb
yrZn98ZwWkjsqcVrWxN3kCess+z1nfxCZwlb5d2c7uNyykBWTbaocn72A0wQ9aq6VYrFKbsfVd6G
oP/sgPqF5ae8Nyt49kFSK6eQwU6DWS3dZcG7tK+cjG6IclCVU03vS0tzsuFFVRVXl0qXWR8xrizS
sGNBKwfICocNx4Wozqi0UBNlbtsRAFVxmvLSNxLAo7TYibQdhc6qPIGEuFStM6lWODTdph6p6LZd
67fXYtcaSs+uhQL83B6+xWv5pd02MaRwKciBuGojR7kB5d1LjI0gaRFd8OtPOhtSLw1ZpWvSsiac
mAnqw2lVG13Lw+kunDkg7iomG1KRkvg/1Hu+AzV36UbE1PNkbhNwQarbVeJbe1jcFq3pVV5bVHa9
/Kr/Hoy7cOMe4hbGmipFBoikUr38hKcJSQ89exBMqOi645IyK4UheWxgQtdX/XrdQf9tM7mwIwcM
rBPVzS+mgGeXK5ef1Xb5/4tm2g0huF37u/4mQSMCvueQx9zFEMjZi7IXwZg8vIVM45hCnxZvIVXe
9STbaDAzvT6LF3fl92fx0JaB9cht6fosie+K8VlJ7mqRysTlIsLZGNxh65u8sEeC/IdBhRSvRife
kH3kmS65q7aEemsBRiTLehn8cTYod9ysfpxS1cLuWJOu5iZddfs9BS9jEUDwsjbj2Ujc8VqYktNy
/bzioATphrxGT9bbSkLJdwDcllukFeqW+Qp25tqjTp6Snfmu76pg3lcv11dTtGG4w2dlsTKPMjbM
XPQfvWo8dJWgeHLxeX72sVwuG0+RDuYxPnZGa4Ns2IaE3TbbiXb+5a7R2ThcLkvgVUVmDToOLVI7
p3pnWEOFOtNd2KP1Lt0pfnEHv+u9yMjoYvg6G5cLKnNNbAYVR1wM+UO6hCga+jrLfYIU9/pSiSaS
iydNOxNSz5jIIZgO/2rCjQcWCsETgg/iIS8lErw2lfBBSYonl7ZjW/bVQpVAB4weQBhvthl0H4Uq
I4LozINf7CQvUpl9fR9DW5zCOXUMbNQMV69F0btSsO95zpzUwrepX1eN0SetDFCVEqzWV9fnr4Th
e1/whLmRlZbUTRhBC6sSCelB8YBllTdv2oIqS+wb3hxQivwIDMvBH/qPGMWWWEiHF30oF2tsm2gW
XTCraZ1BzOHJMn5e35aXK4tnH8qFEMOKF1p1CCFDQLKnuAoN1BZtHwbauwXeUaCSagikKzhL2CkW
bRkutsyyMpJIQshODiWC9rJPQ/NmcVeFqlWtSvChoqnkIoxZpqpSRZhKmOHFnZMRKBrEPoznIR+G
bQrVKO2QCyWxLtP8z+aXDzBa18LKHMNWv627zk9C4mi7zlGSw4pkT905AMBJuhuewagmgOsLA8JF
vPHZD+ACj9mknZpa+AErmir/Yt7jnQZzh+r4P4GZ/j2UKXM6R7RIl05bd2uv/qjihyj6EKzh5R1j
qeDwG+hS8EXcPmFRq3Q4lbpj3SmqU+1iX8HD/3N570C18USN/X84Hd8Drj/oPIk3dWaTtc9YHErV
YYfpEEFM7YntTegxRp868vjH7iERClqvm/Hv8PM9LpfN9Llcxzqri1Ot/4SAsjcucUgzydG72BuZ
kLt7+Wx8D8eFmdSs4P6wAgvaTyn2ZgXYmz6cNvWeyKE5euZuuRGDMy/fVN+DcpGHwe5XTYaqOEny
YYDKcq4Fcl87EWHO/3HbcEd/lLIqJSYCzUqOh5NFABnbL1I39I+95cf10b424bW140580kY66SpW
nArb3A540ncj2F6V9ZDD/dEcf/Ywgh5kH96GTlxF4RJlW9P3Tdvd1j48N4aJhqU9BsCdF9JLqb3D
CqpCx6rSHwvzR9Kod0DWPTYQRuiGvQ2N51mHU4jxUzOs28ZKwpL8YDAng7ZPHaG80zw2SyaAnP5D
lfV76biYwmrKtEJF00YLx+c4c/v7QnPj/fyUHEFyO5lhcW9QFA78IQQqZGtuUWoVZhzrGbgyz7za
YGKrYy6vGf/6HpRAMelzgCkaj7RfnQ/5wxT5pa+fdW1ErgJaAQswEthr4o3R3Cr7drNKmLQ3IqD+
ZSql9e/p5cUGtQmlK7a+MFb9WflJtv3MI5DOdptVOttXGgd1n/hBNKOCKMAr9+ejWdtNuga7IfHl
tPfkNrx+Nv7hlfb9ZVygScxakTMbM7h2+1a4ZrqVQnUjTpwuF0HO5pCLLqVaLXK/NgI6v4KZDWBZ
eBK2Tin5Mh6gYt7YP2SM35/GZTN5pRpNCZEFeMkpnxAMRTU520LsL5Y3LczWNvlu2MRbvQ0S6snm
JnnXZ8cI0IXwJBH+QRBZeZlHWTGobSX4KcWBBbK7eOpTm8BGaDUM7B5RijoWgE4L87nLmcb3DHCB
b+xtKy7X/dOPHshlcNCLDhIkjL31GSzarKKrmVdz7Nhk6aT9OiTl43JYW+LGdmh8ye+CVdGxe7Cq
zSg0QxTEAJ6frqepaswzbmZ47Lr6giisoblTscCMY79AtRj6XO5s3F0/OIKjyWs4yrM6KbOFqdVJ
5eko9Nf0+foI//AC//fq8WKNRTIkNunxEEiMEQX/0Ycouq903e1g3M/G6KgpcxqVucbwmqWaZ6kW
ZKIt38pLdG1kJ7Nfm0WQ74m+msuC4CE04jZdz/CqPxajz5GLemgXoevfYYIXd7S0oqt6MKcR0tm2
gCqn7Ss7grKRKA8XfQsXjyYIqRNpfR8TOjgW6aDDtxWsoOD88QRwYrASMKSv6ym9J1686wLjdeVb
ih/g66+9chPyCo7IT+x4YtgsGeLYdKrHBYJXolrlZXjD2eJwAYWxtK6phQyReabzVt1Tn47wuUgr
d3A0ZwU4sBuYFSm9V/4SmrCIFozLcRoZz5lkfczUeeYbxq9GEhnHi+4oHr7RpFPHuvVptt7zY7g+
CP/1YcpzKyStCZ4UJpe8mKyx6iJtilPb3pmR6QysC9Jcc+KmhLG2kLYt2CE8jbqvE1pOPb4NOjmG
027RA8onB4ECNnoLhCl8MNN95WiAbhZ51w+CaGgubCRZNiyxgaHtqfTNYnYm8pgyQeQQ3LG8JiMw
BjWbVzxRrPd+32x7lLgjzc0WUcokONUmFzhAriG1Rb8mcvTxDsh3Nt4uWjC9peKSzIVNosqAzhqw
24b3Oo9aMmWjorZs5tiRN3qAdmI8+d0TbeDYvBJrYPzBXFu/TQNh8nnp/jkfmj8MiaK2MJjAm2LU
4QsQrM7UaEW+oG3MIr85vN8WvitvjBgXgeB9eOGk/zEyfzJAx55GOS9OKR1h4ZI8TiJ65YWk4Y8R
uDLCXOnIrCU8CTMV6jLjLoU8ShvTz0zv36fGdKUZppxt9d9v0T9G5c7BoJaTlU1RjnNAvMoxtN2Q
JGHxv6Af/xhnnd+zIklF0lGVGis/NTIsoaxP0jz91wf6jwG4IyBLkVEP6CqdBrRatMxT8l8qnCmv
D3IpofxjFC6Brxm0onR5JbHf5LcQb5rAcbD95Q43XA2ig4ICL9SWFlhsi5DRl97Tfwy9HsuzGTTG
AkqrQ1ycykNzi+Z/qThkX2lOfjfPd+QDaEX0i2VP6Z40dPcf1A9tCMobYUot2qbcfRvJZleMdVrg
9BcnKBU2Dqsap0elC3oiMIj38tiT5p31AYZbdpc+ZI0jkiwQhgHu2iV1PQ1Z3xUnIHMGD4Xa+kf3
htcL+5AJvAAVlxKIR0Dx5cd/UCtdP5BLa87XgW/A9rBCkdumLL5KCtmP7g4ssO5m2tsAPLnVtr03
Nu0bfUju7B/C+rQg9PKdWXWxra62AFrvoNMce8XWDFbq0tRi8RcTZGLEXxUOvZlrCI6XaGQuOlk0
gdFhbOenTP8crE9Nt+8Rin29i5w8/XH9lF24Nv+YYS4m0TiVkgoCQaeCQq1vsT6N8g6er1UON7Xr
IwmiOq9A0MazrmkUa9lbe5k8KEYjGGCNOtc2CxeVaBdXzECWeDJA5mkS6jej4vaqYHFEo3BRSVpo
W2TLeh6A1pIAgms7gBAgzn59tkTrwkWgVm6Wcplx8VPrtZdhvWmlr3Ro3ws1dq+PdCnr/WMLcFFG
pXokFyUu+n5nPkRhD6HIwUGWpsBVTFwnEG0DLp5MGiBGg4KYZtQ/e+s9qwXFFsH/n++3dmoH6xeY
sJwWOXVmTce7TgkEM7Yeiis7je+tqkBhzdOKkVfDwQMkLFjfCWCzwMGXBkU4h9fHE2w5vrvaqj2t
kwxnlFgdQs8YTiCb2LPo1hPNHBcKCpr3+TyDeTRWqqugUtap79c/RDTC+udn12ppQKS2jpB2Lf0r
65IdySRBiiWaqvXPz0aYpFHr9ZVdO9nvC8yqs2JjRIIxLgFOzg8MLz7KetO2mYU8Tg3ze/bYHuuH
1nIWxU13UbKDk0F5rELNw0PYlR+LnQ55XCgLwcrSqSxnfun39uP/bV65YCFZFZSEUtBd5IGFRmN6
TSz6ZtGW54JELKc6ratsffpbdySQHPjXV7GrJju79orcBWoW9BcXqEj2tjaMLeZA3nvJvbHxgSsX
8Q0v2Sz9sQZcGJHRPVLaBRla5y+BurjVbemijBqWkiOH2g5YSw8A/gxdMm91iWvIoRmc+TCE9EFU
Sbq651SZ77JmLOtWjewc3EcgbTtlP8CFdNRF/sRXDw+G4V5FSqeWLTRNi5M+/6YLIKs0skToG9Gn
cJlHpFOjyGMENjmenHSJXdt8NfLX67tVNAgXZyANODbwVMpPJcu3tfyx2JJP5s69PopourhYM8fG
FLc9PgXoaljlargHBF23q1c0FoSLNVoVL/lcYt2niDosdwkQ6mrSbEVax6Jx1j8/i2mZbAM/tD7n
iPGzZoar5pUvL8mWwubi+pxdor5+nyp8EhdImpyqtb6+UNcCmAZvNeAinJTgfjNwiLTUoT+Hu+EJ
WGTAuMe9CEYk2hlckIH9pWSAp1yc5ubTqMuN0kWebMSCDEH4lVzs0MpCTSYVmaga1oeuA/6rul+x
J8B7z8cEmhbhys6Kj81+IA4RXbOCj+SFQyxZaY2FIrMz7c8yzo+Iqrvs/7r9FS5aWJDlMooZj+c0
fm0ZTLyM/0Ua5HyzfOWVZ/tSMfpetdZHMhgfz82tuYl99hIFDJIvoEyB0eCgFgy0vCfYpFevIugr
cfEDYvcqaUzk+V8CCOCeKZs1Y219O6y8+klE6xGtFxdIYhM24+3aW4dcrTPpi9PLJ0sXwJsF0eqr
A302l9rS2EodrxR9INJzlXq03AqmTfQdXBiJ5zopxxjLpR+rd+jhQrkT+Gl//klCsImD4s3e6qIx
1wP7j4kyloqLJ6ld9s04JwVKOOPvKWgDeUcCG1iWdGdtTRfqj8PsRK+lP29EIkiCqMlrgKBwEKdK
jmy2mTOY88CXY4GRSpsBz6ELrpq/+yKGiuIspNMVyzAsWeOmlsazPchV3xyz0nIT+4MamRv1w2ts
vAKN77b2nQGtgDS7N3PF6ZppRxo4E0nwYMs/pQ7YHqRNTYbbdhQ+7v5aAe6ncSvQxEbPRr1tYFM0
wYG+KHa9jSIaSwIyTE6FxuHM0GhrOyfOc1BI0DeVN3TuNj3xlRyC4lG0bfs8kJlIS3+Nsn/sDe6X
ccF+BGIllsulge6mOnrabf6OVgg5yH6OKgvU+zRfhVivvLVex+0qZSKsbP0VR7gfwF0D0HhYFkLx
Axp/hHI7mleHMbS28xG0FzlAe0QIPvy7mPbnkDxEJmXVUiv6jI2yVbpNGznD9ktwxLeO1eMquzce
aeTIh/9Aq0bwtTp3IcT0e+jqlvrTpgcaeJVjlB105UXw/7/iGfehXCJJF2Ux83VxbRuHHXblaRQI
4ploCO4awHM1RQUfQ5CjsZOO8T7f5cBU1yYkO1eeQeTKgi37VwTlPoq7CdKC6HKUYUStVTbp9FqZ
sCkW9pcujwKNctPSZEPj8/wRXrYj3P8a6B0bCWyQV+sOy6tB6YMS1jsel760pS9aJ8r91kjw93n8
HpdbsqEfUjjWYFx5N77Lhhffo4rmZiCv17oT38hb2BtAJ94vQPHZXF9L0SdzS5nA2r4a1qHZULpW
/sLgXRNL4fVB/q5zfS3f9wdyyycNVmSl68S2ttM9r8rVa9rQwMImrMBY0u6vjyf6qPXPz670JYnI
UJcS9Dq0ZVVP31s0c6lmCubuH2LK92dxl485ZvocsXiNo1AycuGmMW5q1bfQIGyxd778KelLNHuk
Cv7rhJ2bUu52mVM1ncD0bY40q080jred2tzabS/II/4GbXPjcHdFYVRzZShYuqHNbvIS1g0mfJ0B
4zQi23C00vjVAqkqJTA4iD5L86jmL0R9UtsDnHyCHvwqcCfte1jN9q48gBRttu71xb4cjL4XgbtL
DGgeR1mHiShtgOUriPeIkoxL20mVNV1FM1hVdP612fZVJfV1Ro4QCHKo9NwCpq7rL9c/49KdfD4I
t5dY2jHSVGYN4frhQDYD2EXJRkyKEX0Lt22mqooNU62b44wuikLasG4XcFZTQVL9pcDDh7Tzz+G2
Daks1EhoVB+tCvYscuIo8e+WQKG61IKGKPA67Vx08t1Iq9ya/Bqz1lXs2S0sSFbGH5FtbbPKt4rn
zDB9qT5QfXR1+IgM7+OwZ10YLYunpBtEK4g2mzAgP6wU+6buvNZORMd8Db/XvoXbYYOWJlrE7PpI
n2WYWiCBPq2cl35Lj5LwjSXYB/wb1ah1koK+Z+Jp9y87IB0iMGh1CUKyYB/wj1TKdLWy8qY51vJL
VBobffiAMaxg5v4uFSJ4nO0C/p1qUDjDJ6otn/I6cboFVAtT9fTe2ug9cwHm31g1u9cy3VfbAkYW
7b4sqTeOmq+xZZv2+iYyu9VSgTqx3h6zqnSSlDp59JLEBrjgtWsT4Wr/BYPjfjN3I8orBW5YDEia
Ks1N3TH2YOUGdOlstrGMZnaXVtMD2uZToEejV9m1INVZD/qV3fZFKT27vFJVU0ZTxcosLFy6F92G
zad2kK1alMWtR/3aQNwtOVDawarJqo9F6kwndQdMxBbpHARch41xsNHob53FL/zkTVhHWDPea0Nz
wU6ZCKGQUqyPq50p3mXoe8UhaOB+cidqJmuX7ofzPchFPGxzQEaVkhznEi2cqvLKnL5XS/GaKFNo
GzdYwUM2OrqdbnpmQIQUFJOeQtFBdXS21c37aqK+btwsPQ5J9lhIg0eSxnCY1r50OUB3imMuyr0N
mmQ3RE41FdB52PUtFN0SaOWwfvCkvmOOGo+VrzWPA7r6MAGK3oncH82mfrRz5SjT/MGQoekjyIQu
frymA8akaZZif6EtzjZTr8DNuuj6+lgtT3BwCPVsFrQnRCPwuWsrWcWsJOapytFukA8x1L6v34wX
06zzFeTukmUs4UXY4C5ZQ2LuI5QAi4An8/grf4KGSGhsanfcUGtXhuajYOz1tF/bqVzsjxaWRnOD
2K+GVjiGDfzZ0Ht+s4BXr/8DP5m/CeN/Rp+vdOxswYwUFCtd79ZsRoKgaLZLZkiyZMB6VmNIoQZB
pG0sh8irPKnr9qPWflRK5qQS9QVffnFhv7MefutYi5UnjYLwwDxttzxC1nkrgaRnhqgvOobsiHV1
vkptVyab1x+Nq6zJKlojp22fhw7fPy0wVV2csS29RtPdKupu7SW9wVJ3edBSIOoxVzheoRKbgl1n
fcHXr/0a7iKA8HlXZNJkAn6Tlc5IbF+N6qBtpbulkTbqPCP1cPOFAGlvvKh95kD29tGEjXgjR8GA
RZEn2Ka01i6jIObl0IIxG8UzLMDI2RDk1mHFjQ8s2qNOBPFHY6tVpjNFTylkAvRhuEeNxLGG3mnV
ylOrNtAJoGtJ5iRx5aNB5NSxbzXVky5LCEj3DdzDhhtoq7H5Zqh/pcobxGrd3lJgNdH4WZn5ff3U
IM3q4X6jzIpHisidUljXZa2jQm6nMVvHjvHXKuZUZX2rRiBlxUeza50h2itZE5RG7VOtO/QLOYx2
FEg0PtI6f7R607fhTNvMd5GpofMPYRegk+1Ucaolv4cmnCMjm0XPJFNpaKpWMBDbbfvGhb2Il0U/
emKUDlRbvBr/XtQKGrrdMTbg8Ah2yBDNftEjPUwiJzaIkzawSkgiV1G1gLDGZVW3JWm914jk9pns
SQreW+CRpnk465CbmrMNLcGqgfBRjsUsKiko48pr9CrI5d9KlgVD9XNIe7D7zG3WlttWm0MqxXsD
6COatjsou8GGhFY3XTz4sHY7TIMRRiV5aKYne8FeZUHE5BAf4VRD5nYKBtbiX1WfHprVlpyAibFY
vT+YkoO3EvKfcaNb87MSpZtGWU7d1G1Yr22XHj+xnLutokW3nTr/yhher5CPaigLJamGVu527lBh
yWpHU3+rae1QuXXkCgKprUuUW0nyaFfd9EVnOenETksW/1IMrHQSuwqhH6ifbkYJnuG68gaggZfC
YikGNycqiqdSV99apYFH2LTNRslTpX4fTdSJ0tpLIgV10h7igLpD4u5glere6qbnIi1v1cp8SmJY
+uZa76UWbjXUNiHgr2c/Foj89FruZ8ttNj4n5oetybu8D0Ytdo3kWRp/g8cBH0HyYaTmj6GXgkKP
NiyD/Y/+uxp134pfdSl5NHIjHC2y1RZlZ5fz3ZQ1H/JSYbIfhhYSPm0Bm5h4guzO6I3o+DO48MJy
6UfaRQGBzFHVlZWvpPHeSokzsQOtQjpUjmo2AWnKQ5Qqu1qyfdlEEpJBhKYYbpUFEkDma4HXK0km
+CHlnmLsK6kuHGuRw6q3b7Kx3Ck2CRaN7aCSdbA70y0WcBmm1Cu01l2shyRp7lYjtySBMXtpuDFk
sGiled3yKqlHBQFhhlxUzEZHsWD715XQzDf9XJ9kh6JT5ZRGt7XBZAQ8bClbz1CXN73+1GToj0JR
59DEowclrn2SZJWbRtKDNY6do03We2tqmxKCYSrMvm1IG0fQ7K07sAKb5V4m8UbNo0cpmeAGtSC8
mCpwuIfGMFzZnJw4Grw5NR1KlK2Jf1roFGhrhRYpjCyVUL5XcVJyf4nrrcps35DbQ1lIQQZoO6kl
cGIsR6oSL8GhUSoNkvE0HNTOz8ZfPTqabfk7bncm691ZHZ3ZhPztPO7y6jjl9m4g0euE8N+Xxm1T
lV7Paj+lsh+VaFxkNNDt6mQ37WZabvDod0z9lk2TO+UvdvFsdx9zpe2s7D0zzUBLXuLqrul/NwBL
JJOvooHUWPN2kXpvoDGMhcDIUhYvKQa3T36UPdYPVfcF0AmW3KsDOVI7OnWm5tp4tUCGLYxkHfmc
4jOEKLMFCrSWjZ0V74zYz4AG1Z1aT8FJnhwLj90CFxfDxVVZ25FtjDzU56OZbEryqJrMLYzbMtvq
UO2BKJZdbAv6AGjOB8BSevc5Ka8RaaGsFqSveh6kzYOEmZXAWIsOagd+5wLVHSBR7RuUq/GAc7DG
ELU0EgRMR6avXe1SqMdKMRqp+b5MwoVsahMyHlHm6YoRml3msvLdKMOc3afG5wy1K3uRcbAfrc5X
ZF+TX/AGequKEpfRW9KXXoG/ngWqiaumvQFB2iui50Id/dFsj8sYHVIFwnYD3vCHRkbglehOicEy
1BUs4G3SPGRqFFgK8Cg6uU+lvSSX0G+QAqXIwlzLHuGP9tZC9G60TS1U0AEADfhlMiDjNqEt51qa
wpxcmgdHnYvMRagPCtjWmPrsynG/0xcoGtcVFKVkz4rSNzydNlkq7cYEuYNZbNTiSU2b3inr330k
f6qLtW1RwAYnuNpR3Iroze0669VObyLIOwxmuiulxoOAseoUJdIdmhwWFCZqIvtWmvlxtS/G3suj
9HOSigcq1UFNpod0yD1z2nQUFm+Q3NMYvMz0BusxOzltXM0IOmxhrbtjyJ+mrVnggVGyxzFrIMAa
WvV738WQD0v8Ns0jXMXkccYij1XqEcgAG/qu17LjBJpkNdJHu8AMSsP9wkZvyuaftBvuJb09LRK9
adtma0CqIpWguZbltxNKIvkoIY6boaK1fqPjwZ02hxzu3tAjsjcA7LlyVftSvnjWCLvWVoPsDDto
YLzaxRtu4FAzhl8ZgVyXAXEp8pZIBXYhZNlqJYh7ZQNI3E2c0m0zqG9Z3e6KMWgAUKaFEZKiOCTZ
PWnhBQux4d70WuW3DnBLx4xQzerAmrTbwpKCSTd8Y0zCWr9P0n5rNreJeejVWybJLgOXpJvnzxlK
iTSufxF00NIu9gFkcZMmdpPUhCpJiiXKPJYWjkHKTQwFuSztb1Sp3LSx7CjstY3JjsCGbayhqIFc
J1/uplzd0sE4WuBs9QNxBlr7LBv3/4+0K2uOlMeyv4gIQAjQK2tudqZ3u14I2+ViEYvYl18/B3d0
VxaVk0x/81oVYaWEdHV171l65VWT+csEtEeAHC3PmBfWP7Kgs2O1s3tkflr1WdctRP0StzJD8AlM
S4w3Wt4gvWpg9VptQjo8GGT0CxxG2ovXBBWssZQtLYsts0IEwq9S84OucT+NJU/PnupQhUajFaa4
2lAnb2s4/nTMUvEHo6xxWtjwKmKyjIK7UjiekKrYkwI6vTjysXvRKT3hgMCvKncbnJPAfAuxG3XW
Wtg/6OkFDtUKq8cJVcoXDTbTODikjT2pyrCUw2dRlM9K2jnVcM+LFDPcoXfp6qbpmVmPrQgPUvqc
RJ9Q79lwOj2ir/qsxvJbCucTgk1kUGrB7NkqKZ63IbfiXLpJY+oBo7XLjc6r22jXK0PxffLiurTL
srBorCIWg8GjGd4kb0VB7LrNnDzW/HJWlJACa1Q/hCk9JUV6p5PJDdoKngvp0cSFjme9U1covnNi
SUiShFT7syxEEosD3gy488jDBLX4Thp+wszoPpFjiGcmttr8ihIw6ML2kLL2EJh3MQRH1EBFSfK5
SYRTGJMtaXCRwDsnnNpnxeBOLYOMAHKYCjTb1OB0ijF8gOiv3+uQpB/vDJpBbWDYjgXxTC22KexT
GnW2cC03GQQzSRR4fGjnxq9XS8ZTb2QWWJB+hk2nZr846Dw5Ke6b5GDKt4nofFl6ycqnJtxrzb7I
9/D9tEWfOiWuMvCtLJNJVhz4BI/7BkYwKbjUY8p9g00bOYVwYviVt9QKQA4JmvhGJ6kdVfhypelI
LNtQNrg5EHvXH40rxculvUKTdBnvElTKqd7MZse/ajH6evOm8vypVcYtE/WpbF+uD/pdEr32UFsU
siq5J82UoJrU48VEZSSrSJ4S5Pll+gMJti1Hz6LxxipcKW9erqEaTFcMSBSb5qKy1IYdDFIDjFuI
2KrNwdLHfRP+XJndXN34e3a/R1lUP+K2pjhuknGS/bn46MwFs9g1+7tZtLuxkCbmbmDNioZ9erdW
Jr5cI/w9+KL8kalhFE+sF8cOU6snj5fbvs5tXErdKm7qu6JwZaZsoZlj4J3T50NEjmbyEOYPPO1y
pDpQ+oSsm1PTey5ykO6A1chaK6CBFfeSXUGEkCOhy1EaMbLMlfDmTgMgCGQgW1CCI52y0tq4CDkB
+urfn30JQQ/iqQsNKUWVYoKLq/RuEIg1Tf2+UvotC96KAuB3PfHr+h4aJJaZilsTzwYa+w3EbKO4
28ocYZ1U5SELCv/6bln5Xku8ulZpLBnTvDxGwS6M74aeIRPsjkOueCzIVvb/2mCLAolAAZ5FU4Z2
eVtaCSSLtaJ0MukuR9eaqCt1xovH4KySuRwsaqdeTnDZVVJjZTrybTw0BPsQCCumhLOur2lXX44r
Z0POFbKzWpzahVEdirg8hupjGIh7rk2o/aE8oZDeK4RmQGoZsw711GKR5lz/khd75urZ6IuoJgDS
4WmFqmfcARGQZT5MG92+AfOpf6qhbJtBH1rKkk2NgnSqJYk1lPVKDfBiK0JjeMZqqiqrbN4AZwsQ
aoWO5y4VxzEQll6+G43ptknvZOpqK/3izXE21CLKRc1AoOegiCPt9hF9LmC5kvVAtPcm5KnV+Cmv
d+2k+6JLdRtd0k2RxM95DPF2tVI9qOI7bV/s2jQYrQxt6Vxfs5S/GOvPft8iECpyFDdDnGL76b+C
RIVE0wNKfSunV728yf+94PBF+HPBATRHyjii96T5aG6aVuiKFxS6m8aaJUrBUXe0HjrYNv+K7VnU
E2BFgITnvWBVus2gbYzH2ddY+hJZVfu4eNr/swJkCY5pII1cRBUXxzJ8TXO2g1MbgSxyL28h0rOS
R1ysPZ+NtWgqNIALgOiNdQgDJMLktoE3zvXjdblBfTbEIp5weQR8gkYCGCZtF+yE194E6DFPDrim
EjwI6As4+v/y9QLV2+t/zkp8SOVhN6a7fQTJW+VL3sdHpJftx1qDTL1+HIi8CD1Bk1RBV2MB5F28
UVsHrMv6Cy828jJ9zPxzVC7sPLK4XzvYJba2AbfFAmIaxNy6QIPACSOLvq3J2qxtgUVIqhqtFQXV
xLFNIz8o0dQvIXHNjGZTqALWhOXaXXv91BF50Sc0WwW8qFgFisCc6/0oZcqFS7t05dx9d7v/yjzO
NsM88bNAh4KuqNIJm2F2OtVsEI5vwkO57fz1T7s2pUWgi0NNB+EPMTUp31JTbFF4kHm1ub671wZZ
RKs21WjaR9g+6phZdV/jsVda1SpTcm3dlmAFEalJospBcTR/xFAyb7pXU36FRbPToiJckdwxasNt
2wcjXskGLgYIypDMEw0Xw5IHRqeaA//OMLB2p4SDFybl9voSfmPZ/9oTZ0Ms9kSFGr5UqnpxRKkq
aENH5D/DynBphrAQPObNoUV1SS72ScHQ3PFMPftHu/LsFyy2CsyhR01BkwhkCRMBKvNrL7+drQ3X
W28Xb/qzoRYbphT6KCiwOMe8ElY1PksNeiHSLTXDFXTD9Q+nLW+4qiDAwsu0OEopPwjVp1q7sjUu
hs7/TOUvEGenq31EoHl25F16U9TjkTKpsIaBPuooc2phvgl4NB0iqb+/vmMuHrqzgReXVtESuJka
pDjWqLMMmnoU3YeUKivTu9wNPxtmcXEVos1NkmBf/ht0mAEVGtqz9yW6ecQ297Gn3ZYfuAHWkqC1
j7e4lXoz1EbeYpdIQG0lBnwfBnOF2TWfqv/91GlLrJ3gcPoYsxmwkHGHHoIATnxokNRF5arpChtp
bTqL28WAAl8ecQSRCUUxlbxoqO9e3xLG/DGuTWcRRPRJ6yo+wR+5iarPVOneQiaHyFcT3JZRD++Q
EHVjtNsEArbNhuErhawYM1nphVXx1iXdwYzSTSHuc+1EWPo2aemb3JtOwPa6DIWu9kXVoY3BTgCQ
oPBJ0L6RbUM7KeF0MhWYCjVem96EHJrs+ltWjM8T8xIVHkCJsJgE7mha4bF6Z4h4R9ttzTunQa+6
T3cKpJAqtUbvMNqXXbWdSPLVpoKiqlN5GctgS2NGTqKQ0hl15bboxhxXQPyMYiIp6Z5m4OJqMAOz
e709pVp000T8uYNFgqfSAtqfXeDMSTrqhVn9cH3RvwWpl4uuGegmEl1nMvtu7J/d5mpM1Dgcp/HY
xvWWh6VVaP1BaOMhL/SPPlQrKzIlMDIiHtk6jeBTK8zRkyAXtq2QdzpVObVPoVFNbsXQ6ZUNtANQ
AlVMZnVl4lRaukV13Cn0yu5qgIyjdhvi8yk0f4K/+F1Eu9AOBdr9cWSPdXBMeGxDiozXymbKPhUZ
+WQG6xh8sWg4tOlbXep3fVp7QaIcFLQXh5xtmCgdc27BpdwbQzxz6v3EvwDZ8hieAH24l/lRAXdF
FbXdCSiAEel9aNGwRt8nCYQN0qKroXI8RJ+acgrRa9RN3c4VYw9ZhtG8V8bbogGed3LwqPsM2vJE
6h96Pd3V0E1Ngl96/aZGoNOSvU6hZ4qE11B2k4oytLEZa30X41DKtLHzjq2cmQvxm5qmRiFZSDWT
0jnMnn09Qw/7JEkgfx9P5ksZM5tiKK4XXqdutTDdMkVBgWiNGnjhAvxj1EUsIPC4oDmAlyfa5Y8g
G8FBpmR3UQLohC7/ur5BV1ILTV5c7KoslKHFlL4BTWgxy1aLvcVcQFl8SLko3Mp7mHFdH3Ut2i2u
+L7QhzouevOUoNPL0DysorVn28oNuEwHlWmoQj6jzQCAKyV0aXT0tVZNYi9ORFcZMWBqT8wlCREN
q142zcE8lbC2Rr/SnR1ssHheeQAr3oru1kREv9VelwFFPRtxce8JynlZFx0uikRsAMo6ZiUvN7rW
/xLxExo8CL3V6BVTfIgD8ZoZOP8TL9H7zvR3rYHblxBwwoCBMxoe4ficl5M9TNVeoDtlSfAcbs27
BM3aPiSKw5UPJeWbPjKoE4x1bLdtdgKPLAJdot3ViN9yCnGQSMHRZi99hgc/Z/iWaJrA7MlUekvU
zxTiG6Kt0bCG04iGHaajYhrMaRChrxSyUcHYOlnn6zo6nOHaTruM4zpbr8UR1tOWQTN3QAomNBuV
q4o2VlvtSX/SAZ5A7SpRgXRqR4ulfjRB+l05CNltSn5zfctfRtOd/ZDFqU4CKmvt2Jngq/ZumTsB
CibgX2Wvemqr3uAHlb+uHHfxFJwNurjzQ6KBnMsr88Qm9LTxBhpiL83TlRLJ2iiLGNLUCTo/SY9s
c2jtrte2cgYidRdsry/hRQi3psg62uxMJbq6mE2VkBx3bMagPqG8NtsMplHtbbYDGuomvJuBu9wu
Dv0hfFRcoBUgSOH3PwF3ca7/jIvV0POfsZjuAF/chNaaATkqdTe6QHPYkSOfRk/3+HF1A1+4DXAs
fk96ESsLPen0aYiNWXLDlzyo8B1aH2IGs/rYYIvYnl9h42Ytv754MZyNu/SFrhS97tH71OfF9mZC
UXqUbksHwA5H3I37VR7mpU2kwTYe/GBdV9hSCHNq1WAqdTGTDZTQ196h+mrrTumon6YF/AQokUC5
/sNZ/h518VAqadyHUtviW+70XRFaKUToO8jKdfO6xvBI4Wtn5VIarqkoPIDWp1Bt6eUslQDKTWqR
3KlqspPU1IPA0yEK2K7RtWeNopDaKG5g8Ec5gjOmlh10ART4CLM7ErHAjlTUu+JQgMAL+Fre2akG
GemK2ZwK4XS6YvXsh1mwH1lfHHTGt0RMriGeSZi7PIVmXFc7TflUxdsETOC5rVV3vV1DQo+XwtM7
43Ec+getb3YZbM6VLIaXYP0eaPo2FNRvNcUB9GRGZwDsJs3YvnAzBd1s8uhdP2YX94NOdcoMAy4A
S6EwOeqHvIcZ5d3U7qBrA8AYOuO5e32Qi1Wjs/x8KVcNDCSHOrgMSFQn7wnEyML4sY5eMpMe8/JO
RioUlze1eWCmzO2VsS+xO87GXqpH4wxwJQ2ofoq2EGI9BtsUBzq/V/97kWMAuTUUZ1Cb0pCrkEUI
Mac05Q3j05GMuQ1pLAA/7q7PRf0+nsu85GyMpWE0dOpAPpx0vP4SBR3vsHSboQSVfduxwcu69H4E
XsEAtLTsW7ts0UhNItsEAEWRD2avWryDVFIrHlotuiehBFtD5hRiPHadeVDgWtiXn2UjThJUsLVG
bAP10RSdYyZsG02FI+Wv8dDZQf6VgSqrDFYJkGISVrahNy4xdhLQNeBbeJM+eVlb+DzJfBm47a7P
96ydC+1w2IEPec2Nt1wBNEyj26rXPQmek0pwbGeifvaLDAmEjNqXLtBdrYo34I7YZPjMiq9yMNwQ
+KBKjewyF3debQXPAsr29DCYqScDAs2AP1Hj3gaoaZMajZVm8L+N5fTQ1t2taaDJNMr1c50BZGuG
qtMH4y+TRltZ0r28GTdNzWJLqyMnrx7aPnXjwUVdxx4ggqmB0pkXpqcCpJQlMgQiix8jcHEimpyR
pZvZ+zXrB6cBDpe01Baj5gSRdszpq170biAjiFTmexbFn6Tih7Cd7Iwy19SLx6Fix8rgX5MgT3ji
7iaifbSJgIknOdC5z9f3P0ZSAsUyoO8o7VgEIGkh2xJ6ZBQ3MNhK215+KQzDbwPmpVxyoib9ijpj
m1edPY6VnYoOXaUQm3PY17WEqkH22XXaW1w9js1RV068BOO50T0DcgpS0QIEU1tpVdmaato6MM11
pj8aZQUgSmu3+XsXekT3Ox5aEbrfSv1M5Dte/1AECm7APaHQYofVkwE8kjGgd9YatjI+qe1Ja7mb
w92z1mMf2HO7qOHU1XNo4FXhtgGjBh5yHYoXZgCsLppcphwEQOD2x84oH8ypdKIqdEJj2qErsW2U
fZOfyABRzM5wxZj6JufbQHAFWB7NUtAz5jFwdSB2wWqASx9AUH0YVd45E839Ru2B4wK2pgVXuARQ
v+p64KKUR6VtgNeZnLL4nOD0KsM9tMh7RwmGFzQC/bzaKhJwQGCGRj+6maImAHaCh+c2DRPUrfZB
iu05Fm5avHbd1ug/csDl5Q8J0N8gPMkgJLEWnZuEuLlu7EXBvKYwX0uNexKYrLi4vSB4KvluyHZG
LG85AH1C3aLssyFiwP9DK8FoXhhO/QTo//UQczGBPo8wC+kCopt5nMrJdKQF6sL1SzXd9sMPOQy2
chtvcyMEPBPLA6NWuHQ4cdzB+HSyBPnvq8bUVFHJme8lzVi2w3TRN63cx9PRqFRfN0C9SzcrM53j
8SKW/jHEfDWelR14UwwUKTWonTcxPI2P/S8o8VnlDf1AUWZjOgQyTL+aZ4CEezdeZX1eejL9Mfzi
pTLFKLEkE05k48Bjc3iNN9yFsJsOxcG72UBxQIVyAwym1K3diBee03+MvEjwa7RRJKjMmsg5axze
CrIYpS25zW5it1rqqch0/w+GZxcysj9GXeTzIlBUxUwH/cQe0HFzw28BidYZXIoW5rrB0qXM+o/x
FtexSFXYIqMqenyGQfjsMT9tfN3JtsSNvTXgyLxiV7bSsgyCS1+t0BrHt2Qp2AmlZwBO2xZOUqqg
oEz/zw/4nW6d7dxuBBQrlAfoZ2155oBVM+sLzRl10drTrCXa3a4/yFZ2zZLZmxqxJuQc65nJaI0N
3Jro48qJvEASPf9kyzpPw3QkVwaGEK2NGq3P/U5Gv5vYMCGEIfXKMl5Iff8YbZ7w+SoOHS6XNJqO
lay7Zt67SndAeroyp7VlW0QZFqiakmqIMrXLb2fjXnjBQsneZoBz1FvAttr/3iBSV/+Y2CKylHIr
B+qAiUng8ybye5qeVia1tt8XEURIXW9GHSLIDI5gr2DIu8N+Vgb7zLYtwMC2vKdOuypZt7aWixDS
aHwK9DmJUcfWGmB6h4Lt9Zmt7Yll0OhSZnY6RqDsg4W9JaUwtX2/PsbK4qkLyM/IBKg7BYLFhGpR
eTDqAJjrp6r+kY61c32oiwtGACYBG9gg8hIcWJu8j0Shoi9CcyfuUEEZ5JVTdPkeOxtjjvtnxwjA
vFYnovzXXiiwxQFY/gIjDK8sEHU9oMhz/x9IoVCo6v1nXvO8z8YUMnwdBwaKjQq4dtdUVqF+cQgM
XF+9S7nQH8Mszq4+cg347gDPo3zYSK30YpTIpuvkIwqa7Rg8qPznkOugRUSHqBcvsBdygMF4K9X/
2ltyPtFn812c6KEsYqlMyXicAHfj2WQFgCBcn+zFnX82xOJIw5BBrojAkiYisWUptia43EfZ/fVR
Lu79s1EWJxgWG0miqdp4LDXwiaevJis3mniNJnCk+EoKeX1GyhJ4wKG2TrQIG7M2BJzLjwrqOgpf
CYVrgyzSZVoZQR8HCpZNByJcv9W0+xhUwuurtjaI+ud2l5oMitS1YKcAQtHFKEPWrraV+Of1UeZN
9FcS859vg6bkn6MQeG4qaS2NxwIN5tJ8zsobVt2W48oWuJyYnY2zOLxllHM9Nebv4lae7pf3fGc6
xetsJ9jcxKuySZdA5meHR1kCDIpoGEQXh+YJcNnHoFTuA2LahsEeEyW5l9DBDnK8R6MXkphvZVzU
MzMbvtvmnVxqn7IZO5AHdgzlWEJYujC4L8zY10Cbvr76q8uyOOPAw9ap3GXmqfImqKSWuxTqnvqh
RYdw8MUNXdm4l7DOfyzL4sCLTI/yuMdRHKsWZc0OPDBMrdjQsLCmKt7ruC4grGylZOWO/dtrZI5m
GgGKCwKOprJ0Dyo7JmkGTdi8AUL089of8U5sEtNG38qArCg0l9qN8bj+Jrh4HZ4NPJ+zs2tDhkjY
hAaRARcoasVNZ0Fv5vpXvPim1GYDIdQAdWRhf46QVxMWdaLonQT0JWGjFaWHfgSpO033+ZD4WSG5
05h510f9bsn8dXTPhl0c3a4Lk64y5Bii9XjPcbxjqwoKSuK+gVZJ2uwH0ABBUBri+7ktaSRQ5m7Y
JtcaByhwTyuLU24O93ObPYpAwgYNSxNu0ddwqyoC8KTBGI9HG+I+W9NY2Q2XENDYDb+XbBEO1JGH
pK2M+BRA1kkp6BPl4Bsn782kJyguChe+uH4wVruGUHcYNlyDCah8KhrgaMjPKQb5mD2b/a8wkR7S
qAAvZB+AFMunXcnbfdSlDhmog6qmNY75ysKvfe7FhgpFzpDdm0AudBU4lXB811M/Q5e94aWlRvk+
pyZgO9paYrI27iJWGOrEychl9m3VAq6kLaGSdlMd6QaNXnRzqvd3cd/57M04dYlzfbNdvIzOvtci
bhQVNG56ytHLUXy5f6ujT9qvwY4vZ15ngyzyhCSqlTypsrlNFZ1mdexh01iKD6kw9Pv1/XpoWFvR
+f/PQsMYDKLiTMeXDE5RP+qWiT58lfoDKrk9u5OaYLBiY4VY9J3qXzm3S/7TZADtDlWmeZrUSxWr
vW9/zC/54W58JZgpd3Lf9LjDH6St+rKWVV5qsZ4fveXzoA0HlQwqtm8P9nqGwroR8ZtAgEYYbNoA
kneg91kKzJY7VYehMUi1wvSv76a/nWO/L4P/HP9vaNfZwgu4ibI6MtmJHIM76RVgNQeYxhvdGfb0
JfIkt3LpbkY4Zh7bCrybnbXizbyXrn2ERQCS4pz0NFDiUzWmrmpQn4wxuK6nRiRe3VM/UCV9JaG7
/Gj6vb/ZInC0TJKAWQvmti+Ki2iIQmsncWDSC5BCdgrh9baO5b+cYZwNuogaUTBV1GBqfBIktJRh
8ku9Pkxh5Ib1aZRat6wyKzej27AZXgMw7bLchFEbca9/8dWfsQggKaQ4RFXhqDXlNix/jXVl9TUE
Y1I42FLlgTQbQu962UtMbQ+H0vueryBO16ILW0SXyhyDEIK28Yl96xgUtpF/BNquSoKHUQsOcjpu
1NB0BhZv+yjzEq77YIQD1Lj2Pv9fUqHfu38RdiYCcCIMr2P87cTiylYkt1Wf+zSkm0gyNuDyOp0E
DU0lAcVXWNDFdrS+RQOoBKuYuV1XrdWr5lThr9NwBsZbPGiA7qsMqQhi2MW3zzBP5tb4ZW41q3fo
sxTasbcG9CDztrs24iJnGkfA6us4gwCH2TumDB1qdYKEMZCNKrEhkWOLCqUkCd8hl98haVSADh/y
YLLyEXvVuOsnsifxo9zc58ljqA12CT922JVAdgf9z+bDqG9F8ClDLVKWJQsesc5U5v6kpvtE2TDI
JDiR3vkjDQ/Z8Lmy1y9elmeruUjMIFKQD9LUx6eB/BJiExXVTs0ZHIy7/EcNBmFRZpsCiXZo+KqE
f1YClEsg2dSjdZep1drGX/s5i6OnaYLoBR73MPytMhvoMbRudO5Urct/cL9yJ9cMEmsUTrxalLx8
2ZwtxeLQpWMnmsSYLxu7cxQHlHYJTQcY22y1TVPY7eb/ufSLozWYY9tRXC7fd6s8WHSmUW3V49xb
oTbmCNUAP365PurFF8bvSS6ByDVpWi1LQYcfcaNG9VueDGvhc+W4LPEM0P6RYVQYQ4j7Lr6Flab5
C3oBbg7bkNiG9w7kvV4hIsK9NYjUxWvybGqLY4pGXdBD6YYcE6p/kg4t5nG0SdnYNSyHKKr2Vo+u
4fXlvJiVnY25OD4Q++JcCG3+hv/qB1Ruvf0n1odzEnI2ziIFqIvCCLuWAQs8eHgTyZu5igkUo9sO
e6jlzMlnyWC0MbmZo0LYYmWvru2a+die50CxlBZhprBTK55L9iWGlTfW3yYsi/ktbn7I1GkS5Efm
dazf+TvxajvPrfDHfP56p7mtD/VW32TH8GE1k1/brouQQ5RaltVxvk8IZKOyzlYDE4AGSF9IcLFC
FTyQ+Y1qTDex+lCPpSMYdSNNvMvTsImr+LGJ4o/rm+pyAnL2tZeRKOVmYmgpObIGBQe1dBJIpoXZ
TyUANKUf/C6+HaY7xXg2CiAPFWYF0dvKT5hv0St33tJqGGqiqZBx95yiTrpLYEPSs9FX62OQwJaA
AzUG6eMxe+LtU0f8lbFXDtXSa7hmfZoYJWJU40AUTf41urqduZAWxMNR9gpHP82bAtKAX/+wifh7
6ZfwwzGqs5DOGzElH1Vw2xTv1ydnrNxwS+dtIikNnFcM9ciryqFEuIOQN3n8NPIvJTAONUmPiRRC
T6BrR4BXI4CPwumtNZvBGVsCQekeQkTtQe/lG/Sqb7sIgn90E+riDpgIW2mSm8b4WUuvVfEjIFvQ
2izDGG02KpYpJo/IgACHNi8mVNSAa5QzN+VQuR0RJQO6n0rwGvJXFIngaJpDWeqZ8Nui/uDmZGkM
3yK76YCDI+8EtT+y74KbPIK0RH1fx3gS6KYFWC6UG8HMkPNnc3gegl0aoXk+hnYbPnUDB/cmtBp2
L42yrZPISfV2TxTh5XA0RXS7vtZr+2gRnCPG415XCDtRWOikNTRtdAjwNIEjiEe1+zL+ALPIvj7m
5dT9bAMtInUA5c2sZshgoM++SRLYNoQvRk/g3MlqC7qNdpVxoPArH1IOfmUAnQKmi6V3rWwFbLWU
PQevv4+xKasKUU2dfUeas8BNKXSu/pUsV6pbCcPRWHRDu+2YKVsVytEG2lNcmAfS4VndgWUFTBV5
k3TNiSUJVC2+DauH6yt0+UFt/v5Ny8uEQ4LSGJByQvftNpMUCKk0hoqQO7VHk5QyNP3UTwPhRsdv
ltQXKbip5M5vFDy4NWNfq5CbC7IWcOAuuNVpttcNoLJ0DUqKUnfIFOgvXv/F/0tm+PsXL26ntCs1
gOYQkPrd5EEVaqNua3gdh8CFQMVzbQdd3ra/R1tcSO0YGCr0fXHXK4Bptu22Et2p0967onNF1v1s
e95YWgrtQwKpRPSAa0Jv0US9F4GxL03UhWqS7SVIl3eMAEC45k51+XpiJlGZSuW/fZzUNFA7ueli
lMcVIBz7G6AFZrOV2XGrKS10gVaWRJtTt7+28dmIiwuRRHh3jwxLAgrLRgYiT6Pg1/S1HxfUGxsG
UVpoouH9WSXNPs7EzoSSJhLCU8khyp7JN3Im/5hE5ATQIZVE4fTVBFWz8KDgfTPL4x2pthsUyKbV
rfJAEyBHi2y41UCnU2j/pmrvMm3vUUOFqOHDAPKXlBNgS+VNLI9eWjIfIkEIkCDgyauU67W5z9vl
7AhzKZUrtcJqCwVuf23vtYAngxrxNg0ppE27vYEIW7VIFmSx0aRsGzf6SkpvXtqSDIZdOlVVcBjN
xZHNhjGAffK8JSsB5UOYVIm+t7JYAfcScJFxI0CW6Udi0WpvjOWmiB4kIay83RtGYIe0dht12rTi
hxpL0EP6nDriZMC4p9MXiIZyD21NuEoNqKVrcPfGF5gCKxPqkaWvRJ58VkJgso1dTfROPL3q1XRo
Qm5jIXYCUm5sMDwT6X0M9PoQg5kAkfSWAUmavzP+ouDT6ES1MjVyVOg14NRAInmCGtmzSTp88Nwq
kUJzCnsbGu4mCCEVbb2v9GgTlep9md+kAK9O+n0VcSvlgWdQ+H9LsMYyEYIyw2YB5PViqGxCeCeN
cptG0SZOYULawxwcxIXgLikKK2eHFhp7Rd3uRogvFXGxFqUuZRbnH2kRpYSJl3zdI67KO2gnR3YM
CNvMDunwJFEhmx/s/w/Bam3QRbCCcL0kJQKD1i7MopGjcNBbUS2MHPPQuPngGO9ls1l3sLrYND2f
7SIkoJnEa6CZUQ+HbQfXKk+iMN6sJZgx9AMQbVPQIiBWv8wC5Cpo2EK9dkMgXJ4l2gFEXEsPZkJa
NsIJpEMhUbgMdDCO24TVxT/IQ85/6uIEq/C9Y+qAnwpbI4hYcrcl5T4WYtvWqC6Y5mGczwpEdVau
rQs5PFo3jIJLwxgC9WJcPTNbFiHVOOaHcDMrtEHXEeJs0q7y197eF/KM86GW+MImi7spJ5gibyE1
2EbIOkP5gCaTHYUgFQ+F7K1M7hsdsbgT/hhynv1ZXJz6IkkmSO8CmB6OQNBXQMD3FTQTk+GUSmQH
+e+HmoxilwbsYeLGF+u7bZKh/6aNTyQokel0xBUBXlf1DYQ/rR6oAi2PoEXY3okC1fwSHIDX3oy9
mMRAQEG4Vbb07Neom34e5xuYCDlVJlmtJvWbVu7cLO0d0hm3cqBbRiPbPRrVIS6mBOGLJMINgI5v
zQ8JYPWmAiwyv4lmrS6I885KZZHcQlAcfzJQrBDghkwGQr/+BtMU+lFTHyD3Z8EGwlZFgbvnEJs3
sQJJKvXE6geqQg6en+r4ScDquBwQiCSbVLVXKbI1pDcx23bBW8VkO1QTewLdvZi7JeFgawGcGEXr
0wBtlHBAHaHXHviME8/DGwqCWWAaiN7ppqM/gYlwpjDEi8QorIRFR5Nm25XveiGg/PFZ5+vw7LPi
sYNax2jGJ3yyY1Jrz0mnut3UOVBThHgvvzXN+lnN44cqVKmlccMxTbjsNhSiQ0h14C+58osu5at/
/CLy5y+q9LykQsflJ8n0uYIijyltB3YzbxdTNewZ6kc75ilq7poQhFAN6X9Iu7IlSXUl+UWYiUUC
XoHcKzNr7aquF6xX9kXs8PXj1Mw9Tau5qbHTL/WSZhVoC4UiPNy9gfquH/vbvvVPeg7uVzw+7Ezf
4THk+TT8QZIAlVgJMn72eLcOhPDyiPhkNU2Hl0edw/2hTh7aQeayJAIM0T/4E14YUOSQPXhW0ie/
zY4QGhDW+xVHsei+QJtGR9MXMFE7HQkeh7CUVCNlpoQLLmN6BBAhchIsfsU2ySHEkFxYgr5dNBR6
t/ehzJZwrxE79bnCg/i+b78m1ZdgGs+aAQ0VtI3cNrRWYfltAoWLLC2IEVosjO/r4LmG6ouvPWA8
W3/gu0gh3AkBG+yN+mswnhhPnhpLu5QJ8SgFGHgE7XE77W9/0RpDyG9fJNwbBWnVmndJfG/bX7Q6
O1l4pY42hC1AZpl2B50iD49gqlZAoz5LnBqBo2fsmE6ghyNl9x5Rei6KF5WZZzUkd3kb70oDKKoA
vBSmC9byTR18zlAHUfhJA415Azl2u9iaaCBnRD30qAK48YBWRrO6dHYxy+Rd0kBHM/q0HUvy7mfV
z7BAJwQaNc222QAysgFzwLaZoEfI0B2aHQPVvtPT5mzxR6svdgp8WwOCdfCzfynn3qwWVBjwnJNS
35GQeUYc/sjLxAKDbYcO1xI803b8wkr7Z9eB0WLIIorOqxgOkhjRlvL4ZWDh5va0rz2rltMuwm5N
hTaD3cDPGDt9q5YZxv+Ubv+PgiFO3Ik+yJPmH32mN7zGR5y18LeNUYwI4XBzZ/7rAN5M1m1s64i8
ACoeUWw6kCSanzZWv2tr+0s7oCEiVTcKyMWVIfBI/WqF06OltC9lC5bwKWs2jEYXxcLTPeO6w9jk
1NAjyAJsEHRPack5QmbXQvieAU9g+bsuvJrFU9x9vj2dMrf98ftiYGEYmgDg4gSb1+JU3uG0XPkn
ui0wGsWhNXq1O6fZjF4PrYGj5qk/8BD4f3TRzIfl1vwKtwd2Gwc1GD5DDSFf1TxQH3y5drMz0EnF
SPwprhIDbNCRp2iZQ1VjRBzSXBg7RGBgqH4k2nSKmuZUG1cQiu1uz9Falf+3LSdcGTTG7W/OH4f8
7sZAc5GR3Idb7oHR02uQ6nOaBwJYi2Rp5v96a0qEK4MamJEogx9XpuJoKagsovHz9shWowgKGTaL
mJpFTcGp5uakWN08MJKDetPUoVD/k1bJ9u+sCI6Sw6OEjMBK3AKwyVo36nU3Hd9uW9Ekg7HI7wGI
X9XwxxRvLJCIu3GNzIeOLEfP7I3v22QTVjGiN7LNkN1k6nBWVHvvw0drBfVywOkj4zkg48kalVND
yz3xEdaeC9Lvxyh+i5KHrhi/JiGVXKCyjxbCc5+ZqUUmXGsq+lsZePCZycBoJZPaXH14/FpoEc8I
1Lmp9LMZK0bTpF+5s9SPVkHJkSIbDmkiyVrM4ecfe3dhTzjOQ9obbWOU1dUA1qDUtF2G+yHMSodT
e18i1MqVnYYKUVY2ewoNDyRV9kbQ4zL6EY97tQFRfhY+j22+68sSKpe1N4R0M+qyKuzqGVt8p3Cy
VRaOlDCEZQEtdhydwUDOS+LN1RVG5oRS2zbQdimYaBstZHbZ0YvVZU6J0kDYNPexUkmmfD1AWtiZ
v2PhyBNFL0I1pIDjeIOXfzahPfBkbmbRLzDrbAIvPxqvEAqWxGWrAeDCqhBsDgWkP/opoZdiuo7m
azwW+6nv9m36cHtHrS7Uwo4QaOapP+T+OOFwV+G1DdBQ6f/lOgm+sEuStuTcMi4DV50M9ImZdQb9
xNPtccjmS/CFeQ1pppSl9KLUx4hlaIc9g4ltTyzJfEl2nYhINDIfxHuxYlxKHDqaojFu+pH4vcSz
r97av1ZFJFTXxlLJiQW8slmHGzM/+OowayWhiqWckiQFrhR3Y8E3fzWHItyxsPFmHJOYXrj1ZNTf
C+jjpMlz3GuSh5Qxe6k/vNhieIIXS6gaF2UBVFfToFXAv8vxJOXZITDebTL3Td4x0KqprDnHQJjW
SnnUo/eSPnXIdPZ4BExJ+mMIsi82S8DpO+TA4Q8cenJF/rPqTFS4CpeaJXKc8AvtD43an/og3SDN
e/ZtULIiGPdNJOu4km2alm9HyK/1proxQZzPlWA7gkGqZfET081HOwq8v5tkwW2RtEqyoczoRWWP
ilLtclQvBqs6F74EqSbbqYLfgkYeLgC1pRctmpCoV08+EjeqxiX+cT6+t9ZScFSq1itx3ET0UoNY
10xHF2oheERSSF0BnUtKCNVMkn261prByGL/CE7LT2IrJaNtXPL6uWjB/Q5Vl4huWsU/2tl9OXzq
+u44S3vdXjrZUAVPFuvoK46qhl7MhLiJbbkoCW1S+obufM8AO2ShxIfbFiVezRa8WhI2jKuBb1xa
tN3EGiRXIns/VmfST59uW1oNZP6ZUlNsBot0FKa1qKKXOL/G9rcyGqAoZB0IP8aoO9y2dXtUpsib
bij54Ic+btSkohuuUEjz2NUOukqvRaxLfI3Mlvb77V2AdaarQ9wLNZg3G0ht0xFS23n1EILx9vaw
1lh8FtvSFBvEkIBO9UjHHAYa8Qo6bkoovoFP1Q370CXTJSketQHCWeh/6PGAvW399nH/gxCizctA
T2z4FSize+hVuxRVdd+GuiQuke0TwasMRWgjRMAdMYGLIddipEzSQ9dAcsQsN7Vm726P6nZ4gvbH
35evQRkUhWBchIwVjtW/VtXLbQOyaRNcyRRbVpZ39ey+Sk/JjK2FXW9Ug2TLy6ZNcB0WxEEROABD
P3Hd7ftnailguhpdrtlO3sgQA7JBCW6jjotxCJMeYoA1SHWAEB4tVOBM2V6Q+GFTLLsgb1Oj7IO9
1mR4AfXBpg1VoGZBlK3Vl17XtjkH2wJgATGVxceSIYoUD705aW3TFPDFeNdVONdtwndx8u327pCO
UHAfETQjGyuAGbQTuekQuCkir1A1XGMkuz7TEHnoD8x+KPm7xPLty8b8SNctnh2qOoDvmJgzHBhV
E6CWruAPuPoQxL6fmyCg56O4KOag2yN9kbWPr6GIlp7s4/eF8dZnUZpxZOVmcaXBB/hlFljyim8B
lL42OvWIBpYQmVnJYf9IFy2sZrZScsWaz2L3oic6tCSt/e1ZvR1Xmx9vvYWFIpimmNt4M/r9l1rN
UJ7iXlC98wRF+DrcW2i1MNVecvbX5JF+m03Bx7QqN9Uihmuel7K6L/t7m+2oeQQdrIuOrY312iZu
k57oSxI7PdjsgPKXuG3ZbhL8DycKGrUMBBIJpHwZ9OooEqydch+ZNvQ2TWAkJPtX4vA+5mQx0+MU
62gLCemFhecBQratSlwrjLYlRwrejt5ur6tkeGLuuuDoy+Zo5bpUpHLA6etWBfBRELmt8k/jEJzQ
w7S/bXGtNW25qGLiumdx0I8mPENjQ3W0Hz3Wngdl5j0EAwE4yaKwcaa6cjXao4VAcQySboLy6zR8
izk6CrrKmUBeqGSnMuq34BSnkhVf4/z+7QMF15Wh5hFX1oBAIClfifYZmopQ1M3O6MYHK+p4TkJ9
q6l8UwISqUQE8pnxJlSfUnDuOmUMtueo2LDie6+fMuN9GIEUZdCztcm5L0AOGeC37uQ3NuCi3xlE
E4cKYpJ2Ord1VvuuQg2lz9RmC2o8N27zl6z3Nz1nO2VI3ghyV7mhbRLGIAmOH2wdHaFR5Op08CYU
0hP+Iw1r14LE2pyyG8CRy8NHvbI2Stntm2HP+CFl5JK2E+jqOIRzFddWx/3I421rRnCNd3ldgvqX
QhyVuDbKWJYNjEOHpl0oixstZqJvL9Go7qD5eG3BAc5N623opt6r1QE+waAV3oQx3pvtqHgmry03
zki0LXg4ulUKbbkaJHppiiBomrDqyZR97aC32EB0jSaAWt7ebRLPqOm/h0GQlgWKssOFPrNwYl3B
QPfltgVJnCzqFBpjPAxQicOz1Mj2Zf4zm9BtSX5oveRGXR8JWOhVkBVp5INYeuEXOhoaPAyi4arl
T9S/zzoJ2GVNDALb/peB+QMWBpJ2zOyhgIHGm1q3VjZW+MGVNEORdKg/JtvJcoN7dUP2podtf3sa
ZcObw5aF9RTqBQb4a4arxXKvGqFHOUUSE//lcv41QiEmBuFbb3UxbMzXiap5ujfsbbf12rt4cqDi
isadVOJMZMMSbjCVFxnR50ktIe9KMawmevq7iRMuKMVnuQ9mveGqZ0CM2M8FyHZvW/gvsdw/8yb2
HtkTqtyGGQ5QkOoO7Q56r1tja+wVaFjdtrQem/4yJNQehsnuuDkvUGS+gbEyzn/a0kqAbJ8z7fed
Zucay0wfoynfbNXx0s4ZoIAFJCHYzg48xX4AwPvlCboHkrySbP8xwRlNJVGQMoPl3s0PPd3S1m0O
MxlZ7RH+TLzKldcxJRuQCafaglCkksznKq/Ad2bVbjxKErvrlehfjoMJR7fpeEEhl9dfTWBL/bbb
s35vNO+8BV0Ni4ZPaWGh7B5DrD4MHo3JhK//ULYM0SSSR7itIuWuLz8p4bGzvtTjd79QoIV57Y0v
rId8gZmf4+SuhwDFpOdnDYgiXk37cAQ5vg7gMAFHgSZT8VrbiCoBqsZkFjEAOP59jwRg5zT57GzN
9L2Kr5Z9HfCSuL3ZV4/V0ohwchkwYRml2A6pgV4MUNirw7Uyssc6h8gmsK6D/8Hv3FDZ83O1xL60
LDxzsU66X8zDS1v0wJ7D+mAb39EVjPat3axTZ2mfKG54SIjjTFQegdAylgoPmPFJ3qa7Wsz+9TV/
0Cn1JlpWNBbMxyIBiUnogSAV2tfOzAcPnFtzrBx0qCCd791egLWjsbQreJu47kyjmx2BXZFTAK3j
3pccjdUltjUbBJQQj9IMMTgI2i60x8CkVw1S0aB7dTUQk2elCfoUgr4bIG5jTTtXjGw6RVZKX53X
pXHhXCIexH2f+/Q66UArvJe64qrdc9ID9QwaXhXwBXCQOyGks6f0gZvg29MqyGSClbmT8ooYa5Nt
qmCugUyCTbUPDcXF/W7VuWp0ITigUkgPlrl2CfX6pzlml6Qee2fsa+apZTfdqSaQKNY4dlsIdmve
hCom6DEi0AOH6HHqJ1o70MNBTuYzDR66eMf8o9qda/+cGV84+zGpJw59iyZv0O184cVzNXWOpnwx
0BeYRB0I0b9Scq3ZXcoBcYcIMp82xFa/6P6TX9SbQtUe06l3Qz17I10LfJRRnca63Q2j9kybAlm7
6LVK7236uSsuhHw17O45HVNvSKiLOxKw0fKuTh4wVjcss2OnfEdnDFgAQNOOZhdmqZuMfy6jbzUb
tmmQuk2lOMRIXA7u3rx814NrmQB0Cr6EIKKIu5vnCEWZLAHxOyCmpMQDjbwx7ZNSaE6c1t7U48x2
Pyu0UuTAdqYAPuGs2JEJ6A+goIDqG8VRq44ZBBVYCFV6DTjb1xBq3WYLSk8k0FTlPS6+2CYiIh2P
CiiN8xbZmR5NMvFXBTB5P87wpAG3eYfqEL68uO91tMHnd3n+U/cBa8WHhuNTOKGPJ45cC+8H1g5O
rBebZAK1tNY4KLETBq25/Js/3tdAt9Ym2wQROJcjIDI3eic5d2tvaFNjOtStZh8uEnPVdTOm4NsY
r3q44RxuNAQ+CjUc5Np8iRNZ64AFAgKKFgajJjHFuJzrFqDCBLaGrb8bDt1TC1IAJ99mO9Aua9+S
+wacG+FD/KMHu5osoli7p5bG51O3OFWx3UKgqYHxbgthqJZuy2fVib1ZzHsAIKlFrX24JFJmhdUY
amlXcC0VaxszaGEX99S0DfbNVX9FIXFmWGkAzgI9wugNuQdxmaOspXmtqQsTbjIdhSwcTTF/oJUh
HSYdklzo2vlENrnXAfv8jR+0O7yc91Lq2BmkI5bpluaEcNEs+6kf04nBaaC7yCg+g7jNjVR7m4zf
Q3ZqDRQg862Rvt2+nD7SlLfsCsGi3bZ12AP/g2EO3szEpELqDAIewwb4/J2CFlBZPLLqohcTK2ym
tlerNpowsbOWxmwx2PQQZUEw5oKj44sh1TVYezovp1bYRVpr+GgFIuyq9abDx87JCPo8+6stzQmv
OoTF0ISXH6Qw6tG0MLRuyx7oU7vR3PgbdwEoRFR57DGpyWf1nEj771cDgOUQhUCStZ0F2W8McYpf
2rZwfAJKcGVnw6Frw/MEBXedjRtLnSTvztXL3wTXIHq+KAKPD2zawjOwqSdUUUd2NVXwzDsDIDcu
2EA2+qPfoc/QHT4BBuWan0dZLnr9fC4sC3OdF2mEk6LRaxw+Asl3MNEMURpnjlSVxa5liox8904N
dGshJx4iEpEcnNUDu7AvTPmgxcCAI8WI16q/A4HwsTz1kPZpzlKWq9VdtbAkBPBT10921HZw/W9R
jCeduY020QuJnc7tt6NXbQbkqDNPTnk+/+M/fMPCsBC/q7Gp22Peo7skhj4HXpFxeG2g74WWFC8t
mJMGstzJWv5/sZ1ENSE44jJiSO5dO/7GI4g9DpBvJLjxU8QMxHZV6JSWTJKSWr3dfg1TFwJ0q7L0
Imixkhl7S9FC34JsJUqlVQaZGdHDk0KPwmlgeH/MYFp+HOCJ9hOkuxvqzBEMaOvNWM7TP//fG6so
hsR+3KNjuILdmaqrQCJql+3mrj/0ctMX+XNn1dsuZlNw76YPkvxCx2za4ctkPSbAP3IOAuJHyfmT
DUvw6q0GynrIMo1X/6xudS84srvB9Z15Fvu9rMN4Naey3JiCt+nQ3xqAdgtE1EfTQdy6C6+kdPR3
BqYJvlUO0xMi/78coeBh+oqovh7B5pzHaQ7cjR6iHYj9HMirSgXEZCdPcDJoY/ajKcV0xgfrqO7/
N/km78tcxWAsJ1LwKbbyHzu59TLh7RDjocKTbFNQBojCBP6f1GNjf+ogBRvrr7endLUotLAuyg8x
qnZEMeHRstQhLuQO9ynIKL5Gp+gRSu0Ytb9Xzsg/kwyO3AJe6jmQfMJq9PPreBiCs/HTNCPahAvT
Bre93ryow/72GFfxsMsxzgdncSUHBqkz0mKM3Rt944PX7uKtdg9+T8RXCJjv2nv0ZnjaY9ZINuxH
leOGp/mAFS4sl+DFM6J5dge7RIouBzYPwPQTmSsJP9FIgPEWTld1s4Kkm3WRN6EbEVgcR2HvRtY/
V4H6oNVgQ0cLyCVujVOeaYeeczdrNB85DVuCPVrd81DjNA0KrUwqUjdS1rRKnwbsGuTqZmhL9Ocd
E3t0lT521FnSiD8yMJtI1mf1HlhYFRwk2p3CgEYtVL6hPdAz/NHgk7sTas0IgEcPeAkI5GwkVlf3
3cKq4C4Hg5SDr8VzZPRoWYpTZ68B17e8eyRmcZqrbypHLqwBHqWhG3sClCILe08Dba7kS+YXxR+7
ZPElgitt9b7jfpvjPhpx+6iAnjfnEjDPMAQ3jKG5dASCozujgdtV0twxpqAFojSTTMjqNbX4CsG5
EjXkuV8l+IrpCaEkqE1MN9bQHJtqsgHLpl5wrSFjNJhoM+ICRs/ud3UL9pxj+fXb4Kpujmb4xJGG
jDKTgpelak1TsIZjdOqPEK+d1oo2evSYjciO0Ec7Z/sRFAfw95DJCtwmap9HiIWRvpeM/YMP6b8v
NhNhi3bKOMSmIWlvdC9Qe/UsKKC1ygiibpzoQQNqsjSm6thpX/O+QW8sOKROIKOvkkvX/gzDwLHN
S95eW5DTp+1VBR2NTt663rxY/Q97/FoFhVsk5jatHlX/czq+KAqSaTY5RCD+rsk9G2PHRxG7znuH
E8jTGtdIvdDivhzfAvMFgncOa3ZEORFFP5ERSp3sqwVKOD8vwTJteZgYNn6Put4xoKIINeochM0/
K/6JoRmxCSDTZuwAiWzaQz7tefZQAD4Y2vM76FnpJDj99bfWP1sWrY6/O3az09qcqHAcYdB7JGhe
KDhO2xSCPcW93X1Fg/2h9AGEQoCgZpu+/26od2Z2TNvPt0/wGuM1GD//4zcZEW6YrvLrykDx/pqh
syMb6LbVR+Q0E+YMVp1CHb45guRokyLh7Frl+GWIzxGIR+ryYFuAj8ffZ9GyToXcDyFQ/3mKzSc1
hcQuVQ4ZSpnwvRZwGCaHaDg/mNy475DUuj2G1VtykbX+SD0t7qohjEkWJIoB+JZynTwoSJ2jo4K2
bKgQWY7uslN87NDwn0kMr53MpV3BGQAMP412RWG3gsAiktR5L1me+T+IR25pQTj7aQGG6zSAMmVG
ik2YlE7MxqPKXvsYPFLkYIBLQDKX83rfsCiiezjryoKpmMt6M3Ox8Z3lNUe6M7YEgbgmOQbz598y
JpyCmONploamAUZSxSX8+0BSsHVNAKLop7oi+ykEvseUPvfXbq3FrIrtolCVC5q+YsY9taZdVHEQ
cxXKV9r4zsRKqM6nPypj9EZk4CemIFNYVAluUwCIahmRi2R9RawJpeXYq7qOCcjQNUdQ8GHDrjDC
3aAdUxWNy4RI7srVJOFy8MKVbQS874bAMAA3HEB9mnoNyqnefH8RT9sHnmZKtpRsjOLt3IZZbWXI
A3DIaRrcBUU9uK2MQz23akbqEf1JEourCXZ77laDjCwkFEQOI8NgkaaY8ZxgnzdxvG2+qo/gt/4/
fhzEzIfUDe/4afoX6YelYWFyWzpN0NQcjHsjOqjDzzH62v67oGtpRJhQTY86IzRwRCsd+pR2cadA
ezs1GpeyAHKe1TEEborV/OAn/kmpyhKunIIRTvP+ja9YTLPg/2LSx2oLXh082/2dvYUcgstATMoP
oI/2pHHQ7Az+cBYLa4IvDIIW3Q06Tm2vf25byAUy3bVSoHDU0cMD40Dzi5kXPxKT73Uwxt0e6+om
hrwoWLFsSGl8sGYtrhirorTlaWledSvzujjZK+q0AQ+/qwWBZ+fFQ6r8vG1xtWBi/zIpdr8xv5lQ
p+qM+yJAEbgoT00I0eWa7Ys0Jhg1wvy0IXfEtnZlC5bYMdvFcbVt4hRh/+QqwOtZBRjjqIzBdfXa
W3yY4LWp1ox+RjLzygcwq+nco2EriTVXL4aFifmWWky3HWcBKNiV4eojKhlt3S0wsjaPt0APptGF
65/S8HB7vudH0x/ba2FyvjQWJnuQCqELDibD9phNb1Z7bBuJCNTaO2W5ovPELkzklglx8KwxryYf
Ti1B9S1Qdj0d75gua9tazY4sbQlvxB713Bzy3cZ9CVE/Fc8uQPjvCdEbt+TVsefQnWSKZ1XTLgHC
clAHL7FAQBuVu1Q1voyIONH9h64Ts3oySH9i1N8obbK/PeerqJLlVwr+MgZNpWWlmHSDvZUVf8k6
JPn1ztihE4U7UwDijyZ5nIZ+S8vpTfXPgw2mqeYa69/58DPWEXYpn4muHXFwv4546tPUdNCII/F0
s0e9tTcEjws6yjqx7dG4Z9DKDUbcI+AVhFi702vkTFvJTlxNUC5nRfCrNJxoYABRcZ8e2M/4eTgE
R9Pld/22+pLuwUMpzyjM5+nWAAXfGlpdlCsh7q2ufAjG7KDUr0lCfpqJD0Gb8giUi6I9FaO/xaAP
dtdL5vf22bPFl6U1DhCshuD9vc5Cl6LBhEB3IK3yvzQjOK40DGLGzNy8ok1mp9amC/1ykAHKAp7b
zgtsbL8fcwvklkwdAwgCxuBfa0JXtS1HK3cRVLEZ8iL8eUhkHEbrM4jqtqqhHU2jwg6FCHdsV21r
XsPkveu3aucDAiMjYJAZEfYlo11Qk8RHji37oZrfCt922fDptktYn7xfAxF2IgfvGFpxdAap8kc9
zgAjVg9R5U7qg6G0dxWLDs0kEyFe98v/2BTBqtpYJ8pkMXYtwsyzFXtHVf3AYtCNoef89vAkUygS
5mf5GCuj0ZnXLP8WR89Z+xrKnvTzLfLnWf41GmH7gUHBKCwNt0w9KWCaa7ykkRFZyUYh3JVM5dQv
VcTXyWSikeC9VrnLM1m3s2xZ5oEurktWNjZybRTLgtaOumh2euyfQ2wG1FGc28uiyWzNI17YMqzS
z3QLk0YeUPqO70tI/0Tngjv01eg2xft4jr1mr7zbu3wDEPO+DZGpcUfixHDIkI+UQlZkHyQc6D6z
tNhoQhSMSLBRTcBmuI5HaOj6VhG7vYk2CzPhn2haeXj/uB3YkkExebCsqnIIFNccBX2/jsVDSZ59
Pdli/NpeghNQJ+jXo/kaWUBA07P2Mmavg/UASNG21gdQLQ1JusFtsiVwdWkZgGo/fs05qhVBnxxD
lqP3uJX4ddlcCT4D3NBxS4se5E/EOoUJJJrReDXak6e0Eg0IiSVzBhIstgnIY8Oe5Aa7piiDdpnX
53ctovIszyUB8CokAviw/zh0kZxeD2KdmTY2JETHvmeQHONecTcCHjXzUP8bWOvSmOAy0sbO2g6U
wFfN5JsJXURBm25vn7B5W/zhlSzgopltAWYn4usic1A0tUHlOkwgqcVy9GunDu3fqzIHldh4YUEo
2RXrYdTC5LyYi8UKIpImRpfOZVB2rJ7pHiIOLt1lYLjDPJYQAq4lh+MD03BrlMKpnYIoLqIGJsF7
oR2bu5mSX3PSO2uX7Dm6IDo8kZE4/9Zuo3P3GrnTR5W7+YEjY3k+yt2RV+xvT/zqhbqYBeG8Kj63
xjpUUaTMwPURNxez+zkkk9f4FggGlReWpNvQH3a3ra7eEAurwpE066mlbTwiHrFfhgn8q9lT9m+k
aLGb/tlTH0iqxQKnQU/6YZ7tWntQrId6fG1HCc/AvGA3FlRsfQ79sM2iElA+aCuiv0312qQHDvZ7
OKQzL7vs1K/mOBYjEg5ioBkN0zlGZOyqQ+qpr7ZrnuOLht0K/tfbS7Ravl9On3CLz9pAYzPAWFvs
NNqimfCQpQZ8Wu411ludvfn1Y8cB7x4yyThXQ5TFMIWbvWB+DplNWLZRSK4t9HS2kkSc7PB/FGAW
e6PT7LEwZhPDCMoa8LfmyBkB5P3DJ69Ty8FSibpwHLrWlDsjMq1VeOz7J55J9s/qhbEYqeCD2rw3
1Hr2QcAWu2gb2fu4lSeozgR6d7i9nrJJFXzPqIVFmMdAI0wlUjI91HVKWRZMNhrBl1QNAVdljlOt
QBoGqI5tabwpAJ6D81qyQ9bDjMXECQ7EbtNea+azXXnV3Ti+Q01tD2KPF/2rvamoowOqQy79dznm
ad1zAZQN6jYGgULhVExJomuRoSJCVwG0NJ0ZA0/Asnx7sWRWhBOQGeOUddMwXk10tdJuQDdA50WQ
EPk7M0JYS0cLhdAagwGvPaRjNGA1IHIpWav1jfdrxoQ9HpRZkJlDDbgzcKKQU/Yy8un2MNa98C8L
wtaeIJYchBrAKHanQqqtcauZRJOGbs7AsB4XkpO0HnwhG/efPSDs8wxswE2VdgBL7vpPc/DVHOeb
OnDjo7yDcd7Jf14xv4wJO11Vm84Cnz22QgvpHKjUaEkC2m10MFWKG5RwF425GSMZhlGyaiLTZKLr
4zBoDeBT/LuRfdKY7JG47iz+GZclZFvsAEV6sJ8CI5kc0/5SMh+MSl/BFiXZfjI7wp0ZoQ4NeY90
uvZ26iXFq18OR41dfUOG9pHNmOAZ8mGcFDsH9qMtWrdFcrSa3m7vc5mF+ffFpZXSJjTLBOhgVQOS
yIbqaSdD5UqOklgao1Vb6EEHbGAWoIEr9oYKKgFZ51X9Oddl+CDZeATPwGnOSRLiHNUQVUR/pw/W
/L+bMcEzdKzh0GLJgccBTaf1I5Oi4iWO2hJcATQzK92ICix69rPr7+sEykn9z9uDWEWD2L/8jVhd
MgZfL0aCRTF2oE4uIQTgjIkTb5Od9cQPldNWm/JdrjP9XyLAf46oWGICpUPVcb2PH4Kh/VJEQJ/X
kE/UB6fSDBcB04tpJq9WPLiWZTrVKDu5krkVmRdr5PUHy8ftVIF7AgUeHaUrdPz93R0oMi36atjU
I4N/zcf7NjqHvuLYuiyYlg1F8A0MstFcj4GN6sYQyUoINlHVy4N/leb9tVFswUEUdaAjS4Xt3n6A
zUq0OMIcALC3N6TEpYqK0I1edwaUYdmVgC+uACt+NLkgqkdvby95McssCR6C9WkKzkt4vMJ49sHe
0nZQLoBYHGS4JGNaXSHbREhpAbILUO3vvrVNg05rQFV8tcdLit4WA1CyZpBikVb968KM4C/8EE+q
yifxA/SjHvQ3JAEOKc7xY7FLXBtPOSD1Azc8UlnIsupqF3aFKMLMGxRsIgRh4ay3BHJiWirAjQ2H
qPzS2cCYoWVW6U5keDWnyuvKF9U4gVfg39zFv75CDCqqgKt5r5iYZKh6W+AH5gq+JB0cyJr/3Xpa
2u/rCWSf1gfAf1yZeizU1iPTK411iRFjXq4/grPFgIRzHdcxLfyJsyvz+00/UBMyMCb3php8Qj1k
fHyFlai0sM9Ta+s7RbV8cN3zp5qFB54EHvPtU913KDJ9HyHYHdudS4IcPayGF2OHN+2rYtu4UMCS
X3KnC7/RVndL807PvpEkR5NO7mnqMTMvVP0xKLk7xc0XG0VjxixPmyzi0KI6W7qCruDRfoTiGaCR
EIlo1Ux3SOPHbpDRzLEJ2/8LB7GYFsEP+Rbo6JBcg2qL+c2K2YuqWJDfNTdF9Hzb0GpwvDA0n+pF
RBSygiWG3sQPvLeAa6nOAxCdrQld1CI+jgn1umzwUogC3TYrcRaW4JaSzh44mLvwbuLXIXng6gWt
4bdNGOaq71uMTfBIdaQVWtjCVdSKf8n1eTdZ9bFizclqfYeiHE8ne9vgyZOqoZPm5lOZ1C4KmF9B
yOpSA6DZo9LoXgftbivItx2qmnWp7DrodcdN4gYDkG2TWu0r7EDwgJ2DKD9Zgf3T7Mu7vk2OvNad
RB/PPhoK9Dr/RAa0GWpkM2p45/CXvOvuSpAq+E1wUFP1uaQoKlpoFU7QV5GEezV6SWaBSzTP+0V/
GpVyy5se9GYIYJTYHfLxQSvvtXin8sMYfSOj7nT+F7XCQWK9FyrBvvXBxAG92xF73UcefROgTwO1
dofG2oFqgWuk6G+i2WMB8uG+z+60cXK1jELPb9jXNfqDlMTzJ7AT5HhCQ7J9Y/tokRin/yHtupYb
17HtF6GKAAmGVwaRSpblbL+w7LbNnDO+/i711JxW0xqxZu7jCWWIJLCxwwpolofGR0wxsoEXG5zZ
6sg4ZsRY+bFiRtMrSA22ZtBtIWmrKYEDoEwelaxHnCrI80B0swtqOKe264yHq7RJHrUhPeY1fBIU
+NOW3bPQakf1iQc1LRC+OjDbh2Dd61tZThDgA0CR5W2LO7qVW9gvwb8WqqQQEjJhzQPXAGlfQaZk
rFsrgvtS0oYrmbw0jezGLPOk5H6so42QDLNJA6ceYN49RNAWKOwmhhYu6Bj9CNM3Lj9PsbZqjduM
3UkQOcjrL7UL7TgOTbmMTJwcF7LLpkwMj+aaVWSKDbEFhxFPVK0Zi6OPDU7G/JZDt6sOZU9LUW5E
0rDLhuxFkUYrZNKmnHrZHGBArEuZqbDeEUGybiAeMMJUNgdzcWxgYrNPGyihFo4oiXeKQkLaRe1b
Axc6KCakkO+iZJfooY0pngCgIzsqAVilj3G5UbRbGBtQsVWDYxTsifSrytkm9tdZErtK+KscGjMK
YNElHtLUKwmevvtCxWd27VPZAEKzDXQAJVNuw/FK+Pcx37R+gBHUqyH96hsHzBAzQrdWZUc+vSRQ
NwCaU4G6V+5E5b6JnqLpTjBLkm/C6kURG734mgxnKlZEGZ1x/IRjigsZ1r1mbAFRsEnRrEbfyQ1X
VwbIiSYuGzd97UTDK59+QdkXuswviLdV8y6qYidCpIHyYwcHrp7d5umx8V1JW0uQEBItM6vkOWoO
yQCDZeWh52KVAe3d6nD7LpT1FMO+dqCAet3pSnGn8MhU0w+Zw6WDJGZUd+gQpLbefBKApFjyNJBD
CY4QgUFFjATHr0pT6R/GAaByOfWG8JHBtqXFGLHQyWosYU8w1k5KjiIIXyqoT+ArBlWPDPweuHyp
gSVa9uSPLSgGhVO0kJdLdUt0d4n0QhO+yQffLiZhR7KT4f8BuZPJYGWPtl8f2wBzqj5z1JJZBA7C
+VZw9Q3iC1aF6WoXRmgTDWYYvgTpUZvWsl9aQOC6ZVI5AxWvfXispnsIv2OT5odJpftUeouhxjbx
+IH52mcEAehYaWBqD5+VQXHGerIjhCFd/+qlfgsxETszdBgEvRryjZrlRwjjw5oGaLVhhAdu6SUc
e1STweUmdy0FRz7nNlfR6VHQ+xZuK8umApfJAK3pcPhoJ/SLo9KWYsNW5W/4MwMTDH39xHB4Pp0s
CXUPc3276GAMl1QrH6NwPy9wI3Jbayo7ymrPn1pHDgtYEUGCr46simuugFxxJ9PVCJ+PMqvNSYdC
ZT7cT1qyjmPkcCiGbD5SF0rUm2r4npIdST5UeI+OPX0LO+jC5PWuU1LPp/GmQ+SpK7buq3jvx/Id
DYdjylwB1hOjnz5nGIki5KbDXWMgqqbaawMpTgE35iiPjoWynwRd13nwNvnc0Rr/piHstkv4buq9
fuJHTYL/HexWS7B8+sihRWSNlfglNdCIKY+hSPOTRp+bp0+NguuqIBhByztfFVasIgCXkVtVGiQb
ISVYLwkwXqqggYUG+EXVOdWpMssTUiXX1Jqy+Bg9SfDZ81QLvpSrcgu/jV/VGpSOjfFKF3LuC0nC
X2vOkoRpYnLdgl92VIvWg2SgPcH7U4uerucJF7KEv1aZZQmJrvfpiJrm0NAH6rsaTT1eB5jQLKxz
qRnw10KzyiXVY5SWINkc60Y7BBCUR0prdpDoKDuo+g3PoQBgEdjBPFY8ttRyXXqXs/JlYDL0FrRA
PxSQ5kAUdZTq1a9a5/q7vAR+P39GPpvfJ2HJuuTU8FBTu/ku15kT34OHyyz5GN6pXhCa4QLF4UIB
8deKsy5o0rdVQtpUP5RiNIWy80thxnxw/RJKM6rr1wv6LhfqwL/Wm5VFISv7Lq+wXVow31sNwkni
eP0lsh9DShTPlLGTxhnnivKDhE70lkk+RvmI+2XCbnGlwJsyLw9Trdlt/gJ3b3gF6w8U0kNUSdcd
YXbVdIDJQMJczh5V6Mz4MI7nCYhgxlfD+6+kCRYqlB91+OxHziqUSJYlKZH6+CjJki2kalcI31JU
dZPzaKMjQbj+Un689tlyp/19VqdELCwrtcWcWEVqpYGdY6QL0Yb9KIVmS8zCDWkAO2cy+ul6D35V
I30Q+YWUAlQrgSu13DCj3oiagfCG4VzUZbY0yPtOg6lHO5khDO1orrtpRO+y7iPCV+v3JOrgZYSb
MYB7VN5YEVLOSnz0hluqkOsMvq+/o59BevYEs1A2Kj0pp6CJj/q+c6BQ4+SHzJXvFBsN4nXqlK6x
Tj6ur/kjes6WnAU1CZBIWQw48PWYOzEu7S4FVxzieSVbXV/pN9rgr1bBbKl5CItbkQ89toDitmtk
/14KuknoSd5/Lwr590pz5rtCCUui0+gGWX73JHapXVjlVoF8QX0jrdCmW/T8Xfp0c6o7h/naGFY4
TvF6AgFiZ6wqNy881ca5hiqE2EM1C/OdjyVpmJ849tmzzuKZ0bRQ7dIBX1G4hOpMMn2K4Yse7KFw
4BbjSkOBVQYfcgRkdhq+jnIGhvmzUjNUth/SBLXHNH1Dn0iyS1o4VbzQn/hxb81+3qw/NAY0DkK/
Bs4FBC4OoWmahHBPdK/vrYXo8lsp7yy6DCQiddfjg8cSmgKox+LibmGFywcFst1cYwbT54RUQUJo
aopuAtCbv9Ki/qUFHMJw1YrmzYl2It2WnaFYU6hWDpp8H6wS9yIPPvqyvimr6Ti1GryD/XY38sRj
6rfKPuMMfpC+sHvpqAfVqiP8rW589LCK1IaQ5VHVyXECkJ5JuuMj7Q+b5hbsnV0KCm5DHiuUdokY
7SrE1Lo90QC1LLVy4dtDesrPZfKuNfHBp88i+br+Nn5c2r+/6p+XMdt0o1obIiohwdSqv8KM7AmT
PiUpXMUGX0tytqXakvPZ5S/8Z8XZPopU4o+jyvD6G+jgNbdxvgBEubxR/yxw+gFnW6jWUqXSpj4C
UUlATPFLC+7DJc2spTVO//1sjbEHJCTNESRILd2FkK+E75QHZwPz+tf5mcXNPs9pL5+tMwBQU2ds
mI5tZ5aGqRzL9XATbBqCBGvFN/Vm2Tv1JyRgtubs7ooVFuWZgg8kp5a6gT91sScWHP0c3SPCahcj
7n/Isv58sNnNlaI5x/wYC2YIuQ6BDtgbXUHrwSqC9UnkVFiyBR2QAj0Px28cYBOcIDcXkaFLG3N2
q4X6pCpR31WHsDHQMvvo+2TNpjBbZ6F+Oxj6OmT+XlL8+7CNXyNfWfXozIJq3W5lX1/XXboeWs0k
0JE3DH9lRNPKR2+wHqGU5MeeAV9ZDr8wPy1MLr0PQJohHYQM4oiGNrj5jdVD8UBpyF3fDE4eoxVD
m10cE0vzUxsYGluCI7EQ5UrO1afagFp+ki00auXLidc/X2IOM6zSSvHbMFMOTIaiBx23fQJoXtnd
Djqad9VLx2o8MEoJtdgH/LbokPYmh3ZMoND0VbQSsK2Vl2j+iuEVlfp70d/J5DigZOcwd9anN5nf
wurEgoT5N9MLc8pwc+nhh8o6N8+GG6U+gUGM4k1upfesYLc1gc6tQDJ9/VxdvAI0DfJvMiweZXl2
fKdyUgbIZgRHQ5SwT1CfZFjEK0xYE+xOry91OVk6W2t2hDUREPT3QCUZw3QT9P06bCQnGYy7ekxW
EizW0UKy+vExadWFp2QLO3oO6cyrIEQsL/VDWx47lpste+zkB72A65+SOFP2XU6/1CG3xym0DfGL
oLMK81czy9DqzBr0vNDoDN9j7FqaBWaR548T5BytTDwV+pKyycJF9DsqnUW6JoKuv84a/eDr47rp
fgUt9yJMyGU0zrX2NclX17/L0ruZXUNlzOIIFrRg+EBbOofJHBxkr6/wU1jo70D6G7h5/kg0p4M/
4pFElYFFezdwdQ3lGJygjxyJU9a9lgLyd9FNk3wytLSivofjaGyG47gaWg5ToBcpzyB8DS3Gtjfp
yeLb99cEDqjO9Z968TywP+d+dh5CkIIwUqniY8IxtiMQtNAPjKCEzfWFkvry7QJWGJdV8NWNH+j4
rgtB65amo9RAXVIIOHsM+6aEL1yM26ySVrryC8bdVlGTlTZp91W1hNa6WC+f/YLZgcQtzTDjQcoT
Qlq4kICRDwdo0sqwwBDdI/vvB3unbXC23uw+lRI60RpAy4PKICqNjQxOyVElbCXRz0p6HsrqWNXd
Qh59MZKfLTq7UyNOeg3DAeVAorsWoBpadTui1Di7ncehX1VIgTel5cKqPztrs2ed3aGiopmu5Elw
zDQYB7MPfSpXPrSpiiyCrbNweV9uKbmVYd6lT3fXN/HCd51fXvLEoWZ8OtEUZ6ThZksnU8OYB56e
NlLOhSNzOhI/auA/L3geWyvaCdaAR33AwALGnzCm5JJdjZ/Xn+k3/uTaMuzvBLCMxJBnMppqkfA4
/ehBcRYwFfWL3JRjiGhgFEeh6TNpHoP3Xz4Y5gSTTAIxKgy/WnFbRZHZG+96hfwRcYQkqsN1aBtq
u0oO7IK+nODwUno/1Y8ZCMmSijFVdKMoxFLC2syCex0KQTCskZEACBaak4Y/Ume2rg4YIUSWFvzq
C/2lVj9wY1gV0lRD/Sj1yJV6ZHDKeKvn+Y7Je18FmqymVlbd9vrTmOxEJ1lj4yUApIcAEE3JS92+
aTXkselH1KL1T8w+6a1MW/XBps0hhjpikBRCgkCJV5KigyePEYiiYyhX3cGAFZUioUdNju/jiDpx
z0AU80H3mFwKp1k5GiEp27lRo0DrtW1hzzXimZ7jyo/MJFGXLn1++i7Xvtvseql5HZdcAHmoh9KO
V8RLY2UDsRmz1t6CJHB8CG/7dbCWpfZe0ZrhZHRoTgFB0EenA16jEPoxY7+2M43YOXmIcH33yRuP
+htlajag36zKGMrqQnViAhVbrV2rQjerMvUyJXV7Xt73DKIFGssxR+WrQX3l411l+BtOjHtS3hIi
r4pctVMjNqecOR1UNdA/2nApcifWObp6m6kGHFkUK6kxOCkyD24MxyJrvuKw9RpxchksXpq4sdgg
edGwKQm0LHnxFTcG1K1uROHblB0rKOr0qTNCWJ8R1ZLiRz9LHQIOVArdrqgF7zDWUWePe6VFml/k
GyHbaoC7AavUE8ZHErZrzO2GPBgYM+fjsUw+xFA6kRZshnCA9tYNJfk+gU2NIifrogdRMa9dH1ZD
CXacHojHtmgfekb2SafBhIrvGwJDWabf9JAS6zFEDJEGFtJK7p8VP3GqwrDDCmbyGGIb90N8V5eo
t8I3Ud0p8V5km6S9Cfg6K2679C0nBhwD/NTUs4fTLNqPgCukvTfW2NjZaOqwDGh6FVpf0QdHY7as
OmcQr1yG2YjIwNUoMRiDKg6AHpzWN4DgbJoofgNIftMWk309nFy858+C1ikpOstIdPiB4FAlymFi
r0mD6oXR7CYGTD6RF+iDC/fP7y7b2UpRVDMumIiO46qGi8u/hDlrd4k8uhSFZ3c5KCf5FLAyPnbF
Z35CVGDi3Ybf/7+3NrvADUL6ko2hckjUAA129paSnY7SJoPn6/WVLibBZ99ndmsLFrS5PuJSKbth
DXckcyoOMkTgujFwB2lctXmzwB66XCOcLTm7sRvoFscwr4UUtvztT50Tj2HhtDC/JtLoZDXmcGmA
i9QPyZaMGluNmHpmUNupKtmm8fhL1nLkiTLxWMoDhKgahUJvsA3TIVleo4JQEkQKQVdZ9V8jpv5O
NuYCXnUxEdJm2M1V4r9P8bRNGRTDW2FSwERlCDpUVHgyW+LgXu4QywbXDWRsKuhMf58i6nchkDRQ
IJhOCR30nuscGmVMHGk2vsVCsiUNMXWEYHL/1DaS24TSr4nc8nAj6BJz/GIZc/ZbZgdgDKQkTqYW
+KMC9AnARehSrXy5gD1bYrb9U1pXMTQ6oiMtJys2ptsSWp9h/KrYZadvc40DuDVaE4kWMqzLza+z
hWenQWmHxqBxj2ebLN/FnFtHD8IMP4DyqE4SXubQWO0S2HLphc7OQy/5cdqW6A6XULnjsWECBblQ
ly8sMYeOVlGRUt3Ac7U4biIxZTBhrseRnyT/30fjny06Z6RUY0KJ6kvgiSsYAmmKKTNg7gS5R+14
b+jDhH/ZPEwSeEWaBHeB0eYnkIlB7BRg4ZLz9VB+onY1xw6ugPR57DYx1AxD+VPVmEU5kc1J4RaN
Fnfb5cTpzy+fJbxGQZu8hFjOIdx1TuA1bonvrZrGpraWGXD0cs3wZ7VZmoaqtxJJT8htvGZWeEJS
5Ka6Lp+p+y++cv2o32Rbu3q+/n0u345/lp3dw3FFVVxdeEjFPT1i63H3NMtaks/9PZ/+mYX+WWcW
qYxWj3qpwswmKyezzxKvjR9jwJuad6iPAlaq1/dTVVgYn67lwUuiwVXGxgmbPVPdTka+7aPry6Bx
e8eLHYBnblO4pH/yVR96CxygzRNeLvjQ9da3W34LKCaMhU5Q4Yfr7+s/1JV/HmQW5po6SX2pBFqj
ZC1mEqhFkBXW4PeYXEMC6q/18DDFr31uoD26KLK3tEtmETBjqoLjgtc4wM9F/w6tDhoZxEJpJSw0
RHeQUrEHL3SvP/Tpma59vFn4M3xWjVOBuKuFoUfUT2NCK7ytbWPw/n8LzUJeHQ1wL4D2/THLU6vn
n1rnO10PsOfSZGYh8BkzTIpElI7LpJmOQQRc4DaI3q8/yH9oLv2zTeY0GyCjYnQZTlz8vNgkvsB9
UXkdpohFiDl42EEKafKKQvcSyJDVoWKSZAlHv/gbZgGsgehjkmq4QPwEItmjXa44tYhD3xJUnl52
aJeYMkv35FwQvAKBxRgR04+KO8HxJ78vHnNPNYPbk2un8cqChfvrd+Pyx87809Jms7Ci+QKDzAZy
NVym6OXDOWuCmBaFvIXsFPknL3dc3AyQcu12kCnX2JOM7v/1T315aHT2G2YRoSp7MpRgNZ9Ma9zm
JrtRrGKDtgeU8QEhD1eao5rFmjrQR2w+x9GC29J/75F3umXPfsMsLgSZLlRe4jfE2l0AAdehqZYu
8stN5LM1ZlEgTcGXKyHjeuxHCsviCEhQf5Ozx2waVgE1nDiHOHav2YPk212JqTFDSRuIW1ZGNi+0
FdPR0KnNPq7NtBHocucPwNrvNFikRXlCTTHUniwxr0+jTQ0bygJwVWNyAWp0eC/t0dzZ6RGAPlpq
JaLe0qzdCwAsBw5KRq5pbhEJdCBUq8P2BhJY7fCiwRipiLyuW4BtJn/TcuL4070RPcYGxh1qDK9L
DmkJDb1vtA1UUqGJU28CHjyMUJoz2hcl/i6zxO1jZdX6jxOApx0InKQsIZnmJdIb4bXVZy5++wb+
gWZlxM7Q5ZYsp1t1Uu8NLVglfudIJKSmHPauSu70eh83w5acDPYweM4attHqHFcfelh0w5RNqKBr
AopZDLhusqthDyYVvhPJ2WpUwl3dZLfjWG2G8SVNBNCokmOUqlk3ATBQAA/y+5TKgHQba2WM7b6R
dxFx5RJ1AIV0WJg5SZZB05vbMQFPqMw61wC2Nuqk26iS97Uo7NHIraAATowqbwkN7zSg6HQGPbAJ
BniN8SxIulF489aVEObTp41GpDvSKi8nvBOk8a2avnWw/2wEuzdCfRsZ3MsS3NE1vD96CpoZxKsZ
IqHRmkbFreykK45pV81AviTpnR9KvSVzkOcNsakEBBWKAYrAXOtAtoHBnkI/64C0KyB3SzglQiqg
DrrKzib+MI3MKYd2Fcq+XQU9xrSj2TftYYjhRoF+GwZHMMVQb0ZjhB3OjcShq71vWGUW0+RkRm+H
GoSsAW2HFOYKjotOXqoeaAlfVXMrJOiCC4xWm4es2RQksTKe7lR1+go7ZccxywLSWT4WtfIo2mIN
WRFHIfABrEL8dWZmSuf1QfmsCnDaZerkOobo44efsJXiQ4WmjmBePoIAGr12iuGij/Q/FTF/zq88
ixG9NgR6q4cnOFG/a9oV3+prcZetIapabrL7wWN31yPjxdzybMFZwDCkRIVKfjEd9QpniaOQJx2c
2KGZP4FVlYyO0cMDsWsWItXlW+hs3VkWUbQ8lcXpcldcHfdQuSrcFom7+sLMyYwW3ZAv5hJ/lpsj
wwIgxyN9wGM26jaln/GwZE59+SI/W+EEDj1rYZEpLgrao4XbOHR1klZOXGmN9rvDPOADFkArS48z
yxqMlEs0r1DHJ6AQgthosnQBnrv4PLNaZygg/CePAUhY0DuH9ZeD/uzNsDo9T2BLC7vwcsauSzqj
MmZp6g+i99S1ZcCL/lDUvi1A0pAlN6rWMlolunQPkkcr7ZPsMegWMAz66TF+JCd/Fp4nmU2ckGGk
VD/I9BtiCa5SBTvIYd4VHUi39ah9NXGtrXR4NeA+eQXAYu/7yUsO0N+q7hhsmOpT8xtuOjkbb/20
tybK0IsD4wDuCvr4pBupK07mpCMav/FnwLdFcJPxFw2UTJo98K43FTqCKbFuRoqeN/5RfUpVzZbI
K7rbIENU+UuDh2eKDYUwOAnAMCxfM3lTjr1bsX1hPAzJPcW4QxZA2cGGuxoPXOG4JLmpJu88eE+h
/YpaPNHu+qE0OXmSJG8cjjJMYNvIt1kmPAm9MKPn+86ov6nxGEabqk5g3iV3q55N+2YI14I2r2pT
uvUovQecLkW+Uzb/40MYlAJkJzMwFWbnh6c6jFeVuD/0Ru8QJrZR4Oo03+RNiM44t6PioPn9Su+b
pfz04hY4W3l2mFDOdjBcDXuY3EVeETwjBlrqDsRZu2SH0PEtGNJdD7qXo9/ZkrPDRdTMR+st6lHR
R54a3v97SXBcp3W06pXFAHi5x3O25CmknMUnXzNqMVCJ3E4Fu0OkCs0uzz3edNBoBI5Q85EMp8++
35nKkG/q3PAqwKZ88LgKzLvbSXiJWu0C5AZcbt0wiCyppKbEvpPWcKCwBBMACPZE3w1dIt1fLCBk
rkqcG7AqBRDz759eKcgYpZSECEVAb2M65VIYWhtOi84z8F0YZFpLXmiXrsXzJWfXYtS1NA1qjR1y
QL8DzH9gxbuG7iScnTSTBj44df4uBB9uYWMsBPbfWPezrxT5I1y0SxBE6xcYiZTryAkSO3JHS4IJ
ImtcXdgwnVrajpee9qwykWeVtuizWEsjmdyO/nhf+MCSMKOw2rA7SgVYcjC86uyWtAea22DXWTCq
6WyjhaUVAyuuGx2/PiFixvFGGXVrlJC+tku0hct45z/369zAsAwjIkslRkTDZvgu7gb3ZJDbb6rH
fovYaZ9u2tzJVtIWKtSpqy+8oovdlbPVZzEiK0jH1DEK0Fw2PE1sW8iRtNluYI8LG+D0h36EwbOF
5pFBH/pCraYIe12ywtfQipzMEjeai1o5NOOFptHCdpNnQUEVhqoj1Uf7WlJXFcjT1XJ4vfjqzm7Y
WWBvEtbXQwMYB7iuK2pXbuKOgQkUW73tVtm6eihWg5f51rSkyryUVMwFTuByNk4aBDwPAek3UvqR
17fh+GVEmzTSbC2UHb1PvAY73ciWLCAuh9uzp559x4IrtREGY3+o4tRrkvhQhY1NZejkYFnjtULs
zEZiKxhKlIBBNCOAXBpo5H22VoBGyJJgkxv+wR+eG/B8QfON5fKGpBHCXQhaSy9svwDTulzSX7u4
I85+92xH9EWS9nDG6A9t8TqdKJCgav4vW/xsCf53OBcFHwQ8a6Mj5gmBRz0cY5gQWpj9rWo3OiwR
zZaeaNb6iRvQvqbAx3Ld+4n3NWTH6w90ubl09kCz+wmtLC0kA/ZZv8rX1U23BxQfsq1wdkII38Cs
qzdHa3TgMIAenwJyshu2b/rwlEJp9fpPOa30I3qc/ZLZtTVOel6nPr4eEGZmqHwMGm4vKXXkcW2w
5+trLb3XWQXXF7VaCCPvIS8G6VQGqtWSCdBpI/znpwF77++NIhO1gvsxniZrPmqg8wN/gm/tr+uP
sbTILDyVVZnwCrCLAxeqVWvDKgO9AzXv9VV+Ou+cmn//fBlNml0gBRYhtWCIgpvuCdl54OWr0Aak
Q8jryJI31Aos9Mj8DFUCRLPLhUP3W47r2rucxaMqz8cqTX3joGb86I+Q2zkWdBdmb7mimTJpnXG6
U8Ubab6UFr0HYXipsouVQz/EN+AxriJgbMp+dNMMfLnitabvpI0dMqBs0KOjzyA7QYZj3DGbZ5gB
ss6KM+OmDeB0DhmJDLyQmN4o4mXIn1gn9u00rvV8q6S/kqFwc7EV/XEiz2HSoilTOIZ6NDi60YG6
6dtjia5QO3yX/i8jgn2QChGD8a0D1isgECstR8XM+i/AX8yugQKiUVoqUFE8gTYHXi+Sdz2HHUYI
bWMeuYGMzm+5V9K9Lm4b+h5Xu4w9te1nmqQYeX5Wyi+mPgzDqgHnnGMOIDIBcrYv6Qtf5Pq1CG+C
vze3gMYlJMNxfApAuYCQt0LoFbB3Nizhuq+fU20OoW0U6tMiRWkN1doazZ2yXqqglo7QLMLKRC6q
3m+jIzIkx9fQ3qOlHaj1whuj2il8/djEf2oYaRZoYYXMySSMDsX69FYHGQRguL6bWPklaf6uCPlX
QMi3ItF4B++TyVW0Qlh5asgQ1M56XLRjZZdGfjBOaBOFUaSQehhs1YLfCd573USBftRWQlU/OKMm
rPM+Wp9jBlpsE1aA843hnfYaKsVKxpgfPjx2kY03jA5e3MlocsNcFcDFkz2jDhPHwaDAdJAV9+9L
+b6Cv2KUG2aJIr7U0jXwTpbf3hfRgYnnGlCvhn+3aPZ24G0MfWBWynckfwyTp6qJlQ/wRD+1lN+C
qVtRgNyn9lsEFWCNXgn9mvGTRXcV82R4WXUNFkBLKJAfY/wtSQHJlXOgBF9Eeod/Y3X8a0rhO6jL
wPvdtHRtYNnQ38Xh06gBdxmh2DYyM4GuWdQ+lGNqZ9VTaUA8I7ijw7tBvij7ltmL1DXmxJlZQ8BJ
+GvgEjAK0GANl5gUxsaDsc0wU2PRM6swTWCBDUc3xI4PoMdy+B5OEAwR4ZH229Mg2KePjbaNw9Cs
1Dst4U5gPCbRYVA+VfGdQEtKG0GjnD5A5LWDVHIVmANV6x5MOjLkphRD26uDP+OgriK+ieuvGm03
5T0chaXIcKCtPAW7hRSw3UVLf8K1GEI2Q8+5VSipU0GlSYN7QADrMD0wG6OHAMlNEpSWzr1WYjaR
SttIt0IBjYd+cWiRpKm6iqFBWsdHXzEWrvHLzbezjT67x+NI5BRKUuQ2B22ZhjcsUR+7kXmk2sV5
bwUiBj8ZOH++V3T4c2bJgvqcttCNkWaXu57FNGZag/5HUHpjqFlNkx7hDfiAUk8ypVz+VYBDakXC
aC0DRFRMiihzihEGqGpyLMv2NY26lRH04K7ExzIr3FS+VwftgbfBgce9m+nExRDhvUjHXQtQqTLu
VG07oqAkAgOS4M1g992oWVr49Ruy3JRmK15TdbAyeDjw6ihBtSRVvurQC9F1aylbDZhnxT6Hottb
r93QBoq4Qe6JNLZOfJ1BfcnE3UD3eqHswNl6Ec1gR0p+4Dks1YvgkOivbX5/MmFg/kcuitsxqjYd
i/fq+HU9GbiYpf35unPoed3rMZXTtD+A0vXSdvd6yF1J+WZAaSsYMl1f7GJtf7bYKXifdRR8bVBU
IIuR0OeK2WCUk6DcaCfZGXLogYB1dgovlKyvr3rxdjtbdXYlpAZNpzxAT60ht3r9rvjfcdOYRbyA
G72MyDlbZ3YjwPS6VypJ6YC18KHhBYkvs19r2wY1nYVnK8zChwi3G4ARuCwTevHeO1t8dkqj0o/S
TmqiY1w/ZKq/jSGFw6ole+HFZuHsLHYxUrcGx/43f76qdjqEw9AIhYfr6HDLZx9gA0LA6PoHvFw8
/3m4OVyyl/2aS0LrYGbHbAUd5LbwYUWK9EiB6n5KejtJA9Mf4JFGnuV0oS9/MWk5W32WlQs5A1pT
wRERkOIZyGeH9P/6Ay6tMEvIW9Gg8Tv5yCUSBTf9m6IvxdDrycoPC9MKcHTW4wgYNITNONlQ8FGV
0CbsATzRhadZCCm/cbtnpxwU9LTqtQyLMRD8lQeSF3ba/tIAKyXgjV5/dRcbspgk/LtXP0d0hDIM
9IIeJjJo7VhG5Pno5vwfade1Gzmubb9IgCSKCq+KlYOz/SLY7m4FKmfp6+9SH+BY0NQUgXveBvA0
WGLY3Nx7hb/97ezq94/QG3KHdHDYsAtRPZSLZxjkmRoFQJnzO+Y1upMP/i3CLL46YEnBMkGMrtD7
+9bgs6nY2YtkIca5kc17W/M2zCrUFIifclSjgN7CPkqPTjluLc733B5CoTDTFGF9ra4eaeiOKWMu
VNGVAguEehEEvDaahU+6Gh4YvBCPOvK+6nYM+xly/kmLKRzrbhzBZ+jOqgF+UJMCyH3uI54KsHS7
Hmb8jLO6hnrA8ZQE7Foct+dI+tLUzinqwql97XtQSW3rE3KaQcdGKfx6smiSniKoYSGHFi0aER10
EjnwmNQ/JyIIO2AbjRpWWjkNonbRc+Iq/SXLPpsI7ARwL9LGbYdnFAu64mNo3lLlWfInywjx1oXG
SVU8wKLVbKePFmY7aRS4gpE4QXUSfLcSADvIL0H1HvUvgvQyqbJTdrZaflXjsZ1QRDwX45uhPqb6
U2Z8t8qmMZ51KCQ21DDz5nsMDpPy4A+hWU81eN46VJRSS5w+FHCcmQ6ow2hW9JGmn6zdy8UpU06F
BucNmFFWpwSYh7h6iCCIqCnvRIL0pLGBCY0Z+VsaMbfs/e0kngb9DwPatoZFR5F+R/JnkgeWgP4h
q2Zhy1+NWpo5yCsp/RzGV0X57JtkzvALtYZKxrnCFJTji2T81mNm50Fu1uMDLWub+Bs28wek9+pX
jHnQh+ex+9MDtx4nl/t7nbfvVgkCNWAhZ0hkBCHOBaVTyk5q+H5/CPV26vOz51YnduigqwP5pQ5e
O52ToEQVwe6kSqg5YocRAwQgKn2AL2/qJN8K2raVYB8bFmauXLvyVcqvavkc618ViqzVLDQ6JW5u
ZDZFhyvF+86H7mxUvggVyphCa2uAAkVqAeWBtyH4DGGRViGna3NTr//kyLWM+m3qQ7Np3ivMcQTR
OKkAhhjaISx/iNkBXnEm8GGQMtQsneDBkkAhs/4O8XhKZxWBfT18xhD7qDSoYyLTgJOJDS80w6Jp
j2cJVfHwTdyuz2RLH4gVqJLLAmJ17Ov+tN7MueYuHKRtIG9D1NW0yoXPolJCb2xGBgQoWMH77V35
zT6gyuhADm9X/wJMPY08vtrErV2zHHqVcam1HgxxYKAtB1JBVIN6kgaHZuTc3DeLdcthVhmXJEFY
h0ZwX9WPwnl0wFQ8ftEUeG/BgcQxDoSdQL4octu94P5vk/v3YbaIx2U8Uh+sAvnc2JKLWhUkrTLp
F/toNrOyBULDrAKwA4QZXt12yeMazEu3vlAXH742V+taTUbDRJDPUpg/5Oprn73H/oZ0+XeSVVvO
p95+Y/4cz9VixhJLaQ7FXuAhY7eANGREXzpscOgLWLKc26rxLU+tK3J7HP+S2/6MvFrfbNCULA5k
Ha8G0Yo22WNqAbMIUD1wVx7nK+c7ez2l0s/Ft17QtIXlaZuQFgvaO802c1MP/qqbzpLdHIKYXGGS
W0dkOd4qc1b9OM8Cmepn8HBQpTDcqM0grEkdznfNq7P+LqLIRAJ4VzSMtV8GhNWKvhcG44xKshSh
gBNB4ij6CpUYRB8YKOv6tavfsimDxhGuz+7QAowoSND3RNkK0ikyGLgIdhNPofqfBkmotC9/2Opm
GWuhFfxYNM6C7Jv9NIEnG6IqzKyEiVZO4UwZBJYvYp8NMHkDjjVWRrfvA6grnlvDtzVV4uR19NYe
WP6kVcSEULdiFEpqnLvgE+BLT9Sna+9HeBb7+c6gxqdKUrvKdDsJP4FEcVk6WUVyqqBUSILHEjF+
HBHnBcVSy10Br08gVdRrDDk7CLwDzplYdKxtKG1Zw7iDYhKA/4FdiMRCbcyJ/UPUJhBmPaqo+oWD
ZpeQVK+lyipaijN3kORfU/hYQ2oiQ30zeQ9gkI5qT3Iw/KPh/xnJU5obnCnhrtL68CNjQVlCbtEz
o2+SbAYPiiNt5mf7YJHRZJdw0zzwL5DbAe5n165Ofk8Y9o6myGda71gFlKccHWLgbmuj3Epw2rh/
SG6dxcW6r8FlqAd0KIyr8nlAcZGqGsRcptcAooL3h5l/9J2juOYxVL6sROC+Ged4LF2lOZUg6UQk
sSOJQNJvviihms00ToWAzgfp3rAy/r64qoIY70MwIuRzYhQeGbQvhTbv6SDGllSGnyNEMP24kKy6
ipD4+pndxS1E0ScjN2G1dR3UBqbZBGJn0NwNsxMD3nbCDo9wqXVtlJqhnGyrpD5UbX2AkhB00ENH
UGFT2XZ2oEcQDz6EOfEgtXsqknpXS2jyKI3dignKaJSgDv7atfJeGwOYMQ9gWY8vsJPxwuxdBLy1
BBM8ju2SQGW5+dPTwZRK1erqP1MDShOLt1XdOjl7u79SNzfEAsm02n4JhMDyuFDbMxNyN9afVMV3
uGZJN6+3BXhJXfVN8UqlYpPjypHpPu7YnvbtBrJtjoSIoIUTXGUUm1XUG1AZowrh7IubT73l8Ksb
KEEQZQqkps9KfiqDVyHPLqr63hWZx4J3Mei9KZLtnmLpACLrYroNkqOhq6YOH8wiFC1JUyw9Tx0K
jwFagwY/TbYqsy1tVU+nwxHgeuwQLiL51uNbkTAHEqW4Qf5qNCy2MwORsOgldUaZSS6E37WvwRQQ
jYKLsWvPYIpDfIczVbe2w3LI+d5YDNlVMYpPKQmv6LmaWf0oVL/g58YLtfM5XJ/T5SirJ36sV6XR
VRQfBvduQK4dGQgvON55Tf9qROJXTPYsehUhaZ9Q4Lzil/t7/l+y6f/G3DXhqPLLccwD7Icsll1Y
X0FiFA2zBJyMunwRA1gqKMZBLK4xYBNJcajCz6h9TKEaQho3I2e4wzOuzSAne1n7BTWKn7G4QWSm
MqIItQNNticaex00/jsYaXS/OZNwa6mXV8H898VSq2MFwQrQG/Bo6mw8+ZzcYjuE6d+1O7f+88dE
MXmETtng3QyrXMiAcmLZDujMDhHouI1uKQxpdpuclBaKXkO/6SfDS2AEmkJHDwxgq2a1KeMxCrLk
VdM+E30XabtQeI6B1VFFxa7hNzGM1JZzAssLtNMKWGmgWwXXXPW90msgkhsv1ymwL9LsE7FRfebm
SMDo8EsvQmfmEGkySG7aZJJ8H5MUhIwaf+2hbyGZOhKVfK7MDOWmaCDRIXTlQ0yMR1YdJXjz4k6w
ev3CID4QFjYTJ7eHwhhE87x2hPRLnZhame2UhroThaaHml3h8GvVRn0tIwGWpu6ETLWFUGtYKftI
vrIM+lrw49YgkjcpqS30mg322bNRZA9DUDoEBBCmw2EGcFNJdIP5OcLYr7rpnnIiorur7zJFcUoI
Omt66fZi+agN4WGAHCuEaI9GMP/zZEca7UAb2RpJcEyb+qL1w6alcGVQ4ZWh2BUt3mpB2Sv+cJUo
dK0U8UTkcltGqAaRxkzRFSUsBUmJWmMr4vYTzUGctgo2b+ejoDydxuatTmogy7Jnqg0HmErbMDc2
E1gdQKYF4HToxBLdEkeMCJcBWfhoRMMKjfcoCrYgq1qqjx7epO10SdvPijN5FJ1aEsP0rMxN1r92
hrhNgthV/fAcDukR2ZvXqKijoaTWK2zT5dMeNWFbhq0zzObsHM3xAQqMSv0OoAXLjqXAPOK/C+Om
CoYj69Bm64lNa3ggRuOFjMm+Jj1y2eBct0DKiTtd2RhBcjHg/ylP/ZZquaOn8laEmw608OwkLrZT
FXemiqsjiWqYwPvUVPRTXp57cpbUV93/8ivDjuRo18PUoq+I5de5m8+PLkg+JHr6norZYcpVtDDI
pmtP8H0zmQRWMt2X7FsdAiuQ0NOPZUfNHZCvMuBBSmi9gBq/LcbEC3zAnpBIgzN0BEXuqU5UJwia
fZZU+3ASXX/stnGofRdKsB9ZbrPiUuQ9kPloZgqlG4hgvRnfdWZYcDnaFFppjXSrCd1Rhn3LqP7J
9OBaIS+P+684DV4zCQxmSM6YYcncCsbyWtvDd6OECke+rfT+IW3Cp6A3rCRrYDcwuowogNKUj5UB
6EcaP4wGjr8+GdaElRUV6B2pjhLUj/LQnyaCRqk4JFaJ3qAK7kUhVxAPUrAU+rFHMZFqFxkCPZK/
oSouZko2MHJ6DOOPMEts9ODMbnqSkocCt7NkMFfqu4+AyL9YGm40uOdx4umcRKwvtWU8XT2p/ChO
WS1KLbRPoPZANr49wNHFA4TwGrm8e1q6HUf/W/L6+8BbRO+ow5/KVJdBEYBIeCzsUsDfHQ1yUlvA
RBzVHl2FOpJ/CuqtiKQKmqPknfPFvN+wusaDoknUTEXtq3Z8yBWBymkVl1E4pWjDO1ANDUxpZ+xm
7zYIcV308FB4vnP/N9xKkRblIbq6xGpo9PU0iMdzFHf7NGv3Gkyb7w9x+1HxM9OrG6sbpY6QFj3V
uo3sRFO2XSY5Y5jBvaVx7w91O1H9KWTS1Rt0rCM4BA4BOc86Zlrc2VJ2iDSoj2aoRykvQ9N4viTa
6jgLa8fAwwtIWykwLE1riepHX6KOYMAevNSh/IQErjS2OjuOKE2SqHDruUKP1mzc9Nf7P/x2LvEz
R/NOWezGPGj1QqfYCQYedyMUFJjyp1c+7w/CWev1IwLtOvQt9SK64g1ryupojtPD/RFu52D//Qx1
9U4IE5/qpEAdWYcmXtanCI+z9Xh6ghjWbNLjSFXBwQtwZk6dU+XFzAlBFE11gXMcd9klJdk2gSYF
bXncOd7crfL6OBDwzmjnl/GBfkOHc9a0gjItDK6gcWTSnWyLrzyjQ/lv3f2fIfFnPlcBolBBrpMZ
qtYx2jzReJwG9A/7c+K/EoCZkK6owVsTQfJCb9stLLV7c4TQpAnPIDNP4DCaDlHzx2AEvCs92mn4
/43MyyoFNuZqADJbqUEVTw5qU4CcD+pHD2mJGwtUcexxrZFRPQqeJijIIueTGyyeKjkBrJkStfuI
IYWlouktQOY47cCT7nNgkuPj2OFSR1VKapN3mip7X0sgWJhuMh8YH9SuBj90opahMZVvIqOwoUST
dqiE9eiq+KAd1Z03FIPXlrDaqWEBp44bMlEA/b6GJjnAV8yTRIouCpLNEhyaUDvCJYp6IWkcGKN5
rS+6Ap56yZQ++8JgJTGxDBg+pfnvaPpOktoKRFQjoHJKJCBKk2+5bmy4SFhivtcIIr+Wm1L/6MPp
Z9BHsya6KyOMiDj5I4W1pOTDFdGfidPoDD6CEL3ppU+p+UhL0CjD0FXHwAmN3kzilwSEwrELYLcF
5TsgYCEMNS+IUxF8NdqB4uuQg58bQnXvUxTOk/BAVRk6fm9KcmDanzLMHKRrnlYZEE30kjl3OFTC
MaO/ikSFDJ5m6okXQkrjKQQOSJZ6lERRZgteimlwU3VGLo420ySkv7DHhIkbHJSsoQB2Pd7HUm5D
PADFRuqUVLIM8gt2Y3atoYVl9FarlBbBLtcEdI/bWc7aTPCfE8GWgARfBDq8ehA1dOXpFjqjZjhj
J9GCFNJdXlV4dol2qsxmBaC/gzgpCG4VPBExt3N/sI3orWKFlRNYZiqQne8tTQnseHg3gLIcISUt
dsSK2HEwDpOkwqnDHaHZQXK7AYteh8pAZcDYrq6wc2Grwagnw3RPyK/JkHgjnNzqDup98TeT4L/W
BLNKohmjgxYJHTZhtlHCs9LqsL5SbZIRj+Vvs/M0TTrXr9mepC0+MXLk+oGMvypYZ9BgF02lG+HQ
YL+CVaebYwIgc3kaRUfEjNMR5bGktRNdtPPsJcwi9LiNS5HpF01Hug+3r1jAqcIcDQVMtpSLjH8f
xb1tdNeSPGXsIpS/I7yRxAilbXBDeqAhE3Dp7wfnm6SGZdVgdddTrQb1IwJAE8JkTv+Cheke0ewL
WzPYCVbvRhdoEF3Zhbw01/SsbvjVEV4UXf2CalKjQYnnZh9SnDR5gcc45yNvAlkWCY26yjamQEqM
Hg2Ds1EFVj8MW6HNTjABhLFD3/5u627Tl0lgJap+ySOGMz964igd/RERNgPU8P6c38x9fqqD69up
bGRNAge2PUdz/BPkytMm5WvoDj6gQ//bUKsbqkJpuBM1LbxGmqsBWCnpihmi4TxojOO7dFP/blkO
nJd5cedO0P6stCyJruEh2womPTAn+i3ARdJqHGDygba0ja20vf993FFXmyeA4OAI7uZwLh3jXGxB
XNxBW3iboY0KyAeaT45w4Ukw3UxoFuu32k1xpvVNJdD2rFQI4uEvFj/p4HIZ0rhN49Ye/IjzlTe7
GYsBVwlsBAFcMQmRQUEO1uoqXBA5pM/R+mHpng0v96d0nrF/pBeLwVZZJ1wJIEyqoD5aJIldDIKp
igeZZxtzk+a52C3rdmlS9kMf/j304kVCnwpKzKK6N3r6bKA21MbvojoB9vAsGacJgsIs+aDTuAP0
HsqvH5MIE07cteGXH4+cWi1ncdetcX8ciEo6PDgDXNodrC2mca8N2rZCajQIAnwqFQ4G8qaUIqGG
gtYN9Bz0NcxuYFWmNA0dz4P40sCe0O9QEFVFNwGOWoKfbTLEG+CkRJ7K57yS/1zpn3FX+xi4z6pR
qrks7c2ZK+o23uQ0XDVWSb+9f38GWj3i6WCQqsmM8Txp9Z9RruCjgYPTQq+NFXad624RQHGlewyl
YE/q5qUXYWhcS9kxrcfPHuSjQxC+5AMA6Srs+NShRmpCoW8NqdosvY659oqHWGQb+avUPBqVAI2n
ARShqAjgo5fGsNKJAlsuWkcSxE+BybHTGLDSEYoWOg6+8dHT7irCXLKnigVMiEXQkI2RewoDRHbA
J4hyPMNbwyr63NYHdBPT3IpBLVHbftcN71QCbGe02/ybxKM7ohiYgHiAd9VGSpiZBKgYMDdtLvks
PS6CGwrfW/Rq7Hb4U7DII5DYocDXS0iaR02xfaG1JBRuCMRVYzDf/S7csQBKLbJhyexhGBp0+6C9
LYEWk5ROO+qwEKmhb/VQ562dwUkk1NxW011AsYEuhNpzC9uvAuMJbw2OjWC8qOK1hLJzEBowBqaW
KApQhULBvsdPT75UtfAKZbQYG1woYbu0GB5iFIKHAOjgkUDJCSSY5tJDw2hofmXQgowDain0tyK9
51PizKIBXVLYkcrcEM6z7XjOhsBhNfSO6+dalS0ZPChS9VDSlG1/9G2lFRz1WdM/pUJ0ZA0qi4CJ
ZD2zpnkCx9Dpr6r4GqAJHiUbHS5MLXSfILwhksw1/MZi0M1uo9wkkAyQiR3QzMmn3Il0gGSbSzh1
Zobf7vvvSjw4bZ5aWRDBgPkzQ/1U7TBLWe1oUBAn0zWApHapEjuHuHQA33gthClTI7ypCkrSIpTw
fHBKKuVsjLwof7NXroiiJiPCqMhTV5E3laoUb+UcKNDW7B00D/bMST35Vx/b36hdglgqQ7g65yJe
b8WBxbh01UcMqgISuQmVrkGFdusgWlk1fRgxjHfFbYHnY5IDFddx3fBuRYXlsKu6AJmgtiUQIl1n
xIxiJa6cPfRIm7XxABEUFC+t0W5gfOXkTeIaKAxt7190N7PC5Q9YVQmYAH081Fqlv53AWcon7Fwx
e4jAKJAc5k7BroygbMy5YG7i/JfDrnKyHnWvRBLSmfqPq04wMzvY6fZgoTqCdyHajzzs760rbTng
KjOT0ZGSyJDiO+UjSQG4Ulu4FmdPk35QZDz/QYa9P7N/b6z1zbIccZWVwVKkz6S2Rw6R5maql06o
OcwQ/uAB/zIV5XPpP1XQHo0AY22VtwRiddpYHY2KHMBo25BwdGJYGEBDuAVffqS1pQP6GCeynWmd
1SNhzhC+7//mm9305W9e3YZBWMUA72A3aFN0qUfjs05Rkqc1ZMrwhjd1Iy+gaR8CSpYJxyD/QJ+K
UxOV5w13b9pW92Qrdl00zj9hxoUrUJ7tIUjGHLlHkN9BGS22tdN0GgApa6y62VdoWhfbRncMzeEJ
YfBiwirlzGJRE9oywuEElhlNoy1DKbjBuygFuVAPT35ROTGhnBm4lXsuHqPKat+MtFDHvpCRkaCt
CAfzuTARU54O8s3z8IMAUFYrzeoS8AMBuzPMnxBv8RgfLVGCY9+ANBSywsb7/a11e10XA67WNQqT
dgAEZD7xIEpIh/oYbKZtkZmCk7hqb859BckZPoAuB0nxDMlyYGp5Kzqf8n9srsWPWK2o2A5EU1rM
7cA+Wu0TyK/7X8lbu3lHLd5/FSxyFHQOwitBPxnAxwx3CfjZ9weRb14aP1+xvquKAXcvpdJcrkg/
s0O902zFE1z1mG0NaMvhIGxBljwzL9iCM+5vZsFm1a12sTNyNfU4M0pXF9ik6HUBjfzwWiXPpfim
AO59/2tvQ7DBq9Q1VZWJrq2uiiEXSiLNxXm0fCtzKswZil2biR1coaEfQqltAJ8cLT6r+c0zUbjd
NlkMvro2NOBLR98HS2WuDOF+tgMZEH4rexxPw17FhdW8sC20XC/jtrKqZ/+Ufs1gZoB2AFjnirzc
OrRk8WtWoaFHgbrLZfSk+l106t4A2joRqNWlqC8UECOyIm+WBlI2wpb33L+555ZDr+JFClDSaJTd
fxBD3a/6d2gDXqBv5W0IfzgzMyVLNsUNCp+2BvUb+Mpc/iib6JG5qGB697fErT23/C2rUIK8UYIV
I34LiDRmjZZNE27uj3DzIlwOsQoUEprlYRRBYTootVMNuR45ZxfDL/Z+M21Z8ub37znbGZVxpBAL
5ww+z+U6Si0HX0URBcy5MGMMT8XAqepdtlUcvBy8vjAFDSrUJnTL5kQ4dBIrd+6PzdlhawH+Og5b
QIrRkhyG3sSSA3PyUmWeGAKN0R/EuOFUzG6abCy+VV/Fjz7AuxiSm/85YGwPDTDYZr/Gtg5/y2jb
7OITHkxOZOuOuPGtCnlh7FEwwjkLfitwL3/GnJUsAncDhYqy1rClWDDrxb77xXutbO/PLfdb15Gs
TPOux0sWwYSdWjPdy16U2lFk6X/KXXqFrLDTgLT/NLP6xNzsULvDcw4nip8O32TdLz94FdgigJ/q
IQpBSPgr7892vv3NtrNTtcHNvW8Xd37ilr6KW4rmU9j0/f3wzo429XPkUU93oTvMiQzckVZhysj7
QlIlgMBAGvYUK3O7PToZF3nDuxk4Z/RvuWexYbqmnip1RpsJBcxcGMyV4FCkqk6VGLwO662hFkm5
sjoiQVQC1hgq0lW+RqdiSyArVm1Q9JiJHJ2D/QEsGXTgLN4n3qwrLwdeHYqiCEYI3JRzKh5DK2OE
kE9+zT0FeUSBkUV7+D0T6j3t6f5B4T1KldVBUfOkn1jE5kfpfOvSDWAnl8KBRKMp24D7eDKv/Dh/
yjrkLj91dRxCHSzKZkQ63Af9JoryYzmIu1CmJqxJgcQLbF05RiqEVOiG6Qz6/7zAe+tOW/6A1RFp
4kxRi3mRYYomB4otZzzfQ96be53y9zGKhGlYSAg/oFsdagtS8A+F09u+Kf3uNzXvGuPN6eqaHkrR
0EAklq7+8yyGF+1UWzgxFBZUN3/UOMGVu1lXN3Yjt+A/QkoEXzeAkWMBqWhBaAgcFwvyMc5cBLOE
LURa7u/VWxfH4rX2lziwiAPDkNYFa8fwOmJ3JA0cj4B6kAqeLug8V//Yn4uUfzWXVch0tWjQoSxj
WDZCsqtLkw30QAQNMmvl8/1vupUELL9pNZV6ONLAp4F0TSC+PglAkSrFpiwMJ89RnoFjEyWcGMeb
xVXGo9Per3uihte8hviMsCOq4VAe1ZEzyBrlExktqaH7j4KMBIMu1gOUC0Zw/Xp/8m5G65+VWiN9
9LgSFXl+AhZa7QZQEtJz0WmNyMxL7/5IN0PGYqRVeNa0XCsndcDW696FECJHGs9nivctqzhciqIk
5TqWpdNh5a0gN0kLyOUDhxd1nHN085m32HTqKgIz2hKSxn54hUa1ywbq1NQ/0QERuINUelDvesHR
+8BC3SIz0yzbk7a1mq5w0MKx5RGeLFJx7rKYs5y8TTP/fXG+R6EuynRODMv895A8sUQ0FZHxPp63
lPNCLEZhWSeV/ohNo3hAn0H31iP7WfVXfJwd3mE5ykcc8D5sFVFSOLEoujCLUkmDiWc7ANsPHXDH
9/fofHDvxC11FUoC5ospPg55ta6bOoBXcgSoN9T385PQPjGYprdabt0f82Zuu9xKq2hCpriKKl2Z
36qdPdmoLTvwkXLiE1DrG4MjT//XpuDOJ667uGLOSMEYakqVrTrFoUksqBm76bF9Z5vEZcdirz4K
HoSD8UguXr9Rdt4FR8lLTtRSN5UX2NJ2fg34D2AaHBMv39yfDc4KrHu5YjNIPkSWQ7gsoJTs4V2F
LP//Zze5mHNtFYxYQoBPV9BHHeIUsGqUJICekdHUvv81vLVdV4OiKg3HJMFJCXp7zoVzT38KX6OD
6KIn9MF7T8yH4N7aroKSnrCyYQNuwhLeLxmMXib0IHPolEXKcy1yNy4nDGirYFMC4w7TNcTbeJs7
I7I0wSSbZpP8mdtAYGxseV2R21nTzx2irQJPPzBWJSnCGxCEnuJMmxq1/V+K2dvEybz01T+JnspL
tucHy71ZXYWeJupVEd5I85sfLJyTtGeeeq7B8h83vHc95wb7q7K4CKwK00ZY9uGOHMTQbkpQVNIH
GCc64ERxdubNCtnyBKyijhSrAtjXeELIH+De2KFVPwtWZ6lPyOZhvmOLZz0z27dyC20OFy0d0etc
7UK25R9ho55Amr1/Uni/Z13KaYGZHNUAv2fcAe0NIZgneFu8TRDaKT3Y9T5LG82F47o1PyNbO95o
yFud9pClm2on73kn6abh3mJ61oUeuW6TIZr+xiEFAiHff+PyDig77Wvq0HrY6i+9Rzdw0bPYQXkr
dDSlzXE7wASSmeqmO7HLXFzs99Ox+oi49MSbFb/l71sFsD4Bd3mMMV2h+i1k1RUu0I4cOGP52OTe
CJEPQ7zq8GLyAd6+v1I3SYPLoVdpVkwqQSMlYlrtsFPsyR5BoJ4x1IMFW3CrM40jBBTswNU4I3Ny
AH0V3qbE92kXIGirMyFg6sDOyh3Bf+F83zx1d877uvwD0Es+sHnpBxeuRggyKBmDvQYNihBl4omj
tsM58voqpHWlOOg5ANjXFEL9eQ3/VTGzdPVTrTlxjNfSWteAtCTwwSxD8JS9yfUdY1OgUpt7zIKR
CJpamQ1fgU1pg3XoQPjHLDzpf/zUdXbVNEYNtyqkHuCQ18qJgCxXquBB86gEvDldxbaWVkWgV9UE
4Wi4SlWPEFGGYBLxIN7yOMRj6uS0KYD4yfSNFr/58KTPgdGQdbcMB1sRS7tEvE10tCkA9oxpY2ki
RNDTX2zGJ9LaqRrdDcL3NoScqw7xWYDIDXiUgBbTAQHdNIINZWI7rtDtKYWZhgYBf7D+qLQZa9US
FAnVKeIW2mDR4CEffgmBADx+70Xd88yCrKAeIdXUCkn014UzBWbRH35NMiRo/YCT8nIO1T+EEPIx
a6cCz0yiJ+DJ2HEOf7iRk3XyBlnXBIchFuoQg4zk3ZegGFuC3CC83z+4nHTEWIVEKRhKAX5qCA/y
Pqy+6pDb2+Psq3/QpZlO9TIS8Qj5HmywcaHZYVebOf2YrU5mycfKM7Zcihvvw1Zxr0gllkNNM7w2
bu+IOKrQsLc76NQAgOIqG3rhSR3xBpyXc5GGoKNSKYOAN8IEEorSd27LeH6IvCFWYa+BuQXEu+b7
K50TcBSjhP8XhHxxURmrxE1F2gY4GdLhuAE0jRDwEPOHstevuTC48UhOqQZZA2WA1iy4gVnyRXrN
NGDvp8Kg+v7evAmeXf6WVeyTwABpsY4xitOTWz6kiQMsAcTrpP1sljPaxotRgps2pwxmce1fcbty
ele3ZxyiIhrMPKn2N7deLKohQXBnGrL4moDrEMBvEoaJnI+cb/5/3pw/Q6wWdcwlpoRgs151Avps
2L9CjFCCtKz+VBRk74NFwhQBKMAIAkPJodRhogX15hYVlLAWTlVbOhMkrROhtHMFidSkWTSEKr6b
grUTjfTr/s+9/Vr6+bWr7YFEoofhOrYHQU+WgWpVt58tlIeN9psQnvTG7dDxM9hq/VPSKpPM4NkG
Ai7UXzZw+NoI5AoNGs5Ou/2A/hlodfehEhrhwqmMs1LOlDaQfKTweyovBOYqvngpmo9EFjh3yL/s
7v8O+vfvi70VpTINRSQXIMCWL9FDcZGeSq/bRJZxxCNm3t94Rdj1F4xzHVhX8RLDf3lm/4y/ul90
SRFD3Pnxta8Aw1StuZYeN2Zjji5xmt8tp0hx+zr7GW510wykyBtDK42zH/6p0/wST891nj/+T9tz
LVIbTY1PpkY2zunQWn304XdnPRaBnPgcNU49e958d87tWqLWKLTAGGsMFRK8A+vI9IPUkrVv6CYQ
QCNiTibKXa7V/SLJfqwwoZ63S+9MNiTb7W6vOfNiJR+8xeIc87+YmcXeDJjoi5CzMs46tJcEBm+9
cxNlblFtQuHl/pL9S33iZ2OsQkqoZj0ejoix1NSvBF6TbYGWbrNDfcKK3hRIeJrtnocSI7zlW8UW
YYTtb9w2OPIgBWgbshd1BxjEuHT6Z9i/Vo8hPU+l0/UX6Joco6OCx333AvQa1M5M9Uv8quAZFsXw
VLTCD9W30Z6tfhvvegp5C7MHso33i3nnZxWjKDxotVjuprOQwBFkhI/xR6dwhW05C7+2Tqv6kbK2
RHwfZAOCn6FsTnJ2SIwNq/OrIpcQvHlm4fvkX5L+i5LxWMIelzKYOaaowIKEmMBymrdBOJ9OVpFK
1Yohz8s4vo7aGy0Kr2+H7einh6mrdrqfgFiZe5OYbsIRmj8Ge6tj1crROoBKlyVAVZP1cJPUk81Y
dLavjTNhAJxZzVNUZR8qcBxNx/8j7bt24+bVdq9IAKmuU7Wp9rjFdnIiJHZM9V559f8jY+/PE675
hgsrZwkChCOJfPmWp3icogFXL5vZQiRMW5Q+D1O8VfseBM4WtNVoB/V9AOjNu850XA1eL0nrDdT2
QTz21BJCFFrngDdfu7XGMcgY9hkw/fF8ovzO6JTtytnshhQ2GrzcAYriJroJ573mBOdEEJbpxzIV
W81GlpoCJq0aOxiW3pcQmnfmI4ucfR4Xu15n96AmbzCRdElVQYujh50D281mE9SGdYhB3DTbe9ab
7lQ/KOMhz8GMHjDXiDFe+TU14JHAGzEdsDx3bszovmpe0hpoI3hnjOWRWe3D1MVBMZWHguqnctSP
EeRVIr5RnCooethutMtd7SxQ9hv9FE44aZruOZRh6vqkj9/6GYqiPdA1074lBsgR0MjHXbYgjszv
ZnWPoAm00y/LWFy9KvGN2sBRnDAvnZusNgOeGyFyninVnoyU+TkhyGcaT+1jl+sEHoVQ9JgAfoue
aF+BqX1ACmoa9Khqb1aFXnQGkxxjbMCTLbwqA4VGi99plnwbrdiHT/JDnidBPbcHXkI3eZSWHLKz
I5xQtRn1Eo4PHDKc5U6LA35cjYCQsXqRD5h3AEkN/hM6UTCFqE4yJIckU9UFcgNnY9IsNSI27fY2
DD+cMfGvn8PLaHf6T6AWQSqFUSs0rid+sgoI9mQbPUZHL14tUhr2oRC6ycybAqPxnLdeD9b06j2y
1MUGMi8BHBm34AIENcKDY2DYNWge76LQSZ9TAE8o5IGSFF8Q5ibXf7UuCR66kHe01GYtrWHqRPh4
Y+fTXuvqdLdMAyyiwLnOdVCQBrU/ojcIBDwkidJqT+A/MEEKFOmQVj8qJfdMyo5TvGzM4jTbaOoa
yr5PE6+CYAiB2B5sdEh7T9N7hWDTtokZ9rO9j/Mk1NHa7No4RwDSf5dwL9catJAmPchIcwu1ulvE
jk251BuHtFsF1TH/0WqSKuYSxNUmUDc2DIIyhlChxhi5ZsPuIKIn0NNDLYRL4Ld5y343XvzK9m+6
C79fA5PfHfXKYJ1AGCdkTy/dC9pNT9c/xyX01h8/RbjtkZdZNUWb+N7JrAPEA/22rX1lxoGdGj9y
FFevQdRv38ril2RlWcKtCTshMuEd5RQLP0UcanwMMENuvC3q6GyN1QbUtuJ3vRrgvBEtHE2peQiH
fqC4742N2Td+OR5hptzZHaQGOk/LBs8hBaQIUIabYLaPsCgCajPm37SyBS8t93XNQMjnvmbOPoc1
moNeVFUaAAS2gWoiX4gexwgc+2xxZ8g5jPHNnN45JfNUaJe36XtaHjEyDzXaezkgiw59p0MSNN0j
H8BfmxNfHR8Lqww4fq6hL/484WyN6t4Al0k3nYNiYoxu1TxIxjBvX8uig9jYvs1eesgUmFwHI//X
KhTQQq2PJDstLcMFemltclPEYdyrQW612Om3Gil3LdcCKHH5dML2yTIv1UBbLRVIIU3YybA8QwKs
wyFnXLwyW3YpxL9h1OVqUCEHl59XljdNuLT4MZ0fM46LMnkZ558UvHMIa7faB8lh/dN7HG0+xfk5
wc88VlLfnLWw7HmgONMJ9r27CLlV4SD4wI9NsjsktebnbOMs4+1IlBplhPR6naESw6/ARxl8bQwV
KOUA/awCotot75odNMSVjsvWrXelmBCNS60KXNx4QC2W7xrTXX0SWhBAXepVPmpsQGMljyvJfjWh
mND0xsQnQjHWwAguGtmGV9mxmQ0/NiAEjpEu7OdkWDHZ9SgEIbs1k6xbEIiN+Xb0kRXcrpa35FH9
Dq4++Avb+FbzAOCSz30kLZbP8f7Zt4X6mD7O0bDixkCfeDWfEfh8iAN4QwyMdb1RH65vJtleEmqL
Oa+1SLPbtdRtYDldhFMB/mptHrpWpokou93WRz97NEexli6neDQ93Sox5AiQobfSOePlae7Xzb8m
H2erTC3sP3uo6KBEmwL12dg2XvvCth06BmD0Wd6a3RTvK11rndrF0KGVJleSHft5zZ/9hHKAIrCy
vtMmsKDZ8azt1D3UXQ5pA7BFC+jHuLjQADVD9jodZG3Ay2jVs9RH2Lua1WYkM/GaV2KKCWHrNxBz
AxBqH5Di9rfztxastc1f7SJduClN+JSTuEFjcABjEuFhRzhcQhjMGro8/LulhA0b024oYG+FVlDa
+xkFXQua4qqjIQz8D2BK3P8qoQ4xwPYRyUSjquUdtGZwNvSnAU5781hCaUmKIbnQ0ftjGeGuL8dK
mfIZy2DSam+SWy1s+rCDspzj6W70ZtENpik69VcQBESWMF2RTG9kP0A4mNBJgqiCk+IHxPV96dBA
RdKctrDbmEffrqq9GZ+STCa5sh5E4R7547GFgzqX+TAm2UBOZT75ZZR6PPl9fatcGqL/sYRwdUw2
hw5VkTsnkuVbeLC6bfWr05MdHCkhO35I09/9cmQD1DVlUEXZwwmHsDGgsa5CPfWUMH2TFVXYg696
/eku5Yh/PJ1w6OKcFHVer9L2IdvmoIY/QW0TPK9j7oIwCYpdul/7sSZzt8vW2dUyd7R/SdW/zodw
FImFunUYbXI/pLANsjgyySjsczQoINbKyHBgjAVatKp/5a9WCU0AjAb1pvFbWri9o/ltzm9pnULz
0gljDvTUcuRN7K7CYSVYvcCHb6K23kLGRvLuLjXy/nh3Qv1rpZpl1m2ydii10Aq7+/KRgdgS/L9Z
HwWq0s1/y/rYF27A81VFyC+znbjtDexHqqA19lrXH6pM5vzC3fPHEkL/SeEwxSNTiZiVq/u6U++r
5bVM200bc3+O+81gK7J3eSGF+GNJIX4xtaFmNc4cNhvES981Pw3t3ZStwphutSsh/eX2hl96f/s2
hbCVTiWBYg3e5kS/T/ANMgyvkA22Zc8mBKliSZyynmrnVNZLoKT6jcXptk+0ADN77/p5vpBz/vEa
hWDVRf1oNgNCxjDDFyUCMHNBtsJ2dASHVollGIrr0VeU34KHkNpXZoWYX/0egYCyrNe5/3H9iWQv
TwhQJUa+imHEzqnKJm+szIDYs1/Z350l96+vJDtYQiRqMhUpM0wF7jX2MyK5bxjlVoEIyvVVZAHv
0/XqLLGryaC0AJICf9nkW53DvqoqY9PTmgREyA76KDZUOWBF7sU9DYiyWn/U/L6bYz91IB07oGNi
PurpEuQUurHRXTnd9PWzYkCZkR2ThgSzdjDBbYTW9t+9IBEVnLCSFPMaeQb0i9XK3C5m7iYsDq6/
oUvYMWzir+6N0NqrOTxNzaoniAWjr5HbBecS0l9RiJjgDyGEtak7tyvs5YZpLpxOvEESji4h+/74
CUIE7IfKyFtsb/wE9A6Av4Fe8DNaBXdL5k4PcMn2V/J095DhT5ZHwvEBMkVw9IQlLUxxEtf5MBoP
rsSg6GBWLysOLp/yrxckBMsmalQ11vHrFsXZ9ZDzreptoZ0KqOVE0mLo8rH4WkyIkLDVmB2Cue0p
rr7r/H5palctJbPFS7CzP963ECJJDMyu6YAdlx7VNuwaDw2pO+pWgAxi5gP9zv30BBLZI0zfjA0Y
c+iPgx0IS+7rW+9ysPl6ViF8to1GsiUZyalYmi0poIuoD9sU5JAmjSWHiX6Olv4zd/1aTIg3SsQW
055i+GxMBTzfIMbeVm0BIVR2m1UVTMGXLLQsSFmVlaXdJ2UK/5PpMdNiaKVxqnj6DOHI6FvGM5h8
Lyp6s8286SIK6VU7AtPYgdpVwprX0eBwCl6lYjtWBHo7DvBhWakLw31kcF9JE3fJ2lNEoqAZctsr
HLrh+Rs8J26nrHghFObm+dhtB3VBvxiyGkDCz5Cgqp19SSI/HV9qKGzoaHCb5XbpIRDaumP2Ms3M
zT74tIeLwa2qH+x4fMjIfCQxpjUF2F7VQ5n94N0bMG1VSd0YvuMDvmiUK0dWfhRAD1OtcS32UuSq
ay8PIyvRM8TsxYF6Zz/7ihJtLJAWmT5tejiYNnn9afEeaTTMk+eKo7Zb8CxKMUINl25SmNHMyGmz
Hni9EUjm+sAiutHyw0SsHzF0Y2ulvB8L4OiSjkGmxLaCJhvgjoo5GFMegER8Je2mKvaG+phAbEqH
+4tKrD3GLKcaci1sqF1W/1ranY5uZ6QuN9GcPthQ9l4iC8bxhrui+coZCL068uz+5Jgv1/fvpaH5
H+dISEkXVvQqdRikpR+NNyOk28LDOCsH4aZFq0KWPP1LBvzPFhYhHWTQcygCOTAr85egf0+YC3Yy
MGcQRCufqx3z0Ap6YURyStdgcOXgfEqfnt2g0QS0Oxqnzsk0R9fODqYZSy5pScz7DFdnK0DVzNSq
hjmnOZkwoCwCKxmR+Vab659L9iBCaLXg7pH3zQTSgILr3ky9YpLVV5KIJqI2oqVjdElQIE/l4zDl
vg24qJXvqtSU3dqylYTYSe1pGjLDyu8j3obK3KBb394UUFg2yffVatMsn4G5jDD86jrNa0CRaqni
WmkMnZ4BSgzdX+6S9feefcOI8TxpbMhdNNUdb/Zj93b948meV0hMC8VZGqPuyCmaiwBzrjwGJndn
MRmUXrYXhWsC0pJd7aQRkPoD5FjSU928x+nvv3sWIWyYWt8ZCaynIUSaHDID0gL9TVMdZpkt+KW+
4nl8EuEWZj/EWYJRLfqK0IZWgeqJdnRT7fqf2fe1mZp7sn0peX0ilqJSbWdJR0waOC7GyCTbSUU7
A4iB629QNucTh22w62I6gHr2ya7yu2yoDlAZ2DlLvE9GNALsdjOl6SapOx9fUzJpkD2iEEZiBQiN
nCCMaAmkzTsIPC5IVaFtff0RZcuIOZpaVwrpEHZ7/UODCDu5Ifq360vILhRxTsPB6zNnYub3FbS9
LbPcLY7+WMaAb4B1UM4PJsQ+WQQTGDSFlgkC7zakzkkG4U8FYu80/ctHFmJIE8HfwFbwZht+A7Ri
j6QJ6H7JM0tuAXFak3OQLfMOixBYWXomBBNXGSZy0jbGHk+aeUCG/N399gkWO4uNDYwzAJ6FwUFm
2AcH+M+MkwOLJaX7JXWGP067EFYGWIYrGUfoMnN9a3bfdIoBrdqoQeUU/pTB28iKXPCjXQVz8SIa
gqapfJ19v/6CZcWFCBVhs5JHOfrzgMYXP4tn8lE9m3vuO2EDSK/XQKkWfpV0o/traZFuk7fsUZYp
Xe6o/ZMoiVASk49qrtcLnO5HJGJqvW35ryn+pQAdMmZBE9X+9WeWXE4iCCTPl0pdYpLcR7Bf0tTf
Tf1gWqcYOI3r60higqhqkgMfXkKdlpx08iOC1r353iYSQpChXk/3dCHulFNsVEaL8+GAoV8naHz0
87brCDwJ8lNkKszrCswd0+JJB34v6KPOQ8nijwA8qe1Dt+wheOga5FVNdIBRDnROIfjbuohiiooE
xGmguah4JUxv4/YjwQ7lq9u38zFAtslsYWifPidQ8HOsat/WdxA83jMYKnAKI/IhW+4dmOLyAqpS
quUrXX/Uxm3fdpvJel9AcrfgjpE6j5bxmFeyYCnbVOvHOTvFccyLGg4dKJp3/c6Ebwd0I5kHqoC7
quMZP9EV6D8gJIB5+rBVF8kWk4QtUXrF5gn4UGwFtlDdG0wTxZsMpn5JQOE8gIgjQa1sDBgtQGCx
mNEAzkoAKbhKXkbrO7pl351kALZkT/UNXsRtE/etR3V4ileoCbP2J+PjS2YCTEszyaPL2kO6kJOZ
FYVOdY0+gc6VfWzDvp0zNwI+aqgYdPjv2yVUFniNNfBRH09Ng9R7l0C4GVojdLjrnb2Gf53VF1J2
677N429pW4V2/lYskWsXzladVjniEUKcSekEwFftCHm0e0gCGtu/O8FCjG7KzDKMRbFPTp362gxl
spSGatVJAsW/jNH+iYCiwGORTiwpYo5aBx1pK3XcWYMmLmydRw0K6DslvxnJ05ROMN6TLP1ZD16p
F8URrILXPtUVMnXtxMM23izdG/y/OrD4vAm6R1t9lxzVt+R9FYWHMKnVusV3CFBBqjO4/q4lfbvP
SHd2YKk5RJPZoTtvLHM4AYxnDKrHehvqb/V+LGbJLS/LSUXbszyOlrS3cUQ1RMwSvPd+8pfmvrXV
oCvCKqmCOX1MkkwyCpY1cA0hYuu9g5Fp+9k9JZD8fkxV13iFx2AMrzXHQ8L2Csu8cvb7fAu2jy/T
TZK9ZiEuLj3RmFWgY2lB66ev0MkHiykj6dEcjOcilfWrLwZCkKVM1TE0Qj9J62df1Y67ph0cJFML
ZMUsXdtNVFbLrr/4P3bw2RJCvGFWDjK1hiUKNvsZxN0PJYYD1zfnxdvkbA0hEJRxVFUw9FJPCmDP
1dL6vQ6QNGS6C/ZLMUlQgN9/fUXJixOLwcgCbAL68+rJIsO2SXK/HyQ1+sWd8PVMYvEHu8wUDkeq
fWogRs80LeD1W9KXoOnqPi58Cez0cr57ttyayZzthJjC6GVBprnaDMKkEyRM5da61SGpCsVz7sZ7
nUle4eUb8mxJofaDESaL7d6EZh+D2roVGtCZNP0O+mf1A71dEXVgnYYslIlQXI4tZwsLZ9xRmyRp
NbC59E35VADAN+6djX1I5EqLsm0iHGcnBhPE6D/fqvmRHVYQXeNbm+od4qwuMpvrm1L6EdfU+uwj
KrWBigx57aeShwqxbu1lHULD39pt9/Fe5vsmezqhjcSrxAYjaI0eqnbMAAtvk4/rTyQJHmKxR2DE
wJqhQWcCvr5jnu3AhNv0lfS2WV/MlSCliQGkWtISvfdPOITmDY3HGhgdrO6aUA6YfcN0m24H/EYo
b/LIPppY4qVKX1TWjL7SCFM2V4UeA9z63OrYP6+kaxbKpriSrybWcxX4s7zVwT6AZaxbRD8dGYRd
ErnEAg6QSuiRWdgWlEB/jy2+pgyAvZDAoGgHNP9Tb+frNIt1HG8ji7Ya3l+vViD93EcQeuP89fpG
lL209d/PTlacDEXG4XF4GiaKZCA0ymJzfQXpPhBiBVh8ZJhKPAewAr6KZgpDgzEDBG7FkCShJqlN
L8Onzt6bECzSdjI4Y4uNKDhDHkfNn6MpUKawu1klaJBPegoAY3sd4zj2A10tSIt6sr14ObU++xFC
CDGqIVGVGnfAKoK53ALsG0ahtteCWCoeJfuEQiJCjNKixZrrRNS8sW3lJoXD9vVveEnkxyZnjyPE
kcmIOtss1gBsVzdDmiZBWcaAo+dQ3yAWFKuB3lYHiKOXrskVT0vgKaTUbms8KjAPHma3i4uQg1Zg
Dixk2i4xqUfV2k1Xr4moDDo4PGv6Uu+MLPqhSCF1sitZrHSMYlRmMuMd9X5ya80HMJU8pAPTbQLF
1xaMIM3VtaM+bBiGcv+FDLIkdIjlTqovhVIAFnk/7edXRMMaOkm71WHZCMw3/WTcZDtnHx0SeXmz
JhtXbgCxvtFH22gWOvATqX63CipcHaPeZBu1ah5wleEvU2PBnx7mJIygb2PZE3dzla3D0tQA/wBG
8P3Sq/CAbCbXiWHTwhSYEXW5VzaDF7OtPvOfiVaHMGFy5/JBBZNjXIinoAfCMH8Z6W2bfJu7p7xP
XKjcm25Kyt/UccDpNcGRBEVwpJ3PIedgRyoc06MGQqCV59javTHdTBM7OkrmEUguQILGb8FL0flq
Lw5qHTZUGuWPpO6DxozAVsitzaDlhdsMMZzg3xSIvJjRa82yYGy4W0fJfgbbJYW6YqzNntL/GCEU
qHIzLOnzksnMLy6PVr6OjVjsQb43ysmIKGC4AE9CeYRu4cYVh2hK+MRfStSzzYvkqK4J7bUPLkT0
yJpVPle48hPIwgCUES7P5mZVwYp9WJ0nJtDyYIIld8wjWB40mR/9j+RvL2PR1hr+89O0RCirWzCF
8zr32r+9H0VJ3CZSId+8FkeDQ7wROj11Y4d6JKvzJOHVECI5S82RzZVun6wcJLVx8JTx6fonk10W
oml2v6i8taiSo2novFb7aDeE2R2cNP6bSCQpKQ0hksNQhyqqjRpBgTXYHor/PxKX76qN6Q+voC/U
z0CpBcyHIddJ1mqRvEkRJashEygSw0ADHEI8/cd6yK+/SNkCAkIMvfw07kpqn6qoC9Qy9eFp419f
4vI07OtIm0I9aSpJZE0Rdl1c4Wyh4nJXcchVQ80xX0mIPhXzs/BelgxKEnlTqCntdGihZ6oDE6vt
R0gU1OxQDHAsdCT5oKQwEeVxx8whyqziG1n81qx/RuybznXJZ5JlE6aQEc6MkV4pEBZHCLXpXrGP
xoAeoh0MiB6LPUwZfG0zPoPNBzJWdCBb+M7cqLeG4s7fi5OM4iLLDUTErKHWBo30kpyM+saAflhn
fce4uMpeq/nGrt5HYoZGDIvA/GRnDuSIPpbRCgwVYLd4pi5cmrfXt5gkVzCFgFNrrKYW09WT1k3u
bGh+Hf+si3tVg/s0DGiuL3YZnXS2n4Xssa/GpltgwPxJq0KvondXeJK1WWcUMWjDkodT1//vyvUk
Qm1zrtqZRhDrNFDF4TfYfiv18hDVUESw6sMMq7Y2hX+gxeJ3FTxPlhcWNBEmr4+qfccgb9vFrtYa
u7I2/GJ1gswHoFli+0iHyC8s+HKrOeBuyIW3ZddAtgCSCybf2wXfXH9zl1vYX29OhN7WSQrEH7wF
AbQC+tnx4jskOLYCl+8A26WC8ILPH2bP1jwjd9FqAvqUNl4GQpPcj0IS+UT1XXMhBvoUqHm6gIZD
5zqhVkPj0vb7gAeTuat/MKnJlaywE7V4mwpy45PakBNNxiPhP/vlrje+FfQbvF0w8utdUoASV3wA
zA+tQgUWpAORhBLZcwthUWshg880NBPHXgmi9kRmmaSaJCBa6y84K5ATtVoMXiCdsrR3tX6wMR0v
itfrW+nyGrCktR3VtHVRuBJImJnNK6mIsBuFP+TVoTYlVfG/RLmvNYSquC8xsJpV3FsaaiC78EGM
5jFkIVYSKoTPX/OfThcaXu0lcpmnNaf4zzP/tbYQ0RylKmx10TGWHAHojKIbp3vJ2c0MwKuGkgRm
vQEnsjAqfWIhshlWAsEW/lnzjf5SfxggyUOiG+EkTMmPtQfl+JqLUXMRSu+Uy9f11xMLWVbRjfFY
aJj1Gy7Zk429YcxdPU2AOx0/MGeExGxo7fIbWYr1L+nJPwuLqpDA0XIYK64SHI9zuIJkdW+17gIy
2XUWrznOkC45MF+WnkjXFVKvHpqAo7Fur9YfYUPJvVH189SFKKbpZ7tF2dcJ3Ib4Nwz0JXFYk7xr
UT5ysntCipTk910CQBLV73odgic0A255jsrXwVSC3lJnf4wApIaEzQ00PL0EPSCUhIFmOa859O3y
8VYpwbIvlJ0JK8o56wK9a2a34tnO5Add5cdpuO0M5hb66Cq8gSyMZjxQmvu81xNIIYA6ZOff8xZ+
stFPw0xliafkEIkalt1CC3taAFfJoWtqRzaMgH930XFO2SGu9eM4QeOgjcFIQVkZDQqyhx9OPIVL
YbyQwgzVvrsdij5HfQ1Z6MySBGIq+3lCnMwtxczZiA1A9v0rfc0cD7TdeIQ/yryFl/LJHjwN+HDD
VT5azBf/iy24RpErUcYRskqnLru2HpG65rvxqHvNTbYtH9dam+6ZNwerP326sV9SCU9C+uRCZG3j
1nAspq6tPvJZ5GvwSzo8OL+inXqn3S9Hc6tu698F/IQ92e1EZZtfCK1KrdUGwGprg1/dmx/82J8K
qP7Xz6tsQ7y39qu2wP/EdaFfQUaIrFNnJpBFjMlJGa1NwX735qGYG1cBCQEMUcnGVyW3oyPE0nwg
lCRQR4RpRb8jEDOY0EYBazpItqt8tXoH9bOHKFRuotdpZ3gqQHNu/x2E4F+yUHN5iP7PgxtEYEFR
bbTKKcFPWVM+NJQwiIVyV+wakWd50VNyRKjzizDOfJV6A3Gp1ND4+sswiBBnOUnJQipstlW4P+lc
HXRydC33a0dpgoCN3wKaKOtmf46J/v1oGUQoescuVzo1qu1Trsee7SSHhczPk1XB6zsnCrJtpXUd
eOvcjrSytro2z17ewiAJJVsU6TDBQaPQml+MFsmwucC7U0nZD9bybdXv4mp1I4cS86w7D0mJckeP
3aW/xxCnzFVQZm4t7T7DWwcGDFacLb8ndfFricvHcQBMz/ros/qoODIW9r9kt/9/k0O06M/ET2WJ
E8cFrnD7Zh0jxGjdh+h7IpKYEKSBV97fnSqDCBE0rlIMSmYKYFVm7pIyCyvzPYEUkGXBmoVJuU7r
Trn2TYVwmQHnRPNeg/VkF2a8PvX9CCH6NgUASPFqVXkAlwluzMMhG51DY2nB9Zz3kkshRgpf71cI
m9U86pVNcnKaB7jyLvC7GTsg/04T9gizEi8p3qPmWEFzTRm2FN0WrfnRT5afdemmAnBlvIuJ4+UD
HMXgbr/Y9NdUJM9GfpvZMhjGvxTJX79ViLKzBW0we2SwVoBnsQZbLAOKcm0OVtzw1jlPwzjv0lZz
uaUcmuLbiG93/WXJTr0QcIs0yzkuciAKOri066HZAzokiy2yRYQ4W5BJreBGkNybHd23A5hf7VFN
a8l3l73LTxDDWUHlQOk7M8EURjhn2/Fx7fZAw+R2NYtx7gzJ5XE9JzA+O69nixGipMuwhsuF1/6c
lUFbMtdW70pAF61FUsb9S0fgn23y+ehnq7V23TnjhJBB9u1u2q/2HAt3YT60PH86yPiAfu7QlZ/9
6BRhAuSpvwxZnXe5/f/1G4SwpeSaVSZrV5yenDdaeJ2XhqD3oDnuldxtN7KKQ7JrPkcgZ88cJdRc
tAxRy+iKG5MNQOPfxEBLXj8A/9Ii/3qs9WecLYOvmJpmo/BTqZnBGOGstfM+LzFVsRcPLESQqIqf
LU/3dWOAGdbL2mSyjSREKwj/FGmyprddsLqYP1nQ4ehCDfXk2mMJkrvIBtwXppGyhpmksjI+y9yz
Jx+po6BkXqE2P8CvhjW1/pEc6FYJYEcUB/Bv7Z5ab3Grl+tv/JI47Xl8/syFztY17FKrl1LL7ymd
qhAazUDTMrKD84w3uobShoQwV4luOwjPmZm26b6b1s6qnzvD2FoN9jY0jzUDInWzsmctvOlyy8/5
llu3ZEhv+ybbZ/xQJgnwX6bPo+SubOefOes8zI42CpRCxtI8plW3raZqi9zDX8jD9UdcL9QrN+Bn
Yn/2hL3TKiC24pvqcImoJkwvl/u/WkHkYqo9rZU+XsOP46DNsaE4gtdXuF52GSLvMtaZ3nYUQVvf
jMduU2ySXbdTt9KGhuRdiezLBWRbpVzDylR76CPk0L3KkBChnfOcNKttTJiEMhiWJLSIQtqaDquj
Zt35nHzwdm/mP5kMLHJxCcN0HN3UIAalCndek1qQFGhmXEZd6sb6N/ThoDclHRpdfHtfy4ioyqXP
4cg8oSszee3R3MNa18P4GkwEr9ppkIN15QgU2ZJCoZAaGbFiCCifUnMXgWDaofV0fetdLD3PHkr9
MySPDdyClwlbou73XM/cfPqoGXrc6dv1dSTf6BP4f3ZMSVw1dUZQ4tKKQZGxdNFJBGRfQoy6GODP
nmZ9n2ertATRjrVYhfFdA01NlveuVcbYFCUksySLrfnaf0Ses8WE2yxOCqpkGnKgzjK8kjr+oOSn
bNHDCdQUq5yDQpW5gl98iybRNWJS1bZFTw2DqkMJDebx1FmDr04v2ax4qra7/qkubrqzRYQ8dSTa
zPoxGk4K+Be0QsdfqSSp8OW67GwN4chOKDt1TTEHtLHrXTP781MKaMPqLQaZZmiPZPJu7poz/cfn
+mdJKGv8uTd4Ophd3TcDEGVsC3kxWGbBX3EOPrn0sIv/m5foiCW+2XWprjBnOLUYL1bz7bJ8/N0C
wsHtMlZVtE7Gk5op3gz3KlZRSWy4nAqfvTIhDcVsTFnSBsdJv9EGFzjJ6ZkfobIdQsP8QB4L2M5/
BNVuOk5PcRAFqfd3W9ERq2kKMxULdAdEjdFxlenYGL+vv8XL84WzRxQOMYHXWG+REmiDPOj1554E
2rRf9W0BPco2rfqRWjQoFkhqtJGr6O+MPUPP1x2qHwN3/nLPCOlpXNEiNsp2OA02CeDV6xWWJJX5
HHRdOwRrAD0LkLyYqrnr6gHAhxzdfIJekGZDVnp67FmyKQoEZ75kMNVKKuPBpDS7U+2BulaSPGnx
iwHEW8af82JbaJjwotvTv6sQB+Gz5TtbOHbp2bYNuVPDeaHj/kC/lzPmiHnmVWPh5vRE21enz1wW
t0/rWyT9QU+/cQfp8DJ7nZp5HdW5C4ii28F2o7JVV1e/TWlzZ8E1RwXJq9VfVKB3SgZ6qQ3ry7SL
N1HHDrClvFni6oEa0WsBAXo16r023lG1g5oJsByY3CSQgmj7w5zBsQmJ3GQe62nxF0yfKyCsIAMV
qIbxKNle6ym89r6FWBo1vBuIwcZT/4pJzrbbYIyxz595kAYK4DmS1S5ef2ebWYiqWcKQaiHDO0Fh
rmlvbep0kMwvBx/yfbmvmM5m0JP9osbf0XFGi4jvWvtX2jxUCgrZDNc/Zmq15jkRl1yVl0kNX79M
7BfUijXnqC/UUwL6eTWWfs6amxHSLrShvlWAjdekfmqbT8ZsJ5IwdvGePltbSKJIkXdLHFnDyVKH
22jZR6jlyfBWsH3bRze5LNO5fn06n1ff2RHLFx6n6Oiv5JsGtRNxnVpye65x4MqmEqt1c4nSeTBg
3KeO/YboyZYZkVs5zWGU5VPX8w3ns6w9exYe6b2hctxiaQ0z9+w9y0MyUEnYuzz+OPtAQtwbjVJL
Yg03szWqP7Oe+BXsP3SoOxRNCbQFwooOYYk+GOy3xLRCCE/6aWG5xHlu8/dUOqSTPbQQI2nCh9Yw
lQG5HDCoUOEfME0flUXy2LJlhNCgdqMFzRhcrtbQe8tAPhadhnHDXq8HBdl2FGIC7L8IN0ZcKshI
XNv6P9K+bDluHFj2ixjBFQRfufUqsbXLfmFYtsV9BfevP0nNvaMW3NM4Z+bJD4pwNUCgqlCVlYmK
2fDtugXBQvj3cYdJVzJ1rAdZ4UEHqgqkeZHVbq4budy1+Twk/BuZKEk3pmjMBuAt7t/198UNnzH3
iNYRUF2dnW3AAOzV+6L3dArNXFE+J7hz/NN57KMs602Y1zQwx5OXKfJJCZ4tkbO6DKs7W6f2NUIn
cUtYMWhIAlB6HNVN2z9M8QbMhdV3qfD7p2yjPuS34BoGggos6xO0jZQnsNmzXwV4qNBYk1zo0Qq7
R5dR0Ge/az1nZ65gSHpzVjJ4UX2jg+MB4KjxftVC1AE8SRk6ROume9c/uuDsfjQVz2xCTqDIC2gh
BFqo+zKozWSpda+buMwaebYuzvnQMi7x/FUwnQlp+2RmTocaEh0ezRS8J3PqJtLoRUvk1Bizsnrq
aTmwtdqPJn+wIsuXoVxD08qr8ExqS3DqsTeLSX6Ts3srjbZtUS9OWxpehPnr6z9c8ISyPg7S2ebE
iZVOsYkn1NqxrkFQ+FzdrJ9j8Kx3CdqYnojqX/Q1OIdVd1FbVAUCmzypwMnWEDbxr69J5Ek4X1UP
81L2JIPUWgZiOhU0EMCbxYrAysV8AJqxGjU0XZf5p1lSjHPO6IhcRAUTnn5fZWDDHWt3UHq7YxDi
lXTBt7q4c2cW1yzx7FNNbMqtxBjUIO+3Q/YaE9FL7eLGnRngnAbU5aU2YTMK29LDFOVenrV2G4u4
T0RW1mWeLWMkpdq1zfoaq7410y7JZDs0CsFeXT7XZ2tZf8WZFUk1MGRerZWixoCoTgwOw+k+LQ2b
jJandssxQiBrpyDLdTdJnvpuRkpQi2gVLvr7s1/BuQVMIyyTtVaSqFrZVd6ntpV76gJF8T4XhDaR
KS7fwHMsHWfA+gKlGO0uxrsnnw/y3N/qaSYwJdxc/g4bdG6rHBiAiC12pKI0ZrJw10Q/RvozL5hn
RT9K9qPq7mlZOjl7jsfw6V/c8bON5e54OmJ2HLQ8NJhqaEsZ32tMmMnD+3Ujl/uTn1b498YwZrrc
9bhxVQIGzSnHnpYOQw5XNc91iHYeNUBuOz5XPQTnlFMriTrz60f7I0c3oaSnGzJVNR4hnRhsNGOK
2WAWAl/RSI5yKxu/Ji1yckUYCtbS1RVjPIjZkmjetHGhBm6RtRuFKs6U1rYC5aAMfBh9d5OQcSMI
nMoH2cQ1q9y7alIhFUtLRoOMSAfVHBy2DoOUkjRse6h02YoGflOmLp1rGY3mhwuAINX4UZtH6aBs
ivduzOS9lFjAeUkYOJNiaIY3YPSEKDsK6wDa2skIXmBgg2dnTrWdoVtOSqx2l5KKANbQ2JVq7onZ
/aYkJu6k9L4xdOBrBc9tagLmR4vsRYWgIARm1W81MVrXTNGEAnkjVFHTEEKlZtfczEtRbNNiqJ3F
yAfQxyw7OvaLPZfx4nVlfyzn5ZCFXWO3yvzSp0j66ABK/1AytMc+biDSmBYE6AVqHmSieVSqKt9I
MaaWADUaW5tI3+GC70DCNQGjODQbC8OegaEC3Ji2ylu7zA+MIMXrJECHLSSyieEVPRhhiYV1Qkeg
AtamuO+nelNJadABJIjoCDJkrQTvyAzN5C4L/cKEdhqUhft2R8H4i4xl2uZ6tHhybIWQmcohYjq4
9UQ3S9duInnYQatoS0IwcTYWCyGZZlDUXBRqS11925MJgnOQ295MBTNcQJ6PtI/3FYigRinxYk37
lRYyhOopeyaYbBi72i4mwJlyx0h0Ny17B1xBKUieqhs9NLYFWJ0SVr5K+Tctz07LMDKbaYbTqXRX
lxkG6gq1Rqd9+q4s7GhQ9oSSgTur4bbFu6JXmGRTUh6TDMLicYt6ThuRTZZq21nTcHI0T25AEWRB
T8JV63l0oljJbDwtf88UBSr2HLaD96+czN93nHLxsI+SkiyQyvuoKOtPkbfOQy9Oc6qC/wUycnWM
V64bjy8327zC6Do8SuNJD2hfl7hwyLuRlb4AlOWZm3Rba5vpBzCanZN6+Y0IQCb6AVxIDDM29qXZ
gNturmx1eZsiYITz10S/k6vMX/RoP5T97voef+hVXVs1Fxyh2m1OZkmVQDdBMtb1m67MW5ukeoh6
YjrfVv2Ez1+OPVIFzI5CgP6BTfX3fmq3odJ56GO44NHFnHh+q7MxtcGTWdqxJT2kXeejleJUhvUS
d9kjiVOP1aoeFFIOjV/jlCUoY1q9PaAjkRca5lP2Zvuk9YKS7OXc8PMQcRE5S0w0SAFMCkbztdOf
0kmIelj98LUt5CJu0aZ5XipI20rlJwQo3NxsXkhnellE3Qb57jjuEyq/5Tl56kUF/Msp49+r45Hs
OTDMdY06JGQTMDsDCne5uQuFbJKX4RWf0dbiQlGvNEzL0x78T/bKThCD6jHa40PXWzBuv6M5u4ne
TE2QqQq+HA9ZrydDaYYWrP0GYOgGQNFW/+366b+cGX7uHpfWx2qo5MqMdt9Axp0E8KQVhZ5ujTcg
iREsRvShOF8mjUztqwwfSkl+1HOGLgAeQqKe1R9FHEhGWujQE9O0qKrI/NyqIVlRLkkYyUMPjtkE
Is2ocXiKax2yu9jFNP+RvWa6A+yo/CLE4PC7qRgKxA8IJTIFfY6qc/cgY0qtZSCGv4F2zXP3GC3A
3Y4309sApfLe7R/NdwbVRU/EUMkfkw+zpowSg6kS1eQLV2oVVTODHOlNQnU7yw0PPA8CL3kxrVct
meiQkLQsw+K+HrQoIcUrTTpEqqAzGW76TYjdBBs0DfqjguP/byoz5wbX43T2SKNMjrKEKnVg0G2E
WRHQegsO5KVX+rkFLtqYUwFY0bqkTgP3wNyCTiAAMa1Dm+5VM8FMIG2vX7aLZehzi3yoocUMDQC0
TuLj2m1EfrfRvTRYaU5I7rDX+NYCjWkuJCoSGuZCwFwvcs2UXoP3Wnx2Ox0VTPkf/5rq6jwlvgG3
D2YtRATOFx9J5wvmLoSadAw9n1n/mDfUIQPf4kHvo1u0TffGNxGo8QMfw8ehT3OEb8BnlWVOlakC
pIw7L3uZlyG1r48KyGFT27i1bjvZXg4tRRHGUU8NEHls1/j6QZXtdXY4fUqqHR4HefGGQC8SdeWd
g2ya9PzHcREE0wlKNlYafhxo3AvFVsbel8phy2KBT79ImntuSf16dZiUj9Vitn/FKkO1x1t2E0GE
aavcIqGa9rM7bKA3gszaMXe1ZIMB4iBGfH4MIP/5NQCKI1TDfBTvlpZ+CbN0kGvUpCxbNmW0xCDk
VdKmcKIKTY+CRLvWuB+kb2o+bLPurp9+japid8W+AFVzR19riNX05Lh0OzW5x7SWX2jUIckPMiQY
kQNRdnXI42MF9ssUZdV4eCfhTahTX293oXy/mIU3QvxjJrEPsS9QjBS2XqDl3o1OOruU3kiAadfm
nYVmUG0kbl28ZPljl70X4bdxHtbirJ3WpxRPakCRXRRhKV5MUXc39hqICU07s7pthZdUXwdjepvT
09RbIkLGS8981frcRe5j0hBK9qY8gvzFJpt2V7rlAzTGixvjftl03gRR0PiuexqZI4LVXSRIOrfM
5QZ9zyqpiVf/6GrQuB3A3+rqe3IX3eenlZNmAMrKiwAdBrUvWHc31andCAGFl1LL8x/BxR0guki/
VPgR+RC7IWQ95hxKvl2xNRSQP2cukb4Dj+4yvd3SbhJECD6w/nVlP/eei0H1UujQqsDe1w3b0OhB
CQdBSFgd4LU7wsWgJEujbqFZE9AkvIHsykaukqBkcNLWEkQEKa2UAbck5e71UHQpGTvfVi4SYfZz
qej6bdk8byX5IRqNLSsfrxsRLY6LOoYldepYNhAoNN7qGdlXk/l9/iMxnB9T8ouqjWBRHx7l2m5y
4WbSp4ZmU9oEIbifU7XdDstbgvqNGb5aLRSti7o4gG7fiTMKZKCxG3CuoV/jaCTegOBsY2hHVsl3
WsuAJ2nLm0lp1U0CPtnr+3I5Evx9rHiYZ6krgFa165meJl+Rf5v0e1w960O/v25n3d8r28FTaDYt
kxbSwc4iKxgDDfcyqmL6JNlWAiXuqX0IldvrFgXOildSWBYg85M2b4LeGPYyDfdD+20e7kbL2rNM
ZOzim+zsEPOIT6MuZmlecD2j5/6d7I1tbATJTehHO/qAj+rpL2l22wiYQgU+gZe/niJGym7EpvZo
vE1o6hRCBV/B5eSVFFSFhGNRYF0tphfB3urpUJ12LYzusR0KI4qXQU1RqG4nOi2cK6pB1zbUCxY2
6cO3rnvBaM8Tm6N9Puf3Q4rECRw210/LxWmN8w/IeaFJU7NkAPg9yI8rzVnkDXayM/cr67nobSb6
bJwvis1oVMh6VgZZd2j7SEBjfX01orPPOR+mTWwxI+yfQSVf1u+oFG2V5tZSnidZIN74D3n13x6E
58xcCrKEhQJbUK35afoNiIV022jtlaxLPHEo2Dudy1wlzZoNBVq64IJ6Z2B3S5b761snOHo8Y2ZV
a0YYJngmaOBCsHvtJWrHx6j9hmb8rgE40IpEyjz/8CL63EEuuUmlRSVJjR3Ue4qhJ2NXxUFLwEew
TeJ9Cir1uLWb9qelPzda7EjJ/GRWKrgIVXuQ/w107ewa8CoJ5pC3E6uRBDSK+jR0pxTvTwUFn6b1
NGNPSe6b4MfXrP71+rZfRFycG+bym9DIi9aSsQnkDsOj7DbZA+jrdM/GnXSnAEAY+SIAocC18coD
mElu2pHBIsoU+wwMPEaBFS4/ry9MdJ44v9JrUg69PVhJpOiuhvBgHE0nCTIpVNtkc7fL26frBkU3
hPMumTGGIByC6FgtBbH8TYj4E2QMfGFpmM1lDlV4LyOF0lgJReXh1IwPUyaI3/9Q5vn7WhgchB2K
sCMYJGBI38hAQd2umPk18Mw+mjyAYItKVyJPxjNeZkwnChnHOkAm5BegHMabqzxAhg7xO/ErEcjq
IkvA2ZHneS7TUm1pKmGBo7NAJBm4YMPWR1e9mfzsdnGhvOvjqUyBcjFnZ3qf1D0IYl+NZas4uSeW
4fvIUa7kaDz1ozKoJI8XOToxGVSZYKqHiiQexnaRQefKmLvKCas+aIbxnTZTYVNIPNiMYmATOqcR
XGXYbLUqxlhd2+S2TlRwzaX6vptMhIKFvGF6e1PWoLdU2hpVnggPcELzX3lZ3yUkPS0F+BDVxIQk
d41+al3riWssbPQl2TzMdSHw84IQyYsLzGqjpmqI/DyOIBGqlntlcBqZ+QkI5CMqsibwNTy3pKJJ
WpTl8ALmmPpmJXl5WN3W+cv1q38BeEw/yqI6sQgoc3iWOqChQ4hNQYYdwsCAFI22rA22Xh2ZvBul
wUnmZFcm1TYWTbh8zLV9PTpfDXMJmybreYxpfH2lrL+fZ7s7yvuVR75+qEDeKeWe7FPfjJ3spHgg
P3fTo+nOIMkTrP/PF/rXn8E5W71BrxvSxqhrQfJXd0o32of+4K3XV8ihov7xovlqi/OzSlzjMM9J
g3piuElfVzHfnz3KpoqHdjNzBCv78wB9tcZldKZiqF24mAC7v2IsobqNMSU9HOZvvV8/66/o+YBD
oxA8Ly44xC9GeaSF0U4Wutr4qtYDOheg7GC+sg+R2f1vyHAEK+T54HDnMkCRO3y7djcXOQAdykbp
MxH1jcjM+lnPavl5t8gmRXU2SLIHpTtl1kGLQoAo3vUccAvAN8xs8CUTndD4fuofQvm3Oi530LQQ
ndU/4/TXzeWyvtggICKZUeePnvFFhyOavdtwazK7cRdH9QvfROt/c/0YiWyufz9bvGSwTJ9nVgdy
nPgkv+8kurtu4UIy+3VZ6/6fmTAiIke91aJXYkOI7bYHBCggJ3lngZzB/YsgVgfrcS0EbF7IF75a
5nxQPIdlRk2E03JRflpd0Bc/0659yKVvM8As0gBYRx7eMBAb0T1poakEnWT/+ur1P6PK19/AOaCk
B4xnKXBjpmX+TmVq59WmyLKbNKn8GfQyXXuTKemzbiaxI4NusKKPlfUkW3cpACoLBWpr2gGK50xZ
72WouGkoX+S3UDcmNLoBenefmXXvqJDbk2Xa27NZ6phazy2MIYG+aiqkO7UMb9quQ3lZD31W7izT
tAkwM5itBaMbA/fPsGgl8H2ow+Q4AouUvhmtRW4gb7eLmZBlbXVMf0YGXUW/QaMK4QsjI9U6dOOT
dY5Y8XUHKjqmTak3vDAfnCQOeSu3GIP0cq/cFKFLRGyLFwoz6xf5tM8decYKyFibMdwKQqLSqbvs
MKs9oPuYggIzQQRCIDPWbCXGX6HaBGYXV1ETQHHeUCVyrx+Pf7gcnz+Guxy62alklAlIiV41lL8w
Vb1s6al9wxhBa5t3oJT11C25X/7vDBtfN4G7GqUsJzOeceh3Iy3Y1P60lU89jo+vePI2d5KX/7hO
7ho02aSXcV/QwIhtesNye4FEa/RdgoiHHGCwbY1Y8iH0hE51dZrXThsXlJkqzRDQG9AI3vee8Vr/
ApoF1EyaDe0cUBg+VyC+qu3rq70cUT4/KheaiazmWaRZdVAs6OgX8p2RzUGlN4Luy4XnwpePyBda
lKybIPuVQThVVW6ruvFVCRLg0uyFVrXX1W+6hKEaYOKVEhy1xIEU7xboukZrD71WbQxWbubB2INB
wu+yJwpSBNM4VCnGWjERoEO8kDS2DLaL65tzoQ7+1SNyX2QErW2tFHWNET1jry/j98Va+2l7liiH
Mt+jcukW2m/AJOChQhuqinhXAFtHTmD4hfdcgH46mv1pIBWYjYEILBaBzxZmOdz361fChhbA3MAC
m+LEHqzkFGP6IjZ2RdO6elZuI3OxJ1A0AQwJvuecCL7sevv+PLQy/X9ZO+Ueut3QldWyvgO1lD1O
ef/Y6j/B6GAroqa/yBBXPAO2xlgg84uVzrdyfd/pbJdnAEUXxn/cU8plWaDjntoiQhyEqEHbO/Wu
9lcqMkP3/0qQRb05QWJDuWSKFCH0dWtkHXTRD6HsalYkKEeI9o6LI4o6z/2g4JREZrhvNeZaCtBJ
Gjjzsl5wHkTPOB78CAGGLo8qHIilTjaDDJhLnu9padyp+qGzElQLhr2S1LuKVaIIJXhB0XUbztI3
OmbqHBr4cMtIHqbwe7/yUScny1q26tS5RpF61AhfJhJteiEKRvQVubBR9JoRY3wPpeQw3rFJcZfp
x3V3JLLAeSNiZb02abCQtMmWafXGEJFLXShkfnF4lHMnkqqPuZKsaSjiXOjR6hRuSpx+05lCFJNd
aUMOYNIVfLjLQehvH8JDD3s9jWmeoMBQ5MtbLL9EdfQL3FOCUCfYPh55GIdFoYCMA9e6fJfWlKUY
BQ9dkQXOcSRNb6p6h+eZFT7J5jGTf10/AKLPw3PSDpmaKdOEz9N1IHeq1Qc1CjrTz+b8Z9fSrWlA
VbV7meLY6eb0t2QyV52/F/Hb9Z8hWub697NrpsmNMkY1PLGJS4Ss0J5GuvlvJrhcU6kwV0xSmJDU
t2aZvUjtBD1d0YvL4pwFFM2XVGmRzoJE4nYIKmfl4Q8f0vvCBUOGU3nXVyQ645x70AZksClFdYdm
GGex0FySby0a/8eqh8X5iDC0FnNRUUSrLYDiCi91wZ78Y7mzNhg1uxE9yf8hrfu8uZy/COtGmvoF
oat1V2WJfjM3dg654U12l5a2png5SsEOBi7c3CuC+gmSLvGdLDnSI8YFrZOQN+760dR44JrEpG7J
VyfMsgfd0BwtnQVe5B+eQf9/yRA7/Xr69baIc30EGIMtwDEpv8zBdJW6w5zbygVtOfPQACeweIb0
vUUNPlo7Tg0UFPMHqRrcIUt/Xz9YF5q/5z5b48liozDOxnJEksq8yUXTC9qQ0bHaLTflphIkxNfz
CI3naDXaZuw6CdsbpUDD1ZNjNL9UdSdHAg/zD0nE388SvlM6WwC3ZTLFw1f/PVmjn1nQUNQe04p4
Y5T6E02Dscebs1gE6cvla/ppmHPh8UTNxpyLOojnQ7oOqzfZFpx1gjftBYLfr88hLuVb9BiELbNZ
Bz2rY5uorHYgIe+XbAy6oujdvJg98OW9ydU706FmCiGUKTti1qHZTyOIkGIHIht2r97ppdNVjbMM
wK1B61wiCpTiSheNLndqokOLMkyfo1ZDm/5GlVdSmHmmzrBYAC3mzYvCSs3PWPtzlKcfEdol1HoM
WWC2iWBf/yF0fW4sFzSqVspirUjrYG7fFpY8dyWSsvhbl/9e30kLeyPLW9lCr3K4JcNBghgN5tEE
PvhCk+jrtq9f/yxypQWALmOLrzuPiV/orW91A7S5IsjMjL+nGP/UB32c7Vz+MaBvvTC6aSbT1zE6
28fP+MtRxgtU7UdvMg6WdVQ6BhHH1mvHWw01OROiB5ax0wt/wAhTpD4PnbaVQE5NYx98jiLwwupc
/3x6fW4pF8HKgka93ONN3brKz2QLpV08hF093Wi36mNujy6oB7ZqYYe3gCopqWuKvukaTK79AC6m
xTVkVTMFP6Dfh9/RMPMSL9W3KzlYAVbECRBsGhB/re4zUf/xH7ze5+K5QNe1rJg0iqpQDCKkSHtV
+8Kz2skD+YETY16VMMzKUZxpKSiK//sIxtdzxIW9MYcewGjgHEEIQI5BT2SBYmAUOYn16fzH9kIt
3lpHBYipcdtLK3OO8gSy9BQU7HXVnjRd3WZz49UDhtfGqLRbkr6qSnVjyuGJYa7c1kb4gg6foyOb
an4byulHM4T3JagDbXVMf0+1MbrGMKEpm/lZz7KDYnbkKW0X4hTLdKONKtQMTLVyGCquwiO7/uJr
K+I/mkUrTMZFdYCzaw+R7k/xo6Zhpql3slpEVnPxdJ5tH/eRWEPyKVVgLMyf+x5SYROIsYKRBNEw
ebpo5O5iaPy0xhe4rIxkaadJVTBWmIrFhSfk56z9mNtoez3eiwxx+Uekm9A5rcIqmPsfUur3UXVr
GI81+HCv27mYSp0tiIuEuSKVVpNjQVDjsWNaYnTv31VazmxwYVCtMNbe6WYVGNXsERBzUAznmnO8
V7pHY1AeqFy4BQHQPsVIa20e+kUVPAMul/jOfgIXlxqjrJE7YZlr9rSW+PPGyyo8d12wgNsVLho+
58MMBIVduDXohiEzYMam04AkV/B8vJh7nP0ULjrVhVHrbYsDq0MuJKWq05LKVwchWnD9clduIY8d
Shqp6aFaogVKWjsxsZwSjtOddP3Fqp9rErkyBqPlN2SavqKkiUt0VfRMEdzNj1bUWSCWSiWltWVV
AVW6J60qnCl5BIWDz8a7AdMGSfgzH76p5VMaL4ecgdalo/Zo9U4TIec2fjUROFOY6Pl++WZRGQPS
moYJNG7/2zyJGsXUqiADQKSpUEslniTXrmVK7vW7dflLf1riIjeUF/QyYQTOQjG91rrTytjRrdS+
buWPGT40g2VifJrhAshCrKaRIn0927heUK7QkiBnzty50XHaV49Z+qEMUyN9GDGL8fu6+QtzD1/N
895eWZoBonNaUIfMT0nkDzGrH+IZ+L+hM51ueAM1j1ahwor3Ehgb4wMrW8+IusAAf8gyYra/b70I
+VhBGzwXU9kdlbYV7NLlmPS5SVyYwETIWCW6WgUS2nyJMw3Kbghrh3SnWpi1CE7Yx7Pn7NgXgAvV
DA2NYKLbIllpE3fAJkpCCPLlxuHnl//Ins4MQXiIjQAKUOBalyDerCp1slcH1Ubf5e/187jrhBMm
6z796VX+3sePTsWZSanT6yFWjCqI02MsKzZEgn0CVsNKeQJlUyY9DbKI5uhyEni2TC5+oC1UzV3d
aejPgi7hVPrDdh3rr+//FwM0ovVxgSIMy5mg2VphqL/HdtanYjvf5HhJYAKuBdMW7Mpu6uEWS6mb
/6b65vp1EviMj09+tr9FA5KFysJlnpDOJuGvzNharajjLDLCOSYCZSuqNaB8wVvxJVoBfJ2F3r8s
uHMiM5xjkoghJbTAWanAAUpNtyiOQyYS8bj85Dw7HZz/SYclNanUaB/ub/6uZE7kAWcASGR8aPwB
etRC7rULcptffB7Pcb/S5aRKbmjBBMaQEIJmlvErqvoXY9glBfQ9iyiOvLSxZ7VsHZCAHpdIdjLM
l9isIpt6ob+KGiOWMzTd83hXpcZ9b8yNrzSg2Ip0TzHGUxb1rhX3sY8H9Wi30OfM8R64ftgu9xU/
945nCsR8oLzUJU77qrykuLk7HAhkkqVN4Ueu8u26NcHV+sjRzo621Izpkqo42lB4axtqt3g9S4bf
dCdiBqip25WpC7LoiyfQMqiqIuECAI3zHFG2tINclHUwSIFpaGjzp35Rd4KM7mIOfWaF8xlz1BiZ
xBBb0PsGx+7JSlSBhYuJ1JmFdZ1nWzcuWVN20lIFBT30U+HPGkR9VOCWQAq14FjISetd/1gXeJhx
xM9Mcj5CKS3QBMtyBZyi7KhO4bU75rCb2K230TE7EnuVlmErmeq/OpRnljm3wSqjBFvO/Jmr0xQD
G+AN3rSbfhC2pS5G6zNznP/A4LxedRiaDProta/BmzIeFwomrEX+N679zNB6P84+4qxodRUVawqy
YDYTchwq+ACaMRSc+XV7/ojQn2YI16ofmirpq7W2ydKX1PoZ0ZX6iHhGhcJ9Te4Ex0RwMgn3TtWq
ZMYYlLLGS33THsM9SBq9YavWtgZA11MHVMt6UMzKZy+NYKWC203Urxsa1nWeKz0OyqLB6Sf1EY/x
pikEBZrLLaSzDeWcSAuY9wxochUMIIzOvOqmfctfIEYIxbJ6A8ZC8/H6noqWxbkTi8QtLZsJN2/Y
xGq+VUmQZSKuAYHP4mHYhMUpS6ErFyxzCt25234wd9eXIbhXvAA4ayl4tiP4Xk1915riNtZlmy6D
u1ixf92S6MRzDiOcQOpptFgLwwC8Mj/nzbKh08HIE6ezVIFjFC2LcxdLp0iVFY448GpgJbHbm7sK
hH3lv8P8nB07zl0kqjwtdbquCuBtAJ+gj/AEbjwCbLNql5tRhKu4wIPwxePzUGrwHklLmqEbW8nx
faRJXqK3rqaPj12q4kJH22kE3Dc33FxHCyJdTkzvPZU8NJO2rdOtkh8akLwrg3YspvZNkwrMZhgP
dSeiZ7yctXzuDA/DtuIUZRMNn2CVrmyDGMIR2h1Gdm11a55EFT/BReHluKtyltVogpMZumhL4yNI
tgQnSmSB8y/IiwajprjvBtW3bLqVEyFaR3BoP1QIzkKPlDJrIhVMrE/EtUQAZo/2DWI5ltN54Cu+
UQ/5RgMtm4gJUbS21dedGZ5plS61jENsgRC0gxJ9yf7j7q1LP7Mgy21ayxbyFKTcdlgDNtz0/9EE
518Q4aIoARlJAI7VDvD7UHjZ1224ErNNzqkkuF2YYsYhG4tbJrGNWWxYkgkaOReYrNcLbgF6bSiW
Ad3or1vVWWYmZwYC2VoEVaBfPbQozLjVTQmGQWe5DdFOWvBqwtfC81azIXl6Rz0zyOzQMzu3MDYi
SNDl4tHZT1rPz9nXy7N6wfQGftJf0zDMWWQbZ7NTvNFwJgjttrf5FjQIWzWy49/SoTegAy1Iri9o
sn3dF+6QquO8DJWS14FCU3tOfg3zocDbpDEwFFbhKSnnfoWKtaIrOw0jdtkCpbYMQ3CgmdCnb7MG
WkgzcsFLERBiekoJIoUo3ctq6+cQU1Al6g4m2BIAxpMhPZBZgz1Hid9VMcphtHqeW3Vn0fQty/NN
0gMLjCbXN8IiR2OdIFJerhid7Td3W3J50alsdjhojmmvvGxwBW/m/Zqu3RS7Ep1E0jphK9jhy17g
8+BxF4i0+lCwEl/ZjMrdkL10VMS+8g8x4dMEd4OaWtIIU7EwEp5o+oy02l27YWCWPqrkPtaNTU9n
O4TgqWpuklYSrHD97/+8wJ/muWDdd9TsMpNhhRnYy7rFBWbBpzMUE+IaPKQ7EzOD15Oeyy79b4s8
K4Y5RsZgpH0VpGDhGHEEWx2zFm9yYm6uG/qHl+CnJS7FN6B3BqZnWFp5zYddsU9xRJGNgEAN0WOt
hoWhQ6hP7y3NFhH6XBC0/XI5eY4ME0p1SW7Aurpp3iPMm7batu1uZdMDbSvtb9qXYh/7HbQ42+d8
W35P/ORt1HYaqI8KACIEoeCyo/7cC86FWlGVkzBeW8JtbdMeALLlvdMeru+4yAjnFKe+jHWMCOLT
xt+HHjiQ7s6YRa/Ry22DT1fA02ZMc6Moy4Ab06H2s6D2UzlK5WJHqWR3BxMP7v6oYgKSKd6Suk0n
ACtfRlid2edckTpoEP4GPPiDIjLbJl72W+5cMKYf2Qmz9NAvUgL5XlSEErgivtuuJmluqPMaA8v9
2I7uIgaWX2zony2Mc0WSqUlmXWBhdXmjaO+WOm7aVLPnZluT05gvdt7c1qkmuqbr0bvigj7ASGeh
tAZvuGHE+J7qRt3jxeCkbuiWb4kj+5qHJme//U+nlG+FD/kEXhwNp7SPH7QIw3J67miKIaoGXfpg
pmwZBBNSikw+sIlny5KBJMj6rPrL+ywuhHdBGe3EzWZwID/hZm6IMW9D0C++GCfPrXKHs5mLqK2j
DFdwl54Kb9kO4DWGkIMz+7Lbbrak3BWLWwkapmuU4D/huVXu5CxNnYZDCV4EbS6PpgmpdwzDJTTf
AdP+uyYv4dy8ZKkiAjuKzHLBq0pKNiERWRfb7ZRttzU264SwaABijfJXVsdHLC0vtXjWU7ykwBc+
nswKQvXNazweJaMUjdBeugxnO8lzOY3TMCeRWgM+EU82IS9D95qEmJYxfkkhyKoSj0yA1GT2iDF+
vdunlehTCo4tH7bqTjYwu5djsRVSv+qUqrHg/v0PadexJTmOJL+I71GLK2WozEhZKS58mSVIkASo
5devMXuni4OKDszOXvpSrxMB0OHucHcz+2oyXDtPLhYpRqEN/QAbXQsEzG9vZONuybymuNdu6Sm7
VX3qJ00EKr5OxzRQABE90S4FlsOzOylj0eVGhtklBm73jlZBxTBaQW+KzsIwyYs6LdEqJvd/dzzb
b8vdTb3FpKOFl+WZ2T8mVGA6/c3EtOT1RUQ741JWy4ytalV0PBddlFu3VL1vZJSfl0cir2OWr/OS
+9dXvJTQbbfFXX6JVSaaf055JgULlQ7frnyeujGcqDBUiDbHXXhJcoBjN1bjDLVwOMOX9neSBpFP
z0Dvag9um3MVraJ/tDpYvnkLuLmorHIpx9nslo8esyzZWmXAeDv7AUidcMkP9ZAK3PjFsZ/tKlzq
mi76soxa6pyLfbJTn53lBAyKpyZ7q/SzMdTfar88yT701U0oTMJ+JePWyH3w2TFP9My8OEW//TFc
uVpXlHJEWuAgQDvfp7N9Y/ht0Jysc/kxnVYul9xTojYPJ6/5YK5xU++bBxqOu/+mbL79HZzfQAUz
IQkmyfAau53yDCMKoCU2iXfdnAUOkGdpKqbRiJsSH7iwAShy7rRUhGQXXBh9NbFNZmAsUtLMBfyA
mY9RPo6h0s67KUUlY6bh9c1cfF5uz4zzOZYiSzPpWQnyELLDfWFu8j6PGAX2Fm9tAxBdNPYruiCc
A5rzQdHsBiv+xWr39VJXoGrsDUpAvBWGLe9y+VNkpaJD5bxQ0eustmyKQ20e2ulmsqpQyfcaWFsF
JyqyD84HNZg7K+QSDhZjzaHmZ6GphOUz+6yCxev32Fvsx6JGwUXAweYz8nxNipopFLUIpAUaeLmf
avppOA+mOXt58VyOmZfhaat0o8CzX9yqApiKqiu67fB4Lh3F6mQkKWZm4t5tLNtnUi7IHC8nrJs1
1t+wuQwoPuk6U0G+0gZjkHqgJx0DbEYC0d3oyz7pvE53ixsRT+DFpoG1WZe7hJUOsZeyTRBKktNS
VhD4NgHRBmtEtm9ZEqBmFlnV9zpBvXk4ptJtmb+a9Ss0I9x4gRS40gdLY0cFkDXtUIBS+A4EvqIo
cDEZ3PxG7vIOmQV9c5v8rntKmWff1WWovAwvJKr9yXDlcH3rFt501t7qMwkHiMqJsM0iO+CuNIlB
Sc9MnJWMpLRrLE8dY0FudLFZuf0e3P2FnI/dSQWS7L9qvCAkewREyzy1XyTiJapiAj9/sY6wXZG7
yKnJkACqDggjEGMhUQM6lW4IMVKrteBVGryVcxkBVq6D5r762Ug7USpx8V3xr88LGXG+4c1iQ1P7
9XpNx6auvVyudtpihRSDTQugGwLHddWasByXU3Tg6MYt16CXFRqv69Owc4Fn2U8BRNCAgRA55Ovn
i/W4tKFKc5Yk6+wH2kJaX7ud0bkVBOuYdFND48mYR781Da9OmZeM1JvL1h9JMPb3XdyFE1hIEe29
TNcE3/1ifNqc+npMG4fT561TD4Nqn6viqZVqbx5/TUSkOXBxuOtv48LmObdmjd0YD4nEzuMKXpK9
EfNjSbyTHVch9331jaWPcv/NBPoms28cG1T1E9lf/+Ai8+I8XFxrizyCuAcT8pUbT5hiK9y0/1EB
UhRDC+v6Ypcj1OZYOV9ljw2Y7TID99eZjwsIQfoZMLzes5NbUGC4uYr2q42ZVeP/+Tk536RNCzEM
C5dIzsDqoDlRXb/WSfMk2N7F9GKzPc49WSyfFxPvKpQavsS3bxfMqjLZNSEuIN3H7jqq3O8UUa3q
IhJva0eckxqSuGTMHq3bzKAv4IeHvSho06DgqVn9yWCSmxuQSyrKwwC8NenAXTrrQWdHMp3utQT0
orWWf6AxvkAj3fyZNuqdXM0HM6uDVFWPdTrk+zqnjlvJcuZJVTFiXK+P92kttW4Va9HYtk9xiQ+Z
aPn30ZFeqdMlYH2pjtJc7JXUAPRAck2IlAk+7MXy/Wbr/DSyXpk2lGQQEZTpW5vv1ZUwtXHhK+3k
J3S/NcVypTLxU+OYa8HU2EHS7PXkROwqTKD9LjCA1Tv+UbT4bQD8yLLSpHbbDpg4HGfk0FnhyVDR
QYMdbTIo3Ss1aLDtoM9lqIjNEGcRcYkLvNZXnr/xWnXVqpTlcN4VmHMNVA2o/i2TCkHGIbDyryC9
WcUAt42qrQMpedZEUoncNrXwlpZ2uj4IvJPIQ379+2atVs5yJgEjh4AvnYEHBV1rmEfpt/qEwstK
Di0mcrieZDgyP6Tck8nR0/QrodLC9WUysgcLtKeaR30gvs34KIrxohPl3CKCWlWqCWbnSPGCwoFr
LiBZhUJ9l8miA11dwTUL5Txhk+X9MGcrYwDaXSo4DCvbrR7p5GZngNfWyeI1o7F61J1c6S17hia5
4I5c+gUQRbJ0R7URs75u9OaTTrScWe5Mfz395qD12OM4R4CjSt2RokBzA22JaDmU+yEaltYrANAW
HcKaVPCHsP0JnJ82clVZct1k5wo1Ci1kfuZL3ngnhww8lSJNsksRdrvYeh6b/Uq06Mg4Yr+EVvul
KIKhJQHNZM+khkvFOfIlH7RZj596hpgi6+3GYQhCReyuBGdG0AXm63T735CBg0Lv97fkh551kg9t
N4PtS1Zfq/FHTv6bPvB2gfVLbg4P0l6LVowzVAglQIHBZeSQJxlqH0Y5/TeRZLsUl/I5pWENo4lz
m6N0rx4QJiBRVN7Ye/uHCtJ73AsWjDvQYy3l8/Urccltb1fm0kBb7wHjZpjAmTXIaqZlVNp5xJYh
ur7MRWe6XYfL9ZiVEbOn2OH6is725gHCLfsMiGuMWIdIjNSdqCnyVQe7ctO+5NA3389pnTEnpcXO
svla6lqoWigKxt/Not2XkuU3oOeBosaY5aHj7JXqZwLd3NqKjJr6bburU813uucaUwZTRX0nP2Sq
FDA8w5a892YN8yzJXuoeymlaWx6d/lgZx278obHHvIRs43SrDmAUVEr8ze/2qoprhRivc+F/XBPC
9XYsOmLR5ePc6+zUCeC6NtLp5aWTc/CnnUF148V9pBevear6vblnw2ONFFTwcUVGxPm0tqjo1Mfw
adneAHu14ivutKt25ARsVlSG4yc0iwRXRrQk59kY6wzNMTG8YDjDc5sXx9gaX5JJF7jrLyO5YkR8
a62u7bivemxtwEP7sPhgMZ7c/kEJQb/XgbZ1+cSjcdlJXu33vuJ1D0Tz9bD7tnxQn/jL2/WTvki1
vLlGfPcN4mkjAUEYHhNmG6gsDwnLo6K17lWtXrWtXgtF94hN/FIdT6T5MTazr5DbaflOsxF8F4nX
T8xjLPuB1qDhKix916UPkr9NmqiLJvhCfJ/OgdS3abWYB7BjQCZjabeUnZ/rhaBqIFqGc53FUDYm
pJ/t85yBaHWGvPKzbhL/+rlfSpK2x855yUrve8jX4Grlg+UOE2jt0BjPk8QvOl2Q4V7E5G3XWje8
cVuGWoKsM8GrmOk9RtvMEPKOLmhOoNF8aqGbszi1r2GvSejIolrnpQGL7dpcMjjprSmNyJ2+8IDd
vgUrsRalO7Fzvvga367EOSu5VhWWZV+Zwl8ips1xDs0wD0VVpX8IA7piG6qpWQpPyVbgwsSmjso0
GPehyp08VZQFVMM4JkZaiYWqx0I9G/4Sc/pKfVSxWVN/hoQeGInwfE5Z2NU7m94gU3Yt66RCP06D
kkNSwM3JjQtyX7cDn2be2AdCbvJZ9hxcumJ6NMs6qGdQJTiPivmRQtqprRvIbrbZW1wrsQe6y89M
ImdFXX7M7J6p8n91Nf7eOU8LZ5NCt1LIVZ7nqfGsuYVyTuxOeEVfvxyrd//TRf5ehivbqVnNipqg
36BhhjSt+shkfWRXdpiPzbGAzmrWNgK3fPk+/l6SS82cjNFOp7oGaorHpGpCtU5cMkMJvS5Fw1SX
r8TvpTj/AlR502lMZedG6t26++xTI5DYrwHSRIXiSdOTGr9mMRGE1Mte7feqnMMhDKqJg4FPl5ul
mzYgQ8wPaT2H17/cxQqGbf5ehvM1lqU1mUyYfi4Dtrde52/9cCqZDygOavegzpd3zAGSOxgi1IAF
kyQX5w+3i3POpqtHICSRY6NXPpzsb9PjkIULyFmgkdC5yhCmKHEvnuYB6DncoHFcPMuYszindWip
oXwUDSBe7CJvfw/nkohWTDaL6aoRSj+o49nKzgRPtfwuJZHU7uYPqLjfDEeUwA/NAUoW8hIu8nsz
PAz0EGPyGD0hYY1aZOhcZmUAK5egKM7O9nwzyCenYwerOoI9TOAqLrZht5vn8qlMn620H4C71SPp
ux5MOwcKxU6EfPXwH1TeLz+C/2V3Kt9YsLOaWC24is9mNj6WanruFDlShu6QTN2tkeBt2txYmuFK
leSB7rwGwPS65V+/XyrfaliMTum0urPPqfVDTU1/qUA/rLaCtGE9tH/2jCrfYKhb0jaqgW2uNVnt
iHGlSF+5/QXeUBFcJVXmnJQmG2oz9rhKtkURt2jzvbLpT6Ox8BBh816izU/FJKAX1uWgqM0D+Pdy
3+olzPw59tPsUCmcixKsLRqJ90usPbOl1vfEyVU8eqG/ky7kWxzj9aL2BsSs5x41mw7PUYXoaEwO
+c6EqzBrdCkKKwWQoJutWxLnByjKQGrenPcpaZ5HCqqSzAgXqJWztPEdWoZdsezlrNJ2tT0sYTPY
n5Tmp9jWJ7fJwdddDdBnTNjPoVbuqQW+owxM8snkJs7kQoDzODIsqbOQVJpvV6/tQH19sCKnNg5U
r2+VVelAKXZLD1GAlnpq0ew0tWo9QtiDrUomJMSMPJgT6UaGwLmvp2TxJdSD0E4E/y6EbCZ6JIl5
aOTyZWLz0VwcrynxA5Yifxks+YtphcJO23unm19aNYeATRykC57wqGg7Y7MnubabAJhjrLrBS/tg
tcahbMgvABbi+kjNaKHR1IIeyOpdtHvdjNVerM6uoR6kJvfivH2iyidtds1y6IwDQwu4gFzkUEtu
rSOnp7d6+RYP5O76DfmHF/vvO8qFILZMqtKnOIdiD4o7eIT4hwFI5tdgeuONLwNo9UTBdnWx1y4M
F48ke1V3SxFs/yVurxzhW/27iO6HDxWK5aNb7kR91us+VpW5ODROrdFPXQn5mgYD2cspZbFLOuA2
JkFqfxGT89vJqjIXYWiRF2U2I20pTuM3ZgbOUXrJnUBSgwrD/qGDWtkCcoPQcIK42y3PJtTaP0Xp
miE6ZC6m2KQftWGR4XxJEy0GtLXU6TWWnUAn0CkesSZoBJY4rl2KLN3NEtWCUgINJ0iSz/Z4UBI5
pLnmpeNONmy37V9qm3pLbnh2jwlQdODjdPbnpvSWZC/Xfh2rrgMIWa/33jiXAW0Ur9QhQBET6k6F
fJcWkH5dgGMemGfPL4n5weokshZ0bqoicDRyKFni1artTfZdUWKgQLUDSp9TQw00EziblXOtX45l
re0MlvuFNT4ILoPozLjwqNJ+gRA8cgM96r+NgerdPH2uRKHgnVgLWJhw+NSPQr++XrEr14FvMA1w
x5neIz0DPUuJBtgtmPpxdOj/A/wdw1vcosjwKFxWEJ35TlKrjEMBDSkNanwJOFqSgxSAdvZWirJg
fhGV6S5OEm4uBd84cqa67eUFmUdxsl5l4qHz3muh81K+1++W5P11LWL31vo5x6Dce5ne/4O+i8AH
8H0lW2UkhTYBfMAqTL/4fcTOqwpo4Zrfs29ApPnZwfEVQeD+h3LO3z6WbzERqtCFSfCx67go85fj
lHlgwq0OuCKgUvKk5/QT8DhI0El7iseo4w9TZPgJujOCVEXk7v/oPI25TlGBXm2t/jZPgAMsALLq
AON3tl8CDZCEwoxbdOqc5007optUwtN8xf+PiZeGMog251NSeoMROVVgeUb0YvrOre7aaLn1d9NN
GkD1UwUmKj7qgCkJ3rKCe843iMypkfO2hTEOYFpuqOQ7A9ygYgZVDHVT+fO6WxFkoV8DKptSTzoM
Sy3LOPNUO2mozy3DCS7m+hqiM+Y8V9xK0DSdZO2sFTYQemFPk/1YspcmVwTVI4G34ps/sz7F0kBx
dmM2ubVUhqyXouubETxYVb7po42d1NgDYrWUFHu1h2bRj974XpoQexuGaGrSvQyV1HnQwDwYH0rH
OjbjD7t57ZJzrOu3EBnVBRdHtOvVmW6+YQnKkTRRkbJ0yeCioRuVziz4hKIluOyeNVAmS5kEfywb
HogH3Vyyw+sHK0pNvl4Y223ENb4WuiRfTxXZ0++zp5WQvHWTABKP7joWdE/3QOh44y4/i9DKqxFe
CXQ8FKk1s1iZHQ1GqrIno0QTBhOWBtk3DZow+nAgCd0ZGQ2ub1pw/fgGkWTUGUZKEecc+1MvLE8H
+XqLwaDrq3zB/a5tbvU5m6NNWyXWSIq3ZjHDoy0owUM4YbTN04h5q5mZ+wFoDqCjQbyLpmYWxfpk
uzobSCANg9+VaDCk0+BCl7eLJMLectN+ShcWANWAFoDpMSq/Txjt0SEXfKLJs6KcquaWTeWeqjc5
VKYlZiH5mlwQYyee4sgC8xR4mC9Kr83+Kqh/2WRQUYwrkxA8UNEov+Md/+g47cP1oxR9MM6XKWBu
GxyC209mFXpuIJIrIdpTCVa5CP/ZZCR8z8eSCoUVBqLyyoJRhMOnNJ3iPTmkPqSXTmYIxrBVgFWN
eo9JD6L8/B8aAH8nBXyPJ61pBaUNDa3S6Rl9E5+B/b5R3sz+h+kcAH8MCqjY6TVSZ9HGBV+Sb9mU
mKFtUbFYm7QaNHDTMJb2P01w4atf8b/+/KFobi2ayhB8VV4krh41pe9SfNVO+lBAjW/8YpkgNIni
Bg+nsucmBhcBYlMbVHuA0zz7oGGkMXWz0PaNCCNLmqemLrvPDqIsR5RZ8XBg4FKnxem/TvUvcgjU
P6RbOXO/L54eNlFuREIbUq87VG390ps7aRBNHZw1s1qJHTFy54KAbmf6VmSH81EovCZajfNwEO+W
FQcNnf99trdYjUZWMAMeS4SxQmQu3PNVM6usWtRYO/cK5u/JacYi7SKI6hd5CLc+gHM1C8uKdkix
CgbYPfpQgCfDRN+XBvWNUvn2ShrkBEoKrc50t/JoFM8kNAAp7V0VMJkb0JwNUS7MmAV757FdTWl1
aWqg1cKKauegYZVnFgTdWkGhQpBw8OoRaNLOZjIj4WBKucuWGyslggspWmG1qI196hNJ5MpGujE3
S1ClYGsjTLCEyI3rXNqk6Ok8IN9b+wta2LyxNxrMEzRVHjA16EMS0K9715bXT0bqXfOfvCoFaQ2P
1CpTiRSZAa/TQN3FxJsK2ZMc5GBxW7Ej68CbDb8jp26JKokW6EdR81Pk93gkl0nt3JAVFIbXsRvd
qw9zdcrrjwYmDJUBJyrBs5K6+nLCw/5GxIQmslbOCS2jlRtxDsfOJAzWjxiYgH5GawpK+ReBMpur
qvPeB4l9Irfwr+me7VfldDDBHGQQaqXuAIpXzzYwZLSOUDZeA5bZzLX22Xwo8I6+np2IXvM655lq
p4wtSnDYo2dG5BbaTvvGt6PmbvR6b8ITl/mIOFKAqRhoKgdZsGOeSFFIFG10znGxQWmKofuCqSih
cyxAVWDA4PqwBmexfZucRfFNcJV55NeiTqhu18iW5vJXKtenXiWCLyxoTqFj8u/eIjFjxZxqJOrZ
HkK5uTfpuxiySHJogIbuxJ5FMj0CwzU475QTCTpnDTIwY2kxrt+eJApq5EJ5uG4wgnSL51DNHW1K
qgkvfrNv/Lx9aOK3yfT7TISxFG1n/YIbZ4vGHtoaCsoMmZUBYKG6YCRwHZHK/eWvZOk6nkyYtcCA
7b8vQ+PJMAc8TEBYOXvrpBQ56PvvXynHTmTm653+4031ey1+tEHPnRF4Q9SwnZbdsPGuLyQ0TsBm
SjBoIaqNXTy/zWKc+Q1JbhtkRHrTASqCEmF3kMD6cd0WRKfncDZnjmmTGTWcpaH+rBvwVzXLt7Hu
921iPsuVcmyUpx5UAGlj7jQQMnkya1+v/4SL5rjZJhcvhxYN+WLE96vsz5b1Ifp2kO900CJ4ub7Q
5ai0WYkzSLQiieXMMwPQizxIbhGyuzaiXu6h42afuiB2G7e7kSq3FK28uuBrdrN+6s1VSOLMKgrp
a1IRaOPl0OYRmPLvex/e0WMH6KGCfCQ/jydIUuuuqMxxOSXZbJyLiFO5ZJkEVkckBOpBPYD2cIHs
lMv8Ejy8XZDHLlgoByjAQykjg4Se6AdcbhRvfgAXKzUdoJCswEzsymxhQGFuB6yoM/4aJK+o/OGl
21nBGALhEPUIFxCZkY1otu9l2UUzdrADUYLy9fC69kG4mIlZxnTS14JeEWM2SaeunKlPEtTKattR
3EQy/L4ln8Nof8uYc4CSBMax0JOVuo9mbD0lf2yHwSXmk2OhLAaID2plOxsgchljLIlOwKrZuJID
aOSsFm4O+R5Q2ig/h45kyHpm/K+OTTDFk0JkSR0PdSvoogoPnHOKXVGNA1FgcLpheMYELg+5cmv0
yOTu3WmYO2jMI7oGsVBMwdR4o43AQaUou6EDXIwvDNNlWqYHdvekmMl9ysb3FnBuIKxY/6ItQkjk
xYz1b/sAsPrf78dsTHo+2+u4K3JmW3fN6jTiv6aXZmF81x3mcAm0oIEEhmt+zh22IW4IrZ7un03i
D4HACiCyKSVIKOSh94qaBTFx/IV8N6qbzipcywBpO9CaxYDUWVK9pB58x652qSL5uTz4ttLjCgHG
kYzu1NKTrS0UdAIxJKZrwTtJdFqcz66HslQXGx6TtbZnUChDxfdg93aH4rGpLG8BaW5ai8AC1930
HxqCkKkySFwh9IFEHIvWYcc69FWlXdmmgm7IV4Px2qfgHDVQo/FYoRp2Jg71qtz20nX6wPmeA8St
5oOXKHe1rYQtFVHmXg+5mF/5dzuUVQfjLBkGbtOx3y3msK8SFpqGUMT0YvK6sXfOIRdymtZLgWHb
EoQTIOPDfUy8KVduGvmHjafCVNvebMmROb8SSHwpo/WkN4NHh1H0Wr04Z2hZjuooECwzv7r2m8g0
a4nVaDWzz1ryiSHvt5jkwcI6lL8LqJLlbpbPEVGdYxKLDOpyB3azNOeD5ZqSLJlhxuuln5lvpRFo
v5djHujPkuqiy+Y7NzpSRjTg9OIMOSsdCqTCWbfL3+LvE+Dp1XsG/i3Swdga8lE2kFdTzfB64nG5
y/F7pzynum63Niqr2KkeJTuj9TGRVJj7+ib2MQJ2qPfVA+LCcC9nYRuHZeehliOh0nv9VygXX6z4
zBAzti0FA8OcdeeFlmHakK7fGgEP1XkHLYEwXSY/MUtUtrPhXR8zlEHpnaQbn3lXLWHqNJIrTUaN
eUy8Ipu0nHH7u8LtoH3uShSTk2atz+7UmB9UtlH1GxAZaTpBT6YYby29oW4zTp6qYYS59JtUg1Ev
7ji8pl37OS3p91lNfE2bPJoUP2NZ+jEkoJ28zyHUZRhK4/ZLR3c9icF5oEmvc7e49fBEakwVa8eF
4k5A332mZjApajhkoz9UFtQ/naOFx0ZcHaRecRfZ9EcJEU0foMihu0Cr+M6ceIDhH6Bk5iXZsNdm
JSqyQEppWBBQT5cy/iJ1l3lPZ2WvQsmPqKD0wTn07VFybkHpeoSk6l0LmjsXYxrP+dLu1dq2vLJA
fFUBC5OSbA83BaGoZTeC622od6oOvT5sJc4fq/GmJQB0NspxBqYfeAoNlLjUStzWqlxoC7pUf6Xy
g5k9tO3DOP7S5VtmorBwa/ejF9OnOU5+ZWnrpQPxY+UjKS1fMdLB01vydN1yLmWvjuIoJtRzoa9l
cckEG5Z8KQeNngfFdOupAggFWJP2My2ICx9G+i64vqDQUjn/6HRLDeVTWKp5Mz+ALS9Ufw5Qq6Dv
2RnpgCsj1B6rAPMRJ0d3p5/QOgPztYBd+VIs2N4WLmed03xOZBu/wYGVxTaQ4F3vORi5/3/ulXOD
tpwQeZAqHSoqpjexbxV7TTDEhCmjowXFmb59rdh9T1Hhrcqj3b1NwGZ0w9i7rDdszyRO4bKGBDq1
XrVcfVvGmB0ASGjcuRcKmV+KFtsz4SxBnjTLaUqcyTpZSg95pLvgB9mLqQUvOeXNQl8ZwiYsjaAz
G5sOh1LR95F8n6mIx/yrFcHnGFuj5p6dqQUoE2ZSIfpuQUBQJjtJVsDQTBSw3dg3sWTsrQlty+xh
LsbQ0IzbITH9xGCBOhEAmORzMY4ey1BUS2ofCDBvGH9RZfahvuiT6jtqRy5DREt6qHSQwc/kFA6l
D/vhwwGrAOQgUJWrtScQkRtBpoBUZ7i/bliX7ff3rV2PeHOEzJhACQa0wrkiYDBufi1xAtLXSXBV
11tw7RjXX7FZpVCM3pItPKQoI3j9oOaXKvB8tatgtrDpBZ7o4hN++9U4x9BN8gxpumIFxw+ndG9H
gMe+LDvnY/FQ0A+cqDqogP05u+tnebFMsl2XcwZQxNPNOUMtq1nFc76xMN5rUXEbu/puFPLffLUI
rh0q5xIUmll5asfVXUGng2JAxphCjy+AS9jFZArmVgsMa7pRGE08u1EPLR7KY8t8oNKoN9ZFFDuA
hs7WCaDzo6bnrWfVWr2zhuHHWA6/sqSOlEYBVbwNPffuNNjSkbLioLYxHAz5KIBarbp2nxDqQW7J
00oVOXe3dhIYDc3Zvl0USF1iEJpA3tqQ3QljFF5H4ltHyhNRheqihamObtqWaZqKzZXBwLuZV4pp
0LPZ5q7elMEsW48jAZ3i0Ac1BcRIVvyUvce03yty4QEr+7hQDAxPdE8mKUxk68FUKsHM8EUCEmTN
f/8s7hFmYVYUYKPZOdedFWQOOA+/T9kcKsvPZAHvhwJI5DGxZCTSGB3HAxxU/SC7ea2NewnJfVyC
G7A5KKUaJqbspXlYm6OfJQn0xNEnnsG7nSz3qn1s7G/L+IpMAROuqBgszSPGOlCuah0GpiA0xe1M
3ln0JynfnVIRPDTX2/SHHW72yPlIHfPJapbAhWjdocmg+saCXHoDutkXXK+LcWWzEOerSJf31Mgm
ClUJgun92atgddZ9Onz04zoI53jS8F2G2un1ddc/e21/nPMaWEf6JB/oebQgLtMEs50IUv/LDmuz
M85hmfLSNxT4ADxyiieyGyPjSN7zm5UWbwgMjC8Dgj6/WHciIteLbNxb++Q8VjEYsmMlunM+UheV
G4hDlBGcFtQOUPEDYthTIfeteCIOR9GRcq6LJqzNVNBWnSXywXCkg6MKjlS0ApeDlBaea6OCE3Wk
sz2ATUOl0XWzuMi9tzk7vsw/6XEB9iSFnttCrdyuTm5AWe1VGcBXuROZOWZU4CkZOfSyEyZ1eZiX
2rUBzdaK3Jf0XOBrLkby3zbkcB4wYcy0DQ35d6uXgVOOR2vCkBZmVq5vW7QM59GyKjXkFsNOZ5P9
qOTHBrBV4GUE6e6l2tX2aDmXMpsQ34JkbHLnWDslfastkG7qGkpmdg3iL+uOgWZQTBAi8C/OalOb
LEVq2wmOPEvu5gUaydUYmpX2bRycoJDfNTu/ceL8heZgjYwF9ZWLQP7tfjkX07YzYiO4HM8027P4
zQJUYSn6Y22WTQDmOURU1W9Y5o5afZM60FyzxrCIT/Ycdl12lEm7y6DfXY9H1MP8hT0WugFlCNtN
R82F/4pK6JqkpBB8JZEpcF5LNYq0xXRdcpf0J2v4aVvPvSHksRJcZIfzUGNmWM7UIbr8hbpBb0l3
Y4wHrF2R7FhF1ptoPkm0IuecOktJUhucvdB1DKlWu9Zgi7KV1X6vhBSH806KFtPMrrHEFMYRXeFL
vpJgnn+duVpn+YlIk/Vic+e3hf0BaqQEVCKmg2urvw/+cCoP9TNBmfoRQLr9CJJIEzh6DAnts4D4
IjDtxbb/dnHONZW9okPKEq5JAsGcCtFR6ZDN5W6p812hq+g6ENca88M0fFdlB++CwZ8ssCzpIsjj
dYP9A/KYq0lrVy2AFMBn+/NkHZj6bsFnX/eQF+1HUzG9Y+mybvBDDk5rtLFdNsld2aM8irwTyESt
E5jQRQ/5exF+sAGwW5VKtRHfzoV8kpT0NDMKVN7DMJ1VzNJPXbEjci0Iqqvl/2G2m0W57zi2cwaQ
WE2h+Q0pUCkNYpb52goP7FeI+2M3iUTfBGfJDzvQeMCEYjdTqE1IR9vZwVT217/WZd+72RQXaxpi
1CrTtfh2wF3UP1pPC0H36NhuDBqg5Di+F6GEtiNaS7kru8pHDkCn4ran5lbdSXuR87k4YOtsfs56
IpsgpFpoJaZgWgPlNDAC96XXufleD+vHxO8FNnTZKWzW4sKObSdtQzJ5TTu1sDtXb23rAlPnJ88D
MFwonOHhmjGM1c8vxbNop2t0uGZMXPTQxlGe+1qPbyflR17+KjQLAj+o2kE76/oXFh4pF0IoNWjD
+hK+z0IuTZ90GSIi8b6bK2gFodBbIDY+QunTbYXI9YseZ3PCXCxJOlnOibkOK762QQcRpeRQfS4P
KPtG6RGPU7/dqYI8cN3NtXPlYkvp5LKpkR6xZcyCevw0ASTO9edMtcHOrAs8guhs+b5Io5JkSVQk
wZCB3asIzfv5bLpqWIZF6YnAfwJvwHdItATzJq1lD/c2KnKVdTPl9cN1WxEcHq8tW8N1y4vW0LPW
IvDXJViJXsb/Ie3KliO3leUXIYLgzleuvagXrSPphTEaa7iT4L58/U3OuWH1YNqNE8fhJ4ccrgZY
SFQVqjKzN2l9raAi1mZTZI2DHiJVWUTyipwIPpVqYhNbZRvN0YQ5wwlVlRiqcAUUvjzDUAtfafNk
k0QZSjvrI8to7TIFdE/LT60ieLFvMNFao2/gR4TXQswMOlP1EA+WK+M/0tLP1gRlIMHNACaSkqkO
m16L+JyiYo0nVAe8PU6ZP4KBz8a8ozMXoC9VJVcbUqfPVI8on5GZOlEDPunigWapDZETOwXbCATY
ztUSbktVPsYD3SmQXKvnyDYjE+P7r6mVQ+NhcENIEYdk9KsRfgKSqnr8bOX7WT633VmpI3cqMWMs
vdMks6sqdsfpx5IcWvnZLIvvJF72xdIfRyP6iFI41jrEbz1DfM/PrfGFluERHHFuqIduAwG+2w4h
cjkOjvspjsesx+0QY/5GJw+9JSI7/tUCeuPA8pq8pKniPJRQ2Q0pCTSynPpixvg81NUGffpkbLir
Qy0IZfpiamNrq1Xmg5F20y7lIVKmx7JWN0UIrWXM68TyvmPdI0Mflmw8psNDXoLitXtB+xQe+z+N
dJ/gu02KP7GnuWl21TK4eu1X5WgXErA30+wabwKGmflh07spZs47DECvhSQ/10JXyqKnrrcOxZht
J00k3yMAS146OIVedRJ2iIpp/9rlcEz9TZW//7vvyd0FKBK2iwVGnnM/jkcQSN+x/OW2hatdNRc3
uM5hvpZGGiUJXKbzQXPvWr65y7fsSYJSthmoDiZpwV/Sgo+N7FoIBrrh63LIfNHo8lW21sufwd0D
UVxX4TAx8xcyq8+Rt9IZDp501zjprnSEwcTVnObrquN1hMOpt9Q+C4f7WSeBZene0prbJVHOk4WI
ijSO2sc+qcydViwezWZbmocnlL0Et73AiXiVYDnsK7zVI9GZqLbJM0jaJaUv5ZGgDPJLveHGqeUF
gtOm16DYJ4VHNgEfoxS9+yjfTulhyNhjihzSgfCVYsdG19isIo+WrH+L+8o1ouYOQjwfk6Xt2FBu
9C7J7UGqQEyAWbow+qzwsj1Uf9WqLr1SBn6ZytYoCP6med4PZfqojcNmJmCRXqzyXot/pmAKK03q
oofdG1HzL0I00prqx9J+W4MrvL/r+QFyzB6bB181eo+08p0i6R7mbMMisecgA0ng61QdlvBnkX2L
TQkRUnQvzzpkARM/LBSv1QqQ+aNxvU7vTKB8qBQPko6mFIwo1K0SNAXd0/xtaeN9mc9eraqgHpPs
AqWLTDW8fin2ZUZPU5w/dBXb439t6+gkLqypcVOizRgwRPNU1Sj7oV5sKDsVVLItNXESafJkC2XI
uhVELtdej6kmI0HTZV1HlsYhQWzmDE/+JRjAturOfNE2MXob7IE6WZAcGs+E4La6l/zQ7gLrbODA
YAhBNNF95Xb57TdwUGGQamj1JS1OoXLfRaWHjibBMvU/o8HfLHAo0DXzQrsUl0tFg67XwXVhBCPW
mRTL5jbu3bak8d15WWLWiskyFAZxc82QBhjpsYOaDCStbhu6hmwXa8KIyO8pUqMWcRFW4L4Nn2cn
2vRB9JmlLjSsepfZpVcGVi9IEq+Aym8W5d8tQs1aJQWqqycVj7S51W3myXJRtBd8rOvl+AsM5aKN
Cb39ComQ1ecS8yb9jqlgfW1mXx72nfbWt3jex2t+mmVuhieQIZUdue+ccMK/oztEGl9v7/SvoZBb
ILfuy0UyqtaFSiyGq2zKeneCAkIvlXbTJdsl3tFmC3Ukux9aXx5B2t4pnjGCGYnVYJOFdnQs7cok
PZvoce1CvEVpUdAOEohpTyn0E8bJfG+iuzkEbf7001gMZGRLMEISzCp/zDE0JdPQLlnnqBhtM43Y
lejDLDdeMmiYq59dqXuWKh2bg4EBKQHTSu8X7TGt/8rlDrLNisjn1i98aydW77/Yia7QI2Kixn+G
UKPTda1fKYu9LHNvG7OF0Wi3ajfopd3IkfmXNESOkX3c/hbX34gufIPDK1XHQ+wg1RYGeMygeAGX
rUc/FnVrOeGj4f2HnpyNXj34wp6w9UDdWjwHU1YPUeuwQE0iPJAf2Sbajefcps7yLu6zu14rvFgm
B1h6kZcxzbviJN1HD+FO+wYmp9FWCnvl/JNxyj3iKm+391aQh5nrw8DFxy1aFsZZjqyPgZ9hms4p
mN2U8YBXcDtDxH3b2PUuga8V8k/V/bKEWiJZwz2EPt2odJk/bRLQ6NeqY+7FfHZX+wovAkGTAy/Z
MiqTFRHIU3K0bjdoACC+BnKlIQpGBPhD0+/qir1IBUi7QhAmyZUSdAuauBj7iw517fdV6wwhWt2K
vd4EsfXyLzeES4Mxy1Q0TF9/4G7xZS/3p726zcFu46eefhS9eV65p6TL7eAw1hhaNuartSKnvpa3
viW/N4liF2Eq+NLy6qs3zo3JwSeRZ7zqDCiOKHH4gtGpXVItrjKcNYrn+gM6VDZZSfe4o5FZJqDv
ztAXGRjlHYgm7Go4tuWbglmerMWEIEMY1zMMCQRxDMKQFpHiQxZ/dARd7s2LFcYiwFvP9K3fzgEe
GXRDj4vGOpllZJPxKTH2ZVXjjkmc3Kwd1h5SDEUwabprk71qlD9TWgUmWj7rBaQO6FHtjg36sW+7
iuhHcRgY6UkWNQUyxERTtmn0zEpqSwWGEqKHiIxOM4m4XFdnuLULHPLJlSFlQxSrpyzPwA02OHEi
O7fXJDLBAV61zBLrQD9/IsYPxVI8OtbBbQtXopdLj+cfqqOOaZG5tMVpQe9gW6EbpFacqGy822ZE
0Qv/Al1mRZOb2WIh41wJo+pDlnlt7yYHaDQ6qc3eUUb+1Crh/XQtlP9tgRzCWXGstPKILZwxtxQG
0vfxOQKNpB3Lng4KyC3KkW5LnJUjq3HAfb9fxaOPomD+Wqv6RZSoGhyOWTrLECMh1u782Zkhx5c/
Jqi9tU6zT79JJ2UHAj20cjCHnLU3+taUAk/6xUTDeetvP4CDtqiwSBRFqXXq5/xJb9AkHCGAwoPi
CLbSPgwG4w7Tt15XvNfJJ4mPcja/ScrTDHURuZsOECbZjPM91e/Jgv3Ts8HLRgrW5LshWR6J9Xnb
X644/m+/lkPHpFza0TT14T6KM8hbQpFZWUQueeVJ/zcbHIpB70OaMKhYnDJ2tPRdjjYro208WRk8
VUbIGM0o/+9a0B3eXtsVoPrNLgdUaKvJo8jAkRuSZEuhZzIZ1IvT+ilUGoehlFg2kXvb5Lpdtz4+
B1VJMrSVgc70U1dMoALNt21T7UxCBWByLXz5bWkcXimVWue9BsagzkSbOp2+1UwGqUZoeRl4E1Pz
RWmOhASD0gdhph+UVBeWmtbzfGOpfLwWxV1hNDVbHx2I4oD7LNDd9rXYojP3ORbPJa7n9pY5Lt9U
YugWoMNsNce2xaYNwP9UVE6vgkX9Lu5tCrUQjJzZJFA+0x0540HURN9Up7nam2i2+Er0crn7fDBX
JZWs9iYUBUin7MLKcEoVM/S5bLeQqbvtUKuP3lo2B2dlppVWOeB8SuQYoQHFyqhbRN/RmLMxmlzg
vde6qX5bGIddVTSMYPjR1qh4JYMAKYx+iB9NhXjdXoEwvbyRlSLI0UcrcGjRjnIw1KQYVStDfN1e
21tsM6lWMNQPaZQIIOFaXfi3FXJYZES0SWnPrFOTPST0uQDdvoERmxAqcwluStl6k7TXiU2Ojjy/
02TbsO4TZMB9fTbAPhZPZwsUETRM3BS9j9R4mIxhg9lvw82qQsBqINoUDr8UK2ytzMys09yusoff
IDnvZ5gGtSIm+vACiDY53KosxZKaGLgFvHImpK8m+15iT2Rpsg219tLwZW42ajsIvsfqULfcm8Mx
DBpPSpmpw30rhe8DunGrhnzcPkEirOQjr5TWY0kH2FgjIqm2kVeGbrQdPDxX4WUgtUUzsoJF8SHY
rE/DLDUoKDItdgwLDYCLJdi39Tzc2DeeC0AFfXXbNTmCjOonugtz9rmogifsa6Odl0eFl07WqNWk
dYZIahVjSzbKptt0nurnO5FCpADj+JY/yDNHRkWTAqOcFkLExlb7AfJINajiRpuaP/+lP6x7e1Fo
gCQxyLPVEWx7iqPvVhKzKBh26QuK3G4ijItFX4oDnJXevS0wGHfqIS4laYNfmm8gphN8rNtWNJ7e
vaFtNGpJXpwa6ayGGGgfn1kU/6u7SOMFYZVi1CwV1HPgt6gTh4LivclA3t7MjgL5C7ueJQEAilbF
fSlgUl/KMslPlsqCiGk+SOx9iNkLQnYBQmg8vzfk0MMiziQIxU2G3cZPdVwdmZYNdmOS49Q+lDTd
GubkDwaKMJ3yrREqG98+AprEQX1et9pMGtx/DPXtUhqdFiWiWem8WseA6WTe/6szoEkc3st42S2s
HtX7/1z0kJJ7TjAhBronP4xsUZeRIClDO/vvRw40tiALY1V07tzBXcW/0GJAPOY3tUe8AU1OGKaI
7QyqpD5uXSf2yFvo3V7y7WQAs5G//wRQwsVNNCC0WavdcvVBawqd2Q8aPkp0cJVRdAlcy4cv4FP7
1bRzATNaYhaYZMYWx1v0yWy12IvfSlfbT5vorrhLN+ywI9CRRCuADJaifJf8L1xwv/2CNYK/+AUm
xB2opuIXaF3pzDKU7DTqjIkozRI9Bf36+4WdLpZZrWZwXEUZPxK5T31VUVaJ19iFOoBvlt3PRYl0
jIkoxzE3MQ8sE1uuaqeaRXe9ADF+FbYvfkposTnWwE9xkjD73HrgjA5St1oHKTA7DBEnTBg71JM2
VNRAIjLMQVWoy+MSVUjIzEbz1LEN9GFPCRUh1e2QENpev39S9MdRjUiIZWawNi44SNr0oqtH021d
ljgYgsy8KHPI05KeRQ8Q1w+QYlqyrEqKyVP+DVkH8fW0Uk7yhFrpTLR3Ws8e6xNMeiEp6Q3MWGaJ
f/vUXt/WL6OcC6ulSue5m8ECaB2tUnFH7TPRRS30/xDpfFnhkqxIkvQxLRCwpdrilkaB+V0Zrx0U
dbo3eX5R60Nt9g72RfQ5r0eKX4bXv1+4K+SspUGjYY5ZxZX4s3XqQ/FsABFJkAMDrbMIiUUGOTdt
rHiJ1UjFUCYGs1nzIRWCm+W6g36tiHPQJEnmFIw5+WmeT9m0VVGp7fP3IRFlLCLH4C5MiSjoq2nX
QktzMJXWrfM3luWCgOcfkO1rNdw1GZZVb3ZaRjDDSn10QoDjbaM/Lg66Se7DfbwTnbFrnZyA7C+D
3EVZK3I25sTA9o3anpbmtjBHNHcwR5fSIzrZHSPPnCjaowDkkLjc3D5t16OQv63z/ewxxpd6bYY7
aijR1fCQJlc9Vnce+JL2piLKMP6hVPplj6vpsLElnYHzjCgkDEYQbrSOGW2i0YPYM9hva0T/O8XJ
Pf1b+p4GcxAiNbWjUx706IgE5ZPgOAp/D4c2SzwvagzuupPCDktfBqQ/1pqEmnXL/Do9SVLtZSx1
6rLzWnSgTxJInuNz0aZ2I78X5YZkCKHMM0kSp813hbbRooe8eI/yA9omRb4pwGONAy2zHUw1Gxhq
Ene9p//Eh/LRf/GwfLPwDo3h9gJsLBBM8NDXeb7tJoKzp3GotQ5o1cWCJhNsEUM/aSMHyyTKcH9J
G/yZ4n45BwdVtRnJeiNZ+alzR4+6oKnc1nimje4z9O2RoPCjx87X8VYrwkjRKeAgjCaERdXaQ9NH
0pEpgztGeEKprGOZ5Y6epYJDJ7p9eF4fI8cIVxxqOAVQiQ3fsnlxsiG3mVWgIwu8X+pDt2Relxsi
DxItlEO3GQ8VWZTkK2lms0UJddpq+9JPH7tN7Rbb2YXx8VQ85sEiqmqKgFXjcE6ymtCgBEgjjZHH
KsUh44zQFBGNnoBhCdU/U3LxFu60RHcyOfmm4pFRVkWZ32rmho/xjfNjmfeqNCogLzEfJyuBTOdj
M5yshtl9L9md9ThLxL19eESfm++f74wMDKwG7pR0C/1UKJqsom/9VtqImPMEx5Rvo+8L8BvHDADB
euNkpLKXZPNrSUVmRKipc0CENwa1Tnoc1Kr9UJLISabvAEKw78cB2IXdNkPNSH/IjcqRixLPw5rN
tCBm921agSVO92e1jcDMZ6G/kG3NEA3VyXGYah261DRx6zhgcvYg+AiCOEjnIGzumyRuQZx16mYd
asjnWX8yrfjAzIMxh15If4ZR7PW9aaeY109KF7S1CKyF7/uiT8RhnG7mJqgWcfRB7edK3sryaKZ2
gR7h9q5Ej03uJI+iUrvIJgdvWdgWRJ3wufIOOkbt0bQSCJCL5u/+odD+N3zrXIBGjXAMjRLpwqoW
JDs6ZJqS5xrSFXanB9Fu7bWR0EDmxGg686EBDi3syJWPRMhwLQtgjm8Fx4A4q0ERieg+J96c3JvQ
uO5GyY9HqCZItWMUk5OCoirsVTuT37Wu9ySIe0LIGcgku6oMAhOQROfoZ7Pk00xRNg71D3BHnTvl
oHXfY4Z5AJK4SS7yD0EwrXMoyXqF0LxHML0YnT1DXF5NnxP5YelFZ/gfHn7+/lp83zjJpHUOrIGA
zGFw8b7moeErBQP44KzUB+X9dBg3hWDg+trk22Wwy3eJ57VWYJxmUE5FNKKjsYjB15JCjhH8wxPm
v1nlMtVobZSG12e+lh2ibJ6DetmX9PuYkm2v5zXGJd6jKvbMjL0JMGKN9v64HBQVY7oUXCYWz4y+
TJirik0Adc3GgIwRHBm1i5y95MaRFNahhkNEGGYr5/tOf51GM7j9A64GeBf2uYPa1tRipknzE5Ma
e0wgs5WGjtGFKOdg5D8Bc6kV+7dNXoXFC5PcodW6ERxVloxrOT9OfWybsyjlvYo+Fxa4mCPKrIz0
jRada+Wt1h81FOPUXFA2Fq2COza0LVVTzpQck86906BJHwOAgm9zNXD4WgafKTGJ6HphYRlGu5sS
y8+6H/LwRuvckfKf0qxtwMciKPGLTHLJEoSYpyoK8W3MsN/2oL6t5NRNqyIwlcdBuTfyM+0kQUZ0
PVi5WOd6Ri4KFE1TzctQ4J5Mm60Z17sULXADCv8jcs9OTaCd1bhRqu8WEX2UwPn57Kaa9RRsQjl4
Q0ZoTcenCbw8hfJtqTq3Kt8xoH7b8eU1SLlx2PmcBrMbaZsQ+Ix5iO8o4tHYXtuHmvO0zV1UhNoD
gd5e+Nje6a9d6Vm7zoEwhJj5UfQ7uIhAkZlm1gwFgP/IssQOhtYJxo9Le3bZLju1AhAWnBWNAxmt
y6DzmcGrZgwhpmBBxOChYGtFJjhQQZGLTW0IHC0LtlmGI4OisD32qEcPIOC1qofOOnby+2yiox/6
F1pfORDF8M1Rd0tpV2ECPE3sZJrummS2CcVsAfLryiSOpH1PC0nkCaKfyyFUMpqVVrSYAOwqPfHH
TgGxpdEgN+jKoFoMjHFiKJz0jxJT40Nllr1L5uytGerPygI7eT4jN+1iv54KNKiM0LOouuY+MdG2
YuaRHUnlnbqyW2pmNzoyiwWjkgJ85RMr9Kdn3bhutgqJzG445jHYBQ0R7a8Ai/i8yTK1OYnQM4Hn
KiMY8sLpxzdQWzjtQNF6+tOI3mRE/bf9SIAIfN7U09IAh/GAWLm3wAEeI3I0/SnR7Q6MWxGY6KU+
2tw2ea2Zkmpf8MenUOakVm1f6tE5fM6RrVW7DKHjHjNmNJh9Y4fWYair5s+SqLgj+Ip8erJ0SIUg
1g3qnQlzuNo99KHs0BI1wYt2lMca6OX2WYZLTKVvbTR4tYaRiSaz53R2K/J9pN7t7RStisMaUDia
Y5tiN1W2eGbcO6rcOTlE/G6bETknhzetTEHtHi/5iWKgu2q+S+DFKwfVichzM79aoIpta5Ea1PUA
+sJTONSo4tCwjGLOT5P2o16e+kh1YvSyl/M5Vet9lbxqIfPnPvdmGcrotPUWkKsMqRXkAxNMRa7r
u3GV8VlDUbVKtKT4rCXY9kipOQNqVtEk7Yb5WVYFgdD1ivXXwvnMoWe07spFyk/l1NyVmeEX0m6O
2a4sB7dsc9DzfsQTGIGt534QdQ+Jdp3PIFgWV2Mfrx6F1p5sXx8MTz+Fm2HVh3DI1nDTbfz8r7zr
j5HTvkktsjpxuk02dKNvi+36oChqMfyHpRm6olNFM6Ax+XvkRcIsT5kx4WmoskdPcevMjl3IDb/Q
h5UUDnQ2+1ayRSxB6xH803e+rK6X40W8Fy9SXM8qwi41zTf9cJhlRLOWrYl40v7Bbb4McdiTDDkE
77QOy2sOdRTZaifbYTUGShntiWnaBKBOptCmckB19r/h+pd1DolQeSr6NMbmriIXxp7eqV6xKx9D
bPCK6wNG47bTc/3ttutcr5QpX2Y5ZGqKMI71HmaVYd9YG90wdmZsuWX8rsdvffQk0Qrt8q8RuycE
Qs4WWtRYY7eDFWAYyi4aaEyr3gJ1AwzQozGqOxl0bOxl/B4q5a7KakHkdm3aDdff1+/lQM0wkjZj
E67cdEuRbr5BGzhyMCCdhn7kme7sz6628sHbePIXt/xex/Ev6+vfL3xR1+ta7RkgdRXZLFEmpUEL
/mJRBPwPOc7fdn6Nbl3YKWaoBc4T7oucvoTyIZ5NT2u2hKIML92P8V99Ee7ZoL/cdobrl+GXVS6d
UzG5PbbrSWNGumnRAp8WbKtAsfS2GRGO/GpTuVidieIXndMerq7Z2Yu6Uz26KRx5SzzwJKO6o8t2
4Ys4YoR7yqFXzkxFSlUc70GONiF70cF2HkNNTwl/WGXqmDPdNUZ7X5aV4P35ei/Xl8/+qkterJca
VaKOHda7djahpN8HBRqbqjtjp++lvejBVvQVORgzlTodY7zYnhCdgXZlDKxR8fJaEdyyIjMcXsXg
v7Z6yBIhS1O2pOwOEiYa2loXbd71iPDLKTmA6piSMJoVBDx/PXItyx5cw8/d1LRX2mbzVXa7w87Y
oXC7Ee3kP8TaX7Y5sJmlJCN1vl54r6uudO5rm9QnEXgGVx03xUvvu8wuHdFr37XJzEuQ+zU/eOkw
kjL3ELdYYSaZXGgPZLvMMRwKyq9g5d+SXMymbOMj4qiD9ZbuRPV4EcryYsJUJrI1hPi42Uv6lCp2
d0rudTeE6g/6T6Bq36EE6qbwLjf2RHOY15PdvzedVxJWrTaT4x6nJTGVDR4iHHXIHgUIdL2O+mWD
qyEZ8jLIHcX6oGBkV8m3UoboTbPP5k1G8l0cHgnku63Oy4d3i5Qil15x9EZEw2sHM7r8f0Sz4kF/
VDbDZvTb7XIgwodjZT0et2xx0ZNVtBPNUdKGZql1Pyxor8HYDQp3Xkn0ndxB8dakAcmMAzotfJJj
ckddXJl1j5GaBbFU+J1y7jG0Ylag7UjoXZxXdgoqNvBgbhXorBH9Rzb6UoFGNvD1priJwwnyIJMS
JMrznIPazPwBBWi5gQ5WCCH4SBcILQiuZF6ouA9xVJJq/ZRN45b6y1T3QTumTmJlQWgcWFg7SZwK
rjCRUQ78RjXNItOEj0Jr6M5ccrdf/FR77+PZyxp934WfOeTQbzutyCYHhEsD0q62ROSz0HNSHJIQ
lKcjRDUeQBQGaEDRMzT92yZFIbHCAaAcxtoMVgWsM1OOxfxDV58sHY1hbN8W38ca7MZG6ZaltVFq
kf7juoW3HJcLteoUeiJ9vl6awFgQx+ws9dDTMxjXBLmpCOz+0CfW8sjoItwwatC+DHfdE95WfQs8
16atOaDbQGW1cKW9CGQFOMc3L3ZqtSh9gsulqH+A2SvoQiLwUsEVrXIoN0P4qWQFtlAeFLtN5oCg
c8voRRV5gWPyksXJLFWDvKbbBLAi1x8VejEXTftRDMVmQMqdERARWaUg/rjejGNoKpqfVMNCTvp7
LN7qqdVaBFmvRirHkkHGa9ISJPjo41XSZyl56IfyWBUNRHyKbVG2py7/gF6l3ZAQZI/MlutdA00A
zXy5fWiu7vrF7+J2PcGDVZslNTnleegk5QS9MWpX1tNtK1ePx4UVLpotddDwRRGsDJC1KqXWNkPQ
kJbfFyiH3LZ0vWv8whR3hRBLT3vKSpjyk2P/0nqQeDwpfuwsm9hJ3fUpoL5DM7N5ol66C/f/jfjU
NTC4+Anrnl8ERFEaD/VIWnKqZtQ2UKWmDJKT8Oox+UZBUyXNWwkPoX20U5bvTLEEW3A9Y7mwv36N
C/tzjJpVmsB+69Uv7ClDlSXy1n6B9ml4iRzoMKIv4va2C/2bw3t1WSlYY2w7dLh/KlvFZlvdyd3x
oT+Qh7XhrL5Df/UAQsag3ty2LXIuDvZjQhU1RH5/WuIHdCLblTq5PXmiaPq8begayS4kxb4OMY/y
YRHqpt4jWTlUxxZlSD8JispGco0ShP2AWDvf9+BQCxDf284wB8OBYV6f7OV7LRUqrV4PvL9+Dl85
JC3o2/oWe64G4wt5XNkK2kOC6myAmRD06VuzXdzJfrOOhiwHkIy7t/dDgB188ZBGeOBpKewr8mee
BFa976zX2yauJzUXa+TwSSd4y2MaPu6qv4UWV9mJHboP3R8TUu/hJd2sPIAive3rl+yFVR6v6rlX
+h6X7Ogsfucbr9nPBj0dyx4M/qS1G6/dlvfWZyYcdrt6zV4Y5tBL6UjcQ3oY0KFXNm0fZl0UP1wN
5y8scOCkTSZqJqsFNcCMFtqxe788yqBz+C+Ymddt+iMqurDFAdHSKcXQmB1BcqQ5LTifQL+j1pj+
xdWnt65UvrTWD70qbdb2doWKfwSuwdsOdPW6v/gJHC7pGtTMMPKLHhS8y4B+tTFB2qedc6mw8+WT
5YMbYY7pts3rZcoLoxwiNWpnFnkBo92PyjPvyycDNSKvfQZAZB4G3Q+dB+bk4+xOTvcy32kOhqGD
HFP3ohMqcicOsHqpNtlM4MdUju12Ys5SyYINFiE/T2OQ6wzjmQVsyAFoWO/NQIH+Son6ZhIgwMJk
VvGkOahFC7NFAfzwDFR4wYymtEdQES0bw9zJkl+IGrXXD3XDgXmegpRUMZhtZnIy9MWfibRtWzCn
w4vQaEuWAhJ2gvxQFL6YHPKoppZLCBvWAhJ9bVy8XXT+5Jq7+h0SuB/h2XR735jt8pi8dUEaTP9F
Fi44MiaHQYZlFaxlDTlJ/fPKe1eVxI6Kna62wZI1dgh9OosJG+iuDtB/nRmeZUq1Rp1BlZlg2i8M
VjKxDFdXamc4GbdPpyBcMDlQ6g2aJ8qCHV4wo1FMH8nAnB49iZJWCXBAFIj9Ys6+CMTiJTGUMMOa
/kOlU7oKiEjRElhvM4b3tXW0oN3VgoYUZb0Sbzkthz6lDsHdGZMhiIDLJ3SjVK1d7+oAA+jQ4dqv
LYn5scbbQ+uuA9uFXx40Vw/mDYg7bSOQfd1X9zUIc4QUJNdLyxffmIOjFuLcDKS28KxdBF3UgwnC
kcHLF1tGJ9AonJoVAATPWzC0XTjoBa6fJv6g0HaYzH1viWhcrrsTGH4MU6aGwVc/a4uR0ugpLpjh
o178ChzrbfRCopfbXnsdyf82w9c4p2lRK8uCGQNTDRUo/cJMFGpd364vE1yKWljlvEQTUlSDYpJu
vAPXrxMr8d2YPBbqmUGPicbzS6QdqvqUZT26AxIfNQG3jQQgeL2QY3z9Ei7o68aO9T1mXE8orNqZ
9q0x/pokNd/GGVhtZ9D4scin1a4F/zWjsihCug76X9Y5CKZjnDSljt4RDE7exSCFcxZFB93nxxIe
DZKigRWcnv1ir7J0shzapIK0WHwA0chbooL5s0WRP1XPVdIJTrboh3HArEqFodQ5ftgETXBsw9Ti
/SmEZHGNj9A9pWF6f9vp1uDoDyQxLWpohqrI5q9y7QV+0ZRRPVZVXO0gW1fqZSPnUF6XQleVmkBN
hEMtV++AC3sccsmynKNJTI7ODShZZz16MEFV0Fqx3cn3ZvcyatAWIu2ujZun2wu9eogvDHPAZNCy
jwaw9JxU+lT3oG1tH+lSBcYiOGOCDeWLd5GB/LEPYSdHa8swYKJ9gPh3Ofg9/TYuD7cXdT0//FoV
X7Mr015NawvWBqhGu4viqLtkMx/LU3RPQPZtd5BHQdA93mU/Ft1u3hNXc2//hKuQcvELuIOsjlEz
LBIcSAIFjoK29JVxODFE8lra1aTmwg53ZKtGlmJ8P1TXlJ8lNKdL87OfZcdazt10L5PqmJjIPNKd
pjxDZBe3MsiKIDuWmU9lSY8gNAkqq3XD4qGpTtQ4qERzWSr7tYpOAbANxsNnk75X4QOl0su8dHar
4EXUAtcbHSD+etcguh7V73nu92R9NTAdo4odiGm7Rj+4sT6eZcn8jHUGxrRJ25vDclYmtjilUm31
5a2QqH9730V+xiHFLCEzVxvsewfmOxK9sQVz+0O5W5bIq4glGGe8HudcbP/qBhc4oUIiGDMiOLd5
78yOXkKpFvN2G+g2o8k+/279lF3kl7EtCuWuAuKF3fVYX9gda2lYUmlF6kreq1W1Tdp7mjSuie9h
mJZT0dm+vbEih143/sLilBfLrK4HmIR9gF5qL+0jv4LKw20z6/f5A3hxv1Jq4B+Z5wafSk2q5WmM
zhKYqpXxJW9EVDRXF3JhgT+ZJMMTP378uVgggbI8tPE7SX/cXsXVROLCBncq9dHQwlENEbMsZ6tr
XUWl3qjYUqc4/0fadS3HrSvbL2IVExheGSdImlGwZPuFJcs2cw4g+fV3QfucrTE8mzh3+3mqpgmg
u9HosJYKjG0KnBhdMLkgWhan+FZJOzvWsKzV/CmjdqApX6VUF3i1q9Z1sS5O3ZVo7aeikVg/9gS7
b8A+TlxgdzutZd1o8yQw5uuznhfyODUvk8yqZoPJa8ZbvblBz/ZbJFmvVf02T3RnjqWT4Z1mYyzL
quRv69ICoLwREVBdNbaLr+BUHwSOOuj+cJp6Er3WquXpoGaUcFmi7naw0tGRMXH+ZwrExQMR2Gr0
Ik7ic2yULiBwdq2671DelRIbzD8gnCj6s2Y/bAu9fm1eLJQLBhY9LZcZlMdnO+ldPS69ATOfDlJF
QdoaaHF4jdBTtsygNwJjkSbPYVfLt2YDAoZYDfpuKryc9A64GnZ1edOCGiUFY/r2Nwos67176MIN
kb6KzQo4qaepARysnTtFb31K0/OgaPuuf84iG01v5m5b6DXbAhegRixiowX4Pet1IdQ0dHmxItCf
Zwn1jQ6RYIu6oyIkeWRugXd+l3I4dV/zSpZVMHKdWcOB5PRu9TjvGO1Lva8OaeKIgI1E6+IUe0zM
CNgleXxWMhnEjinmdCovUgeB17h2ZpfL4pR5zDUpWRaIGTChapNXUPY5bXwcKwwEgTBgWak7TqJ0
r2htnC43sVbXdtfqAE8rD1Nk+PG07kldCVyUei0Au1gc/zxNwP5Urirk0IN5qu+MVyWwT+Zb8r3A
E+UcH2xUn2bQPFq7ZPceDHiinL1gpXwjTj4ouj2PjX4CFLCZ6keNpl4xRIKFiqRw1+a0ELr0AGs6
KdpPo8x/VFP80leFQFWuJpAvt5O7OeVGSjBUW+mntlQfem3Z2XG/m+uq9/NpfYyVEf592iOo/YnY
9XWRfo4ThmqB5zExtHLMYXlNY97Mar2X+iiYI7D2ScC9RBEaHX1VEGX9iWSgL11FRfxrV+Plh3P3
79wMVkEsnIIlNU5b3CqIP7vVvlOzCv08jeA02L9teAq+m4aM8yxPdYdtiuT9SlPfXF63fd7VEdvL
BXHOqJdqg5IaC9LD4oyCcuENnhLEuyaoXclVH9sUPW6zj2G2BuPXIgy0q1f/pXjONxWVCvzDCr4Q
+Dm1o/rrjqHMrYA30gMkzYT1J4GT4ltolFVfijjFjuaF8UMx8oDBry3tblR9ugLOpvueEMFYpugQ
ORe1DNRKoxjXyih/jYbe1/rlz9SEf3XTurXRnQyjTTMlcVqN3MVW428risAx8G/ttM2NZc0ZizSR
PUAte1T/KaM1fVsK07YNhed7ZIhkznnXgNu7i/oAhS2gsh3TFpCK+iSIMK4xmCgXmsf3yayUGnmd
QvGRPOgcANIDVdRNfSTgamf5bH1G5RX1h+3lCbyHznkPY6jrOZ5xUMa03qb1Cw7uroAjwXtZEt0X
ArXjh9PTZa4LINvqpyWmhxxQ32qLsbTt9YhkcM4jrXtrsTXsoWKCLg10hG1eCkRcnbu9PCfOQ0SJ
ZC0a2zOGDDmhsRHERaDCVIg/LI8gOJScoHcB9W27CbJnBdhhPT0D6PKRkuGvfgxR0VFkCnygk9RR
AxRkeOUGpfJohddIgUcgGr4TieH8hmQlc6oRLDxGX9Q0RUdAJXwCN8D2Ef6DHWgm4AsMAhRn7ioG
GZxatRrE6KG6oKsl+YLt9Bj1IeiTIicDyIiopCCUydmBoneanq2QCcBbzN/7JHU08C0yOuP5pxqY
lc9qf9sLvUbzAoP/WCjb74vwPi7NqFfYZWo/Mii9AQjCaJry4uOUYtlg+KklP32YJve/67fvDNxE
+JgIHiEOc+N77OZe5Yr0SbgdnBlpAAKN5wFfhstBc/v0HQvl/QRQHYicyAGdjLhYdf0q/NgPzrBq
Gdi8RHo/hPJVJcHYMBrbylMx/6HvtVDv98vwecgN8CV6K1iQXdWRPEWQW7uu5R9fwRnT1E1gbbNT
QJjrqmc0tk91NH9Hhb99+ldTeJenz1lTrwwNzdr3PS4A20v8FSl4Fm8YbEop/0TWXdU7muV1oQi9
+mq550O2znPuNeqY9FoH2fKhe2IIgYNDQik0jnEgGlb4h4Dqv/up85k1rUyiMh8hSw/j2cPrJHHr
kOkSkfcJmonEiATXL4EPidyTYV6blXTMrkxr8IfKdskseJgLF8X5qM5mDE30fVFr56WrU3mxb7uz
S/IdcevgfyA4ux6JfKyKc1FWp020ziCy9+HdUdB4An7eKfaVB7T3uMnqpF/0nXjYROALdJnzUuq6
psBdhlyAYN0YB3rXugnmWwww+IHqsnErVxiDbzsCzJX96hjNJkHpizkCOVQPpeFogYFm0gZcGd7g
T/4CZvkuRMYNlLRiNyTSHs4LFWnRA/gL6y0m9NPoSEwogvhbqD2ci1F6vWpaA+ubg2ZyRoB0oqM8
RUe50gfMo4sBAq/2DF1aPOdtbF2yFLPsESL41FcLhxC/HUAFGHk5jjJ9Sh46I6i/A+4BFhmIOiS2
farOZ88K0hexMWFPpVny6GQHKhbdtD8FLpVZ3e/B+t8m8u72Li7UsTXWSkcVBq4Gc1HN5DbfK+8/
JHn2XjMcWcgCItCW9waMC5F9n9dRa+IoF+TZbQJErkfBokR7x7kaE9AeatlgUb0PTo3ZQ2fbsD6W
fh0i7wCouhtw/c63/4MVMje5tZucwxknPem6FYJBkHYjJb7uz7tqB3q92gHMoph5+ir+2oWOvt+Y
F3up2UOelun7/W8jDmvdBcShWLLtmKcVGYAxtLxZdrPBeVvd1Y/xIpqKF9ZJKXZ7V3PSlx/D+SAj
jec1Yx4enTOYXPbmQJf3tMJYO7u94IbGh/47UmyF06GZhtmsMCgVqTPniWRAhy0Lujcxy0yw9hZu
IvaZCzSju/i9wU8oknmerTPnPJNUVnFMQReDM4eyxQ/lXfdd/wm2GeahchdF3AgYXm7SO+inSnxR
SHz9siFwEKpumfrv5Mp23hY5C0yy/azdYJDzNKFoDmr55IGRbATj6V86/AuZ3JpnqW9VWoEg1ZpH
DPCPmCN93rbhq07iQgLnfOuYrFXcwfmuRN2hpcYricD1MW387dz+lvAbiXIN1PwU7YIsd0DqycXQ
m6t0/TF62F7IVV90IYYlpS8sFIBTeVsVbKvk2ZUBPFis4PjebQsRKAGRufhtWNOBzDoIjwbbQfcY
3kWYrfVSzBsi7gC3XBJiPCcXcg9cN/mL1XGeNh4Mq49YRN6hO096wxXFICAH5mazu25HwhVsUiA1
vwEzMbprMUS4vXDR7nIONyKmMlsaI3pSn5P8ZNZ3qghGQiSC/X5xgK2dqlKyRhoO8LbNz3Y8eGOx
Btvr2Fb337hJzEKv5UJl+6h3ftF17iALIKNE6s55xljFbFOXSNopGkqgXN0OdPXl/LXJRHDqoqVw
vgHThKqeENjV0ie5g6a02RQ2YV3tQEaP5n+c3m9UI8ZU5h1hEXbv0+a79Ja4LMTO3apwStuZ/Wz3
BVPVEnE0F6VNpLynkLWvbx+aQDP4EM3AfK9apzDtLm3cBNDFIB0L4vbxz6RwDmRc7SS2TKh42j6P
SRb2cuutRudsSxF5ED4qKwiw5wdmyXpIPss+qC2+6JghqfdQE4QLxad/lzH5OMP3kP/CsKZsHjN7
hKJQd6gdA/Qw4PtjOACp6mR3yUN+HkJhB/fVAOFCKOcwVsnUyqqC0N4nY+t0gBxJgsavjKOh+zQF
S8sQinAyBBbBB2mjRlA6mCHT0u29qedBkd4LTk9g3e8TShd7OdtNS8weIqZgDrrJKUuPSgxP/b2V
G27RDo3EY3GfaEdFi+P8ii63Sm+1kJxQIEJPINnLOsHqRHbGeZRxkdRZZyIUVTvKOvrRY3RAWoKu
HJFPea+yXeyh1pF5UP7SR+rHRxSHrZBabgF4IgyLMAYjeXQz5NCe5GAChzdSaSyTKLrS2IZtxCXv
V+7FZ4yF0pOiwn3TGrGH9ks8+kZ3iiOHFqCzXWrBzXO9Kv5hEe+/X8hLivw/qR+gldUoy7q637rx
V0tyhm8me2C7070VmD+Ju+wwkIQF34vKHCLn8340F9/QKIvZoawGV9A5SpCAaeGpd2OfRc890vK+
CTIOYTL5ulqZBCw3hqJaBnex0zyru3VsLFxQZLfQMMpIuGSifuiriRnMY/5XCrPci6VVSTajTw5+
delLv8pfgcQELAegtfumbiGqrT0gg4mc+XUd+hDKGWXTpXEss9RFAlIb5EqqGl2gqlc/9GGOgSdD
r/bqyUB9/stf2XCRDl/P1F6smjPZxcpa0sYmlBirtgf6oMuR27aM/VihXl9WXjPa7goO9kxLfaQg
3EIC24f6gOrkaSKlv+0f36unvxvVx4Zwz4kpNqwSVO/WSbdGPx4Nw7PMVQPDpxUfyFrPYVrMqrum
6Nsa0VvlRKk8gQ2UPmoWaRwyRNSVuuQxp+O+wkwtHYmX9yitGLlrm+BrVceXpLI8VCOflrmg3pIo
b0nbOxSsY5ala4Ft94tT2PHelNPpvqBWEpjqEKr9/Kok3ddmDaOoZQ0TD2alOoqmCnbgqrLbREP7
oqmBXZoL1MGpWygG64tKbBukLwelr8PMft7e5utJ8gsp3O0adW2aUwsMqtlEPJMUPm1Xd0APUTrJ
odmujpaZTlMW7topvp28CcRfa83HGMB/bY2fNaaWNNsTWqxRpb9fh3UvFTVae7vcL+TGiWLZyWvr
JpGQD9H/TQXkQjIfpFF0wk41DK6QkN3opL1soF0bLDLbKxQ4Ex6WkJhZB8JCiNHNxq0pQOJt6mEK
OEzlZ7O6ydsvUiNMcFy/4T92lVMdhdZFb7cIQLXHObDA3wOOt/cJLV1zZeSVxUOT11OvF9vJ6VFa
ZyudUUg6kfZWzoybDAxdymfkmT2FSt8U+1vcA7UqTcDfm+6BDOskNeL/9jkfiyAbby2Z7nRdFczc
/MNj92MjuAujmlVzNSi+CgHrDUJWMAuAUxCVa1AKSLisklc7tH2CwfrSI+3/MvLNnvEbbszkLpO2
6myK8Rr9FPWxPyOflOm33fBZk576GN4MGH2llTolAPO1eHbUeRQECyJV4O6VVZtVq2EhUg8cbWfI
DiutRUYsWiN3deQyzcEIy84euGTF9yaI9qyZaHqtDuJgS7Qg7l7o5bjRoN24p4A23fQPViHEjGWm
v3Fm/OjxWFaZURXYM5KiNr1Kh1VWTnUa+Va0w2iw188lAst0nwIUoV6V122PwTRiSzrnmMxJGcGg
VoP7hvSunelowj2WcbOTZkF+QbCT/BTyVK1J3NZQzWJZvaKZPaMW2Z9oJzlHNLWZbM4R3HvvSwA4
tJ3VxgNuRI7L0hztIQp6zVVAj5jd1wG9Ke70QFwH/odXwt9OgB88BnaOUcsy1BONVGGGqnpLYYbt
cKv30U5tj1N3lNT6pBlfAF946kjnVu1z1wyu/YruTwAzAH0ts9xeA/fTUoKdb/4U5epu+9Svl8s+
HCg/qGwYo0zV6L0uoAU0TIHj2fkxKIhYR1Tkxi/b8kSHz/mltQKbVtVgUyzlXtUPLcry2wJEASU/
pazElLRJUaHFwLVP5V3fA0CE1eANRwrbG8W1f4j7DAVRNE+XHksYkNIwnHbqlxZw9F+MMvIJckoz
OEeXtvYES7xqqh/BE58PAdT6MrXgpEEGxvysTQfg5Wq7+Vi6Wmh8bpZ9dScdoE2uIaqtXrWrC8Hs
dC+eKGYSqdSude2dn5L1ss/H4aAGlR8HkuACuW4+F7K4OzSu6jo3EzQNT8OhkI4NAcSQ2mBCoXBM
GzXWpgUEOnpY5H1V3tvxAy3OVJN2xnC/Vq2/jp/m6WbEPGKafM2Uz5itEMTJV8/84vs4TZ7Txegs
pmcFQK6jLnIBmuYWmDsnd2Yngvm6CuFiXkjj7tN01rKuThGVd29r4VYAFVD9AmUj9VzYnm26AAT0
WY6h/DZX/yaUvBDNX7NrHEUrC9VlzFumhxhQ9/8LwrVIqbkLdl7NNCYU3YXRijdffCfFFsZPDuXy
sG09gnPjsyYqWaYlWhTosJwAvCsKbRDs0Zk6na2FkilMl159anxsH581ieMxb+mioiqglm6T2v5U
SQG4H0KNoqid/rDotwrvHaWjAjdx1dVeCGbh04WxZktqG2oLBa1l/UALTI8JceB+PzNblfGOAlqA
rWGujzuzETRRtp2mxbnUviTG4CDP7Wf64iMJJ3Lrvz9ofhHFH1sS52Vjy0OGMZoCWd/vy93SOtM3
ckeD1e9CelRvuuf1MO5hBbfpy7bO/L6VvwrnY6NSz62oH7MzJuEdOr0A23JbwBUsrl8lcIeV6mOS
tlVWnNV7o/AzPBlKf8AQFHrjgV4A5KsOw2loXCx97SX2JRdlyOxr2e2anzmS0wO2HE374otNcMB8
MqCyl7hKgTR81q3GwTQ7SO8sJzJXZ6q/be/AFQ/36w5wd8tamDlN47I4A3LNJ2hKAs5wYHlvHfKK
sjegOhN7tnCk+wqIx69iuWuGAieipAvNzgSw+vkOJORhGhqO4iLTE/QCyAORHnF3RgosyNqahuJc
q2C6j0JM/4Xb28g+99co/tflcPeErqZzDs5MHNjcuY1ROmbcIiFVCcxRpBfcndDFCRnLMcrPqfpk
qbdS1Oy7+GmoFsFyRBvGORiQda2pPMDqrcYKQMrmt1TE8isQwc96VWneKXYEgvQBPDJARHFJ9mP7
TK4kzn85lN+GueoUaJlZXZzJqX1FsLZ8BbsqzDb6AqYjBKaKu/YOhmL26BILGjAHO3S3iLr3BZrx
jrNzcR1germkxMBHzPniVknpWH3rKIXoxERiuKdXnjaEJuqSncEb70zKq6Q8UUlgRldg9H7dUM5X
2BjVtLSoYr4CiGc7zetO0oMWO+vDQFCKZE+73DOBUVj/v9+uvwpmq7/YxBpkXGNSw7zyWXNqQ8KF
LsgPivygxvkIYEaNxiJBBOMY17zlU3MisvMX4qXmLk/GUT0m98Bu8ba1VGQHnOdQRsBI1V1enGPp
sbLu9fjrn/0/5zJKPRrAugP/3laRQ1Ari0WZ6ytPv19Ph/MWQ6FIVFfn7KxMpleXdyS/jZSnZtz1
071SP0mY6tZbQC5GETAVFK9T+9usNh1VyHZ6JS35y5fwM1o6nToixTGu87DZ93cA9wFZpdOGpfuX
veMBU/nd7fJi7w1/e58FBsiPbg1SW7Y9hqjPcWE4UUXvh2QNF2X9QzFcwNLRKouIBhPMraNd1t6c
/chLYdTHvMXv1xn2UgMilazxkD3dUFBTSns45/+QfgOtZHpnNGfl9yr3RQVGpuVbAjktbdLcpLYB
gQQpoigH5D6QUurP6dpBZ2OByf2DrX8sj1PYJAPxdV2bOYIPI4zAnn4uvNUBzyx44yK//0w9xV92
eunMuqftt/Xkur3/LZtX0a7K86k2KfSEnozxCwEC07aA64r4IYALmg2102hpYHF9BeC77nkadK8s
P/+ZEE4N9c6eM3XR8/NKfsZoXs2yz7P0sC3jerDzsRDuSpOyxlqnxYCMrA4WMoSj2YQZmXaMeHBb
lMr0a0P/+JlBqmFwadChf4zkpnfXl/F22uuhfGc/Dd7s6e6UOPH9+KXufatwyeGvjvYWubruAPxn
F7xA218kMAh+sFBJZU3W6ZKfFelTm/eHsgbi6IrevWx4QPJQIE2klNzlN5d9bpn5nJ/b4ZOeq0Ck
FI28X6F/xkmaH6fJ3XNLkUVgCWyLswzYCx8pAEAwUHBs9y76ByR3PwNdeKd7ky971ov1rZudZRe5
g1vlmI4rMB8nKtVdqRb9+kWcz+knTIFggDM/g5JtD4Ql+Ye1HBCc6Tn67vwCtLseerIjR34C6Gvf
7OYFI00/RD1qV1orfv0MzhmpqWxhtrhDGs0F8bILlpEcZCvsvrKc/px7RUgELkjgIXjWXNmyS5BT
qjlyWOPZnABGjAJ3LAm8rMCk3tG2LmK2QkqnLF+1/JwYrWuBdM7o75TuNi3kr+PcB3KbC4z4H8LT
v1WMcE7JmNPYXDscKHnsMNVTxk6Gnlo/CRhEmaW5XekVd2A4DxrRY0a0o5yrqvOqSIeE5OdRQyee
ATS2cj6MANXbdgoCM+XZcaMiSakq4e5Q8k+W9H0ZRFmz98TChh8kbKEXh1alVC5HMP7CD+o/+ztU
6Ov92N6U9+1tHuZIdybHFdznbnuav9ooyB3q0/BD+iLqWRPd0Dwf7tA0tK0l+P7ejx9IoPvVaTRc
ZhZLYB/kG2sn7+RjdCci3hO4XcJ5qSxZFwucI3hgtzSgMXEGcjPYhlfmyW5ZBFPBouPkHBBV7FKx
Wmx2Hj0y4CddHMiJFJNzLhi0sbUswUN+PKxv/TPrOU8wdpzeqPsW7behugPyj+ApJdhDnpXWmgm6
f20Z3aHtLol/6MVO0sijrSiHVfrxRwZhcLEOkevYAo5Qfq6nrzqlnmTKu20JAi/GU89GkoQsldZl
Z3VsfcuQnXaOAffXoxPIPEUZ6MzGQfDY/Yf31N9+zOC8CSWLbEnsRgDgyj4bkBqDYuC+NM6MmQXz
9q1TJLv4UfQU/YeEyYdgprAX1q+B0iSrCKIgmzwsJgaxxsaluhzq5atddk8KHfw57o4msZwq706T
ATIctXL0cTkDy/p1Lel9BfgDE7Mtq/I9K/R7xRJ5eYFG802B+hTXuZUi8pyW4xqTXTk8DZEabJ+6
SAgXD61lO83FOObnpb3Ton4vp5W3aCJkZ5Fucc7GLOZxmDucczGhY1wJ0uz72MSuoj6Z9atAj68U
nH8JMwz2MRdnW49WoioSngWsa2P1NK95LN3cZUWl9ZM4uhL4Np79NtIKAhI7WCbSUnvL/GGkIm0V
nJHJCkAXCyosjdqzpOCK0JChT3S/Ay9AaQjSJ6IbkaenKEczVtMFC2l95a08stdAvlt803aqp9X7
WgVl2HoE9KDo3n4bwAKEYHU8it7Hgu3k+8rQlTKjQRMKaes3izkFNBHOz7OrYOPqNzmv00ztPEUZ
9jPbT/sBNQA1qGennN2e4M6Injr4ntoDU1o5uE0O/rS7RcjjKLAIk3NA1TgqbVn2BXCiu52q5A4K
d4E17mv9U2IOQTyX3rahi3ytybTsQouGtSPtRJkWvaf96kN6qG+HXeqi3uJMoS4jJyycBRedJude
ENzgNpQR3UyYAEV9/UdquGzQniVQy0dJcsaj6LUjEsn5mtwCFohFEI0jfHQrsKnlsr+9lSJ75BxM
qWta3kgrnlNdBvByBXwuwA0oRTEw25stNeUimjmR58rKWUSTgFZlAfCw9lDpozOpL9vrET0n+L6w
BZ3RpKsQnrFTUvEEBEDi4/xixk7jMz5KhMFQD/lbdStybf+Qx/z7IuZJKfLZXAsM68IWb5qbiATW
oTmzIV3TH9+im9arFie5swKDFWBLUZZf4Aj4RjFDkZVFad7fxeuN/kNtnTl6as0z4H9y4CdituJu
fGy+Zsu9Vd5m4OY8igxEEEHy9BUy8DpLLUXyoxxuVvLJWiKXrN+UCQ0KVETHJDAMvl0szUcpNgku
4UpOnXg8UCqqAIkkcC4mzgpS9hQ3SJTGPmbpU/Snb6uqwCZ4MgpiN0szTDC9Hg1rAOR1hjE5GMZ6
7JLv25IERs53edlVq8fWAJsAeHycP3fSXac/bov4h9Lwh/JzjgQ0cmYMkEkkDvas8F6H1g1IbzGe
ytiFRKYmOhzOnaDLPq8WZcrPZiujCd72y4kKDEoggieQGNNxVRoJ2qyoPVpyHyJV1MJ6BXXpl+DO
5t5BdIrHqJzw5Cr2w54+AMIX4FKlo63e+ClTHPIydCEhmN2bwKSrudZLljtp7lpdOORH/Vjj7XlM
T/FjdCfKNYlO0+aSMlldZ8RSpuy8xpWjokGlaG7z4i5fJSfXVkeXHtROcbK4OvTKWyEs6wkUlgfe
ilfG52kj1wWknt1s+P1XNrWkheTQ3c13/UnDTIcwWhMJZRpxEVRUaqWoxIDQUWpceUKTYJ56XVt5
25YiUizOsQCuJ80mDe0xZQw8GZJ6afHlzyRwgUo+LnKsZTD3Kjo13YtiCGxdtAIuKpFrdNkWPaKv
1dZdhpGv27kgySK6S23OnaxLZYDfl5WWQJZ5mGog/jBqIMmPP80PQPnPnqV7CW23JXDm/9S92Jx7
0ayprxmk47nAw65LWcvQ/Z8c0W+wV4XZKdLcwPRjsoRRS3ZNJkK+FLwdf4O7MqQkpxWIApGi7m5W
j0G3ASLwRnfsEJn5cxJuL2nbfHQeKyGTF82yOgvXGVXdWqvCWP9kaaKaz7buAZH6VyNd+nzMDBW6
PaAxo1N2mSFiERU8LnSZfcKFH6g1Gz3oCYLu/ie4+B56TMBTML84mKRGXxUYov8HxIerm2fZBKD/
lkV0vg492kmnKVGTnaPyUU9Nt8KcSStpwb84ogspnFc3SkVdCZMSW7LT0bOm6k6jxe62lOslmgsx
3BkZiyoVkV2zN+lQusrNcGpOOTCCVjed8F6yEY6y+6xEBy7Z02/Sv/IdF/K5A7SzJLXmtIKOAK63
+YJyQpIH49fmhBfijfy53dN9NfupgreBK34NX9XQC+mcfy/XaY3tqoD3pfSY2UdMHe+2N/i6hl6I
4Bx8NKlyQ0ssEA3zftm55q6/rUGIjn6JEU+cCcW3NfyX2aELsZzfr6W1WiW7y8+deqfYTTBkojL7
9dfbhQjO7RfaoFo1C4mSPQVcNepAsU/uuhf2zp59wCy+FIf4UQQKdj3cuRDLOXyjA7DVrKLdi8Ub
7X2NFBuKiNJhAJqV6E0vMHW+jleXazL05oD6wfDc0eiecR4ZRJAAY/v023v7Y0F8GU9WzLif7AZ1
W4Nggm8Gy6btNRWm+4p011mtI5n/Kvt6IZJzLmoxEhTkoffDJAUI3lwt/dkMiijNzpzH1so451I0
aTs2FLpP3dlTAURFPzGEEpYRZSxGlsCZXS/0XiyLcyamYUXrPLes3iy9obs4TODLGKT94pVfGEKd
8SCw7qvv6AuJnAOR9IVGnQkzA3bcblL9cX6av8WH/N0E0Ds0ek2o1Q+oJJxFuinwXXwBr9KMfJ1K
LFbPIm/pdbTxiNoRRerPOZGsVJSkX7A6rT/M5BXk8k6eP21v4dWX9cUOcl5ktYakL6ciO0/joVLN
nY0hgri2HbAvCOI4kSsmnOewa3M1S7lk6SYtsGJ3erRfsoDBsi0Y13PjNx0s46JMi+CY+Fpdtq4r
2A17eMn8ZrZWp1knZ3sHBafEl+jkjJBmLcrsnEmv8zB7mQqGm1xEdSSSwrmMWMks09agbkPce5jf
BIkrunZW0XitwKD4ylwC6kKzaOCZ8F71LALcuOpnCzivJndiXeB4RUfDfr8IHqNmjdAxMyLlj7GE
QiYeCGMELlC0a+z3CxGjYmeNQhskhbsnFUTGknEcGiIiiRJFcQYXZAxabxX9ihwLwEOsUL6n/url
vqKA+kBHUpMlFcs9uAi+yTfNIfFFzCwCGzY4P9GPZqa3UYZsIuiNykz36ADmiyxzp2J+3lZ20Zlx
7iKh0TyNS45wCnjzemzsm0LUoSA6M85NdFY1lWgAY5e+6eTtj14zQ/L/x8RDPunD7fG1tRSdUaqq
Qc+XCByhfbefpDqYha2K1x+WF3K4vFU7NVpPrfcrmPrTvvDszDXAZ93uWbavurVF5JCC3ePraOWc
AccNA99nlUIgxuPXsOwmf1sLREK4wGJWpDJS5hYpr/Ypo8+JRtwx1rxtIdfzGhd7x/kHsNkPFmvc
O2P4MmRziQwUSBnQUjc4NACnmMLwjx7tMzmLgmvRAtnvF36jMru261csUJnRzFeobhdlbjaLbkRB
6MmDKZSDXiUA7nxf4X35Sj4vz+qzfWxvm+Py1kln6T520aJ/km4mEeG7wJBNzmeUbSrRscB9YiXm
LtHnfazYoniQ3Ukb8afJOQs1WkHQUyOyZvGndlMAGwJHt6IKqNwuR1EweAWJ9leb5hyHMUtyWWYQ
16GEXZ0TV+lB5KyCo3Jwk4ABtEtoa21cNNN4ww/7S3Hf3Rsobv3ph/B1NanMolau8KjXw/whPqqf
kBSO04NegKXDo8muACEcNsJiCgxU/q/K7NZp7BrfysRJH80votq6KDDnq22SpS+Yn8E1+BdVmAFr
RaaGPRQnPzlWXysxtJ7AgvgaW9dIbd9HeCayYjsBLzAOgNV/+7O1U1qnfEReOg2ETxDmTzdUji+s
FamxDpWB+ynb02eGfZy68pscQAF8+2nbPwluXb6utkaGLRUdPC0Fw31sA1KJTDda8TyrIjAtga3y
UAqWCY5LKYKtKuYnvXxJbNEUOLOMrV3j4hdDnyYMleCdzQ6LNUKS0Ajko7ATWHQ6nNOxFdkukh5J
tcVmI8uVTxRwypie3DXukj8kBL3JNvAXAXhlZH+6i5w3AhSYnWg2rpOy/tGqp5ooAn8nCgMtzgFp
GsVjaqqzcxLdAldll1lP2fBdT94MLDdSPlt24lXVi9U8DUXuAOgFfcm3CrLZKfk6kV2BMQOj30n2
vyoBflykfH1On5NSyVusPEevea1i1r9Jv2wbg8Dc+fqcFul2j4br/Kw2mYPdjWa4XRHJjEgI9waK
5mSomhXXpSpT0AVbgaXo7pxJ4fZaBLcyX1GTWyujcQFrMNqzGc9BD3AUqcUsKjmPueWq6MTaFiha
FxfoqGiXUTIJzwc2PamQU0oVR5v+8ITYR1yENEMxzauh4lLS5O40SgeGhWZ0o2DvREvhPEkRx6sR
dViKsZ4AsdHPx1Tkd0Vxoc15kdTqYikzYGaD1+zXG21nRscMGJGloz+mwChByvogee23er6RKif/
tn1Y1/vlLqyJ8yNlWxREQuc/bnctWPf2Sz+7T5l9v74MaRDVgYGhJLAzsF4yhd7a9B62Po1eCQ4H
YR1WYWvd8Nx8+W0w4oXGGU6192cvGf3pkc2290HTuuRecYF5HRa3WajKjhCzZVv0b+jlPU3KsWde
RQ8Xvz0035vHuAErjbqnb9QjrnrM7js1GAfn/49mi0DPVm3dNA1Vs2TOz3baMkeZEcMP1OAaoGWQ
lY2gMHL1yv0QwQMrx70lT/h3PADWCf2AYSuLHu3X02EXIrinoUGUURt6NrfqF/vaHzxWtE1OY+ao
J/NeD+Rd8kn0rrleNLgQyrnQ/yPtu7Yb2ZUlv6jWKm9ey5MUJcq1zEutVpsCynv39RNQ33vEQXMT
M/s891KDQAGBRGZkRAVLpHWTyP+oXdTUU78XISMM6C4EZdl3g3VDJMfCssFFYDgbmHsySmWqOkyF
7DMEnSAzQ8DUryPplvVcZDEqTOIizOXX99mgHLBWCEKrZUsznA5Y8cKWb0h89Q2eVJDlgs86CDHC
gtrFN8/ZkBzMrvrgTAqV6OebZ/OhCv5so6kDUox+9v7vAqqz0Ti4rdbBsFoLq0rpHOHJAXlXLW51
vDX03s0MsExTv9wkrwKBXM9EOcnLdPqz4TkkNmi9rbA3+kO5Rv+zB+Lu2L8XyoeZfJtiLZJD2d+e
7c1PpEPe+Dp5o9rzHIu6+4QfmsNk3YDuBVFodipuzN/ZkxHSPVpabkbVJTFT/RdFVKLdzCHQ3GvZ
3HYYr0/v6vRXkz616J+8ftEIIOgz2jy7sOfETJKuBMohk7c3auLq6rS7PsTlYt7XB/z8wGdjyHaj
dpOdUAhIsJbFLHwyn2b/pvbzO+EjVHAyPnW5zsbKFpkkOIzsESrDMK+HXv4UJ6EctmEVifDmYgx3
NjEObtLBgvl5jeenPVmeMTzaieWXSunnCfXL7r4wSShYyovX4dmIHNaMxgrfaiYdwTrKq7f6VkEK
OAvzZ1bg0MMclhi3OVrzRFySy4/7s4E5xLGpXNYbBchZj6tX3s4RBAEqXP0H1AlAt4Yip4z2wP9/
z/n/6w7+1B06+5rD5CywUyOoRyinDMVSdFn6fX9DWsVV0LWvO0U4WSIjDNE5/+zBPRu1SEodLvGQ
DRp+LOGwUw7TIY2cY3KnBFng+HV8/aMy+PwrujpbWg5WOrnY5HXAcDNRPFg1Bw2dPWd+zZUyuj7S
Z0BxbSgOUYiOttHEyiBI46R7W+09S0Fb2YZabaGEdl2eGiOPFE32F13I4mGH4crYvFKNqpbOAul5
nMx9s1MDivppuut9xTOgdiKWRhKsKq9a0ySrNfdbgmeyEyl168pZEq4Q+VqF1azLT4WvD8hr05T5
Roq0pn8uKCs0UJaZd237nD+z9uMN/qDlcKjyg5S5tuXaD/9KM+NsfA6GNDktS7PGVCVbYhKrNwnM
DVGvEah8CbBH47CHor8j2VKmppUeK/POhHx4ipxjpu2HevWv71TR1+PgBsK41Ww5NuhXJA3grqVY
lbsmuWsOojD/cj7lbPXYTzk77d2ozzCrxS3LCsaV3x6NNtKVg1mH9DhlKK1NcFnRD8iaogBRbr5i
BbIS5CK9CcFFrHFRzlZnUjpXCNRnOU6cnxbNBTf9ZemAs4lyOFOQxoKJhfUnTmVqqQsYvPVuqHfF
cJjzQ5ofUDeyfd1td8V+IIVXl/fYsNk7Qiv7B9NqkHZpqIpkORnoXAMGDpR0OZWcih0fljduXeKV
7yoaeRQP2ZDACJY96+eZfpUqjNXwC0S1e1F4wkuJWPpGIBKHDbCExmuJbO4EV6fyiblezK5wNMHO
5omFWW91pjLiImUBSnoofFykib9FlMmf4sXQvkgn5b+MwHircnVZzE7tsLkYP21+T3bFARK9URGj
OhjlL9fP7qdu4pUPyruVp42e9PWIsAhan8UOCPxpWvSj+i0FGXrgmIxA8dDf5XeJJ0rNCzCKFyAZ
tyZRU1nCmPOjak0u0ee9CaspGQ/sxHq6PlHRp+RACrTUpq0hjXbq8xe7oF46zoEsHbdcRNERYZTO
YdTUFPKQK1jRwU8fkvsOJd5030bbDfPeM+FxsfwuHrTvSMP8cnxZcEBF0+SQqUY6VFIL4EaTnpwF
WS+sqwp245SItFpFUabOQVSmtkVb1bhi0CTOSrHROACONo/ZuaZ+4Y174+f1b8j+x2t7lQOfySrH
2lRy3J3j6k3Kj1WX4oJkgamdyu2XJfeC8US5EZ5tqA9DrZgq0E6FRI5C3I64GfKH4P1+9CFL5y3p
jtynj8VRFMMLcJanICa0B9+wx+IWOxhmHu1dCcW+bC/sgBU8W3n9EAhkm5qtIPvDWqSZEku5L+7+
+AIXt1pAw/HjX9Hkvq42g4uAkEqfxoUgXJAz6homWIeJHl/fKKK9yauGVJrUbHb/mZGFviez/5vi
NFq8DQFs8tEcs9YVoZloJTmAgRLmSOQG09IgUVKlrZ/KoWWI3juifcGBiyTRtUBW5w/XlhnnzKEe
lqFQjESAI7woSK/Mht0o2H/KnR1ZYfuc7LqDcWQCksywS/KZioawDVMQVxkcpGxJnVI0uP9JlcGp
BhJlB5Qe7/td55pxfpf+O1FWPJJgEatbumHzEzU6E3pItUY/0+XMm6w8GkGBqKqE+bckuIQuvlbP
R+MmKA8WrZoayocd/BrhEt/CCrcP17DeaV4GaXPRprx0xZ6PxyFm2RkGsVoF8XJ7b2/QH2yswN4M
uHFAYGpso+vH7hI+n43GMytbs5CLupBQlcbryTTWw1woD4WKDIc1+hVKuRtsCa4PeenUnQ/Jpczn
RV3sQVMZ7+hen+5kIkV17Qg4g4JVNFke6+zVsW6DlNiOnp2q4p1aJK7yB10d/Xqxj5tNBI4SF/yK
HPV8Shw+Dmnejgv8nrBHwBwMmPL9Bqs8iDjdiW6ZixWH87HYgTybWUcqYvUqlo9R93uoruT7OjJ3
jJjBhHIqCMfeivD/IjifD8oh5bTSuW0byI5KsTXCWo2Zwk9NwLzoFQ/kkyC71x+ub5OLeenzMTnc
HEjX51IpkZN2p/1YmQnhzVzAQ294pPvkrZ7dqUOX97zTD+gAOQ6Lmwp5x8IPy8VmyurIHZGRWs1Q
o6zvE9BtGPF+eRa3SYhOIocz1qKYjVbiu/awzyu1Di5ipZsvzk215i4MuWJ0M/nXl/hisHS+xBzW
bB04TiCCFnibLzcw88J3zcIqXGLrufouRWbcRNabcDNduhDPRuVpm+Wo9bLB1MzlDprlY7TExaOc
+bpvRBb6DPqd4RXvjm8G60sr1g0QIAOvlKKZcm3qtU1PzesGG6pKcyl6buzTiH29p0/b/tPqtXLJ
L1EsfLHOez5xDpTajS5Gazl/dhOUBLPX8Vg+67sklo7GPoHoq3qwm6B7FrFxL77Bz0fmAGomdpdl
M/bxDKspCTkAuv9T0NICshdClGiJOYiS663rWsPEK3HHtALJ6wzqHMqTEGHwK2S0Vwi26z28YEXR
yKUQ6HyaHEzlZpcUI8EZWtPXbblVSOVDy3EviQrLonE4aOoMGx3bk4G+wmq/mM+tqt4S/Wmqa0FP
vuCq5Pmd0JRN4dOF+WQr8Rv9o7OqeNTi6yggAB6e4OmMpSXLioz3hJ4F06J7dpt4evWxWF0IO193
cqS36yOKrhOLwx1rW8a1dwx2EMpbGVYlyW5Cra9Apy7SgshbGCKkE6wkz+bUlJlq4GuxDE2366My
ql76zF3RkImX7w4JuaA4dlmgV4I4RDRVnrXZz7RTiImTtyD9yaisdPT1E8WzhpEDUL92DE9U2BTh
Os/bTGHf2MAHiJ62O3MvH/P3/Dk9rj/nEIVUGFgnD2ts7YR5KQYi/Fv/7PTxtM1ESgbT2QBvrA1V
wrMUyuSSZ0EUY/WVZ8SXotyycJ4c0DRlgoZC2/wDa43+2RxXR8u986Ddbx700FE2ezFhCCoIYQXn
n+dybvKgyMaAmda9EqX13YjM1FB17qibotBSNBQHNauB7LmVEpio/IZVoBIa2EQ0II9dbL3DcvZb
dkDa2BcBj+iq4hVUhm6zoK6D+JmpCjkH5aWsPat01dllLbeJm7nyAQpQEJ+mjbAwzz7btY3EhUJE
sseqHTD4Nr4a9RZ2c/7fYR5P8rTtnq7UwKo6MFpV86Dd8EBuFqjS1HBprcHo1gTVnYu1wbPT8Rd/
MzFG1UoxqXl6KLr5sOrWjZw0cEFY3akpfS3VIGhcxMTuBZH0xQLa+dDci6tZzdKgpkVPzqP5G67I
zM3bAms8i9uQ7pqYBfF22MDQTXu6jvSC3cvLqjiVnpUk07JT2z40g3U0CsNFosdL+ur1+kgioOUJ
n+YwjnXiIKocwiRaj1kIg+TFctNdBi4h0+TpdH8QFdBFrzGHQ6B8HspuMDEq2RWTKwcj3OSyFx3S
YqETVXvgLIiEoYh2JriyHS7OUdpqq+oZo5YG8ivWu8FkqrNv2vis0N99/286hc73D4dBtqLKatvB
rwBiX67SEm+oU9imfrv+BQWnnmeEklHdKtMAqFrDY7d9kNzyrg8gCEt5iZVVLyu9H/CINbdjZ96t
Y+lJy30CoR+hBLLo4fgXpbOHGInUI96Y9+jw9CAd5KunITBDNRYl/q6vmyNzCpOTrVRd3SPa3tZv
vVaHqq2Kgpjr0ZMjcwCCTtWtWAmG+KPKiRvo3hrgVctqB1uw3FZBFcEj7frnEtzuDi+w0pClGWQZ
34uZLzGukZS6zm31uCrhhPhJQ1qTEnfV4nwQDX09lHF41RVp1BQid0joDEjoMLOpMjIegB/4gHlY
PItKQJdfxLDUdnTd1lWVO8+z2dQaTNTAcDA/2jzbl5MTbUkTOrUSNATVhPpdspR/F4V/jcod60FZ
5LRWVHqiNoiG9trB+FRy20l3l1xyDTBkkHNvSse3YFbZQHzOpXOeu131o89N0Ra7vOJfP4bLtLTp
VskzMf+QPPLebZCFGFwjsl9VP/t/0NX/h931NSAXZDhSP+S5iTUfWF4XHTOR5BWH/KifJq/7ZuI6
1E526gojK9FEubdPZ43tH0epCdkHxW8jh95RpD3Yc8CsduQooq/8wx31n5nyzKAh1/pKsrC0zDuN
aWsbSpD87GLdTUbXONa7OnR2WSmIOi6j7deoHGaQqYVCY4dRq9FTzGDZ/Kp2DhbZZeok4HkLjg9P
ENITu4IVBDSSJJZomAu/fW6WadeX9woyhos07q3quwCc1Isx6tf02Gc+S8NWjgVKkAFjMLtU96Wu
7HGjWFIZjPbvTnsi4yPBe0QtkifoxLpptT0LxmfL93eM/DU+F3gUpqnPtWmlaG75DnscN3eKfaOZ
KLJa5N6xu1ey2GE2qDdTPd1Kmi4Fgh9wObT7+gEcZplzVldrgvMDy8VdGzCnrR7SfezMptHos+x3
FYlSS5/SBdemzWFW1zRkXskK4hKU+Tqj31AX6RBAr2ghlsGTJkqPXl99PRZS+1AVY+qjg/FHI8GZ
sZTSzFsWx3lqBmN7L8ehC5UB+vJmCamMpoX0DtqR07pAEuR5Trdj0+gLnFxsT1uQVW9NPa5M5ag6
3e8NLoyVMb5TvfhuFMMvlvkxZi+rzW9D69wsDf1VV4h2s62KdWUy3bkx701p0NxsbTV3Qm2lr8D/
MUtfl/TblL441A6qzAjwM1xCEtexpQCyXx4lsI2Fxnk1NYd+09Az3ahRb0KkMK/hTmJLgofRPzxT
vj4rh8MKsaetG6Bqpq+xYiWZ26SZv2h7UqfxZjhxWas3yZTEmiUI/z7r49c+LQfIObSW5NVa6Sl3
8EVl0t4UTW34s/yaGb/1/JGuidslexW0yj5Jj1PbPirWg03yYFQKdyC3pGt9W0KLN3HQoHsnMybr
mEZTSoOimmCapNM2mpXCn6vGbUnlOenq0Tpz9Q4SyrBOaNRJD1JYBrmljnwblIRaZQkrA3GihW7f
/OeQqZ6aL568vqTVsaBONCcb4vwZL0aQc6kiQ+KbBsZk/auAREd0YGmmAzdV7taQG9NW6OJAOQkT
oRM4wWoJWcq8caAGC56P8kvRVDwF+puh1V/TIa4kxRvlrPauH/uLjVPK1w/hLxO5mhZ7XiBYpUeL
37vyHhxhRkEqfAtCDx4jnOJ2QXUU7dk4NCfWpwHGnQh9GLr8tVnOfgZ/uxDwn2Tm7JTtkn0J11yX
aVjJd0rECK8J+u3DOhDx0S/yhM4nzy6FM9BXDbq1jtEjLHyd/PzBRDrPqJDaljBvI/rRvLQ+o5hU
ud/ekXthWu/ilXo2ae7OKWDAY64m1j7bNaqLVjFPO3QwBUOSLSipO1MXMbE//SqeRTUb0XJzt42h
FYtTJFhu3OTdlrulExuqyM/tcsXvbH7cldKNpKgr5jRiPDLxf/DajlCzJiEEWO4sb/tgFQTIvYfm
B72Tdv2HLmBiidaXu1ySZBiHnGL8ZInHGVq+2l1qofW3CURk0cvR59lUOZgdpHp1kgSfkqkqFG/L
Iw3gd4KcjAa3mgnCb8yhvX0RHF7RBDmIddRMReM2JpjtTOg7BgN2TDhGve4Oj0xKYPL0V/OxvlmC
/qTfbR6EaML5pf5QbxNvjUWb6qKd2flx4kDNUspiydHVjKS8HdUvnV/tmhDthwYQHknGk+7LIbpY
cK5jiEUzEpfz+eSERxIUILTMTzQhsgh2Os9WNbJ5GZd5oCcVxkwm2aE9wlXor+sf4mLs9PX1eZLq
RJM6GRmI0nI/9eb31vxVziruMEeQdRTNhgOszqLjRExWEKt/rL3sy2sVNDCFuD6di/7UZx+SZ6Q6
BLrOKcWHLHZKqHt9NMTgTXrJvRxoh/WIrqr8ntx1H2yDy36z3351S0DutTfnTUgAvvi+OltbDqos
Gz0Qei6leO0s/mz7rJt1Qnvi6ne3zi8SiFD54uPjbDwOtLRxMMGKU5leHo3zvRMwnjFMn4LrayxC
DJ6jmpbZtshrkp5WyHhNXR9N8hJpuu5ZuXSU6u15qbc4Q6SKax9ha5XHqgNhIiiNvUm2epPZ5V7M
IBBtZA7GamQihxQOGCdzoH4B4dHW0k6bNsJ1QFTbZdh05cbnuava1FvJWOPMlE6/d+z9YKM32YYh
MyY253rYV1soWHJ2Oq4NyeFTX5h0yUzceqygZWJbs5ue3jCi2Xz4V63YZ4eIZ64auT2qxBnARnzc
UHQZI7RKZB5LSwxuZeJZhfDXayLnrRVGl4LPyFNXx0yfnWrGvcBabJEhCAcjUnWfRurTHCZ30GkP
4MfbZb7s+II1FhxXns2amoNEUuVzjasdo06lwRCXEUufj3dVpD4IxhNNlYuhIG5ZtgvBeNRB2+Ko
u2Rt3GoCTT/NA7Vuw17Nbi1lcqfpd21FcvvY5k9m963N4UWUiOrSAvDgSa9tjzAeHisMPGBUHZu7
GeyiYi9qMRbc+7xf3pyMUz4XG2QjppeWvPTmdDMPirvKP4g6CjgLl1PfX4DIa2punZZpbYPB9Kh8
GCMpyHFiwECNUl9Uh/2HseDXiYq2ZlkyB74qkpWlrKPpTUImZk47H73MgUlR5k6sU1vc2FK4ZOmd
nFeulSwf1/fSZ7Pr3/jwNTrba2fPgSqjaK4Zc3JqJnvXKUowtqGj7PXutsn1m4RQt2hlx1Ut9QNV
vrBd8yg1q2BChnWC44zVrF5ewPcgQ8O1mj712/ZUSjSQ7PbfIdnXL+VwWpcs0JuZxOof907i1c8l
1AJYQzu0qkRn+vJ2+xqNCzNVZ1Nnp//cAcOOjG75Xj+bJ3W37dEriHa9bC+dnDfyLKIMXqY56V8D
c4Cd1oYut9nKksgriEeVX74n/g8LF3LxLiq7XCYGfw32mUk5+/qFvUpb2wzMcuuP3HyL9Je+m7x6
VwWQxtpd322CRf08CmfDDam0NWaekVOnaX5Zf6Tt6KbrFFZNESt1I+IdXMwvns2O3Y1nwznL0lil
iXCDMcbYOZ5iKES3T/A3jq9PTLiQHCTrNdmQzEQDzPBD3Xe7KqTP6lO6Yw3XUAV5bgXjiRaSCxCX
jhqzTtl3g6pJSWkwNpWfVqMLTXq/sETJadGm/EzPn60kjCbVSi8ohayBhecWyMEvyOV9JkhhfyO4
30ST4yDJbqha5BP0XNRxRV1j2k9qpBTzvTMfNlWE9KLB2L+fzaxO6NjNSKueBslE9tKE3SRt6K20
odtmRpPIdiBtd1DlJ335nqbflN68JZL80PV21Gc9zIqREE2rVqS5cDlS/A8KfNIhzn5WOrWQci0B
dsrykhYH+HHHq35SoBGqphDoQ/36+gZmG+bKNfDZr3c23piXY7oqNTnRBK7wXeptwhfWZXbD13Hk
dSRsx5nGcsamHUJ9v9zQQwsOW3JjBPQpi9XBdXaiPoTLT8f/rCKvKiGZldz1TKt4tqSgKZsAZhde
Z8iC0/gP75qvcTigqbdizGEMRT67OeqHPKbwUkJ3LlOZZMQU+cn8IPeZ4GEs+Gafac6zb0bVpv+j
QlaXIKilP7LJjq7visuB5te8OJgp0IuTGnKO6mrxWwLTeLIQimRuYr1dH0eEL3zxWJMdYmQatjvT
rFD8Cp0/LJNjRVVAYIwgmJZwOA5h0EGRp5KEi6HYNU/VGw2YXZMTdZCqQZeRiOJ3OUD+WkUOYsjW
KOhdHoFn+uqjNB6VVIdERexMeVwr6HKyqFvNuqAa/RkQXznSn5mrs+2BHJBuGip8nirjh01/DB3e
CcVNXXeu1OWRntyWaXk7LkEzPznGbnCO23pvVIc6e6xN9dnoIq1a3JxOsJGy99TqXAsWgFsG7sDo
uCMoWLSb/E7NXEe519fUg42uqyEl148fXYaallG7iWR7/axFjpxEcqYWnkEmn9LCm+b+cZ1BS6hS
TwJhLG2aYBuQexha9JsPJ5VajxMEnfs887R2gOzFGMj9IMhHiOCBC7UkaINIeoHYtxvovknyYDbI
zdDN/vXdzb7vlQ/BlxvqZS46M2P3mRznHYwFFQILJPt2Ww5ZvbnXB/t8Yl8bjasqWNk00clkSD4V
XjNtD6aZPqz5GhEdxY1KRztwWWwBGbenKR9+oHX3qayWJydv97psxql8sGgSJxq6RDL1fayGoOkh
HNeu6DvPIBs5o3y1Inf/2BoIFeW3kpS7TkvdhCJg7eZ40m5If2y1nbmFRXZYladaa9282MkmuJcG
HqVdiU1xckj+1MpbYMrVvpKnN6U5LUbm42EruNpEsRlfWq+04n/cIMx024959w7Feq8fUkhgw6Vs
gUFJU8YyTY91+dCRwYM3atBpsgB0BFiqcREiLSdLRWsMgf0d2Ipr/eAU024eTCSLF8GG+4cixH8Q
h5fhKJyJ9pOOey/bGWHzSN3+vkcp2IcOMeQbmCigsa+CbnFxwosF/f30ru89URpTtO+5hy3JLAif
M8M/zS7ezLzcjxL6RJIilMrBRb5EUPm4zBH5ii80DtX7QTOkZmgJwv3P7i6XuiVa0N3JG75DZtiN
QQUSEcYvaj0rZ4Ny4K7Wuq11Gq6SwZ/80fHsfW+6Y4CcHsQhapS0jtVPHd0BDTwPob9kjt6EJ8Lk
GXUEP2/oNAp2u2jRWWB5hvpjMo2qOuP5WJAPS4HOE55YzUBcAqXSsRfpEgl3Ggehrb5tS9LZ4x1l
asP52nwsOSq7iWnUOMrwI0EjGAFxwNq0Z/hu7NIWlizVBvHtQQuscn7VO8NNZvypga5sKnlbW5qu
Wr2T9v06MAoWhi+KTPqc9iADIPeMpZ+Lwq3Gh2k0XTAUYikR+T1c5it/7Qu+PDJLDizVCty+QzgH
FJnQ5aCfiJ/d5V4HT9sBzpDIJqG1UvRJPrf5lQuAF/IoNb0y0PfCDj+NrZf2XnmZEt+c4oa42wv4
h/rsai/zcYntXXKzRWu4QiSzfiS5P1Jk/ccKRBJ3hlTgyfDVyPZSyTMfCjCtBFtVEX0SDhKbHqbC
k4EDq0YmKvGILtDHZp+sYAisCH11MCLN4Te2nK7vBNGFwCuArCvtJYc5pjv0u+28gWMx1x+T1Nwa
GfAwG5AxNeMaMy7rHbUPPal213/BxWOjOoZpyapiWwb/MOmmrO8rdcODAe0dy9rtLd3xSid1pbUH
C3oF96jCVZnlmzek6EyV35DiPXWr6k1tves6/a7I89BJbbcoRm9AUNaV+j1REtE79OI3Ov+l3NNG
1bOsm0wKEM+lXUbAh0hUepeTbN9sgy9ppdfORWCZ5T6VarxCILxGwcnb2RWJZw1qTH2yo6L0x6WI
+vxHcRtHQZvp2q86QWfHgE6oITY+lTRFTK2LG+V8HO79Y45VmfcZ+0y/zT344goK+UyaBnVOw1t3
NBSmHRnRmT+85yNydyZqcMmi9guiN1DuZDnzVgkcprF3HfVNTam7KvYxNQZXXgZB0KBcvMrOx+bu
z03rzJKZuJ5a2txOS+na/V0zyc/G9pTibfu5RbuD3D9VCQTt8WhJUOfOHOO4lr9hwgH4TqK6C2Gh
BwcziHpstl/k8LC2WtdajH3efsjWwWjUW8lCzCHJsQKHp/Rumu/SGrys2RsSPMBsWNDTcCmNu05J
vbSoQr3rdzbMhkYb2v350zZGc7lgY1VeV8i+vo5eSiAGhcTFbBJvGeM+eSwVaPpLs0cVb05PW49u
wPTXMk7elGmBLD+vav2WlN2t2Xmy/tTne7mWXWP8ORuBYVbeqsk3ZXKr0f0IzthShonmm2nn5iBE
SpYO96vKHeHQJmmoEIO56GSPc1e5Qx0RfKSxo57Ugi1vlvCauB8m6jbjM+kf1Wk8NLBRNFQ/13Xf
sSvXwCMqsyE1n3439GanoDCGmL0mjCmu+dX4vDpOqNAEYbN+a1lF5k+d8YvkIJcU6K+e12/JCj1H
Ohw1KXeb4qdmR3MqIKdeJA2dbw0uyrEq2+kn5o+oSi+2Fq+5cQJ0u/l806g/xx4dgPJuMd7X7lVb
fs7WjxF97dSAADuskUvzo5vvmvZRQsh9HUcv3rLnv4uLdop57qYhVQj0QljRr8El5uEt4jw4Xn6j
7RUKw0ppp99C8kWGX7fgAhMuCxf91GldZegBZREnvS0S197LDhxbp0PxiCIrOoWn2xSNE9/aJz0m
++IoUpe6mHg6mz//tCyy1qytBq4+9pHdn0Plar03HbSH9U46rn7to3F4V07h9nZ94RnwXYEpXjmR
qulsTwRq31JVu+tku7C7ECyuCHz5Z5tqqr2yDVhcaGuvtgcuNMrIuovKROFuhcsUxYX1kEsZgfP1
5C6WoSRN6yhwhmPEC8mt/NH0Kue+jFq/3XW44nxZBk05FGWkLj0Oz8flLhq11UbIueOicTY9UJNi
By6KJ5XKzkGd7fqnE8UeGnfFQJrBlBrDYVHXFhJ0oQCdIGdX+kaoxLaf/S532uraN+hbUN3aJ0Ha
uF30386Yu2yWVZUnu17Jyc4f1S050mEK0WQXycr36/MVYQSvmmhbgwRsxhn5ZED8UlpIJTCNBhBu
UVENWCco4kziji/kWU7/29XmEGqlW6qnC5CTtR2BVuRS2B3MeVDCj1LZb7fMolhlNFNtb3h4jrfK
RwsNCQFQis4rB1SdlGQtZe666OUOpnJDzVZUbGNH4wok8O8rXVEXB3uYlczTOBn9Lf6U8UO5FHSt
5zoXplVFoSn/xFKVzZBoj408+ET1VcJkGjw8cmik7LXj6Bt7+VX281cIgAiWU4S7/BtLht2O3Kz/
46YmubDptvbSg/XQh+VOB7uzg62UpKF3MxBsZhZuX1tlDqC6QdUVbcGx0acRHb7o+O3g6LDCkHYv
pQa6nBDhDOqBGr/G6UQkodqKYCPxTye5HedNs7Dm2uPy2n9nso1TvOy7OPuuePqNmJomGpBDK0Ll
zoYYB4LSksI7fHSR2xCdUUHQ/RctTdIUM5fxnOjRAgKNHn+KLaZHWblol/uthhpaAzNPitXbwZdj
0WYSYL/OxVYg6w6yYiDkH210uYBnKFsfZJVuLcSc13fPZ3/237sH7kam4qiGzbeMm5ah5xCuKE+W
Aj7w2KC6Cg2kFfoxw1K/trn8ndTLx7ap94Vtw7ZMXX4n5dy7Jk10t1gt+2j2BSQKjPm+lJeDQ3pk
Msy1cBNiu43cVG4B9RIY0N46qYrkPa6WbbQ9+J7ixq7dpSE7oJCXGndllbqy9q2Yj+VCPQO54qnv
v23Vu5UT37KLsDc3aAb3cNoryVMpo2wn2cGoG2GnJwd9Mu8UWY5W+0UjUPNPski3bd/u1zjX2u+T
gitL7dR3KKHfExY+1N9W5L7aJXUpSKTO6lopDmkD5/bb1RpvZpX6eee47VKB6fI8bpAGaDBCHdab
4i3r7GfNz1z5iWLYW0aN77NVHqt+/EZUcgspwZhMNYz5lmju9BstI/t6FCWxL/YsgOz4v5+Ob71H
i0ZmbqlcAuwWf3xYj3LrmmhtfGQkVbqvj7rPbMTVQ/Gs36RvZkznsHkWaedfpDuf/wyuupA6adKn
iVEC5Q04H/rGAZzr1+xp8XPZ6ygACFp2tt8F6U/n11iG6wSbIlePYTeHay45rDsslShsu4wRX2vD
QPMs5zlbZtvX8lqeZGgVl+OT4XSC3PLluPBrBA52a3OAy5qJEbTlZUrTD6nVvVymgsTUZST4GoXN
82we66jLhlVBkqcp0Lajp57d3SkDEg5mIigO/kNQ9DUUB6tSBaKI1Onlqc1e5FEJUsS1hpXd0rrx
nXWO9SZ5pvMU1LUBB7Qissbxrm1NkCfvy+ZbmqB3q7NDedsEpfR/SEJ8/TAuLuw1pTbTBRITetTt
htP0WN2hkA7tjm1fRhPCNrz4bRfnVc5hpWf5A6yXDvSxeBdRekSfnIPlrq9BGiihmF6RMZb0d8U+
6Esmop9coiidnyc+PHRaNIrN0AeuuurQLkuBddUm1FEfZDilaAWY0I3xls9ZB0d46FtUIhmoy6m0
r/XmIsPVWHuQ6rCzleTDnJyjXKAXcp58uZ1ddNyGYwH6AtX/BXXha9p/9ftTnCEHDaXlSe3XD0V5
z6nzTXDXXQyU/ndef7X7w+2zp9SCBOWYxX36pDamXxsoX7b/h7QrWY5bV5ZfxAiQAAFyy6EHTdRo
Sd4wJNniDM7j179sLY5bdN9GvHMW3tgRrgYIVBWqsjJvDNAl2SUFVEph8lQ5+3hRKzfUgCBe6AuI
QqBuVjrgDHbamOwrkFrkCeYcI749v8TD2fjf0fyvAX/TZBOrocd9W6SNo7e61zSFNxiACLHOLaDw
mZcqT3v+UmAadeWhBjsU04DvFgIvT+l1OU03KXs+v66T5ODHG7lyToYM+7mTRnHb1LFfGijoTNm0
za3sdVxeBnP2DBOJRDFfT634OcjFkR16F5G4oJYB7PPgj5HcNLqBGmF13caqhE21CSsXVTbWWDU2
sihWGW4PNFGkNW6ZqpoE56OaTVYOyJgiq100eEIpXwcboRVnVrHRqpWsvM8iRUqXGdHcNsljXeyQ
mAmOcoARXc4TccoW2EU7vCFjc0nNdNsSeYPatCOp7RRkVPgE1fVZeaKCR2VZFeBlr7RrHURCNmpp
U9s6mf7RykIR0E+C0Y7O2Br5mpZWFKag9vnChoKs2e3AQIU3+eTOHkdxF1oS/zLT/8cnreGvIJ0f
stCGs0/0wpk6PBZ1VM31n7pQCSYozs4XAOookyhDpkOkCTeoiLhroStkJtQ/f3hUJlYpUSGLgmji
4MKHJgIhUum0fFSB4/n5+Gh/fcajhTA22x3AQMVtkmVeExaehXS+ysZXjG5eiLHZsBzNbTFom5ZA
hmLGGC2RmPXO3XEhTguwEvkVyZ8UnB/jpDtldoAzQXY4+4WB7Bp/WzG8C3pU+0nvpCj/2P3tEL0n
3VuIcemCAtke3xFQhqWF5vUk8atSQ7p/ayWPVYJ2zABqU/Dzxh5fpsc8527DTDdapu0ygcdBS7QX
Zqa2SzvhD7x/QIS/ArT/qWItxpsmN57FNjciF01Ht42UgykHT3QmQqxhuxNpysE8MKC1vr4BYP6u
CpbLQxrFMWUbXxab2E+ko3okKLzKV/Hk6JtFmaZllYY4GE0/qQ2QS5qjbDopzp/Kyso9TiSpuvEg
3pPZmOkZKjehkzNoiSJTPnXMAT/EfdF1RjC2/j3ilZMZy36ui9vYeosb8DK0j+fv0UlPdGzh8AuO
tqsGc84kRliwrk2kswfxRfTqfWN/GBQ2MS2lil+qJR129shgynVZxUuPx0z/Ms4vyBYUceXkY/V4
SasICQZFpoUVXhfmQ/JGPqHKlWDafwfoGQZ0jQcwgcMlgZ+nuLLfwEX840DomLrAXusqAibVWlen
pErKOeobWtzmfHIE3lJd8kvx/U5dMqobFoRHLWHTLxd2tJ3TMNVdbcHXtn64PfAdXzSAN+2twAD0
P9q0l5rXuFA0ULyUvnos68tNTcJBHw9uU5zN759x0paOW2Hb3aQHSfep8HWWepomoHpc3fNh/IlB
vIu2m4PEIKVjh1N2U+QMust2D6eU3WMxjshqF7Nkmw5y9W4jpn0jDbCXpgm6mtRpc6QcAog4Mk8e
ASVXNJJsS7n52VuY0QR1S7vJZiBAz+/oVxlqtTImDItSm9umQfjqgGp1EvOIdlMw8PclQXdRiszR
xIfM8gsejoNTpuPFMD7Y1c7q6QYjLCjrNK6Imw9CeyensdvH/Qdl90PdfPRTnYBcotksYD3A4zZ0
agikTGgdk3rCtGniQW/jVWvHz86ELPWcV7t8WKBZ9RKamhuK+C0kV6RAWxp94XS57avwUybVbbyE
mIMo6qcuFi9LPryakmzlFAJdM8aelr8NWYU0vLjMZ7SNytkxYr7p+/xW5Prr3NVoL8WRl0i56ePi
Ph9MkFRBYmhbddpzbxcAVlDreZGopGtEoBhZXrCE7DEJXbsghQm4bB/TiCfbPO5/EA0v8r5KC1ev
6mUHtG6zmVrtZmjBqWDafJ8x/UN23VWvNYa/xBCnktSz4rDzrQ4z6eAY2p//iCduBbOZZTDw6hGo
464uHqk1MtVcNwKbdG6EQnibmnvW1K6wVZIwJ+74N1OrLLZJMwHJqtkIzJlvhqQGecqoqMyoTKzu
mtXa0VhE1AhoAowSuWwHzT2/X6facserWLdyDTaUWm5oRiCbu7jBN5TaRhs1AAfrC2n8stvnzkK4
TiafTbZfGNsmjPyIp7vM7lxdB10JQMyxOGQqb6W4zSa5Of8LTzw3v/3AVekvzLqmqxj2gEnmUkDE
xIgkWdsToDbaBGPTo8qzHmLrX34ALkDoEIMxcJi+ezgrg95Zl9ljgOs2OmVJHwXR3dYy3VjkkHg1
A1xzgNoHX+PESYfqIoza30TvFK728HX/+h2CEiKoaRKLrb5+RXpKKnMZA85bd8mqXYxgojEKqtU3
8Lc4LE7v7PLp/HafukDij9H1KLVRd2GC3zIGRnRdz3cLf0kxD8i2562cyKIgXv3P0szVR+XZLNJo
hBUd+Evd6h1aA9gfq/QyTk1cfLOz+pRtPCY8GcwxOGiVo27NU0fvHGtf+ZAY89tyr+IJUW3f4UYf
ReU2q/rGzmHQoHfh+EjIJtEwxUkUsUq5sFWs6ioiuzTHBpZFH7SkiTxEtYs6BsqIP43aO0viyz4D
UG9hk5uE2ZWZG975b6ha6uHfj5Yay8EMx3YeAzEdyiWaL2Sztep3AUTSeUun3KBAXIbYoQCNqblK
hllbG8zWgeYZ4tw3+O8xzxRu8PR+HplYfbeosEqAWoAJG2R8mRkv5di7+dR6jX3dmpEryV2VFV5F
MThRZ4tXN/75JR7i0l93/cj+6numpb1IgOvGYMxb9BoBICqhyQGAcoy3Ja9UfZ1TTvV4R1ffjpZ5
JQlrYa5+n2XryFq6HVo64rozQEinK+rNJz3Z0epWUTknUwX18wm3Asww4ZzuczZDoXN0msR2BYoe
pZTX2iQ25zf1pJex0F7UDZMgRKy8TKmlepLBhwdyli5bWmBqRi+fVfqYJy/CkZmVkzG1KaVWjbMj
p034WUah1yw/KaWKM6pazeoWLGGRiZFhE4eh2PUR3TcT2MxT1bD06cv2Z9NWNwEScDyxm3oMtOiy
Hx6MMVHc5tNH/Y+B1VE3C8gJSIbtyguotegvQ+P2jT8Pd1GomkpSmVod8wpwy9oY4aLMAQqaICGx
bAfsj24rmZNqsX/+uKmsrU45KZOksTLsnJ2FLporXgpu6ab/aKvITbiusKY6dav0s9SiQtr9eFhb
sSu7n7mtORg89W3L3J5fl+rgrfIQNocVhLwkwJRhICjC52Q7efTrvJEvtMPfHvCfY7FORK1oHCth
FWMQthiLTJo7vcnQjbzj0wK0quWkyDOjsnoqwNKHRlz7QMuy8MFEPzgYqMO0ZpOgHliFO2k2e9Po
wz0vWe/L0PghyXJd6uNFSZJNiyeYkw8FRpK0rtpPeX/TZiWm/uDogRtAefEhapenLL+Kw/QTgNJn
LaeOmTWfzXjdmeOVaKp9U7+FOLwDfpqVWTo43Qa/UZ6nU/t+9JZZIxHltEj0kwwjGCjACZVwWjli
NkAV+04d22MzK78CoTQ8vPXpYCZxSqxGgljjQJNpGMxlg+I7q6yt3AtQs0MZhosRCJFdsWreFFN6
Y4fRls94YvDKO3+sTt2S48Ud9vgoSQlLnggkmkYQEkgmp37FAYOLb6ZMKpL1U9isb++Ula+JSZ6Z
IJfHOwVANAvqb1Bm17fzi/wkGwP0Q/275TYvSqTfqUMi/gSfNSQ2qvQuNEI4nTGFVrkE4TbmZqRQ
ILFVVlYhzpZVlg8GnE1NfkZRt7W6nUDT6/y3OnU0jpeyOoh6MUV2VZXIEmTiCBOZAgHCN3yKsv66
VKZ8p07GsbXVQcwAkMxIePCf9WMyHdoIsxsnSL6ECq/91dRZuzYbfGI2npMmSrqrQ4gMxATnJvJX
qbUgHTH3zTC7DAkeeBnHyi8T7WEqITFNmn/huY8Nr87kbOd9utjIKsPxbYle2+gyHH+c/2jmqa92
bOPw70c3bOYwUC8lDYid/9QM3qDFZGy68MdsyN2QgYQQ5aFygtxcHAfWkGwnWt4BpwXAWcH3LTiC
wzK70fTxR8SjbYNpAoIkETjH6wJzsnXzVgJxFbb6nqGBYhmIB1CGXtrtCJhPGZlOyeKdiIed1WEQ
aZNb8VU+sX2TYRZIzBtakusY8x+NAck9mgdtlO1bGTqlmJ7z7n5owQzWNW5tse6i1Kdt25UebzFD
Ecv7XJLbRUdp1ZxThVs6dZ+ON20VvHPejmTMkZmO0nbtqPLT5TXBoLLi25x4VBxbWQVukjLasRmf
30S9Qh8/+HQZKwn/T92jIyPrgoFlJ62BcX0YQQWTFNgthpoufyxoqUiAVZZW6XxiRgNKo7hGUA7Z
m22/sapXTYdE0TQrNk5laeXuUGYW41zj88RhtNHrjYa+fxbUYBI4/4FONWHY8eatXF4T6WGfpvhC
6ZXcY4wXggwY/wMbtlfNTnVj7PrFy4Z/M60Ls+gaHFpLhvk1A3F8Z5tqZHmb0aBI9U1E9AtegSNv
NLbF/FmP+kaxytPb+cfcytXOy2QZKYtokLP0JeMj1J7oY8Xe+uxuKl/LuXKzASTI8b7hmCxsGXEn
DYW9QXhoJmM2MVJs+6kBmm/rXznkoujSULKYBvNFc5CegfLuu5U6mg6SwtozXigGQGPffs0nJ/Xn
3fiumiQ8ff//7Mhhx44+gJhRpdaShAblQlBZDKr+pw5S6vP7ftLIn1r4F5D9yEg7MdmQRaC0G6IN
VkOXsfroYkWj8qT7PzKy8mToX8qRDhwFd4buLuoiYV1BNrxEwVK4bdkpPt3Jo3RkbuXSjDLhcO8o
ujfmfVO91OAvyQe6FejOnN+8U1DF43xuTRtk9HU69il278Dile1GUJdbfoYDgb5/+EVmAArzXyAz
IO8xv52fVe1SxddbFy+Stm6FWePShO1VW89eW8KNq9Ljk3Wvo/zYWHm6RehzxWx8PtMhbvip74bd
AYyiu/NDtjH35/dUcVbWzEGLqCaN5GjOZPojn/GKm+7GdnCsYnZnde1XcVS+IJ9Hx18uCOqTeejP
BAPofdD32tDn4XLc5DcmuPTQHPWse+Vw+QlQ/7djs3ItC/q1Op/gWuQSeySZt5VWb/JCbIDWuoNM
LUhXQVUpQDu1qNA3p93an8vxxTV8tOLS6EqzQ4szoA/J/QS2K74t7yVmAsPNQRsWY0fQ/plBUW1B
ikfJsqtY+XrgySxkbobSNoI5LKEtVKQXdvtpQglAJHc6Hx0DNZhU050keT1/rA7h46/0+s+y6coF
CdNauNVj2XnBL2ITnDKqx53i4NKV14GkkR5ZtWkES3ZA59i+lbeYAl4AnrFcA2pp5xd0+MFnFrSe
aaoASKvHFC/yaU5NYKjiTTY9gl4HiqwYFy6q0hs01cS9YhPXU015TjBsK9FmEwLz9ZAtlOHm/Kq+
fMlfyzJ1LoRtMxN1qO9Bbw6TSnZ9jQuZye04ltsKufXMFqcX/KqM8jvdlK5l6g5tog2Pw8/FfG41
TBRsNYglmvTOrOlmLFIXfVfbaWyAXQ+Aq1BT+X7lL12F57JOMGOCtmig2eFDg346aERIK/Bm032I
yTtz10LEjYHEA0P5jblhi+k1+HFLnu9MqiNTrPy+u7Snq2p4R9EKdSn0DVIVefhp7320o6u3F4HG
d8ejwQgAar5OCjuBHOLg5jaYrvLrWBv9kcZ7FhbPkSb9Sc+3cigUAflkmDr6CavL12io67dxC5+e
am6U3kQSAxny/vzROV1cObKyuoAM1PIxYDCHYHwYuNad6E7cD80lr5wWuhER8jXzdkhuW9UTSrXF
6wGYRQs5dGjh1cJy8aElspvsZR9OvWuN9lUS3ZFUQEetA3h9/sGGm4VGKsjo4Vlz5trYq2dPl+jJ
DKwNUh6O7HR2dPExsDcbrehI27HJ2pl97950pqocc7ps8WfT1wqUnWkuZAFINEiGp9S2NnOqA46D
YZ9ovGsEOTj0XQOth5GoGDCML5zGuUWvHkYjo7kwpNYH0ZKkLgaUfvGJveNJ4KbJlbT03p11sMcM
xoIZsomDW47TDZ0bME+FqLFFU3TR80lzrMbmLoMSKhQC0P9d+PRbK+JLi7EHmcrrVFsaJ22Tp8xO
PuzeKvbtEL9oafGaTb0j7Bz8clkMpDfLl00xD6AhYXQ7oJ87FaOnheIePitgFX3PIxI6bdoFZcR/
YKyuh/iC9RvlxhszyXMXDSrDrTh8GQ+1q4lOTymb77MJI18R12qowc61ly4WwkrsMoIRGLowz0rk
4GgoFXi6PRR+2oHlIUex1BMG7joAtvvGam8hjpQ7jPdXxtjteRdWHlCjN23UQnEo91lFnkn4DJnD
q8q2PNP8lFmyjfTC5Vz44Ph4pBj6jprFjW38aSOX2v1d2jf3Znq1aBysKmaG0jPf8r50Y67fTF1/
w1MUTsbRiczqqgdUyyKvbRdehQ1kQye6saKSuSkkkIZKvCM2f9Jk2PZGfm/N5ZaXpat3UHO+4a3A
1J5+jQE7TB21S+O3PZgw0vYpM023GeRehwIZyOugOTS70H7b12aeAF+f7HK7c+omvl0w70r19Bo9
ALA7CXk/UWM3l8XPWYIysl9aw2vG5kbEMYRM4+FpxhvUrXIUjrJivmqn+tqe50uMo5flq6mb/lRY
G5w7/7DfnEp3QcuwzkM3WTrwyFWaZ+UxpmN6K3MkIsJg4IzZsYPWBeBhxLGrTzCkb2QOyGYmn/Oi
flxMq3LGfnZHC4gZzBa4ePN7S2fcjxHZGaxxjFTzB8gha9l4M8tHijnt1GC3s1H8SENwAS3TpqjB
figNjGyT1rfbp6luULE0wMPz2cjnOvuwtNkZ29elxHx3nT/OOQh+MGlZ69LvJ2NHCTLRBvJC+oiz
2KLxCpp48NHZjHiN6O7rLvVbgnbz8MHiD05uBLKb0oKaVp85IIfx85l5maGHGFRstzmwxYY27ocm
dBILitxQWFLkQKd4GJh95H1Wsc00MiM1E+RcurmnU+OE8DmYoDFBh56/0XZyxoK6Bcp1Lf1dx1Aa
G1V93dPVGctmggrCLbLmzqPNmI5lYoPkwyXgkIQeRrllnh677ZWJiGPdqHnUTmFYUSf+Y3NVK9FY
37PKDvWAXHR7DWoumK7ehRcHfbjaE5iK6yEJDrJANzpwZu20h9DFGzQefWU+fzKyH/2SVbomGxFa
lYWMEGKejm0OkWOE4LPpRi+mP0o2u3kG/Uew0PDO2HVT4Vrsk6bQNoUGW5fV/vkU4GROfPRrVimZ
tM0ZY7nYlzbk4KYnTg7oYcPny0lwqK2hr1sW3nmTqqxjrVA8TD2YwkEIEgBt6HQicWUoXXCku3Fz
UQgSJMy4sKMcPTkNo3NPYzxcFFDLY1G+nWqwAigrOspsZPVNzJ6bmiSlEaR7NOvkl9Bn+sPedhD1
iR5UKkOnSD2/3cHVphd48tgtKYYgFZHplyNCcU+inxZ4i0D4EstPaYKzn06XiTbfkSbERDVxqdTd
9BAzSKT5eQg6mEGCH4FtqqJDaIOQoB77xih+TEu27ZLhtrBepWX5XX4FtPPvfGiDCd3HNnnpJuaP
0gRn5xMPJdrpyUVWYD4cQdFstM0C7eEcAqSNVn/OtmEjJdcmb0rGTzvRQOnUZj90DYpbWqVfDM2i
GhI5XSE6OpIrDwXVDzn0uqUHrOMYNp71u27SGd630s0HKFHQN26XXgoGoAi8VFMH6XcQac92kGaJ
L1g9eJ0OKqZaA8wWLLmKw3vyOX7061aJ+dIuhGgHJKw+gizB/EHi4TqN74HIdSaglStMwncGcArZ
v8LFHhle5eojWkCzpUeoA7RPy3zfguvq/NJOvsb/GFg/j8Uk47njog/mgXt1clFU2c7uIf7An8dx
Ufidr+rBX5nokbVV+j2a01yhSosqKqYrrVI4dg3F+RRgi1h34yn058MUoIWe6HDN+F0hXuImuiTz
tQUKzH4et1YKtXrhW40OAKfuFuazmCpnwqgZlPiAZh0/WsRapsVe0s2+FNUV1Rq8atLugrPkOaYY
YW8qiElqGwJ0fJMJhy2qjPvgOM6t0vj+Ngd7QNmyDqEuj98qzBVJzYJHVdSKVTdmLXYlpzibhgFH
4/CMwyawLXGhwvQcewd9usGP36eLA31UEah4f1RnZh1WRwvDmhUsC8xnJmJwBDIHBtajcuF+pWmK
0HE4439tJ1wOsZE3cEZWhyYTZsZzMRqI4uZGYrCGbtt9s1VRfB/87zkzq6/WSbGE1tiSoAH0H5Nn
bi1SJ60p0sJ5c/7SqUytHmRFMkaRmDoSpOFTAV6zYfzQYNAMd+ftfE0jnlvT6kuFzSLY1OkkkFeG
CwfvTbsMzDr5jvwb+XeG/tc/X2kVTftWyAJqBySoo0dt/ohGFczydBJ7ZGEVQFONylJjWMzUVb4o
B6fOm/1EvWUJjBlPu5SBGxhqkHH7qwFBU9SRj6yUCvDGybN/9CNWcYp2M9X6oidBjCQ/TS3XFvA/
XEMowmsNPCvnv+BJV3JkbhV4zIwZkZwrmMt6J4l2BftsrX/V2zoysgoyTHQQsSUDCWzjionbJnrt
kFmcX8jhpJ05ietZXSOPgU7IRyijVpBjzTajqepoK7ZqPZmrF2OUtOGCreK/DPMmJT/zQUGQ9ZWk
nlvFykdkApLJdYWiZJt3d1CN9K2MVfvcAEMypynmTYcrUKs03ljPnZejl++CnMGNyHzbQsNtE1Yx
Xhh4/oP7s68umwZRz2qR6kUzMHSjhGwHyeC5B/aQRPVlHP8MJ6h3G1A5lfRuBOcX7zGDRGanNl8i
U1ykqJfa2Tsv2ssDXTwZQocaHxNb/DrWrrMWhZkYWs09xMyq8ReGnZDjEdQSwKMo93PuV5Cc0UR0
ScPEMwxQikGKJjO6X2HdAkpiFHvStzdzUsIflk+5Zm/AGnkRs/JCz+YrgPScIiwvEzJ7M9UrDCk1
t2Wq+8KhMSKCLOyrMamhXSAQgPmPKiN3Q9cFQxVj6j8NcoujL19V+9EUzgTKbQM1jjKaMa/VOfOU
X1i8fNGT3o1z1HQ4GAQijHZhaO38yVSdm5UzbpB2zEuHk0mtvVZhPqzfVamliGH6lzLyuaOzcsWA
Mi3tUBkkiFjpNIu+H6i1kz33Ri4u7QT9XiBXzLS5bw/Z5NLXyI1AXpUOe4MSTyteotLyDkROsnmx
yodZXuQlVOZl5oaoJpAhWKabKs4dzcacn3ggBILA7BK6N6zLNrUV+SPeeaaF/3r+1TccPuuD5vSy
7sD/BTouCIDd8ZLfMwzEJfzFMK/pAr7U/iYd05/o8bsmhusZiW+MEMUnvrxhQNgReC7pNEit9zn9
lRSxk5s3Oup5WXU/DI8aympZiqEfwC+a+IZq93F9nYFpSpte+gHUmkniTGUPUcHY6eqLMB5Bm7wv
WjxFO/Am06tZvuvNz6Ww9ryufdoSVzOlj6bchuEqlDP6fi0m/QXIJRbsVcVmE+3kzZLKG5b+6sff
WvVoTr+l9ltjv2LeochTQBxbOjKxwBYokLuIbVvNVz0E12PgoFxjbu6tFPCleSE/OkZrzyx7cY0p
TCQ6Nr+tWHQR9ljoZIhHAhDWZdrbd4aMbmLKLohc7mtmlZ4xm+/nD6kiY1hPgc+iSmpoXJJAMwe/
o/2mSa2NncxOgVnI86ZU92EVZlHFGxZpI5D3zYfFTccyItQVDcWtUy1oFUd7SOHxcD7EUfHeVLqT
a7Ov5cIphGrgRZUEfSXSR51cMPjWJfwUkiCqXxVW/hKHFt7MuVPGfI9PtQPvx22Ed7FWJJ4Zhtvz
+6mKfKvoOk5FafUNQnhrHPhrPrRMhXxSJMhrdAXVtLJj2kyCIkHKGuf5Q44hzZCSx0Fr76w0u8nR
gKzLSeHUFCdljaooJpZJvcFJMReQsrH7zLoW88v53VPZWEVcWw8Lc8qRmzQjnNnb0D01k/X/P/EY
/MZIi+DgcjfXmcNc6nFdYuA9sBG1Gv0xtO5t5WDL1xVdBYBvVlYrkdVoh4OsSVD66R7ECpfFRX0N
oBRUwSC2CbwxGgK+pbhmJ7bvm9FVcEvyKU9LZi4Btx/CrPBnNFr10PD/3x/pm5VVbGOaaQmrhZVc
B9Fg+iONrrs42fw3I4elHl1ji6QtwUAZKoVRYBw6ZdGPqsj/41FYOb+o4BhDtmEkp1chkuCmw7xC
Kv7jV1k5v8pGNwfjx0uQRWgJgU0vS4QvSaHYsVM192/fZfV6SKXd8cyOSDADdgU2d7eBvPqB/N4+
aEPv7L0KsXPCq38zuPJ1IdgeS4vkeKJV4L1oLkLoQ1ltfwHMompth+ty5jqtnZ6UVp4JDW618bKb
bk8vl0vLa73Zs39kSm5nxTX6y9OVkBcUBMfCrK/zygZ7zTPjKjd+qkR+vHtr/FhosQVvioM/Bc/w
4oEF3HKiehP53OugV45jCK6hUjoaiDbO360TMeqb5ZWbAM8NnSg0iYNRr9wR7a44/jxvQXUW1wgy
ak9lCBUpgnKV3NNN4Rcg7nlGr9Blm+Zndd3vVKMCisO4FqTToUJTxoItQVW+TpL7UY7Ggz27i/Gs
WNsJVMG37Tv8kiPXlNrU6BpgGYJCNwpnMY1dpg9oaU4esqnNhOb6EE0+sZbtYqRuXL6dt38Kq/bN
/sqfTAjEjajw+Uqfbw2X+fNykeFNCqogsIHLHQ/6Pc9AqHGl5bfddRQ7/EalWXMiCfn2G1a+RrSt
PudFB2wHBvVQK3cxqOrUBXVY+YRefdCV74WsFLmV6l6u/Q0fwPauwd/kduqIBCcJz5faqvbnN1hh
Zj1Ox6x5qUkKP2qjcRxBAgEoHRTtVMzQigO7Hj8CER8ykSgjAUkX36YQeCvMC7P7aWoq5K9qQatc
hEvU02XBcTXsvbAar+nvQ6kimlYZWTkVardVYTcpCaoIU/ut9HQBYUa82M5/nMPhPhMI6Cr54K3F
J2M8XPOkcIsk8qv8pTRuOUsdWtL/duDWxPtkMCcCbb0liDjIyel1CPJ9M3s/vyLVxq3cyYyhTTp1
OG46+pL2uHhdNHgzBu7OmzmFSTq+smuQaZv1UQPZPzyMoBCZIaw1kb8I1I4MzS27vcDjnwwOuIUU
X0zhKtYYU2vImzm3cfosvdtWkIQspsuqfgMPj6PPlsexalJHu/OrVV2ulasQmR6RfMGXq6effdW7
JqblQ9RsB+Xw7fnzuO6oVaRdRk3HLRYJ6DvDZwwNbM4vRXE+1vDSNIZiO50RSlPjB48fdBRC9EwV
PVUBm618RFUhoa815DwHug/zSga2P27Y47wB0d5Deh3vNUVpXbWslb8A8E8YxoCNm/g9eMrdvPq9
YK7v/N6pkqw1+z3eKdCHZIjVrT/7YeLOXwT4oWcuDvDcHsGU+RNeF5Eyx1IcwPXgIlmivrCthARd
2nu5PvlZGDlCy72yUoXFg8s74xLXZPi23UBATsN7LKkMT+OXAKQptvH0t+LcpKYA+lisvlUtE8yO
FQacbgSNqZh7bfjG5b8g8oCD+mPlsM6jvKop685u9WEJFkirNfarTa5n6mfA+RWDqtNy+vP8sXVY
8ZEtjVKW1m2PIkD/DGKuad/p1x2iyfnjd/rL/LFy+BVHVswlyZdUJ/gyknklvVpiVaVZ9WVWuWBq
59NMogl7tmwY6ClJd8HMRvH5VZu1SvbGjmYDz8clkEBxplAzD0scAwPq65Gt8Nuq9az8tsnCmMUm
dqwBVD8yAJYCKspWabworFgHAMjRd2G1lYFGCQtKGQSTaeodpANnJPDnP7/KzKqVLWaTN7zUlyBc
dmWMh10JGh7VCfgfcf2fQ7bm3Bp7WsUtptWCbGbMWRobigyga6Q3tGz3kdZvOc0Wpwpth/Wq0QfV
CleOQUsMS0QcK8ya0u3sxptBVlckpmIjTyd9f5Z4uGdH38suypoYBm5rHl434V0FLrekjtxSe01j
FURGuZ+HNR8ZG1oyGj1kmIMMBLZF0bsMM9bte5Je6QXzcKV9bQGNml4okk2l4ZW3aJsSqWZLD95i
hNQFlJWrdzqMblX/7gbDBWOgL9LMrwrFg1Jxva2VD0kA8EWDC3ZTkDYasvTDsAMoD0p3EVc8rQ4f
ah2qTBuYP1MHyaC1Bnew2pzHmTZL0AFMW0PVo+6V0MMT6C3z2MYqk2khwWmPdg6YQNc/tvF0G5c/
57T0MfLc9FD5teh+iudg6DKF7zpZ8z22vLoN1Ej1kNv1EgCm95YU9JFCS9Am0waK5a8WQ+mXh9Qp
Gv0a4MB92WAsseQbM4X68Wz7nKjYwlW7vbo2UhdJUdF2CWKaeSz5YEWjWPKp+3+84tVdAcfpWIwJ
LFjJC8kAOsl2VrNszrvRU+fz2MjqXtRZVw50gpGccqdeom0EulANmPXSUBWETzmaY1OrqzDptLd0
s0P4GYFut6FimUI3Y8Qk6RjtjNF2FSs7nMW/74PgwLEgsdL/j7TvWpJbx7b8IkQQAO0rbZrKLG9f
GCqpiiRAC3p+/V3UjZguURXKmZ6HjhN9jJAkgY1tljG3151t5axYUrSSMNPn8+x1/UkH2g0CooAp
k4x7hPaHTtNOY8cQEKgz3+PCf6/q5aVppzliSo1e1feDXwNS3FW6BzW2sEghUerwHayaESXjyeOz
HSgolUIEohE5gucC5VIInAJAcUXs5a7EsD+t03BOyJWt1ZjSTvIEpdqTicwLprhhKxM3dTDrHRPX
BnWIA7RfQyK7FfexIf24PAjtwezbl8Q2MbTu2NE0RolGmP4c5+WziNEU07qIQ0Uqh0YO9D69CQ73
/36d3+/G//M2rc21nuu1NZmdQDIkyB5mplFcOOeeXSLlf78f/7PM5lpnMpmcRmbLdW9p0OLlEZgw
4cygo0QviV18f4L/s9QmljnNpAPnj25HAfy6ARGFfrqEGru0xCZo1WnfjSNaUNdmAdx1ewdp1uDC
Z7mwy61NHJryojAnsBWvp2mlIMAMsru3Wg2MiSacCwWUyqlvHwHP9ozJ9gBCzin8SW0NjB2ogrlL
lfp9DZevgu2l6ZwsiPsu+J0DtDJa3xazq+eGq/O3nJX7IumjvIojrm6h3nCcUdxVRphQaPXda9NH
nvwoa9hCSoD9kMRaIt0NeKUtIaeGoj6UNr+lXXuGsus7sYgOSY61x9t1edBTcEmMS+jR393EbQgw
NQtMcsexdGZvdpM9WKrLzBrd3OpYGec4Sf144EHfwDYHGams1BsoMe8SD0PM7Dad4QkOLtMCPnRv
H2O+B/1zN1XyWJhjUMGmYOiHgIkE+vbjM7i3lgvQN/CiA2wiyNiC4NVXYVy+tBdtG787F1+fZLNZ
m3lI0fXH5W458Uo0QuL+UcT3VdsHaVt7sXoSTh0q545moBDpvzINglmlcYgtBrMx88LV9HtKs32x
NrUMHVIdFNTtzYudhD7MkJ7mZ2g5eFU6+NMIdDl0YGnR+I4WB6N87+PkmIBwYVg1hvVwsKhTeCXD
wJzUngkwi5krv8y1yOlzCFmCvmFfIvab68/418/cvDURIw3iseTnGATv39eAxqLZhnsbse7I0nMv
j2VQjuUb6P/CxRgsggigE8gUQVcC9nioSFd63OrfBTXClkBRWcu8geZ+KuZQJ/1+rhKAdTvfyaAR
knAQ8XC+YuH4EgFMK0g41w2OxPBLdpBct/N7IIbAlyzzUHPYsWQcBw0S28Y9rHvdlNInDeYmE2hw
BOxNFBwBdIavO/krh6GaVkMRDoAqLV0do4VnS9jNJiSqkiaoyI/BBupN9rdpgcmWlfQX8kv+3R60
mQWqMwdQzt5OgdomLUYrH/kZSFgXmyJQA241+z5zjmIc/CaGoKUAzurKISXAQVdpfq3im2E50g47
wOyPIs6eLWDlBqNAxT4fGFgQUs3uvOS+3o+BUdzIcmi9bsxCJJkHOUivYs4rxu2FW6cQZSszP+7i
vVDahWzh22bW14fbJEKjo5lDamJHG/CtBg0BjAjyrIHA6GWBjFSwgNGhA5AFXhoUGv4LVQ3j6+qb
3AiwbHO2h5KfwYqk3DqxBeDbhV4Cuq/3zV/n4csXtPHPv5RfBfSDKriu8PPKHLM/jV0R9WFyQz3m
Yi96l2ahlzbMJgNLrZiCSllwKO3Pex1D1978aVLiW84l2MR3F+2X97cdK42pclQBr7Bz3I0RBBhd
OkwXtv93LIGv32g7U1JdzkScNPhGZg3Q3wgg36JHttmdLCauU+APcooYQPgeTr5uS2N/VW5UVgJK
RhraUxlB9Ms2r7vLm/e75Ozr42/i3Dw5uFc7/DTtMD9NOJ2z4y2p23jEA777UBY7ux5cGLb7l6D+
l178JsNJG14nZoWY0FsIBG19f9GS7dKzbRKcFJhMqg3rsyXmS91C6TxODlP+dCGP+vfJ2E6jMtBy
iY1m71k5zb6oJlClKrBQL/kAfNuH+PqlNmGmpoY5g6iOE8gepIOWUrH483JD1U0LaG7bWbi8oTCo
//j34136TJv40mjKKFs4m57ZiJCLQkFUl3Q0viMB/nE+NsHFGuu5n3WsoUegiCLiwz8KEClPHCms
fS7isS4El634SaPyIm6Xjp9pc2rqchV+9JxCRGLK/X+/vPXl/CNqbsdQiXRKBrohP2eD7hPRQK/X
8HAXHPvOiEbnv+AQfH2P25lUCtMRyyJ4j7me+jxrfDXvWHcRgH/hoTYhQzYT66TWrl8r28mDjFbx
IXaRy/Id1eSPp9kECNsZpNG3OL5TaB6q1q3DeK+7vW813hqPLg+HLsSL7VSqXpyUixj7gqvTZFl3
TjFeEcyH/r0nLhyo7QhKNKi++9+bPQO3s6RXSR/f/3uJ9bz8a9ttQkVH9NFs1nRrHsW+aluX9XmQ
dWVkQmsgJmiyXeBkXHpz2yBBs7zVHKRAysrczsihIDD5l/XfLgUKfRMoRDw6Y54h1k4hDY3lyI8y
an0G/9Qj2427/88sZOtXMSbzvLAJO52DCTBVhTcZ7b6f7X1Wqwu74kJM2opO0hKfaqyx9xL0HVPA
AOIx9iaILkyVCv+9O74TA/p6sLZeFYmW2CSbcLBWiFtydF6MLsB2l1WQiJP50cKZJUjD9ajB/rmA
/E1Dz93dEGnvl0iMF3/KJpZkms5qVHr4KdfWC0iMheNl2Ulwt7EgHbk6rEHfHmZynxOw1BXIKa5l
HYc76ct7/e7Ca7lwMLemDAry20i38Fs6H+7l4i5GB4MEDlisCgO8sBTIiiBbDVZn3+2mJ+hmwUDp
gT9xunP0Byhb7v79gy5cHsb6e7+k3GkrhqFLEc3JOO3a6XYymC9pGPPZld0lTZ5v8/vVfQtCK6ZN
t/ZsvbboWlLhZA1hsqPSKyY39jNPnGkg3Jh65cclVPS32AYsZ1AbFaFtbn23ctVNPSRQ9bOj0HiY
IJxCiqOwJdnrjbyxE0AvOfMnYh1sKoIutY/jpFK/sJsHZUwXXvZv7civMRMixtxGT4JpDof52NYr
C2JkhdQtDLdXaCQE9b1ed5vH4lGH4Xa7HyLipydyU91fOgJ4x5tovV15E60JHhtTCKKd8jjZpVy5
9fJrQVNNUfhXsKNRXZvqyko/+nrxHLAzyhKnAnpdZt2eRqgHGOzM8mjpGpfB5jgDeBQUiyZ+GUkH
Vy6YmkNSiFNIahSg1DIZDDOcfNm70+zsEUI+eYtGQgpRgaYDH+cZxLZjU9U3nOqBY+agKLWQrn6z
jCcwPyE/s3gG2nqTfNHoXuOZT9rnfihczZ6PTEyukzWnltY+tdFPpMNeNhW0LLtgXIRvDMYurSDJ
AjeBBrpdelmH43jiMKVHT81rim5XZsiLYNjdkjhayANo4h7EfGA++bORposE55Chg9ULuJk6V1Na
uo5gXoJWegrPsKaDokv7FGe3RdcHWQ6w2whRZrRdAJPwyWBEZfvM4DhurgYoUBDWMzvgPVIl+ZrU
D/GgecPQX3V6Cimi5JmDsz7oEKln6ooPT+DVesrWXD4B5TiQ/ThYgTPeLzMk7LPqqi5u1waFmRbA
uJZnDGDhrrtSXHjQprFfaM0+N3Ofw8OvrsqzQrudGAVEn0g4jU8DlSGcq7yet4HJ5p2w7VBJ4rMc
pKj5A47I3hC/985nNt+S8bFseKBykB6dEuLScTDIdIe3etNT80BMEY6tAzWgNoDf9TmVNbq2EtMm
6ypXravN5V5I/cSrNNIqdcV6WF05z6UVItX3OvU5QHIamkfUS2yINuXWVenEvm2ObgehoQxaVAL6
0i2HHsX8K6FoerCXZvpZFVcTOykTzmnOiwaCoEHhv2jMJzrPpyL5KeHlOVS6by1oDpsvMJ305FhB
4YoEyrwvKXWduQ5zZmK3DV4KZzlsMxXDlpwBTkvjVcxnT7gWtOOjtqhrlrehXXzoCYQFimwHBvBV
DLQFB4lvrqG/CznufB3hmQ+NXt9aKguW+r1zpJeMZZA0110BMW+MTMb0CJOLgEiKzmPqTwtxRWZA
mar2p/rIzGsoZYWDedNl7FDDa86M3+0xhqLS01DTSGVPTbNrVIN/edi33RRmKXEHi7oDMtYKu7gg
uM+B4BuzO4fBBRDySsZQ+ybAuaMqdgyHsmn6A0kqyFcBNwk9htH8KNvMwzbcTwoGt1XnW6YrPVKD
4VOgP5ioO4tWd7Y2+GnM9iXw1BWVMEuCzvASifpxdO7tUaE3SjwTk/ms+MiW8lp2Q0gFFE+czLPK
1geP+5TRDhxGer308wEcUrctjq32ayG/gA50O/vp31fab4D5Jsqa1EZfnWqmA7vyTV8nbuzKBJZE
OyEKPJSF159lUECCKH4FMdAvHtVRPLeIt/099HAi8049WvssdS8F3b+60Ii5X3/H72L7y93qDMqZ
k/V3rF6TqVffq5vxEUlefQ81r712H19N3hRAlWjy+ndT35fRpdzyr+tv+xM2jfAE+tGdFuMniCs7
ssLsUL8ne9OXexpoyGWrgN/8++V/d8XhoXVo02k6t2AF92dCAXWzLO7gR42Xv+Z9kGLSXbhTQ3C8
c02U28ytIMFkWQG0fy+1wLb99P992v+svU30gOxSzP59vWoeJlpe9ZhFVjTu511zwZtpm8dtl9rU
jUCkZHDJGSCTz64KTA1k+/+arP9ewbEca80V/vax67i1GE6FntxsFWFGrw04bC+97Y/dw4VP9t2z
MMD7TCQkSM6cTWFl93Pbi75csxJ1JeBe8oT5Abxfu6BZQs2Xfuldog/BvuHvhAROgcwwUCUwE8qm
f+4TLS3EnDaLdlI9DFEZuxJiDOa+2BcZ9csF/e2BQHiwDpqew8jgpwaAoz4Jj7VQ5U4RyEkG8j3w
w23uch25lG0clkrt5lpERQF6qUZw93HX1qFaUrxZNnQoJ8eDYhnGHk8zubGHfdFdZYUR9PWnE4N8
Xg+rrQp0qbBPyXKXIzFvGzTboYU4aTZEl25su3JXxzhtedBxS7BV5a38lTEHYigmdGeeWXGPQR4t
oEyXvWY19LyL20n/FC2Y/1DeMotPA7lXXg9RCXGaVH+WSGlIMwZtveDSQfbfQqEJNOkZtMRieU3y
9JDhtiBS7psUjIdEeVPTQDuTBFUx7BvLgf068g+JWAwXO9x9hEGGGhkFlVd9QnxTK6KkvEcUgHBB
77XFfTZFNYakuKFmAt7/8KKJB4npDjNjvyoxxdAf1hfcNAsIQjAjL7S9QGcO00ROcLdAzLvIX5bm
WFsk7NAjtJt3CkMIw0JfN/vBtMXDxeKS4V4vXyrApSjuY7XnkKEbm8nrLOrp+Gsdt9Bf+5RSRahA
XnouXvPxmTA9hHwdRojghSuIZeLq11Z7dwO1IlEQTZvdXhpH2mJckzzFxosx4tbKdyVmNWNxv+D/
jbw4WdNnSxKozzmBapfImUg4aqgz2zetE16OWxmXXVseprnySgNalwC4tlBDp+VtLEy3ghErFGLh
msdupcP3ucp/i+vXDN7c0NAia4Y6ZlHM5qOpmA/gCAzZMF408iOM+NxqLWYAta/13AWv/LlCigkI
iV8vlac1pR8byCNO+nwYM7xNlEEZmu6Leua96WlUHOx6gj7dFJLmup9V2KrMLQzDXQYeZgyuSyJQ
srmBT4Wn6+cB1kpC7EpIm6bLW56Z15mcPHuBZErzsxgEUqzCH4r32fhYnJuhXZv/n32mQlU+DFBK
bh1UmcaZyzhQY+wStG/qHuizX1ayeHkn3dhIjjXG904qQtV2u9n+zCDMyBT1F+BF7OU+RbI2OJYn
ZesJjjwDg+oajIYEucQ0naiyI3P51faffYHbICtD7N89w5iQgDbIy/t2fm5iiBnlP3UxB+gc7G3U
AeNwv7Q0mFR1YxVjWJflbio+h67yLOtmbsTNrMPCHUV8Te/FGGkG0hlAMXq5RIidUJ4gkbDoJ+cn
oKH8UaxIyMGNs+NYCa8EJW1BSbHc8fqckgnN7SxqrOtR3hoIHaX9ZCZXKYMhLyk8pyzcFt/XtCFr
zyBmtTzwWL8xUxHkZvlbV5rUaQCq+97Upkg5EE4Xut+YM9oJtbGD0zlc5c8JmCoQrME4fHRpHpSQ
upKOiY+/Z/iY3B/jV2IOrkNfWG97xfA5jM85lJ0NClfe+FWSk95/juTQD6mbwQJUTZDG4R/Sup7n
ejd2fgLZyw6ZeWl4U4VIVjY+Rraz6IKEAMTUHbJqpxLbzxZ1E3eA9YjlELTUBY0haoe7DNFvTm6X
7nWGUG2ZAXC4IJK2eDIDmuRQEcnjQCNjNMdOQKfmelDg+9QK9fMdbXFTQBgKb8moy9CKIfHvQMPN
AFXuNEKjQvSFZ9QQA0l7bygtGBrq3oWLbNvMwJX5x52yLXLLpqK6bs0n1YIFB9FbqXbTKqfTQwZy
7P1i1TaFtIgBrAjSXNicus0AAbzJONhZuregzBT3l0Y3zrZvuf4qBh1MDdecZVpboFdmETLq1J7R
caJ+ytoQzs+IlBXQWfYeHVSPx9YVKW6JngJnpXwmPtvlZVkm30a018f3hNy1lu6O3Xzg+HlGa32M
hbMXpnlLDAQms/cs8ghPWM8Q3f1qQj12qCqUhOylBKvnB89WOfkptHQJ7XXMqAn3RXLT5S/5Ynu0
d46WRAssF7smbhu3dLLjkNGgZtIfM2hwjPqVbf3EGM9b9PbMyIAgbJ962bi5yXxjrt3ZPtnW5Ddz
GkzaEDX6U2a/jSM6jJAuMcdjbUL2uYELeXFcOwZk0qJxua/61EsK4jvtjyo5qqn3K/nctewV5AmY
/w3woI4RxPPaq502kslJ6VA5QYGT8TkcEsvLi+FA4TcE0CduUNsHYebSnlqLhU0x8fXrbYFljqFX
hqha7aQpcJW8AfCbl/YsD7Y/X9dPxq04c2+I5IMZTid4j/53y6+JtGlBsGDL3OJwAKWqqtG32Se7
Pqqi/lQEy1E+wr/PtV0gRA7zDvlhign5pXz6240LKVsd7rHYvdtJj7SEFmezvZywZ2UK/Em+H5PX
C2f2m8YUuoH/WWSTs9e1aKaa5tqJXy+hFTaRE8S7Ys89EZRee6kB993X5Ny2qM6As9XYJutM2rEV
WA6PpIdrBw5CYsN1FgxH5E3B5CFvqc/VXp3NXS3BDLokfvld0vt1+W2AymBiT6ZlOfG08JT1qsvH
f79O2/guBnKD6YZNV3OHbTKvN8Jahkktp67U3BkqQguHVzQ3dk6XBrVjHYX2bPdPRL49GeRHshhe
P6DCx/knPWZgtREWmunHBVp/c+mnBUjoi4pm8UipgtY1DRIwY7WZ/cz1xwadaUB+syq7aggu9D6J
dPVY9p8NaHdFrbtqlhGLq1+D0fnGpIeMyJAvjWdKBf/qExmdsM7Vq900hQuTC082v3p7dEc78SwN
tWIrw2rJwrm0wyTugXM191lZ3/Zz/NIZVdiI+Elpxb7HXQe5HA+05MiiAMpJ3YeNTzRDv6fRxl0H
KV4Mq3YJSBJTfGeVlpeVN6OdehkSZdbNYY1ujE1VOFjpVd291jb+A3BYK/oI00qTN2GTo402f7Qw
OC5kcXKWNhxz/VVHBwfKRydi6Ei+f84C49CR+s1Q7+MEtjDo7tVQY1UmDM9/CsCERIJ+Tv0qyjuW
vA+CB0WBIGsAaYy0Zv1UFqTElvJO4MofxKCDzAHnBz19rTDwyhPmNSgj+gD4NMyzw75uA11/MDl6
ajF6UbkGlOgSxKxyO6WHA72P812bmOBePkBHCCL4gGBZ7MgqAv80xwNg18PVBfFVEa5qrH13puW7
ckjkoEVUMdBse45nz6BfzeEB/j46Z9Na3BZpfWv3cE6dMYmD3/MqGdXTcACoGZApVAm8vo6BG657
J5hTHQB8JEAO6qtq8TW5BDn8R3t7jsoGCy+OPyBR73XlCw4DzTr3a1OLtNj0lU08g0tIMj1Xlr4j
xkM3dEhCYUeZ88Vl/JSw2dUUGJ69GSWDiowhxi2Fis2qfCepIsGJJzU71E0zmhvmQkoXbvDVTnIS
Sf0FmO/IZD0wXYaX9PoOppCugj4aRrRQwUcKlb5aGAxosIkd4o8RLxYprGc5KRaA95h9b8JMY+qb
YwPJHz6GFT1VrMKzIknEvTz0EIan4qWAjn0/1Xd985HB/nQxezAC1avKbbcfup8AzqM73XvMgdy9
ksCsQmgtsSC12aF+qMCyh/HzFPvLXEHbPTnq+m3eotIx72vG/dJo/K6uXQx8UWzNngVWk1NDVvVm
wXgJ/XqXzZDaEkiEIAjTdq+WBmT35PiW/FEOt7K/rudil+baLsPdCq0mNGjxJ8o8QI2eu2UVA9xP
IaNNdzpe09SeFZLEecYAFlZSiJuZchPnoZCQYHVc8C3cglE0H5NQhzUJdGfdfFyh9AqaTHBytJ8r
gKUbiE2hRAL88r7sAG7uHmagQ9unAuiogSA1EOecJ3uZfHDtNcGfZ4x3MC45OBlCiYaTCj15CAL4
qfbaLfOuyjRM7QQq1sd5GTxivrT9KzrD+1Q1Ls+K0ClfNUSdimp+Xt6oGQMF2LwroNx3RQ9Vuvw2
TTu/rQ/N2jjXoT2aQDEPXZ3ZNg8diIhc3KUpmlpd7o4G9ZDfe9C/dbsMBpjmYz7EAJkuvgG9si69
KuaXOcEwz8D/hn7V3n+02T2mLFUs/Lp8SthLCsvyxUA5D68fHYw3UTA3GUSQcpzTdALTqA1AZL4u
NPooi12H2ODQ3DWn3HMqY9/oRmDOb5L+0GRx6Nr0Wo9hMmDltyXBPKd55RRjl54HTq2faui+wbwV
1lF4ZqPbtXJwJ6wxOgosg0cD9qRDIC15pjkCfGP47cQCo3+kKFac/MzQ545LzTdzcZ01zi6fjBVC
7c9tcp4aGfH8U+/aAMAh6DYfQDrAJlJXFep1IZEbCeEPtDmQ2Pbswd4VcXwgzn1ZMU/VRURYjdkv
euRAgyMNxX9qh5V+347UhUuL11vWNS9RnpnAYmDK0MATk1bPsV4HeZl5SB/ceMJJsVMfek9hDlhF
DreEebTw1VqgJDHcSYm/WLYby9epEFc1gqdo8zsM4vwFN0ucZF6f/EJTPhqt8lQY4+oH41J0TDi8
Anj3odBxMWMIySdrVEMM5szDpCZMMPTK2C03rnvyTLWfSXVMujUyopjPIbFvtqGZVE8t6mhJzajI
BDLyux6HWavm0MYkZMwRI9bgW9c/Jg2T+Nx+pS2HcN7HkjReR03QUMxHY2BIz51fQD9AjUIHHN6K
usHxmlT53Mz8As2kSllo7H/2xDnLBMbADrgYLcx1Mj0iJIEweA/PjwKya2bY4Yi3YsHcP5WeSFOv
s2sgzh9JXHtF7Pj2ZHgU7caRI2RMt3nz6tQLomkbgnNyZYr8CIUXr4YuDk24n85vOe691s4D3t4u
lhM5Ul8tEkKK+YtBb0GFPDnkamzfFFzgtJWPpOOMt8guAMOCkBnJzVtD2kFbvjmzfqz15TQ595q5
U0RcS7QYdEJDUTO3ZDFaB9JnxPBjxDY+J36hlweF5kEK28HBQSs9heOEeBXDY+Vk2HxZmPf4TOph
hvgcxJiOKq8wwJyC1vyJkiMcWRfwYo5m7Rz3iFV9+qjaDzsRGM+dmYNJKbIIG55LsMGokqeGfZiL
GTLw5cai9kQRiQ67U2qeA/vipHkQ2T6Pe1cYfUihp2niBptSGKjFiBvjGFgDtLmWxKMM2jutOKim
Q93c+Flt31ilDnOcCjNHGo5In1IwYNv6oTbfJge3Wgy0RPbONHgVtc57jlIEk1avRpqmehnmiR2M
7Jkv5QH4wKXXvYTHUV7fT3WxH/TJSwYKDdsXS4u9TjxXy7hfpAkCNG4o/iZy50lnlmciR4EvoZ8q
5omcH1Bw+4NCFDQfIXZwoGw4MqnBQmp8SDAiLoorc+x3aHtRfiqXHw1cazMDpT/71Va3GGwG1tIH
mgX8pfI1Zt01UKdJahLyovs1KghC9P3NxGO/bOZDC7IHUPbQR2sDAkMP/C2nwQeBMDix0SNDYw3/
GGRdjDMYJp/0DI3SLH+rmjIop8GTGHvqyTuAAKGCE+aSwlEVqF5F8O663k2rPpAtSrjU+p0Ut7Am
GclrjOQsphCgn85T9diLO7s1UUwmQQb5Tl5ggty+95B7tH4Crg/4OAzPEf0I7JOAJk8G4kvkMpr1
qqjhlzJUxdpjSLxh+uFATt/ucmhjif+dcAskPZD8zFMtNPUXiqZS0gj0wEbQPl6Ute+m+Wrd3p39
uOTvBSaM6XiNfnOYOu76wmUS9cMNAH9eksM8Ir0T2PdLNSAXod6g/5opzlYeu/lwUvlzlkBpyez3
hnlntBzx42djVr7hfI7lyRE/Ou1pNDUIXHEXsrW7Fv0Bio5uC3am6sa9wOxcWR+FTZAV1vAruYUB
B8Y4JOgr2DD3owdSjKdNP7sE1AoIzplLHOb2jLLdck1duXoK6w8yo+9VBwqZlG6/4d1gAA/tZrT2
6UV5mL9rO1jvcLRXUSprqPE2uC1DznbhJP38u1SGJSwgg+lORZfGen9hZClSxa/rrL/jy1hvknap
l3qLfg5Kcg7rR4AQvHTHdnbw72LumxnJHyttuep5UjQzFFlnDGYmv/5l7YRPvHU1tCWZK24vQ+L/
Lvn/XHEzvdMV4bnB0uUUw0xcEQ1qp0XQSRleeLK10P2zq/LnOpuqf6QAuOlNOZ86eEwiPHOf74C6
ASB3glSHW13DJ8kDEt//97q/6/t/rbsZ2+lKdlplFjNGsjSkfrevX5sIkIZogZp+BokyJ+JB/pZ7
kI31DU/bzT4SmPDS7/h2q+K8rJ0VIJOszcTNwcFrcO/OJz0yQn7sdiu6VRwutjv+bq7gNX9ZZ3Mk
Csgb50uGddjtahnAd/aN9MYQxDf0qi41N74Z/WI1gzNQb0zD4tuRXjn3+cRyYzpVn+LBCuNTt88O
oBn4yAQCVDFDsLoUXP6q35+TLwtv2iqO2dGYjGw6aZF5gOHXtfRo1IDC5Y5+GWTXdpCP7oWd9Hef
5c+H3XxCwOGzIV34dEK50wS444I2gntalIYQaD6u5sjTLotg5xHWLqRZbvF9g3EHLefH7uNiSPr2
2ALuABA5bCIBLduEpNLmY26o6eTs+qDb97A9Mv36PfvtSWugR5hca5fAfJfWXHtdX8KgqSV6kaxr
Kr/el68Y/CA4YWrqViuQ7Ub6mX9xP3/70r885/qbvqxZKg4tEtpOv49vdUCZGxRXIrT9Ad67aFhH
7W4IiX9p2E+/Pa9f1t1sMNXVpQXN+QnnNbuDiHooj3TXPcu3ApbGC9ZuoYl+ANjILz/MS1juS4tv
dhq0AXQgtcR633R7efgtzhSy3cVNtG6SbWy0NTQNIY+LQ7wFJ9oWSJyJgXX023pvPwlgAECWvM3v
2AqEDy9iU765AyyTIoGkDnSFMLj582Na3ID74sDYCdAieIP2bpyIg76WCEa+662zYz049htp3sH/
xxy9dekEzkvXfVjg/w/JJVPnb14zfo4DuqhjMVPbAleKoaCQy+cM3zjZYdoQQQMr/L9IH/4GqWAG
9GWdzdU32G3C0IdZ17E/V7oBanpIJ7oCb9m8cEgx+/j7o/6x2uYld0ke6/FA2alnOvATZShmdOUq
LUo5XM1BJdXvHedRaPa+dh5GZMozKp5lemmHDCLwlbuMZ1N7ZECIFcBGLlJDPxPo3XpEUxa7YiQo
i5AOGs9aE7vjYrvEKqJMw5/WY66GggjCvTnm1DSzoE+VAaphASwJ+TfShbxBo0BRVK71QWU/NH31
IuxeRNWFFDJQGqZfRdm6bUswSM/8ngGSOi+uTadbLcveR0BVl7Q6FOUdVQMcxrhvkSFwYgANnBoF
JqrtbLkn8PPrKhQ4SJGRqXM4/jk1EI3kPNiYMeTCj+lBTTcGVYEE97ZCL3pADSkxp18ooAEakFLT
a89QE9eobggLUgrbAl6hByf8nACmkr8h9wwBZ1Cr0zAfPFbfAsviAet83TU/zfystWjHMnkguTx2
BUX3G4hn8mKmsLdBiZWWkLaNRzRnz30MBIYMu/JqFieRcVQDM8jqP+BgCZiq4dN8+R/GzmM5ciRL
16/SVnv0QItr070IiNBUSb2BkUkmtNZ4+vshq6aLjORkzKKsKovJ8ADgcD/+n19chdT7wIyvsXAt
WzekZ9uQ3tYh9v8a0j9FXU6T8GxvW2ltxOUqla9N9WFMLzvO+tr4XRIeMMmzl5wAVcivcy280GaM
8qbZLttXSUjcJqgdczb3cVlQqctQUTLXhMSiQL0s6M3h6k4awWOPt7paVY5KSpecPofSo9GRLzFD
gtWNY9JOWE2AIcscxpgLsnKV0t809NsxfFaF7zHAriyjI1owxpr84oULz22B1arJLxXdtgbISDUV
J5hEaAYj533flSagWEPyMmFcx9Z3IVqHnIJDRXCE6kKq2XWItZPra6vZx83VUF7n1kEp7gsl9drx
IFibKhA5pATrKU3Xpv+iaDHADkoSpdzJ5QC2jRQRLE4bk1Wafeu7CwEQ1MovoPeErbECfHb8+jBI
JMFAtynCeyOXV1l8BZcUIEsB772p1ccBzujU060HANTYlPf1MNqF8hInwC2gKUHIXQxfpvlVSLJ9
qPW0yhU7si6Lbt4EOu7u2A8Jlsbd6w4CgdlCCSeKno5R6auWekZaop9FY2csCmVIlalvcLxtPCFv
naxlYzKfJ6t3BwNyMVhQnX4r+L+dmLtCAWXYiDdDftAEzZ7w9SjF0gGMO4Tj6E6D7EkDsBkAZV55
dXFf+v5r0HVOXaT7eDJ2k6m4ZSXuLQWzKeM9wRnO8O9lHoPk/5B80U7hhxcgCTmzitMaJK1onY39
tp7Q1id3c1J6uUSamvHUlJtxMkg/DJxeUTYlz85sItdXAaH7xm1BrtL6pShMMB1KqIm85sKR8NeP
YaA0i2ey9JBG1lFsCFjJTFhIngT9PIdTafWvSho4UcysTmNbgvFdVLghFDs1e55BwqvpQdXuJBVa
s+FZ/cO0EKtabAFZr9KyczPVXCVh7pSh7DTtjSiA/tJA6Yfs0Sg9WSIKpq43M4Qov8cuSsqdoBZs
CK92MdChh8RltTamJFfpXIJ7YZIL26YklBMvWxvqrps14yZL8HyKHKV+9nPeGmFrMQdD/84YjmlH
qHcL2NLAChJUe5jfaMPrI8TxVEAwguVWNzslf0MVngSIDHNyM1iTq6fYjcsrOSB/eFzJlgXL/16a
bkPlh9k8NPKL5h/NrFyP8ntbKmuLjttsVmeOWl8V5Z92npP6UKnwlTKZSxxe/yRjTjSzOGMV23E9
bdTN+YpC/rqi+HsLPykPlVqS/U5lyNaRvOK+40W5ja+Qc6SUp4VtOsq6whbdHRxcNGCgevN9YGde
+w7JSThbrX5RIH+6ASdFI5utKjSKKh81YsYUxdqHQQSgeE6PudzHk7Lt0zAn5SEGQKNc+J18tIzX
kMSoFDvo3591fgnzA/H4NMTJMXLuBEXLB0oj49K0AX7utUNzoex1O77F3/t6wSWWnFXyXZce+la4
1uzcJQTX/d45oFEbmPyvhZuStkms8P/BnuCr+vzTF1xqu4/ngijt2irlC8bb8TC4+VOyi9ZRsKrW
RDevkytIVgucUDiJF521+zxXY52GnbeREsW9L/457Xqv2qfb9K16LreSQ9GOfIQMUMi0uDzT6bgy
N/qeDp+jbH//lORT87OfTwkqBYxaS5Uk82T2d0MAIJ01w9HI8nUKvVXJ0OU08wGpwioakFUoymUT
v2VhszHoXkHxcSwzXWeA96F00Avul1VsS3KjQh2OaKx8+/03/GlB8MtU5WgB5qEblnYqfuutZJBk
hcekrunUbGkpXM4OucAvql1680OwHjeGrW5bGhNuslU9EqGhxNd2uc7vuHVeydw5h1p8fds+fKmT
dSou9MmMG76UvE4uFliodfJtflV6nGdd5Tg4omNcB1f+ytyU58HEL99eA9axoWGJp5+64kXTVDSj
Ni+r5MDY0abaFfZPHMymla5uzkN8X+GX0NBU7jRPAOOhkyNBmheSJlB0IpqBYdPS2VxivXUqoGhY
1aC30XQp65G9bGq/nwDSl2efD0Of3GstqC05DCzpWM6hY06V29PhSIJbH0ejPLr1xyezvI5my0ua
+Rz158vlmIR6NGWGpomnl23S40r6qFom3+CqduoE18m6eDedkfM72wAanJV2Rg3xSxbYz3fyw6An
F5w0SmzGabgsTP46d0ji3VTr7KW5gcGZPAcuZrcu7WbXXMWb8Do7SDYss8TOj6TEOJozbM4Syr5c
JT58o5NVItHwvBrGQD5Ou3qr7dv999kWdi3Iye+ftbxsCr+87B8GOtn+RkMRYHYwUO8pHj3tvvdS
L7O5CW5y7AnwXWf41pg41sgrjtmr4RBv2ju8q27Iyy45LTxIZ57G19sEjQFmv2ohCjhBt+VokiXT
j5Zrn2wAO3sGAwa48sRjsBN4FJJtvGCc+hh554SoX9QmhgjlTJUMkzfPME9mQjhFpVj35vCzHMJL
fnhGHLO2LiJbX2W34y5Y0xw7LnhS50yH1hae8udynR6VLeSe3z+aZajPT4avwntAwo1ooI09XQC6
ppzaNJ6PWX1X16+FYpwpGL54z5cRALcNZL6IoE5qEk1sSQHQgpkbHbKSBjsa4Y/BkrZ9dv3++mL+
HuqkNqGtWqtSCbtWC4SVGL6rk3Dmdv3irMOC8elqTqqLXp0GZVHps3IoXlCvujt/p9vJbnxt9y0C
9tktHCWwx+V9PfcafQGqfxr85/b1obSp9SaNjUmZeY30HcyjzZJrv+hzpiuNbJ/2Ll5FzNdz6Jz5
k5Z8OksUWddpqJE/Lp4SXwsTQm2RSeJRJUevPKBdXncQ4ys/Xauj7kRaC3m6d7QWxvCsaWvVamw4
SqhLBzcKsBaCu7jPLQ7Ro2KL0SsJzmp5a4LzyaSxGTArzAiGcnWvF/OqaNtruHeO1WlIqcLHAqaL
hEJWN27URnmU2+uB43870majCzwBhQzw7q10QqSc2vhvOYEywhdEeiHAGquJR8n0HS2mAwwF8K5x
P1WD10roYuOGjisGhEhyB9StpYIGW/f9o6LEuDTTyI582y9fwvLZoLGPO7QtSy9xYBGWgF2MmG6T
sHQFUSXFGhgriV0BzwBVf8gh91sIhEeVLsTAJYGuxCqZizKridxuRBXuvBbaYiO4MZwGueptlds0
zK9SVm5y01/lxuRKaF9nOBHVjF8eTqCDfkEGtts0sDuqrUQYLipoN2peLVhqXf4ug8a0/ncD5YY4
wz+RNTeIrDWEurs+hmWfI/POHQMYLskGp6KdW43zJtGRjnAsSfgyQE+iPMIPq4GPVK+wVNyVB7Qc
3gj5e4qNtayBceuFl82FE4kJCYo/5OBKnYq7qZB3VUe0mRrtLBz+TPQsgv4sNvcyz8VsI09LEoIw
kVIM31Rav2LbfMMU0u6TGBVC4Go5uYOZtG9SgKvgvVdZDYmwjNv2sSYMRawlO8q6tQRZZTIgZKEI
tgoBsQKYUVw6pVQ5BSKEIhMdbDhdBau53KoOi5Gfko23uQY0U+wiJDJhbD0WwlWvG9ugyDeSQVf/
TtU5ugjhkoJRrdv6RgSDoXil3T0ii02+xVhNo7SmTLpGBEtkaHkfwCjqO3iteYCaKRlk0MKL2Zo9
zbr2JeJcfHNjDNNLXdZQCHVpHUvWoexBsLISDY+a9ZfciwpatTjjitGwhmCpFHSIV0zDtgTBnVvU
FSFWrerEhOsxhg3hY1qbOba2VQAHtM7KfaHnblfJ36pM9PJodDXyhpr60FqEo2c3QjjbpgQMK0Fj
Hl4G+KPi0ffvLYv+DCznEINWRXuZ8hk8Ldz6ZNGaybCrtOSqnaI1DX81emutu9B4b560eYLD/+i3
rwmRnWVbOZnSOPMYu1W8kGord2jv/fqigIJqasjkwfWGbhsMN2ok7VMsHvXJh1osbgtcASu5cdQC
BcE0OFp8M4nomiZaDFFkS7CUJ+AdNPkVcHjS3QLOgWo8FfK3Vn6ay0VJP0ODy/Y98v5OEvA6Slci
MJTaa/sMukmAb/XUdbZeolzr5PX81urWvSZ9H+Acxg2eE7xBhf4atrh0ld1a1sdtziSKoA3Zk+g7
at8fUk4gHU9eieCgmeWh81PXwF5/9IkCbpx2TJx0GvcJz1QRwa5D6A0E4W7VRNrqpQX7sAY589dj
a66qMtqoNDByi8n4pqacg2fWjGbvg6GnySs5d7BlODjrs5cM9xj6Q6vc+9Z138vrSEOZDRO1CWuX
U4otGdhxwXgjVs42yskmAwBoVj+2A8jqi1ZdDmF6rNTaG6+KsUMbFW/E4kbBeqqyrA3MSqV+lTR4
pnFz3Qn4AgfG0VzcRAfxCUX1KlNbF9HktsT6FyLFkF+19G1bJlGug60lodvpkJBYmEvlyU+nQznf
w7/6hquRM7ZgXxwrC5YZPeP9NBvrQjHRl5AKG07XIRogBZeTTo83kXFpjAlUUnX4lvsGshcIdQTF
av5T10OB7VKv5GsV9cs0ojAyKvYKKNTg5qqxTkOOjmgEjXZbwInV4LhX1mMQ3w+oICwQR1W+T4R5
haeOJwA49ozfQvZcFjl5fLfy9yC9tRZh4iJPSzJskye7aiZoL/mqRRdUlndZ19q+r3rWPLillH+D
Ea2j9xPBXa3y3Zhkp+2R5Obd2kSVWaimjYh204AHR2GwEednqc7BWOeVJIFSj2iNdHmXBQ+5Fdh1
j5lDvC9i7Gi60OtMeI9ghtG8Y7HWeBVUGBCZGm+0BoaCptmhL0GivhJaax1PzVFP+h1iLEKYryz/
yWi/l4sibUH2M3lT0jAwIIRyyrtSiDXsK071+IKOTLy8CFdNUTgim1lOJO8ggcrihBbHP6JhXI9p
4GYhrQRTOCgpWUSaZStNsO9YLRvZepwlDKJL4dsUkpRIsEGreQUvTUMYU5jCQs7IqDXKTWi2z75v
OG2k2jGo7IS/YtU5Uv8WwHb2IT3KOtW9/K7SaRrqAnnhG+HGh9HKHRN/EY3p1OZeNKr7EYVRDSdR
loKVEIGlStMPIxwvYGc5sxjSROoOZvyGk8hWZE4WSsEeqbuFdpXpqpcKFVY/u8XMDrvM2XwSmoTQ
7IhN5aqwjsH8Es838fAo5y8qNKssxwzjkQrJQ5BtS9lDXT6UUPpKC5cAk4WAU7IOaGtYwWHRfwbj
4NScY6JB8MT4hp3UE2TIm2wvzeNY6zDSRXswslVdA3ZQ4/Qd6c594hop9UN+gbHwUWLXbrPSNcPh
zhIG+I0121boiKr4jlQ7tEOq2Xp87eTa9QUZAHm8nNonf9ykT6YgOIo02VzYICh2lWrUDteNEULp
ekzCwWFhQFBxKBAIpiZx3TBAUs4ZonqR+ulli5R50Mp1Xe+bhRWMlDETtbXBDqaM/hY8i55SZacp
LQSiP5aw5imEyS0BnTebFr7r1EHrD1ErDztZNFej4W9F9B1BhP5Mwc+Wbl4+09wEe5/RGkzptMtS
tqOcQgLF88TrOEsYLCvHBtPgTO1hHVdo9aCqiwONsgFKnoanyaPoX8rQMYOq2CkTa5j8ysk1uTUK
WFDlvBWpA5r8chwuE+UmFZ/bKbucMPcF4cAlzJGWV6Xe5wAdoYE3ChJItd5ZSkH7oN/ogA15+t4P
Cl/E3Alqs5G0ycnHzC7hGCL8dGuLc8v0Q59G2PUmnNt9YryOcYjQeLlirEvaCHJiinFLaY9tt8wz
NgY9IswauQVTe7CkF6FZa0NLkrOPmJ84bIywIpi7qnAnBuBwFA1yXwPs0+hqwEZ0NOi1usvi1JX8
cCtKFu6B3zB88cL5NlI5sk5wTGbgsjh3M8235bk8jgUSDCODBrr4nlzkrCOaFqxL64dY0Zsxe6/v
YfhmvJz5TWqiHTGrXVLTMwIAn6Pbxp/XQUQHK6k9CTVQSTU+0x3As2WN1fJF5ceeLwRe1cYOH76W
1bt4nle+/lKMxcI1pEl3gK9Lg4akOSVdBTjLtEG8ntr8Ki1eTaOzfR2ZKvcwVdAEI3LhlG5PWr0u
aWv2irGGwueK3KA867agK2jG6eZk5r7CkFsxmD9KmGCAzLIhZbfaLNqNoe1FeLsG25uu/5jpAPbG
RZvoG8MntbtHRO7nnqz57Jz0pOPOVqwCx3vDlRci42JHov+o0kt1OJNy9eXRTQVqwL1AES3TPDk3
1hkEB6YcFKGtdWh+QN5wFdAPwY0O7X7c6SvxMB/PMwwU66sz8YeBTwHpUNfSaCbN7SgXhd2V/ioo
3vRwq0rWRjRlB5b0Sszh94aqUyM6lbVvHXvkIo+QSp1w7juDluwYaE47zeuwbNZ10Dq0A68idqS0
oP86Pig5XdoKeYfSbXqpfS7y+zmDoCu8mfJtVYW2HDzO2Y0mcPDAOT1fvKDr9awcCv2oRILrc5ZM
CMjWZYyh74IQlQb6+zS+E5LSHTV2zOEdY+aVGCfrUaI+DFvceW6HnL/ITA8eE+2lRss7N/UWBzNH
iWmVItprQbeLsUVp1K583lyhMtG+XlnwwBPpWijvujTkg3Dsz9DLw8hvQ22tKHdNneDpA4uI2yVz
UJlRO45AcTUFR7IvtfvJ+BbxmUnyEAuhZ3Ah3Vs/MdclkWNqdlsoTykFcDFMjty81MYR6+kCoUAx
fw9hREvUhIFs7a34e4MlRcmSPGX03yL6nGitrZeCVrvMSqJWTyO7hQTjOa8arBoGO9BwV0IHLpWv
yMW2YYOrQcopQtrO/eOoCg6BTNskfUNi5/owpuc+3+R9u1NMNjt2IcnfWgZpoErkmu3gReK8yyTO
k0p0wXZKpzjYYJGH9qnd9nCctSp2FAwwmzHetXyrlAC/OrgPJBnlAO5FRnczNbAJo0tr3lsU4Uav
r6Dlwm9HeY1TEaU86RI0IAHTlasqv596kL15cLqsW6U5a3JUrghF208ptPRZ2fcwwY2KPmb5HVsV
d2KiBmgUojTe4fPhRvKDGMG5NxN2PPQV1G0DbHfN8I8p627Qlt+yJtkXBAIpwavKGt70I2dGxStF
iN0JngCa6E0gBijc4S9odpxvwAZGtd3m1PgCfuZsxYROwRZM7/PExw8JFQgeEXmZIXQOWU4RSLd0
u4TcVVuKJEvAM/lWN16AK/Zae5/FR38O1mIr76wst0PV62R/HauiM9fvcrVh1UUUQjWc8CCKzrHw
ZM4elP5KmbdRua4KMv7y57kz7ucad6lgRlhHXCP19DBvZT/1hAb3aNgRyDx4iD93iYqGtflTmBsg
9eQgHQV2aAhQAQABBGDkUb3grPvgxxeyep34G7Kv4OtE6xSsW220zVBNThOLP5r0OZkiHDfuw2Y/
Z1fkYV0MQ4Nnumovzhqyep9HbHACBTgXPiT3nfRW+VCeAT1K1fAyxIN1Idkl6gZzul884krUaFU0
b5mbrqzcZZwlzL1S4bpYJuuWjV/wr0pjWMeIPWneXQTiYMf1nsPmU2g1u6i9RneN00DoUvCuGuxe
jD6ASd7CIyo8S+A2UOul0rbqsErRXwY0MBHGbzqbRlNYK6m4FvV2VWvppSziI6YRkdB8k0d8POnM
1/tIuBCVdjWIdy2VipHfDZBNBDzQxtI6pgKotfJtNNha3mDyXDRZ+NBFoqchUk9K7GYsqpz+fdIq
24rechEnh5KmfvAjVzKvMLfD8DbNF3P10swWuBnqA11b5WPumvGtVl/FSkVFe2j1+zm8wkjIjlp8
2dBZ/B7p/aLXgw3T31uQdYJ453VclVWdjaDOOa3RZKdvrSOO/JfNGT+kX7srnwc6YbUFsyhJSRLD
QAXbbvR9P2PuEUTumetZoOlTUPLj9ZxA16E1W32UMww+HI6wem7s8Ju8XRinm9A9F1P5K9v08zWd
QPalLAm+WMP6HJYzKbhjioyubwno0C6V+pyN86/9ks+jnTRm4jCyAgFzN9T2r1JXr2r01ljo8Q9M
/AJjQ+hwZ+7mUoD8ejcNOiLywvv8qSX/gC1r8jgKbazP0GmTi+wC3TK0x9BbypQFYcaQxZZ+9BcJ
wjvnnPHo/1Id/T34CXBv9IaPJ2uycHmXDHQ2BQDlZ+VVuFEhjMsOuiT9tfDy49k20NeT6O+RT+oy
RHOyL8lYDrROfYDrac8bLpo+zOC0N/XZTtgXbaflyf5nPH1pyX24zZmkl3Loa8ttljwg/D3n4OQY
rVlfD91h8EY3hxquvAmbYV+ceS9/CY5YmhcfBz9ZAcyeyI1S4o1pXFymLnKnOMLytFwUePflrryL
1+XauDoncPhJ3v3N1NJP1oMpN/RywMbjOHrwUfrbyg7cZT5BKRUP7BnrcyN+vQD9fZNPVoberOQp
1APxmCvyZq4Lx0+FTWlpZ1bUXylGn2/nyZqQh+VgNYM/HAtDWAuJ5gjSpaITjsWh6szbudyi393C
kwVBriHURZO1TJvBRbeN+Ue76W3gXnd69c+srGeWAv2kWxtBGg0J4FwY7uZuEU8piKfOd4W/XlL/
fkonjUF/EuJiEJgWZfxstt9BtVdWd1/A5WPGrH9/A79suaokq0FoF0XJ+Nmc//De1WC6BMgFy2bh
X+e32Sa6Tt4pJRwUqnbjrKWH6E6HDjYd9H299i+Mg3VV7Y2ravP7L/LV1PzY+j15BTV0icU00fpt
jTdfuxLFi248l8b55Qv3cZCTF87CN0PRZ2k4itfLcqptSGdzCHCw8xt9I5xtu8pfnTE/jnfyviUq
/Me+Zbw/F7Ximn7OXe6Ne0w13PYh9LQb8RKCNrKXHudT7GyfrI21PddX/6rVDNfJkmTVwNkRl6zP
i2ubz1rYip101KK7CZxdEMGNMtNLZv0i8xGFw2aJ8QbpkTqbiXVmOfjitUG+gN5JpGFpwuD5PHrS
W4oR0KTitVm0gO1mEVed30K+WHU+DXPycOmEBB3Yo3SsZdxm+13f/ZjEpSXw9PuZKv3s/X9adLCR
NFURTAEdhCyeikBiqVaSNhoQgYwRDr/tVYI0IVDQ+HTzIYU6YSr5JrCgaUwRKtnwaJT59ZwCj9Fh
jBptF0NdhrB6GIbClscAVvmA+r4wrvp23hpTfKUa0LiMcjdziElLDRS6Xc+jsgtLSu8844QDkVYX
47WRNQCJmKAl+WsxWNsGsalYEbfnC3sjnK+X+DgDWr1I/3HICtsXzKsePLnMaR7Xengn/zQiwLyj
pjOdy1tzeiQYzGnnEZte475WMfGT6tdU4nebALl+tqnxBmjpM3bWe2HcTJbuxjr/R8EyNTQJfjUv
W6zcghGvGQPmDoDoDC7dZMUqmX/kTf4tsaxdZC1hdeZ3UTQ3MzFbfYc+dKCPkfiej62NoXC4myZr
pQvyVs/FS1OAKWjk97qve6mEC8WsrxR8YZR8sBe1tTGGD6o5O3E1eVXVe3Nd263qI4NHXFFqrjAW
Wy14q+NjUFI1IaGWenXtYzVbierWN8ZDJkUXHaCZBFyn4QgdZNFhhgIcECYVoxoOzUfDtzgIB246
ibYxR+4Immnh65iIi4tOh8iYkECcamwjQOeliXYcAB6OmptULZFZ0yYcyjs/udTBfjrsvuGFOGHT
3mqGddDbzPHhcPdyAd+l5Wv/ft7+ZEH8Mm1hKhiEiIsa//H5PczzuDe6Sh1hSSCLNx6nH9JB0dzc
iT3g/0ftKL9Re1BVcmzLkVW7Z3frX1YCXhxLJA/TQF8uiae1tJJVhSpGxVJn6bsZVlG+jZDqesNF
9c7sIV/uOLqSG7q4VF+Gx99f/8/t+fT6P45+UkxPhZalopYjvdTNqyFGz4qDS5cJF0KPEr4N6+us
D7ZZ/a5ht53NdxCzvhmg/7k2XeXVU9zCSwhxCB147pLkdJh70Mtbmd2zrmLsQdbi4k/UVaKtw0mo
Rywmi4tBCq4GH58iXDtKMbxqpnar1Bfd8M2asPLJsB4yTTfLZ1pvbzMNRMGqvTBstkqhvoZM+5HO
XW95LQ1pYW7XY//aQq/BMI/mkbXWA6xltGnftPILlja7NkB1I1VuhTxM0No9eKUbZbcBSpq2ev55
Q//r+/j/gvfi6s9b1/z7v/nz96Kc6igI25M//vsYfa+LpvjR/vfya//5a59/6d+X5TvuqfX7e3t8
KU//5qdf5PP/Gt95aV8+/cGlRdBO1917Pd28N13a/hyEb7r8zf/rD//x/vNT8LF4/9cf34sub5dP
C6Ii/+OvH23f/vWHLFOe/NfHz//rhxcvGb93W6M2eHt5+8dL/vaP2+L1JSh++e33l6b91x+CLv5T
tWTUciTuafryscP7nz+Q/ylKhGPq+E4Z1AEmsxEBTxv+6w9J+ieeKUS9ajrppepyWmmK7udPxH+S
w0EoxMIZE3Vicf/4ny/56XH9/fj+kXfZVRHlbcPnLi/83y+Eie+0JKKyEzWEyHzcqQe4NOZ9JyON
tsVdoK9kV9rgMbHpvN4VnfEi8s7Vz5936F/G+wnEfKg1VVW3lLBhPLPB49MyvVi6C+FsSP77h8fx
15V+vLKTqvavkWSZwhbl5K/acUMTQprh9GZxSM32C6ojvqRv0zF8Sh30kS7iM0Dk79rz4JQ3eO1e
do7iJl6zgTdwzqHgc2X763c5WXYMGOdqP/Fd2vy2q1JSJt8SchJ+f8Un2dp/jmIpSwHPfCI64+TQ
UMlxVMr4ytj6s/Jd38mubqeeudXcCX2BdD8i0D93YSfe7b+OeXJlOPsrczIxJhaVBfJu2ZZdBU2J
9X0+EIm8xhPWbiFgkNaCkfB2PGJRdE6Ry5vy6yyWcEVZokJkVVdPy8uxL+OxTiF7lMn4rsX9QZED
zpqmTNcuPYZTc02y7AvNG3NVm1JDYiUpYIr8I2jb5JBIHSyzqIOZp8/rlqYIeiX9OsV8jP1efuyn
5r4OJ7from/xVLsdjLQVdkuYaFn9cz8DwHQJiG+Yj8NKmADDW8JhZAtst82buzQocJdt+LAgxS7Z
0q3YaTPrDltqWkrF6IiCbjhWMh2FxjwqsrARLcmzJu1JbfSLHoy0M0F8wvY1knDYtpSUnkBOckC2
5If6Fst6P3fZSsUNpem4FNE395acrXOSLyql0R05W4RalbrX9URFfwgxK+7VG19MjiqmywFwfD+j
5Gwb8zLuih9Yv/0QsaopdeupTQQYXfVbhX3zqsp9CROU4ruhV14jiV7XWdtRRS4l+t8FNd1MavAQ
xs3a0DucawJb1IVvIc2LVWUOl1VV8OUKPE0IWiTTK/KyqdlLCVNDio9J0T4OefbUBdiRhNVFX4Vr
LTPvLRMWW0cSqY4CU7aQhwjxQ52Cj8A5I5OR9izsQuGgmZOFPGN4hEi0t7pprZYiVsxaCrEAQofT
qCp9+BjsPWyQ9kbI9NpmWptTDduFw4mXlOOFkFAGJvEz2/1Wkit8kMxgFxOlVUm5pxTDeswg2w1x
s0MFDlwz6pdZXr/HdbZUj2+ywQJTa66fQBW0aGSFVvqwOBfnZXojBfGe6voa+Bw3dLH2bVPGNbI1
0mclpaXYm+UVVrUh1B2LrhxeN1r2oIaZF5vZVm3VG0sTcDncp0hLJSplTlswr9pQccSBXkdXTW4R
EJDTYipdJeM2a0S3q6mtCjV1W3IzyrBYB2Vzk2kT1Wva7FL+LTeiTI2Oe5zRPSY9AjwovhgWZgh0
jYq0J0VIXjKdI0STNq9j1N1K/uThQfkWid29JEWunLfbsI2hKMLAtYske5tSTg80zTQn0pUbKW4f
Gi01nUHF1dvqxdtASRp01REvY8Zp4cwquBwlT3Y0tjSZ5CRFVzg6nBw16yCvcqEvfRspwS73+k2w
Xfxf6/WwOauJ+WJdh8rA7i7hlwxTfvn5h91MrCps3s3ZsuUjdnOPU71qn9Tr4IK+x0p5xULLjW9q
t11ld4ZNHzHZiRx7xX18LDa/v+rPKMPPZRhRDCxJXRYVCvuTun6u6h6tL8bD/kB/Bq+h6Nxt/WqJ
RYqkq5QkVO36yW3lXivzNOd4Yjn6ut7WV/W2yF3DmzcsMJfJ1vxu7ZR7XJvOn+ql5dh++kg/jr38
/ONthplr+hNjN65o2hrxHJY97oi/hCRmT/tzZ5STU9LPu0kAlc6pHrxElE4BsSAvJXKQAt/uvck1
8ZdeSwcDGe6WE9sx9AhkY72G0E4kjKtqB3Fz7ht8VZbhhk2hh0MMHk2nZVkax5JhGKlv68d6q5OP
tDKfys286+8LJ/O6PT6Av59AX93jjyP+UphJ1thEOiOiMCcoxwVEJRjKmW3ohZf58VzP6OvxTIO5
pElLlbucEz88U/bDUlZxXUAnueBwiy1Kv2m8pUWVrwXvzNV9Uebi9Puf0bST1oJBlzwXfLiw4rp3
sCVxizucXe3sYK3b9fBwdrwvylxdlyTgIfz/1F8KEt/KJhKDMQQd7OgiaVY+gqbUGe7w3bWzLU5k
/bW+ic76JZ2IiX/O3E/jnrwpHWwIQ48YlzcF5Q4ZTpf6Fs7AWrFbO9wZ53HFL+4sI9KcXlYFrvik
6JTadJx9uDOMiDKuX2kbf4vtiAt2/KNFh3g2OOeLxeDTgCcVZzAFctn9OSDmBsVadcfNEpkDPWu8
kB/OFZcn/be/bin8W45coOO/rPFhgg4wSPF0SGH4dpR6m2X+gNu65cN4Hb4obPPYBlzkHB7+P3vn
tdw2srXte/nPsQuhkU6Zo0hJtmT7BCXbY+SccfXfA8h7JFHa5sz5X3ah2ADIFsiOa73hWuUX0ePf
ldMvQYUQt303mWnwkiq3pSeqt1K1BoPl1ncdOrc/9B/OrrgXX4G7HbN8HlZLw10HLD3NBfCykWuD
lOtV7uxH45JhquO3oJqj/s3Fr02g28AIsXbm4tZyltXBmwNgXKNZPDAU/iPNqo9+7tc1XvzcEiI0
Q+UjVtyC8jxDE5nj03LIwF1R3z/oQR/13Nf1XYxLdewYXQ9NeQ5MF8lk6YtY+st4rp5B2ke/UOh6
GD5L23pjX0PBfTCFQzPTVZ1+ZIp3P3VuF4mttmKcdJw1GD12ByWTTbYJt/2iuPO/BFBGfl4ZFz9Y
wJgyiLsxjK1C97xYN8CAbqrW0Zx5chiFz/wlNGzjq9iWq4ogHCrRGKR91RdXan0bA5xatYmgEVJG
tuDf1Mpej/2BJLGSMPH6eXDjBYhkbEBmmNXs43U4b+bo1Vgn89sYghjZ6NcoWx89s0JYxYL/bfLi
4hdOPahQlgp5Uou+FdVeyMjvSnd/fsQP6zCFhXTDyOG+/F79wiaZVVOHW3+3MTvJPxGM/3MVH7UX
5VUV4/VXX6IVmoOlBeSoXflUlL9a9Vqw+FoFF4tb3eoGa4DxNff0YOWW5bpWn/78CB/0NVOxFBMV
PGJgfFtvH0E0Jh5oGWHyrLdXkg14sbEXgVQv+6sJqA8fhkSNqUEht94tkEE2ZWUoUZWvOIjbuMRr
2/s/P81Fim1q1qNHlybzTOi8Xy6RDUnGcgqbQXYeo6naQCgNwNRaXYx6a1fq+mDafVPXxUSvRr5X
B2NdaL8cFNCyYKF/gpybi1W8Ms/Spyv1fTAMv6nvYqAQbu3CJ6MxVAum+QUzzl/+vF9J62KNtPDj
n2v7oF28qeyiafdd4ifd9HAj3La7QwU8ItwSGw9/ruej6exNRRdN3FCI5ySj7i3y0DXUgBl2uxv/
iGaxIZZjgjJ/vDbOf9AQ31Q5Pvurbut0kpy2PlWqbK59IHm6+9efn+qjGsY2aGvELRQWD29rALru
BH0NVw8I+q1dsBWvvPWfq/joB3pdxcWkHMhmE/UKVdQY7emYcVlslmo9W9b9lYH044dh5Y4zsWAJ
dtEUqjRrii6O6Le1vyLcME+U5xTGmwzGm0DxW6b/c7fV5JcqLhqBPRiFX8oBo1BKmtG19y4WpGkS
bbrGuZWK/Neg6t/rxNl7fbNwMHQVXfO1gPtSVPZDgbZ6Wmbga4MNIj7bLEWC3q+ufN8X0im//0YU
jJmqiTOgyvD2N61CIi5WixsFOrC/3A30cAxLZwUKlvFRX0IiG1DOmvalYIfKbX7SyKBdW41+OMBp
AtNkIh6aYl1KQ6BolympnEG1WaBVxRBXHguWJ8ZKvsrnvpBF+P3EUOOJamDtqIqLHz6OSFknKU9s
ROXRzAF8V11+a3v2EwPvjd+IT8GIUW29dRlm2PdF2FWD4CKMZiwNSGbkZr0vogNpnhmxO4srleie
AVW4XHplhnKKCXkul4FfC1d8dkz/1GvOJjL7W9k1dn/uLh9tdrGzfnmYiyZW6H2clnmOKPHB/qEu
/Z110G+hdSKEeT188VE0HMVc/HMEdHTxbvEhktwMsPSQ5tA6VwiNLcIl0bm74FG5VeY66gKjwk82
d+7i71eec2yGF4EayxDqqAJAIucdkwNwKwYGFuJezRdr3Rwc8Lp7zHFWyl2OvlC+hVMBqWF+faP0
0S7tdc2XVI7UdiOj7qi5k9BP8iWC5/3W8DJcuFA4apXbYXSvQFTyvrBlEKqxvi/hpJux8kOV5R9e
kJ7DLNl66hAvrnwpH40vr76US2wxCa/a7PLxS1kpK1TC13hmrNvDddDYh83M0FUyh7pBVPIyCmgB
rR5AwEhEHcYVNWiOWwNs04iEa/f69s/P9WEPJUKmshkcJTIuo2RlrMbEyqmtk/LPxHxH8T8DL8xB
nB0bx+rOsb76VraxjGQTxunRycXaC5wdXD+01q1Dlcv12u7bh0Syfklesq4SlPacxL3rzPa215Jt
26NUVwzVA9HHpyJt/pKVGL268F8qVzwPNuxrSdEiCKUT8ns7vPqiL4wIH/F598U+ALVZ2l/UZbyD
u2bhhVwv2FgXN9Xc+n5d8IQk0mWnEaSF2Yjwi3HQLvWoSALEmtEQCctKXEWcLHUe8xA/R79TgcLj
gRjMzQJ6moNPwYg4wMkbkNxTrdU/BMZJx1ZBMU6rK/NALkOeS5bkLis7I8bUyN1+8GGC6CE8Avxa
xVyRFEw3NK352ubJNzOFiCo3eLs6rtcsI9/vd1lqJ2snHDA1ybBgcApnkaUWXhqhGWM6ouT3lkHu
ktvUeQTDsm7KFh5GAFTW9nCHtQwsI/zmR1dDIU0RV1qTCgk3agDVGA+kZDmoSO+HVruu7Dy6beSA
bV4hQ5ZvodB5tVxBWBBIg5EpXzae/q0wYHYPiSlOttt9jsOmQ3OUUPso+O8HaQfzW99GZNgwsC3w
5JIbGWdckmebqhAnzfW+GqrrAmci21yFVXYqpLaQcR/p7XkoC37uCgnTuhmwUK2qh6xHvwKPr6cy
D5aDk2JYYSulNTMHVd5iwCL0lWFF5oMG16SwS9yT0uAsG/1XpMQgcKf8QaWfPgVNfSpi5+APQpt1
jRadJcVrorkmaxiT+ElkV7MqqYwViMS1UiUh1idyv+hSN0D6MfRmMC4rmM69sYlJ288drarPsDsg
iuuF432yYzgqedSZc90YkzwuhkYktfjVw0bBJyHMoVnLfzWN/1ccdJDLShOfM7NapYGFL9IAyiXs
DqkQP9Mi+OEa3V2n9f1aGvKfui9Dp48Q2PAtPFiqHAmQvifp6UuuAhsu+Sw8Y9lUCIAktrdlYsMZ
I9+WGvkHYWSPJCeXVq3d6Hl0b6u5uzIlWdq6XXZvNvKXsEMiNEhudEkTsFmRe8xyKK6pJSFjm3vI
ObGNmtmiPcM7/ZLHxo2rufA/nXsvar5HtsefBSdn6ZDvSzPrNk6DmyHNUD1RUEPqnAA9NKHtW7V9
UD3zbFn+E1lAKLBV8MmvULf1WxJwNKMbXa29GTAetBo6xC+tQr0PbPGIz+xTZ3VnFaepZVq4x06u
n1iCIrXfwvGpya0RBg3mAmnY2JE/GZm/NQs6QRMI2PS9+eClBlhK9kZ94C7cynjM0oaULOp2DNEV
9MwKjGWveTMkqzEV63CL60SH+ajJBqtJtOScwHC3tf42okUuam34hkFHMPekkJ6g85hoI1RLW4uJ
ShbQw5EsOXmNtsFHajkE/V2SJlCrVECunXPTVvZdB2p5EZvgovVixXiOZU+in8pefA0jl0xxAPFb
1z7ZPQy1UmtuUinciEiE9KjiZyqnW6930J+gy4tBOmnC2fEhNwomTZHnPIW0PuRSiN/48iF0laWR
JGvCmcghKODmQ/+cGt08N8ItTqzrEhioNwS/JAG436hoBDGWrFEsPal2qeKgFj9YAfimoCTLbFYW
iZeovUcSFcgeZMoBfOkssEt7pzouULxY/JCyllS6JA6okJKoDAtkBEMEk017uImItB3lJLeXmp9s
nLY/dL39qHTqXaw5942LuJ7vnHCRWQZR/SlU8DgTo+mp3BSg9rBZbIenwqt/FjpqyiYQMIGYcdFW
9xkmsprf7wfJb1eAaLKFWzugMltG46EwHuKhQNuhCteyG63quOhgiQbL0rLvdb8FchvcQJg+5J4K
t9o7qA3Ez4DV3DGVrBt1UDZGZBxCw3lEp3YvNOsxbqGsg9BKd0PSD4h/dDf0On1O8r9fGVlD5lZl
+NdKcKQg4jVEJrDP9RKaftNHv1QFH9uwqR+lSpA4S1VjlfsWNsnNIkGUJfCUX2aOIVNT5fBF4ZiU
KrLEjSMFWyvqMWdxMQp0M0ODgOi2KPPkT7pbBpuikm8dXz7F+Blp8NGcGLytm0dzsxnUbWlgjaSk
YQNuYbSUqVvAC0XxuZOZXGaKGrjHUMKsyVbS70xGsyFXHx3TPBQZNlD6oM7KwtpgRtOB7Sy/em2P
2Gy0jGpzFVX9T8mEVMC8IMxowEpvOOeFgWnQyGWU64gdUrJ1+mAFQRwHmQqMwYDDTO2jIDEo5rmJ
UcKqS/RgRNCfRYAjXel/q2VUF5S0uysKBJR13/raRfbW1aEQRp750FrVLnTSCORGLYOFiG7bFCyt
nqf2Ak9cNCJwXdaBfgTI/MxloTy5tO59bnsQictMz2ZKrWGapdE5i95tjpGWF3AHW+W+b51iFGV2
sHQXu6Rjf1K2jMSaA7PJCMz7XCMmrTvV2qwG/1EtE2cV5OmwsYoOgQq1wHDan6si+cu32p9ZgVSb
kjxEUYgbbrdlXXgIRbmq7eRklQNfjBmHsHBzMAhuXaYbswd70I9SSkgeIE1efTOaWNuj26EvNbll
PPERy5WKrrvHKSM75l2AtpAsVZD/QZsoWLeJqjgL2esfUwuQrCyIo9iCnq96MBL/vPocd0xvdhos
moiy6ToobAF35yIe1aO1ogcxMloV5gLGWW33cXUtnvduYUY+S5ZlnRGCVkRS4O2qMPCl1GjpLWgT
mCApIT7bErL7eY4QtOmnvyZ1Bhtljxwsmxu4m2aQngbL37eF5LOWMJhF5eHMemL+54d/Fz+/+MMu
gn++aljhEPOHjSSUUYJ/2I0S/NeCjO9iL2M1Ck9Pas8CrXuxazWjNirQTLeRm6lm2aAsUQe98iTv
QwoXdVyEw3pRK34w1jHSIwgorJ2tf5DWERuWa0Gr98nRi7ougih+pIQdwRUAaYtm0d+QBJ6zppmn
h36BONzCv7+Gjrv6dBdxssxVOmYHfqhg62/MvbfApZNtsDsPdle9Nz78tQCiqJptyQRoLoLpboNk
Qcweg6dTViCjYC27qCXqa3WFVM5jXwGYItYx+3NTvGDOsl0Zv1S0QjXSo+yUL3klWTtEjLMGoMOM
+P2oW2WhOlKjizRAGFSQc1HKmzaFPF6erlT9Yf98VfVFiMg31VhmV4L/3tycZedoFFfeDTN2PzPG
nFWwT/B8viZVekEUfP/AF70iLQffDTseeOx8wxY6f7QaOaAEPxc4I27Le2Rg2s21pNmHfZ4ciQEp
TCeyczEYVY2SslvgYUcGzehuUi3/ke3Gh83oVT0XY4tmhVqdWNSjrtOHHmYA2tDZDEgwCtXVrb9A
Wu1KLuM9UndqQi+PdjGWI7fRNxl8gbl1tD5X+D3OECvQVskKeNoZwOIXZZ2RS4GmYWGSFG99VuKz
4ejttK10vjoijX3yzcxy8ddctCqUo+rc0/hrRtZrtY1W4bEEt9EjfIM09LxdKEt5E4M4YN1AqufK
gPgugjbWjq8KkHBoUoDK3s45vhrwI1cSMkAEWudtrKzQVto0nvzUuv7XobNu/9yJPvy5X+q7BMYk
+AkOMZQWlB4+eRmm7dbDnyt4N1G/fSD9ot2qmeSXuUYFWPHN+vxLl5/b9Fp89cOR4NVTXDRas05z
B1Oe5+wUBrDB1+4TAjLzEYiCWkpx027TFbGb5Z+f7eOx4FW9Fy1XUwe1kXp+LX1mn/x9dNZX9XqE
CyCVOQs/eRtoWtcxCu+zARff6UUT9es8buuAxxXrCqjzLPk5ZhuNRb1oHhCmm4dLA5T1SsCbdnGO
mOX34amUZ9dSWdPY/q6rvHr8i6GwrAvsZXV+2wqIHGaQIL/znXlwb5x1cda3JLfwUsW4TmIfCAZS
v6lYEe30YiatrVVxq/7E6pPuVJ/+wXf0YTcG8GUDLoNZMQWMX+XZqkRyifvzHcGwQQ6UXIlNQ9g6
8GZumkMj5jE8RHhpPwQp2urBx4v7l/IQk0B4Un6V29Fl6N9pP/yeOV79SRergVDxQ0UbW2lnfTfN
ozZKiItrg+nY5N7/JqMYLf/Jrl/8Jn1Sem0cUsm4oBoVY28MgPlY56Q3HtxyayHuZaSdAE4yZc9c
NhuH7Fa+6pL10bii4I81JosgSF4uCwaG0GQoPGA7wFZyKIyJ9a8BM/SC11Vc9ILIgbdYKTypdUQo
1d0YYIM8PM4QHIE9xgP6i6uTw0ej2es6L75dYVY5uVU6/Pjt4rEEfXg1esjJXxx0m8UGJdTjtfnx
w1Uk+OIRgIZn5zvQVRzi4mrnsBtGhxB2/rNho27NNTmc9dW63iUrxi/1VV0XbTSyNUcUBnXJuxHD
EJzMZbM0VugQbK+MneOYfNlQAU+zhQNhK/RL7HTWZp6TjpDMYOudR7wp28wd4UU63j8Q8/+wPb6q
7WKfgV4cu0VrAoAWqNANJEdGH74fEPq8G8R8V9nxKlLxo7lcITdiQxU21HcwJ70OsTzugC3b99Za
XoqltkGeaDnODXANH4aHAoJlug+vLMmnfdm7b/ZVvRcdIxgIuMtjvQgJ3rjxrF92q3bp7kfUonaj
EQtBUqNfaQ/eEoLHOlrvwnO0lK5jQz/60gG/MgaYFmiryw1kMJR9EEgEKculs8ZVun8Y8fgE9EZA
fvdt1EuZXdu0vmdB0YJBswEXAIJDIuxiwRFVWR75Gk8fHIxdeYdwEmPCsK4X6VZeOPvRMOBqr/n4
QV/qvFh/GGVRVr46AtRHwyJS4ygV4osx2vgIa42b58pbXhuLPtoQCB2mg2wSpXi33+skXIKJ0IyL
gH/lw/fhszGP4nSIFP67DZ7rKbXXjsD/MS9GjANrRf8omLglLGBHfN41ku57VA6/4Oi4Qe5fJbxz
yWNL6qxhLEwB6M2aRdOAdvX3w8YcrVFxkyYQtfy9kPv/NNb/N+aA/zeLdQ0fN4mgsL7mro5v+U1d
hYaK/4ngV5Bt6Ah05L/Jq6b6HxN6DehGkJyg3nRG1N/kVUv7D2zSEcxqQfQ2hMyl3+xV3f4Pvg6s
x2wD3oxm6v+GvGq/7QI6+GPGVhSZ0NRkDgHK+XazlBpVD7M1aI/W8DUq3XzfZ1q2H9SgWdYS8eUk
z5MMtUJOTge59zULbXLKHq1s//Ke6Vz7940vb8kM9PTKqj0k4Ko2qYxEcdolPeKKlSXvn1+W8QCn
J4EQFrqwsJ6LUibvTUnnzqn86uXzmyLDJE+vO0hq53mwMiK85yy5Nw/TQdc9Gv70ElHguoG1NzpL
Rv0+CknH7EhImgeSgTXQyaJdTDfmldanu4So6RbngM3l55Bd16msM74aQ9yvQzIJCwL1/byR6uLg
k+hDh8jeTaXpoFZNwwZqupplNaTyVhQHKfp9ozyWssLiwnSPnvuruqq7vZ71/c2gGodAbo6yqxrz
egiyb44ITn3oe5861zL2ppmSki2V9BuwDfLQQXBXWU2x7qRRxzFs4r3UBtYOq0Dbj+P9dCbUh+Ta
zvECYT+2IROIHGEzQp1k36frr/YJYKKD0mY6QS4aPBE5IeL746GsVYRZsaSpdsgs17vpylScXvnx
0C9s2S1n9IJsNx2Qysp2UeiSHZjKr15OZTvNjJnV+dUydjv5RsdkK3EjbO041K0SnbCq5EfIUMVT
dWuHBQTS34F/iFvXXMP+O0SJO5QzTB4XAtVXq5P1bwH0RcVX5C9F34abEnGDVe0YyWdDJafT1k99
FY6oCztAysJCCSOMgR5ZjXVwiPkeXorTuSTJELDN1Mep9HLx5V5JV/tm5vjuog2KbWLG/UqX636n
kiPaybpDp3spK3WLFMZUfr403eWUWr9rsuq/t2rj+1/eNL16dU9lx9G2Qt8Rmqw4lWUTH6MS0GHQ
ihNZ88Cc1UZYrYPBUmcoaXVblGyRX+5U79QP7V8G8nC3VSbMeT8g8xt1hrF/OcRmgMrY3+dMEztQ
H1HH+XSuHbQcGD4oCEOADpgnSfUtqd2Qzto4uyogC0rK19mReSxwJB1z9oGVLc3EDG9hvQZLZF36
W+iU1gILD+nKMk+Mi4qXZR4tF0iZCrAI7L7Fbm9UD3iNJG062XQ6XYuOikq/NTDSXOuhsy8asTTM
UDRzM/jmtll/H2YDEl+tS1DNJS+jGtKibbWnPFLTG70ZhT3L8eWQlvEGLs/P53M2a36/UO4V5dbt
/eJeJmO86GUZ1w8EBUActl6DOE3Iyy7XlGWiAszoCv0uL6LqqLmd9+CF7pcyim8S0TarDiKou45N
4eJNqYXbsPaPU4kG+moOOz9/Ba8RnRPC9fKbMTEQEoApmKIu5wWtz9O+s6Lo2PTFBgVS7zDUuFWG
CZCL6RiaCk4thZQdnsvTS7fRHsMwBNCsZeEySH3CypLA4aH365s8qL+HPl4HXS//7FKDYQxvglYy
yxPCrPY5bNAAt3tph1C8tCuM2Elm08tOM00Ud8ezpSPbyWy66/nlqxu0pEHDBunsohsVIa0Km4g+
KG4ata2UWacGKEz7+r4ukbXBJbo+KXpioGRqu58Tt7E3nv1XmHdOOesCkRy8LJR+vyQTmhyUTC5X
cjr6ERSkrf/8dU/Yutdft5BVwH4YyhCwhK0oXzREJ6gCVVitvZPblrgK3NzdyyGTpd/FLk1BEL2U
p3ua6eTF7c93Tifx3EHiXkkAwfyPj50u9HWqPVcKn5m820stWWGW5OI0DbtPqTqUAANmQQi0R9QN
cqdtraM7rmSMq0ocN7uyiOe6VJbhYroS9BZXdMuPft/USUmCKY+/eT43vXs8iDyrfr/n5Urlhv5G
yoyTN32MOX3MeLcUSCNcinirsNOB2VwtoalHLnm8sWyMh6lIl1TRQZfJ4VdD9VmN0p2DpIuR96jc
a+loiRD5+tZSBhBMiqs+Tq+mczWeE9aoB9+g7FWTt0eN3D4UaSs2chucppI0TgLTq3K0f73SLt7u
HHSVdmExuaL7hZQJyt4Xu6LO1l2nDTRz1xZ9vCDHrZ7dpkVBICrDjekm2nk6p6DGhogslHY5GUDb
uZoHjsruWPDoeXZTWyyKPInF1ViqHLBszxdSkXqHkjVN0rjZTRuq2XpI3V9xXUu7Gm2A/fQqIj4J
5rXU6JpvrzSioZMGej0zPW/YKrHbQn4aHXI81cS/wmotMS+K0toVvWHujJr1SC913NSkj7Za2Lsw
Huy9hJPJviyB1KgqULap+HIoOlxKXorTK9YO9r7wt0O9lZu4P+jEQna5YS3QxuwOUaol/Enjy6oP
JbHKnPLUDWnNEA6YbaePVxK5DNlRi28FgKe1KPNHPbPZ3DqDs48dF+mBl3LX57+vvJwLPACapo6G
dYReltwr6IJZYKjszIlvda327rG/a0ZZaKwOBbD2BtGLFZnva27y5uUsNkZnBRt1S0O6ZMQ7vZ3F
Iq3HU8PRzG2Ng1faL6J69HDxCnudlm08s1StBj+H1UaXhS6CxcNNRXLmYVBqELxAJhjRKQZmVa8r
0GrL56toACxkT863nd2AtrOHYpEWVnFHXHLHiJrcTCWpbhgb7exhKmE1UN71ekbWCSdjkF/cPx3Y
2yz7NO1vzFwgc2K54BVj+wx3rvlfpTIRxW0+Hri7lTv7LLfaoukH+yF2115tet/9MnGXStUme8tF
cV2x/BRnjtL7bsntz6itpLtYJSeT+AdACNkxRt/dHvTuPB0cEfZnKx6+mk5W7V7OGwkWOWZb+QtD
UoLlnzs0rmYXSw72gJYC5AIOlQZ573KxXGnSUICeHbZZ2GdLB5WRQ+paDLDTSwmzAASkKxe/7NR3
llnKlggDoeQwnbu83QrQy0IZJEsOqu0nQBg9b3V50/TO6TMakZssAksmwnHnIQZZ2wxDeFCmbcp0
bjrErd+CkhvvMTy/PHii1DY+nt0vt0zntZf3TeXnd4yf2vGpU4kIdnmQ4ibYYby5DJyyvIkTtVew
2rYZbhv62lScrhiGHR4BWk2FPNNK7Fc4TEUpssU21NuzJnvV86mXi2FtYmXfkad6OffyfvaWuNsU
AQom48dNF6bPnIq9igy/brImnS6kDRKrwg2aXdqo2qIwQU8NWYtlNzimtMnsU1Ep5mc3+TWdNdW6
OJp+hq/1eJMf2946Q0tmNRULUUkzeIxwFBph7eJWNc9q10qg23Jo9CxucSZAnnjp6ymSSuPl6Z4M
4gbuNN7OECm2SRGyfjMVkZ2t1Kqn5+J0pbJ781iMh6HS8Idxkbxz6nrpJLYMDJyDNR7MVjFTSEY1
ZlmxZSAYBV7KCQH8qE5+TOS0OA6sbJoFGks+aLggW05XpkOVspqfTS+7XjHWemp+ez7Xa2axUVRA
cZEve7dqj5SF4qmfhj5VPjU6uQMm4LuplBlwf3nm+jAV8ctBpS/Hv2gqOgxcAHhLBOzHt6r1Vydv
sclIjRtd0VrcrzIAi1kh2FoNOJV7specG1kaT1bi+Z5YKZPzdOHVfbV/I8V2cfZiyQEQV7czw7Ok
B/ZL0Ub2S/Tex6LdeMOiYWG2mYqKxlcZ60IcpyL7+wXWaO3Wbh2edJwepkM+jefoMfp7yftUK3Cg
Zr7a3mkADIcHbKKXPY4B9dbPFX2vtaOAjl/r5qwlMrfIfPl74A3lpknMgp1r+/uA+1CoROHp4jRw
fxC96k339u4ue1Rzth3T+6O23XlSVe16NTCPqqSZx0DZBYIuFYm2ogGNp6aLblLDh051Ewn/yvx9
OfUiWhlvEUMSPd/3+9R4Tx8gYlQwSunIaA+60T4fXIOi0It2bY4ASV/b5LSHrT8oPPmozbYPmJJw
RVdMf4GDzrmoS1xQwGnfTQe5Kwd+WHwHpqLTivxUM02WeSXH2GIp1RJVnhKfJbuP550L4rJQu60Y
bSDSEDCycP5K6uovXbBXUgClL82u8I9OoCT7oLD6laqnw31qGV/qEJs+JypP06Gp2HUoICtxT4ic
5XSOH4+dyHh4uTCdm65OF0RKuOjlHWmiujvbltJwxN2mOHsZWEDGkQe+XbQqKxCAWetIVnZt4j35
MgEnr/fSG9ks0htUrBbojBp7kWqZtsjG/eN4bshTY5/6qKMuppvHc/V431RCC/T3+72wvSYxqwgA
TW/nJ4EyFuloAIGAKPQxNvh2MeGoRae1dhysPROKwZB5e2lQvruFr98+H5RWWbuiQABLaGEwtxxF
WoSCiIxl16gXiVaXRih9vHm+LufmQ9kWKpTA/35EgWxRm9rmaTolgpAwo2VpGyXDmaJUxE7z1PKk
j4cyL8pTHOenuCvFLtXd6vnU3+f9xBnPR50+e3uu1xp4Fb6y9RUPUye9sE+1nGBiJHJtORVfLvR4
ScnIVx4KTbVPapjqWzdr7uVGU/bTodFcdV+2CVj06aUgiANQvq/PCI4N6+lcKBOSCc5S47hf8S3r
l6GTyJupmMYY9Wll9MBTYxiplsV8SAzvq632+bxv1PLgooH70CC9rxal91Xtsn6TdZ68nN7e5f3B
NH7KvVfdS2pV3RO2WDSq2p09jZJlSKOGjiwvpztUN67OHkTS6eJ0KmlUHHG7GnLW+AZ8grJ9WPTY
GY4f+XyIvduqjc3jVIHeS/EIRWYFON7hGCK/HxaF0wCoScI4Wuiqn6M/xYf5XqAdcQS5ne60sTUx
GIDPli59G1hJsU+T9Xs5CVr474qzaEvXuDc6UZwipdsVaRYVc3rs00f3Tm/V1OL7ADZhkaRNvLJE
rD4Ir76Thzr4aQn1s7B7/8EFD77SiQXsCjMMzlEvpfPpDp6xUVrxQ44XWmhEczuOrfOA3sqmlMSw
mYq+lhJ7SvroOySXRQk8+S9HCb7jkhg+pEYzLBMMdQ7ZeOAPGUb7xPBB873vgRwQZ/RdyDehj72L
gkqbJxFEBKefN4twaKIVnLnwzmn88K6w/ceEdO1+KinS0JxrNtIufJA2jJehbQ23cq3H90yLWxDm
2qNrSfWuS3Demopy2HcL+Nb5Nna9GyKu+V400uCcrUaSd4EG2eZXxx+pgKi5h8qXznsrMjZTsQrL
cp/5wI1bqC/ZvEyym841i5ue0fbeM/V+lZmJWExFNcyTmRzn8XOXmjqi5UnK2uzQNet61uzYyL0t
e+yy1zVLlNlLvw2llPQWSLyFBVewcnL9rDSG+nksGUT8znoia59dR3m+phaJNl3LmIufr1W99i/e
N32mPH7Kn9431j7V8Hd901/G5J6dZKN+GvQ7q06y74SjIgx1Uv3oEwAmHhRri771xbfKbCHryMoP
17fgQwaWhZGp5O8cX0F3RDa0Bz0sztMdZZf+NLW8+NThKbbu81G6GK/he7VGJGS6I7Wbndk00Rf4
RGTvs+Lz4Lc5Zj5Nt5eKAL8/BrJbPbRl0hS5+CKg8qlditXiF8dKS0gWuvTZ6BrjiyeQzJW8rrsN
JH3UgoiH/fQxRm05zx+TCw/fnP9+DDtTPub48jFpoWAWLhf2Po5ieZ721h8+yy7i359lSSnYH1g+
s2MpSc4CIzkWrpGmHSPbuPdC+v/Uk1kNnAb8Spn+Ev0epc2BiK/uqLMUa9uZb9veIfcD7XNhJch1
t/Lv4nR1KpZmB5cxl5ttYpfuth8wY1X1Xo7mQ4yjZ+HFzSbL0+puOiC5rbXxd2ETpwLnc68zku2M
noWQm0niviDOei+zopNzJ71rbce/L/z4a9Cow1NT9iTY41A+24WnHooy9BbThbD1N42kSg9D48cb
GDkhrpaO/aWGqDDdICQk+/LWORh6EhyfVw+KPpNwnDpOK4iXlYbGecH8y+DZMntNFyBfzPS2x4dX
Gm2j7IyRXEIn3CCi+QQD7FfWJOmdZGPO5A0t4Rkay30IdN6W2/AzevTh56Bt2RBqyb3hBJT0/GjZ
qnOabqiTURHHgzEyXUx79LOd2Cp2U1GSkmLRqusQ+kVQqmfmL3Ynrmz8kCJgz56mPCVJl6HWXKqE
NHIDQmOmF99AaCwSIzR+6G6Cr2vaaLeeWoATEzB3MitJP6tB8nW6w/C6Oy2ujizIms8DKOBZWvvq
t+7vV64u/ZpO/f1iusvTW/Xb36eeX5ygYhinIbb+j7LvWnIb57p9IlYxh1uJyqlz8A3LYQwwAAwg
wfD0Z3Grp2X78/xV52JQ2AHotkZNAjusxZ8HN0DPE0PbXFWB+kDiTuzOIlAanU05gSV8zlW+tl2A
XErNol3urho0a51nYONVBILkpaHr+ajWOAuZ6/RUSbsGzVlW+WezYnJ6wXFO4GLXNidhZR9DBSjM
Hbfaw01fOPjAyeOmU/509M1K77QI55vU5/q0FwZau8yfeKwkdzQMTmmterNrYsNrP3RG0hlbGYCn
h1zIEOEtfzILvrupaFbl33pRWRcpEVAnT+knL3VRM6Rrg1fdZ9E+Suy30OP+3u3w8qiKMrlLs65e
ohEl3Qxhh/NbgxjBCoCUqI+azeRY2AEyDjWapOzKdY2FCA11SpN8C7CY6LqNUfc49hXoR0tCoHfq
Dk14c4AHkj1LxW+SnQkAUsEWeXl3Z1ogCh7nQY/nEM08m9ywA/3g52F0qR0t73LZeYuu98Fya+fy
jgblRf4h8aIjUAiWDXh8XRVYTyzz1YM3yKU/S1XQWXgAiy0I6Ow7khhHt97Q1HgnzkYZlH5cREWx
IREYpOXWRKw/Bl3zO3qGQWbuiXzDcjU8Vbbx0zcqtPTlzXawtXqP2IzZLybjGCnhHQGRg2cgaGbf
bQbYotm1ARFwZwjvKdSBsS7S3N+Fad3eRQb4vgfJ5A+5KcImi13LQatBBHrsQNkbbqWNtyextp3N
IMGZkpbNcKIZH8Yc+Fr/OteOqby9JUK9N/CuIRerHtZuPQYH8Lsk52oeEi3kCnXR/lLk6kNHM1l3
ITLw6IL6XU+i5/KXITeHnVaJhxvO7HLbaSy5cSbd1YASvNtOY8fcdc09e6108lWARvmfEe2ieZp4
3wEN7+DpL7LHabCCtax4uK9koE+D64HLY6inl89FLTCo0cgI0DYBlCNaFCKDvwZDdLHCE+mH05j2
S4YCF4c14xv4/Mq9mesqLl13fIvAsAqOP+Ud/+Jmz27id7d+4M5LaSMQMOuDwZd70bFXz2qBVTe5
6mUCi+8C3cn9d5QVrkrEI9nCqlWcAOzux5Ag3ZDlA3vFQzuNu8rx7qopBNGE6U2H0PaLA1DDcZkG
pUMYo0W/u8vq4i4dffXTrEDWhI7Xb5ONflEdFtnjYBvjGmkVDaQt0R3tCq2YWeM0T+aQg+4t5+oH
B+EyGoXVT5+pV5OX9mtfFihmFim/ZJlrrH05bDMvH9cS7EVfQu+7ibbON6+1yu2YJahuY+X4Jat+
kDrh0R/qYYjYYhqm9gH03mpl+L0C4Lgp34AjfAZKTvOgRl/csyF9rmxPvEUqwzXR1mxNIsLzKAvG
ReWsha6f0a4Z02rN6O1jpbGqpXyLhAlUXp2VIF135INKXbx4rMHdD1nlvJZuv5kCZT4iYyzuW6N/
8NLcfU1xuQavYefEGaj1ZuC9fc9AfC6kYyyB7aHR/2BZ2SUtC2crXfsfklSjO3chdQE4DWVdPchA
A0LY+cXgHvJUY3cgVTCrSK8LEKlrA9Ani2Cs2z1wdca3iv9geFC/OGoYj3XRotFhVneMi9gup3av
i358y8fv/+k1JcHHXun43QE00Iu0gQ/kNIptgTgd3LMg5Bsf98Ul4kr4ARUrirjiXru+yhZgEBas
ttO9MUzBfY2eu/t0bNaR3VvnaFZpp7MuPSAYySYnBKKCaToawVRtLFy1D62v24PsHWBCAvDzruWd
iGv8lb4klgc+R7Rofp+JG/BSwNcdN8hVBeDk7yIocM9SWyQixHOTDUacmmV5LgUzdzpQQF3Fee3O
nzpQy4m+eCss8wXxS/dnVl08XLkB0ZCBwBqM5QeJJtudUZr/Mxs/rf/pZ2j3Dblf9ZjW3WvnT/WD
Fpl94mXCl4M9Gu8yQyK4FQXohacqv3fG8J8c+aH3EXxesVGY4yFBT8DzaAGSe/YH3oS/clTo4y/H
Ld/bYs0Cxr5UQc23TOLKWaBj7LEr+zPyADOBRP4yTqmxd9MUbajTFLyXZvs9K9Lm3kWzJV6J0bRw
bA4a7Q7doEEfFifgP4hHnIXv69kfbzyxwo+edq1dyDe7/u5yw31HzX+ZhuehALlJjTZi9LM7AaoN
Zt08JE7qHlhSI3sHiYy+pz5mqopQrgv86C3prukgsPa2G9Eq9HnNS27raLGN/lob+ayqaO2tWwFj
/DbgmYNu6k/dH6KFwNphmgdyKbPC2009eKOj9HvY9+YJ/xXPc6XrnOvLD+MsNhJEmoHdhFuysmEE
OeoEQDuyesgTrpvGBRfZ7Gy7WbgNjdAHHL4snvHJZ8gh5A5OR/PO889oS/b9KtV9h+BvfiDX0QNg
HUMPKtkKycVzXqHt1K68dcLyKnaHrnnEXcJaGnicb0msVclPnVe+kGTPHoWHFlbdReaBdBFXxU66
Bc4yE9JMS89R62Zs2N11BaAf1qzmxQqVIPbCi3Lzkpr+g5uk0ZvoAUfP8OW/A4xkuAFuX7pHl7F9
Ar9JtZKqrJ6DHA0VoDSefjgzsOT8V2M54S/LcRhD17YJCAxabkT4yhvtVK08C4D8ToM/LyPl3jHw
cHlHHezwYuum37EUGDDeLIqxc9fInwFkYhYdtOnHmcemLVm1awTIq1v2gayVat9KyZuLPcjhZUBi
pXJV/5jUTvSEQyk4TnEDrNux3k5+Kc+swS9NqRCrdq2NSAxz5eMs+JrVYP0tg7o+kHXi1ZahQO8x
F03zAM7EqzpNLWvPc9w0aRFjEuAMhoEamznZUiLfvADV+IoVQ/GQA1Vj3xtgEaDbJg3T9NrJengg
YRByWIoi7Ld0AWXV+OGfelw0y1K8Dqk9PHg5f+y5XQMEiQd8F0XMXKWywkkF1SPuuUdx1BGQIstf
dAZeQ+fUBBU6ebv4QM/2PJChQX33UTnekvSWrs2Dmti+r7l8Glrv3HVteG4c8FqwSqRgOx+jDRkB
rZXtigHRQrKOufB22g8Bb9/12QEtzGjhN8rHqfOyA6mMTn7MSHcTQXEA9qWbz9+W9KVtbsFsi692
82SnvfXeAOllGwJ6YO3OIrP0QWd+9cQHaQI+dmoBqp1a7x0zzUU9miMya0lyD9LuV1oOOGzgSOU+
KBjMRgBohPXLqs2KQz7ZzquZ+6u+sounoWmduxFgOfQyD8bU3lp5iZjy7EWLQuXnB7L+7yLyEhL/
O+YCBBBsu/tO9BhC7u1vIs2a2Uozm7N861vWhnyBPIBv6c35/177x1a0wx+6AG+VVSUUMFg0wPA8
qQGQStMQUPfNokaCHJRYgMrD2zCNE1JeTb8sEM6YLWWtgQ4w70IDcqpTebpu2FlJv5Fl+FABvM3M
RsbGlYdaoIVKUWuwGKPePIMcYDqHUb3Bo3JA2Et8qEiv3HLc+qz8ftNfl/IOf/N9gOeY04rJj6uu
6s/93iKBlgYOL4GhhIoNnUT4Yc3nzsgMfO2s3N3Sptf9HBvlhQCdfkhzhid5i+9LHhn5GXkIgMfN
5Sdj4pyuEhloaNp6Z0nmgOQMvjd9YFqgkNXuD16IbAsYNexxc/Hx4S7rtA4RUf38ETRVXaJj10Ve
8uZ9XY07jVrnTosmb9qNfoIuwBStpP/QAxlk0XnIcGizaB9EN7QPuYouWRKgPG5WgcGcnVyX3ZON
VNxCdp8WtbywwGfdBRcEoMUfC9p5OS3we7datUGoVrdNPn+Kn+Ewk+GxOpa7zDLddVZF7akukrd0
SNLtVSplB+6T1EXf4mxNwYAHLgnsqmYL6WgQKFcfFpMpihUzbbF0gJPxi5m863kJ6vTCTZoZX667
ko52IJeUh/WBF1lM+l9cyKpcdPumfRSs2hHMQE7QHfj8WyXgOR4WCaIjp3AevHH8WY34ekSo/jqh
qRq8F2SdJhku2zKsY7KQzg8EYI5IRm2htx47FHxclWT/2DxFwm3C1Zcce5a/oPoe6TM2Vo/AdT9O
SHGck7CoHlvJ641ljGhjkqKolrp6mqYG8XoyDkG+QpEhW4NXoXxsPdnfoc4qJiNtlvRlt2R+jwLJ
eUGY87kuM38hIy1KDJR2Gs1by9tyS1mtSAYI9vmh/T4CbWv3R0ZLK++qJ19KaFE4/dP/lz3af31v
bjT71N8C8aQXYXDdm6Tr72FXy7ATl7QW2RGHsOaeojC9r+7/opqAA4V0jlb35NoG3T2pSKLIDa6v
f1tIe9HOnwuFnv66F23z6XXbnn6s59XX7X/fa5h/r99VtJD2+vwH6cn5EtbzmXKOMX2qyZOkz3/B
X/b7r0/jL3v9f3xAejDFIfL5V1+jda8FCo/Roko4iaRY+8xlKzpAGtqL7nP5D9lI45WGu/R5H2xI
1HlTnsD6+kTShDzVYyNHEB8z3l1PqDXCfivRcr7E23iZILp3qhBMBxi62Q46tqVzVDm+jWQZu0ad
roa2RdIdx1a8zMi9aK1/V6Jsf1ojbQRIn1kp5yEcSuADWfpolb55Kix/n9ptdB+Abvwe4ctwa4ja
Ro3Ev7qhwJm+qiyxIhcyNL5EyxIH8tx12bwWBZ2HKqrGE6l4iGhhLWc0Mju8p0XAJcsPSLN/u6kG
VAysUWzsL0lHKzslUP6UV+H6pptA4sSSUxcyeaF0lDuNTyRRqupTIpuh+quNUkezVEtbXn73vKa4
dPHQmotBpE+q0OOXNHTSuDam8GCV1nzHSJ8KHf2qz9HIl0RTfnJCOzsrARChyGjRLmap7EyDmfP8
OgOVJpDOWrda/mmYnasmxenbc7/+smDWk1hFKKaceB7/dd/ZDQBiS6XxJ0W/yNWNFfpgIKVZImEh
FuUUmftJCTxlZTj6K4Yb08eUtFkmDHtJXmlrTP6KplctOYDkNbGXqBfY4l8YboZ5q5R0AQsRVFGZ
G2ugeBxoUEURHUbb7ECp96mUwkC8pezWiW7NfpdKPLgXnUhxnGJTVK6kZ/YLBO6hvdpol+u0SFCA
zNt+2+K2cAZOFu6Zwj7UDhDiYtFM3abjQb3oWhX4mzwQPypc17dX89CO7d7g5kmX6PbbDKwUqGZk
0epqbus8OU3NoUItrb247l9H7sp1BuCrsD4/lnYPSkCAPy+6uYyZdGIUHzPDtUe1KM38Lc96b9s0
Ft/aJqgMGBPCRSys5xfJ++jkt++/qFA1yC91Mzx1cvR25DWIAAu0OaK7sVdB3LEVr/x2hUaYdmlm
TXdmgCc7ew7rroNbyBCIZV2JRP1vBnIOLeOUAyVxbwN70VqQDnB87skYd7QHaW67Kc/nOzN0X/qg
Tnc5N58NZTrgZ8PAgEs+Lqpg/GYDxXvzi46mzYiqwHzIlyRFn8tINMpQxL4CMm+ncIAOEJOukomd
+hxHsNyN2InE20BudoZ6y9ntNgQtIDvxlO1AEhs2SBluLCrhFegiAo1vF6xQHcQfydgPH0Z8AuMi
YOprocblNX9hoynkMovXVAeJngEubMp1kBgWv4l/rE1gtdD+tWjx971Hbm96RLLYXtaiy7amw6dH
2xbWIcA7GqymsJKuL9QhR/PdhVRsAtg60LKQ6ErgwbnTXXRf727+oq/kosvM8nBd7kbtNslwRWr1
u4cAvrXwEfA5izoA2kESFTFzK4SP2QDxZphnZC2Y7mJ/Qr4sJrNmmYgzUs4+f677fcMc+aglt4ep
i/PUcNaWW0Qh6gpaHVtDl6+uMvDixstUbVPLE3dXVRcAPpxcKPnjyZCtnMGxllbAccOsDfWd92G4
rjOujtnoNNeBOWUGYMAcUDx1zxGr82p08NTu6yRlsM7tsF/XATpXEuAwLVzFxlOY9uYuDLNmAURS
NNTbzEX6tvAA6miIZaaa9BubC3fLCqnvKcy3KTPUprfd/ClKvuswHw80uGn3MftP3c2lc4Z+HZbs
q+kDVA9VSp7C5efPE6I9odutcq41UnSUowFp61/0yCqIeEIDzV6W0Snzw+ory5CcBQtb/myh/Bbo
pqmP7049bOyxQRtnoeQBwb5x0yrbuVgisWORILWqNbMWXeOIr8hGn3lmP5lWatx3jTWuhWy9NUXm
fSAeAHdWJycrGPrX4O56W0f5+Kn3c406MtzlaU2LP7t1Oou3NWVl9K/hGRGxaWEBev+cFWI6eika
RVuh9VNXavVoIuI/C9fBqR+NlKk5mwB7zUDAZzf21kRYfN+wyY7zqLpnodPea3tokSIvt/SLZgh1
7y2PAzZ8/h3cATWnSgMql0Qvaq6L0rFoHysHxDGzF7pPPxZZuHMfuyyvFkZhewfuDK+8DdnDmJb8
ofb0tK7RARqTjgYApmUoqHXy7U1XBcXeiYbwRKuyMGDIzpur20YJd4ytzbiNym9sToMdcituKrxo
brq2MH9OOkKKkFVotNJMrGqh2BFxO9ApOaPFjiQj8O6vUFBQLkDhlaJefHYKXAEIw5uTU6UCrRtu
svrFyeSsxB/H7E+eXOBVXOJwEcVi+KKcqjv0rgZWSJTmBxLRuYf7jds9oyWxQD9QLe9oSKQl74Qj
Vgjm9CdSTY3X7tnQ31deWnsnX5bemqPOLXTyMAZ68zb10OQieGOvyzlnFYTPpXKK90oW+RZByg+1
zJ67oMPTD/yPaWAiMiqsBzTTdPjWmcnOn0XdARHUGPMtebT60jbomGxtqwqW3aDxu/8xZEm49XIg
H0m26fQ6CJTzj9+/tHj2I8Y5yUsiG/kFWKpiiaju0TQGCTbrf8zBaU40GDjDXmc8YmnsWaKJEQRu
D32BSjhUif/6wG0ixMvRhrrOGp0dJYiyxkBHp7A/4qAK8lUPGH8bKY1+WeeAgSRj5Tq1GZup1e2j
YNqRDng9oLJKUntahEkgQLg3QwH37pcubJxloiP8pnbDHpCN+VEyw/0yRDhDosoXrbtComAgDQo0
n2JBZnYROnALwPN2Lqq1WGuihzY6FX2FfP6nOCqGFH6hsqs1IyuJXmWcruKnc4rU5D3rM3awGKiX
zTRCc0zPwP5eW09d4vLDmIHAO2kd6ylUQXkXmcGOjKyDiimg2A6t/0Aqkac/akfmJ5LCFuXyWHKQ
hZnGAZ6kSI75DFSRXVEeA61kEdNUq81kFs7hakWVP5paUxMvhhyv7KHJ/KNX5BIVNvVXOp/bKPZb
6lnfaNSRF075XEinx+cAgpCFpJG3CA1lSZUuySTB29Tj+DodiwSFJfjb63Ygk2zAXy7U0tci+oaU
/8KyOv9HpNBjiNaeEimrGsnNT19ZN2qJV1tIvrXTuc+ViSClVO1Rzjl0FDLtEEDRX5A8QKlWMuo7
s8r7bQqaxy3AZ/yLcpGgLnqp7xNfIcmJqqwF1Vc5vq1Ptkz5ok2080wiWVth21cxMUCXOCinPqUa
lRK1nTdrI/WNXYIm6/sJ4UD06abye5moveckzuvfPAT3onM5aYn8A+LjRf+KDwC5iVmggeLhni0Y
2lw6VMj+bqAA+mC90CIckrhz3cfm/GOBlyLf2fqZsRgpPdzg7et5yZ3iU/So5bQu6BnPkmQP7Jpp
mc2iAXTpOEn7AGnvOaf87yLHEdGjas1fFg1o/zOK5lL1Y3PvqUrdA4XdRVxR6JiDIhlMaqz5X9ko
FAhj5jV9ghcKgqTOinTdLJLutg+aLRgQBeCSd+BfwLfYPVfKTPa8lsMlCurcX9QMaFN92Z+MCrqr
waicczEcr4sSwL5feifgx6GYtilv/HQ1DsraqYi/t6oJ0pUDsONNkxuIvc3O13U+urFWTpch3zXv
jCo1/LQQmbYY5ed8JbJxuJA7DawDAbaYtqgQEFv6OOgfaZppgEWoVyOR/pGOFsECkLPiqiNn8iMd
fQTkbH36XT9Pkp153e2zuq2jJbSX/KbwSN+meXp07cY/8s7yj2wcEai9yTSzS78EBvtYr0kcmAAI
O03T5SCG9oxjnd6hxgPH6hq5IzCQ6LM/D4XBjVhIpBZGspCSBoWiG3SORs6mkXl/bjqtz9fVTvBe
RUot0auP9h7TTt+a7k6ZKkKBZGOiSQefP6knJKFXqqpB8TF7IYr/3OWFgTTgZDwA7fpAap2BTwOY
+eOiacIqBvY98ECBe3jnc+HeaRVZx3DE1XtWgebYveqbSGx6VXQn0tNQGSFfRsPQbpAVtpd52k1r
dBZ1eHQ3OQAjBny10wBZ6k9dPgh1L+aBdEqN6J2bXWjIC8BRAwoKeJMhq/3zDMbwVKetiUYPZZ7K
frAPDh+8VZSV/QuILV7q0vF/VGBMRlGCeP9P16r3Xwy0Zf/AFRQx3PbDlTn2r7sKFuiX2bWcd23+
d9eq7SOgd5RLD1UPd3bm2nHQaLmqqxJn01lXjmm7rQpjRDLmX50f9eo0AijCmT3IjYa0HmLDNapz
7SfBnSM4Owxl/jBMTrDOcsCjFE5inoRXWidV19OI5iFMQcsRLR1TAgOzS/5VCuAQAa8a7mOG6kfE
AgaAdMObdL+s7oCy72eRhQZNZNZQiD3vW9idv9eWvUZWxzr4CCl91I4G3rEMJnM3ML0HxbF8yNtM
Pjh9nSCtYYGjYRbJYNnmtOicqtqRDmcc+VAAdb7H0y2YhbIK+n2GHiQwXkAkr4JFVmx3hbEiFzII
03iwzAiPoHnvqJTJWfj9+vbTgYgzbqwh768/nRYl7pSgOaQdt7efbgKwvreabG9G/In3NlBJ56Fx
US+zqFHcWw9z88uss/Eh4H9FMDfjpkBhIHEcmHldkinD30YTfwTEjHlSPrA6IsmOUeeg41t7+4lP
w5kGv4uGc1oiTwBwEoTDftP7NVuZaR4AyAGxSArnyczVhxEtOQuK/KVJpw+JwLvbYVlxHAzuH+35
OdSV4DK+iYnUURykQA4h3c1w87vpGqQb7ClCxf+8HQ16noVAakfnun9GS1W/8BCk2jeuzx95n5Yg
gBm+XOMUc7Bimj0YDgp70n16NOhWeIxY1O5SLvpFic7lO1cCxSziYvpStygDti27OBetMra1Ntow
WSSIjC9QoQlIFScIT0H0DwlqKIoLzULfLy6TiTTgkJTHm4pmU5n9BP28s/1DH/Z1tzQS596uQTcw
N+UgLwmQd6/v1xUqgS42SsO2Y1mIjR819bLxfBRMerl357Peu4tA1rh2RVQvO0QAjEXo5jUokqIj
udCAQsIMLY39xi4YmnEcZ4eudtxhCaojnbuvnCxF54V2dl1h105sUUcVnElHbhyVknGX1yEIKhBw
023jAzFXPf0ZcUvrL5OJb3kWjM4DijWqRaMm+wUwPgAaBKjTfWTpcp2VrjzxrCt3TaLYxjRBuK0n
XNCF6/0Y8Tydjxzt8TaIAkDzqPSLAMCsLmHimAcy4nxqgm1g/Naq0NrreWCAeQHP6Tz1x+lDKURh
X0X80jCPNq/WQSFegt7BqRLh/4NqatA8NEicf0yj5h1ZXx8oNOjZAzoM26R1j3Y/fF6WVvlL2DF/
E6bOzFAQRs+hVVyChulvUYVrqlD5cFcDQ+eQhDm+8WHVfGMrsrOo8eNgar1DiYQDsk1sXKNKoT9q
09PHsn2XegSxR49YN96MUGlffRhvbokxtDHnuVqSy82QuadqMrt9YaTZIUya7ICqwuxwE0nnzwaa
0SCSCcUQKCFGeDR12rgk+Q+nfmruwcMgDwilsIekSP8xxyjZkzTNt310UlhST/ek6cETdEiz6I1M
V6cMFz0gIRfxbQ0w9TgoFRiCWvOuNGSW2iFnnp5JMv3IPydWub5thB6ZYIte5FcRqE2LTOalmQea
efOBDvksgNjOunBIahBA5G+ofbMRqGv8S+ry4ILG93aHZqXvfywf0WYcB3IEOs/se10eOs4ddwFF
8rFbAMiLNEMNiMOAh1On6OKPwcRWrKm/2ABXxLXT2AiFdbyJSCg9DfwiUok+2pC5UyzNH25mWkeB
ZNJpQoxzisuwtGIPL7IVleREykvOcho/msbmNpEwCV8nnhSnHFfwDZ57c5/HiFg0WJy2nSq/kURD
EVjJtKDpmGhUh9n8OMrQON1caJbZXACWZupXtgVMmHpSb67Reo/FGC7GJnTu/VnSvAiWPRpttmRs
WsMDME1/knpQy6oS9VrgCJGhfh2ANHjzRbvG8yArYaCQ2dfn1G2D+4GlwaXG8/XqHOESdgjz/HtO
xjwN7nEJKdBTXT/qJH3JAzTKLsy8Q3WBNbxGHMwT4yxxmUXgnJDWUeJbgH4KKZB2ifoVvsosvi4j
H8HNvy4DPdcmkAluvp69qxMbHF1Fi7L5pLFBOD5PbddAlb70tr/qyEzugYXHcQR+5Zi8aUgYqtuv
ciVNxGO6EseGeTMawAaGzTvkL/AN2adBl59CtJtsgxElcLPkGDn4a+YZm4cRGQy8vwC/E3P0ey5J
eXPUCK9evWldplHJ17EsQFEmFt/8aCY5YEYWJZ5+dZB4B6OcG6AnYCyhRQmNRe7a4O5wBC7ccLQt
jm/cpyi5NADZDpbuBcoj9dUxms3k4xVSdCgX/neNl7jeqhgHxO9NgJwtaMsCxcFJXV7aaYourQ2C
I2/Se98qowsNo8qqY2DnO1Qk4n846TQ4c1D7gffCL0oV2U8cUaG9nnf621rU3saG0wMW7pwps4on
9GY8B1w+OwK91InXGM/oqT3pzpvuqkri3DIC/L0exYIaJP1e+Au/K9R9rd1mVw99uemCzHpqKvsH
eaAT8YA0mnjjItIrwyqdgy+4QqTBD9xtk0Rqa7YmUO96wLnYToKaeZKvU9I2yCnKRYDK8avXX/39
QCHcziO8P353nLKgXtVRNvPpZNMma71vBprKTzSElf6Y3XRadehWABLXTfWHb5TU0wa4YN9oeYoY
O3Lh85637WyQX7lD/rGJTPqzGjrAVanKumvRGBwrIO+uSEQLmnUnAiDQZE799aaiWTOMAHvD6Zij
mx0AN+WEzxvFK5sKxFd35MLE/AjA7W5JIhlMgVdCaDgxbe6MYiMAy4QyP2ns0iy782aEwGg+xtah
ROXdPODBlsdAYLJis25BJUFmcnTGCmw4ZbjnAfsy8rzeEISBCACMb0YjIlVANQA/WXKoCdVAiESj
M2ku3Ru4Nxy7ir8pZJVOHqpjn5KKs9iZerGts0k/pcPog209kDFZZefIE/jpvpKxxuPxaBnpVwsk
fBfb8LOLOw89LmV4/PtVfDPQbGhGuQWncL4gMZqAhkAzPhj+ccL7lDYBFBnK92mrbuIbIwCQEaoL
vFOXvVVyZAfwy7EDGAk/Zn/T/c1lKDp0FmYT2FD/r6VD16OXwLZXRQeopHaGSkJs2tjfRJp1hI9E
ZpLJhwYxe9+WXHUmmIZRlG8tbgZam5kj4DjDDl1/g+OVC3RugE5Ml6hmE36wBEOOwJnNy4xtN9Xi
ALggcaDZNFu0ict+gBpucCcqQFl0Oq4DIFHEUhb2GZ1mc9xNNHlwrDoOKIRKPozW+GQggfieB5az
6vO5b7WHiGD8oiuiGo12mh1ckebxoIboQU7eps3D6dDMQybkWO1I9npTI5Nu9+u0t8HxRiI5WdxP
KpAJwv86bZQESWU+7iyrRjqwqBLk4fs8QLmBiavIlEt5VysBXBwvOQyzRKqbH4leB+ILw9fVoRLh
DmxR3QsKFvXWSOcGI+Xqd0CR4t6QgQ0CVaCr1myMfaoS5wGf+/eosKavogXmu82H4g65poUJNPi7
KUjQ6m7aoITrmTnFjGXHa9a0nTOklO7MShz/gYN4JIn0DFe0BXqWyqVyAmvp+KzYsjwZH0tTTQf0
62YLYUZvWTrkF5R0eIcRaGILzZr2BcGFFOlbJpCDhZhPkbNu0AWCGvjCXXqgvlsX1IVlgmOwlKLd
ipEnZ9LRTAjrlbkRcGk4ioqD+dXjzUPtRuHFS4aXQvRyf9MDHKQ/Gkm4IYcKACw7bYfZwm2M6J4l
KCrM3BxYxShYWISqB0zI3FTbpjzfMtd4R0P5xc0MN4inKvWPFhBmkGVIpjVeGDy257bvqnSahcnR
wORNrf08JqjNIPFm1TpsweMGZ7KSaLbotulKP89+ooeiRteETLaeYU8xNXWGoejj/0fZeS25bWxr
+IlQhRxuGYfkBMmWLFk3KFvyRs4ZT38+LIyEMS3v2uemq3uFBjUigcYK/08hUQwoCC2fRWT8OUZu
/aLlXfKpfxiHufhka6ZyVDkm82j9OjvUDwnyBMWp9COZ82mDpmhJBoBuRV35MAWgW5TeVJ7JnJJe
81prRcBIg0E/5EEMnJEgYIR1bXHsHOYH2cdKuf8FoflujL2Qdly6xQOrjD5SrzXs50UWBMG437Qy
E1nhK3RAOLQ+Jnrh82fWh/00zuPJ7cvc3xEX7C51OEc7xVJYu996s8hAZ5rrRzKf+qXttJPvm0DO
iiyjd6ndZaVXrzYi1CzAbXsM7+RD7cTULPOjB7ATfJ6zscAIlM38frTD7pj5mfqgZk74RPEQZMgA
7+2VII2e7EYhaw7ucXRtk4gAY173pxxWoV/nvLB3KvmJPz0lOvptOP7Hc4yndvRi6gxMk0cIV6hc
ms7JTbYPMUnEp1gv0n3fhvkBBD9AasoEPNWJzI7JQfk6pREVZPby7HP5RlDl7YNl5k7Pg5vlD0AT
Q0+3o4cH8t7aVF7itlVeRif8HOVxcpWVyMM8sa8xb66gxRRAr3hW/AvFDMkvcwwcoDZSQzODEpns
I/eDkTrKuzrvnwPV0h7CBcwnsWC8pxmK6ZshLD7lHu/Nmwi4VAtkMpjPCDLfwCObX5qQe4sbK8PZ
UqMuPobu9L4BC+IaL1ox4d2KAJ8aUpPQUefcus4lCYhTG/qkkhwLVVo35g9mR2g2aE/cLJX3ZqD4
770CiIdE177ISuRZFZmnqXD8fdjM/mpm9WO/V6u8P4tdXzX+S09vMzdz91fTCrJLHEKZY05++Rme
hlNBhv3PUPFJXUXm/Kx4Xv1E97ACoS6v/0nvwlhl8fsvHOdoBHN27dKsu9F78jlQYIHNzNH4o4jV
SyOp03Q29+2gxd/aKCU75VfBb1psaoeJsh6SElb3MPeleZmMSL8qo/GxMc1wR3B/QYkL4/jaUumx
W3MF3kQk7H7dL3rFXHIzSUIcTPypTbaP5exnABSSj4609NnlreSWawkPFrvz9XNdk17qHHBcXXcM
rmu6CTDIX206kS9t1dnOwVZ7QsOVHcHBM1C6pw3Zocss5anjQEaUsS0o2NSNz2ZsXAYli7/1BkGu
NsiSD7USTOeAgsxLFs/BobR4uXCUcLmJjjMn8cxSr7KWWU4+9VUoaxlAy4qP1PO8VDScT4Xp1mvh
lFmqxUHR4viQj4E+HSb3BbR7/6LafUtVxJjM12EZZCaDZ4BNZcdhvytAorZ2lUbQsnPCo7nAIw30
br3IrG24kedOcIz1oXkZBaXgh2wz22yXPSgVcCkV7E4bXKSqhgr8sMuBR4Z1HdqNe4SM9as1T/a1
Ahci3+m9Y19lrXEcuer8AV+F/Ontq1/1/O2mxt1T7QLMoVNqB3MKh5ce6tgXmcWE+fdUPylHkQWV
GtgwLE5Q8NKvd94MxdoLi695k+SXOzmRpqfK7GEF8GZ4V8svjZa3vBwHxkenzL8UI2ySrtb5p7ry
mhu0heMZfk/9heyYdVDCyPhAPQFVEFk8nIdeU09Bt/Bgk1/4IrOcRvJ1tsnKTWY0DikEBSLUrtTe
e8n4DBpl88nzyfX3TmBSc84SMJbiGCYx/KGZ1XyiiCIBty7rn2Vp+BRFJe5vXpuVLwTwvolPbdjc
w2rXPogR1AjxIfC53cmy0bpfMwruQ71UnlsAc9/Fk5pRJtF8lpUMOZyZVAIa5kOg9B5Y6aZ3TZfB
I6fIg6U/06RAAp8w18mLy6XwRNM+mFPrXFwjTfaizUPVes4D9b2sVofn1G36D6GXFUc3p5LNVDXr
XUdJzimj23nywxeKjChMjr1zTWX/S7kM+hyFDxrNmbvRBup7Rwy0fDHUeLw08CRnOZguIqpyz7uk
mvHFrlIw280oOVtZVVHepw7PqaY9NiTwfxVR70NKA95cePXaNKKc5JG+kUQ/umrVXGWwLNM+8y4N
TEoeX926/DTUan+iSgi2pkwZ34EsML0DsPVjXmoe/UiIZODB1R0DOF+5b3yXlXVmPJaJfhGnefEU
ZYn7kPn/cCddUh+IRfKaHMfTvo2N6iYDYPU1PFWAyu0y/sOBb0BD1RvkVU4XoFoNROwQ3ex16iel
n6CzEp4sIF7wEvodc+tO0Qf0SruGchmyJlJoneINY26iqn+Ulw95z5iNyuVOBIf41BJXK+FGjax8
elc5NU1/EJweMpvG4V1up+GTVeYP7eREQLv5/ad65kS0phKLmaZhK1WMTzaHl9AsrY85beAvk678
JWJ1JhBIuYRxnM1xOmp5GB/UJYafg/b1QLPo7+C+UV4T/kBaE4Wddr+LmcgFbU1monRRyuoNvNri
LkpgUPbB1D50RjFcaY0erm0QvM60bny79PqBCH0c/eLWs+M9KHxxbpFdfw7rqbqkfj+9K/sP5LD6
F0dOdHZEedhczTx+J5enmd18aMo8Ui8EHutLXAWkIgtjOHUU5fBkMuMrbaoX6g+C26BFMOAM/vCu
6PzPLo2Wn6mUnM40pfDDa73oc+jo7S5JspDWxKT9raKkg7xp9NktvOk2hmFL4TJeHjgFh96lkHaK
wg8w5WaHSR/72zzCuC0zdVlusm2Z1rknnMmvavxdM9d3M4f9Jm9fEqUsedxX2ddmjPe6OY1fCGbF
oPm5FNuoCQc7fvJpB0Kv71NwEENX/iFpqazrMpVqNdE2QMpmtgeXNUoRaUP0nKRW9uxTxNQTcYxr
SKb1Ia/fg/rd7nQjqI7uQIpUBoe6wr06Olxzqv4TU6n6lcK1D43aDh+LgrKbEejbs6Mb9dVfYLfK
+Nvs2gmAuF7AY29e6mQq45Mxd8M5M3JoI7U4OnoA2B362Qne1cWhAYPzxW68hJSZPWmnRGnzfTdl
4TunyxGqffypGpWCMB4OMmipqVxtu3+//EfmxzzmWVbX+dXbU0+nhL/k7VSch6z9I6DI6KbV5rlx
l6+1pLBk+KGY5dtf+t+zXDEHrNuMh6S25lStH3rX+rY+7cum/Mp1ksugUaNGY8ffl1VONMNsSnBw
6Gp2lNp6spZBZokbWuS1gXcGfsbapxCXzjsRboa9mz3UIVWWIn9j4qm2c6Z28psa69aTaN+Y9FrV
7mobqO5NE5hkUMaZW2ybzt2O4LP6aI3lw1jY80VWRj+5BeTJi8IAGpSTVPHQUNF14YYfP07qua2r
4imbqafONAqafbqEx50IQZ5iCtLT+DhGj+tKFJE5fQIkg9It4Ls45ifdX0Vyc+yq/hY6NUGn2Bl/
AVJ1OPt+ZF0m0y1efG5eh7ZKwy+G01zEJ42r90lZ8XsbhmPqJ39V3dSTKPf7XxLD/ZYTS7mJyCK6
+uza7kVWU1wNv/g2MEANEKrHamzi97r9J3W46nu97v2jRn72IEubU+VOMSACiDrdfx89cUC33ifL
fBxy5aa15lkZ/WNm1NGnIZ6dq9UM/OrLvtt7gWZBah02pwU6E0w7hZNqV91UL6luvVaTf03cFx9I
iatX9DkEHvXJsjTz4mdRtlc1v7xowP/ti36ciQpG8ZOa0BDqPTR29NtkOvUxW5Ka1M+2j7PvOofa
BeuEyhofLOnlzUmGeXlD2pabLGhepjIJV522WP2r6Z175ZHTLMMlnhLePMV5djzF5Q5OACw5Tguy
fzyH8BUvs7wwyOHLmvqy4pF36/nmQHm7KP3Wo2pwU66+lsFbhKX8MdBB3wfJVw1uAWr9p+QlqKCt
rkOV+0Nm558otnyRtwBg9j47fNU+RnFOgWsQ+xeACNrH2gEWWEsnkIUD7u4gzVVP/qT0n3Ir2HX9
YH/sgep76frpd7EyzMZ7iB1Q6GRp8VJ9cGnnuciyTygecrTy/eS0dDFO3mpFurU+2W34Lg8ALIuJ
Ol7s1oyf8yqA3HMurI8cyqj5LMf8r7H6wDPP+o8bTx+r2q0/1xG4Z0qZpau3OqrGhfBN/Mwx89W7
1qOU+3RQLN5ZCjhBZO/MufyU5Fn8gWbl8GJlsXWqLR5I2QyqKL3Lf5Ydzf9O1VvPGpiTT4nmhhTU
oWj4Rap5UHyZLdUEpbOsr45bew/jmNAdler6oZrM/iXteuVcBM5IACApH234fE4eBSLvM8839pal
+5+cpP5KFVb1V0jZ+4rOA9cLBeJGdDWCaYFVKTgj23C+3PrRGW4Kb1AkgueLrCyqsiqabsq42m02
63rVwb8x3kTVaBrQMyEAAbJcjWQXvwQfoRm8lNpbKwQxiYFfU/hsU2znRvmTLDZxSGnCcziDLtFk
rn6+U4jxaPT6YfTA8XaX3RyrylSyUVF4qZO4b0kwtJGx52nylMIJ/ltQxM1jFNCxMxGH/C01qurB
hjXzIFoPSK9jGc/eWbRRW7uQsM/wuSy+jeO+0ztXf9d44ChHYZE8JA5fmrKyrkmjh099eGotQHko
DQqdo9fSTZonef8YlPWTB8BVsO+MUn/xPUpBquh9p2kRwQ6GBJSMGHTL59Uqt8r3BAedW5Q3NG/P
CrCYSmPEFzEWX16Cpj1ov+Zp28UgiXUcet0+2BOobtyKwvzc8/XfkwFsn8i1Un+0hJjmIXWPMfjM
Rx8gg1+deGzfTUF/JH0Pbt9kkQFLB1e/iLHCq97VUEHRK4EvfPRLGqjBy/jWOlV42fot5KS8yE2b
v73It8PzDzkcs/XNi90HMzG1mwxzE5LG+ckyMGOdlx432612Vgt1zv30jeOmhzFHP1Jtl+1kc7UA
vaWC7w4igO/JCV6r7H08xtleUgsyzPJevuUlfr4WU8lWrMkMWauZeaH73r0UUUDa17WEBcR4grTc
q8/T6LQ7baBYRSOX++QnGu1eMoUQxHhKdmOQ61QW1+nN5kWPNvBXQL3gN536on/g51UFsHm6bbW0
XiXNaQPQ2zxFRsP+fCpGfriiqFWInUav0C4Fp92XLnI+SvVWnTQ8HixzXYnux0p0i6WUfYGaulpK
9+cPyzrK7CMVFt5RenJDoOWmJhpfpP/WSIfq5BmhdxClnWXZL4BiiW4d+HHtDR24VGnVtf2+f/Lt
6FdRik/iQJuVe2Z+gy/mCzfXX7vEUCjsb14HjnYEyZsnEeeKb6vEozV1F/tts3BdKE96YQA1JHrQ
hodTSyEBR6eVz+NNQEb4PN6s3wRoRCXrfAndrFQfb/Qypd0D+tsgszlHtECMEYqqwKtsKg57+9ji
dSbSbMBlICNzCodoiky9CD6yTp2W0lzS305rt6CtkHFPeAzqU7kTFCFzwRgSKKFtKbINckjRKKZK
k9DZi4kYU83mUzPoTwdp6zYyI3xnmF9z6ceTlVp+3bq0Jb8TFN9WbELr1Vpa0P/mfydhj7X/T3Yk
rdBpLjAYau+eIqeFmXgBW5dZl0QuLEr2FY6y7LrJh8oCb33QO5hb1GTcbcbbBtqyy+JL/CSjguL7
xrnXuTtTJcqZOZn/PMx2uSebRZP3sszbkWLMZZZ5k/pQ28lfdLqN9OwssjRv99QKh9fcD6Ih2ZV+
GDwHnan+kuZzuuMlXr+WVaL9Ui+KUK0e62UlFq456Yc09wHCWhxkIKWxKzty2f2Yuvs67cc1CGI3
+sckgLqmKEMYFqpM749qZVQHV1VJXlCrA1aiV19IUhDiLWCO6/2KwizBplmn/G3iFdlGoGvuUWxE
eId0I5g3Ns1M+6KjUa3dByX9WOBCttxYCmPBSPy+mt3ZHg6Q6GQc8j13va+kjXnk1dK6yi3kZ3Ce
Xjy1+5aCzIPcdO7uQSJbUkwPfuF8kBWm5cMrNYsT6snuDQ6oeM/TO4OKpUex/tmmIN1qu2TqvfVe
2cgNUQyTBUyU2v0rCEdPRa3Sk+ckz1uB/SIqFtEaQ1+WoTIkz2oGoKQfxS3t8Un7OLXNtzW/p+Xz
Q6fp1ouk90yeJQdQCXkXh9iOTmqqkOalHimbqFPLtY8i2cS22UHaSu8A6EiYypC10x+zqrhnqbpP
lv97NaDHVpZSuC8zGdby/DSoiP5r9eGNrK6ACVNMjfMgTEUgh3EQWLICsgwLSIEl6P9jueYIHNph
z4E6AsbY8r82mUr8iwwWlCagi2j6OaWMaJXZNOqYXp08i0VomNEzvccXGil8Tm1jzG+FhnKOwAK8
yWNfvRkGLVnypfqxdNLOP/SAQe0bRQtfZDCmIHpJAkLChaNbpztFnobZKTTIe90pBtBPCGGQxfix
k0L30s4bTcBBf4S37Ka9knCfrxLeyiQOIHEsF0VMAuZSDF/ThelDBiIr9TqTZaB2XwuFcpg7uSwz
U62eTJ+z0jBQuf0z/3oq4v2UENGhbCjYL8eQr44PPd6YTr9nVjocNR3MJ5qv03eak//PFq4PKXgB
30sZuE/KbFKfkpWkFnuYRK++ru7KvKXXKx5TUuw1GKMwV/NmsgxWbRm3urUOKt0Nq0jkgMX2+NFZ
Xmvw1q3Lzc0urc9+Z9Dg8nc3bcFdADc+oeDTgoP6x3U2u8IMyuNANgOuYj6AKBrNfedSOHnZIFuL
wSZLncXXFdl1WVqVH13XO5FAtgYLviuvrasikwYzkYnW90xgf8u9N+QQlGbVVfFD/am2W+2pzuAu
3c0V6GJg4O5V10C2KHSwV6edrLVeC8/ZqFMU1xM8PohetjBVFT57F/ItMZRhLNJoWuBuPodzUfMY
YTNRrDuu63KvcYA5GtXoXbR2DH6xXf+DWw7p74VpeUd9HAvKsKL096nIDxrJFuKQUQxD10SOFqKA
U6aW6bkqgmZftKNyg6fO/jQDgL6AZ4KMqwBXbPzWmfn70aEwVY9iuAXSar64eRXtRCaDH6rtOxNo
2hZIgVWu2f5XbyBJKAba1B5cy7VoQCFaJLQ4VhHSqMV5CfT/7zKZEfgnliQFrbIWQ9+1Xg3vKl3v
nLdddYKFFw3YOwnX5VuAbsr+GPoxplmasLUoJYQny++6Ndq3WaTaH2NFabuYb2JxRCf7bbp/7jeo
ObkEIz9DKP8aGJXoqCwT1YGPVKZ+65z8xg8vI6Wo1WkLo/7Mb9NaqvvWzRoT3l5E3dYGLW4y9c1o
PLrkP6B8WUhv6TStH4USV+hvo40i10yIK1CHWZzERtSboSzXwVZ+m/rQOI3ETAlqM+gBjDwyA1r8
H7L/1S6kogukDPss2wWt+212LPdERUv21DUcHHYylcGkkLDQIAQubS972uQyE9lc+5y/s+BBRPf+
YtJGNvD9pC9JyHGNzVdmg1yS49QujU31ZvHOQSoMnDt3mg+VkfKqQGkgECbMKFzxip1MZSCrAMYK
4MHFot3kPzWWbbwlvSPqbdd/lemQDe7UiFq4zVh8xaMwtOxq9V85hKrKHsib+Ra29JbGEEVCsUwJ
WLeUgKWlNpcXmYqNzlP+YFVU4NQD5Aq04KbqbVVD5LOjgbY4Lk3ZV2fwjWula2+H4u9L0d7JNjfZ
RUzuZCmkuKQWMtCJlmuoPp3kMPr885rb1opbF0ewC4ads6BgWIrxEGQgrletmz9T5bFAKSz1YtWs
r4q3ssWma6yHphldQEAXs0UkO8lsUWrhCNVHvbP7hBDQ0HsEphO7jRYk2uRWxXrzOk0D+A53Rrnk
Go2QHtImBk1BBV5cVSbg+8NC0SjbyYGwy8ZxOttG+ico02iMmpOytQyvlk2o0FQEpeDqI3rHzEF2
XhDz5PMp0WzT1tPawMz884OLFvBFG2BQ/kUymNOCOWJSWEE9P5p1vf2Ltx3vNakSZ7uYeuATiNXt
rW4c4GiHpFtncano8M0u63Uq+tmOYaHd7BWr+9ZacXoSrchXE1nXA2QU+3W67E6/Qnsb3fgyTWN0
7TwnOAQurOPjEs3oR48mQkViHLWmX42cRJ5ouroH1HCJgMgStMbp4qYcxRd5EdFNAnLmsdIG67YN
lm9Rrd4nnyiGCc538n9dUuJu3cRVTDz8QwrYVv9NrngO+BE6XbLDnACLHZk93wHHqs913VNOq4d1
/ELfu3eI+Ase3gg1Ug8PKWyhqw3kUfGLsQw6ucWnYKx4/cRX5LYCrXuQ5Of1fu5WFvkiMk4rS7rc
toHjah63u/gbCnSP3sjDFCvx/u7hMBe8zGlFX0GgXI6PBhcAD6Cydx5Z4Su4UAvt5zyS80FrcV7M
D7KmqsDdFV0SQ0eMWmRv1GI+qkF5TuPxi2jzhuqVEjRRwWbKF9AmmVHXOTYUFy0ITfM01Xs9on2G
p2SRcGqi1WcnZjIIohO9ZPneNXXozxSNSlA6QqDs0JTgJrNZ14Mb+a0FvHTRvJkWbh5T5ite4qAE
ZrNrVNq1Y4dmB3NpnFjgZtaZyOYs8q8jred38nBx2LzK0choIkvBjf+7Qkw234ncCHmBvjxuFxus
Mn6gCfmL1Pw06pKGs4fPUh9Eo8sAB9ciU4v5s1jMUjP0w+5fZbJBuFQZEdN9s6c4TCnoHgDtwXEF
HBrHvvlDq04DoIXqf6RLGoYU/9Qnw3xSwzL67IPgsCs1ossEHnKKB6B9hOT8sxIE5jXsGptYQKx8
7CGgTRcmAl4eljHkeOQvA30If6lNahxltdo45BWtvQi2wRZHWZPof/Xe1CJbN99slMR318tsshg8
hrNCM7+ILOgl/eN6WW+Esmy3zkWZQrf6MNn2SSkdCMgCr9NuxhJLlpkMsP18gYFnPol8sIvvdm9c
/jH94bTai6v19323y7yxkSu2nvWFVBVltMvHebP3T11W77ELAloUf9Udiq8UZfyQ13rwFJKj27uZ
Xv4Obg4JdFuzHs0xtz/QZP0g8txX6Fd3R/cAYQ+1QF8GaE3oGqaw2uGFfUFWKX/3Y/dd5QKMC5xD
86xWGpQ/i9xuOmfvl8Nws5pfU8dIDkoeq1cZ3KBRrxEUotnufi2qzXJTJ4B8vPpsNuse21rMHSOC
i3nb404dbNd9Y14lgbsPaUPYB/rowNYCeXLgG/khsBsL1HJkMpQLtfLgVl2+CmUtGiFdllmowWl1
77NtYbbQ+N6rf7ql+MDMQjWRSrhk89uuum375qryUe5sVvVse/2FxNsuCzr9mi4c5SavWsZepq2q
w0U+rBTni4FY5YuV6LelzCp1oUr/Ybf6ibWvjQeza4wHcRNRA+AGr8I/XEToNFZNlR28hipFmBDf
E3JaBplJJabMCqvSrttytS6lcHPz8WWPVXdvu+0nW23Lzd2ZjXPV1wF119SHbmaBbpPFd8x+P1FO
U8AoSnHoqR2a6ObHSgnQd69FN3sZRKhFY1XsQL0FZV8EOtHkU272X954bj7U6Rivhuv+b3Yu6VK8
UZpiUOIyfm4DUluNU73j51w80VNMqUXNY3K3rXN+pMQNI+W0yd7YyA6w9aw7iIknJRoylWH2KZbl
ruLDgMIF0qb7K+um6uy2TfpEVo9GoaUJUJa9Ns/tgaRj+mTUPO3H7CILbZFMjsvxVuzUNMjoRTQU
EJDLiWMyapWyKtA2dXfXFmrxNEaEqgdrtPbbB5fZ+unlsyzhCzc1HrcP++bD+zmllHHUWvs3wqmp
qu6QZ+dpmPRHHZKfJh+HqjzROOsfyH5Ot6zuimonUxkoiJ5uxSaUtWh2ZWyMt83ozkeWqyOY2NNq
KELDCMpq98b9jfRuk9U/0DpCMmr/WQe68WwsPT3JTI2GDOZSNGgBA7QqSiHjrAEweiMUw3aR3Sk2
mZhs+4epdmxnugpKx80plmCw6/l1oBc5aEm3sybUP9O0pHY7v8qK1WbKeko3NnOAKsdDa2vJXpdz
2k9Pa/TzBdzNJxpulnOeHOO67m8QnduSZjjrQvDeNh+GHIqLmhTO40SVD98FG2+ZBkPL0bAvgTnN
63S1IYaZQDP63Vpmq4sJvHezW6ybNH61vt8xyqpyOtm0XIqNm2QVHX/LlgBNjzThtR89u6MxLNco
iY1qgISD3pmhFy298Hnuunmvp3SYhjAgg4+WFfNjPwWWdSLS0hKoNWmuCGwDVD8Y5x6zLsRKrVtS
lUP/27qJaNrc6q65MS4okWws1xBFmf1ugrYDYNiyS7Sw9E1pdYntEYCDZeg9I6EyjsrtBpKFdifC
N1Ot6TSkPp0zmkp0fvEpiuLVO+FNDGDA3oJOYBEa4zPHPe0mZqJ89V/ctoua8Ks9tEFyE6fVX6zv
tu9bMKJhNzhRKEg2PZtL/QoFLk+Uvw8kE/RrbQWviipzv1v/dxfRUgFl8tQRn3Uu24nurXRMzJvt
9NrZWG7kRdpyY2+We7ysZbYNm8yRJ4BoVp9NZS0bTV7pUgOU7Tb5z7YR2f9g8uZyP9vGTUFZHbrk
P6J8Y/zz6c+2uPdU5Wkm0npI/Z03dClfpu9/mH//Q7255FDTKZu7pbPLUxBX6HzurhaEGinIhcBJ
2D8G+lAQbmuxnGDnhu9ocRJ3UUc68P7rdrIWtcy2S2z7vNn37opicye7u5TWlc7JqkF4WD7n9hH+
9ZJisn5AcXlz9e1y67//7lINmXowBtTGDKKdoZjVAyTF9s1e4g2zOvYX2xoAj2C1DUak0R4lazFu
f3iofYTm736rtToThj+t+lUiVo7Rr7sHel7UO14SqAHxtei4fpUDjdOPTGUolsNJtQy6fEdkPcsR
adNTZxce9XSoV8dp26NoYYQ/iWWtFZa935xktu4km77Zv6cAxoYFa29UDrWEMdkpGSpbe539d5lW
hQBvio0x+v+Ty/+69Z3d3fL/9SnvfO+W21YqHH77KFLVgx0HJwLdNDmrPeBYmcXTAnDqApi2fEcF
MAjaXkxvvEzFJgGb6mEevA9zAujVrp9SUtqLswy2BZlw0wD7tMnWXclF9zBV6e5B9lICR4fASK7Q
5P8hJJUf8giyh+X0KEOznO/WSmCOYTV1OPpfIusWRRVz5jlY1p8cm6GvNyIacolpbo2+9hLbrefe
J4sERsSiFAtVArwNGCaPNgoxE4XMBFlZvP6+5dpG/EMxdPl8NobsK/goBHSXQUvU5tQ09mdg/+HB
UXICu6Io86GPTtJksEoNJUxXH9H71c2vIDnqKiP8lXirchmVflqghUGPCi3nnIBqcQYwKXvsCFg9
BkpFTDLNdhTb8V0WmWjpqns1EdmqHhwvOfqDre/ExpsUaFe3zcRnW4rjPJd/NknqnkSeqAShOoMi
7yF2qFA0vLR7tkiXdeVc3lRA159dKsmeRR40Q/+ogNZ9JxelarkQskXQT20OtdNb2gLVqh8aGk4O
q+GyqWNZVzUIQQT+e85oSxeJYssjydI1Qbml5gtgXvJLm+2d2eZqZfkLXITtOezLCnSAoLop3ffZ
aAegRUGG9MGuMv8kWrHbTN7IWo7BLnTBxqiZ9LM2yknXe39dqm1gvYjCLpoMJPF8OslyUxiVeRlS
PXjcRKoTz48ulI6kRXdJoblXCYDJTAYJVHlLtEpmm+LOLjDdGYDPxVBs7ly2bbZdOaCEJADDkiYD
aSc3XKU8CR/zAHTWU2lrABgNEMPrPoAUlN29dJWeEnHIh5PSeeY1qSjQ0Qvar3YylQGODupSfwxi
SDXSq2zzK2qIZep6DPciyxWyYrtNve1Fb/V3jexD/UFxLaNLzSPgJoO/lCXYbvq6FJlu6PWpGKb/
aJNh1cCoYSKKze5nsh9u/912vSJhbx6wy3WhrusOXhO5J4F1D7KyfSzz4KusBP2drpQXGzw/ECqB
ks94e+RNXA1XoPiEJoR3dLuv3mIfaFSPqoo1XsWhquLoUsUt2CSJPf+azvDaOWl5hsIuee/TT/sS
+TrxcDqUfgev1tg3QcPHgk/no1sDDTDk2u9J4k6n3gSlSsx4M9gVxVh/Mpu2o87qoFk9dNs/+nUk
0VxEE4FLEQ6h8T2X/CatTL1wcFAztdqL0RvNP6a851z8xg4uFkQrjzIYP2a61kTtjoJpOFwDyi4W
hTbobQou1Y+pk7UQDpSuum/BMml3Qc2r5hu9TEP6Ia6Quu9D3QrbnciqYOZ0KuZqxcNPhDMd6ju9
00qAB9hntVG7dL5YQ11R5w4z4ZNXeVSiRDrf1QXvKu/t6ESVj70CXIlsBbxKrNR/pG1ARDLcgV7R
JRLDt0v76xuErP/Ppi4JZPXQauEfvZdRvmUOw8e8TYtb5Xsh5ITLVIba5lf9Zp30XXEjZ9bu4Tym
Kv2HoShkWfpANKX0K6z9InY6ePQJLl0jFBzFtL9VfyhWZXmXcgHFa6vRoL9r9mELLeNoNcwXzWTp
Du3YNHY9ircMLp2nFdX551nw9sRQ9onBmjxpxhTtViqSWchMlmFlOJnThuCf8JqUDt1joI3ntAOh
F66SVS3rlftEzF9dZZcfDCliD6TGd9qU/2JvO+D8pRbYPFo9XmUwrd6jvaSh1prCzCTjT7Xo7EZ9
NdhMRQZBApabzbpeSCa1AWSvdTvq8169PUs3zONq9K973l1iW64fCADD8QogpgpTynDJ5ZV5eT2W
mQyDvExv6+SHulleoWt5E97UMkuXfWQGKhEv11P6BxBbxrq/uIly2+rOS5abSTxDraAUHUyjXktw
bSk5UPVyvkmxgcycKCKqZZuad7bV7unOJJns/rV8wcj0QdmvG7VLPcPcTeauiUFGi43Q4ket9R0Y
Govqra1cZfjdHZdUtXwMMZEtto8xTZkNLM7iLMIpBkI0MiOKu2VzEd59OMPK9GNdgXxQW3loHMso
BhTehCjjJWvs9up7cTR8EyltQtSWGxZdkqadjgcoxFs9eBEddVndVTN77zIpTdhnlFGBenP1y8p4
iiiBeGpLoHJKGqNXAheF6khAuBgALQN7VtefhKwlEnqX1aYLjRBaVW5bQ2DBQR3FV/CRdxYh5HJn
OHpzg6OhuWnLbFveq8Um0tIRRicjAhZEJbN3f5+J4/5TEjgQXC+3me0O8+bOlMn9SLeCcrfpPaP8
CG59dgYrPXgEHDt4lNndMkp55sZtNx/TyIdeYbORmT+QYzxsPh4FruY0gfrBpqtHx5kHv8174Ch3
K6eHth3UK5k+FZCGVjk3nnmWlcj7H8pNJrOfLYnTAuy2qX9mcyeT/bdPsPn+d9n6sbQOTgdDpcCU
MhSYJiWaK4FcCfNSbgQiiPosEhkkVhznNzpl51W8BYDZxIUU5rkvauoFtPoqbwlOGtEKCc32TpE3
jO1dZHu5uHvXaMkE7tKcQ+WbF5k3by7bi03thsbNVU8ikUFPUvDKwHNzIl7E7oLhYZzVl7xK6Nb9
l8C7OEiEnrvLgrwKfJD8w1Or+OiPgLfJv9esBpLl/8fYtW03qivbL2IMhADBq/HdTpyks9K9+oXR
q9faAsT9Dl9/pop0yPbufc550ZCqSrJzsZFKs+asonqxrb8f8n7Ekn39nX7YVxPUROuD1UEgCmT6
5sVKIdcbLN3KlNWJukObXiPQ2RxHUY+oKdKRo6gcIwDHPqAaVfjLGpa6C6oMN+BTMSwrRS4IaEcN
wKKZ0CiOqxMyk1rhfg6POO0nL9ArNsCNnHbHUWOsydbxdqeKOr3RSDVO/JAa4SONIL1dPkQ9auf9
STygelo8UM82+HSGPDNW9cUD1I7f7V7ao1iCpQUUlM1APPvcxNWOliDOOqBbB2Nqr0wP8Y37Ylsi
fbKghvTGHHOT1m73yqwx/CIjE5oKCErbFBo3xvgHTUkHIa9MzRwHKjiB7wHf6jDWW/La4Xz0OtT7
F2B27Des8cQVTAri6iY4kcYJyhkwILPjuu3nCPJ0QIGBWSbsd+tUcqzzqGc5RnHMlPNCI1cvuobd
xTIlIOpjece7Je2YnZUNka6KtowiNx7mGEwwToXKrAjkqLk2UTMwiN5zgAP2FAsqU9QLURdUw7ie
ahswr4x7zpP25sUCdBF+VD1DxTYKuyhoDehmO2b1Q8mZQVriOYN6mHPwIq/dZykYDlFZMD1Sk4JJ
CUpoCjnvzmrYwZi66TIU7AzedefNLeqTNMPiBVwz+DB0kGKP3TcvjZxbN7M3ijEAA7wYUwTB9J45
b6Pnl4fWtgCd0itA/xTA3tYIj6Zj3kY5q1OuL0SoAV+VAp8Yu5p4jh7JNND9zF0IMPzvM8gROfO1
FKKD5tuH3Yp7cDq7SEA6Zl+jjrHInQfPxUesBgFFn9rNdiEAoOr+1mqPbmgNVyIBaDQTQFrl3nFC
7RJ4GTUnABkzDyTntofK+JUZgOezeCgYh85UYR4AB4RgeVwA0436B3WhptS9MK0rCxIukGB1M0MG
7QggVPVzEg4YXnEH5HmzhQ2lb11QNdXJLXUTPaYeuRsReZBwpKACR0mVMmPzyUhB6xyn6iGMdz/O
bfna8Lw4rOvevVZXJ/6pyngwtaqY9nYyTLtJ+diEpCOqoPG9iPug5SJ0MNiJQw8sA5YId/k4J6I7
dwU/348XF1k/TfjUJRdNddhU78CBEG0+rfdpfgNC+PcX5OnOgVQAQOPh/Klp9ON5FFafAVwOz/v4
dzG/bP97iA2VnmX9/z3ODx1gUpbXBP3A1regkfO7t0ALFgzMszwNv/BGpPs0zvjRRb5r58WOE5g4
CAOY5z2WsfNOKRzpMp0+zRmKmcCF1fbRMU3tDFGo2KMyPepBXBo1QNRViqOULTk4mnA+9trnCuUh
DzRiVR+f8EQCbkw7PyJ4Yf8z2sO8RRV3dFmZOKlHNgtoHlD4fLj7qvuSlDbOjX07XbwCempzaztB
Fx5lg8wVipPabkNd1sYPnt07R1Ayy/gMVZoWtd15sa21atUUNx1Iaf0NjdbG1uJY/3VIDvwPgiIz
7YEwjHVNFHgoQHI4Qqm14aiiH8TFzbPxwepbeUbFMwTfBnkzy0ze0mq0DvZg4hDwYaOe4cQ5RK+v
d+bc8qIdS0GORDWVS6Vl0Q5ukI2o2F3GVI4JpTMgCHVVL0WOstlHPvboIKbuTqEDTDjupB8sABPB
Z6u7yxgv++B8/2RWWoo51g0FpNjYi8xyTquJIshJNqs0SghWFgzIs1/LkqOt2uhap/LNTX4g34XK
ME/6Nz6zcGuEOHn73STAYzuYgRrSdifStuOoq/fFo1miymss/SuNKC7u4+QIEi1/C1o6/9CO/Xyu
7BQvcMyMFpcFzVyZePJh75Qyx9sxrfOQakkNcgysDQPHDqHYEkUM+N+KXajnorQE37J2vFtt5IjT
An8lRS0ZMjEe2tI+2/boQn+q4U/glpW++yRnaCNsvCJ9CyNPXsgGRQUXQDNUsCKBtRWuyXY9kaoI
FwkKK3QZyqYGyKG5uC8CL6Bw8CFCjSM+iROoFx5q74DLZmh0z/P0FVpu//Wi6NMdEcV8GqsRatfB
3UxwdqptWnAJlTvQWgCCnF8NSxV7lCkrIDd+2chRgwuiBSAfMdQ4cV1cOZNA2ozpcRjCsNrwECTQ
E3WZ7tolB/v6CFJDDbVqmhlHdOqujdIQLWRQgdPSMTTkE8gCOh8AIa8f7M3gRSm+E2QSYM/IgyKV
+HN/NBzUVbgn/xhTj/vFfAY3ADaJjfXLXUJxJy65c4wYb86GiUYB0w5iCqNrzhN+vDP1FiP5KZKM
kRej6nXp3k2noJhWWuNpOXzKsfz6cjLamwWS9GGthjNdjlGP/izUiz7uBVfHf7VRSOH10fu94N2U
dfjbwPXlf+uWjecHlV15APf67GgIIFQkdDwD+jPZdlWIHXUrQt6tf9BPUfTHJE9NELrfjnH5h/8K
cmUE19P/BsjmVDxYx24EcAn2TaclmhxLzN3EXO2bMBGXwc0aqH1Ad0FyeQRGeeRfP4aGknH7YjD7
uxXWKNZxzARJRw+IMMF95BfQ9CaqJZaxzKNwMU6xBWraUSGFEzZ4DK7hOfgt6mVs1AmCaNISb/WJ
vfeG6kdeh0E7dZC7RoV7v+GaAH/pVi3EE1xwEqXgMzzRyMBl1XXyFOuhvo0uGZO+VIHwh3A7hka1
B01j2uEOcwiNgIo6qZyTejn+fHtnhBbe6lhLQVfvSnAGeZby2AtRgn8Y8qnj2FW7yPTGp4z5IfL4
KAnMQwtsY+70lZiDhyZ0UEin6YQZSH0YSliudVH+suGbGbWtHepBiGyYR/ZPr61Rx6NJ0UZNj9br
hnpkuxuuIYaFtVERg3mW5lFbV1htskmvfT2/QQi5u4JtBnKSWnGkGcb4rzhrX6feHl9dsPvtuz4R
ARjbC/DdGH8OeNZeQMwIQEBSAP2YaIUQGq8NxUwfgTZkdkGtkoxBVRXR88HE4+WZusKco2dUHJxQ
+Y4LYu31tSmum7/x5M/aujhgE8/9l9b1IP2GPFpTcAtgp6QWe7DZq10VIWuNRw2oNpfzdhLKbdRk
KCem4zWdzLFJgqD6+/lcH9UXn39BAX59XncA9PBftwF2Yx64lVbHO/vC67DG3e0eiNbhbgrZuviQ
txx0dILnVsCLajqDd6TELlLOE2gk8grZaG2lsauNi5+Ma5PFYKdZIhc/hQqaLyZ7PKra2ZKNFppQ
mQIJUr0cjWmhT++BPKZT28FkQr4Yyfu2mYE20LeXrgZHt3Xz3lttoZ11W48ZJq6GcZ4H9RdiwORp
2AHN+WSl8eKiKGYnmBBm2HRie2HsuMe+u56fHKzKq6/AHgSWgcJgXHwDg1PJUw7YAY1qIQwwNlRg
PaVua+R7g8nx4kHGRgEwcMWpxwN7P7ZG1CScaXW30dzSMMzjnm+S2vYvsQKsXu+Wlo0TrqqAUS0m
EShgbzIXEFfcmFRP1KSeH+/HHPTgqy0vgM7NR8CITetGZqv82kd+dx0bEIi4s/R2MfQ9AIsdmgdk
QZsHclCPbLjJGIEz9/CpQsRdmNWO4whhh/4wGOkjFBTdg9RlHDHVcmg62anJXrDxq7HE7+05cdBy
HQtGe3yA8J9OI2poIb0G2aFb1wdZ09nbxgjlFRz0bEaBrY+7B2d6IRuAYEbzQN2wcKF5rvJz00Hx
yM6QZ6aGhnUOqhRswv5abgpyASyfvpeo3BaY8HZB9GkDXTF8GkMy2jov4yWWptEqQz7hOQq+xnnb
G+HP1Ha/ZZ1ib2BwLy+VacdBVHLzrTdH7zCLKtkpr/tug8f6mndg/BvZH3xA0TgNSpC74b4+/ING
DYi0XlRSznvRDkgz63CyydEwQBWTNEdpFq8uUC+Qnp8gOqlYtgkhEHiiIakpgp0r2+Qxe7cRSQS0
qd5tK2fEVDgvhRI9mA0YwC+ZrC+d5hLtNT+cS1Si65jc5PmdzS+6qlyWUMbAUHdv9YFPRKXrnGXJ
/z4mTwmtZ2HJk20NUCFoDAW2YlPu+ipptsu4EiKGwDV3IRms/Z6BqrZB3SzHQ9Y1CW8RikBQShAp
fk6o6+hiThpTswxrzcD0aazDafhpOjMs94gS1O0aByFbVOXU4Uto2OaOdbhLWu7q/x0d8DubTdf5
eWKYuyZrqg0hAO4D3WLezjVoQHzHhvokbt5z7DahhxJQ19ccfSifgUIJjWOP52fP8Pi8+xQ6eYO9
9cEWE7QJg3aLModtVeb2m4s01G7C8W1fgxjrSSLt9wyJC7lJfYCied0kz9Rkw2xsqtC1D6vNqKJy
yyEztcunSGyBL/Uh7OGENyc2KpS4R7vWVcaNTNSAI6rdgSIAfGuD9KDvoIMnmz0VHij7KNjx8/5o
u77YjH1lbkBe019Lne1rUuPKMrd7ZqUo3mZkX3VKsJ0H8O1G5rNLI5GnZz8P/8iku7O5M13bQm+Y
PnWlDGvgn7twU3teeIYi4XxlvIINu7z56uuGwmlYD8afo+hAuP1h/7TislbSgYIHEsSARNPad+ss
8QL8E7tkiJHyW9/WEk8Get3ZMPCnSVHat8as7+XTC1uP4CbDnTj9cOtbS12VHRR4NpFvHB7qSUzb
zhwtFIwo0N2QcfVA5ccKHMpjDNj4Dq3F92CabJ+QjWhPjcuiDTjSmQ8MHIzuMJzzjLfX2C/aJxy+
26cmwxMJmPJiSzZqeBbPj2Uklkklw0ZzMw4gg5dAfx/WuHYyIWIsh2gTgzD1aXWsr/NhF1n+b6+j
HUYOTFMNYgwUXA/I6ufhPzkUjb8kBpuObqTGw8yj/o+ptV/BwZP9zDrx24AEvM2OB1ZLMw/SsXf/
ljGu68FaKV9de4oP0SxBfFwN7CZCyL41Izc3UQruCCfWuWwP2amujtp9nDV/0Wi105CaKCxRc0Fd
JNeLbemGIErSvF7hJIZtHWVGYJg1kvQrz5cPefuzZzsojEfcaqce2WZrullWMZ3sIi8C7DGSPSWS
KbmM6hxAdByILs1gnSVTEcXV2UrcNzKtyWlUI+cB8ziuwnSumryyCM1bMwRLunoUYDzQebh/p+yk
YTXXf+pSblzP/mL2JBrOdUi9u6mrTc+vUxCFraYxFuEhMnA1q0WTM2t2tM7udiH9GbPQeRyG7n64
kP6E0PylYHr02cncXljMX+g2otaivqXCBur+hiJO+Jch5cMptlEOtFxgtGmKC1oDm5oJ/CAuGGCW
DGCeR2qXjl4BGAA+YwqMUNu8TyfoKgDjY+km5OBSwRYetMd6uIJ/aEgwIKdJDr1bJVcgAM1b5IC4
sKlAs0rDSczsRr28h4SNg9SmkCW7+brJy8YHBqmeGj+IoxhkxEC/lsAgoC6ZF5emARwSpdKvZs7k
q5GP6jFi1Qu+dqPFNNTFSRVQpkOCqw7ivnB3EJofrqML7UVSV4xUCgmtFFhMrdVIdmoUUAhQP8N+
FizpZ54N3YbH9nAZ++Ltf78wpovlSReyVWUbBWZRNNtPPCurcOAkIAjqZdm8JZIWYlehRoF5+IDd
6TdZVDkKIpCmnrMIV8z/PvxkM0BPLI2cb8lGjRoGtfe9AaToeuM8JKnePdfDzkGNL4pKsF0mB27i
/JtvBr0bgcjfbxRopKBEtTZtXO/8yAXb5YfdMSBsVXEtDj1CwvrOUTdau6oDnIMcIo3aQ26IYePX
Q3WzQQe9cwWgUqGlKhDZx6K6JWXK9nGfG0sMBXqiqXaoRp7w6JvMlzlP26Dq6nlX64dYXUrzyuIa
dTvrmHrdCExy00N+cya3a1oI/5hjldHPYeL5no6LXmEzSChkcYeiXtyxYcvgBErnnW3Lxk0CHROn
uvOPkTltHWRLzzIaxjP/6NGQHGQb4hbgpXVM7nXKusJqo16roENkmv/cmdf4u1c0h2ha3grNWKet
M8CI/Out3MXQ8HfvkWyW17kns75x5eMH1Y3Zd/UGSsxuiEPoaAaMmW0AdUtcGEPb4EuUF/jqHVm9
KSNz/kK22rZAVGUo1Ds25pdhBvVyI6ZyT05T5umm7j1wahtm+kWx5jtrk+mHhw3XpgHp0Q3cfCZg
OFc7s0wAOsu/ZrszjlyL1K7NEFodqs5QybbaqBfx3j1advhztctSRDe79PxHZA8gLnbUQgubCfVS
T4bThk/t0BtgCTEZboQtjm4tyh2esWxbytY2UBKSDUe3yMCAocNpIqREp2udx9ecQsimFecyfNSG
xPsjT7L0SKnmNRMdf+SkHQ9fwb0F/iGdkSY7hSWlAlczjbNC0zY70nOwvQNX7NimIWoFASeWZpQ/
UdOC2PfM0+bNn6xsMZHd1gcSG7n6Y4iHHEgUQVsApZn8LWVN/pS6yXgecvyGUeGDAkMx1md8owIu
j2rzSzr5fyVTmRWB3QMEunqLCZJknfB2IqywbYV4M3idbP1XWRvfDmNcaSIXt9oi/dsf9FdCkRvJ
9s7R5HgaNXb4RvZh5NHerhQAEB+7jnV3ARkZBU7jJnW3aQXcO8WUlhiX7cnksnk/h/Gf3RRll6mC
XBZUNepkM0bWtJMkKkeukeQdWq0i1+sGH6crKCqBek/0Fzao4R+FBh7kwpbgbY6jB6jBdfKgHZUT
4oKbJa08rG4vhZ5tk95KC7QToGGf3C13y/EyR+XBkbUP3bgOOynfdqqtiytRsCq61vxYzOUxn3De
nDo+ulsT1wVHMQAESMO8iMxHNoB6FMKy+b4d5h4ixHoeNfapE07/+MmcILkJuPcQcFakJ/wVphs+
u9EW1JygCzCdh4kV4T9yaPD+R/d76BVjkPQOHhxQF9t8ogOnLnGFpy2Il0MHSgO/dZORyMP7Hkm+
UKo9z7OtmL57djm/qSr0cJWWlSenMMwXxypBQTGDD26K0iIQTazrWbupA6wKZOCtbV5H1IRd2zhm
SHtY4N73U/y9+8prN1DA6a+ta8vNCE6Mvd9l/bXyPGBitWOJEdpIns5ti7Pnc6SaYFrtNON3NmjF
gU6uAhfB/yOYXhJfB9tpjKrz3VtZX4J6Rgesq2fV/7Cmh/Bg5BqvsTluOBgLL8lYZK8cXG47v8nN
nQX87Ovsy/g65gy7HKt0Qd84bVzk1764N9vcxLGwjoYh1bekMgAohkCTi/ujPSR2P9mhRjwAJOXn
QI7bafl1zlqI1jYRaAQhtHFAwr0+4oz8tgyZ1+aXZoZqejJnP6Eys5FaQsYGLEvnvv2LiHswHpV8
hmYa+CH3YyO6Szeq/gLQRr/0Vlvtm0WI+wgwLVgW1IdXzywmcUx4UyX/Skewv5sGJLR464RfnMR9
gqbZ9H2wWLUlu6PtSHcudijmvttDnhpQsLGOYV0daqPpHlx9C9+1RnxqLJDikWo82ZJwfKYIMln6
2h5nH2NDTmqk3z/beI7crzFBf9l2oRM66fRhIeQABj2RNhs3Cvu9mbRg6Ky6JN/NPqqtkaxqHnzd
8CVRqLt9DIqXzg0vEQ8x2x3q5tCn1b8yDpgSNUr38jgu9yiV6jeo2wL/8+qmnj/n0UPh35tTzYfa
dJr5GTJjxcY3PbYnY+n01cOnpVK9fqrXp/UohnrLbNmN0UPr3K8/qigCrAIaO0uBwh0pnjMqlCok
Y3QA44AEO7YuYrivZ1iC7uodaAhdokNVQkaJpuSZAnQ38k5eBb4uEHJdcUBjD9KIrIeO2B6buatP
yHbd0jqyQbGt3e/dUEpkyMATEevwT3MoKNbwLmgDywMNUaAGZYwM8O0P6OxEKFm3nJsda8G4tuJl
1xjqUUPA2ruQu7hlwTXmd0vTMnfzaCj78jvkhsu9nykGwdPRTi9LN4m6DNms0sdZujRF0GvX0m30
s+6T1a14iAS5DrCHPr2UxdwfcrN4XE3/sTy5Glp56eo1R6hgA62iF1peDgKrycwYZAp+rZ3Fwgmk
bOpgCo32kqJ0r9xESdldmCfSfE9WXCbIMPD78lyiSPFYjKNTbshDzafxEknWRC+S0HoQp5wDbObn
YBmv/vv5n5YSHei/bAMEIKWZGGDvhHiBCpvm0QBW5tHCA59twkh1G8eS0WH1xDqGhmrgt3p2xIlm
1CV/n0tOZv5ZdqiiJN86258N94L8/m41LS9lNBk74jz6fXXQK4UOiq0i3PPHFlDUmtDoktrfshKg
qdkTSEPoZvzoVdDDqzZLGKDH1Yb8NKZePIJMIBrj2zplXeZTmH6xMe2RhV3d6zvgba22yiuzgLxL
ILlpTOss72Sd0zlDGgCChQfcjCphnwFBTmrNizAzFDwtpN2irRvWzZVsi3iziZKKY5slfyXcKQ+h
qtiDPdhyP4lQnNzay79wyX+C2yj/y6gHjel3gbvlDjv3YQLCLCTIfvAEDHAIgOoz9oWKsUtR5mC0
94HJz8yfszM5rykQiS+DE2+bxnBeyVRazdaMwOVKIzWbSCXy9IFGYh7HgHu9OtVG7eKZXBs7w2j8
XaenY+OUn2RlBC22/md6iCuVpzsz6sDcW0X5a5/ELqovXeBx9DPdAbPmi+N8owHFx9nw07Jz90rP
/LGO0t3MoK5GEcgoQyCwt8YNLYbnKbRshb/BDXj5lXs5MkIG9O5w8egcY9RpnvqyCB/tgiOZYA7u
W+OYfxfTOPzLfyrUYP+r690fLpiOl7mQaylviSHdT3OZN85bIfxlLv4pww0QIchYatRzjMvn3RBm
creinm0XqAccrjOUgVuQEK2ane1n0zNNaEfUnSe184P1yQz0XPEdRGXRX1DGARmqP8bPOJBb+H6J
OBg84Kjlt6SpjVdQK/KAzWb9BZQf/kWW9j/ZoFU0xqT5lk+FffWAmv9icmhnR0h8vsdqm9V6m6wb
que08aovhpyRPQAP1o4mMOwenhJV75ywVUFhhuHOKefuKnQz6GKqQm8kqUe20M1ZMOnSK3Ikng9V
BluObrtZ+hSFe+/TlI3laV2HeuvaZuRMpxj3hnjH5TUucTna49snDpEqS2Mcvajbp71qoZ4+llca
OzqYW7ncJF0DcLIeku0/5pAL1aTYZTlIsXyared0Yw+VttY6Eu8e8fChekVeqEe2laWP2V0JaT/x
7c5Osb+bemez0z/1LvXSgsh7QDLdRtoI6PfNoCqcoGxfQqvBj6E2AobsZbzGkI1FKY78wFv9X8xq
RL/Wdf4b7kvDPTTlY0AHTRC+2yaQmtmkzjIREOfT51lqjML4Dnxkdk25JwHXdNUZDKHvEcJID6Zb
VOqHCb2cTQHcKIQTywS7q9o9rqcRK+VI/NL4w0vHFGhXQwIi4h7+//FJh1zr3sIl6BN9cqXRInk6
sgKM63AmA7cPUqUpgH/4krDCgT0CRXPrgcJugo+pFJvj/z1QbVuclu8AfI4PhqrSbcFciB4a7bmI
rcx5wJ5hl9S9OBTefPCF5z9RY/IaxF1t+Kc5je8mDsTbLbX7DQVAFgyJDaNvD75tgItbz6TYEdIw
0GT2i1MBGcNltSlUKWi0LQ+XX6AmyLy421ExE5UsUUWT7zgVdoLmdjVRj8IEFULR2MTX6FINZSb4
CutdCe4Z2UCBLkx2yCEnOH2DP4lsVF0zfziWchKqrXFtO9nVLpSroyEPKrfKb76S+Q0MFvltGCBz
0Erw0HOR+Pam0G5egqM8z5O/KA4ZWjiMrLYuRitP61zqZbo+R3mH1bwsBG3ibebMzpVWXF/VMLIv
McTvIA6K97DapzlvNpw5wId+OKI+VAcjg6oh46ZxyVTp76RqM5SV1AaY9mEjBw3XhmzkJRsNO6Oc
Alt2fkA2lGAZ9bIMjWvoJL2P14kVSrbrtmr2v1sa7ErdrsyYe3IUQOR26bbfLM+Mg3BOp9c29jvk
+mX8zLEB3Lu17z1AKjuH1vsMLhIUsRxDVt8KFopNyfv8KWJO9gQ+lvzJbdwLx9H9SnYHX7Y7qCFB
kIvU7HxNSy65iYJjKH7uFqNqnWZXmwCMETiiQ6HMo/qFPMXT3ntEwdQEclVgivWoFDvgO8WisQL1
1l08zD9IR2XVTPk0vNNfIU8zIx+Dnxp6LKgwL4Ccmb1tHOcT6KIUMpF9OTYBd3DZ3Fu1+Ug2amzt
xdvphasWMwXkYEJ+BDUAiEjBELJZbctqeo0qQqJQQTWTYgFajAOBWw9kgsCGRs1c+arcN+dkoqO2
nZT7vsAJwHPLFHTCnf2I6iZkpWT4gyWgTjZiZT+u9jkE+lHx+CeZyEnx1Gtn+RfXk1YThRUl3wvh
QlZBp74ynQSro14uPbLhj3MoFCiAyUnNGktDv7S+WkX/Nx5E+WnusgLSfHxbmIn6AqqtM+gD3KvE
PdcVmdr+2DD2RKbVTj1jnLCPp7g5g7Jn4oITiDyDzCqAEPUy6xwheX8UJv+/1moqhSpSMNxuDSO/
LHjK2UHxkjsl32obV1xyDJE27RMvexrB92yFYGmZVJ4/daC4fFJCFHuKK2cTF8oUV3TOEgdaBGcb
GpPOxf1iwljZMfCNB06MOxaMaiirXRiGEGLUNBrrPKLHAK3viwpRu/UmFcCT0mpulhwrvo3MwoGc
KOtOLr5STh6EJ1DOxOwbNbPmzKg5rl0rXAVu7xwG935YppxOZBessm9FhlraDp/eif8YlGEcKhs7
WDZ4zQvQgO2LaasayHMnPJCNGmn8MSmpnsEvqECEdqBfBf2mItmD7FVEJzLR743s1RDGgOHO/xEL
fsEldkBBG3D1yocMhsh2dSebo1vH/Ktg5jeorBdPtSXYK1RRkZXp+de8zo0DiukhfTI9dQNELxwi
9kZ2+2Fh8wZBQ/oAyIA8zC1kUhbjQvxNodRkUYgb7xHqb4vfmIfuXOfNxXJ4dM0UFCEj1AN+K0Lf
2UZSqVNRxPG3atag8VK8mNYQP7e9+oOigAQKDwmDpDINeVXMoKrrhodejXgmGWl4Eiy3AWwp1WHZ
Z+vNNqBDDxE2sg+01/Zs7j1mbbVXVthBVbpsi2Ml88fcHx7BHg3qc7cCrcW6l6zrajb3tBFUEHbd
M9PPN+sOslVGXL5snMmEDCSFAmq3yaXrnP4rwwtxvRATzBoyQTPBGCpzIZdZ7b+LJVsPbbqwBN05
mNdLZl9EixQvH0Ex7jRAASLRIx57zsWjAyGaDWRKu8NUxN4jOaipWqWOSDUlS/A6o9XTwL2JIgxX
S+piJWpofij9Rxyf5sYKTEAu0VjxDjUDKGAsFSTUbFJAFFofMa5GBjlxMncjtBLJuowhB7kX3RSf
yFZl5bt3mUPRZDShqLtDWg55ep3d8904OdV1dgMb3WyeydbnyUlYc3T+lKVbupam4Rxwm7OlQFHE
yLqa3hcLh7itEkZ9AtsP/+p3/m0sevbc90x9EUm5mCthNufBHsGkoaPSqfw8KRvFza8z6zlsy2WS
NIp4AwGCLPUP4FEKGNLqf6Jwrdu4je2B7HAoX5Ikem1ms/wTwlrOzkW++TjrMGfqNpDPNZ8lLhkn
7G5H3j4qMe8HoDa/h2Ag3g3CYZAib4e3nE3vdgHyKhTxmtsmcuxzp5s+g7rD0vMi5/NQO/o7293w
I+Ruqf/H8hSC29oGL3lwksG+UWMarn1rW+zOFI5VxzuH5H+XXdU/rmYIJVXnsRavZOqQDb251fFO
wkOlqjzUufNt5YNfOOPXuLrWQiE5sEEHnoTfiDO+JBt1qbHavm831KXAgYklsNWfqsbou8NstNEz
fvvOoz2zIMbT+3nUJurF4FaXSHrcVpPH42c8pyBJ+RGqTBt3MspDZkHbqJli2w9wlCn2NKRXqabB
2xUdz3Cp0KcyQHVrfexclNvazbnp3UufdMXBGzz5sDaiyiJkyjscEefY/ltmrDiQrXBdHA4psC7U
V7q+pKtKutdMGoBKzVpFQCfg5pMcowEkh2hT1NXC1JkGHsNNib1qUtURNEX1rac7AYQMwpQTPgxw
hzMi17VwN1U/tNLaMpV5V19XKdhe712juOwgAjy8dEVxzF03uyGNmt+oN41pevt7Ncp0yBaPOfuH
uQGWeTVRGFAgP4UTAjetV6KGIsYWV86gEwKRg3ass2IZjVvoWkzb1UZvQKXTsK/bXgbrUqmea7pW
eAwb5+eQObhCp2AAi9wLxEaOd4ssP4DddahkG6dToyv3Zl3N51nCeOwrhXL3wq+OXPXesbSb1z4C
MpQaGfszNtmEKe0JP2prZOkaMFmn0Y2K1ERiiKEWwC7U8wD1uSPUGnDqTEz1TDbXSrXqTPXNZ2l7
Vsr+WehQlKCMDypUR6fxk+cmmpLnXoruqa2PEF3tJHCHsGciBCo8UUHW9MiZAbHW2xMo1aPicS0G
oaIRxd99IX/O4vrNrTz3uXRi8VTNT3batQmgDPjfB57lj2U4hJV7qHmeBxRbh7l4rmvJt2HZ8x0N
yYHK2RHXpV564iBbBvg6LbZF17Ebd0EP3HZNCykGDI3CYbeoROMN3bxtWMq3Tg5RHdaA2KPWtRNZ
KDmuMV0PSBY9xh4qO0Z8eAF21zvF3lxBokmlmbWpYtlcgG0aj2ysj0ZaNhfwmwDhY+kDC42pobjW
G8dymfI792rLzOcyQylCCimQLkReP8SN2YPU6PK8Ze89GacjHF1gZKCYQUEqvMDloUsxNYT5cNoW
J6sBxBAaWX+iNDT6Usbqq5x9cfb1lsuZFaoDUCc3j7x+cATvxg11mR4PFZOBx1WzQ1ESPGTEnSRu
uXQDVidjDw0whdLIX7bG1n8FGkcmbsnyKKABgJZAxn+E0TCxI1yix1OKUyESByWE7zczi/prVtT9
lXprs9pAq5fvY5WhIBKQwNxK/wX8ATYmsnEug26oZ7idVvItgQnMeeygalDZOwcJHuyrzBR0ntq4
NDReprcRXNQlV4vfDfgdunJH9YHSSA55run+qgHFJWRjzv8Q9l1NbutKt7+IVQAzX0XlrAmeGb+w
HLaZAAYw89ffhZa3NcfnfHVfWOwGyO2tkUige4UIxBFiBQaaGkhnNuumfYbfqSnBu38gXvw8ndcw
PQSATqMvaEDj5lew3M6WvJ5FmFWpucUKP3nG5i46AYt8Ji5zw+Gvic4JtLuiaQvdrQyw09Q9BAX0
T6vRaVeza8EJV+dsaQCXXpzovR+YoHD3Qc+vpmdiI5xAQgGK6dNXGvDgTAq3pXTTNj5k7nIt2ZOg
uA7KrD4tU6f3nhVw0YvZ6mJs5hMD6rMoGOwfhyntfMhjaioVJbFtTBcF5z0aLlV5qPz486G1U+h0
PZJ/zZH6krn3fODbgXMBG23eC8eb9kndztCoQfjIwbsDnwjFZV5e2gRUkf8175HLVW3tSv9bVXjd
qS2L7sTGCdspilWGArurIH1cjOg+6wPezMUJ8rPA1GcTKOoxEDoqwSEZTwUZ5AkgZU6R5Tmb0S1v
Tdqv/WCCxUNqNM89VgswnMyGHeWAEjf26FKXILhVKwGj01PeGjBIslL4ZgcdQPhB7rB0FeVYfY9w
a1RyVGcgsAD+63qxaC1PbBmPUFacnh7lDipTgDmn9u5snf6qgFBYawDQOLLt5KOWU0MOBd1lOZQX
cG2GZVMnbDlMHv7AwZg5K7z3h1CVLnh+hl3shDScJ6fw42VUpgIVBuU+OVls3ub+hQKakAHYvcoB
vVipvsYLPoDqn4brZtKR+E3p00QjdH2sETa21V4fKekoSPMK+PDusBdbk34oHZIcurj3uKn8lyKI
831mygwAAnCe4CDeaNmQ36+lvPABXPDVC72kKM+LZNqmATybWDxgE1NH8BFC1Tuf8Giis1aY3xyr
sXcAHQQrK4Beq9kb+Q2WpngvltIMzXj4irptBRhKPt64aw83zyksiD+Kc8sDawte4BAWzJVrv2ES
aIR44BuovEe7wIj2Uk0sdO3gJfBkr0Hs333bY+9FDYmE3jT4Buae4ilK8wP8hPmygB7OUpuyXBJ9
mJKmv8DYAUw4rjhgKshlhlUdcgP8gT7jO2lE8n2aATHyEjc/sVSKWxN7+SIxsWaGoAlYK4V9LGtm
fTq08PI4RvjQHdtTh8cgzeUxj7qFHLwavg/xip6pgT//YiJC81g/YenhSM/WiZ6Yj8fs38N6tsrd
s93nS3iV8o0Z+9l5LmV+pjM6YKcLKknexyumR61BAcXqOsUGzajxVA5ywDoX6KyWfoS5/sGRLaVS
oMJZvIsuVSF1e3eODnTwRwCHdnQKj2bozbN7PtUzoscgWMjRoY6xPu3G7L1l1QvRShsst2F2l8N7
dSqjTd71/ECUVDpQvo6sIPTBCV1RrtBzaQDcVGtnu+qF8mNjDcFywE2kvgnNeNzpcZPa75c1C9on
p+QgeQ4wIIQ/rPGaAGF9TItyWkgdgoUc7AsD8qGNk81oa0BiB9CMUR/ozAZyG0JhmVw9cikrxLEE
CwNKmX8mUlKOrjjW9nTDGsfb0OAjT2c2w+PSUKAyoy7XhWDO90uIcDjHPAPhlUEgsagCBb0bHIgd
TWf47f/yfYOv/8rj2zy0C6wEcKQhmXUffm4Wm8e1j0tS11qNHMxmYozEU48dTFFugWQbT5T6dIBk
0olmVL7c3vPAVC3RsVfLx6sWXyw0jOOpgjEzXr+GIaS9YDaIPx0zDwMcqm00BoCcpIPhZatBg6wf
qUGOX50xVTtnhM9TxIdu+2AKEskQdr+/B6hATqM0QFfg7PcVd+YhJYOo/K/b0IDvSQEoQB/AhUmr
7VgP9WV6Oo4kzOPXqDECow8RD9fDs9fKsVfgXbODD7p1SObAOtAZ9lquWleorEKNS20p50JPQq0d
fGXvc/oixYeGwkZIRExAytkK5Q9vceda/sXOrIoKvuA59EmiKo3OYx2sUA909nANwteE2JrE25Sp
PS9EAwgpVk1PsWlWW6uf0NEDjB9uqEkDvGHqWWsFZu2O2g6RL/nxPkpuqBTTyH/O+9SpoNFlrxc2
tTfuwJ9h+PVIuS/eenBv151flHLVArRSoUN/4tpImtykM98SO/iXAepIUyIr7kOWA9pJc4QHk7XF
ZKP4jNfm/7yuVkG+HBTULIkvIjy7PYmW7+6MEArxKNrd6SMUYoG+u3tGA6z6X5P1tXQnYG8X0MVd
zLrE7YqpuDI01+rZK8+UooMsa3/FWscLKQQ4T17pbKjEp7mUz0oLxlZQavJ0c4c+svvnrf8Q9CFn
Ct3wyvhBH/7jY6fwPlX/adwGCj2egz5XEH1P4Kt4mqaSv0w14Pmx4c1bCj14VMGjZk5XFPJIRQAb
jajmAg3y4hgsvw5DC/dwRDRjrgt4RUYX7ijUz1X6XYgqLPGG+pj7aljHQogd/rjzS8TFC02AAAr2
YGYdXOzi7PTQyH00WaiZQocYGE1bYLX16KiMhQQSKY+MlW+PyTFrygRUGBtgwkecRJAkb7qfNGgY
Nd7tdPp3XNJ1WSmKcGTOAjhO6DQ783AFG7EKk0yIH7P5wfEo++nhgbYooxqCk44RA1IdJM8zt4EU
wAJlRRu0TMT8GARGmePZKkAL0UDqnnheWFIlwnA2FNEhJmLXI7Y1PJvChA3QvAdXKKTGD++xOm8D
G5uI/+4bUe4xbcCD99E3GtMg3kBAG2Sb3miOXTQ/T3+szME86KH5JKFyP7RDHoI+aKJgpmC9oueQ
vznqETAizG+cleI46Ba7P4s6ZE0ud50OLbP0NjwOMuikox+flo5zTmRzocjkH05q+pssz6eLFdvJ
srJ49TG2/skzYuOfwlfb2S+8r6VKxxBFUmMdwJ0a94PeZQV54+0Iqh4eoWk6bn2URxf15IA/SElv
BvmIYTkxyQhz4ODkLlMu/KXTde0VKNLuWpvYIxSgtknerBoD3QLdOv106PLNyCLjWJk9qln+W8Wz
NxhOZu9Zm/ZovKhsjbdL+p7O6APPgNCcHdnKLwmamsChp+9aG/4gAecKaZoQU7fkPsjTNJoF47aP
jYMjfHvJ5/SGfTk/QgWRHwEARhXCJbg2JWKR1ls9B9oWeKTex2l+BGFogc0SHG8CuHDN+THIBSxQ
xWCmZ4gmGfZP2+KXxjbjq1sC5OyztjjBN9N6rSrU9il0CvY5pNHHZKYnP8IksvINVo7zshpV+1Sx
cQBnYWY7ZhnNUzCA1BvZX2kM2oDNUz7EEUTj4to9uxJ1qDQpV1Ao7V+cyOoOcQ/QK4VJZwS3Qboh
Raly+pe0hlTBDGYaGl39y2ilIuzw0Nn+7jo73MWX7U/nls54DSm9FGISK3CWpgMcnUCPBHET5QRg
vgwY3/nTqgiidpHA0fVEh8qt6xNKAX2YQK5xSTmGf/Bp0odH6BTc2xWWsaM8zaDBv0JQcz7goBvB
txn3pRmPe9DcFlpq67nBB/fXAIWRrCDiCXO2ETjStsrCuHCKc5x25tLg2fwmkwR9SSf6x3Nh5Ifd
2vcgjVGtK8ruMuXp18GuXyb9EiQVNqbPyrwqYEk+lSvKPQagbL3DU6o43vOMrXIx8B10Nfhhdlqg
jun0HjeJebCYCwj0LLQ0B6boVFxr08i/L/n76qEGJTuqxZ6usXksVpriHZYNpCcAcvjaAJOzzoHM
2FIYo4nfRx9xY9ZbgxnlWphd+jV343U2JOUXSF1Mewj/Yl+l86Uzv8STUZ/TedooJ+PXOgL4sPbQ
XGRGx6+GcPnVgW7AbiqcHLvff3N0hp1yBwOrK13JXBt7w5KBzJFXy1bFsDjOWr7XgivfsG5C4Qwa
cM8WZO/WHHDFI4Qb40MFa9iNlefVTcYeCwte9EsGGmBIHwyWh9dcSXR4PTiO1WaH9crk45WnI9jN
iGWgbcZmchiTcS9X0IQDJ4cMyWgWjbf4M4EPnMiln9ntspNWfO4EUwcVRfEaHZT4S93ZcKQ03Z9u
PWNF7Vsfowp+TxWpUvBrE1iu6alOxD9UXjVLv26bVatF4IQm43GWQGNENhZcVvShs/voczzTOE01
TUduAEC+0MTHJTR4n+eMcFuXWfIaGME/wuiLp3FO+WHssDHyg7z5Njbtegy86g2SIOU2DkZtu2rb
H7P6SuO9BR4l7gUdrLRvX2IV3bxubr7N8A8IczVvssJpQbyZf7jQuNyLUTY3EtNMc/PHFLmowSnF
NrYz+Ciep/CVyILC31OcVOzdNLN+CUnPXd6o5DJ7fRctg2k7N0Ag36OpBTRzKmSLryYeH3g7qVM5
zV9MlkdP7VgUxxJ+3KFhWvzc+PMPqobQwcklvqYmKlmPgkkqrHZZoYGKDx6Af20EHJH7L5222huO
zvCkLw9T9UxBVfViNzjWa1ty+3USBjTmezP9Nby1Ttr8yjr2q4aTxRc0bBM83yb/1HeO2LftPG8U
nPRuSYdPi+ep+XXoAcjTF4EBsp1hR/ENn0cZ1n3s3qwoAW+vMNG+rQyY1dp+A8qSDxb63I7qSge/
T61DAcftMoi6YEE5EI1SVE3retcM/u95kH5X0E6DRMIjR5OzSMLud/aOj3xRDQxa4xzKC7VUVxoY
SvZ9VhVgYdAP2Dk9cMsZBFefgwbEBceRWqiPtfUSXdLXTjnmogKgFzuPRF6yOtdkstnYAqaRXKTK
0d1hXvSlb+0fll2yX3NY+KXxJek41NmhCo2KUNPc5lYADD7Jg+HEzY3yplt8SoFzVqHRAm1qajM0
E18GvYDpY5abl0gf8sSYjhwFvsApbXdB0yBziMKei24izaPc/SDQNE6E4+L3jGvvk4WT4P906Dfl
ACZdYOfYE+fDue56FIxdMNCgwsB3ZZE+oZLyO/UYVAye1B6kRMLZqg2I8f6Zw3uUyBnKhJvOkRBY
jvJ/6C3tdPhv1RJMU3qD0yGH9yfQYW66p7CHbOSVmdaCIrqqhqHHBjyOz1dVEjKuBgoI0FpO/Q1o
4N6m4nmxG9FQWniu0zzRYUZnJixrYCs6Jtp7blDbzBPmjSagqy535ownoAuKoQjl5IiwNcXvC8SU
/ZNVMJ037USLwWkJuE+nlZYHvMeuYuC+Wh/Q752fZGtjv+sx8SMZ0hBEAXDzWPueYB2BV5O4mgmc
i6AHV5kolLewHtdhijZciNe5Hd5/lOT0KPWPtvblShQQYIM5PTAU9MPlNFxlkAcdCyusxigClav4
yTqsNfHH5ufJFfyMrzs/o4LQrSN3xh5U5+5zi5S9en599RsOj0M8KEDBRAOtKr1rlVQTuq8mJJL/
5Jy8EhsVxDfTn9vNgKLym91CFLLzku8W+H2hnTD7BAVp6xxXDUQhrSb5XvnGoYaUbpi0bbA3aobt
BGvSS2Qa+I3Nu6wX6QoPHDsP4YYC9yN3hAoWdtxPskTtNKpuSgeUgX2WgmJ2DqZuzaoQjgLsyfo1
m/b0T2ZBPCBP3OEFytnpOsCPK4zsSQ5n7hVQBy6tbt0ag9w1xjRgb2C/zCkDOL0yOaoS/QD+Rvp+
r6akDhRDYgf02rsSJiqgyYJH03/H+B95ihwAZdzMs4+uLpDOTQU6VtGO9tGEOpoMImtf6cjDtrda
0hyanflYFnrzNwc/XZRnzKreT2Zf7FoBnphnYBtaq3LFzBFqUTqsO7B86IwOTIxYX5VtH1p5XZ55
ZEHre1Yg4Lr+tEVFqVjyILZe4TD5OWwTyIo8RhPQv1dZN33retUvBs+yrjzN7KvMx/gyQnngkbJ0
vq6dZxS6xm0rfPfEXSt5reW6Zr75mg55+lrKdaMD2KfOT2P/2jTFwTVy/+rMrfk6G+U9MnvXfC0c
8Sn6M2bkVv4ygQVRAj2lLONLNVXexR1Qf2F5/Nb3Sbf3eY9Crx4cyqyE2Etqr8Eq/m52vrsEzNK4
gdP9g3nx9NWxDV2FGuIT5d06/5H3wef8HID1N4zBgAcZmmf6QyviwngC2HxpJsx8nWIvogjkTexc
9NifmTSmIxPr11eGEthxnvxNP3o8bH0sgGLg0N7ZVqm2fZ+7YjpUUAPG0Di9223OIXvgNMDVI0TD
I8/799lMx0Ne5HMYi3x6Nw1sWXwexxurMbDBg+sG+FVACB0onvH9OFQwoYYThR7/FLdm8iLw9oNz
j/qw0rw8PQ4MeI9PIQgRH22c4CH6n3nsqFK8LOBVSC8sFOB6sIlnC/W5f19ij9zjLTaPEDb2ijG0
oQfyoQLtOWGqbwP0G1dd2qk9LOqN58QpX2jJldRDGTLXFWcIWCsAvGN3QQNmYnyHoyx7cvG5HlgE
xn6k13DwS19lkXVtZ2AKW5QqT0Pn/D5wUO5PmcKOFnSQaS1UZcCfj440qTyUU8zuF9ClysISyGj6
+yOVHru9OWfHA50+FkifnrufTus8wFQxyd/LqMd8B3owHrPh0RL7HzId+lOZodElEzsDMYnF21qH
wdjEYLugZkGjbup3aLcmX2kw41lxsieGxVFYzBm8xDy4X+kWAR160ricFaq+xYzd54DO7YJGohZW
T3aaJSsKy771gDE0wKiy2RgOdp9tY7MXz6VfJGe7YGfQ6MRzgK7gc5S33iLF63JHOWdO2uMc51/R
DFg6TeI/DQHgi0UPwwKjDqw3V0Zq7eH/YkMhqPggrMYT8Bp29g7N4hQuJn59TFmwdXkZXFjgMg+P
lb5eAccIg2OdfBzAaH2NDdNephnU+S3D8k6p13oAJKT+/UwUM4PwTe4th9qBnwIN00QxZO8SGsdh
JmdxbCC0d+hi016DWd88OZABDYXjZN8c19p5dmn/imS/VmZdfp+0lWxRjwwUaKuH6jIBTuiQW4zv
eqe/PtRLH2iULiud7WD0v9y4LLJ8MTK4ZfeNr9wzwCAZaJoot4Gy3N+iWYN45qp29rM73zqOJVEZ
B2JbzzP0ATSbJcKDLOfCvhCRxQiCZjNNEGV9UF14Cdsz/OsviSbD0IzCklF4l3P4c/39brbZbP4a
9TIXBD40ycIHjNfgaIqV0lJrgvDeB2anP8VjtXpAe+mshsTMfS6FRtK1W2Av+hD+YKDPYLW4SIeU
Pbso418H3u/8LjsMdll96by52UaxSDaDH9nvfuCF9eg639y47ZZYd8THGRKyt9hTagEJonjtokK3
bHR1iipSdPBltkvqpN89SletFhWgQco9Qj1XoKSxe6RoGt1yUPyXktj+oZWteR1VCus5eLl4i8gD
xcEBEcxZJEFcbxonZ1j/6DjIlbrAytXewIezvYe+nk4DpSGLbQsPowXlPLoknbiJjZ0bf76FnzO5
w+PsO02k/yDdoW1cc4ey69vjppQvLLvYO3P8fL8n5fopg5bFcEFRRH5NKhQvABr62dlYR/RO5Dw7
bTdusA4Qu7Gfyhv6P8GC16n6ydo975z6Byp1HWh3hXOxoFe6N6CgAy4Z6189qb7G+mbY2B0HOdfv
0cVYk3YJqZbMvl9vW9TIH6onn6S3aQqevwWQNyjPLRKgqheDBZHKe0xDgPLV4TQHzrYW03OL/4cn
r02iUzlivewZM/uAopIIjcKTJ8efxucECqOUn0zAQ5JG2lsogPEPLAFKXmAJqtyLalA0p+d7p98E
96c+xRCm+Zom+KU9XhH3t0GZB/zQc/9+2T3nlu66clh0rJReExhGH5JmHKm68dKDrtLSmVy7RjUp
aMPEKPG5kbTcPCtnD8zJKwnK0fyoEOnRSMDa1Piix+FhB0C5v8JHblRZAryoePWjDUQQQ+m0Dbu6
VSnOWErCD86DQAv+Tlj8/Tkbpjh0wdE7/pWvhVmeSwF1BD1I80UVxXxBp44HcabA6e8Dyh6NlbRd
HgLLnp/TyDn2ljCLMK9bE9i52tyMTh08KY9jFyPY8j5aQVZuWTpFg2cURgV0c58mD9RFBPdMNdqr
0lfJyvhG0i6DbkbQ4R6OEMu9i8v9NUxzPMtpQH8IylVvwI4b7/9DokVloTDinQ3DB0qcQx3K8IAx
pJzU+rR0lsaigw1SgG+kvoIm0wCFRWmEHsRljnltAS5DA52RFcvMTy1QSHBnuxOXqXX9Y1VLBlRR
9cOWA3+KO5s95Qwqo37meRsK40S5twQcIz1GBwvo7DUcZMQSQB3+xAJoefcJdHYTe1bHNoFGKhql
Ure+KUOHKLKxgU+86TVGi41DB5NB1yrKqv5gRFjn0Rm8HfVi0ISJZABF4pCSvp5z11J7xC43v3Oz
AuyM2jYmfH/Ajyu3Ayyrd/BJA5QFeGC46qCp8zhQ7s+0JAO+wR55vYIS3xyyDk0O8kp7eKjRGeUU
DKlYBpQBpch5jTzYKPRbz93Ovf/8yLOqBZ4cEByDyRhamfN0HmBT+WUEZIGzIXrxIbHzNKJeOOm0
NMH4xBoJGmM6rEDr3vij36+MCtCoNDKGndL8YnjOHMEQtZ8ns/HXtrDYsh6V8zwUg3FxE29DEVhf
zvN/zk88OPzSfBqMlRthlRLc59NFen6u70/RY7435+la9iWsbnRFvgi6alwAMPgDc9mGctJmkPHQ
o7YNjsGiMwGmgngQX/TMRExDj4M7gEj1exlYOvu2KGw0gLLpdzmP1qmf4ntVAHxmiJbqqTR+X7LO
gPzkaMxDD7WFrgxANeXOtSEOHztZn2BH9Z9xOyTVDk9ptWi5i/HH/KhPscC2DHdr6epAw+P0FNsQ
AtLRKPB3WuhijQjAkaNyQu1G3lVk4PjPEqKclKPJQSvHJRvHdkW50eenEjC9a9vi9Vb6r/iAitsI
lAUWe8aXjtXAqo74IlLIJsh8C3eKwC3FaCJGF7JuQ7KfpA0A7dRWvxXmFcQQsew/PvTmJT3++hj4
uAAicn+hi2mNpwcdWbNjH5liA+QqKvNjBjH2oYEsuz6jQwRY9D03FmzcpENyegz+n3P/1xQ/KMd1
0uUSAJkAa/euAtklZc22SjmqXBCAPA6sUOu8qpKnzgZWSwaFek8UbEvG1vzH1mygWsIRGQjk3dz4
fGMnjbkPBh8iMmz6qHsfLtxQcoZyotW8pKp+ZXGefs9aeIxZRVBfy6ivjyIz1JIGIqwcSianDwtG
D+vGckuwW7L2caVvcwaLRVTNVMPqveFo+2YWy69F1V5aL25iGIe8gikL95yi+NmYrH1rAjdbJlHZ
XJXd8s04GmyP/QCU5BJjH8sADcWsMKEjnLBDNoANaTcwAI/TdthVMaymKs1WS3OGg2PVeEuBy0Y5
OojmpS3wHAHfB224rr1BVDpeqXRSUMNKsQAvIE6zQpH33/gxPjsuEGFuPp7YALSMx/FUqc1hhBum
W2xstLTeM7N6msoxulXQSMYX2v+g9GNWC+nHd9NWT8YsopubTuckq9kPBa28i2ux4OqEz1Gk4i8Q
SqpPZoC9Lu3+OWoDSzRnnB0brGEp2DAf2oH9k4D/+WxHE0ouTTBuMoO1r64RgK+byx//Y4J0bW2U
ylBDR53vOAkf7NsBpYyij6B6oEMasIaJHYUM3gyWwRQvGqcVwwoebGXmPMteeifoyz81s2c/z17h
PLt1f7UYvo8VKUUxGHVtYYqbwPnGz5sFtOQS4MdwsHmWHE0V+RDEHe3lXwMU0hSa3DsdoBIUQ9+j
3McWAKO1C7VkkGpGL0/WwVAULy366IfYRB0vzz35UrvSfs54SGOUkZkJle8gE0fKGSyZVqZUCVp8
mP+4/H63ybWeZ9hdWJ184VnXP6fZCuvG/NgnzRrSYtNO6g09vmz5kfIUApKAR64cwRAG/6Zf1Lqq
NzZmv8Rzsgthz2MfuQHc+X3E0yXBe9z41g0gsXpLObpuojKhpyuGFIugTPcOUN10G0oloxbCg23D
spoLgMFqI4KEXwWEuhmV6Agk4ja1QG922Cb+tArI1/XDD491bVhMALLENkBLcxrxdZxw9Tpb+TcD
GKmfVdMcUP7s392xlitIZqkj+o0tpAaya+RiwznbHGDUOm8/oPUmoMHy4bAg204VOmcUpk2yzlDV
+9I3rQ1gKvhrmZ4Gdcz3IfUEwIeTc/KdNg5pPmimpvZbm88G6GQ3IP1/Ul5VcBvNzIKtOc+w2S9G
wGSaud/B6+L3maNzkEfsd1AF/P+NOnoe3YU59knUJkRadD2rKeCJkWUjlPP+VMHAkk8g0/aIh+8t
OJhHynQZgD6FW8VH2ZbWIqhEey291j5gV+Mus9ztvn94XtR8b5n0l9jpmFiKlkDlCpDJadhuAoBT
lfEKkUt/I8wWMO25RaEy8w/F1F4m1MivdHASaV/9vF5yr61Qr/83j1+ZheXqkGwfOZSQa+i+9nbY
K/NUiemDaH1CxG9Z6To3Ez3FS2BwqOhqWl8wdBVI5L25l/3svAnzg9K2bLytMN1hRaG+WnrCvWEX
pi41mPufrvbw798H9aCOuTl/OBVvXoXXr4HWrj/GKoNlQt6ba0ME1cdQtAeII8SQqbaBd1cx9Cd0
Pmt4G3oWOtd0OajNKNXi8jrzu0+XA0d/gPBC/DLzBqtiFA5Kw4NmCcs3+WTFH74KDrZw2HMjzepc
pDUYyTrfd1a5bKxo3BveYL833ykrvUnuAxQAlhSmkQcKQFBb5xnfayipQFOMKppw1PRPWTVBkhcf
dYg1i3+S07x51DJphvLYxpknMB64vahLv4JOpHl1oRR0ALbnzattTYbI+urg2+qtKWx1K5xG3SgV
IVXr1OxV0QKMH8CYOpATvGEqD4GTgMVAp2KO8NDmzcenHE38FN9PKevIXPmhP3nlwWnmRWmDUBHM
rvkj6ZZsmNIfmVX7YYqO+zmGPNIxkiAEsEY6Hw2HoH6nzB9l5E2LAE2/myvbFkChJtmAfGW8tG4I
my8FsLCT3YCWi7EDBJxIiNb5JiGiOKWx854z1HMyNPIA0Eg2XcDlq8nSJyjiVd8DH4r3URJM16Ks
3UPuQoaSBvBtSQC8/eaNQoFtpvlDWKPeshafAk0Qufnh2Z7/jH+I2qX4Ua6zpjfeW97d7yCjxg2j
Xk4nOEBDQDaqFTix6uzhybsBDB/EeQcWZ5upQlPRlZWAr4yOnRjtwns8oYu6sXR8XwXC3wyA9BHM
vK72wd+K5vkyMCku4E5xrCDRRngMACohLlnU8YUS/e8BO6/mi9ADf11BA3HkYaBSHAJ06DzQrfy0
5UsFzYmdMPnrZBjuBweGfgnVGxSk0LR5s4GysdLO++iGSm2yoUw3qfS9j35CTRDWbV8UBJL3qg3Y
kvJ2Pb5XbRQ/NXUhziAfuAtVTeClGcawZZZtbEF4m8LBr/mL4QXmyY7yD4qi1hmfGeBQeogOlRUc
8fGzi9Fa/KWA6P6izAK4guEluetMf9JPx/HEey84uD4g7jq6602CMgBDKvAa7uF/zrMdYzjB4vSt
meb2PA6pvU01T4WBzPPO8RVeSNUPR1OHaINFbQCZCXi1gtwfAWGt04BYNCuUquothePg3xLXU2u4
tPUbSUwawvRDcTXE1n049JIP5SYtQT90oTkK9Bm2GlF1KBjwQAzluacB3CvI/3vlCVtzvsNW2t52
ddSc8QyuVkBvihfHhR+sa83R1yYzTl4AaPJCTRtRVc1VTCiBggIIYmQfqasM/Oo4VHmznK0p/R65
HtY36fxh+Pz32jtuMuuqP4UpBl+qTDjQIfhcHoc4q6dj5QB/V474fMcRhHpX4NurT13Lx1dvEApN
56JdcLMzbq052rsoAIM0ALDgzXSBQveV9T2Dyq8Emgaq6fZLB3X+lQmPhaMyYnnszDlYZYn0XgJR
FotRi8f+GiGj/E+gknJhGi6M0RMAsMbK+CLiyPgC7l+/LwW+RBTCuQZahkNmrSnMrQ7a72lXr1E3
EaHJxLAyAj/9yAz/m6yz6Jr1wXz1suKnZdrZR9a29cpDjW2LtwZCdIm8XmZvJr7I8LWf7ZCuDobK
X0AlbDh1XtG9jN7v+a2y2s1Y5WxNl3MmLjVeOs/FoEyIpqBp5j5NKDg+JX1vP/UwljH6xj1SVMcl
aDIzRKIpNDrMGH3bxwurT3Z01Th40DO3fTwW/r0H1uvB0mghcT41nn2/+Qi3BiXrtZkkkIqz5/ds
HqavLC2c0HXL/ggFQfYk/s1POu//yev5kR9NX0eg3cOxnX7P7/BLFvBG2mOxrpZj38KXzPahuW0N
xpcMb5EwcezkUOi/Cdz5ntD2n6+dqqcvFVZcOltCJOkyRf797zZO/ZkX+A07UI9563yWg4BmAgPA
+PSlyKDBalpvJlfRMetSEJJ0mFYRsF/QzIHzN0IVgA7wf1zUWZHWc8at6SKnc0u8Rar/dRFaHu5z
xL1t4U/GpncS6F9l0rj0dWyFA16AXyvPXKdj1v0D5dPXqhvlW5elEF3Ic3GSZTofMmFn6yb/f5yd
V5PcRpa2/4pC14tZIBN2Y2cuqlDetKXTDYKkKHjv8eu/B2gOm91UkN+sgpFCAqiqhkucPOc1Inzj
DGW4khT6v8QyWbWFomyMLKBEolgG6tU0RtOZZ8BdkNKgmKxHkZhnx6/K0l02q3NfUS2g/ADuQl2Y
W4f81v1U9fBJAXh+0sdhowI7QdE2vlYgET9UCtZUbdoPt4WRJXspjQGMfa1d+7wXK8eL7uwkq25S
S/oHFO21fU4m9QZl7MANClO8jzWspNSx/qvXKPBaaf55jPigJ0T7QImLEYIk8kpr0SIaa98O1lYy
rCfGJkyo5m5soYFXtphb9N2dIar8Dt0/1Wjvwjjp7iQmrLeZ5zP1mnvz+kjFTkeWDUGauddVu3qE
qVc91nqzRzymvH1aNYHvVoB0HZaNgY0/HyAry1226lbGRFL1/1o2mvBeHv9cNmDWWvEF6clrvAMq
os3bQMv6fa1E1qztgslRX8OGaKaPGb62KIRo3pGJhX6vMyNe1jtTirvB4CfgFfX4AMgC5Z5meHzK
N6mqrp5SdfraLZruqfuUrQpsKnXzzoaNus3Q9640PO+YqKN2jkTjbGIxKA+NSSSilxo8/VS4pkQw
sXB40PSq+sOxcY7QgvwL9tP5qraZOQe6ROJC094pnSLvZ6rLeVmft8X4x9ia75xMN7ZW3afumDhM
fiLzjxbvBuzKvJg5f+dse1xMToS/FcLvPERStccHp/H1la6o4n6IVOzeMwcFb9F0Jw2tL0gl82Iz
yy2PKfTyJlHaVZd7H5aa1XMJ6zuM9rIlVtXGhbDarpfu896vKmRLN513liL6fufvKmyiLtGdjOr1
wnZbCG1Fh6ryXEEnKa7UijvAe3zivy2b/bxv8WSfqW/ZvI8979NrKYbD5hCvycrIaRUEpnNZmrLB
G1iJrWHD3Nq7RGrF5mWx1az6gGD27XfrnhYbvb8nKx8fXn8ZAa0OzSHz18t3J8XYX7poo8z6/RKh
HZxVyy+LaP/STA1O7pUdQGSQzpPA/7K+tMNNHkbZ9XnXPsDKp8gi87B82fKBVJLNtRKj2C7rRK2T
RE2Rkoffb8J9nE8BD5VHHMRM05Kl85U0uGzRE2UK3eft330IJWZjndu1DjewlcTXtXcq1CC91R3d
WEEt6T6ZWnGRqF68VUwKLyMyWXu9auUbo4hvlx0aaJ0rm4H71stShGtsT3Hr7i9fq8VGyNjeDpWg
zBepGDyb01EFpHZcukag22vNif4qyjFeFWEk3wxqFl+Wrscj86gNd6R9oMpireVqYRZ8mHyvXqEI
ZV4t2aPAGGpXD87Yh74qzG0j1HS3dOOup0pC5KN62JM+nVy8UPw4r59O9XJa9QyyFNkx7xBOkTHr
Zdj6enJmE6Klz99uaGj1DaMGbznzE2wrPGttxhqY/nnd0mhWmdz4UTxug8HxVs8blk8Q2sZHZqD3
y3qvyYxVW2XjtmPGczUN4whxRDsOc29ZtSxNKU5Fae4unTAdmmtI4vS6dPs0Ug4F9aBl/dMe3zZy
ZsQWH0Wk3L+tW5aWnRnrYtfJEJZ/XrcsJTV2rgp/iIs1QLYyEWfdLUhK1UPaeEVaDhimla0c0wkv
C/jyaQOMVXGg/Hg3kyoNd9nC18QbQ4+A1Dponvz+23//638/D//jf8lvcyrrefZb1qa3OQ7j9T9/
l8bvv1FPnFcf/vzn74a0Tds2DIv/aAxLt9n++eN9mPnsrf2XX44KGFmDLFk91p8Lfbrn9dUe1bmp
mqw9Ll1/uAHXLIE4++d6KDcqvhu7ye8o5QBB3yGr269yFOwvwWDZl8HqnMvS1SYolAoMvg4yzSkb
hCvMctzmVgUjqsmqTRkZ0UZXoayGFoXhdnL24WSE53ichQUKixKbimu1vf7FYWt/d9i2IZimmrYw
HfnysBs793kWQRCCZ+u25qT3RDFTeI6s6ouO5qaRlfgBW/Eu0kdz7SiE9EtjzUuTolsHVUDmwWZJ
n1mnQaJ+YpIJ0Xv2CcXuSzs0g7DfTMCmSTBigmfgb9CQdTxrcUI13Tc/AsKKdoJpLwQAGh/7rF8c
pW7+zVFalmqrFnKeOnfVy6O0MtF4SFdBnB80ZScTPbwac1OOnbXrS+dT5cXteYyDbAsaPF0tXc1H
mje35bXIK3UtSWgvkLd1m/V3PTTVa+RLZZ9aJEwNfVIPzgTOOK8bGxA/jS+Dk8Gk47T0inZENw3m
0ypMyvRdD946ZIZ7la1DjFQZ7SoAh/+mt0ftOqk3dbiNQudjk4nxbVDb0SbpWsrUITl1reCnUcTK
r0G5MmxeT//5LeEIHXVPU6JL59jqy5OVy8TXFbtvEL8SYL4zH7nTuUFLkAoIoJdtBufgWMBSXoGA
M3eshp9mbQoAOCd1IMOIrQjc7zTCMFl29q3egpNkI+//+kz1Dl9jqZW3Ew4jt1GFXPRQcVV0I18X
avvejt7rs7deG9f5RiJhBJ7jF8eoix9vCIfcrqELKVXufP3lMWrlUGCoVzRbz3GsnWCCZxAglT3O
ycykmzYhUTc3sIKYHbQc8/M6pIG1tWokYu33aXKSg6NtbNvKV2Nb1ZcZYZuVJniV0AMNfh2TyADz
ZVKnQ2opvEBH4QEgHb7oJlsZSic9SoZouyHQJfyxdD0/o9Y3Z+grM8/cwWqbTWyCsHXKpt2LGWAa
+Mk+j8urr3ubSPGM/8Pz4picZN2Qmqpygl6enjyO22wYHQAPzMbPwDrFWc+RRqpLrVv3lnYzKWV/
wmQpXyeW6V8NanT7xkvfITAZUG9Lscc2ZFoi1jDd6IaOm4FWpNj7Jp1xDO2Y1I2t36UFFQxj+JxH
hfUwNG9Ako9HbXYunhCWBralvaljyLYk95u9rSkHL6g35Zh4LsKppBaDTrvN+uFDVBobsk7JZ13L
iFFt/UsX59dSEMBiQ3lUmg/E4ba1SnT354+KsH64jSguOqoQGk4Vlm29Ok9TkalFZSQ16W/IkWAl
LQLokVSMiG9m940HMnV3QRynbqmL/FCleXBUJCLnJTnHVkPPe6mH6DUeqH0+7Ly8C65BmARXahlX
1W//6kVknLO67fYovtvgpfOeSRMkD3NIlasNFHP782NaxsKXL0JQF9KWgpFSGKp49SIMJy2sxFTU
W6gb+rrR7Q159/RYJYY813luH3MAvAOGS+cGYtm5TYyvjYPl3loawUG1DHLGqTLcTkzdb6s6FBcl
PDMcoMs+Oufnxm6NzWQi0CSQflAdlMxj3BMC1M8o4CbtalkEJTpQHaZBoZ+0bDjsVAdewAyHAgHh
n3sjJQiNkmNXtOU69NuL0Uljv6BJ6qS23FbkZC0qPb+vYxQXqvg8I542jujBEGSSuUptrQOv6edD
RZtJVcRR8awU5StYikEqg2usaGjOoPC8CrTevxXtFD01VRt81gjafzFCyfnF+/oyCKHzz7Zt/vfq
MrSI6MF2oWoXc7oGN04RWkFpGSGPBPmM7rOYuveBVSmASYRydXTdOyqtfQ7rHvRQOzBnmOzDxOvu
AAv905QLAPxzM3xbahtUZ0q1tDaGwE4cKCzTpDY6o+YUnaNqfCSUjS6UyFvgqVWwajJtx+XNUZUq
735x0/3N0WqmramEX44hhPnqnaOngdVil1Fte4kAYOVTqmkdqyeHYcdb/zRmHjpsTvrX6Ad3Y7Yz
Ulmeo5LQfeROUAB/HCLAwkGFGEplHXolT6+TaXYE7m1+qFGG8ro8W/up2e4Q6nIovg/vrCjB9AL5
y3WWV9V66jpn58g0ckPkkDcRmPxTMjdCUlORgEXWI8z9Yz835NWcrZWTYQzz4rI0OdmDi13Adp3G
WSS7QAG/b2BkjyOgmSq+95HPtXq7u0UrbfYnbmI3N9FmNZ2+cc1seqsJTH7CKS+OlS66gxkoCIqZ
eXjNC8vcZCVe0jHAp1/cafqPIaCDjcx80gHEqLoxvyu/i3yLoJsI+7xyO/W4E82QD3Uy+n1gmtsx
d5K1U2vDzjJhb2pD8bmx7O4mlHByTHsLOzd9l8FVd8scI726sD4WMpdzgLfK1E69KBMJLEQS7G1P
ct8xynpleViaKep46JxbNfR0hMydg8SY7AAgAG+GVm2Pkmxi2eVybyiDXJewSaThbMbcRJY8STk1
iu6WlZntuyH4/J/fiox6lgXFQ+OkOK9OB9pjXVEUabUFJ8gfgIFDlbYfY70EgiVQ6U9U++x7fnSj
eYm2htJj72zHjh5QfGjPFRrYvprtF73ApiiDvZUu82jTPNeO026mKSvWPZiUsjDzNwYOgyssI3x3
gHLnZ+OnxlLFfnkRUuRKjlTnxnCUR0vmd04CjAFVmKha5Q56TDJOmPC32mWBRVM4qHdljUhcnYCA
8wTswTm+wjXyD4yc8QBYREjnphywIAYKeQmLQR6BhigbuDPxyikVqNFCG3d5X7SbFOr4prVG+x6I
mH0/RZsaEhghszh1FOYvKF0Vvwg8jDnuejXqGZquaVRt5nHvdeDhFNEIqlKZ085Arowhvbf86s90
gFATtgWjdUAWVacCcKHyoB6kp56qRG/3tWXoq7Sdwluj6h7JyZ/D1AE6E6aYSDlir/Zmv0eIJSIn
Ub7Hoyt2eZ9Nbkj0IHT5kPGQdpn+Kc2N8BL76q1Bft8dbdCVvIPeVW1iHbvEiigeFDga+SXwjUJH
aHLyIX7Z3tr0S9796Sd9iAcqoVV9tmKtPtuj75ymrHsIgCqcnahyrUhH3MtLY5ApNAIK0dqyJOkB
gZDPz+/l5XS9Op2WbqrSNiwiUAaql492kKdtifA/j3ZjMqHssblpIR+0bTmRsGIeEpbKl8EuP+S9
FhGBR5zhzmq2ZTIXwLnGonceyX8zJOelcLP8rZ9EuzadOibmWbzV+DwQngrXRH1TE/G5XlV571Mm
Fqt8KteTAmNMakPA23p2ZWkG86aM60sjwWVWvsZVBXEaVtHp5wduzG/HFwduEZdp0pAO+SRLfR2Y
8TTlxdBxH5mTsdWwKjxhpSLJW2PWUYbhtiFhuY57p1vXY48Se8HzGYHsXJPRid1ygGIHwUc+xOPj
RP1kBycv3Tc+xJy4V1c9ZVZEXxMUlUSPTKgTx1uEgraDhcpqScrwOirDNjKYuut+aGxxSsTCjfG0
KXy9JAGPlpTjjJ/5QfFumATuBNh8c3Y+15V1h0CZAgd4TLbwzrpNoPTZQ2qsxKyYmNlGetRJRPaR
s8WmAR5mGWy8IWfSNVQSUcEI4Wbb6VzI8I8V1ZQjKX392JRWtf/5ObZ/yJgwOzSt5XE1DYaeV3Oo
uRIVUYtN8KBlvo9QCxbYqnMxW0Irj7TZeukSmWjTSo8U50LVUL8I8GXshRedmL20WVwaz6gTUOdZ
v3lah7zHpiB6XIdGlN1lAqycpxjtViZddresA5dD9YNZ08Z2Ju/Sam0auIqOYHyUU/I322y6jR3A
3cSd6mfdP6JaoK6qstNvnUR2LoX+APoCAptqozrHrq+c47LUDtNNbJvR7nm9oBAE53febzTrv0Sn
9zcjr5AViknpA5l1Y9ukinOkSN1cAgNTpMyYureZ337Kmzo+VD3c71umELy/QqqrhTa2G0VG1tux
6xAzgTSwr1LPeouWFUiwTuDDFwz5GbTRW7tS5c43smidKNZwzABCrKBP5xecx4+FY2ukFbr8Assj
jndcJWz5ZlkOM2iAARHEar8YVDT5w6zHEpQHNMtQqYALab8KTeG1F4o003A7jnoAOJaSSFMm78Cc
VUjJgG0Zea9/MMs3EmjAR8dMJ+SNKu9QUC58VPCuraWsPurgodZydswVKX70Q2HsvShAYTCvgdWX
FobnGCN9oBr0OFY+PptJyZWey9N2PCHzrRl/mEEIFk8V/qPfALqwFKc4aUYDMsgsHgLYcnoalphK
0CM1mO8crUEgos+rG4LNbddCiAIrrocbXE7UdTHTULF1ggyrmP4mQuxTw/rokcSPfDP3mC7FF9ww
342lEj4iYv7JHkDOP/V6rd3UMQ52S1cZOueEJmK8Wrq9Tc6oTLu1k43y1pG+5xEVfTTwVr3xU0mP
0nq1kpUTAtxQQHfNaMYF0mgkPdOSIIKBvuAaHVIkq27CjrQVW7Ry7DsE9Eqm4Ub3h4ILbsN9/Ver
eK4ZK/YnyRwZFCbz66iulU3M6/zceGSmdA98sQU//NXH03j23eLjQdQ6n/QaaIedesk+rU2Fql5I
HSTO/NsqDM0tOCPvbDqZfxBtnB37yRlOjOnWDkme9lpanbkxEMy541lPXFm3xZvEQL0kbcf8Q6kX
nwM1Gj9T0zpwO+CR0fLHK+SLOdDE1ZDQ/OKZ5T3SANXZlO2ntA6SFEhzOBxDrRqOy1L8bWnwQWX/
fITTzB/udFsDm0I4SK5Icxz91bQkMwN0VnXV2wCa6F0jMEAThJDxF+7hEyuxDsnPm0RJ3Cykgtwk
HRWEM++XXXpzDA5laT/Ws9Lcc1POXceR9dEbm9Xz+kWLDgrV132XroBMWD7ts/Sf9+6LKFiDvWjc
VxvUwrFWEARHt5mJKN235ln86tW6RPHFsWgfu4WpkiKc7GqG+Jh4ItpXCCJvu2gkSiiaW1sI716x
kupq6rWKwCbrDfJ9a5mCSpa9P1yLkZecn2lom+XV+GffyeOgZYL6CvfU50D6+W6ZhC9N35qQ/pfF
dI6dilrUCL8yR0eMtTiGNbHVnFnG5RL3bp3kTywsGEkxokkApNFEmnpYSOjPMXkYmeHV2wzS/8rz
x7e5cLJzN0sjeE2u4EzRnMhMNWAmWNVoCMHjG8D7otDErht1Bzix3GMWLf7wQqjMsVpqt8wA631N
euEgq1K76aLYdxWVgaaM2o8Avup9Gapv1c4ymRmq+ARDFjApu/B+Thr0tgI/hC89Q5rT6tFuc/0j
6BDV9frG33dBBFBF5uTzCE8tsnE9j1cTbYZqFsqSzb8dp2bvqdy3BqjQlqhP2twsm58MqpZ+lwTH
HlGo/bJBqybws2lG7YSTjt2UxI94MGVxDewQZK7bkX53tg2e1OA57JI0cppAllItDQ+8wlSs09Oi
hlHVIWqt7ZRGbDFjMtrL5u/2WRaTOPQCVw6kwwcd3+VlpTFQrvn5U/nj68fWpNAwE7OlZZoEti+D
Wt6Voah9FcMlQ502GhyBGw0erL4yseVQM2GvkY0Y3Ndaf95GCk9sk1K2eyRsvNPSxMoIDFNRCBhC
LC2BzhAaL4tIBgXJqhAD6VpEE4/LymVpUHNGYMNyEz3ZMSurz0sDQ+zMGfYf1GgWl/UM8VatqtSl
xjXcavD0dz8/EZjHvIpyES1geJIO6K55yipeRWCKQUqkgmm0HZJgXElbLd7lPsq3QZPft3VnPXjh
tIlSM38XIyJ+tipPruohK95ljenvcN2Jt0EX4P0e5yF2tAn2PEn+DhEs/YDPy2isvq1zqlw/BKKv
b5ZVCKXVeAIk70InUcgbdE/bltXfPrN8T99YXz/zbb01f9fzrt/WzwiGw9KTsh73idIX2NaPDeDx
Jlmpaprf23GX3TsdDLORwYLXH91lg2ENt50Gto86X3bPRcPWY1L3S2/Zq04balgoga+fv2gKZuBi
6qeHZRcvix9VzTbJLsYl2UiazsfjvJmbFu3ddTpnGpcN4NzKk117AXH9vGMamNNB6dGtmAnMuh2i
uVhjJLJMzXWqrrDhxrdPdOZhRBVfCwbkL+edMbtTtgI1ZKK6BqxBiMZDbZTendHGjlto00hym3VR
K7w7K2pnibDS4JGku2zAod6FWVPdLJ9KMQK65rq+t6geb/suLdzOcwDsVm15hqd48wRA+dZdNjbz
HolNUm3e4wmEEv27mzMRvFt2W1bZk7jR66K+G7LwDFMyPqrLADzwHS6Ud3ttdLzYAb0zaj9tqiFi
PW1aVlYATfPdsrLup8dOnf5IIoK0Kw4xPJbtnT+Z8AKxgK9/8cjI1/NC6roGGRRp6pbGGKK9Su4U
hgzHNhfdtmVavDU4FmAF/26CSbm0ThgcU186V+ZNECks/6ZG+2mdJol5j88kBUIziLHmk9TCmuGL
7OLwLZXpFZb0PS4CTQrKk2xB4op50HaKGMkUW+pnBx9GV5kTYR7+SnBStXd4+vwZD9YN7qHh3ja7
4W5pfP8j5MXiFm5ESxYNLuPPxw3nh2FDp6ilquRZNSEFSb+XA6jBX2CB5Km2Eg0zxa3sKWPeG3TH
wNSpeMuQClZmpojk6tPR7FO5D3J1Yw1qe+mKTGKoSD4wIVshAsmrjkJ3ZaXySXPTAaOyokbYkSUI
yOBM9kbpqIbJweuxXG16XC4xj4IJxXs9j9/EgzMeJuF/8U2vB/WYO2dABh/6qE02fmB195FdF6t8
FK5n1fa9ppGy6QLyqIU8Iwak7+sASJuA7+xX8gbL5Xs9U8SNIRT7gJPze0AY8kZkGpi6ejiCbsxv
NX0KEGZOzgm6PW49FOKmIFNyQLfrj7IbpovVW9PFmBuvLBpwh028Ejl0zaz2lHd4DnBx4XIdS8hO
7/V62DGTsB7kGJByi6Gizav7SidbLhCeXT5USUIUtRYDGHwle4cZQ2r2CghAz95K0oxdYfgPTTmt
lDZfJVIRH5KEiirY+sj9+dUXc87nRWrEZBKo6ZQWpNQp7zkvr75lJzVx+9hsx0hNt72NUfP4rTGz
2l5PkdOuE+Enq0jUZMzCvtosMZgYrAyx8VU5hwfPjQgsLt3gfC6I6k9U+uJVJr23TTxyepMyuE6e
4l9tqfnXSo+SX+SvlzzDywPiibbnFDaZe1Mar5JcTSLBPMJT2lbTgAVQKqLL0gShj9o7ilUrbjRz
u6wb4tY/Oaq5QaYyeyjNoHLLoPW2VTmkDwhktKi2hXu1dtIH5ID785hhpWxjbLAmMe5gquhYF1PP
rUvjjNalmhszjf4yNPxTNAXfRECBenhJuj+ncMTqUbXt67LUUjDb4eYDS3TesDQo2cfwsx0LO5j5
o0E0mWvsHxknyNRd+881aRPAQ+Z4O2WJfeKS+He90+ZbfF3iVdml5QOKRUjQcNN0WodYrMzTc+6B
GXGXxaXpHD1ai5DZwPO6OaIgF5FhZfDz28v6Ycpk2qpuknZD7QsYzevMGxOGHgdySqKTqTo3UKai
mXCWzmIySwNEsdrkk56tCyiUd11jO/gZD8d0Pjh1RJrMmtR8Q4Yfhw2vruVeBxOxDk03CxCeo2Rn
n+wmrNd1afJAe2G/CQrvpEbFtFfT0FmhDLqm/IehQuQq6CG69pCku8gYrMco8scdeZHJhcWh7f3a
UVbFPNZTYLH2gdZ8anxFyqd1ywajst3OaVsYc+ymgCR3Yzh6a9vH8sUnztzksRCXRCm6jaWW0Trk
VYf8JJiFSSHuBw+4Ai4erisNt58sRdiBGfb9IHG4MPVeuu2oh0j+du19Q8o9s4IK5Y443U9pIzbV
THJuNA8dqNHkFUNxD5nwQPgrB8Ao7KHWnlxwItYlGZUPP7+Qf/NY2RphhxCgJFTTcOYL/V1ZSBtL
vQdzX219u9yhO+OcNN8UFHkGm/rZ3Kd+WO0YZx7LLir2fRxh89NXCRRdfBGs58VARNVxWVnYGCpg
xji6ShTgnaAjDbYsLU2tONYWz7uLH5gIfjxtaAJj5xT7fNSLXWAWYu9XvGpHJoIbJDuGmwqtG4iG
46adQUVLM2hWeu6pc67Qq0bBSD2Ewvw0jA1psXw2zlFMtTsHFs3SNatNI0bzSJksPT03kyeRCvLR
6mK4y1ee7JqDAzfT6j15LIU2q5956P1wwXuB6GiRaNMe6XbjF+9r6/X7GmgawT0vbNLBgNS0V1dC
b3RVKSe/BD4uwmPrA6/C9BMh2hZTEkOx/TtP2t0qYsa+Dx2zvigjjmNkn686apdXpQZQVftBucH7
ROXtPK9ExDe55mkF6a/vjDXgvGltGEq3V5kqYEFf16CGNftNompGcc6yIoQiwxnV7MzcdrP7VjM3
pBeLq1oeBvxyLgD180s6IRecCTgGQAldjbf6o8Bz7VFa4RE0HrDI1sw2i0jqd6KoTxKni9rpspYC
xMmRZnha9HT1sdrZNVDtIjS+yvE6QQJ6UxvezY6a1mrZbWhy3+0SyYiQRc7N887fPm8RMazwoR93
Izi02zRSLz9/an6IrbhWBjgzg+sFqUnKVwFm4OhtJBxzxtNSLDMdy9tqo94/tvnkH5D2A70xdyPf
v2DRvl/eIAwVYqOMPknbKl8tnoBLsU5ION2wvVNyXTDHbGBqRbPBokx5MDHP2XcRRf+lQcpYOQ4y
RWbRBCPfz8okoHscCtj1p0ANDzXGmQeMr5AYKhyoWBN2HxlmubpTvTW4LAQ0jZsoyrQ3O2kd7UCp
ydm23dGxku+bLG4cyHjfVi77eE14sBFO3IVz/DjMkeQ0N0v3eV2MX0qyeu4/b06a+K+gLtpDMEQ2
9CreaXCV4eQ6YbOuU/TrwKvF67bRunzrhCQHuQ2sMM7cnGnVxgYCfGiSJlgtsxSml97WDvNxXZpE
epoK4tlSM++KQ8r7xABPRmACbrGwtXszLldenv3x87tAW/AKL2MSmwmG7limDipIvC4it9WYjFZj
t9s0yry1FbZy31iISW5KaZ9SQ0VFJSlAjDFRWUfaFCAJ0DJV78rPS4yc22E1k40ea1PrgUQFA8Me
QP60Hu9RU1shG1AesbUOjgG+I/MoujShyNutVcYfAqsZrk3BKYyR00epY7rYyZQyds1XrlfDY9Ks
W71BbkwM/qozh+mMDPPXZummsoeKMWHqVvf1eTTT+sxL9TZQwnBnDhnmXn2S3A8aduR4wYSrUZHa
MdGcGDqw+AR3b9ho1bqc9eYGrXKhOTkHn6h0T7OZ4OlyIcw92XY3KRPzaM7zCZgx/tGfYKyQAFvn
cdcdZap2F88Id6ItpqNPWtz1PQ3QhEkxfejCCvo/YntBkEN7wsWlkiqZw2X9pLU7Tff8tZdSd23D
OTib57ka0CVbrdJDEzcDyKy5WOu0oD4z7Hd2Zl7KdaOKCiC1zE5NUys56UkogZkvzh3efWWOqero
4dbI/XhIfcc7Zj6a212gBugZptmRPxCkKwKFR80Z0YMhIgl565302Ee3o7Ka6hTP/c4a5aFqQOob
Vv0YlMofigecZOlVk6hcvEimnQ/SHNEoJF0UrvKpr+x41ddMwclzVbjVqc1F1czqYarxSsL1zF5j
ANwUEPceVES+qsEvH/wZaNIE9XRwMBYhc+9RIFTKo5ybkHnKcek6fXoHGL4DUpB8BF2PwmpsNY9N
8Dbr/HHLjYoMURVN5wWgSVhvQTY8TTAVypXmp4IQgSaPMI34+RP1Y9LPRDrNAJ8sdN00tdegVAwl
wA8Gfb2FKAgQpQcpqOv6cFRnuOCytKwjFTWLp/bOpo2PJoYJDy1yOgzTjnsz+fNzFk/TPiPLfbLN
ZOPxLjgW3oQ0EM6xvq0cpVoKAP5Ns+8T/Vgga3AqxiDZ6Xn2CE/aPGoGM0irD1dJBb1qUoq9oP54
U+U2YFKz4d7xCN+Wo//vF+j0ekGrf86LscIqs3nV/ddjnvLvf+fPfNvn5Sf+tfuSXz+mX+qf7nQJ
P1d5nf/VvN7rxTfz61//Ovdj8/FFZ5M1JL/v2i/VeP+lbpPm3yj7ec//342/fVm+5XEsvvzz9895
mzXzt/lhnv3+ddOMyheS1MQ3FP/8/V83zof5z98fW7S9w48/fOLLx7oBs6/9w5jzHExEeCGDb5K/
/9Z/mbdY/zAAbFogm21btcB7/f4b2Y4mgBXApvlDMCL5lAXs7vff6rxdNqn/IBRWDYePSiAVwKT+
feC3TyP/0xX7e7qBNudYnl8QFn8O2WvBD5GLcWbo28voGrHPQvMFM+X+qNyU94mbr5W1eiN3DJsb
puWn4Bepr5eZrx9/8FVgkqSZUmo6P1gKEJwkI/KL1vwZ8/6wxEmgOPfdlfh6wN/zKV6CA77+nGHw
ZFmgn8wlC/Hd7KExBUG8ksJdyMiiQ3d+jzDobao34y+m/3/zQ4DWVIPELCkAzXyVzuiMKEH7Ga+p
Fms8/GcCicEOxOCfH87LpMlyOORKgJOYhoAsob0qBCKupDhmzK8UqbqycvJBAURg7VaDkvTzX5pv
sdd3hg74FgFVRjowBNyd38+7AsvqDYvodtVtg0f1asL8OEg32jb74B11Be8h3gRb9PHd9tzssrXl
EtJHv7hZxEtM4Nfjnf8KEwSNTuHp5R8xTa2peUOMUVa77u86d9wU7Vpdi3V9F7n+m/HG2hlvSeVA
vCs2Yptvm3xd/2LesyRjXz0jOjfQtz9ifoa+u4fADjHzxz2dZyS8jpt+l7hU/+UOEMZD6Fq/OPF/
e4m/+7X5Rvvu18YOC8Jg/rW8C+HSv/eUi5TvnTj8z5+MF0f1Kl2lRkYNt5vfiUlwOAaWcfljbvyK
xfE348uLX3k1Z8xMVcDY41cyiShqj/9GdPvzG3X+hp9dnXnA+e58OeHUiMacfyGt1+146fJ3E4iT
sTvW468e8l8dzauHvK0rtGjRkF4ZCH/EAk3qSfziCZ+/4ieH8xqB3HvCav4fZ+e1HDlytO0rQgS8
OYVpdNMPySE5c4LgjoH3Hlf/P6B+fSLBDiKkAyl2tdrJBlCVlZX5msUghCDdTWIG50Rzp/RBpPtc
CUiRGl4//fP1G/y04iAbq5rF8aTrMp2yzVO1UZCFeUjhGUuyC3zQkkW7056X7tfXcT6lyI9x3voL
774UGU2PUbtAwVVgeAQYDCvqPn38H4LQJjJFsiOjys2yzrkRoI5DEHWCP4VtQoIxfBOWO7vnc1JY
H+ZdnM3CDgT0w/KKOMpt78medCyeoycgVJ54DBzx5uuHeku2H1bFJtpmkc+wG6wBZrst+9LLGi32
lxusyl3NSd34du+Qlj7lXeJpKlWBYtF5U97mV+8+FWY7jLfLhbtILPpyhvRXEYVuZA2vpsDfIPPm
ya30XYR12K3qQ4VYjKedZ977DZtlqZR6lbf9DNamEatvY0drGyxH7YZAw091MTuTEP8wENvPweMV
S/QilvLL17/h3Ip99xq2uBttlZPQdX5CleSO2gBI7b+VmbxzwHw+ate3rZlgGC1RMQAifkxh8Mug
wmjr277qHnvTCY/S0boZAPlcxt+ay86bXdySGzs9jVeh0/jtM0a6O1DVz5Xg5kes9cC7T57PgTgE
Ez8CppQ/uapTo3ZqB4fyFDqzi7rjYe+kWyvfj7luE3L95+9CDmzTpVUIaWAreQNVgpd8sbi5h06M
1x8kZzwZF/lV7MyHxpaujYvQEY+m9/U3ls5+5Hdvf036736FHkNS1ugw2I2rXgwnDGCPrRN66g9k
IRyQkZEtuMle+viU5jePvv6od0GFbIIRLBMUTK9nfoOKcFndJi4dIm86VpcoCz0pr+lBSezK33vv
b4PVj9mE9aTKpg6UR4dXt/nUJUP+uZGUHFaHjhq49ECvF50bDMk6FDineUScjt0+5vdzPlzoCfhU
Wb7srcVJzeZCK3r8nUQniTs/VE6osDiqGUAk/iMYT1oH8iiEbKagS9Hm7jBGLl5Wbt4ZdmgYTqUC
deaKqtRkzQ6fnMUXEaig42Q3qcGQ4UFHB8XoTTpvgStY4IasZeeI/fzBeXyDq5Mmc4fn6Pv47tGD
C5EcIpkmUey3zKwA1Xq53u1sa0l6a6+9f9FwRcElq6JlUD1CE9+k7UnS21IatF95FtIPSBKxyB+V
GCzFzVCJ4XMbTpl4tJjp3w9jqmG4Ky51gGIALHS/xhV0vMHuSFm+adFi3BrM8IdDUZelbDdwXZQD
VOL0PpDqAPhdqeZINRSIvMOV66DoJQDTcMWZWrCpqTbQwi6n/LZS+gKeO4YQgPssMx9nX22KPAc0
0AnCZRSJ4rMyi0in4H2Q9Ec97GfBsyQpvTKiQr1FBq44AeARjktWieDs+wing7SxEO4tYt7lVLXp
XS5ay2WWM1TWkxm0Kb2fB11oXxMkxA51jjCXMqPYIFRz5wgh9ngx0qVunIHERbuGAYGZcVmbVGBC
KzdOS/VftTRHL4EegugYFBHrXkvnfHDqtqL9j1CScmwz1AkYZ3EZRE1+ymKz+270YM/9psQWwEWr
RawQYxOw8+yqDoDI2JXgCmWLOSHjLCRSpDJsVMjEEdJ2rZxj09DpauHyf6vAJwztjBNLpZmhPyMs
/YxrxJC7vQjY+oCmjHaLkBD0j7YwE9Sy0k6AwlE0qEqVbYzOLOA15QcC34VXGSloN2lBSyhOg29K
N7V/+U7tPfZrIbY/I1hWe2zG1A0UtfqmLmjwQzD9bdRSb49dmh+iRKbHZ07SRcEb8urFnCHyjhe6
0NwgKcR3V039gLtF6aCI1kICn64nuBWsDUmxESoFz1z7gVWBgwZLhOecaEP6vUWAqgVeZBRuo4WV
K7UagCx5ui/nGpb3XEzhbHdh5rTlguKtXujglaEqZpAMhnr2WDNo98wIg3VlU/zUpiI5DSPCE6Ds
6W8x7F/keh2ZMv4QO6jZ5nKS4TJ2qDfGVvtU6gGoHVSl100vyMXf1oKPBN6dEq6i4W6Ia+Mv6xYP
8nt1ULruOugm4ZK4ip+0+UmJFfRVg0PQxn4eIbJXtuY3SBi9m2TTc54FzX2PAjevAW6DLse0ebMA
f6VQP4aa+CtVrFe160g6ItJ1kVSdzCqmPUq7D+vyQu39BVl/pn+ndEYGjqA5FM2sEU4TvGlSliQc
EhVecScPxilBSQTTKfnnguYDs1qa3lwadFq9EkzTVPIlqyocOB/ztbYkeKo2aPJWkQqJA6uClzoe
bvpgQEiw+FkuwQGJ0Mipm/5O7Gtcj7DhScqr2WBgpgTMkLr4AlzEScrTo6FpR10LXFQNGor65LoZ
omscs/higF4QIpPlky4JjWPGIvDSsv2nx0HPKXI0/BvjAdcpfkcO1HuFidOcHB+kYdKPhtQ/ZFUW
OFlECpl6SHRKnnd2MPd3jCEakruxgH5HK3ie/TYMfF0ZnvSw8C1hkZ/HdlWcTYcJ9WNV98w8/h4k
y0/6MscoZ+hSyT3MsSW9rYD1O0wbvTjCEFNLn0uuPOip3icTwh5ixMTeekC+66pfnUgDZo9lcD1J
kysJmeGgncdWU3+LAsDTKPcUjBtHhZErAOt/pAUxqdq6a8VG9WRFQCVDyRgPVLjaFQujooybF6n1
HqkQ/mJJDvUgPuQSLuhB59HYZ2QvC8+sU9UO4+k2igt0mTsc6lT9BdqkH8vVXVPhBFth094Zjd00
IIejPDFvpgbb7XCWnxacznQxYVApyKhkhhJAhCgKT1LdYSgJ4aPJ9ecB/OCkRsUR8xjdacykvtdQ
wbWjEr/VShlfYGH0dj1lrTtFkMrnoKo97GqCS6GNYeNI+WVZRKKjk+K9XDEx8J2ONTKEQy44afq7
bKQV0gE/vrUcXZkZZWSZ15M5pXQxjlCSUi8wyp+ChnGdXv6cotWxNr03DPOY5eGLWaWQxhffRK/5
ZIK+g0V3mQhgqvRFbHl1M3YRnXiBDUwPkGEO7KoZnMVk6QsApyK0aoGuvhowiqZksBmHX0dpgdlD
abpTUz0Dg3amcHluxLr1Vgws0jRULNGiNcCvYb0umdh4aSE+LmmGJmxdVRdirvCRVK79gmR5og6i
toPiEw8hmEbxHmj1sQoMYEbFa6sjh0kn7/eclEcBICgsuEttkF7a2kR4MBUu8zl8GvXOD8z4CsG8
mypWyeqZdWumwksI7MuI0IkDQ3BjwJ8rpvp7rosvpWRFzFyLwwrPcOVBAXOGYHV7qDrtFi1xBDFN
6aoQgtiLhQhwda44LRSxwp4j0Br8cfdLKl4h03pXY3igxpF4HwsTNJ3EHBD5KsNvGa+k8SYjj5Lr
ZCxHjsIUqe2onYFpWrPmNmAv2boDx0cIv6SGtOMIqJS5WRL+02cpQsa5LD6F0RgqXifOKKgkptY8
mUMXxJDyQukWETZoGe2EIqhsIe9RzKqbtNl8aBvugQwTJSdK2vFmLrrZl4GW0QosjTjy4d2x8MQh
c9QyyRwjSmMfmWRkkPQqtk24714/S1DykHidfkhCClRKHFPzpe2L8FVJ0sjFlWD2VEDmrjwDT0l1
/I6QaOhvcqVNvktaKrmqmOUeyA7xlMt6fKJoesZdE3pCBjjeWZoRxf8c2x0RdEFyGYdGZU+18hsd
5yKzEQDBbktftQZzdKN+Llh4P0O6yDI3Vvr6Ow7TCj6T/Yx5TW7INwguMpgGsxw7xjQK/PtCntmy
zlewMaDpFrsWkjC1zQGCHgAqzVEXJUBywqRd2oL0gTWUekOQI4fedMEtvkP9b9D1ze8gpiB0kBBt
7mMyyaNktTquMt0UAM/p4w4aGVomuKljfQYiPgV3XyK7i5Vht6wMGDyqnVGmVmgMy8Ko0fxVML62
R4F1ZUyTI0nGb9QJEAeOEVnGCPhKmY1TKLQ3w2yqoOuXezxa7syFL1VVxq881v2qlEdEqK2LeBHV
YwPMAMa78Y+cIfmC47WMTOl4UzfNYVLaR8a7o9cLUmgvE5qSea+rj+ECbBuOeOAZOLjEtg6YVLHD
ZDRvaTZLDyZsViie1iM1BK8m/x1o/SkUUSzs0/JqhHR7jIDIHKupkH6LmVh+E3TpJlGTb7Fq+mKB
n2Gr+XEHGSYlFVTIwLSCPaAsl9TDqRImlFSH6nGIlr+9RP4Lxx5heaBPAJ6UQwt61Ne7RgLbrHKP
mQ3R49RgTIr8kWfAH3KyUdDctIDeMEbTSdQA3eVVVLmGIT8uufEq6Ma4IvACrj3TBAFqhCihDJpr
adCBjKV/gkfnm5TDfi8DzGwY0vVlPp7mbPkjS8atpcaOkI+ASLWDGYHkioPrsZIMd8HuuXTyJXku
c9Gz0uIn4nUMalv5Fm+FwOZfwBR9atqjMaSo+YrzbSgZwakT1YZKJJVtJYxPwVhQGRnXiaAjpp5g
ki1E7TedEwT5TySHjTCSnZznm7vxmEUFHdPx0Fq1y1F7mxbwKJVV2zdsHIM3tDShN41M6dEztuNE
v7YC86IOLZ/k+ZTBnsLY/k8aqj+ZJl7UvXArKc3g6n0CiiwN2lUw9g7Q6mtklXcqUAnokwx/WhKz
O86Z7gGO7e2pBB5u1QPWBkWteABiDZtdIiDXMg1XIBTMaxQwdCfLcUYvo+o6C+LSVocWUZy4wTAd
FIAuHeWy8seysxfF9AYL4xYe4IeEv91lMOOWawUI4eLlUnwniQV+oGF0IZeeBXrFqCIXKppxKXdN
/xCrc+hmOKvRhK97RuXFWHzT0yB4DTWN9G4iVp6bnLIZ93SGuw5WpiteJByPyTxhAz6CXM2dpIOa
jnzeiOpxnA+JTVGA4PsyBxFZDqGvf9I6u6smw0/b30iUXFjwRWuldSypONKScHJTu9TH+mJslr9F
EnK3STu/SdT22KejdJDzXPN7PeOCk6Q301RASVc1rIineyPWlUtFmv8qJoLEeIMhFNScTHrJcY9X
a4YV8U+pb4XLRAxKN8rRq5bHsTlYwXIyRj22xR67bRDK082Ut7+LSUQpvG8tO5YBoYcp17OlnV/m
pce+YhoMIbeDuE1x84iGGaxLnhjDK4BlXbwk7yWLT52qH1HGU4BDzmt+aimocIOdysBRsHZZXM5L
8R8q1/LHZILSQGFvpP0SJJLoTa0+HTjFkV2Xs1E7ikE7Xy9IeKHl0qxWHpLuhdM0HSBGNCGWsIWe
0lQaTI5bOUWnAX9cDEb1opfZK1wy9aFKXuvOSvxsrAJfBZUz2Jlg9n9ao6qfFjEHIZmg8POqoNGZ
OL0kVDliBnoGsrJPJPZKH5onQQVgUCNc4XHBxOAJ9rZf1pp1asQgezBEbPDo6mGg1w76DVB7xMI1
dVYY2sHctmVrmL+JNLFjyJ8x5U7XrWbkKg8ee7k4V3cTBhus8GXMHmVkz09ZVCuanUG0fDIRI0K4
s01uMUHIXjJGuNeq2QTr2VugUZxI0DAK4U+Ju0qBmHE+GI4mA2Y3ItTcVbMOC3SCzO7eFCfTNrq+
T5xE6Jrvs6xg4VrJnfzTCE1Okyke+tHVO3V6xbMb25ImKMHZqCAhvgvgsp/DZAqu5tLAVUeq7kqh
Dg+mNnPLbdvvphGrl5YBA6PPioKGUzZlJ8wHTehmYEocqbBawanHuYOx2Yi/FfALvh5HA6msneSL
XpxidlBGy7tvo5s4Tdln1gT4RkmRJtUyMug8xNdokltHRIMtRy2i9HszorWQo2MBSCdvvLiMstsS
RJPTN1wr9DyCO4a/ToVBhZ4eyTaV2wMRpOeQltHVMA7FlVYjpM7QGF+DAYNRCG9j/VdOdRMzNzXM
DkaB+LA+hKN6afAsgZ3HuHnQQE2fTCwhensGaoM3W2lBjhdnKlljsIr7tBwhEVmoTXPDxxQ0RRoG
UAC5PAtmB/q88rNdUGu10Z9aK8NRp56J1BJ+c81JA1dhrOAgZGXrjA14ZIR0f6sKJQFU7MFV47K9
Rs43+K6NgPgTa0a9GSpi/dpg9HbZQub2dCOhZCnEpfstc915HIYoe6q6OB4ckdvyEeEqyUd1c2Sr
9tZ01SqZeN0OauxW3Wr3w2VIQp+stDD9bMfZCRHidnprFG+sQAiOaLYKx66t5d6mhhkqO44WzCkN
yXKSDFVfuxvryG27EeEJFNePAszuay1EpOLAScD6LPkf6EUa4T9qgBQ191otcCYdGTK+MVXo1HY3
UrWUXi1mvYsCf/eoV0lwWxtz9ViyUX/12HQcp0ES7lQ56S+CDqGoMmpBaGklLcs4HmFZJjOYwj56
sfSYYW6gocQRU3leNVkVowQ8p5qdKPgkAPEzLhWclG+HqetECFMV4NHSSla1XXV+zlY5bI5oofWn
uCl/9NOguEEaQekWLVImDTFD+4nih3lVNqHIh1YBCI6qitQYZZnslMbQodfHqP0YJpLhlP34VIlJ
CiWi7f6ULLhLFEfUGgDhLF7HVteWODxN7a9EXsxLFaRi5AAq73+SEuqnnk182xRqJVIP1qsmg1IJ
DBPjtj1SJouuPPKPOkWhMCly8661xvFn2ariKdQZqZDgEM0XZDJthj/oj6Uop8fVKPBXapXVcUqr
RADwr4H9o46bX4YwMP9USop4QCRlj33bj9+7Kptu0zyIqVwaMOeurs5acRng1seJVvc6HRwu9lqV
1I9RomJiSwM0uUQGTO2uNC55TzmVyQs+rWNmh/jquVMCWASsdMH2HvX+rkPbwTeNDK7lmFWRX9K3
IclpaX8tV110FBuzfLFymTLR0oK7hgIaaC40JgcEdeLFRhKctEaMLuRSzDzNKqpv/VQM12kgqT8W
xYjuNSErvpdpi+LIHJSLxZFnmr+xWFfZVDo1WRlTYdtyoaDNVyP+5GQSxOIboadHZE1KciNbktp5
mKdDDAgUPNxn6GuCrxZji7dG1Mv2IMJnEbMsFenR4UEdtTV6GePQVceItvlfTavHX/nA/Z8+vVin
9Bg5hZworXvO4bqAfL8KJjl5mCiPQYm0p8OqZUzUBIzjjokaCmTc3iw5cUDIpT1lSq0/VsuAfA+l
fhKf4rTGdWmRCj6SlVJA2OhUcRQmjZAiMV5hzHCHT2gxPQgSjJkGj9ym0S8yQN3SlV6h/nibNrVc
jHbFsR91rlEjd3dQKinm4DKrcVwwkJcBqT9kHXscimdXGIZrdZhlZqdRSaTw7844ZztUUuhs0opX
EY+jBay8IfjeTVb4GUqWroiDSQKxUhymoyj4/SG8w3jSX7V1j3vT0rWL/7HL/zHipstflS1dd2Ud
2aObais1xOMwdcwJkWE1olmxNiw6d+cxt0OM7WNupqM1tw6mrwSFMu4Gf1sn40lpsDjKk3xgauSE
br8zN9miH9aQurFOvSE+g2TbjCmrXEdeuAB0BHsJebaxDy/UCnHsnTDnnux9mM10KtG4acSQYBF6
k70MJGiBrguX7fuv3+AW9bA+DRNXHYA8grOiunmBACnbSEkI06wNBlzbV3dhePNBkP6JKaO/jvZp
vPqvcKs+jQbvTd2SJ6aiSVp2GEo8fnYX0fHDfMs2nPguO4r0whGFtJOLfmcEde6LUTL/X9DNykxQ
hqsE6NW2JslcxC8La9x5rnMf632EzVtMhCk1u5kIehp+h/+EZu8lfaOdcekW47N5efIG9qb0coOJ
C1F6BEfX8zO2TFvrS7pXmtf8f5jrB5TrV5jBbbTNOi+DGEkhk2imdcetshGuhGpn2r7z2t4QAe+S
lACuPg9HQpA9H8ZpvJsT2mNtO3/7etntxdlM2Bc8qDCTJ46UmPbQPppF4nIX+TrIJ7TIv16YqVqy
psD/f1Noevc05IQ2ztcEqPrdqbjtjpMjHtRD4oVuubOiP+Fu3mIxw2MPvWk0bj6O0mIYpLdQn+nu
gQPUHRTw3eJSPCgeEpn+zpOdTRLvom1zUSB3VrBGa738ZrwwhMP4tznlx8wNXNqB6UN9au6ziz3I
4duC3h4pyH/raKXReYQF+XFEPYa9wi2H/sPsMDc/Nre5hzUmIdsXBlfW9eS9XlRO9iehx4co4U4G
ls6doe/Db0FU1MjYjPLYzUG80A4KcKPQx0fSkTwsAFzp9PVrPpumTJkCT4EPr+ibbzrMuV4zEyWJ
VO2dbMGhWXaW6F6EzXekoJTjCXk0Lt39CzrMt13w5+tnOL8w3z3EZqsN1aCn7Vp3jA6eaEeGD9FB
d9d1qaXgY4OdlHh2Z1uyCfKCDipn8scVMjVLKWohh3E/pp5kjdyrMlsTdr7MJ3DM23Z7F2azEqDW
FmjDE8b8Wb8iRHoo3OgQO1BgTiswSKrtwt8Fx5z9Wu+CbrB16oBX3KSvCfh69GCW9nZ6TA6CA5Ht
tj3Ryi788n9JyO9Cbk7Kcaq7ylxfJybW30J6cEWqvYZ1uvPVzh5k78JsjsvOxKQ3ytbXqSN3Oxbc
go55PR2gGvvztCfe+1ZUfEoj/wlnbM5N6Jgt9BLCoUBd2uVf0VGd+Xt5rd9Ft7ETn4SIit7ufOG0
9w13PqGx2dI8Z2gOa+VhpCLaOICAql01/TNlNy5q/94BxmZPc2sJShyrGH+1jN7Dg4F47td7eu8h
Nltaak2jkSNen5w2PxvBQItD3jth1j9j+4lMqmkVXq3Ff29WRKmIUL3pw5A2JhdcuxPHf0sfMxRf
8fTp7z6+/OyWfhdxyyHIGGom4wrs/3fEKfkxHQ1n8LhpQ2kWHBSBQ3cvYZ1NkCuBGDa3yKBnC7tC
VXcqNK67xB09lSddxHvBa13LzwB/fDP2Ute6uD+/2f/E26QuSwXikjTEW6sS5TL1R2qS7KJw9tb6
2dr+/ZNt8lUbw+PsircnE53FjRwF75z1I9KfcqqfJtpe3fc9bsTZqut91E3KknoQTnVN1PWIZqQe
eitQUvJ6/nL37ne2JHgfbbNOR0MMILa/PSOaVm7rAL7NfbBdfomU4Y/9iGc2n8G9Wl0v8hIym5vN
1zIMwuxLTIBj6XaCzj6toZ0651wIYM6yBBhyhflunimMMZ8liyS2hILAUa2LzjXHMf/vaw/ExP8v
ypt61rvqWElE1OcCK2EkD16bLq2Q7CX6jV4x/G7ovRaAd5N+B/ygbQWOunwxDKABbTQsQ/jHxTg8
lwjAYlNmjSfaIeoJIAqTfNMoZ3foc0T0+mkdKE2DbUyl4BsJ5jHtMkp30HVRloiGWrurJalfjWRG
0SmVubmKrB/rfb+nM3WLTK0O0KJImuBa7hF/oqeErleO1FSC/WohnTTcFSpn1tLpJlJHJkRVKAxu
00i3ihmvhOGWvhM6xvRk6g4nUk2uDmXZaxmZwUxxYlO04RBbMei8hPkZKq1l882KzZWgi8ClOCZg
g0OF6yCaUrEXxGaeHWZhyT0r65IXOdUCRAPFdi+xrAfLJrEgEQ+eRWRQIX1K2VEb4Js+IsK8XkHq
e+WY+jj/+YIPCGP3KrCuwS+CbbM1PhaQcmaCZafwmF50x/JK8hq/3ql/zlx00Jhkl5lQ19YGDz/j
3SLVgrGtapmt0JfC4JQIH7p9UlxOWv9zHnrF+fpgPZcxTRQ5WK4yEufGtuLH4EgxQHMltpp5o7MO
lO3WGY4z7TqHoQYyTTayat7XUc9s9w9BNwXDLNeLlMoERR8NWUx0K3r3v48A5NfUYWbS6DE2B0FW
JinDGra6LOfTRcJgCA+62tz5Vm/f/OOasCBt0oBDfRBpm20jbkayKZwFBLRn2bRDJpPJyskff6hF
a2uQ6YGtNYbsFJqyk8rOnAIfI29eoTxkqsFUle/2TTrojj6eQs/gsq94k2rHv9AB+G/rI2wO0bCg
8chBoJOmNzk6KpHkTIaeEvZ6OazMF1yOvMajz+msV9E9I6rtPtiE29KvFmNJNW0kXKL9noy/VfsE
bqU2d4QZtpv6LYoELRWZKPLH1u1KHbJFSmKiqH54XPMHAIyTeNwrEbYLnjDcIyx4orxB6IubInyc
JzPvlBqubXaSKGOZCu+coNtb6DbCdj1ISyZFMxGQubCloUOb9gKZx/9uV22DbHJTL2Zpi1EiS0C7
TFvEXBAV+DrCp9r0LQTVxipkCQduKzIUIKg3mB0hkiv9AuaCD6jGfm5eV2brXiF87p3BPkBODT1f
yJGbJKEqqD+YI5RkTf079JWPhiP+ETvq2J9XGBzxlYy8SmDpn3r1I6YVYW5w6EZKccWoqLXVHswO
hBOz0Y6o+V3OFsYLTWbsJKfPa24NvPYBLWjzqCVsDhKrT1BIHjDQEP7iAQ58+utP9fntffjz34Rv
3h1UjZYks4T3gZ2aicscwpGXS0BSO23GjaSpsV7EuI+tvH2NQwoFnY+PgSZTXDQNKBLwOFj3Wc08
ABhvYxftzhXz9YpfFSNHzpu/iBxHV9pcMw7sK0D16YyzcjhGMOlloXDM1LQ8s42Sh3lqFBzGZesg
NObPrOc25KS9rh3bog9GOxXav6Ix33Rt+4sf54CZBa7TKrKNj0Row5MY0QCcgcUOQANi8Aku0oyF
lw5x6Y6tXL6Yk2n9Rma8Q6pF5egRgaMD5LXoNgTNoyxFqi/qbegYdVUfwrTPT4kiDVdiNwAmZF7q
q3y7nTcpfc6o6Ngh3k4lTz3/iW2jg2YIrZBJ5FotxcfwXvRaXyCRm5BA1nmV0z5EnlTsbOlzGwAs
MhKDMhoHaLx9/IBWX5jyMCEShHQYpWeHieGpDldAqQ6EFP0ftNWhzk96/51iGVijEC3NziY8k1Zg
1SLqwX9IxOaW2IcJuB7OKmpDrbcy6oqDkCCv0LorU70onb0CZzfeJh0vbZ0bwxpvfdfNY+un1+nJ
8lfOYOZnO2/4UzHAHiFbcjXTmKEhiLJ5xXNkgB5orJynGz0UA70EiTTaCGt9SsGqQdXYccdcU+P7
wmcTcXuVysFKWDrjQDtt78XkdyMOp4VtqCQ484R7DmTnnk9WJO5uOAxI1FmbHIAPC183YQk17nKY
vcKtnegAHdMuT9El8jg7mW033ppa36U2pBGlDuXAdbUgHeb0fuiZtPwx5TwhY3q5F2/tD2xe5ofH
WzPtu3CZ2CGskL/tkPsJfVQLIS66hTZIqghk0Qh75uvUfeZooOKBTrzOjlk0m3JENdIE5RrQn+oo
DrfIS7QnWZvznU135oD4EGWzBzrUdktUGNEDiK+gKYfywxD/LyFQEsN5ifxiyJuF382ZJiNfyoQa
F+asF1CVqo9Wf//16zr7IP+Jomyat7nWlEk3oPla1T/M4RvuoGm9U1nthdh8kUkFoGGuKNpQEUH7
dp4yKid1fvgfHsRaJcKpQrHq2OyjKjf6Fv1slCbqP612N2C5HOzsnbNL612IzdYBtr2YWkcIY578
RFGPypLu3X3OJB+egJpm7V8ivrOp22AGhnpfY6Wxbk8ZWOLoR4oNVcBT7cGzchd4Uv27uihvu3pX
CeXcA6qKSDFnIAsElfTjZu2lFuz3RPsN5JlTWHfZuLPazp3TDOAkiKrrw1mfWkhKgrV6TVmaXIWL
g4ysiwbXxXCZXYY5857RLQ9NbffHvRvXp9ssSZ3mG4JG3Pkt+ZP8RFbVQylMbNjkRF/Rji/UE1ao
LoXxXimyLrRNxgN7gSCiKos846rq9D7jzVqSq8BOk7fjeD2wOI5FPh1tU/WA3cpwvdsaPrfD3odc
//m7JAuAFsTcGjI5jZ7o0d8AP+oMjnzonCR1ZTfxiuv8f9gNuso35Nji2re9zSCUHkuIUCa0Uej4
SQje/vh6R59ZjXQ32MxAS9gI2/trkrVmXqXY4Yo0+EL4adWeqsuaQjef6kOEzadKQXma3dogyk7N
6d83ZHn3hnxu1X+Is/k+Yl2hdTrwJOOFyAAmPSLiyhz1sCpsCD/DR+1CpfHo793MPw34WfQf4m6G
E4uatfK8vsG+OWgPxQm3JBcgNJq/hl3+WvsbqInbq5ZI7dXH4s+eBsCn6cH2B2yymRJCbqwKfoD1
8C+xBzwz7tfxAVxG/+vVsvct10Lk3R5Al06Ss4pQIb5tk+Eoy1M+PJvzwyKKrsD0UxgC9+uQu991
c0QbUZdBBVp7fVTCA/xCKDe/VG+hfeT3LmrIjU7nzEbP1fs68pmtQQdeVGWEUBEI3LYAmwrQVT9b
KTy/0baUH/0Y2l9HOFfl0/E31robRz5pW0cFUkgfvUGDa3TUxl57YpYDZPt2dhmk7epRnTn2PkTb
1FMA5KcU6jqjhfLGyKK/mAoge3QjmE+RbO6slE93RW7NNE9lxBXRnPnUPIgjtYoWMSlsasXrKZDu
dACUglI8hagl/rdv8S2WrgP9E/Fk1zYbwGiAcGdhxiXehTnsYshVUmyj+eF1/vwPBuk78T4dPpt4
m13QcwNdxn/FW1unmQvX6R+4So56aHztTjl9He/TZyOchSfaOgxibrc9zkV0/WvT4FVaWWLASDSw
ARJfEwv1Y1E7Zkr7/et4nzPaJuAmo5VLFystJnl25+L6x/sMrKfuGadL2LdcSDnqKl94NHM77GwY
MqqdfZeS/3bzrb9Bs5DIY8Asf+qrGl0eMC7iftip6HbDKChfv37Kz3e0NQKwYrzIETr+VPobgggJ
O8ZnAyPEC9mB6gT8TL5bE2f2bbT36odP2QT6j4yECFpTBjKQ2ysoBLCgbbAaZAZX2L0Cz3Le2XKf
swkhUMlnx+mSZVIdfczOkcLwGnP7wk5Ur+IcCr0Ug2G3BboEM8zbOwzOxtNQ5scnYTVKeBMFen8a
FLFW1vi6oytoIsJOSk4djAXv2HdOfNhrtn5CO6g83vtwm0IC1o+kY8XNNn/pcc6QXdFLvXVwHek2
hMn+BXMyJ/J2z9c1LX4oYDZxN681RZrMqIt/P6bi1rRGcBc4jadVSmlvney+1c3u06fYxKYb8Z3O
lQ4R2WU6dscCIKZ6kI+zsZfMttiK7VvdJE9sJEdBjHk68aJ5RFP6GJ/Uw3Qt7OMO9t7jJm22utz3
0cKDMZCkgG6d6EG7Wevnwkv2q6JPpcrmq23KBtkIUe6oeC7VBxDuqH91p/bXF1k81af8Ryxczy/R
ccFf3mkcYR8jc+aQQNcVs0yAhLryqWEImzIWBHxw7OxqAkeCx2jt667mi1eteCUew/2Fc+ZLfoi4
vv9321ErxKwUsYp+K5RwS/SrS3wED+luFXjmbKfdxBwPgCdNgK2Up4klAionPNo0PliBPyoW8hOn
0vzxdYY+8wVlkhiK58AiV5Xcj8+T6jrMPVUlvTAchbs3HScd//JyCp5EAYLf3FxUnQUlPhOnvaLz
3Nd7H3vzLi1BXdo404q3WWVw0TqlY3nR0+ApTn74f8xdx3IrR7b8FYX2rdfeRMzMotrCAwRAt+mg
be99f/3L4tW8IRoItjSrF6ENxUsUyp06Jk+mZ8y5mrceo4u50u/zbe+KrGBB2oW5VqZrgxbl6BqK
6R45HQ1pG83gZzIg1GRNTBo0qGWNhTg7B8mmyXBM2mtMCW4gog2ddx8D929qIQNGFNq39/MuXgEE
YGCEL4JbkZMUAS/t5dSytIFAeYGLmGs716SEdLKugJrILgyOP1GbPc9Hd+OxFUB3i4cWWBoNxbnL
MSt25PKMhanxBGncdGijQo5nFGamdmMVUQxB4hDsayKi88koURFUfZBilMI7jPGjWy7QRTpjn2/O
5NsYk9eg8dgCFMsYQ9PQ6LbmutPM9tywypgEyKlR0QEpFTs9Cqo7gjwSfom0AwiIN4NlpNfLBi0M
C1Q2bHlmzW49b0A8cHBTqMOOi325NeidjhRfxITCgHhb125s36jJAHpUeA3zSJEbRkQA+l6g6DNs
0hSqyLZ846HLlT4D9aKx1UW08B0UNRY/L+PNo/BtmMk2CRwDOcakRwEDDdVNlxEvfg7CGYN4nV/D
Vfo+mclVStKRTyFziDcFCKJyRxcOYKVluZlz7W6sGrLhaDdCep+C+SemtwZ4o4oDtFCxy3EdW62T
rKn3Ec5om9wye0DTySjSgtIbYJupmQ166DPXGKdbppgSGm8dzeTfQf2D0C3dQJbo5226zpVAYJxi
T1DjgsuKHrjL0xeVmVzJEOrCxAInOiT6G/qz9dBhHWnmRNw66HihUFpAolmFZAdd428mHQoTWQom
p19RKUN8fQRwNSY0IRrN0rzS7z0x6BQtSF1xxEpXabxSqz1NQCMBSTWeiB4PdMWeYY4sBIbUptV/
XsXr95+q/OEOQwcHMdp0Zi2UckKm8DOiBGC7jFfK6Bny+FDXu5/H+XrhL2eFNhJMCzkYSq4/PYaK
mwi5L4Hyp0CeXtRBY7WAfsZDdFAX46ERSOmgA38wQgKU8xF8sgFnziFWrtNPsBwcNY6ofUvC1VXw
UxniTCIYVwqzNbTGDpwRZ1Syk1O4Te8UWpHVKWf635/6xbCTm6FEpZApAoalMbhAWkPal4a/16wM
/TuUrz3So3X5Ap48uAiB4c/dzGsLcDntybPAghQCBFQYn+Ka4vWIeuJXgYR7UI3S9KpF+4Iyid3v
sfRWd/h59tfWFIOj1s4itgQt0dRoZyAjUIAYBsNWtnWjlSSfxHE2i0Nt2ORwXQwyMdkjiBcUz4Na
Twii2A4wIc7u1jzabedj/xu2AJT3KFeixwGU/+wUSoPG/oYfmKBApMxZInZvbKxWp5kUH3rUujD3
qN9aQFECZAw+EF72abIhdmNNDVWPzi1wpAdoaOldR6BnTEAbQCKUOnXZFO9+3rUbnh5m+W1U6st8
s3hCW7giONfomQFRnSmskkxvQSq47izq5rFU6EyfHZWexOk+AqbEQtlABD5umqblIOtUiKDXwqgB
2HRIf8xsmv3jQC5IKgiP2rN1rrkhJ5FsmAtc0/sSGFUeVVuxPNSBCgNqrQYoSJES+C/HgwwYPDX5
2olhBGYI3VTOcXzwSOrcA+jzCkP+Mn3l2d0qc+eHWpfJmqLvHzgXQZYQwU7PK0hlhHhIIFHHIjMG
Uk/0UhuRnix4Aws631Byy9BDiQdDcQDbQulnYm2GvAWTsDSiM2BXLrSH+Fi/ik8MBwkzozAag0Vt
LT83YBlSSHmgpRThHaoZPx/fG3cG8QnqbCwa4yHvMvkOGRIvbQ/8GRHaj479SEJLquYana5fTsQJ
38aY3BClY4sCbzjA/J8lj5BLV6U1Bxfh55nQT5nuHmjIwVUsId66Khq2UlpKQ4Q+i9BvDm1ROLGa
vP88xFU/GqyZBO5lfDotjiDHf3nXk2AoCsR7oC4LSPE5ADQkoLmUMZWKZClwUazVLCh3QXx2Wf3n
sW9sFKiuIaiDuAsI7alXwCmpNwoaFnEEgSnYx0Ap+KgkM8ZsbhB6Q77ZMnkQavBawKqEfCNsh1Iu
X1uNYR+4kImsn+dz43WgxVeeCgchQMamXY6luKjVjwra+kQ7ReHc10NDgyTAqNfb/6ZOSvOVOOT0
RUJpZnq3Y9x3JhgwWmuBZkhPjbH3CY3GW1PSIRebmqktqet5n+bapaADi1DawiQRak58b3jjkpQC
CkPcTbmo7HpFdVfK2YLszeX86kQAdh/u/jT49+qyzCTIy4ODX8KagoVdw4GUH6lxZmaLajfS0pgW
ukgkpFEQxkwr6CAY6KCoXdDd0x6VygBlgn+UjdoES4k+OFwPzsa/ENjenua3cSe2BGSvWVVzmOYI
2QoaO7WOYioHWjr8Cyz31wEGZommEqi8UODFNIvT92KqDBz6jCoTes6/6swJHFHaNNDr1YkDto7Q
ROocVcmNkO1y5MljW2eRm0R05BKeML0d3jIGSQBvzNO/3F5T6GQgukEt8QrfhK6PGlrbCN9r4ARB
IpZa9GKwFvMJlcFZ6YBrOw1hT5Q0gOlXoJquTnbQRWZCivwWxKju4Mh8ZUiit5+xLdcvDohRgO7E
hCC7C9nXS9siB1XaKR2wspWp7YrKSgIQLaCpBGl+960vdLAX/bUEON2Wy0focuCJUUvr9kvWBduG
lzrIy8cYtKKuByrhAa5oV7iQ0Z0JWm6sJ1qeJBZCuQpwSFNkVQvboki8nxOclsdczM5p/HellpDD
vBhispxAAshlP2AIVXgEaizPBaKJDzN7dmsekMlSKMgOkOfpA9cHXi1nkpyhMultPScxUWj/ypdS
iDWIo1NQPHvWf5GZgzgEqAw5HhyzyNNO7HPsVzyU62EyQ6Ri6qMPFAv1afM7EJAZhTMzyesH9nK0
ybVWE5aJogajVSZnSZSBE8lHD8nH0izvOyiGAGc+rFzz52Fvjgp6dnTSIC+sTrl7qq7RcrDKZ9Cc
VM8pA2i1m5jQlpht47w+/bxGO4KQiqHSvZPkD4SMCy5ueDjQzXqIagI2ZOCBZiZzI30m8cAR4kyi
yAQHYpKmyyDHxZaQjyT8YbS4NaiY9UgHQfWLp+c6Ghz+tuOF4WCpaMWc9vpNDgg8lLxka9iSjHlQ
+ndV+OT9p5/355a1F4BbxNrBSwC+j27gN7+LyWkjFHUS0rVgFUs0hug1UUm2r+cdhesMgCTAf4S+
FJKPCkLzy7G0qufySMPLrW7kZWMnG8AZNigOGuhlnYG739qqi7EmhgOVLBCuqV9eApo/zfgttMCO
jiA1e1If5p+WG+f8YriJ9W14iHsHMpy8GkR0PVSdwsxguYr8vFs3nAIccVSS0BICJcOp4wqZY5AM
i1CzDYD5TJjtUNzVcqi7zWcB9MjPY914T5CIZvE00/43dnrWRwgPNGPjgQmYf49lnkjBQUYncVvr
rbtNhpn9urF+F6NNtguaymVQBBhNTMdXwG9QeiwNQZirIN2w9KiDgG4aDZEqrvLktKMloRK4VMwI
ZQHlModX6pk7e+tCIVDDu4e7Cyq9aWtHHoqt6oELEC5NugApMWyEu5aQhK5nqwa33KfvY02bOtzA
l6EIg7GUY2sEDgre796ig5JaaWvGXNPDLcf7YrTJ9a1BQtjUMkZjl5yVW9yKiQ6g3jUpCouDfuTG
P6jbuVaSWzv2bTmh2Xphn8DmLahopYbJDUuSQ4VAmHN4bx297yNMri6DUAJ2Fl5hpTxEHg9dtFgv
omiu3/NGtg7CtDB6SDOLqIZMwzHkOvgy7TCTElqcg0RKMCxmOljxA0hvI11HU2fzBBt0fSZu4cWo
k2e/gqJPz9NRu2W9ViyaS2+scOuhBRgNdubPNuP2gfw2x8kzrMSp11XIEJLknoIwODI+BLZ7BCjC
CI5zRbMbo6GVm2r8qpD5RWF9snNsCXrhvAarwi9alNjouoVqUIRLZoHHdlbn7RrwgfHQsaWhjgq7
OI3J+KSoB1nMMgB/Ef+BVExeNFb+F3IG10fycqDJpqH8HUGJCq8JGx8j7T6L1kJ697e3io6BdBXS
AxAymyaU+kgamjLGZDo9u2/XYElb8qh7fLGShDge9s/jXcdFGA4Vb0WCmjO2auLLRGkTaJkSZ6Ro
0NTZNOywzSCRZophkznKkGkzdvjablyON1lCAH3BrpFhvLhdllGhawj3/osZoTMcvZnQf77K+Seq
K8qxgNNXSFC0SdGUEEDfPdf0oJ5Bj9ycy7eR6O+/+Whd21SgyMVIYOMlaL402aKeu7n0rlzaCawX
qosqckWUnWNi3Aew/RSSnNLj0APoFxutI6ORG4zDdml3qzneuhtlPgUKeniDaR4Olb7Jecj9QWoF
DoVhGvnDmTYis3/Vtsw9rUXnKLGDal9HE/bPezY77ORYVOqQeAWTURAqOpHApITeAYWkr/wOjB26
skRz77GsDe9hZtxrMwxQOxwOsHbQzvJpjkxiGU1wK7ijFG+UIEUG4Y/KagwZzTONw73PDEenMdnN
i+Hobfx2YhLk45JewXDjG0ijh4pUNgwjgY7NtnjDNQct0JYWMovcGDvivswMf+PAiihlIBIDak24
YiVUKWG1r8J+DSVdZlN5LWvSEvAoy8R3ql0AkixIJ8+MSo/M1aQRxmtIvIAlYArHjRu3kgfo/BDF
J70F1+sA1+u9EwhVo2yhBApykQdH2g8zpvSGtYZJw9Mu4yADTzN5hpJBztQigalJq8cmfivEd4+Z
C9NuXM+LMSYmYAQ7tBTVGKM0gm1vtKfY8A0N6F/N5iB2OVcOvzElaGWjKxBtSjd6+KtUlFw3BHAa
aTTStOA0Ai2/4M00g94I0gDiwnOKpgXwAV2RvoDPP0MZCMNAdFF6k5ep5Rr5Ssj1IiCjGYMElTn9
fEhuTUxSRPh7eIoA7Zk4KKooZLzmcUCFl68seJaSANOaqy9cH0QVUTNLxexFIPGm1eDSF/mWd72E
sLYH1fNxAeoVBNUGBQ+UOgVERUD0KwtmbuBrK6OCfEHBOUQ8D1KriVGNYq8T+gB5VAq+qo/AUIL4
cdShpWewzhzv0Q33C6MBJsIDbkuhGnStvxmZSFBdrgWXPOoL1NkTWJIgdyATkGVYgU/mIF90ay6v
NyghUKsE4TLFUE+9vahWRFcukpRESaJ8gqClWihFN9oSx3RHH8InYAuNhG0gSOnSayD19vPJueG/
X44/uYLoNqhZCBoDGQglSTO5q/exAa1bQ8JTYoz3soMmjZmo+PaUkS0BgA/lt2nCxGUqNmtdhPa/
wHS101m+U892d944r1jZ/wxDj9W3jeSFdgC1PIYpE+Alcm/lSslGzdDX0xdQlcuOP6/kzeFQKYVu
Oh5CyDZdDhe2DO8xA6qwDaiyOObUe5xRFUs5PySDOPMoXN93bBrNB8LlBGPQtJcnYiQ2RedxCtUc
1ULv1z5NXVOO/y5RHYpsF8NM3lthFOom9jCMpO2aCtV74fXnNbt+0JFxpDU8pJ7R7jtNBQZCV6n9
iC2CGpjdQtMnYiFXIMu1ESTSOuTiZc+Xv9zO/7lg867+9Q/8/JblA1Sm/Hry4782wVuZVdln/Q/6
Z//3zy7/6F+7/CM91uXHR715yaf/8uIP8fl/jm+81C8XP5hpHdTDofmAUN9H1cT11yDeR0b/5V/9
5W8fX59yGvKPf/7+ljVpTT/NA/Tv9z9/tXj/5+8IQHhs0f98H+HPX29fEvzlooo/fss+f9u83Pq7
j5eq/ufvjPgHkEUIn5BvRrZHRjHy99+6jz9/BYo7DYA9xPk0OKXnDlo0tf/P3yXxD5wWjkXGH66K
CpaC33+rsubPX7HwEBFcSkjFUrz/7//+hvtflvDX9mBN/vz5Oxc7PXP/sZeSqCCqQ/YYlMyAlMId
okfq260uhYZRhdpjSOylRic9qAygY1DCkiDe821tboxE1246FPo2IQqNVDJksafBXcMzdaRUGKpj
4pXQcUSIa44Mmrj3hszmg2QVZNDm7Oql1nv3YSFC0yImSc+YYyytOKVwOq981wr2I+IG4kfDwygy
TiGMizKKVgpapHMmNOIq28kMM+O9AR5649ujp50HgB24AFBZXS7UmENbJ4hZl6hFW5sqw+2a3oNM
05gA5weK1RRVOyQ8xV0ehG9iAdhjpupxFOyFMbjr+FWRxw8sVC2Zrtyi7mCpz2LTQ4At8BZCA1Zr
pqbN8iq0SZRxISkDkbvBiZmlKOR3sRI2kKdpzZBnQgAroNYrIxnPDlRRhh1WUO987tKCg0BGIhpK
7q86DvD9QVuFcbiHEBpRU/l5cHldLXxojmsrr1VXfgQN3l6C450n0L4roEoWMe0m76hcQ1wuB0FD
eIWeDhQXUAbSCr2OhQ8f+k+kYv2V4jNHreQ+KhGKn1m3KQcf/V9NtuOLqjSg86SHHA9dRw0ipAPM
kCtCIMVjDnIMbJ3C9Rsvg6YyWy0j6Icwgvckj4NR+vgqtVys8kjZu6O3qFPfCiso5Xpo729h2jg5
MhK/Wrate+iYzEhdEZLqI7dI1JaIbk4ahV8zQrj3/fDApYyjpbER8f427mKTHo50yB0ugzyjJw0G
9hkQAehqamW0AqunOVTuS8TmTh34ZtL4J7cXApK5vJlVzy3rK1hB9kOFQnimGH4d3pVxbHMa1NO8
3uzA/wTp80Wf8McE+qshFC8biTnxPMBZSb2HNvOWQ1dMHkf2GHf4NvKqGD2zy+UXtfcPuZfdQfNX
YrhFKkR2yAf7PMKM6s4DXi/z7lwNkafc7SBmCcmZgHHSgn92e20dURU6kVt7PS+ijzj1IDc+bIru
qROkTRIHKUlLNOGGDRSKPR6kZUjQZ0mE7o+mRPu2yD0MLZzcVgbBaNaMr5LvHz1ZvovEDomfpATx
RhsLpFaDszqUW1cAR1eS4sDCvHgWD60zONO9reJ9I2jp4HQvAYHHWNU2xEY4qxnw2oUhlOCCSEl0
N2xjI4ZooSVBBo5JwDtbw3Yu5BAUGG7N6GNRPw2V95ZJ7144fpZIl5Red6yYQISazkMBgT8cpY7X
22J4kmvVgbBnB/FE1m6CqLdkOdb0ZoxNyGkHBA2rUBAtIIxehkDoMb2w5uP0oU6lFWRynpO2YHXN
y7dJzQ8IAhOt2KqQloRC1AqqQSNha+YQq+jNHuRn6L2ao5z5CFJ7UJLy6LblIVnXZNEq79zHzMdK
sF3+KIuFg8r/KcNO10m8AQevp2dUTSZV1SO0ce9LNzRUPn/zB0iaVk+Z6u5DJdk1Q7gSoWgEIiYT
wA6jT/KtFDlZLkHCE2zmIE0Hk8d96WsH1Q/uPS4C2WzhSH5vQEzuURMoOneAZlGM8SDyiXruwRXd
z5gHW1wxmmobL5s8uB9G9U5Sor0SSi9QYFcJV69dAsUvcK9F6kstNqCMVlajIL4wfPAGWddlxakf
ZVc4fS69KKLVAZTk+vw6TKI9W+fvQ9noucIfoAeHtAW7YCNlFauNmUvxQ5EfYkl24ja6Z9Azrat1
tBOZ5ybOj+AuWJQDVMNG0RpS6EuNvaG43KLC/RvbQkceyo5zbiQSIMdZ6y3QArGLosKR3WrfDLsa
GvOEaXDuGN63ihq0+R7k56vgLGaJ4Y2+PXThSuuYvdLVjzDsLw3Ytwso4/WKweC7qly1TKNoD90L
C+LYe7Hy72S5XDAys06gDEyKutomSbhKx9xOk3CbC+MzJzLm4JZO76IGr3jnNvOW6gDFuQIWK/cP
jBY+VK+xADHwuoeuZ+zWm5hrlkoZ2Wh+gnvCGKg8+mTUwAnkgkBygJpuocl2MCIeGyFxqQbyoWzU
HiW1fFsW+dZ1ZYjqeVYjQ9IXomcvA8/+iiT+li93yhL8N3XPLty6v+bu2R8ZdZOq6Uf9P/T0kHP+
5stQT/LCzzs10NJsvruGX3/wy8EDcO7fDh2nyH8AMojWPYpzQYEDIdKf/hwj/YHqPJg4EAVLFHBO
Cfv/dOgYjv0DIC647KiisjALwt9x6L5yov/x6BBiAwsGDAWAFAp67K4AI8gtq6I3tsO59gwJUtgJ
6IZVnR1Mt7QYDcWCZcHu+GghJoaKZ12v9+Gb71qNZIxIP3S6kJsgR5QbU4rtCvWgHBWau+zNT+zG
M1jZKfudq9ghqLaZdQnhynIxwEtBzvIEHvHykFn9OT7U3cZX1wlkv8OTF1iR4CSjwcYblXvh9njN
vLk+9MsQjs4azGe/GF/QojCFkHzb3Rue6iTj9PVhIKwAhgNAVoSg0zys2EYoYUZSeRZ2ZUsCiLxF
xF2IBrOpHutRHze+KcxRKwiXwdv1oNR9/uaJ89Hgir0oluegM4RG7zi7YEyoxI2azcaO4BM206Vu
q4HMgkWayFvnha60ZyAJYtEeM0NiTXYH+W1ftKLK9MFvB4rAEZkWVSMucXkCby8OAqNlnND1iCwC
yZPbMytHkwCXhw8dnt9WbhK1V6OWiaHPl2deIgLKv0q9jYBXUpaSXvZUMm1u3/nLLPL1sk0CGL7n
tIxh2fLc6eFJe0u2bbVQo2XC7N3OaLapER5l0YjwVUzkCz09eXPFj7F49wSiQrBuLnX4i5XxpyWY
JA/BCjtWjITD48UEmlOhqAfJsh81cMFD4LmGqucTMjZmAdIAVTzV1SEsdtBLjGqIZaPRk2v0ZICC
KdLy0BDU+8jT497X2QDcFC40RYYnHMaoKMyReUqgQap6CxdLm2a5idr7Gvq+elYwpAlUYyiyfRDd
j3G0iJLXMTdlyBByREVmKlxz0EQNdABEtXtAa6D49SoI+xgE/aU+tgsNzvcdF9oMaFN9InULKP1q
DEH0IbCPWgjJR5/EkRn2J+ikl7jrZv7RQopQKogQreDt4Qu2IgiRLVRRQNfmonyCsAFwK8HCBzbR
Tsj0sTOZJ/w+EswCisWvKqOnz/wr3BIxhzQ7kYtlIphADDzng+1ykM3Y8w8NtLWPUKllwPBVkPEM
zcGE5BtMu/+oz/HzUJP0WUZa85gcC1i3HjCYBQePCu2MPsGnlj3Jn2W0uMa7NtnK4EqVCbrYXUYX
OKffch/DsakX3Y5FQ6dgNYIJ8WslPUpVQBLPKKXDwO/hmWXetnHtEHLInEw4YZkt5F2+Fcz2LOnR
CZ6LshwqI3lnrdp0gcKNl90i30IZ1oee9l2pl+fYrFE4K0l2qvbob1oVVmf1JpyLe6FEny+zzIxc
zzdcBCzouOzNap/eoWF7BHeVv5Vs2GgH1ZkSpSnkx/ZKaYX1ukHyX2xIvGLuxlWiNxakGY/9hxJv
cbZiyejQMYLsObdKXodyVa3iTfUqAL0zk5LkZozZlFsRuhkhGP5hzMbe6kwtI76kiyKCTDM+Zh8t
VL0hyAddZMyiOUbQ233MuPOMLbrMi/5pGWQ8pyACB0/BFAIeaRHjx+pYniUkgw1pUZkQNtgB4aWs
Iz11vhp1HO+xWvfb8Lmbo/DgLxOYv4YHmY0CRRYAsa5qpT2HKFETK2qYZBDuU+QIaENahz1GEsoy
pWYIjoRb4igbIBJdeg8FEprQ/h1TXQA9caR7gIjNgz1uPJUKEjFwOJCNhDLjxEB1AUS9eamEFDW4
n0DXq3cIF1XTNTo0b+jSQCAiX0U6JK9cPXj4eVO+IJZT60gxcFTJDvXwaQUZRLAR8g9DeVZkR4Rn
AVcdbjgkL/iTxliZ0+nSo68XANaGkKhnHl0I3XEErMmQA6/wfnhmhnQwKM50saCqNmF4PweoBAr7
xisGXTgZlR/tK596+RR7XMaXCcQwzmCiVHXgs4MSReCSf001K+8shQVsJH8J3Mwa45NfQcK6eVDV
va9uKnFV+ls5fxVTgwHHo4yGUHmATG0OvWoY0nYPklbUPT6bVjPTMjHc8FUY7rTurRU3UnOf9LlT
SaDZhECRZHWizkPZCY+IBBO1YAwNeBzRiM/8RraLbQ18LiLI8NnlW6L5W0Xci8ETI+4jYeeWd2ph
Sb1dKac+3HPDYxFvgHXNRAf2kq2MAcl77WmITqO2HkdbgedQoS050rnGUHAMYMgbQwRtkTpaAepE
qQH1DVPwFlzwmLi2HFoclFGT+0h7FsDExoKoALxQKfoJzfjZlw3QL7MsQmQrE86IevjcqCO797Hp
BFIG+D9CaIgKkZNHP270gX2bZ3v5yndPD5sI2AD8bsB/rppAWDXtEy0LYIXeamHdKUZUWfxo8i9M
cuK9RV7a3nJgnFa1OklvV2VuSIjowUvDxLsazfXdqx+9CONRjBajZMq8zYpPLbv336sDFOQ3cLqQ
qzxLB+W5olkA0EdBUr0DKiF5iKsPLHJRGf3WxSX/yL2Fz+eQrLbc1/YjycGGZuGSRbVelKYsoJEf
KR2uJwwC+Hql3vE1YXLSsaQBBFE08ADWOoeFJIKMdo7ZXsbL3OwvY4X+EQ31XNr4P81ulgPMhMu5
xVk6DnrxMkJil7U0lsSVDkckfxETPYb5eq524GWesQnCresGcwQsAOjEr7tYuFqsUogNF7CU0csg
WayC07Or4KDA+VbRDRWnesrCcV1BYR5VWfCUpKIjYss8QJE4DYQsbYDXe+FD6RxPX2tG8I6XVGRr
Drsm0DTv1ZH69l0n7qYbS0nnifiuMJ4BUlwQAAfnIY/+Vs7B/gMm0vNm464LYNlgWQcQdaO+GjR6
WeiihvSgMWiWEholb5Xw7CSkF6gfFL0Nr3Oo+i9w1k/fdWLoRWgtuWGMTUWScANQEBziPD+BC3Nf
2QnkRDZubVTPIAlr8fXQIjtCI8aN7PYoPPgGux+6VWv2L1JsZDXoafsClALYkFkYwU1n4T/7jzfz
0tyGTFimEHAqzrWRFDoc5jQnFRIf6FDxdAZiJMoyAlHpSNrRHI6R1TyUc33nEHW52lhAtED2qAgo
0ihI8V9+iVQYgqpNXO9cPvaIhZOq0VPuowOzbDIQV91KpQRm+yeuXJTCp4KtLn2jUXJdQKpIeeWR
1izuVW+j4opqwic0vQ039cnAPIzIoMfujgNhR71MoCBT5O9qq8LRhrKYdmQ5O+MPSf2qZNAfrSzG
3bSePQinrFmH8bmRLVEmReKk/b4VINHhY2QpJk18P2oWyuBwsEWj6J+q4UT5wpR2G0itzuKfiQgL
sn5T2W76CtJMJA93uDyRfOQ9nZW3fGSUlc0OB4+qCEov4hg5+fDZQ34U/WLBUqV/oQ+x6UZG2Ftc
c4yzQ5GEpG/xmInLQCKj8unKpOb1GBJf6xqZatdKho2ETibJiYJl4S8CjhrGFZMt2nHdoELAxgoK
FzajHkI08+a+BxkdMM18xBApykTDCz8ar0I1pDZ9cESKuRWErqGBbjDhBCcLPvICz62U7iI8JUih
1oYMb+lOAOFKlTsII4KEIzUgU+ydSkMhLJUPTayPuN2JLMlyRxhsCUUSTV3XzH0k2z00ICDlAwar
3EifcRVZRCEHv7DU0WjQ5nDgnTIyeog6fJTPEWsM+LaFa7VQowgs/KXHGv3Ikr7HC7yk0nCeAdut
QJTeNdpeZ+S9Fz5xg432fgRQeUFyT+eHNf8aHePG8AsiLRpk90cj/4jDWG8GYCIkxKsLqTHS1ghj
U+o3pb8YsV1gARJMPKBZicjL7I6QgpfzRbUbaj1XH1B5WbPYiwNY996Dp/wZMMBPdDmW6gPQP6nu
gRtEdaoa6epNDdbpBtxPZh4A3r4plQdOW/fNc5zcJ8ypkG1pZPU4Nivk2JFDcBLkOXlTfejP1Tvv
Q9ESbxeiOa0z895BmJXttMhQ+ifVAtXfovWPbWSwZBg+avCD4SwKIqiMSdZZUm6pNQlkuxvXWvGi
8JbmHRNel7DA8TuKj0mNmG2BWJLndGwn/rDfsq6NEoQEyGFile0dXkoPMctAuga2tXwVF8M+Qhd8
uGRd+CiJAc791paWNaBswNIspXHHRE4D70UfjiJcbwUaR58Z4xL80PcvzbpaA/tc36cPwDEZebOu
RxNpM3xMyGyRZhltKrqQ24OrJ0Yf6EtZdULkqZVVJ31U1WKozeKdDxBpkm6NDLGyqsqDjDWB4ht4
ZYQ1p+oJEjBLFmU8UxV0FLxGB0P68VI9Dhba/UwN/wMkMRYv6C27GKwQiJkdJGXwGUVjy48J5seY
sXAqVT0DSk5YS4k5QKgkqR4j3wC4xNv0gCcu0UTIk9RhNp6dPdYlYqxo7dmJzoL8IbNdw6O9k28D
RF4/eSSSS6Ke8k/u0D3C4YYU02OyLn2oY7ZL5SAStyHDo7Qs1lB+Sz8FiUjPkLHLHuPP4TFaY/1B
F6YL5uAgfmJnAK0T0T3qlFCTjBI10HKKdIWdFcQMMnaJ5p3TR4UjzWCKwESG616V90x+4oqNVGx6
3nCXHU4G6maWiAtvowoIcgI0UUJDZpPsleGZ9e+iHIXB7Il3N2m+B6WIoSyVLCAxqLR24agrJnPG
rIUlVl2M8SHMHe28Fsx4CZWNCirQHZmjA/nKIl4+z5ge2JXgclFY+jQ+7ROvrvM89869hfJFeiq+
0PDwuIsCZCCkXwW4DcBKDZZU6NKSN0rblwzkVoaHcDnfR6Zex+yX32cCXSrzoIJGb+adw3V3Pyyp
IAdXPeCbQLZpyNf+8JHAmINZSAJPXE8gzYDfSa/1qjRxGgU9diDW/dkfUtqkeM+GZrwDjZilmcEi
4Sx4Q8KqXSFmEg1uWRg4y5Z/+iKkP2geAS+CYA+PlKQUfhHCEPU1tME/dY5Dm0UrVsQS90wjFxbB
iw6zqTAOLGmH1mN17QMDCJpvPELZSxq9ee7Jz9dKs4PUarlFj7A11ycJFsAb7gKYHBDJipSoduow
R0rKNr4W+GfWbgOEOYQ7pf56AK/LK7avA41aXiyxRAwgrREqrI6QOQmeg8CSVbNPNjH7poF20sOD
CLrNIrcThIdst/GCZYpHJdl7hZVE+OR2OSROEy8YeGwMIsFqU/UvoQS1cvG+D+44aKcIaxklImbn
JcvWtxvUPjvECTlitlPNQEcBHWbxQOvJerEJIIWmLRvuIeccpbLq7o7Ljl5kycMnqz5XlS1rlj8s
6rs8tttt8l7BcIB/h/rSyDDGh/aQnHJQqmwbUVcrR370ty0K86RqCWv1MJjIA/obNjo3zEbNn2Cz
gydqclW49GAyqFwkAe3u1L6w62YvQpmJtHd4YapTe1+/yC2JTaQHxRXw5C8oUR/D/+XsvJYcxbZ1
/URE4EG3WHmvdDdEWqyQAGHE05+P3Cf2qlJmlNY5HR3V3VVdJRCTOcf43RhfXk/r/hP0z+hs85Hw
mLNhV2tOhkCbcCppOm/mya7OTtL75Sdfok6F+mmOPMW+0CkFts7puix9vfGCR3EOKWwH25KKu7b4
lXM0BmfJxombbGKvZeqM5MpjsZqdVmCdOfWadfSwtDO4w456Pzuk5EzyLVSg8Rav5QDx5Z6Mb4vw
UDCc0ew8YyQS5xLWndfLkhSqg8rMBdM2ni5zwUM7IewhCq9bIYLBnyBCDko7WbCyq7F4cqV1O843
V2QOB216dvO3ofjN3bNdx9DsVh1aeeKK9xCPX1AZIhn/WM1DcfwH93DKKqMR4yQ6NO8loIJdLY2n
eJuTkdoTNF0cVMHK2w9jywX7KGC81EsOyO5lw8qWxhc96zBFZTge/40WwZz99poNQytQPGG8vvUX
ngz1JBRixIWNcF132mivSKUrH78avlVasEFCo+jjy3ljol8INsGUItbrCuZq8OK5F37MHyriBc8z
NpkCjTcwr2CnmV/QfUVsGA7u+4lk2GxthVNMBsTNEBh+5rUXyhyTZ2spghv3XiYtzMv0cvrUriDs
C2V7+RJrK9gVe2VaPevWcXJ2K2aH9purJzriKp1o0wFk5yWjVSyd6jLNBPcUDTTEaSK/G7pTzMm6
9QfBr7QoX5knUb/3XzmMTemMNteV+p7HtvlO5aC/56U1Ypbz1ZGty2e4k9b//qa1v+VN/3PW4rL4
3y/6ZgUIeNpGhRxGQF4Bog2r2bUnXyJ4uGJ6R2ELT+AnPju2VzjyOwNjle0Rjt45OhSCQ2KW5icw
PenZVmuHshx/FQjPAikAFUdM0Mf5dTQdkiRbgCxf1Rai7EbT46rYtbN74LP2E+BkNf9xL8O9/rGa
a3KapdTkXkpP9k8uc4qKksRyV04eoYUM+atrtaV62RYGPbpVv45of9fl/1rrBXuYN3NZKl9JP1Gu
K1Ge68VGNcYX+bm8bJPzuiUO6WxXeAjSaVr76vC3VRVO+3ycGy/n8el98BDn2yGUtniLEuffD+sX
EGK4wWFODsY2AJubxl6PGqPKKzM8BIvj67G3ysASS6tzzKn62UxOlcWR1DuXDxB37GctJ6qVlk64
pwyVerf60N90YUbLI7nFXPDl8b1BML/vJ/+5QOOmo1fOhpmVChdYspw27CXj3Mtk9/oqPB754l6G
Kq32RK9/lT1zF38mj+E8eig0V3uIn5ipcjQtJioXoztf3HeQ5G3JxdBBImhg54n0uaEne7FHXafT
5LfT5GhDS7TbM2t9f3qNGhuIPuK0qzxTXuROHY11nG6hxQtf7YqXbi/yUMfdngA12rLGZva5JcVW
vjbGMbwCBSg+pebyfwcW5Q8YNpn0Tkld6lYeLfp0kpuOZjNRVixcOXKBNFQvbPxMWoHtYtU+H+io
tNBjdmCVL4R0TRur5eBvd76FX5gJ3PXD0kEqDDVyC3VE5aispTN1tTiNrjNlqIktcQHyAgu4uH4A
ZRovx32zbBa8nOvrrGf86LPmSlPopjnXeL/2vIka+95+kEvomBIY22lI39vTH69sf6zyk3bRQ7Yf
1m42yfbd0U7WBOVtGXWAKR/u6KuxL6Y9Mm3h678ZG2r8Uv/+dQ039W8cErqbGlyDvoj2jKn54i0n
BkOxYePV0wxURuRQj5zqoXcGIySADrNz5IFHta6TYk9bKnv03qjq7GqckRmlujElycVDQqhEPoMg
K2v0lniCq6Ag25ALRE6lOi63ak14zhBBqj7mvSUcnas51onFfaIjDEZWc31pM09QPWFLrfsQFTbE
wVmHMyq8hkz4gk47ABi17+2k37MCbt4XcxijOsxXpDz4fmx/PBa9D8yr1iFwCg7xMmEL0a0OGk2a
6tOj28zYG+mv+zH8TflVzI0p7WJvD9mb98F8/ZeK+69ruTmhLqNUPMY1jyebm1M4y/6DVvC80I9+
T101sqr6oAbzwLDlalvAnbROuDQQXm6AaaG5CvxQk4jWTneCVUbi60JUOa+PxULeaeLQKhueWrrd
lG0dv2va0h9T8LVO9kWj3k/jCaLFcEKVwaYvSL6EaeY4CSyGmtwNjR/9coL9da+3J1ihneNO4Xuv
3JSsGfUhx0QC4QxZPE6mxkTZgY7jMDFW/BTysVramFRh4dHVaiuWfMNgbWQ7pduVkZshkNVPs9NS
k52msVlMgE4zpqdyziH8e9ABe4+2/IRKoLaFRW6CGFGoT03VbY5uyxxo4lwV8iMGD3rfHHo7/bho
3nEu+SZJAt3McFmL79L1pWRG8bQxbCucMPrhLE/70iIN4pJOe2PAJ0QCZICqyN+qmCnrZHPg8dVo
1X1C7Fn/PiN/X7qDEIp4rF+yXqTk3J1HtRgejkhjITrfNYJLtHCuHqpt7A4hzZ3NmCL1XflqNC/i
tZuW9llzRo50/v+7FjhPDd71J8GRXVUpK9SaY8c2ffXhmLkF2irVSrUl48qKZE0IMSoZVqyt6bbZ
rFXwzkvqnslkfz4+3htJ8gu/ie9TZDSISI4r9oIbrPtaN6GiRIaw1+TKkq92Q9aArltA060rnd0O
VUhX2lfVVcoBZVLsyBigsmEiuCrZlbq4yHewnsHPcMOrcEmcAPyFJ+1H1mRixKmqdIil68hOQd/i
RZWNq9O3pBImwAkgEkeuaLpp67bquu78S/sRKE4M3OP1xazMPkq0n9prkq37fppcWbXr/8Kh/vt3
h16XIBL8Ej/s/V0uEycv5eHh8nR6SJf9XBsXh2aVnK2MWLLLVNukXBKN+6E5mF42ze16fBr/e3F/
1ym3+zIVDI66wbBkfAvY/tiXlUJXUrXQhb14ttmW0ekjG0o7pwg9g1KLHdk3Sluy0h4TGjFKMQ9U
ctqv836YQNH3jkEjSU38dYzcSPP0ftmkY8NwSmawSjRFIDu2sL+b7qv83NfIDZaYSsNl8/V9axf/
uG6DGctxG2ThIZqc521hS/q22pao+98SB2zoI1ycnuJwPIo8Ay+u7JwmiIszLxibqyE8tp3XK3Ec
MQ6PXwzsnNcD1ezFups6qv9cjrwYOHOwCOu46m5lCqImd9rF5As+P+F2r4jRm+RruA7sms1aPETP
ybpZ6Z2tvFWFVbWbZqZscbYkDzQCyWvhcMDINXgiR4fgayVcgUV1ewx9WfDqdz10onQckCBCkBKP
Qtl2U9UDqEJHnzAcCDW2ffoSQievXBTAkmSFb/XVVmjMp6WjOef3+JGfZ18/q1YtWsninqfwF3CS
L4DXcch7ZlzKN7X+x5Oqy1wWm573MX8acoNbf6A9DlX/dH5sKls3XPG5X9JYQRt+tBMAi8Gp98br
q4wZRNd/1NH/W+z4UCJyRfB2Kh5gmQCCm02rPTItSkPHvu9bdOm2FDn9kRRcJOKTi2bFk/ODvsuW
bWPly9NEYGiCJRKKe28o8/98zt/vHqt38JaiswW5vU3qHAm1UZ7kTt4fk2mNeGi0knPepi5CTutE
18dYmRITQ6WkHb0q3GQBhhZiEVMsryj4DSwxV3GiEfQZWEOUL+ItYyJVLtqPygLUH1eHGG7WbyJb
3qlO5CSmhVAhp8wbuSNpqY5cIZwHyqyCVcsKq1SYl4wOULDfw9EKdQoxpfR1GB+6DLVvqEw4WqYd
hbPGn2NVgjVEfAaY7I33UHGohsa4WVCft804j71cmPXCTEJ0YFgQAmK7UySfCkEvnlNoxcZuFlo4
FjQ7ODkNpp/OAj9rSXwtvZKLjmcGyqXAi7pB/hfovnT28nCihdMoGmsI+6StfhkDHJbhJoXi6+2S
2rk807IC/hX5s9g89tGqoe/CYVIeihddtSqkMvlGGnlEdSuooipc5sgUVUh4MNEAa4B1euE4zc1p
+iInMxNVBxaIz8HbfJlpb2Zo17ResO+CCweOqUouPXFTkKmQvIDq1Y+Bfd2W3pV5REK1MBmhqDMf
EnUhsUVgH+QihC4JjcA2GEjwIF0/25duDG6I18YKvPNbqflFcThu+knHysuQWeLf7r2oovdV7XI1
Ivb6WWos4Y1YDp4AAWNMaXYJY7KGym7klojyAP2u80HbkAJrWYJiA3g5RMu/0KkSK99P0/0IHp7A
6Rp4gqz7q5/U6yRZyV3ohxohhAU8hhC612islH7VOJGxaHv2HltEMjrlHlr7CqEDbgHvAU+pujmS
AMO6HN3yNGuvXhhv4ZbgTJELJ7PUESaB3ddWrVl1Yssi/fGyBM2EXEsmubjovygck5ETCL5xGmvd
XGLm2PHNlD0+XP8WLV+bVZjYqTnLFUfpl4XynGkucEwQuOFXPULLlL6rkc/nXWNi0AlUusYeP33e
GOYq1Dxenfo0q1/zj9EM0uHITDtbBQcPgo8TtrbOO0s+nrOUAGrlIRsRAQmEan6ca4GRbvboioL0
Ak45jQo1tRqttbqEhLdrY+l1ODPEpwY6+jTy+rxbXaIvIzm6KtIDoX3uE30yasfMu7Mv/dS87I7Q
p4ec2FpzLmbwhi0hsns0UiJaHnx0tHbofUUbWrWD18XdZQ8CHpiNzjJK9ypP6nRxae1R7JRYYTgX
GKCgTi73dOQ34SXDPjnsT/ylD+lD7Jl/o199fO1VEyPYvn83nkAyZ9LMfG6s3o9AtEiDnabeaN3d
wQ9/AWr//tThQP3jvAiveX80Ez5V9KN1yjSGfBZPZC+0B+bgHr5099NuADDBPOlp2LTyvp5C/UE0
DQWDisNeJ2Xs3tSFX6qtv+7tuzP9497U5ipIfd3Ie8SJI5Ss7mjXbtKlahfTCwMm9yI6IN6aGVva
8H4VI2jjdevQUPihJ+xTT3DCt8Yh42QTfwSSEzxdEADjvlO3d+rC4b5/nE1wiViHyU8kROnvp3Ct
ZNyQZSXvg5ez7PRUIBPY9tDL7ONMZ2SEevLF3JU/8fKJCsZLFNB29t4PaKExBtF4S76QxbKn4T8Y
TQJxGV084TSLoaGZT/2RTYNZ9KLfqf1/f5p/XPWN8+Godhy1UinviZzxuzloOQMEgVD7h4tf3ymd
f6nfeZi4yoYfCGO5rewktYtENUjlvbYbHmGzrj/jl2iVv8X2aXJZInexhpDv74kMu9DBJdE8//sp
oRa7fUwSkdvwGcS1E4jxI9tAvlzKxowTdS+/FF/B1Ra/CADuutkxd+ujg0zIMMZmkDk9Y24D4VFs
D2lsB7ANioZ6Uikmkvo1qvpJom9xQsbipDUQV1TeKH25QBbkvtGOrHyimZOM0yqS0VIpD8cHbZdN
zGn+TFS0OhUz7H4vwujQhk9SCY9uVZXXiev2IQlnsmk3mnvuvUvvAYgmH9H6xFn0jionPw5yZt1w
6gaVBYTdewjJNandwr1ukHdPAgNDyleMXvQj5BxyBKiPh24+QMB0JrPYv3q9i18RQ6qq2PpToQ5S
19gcoyZgwFV2hTyot1K/itdJsVSUTTciWYY+tfbF0zPppkytHflqOjdru/8yk3m8xrlsPiVXg6D0
GX9QLi0kwyEven4tINv8XvKvtZ8ZM7A0ASUGJqeufS3qllfVj9CUKagw4SiZeDiyUWeEH+GzMB3B
G10esgHIKN8vo9odNfFYVC/Y81aG8BgjOJqH11kS02kOwJf6PkhEAGzvTZr9uWRvlsvN3nod6SGh
oSwXVMCOmE7qPPLT0wz1g5z7QeVVdn3AJtyUVq5sQqoMYC4dIBKN4YBOZXQN/17B6NR/XcGU40Mc
8s/EjKN+FcrsWqp7CMw6ncbyRgtWxsg/IZ3AFA89Xy1iaXUS7UD3FD20LquuwthpdYGvYKUqtnUt
OnHyFdWPafOi41WqtM2pf83RnNX5TuV0FMp9ReqPlr1o3azU34tqALowEveo5PcK26+JkdPqPhrh
TUE2D2l+1J1OcY/I7BXnoj9EuZeMxmdje8x3nf6hnZ8vx9o5pdk4hYRTDQdpNpU4nutrUGHghFmW
cWa/sMy14NBh+Kjn5P9cAgw3S1FcIeQO/QxO7OQr9ZNEqafUU9EF4a11tFUwiYwAK2aj4rmtLMYB
OSoiknYCAaBrLphAlI3DBDGh1e5Pl0llgO6mc6CnElpbLhdGuIlG9nE+HB0tMi1mTQ81FNQBL875
U0q4x6hm536otc8wOLIWMkfvZtxLdNyVaJvpQfh7psR2ywfWdtDNru0VPeUskJ0Wf/9zJUJsjsXw
7cysS81C19YGPqqxiP+L2rbHOORgCcf8InEDiMywK1SO+o6Q2b1Okk1/0BGi5LzB0dGRc3rPymtl
h1XXOtGs2gnraHEaRxvt4QIoOLIIxQbEpv2t9yD3ER0xC9NB12XnqLXwC3bi+FKsEbCXvTXKXcw4
pkxlakvFuohRSSOFdLuLd1n2iAtoLsTTaQojqp1xiSOSQd8kTTuo9S+OrdO8QxTmqZNStD7JTkse
47nhd2T+q+PjLsH4Qyj+CgZ2pq3y935FAy0IGILsvrOGEbUs5vQtfsSfqAY24vTLyVZMt1rVzJQt
P/lCoCud0tJGbvepz7JNkpHDTbt/Qb21wjhR9vbpI3hEnJC8XAlUs4+M3sX89HhMnkPdP1aPZ9OV
z64C+Z817jlx43uUufwDJh82C13FvMCcU3CKm9Jo1B5bFO+xupdWAkagfTdvl8ZYQz6zpg+AmS5f
RKf/GjZUSx7/F/aSnwXo31dw6/3Rer2NmFOn7pNJuu09tV8wJgBxMRkd6lyqNgHvyjW264criq6r
LTPvYhMv1a+Ti3jlzEiZQnHRQMwSX5r0q5xYAsZdy4XFjK94uxAqN590hRPRMUi+Yk7KftmZb6Ww
aFDIhTMRJv7kBtLYNNbJ9bNv4e+JC9GMo9WDqirKgfnSM7Q3Jkasy8g7fsqY2l7aCnp4rj41r4UX
mev4nYeIAsDEwXoZfGtt64n7q2yZmpuNj0MeX2W3GFtjl8kc9sgx5gTCYkVvp8H2jPZRdgvBGdST
57cunqLZLGq3g6cdNW/xuXYq+v4gco5d5OXmky4s+A/p6JB/wHK5Oy5N+7XgYJSBKEkkav+Y9tmM
tPOFsTHKvnKNd/0rxEs4ybkYurz1+aPfD2TovH8njaF28XrQ2Qo2MA+ZG8Fz/Jna2qL5gq5CFj7A
5vE+/AigSJ54bZB/5kvTq5th70C0/3Z1Am+Ask8OuqJV8q3MOr7SFehOebgnx/9JZX6vtf/c2M3R
WCpiTdJ6MNwYbpv5RQIRs5td/5geqkXERAMfAvwZtfbxKdhp0wgrr051NI5zaIjMvm7U7d124YdF
4Oaabt7ArMFlUSamQrvQuj2CJxN7lU2pBNT5DIyWqWMMMyon3nP0Ze70d95F6ev8kG9xT0cWKwBB
drAV2Zw+Otlrx3flPj9g2OEKDRNhpTiCj7hV1eTk8wRJaqAxZ3D8qyy43b5ZZQ66PkWfZvm4vA4i
1aH4XEWz0y5IVurbaJLZpQehdj0icLfSOyaQnz7em2u6off0+mj2Vaore/bGIXSTR1ksgS5K1e4m
14P0KNjiTl2xu5cOIF85VR6ajVnZV8JG7hJwPy0Jw9WYyPsgbL5HAP3dSLVp32dmqSr7QTPtK86p
24A1ZWiTV/GUinKYTy3aygFFM6O+EJnd6eSkH53czQXcLOwqDFViT6RhYUueTOGzrF/DGaTruHTr
eYricV1P8unApLWP93jfu7d/s4RbI6y0TOD2gdEKOwsAJnGBEBxOHobCgcopQinC+VHTIt1dnj+0
SNw77StjrEymq/3IX4+0ERCrUCtgz8NrfWaP1ifSW7rISz/9jDcCQqjeLS6MsjqtYgZpd+sLAxnv
eUK+g9H/6qZvruOmL02aPjlmKdehL4pX+BPRphGyB3mrPMmf5Q6Yzj7ZRTupUqeunTgoyfGYlpQ/
ml/F7zVTSCKJuSCWevViBFHP5UJfGuviGV0/eo9adikHwmRltNxJ11C4xV4HRNetIhgPZYFD/IgG
MHsbffy7fr8JaQcjGu6MSdrEh8kKQNENTqBXkmA0pILto4mOt5w5Yd04eWvGAfsSUnLkRGTIne9P
ZfrtHPrzc2++0SLrRSMkGmyvrZiK2s9VN/GinbGEOokPLX0hkf6Ls80Ey8Qx9ndu+rfK6M8PvwHG
TqaeZ3nPh6s+s8P91AcxtuoJSOn4zifdu82bl5cxC6e2hbrbyz4dBvIyaV7Z2mP3KFSWcUjnoqfZ
5+7bj158F553Pv+3zePPO715fRX1UkYpCqB9Nh8KQGMWdhaxgyggAZb7WcSUS0S7g7eEmhiv/Wh9
b2yNOmzXP96d/6yw2yIwTC4ZgUky+9fUPNs6BE20qF6lPeBqRQbBkNEPkq946tWvl+f9mUzXEZwO
+gzUGgugBcE/EiyQjBXZ75b5Bsi0JxgMsacVF46CpUR4bmjgcdd9xND7dwzsP70Hf78h3xK8PzA/
rUb4rTYae9A73gOwGDl4hI3LginBZirZs6g/WrS/vqiDTne7/k1F/gNjh/G/tBBut+tzQLBw0flt
JNskqpjxg7KNhe35LUnsARvN3SwdbLJSi5pwHnzj7uVrTRqAiDoONuRspe/RRiHZqvCbi59K7r/X
yTdl9q+HdHPmmo0eX4yUdVo+HV910NPFaNU7siviyNcek7DzTldMU8g+wtMb02XGyQr2aXl0Eydw
xIlOIMp1lfbLE/UjdGf9fh4tJSwysjoG/JQWyFcTyEziUqJDL3lQRhLv3FSFkbH0wKHHvxjuyPBR
ssCXsX32Dm09tmYItH53egyWZHx/GhPRjxkCI81i0rWOeCPswWEVk7AAI5VYI8ijaW/jyzlP+QXz
NFWv26iZgL3/+/tirvedVX2jywkT4pDVYQsp4IquAxqMrCgTlxcWsIIHoIGzss1PaQxIxhyZfKm9
hkwrcZjll8tuQK/JHXSTvPWCtfjMtcIqOHTEQrDLeAB2ir97p5wd9fMoT7oIl5B3fakP/PYAkcij
uOATwm0jYR/FMDIK3SL3cdEbT/rDyEu8y2P0Vj7KO31yJiJmn4gQyegRI55oOA6RVUJlQU1WE1AV
5lfVPqbUo7SOiuWp8fMOM/q2Nbby0SOJAPakwaet0rGItpAAqiwIAe86vw+nhJOV4VgKPgX6ttKW
76bo/r6BYsGHYiWW9dYaowpye1KNTtlfPGOlTsNxPMu9gpn0+Sx5gE43ptk4mma+MI78fz/jX/tn
k+xn4hF0splvxZEnEvsTWW459K/jADmzPD2dZ6rpGGRG4J60L1N2qVLzZIRNcuZhaDA9FPwvvQDw
6vz7Yr53mR8v6B8Xc3NeaonWtVLSK/BM1hFVjIjyZnhJEJomXoVYSZ/26kQWxuL5ACffh5bxgg3h
6pyeUeQrB/ZMACcogD5167NTA4PAjQtjHOWSZv/7Yn8tWU0MW8PIRQqL20Dra1iHkSCWw6kTbK6E
r3W4aImXCF3MPQ3TlafJ8rjWDvh7lEOxui8RlIYT/OfX9Z8rGFDLPzbtEVl8p9DgClo7l62QA2Oe
f1C42lB+YB/GpmA00as6L/17jajxs+nDoDCMXSVSVUa/elNcXBSGwWTZMd1fmp3otwIHXk96xIW0
hhOQZ7sTLn5W+6dgl+JoNsZIdpQn3OOtjiHIiY3d6PSkftaDCei8xfUads9qOzkhjz55GdFZKT5W
wLa301Mv+hDUPV1tLTt6/CbXmxLcnExBtZ0qp8aNzYeQDIhmJ10nx3CrmGjdC+yXh6r2u9PseHFL
2Q91tyjGCI9PkFOtV4Sh3QELxM2yijEhFgIRz2DaimLVBQ3zVKon2j3RF6PDfjwwrH3M9h0GVZEM
e/utVaKS5ScdlF5DG3ec9cVEjycjhoqpH+RfZUCGPk4qBnOw7MErYElyYQon0X4Z5mRo9E8EA8LH
zcSHdpGs01nyHDwUW3ptAGDkIRq0AwBvvibS+TkOLf4dsuv6isdpr3+1GS+CzcljXnmpkvfrZzwN
nOzxUd9J2+YtRdswG1BcBpXiMGJmEpz9IR0hyraAo3Bz6c/aEgDnUXxq5wRsENl+Qdt4cslWdQHj
mVvW28VkmJOMqtsif8kaDCZk/YyL8cVjMumELR5gNXfTVfuoDPSHYRJ1QEiGe34gCVWZ4heXKREB
N6UH4KfTWjhOryhHELB+XSfZVHxsXup1RbO8DlKmy9Wz0gvwaZnjK8TjyEHL8RyvVE9DfjIVOVmn
6WI4mkyLgMhd4Z2eTpPOzzbxjj/LuRiOOomJgiE4bIDFDAsliMGGM44YDDEQrBm45go+HEF29grt
TytmfFUZAUXJW7vQE9SxVslafUS2jRHkf6Lly+3Iz2e1960hV/1SsoGcHIS726t3dkHmjPEgpwAX
TtCxnJ6MjfCKxu/TAHEfTKv91uQAfTDXiGS22DTHwrI+nJYEgi+GX4Y8EJ/6RwENdMgnN2c7BBxc
tbhlhMWQH9C5iG48bdsCd4qWoUy0wjdPc1I7DWI2BBtnYzaLe58p8HZfTqPE0jNLK8ElTzzGSTdX
Pzm4z2BihRuVfjytNjUUxyN9X+FXBYWNne1YPRvxPOdFEmz5Q9koEfQUAth4DyF8fYoDSx9NEB5Q
ujabEk/i8zHdInzhCUO3FpFL4uWln5gSWmp+ANQPVRI2XRpDMdsXq2jklADezHEnQxiZpkf25lQa
/OSTdrQX84kovhHvJEs2ijCNNjLdBNsRkCSZa8z15HzKVIdR3ZWC6MA5IexYa8+GvEux9SVuk2Hx
Cj5S4enfp4L5s2TiFSdVYZi9pIv4uP7ek1W1Es9NXxf7lrK4c9JlMy/xK9rah34wJmenAjb3hiAq
bQ/TsSvIOLaKcbLgzEtA43s4ywb/YW/H44wlcw2deHGiIniJ/E27WVCEJ3vVjuxudh6XszpFMRX7
WuGVaEy8ZGVO5AkrebQQP9DkkfkyPuMHBI5FgLGBUjDJywKdfn4lAAGSYnCCe9SSvTsoF/4LdPze
13FzRJVxpJ40g6+D2kK0B/trspOfB8aZqctbfHV36hljKBH+PhP//v5vWn1VvorHJu7YYimkujl5
CrR8mSVKfjci28eShZliuAgOaW2QzYdwag/FA40Zr1l6aGYwZ1hyza3whMYh1ayBhOvoG70WyKBy
wjEr2AmtEHtaqLoZmR0dGcODy7UU7GqAXycp0AlZhNf38ji5wn+NtSmI8e7SOFU/u5x8+JMKhxiu
muQpEqctmCNa88gHrb2aUyGdCY6yFgy3a+8U9PK9L+emvqokLezOEl9OY64o5jOiZvYv1fK08Ubb
vH6Qi3HJpgIGMzM2uADDEdaO3DeX4lYGzmbzgwF4/PcL81MJLfHAMOcMIVkwOD/iuYKrGml5Vezr
Ye9JtxFWoWUCq+uJ0+sX4ShkiCFaGi1wUb/jvFBeYpwp/BPbBZhcNUZhOhO3d67q15P6P1clDb/+
R2klyJcOxTHrtiS9YHd65bpsY3Y8EJkwP6IzWYhPwlSchY4yoW0YOfcABWN4MX6s4z8uYCjA/rgA
I6rzGBaj2PffYmdO8nZ5USzlWV7iZSudZE4Q5rqY1odwcxkTMbHHdqkt0424OK/S2fFB3OCeVTfC
SvG6D/2TE2BCZ1PUdkK+y07ZiBN1fdyYX6dXZXW1TQwu3Vj8CD4uR+syjV6FzflVI606HcfPEKfk
OVOrXed4BtgnPhFEEmu8IPGZJ/B2z8zwPXP6Xzd/06gbgdymSVAW4HX5pECG/Jhe7bJ04Aik3Rl7
EnHxXHD1GazzVTA9Lo/AJOPmo/uAL85X9PNK5Q81S2rxE+gplXYpZssKCwLBHC0CP3v0Olomq7Sw
ThqVu8WiL2f48a42mtq5ME3GDcGHbqk7BCQCOhuTFjP+uJy2+2KuezBkoUfp4rZj4g8d4sEv0Hkc
fsXYlLfmm0hda1ryDB83QYxywf93z5Ov/bq1/rFCbk6akXhMU9NkhUTz9DV8qB7Ur3M1bjd8P8ru
9GCKi/BhtAt887Ol/llfsRAR02UfD7TNu5I1ku2axxBXyCGfnQlZzJblVjPtyxa96WUrPXSQ4/uj
ipvEMZ+kRXdotpeD+AbNdX+K5r17uTkmRnWhtUbOvdQMZGRb9SKU4pWjP6FG+W8yAe+93jenhBLU
uZRJbDpUZ5OaofXf8Rc21tDZvY1kWKv/Wss3e26ayFUohgUn4EvrRmerfBYx96EtJZtn5BV4Yyji
zlaEKLRkYXoU5xQxqu7EgouJFzZN8XLnmDp7fEydNkm6JTnGypU8OqLznUvsmp9wNaxhYJNocDoc
E18HRNPXGUuwnUiSDR0uRuPRGSRjLRZWgpOq4bAKJI+UBQTXCXpe5MuthQqa3xqRTnq2OqAnIk1V
S20tRLjtM3pPQvPKRZRZ0su5eW8TC9k1xUX0RkgKWzOZep1b73F6XnfNCwufcCA2CGT+R9lNEPG+
oizBE81PoZEk1eaVIy4KfV4tQXXIBKo/0LAL9qikWm8WQ5wZ0e1Hsh08lQtD+C1/H0H097v0TdmH
wqMKiBa62G6PX/0uuTjdc0/+J5aU/HuaJwMyiO8jgh/n+krwT07k1jNhXH6GRw9Xt5bjSBRQPRxi
yYpLl/KyIdX15BGGIALB0RJc4HuCF1yP59jnd4B0xidUPS53zv3z9UFsAuEOMARO9tEXmg6yIaRX
7XB5oXhNn5LGubxoh2oFuFLNCuSJNEpna4SLjFDQp/TtzoL7CYb/dZ5+gwZ/HBzZSe6b5sLSxshx
mZ9Df7QSiqGmxIGyudrhFq2J1Y01rH/FXBas0O+m2hSEJ1vyYGNwhMZnl8cP8+8L+4WE+fvCbliC
I5M1peOVF0Gg2gcuIbiAiLMZSj9O0cg+rql/saPdkx+avxU9JL1gv/k/7J1Zj5xa2qX/Sum754jN
jNRfSx1ABDHkPOcNSjtt5nnm1/eDXV1lh93OqrprqW8sHfvYJLDZw/uu9SwAO5b1DRv34wMxOyu3
qmLdkW/Tt+kEnRj7mXxX86bZCG7s224zfi4+8U3GqSeEN4otkQ4B8eU0QsudZTnEJaA5L2v4K97C
UbI+1bK3FBf98jAYXw2UGqhbYZHE6g7fJtiKLf+xRG+9sWGLxRZda68ScH7GBfHK47jPDQq5u2XY
KtYpRl1zT0hDD5ZHca1HvufryXBlsYWjEpH26FQoHYl6cFtRXo0ttegAX119pU/+XARP5SBtpdb0
sl2XbGqsqrY3Kg/m/Jxo7gdv8NcypU25559P8myWJt6g0dW4rO87Vyb75JqMSjy/+SHi2DEcAHJy
5Hk3jvMnTIX7P1/b/uXaVJnQ95CWitoHqe/ZamfFzSi0QA7u6FAbC5K0r532mFmfq24ATHgxjPGu
DWbX7Hc89NbYWtHNInCYDI03jAmctWc4hMG+zy9F+BrHflfuY91l8adDU1K4N2wOovh5KADIsLm6
Y51/arW7ZbklQ43WpiIoXLvtADHQSRUnvpLuu8/yZXBh7eLb4CA7s9NzyGuP+Tbxw5N5s+rHAs45
AQxHhGcYdKwruzjOyUPIRN5FF9L4RruSoBPJqzgdNVZ8XBYvUcHbxS6JHsC/ItkrwiuDakDUvmXh
Uzff9yXbGn1NtkBQFSWguZZNUj9E63yUPcvlgaDOPz965VdUO/GcK5FKhRCvIrY+Wy0bPSN1aOz1
O+tCOwyn5cS3gflEm25YNXiQSninBuYpnl4Si6kcnVvCfpL9Yp0hDkRyiDOPpaNGAtlmgduWiPWK
+M7q54OGbrtPmG+6zlGpTsXeSvSOQt1X4dD2KciaitQahxKw+SngMHX/2bgzF19WT232gCpHOVEl
oNabxH6y3Jv6HZutoPQD48JsX61PrDX1i00fzcuDvVoduVSGXRu0AaajZFvXng0QNfQXjOhQGNjc
Nqk3lKA2HayfQ/lmaHtcsirGGw0s7449Xklpq1q5Bmt4SL7BjGfTwbqGtWd9aq1bTnE1JWlMxqDM
YGkomVPlnrhsqVSy/2RJGy/a8aLIb7TgUQKbgWqNFCcEyLtEvo1gfzElbVPWBjZBKO0d8VXsJGf6
lId7DbL7qynDJX+x5c3I2g3E704/Wm/1zjZvTAdICTCSCFr6p+IOTCPasdlreardU+oYlI2QkN1a
QBa+qE8owcxr1dqsACUqOVvK/RFPiwAcFgXN0xRs91j1uqcg2bGBmLNHttPsLnYs2J/N16B1d425
ocWrv67D/ZElEz+ARPYOnSD8IOgF7C3QQIJlonLwk/RzYXl9dwyTbU7ZY/SX6sG0HyetdZP0OjPL
rTGaF3XCaM+63lvS0iNDBIZts5kHshSXfJvay6Ha2Rz7dDYlbfCSGde18Sqrvlk90F4TLx+lR+q/
LKfr2EfBpEMeIbX1fN6ZytA25zHW77RXFtLn/nJ8oAw2TheRAUxy144+AohWHOXg61S6kn7B0lEX
ThziQbu3gtspvuLDBjBBRhRdQ+FGjyoZgotPMyV8Hy6j2wQa0+xbnkByLXHYbpJdqu8W7bIhuJuy
FRlfYmslz1V/kUm+OlwUyVGRHWt29eDrQOkfm8ZHFu5fRY3cNihhPnpTIJ2wz+r7UjgkfWpF+h07
K3Jx363HapvRBUXH6PLVqTQ9Nyvs6d8n864XpkSOMZqHbZxrtaZYrlJbCrS70QFvtONbuQw5V3mS
V/gMhoDalfUJsuRHQlKxLl4/7dPPLnx25qwsyaJ2x4XVxl+rRYMDfTdFDMjxno258a5y0IOv4Px5
dv3tANMU7tXiWcuqevakjVGtUAep2p1RbyE8gQNhAaNPccAa199gI0sLd36d69v5gcp0ClcZpnLz
qqC07q5CS/JxO5n4V8Bx1NmnriDM3uhhaNxWqHHH6HMrk9X0We5cu9+qsJco33Y7W74wxYVm+0HB
dv7a0AFoNxuJeGscaXaBmSGhBU8ryTKxOgZ7oeJxC44jLopUe9XIlpLeDeNG9Dd/fhrnSiwMpgYr
PH4uMnTxixhnb6E1tarTK52D5qhfT7qeH5ahocb+/ddvv/HPX+o2BllWGzi+f/vnHHJSpdMhjn37
Kf+t3KB/LRTo/7UMyG/gv/97AuRDiPHw7adkII2j9fdkIFX/i3BFOAvk/LJT+Aba/578qNh/6bxT
xUZkwnctr7PN34OCtL8QZDG1sr8A8QSih33dP3KC/oKRoCLrBiOBFRoT8r8VFHTGhyZXnWxjJDrE
EqFylK1vW8wfDgJjNietYti3kRnqpt9OLU1Jee6RzTaoRi8MYEVDfFeLXr7SQwpepmgNX7QiPmqL
od5oUV9fGXGf3yhTlt/OWRm9TJrVX5czPsCgr9kEj0roSXNH60LKEQ0II2ZbmvXKrWahYZTS1D6I
uNEJIqlVrks8XPdIVVRYmzzr+5seIhyNDIAOaVFpu0rNyttSF8FFbOJJHXptTP1BmC2GDzOClj+J
2QQG01Fozk3a0ZukEelTNPcdx8xQW2pIrFqFPnzRW7JR2RFrRDQOtNM6+uiBOVAKXoY1TXcTBVVF
L6XMunq+68rMqo7DrIXBjRC5sLZa2tAynJrsaglsDaTuhLk61EYqYCGxIaFdUwIgSla/VRMBS8y0
Z3C0tlVey40yIyMgFepNtjiPV8qShF43ytqWPKLmZu6rQ0LXdIebdXmZghS4am5HbiVlk2/JKVCp
tkg500wdNhML5PDYSybw+KWT3pqpmd87JdJxySqS9DRkIxz+VFvj/iqJLDy6n3oTXzG89IuSaLPD
JNuTTPmktYBLi4BJtos6O3cL0KvMd6DSaA1UEqe8uYHdQYyjAZcrSuwKGKxNAKMcCvvzUOh94qb9
gKWdHQJzZ5jYvT9IC974MehYsaUlmT4VXYUrQI8gJCljsR3WsCy3CY0c0XuoKII9XJXsMlljR1lb
bWUf27JNyh0x0kPw0itB+lnkVe2lWjoC0ioWsdzFSqbk7ICUyTxlc8ZxNie7gtQbgKBVPxC1U45P
c7hYsTNHQ7Y30k6gK5k5/raKjUetHhBojV1yY06i1h5DghGJ4hxGiRZSqKj0XYsUuCbSmcrQGVRm
XiDrTnM1PTWmyFkCyoZlopkqJXKiQdFpiFh4DLkZmy5iwwdN+U6a+AdybV5Oo1THz3NrFA+dlUG3
0CLYlao6aSCKaoHbaG5zmd3gEpEU2s0vZgJjXkhWikxz1MYXW1VpkFhTnsnOWBrde2UHpe5IhYSo
SrOi6kVuNZBHXbvEr2neZ1gfSpP85Lwg3nnTaUV5OdVCoKpq7NlpbVIqklouH7W5lN2xGHB8xmzW
FZPFt6PUJQRMh7kxObQ14QItrFTj6lD0CeeJrDOdYqnH+0wpkp01SohQ7FCHn9SOI5s3RQE+MtqS
3bhTFtU8pnRpvxZtRYZCr2V+oSbpJ1EV4nqK+El32STF71bbjcpmsIso9obWGO6LalBucVPmsopR
fokIM7KLMe47ZzDZr1IuzNI6IM4itLOvYV5nukSpz1j6fRiHMoWpJDKZDUaVDAh7QglQNAU5HfF6
JG71oU0v1GVGapxybFQrKEl120uOrvQYk8Iq7zbRtNReUUUWZK4gBZTUpO383Nn10lyZRQ+zzTAV
YgVDISOR6gf9YurJutzpWZFuI11GOxVnC8chfUqgDo/xHB/GNC0+95Ho+HliO4WWUI1LH/tGOzWH
uBAFCelNJO20Ocze+z5XUWpIGtCEGHfY0ubZjcTrf+xLNX8VzEV+0E2EV/LN+u0Yjqe6IPk5HxQ+
8pm986ANlJViSykiT+siTg8JRjc0GLUnja18F4QjHg6hThb1ybYVb7LEJ7NaaMHWivRegcMLGT4q
5U0h3SXGE8qt96mplo3ZJ+G9PZQoh+sMKkrXmMl93sTB5SylM53rBVdxpdhfdTVLj31Ud1vR2/3R
7Ofllk9ZKF4HrKmE8mtkKcqKbImQiBqRcJpSxwZHbiM4jFgKHu1eW7x4MobPiRZ1pAJDr3erGuth
EQXUJwtj6K9ziWE9sn/1KxkSsFpE2uexDpNTH4d17uQdZPMy7xmM0VT0r0JOc+HJXVx4sNAWFG4L
X3kdW0u9kWM1Q4cZzc1Xmfd8m4iqfe2nsvZBhAx8hYFsXMfMTp+WVjdI2puXQxQbMsZhKXxiKZl8
M47Mt6Wja8BL2hDzW3CQ1MbHSjJ6MKVK0XuBDF0ZLF92sDO9KLadFcuwafXuMi9m63aQJ8rObT1A
ojcWCf+qqKI83Ymum7/GBqWglpkvxUtJGHw4U8pu7FSrNkEx5reE1sY1FYF0fEtLOb2epii5qk3S
CgpFgwRhdNchgvCtPSTmY78M6V2sm4PbTzaao4BojrtJWTfCg0nse8/6rfRN7C2KGh6aKQkfVVMR
h1DNk09LXpVPoZXzwIiEzaCBagEeZYKDhZqom2WOp6MaFTbceKk0vDzt023V240X9Eu+y/WMg61l
w38iaX6bDWHr6j0wwq6fei80zHTXGNRCiiwBtBPytXS9XbhKaBueiHuO0hL2zxhtH2G0tvFgiHnx
UiZYQgLWMaMFo9d11uRUourc2Wi0ozrLgHwt+tNzrhdbu8WZpfS2Domd8OUyLBZ3aZXyIqnjaN8u
inQ1Ggl+z6r+nKZSQaV84NBKgK03KRGUi77CDhob4lkpTVh9gZ218CZm+bVZIuJ/p7H1A5IYembW
Mjb5JAztJujD4E50SGYNPvP7bhrS4C2T5fEYdKmVkoYwI2fKWaUXGhKi34rFpv3bR0rxOlaW/Nx2
ZeRHsxTc6IyHm7plEWK7Nm2zeSHGBvrz1uor3H+GPH+Nyjlj+59OkxK75ZhnbzPzgxN1uernuSk/
VgoHpqidjMt5idXTokTFldaOhB7a96N0o+qZ9WbX1kqspFinkqkrj18mEbC2tbpS0DFJx2nCp5sZ
ztCb+ecq5RnNQhMv/awWu3aic9HPKZDmVhs8YwqaAhBvaggv0TGkz0qAViAtbO0UmWaPUzDpywu1
EjJF3Wm8sfiHWdxjdjveNKtSuFVaLVpdSZRVgqgyH6umE+95ESDNmntx1NmaPbRIfXGzxSTaWqpy
Y2iN6apxSvGqT2o6wmKovjbDbFPjsjLcuja73M3/PyN18/79v/8LZc8Ph9pf0lMfirj78v63/9W8
ffob3Dao11/an05M61//fmLSjb9Unj/ABB2sLYw1zkXfT0y6+Iuai7UmmvI/yOS0/OPEpBC6ahDT
tf4dU4D745/7+4lJUf4yVIGMlw9+pVtTa/if/4Mo2/BLef291NGe/fffij6/LuOia//7v8TPGk9q
EUA1qEtwalINAyjYWecylrNmMJZRc+fDmm2Zk5Fg0xqi3vkhvvAbwe2f1Zfv19JUnfw4DmjCMs5K
zEmoa4vF8cTVLpj8/HZHFijya6egckvkIbyiH97J32/2p5tbCwl/uuDZzdE5x18eyNh/0CUNe7zV
AWbPeWtspy/Shx6vD+/vrMqDzT+SWggZ7jfCZXyhoeMzcMu30hWMGvihH7nKziopvz7Rs3ZbRrp4
OFlckY0opOTcD2NQRtrNeFHubMck8iJ9n1Bu8rurQth0P3jA6xv75QGjcxUMZLo2xtkdx01jjFix
1gcstnL9JaLtiDQa/ni9D9Ht09j/GIP5+7v+4apnd63OOqdtlavOu+qExG5Pe8ZvnRXRHbPs4ack
D82vPxneB/d7Rq34+/P+4cpnJiRjCoOKZUZzS2/WwUc6BshSSuWYXf3VwQd85mvwXB2mB2XeSg89
as3c/U/fuwa+FichX666Dvwfqhx2r/Zs+vR1pOFwoCgevQxXNcK0eNdtVlVscFwPSGJPnCe5Nv5/
8NpXSiOm/JXUbZ89BrsnD3Zp1+AOb/aWfeZ2/nTTupHPBg/f+Lz7WGT420f/j2uaFKF+vuV8VAKF
wHvdzfb5sXrGVs+t49rZxsfkuai+la0N9r6u+TgBZUV+/KHu8Kxg/v31//gznOm1BnXJbS1ff4ZT
tzV2YPpPEKZREUdPGthZ2VUfqt1H1XKm+l++MUPXsDUzS5vaurL8+K57kByTSkabKyORt4i3KbX6
g8brutL88RpnM7PR1ZJSFAVZqmBvYE9hL6AmfgdrZZvtmu1/Mnx+uKOzaTlMVXPQ1zuaD4M7IN+s
neA6I2NihcGhiwVw+JFA4Ldz849P8WymUoyw1sOcO1yHrLHSmJzkKaN1yyHJr48ftbI/vN7ZHKV3
0FO67tsTlZ0J2EN9E3rfgbj9teJ/JIn9aJCcfZF1W8StVnK5GBxWZIIwUpbNn1/bB5c4dz+WyTA2
BZMOTIdsn4ZQKkV+8edLnMlHvn9gtP4tQ16LuL80oUPOgUMx2ZqbGOHdWCs0mkUAgDmC3tto8zVV
TBzaRYNbMkjfl9F2lIQObZ9IplNWeIJsLVGdqm8fPvjBftkmsV9ZieGsdBwB7G8Oqx8mXKErKZVi
MvRGwML1pTgae86ZO21Lc/4jdNg6/H9aVM+udTbLSFph5Us86G5xgrWwxyfpB6fymfy3LeFJbuwG
nrhSP5gCfnm7Zxc9W1Gaae61PB2ZZZrYBwf6GkvL/QcPkTL/rzfGerHuNbGinVNG9UVVg86evz9E
xVmrXojZ1gWLgvg+ezX/k3tCzEIysKnibV1/nh9eWtYbUzrXQnebtd3cX3ICcj64pZ81hgzY9bHp
DA2TXC/DOnfWyVVsNuCTeWyH1X/d+TGGGTRGH689v0zRZ1c6mzQpq411Scax27ni2QSHLF83nk4G
fbXLPlxzznxv3+9LA1bA+YQDAiGqPz86M1OCokyt9VXJzvqq5q/6dtq3j1iQfORmF1Kz7U/EOd21
n/QPXtuvcye3SrdU0Cdd45TNs9VooGlIxSBElntFTq8v/HXXru7M3QrrJuroo5f4u4/7x+udPVqL
uO0hFZLuJthihOIQp+2uNAaVIL7dRzP1N1X5+ef949XOVqIkKoNsKri7FaXSXK95NMuh3+d3H2EB
13f0pwudLUHUD/WgyLiQBiVxZQPAGQEl+eENrf/On65zNlYmlflcar89vo69IFL169grndjROUxO
lDhxe1VO4En+Mn706taH9cu1cSmiJmC4gLf+eZx2itXkmcU9kqrhzyhZD/wARCSZ3mrsCtboLXck
9AgVze7Pn/5vn67G+Xk9NxM8cnbXsj6PbZlDAAKPxtPt/JFj5b/wdH83w9CZ/D/XOTcpGHVqhAmA
CVfZdXtB9s2/fKXfzTBMklhzjfWVnSvApKVqg2HmjlZASW0SWD752I52UNbA2n0ckfvbd/fD9c4+
u2BOZaPv1icIzc9b3GC8Tb3QM53OK98j4J5g+DhArYlnHx1cfzm3rjOMBe9eX6MYYYL/PGx06ndT
VaWGazfEm19CDbLz2z+Pj1/3Mt+uoQEap7jD7v1saOa2HZnjmH0fmkTH3pCaHF/Ie/jLW+uYvKLL
uo4//fmivxuUONKgnNPrpKt+ds2Irp/IzXi9pr5VfVSi/9on/7uh8uN11j//YWUNMMWpZZqgYD3A
j0QyA0p6BWT1Vy3K2Q8B5R/d1tlCrk6B0dgWt6WtB/3d99uSP9xEn8mDvq96umFCwTBsOvLK2cKj
GqWtJyrXyfblpb3JvX20XcVQ9f0qW/4XDrUoIM4mMMb/WgkDDURxEDnM+TRi9vQR27CHPygFa7hL
zKXANNEIWXJTc+ainb42S6aS/WlFWAZF3Rev06ykT0Fgadeh3lT5pmH8dcfEMmYki0Cgiou47nEL
Ze2a506jh/ozRXAgJXMhpsK1rLTGiKbVVs++esp3BfoNlLJpbb8mVoIzeU4UbZcMVnFrtuElM2Do
F4MInKEhLHin0fy4CKZ0TX/Mmf03RiPTlxOSemvGyaMxWEejHsa9sYiGPJ2pwerV21/kQTa9JIaW
rpbEEHEiyzwlTIYnLZjL+5xGKHbwae5O5sx9QbquLVqOAMjDlk7nIg2WMzFNfZXixPosFKAPtjZk
fpkGl7VmNdtpgfdoAQFy63EKnKmxsAVVvaLv00L0t4UpRbc5PNWaWKCd2mAMUsOGykWoz26Vicmz
k46/FliBP6qLiXHZqGkvLCqmDKumE2cN2sgMpRhfjCi13+qI7C1XBEONPlmS8FBXUSoFXhA2OnIl
Wa8gaeQBQdfspg7pTO5nXjX5bspn3MVC75/0IQBcr5ukPuTZbdMsPfxC9NfFthUIKZyoSnQseU0B
drKxVSwLih4F+zAzl2MuAM1MoT4kThaG4WGYZW3XS8W8VeYpEzsk0eYOf7r13MzdonhTZJHaNXfC
K2SpuYziGrloQMSRQoJj3wX7fKTPZNShcQwLewWcq5wj80S89joK9SJBe8uYY2z0meVHcWU/dGNO
brauPskZIfVxaxNpbCgUhzZzOtBp7CZJ3UzxbJ6KMEyeyjpChaCi7WgdxPpV5ljNgjLEassV/Ct6
Xwst282teEClkaHeTaPkUmsrTBZDSHaEGWUBBE+om42VmHTfjMg3AxJCqpBKXJ7r1UGOyCbVYiA6
dR1h9xQTHlkVuz7kfhmeCyxpR+4yxCCBlbgTj92Zg2W0nHgWNxlB2a3EwpMvYJIVeRuXGjCMaLlX
mtnXiuwoKpSY0USCmUyccXeko0S4Tel1ZHvlSXYbNdOpleqv6F/WI6mJhlOpL5sY8W/XRtc2zwE5
BZEmuAxmGxlKizE9xI8tQZc3E4J6tDuATorXL/ELupTGaQwVdpB9MajZyzj1W8moioNCcxKGwPw8
QNopUCNwMgbVaOJGn6zKTRdpI+hWikrfLzKk7Kr6NCzTnQVzeRErKtGsjrJalo62JPRUTciTwzcy
vUJoq3rKbcmNQH9k5EO1rbkd4TjypRAcJwcTAwtpCmP+SxvkXqGoz9oM3S6i/FX078pEYGI/ZRdF
Bz8xyS+Schk2kzww9k11PhW9fDHW2VdDWhxKx1COE+WozOo7+oqXQqOVWY5v6pyfirpzTKN4oyFI
XnfTeOVAfnNjbxTySCox+lFCXOmEiX1JrStJtjl6LUh2hbFvMxs6cuI0Q/42TP2LWWgbRSmwFBY3
49B+notoGwQI1gmFquHJkh6HlErZZxNhePn01ZCLT6Yk70XYBbsgX1G/5XyjaOpbkTXYMKVsOxVY
sxKlOOjxeNVO5pWehYfR7DxAoX5ktcsmSzHqNy1SISnc06h0jNl4tLpsrw/mfZlUp04X7lIMXhZC
fNBU+5gFNLURmEBuUOV6k0WSk+uEBKV2ecqHDFFO1wXk54Hxdzp60DR8w3jf2iin0kmOLvVRYK2a
mtxHXEOosKKhrcbtE4uLUUTqVZ+kJe9oAPmgzA81XeZTb5a0fNtC2RWhJm80qb8QsWZsqi6Ot3WM
Pm3BBRMNIIwGa9lKMmyYSB6vTKv3DLs5lLJyW8+0NPN2rg7C7p51C12PIl9N9Sy8OJMwuMt0h+nC
0JlgqnSqesgcACLXCmjEjW2nL7NiEySQfm2CDIicaWYeLanlGv4x+mNo3kncgk2MSBqxCz0AQzcd
h1i9VeUIUt2ifCnbaUVvxwl5cdUXQ5Aa1qchbrahR2EW7PoInd4oLzhBmACIGem17k0uleehSfB1
llJ7GGdzOywE0oXC6+pmn9FIwV9KWVkMsluRR24mZK4p5GqXkeQiDsywBuRbSZJqR64n2liq/DAF
0Y5JH5lQNc1OlIdAIzo8gNwNitvBrje1lPsp/fCNKWe+aU0g+CakR7FM+A+YdEkHej6F2ikQBU44
aTRPhpGh2RpzQWZhiy1iQCrcZTqddrr4+4CfNS4J2hhyGi02hTn5rQnHl0BhUy0XhkETwLitc2TW
nYl9vam3UiMhxMEzMJvvaaC/oPxzCr321LJ9zEdrXyQ10REaQRkZCeppva2y7iIo6LiH8Umy5Gth
dhAXFNtLepsvsGim66As9iiY/KrnrCUFpwTxx6ZqtedSqfd9JQ6mIn2ZOkQiopv2ZpfUT8j/8IHp
yaVZBaiai0ls2qJTnHloDnmJXwe67tgiouFWOaFHuPQEBO7QHVXDK1MCMCrpWkYzFYWqYxUE9LXV
Q9EFt0aK1KkqkCnUBIOaJfIogXxxYxho7iEJuxojuqP33swhs74MLmBQr/VeOyQpfKkhwLOfvRta
Bhi0eKQBcx8owaHPVM6w+fQl0YPP8tIcuzy4l2qtuLCASm46ZQjxZoZ3U2JfVxBm8rB+i03znUR0
lzn/sZ1QuC9DB02c91xPHDlKG/troW+KhcHUZURk4yO19wgYcfEOnWtYbeHVsNC7DlgKashWYUkM
yvKE257AzVXmlWrNUa4R0tCVOAxoqNy0aeVNV9OJMUr9WA/WqclohlnWwzL0T/mQPFum+rqolong
sWG7Nj8iodqFjSXcRKXDMIQow+LprYEFYBRt48QqiWqoNC6DEqa8LhwjrE4i7KFvAV0wFahZWouh
CXpZruZfouqdbsJWFSEtwNol0hVaRxsd1AhmGKucWMwDyAjfrIGkCXEphWxOOxKnUc87Kjhhy2rI
47TZT/ajtav64FgQ0F6Yn+2cNUNnS6r0y3Oo5cc+L5Cydc2nmpSBvI5J7pYLv2t6opQ04nBDdVyn
4XA7xpnlsQueLhcLNSfsINlpQNj1IvHjKtkqpnk3RHAzSnlEJycpftQMzDazO1mNV+fhNh+Ip9Q0
tyii175t9lFv+LE8kTAQxYpjqlTHSuJpscKki1Ii1MKmr0SPgBgeo7J5Ned6N4aQH1SLRNJ6IauQ
zq2fFvpDNUuHiHycUFdOapydzKV8X5b4OR4F2nvpVSoS7DdqAix6IIcg7sVWtwN3QlSkLOTy5rM/
FbKXyI1vKNZWF+mtrsJ4D83dWJT3ZjJfGXrebLKMWGbVvK9VYO1KqE9E1mC2kOt9bBqs0CoGK1L9
KldJm4u5jW6VZD5KTXCMDURlc9Btp6TeFW3uagFiOnxAQ1Kw5HbHJnhelOZJBMu2lKWj1GeIvTqv
HspHFOJsKdt5PA2FbW7qFEtQrOr72WYHpvE/zdXs1MLgMIJNyojtwdFqXO6hMBxYhdSr+pgJdsF7
U2GKs3FTpwp0HCvk4BDswlkALLDH63jIGJ7DW8UQ2baaBiLJDrSDWS7RvLHrIiKTLJ1v2S96Y6o9
NhV84lYlMb403+YE6Ju97OWWXZAFC6Jql5c4qB9HsFSttbjzLGUOteTIse3iy9LFqKTlET52Sny1
2j6Iuf5iYNZOEgFzXSbPorOXk6lOstOr3UVZZvfod9zCwlucSLyKXhr3cd681xyl0ln2RwyBOJIB
CRhBcKlLgpyB3FuS6GBmFgZUkMaIkRFUqoNr2vlL27ZILyPc2MgMP9c5MUBZl3QEuTJh2Bbd6Ez4
bavcSJl5kkdDPg2yepckspuPueJIS3ODEOpTvSrRmIrcOFVx4hTqnTFC7sna5GWutAPlcl+EOLzL
tLoJ62Un5cz0ZnZjCPNrEuBrj3CBBfZQ+YU9B1tRJxxSCuOCVLMVjTCam0btUyKs1Msiq1eX3xxD
JEcV1ilQJ5sbm6wK1OoVC1RbXrTMrlGT+lGI8KowhCObyRXbCcPNNemrrIdfE6m4Ve1pNy25nxnD
bVQq4jLVklOVjN6cIL+rJE+aevLqyqXdNE1/NS/57Paivoss+0oTZJ6r1bgr0Bb7Bmc6Qo3GS7Wp
GzeO5Cs10fNNJmFbV6yXyMa039kjY39k6yDLkStJ8w6xdwhTqj6VaqucrEQ8aLVubJohuS50+V3v
5MZTp8JPzRAMenzMIjV6GKsU4zuxGlppxQ9lZXhBKoGaCT5Xajv4uiBzy15GiigZD4ylIINXKUGD
jBYf+PnCkUF7KjNpvzQgGUfUui5KPl/r59dhHgqHhRJEUt3fVFJ7o6V5wbd5z7bkdujlL1qsfFEb
II5Lrl5AKoAYHj2ocmO7kMa1fairzW2ZZHuK8Vv6lqEzN2xyc6hznph7ordL35hnf7CrW8Wqd1JU
n6qx9DsDdHSa8M4RYkN5EuF2VoEwGdltkRIfruSp+oW55mqcsc+nQ7CfNXRoA8UMR5eDxs0MdVfE
1mcLMkEe5/spRn3UJc0e28GubWfoUQkzTVRbzpxVToxqFl6BehmV3b0St09KI+4QMD7TRcCYPaBy
NsNkveyRai18vvi2kf83aWe2HDfSpNkXGpghsOM2gUSuJJM7qRuYSErY9x1P3wf6p62oFFtZPXNd
JUYCiMXD3b/zydMVvx3yhYYGT2KLIa2ROoUqbXpjpMsrbghJahzoS/y+xiR5qkcaq8tU/jEVqX7M
QtKTio+aVG2lH1M5Q/eM4o8qSblfKJu+Sp+FMawjGYJAre+nmqhPDE436duJuw5ntHmr1DJS42Lv
W+l6qEPPMgoa9R+qKr8yzEetxJBbnta59X2ekOY3bIUkbE5R3G7NHEM4uXImDFiI57lvKnu5JEva
oGeWA366lEFsMWa3nG4DTb1Jsze5Rido2GAPivvGuDW6A92um5y/ZMye2WXOOBkuUwa/BkhiHTFH
+mCUr11BB/5OGcZ9DvwSm3EIaaWTKRgrWXFGz+ojjfd0ZW8Usg1FfRorsup+M6I++OhFidjfeOyL
bOWPeICM9zFazq5/sQpKpAbxEwpcf3icp3gncd5U/uClg9gGvn2a2cnG6TZalLflq0mom9svtDWh
uIBDkd5xSQXxeEpmCC7JWzZqSCgXna5OZgz2BLCI0PK9mgMsarnENflJWMOLYo0HS+PagZ3LbW3i
GDbbj0ouGEMQoVrY9ZjyuteCfWldT7mhOnKEO6c1obisFUezuWKi9R2w02mTW3K7R7VNmmsr9w89
4G62N17PKjYiJyJu7ZvOMSdqswg1o/pGHx4GvIX4cPH4GhRenoUP5YTDXpXt0mgiY3bdYGHUl1yY
O3OlM4Gsxnisq/cClwKAAfKo+09Nu6BMJXca2nVKJXjRm0pXivSqDAh+TAzdd1ZVQS1AH/gtl3Y9
IEHNv4msb1xKo6BflVN4GqFyrao6JL0A2Wbshts2NnNE5I31lGOBs0qNtHnWzeKhnmVygbIUwoxC
Hd8Hd7Nitk7cFMEpDvubfOLOG6OiigOCIbm6sXqkA+Mp7AZ6N1TtgyLNqRTabhEmIn5HC0OeBD8J
NBtzp24Mc76T5QMt4RO/bWiaTT9iusJnt8Jxkw90ndffrey7TaN1a+EoQqOLlIIJBFaBXw+GefHJ
luRTN15no33FTfk5SXMvDOjjSMSDn5jHhsTHYO39lm1HI3NF5FGZ5lPUMw9Ms360rfA5wqcD7wAH
QXGFH+KkZNezH94FVn2M7WSNeu0plqfbYTZ+9op/08fSOpoRL9MzPLiVKq5NufNSFQ0VjfLkYsPn
vJkE2HMmoy+qj6JQrlXtGABIbwKOoHCIMhh00PeakOxrNWRsuigA8DksQsywcGtEM9Do+b6Z0rc5
Zidr0vBtJE/TzqSLqvdAflEM2JZ2/6CTbNPDfZXrGwtt1yos4hWvhgQwuAL/29hWP1vMqZoRs7PQ
PLLlOipd5Ec7N9aUdtySm9JoYNeHEXarAsgYup6shLTiTokxVsIWANSiKt+TOYGq+eLH2r1vDteJ
TIYmy34qZJVqMyMXys/USODhWCjuA8FKCGo+lxSdsDx+mMRwT8/sagrgKubisbbz+1pqn610MbeB
i1z4NTZE1vTcTNHNFNBgXfEyE1QSbdx80yXCGUMJ3qSu+GjZDrtmuB7RywEwjF/5aj/0XuCPmRNd
NKcgCd7zASVKPwLLt2D5mwKmZSEHu7ZD/oXEBKy29abEH4jHPGzvHpM8q1ZFRoombBdnHgJywZ/h
2K2f8uFFdD/VLBJc78OTqvsvNmo0MomPXH9X6N5OOWzTIQBBKF2RRv5JKvWmFzfD+NFr0jFMmkeV
XIIpvhXK8FTl1dVQmh9h/TGNT92I/VI9RbdjLZ6ShN1SCX+GCdlXuwdkpSiJk8E2t++MfHpFpx6s
kk6/6YT5KrJ3dSofDODWOLiQ5JZGEa9qeAtK8WzVNvtwZ9y1c3JT2faHbZ0SS8FNCX3jqENIFyS5
zfSpROUU0JgEt1mZIOjW97mMGxkMh8boNnrLn7Ql7SNuyxML6DBAUtbSnyLBK93Iy8e44wrbFel1
yr+YmvhhRkeBjPtO6qY7kySUTPysWSU5AZPcn2kH9woTJSEymkaC0tbHAsqusQlFEtcjXKvKfROj
c0/6HwpK9zGCzYBzXE3SlMSpeV2SoougH3blkrqzoc9Cii1Q8hCLcWFZ9C2ddVOl2AdPo0PvHK7D
qX8r6yNsLqLwfvZvcukmCGRH9HhFAkmaDKQODe46gXQTzeGDbY8/Mpx9VoGSulOLs5thP9Did1eG
9Xvq40XrD8Sslc8i4uXNT7libaWIykEpAEpp2W1sjfzrNvpZdvqegAIGIzuJQ9KQNaIpH7Gv381a
8iD0U5P9pGrsthloY7bCIeC6gSAGi9TYCwpyyZr1RPOPSZCSP3LgO2ZBG+eEZrtd5nU1HBLrZJM1
nwVIpSzsnTGEN1AHLUrB+Mn3ZcyoUIqI+hVZijtO9g9oLl6jKjeKjhilQzYozM3EVkZ/u1uG4GdK
8RwqACP4GelIYGKQiuzzHQo4tnpUDLGNIWu2VpLwRyFpKMf8iWw3ed2FnwM9NFO4S/RqD6av+T73
/pvRKN/ICm7SlumcZuDW437fpkPAjZXzcUiDqxRlThpGk2ciDdWS8NTGBcDQfFI2kW57OV6sJnbZ
jazYK9L3O7OAwwZUGIXxvp2ym2LWV+1cXVlx7NWg68t5ci17Po2lflvV9nrOQtkTMRl/ydgqmvYo
c/fjtE62aW2HV5bUnzoj36khbJCwfgjb+FUitsPNepBcKcCEOQWqXBrikBbxflaH234a92UmL8nw
8VXSYi7rfBa5Ne7R0xyFrh4Y9xrLYiJUS3pMA5Cd00TYSl1vHJ+CIknuRaQk+9qGTdMEnHqwkxEX
empmXUtxteeA2VqttU8BT1AWv0XTQt2xJfKrQh0koiDpUbf4sIcL8W9Qj4aebNpWQWykerKkewNa
WyIcT1YlJ5qBVXbxTVgk70PWvkxCYW8NSPe3k7qRqvCbZGr+xiTU8St7q8/Bzs9gsMnWTTtMD0bt
Vxv0L2QdjGOL4qzSoBv58wZzzmGlCrGdEuoKpsnMhVu29N7hNsgS46Ex0QYv2ZNnMKZCws689EpV
J8sqRz8Ldbq1yhTbNZVyZmoBBJbN0iEv6lH32shDvWSMHoqy+OhzWEPTUK01s62xJx6xJQ/YhwS2
UlPZv0lD0LqKbtKjoGK1V9c0f0hPJY6CqzIcbmY52vlF8KPBv66gZgW+t8m8scsZSWTcXTo8eK2i
x/eMNCj0XHNcl0kUgOMkSOEidvJ1CSsEjpQiVZ/nIpFWQ0FxKxbR3qBRYejETuQjfCmgq3HXbLWo
P/b41K783kZgquvvUzgOLoWNrazPuFKH2Ikn0SHryl2WcjUcypsWzlPlF3dDM93ETaOuC3s5oFvA
YSVneErFh/RAw72mn79LyNCRMYedmyu+7Y75fC/nI+BDCipAzKyHVo0DylI5QrJQwiBTzE4vtMwr
fes2iQh3y7I8KYNu73CBl3dpMTglSSXZqkjQ5NNG6pJ5Ewhx1cY2ZYyQvKit0lvZQUpbUtBKpG47
36oc7pjrrOkGinWjw6ayEVazqbIBF8IiwxS6FIdZKC5AoVNY6M2uiCrwqRPwdhbLz6yLX1XKiYWV
fmStDf8Pl8VAJUUgTfOmqH3ad7LFkNkgoaFoSnWThxWXKP+KXiaxbibtoeGfBjPbR4qlEkmcYfBv
LbkHYTLmtRfO1aExp9oJZeB5BvjkLqVIVGiEfmTdvVlhj0MF/ENV1XVqwtlDefkydhY6RqL0xud4
6hKqIogNJ79e8+5wjjKuRZIw4TUJBn1u3tCX7zah+WTE4z6g1s5eDxg+U/Nimeqvk1zD2NEj2DtS
9zjEFCkSUwcltOC+TbCscx6VgAb68E5qa+79QcatQEXCJQIVjXePJBkEoI6D9awDw5lGoOGQ0yAC
qcWorqiAH5qIqyb1gNilRwCjMlJEsEBm+1blNE+l/ihVZMkE7uhSY6GrVMDs2BwjsAFoob2NtMF8
ahtWtD7bOTS84jFDuLYphY6f19AXGz+urwbueXVISmPA4s8Um6KFRCgXlHjCtzaQfuC4tULPvdaH
isSN6dr8OBGGXmJE7wjkdqJA2qaFnJNKtxMTXququqH5V7jGCCyw5DDJ5VBbW7mKiF1/UIR9GCHf
jBiKsF+sWxutbNjnQKVk4Hq9rTgKPTVDRTUoSLRHZJV3VUzVCnX2vSlSai+iVJxyoKyZJv34o+vD
6b3XKBU1Np+3V2M8SqiY+DZcq8aWHEOuH3KYBZXKdJIncgGGuEc3uLW0emcD8Z0MP+M63Huhbz7z
dU5S7H/oGSZ+cTTjia6bMTG5/BjjTeal0YxFyFxeTxE3GSugT9rOEA/GNFu42qS8zGYYu1OY+a++
pHppDLk7EbkTJhh6q6FyZ4wDILLMJypFMGVfW75kPTeRTOTnK2VPy2DZYG6CLrnPaKUd2eocpNnX
agaUaE463zPm8CdrWF7b0whVPc4N2P1NTIU2UG5nPcn3NcWCXOBcMo2lW6XJg+pHEv7khaPIUHdD
VCOjZB41ezhEXPAcKnWvYQM4z1ARMQcqXKawZEr6RkreENkpu3B5pYvG3ik5oD8qB3NU4gpZbtVA
xQWmkUmr03X1jKL9JRIwbimYENnr46m0kuvRV99CGqa8SM+5k5bd0SANlJvwvyS+ozqNV4T35AFq
Sg353TQWtyhOI3dQKBKBuaivAkNK9jaJ4InAbVMNXHuHHAafNBLW+d22M7iHRrl5F/sjOK4QlPPY
m1eWPV3NnfRhFmTm+RKzqh1QWyirsfQb8hzNXY3eHiF+eROVOUwuqoFLUvOnHxC1D3NEsq5H/dPl
6VFu8YXJMZGvpYidOjfXAa3DfJtKB80h4T8VdPQojPJz0fJK2Fpg0wumpJSTwdNSkiTxyIW/13sq
X23ZOtwCBcu9fUNi3joBXQFvody9I34uV505vPc1njJ6YhwsM/6e2cGVXAcHJueuioKXUgqv4mw4
FiEoeT0b19YccuiGMGxTvSPvoe8so/mw/A7+rmbQKBn7z/5gKk6DrcI8iCP5ufm6JQ/otG16jdx1
QthNQXmku2JVUqZ4ntthXIvUOoxDve+q/CUyaTJyhWL4FPIK8HF20z2LqvKoeRYfsUSwBrvxJqGF
Q+eIqVmtdr2Nax8+mkWgTR2UpEDkI0GUCuDvNYk3dRanPgnTtdHQnWEi893UvqLsej11u7b+GCEe
qwqmrz6HEgQF8H3ZlJQbiFek+to8HV9MM8zZdufI1UvAJrIVXo1WezNKqV+BNwWiyT50LERdOiM1
SFoPVH+bV+NaaevHUhBxCYl6fV9tBFFBL9VXOSaagg13DT/lue6TI8QH3ANIzvEc60Jm/iUlVuNd
KF8hsbwlNXwoNK4TcoK2fyDwyKU+fUiFf2u0+lFqfaxchxc2Sme0h3jrhwopPAqmSRhulZ4kYVyR
I05bOopKhTpCENqPqQwFHnzLbjIN8IILWTxxRd6dujm4Due62ldEdcHEBRvl+11M7oS/si+E8ixG
sbdahbJ5Qrzbx0ilOwH8qZf9V4xYn+oKe4jAKh6NQqbZBA/SyIwOtUVydIqibdIrz7M/r3Ot2lYx
PEKyu0IC3zWDZ1SKRl/FSSAc2+rr56GV9lacAmYX4th3goKAgtOUCr1BdGTjshY8upBvhoruo0Cl
lQpGV7HAOzq8RM2a6coDTJb22koqbzHqho1ZRuNREuEzZSiAahrLAbYHJEH/mBmJdBvqnBjmSBYo
p18rz8sucpJKaa8DOk5Q5Rs1+DuZoLILMOJQzbbDuAlkXjCbL1VKwhTFe7dPRgVFScrFw4fBNyTT
d9GNxyzr90EWfJMonqQx5rt07whaSYfu2PfyVRjcqeF0kMVDxMk3WOU3qbef5wjYA9Srx7qYb227
v2qr9lByD5XK2yia6LzQX0x5fOek32rI9rXwBTiKNyW1N/CZ90AP3NyWj4NheiWRVK9Pa1mwnoej
Sq4INgKGHwOwDFpD8lh66pRwQ03djWfs0sgU57Z1M2fKjV1xb8FkZXITqnyt/F5qkHy76L7otZyg
kkAJvfBWUmrXKk32hJ82H56aPqxAK3boxHDDbsbSFj9nBdJjQSkxBD9dPlU1vF8JVCG3+YmbvNAi
t6mtbdQgj6PnzCJHGZPU39rIKVaBZTVrWa2p8/f2j9GK70WW0Dgq4oNZZ+tIgWQtRLrO6DTKq7Si
LN17cxUjL5Sj+JpjgqzlSyfwjFIMyolZ+qKGIZugFDgFNM40+ejiF5MCWn6tzbTNxdb0RCqMFnKA
QSQnKk61saVLykRsBF1V4BygE07L9kukPZGnu57VbJ/2dBFYkgNF6SlvomFdNQ2JGgCuJSZVcZKs
s6ncLSbedbMwjNNnwAYfhi92gaoMKys5TNTw5YC/ZFbkLRrZUwQlFDyOikK9LtLA0XVxV/e0c9gZ
Bjrmj0J/l9iQ4hIWKZdwFqWT42ZNt89sjqlXjdP3VDLvKr/F0mF47FIcIWI63kRwYxWlo6aUgfP4
zoqD+dCpdXokbqV0XEnzlVTaxtUkVxtdid5pFvgx6qJ254gCxVBmcCt16WgN5oeccEa2vPXtTOuH
GSCzquWhOviBbHlpEHdeb5JcbWr5m5ibmyICE2mImdYYcEy0nNK2SHbQkSV6K+bE73dSrbJOyP7r
TfQtVsSRZsp1k5gembxmHfrUm8cB0Gg2UTvMHox23Bh2c6eEAB10AFdaV+EDIFTq0+U7xmw0CKXD
dWOONyQeCW8T+8hpCkFQs56tPF2nVv9a5sZ2UuggCpIBv7exjU5ykRoPShtgD5vP/b0RDk9FSDol
0g36C+nG2w1y21HOIgwvs5ZbRDnBgZkxS7YyJnjOIq9b6gX9nS+Ka7o1h32ddaeoJQpaEgKznt9T
7SV7LQb6ZiSulKs86LWPprjtCnOHASny8yykk7B9ybXW0+PKBYOy0WtteNaMtnjPAlIheRXeLrgI
EJKtZJGCGq19reeRJ+NlFNLeSz3D2KsjG7xfnBQST+xeCnOR2S/XeBwFtk79nW2zxxiezE5ox69p
NtTb0M6ao6pghEbD2LENyqc4nKJDZBN55xnoVd/kMtZBEInTbKsVBjjcUbE3CvhCl8QSnVt6LVG2
k7zZx9xHDBsr8ykMheY9Ob7Ry5Mq8aJY/2bIVCGDSI/WJhCsbViA+8oVUPM+pI11SLdGspLNSXX6
NG+uBbEt2CQiGgBTBvuVOZIVtSr6n3Ip8SYF+BDZJe4qEewmlVZWqrvTqZPzNUHkIZXaexryrpOW
YMxq+u+y30RXXTueZp9mkBwvKkUqofYodKbN8BLcSDXp1aJhlOJwt56U4HkAquxnrceO+EFma/ZS
v38KbMp+QfxeiLTGtZRoDdySvOqN6Vs6AI02ldxea1KYb+qIcn/WWbf0/NnkUYkstBEf+1w7xvPg
KVGUeZph0ggt4prmzIxOQclY02vt1naEkQvWYrIc23CJSK/WGq6Wcllyo4s71GRRDaoove3t/nug
ResSlaepJCp3IV9eD3OAjjZjo7X07qHvcbGP+gCrn0yq3UJDYyT8nW5PtVdkeuAFLJyjFUbfI4mE
vC4FpicifblK+/SRNh2QkzF9lPPprRnM68ye3orS7sntaGhzO9Z0nymg7afcXiF9g2qnt+amboDS
KwVInKTloKBZ61nOOJgLuf4WjuFjFzO8TcF+nQ/2HolXjyhnSG47Hbsg2Fr9iqbxngY+9TsMH68k
v7BqZuPaatpbJZeqK0QwNhAmMpByZXznf/5OM/C3uJMfm1HTtrFuHfqyvk9J5jqFQvSsW9OBtuAd
TfMHdSh2WZdBTYqOWtr0S1IEfq4okvXcU4epG/1K2NDNJit6KcIgBtBHj7Jc5/A5R7IhQn8d2/Jh
1OSfdO+2yGzhY5TtxziUWOllfZMLjKHQ6di3/NF50B1q+HoykpAt6Ae6bgtJIjKQJSpLJFaIrkz5
Rzr6ShM6/yf1RSp3saHR3KHmJ12b7qjqf5NLuoI01QAcbmL3IVW3KGafCNjkdabQbp3VFUWQKbWo
iKMX6MjrHYsM65tGhcYzk/fPVPtqnIQbSID8KLQ4vmXbblS2pyYgo1NS9GTz7N7kVMtWUQCEl2ao
t9H2D7xfejAisQ8LPCjpE/hoQiniAGvVdUDZywnMeng1/bwElJyWQeEwY9nc/i5n+UOGqCESFYZN
YgGF7QJP/V1nErc0jA5jpLiLs1h/hEm4qTYZDl3lGpWQ4tHQ4spbe+deEt3/wZj4NTKtFbLJbUVR
ztXOnVXNZTjZ2HGBGajutDU3VLfe0qi3olNhzaJ14r10oup1QSV7LsQ9H/hMwsPFHaPoZeBO79Ym
vae55V14q+fqp/8MAZYDy2QZzNjyEz6pd5qe3oRe5q0elpdqONXG363Nq3G92O2EQOa7SzK9c73Q
+YhnwhqOmDFt60BBl5TdVfsFmdB5xQNx2vqy1/aXb9BWNUVBv6r8IR9FDxzTPEM7I9o5StFoFh4v
vMA/RTtMy08jnMnHaNyWs5qugF/YFe17t7FOxod8TypY38N8WmMDuQ435cusXlgQlwZe/vunLydK
9BBFxsCAM7eSqtA8S4d+XIQYF2mUKpJ4//dHPdd2/vpwn570bAHmpZ5SeeVd2ultFrzSU+o0Y7mm
+SvP8Hr7v0Cp3/BEn4k9lz7dmRqqMus47Qqez2wrj7Zct7xkw6pceIXWGUdkwdyPc78McbNgGcJd
Ga243K2tPVSIcVUe1E1zzJz/qNLnvbIT+/o68wJ3RntzUXJ24YGts9U+BXJHawjvt+AuMlenJW35
9y/4B9vj7BNay9r8NGekRMnJYTFE3oB/s+hol105M8ifvGZSh8LoWqMxTSGXP0Y/0/DS2v9ys/ln
Blln2r00aE3AlwzfxaTM2inZzEOPF1NaXNhkLg10tqslyEOKueLDRhZ+NIk1Xce+sQ2K0P3/fKFn
m5kI7SE0wmURvmC1su02vju8WveaB3LbLbZ/H01ZZsBnhfP55zvbaya9UMa55P3FOy4BLkVFWP81
vXFbTkJE1vFTfaB/vHPFGpnasFMOl5TOywjnv0ARSJDBZSkKaMzfJ1Az+r6KUZlCiyRkfmPThE/L
RbyblUtT9avV8Hmks6k6aY2UFHGsuD5JsxWGsbh2Ikd2zQ0NN25/dZmk9NX+9nnEs9k5yIalpBHP
ZoiHcGzw8oYmCmMkDZBqtdswazd//55fvkxOXkJ98AYAs39/mdyzjTmm8OpqxiH24XP1t30A/EK6
+/s4X4ZOMBQQIRsWXDfrbOcWikVxrcN5gxu+hzgNc6CcCAbz2NyLXWRurjTvjBfzJ96dygoe6e7C
D/jyY376AWd7OVkXG2BmwQVyrb/MGH5VTuHYa+O+O+br/pERLyzMrzYAgkS01gYUckU9+5Z5S7Nb
aPMty+l+ml/U8jRqz39/qC+/Hl09poyuG1u2swmKWDC1YC4rrhR+J7F1raOlTW3TRbp7AYXziyjz
x6r7NNTZ06BJBSS7PI1oBuxDZrWvXKPpdbp4/Ynu1sVtq23sU6Cl47sVWVCG51R+nsK49KZGt771
cytvDDIdXMcBxdE0AJ08UvENodl2P+sYrVIqTy+s4V+B8R+/G0sJy4DlDuD/bIKP1JsSI1QBHiVN
51nIb9j1Yf3cpkE/PI5qLkryzbO5kfPB9CQ6kO6CARucodfafUVnPGzUSjuQkqGBG8+4dTMHSINa
Mo1BJiuPegGnepJqJLlGzpSyp8iVCkDQfUELxSjqeCtsdG6KSedQk6TaDykOSMQaZqVfeNY/4InL
3qxYhrA17gg4iJzFEplZjEYYaMveLL3kwBOp9Diqg2TCu4j6W6bWH+/VNnR5wQqoQLZ/3zgaM6lN
O+4EHIjk2vTG7RJCN8f/J0tXpvfyZIDdVCAJEGAWA4DPQUOmV2Si1XF5sjE5WlwMt/MWvN5OxVbS
+VdMu68f8J8hz44ZsE9+Ys0MOb/7m/4GPfOKPQrgPD5llyGCX20WqswWvExSmQve7w9Y9FGjzqkQ
KIDfJWMvR3fqePu/3yw+D3G2ErAfpylIUOkeSLNZE3E6MkRVkAsemqe/D/UHmW75Xp/HOpsdMobj
S3vEMjvSHS3PO1yMMKo2Xk0n4rqqO8Y23IcX9qgvQ0uVI5KH4BqpG2ejmhUNbuG0+N3swtNCu6Qn
+UY4C8It8C4Fkv/DM/4z2rI5fwpkafetVZ/lQd8PLZmoUzbKQBG4CqLXThVvZTbsESJvw1D7Juz6
ZFBcpZSNa5Qpb1I0cHTvo/L3L+G6vpq3TCGdpgUZYat29hK0vE5bOfcFYKZhjeE0gCQLXpG5sbzy
KrwQPvxBFfn1oT+NdvYSNGWmA/m/R9OgqCZrKz5ZuJ+PPxeXUswk8KK6cLL+QWQ6H3W5VH169dP8
36N24KBGDJ5Td4QugpvVttxcXpxfHbOw1myyUSAuNfnsIRPBlj8HxLyUZsmw5HXoFg2VoHCkcKgF
zcvfV88SiZxvrSrEFEW3iZOwKPn96ShL0+7ITshmF21BBsC8oZfu4l3vf/h2/z0OWK3fxwn6SJN6
lYvDwiCkLTnZtpQ0gE1pq0UFTn+CYz/9C2zl1zP0n3HPdlZlKpoEYTF7nUfjZfCER8V2MZC3i00t
/xtO5qUBl//+abq0phz3k2DAhTyl0fyy2Bw6whmv+2+XY/gvj+F/vh/1yd+HM+VcYO326/u1O/tt
4SzqG7GuGeuSa/HFsc429c7oqLgtGZjlXQ7a/j/vckZLsv8XM+bLhaDKS4ihKCZeEGdPlsagxkfy
Zt3eYlOv7srjTNIC6Omm/Dl1jrShteLmkp/tl2fjp1HPnhE0C61zYcjVIfAdHy9gNd4q+YWLrVj2
jD9W3XIFQmq83C3Pni3uBvhymgSw11H2wdbaTGu4LZtgba8rt13Hd63T8gUv3RL+4K/92ss+jXv2
dH1FxwS1Hvzb9zS/H5LNYlSvQEe+dG/+clv5NNDZwdCENNvIHQ+Y7hBFwV9DBfNvtpWvJ8k/L/Js
txzT3o9sxHuuvJkcY2/tucLC0ZIc6mMup7FrPf+L1/jlGv/0dGdHQjVxKKgDT9esOfYyB4DLr1ul
7M02HsuXXubXsYYuyN6aBkZT+tkmlrJEcH8iwhFRBfFEOkp5u/YlsYvi6Huu4ZiKnY9q1c9Jzuad
4jhiDxfOiS9n7KefcLatVZUWzTQJciwZzVPcWA/BrO6TLt6omXGtldnz//ZYggxPTIHSA2s45Tyw
KMTcaUlqz24W3oYdMrOpcm3xJoqTYd1FSNGYXs7fh/yi7LGMyXrUFZLYzJrfNxxdGbRIr9E8L5xT
vq1jxG72KGhcso72bb1qnenQbCXPsh5U83jxkvPnzsPwGHdRdFE0koZnw5tWH456I81u7wXb/qa4
mmh8SlcLznnaQiT6GW/yq4uj/jmVfxtVPzuXG0sSekk7Ew8tPM2BApKtYBU4mpd5Tbu6ON7y937f
+ZbxyP2oAlQURmq/v2TRmkZWc9dhYxiPuWeBkp0dmhW9S6DuP3cgBuJzsvg1Q9P08x0I5yAN0vKM
Y665FTRlYFREy42itjrt+gIukI10DIOJctUU+YXSwRdB4++jn+1LMjXPph0DmdsBwmJvsTqlJ/L4
n/dqni65eF562LMNqa01OafrhTaFDcgXoLkoHTaZdzGv9ecusDwWmxDrQyPgP3ssEzurCcIEWIBb
/wodlea0J/IQV/TiKaf0Kf3uvyA7P1h30vHvi/PLxfFp4LMHRCtRaaXMwCP8Y8MizzCSVRf9pWD/
y+XwaZyzzKFJb2ZLIgKahdu7mtMgKnCWfGG1Mw5oDS7iVy+Nd77o8wnbo0RDY/9zWptgC6MflavX
K+APoB+zt7+/xS8iuN++3zlQE/PMNGtVHg+GijNzlyke9bXsqeww1eHCWH8ezb+PdXZoJQYaE7lg
LG0zPen4a8CyPdXbxhs8enb2/Sbcpxv1Ysln2UD+2GD++YK/ztJP8feIdsfHNQBMxS4bSU5KLL8G
bGLn0aG0rYms8sdLcdWXs1PVKNNj6Wna5wmVuEVR2Vhidu0erJ790FslFLV4deGNfvVoxPqKrYF7
JXI8myxc9OOystMl7BAehvLUkvGhY3b++oJvF8OOC+OdlwtNPUpo38uXFMdcYL66WmCvi0VurHuT
izRmd+lFfnkGf3rE85rgWED2MFUecXDU9/CjPHJZXEd76bo9+N7wEt7Ze2ub3gb31YWQ/Kud7fPA
y0L9NG1yuUunIc+Eq+tvWn9T56+Bsu0QLtGT5lz4jkuUfT5FP4+1vPdPYzWFkcSRxUNieelW4/dq
H+zNNQyz2YGBg7aVnN+lg/fSmGeR/9SXig6FgRCywXAcmMptKkGa+vuTLbvjHw9GaYCYTebSZp/t
0nreSsh9eIlNYCxgDuioJtdE2pB7YBerIp6QDpvBhbPhi/DYJpv5z7Bnm3YVh6qSzQzbe3TdH5Y7
cHLk/APcm28u3oK/WuyfRztbhbbZKfRnM1r6otyWO9UlSgQitkK5u3CXl72UpT++/v3Vfj0qhsFL
sp0iz9n8RIaEWDog1U9r6niiow4fnygZb5qhvtSI8EWuhvcJCJasCSk91Ma/z09Jpp/fahkLzYa/
MRwbWpWVo3zlkpP/NDf5GkaaK4fdNvIunYhfPuensc++JX4utjbjoehSByhd2jHdSvE7sESX7uDq
1yMRHsqLAbh8TlqPcqUesEEUrtS3uTsUfo89NVILtt963bV5vlXVqNrCbZX2bR0OB6CcOVRDu7ya
NL08CD9ahMzIT/OkiTZpUFa4wIYdCIf/Iu3LmivFlW5/ERGAQMArsCfPU7nafiFc1WVGMc+//i65
z2ljmYvOZ790dcSO8CKlVColZa7VoYmsI8xDxyI69RvQuVqowERZ3EQPIdT70ANtQ0bFbPqLulby
i9lum4sYEqgnpQcrzZzk7T7oLLA5oaUMtBoBKFJR6HKz7VKr2QAxDcvWUeel4vz4cZ6ZNgyOnsSa
n1Y81Ydme4OHJ6cnqE9WDgWvE2dzOnhZ2/pzHV/Y4DKTxMLViLH4BMGtnaRGRWyD6Ublu7EHlVF7
rqNY8AfraXCKQOF0RlDfemzVsTxKrF/d3RbQYhQe0NOSVP94OZdFCQl95Jd13W+U/KLCnz7+DzcH
q6BQNsOTAZ5qUdn3ccir0sgjMyDqW+hHAgaicbDi4BKUr6ryUrarrUZ9xzG41hoalMWHcCurDJwq
weJoaNFdDIZOpkW77XF8S27EoI9raqhB4DoL/wjj2KONPJ4ymMSPzTxlDp/R/O6iPeAAhqBbgvoF
foIFCeEleYBH7cNr2ea2GrHwmIW6NFyD8PD4cVjRDmWxbp7QlLGrHquo/2N4kZdcgxiHy4BFxWuI
artcesu15r1LWMF00MjXkCqdwRCfmdVVm6BVCdW94z4E8cEOkro5WIaa+cbGVZgnGXVu0adR57sB
TiO4ltGFXagvmiqsA9RIciUFw8v96kdj72zDJ815Xt/bOJCheitAeYN6bH6p8XVhHhrjlE9n0pyN
Q218yqdy0dp0kK7iU5JTfzKguAkNpX+4wx3twL8g3js+va331Xl5KStWXYviuDIB77tOqIms6uPM
m1XahYpWYzcmFF2Wleekpw7kztvDvYpigzDfgZMh8RaXrYruaMjp4pqxsUDSxNBRDfbD8Mc2yqo7
LVCE03UD/q8oQFuIX5nJLzOEvvg4njlld4T+7R3Y8HZVOf69DbkWIIwFpDB8eguCL90GZEwfmuCZ
jLIAv+oceFiycWUAan5xj6nyUp1nB4d1s7yt2Y8saXeWUXmxjlfMCh0m6TkILSVHz7WTJ3/M+i+m
EA1AUTRMSTppEIoFo4f+l45uek17Msjkbo+eDEhY/+BFS/rYBFCj/LQnhizlJqnQu2yQL/nfu0VC
9t5QyNNmLYBqQkFUBeqrfoCI8RdyzOW4CV6Ofm100oQzzgi4WKlZ5VXqn7Sl++8NmuDlOYQhnLmE
Leb8SsCqZWiPbftjLiZ/G2d9Nb2PmeDaaE/XWZHzyQHBUtwW5/WMLlH0wE2kcWe6Z2in30ZcjxLv
iPyLFuc6tJwrKJ2Hr4+E+TSzQJaPtlUicwaZ1wmhPw5tA91lMCw3I29AB+TQPNkQPrZiWcm1BElU
/iKBk84ddzsCfrmhfilBbGa0t6YhyURlOEIiWg9do4BkE0Ec3X8TGCLM5letHVX00GzPEJ/zT1vV
e2QQT1FaMNJwGABUFef2awXCJbBbQ4DaBVH6NpLEF8SsSANHGmiiMHQZuvpBNoqCfPAEOfFuG2Y9
fv/rcqJAIhpLHRDeAibEmaOjjpuBunAbQmYJ/33h1UoYQuu8w5gNtDlTzOq8glLaWKr32zCyqRHC
QpWQojQyWDKFrQfeRvCxP6fpXZxdq93rNpTM3YTIUIaoz5xtrNPJBl0PyvrB8uyCIcDV+tP3kISI
YKAlPGkokBTnd9fbrlE888ZZFQ1+20CrDw6L2P0pH1SLGIdUDJ8aT+CIDMInM2K/uwl9xba9t8Z5
Z4DwbupsEDz1L9EMCRQHKgZVpklqgiTuImaDORjIULOJD2nRxWYG1J/V66BWJE65OoW4YsKDGbIx
nOI+OmVbBUGhtshbBhsabcqfPAvc2Lou+9vtcV21ZoEjTCBlnWJFFDgTWpwryG50IQNhwpfW2AJG
COlOQ6tAyVDgqMyQmwtCt4wNKDgMki1RMmriY18bZgbNC1gDziRIynSIs2AIwPstJCa3x211Nb8b
JL5Yp2o5W73FkZQ9qIgPDEz/jO4cEp8yfb+NJZkjU//oC+jJzXs2A2tWzowoRn8jOOQjtttGWY20
C4vIR5RmyEo66EBhWFPmnKH3M4Ho5vdA+EcsYi0a/YcWBC7IXNEU2oLkwyhld7Sy0eK/LyDQWElS
EuEok5FHE7yMLfhskt/bZqxjoCYS9xwEpWzCWNk4ERYKD3tDXYDT47alpWdBqmkbZaWaxUEt+juM
MFrMyePUKgFDteLcAIlgoNZ7K1UukzKGWwdPadAc8tL6AYWQQAIuM1EYxrq0bR0C4Lg7m9DTCs5/
3At6QVnvtm1cX7HvJvLfF7MFUhwSqylgGKc7bkDHAy21AJSgst4MmT1CQE1a00kNHWMZDC+gXPQI
FlGbyq4t1sPCuzlCOIVuTm/UYFjw4/iSQCuk79pdW/0a0h9NVkmCncwiIaaaTQ7+InCF+qx4VdD1
TjQwXqDba3uC1sPCvxaJZfAouQ8cwhAWQso80v2dhA/bABIzRFm7ERyuLaicABBDj5T+1HLUS4yv
2yASN3OEEDq1RRiNE0AiqAKN6l5tL1t2nxX334MR4sJYdlUb14CZet2bx0eQH/m9cZ6gu/p7QEJk
UCyqlSBdw7WyDvo9iFR0YIoLoLUxgiJzG0ri0uLVELSQ7IHwfcHE22+noPxyfoyMyY/bnzj+7bfB
ZM4ghIMGTRdFzbe6uPjjGEcGdg3Za5oMQggEmYqkGG8h8LfegvhE51tTCQK6SjJDsmETIkGWROAS
CuEKsfLTBJNZoyvQrgavyV1rfHfUhEjQJVUzWzqCaDVCLhC8AbOWu23z/I25QT28UEmVBxNhSgUU
0EuDHQ9shkCJY0Pib5sBh5fdf9wRoopCC4GvIQIysGZWLilTJb0Nm9EAEEI0SCGcqNd8L2jL695E
NzAY2wN6XRSSKikZjhAOUBFeO6ECV2vN0TeaR67EMVm/VfP6ezMjRAM7sWfwJgInAnk2ZLIORmlD
iyGXuPTmysGw8d8XezWrZwuUV4BhYAAFw40LRSbopMgaEmSjJsSA2bSToRq4NaAz7xQwXZi/Wui1
gelne9hkQEIkQGnm2BtvGW9Xe038GwQgbtDet0yWyMmAhFigqEHSNzaidYU9VHPYQQOdKOgxfTuV
HOdkSEIkiGgRGrSCZysgzMx+OKUGycPLEIJf20MncQWxzmouiT6TALFgHKNdMPSg2LpE37AkFMhQ
hFAAFqGc2Dz3aCOQKnMeJ2iImXovSXFkMEI4ABGVk9UJBk1DjO6godPUJjoqIwmMZG7ebjgWywdq
OQObITnjd6ie0pKXELzfQ2d79hB9z7HfpHCXSBXruvRtdgZcmIGGk7WeDgKcmNYSP5DZxId2gRSE
FpkDHnkg5+NV9QWKcDy8FEZYtdsOtwZkoq+ZgPUD1M9EcOyRzrrC1BYJD3si829nwn0POFiVKfzC
LC2AxOZIMBCm+WQDqDfvRgW0bnYErjao06mZpKxnpfvfQW/svzZ96r2HTJfeTg34Iez4Wm2ZN6jl
oWrxLpE7IHzE8/qdgdaMOZnv0qr7Re1xDxqnlxL8oagVByVYCIbsoTpAlfdiaNDrMJT3JctxE2v/
+MroQ9xVtx2KohlhhRgkIW1T8q2/4dXE4OyaLJ9UHbQdZEWA6xP9DiXsmVNQNFiOiJUaCHAbC+x2
euuBFg5ysQ/fM0rYNcORKXbHw39YXo3aHcHdtVFdE+gdfQ9HWCMkMVKUSvDoD4WswIz8ab4qa+ZG
kex2hf8l8fbf1N7Hjo/tYjWWVWaZYORHzmlAtBPxcobSr92/btuzltkuUYRtE2oCICZrYM9Ifxvj
ZRd33lg8agQ32rbs+l/mDcLOOahhS0oCi0oIZqggW8wgaIrK4ciSxBfZ0AnxhRQ1+Lp4qpYHL3lv
71SID2oQC//W0Inbpl11/7k1nFKISjl4936dzb/i8Gb4yhPxYpLEZ2kVZdA2nTBJVgmmc3pF1Vfb
uNDr+22DJPMjFiP3nW4kxQiYjOWuEz3p41VkPgyFJonKkukR984W72dazqMyNGfdYsJNVMK8AGon
2+bIYISQUDUTZENNDgOW/Cn/NTjZXi2pxBjZoPGvWC7TUtEbYvG5gWwu8mxXqUMQIB/0+ispx9IL
+JcskNhkq6HDd80MnMV6DomFGmde9gCpSMnISYLCW0PgAiltSNYF/GwQq5CNR7hOye+KgulfvU+n
39uzJBs/IShoxVRYHQ9Ajnk3ZVeVnvihfYd2FMlq5X9nI5y+sbAsbCoa8HDUAR89g7oZKBDH7NYi
h7BBd4ZzLEHMs22XxPvE12i9hGQ2uPmRvKcQm8cU5fl9Wnyl1GfhE29ZycIqbXBU8L0ChRV/jwnI
xnV9N1jladsWydiJD9FpmvWRZWKOEifAS8ytaf4J9PsEgl+kbV21+bkNJ3EJ8TW6rprIjtD1hDuw
S5QKgDnkdYS2hoF2xW0gvg9s+IT4Hj1WLK2zHECEtrsmgQYVxDpj/PcAvSbkcVB6lHV8yNxCCBfq
EMcdCE+Qp6A6dYKkQ2yD+R+aB9uWyWCEWKFmljNWPMSaBhTwVN6KqEIFbBtENk9C7hCGNWFBDltY
aXjWCFEv8FwXw00UP24DyawRYgSh5ajnBEApDiazWfs1FELKRIIiM0fIGtIhjGjGd9kS4rCTc9FS
7ZAUP6va3m2bwzeeDbcTH53Duo/tHurAKIOIPY2TFs/fM4UIZ21zBDnXoABBhRBcyh6hxA2hhPM4
ftq2RDJkRP+4JdnoP2dNCZyx+UsxT/1cH4b0RcV5bhtH4gAiYRRUmIlJ0VmLtzNkJpwCNbnj+pvb
KJJtT2T8inUH7/N81KAFN0cFSI1AIgxe2ah6megX7nYWgfut3n8RuGkSlYnBSxmD4Caob3q1xZ3I
n1i2u8pM4hO4gAlTaLGCmQM7eYj7CXasoIoBtTi3i36ZjawneXWWQOJuqzb6ylDf/BEsmRyrNjm1
TU5ulPQPsw4FtDy252h17bxjiNvqmA51CiphBLbYfFCG4FhNw8M2hMQMcU8FFZBZZTNKiLrqprdr
b4LWGPS6JBF6deksDBGWDijJG70bgQK+/7q4zDWoxhe3o/2VSLCAIR/nBKxdpT07gAmsyTfSx0p7
VQfNTaRPi7JR4xO38LRuntOUKqikqYL7zoQ4eGbgDCF7KpOh8N8XKElFUb1vAUWbfo4lOqJtkGtB
tOp7HiCsmg7KJDFJ4WQZtIv0/slOVZDBO99EEbZPNLJbLCGwxUh0t+ie9THys/D+e6YIWyeEqxur
TWDKCL7EMIHYC0qCUkf2VC6bF2Hpg3ZACXIGGFr8mpvIHZoDFFK/t2Q+7ZukSCdrAkhjX4XsOIM6
nGmQ75UVSkuMEXdPg7WlpjTAYcWfhEB1AJmgYX0vyohbZwmis4lBi9un5d+j+qusHpXwz/bcrwb/
97Uv7potNR2UYyAeMw2tbyYB23rl5kionYJC4u6bBgkBgOpVUSmcw9yJ7oz0JgKlc41S9m2T+B/5
lDotTBLW/6hA3bnmTG3a9Big87xyAn8bQRKXibD2oyzQOc0H6rPmmzKFwF/+e4BCqdoM3/RmYfkX
Q2XUyQCgfr6p6pcZiiydhT4giAduW7TacWouBk2IATgjJmXGkQhpXzWQn0FUxGLsZpzZWWSHj0On
nqV6709GewO99xcomn1zUIXwwBIoulsMnljSx3Z4pUoBzZ9jFNinbVMlK1e8708VhrqGDIsqy1RP
qftdUYEgOpZ5oQxGSK+1gdg0KDGgAQRXLfoYJMW+Sp+2bZE4oiEkCK1SJFkVAoR2UBnrUVBVXgbs
Oe8k7+eSKCEyV/X5AOHyHmOmmX8btXE2QjjOGe+aBsRjaffNCRKCRBnOIJhSAAbNdzfCa72KHXYY
ZA9MsgkSwoQZTP/JembomycRul9BzJXLWo9lKEKoAOW6PrXcDZoKUrAFdKwgfd04MhUAGYwQKBi6
e2vtLeW1fwzRPUUdZ1dUkiAhAxFihKNAXVznE5O0iW9GkL3EEduovlIJvQhFIm0QCBr6oVcB043g
aW8fwq7cGeo9sx++tXjE2mHopZvg9AGOOd80860e/6qic7v/s40iGTSxblgvTSNuWziAQs2rVm39
qcxvzUn2pC2JBGLJcFIrbafyo0LdVOjWgdwOC/dGdtERSemJJBSY5GN2bepdG1sMtFlZTM5ih0Ca
+C6yzvQ0fWCQRZPs5bLRE2JBB4nCQuF7eR78qtCEBieHRuNXWvQXHicyK81QcmoUHWlJmp0Fceal
ZQ/OcIkjyGZIiATdxMbWyWBK7/ww6YvdQF8iB7mq9GQiAxJiQWuWdW6VcAW9+R3P0KaMD7RIoIWo
fGVyCOc0A+cASKKFLW6yYnUwWp47DndhCop3696yHr+wfBYYwg4XQy+phLAgRg3CdYnqeJDXcYns
8nDVqRcoolPnTtpnMVB06MDmpuZVwylQqTvgLlsPv1LHay7QBKdOwrjSQwpPYFwoHdp44/BSODJa
j9WlQziHD9itqGoI/jYbWRS2vFvQKCOIPEFNgL6CXPcr0/MOIvjaNKtNEIQAyYqncf57CiZoxEn6
b9Yn5x1D2HbaPDVHKLTzYsdnqpRu2NnoI/7J7DvSy66OZIPmfIxuXZmlTVCgMii20eQ2Z4cWBZZ6
H30lxXmfm09bT9FYURRjiQ7IBkwae/z1OUDt1rdmR9x7DNy7J1UBR7Oj+Vx3oNDu9EfUJN1tw0gm
SNx7UjJZusH7X4vstS+v7Q6Ch+Nz0JwiKd0XX4ifznaLgRMWKiXQstS4v3Eu2vo0XMVgxqx8prvK
geseMFkavxpMF4DCWm3GUBugD4enW83YsfFBpb+ow0ACPknmiv+hLcu4Zy5urcYk0pKMb+Aa7e+s
OTm3W/LX9+ZJiAh91umBPgGiM/6K68RFQYw3Balv5M9aJOu0lawkU4gMrUbKabYxcKZanLEYuwMl
F3Mgc3HZ/AjBwY7GNpwK2FSYhasa902vHvvqoqeKZMnKgITIUEWJorMa9gxpAAqdoz4nO6KAAieR
hDvJwFGh6lrreshc87RUSaZ78FJdqVP3qhhMdoEpMYgKu7diaJOmG8DpY9XTwgLSrz8cbEggJ5Lk
CZL4IHKZxANLYzJg6EqUP4TsKgj/zE7hDhOEp6UXgLLhEyKEZZa0N3jMiyEFVWihl0Bgt0FX/vZa
ksEIcQFtC2k88kvmvEk81Ylc1Me6KIaUwEiigsjJH5kRVYjDVxGDrrQ+n9VGety2ROYH/PdF4MkC
R2kU3inDyMOMvoXZvoLkB57wa4ktMiAhIkyWWugQq0SS5ZSuPlySNkP19an5ShE+mvT+m/hQISRU
U6/gvgKOnZh/aNScIQi5c/y3rtWSkC3zASEk1G2lZTMPCQEu58c5xrkeqp/6j+354Z+7sTFYQjwo
Uxo70GXAlhdekilyx/F6tIlbVvfxYHsQ/fyeP1hCXBgHVBKbfLWGFdqZzqzmNTFu9VnW3y3xBkv/
6Hbz1CZDX3Czknu7+gOZmZ2i565pyq42ZUBCQOgN0qcVTx8VBtZTaBLjgnvuLC9KLYk/SOKcJcQE
GlqJo3MaCyu6g6JxDbGewb6LRq7afrftFBLXE6nebFpbc8wJYeJkdMP2GX3Qbj0+bIPIRo7/vogM
ca2bzODPdQVKvECPULWTD4VaL7MTfxtJEuYsITQwLQQFCAMSc8oXPBP6RlRLKHRkIyZEBcits8Hh
SapiNq5Zgr/YrtxE+bNtiAxFCAkVquLYzHk/who1Qq3qMu0qgy7rt1BEGtOiR60D5Y6GncGL6Atq
ody4edoGkcy+eLpv6DyWcQWQABUoPa09w34hxoOZfOld8D1ei5KGFiivzSbAmFUTLnes2DNpD7Va
WZ25ZHWKLdxxE0ErgGeKJerLRwfEB07mJvUEnfebSfuxPXh8nj8HbWqDmYWA3PaNFXaxdDo6sNgw
kYVYg75Dh8NZpka7viCH2qaQCmnxUDw4/Q7SzJKVtO6A78CCA6p5mYY9v27s6nhv6Am0E9PmeprU
LwWgf3HEGguDFky3c+CUqIdr6FWMeqgqkbjgKp8jXPm/wyiWWaD5tGc5f5Uq8tcR9ZjgYnXr6Jmk
rzok16enRAdB6Xxeg8Zie/5WhxEaQNQGjSTVxIA0VjnKC3l1ODETt0G9n9MbftQxyY4hgxGC0qQm
QWTyaveoU5+yJjgxpb2MDNnl8Gp4XVgjOMVcqg0hObo58hqln7F213W15Fp4NVq8Q4ghaTYabbQc
WFJpZ1P0lzVOCLKxm6Hl6VszI4aluYc06Bs3xmA8zTpxzfrla+/uC2P0jxtfQpsYRWS82Q1FHQqO
RvyYVJqy5H41Ii1ghMyEM2tZbMKYObHhRnh6MlJsTe2fBAwwST1+z9ds7iSLkBR1dp30HdD0PPWZ
+TPXR8+WUnrL/IB7/AIlzJxIGQ2gxNptzH6SvPAj3NnngawyZpUhk8t0/WeJ2kJ2AkFMVhktJik7
NTMIiF6i/Dn3i4MFgkx8BApnd6CKdENf9lrwFts+BfcFspCtkCjHquV1eepZ27sKeSSoe89Nivof
UEWCcfXQ7kb8L3pzZxx1ou4X2Gj+kfaTfYskgIh0qEYVGFXW4FPoBC3gMHFjkHvPoewZZjUQU8fA
VoYqStDBCxFkLBOnp07DyTlVD/TzbgwtZXYiO/VcxvC6WopAQbECGiRoliD+fnShaTSdmWWFCvLr
ea/v4h1OO/qp3Rl7EH/+lOmyrMVGCJRAYdRAbx6qEj+i9faEas6gVf2Upa5h/qqDrxQ2LBGEaFJQ
2nYWHzvcQniJOu9oaaKkm7itku+2g6PMGCGiBNnYGJ0GY8bwR2babuvIwu/a+l4aI0QRiAVEPUVx
JUi4zKeg+iudxkPdgftCyhC5bgtE4+BxOvTMhImBN8bFhBTD10HxZWXazggkR4K3ngRxIaMQFaU6
1NKhPyBAJGnfz7oDkRHlPL9gVygXmy/icVfeh7flMbpSzuh5BLaN8+i8ekjOIVPYXOutKxNeXBvS
5VeI/kEM9HxAO9yfUyzcqsv32RwdbL3AhUJ92HaQzwxDCJiWwbVOOIMtYD+6uzWTWmF9NUIBITgU
Z4XHvG5fXrVSJmEpkhAy7DaHULgCJK1w7Ke6A2mbBpEpt9GsnLkaZBiOaeqUJ7QTJ7txUuYrvRir
1217PzkRN9eCarKpaTYInYUZDtVhtANdw0eMxV/MHM7xlCnZV9chkOdbKorlbPF2UwMngmUp84hS
4OSJqfN1CfH3bSs+h983M94xhHVtKfqAZzaYkdK6PxpJmx2buBnBwDf3F7hf1Z4GGqVnSl6AorrT
0TMZKwUq4Dsn+fnNTxECQNuoIwOTxgiht96HfJ0bYifgXN/5wTxtY31aGILVQi5BjVoZm1nFnVpl
3JdV60G5/DCruqe0/9fsVUDiX7LMWuYBl6AF5nAwy8hL5+qvvlFOk1VhlegyCkWZwwjpg96nWm0g
9wNlJ312Que2Sf7PPe2CPcIqn6sgaoiCkcsc8GrFTfFi5uTJDlNkYqyQxBT+vR+iqAAmLHQ2KfC9
Gh6hT2gkycESMl40+u9E13ZqaknAPqd9HA38/lySw7F1XTAtMcZYiRygDZ5tunj0iQbXmRyXQbDW
8vpdrJk+FxmOpYIjnxMTAVow1Ol0qowM0OBkfzF24/G34Qa//zd1kzfKhk+j+m6nWMhcYi/v5lIf
/eDZPrQ3zRXn1Y89sBchs4SgSu7JOOf5528hCrHSqQbDZOhrwttqfeLCqeR/E07l+9kWjrDfTZHF
Yjyx8xlUvfYhR77cQUBp8lW39EwJEe9nYcqPkyYWOBuhPZXgZxuRTbYXUe91d4XlZb6yayFtMj6q
fnnWNH5wLleM/JSbc2RHN6BhTzVCxI5IVMomo1WS0U9G/aBnzS5IVW8aH7eD5OrewCGQKBNksKbg
lVjUWt/a8YRSuQoUd0prZA/5ABl7Aw+IvlaHyq5WytxjsVLulJhlPybEUdzZTIrsim11cdqa41Db
MkEaIb4pMjZODOr0E1YItlycAY9sF5x6LEuiH3A+8k0Pt1J3khHgu5/oUDbP3w1kcdiAhZAQV2MK
qiKG3pWDuf9HLafxJx9ymTsVNQG65IF2Ld5hqFFWQ6FcSaiwWSSK1nWOpoy+XaTWY0XD3jOb+cWq
NOVkVCQ8qxRDPW3buLZn2IYBNUfIYtqfFNxRADU5uYNJTgN6TK1sX7QShHU/WkAIy79g8K4mSLEM
z+Ije46gej1D5Xe+LA9S3WuZOUIIIG2fMMax0trtduDfgQQ1KzyIzIBgBEdl/SgPb6sR1TZV24EY
JiQmRLExS0dLS55HE5TwVM/a47iXUYh/ta7hQJ2O7YPEU4q9THOMO98n53xHFS/GKIRn1LTHzMX6
teY8xbhUqn9qzi7FnYFTtPttP3lrR96CE2Yx6mJ7phWMNFJXu7Y6dzD2wWV8ZQ9+cGub59mpPhlv
ukfxBesqN43dEvXpyZHLyqd7WRvrWgxcjLl4t9+nesVU7rfm8FeDIpAiPK8i2QF71ZtQq6vbBmSe
HJP/vsjemtks0jxCQqVMnXURVGm+U4pB9oD0RjnxeWjfYYR0dCBszlR7Qt62m/dc3jiGIIzjNXue
/daXsmPharoBzeR/zRLijFbpw0TKEenvmfFqeOkOfa3BE/WL2o+fytALZcoW6676DsgD33IctSzu
oQSMk4xZJm6f22el3XuBqR7BponX2f6gmLmks0CGKcRuK8QFvJbDSLyeQmrHHvozilrmaGeQgbqa
WusEtb+KsgcDbis5/3/W5sMOvRxhYesEJ+CELmgY3OzqU3QY9+wObY++4g036n27U316DtFx73+Q
XON/ecOXxCKfscz7fDSArB6gJ31RXQ0HPGUYuwaRcB/45BD8Rm194njDdX2ZXWqyrIj7zid8Cr1T
1SC2Sh3BcqO3jdApeuQmULPm/CedPvja0dmNCPlRjesctzEND20FXu0loyeLitr2B1git2RMLGVi
Kj7AOLSneDerblpfmNNrBWHLaQ+V2elkq7Eb7ZLOlwWl9Z3gX+stkXGSEpqYZjWMfu0PO/u1O3Th
WeqNnr5vD13jxZA4O8hEhWQGC1veXJO+DjnmrFceGf6U2RWD2kXbSxaUDEe4Kmiy2cwmBpw2Yl6a
HioVBQLpeUwlR+b18LQYRDHqJpOVKORtBofHcl8cQKvpaq86kvjQlxVxrAffBZoQfNVUnUrHAhqE
28y76Am33G56aHz0RM475ityRD4h//8lgsudj9FwIE5INAOItU9r19rPR+orz9hGXeZPR5l7SA0U
gm+XF5VuZpg3ejnv6we0JPkgTHdJ7aLrAcq5speD9Vx9MaJC5FUdO1GTCJGXH8P64IeFKaTQyabN
sWRQmje9CKKB7rdnUgg9TsPMGpT9POiS/fiQ7grIvSu7Ya8jB7PGwIOG7sN2VrSaIFBbtXQCpTrj
LfVdbGzDnKrgt8dJrNFmxpnoQ8urszJs/W2c1WzHwisJ5GyJoYmdSyAFQMBFsQzYhet7Pbmp8+zO
sG+3QVYX+DuIWDtuoXjApgZANKeYLqPccbX5Fr15+bGfS8nASQwSC8hDpdbbOQSWnaR+pehQt/oZ
d5LNaHV2FgYJkbFP2npUM4BYxZNttS6TUjOvn21szQZVno03HkcIimCPGrSedqOP/S44mMfg9NNw
c9x6S/XEV6PGAokbu3C1oO46RU+ApJ5lfxdnEZRUuR58/JSfffFGyl6gCVHRLGqdqSXQeDm8YrvJ
m/Ki7UbnRQeROmnM4KeHTzHRNnUTlJwGzlFCkEpww67q/8T87Ibt+uPv9KTvjWO4l11GrXreAkmI
ToFGQ0jHIkoE3UuNOirQeLgtiGq219J61F3ACMFodGIrb3mQHzxtH4du5I1HSL+j4GlnvfI77Ulm
mAxSTP1sNU/mKkGg53ckBq6iCi+BBLXi8tSLQzLZO9dqsmnbuDjAdalFxSqaNsoVUwubf3Kt5tAe
h310VI+ynE4GI6xjEnXESrP/wOT79ljjyRaS08evzJmDF1vOS4oXF8E1Wj3Rypqnjv8MYLyL7p27
GOkbP8TTRHovSvgf/OT10OTBScSiBhFvtdCGWnWBhp0yN834qELY9TTQTr3SrIae+tJW/anVHtSO
dp4y0Phs6FFiGE9FemzRtK8EQ3s1VPqPdA7vMPWOS6aCXuU1eIeHssEVMitT31QSFW9/1PDM3NIO
EKZ9RNqeuumcUK+wTcWjrVK5jhb/jiclOhkp0bykqP60icF2ERS4/WnU1bOo1HQ3STvtaJpo2d8e
+tVFuRgIYYYHmrdpU+HUYqv6tBvmUtvpgXGowp5JdtLVPWGBJARse4oCtIHjSO9o7FYzips2lXX2
rN4M2w4emKlm4jZPpJDLhwIKhx0womzPn7Iajxyje3ABuP3r4NN9dcEzy2gny4DW3MlRdZyz4cKa
KuorZA1jVpfCfw3LekqHfVYlz5ONY4cBUTU1RA10Kjvork3cElLIZUvHzpqI7xNscvntfr5nB5bs
fk9IutqD4ysXpfTAszaFS0xhr3CajJVQdhh9vDp5SvYnDZP9tjuuHkHAe4z3bNUwKXKrj5ttqoKz
m04WZrA+IU9/KPfhLvbsdG9OLraLgyz0rM7cAk+4XBusPp2H1h7RjdGnXmAr0YWiKsVjllX17E56
OMbuMGrBDhXnvWwO1265l8YKi28cyazZPYzNLrR9RHfpLtrzB68qOiRu6g+udKfif1GMe46G5YEb
faI74tNJ1OcBiS2TP52Qfe5r54HvePZ1dTKOjj9KssC1tHYJJiRO+WQpXcllE5TEOh9G6kF3pq5r
j7FG4jbc8T6ZhQQdrQTYFD+dBqa+i0ip4/6eoXZeiYp9mhoh5IGSJ51pHsgHvG03leEJE4dbngGF
A87ol9rwUM/o940aZqPlk+AeoAz3ViZ7zl7NdzFf/5oohM8mrXTFMPgTBYmOYGU9YweSZ/us+1UE
kReExNWG3RDpN3E7HLetXZ3HBbQwj9GcaEUG5nIQ9z6HzU0cRO5UPQWZ5Jpjfe0T3nmOFx9ESiH1
ddpAC9E/P/rk2rmOj3hpQqJdoQfQZ37uyY7nqwF0gcatXqT1AzQjSxrhFVF1WvvKQNBxGYRrjk5X
ksP2AK5C4aUHNU8QH9dEfpra6PI0CXBYNdjPuH9w8F9Z98jnCkZcfKKWj1LUPKkaHg0/msPopFcg
L+O3KdDaJmfBJf7Z8UoO5Qd4CUAxRDx7zx74c13RupDvkw3oahq8/ARhRBUydEoV4ROiU36iZ2Rf
7rVz/sLd76A7LI/dq365MFnYjmwTfCi6Dbza+VFG1V6BFGuiml4YEf8rE2ipDiTqUaJgC4Pb2Oiy
rTv4itPjTatJtOukKLxogtbENtBqBuMY70jCGAZ9kvUZL/Noffsw+9gR/ChAD43LwiNa+Jzn6oTF
cIjGszw4EhlN7er1+RJeGNLKLPs04fU5zY4e8ocUwi276pAehqffFpii9gHKFKLbgRxvZQ+Iq7nF
wnC+US+XYxvWFot4cUSZHLTKvJ4c+KhkdFe3vwWIeDY0cJ9ToKzdH/HaY17MR1P1wotpT3YTkmvP
fJDgrXvov7MpCq8FBB0VCi/yQqXAwb7s/fCY7eFBXeK2BZ4p8X5+UR/M9lq60a8Op0kcC1U1GkUi
9XE42/9H2nf1yK0r3f4iAQpUelVodZienOwXwfZ4K0tUDr/+Lo7P59HQOs19fB8M7I0GpkSyWFWs
sJZJw7LJYLNHd0TpzFERXCSRG0OoGSh+L3n/IpewudyVUC6Yio2lHHIVbjEOz/RAd4fKtV25d5zs
UCJJhypw6ourwJvOeCWVc8b1EmlmHhpwxjWGdiNaA4KBovhEr6Sl2Q298SQ4VbZ3f0QbK4GcKx7q
ZERSCHtr2ksXhKaV7/FO1++mBmB7ePUVV/aUmLFTDNPiqejfdbqiCQUPt43AFXNImmnC4Kvoh+RM
kl0YEt6b3eg1IJP0FmDdJ8Vek8IfYIKNHasffzT1IGAP29hp00DwiFe6JaPjlLs+VqJVtjmXo5dk
2QRba02drw2kdyyQfb2QgYanWkuT4H/fbxNvOUO1LVNRUN76rMvNkpHWJMnIAHp7soxnWz9NlSqD
U3zsHdXaD81BzdJdSETEiVshiYm2NIx1ISVnmhZnD9V6GaewhWgSxLcActjTl9aTkWuJj6O4YLBh
nj5J42wgyIRISH9JK67L3bQfjovLTC5FtUBkIpiCcFr8SRh3mEg0aKXdY2mF3Hv5fLXoXtgOvuDs
2NlckMJbwFyXJV3r3jdwfGZLIl6LNh60gKOoZB9ED/ENs7deFE9EiSKoveDy4Vaot1MOVhMpM/9n
fAoio8vakPGAYmOA/CBZlxhGViXRiOZu9a5Ja8fKH6XC2FcDEUQDW6tZS+L0obBVusRMUjoDxGF6
jaJccD5bSmApqo1maptNxXEW27bq0E46aQAeteW2c/uU9fYRpNUCY7VVnsXlIRBl4uWJbp3PV3jM
0iQG8vEIPBkHxb68PwKZy0dcsSsxTpMB0QoxfuIJQ9INj/RJLucbwjgfM3AHjnDAym78Wt1LMBU+
q/stjSP3Qb74FUp/5Q9R5lS4Ys5oLbFW5KA8G99rcaZ2JSms4lijHocMTZN6v0qAoku9abDWG81U
ahVG2SU64zNwFHpgM5bxLgzojkXgY4NuoOrf+PwtP7QWyDRsLRCWH3xT2GGiO6BNYG0X1VH1FWfY
dwVgZ51+ZyFzs/zMvmTCTqyN/PSn4+Wi5TQde+B5QThrcFv2zX7eGTtxc9vmPVxpL+cF5K4tBkbO
6WVjdiujna2MqeiGbC/FQm+pAa/+x02s5DiyllBmmtos10kcu334MJhw6wgZWVk8qVtvqE62ARbp
m4nOv66MsEqz9QLBnn58CHdlRhoahW7Oo6d1qFvcWugjUzHfrCNiNtwF9jupz4TcRzp4MHeqJz5U
ddMorb6AuzpTA/SpuFlG4CvuNdI6tU/fw9j6vvomOS3qOdGV+mVw5d38mN6bM5hCbtr0SnGZgos8
ytar9tN+cDdqqWQaFRYOBuudnRQV/EMbSG7i5iglMaslPIKtt/wnkdydyrUqLrUSIpFPkvBuhjIU
o+UhY4ckb+01uWPF94WZOgQdhyNgd1o/tlx0QaK+LzKhmxYUVVaLoDdWt/mkjBV1aDVOlRGMsW12
ktJpvgP3qnkscfWCQY4VQVJ0K8bEAxt9TMjjEY1wdw2tBEZfK7CbS10tb0li2NftJBM/62wSyEVY
fFtotQgc7Xs/MR+mrKVynrZsosbQQJWOOG/2rWel26NbHn2s1bXhTjvgwBSYDUjc4pDd6m7nm8fO
zdDSld1Ki9s17l91mpvrD+Kis8HE+ccZtkEPs8rpaXaNmbkD6SvRvPq2fn9sON98YJHOHEZbZ4YH
b1TDidSbIb5mNocV+0ZK0bor9I6bXmMllIsHyoIA2nTGflcxOGT0ZU+v0K7nslYxk6KNHxUvVNXi
4qdV3Bg3k98F4nfjplVHfhrhiGUrQKT47LkwsiBpUY8tDpvqqbXaG3A3iYiaNteJ9lXVQjGDNZF8
lpErCQ31HDL6fgjiqt/bs/yD9vMuTeg1nUpvCrWfl0PurWWhSAMwSsy+Ggqfq8r7acBAV4acw5yf
wkY/1lT/n1mEEQKvZXB+N5mbcp6YjDhXzkmDth/N3pep5l9eypbtsWUAkapEt1Sbf+O2c6gsaRih
PVez5oNqlqoXt3P2plWDcrv0VfxXzxVbAbQmuuZRh+bj1EIbMHeYVRh8CpJr1iCWBYO7uJMfuf8m
B/0OicTbHaggBkowG40SK2d3rKHPZS3HRoLsKHO6SbXPaZSrATU66zWbhtkxzEm6Hvs6OmRSPhwk
ZVJPZhu/NekS+VEO8MLampSjZUeG3+lFt69K60FBanuXFrYS0CSOnKG34huqjiSwx+ENOW/t1qba
VxwjkutjXDsEc147dZlml7ZSghb+vgCFFIgWYtqZyo5SYO4TezaCvsTPVkwQEIQ1Ei02/rcpbXBM
9IPhGosmB+NMWjdvNIBW90+1gSlftTAf4rScduOYFYeuCb/meYpqSV3W7hijP7bTUQObpQaY4N3y
pS1G1Q3DoXcy2gKJHwTcABdbuvhnWk/faRt3x7LVtMQZNNAA6JKJekSUmaOj1R360fVl1BNXjQGg
09jZN6ku1d1ltdwK1daHxtlmCTRUYYFKE5xFh6kq1nzRH5qg3V8Ws3mR2ZARUU0dnWecjWzAfDWk
EmykEoVz0DfaaUTDtCDuZEbuDwXUkcyBs0WLm81FN2VY4YUk4YrNueqo+rUF+gOwoF1eyZYVxOT/
byGcpa0WfTEKGiMZ2Ss+OhmSYCnDHWZqoEajDiAWwH1GkyiZvbl/K6mckYqjUNUWE0vTluvcvMvn
u8urEv19LlJBVKTLtYK/b+TGfkoPySQaKxUdDmcdFiOqwc4MCU38pOWPHf2RZH/R88tQGX6fDafM
wL+MDRVlbrTRwbpgFB6vRcOxHGtfx87fOd0Pcajyf3aIoVHXYOaGONPoHGVQ3bwT8VFtvmDWMriL
04Y22ilHyLDO5Djes+77JTDedL/zjd3yhLyT1+z0gyHwVlvFk9VWot73eW2JnC6VYUGufJwXN3bb
J3pTP5HUMTzrAUyG/ZV97O6yh+gGRk4Eb7QZx61XzYUaGYLksaghvSSjK+mqMzdPmgqsFNBrY8jD
Vbr8kNM+mPLQGal1kA3VzaQvl+/EZY2FUn3eArRkLpER46Z3cNDVMUNjg+hSXL52cNOfRSSLZJOS
KSyIh5yqnl1xc6loFZzlIChEm1YPEeb0srQPEZq2JhHt4OYrd31enPnAm6rUpRZCWj+7Xq4yw9EB
P+Mmex2ZDHKroxWTVU4xN1G7jPLmsUZXZnzXnqKdCM1VtKW8nVHMdCqY4pJmh0S72xMRdPBlD4DS
wedD60NSgckREpLpsVL0IKfVvqme5YxcxeppDI3gsh6K7uI7lMUqLRVLldRmTBG1h+W1fU5vh0N3
o+xjL3zTZq86zOB5dDq3w1AMOvIPAunsrv13r/pHP0o9GFoRaVguivEIdPzWjQAX50QBq99aJwzA
iJ7pApV9zwuu12vGRhYziaRT3Zh11gLl3BQ9zkVSOBuT23PWjzOktPKNmv5AW0+iiFBE/4RwYY+L
3x4JcclnXUFkRaSeaWNmuZqTnhuPDg4GydzKNVJnqTBEQRx5F55QbLuTgtynZ3TceIIj3F6qhrlc
wIwoJm9mjCUzDSmZ3vOaIERwo/vYVRyWfpkWNIx+T/qADVSIm+w2U7hAyPktmbM+0jBFVW6PI9xX
pO+aA3pB4ZPL9IBnMOSJUsbMzvypqx/iODukKQOJFBULtZPpJymLwgXa5Wsx1jN0aDKu9Kj2BXvL
HOElkZy9UadZnnSCFGN4VnYsszI4rccqXShQ+6Jcw8ZBWrKCNjsUEPEg5nszFXnIytnGE7ywdIyG
qX0FEl5lPtgl8DwvL2zDjuINp+q6rQNYS+ZxdtlQXl/amMstZ/06Z6WG6PmyhA07+kkCF2L0ck3b
RrNHb6572LQQ06suwJbS1EGrgXpoGnt5WnrJijxSZ6IWjS2jCulobEPjNHL+PFFMOgHGM2VWHCgd
P0YAoJ26m/yheZm/aGf6PDzT+8ojL5KnvIlYAjYPcSWZswmpUdhzFErIFy03M72q5NuOXl3eWuHq
2DesTGgbNzXAdbC69CC9To9j0J+r83DKX/KTfpc9to/TtfGSB8YTEUas28f6sbHclVeUXKopi91a
v7sijZO/1cfyJo6dbl+njnSObuer/hEYIRPAD3JRNyP769x1/HSsnAVQS9hgMwxHzwyR49Ze0uih
l2anGnaCHWZe/pIg7t73zVzVbfm+zPrZfCXP5kt0jJ7QDTO+IqF9G58AgvJ13Mt31V40ey3SIC4C
0cZGMkAhgEycejeiNcS6rkQE5u9TFxfWx8+BAC+wG6Lo/X4M3nA1HPq7/tyepevyJdzpZ+U4+ej3
ue8fGvQxK8BZkgUGaOsRgFSSASAd2B/gn3E6nKSKFVcqsvWtbwVhUPiRr0eO7ttwk+p3Wxh2bFo8
dBkhcYABNZtvM1LlFOi0E8qNIJz0gaQVRELSm63OV6zpQwb3nCuHcQF5AqpvFrwFK96q1JEfzED1
aCC+ihu+6ZM0zsKqYZj16QxpbHyIzfLEXvSkADan2OXnSlDs2Lx5q6Vx8RSKtRliNgirYnqeM7of
m+bcTH4cho+X757ooDgDaqPbVqkiHFRuJI6V/MzHyr0sYfOCrdbCqV5fTpmioiroGdlsuMmiUj9W
DNvpkcb83+FaPp0RZy6NaOxtM8diCtvGtE5+IFVysmO7cIxpPCRaK4jnN5eG+peiIJTHvBC3NK0u
8qyImAbKmd9lX+2qD8rlL4JrdFV9SOFWlRSjNEkS7q4ZfqPSCZk4nTxcPqOt2PqTDM7US5LVY0we
K8EM6N4kpadaZyOm/2Rx51phf6OWb8Z4U9YPAEp2gNXlzslRyltn0vGfoMuZExmDo+XeamFW5mb5
ogDpT+lH7/J3bqVwPn0n5ynCapAlsOSij6d3QfSb3PfXRuTWbuSTQ+2l1/o/7Ru9t9DXKBxG27yT
uoEEL1reMYjCmZtqTospfj+GSQe6cuIqZer0xuKYRLTKTb1aieJsDW0UzShYVwxr0owpqrous2+s
7T2t3fKb6i0/xY1fm6bAQL1BQXM0Sg/c3ubK2OpxTjEDEgIPaPo+2b7g9JjZ+sMPriRwvrZpdWpJ
BSTQ3DUA4LSUTuInQWU7807BJA0wIETvtc2t/BDJ95n15UzCSUfhJikyX5ZRU4BQCVOm/39L45Py
EoYxB8rkoDwx7fSd8pjuJN8qnXFHdslrInyIbjzP0AL2+7RsTkeIGg2lDHA19NcoN5JZ3pDRvOmS
aRfldRDPtcBCbIszMaqAcWATY7Sfg+C6m4A8ZmHiE7GMb9qkACms+nUe6GuSp5FDZ1R9Lm/p5n0D
FoOBSgfmPt7zZKuwGznLfJyNEsk2QNQBKSE/Rkp/FTVUNF6y0bYLvIAPQZx9HZSWNgaY4DyzM7t/
aNXHOzpiAH4qDXIiS9Psm9YYPAsRwH29INRu+kbU37+ppqtv4OxvZYchjSt8g6E96vSlz64i+fvl
/RSJ4K53QZp2IDX2s6fWUbfbvTSlR7BjCHziphVhsLMI+lCe5aG3pmnR6qjGSuK8PumZBIoHUevN
9kpMRLFwuqrNj6a3fV9bxowRx2r81shAEQiDeXy7vFvby/iQwe3WQNBum0YYaczpFwJlIEgLXpbA
/sIfxhDh1f+tgjOG40DNxRg7WAzDagCCE9/mCGD2Fh3ujAaEvm0n7aUoFWVct58CH3L5x0i0gMgC
VdP3HKRf3aPVYB8+dk51kK864B+Zgo0UHBY/UT3Pkd5FFQ5LzUNtV8vlVVzS28Gaeu/yfgoXxpmo
tmxgoWxIGpMXrT4YQbLPjt1+SPdq8YUBDTWBCF5oc3Fwlmg/Rys4ooLPVjE11aigKRt8bYyDQUoQ
w8/L/VgtT5fXxnThD11ZyeG0UQb5RVIpWJoZ4t9gOJk1+10PlowCtHSAbkkwCTSEIq6e7SfWSi6n
o3putnmbTSz1MfvERcznZq5yBNjiSVTVfs+8X1gjj4Ja5kZc5TLWCJB/NLlnAQPTGA+dsH6+lUgF
GvbvU9O4SK5Q1LrKBkgigXGUnPRH5Gfu4CI9F2GSWIQTItARjVNLOM7EsmPoiAl+MvptJsD6FjFP
iw6Kn99Fv08T0gVL0p3BU65ajGahodqNT+pepPObfpkBVAIbXrMxW/hZ5/OyoQVAgHGh01FxQjXM
nCTuSOlEuhQ5GDkyvl1W/u2LvZLIdngVCQCuWW3tAhZLPvbPbNhieLFdPUjvGYxh/yKEPtmMdVby
uIAgT7OoGjvI051XHJvqgGvCLc6TY/vK3cLmJdH35417Mfj3ZoC8kszZExUNEWXUvEtGwPEP66sN
3xKwXNSPKtrRxcAI2wJNi2i4DoiC2O+rrS1ZfFwYCOvYSwMAve/OgMAZdNdIuQXLl8tHuW3HPsRx
umP2upnPKlsfGWlQtDHZzYmWfWlpb5iYRZXjxbcALJI5gIA1vpu19ld9jbj9H9/AaZNCcjWLU3wD
wwZN39geRz/ZHoevnTvvhbSybE1/2rUPeZw2mdIgt2qO+9+jcoIsIN6MIqaG/2LRPmRwemNTUhOJ
2Rh2jP01u/7jrj40TrGLhNBAm4HLagM5ZwRcTkJpC2Ha+NDpYHvtjykhhyr6JknyPm9EyD1bbc+f
TozzQqFayVZYQqB81FUPr8cr2/nK5k+jo3QNQuUdkGVvFBcYgi0FFNJfPSE/1svDujbDaNX2iDuC
1IAH9vCbsZpOQB8T+HjBtvIMFUpfAMWFnWHaPIJd0pEIpiTnfd/t7ahxk/av4s/Vsji/ZJK5UeZ3
cDZN8ss2c7XEcAB447TqF0on167+ojsUXhejPqwEZhCDu3mFGWpRPRV45FiWM9Vvfb9vs8fLFmbb
E66EcNctVoAZbwwQwq4C4IZRYS9P1YFN8wjpazaPDGPRCP4IexVz147KQ6yQGW8d1iLNCInaZXAZ
srHiNk7nhw4bPBgkED3dmM1xFo4tb5kWNtSP0RBbU3SeL9Qo1GGZm5zJV3aA0diZqRvr79j4bIwo
eqDDWVQW3kzBrYVy0RMJ4xFj2BDaeZhbXpz6efZLL991MfBUf5q4jibmXvdiGEOmHrwhXQvmFDYc
BtVYCvTERgq9CgfzyzybN2Opiup9Wz5xLYfziUZCEhN88L80iIHxLqcY49HFlRQUu/4kCeRtmre1
PM4p0kmjfUEhb9GeMr31o3K6iY3OlYbY16r+deyeqzxy5fBGQVNF2ianumqe+zAOwD6JJsm7KMyD
WGpdqTg2y+vl+7Sl4uuP4+6srmQLcO/xcbmG7jhDBadL7Jqx4tCRum1Rg1JakMTfdGZrkdwNTpsl
LcPo/QYn19Ge9Xdo9yNLEJ7FfYfC3efuMFH0oczn/5w2Q4bqFLeunRnsNfbzdCqO8Q74PxjaPrAI
LDESrxcaEtE9ZoewisIGyxxUauAbDGOHvm/HQJvg5WPcCrzWe8q50CnRyZRX2FOgAcsHtY6Uqx4w
OK4ZmfOVZRgvGkZ2vBJRtkOIZX+/LF2wPt6DSktEu0jF+uxuctCu7mI0L7gsYvORsFoh7z4nCRDD
SwcZzBanP/JdEphn3TccKVD3auiKeuOEAnlzlGKGuQJ1BxwNIMWG90mg9gfrVulc8h1g0o5ghewP
XrB/PKuprk+aFvYQSAJth1n+2kUXwOviAroMJUhlFMgTHRpnlhSlLs2S2flouG8w4Ub0XKCUm756
fWaccRlTfRiqDFpZxy5FP1N4mEs8xOVd5eVfhQkGgV3nWQSbCpjMFrtl6VXxHO1L5OeT0e2OrPuX
BtqX7PvlA9ss+6+Xx5kWavUWxfgGnpCxUz2rs9M+LxjXj57t1zEoMECC0d/FJx7N9toda+ISx65C
LeVMi9Q2RYY2EpZVSfbIT0Es4pPwJkHXWOVJh1QUrW+BDb8jDf0nKLE4U5PJRpybFIeaHiJwghTB
BNqexp981cFrHSjD98sYKNRpRO0qW6PVa8l8rYcOtVF0qNLhnaDt5mcC2Ycf6bMdIJf/JK6XiRwV
X/Mpy6auBht7ywjWmLT8VCL0QzMeKHt077I2iU6SL/hktWnWagtprAEBhCt+ZLh03/n2sUDDQ78P
F4EBYOr5p70BXiJgAEDSaHN+WIvHBLVzlsmn1Wspaee6p6c27E+yPYJKmer57q+WaGGoyyYy0Es4
ezAZY0b7EKklFruz1HR01O5/paYZuJEoG/FfFOZDHrfCoklT8AVBHuZkH6N9H1RPEuxP8kh2wNYI
pIMwtbQdw35I5ExCXOpxFquQSIK+dgnDUHKz0TGcEUxWmZc/4aXniTod/4vqfEjljICdDE08l//J
8lT37E2kA0bVDprrf7OvbNv+VJwPcZwFwOyXSbQci9TReOnESb6vJPRVZ9Gd3pnC3Me2n/otjQ8u
VC2vkoQdIkt9kn/eURxSx8Y0bvSm+TQAq7PwDSSSyb2BJjWlUcqOcXTrZ8agFd1ZHnHoM1OcZDef
RCWvTYFoOEb7qIJWEI39vooQazPJpLCEaeukdldrbe/IJLf+5sKvhHDXD7MhXZ93KM9POvVtACRi
4t5JlB+AbnPqWvEu33bRkrjLt8hpmiis5BkBJciPxzQ/G/VsCV5X27qv6CD+BASkLvMEEFmUIZer
1eyOA0PsCJSAEz0Rxw7SPctwihijhPLUzyc153TA9D3kMRtGb1lGVb79UR3eexgD8/HyJm77oNXy
uMfqUnYWlUOcGXhND+N1cixcmbH1uvQoBiAQLo5Tw8XIu1qKofcN0nDDgRkStpkV2IH/1WZumktV
RSUZAIlALOM0stXBo6G8g9Kf2+PsIpLa1e4gO8RTf7CAqbqJhPhHm4UoZSWUU8x+KaQh1AEWrDuj
PxySo4kBMTbIKSK93I5/V5I4b5BkfdEqicy8wXDVIyRcgvrAwqRI+HrY3kkdoGAIkWT0u39Wy1BK
SdWqyC4W6YuqP1ThOS8ETYubF1r9EMGtRrNQzFYSFAuLATWuogUnfBrNAiGidXCuDCPNxpRRrCOP
S69RQkdD2zPILfy/uVcqEpVI62EGgmezqjCvVsIU4hofl12yT462uwTakSHViSlPNl/nK2HcJZ61
mNLFfC+zsihk2GtBexCjK2yNljFQp9+L4q5vZFNZT9mi9Jvsnt5SzWkODEkyc8fUs97qH+y1XOxi
ZJmOoTsH8ml4ms7qCXyvnmB/t8/x41PY7yuHtnRjk4Ex+P8QF2XAEIZeFJT/MGoQydO95kkUBjHV
+CMs0YAxBUgHk+GWfBbZjG07LY0KUxmbO+TcnCnX0Z9cxW5cju5iLL3TaZVAkTbXuRLKXQpLjQ1g
tuCKF1kTFIV2tpvlu2ELAPhEUrhboeRDL4H7CCWZASgZS5r7kRoj9MpMwZNdtIdcaDeojVnrDBw3
J4Pfj6aT9j8lTMop6uAk8Kn1k0BPNh/tH/vHo5DI06TI4QiBg+1gEr24BhgI2FHlQzO70QB1BX1T
KVjkdk5wJZQL76olkfSlwaHlV8A63bdf8x/o1r83vB4jw+AVBbflVAN+WHZkije0aExw+zQxKgTS
SQUxMhdC5CMtlGKGogLjEa0di7qjWvZkgt9aEPAxjf/zRnwI4uwOelyzslB1TNRJ7TGKkGMNuxeM
1BzBbSDK6rI9+0OWrikq2EvRbcfj9wxRZ6SxjtABrSQA/AsPjd+DYCkE7ZooPN90RAx7zABwAYwd
N0vedSAHL0p0ug3D3B7bzsbMOo1FWrJdCFmJ4bREj0JE5SxBhkHEq9mX/XIHrMnbzM2d+FoFBBZ7
l4e+aNpKtDpOO2ZQ5kV49OCux3pyU+Wa5VVWm+z+5uIBZEVVcWaAweFWR7SSWrWETQQDMp44bbC8
sCeO+sryqeWTqMi6HVqu5HHLSpRWboGH/esZZ74iwXHsXhJAiVWApkZ6Tkhgu2lZVgI55Z/DYowy
1Fre343mq+Eq+18Ch2c2TikWuHkDVgI575uZdVgXE0J17cYK5HN0lG/MIHLJXhyob1uwlSxmYlbu
tdcmxSpNvBen3FUeOkTraGPpg9izfX1xilfrsfEXPzz9avPAWkVauh1Fr76A87bFopj2gGADNjQM
xmDad0c7oEfgDgistbIVPQF4FnREiqWicZ3THC2RtaEcMF057KYBlRsl6I8dEJVZgne+7X8AFk1S
Hyky8z1y5Yx5WhRZbF3J9RdwqmQP8dJYILT0JMwhAFxUpSK8qHeGEt58rkVwygO+nVxeRoioyS77
prrJCSTIGfrxWi+/BueyOxwxbOUNZzuogCSN9+0QiF8RmxkzFftMDNk00QPG+f+MaPE8snlL+Zgl
brMYL4wcnXg4WrX6Mr/TsYvFbjnElVR+aB8NGOAFLSFVNWMgRxpqYuxRkB++GEvSiyIOFpH9sdMf
S3x/tK2uTkrrlhh5zB7wGCtTqFcoB5s8a3jI2+gSWuSv4OkrQp8xcYjrkZteBc3uKlQZYHcAcP58
c01S9aSrE5bEVrSr1NqHg+bruzawEHnQ6jT3yHNpj51yjpBnjjxhUWYrxEPHvamw2U9MNnGmAwlt
0klT/au+z8brh+F2Jg7oVoLpmN53rgzGZhPcHSgBn0XNkv9FwT6kc2ZjUXttmAnMRv1P9U1DnjtH
EthkXKUFlAvkYGL7sRUFrRfMhegDlLpPVYiMVZjBzmOVKHDgIvHc+JYNjNLm35301tzBWi4XtGsy
nSStxEaTALLRXBsFesAylkJbvHl/GGuObqFZROah3+ZCbeJKgTcwb1pzAETXQ7JnCoW0W3jdIaOi
Vw56Kb1IOAe6mZ9CTuC3aO48NXWczEJiiUsv71G31PYgQEONPViQMfoXUPNbXl21kV82GTa3LnOm
GCR5aQw8PcAztEMDwMC4sh6y3mgthEvTjIFAOd9HRSwDXkSzA62qQyemmeEjNF0CXZ6Lb3HW64PA
R205CADvWSZwKzHvYHAqpoOuMrY1fFUK05waZ7mqBKH8lhPUAIEO/0fAPclnyiJFB3CC1GJitK2o
o0z1fazRx9xOXufYOihS+o/VyG8ATxVBoW/dHo05A4AZaprBb3it5aZFaYeZyyY1Hb0kwO1qm0Oj
t4+taQqri5s7CdOEhC4aEcx3+7GyzlIcZoqE0pQXGmHvdWSi96MZYYKs65W2OxkkJbdj3zXejFa0
2GeBbeiqpqalXl7W/bkEZm/qqEaGSqSuholgmGjLeAL+G9CRKv79getI9XjScQCYs65uSfSI5HMg
FQdi38wzYEIKIWLG1s0GaziSo3hXgeGF8xZ90rUtKjuYQEVg5yyxv3gYhjxq9umHbDvtYbxhEPGJ
iD58UyyBSikKiIcMHvAhj2Z1VCj0mSZXbfwg5UFeCB6Mmwq9EsEFPPocm7M2Ae2kIen1OOqWgxRH
6lvsDCkY74lR3yNVe+wKRLaX3z7v3fJ8CKChzQXeF/cJICGffTCScfJs90w2WtyGx9it7uxT7mmh
S6mXviTnyp2cYo/2U4RfDO2lCSSPNdvWpZOfu9FNn+ST2aNkKWq+3wpONB1ccihnaLBQ3HlHCQZ1
Bw3zr6N8qON/FMxmoEJzrc4/7AwgbZf3YTM/zYilgBmA5kJQPHzeB6PUUDiZMU8NDLgrhAKBec2m
CupbdS/0UVuGeyWL72XsU2WWJBWyan/wdMTQPvr8HembHtCW4b8cRd2bmzr8sTg+0GomWx+qBALB
EObnVninjPRnZSn+5U3cNFgrMdzrxIq1ZgH1E26oKTuW2nyRolCQ/ds+JwOjmUjtw8Hwb/Wpr5F4
t6EVMzjGY93aaSTc06gu/NRSHu0x2o+lfdV1FP1tdXRW07zxLq9yczNXX8CtcpS7oawLTCyDQdPP
lf6LIVv3BemELa+baoJZeExHYwoVGZ7PKqlOpE/IAHdDlxYEAXWbTk4p1ck+HhLj1rbKatcrxXCq
cvgOR66t6KiESHRLc1P7eg/uvtzso1RwyJtmH8Aa8PAA9SUad1FGrZ2nSofBmGgueZiuM7x2sRqn
LIBkKCehjiHW4tCG4+7ytitb3pcABENXDWS68Nz+vB2yXYZNXMMdKtHgts2bRW7B3AnvY+9TclVm
JpLcOxvP0qyP3HlcgoUAR57cyZgdG5JEoAWb0d7qc/iHmqRUSTFI+BwgtNvO4hV3LNqbreDfQVRt
3S2CIVPDQjgA58eFVbJVRH2bRfC2GXHJYDw3s3J/eYc3N3gl4o8gfZiqTIUIE0STvfElNq3Arr5P
kqgdf/PlA1xzDIrD64EwlDvKCE0MXTWwxfjzP6yleqzuQ4+BGjRgeimKu9wVvfW2bi2iKETnmo75
Zx4CC6xAcqnqNS5T3r5U0y6nyp0pYiTduhtrIWyHVxEb6mjobU4aGEBFC8r6ppfeBkBNLtmyA0Sv
O9DqcPnIRKvitEKt7NxabMRgjfpG8udQuYpFBF6bWgGGdxQ7oRuywWmF0Xb1RDSImICHJJfU66rG
XfLIN1tRjn77iq9kcXqREzXuqwmHhDqnCww/N6de/n3YZ278rPu/Jhs6lAzfLu+iSC7vkK10aWaA
TwESxFN2UgsU9sQfp2BufDwb9zIApxrzKkYKYicKcjb9GflYMu+a1dAYum6AaPnIFtw+MaZeNDX4
6kkE//Q+fsnHemtZnOdSyt6utBmyADEAXJ8WxUDHzN3Fk9BgG/noPP8aZQ7yELsCs68MATddEI+A
3uIpeQBkBZBsfmUIIq8RteBu2wSE2cjC25YGvOfPd6fLqyHFIcCx92mQkTkoq8SrF+KbYXtWwzbo
Sba3gK/jFAb4H6pQcwnc4qwVp8boG+eySmyaW/TmITeFUMPkab60rEsitWdbVQxVoEaL7ZHZTJ4u
S9l2IgZg+WDawcPNP5aluJa7UsebRptJ5vbSlPh9RZ4x7YGWvFT7aZHUl7MBzbJ9+Iq8a+YVfcG8
jOhpu2W5kEFgqH0a7jq/XrPI0sGiOmjN1GNeEt/KKyfKv5fT4mjJ7ChNsbu89K3o/kMg6mSfjxtR
nFUaI5C9bVTC1W+GdE3q5UprhuNQRgJfLZLFvSRGbak6ZIvwbo+Xc9o1P0GM99irhj8mZej0aSyQ
t2WV12vj7llrSCbCJMgLc0CyV/L0UlF1Z2bAZL+8iduCTFkDcxWUlX+bzvYwdXJjIgOUHGzQm6IF
2ltGgY9Rt+4C0ja/pbDfV14tDdVSjTVIATJe+ZNVcKJvxrEP0lnzfpEroa87btASHB2qg3TMYvAc
/ktup209/fgWtiOrb+lV8AGMBWoD6ZVxF98m++am+Grc0r18I93px3JB/lLy7L1+K4K23pQM5j0D
s28AYuNpCsoRFHxIEYxevOBljDEW0wdwe+X/P9K+YzlynGv2iRhBC5JbunLypiX1htGW3ns+/Z/Q
3DtiQfgKMz2LXnWEsgAeHBwck1kmKYhU2uKqTdLUTRqj2/3BR94AM5diNHbplEwAJnp9VCzri7w2
pzBrv12G4foiQ0EVGfOcGs3cnW9taKd12tMTSadK9CiQOycPaOIUhaT1ROn6LgNyjXeDxzj8yoAw
fAeSci9J0EyqDBgaHo7m2grMl9ukj2I8kgiU0gfR8/m6EKMX1jIr+HBXazDdKE7s4bH9hTggtEWL
U+iXQj5ZXsy0hWROjGTZeQLuKVipWQYd8nHFWD4sUXOrmq3AOri+bbM65kDkS5JHaQmoCAORars4
K4iPl3B16/A1VSKBw+GWbAgSYVRAVrdwX5xvZqdlZdvpM4xR03/achxU5uAWeBF7tgy1mimqandZ
pddyWEHvAmHA0FBQ1il3s2lAJAC9Tnl9GshwZ87m42V74v42tPzhRSEjW4dL7Py3LRimr7pwRK2w
BQnjHN6soQqRxXy5ifri2Ml96pRr4c61/aBlxWmUslO9aL6utLtMy760ULlybN3wE6URdObyTB0e
GpoqyHzYhH0zr6Mk9ZYerZBLHAPSgo3SvqskU2AKPKvboLC9IElrrYVRJkh85Ht9ynfW+tqj9h7W
gnSlYDWf2OHUPrLAi7F6en0T2Zar5ggj51EQgXG7JGwVbFiYoIbgNNtFs3RDVENeeqGPRMiuJX65
euj4AjW7NxzkvaUdRM003IVtEOkVsLlcioJMckcRJeQeg0h9JHM5BEN+f9lQRTCMnUok6yNMoiye
Yo7rLkzAlVCQSg+aSBcEWdyg2tZsGxPo0OrU2KyBYg7mQlZjQXYXnBd3MvhLfMubXcupH5bH1P8H
U1i8aGELyWxirPStCumdBc0Qg3yYr7IjOVRXGobqAqQVNGgI/YO+CBpRsS8bm6Awo0JOQ1bZcXtk
GEpp0YYV3Z46lBeTo3VFny8kwGixsIrKXeEGjLkojSyxek0FmB2VHZg8tKuq7QW9v9x34XZFzO04
Wa2mritA9F20B828Z3nv9Ho/Yl80cEHt7dLmMV/MwKSqamaAssJHOYUxym1Aqoex2Btz5VcWlUAS
OERusEFLl5CP1U1TZktpiiZ1chtVK17c7dXq0dEB7eF9HDIof/1Rw9UWjbmPkUsui6QFmnzsg3BH
3O4aTToYRdJyR0eJXzi/Sl8Un7YUWTqofiIqR9Bx7kmaCmJGSg2HFSnX7VJAgsoO5DHxxxhFlTk7
LtMJrCJ7ObaDXLIFp557D2zAmdXK3Ty31lisEFbrnLjNDvViuja4SqY0FUBxXdkGiv7/xmOqbQkp
kinHZ+zWw7KAvlOXEBKIJp65J24Dw5y4dB7GFn2O2M7+Rw4q1mT8fdklczNA9gaBOW4jkcMsn4HQ
e0PuZPBWxzroVcgO/JjdtAsUt/vZwpfooiw/L37bAjOHjzR2p1QmgMuscJfuZ1erHvjBnFA7gErY
v7xM0edibh7I9URTY9PPNVtX/UKVw+Xpe7pmIhUArktB5xT4LImN48W8uAdojyDMaVdvKTLHtL9p
MiarKlzfiR+bjVOZi2NOwu44/vI+UJl3txaWZZ+MDfWZcu4ktbLTYo+Av1pCHm/N9krSQq60d/N7
US8PHxkkpdCMRWsCm8VDt++g1iHWqw9IkC7HNb/KS2EFhHqNz17lA4VZn97nRpwa3YqH+ORTFdhl
DaEEKx/sXekPYYKXrygk4vY22tYHJuPJVlSgkhlqp3Cdyb6+DTFAURwUX7yF3HeaDYFDWVchtWqx
vY2mmlhTk8JJQ8z2C8Z+nxK/gMQshNKvxi+0LykSro7rKTeQzOKsBs/1it5CjeRHHRiHSwjAG6Uv
g+r58snjRbM2OGyJgQFjxCkm42AaqLbmaYPgHER80C0+ym60V/bJTn8cvARMOkLqP47PPANkHEup
1drUG+nqaSWkRYzGi1LhZAunresMg/Encb3kxBywKKlWEqdd49ypotAPw/km1OZAH6ugldS7wU5Q
tiIijiWebW7h2XFY9EShGzWme1qF0S6V2maPsKy8m02rvINObvpc57V90vNOOs3xkJdQZ7RswWuI
F2Of/QrG16nFaqHwg42Wd/lh9hR0paSP2TNtoFT8FfkyYTgj+LTswFYZz81Q6lg3pXWrKuibFztK
xZR3wV/urfsu9AMiTOaoTOhFLlcbq2z8wYcY8HxYT+SwVj6EmB2QZO410xdJA4gw6f9vogsyh5AJ
pyZcK1GPMZQOnSh6Z+z/6GjiYW4QHf3/bD+ZZUhk6OgV/NdDU9nrb/V+QLMLSg23uZt8F+BxLgsY
zAceE81YpYRCB8WTj/kdZK2PqTd+N/zoSUPTZ3YbPtBRisuYHEd3Bsl4n14PEfvkiEfxPHNr8nOS
wPI4o5NsfLoMxAvsUZ0HWaZpgIEWhdbzb2bm4SopKUKM/0/doFZQbho8TIvvJsXNXi7jcffSRusu
fCpSPzKzsLIjXTouNrqxuz4Hh9wI3h3IN5mF6l0G4tmiAteNoVILTZ6sFpadgwy0qNrFC6U2u5Ws
EiPIq1QIvhMXBdNrGOhBvRVpZmb3liqK7blavNHMDmNuW06M29L5g6VsQOiP2BwrUEr3VtQCxECy
riygjhIKELi3HWaYCc26QoeZHWVbLHSWpxIg5KPtEIyxreitXjBTg0o1Kvz1L1vaXV4Uz8K3iIwX
hrjnMsZGs3jgaYdWwRCVvlpqxFONBXx4SjqLLnTOEw+qzB9LZIKxeuysJVuwxKUGoU8dxIFxQxSI
slH6PeFNS/8aE/qdoTGGQcJmtNEzAfcOly858BqZnw+B7iiu5i/7pb+7vJ18Q/xYHWMjeWgvVZfU
SBzV8EbQENDbViS7Kvpk9Gxv7DDVoYhIGqyJCs6XXhr0p1/deK+ACNJbvCKY9tXiZtmrsOZOQ5/P
m4nBPAKBDWQXGR+FrihohJUD8nwxxt51X3azBu0GxDVO1a58GQ3ITWnudLtmmE8X3d7UI10Afx9n
2qx6stalGuQeqy5azD8rs+mt7bQ6qYFOEU0vLC9uIUpy+XPyhL1gP38v+Z2/aYMaRUjcVy2WvOZu
ijqI6iNKuS2exz3VZZKup0N12z5XmMYXRQ58S/pAZs6JGU2m3EHu3bPIY9r+sKI3wdJ4V8B2aczR
AJFulFZ2t+DGoXzQICjzBjpzhtdDdJB2WQlBPdF9ysWE8aA7wKQUn8wV3hC9sSDeh+3UESRkd5aZ
ObIp6nXkHnoLna8WlIkwgsQckC60wjabYSqdT8DcizkGyV9v6t9gf60fxKov3Ltb2eAxq5JhkboJ
dXloElq77ib3MAHsjEcwJN+Ls6i8DCddGa0lQS4Q8cf58R9De26VDIYxBv2hOlZoOdF28R7aF0JG
CK4NvjcNgj1UB7XMOVQXJ4la2Jgim4fY01V0F4kasehf+HSqPxBYPi5z7MhMeiDIR/qdsp0GuSwx
rQHXc21gmD0bUF1uM6PEFyq66wyqlDrqLylc6GwRZ5HKGxLLgvPFNfUNJHN+sxp3Z40ZbS9OxudS
Uls/HArLrUZMFVw+yYKvZDMHGfy8ZJ4NuofWnW28hujb/G8A9AdsnKC9kkTOLQBESuV3A7RrBsFm
8c1AR9YLkSKGIuj/bxCMtGqtosD3sKb8uokSy5HW9bjO5k3dyc6ga55mKt+rbBVOaHPDETzC/h8y
G3EVoI+JZRogTPN+sN5W0/JJ/hint0NMHPR1gu/hbZqak9WLRgi417htUrZ7WhVma0xVPqFjT09h
g1qVO2a/3JR59Fao2q+8+aOqILinP9CYtMaQREjBRRkNGgbQ3lHd1NmFlvE7p5jYc/CKylB3wWwE
bR21VbYxSld6TWnCHKsLlGAE3aVLjjSgjb0afPW9YyL1tkRX/yDzxvuiH8gYqTq3pbSJjJBEsFZ6
ry3ftL11oPHz9NTvREO93BzGFovxK70WInOFSrmXfEM5JnGonAiV4Fp+pDer3/+DFykvDNoiMm5F
Wpe5qxsg6hMx3VgxEI8MxZWZJY95a5dQ3gzvL59+Xo5/8ymhD3m+oW2RW9qavm/o5Dc3mkeigwYt
B594PZpcajyGIteskOUXxUDc99B2tYznkfu1jmwC6AWZWx0iyq2Nie3RnX1MtiKrETuawBMJIZng
Qe20odJqQI6BtAQgk9rZ/nrMC+Q1NLS9LC+isJrnB7ZrZKKHyV4Ke6LbW1tfK/mpKE7rqHtlKuJl
4V0TWxzmyQ+GtrRtoGcMCt/k2bKiwtFBheleNhberaeC6VzTQRlCvc25rRTG0tskxXOyadKrqix/
xK31O1EzUUWGfww+cFibtPLQyFXg9GrvtxX0Ii1o3Te19JSUjRIsUez/t4UxlrgUOvpoS/pOtqLX
aigPXW/epaP9cBnmf3iUj4Ux5pfOqTSXKfIl5iO8l2+fJt3Jv8/uhDyxM19nXvqrEdXM6WaxQdj2
ozEWOFvJXCcFMA3FGUCIn5y0fXEN1YTcjW8UHyqNwq5lPiQaAtHdYxF0HpzbyVKWZpoONGT+iiTA
G1hnMxeTQGiBpMds3MXHXDSAw7f/D0jG/jEwZxvgH1u8Sq7ulFQ9qb0pGO3kH+UPCOaSNWypRCiB
VUkyCC2WqXOGrroe0uxrEU79nxw19FgrOip3IH1k1iNbrb0o5ooXPyZCHrtcKv0MVHFvajOJTjV3
6zZQzLqsuOizZQGUbT0bIOXtU1FHLrcmgUl3jGuhGxTNS8xqFnse21ADREZJHGYbVTmzz3OIlWuH
ehhBYN224R4Ejg/aAPu0RfRY3E+HJnqqwQ49YjaZXQ8p2MET5NqkotiDY7J1Yk1vHGWsoRtORoE3
4W4oBrI0C2vWIUh7bv7FQqTRLGGLS229WW15CqvcE3gS3psHU8tYDlI1GPhjdjRLjbYIlxhv7R9/
9YH1p6Jx6tvVkXwD7fJoLAIx1oGEbvIoStbwb9ENOGMxYCKppkaKaLgZ7RPjvX2q/k07R2VnpKGC
qHWEu6MbQOYFUYKPJDdqRNN1BY6Epb4ve7QlXt5S7uWGS83GCCWdJmMiyz4DP6LRAqPtj7XxnMl3
Rvt8GYJrhpaMUW2MFCtIX5wbRhjqKVkWCbxUYfytAve507bNcZLw5eAHBJlE7no2YMxlPVoxOhhU
fKRFD+z+0cgfteV4eT3cz7KBYAy9MrSmzHSsJ7IKNyStY6p/9FXQUksUKJzI6B063zL8efCphrDz
pFscSaocjHo6Gnbu8kr4HuoDh01AavMYGYWZwN+SVTr2TZSfOswWOLk1KnuzKSJ/TLPVXSqtdwej
LHUn7BZF9Njnniw8akC8hpcVriz6UTdPZUsykVyz7Xey2sTJdZfSj9qoFKndPoKiizgK5xELYWdN
9C+DEAGc7axRJsWq5RahLCThTvOa66xxMDvwUuw61FDBg+K2oBiHMt64A337qYFMl2f+A74oXtCg
YaYdbQR00IlVH0abqb6mkPX0slyJnagf2sBOiOwsJgGjWmyBw33RRleLStPBLONYOtYcw+VZMdQ5
azOqj1UhicY8OB9EkcE0AZk7G13KKHSdfxBStpOmkkr2utYE3w25K5P412Qnb1IOEbg1bq5n037R
MGtrVemNVoXfkkGJHCVUvly2UM53wrgDvj7aQCibCpvLSAaUHyZTh/OoBs9C/kJabC8zBt8oZT/s
K2fuIYlVpU+TDjLN4sXOKsfCPEYKDo4ZAjGhDtL/OOhyAyNr4BvXW3car8bwZ6bZguDls184/6mM
SUVrXZox/amD2fj9PLiL8e3ybnx2boqKsUsDPe0G9LjZVipzDHUjtNrRK5K4vYualBzS2Lb9LJob
wWI+O+1zKMaPIg5LMFzTjN5E5AOqxc9ZWvrxUAfJMAtudf6qaDJWV8FQyg6+yQXaHhWQ23oKTgDm
3pxx/Zovu8tbx/k4oHXSNBP1aBt0LYxFtxhhiMIW65Hk1JmSK0Trgh3jLmODwPhsOMa2XVcsoymJ
U/aTO5eZE0kiKpjPIRA+DE4DRQIXDDv6XnbVIpnKNHqy2Q+OZqJjvNHzu8FAh0vTvxVt4ofWLLqQ
aGB1/pw6Q32/SDYe2lyiNFZwAXmoHGHat/IwCezk+YstfZE00YOR7tQlMOYgmY08SGuC+n16MAJQ
newNdM+Ih474JvH3Tr6XQDZrkuvEyiAki9OUa4E0d45V6ILHExeCCkLbaG2Gd2eiqyozoSE1rKOn
9dL9Ok1HLVb2f2DYGwhms/pS7hSpkWEPxbGMUWGvRSLdokUwrmAiayRFCRASFQSOSBPMbfn98iK4
5oXRV0ybgaRU0ZnTueRdDHlaGLXZV9YtqStrco1uSa7iSF6csJ9TGfPHuWjwlHtkN7DMkSXhZIez
DquuMW42kxgX2HJU6t+XF8dJNuLwfMCwd1iuRbinY6xO3VG9uvrWzq/nJXSi5+QKpu1aQX4/RmCC
dkXc5FwvDmIOhJB4g34a0TLMBrFl3I9eB5XhU5y31WHQ7apwMNuyHHCpZ4L7mtO5ibXitSnb4FsD
pQONdzaHKtY7stYYAkOdUgvk0ksKR9tTUeNMdazX+BTloO/Ld5i/EmwytfNPTmMDTK14AxxWNRnS
sIMJ2eg87L7b6ytm+d1peYq6HDPqiBKsXZGc2lS0ZD4yKsC4lzEI9x7CbJArq0zkSqJWFD0Ug3ls
5X2lvZBmcLrooZpu9EzxJmlyaA+MYNH06H1e9Ac0s+ikK8xoTWBZnT/5GtomsvHNdEdf9kAZRY6F
iNXn/eFxCZCeqM1a+ykuqy6Fz6xfZdd+LQoflbNgaMEia2HnIU8cOlPn9b9Xf3qkfImCBXMdBYGD
oPEpRp0Zb2eFaRwZKXwR2kFoWk/z1n2budF941HV7OlKp5R+CfqDaxE03ctPS99AM24wH4psnHX4
ctp2k79pAVUumA3H2MleeUSfz92/J8TGWdogMmcpWovR6nJl9LIicapiD5abcGpEB4f+lc/rgsAK
Rm+QVGFHJSNltfHYhPkqj4MP+lj0rPb7DgJryAn8GVUhXdXfeIS5E+e1aMo1nhFZmu4cRPs4B8OW
7VsjjGf1F0pCLDQbwRoJYzaJXiVZ1WGNaOYGEdAhfc09yv9PskACO28m5vLgGirtekSLIKjUdObb
WQuYa6WwQsA0azbmfCbtJtZL5aWLlHyvtIniD03yitjge53UoSuBSuYUK/Lgm2b6tFZL4sRVtARz
N1fXBHQk+6hu9MPl08S7/kA4gfl1MFWCSIj5jWqaycM4xKNHEgTdGAjM2x/GoAsMjBewblEYHxVF
naZVVYLMf/7LSKFur0HmWv2WZ/ZuAe36JBon431r1J8pn5CGbAKriNinaWUhjEC48sV4NXFK49ty
D453F8T1T/VONDGn8nwwQWejDOJa/GPTWykxSDNqeFmAMOY1fF5An6t5+v3kUxLXOChPGMQeUzcM
VlcNxgcEMsQV9SBxr93tj2CckzFByEymP8J8bL7Ifudm9+mt5Nb+kICnhQSFl9wad5fNh5clQLr3
Y+WM/RSpXts9wZXbY6JUx2xNcm9NjuV1HpXTsHUxrSrPB4PdHrMTGDi3MK1xfv3gFR9NCinxijsV
X8DbgSaoTHKq1KfVcNWT90qKjJXAgDn1K+QuNeRBQHpkmuAIPkdtuyk25wqbOwZaYIROdsx+YZUa
Rmcjt7/OURs/KW+XN5f3BtpiMhGxbOYxuGDwmlQJRjaiRxtMS6MO0oDQ0dXckdvvHdQjL2P+jw/6
sVAmHraVcJ0qutD0UB8UTGKm3nyil7rihy/iJBz3a+rILsmaacMBMftqgZLUyE3AyflutCenkESd
uVwPZ4AknWhgAjDZxOJEkgR6W7DQukl9rVwMJFErf4LWrsBG+EDIX6jIi0GGmzkK0ZJnqkxyLAWx
UBNV96qa+6MZ//uyJkyRKIqKXCG63NlcibqWqV0YcKZIL4DrPXbXPTn81Xki/5GkxDkcY4VDmQ9N
l6e4xdTv45Q6Rmh7Apvjus/NihibU7OCIHAHBBUqo06keI52ndccQOQeiEYE+Bb+gcaye0Xot8Xc
HNAoxVbnTuiMmtBsOMM197tBcQvQufiXV8g9yRtIJvaoy2lO8h6QafqQFtc2lbvurw2IDxhLBw2n
lzLOBJA8awRHJIYuTTAjG+wIYlLLc7zUA4iC5w66p/MgQz1srF1opnUCw+c0iioqPDGyxZBsIehN
PXeOipR1UzS3w/sThH6/bIDaQudRJScoLYuIy7hL28AxFon5VLWVNMDJWuiV+gh16sqO/KXLDpc/
G6fbiw4AIVRF3hkcsCxXjGZhmlnO9QEypxNYcPrEs4MySLL3wHEJVnCDOMMjCR15L9Ls5QWPW2gm
ZJqmOo+1SsOegqe8klyEzJXT2M9L9lTVo6hpj+eGwdKgIwIEX8qn/OuAycCcjCDdSSzjq42iq4PS
uKBmxj14aEmEbgx2FcSLjJnYLQhhx9KgZkIrt6DBcdPvlFWXQIQY5dqXy1+PF3Ru4RgzmRvFbhIK
F+o4APYPLZUC2SKeIoHnZ9mbnaDsyLcWNC1gvlnG1C9b/U4nUqkzASDt0AOfnjNfKXuqoU5lAgko
qdH/4UOURGSlPO+CfDaIwVGqwRVKz8vmQV53qy5hvmYEq4cSZJWv9I8zyEd36DR1h9BBjQiivKm7
uFp26hvMUXSCL8uxHqSXIJcLPwPmaJZuIyuNeaQZW6g9p09lWTytregWF0HQLNdmjbHUDU0zr4NH
YuOIglnszEZ6f9lgOH4FkSy406A8hfZ6trezXuOpRGMBMMruWDVp5DSdlTqd3e8vA/EcJpBQa6eM
xSpKj+erWUrJaNSIHm5kyGjORkNHAcJXKoFQfBdHr5wc4BaPvfIKJTNUw1IHSGFjzBiI1W4Go+by
mkhg2YDQkJcFfXQMB/EgFndTUcWmJPko4LL3kL5oKtpJYRtjV0131VQYV1I6y1dp0QqnomjagElj
UHJwk5J24xpiIzCphqRE2koDGJ/aR2Wdg0TFO8gu/L4s75WkOoBQ9Puohlcl6UQUBzwDRe2Pvkps
cHzozBWPm5HIi4ktTvMIs6loa2sKwT3L28otBA2jNmegizM5HUpYjTE1+kOGKbbjMi+QZpOIiMxf
tBomljUGbZ30AasxamOXdeMNkavHy4eAI8mowFV+7Bj9DZvlJGTE786BQUdDy84zKycrUdd1mq/d
Q/VAxSDNaznI7uLIiSIvGhz4rgAdz7prfot9UYKId0a2P4fxolaRqmsBkk+vmr7FTQ32TUyDrTfT
su4EC6emwJrpFonxZas8gBi9ApL52Hd+8VuBymZxRN/xXZV63Vt01fu0W5AyF44PSAkd9YfLv4Bv
SChFgbQbPoi9qOTSssE9QBBA1aNyIGgt9Qw9Rgu7MReCy4lvSB9Q7EdWykJbNXoJF3i8jr2jIq11
eTWcSAl29AHBfrjQlFbKuOHZ2VeMpAeqMe7W9mUc57txMP3LYJwxJVgtHl8oVKGch/fkudXSygYE
oaFw0EkWyp8FOUJjJnLwxNzXWf0MW62XG8Uon6xp/hoVqogUmXPZn+EzxoNp1mW1Gnw72oGmnbLd
FMR7VRh+cq+o7TqZYM3QSnXOO+BQ7mXMwjvrC6Uirg6Itl9EZ49rJZtNZUK1Ym2TfhmwqZV6PdSF
Q9mJBN+NOsdPh24DwVy5qaTN87zS7+Z3X+pg3q+7GentFNIV4q69/2EleHuBMJgedWb3JLxPpAoe
FLs3+cONdkp2Oe73BQ8iEW8m3yA+oJi9a6Nh6lMCKFU71cpvO31ayrtajb14WRxQrvsmZsL+ZDPR
4QmGYqRVMA12fgiShiQSnid/pSDoIzr1smsqhVYhxyhSq+BvJqQ/LIsQXSY640MWQ5LqqQ0pGjK6
+w4tFb7ttjlymuCZ+IMebpxwhNGgYEZO6lODaUzJgUcLcD0kUGzMc/rhAViOvSCULm7/1Fo2iMwn
1KR5kmwViJRUZ7oOvR/Sdbyvd9NexInENZYNEnMKutXMiyyR8DyB9+h2PeSWCdplRZImAhi2p1Ca
amOUow0M5aprhZw23HsM1SpadjVRa2ailLTommxsVzx8QHBaxZ1jj191EGcLrJ17X29gGPsLo6EK
lxIwQx47kMf15La/TXBXQ5zeUWAWkl44qjI7Szw6kZ68/gm+BUFXUKGbuOeY0LIgKmU+wW6mB6R9
66DaQUbMN3/Th53Im/AP2waM+tFNVDaiWaCwVYC1cwmZ4d4BB8UxAtN4XbxOxvigmeM1ZhhHy0id
ZclEbpq316DcxNACWvHwRGIMVM36xc7iAdnatCEOunIcO3no06sZ3LW9+QCeEQcFK4dEIyhASxFl
Knf1mNyA4qIGxhK0TDCrN2YT04soLmRGFrRIs0TNnZw27lDsx1LxTPPRjpW7LLwfrcYTfGbeJQgu
KHBIQFdKxw6cY+tdXzTQeaJuTnlNQwzdNTvrMLqAb7/JeKFFni4gK+KFTgTtnRYeTRqGGZlgZgil
tSsUa/Bms86vkniMYncx2ylzx67oXbvvc2coIRJ0eamclYKQl3ac4wMDnVmp0veT2pnR4BUaOWAA
HdTyk2A3qctkrvstBDuAHXfaVC0UYtHw5rVlUOze99XshAPSTjiuZBFWUjmmiycu8gYqDakhHXz+
/fIsU4087RDqEhXzTOqi34FPOL7TypVcL2Y8PTfhXIDCAlP1t7VdzccoXFvDVUYy7KUcHRySZebP
Y6rJjprKBWbtjbgY3bYa832yttF1BO5IA70VyYpCed5OOz235F06GCBwiPIV3RiasqqOreT5zpSL
Ap16cuda9lodM9usfmp5AW+FDt3pGvNl1UuUlT/6Oh/fFpKC809aslly1rDDnwd1snQAIcxyg1pq
ddOtoA2OCaVcIhqOv75G+WGMSJscFTz8E6eZu1BxZDUccD+ORvnQj2Yn6KTjsFagiI6rWUUulr5d
mB0G7Vyu5ukweFLpoCrmZl/SuzpoXPRgPPStQ6M56VoPINARiIbJeCa7hWauGoKjYuoFoFHFVpym
koMZ5i26aegCWKvdotBfsXG+RaP3cU6T9p1ffaPTzNoN5SXX/NyXhJVUzoOXEq6iJQyVCeNTZiYe
01UpSD94rX3Q4rceDQAkhUqg4CTySqe0VRkd9gp6FD+pEqCTvaBVTpTGHw2HNtqnHhrdMBcHpd7K
mysouf77wS6It24gmX2so6G0MwLIJlfxUPuqtM3usgvjJbPPIBjXWcVZMkeZgrI3sheU5G0+GQWm
/f6itjImxzgIEHkmuF0U8/KbiDVnk4RFdb4SQAsn0MHPgmSltwShU3gk9KyHWhd9PZ5Xw6gVndtB
1R3VgXOT1CAwbeg9UNfkOdwVPg0+jOxRDTCpLGzS4S3RxFMGzdngXUM5+BwM3ARWisARaae8duXx
rTdE70AuAi52LAaFsU+8XcSMM01frN6LMXMX5L09OLOUVoJ7lV5g7Dk2QWGCuWQN9CLvlYLNOSZx
WPUg4e89g/xs84d6/CLr97X9K9d8qfwRKaIp3ne+nkuAzMbJSd7kzQRAfZffJTdmUD6WhxBGGSz+
sAvREGjvzNXX9+YOegD9P9DHpnbw6Reg/AC+bZQ/PpXZs8HqRmsewN8shffo2sCQStdD4n1WA8E5
4FkkgmAwxYDDGWVAJnrQEqueSmWka5V+0Jd872g782idEqEf4fXUYIzxbyyWQx/ZZIXIJbDomRt/
treQk0PsHf0scyfe0wydeqM9/bcFsqnkdYaeoNIDND204K4LomPvRIfkaf0qznry8jxnK2Tu1HAy
JqlvAZYfsgcdTBbpbQYxZj0Yv0renyQOztCYa3SqUqVop3c02i7UgMa/R2MWCcrjPxAUF1gKmzho
5z5FKfIdLb/DrY1wmvYXdrf/gHKeZ/9bS2H8ZAFVoToPgUUbodDsuyvuC7hKUC3gnSY7kVcJMz/C
b8fcCIUO7lwbgmGgkZDd9qlz19NfgxLhi7jv9r16wp7w7QqZpI8kWaFU5UCjGcGIoIpEdkvxGJ2U
PaGMGY0b2k77DXHYIxLYeKgmLoTScbuLZmK5d69F/Sr0WTH9wtYbTUPSVKjg0F8y/V4rqC12bv6o
Hsit4i4FJGmFhCjULj+tfYPI7PSI8U4DTwqK2CYgiVPd0luRfDXd5Kn7KT6W/M3GKJQFPjHKZsaY
U2Ql6lrZhALi3f+mBPTmtR/Kk+33R9+8Vx4KZGLz++mF+Opxvmt6R/QW51r05icwa5ZMqG3okYlL
LMVTxBqcuH8ghSCm54Mgs6GhbExkthKq9p1thhVAKmsMlAYDONqzMgg8KueZq4NBmg7S6hhnNBjL
HXujQq4Az1xT6YsrtLGQ3dyPyXU9Sq3XFGvtQSJ1dgRunPcE3aIydzLGdsE0TCsF0Nhz15CAjxci
3SBgThqnq8lzoWNg3crdZnkN2/Ytjl7H2vIq5JHsVdq3NSKT9Cqf4ljwwz4HJyhboN8OLQoGRt5Y
HdmuilMzBbvc39xkExqgxdxknLvzHIeGYpsgKErrXs0W1fCiL9GNgs4ZyleXt0503aEPlqYd01+y
qEZKjfL8oJ6DMudGGSALXS6a4YFyfqideVLQLR9pIWbzSxLuVlWdRYQVnL6Pc0zmoExJFUMUFRva
+c235ffk4jmevCfFbbR+qJBPfNKD4VYcLvO/JE4O1Qs0P1Gkr7Y1Wqm5GH9nc9Hi7Kt7UfcaZ0Sc
LvADh7m15dg01G5dKU72oO3H/RCYR3L6oxsbSNAdhxSIDq0MNt5a27zQ6nky0Gb73iIU9LWfYJgF
KnK3qfBt8/mEUjSwEcgYvqadXucWOscjGTUbfQj6rj/kXvpY+F1H+Wl3CcpqyV3xtl7LjvxSPgsD
oc8Xyjk0cziKImpk0neGN/9YXIAHsYfi2mtxRYLUt71/PwQGgWbk/XW0qBMFdcvzlWqpqaGBLCfe
Okauba578NL/Moxun8mi3D/95ewJ3ELRoGxz7MMhrlupTQgyYJrmgPPndSTdl8u+9fOtcb4cJmhd
EqXs6igjHnqhH3TdPCWEPNbFuP8DGBAq4w5GrRwtxOdLUUBAo0o2dq1clqtpNF+aJP6OtoWf/w2G
Wc1YIzcXVYBpcttN2zzol68aNNUuo3DdlAVFJAsFE3Q4sQRyhj2kbYj+NBo1YSbAxdwWDnKS+sUS
GMd+l+8GCPm64eqQwhHFbNwvtgFntjKymhXpQwtq4PbkFuppIhBkGgXTCCIQZiMtPeyQ38UKI7IE
et0eFe3HJJLd+BxMwPY2K2GchlJlaTtgQN+LpsRfyZekvLX6DllYBT363wXf7PMLhoIZ0ExBWx+o
UZkVLcts5Vpp/+Xhp+v3eSUQ7MfQXxSdW05UDSx0uqLIhJEl3Ffn1l5Eix6baYRYHnVPxVMc+poY
HZ2m6YLpJBwd4a4NyvHozFegxcjWOyoU1eI4mXGI3+k30tu29ntn9Gk3aGcFgp383BumUlZ4kKij
QxllNCZrQFrwmajyoHuxmjnrYj1B0DlTpUf8gkO/Qkpo+tJGUOLTRF2FnFcaPAga9VEnt+lELIMM
hTLULktLe9/X+YmywbY+eaXE54mn/R9p17UcOY5sv4gR9OaVrqxKruX6hdGW3nt+/T2o2WmxIGxB
2/dtInpCWQlmJhJpzuG4AOsrrqXRq3WGHmEVFciGbo25ItVrN8RmJkdA3oWt2796jF2op1OeHcuj
DIQpS3Hn+w78r/2mdPSdcjMBzBBV6x1vVISxSX0pj3KJGi4hlyHkJcc6s4Vd6WEp5zhuokfTXTS7
+T15GFE5cOUy7rWLg6X8HiA4cxhPhuIKW3MjewZQMR8KDFISZuxG3stutem4swiMdBZCLfCUYvMI
ryTqcEt9yqdUEKAstnFETzkofgtScPDE2NKMClTigRy7sHm7ZDyx1BlHzZCZcx3gm8aqm+W/ympr
DI+j3DjXvZJ5plgfw8saTVdDpOQoI0BGLSVXgU721TDutZwLK8RI8SRjJYH6amHb1ojMhQrnE532
1D3Ov0rHfMM9+3tBKwyQEoEzP+BOCh54sxasB9CFbKL9KhMCAkes43Gg4sLVLNuwNfICQtujLTFG
Vdmnz1Af8vSlgngW6lOmA8TCLYQGcDcGLvgBUIcA0VOnYV91auLGhcBJLRj37oWixJxWioJIJREk
UNC4CeYmB3UjVYDFRZP1urFwz5N6xvdi1WMlAmK02zR2ULlvdu0mAPCu+qZiPgcFKOkbwHA5FQrW
6wfakQFmbBNISJ8vtdMxv1yXY6vieTd62nHZyqgiKp74wvM6duxeSaLcITKNKJjlBvTZ6P8R1mUP
iFTxjbJpe4cQSeSP3KYS61pENxWboaimQT/qTMEQvKhliWuRPIEkMljlkVU/8Bzsrn89pqtj2lTG
NrSF8gMx3JWNxL1SqoKM/lTdp3ZV/NYT3voF0wpXEqh7to0lTJiLkLD8+GcVNZ/O3M6jPzxXDxUu
28DjnR9Hq7PtrLRqMA5QWTVcvCpx9yRYLTcjbk2DkXHiCfLn6OihlLFqEnUmcaQNJ1sVDpXx0BiL
HaStUytP/6/PRA8xhF2aCYpOPhMWDJU+twve3DfbjVfqUCE5QBMpSSuoE89e+K1+nr32VD3Cj7Gi
8oqBE8A3tHf8ehTzFE3sDQM4Am99kQpSg9blWltluAmAUjZnsSNbkRdHYMzLQNYQxP71g2SnfSt5
tGdhGaGzEiLPVTHWV4YOmZ8lkSPobD5/gsI0RYLUhlINdh/oSiqWsIUZHTfVbdp4I4/p7BRqd18l
WmSbZjk5xtRt4XsvUiscg8i4UQo1coo+/oEB7R+Yomsc3WjfAmlaANoeHPsyWmxCLignwV4vk8yZ
+8y0FwGd2bDsfLMAwBSy6sZRwyxzJn18q0XxtxJVo11p1W6owfuLJAUQKNqoVJu/OV2seYA4S0Py
oFKn25ZGWIwhshMRW/bYtdqUT+Z5haZ54M8ZsgPzShoVvMBgrihdD2nkaTROrnKE+7m1a92rsS0X
Nr8BwL51ViKpaBa2hhHLRUSSB0yi7gp/wKzmeOT7BQPPBQn1uyQamqgop7jUJihHJBV3WAZYIjvz
LQ9QeW50mL5NC/BNSa+zPvTc0W+mW66kU7erNeRRbAGC1E0E8aYWBNCUa6dGzzezMN8nYs/bniZ/
jypPXWhL3bGCFVmj1J21JQlhcQv4AFBYyq7+wlvhZHrkSjUq0JWJIuRNAFH9HGNJp0ltSRNmXlbE
zNXJ7iYBxUVZnz7A3hDrMUVWRMo6ZPkWiySVLffbxLCtpwWLJLnfbzvroTQ4otmf7l0ydZS5bIFI
robkvIo2UXhTLItDJsTmVrLjoOIFVPZxvoujjnORY2ALk8fCYGFBYNvstG2wA5Jf/orZtXJn7ZfW
/kTrjyeW/Pvqii8lsLODDhCFg9hGzqmDCDj01B0aGUlmW/ekWmHsxvvr8Y2Zxq8+KpXG9/KMzRIi
dCgGp05+xRMm/oB8GQmVN2q7ouYCXJCP9dEv3k+Xuh6buNWmzoJEMumguJmfbvQvZDkX83RbFHKv
6/dfIuq7OCp+W2IolqYIcWR8SsUYQOTHaJcD2xOwIaEvcwZyeOdJB/C8yIKuhjhNfpajbVF8w86q
GxoojkyFJ/A+HzMVXX0+Knh3ppaVeQFx1pRg5xiUYtG3uWp4h8gxTbpb0kytmEWA8AfMjXkf7NuN
capRcp/tFAQomTeiE5Rozv/vy9HTKd0oqEKsQui8P+Pb+AF2/Yd9ChbgZmO5IufLMUayyfX0x1Lo
Eqg4WsY0S5BXHKejdQAcMUqSiyM9d/A7jm6cWEojNgViFgKHArKiHZYxPHTubton/Q3BxlP9bhN9
DULb4g5iMiYkL1WkQkxq1VFSdBCb7bqd8l1WbTLUhI3xgUDmyT75lIbIi6c8ZakYkwmhpvTEeqxH
vTsSqJfwq+li3jjdljuQHr/IrvyJRJWZGJPVQ+nMtwcwgMuAKguFVmYhEmPltgC4J0GNU77+8+jE
lAznvme5yFoYdUcFoRgnVQxhWZwkd1hGlmUnGZSk55wmy+PxrpBAuIThQqBuXCrVqOW8FLWuuFM4
e4oxupJ5z2WAY124ayFU0AzzSVMDBaxRHXYzkrIFV4xg170nxLd5+lflFmyvATkSk5jqh6mJUe+l
TpuhEjZysbyW2fkDWfQKN8JN+yM6oeCJeTReF4J5jiuhVKBehKA3jAZCs0TYZUD1QAtuY2En/y88
fa0cFaHHUMnKYoCc0HSa4CYALwJoeEAPf4dBl6Z2hNkRKmfxZMyS80rJTJt815Eu0c+JMujTCNmt
2Nvy9BYWIidIk19PX+Yr7eiSVV6LJWZhIKFKcme0IrcpY1tqvpbTjTYcVKCcqsX2+onylKIcbVTA
nF4LEKlIp6X/ZhXfrv99VrQyZUIfqxpAMjWp7K+WZ0lEaRMl6ay15UCxy+UpADrDhJB8XRJjmBbt
NgVDn5gu09Avp3w508A5YmBmHa89cxP9lIGqmSI/sbB0WL4W8y25XUm7VAV4oWRLO+Puryxk9Qso
R0+nbLEi4JEh/XstG8lWDR7REPNaXStJOZoqGJ1uEkfTWmzEJGhtPxcxCkoJXCL+bekIk5rmV4Hm
FH/R7744X8r3BqkGl2wM0Ya5kQKgLQlvafVy/SMyzfH9BGnEiyLS5dJsNMU1Law4GrMd5zxQQ+YT
fXWENLQF2olBM5OvZCyNF+mR04rGHWa+3DGJPALWP4m6U/YmgknMyVSYYXKlHuVtJmiNCnAGKG4x
diApaHrNBwx4dDAjk9dCYYoCqAX5ZIQrk7JFY1b7RMlkxW20o1QlrqiOTiSKHKfjSaHMMbbCOJkL
SGnbrt1XqYqh1jEUNro6dpu/MI2VQpT5LUFuLtmi4Oy62raKaN+13NyK5DAfAjCuTXTsTRM0UFS0
6nq0tocYN7URG68hoBXQGPZaJXsVulHyYrnaxJqEesBkHpKw/2X0Ka9rwfsFxEFWz9a2bjKlHaBl
F4dOPFaOUr8VreCosW7H9dcGNNgicgbDArx6q/y+fsTMJi2GJP7oTz73SnoTF2WiDnC/ZDdme/M+
Ai3PHjsr7lTtyVC05FniroxJ+827LpqY44eTB/Yn5hgAe6aYVPAeMM4OXid0TBsxcjoltzMjBlfC
hEmnHxrmKq9LY5rtShrlHBHAKEFbAGlq3tpFH+2Bm+KKMufuY6fMKzGUd6CAOilqDzHdebg89qoY
sFKEpRD1QN0RvlzXihk8V+IoDwGa9ZwPgDBwFSF+lRXpps3DnJOicE6OXtAMImWpwxky6ghb1KZe
H4e5cLFWzDNFVocLvCH/GoRFHGVlimI9YLuUtNDFveFnbuk0WILBwsEN79ImH+GK5VlUTFYwWyxb
BZrm6gICl8x6EPXgiyqHrtRZj5hPHu201zmWwflS9ASj1kjBOMtQzlTLm3oY3zCm/nDdGNjp0OoA
qUgijkKLzA56Da9dbGNwTPlh2bIXg1Bbx3PRVJzoW4d67Q9MOqPWmG2S0k54LHfMgtH6M1IRBQRS
jT6naG8QF1Cd1CufcuAXNB4pGAFkkPc1WeNyhIroj91QgSSP494sYxwtQVWLsM8n29qRkAKhAgdQ
IgMLQIf2VnzB2Nzf3IU64POx40AYPihvHxO1nIBwhlKcWe2NJvSKsMZg0uP17/pfTvRdDOXlc9J3
II3DiZLC8bArgPMaY6FBRQlOP2AllDOZxHb4P+LoYpUZ5Oj5tRDXkuYRMF6sY8TViSeEcvaoiDDi
qBAr8RcA9eqOdAh22mn0RV9xZDu5zzYl5wogx/TR7c+QXxqm2OjGtlGKSiwnmEeKNeUlUIXWHoL8
RheCgwW2JDsoAP4yzTdBor1d/4Bs338XTH2/Ih0WI5yRA6LU+NgI1rc65bXZ2Mf5RwTd3tYkdUzV
CLo1ab1J9btGKz1jaTlXAUcRur+t6jUawnivuoMm/5JmcPAKC68OxKyxAWiPILORz0Q3tmsrz9Sh
xWkR8EnDH2+ghtahizdgvByIbZMtDj5vb4h5fhjcMsgeqIiH6+XdswxiESUkPBvxsShuqvqH2nIK
XOzcYCWDunY6wVraNIbJqxpWk5YQ6NeytgOKkofd7tkBrM6MYZzuTu+WdDcFs/A6hhYOIcsjzndk
R5TVT1Eu1a1SraoVBepqj+Ep2Kf7wJV3vS++Lkj0xq3ucRyAebxkmJksnSIPoeSJC8BewhEjeU21
LHY5RjfpUN4XSm24Atgt7aAq36owSO151E+9Ve4Wrbs3jAWZv3bqUuOt7eUvNaoKNsqEHmraB6nV
0bQ2VBur/n6UKKabVNMPTHeWGI1u3hYtBWXL3J36or/NJvM5nszEjboadBtj+jsxIuDr1iAgbp5m
Mz/NxnKXleSXZZKtCDomI0M1sZfcbNwuqkp/KFXMMOHNxvsSzKRndTLUnS2ohVCikoZyZGBh9yg9
Frl2goHeDWX0NQOj91SCpKPoweOW8WSTU/8QEGHymOhV0VemW/Ogte4Xo0DuPzrKK87aLXGlPE9A
Slec6Sm+Tb9zzIAhzwIoBHBrgZGDPZhLq0vaqB6sKNHcErPECohN45qDb8qys7UEKtKWg1kGmRRr
bmKmO1le3GF80kbOPcJMOFZSaKIocCtGstxBCpkzS0N73NRfpYP5hgsa8/mqX2MzRP4ujNxUh2Qy
9AdbC6ailBgHoLQxIs21lAUYfcOzHIh2hhqcjeYuj5qBc5YmFa6qNtOjMcHXCm6mY7mPbpvuhF6S
LwPgpn5JfgFJ3/rCa/8xq11rFalIUWtpaZYN+YK77K57JFvcLSiZ5y+faBgTe7t2nJTv1XqV9LEG
WWQRLPgtAVglc25kr94YXvW7eg5us1P9U7QBAL677gm8D0nOfvXUiWp5SgoFksvsV5yMQA4KvSW8
r0KeqbJcHFx9OiZvRCBS0X0ygIELxlCmmivft7+zOxW6keGmvnfqnUKGB93rijFv77VA6kyrKsil
pYbVZMcGc9+/q13uAXPOqX8o8+3gEfxankymoa50pA7TygO8TFvoGE0vZfkQA3JYnXjewDtI6pGh
aJ0xdha+mIpLGpBsBbqpnV3ASlBi/jvmHRKW378cVbAAVmU3txMOksxDFz+nx8RFTQhbFymWJW/4
e/GMReZLgVR0DpduTKceAk0g9mwWvzzFJyA+iRtkkvAQgp2ixTbBuqndVACUw73oE/4f3jQ20zdW
ilMxXA6ILSNDAYNr/j1OtQMQXDCeZu1EM3m9bq0cy6EHqqo4CQfBgChdHPZmNW/zTPvSdAqnjsmM
MxpAEXHnASyNvi+UJtAr2RIwPI+5UzuswZwppyO8EDMiSpE7qK/4/Vj972vh+KArsdRtoWhVn4kz
bgu1TNAYPBnp46ByLlzizh9C6EoGdUnEDWhOrRSqxdEYeVJc9buyNFTOAcpMm9A1tKCxP0ugJS/j
pVrrGbK6ACOT7uwVKKL8JgXLAD332us9IE062MrEjlz1rM0Lshcg2DoLqvl2mNio3v4NJBOqlngp
gCwSKx/gjLr8QWajJh342TFRNbZ3ZZacirnzwyX1hzTjvBsYRgpR6pmlD+tXdJOrG9SsNABn5oIZ
4lCrijMIw77AW+G6LzC+JEH6J/sdWBKW6Fc/OIozuWsU1ZXrg5Le9C13CIbYAmUrFxKoM0u7Iugr
gPogoQjqZzJPoLutK3evKEa5oc/b3GXYzIU4yjTnBJTcoEHFQIE8/gTy78YoTK9XxOdKDzhecN7K
/aAaALow10cgzUXq1sPuSJiP2NRDnASlrLjVfG0H2LXdcshhiYTiL9wMv2swkL9+BtKHNaktiyv5
1BUopKIRB61J5Gs/DD/eJ5LTmfdkIyHaige1vwucVODmo/9FrgnZ2EQEZyr1SRu1wTIG9iQg9zzc
6wgJCFpIYSoB5k6x6VBk5BXdWO9oCHwXSn1Y2RqEbLI0MgCH9Psg2Yk72OJjvQONVWLzEMrIPfvx
075LoxLSpmxrPJQgrVcfhcX43vT5d0VPv81K/Nscf153QlYJ90I3ypC6AMs/ETnQbGe9WibAEP1E
cDDg5Aqh3XiiL4Hi26uBTjyE+2j0RNOOMcbNxfdi5eEXP4SyqKJItawHbRuK8TBmmDHpYsh+gsFN
bmGE6amrD0pF90pNlgkTCaAguw02wxdDdBXLX150PKd0X5ccAMqXvS3FTsqt+3D1pNKsPLKWQp3O
eoKX+Yxkb4KErXHELXdojZFDXpwplWEJ+qQLWg9ZjTu5QgyuVcHr/fQLiX8CEmNeUYvrKVQqFbfo
vbULbBd4tA52CB4JdkG+AwD6ptjwHIVVVFqrR6c5QVSKZWtCGoEdqu7IIHzyTGoJDVhN+gNPHoPL
D3fwu9nQS/91XqOdHuA4zZv4YW7tHhQdZM+z2gqTV2e+9FtxROAaZWdKlRhIJqEt3Blfrrss75Dp
d3KQVpVZA1sTh6z53S3qlPbkKHvEXbtweLV5rjQqHKmtIaUlgu4Zgdp4+WfPPLgFSAsOmcdrx8q7
Lo6YCkdiCAhSrcIRk0cIljewQlI6w7byR8CqyaUT7BpvdAsvfCPXmrKz0uehBNQx6NTw/2nYibvl
YpxwvMikIlNjRPmCRUayCKf+Js+R5Qy9KWO3o4Qb8Z4jXLOmopORjsjNiZkB0NUbApswyVbe8nvG
0KX6EnOh14hTXrlwaKK9CRXUMWrO+hHkb8IbQCC5ecGBJ4YKRnUlWVMewJDIKCtSMaxKSt4ngh4z
61t5KRWDhHyQphApNG7ryY0PpK8rOPqjhWYglurfOM5IDPLD4WnYwQY+M4EQoNzDCKIgbSIRMSHL
v2ZV9L3LZM9KLNwo2U1bio9hPe3TIHmIxPoBlPK3ymA9ZOn4qES6y/ktTM01suJlSCCa/lB7GbIy
wz9hNQANrgL8Y7VNai+zr3ilAEvlBUR2bFgJpLy1bdQRlVUIJHyD/an9Sqpn5LNOKZyDl1+zRkdk
cSWOcsQqnEQtsSCu+w+jaDrZcXpKlUd1l+7IuoWiOfnyEHcHnvEyP7OO+gje1IDnOZ/Eqn6mat3c
xNEM453Kr2j+5nbZ8NYfyc//YEorGZQppW2WVhbQp91SrwJXl4verQIBmXxZ5B7HVBhdADBOvutD
fTldy+rJECY4SdhtMzXah4J+lJsmdGqh8zszRv3fDF9UUN/YUZ99vS6e+XxBrUkDKRi2k4BhgqNY
HadmaUUjzSIBFEEH/XUqbRisH39Nz6U7ZYMkJcIIC4HBaL9H6V+wLgLLhPB4KXh9foR3UlJ0ZsNE
xpCCj7H6LQGaVP1kz7MaVnHyQg51zJGijVPYQw65zrKf1WPkAzDPMfBIyrz88ROEEazLaq0Z5SOS
FCpFjbEzd3qdXBl7CoLTKtj6OCdFT1hp5fTuWaOOFypSt1WvxCMyWggsjiEYKrrtj8XpTvzrg5Wz
rxWj8ubUtPKoUyTd1RRAAiq93SWV3Yt4yMcZzztYnriWRV1VoamA6raCTuSVKet2Ej6JQPXBlC8J
bnHnpOFT/5P/CGLIRa0J2JUK1lYtlR6o7NI2bFQlxvyhVIx238obwOTdIcrybi2GlehwP4WUkoDu
Tz+jpXESwe+dk0bc6C0A9PmHpUVEJyn2dd6eDk8a9X5GfU0ZpqHEgDaKFTKG6cEdRBBQDWw8g7OM
X1pm+d2FflQoncq0VgoT+kUAR0kPaMS6vQ9e5POoR+W0h+31gMa6CYG0h/InvhpgR2mCwLJV2sVU
IbDDSvcwOMo2vhmA+F3f6WQHmJuTMrwBRBCkdEZAkj7IM4tuyZREB5zNPrjv/PIwOtVO9YaX6tC+
yj/q3acw+BgJBsAuLOBkotAlfWjuhJkG9vS6l11zNsEeUIz5sxQV6q0R1ajXR8lwrObB9KNOjI8t
WNbtUqhkpwzF9LmpZ/H++qEzCiUXv4YKrmViTuowjLIbJ5MNzq1daOwq7YvVYXu3qp3rwpgHvlKd
iqsNUjvQeg6yG0WV0+ixbebloZsaR1ZLjihmFAAYAci8AO+KAvTl5RiZgdoIwE5y2wgTGZN8rOf2
S9ZXPFQMpkrgo8CnRI0b7+RLOXmUaprQqjKCQHNcfiho0Z0IqbdxCncghu+A2mvLR/6SC6sEgvj2
Lpg6SzMAnZ6UQHCym59zL9+ER20v2/LhExhUTJM1MCoHt8TYsUyF8kSJkkmNJKIk2SbNXBMLPYLX
oLSE6h3+m7fazQ4FK4n0+0PR206KIZGsy+pOe0PeH8Pe2hReccN9njMSOZylIZ1hoBSNfrzVlYX1
VaLf4JNykrlTNtYmdOQtl2uLKclUUXkVgRAI6uNLc1nMKTAAlyrjWTq4E/B10k15BKjogXuCzPti
JYkY7io7jIwOjFcBJCGoHWcvcsi4EMHdxLP0nv+MIR+EyrtBzWngyYh8EDAZlB8gS4yqoDJlvO/D
LanIKcA457OxMThKZB1T/8B709DwAED1pVq6IfaGObT/jGqrzw2QG6atauOSGGyyXVmcMo90JbJd
+XI9eJG/TGu4lkx9OmWswwYPGExtD6jZAGS4b3f/PwnUJ1vGvEnTFroljbXXzHaL7YHf10Wwav8A
glaAAItlE/kDNxDWFoY6zaEFOJ/OXPAhCAzIixMATw5pACR7nnuxyuNrmfQsejMuqjwVkKluRMBB
KABLUXRHL8DiU7VfNDQ+LIyLZMahn5vvY/qkG4ITNPdS/9CAkzTm9phYdwMYFDATjnlFLGBS52yC
o2JA41x2rah90LTqVKWTZ9Yy52plBrG1HCrbbkchL0O9hbM/EmK9DMMH4k64WbwEdDPcbIY892j7
NHQQZ4qEvEdSqSCtNqW+JEZDPNDct/f/LnLXd9meWxNn+cJaFhWe+7KZgiaBrHlvbgC5DRpuC0US
QqyKsIlcjcdJzwovK4F0z1/S6zEoixqQ7LtgH++brXYm1uPRELE/2fshatSb2uiFwRIrKEZyehBL
otavAhB0PqpbPv0F+SJXvphG5Sh53MVRn0NYMxdeZKqnJE53QyZt4mBypUnbhgOeaJwAwLrLDURp
UmtTCBHdZQC1Ei1IlwUnqd3iWeYt2+xFfJwcQo49bwceEAXru6E5jdFB7GmpKh2uR7nRgnaMZbcT
82kDfMfSzmMp2cxFuy16vfcBGpG7Jng4ZnHm6crwc+Cf6joIbwDx+hFx1aoGK6iE0pW053J4G9Wj
COhdznky7lnQfmHMF1DvqMXQJIlinWVtqFnluTpBuDoz6SHyDbSPNScOfDlwud7HE0ndgYFqVB3Q
1kukK5ireAMk6JP2ULvYjHIl1c5+8YrpjI94oSJ184nzjIIoyCnQI08VWxaMYylZ34JFwphr9Vaa
yiFMDS8L8oV3uIw4A8l4n+GFrYGgkXJHtTLMJZ6hKZkqF735q4UiFwDS29fAFvaBCb5QXrmJ1aC6
kEkcaJU4gamgEXWMMyKx7naA2ykeu5cZfRHwhG2tE8nY0vt007r1DpBjSKSmLzWmcLkDVTzViRGs
fsas9IEy9UbpWjom1qTSnpbZu267jLefhcIyHtwSyD01GtLMqA0FONFa6cq96ab9jyHytSq0VR2j
jRHncc/yRSCjg3sROIiSpVB3YQ4smMkq4CZR+0XNclvrHgyzcK4rxCpuQ6N3KdQduKS9Gmk9NOr3
+WlcbOlgOcJkDy+GN+3ro+jm7rztRbusOEfJujguJFNhtW+WJJhCSAYd4jb1wtQ2MJDqBLcE36cP
3JnnlJwDpSd/ajmOdFAgl1iN/DUIX2S1tWPp4fp5MmXIGBJRRBPAdzSUiBUv8Wgu+GhSdVuEb/qw
KXgrRSTXou5ALLu/i6C8DdsDQ1DNUKMalF+iXoAUXrW2Q2dsu1Fs3f9VH4BtKAC1I5RTKNxTPjWV
RhYacVi5lvbQj9s+fgqn5+siGMkukYGBIngWFhdo8pxSadtYLCADV7e5Id3X9NDcZajVjW9d4ox3
k9MeQdyVIk9qnABApFnCUfP8irw8VFJYwjSmjlYPKHyosCmqeK8LKQK2uslP4Rb1XQH3rpc9Wg+t
X6P7O+O2b935PJtqIr/JPBW4uWDfdTXOb5E+BpnL30J94FZKeyEil5W4H3b6Pp6d/qlDBfgQAE8Q
Jcy77l4yPREcMS/cbO7jRWkCehVsCWdAfozhXcbQUE9jWYuLDnfz6JUP+vN4I5xSh7yBhekT/HqM
KHApkIo/FSDUWgDVQBwqieYe7+CDtCH3sn7gP7kZBdpLaVTMyeI6VLsM0lqv2QWCCdbVzCYsMAPA
wePEHowJCKZ3fzWiYgJrHe9vLIGjfqpTB4vlzXFIpYzoeWavdzKB1GfAgne2JF6D+GOiDHGosysE
SFcx6UUkwLPOraiPKAsHlXrfyqPogbkO6FuFgU7CMppf+hQUwlkYK5xr6+MtDMmA6MHai0T4qShF
y7GS8jwCPWMkVbqvLXlqB22p29eDxscgCCmaoqCVB3YkABxd2mnUdGWpYLbY1VX0mE0ABgMXtjuG
TfAllduR55IfX4oQB4hg5FQy4feixI1lL0VGk6Cdhikx+SkhbzcAcIWvn5jDIH/rMhRdyKKBQtSw
mIQ6iLtzwSvL/bQ/Ahd2XJxo0xxlT56ccE8oNnX1WUyfQNDEb3oxvXKlL92oIWyYjdBBX1K+XAJ7
vgEki1O7k5eIKPLxMkhGafZSZyrkwYSbpi5TmCtqYckrANExExdtR7QqeVnAGUD64/kCnJJ0usC/
RQx4lSZKZRAULbZi8S3F53zbP6mCPY6Y++tdAMyWb1je9movd2M3cxQMW6UPhEzVeEMi5n2iUsyK
uKCcNjA5hXLqB161oQfz9LKE5KgxWlo7ZNInAN5Z6S7PADn9m2E5ctbvAqlajiykaq1YEKg8mvfh
QQGnhrTRf5D1Dj5qLONtcCmNCgedKdVYGIc1T77kd48E8ADwfI4V2vpdZ2f2hGGm2R6/Y5YY4gXw
DHEff8R4Pn7wd4WpK6bOrXEyrAgnjNIL4B1AkFB5Od4iDdgneObFGKNCMQnURlj+RDqDxP3SvKJ0
rou4wfEO6IQTQslWBYrXj8mRnP5ncs+tj3+MhBfyaCKlZVrCUKshD/oBt7rFaw8EbTmGk8H7bRvf
UITZfKKZ8rEsfymWSpjSZc76ooNY8uarbicQDWtkvOBvKmeXkqjYEBiD0YsRJMlfO1f4QY40cmUA
7INKPbYbcMdywxFPOSrrDYNW04PzN/TjB0LoOuxLtDY/MTfx0TYvlaOC0SyRaE+Uaz3A4ADDYp86
8VHbVA9gqvybaedLceT5sop9pYXvNliIfTows9F0AEPzsY7BU/4Z32ckspCGbiIm5rEUhDbHpbR4
1MSsLq3WPeT2P0lPGf3ON6Tuojna5HQ31S8h3AYe57omh3bp8Gu5IAC+lKvV2qQ0BeR2Se03c3Iw
pPjX9fyD0VW5lEHZf9k0k9RNkEFuLDD4mb/KexOFT1Togcs2+ygsRTv0bA3N/YT3fbw0LqVTPpGN
dZHNCqSTS0MAUuCSOiF46TpsYIjo/N/zQIwYN/SlRMolRHmpsDcHicTfkTgnPrmiVd8KP3FrMHou
l9Iot5iyouzjGtLILOriZq4x3OnpgdjOQMh0tJ2oboWE2xL4+Hy/lEv5hyVPsdT3kGsIft58U8q7
JPvBsRxmwP7jFQq94xUOnTWXGmSoG8UfgNPmmO0TmIDd5Jn0Aprxtn9UR0wVcr/hx8zyUjvqLga+
0X+shtisPNljvF2Kex3TjPtwk9mSE8R2VWPEfFPsm/uhxlz3X8xuXv4G6jJWi0o0lAjaE8vFTnkG
rHOns40N1q075xOvaZ6rUEHISCJzFGIIlG/IFJBgZy7GVbwOydVn2KcY1YwLBWmEkkFopRqzh8R0
XyW/+AlIM2FY3BhQDlvL613TVv3pVAXHOfxaZT/N76F//5NjYhydz868CvNzPC6SmJ8PGQsYCA9N
5ZK2zOKIbnEvi9zpA7bfkPEcWcdQB/0+srAY0OgdBOateG+1J1XtTlHCW/RkPEvI2f4RQz+NcpAf
psG/YU85FrdIrMjuzPIU8qeMP775LoVREV5ugPvfNdBJ3IPO2U6//munzVP/P7+ZL0VR4bzsi1CQ
oqB1JwMgVs1LBcyevzKJ96Oj4neTy7ORtmezJBEVTZfhFPkgjNhgVX04/W1qs/pYVAxPMnT/Ex0S
Bx9r5IpHZu8JgcN0AsKm4PLGN9jB7V1BKnTPi6IKOTFBdRNv030MynjM+R94TWMSIz/mFu9iqNdT
kpVq2glmC4f2W720e0v1YuVbmB3LIeZ8NHYe8y6LitfiXIxaTPKnWdrjYnJlQ3Y4ZsG+jN5FUOE4
kpr/OG6/7z2yqjpVLzBDr7FT0HJhyXDe1yhm380bjmDeOVJhuS46CWCQ0I3kE4pZOtLoJ/ouuyUY
bgSapb0LrcwRx1M32ULCJZTjnC29xCUbbTOIA+QHkflc1MZDO2ANkaMkJyzSm1tNEqQz9saJTTZI
mvaD2NoW4GAwvTH6/c74VVUgNGifIo9717OvgD8flt7WSkBK2GUkk5nQ8RTs6hbcU7kTg7VL8RqU
kPgPX3a8NHU0HdG8BvrRZdbdSiWCpYynDKlwxlsMnZ+X8KJDxWdAY2v3LouKLdhZAOS5CFmaPTtk
5a//RaIzGFwxOhjtuaPEJAB/9Pp3eVRw6QUM1iWkSPPPgmEHgkMopyNl6h7iW+6iKO8oqSAza+2k
5dNZ3L8HqWE4rEE5iDcmwhikJ3fPu2pUkKnSLFdn5V9ZcL8UaKjzUdxytWJ7w7skKtbMSlOFS4Q6
zBm/8E3DeA9BMxB3IAl3ou2wifYyjxGGnTLI6KGiGI09KXpRKiuH0MzIUc6RE2yUbe5YXoLxS3fx
uk1xI91dd3lmWFmJowxTCCMQvRJxi5achig/SFxbZNr+SgRli4kySsZcQoS4SZ//AWiptvER02ge
Eugdr6DF/GorcZQtNrreq1KKr1bUeIPlIuDOpS96yGsH8w6OMkPBGDEMUaAyUZSiV4pAQupern8a
dmVupQllf+ZkZHIj4eDa39Z2dsggZOlgjg5FXVfYNJuUByHN04m648Q+QZBSIbAB7CLyE1uLeVjY
PKU+3GNhgOFYUs1VN+Oztq1EP/XInDHG8wAUcvuJHhozOL0fI32pBSKIedC4J26MgvU3sv4MehBP
+Zbza9XMLGEli8Tl1UNG7UKjmRLI6lwDHEuhSz5a5GcvY+KlN2QEkzyZrcqvbrhFQGbMX8mm7jPB
FFNVwZ7auQ8T7AnX9WCTkkd7yx9sY9dXVtKowAGwHKBEk3rquI8AX7Vsp4cc21MAl7jheTTHLOnF
4rkystiKIQqLm3ZZ7I2Jl1byJFAxw5rBakj2ptyuuanEYGs1047jzGwrxAgZGiek00iJEGtwJ0oq
RGi2vF+O+b47kPdt89BteC8L5hWJoThRttD+07B0e2mFspZUepn2GLgVK0AZBZUxbcpgEVQbwBGl
5OSgR7hvhbrcJkJfucCxif+Pte9achtpmn0iRMCbW1iSQ46TNDI3CFl47/H0J4vafwW2ENP6tGf3
YiNWESp2o7q6uior850waI3hvL7ovScOcMiyLqGlC21UJvKPM7qeYCKidJJGmXtAOv9EGHWnS46G
G3RliSVUVhV2EqQMk7kdJ7xx1ADEjNJ6H+UHYoujil9XjraFqYkEXbLXV7cDRbo1yxy4eWlyYTGx
PGo6Vt1L7RdB54uVvYR29ph7ZbB+Hu8zn/ek280Rtutlzl4T571amNf1JgcRRIDLqQASiZ7GVfrx
D0Lo3hW+Nch8yAEyDKm1wiCB9HRojQ0q0klAO74Ru0Ho1DyYF11tbP66NcicFrOXgRiyYFAQ3o1t
b89l70RiFHTL4qUxiKtD6cD5mnsxYGuSOTSrUenqqF7XeCVz9lsUwerPaFdjwjb31uFBzbmM57st
h61V5o7Hp5zENPxnZyM0h84W7gvDS4Dcze4J54Gv6kcTCFb5FaO9G2NrnLnv+7xW1NmAA/98JVii
LVzbypKTfMCQOCfV3G1BbMyxCG9lGEY1ybDW1gWx9ISSMTpVCfjAptEWzA9yYueio+X28C3pXAWv
aL5O2F6jbPsTKEpv7udIUswGeiJ0ZA07BHonC0CUcc75I808S0wmAP/VIiOHpfwIGrRLe1h8TAXY
8YnXUJU5jsvCkyWx1ibg72hN16aVrY25P5t2dq96VQAEJghdi2C86l+3+ntZD+bMC2VPW4IBxCG4
BALOUdr1KxB5i6pFfLIsAD2SwDRbW3jLp2fjgbgyzGNr2Eoggy5DUGwuX+7uDvyy9xtQUhs2NXoJ
3Zcku4OwESEkJAcUe2/i7J5HbrkfhDdGGVdaljSpgMCjmPhTxU8u8aKHrB6Ymrv3K+/wUMT7LSJu
zDH+BP0FtRmpOtlB1rzETSM3qt0XoLQhocIyyItnNXSGU3jJucoBe7mLsrHNXHRlUw9q3VO596vo
geX+IBX2tRLr1+8EHqEnx3lYuIs2WmMTUg2q84YX7Uw4HooR1g8cHu+/uiqboiRhYmVlhqURNYf+
Qtjv4QOp9UKJ8eN/9hnmWktDpY3CCdbEoD7SZIZypcj5qQ3MS5v385PNZ2NuNElpAWCltQkH8aR7
BFgsPOjBvZt6jHnLPuoJmCXg88Dx3IW50yKxLpWYWmY02Tk8JU/6I3kLmBwyoGE5sYZ39pk7TJAL
JewXGCM4iVQ4pnQhRBJNZ+SmO+eH6YGPEqJ855XDyN5kZiwV67JgZ/PWsiW9cOLo29y++29LYyeV
IDneDCqwHW7vYzAck6ShqxVH0NZ4NMgzpE76ncsdwzl97MCSbKji0jVXDy1ABdmBlXhI7QGvyNQr
wYvBWSLPHBNZhnHMGm3F1yMqngIScYP5Qqg9zAAHovKQfOHY201kfx0JdpbbaEUxRXRBczUAs/q5
cWjoGMOKLdjQ0EDgplg8R6E/3+QbSTbLdUpNnhzq9aFWHyIcuWT+q27ZJkJrTGDpDAXv8RrrCi/j
2YCqMxV7myOpL1LTmNvY3H3ZbfaRCS3jMIDQiW4EwgRopl2C+/iN1qE1/lUFOmfN7Olt/0KM5GZk
17PNjducY68xMUZuFdTeJGxs41UoKnYBpnXDs/Sko1stHyw3fFafOb7D81Um0mCWJepTHWumsBYt
bocRaJqqS4Hx/8J3nd0Ky+ab/iZyObR1oRHuIj/WbzWMRFF2sb7Ihz9AOXDOBSt3meWtPqR0VRAZ
GI3/S6ETflTflj8MmscPJpWjrrb7/TAsCJZe9N9/m1Hs5zHC7J4GCvl0vqssEUnUkgru33wysCBD
ghKjeyACuT1+qllDE2CAFTVYvALZsOVpK2rpRI1XBjFvKmP3VPwyx14LJKQRlWiGwByB1bJACYRA
PnDrO7ueuLHDpJ5tmQvqSstKMYFQo575dT1h5gMsUCgN/1WI3hijH7MJYcOEHKkXYYwodGnMJQZn
bviGEmvxwCM23AVSqaDcUk1QNeC/TGARuilrGnXFubZKqXV0DPm4oyD3PmhdI3BgFGvuVaYlP1RW
A704SIY5Zp+JTpqthYt8XDs3WT8/69b8WewjzNRxPIrsszc/uAmArJfAYKMqzO/TOrnJp3FCoJVk
pxGXI7ir3L5XH1oJFGC5nDzIoXECn9fFkhQ/Hts3iiD/KNTs2yKvT3MoPK6om9q1mHN8nQLeaz+M
CYhh1IRzqI2dW3VR5C2Q5sUsQ2bcQZIeRBS5CFpTqx7CN7OaFG//alPoe0G92URx89ZF2gUySmI2
49EOPWowxSLNBKChAVsDBPbQMAZkWiUwKp9sYy9uARn/r2XGOVujEPVsgeXeV0/03M0wokKYpSse
gEsBub/Jv8zRz9mchSjRYq1KF0StdU7dpQsHR5WGoyyldzP6dWoe3QnKUv/NEdyukoLpxqzULZGR
6VhlC5b1usYAUH834z3fPZrv+WWhvZxla43JWaq2U6UlwSJBYfRlSIfSHicLWF9EWd5p2nvUol6L
DjxmD0HXwJiSB9TctQyxpXVXf3aRb+LqiYHUHB3hQhGteLBcnujRbgtqa5VJlsA8uVS9ptJlt3hS
dE/EoZR0ytE9QMxIl3hT6rsF6q1FJmr03TQKWYR1VpABB5oJOp4PQwCYNl4paoExQXBtHTiHcvcz
bvaWCQijVE1ykV7jdn++Fg3c9UrboiI1VFEmf/cHhWI6b79FIZDVwxmI5pPtPMxxWknJivCdgfym
f0u9tq/5C5qVwC7y7gp5d4WqhLF/4AFk2WB2VczyqO8iGXfFD+LwG7CrzuQszgoEHNgVzu1xCGLX
cNrhc/K2fAblcKAdk5eYW+zbGRrBXbD5JcxeS6GplnqLX0I8jdNzjHlxcEUZfhVAFE2EP+OzA0Je
PkG2SvGEo3wRaptXCKQo8Nve495UNAtkCNBLu40SrYSRvYGisKFhhC1ZbEMrOZfM/o7/MsEEolVT
KmXG88UFstpJcuvSW43dl/NfBTww/4C+AoRDKBfeLqXsIn3tBIQgsDW9Vb3ohA7ASfRJpIaf/O4G
oY0xJhwYSWNofY9FlfFwh3bOI1hdgHGG5lYxGhxGz+s0zW8faWOM8dlCgBDaamJlqMj8kIPMDT05
qN92tmTHvhTZ8xPGG6JH6bJgzOCvXvfgVfp3Xxk/Be2JECkalko1S93J/bFzlOcrYVSghw4Pq7PD
X4pzsbHH5N+G1SighMZqY4Dmlsui2vK78Ad6dPTEiN34S/hmQbvMnd7O70TLz5Ey/EdXUqhOv7k7
88yoF3HAT6CcXHf62I4guyo/ULOsr/hhd6/4hbeGaVimjmYkO4Ce4FUs6MAKXutR0z3mYy6EFle8
IrZ5MNzdGvTWGHMeI+hjJ20HY5MD5cJry/MbdZXl6zTyX1VrtuaYYzkAI2S1K8yR++QfqXpS3mlA
wtefJm5VfzfWbDaSOZYAwS9dWsKYKodOqSh2OYFxoR08zj2516jZLoo5kVWrr9U4wA7xbZf/4Mkk
r79w5/p4K2JOX5HUUtlMsESlyvpb8Qweukf6XNm3CZP6hVu/49ncbQ6pOjiwQJaqiSZbGBpiJVrQ
Gwf89wU8k8mz/iQdO89EvQu4G+kLiXcirp4RXx0Mp1lPBqphQ4HqN9dX6fr5LfJtfgmzz3Ojggez
xy/pPOUDlWgzZz5pAaQ0gBLMHcH/q+/6a+XMbovtUAlFC3t9tHhrMs6nKF6OigqFXqg5Ar3+ea3E
8wQB7aALU055Y/dOIcEeCUPYFghPb6POsoyVLOiIOhZkv/FSHIs1KIS3Asa+OcvkWWJeQEXfVVAI
gqX2gx6IXveUeHoKFsDwAW89lP/KT4lv1TZ3e3czPcjAYjAXJHOayYT2XK7ieqYCjvYwn4E1QpIj
fKJ3V+olDzxZvv2U/Zc1ll+uGapiWOprMlsRI6CbPI1344kEfNoMYz/cULcbFaC9qYGqHs98hfmA
UawrGFhTqMTSEmHsofaSRzRM+ANGu+diY4n5gIOltNo6whJoD17Uz3QvUuNSxswo2EP4z7v9S3lj
kH7Q5kbsGmgtTSqSVfUyeFQ6Dd3pkRLUJmjvDISD6QhEspefEaS42KTdJHVjnLmxllaaId4K40P8
oyy+N+vKufB3z8PGAHNHybXc6wpG1F2zNJymbx1zBf+13tmplh9fP3t7psA0gzl46HLhGcJENDPL
rFSccPSM/N3cYaZRr311mb2+6HiXFP1VbPAEzQuec7KCf9jcHsWwrupNC3juRnqrmLVEGq3ZZ2nQ
WjxrjDdqMUIKFyQh42Udmqd0KSrBTiz1DgzggyOmKmbmcuU7GMpPUF+1Es7v290JE9wW4OQA8ZNK
f75xqVyaoRGnpSDiH5Uns5RWO1ZM30zTD92Q8/TK9ozpEuYQQUmGwi47KSC0CUIr6PddVUwcS1nu
9Wl+W8ual+m9+/oX3vPWrSnmqJSCAHlJOezdUM6fhzk8lcbCuSl2u7RbG8yJAMS2WjuyMfohyITa
hxm9sN4GU4ZnBX0QlbaJB634t/gfXTEkSdVk6DWwTRSlTOLUgnymO0pufSQ0zvpsPliXGcR2fzDM
vefEW3PMlSH1DYiCJphr2j76WEG+4a6RRMPrVG04qEJevVXVUAyEpkkq/E9jwSx0njtD1I2YpwFH
tl8lJoaFjXH01zUFxi8bhW9r3QEG8Rff/dfGsK2XutDT1mjwS1f4dJt2n/IkfXndxK4Xb0wwF0wP
vb2uEsiE3Nqt/FlpXrLsSVP+Z5FCC8V0A5zrRM0I+pnbkykOSlwMCczM4UWbPsT987R+f30luzV7
nZJLE2bQz2G+65zNurikEhF0zD6YqMAK4PUH5WkBuzny2is6JXX7j6+b3T2bv6yyDztJXsGHtIK3
RyghDGYcO/nrfzPAfKFIEUvRCmGg0DtPxRSgHnPuqt264GbnFObuj9O6DCMdOwd5JldyjbvWQtS0
VVf0Sy95U0HQll+MpKDF3iU6xE4h+A0RGDAF37pEp1tFpE8jUTgsngJdLtN8IbgEgQqq3hZrTxX/
aqGQ1IEj6hpgycxekgZy0iVd70Yv6inFYxGkKrWX3ptvZB9tk9P0/q+wNiBAtaAFqljQLmG8cgAJ
R2mMPQZpwI6NNAePVeOeBvUmiPTx+tE7glwodoIMTlNU7KxlMF8yt8opHdZ8cAFmMLws7h5mU1Ej
d+zGMNC6tjpFoLL4kOa4fG3VWpSgNgU9aMrl0i3q4AtZfjK1ZbbNePDqtvsiJ+rkgrvxnbGGSWD1
Blij5ELUnH4ylVOxostkaHGtO6FR1U4pTM+ve/9esKYaBijAsBrkOLdeMvXzCn2CenAHyGCb8Y+4
OK5gF0Di0Wm8Rwx9CtYjTQ0U/tRSIxrCW1tyDoJAcxxhyyhOK5AFntD33lKIzmBVqIlJS2DOEMAx
k4jnmPRdXjPNOCZ0Mte+GGB69PXWNvwmIDHnSrZFl/AgvHIUPTp/M4eKJolygruPhfTMedapaYxd
lVCBz6LZm/TU64cvvfkSJcHQ8pILnj3GLet0WaqlgD1KLkq3uaTaZbJewm9ozDl4eLs1EGD4NZM9
fhRR9DA4ieHuKAIyC7RpoZ+CJTNu1ElxnkrqMOD+QQ1eas8Zcip3ThVnjcejslb3ZSvYatHWzjKt
/v/uwxbYslVVxhCErDMlgDzNYrkYugGzOA164yPoQs1hUQ+xOWRB0RaDD94cLhZnz5tB9YYbV4LO
CRKYW2+uWqUW1KnBjNah/AAlUK8Golt77m3BcgrMv32hXhMxZSmVX6Zuq/F8mgI462SYHMSrHIs3
dJP+fJOND2nch2Pb0IhVfQRx7QOpKf3kuK4e/uAFu3eGLAtE86ADA0OZyDjZqsuxrMgVDdKO7lo4
xvvwSPyE6ln6/AdkR7vL25hjlpemZdFXOsyhkAThCIgePGZn0gbtncKPfJkny7OXaGyXxyToUVqb
yqrCXnxUT/DVz90ldKVgheyHflBe+InyXmq4NcjkbLEpTW0XFsjZWhPAyaZSnLAwlE9aX5p3qmDk
HIWTvVC/tUe/Z+Mv7RL2rTZhgfUw2WqeuPGcO6rmKulxUrnQMZ63MMcDBSVF7UVYI62v8Id0rh9G
NEJRAR0d/izUzsfD01wTgUsAhY3Gjl1pqT7iVo16bGPf2eMi35Wxmrivx5m9KY4bK8ya1nmwNMmA
ldmHVIrsaOcBmLc3gvPszRjg6Gpbuozot/LKVOQJzEm/scsEOCnSkXTQEB6kDfovVtyax1nMNQ9j
aM0zZ4073+3GFpNPSStau+IAWzTCnhyKpxi0eM1Z9zPfOvJod/Y6qltr1yLWxidDIdUWiazJgeQT
B54o2Glpk+Afpl+JmLu9EMGh5VYeOVKHpvp3Xl6y11/BrzDRwjJQ3TDZSDrXyIFmEUN7hA6/Mr+D
QNfJ7eo4BwIXHn5lHPj9c/4yx0SasC+iRQ2vWyw6euGObzOPJn6hyJUH4mcIvDwVQLhoT6snpn6k
AEbkDBlIiHjbv/cwuVk4E4Ig4oj2S4mF0xuhAJf3HVUlqUhYfSNFPv4tsnNr3lhkghDgGIacS7D4
c1Ywu9Kh8JlCd2LrjRnmpAJHIy5rRwtTclce75viNJqSV3YyL/XaiaoSFNugF4VGILIAZkFqmg1Z
kQCQRTpAw2f1pPjG3XpMPAHzDEllSycI1ZqAB9jc+UBKWlk/giQCXv46bmSdZUMFAa2EokVDTWY4
rV36oFoLQMDqtxduW2cvLGxt0Z9vDqqVT3UxTrBFy+zfjg+QyAMGa3Kj1P4D6CNvaczlL6uDUjUr
zMVhYUPIyh9V2Skmy64Tw4mFJ6Rldq1jxna5lA0P/rDXhkDW/mtjmQM6zPliJU1L/VbRqSThZ8sV
KDd1eb8Mzvwn3LZ7MJcbo8xZHDQlH/MFSyajuXVUzcIZoegjXSLlJOSf0ubjKtvgfCV0a5ACRiUe
e+WjODWu3h206k5vLomOqSTeo3fXwze7wXj4vGbV2Kg1gBNl9IC5FgiMrNpoZ0t2jMpCd4tlqf2/
uIW2X4A5v2WdjVY8YDMI0bSWtgKl7X/Z2EqHW0XYu2G39pgbNlbx5G5lfPEPchAG0z1JJFKzNPn2
k46NX57h7Spzz04R2MqiGitMITOA4V7FN58wdeVnQX+KX4wAwPPeqUA0jK7e65u781jcOhpLzdAZ
ay2m5Ghh8mEQ6g9qWR7T8KEsBictP3XL5Lxuj7O3LDHDWmbWtDawJwul24WRrWCubBgKTna2F/IR
AzEWjvc2lb1uI1ShLFYZqfiEQyk7bbR+jCKQwxvinZJ9fX1BPEvMp+uaPEonDZayUQpC9YccznaE
6qQijZyt27stN2tiJx5zXW7zmNZEqBYaWgMt44F/wvdmEPBm/3fvWHkIyHjIepp3iO4tEBhqjWSj
MMaglrvnrOsfwXRgPGSR0eBtO9qQuLTstjL+YiIQP8KUUawEUzvktm4/oDgkS1XoiDPZjwWcOMQC
20IfBt2RP+lS7H5EiIVqIqoWkHxkPuIcrk1hrujqpXg7Q3HjhCgT+wlwESGKQmMgv2//sg0sQWP5
/8yy5WyziddCJdTtT6hmc4FUqAqaEpqhMd7G73iVqF0P2thjCl9RH4aL8nOZyUG6+5lv8aWd9+gl
b9bF5AdmrpXzIl3Xlb6F0LJb3RPwrPi+ADn4xUAZSnSnb/2lPWUPw3v+D9gLaoapoithmADts9Xu
sAgzPekj4CNExTWk89h/HXLMJOkAFGknqzE5N9TevqJuqqLiZSqg02BqmZNVgURYqAAR1xX0oMe7
CBzp8ghy9jF+aMzlMVnbl7xIOAFhz2tNyQLYBK08A+TFzBlpjVUu5QII4+plqaBJIt8nSnqYO+4E
xF4GtrWk3FpaSi2WI7nsILre363aoLiQxXkKq/69JVfHfDC8UbNcOUojuyyKQ2ZmH1+PspRksdnt
9gcwSdhiRkDfC1iqqqXBCoyrvER/cRNuTTARJxHTqctUmKg7wFnaRwnCYtaKEXaptMXsbSr+RcMR
EGYAd6lFgjDHnMYqQ1E9UjNMWBuXuZdtK1U5t+DeW1aGxo8sQ2YLeikshKCsxynMGqEFYEf8QcyJ
phtJV+ZCyQPeY+HY24OZ3NhjPpPchymIc2EvP+aPGN1BaxDCuQooEjFCTmKCYfLpyh/sJA/54Q/o
WXYgPIBlQBgG9WcRYqJMINeEsBjkQW/dWkrvlckKRMD+XbGbYjspMKEy6RDoMaJzYegnI6qs4H92
U1miOwtquihAK4wPKcIc5vGY4BEmV75l3aujxAk1e4QaNyYoKGzeXpEUJ3I2x2iynszCA9FNMaOG
d6KnAAYx59auy2CIvfFlTJzmkd/12omtN/aZZFzW8S7p0dZzxwpo+7CfbORaX1dwDtlF3H0woXHY
5RlnX/feQzdWmXwuNuU6HxpYBW7hShYceeiZzihSFHZleOXhJ8kWiV9UdyhNnWgoznhYghFVnIkT
KciLmWB082MYJyvHQhiTAj9GTr6CZsyO0c/5Gz8yoY0jGdDiYbPksVx0APzwkQd5xYBtYn3oGr7G
4U5Uxzp+WWHuDwjIdWNV47T+X6VrPZQHAxjp5RBzPuBuJNraYm6QcF7UOBJwJStvSEqNZszL9/2C
yV2QLrjd6fX923u03yyNCURzNw5LusAcze1iRgQwl8xBmHWupUtXfObY291KFSVWBdTPKDozy5NF
ecSZDFtUX34ONBFFJTFf8bUmKIb85n0bU8zSlgmK1toAU0lYPcZjeELMueRK9PT6knZyGhnCl1Cc
vQq5sfN9eRvXsrxY7fW1IR2ynxLTXGzgXtXxxg7jhLEIdowlg53eTfKTAPETf4DWlWorhddXd91Z
AzCZVy3b3cPN4tjPVYKvb25gVOpA3q+L3ppdWknkxWr6a377VJjKMaALLkEgkTHT1XmkKq3SujNY
1lUvJSpRyMlE32hSkY/y2P1kG3OMZ2RCXVsSmZPB5Eti3YNvnPjtld1bHmnnv8tibrlKa+NGKWGn
85oy0OzM7u6IE2AI1jO+nQNWsurRAJ519dCce8P7ePsus7HPXIFzgu7YQvZT0CyVDyS2EnkWeBbT
+/hQByWfIWP/Q0IqUceQMgIms+JS0Zc+Xdd/IuVLAWwwAANnIRDtNoh8Xotn7wmO6PvLHrPCuomb
RJ9gTw3CE3VdepA66n7+xK/B711m0KyHwrsu4xXBKryvoN1BA0JuXTNZjMM0RuUhLqbs+Ho02Q3I
MsSGREgG40oTmR1U22QV0bqiHQQhJyaBouUEfszeJqkM8WBAyXM8/EebzC5CLnGapgU2rzQxbu53
0HtF6d3Fze33QRwdedXRvbgiAw2E1I/4Dw0mTTGlZK7xv3EN9LmD3fbL/jx0MmdhPCts/tEuEqSi
MFbYgVWye59Zz2bVOJzN28ukgWYAfgsqoQQXvc0zpUgIpbHXWrcIATduB+FBjxW/GdL7cil9s4pd
Qcvv2hYYWcDlOMb3ztvWOOMt2hRFVRbiy41+f5wu1aUavfYHDQMuh1Vz9GeJ55+UtrKhGpcdpjcM
qOZClPh2uUJmLYUKtRxYRPEV7DCiXZZ2dEr9WnCW8WKhFkRO004XDRqMvJmd3fwI7xUFJKGgJrfY
61bIJD3WyX4L+tjYke7MyelPxGUm2/L7kcdawbXHXLtqY5bKTPaAHz/Gg526wj1BEBVPl0DvyGsu
7rnsdnnMTZgJkt6KOcxZ0gsQUL2Jrkkh89xmL5ahY4vrFurgQKUyVnQjVScArQD/68CSkdaFPcn3
4iwHSXRXguhkBlreiGJPp+KlUh5B3+BMYgyiHokDwd37JagGqeA/xSgrIOu37pT3Zt62YKtwa2X+
XinGGy3hjZVS9GI9Fqh7vO5VoOKhanJrAiXuUZRKlIPB3u9Xc/c4Nu2bHCIqQ975r59HClusKcw0
YTnANhkmW6dcK6sXU6tHfWvR7ER9IyiybeYvyZQ+K5PiDvPovW5wb/u2BpnSSNcWdb0KA6q/K4Ye
0sKZZ04M3QMwAx6ChzqGF/CVWDWYxaoVI5qwpuVUntGsvafiyOzYod++KE4BSmNuX2nvi21MspDH
rJdT0ehgkh4lwKU1lkNZWuuNOSCg3uQLASR9XeW48l6se8cPyqkQSIaCowZlzFtf6TtzSvsCta08
XKB0ajlVnaJRyGNw3cPEAPEHXzTorQeJ3ls7UZO0YttSd1DIayc2stIuIiAZEuWhLsQfUz6CmFcN
D0nZPgiS6eogzgVbsBui0TC26zkRAIjsMCSoQLXkdZfa2/ztTyOX29RNAHbKDTHET2u0+gwdRteI
13eGmfmY9eGhxyh4sudla4u5vtIC9eB6hC35afIMH8pVyVeauaQJi9k4R5X7+tr2nFnRLVwd10Kw
yiZxXVq161IC0RpJb+tVDmT1o5rPD51sOkpn2LMlOnVuHKwoccM1dDCu7C+kmKpKjpYpvLf+zlYD
AgF9aDgaKH1E5vQCvFYp5SwBsiNFzrj8iM06sGrBbhLIZ3YgH2yfMyW5s/r36qRhNiF2jEU4DWoJ
zezUJh/hbA+5HfM9MJSNyiRRRlhoCd5++0JLKytqVIz0XCClTAKGqpt+JglnmkPt7nh9lr1s98Yg
7dDG2YRciddhgEFq7DRP5vepgb5mb5P0nYpn4Ik3mrmz5TcGKb3ZGOwsM4qsHgYzMPfp5XERHvUB
eJO5cl7fy73H340lJsUNFaEoV1oaFKfO4o9kJRQCxC7Vb9lhPeTvqzMAzoknf8EQj12+4wbRnbN1
Y59J1ORarFMgygmeFQaxoxyi6EiBW/YrX6xPvMfm9W57xXfYoN0Z8zCpmgJu/+RZMMFRA6LvWlM9
vYzs1PJG8x1YQBxDn911+VEgjoV1ancYd1gxW52ngw3RYHu1Blu0ZEce7hQMsQ3156mMnucIir66
cpdko19o36tOPCiK4BlpxIkPtCevrYE5kKZWzZWRYM/UYDyj9BYkRyH4A/5jzjljByLGQU9lc71+
GxM9au0AoTBntEeSlX38g041zx79+cbrW0udlH7FtxFPUmKDRwio0p8gXfWMhm3Ae5fv7yN0Wq4I
K52VzdVCOe2MTKNHgnkidj5MdNzL3GLpzm2tWpqFnAQzgrDCLEtooCjRdSuwuWp5FKXwXWx2J23o
3r1+lHeyOmBjKSCCRR+678xJBqVV1ywmLo1CtKRgbrvJUWI5RxCeI7zGSyGzGwhMXMxWqyROSN6J
Vxo63yDLAF5eQb5+++WGROsz3Yxg2xLwvspbSAK3qnZZQVbiamG4vn99rTtbimEEBWAQFDkwA0VR
ZeMpSS6ukxrhSkKVQy7sohAqf626zO0iy+DFyL3xTrziUAgGlx0GeNnH5KhDGalNZ9T9/OGFIKQR
DrVDfe/qbeTkpzKovPzCe2Pt8cxszbJt6HgNWzOOYfYfUnBHqWzAGYLwmPuCpwRm7lNmS/rV4T3P
+s7ZuDHOxBi8HcrJUibUkWowVa8f1kIEVn71svphWnvTjtXJjmoeA97edXRjlvmwgiDqRURbTSSW
1ARDWQ3qSaRtW/h65UbfCiCG9RQ0UaOPy78Sv/BWvpf13vwG5ryKSq6GKv2G9KibYKJSDuYjQT6V
YJBtImUFBzp4GpuO+6ze6wbemGay2mIp8nkwxtbFBTODYix9lGzcxiUQy0qgDg6IwltnsR0Arbg3
Me+LM1mVVFhNKJDtybEeiN+sBHhGOYxfaJrKCAgxB6jruQ8mkW98pzx1s3AmgCxjMhbzAne7+vo5
O7UgpZG84oELdt0LHZvDzA7FQZ4OGLniepjBSwUZt+thjoIZhXzwYcZPupe+4/rUztWG9aFnT2VZ
kjm5DVjgQjfEDlSSmGQc3Tg/137+QCDi0VvE+x7eVHx5PULu5axbi2yiIxRNhux5AFYAoF4hO3dw
pPk9DYla8YUElAtOTOZaZEJGIhRhGnewSDXh6xobTNn8u8b/DxaZaDHkYTg0MSyiQuuk6jlG66D4
TuyRZXMfOWBNecvZVfobmdTrZleZ2BAnOvg/257WCJXbDN8Rh5MEovPmvsCwofHtPxpkIkLbGKR7
CIPUKe+XO1DFfiHZFrW9yCDTr3huQ3/fbwtEOxLwJ7pdWdz5WPZLL8vdzwWWEewVAaBeVxVHTbqQ
ZjuX0Ztnk/mMaV5UhtBebf5zOCIP8hZX1xnFB1rn+pGzr7thYLNO9kOC5GPCcATt69V1piB6olWO
HiziQILOCBeAw7G66z66TkU38ICgsXwbBiDTVyRDfA1zk4fdnYLxfW8vvhFf6F6Tnzn2dsPOxh6T
E+bZmA5Jd43pV3elA5K9o1Vm6pm+Je+A7H7KjUEmzulS2je9gQUugI0N1eqUssKTpNoPNL+MXJOI
TfYHwvmlUeTrqkRnMe5oVfP7BMf+Hw/9r/vIckEpatzpWYdlkbeIxh31KIVnA5oWOIcUvitOMN3D
XOK98K+nXIerNmuMmhRASPkfi41ywvzUdY2LL6VwUyMAGAKkbUH8rgbPF9U9eJ9yL/80oMlFxGoK
Rp3ZKmPXdUYKDDktOnwqz2ivC2cKe6TOogr2eofCnpOYh8iRSxsIV/d/d94b++Rrmy0QEqPApHVD
N1h+VPz1beLFrvREyh7jp5jPrLiTg9zYYxKgoVZCUN1c7Y0uAWpJ8Ef3MRx6/JuV4R4BoQ5aCsAL
3q4M3tslZtW2ADWtPqVaNJKgHnOkWSUYHP6Gegs8O3h7GjJxfbHUDYsMZB0cGP23yEOTUfGJ1HWY
AszcdKMN0gi7rhxe83TvmN5YZcJ6lLZ5I4OW3hU/aW9qMHDNsGn3Gt1evniYbO0bZ193gvqNRSao
L9OsoxaKdYbqXbE4OlS5qWQxD34muaVJ+asrQkaOF9fpezGXJlqqoEAGibUFagwmex2atE/wLzA8
SyP7g9VmXjLWyaFVxvG4JlJ8bPV04V0mlE+xVkEjBYAkasVE4HbrRU1oxE2OBAhloP4Y5W7qW574
IT5IGt6EvCXudRgNBf0izMEpYMlgmXrBMaTUZZIShoHEjwsFzLgJZHslDypgILbwON9y5+q6scdc
XUslKLGUwR5NpMvigZjBwSPvlTmiXQpgIG9SdM95gNw1rg04CDwy6WukhVIPlbwGoOjM1sSvVRja
a/Tj9WXt3I9oSeMMYhqCRBUZI5hE7bJoBNpL6DBkJ7a2aXLoafeWAdZSCWFF0nQ4461XGAWExJQV
aJoyfYexi69VoaDw0wSvr2PvkWxszTDBuccCofYNM+a7aXGq8q7EAcel6OhAkXqS7grfSeE2RaWE
S1xIx4l1fAx0kd+TXCQ75JRDm2joJlyAtZhB/CWzPprF+tis8ikxFp6u6N5NbOBjQTEApwxMKswx
i6qpjSZ8KtfAID80fBHJVkxkEv1N4sSaL9d2cpR9KsQ0d0QBytcq2oNI3fwGJsDodWlGeSMhlFr5
nSS+SNqPNX1sktCduwSkaRet1ew1vc9rFN7Sh9V601g6B4S561ibfWAurWoaQN4oAMQkActgRpq/
SodxWrzXHWvvgGx3mzn2rVHGTStjt610/SQvwpMq/g27x81uMknquA55n82wQRy4cQJyj/LYhzaE
tUBSrdtxZ4d30K3A5E4ou3z2i9eXqPwGJihaPRIbbGSV4AkQyUXiTVWqf359I1//XMCx3sYBKQR8
MC+xSN28F1aMGobvQabqvm5kr14HdhJgCTC1QvVY5o43ZZBRSxpS8a5FmUEsA9V0xHqxzWz1uhea
eWwuWVCdwRr3JC04KOiJk54Q73ra21OEAlSeDZqNYFuCaDqKQiiiEhBFfp5DDaCrDq8v9VpuZaPO
1gRzBuO+inED4pLHfEbmTa3QnqtlgABVIcR+I+iqk61W4a5d3geGLJ/THC2lKBweE3V+H86rCuLq
IX4YUkg+pIrpynk5eOrQ34+hqRwFTNp6/SplthBHo93V/4+07+qOVEmz/Su9zjt98WbW9DxAkkZp
5ErlXlg6Kh0ITAQegl8/O0J1lBLKJbrnPhSVYSAE4b74zN5VGlTVBL4Nw47WJvRj3B9zK/aTtgVo
itfTAOLOnimAxJgqeOIwOOv5Y9pHO6BJdCvmmORZiWs7bCrV+9Vp6sodPWXBNK6L6fjZR5ktCsRz
yyT3pAZGkCLgu8RX5g/EgCrOOtLv0zoJOrhE9IlvaQ+xvjbhkwSrcQi2DbU9mSUgdVXfNK4rYzfC
QAI0sYX15JIt3XnbbbMFpcjhy22JkSH0YEJ5X9eb2nj0QoFrB9wywHXRXZktN3xBgIFYDYUfgPxF
hPXs01Rw6m56HWBb3r3wWUfI4+5pDNpHwRSx7JEl1qxZRwh/ELEdugJWUywHbw5Lk6uVdc94CVtW
vYPWFrasBiBpi47/l94KgGIanCEBZgpYwvft1LZOGtDglDgUCsrMDCwxxbGAhliAsZutv8iBsdTg
rP/SYSoTtUODML+g/4owX7OjEgDkbm2EebZMS3ZBR+N6Bnw+HQOh1ICeev+GTd3mg27KN1QDROEF
xdFeifdrNwpOwJ+vKlLgm/fb29ZmyzSwdPXMBXn5qkXcLYjm3R3dpl/5ikGZuEi0uPRqs9V6cAG3
akTyW3I4stD1+M2FECOQCtP/G8GbZyJoU9ClCwi62bs5Oqa/W8MfiLa54rOY2JHvwTHzDg6bnc+K
MobjUjKm/hAN3Z+1Pdq3fOizH1CVq4dsmPL7PhqzxzaOrB8Ln/3C7ugB6xL0JgD6g5vNTEqOUlLZ
Q1Riv/jKA0lbuBoQ4oVNX3iFWgCq8UEHt/m81Uu7JQzBgBmGUzFk8zlFW8RLjfCWijPNtNYhd9Rg
3aY3SZCoCKczf5ShgG01q5BmftZ8S5wbvl10ZrkwCN79EbNBAGqtYhzgaSgPVuxO8ND2QbarsFoo
iyBAH0R1C77oMAnDW8cEl705m700BpBaPwL0W82cfFsXVNsYsRsFXgq07KYt1ZvPP/EHOQAQhCoW
W3QsTgeAjXs/ecvajGOjtpvVNA5ZMIHM7ZR6ZbSw7X3cVNAMfFKxslvwp8a/983oOAfXTu4Ij7AO
6HDsqnaFie40XQE+HTjVvsD6HRz/P3+5t63OXo60GFg0Q6uGU/h53vhtu+QScen7vW1ito10Zsa1
aEQTXIe7T3MCHd7CS3y0ps++3UyOivOmjnvBWG75Tg51YhK093AwgtVR2G1OcYQgMhFOEy2Fs35U
SM1anu1dwo+AR3DZhApjhMfr1wKQFZsWPLNjaFshFqdlHLjFNmcToMtVhghaDEhlK8SPaadtI3iO
GRswex7/DXb0pQ6cnW0GRBk2Rod3FOxN/a5MpKNa+TXydSi+3HBZ+fVxigtEDg8xIPC2N1VvNipB
88OnwQVBudZpT7HA805AXlTZZWjFSy7h4mu92y0l+se5rdnwdMrCg9/yAADT2HERKVokR7UrQZXS
Jk9Esyu/YVP/LTWSKvx86i295GzQ2twcHUXr0HDf+hU3thn7Tqxnoi3t0R82ptkbzsZolZOeggy+
XJU1D3pt2lqtfRzGZOEwLx7z4UMiVl1HRIgQdWabgOcWadwkeJ80LdbVSNe8pqM/leYuUfmPRMMC
8/kH/CCfivcCGIdtwQnKwY/3KyahVtmnHNLwuGYnEXDVrSl8rRZV6x+U+LN2ZqNRqZwWaKFohx5A
XA3fuBcW3XaRDOUj0ptsCYdf8LJAFTY/YOsDy/NYH8tV9NO7ttb5Or5rTvAJWVmnHnFzESg2BYJm
C5S7dPLTu+gb3y7ZSD7OdvFVz3/DrBvHiKoxcSE9EgJFd/+9JkvcoZdfE1EJhoOeM6Egfd9xNGLx
qBZqubLzVRcKBdi08vblvRdDYcKO9o2IMVbg8b7Prypo/MB4gW+9dL6/OF7f/BWziV86fHIlZULE
HfWhia1qZxVNdCgNM9rEtus+GrW+OJguznoXAKzQKVjw3pi1alE6TUlsldiq2Ff7Sgfqwd/gUfWj
eNVstXySu9inCNFSPQuOeh8CQfKRcr2CVzuMCWgYWxWI6D6fi5c+pogF1l0PgO/WXFlSRkD7SdIU
XUr3qpWuyuyxME9aMQRJtoRZcWk9wyIDDFsLocfanGOmcmqqajXDemYWDwJmNuht0Ip6XZEvrDAf
nacwIQ3EasMlDEP1A1jE0AyTW9ARnGCr+uDpECyw+wkYW2ExdLdw8DGCPIzXNnhMl8bnx3OcaNzE
0oazDthm5gBHlRFbPEb8A3zShUgDKjgY9IQL0zIczmJbs81oSjqFZgraMuKVfVWE0U75WgLSE7aY
eqMtCmyXltS3rzbbktTInmqaagyqheJUrqOdc/Qw9svAXRKrxXI135WgVYAMIc4KH+yiGSe1wzOF
QTEb3w0g11SvBUSvaGtYXFI+KtXRZYL4BRpYFTHAUsh/ozJxiaYDjwGtRa0eOAf3Vg9gwgCSgbqb
eAxFlQr7+tL+fmHuCcR+A9gCgvhgTmddAB6rzboSc8/p/db1NrWTrVKAcplKsUkqtvRJxRl79knf
tjfns54KUo+ljfaGQFsXsa9tybEOXd9DGM/2P/cesjRPA1gK9ngsLVgx328WNTwIsyZCa7ALgQgl
CxXANME5YCNOtu66on4H8Wn7+XJ2qSOhfAY+FKySKmxqs2UaFlnbI2oG4SzsD+lOkNBOWy80771b
ew1T4XppY7iwqMHWC1O6jYsJQ/7714QJ0bPaLoKOZspPEK9OtZIcWeM+fP5iF3YC0CzABQNO44A/
luvAmwFqpFbnMgtfs3SGTTPepLxbfd7CR6suOswwVBFNY4Dvde5m4hECFU2GKENzY3NfgPTiFPYE
hMJDGiqr/zySCs1BaeiBx07sCe5s5bISNrVJAuksbciuLJnhNzy76ZgGTvfylGXjjzKHW6Tlho5V
bQ2v5UHV0QXZ98KZ7P1fMVvQpokVvVbpJc5k09oCX0AReBPQ1adACxG7vluEE7nUkQjtNBwVBnQ4
6YvyNx1Zd5aFaC40aF2XO+3QHVPAih3AIS78mtMQ4LXTAMq+hQ3x0ih92+psWvRWztS+Qaus7P+C
ufZmNOFbogCj+/NBtPR2s07V8sjouGOUq6QqfURm+Vy7+/9rYd5hFZQxA0ELFFjmeX3fx/XCRFh6
h9kxfbIbYsc5WtCq6a+SZUHjxU+fv8TFufa2P2ZHc41mTU5GtCGWYvVYjX4RWKG61lcAgI4XnVI+
+m+JyeZCxsPIw44z32omHOv6yUL/C5NAnAaIfAfJH/S9behdkafqfjoKC4iwRijraiFi+uKi/Kb1
+caDcHRjcl7eVg0s4ouzmOlDIhKYyWjUu1mUwcTuMt/r8M7ga8AuCuDk2e7j0WIEvr5XIgY4vWH6
sf8ijPQO9Ntdc6t++Tfs8hdEI6DCn1ucTWx1YHXMxkh0qRqACwO7zrDudv8G9ealffxtS/PJrFUA
d+rQkrC7GIfiyoa72LBKt/R2aXe7NBegETfgAAzIRVWfzTaAa1OvdtCUTp9i69kYvnw+ES4+H07L
wpsCAJ3z1ZDqrCoV2y5X6oRYv8a8RXjUAh3CxbkGZRTiZ4HbBsCL+TuUrksL7oiTm7T6+Qx82kLv
djVuiutFwfXiyHvT3Gz5YDymEQLQxVTrYAZ1tumqeIjWAnyLrNn1Ug9dWtnfvt1sJekjuzWYhS8Y
tywELX1InMx3zYfP++nC6dd708rczaaMuG0THS+FY4/3EDE2bK2h2dkR0781TV8tmcIuSP/wOvcE
4CYIJDx31mcW7yv0mA6GcBBMORDhBEz/wBCWIcJtFu0gH/sMNgkD8DWebYBtfb48tlzXpsF2xGFD
+LQSbMN7GK5ziAHCPXGMrxZ13x/77V2T8zWx05mqI6wKYUzmWIVYte3Bj+yMX+UVgqoWtv+P3YfG
wGgPrSxkYhy/3wsdQFCvXUV1wbDA7xOgzfWds2X616x2FnbnC5MNLeHchtECc/cHcN+Wxjb8ACAO
w373Eo8tPIOhyI/AJBuv8uA/HZeiOQeiMYxoiFGYyRsj3IOgchbNpWZQmPWau57f1e7W0/5zc8j7
pmZDMh2yYuxTHBELLUb0RXRbWWTBYnVho0QbCGI0wLopNFyzXSvho0G5huO1EAuiq2wvwq/tL+Ab
B1aMsmP3S2bIC/qD9y3Odq2uA3tc2WKiTU8qXDkRQfwMCIlDsu2fl1aqj+RRWOPfvt1s32q0SK28
EW1Bm70ie7put8qx26nbxTX44/LxvqXZsHBS0vVuJJcPoYFpguq53Q7QiRjPy/qej3sYGnPgxAnF
oFA1zV6r6nFkL0yTrfTyV+wYQUKWlHQX1FloAgi2AtDRwNFhNn/j2NUmVloMGnNjDVjKEjol17dH
sIeU4bBSD/1xjCE3Kl9I4tNstdR1FxerN+2L7/3m0FIqnUGaDO3rzYHkT2W6i+j3z2fyR/chIQEA
RVngLEJzNwfGtIemNrw8xhEltI/00B6giNlWtxM0Bva1cTRO5KFt/RjDs1tJcigYfcBtrO7TI9uS
v4wfn/89l1757Z8ze+WU1KVeKZjuPPs2tvm6rQk4h42F9euj76x4ax3mY5y7Dd10Z4Mnq+AWrou3
FnAS432+ThIcBQj0lNFhWAt9V/rTuaHHxZjAS1vC24ZnU4SPtTMS0bCI0NNDbZvuWhgkvbss8H6S
G2y0GwoZfff5VxXCz3uxHK8LFhUAj8G3GmHb7wfSxAdbjG+20oha+VSLQVDV+h6ITTLV73S48IAF
0f+8zY8Is+Ibe8IXSiAlf9CdKHlnEWpi9xuC9Eux5zA0i6AdkvkG8bkSTl+Eirb3rWMb0vFBO8Ld
JqjW/45r1sUV3oZXoEAQFiqj2UxW3K4aeS2GVe3rV2qIsx+WeIDDt2F2M24Ypu9xUby5NJbfNjob
y1XTeuoUQdYQg0z1xOmPHElAfS3AkgJXKl+HHtytFwb3R3dpfHg4hltQWDmAsJkP7p7YvO46jLF2
RZ/6ldCG72Afu6n2lm9vnLWh+r0WkE087l3d537yf/Dgmv0Js2FOWdvbVoM/gYI0VFCTGZvTFJp7
MLEvBQ1cmlE2oECB1i70yHMhK6HEYO6EpmL1h9bcJonn6/HJoAuy8aUpBCWg4OYF3gEiB99PIde1
azQkVdVkm49RumKGsYvU8YnW2SPX80dv7OLw8zl0QYEguvLc6mwIcbNISg5xf+WpoIKJEvtrQ1kc
wBW48rvcPfV2erKs7lcVF5bvFZm9SmCc93ul/sFNHYpe4pg+2IszP3baFMj9Q7EaUkULymlcslJc
7ojz3zpbZLLcVgeX4AupBl3FCfd5Bv06gS+Osv38s1ywiOKzgIwOBjRVeHbOOiMzM7coK/R5E5Y7
D7Q9PlzwN8pDN8C1owzJDd23oRHUV+DjlUeXCNaF1FqSG8XXny+reF8T4TgQQ1R1dgiES3DagbeD
r6pQBJFlYRzGx/5K+K8ta26FoPtJY1LMeyMMjNgJnakCwryepNZfbZWoBzdt8l3rWlhd9LbYVK2B
MMDPP/WFTgU2C3xLAMRs41uLafGm1WFoRqC/N9Uqt8ajoQKTxx7vGqqsPeq9bFL/72n8r/iZ3by8
S/M//430EytBfhZjLL5P/s+RPNWsYX+1/y1ue602q3VdPtP7tn5+bo+P5bzmuxvx/N/trx7bx3eJ
kCIejN92zzW/e0ZUYSsbwV8qav67hf94lk/5wsvnf/3xxDo4n+NpMWH0j99Fu1//+gPI9W++unj+
78LTY4H7Hihpn3/94759bJ+bD/c9Pzbtv/6ANuafiLQRrpKmB72N8C4enkUJIgr/iRBGwVAGD09h
aPnjH5TVbfKvPxztnwbMa4I11sV+8Mc/GtaJfM39J8wNUpeF8HIQEzt//P3y77rp3G3/oF1xg2CI
tvnXHzj0vRuaOFvg6aqA1tEdG560UsZ8M0hyLa2pNmTWc2Wwo0VV42GscoTGJpO30XpbfxjMSl8V
U+1tZKnqKtpLqV5T46U0z7PfpZfulY+SlS/dq3mPJAZ+atyX1V5e3DyHJvyc9kZe7R1xmeWl8VT+
XVFpDjZtx21sTvXhfMlL722SmIWyZ9nWqzzjG/BXigOA5OJAEcmKUxXBeImz0e3K/KY77a+MtsN1
PALUKwFWgFOn62wa+E+rrALaat63Ph7XlpfCj9BXnckEnuAU7Tmvor38ZZdeBKRN4Pz653QWacZV
36cgCVPj0HQAQdjWBkCu3GHS9mOuOdVaw8EGkKdIJ3Z3rbBI/bPMSLrlqUkP6ZSwQy4uCVwNg1wt
zWBWIJPyYpMa0SNlpjS+/FkC9W7IDrIsH0cljOFAHMYx79dQOLuntKn7dVxG7ikRv6ZxHP3awymm
1DasMZqvnlopN23Osk2mJMwfy56denGB6RIXp+K+VVLEqbZD3JWgNbaLFVZ7b2O07UmL2+kUgxv4
XmOkCfU+itf1WFv3SVwOx7hsHqqiiFZqolr9XZalzdUINDwII0DVzds7vEe/pfDVecmTBWKu+B5J
451M2pMOJLFPbpIPyi0INTVju2EEl55vkY7vBzd7e5F5pe6MbwpkXm+WD7/73DVOPAX2tTbk17VB
kvsoUqxNg4jwoDbt5H5suOb3WIVXqT60myprjT1AoLorGCT7ratV5GSNqR1Sd2J3+ugagaVkybcs
d6g/jF6/L2mlrpgOLlqwsaRf5a/89VczKOQl7/zLAfvfNs0TO9TymgSaQ62Nl0QdXCpEeqC9tYkL
L972Gqyh/ZQA+hV0IPfOmNHtVPfVFu5K7l0J0AMIIkX6KxmHEPtV8bONuLZKTIUcrVaPDrEBX5cI
Op0160zLL+AVo/lCxPMx6Nm6zHV2SnjCTqpTsxMXl8oZLIAv1gD9EAW1yxMN8wYlStJavluVT043
Hqso/6mnxQD/E69SrkSS0r5PAuZMypXRsZ+Ynnih12RNzfq2gWuoMRWg42mNyjczU9unNM+gdsoY
xAmgh79kvpSnjfanXRbJ1iksEjJ4mCLORklduK4/KW0xHjMnMk7F6AVu6uTT1z4fYPCvSOxS343b
3NcsRGnFVsZvvMkaXy7UXOEO8jYnHnHiruoJVGioOuZjMJo63+ROTG4ZFMG+zuviiQzxdky78ZvV
1CeHVptMrCPyglUv2ltiHZHJQi4m5zQ68DqaKPGdWksPba8Vx6Q2HXhHWNP3OFIPdqPbv6BduTcn
i3wrXA9s3FaUHthUF0eC+NCXqj2dDqlZLMEwIIh7trtA9kDgpwWbNTj7sNHMdGWOJgA77MR9BgVV
viNelkLD6ZHySiltdtVmOtLy5zw9r/om/eHn/N6GT2Bpa0czNI1Jfeiq+K4CBfJ1QUj6wICUWDRF
EDEehbnoZnnR7MnEGlZkB5q3L/mFjpA1X5a64o5RkaG5qHe+7fUOeb/Mt/QpNnx5x3IbFa2PFR3o
PXdrEAf0bLglel0fIjuBJ6Tdlo9x1l/FoxF/BTYcAfNlBBKB2i0f+31L4uyxKVizbglzt3aeNV8V
pdgVaeZDH34/xhO9UezWuiuS7hhzp/vOLSvZToD1DzU4en6nfQX0t7pJrgsc+LZ17GiBVkOL79U8
+dlHDQ8KVR0PPXX5fZFVN47Ib9wxCdViinaAMKXfpk4NZH7npc4azACgiSyy5KfWXg98dL5HnMJ5
u6vNUGbHvblr05I8xJ7b7ltzylbREJOfhr6I6u2+l/HhWQLpFyueUJ5AwsFQfC8AT4gTbGzVJr9S
LTMyMAApN6maTT9NdbKDgUMzZ5eRcddNLrZyxn+quWcHStw2h6nhxh0oWr5xTNi1hgDTFc+j7FAb
anYoyvr3L5mnuMVNRqd4O8uXdcfOHhtf1jsXp3Z1A2YKfPELj5N5apNuyqS7hcs4C8euGw5qW1iH
rHbTsGBT/L2102tHTG4rgnIANqFvsqoOYLmXqv2kv6nKEG7xC5gAN2lZaN/siLNQK7VkVSdtbILR
2VSmkt643bDDlFwPqQnuMvFLzc0MYZhd8vvX+9J5PWUk6zFjuON9PeY22pVed2bgUk89KHx6e/FK
bZcadr2b5Z/rZlGJA5O41bbYARE4wEzOOO8Qe/jxcTLPYvRaH3Lw3Ihb5YNl/vy2wlPvlEwfAIae
raMp51+weaaB5mr1d7BcEJ+07vAn1P3HKYsTBN5mrU+I0hG/IKXfWl59p5GiDhSLPmjpmF7riao/
vKYmLzYeCKke9L5IrzWREmUypWOnOtf8t+6bRAuvTzm3F6MFmXotO7cnys6p17/Mormzy0oCrHuN
JEe3jM1gtKD+LxwzPso8+et8yWRBnJuBDSDdl3qXKidjFC3oDKS9+Xx+BqiEAXu6i/MJfKg9ceh5
P5HHhCh6UhvKL5Kq9+1Uu7euk6bHJov6QM5oiARPHTXcW4g+5Fi95rvIb17z+4kMAat0LkSIp9Eh
3pv6Mt+Inac8eiS1d+e1+dT5mNzaIXodZi+/RJ46NVWYEhuhjUmjoqIY1LJYXuRok79kReyOpg9F
Pp4oM18e7moRDSoEX68UBqG4yrPSp71H95UQigtmqJtENchKJlXq5retlr6kmKhhRDHQE8aC7Yn1
cwLJhhtxa59XbXM96EMZtCQrnioLADmRPf4sICaH5xq29SuyrpretXcwoGR+q9kQss7p0vj25mD8
++z59qxpvddHyF4Uh10dZHQ67DLzXiw7zhysQe4vJc41BAla8CIL5cGQaZu805UvMpFl28EqlS8l
sdk94Y994eyjJo2Ptl1DKnxNlpGKPzgdopdSjzj1LdhbEEavbK2p0g+GmYNbq1T1gyV+GSJP/pJ5
51JWRsrmXE/+Gshwp9GJHAaQiwSAtxjXLWivr7Mp/n2RBazzRhwK/86TVSZssoEsKK18tPxa3AeH
8t+PkbVlRS/j3pLK572mSXxjB4dDGJLhIAuAwjmUbGz1RFHHxPhl0TYOGkLgL/d6gZsWRqpMt62J
1bSMQwNavqtzVkXRMYiiMcKJAApeIZl5guOVj6Cg5mjyzjzp4iLzSWrmocc1M5gVyNIRPrJtrZOw
7Tyl3bGJOPlJZSDvIHrxvRqJtrOY1Vw3Y9dcwx+juRb5zLT59qVulprZtdll+97s9YdJZ96N45B9
PZTGg5Fx90aUVar7pqwRKdMcvjCW85DpSrVDuFO6l7/Sgf/+lb/+Opeef8WDk+4zgPhtPh//QCt+
Lw2jc1w4bcIxyFVFjOUHSFonifKUq/WvrKVTY4ZO6a3rhCvH3K1uSmXsdzL1kuVo0eTXtOOrGO7Q
Qf6SFrVleZoRcAY59Y5TVzkaRWL1Gw6mqfNjZIGsS2zdXLVsaAHHXadByiblh6XTO1bWMCdBQcJb
B//Hxs2o0+onInuBy9tS9V5NpjGkTImOFYixdzqh1c4F880xw6YZakNa3xsFTQPeJPFP8cQkc1Tx
RDOKszvXSOqNqZSG3w5V8WSq6qYaB/4dYKVROCnOcKXldnQja+S1PZwAeJ9C6yzGrBieo9mpB0eO
2aHipW8Zcb4+l5wrMr3L4c0PUAc6GM2tNzI/r8bk3qy85F4fOn0FpIVmLfNea7Rjla20MbqrxPnR
mhK61qOIrBqRlHkkdxDd5UH2c+SJM35NU5zUbmVFmad4abqatLS5lQXnZxXy4Ep109capb0yqySs
WpeeunjEeVj8cvSCnUqLWnutisNZvqwhC8Wdsur5JkvcWYs7Xx8ra8h8WU0n48tjZdbs9vePbbwl
wA/pjIxZFTMq1KZYiYT3GMiDgCYCdb9lzPbs1gaHLM9o9JRxuoL5GhwWHYil95OKYzoCUIq9TFYA
jvKtOp1WbMKZ0JfFs4qpmzhgUBN3V7LSKJ4ha56ry0fKpHykW1rXuW4Ua5K2/ERMowT6cJR3p3Iv
c6bB4KdMZjtlGq3jQR39HJs6Aj3FHbIcWtvOdxwweE4IPT+9FP9+igYtEuDsCytkcVjWbgf2LqWr
D1rKqmIlf8pLo+TRvojhaIZCdTDrw5vK52pclCQwDu2VPCQleHt8mfXyM+oINiDHiNZRk7NjQykH
FdNU+g50b0eZJy8WNAsjOE1Qxx2cQ6nyemcnbfI771wxgXP4yxNknlda3pKfuAzjfj8CQD2A4xfO
/1ih4CD/XmqLvSm1vLJV/syaLGyhuzB8pXarlcY6wGmKneW8l7i9N55cQBZhcyG0RFW5p/DCqEB7
M/2uL/PknROZxlP/hJVEPPX8rPfPf2mUpM5fDro0G4vmthCX3rlLVLO6eZEZhOCAI/g5J3aL7KZM
D2anByP65TZrc+veU/p41ZgMhPORZ93TyU73dqVXviwdtdG6FzeYEdYBmQWNK24AtQ3o4+lGyjaK
lwFm03LZVibjouqAZKOxrSqU6Un0d6nUvJ9LpeZdloI26sO9WqbSB1YMxW4qx78iQLrfJGoCYARx
UeL+11RmGiJTkZKFnZv3u1Sv/yq0ht4A4WVajYgQwZsUjHbrFHFRvZAc0x7kM1zn1nXF1W7vNBaC
kpso/tk4SlBHifF9mhCnGVdsE41dssLmktz3lZHca9kYenGrXMuskYwMgmyZrAYrxR7XDXrotR1d
JwrpA0tj3nVleu61I36VVowwG3vKd+eCMfPMY6VMgax2zpcP6VravymArnDyDVWBsEEic9r3dQXt
RgZpLi3ZjarYTy13xu+8Z3SNaDS+QXQP/x517Nru3OEuS5Klw4uwJL6dBtCKwZMQPneaA7MNaLDe
T4NuiNwagFXjn2MNTT+Y1EaF+rY5WkfIabfMKqIycFrzL6NPvP2Uqv091LbNNgMWXSCT8tKXX2w6
VXcyoROMG4TzRGuZTDRqHePUupWpLqL9fU+iv7K86vZ6r5Qn6FZ/a604nDfYMCj7N7qq3PWSddLn
WXCuZ0gtltdFYeUBEDG/kkJY4UFSzspcXUm5i71PehwATq1TrmH2so5Gzu6lcl9e4O91E/d1eZIp
hKGOYQ7LbPhiDUhr+1yfadwIegioV4CRN1byVwG4vC8Vrw+D0NPIfJNn5pXXRu6X1i3n+cagQhyC
R1IwaGocLUlyljCdvu9TcBkAOhqemaYAI5n1qVvpTcsbm/3Z8MFd0Siqd23RndKRZwCaosl4jFk9
HuUvllG4/dbNCee5xrqSlUWyGKKU+55xl6s5YgIZKbal5yVXrTIURyed7NCBS/49dhZg2xBSPDrF
uEfwWwMBK3d9p8/0Xw7nqU9V66RDJ3iEEp9Cw+Vy2JUgkVST6sLlLef0hsLD2XOmTVdEwIPu9Yw8
67BsrihPigBkEPXhfLET0iC6BpdzHqLqfVUbgZuve1oI0qq4vWO9vaNRvS300fhmpAkcdErT2lm5
YnxrbfcQ6V551+V8uEvbaI8lMPtaOteOM2UH/CkZaKf+vrhTzeFq0Ld71uTaVhbUXg8LkR6rm5dj
MwxPX4DPF23OB215Nj8nI3FKl+fu17oyS9awlTKMrL7dNWXM9+fL1Jd8X+TFtihaHYQzcQkUhNcq
L2kngcHKjqadlQ7m9WQPq44W1dEQKZnVYtcBINd4lCmsMb/ze6aSNU9VhDe85skqsOH81DrebAbo
eOs/U0Ol4dCO9s6gNo5fJY9/FOCUDaC75HvGC/pNq8EFJfKBq8l2HPHHITRzyQ+DNdBFwQ3l2iyo
fauZ7YMt8hF5B2ulN0YbqjgURiSegEctqkaN7/txsO+pwchDy9ZS8WQ2mkxI/ZGZuIkokYlcVIv7
N9Visq5SL1nwlgHsy4cphbURoJ4OsFhVy557K4zGQEuPTsafRYL54sDL/SAvijul64rD5+2cZyYt
7+EqVP+uQ/MckEcwPb7eJevOkrK+pXLq5wVeyana+0SZEO3Se1CMigu3gFllQhI5Z9mkUX3g0tJt
pTPzpVpi2GBKUxs3kHnGAHxcq/KqNcjLx6Acm2KngVD5S2UramgbJSy6IllOZr3NWhcwzCKZgrV3
r7GyBTEVkp1rade9ah5lKksmsKNYLzfKnMLut1GaOjexR55StaD7wobSuTPHyJcmMC4OILM8VeRl
7+ud8xQLlusXW9vsvs5w+d4a4F04KfGPLiuyr03fK6GmJ9hSeBwd7Unt4ViSqT9EHIqqdfav91Uz
B7uPKapaVQ/n5XEcNm6dOLC89MnJFZdKhTpXVQHgRPLkZFsV0OxkqUwP7njCMdDcKbWeq77M83or
Qbho1oKch1OgT77eVym6s8ld+AFUSZJfG1P7cwLS0dfUhphmFlCOyWRdDubGyRIaymSj5yQ03CHa
vFTOoyTQ877ey2SsVN/hXNld23GtfU2yJgDIwXMXdTAmwrP5nlsVOZa29l3uYjILtrk9zrfk2mGe
c4gz887kDHZOeSDTikmFIzJ0SeeT2vlYJkt1uHuvZ+c1QDOy3agR98qbIqw+LdjcryoCsBFAS/gg
mYLJnTd7Q1ziomxgMMSviWUMq523OmfJX7KarCGT8qK2TrOPIq3ZwOoOp924czd65BghY4R8txkD
9iSCBo7ZEEdfPX6dOD35rkZWtJ8iSgOZ1L3CXDm2WuxkkrV031Mtukvr9EfU2I+Zxp1VbP8vZV+2
HCnOdftERDAPt+Q8OQc7Pd0Q5SoXCCEhQGJ6+n+hrK6sdvf5Os4NwZYEttOJkPZeQ9Jvo6xkV5nB
L7doh3fdDm2zfguw1r+2B8ipb4nhjLEuh/Z+BMrOFOqaqK6G6o572fTepka5FqO5MRrTOSRmVi7x
8jNR9EZ4P0S/w8T0WOxVLlnp3hS5j+E2uq7s/DCSTSIq55BHebVIe5j0QSw4PPTYhsdp11VvSByM
M5L5ya5FZvIqVIKHnVRvLjXcVW4XctmMpnirbPdA8GZ/DN0sul0+TsO+XM6UASkutGOp5C5gtbsn
VQhL8QkSoQ8OrCvjnAXOVodYCVjHZoSd4zRi4IGceSNWiaFK6TFQV9InEP7BrhybAxQb5z0x4LeZ
o4Cl28CEQQUjuEaq/Nsw7r3SDjufOBNGdHaHy4jkXjmzIm7Mqe2QJQTpskcTDjhTZzVhH5LW/y9S
mlZD/XPRBV58CIgUdBodMFewq/z7QjpgBq9a3op3kbjtjGH9tTNbmGcCkwxBtvh27ieet2sDYc7s
DKKinu66DdBdt0PtiVXekQJyY1m1ahkvboloMYUhvpsLveVKSl+sSqMpFnpD5rflr968ZeU5wqOq
8Qsaz6DPIJ5zrQNFNvf2OxSi+6tTj9eYiPuwyOyu+dhcSsAAR07Jleb9ImjhHWVbBZ4pwuCFmtbD
a9SNPeDfffZAo+42zBiD9sB6w57pBQ9WF+Yy8WACd69C3FdCXyoa98FfllNfwvud8Z4ityrG/aZ2
3+6lk4fHqJcPui7JSHe2DNq9uLVXLdy8kPsIWtN7Ix2yhWHk7LVx6gfSIMEPRg0SxDyV6SXBuzS2
hKyOroe1b2cD5j790U7jsXUz1KgXTKEeZgPKtBdWy+MyGQCpRSHkdP8upwO7tqI3t7cvs+OLfu0w
7HH1EH2Q0xc/80tAT0tze2+/j9X3vD00hlfe7peXA5k1YwaJ47GgF2SiLchIe9FCRF5+0QdoEr+P
zIXdzNSUdFZ4SuirDvQ1WZDYG0dGDcAyGPBv9+k5Nf9jieV9QfWj8gIwITT3oEJvTyK/X3cttKcN
S7JSvMvMZlvk5bJD4UbpoW8GNqPYfMy9xuPwxZ0a/61bd0jhvTWNK3Z6oymjo/LT9qIDWsOB2U7C
bKVDo1fWwUz6y22TS6n5WZVBum/r0FsPlkdmSd97oOFGKp07lQDdoB78dZWrF4Ktz6IkGQA84wgA
vNtZAfKHzkvI3Xyr2/wpXZAPBmpxSbXS0Ti4asLaAdvUwXH2MpRl48Y8idxzmI0L/UsxG5kHk/pw
xZn22kmpsjMK2TO/TLtHPaJ2CxRweFFudFhBQWrbTYkeHVowOIsrSrpV4Y58L9x+LrFaevDFgKxh
JZFntDKzW6TKgEVMqLg/112NYb5HInTXQ5RCUidNs3UJl9p5CuPxSxY07XxEcueS0qGd99NZPrWV
SWgfDL1sD6gV4R1JUEovspOX2SibTIdmqi/pdmz6TjoaiblAHTvahT4NTqPRvumpoynTcdkKSKVY
dZfulMz9TcaTsyz65qAhaxIKiZssqmFWN03p+gBjqjOFbuJBR/cRGvKmr/p9Dz2CpD20MPDEx/d5
UU92ttVkB5n8+NKsw6C14avV3vruU6aeH3Vfon7cJ0t9VrmHtglr/2F6WYkwp3sHtbot9o0Aw+Re
dzCtEmCZsOiR78sIPlQvf1aZ28ZMVuW3islTBK+6n778aPngAwVhiUUJBOGPRlrv3I/4W0r9dMZR
8NgKGxtq23CCw2DnwSEPZHAgXlNuuEXPIeUOfEimNt3Bw0c/wxqwNY1pA95DPYC3drq6p+Z6Dh3e
qD3gW3AO08z9/vukSPNbS/7XydQlreBoZC3d+WYRHgz4hI1xVyO1qDyjxlYEjZEFBOe8kgn02LuA
nEnueVth9iTOlDSLWeN66dwwabTUiwPMPvU5H46FEa4qgNj29/kvwKexxHoPpCq9Xmibi8xCWLFa
gFl2hBZPGP9qJa76UGSixloo9oAh3GwDUziLqkYNCeYzsR5RKovMZV3TA1MqePATV8xoFdgbIyzx
0g0jbyewc91B3NTf6fB+qCtz1TlFtrk3KZ92KwcA9fHZqhu1QsJ7geRb9gBRUffUo5J9Co3cx5Zq
DFZt4BpJXIZ5u8wq35zpbncaSPosx84jRSGzylchKaLYaZ1olRf1uLUY5/uCSijgWTW+PKAJzxov
CV6qwPvejx7/FNSJgwgwPlhcDGujqvsPagBLYasmmQ9IisdhW9aPpZHFcMb2z0UTVo8lzKQWpqJ0
qTsdIoNjYkRL3ambUosbsURCcqNDwyy6nZdC/YF1VArkaYprkTvFYawEn8NOwGmWVWOyBWEoh2QF
yiMgk6KGok91oz7Qqft2ZtpeCUkhFF/uY3SI6dZfhW5vbGmS2TDJdmuyzUj+2pd9dEwqFh3b6ayy
iTGDWNCw0B0dLft1UqdGjN1LMKMJwbQS9sOrbaNy1gcvorWTXdqLZsaR4qmYm4/PIzfBXPPs/KIP
KbgfSZWcDCSdL9Lj/c4a6vd7P6xQw0Unegh9TNfYZvMtLHuQi+MAALNVAWfhoUvFN+mBZgPNxnJP
OjN4sKwBFq4TvvJfRojUhOm8cF8dbM8uKfKfDjYZVx3lXvpHNPVhpYGS8zSytIzFPZr6wPKnnwxJ
3F1RqvykgJm7PW9VgaR/j0zobbmugce8aXeJC8BeItjDIC3j2QsnSfWxfUqMpr2YFt8URWk8u9zr
95VTWHE3jcpFF6zyKhML3VvAKHCeNQLoYgEIgb61DT3FEyxY/tgctF1bruok//Ub5KkDPceUwpCZ
hs6+H+2LYsFY4D9DikXro9RrdWFz0QfUSx96UXoLmTRHTwNX6gYVsgwyugvwR8z9rbEYvHLV2iil
JmmOV5g/ySnYlJ+E03JAYY3umGcb3XJvvg/NLI+ddEfBrH4aagZGtGoFuBFrAr7/AjnyJga6tPhs
AC6zyuQzYCFBhUDKq1dEgOxbcBHohWXtAiPu1QyLRGN+A/MUZBv5Y3s10wB0ojT8o93tHZBgx/KD
pcy54OUzMwsnetKZlnJSWCaduOgoT4JXq02SW17GRhJ01qqq3OrONpXRHIW4YqVD4vgwvCCBPdd3
A5dv2Aa2EcRemDTL1ipzpDQj1IqT2tubLiorNVjSEPCW2QeevXNr0fTqOniBCRsWQSYpq8MwVbiw
m141tUF+BIXDYkzB6jEZU2OlsmFYA4XUXooxVLEeklNkW4ACeS86A/+RNgN4zWbtf+TA3a/5Oiwm
AzOA/ulkWAx/+y+7MQe4ztSKRPFOwAr120qdLMdoLlTadCsaWsVALcmLbhNBY2HSh7GEDnXH6ARf
r+oNaz2UkTQePb+N+TiD5QKjMYxbf58AW8HOjpnaC2SjAAkIHNns9CFhXrUsPfPbaBjNjqdBL2II
tzY7czroITp0YdH4q+d+8R/X6PuAb/r2H+CPLwYYWHzD/HhSbQEOGsjUf3xeTQ0H04453ZvdcgYt
OSuPnWk9YU0HfQYvCLzWiSkvoIvlG91GpkVFBzeEMUYdoFkFhgNt9alRURIeGIRH97QNsAUqU2xG
fev45QxUafvW1v8++/8f19n1UnrpuNJ1Sg+AYFgYI7Gmt8U6TN2c7nRRU4fU7fM/Qt17H3y/VpZt
GH8ZfA/TBsrgWWEkM7O3oDFYluUxHOiaTegOfUC+Hi7OIIqvkIDNHosx4kcfigKQtak+ajoYMTDK
8gyehr0WFJvILHQp9gWwps/71v9Bk7jBf/uHD4uVGPbB+VZYmJJ90Yg47Av+mg6Y8o2st1Y65H3w
ZJQBP3MbxTig8x4gTMFeSVE268xQoBroMB/HGAr5w6HL2+HZ4Z85G/lrV3C+c9xw+mbj1mAawPow
NJut7h1cA+LPvAZg1OyxncBvoG9mMgKZguk3uIVu9FSGLT+riFeXpvUeWJp5C8/LyUYBWDev+8BD
SUMkJwLJO3jJVOQDD8cbPPOcR8fMnY0PT7Vl4+X1exh8GDLIPr5cmCjr5X9//21t/FD+gQdBimoy
1gDT1waPHbKwf8/ejA5mTSPy2bPfYy3yDOUVd9lkuT8sYb6mWpXsDN9JdllbnbM0dVc60u2orAV1
fI/BpkHmHTCwdde5bDNAyCTmmVuyWWArKw6Ssdk4rddfKshon0pfzdK6GC66iZd9u2wNLuc61B2u
HT36tQJgcLooADln32TjVUf60CfQ3CsSZFVaQH4XuQ3eUjA20CdSybjoc0AlscjMZrUpi70HMMJL
T4BKCNlwBZIu3VQ5DM+ztvXkBIcaZ7YbwDhieohvj7x+lIksV65b71Jl2rGH19Iqj8bm6KLodTsI
6tqxW3jFHx3ZNERfEUxX6MFc+B+Wk/jgzwjw49pUoTgV0WoHY5tfZ7Xu0TEKvSGs/cLgey8iAL6n
gUYPV2XTP33JA+jw3kaGeASKba9bSryO/kgZSDutUGVLXIhu8GwLBojxnObJu4u5/6gjJY+FW4ZX
ZifsbAbZEWUn49lWWb+DJwKZ1Z4ynkFSIisfqdamAzr1AgIOv2Cuzs8N/iEZNb1HI8ehyqBzFIm8
2uk2JuCmItmwSnLR7ozEUDujHNpdVNihiO+xPruPCafROsS27yFDktlurX5928RlSF5ss0RcNYxC
Ayf0mZupKu7LCEjzAapZcYpU8n2cV4IB1hj5iOWB5R4t4nkzv8YKyplCfTBl6h25K84Tonc71B4J
YtnS5FC3SfxlWF7JIb6x4yBO4O5oU2dHfeB9DQ+e4aQDZAORdkZm+bmEQuuGjx1zYYiBsQGZik+u
hbTtFEb4Mu1CmR8w4+SXvgniouyKk46ETxnqF2SajfKLPrACJa4R/CosL/5qc0WGtbwIZ4y22YHX
w48maZ0r9UWoI0Fy55ob4x8Ram63qGG2faU0+aOvBSlqjtQrm6fCH7delptbfSa7fryd6TbwMJ3Y
7AoA9OE5ug28UGydEmo5Cz9QHFLF+txywVNkcJKKA9S8N2E1DJueqWJvhwn4eMaQPKiOjQsDpc4L
DFXI3IWp8ZV7VRAnHeoWfUs+c+wnv3vcwte5l2AAkDwGeRybjqau44CmUIUdCrVnlRF++FnzE+pi
4SuPyih2hcWuJVhi8yQEGel/T6j/YO7CAzmEKsY0qWIyRfcXeBX1k4x3VRNcM5mYsX71dkJVs6LL
i61OX/cGmKrCNIutfvXqXkaaX72mVfzqvV+re22v3yi7FOd/u17fTl+Q2UAYe3VtDzte9cC1SJh5
f2EE+AqQe2yGW2gx6SRWmEfd3oUL0gz75e4q6qSepZHfXV1s2hXAroZhH12XiJcxJOO2D8qpIosQ
mUJzEabOgEkSoZ8GgNJXsjqM0ipfPK+cVUNVrJQno0UqM38N7k+18lrbv6rRu+iN4CDHLA4BeH7M
O89bN/CRW6UyD65G61wIqFLr1MvctdNXW7Mp+ZtnAJoPlznr4Drc3mVQtV1Epd8+s8Z/1lnu30NZ
w38NDdoEvN1paBj1L2UnjDkYk8HBDUFLnlsFuFN5qXYyyrCmU0MaHmyUYA+O7MIPm40XHw/lh+lU
n0HW+2+OYAriEMn4AtYaKJG+3177ACQMFtnqscg5BAwUkhSmIdtFWGXukXOjXQIYnD0ktTBXvXLl
3u/cYG0bfbSFbhzbOkbZb4KuM3dhVZXrwQcZMCIlWaleBA8i94yFHw7jyQYsGCXATl14XsIhlYTy
qalt7OWhw/aMicuJFeutVxJAwb4RnfEejOMr/pL6OxYAB0geBJ9ex5auKrNtiqLNuurw57QuL45D
OVRnLqqPPnesNyt1TbhSWNWWNiBCWkUHMza0s14GqxrYtmWfBuYb1OTXWRFmT5069ni4N2M05GsB
qjSYUg38JJuWfncrFWcVVZ9DBas85StxJUmRLm3PcHay4ukhTD0YYZlV+kI7/7mLRvVp0HyplOcu
/TK31wP2NLPSoerCysRZOspsdwHQrJgQU7FUdSYeG5Zjuswc9uFV4xL2YXJHS1LMAirCHQr/we2g
Q2gZNViDeFCtmTpgKtHVsPjAqclynOpBt9NoutyRI99R8sdt9OCQyG4GJaBiYxtRM+87s35ITGJv
lc/tJRSv2BMAjxwvHJd/OtkbbP3G7xwv5llfc/NsVyNfG7kbrl0jtU8GzKVmaRVUH01az/Q1PAx/
Ktssr4K5dKnw1dt5DpjZhsUDQHizHuno2sRrMWdbzIaPRK8+poMzrVJ0e63GRyA/fzXd21GVfNRR
l9ggRRSkud3j/9mmb6J/Qt8Wr8wBTMAnoTcHyj59Um3VPEgWnmwjz550k+/JbYNi8tGcmsKoZiBQ
EnOlO3MvZICToRigw8gekI/zV25g5s2s6dsF6HUPTjHKoy8N+SgzsksLijSW1RbryvKcRTtltUCd
zuPWjho47jnq0VYwoPw9TA1AWrLoxaHBsBZI07GoA4rXrsJ633vArumDDhkd8P/zPD5H+sg5JVaZ
nnKyBTUX+UrdZHTeO4Sn5a+20ceDDhhAtdC9WGWI/1CcRZ7h7wCcEIQRyOjZKK3i4YRP8Re5kMrh
bCxzbl9R/0QxZom5Vmy7MVz5yLudq+lFPkbRCrTNX9HUd4+mPj1STq/1/m8j/3mdHtlM9/z9E35f
R6hRr7qaj3HSJiinJKpDeSXam00LzGToDw+6RR8GgKJWRl5AiuDvHY1fYBegE8VhyMx5VPNtRj0w
GaaSGx7w8sGrk7WO9MFtiLfCRFHPLC+D+1UrQzVro3BYZdyajcAtgQOoomMwkGRLnPxMeB4ddZM+
MwjKNSqFV+i9A9mteslZOsBGq1m4bLRP6bRqHVgFCXtqVICdcO8xs3Jzh/UDjQdmf9TI8z4RK/wc
pZ1da6vtlgNPrK2VUO/BdZ0MiOG02YiyixbIRoG9Jb1LIJh4pIKvKPPLF593+d5TyA3qsAdeEbOW
J5d1z8XLMNpkZlhbvxTqwSg4myMnZQN/X/p4zDuvfEjrxWg1gIw2hrHBUkIuWgYS7GoYx2+eXXYx
5IHkApnp8KqEfXFQbP3OWpRQ+hKUEECD/HUBF6HVv4xAdhMWE4llr0DksZajkChq2IwdsAcWCyZM
9ox32Q8QRZJP235TUjWnAsxid50EdYqtE6wa7KDwTl1RWtscmZIFSBfeqymMZdZ77LtlFL9G4Lc3
txPpbAEJoObQCLeZZYxiCT5BfpFSV7Oixl7ZFgC5AHNKjLDb3SBySabSPRn6fW+mVYoUAYml0YAP
2uQelDs6+2dquQ9IM9OPGrzguAUU9iUUFZ9hUUqfhpZY8wR/zKkgkVxyQMcPXsaGdS8BZRlIm+2S
3ivXZViGB6Qbi2VeQxIA/zGIMjgoKA8p85sl1uDjwakGcCPs0tmkpjG80h7vANFHyJkn9aEH/yDW
7W7SjHMn6zFsmpH6qv9jmEkrD3YJmMGMgeNu0vs1jFJQvGn0E692+uLiI4SIQv2WQu5gUfhhtpd5
VT8UFk1mKQh6HxaUR1LT/05Ms5yNkkZARkX2toG+EX5Zu3qhJXtgPvW/s6L45EZXPwVVJf5r6et9
kRXAVBVZjmvDpzs0PRd0t7/nEmRPraBQ5XAFWie61O5z6ChMvJDL2HptBMZAQas3RnIR+4ZUx7ar
nHNvW5DWQDsd6aIdunkGHsbMET3d6I2IDknj/RnqXr+Uu4qIczSGxT6xSLfMYApxKWpaz3pkO94c
Np6JxuVG4UZ4QfWz8cU3ZyjCFwMUzxnrLLZB8eenlI25M8wGxRslhvcs4JcGikGP9dSeAYwPZVtn
eG/3VZ6Ux85E6l3v6Es6mstuhHiY3u/rvAAKXP2B2MLb+EXgwnSxNHlceU6+CooWK0sQx1GrDHn9
K5kedNYcaOl2H+Q8xQLJ7Lu9jhNYdO/T3lOoSsBM8kuHHuILH5fogTKq+wUL+6t0/ZNGEmrsIVju
xX5qMkAaOGciKCAxEXZzkC/NQxjIagGFTmyGTFNAAoT0PyQBc9VOvZ9BWF3yJDReISjgzeBYb51G
kNUx/1vIxf2+nCTAjOnL8cndLve91P1Zk/YyOkN6VG7SrQPS82MDWgHsMn3+WtdELuE+xVZG3fDX
LPDfVOJ2J1KN5DECbVY3DxEP1xBPgMTPdBEfsPtz7TrZu5kpX0i5dp2EvUal8HeoEtczHfbG8Aj+
zTGfBIF4nTwEuVc9pZ0sdp3ltHPdnvL0CFBd9eTIYc6j0YrNQixdKbEEx0p+D/D4n4d7mxnIbuGW
9WTwgCH3Dh0CKdotwFkK5rxrhnlvs+IcVRzi6Sj04kVJ2hXJWbVPq6HcUCwLtwzIhZ2DB3Tt5EpB
I4RBQj9tQ8CXR7YYWN5fiiJKZiLkzZXKMol7y1KvZtbQmOWD881OphqwKD9r0SwHmiRZPHqr0AMW
NXaGJIaUGkljs0QRJgnkd5WSR6cdef6zBZhioytmfYO6QKLo2ZyqaWVItgnmt7PuQ0Xn1udMpPjf
fbom98/rIlpDe7Lj9o09ELnEB6g0ytYagQlurLMtRQZy1sSRlmlgLN2uEIC64hupHiMz3WAZn/4E
U3GTJSV5Qy7EwkTR04ciKpytCWmbJcvt4DGsUcUmkGb5zP0Znv7gR21VZjza3LhM8rIricXAtk8h
l5RWWG9WdjG8lVW6I1EhD41JnVWATF6MxGf6E5BTxl3npyHkW4ni8kug4LlShWo8Qvp8WI+OLTZO
omDfaBTZDkopZFlkjbVzaoscTFkVC4C+6IvTFc/QAVCfQLksFXWzbwOFbofwh+wEYgRmmopn67Ru
nXOQ0QzbYtv7CLp3LJlBNyi40x2Ipin4veh2U32ym/gKugOIoF9nrjX00Dcox9gcPP/UdvKtFlH/
2obDsAy4i1zjBMSSFiyplRE9DUVX7cFrgh2udMmrKnPA1fD1WOswGuuDatLuUidSnruSPtrTqKh0
ijWTA0RpphDJO2Q+jew79zr1gHoCPgoBMtIdJDWSIUClmSCX/xtsNah2bkBy6qibAh6QdV1kK9QK
nF1BexAu0iBauaLBzGAWxryxlHqicMuNzbrt3mUqzjm+HXDaMRaU0klONBe7wWnTDzlaIPanxL2a
48NtYWDQ75ionxPpOi9CwmBQMZ4tdBhFrZoZBp60Wy/+rA7a3v9hSaRtGP7Io4egnThIEE8GOlZk
/oPhbXUjKNJ+ZTx1EbeAbXKc2VCN7dHsGN02XZ0sQZcsn5ISyxLXZsEPAVxgKvEQ38cO4DVuBvqA
ZQGGE8GfRJUVMRxl/PtwZkKRSt+6AMF1exs73dqb2CTNZPt0I2rzUQFSXxQ7iYzvZy2tba9K+i6b
1p0RmfOTS2t7XWLfsU5LKz+lYI3OfKNM3xkY2SkW5fqitgsosqDAaYzATdjTTCA8Rp6CNI/tqTqf
QfDqiXYo/k4ziO77HQ10/No3XQeUy3+ZBgIy93WjBMaJAw0DE3A6E9IqX8g/SN8kLuCEwZOD0u6c
qoGKlwIS04CY0RWAYs0uNDtwM/VprVCOlNPh1sPdIZrpxq5oUIkch3CWMg9IUn88aJyLhsPosy+Y
mC9h13nw9xml765BloI2kGpbLMDb8DGwbCw6w1btLKMK9pL67aKBtMYVUiVpPO2CPpnYQ4zB+6Ev
YgbBRUGulqaDPb++qKEpHsssdK5BIbDUL462LbIfqusWod3gKanScuYPAMOA3fctkP74GlkSBo5g
flzMgYIWS4l/kLkLmyBBzQ01aXbwABdYumNnbKPMfc4SZMkKgGz2SNFFO+BD86XBxu6JgxOHd2U3
fCaAN0sXXxDg8YD3aPNrRyNvQaL610VIhJPbRdi2Vr8vGjRSAGbk4ErZ5HZRPv2kadt0+0mJbXRP
sGdDiQQAoFXrRmzBAewkz6NMv8G20tp3Ds23o8gjLHaRZWwSrGWbvk/X7pSDrByzjL1qiG45SMhL
xdN+8yoKb96ZwG8ahuW/wj2omXDuUsl+WSOfsg69PJiaKycvT6lLX1nAEsijgavbNPYLZAyTB92k
DzqMGOS0nSrff2l3G9ueKdbVCz5cqHKGXTYJIKICAjLxdHY/6DaatmJN+R4zVNhi32Y+cjoBjovE
21sTBTXwgae1Q+7v7da3r7p3UKa3r6PHtO6bjc2o80LHaIkinf9o9kF2rrPusZhIYKXbRGtrUrI1
RttZGAp6QKWo+bpD/n2un1orHPg6GkJ1C3Uv88UmsYaVJ+RP+HVh8wKg/hJpHB9NCI3cOlTAf16S
8oczBMa+iYbgoBe4mbUkgVkdbmteO/QlnKhau50jOY3lDIW6W2fmUE9rMqCrsVTDLjOdQ64g24s8
Y4/emP/ZPmLX13OPPU7jPcWiN9feFwMQ/kyCY0tVtnD1b0SY2GDpH847pzXX/ujhH8CyMWZShgdJ
s/JqyHSh95kDV2LDkB+eddRWj0OfiZUInXypC4UJZU7MqBvtKT6yF56fhGkNz0CfPd1AMMB6OfPR
Mcwl1sbBliXKOIStxPYyl9WrJ+kpnXKdUNTf+ox7bx3tcwDFI3KsEpJsIqNpViSN3EvBC7g2A6vy
Q9pLlzY/ObgOb7y8IBlcgkT414lhfG35s4sDvZDHf47hlQzeTJD7dMkB2JepRhQg3Tp9nXiDkpFN
rHSpe1vQJKty+AiDmA/Yqyf4d85AJZAPBTxY9sorCbTXmuBNsXrRFNL6zkplxpFFx3OBRRKAgH64
LEgXXZlsn/SImhFsWElxlaKoVirkZGMVqrqoKfmmRwQQnhBeOxwE5rS5nPRG6unQmSDTmBmz5qGV
DdjX+zkaAx8+lyrIr6wnD45dVCf98ikR4QJx0l/jqe8eSfik36Pf1yUJvoj/u+oTwfT3H2+fCW6D
yo+FQt0/tZAcz2iM1OyHpzHa1obVqQ1hwCRFkQvH6jL3d5oYoc9SlWAD5ILjBMe4xACWrE2WikP2
B+QU8PCRm9hVbh+iem4+0YBGCx9T1WpwZb70E46s8AQt1iDjfNK4kSX0iSoQ1ghEjXY+ZtbnwI2e
eUjto47MtI8dnj9RgqyN5fNki3m7nqc88N7AuP4RACh3FlFjPNCxhYEXGGYPQ2RUyEH050y2Dch/
6gdU4KO3Gpk1YBfaAX7UisxIXZzokHYPZQ4WOgnD8qGOgmSdW/DUqbE7ZdhDLgZVtY89DE72BVHv
1mi3j0PF7VkuWxiXRqgqCLzrfkR+Ezv47NbUgr51lciPoYYOHHOZwOeROvPOiupvFp52bovgxR3g
kgs6MF/5lVDnzBeHAlDet4I5c11XMiV0iYauzE5BXp07I4OLYk/8XcLBRdEHvD6BUCwryK1NPKGJ
V9X+7Gy8b1GhIVX0mpUJhDYds96FwSCPKInhVarIsHC8vlrWNHGPNWanWZdU4TLsgCiIwdqGapOi
wSVMzKMDGNw3C4CZuBQlj5NACGx4hmVphi8Z/PM+wpCUcdXVzSIfVb7ya9OaYQboXiL4FMW1m7Ww
qxpWdVp1Waycp5a70U+vNc7YFK8lqvPzIQBjYaD2TEpLxh3LwhV1ZbQr+6Zf+6GxTcaSL6wBLPai
aWMT6OqXkat+2QIXtywThR04/z/azqy5cRzZwr+IEdyXV1G7JW/lKlf1C6OWbu77zl9/P4Ju062Z
ntsTN+4Lg0AmAFmWKCDznJPNg1qA36sBHf5o4/7RJtn6OyknYjaWQ9WbwN7DBmnOCbAYwfbD4U9a
YDZOHbSF5DL4QfQkLmUpK3dSDIRv7ooliWJHqW3sqPyhXHtrhH/QF18Hu3gszax4AZX7olRO8oCI
kvw5l5Qvua9Y92pU1NfRqB4hAgDpT6OII9zvkdxmFzn0nx143SffSkMdInauXyQC0M5uCsz0W28S
NS5audqLpjSaD3bB8dBUu/6+NZth40tZ9k2XonBbyW1wpzrtFZimDf4ZFTHBoAkc7ko0m+Ii8A/p
2L/1C2NMEJNwzewi2qiN/SZZebbtvPEzmZHsoUyiz+xO6vtxiPgmTb1yRvq7+yLbPKmBhqcHgiS/
+N3tn1K7067DYB2NRA9CF0EtAno6EPTZKI9e/9QNlnUupvgHOUY8ehQSTk6ILtnSpqDVsBlhTW48
yuPtCiLLX9jGtDug9/yszU1TMx2X0swtjJ6p2IdOMbp9U0vIv5hadrfcWnrLMYkdl+1S3oJkl88P
lK1KbtDfF33gnLN6fCzHyHiw0+bA6XNHVcxfea+ww4uaH71udI9TkxaumtvVvgq/TRVA34iTzthG
9R+9/qm3rf5zHQfOpfQoDmWVCbSKuIVEEvFIR8LPO8p9mG4Kvs6PqdQWj9l8Z+nKY8pD/050CWOX
1+mh7zWfgsh4AG5K7yWl+hGTEs5ry3ipYrk79bVZuaJphT6lAe34eyRl5gvawv1z2uZuMreKHMZm
6HftbpAH6TLNF9Bkb3dJrHWHLjC/r12r2+rrwCgmtcHq7yMts74DxftH6RX2eSjr6GS3ngMldEiP
oa741z4M60NQafE9qcRxrxVa+TDZlbVzUqQ9+t5/dPhlPuZpnt6hR9ycA77+xzbM7YuGUupeHeXp
YSgpmOYB/nhupxjpab2XX4rkqaoMUAf2lD6hax0dO72qTpHvNA9j2IbEvZLqm+plV7nkmx4nYAuU
rP4tqlrNBamXPmqkXY8AqeRjV1DKscxV6HZEUU+KyWy9Ic0/GX3p2pamfDc5WKhyZf5uF+knhT2E
WxMVfOw1aYe4SPGHDqks4Fn4ze94hX0Q549GFrbHamzubb5Kh1i1KY1sgJWRLZvYghmor7JR/1DN
NPojM6+gNBFY4Mv8aJJ7/mYFWuGWnVI/I/fS7sukyS/2UN05FLbZeb5UP8Iwat2sJhNQ5oMb5FXy
uxxwzHIy9iRUo8j20Avzu2nSjKsKjmQbOL3yVe/HKzEQm0Slo/DI3teyWX4PA2Pa9bZcnglTWs9Z
3f8Ot4IHJVl7TsS1+ZTWbXSnhT5Kfmk33qfOfHwxjB+RUvjQMprxqARNezB9tkhIFj21oHR/OsDk
NgoV/Z7HVO9BmFfyvqKk6ivhCRIkeITzxtku8/RJ7escHEB9lC0/OVmTY56UKcov/C/jwyg35oOj
l8427Ge5qiFyjqMajpesAI4/hI73Yuh6/WhVwzmGmdpr/UYrSff61AO6hgjwHcggNzsB7vJ5L7cU
Ji1PAvrVImwOUsRuELUC+lW39qZF0/RFlrvsWfZyQqaNcWdUXeJqetef2lbxd5OtZN8gYvxO1mV4
LB2oHbkW/ArnZ64RO5uikwo3VInDjpS8PHVhNx6GLs6efbV3iFe29U/TqRDzbJXfJVIWpRxan0tZ
n3aKEn+zx4raSpnmPKbzBYJ9v1EjPqieKanShkCQsp0qq9gFXuU8CkfHMfWDHenOZu1Dkg1+i8GD
ZZ5FuFGRwXy0l7mXyRJTOfigGrp+eh0lP9jZeZFdJZ8AIPxA9s+dllycyPnNijXnGmqcr4P606Rp
oatOKoK1Diz3yjtbjq1cCwgq7oS+NtATRPGdpFZPWZeMD8V8CY/ZmGZ7DsfhseCksNXNVn1F7vS7
Vg3DH+TnJpDKbFQ4bVdSkm7qxsl3PbFvHpeJP50lqgwHumQ8DTxHjvIoRdukNJXPZuRbRy+WMkQa
M76vSvIVIEyyneyaDZdcjJfJAz2SUudnH5nagB5QnO9tebQuedm2HUpK7Scjt9Kj6FsvSm3/6VLb
KnE1C/gXuxEUCev61a77epNZevilQ9R926WG9hg7AUdUsBDguQ+RNkERgJAAvgchyF4t+80UNte+
0jgCEqH6lJJn2kDKHk6iT0k1c9NNDaRiyX6MtND6nVwUVRDcxvPtZ19jlxyq8ndZksYzyNPprEsw
TTYe2snhOIcmSqlnIxh/leow+dbLAYB14EAzcNkmAB6cQaV3CKBpphsPdrUzwdAbQUhC0k/Di1wM
2SmcMr4PhSxtS2tSSe053vNo9c++6V/hRvsB4kASAZa4PXhKlT8RT4OSLFEkXFIaaOMmuyYotdVn
Mx+j60Bcg1BIU32Oi9y+d2L9hc+P+TKNsHmgg//JELdmtZiVClZyituWHQlgQRAXhqisvfum+Cka
ZhDIu9zqKaBmVdNjjDTWRlOaAWaCNj0ufah9HNTEBnsxuwgDpwU0UiQ0YOgp+ih2ZSNjAzxrpA2O
VV7aNnm7S7Qi3iEbaSDz1dcNeVh8llueRHyuErnbI5mPLqKB5KQkQ+1OFce7igsfA+fUwrTS0Ba5
GpXJD0AaPTWlFPP157HIDtZ6UqYBcRTemZNRGdaT6GvsnBJb9XTMI1tFYApmV5uYZOEH1ODkDE2V
crwn66Q9yuNouJoX+E8Br/owWmNylDhalqo/wUYb5xDCAwjWbWfIOj/TIDedQoWLE+nfOkh916D7
NWo5idZ2LPaOTeC2CGPrXHs1e7H5TomRz1k6RVtcGuueLO+479qw2RE2JUVRwITspeSbFwfxbxQT
mBVRpOYLz3vFbSLP/wQWJdzpUeU9mDIfijD+zuGKBHxbAd5vDX5a5qa49I4KqtZwiA7Aa8OkDpZ5
zvqt1Cfqo1Y/h3oNsVE2kV7xeIORREA5WXaq5OSZag9/Q5FCahURD9BjI6HYu6Q9iUsZQAlkt9Xu
FV9+66uatiVho5anIan0xa9XlHsSeuYlzg1nX0QzTtxS9HMTEmlx0LB+UQKzfu7rfiMjgvuiW93O
iWXpad6oe22tvGogVi8ECKilOTeNIk3daOyjfaoWUYXWLhUwCuT/D0gwJeRi85+2F+VUDuj7M9+1
kBOzPjwZKGm4o5NMB8Px7Lu4kr4EUR4/9zAk9baqX/xxrF5y0EiF1ij3hS9VL47WG26HRjVPWJpU
YfEOSkdoxmu8eyMHVAV1y7vPIvOXMk3Rq59G1SmUAzJCjh+/mrBldnpfh0dhhRGBdmegF6BXsFJm
ApXbWPok27r8zO8HMBa6B6uDtxjk5sbkoHlnSROAwc7QjoZWJ1tUREwYU3GNYBPoMXjg5ueUUAL1
K2x5S1wf6ygrhyLn512KLYMQS4B+JzDRnRirOp1/KJSi3S1jW0Bn/NoT55ud2eHV+3wCGS+scUfs
Tx+ncmkC0+IHaxzkvXDO+oT85qAjZzivK/txtqtaAmPL2GGg7jQJ7YNw1rpG3VaB7S3WxKxb9C3S
8riMDSmLVXakhMSfEE+B5JJhjQ8U4zlSBrV76JC+36fhVFzs+A70Sfgi1W6nyP2LpFjdS1oNX2BR
Oddcz4Zj2UHelLShf2gbJOjCzoE7JIXm0tco38sJPbWlq0Os4F4n2ezJBTq3ESdmgObB2e7t/kHM
kVVhguZJFh7sbHBTK+vZ4oXWFvh0cuf7EL9hvf3MCE59L4qAchC5ZjyknhEdw8E+N82UPrZG/LmV
Y/8VPrJ6pq4FitfO4L9WcdPsibWPe2EFPFC75Aids7DmevUprfPu0Q9t7Uv7vS5T/6gGubwteqNC
McSstjW81UMdkeSkpgUySE5BdZBdZFh/3ibzra6kpep+cPhwq6dKsY9Hwge+8exBwvxi8ud9cnRg
vIPjf9H4tD15SX4WLcno9YfIH59FK5oyJFCz/qdoVfzR0LfDknRrGXyZKrSD7IEcnZg1aiZt74FM
2UampD2Mnvx20aWTJfX+w9rNhr84J57/WTit/YneKrtgJFN8Y8j9SN6UHmyB1Vm4EI/grIOOWf++
nNdxYDQqRfkMH34f9s34zZ5Mbzs1gJpHJZOvskq4C+z01kbrBf57FbjhXOxEXKir9HaXaIbN1zvj
N9yi/omwKu93SZ46Owrnvo1dDcJZWPtW8peZhRWyD+VXzL4mKkHsdZm1ru1NUk8A91pIxQRYqEx+
Ri7s7RKxVTgn80XcrYbVbzXc+P0Dl3X6CUB8vBHzr+NEc/VZV/oHLjdTrWP/9lX+7WrrK1hdbqav
/RmYd2O+WWmdZn0xN9OsLv/d+/G30/znlcQw8SqVbiz3bRA+r3+C6F+bf7vE37qshps34r+fav0z
bqZa37D/arWbV/Bfjf3P78vfTvWfXynyDhW7Qy13EQhhaxfOX0Nx+Q/tDyZSUYzKEvtt1NJu9Thf
Zlnay4APw/7tCqJTTPVx1N+/onXV1Ucm7zztVsvHmf6v63OY4ejd6xG783XFZdZlnXXdj73/13WX
FT/+JWL1Bg6EUfbdfl11fVU3fWvz9oX+7RBh+PDS1ymEJZn/5Td9wvAP+v6By38/FZj6djtS4Wej
R2N93w6BtatAxLuiGXSzZICe1SB3sILRMly5tL2tZNe5ekhqivrVlcOOcjYLx2H0wcQBXrlAUq/O
ak7Npq0w+91O1xPnCuYXBp3o6iYnuSsddoGFWqgHddSsrU5SyYX355JmAHo5l2tbirmJum6ipBuc
PSQ9xa0xTLHkroXeVOtt4Nq1loLzPC1C5bhOvnthLZ10JJ/dLE3jAzkp4lFymj+DyjzqZdbcI7aU
PUtEXy6G0zwKm/Aq+ebuHbMattDCs2fhpsaUEgsItpyFi+rJbJEytqbMKhySIgfDpUfKZp3oH66u
2t2jZageQdR/s7Izorykej/8TCMCl9n9dQKJNW5MtD+uog2HPXCHxHkzrwb93cXUJVzyAZe8fxsm
xoqL8HPeZzHKONjnOuRdpYDRolURWQBxKy5ECREpXdsfnGLbvoK+HA8fxoA8/dP9Qy/iiontDprc
I9OHhj+l38z7Tgmte3GXULui67L2etPPhijcsj/lM3QzYGiCSxf7qDX8OYfwEJeC4y0qUGZ3WPvE
XZBY3REa5O83/WKSorbvqmIyz8Iouqyk36fy2J9K8PZgJskTUsjJ4C2y3MysnKVfGEW/uFsvwOvM
O9GchACeuLVJpnhV9DZWDKv10NuGWtVQ8ywd9kAAOjeMJtXZoK9XP25KhSAJRY0kPrVAqAnbmcM+
cvLmsffl5rFSCutsdfaL6Fr7kd96MdLG5qyBq7ikwJH3pu537jiPFH3LGmKmtVOsY1v+uKwjDHIx
fU3zqj4Imq64QxTq6Y2ve0PdRYTPKTaLbbkXnF3B3kUWFrRDs3XQ5QzI4Z7lRtMSdM3LtD5LpWRy
70ly9Zf7RtEq2RXuXlN1w12jqObGr7t0W0faG2M6llrHJroBO3q9aEWNWCfRfNH1weWWeS3sfmRD
x/7gqkleL4YLIjbyBZsQnX8KpxGz1jWI0nVim3fBDIqgQqT8W5qjDjRX0lg9AlNREA3uU1c93YB+
4hTw+V50WnO1UPivBgGQbf6ODULT6C4zfTJHcwSQb8pzSBYV4Upk8cQFQfaUunJNt4jmFUJPevZr
yIYtfkAt+h2qJzXScUX9NCsU7MOmirYBUu+BC1IwAw6SRtvec6qnoh+rJ9GnzH0tpG5KDhGj3Yu2
MN/MM8jRQ916/qkz6/7SyUZ3cXoyxBvRjlChpxD6fd7mQ7ZdDASfwAMMVvsjoLgNiXu1Q3+ZgtPr
DG0Wvc110xfM83kqtbn/XEy4mnIoHSR1eGrfq4R++F15qyJaeZNLDEH58Auz/OyQArxbfET7w8jl
R6b3Qtn1AT25MPzQx5XImKZJ+NrDCztkc7E5cUne70ZRVG5tC3PXx8uIm37R5ATdHUD+f6371p42
BD5hTTmQmFM9lK7rJfPqt6buN5sWmMhFGEX/MraDjeP6UzXt1mFE1b1tV5SKu6jd6hAOoUH1iAHq
WhgCAlbKnWTV37SxTf1zk1n9JYsyDqZhXZ6iKSlPsZbY8nNvEDuQBztzhU81O8aCqjA6IKNbsm7E
Ie9Flx2ouctmtEcepFbk1HVUE73iwZqO/MwpD5BZ1Qdxl1IHVJ3C9rr2q5Ruu6SqgXYRro4MqHaj
DIVxsHjZUPzoXC+E9fhLQH1vQwkR68Uc6g5Sle+rCe96XnLIJVIyrLa+gKDK6ktX68tqH/qzpAQd
Q128flJPUxKWaHxQd8dpU4QqJc/8pVLOI2jT/ofdZL1bQep/9N59Q82abnx762vFMkmJnrKvkAJo
a8TREqcmnJT5Rw29pn4xl2ZIRBKkw1tfDrEqH0oq7MwjlsFinj6Yg3plYG/q2VKhY6ZsxYzmEByF
y+2QeW6otSGq74wQ1tygDrlqWYP5AGY929k1QsP868xfZgBPRInL74EZoeth1MlDWcXU/qWY4d6A
5/IifIVcy1995W4ySNMAfZDUStpYCj9JgjNQU/UAMkxMc4YRU9T+zSrYBsJq2QAdhFWMzVvykLKj
6U7leszj6uTJN9VcT4p4PRH4EvzU2hTWcq5EJaxpTlWZSgfQVCuo/DrtRveS+gGhEhg8891qWPuC
2QqCQzmYEWwF4ScuPWrMiwHuxq+JDN/U9yRR1wFiiZuZxBIjaicoQjOxcF7XTuYXBfqqvpbAmjRL
L3bmCBwvNIfoGzwoysHI33zeAJKFIVLDfat8Kw0FkFUxfhrzHn6eFCdkwn3lm5XJFslP2bv6ySRT
AJEP7DxczJo1WXUaiPf+s1m9QUUbQ5Ko78Pm8WT0tnFQvA5mNvisDfph3SVUQ/81KKaTXxLtb+xo
esnL3B1mYTT4c/m92lI2yp+9IC2ydzapMSOsTqyW/ClMKaxiSlh5/UVYQ13+MGU2ZiSKmcNu8l+k
FBIyDE4Ogt5qn2UEx0+tHZh7il2ZX6QpvBe/w6tHAvDzVISWsQ9qA9FlHXWqflNNRnkQ++QpCrU7
3crcm70ypEp24JMsa3dG9GZ96xOWsK4+WMaBn5/NslUn4XPU8vpTPJdv1JIEFR29PjdyL/X3702S
ov5VXKbMOkGOLq6mRD07JsqPtWKHz+LiAPAoYrB4ooW2hXot9eZO63QKwKRjOhzStu94yDJg4vv/
bKVJ4871tw45UnQUiWnkc9G01lW4jKrX35v2dFgHqOYUH3mCwqoXA6AyG26DfPris6w7xQ9FngfL
JBryjg/BSOJTvAoLGD5l2z1jI3zFBdR0sgXb1O/1efpJsgt3oCrCJynZyhHarnlb959Gv1LdsKfw
regbQNxeQEX9cma9V9FV5jpSQal8teauHnT6Pq5MdpFzs+DQ96wZX4VNuOsRPFInhbLTyJ5+HlPv
G9oh/Z3j+/3d6A2g0MWtuPB4lyTqWrw73HqV7xbhI5pe3vjlRrSROgt3qjF1y5yrT5pHo+euo8W8
RjW+vY5lCtEuUutF7iv/cONi1jK/qL7zOTAqKqm0jn62OykEOzjJ3IrL2hZ24SnMFlJZb56iba6e
i0m4kpAYXcVHZ0Q4iTnE3boktQkkzf23qwlPzqgBqoMgE2W1Hh4sBAa30aDEO9HsnIC+ThseOnuy
Nj0aFPsbg9cnvwLyLafb/nw4B0Wq3FVZlZiUU2GSwf6kjkV/76t+AzgptfYOJ8snRO2rjVdN/Uk0
xSVu7WdZ76KLaJVRpDy1xrDNKCD0kM8tR/f9J4iZ65ASFY5r2xpHb6yn0HXaBpUBJ/2uQP8OXTRe
Jr4iKmJ/Yvi88KAH/b4OU3BKZeUC7+mfKksOPkEEAFfpfRIXLTIbEESGd07mPrsGqDpNEsVd5ibZ
+vYh89VzqTtvA9QOCINBIUHRBRUt3VlTh2zs7A/2Nrt0ufXH6g81EHiXSXW72aHsytH1u2A8iubU
FC1gNDN0RVOyE+05K76kcfK2GqpIJeFL0zppSRODusk1gjb2XLcMLdGIvyzyt0isU7Fs7gtzAxDx
2tZPGkQ5tPpx8GYH4SWa4qKFZgSOJve3N4a1Se0WfR8YJhjBL5piUydn1HxKpdgkmwZ07A2Aj9um
r6c9WXik6+0weJJDexONRfovVjFWpySP8E002/8kxkPuvx0vPALEaRePdYX39YVxnQNQMFq+gNAd
pP73RoCGV1xRQm9jQt652lKzg5nhIyRg9D+rJvLP0Yyx3gjv1gwtdwy04VFcGlRTr4VXI2vfjI+Z
Cckjjbz0IF4TEtOUZDCqy9KySaPVkjFsYvF2vFvFq0v/jTUhJPZhbDuP7ee3LpNj40iu2ofhlEC9
iYvqDFwQbSkAsM9D4CbhnPCfe3I5cs7mkP0hTItT5bW7pLTD3TrG7/NkM3b+2zzCgJjx/+M869rD
//562m6SXc1AoaxMDO2S1+qhi1Tj1Hga+62k67TLWDINW69EuySmFp0HKMCUhdQuoqsX1sVHuJeQ
cnZK48AlmYcITzG3aEoD1SO2pY/gUxOX4050CvOyonAfICHtIF9Vm9AO47endDGC89kUujYeqYmx
o/pdqLsENfRzWKYG0G2e+Y3PTx4lJmg74vku7MRyRntXlE1zfNvXeEN4Ison3fMF8R/sNrH3Q95o
aB3/2SfPBurfwcyp1KU/Q3mHYsmzCxXMv3aqUZzEeNElBih8fLZ8UpBFmccLQ9+l9sVUR2kfpQN8
jr64gJUoL5NiFJd/1xQG4TKiam1WE9Ta/91XzJSE/nfLRBGtMj8Vkia54k4HtLLcZXNfkUgU/3u3
/mc/6sFKoIIJZtrJ7kYbSzRVYLxSFgKYnfdxoktcqqDzP5ThToAWJJ6GbFvqXxXLh3xGflnXUzDO
g64BYI4+aXO3l7bxeeQs7YqmUUK9RyNJAsA85a+qQhCeKBCCo7MzO/pljok9zWNkBZ98yEqvXGK+
tjr7GCpcmCn13g55YT3Xnkk1ybUJOeTU+QiaHKTaWaw+YmVPkakbFyTCh8cJmRRj1No7RNDGR0/n
UocSKthlqG6truDhNURmfJnstwFilLjYWrIMFS0xfjDiaGcBpdkWdpkQ62zHQ66E2lMB0WrXFsTJ
dMOgpN7c50l64xa5WS8uwjAywQZltuxcqOPvrW8oZ0LD2hOipmc5CuSr0jZ26OavI1yxp2Y2jW0j
XRVzODaa5YQU0k7HcyypfyyeOmQt0Ol67oo11xeT+Gh9R8BiCjDsd6I/aZzGLSnxcVimWl+MMIsX
GFnJ8kLW6fJXxYmtUxapPoIJHOy0+Txph1J3BOoPb0viSL9ZO5VxAncrzovCHcw3nojWLz7rFKth
7VunodpPtJn4nlLrfvhCCO0VQqX00uSjcchbvTg2aZW8oOT3QwX4+POvDkNIwYvKJywjpIBGGZ6M
hpCXEAOUA1PbmmX6sanPTeEsrMJ5bQrrzdjcBJ7egLF2+9bQrmkMHmjw7K/gWxXv7CvIpUPiQeWr
KqSRME2kX4ntalfhXQ/NNq60/i5v/khyQz8HSDzdwSTlX1VK1KmEGZpXiIjRSx3z4Y6QkLCOs4u4
E5eqhiS1WG7bZthoZ7P7SUkzE1707CemE22CSC1U6PIcjT5y7X7cpdCguWiTEkjHoSRgP/E74nZG
mdl/JIme3oEGLgh9hml6V4OIcmPLU1wxqLYTZxe2bcjeKrMk/UqtZljr/QgDcK6QPjdRjRofnMBr
KULuvFkNuaueJkoDXCHgvXLqzL+2aTRtlDz0XtsWOJLS5eOrV4bGxmnq7NWzKDuY575DFYVa2kgG
nN1Wg9FE2sA5K1SnXXjaehR5S1MRUg+o1XxorlbBq/unY5PED12r50jezOxPrQUeo1Whwl7Bsa7m
rHZC+gwU+0jO8K73y53oG4BcTtvFPA9Ju1zZVfMMOoSunaOo1c6upOKIfIq9i6HtflPj6EsNxeBJ
7kr1oU/LZCP6s7TTt6kMjNyZQb3Qn9maKV+9qWzOvAE1lUrS+BvstnpT+453DxZwei6k5kn0+2pa
7hNPNwiMsUhYN/tWB07UoLP5Gv6mBdHwq598yhXwWHvqimY6Uv2kPMp66j9zHARDb2bmr/A3tUH/
RHgibzY+mRGyMG87a/QmYT5R03GLhEUCB+q9/LzohGqQ7MbRSq6g8ayHrJQkV/INfs3e7/yMUKno
C9/vVutyFw35tc0Qxwp98ylg93ris6jdiwskdv3eiDyqNlI5cHNjEM0x8p6KIrVPwnf1QOedSJgB
5rRL/GfE/bJPSpVEO08G9p/XEMciqShco7OSn80QuZM+Dr/5VBfbTVX80aOeUyT/0UPoRCVR6KZh
QDVRX4LwkSG1eUDdJuVbJMnBgzcfOOrAsbaGjCbYUkQ5EIcTaz6GCLvnw2+QQuPOQTO03TqzQVid
xOZLk1TXUSoqSCHzmebDsHlucsDDXV1dm7nUrtoR8NVKp3geASaeeltS98NUSF+IYC0eGqSfTToi
PGRGUKIy8sPKrLdOFfDvpJ6VO5R1m2d0FMd7tM+PWsbLduV8zPfGqPZb4Ssumpx8R8JOuROtsg0n
OJXdET33+pHDpdtNFWlJj2JuolBuUxOHyzWiI1PdjJ8tNdsKCjTyqByHKaeyFSxnW7WUjW2a8hWC
opsESid9Cr1x3KG6n5swZZDFFZfAlOWzZMwXsOYpTxFuwdbqKpSC9kfKs5FMwWwR7jOn/e9uM58i
kBV0WHiv5Tg8hfPzGrEvgxxOYnCsh7iQ/T55TbZfS3pO4G6p7ldSK3C0jqL/tuqncMkibbhLxkDf
TKhwbIWjMKxTiTs/rg/R+1Q3brH9IDlKWocHJFfUaNukxrZpzOzRKBIOmnocHSq1Sba1GnLSlBOI
861MnVG9+tEXqbNXO3miFAH1qUXtatHXON3kDtJQPwnD3/bJ81gYflBTVx8xJKnq3m3HQdmKxOMq
EL2kLT/kMQOqF+29vv8sspaLedGO/tf7Jb2pa5SkWzSn27w1913efrbDLeKXG0Mdkms/dl2wiyWo
nlb2L814ZhlnPRG6pGsOovXu2sxc5Gq+vPeLGUVL9AuPd3/Rr88Fkt79xZLC1fnNLBFgKmbVanHJ
C8/c1V01bdY+cTfrZ17V3EHGVvgYNrqE8PXfxjV2DylIePZxSSmtPrZ2eRl/9FlnbBBeO5CN+kW9
BPNclsb98n6IJqpX0KJ5A9a/iCzb4ia67MwiC/A+dGkKy00fEd/vnl+VG0Xt5V3d8GQT6gJFrf0C
UN89+ECLwbAqG6FBUPtletF1dEKFlxhk+R3qC7OU+b8Oaur4+pYqUUKFSt96Bt2tiEdqSFGeeRMX
5nAVbZ/yOPtuJJUo+qTZ56MjrOsdTytrGS3MxIQVMovE38BeawgPRb/rZN5OUjZqj+IyNZ21tfra
3619FfQ6Uoiyv0kzWedYTKn2fi4cJi5Eq9FbrYh5Z4OHguNcOCwwY41i1L8Jhw/dbafskbNNXdG3
zkFMDtxTbVnLHMJgZopzVX22mvNS7ft6oICS/TTp/a2BPcdPUq/daZ28dPgaFHrLh89RjygoIQkz
F21F1LB60tQcnrWlP9QZVegpDlk9zQ6iSziIS2R97BKu80DAysYy8K9zrdP/da4xb746YaScbTXY
WKbxVmIyUnIq3ite+1bXpskRRVInRz+1ctI8d13qPHZpMMeoqCXT+9RX9WS8lzaBK3LxmfLmbUHH
ecw5ytx6r+uJEfI8v+gb9cF5HJhftNpCeQ3T4HWIQ+tp6NnulbEWnERTUHecybqDhVZfBYcnjRz/
KVLuREM4BSjTw2XUX8KZ9yP68fYOcQdqqjIgg7ktpfO2Ss03R4wQPjCQ35Zap5qXsgjiUnabF6M0
efDkVfD85jlkmFeXnmVSZ85syV629+UAkAU4/ccg7e6rKRnvRJe4FKg6HaiHrSLmiBuRR7TkI/xk
A/BALFnluRz0yKKSMGW3j+IoEYufOHErLmg4ettGUZSNOKaIPnEsEXdr3zripk9MoJP128h23u4C
CKBAhtAL+yAaBlnUOlVycrfIiUF3fRMMy8dqZxgqEpkdxQX3EvzJfTUnSKe4SPfQDOJ9OWdTV+vo
qz8HBQQNKb3Qhadk7W5g8qIprAUpx8W6ouEFnJ4sbbCMvTEsU83WeOKTTG1DoluwiKhp9GUqUOry
FBT97U4xvnit+hsFmbIHYWwbdYNInvpSppXzPKrBQXQHKYX4tB4e7qCG5pchl+tTJhfxVlgNv5Z2
vhORR5sX8Kh9vCywTDlYNwuQTPywQGjX9h4pU1Cv0FyaixHELk3CLqKZGgD6RkV1k7g7I+BpX1pv
DLe1EYY/Sogck4r+KYXg9H2v5iaiFnn8eZCqJ+EAgNJC7MLXHtaRlAcMfpQKh2DH078mU2rsKe7C
x8pAtT4ZUvRhZsxKN4Nd1ovoyyi8gu5tdlj7nbDq9yVASeJcFAe7GSqakgBTzmPh6VIv6n3i8TkK
+TAZrV8Vm3auTyEuZt4SqBK3VQQEq5kvq1n0jZMfbKeeQJAw3E6xzFNUJIqJQm81tUJH8f3St119
7gqgS+9dPmikizYgtLf98xbKYTfVH3zyJhwOceP86Pwhv0crWb1W0l40kIamzLPJdnzpL9OD6Bc9
4q6Zx/RxrV7Z26zdPgUl0bQjyfqXST/Mt/b/ZVKfglhdVoe25aowp+Yzxf+w9mXNceNKs7+IESS4
v/a+a2kttl4Y9oyH4L6AJAj++psoymrZ43NO3IjvhUFUFdCy3CKBqqxMOoC4UeBtxzF7m48oVDjR
l9/OH2gU/gLRL+BptRP4MrZJ0hHZ4l9jfb1aw5O3+QRE3vk8MzRyBUBTcEztokFKp2yvIkcDn2lM
aEYpGh88wo3/pDx0poOw5h9I2AXPFp6fyOFZ0WlK2/bIbAAhoV9kX/E7lwtudObfRndHOl96jtuw
9zmRZUQnESeQ5s4qtbakWqqiwqkYGe23Ds/nxQASl7tWDKDzMGOcvngxvQkf3A/gi1TLXIDL0Zeq
WqGikt4BejzuvUAZW+aL6iGwwgYnH/Rh2SHoljV5mErk/TgI9uW3SVbXGmBbdaqHTvMeBIr5e0eG
qoDqBDaQ6A9q/U3mlvZL1o6XXAX5X5mdoZMSu7dH8Gu26DFFBDdM+6WVw4XyZ3+K+FjjP0agiS1Y
lugCXgV99gxeiuKegA792kR168VVokUDGH8iQEXFTe8wgmNrhjkUtQ2oJ9QwNvYI9qoefLvb2i6H
ZVU5UNvWSIi0TOZFaX63okUV0JK0KGEo0Njpz4v2lurXKURLAC3GNsX05X1sNuUJ2gY4gUCcbB6S
SD3xxlowIXcChhW93SG7NrWpWZ5oiY91yARBz6WfGhZ+zaDv9wB6ROMVSD7i0+Sx7E5oIb2e8/Kv
ngMx1YXhm5rMaJXjoDVHuJ05LDhAOiGQdhtPpGig+singg5A3FV1bsEBGTlF+dOb0QUPNmQuDRxd
aDaKNs2CgfNBv5Bjb1WNE9JrqijuihpcoqRr3jfpCEDVvx2tZ+AsoR0xMmrzjGwI8S3WjjitnROz
wUN8HpGqKiphiut7fkfafrEZUaAmvbtVNCjzW5e9Qim0+AuZPnOZhGq6WMA3ndDADoqw94BySNZt
bgDPZ6TBVnX9xjU7/+ipyPVXSJdkmxJEikAZQWOe3InB/GOCfw/oh6BXmaP1bp8zNLHTvwww67UN
9P9rP4Lp42YHN87ayTP++od4T9tZElZANgpwkVWg98izFn+lOidJYzOI2wXKxi4E7ZC7CGtrXDhe
0UEytrFfBSovbYckJJIDF9729YJYNsGzAkorA3yHNHQ8579PaiwH4LxSnZGkqkB/qy8GeCoBL4R+
Rjf9tGlHCpkyKMJIwJ5Mb63AblxbQXNKhVIPXF/K0V2LugK7ux7RBYB/JxHYdGpLWPTmXY9aMY1A
6Qg+DiD7IIkcH2+mdGyLoxzMr2Sii9eH1T4wWTfPFEnL92Xr/oBET38E9ydkjPoxGyAOWvVLEKG7
qDHJGvl2bSQPRdLdHE5jJy5+lLlpAi+TjSccmax1Mw1yQVhLS6L7BvtyeGhMMXRHF7CkgbcgO93M
oO8FgLPu+/cJrYDEdjOZdxnzIWVkdKGPZ7LB8Jvr22itmjhYpZmtnsTAkUd1wwdmAsvFxxrsoZ5l
HMk5SdNEQyWE1skbgP5pB9HqaEneAK+as6f8b+gsVk8uuKCvkAOo2rbtl1Vr3DUS3GIUWbnozm5U
ae5pHdbiT0e4Uq3Jy0QvDxb6XcGGiZ8IOI70PmX1gZalCCAhQdhnNI80SkoQUeLI2ZxoNeSsepDY
Nwo0Wh70Rh3o4bnWgGPYxNlzhGZWFDwS0ERBiXQn8UXe26DRPaMrG4/mNq6fGpBjLEwJZbYKv7QI
CZ8YckFiZcbpuOvjEoALnVPFcdpaJglvwIqHYcEqbi+AZsjOeCmBr6V20GxjOP4q7VJrmUfFL4Hc
hwhA1BQbs2ygAqxLcIYuwUW6NJcjBxQOY3chEzk9AQIbM3TkhiLI4fUgcqL5ZLstYrk9MLpFfyG7
KQwJSRpoZqFf3zq1fVPuah49RJPhgPqLKK3igoHIygJH6hSlfxV4l4NcRXu4CHELLZhs40E7eEFG
cDcjnG7nUFBXluu+R1kK8tSrMHzlVafubikAZThoC4gSY0eJA3IkwhkhhC3aFR6w9j05ciZQ866s
VxBk5Ae/qko8+EK2dYo+vNQddA0KN4GgQjRNS7P109dOBtXCn4roWxM0FymRkF+M01uNAx9+q1WH
DpKh+ZE5xYsrs/KtN/Bfi/5l9YzzQLHiZS4e+qFCQsBxrXPAx2mnYr8/NGYoocrL/vXJ1eh8/mRX
f7LB60utKuRZqvwNRfvPnzz02UtaF+YyLZ3hbkrKDUjMwMY9OcbWqZTxzZb4nod9xkCG3QZrUPyH
J/T8DwfU0SEqKFPzPgOh2dIXTf3FFf2rBm1j/j+gNkKlc8q+GZZhvsaDn60Y/ujv4zwytujfTg9J
lorz2KXT2g2n6snnEQijuWN9h5DG+49h4ccwojj+3ttIAv72Y6gp/NePkThB9cuP0WJjc7axT172
I/6eGwn5ChQhiidQwVYPdofHih45oYkLsHylr8oLmbDbEqtQ2P2WhjSdT8Aq0bCzx3k6+rp9sdRT
gfZHjzlIkf3JSVaDzV0IxFvFA45aACZ07hV6Au51iHUSBiJIR7K1caxRv5rrCiTHVyCMigcvep8O
STDUExMX2QSnN09957xfhL7LAH/3jAHoUj3ykmFCbiW3kTjVHpDzQLXHMvcmWCpXpOvgWMguoAQy
ncAGC0098y8yQ10UUjE6inRqKKqclDrVjfmAfUu0TOoafJhKOu1p0AwqdGHdMGB/DDLoBPSP+5sD
0giINj+i1diuqy7aQa6zX9rIn+2peJdn4L4Cw0QAMlTgrMkLzutwT4W/gk2Q4w1AL+tF0XoGDkyS
80UUyWBbJVZrr0j83dJGaCoEWxJ2J7F4uiMvA4vbotPepgN2ppcdVNdBEnY3cfuJEUutHinPfCIK
W/Lp0c2nI82PyF/nQWB4jqzt1kYjGWBhkXTVOuvAoURbwHk3SMYxqaETojeLVCqnyxztdDa6fFGa
v11CZai1qrH7ldzbpY5hA6SQqDcAu1Z1HmavKmlrtPrBTty0WRKCyaLJZ3ugNMNYEKk3bb/FW8z5
ge2bxDMMuZdRM7bTpcsYukVknyDdBtvNG+u4wu8mgB3otFjmBb/EFl5cXSfRaaH88UsYRvFqtAt2
oOqOX91PkxKvv0VJP9W1xUOOE/yDgf+03vZQuAgS31kFJUeBUwuzSluMD43CfymVNQaGMxuV10bb
8B9yx7SvYNlZG3jfQDPF7U9GjvMaKdWw3MJ2jnE0EWkdG8i+lICmc3Ekb5e7BwXaisc45g6tQeYB
0qInXmANWtJGHgx4pKxYFLzKoGDV82utmgb0OwAqNXbCrxWI+0HWEiynEeyzy8YeoGkYRf6mcbx3
b4ZjNU0l05/m6why+miwW7vQpEHvQOt3tf6niJnA3K+c5oR/ipg5y02XtyfyTroyTl5UxxHMwW9+
89JfEw25zz7P/VMw/a3hqZad5LFM/HFZeqHxZMTqX3dqZO82+XH3W5yRQst9FO24FWVmH/kYgHRH
f2mBg3hU9aiu7tDZx7pXOVQN8eVsQfdt4/TyyU5f5uhnvEzBBToNlfTMde35SBCBxOQ4Cc6OinXe
CpLw9oJsN8efhsglsGZB825uu5y8VcehkP2bw9Lr53jjrrrAhsSXYfE7uhRV/oT+VR+Ix58mugOv
W7gEp3y+rkgvk4x1KkCb4gWgQPs1OuEAu+fe95vZVnFy+4TCr94/wXeB3dKsceGSxTxf04xbsGcU
11gWe8MAyya6l9JFU4zppoPKJ7TkArbvJrO5mLrSa/AiPJo9IAa60os3rXgUyDlBZqGBbquOIEch
nL2FHrJ5EtqL+5WAuJmypugCOdJuYeRh/bWrUY50WcGPRTTUr9Ajm+2tgkoRBImcdZO1zdcae1XL
qqpHu4zAVlQoII21fdDT0QEV36Y3kFy9xl7/ApGLagXtvewqTaRb6I5sUtuUttHd/02cUSG9UJrg
mh5Hbi1DewLdvn6iudtpUN0Xh3F1VCYwy2TN8sJajhJPlJrb0K9Y9xNIsEOI8BggyNu0IrW2JHQx
+fbFtSrzMSvG7D4R7G8yU1SQBOa2dBz1RUeZob+1C+BhKsO5Yq9ZHi0XDwHU490r2SrOVyOaHB9s
13avKYSaVz5Q11uKoAmOQrpTC8BeyaYnDB7YW+c8QMDiBCC+bA3Wbv4KuHS7j4aWrblOffmwu537
2V7hWPSm4/9kl1MO9dkmWvCR95eslMEmY0O1rkpePIPG0N5BlzJc8qgrniVv0bTsx/7CCDFMpwhJ
iRr0mBRs2eDzGQp5IWdWp9NjBhKyGFsnCZ2tVRFX7In1MnmQfid3Q+YFJtJwXneo8bLMF9KKo71j
by1XiOFvchgV6K6OBRu7wxwO2T7ozUCECuipBiwsUz1enKTqX7uVNzry1TREB8GpMV/QMK57zTBp
QAZWe6FKWkNcAa0sNCxGKJjFrryiMh0+BL13JjN+u2AoigFyr7MWSwZQQSsgBLMjr2+pt8hR3SbL
cb67vW6RHcnVIkGGBFoAn17D9La9vXyjca2bej8FkI+TAgucE2Re5nc1TWTIQScgQzo5YHfHGdKS
m0FX2Yp+7B6TKdp0PY/vyNSbAfSOefs3+ch0m3Sz/TqpG6fmaPXyb4r//52U9ECLge0BP1ovAuRJ
/fEuTGNAPWoh7ea7auOjkWK3eS2jrnoqs+gfS++6Gr9NFgE2k2fQCdrz0Pt1SN5bMDJW4nwbygwd
Z1YeN6vQ2EeO7iwe7WC6xyimPuPhjyPbL8uFzL3mEZAQtnQLzh4CZqkNZKXbE4jghoMUEMsJ/UDc
Ib9srwwAJp6nBkIaqmra70HD98IC3nZRAc4NfgIIhRb2dyjv8C8e89kyQ7ltXnIwNO2jX74vKScA
lnrpvi+JlvJTjO9u0gn5xajYAGpG3Cn04C2gcyC/lAKfSXdS2/4YV9kTaGJDEJYux67gG9IGi5BW
OXs+KC4aECevadj2LYTCochJSmGkGVYXzD9/2ElazEMCAy/jLMVe8ByUkA1e4MaJ8P5ZQKpjvvns
+i8xJgA/h2FK7E3c2/2KT360T8JQffEhZ93Lqn4RVpWeczBEL0boenyhsCTJjD04gqGz6fiLmg3h
Ls1YtOVoVlyhMdlZJ7LG/3WdT/3KrnLoftBYdU4PWhHHWY8QFYIuqDetbdPfAsv0d+SqeE+89QBd
dXd092G/mcg+udYcTxT3ZHI1YGSEHW/VeE92MpHzf9p/Wx/f8U8/z6/r088ZEqLjY23J3E2IrraN
ZXgOvpA/LwOIbBXr7/oyA+97IwOULsr0e2v7UbYGth35n7YHyYieMMfYUwqhl9SHKkyKp/S/l7pZ
Ppabp6eg9PXGAgrhWg3BqVz9LRL1MrSCfEM20k7owXx6kbm5sAcGXmy8Sm0ntvYojZozbkwGubNw
RdCffbDMPyeN/f4CTuv3sBlGpsPCrurPYA3xnrOfYVM3/mu1X8NoehXF+C/28O23JxyMocB019Uu
NOntxn9IROI8AO0p0T+ML3plnvIOzBYUKRy723meHYArkeFQouPbKQHVIW/BdUsxynC9RSuApmOo
scwx+hPAvux++gRzNYfnMppOoI24p2hadgzx3LLn4pApxsPoA7XiREaxy6GD+WLWKElEfhSfaQiq
v21bdMnVgCLdtVD2Suke1yy3GbqeRLWg4TRZ9g5kzObszUcOIMxYljvy0pIcghtnGuolVQ5OPlqy
BL1O3sfd2Y0j0KIYIZIVfMkob6Ivoi0AE4cc3IlyKX1cT9DES+INDa2MyyMzoVk0NLx8ilE3ujr5
nEqhgLYB5fNtuhCNuQz9fm11NlQK4zR8GBu0qjGtFlrLAbQTfgegcT+A/eHfETLoju2IV/1vEUBO
IS2uSx5/WMPH+X01Jjb04bFnKdgaSBykVDzbwXXStPtDamyISH+2zX6Q6oNkv2nBAuuWhrV1GwdV
CQZWU9TBmpNPQ5RM5iEhbAhTw6U7m26Ymo9JhNahqA8TjSj0YyJDO8KJx2ilTll11+fZEfKD/hXQ
YP/qM/aCNq72DJJYH5LlTbBGfntck7PzjfCskLLqtJNMZZlfKj9nYKXF7Cxx0zVa6tsNTQ9MYeEk
2n6fZ+tJkNLYAt6f3JPJDAZsqkD8vKWfYByC/sihB7wgL63BUIMrTTY8kEnWBjqIpJ/t6EeAunZz
cJlnAgDy8ycC6Q9Uv4xHsnRmAdWn6XuUJsOeEnACBLnbqenrOYEnE7u74EX7QE76kqEaC9H3lD/Q
F4xnHdo+fp0uirpecY+BvrnMgn2C9wCwu8G+C5viyWVp+VRgn2SP2XgXNza+4y5zli7jYkdOIKSn
nQ2ihCVN+JiO51UBElflrwOvSi+2fSXQBMNLaAVI7wT2HfDdZw2Kyq0ck++gwf3m9dD3AdFIuC84
1Bj9PLfeMJH8NFHVRrByU4BmypVhpmzvagi+ZTRqh7K4paEX4gF1YXcR1W2+CcBaICGD9KXPEhts
pzkqGLlWktJSLtoOZC37ZP81HjXDMwtb3u/RujwCwpoBqaAzf7/lAGs/qZd2goLGzfEpWdhSJtCX
YNUsEzzDh6ECl4aMHqDiFT14Fqos2B6H2wEytg/gCEDO30PrlwzCE0WwKLXux/7bpFw3XeYh9zR9
+I/Il166dDU7cKuXpFhag5Z0mxaaffoTmoEhedtDvTsa0PSmT3Z4LnmQ8Yu7PQ1bZq44WGGfE5w8
sG35dxi9KgYXCtph0f0xrNGrEZD5I0yfY+bVyE4favSOuH0ordYPYFQeMgngBITJtt2UZUfoguXH
wjKcrQIK4Y7LCjD2ygqufYTUdcPc6itL+NeEy/pHk0LvLvNHvrBHQKBbXv3ow+arMnj5tWjKFNI4
mX9VDH/MtcHzOwhUvH9KY42fP8VzknSNOlgL+uO3xjbfWWOgNC2PwGwRR8wnM7QhZ1qZP9lokqbg
CGILEhthsM6Re7tCJKY6uCjZQJjHda5ki8WXTjrDo7TwOghdyA63E7iwbvGQvgKkUZjYpbZW+zBf
Xodugmhp5dy7avQOtt6sesBubKxMpShjT+IOxfYRaNdfjbN4PBltHZmuncMoguDvKjNPJlhObje+
Z82W8OfNLzFVGqqXpGveaI9Mu2XaKKsBYvMiMvdkl2Fwx+0A2Id8+trHkB24pXcpDaztDoPYuePF
G+o8UPKljqFUAakIa5WgzgjJuXS62JEwlxTghi9Z1zhLXqJZvRVxvhSTGW+mxHUuBhC388UKGT+F
wlkPRYT0FjkoREJuaVnij2xDtgH9fyvTTWII0/XibpCgC+ncbNxUpcDvr6kMJCCFOmDTqL6APdeH
RKVrHHo9ZGzThKP/WoO85ugGUO/jWjvaKiZ/2QtQ+E++UYIJq/5RK9t40zdBVr/fWODHzQQEQVwL
1cXSyq2XJui6Fe+FcyctaAtkbVIcUDAAo0M0heuaQRUhtaJymdcg34m1PF2p7/oAaG8AeTA2LRT9
0tG01v85hgLpkqZgO+E6+rYY3fHiW1l2IY5b9omOnEPFp3tmTCeSIctSpu61j06Y5GsZvi36cPrh
+2/zwIcClvvReWshy7AA8RG/cjsKNioAxkaCxvDM0jBZ942wXiqj/1ZUI9TME/DgYVf3F+ie7cWo
Jxns5ySAb8czGnpSMGsa5ss0jvMkyKrOk9oKCS3ATYxoyI5J4xrLfJLpEjmn7BhHI0jaydNFqXq/
JdeUmUiguMV0sEcU0ErdVlkZaARPLAivQwssOYURGDSMQrSPhpPWy6oW/E0V8s530eu1GOS3QQTd
D7RM/cMDN3jxcxs8zMHo3GW+mUH3SfADfrP1OVM2Wwsn8K8sFa9JFG8nXT+ii6xUCGwNR984jXMb
5eLMHQ8WVaA+xXy4ecDVgUadCcX5ToXTliBB1Qid8qFFRm9GCGn4EChZ/mwTHhgoSJSagilu/JhL
qCNaj+L+43puiz16kHUn8G+gPcX0jdUtwzI45hNY0oG50Uma0gEosHI9UJVpdLS+0KQI2k7rm21K
w4tlvDU4dh+SIKxxSjaNEb/DeDUPR1l4d0oWKTp3kxDpAhAnJfpCDjDZRQvbLfn2UzR2y6tW5cP5
Fuz6mtg7q6+fwiDknqxHt2jBBf4KgpjwLKratRcd8gH70I5ea8aiixI4t6wAv994NhjI5hD0XE2L
NIkMPF1UsQKeCKIGt+fTyPIaZNZrejB1ZHdU71zKvCtWUgeTJ8pRgVuYAgDBVMzBvz38aPWC2RbI
FtGWrtkOPU2PGLMSfZl0axLx4c1FRmmlDlB9wGboKaSB9ymOD1bFVxToJhbag+zat/fMkbNtXsFW
9a6FTJvDF0VdQG7Cspz7JJuanZt0+b60XXU3QQgSGnFp83WE3KNvxMaPQDY7r2L+W+cX45ImFV7a
7GRugXkk7NWdjSXnSYXpnemJ4JTdDjkib54UAdd2H6ZqzaDQtyh0p4KnOxXoUo/NEkmr8Gw70gKu
Rh/twbXBQX+F1gMQMr7H4dQE5hJRN8CbI+Wz+JhsVoncQh8N8sYo59wBMzzeFZlszsyDQr1ghQfx
HVCgmEmrDlVoPtDI0ya6A29Jvus93Z6gp9Ii5CiNONuYNeB3ftSW76uEed6tWI9MamIFUbIuHRw0
x4yBkPD2Uagt4acBgmZHq40q3UVpKi4CpArrIJDJmv6iKv1nZSblFUpu7ESjNgq7c9n04P2Djy5h
Y8q1B8TFOq3Cdxs6Vx+iygjmv0V01ZbnerLvKJ7+FEEeL9Yxl836tpCMxL0N2eIzrYPkMOg3lJ8i
yQRKlVrzX1lZ8o+QqX/vDhDvFhFY68kuPNdfWq3Fjm1cjs8s5dtOBdbXXFpQsi5btaWwDCX03MLB
vp0GdvhPy07MqBeeBA0XLVtEsjzYBAtsjd7eoWswWhfu1G2IhYyGKXLrn4ZcD4myzGybaH3zRhJJ
CbP8J8Zr4XmAptBBZPhX0tDhyJZXXoBGBO1NXc0RyWvgEvXQTIE9FJqmn4YoGSTnrO6yeRgraZ7j
2vgxr4SKxyWNy280ioXrXobOfPGnaXruStHdGdARIx+3bH7f5uGFfCOQi/etssEZgE8Eo0bzgA3W
LgLBynNiTAYwRWpDvmJg1qMHwkCa17t9e1VdsiRfPcXJk1f8U+Obt5UpsO59VA5XWZQZaLny4ehp
cifAhu1dypwaWjrgi5pD0E3T2K77QKO0zBkwgIm1oeFgAcNdZuGFRjSpxAZ9gQTBcKQhLekH/YOf
pU9K057kQ5s9GjprW9bc2WKDMUDuhtf7Eb37FwpBUYZfoEGxv03oCmFu0QgABIVehC59kYh5kbho
hr0N6PICDBMhStm1t0ibEGjm2nGMBTNcDpEtEa6cforu67yK7tEtme8SyBstTIppGNrsyrq/kJcu
FKwOZRh793NQ1uLh0uI7MK+bhWBKMt0s3t0m3T6r1B9jpaCwDbPSXaHhChiSMDbZ0cUv52MvUMgE
aG0af3r7j4nK172PJHjdmdu0z4edh26ha8zdv3k6FX+VZojKgV89F6BL+1NA1vrPoarqOQAv3mFX
Kxy69Ao5DkuPPnhkFokHTfvSiuuznxv2KxObKSqS17oZm8uYxMBpa3NfSr7NABzfoBhlv94mvQ+x
W0+RyZqm6ji/GUcW4m8k4RXa+yCP9OnSRwC88UFB5ReOVr9b6Q4y7/4FB57EHsMVWULGsM/Jqmob
5SXU8FwnhKxrLtauYOmzKLAVTLq4+7tCrspgjvOPQBmr9lX61e2Q1MiBz8ZJu8fxENvvg1W3aLbT
0yOI3czTp8Bsn1HyGNZpjt1+q7EQnsZHiNbB69LvLzTyTbApTF0mlpaygO/Q3j6Q7944Rrt841ZA
TOmpH/PDYCw3ZggG0wQU1sgFoBF+0D0quQ1aFfyBXFG3D8AVhbPA4DPzrZdP5I/A7bZidjgdaWKu
J3bU3DKNT02eqIOv2yqaLigvrr6jYexF+DuNhpM1QWsbLBzgZ2wqeaIwipiMuNp2Pchi9wAf9cvA
LRpUPJUx9wZEeVotEsuU99YQ1BdgXwygWVE69WRd4ftZa3HSnzPsOAsfQAgIDvPc+csXgTjSy6lv
k/ACGbRtx/GmX7YsHjZg0mtXt62enuDJvDuSSYKmb2MGNkDSSI+K1Bvforzeg3jH+GG51gnCpdNX
AWaBpY9+/zvwZhk7tzeHHdpLgdrUk3wXfYup2eynkVd3U+SUi0yV/JzrrtQsATxaQhJoHn3YXeGW
YlXI4lDa4FK8kcwAFgpdH6P3wa5qlgdy5Ph6ravcQY2fRVBy7U11bsCQ9tr/U0urf43ZGIMjF6xo
YRParwL8X5vUkuOGgsDa+j6HeY3zav3lxPlONmXy0Dc2v7LCBjA+N0Ff1abJNRdVe8IT5ys5J87r
Myiqz+Xo5SdbZfkKyrgQWNTDsMcbcEG3dImMFI8w7VFjBo8P4U4t1OOtyTi43wGJyx8c5TeXHPjR
RTeE5hfejsaqali5p2GGigXUMeVzZukjGHC2Cw5mmC9R2ozAVpjB3udBekTXqbfEdmjRZ0K8TEXM
z6ahQhDoAgYAIdluZVRBfKj0UIcJHWbGDT8jXwlNtLhFMQworBWobPiBhh9hll4NYDFwoxGoYGq/
o7MDDFt19S30kFPXGfPUbCWQVn1wGcOyOqEjzlt9RKAkgRaAVMqlpyOiDpTyFAFNoupb3LyvQREG
FOfARQSOZDyQzMcOxbT11KAHZKwa6xGt9NZjLsJNiyzlHUUUSWoDcRCOC2SnwLPrp960wNNG7SnY
sdGTLVQLzBWm0oxWr4l0ZLt2KjkVy9ozNuPgfmXQ1NpnoGNadJoZxp2i+khDiNTYz24v3ofxqJJN
glbl1dgIb1eXEAyjs7qHf/VOVDJZ0UGevDSk0/ot2OlkdERSJ11QVatzOlAFp+WwSdrAAEi56A/C
sYOjCdTWXB3LIlByjaiw0gSyU+msVWOyVcAAzSvdJvy+JjJFUCVcZRzbHpYD6MaLIbsPM7zRxsl/
aKISJmAIjiML3m6mIfUgieAUchl3eZ8ufV6IVWp02WYe1/GkOcsTez+PrQgv36YqL7REVXjZvRp7
nA/1ZODt5vVztNiCpG485MmxiGV2wm7n/TIFKcA+v495VQ/Hoj2SnWZ0UWiDRtUkqhn74muw+TRE
EAz20UtpRwZbkM3VDvz3V8sSoKj1jQaE7pBGRxkVSDueFNfJVe7TKACTUcldLwz3iSy2Me1BH9Hf
C20abLNZpHXvHymiREVi1QooobVG62FHhVZJ0YBDiqZySMke0IwVLmiIlljr8j8+ybeb/j4BxKVF
FT7scxed0lNTHDt9SUYb417xApihqTjSHbkrpx9BTmyP4G38mBNTOPkpsp5q8Pn8fkt+ox2aNaS0
kq2Tx9mKdMP3he4Oq/E9WbHWlOceAPyzm+fZKjeZfRy96oeIsv5kyf79EqdOfyKbF4Bfz3XyIzkn
HdGDrQF5tI8Q8ozooAOlM3jVCuPhVqaaBp8fTdV8FR+d5Q7KDGSiMhVdjA4UlTqKRhRKEyfezRPn
itbPtW7L/7oW2T8+8bYW+/mJtDIrS/uIXmw8PvEwajJ03hKCN/gY4rjDntMOj5WbF9uJz0PyoiDO
c9aeHdeQ55GJaI9X26FjKRA7ZJtvAwBU9qllHchGl9Kr0c+sL2gzAEnpK+9wggBvl/DVswH4fZAa
r3XXVN9LO3gN8EX4Diro+QZ40vnmF5cZjf4LpDIO2l3qmf9jif/zGEiAocsL/N1rt3fdUzN6zoKI
Hgqe800LndqZHcL2oexS16Z76fBPfmHBUzIx+/VPk6KAtTM7xL8njWltv8a2k5xkiebLvjDGe7p0
iZ9DK3N5s0xIxN17id6QZ1yLvpqazbKsra2V4IzqSUt9mpr3SyNqqmhecrDA1WGOOimhP0Hn9O6b
iFvbLAIRLNkcVCgXbeeXoAYt6/WAnvp95Iv8RRnTtmwYQK3abtpZeLPLuHq3+2Bs2zfA1724Fc6Q
H/Zb/K/2qkH/GlWv5sKXrl6B8hKazGouljWgrT31Yft0q5/lA2u2gxuMy1v9TKKEiSxsEmxuRbHe
ib/msTMeyTTb+bKK0FFGNbfJiLITt+un20f3eOBsm4ar5W2ZNho+L00OZeXz0rSQCSrn+95jy8lC
h6DwJiQGc0BSLnnteUujFQX6AMboMnvwhFJ79LU8F9pGcS2LoKAIBMmWVpjn0gIfq0iw+6ChSS/6
ccH2dF7pZrqt2STZFu8b/0hO4MAeUzfvTwPa+Fdj4WPHrTcy884DL75aOSjNalMAnuldlStQdekh
bVfcMkatTUbZkWxeAIIDgMLvyDmH6XU9lMI3N1vJ/rkta6jg87I0KTSQzEqlyHCOwjaIlh3AaE1O
unQfy0YCRwVVY1c1doa7rzvs7Gg/E8TAQdCQ9jM09IJBohEJpYnbkLzoZcPfS3YKYpx6BnQQb6Nx
+hZ2OBLFvjmcQCiOPR6NfW2kO7okUQmJ2Kzd0tQILOt4begpNL6tEFUg+LeH9vE3+7zypw9ReZgs
/KCUG6Q4hv3ox1fmDOabDyHWMHKTv4o+HZbtmAYXCP52J9B4oJ1QVeE3qzlTgAtV4mXlg1O+Gev6
XEJHZEUOb2tDY+o7lJ2bldfI5BzyuLjwCdgDlLaSvzz2NNTW9M1GU/oKOral3jZHW5SIkXsQEO7E
O1e9FaYjFklmx/dl6TkXcuAIgN4K7TDQYjc7agP8yxFDH8XYHHyLg1rR1RCoUchHsv0/yr5sOW5d
yfZXTpzny7jgAIDsuN0PNc9SabAkvzAsy+YMjuD09XcxS9slD2fvaIeDQSQSqEFFEsjMtVbXcFTZ
De1wVyIyuLIDo7vx09C6MSt2rqdFbYxUErW6xghXBhjzoQgMkcdASmuHqMqWQC1XoAs1oe7MdyA/
v3SSP9npMCC1tOOR2Pxqn6YFO7Sxy81m88F/stMLJKMR7gHIuXT+MhzoXeSPWXd5e1e8DbmhJFLt
xyJdX6e1UFN/jN1uXhp1fxQCCZ0eNfk3rY/HNYBm0V2deCj7zaHY0FeempuOWTzJugKMr6vSz66L
KoCuU1+9BORJSujv2lGLJMkk9EPvkAyKsUtJ63nh2f53pM5Qxp0mr330Boxe+ehoPSxD3BoPJVP5
3kR2dTW6DhaVIB+YBZnbfLWtYG6MafYdHNyfNB+cJ8/oEdxH5P0kDMa2uQPovsSe7Bwrt513DTM/
D0677YSZfmdy3OnBKz+jaBMCXWA/lLqehV073jNLxWvfKZNdKevkxnHDYGF6bfcZlfTroUjSb2wI
n3UaD5/arh+w+zTVwTO1c8CVnS9lK/MnqREOnFztZtxG0g33ZRXxeRHEGhTYvN5HrjneN7V5D54O
/hkazVBz8p3mAP2w4g40ba9kx4dBVKYtu6MCbd25qkMUUkfuwvAArgMBZnAyMhUdSzPEZt+229eK
L0Ucqa8oroFM1uRg1WJYA0MZLmMrUbcAv6jb3AfACwGHAvF6nt2a0F5zZ0WGdzymN2QChstAZrrz
7HDWG/kmMJp41U1FH/hTG2fLTaMZwsbdzp6ee5cOH2iB0c9vqRUKPz9mVni8DkpzPPWHMAKJ54+J
FBLGC1xM8cqgEhEsqN8nJh8ZmvUsc6uvRPY2TnycRaKHfZPNFJ8o3y7Eb5cj+dDhQ7vog3Ffo9ZV
m+4OEjYzLsDikaf26VKzMEIaA8GBeEU1DoGy6iMAGp+ok0wiNI+W3b7716hwR5os4Hujcvmc6Cic
vHrOI8e8sxA0O/zB3pbqoz22mmee1u/+JQqA5sRegd/Ns+fH1l0fAE11iWQpv63f+V2RBDlIAW5Q
qkkgqFoG/oWmasA94Tu3+GLyxxaSTJsGEO5VM9jm84gbb6Bl+IpHGOhT6sQ4DJqPN1CpdkGUAUDy
NBI53fyxn0bWOQJDgSguI8mB+wCB0UgbFRU3OobouPxrJL0mkyhRpJE8dNlzjeIjcsBKD9iLYJkF
lXOHCvF4hT+Gd+iSCHzDEK/e2LVdIC8Q2lAL1wx61DboVW0r+QrpotVQyDEAJjFcgqPL/Bo7QBai
Yjb+xEfWLTyrs27yLjDW7dg2O1E2wwF5doiPy7y8K3GbBzyvVS9YRjz4CYp7Z+HdqCswhhWymFRF
nJfaYGr+p/c2avu39xYU7MN7iwwDIrsT9ougW2FfZ/PaDpvdBZw1NVE13+wI9lVbxh1wJPW26JKk
myGyCgo5Cte5lSyXdgTGgItRIG27dPvQmCGNrbBrbeSqh5jZPOx9fOtkrPMIz+iAH8ZJxaufDkoz
uaoDiJ3Lol/bvVQ7AyUhx07o/khndNBxDoYyX4jFtaMs/deoZv4sq2S/suPA3rqyCO/cYYK0DaD6
ReXJARDP4ok8Bse2kN+0H4H+6ebQYw92PW4l9jWt/yHGfzklpxFOlAKQccRXXR9i2w82ugHBXS5d
YFD8dFlOZcW1XTczs0FlYIuyoAfBUSLtJOMzufkMNKe8KBCBa7HXiKKmOTWTWxsAyzcN/5Nbjyt/
rVCKCBkrqR+rLFsDyo28Hq68lcXDcZ1NzS4t5jF0Q54SVbJdYgnIjhsje2G8/zbEnnuLRHN/AzZt
INYnf9v0xLzWEpmradpMqzX5D7F8nzZH3HgzZkC2g1obDLsrFzVjc2QXoy1tbalZsDjeXja+Uy8Q
G9GHJmKZ0TYuGTLRJdClLhWuBhFvZ6bZ8qWnPHbgVO2Kh0QrVoBn3L6/ItRp9kGDOE06Ws0BIBPQ
S2Qgqj5AoNO3VkEBUHku+25F/XQwZPQlFoW17pWlgWHBIVJBe8zrMgeUP+VgkHFFPyNjlNfvPrbQ
el7UNbK/kzd1aBn04L+E0kJSIHkLrXV91J2PYkLoS82bHBKNXYJqfqTucYqVV7MC41szcxGa7Gdk
rKYeOnNRKbPNS3lztRemBeqPS6+2F2aBQsMeKwOOx/i+pgsNl1B4bBIH1xydhu59YacxFM4QN6cD
clRph5DuX+0G/EIKvP5k+TCS2mMSmdAsn9Nc1zEQEkIofjpYmbSXTp+K9AR6sGbFwAV+KkzfPjL9
aE7lXnQgM52NYWfPRTyoZYSVisQexHcPY5DNySUh2+CpCvo9obO8zlBF7BG7kxA0fa5WMwOqZDtv
OtBZkPBGgUlBwIj9nLckazNWDsp3Jy8uHSid18OGfMjk8Pyv0TTltU0+1MzzjDvza48wZb4wBQQl
qw4Jo05F74cY0cgKeHm0094tQTgUfLvYUuohd17JfNVmxneKQH4IUiZRBJWfEOTpDarZD9g7foxm
/hLcpMEuDx6NyPiEKmj7aBngB+zscIBS/BAfyyFV4F7SxhkgNGteNqGFGE8azMAYqd76IFmiSFGh
9iOCcA33w286Ll/zQDTP1YC8vSFCdocFjwvuyZrh75gnWzy0WrDgVEDzy2Qp8HDF9cAVvou4Gw6X
U8PWxs6ssKZSSQkk0dRDB9GhMmsALV6P3WATWQDtgQ7jBYWXZ4h1VvfuWHgHgAWrOdkNDfLFvArL
m8S3x1uP91i/TANCcAUgY5TzvQN88YObQ063Y+oxyMdq1oOR70CHoTOyA5sOVxs1dafrOU+tVT6i
ILxT9bEWQf7ooQr2rnb9ObOqEHUti0qo9JH3Tf6IyCvKGwt9R45Bnp5QJeXeUKuKq7delcNlEujV
gVY1DXEdTnPm04YWN6JuS8105OMCtUDOmpqNWyA9iAD3ippD5NfYjVXuwp5eFFyh0RbZDXtOvcjE
G7syB70F9bqijY5NgxUq9bLeqm4QMjhTJ5au0azgA9tkhmGPYFtOKgAyql2DxQFCSVniH/Hb8o90
ZnTFM/iyu41l5nycWaXfIgA/gAnezLAxzKDMPJ3RIYAqwM6PcLg2/+R3HUYjyIWGXZv/+6muL/nL
VL+8g+tr/OJHHbLu9LY17/0QIssGVELyGZ1eDyD+4IvcLvoZhBLS/bVDRqCkL/PsryHUvna704zX
Jp39+gJpg4ykKcFy+PfThOWPN0avQu/kYry+KhlFVTr5TDjmedQR9m7Tm7gOoebFhU5pSFHET1De
LLeGHeW3DaQhOVJBBzUxdtKhGDiqQAy/mA+W/W7r6CxOVgZEjY7DdAWgNlrXq0onwEr8GEsj8hjV
cr20jlf7yIDdHlPciehVrx0D6HU60SUn5YZYmeuwFcukiLz55RV/TIwoFYDb4PDu6LVTrbBLLs14
cZmKBof6JZVdeHOZKtVmsQwjo7y4eIZ3skFCtAbDhN4JzfTucibT9v3sDzZy6V1HpriwMY4O6sfZ
1Samaa6zUsfVVoIldB47uOJB7+bdFa0EN1UIJnVq+jzx7rQFCe0usW7CyaOEvNombHg7p87Scb27
HPGWrOzY8TKo01AKBIgHkS+UiCpdqxvXtk+gSSnfipGfDMGKN0fLUyhxomBx/bg+yCgFN5PH/K2s
+kcqSKcy9GCqRUck4GK/msiD7Fk53gBlPmMDNgQpj29BoOec4yiWJ9yQltSigzGCzTm1m7d2CBJk
+hpU5BVeWc9d4YPFQGbBvkqdaT9fipfmx1kSm+82OmtTR7yE4ZDOWJ7Jl0tvsGamd59onZw558kZ
vNfiUDfjnkwQh0jODQrxb3zcy6Ca1wdzcmvbcwgyplvyokNT1ZvEzrsjtfooTs6Vyp9yqcCkMc1M
pr4GZ4UwrGB7tbW5Xc3dmCVrcqGOVGcAXeQA8ZCN5gxLyIkGjZMsrq8aSG2vkx4M1Nf5Aju1ttLs
Ua9lunjDcT66e0c0ZxpGHwl1ESWUSosPs5slaHjjy1u4foQEO8oO7F+nq0n51W3vyfBwfWda+tHM
BE0iMKn4wsi3FpU/MwwhP3yq0vJRRmqBropc6OCN4ACpzdq8fCqaVLYeRPeyTM+vL8sa5W6MEnXr
10/aVq2xY273fP3iECAF779Ot9d31yvu3eTBC811+Rt6fTFFXYebS3MsnB0YNroJTNNtpQWRBCPP
+i9x3TxYaZY8xJBs3EnGUKE72aFnZxt5cxqxDkfxp1uvGlAZbd2scB41iO7IiQnLnDeCVcfI5sbC
4Hk20xDgu29781PXDOrYTS1ReOMKtSJgTi49874SfXXrgvSqcRPznkytCWqvIAuiPdn6Nig2WZSz
+WUAt4L73lz5Wptg4kSJHtbVbbylycGJm+wQFTFn1KQBHn4shjD7M5naEaHEtG+rNU0OtEl2iG31
jTrp7RqRuUcKN7i5vHpjd6g2i8SSJnNl0p2YU5zInw5eHH/JE2keqNVjebj2pdWCTgQfaDT64IxK
lQV1kimHRObMqfx+R81kLOyNjBCsIxd6Cx2QcWy8J4MhofHilSPb0BsArQfbBbrHVhJ7qi56YpHd
nkdH6tti7N78zvOeIe0+LKEIOGyCHs1QGwuQbqFGM/a8Q1FlUOADgvoZPIUOKHGzZl+0EUrXrPPF
3EKBT5cl+EIQo5m/77hBoba51Olda/MTpD72rSpmHwr17LiGmLhp3xl420XgP1H+OmDqVdc6fyiQ
ZNvoGhI/iNJ6D5MDpbaxBnx16s8GgpyvMUcBZNI53xM7vWnSwXrRcTNAD9RSZ2FH7dotrX7nlyJB
nCJhYA10+odkgDKugkDn12k4NEqd7xGGywzBYPxE/ZVvp/hppAyQhAlHHrkGmC3MBOCzNOw/QaMC
XM6wX926CX2eehJpRATULm4C2HtyAzrifbZhcrvOFsVffSI6gOTxAJpvwDuMWTa8ZTJEdalnPUF2
uERRoplt6r5JPpWtc5CFGb4Cz5POC5RHn7S02DE3B6TW7CF6/TGySyFGQSNzEaBs27bZwohjJIgC
lX6iMxWI5HLW/cH2J7+AmQz3zSL9kGczhD3swQy2+ZDVu+TY+HBv8FFsKb126ZXIki25UQJm8iNH
R840S1rWG7L3cTpTIxK7p6ItirUA/cCTlRUXPiuRuuYysd1qiyokiPOm+YXPCmtp2OMGBNqWZ3ya
/F3EyYBSQ5kCH3LwKFtFZy2n2vl5KDzwYJdh8h/a3TzWMz/S/t5LIDuCUpkkP2UjR8LF7BbUgTxh
foqgIWgv4rFfoIbK31/d/IGHqyFI5bx3gObsUKix11nbPoSdpZZgKetXl+YIIjZHVHhLlmwfdGeO
IHBND9RJh06CMAygrjO1aLY+Md9nc8zufbbANoJVq1WDiJdrJTPizIL80KFzzepErZql9Sb2smpO
TTogyAtizqA+OaWHgs3JowaB2NyZpETI9oc5Lh7TgJ/n+NOr2CW0X4sW3JPh4BT3RmLuiZvBhzrp
JgHWatlPFwU0+qIpFt3dlBDtvne6cc8g/rrEzVHuwzoI5407Ooc6ye1PDHTpF9o6rfIdWCiLRYCq
uWdy89PSOZgsWLtW3gJUL17piqlrCFeUiFmcG8aafRO07oIFSfSqs2Ne2t7nNgHt6tiM0Y5lqbqf
BlJ/leTQ0LFQLmRHidgmKeYRtSXeAgR8wrDpXpEt7eat44W3iWuaEHMdwTJq5yNElJN3Xw5FFg05
RrUwkTxtwdAL7g+HLXo6s7FV7ZR2ES7A2aV3OrPDL7zpoeLuAiY0HUCKqYN1jYLeNW8cJGU17kQN
lhHg95fj2sN95lxKpNYnvrTLHyNshkUtEHSlv2UatvEZynKTBtct9xj/nIJrF2KK3Wdr7NlcJ3EH
Lb2g2zSiNTYMmc6bDpDwOfJy40vZ9wfi0PYU2DujvPvMyhRykMBfGF2cPShA7wHdxllQFZANxS35
wYj1u+3aS2eKsXrZqQrMQA5ulIBoZDt6y75I04Moqy+Xdzx9FFGA7Is8slBvoFgQP3pZcchzw3uI
Qfi0wx1lugq74fNkTxmeFlYYOjshQZXys31EImOWm3W5we2vP2LB3x9HLjroQzv5OrGKaFayPh5m
1CPDaJw1JQ/XeTdA18yADoLrTUGtqXm1ySQdNqhtq87tdKhBrI/sBWzUpI6rLa9lvSp9q51TlRvV
u2EPfJaO8LdU33a1GzIe1wy1w7OUaFqvylaeXZ2RW6uXSuPuERimdaMSbiyj6SwQw/sZ2f7Ui8JS
0OegVnId49ezc5E6WNWjLB6rSr3ZiDK+RWW9QiCu+2xmfrJA/dRw0q6LyJ6Z1yuVSjG31GjMfDcz
Dy4xIlCgmNocETmsc4IdmeggpygynSFNAS3XYoQQLYpXV7HUQCtPgDsq4iIbCACgf2OLIwI5+cmb
br9KWy/W2LBN7HDckgujT7YOM/CUKBNooLd14EBMx4zffFwVriX4l8IL44XJeXbyEubuwzGvl71W
Glhv4MWh5vnm1Nn3IW+bBzeMmrXv59k2yDiU0qbJyGO0obge1fwLQvvxwpejWkjmDhtQCFKNOh08
pcqlL7m1pGYH8N6deHdwbL4WWYZy8aG5H5UPaH8SZVvkNAAwhMLDGcog77ZSHg0/3qpQLP+kWeHb
eNROneOUipcqZAuULHbGPaJr+Ba6KCgWhP1PkLraINdr4REGlScQKVbnEMGYi42a1IHq9mZjzw0J
AoTWaa1HwMDbnWMVEze1i/BhBWmIa1OAQBHfq32M7QAV0q7w5snEMA6p1k+iroJ7yZv00A6JPydG
b/GXXed2esjtSZ4JEfgluHxTiBIWM1y25iv4NjRq/q30VmoxgOsFf4iUR+09cysQDk232iF8921D
MBrblg7vQhPk1dpHIgt7w/Gzw6DM0+vhCXIx73YqxABH5sVO/qOK/WVgjMAYNE2ycbooXCHJgbye
O+K+iFw52G0ACknSdGMmWfNMHmETOesY4nwzLLay+YV6vjFYv/5jm4jnkS8DSoa73sYSoIYLRQ31
M/pKdfWxSb2I+Hdb+v7LqPut95exV+d2mqp0Db0eg3HXDUi6Qgq93PeIAKxUZdr3CiVhkDlW41vu
3xR953+zx/K7zV33UacmdpZB7x9QBV5dxuisMJZqAFKJrjc2ONU6NsIcsadpDaSnBU83HVJvtOeM
fblipq+46gJkEtushLiPA+R1J7IaAsWDfkdiX/2gyYC1eZs9Oqxm+J12FbhpMnuVchQXR0lZHAGC
V0uUPZWfKml+JWijIb7itpW8XcewaAwXhs9ftMAfk1BrqDAuV9emV/flCvLI4SqVQXDgA6BXvH+i
6vc8byFNF/rDyXXc7mBpbGSi0je/1MnFwe7vWW/OkC0oUSGCSyLHChNhYac4kAxNNjX51KReuwW2
k3qxV7QeqfdPYxMRInORKRCoGuqEZQLWlRCgtcre3ZeaYak52btKgDBgaF5K7eb2d51I9w56tAsw
3AbZOQwmAIOODmDq5s5XBQzxArQazo1RQPVvMGTyGKR5tYSS1HgE5CvdiSIR67HI7Vs7Lvi85SJ8
aS11l6W58x3AftQ3evotLP8aLkON8o02sUDkj2cF+BE8hGK87MCb1kf1QP+JLn+yW44Sa1lUF/Uh
b7CyW2C790pBGOkqSJQVYbPmOgQZ7ghBomuHWTgQ/DBuwWADJqoCVfsIrsxKHnV7ajZD/t4k6CGe
Dh97h5+b1BszwMP+49h8RI1OqbIFqG0PvJZq600LLFQjQpHNLbPwSG06TC5+PqptnMjoYGLxSXwG
se6++TwPb0XXO3dsTE5EhmCrzl6jbDRekdeQjd+A0gtusba9eJHZGmx49Sm8ppXrj7nAX3HxUnUh
Vtqt7SUilCgQ7iv2FNnghsN17Z9VWIOPGzf/IzAyyEH5bYigS2cfR5SKQxyxtu+avG7muan659iz
v7SeTL5ZZYPhUx6KpyW2Six5Ex6EVvuAMwiyBbimgxrcKN2ANElrRkffNL6khu9cFpRtYmaHPA6/
0DKNNgguUK4z126THS3WPAe/QYDhiyWxeRGvl+799GhUeFRMzF9kb3oNaMdkdzp3fnUlO2Q6UzwY
vHIGwt5xDdBM9iQhL65MN3zNfMCgJbjYTnEadicXAGqUGjThawxpAM7AvWHJyF//PDIxo/FWZfaT
wsrmCAomdcSqVx2xA4k3vDc+uXYU7e04WgVWVt6nadzeikSioKWDMmiPmMu88hnbUK/R8uYQBO7n
Sy8bxFsN8MceiyPsWoRjQPISETLypQOI61a8U8YNtaLSE4t//+v//s//+9r/V/Atv0UZaZCrfymd
3eaRaur//rdg//5XcTFv3/77347n2i7nDjgsuAf2ESFc9H/9cockOLzN/xM24BuDGpF179R5fd9Y
CwgQZG+x8gNg04ISoVvP2djexKoAJP1dkwyA4Wot35A6R/pcfW2NxWUfG3RhsgdiZZ3QCqvjvN2g
1IynJzGG2dolXjnIpTqzcCij9UVlMIman9rAEZ9CFMJclxlxwuMFsjEZBELATESHIPE/2si5zNIF
w298B3liVM9OB66y/mhPhz5uqlWOmx4Ymf7qTSv9DDL9bMNbhhU7z0SFeiS3vbjQWHKmCaCmwGZ/
/9U71u9fvRCOwC+Lc+SghfPzVw96vNzoainumy4aNkgCB6iaMsdl5hjlS5UgaTItJ7oROOjSdapb
8hDAPAGqzVAm9mevSvnGLgvdD/N0bKLZsHsNsWJjx3kdvqRRZS1iO+mOEpKY+7IAT8aA3NSnEaTP
+HrF2+QK/mnUeE+uzIfSSJAOB7rMzGq40WFs7xzHwj0XkAb5D79Lz/71y3EYor74dhyUhggu+M9f
TucmpYvSeXV/WaSLggOXnzufkKHIz1CUbc+A6j/S7TCqlbGiWx41Jy+Ua6nzUECr2Aq9L4gB66Xg
mQJrGm5Moaoh1sB582zp6iinNSIeincqZvkTNwpIBhUdXIfc2dfyNjTy6haF9isk7Pl9PrHpl+C2
Bd1B4u/JBsqwZN0U4H+kXhpQRf2KT7z8iJpBtbaKHOD27GyO4FS8HaUCa7+vAHnsfXBm2F1SzWsf
KMKwuYd2Pb//xdcxb2thbV0od/yytCeFOUtzbzd1kvzc2AZAJ3UIemD5yw6mE32rOi97aKYDIoVF
xWMQgKGRRaKdtYAe7jKvUA+WNquVYY75knppdNell9E5yHtvLvFGp7DY0nKa5AO5fNvI6a5sNivq
KC0W/sMvwvF++kVwxlwT/zkUsyVgyNKeLqcPdyrcWawBVDLBPccjCvJxrD91JuiVCWcYlZ9Mr7a+
0CLMMdr+EHC/PxmhhyWaUUEKMk6OpCp7UYkl8diLPCydVl5RFLNmUnuLUAQI7Z0yhrhMUu5pEHVQ
8z/aLpMFLPHXde2iymaw3XQju9HcM8c193Tm9IldzlQ0oNoKiSK2cdx4e+3+zedicCq9/od7z8+3
/enLBAGUcJhwPQtEdJ74+ctMwoqZacb8O9nXA1KxmTczgV+4tSLDQ9F3Zi7b1FMvOeNLWuuSR1WF
QOl1TgeGWxDPIo1YuMAet8WmRp5hus9W0931wwEgo2OroeUGBzJD4wNBJzNEOC0Y1bxKTNC7Wiw7
m14SzSjYQh0sM947kJ2JECUArbvhaDWPiwJcNr6XngXqXP7+W/Hkbz8x25GMS9MC5S5z7F++Fayo
nEA1qbhjkMs92pNgBqhNEpSwTSq3xIkaiDhe9MU5EmO6+EC9nEPQgOiSyQb+PABjXVDJE7WyLwfU
wfWiWdRVbICLO6vnVAqYc9BzQAo52POpYjAO1lIX8unqVQtUp0kG6cZuCg0VfgxSjMgINtTUk61z
gVAKB/s3G/kVU6jp4jz5kW2oXSy1HeOlmui9ZzIYnXvchqErYgUxmLpEuaWeqITGll9Bhot6P3h7
Tl1DINfxDqG2pp/A8Bk/p2IVW/W4URyFKpOd5b3APQJBRbCmYMcPwn4XxfjcnbW1199bE4CkABAZ
qVvslKbW1NcNUFBKG4TlIBEWBgr0zp3pbyHuXZx0E4Fmfmz8vZvJ51Tp5o5MOR5dixQ5jBU1qcNM
AaFi5pe//41Y/LdLx4PehmdCXMDjDnbhU/+H+9DgMTzuBru8C0Nzijqrp7iuolfVoejQ7wW7ReYn
QnkeCoDBrxe+FmDEQH7ffymQVlpBNxUsGVJEDz+P9KqWYQMzHLzMiIBxBReL6OIKMSnQ1VLTjcZl
WOjxvg0lWEUCtYomRbwiN/IjaGJRajo1scNoNq6cWG6mZlaBfLR0eb+hJoBG71NSE1LIywilZkvX
xq+cEEGRb9XLaBTNB+g10OJYGVXVBTiEQNW4TR1A3S7Qa56BSAJKYOYFeg21ufzGt/kH6HUR9PVS
d5m+vAS9zgBgDuq+rUS+WJbUZ2F5wU3SAv/aA8TzYmsLSuGMZQdUKMgHMyi3fliYL2AVaVa4p/pr
cotj8J8XyHV1jYt6pxY7CLILp/lyndYORkSAp+E0baHzAKH44lBrZ0TdKKQbh7INH8C57qA+B9G6
StbboUZGALACOQf7RfSG5ZOaZWPpPybtaC18o09vFGpDNzpvrS3NxBtkAK8zdSwL7ryiBzgZOlmt
388tiMYhOA1ssjsdyM6rZljW3NZzU4zvNuogvx6jbMbsyxxutIaIVX3jBoigKEdnn0EAvyNlyCZu
9rwfvRcUMYp5LIcQ+AnIp8qmMjd9hIC9adk23oGbfXajelf76hFghuSG4XZ4HrAxguYFBK553j4g
zxVAzi7IH/JsrCETULRraooy1du6ReE4NSHCbN/WNVvF2s7PiLCbi5yl8s4q8/SGlXJtDr28I1Mf
+c3Ct/xxZU82yylrKHdc3P0uVSerUFsK1kI0COyGqdhSwCikDNlka3qJ2uiWARCOxZIL6rYXQ5nn
qOII6uX11var8ntrJV/seHSBea39Obbpzm1p2vXaSWsD9UAj6BqA4lwVkc7v/jRPmmz7rCjXCFi0
y7KFJJ6KirtiQqOgDBIqyRMQRRk5RBvrVOGSgo0OHMIB5CtG3KXcqEROvh+e3TxfjEM+PMYJABpu
KUzkWrBjx+rWAUAjx4N0IjfkabEAsKjfdVVTIQPXtV1yrOO8nNcm887gJw3XtltEUJzJh0NiITqP
kkR5LywkCkQeuq/AVC3TLHC+B9rbtw0yMjQc5QDe2QnCaI2CpnH193dC+9enJVYNDrMZHgzCNE3c
U36+ESIMVTZWb7QQjDcRYu18pJcIMgC6qVsv1OYGVGGIiJCthXZU2LQPYyNKCN6AJV/IwjzHrcJ6
oCuzrzl+lSguc56uHqjhD5Co9qONnChWiGdFg2QV+5/WWxKpip4EbOkMEo4Qxp0HdZ1d1hE2qo/n
2hmSkw4b65Y6GDIgt3//NZi/rkunr4EzrBumf0LQDvvD80D2Peq8XaZP7zXt0puQpLjkGZSPQeKF
MIBtjeDLvF70aWAvnN4uf70Z0IgiRZE/Xf1hAT47ZMri+d+/Zcf8ZZ0jTdd0XfzlXNw8nN92nkCa
mhAajOLTZUE/+rICE3oQfUZMOJ2C8mDbSdal57P1X2Z6xlcmSql+NwfgbbyYma2jz5DauHrXcSMX
PCoVOJqWFObMpBc9WhxcLnm6HMIaxMFIeSxUYoZ3RlC+n0EIwVl0GjAPFZjOYpjOrn4KEnn/sB2n
/cM1EsLxTMc22MHGwhaew9D++efcDWMfVSNPNoMPqBef2xBlaUdIbUssNBFAknfd2EFQdwKcdDq5
RdFb9enq4RvOiPyQ1c+6wIdqowUoQ9T3kHIKQTCd4pkDFGge3nOWlbtu6qUmHQIkggfRB4fQYdCq
+jFedTwBTtg0X1m3//vfgDVFF37+uLh4XQmWEMeSEpisnz8uoBbZgExWsLlguOxifonIILbvHa1A
IXEJDpVqOiRjUIMHHPZ2UMC0gaB6lgiwOAa6BTEfkwhbB5a9HsDlHGK/AOjuh/a1nzBhbvUPv2b8
kewpGvDhw3Bm4ZN4nm0hwuO47q9RLAZV31xGYb1OdeLsNOTC56gUQgVbx4PnKPNAgYfCc1dWQEo6
fTQjOyqA5ApcjEhARyp89lieQuyIi5OJnMNjhrwouamcq30QIuxCzZyDlrqOOwZSxwir5b4pdsiY
vaLYKv6eFScsGvFEUoGNjJTvvkxUw3NEBvWd46fNKmNleWjSVu6QRO7WTeWMt8BmBwvcyq2naZ62
8aPv4/g+j2WA6VEgmVgUJzMI8QABg2R7QqH90Q2SfGfh6jan8JAGA1Wgj6PxWIF340ReZKbmoMtx
A/TzF7KTiTrpMLSlvzCx7J9fXoGM9TRlbfbtTCsVrMn24cVc2az1ENf7D7asVdmhYeWCdyX0JmkI
vRQH+GttpVX20UY+Bq/ySQOtRcDi93cNKWrsCV3mrbHSKrcBAwtiCuQYVBxN4DPdVC2A9rP4IS4s
hOsT0wdNnjbaPbVzNw/mTWBGWN0Oy9SvBVTVxuT/U3ZeS24jW7p+IkTAm1sStEVTVqXSDULqlpDw
3j79+ZCs3dTRdOyYuUEgLVBkEZlY6zfTGgFlVhS7zV6cTjjn2QyutikoLVVdGmirplUtvEKsjPxN
aD4oZvbr3mOw1F+IYDs82s2E/SIjScQ5h9bBZlnO4S0TIZyOaEFnnWUPM62SPbFxAtBLo6wzEnND
6Eo83q6UedM2m6bZv80RseON5/jq1LuoSVCKW8bpjZtvNE9zNrcZiqB6MvC3vE/qaHPkQ/Qsd3JW
cy6DS5SGR9dSrWINHRBHijKY9ql6u04bBuYJ65Z32V3OM5LWX7UIaR5lMRCuubB2wHUutyAPVYie
RmrrJzkqdENlX5d8J/KuZJ2hQ0cg132R/SMzQpwj0IQvP5tpDL4ZRROdXLTheMb0W12Y5jNCj+az
MSOFhZ+Et2ltS+TrUUlWOLZkT7ILGAMDChtupJGuFxs9Ntud16Mm3KTf0yFNt+NsRgdT0csv6Ryw
AXHS7yAgG99uC/0B19HxWen7H1oVJN/BRbGVyFvt4oZecmV3aq9kQ26Pv/rKUZ6ioEhOc9OmvrwA
kfEHd4EzFv10QaoPGfuRr0JeJA1ei9IzUF8d011aDt6uMZXyK9bb60mtg62eNlBLPdI4SvswxBW5
h45g4JqnS3zQEkeFY81HRuRRXZVjpFbrgIdYoIX5k2zV7Kj3bd78d7IoFA88E8art6lq/ocrYjQX
1+vUFwwxom2gE8iTxSqv1SuUxv2tbzvCz8YqoNgGjfGXnM0pHWWHya615i1ce9GV0XzOjAfZdqvJ
YUJkIN5ut+oqbX7knQWrleXOjZT3K0REoA01LJrEYz/veYmJxiTrdvI+ukI1T4aZf97zYLtX4MT5
7Z6Xf4ct2gbFRl41tUCwz45DJn25wHKQ9028ebjd13+7ZzlobJT/cc9hUiPYT97t2ubjdlASa9fV
3qEkNwcHrSsBdig9Wwt5OqVdDWyVnEgZOdbeky2uUsBWzFNs3W49W0gdseWGuLYtuJBljgFE9TaI
3PfEEBhJyzoVeVFxkqe32rLX1RVQuyBXEl9ELABG8hI3FXyOGpU3tiDpC7zL9KXKcKQcvCfZAdCA
sVGhUm1ksVQT/ZnBsqMcggOY6w9iyLeyrnFJFnfRGivU6VD06fpzGPM2ogWX01Xobut9+qKGVnud
NHt375FVU8ef2RV7OVc3t96ZTyTv11VZPsh+cmgdjtixqWNzkHX5qA6nyYw/5mruDq5RpT6R3Xhn
tqN1VJM8O4djzU599IO8PLhJgb2VmmerVJTTTzFv09xpfk3p/Bdv0PoXtyC5ENdBDiYc4bu5MXmx
1NvwaQzQkcl7Pfumay65YgYBmOVNp9W/x5aBEH87Z8/yyuNUWMc4Hu0D0oC70rWRF9Jn56GNxU9j
0CvSpArilrZrnSNWja1ZhhpsOiyzp6Ty1moA5kFpNpWJMEcKyuK7G6oXJLSX9CdRG3fkQ44BCohI
L/5WuvCvCmfXr/aoJmtzmIKXBn1KHxsGFdrH/HltWPzl8Y/rRl3oPsGHgDYnxPAFlDAEZw1Ewf93
PSy64fMVTbn1phIFc9TPtzUaIH6QYqGT9xob7qnXvkPMWwW93nx4DVR7gWrcXiWW8cUz7WOVLbPW
nrZ2Z4yOjLHXrnmUkMuRI4lFBqKaXgJPK48OZtIbOSDLd7Meu9+glqQY5AzNAZi++zp79qNsn+2Y
mK5WDRdREp6H3Yjf+XKlzAsR+jKdV3527WFURbKt9Dr4FtTb20DD7Td6NxdHTSXChcnf19uNgJpd
KTkfXMILwVknf7MulgkBLh2LqMu/zK6Y9jpU8G3Wdt1HUk4r2UEx4Ofh3Zc9IL5UPXsu5lPyUo0F
ebth1/AYgoE42Shg+rJBsZqtx1PzvXMNc+ciVboTyai8Fybf/HJNJO4qfxZuSgoXxA8eydXt4yow
Vl+BdwmfbQWHmmAxEZYj6hjED4Gkj3a2w904l/UeF5Lpy1zgs7J80EmGrgICmNnZnhUPCF6sr2aW
pDeSVW/VhINHBJ5gX4QJtmG3xDfZbwvtBOJZNqnLRQhGNmih86KMmHMuq2mtxNZzuRzclL1dZcTK
Ri6fkdfT4P4l7LG5LahlFs27At2ftRwke/Wgdye2k2dZssfOw3VjYBkuCn3HNlc7wqBaOaBi3lJT
UZ6SsHzQgj58H52CDwey5y0WWdcaMCc1Gzey1c7C1FdI3R1k8BEk6a+0dNWLLC0z6qAo3vJlRuTp
EFYnfmlVXPc/ZPFU4DcJKeQE9tQ9dVbP7rSvRn0/ON1VXxrgukEi+61ZGcs9D337MJcxHnbgstxT
YOn/OZ2EjcvOPP4dat8GM0Tsu+szgmCekayFI9q1yxq5qwzVTNbYMe703jUuDXyT57lWxdnI1Otn
51wh4Td2mX8r68QLYWhWLU43y2RNjg+pGj+lkZc+kxon4C+8n52d0qZ3brbR24Z/M3mhxiz+6spW
24BEVzfgnQ2UuOz4PQ0Ve5MpXoGxDcVqQJI9EEl5ksXR0Pdg0NhFFYH1ks/lppjy5D0UNZmMxdSL
jXTyjluCu6vV4LM1TsfER7FpOsjWXnW+m4Wor3KoEm5mQ4WxkFblI8GXN3mdLDero7ypbJkfyvi/
35RszYg+yptSUPhks5BUu2Ca1ZNEed7wnksxJwG+CniTuYkFyC43GYHfkKGhEhBgXzo5UkzgPtGt
k5wzWjpZWTb7VRtueKVfA0uKX8CBzG8GaPekhR0sS+pQsEVDjV2WXM04GLOa3EppOZ2MsBgeZVvQ
elf0utyrLOmh+lIhLXkrgap870ZHu8i2PMx+aMKKbqrhKg7z5EbM4Xy7hFqnK34bwUlqgyOwWq9y
bwIQstxc0BVoFmip+yBbc9b5lZaZ5GlkK/7v/KZSkLZdqL7ZjpeuM/Xc2nVyIDVWvM62E+8SRdV8
WQxTtT27dfDVUe2I/2J8SsMJtTHZqLZcqjAa75g3SvE6Jn2xzWNC9LJ1CIzs1Ew80W5jW3RS3PRV
ds1ypMoJ1LNxXy4quqHf4PiQkn1nIg8FhiPo/7QemktqYC2QJpnmk19vLlaFzy+gHE5jAcZiwrFh
e6ushEdT1WiPcdabB0IPE5ZwyxwqQJDMyL7WgziMMxh1xBHzF80bsksViYuqaEoBWHTmhU0zsBNa
Wq2oaR+CCcRZkFXFi6zD6OqblekAsZaqyBswjV9ehCY5waTBWtCLhqcv40cN6FQgMHeURTlCL7ci
6dVnWaMJ9nqTlSZb2SamZHgkDHLrLnsMI4bXXUkkSRZdwp4I9/fPszN+QyqnPcnqVgHWyD9of5TF
sKlMmEbQBWRRHoZafzXaND3LK3kz9IqI1QvKEjcqD6rl473h84+SPg7mqG4Mtes3PGmqbd4Wji8H
9oWmPA8/b39tU3mzP0E2B5bHLHNs6NckjXe6mPIX2d3KSczq6qx/3r4bmrwDWe9egt/UGr4ofPxw
jbMTyt6OYTwmzoLMVtzjvUqeJaOzBck3nmXpVoXhBmnDcdxBqP0cjs6/AXR86tcoHRxEOTqb1ITn
MIGCfexjN7sdgsZdDBeCo9cVyMxkDXJ345h/9jO8bth2DsZ+nigjf0hC7Uw+uz2DBMz8ZEzFX8FB
hpnv7arZ/9d2OZ6lOePlLy22ZLkcvyJF9NC1cPOlO/q9KEV07kWoQ8jPLJ2hKdKZ7ffbvVWObYBl
+rWnjgeXDNa1MbRfMiVsuwKJtrq2dzIlzK7tPGFE8NyyC5W9gth5mwb0isNs8LY3DyVde+u7qH3y
TK96So30i0TClHHobp2y9LYdSycp2dVkQ6uEZFzs7jpbqVJnJ8FrS5JEogQF9J8uUmMrGUXlI4Uz
bqahSKaV4+WP6B7GBwmQutVJmJQ9to1/M3fD8xuASDmigG6rLh8aQspiNoHs5hBn0P0z3mQrFmMY
HOPrkCZDuB1D4nSlMqCmqemFehaJt9HIjj0ay2FC/eIxzMofk14nR1mS9W6nfw6VdfKg2sroT7y0
XS0DreMIceqHyWn6Vyvpmk1biWY7LEVT0ZyDHYfRWrYWZuxdq9o8ykZZVfa97xmq9iRL+OUgzztl
xQMe7L/PpmrbKKztJ5yy22clOXd6Pjxpi/35kJFC94JWXck2WWeHCjZW0UBAaOkv67zk3Nadfurj
7HIfaE+jupLFPwYauUVanEHwwQbCFPPnleSAOMuDfaG7bnrJ2ScguqARwgqdvaLk+kMeDPb/OGOH
v9WcAPRXS/SISBpRioWFADxgqHrrJEvdqFgPGGN8lyV5API/rWOczndGNiDU3bvhc088dRkspwmi
Vll+3ZHfNwmq28uMrbCs0zAo4tkWgKTSHA/I+Ysu/6QYWWvfFLaLBCofnzzEdf2QGoZylqVpgEc7
DtoXWaqdoT/VhTvvUjJnpygUOEouh+SfMyvyul2bVB+yR6pVnz1kcUrTtWWWMbaEZosELSSgGcva
lYda9mWoUu+qLg3Z0lCYgFkRhIWmXwzeFbLx5wjYrr/mUoeuY6WHfoEoGNpsPpmoX85685wtMAWH
R/u+KQmjyA6ybljEgBSwsLdBTaGYT463zZ2zbY1rO9EjwNK5eZGHwRuxYcNDd9tjqMQLPQ3CXYDO
09Jiwl8cDUJqsp9sBVz42uPKtpfKWrlnY4liuw9SWMvT0NhfyQZZXlqVIPwLzCf8e4GXUO4N+sv9
LFQm4ZdLnRLSaibe7633fmNhnTC7+SGGofogOEs6hK//Qt5Vf67IRsr6Gg96wmZNuVfHqPoQvCZl
Y2l/6Ts2PEhw8sq91N+H57jUPNRAsx9bHcWaGR+nd14kEEBfzuqlTp7JOtkq+w19Lf5sdb3hc2xR
B/XaG4S+U2YDklwrEElCif8IAGUjq+718qyw2/DcuWaz86xkfjXT4Kxg0vH3cgJkcpAnmMLfapwa
J9+bFXnAN9HFnTgqtfaYBrxDRPKbk6eNN2PW404DARK+U3s5yAZj1sXR+88Il7/0cqMCORi3gPEw
Zl8vxnY3uJX2ylep7IY0zH1ZTBuQxhZhm5UsNmPCaxo7hbCO9G5tKPp2GOIY7BBDPRCOq4pf3oPS
GtqrnLiOKwKrS1HYTOzlxNoDIrzoBE/uIwJjm1Lo48VbyEHJiEWoaoV+D+uJVHbQmsY7imFIGiZZ
uda81HxX7JxorZJX8Nwq470um4/JMtLHkPjn678MUrRJ9fNCt885ttqKEifslfwwBHXJL8aP5Mkw
+6xY9t42bGubKXq+m8B4Ex9n8ZVFozF5s1oWX1ls8VNdz5monqYpNY966ilrZKCmryqiSeu+s7IT
IZf+HUxabuKZIHuJ0lSgm3njV89FtBfBp+xk9IrsJQf/Wy9DgQuSa7YgGpL076ZyljOUbfd5WVn8
47L0atKh2FbKoPnkD7PL/RAb6MGV6vlek2ms4yswWeu6tsqTbMBdJL9Afu9OKsK+X/OM3zLrzBsu
YfY+myprm5D5/NrXjZ8umKXYwcQgLFv3FKMEex17LM9vYCZGBnWcvKVV+zlSC7LbSNkh/WdkpWfG
baREO2Ex+TQV7T7Cq+J7k+9GBKt+1ThRrqqyt98sVDo2RT9E57pSkodaGfWtZ9nFC5EWcltOb/7V
zd1KjkqK6aMTc/TeEoz3QZWJizBJrWoW8TtIsMlz3ARiHWZp9SMaXFQeyJwlASuqUjZf58ir0Gxp
xBW5yP7g1sUHm/7Mr0aTWBTGS+g9Te43Npxgarvo12J0ksB6+8gzzVkHhRU9am2g7103sfeFoZEk
An+PTe8wfph2gY0Na6umBB8dC0KnWd4lqLTitYdCsC7xCNlrXlG8qqSqoHt687o0Rfk6TIN6bXFL
5HdXvMoe1ujuw3lKH2WVXXvNOnZdcZD957C3dlWmpb5sJYjfXpBHe5KXklWuGH2sdronWWqF4cE3
wsdEzh1FtbK18VRGGpabsUOjAARbfpN9xyKrL1lkwfiOFAMznSh7JXR16dO8+GZEYKRNJH2OteuC
rZ0hdTRa8W0KJtQ8O5N/Crw8vpbqD9ld0cAmjS4be1lEl8Ep2uGjMLpqj7Nes5XV+Jj6rRlncCky
/VDootrISXvFOhb8GF/tvIWSZ5gHMGTJc1KY+PaYgLsbp8efqugDlsKKtZpo8nPZgjISUw/JKx+S
tR3W3R4VL4UE6VL+Xw6+TbVc7V8n0EJcQOO2QH1lUWxoYfajZ/EWa4iRdVpprWR9ro2zX4aDcetW
5+Nv3Vo3/b2bzWbpoLJPPk+RtAQnifh3lLTeqnE0/BLa2XxXcd7N0YP+oqqeuNp2JVbz8hBlf9Dv
PLgZG1m0K4s8PIGCkywGxlsf2u0XYdTmZczChDQmk/W2BZm4Q+Iw7lc2Of+/YLP7qp4TnADY9BBr
nvfNNHCTwzpRfUaspd+OSas8BF7VPUDudrdGVCpP8YTgm4Dj/c3qu4sux88JMlBDVP9d5lhUjE47
oNCK93AZePnFKafugIz1tI+Dpr1mk4KqMFYkX0gQ/cziXvwK1b2lG9xHpelvbuqOuNHw21MWklkc
V9oOZkB3bMWMW2ufW5sI7c9XdXlQ8PY+/lDsBi1rYmL4Rfb7xFCD/aTUod82uvGWR627LyuCELI4
ASnbJ0oS34qYnBp73WuSW3EI+ZVmWJ/5ahGbb6k6ki038pz1lWJrxSNFu7h1dkhX7yuMFG+tdh22
e4eI0G2sKBz2eanAanAZW9pkT5pJw/5xuSvoPRm2cUp/a80siKSdq6JCubR6XhntQ02Zbq2pFyi7
sNfUW+ucxsGOFDtkjGXm2iERgiW4cWu1NJyeLR3BcTmViFRjp7boqMoia5u2m7sG2YJlbD4O8063
AkxTlutqvT7usG+DqjU1h8Yt230w5W94D43jCpZlc5YHvt7Ps9i4Os08nv7sIbsJKK8rEnnpThab
EpPhXFiYJi32kZmpu2dvbsEZlcGVxddwEEexo20VIn4qK2U/eQiL+IcTgSyVJdloK+hPdtmwjZfx
965xSiwqjcmF3evkWaurr3qOpel97gZn1gdXWMcmCljxZLcghnNboZXjy4m1jIfPKoI9nsGyfrhf
LCiwH6mU4jHhhfy360PhaBA5yuON7Hu/mKMnB8ttytO9vguV7Ih29Rd55fvcUa67awJj2m0O5yVw
NKiii92KPCgRTivCwyV7Wlhl/6lOU2G1K1nWscr459QilYZ+C5IDhpL5KgCL0+1Udm3LVFmJFj8+
2fJfpmvTaKcHIamF5ZLTMo8ddrwVybI5KS4SI56+0WKXvRk6uN6geYcq5L9cFm0rcXhvEsVZtbzw
S42Hm6zXRtc4VLXKNhbw1VetgQpmN8CdQTmbbxnRAFmfZN54mMUIOVBOji0PORJwhcRA2NBqpALk
oWxj71QvB1lsW6vaqgFEcVk3VBVJanL85UrVVZPIVOycY6d1zkna+J1nzA8swiaxsaXBDpx+Q+CL
dSXJ2WfLjrJFi7BtXHqLZey9Xp55gfY5TBZvY+vQOpoFmqs/qrTZTZOunIA0pK6ZneVhMiMEq5aD
PJN1EQkjHxx0vf6jAalxCIjLWNk5VvrdpJbF8Y962UMOJU0ebGu2y7cr/tvF5Fit9n4QQFwic4R+
0yGYtupijzgtB3Bdn4dSGiim0EoOdqhualm89xmMUF2rnjLs9MaJV5ZmRRhK1+HBKbN0N4gw/RIF
yZOklMxNEPNv0f7ewwOM/t97BErV+tPcIg/roSDqdS3BqzbMT7rqbEwDr917lZPGiCPcy/cRtZ50
e6OoztBjspOsv3V2JtXx+wxHO6vr2ke05mG2mDh2jMROPNJ9tbPHlqpYVZPVPt4qy7zZAehbhFyp
K5ZDU6fRhnds1ZfT3Bo0B/+YBDXtWV1snBZvp1GZ1HWaBt36Xhe7wnFu5UJ6N92bNA051ZUcKSt/
a5flpkEL44/p/rXjuNyBbJEHOaOtuZ919yK/OhZ22cfNKxxhtgkENN8j4zKuynAqzyNujGR2ikp9
qOCmqIagKFu6oNE7P2xruJV8y1tZadf2YgoyGbGf1GifGkPzXEUqzxI9cg6ulxAuGerkSXe/yjZZ
A+I03jtEHtf3OtvCxyPKYdNpiVU/C7ACz8Wz7C4PqeGxbVdd53YNWWcKNUY0RDR7vXCHvZapYGCy
LD0TjEvPDbGPvUAFogoKbeB/1+UoW2QfsJwteOweHeelt2yAO6lti95AMixL9WNhJX3zGmQY/loV
VnieG75kVjR+aBmY9drKWvLQFaZ0aQhAIm+m41RBqmfjGD4ipIlBowIDM+HVeTVk5vQ3RPs1JJQh
XKXdANbI8MAsmQgKpFH3qgQk8XqjRrrDQXpbTZP4oCz7LrhLxcYYp/G1bACTRzbK+pqbHG4zYXRK
cCVA8LHj55dm+SWYM0RU2/LBsHTyuM6UlmSH/lOWZ/LQRE2xNxsDsacwPNv/HAitwX0feaxlkavv
VLf5kI33+j/6zmMlFmzbv85xHyoStz/iybeRc9/r5dm9bi7d6BQhm73cwR9XutfJm0lmpJddXAj/
6ermZrSr7ByhrdBqzgjDYlTvhMZ2dLNmU8cz+P3syXMgcipF676Wuf5YYr90VUmkvjadNq9mp00f
+iHzXuega3ziLg6fAa1mM9hbg+3/Rl+K3uKlOytAcORMcV9r+MaI77LRQiroOeDnwp77VCdWiQ1b
yE8d73WOwSJnSwYKLIMsy1Nk0ocjiNaF9zF6b1mAz3c6DhdZgsr5kuXqcL2VhElgyx0fbyXb2Wdz
oT7JkpcQIbHRDcgN5x38ObThoZ2v8qADhN3kgaECUaAur8zPhhpEJZYrrrtpVauzYfgvLYiqrEKe
UPv7DBU6Adc4FLs8jTCj/2dmyPHeJjdAX3qYcEJ3yswN2mP2Ywvo5tEsnHg/mQ7Msr4EWrIcDKIi
5wzreT3gbYRdKXWdEe6Meh7ZnlKSfePI1Fe1HUFXx97nscM0KVbGkxpNg58R2fqBCk+l2T9qlPZ8
Ncn0k6GUzmXqSavJhgq2Ob6d6kc/WHA45/YnhCx3NzVtccwwa0AE8H4aA88+ktZt5nUc6sWx1Wy8
u0YlOGDpQMwZQqVt1eWr6IGBs8LXB4J75WvGBmdXY4Xty9YMcuG5HrIvBKPTdt0N88rtoua5XJKq
qMzMK8vBxbEPPUwBYEhhK9Ll6rHRgvl2SPLh9+IPZbYzhH6V8IGoELyU5SyYC/FbUTb8UZcu/Uo3
x4JWDtHmdsOzxdrXwIFGIch4TJnYOEKtYcVG8ZNm1TBhqqb60fT2qzeqxmvSjeY+ccxgm5Z98K5A
IxiB0vyoZiRH835qL7GaGeeRbOe6qsf8OkZCbXZhCBMtB+WFHsYQHLQmwSuy0YNHfTnw1lRdhoXI
FhPu34CBZZPeDLjG0Ci7sUT/JHwdH+Uc8iDsCBB4uIWWCi5NmDPe5kgZmsb0zShLlDZJpOMK1cW7
qAcRHvSWuMToOFyKSqD52gQ2kQiK9waxFDOzBfpkYMJ0b1BsqzorADedKkc5N2+cr0YYoLUsaufB
hlj8PnQ/7KU6wAPq0C3BQbIE1QoEc7jX4LqigDUouKPaygnysLkZwozEz9Ig62SrpfGai1g7fYDD
Vms0CFdKNjtXrwUh7jpm9EOd0uemqpTXEmjXvplNfZtWufI1t5S17DDhsO13VWKe5MggB6ojrVew
GXnONJX87qcVRGulrHaJcY1tS78SkRy2YabgIPJPnTyrY1Gtl3DGdvKmHg4hb0b9NLr8YzJWHqw6
1S9e8SoLRsEDYpUB+juMhfO3U09dsmHfnW5MGHz+fVS1jA+Nsl81U+DsZIO8lQDsAxY+ISLziyu2
AxVf6RrxZcLz/dqXWrgioU/AuZ6nnVM1zkZ2cwNSBLbpse4urf/nUVYfVW8d5kuKofePiBP1j7AR
kPow8Ekmk3S613dRTqJ4nl1eB+kmG5JUVU+EWA9ykKzn70X0oR2WEJdjXMl2E2EfXPtdtdSvUlQn
9nboDjg/lbBBvl9zyy9Oo9h+74GvM0LRHhoco/Ygs4yrVTafo/lEv4Ie/mWE3U+mC883nT+pAOgs
0jTCwsUpCjD0vEsDyoa2H695mqi+nmqAgRv3PGmoqklFqrjXd6EauWdZkvVLlezlzSLY3RK/el4A
+DNt8VJOevCkZM+AhKG8LIcZSyY/rsZoK4vARRcb5WraVfGMsKXbnRqtna7WnCFkSdZ9DaVqPsjG
yBmnLS7M+Ua24nc7PmQ5Pjyytc5Q9JrAcclGWQXTAqitOV1lyQqIMQTNKeD1Jtf9xW86Xew0egCl
fgogfS2Ld7/qm9GNLI9Ln6ZS2rX0tFYdd4QbrU0vrotsp65gZMqWd35RYPXwMjG+TUtJVqm6/gWZ
2PQs+zf8y+6wiWfVWXq4wIieemESwGcyDzIFIhsgxXRsdPTogj0WW8CRp0+ZPk2qze7RjM7kpVSf
GxqekLXT2diueG4+jXVfAq7Uk/WUTfjtKT0uAd3XsLW8x+Ro87B5cuB2p9NEtjXNnJ1JdH3rOp69
NYv0axmXCiB9W1kL0pN70rEHhICjJy/g4a7BUfzmEug2WxSaNd000Lgwx4s8UyzgRlWJgKNu87XG
ypBh314uosfemvgTqzShWCJnLMmDGuB23ASm7xY6UdxkQZLvnfFp8pYdkYe0b8j1kcCYiqOh1/P6
TY9geSOfceT3P66Asf1VILH3XKpGeAjd7MPrw+8iDr1dEGnePgkUYlu8DrNKRvwXzW9WNKU7e0Ez
uM14iOuSvxX9HDfCpti0VhNyUo8lTMStQPYgCUCfV9prZ2jfPE13VyqIMN/sAqKdirOqDRJE6gTw
Zwi7dT/w6yFKkOM51WLbhWaI+uh5KvLn5AlX+iwgAJGI2AB6diCelmPjk+nYDEPHuqym8cMIbHEl
ivbcEY4Pidj/nVg5ErOV0W7CQqu2Zatkq8EEYKqn/RpdSYBO0Ydmd/P3tup2+Bcemtm6GmWtPngN
2FYWp37jRXW+0qLpV9B9r3PUl3n3/YkUNp9F84HK4C728vc+A0yilx1U3OJZB622GmrM5XXlPcyT
tVVXLCtVi/2YML+n+Vd0v7YGn0zuYZo3Os1PlW2Cb5lfYANURyDHvJ1g9rIy456QgaIMa33OUwBW
1jc90mcA3+wpvagQazp8QCbdlDkL7JRhNlWVySWyQVbPIXk7K8GjYCy6HWjR78qQ569d8KtCQncH
Ce1NITrKPmG+lCMBpCxaBKfGlMVjdnxV0y/gMflL5gpVJsILQCSHn2kc1hdtMjBDS1+7vtfeDOfY
g6BcK4F41eCF+AXKBv7IM4CIp3nAXvxizuOxECpOXEl2GVo8nzQoMps54csg0dvvIvCkxyg8eFW7
cXTME4OixiLHHJ46LarZfLbVLrIRHez77hHoh2/W0wAK2Txqhaus1CjKQNp1L85ckLCcitnvgrw+
ing41B3YXKSWSM0CX1c6dT8McMwKMwf4Cq4L2Xqy/ZGDhUpJmqjtcIvrcWWIAvviOsCccc0RXWXv
2i5COzNS1zYISIH0wn6e4TGYWACttCDXjryWu+uhU9i6B/WBGPbKrNoJFId6jD0BP7yqIn1TTVVz
7BKE06/ytIL3lq5+a5t1lYq8sPtdo3aHoiTQBTqSUXIWTTbfJgjxCIoDfZWN87CD7JHDdjbrFVbv
Izoac3MUXqRvrU69qnpZHQGSz/zCIhe7FN6P/WYCZNLp00/WKhuazOw9NWJRk2dnsGL1C4+2jrhC
Hq6D0sGDKnX/fsbP6SN2eYGbnCpa5foP3XZeRNCtdHJ6hxCu6saJ+7/Khq9HePNjadoI+JZoN5OB
L/JFJLv3rnWaROgHY7xqi9c8mqtN2gFErrufmYNmCUBdB9nUstzMSuRe+zo4ZLOrvAQI/AZT9KAZ
3VtutcUW5ZKPNk+VjRM0fHkIO6L+059VW/Sk8ElUa03x0kT9t7A2W5QMI3uX2CRUyqHbBn2dr7nf
5CHLxp0X8YFkJZotemb156rgw9JS8ZoN5PX1ileXQOySONvOBJT3tmhOWVYg7ZMUb0OprsXiDYNP
JTZReKaR0Uy2bRGc6hJViYQfo6r1j2WgfY10h1BNUz+ovG+su7nvNzAXraOiK4KYfWIeUoHIRd1W
v4RWFCs8qQ21/oVKT7wazRhr8ibFMDV8anND26PQW4ed5aOAXDjNi5qKL5WpRivPGHn1dbNL5Njh
tjYG9IVDsKm1lx10jU1C4iZf29qbV13iTmunOZVtunLtyV4JL8fwPSvdbUG659IBWazDpr3kVkc0
FzkSxNTgYbVCRZOy6d6I6f8/ts5ruW2ly8JPhCrkcAsQzKJEUZLtc4NyOmjk1IhPPx+gf0ZTU3PT
xW6ANE2RHdZeIfXFYH03qhhFFpDTs1C945jjeeJ250qZ/3oO/leW98MaC+I/jfFUUnnyE0G5mMV5
CmYLOl+le24ADD0dOXnlVNdws8mL5pKOkjnYncw94Rm6369Jn0aufSDonuCutldzdr1dWg9kZ2SI
U8WYXrZmEFZ6oTp6yYvWRjpsF9B4h4ebIbAAWfILW/F72f6bGtaHNc6/W11SA0vMK2TsS40K0ZnB
EU3bbXb4IHzrCBsNnTJ/w1bcuk0s975s8/ZYx13xUszw8JSkv4t+8c2+yMOCTd1OR5iFKVZKwpc2
wqUt7KDXSFZudGFgCORmx7Zw4yuxNBFuP0ZyWbzCOkXs1M4iybRzOhooNJNyuVRpNh5LTJCvUMON
gybE/DQkRcxmFlkr9JhmP4wEI1Jr0sI6zZyXQsZJGLdPTY+sxxQ2xVQCIPHOYEtcNuQcJpj/BisL
MpCZSt3chBJvCWG92YZHXOAimveuOw6KTd5AmbrvkqJ90DpWj9t+gsdwDw3ImIlkwiJf/bY0nJy0
Zqi+Kw01US+T06m2TGuH5LXzJdPl98lC6ZOga/mOrFhCTob7AE+V1L9eGN9ZwEhWRKr1fbL7ngxf
oZKtaZGfAS7yPcYQxWdaH7+Dp3Ngy5rhu+ZFg1/AkvruWVghWYvbfo8rpgh8DJvvSMgmTLWxeIsV
40zgoH7Df9IDkHCi3dZNxaLfSgUV0ZR8X2RWB+iSTDjdsdw35sQia5rnxOZMHMXmcJOYuN46/q+X
yW33EM44K7MA7WqvQGqZO9YTe20QJe9FWVrlTWZ8ZKMZDDbvEouhDCvvacQjGVOYPjZWFBQ3H6hR
0H5jEvTsydQCG8r4XlWVjuCU7qc75JSY8QZB4189qOnM+wE/kR1MITsgDcvwB83InxtrdPxZZEaY
AQH7hjUc9CrzyCRPx/1S34asmY99l0a3hf+LktpXOIvveRKJF4DU3seTiiWrVdRnrNBx9CuXF9uc
WbCrdg4AEmDX4dxNYYqTrDqkfYCYQe6NNQS1L9MARXz2bI99dfIWklaxdiSDpV7+qfqKnJFqOTSk
8oVz7X1ADt717ZgifOH3Hy0wfufGFfxXbLghBA7LBba2Y4dRlsR+lAO0di0+OIKH+zRFMiQiPL60
MX+xleymr1N3nANc2UXf7nq8QxV82Fi4BcIHAAG8WCMr6L3C8dWiohDJ8iDTyH4daw9Q3Sr2XW/U
/lgBalRe7O4yAuD8jspy2CW1vZvddjhj1GE/pUJL+dIt8BY64DLNZEIt2UI/O1V6LY0Gkq5xnbGm
CwdrTi9oO5oDG3+Ld/aMb1pz1HDMEEoXXSQ/Vcyh6t+ms/QEsQnrOGBFkyQpEPLsaKGUUXWoYpEH
Zvre2VrzEs+T7oOo/cPsTYV5FPO5tPxhHmo/6WLl2a67/jbZk+KXlOufOjGKAM9m/uOqd06I3igr
YJ5Mti+g3ZAbeog/VYsDZWkRoO1oGs70eF76mNK6qpbdkDfu+UpMN9lRbSRG0TvHkUtiauE+YeR+
GGIl9wdXfTYBdELDnmdfk8pZetW7ELZzLaXyt534Q02WZjyZdVOG3Zz96Qz4Oy2m4iTnvFR9m17z
YZx8JZ0dfyJlQLLu4wrBsqLaxZkg7yicI9KDxIBSuo8iQtew7hCO8teczPFiRtC3pjoJkn6ygk7w
PelrvTgrYkACagCMzlN1cueBZBC3aq54jt3UliOVAVXEIBJRJ3IDsiw7MlHYl3bySHSZ2Dxp7dAd
ENmGyaQgWWvEciysvINaWb/JrrorKoQ3DLa7g9N1PzSR64HRaia/sJwfn2c+L/2ESm6JT25MatGK
ifZDkoXYQbODj7V5p3L6qL1EnNEoqVSvln+6zoArx7Zgx48CDQU568EyTaQP9d6PPCpNXzoDWAc2
TVOON3RnP1MqnW4TJEM8i7p97sYfDmY14eTppJmKPFym2OYwPPABDYPY23GkhsLJPwgEmnYNkFmI
5aoa5glswkqJMVrR62s54YfVRSxRhW0avoMl3F5JByeQRSoDESUHMLj8nGG9a6u6fWGPfyXsUmJj
nr4YmqYcan5IfjS/5BA4xiIV947zbGxRaDZc6iYCXYlsOk6saquz0+dkVxvxdChqW9ulEGx84WIn
mz7HYrLY3nRDUMCQ3FlOdk88cbEttw0lFrnUrQt1PyDHOy6O6qH4xeSEORwpzZAV+x7j96W3K+y8
UrIY8FPfR7Mado7b+siV833kWcwkkYhDXJ5+aPjuhE3fjQ+tABYqUN80uk7Ul+eRWWpg/NVE6bQj
/PHBn8oFY3F/An/me6GQdDEbOyeHIxMDysHWd1oSTVoM7fSogOYziY8EfAada6DADYTULttgYEux
bywczBucIGCHV/K1yZFwGRQCPWr+7QSDPp/M2VfZSZs90WDMP7+wWRgvIs3vStQswaBq0ZPojB+2
SR1+Gepz2mfiVM5M16YCnauimlE7F4dTJtLTC9m7O40UuqBpNByRqgjpXARPKevOUi8heU05no5x
40cYrB5UhTPL0FjtZ2MtsCDMqiAaybbukZctezSahGFkCFL7ReGkPhUpRACvORF52Z+nUQzn7dFX
E9tmfy5SqFNoalipHeB2+O2HuczdA3/c+mzkan22wbv2cqluM2a/ZyyRlnNacGjz0CUF26u5kmJA
n0+HhgIjNjQX0AvXB+q/Cc1rz1lTfrRuAYBSmmN7XJKCI7KHqtnNZ2yJ+/k8Gj1e5k5HFq6tFYVv
Wbiz6KV5GpQ1EK8+TPNSnllFSg5BUxRaffVhJ7AC5BBXvD5QS0fObmFWgZJUCWcpNzpvDdtX9qFJ
drOA3feRorbnpW/xyxqtQ8t0eG7VDO5iwrbUb9rqLc3k706W/edntT3aPqZksfA+n6PFxfmlF4do
TaPczhnbI3ftrtF8/L13bV1OvGkae4rGsx2/I2qqmehCDat/ThdUZT0n/TDKuNSCTm2yk5QLBfdl
p43ZXVO8lDR7/mMU3yxsKHGCYAffdVEUMEmtb6B5HqrulilMF1joBkk2R4WfqFF0WPLmOHYNxgol
qYhpcholukSFzRo02Mk4b+8AMw/qws7yTtmuJq/CcJdge9hpSc3xNzL8REKixCoE+fdbVXocrUYT
vIZAqjNEB/0s0JgHtYOOrfnlLvkvcBeXTzbCQ27QLZfTMX0ysIhBTcRp+1vV+lSd27XZultjYubB
13z9U/5/lyOC6P/X3aPjdft5FICL5UGrx4Cw5R8cTvqgM3GFC23FxGCkzI5DU3gUdbghrsn/rtwU
s/TZb70WfqZwGih3NAOMv/38R5ApQQVw0hR5jfI+OeVKgZ37c09M4L5PhnsZ1deMeeCMSzYJaXXx
Ezu5GKC8Q6bVkzG76M8d3vDA4YobOlmr+BCjKSfE6fIaNUXJ3L0Ue22M7w5Vsah4kLv+3qqucRhW
mEC1rOI8xdhEtq1+mTWibQ4IEZxH3/Ib9gYXvmRRvXmbDJL4gTJGSDmMJ6WyM3467nwTM4ZslqN0
7JrAGT3MG5ohP0eqwJdbKmyrEGNd+GhOeMEolr9QdfaVCZKWa+h+5sXmA8ejsq6zs1ctf/hjk08D
afVkjiXZmnoqdwklMn2U3m0Ui3EAVK5RjQUpR4id1XbVs1ogahw4RgUir1O/z+Pq2UqpOGNkhWl/
eUBov+yownjcheGzMeFsS8aN7i7Zd1j/7SUqUzMgErncdcrSXDOMMwytUj5qptm9M7XuKSeX6E52
JjVpa5G/p0wcnEWSPS/Nh+OI6sBPoDxG4OgfVRnhmJAqP/vIrAPsaQcYoyK/KSrnns4bwjpPxM+4
Tt5BkgISuM0fQyzuGKI6fwsBnsa6oJeK/ZxHbF/KOG38ViW2zezsXyDzLlgAc5Sjyv4IWPJKaRCN
S98gtAIt2VVxl510HOd3TmEuR1xMl8NC6WAHS9PYLYrsQraPu6oe04ParHiHByJVgrRK0ds3iP7E
FYrhtURPYqRV8iNSahslOMUE/ZHVarWKV5JQNezltRvVH7LTvpejbHAnRzBJtZ86DFktqZt6+ACN
5Q7P5ewu0qxA3JrNTFKhnIv80hT1eLFW9G6G6jsabXP0hlZ5J/o6FJ4BpIpibxf1eTjFafwOU/CX
IGjqyWx15c1QLYX4DHUM3b6A2WhVyT5vJ/dHC37dei7c+i6aLwCf8S43sVMaqCAfceTfuTi5/+y8
0QiczNGeOQEYp7ZOukOH9uyRmBLVO5Xwvy32wZaX/mkJJGY/rRl3r8rrNXvEPHrGIO5GEwFtKKL8
ndd/sRVIqJEmtb+0tveAbRzt48RBMNwsZGwt2fIMxPBn1uVpmYV8jJ107z3GFkkJn5mg6faAEzjT
0Vb/znmz563mnVFLy/2v/ufl7c5tcOtvzXb717O/xv7fl9gu20u0zfOYlSmnGOQT9ccaavz5sBqJ
O97626NtvRkSlZu2/v96+HX96/ZtbGv+z9j2OtvYrMlyZ6j15HO2y/F+K8uaRXV9qDpsYYBT/3vU
GEw2BOv1XIGyG5LH9p/+51M/WzFTBlQsZR9nojlvTb0us6NZYT629c1u/u8+7tXsIof0Ws16/Gpp
Kj8HtzACSETx6zZWFzaze2qOh21sa1S06WoyRtfPocLOXmKmsa8nSZIbTyZu/p9j24WyW1rqO6vX
8frin2Op0vmaNqinrzFOnAFm9sZzZeZamLh1fLBqrMYrpbFuam2qt6jwEpa+Sf5sXe2jgIj80FVl
Oi+RKEKbAKJ7NS8cn+LZx+Kt+pHAuDikBEAeKYygWkadSMjeTtO9YTe0OVhKVD7Z1dBdzTQ/uKyx
F5I82SItWX5COXbIOPJfSixbD5i7vJdt7tyQH6qhwrGLaSW2n0Y5pezw1adskmfMUIoL6b2CSB2I
3LColtDwNJvQkwL/uGr5KRxsJ/mgvQeA/lMpW/UHfmvlTox2GaqL9kK5ueeI2WPTWGVT0OFueDDb
ikqPiiGTpiOUY+u9y4ZBfW+cEcKozFY1BUhSTj4UEVSx8T2t/xhd33FShtDYx9bHMpr1rkA795on
mBTUU/ULLH++bENtrPc3Ly9OW29rEArH+w7p9267fxuTvf7uWUN73XpDUi1UmKYnKWcPnpoUu6rI
xtdSRCUy2GQMlXgcX7expGKzCznqtvU8UjkvSVP8xYbmPzcsE1bVoJJwUNbX2JpC/zcZLXHfXsar
l+SkEl3of90w9MQ9mEqbn7axht/tVSrRzeuo4c/VDr/E+EVbCpUQz2zeO268whNM29tYbCX3oqSC
ug1Z1QDrNq9+b/P6NpSMyxyotaYftm46d9XrDCr++QolEdg6RKWN87qRXKGDvqR16hzTjvkVy5b/
Jt1+3tIt7M+16NvX+P+9D4i/hA5p6Pvt9b5uHLTkMVGN42RTjAEOTtUTloHmyZhW/5wmmfxtbGuG
Sq2e5NrEqQKdU5+X1fMJac7/XPi6WcsW51jr6svX0PZozqPq6WvMTYu/qtey+2kTz3fbLn2qdErG
grDez0dfY7YiIRG03nm7Q6HC9HlbGTf5UdEhw0gd1/G0NglDUQv5HgMEhRF7hv3W1URVkIbQo7t2
rO5dRNFK8lmxwvXmZBTFMRUCUvXaHUVfkxgMzwSrJs5ewn43vBx+W2WCMK9dk6L6Ue9g7suxt9+n
sh2PQmHHtl3Npy47yraed7GJVn6QtnOOWjYldgY6pyqawCQtt9+coeQI5omPrWcVWvZY6wRbL3Ej
+80wLVySZHHfhqo+ZjdR1Mt168KYMgMyHH80+Dzs9Knx3qxkULAES5TQ8jz3TWNrdFRLNnVbt8Lq
Bf81NjnbzQbTxQsKhst2MYLR8fZN52s9BONs8Luq6xd1fdFMst2VnldetxuJJWZPN/ckIxFc6G9j
IytPKDpcqDzO915SD4hoWPKmbWHb1iZXdyLgzrWMIwfkIoFh68vRybu9cIYc7mecHErcQt7i8V7X
bbH3FIKh83H1vRztByCBRfFX68MKVta7kg2gU7n6rY8zVve5LN4tbZrZ5zPLERqTsxc3nMuSIHfG
RzR/H5SJYosXfWAHTQTHhPmz15uHrdfUY/vmGCdmxyS0ybJ0YAWdHV33kG9lWFGXkXjvJpCsvKEk
hYxGP2pl7ASCmsCK8jnBANMlTHKz3wNjrdiYy3a+eMy9UQamXsRHT99hPuq+2GsezNbo+dEwlWej
bL/1ukIUj9vMz7xpbDiqCbw65+yiGMgiU4rHQWzXSA11PARxzap+ynJ4iaJGfSPJcGPc+K3pRY8C
XCtr2KurSsPnM2uwi9ZmeyTWPYZdmU9xGeefQ9oUJWfFGF7TLv9d265x7IixuAkLf7iZLe6laIrv
7L27364pbsNUaH+J2dhnXmdxWHru5sVnQ15Sw5YSuoSV+R7myt/ilX8tytaPycZ4N9PulEDk/a0V
GMMpLzkxJq+6XV1w5i33lQZOWyppGbpjWlP0Tr6x6WsOg4uQQUhP4E+fyRdzqFqAADv53YqfarzY
B6/TVnZ+6e5mFYywTEVFcLYLaKvCjLUX/b6kY/k29umqLszFeevmDX6jkCauKO/tl6ifqUP1Y4NW
w5hektZc9WVpt4cVnB67Bo8QSymPxD0R4pDb7RHQrw3NVVbOydx4ZevPP79Qg6RAsYMEFaYKhX6K
Wrmf6jIBvLF9U7+TOvgaL8xABlPtPo70irTvEtaXotXvuiPxrC3Ku8Vp7X1YXO0uO32/XcP61Lv0
ZGj7k/2nZ3J+N4XjPYoae34iMt4Hy5hJ0SaEeb02YQQH1kyq6dpT8Vt8bQaQ+7U3UCx+LUni3Xr4
AdevnZftRVRb77JqCNsti8N2rfcs9e5E7fGzV5vNXY7LyVQzFVsL/Zg1+XIr1kaq42VJpQ5cQ6/u
u2E/uIqNl5Fu3yZdczjzzoUPooNnwDZorFdSizVmnotLobf2TR01rkazXEIzSQYMa9f+dmlrKGAS
8zTcts7nSxVNZ1FUrYBRi1Ecx6EAluwEgWmu1QoEQziHbd1q/QcoAtg8e6U9U7WATkR3kjp3L666
nHoxv312tytaWw/nxMpuRT58N6u0OhUgXrdhaP7T4IDphOTKNcH/uTCq3vSk81a+7pWGoxl+N2mN
D4Eca5H1VRIJGDTpKYYBZhQ/G5k77cWAmFLL1fiZXxIiAXtY5uuaYbSNbfe5RAM9b123MV9Q3IEy
rM//Gl+aDvui1lbwZYxbtnKRthNzJFCc0pSpLCEYI7Ec85oi8jqWmMyeGAHF0Dls+VZY5XsdNeK2
9TxvjlZqJYnk68VRpspBGe2Ug3TZv6l2qT/Z5H7AGJGQXrijgZbK4fixdURLjQm/+uW6dTUJlQMx
Xn7YuvVcpqdo9GAOr8/ExrN4Xsbk8x/ehmxrDpI2j1+3nlWMQKwjnihbNyH7PbTNFYheny5sqz6j
xbD9rZvrjvXSIsHdetv7k7F+zO2ifdnee7HyvCYrVcjTXN/3Siyada0Ot25NuDxfzZK0m+292QU2
SClGUGtve7UkGl7yGoiXwjKlNUsr1UBpuvZsUywASJ4b5mqz6o6qTWUoJvzz3Zmq2U/j2PkJgfjS
8ohMOn5PnbX8C27xMYOE/qh75CIU5cWDnG+WeraGPhmd9Q0GR36sKzs6S2MRlyhSkiN1yPJYYeL5
rBfpR4492x85O6/mTF6749Z/yqKyiVzOprNWE2rsprBvwH6SPycK8R0IPgcDLXbTWz6VKUycOL5Q
Ij2k0/JmL6XhY8cJfaPO7Se59NXiF43G15tf6pAXz1uj2Hb+DBqKRXb008HhMRgyFOju2FBPi5sB
whXUczR0Kh6bPSoWT04XyPLLqe2aX8RmKidLK+Y3q2/42k0vGnnwH+Su/S4XN6BAj3N3He2FLf42
fZE9J2mCb23uKHtk+upHbaUam1a511zdfhf2gZJY/s1YlnFvKEkaukp+iRXvN9t19Wy2yV8zqX71
kzAp7zTOUYMxSpXNJTgLo7GpTXMcmBA/eMLI/hkpEuWz5UJFaihWOvyws2bydrqgvNRABHitqgOI
fErJj9BzWaaEv+BOTJVA+9YssXe0PCqfEN/zsBHYY5oOZKURLnzXDdHV+sdF9X0bS+3VULszQvTG
pwoV79UKRMzC7hLgZQLvVdmbt47xPE3/6CSeGPdK2u5xLnrsDycIym0AzqgcNYW6GpqmZo92Xsce
JDLOv6F6qLccBGyHv5K9K+1yzZFdTiyPWGza8Y+mcNvHorNoM6Q/OxTuIXc7AsSURjEncZ289Pdc
Ero4jXjnErX474IMppa6Rxpg3AXWIOSd4q12sBpLnGOrBJVPancXl6rxAfPz12il9b8mLpjUgv4m
fd8g/haA9VWNOcQoe1/FpO5Ect/4qlZa8tLAUtl6W9NYUtsjnAccW+/YmqjWYbpM3iVCrPKKjYoG
7S89wo0IU7IYngfNVB8zpdXQ06l1b10LI8VbkeIFv14cYBc+RgMx9mQP123IQH1wcBK72XVupj28
wZCwPCEQrb1tSDMsDN9knp23J6yrz8lgZWbvkhwrLVrdPuv+MUdQWs2kvm89MqniMHcjInTWixMn
G+rV8rz1PF3rH4mSwxBwsKTfxnQyQk6DV9qoaHjC1rAp2fPTIF50fULsKnOYNZkKG4E72FWnL71O
9WG9qKzNNAL8KYgGTtsdQN3jOapwgfp6ydjNz5ivZp/vuUjGKki8+TGnwB2zpemPLiIarWzFOS8E
K10l039taeMrzd7p1RH2az7+qcnEfQPTDGbDmogmKY23eqp/iwyjie0aEK0aYE7pHWGMmm+2Rp6h
MnhjuN1bGnp8boipCbaro0qlh/h16xCZL6z3NWSYdi7OnmAHgRQted0azFGqsMmiKsz+Z0yfk8KP
Gw/zbltPXud4guUVeXh/m4dcJMbDrXrjkS0Kkz6cltPWTRWvP2kL9JDtFm20jQcL2OwUyef9ZUcZ
ecKl9WivT2/idg/dPcIQHW1bo/TO69Zkacds143TyYlT51XijX6bUgWZuQ4BrTJj1NEk0hy2m0EE
xR0vOc40kSwDWL9dyAc0hRCb//N6bf9vVShRiLIfYhSxKa9o6XQi7rr+s7uNSbPdtRrr2dYjxLQ6
LA0Eu8+uHvGspThEEDeet6HJWCjn9alKrEcTP7axeYnOWskPY+u1UhmO0mor7uAf3ZrBnp9ryCFP
n0OoIEm0Gj3fcMrkxXH5mUu8s+xZN31qu1SKjTF+3RpPFQe1Mpbb1psit7slrXuo9DzJgqVbUeC2
cfztapWwyueWDnTWZen+a8zwsr+eqrLoDXV31xJUZX8dskWnTn3dGr5HOHgMVKu/xiJzfG8Tdbri
6KO+DnGUXlvN/v51Q8Y5BeeNrjt8jbnElcnp80W7YcSwAhuhwJrs+aon6YucvOLGGljcKKGfB0QQ
561HUKat+ttDLxevmjTl6X+NbU+zuupXK6N4p9VNAcmndO5b47aghA6CABTqjNWqAkmXWkw77jI0
qo82jepHlNXAa16aHLaxIinBKlMo5qKs6mBuItXnux+dtptNg4zWCpdiw4T+U6vEYeVMs2HcJ+2j
XepXCVD4hN9r+6gyTG5NoUSBihyUrIfx4vTmwAfARQF9akchFaaUZrcPdW7T5y51T9vFbYicMQ3w
vvNO2jzWt9mcLnYrBv6eo/HemWN99qa2hxU0x8VTG9dhWYeKOta7rnPanWbFC8SjqNubiuE8DRkS
jXSIsjV+LCTH7VtnRBV6+OEa1cOTNcQ4tgtqUugSfkV9urcEhgeZxUmnYgfg1VpznBL7z+KWMNja
kzrEKCcUAadbHfSdZA8SdOw+So98Ib3wF1jCwZQoCEkjVvOt2gc/BnW9CQddVcYzjIl3rXWSQ8yC
AMCtQkmHpDwM+kVd8JqTmmJQXECd5CqHfNI/OHcx2cBe2NWGeiv6/EQYtXJt+hp57DC6p2JAAGcY
72k3phz/XM7JsD2LQbiPpbC080xFG7xDAiYalV+Us0Qz5asTSbq4E1O+nUkD8Ooh8+XCGslh+Ekd
7provJfVhG9GxGDPjYnuMTauZpeqe4VgFL9KPpZleaMitEukVu8rW7qXoSANBiCAh1/NPOIAbxvN
BdOybzAsJlLo5LCvHUGOq65Ht6H8w8uIM3Yrho/v8xg4pkHltlK0a8FetbAm9W7kvPLYFMvFwnA2
FpBECoXIxUxHkzdnx04b23PbR21IfOS46xwnvuZuu+xUqX+LJ/IDYEz1Ybwg0VCX+m5B/7g3uvmu
pElzLHBrvGKTCK+ENSXMO0de66oCJdFH9FtLFMTNPFwhEhz7FkNG2WZB2dYHr5i8U2nMzS5n38DR
yhS+QZpW0A790WpWRmDca6E52tkegvAvrJp+rmGiR5MqecCnNQTQ4foAdzYQPL43dqdA18ukvGi0
+CRA18JLghN7b7DaGzZqG/VXk+kzujqzvYwQDU7KCngY3X3bUWvrtpotCl+jnjpILjBmKTMsI5JR
qu968XOwlVueo/PFHCXI0zvs5X8X12jO1N9UVsKsxXNNPc9Vo72aKDxMvvaUe+12zODfOE1glCK5
9mUTn+OJHUah8fudBbk8eV9jtzeu3966ALJyBjwpnOSdoF42mBkYqt207UHY8y/XVN3r5GYyAAqU
Aij0k+xAthq1Jds5xYMgESJGTKOVhJZV7YqUfEMIUAZjmvzpipqU7MQ8spYPGYwV7K3aPR/ov21O
RMwEDE/1gVAO2VgvACO6n8Iu20Vp9/DcDo2Z25H+phrVSbTMg6liBss4dEHdgwm05Quepup1SBLt
KtfGMQmsdBBh5qUv9DgKzR6mntB0TiiK0zP3Wl0YZ5kbQMraJ1X8R6HygBNDgqMQUMbvwRrrD4mt
OYv2sS+JsXNcNE16TA1EnZCnemyPn+IOIs9y50QiA+qeTW3eiDUvfNIA3vNUFfzzjrVSqHcz4uLn
yQNgb/V+piocv2KswvIpGxhKkdrDwzfT6wTz0ic2i10Fh8I+U9HwmBLwesnjve2t7rPN8Cd2owKD
MgN6o6vnkBjMEuJhdBALUY06gnm/15Ayyb8josEE2m/YedD5WtsBdXZ8s5RqgNF0FapVD0O5Vwhg
0VQF+0j8YuI4orBQu4+5mV8nYXdXoMYiWPoZU7RCPqNefgVp7nwLP/mTN+uwQPXIOjm2e1aiwTsr
WeSerZWn06T9z871rnXCNGt2CtNY3jTHBYclIlT/GSGiHpq+/4fsAwNNsB2HSp3NTyNZRVcH8Lha
BcRxrj9yx73Af5jZZU8Rn+D4z8SpHXQjhr6UpqFu9JHfVYgoirQBqJCxSdWtto6N21S+ldnyAHW9
ghTnWZBuWAz2iJnPTklRSq/w3MI69lFbvQvKU2m7LE0P9SzNw9A23vfce0PL1Ksy+r3Y7Q7NO2up
t1JklN+JMQSlVcRnfYrJR2zUbsdJ3TsOEM8OFjxQeCeUpJSIw1uP4N6xKkAP1dyxZ3zyJmt8yUc8
ihx6mMlkoTTjt7JQ7MtX04yV89m12fmf7BaJGDFfNyti7+iNFjxGt4Do2XjePoojLxAe7msaU1/A
kdnX1ZifYmQal6VNKZuy+/iTl3pYxtl8VhfsmzCKumtp/NdaE6KQ6lzxLd6+jJzOWIjXZjXPMctJ
u6pmK+/jIOebTNeZm55Xx/LeJmx1mzY/1LGjiiB3+DPCCTspkvNHP+TsPKzkI8t1fA7N6sUyJns/
lQnn77WJ3KfF69GhSS0Nu/6eO112FhwPznnkJDujQgCAGju5WLZ512MD9YY38Y0i7nGEcQW+l4aj
0t4XAioB9jic9avBmVYcNw6YvVakkQpDSzStNesKBub/NEpPvWjA27TyiMswBJZaUQ1TYyo8CcxC
XoOD7flaCFAWPdQjYl0J3EIjQRioh8Y6HmBjzfE4c+KMeC7QyBVD6RNf1OrSmfOLKpYJaUdk7yZc
aYJ57WJTMAeDyR/LzF2IZo7I0ZX0WE8uGuwiz6wuMDKO44wiBbrSrTf7uyL/i7HzWpIU2dL1E2GG
FrehI1JXZskbrLq6C601Tz8fi96bnDzdx+bGzRUQAY7j4hf4P+VmnBx0TDTnvWDmwoXAb4E/OzrD
lMMpmN3HMdU0hoJd9uSxNXeLm+rLDNzoM14boA2Ln+EQpZ/VHJcYr/3TLXwat6wSOMtSQT3rzHRS
GpTjudqDBBOfMABWnnLwpTYa4NirlRIqgD19kAJTnZs3OQ2ulW9RHeTXLC7pssfOOWDYDTyELQVA
cMW8L1BMi5zC5r2w9yZd3sOgQemtAQrgvzackobrITniP8QssF6SOfwSIgWH+Ohpwlru4DgjBPcF
bwRA+5BoPF30f1Nln/b1b+Y17V07ZOd6rPlMggpMHCyt1QSSUAuPs66vTvi9yEvjKxLyKHKOn/Qk
sC7poHyaWQRY6K3quTIX44H4h9oZl9gbQ3brD148e9cwsh5jttL2qY6sUqvmCP8ZIMbtO9fUp3st
jd9GlVlqWAXIKIZQhheTpspH1yZpuB5QoC+rAkSQ1d3JZsMbLFdpr8IR6fS7GxztFdiuizS2MjER
MOmntQVXn6d9cyhS23uGBeA8qdPbDILv2QCMYOdBc6ri5GvJwAD5yghoZclmqiTnVM8Y85UZAE1F
OSedGzJ+MlLgL9YhDzpjX5VFf4EdUbx1Zt1cRtgie0nqidOAN64t/EKV5oHhMv+n7eyDXgZ/TrYy
nYs4ne8Q/njuZ8DepmsnTwFSLk9Bo9XsDCOF6fROerRquzqX0MCNAHaGkiAxl/HzFqaGOyAV7IRs
MhbBzpnH7Mgs+slgnYNe/JBlT10IWOxnbr9hWtZeswUzUy64uhCExdV0nqIFN1obk3oFGBEuSFIJ
Jj36oiiGf4z/myX5Uj1bXrv6VgbcV6+FTrfLipRQgJ6NDnJaq6vg4J8mHCEvVvgWNyAF/NexCdJT
AJ3Xbg24RcP4ilA56oZ43q26GoIREtxQZjJhcGMHJe9FcEMKOj+FJDn+MblNcAOXZc1HBqv8EonK
G21VcMkuEk1mVpBgYfH3hroA7eu2OgpCpXKeFkghY9nsVvTArYMGrwd/lyjaso5AbgAW68iuyndH
yQ+JGuCQ+6fZD6CYlxvXLGeU2IZPtLVEnY8CVZTMcc6m7CI1I6flziCLGPx9fLucRGppoTrtbCdL
D/IrE7Sm2YBF+Gxx9TsHjXoWhRHH20NyH65gOH91y/Mbzci55KhRyx6wBIncf4nGTJHZ0sL4TpJZ
Vp3DUtHxn1l+Uw7uM8A74yKXlJ+B83IYVQPiJH119MryTzkuHQM45stjXJ+wZApeKvfZdbEW0uiW
N5Z6d0ZqBU8mQB8r9ldaA7RbdqjHKR2Pql7/FDywBAMw6q6GX8d6KpIjWTXYmBFVTkof7zZH2fRe
cV6hGvzoYS4evSbkidpIiJ7apHmVZ28n7tPAus9prg26dWuI0Ntj6M72VnFLHaZ/bYhm2/bQwA7r
QKib4CCPS56GxEo8PpOdRKUVWKHus6/c7byiz2/4OnqgzyS6BBARaBvKucLrnb5lSGaACMCcsRrG
CPRdVI52cKQAiewa+W2NzmkPGsqOLnK9sWlYo24OcZt8nUf9JnduvUtQS3eFlU4HuddyV5K2YP7f
aoivLBgAeSZyhMQkb20OkpbASHEMaboQiCaij0P3SR782jTl1mytQUpqVj53FRj2g9wK+ZF6X3N/
2qDQ96ygM8q1qj/axTYEucv1/pq5088Ar4xTxmiAVveqVXkL0zY85TNE51afPulL1yGf7Sy2nfMc
zCCBsePbqdA5UcJt0BOykrz4fy787jdIFNsryO56qK8116eHmgwOpb2hH6QLkO97h9z4xQaQNX5K
4fKuN3eFU7x7a96BKj7eQYNtvCKCNTk3JyPMtfkYu+EPpcvU43aH6QRvuuNC6d46F7V/zjCxPMlv
6f3qKbVn9YRGYz/vmyy8bwddAeax9EPLay1HSuxf87yunBEOCJODtIQ+Tk8MYZi6LA1BH5F2MuFY
b81nqWBXMxVMfT8gwXaRFjx21nCZcotpSXXMnQHjI3cBV/7rde0ivfohWGEvN4ArLICUre3N8YOr
LwBGo7DrRd6G7m3plqUlSXLLK1j9WXokS5+do+9UA5iV9NkJFPpIqS/B9ra+a6JrVMrnyhsuXmPu
pSWsh2ArcFa+tA0bBNIXMmFvzih0X7c3fGvLkifJYGmFat+fGkB659CJTlJmSmOXGtvxH5ugpOWp
SWw9RtJr9EO5JD/krc22rGz7764HWzk2+FPzGsCV26XAY4oUkFtvg3BePhy6B9E00JmoTvoJHwr2
6RkXyBMfbB1jUOcpn9sXh7EB88N7nRWLWS3w2E5eckApQ93dWQtWdR7Ll3xwu5NpzgwlGl09qEHB
2k2PwMyODd6T8A6mfLGLNOehPgRR+eRgXrw9eLmqJNfXaUtL5tZMPhxSDGl76bEflMYoQb101xLT
E+hLZgznSe6+nKQAzziBWaHZ9T60+r28JbDayZXou9zBNb7lFiJKMm+ZcA0+Qqr7bguXIuSGdbGS
XlkHhxoSL/iGMdE/Rz1wd2RMjnKPJZDHHi/DE4RymSNP6R/5pN+82MhO6jzeJWaJQJnXXaST0ei1
Wzi7Jeq5h7AI1i+A0f4JKT+7ygnlyUuMnr5d2DB2NPw5D94zZnHuiln2E/vVx/PslEuL2DoDVVOd
K8dtv09vR+3QTxDvt7tYZg49abJ8ZjI3sw6+BV1ISCXwAr6BSzYYiXvIj0oV9tagnBjoooyadVx1
zGSwBV63Ok+uc50A5rCfe4YeiUZxZO8zHMPW0dU6i4q0oGDPTdfWThgu9WNtJMZJzi+/y7ej8drq
T7ORtyfVNF7kqW6PVmJ51/2KjSnajUWB0j8U8r8naFvHoci3X9LrwI7paYkjDdMHMP5HLbNz2Plt
PjwgyG5egKZVN2HtDFFX3WgLv8swy9bnK09i62O2B8MH+q8UeqY5efXBgiCNLIZj4HBS8BK49OAH
FAKPJbdMnow060Bl7dECHuwX+Ib8tzOXCluPvj3JtUEv/f12E7ZSiUmV//+pGKuNsJcetq5efowk
17H4lpbYmjlH2H4woEWYQQa6SmdfVDwWpYpcdh1ySRSHTV61Ncq+9t+w+vVDKb/z3ShjPbbM3T2w
gHs2BLHH4EMv41c2R1i6ltdkLpCD2QeT+QOtFdaTwz65FE0Yqkepvkb95QsaAQbpgnQdx0lLlRHd
Fmx505yx5aChFKkBE1sGYfJ3tmBFSUr63Vh2/fXlPMLEeRgLdN164g3w9JPNLtW8R6+3YBPqD1d+
iFnfdFdXrzIsk0GdxCRYT70MCyXJRhCa1wEEkK2yVNmSEtuC7TFueds1Phwb5Z87hDrow+gzpePs
AALkF0nLm8cdT5jGL+Xrj59LrdhFyqC+G0bKI1xb3vwzgGh/leYaoaQLaHp5BmHXIbkhLeWfo3L0
2lUBymkubpkePlJBApgi2xTuAydECB5SuhVsc0ApkGCrJ8nB/zVodX5df/3Skleyx/bOrOOZtTFL
rqfnHfsn/33vJLbWkujHtBy0nvVdrY8X+HiUorGx0dpv2ozUrPQr2+hBjv2nvK2KlK7jbIlugTyP
LSkxOe5fz/puOiO1peKHS/1T3oezfrhSsHT4GM3VXQijb3nF8XBmr6Ka17mqvPASsJQCORMaEZP3
ZZltC7a8OcMTFPoddarWILpWku5WTr5VfVciUd8MQAixBb+2aHlZ5D3ZXpbtpfrXvO0wee+k3j/l
/V9P5c/5Qu4vYtB+48HFoY1h7TIWlg/XFqwz2S39bq3in6p/yFvnE8tp1yvIeT7UWa8wJN69pgy/
1c4L99I1yBxUYts3WvqQLSmxbUC2Vf6Q9yEp9fwewYD+l1YjiZAUNkQ+Xk723hneShNeo5Ir6Zml
bKbVWZWddK943bp3wFTQxre0Mi80cklLz89YKGBFycosd1068gOrnffSPbD6jyRrgzLw33S1tdOw
VdYQpHcpyhkSJuJvh3/qbrem4Mikf6uzNYMt70NzkaSUjkGTsmThwvQa1Nk8dI6eznuZ/yYADFgu
Ssa3oB2i0/rGy03ZgrVb3dJyu/41KQXbqyvJgIWUv7tvSX84g+TNWQJ2Qkt4jbbOfh1Yr+XyfLYj
G7xKmLxlV4uFEWNZIXk3c9yqybESyMBgS0rsQz3pRLe8d39cSj4cMniVcpyNB1CBzzVUClwDpAYr
5YYGkmP5cJU44rWv0nX5WZJlF7kzZdLn2WVWnV2TOdZFXvbtia7v/rvFzHdDha2qxOTxRkXPit5a
aV3kyh1ET4w4QiZFRyt7mL2S7RjUXLTpUV7RdZ1SWsA463HzTV7kv1e1ajU4Yp3N1knD5mCeZ9cE
iWBY4pDWJKgbdit3W9q3AgX9s9DalYvusDNbGJDRIW8rH5auBWdT9++Es22xARCpaNfIXZXnUmdQ
mfSqeCtjeCbCJ9eXBzy3iO6063rmh9svN/XdI1qnrutdlzmLRNfXPGJzcvbM6Sh3WS67BfIDtqTc
2A9566xOSj6SObeaUrz9JT0M9b2Ntd4OG0Os4oLc/9IV8Xg2EAI86jBmSUI9Q4C0uOIzSamls3dm
OMj0LKWeB8xTTxK8m+rgNdKys7acQ03q7KEM6nYnteYuGy/KXJoHtc8A6Q1DsWsiXnUJvMw197YH
wFMDU3SfJu5JjUIrPyIZhOEyM/sjq5Kghifn2uhB8wQni71mRGMhnmcO7kWxep/649uCaP8UIAP7
Cf5NfUA1bkSVg6TkZQgeZQnbE/WICkRsV+mn2HNQFjS7hylGC8EBtnDS2ds/e5Y/P6dV8wu+46U3
tfLLmJu4aqX+j7xkSF7jA3/zAxWkeNa89d5s/fRYrWdn1w/YcNBa1HGGYRc0df21nsH0MiUvP+tq
au9R1AFeFSHbpRaLLYDJUvKcWxX6Tap6qJAIRhmqBMeNEWP1OC4lLCVhJjDgKBAm2rkp7PJxnpLq
UWISZEXhoHuW5wgLswhvFXFwKCvkh/xp+G6yeXZu1UXKL1MrAzsSlDgOywLwzvWZucVFjOq1CuHT
8DESVVEwPLRZASbIawfmw03h3kBqsL3msdjeovo19VP0PCwBRJfo2VeTH8hqKlfJKjNMutFdRJWr
QPjMsNitcYLnBjXsZ5Wd0OdU0bT9NI4BMwgKYtsDWpXa3MscS1E8ZHfTMHSPWtJ5T/MS1BmwPZu2
BbuaGltBqGfpXisdXNEGdmfMCbO5cdTRhfH/mpJoflxToDlQ/nVoc9vxVWR5T6jMRPsqbHfonhpH
R7PMwzQ1ORpvgOkLQzNvtgPUGVirdtBtPWl3WMEjg4EDeOmF5X0F1e6+WYItSfs8JwVrqAPSRjbc
tFK/5bOZGnvNNLSbBMUU/Cez6CtlP3mw3L0wZbEZUYO33gcw6tpj/z0Z8m8GW+ngwqH7826Z8JlB
JoJWKCpUYvr5L7Y7v4Z5on+fmgS0AoI4b8GYAbtGB+tp1thLtqbEuqvcvL/pfdxe0jQuHnkEGpT/
Vv3UjAqNK0vNB9Xo32pUgx7cKHka7KqB+qrUn+KejSMHscejJKWArdDPyK/nx3rc9Rh37Kaleqyl
mPLFYLmW49jBJstRoN3SZxzeHWzlP5x0Nu/kVHVjao+OF14gh+HUmSGLduKDUx22X9AGye8wnJP1
vLUxt09N1x5zFVmbvY/Fch9krxgVzizaFw1zZdu8g2jRfIJ73j+ydHyVFEa77SdM6yBDZSNiTUsN
yXOM8uNBifumuuhx4RoIUBvaDysWS1SBQXePflp/Xw8sK5cpaidS4KBkcUUGMwHNxq3QTaU9I7ap
7SUptydL1eVT5YAJW+6PPY4AXaploBef7fH3+nfSJPfPdlHDOVvuH6rTIPKyycOfnjYzDibKKRKV
oApmGO5bWlrb2CIh+S5TiqWkg9xxGJ4AzoDAC4YduC4sFcqKTkmvv9V1EF56ewjQeA+rH2V5kvJ4
COtTqqPaVM2Kw4K14uIWznrgtQmi4L5bgiFB98Q1/PO7gr5PsZP5Evh2fITCEN+VY4aH4RJITPJM
ZtlYNtgoqsVa1OA3+C8V5ZC19nZ0N2IO+H85JHUH8BWqdv54mrYrELl9GR9LldXA/YdfJ7XlIlNR
6s192i48CrYdTauFAYsi5UO0BDkCEw+SnHwfxcLIHyCvqzGL60txqaJcvtsqSQwHvTs+fB37yBwc
u6yqhGXl4YkxKcrN+WIBxUdZSko/HCpJuXCL6ujFQQh8PVSu9u6ITDePXQlA42PB8qumMobs+DIX
9rcUe1KQS7Ob3rVTld65YwTgREN5s8vYZ1TZrTgmRai9qmU43Lt6/UceaurrYBfqqx7Wjx0d7CN7
0zBdEB3k69cb6H85davf2UBLvrgZp2Izp3xIUTP4ElXKV/jIwZMUmmXw4Bex/SxlIIWPKYS6T/lS
c6y/JINmvml+VHzWkqtU4ZuTvapNA/3yMazT6b4PtPRhXALE/fRhZyY1UbuZd/TZoPGWpNSBaMpG
ju/+pSYD7qUua5cwl9IvmVejo60Z7V6SRt8MFwPX1ENpWiji72yr6z9hY4V0kTXqxwhC5ZemxxZB
ha93XviVX4CClQc7883LiGXmc2mPb0Bouu9W+XN2G/erpbjtLSsjpJNsvfvezAApVMfKnxHRQUs3
7H8Hjt1+B7KlH+YYF3G78d80wGdo2LYDeE9icdgeZ6xh4Qv/Jwta5N+FH/J0ywEVm8335eDVR/za
ShTmnOItUyz71qTdhOZ2X7zpMKY/Yf2+k0IFGNsbCIyvMHnVB8my/Yb9BXcoz5IcUZO4at6U7CVZ
x675PLNLJyk5YzeoDypabzqM6LtgmsElFFZo3NVoxUCLrn1U2Oz8gUX3uDuAxUPWE2nZY+UPzk1K
+tb3jqY2WLQ73E5mn54HwZjoS69W/R6OT3STpBOpNjCFqL+TpI0RET6Qun8vyVmZfrp88x8lNfXZ
M/11/mzE4Hv8MbiE0aC8pFmrPkQ+NOLQx65qyKtngD5HZCf6l9JrPydxq94BVhhedL3lVYlRla8S
914qSD66iKdSqbNHyZLAROUosiEw1J2O4WqBe2xmBy9SPYaO9pybL01TnNzOrTAsrI/ImJd39uQU
d1EHWW4RCy7vFJWg6SoXmVl1OsRej+i4HTVPoeZgBT5ZbyiEpd9Vq/KO6GaWF0nC0QFSrxdfSnNE
ktLowRIs1bR+8ndo+oGqyUfcldUWoHiVfgdFnZ2h4zsnnb2P77Zl3OWuYr2aYeY8lIkFwGKp1k7q
XxNoySufNu2BYZ2GGxExdwlmLfX3rOA14Hf/k7dVkZiltH9Vva6d/+l4vQUA09nxUz3OzeOoVMCl
CxfpO1BdJl+iv3LV/2yOg/2lcUb0gXK9uM9Cw0bZuEpBxA3z175yX6TqaKT3dWR43+omVw9uHVsP
aelhwFLXqKWgC/sZOtIvBfGrY1zsXWBD92rJS+WO8c9OAyBmGW7z5JldcFNsJzlHaai+oqpS7+T0
zvxNLb3mV8e+ETAiM0aHcTIurNmWqO6W1otnoznO6+4gbKnluySrC5Rx0ai6L+lT7+0yPPS+Ht9q
xMn/LljrSHG55cIjAfyMjP9BnQM1Pkh5CO7xXs4WOy6ZdgWdsHLM65qUYt3TkvHEqx2tNQNNf7HM
xDqr9gB3ezuF5Zh3NvDymxNayjHVCh1bqsG5WOB9r3jdNPeaYTonO8mm5wkfl0Pfqs1n3kYV6I/r
/GDs/II2j/K78d7cIWFIOhbW6eXVbgvzF5xExCJN+nlaHy9tljiQVIL5WFdV/RjrbX0xjWq4RW5r
4e7rl9gSdA76WIBV6fhgZuolslh+73+Pg/FzEpnKXwpIy/VCWa4hFVdYf07p8DNUFOebZjcZasfa
/BraaIMzRAmeoFC752wRFVcVP73r09g6sxyQPrlQgcA4NxbrZ3Rktj+H3+mAf0A+VP7UA3yQQScx
wmYQngSu+VeGMrLe9W8B1hxN+6nvwCyjU9y8eS1zwq6vtCdwGx3wHByW4F05BxbXfP+i6wYeVKOz
SBqoKW5xWpfdScxxarYAkUB46BJkXfCv+aQ5g/eWp943bYqVB7P3PO4B8r11mNY3SXYGynO5E3dX
Pe4RptIYl127Eqhb0bje5wBC+q4aQvWhr0r/c1TP33Ur0B8lNS8IcEe3nqSqpzl3kWb5z5IK++Dc
pmX6ySx0/7M/s5dYWM1raTjOZ/88+pnzPeZTeW5HtT077RD8KPRzPdT2jxJEFpY5VX0ZgqH4hs3d
vrci9xPzyHtMHorH2lcQzw8gb3R9qO3WvKUgKthxxll3YbKMZ8SOJl4ihNeMyPhL7A4txNRCJ+g+
bxUaozYOld1ZpwFLwcduCWgY06HBG/kgSSlgw7Z4bGbctrCsvgPsxJWDrgLdgOHojrW74tFYAhsp
3jtXMR5yp5o/sQrwrSuj6ccULUCPFj4HOlBI7qX6t3geph9jHVn7ccmPlvz/Xd9Fcmmr77s+5wGe
tm8CF8G3/5x/y/+38//v+nJdvRpgbnvm0cyteD8wYX8ph6l+0R1TP9tLHnIZ9YsU5Ex+1zypglBk
81IueR+O5cuJnJXinWOdb6IE1sK29KpGPdEysr/zVOyjvdw8bdWkcIw9b1fX8A2C8knJWgvCJJyv
UauH4Ojwrh96dGwO2agVTxKMJs+r6L/oO62pjnqYqPdBBRGPTkoSKLSr9+0SSNI2FEj3azqrDj3T
NbQe/1Mq+VtSjpA8tO3u8ghA25a1nmlLp3R68+g+ldyunz32HyiSed8T+Ew0qjK/ej5cUn10Pk12
7/00EKBjtdAbnizXxXA0QW+lSNWI3VfYxBCPr02pnAzdm7+iyDCcO84qgqdfoGVd5RphBpyvr1rr
ASds79HvNDa6lnNjXvGkc9c+gxuxcB0wjJPetONNr0M0uxfDHXHUWc11rLCAnMvkSwok6NHqPrqA
rGCi987VTM0ScZ3Wf8mcRHlBILo76BcPG7FkntF0MdCOQYTcMXcMQeDFxGN9VqqsPzP5Qxbf+F2Z
7Q8kRoavUYwTfNK1/VPU9NpFjdvs6o+p+RgGOp4YSjl/ScP0N6DD7DcHh9jB3xTTRB0L698X/GTO
xtgFj1XRNC/FEhgqw8OwQC5xqWDoCxWpAbJhteWjlsKLRzJZPQ5e0T1KfamGwdMR08gJAzTEaZLF
kx3IPF6yffISINaBr1qTPiM6hEGEhTGa0anjCR+0+tEKuuRcQa15SDJIFcZozveOC7IYdrx952RD
dC2QMr7zzMi6suxR3LxpHm5ZNY5XRY3Ku8woMPbx++g+aXwkngbHvU/KCa/XmkWSqEv8U9y2Kg4M
an1yvWKE6IroMgJQ/TP7E+UxjZ3uxUftCd1gsIP0OKCBqr5/nTusfjB3Ht8iC3nkztz1XciiVFCo
nxv2oPfhqBpfRtdFyxvd0694z/S7KprGBx8fKiSo8/RQTWGEEhb6cXybIHz46fxH0rhHHz+yb+xe
N+jaRAvXfo5ewZL+jmx1/kNJjD9Y+IVebgUslAeufspaPs7+YJ775QxujH8HOLASi4eRCZU9IdIJ
xOSPAlyi3pk/PbAGTAGz4Q5t1PG5xkh9UeOfEV2rHzxr6pBC5g1gZlReskZDSAbxvvExRq2FQfl4
yU0levMVz3l0NNi0YgQfmj2UO8sfLn06TN9Mm7mTpgVvbsGbok15gWyAOn6LAAAeg3LoL3KUHifX
2hi0W+5ow4G1xOIGIyhmqroggy0PQw6/3a1Z5oQgolSR2LtMeymRzI8lW/UxE31CLrCdR/KqyoWH
xgbePsMx8NEqW6wcW6X70mFgeRt9NUO+gluSobfNuuUA02NJomjnHae2wOdySermBGnJtIqrJP20
1nawE+MdJg+Q5GyHScES6HmI31NpTuXd6CUVDhbEJNjqSEzycBqndqMDURpy0Fj/h+NmBKNKCOr/
69ySfHdpBx+BKyOh3bu87RC5/hiV8y1LvzVTGL7R5/q7Inasq+7Drehz41X1HP9sDKGyn3Mes+MV
8bNdFRdJyUGm4b22XeY9WJZyQbpofvS6Bkphm7df+9GpdsbgBD/bQHmDUOT9aWraKXfpDtAB3wda
rkdUQJS3y+LfLGY8oQ4S/1FFdcxnp2m/LXb3+8TqygfWue9URNwfIApUD7lWhSfkTOddYqrVw1Yg
pQyw/q5nYslTtM5e7b4AkcG5eTmDHCIVt2Rvj87OGWr2LP97kQ+nVsYEvpDuf0nBqCKYuVxkO4Ek
00G9sPkV3w7uoDj33RhgQIR1KI4vSh9CIdGdZxMlx+fUXnpfrQBhYIbumgfTF0ul1L04LBU8OCrG
JbGK1P+aXPJw6h4eoiWQPCCY2hFfNHZBltKtQOpJXlWr2ckccAWQZGsb+TFCFubQxRPL+1X9RwRx
wSvU+rsWTNDf+nL64pRM2uup8V/zOe8PQMX6F72LUcN0xuzJNRBViRFxe5isfrgUoGpRcIzA7GNb
dbVSD02QpRcfHDV6zFO1OmXMdZ9VtHZZMWD1OrVqhYX1IvvMrwv3rHm7XxMbBRRrNs0feIp+85vU
/lVa/k1lITNACQdeU1InDKU/F2VrI9/HIgMbGt3vcfLu/TwvfhlN/FMxWaWmtwRAD2rIsnrcsEyk
FiwkPbM5Gz779dCgac4EQkpHJyzvwgwqoJTmWHje+/3c7KQ0TsMMz0s05aR0au30sVbMH8lyJnY8
8qe0rl6lLDZd1pwQWmJMHj2Vrao8xjgJEQ+sOXqSmARqFnyfdbW6blkSww01PMT4+KxHbaWqkznn
mI2oneQ5TYjcpNvAO0UcdL/V266jDtlDYxb2zZ916s4xrlQwkV7HxCvZIvLZPNFS7c5zO+1OhUcF
Zz3SzumMVIwUSDC6qAbtlaVOrShTddqO0XzlVzmXKNv99zTvqlhODIdMTr6drcemY987U3lYzyvF
fhpziXc1Z1tR9thhmQfD9iCCLadXhhqKIAzWdwdKwXpJ+YFhpvonzzS/rHmG/ILt4pOX0AR9p1Ov
Tdge/vE/bbX/Pq/2Zxag27D+huUuSOzdj11+3PqbpGS9aFdmTzHCrlDFz1brqnfFUk0q+GbNMo9E
pUSCSW6/RE23Q7ph+MNjR+hB6YYTow3s1MbmoUmial9jYBFEUM2CJv9pFc2Ehh6Yxl692qE/nx2v
+wtY7nRIEVZUo1+9nmAdadr4UXjog3lDdw3T9s86870TY6Y7FwnTqNKjg2ZPi5St98tWsMiOu51S
05EjNGsih+96rDE2uFu5dfKFeeYFEt5ns+m9Xc9rh67H9Fb7FeDi7rMWjJwMmh+K2Mljrzb3Tgz/
sgL1xILOMWV1qzD1n2Ex3Cvsek4FlogTEgzlsuFXKGw6JPB9L/CImaZ6yV2kaC91myjPasyUt8TP
6Lny70zGItjLLVnD2EOTSpOHNU/DxGU3F0N23Y4KWMk7ZDWSS/imKs9SAAftZzvDuKraHirn/NpU
r01qDs8DA6HWqdFCz5mSDzOQEcTLYn5I8FkpMVnBIQfbg6pzUHZox90I1dT0wBta6WOvjTiALcGU
+i/1AI8/K+6cYLBA/RMUrBbv4ZiNJ71Aa0zychQYzjMuayyY/ievmxlIIGmqnytc9ArX8p+yJUCO
wiud6rm1kWtKW3RxRsYwz/MSRKlRXtzJmXaSpAcxnmPUKCAMNWvWlt/Y5tfIao2bZLlKpaNLNs7Y
hTbFUfIkMHRfZ5sIzUap8q4AxTxjatYLS7alF+zvTkV+lQtLnh8OO9trjUM71exYLz9SCqNEze8s
GwHCJctiWf3RcZTDEITxS1EeCwjBz62mRS/smf8eo8q/DprxgBB5ej9iVvUsgTuj9Y+slXXa8tKp
zzFxQ5k/UZVYgdLoG3hed7fESqxnFvut9dguso9z4eN+FLYNLloukzY/xWNotkr3vKZxSKpOdZGa
e3C+lIelpd8tg+e4cZ9mj9FBP1fsFVWd+ex5ifJkRXfBkjCi+O9gtOrvHauWt8lMl2khfB/c/wBm
bPXGBJWjdKbrlRM5amHjXRE9Y3jXPZbFdFhb1FxGAVjjdocqcvNU1FnwYrJI9qLHxWvpB+OdVJOA
IZm+wxaovEhS6mqorB+sCuS4HCV5MCpSKAnJA3O4ce+pgfec5ob3jC73fDOM7kfg16iELPm6k/U4
ScU7P3Zh/ks1FDCv7NyHD1KDkd+zGmnGXTTT/oopai9K4NnPkEWdZxzEqqMWungZjLPzLAVai7in
WrI5I0kpQDDFfKxSBow4bygox4YtW8mGse8j+t+kt+63uiFrp5iZNc451av45E4gJpCzDF9K2BAH
7FmSo+GgjLZ32so/GZ6Bcjj6LS9IPUcvZtvADTUS1g9G1kNdI8VUaPEykYCxy4xbFm6e+jwy2igD
7PAUzEL8RanPR3j479iSRF/va97i5Ye3hgf+brFW8TGHvkkMu+aM/etbu7CEugXCKDEJBgFKLgGT
WoCTkol0bXf2dHa8xxjBl2J6C1fg1YLzVhl2199UfWaZpWUWuxAftoAxMlQHSWfCeujN7Ku5EI+6
hUlTLz8BbyKYR7bwj6wKYTfUIFkUQHf3JoFeteOMwVG96G/8N6qn3q8o0dHAaHJkH6W472cYohKN
kZ1B8j+J2eZAOJ9NO1T21jvmTliQJOiMxK7NFqLcxbUYsZe7ZVXmjPYJdgcwzKAvmEdlMhQodt1f
U2f+6aMWkRbVecT+62BprwG+jrei67853Na7CDuwU6uZP8LJ9I7jgqpNOE3h3dHjZEf5v9vdlpg8
AfawwqMZcK8UXNLu1E4/1ElgXlqM2m62UZRXm0lCUsX1TlG782Dan1P+tWWNMPQhdag8YZqAVjMm
dxGknxXrENeQmBdSWr4grp3lYUksQ7ThWCELwne3124NyhZBZbPRZZQo8SXpeP/uxkBR5r7ZXoOE
oqPtFSXzWe9nwa0KrV9mFipHw7ovhnq8NaE9rIFhRuPN15c7l00/Mk2vblB+q5uXV4iOSzR3vV47
SlSsVyUmQeL4FWgnDzWMBTtfLHYspVFB0GHQ8Y8Nq/Sc/BplCAEsHNHlb0ogf3hLdpmBsoyGb6a/
cJjmBaMot6MQzqlE25kFrzxzpsP2ZKSdbkmJedqAvRUEXjrvAp1AAmOB/W2B1ZnhuTOtu2TB3ks7
kCBakgNbHKc5au4lq/wfrs5rR1Jgy6JfhIQJAngF0lWa8vYFlcV7F/D1s7LvjK40L63u6ixHQsSJ
ffZZO7IJd4hdqpF/sQbTv0QDqU28v1NdPxRG35E+alXMgF2nxv7zV2c050MO5Ishea7plQ/RCmIM
/v3x759ZCoXYSLW/jpJyPhIMOfhr70ykomiZOjpuHVrEdA21Wvy4JFo3IZ861N2WU4ypRzu0nx+v
UE9GcwXrUo+QG1sTOMco/ULrfGOWE3Oj+bms28SHUUajdG2Sk8QLc46jMaDf3vvzUl5Kgy2i8lo7
9KCsHvV2CFgyGlroKItNOx7ADVyPtqt+z/S9uV9nEoSkSyat8zp0Q7UVNGFwsY8TWSx9vE0HgihF
5WtTSX8Em2DIhsuikd0K05DBYizaJtIGYmEmcwv7Hzzd+myJ4lA1DfodkURpL97buSWzcCm24JfS
jc2gXz2MpyTudJ/NkcnkpK7DnoGMZDwBfsVPktHS1XRar3GGqMIsVQCULd3O7TUjerBw4SJR0JwO
1sacyTd2+7ABUdG7aI2T+usdLow7eUSl8Pnr5J3iJc+ClICtqMp0uKZElKYGcvWkA761Muj4hGa2
018WMZGt46QK1Gq7uwjWjdYM+8FMuAhw6FIhudIiYVa8nwW+mPnFc6/SJUGQ1GP9j8PWfV1bDAN2
jCMPVb6ztIVBYA2//zhrOyqKNaD/+EHxnGzchfn9RpM5bCJsOu5K7SmYzXHBo2Hf5BePK2/Z5+69
AoG0p+OpnzDTkp7hksCgV7zRDVO6zMyPMcBgN3Z1srZGAXOKqadE+xsismU6db7eQWYmh3ORrL82
/xlUPRtlyyFbc6JLbY7fbQkdyeQRDYx5Iqxpmek3Jg6JOXomQgTRU533JOBK5sSY4A4L5ARLMBS+
5noRyOGKFIG17CtzeI3YL0Iorz65zOSDlrRwXL6XbL0UJsQ6BbhyFohe9nlstW0Z99H9AnF9bd2v
piBVL9bjz2XStoPLQXA2pvBaAE7SSo545ba2l/xocFj9WpFNbKj1zWsRLBAgDe3XISIRrpGVHiwD
Jc/L9HuIC25gLUUYJdPTYrhbgnCxjyRYsTSh023lhKTl33lrjNu1VWO4JEWz1dyXRKsq387KaNMV
FfrMVG1tqdWnNeELzgPKYGoYt7HKBtCUy2HUPzn5J4G3ONNm7B77nKjWjrwu9PyN9Jp3Y5jAswBI
ci1Cj4fpBUeuBewoSwJSPEufatAIVvirvkdgqj8sqvQzJ9nbQtP9CWSXzMQLILFWYJIE81VQH7V6
WGWkr7gQQ3Vj3BtWbPN/y2vsTZ9R3HZAneqfbH1bzRz4WpF8Y84tw958JkLxecIvSdcFWup89ECm
XnsbgxrdEK1NLaODZIYJWEbmH/INCBP5ns32pVY07QvvJExeVhrz2dKp/lnTs81E6vDQ9KdoHQmQ
rZYd8bySdNkq2S9fJGejVz/l1fhhjATK68NyJzIq/3G94nprhECi0Wn0CVboCsjkiGcYsGHMPRF0
9QgQLPucuEh+1xAKrFnaoVEUWYkw2mDYce31sHAQ/IkUOFrNtivt6J5sw2FDaycLVOs8S1WGVjWy
EGhgaIvijYz7IjQ8Gt59N6R+35ev+EUZchw4Q6s8JS8J96bsCBK+5sTijFabXitegPnfg05z/f51
khDo2jRn7n4+uKn5U2v5T5ma331rERbYQebXOUOhcO+qeVy2bkmzIDXwsrsFPqJkid8MVFBVAvub
l/pRz9pLexWqquXaiP21eofohZkfOMEq20/Ch3vXbZQmr+POze2UZH5aS9SSq1G3jdWhNtgUSjxC
EngfrBdWTRkHmXHoyvTWwYjhN0V9KfP6r7ScQ9vKzz7l4KXEXeIWZSj0Yo9RBT0oGshrmSPm6t35
ZiDNLAZVHbY40DejlUHkmac8lBpp9KY2LL5mVyqMLO3bhWyURBNG9NTaCEKlzMGRu0V1T8S80YYu
xQ4VYGevKJlJ9VwpfStI9d66icQ/jGcltbnNtPrN0+vsZgrixL0yxB4mK4E2Xrws61CE8Geekm79
rpV8NevlfpKBWcp2K2N1XkFz5hLyXE/+pCHluQZj7dY9nMHapKMm+kMeRdi05W5OtdBNybp/X9Lm
w4uLJ9mMJyXxNOrzSzIU+x4PTq64J7Kh34JkA00znRLAgRjaAKN1hR3mDSdwrQutjucTqrxd7Nu+
nhFxF5hx8KGBBpBdEdsfy6A+yKYufafQnnsXkM2Qmu99mX/P4PSsVr0zX/aLbRdfrLVbp/QwivJp
YYw8KPT6oRmBl6dwmKYcRzXX41EQIraraQPg+bPQjvp1RwMSmFp/iMfxnkwjMgRd9PF5cH570YOm
YIclY5uo90qA/AWg7GtiJvJSr8A2FSdzqO5z0Dy+sc72RnjeTknv8F72APqgDR1qZQ/w9nPM8gv2
iIQcTdLYj4Ri1BfmhrHwOWDTTZ7IJkLZQRUe7G+9HE65Pr+N/FAc/V5TTBiQPosXr9OOrHyPmMsa
fxwdLn18MUimr21zN2TzXtXRtt/3c7XtuSwsEpz86R0qn95eSv0/gwJ2mkuKSrUfyFPTe4LFlHfK
a1ifo5XTT6m2c8rTO7vRb1EQoZzjT6tU9yrH4WR6w93oFgF5DvfNEH/YJedGRsiIbpiLd4eZevik
9RTQmiHlQRD9uXJv0BEAG19RNnTGTEWjNq6lYzAed4JzxsHjtFyXF6JHO+qAVEer4nEZX+WAqLwW
rvLh8NwWmer91oEIqAsMR1YZP9Wy+G0G1fnlUMxh640kRjJ02CX6YdK9B8eiiFwSyNlVPB2tniq7
GaOPceC5W0dzK4F5O/10tlDvIKfkIYg7qRV0Q9sIlCjeKZC7rzAIMTrFSGgW2mE3WVxkh8tI5MnK
gm6U4Wg6HgP/rutP2VyG5WNfwoiack3fmhbMhr5LHwiAHyLY9mxwVJL33o+uxvFkACLjNGbv3Wh4
0sQCdtMbP8QAaXzRUnwv40fXe9t4Ainap2QUe7kXFkgEHQ2OAmN8WOkaDw9FWCuyoI1RBEZdL1Gs
8325Tu6BkMlXJwXeww4+Ts2PMVAbLzOPZw1fJ0tPQqtJmJthKGbcLm36YLD8hEwn4Woiv2dN21Oc
1n+EjCa+MEbaStZz1LsElVRfBuQ6d+2YkjBIBItSl3zO6jzG7VFSLMZDdZk8mobki4C6OjNA9EKt
/eLStAjs+JoVYarvxeYEkLuTurgeW41cwtwdrwmD7OaSAKmsh6PavuZmy9MxB7Jb9Vt7KhXFeJH7
wqUGkwW+jTj9m9Czh6NdXwlZtoL3puZnu543hmkrCitCM1IHtoMc77RZNYdUy++smIKcTNrKtKud
hTLVtutMQZtMO4a0rV6WIYLQs0ziL/hWsFNzPHuJ0fIEcNNof4h+n2mdHyJpKZKBB7qVl7IBYwbi
XvgFbtv9asdd2EPE9OYsyFb73I0e3tTx19ZuiFo+pQSzVojQAB/x3uXNhlHGu2wSYqtX7TuQhZux
WiE+11dE80crCK5WnsGwfp08N8KhEsID5SIS+K0eU3fWKZhJLOiVu8O0ZBMN6cxBJhnukQtTIfZn
NoKAnOaFzHZpboW1PJm6PLUZT2DCFc4FoRJ0JX9tJ5rCYoA4XG4SQ+5SqT5WdYNz5rnAkeqTC9Ju
SoPrRJT4hUkMbCMr53XJrNKwXCV4+1WDzHf1tgXQQ97M/qgZW0ngke/Z2qOoxXYCcHtdpGofDiqj
UAsG6t2VLkf6R87CpllH0IHvU2J9mVJbtpE5AUtmhBSiIcfTogBvR0Voe9z9tcbsAIUJsYkJ8yvU
+EOawEjKrT9LDpUvFXK/DTWJdRMJ0QYvaOr3qaubUOWcMCfl1Nc87hLHNj8RXH7JUG6OU07X2qRx
vxBVlJvGA8C+MsQqwwClZYR6XtvXT9ikaMShadLYd/OdsOHSGkrtHWNyqQOyJgA110NPGd4yowVH
PRy1lLut7oTfF81zVlSMI8kbwJjhWlM/z4NHqi8ihS+LZDeTOA61c71ILOyN+FkM77sp1yzEyNZw
m473TjW/O/38DUl0vy5LIE3jo1apDS15BtHL8EWkOhs+yVwF9EH0RjxOuXM/9i5jGVl5ntyRBkqr
08j23jN7ING+tJ6i4WEUOqhuGKIkiJG4oztRqJLqXNjiJAzJoxsP5DnRx+h057bh1DHV1RwmqX5H
4MizOZGK6Y3VNk6WhySyJ7yAzj0NFQJcsghm8/rmeg+u1DCJmFcWXzmoYBgyCmwKTPB1cZiZdbhA
sSXm3J+6kX5DstOa6lwVz2DzPJqd0Z57MuiaxNqozOAkNhm81EyrjWZKK3Bv+hhgJ6If3gWywb0R
z0nlbOZWf9OKglbLaO4iBXNPRYThFWDQWmcM4mn4Tlqs97Z1oL7oq4ICY3Z8m6qS09d8q+cHKmkb
6nBBSlXqBUY9Sb4NeQiFpwUR3tyqtYzAdbOfxUneEvqUyzKWgTbBBsw8czk4y2st0mITmbtC0JCu
mENlBjXeSHJgajG+5VV8Vag5+UcZ75onu4ANgV5JZ6C0klen7TKGSBeZPyvF7m2T6r1tZkqOSQ60
CXvawwkh0Z7jwVD+aSIyMvKkuQxxsrUIEtl6izo2uflVaAzsJhnk9ytvqB2+cSQ90xCvtxoeFb/l
id94msPZ0ONRmuf+Ui1bDwrwsiC34+dqwyiPobPVjAW2TCIUdLWyntm/IkILSdOfOipOuqMBNc8a
koUim9ZT2u8TABs+piXH72rzZ7bAThXPhnSqXVwbH46h7Z1VoZ94uHms5qeuQZ3C6/6BN/NJRT1v
WzO5rCCHIfvmeUAaLBSC9bZLiHC9U+ymPIoMHFafWGKwfk9/5FteIo+I5ZQ1yiDovJycF89Qx6UD
RgJnjix5q7udOvFZ8WaBRLlPc8/cadfI5aRZToWtQ31Pq3GbppzTdGr/pplfeEaxgWCqvy6HctPF
y47Pows+xoBvkwOxQs+5YWohCVi7FwZJI39uI9xDP556bV3rFW37ySlHqk2MqfaK44zoakYnjkXu
cUxliYosCl6eTUy2aL1th73mXZfmR2vgpSrxTCDYPtRcPL+arXutyJEMhfU20bc04nkKSf+58lS8
+JTY4ile5d4oKNBFTCgfqxMVAKQ9zrCuCbu1HS2MxpCEEazuvCS+b35ZeCM6PzOTlSqZ7gvBSU12
zNNkM7EoQn9LOoIaFrMmD2p+AkBabPFw3WXOdKKtwKCfVlxEEQ8hh8DTfCW3Ltaj8RlX7qcz9i+9
zo2Z2y9kXzyasgpFTE4hEcBQwAmSXW76jqeFsS4c4vve0t/Gwf7SnAldGadbb5Fdl+mIMRn7v7Om
FhMT06EdL3kLB5wFABvcFd5svEfXw6urxacVUiFI7VNuyhXhrv9uWrVtHe2lIJLYdxJrDuaawlu3
cTNE3C1UMWNVe4yKC923RXFTR8NXJRihSMYVKCX2p258dApxtErZB6Y2UlNV2O91ANUq07RQXPN5
R8/YMApOFH1WfydlsgdccdOlyVbP7Z/E7dCpOrqAJKkSpZjuzKW55JJA0a4tDs1EZOqoNxtc4Z+5
0WMXNUnottNNltN4zgb8b1EFONje8CMcx+TWSStMwvOp0gz4TtJIfIYeo9l6iAZGKKLob620J5Mo
ISXr5EnLP2AmVvZqBlqs48aazcsCeyy0BuPbGYeD6aWP9UxnnQnAnyG6Xuyk+FiM6TWvmKsmbQH6
Vc3vnM6XJZ/PdYY9L4o/KSE+CVZNfKeetnazfIzNdS5PZyPXSg9H4FrDHjdx21GbX5VKtaOLl4TW
gjSrpyYB8CZqQvLh2SRS5H11KgvilGr7oXRnQQdde1/j+aS3IKS96myyhAvH3Q117QblDOSuGjbp
nL6lRSeCv9Zuvm2r+IqaBq+lWd+X0BoHp2RxkR1pS/YAHu+4VvMmIj8elxOz2kZzZM7o0dQmzOlM
/jJlsV9msIQJ2aBZpiPqjdXE3YjnfBVWqNNThcEVMwtSzYEeDKvKSEpM8+0aO0cmKD+laD+Kdb2d
4HzRVpNnnpBXmUNr08bQq2o8mG68M7sscOYRw7FGWlS2XhheuoFau+5a29rY4A3YfwzyKIvANXm6
plWf9mQ6QNHHBq7cEcg6v1RjeQ/KQbxx0FN8i4qOu7g6W8XLKPKQANW7LhnekokW+PUWXBcipjCW
6NtYcqMwP3FZi2iHIv4WOcMF5fY2ApTPKYE5tKI1NqQQHQtRPg6J+V4qKTjoJZS1zFO5HpQnMbAx
VunjP6tArCPKIB43e05jj4RqvzVD9s3p94kp0OEANp9M5TUKmXt5s5tT10TvlAf4MRJKlAih/qTR
yOkMwlbGxc43bmnucRkh62WLRcnQxuRDaqfaabQLZ81XVaLtrqOzJS+7CmtbzpzplbctV1A0qyjy
fdWdq1qjQcAX2Li59s2511+YhRBp5O7VqjE3WYKsJCQrVm58M6Uzh0bICfT2taDJbGKLF3u39KVx
oxV0sFomEehEOBzU3ERnPMPYLYvXHhiPS/1uIYNJGVb5oC090Hgn73f//vmfj4Ghz3gu+yIKHUY4
APE3JnvVQNi4U9ZkGVzTn9SbK1Jg3ARYSEctQesth9phJJ0hpw+JjmwI/KeONWp7fp/talCojiJC
6QNiz9HmZS26fjdRoXcze9jUIUCmwyP5wp/jUFwnu9h9Vm0+CGPydk7055DZGSyF8YmPjL2mx+6W
6SIm57h410aAqrVFaS9n4zeqXB4aKuwyir6sTIwBEpEbgg0QngXEWa/4nSTLktvepPO1ZEu0Y+Lg
4Yuc78Qzv6ce+/bCIhyN0QESM4B0FKvBM1+9HOi3vW0W7dxev1167cBYEvvUDPnec1/g54E9rEiW
WKtgWrLTqsuHsrltMjH5WTE/VjHd58J1D10jkDSd29xkmtxxfzplA/GP27vFLu6za+vA00pkQ9Ud
hR7PQd9ZPBEeKfBMld2Qj1GFbdwqevhDSHE981hbh2oSBOrYnN72VpwIYBM4O3QJkcBwGpioueVA
aIy7TWY3t102vanyGrSosmkXWeXfnK79eYC0ESNv6zYnZSv22GAXi/6AZW28RH9LF+fsxX9mb9GT
7chDczlwNqlbsTxmj+X8ElkpdCGXM1oSW7HPiLWvBlgOqlaB62WcnR179ump7rJUN15zj9Uadiyn
WyQWVZIPZaRHMaK+yElcOGM/Sb187Uu32GidSDFaxG8wRhhhd80d00x6gNGDZfBqOnSIHUI5RKQa
g6vsuZlMhtVN3mPz2m1dNYIh7TzfEWTKZ5lHi17YVnfl58okfzkjVUYTzRUQKoy403GfB8UZTiN3
ya0KN8ilNJhomp6MAiCgboF8meoGWxWCld385FkL+6Wa98WCzmwUtncwxWEoh9FfYhpT/Yr45Dj5
54jIx25Ta36F6aEv6uQQZ9O1gDbfbUZcfNTKGNyJ6u70sqSxYtpf9bX1FH20KCyBkWvUrsOpR7PE
JtvdxIwGjhQj95HkrqxqxM5RZ+5kukzM1wV4VJqNV9lQ0hfaHvKaWDO2KH7pOs70y7hhICPkuy6B
UkF556suH+9bMtPDnnijK5D/iC5/ju02KEZ0GwVRw5iRNamlmkM2tRA/2BGSVkRBO6b6eZj1bUlN
6S8Ok9PpSmK50G+9Rlg7oY/tFkLkYW0zx5d5tUlMAlvWmM0hjkV/nNHbcxeDe5arF1lhMtWHZ7pm
vP/VivUHRTZK++ymqJHVObfCqc0k0SvTFhYDFIm2Sk+DQ/+07RDtG0tpDMXCgyy8crMOFpvx3L+B
6NlU9rX+rBmNW6eDnbOSFmn9UsnV2jtmjZtZ1MuN6K89oQ47DfEbePicvKOuLcgTZ3ZjIxJuC20W
DGD3CIE8aByzpP1SFl0ZOEYVBSBXKrycTL02WUBkWwUA6vpI3haKb5EvPMJW0dmBEOKap9CebJG9
DpJrGxmD3GdpjoGJx54xn5dO8hu3Nt+SeSKUmFiyrNGSke70ans2xuK8PIH6VMe4vteRULijKj/i
XdkkeQ/uu+847vG9jWbZEjQy0XWmynLo9Wyk29RBFk97wcGdeOGSiNVRVDuaxRaMmK03neuE8BZm
ZT91KYaH0ow2U7a8WjNTl5MzPfcRs57YgLpdRRANS/Rwq9KVF2l/gpQgZJ34q7HkGDrueBPTQ0U4
9EzAKPGCbC6bH/jNXKIlu5v0USN82mUCZnKJ3agYTGgb/LQmCp1J2MhIwmbFnWxH4NZ4kJj6b85i
GVhuVGUeAJXUK2WFzT0nGuNHxfanbv5Nav0BPUO4BaBwu71be6lDxonQoaNP4Ft8tjDlVi+YoKBl
CL2mZ8gE3UObp8tMj1mS4pMl06ZPtHevE+5mNDoC19K8PtP5czbF6pKOJ+jp0PYKdINKh3MOw71U
rJxrd4B9RAATIw/Ztg+ZFS03MtLpbXD0ERWWHCeu1VaDBY8P+XHQCn3buXcwLigM9eVlUsZ+7XVU
YdU9DxMdETkPgRlXfaBmz6BQLFZ++vic9MN7IWmRWX/mlN65nPY5BLMrTpPCasRxYFQ0oBNPo2bf
d8yN38bkkWg1YdaEO4Vzr/109fRuxeR6FdE5H/FWivFndhH0mwwJHnfl04AoQN6bB/e3kogf1vMU
cTzMoDdsGND51K7Ta4mzHJVDdEGZZfeaaKDn2wu33NrUfo0VJTQmznzOlYnfN9Wvbs1fw6RTsch5
b7D27K7Q7bkuvvBukF4J/ZR+Lydj0+ke+I0y7qokQ36xi10CAhezYZhr2b7UCXTuIuuu7b3spu65
t602jLnI/tJ42ANpghutZ2+SYZ4vjbuxcM+GrhKkbYyfy1LfssNmVMGWLxrG57q6wgfSbJfsOrA7
cO4gtA2D/Nr8ZAxZcVTIHk3di4KkRXpNajvlbwgnRVyPt5VkMlf7RmufP7R4T/dVB+0kLlNPm21V
1bfjXNksgqNR12Osm3hXDH3dxd7a36bXP2zUtxIn7c2/D8miJcoI5aHJJb9tf42gidS+xP6IJ9dk
LSVY3dU8KP7dtIRNyzocNcZTNqYZ94H+2oOXCA3TdILY2rtS2qFYvdc4TQRTbmjadV/Omy7iIFPO
zEFkfqfq9tCq/mlymnVnZla6mbriorCM0TumO2d1Rbvj4SHY2B1zOMKKXi2dOEo41lim9MFUoA5v
rK4fL1PjPhQVF7RaC79sjO4yeENDhvfWZdN3G5gsA+0NqGO3XbQg8iMzDon6mkcDirhDWz4bjRdL
4ixs+o+mheTCRBelULnxOue2pCMWNqvoA4rWTcTo4ESLFWbONWhj/s26JYzkNBBfeJN3o9oC/sa5
GF28NT7HkrMKx7JtbjZJMGs5eowx3xjkD1DkqF+WXOBRjntnWN19O+bIMDJ+KRb6n4J9KYYg3WnL
nyI/OIss45La1hQOVRlvtYJkhNZw/xwbj2Y5vKhhinwBBjlwFj1w+oX12Vp/hHL3nUVMdvbnSG7Q
tSy+W8Vsre4M1H4aIUbVEh9nq3nucswUAzeX2T8xx3H0Ohw+cZRsorSD4jGavuOJ7+vECYU4dJLe
M60gMp2TifO6oP+ymWJ58LD83DCo+GxcY8bjRqPbXnMBHPHTFwxbMkdUI75uVeQCtcmKJ0/SpzYd
MopggdzIermdLLoHtojekzscKKwqQTSvm9HEuj9152XMix22jMMyRbfEhTD6ghaRGwqrjsPXjJfl
tazs325VZyHGW6pUsMXJMY94BXenhiGo3+Zi5O6+Vmf0UW5llgjK2b5EObH2rT0cDEUOeqketWU1
ziNeIBMf8LZO92VHiTt41q+ZW6Nfyf5Vq4cVnStnM+C6mUxmtpieOjc5DvTS0Nw+TTEMJ4Ow2Cxx
l602DF7Yr3XgiYS7Jb0vIDMEMWt93e3AKh3wTLKV57rJfH/zUUjixCJlkTit/cb2+JmL/GvokpW7
39zNLe+LSAkvJG99K9f+I7YQIbPsOk6f0UGzyHgyazcOBIgyFAY6tjaXeeqmLcYnVtibbMieef8f
nK+u6bwwRi9ApkX07z3d12aOVXb8q3r10JvOb1MMr+7SP9KFiAIz0+DkOwRneRCl2ojjgDCu7h36
qBqpwVJgySbywPXHcm058ut0nZ3IOgJK+zKi2Q3aCp/YtZtVDYznc1IrQmJ3DpOSwB9uFmvZOTxB
VVzvShbuSGpv1pj+ATerUJ5btat1bG2Mvyfdb+X0r+RMoUZX9W0rtkbEzsmaDl3Z25dign5cfZm5
izddbUY3xVKni4ZcBuZOm2v8jLZgsIuMH8f8paHpbpLVOyssaWFlgEbAep22Op5eL7lR9mr4WZqc
m1ojtdIqT5Jptbxqy92w2PoG25xNdTEHYyV3xqxiaGNNSwRL+2DyhSGs8fjn4qbjUBoz0Um6Y8Lg
tdcOrPC7pcl+k7q9QqeGg1Vp/N6kcgqJikN5yyHsmoG2zC/GmnhHlI1A9WSPu3ZqbJRTPSVNd2eN
BEGAqebHSMO5xOvqopYz722fZc5RqKVdHqSLTnCVlZ9g6t1j/wb6pxo6VoomhiLcCefUrh20ZjM3
t8OqG8eqnLZzpcVhm1OUNf2+rgzqVjThtEp591S1cZP1nJYsQFHSVhu9GW5il+D2WCd2AceR4Wn9
xis0xpWnt0J1m27qKQGG+E4zKPrnqv6Jaei1GWGUXqylobaYn3Job4U+7EuvWDaDQb1bDLlED7IY
FiogskTz3RBbX404xharJjmBDu2wPw+PQy1sxtwn75eMlE/EL9G6L3RQdooYOGZajhaH0iSmjFCx
ecvAym0y67fpPOL2MA5NXJRbA3lAlvJOmd7VykM52rQEKS54XZvOfO1V+oTDknIUDpU9TAxqVPJS
rdZjZGUPgjVl6zrjLu/WndcYNxE7OcOiwVjTICOacpNlqJEkdmZp55utskJslPzLjSl2GnwxfYlq
zix3Wie7ZTK2zjBQlSA2emQW+I1WnITqfqJs+sl7ehXZ6hvtQ9GOIw8NI39R/WYm8idV9u841fD6
zdDSi2YH/J5+2QJYoeXULpMvJFka9k3VIZ5pt1a9PiW285I5aq+b1qFNKFW1wTyB32HcQ+DRGdkQ
7d4d/dOfIbRNqzdsGKAhJk9s7ZYdVp+/ugpsYP4lLEEOW35A1L2XDkpcMdSva+SF3bKKXTIYzx45
rG3rvSfj1RGfJidtxkiB0Y4UiFKd7JLc09pE4C7dZx2K2xjVtwCPJpxX02M7ocUMMcOwtSPPDI4R
aBc1DyWDDL63Lqdq9MJ0tUlR4iV0TE4WnBTarO7WdrsHyy4/u56sMk13YO1jSNOnJ08gL1seYwW2
+zgPBgWbHbLk0oGGkYANVzznBHQybgJezLa6z0ofQw2XaktqqErNW2k4ZIbCDczQ3Mcm2l+3PPoC
r2uV275IKmbTGfWJWvu+tfqL3Sk3oNfIsZvQOl9rrbtilP2mwtMzuzgf1XA0R7rBMe2UTvuG5EDU
I9qqP3cQJPGlmg5v7Uy/vCgMzqXOAQmetTE1Gva1dTca40upI4FBRbpOpO80Brt7T1KUUCjOTKtc
24DwpFKwE3q8IA5Q/Ub9R+sa27ETp9Fx4KE0JEPmrNkALZwaQXMcznMjhrNRp+MZAWKlrTdre+wj
s99rjTqUvWgeMqHlDxyrr3//94G6Z/4RThHbpoxgQUZJbASdrfe7//1vXqipaUOsYXv770PYAehD
2OL9v18km+OMddxVG3vtmwd0mPYBu9hjowPv+Pchi3jXS+vp+/+84PqqggDTLT9tEv73CyGkM6U/
m9rh3+swW6t71RJff/2q//5gtmSfMFBJ25qf7N/HetkPAQ47G4zL/32sSN3AAOpz++8VsLsW3C4Z
gradz7dCTf/7B2e7e1dU883/+7igNgClM9PQ+r/XG62EYiFO9EnNy38/XBCtdolxGP37ov8+XtQL
0VOJfcdZZNuYbXSXken51EYYp+pmHm7+/VN6dX7NgFs3qcrGJ6+Li6PZoiVW8TyycwzuPRkIQcH4
zRBUjjrPOovvv09dOq8PYsx6h3//zAov2/0Pc+e13LaWretX6VrXB72Rw6ndfUEAzKRIRcs3KFmW
kXPG058PkJdlu9Ped6dKheIMACgSnGGMP0BsUJ33C/tef8SrkKDZfNsqQXUult67LrcyreKJrIt6
Wu7Uh1g2Tp7pE5Cge9+W6ZbttGAvxRDm6am35Ie0FHgfonijlFJ9t1xH4kxCGVV5XC6kZYD6yszy
1ktrE2n2CKYXVk2SX5eDlpTVOq74aSGVFQR2q+doXfRpbS/NIJrzKzcMtxUezIzic580nAJQVyS1
Pq4T1+PAfiDbEKSQ102jhDeE2IN13g/JhRT8jBwoiisSdYaT+2F3GyOp6dSoKtyNVanbHuybe9Ze
le33evLYEH3jd6f1T8GEnp2RaManbNCyVSK0+We1Kt4wlYUuWWVPZhelr0ORQRuMlK/ZBJA9MfNv
zcCKIiWnQoYjtzuxYOCYxIs3sKJZVUeiVUByU1RoVD0CfoA1Mcudjt5TvgnIhbyRiDgozVR+TSrj
aoDw/xL20bOZBdWLyJ6A1VttPcvkbldxlIzrsPCxRrGk8oqZPLqaicEQNBsuL3V+XECpnAQWP11Z
XpcGyZcMBgmvcJfi0lCFBIciPxFY7nCp936FP7g6EDNnKTbzBXJDNt1uMFHU+3EPvJ5z4NPk0bS+
zAN7qgxxLSgSKsRzn+X6FjnBzVBq3ftbXRqy2ms3WU1Oa+myXH8QRHD+XUC+Py/Bs8FI305djF0k
KdAb3ILSbVtqEZagRXDiZya4jTBEd4gYhHYlac3nNBHOslb0Pjni62R6wbcy1V4AeFtPvS6bWCA3
0GZ7IyGqYpUHIcuVgyH35prNa8fvP5XJiyvdp97rPmk5Ui6B5sIe4Aua4umaGYX+POhybvt+P91a
UpivLT1Fbietuz3ofnODa7N3g61p7ShlLD6CKIwQTAoupRjfZpMsn5UiRWhB0XtSE+QC2zgozzw4
JIr8PD7HbJ02CloLpzhWk01bopKSZCS40rgfT7GmNBslA1WQqST/W1VKT1I7yhuUbfyTZMn6hh+K
cYxjiAA5Ay6/sn0G6GRTQO3fKloUXFmNsKSTDP3VT/boSuhfG/bhq7rxx9ula6hNAlGZP7sOXf1b
VwWa862Ix/emazRG3za+Az0VHfE+2/Qe2qaoLRPOWOoIeG66sugDt8cu1Ckqkayf119TucZZOfIm
Vw6n/rocsJc1bAU5ifVSlOZ+UgcT11cKbVMwtGHcHRHLRtXH38lhObyfF0QElU3Zq/Ykwb9OuPkh
VEWkH6z/pSksZG/gKbEbNLc5LipgLHvIwPASrgqqwg6gncFd6vrc9K6s7sHoo7hJToh+S53RK04/
Is+0lPrAS89IlG2X0nIh+GnWNsI9Dzgz11gOmqp5GDfzG/qoA89ZkcrV5V37ox/5D0dG2u5mqSos
M0PSrdrmFRbqQ5I0jij3oCsIoDRrIVL57rCDDFzYiPAxhSkmliXXNwbTAkCAuZLYZGy/l+uyQoCP
OO57z6WIcD6hpvnwcYmlIdf85kYnpY7mtIkMTF/fSN4obpfAfSYkvAkezH9R6Wu6uBUkQvzLiUvH
5bA0wEMlHTyfPE0F8PHY0nf+vAEtg0o5d8R/bvy0BNaCauBnooY1SR4tv8gFQhXaBB8nb0k4Kkb2
lsm5dQ19iDdWSTx9qU8N6w65D/HOmpe7ZQktRgha+mf5IS9QhdJG3Ka9MSvdpb4N2BH1bfFEFsdA
nGjAXjUidZlqWM5KQS8caoOnabW8bEacS7OhQ8pcEw5LVRXFtC7l95dL7Ud7Z0FcS1Lh22/1S/G3
Ok02pV1axm5vEkPF92o8BPL4/SCK9TVs+V8nFbx4GhjaJymCfCAWcfGZpN1XTS30F8HIHhtJanaq
rqgbU4oC10oVVD/QgH9Uc4n0GQyPTDYZT30JXaYqCZ9wvMTUmAETVIbg1sp4MFHZ8sZIcUCFM/5l
w3ksy/RtLBD1bGv5k6/VIgjS3GTH3gv7/mkrSx2yoiKp+5XYK/7WSzO21g3ULlNOXwpLesafXLhF
MDs/ZDIyg6ExAUgY2nWZFslTJ5JEG4VEWgtQuD7rns0FUrd96iq/2EtllaxFCGK7vPXTR3McdwQj
sxepV3JYT553SIMuuvVU/9tyu0k2+QbLIb8x8rQ7ez5ZhmE+YX4fICjJaUVgAzPdVzfISX6JkCQ9
LQclG9pTqbbAazUTiQOBXXoJQPKkyKE6rJY+cDnnl8C04cCph+/FH5dYuqdF8ZSmSb79uHSiAAtW
ha5x2xJqwDBMO3RbrPNSymIIaEaH7P1SjCpQLMBTd71Znw0Sgs2uJgICOkwM7bwUqqexI68aZWr5
bEzkrcMhqV/yJH0C5tG/YtF8almPvtWdDiUr83Gwz6dVbkITWAls5OdwtOXDb0kHEDKmr850+xSe
eANPeRaXy40ShTlZKlYh1tKbpfjRECdCig8yOMuOcPdN+Ch02IgrCFIfTT0orXVdAPHtB73eBUq7
X0rLYemizf2WYjmzi9TeJ17WGNdwEIVdZsLrSmGps0vvEFGQIV854dy89KkET7SThJhopWn0YVp9
ZUsv7N9PkaXErmRfu3nvzPd0lnCW0CrNuEIY4iI/7vF+fu+lFU8W96iBFByGounXdgMO+9aP0+zW
m7ccoViB1flRZ9Zt48SEwIDuIAkHc0W+VKJpHks5qo5wWZ7YE2v3IrQq9Mb0S1EbSMpG4MkNHsTj
0qihau+AAym2YgFOsOmUYpMZ4F2TRvEfQi833KJDHEGOBnhU0Dsxz+mgug2pfj8loGys3Bfe1uTX
vLesY0mqVI12n3ItF4BsfBw0JXCKKIFABFLgjmimO3Cti6Ip2t1UeQRODZkdJiQ79uaIuitqE62W
VkMh0zk2hnckPY/AaBgm56LWq7MBYo0UehV+KY10X2WR9lgphQGnwkcOZErDp0IggDB3MH49k1xq
TVDdDL6AF3k/U2fEsouxli/kloi4G2Vy3ycwlBDwDK+R56EbJTU5KZLE2PSjLh8i5gjgMGlLRjvK
j4xvzWZMReOs8vm4Rhwr1zzB/i4UBeN+mCWL0ONdlaVqburWm8ZVOnswtMYonUh1JgQuUd2aqzIQ
/KdiPrz3ayo1x9tC+H7G0tKMIw7JvephQQi5nRy3CyKxvdWVNrgrdDQrQoTe3KW4HOigGnp7y8p+
ZgEhPPTRYamjg6QSDiQC0u88q1Vxpu38g54l1akP+tSN06R5lMPodfmqJeVbqPXB14hnlWD6iNHF
fI6JVNFBnc9JDGIKVaTWj5Mypw96703N3s/JrERayWb6/ZxSB5cSJ9kBSpV1kJrROpDyJL/VyyQk
yijz1zFzQ4UbNk3Z0vT7SxbBiiO04ToZyrTFpECFx4er7qrmv0flGR/10UeEYaWJJsdsrvg4NEmI
ATCo1/sJIq3bDjiu1+GgHPNMjt1Qi4QnSPI3PU/hVy3sLmrdK0/wFjLS4vU/dPXS9mZZuqrBcCms
8HvX366qTiIe63kZE0Z8katMeRC9qrj3u58KYfcidbr83iJZP7X8fk5hFf2mrjxAKFPZ4SxeiwNz
LIx/EqKi6i4vYwlBgHA+FFaEwqR5I6Lbdajieb+2vMzQoBXwVP21dimjDF/tJ4WQtTUK+0zzD1BG
1E1CqnhPVl7YL/UQ3wmeLpVSOpjoIs+9SfpZ2Wrp1epSq22XDvVSu7xcDqWpkSsz2mhVoJzxvf/S
Mkr+59aqgsPIOH/x+Wlsk4HAnJSW2cXLpOyyvGIV+tiQTN1/1A+eL21NhcT9cuqvfUGbfu/boN27
QuOgRXbY9E/LQUPok+coVV2jTNEuaVq438vLjz71SLrj9z5Lsy5qiLV0GMuEwAz9ewHx90OWNSLx
6fmlLID4Wl4th9pn7gKeFKw+6jrZHMvTRznWp3gdpeiYLSdDcUSp6bfrEK4kSVPXOsOVSY7sp2uw
cDLsbBxE8DUFXC3k+jorvCBkkF18McguZTIacMQ9xbFGOf25Ydt0CPh91BaKYjhkWhVnOXE5IK2c
XeptNfdcKuoefJjOkmMDTyPFaeZpIt14wgyhXC1FqEz5plZQWlqKsgplVICreVyKoR46TJDyfWHJ
8iVO1fulug/Rbm1UPOSiMRufaolUL1sIY7e0Cpp4g5PmdMUoW72rs+n90laitoc+agv0lDiJjMfo
oivEfnR+W1KCmmCuCcq5x1fpSfZwJvnHd6vO75ZlWLAmkzQ8fbzb5ZIx7zatEWguYelvFiX0lOli
3eQ+uOhZLP1dHX3WU/8olnUAE80CQrO0Lg3TkDCyL+VEzJ4TKcm2S2lMywNDJRSfRHKtiLUutMAw
vKDtNjg18Wx3qI0RKFOQ2h5CBeecpRDWSZ5G+qFCPmvp/X6ioQRgp0tz9vUIL5pQhxfwZj5bi/4a
439xRED+0AqD+STK3H60BlhHlnUpu/ihnqszC55NFZNOb9rYfBoaJbIJxIfHpbXRIzwxxvjRl0BP
NyoWO0MvmE8VpLF1VkXDejlLlnvCkW0UnS0hsR6n6Ljc0hQ68YjSKxnA+VZeFJHIrTJhsxTHeHye
8J1Fw6ou7mvfc5dbWg25MWnC+brtEvlRhTUWh+apSRQyHqIIuRgjqxNO2capLzVyL5Gke+BC1btx
TFTkhn40DwIYho9TpmkaGUSR2NeYWhUN1knQ3flB291htEToMAEc6vkUkbzBQKYfXz56SK330EdK
clr643pSb5QOouVSrOYLzlnc+VrLOX2VajaaItbGUrRN047VzZDBt2cBANS+Evi1iohktorufw2u
bdDlX/FwSsEJ+rPXgArbdmpMiP599KDp9RdLEbKvsScDf9HLT4qslW6DMuGRaKR+KiapxAPJMj5H
QuksXUuTPJ/ci+btlOANN4ohM4lW9bdTYXWr5X46JMWk08sXrwCqKJQDizEh1g41pEo3D3XzCeDA
aenaRPJzZ4pwEGVd4k0R0Vn+h9zrS9tgH/Xn/xCzh3r/H/KUNdXyP1Swhh7CrPwCfLdbe2WsrhMx
nraAA1JHRtjjYSl2VZw5ciDKD2pTf2+dLF/5qSjGcrklaZSuYTuTJ1GE6FHEJ90RR7E6A4bvd6UU
11tkk9ERFcLEMdDN+zSO3RMQaPWbWR/qRJjempJhAhHyCEI5Z0+WV51r4pl5i+BCr2QvfVoGG/Sy
UuTvkr44EpnDMmp+9VuxReQZm2G1sdkH0Lss+xF2BDbQXpPq50RSXG8QwiNpI9NOiLu6S31pymCB
IDpnR0XL3bzpsYzwW85QrBDjF2sw3y/Q7xRDxVVLmu31DEM8qipY0LlURj4onrwa3xu7KpDcqupQ
JJgbli5Lq9XJ+YEEAir6EQkqlMDWSeVrJ5X45kmfD0sxSHr9MGEuuZSW+qWHlJI/IuljoEydRVDf
53P7HI+jQEvXAa439iLADtP1oUDo/y70AUzWEjiLRQjdmOoH3TLjO9LpwXt9kRh2K8n1Z9Q2YJt3
X1EbZw4D/nL1C9Xb+kgHbcwgye7iniRHI4jdV6UXbQSg2xcR1SYHGUfpjHQqDmhtEq6HUqgfK1F6
8Ku4R1IHo6wxs560CA+VSDLiY1uUPR4gyohq/+hf2GNAxs78K7Ty/qjIjX7V5oMqg1vU8usYhfqs
KNaegGAe4P+BtazUuNrJE8uKj/5tXYdrsWHLttQtp3UBKPwxbNPNUlwaxLB6Q7Ze2390M0BSGXWe
3kDe1K9J6dU3ZifYHx1QlmFpFo2vH5epFaPcNBOkvuWkpaFtw8GJk8CDcsGFljqpyQbMrsN0txS7
3NPXWViAhhDxxrF87clkS3foLUAAS7Eex8BFqUbcLkUjzh8a0l0XyFTeHQz1dd202lMx+hDYrFtp
iNQTqQsk+H3xGzAscRNVBVuapW45hGFWH+FcQVumrzjlytqbqmLXdNkzWGCo55YnO5JoRrf9mGkX
Vf7SEluAOINdxQ4ZMyivc2Ne5fGtqIaiI5Idcpe69waveFZGWTosJaQUtYuVfVm6LzWhJok7Fq0/
XydKchFURCO4ldF1EEmb+tmHQ/V+DTYXwLXL6Rnyi2lXFpnpiNS/NA9AIXqvdx8lz3svLWPVgMrF
R1v3S+nHecsg96Pnch45p/5O7slVzwPgj57v95vbZsGdf3KeNfigH/1+5/djfILZGJ+02Ltt07Hb
IscSnz7ql1fvdeVAwqwH2UD3j+qsYqRfLeV66l4TH2A+/gwnL9Xy0/JqOdTliKaKnLQYiP3Z4Eli
OPxUVo1wm4t+uo96fCjfL/Nxha4WRleKZu2++frLYbkWi4Ju9cdf/uvv//06/F//Lb/kyejn2V9g
K15y9LTqv/2hS3/8pXiv3n392x8G6EZLt1RTVkQREqkm6bS/vtyGmU9v6f9kYhN40VBYr2Ika/rn
wRvgK8xbr86pykZ80MB1P4wQ0Hi9bNaIi1nDjazHMMWBXjx785I5mJfR6byghmZ2bxH628fLWjuT
u44JBnjt0mU5mGlp2lkF3rdcCWFvsVDBJCBZ+1GsnqtJU94P6SSdVYbWPblhPmvUktQzqPxiI0h+
u/rotzSQc8NAMw+RTC5CgqJati0zsz9pWTqcllfKj1dzD5RTMpZx4E4DtiYnT5Z2Tdjm1yIESuup
408lKxN3WmCN63//yWvW75+8oSq6rpqWppiGrJjmr598qI3g+PzQ+Fph43rS5TQ/962YnHG3mF/D
3q7Jb8w1pauNOJMB2xiQDpkP36ujykI2sKy9k0By00lVUUPwZqivVmhUSChQN3i6BpxU7AJYfX+W
i7Z6LZOqxX0meCyB69+EZMMfRfkxiZv2QYE0dRuD5V5qzbaJTpIHxXApJhJJlUEREM+fz9HgHrh+
UleQ91vtEaxFYk9GlhyW1iyPf7r+UPx0fUERd31bQbT0JFxPPa9BrKPuTkSf//0HbSn/8EHrkshz
bqimBOVLVX/9oFszM1mw+tkbEZEevRg+v+UT9lOLD1VDygJiH2p5y2f80dznyKLWWbZ/7xfULUxh
dET3gTpVR8I68GFjHrhUH1tMM+fKzpzxw8tLz1Pnl4b8vVeh6W9dybqr9Atrh2aV4nZmM700zWqs
iYdPGMSsxVRud22qmveaJ12W9pRdDhFzuYDJ6ennCnlju+7M6cWr4/uBGPM9Y8BvF0yAH9yKlgLQ
0B4SdEsnbbh0hhEc2744LSVEAsfL9/rugs8zCnxdkXmrTkH5EZiL4njqRxdObdTs/VRZUCtnYn2y
zSNQHgHSIUjYh8Ot6JX34yBJGLx1xJLMZv5ffOGTYbhjq4nPIur/W8BC+ntRH8NzBof1TjExCQpz
LcUwlbP/2VXn0ysFLYTl0fivX4a/ehkOX/NirEI/aH4r/v0+T/n77/mcH31+PePvp/C1ymtAAv+2
1+YtP7+kb/XvnX65Mnf//u6cl+bll4KbNWEzXtu3arx9q9uk+XMYn3v+Txv/8rZc5X4s3v72x2ve
khblaui0ZH98b5qHfUnUJcmwmAt+zBXzTb73mP+Lv/1x32Zf/rKrk5fsa/3Pz317qZu//aFpf1Vk
3cDYQAXIrKoaP7/+7XuLhKKaYRkGvDfZUPjhZSihBX/7Q9b/Sk5XQT9RIZMma3/8pYay871BUUn5
64aBXoikq3/8+TF8n83ev79/Mbupv/32+bErcOX44euWqFjg03/97TcqG42p8aFn3xXVDnEpCfQj
pml2Aiw/2k/Wii26lOBI2TsaIrrtPs0JHsNpL4Eh2uiBqVeMB1baEaVAFA3s3BbsypXXUC+f+5yf
ooM0d+9CUVz37uRkDrqEDhtEdGrI79nohiJJEW6j57a0kVgLbNQUQEHUK0j5DgRlf4t4OPIsW/Xa
ugKwtzU0XodtS+qGV/+Afqpw16RrfpSB7qZnGS4i2vxI1zhAzNTH9KqsAztyZICatnVISRjYI++G
CLOjO8WN6IIRtq3b+Z2RaFW28aH91hzDyE52ON9/mtaTg9cpGy0nIkZ8TNY49V5Cy7FW3gPxJt3F
33Ob6sKq3zYn0+2vAx5916qHXLBCQA2z55w9DRsSUKEbZK7Mbo9++QYyxr67RQhxlYabkQT8Dujo
NfzS2xO6EisP3aj0TMjiWg+7EfQwiarobBDUF9/a3AV7XoDdPQ/r0Z2VV8/J2tvJLniJNfrr0gGa
MbgYnQoovRtjjXujjbbpG64g44O8Dw/FDl+qDTja+nZ64pPhdmyafLfZjicYqMAgT/4p38M1rS03
WjcHE/2DjWwbT2gZA3ZaNS7OpR1iOWt/22/8vYQyTgNQSITmZc/XEXf+51Q5BP7RWJd2tMb15IGZ
BWg/QT4NSYxxk2roakZ2CrIZogM4+MBW8ssoOXCcwQ8Pu3KDeJK0rbbCbfIte2kOyTdUmp3waGyM
yM62oG6PvpsyhjvtMwBI6RZpbNc/hp+1M7FD21sTXnIJnHwBufBao8sXr0FWbqyXfo0eoK1pq1J2
4GY/Fivfzu+E0/BSPGLm+NI6+nrUvpreyY+P8UXYiJ+yrXBtlKvOE4CIzM5HadQtSWyjo/8iWwC0
95AycjiK3zJt5X3V79rn8CF0Ayd4qhHjkVf6UXARjT0qdmXzILSVk7c2eGx5V/rkv4HK74VHVEhM
SJI3kDf9VbqDM49dhyOd2cKuFNvYyM74qp3VGyh46REW/KZyJzfeQG3+1MM83vjmFv4A1KX6a3Q7
vgovrbUSn9vXlC7I1jrBGcu6U3ILUmmLNLCKXU6h3vMTt6XHEtmlW4T40/vqQP7RhhKyU7ekzXYI
MagXkJ24WK70edZGRRUHhvGhTI41CNbuqFrbgmwMPpc6vMF1iDcOoOpmlyI8Kzuo2kwb9F4vFYhw
G+UVO3DTL4O6au+yW613IE+tCcFC9fkEZ863u2vsWM8QbkCoV3iqJszpa23f2PoTgWSnd4cbfRtC
RlsJx2HNWhBj7WeghgjisPIFW+ug3aa8Fq8mHAJ1l+Bin31KXLTYNkz3foGiqltlfJYTUDH9FIT7
QrcjWz4pEBgsFPBgnkV7a5+u6ye2GSwGD3zPW/mzGNmzlMoBYSS3fFK3UEVIcmVIu62QWEZx84iU
TrZpbTw3YQLZKGY5so2teeOjSH3gv3Kwq3Ro0J32QKofgZxLfqjd3gXneFQIYCHS41afUs+OCf1g
9hLtfb7ur9yZFLcCa+U5B3me77PMznbR83QnITF6Ch+lfFV/yz7VowNEJLQuxXiRoy3al49oegTq
rSy6Abrdg/GgjidTxgUDYvghceGEEgd4rptVizCdsIIfMt1BUP1pbvwn+yjJ+HWR+X2iMWWQIYZh
yr8vMs0pUpphQnZJvZobdsJOu4F4wI9V2YB6DTeNq9gJA2MZ3PyHO89T2E87uPnOkol2vCwTGzVF
c54Cf9rBoXErRU0JXCnayXZgx265CZxmJZzMFfogG+MS2f/+jqrE/Pxvb/nbrFonML/Rq1Odbq2s
q0t2I73m4f2wLlKcJl35pN8GLP1WrSt/c6C4yMpJIqe9Ar5+ifJVcww2fM88RFdqCFAzF8IvHF+Q
fsvP8/eO2MWlsDNbdy2ntdX9tMs3Io8gKADobRsLHRzkkOzQCR6UVb/vXWZElNYVtOo7Oz7M8n2W
3R0JmO1Vd/494aXpKGsIGS4iCrwtW7UTp4cAp61xImf+xGIQ3XuY2y/9G8Kupb6KdshP42vnqI8B
3CsbeXEbrieyFY58Mz6HOlfwnNAGeI0m3DzdINmAIp2t7UnFIDrJ13DDQ7c2j4gLIKwaX4sv0xP8
lUH8EjCxqTbTh2PZyTeUO/Ju68treX4rTMBfI/xOL+l2WGY2aRXclQ9Q0Ilhr/y3/rbc9ODSPZuJ
6TrdRyxMmou0DRzDxSx4HXyDVtyhmp477PdMx7yrDgyA++kWSdS1nNrFNjmHR3xEljGzeMy+TIU9
pi9qdrTSVeL4rmUbJ2MO6eAAuCJkTQolt0N/Ve1SF/B79qXZpxtxx85iY3wen2eVAQk8Ie9Qdaet
eY8oyyZzy110CPblNtkLTnvsvqlAm1adDYvcFdeiUz1iaIYTMYqoo1PZ41ZY19pKvp2XD8Zd+oSW
WYgzcGfnX8zkJDviFvXRO+CBNkQrh+e92RAPguFjcy27OoHtlcVjzwQ62MJGfZXcyK1ctBRYPW2i
zfipP6YOEK5D4EYP85mFnWzqO2RNbdY2dryGCRavmKy34iY7Nc/Wrr0QaKD3phPddqe2TBBMm0iC
2LkTOmjRMdDHjHPFg2crWMOiA2RXD9jaY8Hi9k5xZvXYMNxHqHrZKE1gkrjCTNUW7sMb2YGSy+ti
k9jtXt+322bt3+huwjis7GBhMtKXrrXzasCVz9p0j/8E8IS7yU0dYad+QmcYBNkqvei7dCc66kFw
RmCeNvbau8qR1vI52mWvWPAtv/3/1Y7pf7YduinesrumentrTi/Fsun5aXv1/+GeSFYZ0v/1duhh
+vIWh3Xz8stGajnpfR9kKH+VVMI5KhIaP+2ALMvUNKK+GtsPFLl+7IBU7a8aFWzCdJPBUjJo+r4H
Uoy/SqZMFfsgSTNlUfnf7IF+HatJFrBXt0RuBWbIULUlOvLT9MDmKwiA3AZbHMlMfs9adlcIpvkg
e9p4/ukT+SeT4K8RrflWOv+qwRvXTImNoPjrTKQ0nWVEc2xTGdFacgQtxwK4r8UAI3bLIhELLCq6
z1p5DNEfMWWs48wm/Q8z8Rw2+5gO39+EjOyLxmaUr8f47U0Y4pD6VSZGW6+ONmFO4FBmPPQnGe08
pXoFgnepoGL8h7vqyz/3630J4hHOMUSUqwiYz9/DT59zPuR1X05kMtRYtEYn91odNlpcWUa8CzRk
amwpROf4zm9rUcLmxlO3XlL4xp0sYQeztYDT9QDTcoSP2N0l2mumaagjTZke5jcSfgzS08A/kUFb
TNTIAc8u6lsw/YJ1243o6uBSNJkvXZdPyhGLthopMaVNJQfZvLw/TLrSPWIyiS4V4j96cABpiA6L
ZnQo2wTCGJZOKAA+gpGWgX+ckO5Dya5NJnmfd7hDpp3qMeHCLvQ2UpdbuGABp0E5vkFKfGvo9YBV
SCjCsTLJjxjoN0h4YvsijhznKajjloFMbND5Vqthhzq2GG7y1B9RzxQHJGssS8fVE5IDUl25kddA
trBvR3eB5X7ulYRAyZ5MK/LFUuyAMrO8U9RjlADt0ioupd8Z8QoaVVzahL2iaVuqdR64udmHCBAF
o4lbiNlGxl5Mo6q5kQHPw5OPY2LdaNYK4zXHPP4FMBd0GSvyFfQExl7HzcLSxWGbxJ3/pYWM2Z3K
MRLHzaT0meU2PHtQmHpyfqiaYPC9E1AVYdcVtkN78FurufcwfL3lkQWX7KvoqyAUqbBSjkMyaat2
zMNns8wL5Qap8/bzINYyKlt5Y7HuJZmqrtXBQiYAkOEoQl4RrAKEY2VKdtF3GkI0XZvgRYyPt16d
dC0ZbtQeix8V9eXQQsovhYHnqATxui++JLX1HXr3YGh5KNgpCKZ49OQYUH2AbiP2PmXEFq5u67wA
3xJloLoTWUGqPNfDbdnPOlawzxphx+MsknwNc692JSj9uxHX+GRfDLgJ22kSw7Br5YYQh1pJie+0
ZlCJEA8RN+90A7MCuYAp4+IjkzdPVdFJENlrwUSoBIo0oLdBEzv1Lu/q6WpF2cDusWk65H49BeWa
DSm2JNolcHHyXScL0+x7wMP4MOixktwNE8FnLF1l855Aan/vwff4ZGniUJ67tpIbG63zwnPzINRk
h1SoXD8lSE8C2g8T1bsqQBoR6RlUNvqKr8T6xY/kkRVLgJrlnWW1KQFeqRpTHs5Wzq5CaFnCWu1y
Idtmsj9ce9/j0/cRZE0dYxRqz5aEqRqJ8yaoI7S1F4SzNl4YOuTey5lgrKKklOgo6CAWYdWzuK2P
0rZZKYMroMXQOypCEsE6VqCqI1RiJSgnd6PYIiFVW2fFsFj/qa1n7BBwRbAb7Kov3tdNFyPv13tB
eyoQomIDBAXpTh0axNHL1IcNnNegT48AwDG9mTSPNWFnoUtsiSnCAiW58Ru4lhpKyEWtCE6ADQUk
qxDpoF6dvNehAhj+CbBBg+6UUqYxkOYBozcyzuYn4F+9tPGw65bsIdPBn+kGwkjbBiDc4GRZIk1n
3N971vM1gzOiWuKlanG/FaJc8rHDRP5+U6e5V12ScNBFdB2A87BsM3WUlJuo7O9g1YzKJ49Ttae4
Kgi+a1E2XmItKW6sKTIDUry1ihlMkhgvjSXVHmpWjcY6ua9BZAm5rKB8LfZi5aSeghC3gI2HDPE5
r/wL715Pt3E+CsMKpXj2qVVTf0JSbNcUUJUcIdHRzcIG5lOoR7ifC0PTyud+yOUHo8xqZSOiPIRy
BB611SbG8E0F5phcEmTPUzkYKweCkxXuRDVtJFsmExzASegFklex1t2WlgotVAoCU8RUKQ3QGdNr
EWh8P0ayA62ZDGTVWEaJLbQuG4dYQZZ3XZajoLpK2o7CrgecycJ4TL42c/D1UQqMwDsiF1l+7voC
CG7LxA/KWB6IaOlNZ8OYldnl/z/uzmS5biTbsr+Sw6oB0hxwRzd8t7+XPcVG5ARGKSj0PeBovr4W
IjLriZQeaZGzKrO0tIhQBEE03p2z916Z4V3W5kRuQdGW4XkXi87Z0cuv6+1k1RVMKdWVewJ9MqoM
SJG88xIhO/5awoGDM9+nhkrg1gjSGp9S+dWxwRec097xqXOai2xC2oO/1WYxjytR0fZbT+3cGhuI
j7O4nBtmsWzlJnFHwdPrXGtfGrzyb0FWCERQgxaPfLQax1nP/oPgtaYmG8izkgdt+0TLlvVYzddJ
PZvZlS/qEPKCTS8Lm3GVkkFsOpSbFIqI5KYGLYCQ0E/iZ7jEln+Br4aI2bxC4P9Arpz/4vNpEmrk
u/l5VRi6vKLXOExbsiNiujU9BpmRzAVpsk4zuy7xZE4GQwENIyp8hs0VGYcEfxnasAlKFIhJxiJN
up1btPm864MBRHAQLBmYTWkW4zqJgpDhnTv6uWZGb5H1ePWXPoyZRR3ixBFa6lxySqJrTfRX3gKZ
Y/FYCmwqajTVD9eq2gtsZoQ2hdKJiGnyBEwWcqrco0fYJUfxaAHKoJE06jVMICJDChcTyrrJwhpJ
cuk22GKqmtSdAdzdNsXTgAgYbUl9IK8llbue3C0CoLsJJ28+g3U4uLQzBuLOvQZhVpizJxk7pSl6
FRjOUWC2SUlxzs1IzN40pJ59JVhNPDqBWz1rkZGPngMeosobyDLfpGx7XlzbK4A1FnXXryqmfZsY
PlVFhzmtcYuLlvnugtsQw2HQvLQvka3HFqpz5Un6W8ST1sQ0okQh09DGfEqCH/06e+aQRa67mvaR
U0Dp3RAi6RgAKVorBKMxtxFejy7wbabkIZ+cPEE6SEQw5LI0THrCIvygJ995Moi+Djfj2FGJZ5g6
Faoj3+196OqJqZWz87H4gxC06xoUPN3S2OZLS2YIFx7eYNFj0mQL1vSEYMHjWaVlZFWKPPkZjfeu
6YchqW7h5GA7e0n7pKBDzZbKc+V9MbRxOd+oQAGAuSr5Ah2beIWcury7pP0ThYSsvKMruwsSwwRM
ZEYIFTejlZFzUxWdJS5lb+cY+XOQwhunCO2IRFqrnIlmzAp91H5lNHdD7vf2Gb7+ptzV7ujn+wbn
p7vzhiouD5ABGvAI5GL0tAHIpqEWqJ2WPDskKCxC2Dq8s2aYjXuvrTG5ZJ1AuxQNffwy2AO+3Tjs
52LnTaEod9wSAImpGAfgOOyc6TewZkSrzkSJvrYibIPdqOaXqie1eJXDL1NrzX4Ogo5Thu6uNHQF
ikHGpMUaZckKE5PNVuwbeInqqsIkaB57kWBhCc3Jiy5LN45vGEyh36xaa8zV7RzQfianC3zSF8EP
QIDTwIQfDnmnu35jR1VA/YxVhjpBPE7ReqIh3+b04t28uSMVtce2nJpO8zVQubhqSh7tpoG/jVUv
TNiBdaGeCe5E1iAlsWzEUO1VEE7uGUzsytmQPQDKg45vydGAGDWEbJYa5ss2IbLomNp1dlUR2UaW
kw2UmF1dWQBliqKWIJhc2CSbedZE+b1MhbzM4VnpPQmDKPEy4CLnuhsm8cdoa30ZptLbiC4IX+Ms
JT6ab1DEf3hh5ZnQTNzkxh8GI9j7LWnTBweIqaL83bAJZDbzIgzDY+v58nFOiWJbgSKoKD5VyIkv
xiKfETnqsk1I4VJL77orTGfnuGNxCcjeyC66SQLpak28hchwu1luNE16YAFscxtr6wkH+PectIH6
UsUiLNZxP2SQVtymr8UDr9hXL6SfTs+yJ8Zx1Q7tJA9Gn7f90a4jgyJdZObGUeYdOBHSeMlE28y2
X5LxVDmRJGnPC0IereiARa4Ll0nChVjGGegsHLLWvxsCw8+XZcglrpwo4riZqXhzkKPjM7tZrqr9
kPo99bt21Mkf44CcYK0IkhmPnUAEhosYPdkGHjU7p3yyyXCRCRBw26iHaGMWSVt87dClAvIdrDk8
1EYcJwc77M14HRP1YJ+QX9QWHlhdudT9pmWH0mtVnXtGGd+qMRxBCTWugeFkmEipy2TgUW6rZ7ln
7vGajW2Zk3812DRbz22/9qJjZQ7OcCSZl/ltEPOsDinOlHo7j4Q3fFIMtt4KiDi8IGBxhbRN2+GU
Rhv47bm3TWevBfYRHiDWkEFYjW5P9YrlkZwqGRloCucqJGSWjZlmB+bU9MfmOWUB6kvrKqsGlMtD
UzrNnqPb2Lw4QSPkJvOl1V+MIbupUxChxwomu/2h3IJ8aSuEzAjZuZb/iR7g/8/qlqJM8j8Xt9bl
97L9x/86e30lvT78379r+y8/4K9Cl095CumITUGJdWbp3/+73OU7/0RXYLs+nwT1fyow/7fcZZjm
P5dqluM7knY8aie+k3/VuwzT+qcyTc/lv0CKhpDA+TsFL+dtK+bPRr8Jbsl2JZ+lEMvv93Mlphgl
5RC3tknSBVdbR2GArKX3W0kDvkhuJoI878qiNr+ytjAeWLoruQ59kZEYKeLgYjAy46zHz4NnTId6
E2SN98Q8Fp+HuHHNc/5+Ps0jqAV8ktaLIcRA9N4owpNb2gHzZK9IjbfB3OC+Gx8SciyS1ZBDTURp
ABQuRt1JtIZFNM1gC+fRt7HiL4sjB1kwpXRKsJXeK23m5Uqw8A2s4BZL45Lh85pYHCmxgg6UzbEh
1fhmoLl895lJ9pMYy4cmQ6NEDHKlzydDmM9pGIxnvWeAivI7ryPUtonnfRP2wR+6yn0yxhKbVtmU
zeWLsCbjj9giyKAcc1YHIHtQFZBWBU8hEvI7fiBiWddrxKUpRvuuhV4W/DWh/K0K83/1bde8ZPFL
8Q/6xK8v/T/KH//40r10FGDj7/8vKGwsRXH0fx5wD6/F69y/Zi8/K2v+/G/+GmOG7f+TMiLCQNdz
2Mwhlfn3IDMoNC/Dz8Wy6kIQ9ZZy879kNQwk03dcRQFSKLSciDn/NcbEPx3l2hajgj/3HIbH3xli
b1uOtu04lmNTu3Y9giKWuvbbEZZYQUG+N0b/aOyCr0a6hKhkWjf7n57Jb+rJb0vXtu267Phd6S5X
kBYzx9vLaNYxKpAdeVgGYjb6dd7wVHPGRChjNPPzxxd7WzdeLubZyhFIo5aqPL7stxdDOtaGRk6i
fltJEt4qm8AFsR+lWI+14oBgpCRkz+PTx1f99RYxHntobz04GLzmd1VjXVSzV8SIQ2LC0o4uMb5E
6vd29yWKivzbx9da3sp/V6j/ukM+Js8TkunWd9/Ni0QKtK3qU/ZzVtRe9XbCoXNyo2tjNsmQL5FE
f3y9394bsivTkUv7g1n9zTxslX3Vj/QkwDWH5IoSkTbi4sC351EBpUDx8dV+d3cusQaWovpvK0U/
5edZP+zBx7dGbZNlzpZvVc5+8+IHXnqL5dMCLhm5n3ydb7sdfz1OV3rK9Fm0mAPfPc5Csw72VkLE
tAFNQlAHsIxkW86gNiUae7KdFro0O3tSbO1Prv27R0uXxfJNj5wQy1qWwJ+aDeDxKDVHHSaswuxB
HiVy+EKkUXiSc99/ssNbftbbz4bKAa+PFZ+V2bXfNfu7pnB0nQD7xNOVR2d2FlCPLX0XNAp5mh6V
K08H7c4ZmM8/fqW/3CXx9YL/MUJQpqMifHuX5igJGzQKCV7eyso1s1LOka+xzVezi9z+kxbOL/fp
CduTy9v0sazb7+9zDqY2sRJmm7pLWrwhobn4oaLziGP90S5SdyMQKH9y0V9vkSmcqc2y7OXi72fS
YfK6qDcY/wgsQaRbrlrZcdKet81kffIef72UbYml08guy6RL+a4x5owGDE+T4a+UGcqzJO8JCh27
GhlEZxMq97fvbLmcYkPIcOT3fne5vvJqmzw8SYsoz+7j2AcoFHSmNdzHnNDTT27u/cvzhZKSbaVr
0vlj+n43GHVn2lPswpGZkkZuOt1WD8wG+S0HS+vMzYvkC3nC4v7j7/P9lPP+ou+mHOKTRNVT1Vkn
tRfusj4jW0ExIfgzpSEvnv3tx9d7/wa5HrtuVlylWP35UN+OB5p1TNqaL1QTl7pLqLPtCe+okZ13
w/4/uBRqJvS7JibF93N3OdetmyNzwoUHbMxrRbDNPa+/9ojd3f0nl0L3zeQtLM979xS1GpfBGFNK
t9DBxa5TxqeUDOP5MI5Wfvz4Yr95ZbZrCcnHYqEKfn9azWM/qoxSSFLrInwnJJ6O+8qal5A0pV4M
b/A/+TDfb5WWd8ZBxFFLO59NzLLt+GmmhmQeEquj5Bp3gaqvya91h41Lt9D8+x+HJ3yYha5rcii3
3z1GklFGulk5/F2nxwc44Pu5Bq8wvaipCc8+foq/+RAZuUgTpJKW8N7fVNC4eTj2jlw7wEcuoiJ6
yU2339q5Y158fKXfjGuPrjr6cbacnuW/u6s5jNMxcyRDjMe4tUy6pzSKwmfad+EzkW2UlSh8ep88
S3P5sT+vebw1Hzkdr4zpRDBdvn1rhaMCd7Q0quJ8ms8JsDae69gRN7ijTUpKYbme6Nita9OK6CRW
yUXMdHpI5yxCJ+XRBf/4Kfzmq+XXcVGF2Ix7Vv23v04NsX5ue/rHRSKnKyr07TFIDRTe1mR9k97k
nH98vd+8X6ZQh9RAk30OYoa312MMsoYsvIRmnF2izgTH0vVQxwHhcLjSPxMU/nI5FiWU/uhT+KqU
sN49bQwv2uo7Uqs6aMCPce1350NTDX/gWIk/2ZO+2+UzwcDiYL+EDkYqRuP7SyEKASpLWdoxi/SU
eH1TEshs6LR/7EwqBedp1o8TakLaSeOxjzNSwf/Ws/3lN3i3qbG115p0nSlG2D3HptYlf3jlgKg5
tJ0Un3zI754sF3M8Dk9KUHDhzt8PHxuTWUZ8n1yXsSWcbTdUnbl1q2H43rj99Prxnb2d6lh8lXAR
JLBhM4F7CI6Yb6a6qsuHerBIkaitMSIsi9Jqua7Jo0o/mcTfvsTlQsilfJYLpjnfomD09kLGXFR2
1BFQHUXDveEUX6NQPYN/j4BAImpRHer6wnOvP769t1PRv69KRYnyFdt2Z3nWP83kIa2TqYGWucYd
XJQ7MmWo8bcTOaNrf3LGm5LZKd7EHpqJT4b/8uD+ezb668qSuhbbREYj2qa3V24jCd+ZWio5Srm4
aC2rPcrQiekKh8WmNdthX2aGc6Wc/M/s5vKTj+h3N06/lumH6BYmL/n28tTJS5XNSzxON5XGBkJB
+mQ35EaxQPtxi6wCkudaiUl9+btPnAMxsma2IXy6aimp/PzEszzFgju44cb0OZxzzhp7uSVEPk5g
niLQ2bpea+Dvppfg3H186bcz7vLIl0s7PGvKD5QQ331i05yVnkcDdlPLbLyxJ+BGu1IsKic8XDHE
cvr5H1/x19FjcdKhkYKLaqlFvLtiqoGGef5IWBiB+cFmnkx4rFoiLPpkAvr11lj6JXsRhyMHz/bd
5D6NQ1UK0gY3ntIV7sTKsI0NnaYOYW5bpY9GirH79PHN/foJ2VJi6WKXxxb2lw2DF+QqHREE8fFM
8raP2geGLjghQbmjIZ4KiLJTfHLNX2cJjF/LqYAlbJmN3k31nqL3DscWRRC/GOVVmSA+muOdnYX2
StP7Pwwiis78DFnBJwP295dmv8JESF1nkX3+/OEGzJNuDzRrYw4ZQQnKpWjazvUmW7zh0odm1LU+
uZqRYx8+ftBvJ/zlu2UVJVPRNXG72fz12yvPTQNkzFPZRqDK2nUGZ5CS9w2EsJWfTAu/vRRjxJLL
bbKEv71UwWML0ywjQSWWGk6QcsORsIwEuPc82CSkfnxn5jLLvZ0FOY3wNjkqMypRd7693jTHOQl4
cb4RyeicN05tnk0ihQThdOJkA6H54iVsf/vZirddWznfR5icW6dOuk/e7u9unIWH6qzi1Mnv8/YX
yZLEYlaIsC25C0uiyKfyrkoqAr9No919fNd/7n3e3bWi6oKLEUOkcv50kf+06kCP82U8J/nGr+tU
HlkRG9gGvUlXmlahJGWvK/STIKYcnbkE5Eo8OZGGPvmwIZiRrjLz4SqE2wYlzmq8cmd6ZqTJRKjk
s6VBkP4xDxWNBlMn0DwRp6AWsoj97lEc0j3fyBKW31ldkI5C5Ion7z6+v988S8IHFtcKW5Vfj0eJ
njqoyBVSBd+nOeyZfYZklaPncxjI4pN9wy8Xw5zjLR1LyeTOhPRu5jNb35WV1DxLBDnrrhvTc79P
iz2wpfT+b94Xl/KZeJYd+yKFfrdkCwL85npuuFTpQgrQbmbuq3L0IC0NQfb08cWWL//NN8JEx4mW
ZYp5HT/Qu3WS2mPtp4mJKa7L8luyMKMXUTfxJ5/iL+sGV6FSzaFILOuTeDf+SPWCY+RO6EOteOoO
IVopxBD2kLpnFvhn8yhaclZvPr41i9H9y90p0xK24DzGDuiXu+vQeeZDa2no9dUUX7RJQIGgqibi
FycG6UPK/027oHB6f+cXQTEdZnOIviqR1ONlytmojx3jSTZkCB2nVAu5tQhmfGm6lvAhkY2Ejs3t
gOOsaZV2j7afT8m6E40tr0y7nMSFZRNUdexI8Bmu+8nxis1IsK6BiiZvs2MjFVTiTKYQBcMWsd6X
vk9rfEVC0yubyLcjV8kRE+LLQfp2dIr5D9Sp6su4Ow3EDkr4KF6GMM+dRhy6zkha89BWA4SROuu+
5y2KsL6nLagq1aqdIdrWgU5tVg0hd2wmdgipiZIeDA2p1LPZOKwtRxM7zWSA/ojRR9rtiEYFYqeR
R95ZXoQ5jszJG/1NqnVxEDpIXnVFcOgWjQfoNUmOnXGnKc2I04BUbj7xHCDedlWs7tM4HIZFsKWa
i5m7QIgqCjL/WrCj9VllRb1aGYW5gKoJtcIfKNwWjbnf2MmtP7RZvIe+I3ATGe24DA0wS/nVEBBF
CXHJEd5rVlmQSFYioDVCDE8In+WRk37uH+tWp/RkGk8DKyGmvHtAHhgPt2mmY1LIZ5LanJ3yBpO8
GvYietfwl/4GxlGG/MgzRiPdpQY8hH0BR6t6EdpV9yX06pSanTBhTxumvE8ag2roPEJxOgNeAmRl
yB2B7clPdLBXgJn468FN+vWQEhvMd2nbgEPKArEqAfh2flBYHOZVM/QQZ0j+QjhsxKUGeTq4Ijx6
lhPKzZy45fisCBOK8VemOrWuCOYT7hlHwQbUcEmb+qQI5rsqY4ik27Yxa8iLVhIxTU6LSHnoUv55
OA/jt7ZBvhmOOkdLQXb30zBl8ol4izDk0GCnApqYUvcqMGY6MI03vMpgXO4LgB+4Nsc1G+KRPTzr
AbBctdKGcSRc1ScFh0bkSsyq+dqGkTHfoIz0Lkozr8StsmgC8K8Rm7ot5TSWOwOlYHcJ/yCBwNSY
ePAUQZx3RFq2zn7R34uTP0OP2MmurPq9h5xyPENUVi+gNzm8AkXncQL44X2IVpblD1GYlcohklq8
xqFKsVeUVVRlJzWxqyMY2smRj6m5RjnU0+7PvU0w8HVbBzFGKbJH1OpLrnVZzrdMPcU15ozkhuwZ
8RxYSXIFIyLetWlIShSVVEjOFr/CfeE32as5tSLZijIMz6ZonhQtcyuX5928EDOQ/offU39GDBsN
Hf6SKfNn8sGWtME6I4a4b7N566csoVg6ZnUBMr0MV5khCFHv0flhMh6I1lmPndf86MPQtc4jRNz9
RlUCZFohTOgYI/yfXc8wCVZ9XZvyiEOjTNDtG/UMqTHLkPq4SA83mQuTh9Nhgm9xCr2BJBFzLLAO
2Lqf1gOCA9RXhmWKVW0ybjYmC5EClDmQcgCCyxe3bRtgR+5I9iWQuGA0IX5OR7UDtVXnmBzq6h4Y
Re5v47x2iL9CQ/aUO6UkKdxKcIc09WVrxIDYcyszdkYbzt9Db+qRd5aMxJWqexSRKXs45wDXzzuo
oumLtYWMkwRwdJ0K1lBBJ6IwVPbqoPWv7hz+rKMFg/H1VGbN9KNIFVywPIiN4ZJa8fgcITj0sdm3
hgE5q02Gzcg1gYKbCKVJNC3m5NrOkxotLCUfW3+ThfQJT9Wh+D5XSlzTnIOBxxox1WRCdTYRzMCf
IWiakXRPtWMH/smRKF/3S30Tyz7WFlDCgRjbrR4rUnbtVE2PEBSHft+MU4GZsCJre4UwQ7nnoW6n
l6nKomYr4op2uTm24V3R1Pn3yKgx1c+15xNFITuL5FCrHY6EcQZ644YWTsjBMcRJJjosd730eJTa
lOb1bHh4uSUBZfo4RrgfDm6lsgtd+ORtpqwBxK4RmYVq1Qk0bnYUkvcp/yjcdI3Tqg1RgqM6jnmT
GIc+BucaJBMh+2qOdYoP3Uv7bWTK0T3LuzrC6oJPCwyh6k8T3hBNvh+B5WcytgyL0MnGwH8Zwp+k
revq+NGsat+CCtbqL62syteyKiQwWpKprieNXpYLuPnlaFXdnVu3c//Dttiasoxr+QDicM7XGb9M
LkjxV4F9aoiXA+KV9ihA7TJuwkvZ9qVz5SUDar+crmV26n0fFzk0GqORvBkZtifEdXhpq2CJIQXK
DtIjzye3uog61udtNbJmrPOcwCwoly5fi0PDH1okhCQ4N1A8yvYcHVAYrwN8crlcTS4k343WFTRB
uDdXHG85lHexma9VquP7Nq2z21hp+6aqjAYzRRfxLdg7nfcYqqY8lDjb3bE2q7PYqVwMUVbbT8gh
RdGcEPn1zQFwNou6DKjXr7KhV+F1boz+gDw0LZe4AeST6UYhX8f9kg6pedMs+CCYa5EX3MbT4r1J
WTe+uiQWDxSIw9yFwimG+HYagvIyqaS4jWK3fw1lKXSympJBDQ/8EdES5EB5+DvQGOkfHie68KtI
SB3FA8GUceAkN4HKame16hKtUt6msiLaQiFM49TN+NgHF6kzOf7oU7f0Qtr6ZMh5dvciJvSe5LAe
AloxmVCcDV8BDp77ZGE/k7v1mA9SVtAtJZOVT2W0RAxVyvncEAHi5BP2rcAgjmMWVgNOR4Ss38Jp
PQNyVNMTF2DpsN+2AF5gD7favgREnUdXwvFn/w7YwhDjJtDjPsxio9iTcjbW91PfZHaG3kuDrYc+
VzInrSY5vVqRhYdtTHH0+iDRpYquoaoTssmeAmjKuKrGNsGMC4GLfRDkj5KBacVi1drOKckiXEjq
WErrSM013LelOIS5dVQDNO7Y8uBUdfjtamYUOBQKK1vQbHOVbSs/3ylhMDLtSO6oex8sD9FVVuBb
GK32wnH0vTFjLEpb9ZgLh9iFaryuTVWtmMKwVhWXpRG+upk/bINkyVIrptuhhM6hXU2eW1LtNNaa
VRyova0tpq8QkkbL7rENWLiFdzkmLhiLWLPuC3ARtrpQngZLV59wQ7BlJqZ9rm8GeBbzpAm/rux1
Wza3vg67Q+nVYG2KB3+EAZtG6QXd7Hu3C64LTpv7XgYvtQ7vWrQQGznaj7ZAwjoZztEtklfbzm7d
Ob6qwvwFsPkeOXu98rX6A8rF0wSSGdAQpEgOrCeNFMdyin0yzX/Q/drjRop3HeaxGDvLqkDPvpoG
WMTOGB/toX2ZDfGNTwQ6QBYn27mAql1EWq/dUvdn7ZAvkbWwsJPyVcXlaTms7f0gQoFtYKeIsQyt
4sh47krzRbUmWedKsjaWP8LGe3Ar/4I+Nv9aaPXbENsWmnV9agm8JiYj30Y2+zOd3FMrZIBwWl8N
njiYQf6S6RGe9rjTFmr/YnyuEcIws14YLk75ka+DiRNssEEbOfV6dkyJcTeE0/AYoANbqcnEZo8C
YgN7XayxMtRfphSSMS6175nbXQ156B7SCMZ6YMldB6sos1Ioh4zzsTuopt5xHtiAsQQqnIVMLSM5
ClIm5kqyE7mfMuAUYJutkPiNyCRuw5/YlK0s8s28ldEtvsv4NHpO6a+d3KheKhuJr6rZWphtUx88
ZVynjRdD8sPEGbn84cAaQIOD4MwoGo+ID1ZGah3NoD0Pym5fJZxrAEPy4V22RXbB93TISnvPfmRf
EWK3Snp9NzjqWsb5TTHMQPLUyE/yFg/h+Vi7p7wy9jQ0VoFrXbUF7FI0496Gj/gyL0gmsQFpe/Oz
mc1nhul9EyL8gdwBtGt2AXD8rjWKG/o+VwsuuZ76dQM+S5nBxsvTmyEVP8bZO5/GtN8kErmC2VGw
C6MEmU2KDt0irKeMDg2rVGgpHFjWHW7n88Ert15tfAu0vJBFDGMsiGGmmACIGB4ek6g/jGKFrL3c
pHm3pYC1FXO2m0W0QL6tTR+yMuByi1cm6dVWHnxtBKm2Y7PvCOTv3PJet8FVCiMd50AGNSkpHmsT
iCVm0FXQgOR1x7MgyPexSRqE6Vx4bneoLPMit50voiNf0WjOhpLdSiqfssS/oCx50F2zb4r0MAzm
mczbg93oeU1t9qoIrZPtGgdvnvah0ptSulvdjpd+kp1NNTEzlQGDrc+PxVBE2LrijRtPa+wZ8brL
IyRB3tHyh6vabXduEJ8hUVyX0iEpwSIbaMbVOdYhIeaMwGb4AovmwbJNQDHBY2QZ6yghgDZTT8bU
nrHpRFIrghdZLlJdUmXK8qQEDA9i5UPhYU+yDnMQnqVWMWwsXdws1LRV3aqTz9kGx9Medc/R68uz
3kHn2zTsS+grF8zT4Um40yum6GtLgwe2Z7ju5mh/Y+d6zVaV0COAprhqQGySONyYPpYqSAqWDEn1
pXnY1Ze+cPVNGzH8V0pjkBrxqYKZ4Gm1NghQnWfnyUD2M4ewc1FOz2VKolTW61WZGmdDF+66KcMu
2RWInHy/2OZtfKs7Wg50Y87BXq9DpI8re5DuDgjPLsNWsMJsbazY+B9rtzgaihms0ERgjLKRrCft
hSjKxVND1DVu6/sux0bmQwxaZ3iqdqUtYmtdsxKd55VD8IUBw/ARQOqeSe3EkZcAIc4OTHv+UH+b
+Ab5kscv2Evuwtmd71MKrxdJn251ET9lYXw7ZjPp1MDRYRN3IwGeTnHQnM3virlPT8TVlo+V707n
Zm/ve807yowun7pNj4ffO8ilYvJUF3Nr77PWNLyvYWrE4ZWblyq/rVQ8DaeYr3jkyba1fkCQF7gT
cbPNmP2IoHCO3zEqS7ZCCaj77/CNmhQXhVnLsyGPA6KWvLI7BywI/9LAziUPrQ7Dp9DULpzusMLZ
GHYL4DUSaL84l/S285IEVWpdR2VuVufasIL0Eo9bHV2bo4VHI7TxUUMAdbSJMLsAGFMYQf3kiCK/
KPlkq0MHOXWGd1eAiS3J8iUlkdN+vqWzzH4wjyrb3sRqIOhsMqlmrfx0huiO6RP7mie1ke+pCpf3
prmwVMx6Od4o6dXTNunL0fjmel2Lv1o2AV62oKkJnh/iqbiG2rUc0PJsvi/mnMkm9ZFOFGtfFPhk
wMycZqyKyRM6zLx8tMfQEHsDevyzpzp14PHpbDX32nuqJs2cmzdBsoNfMC+0yeam8w0613kUBJuc
6jdD2ONNrhR2j8uGl5buZJ6PZ5bpm/0m8mavWptRbR/NOGzWfia+pkKbXwvZZpzKa+/Oo2R57OHe
vWh/tK74Ae2hykLrJem6cAmEm7+wveREECP6ggg+O4guRPkwaiCYY5/IQ6Ly6gjGuTmPy7x96c0s
mDY45FWDca+Ip1VjyfTFKnVpboqZ3T0E4YgELVUY0bSJAw7C/PJszfony23ABiRWs8r4av1NFeEY
pDCAyh4wUG5+jUynOK/7vNo3eSQWQJSzD/Gd3dXs6J9Bm5bLY8qy+DiPbpethGlUYJbtZQogQ9kd
dPSU5px4MAC4pHpi5tk5pop/cH7u12HsNDcTmrqbYHJdDhfar49lsXAWndI0aYDGHaE0TVteRoWU
D62qv4pZgISt2yj9pj1drs3aMiF/a+DDfUA+W4i+7yLT3hRszUaRDtgYfz4y14calbsUFZNKbfGj
Q93KGjJqwsqMdiqHSL3O4QEkF2OK3+Fgwl44piwaF8NQRl+CIDNuA0+OPwhjwMSJHEBsLQbz3ups
b1OlsXnfOd33yfXY6pSHlpJNk5JYiErpMhvMbc3WtfL0wQ2Na/SWD2kekfimKdCo6HbJoZBdy8SF
1yqdAAMDnEGn+Ng6/ndT29ZxDp1tzy5ojKLzODUvrT48zhKAClbdLaeO76qb7+m2fpGJPa8DzNKb
1pOgbSbWgvBRRNRYBr7cLwtHU8fGPhR6a3bVtogRS6i4OsM7eEOh81CjQt2xqJQrXcB8t+lDw627
ddz8ARMfo8Aje7mG+9QXyRafNGbaDLJ7SIrGCsJRsq4sWV0aQcgc6xTmGdVlgsbFtar8rchwmvfd
D6NVl8ooD06TPjq9y9Etac4IrtxkQ26udQKEgvRzY92NIWy+suOFSchpFIZ/kAy2jXT+RxKOZ2nS
PBLmfB0ti/FMzMq6iKpw00zlTtfNgxMYhxp8GwmGxBW59YN0qG/N47k1T7scRcVZnSycxpTEyDy+
ItejAxePTzXkk1vFuroxBm6RQFzP836EYbcbk3k3QUBaWdE4Eoab3ieqwHLmmPUzNcvswibVdlVh
PV4byFIxhLqbMEX9LbP2xsFR6SELPWM8QK2yKn53z1kFtrjg1jWnLcv9Yg7fRwrniU5P+HIpr0p/
leYekZBi8A+zq2CguETNuH1FiHtGYODYLkHgWJKdkC1sFznEoNS3dQju3PcvyiQ7/z/Uncdy3ciy
rp8IJ+DNdHmCnhQpkROEJErwQMGbp78ftM/tpiBhITZnJ6InLYVWAYXKqqzM31jpsK0o0srN8DTE
/X0r5495KJ4AIZ4sOX+bSkKVF9OC97AXjJJsg5fJKZEDNzF1xICLZ8PxPtmKjx6WL67l3L7NrOoG
WMBVKLgOx6VHod0Um6JVo93Y1OZWIWVsTQdLsEbn9ZPIP3KlYKH1qHgVdXyKbHlreQp6Tp71oBI0
lTl+RUxj2+flMe31a1FGSO9nBwxAb8KKa7gtymtoEc4mTBxEQQc0RP0W+8Eqag6eOdwHfYy6dqIf
la4fNmRbtPgMUj85e/ULVqkvKQ+q3v/IvRyWonpXyuknzjWcSurbHLrtBlmIZywcj5mjPcboICPs
Yly3Zn7ToPBdB+13z8aipDNA1ntbp6hM7MSEDzmIbiEG5XGEspmNOQrmOs+UGNJNEWJpGGVq7SZZ
9ETD/rNdIq8gB+N4gUoONPbRHLcxhahjxq1LQ+bQ4JaaW7AYse1BLLRwCG6T/MrE5iOrxLGtlBPS
/5el1997Oa9Y44S4QbtmQJWVSzJay5vIp4xC58+4rivpSTJoJFHTRqEv9IB/cidOeNAkvkiC4gXV
l3DbW+mDnnBEhzCZw9K7hiWGdp1HTk7lYNf5b3r/WmGLWSHOEoLsDGoYo3r3KUnsLzTcEVMwTyOU
L1lOtyNXMClQr3X6D2P1nZIu2qdfVS5Hnp5djAJ35bq6B0Zz6aPQDZli6/TQwBqkaEt7bxN9LVo7
FJ1Rj6TATrLqd4ByTeqlVryryvwqi8JDEafXaeW1m2HQrkItPPXdsB1lcbC1p9oLNgZu1DqZoJ0X
T702Ikki5xCj4xaGPYzyXdwZt1QvxY1jWj/gQysbRw9PRpfvYxOJviy9L4x0j8/ZJdn080DunAlc
3Ksd1AouKTEVQulgiu8F1W06vfeyJB/MglKWzEYe4yqHX8ZO6lvgyo9j190m6T1uq9umRyzGCHdT
jImhO1lG/zOJH/1wwAjwVovMa6f3tqEjP3syqpTJcKV2xTX7OK65G3mIuMZFJ0mGh3wnKMDCg9uF
wadMpcyNeodaRFdl5h+lrL7rqi9Wd2d3n4t+uNIg82bxfZlWn9DtOQRefYkvUrAJYnqMQv8koe5p
hA9sp+AtOboRzTS67jKWPddvG1QBvFPB1Uux8q3dkqxp0HrHrD+gZLSVW+QJs/hRt2PKS4HYxR4M
u5hPpxQXZfOYRPqBO/qmCmWOJXmXUW5SregBiNee+p6rInkjq/mtkSc3iHu7kix9EeboKlVNmefo
FN1RQwHfKC66xD+lRn2ryd+lAr97lGr7Y+L0V05IHbwaJtXvXW4+xhUpmBQ8B3G/xalqgw7LhWkP
kIG/CtRpdQkzKA9lomA4tQrFkaB5aMritqfRRqHmBsDBgczx0vf86yIRbukVpxAdVK4wx4BUMfKz
fdRySZaMm8hQ2BINTJiCbdEYe1F6uxbd3bTtXICmx6gi3UYv5hignJzBcrwyO5AxeYhfaYCAlXqV
DuWnxNpzGrF4UM85GH19qxs6vdb4vqmkY5cWyl5ThbXVJ3ucgarWPVY4BlK+niuPzhekx69QjTno
mNFpx1SC10m1PNYo3ar07RorlI8pfqvbwizQUC6EepEmyl3s6V+0kOSdy7eGS7rMAVvwuavROATU
115Sw05xVlKfZFSUDtwsUjdpMVexLHxq8yjN5S1VaURhR2gWRyUPe9CIsJTcWEAX5UQX3Z0lQxLd
Rn3uVJdy3XmXDcxmc1f2YfSK7IGs72j1FDktPGXIcX7UhBvKQ3tvspgOCaDDFrVDbEs3pTAcHKyi
3tijDZoNlDZzz94ndmU3W82kSQIvXAq1y9xoom+tIeWPFaj3ky112tRACZB96MR4QQaAsWxcShcT
k+GoZyS9CWKiFEaL2zGpnpzas2/rJg/u69KWTn3Zpw/+2LB18iFIFsJwuDacKD6Ntebs6UuV177F
nR4cOvVSgQ1eZPr5ZxhDJ9IYRbsRsV54Lgo2qnSrKjD+9+FAvRRfIpXzRtCX6ncsRVp1pwIL7+GR
Tbg3t3LndfrOkNP0xhqlBOHllIoyEdArXHoeHM0TGvKvqKCFFPlp5XtJcmi5Umzw3QaTjQyWfBv3
0RDSSOAv6bwY+jG02/hudER97EqvfgjqXGu2JoUWms/c49+IfuU6LzVrm/aj9jIalYcWxODgHGgM
3mXbpP0LY6QvRSCP14Y5cC2vcu6tJhkMBPeQlLCti/FkRX3WTqajEm65Wr4XsmdmGzPurSutCJLb
kRXwidZoslOlfLw0hFS/VbEovofDONKHyGztMbKmK2+g1M1jCX/mRIWXrcVrfCOk9WmRQdIPvot7
g5ASUR++Jp3H8pQFKiIWkKpNS532DQgPZfXRcg5FFGF5P3aJdEQVi6IgN/3UpSsijnJRp6eOJuht
WqjjJxjU8cGUsolS0/4MDf+l7pU7u+a0V02uuFKI9gsSdwi0Kt5kxmZ7qHl7gUv90L6yuzamTIXu
K5D9Ym9iH7CNa+W75nf0uLAA5nLTf5s8hjeojwS7CD2ivdmgyeJkaI02fUq5pmq+g78vTw2Z1Lb1
C4wcvSY5hHUgHQO5d3Dbxtaxai32WeNLY8fZFjk4gKMZqAKvMipiHjBypfvqXk2DHDmZIh4aVFTy
pAnvdY7v5mSbmCtc+xE3xY3q2f0WA9ZbrVdenGB4DOD0bUsubywd+RJxlXHrI99ABaCe8lXi3vJ/
Kml86+RtdKzT0hWtjsStVGFK7nzqcUPfip58KFSA6yq4/iam9xi0Tn7oRuIcv59gpHpqcdUx1CgE
maJxRUq5UdKfjLiYFNZG8vsXM/H0nZDT4oBCgrRNg7jae5l/HVW04cxaeSu5ve/gyuGH29lgpEca
JR5Fxk2qAW9h6GFjqepWjjFVEqLqMfOwXnTZG3AorC9EWj1JgVD2SRE1n8kbUWZNacGTbl0JLssb
SyHVNJDVoVTVvyI582JDAduPkfND96WrJObKYo/+uEVlBJSGw9legORA38j5mkVi0ooq9D2XTelS
V/G8gF5obgOgDeiyXTetV3BXwFbXN+jhRbX46YTp1WiRGhttZGwg93zDKJn6odW8eHZOH4ktnQtC
90kTgb2RY9QxtCLHM9vU0N6RwoNcqofaorjvF/61VCuuabSvMsj+TdJG30lmLHlHbtrbR9tOyIGQ
vBGmz22i1y8HVUIJuAJ7oKePVJWulVZFXAcI4EYP++PYxrcNknA7uBI11QWKMFGDil1NxUEru2+R
KB4TofnQBgsPuN6mAcGELGKmqhexWSHWPAwFxFjf+6yAInkOcTC9zAacl1q9eG2oUNxmqLJ8Sfqu
RXVQnmwcGws/3TRJ+IA9d78CpakoLUKSPDvvKUaXzhdIIubRCf1xJ9Olpr+KcRDFiCLzLmjGxQe1
LaS9EQ5RtW2Gtn7UWg+fgCRoXD/s7G3V1cYJLA8Heavaj7T1ymdbT817VQ+0fcheu6V76Hw17EE5
QttBbjk19eipUbueweD29si7tIiiZ2GAtIJutlzbsLBG7y2yHLbjXHaaJ6HHtms7SfcZHRRj2JIP
mCdWAyB6PEL0mkVLzkp64JMMFIUhLuVQS68i6vOvgTqa+OJhqIaqv9AoSDp4BOGnQGms2Pi1Ir8W
EnRVTBJa1a1tDdBDLWTEhOEiZ5eJMRbU9iNcDJHPjr5qjqRcWLrw95S74meJAjJpLYcqV0kbWhiy
PcxvGYz71kiMk6T2FqJUevpGOc45IWeZ+Nsx8bybkvL+rrF8ThDRWuGhNGg8bpjeHFBJGAYXCe6e
myw3rF2v19kNO/l4F481yCFf9EjCUMKXDyjKVG6VyuUVbbL4KGjNUAnPvBs1TC0sqNRauvacIPkR
CQvD9RzZX4V6+5VMj/1WwhX+a2h1FPhS/YiNW3oUoA9Aijis6ogVPa3PRDtCdZ3cCFOJEMptRAb1
8KoTxbDD2bi9SosOaTSW9Ndh7KwvmTFyQ/M63l5OKu0WdarirWK7IXs15Tcf71GSWrXEWQ0pI4EN
RBNuQZipsOdBkTa2r9BO7yo3j9X0p42P6luvZN4l9kQDBwjJJ5fPkSuzoW5DnJ+wvhqUhypWkfHH
QnuX0ya9xlLVeJkOK7SwFRzUyWsjS+xGUEAlZVW9ufRatNksYLC2/YiMpd0rh0jLkYWnIt5dFSSu
SC0ySxcprkb11u/9GpFv4XmQtJH/vLBTW9TboArKx0IrKZ4OI+yGTQf+7katNJajMcbpoQZcfaXG
2CaisBW+Ol5GWajuHemhoAv3ih0mptdlr9mfBk1Ub77NEqEO22S/uODOj7QuKfvGFSF5EAQjl842
ah5lXatevMySwp0RR8F1C9VBQvzDoYASC+FfkmVFYPSKxLitSXj1I9Z8WK8HdocnsCcK/Vum2tVd
2SpdtZFyevToq5Yof0yystIhV6OKevBICW06Gek/TGyT7JiNOdu57tt0NfU2iUwKzag6beMs9C5N
s+OfanU/JN9wkCzTh0IWjvHD6PXKeYmAfDxpeRWn+8TQcnGQEnDHD6MdaPUPZzC0zpXjvEkPctuG
uAwkBO6WcXLujnkVBre63g3VTyG3tK9tEYXclJBM7k+B1eMDIGDW6FsZydvistY1UEAbxxYFeSUm
YoY4yA3grVMtJWgf6TFd7R0N5T5+TGK5LPekiiVgJxX9rLc8qjk+6F6KwMVJGDr2RVvbMXaA1GK/
D1IuyAUcVFd3fjG2qCULWblouwDBMZ9tLfwCqwHlrbawLHrglpz4D1pPW94tA18bT0PVlskBAClW
8eD3dHkXVGDjT3jcFDhTNAP1kbEoSR3byukw+SqCQMP8A7wLp3xQa/VJJfEgSwtDBY8ZkfoNDXHH
x3+vidMGDa0Q8ASXPIpH5Y1ndo53BEioJ9u8U80fsY8h1UWEBG5+NMpcYsFQaXxMJjvA6yT0qGpq
ZlyMgC+wwtrQhZscUVQeIc5wz3ptRZIKN0Ws0LzlwQJlBXr9J0TZgL+IyA98CFSy54zRULXCikMc
PfpYsU9d7Hdfg9LzV9gP6kRFeo+EdmTQGAgwUz2D1MH16ndofk0tXctLKiMUqPAK6W4hAk6gPoQn
jDSDBaIHj2UMRS0B6cA979j75QUH/mMVofeFJg4ZxACGD52pyxZxn42u5M9Br38BWXmJCRs6vr4G
y1sU4r8kFbCoUauGmAyrzYFdNlFK3uH8UVaOkPErJ8O2VKJ+jITjy6iw1052kYO0guWefw5G0w2o
P7rGfyDhZ/PUSLUAz1WjZ29SlLNogL4WQKK+nwdvz5Hb0yi8ElwUk6oPLIbf38kyDCUALtbtskBR
95bWRQddR+0uz7AGOz/UHJz+a6iJigywX8XMcPr7d9MXtMqYRjXYORQ/ot2AROFlSjfUlw3vorfy
NcbqH2SUaTxbkVUIBRPdes6JC2DeZQrkNC4vprWzZWrlKPyhMCm/1UKF/Z9FlCnDOzAyV0FufqqA
Au7Ov/IvFu5vi/3XM2iTh6AOF3tO5DIQ+W4DBNR2KHlmbiDQ3IyFIWMY4KswYlKn2JlxlX/hhGG/
lMxyFwdhu/YUc1oOMzFpUyB5jv/Xn/ry9IvBSHCThqSX9MCG2iq9G1Rt+BJ0WnpZqLrxUy5C42fV
ecOdmhkRgFRq0yl0vkr5sTIl07qdTQkyJZPb2KROZhizKEJI2rLKqMB7AeortZzA5xrutKBY5ERw
xCukImbgfdOMML9SNN3NLfGN85a0NRvXFDBmpLeJegapxUCMBrISzMkZLWO06pgmiN4jZqeXV3Ez
RJeir+HthF5G0ckm3WFS9uenYE6X+N9RIYvKrE2Cewr9d5GAFCZFec2YcPc4DsvtodC7myyPHkw9
/hoVw7M1xj9RRd4hu83KMShN6dXW1jmoA9SuEUJ9mwSshRZdhUZ0p6X+Nxta0Ab08C2C5+FG7bOv
Ute7cq2ukD2mCXn39X49ugbbCbqlorKmZ/wcfZTMEXmLfqdJ3HhRHbP2WaCFrm89mdxWtrZJ4z0d
gNXEVSatnB2zHQRRDYaFReNY0wYM4fT3efMdkTWFGtmo79aYEI493h+GNwauQx65sz3dX5E2+ONt
UdRBGIk1opomulOzt7WpaGUikS28Z1plO4Iz4AonjL2TD+E+csLXzEBNWnNeVKNZ2Zjn2xcvy9gq
2izypB+G18TvL9uEAiQqqBV6n+A24ToU1N0k2gCg9CRylNbGTshqLCrGFYLfoOg/lSNmZWiojCv+
RX/MOypihm5ZTIJD2W9OXpK9uIzo6I+71o/Vr+ithuj2BeFOUDQ4ZLoDbP58hMzOPl1HoxKa1DTp
SA1oc7UBWckyS+7oshKxybUHeHznYFpxd36U2dn3xyizs0+ydIzha9/esabH61o03lekOJ0H9Pv6
/8zgf6WY93/ObcVgyZ3Rxwt/1NnX9Dd1vOlf/EcdT5Gd/9FNZyLXovXDGmZN/cdykhMZFxYSzOkQ
cBRotv9o46nI5qFOMMlLQH9GaoJ4/F9xPBv5Sf7U0dFOcaCyyurHxfFgUVAtJPWcFPveb7yMOeTQ
xnu3BFwBSnAjIVX7bhLu/rMVvndr/n1R/fvTU9r7bk/vQ1NB1jGhi2IW13jc7rQ4puvjr0jgLf38
LBukWix5uBj0bj0hgcNCeSjs+JY2c7L92PPPthtYWeQGScQRM2j7RKG72WPmnsSedjg/wO+byb8T
NNtLHSHFdqcGHWjF5gotetidWgXYtngM+35ljIVZUmcHBNXhJC8bXqIxfOWg16q0B2tnU0/IpJV5
+n2L+uc11Fn6gt26JgMlaqHbJdYmik2HrnksrWyASy8w25LyVsgDfdzWDXMdvlpl2ruG4udB6jtn
d/47LL3A9H3eLdTBg5bljRDXoAu6iY1VhuQcz//09JT/Jgn/zs30Vu9+GqvltsdVs3UTNZdVwIVh
VR0bjJ+1Owugf7mJUrPpqYerWfzBt5ne8t2QPaZ+fTb0eMKO3V4b9DvYLT/Pv830Rf/2NrOIVtVU
JFWqNS7SFv6bhB3w1o5K0BYmhs+u2tkAS6no30mNE47/ldLEvzM4C3OnLj2LinrjZtQPKy63MPK+
nH+dpaU1C3ClUZoMX4bGpTwymJu6k4t78igDk9bB/2BwzGJ8EGHfDlXRuKWQrftIGbyTnejySnAs
7CDKLLr9BNUYWcob16rMR08UVwWBktMbxO3AWtlnFz66MgtvIYCtjdBZXcvX43yiioGIR0H1ucUB
GyeigBZRN4itAyDx6/kPsxCQc5GGwOock25j7SrtaEB4yroSRouhRCuKYEu/Pwt4u2nLCJ5p42qF
XB/hzRRHpQnWBHAWltUvH8p3AagONbY9tGbdwlCvM0m7bVWtBXC+epWewu0vYTjXlKCXRgXO02u3
oZC/s4IMS0vwyjQR9+VQHkVZ32ml+IrhJYRi6Wns5As7Fycpig/nv8/SkpjtAzBaIUOrGVuM5QCt
DMsTLfmDZNh30dj9LA1u943IV/azpcFmG0CIc0LmxXINcr4Se6F21Q7lKEAy6ZXXlTg9Nhe0c7KV
Dfv3e84/2838jtHLo2bRea2h14gCXEjj9rLyfQicS0q4Xzs6LkOlPuoiWVstS2txtkGEdj2afqfV
bmzZE7AKJv9dH1pjtjJ9C78vz7YItDo9zOyYPrRqDGRVzHJjRkGwsgEtrHV5tjkkEs5ajZzWrkzh
5tKoFXMXU/h7abraXllsS0PMEoDaaaNwiAmnUVj3uajfcOlIwVMbj+cX89IEzTYDdZK36Xyroo3o
DaD4Mh0msodl29v5359+5y/ROrfY60xRVLbOAWaJ7DP+OZ/Bq2x7G563hrvB+TGW3mH683dbTglr
q5UEO4JIu0+oqLsRcPoPfuJZsHcQv0tAMbXrtMjKNuOugOYCP3Ql4JY+7yy8Ec/I+H3iTB+YEhKh
l66JbspJEub83CwNMDvlAwtsg5AJMAenzOtOwdoXbrV2SUNy3J0fYmn6ZzHcKF7S15FfuU55HJBx
VvM1pdi/P/wf9R2DJgBbn1q6RQVI4SGusOUOrZXH/vvKRHrp91WTUVlSg0wqXaOojskwYIVFX7IM
PiEpfnF+Zpaefxa8PbdhKRIjRlwTbJ/GzksNcEl42ufzv7/0CrPglQO1HNKyLt2+kW7DKJ8a7cfI
VJ/hyz59bIjp1d7FFg6IfjBaQwlx7w221wGE2WYcn/BS+eBnmFbVuwHg7qh6LPWl28jVHsw9Pofc
FNr0imr9ymf4+wJF3Ov3IXIh8k4LeQfLGW+NLrw0QAKfn56lLzyLXwyH4sEzlNoF8eCi/3KXmg6n
gbaii7b05LPoncrR0mR44SoxcvMAGvx8bfkvPfksakHoeiPUGJZ/Ht+mefo8tPGxNfSVvHnhyeeF
dFEOPchnPOj6QLf2XR4XAI4hn52f9qVfn8WuoDwbFD3zghYyyJRx10Tq6fxPL8TU5Hnyfj22Nl6O
aRaX7hhot0GkHCh12psqdaKNY40/zw+y9PyzwEW1Pak1k40N0bTXYMjvo/9Sovn/p3Bor/3+/ABL
QBnaPosdry484baN+RBKK1eHhUVjT+/zLlgFw1X2NO/SeBNCpphMJKh9fPCrzuLUriw/g9j369Hf
Cmg9G3swvn9sxmeBOnR9GTX0md2oJge0e/NbJYLd+d9empVZlNo65NkiiSpsodRjbSn7oc8uR7z7
zv/8tPL+TKFoUP0+6WYl0PrWE6bF0h4837jqoPfmon8Myv5oKmKlx7HwFnPlfgGFoBcWW1mPuxmQ
k06G3ypQ96EDHNnliu/0wsq3ZpErqQKLBZC2rtcoP1t5+NytKastBK41C1wHANek9gAKS4BPcgRN
iMaMHsKsvQ3LeCUAlh5/FrjglOW6R8TAlbLgUjaSx6GtPrZjThYx72OrGx09wtasdM1A+Vn2IEMr
MCQra2ia3r+sIWsWuHnUwyv1pMINpbsUd2BgBFH71CfPRf8aa2tqi0uzMwtgnIkUfww5U3ofOKjT
TnQmoT6fD4OlH59FMIlsU5kNG9uQ5HvVhvG+VlJY+uVZ/FbOKMVOyS+bndjh4bdJjPvzz/yrKPG3
eZ/FriiyockHr3DtX+oG4Z4b6Z0/xiFEE3sjpHTrWYcw2abao2i0Q9GNe/puCDjkK8fZQlSbswuw
3Gqyb/Zd5SaW3u/VEvGVV9Ewmc9eY1hP519zIfTmQBinLGrLBOPkjqXYNJpC4CkblF82he3tzg+x
9B6z6E4r2UYLxincEttzo2y2LZeBtlmrQyz9/CyugVxQC1PtwpWLH3UOd+ip9X+cf/KlyZmGfHdm
YpJb0SrlyekuXhWwADQbU0nobnbysRK+Zk4L+90QehO1RoYfrFsXOvSsAZHrAizd+edfiI65oxMF
AaSEkMJyZWgTF36DCEEL9vp4/teXJn4W1ZTKHQ/oGRMvtxvT+xHhfjZ+rBnwhwg3mOC+C3KmXjac
vZ7kiOv2K3G1NCuzwI4jq0Zyk8CuM+MYKPmNEQ8rSf/ClMzlY3EshWIlzMKlRI8n0gvKFaDH787P
98Jzz9E2SucDRi+Y76pTd61WHsG1r5wxCwvdmIUoupa+hhcfZ0z7VKAqqZfbvHc2srXmbrQ0MbMg
lRt2LAHJy/U8H/qqgr3B9YBD38dmZhr1XRAV2G3G9cBiwY9ziy7CVV+tId6WJn3683c/HUZdkUWm
xoMXmfZgoUwJGbPpV663S9MyO3WVGL11oDlsjbqCT7u9HzQc5Z1uZTlOn+8vR5gxi1CrRyTFR2nP
1frWsreNLKnfhl7RwGb1lvMGABJh3hgavf7BDzE7jsvRC+ImSwktU0HwvPpWqOgynP/I07H3t5eZ
h61XDLimdaSfvvacQfnZUP98Sor2k9Z5r0pYvWp45m6D8GO1STA8v3/6olEA8dlh4ealgJsYuug2
rLzLQrxNbp/vV9UABAd0Hz+t+PIxkJITwhKXeikfnPC/Mxf55zKpz0Ia20k0QWKFkFava0s/mTCD
wLoezn+MhYU7NyyiCNxYkc9doO4gwaJ7WKe3Kr21jRJNjLOPDTIL6y4vO6+vEbhDMgJJEqe9x3H5
0YjzYuUzLAS3Pg9ugOOG5MR8BqDlW2ci2lqpZuw+9viz4C4VC7P1VBSuqcTWZpi0snq8kYO0WfkI
S6tI/X0V6Q2iuVZAtBVO66qwsKxcuYmiGq3fIll5iaUpmkU05ZpYbUdSiKJPZXUHybEIYTCITl35
BksraRbWTTqoOkqQsH+rfFtDpCgSfRNWj+e/wcLja7MYlrzKAsVIoI0oOpqhclsX7crevTD72iyG
PXyI/MGJOBl67ehNbrQ3NpdvVVnDmC7MzNxcAMiA00U1q7NCNYXizb6rUGmI1vxGln5+eq93J1uP
MLPqY0/rdkaV0G/VUc1QRRnui6EKf3xs+qex340RhUFkeMkg0NxO/E8iQ9CwGm3jg78+ffR3v26r
npMGEcRxEZvfJaO6lwD9ryzLpYUzC95hrE0VcSO2T9P5hu3WFYST4YO/PYvbMEikvDNYlF0PlaSG
d6NCGv3YjM/iVW4xE9AhaLkICZuoX6FGHO5VTanGlXvx0rKZxWtR212mOuxqAJNPjS0+D4ipo136
+UPPP4d9hZIGRycnqugY3YyG4ebmuFIAWgjYOdwr14rEDxSfC32awi6B1Ko2u9K33QYt3vNPv5Bw
qbNDN9BiU/IQx3IdWYkLlGd1uTh1uEd4m1HN0EJIfN9Wd34fSf3KWy0sVHUWxg18zMROchZqV/zs
YHntsGTsPnYC/0K/v4swKULUs4VnCNDI2LKi4i3mRBeoWNorE7b0Taa3ejeA7SCAr5Z14eL29Az0
51KUDrSx7lve1h8rW/4iMb0bAn2JPm0F9TNvKCESp2NYXwTwxFZuZQvxoM6CuR2rQQMmxUUVr8+I
298GS8Wj1WofO8HUWUB7lfCKOGOGhiq4Q/Hhq1WihHd+uS6tnVksy8joBplg7eDjcVJj/5MVaB9C
v+Hz+vuHNQFXFjWdHte2in3NooHP+fChp57junDZCUU8ZgXK04W/4X9vnO6DF/g5gAsp9kTD7Jqc
DRXzwHyNsp/JR6d7wlG/X+yVgE0YW1yCqyz9QmVmr0fe8/k5WYijOXQLrmsySkrHXUXrLzS71jZW
arg1orXj0OzPj7GwWuborURPewCNFmOo/l2YdbdZFq80MGZMiX9uK8rsuE30CrnzkChqKm8nqcNF
UwUsG6Riw+BJCvvHThEuDuWPHSLxG0hwK5X7X5v/X26Vv6wp3+0OJEA6MoXOdM73Fy3ifFmLTrA2
INYcRFm0Mym+nzI1Ramkt28AyR+cyKs25ohzAoYVCE/tcTl9LRMUl+vxRgppJWXVLhmzNwVlc1kb
X+zBOqlYHuQOUgKiOg7DeGkqzuH8V5nSzb+9wGx/0JE+t7qMqlAUNhtfsXiRKwU6uoWotS7tu2jl
3F8aZ7ZXhCgdlsqUSTtWsjU8bQcn6Jhk9jV6NvUmRnhmgwzbyrGwMNgc+4UusKm3GkkGlW60LAr7
EAppN7akBHV9Ueny58aJVvL4hWU9R4IVkl8j6ykjo14El2VQ3LaO9HL+2yycDfIsHWjGWsl8i59G
ZnKXIRLfK/IdOqIf2wjnLMzELluTMr1w7bh5dhLlXm3X9tiF/WSO/ZK6Qetqj63KgQJRhuWnNNKf
pAZ+jbNW+V4aYvoe7yKvr5K41Zppy/JQiuoC5yLqZMTg1bs6WSuCLH3b2bZSqXGMai1bVt2HR6DS
F0lTHM9/26Wfnp37eVjZVl9T6jVHRKXj/KY1ipUjf2nZzEK6H1EZiJSYW1M7uds74S0S7bsg8ldC
eenRZ6Fc270ROiOPrlM30BQ01vy1hvffH12d0/qkug4QDyRwy6K8Kytp64juJu/jlYLm35/8D3tn
WwwablIcE1ojPwW6fDWa8Uqa+PfliP3v78sxd7CqGltY+Ylnv7ZJfgoC48buo095rj+fXzJLkzMN
/W7F173aRfF0SCMqftTCssBjKjj1o7WybpZeYRr33e8bRl6kUVxSzuI4Ohh5X796qMvgzJLK93Ys
hx9KG9W51aOCZ4Glo9/uBlV20bXNjamLldvM0hTNAjbVCsSP/UK4eaFd2X6x9VXjSfP0FRbk0vqZ
BW1r9GjjjBxipjFJtaqGt4l9yzic/77TUvnzKP7DN1oXvVkjlsSOJppPbV6gRhbs0eE49lJjbLCu
WTmxliZpFr/kSYoWRoZwzSZ7HGz/NhbaMUnllZxo4efn+K+gQXIYpEcBJiZ+S1PsWXoNCVdZW1k+
C8vUnhXOrAbar9+xTK2wufSb/qFru2duN3sTif7zX2LhO8+RYJaUtOgo8Z2lPtgja4NusLLykacL
zF8+sj291bsgi+DWDVJJvRJp/0klq7+KDPVZCqT7EhS8kisnH2H+2v8YUBT3uN/Hw6kNoTljoCBC
7Rsbp/s8lU6Vre4L7NlWvsjf0y0aTr+PkVUNWns+22pkGKfElE5RG75aXrPzu/GLI40mGXe4O/9p
llbXLMLRgsEpB8lLYDjVUZjhgyMj6G0GK8fyQgza8whHdQ8JVxKXSvFxX/K/1CSMY1Ff+5p0r/jt
B2NkdkT7SIqYRsM9MeqcbqP4fbOJh/R7Z6EMdH6elpbwLMjDRAq8Nq+E66ET3vnGq9Ep6cd+e44X
62QvSsYALOBY5ojSSrIZ1ztH9fu1OthCiM+hYmjL614gdIFOqIQrS7gva+3B1qNTNJYrJ8XCmp1j
xro0qE02J4q/CIBW43ChpNZlHTT+zu4ce6Or8VURKB+qZqCx9XuABIlhjR6Hk4tM4LXe9K5latvz
33lpqmbxDf5Gk5AyZqqCBDeXYHTVJN47pbjWOi1Y2Q8Xgm6OIfMQjzJrqxeuhSC5hfqU4leHwV+7
gy79/CymM4wacDMAPAb17WA16Rt3HZtW4Ph4fo4WYsGaBfVotbVk58xRkxmXEqqkGE+czv/00qPP
Apn2gWRkhUM5O1S+aL7zUw3aK8QM19pbS48+C2PfxAAL91QyDsxIt2Nm45AgAnNl8Sz8+hwiVsoj
fmFyVLqt0rs0o+5UWfp6fmKWfnp2SmtDI2mFyZng55z80qTGVQFWWHnwhWmfaxUlToaYI616twj6
fS97+6j3HlrLePrYw8/itSJ00OOQuEF1wxMqqUdQT88f++npjd6d/+Xkawk+u3QpnG5iVQOobe8/
9tP/j7Mr65VTZ7a/CMkMNvAKPcAekuwhyc55QRlOMAYMBsz06+/qSFfax19opH6IFO0H4y5Xeaha
tdZlKd4NLcCYolYPBb8SpZsP/uAqaDq5e3CtrQU1gjS02hC44AlB5Fhn9Ob8O1j+1+sT31pNIz7n
DtqUUNBD9xbkoXpZxFClhOzAjidu7JDMCNEKlL6yGnKEqL18gXTVJyjf3qN0+RFVrZ1F3foBRpSC
EKWcBwfOjqror9LlyTTwh9Jhp+v22TC9CQvrUPvPwHmHbIpbowqdP+cB3XkR/0lU/uU+aqLCQLuu
HAAqL4+xsvwB4R1xBAOTG0EuEggZyFzGYzlqgKpBYwfmm0O1gIUVHRgnqj29c+naSN86Jn4MGmNT
iL5adSdB5dlN1nem7WcUOe+FEucO+c8KErDKax4v0Km18d6u23XDM+jl7+8CBvQNjlePeKnkzhPP
XqGEFQc1FCb2shkbl0lqxLrv6dAWkIW5y+X4fZXucAqzEsxO/Wl1xU9fgV/9+g/Z8D+TRSrM7aUE
ceQl3abPYxGCmZzFs72Xq9oa3gh9P0e3WcjgfzQ7MVSFszZ4nmy1E/1bq2BEP5d9B7QmkEbEymPW
kE/CLc+ZVvfMuS0diYb5/y50EPAMUrrYzwtG9MHRrntGNQLs4FNeQYXBq3cCdctQxj6QU6dtQomq
FTI1D30/HXVZpK2ld8ocG/uAiSgrQCKrXQgx3RUFVMv8+gS6zZ17zNbQxnEN+XPhQ2URBRSQwC5Q
zvRBb3CTc5pIMlwCJFiU4D2VD251WUMoiMYl3XlJbU3ciOEacu/QtbssbVg0EamtKa4K7zYWC7Df
/ddxQhsbYiuxQ6BhLu4YNMGR4btulg23N8FjyKFWaEFFrX8Fdb73T+2P6z8O2I7GLx7Ujz8voILs
blwBI34zF2q90GFu78JWfBomPw3XDgzC2Y7v/KkS/uUMMXk8eciQE8hCJJQcME4HIqW+/1B72cPS
OMeRL08OgXBBNj2q7CK3u75wWtx7a/4h63GgiODpukW3XMGI8syrBme1Uc/wIQ9VUv0A/oSdobcW
ywhsHFA6a3r8wpr1x9Bd70GReTfb9he/7A43zd6EmvlDoSsopaAaA4FtXNyWl+HCE3598I2NyQSb
5ZyH08Qh3diC6riSrHseXcG+Zsu0c4RvHHUm2AyNUbUTzn4LMWHpRs4CwuAgf8iIPFMU71GqOV7/
IZf96C+u5hrhjrQJ9JPBqwUGDojjTsQenmzeLBBrt/UfORvWCQgH8Pqtg+jyTvxsrL5r7AJF1gE2
N15gaJM6+lwkuAkDie4/QmX8tsyySUc2aKgxhRo52WnEjxlcrDwDD+fO8m9EhmtsABDjLrK+Rx1L
Tsz9zQnRACNP+saEvslPa4N7u/NRObgTY1B/7j00xzVAxu4Exh+oyt/W3IhrsEWwDlyg7d1MQdUG
Gbaos4qnwbJWCGwAGetCqWtQh0njYhySg6fIKZ+Ku8IuHtUCTY+MndAG9QCy+SeQG55BIH4GV32q
ybrXnrBlX2N7mC3IlK8jCrWjs/J76SgLerFFv7N6G7FlYtpsl09OR/HympG6tVqeQvNtYlD/G0CW
XJe3VQVMeBvSqAJScMh8an9Qn/vWLQ/KYwRa7iHEka5Hr/0H1vSXtTQRbiDJzIWEnu5dt47rudJt
9WUFLgDKSkrEeVZ4R7+aEQEz+jkfgIxtjxb36A/L8jNkrEPQCfWgGPezsD+2HGoboBys49KBTwxy
xoOlDp3jNDfuYSYuBILH8d/a4+W5GmWedoAdRAVb9ReksiAeUM0ZiSw+gEtzggjCzDN+8ANZJF1o
VferdqDkCI6kw5JDBwik4nUcLkWTWj3AbJatoVnldPokukrFczWG0XohPB9omccKwpspCOiGZPGa
OgKpTRh1eGDF/ZihBbnIf+bBKo+guxnOfmfx2IcSPXSooZzZaLBprquWcb60b53UdUK9uvvg8Eoc
uZ6HGF3XPIbaAUTqCsgP49x1jrWbVU+ymxYIfvs9yGJVc5xZqE9lyL+InrdxB3JNLCjItHvRvkjI
LZ1I73Un4uFTnqOrg5f1EOAJp+bXhakWGi0dlIGaBZKakvrnRYw/IJe1PmcOeJtR6ATrDfjoj67y
wJgfoMrfhcWHubX757r3ijfw4Lfg626cRwWS40RW+DIUlaw7VRTlPVpzw7MIvFdnGX9nSkCzh7fQ
K/PyIpqV1Z4aC909rTVWsd1A4Awo/uwVOlrz0WPuGgloPESFIANEDAp9WPS4HlaC1srrbrpxWpqY
SKmgK1ZD1uRuQqeUBL+3RciDLJqda/wfVNLfgsA4T/pphQRhpUrIK1j9C+ZN7gLXgvr8KKsLxzlU
FhtgGW3tO9+6ynHvRe4v32ylx+8Lh4RCB6Pv/NSNncukV3VUjawI5GzuIFQp3jy2QlZ3RSzuXA03
ql0meLKAEoo3ITbSBQIFPa/vVui6OiBS47MAszJkBt0wRs1z56DeymaYaMoqbGQXlvge9LWtr/rD
Rej3xXkhTaS+WXeuF5Gdcv+WixhnEvgMh7Ho8KHWwkZMP/Yuj1H9unFVjPNkzOyC4fkYpkTw4Kmm
0nlGmoZ+u+7eG9cZE1spG7SJ5pAkSCf9vRvfSP19CNuoLX5dH37DpUx8pZ2XXTXmbZgOxfceSpRN
vsf6t2F0E12ZiakNWdaEqeyPk3PfDdgC5R7f5ta0zZslyOCdub8M7qgDoCd4l3k7T72teRvxPrmQ
X9ENhrbBqOD26yF0LVCY75HcbNwPTGAlbwsP/ZHwxW523rzWflrAPRTlvn/uc/KFWmLaccutDxnX
SIrGjtxxVJgWHKzfQ/UvtFG/Z6z5aFH9ppX/fJsDOf99dItMr5L5+IxnddA8ObFQ7vyArYUwotaG
vgYQ/FgIS58r7Dw0gESMuG1L+CMA8C6bSFfgQaD1HqYN1GTt4gCaKai07cTshneaiEYh5ikY+4ZB
94hW8TogQwNBnnLHLlujG9kfb8isyq+Fn+Lu3B8CDZq8lc/VbTdLE8ZYQCYst8KOpVZB9THnWf7s
gzQz4W1T7hRYN7Y0E8o4QyKWVX7L0toSPKVQq0+kBUpIoQoon2XebbRejolrDJXleMit0lRkWRRQ
66gzK1bjjXlcclmfdy4USmg683WkKYS1jk7zD4NqTLvHB7G1yEb0FiE09np7YOnat1HOfrDp9/V4
3YgqYsSrl2niggmOpQPOkUPJSshl0+rg034nsrZW1whb30L2UFoehQNl53rMYiHa+37qX/SeUsiW
bYwDd3FXoewcKkPa6fHi8YDZnxowWdxiINtENeaSFR5dJ5pm03SCLN89RXNS19Pn68P/3TzQN/mv
19gBWuII1ABS3U4nMd57F5C4RgfUTVAJ24Q2TqOA9nsjacoXMK5CiHGOAs//1YJRIZyyUziqLIKI
7F5Xyd/dyQ4vP/NdEHQQ2LWlDrHa86QPaCxsTmTqp3gerL3WyC2LGQdyvwi3H2vEGXGeBu9zlZep
rZ5X2d2049kmwnGagH+mUtNUur+U4lFmhdCe/nx9uf/uq7bJaZd7StgrdFjTBapqx0BocgxtCPDd
NroRzK1voUalMXq5+tNxWJ0gJrjP3Ti6EckWygy9M8FVZ04fGi2+Nqu3Y/MtsxghPHjc432NTaKB
HO53a8nHMZ56YfWnmwxjwhrLYVL9PNo0LYD0PdGqkKdJ+nsn8Mab0DZRjSsPWEG4hZOl/KfhK6LK
jgo8dQtsRW75Vaguqkv5MwidiHVOqlkZQ1145/jcsJ2JdwyqETAiBx+HyK8XzdCNj6FiHN626Cbk
MVSsEdAao+mUi4BHtTd6YNIG6O33bStjRDPa2H30sXdeKgOUxwGpyHf53TY2ChPZWDU2erKbiqTN
lB9xaYnmGiT/q3/oquJGvzKO5QX9HRM60gj8ClbHs3h2wuNthjFj2S6hQ4k3QKoy8XlV5EXVex5z
se3/pjDswAjkWvKqbPm4poVusXdO6P1ew0Mdyr19aOsDRjgzd2wHfw2WlI9BPIVop1tq/U9fBDt3
io3xTQxjWXfjqmq+psMF7VDIIscXVACBeU7FTZd224QxylLMjiv8OWWaPTJZH/uQ7Ay94ZgmfHHh
LUXRfJ1TZO3iwfNixYsYfVxRoNrzTd5jghbXzCq9LpsxexBPR9MSvrL5NticbTLeSeR8oTEKMMdM
Ww5ZXNmduIfKTTlB5uq26V/2unfXCPSZh9yCJATy/CDGGiqIU2U7IbtlfCNkWThB/9cOphRp5aMz
ed9FmJ9X4n/IFvl22+yN0G2A8slJEeITdvcQVPO50bdxr0C867+GyZwWJdje0inKWge/52lA10Ou
1x232QosI3CR0dd9MfIxteevsoJiqBNZ9NN1q2yMbeIVG5CQzr6d6XQFKS4Bft7W02m9MQVkm2R2
wltQUwCsCS4zTc8KjfHnvguG+PrkNw7Z/8EsNm49u5zodOogZ+UEZXl0pz028a3BL676ztsrjfO7
EKNOe1qeLFXf59OeKOiW0S9/fzc0E95cBE0+psDQnNFck3KfYVcedoJpa3gjTkdX5R5VzZiquq8i
r/6JAuhdbasvt1ndiFU1zaqCdLxO8ZA4D4N38Kf8+frQG9sAM2I0CMegzQp44+xBK9vibEE64EvZ
vQKJEtx2qzXBi3QW9tARW6c1pS3IlCFdLcJgPlz/BVteY8RqrQTYscms00Jaz6uYTkXJftw0tIlZ
9EE6M1MidDqu0Jlp/btgrXaWdMNjTMji4qEvs6ADlpT7n0DadShm8Txme0oYW8Nfsp/v/J22ctR4
qOh0wNthpvmp12j+rPYY4baGv3jTu+F7wZd5sjB7r1MoDVoqAcnN9xklxuuG3xr/8vd340PtPkPX
aqvTkBagVQxidzx0Mj9eH33D502koRyqgQYoLKZQfwdKSYb2uSiRLxd73V1b0zfi1ZGVB0WqCVt8
4YwdFHbaGS5fuKhDono5spfrv2PD801quxmaR6QJtU7FCsLmzj1V8jYwgG2CDYX2Qr7W2ZCGZRuj
pnoi3V5+cGvWRrxmq9suTuMNaecz+QWCLezem3F9vckmJryQMeXjiLKGdAEZ/4EEHqgg5mbZuRds
zN3krPM5NNMFLXC4CjuuAvdU5sXTbRM3IhZixsHkTjDLNLCzGwLq0e9Brzfc0SSqa7z6olBg9Skp
11hByshzh2Or6U6wbhnFCNa1RKnPnfiQsn+C8eg2Nw57+dy7PcDHMzJsKxDV2KMVU1+ks84+X7f1
Jan4l4efZ8Rn6Au/YMiqpKX/ttZAGvfDRwFRhbZYD1nPIojI7PyILdMbx6vrzSPhFWyTD7Q9ZHPR
pmS07KQdb92LPeMqXM8MCl6V36edoJ891T0OfPoHZD97j9hww1hGvEIEUoEpfBlS9MMmahzHqAzo
IbQBpbDKFwiezvEylWdF3NsqXBDG/e/KO/3khqCH7NO5dtJSlx98tzv5zZ4A1gZS3zaBhJz7ohjz
ekhVQGOpOrRpvLLGiQnSLnb40hISVXN3oFUZESJP133O0ND+f3oX20QXWrMLnSIuhtTT2aHPgedS
CqmYLunX4cipm+pijbJAPchM7Xxzw/tMoCEbgi4Q1dCneTBGrVvEBKwry3LbVmsiCil4JJxswDJl
wDB1JTuCpux43VhbEzdif1oWsPAx0aNI63gJsarsoLp6OPil3JP9ueyrf9kDTDhhaElAU0C5A8JI
4d5NaHL4Lvug4nhmj8o5uiIbWeQqVAt2zLWx6ZgAQ7I0E5pUWphrDb6Czb6M6nCIFRNPiqtzYHUP
s0duQmLarrkngEjbCsaqT6W1tietNIuJELcxitiusSOU1jDXrINbQQqBRJQF0zEo9J5m5IadTKQg
B3UGd/quS4PZiigQskcXauHVUr2u1CsOtQ1p7HKPuWzjKmgCBgFKgSCIo7o0zO4o8rpTk4O54BX8
Rs/XPXnrA8axns9q8NBB2KVuOUbNsHxtvE+Zww/E83eQWFtfuPz93Tk58GLuJFLrab14B2X7MipB
gNe27a9i2gv1jTPA5MADyG0ZhB90aQWxKavxUxDBnzjrZCTc6ZcIcQSsth9PbaZ3omXjUmFiuqbK
booVHNxpwLp7qxUPy7iXC9ga2jj93cANQNjRYOglOFQQhHIgFnh9tTf2LRO6hRQvDl4gHVN3erNX
L84g5LbyPUaorYkbUU3mAPoRJFDpaIeHjM2HnqvDbRM3QprhocItMPilXSkjDTbjrH/15p/XB9+Y
t4nVWurmosayqrRu8vzNIRUHvVFFflwffcPmJlQrhBJFBsVRlVL3d16XUaNaVHL34EJbczfil/Ws
zwqB0Ue/aw5Dhs6iISB7Ndat0Y3YbXRjgVsdoytbAN9bJfm819CyNfTFXO+2BdHxPA/zCpIHtTMc
vCafjzYI6w7Xjb51hzLxWu2lldZdAUhugOGdXXTT+2jH8CLg0rPwroIUs/ox28XJW/rbskgmPV4x
1bTIyCyAHrJRV8xkNX2p+7XeU8Leql6aNHjYcLKsB6Yz9dWbGKzUyZ37qm2T3gHMs65fJhUkkB14
A+PYI9U60iijucF829bxx9Dv1svjgQvpGYsmXvWCBOX9sIC/MHOO19dryxuM+OZFvXajV/jJ2Gjo
ajWZTtzMqp9vGt0Edi3gjNJQsGQJdVk0F2Ekit+3jXy5JLyzChkKTwFsPSb9UoUnEN7ZB3T2yh2r
bBxrJqgL+NfOz2k+JrM3II8NFhA7izz2kLEqsll/V1Qfh72+x41tykR3NUFvQ2EVdq8k6KioEif0
sjw5VLxet9TW+Je/v7NUNU29A0TvmBTd8lo77qmd/OfWCvPb/PN/YF0WNGzaHraimQ6hnVB+0C3a
K0EslNz2A8xjGUKi3jSHcMxVj4fG6p+dCkownap2MiwbFyUT4lVnfLSq2dfJMNAPhfMRbZb3nq3i
bNpBIGwtgXE+d3Ur+0W6Y2JVbWwLfrjUMtEXvJNL2Jq/EcM2V4uFLhqdhGj0IFWKxs5IVw+tvzP9
v+8RxER46c6uR48tY0JQPK56kTZk2kFfbQ1thDGtwDvMmwmBFqh7W9pHsL0crrvNxruamMiuFkVS
h3M1Jm4tPynaf1Zlf+zrSzTnjYobz/k+2zU/tBeAuKpuqyxD6fa/8RZ66PjpdTMmfJ1Pgd1+VPa6
s53+3Y9IaITyWJfITaFRAo5qPzp5XsXcAzaZdm/XTfb3bY+YyC68FUZkiscxYWw5zWMb6+WfkSLh
YVl3ExuOABfDsfgOcHxr7Y249iUpGsXLMZn6Nc5x7R5UdhP+gYTOf9eg7wh4lUosvcz1kTcuuMjU
elQd2+ta21oJI6KtUWStItWYeMVkHRdR3y3lyo6Qj/l1fSm2PmDENCSeRnBQ1GOycuswW2+j/Oly
Zyc0Nixvor1IMDSoRGBwbQnISpSAttjH6/P+e/aEmEivrLMX5ZcYmrS/wMwdrWi7urQyqfBn2O/d
jv++4RET0dVpBUkYsHMlAmmzqLbkYwYIREfo984mO6fOlo2MMFboWKXdLOFCgsS6VQeHLzv79WVz
+98MEzFZ6wQl+WjjXxK6PArc7qXxxni0HpzASXJPHtdxL7W04UUmwqvwQlSABoSYu3qnhkB9u6L5
13bYK8xvLYQRwrJeetDGc3hp7nzo2RT16kn7Lu5He81CW18wIlnJJnT65rIMi38QeE6UtI/8kES5
2oMubBnJiGWiXdGICctRI5u8zG5iD/29nvfguFvDG5HceEiP24AAJLNVouFjjcb+J7P3iiEbo5tI
r84OR6usBY6E9YNEo6BHumhGk+T1aN4a3TieK2dsnNGydGIxFq+uGzE6R+NU7wTCxmZh4ryI6haI
tmMXbRWdY2X5L2jEPC32+sTrNpV28PP6z9j6jhHLYS5Yaef4GWHY/fAD6zmc1kcnVA8Qaoqpbnfu
SRu+auK+/AoSYk2Fz0AowA6efGeMlP84B/9e/xVbw192qvcXeZuvjICrK/HcJhrpx4q+FeOdFDtX
sa21NmJ5yDmjwwxPCuos6ovuwsES5/1elG3spyZNHWkZ73oZ6CS7KPYE1dLHdentPWO3Jm/EMA9K
BrJUvBFyxhp0aTSv/hp+7L2w2HHVrekbUXxJLfhTh+mj9f88r9Z5whXy+rpuzN3Efdm+48w+Y3h+
OOpb5/HDoPkMIPEe6+fW+EYQu9odwI/i6qS1fJAHBK3zCNlLhe5te089ZoMkhZjwr3BYAwCh0Qqt
en1ZhWxV7UfehjqLqT1W2UslbBEkbdlN/MwCR6FbvLHAZcB9kvNTBoKV+VCzthzuSqv0OdCY4ZxF
Q8m9vSvbxgoyYxPIRspGKec+YVId87JcMLNdqZatwS+2fxebwUiCToR9n9ghxL8maqUleEgO1x1k
a/DL398NXtQ5hcjb1Ccl0ccpQOFpzbtgx/s27vymDCrLXc3rrMPKSX5eZYathcmHDn0Sscizh2Cl
DSixvA8VIbextxITWgZuEVID+vXnVgJdhqJphu9KlLd1LxMTVSZEzUubyD7Jsd5pIRR/yBc4VpON
007KcSukjN1AhxNIbcFyj7L354LnUZi351LfuBOb6DJa4cY2TlWPW1v1U8/2M++RrYGM74/r/rQx
exNiNpYWzWoocidrW39bPfeBSnASrLfVaInJdzc2rsd9p+wToSokfNsf4A98nILieNvsjThe11qV
AbphEsGCAdII+c/SE0dvIntXqo1wM4ntGpIX8wrJzGQeofbteWuLQlC+d+fZGt0IZj2qph8UjD8x
Z0bzi6SRtultLUiEGoe4RnEagp+Ye0b5Gxmm1O2s83W7b03cuImPTrHy0cu6RDv5wcM1GVonO+G0
NbRxeod4ytn2AI8ZradC6CoOKSqH16e98diiRqiSqa1ogb04obbzvdIvkvYp8pOnvBxPQeEC+bDX
5bQRVibCbMSCgiuk0okIPXkfQrfxX6jbBFMk7X5PkmfDUibOzEaKhAyE9kkgQSI8yf5nNrZ7vYkb
12STy84tIENftQ74TEQdU/ZFTCD8rQ5gauHN9+ursWUjM3gDZclV4RNZ6H/hDvsFOaYvvgdt+tvG
v3z33VGZD63dyhXj2/N8Rxt9Bs/ynaNvA8wRk9aOzWXTUDAFJLmNXb/VFjTf8vKHhDjGbe5qItBq
5jkdmdw+Kaayjjwqfjpo4/EcdS5FH/sybNCZzW5cDSOkB3dau6L1eigwAbNxuRaN1sEGevf6Ymw5
qxHWmQKdmQ8e2iTIiwIXZw4xR61uvM95RmDzzm3AtwJLSW1BRnA91G2X3DRxE2fGGkug1R4TD4vq
nDEJ4lS2k/TcCAATYkaauWDLsPaJN/1TotNxGCNe3FaKgdDXf72fzsApgdqnTyqQ0NTyAaxG/rwz
8Y3FNCFjgvCyZT7GVoTRDxLdUridO3snwMbWY0LGRKgD4jq6TzpmlW1UVc0IHoi2f/DFIlK74Nkj
GiH5bSASYhLSOSCTDtp+6JPeFecgdx5dlz5f952tBTZO4JC2aikUnhlrVTexNzQfsmD5VIPoaGeL
21oII2hV50PRdcBTo/SG8zCOh1w6tx3xJjrMsit0JVYYGhoId1XhHuq53gEjbc3aiNYMvDzr6I6w
uBXyx4yw4uRWFtuZ+MYjxoSGXZoCQCJNJF5I1oc8V2/QSf6aa+RRx8C+cxr2tZflWx0MwW3RYMLD
1toLO1spmYBrjTiRDnRJo5qycs9DN9zIpJKj1iIFrVqZOI64k73z5nfTiYvl9bqXbsSbSQJWD06n
slL1yVIfPWVFQAPe20sd46tRMO6lPv8Aef6S6TbhYVz0Ya/sWiW5BVa/6tfMu+e8hRx0O8TNEj7m
9n3lEWDePufBa2nLI4iXD1mlD377Y6nLh8DyDgK49GVX/GbLrhf/fHdBWJAtHTqosid9a5/RVnpq
c/uJieE2NzcpwVbXol3ZrnNSZEFwcGy7Pc0N2UsEbGQATRQZoOk9sHXLnECEIy3s8YOexQHtPF8k
vU0xl/yPomoJMSDbUUvCe1eeiEKpQFnBnr7Nxi7gGLsAaPo61MGzOan9Zagj25JOFQfcY7+uu/XG
+CagjMumGCtkjhKrdGM9iSNTeyigjXeEiSZrSlsXeBDOCR7mbRlZ7iCsgyhXCh0Cr6vXuOm5Pbx2
SwYM0gAdhH+v/6QNhzVpwdaZtAvqHTMQYN/pkkVW92We956LW4Ob13FZ5x7Qx3PSZDh0i2+dEuB4
vA30SEzdVWvxIMERwGTDSO7tqUmg9PXkQRz0umW2Fvvy93eh7C+rVQ+FPScQVSnwXmFlNHXhjtm3
BjeO8dzLGgdg4zkhfSs+B0hEAigvIYSwc4oHG+KqxESViVqh/7wM20SCC8B77Wyf3wVzRYcHJDay
9mXybUe89nlZFG5EnG6pRCSB5ansiFIGl4twaem7Icog9yBTj1cEe7cbNP5zzbMpvAjd6eKuX+YL
9rGvRvEPeDV0cK4CdD4cwVlJ0aZn10Pw0PRKDqeSQCTlaE+KqN8ooIOkl3iDaCDXij3hsCpIwcRj
BY46NLL34Xjmc1u5H/O+tfpz6MyrTId2Ldnj1AZevNJlno+oBt+NteN9aZtV//B54D3yZxw6A1mi
mQD5floaSX4W3GpmFGK0yxIXslqg6upqncPXNboIm7lz88PaojYE7dnGa15s4Yy/1xl8iFExiRWN
hqTXy93k9ar55RI7HzAMv2QutVu0xT367qrgvoYQz/KixylvXiD1segELCCBfNCLqsaYjRWe7lxB
0OVTW7ZZ/ilbRV8eywYNqnGZh5LFtRtm5IQusoXerRkv+WHuy2CN8HJu1zNkcdtPno+OmH/Bd+m7
cYidLo+9slRf+9rOsjeow4/fCqi5kNQZApUdCo7cx7loRcWioWGj/q1GdAN+Emj6aj5NEOYO0job
QThdDlJWsa+bgMTzRNcgYgOT8iQFY1CS6LJhPVSZ8ii4DCwkcVs0v6rTuhSejAtntoCPnweBpVtd
SAOQabBt5CUmP0iCipHuXNcyp2duhz07hDBtFnG83JajqDKRHahmaxMTQDo/NOMYyKMG9hFbxgjR
5vyuR6NRcNLLkAF31LqBPKADpBtjpZbhgdKJOpEaitaP8s4ufhDw5QMnJvz1QTSAfxwyp3bsF0dX
VpVkU9HoyAtl1aLfwgJSutDUt7/6c+MTmLUdi9gSMsSP7X3hnRbZ8SDCbRJ0z3Re1yxuZINeaFr6
vXOktGBOLOvARQSwac7icezWJZ5XnvNo8Cl6FzsZwsd6tyzZISBlOL4uq8/9qJgBMESHJg07sA1S
7h1bpoc1acminLiuHS4+SY1OtAhyHmo8+3LCeROWnZavFlPVUEXAiZIqWW1SNR/tJeQzCHTRVNL8
6xdhFx4GYHyXY4EFRHfRjM58MNhzbgOln+sXO5AliwPVzP6hXhgTJzBHrSQaunyhHymfoMIZl5Bi
Wo8ggp90E1WdnKpU5m7gnyxQVwV3srbAnZGFhIFpRxb4/1KhozLtF1aSEyll+xWC3i9M2cc1c0Pk
M4in7v1qrPnnIajyV3vy+I+VDG35NrRBXbVHMcxVUx6nfvSqp4JllfyNsqTNjqBVcgIdoWfcZXfz
4ILnNZJjTrmMSwjftKBNH8gUgr1GaPuhZcQbz+XEKH0I6qGsIM5cokkIBOh6/dxXVj1+zMFLnp+L
uqyz304ODW8Fc7h1/quHPpI6rMjnzXHJ+xFg3NoGBqEClny8ywYK+Whwzoz0VMPZ+be17Er1gJM6
ELFH4aovTVfiVEJlPl/erJDlxTMrZSaPC0e/6WPti7A817pzyhMdxnIq42FwK3QALbT3kGegJaiM
wVc4uYcCFxl1Rg9KXUPaxQZlSd1yf4pcv5PVAxLgORj0Aj93jw5E0thBrTRkj8Kypu9MBlKlTbke
3LUYimgCRdsSF/OzAyLoBQEukTDxIp4t0ep2H9ccpNBF/1RaXbgeBaSfvxVgXaExk4wNn2a3ob8m
RnrQgSwrL0FeJgeR5M4CmYID9UTsoqnpS+mNpIuZzZxIKigL+2EBjYIMN+3GD0rIVxe1e0b3cFil
VPuQoMKp80PPxWM4saJP+eqFqeMpiuCea7ePwqCW38BcXlWnwittBImwqrfQgYGjZSTFRyr6X5hD
+cNeXP7TaUkrn5oyYOCsXRkUs0DtRvyjtYLA/W4oAr3GeDzby2FoxVw+VW5J2g9LXoDMfLCZ3UVZ
VilImzQByx/rmbonSPVeGhPII3Q9cAvzZ7aODx50djvsq8v/Mfdly3XryJa/cuO8sy4BAgRx456K
aI570N4aLFm2XxgeZM4zOH59L+q4+kiUyrtvP3VEVVQ5LCtJEEhkrsxcqytjO1OaGn2o+kXNqaxa
gtUbcVk6Szpkmd1UpDFsCfqp3o6zLpROudSJbhcLBk3t0qy60GmiGS1kbd9HxaFmczsfjUwNta0v
oofUOSZ/pT8aVVYGssi12aE8AZl7rFmY5xEAG6aDXhnkNBvZhA4NEAuZzojslEMJk1DlNWDyAkqc
6GZ/7KYIHPaUjRV+SwyhpaWVfWxHxjIXdipCg+6LKIN3lCEKW27TdZHlmOjit05JoTXYK8uMBWFm
ujDbjCqz/VwvfZN8EnNccRvOjqd+TdqCubIfaeV2S04ypzRk3t7l0aI3V0tkogNAg5QwxQQ/ZqSv
Un0JVx3n0Eq9Rqvq1DZyESVuv2S9sU8w4gfRd4wrXGt6HBKHM0rnQKOJFTpxXWpp0IBCntgVRmD0
R2aZw2cOT16De7tuJqcaS8LcmcOB3AxxUVVespQVOVS8CHmw0LxGi+PIRgf4EyFuTC1BbEvROXem
uNaKHZpI57Sxwd3aFyd9HvvBKfoBTfhDC713kKaP6lNSYyL7SlNRwk+ktmQPoQt8YDQ4gBD06yA6
rsUuWuIG4zYyAYPYkE6SRjBNC991PYKkzyo3utAGRWyhQ8CnMBOQbZRlMLUhm86QPQMpoVXWveGW
FmkRKYGFb7yZQwg92ZGSWFEegtnxViunMr02Fhqb2GpF3s9OTMYxd4a6nVRQgfw0PrQCFG+uiTsf
d29az5MLf5bMn3K0bWuOTtBh6mA3FRA6iQbMJpeNmYc7qFTABaNynhsumrIivi/aoh3txmI4byJR
Y3jiA+KFdY4ZM1stzhLSL6i2qa9ZPVnLTQEOONPFKY1bECAUagYZfV/XR+TsGvVa2qKFCac8/4hJ
WRB6cQSC2Z5JFfZXOTPm4mbBraz91FWHTi1e8HQVvMoxidE0BSttohjKgIumDeTAOtJJtFt1mAvH
0yw/+9JAUZskIU3wjYW1+Gbd5YlHFqgzXosC1Mt+VmHHAHwndeQkGvREwNqojambYOiD20PIhy9o
tU51NyV6Ivw8Gcz5DhwvBnPB/Z0NDhkm8IuUYCBPnERCA9PvRZvkdryMneblIuv5ccLgHHV4yCR3
s0o20p5jWhFn7Hs6uWMj8UURaBXm2s1VtX6vcXbbF7MxnZoq6qIgZ2nZB3WtFuz5cg6VR3CNF/ZC
E53bdYQSYJAVU87cMFNz9AmQBIXSQ6UgmSWWQn/kaMNVfiL4WHlQGIoBnousKSGgO6rqKCKIBLAi
5UeUfjojkOiiivZzWhbsgc7R5A7Gcj0pLEhFoRnfh0ydxwRNULhel+KHAZE+SAqWSQ0l0GGiVXdU
kKthfggXcTbMvGrsheRU32kMUqU+ildZf0gG8K25aa4r7uImyz4sHRnkkZp0LGxJlSSumtMl9SY6
NMRBSBBD3QDxVOEZCRKFMxQjchFYiqOUndasSoJkDvP5Sw7FYPBzL0rj19BungfoAMgpgoKwGum+
GUXZQuG1qJRvGUbKrjVqjpardeP81JSDAeLAZDF3SFQ6eNyJCNx5qdSq1qalkVwZPNLxADphfjEs
YM6DdLwVYlSkLkwvA/dJ6OCmUaGnatzCNgScLOqPXWzBwS5MPNFYkBg6zyrUvbiGl7A7NJMVji5i
pXt8TsGaV3SSfc6LVvsWNogd7TkVleZMEsy5xzDjoXRH3rdXCEX1AGIi2ONLnymoeggQTYswQ6+S
pRIIj+mNTmxJYjHZrI2hIVD300QPZdiL+7iDRt7JmuIic4iVN/IcIeTKSRDjOtHuwhp5HhSJm+HG
ZCJeu9uJ8Zj0WY5Oyawor3muMfW9X8QU2VbGTNMt4KX1HcqJDKR/GNlAkJCTxKvDIU2hjbfANbTA
f3Ar48jENprDaeNoqFUjLyzKHK5wQBvBfulTI3cyiUjJthAe3aVWXlHoTWTZV45A+pMVZ6Pclbxo
cyfP65EF4UzHU9cP7U01ZpUWwLt3EDMX6z4b8mEUQSRMHcmVlcZRYFVVPcInRQ0/Z5E+dGfJmRQ+
Gft5vpVtm7GvZRR3PyackZ8A+CBqMWIXQmNmnqLRaWbDqt0uBLdWULfo9LxqemFmgYHHl9dcn/mZ
TbUBp5j0xp1eheNXtSRTGQydYJPNY6CYGCyuY+KWwN1LP6v7MvJzc0IuwpcFnJJ6ognizJZcxn2z
tFbpiCSpyUPZJgs5Gf0EVnTkTej2jWXNaydKR+xw3JvlyiRggofErXKQzNo6ZF5Kn2UF69y2LWTu
C6PsknMVVWHmghTPrD2TpCTc6RCpLE6dIuu1BXpI41i01JjvDUz2zHv0fM3knkZN0/2I525uHpI8
64QHqSpzDJBHUPMaYUwpf7YJx1NibIcYs53O02Jem7QH4jDm8VJ/SPWs/kaguEm/TI2pjKMWN0J+
rmZVjYgTkdA6PE916cmoitlBjDpu1ryCsKtTafoIAvJyIeBP1MqIsBtNavpXJJRI7cumyaSXdqXe
HCFr0OtBiobMzJ9SyDSs7Mp9s9N7krQQP4WYExL/krSOhmn8FLxoi8lOpMFQ3m6hU9Wd6wkZPnJK
XtT+vGRjD3jDFApCx2afudCZzbR9oaIFjOsqjh+XpWkmtzYkBk56heZuh5odqc8WvCR1Q4MJfjeV
ulY7uDvUCH33ouxvRJ82Hv4PmNkGwywyP7QSIn8iU+OjV4qcNztNt9C614wDye8mZKgjUoYpjPdD
DpbADIDNrCnfAAOt/GTAoSaZDXQJgZol2oLacT4bTzX0zNt9U2l02RdwRGBP0UqZzLZgRTdcLWZZ
rwPjWTOPT+lIQCtoTGl9p6CU8rUkiwEwJJ7ixe44i38McWoVO2ZG+kOWMkkdbdBDcA2RGXlx1cOP
oEwoFjSjwFTuVpM+CK+DrIv1sW5BVLzPaw4mZ10ZsRWITKOI2cKoZB8tCLxTu0b2n7rprMciWcVK
mOzgVsqJfdFUnPFv1tIAPJiHpkdmrBZUy/uMTokHIIZU9pQXfL7Aa/Dv0NlNqRnPl6VJWGEmE2Kr
OyGKxm0AkDudoBwEUbS+KavFDCxpXJKm/ncA4RbKJjWp9KKtdxOyLhfs2uDomNSv4vZ/fp/+K3qq
bv6qkXT//G/8+XtVz20SxWrzx3/eVwX+89/rv/k/P/P6X/wzeKrOX4unbvtDr/4Nfu8vu+5X9fXV
H7xSJWq+7Z/a+e6p63P1/PvxhOtP/t/+5X88Pf+W+7l++vOP71VfqvW3RUlV/vHrr/Y//vwDX+Y/
X/72X3+1Pv6ff/yvtv+G3oW/ftGvn3762qk//9BM+Q8LcAAxTZNyKcxVz3R8ev4rof8DTtIyOGFM
Z1SuHbRI5FQMa/Qf4MQ1DGly4H78mVylq/pff8VAzEulZBajnIJq+l/P9eq7/P2d/gN6RDdVUqru
zz+MZ/7Ev2tcFkwT+AWpG5YldVSrN4hxuIgMLCGFcOvw1CWBNev2ArRgEHCRSeIixL/VxtibZfXQ
p3XQLo0dRR/QEOuPWegb1h30oVw1atRWk3XWE0gpNdyzusjluMtAKmwp3SnSyO6W5dQig8LdhtQD
iK1InGKJHIU+iJVbDMM3miqR7/tNpNysW85G1twCvXpgmkJ226NggSvfiM4sjm5JhEp7EzsleqHK
ieyLktpJEnl6AeQVFcEmustx/c/aF2ZZdpcdTf2nTr8wfbpXBngqJbdl+qHnlZ/H0K4ylJuaP0i7
+DMNLNyEpH+MNO522Q+V4k+RZqOJNa1OZmIEtXpsdKTdA/Ib+MJGP5DGL2rcDiu0qsKjoakrVbae
0Qs7RQgO1SnHaKB/GHV2LNBOon3u69muq09pRK7MDqhogZDZoPYqVAV8z8n7jw36K0Ij3Q0JsVn2
tS/9qTyNQ7MPo49d/rFubpLqvks+JPJnLTu7GqHOPj9mYefOSJuK5HuJgI/WD2K+rqMvU/VxnB4U
hQRPdZMVQAIw1Zw/muyeVZ2X1bcDxZ2OQUzFrqY5RIxI3SjeFWmLBPBzV+hu3iib4jsiDwgUGTG7
1NiIX+0ort0B1wervmhR/BAuw1lotatpkZ/Ns2e13CeLjd5Bf6nOy4IVmL8t81NWfZ6GTxCo22XE
tJM2shEX77h+k4gKjdWGM9en3LiZyNdW7YeEflrhYeRLNq1OeTQ3dgoEO9ewZmPaHQxeHKtmTOxK
wltjoJePQDJVpTzWA6zUa8tmfXJFtXqH1h5PY4sNhbxAM9OruujsdASrXYPoCGB38sB6AzcOhGzQ
/3OLwt8BgMnJkNybBo7GKVLbh0ZbIluPumBoSzSAG3dcLj9SjDbawrgvywUCd9UtPiS+2Q4pDh58
QLHh1gDxjyhDD1FhaWMWfABemwRlPQc54mJbNOMtz8idwVM35E/lVNtZQYCjHbil7SIpHw1TuCMF
/BvtMVHkKP6ICVd77pMvkbwJgfnOXYV7sgjQ9eJUAxpM83YHQgm7KogTG+HDQrJzRqWfpdym1jkd
H4rEcuo5v47G8aSw5wC/LRlSUUzBKQrF4nAHRbXMqUV8DWZB9AxrDkV/vF7jZ0T/ae76zwbJvsyZ
9BsOAFpcM5peU32/hJDMzAc3GSu76+4sEPqjrLlAsQ2IrnXPitpbMtY7cJFfWfEAFNuFjgc20oRY
Ehl7bGDkNT9GCkoGFnUoSDxzmXtcfdGX0WnF+LAs4rEJh68ir1OQLUtHjtdCflxYfqDmCe22rpKN
28nxLJlp8zm/IvmOY79WenkMASo50NqabTLgWCA08OehCKKMH5NM3AE2Quavlc6KiyLkdojyVXhH
sdxK65Az7IGQeVkIYGCJnZHVZ6UwSDbidOd+jlJnQ3cgbycTfayQX6PWg/Bnaty8mvZx//nFdfPL
rb90468Lob+cuEmZAArFTLYlLIjNqGyJUWJvdL4gyk6GY5vc/N4GXYORNzeFKQ1mWoQaZKu7m4gS
eU1SCbfziM8eitvUso1vYe82gebAj9ijy50ei/ZQXCPdK5+Ao11S+3wdtvzrRf9+hk3lVzSNDGVZ
C5foGKyLEWfXou7937/phjHjrZW1/eRFiRbo1hKNNaxou+l7GNR+6EYBgDkgIl4b5I5+oenquRr+
u6Vd48MXBvOeF5UUWNrRGT3CPebUPrjtkfNe8WB0qxuMiZ7IU30S7u9f9bl1YWvZAqmdQMO7CUBt
s6BzbQ66NSksaOPWe+ZF3ooheOaVAmncI+n9+hto1nzqzjvNsDPdhi5kV3sXnuK9rWXpgqwBDUOh
Y93fL95fR7WdqLYXrnJHvHwDaNidHvuH2KcoVF1pDyJYn0CvPdDK7RD+xyfcPBceYo103i7F3w+x
WYq+SEEbpOMhUIz0qNM53cP8kDQ2eQQc7uQf1G5yJg8lK+Lpu+axWNz6aTxCjPP3z7HRyftr971c
jM3uq0MiJmgxCnfwo13nZLeQ5kahF2bbIESedGme5aLBze6TxtgWUwKDIKSzF7ezoZ25E54IDK8O
LgnWbGat/no9xLWQrDEoAea7CTjrAn05IqLrXmeH7mf8o3RTl9/FPuRYosD0QcSF9O7CdOB778il
RbG7sM8FpGRf77Cwg3ymBUkKWB1cpFU+ghh8T+IABD+mF/r53vFSMAaiOMK5ztm2+WXSl2qsYh07
Scf4/vxT6pd6Uy5Z2HyyiuWYgW9hQU6P2TL4Y5xecILvWpCUc4Nh3d54+5ANFTr5CJzsBPQYVzkT
l5iPyHqiNieOyxc2NieOo/yfxQWD8yF2vS+81E8e1C72i2AJjNvZRXLwhDzi/2XDv7K7OWGQTVja
MIZdKEfjrMdOchiOiTP7Btzspc2wIfJ43vCvrG2+VQHRjEYmhnDBdb4nduRJj2Of6zvrghu9tJxr
m+kLL4pSZTeCNUK4QnOB7qIuXF+lUXwq9Eszme8fp7+/3HY8pUhmixcRTKF84VIndpYjuOdsEXDn
sstYF+g322RL3sxbPmoQGAc/v/QiS79WlN/UjB6lZdyk5nhHEu2Cu3hn86OYrEsUlNf/bCe8i7wC
CsaxQVBcTpruYy7Hhwte/pKJza7IUnQLkI5jD5blj8SUdyhTImTOvxZIDVC+RpG6O8988cqFn/K0
RQ8I+oIjXSvQpnKpke69iAcvLIRlEUAScuuUp0qiHQqMFa4EmntYP2j2JXoAD4YT/dDdzO93v3/9
9YRtPukre+vqvNiqczkXY8phbyQHPd5F+YRS2bGQh2WxLmBr7wVXr2xtgouhEJDZIbCV7otj500u
c5CqOFHkkCNqKovNrqmfe7Q+XGwgfieuMSHmgWsHEI4AlPP6NS1wfCzjGAoU5CovxtyyWZcr0+Eu
TDKPsv6DxlonYndlPB+R0EQXVvl1X/mz53llnr42H49zPUajFK5+SHbJAcXRgKxX+gUzz+R4b77m
i9fcXOmVYpgqNWGn/m4GiJzs0l929CbZo7HqqvQS/1fY+j/CF0/J97bqqp9qix6+Ahyv66fyg2qf
ntTpa739yf8PcUa6zv3+e6Tx81Px9AqXfP75v7BGzv6By5pTzKGjxkswgP8vqJGRfyAUAWQoLSHk
a6QRe+ZvZJEAARRSEuQDFgh9/wfA4mZPCJ2YkhELo5wM1Rmcrs2eUGgWaxKJVgXlhrcQWB9uZGLn
Pobmd6O7eJwG6uJGXE/y3/vw2SZH+wMFaArfj06I1/udNj3FAOyA3ox0svv0Y4MOzvLbi/W++eu3
vUy1n2cMXhlZ7ejcFIZpIld5TpNfuK6IKtTFpnpwIkMHxOi1cT6mRwsxn+l2dGbqQ2Kp3PJpgyX2
pxjMY7Hb65hTs0NSWJ8aqrexA87cLlnbDgdoNqSZNV8B5WR81xaiRddV0o1fegKJSrRpC2Gm+8yM
x+WzEBPQTIjegZCtMvuw9ydc9Ch5omSZUF/2S7hceN9NkIaXxcE2ADMzpIm4ELfzoZVCB+ZcCgj3
OVbQfuq89t7YxW7irGisa9poesKdfykxfR3LrFbFmomtrlNSASz89acEE+dUggpeOQVXpp3ShUV2
JjH8YdO4F3sRptC/+v2X3QRqzzbXY0IhuqrrArnoa5t5pI86FGt7hwXDlbHTvOlAfRVE/qXpmPVu
f72FBIoCQAyxTbGm23HnGapaTTIavaP3D2o4I/X3Qv6hmc9oOQwmFFd//2JvjgXudSF0IQAMEeza
zXsxmUWYJcbsyoCzAXzGIuVo16OykgDM9Fzf/97cOztGQPIQ70ehcanT7RBQAnKGYeqVcozr4Wra
y8fIw8CpDd3Q4+QgonDq2/qBfL5glb5dVKlTjlIwsi5qbXnzpJiLRhsL5aT7MNA9NCbsy93ihPby
kLiXNGk3o0HrXoGcKhATbhoc33CLmyh0GWP2D7d3ejW4M6wBjY1dhBPIIiRuWVQZneg6PUiYdi+8
6evQ8a3tjZsrQ2VkjMD28n1yY4fvki/NYdlJT0Gf2FZ3CCAvoxJvDyReGC1qmOQV0tS3o44tugTa
VAng5G6+twLTUf7iCz+5Nd3loBrHcFon9i6t8zve9rXZTYpooOMRXfcw2812u4++JufZa6+03eAW
ZxNA0XDMj+Bo9UbmKW4ne+qXXu2gjPQ58y/GOZfWYLPwZlrVVQriZGfyq7NmF0DLFNwEurSc2a38
+IBAz7+U1b11FtaKXFiWQQDvvuGDlFmVW1o3tWA1rLTZqxnpH8ZhrCsA5XOhBQNkwICSTWO70L3R
zaq7cLLe2W746JKjfCkM/uZWjfssjtq+xuc1vzP2yPmF3/+OvwBq/cLAugIvblTRj1BahUACbpjs
q+GbTnKbPUBMInQZnIbuqtv6y/xoXMCzN0DU8zF6ZVa+NgtNPCvPZphlQX2PqXWFMpyG9mUb8cN9
a6NxhbmFZYvPl0Dsd7bRS8PbEfCQaBKBCgxP7UmAD25JPzH2wPPokqNYi/mv7xksLO5uyQVKA8ZW
GV2LQ62hDIb0g+EXhywQp26f2onLLhBWvucOYUlapjARer6B18C+AC6eYl3LW2FzH/Mn0AIRdosG
rA+mu+JsEYY07elBpHZ3YOdLqOLrfPL5WyJcQPQKdyww6rcJF1A6xcgmN2Ef7d4g5rH1oUEvpLkb
J6heYJzlggt+e6XCFSLGRogChVl0nL3eOw0uIKRy8ASzggzOQt0Wxaqh/FxGOhqubzBNYIP6HNxw
qb/2pfHhoYk/1zpmbrS7C4/y5nhaiOyBNeJ/1lhtG0wsacxF14vFMW8Jzs74MO3qXRZ0cEqRE33X
XHoRoX5r0kSQhP2E+0+gaW3jB1WRtHXZdDOuWhzXgAEuSF12I0/p3XoNJC65dFa3FgHDoE0CHRQm
xvTNN5d7RlK0/BeycIr858SZbyRfQlGdBhHbvd4EUGne9Sz2edrfT0ZvLyOq9B1H93xx6Um27vj5
SdAnIdcI1ULd8PWXT2M2N2GjF07YyttmbJ1sZnaVG/jvfBXlwp7Ch7Rd3AWR1sI6L8F0AY2bvRlh
Gqpog9nUwRrbB7qlLhz399aIGqAkX700RVvp6yeLeQVqfMByTrVgCoPAdy6XxH5Wl/jSoawv/9LE
+ggvPLVZ1VOhodbu1Kj90RjT0N2NVJM7hQ34tyJnQQsnKuIX4tc3F8TW7CaApUbfL3ByhdPnrjQc
iL88FRPCrcTBKA1zdJTrATxmvlnYl0L1d21zdGYSKpFr61vWKaC3qDAyVK2LFnqSqfSqitzSsPKH
/pOoWygq1Q6G3A/1VHlSH32jb10MzazjLLsEQw4cQ1kXTvx7W/DlI20urhBsAV1IsQXlh+InOxiu
8e1+Pk875nZX5GN7ru6pjf7Zy0Hv1usBCcW0imQgykMkwrfnHscywtTzoByO5nxHIhXc94HmDY7e
nNYQCEffv/1x4W23t+UKvzLTAHZBGWN8e+B4Z2lJsqBWH560TxTsPjbXnGI6pSgYcUTaPP84ofL/
Ud9dQu7f7nZpGoawkFWs2Mnan/Vyty99VUWgfAAdBoD7LkC25DPA9pfMbMB0gWn1V3bE5jIpVWmA
8Bl21tqUZsdOE8R+FIig8ZPrS+HkBur9Zc20BHrcJdCirUp43jShOVhh5cT75Mx9lD5sZWv4fhFc
N2bDL12V69O/9hmo9kmqAyyRSAm3GKiqQhCpCRPTm4d2X/pgb/ZHVHYKX+wv7JRtELCu40tLa4b4
wjslRqmVMZhMcC2tCLZxjFHLzJGUJY4IMCa3ozZIKZxLb/jeNsGB4GteZOpvOuhoIybMKJHVbBiU
frjv/Wavgouv99a/4/e/sLNxvhaKELjo0cs6H+Sn6A5NJwG6sR2wThRYzxrX7qU3exMiU+TTa+AI
GMYkFooDr1d0VoYFJuwM1/uVGazAefopdVe/27tg04Xwhjval6Ljtx53NcoNA1sFlxjqqK+NWuYk
0KwIoyyIdoWH2ilu2LbFmWhczH+G9nj9HGMMF7sh3nlfhK9w9qZcbaN++9p0MZN5pJ0WwdeIT+Sq
dBMPF/0Vu+7d2U2P7DgeL6k2bTowcB7pa5ubXQs14a7NW9jsPDDjnpOv7As90cD4xJzc1c4tML67
1tP9UjrZp9i7RKD5xqdTFLJwOA3K0EAEse7Xr2xC1sksOtOyI017yDDKR2b2nWX9BXLhjbDO+pqw
QwHOAMtDTW0LrkFoVNIyNSx7bfEYz12QBeZ1t1encXdp2z7/rlcuZ7W1Koyu0Tng7s1nFGmkOmVB
TmLwTW+5BtA2uepGQ1fkeY1U0VdT7qorfojP6V13zw8AXP3WAYu5m1/wfu+uLuTU4WZxibFtTIYg
OWc11HntEBQVxXjL2M/lkr7FJRsbv1DoiWVpA2zI5gSRYWhCPBTdh9/71je+Z13RF++x2SUqLNMc
o8mWjcF8e+whLox5qN+beFMxWHcIxxAMQfkBTWbbHWKNqs5DYFB25+WF7oXBX7FF3Ck7y67izkch
0tX2l3bLuzvzpd1NRJ8sbBg7hAHgZneiHdlhUhHalfZfmcwlXHt72aOTYs3UcP8C0kGBZEszKuYh
XYyUmnZ+hS4jL/fVLvTTj6aP5h7nEpfs5rO9MbZBVpKkD/O6gjFrMt1yN6SDe+mjPZMHvjhszzZA
bGkRgNmovWzZt/RamizimQlWBbp8rySRuBVmqHNep+VdHd9Zsj3GsxXMLBzQ5J3vBMr1fcI/VItx
J1KQYSyyMp2SFRhkG/IzG8g3VWQHa0QbtzVgEnpM6W2D3FpE6GxMMBmK0cCj5OPsZL1A4hGm12QM
/RkKwEOzjg6izJs2t0WXfMm7NvZi6ES4sSXPmIT9PBsVxrKaaGeigzeRMzq2zflG6HMEvmC92Fs0
gqvXyqewGyKPheKhgYCjQ0qKwdGyvLMSTDQz2t2WZhie6sr80CQaz20JGuXUNyORn7WJxeq6q/tk
9uu+otKukkq7jxRmBLxS09DdyzBoYs+zHPw6F4uXLZjfo3MyDliMKcJ1R60xtaEdGV6ZbR5/A+GH
8aGIMJM5TpP0hmGqD7lZVgfKMLxo6iW4BGf0BhOg1U5Y6eHOmPXhe1p25KyxpsOM4jBizjmngRlG
KQQVsoI/GTEDbQXm3Llp45KyPLPXwXzNZvNaZB9Jr/d3mZqJO1iqvsu4PrnmrCdOXYIJwbDTFgNO
lVLKNVMj/BCbWX4OhVomB8Nw5pUMi+sUQW2BadOPUGnGPyRVUz7ObaF/bzQiZttoYwjBhOAJng5N
zDLMoZQ8iUBfi4FRzRLwaGnL0TLTmRFYE0CcQ9ofSaaNoF8mGMXi6DvJiwFEYKoqYr3C7uAgpvD7
nFYD5uwLXl/JuMmMD2Ufh/mXZqkY1rarZHxjlWU72LKaKkT11ZImwMyNAdLJWWcewN5gAWVetARh
SC7iOXPCnjcVuqzNLvYaRZL6c7Q0mPxFlwglLhEa2CAW0kJLO0SHeTt5FoI1tC5FXO/Ux2XkU+y2
6D0u7Nicl/6+DblepC66mxnLMXyZdel0HMMG0/CuZY76eAXOXYhG1GbJwWESJ3x4Uhj8JDbN41iz
CanKEQh4nS+YpuStGT1OaCTP/aoRfXke0b+Nz1zxBUiAAywnRH8DJjPM+icNsdHRWjUVdc2CwkKD
ixtGdRH5rUEbWvTukpJ5NrE6M0nZjAkhIaoFND0UTCX18FMjmD0z7RqdxuYNGVd+RZeUIAF50Maw
MJsAmJSSg1sOGPUsPuZNlYlhHT7rtG9jAhKE2hnXJVypkNvkp6EGS8ttDNpKQIWQtTA9bbDap1jS
9DjNmD7aVypvi1OTgmLUBSTTGpCAKRnw2hmnLIPjLvL0hoI/v0alNRyGj5XRFt+pFVmNw4yeVTbV
+/YTH5Zp/MiJMup7bAXASVqPmTq3imUy+VrWPI/RFTx0MzTgVF7ONfohLee6dpc81DIPA3EzvE5k
iUOPXNiuRDe7GEVELNyAOG1W5Gs36PQO841tgIFKHJTFKg+10dZuhH3nhPFInDbqH8ECozlkXDpX
pQ1Ya0TCdiaGHZ26BpqoaWZ3C24JDNd16hzPRoRdq2Gyte5HOwcznYN4o3ab3oifZlkgVEYIYste
Rg7IIJbDhPjaFmYLEBDn2qH48Ce2tJNdD+B5LzA765egSiEOFI8NH8fwfpZ5ecTXpjf9oNIrMYN1
YQR5ulNNY76LW0zudxjFc/HZMGeSdZMTiuyY6hYYM5IoAeMHy6YMvhd9IA5otBsPvDj0W0FMxHuc
gHUgjrMKFFBzfVAtOlpjoGgg01emk7YRZnhQ/sDQSmoEFW1Dx1y4kEGl4W+ELNkRPCul22D6/MSa
QbdRYYdeyCAOITH9qAiPGOboQEswHCqIorlRxj42WnIyOuOgYRy+XzDX0A0D9oLAqTadaP4ueO/N
zPzfpJ3XcuVIkm2/CGbQ4hXiSGqR6gXGZGZCa42vn4Usu90keIyomfvSwrqLfgIIhHDfe7mTlP0v
JVZ2Bm4muYI3FBRHuvQCUgEaUfYno9CA9lBhi14kDItlGP0Y80Kw5UR+zPxuPyqlU9fzvi0Dtw4K
bwaTBENEPmdiol9FYVk5cxFjz2mdFOqVEMxPRivGTpfVXxu/pPIbjNQs1WofjPRmoN8AjW97jyzM
Y9NIFmsfJkWpREExDalwXHjnOAR/znA/IHTakUDP2tF4IuXkgKk49BOqG5z0Lgsn195RfmqLFx+b
rwzLhsd7bvmEFmOoo+bBc1Gbp978bST94ARdH+HorO71fort2IK3IPj0AoEtk9kmpAGHDE2/6xTf
+JEIxu9C0Tu3n2UfqxM95/0A61IZRTfKgHdjKRXarT5kbsRu4sYg7bF0GbXddsqxmnAh4SRwClBf
jj7oxUE3OuEcFqHPMpC/VHr2pKTdntV/2GP0TT3OtY9TZ3rtNO3gg0d3STDE+0jVCpbt9BHCVWhX
YfwkZAAzhabQPBYLogxzfteqinCe9NC6nhU8IkMzAr1JWXT70s/OvmY+xIr+jYs3TmI5c9RR37f6
fG9ALjDm8g7H6+9YZ3ZGhchOnpeiTQ4Ym4eePqdF9xQVyXQK6/ankU8Rbz4fdkJf3eXVcBMV/WvX
iCIEAxqSGFlmOXEkfdcqCqVG8SQELLlGYx61QuQ+jWRFGb9LWv5UtKYICIBXLWTVAzwNmoFZD40m
38dhjQ+/iHbirGOASwXZnRv4soUMiq0LLRxaWC8iypTOLMfFnahqkR3gkHdpbS7YUy4b95pIy3Rx
zm8a2iXgx6G7ctfg/E0KUtZxmyY7SwhjUIFhzwsN/tB/LnQLNUk9U8oE+tEGoBOaQtkngfLDn3RO
YEH5wBf6aJY5PJiaJhmCDvSLfVkXsuteHWSH9q1PtBD8Kec1hxRxz2lSw76VnVT6a5gdDtgkuzay
4CRwyHGGTEkcvNmKFwX6qyblz1JD740eO7ajjRp5MsQxt0ljQT2YRHpjBMJVHY7PHCEg9GQ8X13O
6rMyNtWdEsenzNSeptzfg+rlsCRGdhUEd0og/oja/rXtUm8yZ1a/kX7Q8nmxObZW4/AXvEJtXmYO
aBoAa6tQQL/0f9oqOg6hSsknHG0z7/lGawuESHDuejAFghG8SnBQcfmREJejZ1pEvHYtawAmdG/U
9ds8Ve5LtfyeT9I1kKrzKNa3dcrHkerkxgyxcqBy7Ht5gFbRPfmmcKuU6R0qoC9+PH2ta1a4uDVD
tw/0HyPtOlQde1ugW/6OTfG7kor7tOBwO+oihFSJg1CcF05dwAtLqvSxG4XrsRSPdYvlOw5BmoMT
EnIK+wCAAa0lhw7161VBSy9H7QLxWJlRs5dl6XunGN/03GhdkGU3Ydr/Trvkzh/x4rXl8C1AI2Sb
6qxhTqsbvH/ZnepLV8Vc3aG9P+d58YIHn2x9MWhX8Wx9a4FsKV12o+Y4C1uh9PHzGM9RPd21Istd
A6LKUbIIjz4L0CiGuC8w2R/GAP5SKA+lN+ZyCxRIxDgXKd/jeMJJIAR3oiBcDy2TtLLyesfPyvak
QtPbLBy4pDQNGIxYHnemhZuFbsX0JunqwMv09Em1yidWEnM35EOJrW+QMJPyj/mOJZeY6OR8imFO
5vpe6NvgJg0VajlMeret8S+qhUBMoM/uqIEoq7C9TaKgu2FXUBHQ7Sb/meGV59i/3HQi9WRN9fNE
40gt7q8aSfiSCDn4z1ARvKGQcC8G2k9/4GpBruxXmLe9Y43KdGibInUDWd8NA/UOWUtOIXiG791A
NRI9Djw0zlbwayDOmUJs0xl8eoaZkrqxyrlBLsbSzWHB22FbncVCAEDnTzAuCyk/+Kn0akr9UWzl
57GLH82+nK7GBumVLPhftcz4DljIo7XWVz0bH9oqv6Z9keH4EmWvBGOsqUtXstb+jozY4dQ34kYM
XtLZTPmWhgDIFnUxZWGEQTa5Sqbmh9rmKo44obW55bBJWnXkiqAjbCVIuQQUwVFt0j+dKYQQB8o/
QKkOtCBPHKCOnGVC5cHv1W9pq2t7FciBnMa3RmlNtlbTA0orSPUaQnsaLNqEBHG1p8GE70ST9L1s
9ObciFie5tz6Ec9RtLcs5dZMKnkXCDWkMTW/Nob5fu5nyzMr2Jax8auiwYzRSs9W2t+CtDrKEqLd
DGoiCDtYSYVoJ0156/f+QVdNT1Giu7ZWTkpr/IRCditWGShOJX2Y5CKB3+THx7DsfPDLFpRBx+JO
iwu2H+y+j8tvQTT9ENC+eJbRn4QxxWwqSC/iJInHpmsPLKuKnQvptAukunOiBM5q3Z6HOTgxfx9T
2X9QmnCvpXnoBmryqLGZMevVG0tobgRrrD1JN+d7IUTt0Gu4kUfSqkKUzvsGosZDa9XZCU4j1YgI
BVfPYqLmxXU1Tmg0IOLYgZzt0zQ4xL51XE4F9I1ODIfL0a+wSnd1xr0oN63IKxCavlQRIEixHxRv
7nACJ0nUeeMA3VMwNebnND4LfSY6kIkeUoo9t01O3b6dDTajsjxahfBSVerL4GvupBnPXZ9cy41c
npN+HOimO0euPGmOVM5HjpTHSVPPaVU/x1Kt7hWxeUojU3OBgMTHSEGiI9PYUQvheEoA6NxSbXdN
Fh2jyLS+5InIKj9Yar9DhFl70J5bpzM0wYW+0j/r6qi5fdR2PkV8cXiMoka7GUUxvA3MUT43at6c
x07i1KVURkMt0CipEavT126OkwOcB+u19HPhsU6rEdUktuMd+4WwkzNaOsXNq6aOWClyGbyW5j9H
GmrPLCBT2aWHLOTW4QvTsMuEXoeSJrwkNaTUDNa5IcUOCMVrX+loV9m0fHm+fJN1zZ+qrb00yk+A
saFWtGSZxMax6Atpj0J9Dwzn2IE4GYN6PltZ+yTO1SkeVZsm0rmdhrXbG9IX8nEPSsHNvfptyNOO
DdsRWTuW86KknKHeuAD8vCzSXEHUSzvP8W7VYXVlWRyCiThlu2AavLq+DZT6EYAZGtjT0GLaFoFB
TfhUAsNurKNOE1Jjoc59aRXOpzTFEQuGQnKpcMC/jtR4jd8SPSHdwkLlFojnIsy+S4B/CvA0cfFc
S4cZgzdwcLcHfDoXXWnPaGuLTvfkEUBhCrCshmZmTNdgaR7yuT5hy3WggtqLoEDqbsqhvhvL2RXl
X71WeYWEog+HldyV96r+TctP9O/0QiX1mvxPWJ5K3Tq2in8VxtUhs4ZrLUWiJQpun0XnRgtealrY
jGyQmfalpRmS1EKRlAvRyaGEXZFvhAFVYkRyjUSWzrkejE7Xx9yGItH35FYyXTFNVdtHDvFlwp1x
aOuoODY0RIPSKPCPxdMXczTuKEXfliZZMi3DXpAb0VO2YAZAJ/bOCBjTlQam5CjrD6IPSmMEmFln
/Z1pDKcmUIE99P6XKE9nGHuDnS0Zh16YTiNdBp5EjvJ7URJ+WqF6rkL2eUHVvkmZ/+DLk2f0tSty
ZuJIn953k8miHQe4uYvYOOfQZK+rzpjgKBTfu6o7h71xUAUsjLXZHpCvk5KEtmebRf4U1LAm9KDC
OqTLrUODjEPUNBix1buqUhy/SWMnF8vJ84Uy2Alp+20KRGBBTey2pNRhSnKtgn7DYbPhRJGr884X
yQs2MSv5KMlPo2SOdyO9sm9In9St5/tiDI1YFhpYe4D0YuBwiqaxbUwjZ2fpxaxw3ktJ+yApVuv2
rctybJs+V2+Edgq4SxhLnlYdLZ8dBEBidNtYB6BRTpVxGRz0m1GhxpFKVyEMdVm5kaLqyJ2Ez+NA
g6ydD22jjwOYdPF4rSvGIZtCMEDmsJ8a+U7PWWC7QXJHQGdzRKOEOT8NZWXnZminFWw7NYyh0vPt
pvN8VsvgATAoy2p+JcrVaShqXPPqXcL6aXHMy0QgALQSIF0nmV7sGyxAw30BpNMdlu5fzS6Oit9T
obht/0WDyxD9yBTpORhxnlYPZXPXZMmx0cSfoYy+MokPwzChsAqfe6m+YUu0wfbZOuxW4UkvvKYL
DmlhQGz9MzR7w/pd6S/UtriWxF4+TrdZfkhj0xtjnD6QmjlhkRIOYSleVZlmg8udnZn1gs8wBGUo
IOFS7tQSZC9b2a9iIDWfHfnUq244l+PNmP5gYrtSrHmtP1AYlH9Po3WjptaPVtxnbY5CfdwBTd7R
GxXUj6CgkRX3TQQos4wPyaTxy/eoD1MnLrKTX450XDav+YpcuX6YQ80T5AwZoMBtbldJAS2vGtdq
4z0/cVZfZXlHX+vTGIo35PKQcI8eGQf+JKyB6oVmWT8rTndq+tUo0ytZlJ2U6S1WgCJT2fb5QebI
6WeMbD35qvmvkJEPQ0n3jUbiYwpwg8cWNNo0dARORLEUkiSPk5MsfO+RdJnpk8leG/rdvSx1HrvN
uW+q/TRHd5GQHKQ4cOFTkSTBx609VfxfkuFXlUVPEYm8aEKfx66FSG2fS9UMzD5h0boCoAKdzFMg
G0g6ey/dBiOpuw1SDfJe61bmVd8/ADsR571RnUc95Kwv/BaMPzl49Ea4zstjb84L1sWzsqegFDiD
+/u2EXak8FmsKrZsCNIZ7zafj0NExsHvMLsPvd2MxaMytTtSTXbacaMFXE2uyR2S6sZIOHGXmj3V
AOp805vGFGwopzL2E6hmdiKLX+Lute7Ye8NTMwrkmciJ+dRUDUiM/Pq0GTzDMninxq6urV0IBELK
BojSd/TgZD6Sy2vOeT06cCDVNNtH8zFiL+BUxY4lP4ScVPIm3avcHfWhwopAGnz8OXFCowGYV9MG
Uh1Tu9FFu4AwmU3R2ZBMhzQV3er4gfwZJYD2IQn2OGdgwVM4OobPVYqUkW+1NyBjj1xcbT85p6Ue
3WSCld1pkVHvF3IPp+Y+ded20I9VOqqODsJMcJNOF3+pPqX7gwE07o6saRrsFf+XHMQ/2fh0ye6a
OvjZc3LZl1CzNpx1f60u70s/nGKwFqiwmBfPxKrOSrHXqnJ64NjxUXSSw+SoiNFlb97lV8FBQHoR
utPg6L+mnb5TkGN4m2KWVe2T4tMCLeJfqfIieTdWtc9gkrl3s7DZAyVe/9Q4KS9SwWVUH8jveJrD
mamQvS0l+Me62hKWqJC3DIvr6/uiuWggV+Kyxvos/xny56LZf15Wu/z3USCgO4P1tOZ5tEoXkvCk
3Bo0d2KbunWh7T6PsJY6/PPksHerVFQlkbG8H0LQzskYj0CDmL3jmQS+DTfEcsjjorM6UYz0wA+4
W+KOlZhrHXXtGy7TXiiHmKhy9csPfpdF5JpLqroRN6rJF58g5X9UDRpajnWveBJ4RTxpIpD14g8M
Flj30kZp/2IE9GGwu1AAf9Dlz7JcVUHI5C+7r8BcGcPkbryj5ftZf18m0gkJ5Rs96dfqgTQ14rAp
FjzUdY/4ZrhW715nR7xq9/9bDdo/L+ZNqGW0b7RTvVEqmQ8vmPydHRwSb/w6kPCFOtEcx+eIM/L3
z8d2cSK8ibcSFPQ9Z1pNqE27kg0SFfBNGu1rbKVnIS/uPw+1MgAbf8fGd4R+QUJrg6Hs/djSqS/D
Ie6XqV4edVQ1wXRq9qZb7IXCjZ6lvbqTD+lzwYlq67leWJ+IqcFQQGAjfRBn00cRnyT2PlvSWk+R
i4OiiC79Dja+5kthFL5iycDhRapiJcgGGmmWEmUpckvHKvw2WDi3x//DY5TeBlmJCYZZyjGjECS8
0gK3Jc2F+Yi1STjrbmtLfzjT/AQCTqlqv2UXX1vzllf4LvbqFVrc8+NJJXYi1pQKg0aD+obZqYqS
a4CPV2M87MtoIhkvnLJxS/2y/PXVd/g2+tqwQXYxlcRl5NptfVQO5hFu8dW/EDBuvMY1pASdK9+F
ThwMiLK9aBhjNzE9AfMc6CFHeYYBHLibEucPYfEhLtAoxcDRwDRdzZ46N8RUnAAvB6Yw7SSK3odq
SO/qUjV/RyipfnbKXS0X6q9UtuIbsZHrfdP4qSNAo/FLYTrUJcCwqCDz+fmX++G5Q4lhThsLJoaC
13oRB50KwNroNM4XwUE5tIdFgCtvCnA/rEVLGL5OlWMT7pG1JCegz09A4kKDMIyoUkt2/ZTt84a0
suVvNF7720nr3VTSZPyVrATAllgZ1rboIIDqPjRAuP0f0UtOwvyepiIIfgWPtCbQ0e+Va3nGfXRH
zoaE6A690334e/Pc9GFn+WtzXZCUnGBU/NLvl0Ty62FrlKVu13zF0ZlkXOaAYzzqoMs2F8GPmqdV
tOXXvNlcFLh2cPqJxoHbATDkFHvDey2OhZvvq8Pnc2YljpcXnzuYTVXR6VWD5Hi1UoSGxJujvQw9
PYxnrTAFMozC3g/ELw1ViULsT8lkbczTlfD4b0xOaSjXTA3R4Vo2GlpqR0MXHEDlrEKticJhH3GH
OSgtHTdQmFivoVxrG+ePj7MWDw4HHHojiQjU119tGguJP9K4zZ6T2AV5TSbnRiBHIRvSxvCWvX81
Zxe3jwGyydAREC3rx5vXh42Eyl1pkqquX4L5q9Zv7SyLxPWzAMtQ3wQI9WaIlJYAwsHcJ4fgBMNx
t7BkgCBvLncfV7u/3qX/jGa12qW08AWSvATLn7T5j2B5OezQzyfhWmT/z4x488hWe2UV9arcNATp
d8pOprPQLmSPDBFoOa2DP1eAN7oxH9Y6xg8xVzOfQk8/o/fXKBy56km8Zu9wesOx9umh5Dj/+Qgv
fWasYOTv4XqYOLLevzK/aIYs80OS0cZwF6YqrSF2XagNVADxLVAdycT09+chL05DWLiKxr2Sa9dq
GgoV/jlsEppNl7B76maHlPTW5yEufshvQqwmIv1bcZJh3QdymuLLrANu+vP4iPR+coTW2mtWtP88
4lr1+s9bexNyNR1J1GdNnpN9JKNOmcoubnL4V73TelSFci9hidykN11+kvjXJSwZmKtW19dZALsv
D//Mzs6ZvG5P/kPwxEfAp+GBY3DCxQ8W78ZQL37mXMd4dVzVQQ6+nzNJobS0yaDuvwD20AY4wQnH
8sm3sVEetnT1lx/sm2irTYcDf2SqE9H86+pmfIxdXGue/4iAwCHh63Zft+62f9u1fljG3kRcxv9m
GesQfxbpomv4SzG8h2ToJT/Y0+/G49/oB+PGP5B+toHpngI3scfX7tzZAcrz+vQfSA54m8ts548L
HcYNznWiJSPr/2D0kfuOsxtCfDvw9SbYzZUYD9eZpcfGcUSfrG9svGsPMDNZAb6A3Rh5lCR+0G8L
eqsNg8AuP1LqheY2HszhhCiIk0XvqaCkFGfci4cQ51G8x03uoY7cmGHLxH3/Bt7/hNX3W1NAtSg/
cax5xR/v70HKsQiK+a5xhX22o5PW5qr78VsiJAZksro8NFJe71+6WZfjxNJLytdWQ2eab+vFt5E+
Lq6qcT4y6urmf026+edZv4m6mmpZSEO1BOKMHWok18lfm9VRjsKNRf7S2GCwgA5hmYdAsIoiTEpX
diX8leX+7KhwgG2x0TeCfNxJcGrIrAgKvh8yHaudxKIGmvd6x4GNolut0/iuT+2i/poE38rsITfV
jUny8dz0Lt46BbW0QS26hDJqNyPr9O2m2xf+bTm9bMzFyw/vP+PSVhMjHZoo6wPihFfqSXX62+x+
sUpiGn5SWNb9m82puDWy1euqaegSqjoRQTvXKEN2s2wnZ7Icnh+5jZveNBi4Arsc7WC3FXwr9mpL
EYyhpzsNb7FbmjkJcpPZaRmguy2rktYR0Rax7mI8VVvI9RYs4vVnR0eNYE5k7lGiLu7UvD/q5lQ6
9JH/VYphsTFlLq2kqv7X4kCS5UPf9coUO3mOsDjMmXYs829N1ezb+enzCSMvr2e9eJFKNLm44A+B
Pvh+JckCTTG7gMVLszsvgrrrDfviN4XKnfVN9SIP392e5kTXC8SNXo5di9t2y55y8bH+9zf8zcO8
2cLob4EXRmcNRxkiXs2F0Nc2TJFgjwiseIyzTN0gLV56tOwX9B6QWAPw/b0fdKmMFRkE5mxC54BZ
fSmpkAj9RlvrrSDLqN+MKq3UBelMEKkprsTkdwKjP+xfP39/F265CnACCTAAHnnqxauhdKoRdLQ1
otJ6jA6z9nfPH++Xba+oOMUFs7sRcFlB1hOG3hJY/mEwkMJYBfS7sB5qheXZoAnfQBOD2Y+9wRcD
JFkjOkI3QHQt0ptRHXqaOUxK5uR8NliPkrz/qdAfZ+MIcOk561AbwSKQs5HX1Zg8oqlSRhnTlsSv
UXGVma+i9Lwx6EsxDD7CJZtqiLq1WlbNUawWyBqJaUiO7V191z1HwNBIKLQeLRJ11yj+hYv548WA
yxwXe1mlaTXop1XUsZMBVEOZtGMUWm33RYEUP8lXUv57FLfANJdGyHVbW1icYETWKaK2DWJ6FLO3
G5i058myB/+FXnIbs2cryrJ9vfkmEOWNuJyIotM7DjXljZjGz1or3X/+vi4tKCB+eWb0qMGfvV7U
sjjBYtHwuuqrXmkdq4tdum+eDO3b54E+pog5fr6JtL5dCBG9m9WaSAgVDqEW7qKueKauEtryqB7E
yrjVK/MlqbKfXRRuuFsvj5I2L5QjDfaH5WG/eZi0Vp1o8URsQYrv1Eh5NdvuWqn4HXWwlUG88OIA
7MBrBz6okoxZXRgRcM2ymU7cvPf1UQv3GbJP1QlExCNogPBeoWB3m/1yh8QS0OyYtGa/D7qD6O+D
3KGa/5o9btU5ltmyWore/ajlkPfmAfSRJfsATHkAKGTJv7kaarTPX/DHcQNNwmC/iIO4nayTbLUa
zjGzlvIDHSsbWmpU3/Voo6ItfTyMEsSkWc9iQ4WGu5quU8MyWU8FjQ0Cd3LwuF2ljUeXctDUuhs1
nvmYntUOzrH8L0hfF0f43+DW6n7cT8sOiT0KiRG3pO6mE4SfWLJ2nz9HOJ7rd4URmYWThqPkDrmr
vX9XkhJPFW1AUOEWqdMMgPn8GZiHTPobwxiaDdnqnpKyvStp02sloLlpgSdQ7AnRYfFao7o49vLP
yMiuDPUZRapadnalWQdLQ21a0J03anaNru/0Ob5GLXSTirB29XJ4sej0bLTNRl7h49qsqxh3yLvK
0IHE9cRA9dWE2AMo9ZrG2QqaK7E+qkjOMk72rfz4+dOTP850QBYL0pS0CdXENWlqFkJt5OBJoVSf
b0Uzu+0lWkkKanFGn3CLW3G+T0e52ks4zjy103ahqJxBVyXIcEaed0yzMWCg3+nZ+6vK1btwNI7B
GDxKOHcQpdJA10D9f6imIrqj1+rvz3/+5V+vgANbQEofcgIm/VZb3WSKhbTGEcZ61zbdxonuwjmI
J8Qb0RWVb/VD1UYeZ1mI05xqGWkeyUUFsqvP3W65gCOg2SCPfVx5CcbpkfchWtT7V/cOs5LRIyoD
JfLgXpXVsyQfp25v5t3GPiZd+jjfBlrtl0YdNUFD0uxvLSq/Nc5LSudVvw2ObKE0LTBplPr985e1
GXP5TW9W1VHUsIQtg1s6rkCoW4IKN3grKAga+8IN4t02zuRC7vr9I10e+ZuoU6ymzewTNUF2hmzb
MehRpVW2KN/XYwRx/cHKT1JY2x2nsExAsT8NG+vwxWlKpZ5ODUByUfa8/wl0SCzzcR4BOMgSDj10
ZVu0gb+29Pc7FqN8E2JZJd+MMuIqo/XIVu1xh0JN90oaBd0gJ7vSdtgRxJeBNhHlMfJQoFF0hI+h
duf61Dz198YpBHMWYEG+bu/R4avnLXnR5U/ozY9bzeqONthaJvLjlvJBUTqWseCOvIlfIk2QLbcO
gx+VXNr7p7Ga3elsNKm+PHA6r1UkolHJHUtX3xv0yViawlhe56YP9NcC8q04sbetDLpwfnv/E1aT
vTKGthRaxqzuqxuk17tkv+Cd1PMmSOfip/zm6a4meDBFOl5vBst+HlKRNHbaGXwqUJv0RkQTSdlp
+7O6MKXpnUQqlg130YythtcLBd3EDbwvcv9CyhA58SYmbSvEalxyKNAiXCKEup+8lI6vXn9IO3Kf
C31RZ1JTepU2WzJdWqV0i5qryqmMOvr6Yw0nHFNVxReCkuw4pJ6Kg8FVDgt2aT4JJ1G8Mn/+CxjZ
hWPMu7CrDxgWAB7wGY3cIv2TKCrTqidBsAQRdW9838pSXthnFrUSN0+O3NzMVqdudWi6TCpk9Eoq
Xa3whORUXqsKotRob6z6l0NxsJcxdpFGWH38NW3bcJeZy/PERxJx0P9DhxI+wdrLeg7YnnKavYWA
tLUKXJg/jPG/gVeLAK3zGvzZvEilGV+MJkHvzInL3Rjeha/vXZTVh5CnQtiaCKOYpaF5KCF6BwU4
4WV9a700uM/M2KaBITSyTZXbxQGi1aO6u0g01ydf6GCRXmc8WbwAZ7FXPazuG2/v4uiUhZWzZAvI
a73fVoq07gMLMpFd6NlON5D81qU9lONu4ymuqGoUAHSDgSgGQRaS+GqSRCbsBjMQluNIe6UdRqhq
2dNS19rci5a9drVRvou0mhU4wmtFFPxlL8qfSmqTpZc8kVj+P5XmudYZkMboUqCJKDffP7y6bcZc
GkwSVM23ucLhlz36wcah6sILehdjtUj6goXWZ0KiL1av+XzdCDQsxfz2+etZ3vLqmb0LslotrLSd
sqllIFYrXScGC1P1e86PYqsdyuymi/iPmur8/8VcXcHxbg4BywYPT/2FYc6dOKQ2IcDUAkfW6Gp6
bctN730e9ILogHYTGiVx7kPMxTV1HXDGNDfQnOw0/lGnoqPLPa3LgaxUdADJJs/C4V9y75HUxzAV
Nh7zhaMqeU+yrTIlHRyL6+gSIEwxU2JSZA7DM+g6ov9lRkd3tHi1/wXMcPms3r9YctUm2xxcMYRG
NN99d2oskKmFhTxYtrifd2ZqL73LsJrSrGePaNqZfuob95sLGQlj4TSSO1uQmx/KY0E7GZMkzHRr
PeIpEvWlX9BOcZNT5kgP5mui5N5gPBTGQ9td0YjBCdwtQtyFSvq7n7CumJUmieWh4Sc0nujI9Zeg
9G3Vmw8J+NU5pUlmjJ/1Oj1tJZU+fqqQchSRggjAUSbX6hYwLffwRRht62LyXFnmbZNSMqYJ5VaD
hAvnbSJxH0abt2QQ1kYGs7OGuQWjZudZpcvPmuEDUu57eq/6shJ8VSJMFfo419+ndgxaL2Dfjs+6
ETQ0SLbkerZlav9biZpLw1doaa9TFYFKuB5+xFqYtn1t2VLwoAuWbUhPZa5sfEIft0QDyfF/g8jv
J7TY0OtVqQgy41aDuAQxeSPCBcnjEoJ6FqlsZWkz/T7EFJsSTU/x2pnX8qm/is7Wuccwjax1dnN3
+ff/J+sU3fHa3FGgyHZbc+niOFkoqNKjlmM+v/8RqTgM0CNoejz4VLKz7+W8kSC4+LZ0AAYkKWVS
s6uVgZ4XnYD2EEdhKj4FjfglLfoT56mN7MrHwyEP8U2Y1W5stUpaKCZhOksL8JLGP6JInwFlZd/Y
1rZcFB/Toe+jLYN+c0nGnJT6fl8gUW2UG1Bt1/QNSt2+CgCtgzOyqVR4XWl++XxTufgol2oLrdcu
KAL8luV3ThljQy9SnIJt9tvqfnwe48LGxdBM+veoSLtRNa7eV04e35R9ggBvucvQHDY7rrf/rKBb
xfHLnwBtZXSkmtSR12hDuZmbJhDAsywk4foR0j/+6Op3kdiq6i6N89DC7mCLqnbyGKu2ePC/pQf9
nCTOVnHpY7IUkA2OLYZHveSD7UdTZznJwsiylUzwkvhbBb5lFmJXSkbywdZGseLCwmoutVATIjkX
xA/7pT4YYTAtnuOUmqhBI9XFUjK4ipftpsPWUfXjN04wg6IgH7kM1HT1jXdqlBV5CgGDNnqZ3eOX
ttPUT7zPZ87fl/X+DECiWSGDSv1R5BmuwjAkrU/9zLeNR3+0h1OMeRFyJGeAb1Jv6ykA58hLgEXP
s1Pa7Zf4BjNvPtOj6S+mN9+8gV8a95sftC7ay108lBDQfCAUkTO0r4M5b103ljF9Mua/X9ObhWCE
bIbJhBBl6sw7EWxlodrNs/Vzae2DswXPJLmp2LNc8cG8Ge82HvnWCFe7VGHN+sDb9TkEiflechMw
uPQV4+azW3idoO7B9wEpelokwwn/HQJQdQTrutlj88J57N3bX6/zqOpmtK88iegLxKpjk9rVi/il
f1qSLWhsmp0O4+BxclNv+4J+4byL4pv70bKVwg1eryO5OE8AKJjhCyl8EdLHbn/obVaMXXoQjsLG
a/+42SyQUvSDrJEiZrnVTO9jsZ6qGghZa3ZZZpdCNP6odDU5APQTAE9Vytb1+dI8g4+qIaIgp/+h
a5yKxFdXBWzPqRkBIoAVNZuHHmCgmgMQt0LHgGwS/fl8el2aXSZ4S5JYKPg/tLOIRV9TLd8naAi3
X7oSu62czsUHyeqHdJn0yof68NRiVB3/0s2AaASNtdetG8O6p/n21gPcirT8728+VNiOGRihCNAF
LMGlGwnbji2NmBIa9/On9nGXNukKx2GK2wm72roOHRdTL05WzKoD/K/P/6Q5ACtN238e5eN+hRSC
YyOyKGx0aM3fj0fI6gCbORtIDvDCi2aANboygiQdChQYUUx+rNsoPlwYGNdJkn2izrT/wGyOilIX
o4Y5aCoFpnMTEMl1bkrttap1pfP58Nawc/I4gA1NbjJ0kwEHvP7EpDTXBlFQYBfQ+T2llUPoAkJK
OBQbtF3vzEN4SA+kHaPd1rXugt6MbZnIC7aX08D6SCzUlp5bKvDJJYEKLgruZMtlg9Zw7rK4VKcF
nQ/QbBp3rPDJQe0RaguuIthb56OLT4FMJzXJpY8NptrVWw7GWIXJtPwUabfoZ0NX15xROY6TKz8W
R+64h0mEg7Cbiv/DEWXJsv4n9rI6vPlipDwth4j+Rbbuexot+djbfPq9N9MOfyHMr8NW/eHS/GKF
Q/TKMQV59upaa2V1DHaWgNLwx8wU1NGCnSgvGxNr2RJXOzbD+m+U1ZYp0QfanweipMf2KP4O2RZH
h/T1r6W4UWzcSi7tikifyY0vNHsyMqsxFTWjyowRNS3cbsSnyq464aoheR0dqn3m4A8NnaY5xLNN
y5TDVvunCzUIzPJv4q9HC4tPqf0lfuaFAj2JKFxhp8sGWxx3M6xQb+mQ8C8SQpce89vAq5lbjH3V
SdGEpp8WuzQiui6V29IrjikzNuwP2ZbJ4MJeRWGdLq0iN2r9Q4o09YdANOLetysDcYbeOEH+bWPm
XFpy34ZYbSFZOUa+lhEi+zM5stP/6n5ne8MZXCq+d9UVdGx6G25T+y+OTJW0/2Hv25rj1q2l/0pq
v9MHvJNVJ6k6JOc+Gl1ty35hSZbMC3gBQJAA+etP03Z2rJkpTXaevlP1pfIQRxphAILAWr16dWNe
IA4Ex2cAbxhaBCuouNiTvB/L9qntrAs5+mk6i10CmBAEV1Bp4N/09lUPuskvoZUES0ijDeJZwwEl
HEh+MIjZD9SHrYVX3phc/gcXiufPIKkP9PAEGqiClvIBrS+R25aHRpRWxI3qdcyDl/ef3LmDBcOg
AwO97nNb59vpCRZMXgd91qhpw4+pNesaF1DIvUTEOpfUIc0Cp+/HNXlSCzOc0go7z8fRsg9g/kUX
2ZYt5Kd/04Pk3L7Aos0aFefaWLgzTVXYQX1Re88mdEzhTj43kELPnm4b85YsZ+enS3DRuaVELyci
DnTpzjIcb5eSNFnKUvwHii7ZbZFlj7nnLoq8XL7/xM6em4gIQzjczjDnSVmxyEaYLno4Pm67IPZA
uODsNYCx5LpbGTg10RfW8GAJwUjQm+CvdPkEOztTfzZ2AhvoDFsnc7UDlcQ0aifo3Zh1CD02lu86
cck57dzLF6DDHCgrapqY9NsltcXYNB7B+50HdNOEdyNfUuRKBodsGuRqfePT+2t7bt+Asu/BMgdk
JASob8fr2SycY1VzGGcfZJ/t6zC7QPs8w1lAegRrE7xzyFWcY/aRMFMG2WSgivU0FAmaZLLZlrlZ
+mVTJWxwnnQlqlsLDh0vqnC7m3yAAOL70zxzWiNWRdIC8jwkaY53EMQP9EQyBG7ImOb2Di7WlMkw
AeUdGXKRf/EVWb8/5JmVhegJLJJxkp4BpqtyHKSXA9Ad+/J5pPQOB+iFIc5sFuSdMBtDHwRmdswp
mHIzl/B2CaIKiQsqWi3Bi4BO6puyHqAv3hr5zqwl+ItezhzzwpKem99cVnWAJp2BBguOeqtBUPEs
QgdiopO8tnVxaevMEdFRfIasGtcBHh4aWI5fBw+2cm2qUMCtoG0g7uf24ArIWLUWV5cOszMFHDDW
fxtrXu3fQlxoubsqHX4Ui90l9PLbr2N/Hd6xhUpmhucCCkkVXVyiE5w5WdA8FkAdCu5tYBsevfCZ
Dc+MkswS5mLYBbq7cjWUuUhaXlrKc5vFgt07SLvowsc1+3Z6uemWTWGhPsURfFYsGm78zw1WFGJh
iFrqL3SIA9irVFfOwU3efxXOzvG3oY9ipbCFpnAPXjoo1nDf6HyYQDADiRLroDT+HwwFcjLUrhDX
A1V9O8uwtioyOSg9DhCGhSmKVTR0B91SSCUPlLuXnF3OvQRIUKC+hHYknCxHNyDlIx0LNMtHrqeT
Wftu8h/fn9C8NsdvAI5NNFahlQPTOtofLSwvCiTgWLsG5KTRTcOkkrUVBzSVkRXIC4neuQlB8gzK
oyAUoqxwNCFWF85EPdSKfcfUkJWkaf4tFSQb/4PTA0ns/LoBlD1B2C23cI0aYBP0eR14wrHqzmnM
h/eX7ty2g2TLnOCh6eQkohwt4emhcoF0OyBmDlQtODW7yIft6fsDnXlGqDn/SHAQIJy0+Us3FFMF
Cz+ogkkjbrockh2yC9DaIw8Wo3/9EaGXyfpR9AXWc1xdF1pDQN3EFneMcuu6TRLAa/L9CZ2DUF2k
qUBdUMCH49TRazSYfsbsEjlA4wDUKMEAvJVyFRZZHJYQ/Syv/Px5IuEu9RapA2t3dOtd2CBnjiso
GMwNW9iLp55gpi6Q3s0QHQ4JEkvJIQbjQNczH9W2sO2vrO+2TlosL0z8zJ4BrIpnCJU85FjHNPlW
VV7rQzYQNahsrYr1kEdGF0/P2QpqxMnwFUTw0fg3WgrPVNpgYP7bwNbbgytQ1GjhJgHYCDUg/nWu
Ac0tjN7ny9oe53AAjAWTOUQNMwfr6CUXmpeU5xO0B/fQ2orYBoia+Wws0E25tBcZSXJ7aVxUtTu7
tBboIDOiM4vAvJ0hcVqf5c0I607uP48jvy7K5tbs6q/vP8IzLyNyfiQKSPLOcN1JmeI6tTE5382c
Qy8MfhMajzC0kncirPJv7492pp9/Dr5mopyLOOikzgU3rzxoKIaDI4n+SA/ebVWh7DCnXzyGsqMb
21f+rYZe5+wcepnheebARoUDBQgPoMBpRV21riRZLoyI0exqbOiN1fAL7Jp5OxxdQW+GmL/Cb4GR
k8kyG7GQeCfSlb0e1mIBS8LVpcLkuQdnz6JE2JdIfI6blR0Bv+jeN1Jc3dl1yQzIkaKd1xZoGiCX
zrf5bTqeEvjFc0IAw9yTa04HeVr2EAeCnul+8MykpbfUe2phXDt+MeFhVtRlZI/2ciAro2wvjX7u
mf02+rGuFHqnSlARMPoj1FoXsKdatbGEC2NiXJmoxvnD+j+IMiGR/Od8j+3n9NCmRqAKWIAF2a5x
y0OYdl+C2rpwEZ6bmIM+W7i8ztjYcbDC4V/mNSYsVETxESYhuHOfL7xu5x7c7yMcBenUatwpYBgh
uLK/zfn/jJoiOhqTOrls+3lmPsjFkViBDAMtlmMQemwtw2WGm0ajTRe0/zI42YUVO3d+vBni6NxP
0fgkrArYxowJd/ZVSl9sdXAhvpt4m3rT3qT9rmkXoli7FSxC1sPVf4RuvPkOR7d9wED2qlJ8h4G4
iUch5ps9KTiYvP/sjj1c5yoOhgG4h3LKnIkchbJaTGlehljNWfllVpjU0xjVprEov01r2W6HeFhY
SX1tTo+j+qSRJVR9kqlPF3vCzz/Wf32Ro00E1gxE+QZ8EQhSN9cces8x3HD43fvzPZdQvpnv0TUL
tn9Xkx7LCo8FtBnwq6ZYWl8gOhnPINUIsWOUNC6Rkc7OzYWiDQonBIfo0SKPVsaHTIfApUN5nbbh
os6qCw/yXHQIE9J/jXG0ftxLXS5DjDHvWZQSoPq9LNyb2XgY1KCVIw9uv3l/MeevfXRgvxnyaC2L
VMwOy4AaqbGfaHNoC7GtBLwpKpK4xcv7g51/KV3U8gk8VqH+dxSqdCZ3R1kAu+23cl8vzM/+XZlD
+HEB/e4kX3trNBvZUPAsP9qb9vpS6evMReiDfIfnZ4K6fsKDUiGUXlITF+EEG7wGfVZdaT0UENHO
R+dCLnEu7MRYaNC0yNwofXLpVpDPgRoRfE2s2NvaUHsNkmFEHCiBF1+6hc4FnojKLNT3ZzE+yFG/
jSSQUPBSB8Dey1pryIu3Lo2GvqqWgHnalaI03JTU9neGDe/KHD6byaCbbAlXK3OpuuqbamrrdWKG
imvqDRfW4kx8Cv2eWZzJR+vnCcGhd6k/eR60bpT7yCW4l6WxcC/24Z57uPB/ne9iyIielB+yoDFz
p0YNjpgPQ3CnTRyERCwb98v7e/jsONAqRYfpXC8+PgemDKmvp+DlwSvqr9O6hZEfZvQJDHHjbmIQ
nn9/vHP1DuzVmYgM3blTrTvYdlGnqlCBKHI4shlp0vXNvVbNnZ1X5iJLx+umJ98glG/GaK2e3Rut
j2kWRu9/jXMPEV0R6EECNDnrQ7zdYalTO9OQAT/vDZp9xo7vYC9FUI8jjFy4us8OBb45WqoRrp7w
fhSsNTLbHWa21xDBUi2GkNfgjMv3J3TuPA//Ncpxuzv6WkvScIxCzUyQqPPbAsJZ2pPiwsqd2TCI
2EAid7BpgpN3U6QjhT4mmjzCLm/2zihueypgvEjJgnN5QWvm3GAmqKOIqRAKnMB0RhZ0dkPBqtB2
PyVDJcg2RMnvbnLCro+kI6oLD+vMMkJQFkecDXWN8ERhg/nUgEJ9P9dND4YpksbnyfsP6lx4g2am
IIBgwKxlfYzGM4fVjsPA+lexi9A085LxVd9zHKh0FkI20RqMsj7MuZMAHMD+80V+yBymHd2Rb77A
USjpCNKroMMXMK+DVXPDUf8Dy+++3syZ57j76+KW6PDDs0NRzg7REnB0mLu5EeSwuEJ4UwbZvnRZ
GvdwkoQtue3tx5J1awe7dEMrSy/eX+pzZ00wCxGj4QEn6EmDfpfjzlYNZmqsp6XezG2p9spfzT2p
l+GSs3sVKKXvwkUI5bCjIyWvDc80HFxa0g8Wufc6DjSmwKQEyo7vz+tMkBMA8PLBswZDHsWAt4eX
D/9luzVGxOFt669IRg6hya6ylkkol7Q+POguKS3Pz+jNlkHRFuy0EHx/F5S7Y56mYU9hXVPtR0Fg
kKS0I7uavEXZEf+RohdqOWS1fQ17RwHj2pFfqpGfnKA/RodqLlwxzoDAWTlVVh72fqT6slkqAw41
XLBmafptuHl/aU9ryPNYoKpBnHd2zTyW2ClKTSkEaPzI+Qo7ubFGMyxSuhV8j2J3K76HH9m6TxwU
QNQzudTccXae/xr7WHQH3iPVELYYm9sGavMomsEQEZymwRov+S2cbNZ5mqjHgR1qz8oAR6lcEWjk
3YbywQOw1l1RbiyreuHMgsbOpTTgZLfOQ2G//pDGRrg0//w3WCibVEl4h1lRihUl1vTVgFVvFLj6
0Mn6tlTdy4VnOB9gJ7sVRR3gd/MddQzOyryr8hBtidDMILG9BA0g1jsfDf/2ory9BEedfTV+G+zo
NLWcAruwx6tR2Z8KyAcBq16MeR3bQRvBFgQaTSQqi+kCNnQCe8+L+tuoR8/PB9xgaAOjKg96XQ7Z
MFduVA8BdFe+UOZ8hF/X4v1lPbc7w7nX3oK8HEpMR+f4WEIi0OeTH9me3JVp8ShH8sqVc+EGPjvM
TAHABQmM73i79FOQOQQHC8hnNNGseIAo/oJaxV+NLLCAOFH+HOYoN83qkGXGiNlABWkJpccXOIW+
1BoGxy0c4t9fuXNvALY/yks+IoqTa8jDhe9RmAVH0hRoEymgJJ3SGyXbJSy69sK82Dd9CilAOBcn
9Q+uBlTbj8NbBmH8hobYHg4ueP962M/eEvIzlPM+TQsnBwH2Ys52+h68HXI+cX57zctwcu3Jw5BZ
FQUr4S3QVjCAeZsVEYiDYgEp91i8Dv4CggLbNiHysjL+6TpD8xQRPaIMJOUnHFzP74DRAe2IjF0H
vSkbYswVWZp4/elKx/bMPliPeQLMI2GrS9n46eA4uUNQ7vCK+M5JRlHIrHHhdu1HNbOH64wwmBmO
qb8EdSZ7Gnq3WnYwfLwQTJ6+LB74VDPkCOoDgsn5578tethCoq1Vc5MOLsQ9FBPh5kryageTQPFz
qP96o4Dc/eO/8e9vLRtFkeXy6J//uCq+ibZrv8v/nj/256+9/dA/rtlrcy/F66u8emLHv/nmg/j7
v8ZPnuTTm38sGllIWCi+ivHutesr+WMQaDXPv/nv/vBvrz/+ysPIXv/+x7e2b+T812CG3vzx60eb
l7//gQr2b+/z/Pd//fDwVONzX4v6+elZvZ585PWpk3//w7Y/wK8LdCUESPCxAjDwx9/U6/wTy/2A
BB7Mm7mIhg68+S1sWiHzv/9hmO6HuYcTRS74XqEE5eP86dr+x88s6wPElZD2zHsYGnhogPvn5G9+
XnM/n8t54Wrwwd5ch5A2QHV0trIBwwjtmsGPkOe3TcKDJhjDQRG0pNFgXA9pqcsSDojYVHDgQ8SY
Bzd9qiRacT3lyqdWdTCVa20U/xamYRSwfp9CbZZ7ZQf1tDEnu+1unZkmlfhePsrVONKGrwjFaY7m
O6upyfesdTu2HFhNm8jSOe0XNfEqkfAxGGniV6bGlSUN92YoqZl+c0MJ3a+0lJl3Y4i51E/NHBIk
Wli8X6ZhoCHUYbTOsGAyt4otg6Q8T4qxnqxYpSOklIsMocceLthCJpORTsZVgILmuOKKwrvcyrna
eGUfhInFGlgGsMAV3prAXpSsigB2gCvHon6Y0FrNlaWUhmLlDgz+tyJIudgYOaTKHkNDiRqepLrx
F2wWqt5y6C2TBb6HCV9GcLkIgYkfbMp7KnN/ndOpqeJaQKJjjaB66xYAzdEYWMMq0IWYsGFuYVOK
A4pYnY453K9fQpm7d9yxDQaxC22RTcBbq76BeoXS16HRusPKoqMul9mg8nJnDCNHM5ExdQ27rT1K
0h3jEvQ5W4euutf+wIZNGZQuSZCPaDQl+Lwflg4yeHyJjsNOb2JpCPCMg41OoL6le4Pd6LKAARE6
Q0xQ0/qEhzwUSyYcmT73JTpYDYV2QGSyu1KLIrIdG31UUUoqmuK0r/xcXOvBD+H0bg+O++DiabEd
pzA61YvO7QcGW1W/0F8MOdV0BZKtdjc251AH5Fbe4mxGn03wjAceNvdQKCWw0WoHAsIoEudJ7LTt
QEFPZU1FWexJm8MoEGbsNF2UXHTjqqxIYS0MXtbZYhBeN8BhPg37WHA4O62CDDnoGuX7styMpbbZ
3shG24RRp9KFSmQ6ufmDwZ0edryypvnBZDC5h6auHdawhi8Kizm7hlhttgwr6CytprbqKyNxO7ez
PtVIrdtHzzPIizYze3aOL4RRV1AGtYQJxe8phX8aKW2kvXzq+w1Qcg6c38xN2M6OPev4/VRMUAcc
Jj6oB5SSSA9/yrTny7r3kFuRlLZxmFOj3DWOIyGMElDVPQ7M9l9qXBKwt67Qbi8OyqkpbBiDtK8x
7kCDq3EcCr0tS7jbbiw2FWzDsen5VvJaKTOaYcgOUo2OC4mLroLk3+dCDbi9EW0O7IsNvlS2QcNV
5e/cEOoJNwP1anRpmlMjrC8V60TwjA0jvztdK51EU09CsBeKBxoycgWzHktnzOk21N7owwIzhG+H
hBad5PDsFAp/Wgtt3NFcTABuNQ+6u4m2JtuP01iLlU6l4GtS4WMrpwDfkMbMygosPJSgYDGkGznu
CsPu+BrexmZ4wwbVFwtfBJDEqfwsEy+ZguoQ/HubvLEXAoX/R6dJ5ZN0OuhHGa0MPk6FzYckRHuk
WqcivZPTVMMeGL0/e0VVUWy90Qkh+y1oRvSmI8xlkDmTfEAk2ddCAeGrOXX3QTvWcLgo0ya7hf38
1OzL2WA6g7ty2WscfUWnEjRmF5+ghafyxPEK8GNgCa7aNra5TQQUaz1X9puO+TJce4XM0+/gYnTs
VoWzSERTa59/Mgo2q7TqqTKbVdXUuZ0Mwu7sqHMmeFMHdVP8ysb/fyDwBzwX3gsErp7GVso3ccCP
T/yMAxz3A9qXEf39oNjiVkci+DMOwE+IiQgBSic2+EJAh36LA6wPM78GSCPgVAv3NL7BP+MAE5EF
AA8wYXx01SPC8P9KHGC/DQMAuSPOmENU8M7QfgqFmbexoulDNK3NIUgVttbS5Z/dBk7gmvsbdFSs
5UDBswzHO1gqfyodDe9UN5aUT1FVKxlbX+BUX0eRBa9xw9v2vFuiW9XOxtVoy6U1jCuY5m3zOoPx
JYfbcPMRXRUSr3X9PR/LW9TN905XgmDJblv4cXn9t98exK+g529NX9+0BRhxCLre5sPz5FBPwBoi
0nLgwuUcpXMSgj1BOcss9iYiHHJDnDRxSL3Pi/I2bexlhkBhSsqqS5qsjJX4OmbTfW5wXERs64jy
I7CQte7R5JRDVtMx9zAUlukNzC6TIEAfHYXJhnsfWjvfgOlQtSxy6MbkVmKT6tpm3U2HWGBEQMR9
EAfb70Xrxe/P8G169WuCPrzlYAgCgVP3CGbg8H3OphBydKYWi9KCnOnobzy/vxrtcNsUzopV7Y3G
yRa9P+4RXP1zYOCMYPghsZm7ON9um3RwTNZpnHKm/anNxMqUzU506U5pKA8Mn1AkjwsHPSTtuAwm
6MY1ZEfq7Ko2ciiSwTtBia1VmXHQ4z4aoId4//73895qd/36fkCWQdefUy8HsfzvKZAOIYowUVD2
W79fuJ1+5M24qslWyfzKHce99m14K+sD0TW8U/IlUIcryLGtiHixBnM1Dtmi1XJb9o+Vna2LsVrB
f2Sj7P6RSv7oZsUtZjWlULbKSbpmEke4vSHQlYDJ5wMfw4NVx+FkQsCSyS9W39Bk7PWW58Zncyh3
XVmurM5I8rqKRedsB8vfaQv2yfvJ10tyaJl9h5ZWhM1ZvgSQ/WQV9WdR19elG6xMpI8SoYNjqEPo
Vdek+PL+4v209P0XVPZz9QCRz2gyDgUcC29XD5K7xtRQkETDiR9c6d9CjyFG6Lo1aH9lme1OOs89
cW6Nofhohc23Mk+/hqPzmKnh2szgT49QjuQfXTQOufBnIX6CboO9pNazzPK1BQkFkboJsbOl8Jyv
tDNXkDMOKmedsimu8j4qCVtkgbuUo4oyb9w5ulhAqGeBnogHYia1bcR9VyKGzhIWTg+5NzyVdPZL
r3eOm3Qaxuy16taWEULAFW5BqppgnV5umgpHFzG+BH2wzNrnUNWIsfyrNh+uFEzDieEuu5IddF1t
O6+4p9iqIOWu3D0E/9ceYfvQaW5JlW/q7IuRFVClsg40ZTcpxrgzW+8F+UPshhMgKg86xJBOcHzE
juaBKMR07bAJey8Oq7gn7nVAUC6ndOuVcNaQwbb0zGepKvy7jatRr/0GSlDEWLEOCs/9ddF5gGGL
JX/0wfUHS3jZlvnVYHYrJburbgKmWXoxqkuJdMs4SNt9W4y7xghXMnMWztQul2VYJJnJoJ/Btzm4
zND5TzS0/OsiXPO23gXFeF1aGnHltM16hJPS3LxOil3ZpTgUTrlSuRU5ko6R5P2VUQRPFk+foHPS
NFfSL26N3Nprq/7c28GutBLSwaYkb9vtXKY2lLlvebCrtLGwU7oaGgVyidimCj3ZVbc20va6UNlH
LmgSVns99Ns6p0ld8rXKskXm2MvXukdzCoHnivQ3rpo+lV72velRnwb/m7lLNPsGD9YA0pMr7ksN
vuHE7n2PggborPwBMlqDS25THwUY6OoYRvniD94mx/njo0EDhekH6TmfhfkxY85t7RLYScAqT+cv
kO9HNmsu0UEfN5DknpA8g+LuP3DuHkqhI3/QezbRF8Pnj5NOF1CPfxjnU9fvYn/yN0P3uXe8g5P2
V67ZfO0sdoNIcB/q7GDB1bvNNuUjW5gm9ohRR5YdGaG7K0M4HpfS0RAP95c+xwMF20nw9t5TEaLh
1Vh7B4SSkTPVe9P4yCC0asrgwRHFs0ybez4FS1+4K9qMn6rO6iIs79LpoRra1iixI5af6iifyCc5
OusWmv2GT6BL7uFF5PfUrhYAjp4th9/WubG2aPqgw+K5TEnU2PUilOUzKb0DB2E0oulTlgYPzIMg
vwvaw2jeCs54FLrdIcvrZe8JCEzgHKZpF7MKevpBey8C+6CydDt59OPwpHrsx0axuOH+QofwDkP/
hTFyWCagLSL87nH+WlvtPW/Up8aYSKQyAxsX92qgS7y3D8ygd2rnUeNZIwk1hHOrdbXvK3XV5f7B
Ffy+q51P4hW9bGC7CsuM1C4LDk4oPwdFeEtLmRS5rCIkwMNkgTzW8Ee4rb5Ais6KmpR+LF0Bw8R6
WKc+2yk3eMggkqG5TZMfmXvqr8FRvqk6BbaduRuK6mubV3uvdQ/oLOyouxFNe2/3MxPIIp/omD7U
obUiFVuB2bwxnD5IfCRC6G1BKOEgzoIHAfQ5LPI9oIIu8655ToWLznJ7WUy8SVJvhHttFewA8AyR
zwNjAdm6LE7tBMIfTTT4zoqUPYck7UST3FyQoLoXnViX4VhHneXcguB9aK3yO9qFl4R5Dxr69JK5
z8acGlNrY0g/tibIoZUUErOVsbU0ThjoK4Dhmphd+QndQqs+UOu2gQZGqyLDvpu8MSr9CYrsNG7T
IbYFu6+cz51f7qHtdqWZsVNthRzH26ZAnIdCglNSr4EFbCyz+Nwa0/XQo1XYseCQ53RRroPPY5N+
dwo+gxS3IjSvujRblFfabO9YxhcWBFSi+skrKoSrxrU5tg+gWy8MT4AINJTRaLqJCoqDAAlzmsBo
G6wlcct1oTiOsXFV5MUtKYZYV1/QLLDWEu+YBUKBAlZMyrvCHdaTzaGVgCbDIYR+FJbW7GPemXu3
zq9YAfGUlG4Ka5VWs+hIuenZtDJS/QBiJviX9VbiHnj/hv7Bvzm5oNHUAy58gPaG4CiwrVmp0P44
oCOxJHHafQpUkKTDdQM0exJTYmkWjUj0YJcXkcGOA7lQEuDcszIeHAhWsgz5zH/9iby+wRf/xHeP
YeCHtsZ/j5HdN4jwv4cUr17bGWPtjv/U/4MgMZqXf3tyJyAxwLi/PTypovodJf7xmV8osfMBKpdo
AYDbBhBa9HD8MzsEfoyHi8No7qNHLXbOG3+hxACCkQCiqQ+lfmSPyHH+TA4t8wP+zpwezgQHdDz/
pdzwhN5nw/sLOnuzTBC6iU+Kbk7gUiuYRjuqwqEzn1P8jurghRuK7ymzc95BKDIUfhabJZUmi9Ey
oTOYn8F+2Qtj1yh4tmzhhuTe/fXd9n+tnABGGfgu8E8IUO2DzuYPxhdesZ+FlpOd8z/P42vx+645
+/mfu2gmQv6qLfgfULxEOXYmRs2hO7bGr11jkp8bCrkQNhpkPAAE/IIUwg+AYoPZ6RC3+9z6Yv0V
ROFEaAY2EXMThou0ApXaE66Ezlz03DL5dWwQBC8cEAnRft6JjNhTpCnKErHTeg3b5B0IucIexdbm
plMVMa2ZCO5wVWaQ/rIF0GHxFXUngdY4VYBNlgATGcYMOm9Qb/wJFfwl+Or/2pay3zt6/ud7lj81
RSef3lS18Jmfm8Z3PqCWboPThv5JPPf5Cvm5iTzyATx7iAma2Cu/zpdfm8gOPjgh9g7MKkGShA03
0upfm8jCLppLSigoYQOCBvuXylMoUiLF/NcN90PAEWTfuT41YwzmMeMGpYkRPphGumiEQKpdw4Zb
RVVLaLOANiCOloXup0lVq1wpUkzfmNXZ3RClrRmk32qcaSy2OGfsoezbqvrioQA6oi44ZTwGIDoX
ZIRO0ZXHQuSJOqMl7IBbv5IqyQ1NHETgRqu/h0HpeXdiSN38BqV8r4gAnPvkq63Bhr7zSMoRa4aN
WS9SydsGbI/GdLaj4QTddS0hdktq83vYT5kLhWgB6Uk/7MTHaUBIvcmFPwC4mTrbWvQKBaPISjvB
k3TUUFQoXAJTihS9oQByRgh0XDcGq5rPqOA42RMjCFsQGDdZr4FbFEpvK4Z6QiyqwGkO1FFQWfG4
QxRiY79ltxXAnDHKnVbhf9f5lG9ZbhZ1AnaVEsvKsPpwUbkpqvQFCbps0bgomUShNSCbL7Nareoc
KRYa/agIbn1SmNaVyvMsrmD+ZSReA8HgL6XXpnLVwmy0fp2gMFPsUyhOFddejQJhMvpKZ0sEKo13
jSJVXt4PQe72CeqQKcLb3qt1lA+F+YIitWsmrjmEUNzLKgUkyUf1eqXLSTy1wsud25ZkYPKjREnI
tpUN8PCKEKTjniRNFdUQUB2A8CtdR42YABsILPh3BYIRkLwMtm/wKyss72s+dhoKf+DNSdTVusma
YkoGky8GMJDzBM+7sWM661rtMlFoCVqwjfOnUH1TX49jI2XSYvd1a5+iWyNyFTXFynBMnj9Td+w7
P4bfpC/W4MsGKLR23YzmA8af/CdAyE0RV+jPdtbKstqPtJE0W1VCdWQrtLR07Bm5eQf0GKUUi2Pt
YL7Qp1Bj4JPlxUU1W9HaI7TcV1gjBt9MrK9IPD1SHpmDR9zbIUPJaxEWqJs2VTMMS0YcH8avXGQM
3gZemn7uXDV6i3ZqmwaVj3yCrU81iK91M+V07Y2tufNEIQDXEBCW4EmDxPm2lmQEjJqC9bARFBKz
y1rauVilA/FRFExJ6l2REO7lS/BNSlBMJKo8N6xxiA0F8XxgicMyiv9fM3FTVEp3SeeGOVuHTNB2
BVXz8X7olKN3ARN4b9xqcoCCuIy0EQgKuthk7kj2qJGj3oH0Uz6YaQtBY8OoKE9QLwyCHR4Uod95
joQkB44WY3Eqmri9ghVCCfAxXRUpjkAY0w6W80W3BXrWjaDNxZZYlWoTNLnbbCW11/exBMYoY5Pk
TfYwS4UDEVHAvRB/2SaESEEzxYsoqIYoezNl1rImfg6RZ+0j0XTMRqUHQjmCbiomqBa4jS74dSWC
QS0mZjqAzNHSYMIkqujoAdEWPEe9KTBpPCkRfmVV15RRxWdxnqqRRK/q1LeGRYd1nnZEgqS/CCo6
NMtB2j0EJtAKAeXyrnEP0KEFy0bkyqo3TVHNzOjCgDWggOS3hbqkR8Bu9zzmR4DXVR0b/Yiss2MZ
QjjPHVQQjzgzwddpKH6/ztIKLtps9J2dMt2RXRV07NoFC8NsupNh0InPTEwFwFbe14eSZup5MEjx
0RxLJSOIADh+JKCDs2m44X9zmNO8eLCvfbE6k33jpcv9hOIMDxclIbmEumgf8KUz6G7cW8Jp+AKR
MEB6X1H+xS4RgEQl9ma1F1D0yeHHl6ZwaW77lq4Ku9JjZAedG8QO64sywnklvvIW9irR6NdOtQqs
um9iVDfhoeuDD59dhUqz7K4U3iTv+rxv90NoaxWDDKGHK6u2Jf6WIkiGUU7ogBXQPh/u0bUv6xZY
RKhsKxorC5WRLM886KKGmfJi4o1lGWscaMN3WxtoqwDxySubMRo7obz7Ms0C6zC4Zm0ux6yhOfzK
+9qBzRVKleZaypKoaz4pTW97hWaftQhFaG3JZHfyf6n7rmVJcW3bX7k/wA68ebzYzCTd8uaFqFWr
CoQRVrivP4PV+3Rl0Ulyu95utNkRFb1RSoipqTmHgZtSqoh2LxMy3sOlFBBj6A03oYseIt/vlBQI
io1o9J1BTI5mTWBTlcEmQURBk+INJ1wGvkyVlh2CIS2YlamjiK9gbLvXERXzbDeJ0jenrAZ8SIuK
zo47MZRMA56P6OcAq2LHgwp4CFVSEtv1gDaSBVh+XyN3Y6hPG/isQlfkJIaSQMkUwUXk0qBwEGYp
oq4qAOKgRWkBjEgHVqgl8/AOsTVOGaHyARV6wytUoSy+QTwKspQAv1IIjeSN8AQDyC438ygbMk+m
tA89iXWoiaK01pV7dJs6aMYS5A1WzSr5OchQ6e3hhlKaJGNdN3nnVdVHW3SQ7UwJDzkMLqoKzWob
BSqowFXkxKnSOJIOcSCSZKcINZEqcKkASvnIA3i64swPEzCLJB5PAdGqYBVgnWKRl7HJRCGgm4QE
pHIVOatyT+maXoaYSDMoDnbuqNtKgAqPy8qBvfRFUd1LDSlxYcpCuEmYBWoo8OXQy7SxImzOxiul
PoJBYqdmnRu3pKjR1SiJ8BE2YpeexLoxkq3CiVq7hVaT1O1qLtfqdwP/CZKdytCgBZUnfPqD0DKN
NzC2zAeboEZEdl3bAU9ZCp3abXmeScaGRRwXHlRRGIyTREK9sjkjFqsdUAlB85KOuVTuCtZzAZoT
uAHmG4qed2SLklxqoyUnWv7a02CIjpoUy81GFDhheGChxGGfNbXQ8CjY4/oKR5CGjAZc1nL0s0Oz
4aO2fIO3BljAZsa3avPQG0BkgGLN1Zw7CKgRx6ZeCEH0QAp+gNqzUOKnhI3Mt/c1Z3TGJi6lx5Ak
dbVtUj2JgaFIWhyJBi3G0qGQ0sABgitTVd8FLcVlRGQ8NutYsUQ5tHXR5U6rRqLxTAweFTJeDyl8
kruxvtf0yBhPOaRnhp1eCdlATZgmYAVKbVCgl0lROz7Vdd808HPjOIpCpiCpXk4MTCZVwWFBoWas
pMjhZLEMd4iqjXES0EiNtlStEgFHu4wia83CVNmUER69pYoa0u+62KJrgGNTinNUr1Mib4oc+BAn
V0slP4JFoWZW3PFZumljnVXYKthDDqBdEI2F5Esh2GgR6RggzcSXXK1rqLmmBtUPdR2AUVKAVFe5
+P5ghWkElEFrDs8dQGjtMt3mRRpKL9lEM9yOYhCnKFVmQvyQ54CPR+CGRUX5qRmY5ws/1h3Uqipt
0KFanPVKv9cDeNAcq06jwHUXnV6ieK7WUb/rlBDooTAlUlTbfQo22ZGT0jY/xWGKrNGG+rMKN3VJ
pUl1z4SKxS6DZ7YxHbZZL2yDhCk9NWHilKUwJiaJBA97AL6HQ85lYekBfsIidGmMpnENvLpgZ4w4
9D1KB5Fh3/RVZfgS7fS2fK4ULurRjlZ5KLTvjUEF8OYbKi+xJrl8KRrJX5W7f3XP/H+rgv3/dhsF
iPbWfRRF4PD/+NO/Hv4vyj1/QTAnnOXX/++vOykKB/+RobeJijVMHuAd9XdhA2TH/0AGDgon2GyT
zj3Kbr/KYV8arEAxIgOYSmW/7qTif0DaQg1tUg2Z0JTCvyls/H4j5XDfBVoTJhsY+rKVDH2MrIuq
lofZqWaloWIaycvFSlzBKfyOwfj15OnPLyCY7VBntBQ73hdiZo5gVqqJ7AxdsLn9+Blx9tfzpxld
Pl9DtpokNW4v35hqtp/wW2Tv7Kn6UA48MRNojGJC0EB+iVZg9HhPF5f3XwOi2nA5oM4XsYjkiffL
cHTKarRU41M2YIyU3Y3cnhOoSdq/Ks9/lcWurN3SW8FbvxyKSkIpBiOG4sJjU581uTRvr9r0Wn8V
IH7NYdb7zpmIvgs0hf2G1XaHBr+h4LwQTC7rt7dHmOHxfw0xMyEmkt5yXYnfnj33++aEPmENN6cX
WTKTc7op3iHVRXNL+Lw93Ayz8fdwU5H5cqm4mAQgsBa4y7Fsn4yqByvpXaflGyVpTwymFBCNs6Q+
3GDmbyGiuKEUezGu72E2b0GPYRvXcLOOAI9t4KgRlh99V6xs0d9h8r9+GopQlz8N2t96q+U87/dK
/Dqgt9hgo4JXZspq4Q2hvjLMwmaZy+QJaSs0QY4Fj6J3eXzh6cqbXHruLDQgQajqtEZoCOBRELU/
+/r59jtbWpdZZAh7gE9UHj+YMcmNeYD/GvTGkK4avAd878ogC1tdmaZ1ER/CJhe1PB15X5F+INc/
NI1o8s1g9clBj+LaZJq2SwbO0Vhn4YZjCXm6g0qkGwrsCRBuZ0gMUNFqpxsg+iRQKxnrLaOFy2nj
SStVE2m6w1jrZSHUoWSKdLoDbgqeh0FXbXreAIUtdQz+HkVp7LPU7It4XwFyIbVQJ6+e++FF54jT
pN0uT57q+r1oYltpo+PA0xPjcvhCTsBc3BtZf8QdyQKbxpKY5PRB6wnwkNKSysub0hqAS5I4r8Y6
MiE/pIIva6eRMJsr33JcJPuKeDH5nsGXqdE1W4NxYiN+jMZLPEpmI1V3t9d7IdzPZdFoFyuRDvyl
n4xPKn0ag31FVvaLuPQqZ+EwjtsqYyiC+WqZQCk1M402+inUohNrPxQovJUsN/sSnzYDDkCOLCZG
bkEVyHU1W5Ionph9U9A8jLVw36BzDxIREnvRZ1rsg2t4H/Tiewji88DW3O0WjgplFmZpHZasqLDD
27ZwjHaX5ZmpomVJ4WOeV68jMG0JKga3V/5Lm+xKUFdmERefaQ8sfsP7kh68DLHgRkFtcvF7wEvm
aHDbIf0hxJqfMeUEsO2xBSisz5RtqGq+RKDxipII/EKtlPEvXE7fS+OThU9xCCNx5PljAAthNrzB
Y85qwemDhakVxztDKgESeZNzBXVJtk2wwYOstgQAGqoW4EFgLil5DBPZplnuwdLbgm04qLoPnfAc
6IAl1nC4BCoiazprZRmuH21z5TaIOLGOZVhzEaxZdezNJvFuP3lm3PN3IJ8jLScwc59xAu/Dmtca
dIaqMTMN+ZOL33LDjovCarsHubxvhmMYvwr1rmNwPAapQmSDVcG1iejfxySysya2GFgZMbmLQZvM
R1z0xGYNvrgQr+Up3F4EPCDApFJTDQDCm2ETys0h5r7fXoCFgC1P3+XFkw0Ss6AAd8ZXs50OtQyq
HRIZ/AR9J6nkX0mN/Frj2aFQdGFMjA6nTcOdCPmUg5MKnMft37+UK06dncsJJEXWJvWAvQE1kW27
lTbxST5L96U9OrFDPeIOL2uOAktrNcsSi7SgcSFgqITjrZiDAbqCsjYfOUI9opjyZ9F2uhZcTkhN
aQ1wHEZp+heZ+8Gxe8SylcVamsEseOVqp455OCD59Lvd6I524Y5+ciAesSD46/ZOY2XwGtNXpPS+
fvOV8CXPwheINmjftj3mAjASQTUc/ARHHVK7Up+Fvj9UwWhKyXuVv0o9WPexjTs+tMCeQSyy4DRg
EQ4G1TJgh21psaD2xBJqxK3iK2pgpbqGqlTiBlTc5BD47QLNIrmEyspZz9hJzh75mIJ2+60GWlDP
9uqIAh+nOQTfL++iKGXCatu5vbDgsl1NvqV5qtpqfQZ6JO/H++BguGQXP2DwTDYbpMfcTwVlmbP8
0O3VTZpAjXuvcQAuburA1mNLzcw1wbgJSnHtEvAFLL/4nNUC9VlCMiy4rXvpObs33HGb+NlG2vR+
7wOP6NReDJW1FsaKoivuu1OkWQLoc3f8JvX+nUnU31/8XPOsiGCyJgvqiKtnY3Zd4rZt6wvFB5+u
AckXIuIEZ7n8SkowWTgRKi1+G3latm3Dh9tvcuEL+aIdXCwgy0iM7xz5SALKmASks/IqpxIkh2Nz
zNf02Zd+/CxmyXLeKCQORj8Nv7e1X42ZdfvXL0VDNLN/W5Yirgq0TZAvFHbtJMdwA/NsaF0Dg+YY
3mT1DqkQ9/ZYC1mhNItTXR8BeBOIo6+CGkkpUA6J5ovy0+2nf8XvK6Fjrt0IeeOqlgjWqLBRQoQs
gAbRSMibuqqV+MGu30N87Zv2AGBvsy+gM0dgelttzrKZbZWd6LZOuE2f1e/ajjpwC4Iverk37rRd
+ahC5Cu11mRollZhFuFCUBTR2zdG3KQSk6GNIgMcoqDMf3sZFrbjXDqM5+VQroYKNx1UEbXksefP
CulMqRwtsfu8PcbCbvyKJRdbngwSBEh7jFG0rx1gvKFK1rbjtBeuvETAun7bjgSW52xgiAOVnRyb
LTvABcdqd+m9jlNm7VheKkt83S0uJhABltDo6AIh6KFNZAmmcbyfDjRm59jt3F5difKLA02b4GKg
osG1rjSUEYcnBG/P5c5w+03oEeys0alPzdOaOv/SK5kFiN6As1mVYkYqGjOVca7Vf2U783dg/jq/
LmbAiUWhsOnBYXjKul1YH4rs/vY2WjoDJ+Tf5eqkbCBoy2B1VO9L3NWLTtCicAw32Fa+4MVHXLad
9IBrr9t4QE4cAHv+0zczS2zgORNz8bQFxDvV4w+1p/itD87mLnnkEAHoU/92e5aLe2D+wWejEQJs
jJG8Zt8+Gm7mZJ4xSQceIx+3pVUvtql4fO3j+frzi3cF7BNQNSVG6l3N7Q4q9B9at9oHHvOIVzjJ
VvKSc3s/PkW7tXVc2Hdzbn1SIk+vagyZhXe99F52P26v2vSBXIkDc1m+JilIAPUAfDjpTgatjS9O
6aq4/kyg8+9NPacC8n1XymmOo2LwgE3YFw/1U3iQ7Wwvu/QORQFuzVRiIRp/nboXbyQNI7jHtvLo
o2qGLlp3Hzwbfvmkb+mm/0mPHCA834UDTDoOzcp2W9oDs0AQkW6gIMyOfl6mEIEHY2CEDSWa/5VS
Wz1YCWk9ggCsrQTspfc/Sx9CsHIJCPH4hPlT2z8n0do59pXxX9sBs+BQtDVIxXWBezZ0cDPzszPR
CTdhy2F+CGZk1+YP1E2Qq/T4NzVfWrPBX7oNUpCDJhxMxQCYc2rYAn+mVmJKZmfe3pmLm2cWOeB3
nOBvafSlhwHKENt8h/uBozn1q/ra3hdP4spdaClwzJ14oUMAUoOMgbpd7w6H+KECusRP9sJO3dAn
/R7KCi+35/QVca8s9lzbSBqFkpMSRMPSqbb0LO1P5U7bxK56Vu5rrKi2M7zYqTzyEN8NZvHEVsrV
S9ePCcZ7eQR0TSawsTR6/9kfLNRXrednSG+Y75lDzNSNXHALIbc/udkw++1p8opL8QPWXDZm1kt/
BwJ+lm7oEc2hL4ElHo1vHNBNbT66TQULy5TYdfjKEQ9Nd5s059vrvBDV+NkdBKA5IWgrDV+L4mfD
NujPAv34s0dPQ15EGrSxwZMvEGniEKWFAG7FoMSBKnb76TOg/K+FmoWVJAuMlIeIvw9LGevjY8RH
B8GOorViM1r1+lkIJpOSzOUcYni3FlTD24C0RK/aory9/euXnjsLJQ1VSxr0+uijdW5W3J5EK14K
Sw+ehYIBlHMYR00PLs402wbNStllaZ/MUoZKYlmsRXiZNPJTBnoYBQxuzUb46sMBJJ9OjoudUskh
sGdT/NKB8xSzEJXcuzyhKwfC9SQEj5990QBUdyH8kZERBO0uVlQrAguUyzasAUU4ERxDeTJCGAFl
oD4J+JQ1YobCfSp4PbdNQ4ABDeIxYUfgoXL77V89EScxgd/nSxjJOanCD2LGmeU/YWlsFpG4GcLM
7CjcS/mXRlo9HJYGm33hbQ4MKiBhg69AsX3HkXcJzOxR/9bA6UIwM2v01OwtRTYw4HpGhZ3k6SYK
XfbtqS692lkQ6NtKiYoUUyXZLkg/QvZacZ9/9ujpE7jYNU2N5iqbtmQjCRawgG6W3hOIYd9++vUD
CC9p9umn8EkAY0/sfbHCbml7c2wjJx/geJ+XZikoTo3sj58KePyLODCfr2DGCrZsIRG7k4GqArgT
avog4ZBjTjnYHqMpx6lbGYIgt3/iNNF/HJH4hbMgMqpCDVQavvWIR9cohpnwWqqz+MnMwkg/aiW0
rfFogExtIK2PslM9aJv6kHip6UUbfi/gBIZo22HNx2fajtcmMwsw4EgHNUumEYeTOjzGHIywi43S
rE3p675+ZYC5E3UZw6ARVG/kLtjrRL5T6tzuwchUc4sDwJeLas+Qkg8OkF+4GDqZ8pNqj0LnCmjS
k8ywm+6b3srbJDyS5ADaryMCgp7IkVeqzbbktUPUflTySvqzsBpzjmHFx7VRd9ngDxMMb3yk2Wcm
NBZc8FZyxoW9o89CEHqWUAyR+MEXeLgHN9+4bgWGMqNJ/vdchvn2LN7AIr2ICE8Hn1lozbn9fnJQ
jezeEiaLXedlL1mVx/7kWMJgs/AyCnkSDgVqxVoLD4r2M2qeA9avfF9LIUCfFu8iwpC06IU+xlso
HebIu2JbbQNP3xXnZEMc3S736qv+auzYdnQC8xux1wpySy9nFnokQRmrignAmIuiFeuKpYtrAr7X
0yas2CxolGkG+mKZ4/XAAQLkaEtzFC8wj1Dhcm6HpcUhZsHDaGWuVlNlWrbe5p/EJ7S7Hd6uH4Qn
Y+XVLI4xCxcc4BCDoMvTGKPNvdR3CLzO6IxP4/oYVxsRE7Pv99dvgFgJ58Gg979MoTwxdjgerYCM
gyhAYontnWzLk32Ny3wV2q5UzF2xOf87C8a/v6NJjvBy84FzETYVQOh+iyDFvbW0cfRq3Ky8o4Ut
9g9N17ggStT1CDBe7/a2ZAd2gLfUOrtv4P+bbCXMXL+aYg1n0aAdcAfIKcaZosEJXlvwaR89Crvf
CvXr1WGm134luGuzOAAhshBbYpqORe3Smvy8K4xAVzf19KBrA8xCQcdPsl4y9huNzr0ivpfqt6Ct
X2+/jesQCazS7IOvVOm/H3xQ51apv3Flsifh3cT4DWvIlZU/qqG0wuqIE8pkRuxE+o8OLjsx3zuB
zoMXQJ1QAMbnMU4nKsyBiI9FfzcaT1oK6LfwOEwCaYCfgD3m93EPCYrQzHS6RcXpFJKtqm+YuEuj
YVOH3IGrAnfQNMACIiuQkfCMu6GVLa5+ynBYBFpj1fxdxa9Mfqbz/WujzyJSo2jZxMiZtsjgVW5j
8xaAF07uobNol5Dg103JUiCEn66kdtfv2FjuWYDSDELKAWpxfihnO1V7AG3EAh3OTdn3PICoX5QC
6vQerjb4lz62WbCKeh6aICVqGdCJoHQjD2vFvIU0YU7UTAhYMaBiofBjQjHBrS3JBwlmBwiZnZpI
F/wMN7Xt3e1duvSi1FlE0ow+CQMFo+VO6QyWaOHSnXvaPf8WuPs94CRmt4kO5cft4Ra+OHWWoXBZ
LAzptC2oUJnqgLnlaH4na7CkpcN9Di2WsjGEiCxmU8HTSrJjuzxEJ30rnzMvO3DwC5pcCSQnc9OD
fh/9QEafrwTfaQZXYsncLECVC6qK1dj7AnCdMoRd0RyDANpjKvyESexa5J3eyrVRZhHLSBsJtxZU
lKd31dqyZbggp21qK3TgX+WBJuX0XuwXlr7yWS29sFkQKzUoWlYyFlQYzxqACnwpWUbbrs1naa/P
wkQCYBPUVDEf9a63+z2qgR/Fqd18ZzYUGc/DQ3+g1lrvf8aE/jsm/UNiDeQ42DexwdfibynJ96q8
k7Ia9OBHXX0a4TZoZJUtQuQ2Nhr4gamHUofOs6JuSRSZ8Ebaoh8J2m7il4OATTu4TU9s1cjuRODA
s+p7lILCQ3/0/UahR010YLQO3plqtw1v6fVoy3G58laEpWj3Jdd2kcXKrdBC5gLVlaxW7TGE0hmU
bMDjgXnLexwIVl1+MjH0xCG1tCF1RRguR2kN+vN+GEbon+bbfAASW/qA5Ps26hJbKio3z5HcCd/q
6hgmzOobSMGMkARSnCbu4GCwZVxodzT2oqqxGJ5cto8lfzaS1FHKB15toUn+KbWgSHb8fQ95JyEs
7iZ5rCQVXD7TzAhYf5VT3TIQgcpvLZ6UZympICAm23Xy1hFfDJlDdCeuPpN+sBMKflF3KoIXLj23
WN0aN8fciE21UWHA/CZwvVU0e0p3dSqYYgJGT7uHlbETNvcpPLWZRED4AvwRTBkpBFgifRqVs5aj
RqKHxxhaNkUGy+PoFAy6lUHUK+GVI9OfSQgNshFM8sSpwQuU2FauqZVCUQEWwhsw2K1e5RxQU62i
jG0tR/VYeG4h7wwuhZUK2p/dg+Yw8zFSBVJOpQAdrpjagTSv4DbfjsML9SNlFvUByC8VqCkjC07A
oRd4XMs7NysOeRdYQxXZUZHtoPFj3x5tIYjM0eKBlOQgYQy9T+lbFh+UbIDr89vtZy9EkEn08zKj
1gVSjG2OjzogPTSTeFvPH4eqtFRoff3ZCNOsLj41MJr5hE1nSj2e6vJdTbYd+QYJpttPFxfyiDlm
XKQNB1l2hEAFDajBGiz0BSGlH9vQnoauv+IIXgdNfx7dCGKDYosOE13NsZcOzDmEWkhJKiUFRo/2
4HjiRjxdGziLQz/EcCAmbSve22BLFnoi01WYW9nai7OeBX6wexlkfVDnQ5yxByf0y3uyiazQ/A6J
rG1jttOIgYW4a6tuboubdZvNhZP6H0Bp8EMFWoWDj0qj3RuZDbVne+Azi/b38QBtsdsvdilEzyHS
FcdaGcUlAIWa1y5848tz0PEmGj1IDxQTKomIKM+E/bw93MI3Noci52rCUOVChSajngYTr1rOXSD/
1tLEhUWbw5EZyMhUjurBNzaiJ7iylbrtRjnSTbEJ95InwkIrOCYv0uPt2SzkOXNcsZCk0hBN/Tqe
FEcormwagusCMHtBUm8iKQSTPl15T9LCNXOONFZz0rQpZJl8TdrrOPc4Q7BG/gxWPcTaGrcwPrpu
r0MchNITj9MKZx2gyXCBBBqZQLFycCGiP0ntgfZpOEoLvbsWQojBgQMdgMqNV+HwrZlqZ7CsSZN9
R2v39ipdJykADT8LTdBbpWD+4uvV1O8KqLc1RC1q0K/h7mLR6ENnOPFhPhQXkdUOD2J2UotPTg+t
XhusOAM3BUJ2YlL6KEtCTKO3C/gHMGLy3EOfHlV+E4BScvunLkS5ORq67zm9Mho09mQA/ThTWkUO
T4nolYxYniWooxyEOXK06f4i7oIdQohT+WTPbAmY4cKSV7rkCwfmHPwMUKQOEXpU7yCAk+v7nnd0
YhG4nQmbPNkG+fbPlml2iSVKGEW9gr04BtuyEqCP0q+8gKXsdw55DnPojnQcZqBx72r1DYKuBrh4
UMRI862W34mNW8M3ytC+68HzICZOExIvj9sdBeWiJ9mRtvURCjd2p0VWDKpFFLBXmfsW1Ko1wlEg
DgLL0NNTnrlKACcYCv0BcRfFz7EymAy51R8t0BzP3MhaHwwclDoMHkWTwEUf5vaDrxMuRKjE/X7M
B+n/rk9h8x7qFbg+JrvGF479fQH9iGO7Qy5swzvApJ585AD/lE4wQ3fWrNEWAvgcmqxHQszBMBAn
YvozgGp9UGxDdr49uYWvbw5KDhpwfaNyCnH6d5qfubXkC5JU1z+/OSx5hMwAGyHt6FeCaIoQbQir
+6R7z4RTlFpSEk7o5A9auSzcCME5Ld7vIADM7yT9aaA7Ro5p8SyE71I5gEAVWxCNafE/2sh7Imhk
OmyNhp9px0yafUu70gLJCWDTt76xeFpZSuLVpReH1JQMqEVMKpo6syGNyyor/Jm3PqkeVUilSwEM
kuCEVqeHfvgRcHvd2EXVnaCgEWPD0U/J/IIe+PGQKn4z/GiqTSG7AvemJg9kPHNQGXKr7rXUoZOT
5M+GUJ65MDl1cuQoWWKpquEKsCWGS7yW3ClIXep4N5Su+Fipb0N3iuOXAfICIJDFD4r+3lQQWLHD
9oV/REDBTaeCACgkYgfUaSGxxYKtHgGbiA+0uSdhjh9/VPrDGPsyYN8w6WUntbYz9RD3qtVIug2h
D7OGqFQaQGnG4cOPQqFmBF4paR67xpchy1o6kAvCIg7FvuzuIXZgs/DM0we4JZTBlueOCd2E2b4o
T0P5QMptCpVVaFBB8crsdbePtyJKrzFMP2LT6E6JOKnzPCWyX0ifFDfjNN6P9KFrIRUEJaKJkVh/
RrqTwJNC1i24Rhy1WHgdINMbqS8Rrn01d4f5y+zz9ua+ji2HK9W06y8S9FhMeaksOiTou9rB4edl
u/TUvyQwoQS+2oGNxUZZuwwsNVG/auIXg9XwhIFvyNTmt9A+wmDpg/bBfowvqm0cknPv6X60i9+l
t8hbs8BbyL2+7DcvhoxaaJw0goTULgFHo0TVd8BdWIMWEZH1yGyilYVciEBfbZmLccJOGpjeRGjr
G53NBmrJ5IPqz3/4lmb10rweFb7Q8JZat90Ox3yX7Xpkj4YnWbGvb4YNOUXe7bGuw73gozed4hcz
4fIgHHMdY/FwI8g23EvnAeVlTX9BZN7kLIAiTMF6ylzqqBtiEzezqYN/cOHg7Ns/YmE155CzXpJY
OEIkG/SSNzj6mGMvmeHq/Wkp7s72fBtKkFfncZpH+94VUVuP0ezBFrR+VL5xjzTUwednwYcIxArd
IS9szURzGuBKvjUncsgZCl55j4E7cZcYhzFcqUgstfLntI0SRNIojHrsD1AUDaTJkJmi8gj9scyU
kJR2w2M3QpLmQRjNgzTuOe2NU74LI9CY/DbKn0NUWXm+OkYURDvtPRXq55ErLa7SzTL3ZOgN3X6v
SwswS9ECvukKIgBcl/UQHwtdPlypZCw9ePaBlCOR4hi0Wn/g4HUDwZxgWAMgXlcs+KfTO4GqNqvq
ZvS5jWLCLQIb5mPCPALG6hPgWivU+aGEjerC51rlWJgqMFd2ypy+oauUyjBvmPoYjW28QnXvr/Rc
tplb7rWd7tYnulurMX3dRK8NN0XPi28+SVX6F8YyBBIZO8nJu3eItRMD7z8brYJ+FPKZGAU8hU5Y
D5T+SjsPzjlqpmoBO63oZ8Afhj4BBhys9RHNo+F7MRxhAZZFkLiCxGFRPxTFgauPhhhZA/T/Cdj2
LWTwhnTcj1W25cUIHkbHpOegvSV63eTp8BHV51F2QTXUwpMiHSOCNGNNWmNhy8wJJobKDUIWTHja
8l6OfBQMVy7F1zkT2DBTVLtYzbjthUQOscun7TKRVyj8eWM7R4UmQLd3QspCV8JrvcKKdoElobn8
h0CJr5LRxdAQiZS4bLrRjfz3PDqr+Zop70JRYc4xGXQoejIuGHzp+6C8wI5B0aH1+CiUiqutgv4X
wv5Xoe3i11PWh3xXD0hGJmPaAfkvfWkRKW4Hn6V2nTiLPhGNJD5SIOWYcCWkCDVf7jRiaUVkhxik
1H+gGu3BYgt3rgr60ZVkZklqazG0aSouPzcFVPVC7p3VCj5H6A/c/llLKzsLXSOIZhlYj4Ova7FV
auA5vwgjri9IGuNimzzcHmXmN/53A+crJ7tY2xBik7Ii4FivQDeR3OZUnYgHZcOt6rJTtsJEWkI3
zLkmEBAkhVRhFLoHBmw39daQZqO3hkKkC5XZtSRlWpwrAesLa3UxG8Jx4xAnyCSl1/qo+cJGwj/h
XXrKfsTH7IxEf9Mf+E1x0LaGzT2urOHC/vyK1hej5lKmllyO2ZVOs4dtKphv7SYBUUhGQiRu0l1G
zTVrennaldemOIsiLewSiohhimr1GbSFZahPOpT7Cm2faK2pGm9GvjVilLpRa5OjOz1SbTX5off3
Cpo88FrFVRGONxXdh/2TqO6kEHST/pCLjWXUg5fqrzK0aKGNwnElqkrE6eixoS+jeBzzc6Q5MtRT
YD0EDnadPMYdfMfWoDYLgXcO6JdysVB5SAX7bZMdImhs6toaB3fhBc3B+wqai4YiIm9UpTc6ggUB
4o6+1kBeiutzx2JJga5bPT19iuu9O7qDU5uCmTjIlBzgawAW6mwgb5EPVF+9hnS1lby0ZtOfX+w8
sZDDpiRTglfCUnCyLNIiZ2VXLwSgOaSfBLnSd+JXZCid2uGdyOo3uq2jk1DbunlUkNhX1poq18KF
jJ+S8ouZaDwSNS0HbqhxW/QSqQkef2IJa8j5pYWaxfjeGFJeZZhMxj5a/TiEa8iSpd89D9NcVRml
yHBp2MKWyTMcIF+91G8tVPPMn2i7HgJHX6VZLJxV+pwBoI89qt98Mg1X7JVXMKNtiq4WiLaO6Nbb
ymwd3kURGv2slW1wPd7oc1LAoEFmQNLiCTFWm4+hCWQOXvtTtw59ux60Iav3+6snTKn4UcUIz++c
eerNfWHG5koL53qNGS7Cvz+7g4LfmMp4No8eYGj+eDs+raGjvrqJ/4zEIEb8/uygphy0PvseRjuF
FcZDbUIu9psO35VKNZ5ldqjJHe5fjp53Vl5A6hLO3qIamLp+LiAjaML/2oPDYBQ/cvDpM7KDEb33
w7e+tLNy8FUg6JU+g1mvMZqdxjmFgGgttzslAx47hwalKZAot5IOHOj8wVDVDTRvN2qsmEMyulLX
nNrUhU7FJqwGKPfBIaNS2VYNUQPNUMCjKF6NkhclottHyqOM+ZllQNVNLq2t0Fe16NoKzcKTwKDQ
CxOYwX99/3gMnR8v+11kPoTATa5sTglLfW2A6c8vokYOW2spMmAh9vz6Tsx7z/P2Tz8/bz/8evyD
/Pnvz5brwoDfcARoy2jYEJrV0teyi5wo/YAq9DiupCzX44duzAKT0gRS2ZVgndCi9oqRujkH4EiM
rpx6nw6vt6eykH/BRfP3uRAAS2U4Zw++j5qpCT1ZrNWIELWj1spq/Q9n77XjOLZ03T4RAXpzSyfK
p9IozQ2Rlt57Pv0ZauAA+8u/axewb7q6q6tSokTGCjNjjj/I2QEs/d+XwMhZV7Ob8LPSRCcKYfsm
25Ed/dwVPCkNNL22gSA5Mzn2zFl4i1D/W3UDMeL/vrTQiZquigKDVAUQuHVfp/pfbrB/TxzM3+r/
BsvmWWTZfZ+FD+Zs2kCG7RxHrb98Lbdb6V9u398rAAj35FkaeOO6tIl8pCNGdcY6+FFeT/ri/4Dh
/d86Z+Zv/b9srEsczRE7hsbbXNLz0Uji5vBvHax/PCr+7Up+PelF2HRTmXCD1e7oy5t4yz9vnUFb
Rf444eWBWR41rur2u5ZtduzxfHqU9nvm11xj+JcP9A/R3vwVDoSlmjMhZKIemiFjDtFNlMs8s62G
cmzi5tP11O+Wv6oR/nR3/IoQ0AdXfezQB8jKTp5wUVaA6QlPgmA4KytqRdFiP1xutLp102SG/y66
IrixMr1mofuXW+h2af/2wf+KH4oO3KFLiIC9+/Jxfry/ezXtp4e/PNT/jJz+7af/ihttOs+FVRMD
6zLcaBENCekaK+lJKV9E63vGhDnrO7ZtYqdUNa9GOJ2voT3nZ0GTbVPdrfHkWj1+sWxvKtJVNWd2
67bC9Fmm98AIXq04tDNL34fS+DGN71n3gBZBZDE7mbx+He10MP9Sgv4zl/t/LwWg1f8NEjFC/jAE
pLJPlasi4BKI3iA0I68wv0ZDwCMqAIwNolayS+4QC0FaD/Jd7pkfWbs60+2heE9lbO/HtAOxN+2k
WmY0kwZpxdiCiRJDI9gKzsKSfl/PG4i/dq3UthU+WAtdTWGTT0BIesmR/n+u9R/9Zf/9iDJ+Z04N
QJhUkUKuSWwZTiGe4OCoyzvBXG2dZeLMWP9i63Z7jv/t0/uVR3EWlrI18Epqe81jdvjT8m91xh/u
4N/bI2kBIETRWmp26U6TH9LmFcSM2+KxOi3psY2/hfZYdJLTjptBAWF3/9+fnD8cvL/XRlIAPWuX
UjrBxxuY+2hEJjCA1n4CCPrfX+JPx+7v5ZFFM/WeJxTbNbt1Z3e1v78/yW6fHi7//QX+/Vsxfy+N
tG3a5blizmA4Q3pQ973wl8n9H0Zy5u89kSpaEyOc/nnnt7w/dUkyyRqoNOhY6nbp5faJ4s9b9v+T
xZRsGrdr/I9UrsFTO0VDw6RsAnBZvs/zU/U/WZLws3+dC1YE3KVUblWTdp8qT+n8pDd/yd/+cAb8
M8T/j7fdYdif9vmKyY50lldIQcZ9W0buf/9+/5RU/V7A6Ip2WjSZY5sWOu3i1F8D86a733y+PmHU
v43Owt3fOkt/upLfsb5Y2nqU+AL6caekj32+beSnv1zHH3727/0LEChtj5Ezs5JE8HDyt2OIrIp4
bTEdWcvRaYfZVhJ8vxLVN6Uvq1Gdoqx28jgcK2l1/vu7+MPT8nstIzUjqU91SnXRfBGqa9E9/G8/
9xZh/uMWSAC3WJHExcn1tVS2cRH8958rm/8MHf7fsGv+3r1QJ7Us8qpEmsPz17pDsZk4iDJPOEhY
5QJieY3um96H8KuGTjnadWYLFJaz3U22Pno3vJF5p6QuYF2woULswL5RBzdX3qtmkx+SoJqODXRn
sK7sOlibwXTC1OmjTZb4IFlGld+kbLTRg0ifGtzWKkhTb4gdA1hy/NVK+z78ikdb+DDTfZe6g2rL
T6lsx7JvLYfCekwxV/lpNFczcLXwEDFBj5Ev6VerPlVeO3nzeZJearpLFD39Rv9p0Mih/8PxUdsq
6TlNfBUXw8K0OwGqfdc6sNj7Q246o8DV2Q0pQg1Rxx7vUg1NLxoJaRvdzcNdGdr1cKKD2Na7XPcG
pd2s1bARVr9J5aB5VGBuXCJFDNQZuzIJlM51+TGU0Td+kBjKL701+cInM9J6OeRQ1KKSx4Gc0tHW
ZSu1nwY8W6U6QFbhn8bP2HhNusnTXXo3RegAnc50161xf+NvNHea/iny1wrZa/HpxUv2sYnsHKs+
4d4slU2pvdd38mXYpI3HA9E+phW0N/hGCPKdVbYhCdckK92bkvoZFRVJBUhZfrL+MHRfJv7oocvf
S9HVIL4F7xEU97yx6cQEJmZenTvjIy6mM5sI2Bh3SMZBg3vyZMNim4vvabJcy3iZeSwz+RDRc1u1
jfST1bsIFR7+c772JVV4TTjyR+eLBxXUziU1nDKwDlJjW6U34TMpH1dQYuNlat6yCc+LwxJfxm7T
9oHQ4tlp57ILEDhZvVYIpgvctuI+ggf1skbeDbac2fFrxDJAa6+xu1budF/urefGPKeSc3sHzaYs
PPVlfhtjpxW86U7rTyaeyOw2yA33epBPrlFuJQtA8Rm1qaJ5jepqz2GM5XdzUhdvLXzDsquPhK32
1VsoUrNgurfArEHr3dAikUHTzH4fOrh5To0rnKA7V5Yz5UD3tvoczFYQddeSOyjbdVz0PfrTrv0M
C3fIbJwyrEMf2lX1lVW7BaztLkHd7i7lNWN+05MAXsPwOM9uVR5N9Vw32xUYVJNeOvouppviYl8A
Md6U1QGkOF7+o3mleaQ907aPX3Tc7Rpg2m762XHzR47AnvDqMTSdKv4iD48thefo0g4OvJK6OS6A
g1km587R7i3DtvoNYiL+U4juNR8VUlwARN2AXokiH79s/T1/yTC5NbaTweMXyD8V9h93xRjbZsan
YUfP1gfz86h1DM1huSy0HvTVm0ceJ76Eg9Y9djkULkfG4emrmrYh3zV4pZdV2TaNLQ7H9vaGHV4g
fhmlr7oL1nkTXmHFCwsffyftiu98ayQb0XAYEWVft5XO5cJX0YTfPC1av+lVp1EwmHkQZFsfXBjo
ybLrsg3xKQzMGGq26VTx14zHaofbhGYnjJITH94WvGqnSZwJ2VXsC+JJ7d5KxP+D12rHSN7gZICB
kNltmsKBlahBOTJPzehgE8E9BNa+7hyBhRz+jGRjbhL63XAT81doSeFSqUTi7bpuOwjXo3ujonWA
pOUL3o2asK2KC6R5EEjdtK9Sb0y32SX6TE3HpEGo2KpCFNhoB2P0eRv1sEsjV2m3GsE+3460Wvcm
aGQm7I0jK8ilWeyxtSVY0pOabVL9K6wXytv9iGqU/R06zc1zi4smgaB7yRV3eIIv2DSOEaI+wvEx
UAysv30RRyjT1t9NBhbQl7/1xZH2aWvf/t7z+DVcC0S/Kxb4Hu/LOotHKz82krf2Dpx2QwnYd0o/
jH20oQU9+r2CENEm6Anlk4hl549quO0Zdpna2kWgCvb4ORlePDkt+w7VLnuPzxV3dhZYKAJmZwLP
le1UY1Okm6U9r6kz6m/QVfvSXmV3DULZWZ4alsmnB6O9L+ZdImC7/g04ibsit83lrrGeRrYBlH12
LxyAEDxiHAONc5fpjnE7JUlhl5eCAk2u39f8UGtIDA5t62n35mV8jr8Wed/MQfu1Dg7PORZs7pTp
rhABqF40pwS8qNXc40prq3HGChZWkO0AH1xxJth/K89+bzEztQgvouYlt6Oha21JwfA4Kv0u58vk
jeYDUVBvNzkyviEhXsizLcv7ts3sMfsGlnVSGaslpPKaflmxx1fH0NFznTP4PZ83KtShftACZATn
YnE70W2YNnip+tDopz75TLLrmB606CGMHqL+kISXsNgMLFgZobcMp6p6qrOTbG6KfD+vu2p85Lj3
1sYfRbe1PGfQTqNwLJbBiQBs5oSIzjqoa++u1qnJcXLhTGS3ekbJMZc/pvy6Sh9y+GqamzF8XcJX
afjJ+X+GtBGHykuqcbfkd1noFcYhBqXHVkO9q2QU0tEXOUksDm7Ie5OBmRnwzqNzxRbxnGATx2Ol
iKeQYjyvClcynxh5+JHQBBkHsBF+dyhLZox0BwSa5uMaHjO5PsbQyLIM2VZWbtfhXlRU3um0Wedq
Y2HUOG5y/DXKTV/nTqVOW1XlHPkAMcZeYuOvQ/3Q8mCUJZXO/AGDc0trzuv5nDnwhW4nNWIgwjjD
RGPbleimrMKZTG0zi62z5Pq2Hb5Drp0tWbht51yBwD5OvW3gRpGDEh4G4q6qwcfQYQw+KvAdewFI
n6AfrOROU8+GeJdLxBsOAUMwsVQpnDhRj7UpnONOCMyefYPlMaQHCRot6vqDxn0w5ZIrzNtWkJw4
5ULwpC3qr3bOSAPyDTMix7xR3HDQX1Yc2Thxo1B1IxLvUmM5DVKthNK0zUtfGoCdoo+ia8H+TlBn
n7mkOmqq75qWHl5j2hN4TTksnEp5S0CHKXllG8NoF/JgmxHHrNY4SnvIuGareFfLn7Ka3HGQN/Ds
nHlV9lDcbg0yI5e9biQdJTHRh0elSwJreIv7s1Xu07K31UJy0vkhSs33pqhZfQS+V6dubqae3Jp+
nV0zuXKT4SKqzXNijO+LZXD7CEewiDJCWhM/W+IbB0DYDkEq5k4SSa9yqTDJjq6RYtj5zOUPR4Vd
wzgC2FmEfhzzsGV2FGV+RvsdaQyESA52+BNN6TRzvKv4i3LfOmoTb/Q29ITouSqaw5h6WXZau0dF
eCvjy5Tx8LKR2RYFgxvOTWnXiO25s7azbJ4ZrXiY4PA9Xmtu4Lx9kuPnmGsepye9MzZLiFNK1Lma
/hLzkMpx6VnsBeujYIdK7a6lhBo728T88FDlQBU3orJZu5MssN92+w3pyfinZSIFmWk6NduXAB/Z
OKieEuWtbDH8x8RExKJI+MGQx66aiyScjfltqL96bRf3wVDApOsvdfRZw/YJIagZka9L27V9E6Rv
SKH7+BYAx2MNYbgD5rmEVyPeS8axZeakKVdBnpxFmWy1/QJnZq73MhUrnRVVONTGLh8vApsPdeZU
nWqL6Wjny/S5IqYOJ6zbZySkuuROuKlnO6V+XdI7ePN2zE57WHwMkH+LBuDx/DOvJzm9jtLd2M/2
JExugq1dHs1bYO9AGghd1tHQUrcAlsxM7mkEJqsQ88LxK49OLZusbBeNI60++HKIf8UKK0qJiRyz
+erWHk/D0ukysJmq16Aqy28pIN/AMieHfrjO6X2BxXl+kHpE5Pt4Tnjkb9/FQPwKkeML15rRtfQO
ZqaIDuV6XfU7dX7KhNeKdWbho0rAvuzz9lmXXhtdIgE4tpLkt83rhF3cbeq3NKEX4uYuf4ttbA+D
+t1FcVDE0bbhU5N7wZ408nSyZT0V9m3/Ho2CW7Wq3eV4h4lWYPKpaHHBB2psRW06FIiS1qb0mrU5
WybdRyYB0ETiba9km0rbWsXZUgZb5BaMkplnhmPZ6jbCpDmyMfkJYTIjdEy3MaJx3ywsb0C/hHse
ozRZvEEa/VtkX3Ke4Kk9VThjg24JKvQoSfyThft4YL/7bRFf0mSvLddc4b2R1nZRuonq7yK9TPNx
pkZJO6efFTBPhyYlnk98Hik4sGU3kfvIfWZXUQ18c7KX8CtVqRo1ya7Vjzqjg4dJdlXtevAcFiTc
YTrK4fOsnhPsOqptOrFZVJzVQbIXScbM7pzDKNKXnSRUp0UZjoUwBxXNYXmK3YWNaCONXalaUW8u
zNb7xl5r5qRVd1+TTA1dTweYZsyaffRzE8yDZ0gDKTEskBC45wStVP20UMaEUu112gxy8DVGJpkk
iWv2oEYUwZPD92X+AQXtGvKnLG0tifRSPeLmeVKoWVTcmRgv7/oODWk9O21dOaa6mazUn3pIv9Ls
pPkezy32pReOElZn9OdGif2xEd01/NJpAoDT5bTjiaqverMrq+tgxMFKLSLSX2m76jzdlsb7GfbQ
qQ7jzUgJMfZMmmXLSWrZKwBcmkYMpkflQZSdhmp27adAzhtfz3tPJGs8dj2Ll4rkmfQb0p7RIrnC
Gm/o5IJLZlE+eYpHnIesXTYctYWHZprJl4/9/GRNJ6sI+g4D5zS6y7uIq7pinggBgjo/VXxKvUwZ
D8kKyTlFRd6B016XiEmCsRXm0oka05uZxqFSpeBU/ExY3EZVXwbO0YI2h6DqpJxLCUXutrQOsNW4
ExbZZQoUdndqk211o39RQSnDXKGBl7HZ1znWcFCWmaLqc6k3JEf10uNpZjjxdJ5HjOk5DgdqZKNs
qLPGu64q9gafAetPnpCyc6PPjsh24jrfz0UMLDvi5aXdqBqB2qy7lQy30u7iVrpTtXIjoJoV+2GX
lSrlDnVuux/JQljJQqrcOGs8u01hbmcdi2MgvhYzEbWlzJFTFymAQLRNb5pIRaSJILpKGOSJ5PRC
dzeYZD6NfkyMkg37OLBWPqdBcszRdDq6bVFpUm2iUbrBpiWUqE2OX2W5Awbtzb2wm5LwOk/xizFN
bjfmQFMHGEK5rXGiS5VhD5W8jVg6UBeiEcpfPBngoDsd7nBZPZ4rpUbK2/PuamcdiB8T5F9lxrFO
vFpC8zKRHABVox+z2n1BMHrpFNLUpLAlafJwMQmMmz3AcI2rlhHNvs4EO27wsxCec35HGXtu3FeZ
CNXkm7C/9lWyy/PxVbF287LNpWdBUDxN2Fmz18i5u+gKkeWpC7OdNRjOFH+CqHX6wgT9ZblFbgUV
1hPG2VAoC1fMc1XTkzOF8rN0rAzLiUgMRuppANN80bo/J3iPT81pIdQoUxcM2ujGMiZXmhysSglf
GXuixQ9hDDXcK1rxbUYkxauxuYUBTaQLVmVMqcNsfh4G/TnqcGjHKjt80BrJMfL+WKjxHURH19Rf
ymZj1rdQ2ARY822Gjo5RtxiPBaaJLOoflejMt2VHKwGET6NrqeOVyA+pn6T61LKDKopvFb4sQjpX
FMW3Id2XkaADmDEnZFGqkhN/pAsriDkOBROX27IcP06HViavk81gDIkZULZLvrV6fSorcrNu9bXp
ITdlL6o++3J9IBd7EHEJ7WbLmdHG6gIfow+WD3W4IdriKPnlvA2tAT+N2dGmbWEgkzMOYzgSAi1H
ll8bK/MGa3QsY3JKFoDjcLbN+ceIkVTSvRLG6LOTlcNILy0G3miB5OplYdewsbO2NzRc4ndC7Oml
/piSHSSidQ6n1ZGsY1ocpFDbixXVc//dUH2FQu+OOtT1noJmVjnyE1cyFFY5X1W8xErR6bPxUN+s
NWg0WuGlpaea9VWQK7kbZopbNZODMViQAKQbNO1sxNfYWmxNEo7dqjp1fWoQByu+UZ4ifJ9p3Frk
oslVUy9r/srEdlruq1q3Yy2XD2mduamk7aZJfVhG5RRS9GZVfocVOMtgIHtv2f0qvbVh9k/y32fR
Ucnkra6PLxq2DPLA7FWYInvmjpRq8rT6rkktVEUJ4uFb0OCRHWo/VQVf08bLiHCbV6Zdyg5cQX5r
hMcqpoJLPakHZj61jijljtaIO1Wm3VNRkotC6c+s46mHUTc9veaQmBe7hYQtTRT6GTYXs07sn85a
Wx06urIG/Zn1LKbLdqTeUSwBQV/jiL12gaHrWDnZY9nVIPWqgyiH9F6knak0J1HV8XNeBbIk2Lx8
RFP0DQiaYztzBg6VOr5EJm6w63amQ6KQucVlfuxCeor0IYRsZzCmFcsBSxKKhpBJQ/k21U8lJ8Gy
UCfImpdVHylIy6nei9IhJx6u+Y37SYGOfM7Yz8wbVaSURXxfx88Kli0pbHUR2Be6bLsw3pXq1I90
ZvX3TgJuTxYo5GQsGnNXC9Ma4dDNW6jQ7mAqW30obUNRbaP7mam8SEwRBGPVNIE3XavNUB9yHBJq
4VWWEXHe+H/Z6Gj1iamkI9EQBeK0If45SsGyoJD4q/ptxbJjCoc8Z9dKo+0vs7hbr46l4kOD/c6g
VRuxokd9UcOEGEzFOn5mOOcO7GXOwzEO602kUz+T0A9S5jNIdOQk/5lpdKnGNSk4uLt7qe6dSe0f
6Jfn7RlQtS1H36ZB91nER6KUd4lWBvH4LUt0YOLCM/IfYd2kFvswdbFVqmYXi0aAL85ZNw7DRE4D
x5WH/rZvanKUldu+LJyBakWeWA2e1uM6e6X1Vkp0K8Bgp7WO2xP9xCR6GqB8auVbncaBzirPmIas
qy6uNj1XhDlrTp6F4iVMa6Lu3WiqQQHSPs4S8rCvFnuakTg8vgi6J9NtFbJjRromp8+dtNfQwGhv
mniUE4psbjKrqbw01m21G0/r+pOEtdOplhsCBZpr1ZUI0VXqjzT3rDg6iBMHcTkRvQW2L2F3qvWu
lGhKjZPXEOaSIt/GJGg5Ir6iowGhM8cbZ7eQFNIXjV+xnWvEQ8EKbTWaft49Dyu8yfmt6LHKDc91
wlS/PMMsdqvkARdR2kqxLdLdbPr0YI4iazQk9CIkDHHc9mqG9IKam3Le6jNnlLhnQjwXVVHcZtAw
U/UrXMPAMjdm39LU5h0aqFVnep9WSmKXwM6kMdD0NA+0faeHuyZedj3tysSU/V7N92nD9Ied4CLT
/Hoe6JBzK8edV1WzIxhSoIENVKj8ZjbfVRDqE8DKWWVOYybBXKjBoD9pXeG2a+T2AoGg7t15Uk9i
w+xEfRdWgo4wuNBkNqTCfgf/O5anw4QYuKTv1imNHSvyk9zlD3r0adJ8Ha3Er5CNCJysLSozkOiu
VpLwmT+t8dZ3L2l8q1/y11JJvLLCkELT7JjX6TvjvihSV+ymrdZPu6wzjwWpvojLGL2EfYMtYFbC
nNfSYy0iWQrnTW8ZR5jgjixshcHcVaHiNszCkPu4xowhLvXrKFfMFGiFF9F4XEscIKJ40/f9q7jM
NK6zp1i0PMWiyFBr3dP69q03FA7noXYlOhZFOl/LMabIu9WCxpgEhbpSWuI0Vcis7okQjWTwbenj
uEaHrh6jzVS8TXK5meTOXzQYkZkXCVlsS0Ls59RitcRitb6rFrZ3a3mXVnuLo6uXLuV4qMrXcX5V
u/epxYUjepFWTAVpu+jsZoWF7AtW+ZpKfCySrdG5pb2R6qUXhx4a/ZKBXnaaNcmpzfdafE0Y4LZq
7mZ9zm5gQw/1U1i2CUMHmW/PnPbhDOQ8SNWgkxNKFtUxxvp7yCev4uHCU3BQ761sP9LtW1l4fszU
60hPXLJe1NGCXItPQly+V9HsmLpETzIOlpyZlThLzwCdvbFpHxJRfJxxqJIT4U7r7iSyz1JPvKRn
l2E+CdJ00Kp+U+qXcD1IhemHmfwVT4d8PBaMvppmOFqi2TmTXOmuqrV3EcRZJqJPxqqRNK4/RREb
didd6zn8ysqBB2+UnbFd3JBjwaIBwVL5XFSnmla2lck78jQ+hsbvKIyMDGZd/pCPWRDp/amK6UyT
b7pAUOmdE6LDx1jIWYG804m4sdJ5Qo8UQmuZO7RMxLqcB4oJhtbS91YnP2qrQJYvK6NDq/ZN8vTR
Eht7GjJETfOTFmWHdCzfTfbp52zwY0veLvx6+2/Qnr4SrtuGX/uYrQF+FQUqfMLIAOTT1tt9zXfS
J6XmjEPv6GF1XZEs50b0EafaVhjJAAlpg5j5VsSyC51+LI+YdyTvc224Ia4Fioy5Q033X6f3TRME
pxI3i7CD2eNbxupUsfiz0j5gFxYMCr1ERokULb5cL/dzt2OgvsVu4DaNtMyFacx8COMBKV+LU1Px
hoxOn38S8yVaPkpGoV0n+b1Wb4oVzSnVlxq9V9KlwXrbGr2Fz7KdjhbDILUPXYU1IFPwDf54vX4r
DNmsdcHf2vA14pXAW4eZYJf8+9IO9HygAB8LzXAUaXVLMk8AEIzqivJQ9F9j/p4MTaDALOzZymLq
a9JjGymWE+Oi5Kcyfo84KoCO2LH+2WoLSfjAuKl4kKLQFSay1DlMHkeDeVxdCkGxxqfY2A71lu51
xdRm6rcdy0vRdG4FklbRfBYSPGGj7VoHqWxsBoHGQ9S7ZWN4OvNHKf2csNyz5oeZW3XGWCBTnxf1
oubD2ZTHgEUYNy+wMkh4wBWGG0l6lTnJ7FvWaaSDJ2WpbAu1aq+MdKVI8Yd1K5IJCPlunPbjJPri
3O6gY24IjcJwAzGPPzqxr+rqYJUeI4oWjq9UAyG7JMMjNYRKVZ58mhkUpVT9VMZbvaiWrNGJ1n5d
y6AcTcKnCMJpveDUKjlWm3ozwEYi9qHqswvgz8PUZQdTX4M44T4ex6Cf9kJLbaolx0JXttIAmYcY
mc5U8WuzGVRts2LeCjpYVb4ExlfKU7aQyn100gd7SxEDCEk5ZNmhRwwxDdSaZ2QUun7RhlNDHiBH
81lgQiMw+cvWz7R7tpbnPPzmREcheFLHYIhZVD5rTPCscKtnhxJHWISmrUTxJN0hGpBa5nfNnSnc
mWjKLHEr9Lt5umTtMapPan6U4mMiHcXlk6/JFduHbkjcyor8JUnv4+qtjJbDKqbYULBaYC3p61SL
ACQ/9eWlUXIb/eRdpdEpaQovZ1pJ148OoH7ftAZLYQ+Jua3jndgw9aXS9ScT0E38oLc4bDClbLL7
ehbs25RgnVUbs2uS5seJVs6g7LhvQwvUQnSvpvc1TWureaoN/TIM8n0kFedIDcQpqPkj/ajwKepu
WPxg308BeRjEz2ypPrryJRUuK1MZy8gOM268RaJuYsKJxQaZUB9z8/atwm5WTgK+/8gmhqcs+6ph
hq4RHc39lFHXte1WMgSeYCQCTTHuYgkhy2rs1uhyOx31QmKMXbKalFrvQzWcZ7UlT+7e5vbTal5q
Q/MBU/qRxeSsuermQ2mVjPM+uri4rJEVdLcEKy/deu33XRGDADZ3EkWUqn5XREIozP3OEMmJC2vX
iSfTOo0pO3ITOYmIE3RcY0yiPIpl7xil5k9hE0TpswX5I0oDtX43OjRamrLLUCMLVfHB8c+Uh/m9
msCzdsRNU+J8dUzFB9m803+MzNffdJMRSOQQ5Qz6S1SWQr6VmqCp9oW4uCARlommOkmw0zY1Tap9
ySXM6Z0Wfsup+pbl9x2VnXwWMRG7kpmMsq+KHwrSBiy5Rbb9dHk9yHXI2ITT+pmDOH1aLbQ+nDJR
eq9Ndtt9Nsbg1HkgW0G+vEuGK/zEql8I5z4L+guOm7JJBu6sPxIiF7CnnaOfOT0EOoc5GgUnrX0I
Vvwh+WzyGcMpR6jEXbiyXsvZ9bRsTG7dzkEtGxlHdLJEthwv7Wk7s7fIwONnDemkesIUZJqyUcuU
YI1Thz2onv7RKLId9U74MNJkqa1rgWVBDdneI6Na60NX8a/IYWm6HVhfFKs9Y1ByWPLNDCimTgPv
Wcj8Nb/N22lidm/de5jt5XyHKFvLDnTWBsZ7crhfrgDdT6ZyGdBEYc1QGW6c7IfpKcfKPvNytr1S
p5buBfFu7kjkMKS+RNVuqKky6JU6UsayBaZmyfMobI3sg8Obl27cDhbUbq6/opt1GJ0TtE1OGMOq
fTKxnhVfKAky/dJPF416e/SkgcUerld+mqkFyMxFcgHLJ7xmVdDXB1KLEJVE5qClTs7zWzVu1iez
9lTjMdechJr3p8NV82+mEtKfZHQ3jd9/yN3UOOraYULutuzGx2zPCAXxRL7XH+J7cy9+ULrrJ+sv
63V/eq3b7//Ha6XkUuQpvJbZUQrshfIv4t8/+NuY+i9FqJgkYqUt/OBpl5zM3XiHXmb8qJ+XO+6r
9/FCCt+ItvT135V8f/zMfm0KlLORyExz6fk46XYFa1rsuk3sMmaz472JGeNf1t3+JBjVf60DREWj
zD3DjH0lQBpTqUiInpLODBpoTx8NgTTQKcxlv7C+zXB+aBaakDROYrQuGS0k1Kw8ROrfBNA3efi/
6Rd/aUpxstLy9Hbd/x9nZ7bcOJJl218py3dUYx7MuvqBBGeKIjVLLzBJIWGeZ3x9L0TVvaZEimJb
PkSmRSgCJACHw/2cvdfuV+miWj5d052Zj79oi9gHcXa6ZDU7M1C0ifuoCVvdDFPupxgfPHVVGpec
Ledu3RTrag4668Y4hrJ3JSKYKDZU5XcjFYYRaY+0huhCIMiZa6VNZaRKYYaODE+kIUPHgA6smAff
CWZ5dilw4oxT2dQmKn5fdCuh8YV2ZzjXHWKnOpVWAjwFQhVnpgw2qEFvKPH66IizoVRKyZvdb75o
0Qp2qEJS7cYaucayf626wm3uUDYtMspr2V6NL2iFz3BV2Iz/+ZlnfzSInotMN+AbShXIVDpjsoOb
n7xaMNLM01dAOL362Gi3LYoZsMZs/mhp9/7MzFDe4U3I1RvJWohSZf/8BJ/9VpOZiDuTUnSycBr+
hoRvR483Wvgl63eSlof5UZg/uvNq5W2tSx95xqGgTeaonGTzshRx1NGbZRGwBK2NtbyzjRky0U20
HyGvPLGr0VRVPlWfbLOsk3mNLmjJSmLx84mfHf+TqatNi9QoBr7FQ2OjwVoN2ADc2ZG0g3m6zOYX
Jq5zSucpQdZoQ0kVLL3b7RDdzbLNizy/poU085Yfzez9UQWNwpvM3h4ofr1Z9i/jwlUe7983M5Q2
maGMQg3z1i/6nUpjMI7iNXksF/Tm58bMlB+bYwxPhtobOZo0vGftyM1/JpfxUKGsDQ6yTbNpVu+M
TfjYPMcXMMDnbtgUK+tZbJHdpseIuUDza5fMt/H8XZ9ls0M1X18aneesYX/ByfqyYGi9ATVFxRep
BCveqEhTErvokBulDdspNd1oobDP+2Bdu+a7hl5WNcJd5Oxpl2XGopDXBiXT8pfOvtgnM1Cmk1FK
+j7ibSSihojb7uBarKTEBh7gy8Bqykrao1vIizz3Qe6l7FykC2uC781U5pRZa8gBPe4WTUeWPOt0
TVsFYXvvhs9yLb/5mVb8bkf9/FSdm4mnlNk+1GI9yhl2jQ02YN6s2aPtArtc+ScAC1v52rmG1W4H
V3k5T3fC0tqnF8bHOaumOpnJlEStE0n1wa5iSQLseFVe+dscZkm3Rk9ofzTreKXOTJ5v/bEi4Lbf
jbwKQJKraIW6+u89d+pkcmt0qD5g5btdbzZzxai8eTXQUfr58v429nzzVKuTSUvDlSgpGk+eZvQU
QW4QVYvqXY2IIA+oO6hUjYPjEDzTcE3I8k7ePO+NLiWvD+pwo/ylpqnSPTrUO9XyzdQPZrCNcgt5
C600nfqyoJM15S8aDIsSZTn9KBjvCmwxvbFTBm+S3msOHICanlj1piKM8WhJRelT5aNT2lvimx+c
fBOrzVEYTnXDO8W79o1HQnMRqHzkcXttOTtFPeQ0/WVJn2k+7lXnxaGOKwX1jW7k28wwZ6FP6yVa
S733K4xeSSqDMr+KFRpi/ebnS3nOw/abQ/NlCa77ulYFNTTSHDUJ9Q2krZEdxOLCLz/UXlj03qr1
7pMhXmVsrlShsy3Xu7AkOjM5T/m6dJJTocUUtuvyK9dZt/Kll9o4Dr4ZH1PkrZy6qifEZBZqMwR7
vNe6GTfWfi5m4uzXzxdOOfPlp/BbFfRC2RaYkV3nUUQagfo8TQiSlgdIEPrSqrt1WRdL1aSH17fL
JguWCA4hom28cGNla7FaaVG/EGUUYcCAozS/DjT1UWmzG0ukqhrpJzNhLS18mMTeSmU81w3hyaJ8
yX51b9DscKpLrPLvz8WYoi7o1eGx7xqyMb3VmPGgVObs58t07sjjn38ZXoYr+aoSGy0t16u4uYvR
Tf984O+X08Y0llK3lLRNDL3dhSipY1DjqeOB3IBXmYj2zx8hjbuqvw4jY4qIEOmqW1yYdieSeRvg
jdBFwIrFVg1UW0fPFCDL0AuNjtJIr7swuZ3buyqTjQJNuDYZQgkoAbyhp5xoOmfjbIzFu8lyItha
m0tz9LmlhDLZLzRlmYaFxyc9jMnObzRSTp79/uzOwyXD+sJVHNf1f72I5u8FxpcRUJDfF8YxDzn6
DGP4hXV/rRfdhQLC2Ys1GV9+2dZFLo3T1yJ/zWD05KQW+atk3S7VpboPTs4iWP08HM6dyOSVxvYE
ZlLGR7XMlBlNiUpJZ1J7wQ14htRmKpN3mkiUZizWhHFRzJ2rrOrG0K9k9vp/QfGcO4VJ+aAU5KSM
OogG4Yx1+MubxFK/m1Wz9+cxLPqS1fecu1iZLLpD3S2FpuRUUsBS5gqwFNNvN+cXTmMoPY8Fq49w
eRkMcW4Y/F4MfRlkelumTjtevIcHjaF8DWbo5v2R2RZK0yW795kF5BTOGdfgmlQn5uL1xTKCLm2g
BMzv2/TeEItlbl7ai54bCb9xr19ORg0EQLyR0u2g6oz8SDZjENTnqAwuTTHfT57/9qN++YSgcXXR
NxnKmV3Pn17QLlwRyLvJ7WF+i+LA9q4uIk3HB/Gbx18eh+KXj4oL37DElO0KwYc2bd55ZKerbvaO
KtWW7XB5ifh87pQmE4GsuYXQyjItLKVeW/6wrvPrbvSJobL5W8//77X+lzMJZbH3TCnpdmjn9XzU
6Mxk/QK+4tzYmjz8tRh4ioAya9fm2TJUn0Lt1KulbcTuWkQT4nTOpfXeues0mQKCSG31LoRFw2uL
NJV76t/Ycbx5zOP5mG8cpYMc/4gR7CI56Pu3qPl7+/zlutEfbOq+lHg2+7k496kvNBRUXm8vJnuf
KaRMGZe6mqauifpi98AKnsYHRfb3tqNrRyzfuDOGmnYvYOZKEGqFF2E0Z+bSKfNSd1ynkMZ9uB+u
wz6YO/qDlNeLn8famafmd/336zWzRCdFuwLXTN/R+e0V++fjnpsopyzLrA80+o7cDCwDS2E2LJM7
D4yhuikAy2nzbpUsLtF6zoy031/hyzkAPctliLicg/ysmznqq+NAE1jAp/fzyZy7A9NHXg9Nl47z
eJGeBvrkSj8ayG5+Pvi5OzB52ytanytuCf0tiCQfSbpqp6jBfz62PD7W30yKv2f+L5fG1XCR1uZ/
cErJPrPzXbnObGelLspVeg9ketMuh610wgMEkTy+vlQiPvdq/r3U/fLJpk5Uet9zWgqvf2WtrKNl
Or+hID0vmfyRbcyR4eycm0sfaI7X67tTnawF1KrVrNBqu51YYqaTejtAfNy5+8BFb+h/RAax2CKG
SnoZVcTOM6kXuAV0BaEIpmr3dojSQxe+WNjKtBLQQACo3S/ZeuvLpHzukFB4rbAd5IJG8ZUqAEAv
4iP2iUXYR+hpsNpIxsIkTlYa9+4qcS3tmFucYEY4hFU9V5KUcD30KaE8B/m3q7FcRI218Zt2lvKF
am/vKSg8dOSfAzJY43WoodKLRwGhTR8SHIEKwEVP6oGC6qEKNIK3rkaoaoOavdxHbr8RnWRTozcZ
BOwh9xYq0tj6laak+Yn7hEKZEjw6zl3flLN6YCeoHxzVBzb49vNoOzOSxXEQfrnlXuCKfshGe5c5
dxV+L+HCq0Q+N4zFybvE0BOET7UL36x4VxDZRsVpkFHPG/FNHVM3j/KtWvp207uYoI2Zq9Ie7hHF
la5/p8AjNMeFNNfXOBnRS6nTtVLjZZVWu0L0VmbvLyIluVbj9xCTYNlWS/Z7izEgI9HWZbkPzRdx
lFt2v8iXa2IE59jtCnaAbrmXxD3+ICPd5/EneWLzTDkQxphjnqYZJqPMsrAh56WzqdHIVMZ7JUJ3
FMJ1xG3u6nRdWi5Crxj3/KekW/NKF2YmvgynIPvQEG01epXdl471v0J0SNuh3fNHpVR7qPRuE2mo
o49prG1Ub6kO5trLD166STr1uQmVNUgnVFwxBnGikw8mKSOShLBcSsu7RG1seJbLBluWkzwbymLI
dnLzaGiynaLRM7Kd1TuzujeWPnki9b7LvY0wqnwxJ4b9Rkm2lhohSgHyEQ3LQLhLLeEY1+S205/3
iK9sJfz8ACc61Fu6YquLTAM9sXRxWkkt/ovWXdTmS6ejtC0w/I/Gl7xbRmZvJ6RU9kqwjkoBSWt+
G2L0cXptHWc02TNlnhENV+P8UorXJrySwyt6apiSnQBUyJsSS4sOJ6Zqflreuwr0PRvl0dQ+Enzo
Fgr8CMGQI2K+yleVkdmmZnxkCgk4ZrcQA3WWNOIGU63tJMoiMpKFRBWvgRiQ1Lzd9RgFDrIsFxpv
0y3b1LkJBhnQLLl/EZHAmHCaUniw8mGudunaEq9zuCpuYHes4Trh1usjWxykZVTdu+pNRRu+6NEk
q59J1m8GEQGy3sxT0NxKkCzjGqcnYtoORfsQaoug1O9qA3GTwI0RnwXH3zqYmEaXdKFhzo0+g/Sq
lE5O8asV+5VYwkcxxAvrRu3c/CpOOqNQ/ySJPXwLyR4tpfA+DO9O9uHBIfU8YdU2CjYKctjMeJZR
vzSQQ7PRXPTWmF0lbRPS2GJxW3nOXA65j0o1SxyJwjyUCJnhYJ2EPEN0Rn1geJGUY2Hgg5fT1RA3
uPjpx5WHqtgGrbps3WgRFxRfG1RFMmY9Yw6LdJeruyEnYY2FRZitoWVtBRd0rgU0WydGs2J7lhjz
vq7naskgoIJrdDg7NJQp/jKKmyWpXo4l256HCKd+BiG8VkVnkfX3GkqZJn5N5TcHVbCLXK5h1N1I
3a3K3tzLjy06nrDFZyGYhAfhTUi1ZVgm10Om7V2fcHS0nUSyz1zJmjeJMWsyEJZkrRWSMNfxJvYt
XI0yOCT9U1qaRPc4m4h4JdUvmcS0pdfq1x6CZ5EgpjZUbkG9tuaTJNHy6SBcpcpSRzwvou2N/IcU
6XtakDm3DHKs6dm6xrMJ19s2rBdrwGxC76TNTNvSC0gnxT4NM9JZW+XKRD1aY2pQ++smfusTF1fP
Os7fu3TfFw+eaM5zWVmm5qGuIWu5C+S7OJakR1FgeuXky16gOq4/qL5ghzEnLvqfQtWs0sy/I1SU
bN7yJqjR0Qj3ilbe9A25joFhq62JA56egX8MxENboqEShnUDvKL1m00gdEB70nkRojmyNnF6tIp8
0ZjetoPlph7UDg8Wrl9TElajjUbvhZlU3Pmxwv+SVejx5gxQpq6UqrZTMd5KTrnU9JdMvM3wa9X0
0YAeieI6quOFZ+Bd1tX5oBc0Epi1UsTs+mfVOMu4DKG28AgzbDs1v7E0mrbkFrmo6sQ4XTaaj0/4
RZNCWy8+HaClQmodIvlXnkHuydCgkfrrdbPUs2ZBxIxs1JuBIjsmxLmUn0YhY1M+V1F8KMQPo78J
eTQEjIaCcGUF1VUmYU/rFrH6pIutnTevpXmd1Gsx0w9x0mwaOVukYgfiASK5v2Y+tjqQOSIue2Nt
5NyDUKMF/y62aNPbz6bIdxD4YGW86ckVDi9E7MpcDI9V+i7kV20Gb5hpZUgXGg1w0YnuROa30HvE
/r+QBeLucdXF3p3lvorlVndZwUgc7E5ykbM16bpoyyVOwIUefhqouXSQU2b60JQ7DTVVZurPQ4go
1A8WXvziecWST1/XxV2sj9OewehFAhoqm0zYkrkGLai3TVZRYfBZlTdkIC3aoJlV2VITT0nG+0TG
1/LRKNQsMTnnPFJtgsO0suYi/BIZUnHNxdDvwmhlJh9Gsi4aHMqo/4foTRbIceWVoABnHGIizHxk
YxH9lWYnl3vDSiA6YLLVcbg59d0gki2IYhgfUID1JmpRaWnWbWPsSoTt2OAyH7fjWsm6pV7oVzXK
d6N8EqIQAQbSxwTJbAIsqQOMofv7wXU/AhWHYP0QdBkLvEepQiisZeu45HQ+iB8AXVYds1GMIP+K
u1MHtEX1qWzhJWzjdSPddu4udGMcF1srZsvrJ+sKhY7RSZusv23UVzF/6nGjDN6bpatwM2irxPpa
BdHPFmMmpOnCrRFLG0eH5FDEzPGpQA2mgNcx0eKJfbLzJSgNMp6ZprpHXIuA3EgXaeh9RJKyKcrb
2H1SIVJWDuZKZjmpeuyTGEqTu4rS4V1TXRQXxocpWTNBq1hxObO2dNDxp4Ity9gd1JeAnVoSIRmP
vV3vFu8xrsg+jsFkYCyl0fbmtjW8FaUHHYhcJKJAruM0TjWuaYUdJCmiY9HoG806BerOUaR3mhu2
X4Y7PVkqPp2xt0I8yPmjKD0btXfjBTGe7WSf6u8pYtrIyleF+5zzDZT8wQpBjDrJlVW5GFVptTT3
dXanQTfqE2PRDvrCDccBm+06CSm4fNUUb3KzNRFdDzK+aoWJPQixHRxStONdfe+nb7qO8bqKDsVw
VwjPSTrYdCln9IftoUG1dwWYYtZJhM9W/TyyMB5bd7w41yJaXb1nbtb1bQ/lZVbpDS85aRmQD+rL
/soRP1QPOVQQ0AoaudxoaHTrLg+LN8xDyxY7mc7EEGcm12igoI8mNR4+rT5eypE5i9HA6ygdiSOZ
SyrLZyhepKQ6yVOqvchdd+UDf1Jc7y7yqdGUDeWhBvmns3ezkwNuQNfIYKyUTYkuMr2SJe0KaRqv
7PFoCU9s9VRI2qILEJmEz4PJQsWR3oyyXLcF6vcg3zo4+LQGI2cYYkt+7FNhKbVAHTQEKgmtCL+B
GOVhHBF2rkakmvd+YZdintnOT9O/0sqrw8yjCZUzZD15WPrhXaE4t70arEp0lb4Uc8mEZWRc59mw
L/N3I3x1mQXkSCdRHOBEc+ehhyxMyTYKwXYxdUSJRaQ5auvTgGurHQ683FCXPgs1TC3Nn3dQyIR4
ZYnJAptuRsyeotONtYgzwq8QA14ruNkm/jLfuLWaXVUXG8OjFgAZxrJeRQdQT958RkmLhHGjS49F
8NyxBUqHjeZvWjhhfkUMO68Xnuzef3DAtVhpctRwCAf5g5bBYhSHmZ/ieeOlmgvBxqyNqyDEMjv2
sW1pZHql+EWfZQl4jYFaqpuXjskNwHIdFSCA+kNAZ5n5qLUyu0AsnaLxK14GagqitkwxN1opFCjd
uXfcUU4NlCrU7FrY+yINbTPGpuesBFna9407yxDdGuZn3/2KlL3Osyb0t26x0zC3aEK6VmSXt7mJ
U8eY+d0Vwe18O2gz6U1QkXEYucs2enP9pxSHheDsE85azJH+IuhVc5oy0WOgv6j1TWt9KMiFXam2
A61YBTw0lNCEjGU2TlY/bHeKuRJ02GeKuPejQ8SE6MTAb83WxhxuZ81NhQszQKJt4s1y5ZUALeTG
KDESY2+BBUcMt3GrcCP1iGzwAMsIBs5ePYrtPRYho9mWJsQAEjc760XsWOn5b1Vj2eoAAiA4mTLr
6feoaaCXPIjiyXPfFPWqaB+dPFxGEQgr5rmaN43qY5W6ISgWJkxL73FNqo/tQaEJcMDGfsVUZgh4
fCH9N1aInqVwbYNUSCFwF0xBq7LdWrK0NHXnxhfkhc+Kr7wymc0sxcBVK+6rGE1WY+1knMpVM7zi
kmNDbdhG9pCWL5Z+I1i3Evr1wswAdamPUZa8qGqEefM5Is5N707o1xnJTIEJO2cGWuk22PvvVIyV
sC1HL/vWwQWj+PLOwVHhC+5tkuR4mepTrehHX4TvY0m2LzdzR7rB/jYrWC1bhjOv1HsFbYM48LfF
cO8ot9hHyuimAkZCWa4XKio98a5VBVuQlKsQ6MiQ2XH2oGS3mUcgPLPQmKm5ZmzmwVVCNSq5Nepl
7Z0E4VFO9lp7KIfbAqlEdF0kt263lUAHW496uDNR0eSvLp5LWPU2yQiZvw8kfAjdTe1izzFPDnrC
Rripq3VeXrvAu9wmvTFU9z4hcQl2nIxrAF6FZiecUgZiRQFM+OAQ48sqOw5X/KTPTj4AKRxnOTqI
WHp3qh43cNOzMWAZYR2UbKt6qyLhQYJFQYO4yEH9kV/ozuPQ9nRtbpaPUljSM5QXFqoNLQtWTVPe
m0K5k2odFYAOLPGT/XPklbMCK7iXSxWyS1ApGnVyA3Ci6WwxrGF49Fi11bZMcUS1KEmVLEUgQ7EN
XuZxtWjQwiApCV3WykGz1mtrkxUh6LBtAzCDfEpBXaRdZMeWrRs+OwNxDCWeC0hPrGLh1EjnWc9n
lLPQu4TVER04kqhDbGGu8mEdLKsORjClsooZxNyY4baJsYjptN8HD1PLzPFeywRmGii+gMVefVvr
2bJpQ/b4Hb4phOT4vqJrv7mPRhGqv5G9hQTkUZZAmuB6kXTzJhukWcd4CmsWPpTY2HrD04QtmhBS
xAXOUh2HNQ2xzLsH1WXDeNgQmXQMovdi2PhkNjolEpqHPJH3ptkAvFG2nXsnVGTGGvnSgQ4SA0WU
Vq3IZVKLU+r4Vwp5rpV2qPtoQTbvom/pWOrRwm89cujMjSq6m1haW1QshhJmRIAD31m12rOgg+WW
Gttv34OuuvPRbCobJX5sjFsfKmZpJY9Vpa6j1N14TrOX2YD//LI8J/ISJxqB1NCBtJg8Y+ki2TA8
Fs1dfuNsh32yyTblwllBSznhCJpLWyw+N+mdtZUWxaHel8fYjpeXWuLnysniWPv/UltspUZvVSpE
O7Ou7nUXp08sY3PFzDzQepWcVVIlczMmH8D8yB1QHAW+akSSLbaCNjeOqDhu0oCoCMs9WM7nz1fn
3EJi/PMvX6oYrBxno060GqCZQMYdbLEHdS+2NM8df9J3UEOzafLIoHuKS6gaxHsYsl7PxMpJRcOt
AgSgVjcqtQLakCWo+6FgTndf/P7CWulcF0ecNCdI0011R+L2KxKYoiJYi5T1OrPAV53YDubwQtVt
auLA/bSlzHo6r4sF9AXKhexaxAvii7P130ltX9R7V3SyDtmQDGwxYTeb31V+DTWGN8xw02ZPLlQ9
xYHdWFXrgnT0MskXEQCRlnei0GIlLwJYbBGbwDSY66wn6+pzwCf/80D4vvJtTNOUSieQuqrCmaz4
IAPzGSykCw/g90PAsCaV72SQRKMf1Uc6mlUZjFhNMcwDv/LzF/++dUaD/M8jmAW2Fw/IBlliizMn
23kDnRlSM0mjuPAJZwTZxjTPJXAqpNGawhmELgwTEXKptKXfDDTCvZV8a0mm7DKO1VWtt0eJErNZ
RKt6DBT3FRtsm11nkF4CZQO2ZBYK8gdaonUFR5AW09KkcdJrr4YsrpO+tn++KNp49n9tJRnTHJjc
I46pVrkqHjbzulP2ZZEurKrdADHakMLM7i1ZJOqt3/vvmmeCJ7nVavXBSoyVaUU7UHkxQeCdgiyo
huu3DCEw5/KnG1DvDW89z1r2bCUlwsnM8Q3gUy0vwDaVLJ0quDKOuCyUYqlHb0b/EmoUd1pgin34
oMrOigSyuQsFm7kPw82d3kaLIIL6MXRvvNYeQ+2+EH79fB3ODA5zMvf3IXZefD3tTorIU2WJ3qAZ
6OVj5H38/oD/+lPuRPk//83v39OsL3zXqya//Z8r/71Iy/Sz+u/xn/3/v/bnf/Q/h9fGTz7T6d/5
0z/hyP/5ZPu1ev3TbxZJ5Vf9qf4o+puPso6q34d3P9Lxb/5ff/iPj99Hueuzj3/98Z7WSTUezWXG
++M/P9r8+tcfksKj+l9fj/+fHx5eY/7dIS0q7x+7tPh4/cu/+ngtq/EA4j91yzCoj+maqFjjK6/9
+P0TWf2nZMgsNw3RUg0qAH/8IxmP968/VOWfIn8mW5YiEVWkjyqYMq3HHynGP3VDl0x+KuuiwX//
+H/f7vjvQf/vW8LV+M/v/5HU8TH1k6rkwN89Goo0nenaBjhDC/bvBrtPu666ESXnNOWFuIhvRxxH
H1UrX16ohk6mZOnkwinNimWgmHuWwKu4YglMjO/yy/X+5gy+nVH5jMmoLjF4i7ISuzehmN0bem/M
ZbGLMd76bz9/wLlLNJ7cl5OgmFjlsdw4pzJtUnbDvrRO3LRZ/L2jj6f19egN+Abf4esjG6dCYvZX
Pivq+c8HP3dtxlP6cnAaxmpWCRF+bUFyFnUrpK9xTRuqMTvlgvzwWw0Nl3+yomj5BFhtfERTevUq
1FqoLrK67n3NIsy5OWnBpVSsc58k//lkTHzlHQRY5xRK6cqTs3UoER5lSm/wko+ATS7J9c4N2skr
unSaYOh93zoZDRWKTMdVHKjY6eMev4Mn/s1hO3lTV2nXDQk4uZNrZMMVZ6bd4nuornWtlB9+vvtn
TmT6po5MwHr0IMxTUNcHEUZAFEWbVvduI0e9tKE483BMX62apSRJounGSXT1FyECCJgW2uPP3/97
i4EiTV9YoVlktVHWzamEMS7nZM4O6cx0NnL1YA73kYoCJIe1S+SDUQI9NW7U6KJH68yjM41gAzlW
qoNeNpi86S1A2xDimza40t3Q1pS3zoQeLiBIkzeNCQuRraquzKKcMijMJgux2L//lzesbWU2gdCW
0rFLHqyF9FNxLimZpHPXfzJ9iGbhxJ3XNCdF8DaK8pb7L2pH8QkRaAHAuQV9xl5YKEzbd5WtAXlK
VZtNq/j2z/foey8b92gyxURWHAhss+OTGPezih0EtIOZGVcrSefSAPaXN3Q3HYrM7lJKifkqskXA
ftxRHVQJDhZ1wpB1GFT0RcsL054xTgl/WfDxpSaTUtwboV8LGar0pv3laclV24lPJnDTUKEEUEUi
/LCU7lZv0X6mKKjAf21auBmOFjwYMsoGV60XIm25OhjAHuvXci9c1Zb/1JXuvREKL5RglqjhtpRn
gAuzY4TuZ9QFqmivRLZT33ZW8BHG1CcsyjO+xiLTNJkbCfWbkze2LjAOeQNxflV3y8JgK4rOqq6N
neBhMqJfMlOE4VA2NTi2luKxt2UC3/lJfqXX6SO5RStFztdWU6w8Pzr5VHdmuWAutcinKJW3lA1D
RAQB5qk2pz3QbbWGqUVhjSlVzlqRkpsoypZdHSBLqdKHPtcvTGvSt2ttLv1klpba2M21KsyPwaCf
uoGObZn3EBo8erhAp6kfRzJCex/gRg+uZek2jjH7eSyeexamE3c3aDgPA+fYF9myoFCf5PHq50Of
mw0ms3XQyr5qxXJ2VNv4qda1RwE4qZxlzz8f/sxMPY06U9M4NPVMyY95jrIl0rIN8borOSW1svIu
+PvOnMI016wRSspfhpYfJUhWJOQYggK6MlKvg1yn2v3ziZz7kPHd/WXBoSRKT6G0L4/92CETsl0v
ChACL+W4nzv8eP2+HN4oSskqcyM/CjmyTRR+N44EVcft5QvStHMfMP75lw8QtM4UAuSbx8Yy27mA
S3UmlaG4Civxksfs3EdMJsxOM60MvndxrIT+OAi0H5Si2ucihPKf78GZx+C39/HLOdSWriWNOxTH
JALD1yciZOgivHQLzh198nx3ZheUphqBSR78Wz3uqF+7Hz9/8TMLPGPy/MaUuX3KqMXRCpxPR24g
vPfD0fGcY+Npv1pTvLArOXcKk4fZMIWoorqcHyNKYXOeO9J5rObCouXMwaeJZhC8k1S1qvwYdtZ7
hWNu1qfDhWnit9j2m/faNKkskos+UFM6g5VIT6eyY2MZVM3Gaa4Sr7IF2Xlzw9TOB5CcThW+/Xxb
zp3RX57pvsxD6PBH2XKWWYn+ryVK1f57B5880a7i4/IqTF4X8JA36AMQADXqpZjeUcv23fWaPM5x
A4yy9cvqaNVqPdMGlD1ReEs85i4RdaROaE1iIHJxUmoXdHXnLtb4518evlLXEUmGXCxWpYdBKm9b
Vc0vPNhn3hJTNo1F7kIId7U4lpb6qwZji83wFza5RaqqF3Zz55Zz+uTxrmTfdP1MyFgJFcFTaAr5
eyL2SEDq0lmEjD8647l8MA2rcGZ575Azrkk3oiNE+6rpU6Zi1yHIT8of9TgZNpkcSBQIwSiHLcg4
aYjgYzeSfmH0nLsikxmjgjvZdYJYHdu0XWZCjl5kuCbS8arm4fh5gH5rsKEIM5ksnDpGu1vFjH6W
fWvkriCR4fHVivEgqs2icvLuVff96u/kqSrSlFcDRT+2EiGvjh15TlJB70uqPO/CADozOKfIGkNW
naSogcBHRhDbZVjiETWBMvx8pc682KacGkkR8oFI7OqIlAdeHTRcrpkR2Gzb/eXPH3HuBCazRR1o
pWrqYXF0ZURjltPjtjfBuP989HMnMJktnFzJKr8zy6NRIZyUlOQpdtChRYZ8oe9xZrhq42l9mRzM
Tuhj34f8FzUFKqNCtd56qxbXpumFV6VaZjd/70Qm25/UiOpQ0YvimA/KXdQVq6qojoORnP7e4Sdz
RCpQDiniqjoqIfUdwVslFjIRsWx+XTj+ues0eaxbp1Nqx/SLY5B2NZQ7WFSBkozZE5KyViFEPjcu
YkAjpytVGW6yqGRY/CwYrDkQ5HwuVAR2aRpNVlelfl9BO95RSAW9D9h9H/umsySpaZRZ98JcQN45
V5WSd4GQ96u21ORFkonWKvK0u7whxU8axtS/GKJ9UAMeT0RHZg9ZluAsW9qlhlYsXSy4ez9zeB97
6og8FbV9VnbtLGusyK5CJ7xSpB6yied4SysNEADk4SlPxWAlKylM/rDtt01V1feFgpQnwPxvN2Hl
Lkhe9Ww5M8gzqXKUMj9f4TMXeEoZKemi4eVJ82MN9jiJ0XGafvzW+gZo2fjCUvrMam6KE9G9zFSb
sMmQfpcBUTKmuks0pf/I2EmBkCxCONfqJXvauROajHi8C25VRH12NFXlMGTdE+WYQ9GnAK3kC9fs
zOwwRYf42VBWcsSbUc0ca1vVMBgt1zXI2WGN9/NtOfMRv/tXX+aHpvDUEmJ3doxNFC8VBQPkJTnS
6br8mx8xRQ/JdRSFuvm/nJ1Zc5w617Z/EVViEnDac7en9hA79gnlTMwgMcOvfy/2d5KnvziuytHe
cRy6EUJaWute1y3UOTEbgGg+m4yfP42+++Xvt/DRg7jI+Let2fjN4PAg2OtxC4JA4elmsVvBR0aO
3vxJoPLBUF1ShkbQAEp4ZnNuFN5FoXPbjOnNJD/rdv3o8svt/fYkxiQjLtQDDq21G77Fo5GdUy/R
2yhPyk92m49G6mKR62zsE8TUyrOFHcW1Zdvv3owVp+HBvDVmZ/i3PecSlQIG2JvqyZJnwrbjVCYP
VdhsR2f6kgb/+BGX0JTZkzrpFR9ReMZ+nOuHLq1vjDy8KVF+/X1affA8Lpkp2TR0OLjxESn80GYV
A/H/jAeybL5/OCNcUjOwHDAm18nQq839VdqmPyM7OP/bt76YRahupa4bIc+hByh/MOjz61S0SkEW
f7JifLDI2st4/TZP68CYw8kP3LOR1x10IeM8mOKpaCtkntlhMuNPwtIPouD/WDa/fY5NblS7eSHP
XoS/cuRvQ3/+GcbmKShdct+mtZmC8N9eDPtiLa9H3Vpdo3jWmWpv5gB9dBTUWFLnib/B5Cb9xzll
/e/YCdtnZ+ptlyi1c3EbH7+Fojavh8mq9//2/C9ecSMA9e46pnseFN7VRnNTluhvreDn3y//0cy9
OJrAD58sVU/uuVm8y6IMqw2g+/qTx/DBK3dJxpjT1BmiqXPPc+df59q9rjSuX5X4ZGw+ShRfUjGy
GCi9nUjSVCmOB9rdRU6+m4edhyFV2fh73d4YZLIxSfjkXbGWYf/Dm36Jx5Cu58Oo9+V5TK9L+SWq
1EZgQJDjDlo+kWbaNOoGnfjaD29xv7bsb7n9Al3lypZHQpjV8id9SmYYweEni/NHx+3/RDa/vVcO
yp8pSwvv7IfDanHdCIZfMw0DEfRkMP4ivKY24nR3KH8xK70ty8VJrlsNTrPO8KYcNW1hS+1Ey8/0
Pf819P9plC6WlCFNq1nKvDr7SzNW/GTQUBZFkGCLY4muWs705Dqvpa4xYH4l+7C3haDns12r4uSE
4ycv5weZG2uZ878NTImpreK0Wp1lf4+gibh+Xns4x4R0gdCYvLG6r5jJ7P7+Iv2HyvnTPV8sOXGY
yQGuSXFuYXlu64ZSmTuWi9Vt7XxVM2gLS7vTcUzUN/SYT0MAlUDHarpr66he+vupq7jVLytvHorI
QBScI1dshBkCfpLRVhfzExYnYJnA49P5xJEbOL6k8yv+ITXOIrWBw49YEF154uASGeLOM7powxW9
KZ+M6AerxX9avN9GlFY35XZhXZ4NEf+yrBiDdh9fo7+P4AfBzH+v3G8Xn4tKamGaxdmaYvD+rk0I
qyskU1gfWtHwyZHio0+5WPBGS8WCE3p+tl19G3TdT6kPcniW8z/p/my6p/931s1eU9na6ItzVIxH
1OfXaQhB/O9D9GfRIxe/CI2TNp51PPPtO8tpj/E4m9BgZtpCjAx5cp5EHJIapda94eebfJoZQ0Uv
ReoWgMNGI9nHCjF+yk5/P5MsuJqa2tr5ScxJNaFluk9bve6bjjZ3smESuoE9fhJsfzB1LqEiUT6j
8y/7/AwSYV3haM0Z4pNd5qNLX4RICTYPNq0N2TkazINTtk84d3/9+4B/ELNcYkQ8Hy3KkLfZOadl
yh7ozKT1wnbbB0/jVJbeFGP2+m+ftNzcb7NfDKPp0bYNObKrf8QV/PhywsTEx2UR+h4No19jo/lk
3/xowC6WKhtrr9ixhwROfo7BWqRpsNDGZwnz/wLHP6yEl4ARuzRclPR071Ja6F29sTCDGNz7sjvK
dlcgKjW88RQlPwPP3IcjziZ4n8S5u2ljuNTy2Qdc4FIUigJcRNBCVuajIQD8x08ZDeS+evHaHbH8
KrOtx7DX2zRM9wN/ppnw/32ESSv+3x/KRwN1EXwNZPdT08nz8ziLb1llrxuBdvjfrn2xEKUMkRUm
VXaWhUWHxrjzxvaTveijuOiyLz8JsgigRJmxgp4LceeYdG6GePaB+J/PqZT7UN6p7pMV9YNBumyd
s6MhjeEg5sT1DjSSNNkrvHH/PkgfBJCXrQY5ZIt4ckEsuPIYkRPTRxq6/n7pj772xapRFXlpLjSq
cxpgVRow+gdFau6TR/DR1S8iIJJ1ZcG5OTtjVXdTmsk5EtH3f/viy0f+tlKUlS6yonaKcxbnOPNa
PcSeCWn736/+wYp3qe6P3cqXY2+x4vnFFzIxmBY50XNnjzdeal9nMvuu0uaTz/pokKz/vRNVWdKQ
ukvPXlw9JX1gYOlMEvbvN/LRxS/e3XAefGz/xvI81gMM9/jdt73qH5/uxbubOVgFJ6bOzmYaNNt+
YFMogtD6ZKv886QXl3ramaxUJM2kwEXYeSnS8pvj5tvYKj8T+LOBMMD//wotLjW1YaSyrJNlchaW
sdfecM1i4MrnwTq6mpamnM6i4ojLJH+Fb1K7jdsXySBaMK4m/NMmB2exwrifZsBH8tru7H2N3Gho
ftjZExfJ6a60AdFYXEi28JVkRxd6R6c5Zp3Dy2Rw8gB9kxlqnXkbSShrZzi50Otez2fWeTp0drZ7
rLpjL3bL0t54HOLIc/OTuUOKNggMXnfajjlOvPXSvQo9B9qOc6rbG37HAibg0YDSqzxfmXATHOeO
Q/o1G4cfdt8S88GT8Yb9wuDB+XS36TTGf5YP1CsThwe+gvbaRzfS6FCPmIldufV7WuDo/OBBbQ4n
WsB0taste8UlzTHbGBgSEg7wO76g0Y3RxFvM53cZR6HxTgleRG3vVao2qsHApdzJ8DYNf0oMEDzz
mV2vF+oU0nHeJYKSPBZhtT5RoQ/CaKnQL3vhRAK/6PO7yuyuSHC8hAFu1ovd5IOZgzPEOrGDGWEW
GK1b8oXvEOGJ6sfNuqtxyzG/1pQnZOm+VmBDK2fYF7rkaBFjiWSumvbGktcNOYySk2DX5OtIAM2Z
ceuq8fVgCOkFXnNO7MSuC/HCAXTBs0nst+UmBTDHUjR44DyMEyyIolrOVn4mb0hfQI3ANaD8pzdP
XCq144HydeC56blJI0xbQ/ctIjP89xVjWfn/9FYsP/9tYc2KOArGkgNI7+D84wcTw56DR5lKbq2E
9vT3j/nzCisuecd+Vcsa8XRK+lzubZpqFNHwTKe0bsS+x0dXhOYnK8mf10CaAP73jnSmFU6CDTFG
FztHv0ImBx5l+ORGPlqn7P+9uurGQEbL+RqR4CNtIRsDt7oM88a/j9MH0l1xSUDWlOVdF5npueR9
iMd4bdbDiRcu7twt78QSMzXZPV2/EcS2yhZns33++0f/OSUqLjus8rFF90RcedadI1/DoFFPyimw
r5pD/WQjS7/1u+kzvduH93mxm9RBbpj1KJOz7ybiaghc916Ytb+d5q7aexU9qFGqUWqEHa6IsjaD
I1138xZncUmbkam2dPD7n8yYD+78Uu/tSQ4HdV6UZ5FW6oaGkfzWiGbxOGUOYB5ngtCV4oT392H+
4IW7FH77meHIeQLNaPvZD+jczw3Un1q4uFDFn3zER/ez/Py3dzpv7bmoEeuczQjgDe2CMAFSx103
QyPO1sAZ1zKt6pNU3HLE/8MCcqn3BrIyhf6YcToX7bfKaW4HLOLNor+rA7o+spY+/SxcFeGw+/v4
ffB6/wez+O3mfMhsBRj3/JwN1WtZqvdCWG9/v/QH7/alJNuO68bwnS4/K7O9CjoOvrJ/82X7yTT7
YA28FFdPnZEBz7TSc2s6N1EBmDN0j22O46EmGThbb0E5tZ8Egh+chsSlnLhKm7oVlZlTnQFDcyr0
MUbgy3/UdGMN34Ukf6s/PXt9NOMu4k4z9KsuDxzYVdCaHt25kd9lWopfBhg0LKjTEgcsg1WNzhYL
0naDxUMSsZyhKFB7vgut44sxNbyAmf71qqel1m5pym8x9vv7s/2vLPWneXq54DRTP5gqiM/dCJTW
ZcOPokOJb/ZY3hP7TGreLlFY/e440WYJzVz3GHnlPl0S+Rl96PGy+TfzWXGiTDnd52m25yec1FtZ
bDOv2EbVS1zjqEd8UUUJMRSN+tlD1/RkpRQp0h+i+9p3n+wUH0zWS+mzLDyhYHPGS2WvJb1Fj3zz
yeRx5H9X+cNoXYqe66Cqh0g26Tn2C31jtTrb+JUPGKCzDtI2vHtHDv7BktlrZjd44AYADTITEwtz
yKM95o0PtfCEhDvn23vTFwMkpbFZjYmBIENUwTHlJcaYaBTFc2bFwRYfreipSiGpGCWOamVjFps5
xjnVS6dxF4vJPzlmX91OuoH85GZACysQe4Fpfq8mN6Mv2zdXWrntAbbhtxg0+c63xhJSnrT2dV3b
VxNhwXp0jPnUmrN927vMNWtuvjZp2e9i9Jkn5HbGF6cZ88Oc4Sefu7G7ame6l7xckbWf45qYour2
hgjSzZAE1DlatfVdw16lfS12KIajHfYS/XpygF5ldmxcSY923KzPALBZZcYYpfW3qRf5QyWc4gYH
BCzW67iP7kVupQ9ShC9RZBXrEgvW57TAKjU2QVBBXJp38A6tFQAVwHo1/ohOuPTIzsP9UGL3OFPQ
xC3IPrZFlWwr2753Y4CvRhfaazd2usWU21som+UJmaIH7yECL4l794mWgmifaf1OfvtHBiXyiHM9
2sjUMp80+Io7MbQ4rFDWx646j46iSHsokvbQ35Uib/dY7uLo60Lhkj52KVMY3sZGPe2czpBYi83l
VWqAE6WurZ85g3nAHX0l39O4NYGTeP0uKYJk77R4UU5YjVOjrmZYsp15l7YU+IfEQcQEig6UEq68
UTRv1ZC+GL7+5gloKl5Gb1aTVKumwPQyKm8EdCvop7Tmt3gL+/3Bgg5BY8u+S9K3YVSwGDMWpYhO
+fWY60fPTk+dTg9z7MlVY/WsDnbyEvX9NlDs/Lm+ErFN5i2otjosNzLvfzRetlVeDcmGc1MSHswC
4i3WFKytKb6lQRs+9Eiioj64Daf2ip54Y53F8w/UX85+ImibAYDa74JChemBrHTsnW3nu4kFMnKw
HbF3IR9dD3SalPB79W3pQUhtAGvTgGDj8plgcokBzlpl1V4EwA+7lzGUkFlf246comCh7eutV+M5
2792s7c3OEpjmFttCsu5mQdqYxWw88l8GCx96zCLpZYHbQ/oM4sF/tI/WGTBZQBTN4E8d4x6leUA
Gp1mxdkU52gJa8Fd6J4WHdk3vqmrVWHHJydyMcF7d9L81eJV17BnZ8Z5RtHllk+iMTcxjBonBPjo
Bu99j1U2TdvBBGMvdJbx602eZDIdll9lQu7zaF7XY7dhTBpCmCi7Y2VaaGUbduu9IiCdUomgd4Tp
mh11+lqY6ljUVETd5obU2dDX5ym3QB5YwDbtg+Jfz/pULpCmjjwPCbYxNjat99hCnTbtHsrSTuH/
2Qw4YjfzPX/jxo9t8y2orfVIUyb30RYvtR9jjfhzNEZIiEa8du2dsn5mUTpvSNuVTbDvZXNd+jCF
2sldvr5bo9GezRTMYHbH07csb6snPIsR3vGvrQ4jdDgT26gID50RrDwm1CjDuzbRABcZwFwfMa9b
VRKl6PLEpHXjG9AqbcfYMq95CNkpTjJwo9iDFwWUIOAyVU7nmPfWd/U10BwAj4s7rwkgDqxeqnqa
ThP/JnaYLVS2qOfOa8oKu8WmfJD5nefbGJ0z2arQPkygoJIuuRlDnxXIPKQZ8reORTRydmlSb/Iq
/9VmGb5OR2VmN3WotmPN2z/uysg6xjIP9+EyDbnpqrkKLMBSur3nGWVVCJDStda8sKMVLD/yjOaW
/4SpexBgQh/CRG1p/QYzrJb5lpO4T+DutkPTLQ/Md6Jhg8XjjzYKf5GR3QwmvaH2Dz229EB4VwFE
rSFhWWCy4YS4ThLjGBdQTfvnOe/DlT+qTd6qA49uiVKigJOHmF5bbe3hZ64B7q2T7C5OjsucGcah
IRmwgIJm76d0mr01Z+z4xdqOcO+2jGUGADK4V+39MJ+9UrGIDyc1snpPR0smO5sRi7z0i0EYIfIM
1N5jgqNzgH4/xsltebOZW80cbUtawPrye6S74wD7LiKLRMVr1VbmAkTalCOstKJbLe+awhK4cK9G
eFslW0kLfqOJxfsy4fX8pXfHxzAgLcUKm4sfXN6ZXzLrCy1fm6qgv7AXtwy/Zr4sr9vyVZYPyTTB
kQGYsGArNw4Zh+nRc5GmAYQuXmzf+9rynvCI21l+c2CDdwW0UroCZfZDCvCWnAHS+W0Z97KnYVGl
D13+FMv5Hokw8CnrWPnel+UR+a33atjzu2Um15Gr5HoAswkvLLi3WQrSAH8s31McJnBYjvMRQmn6
aIQk1ShKJTaUKCcuv5aDsRlEeudZ5V0NqQXlzTOlHlL//giYJqM4Odl6YzrtyZl6OGyOjwCuMR70
yBQts/LgZQMriztv+lCKG7Pv4bEBahxpNt76JjjtLO6fy3mGqFIEDkw/F9hawUJrmjp/ciMyQjHz
z5qDg1FEcpMknbWLYvBHZn81w83ze//KcrrHWowvfdU8zLaBUrfeqVlwzOT1zaIYku7Iu55wxnG+
kJB6hYf4pYkjWJv0ekw9zi5N3V0r6X+fium2jiCzluYrfZJPCVsZUgfMJRw1EWrlW3e0Y+yQQw8X
dlZpKRcTZyTTrmqe2TfLJzKuhy5pd+MQXKc5FLRyYPeZRpnuMlsM2AsG8564Kfru2KazH+nqt1eV
MvVaD3mx1YGHtkx2FlrYGqC6ngBBywjil034Qh1RrnxXsUnZtRoQoYUVQDG33yNFb7dmO4PMraEf
0zfhntTggQKrctCh9AI5p8Grjki+mbZdBWtLm1hff3U1BvFWfKzrId4UoxwOOvHmR5O82/2Ux+Wp
BPD72gjQbiYanGJlTkFyQp7hosIYTKhmdRHtxeA31NFar3g2+9K+dg2n3ldJD9oLfuyCW8ttlFpO
/OLlcfJ1oGPi5FZUk7OiHcO1KsnxIp3FHTcOshAKKfwjxnvMrlo6e3mvvXE+Crtw7/JQtfbWcIzv
ZQnCs4pMC2oajatfWkRu1q5tKvnIvMYu0CyyeFXpxBSruaIxeY4tMn66LubHKZjletTD/KNxZ4jN
fq4muWndUUw74mba+ny/MLH1BHQWryz2d8iKKupWVTK231PDQxqha7d77oKsOIusHn6p2rAntNnm
CNrbsrt7n4PbFlZpMGwT7eTbztGw+zmajQffLckrp4OANJ8n9XGqFlu+PKuB+fvMRcdrEHxXZXsT
ul6J9NtfxD8T7mBBZuwDNZf7HtoZlre+aLdpmnBkarG+xX6yuxcUoTb2WHSI1OfqC4qS8ktUo1TM
vOqnP5akaIuBJdh+h+4VA0As3e9jXGbHJm/y9yi22+u06ayNZ7ANTBLBulP5ziYMFQzKsJdWyQZf
dD9cbWAOaUXWQ9hWuBPasytJBy/niI52oALk33ZSi2+p44+bvBvEIYo99PN9bmxGvMg2gBTwW4ZR
slExN+MnQVxvnLRp5a3ZVNba5X/f2qHtXoZuHq4L5H87w9b2XVInWbqjYct4tC3L+WE5dXSDVep8
VdRWg3ECFr2gaI1hWpdkhtZGznZhBBgdmok03zk3WW9d7obrxh3N6yIS3SasfX/buZZ5K73aRY/s
IIBVOByMEHdgy4XD8A1byHAn7FQe47ov911WWaeptv0ro45G1h17eiziTj/QnkNvtUXqdMUt2PhG
sCNO8N8BYU7Tfe/4wTpvhiRZdUmHo7pnwC7Hc+ro523zLEdQPSKukrsoFW9mkn4XhXdXmhwKuVks
GSpnBqjdE+iY3cBv0pkz2y00PSeH3dGULLeBi9/EoteWDVuInQNLjJrgjlbSh9TvNw7RiTsALfDn
J2ENREwlPSyxMW+KwjxHtQw2oc9Ox1s0BdlN4FS7bia+zmV5n7oBMaS1DzVHqcaqH9POuQHYvrUD
+ykIrJWbL7ztWdLiS9gxBoeG4F7Y2TbVwUOUjzd12SFOioZ7Api30sFIwubXVrHw9pYl9rFX38OG
C1ZuT7xnmij059vea/apIfZpPO3CSfvQQuMl7UOZx2/TtS1qmA+m+Bkp580TRkWRZJjOlhGROulf
chaCIBMPvZ/sHG/RBhUBnfR92C6T6KHI53VBs8omV66/E63PXdu7wA9g7udE6812KBKXVghv25es
622LVWwMYbV20ptmVnfGjOWUV161KntqhmqXWQFbe1+ZGyF8EI9O691OpR3t01KOd1Uk/CMLP7Ur
J7TFyhaZvbfcjmihDQ2o9qVQTzblkmIHRusu9zgyTIEavvc+gMTOVpwOrPhWZeGtrLC1l5yHY4v9
JcY+iuTqqnSNGznOE8Sw5AqF6atvJ9/LrFJ4j5j4eJTFD925d9OY3GSNu5MJ6X0rBCRutRkM+ep+
KBSNzR58qEWF2Mp1oLPtuNgyTN3zxAXBXX8fgt7butgvr9KC1EJUFeVq7opfWa8j/BDGdKVCQv8y
tX/1WjKJhhtXTIdFiNX1EDaL5Kcl+DdJXV8lAosRO2aWam+/PHc/1wAXvZBQSQn/qQl0uE5nb1Ol
do+q2PsK8BdqJVvKqg+8vSP9PbCFHVnvhzQvvV1YOe2WQOlXgxbEqsDYL634gfTeg8yHo+8uqYX7
opxeZ1md2oL5i/Ni/UBjV3pyPCV/ecICTBcX6ZNiOV/JqDxGnTEc4ccuis32KdLi2nWDE3DGg5EN
723e70HtniSggyme+63uOOUR0ye7NszNTecA7DWjH3nXJZD77UNYGSwIBr6PjfHuW+gS2gkdH3oF
UAh99tbVuQ/fzHM3YaBs3CH9VT3k/pqDzbpUSwA7plcGz4uy6KgpUVbRypvN61rgIxO1xWtftMfM
11d+PAPZjQ9J734bCzqlnHJv19Dmmyi/5Z5w+0zTrcmx2JXztm+j72BO8PWwQgO3EeMtj6srgfpy
K+fY2c2qXOCxDYupvaRzHMTkWeA62zbz3ZUhxydFrcFnJfA4K+PNeWpBkeg+v8qC+T0iP9LE0NjL
KoKTz6nKVcCPvci793V3DR79Oq+nW9sM7/yqIVZk9jnWeFdY5inCI4fuivcxSA7FPFK76IPXlD52
9m+qpZ3L0bPorjK0EyBi8/uJxM4ozU1f+9d949xbkXsSdGCtWsM/5kbw1ZvnOzWIaycaf6WmfBo8
7E/jrDs5C5OCRpHrQg1fqkhf270L4DVXQDRIDeVefkys8d5pg73I9C+/IvUpovZMvuYN7SGtDd5d
k3evbkAszkgkU/BUeO7BrdxjRpS5GicTS9ciehojcRf1xSHJskOf1ApNpl/v0V9CPqzsrTdOmhRK
/Shr764liF8lqYmtQvPNHbLx4Aa4w5StAzqfVNWBerNYo+YlUNAaMkh8alsC4zHcM6MT6gbNtmwc
YNEDoYo0wGLI0f1m8x4X0jKYSyRbG57O2i/D6Lqpgg4mqVteW5WD4USra3C9o7s1qqlBODVhFBFI
pc4WnvaPie/GW2DXP6asf8avJb9xyzJjA7Csq3JRoHGXzHVjtK1r0QW0t3WmyTsylbeYBdqvRltN
XwczQU8ZTPmJRF3wrAfTOkYW/iaNVN2bVzjphJOCK8VqgoT/bahhe9sF80dhO+qtSHFlu7EIXdJg
Tn/SDdul1GOVgWruuzNPVb+XqAQopQBApHKfmnrXTmV259bEMVlD7JkWlqBwFgFNMcsZbETTrjuE
wFvdyqWxzp+jVWf5820L7AZouaNgnHdO9JWwoX/0p6Ykk9lh08NytbYT/53wwnvorKj+KroZPs/g
m7leDbUVpkeVuhqwj2tj9kbTW37inMLpN/cGHHURYgu7xq3AkRUG5maJlE13TXxlKylO2HOrk2pT
//if0HJw8/h2si1zWw4WjiFNn2HPHHQ7s1fU1xOvxktiFrdzp7y1MHuxZvPKH4K58L8ngzjH4TxN
68pPcTY0kiDZZm7b20RnFjDnWjgtEYuJrREntoDEr9paEr2xZQjgocBxD6YZUmUsAxbacRBbwwRX
W0USraib9t4hyrrkS01Tyx415LTSTWIc6jkdt36Wou/jj5vKm6h1abpSOPSY15k5GhsHO9mjnYCs
XoW0ub3ETWS+Su0O191QWM+pPegWGPWY3RteFa6rtNC3Uz1+s/VIEos7UNezsCPsl1TyCmyh2Rj9
0O0LFTbXrdu62OCYzm1dR8Utomv3lGZ5/dz1tvOlrlp1PTYJMNIoD1eugyFOROPsyo/ZWUSr842T
4eZT2aiwZ9/JSNbTw0bikgVah2RPPXrzXKuznv1BzRBkJW5ZWJFs/SgrNzgoILXHXAK7pyq/EnSb
3A11iYbeadotNj+kI2qi80JX/SFza71OJ0+QpvQ4msjePsaBxr+JOK/+iUQJ9NPUhu2qbQSHDp/e
mGcjd1EaNuUECLIOh/nOKUKBCKapM2tlYfs1rurEDJI1EFv1PY0GPMZsTKKQTdebqSr0vsmi5pTm
pIVz4Yxbr7L7bSMmS6/roc/e7Y62OlEalAVqVF0ru6jncYOnUvFYQv35KqRn7tiKzLtaGdSjPL3U
ftE1B7y8c7/Xc/BjCONkW5hw0CEkAHY27Wob1kC54yCq7km8z6u5dSfyAUptZMaIlimuZ6Q7ltgo
Uau+8zhdq7Fa4z0TIWUp6tfJMnCLSuORTxuSzcQ47ppE+chtsFWqQ8/lmUbNjdd7eHoicL8NcpIZ
hvDx5zKS+qQ9F9/tKvVJ4dnyzR1GSoupyLa2JlK0KeKcVVPFW3gDEy4uA95huKtH1I2asN6EDe48
NR72a5+GiF1rmjhihROu5xqvDc9Q3ku7GJ50qiI720fccRx3b8UUjXvTmWaOuG4HQIkAqq8x9BKU
z1eCRFc8lfUGFzci/Vz+NIq0OdmTQSgahjdDo35FHGGTsrgpi/oB5utNo62nhHLgtpize5WOJ45w
N11S/AKZCd1dm692RiSdZ0O50ToijFDY2A15Wm4M11KbbNDOqmporWK42PQc8cRB6nEyjKsmjhNa
VrJvua/p94mbpznEw44WchO3z+p7RvxcBTWdNOHWldYBxnW8MnN3z/z5bkQuFlTWPjOTuyKY7krt
kjkNg+3AFlwM8WFUDjURdEdOP7/4yJjqVOEij5WSIONZL3G5lzzVOa0RQZY807WyxDv5oyLGETkn
+6QHpQ7a8jqcMaJYCvgc4BrOUPlzoaIvRufcRrl6zl3/16Dto+tnL/kA5SALDYGPCoXjetaaHWp8
gZedr3RfkpiS2U23rMEkENQqsLAjA7OScGj0HvtOtxthk3SV6nk2zVs4fd+mbHirovFrN83HerAP
7UxaUk/eQ1+mt/SS/YpG48HqXTLjyU7VlfziLRsHkfO0Tv3kpzZB39uJ2s1EtWQjqZj4pCpmwoLG
t75YaYEezfjaUkalFHgoQr0z0/A5sJOn1Kb8gvHUgVlFgdVWeq0ACgKvz6MbkVpfR8N7sZv0xfGi
gU4aX64U+zx5/ZNd29dhT+YlwfnqGplfgTtFAWPXw7+pxcWX0GQz1jU9u45HlUkjIiuNhaGWEmJM
TXuV9pxIi8Jd9658bWLjVggcjYLY7I5j2mPYUuQWCDL3YaDBnioANR6/4Xm3N1znKZrju4L1Yz02
ZYNZkLe3PazMAvLzytqMlbgdFcmCQMm7zPcr0sb+l1YlX7Q/ia3OIMzPyfi2KBDjZLjre3vPqQP1
iRtBsE+G1VKGriMCJqt7NKKQk+3k3yd+Wq7kgMKwrYRiKcOMkaTGStq22PA+nfBD3A4ZxRbDuM1T
HhClyL1vwGOvyrfZIo0qh5q8uxIbElCKBDcFZGeIWe4x0nEhXW6DKXpIZPt11iInIRouCfdk2Acx
e2Zbd96mr8SyA8dPTamOgdfd6ITwUhVXHrM90ujtSu+XVPEpsuYvVOtuBUL/AA3YKjPDHMBJcO/k
5kNDj+Tayru3MMGhQObJPX8LSTxPT8r032N62TA/o4KD1eRD3Tt3IJQ5plniNvcrRSTe/iBTRl/5
jKmSiLyj3Vro6Ke83blxmKyVB+5/EeAX2f9xdB7LrRtBFP0iVAEYDMKWBLNEisrSBqWXZpBz/Hof
eGOX/SyZROjpvn0DXURc2pzYA/PpZUpI5IkS9W40y3vuTMkumnBH1GXdcOIyC2U+JEQ37dKrk+Zr
0KKh93nFRQd593Y6YnlRe/5ujNN/Zm5/0je1WxSk2W6p5/j3iNP6sSRJ7YrVqhuKbmj3ldmmcPZ7
Y0No0m8lxuZox+KNgkRG9zwSnGDBzSgTg2XXtIoE3HgJe6WXt04yLehULLvRqdtX2+r/oCAOHiKP
6JJmiFsyqixx7j2jCDNXQiyG7Xj1jeJWctc0s62QG9WAXbmgIgct1LCjEw04ZBr7zHY/JbfI9oC4
S0niU1oHIWdTxmNi5a+mnCeSN+u/iVacy0O0VaNoznTu040j3PvTza188XIDwk8TkXOC4xjJbrFf
Xdy6Xv2ejezYIqre+RnXSNmAQSbrwRNTVrSVQPtPIje+6pFFUq50+hrjeUCaF6EXbUUaEKAHiS9R
Voa052rfTo33WI6Zs43s+s8wof3OW0UYVKwLNhcJZcgesy/DrKar1Vv/ijEv2c2WbLpH7W99h+i5
PK2HnT0IEzAnvcwDYOUgeb7YaPB0U7pFJzdaaHoUyUiWDA5RcYEDmhPAmR2TMdtIrA63fUcsGQWd
jLCSxTkQl95pbVPq8Y6LN2aeG/vOjQibKb1hq3zMDS16pmezm7uwYY3HatshBHwSU9gsvsnJyBOQ
Dp3UvPrVeC2wwST9AC6X001E40FgqSwV3OvAYIS3wZYbdo3wNZaT4Ak8+s3gbgePFSd9nMUSUAdP
kZO+TFnm7KKkJ/avEuXJVpYfsqSpbzF/gSogz1BvJmprQdcz4w9nJ/qrXiV2sVWbZzZ4LlNKT8aD
wamL35GzZXyjjIoCg8YqG5/rVK0jDeiO48pkV+DSFlbO6Gwm3/pXN0YOtdYWW6Jr4tPi0Sdi5s++
OzCvMfbLWw6zZyUHsTFFyYWD+UEshHFNRENsUx1AVM4lcQZxZe5zviOneP/OlPmTjDAjnB4Pddja
T76a48PcxmcRl++1Hn+UAn6sTF2RD1MxKQeE09LAAEQORHy1jMJby/Kmg5rGP5ZN8xAU4O24XTNU
Eueo/WRgG4ql3VCxbm1yc7p5E9N2N3CPLcL/iOnkgsxG4JDDEU3My327E005bltFLtkopQprb/oR
sSl3niDRCnu/6NC1JBA5mfmWBr48Q/EoQpX3S1iTLXSIUuPu1jawA34m5V4mvt7OZv07LvzhgJPG
SLdNBAirDajctHYhcMkXnfInCBF905SBlyv7t2WAbmu1ukmZKct7EMmNLaiJXewQk9Z4H8Pc6a3d
9g+wZJJtI9Nq25Z8HaYeIPQlgL1i8WvaS2HPRAb78aNRti+GXE/pajw6pQa2WljFVID8zAZDj9uD
+Z5mJRkivlmEQa0uXmKbZ3M2shMzS3lvcuFCvHIJEDRIu+sSoiyleSNr5HfXCRqmhKyUzgb30C6E
jMjBNnYppzwkw5cvYSkBHJGwDZqDbG9LQJwoz6ybbWI14SUrhGgnYhcvmd5Mea2+4sCoQNMFoE41
/00kPYvO5g8dVDngb8lGCppwCDxRhoWQ1cWJMuC2wbI5NYjuK52J48SAGg++ML1Lp/k2ctMiyiRS
O6eL8ns+OJz2kd0/Wp5uDy6U0tBz3e5Qjxom5OgvmxQGyX6cluEFoLq5xZj2HYy2sN88oFsWH80c
ug5eEwbJOZ9j4vp4WEKd78E6Hxu8QHadlZMGmKX5biyr5YLWeWXu2zkoVjKHqjR5YUd6QFX2L0TC
5OduLJJ9n5pEjU6ah9kx2h1IW8ryThHOky8NoUacxW3bOg/Mh9PN1DaRGk1NjEfH1XqdKre+F6PZ
nY1gIIkzJY3Kibz6pKIu+LQ7fEhl2jphpnRxKJchfVu63Nynyk/3Q6nFPTItd9cgKbwFlS1OgQG2
ZkRzEGqMwa/5wOdIui79p5vI3dhzv2Z1lswNqq1eGjBXPIiqPiE+uobGMWcsqEVP2KjMx2Zf1+nE
LmhoD2a+AomG4f8yA+3CDims17LFoygaOxL16ml+YA+R/HhRAmmtJgyXDMHhKU3NC5yIa6RJA568
6V4LOkNpDFwSP1ojRor5t+pkcJtzFthlNLenBkSVVqjPfrET99XZbe3R/5gbK6WseeCpFSTD/lSU
ifxqVOBewEbFsE2BoZuN2ZAAbJauuKsOazcrqRsChuDBxROJNS5D1M4qY6alwa9rImwjfJroptnQ
R75HFzMGV3ey/yyKd0xa2BUH7PrW9DlcEkpyPcomBX+zYgyFTU5o0UA2yQwSZ8tptE4Dro3hPPrD
ZjKLcRuJhkRUGyaNZ+H72lYwM0djGnde6vj7uWFHMekoosKlhXxYhmI5uB3ZlEXQ+QriWTM9tjaM
vMTU8qmdlvZQqLR7T5pghaki0R+LclxeXZ0UDxVD3h9rMYnFYWL6RO7p37t40Tu6yPds5A6ndkqy
WtFYBzuTywMPVfAxJw2QxeyQiuo1U0jZdk/+VMOTcYiqns203Edt3d+HGB8N2miQ+UL31UvCxu05
rwM/NJUBL7J3iPVcpHWwXEf8zE5h76EW6p2yJjJQDIPZt8AMrWXx9CNNKtmAC3uYqFz/8uuiJaM6
kWEmdPVWBklD7qZV41WdDC/JRNbMOBv6y/QGcVN97n7Ocdtfy6AcobE0JaO14CHJLWM35Zl88vrB
u5OAbr5WrfZ+OTnhzdHieQ8C8sF9rITzNQdWeptjF6pZThLykqvgNSq79suRajlAaiRP2bdpNqTu
9rDHhte6KsadzNka4qZFVhxR0/GDmbXNscscK2z6sv0s0fjsm17iwh0l7cGSMnsfTbM9iQisFUmv
fc3Z6e7wuuv/OkXWngIX7CVy6/wzX1i+mn09heYwimdCaAHKtFSEfI8OHJ1yDJWzZvSRJniBLUH4
K5gdCbBCfSaejKhXo7A2bArlVbYpWwnUBBe8D7uz77mKaLBgfB1NrzzMvqt4p0fDfGf9vjwgty9u
K9kMJxib004ZFjGltd8i4I7gPyWOJ/cF/iaseTtr3qWVlx7dFong2GUN+/rSeBwGIsA2gu/5ZRc+
SqOoAM+xyQf8XSR+v9VjM5ww/GaVI7AUOmFnV1/ZRSADo38WHzie6QdTliPjo8A8kiW+QYAydSgU
eh6f5lEsp8ixZn8zlCMx4mzRHweRLDezUswIaWE8LnP0yes9gAQsCy9+FfXHZYihB1boLEh4IbfL
WqrhX7uggN5mc92/Td2UnIQsg7++mEWoEq0vvQv8BXLDhh8j3+FxllofiPpwocGkyQ7whVdcG0FO
ke2sJ905wZuM6HW2ci65SObiI29KEtX+FDl0upEu59Gpi/hBV0V1iaLSo/lq+/7PqOnzazutCO1i
VVOSv1lCDNRi+EiM1HzqA8pruVj+GRFH9cvxR/FLMSHuKqHki5N4/p9FjN1OdmvKTakwY1vfE0th
0whAlhdbXQ311cM3E+iG3KrWj7PnjKL0XcyDf8gJ5P6Y+rF91NqpjnPb2xezil0MknGSzv1l+FaD
TWhFW8lqXwl33gdOu7xhNEnqpqmWuxdQgn12ihdrkWa3DXJr8jdJYEcExURBwWIuzUIXo/xw6cGT
qridzoaZShw4tdpnTszO2p67GxijGcpmgY5RLsE+Bfu51QUhlhLDtBBrM8JDXULpZpsDtZwEBNPK
/9u5EHpKuuLHuquCXzoLDjNFc5PNpn2LRTluDJHKrd335ZVFqkmCJg1ulhs9nBbWkRUrLKYTE9rO
NBGlGrGab+0qPfj4ssPQ5DlI2/ZXlHniu61ZhuNPBcl+cD3sEHJ4FjIlj76wAIwZdHYqoWcqjXze
BWRpsf0e3XtcxuPdbUXfMz6ifAST6JZTsQzeS5JCJyUnQmwx8ZhI9lzsty6YPmpi14gXM6GCFPxP
YLbSmOVDeXC4Q0BQJQzUzHvW5PrFeWw/G6boLobwxWFSWpOWNeZhPzWnBMB8k2egYMwuf0SZv2o4
zlg4JNLYBgU4NaAcTjalb9vfrgt+gp90P/42fAZ4L4oIoh2s7GDGgXscDG88MVki6++LpYewBnMy
iBcaeRzuh184q8IdmHV2m+bcPlvExJyLiJq08UXrnjPiEIluIVx7jVeNbeFtrACDD0Zues06aK1N
n4k8jNf08B6X4nsSuf1fLs7ynfgSwozhDttKYj0TZIUZgp6UW0Dj4ZQ69S/MB1mHTXL4GYkGQwwZ
ffSz/BMVy++Am8Zk4hcb6abucz8EpFIHr3OJxN/N/wU0OludRmQk2Y/YuCSESrN7tMe8poMX+OrM
nnHNK8d/TnOrhR6fkgTal+yGTekcAm8hvjMoyIBz17xIA3v77Vg35haquwmGhd0i79yj6vACkeua
ofyV2cWhgqVu1bHY9GafbavAPHaefeJkM+iAIW/TVB4iokPtmtKvxXtLVBbj0/SXIn5qEjhVfrH8
IVEwxMPkkBbBg1X3iIBWOS9UQeFFxPwNWy9pzgV8Bzwrz4MZvZR2fzNatwmLVOqwqSFhKrYPaBzO
XjKJbdNhOuyL3MOBSMMDJGmV9gfO3ynoEAnLzHtECbeWMv5o7LbJ0I47Z+GH3J4ZPWDoH1mdD06k
d0FCoD1z1DnP9U103g2PhYMZOW9kIj56luYBDwgCto6xbsO+iq9pwb9bxEbZ0A/KutyC2JJj2scH
m088ZfYtxXq+KONjVTQnxgBonAZs9nqfJwLUXO3sdZm5ICNeShtdad9c4UDsR163JRpv1hSFfgAD
307mTQOliLd3JJ3bIKTPn5nKSuFcNHtI4ILxDboVyq7x0XPROAxcdKPd4OhrbtS8kuRKez54c/JV
m/Z7QzmCeLdgjrBBtr0fRTRAUhjmhAAGhx4H4HMT1exovbn+MkrqcDDpiys0txxT97cqItarj6IH
HanbIht7I7R/F3nNgiN3P9quMhi8q+m5S8j2ymZ1bj0Jxbde9hyzz3JWQHlVvYG7aRzNFBFv3O0a
a4YJsNQnMce0inq5FyreLYb7lsiWdV/9nYj5J7P1zY7bcmfWI5INKLg2bfKmMbtLVS4PvcjUrpTd
zqZebWw6Ras1Q9E7ocf0Bg6vXtxEv2cFn6RxGeK9tzwnrbKZyn6bGMPFmABQu9yetr7tnbGR/1Bl
YdBB1ibs9NTsdEi7Z74XjX6M4WojUG+4TP1Chs78YJHGqV3b3i62cZ6xnpJ+/GtO7Gd/GL7Zf3xz
iO4rq3mbsGZnyCerfBHsaHKDAjc0U3UTQj13C3mddfyVGr8cLGG5jsXih2yYdxUtOVTXRwv8fLFI
CVf6o2XubBYbQKf+Kpb5SQQGG9+UF+1f7Xwt1RyOSQOpdz6kCyv4UQK7SfkzOulvUn5+RekCR9D5
amqxjxMc73R1mLi1XbI8z0v5nXOfZATUQTxqLbB1xbo/LbMXl58BDyfllSq8sPeOe/0wpAkzgNz5
HaGto/kscWhbfUPbLmKp1Fj7pR2uUmmg9WHceFbN9mgufkrgDShdewaVB9szMXFwt9XibTDo+pZ5
9ryu6rxebitIVLoZQ6fsn0oB4UfInSuXv16rYkQHjM+MqNMsvo3i07f7rY2mnN7xufOSF0T98ZQc
PBPWjmFtUbXu83g4O8W8T2DxQHx7XpboxYCulyb63g/xpQZtzt0JMa99KyYbBcfrhCip99h31fEc
Rh6JSV126qYlpKkLpYVqQ8gEyjdWvlY0PeQwFmE+TXn8nrHqTlKS5DVC9aS5J563X29VPM8H9nzk
VqN6IPUU5kZo1qBKjdjUznDpUnnKs+iUA6HGklBHqTjWaF2N8pvV6WVB5b4+Dlky7KSPywB+MWQF
E3M9KVadPqNMvs3FAiP1pcFJctXKw30IKx6nkg+93h5btHddqFBqkrO7R4UiP+A/U7K8+hKYrmLN
xP1axPxraD2WZstuvW6qrQ92lF+x2Fab2q1Dt+DQ5BFoR+Pv+hnTzD0oQx1mlezMwnvzKCmpEyeY
x4Dd6vHJdPOzyNs/CIAu9tAdAj87rj/YZgNg1fy+lltw4j31ZhuoKsQM/oE11Wa2Gamb8pBieBO4
ybFoZ7i2/bY3K+ip2RkA//cSOcdpzEkIcuSmLM0nDOu3GdU4naaDTGhREhv6HVYCM4f0bOqwnuoL
oUQ5T9Z6tcuenq0fTlXMVg+ifDtEj5ycDZ++CS12ZJlq3tNK3qspui24qglHsMitQFOrOwLwDnjw
VXvO8yy7N1Q0JlUh2Q+d/T4m9XGKkwWMZb1KpfkwxD0pBI6J+ZR3mCG/beiJJWS+7DdEJ7IMY1Q6
M+nrcjECNp0tRHbTJpZNhGBlh0KjYSmC4xjMDrW+bLduQuqop+9C+cckjt7pyW6RYnvNF/gFieCq
kmyf1XHMyKSbo+wCazvCkzpUKV2BC8G6T1ZqZbLB2jbetWXs74xcPhfNcMnN7rGW4r0S5CCNY7Vr
ZvvvnPVvxVJwxeqHbIjfRJ5dhnr+Yb373lTlm6UysYmW/p3sgyMF/KHskA0YuMAvTkTytfWPnNp/
5PK8msZ4n5j9aqe7Gkt3yBKXrG/7EVgSlK8Z6gv6s0ebsBz2dcvB9JYWdyT0hiO8i/VjA1LDAh2c
q2vU0O40jUa0PlRxg2RlUkxk84i8qCc9s5PlK8Sal0ouT3WgYHBPaPTiqT8ksXFla2Yc6ayuEwUO
rZxk+5gu3WWYytOUga8EJGoEuHjVvG+6aZ7rMeCUw1GDU5l4+BIObM2baLhsnW11aHK9n2Z2R36G
mCOyrRyWIr/FJ6pzzM5pH92All/hfR4XjjcTaAuxDDs5VVsz5Ay2uGZPoh0Pp98HkEXT4eya03Nt
9WySgV6ZLDi9ocvWRSr4huLiGOZ1WAAqk8Z4D9CDZn12DtLmjcUOviMlRDqLAg4m9FKbzUG29k+N
xoiSJIi2zrSNvCv+aQ2D1QtnlN0CLzI0PkQZ73mvzEezsZ+FU3AOj84+brO/ES2RoOZoX/bbZfbm
sIgWonjTcW/g19GrcQE8dgU/0JATiiJ5syztF7Hyxzy3v9nBWDttorVZ38OSxK8qyo9pBbum88QK
bau3GO0FRq1Pwqn/5eySolbRldHZ19b4SBOGWsUazmNfY/nU3aM8fTeMDPVF/zvhJ6UsL9gahNi6
PQ6VxqZlnJmzGmNnxMO/xmIJ5ibByUra93XpVkujg0OerT5wf0tNiq/VGJd8XM72bK1k6b+Qhg+p
rlby8MHunGMhiztQ1xG16frcWUW79TgQ+3g8sxx/kVR9hxN1vd45uTimD68J7n5lvLjpZzBw3Kl9
2QbbgOeAq0+zCXWKkN6M9CkMSB5WM5K1nSTHci/m6B7kziMaBdLJ+1dr0jvpBaGESwYrBvGIFxpN
tTWKMRzRW01rx3sWRvQZwTOFSefkR2/oXkx5NUeig4v8C0bAbm7WzAH3sWQ2BWX95EcHo1gdbVbt
fptj64sOsRjPGopK5MbnlQgDFynqgKWz6KVitEb/GAbRCUeXFH+VrGze59Q6iT75xlHhGMFrKmBW
FF3+UIDX1N49siTyzF9d8qgl4V4FCtqWNeBUs51u1SWdgy3OMi6ypGnxbyOtFC3rHvOaIBYHz+se
+dP1MSvXh5+LT8k9DiCZec2BD0cLJ+UHJdpfDT052rjideCI1EP5yH+rTBv93MoJfQAkX3UeoW0B
BhqncijXB9r0NvA681DFZLVPTccWtMNakme5amH0qENQVMMmiwo4fEW1cXgDJEc5vzrx8i9lo/bj
/HF0f9T9/Kjw8IBc/RFo80k5I38GgDN6F4h9odfVr+vfHTM/5BR2+CHhxCKiSdJ/2Olf0hYCPV8N
Cq1xmcBGOy87DL55qR3n6M5O2HqQ1EvjJbO5n2tknvvRr5xQ9FfreOG+rv83SY9VDOWZ3TwckDG0
G3GNB/8cVajyCdn9qop8L/ogrAp59KPpsEw5HsLGUfMKebTMLlRbM0peMgrL5DNlY9HDXqBV3Sqk
uzbevXS+8uEKKQSelb1Z7A9bRY9GSma7C01l2EbFh9sBmjFlG9GpFo9e94/dybYAzOXjL6j6wMG3
MMHDQv/DBDREgP7msj3eLEkLDh3smo4BMiq2gskrEPVpibv//VHc7l9X3dZDfayikM5YW1BHgFRJ
j+NNnedPGyc4aylOrd9dotTCW4CqoasO2lYa7CqVUrdWKE7MLL1ZfLmpbz2AngAXe19818l9XaNR
EJMTLgYFrmbXsL5RLnd44qXtKGNRQ2PbSXGIYJ+FaK9KAqRg7rJ/gg7aJtuI9EVSt/kn2xNEcpvj
v2HlM3M5EtN5cXisnABRGX2D4s0Fx4Mi8Syx0IX9x+TPQoZmbTsbnthFg4JhYu4y6NURxOmMlw6l
0RanwXiGtQ2dP4B9emjSemR/VJqbZqaYeRi1blBKYV0QwDyIoabRZR3ipMSDFrs5RsP3NndhC6ET
WEtZgI0wkRIHz3ZR7MiDVMn7ZItbXtg3vshEI+Tq6ml1qdFZuo9747wWIF4uyRa77eO9ye6C1BqU
1AhmmGh6m/Hf7fu7MuUrDrUZiTa+/ScDBIbNf1as/FNK6/qUWmoCaDF5+JjzsUKcV9nLOD4rdwCM
AycoS1DH5m/urMxs2u2aHeha8KIr19SqvGXrNl2+Ol55oiGkPRWwySCdB2b3k2X5crTHhKKQe6hd
atRrZqS+q6aL2Ln7T0EOE9b8KDMcoLAme5xVza+Y4k+Tik32yAR5EY5bMgiBxrG4SCWfcxN1tus9
pwL2QWD0/7w0f7ZXlndsfsyLc8qKt8b/lPafdMh5WNLdIMJWDMnJoU0DhzaH1wHod2ewf3iNF4wF
PWX3v/0ZJDI3Flh+c8X+eIZ5m7lu+xrVRXJoRjTatu7erRm+3OSQ70pS4G9WWg7EyG44ELyb/Sx1
tbyVMEKR3Fcz/YYC93Un59tdPLQlVtr9WLWqvw2nhVhlpyZUMtWbACvBUD+5zgiMUDU9W5eOTgUW
WL0z57m/EK0xbua1M+EB7Fm1kUyRzJk6Lnzyw5RWMYzb2k9uihX3scuniGnc6ll2l0xhEqvbiN3q
zg8WG4OGxflSwKPJoVWl+L2IYcnCppjAdxOP1Mbe7h6cpJevK8uDM2iG42IputDFa/XWyRpUj8In
OZvS2ZCnSIQCLDooqKpIiDrpv8nU/e1HCp+Fhr500/cKS2i3Gv+ZNoGLmypxxUEbJAk6Mi42uRcg
BuGJFYe8lMkp8xWLZtHjkrWxlRIkswep91J7jnXJspITXKr0CPEPBqWuoakus29S1+KS6JTZOqDP
Q/4L0wCv/0FeY7+fbpyTAI9e3NzbapEv9TTEbLIKGnZcWE9+0MijSEm0XH+iDQnCURf+RIcQKLK9
M46AAVNU6sfZkOWhp0qpKftkbso3bTk94QJzngArCjDzrUwbNJ82r0YFwLdczKZ8d5zosirfJiLv
CzrgBYTGbuiEPfingXUrfEuT0Iq0ZvCqOxAHsILvv3sTEtUhO63vp1XIT1Gj0jWGPdK/A8ltoTT9
w+qC3SDSw6KjvTCPH8dBPkSuuhiu/+k35i5QyUFiA2qk6skt3Y2FUkXX9kvjeu+ob47Csa6iy47C
NU4uLdsyGD/rc7dCBAFk5o1tA8ZDXGuK7pZpUnq1+kaMg1oo4GALEnJAa013yti4aSev51BqgOtN
+WgPfXezR/tKIs0ZeUR26FS9b7PmwiOOQlPWX0Ns7C2orEuvQPV0cEK4AbHIU2XYaucl8zXueTbg
qMRqgPgMNzNunZUwk1q33MECvYbrEPOzg8y6s0mgwYmzklnE6f8kM3YoQ/FKrNEztr240Dj3NAHL
96fLNHRveTbhZE47AzP6OgRooDA32Tpme9BZe4evAjEVcW7eJofFH/a45ATbepbNBiHh7v8OTIhH
ZXFWobM4Ycr99D+kwMmed+gqsoatTHwJivwtMKuvocy4YbzvcU60TDLf/PWcmOp+X8T+c5T217UR
anpn3sqpC5PRKneTZ/6s3zqtrTcxY6WXyS9jyvamU7x77Vr+dPeQRyjrO8/A/ckyz0Fd/olk/TTW
6jwm3hOgMMSUzINCxvMxO7e6glhmASsw9dOZYGAu/85cocxrPjTbbMbNJ3Dqx6Eb4OHbx3au4XQ4
BuqK+JOrVWALY6Pg7Q7RaIfdkrwlnOg4ERxzHo7VSFDg7JPDKmC+GhB2im8/nV8SPzv1XfwWxcU/
WHkl5T47ZRgCzkyDsNlOqce07WVPVgf3Hz0KwtAA2QiTkR1Uv+t6skLZ8vl1soDpJMWWhegJN8ft
6u3u6RQiLSEWrgXnBlOO82hmwDJMkkHcPnjQNXqfE5kT4Vfl92zgp1UJhQZ8Y41UzXb+HGbvAf7x
cegxI1TjTvjGzey6D4t3VTFh0o+zDjJ+rxCMm+JdY8BV64pTM5Pv1EU+xK7+c+zUcx5hTwD95l4Z
+OiI2Wfg6cURaAjSfV3+FNAPcKZJLwkk5nNhl09dhTJ1Si0WuCkJvbl+EuzILK/7hHVH21yXdy7+
HqKL3jWpnz6t9s0t6xruuFFtqkUjs65g1SIHQj4ZQzfUDOaL/ttJ/6nTgM8Lzm5NUZzb0fqAMX4o
m/ypdn9oMdaHNN1OEMqmOWaP4p1Hy/iDSu5tvZ+oRJ8NahsUt/7YSJg9eerdnSa/+lz6fnUWXO80
SSryufXKx7iZPryGMdxwtX2XRv+WC2xACzdc65CKyXwG57EQ5eeN/6X1gro+SI6WCQG+bpq7Paqv
rkmvEGles7r89Klc6z9XXCY4bA8CK8rV0L/qS/YOxfQQTUGIuOQSLQ4KYOezFDEeJSsCzjp+61fG
X1UGBy91GYxxMciri1F3PAiFdcPd5Qv5Qb4LSnRRjW7OMfnc0aJ5nfLO2ajCwAPJaH3kGP0Vviu7
v2ZnBPNdi/lQVe1DpaZtsLRr3HtUbaPJ+m06brDSgLDsiOCWu4j51sFl9v0ffHK+c0R6Xdyfus4/
Z5Z8Li1eatjWG5lQ/J0WGpwRLE+g/PvAKlI+vz52ARfYWZxD08XwoR2E0HTEbLUhrsp9amos7cxj
hZxk/a1uVTwD2O4NBeySmzB6PZwbSsQK2MqymbZsBKQOhqpj+4yFHGRe2d9qrf/KsXny8Cv1qjSc
rHFb6OhhDSzqmDSKxj2Yc3Ia0uWPctyvYB3te3Guy5GDZ0p+WXTgecHrZ2taNo6sJRhOsP7YhUIO
tkWxTaL46KceEHLGxlMHF2/uTgq4nht3L3QCVOH5NBKl/0/4Rf+dNsXwurQRfBHZo6SMT57dD3u3
VgBp5dma62zb2vAKS2u6xcu4mWCrHPx5Sf/6Vvtg12pPlfsrcmadvrZvFXz1DQT+GgZDfxixWmhK
8bwMPvxzxHrnAjOHl6ItvTt0TVbA3nzvLIRDebEGKxTRz9Ilapt7ij5njJgvewthCZ2R9MpnJx5+
rZ8BW5pDbHgP2oJlw8b6t0YJR+c98hw1swpjEq+X1r7afmuh/UYk3+opnJU+ue7y2lIvWKvXaHng
kkFcQSQUfMfSeM7y8YTj0SYvPbad4qr4d6YxPTeaBWIjabt18eYlMXI85p05x8SlW4NC2Mbg5KE0
7PfY2cFZ9UBT7T/IUnYqjh+Hpj+38a8KPmVbIpqtsMEVjnFdK+pCORLQLFLqtjf2+84Kju4Is9kr
jHtmRwccBECj7OTNMbIvxNVvxZBTVhH+Ws2RieiGMuJs5oBMbvOJG8jjGHdfbs6iabXUP/gZz9Xo
TJhXF991BO0xcaG1919mFnW7WNdPfY3JYQ/A0ank7CshmIIz75C0qbm3WwDyxHVIDUwvtQc5fRw4
TaOejiSa13P0P+bOY8ly7Mqyv0LLcSELWrQVadYQT2vXPoG5Cmit8fW9XjDJjvQKUeSozGKQni4f
gHfvuefsvXZk3fhKcNehNGaijJMhn/d1qRDAZpZkBNSgyGZhIeTTYziF90Jowt/o3XGwtoj0b5Nu
vhtkk8bMzDasqGW18nO/YwgmOzrkOrsgnpe32FVAvjNzaHci3bu6RlOLFC+/Efq6WvQM3t1eA+fT
acK47AuAWXPbk5del6C9fKvQF4FQke3jl/PGx2F79Y5A1kJ2il9X1PyFIWYgi4Se9tREEL1ucG0Y
g6c4hNneZs7UDl5EjG79/GrUtD16dAYXQBjzU9BayIdUDcjwOBhs2L62qZG9fRSaMrxYXR65ql4P
9zUnlTOYgmmlF0mz6euBDpoRG/O1MbjpiOJchc2srfDz0Q/0mYIudC3zXSmsko2s0SrQkg7Ja+8P
5SoSIZERx9L2Lq4cuGATw4q8i3HHcVKrnpKWKpATsko92UCU2pR4gDgz9rj1pSjyrCEQl2YXilsL
4QH1QNYj2KmDdUkf7JEx83uv983WmMvWKSLB38YJIJlCoukxS0F00+bdsBs7fNhl1qK9yxjG0zFG
1zEgpqIOGXYRi81GzOnDM85/IlrcOnB8ar3ZMIQjU0llE5hBCo9aktZ6Vd/W2khwjJW0T4gKSmcu
EAuK1BtHDIgEKNTieVJKhs4desKK0YhdDMC5+Ms59Pp64fGYIbwXddPxJbpmYQD0phrK+DCkCijk
QkkfRMGMqaRb5bWQDJFbbzYhRIc68sYm/iLyvrWZiI23nIzAI4d08kwLoL+ooSEosBs4dCEaBDMh
ndTMjDHqmtDbruMdeSgCpzM7htMic7ixBCQeIslCC07n1y8VcDSSqb8gyeOtX8XDKoDj4YyzH200
4B7LKhqSdX7tp0ezNX6Ry5lupcgySbERmu50dVGVFqkgeOJw2hU1Dimh6REwNDFcpSicmxWC5X5T
aMH0QE1tOILmP0qSWnt9lShr3zRb/Jgj0C4pVi1P1atnjYadiygv9iAYZaGtWjra9ikzDMzM0A7j
WgxRJ8PhkENkhPEQ4VzXYNWjqO3sKpazVZrIF7HX1LMlgfQSZk4DRnRQVYtwECl4AYV1yyEDe3ig
3TcTjRgEfWhUSjNeqHx4kwrxbZKkT70kqqu4vqZXt9UlGdQXrc86VkbsZtgHYcoF5b0yyjFcCzG/
JHJOusYciY8TIcW2WRo5j/uIWqzQVFIG1cp0/qPmRCo0atmd5FI6h7PkmpqyvvZw6AqugqzcpxG+
kzk8zVgkVB/nNlMzzs1hFQA1T5z/KJWmDIME47IkKftrY6gatY+O5mttZc8mrda5TZidU5VO1/4r
TwB+uMEbM9xvnVBXxzZGnIc39T65kscU417B0my3at24eDJSN5Dpn2tleReW8BOuvSKrOUxZBoEw
X+ZReatZBfhOREpp6gB899D93iVtd6WD4QFDWhLEboL4GjxC+2yEDAdBMpy/Qkb/8238P8FHcfo7
ILP523/x8VtR0iEPwvbTh3+7RbNUZP91/Z5/fs2fv+Nvy4/i8ALH6/MX/el7+Ll//F73pX350wds
ltRm5+6jni4fTZe2X38+f+H1K/+nn/zLx9efAuD046+/vRUdGzA/LQD89Nsfn1q///U3SQPp+p/f
/vw/Pnl9AX/9bf/y9lL85eb/Xv7b93y8NC3fLim/66KiiJauSIrKgeC3vwwf//iMpuDtM6A1Spam
8HsAubXhX3+T5d+xMouGaYmKhKT1mhzaIM76+6ckViZVlBRF13UYLb/942/70935/3frL3mXnQpM
JA1/zRXa/T3K6ZWt+g1LOEhGs8RW0m+NnlEu622BEUvZDwG95YEkb08ekGv1C3bGfIdB9BexNwov
4Lu/9xOiXCSutJWbot/2tJw7Cu4bcSgOeXAnheZKrGTnqLXogpGx6iDEGmNcGQXSRJoLl6pdpXyB
SL2uzx+4FBGn5Rj1WOj04wDtYVDNlWEV2N6fOlxEebDtcL9M4+s39/ePa/jtNZPNH+QoGJ8I6AZV
fxYHYb9NovUoYqZ4TaNnSfFUyBpx/qSNi6p8y6Uvxnjo3yR9FQbuzPwfZZM1HiwUX0RbGRC2n6JX
PsqmnAPhapZ3krzbt8Kmym6MBEcMWtmMAn1DD4EIoryBULEpnqsviQoREwTcGiLmKt/nz5Sjsa0u
4O0v6uW0wr3rlm7jdd7oojWxka7bjFW9wGOE7QgO734vPwr2K1ocu/HgboS7eMdBsiXDwH8AT+EY
8kJOb+WBw94K/L/Pblwe0vQux0Ao4t+5A9tkQwwY0gdrvMowMbiznIJ5TDun6dH9LsxgQXMXKMQz
1M5ik6CsiY4lqt2LoDhGw/AG2yb/FlrD6NA/YGTB2GZzIK6UczIdOV1T4xv6Kq1v+YV4YNpaQuGE
WsZfIJ1Tq92QAe68r/JNMq0UbSUxQglXEkqInt7KEWuCVC1FSEr9u14QlSDYXb/KAP3wjywHbbpw
XKBL5uAZzVYEOBDR5nZ3jbKEuBTOe22PBUa1M9VLmTFemoGSwIboWDrtvaDu9QaT3OSq9ZGSlX/S
hvY7ukEbaYUNuECnizzY/Yv6Jr51io2ZIGfvBcPH/kvXVsevYvPAEJ4A+g0MADMb/a2AoPKqhulT
vmy4sI2+FsbVcBM9jnK7qCzpYdDJyw4OjY+/67bJmPNI4FpJmfZVpmzcdmEfdWDItllCwyh60Ykj
D5x6SdAS1ymkb4X6iPrcVgzSl1aKsc1zV7nHeKVYHqOXzJ20dTTdd2jNleSg64Bg7pt+ARlzAUlg
rXjpJr1D2rPBAbzAIuShrvQdUV0mr3l0+PlbTPoBIt64LhvfLEvwX7KwNa1uy2Dv5G+qjbRCp3jQ
9somP4wHAHd76ZRtf/HbfoAlNz6xu+OxVlQR98Q233X31aE+jTfFc3gTLDUvPtSH7Gm6QTS1Nw/F
v/sbP6G4UW2n+MXMbisdxY2/0e/ndbUMj8le35lHbZMexJ2+kh/Mg3L7i9cIGuf7S65+/f/fXNMe
k4k0Slq3VY5VRasDX43NuEZ6sA7RZlxTYt0iLgx7O7ufNtIaTaw3L5IVb4FNveg2/L8FiLp1s8l3
1puy6Hf1qT2Wi2ibn/DX0AROG+al+9ayQXIKkYvfHs8fKSzDAv9kIHsBTLfciUSbo5HRkhfihbJL
RweElry3Srt7lXJnOEe0F+l9UC1Obhc7MI48Ha6Vg+x5dygWZ6BiqMG7aa21jvZY7uQlB/9q3LX9
WYRZVi3KdqnpK/TAwcEa0EvscC4h6offMn2ZwCTwsu+TiQ/GzJk7mwxR/QvxlCF9kmV2RuUBAS63
zZfqQlTg9rZZKrRpkShLjlw4yb5dMTjpU7t7rJkbnSZUwYsMqzHYX37lml9wnAsbOqkXV47pltpS
jV2OFypLCZa4dtUFgLmXVbbpqg+L1bcov1iPSfOWlk+tci/nXwJxXeNhjVfjm7wftgLiSLB6LqVq
vMw4mAWoLez6Q3yN98oaWhauWKZEb8Hr/DTQRohdoKrZ63gSz/dQLQIUIAn4WyfI3BoTuE4d63Ls
qLGtpitqdv6DUfBV6vAFUMn8Fh0mL1oFq+peqc6Wet1HFIebZK2a7bRFlz486BfxIp7TdXirPHZe
YuNX4y2Z7otV59S8iVr3nfRGV18kbnC0Tlx9aWB5RFUIGM7peVZkF/oACv52DcFtkSzzlbavPfwG
Djjd8zDZDAg8VIFecijwSTvlrl+MC+sofglP28DlRO8wJ7I1e+DXx46xTh8rzzp293rKw2fTAFZs
1Rv2bHprw/MXqIg2vEQ8+jYuUhjSkcvOjSX8YTpKB8SqybK1zgF4lum+4X0Q3OZI0QqcaaLuTPmr
+GFtq0v5VD/xEKB/hq2mMnqc3bpZQQZU6Rs7mldjpnSCL4DQcy+6S7dYqxAor8182d5qdeCERwnd
cHFHg59v5QfoudMNtnSBdmCmC+UsnkD4mfkFpJ1yEdfCmQSig3auHqUzY4md4LFCe8pO9sCXO5Pb
2rE727eo6FfFRXg0FtruejEFB97p5rldW3x1vGBM55J9ukj2WOjsJ8nRF92tvmiXNPFX1eJpdN5g
+iymXfIeoxl4al+iU3rwb2D1IzHlJQW2fko2WDKuP021pc28Yc9yQ4SytvoCCK+NXNr+4TX0z0F1
Lr3iuc5dkVG2rerbHu11OakeG79YOcCvDPQ804XnbmQPjrxcpZqzkWYs8gWd/MxW32ME4I8iCOh8
a+qYiOENcgqC/Gvri+am3Os+FjWESDbAx2Wx4504L7NdFnolXc5kB+7qEJwj4b54NhYtikN7RGOV
ucOXAVmbtZ548OW90C8bZSGOYDUXI85p09PoQz/TjlupG2URUy3pa+lBeqBT7LVrpJXmEluYtOgO
87o7VAd9k90L2/k0nPs39CdjvWIKW1f0ReEcA7lYMKgTejt+w8WanWWd9gt2TQTWywraE9MxgE7Q
myGMWzsz2XZ46ju3Gc8aQphmO7cnGHYzEbnklmPEv8p05pM/HcbJm5cjM4lxUz7kN8k22La7JtkU
5b0sPZXGq5U868KD8RjMCRRYYwVvCVHltRttN7fB9IUBCyf4+C49k3kDuSJ9NfLCawNAFrYsXlfK
YRXvYdlQoKLfwIg7wRDpwczY4bvwyJD+ZD30aZk5RVU9A5MAAbfQIX0IiYxNBFIxHd3qI/swn4yL
fBJP0xH0G3g3GwiI/9a+MEm49OfgsRpO6dAuRR0MwVjRBHFh0bSF7HVVtUpbx4+eg3Sp5RK2bfz1
Nj7tIrpT6zVDJTDeESVUfUGR67Q3+I3eYX5SNUc16IBdd2iP6pN+Q5HTTY84VNZGC7UP1YYEFBNc
Fn5Xe3qJInAjcOrXcFdSGtOX4j32t32+YmRa3pj3Yv+aNO+I34TH7L59VM8gUAV0RhUuPIpbekfW
q9y5WGYQoQ28xQuY9CHglvu5wwCwAHck0ZaCiY22zzX6ETpLRbc72Fvkpll06FyVltjgZeSDQYi6
K9PeK2D4tA/o+Pfa4NL9jVi2WWQ1p4qWunXJpEWOE609VRK+r2MnkMfg1VuqZ6ge+k5dJcfqBplB
aIf3GvlggMkhweHboyE0uRDPYafLsTcBlsLhSiGKhbvfikA5MFar3tjfzRlPGI7HJ3Y3Xpq/U13r
7L8F72Fja0Ba7sv8NGVPOh2xsFswmhGIeFOxGFHjulSZA3RhxVEZOLJAKHb2kXHIaJaadJmts9Zu
4V+wznFPY3ridnKSd+0Z9yDKjbB+URQavrtMfYUu7XMA1NAtbTjbYSWIQJHTPrStgcQpWEZ2hgZ0
dAAqa9JWibdj+iqF6JcwSHc6qjod+9B9NiJKGd8j/5Zt06CAIQHuON2zNp6NFgeQpwlbpcOCdkjO
qhddkhftWD4qxXP6SC+4eIhuiqNy54OQw18TZ3axbtzxIj2fWJM8hEN3yAcrr0THroX4lQDAFQy0
vStINnBI154aV7VWJpYcxHU+2sRJegC+tw2YMIl974jriV1vSeTDCXp0Oq2mVzha8o1meVkPJZTj
yZDfdmRtoW+yzQdpL95WJ5Sy5YzAwuPUQZeJw+V4Ht6UiWXC5qGrIu8660GO5uDC4GjwVnjaLobq
/mDcmovmlGoOyXo+iGCHxmBy0z6bBNaJC0FegoUx1Nu63EaqY+H4yDwCPJoVgyC3wrBrp3eEiZnb
7iY/px/Mi8c9TzhS44I6DHjza/Ql3o1PyEmuffG7cJc8+Icix+2HtNyRgpVFH+69erCoyQJnKq+F
jSyvEMJhtkPVAHCwXogXbrMpOhi1/iPCRxQXtKK3kR/TMmQxEhnb6mZ8Fh4hTd7h0GEHSD702EVL
K4mHuNkz5bT9Tc1xqWnu5RHTr10uBhBeIQ4IxOWiOCCrx7sjPEnVS5em3tBl+1SdPI7TlgSrtPbG
4svX8vtfaovtozdYXcWX9nPT6099sgMinfxL8flr/jc2xq4BXj9ujJ1e6pe3j/QvkKhf8vfmT+2x
63f+oz0m/w4z2pItcAj0ymQ+84/2mPS7ZKnwbwzR0K79sX+2xyTjd0kWDcUkQkfSVPi8/2yPSdrv
uqWJimWolqRqyG3+pfbY96K2VEVWPuWICT5dwsTvm41Wx4c4yYC6qG96bGKdAE0TCf1Jy4w1clI0
Qjm9lzh8CafgVAy0aIVSWX1z4b7TcdKvB9HPXbrrn3E9Jn9zdBu1lumhMQH2K8WNKVSBGwKwsFsr
ozxiAe4Ksh79OqPCmtqdCSkFOw0cVkjE7/Tc73HyHlBnI1PupRfVoJCTBFSsRiNrTpQZ2ULK09uh
U0kICKf7tJ14T8/EY4CwvMgIfi6SioHcz8RN2kVPTTXTVwdfk8WHVAjXYZqpIGfrYYVpPlhltaB5
s1nAOEfQYtN7+9BMfx0QD8nc4VRNzUJh+BKK6W2VdQcD1QJ7A2VbjrjLHjQR4I70RvCibSnQHP0E
g1vRrvNUvJk0hKdolDl3Ieewf351v97M713dTz1QqS11Jghjv7HiFC8Sc4BO4sVPmHd9ZFpsNkRL
WArMKNpDkWRHfrmbyvipyI11ESSqrY6B2zfNsjeGF7KP2Ka1jgCQtrZxOSLicQgzKBixU1+YYJjW
Q8AgP1HhdCBUsGK5x1SSBfYw96yz6kiUUYU9MFX1W0Oi9OmN/lxVxi9iwOTvxWZdH6ZPrVd9hIyR
ADPZgEc/pSn+NGj6dqUl0DRz0e7Vnk1M840HX9E74keHJzVKcdbPAdhfrLIDwquoDG6gPy01S37r
TCRVjM4ZjgUp26bc8/Al2ga389c3QwcK/Be3Sr72f753qz51XpPCQgUviMAFfbaRSNoo8XA0FHkp
qv4lMkoGauO9YTEc0sV7nRIBcoGbIKYuDcJNU5wVVGN0FgeeXbJ7pZ2lIPJFJgBh387Q/Pz8kfpu
/+p6jT/1r8K8xKFhIFvpOsouSydAvsEfEV4gkPdOOwZvtcbDYxa3qRLfzHWDQDwMxJXKhK8uyl1B
Wis6nV8lFP7oln9qcCHPHkAyQ8TrM9osJGxo3VvYm//uXfnUzcqv+sJArOnJTuWuSqtdA8YNk9zc
ulovY2QwIFuFhNzBXpeYOfOsg6K82oSymyBrMjsWQwxb7bZrQMAFabJUNKo4I42QHCQ3ktysitj4
+Pm9YUP53iMkf2qDTQMJDXNUgMaQPsYcukrwYSEHSrDCAqkioVj5xWWRvjcm4CG4bmnfrtrERTQQ
ADqal8VA6A1tJno+ZGkue7x4gEi2A/ZSKMXofCbn5y/uR28Q+dOG5edBk49pXm2Q0dyok8kUHtoN
LnEEboP+JYlyHxfkKNwlQedEU7zCtLwAiHfpEh0AWt22PB9tDAdfYxwbiI9EkKIdrftXC4SeneHF
djTDzH719/7gyZQ/7Wy6dvWLAWeH1NQ/lRFIBDmiFVip3Xy9HRRJ9apoi1tST+9C1ikQTiRPyZwS
GQ+X4I0xlgeYU1oJVonluwNIjyTUt8MYvVUs4AOSapuyQ3RLADRNJv4ie/DrBf3OSvR1df1mS56J
ThlCVak2RlktrubRhMybBvIeu/dtDTlkBj4xQ3xGBI5nyE6Z8Ud9C5swt9GcHKH50cULoBDgOueA
UgrkyHAMFDBtquL40iFXIL1hN2nxjRJU4i8eSuVHj/+n1T8nKW/KfIsku1rx8owkAxy/5m5u0crO
SdTTMp11oMkEvIQjkLB+GEsGxcVH61f4LDpO6xqWQ1qZAL2EijG9wfAnuaIfMmTjms8hO/czxVOa
dJkmaUarz78Thvhe8aW7qVCeLYk+wJCky66JXkT41F5gcYgnqCkaMX5KxrQlXRolfd7flYyIfv7O
+O6k8/pu/LR1+FXSmoUqlRuQfpzKoq2u+5tMtz56TVoVOYe/+pH7udVmZaHW7VbMdbg6ueD+/Pf/
qIb7+o795oHJTUBPMs/sBkM5Su15QqoP19bWpSY8lRQdlopeplTmEhSbiIVCfSvRQzoRFmzbsJR6
qdOAEk20aumk8Z7u3sdrggC5gwBQycV21EwisbWsuU/hWGXIHtqzMeXBIpI5cWfQN8t6m6U9Pkki
htQ8BKCHcdGzzIrOW0cCaTkkS0sIVqkvv+DqNynj8CtVjJIoGOcGNp8K/qBREIXX6GKRP1yKWh4W
fYh33afjWmn+Cc7I1ZcrHPq8vUtS+N9K8pRG+Q7w60pNsQIEGHivvP1BB2EWqk8/v8Lyj9bbT7uc
Qb4jlG0ZadtIAdwE1W3Tq5Vb4kWyO0WE0h8yRFNqerxC13L4HJDY6iyZLlt1sjApVJw2UV8saKtu
VKrZAuQDwOi23dTsn3ATKJx//req3xtwXZ/GT1tmXyC375Wu34jKsGuzy9gfFHoqqpJui6w7JlPi
WXq9k7NKdFUh9GAyLjtjPplm5c4MPiwZD1l8GDNknOH8pZ60N2NuL3FYbgt4XRU6ImKGnMZQUYor
y1QNeKX+JpbVjZkly6R4nnTIoz4p05NRXxIdT3rdnPyMs7F8TvVdR/XKD9TK51EmiB5EZxSm3s9f
/Y/ulPRpD4Zan0agUNiDAUYibir1mwqqKny/OlpLZk1zGQk+/YQRESktNp5H0RVma9lJ2kwSUE2D
NgbwEGV56jViZbhKZWaeJNPbUuBwoYwf51/9sT84fEmftnFhMiVyNLJ2E2cJCX0FSOB1pMfTvkkK
4z5IcZgV1/ecqHQGqUucsgKr2Km6FFwaHAUNJJQwOplRDJMwMxHrz2q9t/oc6GmO7wwwWIZLjOhO
vflFiaPL369xpE9VADQEFHjIgDYN2Cd3hgtKDHWir5ImkhbYKWYPlBsUEqpnd1KBl/UohMHEoCLM
yM2I5+hiVP5Rm+eXcqRaKzVK6TIFGDd2usokzie9GMWWg4a39VKSNRa6QeMYpRFnGgMQS5UYTAKk
6KmzglNbZLjbAhm3sEBihiJXsl2hnMSvwicqKSNrAy8VU6gWOskUXzSfOvBaSPoNuNuQ3lM/pU9m
HZ6iQVoSG5HtGXfz+AKHEXKP2JwCmLAiXr2RarP2pyTx8M5T54v5uGzwhLZJS4kNhctDVtyidE6h
/A2msvg3n+hPdYxUJTrSyLTcgHTjUpUcL5pmwAM5ZD5ZdW0SOEFQMQbNiXZtBTp30tiUnoUokjSC
Bkx4IT0kU30fqdr9gBFUmcPK7oNEX6tw212CiKRf7ERfn4LvlC7StRb7ZicqhjJXjbjEg5+Y+Era
53bkumuieK/W2kshhyfD0h9k2Xggseg4pg1YgqJmSdQFwGW5hEJDjk5NJr1McXT5+QX80YlJ+lSX
KKyt4WjAxowrCPM4+SA+RL3cIhXOV6GgD/corpkvlZPmhRJMvyjOB4RAwqaGv2osWVM0rLJ0kPaB
P0fLuvODX7ydfnjBPpUOMv6TtmnFkiMtSnIRr5etKQ0OVBjTiO1lcLe5QkiAfmwDTtCz1WLa1DWE
MhmnvTEdscbAN1sIQyfTWxALBzHjL3POf7Q+XReBb24nvl5Mwh0MAJhh6yqp6aIb+PfJz2gYUfeF
p/Mu73J1AczZIbbh/Is7dl1MvvcYfdpuMxn+q5xOw8aPsGXjdBaza08sMrehbyJHEZeNZbmVxkBg
7EGM+3cNqhU5Quev5Jppj9a4nRW2tLD9d2QV7KpfT2LfXApuvjZUkLg2Rt/fKTF2BoDjzFuT8eSj
8kCnRF9FS/KPTED3wkqhhMWNSi/AiVVIPkoLihegxlsRqR2HofhFN4VfSFrk64P8ncsl/vc9Tyw7
Yew2XUhnmp5O8IzqJ/wiTZK14TY1KxnyBUGloIkipGW0yloabZhIjlg1e6eXFBz+Zl8uQKZEG+rJ
4YwhOnIVKb1AjPZmPX4yDM53uQh2uGqPP7/PP9qs6aT+6fnyUwHGQmt2qKn6O9gpptfEIxFPgokf
NnvCOPs8gD11wJRuVLV90WhEspeQg6J14QFq2r65zunUzlAWwcxzz0WAZjLSXIpM/Vfv0etl/N7l
/bTl6SVxbsKAH0WWEGFbYryXqhFst5i/K1UXUJAGx8YaGK/N96Za7CTogAj5ySIg0AnEkaLdzibb
VeVjkqIY6wZXKOV2+fUi/kv9//+BLPaHI4L/he1/+Xq0/HH7/xZxffaRR0378ic57ddv+3vvX9d/
101LEU3puigqjAH+0fvX5N+pIizDMA3V0IBYc7f/kMaq8u+GZem6oYDBxFp1/Sv+kMYqGmMBC+GT
oqHcNg3tX2n989P+9EQZoqJLmmxgDmMIoWvS54NjDPRarn2pWYRyBFZtiP1KZpCtC77IbNOapaUY
U3CRTD7SPdFpClhHvxHpahfFldJb52Wm0AdH0k93WdDbfY2nGOtKZY3KkTiG5lwLygjA20wCyGEq
4N/7oSkHMmZEZer31mypLKBcCuQxolk3Z0OiU1vY41jhWi17cUD2E0FJKT6sam6bRaoQcVfUneCv
RqSOzNqLSG42aWOC67SmTK5vEsiAAZk6rRr7blNpun6Mu7ZB3IF3uKCMBn8xvGSFrtFoF0m+sxKn
LsEfnqKW0OFV00it6HZFFtcgEkQ0qTciHFlhVZm5NB8nRRn6pVxJRU2VLlvpfWOmpoT+3oRTkY4h
eLypCMUYOzXZKLQjeA7aYyIOJLRIVqXdhWEztR61d3QJeo5wO70JC3bOwhfbD4CIkbXW8X9oGz3o
JPjOQ96amAmnKl91DZiEnZzHTf4IFgkfAilPGanSYT+GG0WnJTTDQHbgyZBupGXYliC5TdW4JnLU
yJFRBvF7Egxjl4M45HfES1UTyvFO6/FL5BT02Po8H1RrHpDnOY+QHSMq/+ycKyXKMr0PBf+ahsZB
1FGx2zNAaEQVU/ND0gvSUHmtzhq+zCyzCCCQ9bO/KMkd8ndGL0TJJkmphlyICJb64mszdn8w+QOz
aoC3tUU8uqRaezEDKWvnIux1p+PRTdyyJaDd62Z9JB4OigD4cylI0Du1cl8SchsJKTCQPD8UEZQP
un6jNK4tKgZSorsoaG/KqWqrI+JLwKAitx+aU8O77GFOMkvEmIsOHY1MEOFDWmnx6MNKqcS22IRl
zAYlab0YvffB1AtuqhrWrhQN4cYAYb/2+0yJvmQZ4ZVu09dtuWesJioHMU5byekAxpCyGPFznbGv
02HZhHFPL5/wsgwWXmadq1EUs7UKgFc7dKSeoVGRO3RhmZz4D6PSF+s0NCewGBh8jW3M/EFYhjG9
3GUqiw0zFExhCUEHnByHQ6oVZUzYeTRc0kTCAhfFbLAXPxSS6ayQQotnokz1q3WDaLQSm7JIGiCY
xKZzBZ/oqJVU6EBuEc4lZXGTBrF2U+Mmzu/LOMb+AZBK9p8FbCvhQbZGmNyEA/goSEJZRcjAM8fs
v+RHrHrGnuOyCPIqcqCUBMYChxem8H6afQvTTY8EDTDBTBuU8EMmoKkEPcaqmbbrA74bv8QhB514
gh6Cg3AqwMZ3c76YuolSIgkJOMeVk17LQbUBmxeJ2cOUUKFppBIhmQv6NF+r1jyjWoalf40ujscS
hd+ctAR8wrMA3Kf7pZktcdax1ihpgwuumlW4ZrEfk1FutnLaryMGi0CeMtUoPAsbIrQgIJ70Z6Pe
aA8DX+Iz44tHhi0SM2AYnViLFGER9oLV8kpnmZRgLRr7LUdILVzMConkTZcgORBn9MqsRvNVQaKj
y+GpIkpdq9V92nX+2TSNaJfnkC6Re2CpimjaLMbams+02WXDiTH60tm2hHAXdGZ/Z8qiuoc0O6ZI
Hv1r+DOl1mGIun7ynbSy0ujQVapKnoduiFhEOYz1s2kzeWyAvgy+xt+yLTWzbOlTcksa86iEVTW9
aqEGgaZvi0ZBOJ74Ijq2YZZwnRmiH7l+Gycs4wLgcgj1mTghv5zF+lT4OWLIQBXTdRObWbDAxS6i
bOGS9azGOr5utqfi1Ams5nItNseWvvxKJzplBQhDeytV5gdkXKpVbQHTIbXyTbI6kaFiqVecBuZB
dog3k2/lrIfGMncWIS66iBhvTLv2uQ/ETnQRRmRUQSFB3140ZIrvBkNpKri/lBgBV9LPp1yOmhOt
AWTveiiGiC6k9tbvwQOzeIbBklNZ86hI87wqk7oHDhmDjifnL28e1UFsQjAhWmndSLqfvg8Vr8Hz
u2Ley8pgPNbSbEA9lkQRIwFT4u5tqpJiOgqlheqDpNdg/tAZaQNBT7PwiQXffyibKC2cqTKuZm6D
hiS6GgrOWYYlherQMp9LpRRRS0Z1vZ+KmHzkBkS4tNLgm7d2EOEds3Eh5tnaGidZX5cdeDfy6Rg9
SClonKWaazQ1SiaOu8FXZ9xTsxDrTtPRbkOkWfZLlTCibkGTR3UHLbbuyjiX35XRHGunV6yOfD0W
LvwstfEITLZ9NM3EIm/0+g7uCVK+WLHU3tSDX++ssRpXvl7p59owUV2F4Qh7uVTi/hHvX75ge5v3
fhWVx94wycIULN/ENJql+4x9l9BCYzIWk161H2E6FxhVp+zNylLCLjUR7Es1GpsxEZtbqVGEtVKn
CJjjMiPfSGmmM5+Q2HWsiLAOy7+Ro6S5MQf5aksc8b0pVd7vKxAg711iqPsM5tiMOXwCjYZFVTzP
WVqj8OlLkggJr2EHr0ZBeJX98v9xd2bNcSNn1v5F6EACmVhuq1Ab950UbxAiKWLfd/z6eSC5bbFa
akbPFxPxzVzYYbctoQAkcnnfc55TloeJWQ+Bdu5kGNEd1yq8USUD4wuCHLERxLiwRkIIiQkA6Ega
LzIASobTk92mDRud8MgAuU4rqIFUTYOHY8r7W9JTpq9Ok0pueVIvkSkJGmEWzN7bwdfq/RzNjuZp
KTxBCoicBtYmCh9GWGD0xkaYMLVh7LM784p+jsnDNYgKPjUnN4927DJYX4APxWd+146nlV/wraqq
JZ8jLPB3bUSewVHBWlredb1DVLwinU0hGgeqjj83QMzKP5+f8hHLJDndOipiK9Hyag1sEeV768TG
vSMUsvnAmtLHlunzNiupGmZkDr+4ZuYvoWVNOdGjTpS6Nt3J4RxbxyRakt7hDtrJUA2jflcmmmWz
haJwU36BXFJJVGFBa4zvfmhPj0KCHcu7qdTXfM20Y/OaGAKxYr+KLZJRGysyMcqB5BIMfuI+1MHk
7Ei5TBvmDZj7N0Gcj4t+fyZ33ZgD2zytoEYGm5megjwMwHLpDdRu1LZeYM59jwIvXADLUTdMVrZu
Rd+zUXUHMfavQwB9cQfDIWw2gWowCqQysdttllYj6i2VFSBpI6PutlVmgh/JgnGy7kUbIZqsG0vG
906YhLfZ1HaXMTIigFWyl+mjrVGgJbgqt02sAOk0fnMjNDubyDaH6UqLHODB9TiTAKrSRto3U+w7
0KaJCZ2QtVcEn0Pj1OMvBIXa1Ck7p/AKrbwra3buZwBLkn4/EXlYXwaGQKWZJlafnM75DE1wFEZR
vboTnIK9CBuT7PZpqqZ5XadJp94MI43UGY3Tft7AJRff2oIizarI9a5YF2MMXsNoawSeMf9jeFNB
Xy28VK/Yj84iSQw4Ww5AZtlXNs20iI+APmIa5l+adtSiWzsYK4fGkdFQNFu1XVcx0OlgNMZIVXzA
5lnMtoFjyUqB5c66EbEiD+xLNvoAmnwDvs5MbhNjzO2d1cisubBcaX8lRmsxpIa9Wz+qMfG7nexF
5d5BquiZiNJeMCWE4NLo+qfshvnpj4neSb6pTPEdvVZWGmSHJG4ztbd9IrDP2ROQrxhMSetehuyR
/QOg0yze/HSyvPpxyv/ZkSc+1rux3eOZd0x+pGkqnaj3o65KypprMaNbmwZn2sreznvwzJcCmebi
FrA/KaB+rORwNWVYwpGWjQ2TypJzVPMNprbCza25GyH77AwG7hKMkgafXEV8rOv9uAynYIOjrKkj
qDmq73FUSqbZwkJth+V4pprBuBqRau2rGNg+OUC+9SzHxjwxek1/GTI5nGSRKB9lS3Laj/IFwsNf
20SPNEP8Fg6OhrTZU3HkNszlpP5zrdG3c2dKMbNuiKg7tS/Po/3odRvIj7tkjzNh3WNlmF6jO2j1
6xJ96XCWeeHmswf/veXynyLP9/csXHBplrJN6fCmP/6MhIqUVuWD2jRGPr+kgQwegZT19aMbRI3L
V+mPW8fU6nvHxLotyWlcdWKJ2hbJfB8pQsVWrV6QrxR30r1spiAhPpACL5MniIwvY+Ebn7zFpab+
4RczViSHJHKeqHKY39vxP1UmmT1I98TRtkFEBxsYVAMqK7oWkuxe6gDp6p9+Cd+vZ6J9/H7V4xdV
WnOT1SMKYt8axc4M4v6c1jJ+Lpco90knbLJq7dBjw97v2jmj2ulOyNMzndx6EIXjJ7/nY434xxim
duKitHAs1zrWnCUS0/8cuu7GYZaG2xC1BxvBxGM7484twzm6ShrCW//5VW1lCMPWqRNRHjkaJpFO
sKKlLJ/pTqcLTsgV/AYkj52fZNsmCJtzn5NH8slV/zItWDpfhnB0ZSixWLc/Ds6JWCD669LZtDrA
VOJXPdJ5508EM8tP/zCevl/EwTPOhyCtY51P4ELqkz6ncR0t0Zhgq2BDv+RTFDeEe93neDNWEKo/
e6K/vDeT3KPFxu665lERW008sNjhsr6bbkRyMgXWJ3P4X0bKcmP/uYI8enqYSGBAjVwhdnu3fcQ2
kt6IeOjtE99Ighh9FnhqXNaqtr7+/Tfzl0/U0qUQyuV5YsZHaPzxvfHGfNXavLdSl+xJNhmGrM7+
RC/0iwcohWGZqJaVS5XyaEiqoiYhgu7HxjV9HCZuTARxTrdWfjIIj6r1fHHcjcmdgAdgjdJ14+Pd
EPNUUjwc3M3ikOvPhgv3Va7ry2oXfLPvrVWOxYtu0GX3WNzaX+JPRueyDByNTimBkutC6K7uqqO7
7DtLQ+O9lKoIiGlvjRCbSXVqSveTuzyS1v24S6lc5VoO3zlv7uNdRpqRzr5KYZPsrBPMY3v42mtt
V++6/d8Pjl/ekWUt5WRq1bZ5NCzDFt7V0ALLLZTmoDDzOUXQYz9J8wbIZ1zPn7WwPvYxftzZMhnZ
7GcYi4tS/ueVtrbnSuloCjf27bDB7oenD/Rwcp3fOlfqQnrsNTx83evoFpL8+Jlm8bOrH33nFvWf
0Ki5Oh61fXUe7aat2OinzSdP9Zfv76e7PJ4rpRHHNblWXAcKETjSXZCARVlJucEZfBIX279/i99b
28cD02GY6EIS46YvhoGfn2pbTJLyi+6wf5E7sYUnsIIkekoe8CX5kevEg1b+ScPvr5tSKlLEO1mC
DaMlcTd8vKZuKSJZypil+BxewabYlfvgEN6odbhJd/Und/iLSYx2iGk7lgPsylzMEj/fYBBNGpKh
UiNj+NZnz8jZCYDx698/xmXsfXyKwrYXZAkfHiPzeHMR2pgD4mBGTxkPxMDxcReXKXDHMD2fcfWa
8C3//oLfu//HV3TZPlnCpj3EqvrxtlrSS5IWd912mc0oWov1yMFjC/bvMNyxd0t2Aybgv7/oL+7S
0SVbXdOkDCuP9yxDOjm+a7fBltyOECcR0mlVdmdj7u5mHI4gML2/v+AvRorAysL8Ig3dXJwwH+/S
dnrXx6YRbod170lMu9Wae9xMW3MTXzufLLS/+Bbws5jE3Vg6E4z7/dzx05a0I97OH/A0bFsPPSJG
j828tzca9GpM/1CpNvkONvCaYtont7mMwY8v07BozNFYY4ga8vgjtAd7KMqJKm2zgaPk4Tje+Afn
zN4ZXnEbbP1P3uOR4nOZSj9e72jwIDU3B/ZkAb7y5EJtxT5bv2ZgwTgWLh98+clr/OsO5uPljubO
KEWj1KVczgkN8PjOXiKxNuKLsrPvOghjf/80lxXu9w8Tkc7HMcNoyoBq8TC1VO0o6Ht+fPP/doWj
URkbXTgGmgvOpWzulDZdlsP0+PeX+OusxSNTHAuWDiuhXUeXKKTZuS3trO1QQiMmWs2aQy8nQfrv
L/OLaeTjdY42Rd08gYal0sWQD/IdMXpb7SXaUOZG6w6PHDzoatq7b9+v+o96/r9t6H/w/F2W3/Lb
tv72rT3/Wv5vcP5R/mb0/775f2i7uiv/Zf374Pz78Sf/5f2Tzh+Oa9hY+JQUulBsvv7l/ZPWHzT9
JboAehxECvHp/tn/V38opVAGoBiQrAoLzuRf/X8p/5CcttFEm8xrHFbcfyIAEJwXP35j6Ag4EHAx
XdeZLo1jywil9LwutNS6r5V466iuq1jdWXpNLdDOSAiP+E8DPQV6veE5qffvYZX7B10jNUqn8kAn
eCxS7NjZGVUHk8Sd4CRITqTezmS+uNeNZWj0LooN7GVImPOF7ZeCKHaDsEgMyGNrEFFpxyujdRya
iC6V24mkSVWotY7EZseg3mUsZMRoZXAl83nvY3SgiSh6HLT6wdhVYG9BE9gX9KeJoWymM+4XI3py
h/jprIEXiNlmbLwm7i5tifbJ8a/I4J5OUy0/HRTMH928tsuYGvyAA768ycCobo0ieVG+eRpP+c70
/ZUT0dvg81qPGnQ71ykp1QZLU+uL6M1rAbor6YTwDAvhYyhgFmcgleUUXnVDiY+SSOg0fumK9Hm2
gV4V89WEaBaKXXgwG0AJBXkWQiBBDGL/VdFm9VPq9HkUnhPDtffbYKPPhhdrICKsfBdP8wbS7L0G
4MWMn4rAHVd26RyMTPsaCvsgu/Q9bp4sqvedn9+SQHERzSwRmlkftKEh/uFgGg2x1iCrYt0k211a
HEGL86IgGTmrkpdIOHdQrxe29gW2yVvKq+yE4JX7UjsRgbJWdqu+mHkJ/CQ5MxqxqzT1tQoaIgYM
xwvpiJM0+K7n4TNw/Eu7uIzQ8sErHky0zvWmC7m9WFCLGUf9IZqQK4n5Oc2wsVspsHhy6alNvvsB
sObIfKry9N03Sp2UzvSu7tdNHD4XcQW8BGsi0W7tayZI7QFoTJoD6SIdTAUZvwURyNQ6uU91nqy+
9JcEw3Z0L8lTfPGRyHq1yq+aedTJe6CxUcfjRSgrfdsWzkVMcX9NpMKivdVXSNrpZZu0IyxkVXHp
NHCmpvqkscqbyr/oot6nG6TNHjXtBoFBnjBIJgAmGMMqn15UV43+Sh+i13xwqdIY6bUe5ktGqXHt
jvKaJKzBc+bouemdi4r4j32JMt5t5/rgBnQZNIgQiGbpRZDfiTt4TVsf5k+LQV4O5mNBXG0TTztA
d1pTKyqAgLG0xiaEwohOMuyrlP/pa1moN8u2XJsmLculrWgha9BSeJW2dhJMNxy7iaUIo2ytFeF7
roXvdRV96/ZRSaMVpbTXEYZaTKPjkfaGDDgwbtKRxGdbNnxXy5tbrHctuAsq+Vd1lJBA1M4vw+Lj
4MuJaJoIHk9UnZEH/G67xrXa2gkQ7kYP53Wgu5eDCA7TXJP7U8dkcD0Uwk1PRj9OsM6P+0yoLVNW
CFG9P2/TCBBJnkuPiKdLXZ3Gsb4JjOmhd0IJ9xYRn10C2r1bsJVIlTR9H8BddnJoEJTyAbCFN24B
7wCz0y6dAJEEYfqc9fZdofNcZ3148HEUrdlDziQcU5W9jvaNRB8ejzn+i2JXqOiNoDemQkj+qK8O
YePsZ3IDwzK0rmznqxUwGnK6Y6vSIcgEXvH1YDkNImrjoNviOinit17C5fav44rO99BAH7Jne8He
ZkwPwBfsB4OHv5lm/Qz51K5tXY2WcFKiLd+Zc35nWXT96qmCZDw2G9viMmVUXIXTqd8155GaXLZP
+ZUTw2avS5Fvx4GhXtXRhd0SRDmJBxRY6SoPfBJH4peEyBu7J+2dLNxVEfMiyB4EWNPlJ98HDNWz
TVzLB5a6a00QklQ5WOriKjwdkvJKH/pzVhxyE+GqRqLw2lF98VsL7YUPH33ID75roFXFQ7pqWuYA
NSoCl+IbcxKoYboT6UccRQSzcdF23xqLxC0OJxs3cw7oGa9Uwa/SivyK5LZhU6G0RfSD96U4q2T/
NMfWhcHARWdfPu3Nlj4Jicl06wu1GO1uR/wAq74FGI6o/rlq5gfbImRi1C8m3XgA9RvivcYsa9O+
s1AjrSPAkEpxBcfClTcXebgsVBGKWvJW0e+AYvZcufgCGmhA2cJ/LiovlNm9lg0BiUvmusf07Y0d
SRXBI0jx6aQlesfRrI48xzFZjam7kviUUo2WlX6OgoHVj2y4wEnP5tJRa3ty7wiGvkL5u1JWdp8F
3Rtn/4tq5umhKEPz22oEOyAuMKopAeNlCDrzeel1yrMNnAEJJu2kLq60sjuvUsa7iasQcqvRr0nK
1VZtTfRXYBcXIcku6wKWGgBwzGpmik2mtgs6bU2G9y8D4DF0jjeRgTEFEWZeAMIrGGgkjWjWhKQ9
Kr0JAbDX13QiGnFjVchkkjjZqmC8qNIRlBQFtTU7CnuANpU5Z2K4wAKwQV34nIXLMOvtW9jJviBC
J89gJ0F66bLB0yOoZZZCUSI0OGia3kA9q991xzggdwa8Udt31aARLRGB5tC7CaKwgSu50t3DGN+2
Rj0eyhJ9nF0yo/Cn8V74W92nabCkRTNkMnchRJOQlov6SQztq0Xol93xWyOz46PNYZBM+a1dl4DS
Z0o6gewv7ZDB4Pa0OPL0Mc9Ab0WT7dEo3Cp9NIihyxw0Yc121Ikp6uUth2DPSSyUJWyV9Jnlz87r
pwp+bcLQDUv/q7TCd19N8aqQTu3FcHr74sUu+3YT2oqmcqhOR8xNxjKs9ZkONwcvkl+DzaTyy6ah
aYaY6GU0m3MRs2zRAyGE3P3aBBB8YEzsrJm/NhwYyO1gEjc5PfhR/D7X4XNfTPfKfioRRWzSfHpw
++F8rDhIkqYLo5M5d0gyZxUQyxamZwy1syrjL2WnesFm9jQBpkMA02auMXhovvGANj6X9VNHB3eH
xBpVWLZvk+RB1+aHsrEiMEI8dj1twObNF4nQ7yaUW/tRbn0RNJdW55yxAtsHTQCWSq3FaqozFp3J
ib1KL2CexS3M6bnZsk8eGSEFyE+osnuVEOkSD4JolAb1YFMeKiJ1xtFJ9xJZS+rP/umS3SjQ020o
lzMvSf3CDbfGRHRDjjZuY4Rqg2tHXw0sn+j2YBWWbBJjtU8C7UQPylvoFM+OKa87ivmV362KpoKV
kMCiIX2ScdM2hH/73+QSdTWw7ilUiR7qJzJpCMfTIOWxiOIMCp0164y5qxQTiTVtjDZGIaJp9D7Y
W+WGuiV5IHAB4oSW+Z6kyfvQlYegrncl8e2rqmuNtYteDC7chIgRomrpp8/luzn4ATRlOW6iUtsX
0VR7VhV75J5lnrDpE1kuONqA3DFyEBL11mA02UUGYYcmeLK0IQ6YGatnrkLwZqwHsyW6zrpLzA30
/kvJuj6mJUOKYhXCIyIwi30riwMK0ttZFlfIYJ5LUMFsYfdTUDperKKXYOKvq+NirVsEzVTTg9Za
bLP683gEhwgRsB9HroQWlG1ej9nNSDzdfqmtJz9NT7I5ZUKOWd5aR/uG7GhYqyrBx20DCk+fyZF4
6uProWhe0FvfwVd/9bXwjUPPW2AKlpx0QETVpK+EKp0W0cC7jUPwnkVDlETER+2P+VWaTA+TMe46
eNxtmqxbXWeD23fzpplMG2sHIaCqISzLtbRvqogPzmBe+pdZarxpugbENMMrk2bZMx/velCklJD/
tS7uhjB405DnrHm7d+SsP6syLFZRbsAEGZunES47WPinNvOfBe9+VgwCPSAKT7MnCuPpVcAlvKLo
TgqRcfAx4ifVFG9OrI+HvLkhY4muhwjIGGEJk6p+7RklO0v1kJRaeF46OjZWXKWSt3QM3vHQbds2
eJuRGoFuB94lro2UOaFq4/cs9PH71d2+DXkqlaWr9eFRjnhf+a58Thq+hese9rnL4kA+eJNjVtwX
tv/SzzDP8cQwE1QM3nQ6QX3zogeD9Ppvvhuhjdbi9+8PW0NX2TgBcuiBbSnxaMij7gm3X9H5+YIu
LXbXSZQeMsX05WbaXaeW7bnePER6fDqr5TVYbDsg/PMdlwTJBBkxGAOLRE7mCVjDGg5ZOd4NU35f
MoV6NWGuq94ClIRbNt7qE66w/CE1JIq+ro52SOI2MR6UfA5OJMrNXSbiZyi888L5R2DJDsfGd4vP
JmS7PU6AxWemL7AcROyxuu+TGN5+rOXzzg8j4GMuQRDD2m1O+/asGrPAa7X0ig2BBM4k1rVZ43KO
2Wyb2vhA3GC1mo3otLPFRZkbI6oj+w79CQCc5zYiR5Bv7dxgF8NDeUtb+Sqrc7vDFlMhC2LLlLGS
Z1CqGsh7LRtsJRNiRDqIgXoXrsZAvuLonzbL6r/umvFBRYzvicNQ4fi1VyTlWd1bzmpOm6csr57s
kI2xEz8EGFoiYj62Y1W9Ez1YOBzpOr9YsyngSYtdF3wtDdY4tssW8cfu3dCR5BIVOtPxNo4HHluE
xs9eBrIOzSBNzyx8PxBkClJrvbgvnpFa300uKZDUO3YJikOP8Bivz4M3hHqozNjv0XUveE7wLCsi
cg2IK1XAITyPDJZJBbpUTXWyMZrrKIBLzJphIrctHyZ/tCClsXuLejY2Gvkuq7jn3yqdyAvOBtBo
cCSk9sbuy2ynubflCLRzqMp21Sv9Wo/tLcaEp1ENA7qx5HkopicCvUjX8af1cq7vBxLkJhKfVml9
O7hk7SC+j3qSoBpWlShc1mgzepnt9Im2+VmakQU7toS3hPgm54hZ22lBjAXC4g3bqL+c+h2d1k7A
7ZpqJoJWAl6bG7RWzMaWGbwVZfLcNeJ8as1vNT1YD/BIv8nqwKERb1/bAePFRAlVZBCTYwlhMT0P
c8Lq/JFdFN61uxm738ot3YfAyvEHReYhD4hHV/1ufmHTiB2rXg0GGxBFLuhqcLHSWiw1oOQw24Jp
WssyQ3I8tIzxJvFSAv4O31dyOr0Az4rwPiB1LQvVu4VXLV6k07ABqhUa7V3cTg8yN8msKthQDiM7
g7SDEegEhMbMmlxnPf/HoP5SsEBC1Z3Uup0CslVdjlg5m82pFGclPEC7W1Lb0us5qG85D524k30n
UnHZzsleCjZyie9VkSW9yBgRvBXkX9hMBGjKTs3mElAbNIFNhTlnF+nXtC1OesQqP4rX/wOl0f9j
pimBn4i2yO8rp6dd/rUJo/pXtdMff/bP2qn1h3LxOlmWTjfle3jAn7VT9QcSDRpJSLZsiqd0Dv6s
nco/UKbQv8NBpduGYVFw/bN2SkoBfwlpekjoFtXZP4oVUN/1DD+1J9DyL1oO18SXZNsYMo8q+1Xh
WIYm4hrrDAfY+sDZ5qk1cmcXBrbggJi+Wip+0VyKj+QfEK/ECjiBY2DHlxOYNship4fXqWPItYzd
24bcFoh9044DBxBwvyVtqi/2hmJTJElWSXPJFD1Mty2hQltUT18RBzxzGRJpEcfPAhrTUmlIZrgK
bq+fBmFFaQ5rCeQF+DzzgyQxhCxbBNyaqA6dq6+7uu32WgribRDTa5YFE+j19l6gC/XcpoFY0tqw
rzGKOEadeGa3wnwTnOVWd60xJc0aOtiUeFZ+83Pi1wR4NBLYJduXQSRfl3+VFlXWnJQi3CMkKldi
lTXRTM0OwVQYXBAAU/JfSjboHcybGAOVw1EK5fYus6nT6E121rNRXw2EF0ER00hlRYkq4uqGZNu7
3H0LBZnlrMWnc1NBPiwfUWptIZ5/zedXNyDkqeGU0jn1qRZaxUnP31Lac7q3HXCak3ntEFlE0uLY
h1uXTmg2Ry+RTdXDybMz18c2HrLZ0Jps6xTzFw7dL9EUrZukuu3c9EzTqQOqOiK7Icw8rPpUpjWw
vLPhUr9Kz0Fh8KN9+VYXiVoZBAStrDIhmMCR1z8KaBXpDVZGWLGTvBuOf9KN1MH0FgkiMX3srYo3
et6FF6nkhS4uoUfA9PGK3QZ2fz6WlADtqK3YEEbEUmqnlPKXBT5+8dlwiGj4ysVeIrYy8GXFPgWu
bdf2jd1TxEPtvs+ba1GwpTdkKXd6m65rhP6byh78tUDXe6ix9slAbMOIUKRsnsU6VyaE4zR+J5ET
R9CGM/uVNUE70Nn0Q1d7KObiBf219OhHPRqIySEXMfqq5axH+UJuOTHvMKisuqRirFkjeJhnveUf
cHYFx+E8J0Z4nuHLU3r2qpH5ynE8JtXk+//e9Ghem+CAke42nwLS9xbaa86fDlvjLSBx/aHDs742
e+31e/lJjfVNnwoGVHtOS4LK/VKgK8O3TmjkkK9iNTxkgUxXTmjdkU31puFPWTV1+kxOLJjnZkaF
OsTalurgxaCx9DR64E2tqtdxO7wpK523uSYhGxAg7k4mAQ7VoejGlmOSNkFEcC7sxtwnKUdEETXW
yqqTN51hJytWwIytQhW4FD7Lq24mr68PijNLm0B63pR1767rJH5fKu7AE7CraOoWG77rJqHHjAmm
ZnrK9OIqcUWBg+tLauTdlp43O7A03A+GfBknn7TyYgAxERC9yJsRFPFMceanRrwvHxCuF96szH6l
j/blABwlWqp+S/XAddmmEB7ceFXZN2ujxNdUG7xJKOLIWWQA8LbhR6A4Yf80QfNWMuU+ybG2Idgp
ezwFEfEMVnLhgA8TPhHzdMS7s5ENBhGia71o7p7KQeGap6g0u+Y+UNGhSJZQT/aiYeBu6Yp4o8N2
MEhK6ZUjaSA+L74o4UXreODz24YHFFfsE/XsKpLTxayCTZ73G8diu+P76VlXoM+iifxiztlNoo2r
MvMfXaN/kxLiYSTRFbKKHHCPwvUwaARwCipyDJwJiElO50ycafRio+TMQu0krOn7WMMXLTQ9d8RK
M7X3QdRft3nyxvb8TlDS9QsOVvp1UbDnRPafEGVXXeFD3JQlJwgTNS7ekm471cNBZsZtoWeNVxiI
Vjuzg74/pB6HiGmbzsDK4vwsTzHM2GQjrbMa+m1sRMUJmSIJ+0bO8nuNwrpBjDCa+cAzgxyzHhMq
vC1sGAe7ibZqgq4uky84GDZm312Knr9PEtDrgGhVpcVbZkniLjH8YKKikDH2a6XFL2akn0kzP5j4
TsFjUiPE45Z4bjaca2N26TQwtSxaMhrYj71ttZfV3N9EFVyCtBA7YwS46Xb+U5fxS30ckfR94h1u
SibE2gsi/qnbDoWHjwrCfe0CypvkrQX/Z0tW/BIUnl2NVXw2u0yqo1rGvwMIVMM3uAqyIKcU5p9H
shVnMcR/m9BKtrFMP4v6t8fo8YUZYTli59duwsMrFTS1zKZnEcXpWV0s4ASO5oOgxIqKv/WyM/yk
L40fvMVuICCFE/lCROalxkdFPNvTUh5ImPSGYHiYlXUw5XXAfFzqfkNWdfzM0YHTcuoc0B5TtV3K
hDhpLzrzxte/TYoSUMoAXfta9O47cuf66oDm/UwAA8vL+dEc48OmRMt8OWvDymbfYGI0OwQ+erEK
mECd36RMRruEDu4qvOmctPGMgB+/rEAGPkKKovNDCmk0pWLsIZzGRBvQVx2JLsQctSocXkHuj3BQ
sAEpY15hW3vro+G874ersDTWiaDf21oskD1vANUMRQlJicxvmH0lpkpKwJlYmxyBUUe5VLQHgmh3
IlXoqssvudU+sDKEKxLknhIneNEBMSV3DkJlz/b1a55U4BkJNTuRRfu65IEnlkWrkJXK5I/JhP1B
IvFlZVbN68WBXWf2l0I3MGJGmNL8xH0oIoczpcMBE1ZKdSJL/7HV8tHrxyzbOXotVqNsT02KHpuq
u1fEra8TxyUBOefnJ0zmliEaLzGL0ZM1s1VaU2hObeXRfDUPenSHdZU07KiifLFvK/vMtBbvnZGS
Q53wIzWD7y2YaR+tY9zAGMVOVAWeD2fuqy4YXTia8o2rDWeaQ/nQkgkGDdiEeJt+iG3/B44Xv9Vn
LNf6d3jZ/x9BZKawFq3W788Ot2X9lQz6XxGX//Vn/2QuW39IFGA6EkTilr9LKP7DXHaFaZPe50r2
1pwC/jw7CPEHcnOdP6QLqMtoGv99drD+MA1k9ou8X0fChubxH+kuFuXSf44OjBK5HHQQEX9UNNUU
j/pJdjYuRfhV+atvWF4GQxAH0U6r6TeXxYk7XHaB++M0+lt3C6eeX13QPhJsYWfsUwPP1GHWTa/q
3Z3R6ewX54ime/ny05u4+vHzP1iUPorf/n1XxwpGPRBDmOrBdEi6m2GWnlx8AWph7webfiT4nNJb
ZJzWMB6oeqzbNide0PrkDsUicPrFM7UXhctPWr/UysQUYYo/6PGwK7KlJqGti5rVuck8m56kTKku
kMZCdZ6V6yzP9p/c93LQ+9WVl4f+05VNV4vcvNKag8aM7hS7FsKb6gVJGNNpp/dXQ2Wf2onl1VpF
ASZefXLZ3wwiGCAfLpvIKqDzWRWHaVxSYS7Sy/YxDNf5A9mG4ScX+SgU/c8r5YD9861pApxgMxf+
ISfoDBe2J9xht9gEabV0hQu3TH72/n43epZ//tNTjKZBdzF8jgc647t5cqn+U/z3sf0GRLUojmL+
vMOrSFnhDjSVl2X1Z9q5373AZUj9dGlr1jhu0ew7yFTsev2qJbFWAeCL2PwpdmplwxOVp5XDOmWJ
Tx7t8un9atQclQ3IUNUKevztIVkM2IPrmfq403r2BHwyFNrBfcGMG+Tuk+Hyu5s8mnMoZRIxsMir
yqfyNvpGgvEwrpFq+I/1uZ+t5k/H5W8udBzCxfk/dszErA4ujdjCvMtIb8N2/H34zMxoAQkIWrcV
sXmvfzrB/eZpWkcCWPrebUPlAK00oycEJJeJ9qqbxH21DFomozFOXoY6uvrvPU3raLYBwOQGqTYZ
oCUI3GhdqLzR3gYgi2IgJsnc8YRvellPdDL/mSbiJ6PmSNr87y9yqWv9PFY1c6gqpArGoVsGpm6g
mHLRLxkr33gO/YjWub9u6udIiJXPB9O35VUWGTuOgPB8Phu732PjfjF4reO5B8J6A9ACTbM81YGN
6pm77iaqz2580syEMHNiCpr0ESvuKTHIJp6S4GQOFWKkxlOS1lJTCk7RubEae9LTYa6G7GQjetXj
NGh0FHr3UEXVTRyR5Uq2EgCV/mRwRLTNZLSpotpjtu+8ykgvOY6THqLR+TA4BmRDRy0GPpZqehK0
nDV21UcbRlGrT/dxIA5j5IRb6oNoMrrpC3nMl82SLQJxgiaivCI+7nzKlefEabU1M3vlVDNowlVs
29kFuRqexkEji8LbImz2gWjUYrvc63ZSbacYWSEShYu8MC7dfFi35UvgPIvPMGW/G+NHk3EHPb2H
7OYfhF+9LGM8d0wvMllgfJucIPuUTTIyDvOzGeM3M/JSzf15qNE3cFNZlf7Bj0jIfMJW+eJoqFii
7soueWFQHpG9Tc65g727ZoAxof03VwPraEqWtTNGlp75hyrfcS1FTbRkkC/rAcypm7CfVk10E5I0
NseUs+xP/be/WVWto2l5pjaaoQX3DxalrDzpVnnprNLU9Igi9ty4PJXzaa+u8+Lmk5nkd0/5aF6W
ZtZjqq/jk/xAtxCAVX2vteF+ecoxLM9EO4cXdKUEa5BlnNKXdA9/f+XfrO0LeOzn1ztxpE2a0opP
4DucVpImEky+xtVY46bT8r/IO4/kSLJtu07lGftedC3MyN9wERoBFUiIjhuka629xWlwCBwHZ8KR
cHlm1SsUqpCw+mb89uyzUyKRQAQ8rl8/95y91+b/lwf8z1/qgxnqn7vWR7dcIQ6piU5PZuAnXoQ+
CR/aaRFMdUFzY+o5uza+5Ha25S8BvJ/Vg9qHHXqcmzpHPS1Bf2j3AiM5f7gyrcnNwgQIr7SP2A39
yThfjuEabyWZjK82aWA7f/1wX+Te76+t2ky6kkYUM+B+ksHakPK7Mnk4xAUDZ2m0cBAVNJVTtqgk
aQ95mECtts7BvEhVfcxnsJHpsE0r/75UioMiO01IYgBjyQorktBuZH1F2kKi7KpmVRT7aWYrWif1
SuDTk1ZCC9m8A20lbyaKbdAWSM3YZUUapARY8smSiFQRF5frIWgFUu2Y3Q9XyrwfyieV+TTlT7gm
M6y2tpg7ECSOxmauN8a4Ekev2LArCqR0UaowjZ2Q0SR3inwcsr2v3mnqVSefrPG2VN9a9VuWX0v9
mvi83njr243RbPtmK5KpKq2zZCNma2lc3nQTrupxLfUboSdKeBtoWy3cCOWKlp1NHBXKBDR8pXzo
zYkSuycPCwLTJlaU86TuTrFcHxREQZ0/H2nf7C26rx2dRH2qEIKOjhL1q6Sztj2hMn1FtlyynWPl
Wq/bNRmbojgfVfNW0W/6Il9H00RIGs9Qbve2VPcxAbkh1JjQHF8kOimQa66tFA1uo5hvQg4LoDFv
1PYIBW4LLPVkKcQVK9lza4V7IyJDSwU01oTbqdG9MKXlRZBMGCaOZAmeNDXPg2CurDJnHFK7oHUe
Z5GQeDMKLyOTxvg8seeoN1kar+cKhVTMxRAIs6P5IR7EMDmhR9guU9r0NaTxpBLb2VS0R9+iYANk
hFDftJ+geCnDWbholLR6LRbaMkQa7GLQN1XAcQVB3kg4rpaYu0GRt4FQehkpfBPJ7ybNmL4caHZM
BI7uqijdm6V5KYX1Jm9Hmis0QInhInxrhrQH/WvTN+DCxvwcQQ+6NZXyRETsWdDMWvtjtVyac05L
pza5VZKJSEOsEuikTEql+CrJhucyZxKeiytrLreG2m3TsjnTU9GbYvKgVWM8TpGJnmq87sqzSh0c
GqfoBRNkQODfz/ppI4vRbggQ4o8wsCb9egiMJ3MG5560biLKmzBNV5OmHQgE06eLKiFvstIuAQwe
ZJM4r1nfDmK31jiJK5m0EfxigZLBVTY3ekiQtegtMjezrfZxl5Duei+UPvfveBmCaCA3BwosMlo1
iR5Vq1lB02Vwz7hMvGNntRPDcPLoQtKjr57Rn200HwoxabJgA8tdt62m7dyM0Op65DW1F4Wmqy0H
qbcs9p3Wp6TSZ+C+9s83dPWTWkT7UIsYGBNURhrkfgIE8wP/LGi5wbN+VcQiZFGN9Zw6BKAzcTo2
WmEXGToYiEgUfKJ+XU0sLcN0jAB2Pa1iEXqPiPyREBWvJ/C58Dcx8a0BYtdMmd0UuXZiJPD8CXK8
F0XKj5cIMTTd09UgqTwjMQ6YwtonmLCnRBuxVXUyw0LrMuhR21wlRocOv3KMUzZ8hSmQP+mpfPSh
zmE/Iz8PEgi7OQOQPTjEVD7l4j1PGHBhsW2OHTAIgJjB6IzTRYPm1aJmFWm2i9NlN26BeY8DOZV6
ycMvci1ZOVBKHbNK9y7D5CvKivXZG13WzrvjrSqp4Qw8sd5mE9J0HsIG8Dr0WGtEp616JVrHek7Q
6yDSlS9rWTow9AT33B5kH3LRYCBnJtCjvIjksx59N4tM3kPw2VUllzmsoQU5XafaNclILcvtqatQ
paf+mhmZnQCuHxegmEVKb5KTo01KK7d406Os1+hHV8S+00fWInS9TIfZMSqiUAIvYh6WKZgElOc0
e1uOAOAAUGIvKmES7wODqUtit2pmk19F7555bvsoDA9SMDiDfCg1BK/CdNkqpKLT95bry6SFoLiV
43MYgzb2bxpDrEJhJHU1OhS3Y9muCtlcmQg3I2KNwYQ5U9yscn58LZN86qdgKXXGFfc59onMOKk8
vdXxyWDT7eba+fmd9b0++YujlfahAAU/GihJIzXb+GDG0hqvkwjhUb/A5IF1HMlyQir0dYcsa4Bm
N95X4aWW9c4ir5t0QDUdWQJtc1KXCOZ0H8PITkhIJFOQQ9ZuMKZrrRrdsQqdAGac4ideh2bXUDpn
svx1nNTnVpIf4qiAA8k8UUdZjVoOWJkLfdJVps5p6OMNbeLkSeBV/bxREX4SsYPGKNsllrFJ5MqN
M56rtMDnqvDiKAAnFrjY2WyZcuTn18n4pG7WPtbNfi1hv/HrrZbe+w1zi0o/4+G9F3sQssECDkRs
HlmXcqe+lEJ06sR1aCCt54NLgvSo1NW216tLqd6qLPN4ItJaJwEan1ATqrdy1mz1oPUQ1rqCWqCT
TRymBxyi+4Azyb3e1IcBHZEpFMD+VQTMj52VOxbP0jlI3HES1sgykTbgHs+FcyGt8JTq26BEflXV
TtV1G2l6UJHhZ3NtY2Pw9HY8K41uO0XlJiJuLMtQ//JvZGpMkXU0Ip0bf6sQKOrLibm4hk2JHU7D
WoARJPJmkcwLzXRHxmM+M5afX+a/hNbTqv7+AHi3eRSBTDucwcwuqnTXtMiVLRvkzqhP/X4/teej
wB+n5roMNLdqrJvMV2xqLjul/1JN1vrrhpnyySeufujxzFPvq7QAhK0ZWzhTamUvTpCNColGHQaI
ZO6eFKSFqTGcKL+3ynzdboPE3GsIv/hAbKtqL4n6hLqvgMRxkQ0v5h52uOwp62ZIb/qOqZrjp1Sf
Zns1F0W8U0i9kK3NoG3b5Ctqwme/x4eTiVGqmoEpZckmUff+FN4pwdosdRdOrIpGNtb3eRt8wz+/
L8a9rgju3CIM/eLz/OzFP5xMUAVJkVn3jB5ock5IB6vc3Bel9Zip3T6sZJSzPZTAwFs+QNIC9zUf
qKBqX73+J+dr9UPBkuaSLsg1au04M87rkoxfNO9+l0Cvp29dkEWzdK0G7WIu4m8//50/qVXUD7VK
nQhwCMZJ20ocaHMGIKZJKKDCUEAmIIdArRDWrvbv/XSXC//uhhEjsTUXudg21qsbnV1Z89NVCSgv
tPaaecpwxxSYItSwvhC0aW+E817jBPTzX/WTM7364VHfV7mEzkbWtjquxiHT13N3nHQktvyaDfkF
cvVlP3m5en/xnFI/PKfkfp7CueWEWJEuj58zNrMbkd9xubICec31W0Pi0yghH1Ubxc0jCCSoK7X4
K5DLMhn8y3fw4QmQIwdqFWU2wfBxmpRVN54UB1b/Sud6LqEMbYsCITUd9LkgZ5UvrvFnr/uREJVC
B6wBa5rbxiop6e+We7fyvzWECIX5vJe49DqhWmOZXFTFl9f7k4/2I+mLJEi0kUwlt2MHWZGWXJN/
MydaAsSI2NDiSNnapDHFpuXGXUB4gno5BneD3z50SnwR0IlWatUN/K8GNp/cVR9zY9NKiTqt41Rd
pvKj3wdeo2r7SES97aOqyMQ9yqe95GtfnXQ+2TiUDxtXpWRMRnuC7Qc5fsI95aIP2FXD9/3KVDDr
4FkuSLLmGPzze+nTz/nDVtVoQQAJiRUO6XgdqaIra6WrDHfYkd1Qbi6GiTZxia59LQrBv2+v+khk
ycJOGweMBtTq/T6YMbMyAeq4g5dt0cyNvcgATuJ5+8Xv+NlV/bBbdRpi/DpRhS2U1v2yYRTcpyNx
WksTEBSz7aMeVxvJ1TT/x2v+LenCfzLNM2pVZMjcIT9RLoRRUhAU8Req539+9++6Z1Ib0SnLAAkw
n7Hif9M9o4iGe60CPJdUuD3sEb/pnpVfTOA6BE3AefuT7pnaBpIkOBywSZpq/B3tAoCgP2y7FH2I
p6H4AMsEmQnq5kMZo8t+CtY9mm+msjq35Fd1knd1mF/GtfQcC+LtYMzPsabsJTNY8dP2OteOqnG6
xXTJX56uSSlcI8r3OkU7kxZlWdzQ4RPOojm88ud+FeBQH/JhraXRt6SY0f+Iy1wtlB3djzeorUev
LzrLaYqAdt90jf3j0hrybyLWNStJXVCI1fRgFto+N3GXIKPjPCNMtjXTzTeb2455rlUUr32Cjiwm
LcrWWuukxNJ1JlRepAvoJZFVFRV6ora/B2t+y95+Tq7egQyFrSnhEDeEE8r1cz9jUGDCEevSTWcK
m3rM7jOOwnnBoaBMn/OGCIlQRv6VJcXrNCwdAtpQ7bGySJIp9fqUjP5KzbG1aRG0YxHzxNCnrVPV
V60hXRc5naVwTO4z6v8yHi/HiJaiH4J1wfHUZ/oFvZJr1eBba0IKHNxp7tBzPtUH4YYj8iBim+nM
8+VJ3GgwdhO5vRIaWqiEfgyZgaJqfkpiUuXU8rILBtxCFTy2UF6pqr+xSn5uUzcKOIXhumrqtRx3
34RZxnHhv8lDcZVKXMJy9K8znN96Ckx6Jn9gpPdIK7GrHKRaq0SNH1SxcsQay1aSNPypH6F3LKrU
7gmWkGFJ2FWVUatX38Ba0ig3jc2kG7xKoZBrT4Kq3HL45Sumahxjpd/IctPxLOTUhRBxmQLO6ziU
ziuYENaS8UyjlXS3bTc/6aki232YQX0ymgsThS2A6MWxwyeMZPwbsK/bQfG9SRTO6Tfu05jjbyhI
mw6/rTCIz0uiAi0dFWyGLGlogusrqdNPotUdBe2UEvhQEB+JLJHO8UUURPe5hOqrafLXgDhm2k+r
GIg9CSjZ64xTh/yI+bFG3M3ZreU4x+SlSAltK1NHI4B0aNVpNcbTrRUrhCequ0SQXa0LLri4NtLu
dWoIS0SX8NaF2GeK+TpQabM1U1O6aSMwIjUfc3kiWDH3kdunFF6+gPOLHLwiX1WSsJF68bZPq2+J
xHHHKL6lYnvpz93ZJOdXUoGheSiyb6lhW9J4SbhJ4ArCfB322bo1MSIWijtHSMVTSNO2UV7zZO4d
PaTpG6rxLks7tzfr1JZ9f0PMhqeF6sGSaYb6mAjcSgAtLvW4fVlBtYwkP7mEC+bR3HcMJdygfNh1
Vf3am8kmMSUvWoWTfJAiPjzDNy8jidyi5cPoa89ofE8we1gMNPN7o1rftPlwCNsBaXvnnyucFEk5
j++FuF3zfpGQTm9o/9a9LGyI5tiIKB6jJr73S/EBs6Rn0jvqhvRSmsgoHwa8tUWHRbCqD9VAWmmv
7Eh6WrWWti3b7PsbDYrcmQZoK5r5RhzFzkiNbZ12B4JPCQWQDqoVPk2idpIUaZ/36lMfTTc+Y67F
jZGKyYYE+KsmGa/FSiBxJNtMJktMUMMnYTB3lUYyjTw+FIP51tNHAMGzA5m4V5Wzrp1PcaFvE216
KINwTb76bixlzhgLaSdcG+1XCcYf2VI/dnwwRQCCeMoZ0ocdH01cpAXDON+gO4UOoGN6rcq7WEIW
aeYge8rgeRhpHhn6avbzgz+EO4IIaAb1LsOG1bvH5sWPE8YfZGbLq/1+8Pjx/MHTDZ9PMmjHGx/O
Ohlqoaqqa/FGjKfCGemB6ZroKAEsgzLRNlUvMPxJDw2JIY1/ThLAQ4Y3FiobsUHKZeZ3FwMWzDbP
vO9v7G/VNZ+KLd9rLf/t07/1LyjJJCcM0SMlyOelzdlj+jg9/mOPUTb9P//jfzbJ8n9X0csSQvia
t1E7bV/++3/55w/6vcqhXNFkKhJLI4qK091vVY72C4RHfDqM7wFjLQK336scPktNNqxfaVp89r+7
uxRd5CfC3ITcCMP771Q5fzzcAJ6xdAosqjr4ehberg9HzMlKavwUYn2j+9Vaq8R9puou2AK3EDuX
b14lWbmOSfF4d93+am3/qbhaXtiyAPybONQU82Owuo6ps2pbpb3BbjCEg1MjzieYHAtuuIqsxBNS
VMailHnfQU4CLBOi2F0UgT02V3aWohlqZieaQ3LKGuOV26jNTh31lRxmD/E8eSFtxlzur2I8AGnc
YetvnQ6bewn3wNBndyiepExbwwVz9EC7zNLkVJRPlE0rIt4PKhGfTaafYrK7eqk6CAYRYQpy/bHY
6rnuihbwm4BnbazfD8iRjOhKU62T2AILUyqxtsnEYBgUH0K1XItNerRmJslq9NgvRCi5kJ4ZLZ73
tXnC8u4FdXlPeNO+Jrur4S/OvILKzphnt3p/QTjIbchTbkoKb0KPqNfjVa8TTJJzWnTi2jziiT2V
GIStaVwvL4iSfdsPdPYaYdgmtXk+WIT3GBMhpE1bbFXUuALn5Cw+YJ1whKRZLSewsROWcGG3Bczm
kc3lWIro5KL/nJVkk+UBs/Rx3uZDTgRs/CLmeFclQ7zw0+ac5yftpqG8A37pzXPykFLkUO2YVRM6
Sjp+E0dhJc+9Z4zSzeKhomNplFjyoZsITqvqRy0z92V9iAQ4JTjwJD9x2aIle+nKIhjJcd/ShchV
5PSm4OkMwlL/iCGPaQLUjO7L1seyub7ffFmfsmigqgYbys1hfTg3Vk2VdSMQlpthAGOF9XvU9qHW
rKxqQp2lXapD8qaPnqIP53IcnXo92IfwtNWa6LHUOEYUCphd3DxB3oO3MCLklCS5W6J37gKuB+Z2
ty3KdShoG6ZQLlYYKFOvoUT+VaRujEy+jC3DVoljj3xrO9EdsLMiPYbGtmsGkDka//mUNRTNIQss
1g9pM+wmACCS33GGx/9P877Kc4fYdopdcFozNxMdX5pz/XlTtdsc3sUodVdi1zMrUTSk/GQCkKpR
R9VFGvZOCo0yCVmJ0KIMZiJJqh2qhsIjy9tVmBaboc+crNOoY3F3kFByn2r1bu6TI+CNTVtrdjrH
GwuDSyYbhzgdzwNlPC+r6toKfJcol70vRRdzfx5GzBgs+aYHDitRc01+dmFwC4+hekzkeoWD/awP
ntGau3qWXQRU3pzDnNRK3EryvVIiETzNtmbe7bgbDuHsf8Wu/SCy+b5PytIC5dUYdijYa1ku75qe
fVLXWT7ozU0tWqdSt06xmHoGaddT6U1dfTdL6UvRs5VJ43k0al7ZxmftwNizLq78fl1gofG18Zx0
lzU504eIFAGxCFZlXBD1Kp+VwFqHvLzQfeGkTp0bpcahnBF5KFx+MXdNNboWpHFfV9VWAyWlYovM
AJIRIu+0xuClVbdm0/B8du+GMLlQUdc5d3hsgMcKHxLzvNSLtZ/WO/TZrlLHTxx8RnHfNcVmHLs7
MQQ2kw/faqAzZafw/pDBRJmnNyB72nbFAYUAAjbXEe+7KK/6jqQw6i905nwcEAL6fBNPw1mUkJVb
6gfQY9zqxbZoc0SCzVmg9OcZzAMy5hgsjjReZi8mCM0ML2JpOMsseQ0qawabBrGpRuvZsU4L6xhW
31S9P/eHclMkL5Zp2DPsC2E0bNF8rsm/UWRcg3W965pyI43CGeeOOMQI21I4loASY1+4+PmjaykJ
/rQzSOgnCTmTqBHlpW3wbilQ/GU63IXmRg/STaHfdS3bVaCtA2z8jZpvFKFZKQqjskHboKV0wobz
i+EjOrI8IS7XrUAE3ch1XVYQczFi4bdlzX7Yr8R2NwqIdYgAXO6vcqbOVOpVrarESnF0sNSNVN/2
wWXpw5QsutvGzLeyotxUfvS83GAymwFH+lWN89WfrG1nIDJRbmvrK2r7x9p02R4B4Bs4T3CJEJ7y
x4ugpnJl6Mnc3uSyerPshwqvPMidi98P2pcff7Uh/+ULqpqG4x3EKMb3P75gL9SKUA7UC2rR7vAb
rgybxHgaKEawb4maBHO4n3rtUOMuGXkmjMmtNdQrvdOOEjFdnKvyH2Xwp1aT7/6D948I+kPLb25K
lqQB6jeX2urdQlA0hvTK0A83g16g0qy2AhGDEZvPrKubKtcRc+GTLampUnVdG+omljW3ya8HMpwZ
368ybkWyM+xWuK3RzcQmGFvB2ue+14LaCCCDwOwIO+NQ4Msb8/wixp5ZsYPLfb4trO5M7osLArR4
kJge/JJbdQ72faWhwJFv1LjmyezoLV7HfOpusy4+ZiSKhlrm1KlyABSDtz54ybJq3TPaNKfuTEw1
NAtOrJmPDZWJrI/nTcxLUg4SheQVM7DlCaBLFUw0oHLy0UfUc3S8vhGXMMJ/JL8KBCjUpBqQI08b
WTg1on4YlXBfpjhVv7gTub5/vP66rJKno9BDpBf4faL77vqXkg9pIOT664KyYWBBlrf/4zP+//yo
Q7XPnfTTLi4wnJfiH//1H6fH5BWGRfb4/oTzz+//9YSjSL+YhkI5j6uMrJRFy/zrCWf5CiccWeRz
WhJ+2SZ+PeEoxi88SGG5Sb9jgX894SxfUniLRE+IsvY9S/jf/tsfbktMfH/4/z8coz9UctDJtMX/
ppkYnImU+uhFo8FLRo+WFpckyyE1HCnO66RxOZMRnph7RQ0MEH6fkWL4RD+W+7X983X6EV7+p3fw
YZIYQlwkqot3gNacmggGAGqRgkftcDZtNapds8KR/gDf1VksDJbw8v0N/D9Yxf/JxhWwSkTUG6y6
zw/1+8cuAtD6fn3//m0/Frhh/kJ6taGJ8o8xxfLI/7HA+YrKaEA1RM3ER6kuXqDfFrjMAtfJV+Do
L1vfKSy/HeG/3y/AaxlUGCILE+LKhwX98wX+x2fjD9E5KTHf9XDvNkDfiKHwN5O/DtLhrNHn1hbJ
pHLCPn1K+nSNsgVQrgyUooNZaRDwisqNIAQpFbahGSLe6dtwF3AY3RipHOG2SOCXaFK+BpBly0Mm
kwSIT5n/8JQlhlnpruvQPBhSvU4q4TTKdXYmAVx1jASqQs6ZewgdE/e3Yl7JWvgyIoYj1LLjz5qb
JCZULlOA/Ek0zsO4OHDhjrrUHNoFdgcTammkxYCMw2oVKCQAd2AMZgZIbhzoMWxaAIZkKJJQkQIM
Xg63QfMq1OWVRdqw35q2WSYoK8toPwwtRdJ87k8IgMMXAy6UkIuyJ4rG9eLdaeM7P3wjYZqa2bwb
cIk7xhjdRvTVFa301A7kjI9YRSxualV+0WKMZJwLLiVxBvMLR69o4hOQSPms1hJxR8sVUGiNyC8g
zJS0YXhXU/sgRb24jVrmP5MMfYMT20y5sIOTXt4Z04RkMosJ7srq+qGPI6eXx4lau67hTEQFaGxd
0zk0BGQm2qMpe7Ffh2vZqFSQO3NjXsyDVB07veIvSs0pSwbaH7HKQXOo9vDNGcKAmL3JBDm60QvO
YVIhHlIaBW47dMX6P3aD+RdsB/66BzB4/HzrODyWbfiY/sXWwbf92DpM8ReZ+x9zNnFiBklA/+z+
GdYvIJVI/zLZB/iX9G7rEJlxMhK1aLSQAacs5rvfno3iLwDzlzQhvkCOvaj9ra3ju0/j9xrq963j
QzndkAuW9FUlrGVJqhzA0RTtZrLLk2iblwPMszGkr0WkXKyBd5fuYXFDlBeugNSC+Su3LQtUjOJn
UtgqiB7FvUTrucnG+1pgsmLKD5F6DYYjWsfdpVwzXeul7M3P5pMgQ6qeh1MrxbnTWzMKNciUaksM
ddBEjdMo4bHwg+0IA76oyVEhW/rYDU1gW0ayTktIzDDOCEqfwM2Gfc3pT6cdUoPp60pnTt8s3jFh
XAe/nx5IJt+UiINR4Z/kRrcchb6So5tL9DLMtbi/yuv+KgC9Ezb689iq95MIBhxnw8RQz45k+TZG
ANrVotu15lNasSMpy0DIBzchdsZ5DLq6qUCFl+H1WPEuGlO3G+huTQaTXDXqqyKVTgHh8e6k1a+N
MlwR0L5rjDRBwx+BmhhzToIV1PrJ6jNYei1WhNywBznUV1PVH0UpLG0zk2Y7ijgRRKHhVmWEYg1C
VDLPguuDzpNTGD7ZnO20lMlmr7fgngoL/f/REhJpq2NPEUQjvEnQHFuRdY+XbfB8WQKigRknIkup
ypPExR8QrqaJUOpCbzfBlLBHie0JD++woj/Tt07JXGxdGXMDDDIaD6HWMhJukrXYZxz9rK4/B1Wn
vYxmFcCveg7JNt3wcFQ4IBtOQFr4hgYhnr5+cNJSvLAaun+l3EYZ1sTaMacq9+Ll2hDeWG3UhNwA
7Oz6W0jns48n64eE7T+sLvoX3La0xZH2+Y51/Rjl7T/sx7oN//f/Sl+z6f3e9f17f2xbgi5T8lii
bEoMJ6hjyN/4teRZvsRESlySA8GSshOxd/xa80jGL5ahiswlfmSALIXSrxsXXzKZjEhEyS2YCpPT
9N+oeb43WX7ft4jHkhmlmMb3eDqmdR/Nb50xR2E3DLLbeO0hedTO/XXocJI95K6yx337zNL1kHg/
qM+SU6yGTXaN+dz9Kl/qQ2n/6/tAjgIpHBYV1+SPPQBRbbpIWDTU1rW00p3qYdzHT6ill6g1ZA/E
p777uP5icLJQO94dev/8gtS275sOTZfK3OO8YLsqt7qTXFIeyHBt3PK6vcWdwSD+sfWEdeHKt7jC
2xhSqq3RvH36+Ruh3fXFO+Gzfv9OcmIY6XDzThpPWkX7fBXssvW4147JroFKC57cS91xRbDsZez6
brGuzmiHnAd7Zd/S1fbaTWT328QLdoKjejN/nJ1Bqfe0Ve4Gnu4mZ3jmnqxHwdGeyq3m5ltA5Zv6
MG6VvbnVvM4FkOb69vgqebOD79FN3KNuQ/1bTGIrbVcfi/NhX3jzI5D1M/+qhW1jaxeJO23A1a5D
D+aCQB8NbLwbufqxuB5uy7W1tXZ0N9binbwKnvsb6V6PnZIE3IWwbtN1doSNycjoq0Picgj804p+
t5KWtuO7Yl4ss0lOFC6nug6uJq9bJzdLEGL2ku6+WkTcJcsy+fhqTPvQNokwYoyPcTioJrVUSLl/
6O2el665VlzlzneQwq0nL7+IUheRIxjX+rwbPRBI3WSXW9UpHuZunb+mjrg21/o3RlXjS07L97q5
KSLo+06ooklZq15zZmz0nXkWPpjekkzDIuF3ImWYW8JdPsHxBdx5WdrK3Vhv83prYkHP5q1xUhLC
eFacXm7FFRZ2PibOC0J4RJIyuED1E7t/zZ3qVn9azIrSneAasddx5ph2wXP4oD6ZK2OtOMwtLBQQ
tFVd5VwhYePRkhngg5u2W1fd+W9aD4rYZmrV2or1XEdQe+3pOE1eMbmU8X6502+XOLNWdxTkPDhq
EvIw1pU3eOTfcItL50P6Mqs4/j3ztYbcu8IxtIuulmUfXCbS2QzcO4F3mXmlzKs2u+xNq71E8vAm
QgTTYDbojobqy7cBwxqP+ePk5pmdrILE2Uy+M5/PK9lTnUq3o2ssdrZ2hz9jtGz+abXQ3lbKK9kx
tvUNixIQNhYLWQwPzRboZmITKTERe/NgueJaOJfPIEjXD+lNsyuyy8AVr3SUL6WdvyqWk11b98kq
5dOfJpswcmEvbPFkuM1j2jnaXfKYYQtx/XV3lQoADTfDpcZqaC+kZ/Eqcn3HPJtXwzFdFexHzrzO
r6tv/ap3Rc/aq2/T5MAfc2QssZ6ysa70V9aWy4nsOB27R5Ux3mo728JRIIOedZjDPT+xrpqRADFH
CQ+YczJIyMvPADIhricHKxX6tut8VbLFglu07J6G/4vwVI12e+1DB1tnkaNONtYsqlPDwHG7luS3
PHnQiVgIHdhzUbyNBljCxO+Udot0BgdxAaPxjJFjTOD18qjAy5p7LBNtk8MAy65h3Ftbotqv28Jm
OIUE7GJwVC72yUQhDhLQsqfL/G6YGIusEI0nGYnstvViSXAWnvBrqczWGFndG2+Uqw/Dk7Yjf710
wYUdI4GNpYFSskovlPvqulVtzKPaRbjtck8CghHZi99P8PzQAeM4noKNcDvozhgeAvLiGH8bTsni
yo41miGGLFxkwhyf+StY30Jk070dVE6EEs3VVgKxfSO3Ysr8DmYyorC3cOd78WFg6gO29Ti+CM/m
Yzntm3m5kGQ8mTIPWOO2TBzrWHEPl5t+y/Z+G1Dav4yIwYGPerJDLRo4+kToAPA94hzHVX7xoNc2
K8PTCEFcLUmB9R5MkYpFzg3EtbQJYak9mTzGAETu01V/2x1ztzgzKCEbZ9kDl5RU6ZUZ/Qnr04Tt
m7AimM1kRqIq0zxfeYuByZtOm63lwLVCB3Rjy3XaCsfEqQq7fWRqVbrxPn8I7gydwb3dnOorBv4R
0i5HMZhibpkppYSBcSBJLzG+FnQbOJ3HJOcgQYRB6KFER464EBF9ciJo7DPdBsShQ9DhwlSvFkeU
2Gle59v21rhS7fj4OD4W0wpFmUnWCiht4CUnzZlMuxBcejMhvmVpO5Oc4HQXKXoDZO4ZGi+CTMNj
/G240E9t7ICuFOPjyJsqrijUlZb2uyPfxBY34ALLf5QJmYy7fVBjw7bHbBVd+cQwBTaW0PBQ7Stv
XI0gqkiPsbMAzCEeNWKebH1cLdeV7Cz4gTqwPdhNwRWnimrNr6GemJlw/70NjA8AtyP+dHoOilDk
SPBCM6oeNOT4VxGYjDfAks3gBII93Y/qeTJ4A9oRzVVfeXCobz0mXe5Yiw0ymFxGxiR8EeIVyy5Z
MkxMWn/ZXbmnZDIi3MaR9lT9Yuw2IBtbW72oKB8Mc8WD5p7R0sT3RHb6XOCWfc2u4u3ADglLEg/w
HizuHZT0ygH93Y+OuPjMbb12ZVu/7Z/QU8ito59wkzPM1vHsaatxCaDA2Ge3b1hsxYtAdzrBjuC9
BJ56X7wOVyxK1dH2Kc9IzqtO/8Ykl7CUGEugxJnT7h4ROOzRBsoze4y9pPwiRVxhAmWPS++7NU5P
Bw7RMdpHXraOtoDCcxfkyAo38ETAG7xHuH92RC3D020dnRGigYcOqgFnnw0qRTc/ilspdOp6NYEI
Pau9migBpjekW62GYUW7LDHOrf/L3Xk1R24tW/qv3Jh3KOBNxNx5gCtv6M1LBckmARS8K5hfPx8o
aURW85Bz7rxM3Dg6LbVa3RtmI3fmypVr9TBEXSVyIoTIM0ipTP0wyQ03AlmEeXqaDRwc/KQRwf4Q
DHKK3CvwgxxxbMKQa5vEc0T/c3mNSUlAUi3NpMKh6gyVXS86QnhXHJ1RX1b5nDGE407k2CoJutbV
cd+9CVf0b68FSB+uxBgOI/p2GntDhu4kHXBMY+zDXL9OuQAkctsZlFZTcRCZz7x2L7+oeG5cIA+5
taZT3GabSbeKI4rbmmdYXmMd0udbic8CKJN5FGSgc0cRXnMGFm+PNROqK6XD3AoxfWZFiNFYaL0S
1XVqzIcC7w4P+4z01VygnRA6kpPMUZ1+Ot5qjxIC0UKOTNRSPSGHglwGv4UOAO/26OO7JFn+wfRk
LLCr23TVAazaUW03L/cMeSu+5cOpGVtH8VVn2BgH97R6YXM6EJA3dOObRe2M8+q62JVbSMKv+TLw
BFKLZ+3ysFAXpWWLLxKnycVhbl7FmN7dYokEy0MpvIiCmswAOdrckWP2fH+ddT7D78R5DCegZnTl
dPA094KPsPYGiiIGNS8KAcrBbtZt3j8RN90MG9y0l/XMvCgv20eIRwq39lLszWXqIa7r6h2umdHC
WkXLo8SnEd4Wt1YyO6iXDLyjDTnZoljXwWv+EpZe1kxHSVHOYR4lD4jfhra1FZ+UztdVu/glj8s0
cDrcm55jFdVSuMj20bW2bIfIO+rLTrHTxbBIEURa8v0pFTrR4B2qHd0c1i0z7tfZakro8VWCe6uN
gNB4wdwjRYGDFnNd87xFuGCV5Ustm1vjJfCR8Xw4zqQapQ/yKad8ncx2KwmcYXr3MTGsdfX7huxJ
cfvH/jViNssWSTOZ7WztlsicrcrQJbjBsmnuAHxOaPHKPsKBonqXWD7KV2QiFvrUsRtykmlrXgi6
YvjdEZz0o41H00ndHBhGYvwegnwCiuumoocsZx/OgNsrYwl/SYaszRTA0aMw7TGRfNPmU3RQX05z
bX70+VOOd3rp4qSVwSny2QengO+EpBvDSfIAj4FXZMz4eg3UmJIpLd5qkMETX/f1apbMoIgnbscg
eotgg09HuEVrJ2Fo3FY5kRgOjWfGEk9H9Flm6Ztw3XRzdGm13o3vjxUddEeMUOH1lHZdBqt+dHrT
aRFE2TJ9FJw8QC/R8CyHF+2PkPkrOyLl8ohWTjfnPTkHxKNcuMf4VJT3oh+u5HsTL+cr0p3U5lwt
3qaMPABuYorWsdwcW+LjMtg1tyh8YVhh9zv1gnyRBDx1c3Qr7uIRdWAHd60d2bDL8/DrNzl04ESP
DES1eA2hmocAiAsfJT/MKApkEDCvm09+hLmTbTmlEFfue3sQnMNd5vCncoJxEQ5a68/mwdEv87fT
tpoJvBJeJA2I53HXGB66pwZpsWAHV2NBk/sSkC4VHLJpGg4L2Q6uLdQv5iq+OndxY8NW4rqm5DSZ
RQ/qynoYH7Rl7kdueTddvIzJuzVDehzfdXF5YNxom+7gT280t3GxGnTVeYprDHL2+Ty281sqy5m+
5Ru3FWCL4hFd7avuSpy3c9xe3Nw9LsVnC7rYJl9NT4ZLDxf4hI5Ovcg8ZGZWwnxobPYEnPKWA4Vb
czu3cdId1oh3ikMl7KCdQzGruYWTOSRNLvMVqOSutAd1Ez+NbuhE297FmNAblvJWmMf+wYvfyjnK
OzOF9LFwhT2diEdKwmqR307ebz7iftfYwo1X0a3uBT7Fg58tjk7pYbNZM83iTLUYVz8TuRaKk+ym
3BdkJeypcJ5fIbQ1G+4MEghf9jUnctt5so5cyi7UYWxz21BNCIjh28OltuhW2HMdtslGW7BHcH/e
H6nIAxsBoazwQ1wEBKc9+qZpo43iKjP6OO6p5x49+HjR0vBEf1g3M7agI19UyZYM/HCZvArXIUZy
x32ED900XaHvy7Xi9cXaWMgXHd5z6QKlXie+gpNEbLFxOR4vQRoW2UL0UPt/HDySB6zXiuXhInQI
/iuYjbY2Q/+9MJZisw7mkPBOe4MyO7XpVMGv3IXKQhjmEiIDvoLl0NXkYJ/6cODdHskPHld2gbBR
od9J8qoly+adnjwr99PjLgTCpUaM7mhal2w41DeE4kbOQExXoCVENSKVIy8RSuddr+Ntecl8QR/t
ZWVeKnMeFKJIBr5u0qy7Vu8lr1gWJKINuDf5l3v0AnTBnMovZsOu473Ic77cecH3W/nlvBSc7po3
yfSCsKxm6ANSk2MXF752+aJFhPheAgU3lnG2IACNe5Ix69qakTeTcjq5C3N+zzrG9Si5lWrzTK4o
gq3CL68PL9PtGPiaMTtiFzdoVYCmzQ9Ov8/vYAqvh/nA3QH34G6l3MSQRP3jBisjv52vRLJXm10+
yz2TPQWpdGZQAafsa3OdLcmJOvytEAJxmBhK6NT1K6yBMuT2nWLLk3CFZeoXIBwIxKfAQsqe0cE3
9AZ3hmsCIk0hhZzVyWYoN2X3FFS4yFLCHdcodUR7nhv6ZfjLIJkxb3xzGy6Y5gkJrw33+AME9y9Q
HCxANNjUKk6xnzGjrhCEtjiB4qgz4/50zTsP3grDo40S7OK73kdj0ys9wWeaZ5Fe4kAlU4l5B69e
Hh6tuXafr/gt3V30PKEzNHn9+oJhbRAO2WkBcagEPIaYNtRpc92Jlpp3mr+YV6dF+BJ5/Sq6VFwR
wjJ7OXo97iYTBY4FKoJ8JjjkojMGrBxEbjzwPXu4T64sj0prXa8hXjg47DnifOoobHJzzjCLq/sk
c/p9vddHKnunuaCVAVXb/f6hKRMs+RvyZeomtDieGiMfn5+ZkpuJVp7ECbYc/ZOP5hMsbl/YYYI0
0x38H5YICD8CQU75Oh9w7wSzYJEvFGKVscRfHGOuG+K1tiTGEtG+vzzpp8s7e6UZNkuNgPQkgHLy
qyaZsy5BIGYolPBsJa9ykBH/gdEofWY0/okpSx8eyTSR/QF61NUTJIWaR9ISyrOFxP0nV82K/Hpz
8gJn3Jw2KLLf/XCn05189yImfPnDqoo+pnE4cKedUyxqD/UeoODSOc1Py5OHVqaPHYjLx/MTZn+m
Z/TX7VoKBAwYjAr99s8Lo+rU6UzGyO6w1G+O69N9h+usM9nbVhS/Da8cDbJH9T4gyPjGE5IZ8Ly9
cJ54iAw0OUlP+wP4+y8uyWBEio4LwhdnbYS+jOTWOihIsczTbeiA0F3KXrI/8UzSWbKKFvquXTcO
Akw3JITkFCb5AXDBYvxhL5yp8vz9cP65krP+wiG0xDhQuJL0VvLHa5x5HeYKpxLb8qktfHzdbmH2
zQ4uXboNBosn0Ub/lW+6e9HewDIuysXwki9Mn7SrtJVf2pLEZCGQIpR+uAxvkvXg6B4Ovm62jm1l
EbnIVm/KK76ln+LjV72SiaL791M9e9HmGHZHKVSnHRZeNwuQPbd4tjYW51x89V/7cj+sdgbgp3lT
5cr05BqXJ0cahcXGlAGgQrLGq3iWcGb8eItfNWGmjQz3nZYaBPXPezkz0R4/wm1xk/v4VnipHloy
XD7ZBkQVYHsmIFnhGs7ohORxCT35H/aLSnvxt6/44wWc7Ze4FcJDKHIB8uOU0B4fZNXOfoWNE1Lo
AYRIc+u+3dZO3NvQlp+Pb+Ht6Ghv5k58Gdzc72/MlxNmdpxcjsx4oF1eCVMJQMdKWhQ3P0X/9xPx
POh8vNyzLZExJVOY5XS5s5PbAbXMjXuxsofbYo+j0E2zSy+HTf1q+e+QElif4eUrMj1epy77xW6q
mhPRjtfm/XFL2ajuqzmx6l7HVsNWLrglV9soF+K96sMBZpAjdyLKUcGmlDIuRk+8bm5wBg1Q7yGx
BezHta9emZfqKvSmQuf7GCvL0/s/v1+G4mGqMxEvS+d9Hr0qspRxXjIETBxCwjv0XRnst3CbtX7R
r8UbwFrAwWoRoRA6ehXce+IPSN9hWaZT+YjScIlBvS34+RM4XrQd1+F+ygmshr4fTZFwoexx32OK
3SlFu3WklxyPGU9eqptw02zI5N6/iJ6j1qxszY+Wo4/eLiXTcS972jwit4C9paw5fdzTolmDDDvH
q3SO4/1MXfQOxn8znDNt1IOuOQnXh120DrcG/75ZUlvNtBU8rRUY2RqqBkWUc1ox3+RNyYjoDhTa
OiFzSgqHVQYYJ3gnR6Qwy2+KebrRttVu6jjmwHbkKtfduttlTjsPt+3aWpKfXBjkJlOwBeycKUt4
9YvDXJlZF1OBhrKVZ95P6aaAccccrxqyBInM+PACR6OfB5sM00jMEAEU5+avHuDZtciqsKSeaocO
d18/vaKucROPmZcZM1mLYJE9yacZQEX+AKbauqpPf+eixd/nETG3bh6uoaNwY5kXXxFiTzPS9ubH
Y1I6077+8yiABQux0SRTkt978B8O6Iq5bXSnZNkNaTkVE/qlbmuPNkQAO3B0KFZB+t4CMEUS4t5P
4diA9THe3q/oIdLLCbZoNT6E1wB4PgjpcBvumwVtnLlAPWe9kH5B5qExcJjFq+pEs8drMYpCCPlX
XsGO4y0AXqNgYI8HBFfwOJ/g4tMV/QKwpxgr0a2wxdwmue3WBXGlmY4fL1rgiehOmRsOdGXnFUij
OjXT3Y8aVRVjVvk62x63JqD3XJthwWnHgLHaTCdhBZ7kqHcaRtZs2g8VEEjrx+yJ45zfsVDm/Vqb
oyHs96AfDXuppf88LI7bcUYMC2Z4Jq9O/AHI0gYeaCYmnDIwDlbnjPdQG41T3yJGa/VSelKonUiT
Iw8fCToU6Yvy1FyEnr6lUSfMGrqCzApQveO57NW3Klk2OI7q4lVXNT/kxMZXQdwwkdRgqFSSlPMo
IWl5oHVMwbnyRUidjTXBZeHKlzk49Ma6MikF0sd4M9xqFQlHfvLHX6d7sXCwehvs9LJc0t/fV3c6
pcUDPZTjs36l28dLXHvi1+OdwPCDaEvPJFYgXcMDKhTTeICt3pXP4nO2rS4LJ7oyn7NbPGRuo/uq
hw7GjctbayldTOhSClSR/pB+KtPB9Ftk/OeelemZfNjdJcIedVdyzw27BWM0eG5OvEp2xBxb4Sfe
FH6mQr/36l/ynhn0ffs0bBM3vtGvrEvjRgs2wcPhmQiuM8cYzUCmvo/e6kSy+e0aTbgllsk0ML4v
ZykyUjmWrmU0rieKhXzZuPos2XcebJeLwesu9Zns7CC8rLM1zeeLZl/sUgq20zy4PBFF8QTapE/R
Ko6WoPLkbsXc2kp3cC5uo2e6stfHmTrTl6fdxKyobYRM7g3feDgCCSl+UtjdW+Sbjkbe8BjeHJ6K
3JZ+1Xd0pLLd1PWtl40fb+XbxBe2yaKdp6tsbe1kD9w3upRcaW4u8q1IS6C202Wxx7ytAPrPvED0
Mh/R03TTrDI0dVt7auFk/vSjtjoRW9P5hI7gdHUxPX/tsjLs+v5ATao4yRXt55upBY/9iGd5L51f
3I6zHh4J/bcCrK2UIKLwxRNnk52xLV1tya/QkQDM1kQ7pHMpbFG+9PFWuqX980QD0ud0Bp/QiMOK
l91yDXcnd+pF0byZ6bvsjuwleiV6g/kOqt1ehFfQBuKNWtjVneHpk8vuMtocfTz/lsKmfRl29BUL
L19MeIcCFanirKIBhYqYP9XGRHmHLIIz/0I7OvZhzQjm+GY8nipSNdU3QTdt9apCCvtR9unvuAIu
GhyAnEcUgMieiCt9h61vv4T34p9o3BxskaMScuZaAPwL/MNr9VjTWQychjsor5lM8lOaqbfTxSqe
cVFtpQ3DYjsc29Jb7QVBJnC+9E5NvJKSY1FdJ+CJwNpzeV3NTK9bTtggqNYLPAw8mJ/IDrqp3yPb
qGMdPJ1PBjT8pels1bBRGvUAANfhtbUGUAIawadgAe5y9ECrUU1lLWSocxDDYBtvW3t4Th7l0QXk
Yqj4ySJlwDj3fgLAzNVIcwhygJ08KV7wMKWK9zAspTcQIP/4itJMvuaRPYPIQPuZoLNmJl0wGpxH
EA254+wJUf3oBanrZYEn0JbBVRuxmqV5CQj1K+fw1hbiLPN4plvl6nRvgqgDCP+UeypfFbwmpDVU
BmSVCcLp1z9EnHgs9ObEqKMrb3I4IWukMzbJwppPAOOJT+64GDxhpc/w2bg7+mgJ0UALlgw9z2ka
XQSbXsMc0mf7uSGoXenIK07/8uCkq+/jznu4Pw+NpsRcg85UlYkUxucLVTBoRXL5QDV6VbgdlRq0
oOVpgZJI3dvGpbINHg/X5UbAjpSNxNm870nzTDyKnYgXK14Eu3z+/TV9WWd8vKazOkM3o75GU1ch
l4TwAfaM+k2xUChPTyv5ilY0zLGQk17dZav+euqCoVnnHq7re8oNR7+nT7BDI3Ux5WoquH9wJT5q
D8lPJecXEZtxDoNnRsSWIGp/fnRjIjFtVHCZHcnsCHJDzuIf3andM0wxxph1C1oVp5sj2Fe4/GmP
yV+wyD6tP5XEH/bYqcWwrqhZXx6ccC+5CCl4DBd5p5UIwWJXEneS5ekinB9pEEzg/49l8Bdg0qcr
ONs8R9ES9LF6f1Hh9UQyEWqH8191TeJXt5M8GAOeOU1vfr9DpC8+r08Ln+2QrKvSOJtufQpLAcwj
2cuu8uXRx8TwsSNfTpbxPa2cn+74q+/608JnNWV6OpwUo2Th4r5aG34aczLlm9JVlvEMLenlO1FJ
9OCUOOpekajPJ9rSlKFWb3Q7Lc4IciJaM5CA9Mu4XpEZboJLWlnEzfeH9G8xnnfFa3bVVK+vzeap
+J+fOMz/6/NP///wymPs6sNOcJ+ap7/EVrZP6et//o9PDObpP/2TwaxofzCQxTiiCg1VNrUJ9Pxz
ZktR4S9rk4YKs9uMMk4zEX/PbEl/IMYCSZlZ/2kkwwQJ/XvwgklGSQMkhS2pT9J0/5a4nHG2WxFA
EDWuaTL91pCZMM9lh5NT1wpMfvfOILWLY7QuK8JqkT/nBZaVoZz42SHaR3g2tAdzWSjJ0kC6iv5n
osYrSSl0exTFByQ0DEfQa1ga/WswKv6QBiR+yFqMzBcefCl6qhv5UThIg6NGeUDcRMqoLrPKH+t6
nWkALoFpOLJaPsnqTJbnxyvruIPQXxH4Ae2LiQCh5w5uffQ08MJFscnc7xqdSGZsoHqF4RpeUTsr
KRFAyAMPlRVZsjsmRxofpg0tIG/g0KdJJth94Yn427Z7K2be0Y2QRjiuIlo+9KLBE9n2sQECK8fb
iua7ukiukquje3ST3SF4K28U8bLckMJBM+BHBafpZFwnfuJrd8LBHeCcPGIpUVzhqsk3eC1MA1z4
DlNjoatxiWWsaV+XyTYXbrHnhHZDNRY4ABsKaYidyNgt0J+sYCvRMxf62SGInCIiUaB3tEj6dWWV
c/zAc2EWtn7ZGivILQkt/xoNB2lWu+96GqHT3g8vwqPwOLyI738X3/8+/Rg+NW9//hg+yS/Nm/zy
9/9Ob8cnbYasw8vpTX2hFrWg+smdrQ/bU+0fBp+0Nl7LBkqzsFsYOLKVVrGVZYLmU7JFw13sLERl
Hkq4THAegXjukyd1MoCiPXVNFXfZi4u4gRwwIwjnC5yN+hS+wcyqsO2GqOjAheqohWG55ruqROdl
pysAvxf8WSjf8CPktTTfmXikKNTjg42rM7QqO8M8RPAg3zzQ0jlZU6GrDM64LPnd/D2+godf2a1l
W48nzma78vjvzKdc9bLBNh5naTU/Fi+yudPoJYaDp4izoIWy6cCDUBJ32HOfIV4udOyg7V5js6Fe
D/vw+YCBRo3x18rIlr08x5yA8DsPWxUWFJJzyWUgvAT1LtXXmB63fjDjt+fhbd9f9sqjli33uugf
hXu2aqCWrqEajhSAXyJuIh65wgFkEqPhIDSQqyANpmaCNg6Wp64qqlel34ftXAGkgTbKQI7gZdxw
rvlkvuWmDyFMgY3Q25ppByToN8UaKnDvq8u8WZsXj9oIwVxCV8WxdlWzDCkDcj5qZ5Cva2Ffn1on
HQWMrtyjuIfZ072F19F24/rokC/NNx95+1zYdk8bAS1FmzEfy8lUZwRVCy8KFPrAz7YMd9ZuDWmR
Sf+TnVwLu1Po8SfKg4d1dA19daKXHTB0WMcMZkV3JnhtPHiqsIbT2jz1Al1CnC9UUZnJGjgn+JYm
U4gjrVhGUOAi0TVGxnnCVQJJUYqeAxM2Rr2sjuvJ7ydo4SCvraqwD4I4XRtoIRaVT0CNETy8Wzh8
tKPLt9hUsV5x0qT3DBqHlyMz0GGBh8TESyPA7GR1eazFefYrAoeF0+k08Ociwc7pxEGl4+fmr50f
JFwabxQyB+0rRO1S0ZGMR5R6ndB4tTrhrjn6iYY1/GJgzoBGJPWtGVyH0p1qatzpDEeWOLvNxFtU
OQqE37fmE7o+eNDXtiFA7lt2yUqR4QiaXgttKvPbZC8OOPM4auGfgnW7Me5ghYaSnV+kFzCH+ItS
UXj/h2zXburN+7/m3/35K3RO+Wdi1TgFNBSP//wL1lf9mm+i3qm7BYFxXI13Q0fVZ2OKZ4+p5JqN
29vmvlS3Gv71wzPbXolQFHmuEzrS9VYbUNCR7/BwD1Q3avmmgNQayDWCAsVVfJay0Q2ES4PRqwAn
omKyyc5sgz79caqBmT3rUr6A5UH2w2JRaTepd4DSaboYSNnHEYgOs7J7rCVq+vd6cclTzSQna9kY
EyuHZ/MMP4OVXcyumd91zBZBlop6rLaT1oblYBX3CXJ5qCP58clA5B+S1ZO+xlgDEkFcO2q5CfOt
HtzmnIlAz1Y2Z1iegmgM/XFbgDmBFMBSku8zFJ+bMXWCEzSfvvcik29H5CCRmdSN5X2DB0tK5iuU
T5VkedlS46ONmjtV6z3cPpkj1nzZQIsmP/hJV7wFgNjFkRBL5nVsc2j2nRvLNwcpfuY0fzgmKs1A
+FAqQ46RFrtVK+7TpvIOLR4vKl5t44UIe80M8KuwcPRsofaq0qJGmkdIilWii66Gi6AiJG6aV17X
vXXBGqXWWOhmui5BlRNDZDT3gtLC0JPUyB4DAsUQXURapiIEaSHMNTKWYQkqNFxKHzy1+isJyhvY
nhfLqidmQB6iAfJYBJTop9EX4hmj1I/aJEh5lNa9Bi6CBFWa6L/kTF0H6i7Mnv7755lI/X6viTHL
E2SN569REDb1f1y1z7+iGqvbl+ZjCvrXn/J/klDTog6kQfeuE/RXAqr9oUsK8/oK/AOD2eAPCajy
B7QEVDQ00aJdg/TxPwmo/AekBfrDk8DGvzU8Jymfa7Qp+SSqIayBxrKiqyjYfK4So6IUaClaohNq
eoA8DCio3ALoms2wS7E+gXwI2BUlFfU1FhR9hOJWWxk3ZqBfyAp4tnVoHyvI4I1a/RLG+hIXHKxu
DtpzW6Vr66SmMNNogMRle432vwoVUjrBJpKjfj5SHNpKHp0QGz3VE+tflm76zMKSSiuzrSbk2vKk
tPVNH6aAWmi73ca1lcItVhjf6bRWhGpeIbKPy0QHi8Tq4CxoRrgbq6j3mrHWRPpXXYECTlJdaqfI
gEgV5o2T64L41hxbzc8TBQ5hVVK0OaY0WgxvxL+U02hC58tKry04HOQjEq9yivIYuljlQyW20oMq
QkAXRKldxspBvMpj+MTJCUVU7bRKYpLnwfCa8gBLC90BpmgHydwkcf+QlukcoeS5EbUAFV1gukZ8
ULd6WnfM8eoPp+R4pVaU6RKJkioP+0OtB65SaNmuUkOG5o56TV51MuC1S4egeKmVERK2RhonqUW9
kOQsvi0MxNvrkcy7GhN0FDPxsUc04uYwFFd1MIiTWpuw1mrVkdBxyBVtq2JuVodHX41GMvLoXpDx
DGoC7UrSBlT8ePQkx4F23+lt7bZ9X3JMq7s8I/G20DSrxTqFspMAA6Hq53Il0B3FQ4Gi+6G4NFC1
Y9b4EG4UFdXbSFRHxyhrBLKbYKeOWNQfygCiZVPKs//+sQedxO9q3O1r9x/OU/L6CxlsIvE/WqPv
v+/PWIM+7B+UkyhpqmhnMp9L6Pgz3lC2Iqiji3zSOmoo+lTV/lXwCpL5Bxo7BILJp11h5JdQ8FfF
K8gyMgS0BUXqaIKBrPw/KI2+9y9QPIHbQvVp8Uee9Vu0/mCpw7E1boy4g4wroRuejTJY6/HAuMmY
3hpBEs8aCSKeJh1ePzyu/Z/Y5UcRoAn7+QfR1DWJHooq08MUKerROz2DXtsmyKo8tIabpJYZhiAZ
iqrE/BNc+ZdKQ18uoiISPD1O3TjHd5MRdeRUPQw3msDovuiXR937/jbOZAj/uo8PS5wxtRSAJkGM
WKJzJB9SDiU23UPdntgdxoPx6/vlPh8Tv6921n4yAjHThJbVsOt6DLphGUUSygikxVKY/AA6n01S
/7UYoDjNZkbETfXsTJKMphjldBxuzJvTfXA5MY7oWK0obGv63eLc/OFZnsF2fy2oGyhsqIjw4If8
+RCUjcyqzbgcbqxU5sPTUcMcGsXXaF9bg1rMu75+7uRpcEHb9I15iykTaWzUepVSrKI2hrddWzrd
DoOhFiteozb/lEMgFhVNYRalXpfmsMCHkkGkEzT1JlQY3Wp1BLcrkPyiVyl4CznGcuwwuKbOhMjY
qSvjYM2DrGhoHLfMjSHjExtWuvn+xU6I5PnnoEvM7luTwjADwJ9vvdKyKlKPx+FGEqGGj0tV5D76
t//KIogqazKqfcSYz4schwMHTBMMNwYncJdsWxWGieV/v8iX20aHvPj3KtMe/gB4540ax5Eg9BD5
+nvIBxOFkwEsT6YevwZZhQH7w4pAil88vH9WPHt4SYQST1lxX8kaEzN4sIUHMxOCyNSa+4nBI01f
9O+v6p/Vzr74NI/EvlBYbWooTF1P5Tl1IHStDutgob9kXjHDD2+GOXi//+FGv/r8J+lbla2CGM15
LyNue1WOJNTcG7gc00DnTQAjtoUFm+5zt9zT7XETVv9+2a9uGO1zE7MQxCJ+az6dakNR8kDvb8o8
DezGYOKkP5azOI0vzUP1alrZstHqm+8X/eqDsERkqOG6TNPyZ5Eus6xjKfcxbLQj/p3Qyo/yBaDp
DwfE5+bQnxHHkoCdOf/I/7WziEMeFZJBWv1NpHZ4nh1W7Sn181M0D8ZmN3aZX6kItBwG6aePZIqd
55vo48LTyfXhI6njapSbjGfK+JBnLo35YTHN1SaXENQW3z/Jrw7Bj0udffWYmlsnrN9YqqldsaVZ
LFx/v8KXh+DHJc4+eXyvj4P2vgTTKM11CivdgP4/TU8K7k/b8af7OfvaD0Gnl0Vh9DcnDaqS8Cia
j9/fzpebAmE5+MioWf6mZKJHVnIYD2p/g+7DPPMn/kM4T/16/v0yf+rS/rYJlGl7k4WRLZ7t8aGJ
8fmdNsHQorRbt7gpBBg3donFcP6xcHsyC5SEotiu1HpxiNLVcTws2lba6iNKvooeXCRiYcx6IVvq
FaLOBrwIM6n9k2nuzPG0iU8DfK4YsoMZeAGGsEoGcIz/CIPakZB5g2HNzLFAWyGOF50a742g8gpF
9TpJnqTd1Xkf688KoqrgmTqOu5a6SjprxHI3OrpxzuBVlZx2ZQ+3Q9UYXBxhJgt9Mw23I87RTWPL
uowUgJgPztBqe6k9MOeWXNUoEeNnNvrEsxTvyGRdRJI/VPVcDitKMOV4ZXS66WFFclwUMWP4tRGu
h6Z8HtJuT5cEOEy5BFSZNSNT6FHweJJF2J/JShizuSS2SzkwX4yWU1ToqfBqApeJ06QbRAO8FFPv
t2rZwqMcrBvV6OCLDoygyqe9fCpmmBhf0Za50HrIH8dRZrKgBWUuemZtmZ00mhYLSKJvJDYLM6Zq
ljGzKYyNoQKvHaLxV2oNs1Ooz6OCSWJLsN6seFLCH64qtP7kWr4z8mKRhYblGMfwVzeaV1aIFsWg
epoevR7y4CYT1EWWNojXJLr0Qzj/8vtR370M6Kyp52R7taYsR/CccB5cGN2tqDx/v6+n7++3Xf3h
zz8LBoKWpznKef1NwMMacQzNsLWN4iMqEfdq8ZM53ZfnBPgJgj9gJ+o7YetDIB01JW/0JCfbSM1f
idxdKHqEYtZPqdNXJy/I0N/LTJpOH+O1fmzEEwLQ/Q38r300vZ2hXxsJLiNoPX///L6+o/c+qILq
qnEW3+Smlse0Twg/peyMUuXHyuMYvv67iyhQwBGLAvci5zwvv1QV5yW5LvsbUYt2Spnuu0a6owr4
KWP5fbOxjvIOnZHUUux+fm5ShceslQY9yVJiLphyRpGoPdr4xCMDsmxmJsNsP9URvz/Az2ueJWhG
HPWSYYVsiaa+Ng/dZa8boEHZTxL0v6edrEPuoHOHGIOccwH1whhHqzW693MC1bmbg/uiXSDgN7f2
1vr79/V7DvZprXe+6MdtLkuB1HdmdzOEJCQGWJdyIGAG2YWWSSj4Yzh1Un9IHH7f85/XPKv/zM4o
J/3E7kayllRjdljRm2T4VkMQ8/u7k6fP53PM+LzU9Kg/3F6D9Vd0KgSEozfdW3B5eAxlV18y8dbZ
42VwPc3WaDNkCKrbdjHx5n6kqvyej32+gLNE8DCIWXcsuddsjc2lE3nxrPNVP1v+XwzB/PQup2/m
w82exNAUzJy1psGb3u225a0BWTTwYC7SesID7DJ/gN/sdStGB79/0l9+G8wlWmxaC2Lx2fdodXXe
lbrGfSJ51IY3TXhfDMEPJ8zXi5hM+QB+gbZPv/7hBsmbg0bveZvVEN0lmjHvA3GtDsFPAMWXGxQk
CQiN/0Pj+7xOEmZKOeqskyKEA2l1YGwQsjOcs9Fw4jU9+4ltCZf5x0Gmn1Y+e4X6sYvKNCCsGcau
pdV7CANO/scK2P779/VFNc3GpJw2QLB4mOengR5F0UGQ9e6mhr6JDSHFtLGNFz1TgGgtzeqfnumX
QY3pgime8WjPKyK90cdTPrYweh3REW/b2ZT+Jii1IQvwYy395elgMvjHzB+WR+/cuQ8bBdADtDru
uhuaIlea1fnR4Xj5/QP8ci9+WOIssnRpQGM5QJJeLF5DGoCnHksVpgq+X+Xr1/RhmbOtmA21Hskl
y4SL/ElaT3pMw4OKPlpOUc4k/w+h+Uzqbypc2RYf1jvbgGo8djxUnlyHBR5j2IMzTYkWfgcRG08A
CM0yRCE7eKADPU2oij881jNjtt8v4OwbPyhlrpsFF9D74tsksEaVgmf9r4SZAZrnpo3K2U+KfL8X
Zp9vevoqP2yXUajUqDvxkNWZuaxn5gIJloU8/6kwO6Ns/n5vZ0EyzZI4Kg7cW+P+b9LObDluJdmy
XwQzzMNrzplkck6K5AuMkigAgRkRGL++F1RtXVKSV2nXuszOS50jRQKIwcPd99reIgXZsaRhco8I
61B+5MvxLnqqn0rE7kmKbD7dzPyGC9Ppy1k7G3o4ruGihz37BW2qJ35iq/kXTC/twbsdkLs1j7hP
7ttm5SHgnNt6Lwz65ab2x6BncZNehZ5Ow9s8p2h9CRbidRzo2vV/1i+zEqRCY4TI5zFYIQW8MPS8
Cj+d/38MfX4T9rROyJihJZC7303tdOTSnEtH3Jp28ksRItXZf47nnoXzqvNDrc15v/b9uAQYBnaS
lmrAG7AunZ3xnWb/bumheZ5AVTR0omv3xUNxf1ku+uUO+N8H/5TRs8qix+eAfcNsQXXV9F5Zuwsv
98vg6o8x5pf/x7KB3OvVk13MsU2zl9vgpt+gSDjQ+n9p2l56mrNd0KmiKas7PiO6jWWJbFqv6TsJ
iN1m2I2rA+u8OOaXkdsfT3e2EwZjZAUKI5qT2Ks9zcWrWfCX3ykAGJdSv5dmzfzv/3iRopUONGjZ
nyrAH1ZAD1FEz7BjPf77g10a5mybS7RUOIWs+9PUU5Kz6/xZTdYr2bsLn+vS1zrbZMzQwRk15XFc
b8KDNdlrGsTN/79nOdtTMALAhmjg6ySp9RrCGHOT5tiQefj3MF+eDH9MgrP9w+rslgQBE89WYlsP
LcMAEhT04NUfZvYgyEQk7vbfY359TPx30PM7WSa7cSKzw7pKFrBJ5M56QpFFx946Wbv76d7g6F17
N90hn7EFLY3+iAkf/v0jLuzZ3tkdbUy1dDJ1foNC5ueO+dKBzuVW+qKjJ+rfQ31R+OD4/eN5z/YR
X8fzteTMP9FBac7R9qwSlVuxApq1jp7AlW0yBFY43dF4ceFlf70maAWHYUyl+veG/sfSy1Ivla6X
9ScPU4usC/fTFK1T37wU/n41jmHQTm7Qpe4i8vt7ifuWmQ08KOPcGpumXWQ/rR3+XodZcAyD9EBK
Ztxdun1+/og2fgPkEGzICCZ16r8HxdXYdHCvJUbNqSGnxmH0vCs89QDMDRdy25+fj6GwPA2IKmhI
OE+XJaVJYJNE5BFGGv+yeJVNPvaCz/+eKl+MMtdu8BKaGxiwaPn7gZxWuLrmme3JprUu0CVEWG5h
QrswI78aZi4NIQOwbefTPbMz5JCNftOdIHUsG4tuYbj27SWh09ejUP4mW+bzUGdfR+jid8WhO4X9
exQ+2Nphml7+/b7OGDNzxGlTXCMBzcenzeu88t2GlfA14benDg22D3XtbQbNmMXcqt2vGnqqiOKD
VXdJ0Pr52Wg8M7l7mb4e6OQD/v5QRl1hKy+H9tSYH50PS60x14Z7IQn45SAu5Q/Sp/RgnBMxlD+E
gzSL9pRlaCKoUib9FU1SFwxsvxyF7jl839zZAO/sCDB6h6mtMedqWuztAb+FYVGh1/73l5rPxL8D
VV5YENCth1IFI9LzmW2IqtFruz0VdIo16Xuk0ThO5+cI1n10k9W/R/vqmegJcCFd6qQZz4ugbTwM
VRukfB4aR8vOWUY0Y6d00/57mK8einYc8tv4KWHcdjYLlJN3Sd5mvDokAIhWFjK5kSKEzH0TJBcm
w+e9jnXq2hRbKWTPHmR/z7iqLkGgl5Y6Zf23ttae9bK7jhAxdmFy4anm0OL8U5Ge1D2H+xOmdPPL
/ePIqAZfeXrbK1LctHzDcqv0bjXkV5X6QX/CwpMXttYvFjEFJ8ZjPzJoOv0tMPpjwETIYtRqSxJn
awHMbG9HGvEk+2UC3cJao5BNFUmUSxHwV5OE2Ughx8PpAYu2v5+zLdImLhubN2pg7UmjZGzrN3U0
G8j9P1uKu/+8uD8btr76cFhu0UpFxdK1znM1ne9pIkkbdargqkSGhtSHA9GvnsyuuzDtv5qPfw5l
/v1EXkUvTEKD6KlJ3jSXnlYj25nOd8CjS0z0LkyTLwfjFLENCw0ZW+Hfg7V9Sr0vSNVpTNhrG21R
DN3KBuZpOiF8Qrn+X79Gg6Nxbt6YV/b5JDGyZui1nkkivXSTm+Gyb4ftAPEsAG7576G+eDKaDufi
BAfx556iNq2NNs1KeepsjXZPmCTlU638pZyeVXuhf+nSWGdxvq4lVZ5LxpLAzzUa+bLA2iQYDnug
82uqz/9+tC/mPI8GY8ngvPzcyVSEphxVkEvmPMAX99ayCbzHC1HMFzPeMHTPJMFs0vxynno1ZKG7
dShYzwY+Ing1B7YEDJ0jRHr49+N8vr44BpAxoIG/W9/O9/moSMo0jt2GxJbao5v+XXtotv/7IHoe
hr3QmF+c4c9v9Y8NanCN3BCh1Zy0LNtrmEDYHY3Dg7/999N8NRfo/yLY4tD6HP1lMo3CsoiohwFO
6bIKT91pKUa2XDgxvSb2/x7ui31+PoqB4hCvcyqfnSiTpGGhn/T6FIGATdCQm8UhyCcUGRJuM+Vn
8f3fA57R+eZoDSU+kS1Wu/5c6J5fwB/vcQzyoafnoT5l1tKzgTRimQKNd8JiYhWTKWsWw7a8bXfe
hSLgFxPyt0aWbd7BwvL8EmRN7IquWdUnFb1bgbfM9Kckfa2y6cLGcf5GCTXQyyMkw6iTDuXz54uS
oZ5EFPfPVSXuamRdrn3AkOjXaCMUkL71K67TC/vH+YI+H/Js/+hDDL4HW+ueff8qrHdTtovUf7yl
/sdm4N81+j8DgvMxznb6khrEQGtn94zTxG48DYs5UyR2xX27uzBBLjzNeXoxbqOaGcRIDv1QGkSl
Jwk+BScBICflaq1/u7SyzfNcDjE8axrrGIM6GCZ15t9TMnKDnuRbXz+7MLzzPtyo3/gmCNOpARCw
PqT5dVId08G89uKn2v4IkAJr+uuAUbJEx1WoX9L7KKv2PnPzXed1INrvnVnPeimC/uIz/P1Tz9ar
HknpqpGfmpGwm9+LmqlPO/1i4xviHJ76zy8OfY/mb4pnhNDGZ0+doFZZyD/tyWwF8oYqhmkTRdY6
9Dzy2hqQoVhvs5UVa9/YOJEwav0MboFTrXz0034Dtc/yY9DRHmq7nP+ty67ASFw3foRB6y5cvWiv
KunVq6AJ+0PWRd3W4lPArhxR8U4YwdM5iTbXD/Yy93+l2JZuQo/wM4nCfCWMHMHHSIkhntDiycq4
spQWXuca6Svau8KNGPBpj9DH3wmnsaAZa+WxsTuQMX5/VfeeefTxkb6qzQQQcGGByLJpu0LkVx2N
2pnlsI7EjAD6clELIL6F+FFMuG82Uj66urlLfbe59vG+iUPv4CbVzo4wsoF7WW6TBDtpGcLNMoWR
re2iwNDTkxRTA15LnlkfY6o/Iw+VGNfFEDXo8YoC2GGes2WXh94SNDZ636Hed3ENMKYttl2YHQHk
AiRUVr/EzmyV5MA3+G+cRdzined5eGhGtcbv1bAuHZyAPxjY5a0x5ehmo7fURRY7Atj1WsA+fr3J
bXsdVpBQ+pEhLUxVh/5DhcjuMtxC+uA6qAqsGwLa/80wGjZZF+CfV4IIb7xgUUr9KvTb19iDx5yD
DIrNYuUORreLU6qEis7/Vdymm4agDcfEsFx66tAUy4QyTDcF5dqyomrVUnlGW5WF7bpu+8feMD7G
uHlq/OYJQ8V8hwbhRtWYHiQUsg/kLfq9DLX3sIT/Lmly3U52qzbT2AcXIunf4eT5CiAEJLQAlEDI
dHY5cK0BhVNoyP+UcynT6WLrrcVNhRXLsl65PyIAQOCfk27j6JsL2+B5IDAvvz8HP9uU7MaVUTky
+NxIiTT/sd3Gj0D9tdm2Y+a14XOEmRNze/nvkc93QwYmfWcbhANzsHN+UJauHveYoTenyvyoIMmK
6v9iO/7nw2R+cWcv1sYqeG6hmHkW57cuOxqHTmRjfRp8iX+tmTXwHdx2M2n6D68YXvpgLr/SebtK
QwyAnEZ5i9ighvbvJ/1Uh50flTQlcQG9XIiCzmIRPDZdOzMUTO7J8tZ9Cd5SI1G6bsshvDXJvayE
hVSv7iFrS5G+RGl5YEbskprvLQ1LvxG9ZW0v/KrzgJZfhboJgJ1n0/WFrvLv42goxZR0XYTbbdW/
aclbPyWbGLimZ9UbD2WwXzyY1k/bqRcoL9aJ82x3/VNkI9mVR71y13jHHzJxLNEhX/hl88hn343f
gxqIFBF2rp+ElnYX5Ubslqd80BbhVO+UcHBQQNNole6mQcA9TNHeT7A1wii1daJNQG9HFBbqwi8x
v1gdrjnTHCGekA2xz6JxOw/bWh+c4hQWDcJ5UElWd0Nu2sbcSeRIsMVmzMMNNUEU0tNkbArjyWa+
1YhWEJ6HxmMJVtzTKe93zsqK3O3gyXEZlMVrVOJy42XLNlPrybA/QjX8L0NRtmZmvk9yFxfuAK7L
3x+YtJdK2GDViQ6/Rz//UVr+Whpio+oLGfnzmHceiIsE+6xFyDvrbP+KtdmEUytzkBc0nnsoW2iS
pES72rkasIa4MDfOC6XzWFzL+R4BkrhPawkKrVfGodacpgKqaeQd48l57IrHEbh9lIgd3dS70Pte
BPqlbfpzoPL3yGfhL1z0Pi7nkSGJHqggYZyZ76JDsrS26ZPEN2K2zNTuYLhceL2fd8p520ChiM6Q
4sZ5Oi4Pm3DSc+5qlfNgJy9Z1l/Yis15k/97wc0jcINmCBO+ztkJFGMLKmhsak6eNlvtucfJT5Hs
9+2yru2Dqx1SDY5grtY6N2ulaj4w5JQGWF9erWX87lvftfZ+gixQHYfm3ZfObeAWF+4Gn9ciP3IW
gEATCkhKnu2iRtxno66c5iTCU6OiK837GNu1pnnrKTEvXHW+/NZ/jHX2rQtniJqpZyzZusfEwfcm
aXBVwqWlK9eKfndpWhf2mk+pyd8z+48xz64+Tao7eDGRYKjs9Lq0yq3d1m85yuOohdbrMD6UwBB3
pTyBYF6rlVQ4wJvea53hMicuTLp5zX6aEv/9Nb/Jcn/cn7UuKIpJkIdIZLR2ANf2OPHoiPH+vZ6/
nNt/DHM285RTJbExP7RvPf0GatSXLspfPAgJB5qJLRrD5+Lo35tTJ/wyTxybDJFdPFRmAJ6jvS10
Y/fvB/lqGBbpnOyi8PAp9ZpSQi/SumaYqd5MPmaXQbXtx0vCms+HNg7mqD1JRFm00p8Xumg5GnMj
mlfqrdonB3vvbI21uOh1alFR+DwBkJHhSUwABRHsfNfhVuaNthE2J0dvuw3h6aFBobIZEx8zT5Hi
79NL9JZy3NZGBJuuQ4jSoorpDcziMgkHuAUQmfo/fbfGsaSDcG4lxY9O1ckuldpbLtLrPOhXakAn
bwxwVdxipEU0vosN7zCM2T5utftMGA++He0bL7/RyuTdTbVTGQ6nYoxf/aJuFqkGcKqV3YeQyt/F
HVkJq8njTReXkFxncUmrAwNowyzf8Dqfh7GUB7zjT72vX4d0bi6NlMJNalUvgRxeNN8i5dubmOW5
EJHb+qT58ioLu/atb42DTOrrCWZSH+0nZEBjgi/gFKBKa19diWClH3D0hHjkNeOd3SMiqZDF9Ha8
96b+g9xJtigCjqshv62seAsDArupAIsnqyvfrCw6upa3MzS1t/pD8EPV/WvjQA9nOiCk6o+6I9eR
YQyL0vGeqiq+lnmVbHvhfceV/mAX4VNf1lxk8/Y9j7msFfGwV86ATVeuaFKbQrGxjP5RNLaBXyMu
JUqX+wx1ATfF7Hro6o++82FM0/LJXxJvlDX2EMXUjZT+h98Z49Y0MLbt/LpZG1YhbpzIBZzlYDUr
VJFu/Cm9EX73XCbxEbv5h1hPD4Ob0DHt3ntx+qLQAyVD9kMGYG20dN9GxiHtnWCf4GGbqgEikqyw
TFHyuxXCPKqn6oU/+9BZmb4MImWsEsPiRUc/aZ2+yUJsiIusQKsQfvNG46bW64chn7D7EMOuCsy3
xqmfg2l4inP/JZPgkYvBnRYawIx7KxDZdSPD+8LBAUaOxYZ04YPwNAMdV3Yb5/lVYmmk43v7gQ+i
FoanBUvla1e2iLxd2k6HyDP5y+Luya2ann4HMgR1Z3Bjy8hNJO3UrKVV/sLxHQGvMFvMHsNmO/aD
vrKaFrTjMF/inTxcibxNn+PMIikUEX8boUv2ImvetThjfqfpLys2X/rCu43s9tEcBETMACWr1pWL
xgRpFdb1DLv5ELEwtyL23l1Dgyg93k9C8Avb8M4bil+jKl7TzP6Wg/pYBFy4V/U4uG9+UIldEETX
umq/SxNPqBILogL10S6ZEpy2BrkR3uyga1AcUxHIcod4cjm4wjmYjeGup1DtmEj3AUgzy4fIFNrX
tacvRYZRqASCBGP/W9q05jJlS8O9OH8thoxDO3gJAwnafMxfql4fFq0J39/HPllXw4+pMHdVTokn
9SPQPHW0ryMPA2xoeH6j68umhCTN+hxZUeO3yG1mwzrrrurzO87scttmE75yeoLNsAkEOBclNDWt
qHfFMNwiU7pTrX2vEueb4ffLvFCAcn2tXdWDC92uJnkSK4rTIuq+u3mTLUVZwzgHjJZ15lvaJCuT
29PBabDJqM3su2kPFtPV+UVaJLkxmDrTjMrDwYvcwyoX3a43u3RtdfW3tEq+1x5mDTEqrGXVQxyz
vPank+newhgMGN5J+zBMlFqLVNsXdvUc5F6zakKc3yznMbLGJ9czTlGVHnWfRiofTH7hOzcQTq7o
334I8jhjGx3kgmhvWoiOUnQL6mQ5DvDizOSuySBn2X4dreLCUyu8yLlbydxahPOWx5Xi1AV4ulj5
9NNo+o+uBPoe1+VjW+o9M1kZi8DrX3Q39ZZhM97Oiq9FmXglBst4XBfgsEbfgKA3NGoXK/OuAb9w
lQ96tzAmlK1dDfStBh1TNdm9UVoYsTriubbluxFmYLA83JO54uFt1OPqWRh3VmquldMFq7jxrsPa
fE/a8koFQA8z3zllZfZioLVZShndUvC/8Sv31Zw7qzoFia1pUhwjQrzPtKr95ibjAJxM33Zc9aBp
JHc53ShxbD/JAmmkiM3rsJeHaTDfFGtiMYwFLQMGVjJFeRUG2bGlSXPRjeaNjearKfJr1N4QqnvI
GDqu2ZOhXSWemy7bIjzlcjZlFNVE0Gjoi0xhZO2WjxkTb9PGDlX8qNw5EyZ/+PbVdbTphbpSVodP
XVDcVwOtaXVsIOWhsjVGebBKe3lVSjJZQ/Ur5RIwOm567IMhw8ZUYtxF8ZQkh483RYhhS4Y1eOhJ
XKWIVijxseBL9jzkjj/bhrNRKyWk37x4tx1vNcbeYfJBcRnRCKzHUj/R1vaUjzPvQffqdE9NEjFY
0o1L3REY0EXeeyKN96jO84Wb6LsscTZ2MMDPEsNNU0SnvJRrhw1oIQq63Xy2dEdND7D0N3QykLEd
tf1gmYdSr2/TJFP7RmLtERjFr6ELSd6BC6y87mlIi2FrqoHPp4nnwOyehKhOmVmDjx/yYhEP6mAN
xqMeg37z8+pgFRkcgwFvS1tLk5UcNOKKLto0lsDkIgpHbJw7TBeRQv8g9dfeojsbr1OjSld23Vyp
lAMg0qBPNKyGlathHOq3NYp6+s3o3UvKVRjK6Ca0lLdtim7cOlrCXbCPMEGuTbGexqm5z1M43i2G
Q6LaTuVoLkPdjkAe8q/75ort/inlj5vsClGM8axWOfuxzAkl2gT28KBdB6a6mnyvX4kiP2ickhZ5
TnvwMDktaO62+n7VukiCdSe6q0YnXTceZS7Tqf1vtYJzuoi8oljUvoB/ZxXHfIzlokrkMYr5uh0S
8yYJ8j1XztumG4iG8S5aEQveZbJGSa+3b2Zg7p0gTt4SLYA86JgdJOIAV+yyxXd7VOO9E1e3luzB
q084YTq6nh/qTjSrvAUP6gqfJLditYtCgnMc9O9W2iCHFtaz8rNdX+g3fU+6P0MssLCT7MFxBrlO
CxDdSoXi2nTb+zHorlWlbqw0qzb4BCWHoqOTh+YUIG6G/ziZMNjGquS8kKl21GS4GGzqbHnaHR2v
wXGKsGI1hYBeNbhZtZfgTQk+RE20iEccipl3dAesSsld6wtTc53rXtBf0Dr+lSH6fdTD669FTMom
XekJmOGqsTdx72J4EgN0DPqQzdq3gMpWzaGapcGSrS3S/I2s0U1mEjVCzv8z+vHGF+P1WGBEGgiw
6qlbdTs7xTMmUdgIVDacLoqv6zHWSVsbgMPHjjK2V61Ks/M45cEEFklyT2PJdejEP2qkHSuzRGfe
pDfS7P3nfoyCK73OX+FDPVd9kME4p7KxMislrgJh9NuxwpsQPWLKPXrRCI3wbho2XqPjWexLiwSz
IhtKEtVg9GAl/OAx8KpvdEKcirB8qCfsH8Uc8aC8rgZmrJvR/y9psFbur4C+OKzgg12N4BwgqO1t
gsYaVlljGkur775bVfUDL765pO3TxO802KJkMC6jvkPv02kPjZ7j+p541lFrptvRhKtqtnZ+F/t2
89z4Sl03kZ5cFTZkhLKB3GeHDYjoppjWqVexP7gR3meqo9WryMptb9Xp97jMsH3FjFKlkzoon/yg
7xNtS83HTUEpezuODghME9dYu6Ei45UHXxRbNLLsFUP+FmbOphPhOvbkbejWxWbSMUNvNSpvooKs
auoZrunjQVYeHMdsPFmOc6rB4Uy2xA7Ecb7pUfGKHLk8alp11/ZtT74vA9mZzVemGuhlGhwzrToY
cnrNiNY6EPruoqmtUyhLHJqne7O0WRS5DarIrJ/cOvlZ+LzsyK2iddbjKeuOxH+lpXX4ijXs9Mjd
8XsV1TqNu+C6dIS3bNIKN8IWigWdOn2g/JVsEzrVnPwY+3I9hnQ/h5E4eAikVlOq8yqG+K5EWbtw
FWDSXvffZRmcIn7uClb6dZCW+yoRh0R3boIaAzqn2tctntECQnsY4Edru+M6LjQoK0HxatrdsNI1
mnaiXgyb2jAf7Lx+dPzkVnOLlzjU76YYuKnZmndmYyGygEKuI+of0Jh2RgIboflwXKyarbK5Tav8
1JrivozCrQ/ZedEJ7RupIQ1fqHHrWeLNGXkH42BtfKcHG+4DRYqcXSONdq0qdjCvt775yEkXYKNr
MLLObW9qYmuN5p4Y5IfA4lP1486yo/eypsKmRrplKpC+sN7uJJEWyS+s2mXk1Qs3dm5LHWr0qG2S
3rwu5HRPgIbYa4ivykLf+wDjBkNbdQqiD2VVzpHOfO0U9zJNOSeQD7hZZdlVNgV3nlOiaHECCAYl
24ClV/d+nONdPtdBQz+jV13HEzm2f/Ya3u+TU4wPxlgd+7R9dJz8sQ2sR7iDV7FI98i67a0uymbh
i3BvdNoiH/CKbE0cxROtAldoTfUh0wxFwUm/ziAfRwNVv4R2MRlSdi3MV18nku7M26qJCtprnE1G
xKhKuUv04j2H9bm0VfxoTdo27MU3p0cCbDobN8Yy1FcPObvSom+cG9cs3isrfUkqlSxDTtLawB4x
McmhDvpamphRc6NOfIPiZ7aMC0VpRF1bWXAlSh3YYHhMSmftGIAP9UT7rkscV4z4qTAMsInuTqu1
VRDg7OtRq7TcTV+Y+zir10airpkbyzE0X2OTImLnqUU1iu82YcPoGj8ay9q1XvQ6dQngZ3Fsw3jn
2dKi1JZFHITDDSm5Ux/xqptyhP7QHmIdFOowX07N+aBrPEqOaQJrOUrWEDN+BpnEDNH5aWXhPZlS
b6FXcl3q6X2l19u4M5dxTlEtbDkElPagqeS7NYqj3/Y7MThXfpZ8uFLbO3qxj2CQz/38XIP6g6qc
fK4XWUvDG3+4U/bYB9F7Gg/rcFS3FrhzAlx8z9tpZfQuXScgU63qtgpKchLansT93gde7bbDG2pL
+OVBiQmhR67e52/PbQq6idA5F4Jb3egrmBAlzjOCW0hpTa/UpntaM+VOuO6jMUVboZXPglt+Kdkk
4+y2S7jEp9O93Q/TYpANV/3g2s3i75qaHqXJdSJIQ2x7oUyZ7sQ9OivA9Af4dEl2Q1ti2F2WEbuN
YXyzjPql0dJmG3bhU6bbAL38oju4fX1n5uEuCrJ0CScRcI3wj8oMOK+i8mXQfZxHbbbQ2hLXPve1
ZTRKOLfsxKs6cKJlEXnRtrHDmAyg+dLaGcUs/1eni3VjU2mdtJd0MN6SJF0PhvXW2liT+1qw1hpc
tfQcvHYZ7DkpaMC2i4PWJjvNL6Jlk1s71x0+uix7slsdE8EoJHzqd9mAFU+ub4c0WvU5/uJS/9Wl
oKnZfZ28LtaqJUhq6FQoK63Fj9uEcK1BNyOojLTxVjQ9fwEIBiNyb4PRwIqDKd7oUE5o32OCPJea
8xAn9CRMevPRDOO09Sb9KZPqw+3690qGh3F0j+kknlU2PbZ2ezN6FOumML5NHDDdjnXSPdyamngl
XeeQm/ZR9c4xsHEhK7lAhbGx9fCtCk2q4z4uzCUAe9Nvb8t02CRtdhRe8spp8tC7Xgf4Vz/4k35M
lXOvEEcu8zA4JPQ95M74aolipxshAPiHTtxCyPtp+/DW63QbN+h+CgfQ+nDjE/l5ctoTht02ZftI
bPVuZPlWr6admxSbpK7gkeaHsJg2Pa2thJ2Scktu42BUGXdK9veUHhJ4N8UmbGLixexpssSShmZO
gBF+cutfWTGcmVEW20bY7IZs5eoq7vAvx0YP65GJdvSmqo/EXB/+6CwsMW25CoCIAVJvLKaOXGGX
LMSCG6Gb3etqSWrzzUoIiKEHZ16WL7PE23lp/K1Nna0lGm1bxkSB+dQ897m+ydq85tpHTrSKooTT
ON3HiT/ccfjQNKFnG647YhM5GlgcNfnrye6ddTU5uCAacq+12VVu2XjLxw2W2UmCOsTz75PeHRZF
oa2DpMEpXH9UbQ05Wj17At57He86d3pDNsqmFqfvIanAvZEnR1+k1lWn5dNdFat66abGq+XW7XXb
8NfolvS3dNbpyzA393WdwQsftkVHwJZ00zczSB4tiyOdYOqht0nOhcWMxg/3bt9XWxbgizlhJQA/
Vm5TBx+pyMV9xtMm72ZK7ei6KplCftDP6QTw5WUJrNUFhq1aUkVDhfeUp8d3BdQJ1h88a6uV2Bh1
W7OnBtXad4GIhqUIJzyjm9n4yabzpxDhVSJlNl+cHmHabzI6RBd1gfrLN8Dh6x0RUjWNT/3UnExi
+aUmjPuw9A7IxCi89NukKe4KGmLXUlHjzlJusJSCpnVV0P8bGdOzU4TRDsxtsylLjwut+5SN5i9q
AuyeSfWQicQj7FXfsqw+lOX0HDrpz2zIogcL3PUioRxPYD+ezE7/UTnJfVNz9aSZ+z1RYUrma+Iq
0lTHbBJq2QDXJh1YlMCNjLugSnC2K4of1TDhKGfiEi2io5foDJG4ayX6fKdr6r5JY2SWWFqk+Xht
+smLFwO394SFBWVr3oS+XKm4uubbXI+1PLqtkS5Tw97wX7yV5vijyEHrT0X26Mj8bvQrTH4Ve6BP
jmfZthlHbOLVS8r3eKYaQHZUg6MX8Za0uVNVhr3sjOK7Hs83VvqqFmJMWfs2F/oxV3DbE8UVzPKu
ncJ7EoBtSJPcd4HPvpTpJf051k749VtstYe6T345TnVNvvZnYjUHJUYCOkinomAVhqnRLmqnfk+j
Itx62uywKOpuJcN0G6aYQpr62uzCLQ0uW1vpdPQ489WQFppmX3tqhEg+XvclibixRANgBPcyToO1
I/1bE/v1VE2//MrnquqsYFAui956NLryoWml3MgxPqUJLuZ2rajP1RLvS8xJGyFy7uT2SyXFh6a3
G22sDLIpaPGM9Ger1zeVjF7Ys45ZHvzsFEZUqnN/FQEs17DNb0KFVbIl2EdyDvpSyCN3Fv+a82HC
cd13F6U+4UbuUQc0TPGQWw2eISVFhcjRX0ubi58m3bUX+pjek3HSvG5YD5IkwDBin5gXAZCxQtvT
0fZTqPTa8gBkCXheme5u7AbbnZj87Jga74XrXlmec5UFczk4ujHH7qqt5V3dBa8yzwUW8jE56pLQ
uDPiR9+MroXjrOMseVV1dVcF0S+vxJorqH8ZcUh32GQTbYw2OTR5LxsqBTRtLGhswfKUiUY73VNM
HgKGWbp0WzdeOFl+NAJ0iko7hj4drf1E5n5CLbrgFrnM4onMRl+spJ435KxKjZsggOWyKoKVIbmf
yZiOfY4J5XVXfeOTbpbGvafEczghH2gLvIOGUN2arnwo5f/h7LyWG1eSdf1EiIA3twRAT4oylFq6
QUjqFrz3ePr9Yc6JvdRs7mbMup1Y0yUCqKrM/B1iCanOaYbLes/hjWN+TdTQkMcrOaTwCbzulGQZ
MQFlfcecdmnGuivSFjadvNXlZh1ZFMZ0PnkzvXVWhEQh8DPHq3tc5Dnix6pb+UMUEBiju6YWv6px
djZzDSR5Yt5AzzhuTMGQ3DGUHgNvRM0o8VWYAIldHf/iwnDHznciBsilL6/FXlnypuiAVeEgBdIu
lpSOgRqWcLKU7cHsSA/Jwo+4JZKSuQX+47OxvlpXq2qKHyAWwZQo04M6YGMT9mpGNEPdOWXBkLRV
DW8xKWK0HDo9I7K0PtSZSYqpKDl9ND2oA4GgdLELEctsN4Gtid9+yvxXN4Grikc0FTAV43dTr3cK
hly2nkyYGUbxHT+JliKvT7kOl4cZU+TGaeC5cqa8QqG5x85k1XvSQyyMIX9sRWxtUpx80z+RDXZX
Ft4Josw99Ju1EGI6i4zsqyiDZe5LH1FT/DImb3DGqbvvIv2cjgTCeRMVKB5dKxlyp02bu6+L8NR4
megwMVnFasSHEVJeSYzKA0ZFLkUZfgYG0Q5THd5NavyY+DlwWFhiaqRIhAwK5VEUkrvJkI5hP71O
evY0lObK9EDWzG7YwQm6lyfTsoe20Gwh4SZo+o+2lH7EGh141lU7LQ7IAUya3cg8zhKNbVz5h7FT
j0rQfNacRO1YxtvAlw3bKtRhRlMOoizvYMg6fucTOFkw5k0M7aDJ3hJb93XOPJAXypkcx90b6NSv
sVe/glRfeXWdOVFPuszgJZui6lIn1rO7WMwL7mFM/TBEIbolzELSZUqQr8z4qSfiujb6d6bknNrp
KST/R88FuycljKlALjhaoWMZGGvE67XwnFKtW0V1d6zolEZFd+O2+9QS6UGpU9WRBHOTFbR1bYwZ
vLnS8+bT0+Ert3qzt6Zx15sBUJjM7Lccil2TUlzANtvoZlbBZsVqoZ4+BEpApY/YHrqd94TWxDVx
7oP+U6uKTeKpdoTvG8KFNzXHjN6YtMDpubWYGL72g8euLu5gt6wZoO2ZTP+IZsba2KE6wN17pUnN
e0+hqxYFQKti/IiG8FkfhuVQN25ptUdD7vdZ6DVLvF4OE8RroRHbRaRN46vVYRcfBWWzxsA7pDlo
eqzi/YqyOuqmRd5jURw3408p5MMaTJ8IjrL+0QjtSUmHcRGJiuNJ7EqcaezWqJ45YvNFomCuaBSj
ozaFh7W+ZDitFX2MXXqCPP8jbhknhMjmFiOFmq6MqYuhwx4XShdE1g2T3g0qlA6qsRUnvA8N7+x5
6bETJ3wQR8JPSILWw8TGPiVmWFtuLakE2KInz7s5k0rJHpo8lxYSOz6Pw9auU7l1DaWbr0finah5
ailezTBrwTjyrpPkVeqTOcv405PbYT3m8bZsvV0yBoWtTwHjJVE8eFOwYjB2xKWRqE72ju5XoCrG
sR6JZhzqt8bMXb3ut6Y2vLXazgpAsUJ2e4TroiGYR1krDlPueYtOQTvKt0yiSQgWE4+feY2X9DgU
75rE3pp69GBBPnDrDeNSyqxHpc6FhR7rQEpVe+67iqyUfnio+vIgx1w4hbhq6mo/ef4x64xwOcn5
VxVDRBHzdCNa3U6SIkykdOaoo9MI/XNoMTXGuHJXqPmR4nA3mtlrGg1ONkTvzArdzvB3Wp1vg1bZ
dMPwS+zzLYaOy7Futj2SPDOdPkEz/cVU6utAi7Z9JK9DYYxAkMTYLszxI+uGfRt0K8PLBl6Wr9hi
xYDaLHIngtrAFLshACp6kDhoKh93K/jqelKs8rGKHV/03GwUd+k851KT58qvN6ZS/7BGi0mX6Ioj
0I3IDHYy1MFVQ8UN2nAXVvnLMAqGHdbRKwKhXVeHX5URPLeyXCy0LF4TIMEcoNTvJs3cD4rnChap
pkQnbjtBZeJWY/Yj1tw8+oaLb1UOlGgSM1qChaSfnAP7QgjualJyrLFdhZ7yUVCIIqR/kov8pxCq
74U47NQK3L0XK04awUtJksrhawzHIeAtDtL0FkzTe+ZpPwoxfoq9bFwKmbCaZB0NhZDQLas7q4+O
qtpvq2JkQKivQYrWYh0sAcofRrF/GXIoe0a2S6f0qa7Yc8Bk67yKllNV7fWYuGzTU34WHWFeVudj
6BrwKuLEDSWJ5CiVyrYqZIex7arvk4+sNho7SaOfKlwAoQKytvLx50CbY5WMMLOyczPEOnYuBWs2
N7I7wAe1pbfOmD17NTQFkfAIzW3McKkPBANbkOLb1tyKArbROnS73hgexdhg3jMSFtTGwZI3cZaG
iYogin23C80Nss+d6JvLYVJ+NiIEDQ0WfCIPvwbBoNefdQIpSRV53K1aTf9IS/ZDFQRP0KH2aYiB
s++T3R6oe7UWnUj17yWsDFf+FD4PFd15LjBI1cic94nlCsenLmkzTtF8pY/C3veS+ySRfkI4Piad
+aMYvMe41PeTVa+lWnbHTDx1HVlzLfzF0qjXQ54+tzhDTHNIVZDd5xbRQZU+3RnzUMmrT0VCiZ8y
ykVT4w5T4hS5dF+ZxZ1X6u3Cy2Pg5rip7Fwu3xgYHRJL/qG0nFtNN2zjrtvg0HvqPDp20NpVZqqA
8uIOku86yPD9NvsXKYhWWjXcE6KwBRvb+l34Ik7+OmZzLPomXEfke3M50qgPnn9fF9m5GmB2ZJYx
MgIgXs2o4cqLJTPKqqUfCkimr3ra3EERV5oftrypNt0rHoRyjbAzuUBTMUltvYgGHRTQwr03E8Em
dFjndf9kVNYhVQAAc4lOg3lPr0XeorC0Vaa1J4yICbs3AcA8s3cS6h5IO2N614kyWexVaPdl/KiI
2cHnn1AjyRlAqiPryyAzJNalTQzCm4nDaVbOtnF7LLv0TbDyZ8h3Bz+fS+44XsZmuqv7etEx3A4G
c0+2DNnP07kRkoOavHlxvxMzQO24pPfEeaORxnvalVWTpNtm8LamUGzgDmziEWRb/vLUyBEH5dik
41YtiDLrFDftg3MfeE8FpEpN9DYWzv0lPQXsgXgtaN2+1OQ9iTkPptmB7xroWXSus7T4GuSaQRE8
ixo6tRoOhDxp7thS9hFZL7Q47XX6aoJ17evRw5iPP5IISCHjTrdr0SMfQ6PpoyJaj30I4yMkvzzc
8cRcnXtCm3oXcy1GQLJbGKhogsA76Sj58RmAfY9TUZfeZ3qwh0G4iogHa8qc5vpdqJ8ILKKhHd+S
MrkrumkVeH5j10FnR8QQAOmeURsAbp8KlsjqlgCPgHRqUT+UzfDqqQREp+ZRR1bkh/Xj5FPitTNa
k46LsU03dTfcSz4DZnTdTglgEsTiRvQrkm46qq/QTDdE/Lq50VAPSzBA5FWvBxjr5OZ69H+0tUit
ftaA00poBkqa2SZkibyMn2XL/6kSP1kJYBsV6eFNu8zhwDmxT5q1151nllKnKK6ud2cFB9Oa03Gc
mqVhdY5uFrEtwPnjXMACxVvlGVVNUD0C664MLVvq1uhgP3eQmphJYHjXWnS+ojJTBx2hCc4Im/ay
1qyaLseEzueL1vfkitGQlCtrFFcY4y5lCrWKK72yPNdCCJQN9Cra3O7G97AG7QmXWq+mWNAg5WfR
e9EkNpOSpZY/DhK5tYm2DzvmmEzdJbl9YRDhtEbqVJr0DJZmLUoD6svQSc4I6ajyqJawm2HOTehb
TlEbTo+hhOW8CEIZmjadATQ3eVlJj5E2PKXgMzITmV7kXy18u2yzZdkQ5q4oj/LYfXk5n65Wv0Cf
OCnJ0c+sT0991+jWe5FXGejpm9KE+5w7W5t0N80EAD7MRMBPp6o+DaMxLuM2fQFwgBn5Ug+fClFF
uVEtMpC6KpawXeUugpIlUXmKdlMxPhp0G5EmSU8hMhP/1LbDMY6DjcAtmY39Xqw822RCORnJSzpq
G7mO3Ciq7Ey07tvEmk9e5oLsw76hPTOgBAmWt7DqaCNI/bKp26cq/mUZ0mEsJacuhl1uUiEIECKD
8ThNwzt4FONP4g6Ut6qCAqVxYXp8+2aj3PHod9kUbiQt2CtRdIrnEj+AQk/cxYILciHH3WkUKpsQ
KJrNbimCH6DYW/TUQ4ukJZl6YO4VpC/zXV4Xnh2oEGIGmblFM9lSpN9rYrMqJO0xbGEpTbXx5HGw
LvKoJBjd2mie7HqT8hIEGSywaC0nJklWKd3l2N+FsIKmXvqyVHrlqP8ltsGu9oEjh2k5NUliI35Y
VZy4NGAElHD1aB3DOam4GyEvmq0Kca7+YHs7LfI7IqSqhaGRNV8P0rMMYAumC31eoJ/o83UtkJ3i
czIHvXfCMvGkMJSqMBQqW2mDWOe5E8LdPP1dJF35VZXBSuvrD1kL13ltHlMxX4/1sIN5srRa6ylJ
OYqSfG02xVLz0pXESLmVIluXclcWethTIjd7MmwoyZ8HLOqB/ypXCVXENWV27uiVIh8yCejiMPD8
Yzk88rcbRK6QpW5E406OoIepuRyspRLovTJGyOeoqEUpWozBRAcmAaYOA7hly+lJI5qRkxDFlV0V
4tbPUB3iyMEII9D4z8LsHsnjIdV1B1XUNjS0E54ZKyzP9wp4pjJW66K0DqgvmaQ09RsULwvWyqEU
hk1qtDtuunXXBF+Sh7wy8ADP1L0UletUrjcoDt+4nF+CoX8xUjIdBzVgAKx0j5NefeYol30/XSX/
Sd7SHqkvz4GVHjM5bxy0+Pc4vNoyqpmFkbaG2xXdNtTbnTFWtGNy84sne05U7qVmKl/477iH0uoz
A2h32wkNJ/ixNIBldWP9XOX1O4ZqMhQYrssirVZqr3+2EuLHgpJNnmAGiykCokIyPy0jpV0Dk/Vz
lGqdbG10EtE5P5q3toITOAsowbaYkMfZq2ZICLRg5rfej07s7gs9MBYWtcGCGQ4QeTEcTP3JlIJh
YZb9gaIsZA/la0uYlukw0dvFybE3ytROK5k+Mof6YDQA+cN4r4rJk9gByhZBHNh6DliTSjuv57qI
pcciGHZ1Pa0F1XSLCLREMuNVV4w/iXzVKNfJpWrGbSRFLrDcVsKIb2EFBKliy9+Ewpcm+6cyED64
pPdDGx2SIX3JFPEsQd6Ccbox9Mw1JOg6rbUTyEVw/MZ8UYRYtqMWP0Qv8NjL/o8wyMRFw8fup+Ux
zyjt2r5YZ8rIZVIilY6ydxPlWml0r2kwo+yBgiQ+gVTuKz8KRIAp2cqZ6m272DjURASXTVrZANgA
SiCpp7gktVPQDh0EbnUOYa9n6BWQXY5fS47nrsZJTp+ipyztn3pouz6qoMUYaps2gDTIZ/8jCMyT
Ugo/2xwLNFWnNExasnC1IX/O1ai3EVYQEWxqr1aREpFQOmXfOmoHfdcXN6rWHlMk4ZOSPI1jOjit
7+3EaaAhHiBdFj2B1nERP4AfgWr2pPsKXrjBo/JIUfWVBOqbAVCjl9QlQ52WEE2znMjT/E4phx+G
krxaPlhGQ5x1KJuPQ1l8dYkwAmjHq6w3x3XfNhujjqyFUM3zYM/g+UfTKW7M42gBp2gBPAp0bEeG
aQclgXmrKx5khNhcy0NgA3lhx2por6FC6mzlmXd9Maw7gYlgDj2FS0wI8oNP5HJhqetODT+rnIs/
1aENy94r47qA8bYC81fVKd8n2ILm2Ja2l2vUdmDWNlxa7u1KLxedz1/oww62K9I2aALWSmHBK1ec
sdCe87yk42IbFAwEpa5faUGKWKAbX71qTgbIKJ3KZaHVo6OAwBkZ1Tu1abXQvcpuxuEjK6fNYIWb
mvQZfCbuGNLvMdV18IHZeNBbyU3cdm27zZTkhVHMp6cAm4ppuC4zoml0ZZ5/cYJYa6DTgxATRa4K
fIqWgQod+lyuEJUt0K33K8HUTqRQbAdqAXoY8yHNKnVhDEK3qUN8kYwIDiT7lugOaJ8rw0QBPc6j
FVhvVl4DmZJvOniKZ6OO+xzAYmGR0CgN06sJ84vGC4sXkZTYDAp7mDP+bnvjLm68Z51zQDHapTh6
p0QgRbnqwKkGVWUTKKaFk7w4rcMWBVBWZJyOPtJLoVSjRVpVaBsK/c3og8dYamBKSuprGwJcpiKl
YyiVS31sz1YnEnZoBamLmoS1LO8pxlNHMpq3uPYPeau5XCQtgKpIvM4orKowek7TwE27kf9s0lB1
CEsYiSDQ4nBIVapbylz11E9wqwWrTg7klMXH0oK1VfvDiT/zpBXtgw8X3lbinH+69KxNnKnmwuv9
YWOJCXZPODSsoghItOsaMhhbb1/MtSDEqM+6NjaK1KSOF2qPMDl9p8jAoFrw1UR5hIKzzSsRX5EW
UTmDXYn5GFtGojNQOd5NHGq5YKdQWjVUEGFar8II0rmor4ogOdSSMXBajBvUpUhmmi9BpLIEpzwF
lBbMWcRpqTCxz3Jtk6jNT2VIzqnU7Ik2J7lZNj9aXVzS2QJZ1zOq6hUDBMfgdQrMY0KN1ZE9BWy3
JlMP9xgfD3mSs+/0mCLLCF57KV8rXvYey/lPPkaYrU12KIPsIY9BOJqRG12NR8dIQAmigI61M60H
/uz3Rh+ePE/fIbLKF0KCebXYc17Gu6xsN5YSnzXM1h1KetVNLLKfBUXZxky7XYiQd6mHk41gTpuw
wX4zmBAV40pjAPi2uyr03LZRkDZ2+6kDmCR2PsgnGYsiOCidJX+IkeziXUSm+cRQhKHFItN9HepF
9wgzEvd433OyRH0wBpoSr/FfUk3egTMviqLZNEH5o2Q4xGDoyZCKrS5C/811XPyzRN5FsHJ8WXhU
23AvteqHNYaHIO5/JFl9yATa0iimpBTZV4rfO/T42Q0Z9lWZlWEoio7rD76PFwK4sG4LFaO96gx0
+oTC76OQlZK6sr5lYHlroVkD+k3Q5wmlXykguWdZ5Yylys7eJiZqf1fBSX9Kt0nZMMFWZ083Sb+0
zhpNqruojyu8DMJjswc1Uhfqa7NoXO9HfRrXqXhjxSuqUBY0dBWdGvKGS7+k1os9U0uS6uxX2rsa
lus+UH4aQ7jWm+S5S/MbwtBrT9HUOGwMehdU4ZciVKYTAjyc6pwY4KjHwnj1bllaXV0CYwQcC2Yj
xktdvl9naaowmT9PFTK4eKGbmyodbkh+r5hOIOr7tsoszPz2OUi15HUYo5S4eVebcVo81YcZ+KQ3
2MhL4/md/u/Rn8+PxS2HpCuOLzhA4qOK4FhVMJu8eIYNXhdjIEtIuJE5ArPqnWNqoeD2QfFiaXm5
9HNxJRXJQwA5eNWnwgOQyb2ods1KaFrsDi2+qal49/piJtho9CAETpFJxRWXdxurSgSmoeNWi7Mf
varDgpppeGVMc5KMH0rXgXWkjJ/MaTrjUHZMU3NdeTKcQcSDQRrc+wNuG2qinnXBDJ08IEZdHpX7
DHEFQCD4bixXw447a5tL1nMNLWlXdAKVdDBEN1TnV/SxiqjjnWXMAUB/+HJWpFDTkwnlWfbhH0Uf
fnv/9x17Rbv/2wIX30EYkZI1CV55Hrkdy6J1pf6twTJlaG/8kmsLkZ8tqdinGhidXOhwo67gwk3z
8pyLxHGQFw2WkzdfofzfOmWiWcWeFaI6i+AWKM/769uXrcVMNaQm4hcptN2aqnR2PqZQrmroAsav
sK5uPEL5yqGn4HesyPj1GiKnw+8rTnquy5ZuFRx6vds+GC84A9wzHi0P6oY8goPlKvdIx9fWc3HP
Pdgi2PoF2H4zE2E+wi8029//DmX2Tvj2yyVfVvxIEopz5Xgr/TlyEIwgsih+mr9gCdjU/K4BVrto
n/C2uWtMF3I0e1y+IdS/drb89ndc3Gkw02NPCv0Si3nzfiDHzoOkvjCWhGafjDePE+doLpGd3N+2
mr/2lX17FcrFLZdMxMH6ilmcJfUzTXZVT5mlv49x5f5920jXNub3heZv4tuzznViWlsUqAixKQvL
4+wFbLkM+NHffhZHSMLL/zYkcv6wvy95sVW9UfCzMuexCiXF5Mck3rLkkeYXc/kB4QMhygRaaJLx
x8lcgmfhPVicxa23rQ+pTYe/VZfVyl/eis+49vx0krWhEYlYY13e2xUUeYq9rDjr0DRKaAv5jRvu
1gLzl/LtBXWpMYUqwPbZH9d1ky4rWbwh+f/DbH1+IbpGocopgxvJ5ZGmdcbom62X853/v0SMMt7h
WfeR7AZbstllj3MgT4O5XO/ecpO78vOgRVBkcXrDnrt0pvH1wSsHecjOtDagGuuKVu3GJ37FaoXT
U1I4q0VsPLWLT1y0Qo1oZ2gdyYbEjR3gyEJb5adgW954kLJ4pYrjJ3B0Ug2w5OXXEOH5MSi1mJ4p
USm1hepXoYbvbZgKbtZZz0jfnlJTotvDRO0OdIsOpAGMlEfNnH0GZjlyqd37fo/qXfTW/O93Yztu
JYlwnVo1Mec2y3qp9sG0gE6E3kJFCDOpMG4LMZ8WdIyunlgfXYneIVUg9UJgyuivEAZN4RgsQzNf
x0M+2fEYDW6emdWSide6xZjlCNdOdSp05MtUh6pb81mfunrAQWDsgeZCgeoCoGDXDxnGSi1XrJob
BZprY1qrmI0tCkmiqzWeBB8aNalgwcMoa3j3Rtk569P0xQhkYSN7guDIQ9dwmYWFqyTKuAwYUG/H
lGywkKLK7bkVOe/rB9RpHxJMPzsqmf6mkVA69QgZS5snjEz0J3tMJO2ojZJ8DAQF2jKV7kZFNIwN
rPxRhoBqXh+IdqknMN1M6cXvocBGEnCDJkb1forQ/TProJGtMqvE1rV79i1I7vlkDZD7xHiNi8yu
lIaV0uHOhtTv2R+kRwPfPl5A+SVXIgacnn4eK2FYty38XI0Lfd8YSUMFPxXEkdEejol3h8mDukSZ
JThj2D7GUwF0WX4gLoZoiiLYttLOWjeV2braGEASkmM2XxTLaymDXuhZGOmJ2fRFfZYtc8/4GcOH
GAw/XAQojRbdrL/2rd505SQZ7yQQ7cXUWqEbplq+wMGs4T2koh0i6V4gUH8bwp7u3WhB2LRCcpCU
A6foib/tvOKImfWLUWR3jAPwCxZ+qBMFdZfXrUPtiJop6ZKDJIiqA72ZZEB1RkvMDFllEt/z/9/6
oSigoCXyuzfQIJmp/iIooWv2yla0ogNfImFVQQPJVXLLr8aHhmLBgNgCVmA4FcnVMm17382kTtgy
+Yc9YBbNKkXfBbjpq899nL7JgTwi9pvUVQbd+q6teC6lILdOZY4xZBTBt8mL41ub5GQ7GeCtVjzC
NdYEXPYs40MTJn2jVybQ9NxGWuRtMrw0Xaka8epEyLJohnnWE+tHSHfx6sahNDvvXFxRFJGSRceH
GEQ0Li7BQmr9odbz/KwfRFu2yTsC5nYE+3Oyta1yaFxicN3g3rOnW1bN0pXy6relLwrLkpaNS6XM
z4ovQE1tjS3w+J3gSeuot7YqgGvNBMTMotgVYH7PnNJjk1f/vTEPVpmyLIs6LdQftm00jDo+kAEd
gY6GEthspMRDVH7j9L9yv0DfEhWZidLs4nzxY1O1mQxEm8VZkRkvFSvV+Pn3Nzn/A5cvkmsFNEuc
Gxv5okhEnKOpuRhQQBWdnbTHGI5cVjz8fZFrv0Kif8I1ClMe7MJ+LwIyYk0nvwzxuPO0u6lUvjxo
W//iSX1bQ7uouskvKD21ogpIIXqM7N0sv2HkduV2NL+vcPGo5sCvNquE/CxN2VdnJlhNFP69GQZ3
vam/Q/E9/YunRqq7TFWD+93lu1djZB1yyC+qaiQ8zejGsfDx9yXkK4U6odr/rHFRnglgtmOW8pvU
VX4E19uS8eX2q7mQ9l1jHS0F2zpoK3WJaH5bb0DaGhybm0O/vlWJXmvfTBlXJUvEMl//o30z0Wgz
gwzyc7ccXcWJljKxmwJm74vZI+MZEHFaTTZECfIV9WNJibFPe0cIHUtZDK9/fy7XPthvf8tlC9dp
DJa9IszPZoUiDzUmaOLfV7i27ygcWUTnBOFi/31LEEpoaWOR8muVz6rZCJrkks58o/i+VhqDsf2z
ynyMf6u+UfdClJajnJYYnGw/utQhR92Ot9EdTBTHWGVH6RlqR7G6Nee8dkF8X/liy89GqmrusXKS
FmBGJoxw9U7BPama6SK+MS3FLLwVKyFfOcz+WRQ/1d9/rphp6iBXcU4WoLRsikXieCfLte71JSy5
4nwrG+9ah/3t8Vp/GPb1Wq7nPeuBy4LJ2GKzXMKqphHl0Uapky2sFeCHzP8ULW494b9/QZY4P4xv
71b3hQCKAFdwHvQHLFZX6KXXotzf6ApufEP0IL+vk6AM7KSBdQwUlMzsHxKK39mZthQWcOc2ME5j
p19X99EucQl72/x9o/wfD5nYUxxquQj1i50yFqIIE4xzoeKlSo604Dm/j+fcnqM7Bxe4pLKDdbr8
F60dL/efdS/2jtQVZSnPL5cINk19Q2184wi4+csu9kgkDmopiqwwn3iYULgglna346t1pKN6N7ny
GlilftGcvz/Sq18OoznjP0Ee2uWd7/WaUeBVU5wbTV4LUeBAz9qCitw6fa6dojxAliF1GGfS+e/4
9oW2ZqAXUavl5/CZQZhN/hnXSekI93N5OOe7yA9//2FXF2SIQdqrrNJmXTxQpiZlObQ+peEIYQk0
UllkinLjZ11bRKXZpyFnEPRH7G/eIqgRJO6GSLPQi21U+Va86LUVGMfMnn841DPK/P255b6YAHDC
CVIzadUOA74E6o1v71ot871+v9jUaZLhXuAVbOpC1xZ1qyKlrh65rJ486HpFl9+oZa4N6qjaNTLg
8af9M+lCxKgu9vxkvolwaUPua6t2+8t6mDGpciPFUM8WwQ2USJ7P+8vi9vuiF0dkieqj6yQuISB6
qprpic65XklPylp9h6Tp1HyLQ2jXJ9Ja8XbJ52TCv3+R1/wbf/vdlw+6SwwvafgTvDdsiX9izYT9
e7gMz6UDW+lpfMRWKxcXt/qGa9fv918+f2Lftt6YxAjxAh733CNFQrsoAo1e7BPPj1WNuje+FbN8
/YP65/1efLOowlBez1evhsOyZdabLIe5hqQPcURlVTc+35uP9aJuTTK1Tbucx6red844OIBnaPbv
GI7ZSDMdn4uJ6/++vtH1Xf2VNH0mTg1IGcyLt4lXUR4WOQeMDtVblN6UepaHA9iLE/rk4F+cNJpi
qWRUMIz7IyULxbFQZhU3nx+HKCsRZ8HVvPF9Xj1rmJuKFIlYt5gXt6uQlGQJM/04jzZ04u34XiyH
9edgx0RTOpUtbG6VLdf7928rXtyrGLWEvT+vyK1HzaQ4pR0ss91I7hfSgFvVw3zk/3EEfFvt4krI
xKgITUHOzvU22RxUBur9W3wPv2ljvWkryySBW12TEG3fo3n7+7O91lvNI+n//2iti2o0gQamFYqB
YEGdtr3ZrMpSe2hC5SUMwqe/L3XroV6GFyTemOS4wTKq3AeqLbvTGh4SbkpORXV0O0hNvroRvv22
i5M18s2sMCuVuXfgs/sG8zyWGaIJdGswjxCQF+O7X1nrAp8cNK/1uhe0lyIvnwqzwWpw0FfBAL21
4siN9aZz+1DG5VOKdoYJc340d3mL4+pYaTi9CCekji+6gO1MNBU3shCvUSXAJxWoEnPUE53Y7ydl
q8Ujgal4yzdLPDXlhbb2TvMhgpAT8zvy4G8dzdfgne8rXn4XVTtZEWZz2TnYFBt0g1tvXW4i3tO/
XcvgsFJQSEi6dfHrmK36na6NuOewvftje2jWMN+dcZ/f3bptrzYK2v+uRfzd708yaFMZFsHAVivs
8qvY+GtyWlb+fcb2WrafyXO5/0/w7baX7Pjj7xtgvl7+2OaUFf+xJJesS3tpyTenTguqDDZu6JjK
Y4gUINFuZYBePSz/WUW6+IVtxoBOtCjM5noJHv8U/YsjA993fKBJRzT1PzIzVeSRWOJm51xJGG13
ZmUbevtOsMDPWg1G5+8P7drZSCFrzMEEJHRcPjSscSrsTlHB+xOEzQ0+c5siIBaW+X0nv4RIENXs
Vj107RHq7DVTMWTq50tss0ySCYmcn521x0AmFrldzcYyixLbfn2JjdLitov21cPx+5oXN06iaPjL
DazZYoCEBGCTLX0Xx2nPHR3NBiG+8VyvfYy6BI6m6YYuk3vy+0bAw6wKEKSn5xLDroVVMrlChI3h
6sPf39+1C+b7OvOz/lbkGZmPoacfcHcP0O4H65FoiXuQlLtsMl//vtTVguv7Whf1XTa1uS4YQsoF
owF5zXdMRJ/aLFQeKH7ax/SUvlarW/lgVz+Xb4/yos4Tk8GoBKxxzireJ5r+BFX97z/s1gIX9Y9F
DEybySxgKJVrWs2i0m48uqsrGDqDExlkFdbNxVtSoxQhJigiAOBGbROXcuRGWXp1kqDTK0qSxIDk
j6xdxrijWoxKSqMzOE6Yu+lWeWk+DBcIy1FczFos0EnnX33o35a9qAJSPVL8PFTTM8P9hQIih/sJ
TmXejVPxavMIvi+aIO3EV1/i0qQ8GPSq/0PaefXIjSxZ+BcRoDevZNm26laV3AshN/Te89fvx77Y
O9UsorjSPg0wDSgqmZmRYU6cQ1+63Sk7azec3Q/Fb3MDKnaL02BE84e6crUWU8fJJWpAPWQc8uwO
h51vdPI4JG/gmfgh+h59ciP77b32HMERzvETVNbBKfmFzDDlr7/5tAZFBp4ya5JXnzcbmINrQM0x
GKP/NjyNKcvnAJ7924d/8cMa05mRrUkL+u1cXXgQNTVdK8r5sFTT4UagG+t0j9Fv4ZP5kdL6P9km
+tivvXEL3tFSkNeSiUmoBmizlele3kCCniQMTn9U2l9AwplLub2uhSv3zsTsXFpg/SNmKZMzr1oA
hWvnp9vbFhZc7zsLs+NhWElUq6ACzkpGnjn+gkAbVtJvAxQ4tw2tLWX6+8UOKVqfGGqW4ndbWlqg
xuLG2982sbQhCAaR0CqmCaJ2thaP3L1lZCE5D2nzGkf5Xq7GD51lbm6bWVoJ/z6fDWAT0ejsBckN
RCGULErOpuZ/UMf0ZPndy20TC1UP/mEdVWkER+FVnx2tTIqgD/BiXota/ajECXxBsAHXCfjDorkP
W2ZKcnnwVrZoKb5Akh6BDsPkKkGu836PGERIm2Z047P8kh99BwaY809Yok71fh1Zt5SvYIzgid67
qFz5whGovE5wmJyBPUzuKNy5v+j29y/aHczL53T/F6G1xRzHhCIHTn4lqZKi5aBVFCTPus70di7s
CrffVmW2Ehku3agJz82y2L4rYGqVlHUA5CM+F7roxNLPVpMOffhP7K5d3SXXjk99K7CCckLL6P12
NYFn9InElXK/wVQhynfAm2qa+Fuw10/ltq52hsbMLNMtjF7Zxj9s497brBXhp2d/lrFYlqUrkiEh
OCjOD40pDXLR+Xp8zkoFIqH2s9EGrxBK7ZLEgtYwVFfuxvUtp9GogNiQFYkAYV4bR8UlqJPYiM4+
FEam0iDVFW8rN/8rM5SuuenytcieJMW1F5QMaNZwpeiFaYcMWML8uuJMrm/6tBruuDo1UFH1e7+H
yTgChxFHNOORihTlxzwcIB949atom0Ex7Bfb257l2nm9tzed3gs3XNZxJDSqGp07t//Z5OE3OmJr
wwDXNwAbqGer6NxZ1+W+sUsaqaBMfoYD4j5Oyt9RV50b/L2jdcFacWpxQRfGZjlROYSSEXVZdMZ7
0cWA0M1IV/ZowVW9X9DML8YutC01FMdEF922ekpR665t7wRW8K0oJX24vUfTP/f+RmEOPSZgrFNO
O3/HjIqBqoIqGFiG4AATxmECzUKjtRJsL16kCzPTl704ClHEBASKJpiRhvu0DD5YZfOZQaUVtMma
mdkJR+B5QCLA4+Op/wjK96H5YkWfbn+wxQN3sZLZoYbItC69wI/OSsA9rT+3NTQB5Ulv1zqda2uZ
pUDDKPmjKMXRucwB4hqv9Hq3TdStnLel5RAyM8DFE0IXcGalTwW3gcUlPKNK8rFPtYcWQB7+R98o
3RpaZcn/XNqaXZ9idJOM2avwLA9OWLmMYXbAUlXDupOHdM/ffBsAt3N7vxaS8GmyweDNMsCDUbB/
f/TUsIQ5TdVDqnnR9/wkUTpnuuBV+C7t+61/r/7wduMfZ6/vTc7OiBplb83I8Kwawx75LrtAV+X2
spbu7eWq5vsmoZ2uVjLfEu3bfNcegqOwr/drrbjl4/Hvx5ttWdTEetXCXQmUDoVQPQh+MAf7GFjF
QccXbm+vSVqzNvN94MDTqJ0WBYnGVnpInvIdsuZO9sU9AgN+QN3oZ/VDXMla3wqQcxd48SnnuKUR
dho/a5QQjwt3zb1ymATDodg4rNVlFjJHnl3q5gDiplrlPHzJRbcbwJpO65OQmNlB9bwBf/2D2WHH
hVTcEQ9rgIzriAmMIlBFhbdRF0HEvz/9LlJPMOY20TmY6PCbcCLmV556LTwPnrCNVOH77T1ctEcT
lfUxa6jM35MCyvCKHlx0boSkvk8k95MqReY2dIlqUOp8QjSm/5tjQ4gmoavJBdf0WQaDYEpqgluI
zvkXeFS/q45kBy+JI3yaGsbdBt69RyAha8WGhdL9BP+kU0XFkoHHORoNOENsBLUQnsWX9EF4bh+U
jfZjkvPYto6xZ/63/lRNvWpKpflaUX0Bg4hxE8AGgr1E//NYzlNRFvSR5TmPDEWrCsK8zKCjMB+H
Tg1Nay6rNM0V2DMgh31qE/gG5AqqRtihv4iRcBbNEQosuShsxN6pdkGFaItmcxel8BxnPrPhKbhN
eFB6GOg9ARGyEtKeUoZixZOClaGrheTi/WJm/jIbmBc3oQw7i/vMzmxxqxyOGmNWv90PAnglYQ/d
YLgVflm/ms/rqLulqO7yU85cqWalDDY0WO/chyB59clibt+JRQ8zIWx4Y5GFFufJkzeYcZTURD9y
IqAUEynuaVCU+zyQTzKCqZTUdkLYf1JFCKdaXz7dNr94JckSVSYxeef1mVeNxj5CCMDl6+bK16Tg
cOjBiyrAHwtvO7Ra40qst/Q0kaQxCcNcDIX82fds3U5Uy44HVwDxNsKIodbxk5Z+kqJynw6xLadf
i2L8izjm0ujsoRKzTPZczwzPbfGYRdD7MB9Rf8sBFt7+mG84r/lrcWlo9jVHrh1ShGoIsq7bolax
qZEeR1oRztynaQT50ThXD+Zh/J0XdoVj1xy4qLScfOtw+5csxYcXP2Suchv6TahnVJMpCfrIe3zO
BLQJhxXfuvAiSyJYW54QnQBz3luD7Kkd6YLx/gvGMRK7p1FUYbvSgs99j9Do7RUtXESMUTehWyiC
Fpt9WiWqXMbCWnyaov6TeEi6qcMq5H15Rf81Mm9H9t5gucDDMAKVrF1JIkwsowu8KPtQqd3x9ooW
jfEu6WB8aPzPG3e5peeuNnAqLStFqrIw0S01s50ILcYQWyv3fOFASKLMLK8BIQNMZvOn3h2R5us5
mX7Xbyb6zoD5oXR1/H7ZjCERVogW3AWzXYK5lsDTY5ek4iX3MlQPedmVlTBioTmjs5j/WplPJohe
01H37MJzsTXJTA0AnsCvdzUKU5IzHK07soeNsBlX0uEFQD12QV2qUAxQ3p0X90dXEOOKgui57fo7
Ue4/1Kp1X/udvKlaqvuyAoTWDCC7zeDdK+rhq9rkz/WIVFJL636gNysb6D2g3OFOr2setvcDYIJt
J1jQQ2fDLvY8hpkn6afbR21xWy5++MwBjs3AqGVfh3TBQf7nx6iT7ExYKVQt3tALI7O917Q2CaEj
DGnLgYgIfvlesbKMpRj5cgPeYoWLSoFmuI2RWpio/hk3vlOd8x+Bo9uunb7hXyF0W4k+Fu+oAgZC
kgFiXM1vwt+JSKmCQa360lDsRiXho1amSHaWK9DK5S2akL2UE2HFnV1QlcHFTDWT8Gz2+lEqAPa2
sL6V+koRZHmT/jUz/f3iCw6F1kICH2EGbqPmq9CKK7nn2jqmv18YyKSg6uQq5gmEIk4bPqlub0vQ
kN0+0EtRkyRO8PWpgSkZ87DeU+oQVixcwBgQuhCCwoag59DqPUIrhHjEo+p+1Zps5QC+pXuzBx7f
ZsHoQK9AZpL8/eqYo0XQccwxm7eIgxo9RGBJ/7NohBOZ4j5ogJQoPiO2qSeEG0WpjpkFfRsMSp4S
fhrYU7trm8OYCA96BslRlXtPwYjTkqvXArpqtMN+Jgq9X4YrxdeuaT8IpSTs9NLdQz5z6ELqin6o
uH9xKgjGxKnuC8Zi7rYpk0YQrnIqdOhjSwb/ChRrV3Zs6SqhGqOq6tQbvcJeivQpGAn1qXu8kJDk
R3U7pe8J4nbQuTnjdurtIB1+XAPNyzJ7Mt8ziZhheo8YebjinXF9dZQbLXhr5U+yN55Nk4dBFnUb
baHgdbQ99OdO/tjv2+/DMdwSnK1l2otP1uWPmN07RHYsb0QXB83JkjQGmm+LIGlnQU61dX2K0c1A
yJTkHvjJTv3SSNDlusiyyZF+F6Ra4RS+KR6yMRzRqhF2XlusBOYLPTfmTlGK102oeYD7z9y3LBdo
HAd9cCYSeZWKHHrNQfsotwMU6bL5j+apPw1zeDb0yocIt+Ndd5P7IlT+uX1O5gkJNFtMb6mM/yPM
OuXQ729Y1pqWD/+Xf2ZK5tjASbkdFQVReg+BtOwDjLv15rbBBfQgCwdWimUSZoYq31u05MFvGqvg
Vd+h6U37r1ABQjQbaSvSL9vetjZfHmt6Z2y6JRfuEUWaWvHbinwSRt7YhckOEhGtqh0FMGaC/Plt
c0sFznf25p8TCSUGm1ncVL9qj+HGROPkFwKxG3gsmShGng/6xXrlsi9VIN6ZnQUcCB/oZtZPkdLO
OzB0LR2QNGG+fNhHh+YxOsSbadqo28nPnmtDcuhEcI+e8+jelRy42f4G9vT+u89OdzHktWKCbz+3
wSYKf4j5KvJjWtKVm/n3GBkzKGOSyEi85Fjwj+POvbPuq7P12duWn7Un2FMcXMwLgteQMG2Ulbh0
+eqyPhAgEARSzHt/qEAGmqjAETtIHwdnAuP5G+8RBsxt/X/A4i01ofDj/1qb/O3FEW5VgYoavPvn
/Gf9ZWqY9wf/h/5V3Vh785A9rwHOlyKWS3OzwKiU1aqpLMwJLqo6EUwNeflXLuBiSTPvjGJj1Q0+
NpRoN71M7nF8UtDkO6JBsV8dclx8kC6szRyOHzZKbcppeCbYH3fFa7MvHPnr8DxY9sRJE6yVPxZ9
zoW9uc+Jg2JUMuyZlbsRUiBfwaSzETh9Cz8t00orPmfxJlzYm/mcIfKtypUIAUdv0276DQDwr/nH
8AtzOpuRUTXjDtVcHto711mr10/X+OoSXpie+R1RQtYnSLiEDYckgAW3dh+QrrDb5FclFkc36A9B
vBK5L3Um3l2ImW+B+1sVwoHvW26GbSrbyi7a+ruCCeEfME9zCYVjAUvVvloBZa3d+3m5Ig9ag1mT
kHRoO+5kohmpcpTX1qlgwRLgB/+8srErB/ftJb28+YPaWqnHNenRJePiZ3tKvtWXfis/TAd3LWha
vPlk2bIpKQwhz0s+ck8dsheISodGvusL9+DK+kopYfGo/mti/gW9EN6EqAnCc8pMOrG93cnHFFKt
IkW07aUWrZXnf6majYb7f9c0/4TRKNRuMWCw/jJ+qR/ynf9snL3fMoKNAKi7TffQnMwv8Tbd81Si
a3D8my28sD9z3k3bDILacGSmqUFRt33J9rb/mfutmas+rDm71QXP3LcEbU01Zix4eDFfkteUDquw
DT/7OxhND8K3kcgfNRIbSfqtdFyFRi4fIdBAjDRDPDRnfOgRLzAVdAXOYua/NBWEOzQQb3/SRZfD
7C+1ew2oxLyypjaqmAiBEACS0HZoJB+6nc5l8Pe3zSyu5MLM7IlKUonkAOd2btzPrvCrT/6i0gFD
GvSfhN4ML8z2qSpRarcKEpS4sgYYepLnXgyg9y6Q9Kz7zZ8vBli1Tt+B8SN5frMpVFoVSmvBOUiV
41AXxxQ0xl+YoESoM0ECTHyeqSepW3QjlFJnyWsQYnsKkpU5J3lpR6Yi5P9amL01nCS0llwsTNwI
UuKkm+DO/JAiqwNLwX24AZwBnbq2yfYG008KVNGO9bvIDxXjcZGz5iwXM8zLnzN7hUxqLqZfUg6J
mRMSPiP1MqBnSUt3rzjhNHe1c+8jNI8Pwyq0erEac2HbnMW+YoOKZ0s3mYfIvEMebDPF9s0xvluD
HCy+tZwa1bIY4YTndRY7hbHSh7XVBdP41dQMlM8JvIFO6/S4Ef0enfdSdya9gc3aBVz0ZChaMG4N
ZJNuxyysoT1vVUGKaeMjqqsP1i65q6As3NPV2Q479yE6Mo3wgApMZyftLvi49gOmpc1jG6ZWSY1h
jZvS4/dxd5zzHI3yEJ3T+Gz0P9DqRNltJXZbtCFLpgm9gIzi6CyTAKHfjEMlA2Jzj+4ILbe7yyvN
+fOryXwgbQhVn7ofsz2MlXgMxLoG+gfRejR+gXVtxb8sHhOohaYOIwWnK6SBGddmaYQiqhZH1JsQ
K4Ol20FuAukJWCDUw5SGGSdvdY8Wb8Kl4Zmbhu4REfGJNbyGmlUooOSGvQ1dP1ne5FoR2jWSGmYX
WA5anlsvV1erGUs7ePkDZh/Xa4GJSjEr73cIAdlKtS8/utzHepsi6WcX3e7APN/Kji7V9i6NzjKM
3m8LK0+mz20ezVywlXREjPS1qPXd7aOzmHxeWppdQvx8bnn6xMrObOcWK6iD2+194IymA8aJfPfP
uSPoVksMjU/1fxkkyftrV6SVMgoTMLYtpYdMl36YVXJaWdVSYE1HHFYPkQmVq6643BmounpAE5Vn
ERqHap88Cg4IUse/T3arPnQpYqFOwPUzJOhQ58M/mdmUelRYaD8msORafc2koK949jBWOVPxBc27
4SQx5W1HPQojSBeJECsWwD4i9ZAiu3DkXYV9pNaefZTwEGNRTmXpPyDitsaqsXifKAybhipOrNrz
32oioSEpIfUrN7Ne6lB7ReZXcVoLQkzZgGgFKfYCUsvyQVDanYvS4MrJXiygTdBHWs6oNUjz7e+N
2BxEnWS2c0SnPRbI4Dnm0Tvm98WGV50Je7Bva8Shi5ndpdVZmO57SH1YU0Giu8shKeWR+V0aNuUC
Z6pKNtL29gFcCGVoZki8blThZeuqRG50gi+0LaEMGoB9BEOj8XrbwoJbwuEzR4w7nub2ZreoMfhf
aMYEZ60uUdAgKf8gIFD5x0bAsqmSOTW5QazOnEPKJIqCcDka5ohqRTJlXO1HVslrOdTCWmgJwlk+
NQWJ+2eRVt7jKYRo9N9qqrggxDR3VW8n+2KDEAfjqXbeO4wcrM2DL9nVVIsq/dT6uoKyeYnhgozu
vXOYfY2o2WrBY7k26LXkYOGsIACnDYRzmPchmzwI0CYOPSq3E/evDh52qiaqEG+ZBwoZhz/fMpOk
Q5F0Uqgr5iSVCZWuck3hFBHtOZpafWnT7IByxWpIsHDG6eOaFqcDauMrUJwuovebuKVwKjc9ipaf
ZKSf7eCu/dHaJWPLivd3FYx3NmfvopiFZZsF2IxbpKybb2Ohrvkn5ToqfGdidubhSk2HFO33U+eU
D/kRWR12rPyMTqrT/JJXIaOL5+PyM86yHq/Rk0hFypbPmJ6C78lrchfuJAPisn6bi5RL1xKbpVNP
x1WZctJpXGr6ABdFJzJuMwz7XDipVreROkbcEyTg1gpBi6fjwsr09wsrMFCVrlCzLCTLVVsJjU9C
H645jsnJzSJ4WCP+Xcq01AsjyGvW6NAVLGUfQx3vVI/tYeo0dVDDrAKK177b7Oxpel3XRYgxOouO
oN4TkEINvNZfWohc3i1pdvyGXCmL0sWK+63b0svdMkZ87Clkad/LVcD59I/d+n6zs1co0RgbzWRM
9u6QzLGgKCr6eytGiD1+ue2Ylg/6xWbNvDxC2WiZo3V2Aoz9JT6WR+VA72yCnPYI97Jh/8+DPsfs
oQfi5VKHQRXtp33BZ3W8qv8OG9Kaz1jZtHmWJyT5EEYxhz34BKj9UO0J/qDktMetCXPPKhZ6wRzy
GIpKi1/Xrye/5QzVe8ZTI+Ba4UnZjAf4sHFPHmPejHPub+/bEkSDZ4SBL/rHFLLmFVazq/O+TBiN
qRE3sYUv3lP/wMjAod7Hj/lm3AU0IPNddCdt4BcWts2u2rjP3gcozZEgNe6EF3kT7cRkJTRZ4PcB
WqFolIssumPQsb6/+/oQ+6NRugHvasNFaZ5Exz9pz95rfezx2XDDbut/fiJB6PR35gMC71tGbbyf
wzF4Xk0Arp0dQZ4GIp46inEth+DpbWK1KMSc0p9lYAef3qZeN8jHdx70k/EW3smXtX2Z7ub7u4v7
VuHeA0vFTNk86R8Egr9E9KyTJ1s/Q809ig1gXKW+k6r8VyqV99G4OkZ87QKJxAg2QRrDOmm9XfEL
f5vAljj0gmtwhYetkezqj0iKc9K7TfrqUXG+97feRlrrxl57eYPiBhTe8qTXckXI0stQYLSjbpzk
SAViPySR3aKvB4X4faEguCVW8pORi7ljCl6HgGbxWia1seKY50ufYBRMNWkaqSt6i3N8VAsLjThC
0XIGTfKzDqx/RKvsbbkESXL7vs0NEQi/W+3MJyMlYZGkGRRThm9B+63t3Z0oJNvbRhbqOViZ5jdA
aTCPNq+9RR6n2BRRS0AB5kX/h5O6R1Nha+2Fb7n9Nd7KPybw0G2jCyCG90ZnS+t7JH+kXDJONW3M
0CFu3EQHuiZb7aO+j78Wv6cc3X+u76YmxniHiinclZ+VbfiyVoOY3pr55SFsmKgepyLBPCgvvUQu
XW8wTkH5yxJ+dt6dVHwdZcXOldHxUs1JwA2trP76sWX1FzZnEdHYVloxDnzyHi5VkTP8k7GrDRMg
wYvwBBP8dtx3u+LDSOW1ZjZJcbpj+WgdUZWDs2ZNwWXxlJH9Mx8xDZjPs3DdjAJPVvgxtRJ4jJr4
L1EV7FuEETa3l72Q70/L/tfS9Jhd+AzDVTrUrjrjFD+gxqHgLqbWnL4JHquNcVe+StFG/z88kss7
/K/ZWZTbZMGAKl9rnPLxYzmGm8r4nMetXameY0rpsTBkJB1WGtdrH3W2w3UUN6ZXsdSyzHaewIj0
gH533B5WPumbb786vmgA6hTPYYSbT1l6WY4SRVdapzJvvJ3sdeHGQ2n7U4NquFPFef6YoiuyDzN1
PLoqIhVxodZ3JYmh0wcuBdO8oocRteOmE5FEzTKj24Iuf9XVCrQiYAaqVxm1auGx9ip1UzdJ7JTQ
FDgyupGbQe8ltERzJjIC76B0xjHurE3mDT/rwf+RWcGdMZjHSEfZIK5iHfHg7D7M5F3raxvXA2ec
yB+8yGR8SjzqRvWAaEu3tVBTOTWW4G6USjuq5fighuldENW1HQndh4Ll2UiZ5FtNiSkGJJVs193Q
bigP24KetI+y135GKix4GqUSGvbWz15gcVTQfQAkuckiwWVCBAUSgXcrs6yNl5lHK85+NWKo2/Jo
VtsqRhRVmcSeA8Gm/eJt3NE/yIZ1lAx/H5jW8yi5UIYakjlNMTyaSrJNOmQzesrglS7Sg5L6xClj
5WfUxT+81NxVKL5x5V+tSDsP4fjZi9M7T60P6lhuWgP1Y8W8b/ruuxQPH2rN+lmp6XZSCAj9urMN
Ib2rkRQuh2Rnpda91STPqhDvGCnbxbJy1Itij2DVh6D0y3tg9uWul3pIFXMt3CVG1j/0agmPnYIE
q9hq0H3IUvJUKc2AzmnXQG8e84KNQhwc1SDSP5hlrnzQe3NEHlPrPvuWiVaI0oXRvZ4IO00vT0Kf
BU7WhF9LwTz3fukfhDEMnSpRumcfqfrbx3zxNmkUCkXJYjZg/uKihu16eZ9bpyjhDKYpci1Dw1iA
OHZrD9PUTru6TwYVKIpm0iQ7995HhVkVy5USWqfC1eu90hjjxnKTxyKrBrsSga+OKbUNNzaKJ8ub
SLgqb18mBZDGKO6+xmOnOoB0+nvJLfajgTKqGUAWrOlju6XA9EXsu3rlNZlcyeUvfgtHYDKEWgIA
7lXxJRkLuM6KxDv3TXRvKtGD2asrX2XKZ+cmmCrleZzQxVcN7Kgf4zyrOu8spfIx0z6qSXPnaeD9
ft7e56vEcFoLOGlSQwJ5mJeng3DxQnRlqTGnToWsb4fQHnvjRydGuVPK3V2jDSjzQKChZ/1OrYLf
SWz9Dt3sKVfIjMuqWFnzVZ34P7/FUgiyGLkh2H3/WxgYbmsm+ARCFHevMnDm78QPyn5CU1ubNWa3
qxbz3NrswajiKO2zIfJo81Lz9mzNZc7jDpb1fXCc8rmOfreJbLWDMO7zGpJk6X5Ra2VIkXVec59L
XQQkPxjMk2lEpyBMkWiS3e9ukf35BAMWDOi7NMJNztIs8Q/aEf2QIDFPoR7beuM6UY1Y+1pWvLic
f628NT4uTlFSCnXQjxXL6VqIlPRfReM/yLW7pu4zv3lTfI4Yjanq8F9O8nfvT4iZJUokZZZxivr+
qLjlvRfGawRk86s32WCemx4JOOpr7phByMshnQKJUU5fEWLGVeePXt7VdhWon25fv6XvdmlrVtbK
exUBlwBbWed+kYb6SQ6Fz504HG+bWUCFv1/TzMe2VWOKAtrzpxzhZwD4D3Hlb9yqvdOQoKaD/UI3
Y48ceEf1X9yMmrGSRi6uEw08eo/MStB8er9vcRRobhs0RLy1dhQa96AIA4Ok5u72Ohe3birNqBP0
x5r3MqKih1kzJbBW04+C5zlp7dmd9FNMpJXnccXQHB5tNZREop4A1+yR9BLJyI1w06fK1yHMVkwt
IDXYu38XZcy+XSp0SanGU2CLV7TuA7TK6GV+czfGlkd5w7TQRt7Vji7a4ibaJKn959zt/ABIYHmi
KXhcwSiaWKsyAhwKD6n4kHratjabQ9eSsNXpcN+Z2kq2v/hxSQ9pS6kgquYuixGkIfHrlMOCggIU
NFvs2yjGoYK6gnpatjR14Ccp+ivsxqSspWdqwMoqts73Xw3EOx2f6fjcKr/+xdmkgPG/tqbfcuEi
c1MqFEAFximNHlS0i9JM3w0cTA8FwNuWlpwkY7Ek1qBekPeeuXwfxUk9TE39JDXdMVXGp7Bee6on
f3EZnkw+EglSShjTI3ZF1pf5rZ7H5H8nA+32yCdGq58CX3p0w9fU/HR7OUu+Q0ekiGIrDyUP5vsP
R6PXVwaBTTLJFawYHU0JCj0UXG+bWfxqF2amv1/sj5TVqSYqmOnQk1LN19b/m4eFPE3n29HPvWJv
VseihJ4QC8A+CkfNmye3qilj+YItGmtEawtHW4WCgZ4urIMmk2Lvl4PcZBgENHdP0mA+uJp2LqL2
YEnRKzCj7e0vt0APwmN5YWt2tAljRD/2B+MkvjTbrrQnNptwkzgF7MlHyxGfo6Nrg2bxbf+8Nsa8
sG3vbM9eNlUq+iJIReOkp8IrULPPRdqsxaXTCZuddrBdIqR4b5XmeTJkIrotiFrN1e2Vb7nZ7bsK
sVK1sEDQvAZuYKOHzgh6bfsjbRXVPHWmtI8KfeWELhSdVZ2KIWJ8VN7pZ7/f0lyQBMFX8IuKUh9D
VCXd5lH0IGIIh41af26MlabRwsXDHv1zrjr1jnmvUpGrqEm0kKCB3kJbf0ytioQ2XlnV5I3mH9dU
IPumzaFZV0BArfJ7RcIZ4hdJ6SrGp4TitUozO5RCR/DVfZ7+SLPz7SO79CnpqXA3Jr7Rq5xTi8XR
KCxPOw16jM63Ykh2ZMaBY+T+XZcbm1DTXhJztfC74DY1kXMkqdA9Qwk628Em9Wsh6wLt1JSU0rfe
a69ue2oK26nNDW79izI8a9nTsJkG/teqjmvGZ7fUq/3CByKlnSz9h85YceEHdghnZ6Z7tv83GcHU
rsDxIKouXlGxVJWJ0KmaaKdSGGzL/5ogJI/m5srheSuVzk4PFU5OKK8Qtbh580/qU9PrhOmL0gYJ
7EiCscspWwfFzakN1dq1LYKw+pTJNq9GB3n9tpf34xnA5Ob2kVoAdxmkWjT1eXJpic3DlirVzdCI
XfUUpB85e7LTxC3SrB/7cQvD0DGUj+I4HD0RNtbblhdc/dt0KSVJuFGvgusmaC2RhEU9ATixrTJ1
8oHlelRO8taTVowtnCKKQtOekh7hE6a/XzyTfR4nVVLn6qnr840RfRUkzYFyzq49iq5rMJf5yqYU
HQVVhM6hFDIZB3xvTE4CRA9lpng9gEKOR6XTtkyUdlVlkwXySo4yf0kmY4w9UAbhKzK0OzM2ZFo+
0EsEEa2Br03+ofZ2e5+WDdA15HxMiOHZp6s9hpLlNMBA9Sg1H3xjjVFi7rD/swIDhjeG0tmdmXsJ
qozKTOoHSN/qNaVQZKusPP4c5foaWc5i2QivSOkC5oAp1Hy/M11DPVRwBZ/iybDVvxsH7T7bE61v
/YMrTLjVP4xp35ZGLgCXhCZyzGeb4+XxkPSu6Z/jSInsSha/VoHx5fb+LH4+3jkZGfWp8jZb02CW
Jh0ybHRqfFTq7lDpxU7W6xV6gvnb87aUCzPTMbm8QYlodlWr+8hqmPeyJu6TmIlpNw72ch46fR8F
KJ3nay37pcWZEymXZADzuyLk68uyqfvUEk4GbdyiP2QRg/vq99tfcLmmhvCxjisUwS7OjngWCM3o
KdTU+p1g2fhhn4fN2/rPgqN9Q/HbcX820CRMWeof6ynxXXnNiVcgfqCzOmf3LuJB8Yt8FE5jS724
8hXRcb0QYKEpndqmb1cc4VXU+x97RNdTFZjFzo6kVptx2God9p7Vfbf1RMfIbOmh22d76Sn9ZDyK
TBvY3S+pYH5j7TFfOEQs9r/G56RB1ihkQSWz2LhAjShubMH8YeRAPvTvrqTuGkNauYAL5+edwVkV
omfKQtIsVmvG8n2slk7dMAiQ1fvbJ2htXfL7y+EHQ1cl6gCYx7KOo9E4RqQ6o/JRqaGKGJ7l8edt
e2vLmt35REujVBhYluLDBgj01YX+GvG4leBgwfW/+3qzO08rwQrKuBdOYaXcG33/kIxrWNeFlcCo
TTTLTkBuPPdeTV/7YVQYIOS0igqNtR2lg9KvFWCXavTvzMxWUvuxpmW1ipm74a48TiOCyuNUh3qb
Vlg5dEvPDNZIQgyT9P+KGAdHw5smtRPG0Du4vdMfA3r1EyIPqEAXMQa2xru+/Bktkp4J2HTFg66H
pRdKIwewSH/5pXpsXNgl0z8W+cJ5sLD/mpkzsfqu5Qm1JwJ0zZEr6duzZYSoUukPQGBDuymrT34Q
PIl1sWuyvnDyQlrDBizEVu9+wexCW+hW+3XDLxD7aFuihqwmtd1EQKOLcuVSL5pSiI2nvg5Pz+xV
8AIo9ZUIViGl0A40eA9xzcUGuja8/vFtppGFoqzGICbh8LS5F0+rVuf0AyQMxe73jkkvr/3iyWsJ
68JdfmdkWu2FEU8zvdaLOZN1t/ebc4/C8F+sgq4fg83wrVIGfW8gj9NOliMAja17h6e1yyrmrP9h
6fPtABK9ATViQvYqaZBT2Js8F8eX0j+PgjupZeyzeGjrbnt7NYufS0Oq1kJ5iMXMNt+PmN2JzJpz
1sSDPRqChGz7mnjI4q29MDI9Kxd7Aj2nFDUtRmThwyB90bQvSboWXS+7PjwrmB2GcK90dxMBjRJY
n3Dix+RJ2fSHca/tJ8KXaOOtDqFdQXfeNojM2YJxl+GmeWYbtmXdpcBo31xf1m5k1XY3ltNu1Z12
1z0Yn9IX8d6rVjzu4m4xy6wzMjlRkc12qwwETcnigAmGgA7KcyAIK4d70aUj0037DtZDPPvsdMue
2Yh6lwmnPhBI0N38qZeVwG66ekvZ/y7stbuq6E7EAdsmkyo7l7JXFOFCW/XWWKKWTg0B45SrAxu5
qiznQBv6sYGi1kz2qTva0EHY47j2ZC59UnwS8zVMfl3Lv4BnQeLNl92T2rf3aT2e4YA73b5jSw6W
hiXjtFRCrkVfDNMtJcXt3JMl7JoioWH/tWF6Yo3Ve/F7Tcy+IoPi0lXSFxRa13RK7VK+ypzCK52w
5b+rDCRTjHdZ05lOPkDT/5qZPujFZaaQ7KeQyrjcMx1C6a8TvdIkVyqZjo6Y/G6tF7+4QSb4E3OS
W2G6fmYvDuKorUeOgfBZZPsF2Mpu789SXoSQwr8mZv4JEbleclNMiC/hqaw22dOUKHh3EctqC8dC
Y/thOE4Y6Y1/XrE9Xaj556ToDHqXCS+TStn75Qnq2JWNn1kn62N5RP/ksXpMoKsqB3t4yL+52/HX
bYPXh5EatUz7lQsFvHUeiNZ+YMnUnYzTEH2uizsN/WOteJKVtWfyetumWrhMiZqHReQVeb+uBtCx
4NdU/rP6x9j9jvsft9ex4IHpJGtAfiGThvp8Do2h8p1bMZC9k2bDv9PQdDoUPQQjGqQ07T9+v5E3
TYR67lqt44oYlHXxvKC8CRvDdKFnLlJ1U70x294CtRk8mXcUh3f6B/0XktI7z8m/BbtsbalL3/LS
4vT3iytHn1yDsBGLNaxx9fF/OPuy3chxptknEqB9udVaVd67ZLvdN0Lb3S1S+749/Ql68H/jkoTi
6cHcDDAYZ5Eik7lERjAuAPpbd80HydGc4Y76Ii+B3foSrBEPDEh8UW/Z1CNGqZKzQTfNMO8hE2lJ
j5XSek2qcnoYO88N7OC5xmOD+YDNBCBRenUE6tIMoew5YQRQeG11x/LAxjfYCBBBGPP3DGZYDvoz
BtqFQG+ZGwYzSeonrZB6Ex17NnVIHHrKA+rMvuzyRxF2rhuGXT8FlSQLU6mrw6K32lgrtaUhuH4z
6GhL1mhHxfeFyO71+7BzRiT2ioHnBMJKm9E1iEiSpetNLcwKy5ZRj50X43DdBPO0l64KJwK0MyjA
oa64aRrkkVzFU2egLVPfR6nqpp1oW/mpBgUGXn//urG9+42XH1JwqMYyZYFVBlQ1PTUzvdY/ByoA
I5J/6otTPYAr4gCUbmn3YZYFfFXMvSMJUi8MxyOjBb5v7ZAHTHJkmZzogLlNbqv7kP7A6YBWZWkb
QN0/CPzexLasAjTTvybXeJV5XLQqFWCSCYAyZB39DdgBpopAMs0YJJgoByRVXpWOK2S2v1wkGmAd
Bl56A+egaVaXM8FH7b5PruKmcKF3yDTd2V2eqW8dubn1jmtBseB/BtdgNKErBG2pFA1DpCNIFSRb
UQ+CB2Jqtwybb7KNoTDD+w/+DFV9XD/cRFTF12lOVuh13ug6+iJjZuco7ZdN2BTcAf7tYw7oG7Tp
IG4GtdgNFQiy2VTq5EEN5UDy0QUJGAxIP494i6Co4owc97lz59lIFeMsA8HJBpEZtZhojsHnHY5S
Ox7MqCM2aq8FpyK+d0QuzKyeH8RNuTlQQcF0BqWgjOgDjI55nZ3MXvVSeFUgFJzLz1sYO0NfHryY
gpiejLCYKA2Kp2L9HcEMb4J/0xLEQ4ATr+LVAT/U9pGTuhaQQaIpIVDhvRPn9asxliZGpSrA1evh
oywt05lrw9caCdzL1Eg5QxEsBlo5VPxupDcIJHYGp6I0i6eWdMpnEtkGKYZc/gu3HVsnoCYizgmY
ReDWLndTH6NkmAG9D6mh+RaoT5XJue6sN41emEDPBGcfzR8ZgKOViahRRfjrFKV8DQD8BIIGOdVt
YyjuB7Ct0j711OyGLrUT5aIr1NSpVUxSUMkV8+EUJ+9CXblNI7oDoPKilNwrKeTutb+VzUPACFYN
1A2BtjXR5l8dq8pMlsWUWy1MZs2N0RKoC84X3bkrgMYZeLbgaERzU4XohiSKrCVT8UkVHyxdT90r
WLjgTSE0/KAj1nav7/zWm2LcFcKbcNyYv0M3//LbRkIdm9FiKgjUbklWurN0XxY8jS+OkXU5tBi0
rqUJwaKGbwl9K6obidsB2wAp2cfB8CQGruDRENKvPo6cDgR1llkJAS6RvsffNF9FdwqM64/WN8ND
4fNJlOzZF28xXIuejWh3b3+/lRqjDAH9C/BE65KOOYk1wphaDcGXasvRb1F50aSYc1P2thJ/HP9g
tBASm6uoRiA9QWGvVMJYjd2Y8dU3H3mtc6zsBE/g2gHkgknNKeaG9M6SKViv2l4O5Sf1T5oDbdEZ
J9C1/RH97n4Cqq11sIn5A68GsY1kLuyuH3c8srI2AX8bSkZ/iBfpZdDLAOhl19ATNzNafxQXTlS6
fSvwruvIVJhmMDosq3Nj1HGellknhYVxzNUnQidOeWDHABvoVVGBYG2HtYFiaYtEmCMx1KbJX8r8
mOXfrp+8Db0fzv6FCZZFfHnvLDG1mrizxJAcDVtGJks9DKAVlW19iAGjtRVs6aA/Ci/l7eQlopN/
tOfKGUVb5fySbbpy+UNWflwFVdqQJFjrpESBXhd2qi2OLqMeUXMDwW2wxGyxbUVhDD1p9t+/LNoc
wOus1Dr2FXThCgEd+nLoQM9PwzJUfhKPV0jaee8vDbIP/cVgU4LuBkoOYli2v7LxpEyTN8i36ayi
yPMkR5av4exEzcIJZvbeBHTcERACHovi3DqjgBhoExkZFjo/daBAKCCSaKFUjH674s0HqDM8Xz9O
ex/xi711OlEsuZ6TFvZGYK7m4d1QB5uWx7r56/ATOiXAGYlA6snihsx+XHKrbJpWDNW0usds5K0K
lqDrS9m5e4yNC60WFYxomy5+r5YV7VVtCSGN+K1N1RujqNy/NwGoDOCGwJMjr1155HFMCmTo7RJW
6MwLk/VatPrLdRN79xtgAPx8NBV32IXNVIyiBHxXoXmHQgfry8YY8zUlOwoLFxQ6hx4kESV42PRz
Tm3RL/0ioK9FfFh4IdDO+/P1l6wdtNzMorAs+CUFBlV19dxP51xYOB6TZ2S1pYuKyekkgRECz6FY
cF7NL7nhseDzrMiX11kotYJKnT7DV/1Wae9E3SlOeQTju0ZQL0WHR9wBbQ2jYPadIc/hQpqXZKg+
KmE45VF+vH5Cds1A2gI+AnM4GwAVBByHFgOWcwgx36CmJkBANH4ThIVjZ8c1oDyEbEPDZD/u7OrL
kFnqlzJu5rCuyTdz0m7SDFoQoqwBnjlz/N6uLQuabQbTu92geMdOzrNRzvF9ZBRjieSY6ftYJK4G
FYq/3j3gfDRE9ZCTQV92FQRD8KToaTGLYZoe1C5yEh1Kkz+v29jxRF9trGln+5bqFFVfMawxqp8s
L4vJmwXcgSwB7PTvMtYQKahRi0KUYRll4wuKW90OwFNgyDt/Sn8nr8YzKMOzn8af0gXExzHC6+vb
e6UQPkF8GZ0/lEbXYY6OnjOe/+Wf59jMbOicudWN8UQOjdM8jzavJLNvEFh5lJEBtt74djWe09Q0
cxGFNij6ItYfRDtSbAZTBEeVLb+C7JCzxp0jyWg1EeGjroikiV3DLxFA1ZV1VdJUDAe/O2ZgBxqI
rYl2fcekUhmrb5J5QmJbjzyGiz3DmEdG8AigLOZLVic0mccCwAR1DtFEtbX+VWvonUjfoiriXPAd
R2JCYBPjK4g2ttD5phOTpBjLOWyFV1O/z5U/g3bm7OJO4HZhgyUBX3YxU/R+Lil4O9lorkRs452R
MOdHyUt7NACpzz0qzJVfFkrY7AFq26BjRt9qneUuLdHSZtInWFR89fcy+CZkc0BH4tQPJZ/7a0MB
g3gcMvRoLLGKBpssuVzhMKQA/1R6/xmaVo/ysyQ4BMW1X5VnBYXXd3YGeoAJ3SXuUnc296vpda49
qPJUzx1Ms/Io6FmdwvLTgGnPYtAZguiYnecEQDvICVSfMMClsxFhBnq6XK2lJxiqzcQxNB5Y1TI+
dfbol8d/kBP/YYEoqwMoDHYVpoS+zoCJaCYWBQHo5+kBD4irY9oOHIKq3wXkd1zYvIbd9u4xZAuD
n7DkbTOV3JrUMCYxG8JlVFwJ5IiTVQe1/gtT15yLwV7Py2OKxxVpPaYVQWYDTM3lRiIRjSOqmn04
qblbqbdtltvScrNUL2QmdhU9Z9mTVP3BQAAnB97J9y8sW4zF4cuVlNQUU0caTg0DfJPCUW4kCYpn
1OldclieI3QSOpt/WreP4qXZVTghN1JZTQoWXOuaU4G02O4VyDNf39a974fjyfD/qMpA0+pybYCs
0SRjN6ItwR4RPxVQjK7aP43yet3OzvuLgSOok6MABa6FTRFTzzTwLydCF8qRR8Hl4nWhdiAuNvF7
+1GXdh1GIPTOPAYo4l2Lrd9mw07oy2MkFLdw/UDU85K1Y0P6MKHPRHytYyCjgfjjrHDXiolMjZGt
ogq62sqUDJkqtTNWGCAJceo7q4VGBnEhxA5aqawKUtdyFc612DkkFttUZHG4fIglL78fSu9KPdRR
G0JCBsfQso3k5fq6dpZ1YYGdoC+nP6qSpG0H0oU1bQIxNw5Z3d51GQ8mzIofl9ebUYIC6wr0OqBC
6/hMGOZY7RoDCxlvSdL8zAzBjqJng0C1tzE4p3GnpA5rGBQGjwKo1fAYXS6qtuo2x+RdG6Yv//B0
mwhMfCWyq9xBbQitceBTGi8P5wWKEKfcjX3129/XRPEjMPgHYBSjQ1tjHVC1aPvSJG2oJq+51kPR
zXKnmXf4d0JBE/VWpD0yhoksZV2YF4qCYGZfbFD/Qk/wtvCZYtv8MPpCkPvCUeXoj2zPC8yxOBA9
XhMV35WfFiRIg/eD0YRW9NDM1JaUp5Q3bLH1Whc21iMASa9BB5zCRlyRMGtFr8zB5qmJbrxMHO+/
uxxwhzC2a5CJrG/1PFqYKJqnJpy1HIxDH10vO+XCE8XeKZ9hRRA4wAQHG2Fav260rpKq69A4zayg
T+YDXZLjwzLf6coLOqIoS4oO1KWd61d7bxs1yDvjDqAlgA7W5S2o9DaxBrNrQqkB50uuebOW2JH6
kta8OeK92417BsIXwF5Qc1q5qbg2BcNa9Dok0RhYkeL3WRtMc+UORXOUY/rX82wgG8BWYl3MA64d
Pu2EoRoV+CyhA5WPZLc6r9Szs3Xw8oyeCCW0rSqN3jazKuUKLpXRU9scMWEpDbErqjlUICuuaPqe
w7qwt0oLBrHMRqFemrDvxfsSMyhKJzzRBby5qtIXoJcTXFPowU0WibNdDiVgg6jagw1KtOXYeJwS
8zFZrAPI097ENE8doEInu81H3RMT4+egLtnfn62LH7xyA4swyNKkY4Nm8l1K/wzlkyA8RhOnfb5z
O79aWRcOhDZGMWZQ4WyK8tRV+b25KDfLbHIQ49tXFhM+6F1BUhclWWTxlxdFGCVqLk3fhIP6O56O
Xcort+3g3tgwlYVaLLzmtj+26LlcmRW+r/pkfF9uGVZRRkB2C7pRtz9Kz/37zJOI2UnEYJNxnCFy
R2Vn/TDMhoqBC1rAJma4UuB/Fbe3nAIZkXJHQ/pLxbjax2za+Vl6u+542MdfPfYXllcxhaUXXdlq
eRNCfwd0zP/05osTT3Fyz6ui5wnCUWC64QrWM3kFXVSpmrDC5GieJLt29KMS9Ed+Urt3Dg0T5Ezg
nEAJ2FjFE3Ff6bIwL3UoJxDVjcbTkhbnIjZ5fm1v49D6BqIJEGEG37o8iEURid1Q9zXq6WM4tuVd
JOGGq+P0zayTn/PYjDaJlt7pVfIjKui7Ms1nEPMDyDiq+gmcrj3YZJIkgPa17EyacocQK6kgXtcb
oyNYi2rrab/YekM8EOtltmmWP1Qx/ZhG8l3Wq3tDoreRCqid2PfUMc3ObUfxfsBQQ6NZJyj+uoxw
sV6m702WWa5skoe0bhsvbRfDjaR8tjO5BIGgCuoBU05nMI9BSTuas8rp2670rh+zvVuF9j1SbwZH
3NKt1qCCjIERYSc8e5yoRyQ7wSABk9+IWzdBAgkO4RuLEzLsPHYXVpk3+RIxt3mLAUkDIYNVabal
0J+m1v6KZHJsRj3oCupfX+WOc0L8Dy4+NrwLiNTK02JQyiL9PDdhqk9OlhzbRealNtu6CSp7/5pY
Z8DtYsZ108M7zafJBW3uYXq37lt/cRq7e5pfeY3Sz6xl5R8u7K38rUbnxhwI7C2WLZ5Ep/gl17b4
EhmOCrpv0HRloFjR3cHLvmlFkLT28BI7Egg5nySPL1ywg564XD6roH35oIMkZLrR4IOqQRE2tyRo
XMYeDMX3exmQLemmu1meQNRUvTST2wVcN8Ye92vbsaohZU21dI0E+60XBVCEU1wlfuyD4cAOcrJA
o96mrVtgiuOFyS7/5jZ32X5f+wGrE11MolyoKY4Y+NdRNytPy0E9SqfkUP3m0YvveDh8esYuDpoA
PExrT5qp5SizmLTuUowQz9CVtmySFkciRe9mFdn5nNxVEeUFdDseHKUJ1g+V0VDBW3H5jbWpALLK
yprQLJRQHJRDsXRB2facgGX3sqIVrrHsiL1Nl2Y6BaQv+pA0oR5FmNGmLqoW7nV/sPeuAyUFCjng
XpGGrftQcb1gPkGmzWeBNb6p7xjqlUmHaYHikVPsdAG/xrJ/Sb5YXV2SohVmscWoLy7JnNnD4EA4
20nOww3SJrC0AYcagE/wtjglN7n7/yFOsOejgDfHshHNbLlUzSwvulQ38ATfgTjn2Ad5MBGfSbEy
paX2FaoZ1/d5owSARgfT6P6fxVVMHidzW08g00F00R3JIzhbq6Pio/KDok9nd7PdvS63THUHBcKz
4YERUgpAWueCro5MNuldIbz+i3aSkosftHoJuhY9217BDzKU56k5K+VN/UsfeA3B3S/9Zd1rfYvZ
Mi2qVTBTfZ9RLSGOdFCfDaAhWjvzj6wwWtj3UeZPhVe6KQZ7uKW2vVv09ResLiulWayo4KHFWYsP
9VP/jAn26oZJGyne9Jv8MB6F//DImmz+Ee1dCA+tH1mpGHXoqKl1qEP7bxHf8oFTNtmpMuM0/Wth
/cYuJelkK9fqcDl3Lju/0RsD7HSQJ2NiVO3DeOAtai8+vrC53kdwiqLshlWpQXdUbrqD8aT6TMyj
5PC/7HlXADYRGIM1D9WUlVdfMpkFl1ENzobm2dSqgzipPhVHjpmdYTNsIsPNsIoG5qNW8fGySGBm
GXEwho8CI0ovCIoOCuhZDC8ebIhisD5af0bUF/sKLzbfeSO/ml7lNBlo32uTeQPBJEchBdKgkX9d
v98bLtNPj4NCkclKlow0+vL1IH2jltMs4eYhz7dFGsG3Eit1qqjWAhpXhm31xTuENM4g4qrsEZTm
tgQ6POf679i9fl9+xsrVyzHAB5nFHEASnZUKLl3jxpy7NtCXBBky65ytO+YCKRK9yMc6FOPvUp/b
8fDn+iL2gip0JP5nYPW99L421YwONfpJJtrjevWUVu1JikzdFkfpRZCbG+D/eYW+vWUx4TcM7QGg
imT/8gv21lyQfKhhNScHcFi6vfB0fV17V+2rBfYLvgSruZF2kxi3uGrABxFLdiTjJoaW7nUru64D
1VDMLgAIi77R6kYbSx9lZMD3YSrF4x1xB7u8tU5NoHHu1V5ACBgjaEpRHkGlcrVjtKVTpYLRC64D
kE3rMRl/90riRMXkVP1PjPg7pJFO11e3+5W+2Fzt4Sz0WqGUsEmK5zy91ZXn639/NzH9uqiVn1KW
ShtTDQbEAA0GzdORROiP1El+WrVT3Ms28dL3/2ITdx/DCtDqBc3T5cEwBkXuzbGoP3vDxBnvdJSX
ggEBkug2P9TXRnOFXxyb7BKtEwfEhAC+gDUNExLrjyc28VRbehVWpR2NLrwEw6IIDvSCM9NpXlQJ
gDzRlQ/GG1FdjvG9G/7V+Oor6gud5aWBcSg1vQxh4ZOH/BR/G25Z6qQEUevlvzB3nPyIXZnzmu8e
2i/rXn3f1IjjrqjNCrcDD+thOGDo8igfuAJQu/sLxj34EwbyWWMpmjnTGw0ktCikRaf4HuOrHnwZ
aitu58kgSxBO6js9c/n+2M5tPivaBgCFo4MFvo7LoyRqRdKQVmU7i1an3SDG89KA3sp+4VlvjUP/
XrSbPX2sU/F/JldvjpQTShYBH5NNDk4Qg1ZPwiEK0I48q1hz7vQ+zRkXT+OUD5bLBVTvutUv9lcn
ua6tRogX2EfRaiTO9+5W9crg0XJkAE17KFElh5SruLb7eb8YXZ3geaqTMumxz5EE/tH6VRXhAs3B
llJe+rtriQ0y6ahA41lapQ59Pkl1Wy5V2E6TA86JQ12I9pQ9xgbnedqNcyFMC2lSDZdz044shEYz
ot6q/ofBWTDsdmbK71Yg2omNkabxlXdid0DCqHKzoBDJPYoK6/TekHMJY6fYSSYCiKrcLflde2xC
2XotIQs0vhUlQE/5sfhHAFPxGkd4LN/p3+NlLn/H6hiLBKUBrcbv0GTZVjriRLWKhlFmC9Gf6+5v
L03DkhEqwuMDCbT2DULSjtK0SDCFEYD2HvCRyUa/iBo2iKSc6k93Y2CqXnZp56iWn3jFs87xgnvP
3CcPAjqa0PzasB/h5CZEL/ATGHKmemufsNeoBgye6M5H852PmdmBmXx2TzD194/FVU6ep1HUTcsI
NwF1Ps1ndQ/1MXrUygPTttBOspufKxR9X43H0bCv7/iOi0CcqqH1DQL3LQU/vkWjzU2JDa8lW2jv
6rj0MArNsbJX3gGdFM4yGC1Q7NhEXlGhCWOrsAuE0Q5qK0CZDAf6DCn6o+wyZjD3wHV/O/4BvVsV
s7BgnDDlNc4kQwzWRpnMDtPoJY+AsDLe3ihsfSgcOskBikHPMRebuPPOsI4xnJKORw6CM5fvzCjW
1RhFA8IHa8bBVZysTd3rH03aeaovbKx8LHg2BNqXsCEB+TTYA7W13sa/Ww8MIEh8/Tg/SCApQc0X
9u8RKwXc+ipbx+o9vfgNq3BBAPBa1hr8BvFED+kT+K0hI+nodvVT94ffaMrzvufeUcVMOovc0SXf
YD476E5ZQ1xXYWMNH4mMKnuTACAsGR/Xd3f3A/5rZw24VFE1AfIadixoXMnSbSLzqnD73w+8DFC9
AKkGGOYvzwjSXzlbzBZLQWBg/sk9gMqep5v8kPjx7+hgBaWLOyjftGf6kL5eX96uj2WFXEYxg77w
OhCaVFkc8jpmUUkLWunsVGc2WNemY/FA7ywHAsSnvMMgN6md8kgOuauKNq89wBa4OTxYOTq5aHNi
By43QMnllEGvcUmm2lXHHxk6AqY1O3Xq5x2vysExth5/qoopRh6BDzp2791sOgQyejVIMcpqQNuP
Jxuwe3xAAsZqHXA7ayzRNEakqQ21DEX0NCvUTcWJ8Nwpe3E32/evjTWWSNTHXJ9ioQz7U3GkB3rC
2+iRe8VhYSwvDtldEPTsAVMHRBcdjstvpRcjyM2mqQwL9XefZM5Sjs71I7n3gVjRHwbAOYHhmksL
GEzpm1pFgcEqQ2049Qq+Uf3RA4glcIsZe14EE1eMLw3oss0QirFY3TC0SR2aGHpfordS/0iN8r8s
SMf1FtEzgaHVgtShlMDl2eN498pDLKjvKpmo35vQ1SsA2QjaCnqd1/dw7yvhQiFewciGCljG5R5q
eaaXhtXAZDn3NijZ3M4sf123sbd3GB8GNgk8TmB9WS1LmKBPOYu0Ck2pCxLDvC8KwM+tmlfK2LUD
bQ8EgIyBZA1dGZuhJvOcIIXoqI9JcxHZC+BJolwX7vUV7QENQSmnYBwTlS19g/wrRbUEj5IGphF3
/pPf0wNGQCDSSxZHcRIMY/LKkHupxFeD66s7dMZSCAYMgtqF2gCWgc7RI77hyB/zgGYAaAHcLFCO
19e5d8Mw+y1BkJiBZ9bxF1CWUZ+peglSO0wrpW3xIXbpA7HoA4rfh7zm3ejd04ihCVA4MWW49QWw
Ekja9wpWOWRvs/goRm/X17MbUKrsnIPZjklUrZxSjJG5SZ+WMuysxalVy8NMKr0xLLxcJow7jBw8
MOb8NoJQjEPMElTdfTv6Q2w1NugRXpUkPiVNYUK9NuN+5L3YCMQaKFiBjAxPAPscX+qZjWxmcTng
DcgxwWyc1Dpy6wXIjfQVegMWNEOVXrGH6Ze6vKbFO9g2/f+yPQZeeAZbB/EM+4Fff0CpaTTOZxxr
xRE+6sPkT+h5gQ4mcj8QGBaLA0/rVAGvE757c7/YZefii918qsShUka8Fbi2xyWxoCwzyi9xjHID
Z4m7e4yTDP+AejgOwqUpzKw1Rja3JVIKw2YdPcxtCQ5jKlKc6W5+5z2Du4khuzr/Z5A9yl/XJie9
pAzd58111cWBFrACMqjpMGCowgKTwS/icY2Ke0kMimSiCWKyHf6QXCJSK09VGVLEGn5WdH+seSlt
XaaJq2rpi6ynN1NXQ8ten57kTL4bU0V764xCOORNqgTqQJ7lMYFwYd07ipR5ZW0G5dB6xWR9Kzsg
9LSk/rEUwxvezLe4VG8xtfE7NgXi1mUaNlCXhBBx99xU+g0O28nUkrO6aG/poBxFVXjKxcwZKsnP
oNBazvWR5Ejvkim+GdruRCNFsAdRfzY6lNxH/UkYCwaP9zW8hMrSB/VQAdMlWq8qdDNTsfxdgdLU
bkvpvtVNb7SsN1ATotSsT8QbRPNJ1+sAzyjc9BA90bY/6VIGEIn5I53Iszq05zlfzpk0/c5UcpdA
vK6PiFNG0EDDVrQleeqzGBW3GRXAtA8Ms/eBiA3KZPKqjtwZvXEae93JquJ26UUMqEbGIZnLB2Oo
nFkeb7q88bQo9aGr/hwngC11000hVG+km1/nRMSQyHhI2orYC9oyVBSP2SJzwBg7w1mM6ZrJG4HX
FmXM1UPfFxAhFEa9YOVpFWA0vw1yHPsYAoH2cE883pXeeTow6gzZLsyBIqVdwwRRji46JrEYRkJ/
FKc4kPLFNcXXZEAVfORxa+wt78LcqhhCel2NFCoXeB9HbwpRGX43PAMJEURi+bWXPYyyivlWPP3o
1Gz1VHu8LB3UvYtQql0BmI978D7d9y8ylBDqIArT5/gOSe0Zd6fLPSY2XgW8O84+2CqYBxUsMLps
CAfDSytHZmBORdEVbHBd/plyzckK5amevosi4NkZOis0v+lUg/dC7LjPC6srbxaTJF90tFbA1WCd
ayL8hApNbKsZbt9oPMkFAXOQZS9JntlpKd4BVOkkjWZ33cgLwXZiBfwS8HayATkD3+HSr1Yp6SOh
7YuwJ47ynR6qBzimjzJGCireJh4+eqApPKO7p/pfo5+twi/OvILMedMpdfE5a5wodiK6uexb39g8
p6RDo5HqwfyeBONpPvA++Ge0tfniFiAnFs6evGmoagpJEhEz6mHb2OnP6bZ7yM7x5Khv5YcWyH5j
T3dD7JCn8WCFnFdz54EGx+u/ptnH+Lpu9HIppp4LUDZazkjrwyCNh3JKnUHNoQ/BMq5jp/mpMj+S
/puqIyZNW3RkiORm5ZnzY/a+PGOZR5qE774ZIClqa27zUsk/IXqGjwkmT0scbQGERDsVXhFE/OGz
z/LNavMB00M1H1SOTPRkddzaFIzw/YLNVwX1pKAUg2+fGv48Dj+MwtDsUu/e5fbPAO5MW2kCAQIK
YJsW/aHs7iIy3yMdOUpy/zuNq9smMl+1hDym6uAafRbmpYU8IkXykJUYRU5SV5gbkHhAkxtC84A7
lt0vwShbzmne+aggCxaBPUR3QtuMmVIopBdtm2WY/Io9pctddA1sbRY5PoNjZo32IWM+dLGVZ6EQ
5a4WiaeMFn4k5pzm+b4ZQG4sljyYazRlVI9mrkkkCydrdJa0OxpdD6Kx6HD99O0cPuT/2LLPKefN
fESsl6k5IIIKjfieSO9Kziut7yFfMGUsMwtQ+tgwaRoxLapJq5EFAI5nI0FJbCPODvM0fXTV+KdV
tSMyr4c6Vn6QSHvNJpWb3u5EjxeLXHn5rFIkQe6xSKp0wVRJAI//kJegM383qegkVebFYDpUjNGt
xvcu1oM0F4Na/TUrlqP3f67v+N7bDgABm6Yy0AjYlEVKXMk0ruU0JFZ+n8ffcw0j5frsZIjDpimx
Sac6VLw3hfY4td2hiXmioRpb7+ryo+GM1tInzhRqm5fuT5xHXY9ixLWd2AdVXxd+XkpPZtKYKJbL
T1K83FZluoCRV2q8XlJVTx+sx4JMvihnv2TafhSpsLBg8aRloHoGEwxAk4JpZ70O4mkpUgq7kdLi
BIXeKIyHVvKBw37UowwiP6pVn5te8qY+Jg6h5otltMSLe7DILrn6ThJi+MncIz1LVRSALTO1G4W8
NFIMAl9ZPQJ1VLgzXCaif7k+UIzzBnRpwOUU98hFWnrW2jxyK7l/nxKL1R4LO1uKt+tfca8tiazW
kMBKoGvQblvlluDIrNqEjjhTRR/G1LohOTHsUX7QxNo1DIhGlN8BnfNLIF7IENt6Rt14Bj3fCJGz
Vjr0Yg+dPcSSWBIh+Y2SYEPV8l4bMOeiNp5g1hz/uHvwMKAItjYwYCgbJvx5Gmuz79I0LL53bnOs
fOEbaM4xfgmwZ/Gb975vHBjKVqACB54XXUxUP1YbRJQuMevUJKFhPQzEdCywbsXLwFvU5m7DDEQ4
IR0HurQtS8MojAoADTrF6zm46aF/gVALgLvFawrAYHsrujVaMi6vtPD5eS+uEDMLnBGGUxhZ2zof
SIc4bkt1oJgAniM7zZPjSHxT6DpnHsBOlVRJiUG/NrIFQ/UXSYndirYQ5RE72ZWXQbKbCCMmnSH9
TCsIqCkoU9pi1D3FZnpq6uRNoNZZhGO+k+fuNBXJfaul3iQJHZyn/r2cqkOei9/EpP6VSA36PzpA
OQbFXMz1Y74JENkywSWPriioOzexyZCNWZfrMw0l66dFKxvcICcNtaMMhLBIlq8bYzHHZk91jA8A
mA1263XPkI7LkGJcEnsKTKv0OVtGDiAIDq6b2Tx5WBOavBggB6YVyJRVpjFqrbRYVCdhmv1Sm7tF
5QR0vL+/em1kdUlKpKYk1DvDlsy3oubN/+1YMHXcLhY3IyldA+sKWSzHDCC+cCDQV+kUlyJsvb5J
GwQWPBreKLB7scsLAMDlE4HmI0bwQbB8NiG2mjVwvTT1NI0EctEG6CbjWgnv101uIwX1k/0TrEdg
CkGdZ/VhCgkS6mKayOeqGI8gS7Nbemrz+pxriqOgpBnFomfWD/i/gTWZLIdjXlwfP2ae0d9DMBEl
23VdH11sDC71lnTOSAIgzeSD08xtDPRyhckx6tKJFcE3Su0UpTXH9uaDfprG+CgbAtv6ylkrLGBr
dOmcj6lHF8mZCOdQbkvFMAH8IM4M2p34U6s3v44mVaCjKJ8ZgU53LCBwiBlAXT+mpT/62bf+TN3M
KYQgVTlkhZuHAJZRgYVaMprWO/ct0XoByG7pXOaxXcs/LOCUcokX1Gy3ECP4mOJEJolW6ib61zvN
RC9QEs/DUN+bUfEaQ8yWc0LYzb1wUFgH07hAiQLUOcCqX16KWIwSgh7CclYm4lqqeNIjiEyLmfXa
mLpDUvN2rqcXAZrydt6YuYP0x54A+ODcze2GgsgK8qWg4QeKBA/s5c+ItLpFKTAWz2kLGejhfjSe
c+35+lo3958tUWTs+2iXbD9aVReNPHXJcNaS1u2VtzQqT7FRnooSqZ1c3YlS/Ld5FV4YoG9wUBAX
gxJ0tSppURNFx0t3nhCTm4112yipj87ny/WFbaMgZgfwKpQNMQ4CmvHL3St1tB2nhiSY1Rg95PMg
dhoO1WH0Fw8DgH9N1MCsgesP9Q0omG5GPJd5TkFxqtOzvtyp5GnSgaPCAG9G/xqefmlonZaaSt6m
U2/QszwDjFx/jCVPSmxzw5gFpg+ioKOPw7f6QGbLUu9eo+dCr4QboxItLxum5ff177NrxWSm0AoX
UQq7/DykmC1B0EZ6bsgNRcfOntFY41ygrTNkfx+Kk4jdIEINz35pZBzNPiUpNis51vcojf+o6Jvg
ofaJCitG7GQPUMYc6cwTjwh6f3X/GmbR7JfCk9YQOV5SiZ7F/8fely03jixZ/kpZvaMaCOxtfa/Z
YOFOiaJIKcUXGKUUA4ElAvv29XOCVdWVonJS0/M8L2mZSUoBxOLhx/34cfqsJpmnCzX49fx9DqvJ
d4ONhwmEasynW3Rkea678cgehxldpCFdldDW1RdQotKGjX3t51LMzRdHX8Zd51nhr4cnn2zkzfDy
8x/eUHXazJq0ieGegbylzwOxtW1PGd4KviycGZoQST3BUExBMRePaFcM2lavhdHdV/jjc6bq+iSS
XY0I52cpkZp2ER/ZwB71R2Mezdu5oXg2XzCQ7aSQogoB4KD7ivcid86HK+LjoLcsmxZKEImmdewx
H05VbXlOvfyy19hn7HkzyM09pKVloUZ5yx7R+XUuCxCy/p2rr2a0ZvMOgA4hOxD70tm4btdoBhMF
VPMN6tnabBzfxPOvV/xnbyzbZCKSAePwqTiBp6hs0kSDh7GGDbWUkCj5Xu/zry5faV5uZ1Z6ZVJo
SmZ8bgwDxKKd3obuMey2Bg18FrrUq56llJsxUxcE8qZfjPizs/rjgDc5GAjaOS4C/rBE0CbzDT0N
YvJlSeZnEhzW8sdRbq6jvDNZHGslXmvGNx1K9PPVVPtGf6j62nNrv1qz5RCWO2cdh30zBGYXut//
5yv4wyNcqXI/HFkGHRnw0xA4ibJFrBVvjVndRZH1hWH62XSiz4SUF5WFt7dBp4YhtuiibvqRlCzM
aXOA9sTy1y/y2WkBGwfkLAgHwVv+pFVUxLyyK8eMH5UaLaXytvDT+InHYj45/MEgr8xqv9gjP9v8
srmmgSA6ZJhuIUtKB9HAJY0fjZpFz+lUQlFokpFyredfXFo/GwraSBBYQxQVJHx5Pn5YpYxEmVIQ
Qh9V/cFspqAfTQ9Q84tRPk8h6OtgoIGTiaqtT1XuXDhkGHkVw42ANhEC6Rrn3piLsHFVXytz1N58
1aT7M/sI3Ay0MZRdSECv+yS/N6VDpwL3x4+Sa56uxapFktNv0NVCD9Ui+Drf+Xkrfhzw5o4ySq2F
fBYGVBUxG9VqnZnN+6+34ldD3KxWlCqibuIyfmTcXYx89Ef7S+7HT8fAGsmVQjPuW8Kg7jK043Hy
GNfAtanKKi09a2cEky/b5egv6Kn2lU2U1uijEcbM/TDkjf+iZQON0FkC+/2HEE2y+pJW/bNtCKKW
i5yY7HF6y7Z0QRya0HYkfpTUYDXMAo0ZIcum925hbQbf8SqPZ0EaVIn90kFo0KjXX9V7/HRbggUM
+pYUn/x04NIWSY2iHeh1W0KIYTZZK6lcMgYVsJ7XidlXQ35eUBvcUrDFEHpBBOz2rRHZawuzxFU6
Omh2Vt/Xbf/F8f6JUwQOAy5R5MdQ1QBD/NGKFE4mWvTLVvapZ82noPYh5rZO/TIQqEBIPD7/Stng
J762ZE0grCc9UugG3zgrCS2gy4UEzF57i+azbod2RnFg2SFQylO5hABK5RNYzLn9FUz+vIdQ4gr2
HbJPYA586u8EimvfpdEQ7WsLS5ZBTldHAU16mswDcSdvcve/PvLSAfl4NsCelOWS1ww+xM0+Tm3P
I5ejwiPap+jxBB0mT5ilR0Tnx8138Di/WEl50j6NhstUB48SEf1bWQNmRwNqt61oP7Y0bNAHOGqU
QIs2bf8FYP7JpoRyL/ArmMkIG90WI6UqWPqZIqI9tdcivgzJXzzu/3gb/pO+i92fD13/+7/w7zdR
jBWjcXPzz39v2VslanFp/kv+2H9/7eMP/fu+eOePTfX+3mzPxe03P/wgfv9f4wfn5vzhHyFvWDM+
tO/VuH+v26y5DoInld/8v/3wt/frbzmMxfu/fn8TLW/kb6NM8N//+mj5/V+/47bGlebievmPHwf5
6xt35xw//L9e29+2bX3++c+9n+vmX7+b5h/g5oBxh8gI8rRwAX7/rX//+xMVng5isdgIiMrCYCME
08T/+p2Yf4BagRgRgororgF1hd9/q0X790fIkCOCi9psqaJq//73831Yrn+W7zfe5jvBwFfEW33c
IQhDG8SFbC7ymTjmcM7xvj96JgM40AShMT0YV/kdqGIzWdJJEFXUffQtRFTxK5B5Qx/+e0QAOxSV
6mhvdGNTOmLkjdNSPahD1dehkg/l11k+d0/1pgK0A/t/95VtvrkOPo9585ZqW6Vao2FM0yMrWb4q
BcEtrzo3vooM01c3LXLwH0745wFv7Imdq2TQVAzY+8XSmMfb3o+2kIJTPDIfOq9F+GVnL9ge3R2q
WXaADmRygEybMmsCiQrRra95FHfuLHqICr/JfGS6d/SMHnTO3J1VB6bNY7Zx+zk7l7VnmWDjQtgt
9wfNi2NI2KPnACHLTEW/Oj0wtqPvaHNN80yDzdUelbTkXqnRrK5ZaXVIHH/KZ2a/i/lDpqde7Jwy
Vi7NbqcghS4eshfEmwfPhmy7s0L4y3CCsVjLxprJzPVTuq+vq1gUi7RFRM6MFRR0oSuen4WFby/Z
eH1mqOovoUgDJW0o8PDj1AZS9GS0lsW8fSUBAq60WY7L4Yy0cexVR3sXb9x7Z9U+NMRX9VXBAnCc
NHXTU9+dgiEKRjHT3ADh/hGdhyYIY5EwMh6tfqH2IZxQdattjNUUiIchyJbVUo+9cu4E2X3c3zn9
i70mKPpykdNdMjfUE+T/nsbhYFZz66w8IoU1vvNhVz9NAfRtrSe6Vp/AWU3ofIRqgAo9th56O8Ma
tdj3dFH70RJ9llTDK9PQfiWhWnkKau7FHKm+rd14AsLltk/RB9gNqIIOadrk99ZORZ7Rmrf72PDB
T0NxHx6Rbe1ndL6UmdAoSNBlTPMntBtc0zv1yW198y05CvAKxyehhj1o/hCY6nZ4D+1ajyi+pUd+
3+MZ5ctWIcT3pA4SAJXHBWrcSIixuvtyXr2W8pkqf1hk624tu/cIuppeZe+eiXpjMhcjxJgt3IR0
QfrVsEK2im+GZy3yFW2fBM2iqFY19SOoGy+sIHnEerRvsn9Bjn5s1Rb/WoAcYZAgrbb6Xb1lx2mP
ylt7jlz5ijyXm35pPyiraYXrtXY9Ole2PcoqffSn088tWuLxO+dZncUUFV0ojlZ2au4XZ31axhl2
rqec+KvyVFRoxOPV3zgPq/q1D9LviukpWwo/U8qaa+EEGXAp0Iq6fD0GF2fpPmROEL2h9lfLA/w2
ffSo8PI4EBEqJ/iz03vZOj4TSDHemWHd+pbmTfvSCDUfffrsb+6FNqEiQJDtA6t6YC/Wm+POLbYf
6dwcg3xr7AyvC/ud7JAIgjrqQpu5Xvp0cAMlfW4hPpJ3XqwuYhPiDBqu/RCBUmjIROJo4gO03q4Q
+usWyVNxp2zHDSKNdu0VRZin2BHxq4P6pcJHSbpNoQcZVq8tVkPxJxCDURMar9vWl6HQ+FS+ZKd6
ydcWJpXUAS284chxLi3Eyx1vuJvmfcDvBMJ6UkYEbeFDqdNpzPJgeupQBlnjTIJDGQxzxDBANCBe
jor7hbJQdsNWsJB9Q3cMhOOQKLcWpFnpvrXWzp39rbnYYRNOYbUql/ZWswN9XkZeFrJAq07Qu9B7
D7woSFT19w62LdsnQ9DApWQPYDPW1ryiSyE0dDnPI7/1tTfVb8/qFnWvQdkE+TtHJX6QzWj/IlnD
2RnZvUwB1dvHKbCdlXNXIDmQ7dAEGywXr82W/baFMgMJeGJ4DUQ3g3gvS2P4vEq94k7yM1WMNZNz
Q/X7thkrj0XzTsq18b1u7TrsvBzzDekTUO2g7XMWB9pLAcRBtrQfLuZDlUH6YcKUjKgvP8V7oodJ
6dtHy/VSwI8F8bITvRehsYJOGvWSByXotjgaATpJERve5r3SIV0+PlYwy2H5PN0bIBVtRAUtPmT8
6odc+2aE1TJWd+Oq0P1+9Id72P3mpcLOxCUKzne/bQ5NHKpRWI7L1gaNx97oPdiIDZSsptSzm/u8
CKDAj4RzhtMcXdF5Eyhra857X/dax8/ymXXM+dJKeq8wlJDyb4a6N8mMaZ79DrV0YS5A0jFk32gQ
T+bdV2U3186t//jGf96cEJICKwOFx4Zh3YQKm9S0c7dTSNB86zbuofpm3aGN8zf6pNyTsNvU3j3k
Vw90IzbV2jy5D3gkHxEH9Z6bkGX8s36QwHrAd5mTL7KhP73W4UcjB4U8LDS8bh5u1IzcRN8LPRhm
KUQozUWzfrO8bI+INNyI/ye35cfhJEr6IWwUO6PNOhdzEW+aDajFi2Ex3Ul+rWzYAHMy+8F5/cs5
/OAMfsQlf8/9P693E8+0uRqpvYLxqsBaiSd9pqMpMkozwwr8dXfV3VU+6PpfkCWNn7mgP7zlrbBd
Vo/QD5SjlpdqY38bV3GHvKzH7uKXqPIkeJcPgGIOaAuW0MBMcR20m3RegejcLvODHcqggun3M3s1
zNV1caZ+tkp30FgI3OU4/1L+5acPLFu6AizKyp2baVLrSrFR16djmpCO/47GllBb7GR2ZpYtklW/
+Kr27edT9M+It1NEpr4swXqB//roAPnrax7we/Gebi1kQI2lVJSAiZLNJu+dF1kALU+CASXrgw2z
DvVOxJVwU277QHbAUYJ4lT9btcfQ7J77ZF++mofrVvr/uPB3Wcr5f0aEs3Ml3n9b1tmZf69/hIXy
x/4EhIr1B9RFEXNGWxb0C0K5BMDBn4hQsf8A3HNBbof9Q+gM++u/IaFF/tAhVI4P0dkbiRSZG/8L
Elqa/AjtO0CMQi4HAi//E0hofcQu0LhDZAnaRnhGAEzQ8m62t9UZKdrKZ9BhKCdoZmoNYsmW9PSb
ZzQoNH2VgM3ZsjLU7eaBMNytHR81DxQV1KOT2ksiwwoUyP4NJiRJzdxIA4eLmWOi/rXKNnFe7ArV
rL02Hs7JUIYNoUVIDRz5EjevPRTDzDDaxO8cFWE7inSG4pXt+2gUD2OdXuLe2aD5EfMqN98qOn5M
t8udLmJkziwoI1fuwa0GFYq1IHKyoVuWanYaSLbKVeO5dRErI+CbavBJHCUNbBN4CE20Z4MdvzQq
6F4R5SctFSdttFLoGrkHNr7pdfXFVUJuuAzXabYIQpOoHcDaQW3jo3GHQIOeFZC99Sc8IBBhttGd
Pp1FqD/0IwsF/m5UEM8eG1+PDcu3wSxCkdwFtUU1gJx7kHORuJhcZmPSXcFXakmeuYuZVRgoyYkW
aj0MQKmEemVumzFuZtQdMTEFPdZ5vonlz7UMddwVxAynPC6CSS9ZUDn3aI3bB32M5UeLNy9Cc0jv
+pSFkr1l07MV2QcUOF+SLjq0zD5qznzsjdrT4FtNovlGGnqMSjiq1ZQWIVNwXZn8mJq7Vh07v04A
d8tBysohL8fHAgrKtIYeG4Vo7KSmcMYBV/SOTTMeKXdVMYx+S8lWM0+VyHd5EtUedZyzq+QhTWPQ
2xq8iJFbrTe0+dpVmnFOmgAU6kU8OE9pAWkIxXUOVYuFnSBXJf9icFCLe9SYD7mXLvUBuLF28ucW
AuteluBdKmtA3ZDZzjUOEKQb2QkpJGzuflpFpdg3Jp7dTZuX3nROraBbQcR92/OdibmJa+Vd586B
t7VHIDtQ99iP2BE1iMUKwDyicl6fY34cOwuRD1vKL9cKv6NTrPhQfZ9Qq2Efhkh4Ssx211Olxfmp
dOJ5gnQ8rflOs5KLWkYHUbiGb1WK37row0qJgD48s/zRoBerw9q6FgbjMPMguG50d4Bbh10m9zWv
xI5kLZr2oibCs7qAZ/2rOQJsjMwFm9zRFpMhLlatYyJUehmBINtWP1bybdoUlgByF8ypnmvd4kAj
9twqDOan0R50lhNzSidwqshH55XJUyDm7SsC/rGpoUMTptag7FJq6aY1lWBI2b5T429K9FhbOWIh
uXqRLwAibRoYSQ+UTtVLV6l+byQFPFxIi4w1vZTFpEDOqX3MKAnsMUM02jDErK6SdQb+CRqrDLs0
hza3iSdOQU3x266XAkGP173fEUyNXhIQvZBK0ou1E2vn69sNZnr64Rr4iW917Ynxj18rjzuYZ3Cx
wDiGqg4YdR+Pu6EoqCduBfHrNFna/dBCP5yfXSfn3qTox0GQjc2sXRqPyGohJw66H4pQ+9Zj3NkJ
0UBsfErOYMRAXbJSPDPOuCfQdMATU7tWR7E39yrBOSjSdDk2E063uqnQSyVIOn1fsCzUU7jwmvbe
GBhSrZyd/FZqJ0tU60H5MIMoJmMvphu95S7S1RXEfftiGn23y++HCrWuiFQQPejosMkbbdMW+TlW
2tZTdKB/R1lZaX7mqdmD3vluK9oR6rMHEpeByVS0P2hAp2scxL+Ugcee1i0i7DrPVvlTCWgyTYJD
sSA5T3guJamox222lMOQHjTstv5uyPetbG30NWv47jglcFIt397qvszNqR/TtX+uFQLziLFKGg6u
wo9rhWkjbGKO5tOCHF28l5ymRtE2RSRQIe0c+zhbtEI7ZUaDaFeSz9BsmaDKcNyqxXCQ33YnLNKg
g4vkZvHSVcH9rsiJ9VzxMpscJyBZRO3fFTs9Q/op1BTjTDmmvGMG8YYUswVqeGiP9kOdlmddGEfi
4mNZa8JK/joo4CcLBbZcnDUzKrG740fTRi9VC0Elzc7PjW4vUV/+klnYQy5K9bwBZskTIHcgFIFg
TxTUBNedHWEC4WiAg2Ese9mIjkQAsWBQHGuEWYTd7bTe3BGU+P/5ycTEA7rK7SadbESSx2GTUA1m
DmFFq4Ialot3pil0v/MOdhq7kAttN8CuUdcJS7OemQaIlwrE5b0WMTAyjkurmBZOishQnSL7It8A
tIbRjxI7sGidzuLyWNOsQykIqzxZzg1/Y/S5SV7tHls+Scg0K8E+9ogbpYspJjD+bRumRfpSZekX
8mq2RF23JxnKblB7Bd1YtiH6uDvUVmFUKVFbrdu4oDnblKazy3tnN02YI6sVr46O/a2OaPtKee51
5TC7HjqBPU1x5RaANRbRjhkMgEgRVZInUmM4hU2CxbLEsXFQR6jaGzUVZ/nNlmvYFWN+VjIMAfE3
4hGIcCd97KVtdi4a4wjVzSPr3Z1e2TthorOnGte7REPRq5pisloFay0fQIzasSPqRo+xQe0aB3jg
UI8R4EcDZYRDj5Ga7piWDXypvMSBRdg3J0/4udEvkGgKUjaAlAaM1rClTZAEFK6KeNOIMoreXnLS
+XaP09Bo+KOL8Aev25BVyuxqBBS9CEarXcQwaxYM3gjjh9j88dfm1v3ZIkFTEQXR8K9l2vTjIo0c
NBKNVASiAp0TKpEsL9LuGo3vOpufa1ucC4J91oyG31gJ2lgY2I+MrPM6ox7WD8daz87SMsvva1PR
eo2KPEWZlXM9w/XIeuc14mowKfBYkMVUA44foMW0oUxZgSIICYC9G7X4EMfSyhm2u1wDJUpfRDns
5VpJg0/jDAfS3BeRuUtSbWN19QKZyJmcXcHwU8Lqj6lrHltpPRvN2DURek4ko9eN87FstsyqFmgP
DBMk75Q2XShdHxAYjLiHwRBya+DX8hIf9snRgTXTTJxyLmjA04x4RQabPdZgoaGXgJ9nBtqx9n4p
YGkiBavLWXeCVBq09Wi3bSrUe0WjIwKmpi+9QEsr3V7L9au5tZMG2xaT8I22QDRJPVa46wYBcy4y
/EhDuk3mmMeK9sJ/KDtswF+vOqi5PzmbkjGI2h5UyKH39MdlxwTS3tUUxGoNsZsacVLL/FRPxc7I
xQ7A5VjFLtryKALeXL4pOiW0iqNpTKtO55uoLXZjXOz0yNkmaOqtwmsA2zj3y7I5RmxJ3OxSkLwI
bWYutbZ5hM+S+zyn41yoY0jjlVCbc1LyjWJlO9zz8MDcPRTeJvgyAiwtL4MbBU1T04eay4VX9GIM
Cbxo4lEkhWhqBHgptBLSQGtFWwzPNqod+knbQRP3LkymkgTot4CkAU0hOS4OY0LZPHLYQnUihMiv
fhkpnlBfMSd1ca/Y2UNDjRRb415vgIaMpVCg8cBBr73eJEaEhpIZ79OFSqF2ZyDIXI7tiZhiw1wj
vHqshotZKCBo5HVuGloIJiIGaFcIwaP/Swz3HnVQkJloDxODuzoY1dxI6VFp6FurPA8Wuo0q5sKo
BLJGsqZmbNU8ENAY91NgoyBPMscjfNjwqLVWo9ubXmnTsB+ku2jzjaUqx7idVyZHNgoRi6RkB5pa
m6tHHXVAEzpPV2UxvCkcYqYqtB9HFaGPAa/ixHrl1xWdR3aS+4reoGUTnGZcZQXcvhi/rZHgpxT4
3XEUqlN0QHs2xDWd+KLn8DOvuKLIxcLs7E064qYZFfyBymiQ1BDymwogLbKQ20bupFJ6mQPBnsPe
cwp+sgb4yE6baF6jD4vITC/DBKhHUq3zk/rQUXuVtHSrKeB7KsUmZwBnY7IWTnqiUXrS8vzSDBKF
ZNqqSuNnTT7zQOtvuQVZkITPm5G9KU3uuQYgkcvgSLFR20R1cmIdBpIw5Iq0p9TBs0NKKLbs+Qj5
FZR7KmnlBLkF334MWT2iSGBa9kZ8n1T5xWI2JFEcbUV4sgcOg7SehPKQUd2mDXbKpFvTQlcsB4gP
jyRi8zDUr+i5LPwe6vFBUuFNiNFD1bVKsNpI6/TWKcvzU2XZsmp9Ib37COvb4wYbmbLl7HsJbAfd
QtiabJPFdFZiSpMWpXhueymb5CLk9Kjat6TJn+PIOVz3A5vozCw04OcWaRI67VonP/XSr2c2QI1c
GtBZn0pS6b4Zo5d35UIDpbGhUKXgIDNzTQ164lhxJpCea3Nz37fJc1PhnXu52I0xedmofZOQ5rrf
JPQeEvE4jOlrJb8msduolz3SsH7uiE2cslNWOwfcvQeSYWbMWUv4nhnJQihO6MjYhBlhWasy3oOp
4A+sVuHvYjYnCaKb4gktHSApmlNc4tYrKnAvelQvaIIfLHPgV2ld7Abfl/g7NrQdH5F3G+VLo7yv
YNZar+MCdImZoqdPwnUPIko3FSD/1URMdjrN6oyfBvmCqGrwRtuCw49LbdBRSmSjApi69MKpm+Hd
2Qal7BIf4l1Tlj42oClgXd1Dx7KTk+N/lQSf68gMiPGtqOsnrRM7BeR4FA49C7pmvP4mh8uMCeqv
aBXiTJA/N50DlR1f6Vh6uYKDUmGNe/xq2qJ1pCATCV17WCQREKvSIp+KEA5aJbc4YqqyS8z+3irk
Pxr8d4YzjINxcUblUFG20iqlQE/ZCHmPxMEFrjzKGFAJ2F865QI1kcfr67vY5faAu0jV83WSMphA
ZKhzbLMBt7FfytWtpvgiI0KpikhLy+5dg8e+Ne7THBs/0xAzgZZMXcIOGiNHKYLYQQhwZ44ro853
tUvDTDc92+W7ukPYqTQDuWPltlQqvnNYdlEKHEZE9xZ2Zvp2XWAk/A7s4nSiO83OjjKI02gx82Ku
PnelmQaa4toe4kC7mGRniPTZUG9GFI50ysW0xvtMPirRcfmjevv74DXy6WoZeUHb8EWcwNyJhoTf
ocIDHB9VfeBkzp01YdmFAvSt6zmktuwwa+DxTSomyanUN2Hr2x5lJMji6a5CFx2ULVyj4usGfe6s
QkYNsKSRNNJycwgrRKBvm2hYGGk7mJae+lbDnVEYC5dgeluG7A725Ig7Qu6Ymtd9YE6F4/UI16Qn
8mr2qK6VluK6yESb0LPO+qp06cq0vHXnXRBgwKUhFkhgN+FOrhdVNKG01+/cCHe4mgZpieKKNA1T
Mfg69L+uV/eIkIDap6c8B0+YWnxu9pMTXA9lK2wkONH2hKa575oN8o69b8hwj6mD5KtgmzZTiku+
nI8xQo2/dnrIterp5g0sUGlQ7oWMFEi4N1mpySQGahABV1Uybaykpl5d85lC1KPRwM/NgMWUrJ4N
aXUoh4dJA8YwJ2BB2juVJ2roEsYy0CC9UWGpYamUgfREo9zdReo5adUBvXewndqhSUN9Gg7Socys
RPW7JPVqoGUcYwWSM5GDNCz8xkkzUCrl2jt9cOZRezep4zZxAUG1vkd2woJDeAUyHP6ijM+UZvNg
lgBBBfqdwTfCTAJza/BSr0hY4mlG8FpRjT8SBr1VHad+IPoxbbSnKB18t8+r2VTAY2fwxM0ED+Fo
uHo6A1TkpnxUnfiR9vBdSS2W5mCf4kZDQ2YAgNK5s5t4iRAUooDwz6ekXXaZegH18ZEjX6zQaqbr
7SWbZ0ML2qWFePGoVN/GDoDBtEji27abIIyEx+8bluD1IDfr7GK7QFxJMY4yPDBG3aOiP8moyzVm
o5kJ87X2O04m3srCsFfI4TjDbEL1llfJWRQN/n8Qzp2Ianh5RAQOivhcniGEyvAqokyOHEXmzT5L
wQPFJNlNE5o5EtbghKBcCUYg/35FLI057zp7GYFc5w9J64RGB7c0HhoG24SILzUXEmailet51PKZ
xJByNyiDfmRUO7J2S0d+pCJ6KZ37Gj6OXxQSGmhFQGIFIWWrgRaP1m+zYTgIR2vD3lK+W+kBfOOz
ScSZNem8tvm9RAiKLvP7AgqfAlK52qYfnDsHYrakR0wn4wC6EjF06V1hPoscqiIm9h48QwEijLlz
9eoxVq2g7DDhdZJtUlE9XOMWikQrEcOuyVSsDepsjpSKTQocD29XAmvdhdUBdr5C06E7dAOSBqOF
ueYtmhOJ7B2xUeFxLnYGQJu4IkQJY5mphWNnzIdcrHtsu8yC8e1w6VzPRQIZFONLAcqbTPg1CoXu
HajMMSCOABXRG8Ok6j3KzYqE+DJYe3Uys5H4Dpp3XGPHiAd9rwZ7SeDTXvMyndFvnc66o0S9d1ry
p4/c96CNWN26qOHzE5ZtrrZUPDOwDb0JanEpMSEQB0fA6CyfDenFwJf0ftD8XPUqeWtIA503w0ZE
juE7erMYXOMkL9Bf2zGw3j+DN2REVKnhDjVEaLR/BG9C7/KUxhZGlu5fmnzvICdiSG/ZxGVqy+v+
Gvyv4ujQ4bHr0VgUOj8lLbtI71perRJUTRQ0MzfsySPabMNnhGNf4mKWEzVqaGHhmssqK3dABbuS
0iMyq2gxnm9c5s7AwyU2ykq1uZLYPh9X0hOV8391NM3QLNutS+FvZnl00BO4fF0lvH7CMChmezIL
9Y2a2UaiSajIY8ZjJ0jccp9Z+S42I/T7NYJhquZZBXwxOtGBQz+C9h7qohFpFQjPk86Qsn/31pj0
AaCUewWNosBfkldqKEChIMBcs2qZZa67hJyuHyoOMhkFB5LD3Tqq2UY+sXwtXBqxP1TZXFgIzZRm
hyt8wKUPG3MXQ+Pz6uIYzOq9KuXzlg6gR9WwY6a+H6jECBVknxh4gRwOIjQbVywf5/I6vzrktMVw
dQYLbCeICYslRITAU5qAY7lrBbkLkpjEpTlQu2+Am9iPKEqJFHapEazzYgIRWRuMrJp08G4ne15k
qA2TPjWSSK5X6siGCYotYBfFoz0M28SAW9dqcNaVnPqmEq9YQ5d0RMLMqqFzDsLpWh4W6RtL2ODG
s3gstgQeBo27rchf5U0u8bdJhh0HTBpcOBZXIJNTXCvy2aYGv06miRIkHjwQwNIHq50sXOUtGhpU
2dKFH5lJF5CmSMdpcqkF6o+ZlSMCyo11OZmXxHoAS2BEwBK/FWVICwkSCdI411SaZeBh1aR5yY18
gwgE4BqA8ugmDwg8LRARRN+eUg4g3X7pA6rTlAb54EOd+y2SSR2ro3MaKQGNlcMVpV8BKATgTDTl
a3U0s6czJ1PWIxPHqMZjCpJcsOnvktqXZ6GOrIXcvXGHYSLSH/Nu8c/v0XJjY1nVS+Q4C+pKxIw1
0SfsJxwbkHfeoUJJ2mGlFd3BHDbQozjoOJd/ImR81QaUwy75hqjHJNNJ1yRWVxY7TrOd/F0Sncaw
NyM3fV5a97peolmG1Xc+5FUir6C9b/XmsrAU0Axhn6Sv2CCS02bxveB8m03xCfmpXabIOAvmT7qd
cVKks6s3CqGIWjZShuKoq99lGVJGqj5sCbffksYGdqKgyvZw+UfeeKYo5yrFORzllF9RkqJ2s0l3
vks4KodWEswgk1PVppClscighDJNrOYIng467lWYSWkpCgtfrONuB365T+WhGSsQFNU2uDrHOQzU
FTVdEYQyQzwqICUikF0FW3vdGldzbA3VNIPBx/SNaPpcpvE8l3EbGVxI4MMbZXMXMZAJ2+S1s19d
xOodWi0kqOZY50iGOx4Q+sVPZHwj83cpQKmco37sF4hmnKRn3QhANwEbysr4XpuybQb0QXV2SWGw
+MhfeZE/CgiZeLW6r5jJcBgjtrjmxiWmMrAhcCXKbMQVOGk5eTFauFMSlhVatZ6yeCsTjRIOKY74
39ydV2/c2LbnPxEbzOGVZOWkUrZeCMmSmXPmp7+/XW70tD3nnp7zcIGZARqC27JKVeTm3mutf3q3
4oh+kSvUB3a0Mrphc/u0S0MDE4rnVBsfKAS+9ICwKvFZ5aV9cIr7OqapuQ1UCiW7LGpWrhs7PBUd
dnuzVa2d29MgVY1XM3UQI4vbrTQiek2sCg/DHNyJXq4Eaph026vYGv79+fWbspfzGmkOsneB8yGT
pOj+9fjqUS8iLKGclQvaeLH1mtZ83075RswXllFj99WVJznaxuaazNtrOGpbbe6hHlPuiLd8GxmI
bU/cpiZPLkGIk6C1KurmFJXpD5zr/uHQNf7VmWvTXqIyQFgEKeXXN50DZsjYLEMczXnOo+xOWdhf
Y4VPYCgSQGH93eolrxBuwc0P08mP06NgcTSWvjXFgNS8TTCDx0aCNpz1HdzrmlaU040z6DajEefr
bTMXf4Mt7y6W5nMl83l1uT+YWb+rC2tr1vlR7Eq386tzkqNEWoYfq/ayzdLY7wrlIh43Kc3xdakv
RFsaXmgbj2ILuDXnlng3eW1tpFzb3bqv22OWaNYeysjVcaSv3OGX/vu7rv9KBrtVaTgR3Ez/MUCV
f8cKYz0bl77lUe9U/cmAKFdBTelLGhUBCQVB9urk35BW0RAl1GQMxE2BuJlqsS2jwb9hP4KjUYXd
WhZd1qw+zKb0MITLk9QAxuSjTNNDFuOtH5AEbCqQBhNc7NYzCXhB4EQUoEuWfgrcIO7BbduJbOwk
GLa1gp1+l6pPIJCqW6ap7urR7A0C67PRV3n//orc6G+/tKPY0Atho3AyEKYuYsn9jbW4jH0TW9Kg
eAEJ8zuNiMwF6yu6gGNf8uADYXgcS49BOsN2GfqHypquP+e5YjSmzMWWCeFRHBH0Xj0OxsKvxVoh
UoPazzk4x2wtduUmCxSSGhlEnZ05jG48gTE0DDfSH5puOC+xEbm9qACjjCIFVXFQw50WILk6gR+D
Hv3DYvhN2/LnFiDCQKjYhcfTb1tALDeGUs6obe0x+VCk+hEMlMFO6We9rhOcYLuDBfRiOHdtP22y
IbpPQ04UIwpibzGjdZin/3A3MH3hcv92O6Cq8veAULBq5d8hkZ5DE2MHxYuH/M1Jy+PtjBETdZEf
QZCEfyvkBAEp5yi9lXm3OfVkhheH4L6qey1jmEhizFrO5qM213cxHijDqB/FREQMOxfVvJT2cbHZ
PJDqIWSQoN/GVYDSX1TLWfxDGSI/xLY9WaKdPN0oL4G44eLHZxvRl/lxK8JuVcyN2AQLeM8k1g8q
6VHUTh09hyMGjmLzEX9h94T0qEGHN1vLhnUr30y4TFnJCR1jX9h1DBYVuz05knXOR0ZZU8rcM0fI
0K9FapR364uyZHwHuWBkwR4tPpKot247VBz3uw6cUGd2eRu53soYHKzZarRWRQvPOXfDU0QV1pbr
UMECU5SQpGq8LVhURDwELkrft1Eya/jp8vuNOpRJ3d1SOt8E2BAudAsCZmmM5EqJdCkEVqQ447cE
NktKBQZapxxCiWNuNLeJGr32jbSrhsArnGlrpC3Hq73S4mAl2jJT3Kjb8LKgtBRUlmSGDh/Ju7Co
kTNQ7c4jJ3o/aW+muQUC3SqdablFFPu3maoK5a8PdEbJAtEAThQjXssTPQzeZT+0sPxhGOmREJq3
TlsuvTTgy9/T1wjMQQAPGZ6Pc9QexDg/TZmjtOkplPMfhTre4zTli8dYFXNWXc42RVafK2bUAu65
VTizln7psf5zWD1mBTIAp3DNLudC6d4YRT/0keddkpP3qVAbjBbYVUpxntRBcIoqVCR5WK+rhenW
rYHNF/WtlxnkL6I3UgRbrJ4zCIm7IfqTBmfRD0QCMaiXbgsb7R/gaJym/venUBhjY5JkIrlDWfjr
psikNNN1huKe2AeTxPjZ1PPrRZUumhPRBgjsxSAwXhr3BiCJKpn8WXvMouI4Z+ldxDqZigKOUHEU
SFbfvdehczUYPE9iei+2zFoB/ssql7ibzBWghRgni2dFAFOiScZ95LK4Ag4VGBP+Ry4YJDIgvCz9
Tr5GAY6E4oW6VZZUX2LljOBU/fIgBremFv0QwKl4B3arPopEE67m7bkteFB5tsXL/fjZd5vRR98Q
gxyZKrda8Bax7B79YEj9OWJq3RZ5vkLw+Z4mOtgC8FDQwuJ3JsWvumXLmigMwHHBWRwY5Nz+EM4X
SQm/zTHZqcwAvGoSk4HiTaziXIegF9LEKnO7v7XOolcJ4hR4yJJuC7269cAUJCnMBieo70eDjeN2
51VRtZnVgwNETaYUPenzFxNgyneBE4h+XzzitlbdteydcwbFCuUSmpLWHcvkTWxOYVSuDXiXt01K
3LW+YBAaWyutPtV1/6iYyLqW7DpYs7oS3ZLEArytCNTJWxb1g9IPPn3DozxWP6/qrbW8bYlzXMGz
SjWvdLI3qxqpjRJcxMSOJUA4ye73Q5HGLkMrm+vHek7PqVPt2sY+Jzyqopi+bcY5iCZeHMdclFBM
zuhc0l2YMZZ/AK4DaQGZED2ymifvhCi4old2ALVuUKIioEQryh548AoqSs8SrZf48Diu6G7DOJSP
ElgDZ7Qg+ZqyftE1djHRtlt2+AbrmW8dWqm9SA5b408wugbG48EoQsikXe+Ja5dIApBgW+M6iWPn
RjtWZuUSl0Cef3Ii+eA3eEE0kkkifSmDwYi3doNa4IGsC7GUBzm4b5wHUbaKN7d0wGcFm2o0JQeG
ws828Ix4RDQoieYk+1WhfK9GPpsgD3SAdNV8bPTw4UYYTttc9Rqmq2428JEy8blw5PDG8vCzxVVF
NleYSffiTY+d9dQ0hGyWxjdU/W8zxyy8IQ5IIwZuK/V7MWWQUUXm8vf/VQQR6+DbgfT95wzECEkY
P4m3n+H46N2uq4G4DZbF+tZ1wQg7TiEPwGw8QrW+0azTJTl1urT5iRiCpwi8JbWzq94Mq3gMVgDx
FO3UVrLhGdBbF1s61IRBiGHLbUUpgOkLnYcAZgWC1YlT74Zcdm2CFDPZVTUNjICBRZMs2BFBjxC1
KuqVICffejpT66424ydrL5pocSAImEj8e7miJqCiXzhvSfdogihxBSE0YSqmTrp3A0NvB4JYzAJe
JOtyWxTB6jZMG5lwgbBWZvUmphK3nj3skjdx1BZiNj/HmyU5p+3kL3FUuapCQyuenLZ40PP+hNXr
E9XSKsm7i9IAlXbQhXlR0beJF04afmlXujF7tTi7BHKNxV0HKx79ptgrxIULxBK+dZq3EUSvqXtN
5aduLO5JrV7N+sHWP5kivRdlug4H5/BJEqnh3VqWYiGk2HJ8NddKCGC0wGMyfEwTL9zpcCN4tqfC
fMTtnsKLB7ACXzJNBmWsjcwT7zIuFH8YEQMyxfA6Jyi8bmSLFbOIxIp4duxrfmOEC4i2GqJPPKqr
ipcUJ3tLcSSuZcrTl6f6oyLZ21sv8B/JQB7LnP9+V/z/4hTwf+YgsPkqhey+/f2l/i80DxBF+H8v
EtnEH8171r03fxeIiB/5UyBi/KFpFup+izLC0BQcIv4SiPAteivFMRGQkHhqyYg3/vQM0Mw/GD3Y
GtYgOHrJKET+EoiIbxG/Y4rhBDJ/AkX/E4GIQqn6azWDbaWOz5B4hzgxqqYsaFh/a/GChfANoyp/
0EFFu2VXPeb3yiur1CG2CrzeN1ef6T7fI7g94pZdu+Vm3KRb6+Ac5i/jOHx2O07Rc/GY7aRL9pl8
Kr6xRQUPt/b7+NwFbv0uzAGKHXGKK2eroqEPt/rKOSy74TMaXSzLEdTuM7++1nvzPbrTf8Tb8mQc
1Xcn8vsMPNlVn5vH7tjupXW7ci4dgtGChKVslz6r1+o4roJrstPW5b3qqYhF51V9Fa4fbLuP+Sre
6qjM10isruPTCLMKwsN1Odqb6dg/d7v6Xrpo39W9Tk7puOmOeM6fjTVhK4ii05W8t9ZQBH4kd+We
d3nWDtY2eM7vJcd1vttANYgX/Gjwwm1P7UXRioAQ27d9vQ/4pZ3bXJy1sQW7mi71vnLuPvpTvM95
WUz+EX86l/mZS3jkM/xQV6QX7BY33qNJXxmH4mK5llutswe20F254Q0SpvqIznuVr6qjvNeOSH0R
i0VnoPp9sU5XtDYIxPMN9L9g3fSr6BUax15ZO2v6rW1/Cq5NggrhELxZmDrrD0vmT9eIE99wgzVZ
Gy2TNMbefgqtjH8fnerMDT8y5aAV3niApuSZXrGeDti3VNNxHhGd29+6h7nwNWp50zVel2O+ja/V
oca538XTcWv4pNXzudD2clmSXbSz1vm23IRI9tEHv0nn/GTf8RtenLUSuPKKfhIND5edMPSN6Vv3
2hZXhOQzdDzpJT0Ml3Fj/5hPTecOL849mOqLdugemouNLj7aLKTlyVuk9chppa18jtcKQcnYEnjK
un+39/Oe+DXfMVf5QblID6zPwYsjkkbzrQj8KE/8vB97YOBr85AxtFyjd4g3mU/yMtBBfR3uiEtj
PKuduWh54Zn+tI1gIsm+gsRjHQHV52s59qrjsB6hILn5h4FzUr1Bup944eku91BBlvfJGirSmuj1
z3X3GOJK/6zizJCcRnQW+7dyxbTDXgnFNJ4OK8hwGOZs6rf8tByKdXeBUR4ideElPhOWkexNuwkW
iXIR6HPKhNibsPPp14r52kPvc7ofkgpdz/mRBQcDv37Dm9CfaqfOvfveEvY3TatiCxIPWETf4MGT
vc4PxlOO6BAcn8AfWp0U+pBXZl77Hc016vNsBUlh21BWTIRReSZLkaFD7RcMxCbscMn7HdzR2WcQ
Juat/H3SW0TcrP1VsKEdnd+Rf76QkJ44+xBJOgnIyT74Tobo3STwKZIO+BSIzotVar1n+/hiPNY/
YtXcztaDMKk0V9163tM8bbq1Jn8ZTzXFot9emEH5heUp2rq9DCeYtSgSTsazjp4+9jLGzuhfWMWl
si4wc6BEzvSK+YIv6ejBLbiElM8e2QAGgszlUa8sf9hoj82eJ9g1n2QVqB/LqetAxEoHix0ek+Um
J4bin7aKi+e0bkFk9nW8jqadxQz+PX6QdubGUdcQ5evN9EPyZ4rR1UsJGw5Ok5tepRXPNOEDrtGu
OvwS/Eh+JSxZ1V9MhGNeTgzZi7SCUZpuKuLHATqWrW5i9nHSslXxMUpubG4tBzPbwG0OQIftt8mb
3Hw13tceo3jFN6ODpmydZcU8kwXRcflgxSgvMwFPlG24aCmFl45+FnwP4gwXM+2hX7Z5dIcJSTfs
8WF9Nvk33/SDpZ6KpzrfIa96iRcDaMe1t1BkcMkYN/JJ+C+/WebGit32OY3WpvncpWtHfmGGWm4h
CMq4tMSMNny58JfX3oElBJjpoXNx3rnW8wOuJfZ2fBgfrGfWlFewuM/dPchhC0MTm5d9d039B2un
wDpyl8IrbcJyPiOblvIaSv740r7IV5nA9jX8pl5aJ263Yei91YRViXRn37fbT4fAXTeXfXCm6oRa
wzrJUu/1r/WlhzKAqiEYT0p4X6xxEAi9yXCLN6t/6vPRjZlJM9n2ygFt13fgig0lek4gsbDX6fz4
HjePlRnMnoXHQc1CfuR1XjPSkyIR5jOueTgUH6CTPA8AEudkfuRwpDBEWQ0OE5cd24Ybdl5hvmiM
5RA2msNKqcmyc7PYtU9jrvtsbznTp8GXnjOIOt9o1czOVfNT/CoXr8ql6d6UEP4IQrtjS907QZ/4
bjRPzsVID/0+d466vPHrFXKkCy4Aw+Q9DavV+D1vV/CAXJ5El3Qz/SVcPoeTknUUmSpa4zhaVafB
xoyEoRxIq8W+mvKNa7/uEtWFQ2O6cSzfcWAx4fneQoG0i2eGP2vURC/olMdT0fvpQ5B4MPqcAc8G
aXSTfb8j7sWrP+x72DsJl6I71anXFq76wZfulO3nY3CBj+nXH4DrO34VN7XCzCg7kknS0uRuq53J
4aK/Rbv+o6rd8dB/aHfjVj/gbjDih2G66V15JMmjfkX/ouBx0vvqWmCxhBCurWnDH7Dwl7e4SAQ0
GNgRFkQekK8WezFsqnFr2Csr3dTVLon3weL35bYzXkbVCz/7XYA53uJZ0qrI9wFGENMaEtk+2rPI
WM3DSc9JNXT7bey/28gYXaVcm/Z6NPdBh23MPsOht/M/5cYji/d/pGb/f6gaZ+j278rx/VfTfs1/
r8VvP/BnMa7+IVOBk+sD9Z5wKpDtv4pxFSE3Xu7w1KmA8ZQXDJ0/i3Hd+UM1yVjAHQDlr+2IUMw/
1dp8SyHdBm0CUZwEBhjOf1SM/z5YtEipV4RYHD3Sv4AcLLOpcc63BtEBIpB6DrdSdUlyWtAGNZn5
VbcMc9Vdqz/g04J4YJ8V+IXI95ocbqx/zqb+zRMXOzJyCgyGuDYWiBb9y2+sJTVsillKdOQM5vLQ
yEd6ct4aqsUmWlcqNljFd6PV/JoHfm6PioMaAM0WvhN3TVc851ZwSpePWFKZI5j2TuG0t2ZtTxe+
Z7h1rQ3zrEmCxm1essb8mENyLp1mVZcqwwvnSl09pM1zOsz0AI9t/0MJYma69arWVK8seq8AK9Ys
yZW/tDZlVgUBcvgg1cGLEP528MsVNk0ijdrnvkrw5bvMjC1zOLyK3vkJSnSJUzxUqGIHLre9U/ve
i8KAtntDpBBEAkLTlsUd+4WZfQVmR1nBZ4j4yRkKAGqHxGzQZqMyLtnPpxytd+7FaNeCRHJ17dNE
q1ARIAfLxM/n3p/73k+Uzo9Esh0iO1uBRMKHcgwkStMnzlxNiYcDbC7L2uqjP8CsM6JL317MRFDX
Oegx8iEm2e5LznFFqPrdWXk2mK5xq9yYsUtoIDKXdRfmjlHD4yXliIo6Klo3dT7jpfPqQPF6/MPq
58Vgg+L6heWl6xD5kpWUQnnhV2lLtu3McNWPmd8jNkkwyLBnZWVwxe30OV40F0E/EbSeZL9VTBEL
3MO78pnPHKR3cP/ApzxSX101/NIpTudnjERxysKghom+OXWe0zI2w5e7GpC5zh2hUQwcuXqLykdp
jjHikazNBFzgqRKWAuzQn4zWOcoYOn1in+mXNnZos7wKuRXiLehoz8dYYIwaGpeFaXbn5QOnPmNY
RdhuZfS0+rrCyE1rCd3Qpa1qJ1fxcRfWyxKElFi9H0PSy+MO8AMRpPTJaLhs30aQyeE+ra8yfE7c
0wJq7wkLjxjnhKC+VD0nXlt4RfE5LNDOZxTMkiTOP7iOF006M683uHsF92kOUn9pn6XlTeFEHwpW
Iue7En4hQuIc97rkoR1ZJtyXloEyMzeOKJZqzDAdFWJWd16i6bfvjU3uiX8n7kNMPzLAZtb6+7a4
SOIIDu5ZEkFt4EcQQLDV3URTVlIYrcwcv4dFoWzG+wd8SKZet4xwtaDWKeJmFdiY/06bpWZuXwVg
UgbpGRy/uQQJp3Vl5158QiX5irjLrc5ljgIvYOgqt+GmkmE8deGG4WaXSWudgKKKZ7ZR+TwhlnKZ
g2qa0Nsu9KqERyH5aljEeUsxIMH4NFg6X0q5MerPiRsrRxQeLL6AZcOlrMHU8wx+DdLbgiIvkLgS
S7AqrepMoBZq8sYHfxAqzmd2NARhy1OFyF5pUBf3OZK36Qn9rc+E7ISaalMjgg5UdWPEpBTiq+zI
vlptFyP0Hd6v+K6sVKuKBx/17VgBR7M8K2JwBvUrXfC9yt6Ia/WaCgs9bfaH+llRcJbq8QEsP1Hz
Y4ZAK70nyxaWbuxO09XSHxRuV0mEYxTypsYvlawqa8TJIKcXzVhT3KWo1V1oTAntejg3mxYj0wla
gsG6dIDLeH+9mV6j0N7JteKJfXGA4ZmzvAYzdguukCDB1lhmKVTiVU1Cc/2V0jRb+n2gviXpe1Rw
/cuaCGf7o2j0vQHZdOnZhtjwgopQqfYt69ZT9JqVdEk5OyAvLh5UngOwaZwAmG7wlsTppCBehgHH
OsXUhkaCEOhtwxqWkmfgnhaj6kU1XINnMas/rQnK4PRMPkvDQxSzl6r5F6wotrxdwpvVR5pe2iyx
jyPJ86eBHYwCrp520cS8WMLcLoU6G4qMaXZA9JMWxPB+pASeMSdoOk+qL3Ufrp0a78sJB8I8KlLm
+vIah451G4frJpu+Ny3VJ9Fi68zM9qNe0nZk7atjSn4fhp7Vcrcsbgp+jfGcb1X6WZn3Gudf8tBs
xoAVzE3RuDC5dV+SH92r903C5Rkv8L3ddDb8qobKHq7EHpRyj0dgMDINd+qYbQsVfk2LEZsBrYwD
qGCGIO5cyh5m7mGcsMhY8DQjpRNuurjZTfq0lSUEN/CL5sb5VhmtL3f6sc+DytVTsbTDn8XjL3aw
f7eQ+l12K6oRJo0OmltHpVr6jfvR91FnOCPmYWXxBU8rNrzFFvJyfAIzB4rxPyWn/KvfpxBNRCGF
cTzY6q+DyHRqlaSeAnzzkuOifo7yZRmeZ/Vzyg8Dstb/kcr4/7tptipSBf77cfbD8J59vDeff6+g
bz/ys4LW5D8MDZIxeQtk0ZmacHT7aXekyH/oulgpBCEJzpxBaf1n/WyLb8nQom4FMtPwv8pnS/+D
/2UKDumQm278J8WzGIn/jRvDi+v8Ut6ZRoiuIpOS9+vykQPoOkFZ00B3nOi5Ie9vXxRjWhjkhXkB
Rzvq97GyVSiiEt3Ha9Q45/lYXtI8VXamUzvuXOr6JtP69tyH2Yuap9vKKJUTBMfXKKrKba4F8mmY
Z0oqMjYZic7ydWkF96aY3Firg70CRX0fDpG2ptUgJ9wcH1OdRNNkcOI7Y5Rwi10obnIbValrIqXf
1dKbpeblWSlm6yA12prJv3MN+mwl9Um0UvLQWtNcF484cuy78q6w7G5b6t0p7ItqE+eDso+gLmOr
yY6iBUl6R3CQ5WItIk7mydkFehJ5KadouijqLirr4lDm2IU2qrF46H61vWm1f36Bn+1LBaxPJXCS
gxrIyaFXM3i0yRLwASsiZKwORr/VNYdET5uDNaQMcxIt4Mi0w/u/Lb67n8ymv29BuF39elPZgC0c
eQFPgEF0jK9/vamKNDQQxRFbJX1BLJDdK4fbl8TK9XUrxd86s1QpNxtVweM71ZVDnZrCIkU/ly0a
WkfWgnNnduUT7vQcGk3yageBvo/qjFm2RIEDhcVUR47iQTYGQP5kPN7+BDt4PEYF1yCx5VUaZA9m
Nw2X25dYysdLYVe6B4F1Wd3+rsvt4dKIL11bfY+tmuJwzLi5vXXfGOl4Hmt9Twi0dX/7q0otsdAs
9GSDz7R1j8q2OMWSc+gKa4ThO42wQlKyuP/63zpPgEOSilGJEeJ3K267ImnK/va/tz/J7bduwQ7W
mhIP5WL1PA+Guc2UtvK7irC0ui2PQ1nr57CHU6V3QfOSOnKzxXEmXmWTZmKNOrz0QgFn9OM3PLns
dR9TmrVN3LDCIxgCpRwcHfHFLiJmiHaN+208dqgKZqa6sTrhXOcUgPq1Oi1EVJZ/fini6J/SozSx
df3yyGMpyb6iq+j9NIVG/LdH3m5yYxmMTl7F9oR36aQgWaDqs3pbeZoYo+n7MjDt18Wcpo3hQJia
cLfYBFN5CEAK6mmIngghG0+tDfHlPilz+VoCpl6NVIpXczcU6M5RIBCA8BA75uKZxRThLqBgyRQF
Z30wpns7aaXdUlDUmK3D9DykiJPt6U4mW0/Tho+gq9aNzPiuTPW9XUWj7iEkpKLq7V2Y2BXsnn60
1p2swfURfk1Bawa7CmmtEMFrA+RZxWrKc27BhkilANukoteuQXtJ+l6/S7EUVfM+uBugT8FVmaXV
2BaVO2hxcWco/ZNtNvrFgbccVVZ0WZy02RZzFlZeqepvdZtdbit+EsL2cNDUhz5dKUpQQXMu+5Ws
zznuAwa6lUaTj8qs8zHNEN8X6Hf9oZbzaY2jRRdZPbMsrUDBo/iT1ZMvrnfWVamzygP+LB7qMP6o
MhY7DHsFyW3ZEW9oaVCRbDIItDE40Ly3Uhfj6lFWa7q/xnPIYITcNoF0FVHttY5h+EoF0nS70BH0
2ru2tkAz9DRZdQpCZFcjLec0TFN014B7lWF/7O1x5BdUr1qOGTDMkm8Ys4V+HPSJP8ozDr3GGJ1P
bq4kMQ0Ovsd1Y+KM67TjZhHXfUpmzJ4TRhswlb9JlTLtnDbM/c5o7X0UxfRGjZo7/tRa/YEGYc7m
9mz19P9mGKnoYR4zK9DOtaR2x1ll8u+k9aHTY2udGcN70w/DedK1mg8vVX4zDac4s6yDhXEalnmH
Sh1+LLlkb9Btdu5IcbQOlAwbEicOoOFwd2TCs5c0086KZW6VKrqfgrr6tjiUUWNXlFe5AEcylGRV
ZWp5HruhRi2/tKvUnudLlDZQLsvhMWuCU5xG/UqDVn2sYGN2Se6nkhreh3U/4WClaQxC4/nVKnXm
DElwrVOHCbB4UeILWxoiB+hU6fqdjHuNxzu9hpUFsDnGwV2gKa+1o4Eh8FqKE2pPloplSRCgR6vt
A8zB4DQp1NL1EKyGqZQvty9mT1tUCo7jtATlqoYh+hYHFsBqeraWqn2sIjxuAynqtym0fC9sMmUz
VE58HpYFNUYA1GFHzQpB9fit7SQvrpxDNTXdvZFPyca0Y3xJTXljhFqAOdX4ZaLqcEer6TdTohdH
oxgB2uiq9+kEMaqwTeNF06KHJNmM2hJdG0lSOP0DeWMNukYPniD90KQoO9iVCZ5S9k9GhbazQnES
6dPREV/SMknp2GTDdwpHxiLGCg88wAjjd4Nu9FdZk9r7ZuBqqgaTCMYSbAkZ4W3VUJ6mwGi9ZbKS
Fc615VkWK1Ry+v2Uh/5I9Bpmf3p+70jj/ZIN2zFV+wc+krJVY5zZYtSAflllNP5B1l4KuNrI8mNG
DvHBkBrjREi0cbLEn+rtEA7jYRpR9Q/TaD6oDgtdi9PyJHe7rpF+SJFFFVO2EvzDicvOtV583VQD
X+2X5G4oF3Vv5x1dub0cGvEFMuK81nHbjGrFONh9nVBCpeE6bem9+rqt17cLMgG79rmGs4M2Dut/
X06Qq/7riBUyt2ES9IW8mggUA6HEbwWFlhd2OC9wmfUAErmkWScKA+ZLUlx5WKHkO+xKnhLoclet
Rb+VmMELdVSOGUfY+plqyCenruZTtGux5blLs8VYFQEVUKylP+oiAQtT1eBsGAj+hsVOfBzSplMA
A8gSitWkLCpvLmzp1ESzdDIrlVlbj057NLt+XbVpu+8N43VMdGmN2QjIG1LADaevCiKsTJtAr46W
pqqnoMpYlUNEvIBmoxHsm1e7lb0uLY3rLsqzZpuFPBGNFkcPPE8pEsgFgqfe7CU4yPu0VOz9lCE4
DST1knSRfJRkgA50Kv2aCtLc4HzT+Np3qUqL00yiyoHFD9945hbaYedr4YJtfJ7HWP1b4aMJ8x0X
JLyoje991Qbsd1p8x7Hz1GiGshsTQpA6J36d5NJifgQNqwk1RFy1nq04VNK1CsnwUZ0vbRqhlEno
vts50tfRYiZ3ocR0yRh/IO2OTkoLVkIEubyznBYZe6FW+w6vTY+1m5yMfHyWujo51IEGvlOnTCbz
rN8ij3tS7bY767Xe7oyMV0zM8IP3EKyWNIkPUtifUzVKDoWEgU2pNxXKNYzpIcsfTNO+U5sC+XQ/
MGAosUIZZrDNTFT0g6nl60xFpGrGMybxTv+sJhWW3bVxDGKctlV1njhS9XaLBST2xxT8RT8K5SWP
N4KX7GQ0gwZ/1rZ92YrTjbxntqI9hvZIMISOd2eemsFxGMbPIRiicyYNl7zogIH1Sr/T8xyJ55xI
B5Sc0EpC7UTeTu4Til48mVJ6hefIaVLHH4GmIYxH46NOxqlwQvue0RAi1rlHXi9boFuFtCNGLdhE
SfqoSWl6cqAsRPPcHVC9rlN1nHd13oZYGwbqDkNVygNbOeAPRk2e2xvWWw0fU3b2c6gCcnUFn9ZQ
4ksIKcnXFZ4fRDzypnZIR9f0JT2hlExPS71LusXBAE2WN50RaY8dCZG1Kbn9Yk37uK8il/a/XWX0
dZcZ3tyevQbYPXtoymB6aCtg2UCXJsStHRNqkWOZSRbTLZxIzvOkWV5qmNOdao+Nu0TztA+XoFlL
s/ISlZmzs5aEzSBnQoT6J2ZSkxkPuAHdR03S7pPMOTuavTw2ZcO8KWbGYgYTRIbICS957HQ0QsLa
Ca1sht3ho5N4ed9MZ0tJDrmll2cTb4BhGV7MWR3fegeVTlakaHaovO7qoVvHtbG2muRuMqbmMwP+
bI6j1Vkn/HecE7xknNvNsduZ8lChrwn6laTQzRZFmh+sMtM2pVHY51lZsEXTZUqpqRKE7+QcqwXH
e0zmWRBMEVabNT56Sq3CL4CgFKZTOblJX3/Lc0PaVEPentI2S72mKE2/0mQcZsSXnB0EX1L4P/yC
1kww6wv7+IiUPUZ5UtT4j07mahnV6CgbSjvjGlEBfyt2fljkJT9MThf4oznbrDoaXDUYyJvAHam1
zacp6FW86MLwv7g6s+W2cW0NPxGrOA+31ixKsmUnTtI3rKTTzZkESHAAn/58ZPY5u+rcoOQePEgE
sNb6p2c1ykukAwPtSgsGahX9czTn6C0gUELVGeZtXfCr9EMciwMn9kqLTIZO8Hu2y3Jvq/lQznX/
tIv8LjX5S306GF/GmgrXjziZlAbFGWRO3G8GTbnuPlWE16k3hQppdTcfZRMyMrXLlWhs9niDLY9+
FP/aomjPXYT+p551d5yNpoQh6ja7ISn/HerK3KVTXcUYcjzbZMieQiUnzxJ9nC6XrmO67cuitl+8
Ko8gQ5F6pam4bxHPARiWRrfaIx4Sf/muH1wZ7LdUZIXzYhrM+LspwR/CXzByWJZHKKOIN4J9NTWf
dI34aGZsYVtDtbDUBHfCyDm3qv5XlpvBcXY6DD05eW5jgc9X2eL11IthL8PUx8oum45l0f+V2uI5
68E489dPaNRnHrQwHw6yD1S8LXS/MxcJqrcRFJ7pDQiM1xwWK1M3y6g/MWdDW4hvxz3BxGtPMJX5
izPkpVyNp1T0qw2GtfzBgkRZJ68a6+4F6juBN+uDpY4ic72rxadw1RMshj9vlqjqc+KkZhxRX8W6
9u/4TyfXehjGWI7e6+qPc2uj8QMFYRT3/bwKZ/Ayq/RVrE1xty4jcll+lENAg27EzU9zdXbC1REu
ogFfTPdad7I/tIMbQiqJ2uHFWrINV0CcNrtBnbwUGXuO4Vd0a4yiP5YjkyHZjfbrUFuH0e/+cbJa
nQtso9bAkW7mwYM43WD7eOiyfGIAnUX70RxETPu5J5LNui+9O70M2vf2XGm40SzzLV+XjrnF4KTi
0UjXPdZFYO+jYsJclItB0Fjcxzr6HgFgReZpygwiQRShLzReNAoARnZZieOs2aO9ab11hknsw4S1
VxsG70aVkZtSq/6tNfAULGfYfeithM8RbmMFFaI/OTL4xTfQmHpNFotDuOm6EHtHn5cx45jzeJxk
eS8wjhQTVjlEXQ6wmPyUzrVMySXSFbZXIDpn9O+4ASi/p04IB1CQIrRv2zIhnD66vsQnyd5Ngz/D
patFtPoSil0161U8n3cN5zpeCjoa93NePUQwWqcGe7OryoNPzVDynHYM4cdqvJujVb82Wp8SrFEA
gNZZeSaMvdNF3anRfn+3h09fTf1dcJfpXkHSE9XJCEP34hgR5gQiV4exafHqykjGsMRLMvbQxNw2
uBuh8U30Gf7IEGdxy5ErDaTv9W4qFdj0NEPF1/2ecOEMo8z/rcITnUEFapedubQ+RHqn/mgEKViG
PBZKEc0SFP1Zid5+T2eu2Ay/l7qdXruuhKnfTWK/dRza47wsuamXUYex1AJMJszO4fi3WdbDIzsR
g+v/kNmPKtFkzUzpfBjTIv3q64fXVI9ABM0Tp0h5d9r2R2WYx2q9zpwhqj8UpoYWeTxGPTS7Ze3B
sFCjDNL6Z4mL3o7u5tgUOuORLXkMbP/QQnr4JEPuzQ+182aetlLWaq1VeN/usrzzruBrw810IbpY
lA5nAKH8ycSkrMfpMpFXAhA7Nh+tYckzrj3AXm56RJuvL4Gj+jgMHffsBuXZ7ebqTgx3fTe1+lUK
qU9kkaLqtBf3kBnCjJ2ucQ+yw1Mjbz1Av0pqCVSa5cfI7r6FpUqO2wHXCZlfRo5PCP3hzWsN/+yR
rrWkc7XvqQJfXK8NriroMzBt5gsdbeGLVXTDoyokcWnNWEGCCtzbDNMLVV2r/xyc2zdvG7RDTsY9
J2wqwVBlCAdg+V9x6jPNXdWBxS3kID7g1GL4lr4atn9jNOSChVPtlnla3lUkyjtl+W+HUMmjstVI
7alCNA0c8HMaDudI/uo7Sa83pO29oaJjtLZ++96v6cFr33ozYbAwnnJqpEGVg6Qal43WxJmVsVK7
3BIz6OOqBmfvsvFiFOxcSN73RjJZ9AoMECkLt8UVXFlpuNzntq33/tB0Ryo9uec/ULdaTN6+a/z+
5Aocvf3JiF1VMOebS0i965Fm2/60U6oEMPb5E+Fg1NhzmNmjx6B1sFzzozLmYU8ED3YHBWlC89Jz
qnrjgx5tfIBR0z1wvAprodVI0FG9+KVtPowxb5l04hHAHPwvZRXLiT8kvXe6b/e+AX2ha/ErFuuy
vRqjsTjkLUi46yV4RAxMSGBlYFYQECE/9PwLqPTlK+6uwSVsYCHWVn53QvZoOM75axBQQvRs1rYI
HrLU86Px81fze1VU8rtaTDNG6zEx4viSSt5+Nabmk74JOaXS0R4c8JsmsuAjEXb+Wo4eTus9oLcp
x8tQL+LO9BSkMGofBVXZq9l3zStladx387VzHVhxXt89nTGZ9irzUbIG5lsUFtap1/WvIWvGf2w6
1Gvoy79zCRIZVtHJ6LMvjZqtt9RK3ozaJZzXJgBBJmZ0dwX1Ih0s5CC+eVep8NRV9tc6pd6SJjLc
Rs72JfV+6RGJHnFFnN9OxS6tW8mQa3S+YUHlvnjcSjgZzMSUreWGJSr/vhjBdBQVKbqZ7qabLoLT
1C7dc+ysEtdkKO7VbD2xIdBnnkSCncLaeJ2dFyL71B00iQlXG3FDRRNYbMv3l/wqRMKVKOp9yEg7
f5DgyUtZZrHMNLwj3tP9wLQa7Nlc+ZDLKI+2STxX6o5IR501Fcnv94zvjJ2rB/dhr4sfwAotuZle
kiAisyBtrxQ8NGS20LGAyjMXhc9oj6VKivFMXsS/sjUk3iWMi+opKVYEF/Nmdkyme/e21W5LNTzy
usZJ325M41pVuFInSxJX9rdBO9xTOmfAObWfVSLaeFsMLyK0Jc8R3Xb2CRVUd9uWBJZMkHUdH+QA
+9UxycCpmv4ilxbHoClx7uyJMxZwD2NSJoFNfXPP8OFhhIk99mQECyXeShCwkJPJ1e85yGgiQ3M0
9N5vE71P26YU2N5CU83JXFIRidGRXd/Wgv/FGszsGCU5sobFrI8lEBd8UgOD4qxHsaFRhR+sbipe
Eff+OyWWeR16u8P+cNEH6EBwaLvg0olFxM1SzPAh7XgQwbuadYqd+DQy+ak8SsIs/xE6P9dPuyzr
8DMyh7989tQ+SOFphH05Wi/1qgMTCe2E5dwbx/vHHn37K8nXzt1e3kLZz6h8Owj1Kd27b2bqUclw
2THMD4+ihQLFxU0JWugO5k41nrZPCpHq97X4O1shaQAZAtQXm+SIezIy5iZzlvixypvR4y72ZTb0
F23aLb22ie1659wCUlwvwyQfbh7Za5WXXapa/wjmAeGduqao/Y4mJgAnOiCIMuJbUsn6Lt073m7G
3Z2j6JQN8zdhW861WZdi6Kyj7dpfjMVNYkOH4aEpII/TIjdXGqJ7nhnjw2SCfLec9xnDyxvNlLzl
YSsxgOnK2Cxx3G8LP15Kn1gVZyTfLfG8uKLEz7AqvDukNTyS5lEaXvmWlB1bwvBrAAO+VL0KHnn0
jWZsvCVpO91wgwS6YuoKk705CTWUX3PMsZ7z0UNpmKlu+m3kGMrhO6FOpFZAAbBK+UXlIZpvWCQe
x1dQ4V+V5zq6FcnA1DaDdpWayn/k62JQCMhoybDvlEfd8hZu3dKM73Bszl1HrydIFfTAN+22GG95
Fz2jIpziaUmnODTaS29Y2atdYEXHo31tZr/iKmVJ07K+yRmv225Corv9URN6/CMy0X/KKPpplU55
sq1M37xEwE+ahUQM0zpPTGy73bLMLwbutfgTZ91bWBNmxym4fCWw5DVIqw/FgPfNscv+mNgLEUtZ
EZ1HW/4Npal4lUEbXJbC/Iqfa/rmdenKXVf2C3U3fkIOxxJjl+HeNnySXjMP98W6QY704iwzDr3s
+tcyy0Afuik40X/YR4Zu4XHMlPNpDBMavvQKfDn/dqr8Z+nX/rsWcIFSt6Yb9J1PR2GvapsXapb5
3csFQz6LZ5kb69XMZfEeUPq/OHMOO2et7/DrLC694/xc6tD+ao5NsrNKl0dbw8bB5O9XkNfy3pOD
10xMGQh/kBFYIFTKWbyGVh+dQl0haPTcfwI5NzcT+y2voc3FDTH7DrD9QVDBrvQtcSLHqCQkr9NY
xzr9pfDUsWvHJF7afDkQHgM4h5b6Ta5LFeDEVg/foFPmFx7i9mNxCU5kB+MO1hTOSXvyTdJsxtvS
DLRWPsKPfeYuEAOF69DxATPKCA+GxQem6gtHxhuw8meZTiMpN38uu+3aa+DwXkcT8Y8Y4kZ0JdL7
EQxwMM9TYvwy+tY5TvWY7uwayTC4UX6b3XLieEdW0/o+oRljRRQn1k43XLVOqdV85TIPfl58oLRb
yLDlhNnd3m0H47sbLNT8TrQcQ5/+WrTep1XOD3C98qn9LokjxLUbxOwOZwHJce/wiO+iLKpiprp2
+xKOZn5qu+CjDcPhNjliwFQsM/auTccKTa5/5HmHigmynD+URHM2QD04oqTf63TKroQ6ZO9uokBX
Fr87emQ6vHph0O89m2zFkWnKLqzFcset/xy6MrpvSzW6xzwPsrh2i+4+Jql6d00tdk6U4S8nOCeM
1Jse9cA7lNUlxZkog1gaCNwYXT6LJIQzgQUUuwaDnho3ykwNzqkJ3PSOg1Z6D5Lq36Jt0VZ5DXzE
9Q3Nqql+Zdg5xAA2V1lQbHatT3UfVFaAgTEehT3zInwpXRnuQh4f2GTmQpIhrbVF6xv3nJFx0DiH
an3uajEqQOjNWa9AqO17QPRdqL55ujaPEaZgcbAuCREs8sWaDxOuOWbnxgSscDSu5+P2KloPyTIf
SIYVqyptHb6MmCpfw2FhiOhl02HExxi72xk4TUvgr/VL2+9+pmi2T1vXa/oR/jDeyJgmkaCLeCJH
txRR582t1H9eZbkvL9Iv47zYa8CZtU6v3Ci989bhx+ElcdOF1WUw0F7NrjgtWB2cwXehg5Oeg8SO
MdLNLkh8DPM+ume584/ZMwpl/hN9GFb7mhpj+ZfTzjFG4uggZt98HfAPPKtkyK8CDfW9MVTcaec9
M4JbZnRzrJgBU4jRNnSE+V3z0pQ7yxMfVpdU5MtEX4rK8+moqDy4wP1DCd3w3QcZ7IXHiK+MRVmh
yMOFkLEjLqspePEHqvg5zLJ9tbTer8k+hr1mzu+Gam+XM+QYttZhg3Qb37APbQW/005b5vJtFFyq
jBzXFZtaGpzsq5CRKzPZ/O7ZF2o+M+YPMuPtVeY7vLJaDAmd5oj9lRcv65KvkFM3Fq9W1tanXMzO
dS5855pki77O722oDGdHdgTU3JRZj21oUF/UAPLkzgHuKlbnvhUZ4/0FDRXPZkuUkUVpMWd4UQwu
NSFmLlAcszx6UiPrs4xwcWcKENzb0fungkl32r4KmLn2WYEHgFDqkldlc46gLb75zXKLAllcytCt
AeJYokBkZzeHgamsHnM0FoUbgh+hSTGwSTuYHhYBqhzsI74VLeYbYXEXnWfeGHd/eJnHqTHyTs2q
/GET61vSzLRlBEZTV5+p55ePyqHyz8zuRshb+dj+EQX5F3gUHnnHdpIckpXpUQeNcWui/Bj4fXfN
8iS5ua4ocKd03x1GV4DXItXxtnj4RTFYtqIjB0Xfn5oif/ONQZzF6nkubm5Rytv2SmXdq8iW/Az+
l93CKshu2yusAKuT9m1icfzuMrjWF7Do+bEdPsyhMfiABnps7Sq6G90UcR27t+0ri1nELlAeSqz1
uFem7dcUR9webYqPTwc2HZuFjdpPrS/dEkKKXM97vY7Pqq2SXxdfRElcW8PddZPPSTvogqEhrSlK
2HR01le7X9LY6urow56hgpr0Dfs6IOV7yOGnB4Oqb5WM8BRIsO+92Brkwldh3KyLt3joD/PiV1Hj
xzY0uRs7ievEU4TWYZLOJTN6fsGAYPldpSCu41nJ5HIt3I0Kc8FEAGxsMOm2JHoxCTP4pTuGdtu5
sS0imoZLOeCtGw3Ueo1+znNffVrMUvQoyWhW3TEKsNFdKXCPlTmlmrI9bW8Bzlzi4IBu42FlhfDz
GwyAdUYmGVYtUMV9UgcKe+pfPSEIUkjT2TriOmcewjGN/kwPtxEiJ2bQj3bMBS+YLcwIU/OQIiGZ
i31gCRFvC9UeZ7iokkM2lv9itCbj/y79OA8YKo/v0gQFa+tyet8WJzS+DLhnw22erKdnHEbtjs+q
hyKugJEh3UbiV5PM51ziqdhXwjl67MkvAbasFXPA99DNSVCrcU7zpwZ9Q0GsJoleL36jgqvTlcE1
iAznWM/iu8lPfITY4PxZurk+DZbxl9llf7lGQuY8mQgAoIQxe9V0sO0C7N8mbnG2Q3TUxjIelNDu
UwY0PH42Gs+R6yxFAIHmwDN/eDVciaBPs1sFt9csfG3hq5XzqznSu9KabkFZ6L0H4V30yknYFmiD
LbkkMOrJm+OENEGtIU2oqlsLGgTz/Lko303oIv2QiC86cTHRyd1nrpA5r6SxahH2H/rY9uUkxQ6j
tiROoms+c9KkVl88OhtsMBq1gmkH5r3o7JFl0/RuhmZyLEJQXBEo+9ROoB2RDPJnZRFKj+OzA/dE
/2f42yTpZkhYw3cwcQEQ1eW/l4uEfnnGdC/Ov26FUlqRPCPL9s1LO0H6tTefN4jIJSk6lP7JsBz7
lOoJDQPeeVcuqS52s+HCLCR5IJIO9GjBkMLj/pE3RfRadkZxSQrY1o1I7WNQ4/W+AUyt1yL5LoBy
zVEar3h4owGm/6tzsprDrAEUa7rkLI2uPy5FtYfy2f3Oh1/Kq5JrVAH4N8zjdjWcqRhBgRO3svyW
SxhjetT52wYNC5Hg0vXTSZPmo/bXrHPvIwgrlLLmOt21h/C3J5fwgVkSSlZaqSdxov1+MAlC7okm
LLx0ZZVRNSHVHkkWi7s5pf6AKmjuCsry/R+Uzy8+LH/sr8yMaQSSDl9AE/sFnQ/yOndOcVXYM4U6
s7AaWTsINipke2a2+Tq93lhOZemDoCuCVrZ6bVtwMaPrxkcVHQiq9MzWikMUfZerk4+8NjFyTKZV
oZJlJvrUNLiMtvo1FmH95o4rbB0ZxA2DeHqGxE5ysOSl7vvq2dXJL79XjDgmsKgWCXAx0U8KuQ6d
QLJ/FqNkytX4pHfzf9vrHKIcUv8eWt/+++TwxiN8xzgUG5upqL8zdaAinePMXKjsKg2PscY/IvN5
MCrwvBPMmfeAQRo+/knNRehjuPB7Qw7dBN00Mx/e7LSv46b2gDaytr/MM0i6svV46fzM3rmq7++B
ZGpcBUZyypnyHOi0py+maBGK+S57nbditmbvo9ftL23mxjkEcjtlJU4R2/1vWzo5W4Au+9psf3TT
PB48QwAtZ0F/c6oa4n/azq9zNj/g95VPfIH+nvNyuDJbKp/RIBlPNahJyoHY+NwI32dHNV8jAVnJ
hthTanMhmm/C7M8OjEdt5lU8w2frVXQoKUjFDp7gGhpuYvcBaVPIBt2V49rppYnGf6bBRnYcpvGw
DvK9SkJN8kHAGUhdTSbw1+0V1J1qF6VGtIvsS7KSmLYlpQ6KixySHlkjz94k/MEF7/rGqOOA3fEU
u5T1+84I8UHw1BS3QzDGY0D/hoE9EmjDFvclTOXdWpdgaI5Z2DQXWaZzbGFpHEOs/ozGyfd3I2f9
IVlv2m3xu67ZuwZVGcaSTnJqw657M0dTHXIXEUZqu+/KTfQVHQhZZRtnT8INJ/uzxr+tnI6jWvyH
7wzZRz+QaEjmhjypzhRPYcCvtKq2P8tyZNM1hKcOdV7l+8mng8CDjXamNMydZOj8tauyMV44+l4W
kg5HSAyXrYTenlpR4acSaX85oH00zmhtiLFJw3LfMmK4plZ58bwkuVQTXY3C//MPG5Q6HlODErwF
8hZGfmLBZJXuoUvsCLNM9ggTmJNWNTHSVeXBRIWouJI0fIvMuJe2k9MLrEYYvRh0PW0D6heWVpU0
8nOqnP6z+Rw5HZrc0s/emkG1RJn/oYctSV/i5yuY3qIQRV+mwkNFas4blCfrmEqYcnaH+ZjQA9Vk
xlwscOZDNwIlZYEV7tIaLNzsbI3Wu4B715bGtBPSdG7KRjyvV5FRWJbd1RY0SocwgSms6sn986Dh
B2oe+gSxS2FzxNprkSQnnCsrgnaGANn64AXDB1xI8T4shKBoEqdWIk9BXCEUgBBvBI7pVwdSVIVu
TUez+FG0oXGDsHwlKEV8NDZpL3OFkqdqBvWeWMElssnPUJ2b3f0SjXynBfUlVJWH5ilE8PZ3NLjR
m4uLzgmrJ+NiLhTfauF6KSx4LGoovFM1hAOE79zhG2FySjwL51iu3qcQx47GqM6QVBHsm436EGMP
i4j4i0O/dBbUJsa9dme+Nq1XHOEZDSurEkeSDTyvJUiFlxgfQ+qFr1WbcczZ3J4bBBmoHPsBr3L+
8AKjYTWGtr4nLuMLm9MxVNhPJUb0DaxOvdWFUe5KmLYfU0XOVzHvqrFLfyfcibvON823pXang4Dl
Y2em/TXt0rOLF+lzkuPwDh6JXK7bDcqcvmRLePLtDl+gUYVMsxL/rRvqeu/N1GECo+HDsjYpJbCB
SzP85y+hBZcPb91tsCKfXjaq1dLT2TmyaA6DsiWP8ND849nqN+ORlw0e6fMgfENhSUlQ3rATh5ui
6/+86nsDxwKwndNUOb+doW24iRLrdVtK/I9wcR+HnTSz34turS+5gOku0D3ySdekufTeh28jIaM/
Cb/mPpWa2RHSpaR9hmDef7MwCRtgoX5VLYdQsHgPcg9jQ7Y9NLcheK8Uk2k5z2TN4PpFQ0V4I/zS
nRr6v7Rv1mfAIfHVtKL3KamWX1NkvLVmiKxJc/Ksv2jnDHwTq72ZiQ0xeuGZTflg3hmMnp2IuSNM
UPtAiyEP/lQ0d1TRr8S99a+DCSdUIkAUBpjMUk/2fiOqQV1qgB10B7nC/jo2dnYsTXd4BJ46zxo2
YLFSeRNrwAJodPfODKO9ZcZAB9tU1NNnh9AXTDpG/Rdmoacgc3N40dz/oqvh6xhw1yMoVf4M2UfX
6psjvOZiRVggS6fwGam3LQcklbmY7WivqtI/yMoLEP9OwdM28XAcC3k0Q9h6MsT9fcJLVIGhXUNj
LnfOcFzYNm/N+sPa8UCDFRClHarrrAq4qWmWwVOZ5VPY4vfIcLpz/ewDITO+LQlWkJZNBBQaBIoW
KGkXyST2Mvj1Dwtm786rjeQIRSp8QiCvYyI4f4rcxYqh3hSmTfPFIKrN7p2Jc8rNrg0Vz85fVYX5
6LtXf+qjT2YEn5VbJuSrwbf3SpaiH78FCbixtpr2I6EFQZkLdTc3fbRBOsu+zJbMn0aYIAIP2tcm
ss5zxRuPCV/nnsQUYgQTmOkhsAcu1zwH/W5DGzrU1hPwVEJoHyqmEpk1fc8alA4Qroc3T/ZgQnIR
Zz2oD9NRxmk7Kz0fbgaGjxeiMOXdtEh5kZlX/eUk+BehUDeOGBFyQUOWftfZ8mRUIj56Yzj+F3qO
qKKRkhYdMyzY5Ns2bG3PP5EjQmrSkuD/FHrfNNQ1HLqIbL81Gr9Ow85/N0gm903iQ1kqq+LITr3k
w9Tv/3wPYbwWsxdcspXolmXDt3XznD2NF31t638bhaup7Aw8P1qL6Lqhco7bPxMAhBA37LstQv9V
uHgHwS4ATqiiLwHYE0VtW38FAFp2k18FPwr5GcqnHt64lJafmTM0ezMX4ibm8t3Sxl/REPlwrchD
hYu8z9VSXavRLOO0MF7DsCnPdjHpm7kuY9bXZ507H/wwJK26xNOxrOn90mKpMQsYOdHXA80vg+A0
cPdiqRR4b8hfXqZVX7Ut3iqykp528T/qbg1TFQBqFpBO415l5WfENd/OWpyK9Z2Za2Gs1KP0Jajg
iEfrYkbzFeX8fHWYsx9T2ySPjJrz0WZO+aVOW+J+gASwa+eBmJal37mm5b1h4/sD4Mi8IhDz3ral
0O69qczh7Hc3S434H4SMICJV5d8Gp0ZiWg557A/CPg25ncVRgMkXhrDJS8MxQHm8Kr+Gej71JdrU
bahTNEGNan7A0wozB9R0s7xkobq5K5NUAcHLRPeEZVNKyg0UKyXm4HyLCiPMGKKlHW+vjMlUNO1M
04r65HVmN4CdmxpTZRZuTfx4KugyW9sKYPKfLtaZmY+noaIT70MGuiNFy33GFv3OOM9cUnhUift0
GLGctjnVMoIEMwb+0JFaDTXIUxx0flEB3tcZpqZopYgxqaz7SgV/mULn7ypSc7wtZeH85xWujphs
yoC5qDMeAgOG3w62rzvAmKpK+zgIYrcUG+1NWQ4UtiX8iEo2iwI9GmFyPIOx0KduYcYMeWRPpCy2
dyvQtKFNDLtc6ivzh+uTx9u3xnX0Z2K+V47Htmxfmi1eo7qPBbIjXCzabrw5rn6aM+05Y/Pffqen
eJyDKbaGbD4HozjLKl14FmigdG/3SLXWr4nIgmLQX0VoYoAzpyN2XIgesrbBqQGySX7DMbNeAQ+u
EFzR0nzGBJNcQRyiKhXE47rAcgriwqEFrZepOwpHGnhoLq9RUdqvCYzP15Th8d7HmppJq2WfqkjS
nazImOmUzsPBwtoJNTB7b0PQIBZQ6wdxebNs3M+lUBGgsq3Onjd+okL1zr4deE/DZcpDWKLn4x0k
VPm9DszkVPftz6qzyPAKUvGtiUB+lQjdW+OiUcmn1crY09jq9YDDGw6x4Ty92z3pP52TP0gghwzD
wAwk6NrDucH1bUkGkEvCqnIJrLnC+ea6bNP/PGkI5JxzlJuoBtPxf5duTCDRacwe3JnU4Q1gmDxI
kIlNpQzuYH/ACSHaZSPG+U37vWyy5NRsLARlp6QRCizJ8Cm/SuQ5JxQr5nVbWkiBV/IoTzClQRVV
c6jSCRDGNW/bMruDeVMrFdSeGeY42L+qsHm4Fpm0mFiFUDP5shLY2asJYmjkKAK13NRD88XjGo0y
vIQFc+L/G4tur5CMQI9QbnH4f1t3gLWJATHdUbliGBvraFsKXZLBlrqQravyHan5crYdNtgyRfTq
4fBzqmAKMFT+gH/1mRoMinPCtkXZ+e9Gb4wYxK+fr1Sa8a9Jl2RHDoYqFID/rQcJ4zvTtVuX7Sqq
HLSwSS6WQ9e5v5LMyx8bsQAb7l+h6d7HKSqvQxMs+y5qyOdcJRLhAKq11aUjXdiL02Xi4k2d2OfW
6m1de9lpNovsmk6Rcy6TwIEehT2A4yv3mE4NDLYwoVGaPXPvdvZyYSTyZKakHsbgF0dICAjnBx08
fC8gMy9EiXeC2TX8rpgdC0QV70bR4ucV4kGFPwWxAvMQ3XTyb+uuoX1GkH21U29mjzDh5wbeLpxc
IEaC75Hus8D5upiD/Wt7Uea4mzVJQ5FV8KaBtWIkO6YuZipkz1mCxPh5mnA2q+YbI2d/BqNzEfWv
VaW7urM5UUmsLBYwstEp2p2gO8++voIWlwelPYTNIed0FeryDyMEaW22131SnZawDt9VHRwYw7a4
9Wmc6EuRnv607liRqpdt0N8kS3NtYX3BMBqmW7HSBrYFLSTT7FkfHdAUq/HHS51MfEiK8hZR88rL
iWh+K24oQ7CHSjh0yKjoKdcfU82SHIKwMO5WY0zkGHVHXew21dcmrXIVQknBKFghSt+FngEY2dcE
Xz+LYikv28bZ9kzTgV37XY5FNqFcsbcu26uJoLE4rWR17Bc48NHUpTuzDvLzIiOs55xC3K0iQI3n
ZPratn9vBMaZw3m1/mEyqP8qGRTsNLzyl8htJ9QEfgQHhGVOnXTvijLat3PTH9twbGlfdfiYLFJy
w7n8er8QOV28b0uXk6tkBCV9eTfu7RbMmZn2Iq/O4p67lcm9LWmLhKMMogdZ9ajUyt5t4sk0x4f+
v6WyqhgN9N5Q2d/wK2raRn6fVzIalx1BhgZHUOe9um1tXKOR6UXJJPVWMka6IM45Z6qsdgVMDLhG
TKm2xc4E9pUW7OSqIgjWNMloGjJzfhukFd1lW/5mfu2fe08mT3R4xrN13fNTSgE7Ez3MfRo8507C
Gk6DcNAu2zw6vyVWlNxtiauKDEtI74hoXmbShF78pQ8Z1EqEb4lrn5xpXjO01/n3NrxYAYtShvqc
mrI5eghFwLayJrr2/8PXeTTHjaxZ9L/MehCBhMdiNuV9FY0oURuELLxJeODXz0lQrxXzJmY2GWS1
uptioYDM7957rknBAYRTSs6CM005hkqi8dvXfbF1CQB/jB8IGnCK4e9tKcP6sujMKMefbNT0l3qW
NGentXWbqj47lLB3vMFzL7wOELFlPqaBTOQaPwadvCAmRJdEaV7LEqhvY05CxAvjHguxrYOg14YD
MPdsy75O3QbsH2ZoPyrLx+fcZPK10sqbNIfq2XUTfzVgX8C+a3qIeY7Y1kzlNGdyTyWnoVWyTP00
K+KxHJmHSje/DVKznzyM59fUTy7Ldyk/2VkX9ASLGjZe1pukD1vzk6TYCoHEN/euSVwG/SFXev5i
rmzBt9RRt5uwZfJLnMbvY3Wb+F9UtToLei/IPeLodtwrwjLaWVPJBDoeeJzp9X5EHHotdLi1ieXe
l++kbFRWpiY857jb5b1scaY92pnWJ+ame7MgpTDGZQONh7L0E3liLFRq7zrMzXTkFnqIsI/vg7r8
PqfNNEEtavudV+EaNodoEtRDZtya8Q8F6rVpMjz6xdhhLHuOMq6RCvGbh4k9nj2eM4fM9bnbwHm/
zLXm7jRqFVfz6FGf4fqM1QdbcgSiEoBcD/oJk4xVB0P+iVMAwdapvY9iMNeiND3iXX38k46rMVCf
g7yPD3bmpPwXK3OtheRPODPABOOrqYvw44vQftHs8tntguDdxH3BrxqYD6nMx7IwlvWJIoWfOhrj
62W4r/mQBTyLoKhV3xI19JAAijWAvMpd1mpfc6PVnnGUqMbnIH8xfeNL4WKhGnuCAVZN5JqM/LCd
vRllsNLMBJzaCAHJk+GJ8Vl0nTE3baPyF7WqzrlszfB5KPsQ+kxff2tK96nP0jc7onwgnebxueA4
yyFJPSaVFcgwjXo3VOxyM65Zm3P/E2dp6oK1+N7aRUGZMS3EdmVOX3QHkJz5m/yE896Tfdw5WS8O
iZmfrEbMT8Saf1hhWxw5ycxnGnnTh65SeDll0ArMmT6W11wvPY9sOg5l4SN7RLaZnUbauaUW6psu
nSjyoS34JSuD+lLG7i99btFDGRN2iN6oSlSztjYncqOWztVAb7lS4A4lqDXGnSub6sLZu7rM84Rr
0u/HnRmhFpReGHLCr5tr7r2kkuxFp9zCscksq4J9x0VabO0g1mE9/is8Jw0rXpUlj9Yt1688znK6
BlY6PaKCQhqz57LE8pqeJNVAuKln7WCkEMH+iu5eBMSiFf2w9kVD7j2eLsutVjhUhRPPu2A6B2zW
tPV2eT3t1sRq9GuXmiqImmvrYGJ/wPYY2Gw8aeQ3AAVjy4YP3RgSuzXvn8jJH9o2apoSJQsafdde
N/3Cz3v9MERkjVIRCuAFTF8BvTkMMtKSkX+JqJA62LnJQoltw3CbhnTuIumHRZuvdAsgAc0ceNnU
0XA5JOb68IyGLXba4D+QH8u905c+TRrDVFPmqRAG3lRTmqCkgVgJChEkMGSEXEXrg3QfcQWTEWva
/ch48QDZBacrB6HdHBcZxeE8eKWK3+umnm+sqYbSrL7t+lruh66uwRC1E9m6eCIZmiHhAlApEsau
LWpbhMWOn8OQKEuRzPJ9HtXE+rzeu3D8cS7d2nAN5t9qWbIOZYvKMxvJU5jzB5kDM2wzY6wvGaFz
wr0txH4JrziGy+a2SbIBFSPddayltOpU7VveMXnxNTw/9UzCoB90mw0rt6disKk+Lri7bigls44k
a455yYxs1fifwoaK+bilkcBxnexTimUe8afEtcqUa4vRIdn0Xjqdrbibzm7UgkM1gdlMyhsTKZdM
FsTWqW6ydz+FWLac8ahBw2RVUsEzeHtVcj+OoniJ+6p4wTOurY08Y6/WGsbLlJr9xksU77eTv7Su
t557PdEPY8x0dCLw8gxGMX0yTMoljfgY9cGpNNt4H/rdT8JRTrwXPFpkRepJ6q28JJP/SwguCVu5
SJYld54yYDsnTzdwLxMLEpvB1XqMAOzRsq7TTkZe3O1lgl50ebhPMgjm9aS/1Yn/wNmSHUsuKLBs
/i+qw8kMK3yPx4fsWAQRCSdqe4iuYT5UWqkrONPjk9OmuLkZyyMFowCGLIouk4pqsG4mC77WtEvd
C2NjEi7YUZ6VveUNaHcup6ece94jHPvjmEGl9FBtzcHDcKoWK7P6kyQ1VxnsqgNhEITCUfuIfYah
jiG/ceNKTkUTfNIsUsTTHwcdNjrXOLZ9Np2HYPqEZ7nf+0mFvzHQujPbbbiECamOJavTKzNhHiQ/
nKh7KTl9nPvCvdhsr9eGWdHdxN4SYxM37kqzdjhsf+RUjl6SVtZnQWqatJv1BcEbX2MP864gbzY0
IjhHkmee2zTlXszYH8vIwXhO5OlowNO41mR0Wtk5LkUo/dowen8LUgM7fw6xCYBHV5y7oQRu1k6/
g3IK7K0V58GaBz7H7zmG0EjZ4t6xXLg3ygeWpQmeNKvJN7mD1afWSTVUailkxQmKITSEj8bEH6dC
D8SIM4QpDjRtZEO6kyVSr9B7DMe+vSP2Y58YddsnzlnmNq/SaCWWQ5Ob2Nj+vF/YeY1ThqHhtHwl
OCAfpwWJNDrPfWPWO8ROfdPWab9B86WfcsRxP/vOE6HxX6Imwiq1YDqWTjCvoxZIUoUrwG7MhwEi
ZBXApNktFp9lQRuVazvRoy2jtnWSTfOliavewPCneWsXlseGGKBxbXf57LY0E39fYtTsWNNrTzbv
ZGjWg5MOPlacflzPTXgLnITzjkmZAie9Q2K17lMwTPaRKXLNLmPXVxIwXuV88injRYeJ6TGIaj0/
S9yVNZ3Ajf3dEGG1p9ZI9qD0pk963qFrKx8mgbLq/PFVsGtNaV50JeBOavH9hIgZltA15I/K2ZrZ
uK9Cwc/BT8o2GQcPtX+EEWL8GbhGSm4nWu+9MSc4iBbJCSyKeGK4l24dx/6NyipXvRLvfGtI79Kz
j14VPqQ2dLdcPcz1iASeVet8QnN/iwrH7a/zmr1bMzn/GKWbVT0eGZDmMLDGPX1+1iefPgMo3pVN
UWVXfnFdd3imfW94bhL7FM9wXULnLA03vvcDrWXRhA6Zc7y6/F0ipyMNW/dYtNzcOv9dMhxTKxli
x9H8Ob8uS09o/xLFcrwDTXsNBy0kGZiYT0CLHwAfnF0zYkur1SyyZxh+wgP1GCMM4r6ha884B5mC
BGh1pFCu7TLtUTOeRi1ak/3UMLUf8R8Vz7XTo0O7zrgNSWGdTbbmKO7WdOzwiC8/fBWkHWIySzJP
807Pxa9o9gknIdTCAI1AbKpInCC+cZGYGRhakMh/bntAsUOTF1z1RNV8QlXbQcKsb1K3eepa85K2
NAaMjuMfPrbe+shepJX6mmfWfF6oIFGEHDVl0QnZi6e3eoTbBcmf0nD4sMStdixz09mUaKUcR/mW
xHF7mgVtY2beUG1hxPN9oQIIq38mgKMNSXMFjvrmTLM4/V3axhOnPFFSoltcNez/eB7E8AmWXbhN
+v6NdP2Eg0f/ghV3wPDuqcbtJLjVounRRqtfSEGkYqnRQ8vzgl2P+Pc+cVjU/Y5G0kKC961q5rMp
TpIUT+8n8TVQEeZlcbrJOxLpXo9RDIc2gyG3x5ZPl6/F9K0HGirpfIpw3u2ymJKszOrirYOp/YV6
6IJNSjJ9YQa5Mma4Q1mLE95u/JSipqSKb0MVrZmE7qPYdc4ptB0GqRmGGfUV2iEU2DpwuZ0KbZ+q
MG2mVdpJ5KOH/TDs8rVI0GUW16AofbS0dCqiq0XZd+w1OAXZB3RR9GziMIScS2BJF97DNv2BDWdJ
AJHLu2HzNE8bH/WXMI5NHYlalq9E+do0IWEC379y/+TQAI/4UfJzHNgswtYp4FV0Ro9pjRnr8l2R
GsYVDYlUU6SdnCWnrBbS+LiY2NjTnhz8HEiEvapY2CvEIyfEOaRFkXkytbZ47dtpPdEm+ZbF9UNW
kJIhZd8mJw6JftnzJtZFdTf2y9A5jLv6VhYPqXa4TKKOKCDpwTElU61iIPqoal0Xq6W7wHpSxhMW
skyNFrSKUZWfSELGG0Y+YP0cDJ5pn1QHzkE3T6WPl2VM5UvaQ7UxSn3YutLq8FYOeOR4EyaSd7MJ
eMA3P/sNTlovnrXrH6HMAbPNncrqVky/66cmGkDkmPlI9NP/VGpW+axbeXWTsUu8jLinr+vMssIg
PPSNaoII8fjbTSFPrYLIBIbFSKSwp0OeFN+cJMi/WfVxGqp0PxgJRQ6K2GKErn+oHYssMyN7zFe8
04famm6wp+1D15m3Mm3cVccwY0fGgls2LOHsQB9hzhHX9XyaKILv/URamr0DljI12Uk6A1wUOhkf
eBxfIWYw7AZY2CfNbY+ZYK+rtDMpYDdOTvvwqCv4ONKixPTHWRiPxRDdW3EBnqjLFcaXFgAGVatE
A6/tpGFx99RS6rp5bfKfc4v/tChzvHoV0XeQS/lT7YryDIpAHfjzCPR1WpDf4Rw63VACx9tYQ4UO
E3LFmBd4DsHhijbSJcnuNSPThyn9XIyhMW3SmMZdtmDWpspnE9dHfJ7ViS/hLqOl3ngcKOH6mH7b
VIieJ/+nUOcASqDIPKvg8+hLxQCpwm2rDRW4Me4El3+5G4b3SsOG/NfksPgbPgaljYPvui2nhnYP
I5BXDeoLKdSZ7hn+i1prW2dNPX+WBbGqZeTB+XbrxS1jYkbzF0iRdKJp86e867u9WcGxKG0Em7vR
2r0yKDU0fxjxmds08GpDaGd7rF4BG/2xcy7RhrkngAh1EiuXJcL4dY6ZTib9NygFI7RY3uAMjMIt
V67MdmYz2ycOdt2cRknRRuJ71xZff8/OTG0hQKVlSXKSZK5/DgOekn+XujHmjcPZKMW6tlhDooGD
lBeRzcix0dLlV4B7oBX7hcEArhuu6NyBaDQ6eGSIi4ixPsV98dwpFW5ZuE5phquTG9sU52ErgVSL
nPQxWjszo53BCSwffLPsb8VUB4JhtctTLpPHRRweLe3NZJ8IU0zcO3brtx4ju7e4nN2kYGgdlj8/
8gMEzMUx5PRuKSRYTcHM2dGKGQp5lL05IbuPSIVSS42GZCdxsLO6zo7pNLtdvNUbHfmZwHc5fB6K
RP845/L+dHsuukdswHf2p3Ik6D5+kiBYdtbQZ+dEMUnwqcRkl4oa5TSIy1WfedtwdLwDoLg/uZmB
icIREBVYUNKDNOJS6lrHAwFUtv2ExBgTZ3X4wmn6OHkWvjqTxiCeVdM1l9rPME2Kk3CgWlTsvJyw
wIMQmdUJMGBv9WSNQUn5UX4rNejuE2509kZiCB/pvnUFNLiM2TMWNIyTI3HV3qfps4X+1qGgvtj2
2EI7DK8WbHWCcsk1VbRNfoDhPhPQ3rUa+Y/ltREfzIedj0EQXv9/+BWLFx0HjVyFKmfJ1U9JiDqz
pUy0bxwNmls9XzPmuyfNzNiIpmX/Lhq7g8WDWirJvp8HXABjL+6pgD0UEY+8BXVa7fU8ltdupiHZ
8tNXnvrMNGew3GnCNn/2q/zWmXWwZicS7rQEasMq7vJ2yx4AjLU05Eufzz8tnUZLpklY7ZQ46Y0x
7Z5oBx2nM0pERAaKndS7YQ8l1P5Ru4iKEd5iazSrhI2tN2y9yuQ9i/v0LMJsZ8R4Mm3XRV/Av82+
JIf8M/ifByic245j6erv8Q9sEdGdhIBa7xOcq3jArzO8ZJw6gA75KhEGIWUnS+lsZp3ybRLr5oZ7
lLeeY6DYq+UsJHtCa7mXQM1XgEMrz3Z1RLrNZC647gwQ86HK6y1LVvn1xdGDH7CnqLRp4+RmZyqw
KmOsoSFgSxtIkU/w/2lZssQ+Jn03njd5CkyMW1V/pW90hcMZEzSq45mzpHcu2ZptE4PsZTJi/ZND
g/9PfbUsnqJQzeYwb4Qy05tq8blODmmauhjTimxPvJxnro0J/fjxYm+OH5uhZRsUh9l47tW4Sqnq
k4jIiEFi+vgKwSfaUurOZIWoT6IEz78JjNkH4O4lLh0eXoGUvfw19KZbQ2QNLgsijgQW1Uk4Dw7L
kyvzMgC2Q0AwNKXKtOpMULDBcFsWq+r1Iw6C59gv6vUkQgv5bQgvy6KPDL/7lAtHKXX4RcKzo7Qq
Sy21V3en1DiESjT2w0Y/eS7IopWLdWTD/Ij8G+X057G1XTTtetqYqKz8IJQf6DNeTafy6PZxam5s
3PlIHwFmIkDDIO6YSHfjT2N0dtUCmozkfqM1FOYF8avZQq80ugYztq2+xMkjlKBMURj+tnWmzuVY
sA2IZQjPZe29xPSybEBm4WH45x8uX1HVne8+trHRaBz4t1osOgQ5R0IbZ79J72lbt3smHoy5htHK
zkw0aUOD0b4xVYzNVstQprC5JCNpq8It0VbjlQuSDkK4JbfUJOmS17S3GaEE82pGsB0kQViH+dkn
ZAd37WApetHq0NjMNdr/7Prd9kP2zwPtLDhdKiNAZFrfsCPVO4NoM39/FtHFxPv6MN05RfQjGcQY
EELGDp2AuSNAIEuUO8xTDgjtSxvlmKnmMf089DGnZJUhLtgQ2wlwgHbJFidhdP54qI8xHYIqLL4s
GYGaS6QS4xLe2Z6O0ad5j72PyJhWdfO5TLIZWlX45GpVvF/SjK4iSy1fLQlHbYDbT2jpgFDknDz4
1h+LRWSZyFSAF4C/qmnqfxa8CcB0Z/GqQoYfz7flIbc87rSZHmoNV65wqf+mlbo5lXxal+9ihVSY
QwNeKxvAVE1WFidPMRNKcXAW2ZUcDos7W7cd9enSnN8jwI0DLfL2ThjMpCf25w9QAD1T8na6h/4d
o5hcG9BrtpZIoktvd8xobHhZJ4geq38zRMjJ5BJB2Nr81UllCTTUj5yvPdDDo29Pn6NlKlEzd9yR
Nrb2BrDsrXRghw+uaT7MOLEekIAjJJSSiaYLWhwF8NhiTWDmLuZdxVtuqbRTOZp0CqulV5EnvADV
mQuWOyh72Q184+myLHU9z4exrW/ctxJmWi2PwNI952WMZsJ0ZrN8O8hO2+qcvFeeRQ7SPKaCh0TZ
5TVub5mVJw0nmAJ/Ug2QVO0ZdyifFEBLJyMBqRUCXMJezgrX9jv7ec20ccIMQ8pQk0Wo0FMpIjWt
bMLnJm4UJG24hl5Mlxiu6N08YXCUvkx3CVLwa2/VNGxRV3LqbQb+mOhNek74dGYcUyoG6XxauVdT
yDmrWop/ZvzLV3qNoWyeyBS955mDFGam45mH23gelGvJsQtxJBxN/II2+pSq6QTYATaLnJg/YcSn
hoDIHoTKiJImFTsKvFANR5C0DPEzfl+H5bvQNZ/GsDKRbRPr2imNOarM5gyhcLPE0Epr+pNKS4ri
zt22xSNtfg3D5zCuADP7zAMPqYxw7sEt29SpZ+z7pid97J3w3jvPMmEemGXlDx7ZNI1Vyde05Be/
KSUamOlxc2Uj1z3LElPG9AIzoL9msTm+lD3VIwUjo4PeMTvVBPY2ovzyIYRLkSL3S+hVQX7NmZ8u
QsciecxqaOInBCVIvRhxUIKbxDczuW9FhwBizWITtGssrMNqyMVQ7sEVWkfgT8dSzfRndbRXh5gT
0R197XfcQfMALr0iW2fqqRu44USCI5a7xcPTWtF08ept6HLimg3Z7MLGaG9NCw8K9qC2K7pJXPDB
RIfpc9eO7dbl0Hv31SKY1BHatpNt4wYPnpfJ56KW46H0oOpUcbSLfHu+D0FTg09EfIMcHN2Z0LDQ
9LOqDLr6bL+h9xLjdw0Pm4cbiAiXR9TNR9jdzHnzqbI1wX+7s4PVnI3rEgpo5lSE6CEYb6vKmi+x
1dpnYXweUrRgoS6DxWWw+A1G+qWiOJZHTadVpEfA3MkWnjNMSOeaDhhzXLHrid2ihLSvzeQWz34U
A/qMdLIZTXtqEkG5AHtBgH1ejJql2R/ayiKw9KoipHDIDaMCwD1Ud7qFVrdsq3JO/ZyGyeVFCuu+
LK1pdofRY5Y+O/BAKsSroLDYoPOdFI17LDSfKIwIOGhxwBZ3W0PR1JNPZV9b73jp3dXAafGGr7U9
tD1ekzjLenRG0/nZxe/A0V9noXLo+KAfroDElpbYfSYVl+Zyo3O0wfQcSYLTyWT8wPup7ysZlvDp
Zv3u11YJCZGuy2XShO0v/pg5ZXZInSaNyLtwrPdJZGWnefZjHDEONyeLPCvYZ4WIW8xcrm4XOPXm
V6pNsNwrO2ellgKg0Gmajs3swQuyUmhtpSEIvS/cOXCl8tyl1S512/vHxg2ARbKDi8J02g2xKKHJ
YY1VaNJlsbqJA3c4FghaklZabMw7pIcn8BvjkRQCML4wo0TQcL9G6OZ3Brlyy85NPwiLsRZNNewT
IZyI9Yjyvl50vrCUOG2ktxet9puOohLyoF8/2VNEZWiujxsbqm7oiO5zwHZkIdllagK3fJWrMZx0
QVxWaKKcVvvDAqkwIl9bDcEAJEntjvhw7CQ1Aufl4LIcYZA+7WNtpE/Z4DKJjDTBJtfTzFWkMSBO
dY6cTJso9rIBZVUtMsoUtxiDxt6i49B2ccVTZBs24VMOW+HhOmz8mbO67Cgj+xTNs31ikOsqaxrQ
sTkg0wxrxczt6ZV729kDgbLmvOy9TJGVPGnNsAFi4L2EjA/IPrru2lb56QWMtCyx+x6HMcpe2n+G
A+wdoFwPKKBcjDcnP5alGuSn1rv0SBUswn3ICZ+ujobyYScBfFtH206b420MmO6tcpx3O2vmbeJS
7yYLihUWmhjKlXdRapJZYxVrvBkzG9Pjw8h+3bF67b4sVtX4K7+WyY70prsZTMqrIguaH9xFrPWD
ARUDze26fFWmEubfYK91TfA0md35SPQJ+lunFwPD9IZMNDy+fWdDo22QufQ2r+667j/apCTkibD8
8dysK8qW/HCed47lGVvdJYLlM1l7vA1DgEenHKrTuIAnK7N+V5LHbR6EuPVt728qOi+hk61dNYAk
h91wX8W8uuCZlsUbO+opRwRfrYt+Vnro7D6e95GTn/5/frbzPyt6PujZtkFfuGUbgiPDv1X0JCZ+
32ES/nYqOBDHRZjdSem/5sFMux1nDALiLkjyRSylcgX/Cf4SDi3eie20vfUN+TOHhXPy9azlaRc9
G5hBbqOAmTlYDtewg2Pe5xZ+bRrjNnWejRusqE5dRwAvA6nuD7RC1SQRJ7WgjiAauRChMWKW52XR
gLBv3LKO1ktFxtzk4k9Zxm0ogv66NLigDjXs4ag/WVgEDdsWxKhJ2xQl6AKzpH9XyYkz2KCTC3ty
P864/rPafejWsXU0/QTVmaTlGGvI/9wijUF+Mzj1MlFznIskf3virWrX8Lw2vOnU9Op9flw+EEK8
/P/viv2/mOZ4u1yT070lbDobjX97V2avtzQDSPTWrDCrZ26/xfHforWzFHKwd2GAIgqQ4c9rAjIo
H50hOC1/xG+i7q7+rSwDVJenYbxuG81+zdoGnmk/ZrtefdtymzkkvSY+/qnpDt4lpIxtpauIlzVp
+hW2/XNsor9uFmdxGCQ4bfArQUdXLy4tN8uLWOb/eZFo2sqwQTOaQc0HjrM2puyqeVp0+b+vLTfX
Vt1hl9fMuq9JniPdL3/4759bXlv+8PJapDvVR3XU/9mLZfCB/LfiEdu3fWEKppO+0D3DUJ+TH9+e
ueCb//oP8Z+WEXfsD81wrwHs3ac2SKNl8SSb6simo2x5hifjiGEGYFbkkQk2ieos8Sw9+Bw3w/Cs
XojMEL6CZ9D1ERg1+Cv617u4STe4heaHwDIEUxiIZadj0nYzeXUmAsVFHv2Y1SegxqVwHLzxz2SG
feqveWbT8JcfNjCnWNUOA8KGY+VYA1hy7Dk/Flb2g1n09GzocbP2SBteeL+pKXf7Zz8MWiCVlvYc
kQ6BJrmcmUMN4L80ytOyRyiUsGnGOfCWSIdcVKcYqmFJGcj3I5XBi13F/FLmFsewpgP+2dkGorRi
pMG48Df6xEBpCNrxlpcnRjDAaiYELowyHp0O0+c4jLJ73bkQQ8Ftbtkl0DRTlhLkFkJnClx7Yf3p
YUH8nKzUSlefVra0xTF2DFoD2YoBt3G33hBTDRIb80moJSQFDx3N5g5BfUhx8Iay29c+PAgnn6kR
dmClhKnTbYilVjDdtv2su8RvSd8JzbHuwhPprWczM0ZNf2foEOPZzowD/9P+PhM3PHq6+D2T0NyT
eaP32I+nu8Gzdck/xBBkoFbp4z6XzKcYJw77ikAWQmtcgcPDa1bZfDj8HM6tVCAxt4i1HTyrdGUq
InE3Z9DyOt0/gj/eY8ULz20bbRI11DSV2zxOxd4D4bIfZTDu5qKvr4JWVUOI6SZdme+L6Huh0U1t
l3ZzBz9CXSmjhHsTXWnZWZtJ0/2CYvjDLKp4FUMvPZp23N1BEyH54vdsLAGJ1hTyETgBeSXz81Tp
yd5Tc0MgWowgKyH9dZ8a38qybKG6oJRXErJtlVJT0dVIj6ZV6qeyau3nsKSlCZ04gKqoXSPeLzzh
sryDJrvbUKGPjtlolw5H1yXxh4wDPtvdaMTInuQDlR8DBZFywBQ+tQ1TWAz26CABR5RBL+b9IGrg
ZCkz+CaMkbfs7tiG7fDSRcqRELhv6P876RbhhUHMDOCdD4DPAWKpaNB8a9qwRxIbXTHJ6ybo9l1V
/pxzZojevzA96e+PRzdIQ3DS0URxRDHWGNloaeUguPIcSkfQwMfDNDanWvGqlmWxTZBCf/dny9k5
Y5ZcJJ3Fp9pwqKolAmfeBe/NY+C2TrHRWy2D38ilD6d2ZvSGimmEw68hGuNXxydtqxWesbbb0Nx7
/NVX3PdzCNnZe6r8LTmGoP0sfPmD0c6wXmBKrUOBR0zGcospsaSDBBo09uaETqfKujkc3HcUjNGz
SY1r15jysjw5l8V1+vFYomeAwgpOfxcJXiQqy+mwTL4yN+33AlOwoXwHVJQQGUsYOGvOuyLZdRzb
28yQd4AL4yaM62kvGJiuAyz3axz50a5XQ96gg7PsRirgajcUzRh5DIfeIulyioafQ1oaz1b/WvYY
jgGLGVcRiReL0p4VniXJ1YOyCAoy2/gD7SeYJW5uGfTPvYBegxXvylOMpSSfNuRmS1FDYlGAof1u
a/p9/i4yEp9K3Zx2Ti8Ixv2zYPs2wf95lNkzTDa3s+e9JzrB7oNvaf7GMwB+kK+ioiWtB/Ogo7LO
iJyY0Ecvw7kMv/UtiZpuZ+AmOy3LbPMwGBLOAWNFzjhWHpvYcyNOmDqibkPYuOa2whkWtpn6tp8p
v7KIW25I5VNHb40jCdRywlAXe/dJmgeyEvJSNqW/ajhjHzon8J5Bia2mJPfhXSRn7krMm5XnA9HZ
PCuuXwHN9tjA/+AQYvYnSjGHk/QwDpFfP+iYJbgFw8Qmr36LkuhzbvndvldAI0tl9TtUSM5jxvvQ
+W9WDmqpihjP4kTMLwljxz2YDv21i6snM5m29qR9hxxMl+70Gvphtw+psEJAj8+2PZlHg/t3rRxa
mkK4O9Fq4Do/+4KagSSqLKYRc7ARpNXABY1tzIOOql+aImLmoXO8q1XBjHAF/Q94SRzieRm45aqe
Li73CBihzfUvJCzTLTwpotjP0b4Khtc6tkipNDzWe12rj15tiAsdIRgJU/I8xSC+ZCL4MaFkYY2n
b0grzAR7OpMgLfOuXppP66AdoC3UVnsuS3h8OjfwbaE13qqFmznPA8B5brwUgdWgSgv33tIj+nC6
DiWc9rY4grUNg3gXo9Y8ICLjjcdxtQFlOCDLZR6xwdh+6iwypA79d5YETd8KYr5h8Y4pbErX1Iq8
LUpxbQ3JbhGO7U5+riJ8MHNa1JeWX9aGYeMfCcZoY27CCIdVeaeOVbyHpfgqC2j4DOQvbc6AzU/n
PWnfDcT+6LicHMeqhYMd8oHVQ/8RzMwBIUhBdatJk7QiJ4YzcBOhbmq93G+WpU/bt8CkZHhTlq9L
nk5zHXdXluIHTiz36FA+R+R3ussiNy9xZrE/FSlsuIFogReT0J+CEeLfQPeFBL62Jjg7blzG7WsE
MefEnire2JqT7YfGmEBy2NnZguDuU/h4H2ILXDvK2S5UtKNBqJGwTtCgbcCMJYaZfNALK1UhFSbZ
0VZGxRlNfz2oR/TCV2beNSKDep/jAuv2kp/KXKNbEaCy2GO13n7mdrLuQ1lDUy6zY4B4Y4dN/pgm
wme6AaRsmLPvsiWPt7CnfIbEcsSBZ06R/fAG92fTIkFJY/rq6+YtIZgMtqY/0cfBB6FPH3C1g0PR
U+xsZPOOEU11KJmArxPI2U9lHs2ntC3u+TiPx9kwwvOolohzp6HPxWXJGuvSe3Z8R+wFbZlH8m6b
v9zMppc/IEITz3WJD9QpWO1Rte11lGew9w9WrmbwGVV1kSXEgl05eF8dh+7CQM1VpFGgtouNS5zU
b8WVGVZ9m3HNb8oMv/xiZs4B0R2Y5ytw+95SlYFVR4l6kuBR7gr2lWYy0G4/ws1YjoReBvEqpRt5
0TRMPf5ZMwXdhS2qeSdJC9Z2QsufbT/1HVsjG8j0DndrtNY0YnneXIYXT5/2OTj+z5pJvXkRl+mn
Jip+wqikFIiSj7pwA8IyTbElf8bMX5ljKofEJHapzznz0ZXXhSfNnoajgcRPgIDEO9t2d+OMpv40
BULbMEbex02kKF30Wa08ggm52+ZPWgYkKA9HnERlelg4VZgQYCMaxoowYoy1fNBvlv5O8AAhwCht
HHK3BKSCMu82eFmIOoyQXmfkFa03wbEjlq6rQKDhMQY/pMwxdjbcT0r24p6xFPpHY1MtBONBQRHQ
krMq/KFh21nX7MzZIeGdSR0I4pbUichQ+5Elnv0Wi+A5yoNjoyTXuJjnGqXVvPpFmB78sPiCp9bc
JbSF7itzfoEIAvc+iez1iHyTSebSjYL3FI65m3wOKwumTy+p0wTTM0M+yFPILlw3Frhk8vL2rlJz
e0Q7IO6F9s2Eb4PZcTroTmpfcqd+2LltHHQ1TxzwVp9cQneWIfpxNWpfTD6xO7+2vy+NhnqLkzCG
eampPpFUdQjgaA05dTTJShd9BtGqfpqZLl3aJE/w+9FkNsrR3veTvv9v6s6kuW1kzdp/5UbtUY0p
MUT07QXBmRQlarBlbxCWLWGeZ/z6fhJ2lYd7u6p78S2+CAdCHE2CQCLzfc95jitG5yYuDBCw1B02
6LWX1LoGjsmgJ6DQCDdap8TLdH3+Bv4sgQ17De0+em6q7kjDLNooidnvu0YZvTybYY2MlsolLY8A
vOvrwu40lszoCUXTbfxS03ZZl50Ywewbs6heaTCwZEFw4GU1zo+sN9/i3DDPVZ+wTNf7B3zKFKJY
4myqoTSeHPRYE6vDs5m56iY2us8RQdGeljkZVys4mXpB1RCf2LYp1OImEFwwdQXcShS4+0KyiwqV
VHUUaWfTBcaEAC7yMlpVp3wa4rWRdvnZgBuPGBJAwrLBgLfuQs3kJKDBmSaEB0lcKGwebD5916ww
4s2gb4pbw0Jk5AvCCOmp7Vr6Ffew4Le9UXfbCtHKRnGaatOV/EfurE1eBqeH3nTWn0vJv40NlNqq
HxyIT4pAWTzh2AXVRcWY/wwW+QyLS4v7eV+ruXqkKDofyctK+08GUsL9YIEiq4oxfkDK1b/SuyOU
glyiPfYN8oqkLV+441OPzPUhG9Dx41vLcvEcmo/4Au9AcKwXfQMxf1h2jBjdBV24Pi8/CRQQqJGj
+UahFLo2ewfUuN/PJ93u0HkHxmMEauWG7KEJWE7S79vM6mgC++mGAiYiEwwKmdU/iIlaVAFEDchz
91KDdPGcGljDEIXpQ1zhjFKnvPc8umrxTSc3SUNYXhw3DWp4NVhx8VL2qduDIRor8RLPJp+LIv25
b/Rut5SV7R7ktqWAAzWldaKViR1hbERb35lRcqrFvElmU1x6icS3R4tYDbKutqwf1nVpNedGMOLK
w2TpS5G0Fp9QBtwa9oeq10OOJ/ihQhqJMGBgmCBf9tTKTYDnbGeo4oWWNvX5Eevt3CeNF0xRYq8m
AghRkOg0DJIg4SpF8T6h1b120NJD7cxousQiP6oNaVUiq6oH044+62Tf7bO+N86i658ShfQgPmPL
i1yXLrT1MhSufo2CnJh31LwqyNmrj/OAQOM7Idx4Oxg0a1VBmAQjdPFozIGzjkr9XpHYqrglAa1p
zRtMKNqpDWNb5rbtuhCKRyZbN8zd37GD3W0jG7M0FuL13M6j99USa0tfbIiSbkyrdt3xgjN1jvpM
2JSJw29daBXDo75XLCbCipM15x5BoXSDLhuiR6ZtFQZIiaSicNkEBvFageFxCCt9Swdp1oe7oMVg
vMw9uFoFtP5Qec0VQelyU1L65+pJNoXjHqG8I9COivKmchBw9HbkbigrkZsTJbp/yGRCgFxn4IVn
WmyZ9afRaiXxUNGI0AWAcFTl0mT5K3Xv+ILlnZJnGJ2xEgRKMng5EwMatpjvMib0K3wpxrbT6dET
FEc50onQuOXpVYWSv2dxB3ugJtMN7MCXShZZl5mGIvm71TyfTDOsjl2mngSUgdu0cwHzu/rjbGPK
ku3gpTGsmaR+xaUBh0GqxvsIj7liOI+qg5i0Qkqz7slk3ttJrB4AZKM0xZs8W9JQbScfErv8GBZj
ci6MOnpvOtHxFQF2eymdisVCDe7aMZloGUq0nTMf6oJo3i/XlFyBLszMyrk3aQzOTnOCZpkc4SmU
90iabPytBDrmp75O2hvHfoe9RBzCeq4zTsfxjvhxchpSXE5c4Pyjpve5N2iYvL4jT/UiadH3WXeh
KVgcinn4KmZIYjRliswGWyad0CRpqy3LeTP2idegme3H5niA6ni7LNDaovyQzCGwyHrsdoQm3bRM
LDKpw1Ll6tMh/XcCO7nA5EQHS3Jq8AokWt8zYQ2eFhZznSAG7OE+E89FysvQsEKgLJVvapJ6t1qX
OHdFQYKjRY7nGolCukbZRKnMxdgfcUHwZdSk0KwOoDNLjB30yWYzy3oi9DKXr9eMB9d5IvqSfkxK
eX+ZDIBnRE1SlzcdAh/cA04BmblW17oboMpFxo9xrclFtCmRApMKyOEfGZaUfoC56w2zvvEVymlt
ObCz2/HOAdm4Cflg/Fofo2F8qbR2YlGIPR43zae2IWGHQzgmVY/XNpauXkYHg1/gJMombBu8dZCQ
S2V8tqLsUIajfYjeKNr4JwGvEzomnEwoWp9jlxAdx6Gw1Q0qXwhYCRKL+cZ2+8+V0R1CqXrJNWuF
tb88xomRbgPzDepBfR6LPFc2VaaE11ZNXuqBQXTgirSabS24CIw9FfCoxLGikznHjG1GD/p/us0N
+sB4fTSAPfnEuVaD3lBFeG1y6cGjEbxN0uRg+Qq5ISBjq5LM3jbri3VrsdsqchnrfK53rPz79azE
x24SBFBG4wsfRd+yNt24JlHk4RA2N2pdOAQ2ZzsSRAtwXS0mZ7UllyJqzVV4sOT5aqpusyPHginW
UoylOnhMgH0hPWrIfjzFFVWKKJngTqsAM+Lm1gGHxuyoS88jc56zWlOWiPwsYinMa4cQcuBg0lVk
td2f8sJkSbdfbBwmy+EDk+fZqwQEO6wV/cb5qkWkTXUDW/lJNMF0Y+jDs++GVGmqWd84Mt226LoH
RW/TvT530aEK/NOyCCKV+YtbDMpBq1V1Tc+DSHuCu9MpUT6ESMD0uGdPmSgjVd5uDhGURQ31sqbF
nUUa/Iw0tXF2JHPdVX7v76oEvShssqdGpzaCm/NtcpTmvSi691RUKYYIMW9nWVr0jfm2QDRy0BPm
AoaE92K0mo9uoeFXDund0xJ1dxHagcuyyfkFZ+gepEZkXhhXxu3YqDq4HJBUqUpHedCmVxg38VFJ
K+PCutzDGVTcgLHRNsXIqZYhHlgF5dBT+mZKoVbqdpLk2kHBE+PSFfbqUGrLLTiMQsqTEj24cRR1
3APoLs5paBqbYTLRp0oUVI0KYOeo7rvEaIcbZc73kc7MigCYdo92MoOvoCX3WWayUAxCImtUPM4p
DpotlVaLlfS93QArU4yJDIixFg97Ev7uAx+zJLufOKaMCvcEPhnPC/GXliat8jFaIf7K9dNod8Nl
yR2m033A+68hluvVHQsFeg86P3TSZ49Y/ujkY5OM49zy7LCUjmQUEJVWHog2foTyFmzqLeW0EOme
VO3lF9/N0J/lWXmXWsWNQx6NlBQRP6rb8J1UzVj7ic4Kr4iHa+BkTw6G+G0+88OOUtpZt92nRXmG
DmrnqzRmZOgO0HSShBR4xZQ82qOOctJzY6gIUti/cXT3Ue1DcxdBqcAkgmgf2S2OJB/zXAHunCBx
hJvHBSLcLiVS4rF26sQKRKDnmcCsIkErPNs1TdMLFBu1qAVgAjUyV6wB9cyyQRFT7xOQJ9/LMctf
qlUTweSjca9tYhMHmlj7tJ5JOozvU1cVzxNHTszyct0P3/RoALWJuc5o5CEpNY+x49B4IOxHJSzj
6Jri0OGy8IaCaazbwuRaNlVMHGnZIz5edA26m5I3E9j0TNWYOXqtJPiA6mGbjselkiFmbdxjVG9X
+KNHcD49i1wrx2VAl2bhiiKGJgKiiXdTTguKgfVmjLLmlqqk2JmmdocTED6w41xKY3QvthMp/KIf
VAe8saCEhBzfNG+Eor8oCUaVPMt8cFOK+UC8mJcDeF4ju8BrUElApVzYJnKJ24/+o9Grk/DM1Cm3
kzoEF5eYgW2eQ5juggfExkyshHJNBNKaLJjfSZLgzggSvogUCsbxE5YDaBWukpwb5v9bd/Lzs+MP
wBjM/prEYCr7jFNjdgmP51estmlWfCylvwWkpn9c/hr7k7rIE2SLBPrXyNiObQj25KFhRnJLeGoK
JnOuTiTY9A8U5dnLOW06pEADOa8kVo9+hNa8w9vXpLAAjFYfzgPn3rGM7Y1AANubrrrrbN2vyb30
bTpz6nM9hdmp/XMz4/HkHE5LXFgJ3qivllEjRwKhTIpLwc54R8qUcUf4qnVfx+mqQds4G0V9cRq/
uix/tZpYdQXuaBf+YoUIywxXiCHE1rfMEnLHmNib2qUAboK1YiXvNzuiZnxOKhoof1oaZ+zjRLhm
dy4Y4L1OgNmom9BZoKd3h8Ige9LRLIREE7W5KByS3RgNjwP2v+OyaQYSPxJzfJcDKtkG0l2wbEKL
um2VpuhT5H2uBN/HTE3DOKauLQeOZfTQpPrXFdnFyakpo6kQ6J/MIN6aPsR9XOosBJjgeYs0ehFJ
T/CZWNFiysUvLlB89A7qH/NBgSrIHlY7SohdlqwTluPE2/hxtF98mpUs3CNJI+fXSIo1zN5vhty2
TZ0dU9QLE06T/z2sspswbT/V6dBgOqoEiN3cvUwuerhODMdWNQQHNFYi1Cqhx4EweAtmMjALbWsN
cEKWmx1HYN3M/TEvHQJYl6VP7+GyF8dEO5t9kh2j0jdM9DH0WtsIZYcup33fN9qYwCSaUvAx9KhG
uc/7xR2p4TYchG7vFNOeOn50Ku+myyxSpPvBbcN7E0sITbzZYXnXfjLJWNiNDYmfAAftNe0VCHzS
GE+JKrvU3Qd+6o1G9PNtnLfVPc3zt7xJzF3NdeRIw2BTBC02pJFvm5Jgs47dNAfv0jqEpbDIWePU
mI5uAyqvqwaI/pFCE2EJ6am1CGd5im8rCcf1SEVzw9WrP2phk+4WG0mIo53JdnIYmRFRZaBjXEQq
EQ+9exyXxlkaK5yCWkOEkxOdC7mxunJjQXI8CCncDSS6qdOIuWV6j1+HWrMam+i6DIhEobRQ+gG6
vIL4wxJtSwPt/4YqtafG3XD66hDLDI0KeMJ1VcZ4sMjn/266w6iiGO5yx8VSaNYkwo3znT1ExinS
1dvGiZw1+FJi5FQgyrXUaM0wMdaIZR1vYSUtiBBytumkpGiSQj0TDoE7dnkCQKkcRn3os71s4ywr
0k4ODyxuuW6HvA31vuG4bOLMGo7WPNxXYJ5+aIIxcXQ9LGGoeOT8QpGKv9igMqcV4fOQ1S3ZFrrw
UIHMWHkV89K72bj1kXtvSgHIDNYh3RSOvG1QYkZqJC4bqQVNZLlJdbtfm9hCOO3LnS3nhHMOYd4y
qNWtSmN4h+nW30LQPFpaGtw5cgOnDvhGMKv7fKaEl+J/XZOi49zGidV49LZxZ46GfdtB8zVsygXg
08NN1KJ8WOzODohZup6L/Tmwh11iTfeWnpvnOJvFlk8UruwR82am6PcBK7KTmwxs7NGmJ/x+ifpY
nKgCIDVJn5W7EQhZ96wdVqEdxGfCp4xdGhoPE3z5fjXJH3iQG39EXAOLIduQzEDFmI7Z4srRZJWl
HvSBdhG4d0QCx2SOlYOfgjmWTNyexsNtU/kuHXU73+YG5yLdj/wesV+4z7Mh9/zQet/r9RWafU1G
wVmnX3ZanOUkuMPP6Ei1dAr/OVIcbTtXCCHtAFc6VkXfAfAJKk/IXuqy0Uw+a144tFdm9KO6tEsu
AJXIQELy9ZJS62SIlBWuP0ZQp91MQUV4cB/hdRtmX9v52nC38Na+x0ibzvQlld0VCmYdwDew2iLg
NFg2CGYYv8YBZ27HlWJDawHnTEoUemKjOcdTQRKyYhgYFwz3NNDNPBmkTNHD3iypy9/FjoETU2Lz
58jzF+E9cyxr7RfUcUNOEC7g1gzmwEyfgQjRkRFIhlgDSZ1lCz3bR1aV+PVHn2vDtpT+M0BCA0WZ
Yj82BpFvjBpUxxwcjwSFKF1qbXQdGaVdle1NgO2GdA4Scq3eJJrCYaiBTEMV0HaIZqSq/ERipL3N
SqgbntkhxG/hFeUkK6bh5xQZC+iNyLoMRaR/lbOFFZq2pMG0XA1GsNek0UFRdpER3af23N8OpqAg
NehPOkvKc29xYBS+Htxy2D61fvVcB6Z2bwk9h5ijWqCH8cq3aCM8J4iMnZjzL9PE0dqTtIsSu0JL
PFXSy1UHO01hbFiM02mnksKncpYuE5EoDMZzEDoYpwfdXM9uh7Wb1vRmLnEjzeDKkOjaJQbxfoSE
pOaUh8yinve+HW1LE3H/srHkGCXq/J3WoXDImlB+yYynzVGzoQvnnhsANgc/Cg/LLX6ka2yCGzN8
2IiRLklyVEraGctDm3LSp0pX3mlK5986RD6hUkRSTbm8JHrRYwI1UtbFkqLH1AVk8RYcarYnSfO6
kGZafSJTWy02NuiKS9UhlA3KGLg4lPG6B3APTTEExkLnYpbzCRPVxMmujFNA/X+/IHAMWdEdtfH0
16pCU/yLxs3QLdMwIEWo8DQ162eNGxIwPm5dpbsSM+BAL2BvE0HkdWQtdFPZ3KWm+iUP6kfm2T05
zwHfYwaUtA6dlMTqqjqhfpqOTUHwe9dTUa56gGepmnBi46YIE9MbRurtrGD8LStMdqnJsswPsatw
qFvaeDAG5l02p+jKQsOMGR0UOYKkteLAYKZ2gz896NNjEu8LaRdJXJW+a2iR7E2+7nG0WQNInw0Y
i2bj0vMB1ciw/De7yf1lN1kQD6hgCxeAmaO5v4ov41YFVS1YmqkkEK1gga57KdNbNpnov/213GSa
OZHLd2RYJYtQdiuWjVXoLUNSf41bWa9uwvJW9Ka5p7DD6K5GeJ3oCXCBKGW3L0/hcZslhyOiE/r2
5DPEiGqqDMp5A+YnyBGOZcpQQ5biYk0js7uZVERqLokcm2WF2EgDyDnWlPhDy5ypV45NE5/oVYlH
OM+4bylzc/i6FPCYoLRL6Vuxfe+v95yu/qqitFRDU4XcebrFaP6rmthkfamLOOt3JnpUJIbTxZKb
ksXiZbYYMrAVqNvlgcK2P7gN00VLsZvjsmm1pP3613LT/POB1Jmpb1CjXmtYvb/miqMq1Y4t6SzL
XeafeePfby5/ITYT67HIGm+5uWxm+SZNvFdpjR8FeSmWFwVjdFo2qUn/BMgrl1TpiR8loPn75vt9
2m2jYx9dHtLiFGOAhvTEUJt7zgrlFpKFvdYk9WW5GcGgtBFDp8fMANG43Lds3DZzDqNWfoS+s7Ji
6uVpo3DU06XTzl2DGoa6Fc4H0gqqjeJGAW2Fs98ARRA15iED5+MSMbzcteQML5u6hgRuJ9r7X+4P
oXV/jSPWNUIOIXmi5/jzvuWlyyvmuGYeSQV5syCJQ5TjR9NNEeF1aOtHKcFe7lse/X4TOxa27eX2
1z9/eXy5uWyyGdLx8tfX96mG4pCqqcc6ML5xyACV1Y16Xqv4ATwajDTK5GbSKUCtlz8DXaqDUnrn
vXzN9+fokk/+/SauzEMvKKsGtUyrkXyEjhbXGbAXPV1fBRAqb9oMdw1T3xT1oY+VNi3m8UwtZjxr
yOA9eHakrMj7vj/w/WYsHwiF3sOM1NNjrDjhRU/ri17kXHTr8DZHFMS1PWVyq7WsS4XZyy6BWn3N
Jg3kdE+J5j3xmdFhlmzur5ml8q/lJouHHHChQ+qe9YVBvrqbKJihY2T1mLtQAxAPN6hNpxj8idxM
bcpSxG/DLaDKE0h5cx8AwDgtTS7hMmmXhEIzXPt761KhJtz4QWysU/IP7zKZ00BKJIQZKeNe7qMW
1t/+9Xhh/XpBsjSXTHZhC81mCi9s/ecLkga/SRMZizctre8ywE1vyu0MWPCBCW7wVSOAtdlnxc9J
LxUDywY2J+DIDLs52Ue6vyZU7tsjZV9hiCIjMd7SC6emlVj5ngUtyoRJ1e6GptTuQPLPt6r+sNzQ
8effDEW40WRxe9k0soMVyFL1/3hzwDm8igxO8Cp5HB0rfQ0NRIE486UAjy5r2LrWhYCub5syROnb
wgJc7oJ5/u1+A1kbVV96Ollp3VqS2LdYyygP6Zg/KLoFrCnEKYXKkhUCzccs18VulfInc5fxb658
xr/5PUwTgZJjm4bDFOGX32My25jujBC7iMnmJXMc/RoMGAcTOCopmpvrclcIHOiUi/r997viwtf2
0YhyMpEvalQb8AQzf67utCl7qVBYupY+R9xhnJujnmfJSFY1D1SZOXbrGO71qjGZLv7wEFfoZksU
w7gT2RBvKnBN9O6BU67CnCw4t3Y3f31EmtJYUeCRJkHmyz9/k4Io/tk6flXXMlxH+2UPuAkXLtWp
zV0OrLNOv6g9HKllU5lpIiMTp2+3lzvtJCQsAm3WymF1saUHECKKU9MnRI72Dl06/LjlZlQoB3Do
xIIxn1Z9mu0ymbAIIlqZ2bJ1ljusccCsHWzlihBRdU1y4fLAD89Z7vzhcT9zfeB3ubNpjTzaVSjW
dmbWDh/SLMH4EhpPqamLk333N7tK7opfdhW8Ms3U0O+purk4i35wTPhiSjS3t8SOK2R8YOWXPoCS
ICFaTb8EYa0VILTZMZ3AwhrnNRKJnPYkfBXm/AAAuMTZChNeG84rfppPzAOZ1OW0aN3UwPhrlcQo
j8F6HAlH4NwQF0dujCkWTCriiz6y3mxGhPytKKQISj6qXcPImX94pnwHl0RtwZT9Nk/jpzCMrUOY
DSkByty1bDRkC6u/3juOnEv/uHdsXVOpN+i2q5IqS7zqz0Nb2aJT7gMfHXibx5vvF+blYjtx2wsV
Cu78bsFMXjnX8+U5YRhmdBv6D2oskJ3bGH6D6SPhcahd4rl/JJQWsmwUN+flpkAYtjbDMtstN0ut
doBhoOJdbmrlNF/kG2FS7B+Xu9rg0/Jm+EX+/Zul8fDjm4GQ+/ZmxILNF7qq1+V9RjKCZbvWbw86
PdzIiZrHCFj+bnBZTYxV3zyqaoc4sNLeJ5U1IJaYLoWw6oflqV3jJKukrkjllk8NYozEkx4giZVv
lGHZQtQn9dLyUbMHMl4N+u7rG+W6u7d0N79bnuuUqHPDdNQOy815nMiNVzt/vdzUlB6EA/6nr+9k
KLb+QAd8eUyl57xbfvX/+MlI1PzXf3L7c1FO0NjpFv98879uos81wuu39j/ly/582i/Peiwy/v36
lJ9ewRt/+4/Xn9pPP93Y5LRgp2v3Wk/3r02Xtsu7B6+FfOb/9sF/vC7v8jiVr//87XPR5a18tyAq
8t++PSSHRE1wkfiPH9//24OXTxmvI/m+bV5rYlH/5UWvn5r2n78plv67RivGscknZJRQXYbc4fWP
h3QegRUnKKDIxdZv/2Da3ob8t9bvCBZUmNe25agWMuff/tEUaDuXhyybPpfK1MHVNM0wfvvj4919
PQO//iTsjm+3/wEH9q6I+KS8Wv95ucd7qC7LYfTYqvyEeO5+PlPVXi3zzojHNXORrRkg3Ldib4gg
Oyb2lxAdmKYnu8aND1XdEvKQH3zdeTAMn0ImWi807bvYwKTXpsJjMFv5SUuCZmy8D0LN05HYdxoJ
URF5vxZcNXIxN86YfizS8gYwxG62wh3JRE99YoLSTvakxnkx7pVVZ9F0UlKxLoWLeHhYc2E9MNxe
M5fq4eRcggCb8DDvYlxPgP7AJKsyx3oNpLxXtZUeBk8FGvBIIf4wQC6PZP3S6j6+X/hfFItNsJsf
2pxmR2usNODIk4VnI4w8ApL340B5C8WfHb1OqKf6IfKqtrtxtXTX0wRtreB+IPzP6HQvZQS2bX2j
V8iDGtpIrBA8rourEeFIjnSdsl68VQlzIMuDbCNnGyYPMyTpBjh+EQ6o3RL1MmXuK97Tq+XMlHEL
x7MiGnEdXGhF3fVqt1arGHc6EKo8OnEMH2JRgdoIuhPW2S+lMb2WIjdRmFVXt60PzBaoItfm1Srm
J8ihnp1Nu3nGw5sO/kVDCjkQpkqVph29FqF+hv7QT5SXwBVfSuHsfzgl/s0xpv+8LP56iHE9cCh6
cC6YpjwEf7hUDj5tAnQ44zr61K8j4p+2JNGAPdlDiqJGHHrWNjyin/Q2zsrZJlv7g73+64+g/ewo
/eMjmLrjmszAnOXxHz5CECadQro1fY0t1iLyiMlR3w8fOKRJZljra2VacQyPq2gdvlLb/H81Lt6W
r/lDW7++tjefyv8PhkddZVr0Pw+PdwzRbfGP++hz8eP4uLzqj/FR/C6nm4imdEMeH3Km8Mf4aP9O
Q98SFhxB1aa0wv/1x/jo/M5ThenYqqUKJl/4Vf8YH+3fHccUGusp5mXobu3/0/io/TwlFoJQcNM2
LcOgKuawMpAH9w9HTo71ok9lr8GpsGCx8sgog09kV6Hz2NY4srTEOYiifEg6ip7gs7DMEb9swWcz
N9BmtrleHYy03Ju2dWgiRP6BGb/ScT1X3X3GdFongmmwMK6EEDXL5uA79rbvu+NUWMyPxo3I8o1l
915gdmutKncm0rF02Haw+lnV7tJAQh03ExnTpoFbzTBxEWdeZU5SmXZIBUtAJHXQQY/I2PaBA+ck
TY+6yNa2VYDhTs7WoEDnHk++7MjDkRwEyRItNfXQudgdk5q8uAt1ckIH/y6Jhtt2vgENeh677DyE
8aMSpHe9Yx3yBBtQg8KjbbbasMlMsa4cZqppeo5D0LGOuWP2u3OvFlPVJgPywsDY0piYYe3kdxii
oOEwKKaI0Uh764uHcYo/Kbq9NTDjS8hhNtIr1tsjP/6Z2fTGMch4UoZb8x474qWrsk2OJy0PeqTu
OLyi8usE56f5zY9XS0Plx/4+rRUCfLEjOQGuQ11UM8xfbNJDaWqRr0UZWdT0M4uVPqYr3IJYL43t
aFgI34O1ABrQ8BQ3IG6rSLymxJHcsFangGIkSGxo//P01MWpG5Z7pfqiO1ef9M5xarwIhTysh5UO
jb5U7HVeTSyRm78ZDuXH/PlrOAaf38LvrTEp+bUSPg/YUrMpDzZ9JRJS5gC7+OlFt/OPY2CdBxp3
svD9N2uCn5cEct/9/J/+MtGASDozRU5JumnL+858HslcQzIzrZzMffxhlPk3VxztX38nhzq/qYJl
YSzgkvPzSdt2RpTTLA02uYovGOE1yd6E4SLwT5NVJUYClZT4rSqfLV15+ev/Wzf+decKuguuozL8
WPYCN/hhwLDCEvV5mSmg4ZXjnJ3DVD0mxaaVUPA5kCffaS5LjyCPk4+OJyE/UEh7cd091Y226dz4
tqYPTkjoY6a/FFUHWftKm/6cOePfLGK1nysey28inf8mhTz6fbYq9+OPn7XoNbeMI2XtJgXwPfpL
rtjFsX6lX/kYUqlAgYmwBodJ6pzsxn3WJudz1Z7aGknXmPzNrvv3H4eKGFUIIrppm/z8cSIxGyRQ
+f66UlRqAPRJiip6CcfcK6b6uVSZs5Do6af2rU+2U5pmb02pbNogQzkfv/VW9TcgCk21f54eL3vI
dS3hMM/WeNj5Ze5i5KNCRdwH1tLy21XvSlFdcDnQGAvE+1Z/Mq34LSu6x0JssT2jZZ/9yKNqdQ1C
g4WhTTvD5zgr4FUM5vsZZVecvMN28WZEKdzENl5h2kVdOjuPjWNew0zdkE6CM9hlHDbT14HgGxaW
x1ZLX8JYPGqBfXXaaOWU4gU5hhZnZ+mWdKF8uMGLo1hoRD7mvfJObcyLkZde289X0LI9H3FKjRVC
5RdBVN1oaDd6S/JEmF86yzpTHMZEH75lcXlwtepDWobYcTQX8kGtUIp50HTti5BXB13Bf9LUz2Iu
CHMzrjM5h6t8jh5cviuscJik1vJdihoXJyINjNHmldDCp866juj+grin1jX5665rTgCcL2FqXQqK
/kmXXjozeZMffWjRNclv1mjBiZSa1mX4N1hadNZBzfQvzQBJZtSgE1kHuhqHlKoRACN8GQBvC/ti
NyRXT9lLDx+KcB74bSL1PwyzDrG+AaZAHqAX+uLQ8tmcKtlVmkVKHVmrXu/YuGKr92j+0AN3vReh
Lp0T8WjF7rUNwxdlap/9EOImewJXQkcHGiUxZjmOirLPoBfCaTSKbdxwQk2DMq50yFxaEnwpNK6Y
WvIm2aY5kiCzchxCR5zHYbYPY2JeuwzySlndIihGo8AFM2HdstZneFftx9JNHoAWnO229FTMUKTV
sC6ZcSioQ4dyQAk+qiWm/8gMCNqaaGf3iZfPGfqWuGRh9EkpWn3jCurdBjOEWVgfVD9HfZhgKhhd
5+tndfRx0wOlaNui8WAQuJ6qqliBP0iJgZKFsSeSnh5dp/P7DNVtAO2PxRZidQTnVfZCUO1l7B2q
8NnZqOzbJn1DpY/ETac8yoJ2DejsSvbfYarc2yzmkbThwIlgcymo2GyOYJ1TIwH4JX1NzYoao7EK
AIqvkBZ74YT00LJIfSFubaPDoYJavmb+eNEEP/KQjWeX6uuoUNOaIeQhY1nOimH4PNb1F96Ruj/n
i908ly48uNJwH/uhY3Yy3Uc4g7AIj643BuLjkLi035W9PKdQixAZQr6wbcJtVnXe3Feit871Nyki
IK9NMb30fBfFCF+68d71m+e+NImZC/nWZjPzlvJAVFsZbY1cZDQZU0FPDWvDPWLI/ESz/0MBswvb
gvI6jw+BoiUbu2EIlGMt2vTDEKQvkxm8Za5oVh2Z7BqtCnmOVXn65kT2hbn0gQbKyyAoSZWgGFvF
5CCwv/gA+VbVZOFZB+YIpm+rIMeUn3EiUXFl9MKje/fRzCHeIrMWJDdwuXjsQ1dW8RlrmMsxdKgV
76uwJ6pY2+WKDz+aRWZ854btM/M+jmTYOYM7foDr27Bi5dltET2Zgb8JipiPxRAXpm+6Yd0otnMv
coG3psX9vny0Gqeq0Ru3MNxOaMBGYND0aJzOPqNqe5ZjCmA4DiOIiDad0lWTXmbTuFZV+qbW6VnO
efXQPiw7vE+VyFPq4WBDYkGTclACltLdwMcfrsU4f6JiwWUjXw+gHzETPGIY2YFMOqiWfXGU/EVx
s/VUEQoy8/PJKbVfWocRzB/1A/uuskDXZcckGPRlqFfj5M0lcbKrLYW9qbWb1kFnP8f3gU1ch8re
IH+l2tuc5FBGYn34TM5C6+WtoXPaouIemEqXAblwk+48yh+mMGwYoxfS6vgpdZcz1mGP2NG1LOrj
OEvNZL3V6HIvB7AqIgBaGheTotwkE7Q+NJico1b1TLocpII2X+FqfNNE8+DW7U0BAyxU53fyqmpw
tSFDiOR389oGyoaGDlceJS0pGnANIn3niAx070TBbeNGSExd7VpF0Ro84C0RxJeoZy8ocWUA+cab
2WYvkeljbwreZq5pZX3M7fikdtWzX/IceWWM1XRjaPmmwNQ8gQxdJViruvrR1dNHBL7PacyXRg6y
YYzFB5Ilb6LnPEhn3rq2LuGg3aif5F+V6j6WXf+5zAnwuwDOBagsGJsg936uKpkbe5X7bmSAld/U
6ZXHrMNDzQ8d+ToHQ9fexB3JeM9lN55aIb1Q7Vbr5V6Vw4ZjYVZunwOfE9tIAnfVoi3FanZdPqFu
BS9uwC6abF6gRtmLPyeILrky6gUp0eWzogwUhnrOJv2MpNfrY6MFq/vf1J3HduTYtaZfRS8ALXgz
hQlHG4ygSU6wkkwS3ns8fX9gVd9iRlKMvpr1REsSq+IAB8ds8xs0g4dW+VVlE0YoAUUhzNsRFVc9
I9MOfdM9FE3TkvaxNae5czvduqkt0Ce4OIf0B4rlPm7j+kkM0L1RJAy4ZrsH7uIsL1pH1a2Vtqnt
Z8KxQyRrHsks+AMy7u9jrDyL9zHqBBiIHAzVOKJS9DR3Pw3a/8vVvYRbwdAmECkiSnrmdrno40xG
u0q7Xv75qtWuNTPYl/Cz86G8G3UJTNcSV+gHrvQ3uFUe0r5PQ67uk30FjQJQnLyvCp65gsBtpxbF
7Pg6iwyghyxU3AwqZ26ul1x1WpZeAqIYBggxUVHBmCASzsCr2ZixOKi3OAU4IqRqRadZiULVeqZK
Gxyeeu3pg4ofehusjRKtzh5wMDwcqZSf1YDvQ4rvqoNw0BqygD6A3AECiv7viyZYnjxwdaAB6Gmy
9DSkbLW+TF+W6DyOhbdkNi5kiyXKP/1x9ENamzLk02b9h5RzvS9hfdazoNDe96IMm4iyQWJeGC5T
rQb1OYfbiEkYQ3WPg+xy7iOw2TlLQaA2wpde6Z5g6ezjYJ8WMI1QgpIdQ2cGQH8pthnycEqmXs/Y
MeVXikEdQiLq/LiPhJJzWjCPY2QdI1F8t8xhneb5JR5XbMhe8ODE7/1yVUjBE2Eq/SiJRbPcumHJ
ZxH4In6mb4c4eK7WAi4MyyYZcTc2dOW6DfwUPCWoB3xjlr4yX2daXrNOXgGRvDXNEMGoJM4tMh40
G+uNEaaDXUmZBeUXPRBx8duJufRqvd0Dq3wXMUbxZAgU6JdinlxgBjM5YtLSuo+i99Ty3zBfW+WD
+RAQnJWIq5tp/A5gi5M350yCdu9IBgw6OM63jQl/QpT3gCBgQ4l66slULaphDSx0UagPXhA7fUlT
dT2O1po999PH2McWZbby0r/zmnI/B2GB+hjY9xSICvBxeA9WKi/KGjdSJN1GBhdbGfSB5xuYbi1L
Vmp5kFTAcieFYq+HQOa0eC+jVDzFo1eV+M+EPfYh2Hs4SsU/q4bIQpnm1VBjbZub3S+jVgXXyHNQ
Uih4raMoftfKtnHraaiJD4J1Wgs/gcyzxqNLNSGjUMxMdlpo3LKEmIxBBJv6AropERMRbuqsfgqj
+KUV7/UG2MWoUNARNTtJgfS2Mxi2ANR4kFHlVP2mXCm+ttdAm3taQZATgbyVCow/QnUJcBD7jmKW
O2YMBllqy9RawbrWMSBqLPxFYZfJo6zYtKxFTBG5Iuj/XejgPak2q+u5FDHFoDzScqoB+I8cRBdu
4XvupIG5KJYlF0HMt0UEY6qF/6ZBV5F0o4aqDB4wU/aY6iDLvFyHfpSikIGUK25LhSNo+Iv0+J5n
MiAlSUZQs/6g9VTNtZkCbjf7/E4Azb5rZB3nYE0/aLX207KQp1SlrEFSJz32MHL4NqW1in1/l+o5
eF6xb2B0ol7UjFW5GqsmAN6vIgBQhSH4TcxmpHqFVx39a1o2oL21H+IoTduhnwo7V8lpKGxdpYP1
MjVWa/eD/xMFK/oKIR2CAmmUvtahzhDZKqnz8ZeZkEEqYMwUieqh/gmPaPkXqIcubOL1JM9eXrU3
scS+Shv2XNSn90Sax0SX9krFAk5hjDoc+lFU39U9pX7fihC/4OzCVXlnFFXtdkbXgIZDwV3TCKHh
6AwolESRidt5sNyxvb+fch0tGBIG2WeC8CMeELqV2idQEm8aIBwnC4EZ9fpoD3H6sqRvWL+hVrCA
GKs5Ad9lEucpJLRtXRGP+zdlXz99ZG+Ug/Ys5Gv+D3cYOUGAtfwgQYG0x+GUZv07qjMfR9k0Y3zb
WU9Jkl8uQ2Smdm218UsVa9ukJhJpg0t1bp8a4v6+N3e+1Dw1Go+x3AbLiqmU6LEVN4YWvyyhrSDL
a7Rdd+aSaDbDzZJcLOWKKQs29cBpPrM25+UY6PLwfWyS917gLZYbcAiEAuXCkUg28JEf0wkk8/jF
GJMHRa28dOyxTtyU+wx7yqaqfumhuVbCfVRkr5GwyFxBO0TOq0GmraVC22PYblbQbnHLMHv5Ppr9
V7E1j7kcgBbNdwG8W6RMADGJHInDc1fKt5IeAu3mrX1woG21ESPDrWtlmxsJDBNA6PPMpdOMIalM
k61ncRES6y0n7kUOWjpeVGDtwMLWYEJh2e7QD7ebJboTDO5zHfg3CgnV8JiFFB11sbrrUZToQG1Q
E+ZwRKiwzNwKs9rVNBrcIHxpPztk8Gu7vP/ZSYg3SqsmyB65WLcQESFRSY/UFY4j2mmKcjlw/DoY
RPCIoC39TvwV9lTcaoQC5IFAVZ24n1Es6MryNS9Z+kZCkJUIR7PnKpEplto+WxMDxdvaD1/Snj2Q
BNmtURsLMsmVEEjlrciKyvAlCrgnkzp6jyEz26kPSb7qDmUnbj7WoOgzVi7VcPySl2DyAe3CdUwb
Ygy59Pd+L21r6w066cP3VcA/2gYm+FmdQAT9LTatYSxVwk+VNSWjM5HDwvFQAfHEThxc3RCOSwGg
Cvutj5GRoKnrAFJjVG+GqJYRvDQiJx7JcQTx7w7Ufyxc02Y7rUrqIm0MURNFWKv0Mk7qWOOUNx2l
FK4do7+JC8nNHFQWd1Ffr4RQ8zZxIN4Is3BjmRX443JXZESeFB4ytpxEnWHemfpLHWmLYrUrJyxY
cOtSgVtICTCTpEwl1I/x2dIa8W5ohHUzc9BDnHhMhuRuydTkDpUiLb5BbsuJxAyA/GXeVStYonp8
I+mLKrDpzk2Ahl7scNO4Oe6SAuqh4bOZCi53k8SJuETFQ4wmqZ8jBy++ChEikFN9EOlQd4HmtnHi
GEKwZY0P1rEJFqUr9K4L8aKb0GpcaMpo4uxCgZJFieOg3DnswVUMp9boCpJB/VJM/JUMlhGhBccX
YIwvzzNVeD1GL11QcaxCAoQ7penkCVq4o7WIVe8S5FI5KEyKQhC8L+LsKVFZuVylXHiFft2jlmiM
5u1MipdI2lYh/FNyaj/0EqRkXg0RpTIlgplP5USLVUTrSbXD6KWXtAOYt1Xk5zEeeR2FEH+ABmRd
NS1cJraoiEjOgjbHs7PgAuCFdoGiIR+4zibAm5rKvlo06qxJfQM1vanUcotc3FUvwIGtrpUxdSRc
mshhN4gecLqPKp4wYG1jwRVBzNI7PYO1+6MDAeYAWwt56ahpOg3y37dHURrUWiJTcHWZMg6S+iWh
kL41wh+BFj/GIKaB0SbvZzblAt74vfHBsAaxBENLbEvlpMAM3hHSnM9qypcQo/AnxaazF13LIZnZ
R8E5nYj3AOKbZNDOxCO0Y02G+h6R1HRUBpfa5FSxigBgrnvfvBZIjicft9nlTtGG9mmpKHVx/1jx
K9JSDf4oUSz+eMsuyOT+StJfJiV5wfLJWSqc9WgdM6N+6nNzO0W9m4TNk8XdmSzQhMzILqmfbauS
VN0KbT+kgY7u3FM3q/ulUjOayzVGISooySWX8oyyZDNLDtotlxrikE89mTAai9eq1iCLY90sJS1h
1q+XDG95R4Eu3ExQvRRqO6t6UvNfDdUxaixcHZmWOU3fP+UE6IY/crGK7jRWT1NlbI1CW7O/jkVe
PFF+f1rWdqaY+yz1EFx6QYruqRXEfc9vAm9l/RnHgeacCg1NLp8QvcCfg8dfKgXLv/5xZgTYVUPb
pS65NNJGOXeUMnj/SLm5he3REGMnWeKiIAPVEIRl7LZeHRNoQq+XqVZKTkMa6NSaup8CbjZBPHL1
0YFLwUxKSFqX8I8CkdBNaAlhrYYcLUqIcD6ktCZdeBT09rK3gj0Qzp3c8gmjuH5IJ3LkPm1cCt4v
NZ28qSd0C4S3pSKi8KZL6RKtuiejJ9fVKdhhJW7naZajtTtRbuVFLXQ43OIltprHkIDkrw7b/wp/
9TWy6jco1v8bRGv9ViwYp+b/BxTCAmr6zyiEY1cnzb9+5r/+5fwEidD8a9uk/K/mN0jC8hN/QxIM
6d8imgQgEtCeBH4gc4r8DUkw5H8jaG9KJkyPBauw/OlvSIIs/dvSZVW2RFXXFcAu/ODfkAT+JBko
TFiqwQ8v0IT/DSThg4DzT/cWmCyYLRHouKgADwMIdoJI8KtqQL0PHWiU4OxuPmJxCVqpxavUx4eq
WU8NxKX6OFebAchVHh3RyCaNf525u5DMuleUY4d9N1WLDS6l2DWXbjO/Vf2DEsZnGubS783QP5/1
5JwXOkkxpaIxPBHdJoA/wS5xRie+tnaBk7iRGzufvuxXnd9zAy5//xR3MV3AYSsGhCH1OuCd7MUr
BMhhkawCJ3Nz5xy06BTd9NfnQC6MjwGU7g90k0p62WfNYHitizqf+N4+hcd626ytwtVdck5n2GL0
t4uvcYuzE5cJ/6/e+Z8n0E66uGZPEF9ZveFlGfZzIUqzAeq/+nEEPOpv2lZ3eyTSwNlL9ZsRxWu4
rf/VI7C6VQJe3vhjkj5N+4gibR1oIqIKNaaJyBnjnk4XfMkBIFq0zUNQtI9zLdiCat0l+tU0YUUj
DM2ZsHu5v0+3BkhKnT6Swpf+oAB+egwEGBT4/DNbI8WqAl1GFVRcjvpGQHKQQF08s9rOjbdgHj6P
J8iCSq7Ot1/hNe1pGxis0XO0HnfFtl8LlB3d2O6vsIg5M+G/BzJ/7StJtUwDzxJFVszl758Gxscz
UEL4iJ5a/aLLOWjvtXr4/uWWjOCPufw0xMm7CZGcZEWgG55FOFKI6yyfkLlp6FUs6embGi9hQbr6
flD9d+TG3y+mUcBFjN4QDU35/cVmCULl3BmoYfTdJm1ikmzgy8rUPkN4SSkzWzdN/VzNnTcC+U9C
cZun9BgfFaIGOUJAuhzIp5FM9kvbKI4IHo+j+iCgQY2lRhTZTTdDn0AwyWkgu5I4Z6/qVG8xKUeW
Sb3v29dZ8lczEn45oAwsVE0wnaJU0+fLtuL02OqPwzBSy4L7mJqYN/aBTAVMucO54VacFylf6MSz
IDyLxniVC+VPjJz3g2pu8CRFfNOkOpRsuiQ4DEH4HsHbJXA3zzCLvjyTgClRCQWnZKin2V40tDPG
ArLhVdABBsyfE/OZkJcnbr0wEbZQy+0hVHu7C29QI/botmz6IbuJq2Ab16pqj8HRiFqUWiyvku/A
XNnoS5z51qfQ44+TE5KpohCIa9AETqLxGBwt7ArO6kounWrpOqDpQbFrg2wBJ0hhd8mtFYgQBIrr
sm4gH79Li2yP8poRYmXSswrYXpyRHakP6NV6Ugs9t0WpSAYC24wXadTd9xN9lwq1EyQypv6vgOs/
ptVfbX/ZQBSJrNqA83myC0NLTYRG6gzPTw7S8Etqr3STB6q9DsjA9xvjpKDw18b4PNbJdkSQDYv4
jrH6V3FXb5UNwv4QaW3jqvdkV9x0dvByZsjlJ09PABXUC1UDSQWWc7IX4yFKxAWm4ymdrayGNXV0
V3XweHyzHCB7OKA5lKuvzgUN2hIU/DmuYRoQkmRNPF29kjSOLWxCA4/fetXFN1WPPFXEIT6jqjxF
KzQz67Gg8kjlp7yX4ju8TfBNxt2xefbHzNNE5ENqadOrCAY00+Uwo2NPJWglDvdYQdqSsDZIOKMJ
fHhorefBxFp2RvaM9gj6H5mcebp4ryDvJk+50830anL0CoAaIKo3iFQJQvnKLEu0g9P3OQInw0kS
UtOMOnp0mk7hfRgv9KyskFHpqMpLmzNf5vdqzsdikEVFpxYGTUuHg/T7KdnTs567AYMcLbHwU9vA
CseGC+NtHvEmJBVqK/kCG29N2pZBdKEGL+StDwFn1vcPcgKI/L8PAkBKh8GgGqf3UDSNvRTXko/a
LU4pwC1y5V1Kuj338+xWcUJABD2rkcT1aPq7ChXJ7ogc12PVtI8Sqt39qNwl7Xgn9fJtjzyLqh7K
ortLJut5Li0mMyjv2iz/0WTQxOF0YkoZwKOGyrBKQJiceZ1TmPhyIjGv/7zOySZrOj0cKVX7nnxl
HPw1qnVeJWwQFHVGD7DV+xK0pmvaA/M5JN4X9x58caBmCE1w6Z6u+SrgWlWwNfb0FvyYoq9Lq6C2
v+gKaodYOsZlCGiluxC0/vL7b/jVWgKcT7lJtCjKnMZMfi0UcRuBVcn0Yyw+I8H9/e9/Eaos4P//
+f2TORXENDDihN8PzS2idfV8A/Hs+yE+eIknJwYsM1M3yYbgL54yDLD7QP4dRxasbTTyc4Tn1bdA
751eb7xBmRywp4tgjN2Jj0r2Illv34//xT3AVpQk1YCUYyLK+vt2VKISOSl9trwQa3UgfDZNE7ey
MNH72fZn9v5X0/l5rOXw/BT5SWoSaFmNiUpSSOu6LL1e9VcZTfDvX+kEi/nXzmZFAtqFofxnWjOU
g9wHZu97Bb3M6NFXNFouDa4jMFRqDT/5N0AdNJy2CA6K0rhCzfCi7F5HGvvfP8nXL/w/D3Ka3RQW
xZ5WYHJbul2d/0ukIdVU6+8H+SpRlWXA/jL5wYI/XaLhT9Oqa1BbtY6V06rjKpdecPOwVbrIPTyb
ON3RhFxhr2yPEdFGc9P6i0/ouWxi+XSnq/jTMxgneVxZGQblosLyuqx2QJN6UfrLVEaKU68NBKI4
XA3mLhqxFciuM0rA30/Bl2e5bNC0MFnCRGMnl0peYPyRJAw/+mlBlz2rrqRxeESGiabpbWrJjmpI
i9boc6yM21JKn0tRekJsM7TlYWkhGclaR+4c9rYjzNVRrivUcDHrSiy8mXSo+9p0XxXNQcraYxnH
DwhmgTdQ8V7q6fvE4Zn5/GpXKkuAomvg9cGn/v5JzaYIjLnnffzhrgIRA22RxtKDgRjpgHLI97P3
Rawkfx7sZFsWiS8rVkffnSC1GL2kfK7DfS6c2fzgFr9YI9wQ5NkA20mRTj5SUqm1HDUYFo4RSB6h
vJr65G3uoYYJhXZvURBG5Ktd1WPzSM6DP84smjeiYqKAic82+ro0Qyr0baOOolA80Hn387UJg3mU
9QNkRG+wnos8uVet8BpRPTcpVCeWJ9NTE6RgkX9MnCDFrNJs3aHKfwUpDVrpgo5uT6NFP3TzbTCY
cFh8dNJw0uwjT58SGoftWyONBxN8Ro/nQFJChBhp0uqDW2jRAwLCOaL20m6QJk+MXwosGnCT1/29
3JobGmnw6aQusTsfZTGK7IjGInIXgeCo9Mzt06H0VEjNNsjUTWHw1GHm9bniBlgWobuJtYQxA9W7
zPvnUZHxFkPfSc9iXDJ1V4YHWwaSG6vRSsauOPKZBGPepfKACBPCPjH+ZjWSsBkydJgPl6PoYIhy
wM7OE4rAVsdgsAMIjEJTX0UC4K7qJtZehs7fBg3yc/THplK1zflnjL/ISJdfTmrHwiVsEAE4mgNA
q32J1UuAAYKfqLdyNaDQmuMGJwINbZSVkNUCxHbjVp2SA7IXr9nsoy6EwUEB89OIOBqs2EH74QFF
0n1U1o++HndOYd2MnfmIwgJoCvQeMFLMryO5e5iybJH27UTcxqYnzfL5L4n8S+L2L0y4kvWsvCC5
jvsuRB0VdCXkSGA9kghDSQfrUfvo3tEHfuolnDvk5rmEVrjBCdkbqv5GHOJjVaQrHQVsG5QhvLoa
JhCm1q6cjiBADF+2h6LJHYQrrmhKOmUa09fDXilswHGTq+X9nTpOT60xgi4PAbZWrjGiatWCoUnr
S7+zrlH+WOdRsMHZfKXWLeYxEXJtyuUo1KWLtQ/ieqijWyORaLevi/oh1KUfIFBuI2FYNcoIZsEA
soOTOk1ApdvNSfjDNNIYk+TgTHTyVYD1ecsuvbDPV0vc9iKtcjxGA0oJ6G8LWNB+f/qgMvTVuQAl
iUTUUrjBTnK1Tk6LIZpQhKBRRWv5CiNpEX6uFaSHagj2ldWhJz7ZrfZIB3w1imhysq4VlBJ7PV0N
2bDWmGUJClKIVj4uU6i9SFfAJ1dzt4CznlJNZpVXj8aAPr2WG7bS+rFjKfljmYkrDFsMR+yHtd8U
Gh+q3SOHhmOTYb7qkojSdG4b+qMiVTcR7VhBCgGVLTWlEOxrWwZ2isxQP6KXgPyGI8LtzVMRk/T5
UaEXLpUCvd8A9DIq0aHsQDh26XZdoIuy1fVXcXqahgLJrXJJ+4SDYSQrUwu9MJCfqqx0W7+ubDNH
ZssQ1lOHPYcUzDbHzq4HjtNH0jUGB05Vdl6WK1uUJSEcVzSDhJtyDK81g7YeukNzKQGQUzedhQ9D
Qeu3zgo6p+pbmFQbasPQOzaR+ib4r9gpIgUPomUEHw2BumS34OS6VUEeIjZ3JnP4oky3xAzUeUAU
6Ogu/L66/BysYYGehxcC1tPoe80wnjCSQ3XNjTEMtB7n/sf3q+3LtYZKiCLDj5HoaPw+ZEixF4mT
ELaf8RoZj2N6CKnHfD+GtOyK02AIaRxdhzZMvEvP5LddUygBvYqSsC8SY7aMoNEZBvvRTrZE21pJ
QB7g7DOhozta/koJpiPOYOiHVeBF31tpZ+QvANT4APF/kc9oBjapqiYuhMCTCZ/IKYCH90RpCLAl
zXMjvGimdeb19WW/nr4++iImO5lo7I8Cb29WLUBkkeDFAJ1P6TVPrbsmCJ2mSG1VboClV9WrXEm3
acYfcnpAFYLOOWk38LCLRNqgMenW8CexDshk6SpvSxhCr2ZeOb4a2AGQy8W/I5O0TaTlTm5ZXt5n
GGMPnScE8MFrzYuqct9MYA3NYi2J/mWHkEXTB/BykHixyvdZghfV3XT8o310k6W+gz+HjwBqniOZ
3CguXnOeWh4idjilWlus90JZ7moj8losmcaBukwmbQG3AnQ6NhrQbfQZzkzll5nM0idToDvCyTtd
rrKCGozVdxYtIWkVXGSbrnDmR8EB1OIozrRV7tUWsP6ZYb/al4ZhLvoK5vKfJ+u3A4Ojl8FkeYOK
pCxkTzRw7mfxCMXNmXT1bpyBfwjC4fttg/rDn+uGlI2jQFsq6NbJPZB3MeooADVJCzFp8/cd8Uaa
PPfqxo8PYdqArdhEWZE7WJQTu6RZBIxPgKkBr7fe9nmPKlo9Ij3SRSu9MCl6VO+NCCgRW95Fb6DT
Y0+oDSASd1I+rfq8W5n1wKcNnzE5QeyAEnukON+/1VcHjknEi04FgS+81d/PAlT0K8SiRsg2aKCp
QwOTQnNSozuTMHw5DAJQ7DYJWMpHvfrTRR3GGPcp4sDcocrsY908XEvK9fev8sGtPd3YtI/N5U2A
ZJ1CUIauBCugN77nd/eCkN3DuL22EDIXxAKItcpFd632sVeUxbNmYjM16URfNaUg1NrjfENb5Mxb
f7VQPz/QSXhS+3Wp+iI1r+A62CQ7LJtXkqdeNGdSly8SJDRGUDUBDcc19bFwP01u3Zo+tKDR8sRa
QnOvtiul9ow2I54+N9QXb6TQBSSTR+aTSVr+/mmoIB9TWs6USIQ6d5r8PughDlR5/yMf8/tc83da
m7pyO59jOH8R6DEuKieknAZF2ZOZ1Arct9JcNRfOBynDZdM9fr94vn6xfwY4ebEE5TK83RgA5OAG
W7z1sFJX9bo786k+TsSTNfr5RcyTQkRWjuOUhQElF1d0uOV0h6xAxgMMmWZXcFR7cNu7YttewN94
gAe5aUQ7+gXG1tZi91yD/cysnhbXGjOL5mo0IKElEXJad4RzZ47qcyPIv68XfxxLE0jHwuW7y/Mn
LT13F3y16X+b0JNTWY8rYcgSwfT6lbICxRfHq/5GrmzcIV2cwBfHI6++zyQnOpzrFJ8de3n7T7sB
+mA2qkVoeQaWAaEzeSDfQX/mm4H0J111r7o9e+06Xct336/WL47T31765AZUpbZUxjBnFQk1nVRE
hDA2E96/H0Q6syc+lMg+vR4jmFkh8vFkRMtDTCslJfdGq1vLU+2kiEUIEmYFYb9LS9mu/IMoRrZs
CrBARQAIBRalqO76syfK42VSnCsLffTIvttKJ/WaFs6yhK0Z0eIULxKid8acA4SAlWdFPcpk71li
/DDH9uh3xXUdFlujjDdpGG398Sdwjo1SEpsR7HYt1YxJXI2tdYHywNpPc4xrIpy9jM3ci27QaNto
WvT2an4ZW+f0Rkqm7Zxm6y5VvVJSvFAtfk0qaMYAHobQ+xqwfVjERTFThSivYKpu/DbYaG2/y+J0
rZGrR6mx83OUd+u7vHsYhBu9WWMjcGb/fVW+Z6WAuOJ6IEg7bUFMgqmNcsp541+1W+si2YerxJk4
2xLKWmcxQh8/98c3UWWuX1nSROs0V45KJe3ipYQuFbT50WJIzPwwaxKsOHFTB7fR3FU2Aaqn5GSO
Uks/F7yApmbYSie3GXUorfdvIiHhZiatppIRZu1eFCBKtMVThqEVSuYIWt4lgbxJ5Bz/pXQT+DHe
UOmFND5WlumIZnKrjslrPBuwWzqcsMP4oHXBLUT8S0vWbAsrrkhOHRURxRqtWwOzyjNbZznX/pwH
UGmEVBR+T7smoTpMlCy5+QdHdGYXi73Q7u3WttaFm9yEV98P9+Upqy9xKZG4pf6hrjmWhTqE9Cx9
TLIr8w2Bl3OZ2VeIAuLqBRi3iJlx//9+1inqZM7NoNAHKiB+ENZOmXGccbhWMHek8OEqebMOI+1Z
CHrKhhdRN3tlZ11qQrU3dQqDs3TdjPri5HRPsn8BihpouLmFqXsj5SN0jWkt+GilgTRBG/Am0qOD
jqaApCQ3Ff5hWnKfJ4DQ8dzCQ9CZ0ghZ78UNG/j57Dt53x/lGcX79NhE82GI2msltVy9p33caK9z
nz/31u2EEIChzE7QwqfOrcw2o9I1a67fnmIVfgSwK0qkENWdoWPfkyftryTwaFtWbmSh8dVnMCgQ
YXYmZaKkga6BXzcU7aRNh62MkE77vh2vozp9CltU94Vp5as6ON9SyWy0al98DE+rqkA6oHbjTj0k
06soAcbQxqtabzZyiSOLRrRfOt1UoYfu45hYFteS3Hpi27sYvLDoJdcKD135KuADx9Jfa2J9ib2v
o4ElGHrNVbN4LwWIye1G3h7ZRE8Sk3UulhSZsj3ih9dzqB1MUb0ui+qQNe3SYk7dMb5Nh8mJ4Mgh
6HeVlBtjnJ0prLG/wiRD40/mvAMedSOiIOjHyz7GrVvAgLL3wfkXFoprecJRp/rhJqkAgGdyEYLR
9iGEQ8XJZKqUl1F0GQMURiXnNm2Kw+KaZpk/lElF6NN6r1tEk1GORvTzEJqaXYqyW4nTLUqo9208
5atmHr1xvjfljshIXdFY2ptG8AJI8AKu7zrJw1XrF6iBojJvh3N8kyqVsB4kunhFZ+waIQbJL5mH
dsjiXVEYBMmt+IKRqEdplIX3ImbBkxSNJWzz/DKMt4MfXGXJr1R+mzBR72R48sIWLaGVga8C7l22
Ht0K01sVgcMrvGquHN0vHapEkDNg6BTs/IsS2fSiijcZ1Bw9xXyvySuU6op1oCHGW8bruJmw6uUL
yUq5FBVd9BjcoTGvRyDphe7fwvD/aZbHEoH8QIKDFstOEHQ2HEdUPH/VAkZzpWTXffgslGsW9kWm
PJYx1261WCv+rOo9cDr4TL4tRKAttAsfrza05LFiVFdF/DMjpo6yVoMapz0ZYfvDCsZrTLc9Qado
GAZrrUIOVNXhlHVboTwUOVOsvg5JvUuT8oJS+2NfCW8UN++FEJ+idLos64dSjh1B1l0rym8rJKPy
JnexObzXEvzOg+BIr8DTtfY14cgQkvhWYjoxjKU4jmyvpl9FIknMqFdYbWjrBqbFTN27TVbCoOwa
s0SdEBhIMd4o+VFMgXt1cnkfDiKUXJj5EB4Vf1VSLewgxvom0rfacU6HivyhkWGFh+tp1A/4Kh3q
YLqbJgEWaNF4YwXNKzDkCzzEt4mOEjYGxBnzWCVPQyM9T5p1pSHnNWrUw/L5dvZ7WANwxBCsUmLr
FlzhtjWSx2qOPXAYHrL1F8Pk7+HGXpL68v1KF/X+0GUFXnZt+wOeyJ3i0+ALg00vVahix8lTJaTr
OpB2sd97qDavl9M9E2aSAYqDSpjfalG9zyp0Q1qKklZT3LSmej8Kr0OTXCC1hU5KUO2qSXpM6+AR
xvN1LAR7qYP1mw1uH2u3g+rfKCNSLXXoZZJ1SGpIfBPUgOGop8JbHym3OEF5UvJcUIXG0s6eI92n
u6XR6zOu2iB+KLRhHSgFdr7zLdXMVa33q1iR7F7QcVgofumpta7DZmMZ92PaAV3tgbIsXDmhQwjT
es6q4dVMgZ8k9K0IDEoMvQ3DDRQk2wbM+ZbOSkXgOFXDRRV0G71FUnzg9O3EK7TBfvmY0oKls+MG
DYMCvOKQ23Vn4J2k2zgh4rK1q+HzKcBa+gSsWxW5CwdXmVIvmCh8x89jSaPIMlsgg9k2MY8yymJ6
StIw1pStIzZv55YyO6suD6KUb1TrCV/KC9lcgH3qXgjip6h5zY163+ay28F505qXPqsOYS5slRAb
1Xi0CXVcIVZpIwY/emTgbTwF4ShD8cVMBWiKF4jEZCmSDV3IZqQ3MCoIIvySaJBTz7Dxk8bwU2Ua
KK8N1Q9fSS4xxbpfGl61X2Af+pMGxC7073WIx8ZcuZM4rcLeJDPHlhF4l69Edqkf8OigOhmuFAv5
FMN3A1l57GDwduXk4nQFRarccqC70VBdRfl9Ao8kMrEDTewZO1nE0tDqZltc9YHqZpOChh4eAvG8
yxXzUCTjGzt1zpRNZCkrP1PukBsVzsWzSz3qNLCCxK6bIBuX0vVJyiXIuAa2Ms3gIIfhHug3+AI5
mkafEFa9PI8bPAtu1Gq67oyr2hLPGZ2cGf0k70JLCLlPn9Fj80XoDk13rhz3VW0edbV/3m+p9XzK
udgFg1xkjND3GDBXxkUgIrosBJ2XwD1IFYIFSXDrIcBjjxWsKzDoLa8MnvUitLMOVEMmH+pBf1AF
7OTPhJl/JIQqUrZA0RZs3IJlOCmSYAOAeE0UBCuwTpjmCp7ZPgt54kgcQWLcX6kY9lhdRm+6u6TK
RqVbAZ+Aoe+Nn6XzZtGvVZp23SJzhfmmY6Y0opG48arW3xbBiPSLDpnu/1B3HsuNZNt6fhWF5qlI
bwaawNOChAcmGQAIpEd6+/T6snXvPSwUg9CRRoruqO6iwc7cdu21fvMlOu+e0y1QvRuhJQD1UXgD
tjjROCgTovnU0AeieEyqQ+0eS/OaFxEWN9kgwCDPuQUbrFTHMixj/HC5XWHEh/Jrw4xFJ+sAEuVB
7G39BRv4s1Osu4wOMaPaqFRU2BDis1/6K02sw7FNDDsqsISchZVCRUtBxbrWhgUBUWI0a7vibaEv
xZI900KghHbyBroePqjIlRm/znCCT/2LlptDGUuAxEeHAq02ozu4EbV6McVwcV5YKvUDPjR57VJt
4OHbGXHD6fY4rGOQjYit8+YhE+F0Sx8BF0PSBgYru4KTqBrw8DRhUGkeGgT50UplQK/9nVC5KsKT
IzQN9t8oUuF16spPeY2bCeBuhNpwPBuhu0nleVMTcnR1OVO5wqXyh6h/yZizCMVTL6nZsOs0mHyg
utblMcKZxqgCbod3rGwkNryt9MnvkLfJk5HVBFPS7nPRQlClrpFpdIxJh5q2nDfvipuCiVemdtAA
J+0dsoyxm2Gj3BKISOL4wRS/X+B3g3mXDrfiILkJaiFQ672Y0lxWpAdr6McLOUU3UepFVJGOuVtD
xS1qRETTKF4Mkep1ZvmUk39ZxwNMzYfC/w2boa/x/Wdz98CnshI7vepoLggJ5gVhlnG6oXQx+b3f
ft63gJ4iMWVRt7zPa97MVLbqklRienVXXGns53pavznjiJRmMUaVZl+/2nMUN6fG0+9N/3T5BaH4
Xy3fDVmKErsWg0UfEztNAHuO40cYyJ/y6+xohobPMVXTe53aCI9nk+9wvZYOIXTyFvc7Icmwse4e
deNfm4kC/fRbU3e3bLPMWrYJyxxrc3sKPG7kvcEnf9eApAdDrxxKQ2dIBT1Fy/vRxPwpp/i9aeXP
k0cLxcrIWvpRmDnvHefM2JndJvbInrTz6NW4yqPs4dg9avPuNK80x7Vcg9eVEPIyOEWUdKsG7YNX
k3/Kxnx/tbtjG+XaLELsmDoM8e3SnIpjY1s9IfVoDOJ3dew9R8NqiAdUvLrhhLuRB4TZD3Nj0o+h
y7exvTvaDTJ+WHMCmkOcCvxzM0M9aqg9g7QfPSrT/LwcqckikgqRiYrbn4N5i3Q9iXAXx8ZxoM1B
l02kF1jH7hK532gIj38qc9HWxhqoa3tsxuPf1+SPK4ZUlGKBzjFRNv2zeUO4NUXJvXXcxbd3TONL
VZhY1b6RogdD++Pi/xYu3U1aMW1VKSRAoIKxNLVVK6X/bgNkTUVJttDvp/L0F3jV0oQWEQLiMU0T
gOTApXcvv/fVX69ACxCKDBJ3sIr+Kis3hdJmGoiziZ8iWpS+quXX7w1IfQTyR8wMeIksJNhTcJR4
EdwdOXmoJKHS2s7EK62pjF6GCaehapI3HVEhnOWnhuq9FsI5JF//e9P9J9+13CeCVQUbJl0y7wV7
Yy1u9Vrz3In/JI5LTjpl2lfVHtFa/kkr/9bOXXmwbrU0tEpQvMpcHAoDd4fiFgcPIhdXhGBGj17r
hyH747XuOtQItRLbVJozHSzE5PfAOv3eb49e6B8u3/drAD5fTVLQgjrVn9VhtbzNi1kxVifFNN2j
NDL6vb2/jh1V+v5C9ygAOXYA6AU0ZyFOTr5HQb6qnmits4XUMbKi7NE516/LXwbsPptsGGWg12Hg
TgwObMedV6DjLIzhgh70EO87Wxk3qDM42li0CxKs7SRU/Qcv3W9Cfz0DUCsRdWZwCf8E9t/6WMxK
UI8OLw3LdKAhi3G7bV0EO3/v2p9WHy5IFK7RwevRKnfbfhrjNZWYNFNUSKurmCsm+TCO85fc8cai
vnSzFLJgwW2hdh5089+Uz35cv7V9VyIr5bpsAoX1p7bW2U/TSVc3WJGm6kDO7FdVfivLjyqqBlkC
yE8CCuzK6kTELDJQy2RkoO/UtZp4Jp3ljpysDKdK7Lwpidg7AyLqsYQwMgusaKJlM0F0emQLhE2A
OO8LdZCU/tSQgMgkxqoEjqoicGHJzVPNtXwoR8gdS7Kw6kWX8loYpeXtCJkF2akvE4EK3KkieMV1
KJK0pnjV4YvqoE8xCiX/Cwdib9ZEVoAiBcnUsMgm8KCp15FoDrcPhu+nLQx2NURP+pFS2n0XVhlW
K8jwTgy9WruBOE2tYpJ4qLAa1ANIOt6KTaUhKx9Wk0yMFmJ6ewpLbApqLnoYt7TCtOCOZvgnNRMe
jO9PM1jr3WU0TnrqbXfHbGWaWuI2EocTKfOu8ga1GjxZafJgCv8ti8A0Qp+xp5NSzILMxEr6tlIc
kMKBWTUOuxEGJ2xH8aAdNyv9Eo6E95Qye8+S1KaI9Q5xvF5oWL6MCJH//cvMn8/xz1L79hypq7pe
nnFUSgWYK4Q4/UloX38f8B/7FB0KUeuZs8p95GS5eGBJsse7goHsYCD7YYIc0uX3VnB8+2H30b61
c7ctlFpb48xMYAErl6KL/Aalf1Nm7qEL2nGQ3V4NIWZVLFgCr44hmMOm8Rc5RZW0KiaKCh4XRcQ8
XeZdPBN0OKutc3bN4q1sF0aAtrkGzDZGyFp/QxtuEnou0sSivPTQMYhu3v6WIQCL+ZmABXX4ooPM
zdpoYUTuoKhvkwaz7UpWyal5z6GUDDrBRbybm1xBIax4TyLsICAVW7k+LQV/4sbGIEfT+pZSY7Ds
97aKMGMAtZyTcJR9BCMTuMX8UCogIpYbt2Fi+aOgkN89U3oLMwX8M0jboVmI2VMpdfEY1gWCr46Z
TpW2XYZ58aKGiAsGeoYGZkhi20m+8saDsOCPKlAsI0vpLTgdEqLdxPRaNio+NI6dYd5gYZT4rrsy
hGIlScVnhDrasMP3Oi+pK1pGsgl9F0T0Z1LoWFonRx6o14dFtFC0jVNgGgJarzdEZ4y5VYQouVYf
DQZzdi1l8AljoN36TBSbaeBXrzCNZpVzAUo+jlz5ohkOepbZu2QJz0pILxmoBHanBMAE4MaRCtEh
LgMSReigR9JWuml7P8zHTmgBxiUbovpxgRFwNlbgDGg6dh+iM449fSxRY0uTeOZE4gXzkHFeAnex
qVUWx8TzTnGtTxoY/HhVjlw33FnZqacLdKgr+fIetUN8dLWDiqeGJSdkrdDU9FE2UsNRAjCxbNK3
MlpEjHbOrh0VJWgHc4zSMtQS/BcRAjDL9A1b5XERVG+GALwdLFMt59MkPaOi/RnxKMUNCU3HfW7w
eFRIv6NC9dH0bi43ZeKq0kBrNCBk6Hz6DWKnrWRNCakGRiEMQz8bN2F6QpUa0uZSBU6mRzuhMZBL
/GptlBN9YWpHQCcFKlIQdLD5ewLI9CGl8TjuZTEaYU7U/SK77ZuEwu8APbsxlKUPvctnEUK2AdZt
Aw2DaSdQFjaYIVLgyxwclphiym6051vVUXoqm5UFqp1r+USEWzvUUyypChRybecqo7OMCt9GFboz
KZa9STI8g3+BTtaoC5WRJpxkq302UnEYtahMltEk0YWXOpZnsulPgLNNSCIMQ0miSPWMg3Lg+TMb
5YU2i3EBE17bWp9rqIU2jjsRNWTm0TxKOVLSyMMs3ka8un1KdHmSoN1e5B2sHPk5crGdCvClyYVB
iB0KfhmjqHhLa3AIQfPekQqNImkqqv4wYtaE7bWEXYAhAQvIJQhyZpGrv6iUrXJllSjZyqjiXa5E
r3Kkr4Gt7XIrWgpp+eSmYPW9BqVpHMoJZIKQNHDSoYtIlhoQcoRzQZLHQ3aTXZDvpMajLlqM0HR4
CtOa+qg68og1ihowfy4Me+XdFDYEpP9Jp7BgcemVi2uifnlJuJFD5RX5nWeRLCcKJQNU3Ycdg1dy
J+uwllLKBox+jXJhTO3LnyIvffaRAjaoL0cwqrp8YdgWqIRghhXgoLOak6r5zkigh3qVdPsGzwfp
f1vAJKTWxr57MRTMwhXSjWk4Ueu1K8kDbCHHYuKNWlT2qyYbV5H5ZiUkeAv/XQOlkKSfyIKiEKOA
b7WMqXUzYbx3rjiMKS37evZUF9W0EuCwC/Fz6leTqmonsp9/uoE1D3PxLWzmRgyXNky1cZeBXMA4
zc1NAGzsQ2CJFw3AL8SA1ddS7OD2FA/iiZ/uNRbpfckgy29h0PTnOV9nukao3TqT3H9mXx96OEH8
fu71n3Afc39v4S6a8n3JFMIOUedKN6bSSlF38OP0m/ng3vlj0P29nbsLoVsJIcJtFZUKCgi1bI4y
ku2FrTZsf5RpOVPzjBpli56tkj/9/o5/U90JU743fhcutUIYaF4lOZPO7z79pHyuzIvqNe+4AFBE
RkxDmIlJu6nacy1ESB04zvAmGb3JOsypeNxo4LMM5UGX/M1BVYkQe+USAOz//PfPwRUU8ARWw+Am
VjUuqyuSLtNYqGaeIqDP0JXoPgZIHFFRv71bIVKZBrgb6CfGs+wGIwOqsqN/gpEeauYGr7yBNhRq
fAhRcKhlZ6DYQMdN86NUAiA01FQhFEmO/WCC/ti136Omu/lza6VE6kQqUGwEz4Y7Fsc884uzRvZ7
4L9XGzgSW/+znsUPcLt/p+3/CT3/FRbeTSjJDW+J0tJwPjan2ZeRjJwxmrQTzm+ctuePktoP27ub
QxFWzk518wEtKNqsqE10UNo3lIqfSkz29NtF4zImCujj6Gy99qevx/+PXX1PDte549RiEzoTE0ut
WxxffY/LTxDtjNZ8SztpmmTZjIQZMs3RNap2hcyxGtUc+/JLckOxK4AOWger3xeX/EMy6x8dB3Rf
+2zWPWa5slrfFH2UOeHCmRw5q+SpROZ0EKsDa5iMo1cnIkcejWR8zqciOWthFD64D/24u8BT6qn7
lDrMe3EaP81tw/JZSq1frm6YXXA3ekbpGeDBxq/PIRGK3QK8kesHxUblp/3ze8v997/dgAh/27ZR
+x36xh6KI4l6cz9iZe8UdjDSxerddiCmieksyOyJKfSbi/AhAC/zHYXb8sVDNXqmSgAago2u+B84
aHypYGBzFdBeGn5qJv5FkbKpRe290VXYbm819/teVLfXjNWK8gUZWFRSC4Jr+bMytAeSGX+L8fQL
7Vvf3q1wrdZLNym54wHwi0jOO2N1r4+Uz3KkDOWBPHPm0qP9+q/EPE2asqIhJ0eW17on9gQ4CjRa
w2GRj9sxClPbZAal/UlH5xiVsd/n708D2GfkEUvVLLR/7q7sTRIU3OfJ9DTwnzt41H7webPh7T/a
KvsN4v6k/d7Q3UzJjSpPYomZEgRPUZcPc/01DM81DGtRvhSIlIrugz2y3wL/brFn1bE0e3bdn3Oz
hO5CUNXPTUtD7UdEKUTYmdIXguljCGhvfmY9WA4/xSt4jlLehMCk/aVN4mkR52hDZ8bZx802cGNq
xr8P10+9+P0ov3un2JcpsotkPhQxPAuVNBLyt9z0poW3NUtvW0nJsJH+XZDJXfjQv/W3Na4UpYy7
E29lOB85sl2mnz6YhH+Dee+auJuFGNakYZMThhl58aSg5HqLbi9erZ4pWu9I+xnwnJHC6D4h/ICF
ikdE/jdTew4g+kvoMtvPVS0dgWvggYYXr92u4vTWh7bDJormiPgeIStZow51scZHrlDMMMnSJ7+P
Tf+Qd/Ptj4BG/rOfGgGscpAxNrENOZnVBJQ0lh9k4uUfZvUfrdzNAK0OQNU7dJXtJus6Fb4yPRu3
toR5m3Ss9Oi5A4ra3AyQlAqC9gi7YDdqjYqkeM/AunSOP1NS7vBevdE7ABZZkY8r/8OW2kkro0Ok
xR91d5sokYnj0zNorGdPOv/eUX9XHu9Cv7sZFTuVmDn9cKOyz+X0KV5zf5oCgrQ2yfTRDvewtbvJ
VUBFt0DQ9jFaNXJe0jdzxD46lUeU6B4szx82gD8G526Tq1Qf/4J+y2m7Zpi7m/ZhIeaHcOOPFu6O
ozJvM+dW8DL1Mytl5k+KWT0RnsPn/MGq/+ng+6OluwizDdBjTl1astdE1/Y0mYDIGQtrYUwyZCy/
BpNHVeIfziJaRKwbT0jWyj0UJS6ivvhJi4qyEeEnW1xZpFs6TkjW/D4D5X6V/L1W/6upexiK5nth
3PjsaeKzsKvf48Nt4h0UDO9OljHABH0EJn+YL+2XbNhuRXMin26fwsO63c87xr+e4g4qIkKayuSC
6YLU8FAVFrfky8Yn4/d3/Sk61HsBUVPDpRThmrtW3Crxi45b1Rj/QPZGnUuVQkoLpHjvg6gVo1T1
J722nQ5G6ve21X463vXzH23Lf+6JmSO7NyNlHEUg1bYRv3Elc3RxYOH+luyyiLC5EWfo5mPI7uJL
L720ZGTS1HyNKxHtp2tCWkLU56onTUqjHifKbe05oE4yKN1iMi6xwelQPocd4ESfSvJp+AaFJTyZ
bfDFI8PWAVXEroyupLaxw7oYNWUZPcd2MUYb7jXV4UhVEmoxqOaoQvohQtwzE3NgyxinSN3w9+74
Ybz/6I27vbtE/NKBvU7h230T1DnKgV718XsTPy3bP9q421s1sLKh0l+rWz1/buLwSWuhG/pXPWgn
kWvttBa9fS+9DXJ778rIKQTxp6iGM5FI4sGjPHrd/vvfAgdXtWxBwY6KMk0rP7fC8jbyJ4kxAFT5
6mfveEf3WJPH5fCf+4BiiYygJTHtfX3IB88mhgnnC/QEO5riC+IOpRnw0NfEwLzzyZ9lw/rlIf3y
x/f9V7P35SDMRpVG6Zv1Nva0WckX/TYOJ9G0GooGArcDIR24B2ukfP3ezz9EBBTb/utt/zn/vnWz
ecOYOIv707RzRpjRvYatNXIxc/RTTqG2zabg0R4R+X446WgUOA/SA8rf4lSx74PwsGQHWLc9uxnv
sSKNf3+tH1vQcX3vS52qeX+xxpAGZSO0QSZGiravM9Tx2Pq9BRJNP21P39q42558tH1bkMVcSnQt
GaPkP0oDfEaFrLc0H6pWMDYd8nTiETeXoWs0lyqjItV1zZuF5AaZSe4Vk9SgfO0v80pYCJo10pK1
4x6MwHpDvuu1QVo4TIWB3l1DoP9htZCELy83RzDayJhfctubO6b4kbQJgqe4jIT10Ez0iapgKUd1
Zgij/cLTfdnhDkQcPEFvbvrW3IiElw4/RzVzZt0tgE9wm3S3fOboRymTxzQNTrl5iyLTHRmJF81r
FJ5GnReFo5vr8utzpbbGZmdPNLSC1JuySn3E4k3ArMpX5WBa24V0goCfSfKkogrRGu5L7aLtIyfo
cQqDTAYZ4Z3E5LVNIWyI2btWbMVMHQTZ0deMAUWYBf5+T9yJhlVWjUHEvGu2dM1DTNYUbAyR+ESu
rZkpOnwg7BIHueLvMLjDJCN/si33KbQCGbyu5o9tW9s2QQyRS8Xz0tFHkaliESiuvRzZs6g4tnFH
KlMJDlL2KtfSQK7k9yZ343Fo6bvS85UJ1Xl533TNVVQSfezKlT6ABONSATSfQDxslNyZa17xcrOE
Ra3J8pAtdOCZZwMl4cSosChFXchcyhWWL73WWlZiUiR94OM4zpG0CyDcGH49s5rmKdXQTxJMOKPI
sPX6G62ZRmMXJTAxEmcqHFPfTY92FJ3gGL02uvIkhzLmHh/IFBy0NhnmpjxVjWplQjdpSayXkjnT
MAvCWPTJr25Tal0zu/f2hSwYY54pBFh1JUs/tw9hACGpOjlmMxIdpExtaxCJ0qSNN06OEJNGWUcz
YB0nfYWtnefIjwX5qxXMLdef3BiEtszHhldNy8Yb13L3gnn6sLu5b1ShR1lvGscdwURp3Wnw76rF
z9aEE6KkL3q8ViKcht1wpnZFNTAcZB9cSrLxS4LrzS2xRiZXDK3DDCv0ngSIh25nv9v1NmKFJd3C
Ee2XTnxzVVyNpY/SUKemP2+hvOhorNXFvsFuc9Cg2Rs3SQLyuxfqrYYF+iU5GmEYy73gHGYVT1nA
W9zit0zxRrEOGdAX9bdCpXimHZV460v2VAyyzyb1JoUfDhXDfsHxZ5ADlQDs8yLH6bwWg3xQxaI0
UPQMbpy782RfGyZ6MwOUMsphvRQwZKrbCj2UcaKFQx04vyZoHxkOXAMP4T3b7En/2odgBgM16wZR
hFqKlJxBY1Axcil1a2AtIe8Z7rshnCjPUM9OqVJp20QQB7f62aeQm4j5obUgCBriO3i2oUxpGPJP
U0cTVbJfDWeTO8KovX0UmvqUOecCfqWW58Og8wieNJjF4ravT4lFOsjwBbCdQeHWz7E6S8qj49c4
s2UDT0TiOcIrEb0t8mtbN6bmXbF25DyfgObsXRZld4UQZdosRM97amrKFsQZAyF/FXPKbG4xkC3t
FDjGVBSrZ7/Mh7KZPIGGQDkODULsvhPhGe+pSRHgg1fRR3rRDvVAGSk+YH43wUt4pkb6IVAS5Ajf
07IZSpT4tUCZdHDTf9/2f8plQ4P+18lyF4aZGchKl/TwxH4Ljt4snXpTF8cKsrP+OJy609+be3SO
9d//djzjUCE3ZscZg/qLZuKRZT8Isn8MOwyUu0F9g9a+BzXe/FgtJU91JhDZcoD7eXSwgwex3I8v
wUHfa1FCEvinDvL9JTpfzv0YyGYv3BZKq0aqHozKT1cyPvdfTdzdN6tKELCZpYnwqXhKnqRR+eZO
9JUzdqUBf4iDcoKC5Ig8NkSeaOIsyyE+YNtH6YJHb3pX6AAYIMqZymMYIvpa5e1ZiZPR7zPix6jD
AkYOSp/49D6/m3ZK6Xoe869u/WnRFbOkNoZ+0g5N/fBPS/+WTdD/mQfQPLnclkV2uRRvx+T/AyMg
xHe+dfroWBz/2wVXh6LtnYz+53+HJerBszr+pwPQdwOgf371fxsAgar6H4aEPISIoQl/9EHm//b/
6b/Tx9RUnnHQo8LDd/7D/gcWz/8gEaFQtURQogei8Sj/4f/Tfw97FqrVTGTU9BVD+ncMgFAu+zPh
oxP7UiCV/2ELmITa/9ywv6086I9FoGWyNBONoXPsMzGHZq4eqr1zkpbF2T7mV/XgHNWDeIg24qfv
DcT35sP4Et+tFYKK3Uezkxf8zJu3KSmZwTfQljhO3s7NrpsLq+pc7bQlqPw2G2TYoC2CbberdsI5
2nibemt9IaowF6/50TsaS+cofjbzMB7Ep2jT7VNMWUfy9LYTF+21W0ZHCfO6QbFTluZa5/BZNTtv
62zFhXqQF+UV0dbOGzRnfr/c9u+gncVreZSPxrwdyjTRrOpj+KVf1Y2xc/HZXuef3jEwX5qVvy+W
7TFCxewI1umrWVUr3KLNDXYfmPwt/K9yIez0a3upTvlBXosXoA/EHlvtlF+0LUxea5ugDAtwbpMf
pC0fduBTiORX+YEfzC8gKnZIDK4dY1gsjZNwqubuHk+BZunu3LN5lDc57wg5rVrxZNWTumnf/f1t
Xy6qD354mS9A2DSrSB91KxkFmEU1r1biRthx1okbiyhmY1468KzQcwfuF0XKfAEHlqeHVuvxJvkn
rWmv1rZZte/FV6cOy3dv5u/No7rpVtUHTcC/XJYHc2Mi0krGStjmn8VSXmd7/wwj1tqp4cC8untd
n3CgJl/AVdE5vZqosX8RUObRc7iX6d+EzvL3gsfLZytU/QAe9W1W86x/m6V8RH5TWunYzgcDga6q
VvmiPrZreqXvYiQJN+UnA7LiF6t5jkIKWk3X/nv+PlsahBjzjGm2CzYJ4K49z7XhDeWrePW/CKei
LSZxsH/h+VUDJx/4X+EXWC3xeKsGmCpB5uZXc2yFUazr+4f/B1q3KL7KT9cb8WvqlTajyw01yKV6
7Vume7NiHByNM7/F06jXdiPtDEzf4oF0tvpJGWzxxj4E78F7SHvxMTjq/GK2VAMGzN5AaYxuY/ES
HEr6m1DmIn02CxWepDsoP8WNeKx1njQ9MoetVRkOvE1gslico32ldZ7UjyZwYV28Vo7tlfeLjuVR
vErqsPiIeJszlljRMTznF1B8xckluQ61EOLUwTjFB2WbNoPgEGkjc2+vKB4rJ7yFi3l5MLbiOlvy
FPWlvkSHG46Y63ZtJSNhy7wV1/UahqMYwB+ymA71Ql4zhit9U6+VU3VqVjn5y3eWCh5pC2bmupjn
C3nDzLt9aa/tu7guuAJ9MklZUh/5wT+32O4tQRGzLhblp7oxNwE6vgwyC8tlKIsvB5WSEMmVAR/L
T6zVdTTWZuWlXbPSsiEYpWJl7LQz44+bTzzgw7Eh3ZukYpC2/BJ2cr8TpEesXUiJ7G7q0GVAhHN+
FHbsD9bO2iFRQn8x1WJ9YJz5oqxN2nZAv3dzhQ/mfxB4qc7BSWXTy2RCbHJaaJ9Q8B6wn63yq3dk
JtULVkJ+hDzGX/oVnX8Kp3JtnRo6Pf3kYc4hUw/LkQ3qzjyecmab6/VkWDp0kr8vb+OqGkg7JirT
tR9XQHasW2SWuBMuoWzxLLTLs4LjgWcIFLnbRceuXwPCC369PrslhfgzatHiJ/LX7I7dh/Cl7O1D
90H4mTNjilW/PPhcdx+yqcjH275aVR5T07ywjIsPurr4qOYWSwTVgo37Vb1Cab+2qKQylNwGGBd0
pvIjPtlt/0FqPwfzo/8Vddi/96/Io9IJ/b/ZSDirLcvMi57p7bN+6PsuxGSRLUG9IrrR7xu3L/sK
ZJVeMHbwcc+M3y0a0l1UbOKOBMPArke5+BSxlli3vLrEucEnOQYKNgNnQ7/JR8aOlbgS9pY/ULcu
ahPH9OjuxWu0RW5+4dFRJMvWzJTuo9jddsaSIdgYr83Z2cRXZ9PNnU0WDwD02AczGrSLdCu/tQth
ZR/4Gvj85OJsrFV9LVbuPjhGJ06ffTeXzhxG54COve3rd5ant+HHb5d4aezVhbaiXaTuNvqGgRRe
0q3PW/ZvqOx4QR4cJI9wZmRFVJw/2T66nYE9yCnbJTucZq/Nmd41Vu1nd1YX4qezNQ/pid0u3gab
XGemsTpZpsZOORtP9pCnQeX7i2lSnW87Chv1Zz8a55i9JtwzmHRSzKppuWJvuxOrTeHkUlcuavsr
PFrTBZNJfO+W4ruxb+NRfarOKHrStwI3qb29Ty9sDMWWu5VycjgDI8jSJ3SYnTW7jPnqpXz9w3lL
Tvo+uChbc+9dLFYlywDJofhioHIeDcqds85OksgXmhP6rnwa3+WjnAMngbkv0LLY8hXpVF/YINiT
2o/g4hzYiKW+6fwzX3CqcNBtyJfgVeiw4zXL/BCe2rk89zfNMv2ELF5PS/RlRrI9Co4do2YtjV21
yvbgPcW3ZN98Wdt6YW847Eu2M/GSLfMLYJJqGR8autU4RQfO8vbSLwhx3bPPP/nZ/IDy6VI9cs0W
qe+5U5pPF7cv96u8Fv3c5A8GUkLyb0gQ1RHfdOZTfdUhDnAa8cAoOPcLd9/ssq/8Eu6ZCe4XmQx1
bR7rIye2ugkOdX/uVOxv/h7ZqF15NDfFslnaxDHFB9vNXr72J5WPuvWG3fcTXWhGl4OPHXNRrISt
dco/OWzJL/VnHnaql2QJex3h8mWxZC+nW+MDm3J5qcuRQVfXF/4WHejg4KCdtBPte4fuxNww93yR
ge+zF3TroV7zvV7vlgmUEx7QNR6/hcLJEveFjqwI96Z+bgXhe01YlKZ8UnqRUhjKA6Eb8Sc/0aRj
GmzXZB7ITAzDs71hB68XfR9zIugbl8JfNpTXfLNZiuvbl3yUkKpxB+Fe3USHlH/YZEF/M9u6kxyM
23XZzyA+nrmMbMk63HPgFx+cWaeS58iUsbqWOT36iKYhookPGNQGB+vUHuWrfS0+9ItExCdeu/5s
YDE7nBv10bxyNK89/osJbr5wz82y7Pt4RyyRMEg6Q8IscL/kPnCrjxmf05+n6iZdMAwXj9N1ZWzl
NYrWzbIgjiv70SXOii/BGh5YcKGXlTeNRcZ4+mNnbfoDecnf649wa68CfyQu/WOytZfNp3Zo5yl0
o4vy5l3ynbC2DvrS+6o20oZYoh6JO/21uzoZ3gcD8aPkgT6g2e/Uc8xWciiYmp/uUTx3792nuuqu
3SLvv96ybuR5eIRqrSzys8+MUd6SbbfINt17cDGX0sI8uxvxjK/SM651y4gcztE6CGtxpy7bnbjM
NmNz2S1KgpMtDZ7FXbcQDvK5ucqw4lfuUXmrd+ZS3xvowBwX5gp480pd4jdK+GMc5KX8kXDErfSl
tvC3ysE/hSfp3e1GvM6nXgxvp/ii75XP+sN5bXfKgt7h32TLH3zjtd7fTsZCQoX6wh7TnbR+C4mG
5pP5ZawlzrZtfGHaV1t1r65olF9r181W/NDPKOXyn70Q9dtcgUXB5rZpP9yjtCh30nu7M3fdsV1a
m2ifDYRnH2X5Y3J09jF7Cyt6o+/sF/82at6Lg7XR+Fa6bzYA+4uF8xXsA+y9VvlHsvDKscff81W6
r5fl/HbsNtVGW5crCijm2d5BkCsW+haDR/1Uwspe8FNLuCYh4Vcy0o7YMfLZDKLHqUuP57vmWh2R
F5jnSx1ixbA6FgvpDSUg+wRKTd426+zSrev5TRwWR3MnMszXNh4kfAojQh3SPPdJnP4rytU8d8P0
VT6rZzSD/U2xkZf+xj+2827BlMM6hu76kD+Qc3PWSTFgp6dsilkGE7XZagt6j265MXnZo4NDKk9M
aaIi60WI+eldEHjOd/JSPCfHbKssmo2VDbp3/NuZEDU9HXzZO2XTrLEvlo75rjiSeVE2wZe2bpfm
KTyUHDF7k1ffoQw+r5xhte4u3r5YBGfcN+pxtSaviEx7fcIaJmVXYV9bCemQETsyRsD6vhDfIngG
LLNBh0i5FJd62TIMzt5gRbxlixj1824scQQToHzZ52xRXNz/xd15LbuOXtv5VVS+si8oIweX7Soj
EeRizuQNihkkQRBEBp7+fNiSfLr7yFLp8ri0emsFEgT+OP4x5xzjkM2ijTwW58mNDjXO6ZFeqo/Z
pZqSij5rN0QEAI07SrLCTUaZ6i66PY/lhl6KjwyeubCrI76NjvIk3CTH+lbfUPJSziVIDah0DHb3
vbLTztERyv/MZH1QM7Sjl7gXbqS9GfyR3sIfs307wblgmd/cL3pj8cWUv/EW7kDBO5xSftZ+dpzG
eiK/SrkN9pRHaYdYXg/nEsAAr9tVO64WHlkGjLM8L0FW7De79GZkLpcqN70DN72U581ZnH+AmEiw
bB77ZEErxhtewRJDr7F07HjGgsulnM2Rq9s+jy1TJRt9BtyMdG5vBRUhrCPCWQbQsYjEm+hYde+S
dtC7Oz6XP5CKU9Mu1azYoYYlzJ6bZspasJPHws44J5snN9RO+H7JZwuz8tZbRzdkGYDv+Jwg3UUo
3+FJxsruxVLPB5RH7CF29wvDfJNinXNkrfyWPG2TOjrp2QCtc8OipC3voxl1JqmlLb87mYtyRzyM
cS4I5BAesxiHjR0se+t6nt/4Sw4RsCz28TE+RRuFdaq3YaVj4TEP4VY66yzD5qE58878Jt7aeXzU
lvK4e2hgySo5PrfdpxY7Vk5xznJ30c7NvtndQVcb7nkVHXkVzyvtqrO5pnG482TD5tz/0hY5V2QK
C1Nj92RIPo80FXBjIe1Yqm7hLb/FW7rsHJ6qXXzSMK+k+YVdNwKUFWNNWDKxxTl6xyx+3fjcZizc
2pLf7yW2jGynLcsNg5QhKkyFpXFh6W7sZhqFNivrOuQem323MBJC+bJENDNgGbOBUkg8YnD3ZFhL
zGZx/jwych7dSMWxdCdMlfPzFCyNlbKSlnXKqEl5ll5qSVNxzqCZ9tbGUuHDG9ZihGwnbFZ7bmek
LuRuQQ8u+TbZspLwpexZtyVKZKpuAWe3ZDU6saF8KjsGbgarBz8/T+EpFqwU9aNT6IXTZsZru69F
M1P23M8uuLyub/Twujoz68NhYR2suOR9xOrPNiAvuGR0ChLLuLST4BKs8lO3Q0hd56bbaCPM7my/
2si4dPtEtDUuwjI+padu9xIX3NYHjKssWTdTuoLRcZF1SxsJsxQo/L3mp2Rb7YW9NmLUsYML05j5
g80941wey4tm105oY4bo0+HS5/uaXp4K04LvNEJ1U2GmLroConm8BUnPwT9zohdf0ZEQAQVJNHsg
+Oi+vq95ikvAlsKt5qdf6II/s0XeeQ5tT3YzDVBuAb4rlu5AcbT9m9W6W8fT0qN9omXbresPTMxO
L2iqrrHLDhQWKOrkVgK8aSdUr4FNLg3iiZaxSrZfhX1codAJZC/YwEe8Ui7mWlndr8LMWEkcDrJy
EHCgUMClXSNCVkQ/wb635lLVjL1EX7dbAUjQbSgT8M01vgn74MIH0Mb7ZsZ0IBUADKqseC8oYJEB
AjiKMD5BTO2JLb87TazSk1K6QAEgbNIdLFB7wx7pjjgdGHjbfZxifQoHidIO5QL4KT7kgZvOdBnM
/HXrU25Y2r5DsCpmBGtuTt4SW351pwNwrEml9iHlJYWTL2HeakAGxaSck5YFJ38JSk9n5d3UF337
nXPAKNZIVHYfbuzr02NNq76u/PO+5myNPC+j/ZQLtDLN92sk8tDCTFyUJ7SwGDnBnpH9ukan3iR0
6Fsek3/FhbDHWbR7+K7N0IbrxmG9pQX4j+vHnNjoirW8eKyrPWBsVs+7MaJdZNY3NgQmX7fjBLt6
w0/SOd1kSF8yky8iW3F6fGUOSObyYGkFA5F3+rioN9S92MJel/s+bi10IpfJwgSJthuqv/RNsSQZ
6m1/L9VK3wgrGbTzgls7PvZBh3aIfucLfVNhB/b2H3v249Vrny6EFX/6tYnHB960KWbpIjhly/uu
WkVvq5y3h+RQLgQaeq5v8gN45/TaaSeCrVextuT1d5kcCo4X18cuu+SHsp/axsmgSdfKNl3H1/gq
bKVT79IFbQ/pGgE5ygNRmeMb0Bb4Ib9qwKd2X64NhNr2zTa56qvqhPSrQkpwyK845VfbepbAefMS
5fQ5xddy/7zC/43NfXLtlW5vpa+0tyUsntfvNr4GbwtJRFQ5kyufk16Vk7Tlo0jz0LAKYUU9JHY+
Dk4lt/865+tgG5w61chDeg22yq+Hq68AIfn6XaYH+VpNjdzi54A77b572fWaH8VrTmMBgNKFTDqW
9d3L63ZNfk6wrabBLj0UU+VU0LrLGgRK88yTeTZrj+9Lj0y0vQymAANMylsAWNOW6U05x0cwinz7
rtgXNZYrVvsEkAOCLBcRMV1uAIeinXlrqeW8GADH4A70ADsEu8flfcF9tOiQ76w+pgBprNOK5Xv/
yG2QS7PjUMH1KFRbZLNyLq8zkLb2sF4XIMdjfz9rp3ZdbkDpR3H8YJx9Z/dzMQUM8vdqpZz0FbpQ
6VHYAThKnJMAifVROiH+COYBFIjg5sde2fb2NLJwKpbtuJjJG2PH/Se3cgOkYs1MAB6MegwEd+xM
930au+kxXXQoIua/pvE4UclzcS4f6jlb2V7ZdxsOC7QEfBDO0i7YhcA5nLLS+X0HIN2XdECyKJ5O
fqw5JLDJAkvUNz+KR2xoRS7/2CUHcn3mPMr90kE0qMRzCoSUdh0iZM3eptv3QWG6Mq07DBRwnWCZ
n1QOUJ+zsNfX5JZQeXOrdi+06OkSOgxQ8wus8X3kGefvqoOsXRcxt+AZul781YG7fFPfxA5IInIa
Izp4pkfk2/1CBocG2OWOavcxM/kNwFjAvGfPtK437U3YpUdeFHPE4XJ8XniM6aOcY1EHvdqbeqOU
Mz4qZ9ecV9OuBdJjjh/dvuxQDMfVG72u7czQ5kd5w5hVbM5NE7QlWXIn2Uo8fumlaikfiyWHG7zx
BIf0I2FLnS2zmJlUOOm1OVGU05zCyg2vvryXKZI/QdaZ+57oafBC2xcnIeIT64x5+TmJ/J1jy0mY
lPvXtpu8D6JG2iLfPU4pB7X566Tu21lF8KncvbfyCv5vrRAH0y/1tJqry3gnIRh9bs9fGINyJZ8h
5I71rrnpovMiFlDv3pAHIeOaIIJlrL83dSmev7qT3eTz9/bewJvKGJp2ZDH/gK4Zx2PjoMNKZ5BR
nyPkIFRtu/se4YGFBpo65yUEraCoe907dQ5uPfdz1He15MjgfQlWuYU65fXGTT/LAGu+WF9B6x0r
2lGjoVOrrnETGHb0/i/6urmJRN/4TXbslCiP0EcmTCaUOd/xORWf2e4+xzuU+WsDcVmfpZQAQ3CQ
l/We12iH9lzwfNC2ww006TjefbfVHMl6cZcyt6DHjbW0qPfSgpV0/2sp7BixJdrmtD4rISlw+T47
tRS6W/XUXH23wZruYLPedP2lHZSDvq9O7Sw4KAsya8SZeuFt0iJY6xe6l6s9Nua5ONYf+N7g0IUi
Ies3PAMPAPc6E+bChCjhoZo3i+zESh385PPmVJwSpCDBeFeBDP29uixuHQmrY3Xg6MvPLeAN8jKk
4Rfa+n0L1+1UwrWEmIA0fh/zXbtEUXnWLhvupCJeAFH72LI7tHuO78I833W33kIt68vXJrq2e7aN
dgo938x/cflodW6/pxxt8NN7m+/uW/E8Vlc8obJ4Bx33LcIs3zfEXRflureC025nygJemCBTS0PV
02aBQZK47130S8qpYCHuIZtP8p5W6V0IAfD8ZNTQdytWRE7G2bKYVWhUguuuGcweegMX+fLumoT9
LNua+yy31BXdsk+v/IZZhhcSE475lVzh06NrjJrACRcvdizhZO7ZRE9PlEhZyPhNykecomsBNUBM
Z8sc5CvQrc6lkj1wW3Qn8/DaxSP01Yep1z33e/vd8llkemTMtfRczQs20ntuySth8bi1zK4uzjAP
jtIYSpzFbUc36QSA78f7RiX0XM2lBbMLwpUR97kJc9LSmFLikgAI05hdWoJCJNYsHT43+dfI0y/N
Qpn/EAWsboxmurZZ4Gb5vN63xa3coVnaW3VTsp7ej++ttODu2LHUvbkyLxrD87FB7P7pIE9BjhgP
qSxqwtsM2zVjlPizeaETb9Wcx34jpDEx9+JeWMjLctctJN9tb5Xu8rPJgmIwZ8Rl92kNlqHjekai
3gXx7IreUFfd4tNFyYXDfcPCdJPGwZEhGzKaiAQw2sVlNScKxNw8RFf6UV+V+4Bbfj9tmgpKfBZd
pS2L4v6xVVfPa7Vlqj2RbmBUS4vPNrwy4Lj+giZ6dd2TX6NretX3X7qlm5XC5HNLduI+XN9PFRe6
mKsPhgPdHguYaUkK0FfvbsHonbWbzlYNW3JAx2VGWgDTVjopgf281mdhXs1RH1zfN8VJhAa2enta
VDkxrBmu4YEwGhC+u2x4ABrxC1ijbkwU3fDENEzd14rzPLAHMCGANsm1OjEU0S9onB7LS9HZrjA4
y+tny1gs18m8WNbrfE06Gk3ewSiQFtCOj9VHXD0HfRVT2LqrKP1I3R5Cxlpy5eX59T19OcKW8Zyv
GdzCqj6AL8pruX7sHmegGg2lkCO0jQ+ZBPYpr/X1fk7Z5LSeY2y/+y/olWdExTjjOyi9U7vpQQLB
5F3jQzpPF2jaZCulg0ZsePqm4bGMrdiRXx00AYPhIbcBADNPxXUP8LSsluVB2QoIgC+r7vLHHOhQ
X5MDSPdKph9P9+gA8KHhfr5L6WRsgy1VJV2z0iDUsiUH7ls4dbzay62vPNljB16uLRETJEAknOwh
PeTz7x6PgdNXsuV12k1uDTyaHoLEAXJt+fnFu16yBemY23VrSRCT2aWYAdjIO2/HyjY65AcR5rCD
AMUK3fSYLpyqd1sc5wtgjzKiFqy8iutqWU2TQ7vO54APccPWP8vnbc2lWfS4lw9a+5ZxqiAAk/oX
NO86gh6MrtHBOInr/MAPDBCGjLEtluVcXBdwofVa23YnAdpE28qE3ddm4XR3fm54jXaKEaY5FN2z
NJwtaM7r81rSMzrL9zHlBS2ToL2GlJHwIcGpSpzoyidJNK2++e4ZTArteshOHfxgIkin8BB3r/hs
WfsiWEO+V1qyWOEjGdGn6sQtZlM+ntnBslDPeJe5os3rdTn/9RifU9h/2sFBX7HA+sGiYV8ID48t
6/temBgH5gmTHhq42/bMC4HM2DYvzLHFG+90GAtive2yngoLfd8tK9X80cUizRVbG6eLPZ8l7v/1
lK//U2R5eowex/hPVpFej8WfPrc/LfNjTk7U45z9J0jvQpzuH6V3LY+n429Tun69/C8pXWhL/VlC
1VQi/8rEhA5N47/ldP36k4qZti4asiHrOIX/36QuUf+zRn0UqVsab9HEzrTurzld3Z862TpTF01D
MahN+1dSuv5YnCKjjmZoCDfoGp9Dwtcfsk/TXEPEoOnhQDMIVGo2rMh7jb/Oe/AYvAclEkXXx1L/
JxmHqvGHIpG/fuovHRVDERAr+H0WaiNhVBIi/efgFlF+B03BYH0Va1zCwsbDlcN6kiWlGZ/Jo1ik
0kgtcTpKxlI8+X4IOr8MS/qpfqLxx31MCgmfKeuzQTZ2Lc4yN9vEe+xWGNg3EsESN/XikTBErNe5
z9tBM4QuqSxcDsJFD+2a97LLL4KxWeQDoqvq6OHHg9cmHWT20zMGYr8xLTgVdSuPcOAmcekZjV73
Hsphpzt7minbqkl+tyUbAyC3yYl08la9oC87waBz+bER3XQ+5Hc5mo336M9U9T4boPVr07g9S7o2
k2RFMcfDfZqehtvdpFO+fevud93mAzUdc2J4BhZmHq/W+aZLKXI/z4HydppiFK2wi/uO71vVcsi8
cCIv5n+KPTYtrFcGqvcakjJu1Z5uKXZ3WdiDAXyLp6fj2PmMX8WU8C6uxvWpXQQENjhxr4tNyIkr
cu6LaIDv9SZZvd1gEPsw2h/n3X/8RL80jwvJCwbPE6x07iMtISKFXA6q1uUJ+roLffuwtRk6urjR
NChKDV9vDz3Cr52f6kVu2JDLpf0dYMGQGHYhL4PeItHGr4dPJFqP7NykwNO4oquxiwZRZzFCKl5M
etXLp1scXHmrfjLSPRp0m9XWG+UpequHvsV3/Ha/9mfc00loqB36VkaAZZ47ZMREs2jwbezybI4C
NzxIPkgZ+Qt9FSze26gfmZby7uMvorN5hE7jyo421OzGrh16EIV2uzi+fqZUenvpqEcRGZZIyk2x
A4wW+rH3XIp+4ChOM/6OI488BE8eofNk59PaT1yII26chBXPcFrrO4ynXQ8YifVARW4gR26yheee
QD9nzn2lj6sjdQx908VW6D56DwovGwVUByBWP2sQVcn7pNFLZ1nca7L1RAuLGFplweC/XQl/CnGk
L3TXHGfUMdawuh03cJ9Ll96itFEeQ3smaqwvELZx4sDhRO8ps6dh3ceKVTgYs/n4nw1wz/Olqbai
AlUZ9CbaoPy500grwqNoScXb0ibaoaQOoVwFixhSBey2csTIKXGchT80F2rjfHYfaO4nIhUSRUcV
dKNAtcRSTNzSVz/D+xgHAFXEk3f34JNrW4lOsYRyjL5OVEod7PtnT3iG6E0LcR06lQOhmGReY/jm
c9DG/YipXzfUX5yIabcM1ftCMK3k5YvBTEl9DFo+iitTzZDab/wgnnZx7akuNjP69m2bttlQtkFx
OYEvnDoGYtwP8Ke3Hx7HJvM5e8djlfwgadq+h1gHgMg02dZ6GDEM29R6Lig6uItI4S1LY5dJs0oZ
xXlrPcxzKxykZP+oKY7gnKEDal6DWJlr2eolUHVn2qmdjJUfw0sWhHRHj8jGnlRh8fn6YdRPor6u
WdnskfuxRu22F6mWQoEH6EizKYTvfVCL9p9IuRsWNTey7j4LugFdt/v+ieAWmj/Pn/jxk7kYfvnx
08VEwionglcNyBrwOuEqJ4frbxwj9uW6n2WzvBib2VSpXQ7b8strsf3TvZQiE7yixMpu5UVaDEgL
zz5O1tv96xDhP1u+N/Ik/xAQPOL8Ty6wB4xTZL+HBrzxb9BA+jOp3KZosvOikiPJgIy/pHt30EAA
Ksi41YEQzF+aon/N92b/R2tbwLQQTRZZFVXy+f8dGigaeALDOFx+uYD5r0ADTe7qDX9TLt3t0mSP
G3x8l1f+H5Sx9SJPEGMRRQdhueq5FRq/LPzoMcnxG0RO5MC5kq2oTPEyzHxK3hDOEVFjYwLqfuVK
rvrywtRRBxy3tT5XQWw976s9r4lQXdw855mfO8rwi//vV+jXBcYVDo5fMoXS5vgZeeTxKa0vaFiU
OD3ZTsq3H5Z9tRhW6UZDjl4c82+u2A0V18Eo2X8WAqlezcP+aE7Bvhp3F3vb9YU86OTS6D8lezcS
oaY2ZaOuyKWULDV0E8rrNZd5mSp+VbPI+vnyfRDI63xhkIJpIBUeTkjVUG0LlZVVlvB1UFLJoVyN
2i6fzBO/qdwv5wfFkRunYtdtCUDVJ9mXRzSOgB3HtDylSxZ7QkL6Qv0Jp7WFY8God1BE1jSbS+1b
3Ytv+C6y8qWVE27RA9RKtw7gLfoRuwVRo7Jnv8Lhpxwgx5zd/R5aeEQwn744SYhQr+4f+zlln3wM
77Wrn2SBuJ3Dat8T0Cu0wgZTwikB5cF73CGelxPmeITtetRHCbtS7acPr/l4j2bIdUJtbLYLFVIm
tovKrgvvA9CpxGXdjpHqM4UxLHISIpNIEicGWZ4R+Nl9iKWyZS6S6mKy0LI8gg14hieelJ/R49X/
hMP0478lTw/3j8Qjwzg35plmK5UvVHtSFH0M3YX2AN/YEy2jr7h6hpf4QKXb0zHUpWn499bSKWgk
NdIWyKcZVK5idy4hjwjNXQHk6N2vtUFqfrhq3NiJp91Cr/dfo+jLReweQMg8RbP7pMNMOJ+hvpE5
4eRbDuiwz4B9MN6aASn6JKCCCN+LdvCYd6YAtJ+GuZo4DEkUvhlnRkISOe+nYx4fveEdPKqS++3n
jZs3Pp6L1Bi+m1lRurqB3kB3syF7ptnPCyTL6TmbvZMdlJUeaNCzz6zhgaUPY9dw5D6DKD8h/Efo
8bv+TGT/7r5sYnjlFH+00vSolIyAmKQXMOtcujPyVJ9UR8Db3LRCmxuz023g9dxirPrxw01HZH2+
bu/jO/dw4kMQs3uRAcxvJ1Jsp646LBKkFXGLslL/038hVdZz7omXiFYk/8rqy0gfsSqsEwlqtHM1
tHuR82VcBQiNeu1c5yN0N1T7nzUFAGTN9bpwf5wT87QImnygj8/alAjhJUe1M/JFzWuv7zPSCb3a
IeBCHjgqr8tS9D+iRUyKPAy0Qp/YL/ii6N9fC7Fei0SAbM7WRPXepf06v43h6+vc+WovL8munvsm
WKkElrEZ1rwEzY6+kM5J3ZKvr5k8NqzvIFGG7xyFP1tg9ldOr3a/qZOx1LxtTFmj2BEeKF/222hI
dowOFU4le+LLnOcJQRg/z5RS1dyGBLDZgeFoXNV59iUyZZNR9txT3fkuZ7mG7bAlNwbEyQx8Qryn
kl1hxC6O0IAduuYAjgh7NkX1n5RxGqPgy/7vP8upVm/i18zo/YgfO633eehH6qQtx+FzhjCwGlzL
cmz2dOcV7quWMNbDa+8pMr3YRnpNMgyUqaQMVCKZHycw5/p9GUxQZk0Tj0hasNWvMuXQVoXDLfkl
bpjYDWKAD4fqgRP4AvUbrMstw2tOL8FqIL14l/QZmO1Qb4dSYN3PZe1jd9wQSvy6r2TQSt5d8SXx
9H1OK30ufkZxRQWwS3xGkMA51YDTVrWNqCaJ7Qo0LZMxPud0JvWTs4FUbOKq2CBhapT4Tekp+eQh
H0vxJwG66qs4I9/GkVBiLDyzWN2fQKiJIg10Fb5Zte9bdESf0rJI3N/s1rO/bHF/iov37MNGnf2v
/yKy8/7HnU+WBVRwNQqqxK4M6jdlToWO87EqsjbD0bK+vNzny8792n5ONK8Ta3h7+uD/fxSEb4UA
+vjv//t/nuv/cb9+/kPd2/LYAaHxMc0f8Z/+q5ce4/P1v/0WDv31Cr8BRLqgG9AeBpI7hvI7QCT+
PwrgROPPCNNhFaWDeSSjQzF/w0PGnyFQYB8oVesqUnXjX8FDXR3dHweFiWlz1/EYklAd+vtBoacv
zN1ijP0qG1cGqGAPXXFWbrnfm5s3zuQ+xs5/GRZ/aa+/MxLlP0jWdBjsdx/6hzrUXl2lbdG5CT5H
ylCcokzn96bUxA0Q0/ZC794vh9pUd41ZdDIXnLqtwGey2oWXIrNLap6LCKajzoQ+MYlj9/+f0296
9O/cofrPmsX8fbO02I1pOEzJjl5PYhm5CPuzIcQ4fXMAaWAEEIX64fAVOrIvOg+O1V/b6NCgfXfR
Phs1s0e/3iLl9LTFRW0b2ECjumpzCh4aPqqMnujqQ7nLy/x45IOIb6crjL57RGLVQTX/xw+j//3m
VigkV8C8ptE97G8mvpLVRpDEguxEo3gg2UhXDOA0qCnCt61jdyCSJ9WE8hS4F+KJYeYEQ5RAZO9L
3SDlLCIVLNHbS/d6lz3um7aBWy10yCAb6alHfLzy5G5jUb9gktBHpniSjdj3Ba8YGLve/H0xdpID
CrXBOP3Ir8fSD3ac0F9DdkJP8ntO2E+vEhJ0uWNMOKn+mP9MY1Lo2Lc/4H7G3L83Qlcx/JtGqDQx
e/ZiqRvoWjuQhL5qwntQQHAIlxXifo4cukSMCxtl85gQhNGiD+/WuV20FnIBd19xs36+LJ3WSbz7
D2gf9uvuGhdShzQ8S5379T5oh7jtnPVha5M99KVoKrIfWLBZyY9S+Cr5eAk4pP55uZKd2fU2IocN
ry0PMsyPj6IbTXpdQsRnph/bNSx+MoRMfyH/PCs3ujTsgIPuFBAmN1klvuTHr4nwQ9pzuSZ4e/t6
0qggl0AimeXJBInW/8wwTPo7W4jJ+ijqKF2ZFMP/YVpEyffTVg2NGIYO3LgAMKamA5ZlqDmpizHG
BGpRTGZkSdHF/nPeG0JqOrnd7cn/tOr/701SDpod4yrAKP/q8t90qVD2yqT5qLLTEaSdZw52Q8P3
uBqrKJou4bDUbS0CL2ySHkuXNMbc1ksHTmqIw2GGmnExQiHG7Jvz90rDZicdQ5F8MSok5FB4hc9W
rk0qQtNf71dcV13944lJGfof6tR/rYS/fYSuwX/zCLpYq3fMYlBp8IquQPh0/8wEcSWpPxIigvE0
hAA1ASFRH/Uc5E9w4XgrtplUBNZss9f2NeO9hA23JJLmALhSv4KQLPrkUvSm99iVd13iQ+ZTfSNC
5VrRSvQEOx0E/Wk70JG1sarxF2KyptsIFC0STI5HnwnMInWW0QpB8nyUj/RpOCjsBwKwhRe0ZFhM
MP37DLPgJyA/Pra/SMvrVnDl9pIUaRiiQIS5b59bvYtH4q6TL+7XSK1qBwiuXTDuHHdJ+doF67Ig
vt/glL7iAp+f7w/BTP+d2QUO744+uzcjYrX1CFXbN5lnpBIooGJHJ1JMaWcfpXsl+5E4g5u6qz8n
X0XmMS5fV7z7gjLtPYDhnMY7mwmSUPEfhjhug3H8XAcyd9PP8+FbNUCR0gEhdCuEhJXT+mhqj6FM
DVVxaTagug91btrQnJbnAlzc/Us5D2R09rP5uPLeHHzcxu4NDFz0jLm6f9w0lyMZZnJfNx4rk8ou
Hc0t3Gz48tDHnD1xSXltcY7p33kNUjAcSHwCng2bAtlp+Mfgs2NHLi5tduJosHmhi6AI0f9dxYE4
csnqidffEyIkyUS95vZzIbt5a1Nt4kkO2fIwqdEhGqdr7eOQUYKzhpf0rK/b8z6C9f5Rxa5aUi0s
c0oRaPRLB4JRNoNxqCWrRf2hO4tKFHQbXTrn64eEThPpvnTfseYUq3Es5bxZIRe+JNXITpb3eTbm
iBkukRVZI5P9tfn2bZFEHDuPw6/NMqNOhDfKP+0WyiH/aX3xp/cZtD/q6DNXT806QsulW0nKJZoU
kS1oFldeQb/CwZu7ZigQLLAqaRiR7H/OKytwhUnmisRBXgsI0X5CkZ/gasd0ZgwfBPcXxeI7gYz1
P/NPbes/HxtFlXqb/3wP4k+MzuLrkPrU2JW+vm4QOMex3G0nGQmzYPNuY8fMY9TaIanWy3yDHONN
ADiHDuxBwBkQn5YuCtLtC5qtCxT/lVTPVxPofpiAHH2Yu5307Pe69CUFQX+79Ekp5k5e65CWgvnI
+rSIuSAF2/z4zesneP20eOmQrQhj7AaR35p+wfpKqSg+R8msDF2VTCSqBthY7d5OGeqZT9lV5JnB
GDo1dOV0EFJQRy4gfMu5vaiPCTkYl94AF/YD8VzWjlU2KCfFqDw0X9SSLHUWDnQOPTZl36HsMAI4
kCKAxer9nQgP2/j8hNGIYk0qxEbpilWKyuI7+afDJHfRm6mJeWCPYOked7HAEYliEaTSUZUZAgPw
oobdBu1McaYQ0eB6uSklGg+N63q9YiZmP4gSKfooMzdC6abwHIYyeeMe0jq9R2NH6hRT+IcKKcYZ
lrMKdG81TqekHYeCI7ejqOc83ueEbdk85DJnarsdmaxxVGEwUVC3xkbz7T6XLKY1hY8QRnZB1CIY
VxvMpJa1E88kxOSpGj52cYly8DmQ/0zOcTRFDE12eHAOSZ7+I21kyWItTGn6BxYTXQtLnIAvWGQT
6nLew+eUWSKfGBr3tXgizkfp+MN99MVhQkUn8+Zzlf2A6FECeU/QLnQ4q3tRzxaiyYv7JGPGF8ZG
6zbH10LP3HZUTFTVFSWnK4vOdzVqukCtfBjgY/N16NcBSposZ0FGOtPdqQYE/338Bry3Yw5wq+qz
ePR1JwZXxX118Ajses+6eocXW4iXuiBEXu/gOr8bipGV1jXPGaQNZc+YCCM75VFJa4zFXeN202ag
+mhfIav0Avskg6pfjl4/6fLd133JFX3TdRUYwNbXiYAQd8GEj1R1C75qptstBqbYyzgC0NZVKsuk
RZXKDp590s9D0XoMP8PPoSvRps6z8shUZ+rUZF0cJMIi3eTudvVq8nATY9gZqG+jc4miE+k5cBqJ
nwtOcygH6eAu9b9vJ8oG7Ujpc5xwRKujoFQ/2iMlMJEIF4ojeXmfBMNkSgo8WxsxRJoEEqrwevMO
omcet+uyXaBbsehKzQxH7ENkXKRBPRRln86ER4SflFBbY0vJptCfutI361HAuCEiE8Y/VAoSBMvf
rmGMTdJMUta7cJr6pU9paOih5tSXh9kKvD8VFSt2mbmbxlHJQSbPNiEeAlXsmhn1t9RAUKAu++iK
/tzH2fhFHPDRJ4xtE750OrlFYUopDDFZ0mOX8fFJ1tntM3pRXJH69/V7ZLoPlqncz5xsFC/pAoWa
mle/oYhDGvCQeMRkpvVYxROKBqiDE/bURjihCIsWOOq4dEX3PY3Z6+GY2HN9qWTP3BDbOoYTtSvO
WSrex0sbK3FJefZD72G/Bg1Zec7LgWP9EV1yYDTQCdZS/ehB3owtrJSfLyX2d2K0awil5GC+IOY8
8qbvflgjeTCSmz66o9EaVaC7gJhkPzwU/odC2XF3Gn29bHPUVhY75D6bfpmSI7J8fuVWSSBl5afQ
B5y+hqlPeROZeGR3ueUwTT0TDp447ECkrP/9wWqXc9vHYfF+fVy9GMZONgk2DDvl37g7k+XIsSXJ
/kouuxd4jXlYlgNw+OzOmREbCIMMYp5nfET/VP9YH8TL95LJCpJSteuWTJGMIelwAPfaNVNTVcN1
y67u/C0OguOi70XX8k0i4F3QLsw8H8OD33+bXLhRn3WHsNmuAZsUO7ZOhc+gKlf6nu97YxWe07Nx
XUCxY4rdDXEriXY9WQEJc/RCJ9hZ2qfFHZ94Hd8zu8bNtiWrD+bQKodYfJore379VV+le7O4Q1U4
S3zr+Uey67zykhB2lmHLtOdw2OKkYVEsq7mhIds4IGan5fPRLjjjwz9nY8YbKpFvo0g9SoObkb9O
uDaAj/1v0TH73nxnxPx1wGcHrn/bOXi/OoadeQK53ZozDDzev+FlZ9VVtbVw97vJaTeCaB6k1Ksi
h98hKtxp9nTIiDz9XepCe5LJ6GDBBna1Ti7zLrpQuriQKK9gfWXPA51JUph9et3ew/7yn/mKmAvY
3QVIrxEciGlFsdH3wi401lmA7spJLnpnF4uUDL73rtvWNjZ0km28hFt1Zx2Cm2mfX/XfQTeVp6jf
ydN+JC1m8O1OC2kGNptQIBqi59bSmy6+S4WHRS/IaaW6s7oeSGJphjToT7JTIGxrEG/10tZ7AzPA
E3PbKPYTN7xpFxFQfgO9xNMvjDjjWbOOvwd3y1ul2QtEQPY0bwbjUPoOPQN6zMWV+bNuXSx5TpXd
P4yWowZuhwTSqGyfRsBrmrsxTIKTjA4R4Y092jKlNakENHBoqfcJ6lha7edRt7k9NJ3U36Z6HUzs
wQ2nrCjAkKbETLblaVkZQHvnRW25zOjrHOug41m3oZtKCkqbgiQ1EFea5vj78ro/Tg6vap89gE9e
RpsZSqvEyS6p293ygja0eS/Bdlrzq4PMP7nLC2c30yzWN/OdAbVf2qn+mU72iB+Of9NArH+VNRvJ
DiDwWc3t+DV+gF1Ryrv4HuEB6eqiPplkF6Y7OS6+GR5TqFAc5p5In/dV6O6C2/Rk7dpsM9zOT4um
pbRsQPcOHoLl0UKnXV9sGyc5Er05UEc78EgZ7Na17Gjb/sC885kwaT8Tca1T6RpA4AiZD4eFWUFk
PyPjWxZwZ1vswmgJXSV4zQCL/WB58PrYICTouSes9bW+H0ilqo28ak+Zw5AUO70r74ob2iD4XvSn
6DLdZmdKFWFHVPoFUTFuyzqNS2iA2Aj6wfyqfXwIci+7SW0CC7UPV9+PZPyYONhYxUOfDLb9z1Zz
MCFlxQ2rTHb1Ewzr8Iqfd4SX4ib1Wi96rF6knzLeEz9yOvErRB8t3S1Xkc5+Sm3Vles+3Q1MaVzz
bHvoO9wL09lyOiSZo/RYQ9TbdkcPA1MqG4EP+idE21vB4/Y87T6Hiv6M8yA+lMa2hBZKeVOuRmHT
ZrtEv9bA+xXb34sHv3ZiY58lB95fudLu+/K0iDWwMQ0UO381z3hf7oYzwyKZ0NIWp+BQHJrDtEz5
wB/kRkl21neCXWw44lngHYQOESZqXL/fc+zICQN3nTRz1W1vm2eD43FXbfOrllbRLr4r9ji4HPkq
g810QbiF8dF3tRXz1RhFMOINeavdBvO1Qm/F9n+aHukeZctp3lNouxixYjO5cIyyFbvBgeYekDYJ
mx4GDXEHV1GHOPYTJqa1Lgc3Pna26kmdLTMaruC0PyxZ8HrcSwDnKr26jbp0nwS6sB4uHSOJGD0m
O20fRXp2Is0bu9k0LmPpYM/anAYCRFCA+MyA6hRtLGYA7vvOE4ZbPfCmtQKhAl4tZeq0X2o6xcNW
GTpttUXg7GheQ1K3UmzBo9njs8XTU3nN+nDogh7iTXCRD3BFVoNT3RJSr3r3tLzoiRwRg1S6RHa8
My5oWweH10rij0l0bPfrVywl5X3vTZvAjh6XNZtdWOwEi/oUIiQbinNdnQLzWukPRrsWra0gbkVz
I+ChGu55LeBQrV3wYZzJuN9i5/PITGZPo5NZ29VPfUu25WBxA36G1PPOd8q9uWhEQwq/7EjkuBnu
yoTuIWfYMdpwFu1ICH3lpn5Ahsx+bWC43eQzCncIwkRNdZ9dclfncGltrs8Zsloil+Tqe9EpU5fS
GjHfJlqnbs3i5hY27TEBdAbvi71mA6wheoyRhXe2F/bZK8z56Jw9UDkPV0v1Prh4PluVg9hA2BT3
zNSkuyRepd58sWB2fet2vq3T/Mqg/vMIZfg4trEU3vEuPtYe++abuGGcFq3p7+kdva9sTS7Te6Wd
esJXEwVgV/4nlJPhKJIo6zApVHH5+zd40hznQRAFOsg6QC90K5uTyVV2ijttqs0X6NVvmBSMgv7r
Wsvfv7nWECWZZUVcq3XmtQYSsJDU9K3hoZXahXefX03+7dUY2kPvQ6L5ob8DsQchVMYkBsRuALUg
2LnTVXCt2rCRNpobeKQz9CxMJLQjJDzIRJcv7/d3CDK0139/g3cIcpzEclnq8/INRHvhXi7nPBz1
teXlYPf66fM7/tWPe49Yv73eu9aMleHWyShB6tB1duq8zAu2xq4FNfpqtvmXV3rXjwllKwoVlTvL
DxNF8rzJ9xr3NO2/Gt6haMtH/aebYmWyPPUF+HxHks3GpGlHWD5Oqbo1Mt0sOMJNlB6LDXvRpW7H
day8dM1ado29Xq+1ELn3liYEWFVLuXls7nF6Lp+Vb4OBSttROfryfeBfCpxLDTochegF2j5Vrw0D
36KBpoRjCOv2udllP+SFKdkuRlmGA2/vsXUYydDRzzfdEp3aC0LJIyf8D+FAwkhkNvb5JTrJbgSj
IuJ4O5dbGGgIBrbzc30AMgOycrodsiuX6rnz2r3+Kp17iDU7gM2eguClPYQwOYbr6Lp0SnzHv5uT
C0YhrTNAK6gEMaiQHV5UO4eDqkPptOEe4sGxX6xZB5r9a3ln7oQfxpqW0w+NL5SvA07D7Lt+8TG+
7wBQQfVYh9LDdvGNXlkn3t71pP8KsQbcVvAK/0o+zevZCU49hRa6QRvYBzpmshs3sCx8rzjVjrTW
brP79FZ8mgA0wX0OohfeLnTkxlV3LexQ6WbYS1ts4pQ1s7nhdy4/Kt8LD0yRJ6qXT6ZsTz60DhCP
dXUXXC182dE+8Ra8ntocbftI9wI86ZwclF1LPmZOu3Ddx7vheb5d0uoJZcw5ul2G+1EEbKNbEHwI
sB6Dv3+d/nZNZ2F8bZjpykIJ7Q5CERlo4E4XfxvEdk2dD1XiBaRlolGI0AU/RKR3Czl3dDW7wFhm
6UdAib2i7X0X30Vrcz+IKx+eCtXrtC/TDccIaBkrmP/cZhZU5RXoez+tlkaNoO0jA2ORfag9QlNK
B6dz4nQDHyPZchzhPYw/kGuNO9QeJOlp4Wqza0qX4bb4BvMwowGHFudJKum42ViUxPNKZSbouuBU
j4/xtcZTYYqeU544rDaGHR1nD3TsV0IJaWrnX3/V1lF+F9kUWTUsA9a8rqvvTo24iYpAH4jkC6JK
m3Bd34bKKj+wB9zsZNHswq7pSJjdidvqsGBMnKHkEujw3PEu3PT0eThmBYzYPo+B+u+i/ttv9v6M
CYKwmStjOWMGdzgFUPAMGglsn+toD6C5W74iYPI1rVWqVYWnBeGGxg41ARWY9atRK1ETqPQfn4M7
8zDSqhrWldMdNBuIHTLY3qIY6h8LYH3CwpV6XT/KJybR3CTr4cdXMgHT+F3LR7VweIbKaOn6r27t
m2OziY2YYSyW4jgCAxQhhNX5uR7XaQMhFuzB6MGO8nWVP+QGxkQiLuVOdh9eJGc4WmvN8kwv2aCT
NKGOuYoCZLqGw0oHBi5K4EzYOD0H7aGZvgfDkybDfgeT1DmldEIVOa+DAQo2l5v1oq21c8e/jC1V
bXWNf7+rPQdn9VhfRfS7BkJECN+HXGptXDqAeNPOkOMxZNyOmtX3+VF7VA6a9mruOjAZxgk8SNVV
s7DxFSDT7Kl2It6X6rXbeW04VAkg2Zguuf5O2mfXDBHwhItpq0fpuduZ0GhMj0BfYoeIeaLpdbCB
8GRAa4B5DUjeQdoywxSJJH78AOiE9vhcBqB4hoEbd+GIKeVR6HYb/As3GPiRi2nUZah/yKGX5M/G
wOxH+63aB7UHenvcCLFLOfYjdgsmRqrGIltjhs5DbFub4kc92CpGEhfrUCH1rDbpcYG/JDCtjUid
jH6ppyOmXnUu5YBoQ9YpF9L9adigUuoehEtM1h57oVuc4WDNrugf5YmqYVUcRizfPSY20hf6FZGS
tX+ta54F8+5oXJIHJgbR4h35jtoKUa5EDi7vIAhycAyDM8CGhxTtRvdcqKdqG1Y2k8RRJ8o/fFtE
SiX/WL52444OHt8H4K7loVeb+ChSLJ6mjcXRl27DOzS+xUZZBMgTRQ+yZJ7dnjcN/mQXGzk5Mhx8
NYCKz5i4GwdCGj84rhUQgfY4egvbmwEv7lLi+NCtWcjKNj1I64E3DrvtUSd/kDepN57HtS6yuXRP
fS3Jh4P7/rEOcTU22WkKS0tmuFy5FX+tAmm99HyAr13GV+/wPHZyskuUJhO9t3FdkAil26X2XrBp
a82IdoBKMiSAars5VndYyjEXY4UMAvhfOdBcO/s04uRdSHCqkYAsXWIk4uaV1dnlpTL20QZlyM6i
5p9NAsYERLxrTWgoeX3T/wjPC147OKel2g2vTdNjHAWYK4IP8yad3JJBdNFdRMdmsYo5q9LDyNki
p9eiv1G0XQV5EAaZsq1LN7mTHnoAOJom1DuVYyony+U3k7QufloMltW3XSTbZvJj5tivPHWLLd05
cFNG3a8LfgtgC3dTfVCUTVZcl1g7mAeIprBpk3AjqNsGyd9CTPZ8Rrncy/qqQKY420hY4CK+kkP1
hFH/52Sji295AcmOLuBL8aN0YNF0i3ej8mw9G4/phWy+XYfP0dVwF/rfNLQpCELGVW+uUmiCqyXt
HZzoW/9kecWWucLPAND6AYkMd/kTSupeddNyJVF71MkGAQd0wQqNB6KGe05/mLPOvPPPymlpFQy0
2cr9gouD/u9Lt3XBsxHlUE2ATHbf9Etv9xW4sroOQB2YKbemKzfvlIyEQ32eHg0XtYkHEH1TvAQq
uwVAEnpmjmsAaQjGfpfAXjaZtetqZzgAGUFI5ZvymnjnmPoN2xxPNuGo7R7kbQcyAatSfpRQBh2M
q+LROKrnYpu/To+xti83AskP2ptLR5vEWNUGsnAaRTmiLPTFkA10klLjEPW4tt3Hkk1L2v82Sfuw
vpEqL8R+lrbg6NEFTO6UkzCuoNNcELUknUPt5Eq0ki1HvPggih19HeLioWmBYpGQIexHbFRujKN2
3b4262qbbNu9Cs9mIfyCxzrGncILadbJ3cJCWjKRAT3EqtwkNmU0UPDs4peByX8NZwdXOtw1WibN
8cnhUwbNCXqOsjO7VbNWrsP753mzNElaCmCyJ9hMKLYuhgbihp5mD11BXkGvXGU3kzPSLRWuly8B
PLE1Ya6E+3jH4ZEeox++b2u33QYuxS71EOGSAmU1qVlxketbNXQFjCOfdMXOLkwRDV6qEbaMR6xU
dpK+J3mLkkOlXeevMMhB0kQgAOkiyDtL3IbpQ3matuNoh1cU7fmi8icupnddi4rFncfALqZr/XtI
K6wz12NuJ7wg3JVrNEPaCoKHktsNYDgacrjqLn9uXYoHYY9kWKBDNnrFHtlqg4CEmLKJqI2AseQ7
6xu3RqQseLsl0O6d/IBHQJ14IEWMNxtAYdbVsgg5bWXC/eDkr33uwraFo1vdCBfmR/7kdJUQvoui
LV8JW835PHVaqDjvCy1EFpqlK4aiieq7QsuQa60uLFNxVI9hIzR9YPR5tdd9hQL83Tzf/MVgeXud
dwwWc5qUWYpIZ5aTXtm3YE6WJ7niRvmCNWj+PnH6647eIQB92A9lZ3BHSz2Ma9Lu0XTpbTrm96CB
B2A9Ko/1tj6kLzDQCZmPJS2W7h65XL0l9dkY+3IrLIwEiELQ9I8ICvDkov0179JT+mqtpb1JV5bu
0vf0FSvy6yXPjRbPo9rD/WOnbsmGaL7JTnauF5dByS0guNV2DgLX2vqmuhEdeT9/R353oc8Khnjf
bYHl//nE/0sDJ/5fkxbBetUt/tWgjqENgtDKcvyYYvt//nf684+Xn3+kT3+cnvqnpvn5x//681dP
f2yb9Cl/+eN/0Pgru/bnyx9PyK//uLv5D2HzH9vb7f98S8X97XX/JOYaGnIkKFkoi6BDi5YCVPGn
Umn5K5lZ3/y1YWiKtRCC/6VUMhlMQeIuwjgzNMnSuJG/mLkImFBEL3MpqKL4qX+RiC//3JnNu9+/
pWvLCzH47Q7+9chknUlWEuMx9F+P7C2+JjX9HJi65LuWcR4VIP0VGrfeKS0vhuSw8JfKS1TZsUcM
Qnax00/RwgorwS02HJ021FSYW1bkLjAl8h4MM/ALAcxFJRLt8bS5mm+gQVmBJ6wyF5EH1EYRqqMv
bWqLDAnjm76lCjkazVbyt/04rDplp+EKKdwq6p0e7kRacQlBnyMKVx7/KnGlYhP49wKdrya+j6xr
uWfIDGC4OI4rFZus6NYP93TZpvC57tYZmOg6n5CXbKrqe1JDHV10KBNIycuQ4+G1HyjSPI7ZNrYN
sqLJ6UU6jnaFig8nCn2DnBJk2Wy82bhqJZu/pUoPCOfYMhjiRki3cbidISuMJI0YxpiHhDG+eLpc
Y69Fp/+4/No28Q5n2jg2S1dFv5bhS30nJ19T/9Hpv57lfQVB3kD5AwFz0DwTXg1d6OZGRE8QrYuz
8K3XHszr8q461/Ad8dAjLNBt3qJqTGF/YfCmedpwLK8z0Arbcqg1YTgA5MtA3k61p9MNp0lHUXuT
C/cFsoP0ahJsQVhpd0G3SvGGsG4zYutm+FEf6XaUx+JBjtYIGqxvGfZuSJfd9k64jN9IfqEsCi/l
T5PrFM4Ide5Ws9Ndty/2+nGCD7mBCTe8ZOWuqD0ldiDwwaEU9IOqnKkjBm4V5taV9S1FB/VS/BOi
/v86fBns/4+j1RoKzXP4h9dhBvH0NvosP/ZnsNGkxeAAHQBR0MAa4I0KQFP/oYuyrPHnqiUimCQO
/BlstH8YBvMfIdryI6a4TLr5V7CR/wHwzgQcZhxpmiLLsvFfCTb6+4Fd2CRoIu4LMvPjFb6LteC2
b1CJSA8Nqxl6beWPMrqiosyduiiKXWyY4nGc+upnOvk9UIIx4ZvZyFW411ORCXM+PjJDE/m7QgpB
Mru2dyo1pxVrzYUntFb3mneRuW2rUfOUugkcpRnLY68I4XOrh9U2zLrhGFj9QJEwsceGNmHRNn34
1M9TdglmVdy3jPBhLJZvXVQzKF01b9N96tPFaueqAI5Ii2RrqLqyD2SxPjRMqlsJXZru66zWnysB
NNnSZmUdKq3kJWMKHhTQ+inDodgripGsMz0YnDS0hEsViMo2H8fkVlGKfBehSsLLJ4Hl2QrKoVFy
PFrzmll9SavZfUjztZshhjeJyLy9EiWQkYRX8yAJ3xWTKizPFquAOVY3TWRZjKLtcGTo0mw3tpLG
QOBG1t2gbAU6RpqcnvJe0495EE4nM7cyrxHMahsUsWrXiSLapcXgPlEz5k2lD9K6CvJgP2ux+lAU
mnZbWQyeXEeRQRWWhIlw1Ye16RmBgG7LlLr2YIojZCVmJko7zYrMF6FXkEzV8XRvCU21NX0U+6M1
GLtQbwoiV9nvWlFQN22rik4YVJAR87jTnjtDZGhkN0r6bmj6ZqSfnFRnc+BFQeWgGxga2uhkjGTb
VXFdrXumDx66ftYPfSa2QBUhDN4gC7Ob1hrigxyWHVqAyrxp1bqExVXi6lq1ref3XXErdxOELY3G
dmgyKnsVy+NYbrKyj+RVUWk0TGONtqhczdPJSLNxLetz+yhnRorkLRXXupXqQM8dbeRMEZDVSmWP
ztAAuO51H3imH8wfCaTfS1yO1i4swsLp5oABiXUGutJ0KmbcXU9sFCv5VU0EeK6d3uD+PaKqV/CI
cYVJC8314Kv5RmhDA5t0udFVPICZR3irdBIjjseupbjOi8AQAWwy6z4PBenONDLtZA1yducnNRS3
Amry5A9Q5pvwehyQoNUdTPwrxRDC2J4ypVNXU9iPYH5xJ1THpAnhDbZ1Mtc0n9X0bM7SdNX2crpT
ZbN6ycQQks6k5zPC+iQH6MnjMIdg2uT5xa/z/D5KxvFnq8TTnVkUuID6iVac5Nov7uZaygx7kktG
CgwzshvfN3U6lmNVTwjlmuROE+diWCXd4Gueb2k0VJVKatc5W9BawdU3EzTAarRNFauxLVUeHN6+
CO/PCCanS2VgcLWEGjVV/v2s+caxHZE2+3HjGVnE/zHkzXejH6XHsKHpnegDoxPiQt/VefRqKPKV
pQf1s2BakVPzZHZJA8OnHwpo6k2pI76rLfSaZiVuOx8+qWRlytnUwFebqKTO7ke3zBhVLZWJ6nUq
emKdVapbk3gSOtwazXwez4oYiKuxzi+zkh+FVDnzkr3UyMufZdcrMBqLaVXntbbNLRwhzEDH9zHj
MYdDddYazu12EVb6IUpzrTM6O+7l8iIlfu8IwSDzdazrpEBcMEqGdjTjGdqoXJfY1mStBnqRZCUd
MSRldlRB/hrDs1gVP+dJ04AGk6s6Sm6qCLsrK4x2TQf+nraBtTMyqvWGUOEKQlvacgqR2RoHlMt4
IxZavpvNZDMH0pMiatpRtMzajQofOnqaRmu1nbNDlZoYbaQQiYOS3pGQh81a8PEQa60IeHGu2k3i
i+e2NAKv6SNpzy7QQSz1LqrWEmP3jqw+BMihAW8qGB6kyO+2qiSIu1oVJwgyU5K6kQ+HSY9hggjx
U8QapZZu2scw78BUzAKCVANZMApr4yjqyVZUhlMeMvk1NVrBjidmk466j6Q4gBIyTNq9Mfl4sddR
ZktlCm8prTQn1aXE0fIucYeuFV21qhj6Kkr+Sh+bn0URGt9J89uL6velN6oJhKlOm7dzVDiJUSZr
XYXDmfZy8NrrMa81Gwv9NEfzddpJt2lZPAeheJUXAlBLnQSuos/nuG4whenYNNU0PIuJcNcXiXZT
zv1A0NajjaQmo+oN46TBxu3hyltKP+3ryBSvDKGPNmqVXxGX5l0QdfW+jAIoFF08eoNppCeWDotI
VTVUDzVO/ZTl3twkQrZijm/Afostf1yFVVlep4VIQplXTEv18lJFEzsyn/6S8c4Tr7I4eWBP9YZu
972SMm517LHT6mE+EPD6NRFvaNdaJCjshMSYt1k+5a90YnihlQmVr8+n7KpvdLoxYTtD5qwD5j2p
nS+4QaXD+WwMfCSyog6vE67wrc5086oIo0JYa5VsDtf5qE7fq2oY5t0gpjqNpdmqC6+Wp4gpQGAa
t7051fdtPWFBLUHY67FJKEt/lQlRDt8/QZ1vJIG+G41CgRoe98JznmUCdkBKiSKj7mjTMtG+8Yo4
Q3eth0lyFhO/Fp2RZKwDv1dBnpI4CEDpRSE4lZoRej59mUMr9DoAajEI2grTCnBTq01B8UehgqRt
zMW3vqrCtS/1Wu6QTAEtJTN6B6OoEQ8MTRo81ko5jauqUzq62qzRIxtVfBG1PruYlih9F3pLfa2D
IvI6K/Hv2kCybgYlYOBTFEGGKke12odZGueMZQgZSCeP071amYzoKk0KGE1Ml2GFeXno9Ai18JTn
u3owU9MWfDGy1n5ucSYOaXpdDSowiN+oD/OU09ssAnguYdNhOeMbRnAUKh9NuNDmaO+6Ltrr1lCe
J0mvD+0wWW7DxNBdpKWAuVVu0NjOOp02u5Q8TlbcbvuqgI4XtN1PGb2km+epCIMPx4iqR6Ug6+R9
5Ek4ERg55aqKxIDpszDhzHl8GaYSu5Yujw6qVGFd3llC7iQ+zVtBz+DsjX1xm5jtcOgqy1znrQhu
IzBBiLHKiDdEs9zEjWnBpWUANm9G+tGrho6NcSrIV2JuYHwTtfM+CwPLkaYRMZhgQN9XTBXAhjPX
xnGkudKHNrrEWYXwdeoTBA/CDOFn1rCkTGYUeqoYX0lZNV8FwjjtJsY/b9pwVG5NQWJeUKoQTX1/
2lct6K0xogaQc1F19RmAWNNU45TlJj0TiRq+1BRcpkfkc/tSGCGCD1qOYCHPBjwA1XzAx1SprKPS
05bIhgpW5ZxodJUDUb/NxjA6lqI+/9DjPjmOg0xPx8/Kcpf1tU7fIY+Eq0BSBifR6+AwRWlLC3sa
z4UW1y4UkxT1edx+y/1JIZ0bwTulCR4b2bO69klaYH93wbXVqOOpnYdiJ8UZrmJTI8l2OuXKISlC
3BgKuVjYyIVwqc0Ofwyrphavxvw8hzHYsVjPXlgXDG0UBv3mV0H1Xyoa//8csmqA235SWj4xTXxB
u/4JejV/qy75yX9Vl9jnmYZmipJo6ioR5y8oS5f+geYVQx3NpKpTFI2f+rO6FDTxH3SgLbTpGO/p
mi6DqP6JZQkaPj7wcyhIDZH/CeXsf6W+5CJvoCyBJWao+ASq7ywHjFpth1ALDU/1w5Mi99eRkp7T
UthkivHYJuY3RcnvBg6jNw/pTyztLXb2d+Ts35fDKuhvRazly4KvhZLuKXR2sorOSLn7/JMXjPkv
VP2vT35XHutzJo1W35qeJt/z+bXR3hZGcPf5h0t/R7j/+vR3TK9RM2pi8IiNigM3eHBFNC+CC6Fh
LRwDf6XtFtoiNFj78+t99JiWr/Gm1o/1vky1fNSxHdp3KY59vul8/skSKOhvn9M7jF7Pm0gsqtLg
Thjb/rL0Hehy7OiBwP4tveYLvuPfle1/PbDlzt7cQdInhl+GHTQBqiE1VXHgAKKXbhXxuw4h+fOb
+egxLff45iJWpmMjKfkMoRmxAXpJ4+iL57/sr98+pXesljQMjHay5mTjk26PDaOCQ+t2ZtZZGnNa
jerrBAap+NVlTGnPtRoQHsKgKBFQ91JZTql/8hP0kHUWYL+SnwRFe2KXYc6GSY3UKzdCIzpzmG60
KfliSvlHS/QdRSgoODjzQaHJr/0YFXQ9WmwHWG3X8fjFU5GWj/rdHnsXLKTOVAuxlg1vykoAEJTk
aireBKp+qpPqNZWANUUtBHK1aq8q4r2SfWES8MHrkN+FDamMSeJnGWIN4xUBalH899Pj54tI+mCp
yu8iR5w3ptlHo+HlJvBMy5DhDn55zdhipVhraf6oWExfCiC79aGT0UUMIAWF5usYBB6ptpMK6net
MFZffJ0PNiiw4d8WdT7oeW2VmeZBrrhfzDbkCyKpGgW1x+D3TbK0I7+41Ed3/i7MNHGbqdE0GJ6g
IkLvGhjZqvo0wJHzdflRyzXEqiHd08hsHuYMQ+s2nLzGzx6LEmlu3dtK2u+0oH1MRVQLX3ypDzb1
ry35ZlPL2lj6Q+zrXrxV1pST55Bmu3acbai16IjSI4LKzy/10ZWWP39zpWHwqzwoCR+RuJ300K0D
1fn8k9+Btv8Of/Lyct98tDoMZdSEgclLXFjeaCYF+vTTGho8pp9f0YM/2hbvolSo+OSwFqdSxxSW
sUfO1DLA0vgioHyQGsjvAgr7bQrSeCI18GCQ/dmfbr0/LYg+9Jr56Om/CyYIZyIzzCXWucqE5i0Q
yefP/oPPld7FijiLlAAsUMMx5EnNz37tff65H8RX6V2YkON0rsExoPflFGj5MQX9SM1LqTx8/vkf
bMZf4enNkqkAQOYsMSxP8dWtLnlF8eR3nTPWmOnKX8S6DxbMr/TmzTVGMMu+j1iWgnJXYPQCQx6H
9s+//0c50i8jozcfrgpm5repZLFeUE7i1GvpV8s0KEgtCQI1ZFqGO2G3o6zQOn9+zY/e9fLnby5p
+EYcUu5ZHEg/8x7w2Prqbj765HcbOA/8Fuo8rL9C31sqJykB8vPv/NE7eLdpG7ZsQKVperEPb7ea
t4qeHue42X7+8cty/M0Z/evsfvNIknYyWrWfdC+VmpU4q+YKwNKNhNSlx/VTKeInJSsU5/OLffSU
3u3hbhbJixOS7ma6EhBY/Hcfv/huE89iNJdh0KHjnfYR0VOEI/v5V/4oARbf7WNDKUcpm2UoMDes
z+1C1g88lAiLkhMBnid8kbO80278+wwQl43+5k1IcanOesDinONDq740VWdP9HzxkEjMQ928zvgy
hPPV57f1wapa+BB/u1gUzVnTKBCZtHZdG+bOB3Ojrf/5p3/40JbLvrmXsKFwm0GQPARl9oSJI14D
TJiGHAhMvys95fL5hT5YveK7DS1OeV9KNMu8upbblTFUB7NhyHtjrOnubeZecVMsYz6/1keP7N0W
91vCq6EV8EWjh6nAYlEBQvvqgS27+TfbUFz+/M0DU32joqMhIwJ0exw/Mcb0yl/Eqxbp4p8d+w+P
0A9fy7sjmv6vKtP78T3xasIzKNkJNgMdbxZXgHBHd+Pb50/qg6NPfLfNVS1oZKssTS/g6NNpi0L9
q4yN2a3/G58vWda73Z4qfijSkkX7i6OE3uP4YGADFBkIPLovXvZvb4FLvNv1tP07KxjZ9VqH7FlJ
iFdas1NKLDni4Isd/9sFxTXebfhaGlrD90PNMwbYNVVm++lRyaYvYu3v6xQ+/t0WL8pCDKYqoWUs
FpLXV+24ahRrq4IC/1/Ozmw3Uh7awk+EZGa4pQZqSKUyJ903qNOdxow2GAz46c8i5xwpzV8UUm6j
CAqwt+291/5WlUK435Y/WW28Ug1NWyKut23v/UwT0NNytPAou3zpLXiEU1TdvbjgS79qnC3/Gej4
VZPIIBhqnMOAQ1mGhpj9CPyXKRSxQBRvrG11HnbWw/VBcnGtwY0moaEd/EFGFSrm1mhG1zkb6dKF
8Tf34SaRoIXiQxisw9YLhUACKfto22T8uv675y4+iQSF5SZ2jAJeGJXJ2vGjl2j0m9D0hV3653b8
0geYxABaF1FZKhfafWzT5R0QN4dyTzb8USLemAf6UKDRuEcvOLjSWeDcLnVdzn2PSVBAf2tquTmW
BCl2LThNWcqDb72xKcNO42VruU0NUB8/5vDXqdIfXJyvX3smDnxahHyNy1bRWzjJumEcqVtdypXW
AusVq0MxLEE0Lx/+YJcyiQOklT1zc6TYxo4941d3kju0xgcw/AbVYak17PPcceG7f4pxvzwJ1DS0
RsrFCV0Aan3Cj31knjTLvquq9JVLH4o3F4agHazgewVMip3zeBU3Nox7UWinCdxKEBkg57NhepWA
aJ3xcnP9Jc8M+SnOUqN5UyQ54rkHqZryqycV0V1Sxbvrl58Zed4kEmhmkhmdh70O19HTWaGjv3q8
fuW5Hz4JBAaNieqV54RatfPtfQukXBZev/Tcj56EAa0eSruApii0TVATUi279dkQr7938UkMsJw0
bqlnOnjhm65/q2HLcf3Ccy9kOsmprw8Qt9lh7AIvqpkbo3N+R0xbiI2XNzDQ8k5WfkK6vBM+3gp4
U/euDiH4uB+vulWmr5vNyKbM2UKQn/kAYwXm646sYIMW5x0y0vGwEpqDjJ6xuv6SZmLKtF9wYG3q
Ng4OKw0BXRNUhbIHku2HacuFXfHcDca/f5nqkckLq0ApKHTMH8SHvYDs170FuktrvV1/hLmXM37/
L3fwrQR5pHG7apC9A8w1dmQLI2gCt/6/YxA+8XjLL5eG1KpGWyuybGOPcvFQ7KJ9g0bc6mYEmQC4
CEza9Wf4LCJdiIjuZPYSqTRHcwc/xMb+SXgSAHJN+dDamSjStyfTQls5hEw/bL3/A1X3tiZARyEJ
iow5eTFrvlZDfnIjY627CfgXnP+IC++dKuOUp8CTlDpDr7IXNnm3s2MIzhj5Uw76s41y7soZ4jPE
TbDrscp1AesIq0F/PLjogD0cuRE9a5bst6SDcJiohRrL5YwLXu0kpqQ5EZB0odolNt1mpBw3KBz/
iADwQKsRqMArmDDsib82FsAHc6NkEmay1pFaJzW8YEDuzITeJcL65qUngQaFQepVpoYlI3nN0vfG
WJj1cxHGmUQYO0pqbubCA9507Fw0j/jmxbOHZmMU88IU0JiFAD/3NZxJgLGLskvNwQFrItZfYx9w
ETXcGYZ1JIZyAD6pXu1OtPDBKvtDNzqZ+Pqh5OIP9cDDSbWNzTMIuiRSEdfnw8zXcibbEBr5kN5y
ywsT/cm1d70jFy48+6STeJR4dQZRGPFCDmdk1IGAR8qe69p3gyKyIECGeMxMd7TCFoPhCBRVHsyb
ymPW25DgNNDmwQaUNmDEXn/QmUVqCh5pW1q4SObD7MV6iemLZW/Y0uZ9dvhMopedk14oDTuCDlZQ
LyONkJ2Mu5yuOh9dfeVG20Nxd/0xxu9yIXw5k/BlIGoA14llpBy7l6HAo7axSjSY4EY/aZ0sHFLn
RsUkZhCc3XXEerABq2OegJxgL1Vjjc8U+6UnmMSHuLPTdIhKECdoddbS9q61ElRGWdsFSgKiVcNG
OYOhjOsDqmq6MDExO/HmSPmXQW6+Mk2cm520/umQ9FXznRtmwJXL8R/lEJ9yWd9YVXqUFAZxzEe0
YxxUEXVHwV0Ghw6EpE6qR79xUX714OiGvfHBMPVTUQJVUaI/VzUHQxYvJOfbvJS7ig7IkLSjmVyN
TsAePWmOp+1Ua54dtK8mPHtyijJMOmOfcChylPDfi5Zs/aKH65Dxytzs1iPeL7P1NqaWAd+coXuz
A67aAzevl6AsK/RIC0NBKuuCoJWFELFCc7zuMtCMU34s60asiCgefdsAZsCMDqI3N2UTmRuXm4fa
Lx/9qIGBHSxP7bZ8cI3yfkDPczTwP6oBSVaDZm3TxR7ojjL7xSzgnWgMFW6TGduC+O+xVJuMAVfi
tCBiihaddm4n312cbZMUC7JtvsRQt0YqRcM671dOBusXdBuJQrzUAsCCujsldk03uV482Hq7a1q/
RU8uRM163EGaVjznJNZhdeueBhRQOUd7guWjQykpxZ1Tdi6wXu2BWR1Y9S7Mt0sNwJSMo0PHpbDg
iMu11fWvQtZ9kOvOLfPBfBicu4Q5YIVV6S6r1bFEh5Ehuz8NqHIDAcjeRNu4RDKVp9rPOmH3tdv/
GLj8zf0IMsMaAmJrgOdd1L5nBstXGH6nzLKiDUP3aSKK+MwdOAhrybsl2DZl/UvTZzBiIgdzGAA8
q/pTyelP0YHgqdtnvwDVVUDi6yG1s04cHeRHvz50XQp8mQeH8iLfuw3apxNOH5PGpGsczNY+sDWl
5//sTedIoc9dFUN+b9VoQaclBjD0ezcN9XcZWDjQvgGXq6CM83obgBR4wpJk43EP3Uy8vvfMYp9y
CD8VukUDryGg2NolOh8tdJLpndwRSo4mhKKYyejpdtiRMPsGT/HU1OaNXrl732DPuuzvC9tC+7k3
3ECIeB5PIr0x/K0H/XvlZB2SpH93elGUSuDnXdgsWABKpEBaSryGTDohTbunAtpzzZUPzZCcnVzg
C1UuFkEGabQGUayXSwBV8+oRc2Ebc2PhrDi3/RzVVV+3n8SgSWmPGpERHzcaIqJh/ye2Z9gdmWj0
/SQNXY/fc2vFJ1npy06XxTyJIDRGRqRay3aFHMw2vgcNG9xQoEwBP+Mr5+H6vcY9xYVIa0/Wdg99
Dh0Oq8hdd/Q2ddE+6OdhEkaw3/Je4Gl2/S4za4U9WeeFZneSNAJJbKhyxy6Bou0XLj2XJLHHxfzL
y0p7OiCGfSbIO9h15GvnDn6fazgE7aKVWjg4zewM7MnqXaioKaHKxJkPzEad0LBEO6WGJofr72fu
8pMVu0UaImpLdA6W1V5F5xIuE4j216899+4n63RMbJEnEWQgAA7K5m9D/3zvupM1mqKttiAFqh5S
YFVmvy258DLm8tP2ZPp71HMVRftaiGzTupR+ENniaNXmlqR/qWpuoWL8yetmhaaSm8JUG5VDR13Y
x8xxgYIAIDG5ozRbGF8zr8+aTPtOc2JIexMEOR3qGWQU90ZeLigMZjZq1mSjz2zuJ1mKB81B2s5a
mLcVmwa8cg00WWOpEjbOsQsz3JrM8FiadpMaSFQCAkLMx6Iq4I+5Y0kbXh8HMxHEmsxtg5XYKhQ9
gjXq0AFUASfPA+s70pOV0fWnIgOZQbJk4ag69zkms13mmWHoJo1C3qhnjbQPiqEB//qTzMzCzy7t
L5Gk1pnpmEmKgq79m/Ffmf2nWEq8jKPl0keYTPC+6bXOjRBmR3RCfk4A/aQ7clzySZn7xpM5Lqoh
zkpawpJHdzZNtFV1vHH6Y7UEnZy7/mSu+7rJKUtR9HL6MrChQ0dpxiz/sEUtw9wNplNeI3amtTh5
OQIcdg8yNdmEhX5Xp99LC0z1wlpi+G4SYwfRaipD+RytQYATbq8PnJlfP+IFvi5BpkzsCD2RUC9Q
41hnQKoQaNqiQX5UpbVw3JoZQeZkGvtkoFGk1CiKiXcmQPwm0Bt1uJR0mBn7n+41X8a+X0VE6/rI
Dyt+jKI9clf20pSdezuTKQtzeYhrLYJwrn+Y5g1k22s3OaBJ9PrLn/vlY6T48suHPlUOEiRI4nPs
4B+MGMUqYyHaXJZegCAxmbcd7ZlVE4Xo3yvYJNjeL9ZHD+h8zNcIPltD9YFG+zVIbj9T1rxef6K5
tMinse2XR9LRApx4MMoN2xF+CvDJVt95QEZaZ6IH8T5+Am55A4m1vrl+w5mgak6m9yAdShy/cvDx
76q8gDFqGnzvypN57TI3qiHTRpWMnDmQZEsBaeYXT3W8vc5JWak6CnMTgnnxg5oLq9ncdnIq4rV7
dMjhSAxWH2puIGiv4fS9AWIfTOE8HBbuMjMlptJcjShUWhvkEh0BvBbAQFmBajd2L/Gi+nfuDY23
/jKG6lpUCVRsOJwfgMrfts/ydfihh3YIV/MteUc27en6J557lsn01nstTZoI+0DU/bbC+JGgtUhP
95FiC8vy3HHo06rsy6OUVlUntrLg3rWzz1HYhmzlrAW0CWtjK8Nut6iCGcf7hVV6KrYtUdOFeLJx
w04BEahVFPoApt5zWTw3g1kFOkkqoDuQePHzV9OFi2sZLw2JmTD2CUX+8pDI6qIZlGBE6wY8tFqQ
94CYIs/Xv9HcxScTHLUx3km0fId9vSP5nSng67xwgJy79GSG2y1jhmch345kCDImTT62/dNdJa2F
uTI3I6c63Fi03iAqpJmsMHMC+0YdR7cEGGaA9QZfgiUJ6FzUnepy61br9drBJqc7jADd6lCdoCDK
VgqsafYE1MK6FavodilLO/PipjJd1+grR6+w5WEFzADVyGjUUbIg/t31bz4TAD4f88uAwuznGk5K
foiC5QMzbAXzbossxPU50cB/NLpgaySaDomS+TgKxkQYrXO+gTUi7BgKtNGixQCAzE0Bp0n4HCwt
J3NJmM+/f3mo2G9amRcMiSAsjcB9rWGVCGYzCIclEA2oBlIQ38Eu+d4rnKz+fam7qteQ4EIvu1Ui
Biyc+2ZC5udI//IUdW5pduGPR3LjJqE7v8V+19/kxa/rP3vu8pPZXqBXiKkBVd4U4srURvdn+2yb
WyPXlyKycTlQfm6XvjyA78SkNZvPnIuFDzBabDjwswthEr2DqcnCyjIX+KfiXWaqVDc63AZ8WAnf
hArYbbQvo6TM9uboUQQT28WhNfPWpnJeyGl9XXGIbbrV6HWXb3OQDUHBBNcxGIFR6SZHPhH01rtF
Ye84ji6sN1Nhr3CHskDr5nhLYL2AsMMsQitgjvBmouRKfy7t7mdiwVTUa7e5aJEkhxrWYCvMHntZ
0Dtz/CdjePsyFJqhyFSM3FhYgx0b70RYneojoKfqFfTPABbep249ehJYRVDr2+sD/PNgdenFjc/5
5abZoOe8hv9tOCT2nRM155gicd41xgmqm43Mrcc6d3YMDT4AkcBNOLcfusS6Q4MsjOsggQhqooFl
4byAKXOsIrcOkFI4dYn+apLslvb6WPrpH/rCAlkCXk169WY09BnggkNjwfaKinURiWMea92KmdqR
xPkmLWFdY1A7SCp1MvN+QWc2F/LIJAh5PGalGCcBB0N8PxogWvv6HQZR/knHEth8gD725/p7nRsm
43T/8lp9FzADFFtRO9d/MIUa96J4Y+7Kk5A05IXnGBLiTvQU0tHgz3z83k+ebD+MEkVbXxRR2A3n
KoXjD3++fuHLy7M3lRK3jo/S0BjiYvM+a84MNPhm4ZNePsp7Uwlx3aC6AQ2RF/pVfVM1z6Ahwa22
3GYiBWxJw6JZ76gwd9cfxL0YZGAl/u9H9WrWeG48ykbhtpN1PyJ4k5iHtodZWvT3+i1mAjUQhv/e
o6+NNMtEH4X+qLwyd9kpg4WPDUy72hSwIVgSd8w9yyTYGJnnGTTCfaidv3daH6/J0G56J31USYoO
rcWs7+XFwJtqhK2kj5PGlnBL6JqQZe++QATT35UXf2tr4fmTWd1yFBLbHDcoFWSTTGk7jLeF8XW5
vRZEyck8LlD+r/QOyRwzhgF4ua3f+3sHbEDtsJwwujyjPX8yowlpi7wh+BRR9rfBBq/KVtcH09zE
m8zoKOHKq1QbhYqZ90Xs3xZWtkqKpXLIzOWnmmBCODddSx8TyO7abJ0tobBETJyF2Tbxz/5/lRrs
a/6dCqYqK9/KDHzYkS+p8n1Hxdni2t9MA1dcARVvVQ9R691QUm5h7FOvcgvrlNLUq2vxm6GH3VRT
NTxgrFy58BY10I0NpE8ZBYmrv6FE8NqW8klbkmLNvY9JeNBzDwWCeNDQu2qfqwbe9XUC/PLSKWdm
Ik3FxU7SDn2sOLxzTT46Zox8MdQKLJEf6ECWhN4zg3GqEwY8EUUj4ca7Jop3XgoHCOWE14ej/plh
/e9mw5uqhE1FpR6l4K5bPLqxOeyL9ex5yPNbNM2su7o6pGUZOnVpHaknf+cE5od2+zAMzoNhM7gq
4+E9sKDNrt60+PYtsEdca+87F+0VkeGfo3TQAw8gqKbKdnbWH2mbgntehQUWt4DaLmwGpDxmDdb9
mgFnZ3QwmPEauM1E5S61skcZ51BTSP0N3ddxUHSgZ+d+f5u0oEy5QFNjowlxCu+6oMnMAYQ0QFs9
QAnW0syAgXRLGOi22to0o2Nto6mA9JVYNb4NNhts3JLEApiCsDeieb803fsAcOa21ejGSnHFNmM/
aZKD66ihXcOCF4rPj4DpPbRV9GoPMRhpBYN2x6p+xyYa1Vqj3mm8OxZDtW/SxNlWvfHY1sD9uPDK
WEWII4SX8Bbsn2PRHLI+w+LI/LM5VAfDxQrvMr5R1DzlFfIvDFIGmlR1EJP6D5TLXRh52aMe97eA
Fp50eDQDgHWqSnEPitcz+jPgVFiROzPPPogPRZQ0x1fcooLpZPAaqqx93PIYzm5wF2XWDWudjUjo
ELgNbA0N7d5hMASwzPTeGLptRGHmwtsHbVAvEof4uKfoUfVAeE1TAZch3b61a3cj7O61z+tHJVK4
smo8zBTsH6IlaPbMmuhO1kSmxubVGk24RgSfZMyv2kngZSqgcJIuBGzJ+vpEmJnJU/ktMHZgQroi
3uUuuLsee82gmcoNmGFkMGW9fo+ZeTwV3jYNL7hOci2s4o+kXMni4fp1Lx9SvKm+dSj7ztCSDFbx
NL2pWHRuYfzd2CjjGw0cHYthn/fu9vq95p5hsjAa3HMa5pUaamXPlQ4wqFrMUM1derI0ZhZSLiTh
8AGEGRNSU/fVKbprdqORrI2BF5Qn9+n6Q8ysClOxK6fKyj2basjq/XFAGPEzugKBfuEzzwylqcCV
V1FnQFaNRUEgbeA29h7h9TVBsU8NdGlNmLvJZGGToInoBGC7sI9OEt6WeTzC68gaVcaFfdbcSxrv
/OW45NS6V/cNPgeaZJ4qG0d4qokThOFLQsiZLNt/nPB4kTDTsjG3oXg68zt2gC5bHa1u9f8fHexU
AjMZeBu1ixT+mVHmjH//8lh1ZDEXhEctpGV5bJw6BFtzoQo780286a63rj3Nbpp4l0bvpgOUqg58
t6iDJBfb6wN35sd7k61vhZSkDaEedgKJvVKavWl0srATmLv0ZGKnovOLqrUiqC9/5Ojkd039e/PB
m8zrAiQ4M82UFqYALvf1CQtMkJNT5C28lJnXPm2OSXxBqeJCC4n51mVHcFrQVxVQY+EMPnf5yZYX
eE+ncCw/QvM7+DV7ND/s0n7fLlYAZl78tC3Gzrg/uCzCiy/SLeEydLrk7VvDZcR4fx3rro9KnBYj
SETAVSctgeENGZaETJffi25NBkyOdp5iiGW263y5GrJ925PdALVKX9b76z//8rqmT6FrfccyZ+gS
tuOxyVYdYCIa9hbSgkOdBVt5ruoP3a4XiuEzjzOVUBgMeQvCyhKU6wiOSXxDOXl3gSaU5VIF7lNu
8N+9tj5VUvSytYa41PKdAYQt5MojBfoxK8pzLIvAqKodXmcA8DdSYkHUwCrHe5Zot80cP2BRo4K4
0tYWHNozfgJGb82lOjhGfZtStY17CWUYvMT74ujyemUbEOAaMQaTFdq0ONAc3ZVggKuOhAMHmziC
L5m/BPK5PIb/93DxJahGWtXZA9DLUHwD9wafWDfdXR8Dl/d/+lS5IdwiTpO0YrshjU593K9YOmxS
kIMH5QdptzDS5n7/ZJdpuxzyYFcvd7p4480vM10YVDNiP90cb/jlxSQqBRw6i2EmYdZ7YIIE4Lt5
HsRxcSOQC0O/1B2v8TT++NfaHd6HBEeKtDkLeNNLE5bnPPJhHWz5W0dIZyEizz3uZKHygTmxql4w
nJ8Af2/bVbSEF5ybRZMFqraV1g0WPhfXYPoMOXYN4xoInkAmXXilc3eYhJ1UeY0fjUPN1fwViZKw
1ro/OCSplVGxYSFLM3eTyZIlzTi1PF0yuEFn58qv0ajgNHdFAjOgiBQLN7m8wdKnKg/BzDQGlQcW
ddGdrz/LBuDSb+3dYIbw77DTvagHybVhOztBq0LKwxReAQbrF0RJ1vg5LwSyqcLDQQsO9gg225VE
hNKqb7luw4edHjwiQ1Z2R41A4F/6gchxKESfasJAOgCIAOFqCNIygteKJG+esMQt1asV2OvbqOWr
FAxi24aDYJNGL2aV6oFvVA8Fic1AJQUOqip9EV1RAeXewnA7jX5HpnN2+y6UOK26sdrWDXoT7fiW
yfycxgmEFI0MaiOqA1L16+sxaWb6GOOo+TKppXQGVnWEoS8hCfIOXUhgEV+/tDGOsEtvdhKJoMyw
y6ZnOfzVxzpdFfZHGw72BxPtPGEXJpvRyKzMA7IutpjA7p36XnuYPtWh4Hhvu00D3xthikOPHmav
7vYDLHeuP9nlsoA+VZ8I20lbhfwSjDSh8IO9lg2FH5r/vrV91acCEyehvKK8ZjtAfTZRZP4aOvVw
/Zd/CtMufZNJyIEGKEo6QNN3kYdNsd13z22LeENgitPw+pQ27q/CaX+pNr5hlrsq7PIZbuO3rtns
gJmG8qFkADR5HxmBP51U2FIYFYj36Z3qxZ3V0Wqlg/5JhDo6bR04OTu0fvfQAZneIv/m8nfVkDet
9z+uP8/c8J0ENw099kXvWhg8sI90kmPdLryomYA2lbK0CAoFHF7YrmNkbVvHPA9jL1qYdDNCGVhJ
/TvrKuVwasEaZDc62Y9dvNqDu+lXWlhsy5X+41vvZipb4UoV4DtidUnNTU27gDpLS8rM+J8KVgYX
uMzKUGznDaCN2sK9V5Q/213+3OvZa2nItVDsYNX58/Unmams6lMNS9EXpM5hhrDL98mO8C3CiKaC
kUVlbWGXxLbwno0e3IXPM/ftx8H2JSZ2hUS+VMQoDMDMZC24D5JdlbkBTHqWOJRzt5juWlyNgFmI
CCLgO14LA5YV706fLTzATGlDn8pWYGpkGyT2yx1EzSZSyDq5Q0wJrQJeXk61Hep+ZeXD2oXXV9mo
tVslm8H6lTrbvti76VHXWIBOgZ0nIC8u4Qh2r9sbSxRr0sjXhU86sy2ZQuusLku4FTkI0YkgQdaI
U5oWJ6dGvxqiBDJ/H3mh3XJH35VG+6gTmFp7Eh13+bZEV5lwrbUU6uP6j5n7GpMoIhsgt4s0Yjsm
f+nlnmuvttxcv/TMnn8qjKER2ExKIJaL8o9BH+sCzunxQ0WQPWiXmrNnXuVUD4PO3q40ygH+vvm2
sX8migJW8DcXcmE9mius6FP5i9HLsrCLDquGLEdKPooUlZuwgLQ6HEdJfbRY8SawrcQHVWgxgqUn
Q8N3HqH3s2ry37Koetio+HsZOfeqtFv0/ol7yo2tskGcNePB3GhRAefv7Ae6Cza8N/SVA3w57CLY
e+NpOBPGL7Ax1AJeV2TlYZckmixet3pKVw1y6eu80/7anferhxO1agnZG6UBdnM83JodoCtwnbI/
+ylRkJZoWq/pk9abD7HtvfqueGx8ebLgM19U4sYQ8Y+Y8UfPB87YxiEw1+27oUMZfoDxRFCk9NYa
vFetrA5cV6ENsxK6Vrem0upAWsN7ioYzq4Q/PKk2aUSRM2uhSeY4M7lt6FBkjHSAkpXNtkku72gO
Jx14hBww1EPJgfA36Y6hF2yF83XY5XKVZy3epPvs4/Ce5cmH3vm/GeDAXmWdddeUgd/jAXraBHmt
PRR5skIVZe3x5IY5oEFo8EvhZJ2T4tCy9qNzYUuomx9o0L0jA9wngHOKEiNsLVQw0Zn8G9y0R6/R
T2nPz6xCm2wLl9/BhBN2XL0hI3iwocZJdY4FvrnVMk1H9z/O9kmUBdwmAGnER4fCT5ymBLav3brL
1VaiP1F56KhmzF045s6toVOllG7k9uiEgTUUqVZ0XJyatIFbImgvNIcbV+EfNM++EakZSO2c6dpb
7eaP1yf13IQbjxJfFgiUi5CN0rBpls4DlbetbgctusA7/fn69ceF5sImjUw2aY6uy8HOMaFrD2IA
SA89u1rY18wtpVOwn2ZIEg3kc1OePpFNBrzPk7cW6wH2w7IPCFzbBewrrz/IjFIXItZ/3xS1YgUt
EdY5oNNHjT7ozsiq4agFN+NuDSNgFAa3KRzQFsLt5UgOo6R/7wffOyH7HuHWA5LdA0W0iH/BqSu4
/jiXGfE6vPn+vbygEgGjx7kCK+kJMfck9PoRZqF3JutgLwRLECzm/cnhfrHuyuxFtOmN8IxNqaoN
Y9pGOMMdQLA7VxJ017okXvmi/u046FnP48jdRC6HD3nN/qSx9VqbNF3YEFxehchU9VOSxGm9hmOB
a+CJUzVkHcNxjgCxFmeoTzFvoWqg2+MQ/e/QJVM2YGOVeW7U2JAnrSw2GfgEeaYDehrbL7qHhHad
P2USt4ZZmZPA3Sl3wChpKWByZDD3g44oUppsJJOPJkvaOQUYPGhYZq4cQn53OKWuNKD6A7gaoZKi
w2gwtauNRhXSG5W1Uj3OAS61HivDPHLdALVAwgw+Nn+o3r/tbLTy22azcQ1ATER6kFV/mzcaevz7
O9uvnj3iGyigWz9r2H4mnUk3VQK4hK/Z1qrk8F51B+c+juBMk3jaxqPYuVjA+JLW3mp+tsZ4tFa9
2b2WefZg2ZASjP6DwVDSOxg1/iWCvMWiOkdxf+7hPYjrDs9lX+DfvefOgYm6RR91LVk5vn9KRASZ
pA1H6zp9LCN3V+O/VkaTwy9VHq2B/exsQDbgMLLX+uY+M2m3Svsehh6g3VBTfmgOvAJlDTu4LsPS
VRanlAkBhIJ937cebBpLrMnCa9CQb5Kt4fcAT/vp1iUd3OQdMOctGL7z4QwIwhMW3hceqSboKiZv
erTwBlquPUd9rfY669eNIQ5Go+2dAeklJZsX7hs7sKGfHbNf++Dol42z9Ti9UXkT8K4O7dR4Mirr
jevDE03rx7jx/0ZDe5vybANoxaFz3GSTgjS8gcXgR4S22HVjtjUgimbYZmAqpDpsmAq/WSem9uIQ
/SMXxhr9QGuZIVPX8QxGBWWHfUbPb1NdkYUU7uXIDwvQfwMARy+ALJKS7frSA6BDW1XIzYgE/mJO
tJAUnJHojSYv/6wuLPe50ypE6LGvyVnBKhgA/Cc0Ea6MwHq140Pyej2czQXLySHEgoOaTR3UJCQ6
5vSSrjUH/RPot7x++ZkVGlPn3wfRlEYJS6t85+/gJgnBsbbiO3WAp/x6GYo480Wm6ja91qWGJC3b
FQK7Uqduq4ClUq2QGNimTekspHxmH2ZyRrCKuvTQKZXDkbnbWCuYTf6IQ0zwkSj1XC18e3MmfE41
bxZ8ODOPO+XOIfdFDwZM6h4hG9kII7uNy+4eztnBaLNpViGDWVTWPabpUyTe4u48aM2KJHLLPBSY
VRVmIKxoKt02PtwxZbSjxj2N/9YR9GoaX8uoWBkDWIrg76Apdnv9k1/euJCppK72WyezU6wztYj+
VnmUBgR3vn7tcQn/78riTVlJFWnhoeehwk4a7dhxmNiZsCJtwMazi+LG7dNnIzV+Xr/X5QQHBM//
jtzC9eG626IMa+XsR6Gq16xuP6I4PRS5lwU+195oK49CW0IXzHSvwkD83xuWUCv56NpGpzlP1lrZ
71xSboTu/WlVdtO4b75uHRLlr0pHW9gSXP5U3pTcwrLEJwKHjzCNb9v40BVP11/dzHWn8JWKCvi8
ZnDFSYcqiKzfDnLK168895KmsBWQnLQybhstVGYFUFH5VnRwpzObU+7VoczTR0ER8bs2uoeAa2ne
j8HwwrCbYlcGKAkSJioMhVAN2zGKAQm0inQYKGV/0Ne2XdorX47GMAb7dwg4XK+J20KjUrq/FHYy
sGEVfOGwNHft8e9fDiydm9R+IWINJNIa3qF1YKkE9Yy36x/mcggGc+jfq/sDuEAmfB5RlTE3uuOv
3N5CIbd7K/JyoUoz9wCTpSoveZZIHaPKQ5OIRMwqtL0AEun6A8xdfTLdlYL5Vitx9dGIUSveKpcG
nfn8vYtPprZI0dgCa2goaRKceAac28mtkd9/7+KTVSkjRQfek6A7Lz538W4g2Uoa3xS7TIEqVOaR
HOouCiHb33oVnBgrM7Sz4cHtxEJQv3ww8aZcFVfknS47NIUo7q9V9jC26dMUtSK8o+bj+juau8dk
z0aLru/MHhD13vjDitcMndtx+YPBZWjJT2pm/EzBKoPoHUoNQDJT0W9xMoFGF13JZgFW2PVHmLvB
+Pcv8zfPNE6bCl1UcJxd55G59eWw8/12ocvxs9p3IchNeSpZkRgJRil4KjnKk0zwe5p5+77yy7Uy
og1K7DvPhyrPyLR9I8gfnICeiib9MIse1ZFGO0cRFNaNAzULp1mPdHlprarGg2tsLDekTDdNZ/7x
bZwxPNO7cXJno/es+ObbmQSHxO+J8PQxXx+TZ89MsSmHkwQMmRYG6dzbn4QHvYbdV1Y0UdiIA6/P
VO19faG4PbOpmQqPhKWBL2jnUWiXP33r7LlJiA5tnG6fYvBbqtpf2FjO6ROn+iPw30xaDujM57/l
trkZof3lEbJqA9Xo+7GMIg9sz4DmRe8aHHuuD9uZTbM3FSIxCaEkzhhIMaACDAokTpD8aAVj5kd9
5FbwvYoNhtC/88OXpkN1BZc6ZDVs93dtQrChLz3FzOf/7Db4MvnssuyyKMU3SlEL8UB70kr+P5x9
WXOcvPP1J6KKVcAtMAMz4/HueLmh4iRmFxKr4NO/B/9v/OhnhrdcuUkmVYCWbrW6T5+jeFacZz87
fmRc0KhOWkIhzhtOYgpN1/TimZya/IeBhSE5D5GZdmKDtAcdfcZNSeM7lpjh1G4dzSunvwwLgnT7
aFgc1jHS67w/EIRefMFkbSXd1rauzOyiJ7RMegNtce2ufMT9JiL3TTBcKc/5gxb7/SuodbGf8iEo
9ltpxJUg9rN6/mXJ41hPFrIMmGXx5mgfEw83DGJtL0nBgD5mlTJWaPVv9t0L8kng1mToFE33rt+B
rrL2xE4Psv1P7UIKD1pdqYGfR4rPzSDhrBj7XDMDJBmDy8NZ8V4y6sfRocpITJx7DtcFRL75m4V/
NPp8BMvIoQPCtOp+prTiyDCgesjIUIJtETrtekCNBvx+xVvhcr5xiKyNRYoSsj4fckdr4zAT5OxU
uq80UDJrGfecqn9qS3MnrHkjaltJwjsy6ob1DTJ06jIYX/XLvxTcmfvkOIAnBXAY1AWBj6xvtmKs
T9zIN6e7LK84GAwSB1AODG0Sab0H4985fhNAVWZfh+5uIZpxdzV4yB601He8xIca9yZZx8pVWobi
tGVB9LZHF1/sintIpN/OGd0lBjk2dq15ima+6aoIRcZ3l/fkSskB/vi/ZwEXnE9lMsehUkxXhds+
8xld7XUWJPbURiUI7tCCpIZIKRp7jdioHQ3lralMOj6m+qO0lRe7rm+Zzt/LH7TiSz5X5YsvQQJ7
VNB/BIbk9h6pUWTe6cbxuvZkyZlkgOAqWYyRDl1k9ofYfbz8xavbU3IbXav0Su+ocBu6v7gnyKU9
NSD2fegg8EOPWeAGoPTYeNkSRX2zO2WkTar0JpSDkWuxHqyXJNKiBRVmpT4KUr4SbHXkrMyVjLhx
KkgztBTbMF3Ylc30PdPaLTDHygkoA20MlaR1lWC6cvpKsnOVIIPfv1TAXVyeorVvX977ZQfpRpr1
o7osRw2K7Qd72MgKfMJnvpt6KTJQ9Rr0RRrDyWrhGFpiQvMRCXozmKDFhQXowjLUjEBsNfqspLad
zw33ZSSK6+SODn6jEHEOFCMrHHz0eUE+QYdv797+jGTR+Xz9l9eMfJitVKhIFU5vcd7hJtaiGBi4
W7QtK6f4Z7j75fmT0SVMcbGZIBPtadYYcPtoxvXGcq9tJ8msm56MqjJhuQd607uNZ0O3pypvRrEl
a7q67pJ9OyYz9RL8BWETu+CptgA86I0XnZArVhc3E6ePuqscAOgOzQLSaaSjXdCS+gbcla0/DOwK
dOJbOoMrt3MZICO4YUM2CE4sp+BTL6vziFSup5aoFeYjMIlGsuEtV6ZVRsmAcRrsYDEGjWapsM+m
g6H0v8Yxe2pARnLZUFf2hQyTmey0KQyKhnhzikZyO8yQAtn/7NGSD0jgrgrb4HHYJPfl9KeyI1ps
FG3XJkbyAslcmWY/o2kH8CFrvi800KdNRwpW9Z99+uLWvlgL0wxASGIXdHAgK5ya2Ffd1wpFw8tP
X/t66bhv4kQzKwVPL6Zdwe7Rw7/rkXJO3C0J9BXvK8s6zrFVUNfFvmnpv6R/tLfUodY+XDJzZaYA
ahmYdpQoFc+sitFvaf5I0vmlEcTdmJ61r5dMXbFLfUCNF5Fmll+RytTDXJn4/vLcf/9wW0Z3JHFp
gU5VidEEfO5AWcc2shXf25EtozjGCfUqNiNdHU98V7j9WUdPP+rzG5+9cgxBiui/O1JYKBTnI27E
C/x2YSWr/Sxs98SDRwyTYIuK/PsVtmXUhTkPmmsV6GW2inry9NxBszfhr4UDgn7CNxZ4ba4k6wU7
TD33s4P9Xx7tHJ3Y5FZnDz9b32Xdv1hu5ag5SFVzJdT4a17/teeXnz1Xttlxahkr8FynAsHs45S+
Xn7u2lwsIeaX79XZnE0JQY/gWFq3tM6u1czet0Tb+Oy1x0sWmy1yLd2AbalVr0O8N8BeZw7/Ln/6
milJdjqUjqOiiJJEM6MgJNGChKXR5UevbEO5puw0QLrYPSp98/BMs10MqkQdSqX5vNVuuzIvctU3
V50alBZ4gbX0wiD9qybXGd/Yg9/HB7aMuHBAxEGKFI3Idjn5Gfi/gAGCkNsjy+0dcJmXp2glUWnL
5CeQ/OlBPQbhZsL8hbc0DgAS/SSv3NVB828rFbdyObVl+pOxS0sgEsE/nR+K+7H0OsDh6jPIOQCB
gyII7t7l0Q2Km58lgGyZEWXg2qhYoK4LqbmDAHyXENCl/Yx00ZZ7xN2uyGpNwcNBSXLTsvJQWPFu
Y0HWll0yZUAHikp3xjRqoW+ouObZLumty60DCnV+loFfVm93VgcpgWl8robkIcuhe1br+9IA9Bf9
AUD57svyh9Gj7Ui2P4pMAZMQxko4pOwMzoOpmHUg1/iBz0UdXh72mqlKXsBAkDdMFKqZ1fDbNLnX
0t5TbdwCtpZs5QVyf7mNNhnStgBR2AOfEXSAcoaW4OSctXMJFt395WGsJBBsWXix1Nxe2KqRfPa3
TDqavYbn4ai9LQLBAHWXwks2VVFXvI/cc85xExty0DZBVUf3AM/aC8UMjJR9XB7L2owtv385U2qu
gDh36ciPrYfJGABWHbwEuka2KzYWfW0Ay+9f3kAyk9QFBQ2JnpmR0Ysrs0OPtDNvFPdWThaZDaa2
gRt3cwAYNHTNe2JWfWhbbUzOipXKLDDOPKB3uwQBRTz8RnuXTpNgoB3YCCEJDZDm5RVY0RizZU4Y
R+uSOR0xgqWKNNyqv2iAvMF7cTYD5axCnkE7I1V0m6ie++NdJdk7WqhZQk0siqXgTMv+0OaX2CKV
/T4latuSldspCMfazk6jooVOUDsChal5vV2AI7UsgkbslDnxjZJs3O9WXiczxOjYVjEqswuCpTsA
t3YY99hr0VZ6+fvEuS1TxJhGil5FvrDoOM8N2UEL7IGJIMuQUrI1b1S7jW2wso9lbcPZrMuyWPZx
3xUoUZsgA9pSil/zV0QychCUKiprMIZhz39rQQlyZOcVjCfNbgw6v4eW4XX1s7sNkaw9LlwhrBIu
PjV+Wfpvrbuf3I3wd22Glt+/OBIjJ+jJK+CqjD5sugSg660kzYqLkrF3duEQkSvLGqvnKdf9HoRo
SzH/soGvPV066xtFb80KGTVoS7aHREWTnTUnYaWCvepnL5CMudWGDOgnEGIxbP7hcSaog+1/9mjJ
lh10JVa1AUwahPk8py+D2AS59WT6lx+/FpjKcDrdMhyUUhvA6TIPd1XgTuco+7eU0LXfTdhvXBFW
VkBG1hWolwC2sqxA/6KWM4hx0TGzZbhrD18Ojy/bEjqWkOoEZjI061sTNG/jW29v4DRXWsxtGTQH
VpBMnRxMf+8H5t2EXtoGBazj8mcpI9jhb8uPX6YDSsP39t/La7Jy6MkyZo3OWi0vZ9CrQZ+Safk+
d0Gr3rRh23sbr1gs9n8T87aMqNNno2epWM5s1KdU0w2SfovGY+3R0t1biKEsYwRNEIFiUTqRmyFL
Nw6atUdLdkxYlqZ1bQGGRp4bcC83G1fAxQt/NxuS+WYc4rFDYSIqRi8GFwfqBk0de5TeX17Qte+W
bLjhdWaZRE8itA6FpkVOk5vtLj96JdVuyxg6g8XUZUvO4P+4yrPdCP5Yf2Epr1Dnd+7BwvGq3W68
bGUgMpqOlVo+1APyKktea37szxrED3GUBdWhvi16D41HweVXrdi0LFWGjsus6FQkL60ErS33BJxn
8b/Lj14xLxlMRwbXdEHtmUQxIsgkVfwhuQJJ7q6cVN+mG257ZUuZy7i++KQJ5MQL7S5AmUV2ZPZ4
nEbnrZ7R1qKJ58vjWFuM5fcvr2iIyfJpRGysZncj5FOZKH84+ZIJQ823MBKauWEGBbfxsbRPyfzn
8kevzYtkwpiBjMWA+kUcCGcVX63jpC/5nibWhkWsTYtkzI46usC8IUc3ixPIrr2FJOjyt6/tScmM
a05qp6QwNajIkvSY5FdiCwG48tEyjs0Ss1ZpDQWxrP6q0FtzC0Czstdl3JqdVwXvyzqNaJdD/7X3
SlwCRs6ASbgB2erleVn7+OXlXzai2sYgoGjAEFlO/TEdISiATMYWD+gKKN+WwWtODNEfGsNcDZPb
u6SaHxkzBaSSrL9l1ynQZJ5uRtKQ/aApR5O1H5cHtfpeyYIHYRrzrOOIhCIDSCGyo3GvHaFqcdq6
Nn0yEXxz7MjANn10YiUXNlC9B91PQV+j7JaIQg9ADbRhDCvmJkPbSAl+Fa5j/Ste+3Z1F3cQZIlb
X8mMnxmFjGTTO1LNM2STQ5vmPtXu4xjMQ2TDxa19/v/YsmG4aQdk3pww38j3WQoJLudWQ4b58iqv
mLQhmfSsDWmXt/ChWjkGDST1asJ9e9wigF07nWUAW6MYqEQszR3aTfELauD2C6DnoOwsPxLd41cc
iFgabjV3rZWdZAibmZTgmurg+trdtBPZzn7PU8/ddTt0ORKQzHjbXXErEyeTWjlGmdaNCnUn4gLQ
MXXDNW3BkVKZW/eeFVQmlAH/61X0pNdrW0Pk7Ub2DX3sABNqQxEBdUtPfWD49i8z0qPpVIZbONw1
k5dxbGwmoi1r7OVyJH9biBN7nN63/M4y65DV5skwzWPSj1GbbEpJLzv5Gx8go9eSwgJJBl+wszci
SH1o+u3U22kPLvrTlg9YOQNkvFriJMNQq5MLSUq6t9QrKCeB7Nr0hurajTci3BVDlTFo5pi3Hc/x
jhKMtA2OmaFHIH1KNhElay+QPEErRE0N4SBBcB5emitrr/+rn8jt9NoH9SF+oTM0uZKAjRtebeVI
+7wOfjnSqFnUijEiHyFIGU1CC4iV3v3I5chwNEOpS5UCshc2bACM65UL6qtGueHQ1u7zMg6NFIU7
1D26gcSLtmd7kEJ7kHF/gV6xDzaTjelZWQ0ZkKbMlstApQJHM9qPC8FPDwaVUisjo8o2Ghc+LeAb
y/iscH1Zgrgdci5yZBXdchz8uYBoaIfalaW/dI75ODfZvavTq7g3ep/EBrhBeow4a1F06J07AeLL
ylDyAELdODha40jzsfb7WUs9s6vORlyc0pzPgavy0HC0DXzOyrb5PAa+fLORGmLsSpiBrUErKsUt
bLNpe8Xhysi2JrUUIlCDQgaxujb91u9/AzgXZX5xaDI/94Yz9Tcdof69V/o8YL6Mo23bpMsSUURm
HjUHe19AVo09A0AudtVrtucbx/uKZ5JhbombqYvIUBL1rvpi2ASdr7O6V6l1oGV7lan6xnZdmzvJ
eehJA/2AFnPHq9jj5a+eQTV13ILTrS26FEMQqmiF3sAY7GlEnEX8GQfhZV+xZs0yeA11IO6CLwGA
r9D8AEI8Qn/LB39BJ02gHJqtGG4lwy4j17DSbZkQhNiTGCxw6rVP3BquU+4Kb5rQ/yxsMOsQxdlI
I6/FKTKMTSmcKeMMUPixbwdfh28PXOaExjR61aSCyaoCf4hZv+WV8qbx6p6Xw74E55A32Vs82GuF
cpndJ88NV6EU2Bn6UvxaMMi1X/nub+ushX1AQPoW+/Vuy6BWeF1sWRotzdsYp7BIorrxoNzlW1Ec
GlflbZZ40y8788xfpPF03wiAl/fHPf0NdQqNg24AsFUWbsFWVyd+2cJf7Jpmhe3EqpGhbKr6+yKa
ozj48xltRO3Pyg+yRlmBq/fgopczikvnKDrjvhvLe7dwNzzsWkQto+X44GqjmMoE5BVM96YPa9+G
TlCM3nw099UDZjFId1tZqJXKlsyTlOZu140VXqYerb0RZeGCT9ejLbTGil+SqZLmDJAut0deEOyX
O2LYoDhhD+28FTR9/3hwuvx3tWcElwSAWoglzhR8VaMPgolrdaiCy87p+yCAyCA6Xuck5VxDwn14
1kHRQnTgJlAa2vAS37tV6PH99+sNdKHGCZr7I5B5eqNzBU64rRjp+3OHyLg5MtppAvWVLHLOKhRL
7f18aG5m0KzygNzoL8px/pce7cNWRW5topb1+WJ1yJmqyPrlecRIcqPNaah3f12zOpruVn1xbaUl
uxZJ3yiQs8qi1ASJC3mq44+pMjbWee3hxn8/3yCzUEUzZVFFyqCq/zUi3pfuxlqsrfISgXyZm2kS
6tAYUCeiiJgS/Z/NNmoFa18tnflDiW4MhSAOhsbjleq4b01bRuSHffHElQ79uRWmlk5ZjgoHNJrH
R4MVnt08XbaslW+XAXVL+G4Is0yjMqfXit1EFukhjmJsADZWogoi4+lYr4HjGc4gLJtDc2Xi1vnZ
HzgfxM7ys/0WxmptGJIFx1oFVVO27PtsuhLJ4KE9466YxO5ns7SY25etU/cgoalGiOYy/W/jxiC4
f7PcrRN7pWJPZCCdENAPK8A+iHhbh/NHBLw3rptIC9NIP9mvub8V4604IxlBp4LDsgFyJokQQ3pd
u+gXd/s8jz2iPijQtLo8WatrLllxWqSQwKlQO2NV/VJB6cAzQDlOAeqlmXJVsdjv7P6gT/q1k7cg
L4P7AJhvo/z7fYBJZCkWquQmpK8ASLEm4YmSeYb2u0ZPEOhvvXl8zNKNS+OKN5FBdFAcd1jX0Tzi
zhSM8RAw9WVj/ha/8b/XUSILs/Bp6ls7RobeGV39bs7FEcITCRjN59LLYvss9O4Pn+hvZmODTzM9
oVK5FfOsbBEZVEfN2CRpbiAboXntrwGHFeSPn6374bg01udH5Q3EzqC8Mjb7qBb3+81oZXydPbqg
CxyH/0NELczqhPrdcdiRPcQvE6943pjVFRchY+sSMnWTYaRAsN/ojQeuZ/ao7yDhsHN37T75O3+A
iGdbqPL7cI7IEi9a6xbUzJBSyJHQ1yJymPbargm3gEprg1l+/+KQMpZONk0xGHc+1ULze/UdWasN
A17bA9IRHyNbocUazaKysblf6d2VZZeVR3NnYR58seb08fKarNiqDLkb1G7OxgbQSpBShGmVtJ5b
zXcO4RAPhMQdaP3MqK+aDc+wYrEy9M4aIVEiYuh/1QC8K63yV3fVDUqfldsOsaUQgDeVW89mg/VQ
3mhTHmv+YfPnvhh8La7vhPKrSJAQ1a+R9fUQ5ntDuXEy/Z/iynf2I4UHk5Egy5epQNuT+CFGdlyZ
DPeo5SCenCz9RFX4wA5OBn1ojenVrvYyVvoUiKlh15bFQqo0t50C+owcUYzXJtO94dqeXqUsUPlc
RTapql08WaBCsAU6M0YnMrK5DnkGNku1Hu4EgrRuSKk/jbHfztBWy7LhBOa/XdHTv66tPqS2i6ya
rnvCrO/n+prS+o5p2cm2+WNN5trDvedKXPHGuncEx5eQJvWVgjO/c4zb3qieqiqtApInvq6kxzjV
XyizPCHE+2RXxyrFxXoGxieurcEXJAusbN6JJN1biXVklEexAvqaMekar8ytwCDdvZ4aIZmSv4PJ
3ts53bVu2XpNgfmC6iUYy1jsAUh0ZbMh6q0eeCVuGl7DoO4YJ3dp2V+7o/3cJfkjj62jnkwHtVUc
HxKqu7Lnp4S7oVAq0CR1Hz2icEDybsp+fB7VGSVoyKwWJA7GdHmic6jU/gm3sz1Pyn9KnYZTXx2R
erTtal/NIkD0dBB0oQK0z41w1TDR+ZU9IEvi0smjTlvs+tjZGWXodmVYl0YEksr93P4hOByGbmHK
wPWVQ6pPsCPkJXbaSB5NV9sDSXut1+pTXvxMFpvI8ElVS80xGRNc01Tum/mb+FkzIpHxklM+KnXV
oKOE6R8QfYZ6mxKg1LhxMVgLWGTIpEXtQpSqigP3qQuWlokKavJsl9+rASRawsvObsVly2BJQK0Y
VGvqLOpb53lu5z1L3LtSqw+XH7/iS2X9PHvUhwZs38Bids4hbe0b0urPDaQLGpUGrs7+EXd8uPyq
FUcqg3BdRyFV2015FBfda2lrO6VqNmKfTyKXb7zZ/6Az57G0kxyQUoWB0L8cnMeitY6xJpq7us8Q
zVnMuYN2LEUwB84DdRF5TcQY6G52hbaKXQKmpCm2Ieda9v5c2ueswX3GFMzvFQM9awpyORqwvNCJ
EceGJFOQFlb6MItp7xjFcVT622y0IBPYVNHUtS9aV5+RDL8hNRhhyy0GzrUZlK6ipd1CIDenRZRZ
QFpmOXSmNnbZSmGRyOyLrtKRqUe4CJbq+ho7Gb2A/ECin5ZjiUy2qDMrbxCKgj2Q/VHHO819HrcY
4NZuQjJCFNT8xTxZCAjiM8qfJ+7XPghEPPfOQa7t/4dCYcUYZZBoasczKOlRU4YCsh2BxOa60qHl
RdNpax3W3rAEV18iNBVnmJIpQx45b9CeSR911FHyIA40svCiIAEBZpIk2KzFLaf9N3Yjg0crB3qd
dmughlKpJ97W53IiJ5t3rWdraDVoIQOO5IrXGM5NlavPlx3BSpAro0eVHErmKtpPI8AlA1bH/jzy
PQjXrHz0dbPdOxDZcbY2xyeP2HdDXIzpy4zWiqMOxaQgHTsiDmmnc9y0R7D7116bk2Bkzr6u1HdQ
6TyOTv1RgNx832rziRpQPNCcN9BdQ/YmPVlx8upSfqMsvNnlCCmUKjlCXPtgG1ihTpnAUm1cK2b2
Unc8sllBPMbFXmitR6EhnvbU7xOxc/PpjinV9ZS1Hz0TkVPyqHazwEnSkPGtfvbPyvl3g5bu0nTK
0kIdYG2MG3eGsJNAsSAnQcZ7SmbFy7nqOSDG3med8dCBDGBC9LmvcnIt5raG4nfHAs0Bby1U3j/G
TD2rgxONTVF5EAR6H+r4DfVMukf/8M/g9cSSXJupprPo7Qr3744fhDuEKj9bysYht2ZUUpgdp0OL
6yn8ZgHiJD059s4/vdrAX695TksOpDNaMGMqCoS3jun1tPyIW/AKqekBrONQcCzKCclh4wxS1tNQ
9RtDWqkyQLH0v9s6H4TlVAoyhmYI1XPkEsAaGXRRG+BWd2iONrpojtssWms3FRlXC2Z5AEYLCygz
LXRCfTcmvnhH685dVfnz7/i0TQK75s1lYG3GQYVBQb8eJb977us7oM78wW+vYteLPUCGg63ayQqA
h8g423QoQHA2qlXU7kSg/gIWoQvoA7DJe6iu7MlJDQrkLNTEo09bGceVI1xG3ZqaBSL5Cq8Ubag6
N7X++7JPXcngy/SVWt4bsWEtzyXFIbcsEEHyax2qK2Jod5dfsbbTTcmpiB709yLRqijWH4Gb0cxd
1xyJEbQ0BsM+FB3iIO2eLr9sxWQ/pQq/eO0s7wyIH1lFFIv6nc35DQgOr+Z4ixNibbokj1BBLKV1
wfwTtaQ9jk0Fps52l7rZ3zoxPn42AskvVFM2GfGAC7ZikyPDrZKp7XWhaRsOYLHzbzy8jMftRruv
TeR/w5L1RzLvOoKQtq98YZ3cEnos0DEptojhVjbt/2B0RzUFGx3QCQTX6TSLr4gdb2QOVxbCkOKd
eHaShlmAMWnG3wHs9TQl3pwe6uzx8iqsPX/5/cs+0rlozEpFQm3Wh/fWdv5CiSISjP4xFWPjFWv3
QJldsmS8o6WCIim0eZGUAAYi87Vjea8D8fX/AXlZidVkMO7oximiM7wmPjdAA4iI7bpfuqd6W3pC
a1tKsm+ojNaTvjSz52AjdhwLGeMkhuiEdmCOe0gpSiM1i2wdwkyXF2d15qRTnzV4eOoCfApy2TcF
GQfb6VJfTRNw41qTV6TmnRmXf7MabGvgjCM2PYDZ7mcu81OA4MvWmJTBGdQR+Uq1OEKWROPvqCjo
aAe/PLhlB39noJL9a1aZT2gsz6IaJWjcK9m9IJrj52UTMqc/z/1WL+2Kq5QRvGbbJRCnQiMKbe1A
hYCdQHOousWwt3byy5DdBDV0Xc3QUzDs1Y/+erlcFX4boDMR1O84jbfqWSu7T8brZuDxjhuBOitv
K90D+9ZuaIo/icX/DB07AD6Hleq6LX3wldWRsbvVCPE/1gB5YNbKG0ndW+T73m0QwXm13nDPLMv9
5W2wtsdlyC6ERfoqLUFlYtzM+yWaiR/h4vx51/gs3AplVjy0DNItavBeNApgINrYeiXwOPrDxucv
xv/NNpaxuXmRY1WSz+4tFKtuq7tl+ce92CU+ed7Ga64NQPIE0BKrKhUlnahPRZCIh7jaKkusxZO6
dNY3cZa77ohHWzcTsBRsX6G1PPbZbkAtmb7N/7IHe+soWNtWktELCp4OBgEmwJf04lhdv++5n+71
v9WL8O0j/+set2tFawOTcbrdBLnBAchBAI1KJMmviiMkyCePXJkP6r4Opkh73eSotFx3ma9vdoKM
221zx0iGJs2jAmJSgZ1bv9IKCrhoLT5RG4rulN1avfM2j+a9FkP5Ns6ReFdKqMJBUvrZVsgNtbWr
nPWodqS2r6ht6+XF+Jtk7nVT6cqJmuobY7PqgTzjQVEg2ZToJhSN+n+UsV1j8jeI6Z5sZj60rX41
J2nnaW4ufNKUL0muPStJruMS3ZpeXqKtimIbLbDyo6L1Ea9RjNSe67qYvCZTTsmIFGDJyWPKu4Nu
1mej5ahEJMR3XQiQkc7xKie7400bdYVx6s3uT011K7B1AR5Qcch7jYHLu2783IAWFlV1LZpS67Gz
h7B05muu675d5O/qPLnexB3wiKbaXkuvi4JMnmWNN0UP6Y6E5Cyo1cpLrfKOGfy2qpzXuogPRZye
+wRqjIp5q9b8aOpTWM06pKhcVHNnoMoFs/Z9zmZgFkwoSxIRGSqlPpInx8npT3qmjr5T87dGHY9d
PL3yJn8aEvV9Vqvb3hqMkwvspq/qw+9CFL/LhBWhMNXHeJqv6FRAkWyyuKcCm+8pI5qKTFTXDH0h
Y8kLfIFeRBDh0fycEteb9f6kGnQ3GnbrZaNzLo0GxM5qQe+KXLcDuzHfNKHPYUHyN+agsb0yKh8x
8RUvxo9YqL6rQtyJTTvXoT6Y+P5ak/3AU+0mUQbd51aFQ0H9lfT2kZVLSdtJIElTPxnNkHiOQv8U
VFEDdUa1pmLKtVYWD1WdgkM+HXJfz4frxHF82itPjOnHYRifYz6HlVW/TI7xT5/BnMPtu9hV3kll
uXtVc7Jd1iYH1+geCmo/xtx8t3h6clFf8rS5DSAB+jDwAbhtqp17s3QCEDLsKw2HlAIOu3xWTqAH
eBYKGGkJWLlNMC+GuqujH7siu7ni4QACUNGMQRarQTshBdZUSkRz7Ly4ZE+GlZyETj9wezgDFvwm
hnRA7We8HQZz9nlDDsC2o9imQciy7DXoEQz3c0aAFNPZH9rFaBGemlfD7O+tGYqiWXE7zsiy2eOt
6FH7gYKlRxWGRxo0LGsC+VBjCPoxu6ts8V4a2kmp8+u4gECKMuL2OzjVL6DYAYTo3KNp5cdZ0I9M
s59zCzBlntC3doLsn1PPhYf/fo+JuGGjdZX2leVXfWJ5mVWcEmrfGf2wmxVyGuJC9bDjzrFuP85u
DT6hyjoOfbOvkFTdC3DedUpy0ztIZ2TQb1PVAfKmtfgzGn3E2CJdUfzRppgHc84h251Xpt8J8qdu
cXkHWsufqurebeeXrDX/0iYLWWn9yUfy2yXdDUuVFgr2ZPSFM1H0nDF/KvNfWZU8iT79rZYgpWKE
hYPev5nd/Et3+cHUDArRKOA36fyaASziM+IWKHcqRx2ZCl5N+6zSdqyHKKuyFDh5zCFKqnBIvQ2P
bjNAY8BswixpHU9MKLtp7MA19ijUAm4Ie80cxivg/486CnGxmgtvFNQIrLx9snj8oac9aordVT/W
iWfq2V3cKDuQhJZ+2poRQB03o56F4wB2G4LDDnKtWMuhup90huLFIPKTlaCK3BfgEuyyMyRrf4Pd
OUahU4sS6pjBorcl2uRqcktQi1UMiljMeM9QF/acWJt9zejPhaq8MS11gsHqdjlLUw+g8peElC+q
NhaR21n5rqL83wTZvkw4z6am+l0OVVjNuOZWFoquiJwCZVtSJq9pCaX1MYUSY1neZ2bzYYC0Y+60
K1Ult3PFbosxfap6zI7aGHfUHneDklSBVc67wcmfyDxEnctC3WR3iS52amu8zDGDm1eUXZyVV6zL
KuggpT4rwCkWV/yET8CZIMCLBRn23lOEjb8l2Xlq+t/QpHkYef5LjSGmSMoYMrcUMKC8+RXPvPaY
C8bsmGs2dCHUc15AIETTixfc+fatAc1YZW6iiqZhkpZn6haHLptfqJOA/VS7ngsjFEn8p+f2Gb1v
RzMzoIvZWXhPesqb7EmDfGo80mNp1GGTqsiCowSPcsY9q0jrI64rPdqMOxDMVL7Geee3nbVLaPuS
1tzGIZtFeZtOfsVzQDo633V0Dnam7lwo1lHw/JrQ9npA+aDL3b+x6YDMXQf/c0ZQImPLJh2S1i96
cj8QzYXSqvHuptlt01qZlysG91IHMmnuZN+rWF677q5Ehzp/x5Rd+v84uq7mSnkl+IuoAiEh8Uo6
OTiv/aJy+AwIRBKI8Otv+z6sa/fFew5hNNPd0+3mT1NAH/KC7DddsaiF6VE6NF2K7/dUDcI/UIpF
iQUxHiuf+9TnyokGV5exu0DM4K3WTbiDUxHn3FgHzzbg/zrNk1LJ6xCyMWoo3Q9tfQ5xNoViYhGZ
Coy7sz14DYH3xHik3L1Uf1dfyn1jOazRwu/Kbr/dWFz7FaZyJGyQ5lLnyWznLNjkUeYOuP7gS3KC
J9GgE9ASoYpL/+YV0AKEGmS461+1XQ0sdpgT+cjpjmG59jK4wWtg8HIrWk1JXXyDmI21sVdXnQR1
CNYE5IcT+KctWH953j/RTrxqeNbC2AjorITybwtAKixFG3E2v7nCLDs4kV0GOiQ4UGOOzCuYNyI+
cqEX5UjsQ4Y/oV6WCKnFR4dA3cDc5Uw0lvSRX1xFq0VQShfm6er3e7KqxNO93m9439ygeRiYmNDr
jKgrxbGkWN4zk0qGkDyOHGnIo3TDE8epGJXYdkjKGtdjqOx3O2r8ZbAbHjL1ANMk/D9zkWlDL4Fc
psij8lrP8z2X8l6T4tyR5ezM7D/Vdg/SKw+jCGJXeKjK0JBEug8fAlteXMU+cqOulRSXRncHdx1Q
xPo+ngMat8OGB1Gq+SDgaNHUm581DTz5Xfw2Ml0sMgejsUYuL5sYNrl8faoAHCBNG73HVNdvIbEv
lhQI7cSpFK8lPZsQojczLj1yMOWnA7s3JEIvNOqQcF5N7Ev3KNRNdQ9ZeGqRNRm7rXtuZP5aVEiH
bcj4QG3zPAfkW3HxGjJzCqXQ0VgG2FKd1LEJpu+xVDrG+f6AQvTptuw6GGgUdRcc+MbTrtyQFrWJ
PhmH9Wjm+dCy4ZRPTcqGPu6J/Ncx758a6OtksHaLwPE98Ye3gBm0lO12dEZUOzW8YwlF4ZwJz4sr
92AbJ7zydI3zrUx9I7Oy3V67ZrrCxflSdA1L9Jz/BrT+8Nv8qxzMhTpzE3FtEbou10eLhgCJGy6N
wpB8FzkMMaoqbaTtUlEO0FMirNcWiMB08j5hggRREYoXNVRH66D19hFgM0ImsjCZDLMnotXpnYiY
dueZYM/7FZ3EpDPQ4shBKd5gKHXarPtPjPm3N87/RlnfC8tu26RHZHEs76MLvlb4BQ4ZAwcH/2Rs
AGFne0Nu1Klz/YfS8Z5J1/pInWVDvHbjh1uVBx3Ow1c1r4jFtSBHOx020aQAsqyuRjB6O0VFbW+2
NTN2gpaTAI1g+agyQCUKeh55VNjTG0R3L5BjGnsFG7Ohri6Lt2QzKkG05QOJ68L/r+Fk56j+Ren6
SF39RKb5aq15CgV6fkvyzECmDC+BrYqrksBKe/w35DkIVGSBLLMH815sNJMuRurspTXNu7D+jQ38
AtXPDUtM5yLn57wjF+m4j1vu3zzbHlVgm2jU3a6UoR9BI3Fu8iaFtQNCQyuCFPjpgc3eBw9RtbT8
ZANJ4M98Lkj+vUIHFEmop7DkmPRjieDbxb7ndb2mA1TsidOWEmtl6p5rcRtnL6KVmxTYHcY2rKgO
xgyPKvCPAZOvxVq5u9AQZG2x+oMQvG5bRUt8BKyO4YNlPRKBYy27u/L1dqCBQmyS2rtTZyK76jfL
5fOqGYYnVDt0rUjobeBIGbT7fKtfkDR3Uni9o76AxaPmY52UlL7NbfG8rasf0waTzFaZb69ZEemp
JlgAYWiMPM7ziK2BiLXy8bp74bWZjYp4PzwPvvdgu/ITARNXUYoD26arDZYHjubVn04Qu/0QXmV8
bG6r32ElUcRFzc4IwmgxswxB0m9zGhAFV9sQrQG35gKCGCbg6sqD5loXpkgHz9wbg9Qua7w3MCxb
qnR5bPRwmpqFR/5GvxwxlzFK72eIjRA1sxpDQpvOCAPN6yXzhHtpkLYRjX14rmoxxqwpMFN1ZI8u
OExXSa8eYqoiHQyopBJ6Ngeihhbt9VL3Oh0cdao03WABWyPEXrs73tsuykd97TqsWAZrvBHnopfg
xsNjO1QSd4M95J73K/rBRotByXXc6sQI2+NpvE6995/11L5t10NjdRiR3L/w0ewpYlhjO8mL362J
M25+7E/4pM7UPpYD8hKE32VqWA5OSWGn4IbHoFI/lbTvfen/c6aRZBvBKtnmjjdRQLNP6yMBBV0E
JFso33WD2Ok6TMKav3RquSl8uLLxU2ELiohnHEGbs3w7Ov/nh+oFveVp8upXb61eQgNrDR5eRkMO
iCvRkTBYnyi218rBpNGr8jFwt51DMb2WpfPoWvrPlvK5WnRWt3hWHC7f6bbcvIqlSG9+HZS+rRv+
mPHatsMdhrFZgaZtmsxtM90RE3msjL5vC28irPt0uAbVs6VtcGe1Y6N1GqHzWxwTka7KnNzvUwtA
McFF/FCc3JeK/Q4o+1r0n8PKGlgp0m/kVqesMbDdrqsXsrjfa59/qkD+wIle4ezISTz++ddt0vns
xnlMHIkM28qbfucVAragnDS2iNtEDlCJUCH20qABC1Q1RO7mnUVfX4vJQYrjyv8AGhEHvZCx7Ibn
BQFx6CAfBjOciRnyk7vWczRDgId2J0RV88ojhoVLPmLWb3z57AnnvAoIeeWm0RMO67nTXRqWxcH3
A/jUTcsOAoe0HNz/xtnt463z3spieoC+9AXaKay9EXsVzMEsOqbhhIlO+/FYAJjgMOIgdD0JMY6x
bJRJfAbYZBk3GzckuPC/jr2biuccr07kzQqXiwAP6Ob17LNxryska3uBl8xh8z62GNuwWU4irOwG
CSX8HR1e5nY9kovEz8jIoS9sOi7+aYFJTmR8E0be6O7Y0logTm06sC7rivBEQDNGcAnINrdH8Ic6
dcxO8bhaGJNojDIAvnQYPNFmuZrKU5Ge0UzV4kJ8P8+aFifDgGF2Ht1nRErg/XPkS8cgacHzE/uk
yuNCBEefOkOED/OfDuuTYH/YEJeHRaMNLNbujLH2u3dxfjWhfpyI91sF+nviy/MSuFfXTM/tkD8Q
xrcIc9zZDQ1qtfes6i4rIKxrKyyRz3L8xGDsxaEvT0M/HNjogCK07CsMRKrq8CQdHOfY4fyYZYMa
UvtPQi3f1CVvVdDstonGPIgY5wrvQ/ksHYiQJ70kviueJYZaH29sbLFWb5Yx62rnZx55j4dIQJ9a
dk+dKyMxyluxcD9x6bAkQRM8VrpNajNByxueG8uuE/rMsLV5xhjmaan1Q8ckTmy18xsLwy4I7r2+
vXsTMg3rrv6p2LgjA3/zcTaW1fYjq++xl48lB6KI/OA70bJCdmA5xqqzj+3f4FYW/n7Fxn2PtzzC
nKzisWJvdKnPwhuelLc8hr0AOQMxzrxl/gpnW7QWt0LOp6lsX9kcZoM37VwYlMiOplNTnEbOHsbJ
fTOSvPfU2/X1dvSGFaO8j2tbdNvFxSYtOpQPsa03JYZMtGKfl+vez9H7yjrtu3yITU/O3Km+gGhc
fCKfAZhceDP6GFzzbz9wP0t/OArPrrALFq/EQYVfrP/SB27a2OZNMtg+eNX4HEzuC6nUb9fB0bip
ROY4212MzSlHixz5GBF16V3zfu5i7ZIPuLij5tQZXJZvnpRlRATGQubrV1OaY95jxgrLPmOLwldR
b1Y3D3yrRdRsdYasM/h4BfRtGerPtiaHoJCZt5hj62+prE0RuULdqNtj1M4zeNbV4KGbyyiaQ9Pz
/1qu/xUrtPResbdOAVAsvzHk3LeqOpFwOOq/Q/ZvQsvzB2eWR0PEGccG5NL5rYZMyw/bayiCXThN
h1K2L30FVZxgVRx4wZEP5MNMBPMW0BU3LA4jcOp2I1VUdl08jNsUsbb7HrXekWp4bRdyL3JUW5jY
s7lOi2lL4NB082lwLxc3auAfARQUZTAPh4snwjt62ePSIAtIzN6XC/RJA0BzMcVCWv6cr23qYbee
8PayCohWTP7YtTbZ+uYL0rDXXof7Vks388n2ic3Ul8oGR2Cs72vVJ5y2J8MwxUBwV8z0xtT0A2Xx
v8aj+4KvR0QQHGrHABYuAVYWO6mAf0i1N37915M1bxPOHJRrCB+NiOsNPozo87LZ2DcVQgdQgZmI
GFpG5qhDLmq0ifJvY544exOSzKLrAxHwsJXTc5i3V+hm0Ybn+BKM3fBaX3I6v7S1jSD7chMIWv9D
gsYaLyTcNcwBRuk/l6oWsWFd0ksHzNbovPRgdmPA+QddqFevwdAlgW/JtY6nvj6b4rXP5b6tsMOu
y72FFaODkJRY5As0ge6pa+osrAEq4NyCG16CmLsTgOoXtMxRW4lEeWy/9UU6uTzR65TN0n/egDo1
tvpF35pUdXsMgLVs+Ec8T4hxxcl5Id6YAV29/SVrsLVL/JqOcNhjD3Mr91a72aA29F7ebnNmeBGz
/NoymQ1FheeJ3kepcagscVOhkVnE9yzC40j1u1fB1FDkKe9ZKgBcoUEeDqJyL1TwDz7RR+U7b30L
fxC3TftgPinaJC6p90MNBx9khu4W1ININiPu4UwO3IoPko9xR5xDW+udPyKzpDZfSKi9WDeooxY8
KIZSm3bzeKUt/+zm7eSa/rDCwj+yvb62srmPjJ/DsC8S60O9F7b7rVl+tTa71iEHqC6+Oz7unZGf
69LspBRrtCr6r+rxKbBYhSgZ9G+0nQ4e4ny4Kp+bcLypFogkWkS5urepDBLigWTS8oXjIQnb5kTg
WGidCjV2Y/cOWsmc2LMcJDxNzBXoWw/k1T3mc5j6vuujY272OWuPkzf9M836sTRoQcjqoksanSjs
vb3L2RnpswAdAcQRM++QCnGHl9u3qF6AdmTKaV9qjQNtbNfYOijg+XacBpARpYMQMqcHGQFpjPGa
l4ZhHO4GFx5Q5bHwmhhy6qSfQvKHl4HI1m4XdzClYpXdaz2n8MTc9ctmDwK9HvQ8X9inK6K+RTs2
kg07L5RHePxRVWgDQBToghu+CFE+teOPdjDIdjJBa3M2E76UyMvrwgZsVsN+CDgZ5NvRMsGICHhj
7HSiTBrBHz3TvxVB++U1/W9JyK5ujAu8kryFvjrKcYmnJoTZhEx8Xv26KJB1399XLqH5qa9VXz02
tDurdtpNfBvQDhVfE254Ojn8wJG+gjFY4NGdyy/aMUT4Drui67/LqT5MxuBHhbE3oFNK6XItCudQ
lc4x0GRXoB8QxXSr2PQdiCZpeH5qpUm3Bnt36tcEdZm6da+ikOnrUIl/WJreuSFqKEK5q2p57evg
qZ2A0mu3Aow4iCdFx9jKgMUWAwPO6B4tAf+RXQHHG+W/BZSLuPPmBBonH19ktLGlsKXGsDYG+Ylo
jaUofoDPVRMBsHzv7VymxFkOm1e/aMc7KjZkM0GlJ+tbvTg3zwV0wkOQipXopxi7Ag98LbDZE1b6
r6iftna48d58rTn9YGt4zgNIhOsSLqULcr/pMpeRH64aFgXisbRmL8dpT8Bwspb/sqJ4GDtWRyG3
/Gy94oRYiGiQqACwHCqkyrFLwYFNMGAr1m1oZDjEYIiD1LOPJNe+u6BrxR5bS57kghW2apQ/ZqxB
tBU9GBszp00NlpQ5gPMFuQhCdayd8cNiMSvyys1EM2se19L5huD4uq30GhTI38NUhyLaP47tcjB6
3qmQYR4oSyABwXWjWzoDGJsLVM+wPtjQORfNSJOiw1aWkUFW50gYYTnfd7N7I9N4wHvysMHN0Pjr
gZj1PPVDm/lmEVHpd026oXiuYfPqhOWnQaPar+jN1ZwCsXqm8/Rt5PTXFBeZEvkYmZBim7IhQPb5
Y+1VN8XHiBRLEK+F/RVkQE+KG6gX+LswkI6pWOzJUAMky+QP5VA9u/6YFXWdYPn9yQcsn3Ytri8p
yAMrRdJ65KuZv1rSNodBBifHzzHJ+UuGaryvtfru5ILnncG3L8AdAfm284aeILc3xOqT42NDBNul
zpz4C2iBaYYp2bpV+ECNCg59OR78tbz5PoTdplhOzgw5tduCioVy6jOvwh2SJb62YIPNk6N+nB7m
TgMrMtnPByaLKaZu86CDLcMotEZuuxxzfLzRLPZWz+3JDbesgONoNTuPa7VmQ2PP9dYlDSkvKHeP
os/hCosa0m36mIcW8mOx/c5Ln/bznE2BufvARPxt+W9D4xoFbp+ygmo0YyCfxnEnyvyDhPKyaXx1
V9NsdpsAsD72DE2Iy0VeReHaCxJPVFRNwO17Lq+FgpV035u4XhtxMQyhwM2MjsabmZc1dXvOvSal
4/S6CRa3ZXAqDFqoMqyDo3WLGK4oPzORS4ylqTqCv3OdBiUOQdpdJrncwg7jA3wy/xtokCyFt1vr
v/60fUHy8WNLWxUv1RhESi9Y7iDj44SVuSjgAjtjq3pcPRXExsdzxclGU6qLh3rzIOn12a21wcFp
t3NH18zBL+s7qEuMs97IrFC1QwBgwdS8VODiB+qfmIupoZiWM5qBOx/6XahtAr8pFXtgvpYajRMR
GE2xHbEnPd5W1SAhB3zin2eXL9zEycnBTvndDP0bUetLQS04VljeA5L29zSE0Zm0Ow2oSVZlmaKe
f5ClQiSWplFgdR1X3D0XIy0iZ0AU2p+BQ8mhKZhZv9sa8R9fzKuDdds4YADbpxExm5bIy//tkCZH
NnG7Vo/j1p26vN63DRZ94RS3ofgDONoCJ3MLCHbldtgKyGFmhtVS+6PadUtXJU9SQEXWVCe8bWc7
FAkD3IQ3Dnk9TrAHYZjYofxYaufAlyDLK3i9o7xC+Bvk6ebnz0DG79iYxu+C3BV9MtZBPQwhAM2e
15JM0SJcwKgG2Yoi9GMnd751pZNx4oexCva9mtIg7+DRMuzNgkPGUOxPte8l+Nx2BEYBD5mHcupv
IcfKiFe8AC391cDnYruMSLmU3E37BlkSjNm7AgkAwcZwZy391wFZWPW2b2eekC74FEXl4Bn1H6uR
vBDPjnEOZibyZ+QLek6VUGVe11IegV1+WhE0kQ/OKVKh3sOt8Dy1sxMH7vSt29wkVV8Q6BDsbrCG
48x4mp3iPnlNpjZwrLq/BA5LwKOeVBvSH+WvJ2tA5tDunx2nX4q77o/g86sNaYmhc91ImVJmbx3t
z0q0V9fpHhYUs5WZdZ/P7Fav296GFjzaChVKMHYXF97us4hd26a0RE1uPcXPxG4PbLSngKx6V4er
SuvGO4Ll2HMPi50iLPx48vs3f1U/8DlA/GljYKjsZjrMT5aJfxCm7N1Cj+CWRhhttUuxL31kEzhN
m2kh1zgo8NQOCgKOsYBLMs5rNB1+W0WKqRevz7NtrfJsNeVd83HcQ0A0J+HUVPECRU9sdIfEJ+4d
iFgO8wYQXYiugCtCUezcqa9S6pH5qAXUzQsU25hIIBJ1+Wny3Yd81Tk2efmTWW3q5/S/PgxItPXy
5BdFyvrpOEOvXDDwvoDWosKBJ1Lh/wR9dfGb4VhUExxm3dSFfB0dQDx0/fiE8QmE1Yg+Yc516qHP
rMj4WdEBekfb7kNavDNRvM4GLhQDmpbFKtybliFc1X3wuzyja5NZIj7WYj46U3MeOFAKI5u9cL37
0qyxBzUgZr0cYBpp8QFIDTje/2pxTlLZ7ELZQ/iKtsNfP1fULFO/bzjzI0nhsjEIdYTO86M26CDh
IpjkZgLXBxtVqPz7P8qeW6BMtXWwqRPc4LsNLhsEdI35Y3SZSbaCflTLhlReUOPArs+0Dpa4XF3I
FQS79Wx+2CqYnIEZQs0BFKwc8s+a9pFIy7HFbRLsv2E70vo86r0JavMNHY8PQWtUEJ7CJA1LRUH5
6eXhbpu33TDNR2y/oHNesVktz5tnvAT4byKJe6WhimhJH1tHe9CSouKHVGbVNP7tJot3uAf8a3F0
AhB8Fxs0OV11DuDDUfDlh2zBXQgwqvkwJYNL77Mp26Sj1cPYeDfWshhyRRRmYFGW4zjkp1AsN0bs
h91mbNNPH3k3P8/zdl/6GsQNgeOHdpYAokkJFrJN0XhdmN+4sQR5Fg+2SBfPA8ZbYGuqtlVMyfDo
LtUx952she42d/S5b9Qjd8Sdg9aPRoxOsdb4m1nZnRTbTwCITG+YOweUltrIQzDPS9JycOvlHxFT
QCwch0MNjqsdgNKUdY4rCyahbMRxo39qNqx8h9RFLvRsnqTtP2THj8BE97lqwdthZPD4iVlVJqPX
uwe4TyJa0Ny7OTiWIb0pJCSC451e5t4/+dWmktzypzxYECSw4D+bFGgqJCwnfPIuzjZ9b051wP5S
nax/TEsw8o8Z5JTACRu1tDvmJZZ/Vr2noqsj67cPmLDvWEV44qrfcT7fph7NFUfvvoxB4q3uvRrk
g0AT6Mw6K3zXRF7R7UkxewfXrVKnbHel8PYNfHv/Y6t39Qd8LVwsnKePbQu2vwr/hNPVWQp0jLPT
ZYt+zZHqySF5hkvHV8A3SFOZAgu+8QF6iKaHOS6Bfo9Cedi2X5OALcHkmu0JxTVPqr9banO2DyoH
J/uC5sqHpDJRHY5bg9c5XYjqAIvBMoD6PoSLkF5o/Jh4X2PNok0AcDxA7fhrQACsAnIdHfpBzGb6
Lit7nZt1r0T9IV3EfVElDqh+mOfcNga550PpVrdxs+b/UVN6qeWujFdWf6rK4Xt3gyhgLTFdQqnI
OEtDCXB0naowYz0mIFvDg7ckT4UKzh42jgmQsYDCrh6c4kk1ddw6bJeDf4Tw8jOcOoDjLkT9i5v4
m4h4x6pobiuWqGYB3SggLXIh3rDp7Jo9M+Uv0wUaHgmOVAOM9LW6YEX/QssmLlWROo7z4BN2AbB2
Dr0QHSF9gt7vCrA7a1yr96WQyKqbG8hVxF21CvxcI96HMAdw1mFmlqWfJ7TYbiLH58JgMGMN1DUY
ZJxuiKs8f96wCdpP8FDWLqylNvjCVQ4sCdmLNMA3ynEFVDExwFFOda0h1YLpwQ86jCnNg+4WcKi4
TavwnebhgMCMKiqU7KKVdrAlGeV1auBesFUqKrk06PzoF9n6Z2+b0CsFSDysNvDAuUl9WoIiEGuK
PVDwxiY/+TaA6WJL/XSbDXbJ2fDQU/cpVF3cuyGAOCqAmW83ZILFEAnuIXFLSn9M+tXBamAh06Cr
jngCl6QnN/VXhyVHawgVTeLZxT+6UwPe2L7DRgP+Dm3igvIjfvmjPTgvDi5IEMNAbeFCdr2TQrBy
7CsPUtkBx1VPsikUmS7oF4IDt6jm236oAJKpAOiDC1sUHGqdRvOuy3M/cXQ3KOIr1IB3bHj+BiA8
E9533+UGbDEk4V8Hx49Dgccfzwbu2jgdhzH8wi7wL07ovcGKXjI1ED5yBnqyEVMKE7mnPJzPzPQX
xyQ9psrY3ShUXkuJtqFx0dHafkM9kIp/NgG/UbsCpNZRpfSTKZ2/AkNgOdyFSaEGB8eyPaymOKua
XObROBeu2YvGrBmJkMXeqBAV4Jq4Y/5tqIZ9IICKijBuWPENLN2iKYe0UI/tIXC7BCc7tKQN/ado
kUIatgBJgCfa0BFs+nv5gYWel3HbfYTO8BwsSJgWkPjW7b5eTUbqMIxXCh1Imf/z2gWOxX3Dwdf2
uzZkuzFYLg7fbBSSNtnKEvyS7M4Oa/9gR/uKQ5mki2JQ5g5308MGROgx9sLuNffhwOEBmcxN9Sei
mOKaLi914FyVXLCUwHaTz3Zhr5CM7L1Sg70Ovw0PaoDKCw/8GewsP+se/L+/IdTUXYEn2fXcwGml
m8QZhhHH1uBoUb6XEAn/gwCSbVDj090veP8EFWMTuQtkPY63OUg98pd4WyUqU9Hnh6DhKp5q3+7k
TLoPK8d1VyhxLXj+TN35xss/sL3CxfBZk1UBRL9028xxHEH/zrw7MnfaADeFT4YtNtH5cBxBuTiL
upXLgBOutHfZNTat6XCG8iaamH6dmPcDioAcwJkB7+lhxUBh2iLIvQTlEjsUmjpJfkoqfoOm+/aM
/25998l66KowKbGk6ijY+uC3yrEO17PeAy1OgZxv11LgLlv+g5IUAAAvjhNTGZMzLtpaYvWnQaNo
JuDPNsCOvasQRiBALShobUoDxYsckt54H6wBauv5kLW1DgBBWNScJ+sc9dqukFe12Ya1xZXaQ48w
rH2NtWPi4dQ0zZQptmVV2xxDP3wM8hxkE3vP5+JbWvFe5wbexYyfsAeTWMQ/Y9Id3+B760Qc2hPQ
ojSzNRY6AYQvk00UDVIPFzjqIGeIWqAXOAD3HjCnJvAvVtt49fVPEc5gLXu03lvKaX2q+PpUinAP
E9QVz6h8sZ4LU88ALS44rKVc50xUAbbFB/oces4z+Kv/XAiKxV+OaC2hNqeA7KZtiocimIFqWo0+
sepiuOzjoxRAospAPkPkB7VHK/OEmOJ73ZwYZNWpwZp5DFHhFFcFhlJZB2e58lOpXQuZAvAHzfmp
Hrom4dqdk25BoawId+IclNUT9wea5O4cQPRqXDS5dZkscKPJvJCoSAzy3WPhnZHtbEv3SdsGjZO5
q9LchzXce9XiQ0TmOJHbFKDN/tRkjf+Ug93stfhvKPpkyosWbonNf8FWPoy0eyO4zzkhJx/zG9j9
+lEEIVhkdWyZ/jYteYEbSIVHLEgXwR7AgF3Dzn/Um7fHu4B1glVlZCYZJMAHY70vdCQ3KeojaKmf
FioDd17zU6kW2JWJWmSGr04yDxNN/sfReSw3jixR9IsqAiiYArb0nhTltUFILQ28NwXg69/h28xi
pmNaIoGqzJvn3pyaaVUG5t309SYwqQxJhIg5tyEBszRHOs/rKzEg+7zyu2XsOGsxotiVaaZIY3pM
bYL2T8samMNN2iXyBrcLPRRipTkydjbT6TJWwU6kxms00k0UPIpsMnoWQ3Vt5ukWNhjJZ+Kn81Ge
4mJ6NeI0XlaWQODsGjYrEXy+DOJ5r4xxE+bui1FXQOjWAx1GYDWN4NltvKep45VOrBYxnSK2rNdi
QPaIo2whvPiU+qiiHBd6O7tUSMmjJU3Rddc6dZGzSwo8ty4WZml+KwYAa9N0nl3PuqiRvwJ08q1F
j9B8w/BiT9EYfqeKW88VLigh628my023HYtXHdYar4wupdIpAGAipreiXRtspFr3dnLRs//esV4j
cDqQshBbCUzDmBjrRtX7go26HgDXQrCBeZlJ2znWY5yt/KndZa4Rb92eqUOUMzGvg0UVBlRLD/C4
HeI1IEv5mOVD1Tl9u591ql9mCs5VjKzwUTISacr2p/RrONOuNna+++dLZ14wKXPWsrWeI5Gfk8h+
lWK+uKF4FSl0e0GA1MZrLLKiivTBlLx5TpfTluTuMvforCtDOgvVjmzWjDjx+lwzdxfFwhtNbqey
+MqlDniLY0S0BhsPJeOiBpQ5FgFVIK/EhzsNz84wPbk1zG7uRzcJDLrAL3ApQEWWdda+WGNcr5rY
Tla1CE92VPqb7hGnU+d5X+K+sdYKubD33EVcNhmYNSmk/MKFrlB12GAVmrP5FAnxbw7NU2dP7U3G
gbUR4+xBBDf/lVFrbvyBddddoe5IO4+zqv0ZcutU43RZdiVQjhm6wyqAedvklL6Vw4ie/EZsQdeQ
uVDtqY3RcvP7xTf11avKrZ4PWnxWDns5sxEGix7+w5z1HoELBQAtBUSj1It66K9hECmUPuSMKbBu
PuIVrOqCOf1VVTBVTRzwZGqTyUTf7czJPaTN/Mxrd7N859dBbJiktdT+cEhwk9ysMdm6M4Aw351P
fFPUO89FVe/6Yj6EMPlZghBLtkIyRYesGQ91ax+42Pd1kt4nKmBL9OuqmOelI6t9yhJWt8/fhM1P
VITDahgJJixksAmxUq+kUiu3b9eBJeEIonRnGMEtTdRT+oBRKrc+tXguICkRqZReeRgPFmmdf8sB
54rXu8+egyojJuaRldPpRWgh4/Y4yitWGxl5s5AeZlwHW0g+eiCrgoqrOqRDsZ/Bl+smICHdit+M
rP2MY/NQ+SCkCqJR2+lx0PaeQxENKJG7XOY3M1avxSNkjtub/P5MnMYAfDRN6F3np2kGgunjbVyE
t5JoECSNeGEI+U+iaSCV+z/dlK7DtHxWRrI1bD9dlxBW+27sLpMZbThL24XtPI7ofvyO+CJyJ4HL
UieX2IeF0TqrpmaVehexTjUREy6e+Oy00XZs00tJ4onlJo/Wrbxqz940GFMiJnD1PH1YkScYeA0/
ZcrHR5WKGKHy1wx7kTukn0ASOz/2n6wiQCJr6G58IvRa4LMxm7ZNYS51N+8hCp48P/2RIyeGVPo9
rOJuYUcSSgonjcsmvsAJuF7rouQVbZeeGd+HNvwPP9RqDrojfxSnWl7sCj6OwEL0Vulz0ycD+oF+
UfZYLrMh1uva9L8q+eUMgh8gMpdocbfRCZdQk4e+ig5j7e0DFT2ht7+HcbhxzW6n+RhK0/0IRQqi
kn8M4ZQxKxs3VtFtbXbfcXKYT1oEz2NuvAmtDmleNAzYgheZBkueH8KjTcgA3Ghs9lp2j8icQMJ4
2voDQmBnRnO/IVzzZLfNJUfF5/sA/unbk4kRoi/LZ8Mj+77ygPsRpThjtrEBDSRLcRfcydBxe1D1
Z1DDb/RXEzWC6pbxyXHyonvsRhu6tpWRGfDikEoBLH7YodWnHjz1CPycF/CZKsZhxwzMMNAzhHSt
RVQ3Ci5WHweCw5jyQ1KwP5pBeOrvNBo3YOy2KPBXIthO0hiWSaKW9GfxuhBtupo6QEZNwhm3Qgpa
UHWHeqq++e9v45hc6pJOEqZrlZsjUYFVTyAQX7quSP8hUxlgXJ3R4HYDYxoZN7xXcDFI3ZFv7O1+
lFQw3pMXdRsIwEMCzhpEbcUzMx244Znzu3+8PO7Kg5ZgU4VCvOrstRHFuJpoDdoEg5Au8ifadWuB
9rzqOXCt1nmOBrXyhbcr3O4Y2QY3dX61PHtNHv86b5x/rCGA7EmmC0POfecaX8kjz3BuSXcMWN4k
NSkpobXN637rjnmyN4DES6yiA7fCs5Iwcb7uGHskvAPYFPPV0EUfwTgheth615n6bqXJAUlbLYjm
OCDxfbB+oVzPgSf2+dhzRuUJVam491P+Gor42Bj+M73e2kjEM3TMc2nS5hgZG4t9FiHt2kaSL2c9
YyX7brCP9NawKxMGRoqV9ZqMxbLMbFqd9iLKeu8om9KryHFp5PNRtTZdFkTR0q/6q5O2NzcZmXPb
n+M0oIiGQNd0ncbI3gd0Iyak7uvs+KccXcEgNCkvsn0dhswzucDLjBipQC6sjMOoFwCjla2blQlw
YAYT4ZOpeXFrDxGZddcLZwjo11gmg9OWXgS5tdHWNyDj2q2Dz6kr/mY1LUXTHgMZviYkyFRDdg4g
oga2r1Y9fQLX/ruVezyx0npvRM33iwiOH2qBNWfV5Rx4GAAwsIyjWIuy3cS6mhbWEO0nv+OpKZKN
MbebsdTgFHpepr7zbEyoJdPMWlwZdNaq94xwnRbxdWqqjTBmRi75X8Tms7hNT0ichyz032dpnd26
XPttt9dePyyaMN+AHPAzKb0YnejbFa25FT36L0Rhy0C2y5OXoeEFMgKQMad/YiH1spcGT1xwdlW8
d1sms3RhfTZuq8r9Gkt3V8I7W2ZLSEz31rYRqwQelQbbMkWNZ8+y6XfLxPqILfPmQ49VkXebEp7m
2my3oVuO6xKrQyyYGQ20tSKP3gGwfipdEd2hEovh6LzwLZUz0QPpiKFMu5bbr3TAZlPtwH9GD0dv
h78G3WgOFGeIE/7NtXG2rPQoMiI0xYRbCu0W/xRtUZbuSeO6UPoeqkRuaoelpOD2C4Yc+6h271PJ
ITg74SqX7cUxaNTqHtdr09knmYGb2NiWW6DyvupfYkwtWIGSBb/JPq00ZFjyOiUAh0pR6dPxL013
WPq6usQJtElHmik9VX0xdXlF29obXQIoPc4P4yRmJ8JTvQQnkN1QW9XOIc3slUud0HnI5Zb/lhUD
KekauKSPjXpjGe4BI9C5C4qXTJv+pqyA1B/+p6m/F9remqa7rsi0l614dUYJmMt4Fo7HZYVtQ0cZ
e4fC6PBVyVPiZ1RpANJ+Y29Kz7M27QNhjaonXHdvXiE+DcP+wnECWNN9lnr6NkL0u6goDqZwHrCy
vc3cAk+OkprCMeyhzg1/0RikVlXOZ4VQjJL8Lfi87aD+GXrYiVCgbw0WEoBuomOTVbD6lTgGuj52
VbGL/ITWLfztg2QtjXxvRtHfFCLKTsllEs681G33XMEhJ7n3Tlu6LovkP4/5s2POuETypczMexq7
X1af0e1PDuBHdoRWZaqhDhSYFl2FeLd4h1p+zsUYZu+ixz3ietOpDlpIk2oz1PbabY3b7ER7qRGL
WxIle1H/VxPaNyn1W+RgyCVzM/xNgLchle7YyatlKGiL8EObGIyGBCIlVqx4dauLZvoWJzY4US3/
PBv5rpIVtQWtA9MAsMCYLNu0Xdq2v/dkTZc8PVU6WIsGwSeM859eREvpwxQMDk14RnXpBbBvQ7yJ
sOguDTOhFii7bOHk4hpaZNNjp6L7c1at4FoEcotxbziSAraHWcSqWAb5qa1pFrgyETskprskxogd
4qli8iL3gc0qTa/1/mUxZQ8H17foMU9lHf749I64ir7U343KPsixvygpLkUGeByZNze11pUjD8iE
B00XuyRvtl+2dnRtVX/qcv1lM/WRyFiAtPa6kUR9C+7OoLxFIxOMvi3ugRG/4yJlZ2HlYEhh3tfj
WWstubEN66vJoTVMwpCrx2xRmOTpGuB7Hg6npnGXKvPaJdfitcU43Tj64pBl0rbmm4yrs9TOXTrj
qujymJEDIq0qy9chCkgbd9uMAhLPS+PYl0lX60kzMS1FxXSSjrx0sR2H6brFOFaE8FuJeu8jsQml
PrkF3+oQldUyTbMaE0q1G70WjLEHTGoGDgw7oA4vt4asjwFyGzbOYZE30Ta3pEGGdvXpNHKjjHDj
5aAv2uMrK0m30w0O5XjeqT7A6YnXnr8FB5ebuGvfQMfOmBya4bADVlgKp14VToqb2bRXXarsBc6O
E0n1f5WvPmgpcniE7kdM1AZDir0bXimZmodnuZ2XmKtWaCdL8Epc0xk4n9mpjdum34iwy8oOOIUr
eVcN1fLgO7fUJrPVMYedJ7JDZPgasXDciMjnM7S/qLN2ic6+58xgE2Ql6GjBBh6V1ximR9tkgla3
O3Z98K64+JU6CisFdr5IhbmcsfA+bjqFEjB+JOlgLC2vxBIheZizaD8bhLH66J9RaW0Lu7lJobdu
V2xpqt+asDuWHjRcmlivRm2D+Jf5anS7xazU28ClRBjmwSizNYXNjmzaZzSffV2VV+ZI26AOXzCt
4qWtGGYCzkxliuV48m7FkOxrCcMWpenZzgNn4bfUjUEIYTU72Ggc81yGLuXqcPBBPQTANTMmFnQN
zZtW9XYKzLXRynuppve6r3+SbDoZrdGs82E4+1jHxsSSa7OzPxqvWOMeJTIgnqhvo2AvffMFgG58
/FK/uZG/JZ3a5Ra1NKFn28l3040VZfiRu7bfgJNHWHHha90BU0Ob8o9htkDJBSEZCJWQjn73DnMR
Yyon1wIcw43Np0C4eOZTqKP5YUww6FsLHrXO+u1qtCVH8uDNj3fCiabPmi1/TsH9bMjg3zQEGA4s
rs3azaEtVTIcGjO8Cid5LAGqn/KHPa7HVykZBXAP4W2pnHJrN8bBjSAyPNN8MQpSCh57lGmIBl1+
NwxFF+Wkj0Zc4jOx8yMe/nfpuIyzu2xL0oxeVB7akw42dWanK+rLX4vTBjwiTBF19bzGD2ftk3JM
90VnYuIP+uE9JmOc+ITHS2mxViOdrN3EJM8fqC7cqtrF09QsZ5/xlWeyLV3am96LromrVnPrv6rJ
ug9erTFD2v9yd2oeCuyx7hgWts1HPXtvUTMYi6nxF5Hbv6cWzqiuAwwktSNzgjWxBjdG28uirkBO
OjIW2/BLiwk7hlW9s3oe1TEL+T9n+2iiR6kpZdF1/Nc6if4cAfDbcGG7tHFpbb1Qd9xIFH2Xor6P
LGtbF0R5GBZpK8XYLouZAkh206drGNs05EjJMWWSmtm9kJjq4Al336sm2Aptj8+JyF/483eFT6x0
ovUQYyLgaPOrOaRC1h9Z7x76mUEcZPteWdX5/2Z/0xyOqRh/kl4cphDwtSx+hK/Equ2texmOvLDZ
ivitbgmcu8KNZEM52/tWu3QyMSxF53zXCeaHdpz+yrqEv7C4Xxs/frH6AHkrCl9hf69B7/xnzc4P
y+JeSRv5TMGSMopTsweGoyuvEg76WH9XDYMVo6P3yJpk4z6y/LG0koGS3VrGQpVMns10/gkqecpT
HL0yZ8GK/KQ1+/GEOEnpLaVK3tmHsxm87DtHyX44yt9ag7SVuVCvCT3IjKffm2fqL40Bc6zvjt0e
lD/eBBx1PZDrrSYYb/Y2q2kjR6GRAAlHMXJyDppKvZpCEpQfb6bMOeeW+y8b+nfL0e5qsqwvAdci
UGm5lqtLiJOl1fNH6/SrdsTwNQnwFcfosKBoRCD0rCjt1uHjeBz5y7XKd2H24ACTHOimbZ5tiz6j
KOWhjjMGUpn8iZXC+BpZ9mrI8C+kLeQ5ggETH4j8EONVQS8b2zCVUO+LOq3RzsUTNp+1BHcBYT/0
dV2sOqUxbnbO1ZjcBUTph25a/L30VF3ZfSCUf/hjdJxkQTCqy41guf2KfEC8s+3VjS/s27o5rE6x
ccEkM3AiqLgYnXMp5p2DXxFT6rEzNOwGoSUJqAZSfTd+Ot30MiTRk1tF68SX+74e/vnFcG0KduTO
GIgrd5dZ1BGuqo3NmDAGqpK9EuVnNZv3rLL/Wmm+oNZ8+5Bco4PyBjvw04igoYcJJBAMPju6tL8u
9k45girjrfqmwuoYkVbgG+NeyDhdeAVTRFcg8oetwM6FUbfhvuw9PrYIzLI3uSadFrw2JSWq9QLw
eA3pSF7HtkRBICAjW0DCpZzgwSuPZrOUHht/MkxcRBGdqOw2LTdE17rXWpWnnGSJNQOYHpNHTcxM
7dM1d911zuyD4dTvUwQAA84AFJ7u0zkiNsb6lBVNqNlxPhbxe5LRe0RJ94nM/SmnmVK9eDUs81oE
6jo45k8Fsm4iA67bKt92amRIFj1ZPt1bCN49Rt5hKOZXIKH/hqlctZAhXej9GKU69WG/LwuETG3s
+xmfSmcQ1S54LlTBPovC5VKvSBJZqDxlmFd4FxX1L1aQnUcjvhth/8aIfGPFxnfRF5uMgJt1F8z/
UiPduT3dj5MQkOGY8dVPirXRdc+qEhu/1AQctH+mwowe+Yrc+Sb/z+QyjRykDrO28RSq3dw7rxlB
Io5WS2mKXTDYB6wkG97llZGU3y6yVm6iAzL/+OxqYrImsxiI9nNeFUFYHXuMsemyXqcvfiJZklaS
lF+11WEdimuOgSZHDq/m33I0XgSOsI6fccfY4oEUOde8j6aVxD1sJCq7zIn30vXpWxx5eE/C+i56
FK+EMiLs6nuTQSn61a9rWdeUWJAUoIEna97OQ3kESSZoSDGTg3qxozQkqyfZO1k0LOs6TVdGH+39
JBp5aevwMLYls42+f+1t593NUbESSvze8LFhqzBlzpP+Uptv3ZpLT9b6xY9btpG3xgdVrsUjli35
Y0uMMvTlI0xFE/KA9xHEctAirSj8xwu3iCnckkMTqHVU2oDmkQDud576KP/JGtAZdMS7CEIsjRbY
VViHaAd1h8Y6JktWRdQHC5bzQPQPkUwJFbSgTV2nzbDt0VdKs4bSjEB2Z+bduu5fQFCPSgCQdXnw
ZkQ4ilHRndEDoUG5TYM0W1HJI0XnMGPuXCmQFuxY7QjQP46bCTGfVC1rD8DyrDGUxZpYj2QuTq4l
Xw0NaNR77e/Q4O4Zq6vp6A+z6F5tnF+qUUuGodfSMT5VP+0i19hmoYkZxPwQrDyUWXl1zfGcFDZe
qOyfntPolOs05GEXb73scflqPHjzsxLVLst6yScGAItH5a+zFTOJ7mVkwlYl5GUrmkk3/wx8IM86
yr9SoPxFpbyPNpeHgsOOHoCv2M7f7Rj6zws5dj3TegUuPCU2i0tsXTPqzMJ42xC9Z2GP84YqP42+
atYeiCuhDKvJiM4VO16WnqJPNOP6hJdtm5SgmtpXr4Y33rTw35V2vzxdxxsdD3uXEZadVtvKST6Y
C3JR5BWrYsqb5aW/KuTbnRsMpn5x6qWP5IA9oEsqIl4KKvjIJAwoqzTIS7518+xFjTNeYttaTNm0
7ybzp9PhxYoZ7bWl3fEC8jpIVOahCe5AEztiMHYDUInWxZFdNHCU7mwsUxsNISNHVM3Vv8Ey9p4/
rXJtvs1Nd2YxQraw83wGMvB/PZ8k+BJ7nuFWLOVNnn0nu8nxgRb51KLS/CsGc2fOhX7QX1ejy+6k
pENKx1tieDEETS+4p/jTdFV0GR9+Nn1NjyGilb+yWzpeKlFvY6bouYlhfOLVAHCkwukNuHgbAlc+
/t6m5a2P4JJ4dkXvHeid13xcm2IOCSYRGKEi7wF7qOo6YrlaBMwClikKShpZN2KLXinm3rRl/Bji
0bUNNstqkuQtzaEfhokjOXnGJX4dSD06tz2BD2NGB498NKIKu2fbLv48J/+ubYIVJGmz4+zeKcq9
tTeV11oDSAl3WvkOXvKhM39wZF7jjgJ8qGqyfUaf/54wuG/0ZWSNKwoDpG3mAI/W3s9YB5AoiUPj
noyIdt5XYBf7kr69EvHVGf1LOHqbrDJ+/C5+Mh50sfZW1fyYXCsThKyWz7nK1rPtHWcIb8GpMRfG
GQVsJ+3xGyppZ0zJaYj8Lzf1QF+GpzJLIIrqslv1ib7aNmkE7WOwy/gAT0m8EzhnGDFfJxlChTnt
PUVKxjocnuoufM3nVl7y9MFkjkZzjuf6IpKi2fjM/TwsgtfJdJ+osrkPOWmLlAFbZkgarQCjwxR8
Ylgs94Osh4VJrfBaV+o6hjlD5qq/5Lj+ODXmty6K1cq04WbTSv2X2bCPYvz1o2mT5+qlKGMOvEGf
PM7+Non0qjXRUj02pzJsXAYlUQomKi81Ua0h3uHvt01VrYIuXns5yR1sl2JgQpWdSNKvHvdNIFch
kRM+mf6diZ0eFeSUpfZJOZ94+gk7KS3cB8m2lQUJ/e2XE843K8t24RRfplydkQI3Uf5rVAXT0fHG
2/DcRMPGLJMnnzF0boUH0w33g8brN9Mq0UlYJyxLl5ExxEoQPrhhyvli6+zFQt3yYvGdSp+5mmvf
5nC6ux2W5T7zknMbMy/tU2zB8HZ1YN27bCZRbRDVkv3x34nX9U95yjc3WAjojqmfvBLBzVZN9dxk
drKZNOE2WXPUdr4tcYhzXExHwXalxdBSBATDsnHxKpGi6gHF2RKQzZOHbrKD9WwAT/XjvAwtXCC4
Re+Rkd2HwL+XjlpmpKwVTflnMHVYNKzj0ENMliKxgrWqnhpc0AM5ihyB0S2jvV2wWPfVEJycND4P
nHMX2dF5YLM1Eyh5mhp+mhmXJvsdN+1Yn8MBL/XoEdyWjRff4d1B9VwAwm57X59LtvNGFjulZs45
KcWv25gwpiTOzvaZofgTQULHosMdTC9W5hg2mXK0IHK1SHYy5NRzPHufd2rpRSHpNGrmTAQNEek2
6eo3x2WDtrA8vKjOdfRCYwETdQ/yng0Z+sZvsp0q6MG5tojXZF0JCk/MWWkykcHOwkwjiNWG5XZL
DTec+AYLZtx6K01+WLdtN5RCqAH0Zbq+chM+2ZGxFXNcQkimd+3PctVSscBpsE1MLv2YjMPAxlNH
QmWN5Fn7A1gUrgTTexEsCcCqTi4Bdz7GKu+pydpbHKmSKET9yRP5OkXdztbt8XHfj3P/XiX9S87R
0rTd2xAwq+ynKVxDJmCsccx3QUDXEv2GNWpJ6+/cmh/adgH3wBpj9GXfz5gpVOOe2efIo4X/iQJz
a2U+Uqf851nqlXDRmyEAy+S0Yy/El1W0B46kLe3u1huLl44ntDeH7zYe1ip130jC+SweKqBM4pNu
H5JsqgljIGeOUcSisqoL5NcvmZP8XRMAZ1tPX4kM9nGTfIR++ZeJ+at2MCg6PPcr10h+skdR0+Vw
/aLxmmUcgmN7vodklD9GlGm+jkN1TLLhxMf6JhgzBabCx+OZhH08DpUY5119sULnTZbOBpfRIbTr
TSGN9eTOJ4aGmM2SjQ/lOxP1ldpIeJEZb/J43piNNxH0GSFSe2TSyfWc6bcxwWTd9luWpN204xzL
bgQT85oWgYMMRMQETS2MmVyeBRzdsinmNejC06ScPdL0l66gSMJw+yA2aAEZoeufXGTnanafG8dg
KqQIoOuzW2CbL9ngnqfKRVk33tTY/De7ml110xdE+UY78lT1ehchjAUOc9gqaQ5+MX5YuGPNgGsN
hh2JqLmLLjzDQaWrEU43MEFoc3UzETCnjPQjtO3rFIdrgTdw7o3zQz9KVHOHR9/7Ome2yfIev+dl
wFVKzJcXn1l0DqJTn8dEnVEJyyXZkn9pGF8r6itqgU8aNl6Xa+oSHhrGaz9NTgj+CD7k5I56/M+c
7JvpN2Q+WPYz9re7MnNquGLXyvqQJPp5xnSy7FN7hEZLn9Kq2dcKSJWImbMXmnCw7HtbJgzs+XH+
OXPxXJTDBUSVJmNq9gMoNSF7auGEMW4wX5iLNE1/iYQgDs+vfxtP3KZBPfsdscCRyfSvwQozeymR
GwQJpc1Lb6mtRYIEUWIbTz6OF2Wa61ihEXQhgQmELFikn+A2AEbuh4yqwrOXifYJOMVrlhEGTSbB
0kqIGgzi8Oo5gb8RWfGBRHbCznkNGRGOLLSEGIQGDKnWMhXDMcMyrotEFnciXw8RPJoVYNVpQ+JE
C88nGz23oYjHx2jvHVJpWjE7/Jka79q23n2W9LB2h0PHijZuRspQySJDHLrVDIk6BA2Uu2mR+9Fk
N7bSPs9BTGUaRaCXeDQ0WX8M/OTNdutPk4kEMXAUBx0WlgooM07qt8byaTPMChI4vIVGwOR3Tj4K
p/zK+wB3JHOPaNhXauDXL8JvvpTvwpm+/TxiciivcaHpanFQkFuPI6L7l850w6q9VTMIXMlwvfTU
uzn7NnASM/vJ+CcVKYu2EfsrMkK9FXmUm7LpsLbMtFFBFjnossWzZm66GtL8v0Gxy3B6tGQ8PD42
fPttHGJz0yc2fni//J1q+Nw2jVZKhzDv3sGU/oGcX1AS/8x08OpYJGPNjBBkW53iMF8qjCR7ZQ9H
FYQDsyuEFN9x7TWhppjSrZdihkdS4mbOMaNV/95o770tIqQXBKKKsJEKOdkX7Bb2A7VTlj6zI4Tz
r8Bv7oOGtCq6D7Xh7kLDIC4Kg03B3p2p2jvECh51PfxnewCZHDMkPeqHJ6AaX2Loab+Lvmw6jhUB
AdOxTONgYSAFk+wK2ssRlIpgPRpkT6cRpcOUE8lY1xnMT9ivKsudF2Njicuksp/QUB9x7vUrZ/Z/
cohC/OYXt63WlsJhg4zuCx5sj+TBoEGljtZ2xO74ouTaML6G2Np6ZHDJyGnWmUdgWRL4R3SgdVsa
HwRD7R2Ch8uCHYM55rth8FjF0e91Sx6jg617mqgBRCD3Hds0rTFb9RPBo5HtrIm1Qo9SgAHdVzeW
OGZFxr+syFSh+QuNflr2Y3QwbWp1Q7LPdnD+zBAjN5B5hFTb6ebxM+xyw8RVUz65pjinOfesIsHJ
7W8sG132UUkOVQIHmrn3kiyojrymR2B33TEkKaqOmM9m36KdRw3hI9JbmUlw4lndxx2Lq2IEkIVt
CC4TREJ3Mr4MTJhLT07RQoRtvDKC6DiTsE0ODiXbmJzsKimWAcKPVSKu941HrK77lk/Ftlb+O9mK
f/0kNmPcPZX58GJ21gEv1BuBZ9+JSReXQmylqcM5UuPK87l7wDwuQR+0UHINgLh1VQT4ZqXdL2tv
em1AFtrgwXwN18AaKRLCh7OaKIysy/d6qHYVtn64EKZjYfsZeflzRoxInllHF8PZosLiIIzpSA7D
c9VX7jJO7ScVZdvAm/dxKl8Anh6RU+qHhRtfUUiNPBZwv23HTVbIraXHdRVi1mnY9yUri7Y1/q4y
4stbb7jp3CTxIrN3SZ3eOpMpvVnLrzGpn1iK9oe82i5px3ZJYyEBM/yN/fi9abI79MieDaJrD920
mCtuJWERpFCO91ImL55trvvW7ZCtu4vonLtvYZL2MFvKZmB9bBi9OmV0oVxF9W289xLleIU9FoJy
fDFjEHK0Sd+qavA9tNmJUtrU2TJ8wFVe2Z3zvn53Bhrdgsm25BDP1Z8cfXh/2796wtt0bv0zZxb9
Ejj2oDZ2O+81s7xsmjZR6R60Va8i6S/pTdd+NZVLd07phuT0bbbc4SAA6+R/nJ3HcuPYtm2/CBHw
pkuCIESREuVNB6FMZcJ7j6+/A6rXUOGI5IvqnKijqCIIcGObteYcczYHWSQSM2EW70Qsk9/aFwe4
tQFnXKzPQyew07A+c6H7nQ36a4MQbF1rtQNj9q9qZLvajDeyX+RMo8NnEfTY6DFq07Pco/S6Tgz1
WoyDP+iV9kUWHY0aPGDRaCssmi7enhzVKoks+Bl3Y5vafibhIfVmX6fN2exZVDhABRlet8j45Zfd
W+8Hm6xGoh6kG7p0LsTfqoW/TApmlhgzupos+Ta8QujMzD+5Y2HdjzNHC20nAm1O7smEVL8ahnff
o8vXTOrRG3lV2Nf/5ngPhxkHbRqGTpGZSKzHbEVM2VGYD8WCNetl8sTGHvAS5/GthHli5TccF325
Yitg+n8NEINIFmUi5uB7TMmdx+5YMc0HrSclSBM/ca2tGqXYp9QhM2YkGVWIRg0oKKI1iia260Iv
4MoowEZjY7fardWNhzAItwAgjJUY6kdf4ASlTyXLGaNfmDQXuf1dH6Wv6ejjkcc/v651zSlGbxfG
YmTzf6jCtsVHMEvuvWyWWmiQxMI227I0xszng8ziT3ZmLrgj83kB9c73qp3mtZteiDbErF5NHo5o
har0kOsfredfx1PbOcQeXqsCchsJrheH/+ehAk0XA4FISGJGD5deS6X3EZVWuKpRrvmdehyagWVN
RcsZiE/t0L5lvuygSkaeaSAkkpBnYPn9YNfYOIIX8LsUrl6roSPF1bvQx3avQL3HgWnTSEZISie2
1rtNPRavY9jC79alx7xhP90qf6NM+QO75YEWODBLUyqpZOD6jw36ppBG3FSXQSD3j3IU7WRPeynC
CsdCynQOE2RnTQNyDjNInChCZksrVV5rMeQqzwKeoRwmo3j0PBFhjKzj2qV5tqLqdpUF/mNiWley
YtyPKW9hksfHpPEfhnYgDAZLqpEKj74Bxz+N2aHScoj8B7nDhBoGE5294TeYKoFTY1au6WmjHQgK
J67l99lQ3Vr63NntN6pX/EYDTFgBHNuytl5qOCOD2M7g5N5NsHpAvqSHxS6Ycgv6k1y8nazqrU7Q
XXmi+J6mHBSagUJxIh2LwnILr6FSokt/KkunbTnyKCJ2c/jCflWq+gKrHYxw7Wlr3axe6UpT/9Xw
stVp/ExxQmeCGR6SErsgsTv4YMr0IUZGQpcKCS7HcZEuxCbMabIZZogXNSo6WwK16FiMdb3ni+Mb
pM+LWpo+hW2ybq/rNlB2YxM+orV4DtR6T0mE87U+Hqno3LAR8HHLljc18mfEPdpHHEF8rDpo4J64
r2vrt0pxz01L2CaiPFBlpu6P+H/gzatgNia9HXQsrrmufkR+Sc0sxBMvjMiQpwAwjWUh5aXSGkpg
62rroBhGAodMf7G6BoiJLr4y69tWVv9O61HfiAVV6IhOAjCTe5CNxJBLHLZQwM6wyeAT0C/yHwHZ
QyX0+2ZQzd+dpr8FOr1+fcA5U1UCyD2JrebELrV8zUT/hv0i/f1evYsTNsi9Fz2ktfUlM3k1ZUJ8
DX90ZxRN5PVvo45Ik+4DASAQfLvSAeL83LflU1Zq1z0sfVkcPmpxQn/B3g2x4O9G49sUgrpP0xSD
WX3fdOGvTkW3A3WzASDEYSqRW7TllPuDIN4lUsqmqQl2VTcrn7AfsEBzaBcpbEXHcYx/V7jAzyf4
nEhAkxYJa2aJVbJHburqvBvaX4z/q5pF3Zuez3/+ieQeaZGwFjWR2CrzG911ePb77rnEGn/+o09l
J32FX36L6MKZn8RUaIQt1oStukkc/4D0aUdf1UVjfn3+Kqce0Hxj3y5SpqHZexrpwfLEIdPMpGvF
UEFnAgvlVHX+GicyuqQ5XenbNdpiAsk7hdiMwk/SX/HBVFFyIWjsRIT318P79tlBUndTw0DbomDY
auy3owhdgOwkJI+AaUF9f+FCX9/2pwSgRZISpzVlFAl93epP/s1k16v6j3VTvwlPo0P8iis19n97
WosUpSAYVRA68DtKFnJDJfGDhcO7EJz4NTB/uAtxDiD79rwaZF8laCVha74j+8RbQTyjM9djpcRm
N4WoQtvqTrEFaGpcenInfiNx/vu3a8aV0tCVIvSlcXA8bJGqz+OZwvSaE1/6Ou2wI1lbprQ1xopL
YVQn3kxx8eY3gdVWfm8GbvY680OuUi7IcfZJrTbDWlrntgB64cIsc+pai1lA6QtWdn/wqMXc6sEH
ZKzzQ+HUg5tfqG8PrmXt9KqUB+cVALm8o2geNdD+lfBSg4OQ785f5dS3n//+7Spm58diPZARrWn6
TgI+OwGoP//Rp25g+eaDIgS8kKPr081jXuVvGfVgXzsOfvNWma9o0i78AqcmS1H+903gxA81RObe
Nn7uN//E5obsI/eiw85+i4Ls/A0pJ3IoxcUsgMWV9d1vgcpOOQLNIPilBcMvLxsLxyw1ed1N6UcT
Fj0KHCpCecquT6kjDa3ZYFPQRwOmR2BZO53+aQMOGnzdJlajGH8yLfwk6V9V0B40k8VNl0gfM5D3
Dk7qvGEHsKz0yEsR40G0plCmSxd+phNPTzMXAziSx8yTZ1Suum2u2vfAiXFRreDtfwWuUyA///R+
Xgg0czGeqzxTdcnDn1rn+n1a0JPJjUdpNJ3zH39qIC9mTlUcVJyzzG1SKRGi1eyDML+Q1HrqCVmL
eTPVqczUDfGgKAz1HXbTXX5AkLHGLdDfBptLUYYnVhnNWsyVMAcSaSqZtryndmPu6i0qSfh7kGTW
5oouIabf7fmndfKWFjPkEEcV4eBYCzkfm1uiJ7emHe+rZ9HGp34x2fLkHS3GVpUCcBpGLhM+A8lI
VsE63AD+WTfmVwykYHsX3s2ff37ODf+eArxkoJUUzVGgxCWshoH33/rPr4i1mCWRDxgxDTTfhSVB
QouDxY5gjg0auk1qY9U2LqzQp+5iMWVqUiwkHZVk19Bcr3Tr9PX8zy3Lpz55MUWOdGRmpAxJU5ly
N6MQjcGkJxyUVCb87gArwM1JeBkUsm4g0YVTsi1Lz/UMcP01/mmAMjfo3jMqcHAz+5Kae0grrN2m
eezEcrvt4tH24gqtGJE+YbBVRG/Yj6mKEiyLPlpUv6QXbYWEE6c4hUdQ1tmqapPfneXRBk1J14Fs
iOzcPEg9/otQHTf+VN1ESrXtjdEuK3j+E/2llSKgqO6JFZHM8mWq2w8DkrUsDddthhktRHtPq3Va
R3G8FQRjr5ndfRyHuG+Sa1HN7uinOII/V3NnvXFFzb6qXwWUhIWpAuc2XiUFnq0VcSIM+g4+XTzc
mQJt2tJv7oq0fRtKhaaD7wGoNHguY0XVpJFVuPnxMc45oXWRApixwVQBvg55HGnea3yacMYNbIuU
vx8qsz2qqHhlUXkUhuJANNAGF/gmKFroHKL1rlpoZtUcSO2Y/P4qKKFL8mV/LaCAjsT8kTOoI85m
BXXc0xiDTVbxhZUI/0wli7/DDvKbbGl4bPwpszU5ptan/u7SGgVNA7e+CkJ7VCdkbqpESCOyG+wk
t10jw3AfcKc2yi1evWuUgNc9CXFladz2YOI7qLVKnG2KtMJ2F14njfWm6d2b0Hgv0th+1J0AzyCi
zJzEDVvxULytre4uq6f3KjYOoV+6StVds6Tt6yl98pDFN03E+2PW8aYyabm2af6qNcZNq2Kwg0eK
/yg7gs5EWxn/MYryb0ci+ohPUCZWA5Xge6zPNBLN++1XmMsaCd/6CB+pqaBlB4H/GkdRjBuCzkme
DoU9De2mnvqZHdi+aZoZ2UEuOmo6PVlJ+Am8jwY7Vacwukvwj2KXvE9L86kXyivqPx6YxQYXDkki
vWhQbZtaE+R+hPI/FCgjoHBaR5By90Ig3KYCpYwepPoOw/trZJL+RMxKhPpjQtvrq4Ija+m9JPmv
kTLgENf439VIkJqjDejsOPzN9r38LS8bNwjynZEQcowyg4ifoLNcOc7/2w4W2M+/5045oOiHsjNw
RdId+NGEQ4CG4L8t+9ZiXW6CfGI/Qwiwp0u3utoccpApkRleWsjmqfF/zzSauVibY91q4onYEBce
x734PKeDh2t6KEdlA9j+P6/N5mJtVlKL9LGyDNxK3bDKON6Vv2+MlbTtbRw5d4KtvJ2fq0/M1OZi
ZZZacTD7kBuS5wDQbo+iZHP+k+VTW7DFMpY3VF4jsYvcLKXwnkfNHnFPBGSx3kjY31fqoDzmuX9U
LYNeAL0buSvxvcINLvIHuWy2nSe5VMRsMael5eX34xQ9jyAo/YzzpFqj9odp9Eft0WTDd9+f/9qn
HshiURTLUK500DWu2N5X+Us+fP63z10siRJyyiQvu8CVZBimmYXIyb9Q9Dj1lRdvFGjRBOF5w0d3
6yH5k1A0P/+dT/2Ci7fJ12VKc32O0WaQbgkdvEsjbZ/n04W36cTHG4uXqWBTEJZWG6BWiw5FJV0V
QufKZnHhsHmiAKEZi5eo0ENdURusygki2it1E94J64TeBRo92H7PzbZ3lSv5HZblhQ3VySsu3qZJ
jsqgMtOIDHId281Ku/W2+jpyhHXmSneN5hBdulXTVe7+px/IWGx4/Zb1rtYC35178EpCn67bmkFg
n//0U9t2Y/7hvh3XMwOg/kARx+WNdcLreKNf1a/6CkbH1renCzPQ/F1/mFKNeVR/u0iCqBrjI4DN
rrFsIcNx2+OB029VICTn7+PUOFu80rUoDYUxkYZSZP56QOZfBk9J/Ov8h8+D9aevv3ivBdNLLFX1
QpfkuwOmXicLFHA1hvrpj4il/MR6B8iIVaG/P39BaX6tf7ri4nW3ZPoGtURdgNO5gGA22MtD9FzH
/hOKvedpgCImQA12Kmg9A+phbCGXLj2P458uvZgQEkVQ2XQ1Pnp2WJ5JKl+NqXQNIu6tzQROWkUF
oguBYKLqr1NbSZtejVyO/Py7IEBstcRYXeBf9fpjU0sXpr+vYPQfvpW+mEeyOJOELKh9hql/Dxf3
dY5ob37hpXXCY7drbY7SVwlvnnLpPT8xovTFzJI0BaTfdBIoARmv095h925ba+Mgres9ezrOtJdO
6dqJR64vphStjNI+EyG0SFryVufxWz4k66IusNk3r0hrH5Rcsc1RuWpD5aEKgZZJtUOf+ClWaA9D
53z1tYw4q9LEdiLdjWrBnjmGwdSZpqNBX8BnAm+CDKw/U2VtKTwQs6OE0aquFRPFDIqANNOvWqX5
rbXiYxskj3MKaRoG7GpNEK5SjYUP1TfYmanCS92n4rsiRy5zBwSM2FJxKKgfhTCA6gn3gZr+mptH
radeN1KwF8g0Ic1sYxT1m6KKBg5sYS+Z3QGR8oVJ8tQ0pi1mGEDtepKRYeOCVLlK79J1vM6eiVRf
Yc635UvvxonXUl/MxSpM0p4jb+AiKc//wORj1IlVtO60ioY0/bX1WMIKTGunplWuAhzTq/G/DsjF
TG2A3BkHGoyUuShIKGV7LIFvKrF+9CBf+JF5Z2hYvvOenu6fQOs21uBvx8kiDzf5tOTgQovnxE5E
XzxpL0MPqGjsJtO6vynr8MWorc35ae/UK7eYxKOEjmcCy9GlN7IVR3bddQgSS12d//ivr/jTJCL/
exlK8TADJxlit66qkWS3cheaphtSjIC/eksyyEvpY61rFTCysnBNK/V30PpzMEMNRzwRSFvw5Ps5
fjchBHsQ1XvNqyEF69mBgJNmQ+LUjUxxwlFb/bZS0cbQWA5hHkxPIR4Qavp3oZd+egps8bBj7VMs
Gq0TAAMtiJxJ8Bzi8TIEM8QIwZO3pKQAJq1MqL4C3/FUzFVBFLzXfQ0Ca6SwYLV34hxcS0u5nrQn
TaiuMt98DGtzH6KtygvvrWuaF0ObFHtQ65c8EQ6SYhGxiPUkUSB+hWL4e+itCy/IiXVeW/yAOYEJ
1FIS37UKTPQvMSKpQOZ4aT2f/wWlE4NPW/yCRa4ro17UkWs+dQ71HDdYQ0bYEFiNl98G4OhcKv+d
GIvaYgWOocFXiIQ52WjNtQBKvzSIV+O8feFO5mXkh7GoLZZZrxjabNTMeUGTHMWOnHhLBbDvcUOi
fSc1gmowPB0nO6gt0rVdcqkheOIRqouVNPV1QTBbw3d78g7G7E1B1XDhnubv/sM9qYslUyfLq1Ni
2uPqlggiJ922zrDR1s22vjDNn/rui4USE3GddxpH/0AjcK0GTHmp8Sud+O764vfOQmjalSL6RMF1
m6E0FYzlKIMNshqIBa0xmHv1tI0gCMqBeeGBnRhj+mIMlJ6howjD96EE16IAnA/v2ygIF/ZMJz5d
W/zQvYL/GM5D5Ho++Z4IbVTsl1bWXhjB88f88GNrix8762AuyZVGM04KlasQHxp8wKBHvqfCqxGC
g2ewVUD8GaFxSuzzQ+zEAPjaQX07SIjZEMiTyAQTidobuPa9nl6qWSmnntdicU9MdUwMK+XXSMlW
J3RoMqdH3RxuQEkSizdi+BhfpgYJ06ACsw2Y0u0cJKleJnfmIN7yMn9MafEWJcmhj43rbKi2ohw6
HT4KgYTMWK5cVfOgJgJNwFlEyRDI6HUmmZQiWSswApHPTF5e7IOsVcB4ybK49UcgIecf3qkpZ77x
bw8PhoI31Ihi3FAff7OdBBfQPFoVFV58tfaE6k3JhO35a31JYn4YHuriaZI+CkHLpxYy3qFn6mx1
3R7Qn994V+Nx2CGBtLZz/0m/6d4uXPHE5kxd3J43hlEmZX3g9mtxLW4S27tqdth2HN+5dBb/Esv8
dFfzuPz2CDMKUmHddrOIZrAnO7EJypnNIvc8Te5yM6sOhGPUXOjYnxju6mI9TUiTEHsYGbxjlKTl
v0383zZx6mIdFSqSz1DJ+64+xJsRPVdu/Dn/M5z6yot51E8E4p8Ktshqif1KqB1JiuzzH31i/KqL
6RKWFPGpXhe6VZldm0G/jgL8E3DpGmVfFH+wLZ6/zqnDhLKYOTOLTcZgzF35Z3OL5t+11spWuPtq
XzvRhcn/xN0oy/mTCBOkfFxEyJS1UT3OGv2m2uo4MQvPI1TvQrHzVMFKWSyaflxlXq6ETNQZu0zD
8h/KRCrI0QlNJ+iCinhJeN26WW+IuNmqYvQeqd1elQDN1iScqiNa9r4kcswQHy484BOLrbKYHPS0
UvyhYBrHQ7vPxOm69DOHmLajztqaKcVjaJT7Ac0V4IoLLff5bn94c79m/W9vLnjwvC9qCzCwR3Ji
oZHJZazBWhPBwC5I/jx/ZydGvzL//dtVfKMf0zBniAZDedUF2LkCA0DL+Q8/OS4X00FZi6pBLqCw
7V71HfGMrnIvHHpbtilzXl8al8r8aT89qcXc0FgmRS0d/HMP8gUlukX+ulrOq+BtLae3OtmUG4Bn
954aPGJeSOy+k+2szvcwCUQ7LOtjSWIWLUKiv4Wo8fFwd97slIz2GNDfVHDQSK0nuqo+OMiuya6s
BuojHBayw0HGr9tGdyOQxLtWyaDAmsoh7zMBWxmolQtP8tQAXMxSI73SBkIXo4HQzw1KJT4dCG3U
TN66zNGCZ4L5AOHex4JftJQ4Svf8lU8NkMUcRgG7kcZeDd2RNJg6fUsvtq1+Xv5kefFOyaNm+DO3
mQPFPwVpckZ6Z1rTBN6B6/8vX1/+6gN9G9+tr/+/i2CSbqx8Q/zShenw593XPzKDb59MyITfWHGX
uAVBwEz1uwHGAPpk+/wX1+bH8L+jWpYX7448FVqdQyp3Z7hrmBa2L+n1WlKL56SZ3CzqSV+uVlMU
26YQPHj1OBOgiYEQ7GKIwVRISAxJpc4zsPTqkK2LGKOYVvsQJMUXstUopsndfVKB700tSwE8YqDl
CeiBYdMDJyZvTXkC71WYa8HsnwNl9nIIhp1EoARqgnI7CUwb2cSydtWSzhp6Ewm6Y2JnQbITzWYN
ffcaejVxo5RcANVYsXpdKOLWTMgmgkAdDOJOEMAPxcIfOcf0cv7BnZh0ZHkxHYRorARvEP4ZV8G6
uJ1Wnv21sbLDbOVtzl/mxKwjy4s3sksNfyj9OHah36xJozyYUfEoxpAIw/yFdXIrJxVsGR8brQAc
He3JXhCkuyIwXJaTw6gI47qkC4zQQtiYTfzYi5M9QivORRKNS6OPbOq527RLeidKyYs3q6smISOo
K5pgYyX1Xs2npyaMnspUfs1lCLPn78yaH9RPI2/xysNw1MokweYrkKelyvI9dEp2czlWaSkEpKYe
zCICPiuv0kIs17miQrIATUoI+AanzVMsDW5NZbZWXgUFkh00QrJSDp7nvyfS7ONvlWsvqnep3B5F
YlaVod5OdJdXZhi/RPG0DTwtwHIbkLgmZgD4kOiryt3kW3x8M64NFYoBjiJ0GuSDG2G/VUm3JBYi
h7Koebfw6B3dT9/KwThgxdzFlDmREtwA5PisJUpZnqq+pvXwh4jcv6U2XqEHsQMyFMpAKxjwNObM
8R5R65UUkw9NxAfRpIrMslsHhHH20P8q3rAxsBzdqg/8BGgFRZOPSP9YSXzE1HY9SeLjRGqC3qv3
tYd73cAD2GrwlpLhT6cY14FFKAUHt1VbjkdCZW9a6NhBLai2pQ+vBYFUq3x2bp3/TU9MVl9brW+T
lSJqcSYDSSdJzcFt9jS1wQ2IvAuffqL7Iy+l+hMuA3xsee4aJmrt3MLSZVmRPfrdY9QLyDX9mXGq
C9N6UhNxK4N1zctLHduTV1/sYaKShkGpFPnXOap5/KeOEx+L3f+Hiu/EO7HU8Gd5PEFzrQiCJKR2
RZpwRfiUr9sd+OCVOra2Dl5prc7iJ6qT+6lUXU9s7hC/XNpMnVgPvqa7bz+hNEipNeKud4OmBJ07
DNd6Dm5ATh6B6F06BP+8zZC/HvG3i1iNKBlt08yPst8ojuKaV70jbFX3krzv1F0s5hasopZa1iWJ
xeQnZklz0GLzPbbMP54kfJ4f6+rPWxZ5qfGPCsMLxEnK3YaE5cG6E1XAegL9KWs1GrDxR8rSRhU4
KJsmHQUcjlUxGZDLBTv2dvL0NEhIzQQCx7sbAsLXRpBtGiMhV/U2zp/U7gns0VoVNDfthkOOFTxS
2fnVDshiJ5yeOaKsSE9xpjHazWCGWAnXZJEM+D4i0n7kpNhq42SX0BnO3/CJl3vpL4CnFGNCyzIX
s+SNFg2O0Ka3gyVeWOlOffziONZQ7u8qn5+s88SdFYN7K+ZwQOn+/LdXv4rtP6w34mIjWHkKbCvY
X2hy6tsq8Bw5Hp8rVb6rcXGtWEZuaS7biIKQp8TS3aRqErZovduKCYC/CXkjfjbRtyFrkAIsBCSf
aeVN2xr4aPPunewXy22m6hj0IDuAk8lwb5CzglfxCqJJiKWCHvTHlJXnttK3PqTI0NLuJwMHmh79
EsjkI0ME7F7r+9gtpWojm9OTCM3ZZPPkNEHttCnlDiNTr6wgisHIFk+xAMNfj6yPEG53Uwh3kYDX
3EBQl6r9JmwtsNrSUVXgagKJvy+jjkgqUKeySXg5MRK35NHJK6HDzc+N3AiSd+XJ5YsqlDXsmNR0
uji50r8yCoXe2pbKGKwH4opJ0R1eTAytZC/RhxK9OCfZJA42dQmBtRwJ89CGG7zVO4sF0IiCB4Hg
U5J4nFzv34apOYTCcC0r0ydi36eAgAcoMe2VkXgfCDGf4FgjJUxIbqzL8GrwmfjqrsYkN5smW0Qr
kWCCQ5da2wTus87a/I7M7ccRSIE1KJ+tIbmodzBLUyFKxFsyBqpNl7G+VmF2yGqZwF9S5+Q+vW7U
4dEAhLiSiuht6CXJjowe7KZm3rde6yZgyOYnTrMKyynIFBgMYXQoRQg+qqGAlJg2UlbsIjLwUhmj
JYEYd5lFlbxRwdHGpKBBl7oN++ZIStpBT6Y7mMzHSNNfIi/5GGA4Jvnok1oywo+p7qOm/aXpyp2a
NX/hclbgNdp3eRrZonjSscbzK48yPnqdTIUCPp3FQ4fs0h20hjQDqQIO0lPiiwnGpB+bE4TsPzWz
5aEyMhIlQkcNhSPy3TuV2m0M9NAO/GFaETZyE2WdW0hg56O2x3gPsqUQRLvDribIw+1skeMUmrvA
nt0sn8isqcf7NiR8gRXJ8QzpHqCFtg4ScwvT4HVM8t+FQs9OIrwqS3HNB2UR2ZrEOaFuomtNKz+1
0PxIDIm9M5wDLS8kJ+4LaBRtsNeEORvYBITCAyBD2xB7aFRQAptmh/YWepA3PpRh+Sp1JmlF5t9U
Dm6EEjlz3wf3lZTdGL0ENEyVnELXjqGa3Se8/2tRQesJPG9H3Pa2T7Nig/h2o/fcj9B2rR2o8ORH
OX4vLIICetCyiVJeK2K/GxNy7HpyTwh4GABDZq99JqVrpQ1fszoAw1wbmV2BvOyrbGcI+pUPSBUe
zbaVhi0wffKgQN9V0nTIvfoh7FRQVKP1YEzNNsKSm1nE3Rlq85nU2UNJ7PIqDLTHaSjdyQLeM6nx
Y5XPRJYJeD8OH80bntsW4bVVeTt9wBsqluZ9xpAsfFgCA6RB4NYuL8yrBgliCqY3ozPnERmvLTk7
Eqr9Z5Dx2JcSbBsp3ijzjCL5pM62cyaiMP2plH5yJ9G6jgr/c8j9m7HkP8764SaG3LwqLeRKZA1K
Sf+gT811qLF7H3PyhKtKvlc7iwBYs3DzlqZ8OBP/kxY0Q4EIfCOY034IaL323bU6Q1SL7GmcIUZy
DdgSkVIWFLedl711BbpPJfhUVPrBkhL9zRr+wdP6nTUTf2k0eH5OqGJ/1OvmrQEKq5BQXgxycwP1
c93L2o1H28H249oNM0C13hyz4w2KRoKx9IxP9RA11obIMrD6YE7RgyC51joyS9vsEzLI38aaPLtN
dXHmcREbkYH5gVFerL1qeo7jAgpqq+krIR5frBbv+gjNbSUHSjMDNFrYbv6t2MvPci28jiDjyV9H
sdkmXXddySOAqWEz+W2yDaM2XisGTwmy4B760zbWRputhGugZehE/NwmvQKFI46vkn0aH8EQ/9Hk
+oOVBvBKq+49Xd+nhbAGowBmUfqjBNaVWABbz+cYMhTShMc/+oMOsTe0rpJ2/Ah0aIUsgM5oTQdA
2+DCYKLFNYfDVAJdLVVwgJhqfmkFBxcST4QMapgPByRj4tCackthlLREAjLl6qEWO7f1FVgGsPxa
s2WxwGCeqQ4R8L9UPQXUMoGklyBYrQbiF2tGfpU1Tkd2btdJmT1k2ZuoiNfg1yH2pvi2ey17jUei
+MhjIf7Dv1TKO2GWkZZSZomdIcJ/iU0uZIvfKt7MyDavKnfGQN6xbrj/rawlLbXMRdhKlQzACe4T
ra3iARzU+e3MifKDtBQvkyoq11LNaUS/w+25mVz1Sr4V7sg3dFpXurpwlZ/30dLSsTbUkidYYwkr
Zcv8VAINdFla16QKgIn6mP4SU7eKbd9uLx3xfj4ZSEvvmjWlQkMJMCM8dCTOPBye4pZk1qF4Ewzm
QhwM8KiOo9lUQNW8S5c94TeUlg2ljAXG86KYAXFl3mWybb1mn35KB2Wj/q2I1D6q68yeXtghfcT7
0aEkla6rhNhoDHx2cUOFdtpkm/lJBJfOSD+Xm6VlKyryJNUPRmJeOWPAlZ+Tx0uf+JmgbkW7SYhk
MduxdAtAP6tiKKy1hIb80NUFEpZIl4Jby7wkhj21NZ///u24FoJxRW7Dca1Qn6P0LoBJqBqXnr35
841CUvn3pycpEaOVJMduruRvZBwm6zpjq5nq+0EjdLVWfbAoxvhg9sBX4ry5m3RuuSXtIxb5gSqv
ORi01okqeIsVg7gHvyQ7x38QKJJCj3jIpPKj8GhMipFKDCHKQNItbsYsdvzK3KlNjy+v828QWe3M
oXg1hd4ZJ7wkFSBmRQsOUhYCXajQNxHiTOVso0CjEvMvTuG6T1W+Jij0KtsnNaHnKAfdOaqlwIME
Qj/hyIa+v6rFvTVKYBfAf4Ti3qedPpXjdaKLwRyBQJZ5vqskwvSIlJCD5g0l40q2lOcqb3ckNDuK
KZMsWeU4wHIddnB/rQka2dBafxhk6TET5GNntk6gKx+jWr5rRX4nRtVtoX8Cb7pwADw1bYqLcUDZ
iDDrcCQB+Db+QA/gChtEWMo7tH9bvO6JmL05P+/8fLSW/mdIABqqW8uytqF8UCP85ENxYYI59cmL
cjfLn2j6CrfgEyouhfHWHLuX81/6Z+EHjrJ/j2NjzJtI6FTU7tb0NJLzUdXyR+C35BtWmd3lVO58
7aMDiXT+evPB+Kfz7FxD+vZW9vWgtZOnZQRNEfdQN8GxkBJH1UVa7WrzPDTElJy/kvzzrCyLiyI0
WdaVnk4sY9Tt5/FaswBU6S+OQeCCgvE2qGI4EMTACnHipFZ6JyfhXhTHmRtFwEFhRQ8GAtzeI959
Gq91icNEGncvSUJSzPnveGJBlMVFyQe0k2j4nRe7KQeKq8IBskn+ZrGq7ea5uPNulEtD6IQkSlqa
lAU1Z1Mk6WRiWuZ7JbcA4KAEylqwrUYmLCLdeeF15YhC+c0YDOf8Df78c0tLy3LLKd8rR5niZ09c
txIlW0Q/mh1alW2apIDo+YVxdUJMKFnzN/g2sMomMwgT5Ur92r/JP4a95Fqb+ve0M7aiHW2yQ3lB
bXFCDIPV7d9X0oferFRByNyobXdSrbyXA7m4Vvy3IHWs832b+KFfPgwscCNOC6VNN7zHOkmf9FJ8
birxiPkwpPkRXVA4nHrGiwku5cSaNwWnXKtXnUb8bPJnGJP0onZW/3j+Z/zSgf3vaws16t/3nLSD
No2wt1214o3oCIgc5pYyJaXZC5bDZNToSKQ1jGrIYEN1m16jbG8EbSflEOJMCWBgQRbmADw4pTUE
zUAh2aAUNzJSOZ15h3y4nIhjic29+D6JwmdHT7XX28Okkww7wvdNkcseAjjfhIttE9X3QLBr11lM
SGlCdkaswWQqRvLqfI2ZXUfsMWiHsuxdoR/QbZH3Ta4DXWHdIOKLmCkrvperYW8NdDA4la6Hnr5C
qndXTeitu74EcDfbkc8/wRN7Umsxz9IRq7ohqXMs4hwZe1BUuUwxoCk2Qsa59PxFflahkO7+719J
HX2EjyKdjJZToezfkfS9SsKtxWGEahImvks77PkDfxoOi6k1NVNwBwlHkeYVQuyX4x2zI/ey/T/O
rqRJTh7I/iIiAEmAriy1V+/7RdFtu9n3nV8/j5459Cc3xYQvPjhsKAkplcp8S7oZP/K1nfZzkqVx
KToqqqgzqDei+BnaswTXVxoPv3VIwtyqbuqG7hp4c+GEtaT1DcHqxmhQcNkhfXkOleoBxFTn8kf5
+YTVvjLIb4HJgioIxMZwDEV74IO38XZuGlTbaPtvj5e++Sy4nQPBmO/KiB3AB06aDawqcz91KdDn
kQrlO1S4Lr9rgSGqWdJ3z0bRw2kCKpT+p39VndBGx6pyO1cBvRYaZm5wzz2kqsXT9BSexH30Dmk1
D9I9qzirhW1kSSsiK0HMgEUozku9O/PM3AofNBWhOhokpC4Pcg6bP6xtmeQ4aGqWjB0mNFBiN6m6
W6ugd5rarJyIS4+XkGK5NonSapJ8F4ccfk6TXVaA16RrmI6FCTKlY3AYoFbqmyGQF9PRh+8ihzSn
Fm8TM1uZnoUYIzMYKz9W2irGCzpcYfTe2kQd+JEEcnCI1qD/FokbVWvc3qXJko423kG8XiXoLBJ6
MsRO6x8z6+nyZ16aKGnHW6FeWugg5LswD8+6z95wl0ZwrqDCB4W7y+9YQOtpphT1NdUwKEFpatds
oDw038bd2olc/9xvINTgEUjorGuc6EufRgoFpaVCVqeu4IXQWOhOwvkvNYF8SYoboWQT2kIQPAvj
/i3uwHvJxFVjxF4HD0HAuk5+0mwDpm2juHKREE5w3iYhLAtgYlqZIKBBQyLRYWposWQ3kNFV0TuB
85k7wYHGy6o10tBSGmdKEYYoIikzHQ01U4Mbsx2+i20BMr36m3IooUJ2KPEUdzWVW1oEUjjBXSRP
1WkAlXVjvlAP9uq9Q+E/fTc4QOIB/ivuTMODuv3KifbFy/ghuMjMRxTVxBAY4M6SuNjBTOdZEDAS
4wpF17x9ElZeH1Q9FajJ8+FaHTiKAXqY2mVBHJJz2NYMLTwbdFzHhgqt2ZqkA1QUIT2bVS3q7ITf
ENgaDTFI/C1McpIYZcu88xL0lzpR72INPaEpOGa01LdFFxt7XdXPoqcPHB0YpeIpnDKs0kFB49z1
6TkpGRDwdDwOJbqyiZWf0WAvYFiBFpoFU5qi6g79EH+oLeDmRr8ClF74KjJZ0ypQIVF9LDQWWHtD
bR/UyXJKDn0gyypWLutLWbxM0xxjdKPaUcNq/hWXTn0YnfoddpduACW46RZNweB98P4/HKSFFMOY
R/stD1CNlCg8Qixoi5tKfaXNv45ECpJxq0EZvm3SnXVuPXNTbtHG8cIt3F6z/1OGCg4h0FZnde2N
C3mZzBocTahEdzFSGggFeiiBnYtnmJ2h04wdMx5hXX93OX7q86n103aR4mfUVTSdHUS/tMdwSX9M
d3qOD0Xc9BC53DO9CXp96FAMj6hX5UgIQXO/yc66XZwTZy05XArjhhRYdYDZdMLMbIcyX3VSvR4d
Xjs+G3vYdYBCPJ5Q8L3215mpC8eeTF8iXZjWtJkSoD/JBo2xehtsAKe1tYPAIM0/2W24WR3c0rqU
YmDjUyukkH5EFblpHW1jOOjAza7Zjv+gQSQFxnl8v9bEWNjaf9GYRDHp8HYDXqLWIECeweG0E8cx
I5th7N3Lq2ZhQDKXqVPZEEwaz3ajKE7wkNuGqHhffvTSz5eyqw5Os7DjhduQb7m9Cvd4KDg0DJYU
/lq5cuHTfyFev0UJiKvSsqci25Ua2ljTr0H4Dgs/L//8he3EpEhhlNTK+xmK1le/AihDleQ4G2b4
PZDbsIG9/JKl3SKzty01yHg6D0H7xV8go4yQyj1Qy9Ekt+H+4aouYLloiK58k6UZk2KEHhewkK+N
CNxizYsF9az4wezZCtNg6enS1i9VKyQaw9PVCapKmqbGtqEB+guXmnzlNr20XqWUJ6JAOkaCJLvJ
AHQKoFfLfLj8Kcj8iB/ip8xLRROTKAmxEvAgIRmfT1CAqGGX0m1NiJVzuDPmJsj14HHpyoZWgEfA
UrdGm9MHxkTTnCqAEDt1gXW2NQ2i0PqR9ultV+vQm4astc+8sCngRmx6wpwOyZTcdLDFbps96rr2
5SEsTI5McO3UUkw0a+MdABZuFgMBb6ysm4XNIPNb8wD21F1nxrtSvx2aM7rFjQlBc7iXak3+j79e
ihcZh8pshSrSbqoOlP82cHhdnpalHy8lE6g/okEz1ABYG7M9J0zXqw80YiLjg43by69YmnkpWMCK
Vi9L2sS7AK6VMI3wUTbT+MrDF7bVFzzxW5jTe1r56IsClsfRTM+jjTU1Th/zzeXfvnCNYPpcjPn2
/JwNBi9m03hiwaie14AZDm3njY2OTpPybKIw2SgFSNrTLjJhlQJaJxY0TFLj2cIIxnwr41z8IdJ1
PzGnriI5WMHdpkNW8kqOudMBB+uwQ3dFd/pRuVlTHvn5cGJfSdS3MUMEH1DvygAbhWFTZ/cWPD0D
88Wv/nUs0qIDxLaFDedM9HKzk+pMJ83OnXCrvGFXIq4X27WRLDEzZWYK8ModBHMBhFParHOAYoPK
CDsYRn9qwvCmMSCokhAIQ6G7noWQ/O+N9MlUgMkgKNsJH7atGrtbWUpzpP87hrIvycxv08qUJoso
YwEikKOO6NKkuCeSK9X3sneoFGz/Df3LZE4LIF0wH6GY3RyIJwqrHQbOz4zUr59XRjKfiD+NZB7h
95G0+UCCWdAhOWmbya2ug03q/Gpd/xX3HHdtHAvnP5PJH6jKWUSH4+XOH/i+EwBYQWkhhb0RrDPJ
9AZBx32nGBt9LByzjT9xMYISTeLPpAH4WU2kgk1YdoKRxFrv6+dIxr4ahN/GLUqf6ukQ+btwIie4
Kt21/wgvZpoUZ1hUJUEYoC9u6oEnum5TF0CSKtZKa2fhl38JKH375W2gFrCxhjxLqD34yX5M1JWD
aYEXwL6uxd+fLLLKKBIwKPuvlB/2pMSmbutSOAg0/coptRCRvlbIt5dYASxwfB0rAfkFOrADuRIF
12xNtC6wdTeXl/XSS6RzatLMQQ/zeVXD5lEwCyoFkxO31qkrHi+/wfx533zF9m/D0Dq1VeBEFu2Y
qn3A5vQQl8psJhDeKBwIh471k3v5TUtjmXfutzdZjaLFlM3LqYCTiPrB6psg6zdayVf4w0tDkUJA
1cN0l5TIG+BaWQUF2D6Fm/T4NpG1bVAjvDyMheIKk6kSMfy/KM8KrNsifbEKWJUoo7ZnVbS3rMyD
7aDDSnXLtHerw82Wc6/rHxWI/CpduYVruFsZUJxQw5V6xdKsSjdcuDrWVPQ6RPdA04sic8NBF1OC
F3VNXuznbIbJpAqSKn6O/h4iXsIhH7WPtSdova9M5tLDpQyC9xq0hExoOsJgzRZtYxchwO/55+VP
tRBh1HmhfFtxdUFTPhENIj968A6745uUDSs/XPsiSv9w4MjkBQjqUtoChL1rWFa6bGwgYuYDhuoT
yFSUJHKNjhymKbzqorEGL50ck9K8z7vpmCrVFvZ1e0p8DqR1OTqipPjf1PgolGmTmtM9HWNICE/B
IaHgHwSWBjd38ZvGGgPeqXWiAcl2pAGs3esoHVsw9+JRsrEoeVO5GOEGVO5CGIXVEXniIrjNsgJZ
Rcg3HTPfm7y8KXqQzqIIZmWoiz+3gNZC3v/eMPgJhMwXiINeK3lAXdU3DTtoo49GsW574LBgrUh7
yOehPKuq2d2kp7tE0P2Yj1u4wZ1yDvfG0QLOmGivbUJhyk7gS9TVf5qUwe1LzX+1CWqydDrXaZfa
GoXrYdZCtkAJIDwNULYNHgSYEWrzFAbRs+X3vyABANRqMbwoLXBTgF0ODrzZ7gZ4hcIItrYN+G3N
5uRwnzPrBlBaIFlyE/yARFiw/OaPvm+9lY3wygxW4e30MtTVRgTGcxiZ134N7GyTdJ7eqB9aKPZ5
p+rOiAVZd+adRRMPCBbVMX3QIuAb3aqN6wfqJkoGw+nb8b7m5CEM08e8w1tFlRUOiBAb04SPWcyv
Mj3NN7wkwMYZwQmGrUclbd6TOjpkNRgrftRCfyYYD9D4qldOpaUlL8VAs28jXvMeeTJK3XPDf2vB
hGrl4V9Q1p/WvHSbBxu8iIVCsea5dm9FSbVVqh6QNpqDP19uiwCWi9C8cfU8+gDvBNdl6HYPonnW
ffCAQwsFXD34pU8VKC+walRV2GNVuPtSK2udrgmOvdELB7DPO7PNToRov0SbXBO11G0hxglW1FS1
IwWkZYCve3cMMLUB+gh5Hpxi1bQc0PPvhtbcGsDF9xH4LE3EgEOMPw2RMshIqzE0JHrP76xsRkG4
o6k8mWKENSQPbyKjAoELl4DtoIjejSayG/PhSCsAl0h6N9b+b6VJbqrIdPL2PctANB6GF6ZPMKGM
/HOtJ9eATYP8SD6IATRm1E8bQ4lhCK1Me0AFPxgLf2cxrMBDrfoIZs3rKGbwPcUDrcQ/i5SG2yFh
1xnnv/yw+hNVKnR2Rsgjpq1yZ6E0sRIXfw67VEa8GCDI9CbcaHdDyrajZT4KWJLBvNnaWFmEUqk5
eWYKr0VtOKd6BCibAbrPpILti72dMPKk1Igf0LG5n0z4eVL22MbRay9SBw6rgQO7oNc+Hr0ij44K
3MRaGBLVOoY7cc5s4OS9dGKnZiTvVRWcy7HyLNgDK5zCPFCU9jDS0a7g6LYBM30TsYCAWZrC0Tm8
7irgWgr6qI71/eW5+DlpoHINJgkqHyqTFDcT8jCmA5TnrV3HYC0JZ1XcZS+/ZAEKR/+qx0w8i1jI
5pvy6IHisxEP07byNGgeZFtjrSX78+anVDrvuGb0YdcnUMiNnyf4+Vkgwl0ewMKCkTWS6jCExlzJ
IaWIqgzQrT6kQrLeeL389IVbFZUFkcaIEzCVR0iauYMLF0944h6Ea3pwKQeymzmJl9yCwm95K++b
U86/4xiVKzSjWVBdWHhfcir21e/YA/UKBUEHtBGgV3hkk5X8fWne5h/wLQNhatOGNYFeagMiAx9Q
skfE09d6iV83sb/HwWT4b45iOvR3oboEDgyxtioDUGUeDGDIM8yyeDI/p08IDhp2eoMCzXYNCv/z
QmMyGthSVbDclBbDKhGx6uwQTGsQkq8l9dOYpCnTKmOMoTIW7gYVeq5UETEUksHkasrqiUeh6gxB
fj8O9U0aV4eABLctzBDB5gFcL1Q/mtK4M2LQVsB/GnO+B9vjnnGYKoh0bhcPg1uT7Bym9MqC0Xqe
hgYu8AWoC0biQ0qzBnfTVDW7bGYZh+4B9kq9nUMR2vZN9ljVxjk1+VbRAStvQ/RGoBq+8XOYmJOB
Ww6uBXcKzR5TFfAtEI3tyTJXFtJCmv8XllbRDQrHdH8HyrQz8O5PC/fHwMrcXGG3l3fFz6+gMojW
rGPViBsDQLTs1jAeW/Hp03fGY+fy4+eqwd/flcpo2VQEzOcUMpJh+Fz1GxY+lsqnsM5WfApmGs7a
vfyrFPPTi6QoqFpGxYWGrD8oS+gulwEMTXsDgrdJfp6I4tW1cOE8tYdzwtbIpsCuC/WuqJE70jT4
3VfVkZtYEW0I0dGeWMrBYBBiSlBW6UV5Mwz6ynVV+7mBQWWsLTzErZ50OHqUiJ000O+QslbQMa74
nT6mmygLtlanfai18Q6d1H1FyEq8XTjzZMOgFGrRnQXqMwrs5ZtfIKed+sfc0q78PnvURih1XP7k
Cy1uKgNDGQU3riiA16hH9LTr6ndLZl2NosUfXXRqVB10nSrGRSVhuQPS80uShfl2mEZjC/T+PivI
adSbfcen21zV9jztS7tMDHijw1zY7819Xle/VNY9x2CMzjbX3tiNmyai7uURLMRvGXRaZMCRaCkq
3HCp1vM3zXKzdn/50T/HUCo7j2TKNGo0G+bt5jsGECp+veY7svRoqSYAK9wus/zc37W4fU3Ga8h2
l3/z0pKVaXowjWn8dMhxSgIYqXqQdD/6/2c1p2wuv2MhTsgEPUpV2HzHhbINcOLDkT4s3oI0c2J+
3bXXffs75dnK8vwZUkZlwh5Nw0nkURDspt70936UmHZXW60No7YrYfhwucqq+zgN1rKOhW0nU/cS
MEPGsc/Qbj2QAN5Lu/yKOrUzHQM3+EDZn2db/glDFdSr/w2SQGXyXljCR6pjEP+2tNuAFy7FwTX5
eyHWqAkLS03GFgvCy6juIGWpgekdiKOFDXp5HSxsPRlaPBohTOBJAKxXOz6YuANleXkN4ZKVnb2U
c1r6f1OztoWeFZ/LkY3bIf0rQaSst8LtnGa0vVy3hyfmFKtI5qV5km7O5qxvy+GiuqtweW0teNl2
a3LrSxMl7fayM4NWbTvATvzxpQsjl4TBDapA28vfYSEt+AsybIzUqCP4GYAy/sj8U09PIcrFOulX
UAgLbUQqO6PodQE9Po5KGt1WcA3PbbYJD+HWPJu302e977bF4xqgfOEzyAhiC36lKLagdttzC85Z
d136dHmWFph4VIYO0xo3/q7ANIGOcTIMu7mH4JpNtuzgO2Buh5vV/uFCGJF9UAYgwlte4PTuLeMU
D+qG5dCtFbkOfauhvCYjlG501jhgcp0HC2QJ1DUax/LVBxLokDgIPR1edS1tT6TTHi8Pf2le57//
ds/pGxqFmo/01M8+q+GOGiuLb2ms0mWg0bnQIw6ttaHsrw2QPyIqPCtQd9Qsb4iprXy9pZ8vx4JY
FRmjmNIsyOwme9K7laR3afNI234K4iT0Y1yaIXd2RXxAS81Y7HX4SNlKPay8ZOnXSwGADZ0ws7m4
oLBiC5G/0OElLjv/9GVlUC9Vm0aBhCO4pZW+NSOh25Nifvzbs6Xq/xC2ZjoZaNio0e/AOq7aBy9E
RBn+GuWwXhdaHO7a0SuVndJQSMOE3uUfvUA2pDLWdWq6QmEVSsT+VXqVepBA2RgvM+l+rcm89PPn
v/+2mejA4OlHA9Rwo8CG8i7axcgZstS9PIClx8t7tS6nqETes9Nh09Rk6jksNJeFaxnB0uOlLcvL
NAm7DL84UE8KgWOjl69BZhegE1TGqpqNYDBTztHhqyDhDhst4vqeeddoDhzMIF9pV5MdHcTdWvq0
+EJp/+a1wkqoXsFb4ZR7xrZ5CMBwgG/XMXpq3ZnhUK0eTQuhQpbY5wrzVQO03R2F910Dt1Ervy7q
m6ZcE+tbCBNsTri/LatqVBO0fspwx3h6VnLroUrX7jJLp58MSw1j3ippVc1cAw1m6hCiLnYdymmD
BymEw7rXxULFi8qy+qhVK6VSauFOu59rhRRZG5oorcc2c90LVgtwjnWzq+kcQgnSXlNEWHzt/NG+
zV2Eavao+5i7NqQfldI+DGH44EMUc1DLV920zgKara4o4YsrwLGDsCcr4pnUQc9aya6TSOvteD5c
ej2YUG1S/E+lMFZawEvVZRn6ytBtiLK57jtd4y6/g0EjNPJt/b7xjE1wEGvl5aVETQa/0r4Lp3LC
e3pnlsnXbHzmD9jI0nsgzrZ8H+Zut2bNvRBGZIOWoWt7q09j1LKL+AlZ7SnLoNJXVytJ59LjpROf
GyVTwgJD6YJhxyAF01I4Pf1btY7KlizJyAYGLniw8zUdOqWZU02Qvgoex/L5cgxfuCTL2FcSFcEA
xXF0LcBfMTRtU0LZuh9brx/zTarlLuqWRzKGK6WqhTSMSrMV4LiAMhm2d01KL5nMPehW2Got+mfn
VF0TDFj4JlQKtiEqPWWrm9HO0IPz0Gju1IGilNYreKOFAEulNCnkJg+mAT2MbLyn/p8J2nCTeZN0
/9Z6pbIWf8zinmp1FO8scQXzLadT/81LhMoC/GHQQ2FNw5PVrDnxEpTUdK1aunTCyZr7MWS+Cfju
cL+obOgfgoUsXPT2IE5lK4fsiqEYkTnTzeVlu3TpluX0Oy3PJm6hCMwqKOqqwkI33oKdG0qOStd8
oiJKd8DweCMqknYD4qiq5W+xX8GMO3npsuF2nPKrQeErqdBSRCPzUvwW1yF3kBd9Aspa76B/Uu2B
jwbsM4bguzcdoie60XfdminEUuIoS+6jeR4NvAchT0mvyUC9JFI31nALx9hj0/xSzY809p0yXqtw
LGynL/3qb2OLh7Zop3nV+Cb4NXRnAf1tmCubaSGZIFJE0HAvULiizLVrKOIGjHhhpT5eXiULdTki
xQGSQ6YkN/Jgx4rCHuKHTANWFObDg++G0BmCr/rm8ouWZkiKCE2AXrxh4hAQFYxFJoU/tUWpezQ3
V06ZhVmSkdrwftb7osRIRPoJdwo76VaKx0tH/hdN9tvHDdMALqI9knjjbc6CNNv3oL08M29LkLXW
8p6l3z+fB9/eokfRMIwaXKwiTYd0btlDdz5IVq6tS6FH9gHQOgg4Nx2MrNrAAeypAkERitHuMCJx
HOEVMfxJPEB3V/b60likrd4PhVK2Db6FGuh21MJknK4MZEGMh8ooaqDGU8Ii+Fc17iwZkGz0Tw1c
6HyrP/pe7NRuexIv6Wt1WzjKXlk5k5fGI92zOmZUypTBuby19HMU4OYPuOPlfbHgYQql9/9+dwA0
0zEkE3oTenSMK3bIoVyW5fkrtOdc1tXbFL1/6P7DuXHKzzQQwi5Y7+WFAtWvuL4xItWBkx/kEbh/
jGOU9C7/sIUNK6Ov84AnRhnO39BSbT0MHVEX8OVYtV3E8H7oHMpY6mokAdq8c+Axeoeja1+nue6a
EQzDNA4V38uDWLosybhqKN4GCfB9/5tGT27ghB58CnbUxjxvsm2wEnwWJkvGV8eBP3bVhAVCoPaS
81NThV6yVrT9osP+MFdf6NhvoaFQEqsOdNiYjpEY3VTle5EKKLlapLO1QIHT1KxPW9cpfFG0IdzE
OaRBGjT0S8u0syj6JIWCSiSNB9sE5s+xcm0/ZPmmV+H4ZQ34x5V2NI3oNjQbJ6XTdaqrgdtrGRpl
U/HHbHTm0FllNfYhzd2bj2OSHEmUo3dChNcFwHQlojiGJvADWjpkdqINDFZo4pRneQ14EYRjBxg7
V0X1XkSA4EwN3wpzvO0y4Ak1Lb9rWPGspEnjEeDUcCj0v7vC4NvGEg9Jk7w1Blg1XZuYe38EAwAr
HXChqO67rQZI2CntNBhuFXm8smoWstevjOrbfIdqGug+duWOqpmb6XcJSGqzSrLJVq4UC/HkK0p/
e0Gua03WDSpuRBG5rrTxIVGC18srfqkl/5V+fXt2PagiLFNYrLXZFdCXffdIEqeHsemTjgZYuQVY
r9laxk6b9vgTdD62nTy4LawWzRdSiq+t+O0HaBNWEBnRpjKaCLIq0H1WIDibmEdL0fflmNRg2ahr
MiULt6WvM/vby5jvB7S3JhiLVe/RdAMFWK1NvYb7kDR4vDyjS3tbSpFYR/NKgbA4lObym5wqr0rt
byBGvnYAzM/5aXdLmZE2JrpemZiv2Q5gcmfatIGPYmyac7u7PISlMCgDy4uhAtJZ1RBt7zs33AHO
4oLIdoBVBGQ7Q/ffKLRUFsnHRbgZS8SOnSrG5wI2YY2gNyxeK74vfAkZY15UatSmGQ2A8DriYIzD
00BW0tOFdSQjzCPDUn2uYIKg0ZMOlYND3h6VZGNMJ2qubM2FsCIjyIjSZ5PJcP1LspcyyI8DsFR+
YWs+2V7+zEvzM4ebb5tBS0crV4GzAhnSPxedYheQjqf4DJcfvxC1ZIlHFOMBJSURipqIxlH7SeOV
9Grpd0spkE7gcscslDyEEt1CLakDgwvXs6haY0YvpfCyhKOlR2rQaZiZyh09A0mAtZ/uEntyIPC2
Wy3aLX1gaSdnsDzlcQFljhIHhvBLBxo0nmpAzkwpV6LFz1NFZOCYEo4jtRI0RIz4QOn9MF4L9eNf
Pi/5CzQGZ4CyMfB5k1Tfg8BwVELmXX700q+ed923hRn3XUDCBl2WqX0BS2g7Bq9+ssZ1+nlZEhna
xQ1/oNWYhLtcPRfAh9N2DUrMf4zMRMZu1X2YGHVZRpC7ea2y8wh9eKt8AkcMsry//SzzWPT78gQt
LFAio8SLqKZGAzDMjJBwFXtufQw7f5vvoUVyv3YtW/oM0jUGhnZp3nfYZwpMgkTwJ6tMm69qkP68
+gEu++9HDguL6SnHdzD1/gzw+EGLiM3gwpRwtrL6lz61dBQLiPlDD7lNdpXxJyCvU792Ps6/8e8z
mHBp52p+F1sihm2x8ca4Xe3JMd1OWxh8QApvt66xt3AOExnTVTfwZQt0xKHaG73AwWscaB7sYL2w
A2L4vMbOW6j9ERnY1aNQXE8UNqJ0C6UwQLts/02HicSu8m3oFZ+CXYpSY0Ndwdcu5j+foERGeA0G
GZsQzlw7dQs13BsE2UMPp4r7mGzYB9u1Z4Y+vAMmzgPdZIca5BCHH8hjuhGTGwK0ca88rOyleTn/
8DFl7FcGnbcJXNp4NzojLH9ru4kdXPrsdA+LocH23TVs+9KQ5332LayBjxEVmhnEAAOAJSNKIDI2
CaldIwkh2r8Whb4qAT+NZ94N317T8qxX9B59OIia1pPTlk9sg7LAGSYxg914SIe2zbl7gpWIsNsH
H/cjO/LWC1P6gncQlA7++wOK1CybUIM9pdb0iku4uAGLdZMU6pGBZsdnD7muRIO78PPnzKDgxhm7
CSritmjqDYU3GRDd+U0E4zenysBq0UR+wHlsw5TihRoKpEIyh595RFwD5koNVbcKCTcwKn9SOzAF
Mlhu2ugmkJNf83qrGB4TrxBRhnMHQlnolQEW9dTVtu8rjuLTh6gGuURR8VQ6FdQmpDDdqYW7oyHG
1xGe521mvsEHydFwgyxHiM8ZXWjTJkwg98pwc1fV17EEjTQtNBV13PY37Ynti36vAMc8jb1jFmlt
s9A88DSHv42W7ysxHQYVnnRx9RonRWBDfO4QtmiOGupbD3cKNum3ql9Mh0KFr53W+L1dc8BtYS9g
Vc2bVgZ2lRtOkSLxH3lgA4N7nWnJIZ2Sx1EbnxnrCNxmxofQyj1hoRNrdIW+Z0UTOYnfGSBsNSgJ
hO+cl28FoDB7Uzv4qdKdqhBIEouI1slH+uhDrRo8Sab/hrAFUhMQu069maQbkFuPqV5Fm8woXofR
2vV1uiFdCvcGq/estrhuI8vLlOIJ1i/XvsrKXWfooDoUcJrzWwWiavSkpeAMJnG6DVIQAkb1YNDu
Y+igRFdXwUx9Yp8kS7tfRGho2bK+hHB6iu1pDGLT1BnIgSpwtProCxcI8coxa981oH+PCpQ4GQHG
akIpJrfKPddNXPK69rmsmkfw0k0PxSNojIS1Kyb/NEwKOCaF+QDjuk3bs2uiKKFdmvxes+Cfruqh
1zXgIYgBFV0KjmWelMdoij+DQoDkNihuAnkbfaRHCljCpkfLyctNscuD6jEQNSRuxgCFlvojnJ1D
E+s2BN+t6pJ9z6vBFmGWg2T6kaAFRnJYsAxdY4s4yKF7GF6Do/WoZ5B6yvP0wSogwc9ALHHG2HJJ
SyDwMr0pbXmr1+0xoiV8dMT1nN9oRf3GDOGhRn8qGv2RpNVTQSePKhMYW61CDnoFoaROvyp9dSP6
cI+UdxO0uRd0QLeA4I6Scph6QOd2NotZ72B9Q7gvb+DDC2+pQsA9Qy17u5j8g6pEN1BugTSfAnpd
VeJDg0Z4G4bQ7wc186US/e3shWVbaYxDpqSlHY7aqdDFr6bs+qumz/alWfyuhhJ6L1y5q8vOIaXx
wLhArbON2zUpxIVoL6Udo6qzvurRyRxq5TqD5WLGx5UzbSHdsKR0Q/GFTgsNqnFYt67CUARL/6le
SCwp30DJjFe8M3AfH6kThIbXsZc8yu8vn4ALmZgMIx1rkUPLG1pHGiKNwfs73DQrVrth324uv2Ep
kZFxpN2ol9EQIxOLiGPMOYZTWLblYu9nnrBTd90VciFplWGkZZ3WENak+L59dvRN0Pz75K4pVlOl
n8svRAaT8ipSplqJgfoy+Xs8QfFQDL/IpL0AFRY7nZl2JwAiO7tUITdPwugduiNrtZ+FC4YML81a
XBjDEpBL8Jr4rIP1MXF1tM3IuuLQxnQSKIjbQ6bDim+Ievvyt1t6qZROVJkxDlY/pdCRRh56Drfp
nnjVP/LViCxVmxHCtVghszLE+MDHYp8F2sp+XFoK0lafYAsIKXYj3hnjiJgOGU8YQtZY45cnZoFC
A0jrf/OcuIZoU5sBI5l2wi21YJu09bZDyr7Rqvi1r8CUNYsrMXHNmdQBLmnTc9wJmLSw4D1EdLYt
bboBAxIeWcYO/ZNjzGFgn4HaZsLCjkYDHEsqOJyQASR7WOTmfKycFBBjb2UASxMkhRUzYFUaWzPs
zDKOvupPtso7083b8VPo5F1F850mDcB8WvuOnOIeSJb3UkMpEw5zqR2KTNiiy55RLXnMFS2bW08b
WJRtfRhhp1OagLELE6Cq2htt+x6WZE1YZ+n6KyNfu7IZQktw/DxIj87kgOaoXaUn2B1DpXdNBn5h
4ctysArEgkw1UFLIr/R7VfcPQWF5dZId2PhLHRonLsUhnup/09sALuy/q2nkJWtFg9f19AAsj51Z
RxqtQbaWArCMjGUWyHO+BWN3/da/Ayl1O1d0lXO6R4MI0XetortwlBjzSvt290AxsbamUcS7fnij
+hnQQ5t0JyV4urxiFz+8FIxo2VQ0pghG2Un5Rf+gZOZi+7jp7/Ym8NbqHotvkS4wmW5B82Sqwq+m
MfiFbjffRQen3EP8/XXN7uznxgeREbO1HoiOqxOAi3UJXHge7WM/OMcZuC0Z7GngYI4m2vbyxC19
FylUZTUxi7CcS43U9DCJbtHD2ckYXK3/uPyGhcY0kUGyIqE0MWk7U6iwL6AW4iUbpNz+QdvB1/HF
v4FKpqvAcxOW9askqoWUSwbOmnEx1BCMCHchn05Brx9ViDZcHtDSo+fP9m0pV3oBxK+pIo/mj1Eb
2AQ908tPXgi7MlC2Shg0NybI9pgcbcrmnpiqAwuIyw//6vL+cP1n8xL49rv/h7MzWZJVR7boF8kM
BAiY0kUf2bcTLJuTIEQjEI3E178dd3QrX+VJsxqea1UZEQK55O7b96px2Gm9GIi84bmNspHetVf8
Jk88dF7j6mzHFHr45Snc6etfPvGHl+u7xrXhxvKZDfGUYyMtigx0FvIKvAm8YaAfvjubS4zBJKX3
4tz/8pGXI/y//chvcYC6epbcx02IDvVNUIdO3HecpmhcJapePhTrD2tYpSOFB4y0PgKXfsHhtvjl
1fgpmn5XwK7WaBa7QckIo8qQ+PhPNgYFw9hkSMaLGPiLXz7ohxDhXX7+v54lQTPeR38U1b7CSlmP
lA+MVZL4Q5AwEg/Vb3v3p3f9W3gYlmFC5QOfc3Hoc1O9rWTqrxGSPA2LxS4pMhApdZv9/en99P5/
u3Z4tXCHrscVncpHf4bR9FW//G9/+rtliOlcR6peYWs1r+uSR5Z7HGD89Pfv/cMqfXcKMQHkgJUM
cCz09ya8bcQvvvM/qK0c9/vR37NFlsrBgtys2QVRtaEpDMlSWqQoz+VRnw0b1Ex+edo/lCG/G4ZA
VdHS2iHVtvLyJ8PEbZMP4DEPW+GWR1BeH/++Wj8MJIPz958vr+1Ylee7KLKQ7QUaWl5ZO29/CT6/
h/8f3qTvZiGYZfE7KQ1Kt1THIyoHbn1lzze//IAfdt//41wGgzdNgCBjcqLdeaA/wJqcRRf5WA/m
akZ37h2KRuMbjcr0t2r0T7/o244HCZjLeaRiK4iKx+Wxz9+U9xua7odA/V3Fvcx5KPilQaXbK1bu
bAV4sH2llo9fFuynL/9tY4d61ihwIsu3Ni6YBi92dtGQVMmwLc8z8IcYyvldNPjTLe27qHvoikAZ
ATbYElsxNiUM07Ix8jZOKl9/J//88Ju+C7zzIOx80WHNVH/N6RPghLx+/vt6/RBPvuu7YYJmPIxR
1ttew5sLBPRy2f39L/+g6nG+i7lFZTrc+cJmKwfvaJXcBTQdnaquNQ9LZW/ssOSJFxoPpMVkFQtP
nM4ukpmTPwYSmchd3Ghm5lMI5kemqc49lXeev4okHO3XBiih6O9f9Icc67vIu2wAHOnQCN+C5H1Y
A6RvHpxlHFaamExkp2uyJF5QbIopVOn/9pHfrg7TpFfwQVFoJR18BHQDzrVqjmvpHcreh+OVa8d+
r4BJk788jB/CyHexN5RgvdSX/lI78HsuBlDmMBsV5neCA8fm2t5xRkPxlzPqp6j7Xf1dOpCWt1Nb
brUH5jWnb7Zu/nAK55QL2T5gzc00wdKE+48T6Xi0rOFvadNPv/PbJWLOS3i4zfhkSYBMYXx+GnqV
OKbdW0CfJ07Vomcw//IUfwhl/7CJ/30zsnTR+7rCpGfwvNZ9ZHl+MrcQKFnl/3gqf1eIS20HbShR
6YNhsLsH+WY7VRfKWPmFQwC+V2bbbXPsl1+2wg+/6LtsPHCALpi6i98zxHbqjsGubqgeMTP8y9//
Idr8U8X614qhZyG6QcEZj6Kcr+WHFf5yTv4QIb9rxdcFRUlw5sS21pjOqHS00h112C8P+qevffnU
f31ti9CVwaoSKJYWyHUOi+25+CUp/ulPf4sE1SQDUByRKbUrePJyiO3f3s6fEoTvptq6X/tZNASe
EpCdzwBjgzkOBV3M8O9dnf5eq/jhMvddDh5yZTfOEiDQK33CLPimDRaQNap1x7rpBGvv34wJf8or
/zlq/vUgXK0LVMNVte16u8twtrzOlp2Vin5OJTvCqHjn1sEtHBxAl5u2Y+dkPW9v+gmUtrLsNiVG
Z1c0+rzqN+O7fySq/yUJ/K4Jd0IASGHSCBokFrlP7cw7FnsR0yt/A2tLjJn+VtX64Q3/rgr3uFKO
o/FB0MunXUB2Y+vGovkfuzvf1eAoLRY5kyi2kuIWjK2DnMxmLYJfbmU/vCH/PM9/PbfBmeZ1ZUiV
qwHGtx2Be9hSwYtgfMwHgUImSo1/P1h/CGDfZdCeHDQdZQM6U/VkzBsv7i6jiO44/PL3f9iu31XQ
bh6w0QvxFFb3j/Se7d8uSz99729hACdySCtvAuKpsK9LzdLQMbdVHW4mEiR/X5ofrjn/hIl/PQOr
d5TOBRK8sh6qyBrYqavLPvLqPhGO2gwB3AHV0EbYIMMvF4GfHjv9z7g5uG4LiTtQqRaM55fGC5IC
9jZWux6GUMbKY79cYn9avW+nvql0PhO43cHU+CAPst7b8+nz76vmMv/ybf/LFv9nXu9fC1eX6Kx7
Hopjcx8cGVokVmfrQ2cNZ6sDatnA/N5Zb1jt7MK1ha2/u+d5nbiwLq1z8Zz7jYF0YsCIRSgjR0n4
seS73g039gzEVKGu6YKyGHOvyhVesOA3RbUZrtkqIN/Q3Xsp5dXagVRkBRUIWCPJ0LwuIp/nEH1Z
qMOUsImqvIMug41yTAXS73rtFRBjW+Si9/DujeOcbTndGTg8xXI0dxpqN2g9YNi/lKdxmK8KKq8X
2p4pkyYikEKAhg2pU0iLxFHqPOlpH1bDtsmrwyj8D09Dnu+AsctXfdUX+bUNEzS04qcsNO3Gdnor
EiWwtS23T/CcuvYkanCVNiRearO1Ow7tSzHeWnDrPQzuugmnNRN18cSLDgxa+apmdmJA+RXA1CW9
xuaVdEhIjUoudaun2i/tpBdURDNlOzhhJMLvs2YZm8gn9WdTci8WVeDDjdzD8Ns4/mkUsN/Ee1kM
RK2AG5/4XL52qr8bRYA+WbUni5w2pl2ifoQbsocZ/apwUsUhLuAM8D8tvbiw1W3I2V4EbRGRoKSw
3l2frVyYLMyrk8iX8CJWGdJZQsrvFSRR+YAhDMfdL5TRmJvxvcHPioPRu6yyeuvG5Vl21kEHwRVv
PBXTjkOFtYBEaCrXoM2GIViPMhabkGRjbb0C7QIFVe2gFodihmvD1nO0q8Sl+kZ54nPu3SvYbR7G
rnkpGioT311MpDkrgHMuDxo+PxDuZ7IPm0RWfguZEb9bRFlGVPfXY6keHFDjo871rgdZvdYM5wCc
sDVbrVj14/V8OdcXV6Mk1zT3bhHgf8vEPYefzMlpzfxQ0vpjMOKZztDJdbMbVU7fpV633usakhKC
u19qU3U7BDBBhznmHeX2HR/YpgjoVz/691MXHnjhP0wD5Co4G6DHWqbXboYKhYdqiObSP2heQa/p
bQXewMCzTx2tN7LD0E7VU0zTueNG6PbBrQQwLW0No3B4I8/WGlHavAlCvtBSeynD/L0bVi9qCnfH
PM95gM3zeWiGDZubB4WRvajx4bq2CBa3+XRLUIqPoZ3bYwTmvI4jJmbzniddyeLVaUniojcal4GL
cbNheBd4kzNoOo7gTQrgv9Z4tIs0r0mm2vFlJVDQeyp/kT3kuChbI+R6mSThEtWtde7HtYjnQaLV
t+A35eSrwkXWcekObrEMfVokiQCZYD/kh2aRuPXw65yBHLIwD6NTStwhryOJgJFQzSY3XrjqgJGp
Zcx0u5wKO0+57ZGoCfv7URaZPVobZ1kiz+L7PHeseCTmHpvj5BOyqYjGEEnv+ADpltcqDD7b2Tmb
QG+dtnizRc7QJAbStZEPfUgPZmiqSCr/FSMDm6GAJ43tBdeyAM1UaxRHxqK8cmXzpFaW5t6alj29
Fbl/W1X0Cm4/0E7VeSJ7hly/aiN/Nq9wQNwsMr+XU38nhQg3LmChsSWMiuoCWtRyBPhGwhdscPIX
PXgJhIe7ifF0CTD9uixLepnlIFNwqrgWMPZslxjDRnGo9FO9jimcZC+69+mprO0DqVu0JQD2TOhS
eh/a41ZGq+Yq9Nm7WbiXrONymOr5zGfvhdQD+hjwOYPjuKuKGL35L+4vu8mfgHwoYfeBngBG07wl
8nP3S6/yah77xB4n+NVDl5cPy5mNbXOsKz9HzmIBTibOrIAfioHFLBnxXgz4yhjpQBSpGQgOM/Ky
5Z6FNIXZ+CsR/XtHKUaT6NnU6/0AgNkq84M/wWKlKO9k2MVFSbfGFggC1fzecezewItHbH0gaYCk
71F5IU4erxUCOhIQGrKkDMtHRPmU19Xn1Htpj/cEGgMrG7Bn4Xq6gX4gsfsiUSAQDXaVGfHZlirW
FcuTsl8Su6liWpLj3LY3wex+mAusABwRECKceCLsAUdvH5FCH+HWlQ0B/+j7Oi1G97byw3erfeww
0ieod67nKfameeebPANnJF4uIn9SJwuCmrQJfPzrNowsX6R2vwLjsTrRIMHyICYeGi9uFvduUM50
1Qi5wSB36lR/YHjYR7lcZJxPy4dk5nqp0CpprSPXl5BUm3gl0w2UlEmH7oZSHBHQ6yJRt5lrz7Fg
mkfVaqFvicZ17V9Cr5/KEiAhLiO4jWIMNt9YFpkSyx8z2BPf9oSBQj/tDeEfubMk+ZhbkWb2vst1
ttrldeBMmznEQybCuYeOJlM5jespuHMdtl/7i/kIGdKl6PY2wYGywpAgor61ptXqsnQYFQi4JTrE
o8/jJcCGxrnvoNm6KRwP3ba1aDDcgVdhDTcd5vwdTa4xrZp0kKmaoE4GqT/CPkwCrjFNf14DFbn6
j+9NN7k6YWYzG4n3pOwWGCqcNHbxOroqI4xc40Z5dml4TcnyChnkfdMDCwU7Ik8uiQoENJnthpRm
OxEXs+E0HQjliWrGBzLO8eqv27aoN04LrzPll6eVDY8jXP1Xp3JxfehfVVXe1IaAoOT22crJ0fgU
/3f5xBG0EM/7lDjTzZzTXdNK/CJMdI5WeFHDHsFq4xGtoTn1A0A92s/JFn+6SR1LSiAclRFf3WNA
y+ehLG7yUJ9WDA3jxy+7zq02Q602gaTZ0s0ftkVOvgU18OSHYFKYqxEqYuirTIx7z2aU3pY742Ft
rXdnKLGeDruTjvfGZx9zkrSMhUtN4k/NI80JXLa78cMuxyu3l7c+hJli5ir2tEI9R/ElrkiVdlN4
tnqS9RV/JZrtg0p9dTVbIGGwX7wSDxzV2id8eGT79UYYC0SCArOsF9WkHjC/iMtV15jr1hNZWLvP
5WCnszL3lQc5sD+SaK7JDadzMlIO7ShGNiy19dq2TfKpPCoL9vylDRfQsIUck0wfRAwHq9QZ0vrU
rFB8yXk6APSQb5dyDl4gHBUeMMsgvkBJbEPo3VwT1GIi4DA2OmzPGseh9MUd7wz8lvplqxbn6LEw
jCAFvcYs2QZJSJ82VG1Z2A671oPIeHbgi8N0n4Pdbrvw7dU2xszt8r5r5wbyX3GowPZArY0Nx8Vj
r3k+QqUNKVoxu/uBLDSRoeVd7pxFu23BwCuH4albls3o6C93LN4NuIopqe1uaxlnAQ5vUYmm07Wq
3I0P6Vo5+MdyYvdVB29GJszjmEMTU0MisZA8WTibE9mIk8s6/2FeCTmYRk5f+M+onyMCiqnhCcWd
v/fLpFfLuRqWewJv6drokzI0FqParuu0rYVMoNZMA9Me5sYv9u1ilxkbRy/FkEtMc3M3zcUrRm0a
SHH5k5vnoID3l1DTXTgn9oSgqNtEh+UfYAqCJMwx9U4sBnq4K9h2rBsd44XckmCBmhXXcSoyHLiP
wjEdHO1xm639Yy7ln3a1QHuwM8kbZCkrTWdT7R0HWrAw/GBVsB8athM0gG88c25aYp1Z5YHJcqH+
oHx+ZIJeVhWmmVN7yv3qmRdugpf6VKrio3fsNMQE6pCPp9axn8amPpVmykofynpIpas4cIc7pkWG
0L/N5wvOe/ThgOL2+5mEb6GqxrSRjv2uBjxyWk5D6rQ2OBnqVJj6vpvyT+OXsCDFDbIeizRAdcjr
6K0qvVQYZ6Nqum+75k/u0BXfWUHoPK/JGuqN5a/ndlxvA6RsirPXzlXnIWwdpByuBq2wdWK9tge4
k6fwio+1nrb2gFPHbudtka9w0pL1+zKHO+j6rjgx6aIBxrHNKtNc9WfRgOHDaN/EamrvqQunwcZ9
JxKrj7H2vZVrvWXW0mdOvSyX9eiA0KmPIu8e5pJbqaOpzBCxYXQyASOEYuG9saw5E0sXr011Tyx+
wy/12TwAN2StFRrmTTFlywCXO6AcYzzX1LUKCP7W/Gotlueh4FcOqDXppJf7fPbbDeLHcQX95mUU
7jW4GvWh5ZNJUIUYomKUFwJHt27puCK/4SVmWAO5Dz2WGLgvT9CCRtAzx02HrAueDna2tLYTz6u5
GV19Er4/w4bBqcQG0R4HJexIhcZdPFiiXNlwgFC4HHQFA1GjBWIEEvN0sSD9dZbrog2Cay6Hh/af
XC54rQfCH61qbdPeJ3tMuWUFURuvJwWi/vqJK9v9onyRDSvZiKK5Wxq+KVtMWqCIvtNafAnRX5kZ
Vxy49k9BeCpKCPeZxMpJ+AkN8CdFpWhjCnEUbp5g1Q+tM+4gwdlgCAIsG/u6s5d9YTVN7OZNig1w
J015QCSmV4NG+EcDYOmH3dqFWBUf7nYMFuS82pdoVoWEx41NingMSpJCqNRFeZk/ehOH3bOQezVR
CCB5qLO8W97nladOWMdWWXygbE624YqsMphgHoJZFim7IyqhGSX8rgR7iax00+CD887GqegeW4aT
NXe3ZQHXV+QvT7mc3hDU+E5ZpXeDFLY8UUw+7e1lYbeqahKrhlTGDswI6AE88lz/WDeGRdY8BeDV
AeyECY5xwPCOXty06vIrGBJujRseJfO+bOiISuw/OcH2Q+iMVMGHMPYNB8UK5I6vcKBhCghZxuvm
Zl26G65JcVpGDxCcrjuvHHne0oTBGhs1XeVBAdVOLwJkrm6Y4LF+2kvjJtQ1W46hg8St6SGsm2Az
zczZTFz4W61LWIo4+m6tzElqkWKC4ZZwdfG8HZ3tMML8JCj5rrGtFC5x/r0M0V6sQj2lwYK0CQjW
3WjYm7uuKiYuBlWmqk6boLziJjiIaoL7zLiqiNftRsCsrc+73VqMGzC4rrRbf0C88rguy864/LNe
dGQEsv7CgYeExN1EuueL/58Z2rQYnE+n4TtPFQd3chNhKoJizlhFYjEH4ul3y7du8KI/j35+Vwkf
nm2X6oewu1RAiuf0fpcu87yTGKQRGJcB0hUxVMGuopXghUrZ5MhBQQUjNk6qip4wdzKUwIeF14FY
MfnS3jWqVei+yJca8wHepKNWmBfml2e3U1vbmzE0EPY1sBrwLQTsmzcIH6Fn8lj7BHSyEf6Tan1f
QX2LGoxEYVYpI/aQIZe5Fn4erbLdlZqfcZ5tCXMeC6e4yzVFGsg+eyZ8iFbHZ39E+99vTr5vZ61r
EoFwE3s22k5wq5twFKAKU98MDjk3dbsmaCTurKHMkFj/MQ5PXZSoMd8R57LY5Kq4aUOXJFPQvc4g
CUAwuyG2ffD8+sD76ikk/b0uoplYz4Tnt55jJT1uMhhrjDuXr3B2gjTb5s8wE4N1xnhtTJUuLnhe
rfCbqNfepirMBm2x1AJMKpjZFx8d7GPEDau3TpMfPKumr7KLC3bLFC4s7rjtyYrGKhtgfOUjFVzR
EBlKiRyvlnAXseEnDnJ3XPcBMgKFfoQOeiBgHPFkOVhuWw8YPJvw3GzPBl5WkddgspOJyXNFDLq1
gX/hSAbDljLQRDBPLM4ayJW9dqs5CpcxAFZwegMKq0bdw037jkTWKEcEA5Z0AuMVYmnjGjYoKZBO
Wd+Q3TAPGS7hG0nL88qQQ8qyfiS6N4dGeYdwLt7mdTwFsAmNKonqXh+i5Vl6WL+FLAdQCo5mbiNB
VomSgK1Ta7XgH9tTPyrrwMEUj4va8upBqYa6ElIk+83BiN1mHEwWAC21xazdwXbaOEdvw+/bPbIb
AOaqPfKyB+gAmniq7NsCIF5c50BRLdvXwCIhyhgka0WYIPe/mnR+toHyitexb2M6sxXwLPEsAjSZ
R+NulUVGyD+DE+xdNpWy1ht3Da8xXdbuGLH9SHGMDM0gw08IVEdZrV8gxjc4CTEoiGVGhmbPI1y6
ymNf12951z2PS3jlL07i+5AA48YiTHPHCvqiy+phCrHE7trCu67L+zRkeBbwYETMHTdTjZLooLsH
PNl957Z1OrU4RcfOrzJn6oDoEbnZKW33GNULcR0XgsdsBpzbWuY1bqW6CTt1mstijy/3tLhmutR6
y3gqyEtYVyYKchw1nj18jpgixFRZ6GdLbe+5VgcxiVdtmm3RFEl/SdZGcGqRgyNdQf6b2zgllAWP
SJg5odqTamv6mKzgZMtiNy3hcXWrI6lwX5qbXkaW0W/MFrtptBIAE/ZNj1p1MIJuM1TdignEFRU/
eeaAFfZieKwcxDt8wUsqPaHENBzHCScnMYEbEX85taiW085AztTV51WNH7PGVKqNSqOkIfhfbRoG
d3WL8o9frulYYIrUn0+Kf4bCTtuhOlCn3XCF9yEskmoa43VCNtw9ajtEKdU6W7i6t3hDhr6Pa2fa
qfCZ8mvHAoGsBN6JQ7NZYPZtKHaz90ELH/rnxC2f6vC+dJqYkzpFLr0J1Y7BwEULJw50fSQUWDkE
MejYNMPfhtkmDVTWojRbNEHMPfDpUPPlY5g5qJfQNvH6MOtyVAuB0BkCVL2LBCjEVFRVIjy4tVlg
PfKJJZPxN5SdGYgAS5eSoj5NBOVXoT7BroyR/tXwNHY/y6pHeIHggbhv2kdF3Z8/mjCPgYdZuwdc
5N5KuiYLghCD3opKywKn0H2fnRzzHvoRnYiorq86j79Bj70lgKIap0+GGiHC03fa02fXsB1K1C9F
aTrMmdgb4uKbUQkvJIdG3cAj7mF23nCwt3Vw73GzNZN+4wITGZxs7YJBs3TBnNtRNQ/PXUhj1Hgx
MIviHNNvJXSSVf4acr5zxulku/RNV+GDq46svV2cEwplmdLBU2m1eFX9+jhhnfu+o3E/dHcQRcZ0
pI84Lq+nBrNdwnrvTfPgzKh31t6fFhc/RKHl1cekaidXkDinU0U4yi9dgtzwinLvhlkz3jyMxqBb
AYcTyZNmXJMCpbgKUbJt7FTS59wBEMoeAZRq4poF+5mS26kjCVPtrZL1ptVvpJFZoxys3NY275PC
5sVriACRNrDY4G31PjPUNqFCH3GoudgWziPQkuBXqAxnDE56FP0RqRs54PrQuLva58jWzT20pFnN
wu2I3d0pP7mY1RDItkfybOPJhgvAn1UFy+4CKzSdOkKSBgk+n/qd7QDAiZYOKqV4Xu8K3kpt/1h2
Tlrz5iuHuyFq+PHFoN/BGDDuLYcQGcrMdssyZ9AtW8S6HYv2xi1wTlSZiz0sZHCorTY2Jty1oFqh
7BtciJs3Ek0IOZjYcciOW8E1hoqjYVwikksrlrr+xDY/iFLte/sLDmHpVAfbsgJdS9PHDsSqSvtJ
DcZLMq5dFzULjEZtfjXMAHdN4yucRHSMqu/z6No3BWaCI4eKGzmiWRZ0W4YuM8gppk1Vj0lvAHcj
mttZ19tvGmhIrmsoDYvbdkBgLr2N8snJrIbHvYMyMmL7jo4fbTV89j56RTThckGrii6x4TkusbAd
rFGtwqy+QfqAaz7enqD+U5ElQ9UP6vJ3aoOHSq+mQsO14Gj4axv84frZzwNUtKeod89d5cbTUt50
zUNh13hgBlsNS77aUQCVgo01Eg7bmnWCOZpIVfjiwMWLt+oU4pyHbhI/SO+X1jvn5YdP4W3tWwf0
jXGKoy6JY8Qtr+Ty5NBUrPm9pf1sZBvGJII8XDItt4kXdVssR8fk91VTf5i8APxF4vo9Holqg7gl
03tuyQgQgqQWsIhWD6uL7eV+4HYYu6gaB/lwTSYf39HaBMtzgJ6xmt6pxeICOHql4c+Yd7Ea3H3d
orw1qvPSkgjXVBSAigXV2+dpdXGDc/DXKhg60KSeMScf3ubsOq8wbnyR8FdeOi7NFZIKIm9czLUt
Lphq9hqHA9IXE7v2qVVIlco2pWBMdhNmikcoQvbBCDO3gP3R8EHrwQ/TYoxWXFeUSzMcxqBYepu8
MXE9oNvQn33QxpDdNkGdYoo7G2HINvH83Dpm78CwzfJevLV/qnGI+3LC3oIJibfVNEfqfuMU9kEW
/VYwshMeeIrFeRktbPe3tbqnMMytmUhsNPAXXxxKmyS0bGIP9eZCwAmvGGIcuXcIMFkfuJuc0WxG
lTXozDEsQuRZuJiO6HL05aHDRMOMGTjUX3b+Om6a8YLgxrMzyFN0itJAwoLx1DTPPh4EBjoqg8Hz
CX196F7q67XwrtsKz9BXMVuf5kJEpPlq0fw3sgQtzkpmcbOgMoJGX6SHC9ruBZJ/HPy3uv6izX61
H4KyzUbbjfsJ3hjdrum98wTTR9mhURZ+gS8RsfCmwKWmlcAjenceArZ/SRfWEK99uFlIcVgnC5e4
Z4xOJXU3ZnD3TKG0hOngOyr7m2UYT/jP6Tz5MVlQj5b0ZPiFR+TgqmTQtdItOMkoyrBnF3PxaGig
K4FGwZrYTnHsKa5JTn6v/WBjUI50MEAMZnlEcZtu/StTPtrul8A/mBOgvW0/+zacBOZ2N6LEHKK0
w+YwFS1LKkwfop+FJ4EuD2YL2aYhKh2aOevhAycnP+kRZCr5SnuwTdtHG/G19+f9EBSgSTzWOPxD
jaDgwJq8iSZoLSqB6kIf/hl1vp3p/IKSPGwwPJzWF3NDeaA6eHXVcu8ocgs7KaRzmMlEz6mKeI/4
sXavoUGC2HIYQTo4fXG6lagZ1wVajkWL4AUk6yTeGqX7SHCBHdTZkXDlpfS1L9CwAPQ4WwN9gG8b
Iu+cMdyJUMmKQjSEnGre1gZUIDQgdBDuMM2bwdmAxL3VvEBOCZGRyZ20m1EDL4L3PkA2UjyvQwdx
TZl1xaSSwNJbLqyHqcLITQ0yrs+2AOxOXp2UCrJ746duSa4BBX2BdWOE2mxWDOuhbtSGdupMffPU
NCoboAnspzBCpxmvUY3OqldtijV4Y7RJfK9PvRCHE5DgCZ0YCuTDVdfCBqCY7+Cd8Y7k19qUPVya
kdaJsD57QvXYNSNPYUbySbv6XsD0fHCDdKpQzoLZDyusEwqC2TDClHEJ0wlpddlNOxe0p0Dxe3iD
XPPAPQ9V++73YP+F4R1zppeqaDaXW1rVdwiAdDPCNHBtg3Sd3WSC2URUj/0t0pDrIPBvKgUNGN4m
xYs5CwagYzmqoMp0VzhU7iguCq0UkQVw5UqdLMC//ZHhonsTut3DBMuOqoUY2Ua9leNEnt0Ns+cD
E27S2R6OLPeu7f3H2V0yKcG+8+QWKq7EaCeZ6k7Emjq7+vIagmwOK90YDhixBwOKgsBYs7m8a51n
gMx8ttSXV3620H8ElocEdonhLNKzIG1QE1gm5MG1gnqgtWLWYJ7WexsseZakHTM4TXrREl4KRsvz
aE1vS4i2VTe8uD4BfSNA1sO8st/rJkcX2PFwNrkneHTAQpvj4jQj1nnTkFG4bUUjA6bBwg+BDGa+
qskA6xhqP4r/4+w8luNGtnX9RIiAT2BaKO/ojThBSJQIbxMmE09/vjqjvjqtVsSd7uhNilVA5lq/
NUnxGEPnxhayAnNGSflkiRiFA+/S0a+9DwQn451Z8kCbNaAs11OHTIW4DmqFZWOcPJcsFe3VpNES
UuXpZiML5BMUpGKouD3g6Rj+DC0bMqPyfJ5dRBGp9L1tF6c/0CAcRxZhSseoMEjUVimzP0+ErIS2
tY2DKotcT8/Y3hvSeywH2jvv7/uOuBA/e3KMloeefCMmXJDtNsnG9cRxu4tDB1QLAwkmfeQ2VM6u
C7uSd54duu/TpPd8mi/TwORnw4kpDICbyi0jguYQ9sTMJxD6XbSk9kG3jb83vfGlWFxvJVWLnKtE
v2FZER+Hs3IdTfG8e2qlQy1GvwAKcqnDL/uXRYsvB6iIo2btIZyd5fhNWctWmfnOLUjscWH1ausU
uHwWUmxV456MQpytwjwkS+JHvW1/dpZ61xqgvze2wWTvTKKpGJy6g4FVdiVh3TpqkxzJfNBnNNs3
tua71lSAoI0IYgGt0rFUZetkAkASlvWjbYO7ciqeC9EzhM64uJOtn9swXt7GUoKrEQQ8FPHjMGm6
AOuB3kf70Ph4O0agtryFWSgXUBo5NXgzYq/btUbRIMQwnetsg0HaDhIkKQKWS9PeCXAW1r7qS3pc
3HnsSNITYrHNKp8SPtjHuO1e/CTYVbYWcOXJ/SREvpGVfbVmmJJu2qdDmnPtFvu2XCLVzQ9pR9LL
AC8J9brmIomywDzSI/ViJ+4DeZ8fUzyIF8+nHV0XYteS6qN831uDRSnGYk4mgl2uovNT6ieyGCk2
lQFD2+F478GAmeWmIZGRdimbN6tH0uo2i5r5ALCI9K4HgA0+YsdE0kyenaDy73Eq5x7Poet9C5Jl
mxs+xM94rVQ2rMl6jPxh3OHHX+B6425dlfaDbpjCfE9/40vMVlNTip+dEZxsPaBFAN9PCI6v5Sau
uB+k2/5ij1gPI151Ql902BySejnQe3/1SfhJdZBe/Mnf1kbwpBrnx2Lb17xTO/76ddlZr0FTXZIg
HTkCtXmfTzOlScEI9WWlLunR8uSV7jHx0vfcSu86P/4oGKYGZb7YFaFFkkE/cX5mw3LhFWRiyjT6
OgK9qml+qaphFej5mxvDlpq5fvTb4Owk/dVHvuIzSY6A4P1wu7bQLNf9dE9gzp1nSiZ9tanUsFJC
njrPP/p9taLnEpDbWxt2dbFEv166cV+k5Wns20uQ2fuh7o9W766XFCLFCIanYmmepTQAq+MPc17I
HVFsEqHO3+p5PNjKeG8r7z6feRZqN9wL/s6YCjpXOW9LGO/ipX4rrGTbLV9Q9du8dXat0+4CBAgc
WQfLI3lSz2c719Ec0osZT6yGvt715vS0ZP6BpOcT0ttvtjlfAGp2BKumrAs1GWsps1GzUKGKVlqb
j1NiPpT0zdbJ8Ix2z13ZhrobWCUEzFeRGL9ESljRmAwYhfQ17vNDWeCl026+WkT8Vpv6uRLsR+Hg
nIPOempyOOeCVldhkFlp+u5lFsZTlrth1Bkz4z8+ybAdaG6cn1H6XROrOJljfLAs8yC7/mEeh2OK
TIna2/nXWBSAOlUwsuMVzzoVA85KkMGU02+IgxtuMn4zKwP5d958kQFAoPpiHLVEE547X3NOKBfc
7CtqhZ1wio829oPI7+qzZTmbOB0uFrGMG2eSP+3ZfQ45g7j1lgIutnhu2hFSkELeQ0hCxlz7W9Kz
ncj2quOsCahejPkbQ3hk2T4HyUDHUFWeht676KpDnNGgZTHy+TWjf7aYglO8dI8ZSJk5ni1fQ+bA
RI3dTtav4fQNvt5y+hW9QX7K+JLEp0kQPtcXEVHSvL3xYc6Yy1pxEEawCXN9THO670SPxIY67zYz
+B/IKpuTjV3Z0cyAodsl6sAwDOt6u36Lik1AXszFPZUYCW/6D4UKyR6Xl8Ee8Ss3ZzsIHk3XP/Zp
iJymj4IcmD/n2XR5wAaPL1CwF8QBhHNV1Y+t8nfos+Cj+w2+2pNKjHddplujZMhq/ZMZDheSn54t
c37wK3+ifX742c3Zu/LjJ9YJKggXSXb3UKxlPSKq8jlzG8QAPc07RoLIdWaKWm5kboxSxU7xcjaE
fNvpwN1oFi/AnywLJJ6sbTu50wX3hOm8urX8DCrvTBzOdoL3jGQ6J2uvdVC542v12bXblHvXUWcF
rQTqGqyyEWYDnPVuHKZ1Y0PTM6ZGvog3idduKbu/GHGa7DJw3NaeXzJT74Ucmshy2vdq6h/iJN/6
wXQMnf576fufmJy83XgbawLoknaBsMlcxWHvOfdJXNsrN7ndhxMSw6lc7kzib1c2SMBpaYeX0Deu
UgDe2f1FxRBapdO915bP5JbJoxdMe9+zr8Hif8Y3Gq31zDxKhbpPxmWKuhmJY2zYW6wgtzHMDQDP
Hb22JFEibix+hIn77Cj8lwvfg1xZcmQJNXbOAHDQCwikOtvlTMQm+8e0JDfSef4OKp9Bfoa0r1sX
K5uA5DtTZcekUD7Qb5ntWmb/vfCsO3je787SAgek5trNymM2wK2n1YA+GqlWkRZbM3vBExTFndr2
uX4I5U0x02vvke7YnUqWF8dsEDemCw+9eoUNOrUtT64Oz5P2QeNZSAszeZoCeTREDbVssi1bAF1Z
kPyobuUm9XTLXo43i6P4/n31nhIElmRMCE7JtqqGbF2A9BIEyjvoYHG3ubwykzDApYlXRRX80so8
digwmY9D5H78Rmc8d5nFDN03AnhreAOw3ziphXpYloAMRMgbw1sblHIVh+TGGXV3b5Uuy1Mc7kx3
EFEg6o1pVlvfbNsoTzlKHLXWTs6qWBivRnLL7mok/RA0GudkuVefskvvigW4VST+Y2OFu9QXz4ls
d0w8aBfHi9EPO7rns7UuW/Z2HrbSnva9rq7SmF+s0bqjMukhnKy72c+4NdSL1+m9k4b3mvUNRvBa
xiCIgWjXplNvei+5lla/NlkeJHkqndfjGyCMDcmqJRHZkQxoWOOOrtoIuOK9LPq1txS322pDN9dR
GeZ2Hpx7/1bok/jbOK8O7TicPWwmHl1zLJRIennJf5RxenTd8VHSAiDnoMd1HNwB6J3sCVV5UFgw
2ZJ33e2mbRXPqJj7K4l09Vq04icGzkvfcgu3RVfA4utfi18eqjQ3tuCWL3NHWZ6X+u+O4tgFdxZx
HkfmDVwMg/HeTR1zMwrpsVUiUWpq8728XfGcZw9pK69F7+SonEdkLlQZgDZCUBRTo+AFWRaqenlr
2vzgQb2YDfkSum52s/Z4gUfj6Mrh6roNwXLQW3a7M5LqM3OM96zn/3+T2fsZwHvBeWzEBx0KRkml
eaIntcm68K6hiNbhTYo6W1qor8zz7Fi/xiYj7s61awAB+TODOioyeSnz6kcuYKfMJrgaE8WyN1xj
dJJnz84eyjQTKB7dcjP58a7yWtRv5TXg+3AZEdYcw+vaG+8K2strJc5j074FJV9N7p5l4m5z7X+6
lfFLQb6PHJ2gzvD9vDozh8CAaz8t84/ZTC8VBz+KmmeXRXzD7/sspuXMmrZnBVtb4fBoUzHrFeNu
9lwucrkV/PMXTRgf4vlQIxBxxWHkdPAk2oAhRT01JiiN1Ostb8fJ2oMf5PeOpBnC1Ns5hyUe6ZdL
Y0hYieCTITcb77xlOYh8ebBrvbM6f6uc5UquH9muyTbxzTVqV8D3AawzSavVEgSHPBg3ZUHSgSgR
fY7dMSGB0Gra/RL7D6avT5bv/0BnAoSb5cU6ruYdONM+jKszpyhgcm6B43olo6peruWQnh2/PNqm
fJoDpsalk1EtAN31EmB9yeJoBMs+IpC8ITgTMptOnY0473aBY6CSvmlDetLWqxTpdrAIvUqxCJiz
vU2zCsuB8zEZzqEKICMGfMsDGmTmtk3RIjoepq2ROa9zRshdaly82SeDFTmKrBIuta7CWB1Azhna
RgZZkSGq6kxFUjUffTFv/XA6lxlJM25dAPzwX4fIawtXQr+Y1Ftq9XVTM7QGhI/XfeRJcRxcL1Iy
uxRaHCdqbKU1vMdL/zjqbGfU1k7kiAbreevJ6mOIBSfgNJ5TnI4KHRFtMKtJq7WhludKJzuedB9t
DGcMClrkGUC187Ecfcj//mQFqBm8l0UhlsnnYR129Z1TZCGgi3U06/GY+OV1sggXApyZPQNrh1pl
lLZEVrhspRjs1RwnjED2dwka1tp6hyxyM8NxrRcX9YxE7TdW5jqty0f+3Aoujg/NN4PvFQRGERp3
dNDtC16sun+1+uoOznBa++byyia+bWOcZiC7sq6f/EodUh2flAeaGqvDFNx4Y++Cm+PaDuFZds1K
3XZey9v0Kn9btL0Pre7UZwHiD5RxfrdJ4P+mrLiW8qf0ALVGcsC4arqKA7rflF18xh28ro1kB1ix
ToTaWre2lPx2ilm86amfooocaySJglToig1YGJumvPWuINFWDqkqgXEtu4lNBJ2Hg1RUm9MRoIF7
H+VBOkdBma6Drmce7tjxunXnzHwlzyX0UxeUkWfyP08BV5c+4FJehzh+pttOhLcmC5O3rI/ZNfpd
U3xURfYjrMI71QTjKhnjqIfO8h3veQzEd69Lfrkyh6xNKNZpN0vXEnBiHTBAES9aHbwSFavxjLbq
x1ia59Kbt05mn4cKSssqX8QMTjYystR+czKT+aXLuEMauzgZQ7vB6RTVnCnx8ssMqgedBdFQ68e0
EpgG6DFpYWTi/nmx9AadD2wxKaQzQ1JJxHM7ZYdq4sbtcFqF4T6Z8a6p/jAl9nNcfcuAYTtH/1IF
+XV2zGaJk3fU5XYIySSNi46/oO5WpTB2pVfeBUgyOwDkshI7nU3bfFCb0rDu+p7XgBRiMPRga5fL
10AueWSEQ72BJUdJgbSPIUEFt++RJMcyJJO6RgwkETEO494p+osBPTGzC93o69aenrtabKZOEIr3
GZftsUrnfVaW77JBF0tsZGQM34v2pikwuU3p1yk5S+xwlw8OkImMeoDfNMmjXuMBQ2XMcb+q7HSt
Q1CWqfy2eOIiRmMNdLdRs0axeOM4s8/EBjtVDlYHyP9u7O+p09oFHoX2nXco+MhJPmZ/RE0Lq5lC
y3ZjcO5viuOR2OOm9Z6dG2PfEbUwGd6p9/371jGPWVrsRBdcDOMXcvOVYMKIh+BHMpAMbsiTUwUE
P+WcMawRNfahaYaOK1eO2z7klnpAQL+ya4724dODD8qbYVlZBQ2oJcWwlnpx9NOcBNlKzAT1xIY+
iabf+HHysWh9VUHJysYcx8Mppnll9QD+mqWj9Vd5D5Q89wwDbYRUcpuX1lq5C2a/ZmvY6TlsFQcg
QqUiDjfZaIAXl4daEkhGCkE3z/cVFUZpEx/HSu9S/pI58MGLfSjd1j7FjpesNRdB71WC0avh5y1b
U9+cCuCyK5xFyFXCuyInk1Hk3XZOcY7W3mkEcpDNCJ4uayT2cosQ/mOpqZoh+GvPlS5Wo0HoBKLs
yEtyMM2cL4i04CX/lofmBypPH8CtDOOD7/PnecW3OviSo7UH7XvHyHsYbOsNAfU6C6GBrekaNmhp
2fARorymnTyUU3cqM+e+C9sJ11a9XkT2IHPV41UgtgBZyeD0Lxm3HDgNlio13MPWbdLeOCYaN5+b
bobxzVIa7jpdS0POAA7ul7T02quZ95byWCIfJVbkOJf2m9LidSniFU2YBOUVm4A3hJEVwAjO2W0e
Shkcg5AgKVyVjOPoMZAH8M2fUjO/L/thUxdcogrgnyX9OlfV1lXdIRXJwb71NokuP6Mui6pyflz6
AcyjOjY29qOpO1Dvu89HK6qt7NK0TKDuGB99y9jk0h6jNhnh5xIoMXxGc93xWVr+jz6xnsMBNs0P
nxMn/a7TCkon2/YMFsKxkIGKrVjUwcBFaAvjUONHs2GOhsViFQBghWc8eb09rQZRP5DzvPIbArPc
PnJnBxcmdVUF0G4wfpdFQCwZSGKpeLsKTjV2wM7LIvMhbhFuqJFf1By6gV7Ycr5jfYQzoL1qYS9Q
7kkGJLHEjXvufPlgifHE/nb2RLxbiGpxXXSNBdRSXe1ywNDMEJEwpjuhoI+ziV9AXHmA4MkWx1QS
BJ/yBtKuV2X8t54L34KLbS4vC0RWFyzIdZC41s687Vpz04YtIpW2vvJuH7uqqzZ2kb5px8Z2k+3N
WqK5dx41mjuUQOqxd0EGk9bYjEF98lINr+lPkZ6au2BIqzv0S4eCvJm083dG196j7LtiZ/gycvm9
y92a10fDfVbdOTeLq2sE3q7qq0vsF0+1033ZEn+TV51G270gjWJoSvV9r+0jVmDB09msQyd7NOL+
oDsLkYc3n5gY1q0vfg2G3aCQq0GYmT8qhDGrZpEvRhEcKz2+oxBMVzIJUNvo7FqaOpoMSAwAx+fM
tKhQHuQ7kNs21eahX/xLpacNsD7XrhejX2YLsJvke0MIievlhO2ZKI3xDrmAsRKZSotZzhqNrwkd
jrBUuS4W79fYGeeqzH+Mk/Niy/TFxnmxMjqJEQdVSjYURKC3ot7WIx7bPG3uiy65Q/mg9pVrfTmF
/tUa5rM9WdsMg3KFI8KY9Ycss/vFCrYLyB/fJKh33awLBLurwhNIIXHVGTMaNyqpLtOMBdpn97eK
bTJ3j3XJMt40+jWZ5RURiwn2lb7Sv/nC0EvyPAejN6Z4O8H80xEtT6OO1NLvBmXDZN5W0UEcxW0U
tuzXcZFr8IvnGiTEZvJtC0yShv2qY3c5TTdjbWuiIE3mx24YMFE5z5xPySrFx3ybkR1z2XsFQgHT
BskvTYRVHCZG7J+dJYiAXdfhSPa61k7kSA0knkYJAi8TcqGyKJgv0cd20wfZsNOZWvC1UZfbEesi
5W/5zhvNSxpzfofxeDel9mmpbj6ElD2g9ZEY+yYayfHRUGoTo7VxW+bJJVgQ6uuGnbu5r29LjibM
lKdDR2NowpmE89MSy+c0tyIJ2LNpBRpMqvPWQqM06ueKl8LaeYZXrXNcSqtOq70ycnLWyjtzanfo
zfNPK2k+IeyIfLerB8zVrD8JahK996W/pzNPHCbT/YFQXcI4QXNNbbtFCfIo7PrnoJEgmgAXioBj
l5dILvY2T7xw3RtmQQddzmnc8E42XHWEWMI/uZnxMC7fvRnSsyq5ekejeOqb6imdDXTZw8vSjxsD
SnBKkGd5E4cWUo8lMTYWeg2WzuI9jCE7/DG/D/MJhlP3b27gfJ88az96eo+19MHK/aiZnU3uz/wp
4SMmh081j5cyZME3m/ngTeIFwcKPmmcSZQ5y+6V9tx3n1E/NvjY5F8oQ+7cbXxrp4mLDPC/6/rUo
/fNYouoKCocwxML4IQDQJPMPrzz63sJOH2ebqyaoqCNOF4KVp1fdTieKD9a68HGDOd8XZ9zUGbH4
JsUBpJrYW5mAsgUlJ9zgXbsa+MYIIXtaMZ2XEhgm6R8ahIqJRBbSchpxhlzVBCJyk1gR01ivTSmZ
DKv2a5izaVX48WuWZN9dXeB+nXY1/OVK9iBMpXLOjBGYftvw1BkhqrFweu+MIVjNvkFIdZEdcR3T
6Vp3G7TtL/7s3Nkl+wsiCdnWu9iMD6QQmqsgTD3IDKZey934UCAehGZUJONpSIMn3frfa7P6KVwX
LtatqdQObuYwl5yCrHGoa1ZfcamenMAo7w1rxr9s3KQP0M9zYiNpl87GKCDkhNCCPbcvo2XpCy7n
ip7HsUGZTydZ0z9rGiFTzrRVMfQgmFRXGN62sWs/ki3SLooSjm3LJer2gK9SE1uwlGBFjnOX+/iS
Bvs71SC7TLugTqiYxwbxReVCvIV1B8ozYvVGhYZbSFJD4NDWelMDMUwwf1nqWXrmcfABpIP+F5GD
TxCWyAPzYWfJG2bPkIJxEXlhzhHviu7eCbprmyefTd6+ENdADQUagDW2IrXVCTlpoYPOdCmbJ555
PO9Aq63ZweoszkevXHKxAQmWHAIpLhrG1PbZzJBGlgbCljR1zjhxUwjim7ZH6J9q6qnAGPIf1YD3
OZC4E9y2/5jqyeeInn9wA3lUo5kO5WXFLlAFQtW5Xw+pmAHcwo8KFezKs+0TPuWXqb3VcvM5exoo
f+Svo2TjvfDRwbYC41scfkglb7LhqyVsvCq5YoFr7zgYj7kKzw4RfKHvbfJ0vgeuCjEBqa8sbl7L
LP5UUn7idVDrZJwfx3Eq9o5DmJBC/NuN3clJh0hR+Z6Tf+U1uMn9TLx6sX+SGPXq6rWr9LfF1veY
ReTabS2OcJGwI2JLbDMTgmKGp5uuZeieMQdidqiLrYFnMqttMJdCnqq4/CxYyaosaNeLQgEJ5/dA
AfieT39cD8U4I2+jgdXB9i45OcnayM8yGN6LmUThtKlOHsmZVWCci9bbisI5hwMgoW1hlVG82/ZI
dXrgDd0Bkf+1YMaCktjXcYdrrdoLY8AgpTh/qIKZwzaI8gZD4Tw2R1Td7C/iF2vRZTAMzHPACHN2
mgEWZYZeqQhPU1Pvw3pATqu3Zu4CCdkK5iKBNjZO+W3YK9z8I+GNC82wJV6vP7dcTwQxc1Is0E9z
qb4aCk1RrnZR6jpLVNXY+2t6zkVuRH6NLP1mJB6SBr9m3jJzJg6fiqg2y5w8pKxsQ+GfhAgQQYYe
h8w0R65Id1Kieint8LFvp7VSbJrVLeyAr/9J5BXR7kOwneFj0T1l1WpOCugu/wiVRah2lj5NVV1H
KgleZ0Ukva0OeT6v+2Z4TaZ0W2LT25dlFlxdq17jj9wBK0blwpznOba/q006CZqlP3u9cQqoYghb
H0vB6K3cFLGmQuK5SiTX7miCt2vuDX+8mwfjGIzzR5zxj1oEWqjQfCKC8Kx0di868WPhtucH+AwK
3ve8746BF7/Myrq6DpEZNjNPwFquSrnNY8TtIxS825kbu60fBxamZRZPEAeIwuNnOJ6H3KhBp7PL
GHeoLKuHPGtPlQe7ZNZ3Xljej0X1pG70Ft20WwbVq2p1vLIRAWGzPbkBpOB0u5JlfAAzw3Wh50su
wVp6EzeoE26tsr1P0pGZK92HOUI5y7buMR8/m6WJJ4qDHr33LnRAuYgvqDHkkf5k6pPbhWfTLagR
vbkFaiI5SrjdJGb0mAMEolpmcuUz7fghn74q+q+4qs6j2+9Uk6iNbSHGC4egWjUwflG/9IeEO36T
tW6/tTJOkDbfUD40Qq36s9qbi1HCqPLdc3ZxzGLZIn0lyEN9gCXETQ6HqEOuuEUQ9lKYN0wixUxh
xGz/6itYkutIfn3kBmrrePJpiBvq7xKxJthyvwwGTv8WJRNjOVJQ491Q9q8+z4mNIR0gmqfq3s7K
4hH6GXCydndjiugx6MF22ODcVeYDxecuD6ysLezdzS5R+TFoq/se7scM/P3tEnep4BkGYKGaRoC0
2QhwmlygWHHd8LZIk0VAzjFVw3H/6S9chmio4AWRoJoEu5ap+xC75luZsK95Wryj4zna/rh1a/Ml
DKojSwfbR0fCmX/Tqo/KPNEem0eFORFNZzS/SnQ5jSxyngayVoCygBLHrQ4mOopnLlhHARQb5cMM
FxtUbgt1t9B+0mH/S7L6fbJ7c1eN+bdYJd9rrF/r3s+OpUrP5uw9YU26d12EyCVC/UzlX57nrwSG
hsgtkjtCcP0oL7KHitPYXfIHkRCL0fRHOy+f24URv+qAlRecZvXkbTy8lLh/zv0CLWvL/iNHAe+M
JOQkPopjx0iY88yBB4/xMPPnD7sO1DpgiSZdJ2GNMnwyWW5onsqmKBfFA/f0t8aQ7+mCHD3pN0aF
E23ofk3gXZZgUMkHtKP8GPBY62yp+laRAtgtFZphScBJn5YIWCVQiblh4nhye404Mt04FgCjE/Yd
4mz9WSqU3g2wgCqdy8TyN1n9Rfu0oLQu3oWEuIC6xT3cx4oPvUP4i/SNf2nypppWcaks/iGIyffs
fDiUWqd3w4RmTNf2nTnc7rUK01EfJq8cig8x0hcftiwKDAyV9QLDI1MoqHicIkHYLcahFDEsev2N
SzjVmpGduArXZK6cXpDZPwaje6Uq4zjMbR5B1SHrXV4NsbxhDifcFBtZXWCMR57uhKj55up5QJuz
absF/Mf8XtiYnYf8qHtJr1dxnkrClBfvp8Ki3Lo+giKyNyY8bhneLQHdWAQSuwyTAeMBqmDpvLRJ
fldZ9XaR+iN2pmdqrX4ot/rMuQ7ScPjJwrsLJ3AJ8pK8vUC8akoPG2jxPGbLse/LTSMNtO909IqB
Rw/PZ5LuQWxuLkoocHQBngZZmvL4kvc2PZ0gQbjyk1XppeNunHtEXs1M3Z231tn41heY7Ata3TZO
5tzGWxSyjK4bC5HYUmDFaHEjrtJC5Si/xPuiJni9MHmfu+LMcrCrvZgAy+aBIMtdI8NPk21hZYt8
x9iGAncZ9n1ePpktAZqpD3fj8qUF1XIXtp1aWSPpIX6Vf4BzH1FF3/UuDwgM7jEj1VvP6hhCXK98
W157kp37JIyY9PYB9qKR8PwlHfq9Q+roSqjm9h68TTa9P7m3y1yclJavIstTJJrUHyiKjrLH67hM
j6PpB0+EjNw3s/reeOVFG581eSm4+7/yLnmFH3y9ZbwMy/Q+y/6n35pUPUIvmExyiPRKdOgBIVCc
GqtuoqDNrpqnCel+16m1YrEVXrUvGstcEfd4IongLkdwssDpu5jbcbChe+z1aZzGAlrPxoEun33X
XiVtcJVei63V2flkarEdVR9COFxu+TeR9eX2v2Pc/hTU/HubtD10MTZ5uyaoGbfvl35J10ZUHNRr
/ANJ0V/y7v43Eu5fouJ+L5MOF0eEXkbFxbRtrtiAdsmhO9THv4fx/yEF8vc6aWV3KcQPiXpT6q5S
Jnhi6Git//WXT8n596g78xaw94+oO8+nNaeeh3yfmbuSqqUMbS1aqg0vl71NomJd75Az/vcv+0OU
ovlbqKoBiWVVSlb7bMl/AW/BAOj+L7m5f/qYfotTrAoo2FQT2VfK57LbjSVEBuTsf//D//TDbx/e
Pz6kQDRuX3t8B87ERCJI6SAvSP3lh//xEbqlEP7jp5NdqQ1jIKYxuYXYtFqu56F4lmFGAtdI9gIb
cNa+FHVzSpvwL/mJ9p/+pN8CFEN3qk013Jp5knlXyGZTh4IOUqwg+na5T1TIw5pnD8qZ6XzjOq7z
8CSFvdMDzIrPSjv58M56PFVqjG5IOY5UXEruKrE9ZhZuP695Nur4ZcIf9JdAyz9+VL9FvcfkhjaL
Tded2iaP7iY5yu30SvBa9LfMVevfgyXt36urSYxLykkQLGk+6GN/XtbV0dsidLoMREUhA1k5G3NP
xMNfegGtf38n7N/7rH3CMihm8eq9eoeZb776g9yhrNQ/QTSXiEgrGnCdb/8/j7Ed3kI7//GgGbBB
bMv8LmHd2+ap8h/d9u2/f/Sf/ozfjpEmsEJhmfzohcJJ7upTB7/03z/a+vcjyv694LpPzKAwbXby
oI1wv2KQ2lYvClvCuIpXSVQ+1C+O85eX8d9fC1T3/+9H1GInJNvGr3GLDCsH2Y1kQZoZGP/yt9ze
6f97XdjhbycJMvq6VQmfU2iS9ZCQWFwN12aQ54nYOBzz1lO3iB3aE+5ITFtlaNwXKGz/9uv/9FHe
/ln/eAJSi/bRbOGtTw/V1Vkve/QLVC1b0f+e9H8tkPnD3WuHv50uNuIGbDRZs8eRs0/zbNdMtLb5
abqnx/CCnGMtCRqyWu+yjApZJa9b2P7478/43yNo7fC3M2KurCFWLb+b3I3CfRsZMSiJm9A+iOr8
37/iD4fE/ynILgoQHQab/SLY0LtxY8l7q7sJd8Ldf/+Gf4/uRXj7P+Sd2XLbWLKuX6Wi71Ebw8J0
YndHHHEWSYmSLLnsG4QHGfM84+nPB8hVkrBNqbuudsTpqFaYBAhgYY2ZK/P7X1eUSlp0Jgc276XB
MW5XV7oOncIvtR0R0VvFyruF2g+3uhk073WzM03fmo0OoLEyVZJVBFpMYuCLVD9IkFo74RPhORh7
rw92oEFvzGY4GrK4L03wpUME8TMxnIUXklsphnfY7mdUvVRrNpwoXWCRlxmm2wfvkOHB9hcjbFtb
gqMjgBq0yQLHGWntpC5dJIv6ne5xrlrHN/Oid5DMZhWGrAdbhUA+KVwk3nWb3CC4tHi7Us+0TGs2
uPSZK3VlOKCyUsLtqnOwW41x47bOPSkSe6tTu+XbNzrX/6zZMCOGOmT1YwSsSqsdwjGPPRFbC3k9
aqG0X/P3Zsszo741G06G3rJ10+CFtSQGB8OmKNvVOyU41wFmI4gVim7IfUqgbkDELd3LoLqo18OF
t1RJMqcoACOX7F8a6apZ91v9vQngXB3NRo+uFmVv9BUDtDVsPB1PgXGVJCe/dDBBP79TuPH9/GIW
mEvfSrUuVU6AaaJd5/JOfggv7VWuLJsf/ndxiO/sD2/f50x7nsvfIlJjNrJMnoDcp8fEcrZY8BuF
YJG29U9v3+JcSzNno4ZjOk4WqPlo/7hbUvnvdPbZdtVKWRWb4JHIo795n9mIEKQhmuNAxbbGZ+zU
Yhev8Hx+NMn7+KCtQFC/U54z1W/OhgBi+ANfAi+8tatN792BOd7XJA0kLD38wHpnHFDO3WU2ELSq
bEPgq5Otcd9eNsvgBHL4uvs4yokmP7yrfgmVqLuAvvROqc70U3M2HAAWZ/PZIwa7F/JSybQfAsfp
OzVz7tqzMaCVK5VcIATY5eguYQmrDt/ervJzrXc2AgijkqVEG+13XyUL5EEp4xUxPar3nsTwmQnP
nHV1v2Zt13dYdTlRZ4A9sodOXb/97GdeylwpdiB2j/0BGW3CHgKIQmqbymbA29c+ZzLMFWLxM2aW
GVXhVr9olv0DSYYrErr31jVAFTTBosf3pHWU8VX/YpwyZp07sjp2uSKcG/g+vQ39jyhVkLIdfvAm
hwcV13+wLmGDPbrxhu4TJNv3WtXZQs76e9ioSTIkItpWf7Dz8OAtRtHVbBU9yOtR15Gkz+Xbr/NM
KzBmPV7R8Cl7DT2+iYrvmZpgZGcKwQr5OxbeueuPTeTFosKN8kEwG6OenZiHRLPvBpFdVj7mxdvP
f66pzfp27nt1nBJQvDWklUswhw5L4+0rn+mAc6VYy3Pirq/ogElMlkz4ra1y0Ik7Lb1/+/rn5g5j
1sMzQxWFVdGQxUZbl4v23iX3xT/kO2tP7kDwTjHOvaBZNyfn0ciznBnKdX/E+pYYn7cff1Jk+kXv
mKvAJh7Jo3XB43fr4NTeJjvIKx7QKqTnvGt1Z96SJrcT62xlb0bZpmAfr7ON8sn6CgNzk3+1d39z
GabPjAVbDjPL0hKasHcre5eJeMdfcGaa0mfd3/Fam+hnzJze3OO6zq2PWfhhCI650rzT+c7UjT7r
5cBI2XdMuUNt34H8keLLt+vm3HVnnTptS8dJEqqmgTCvy1ubaKK3r3xmXaqPd3zZnXUIbYXgylFw
iL0PivRhaA/p8CORDqW5kdSPb9/mXAFmvVopFNUJxgLEKpHQ3+Fx/73rqq8fXx7KwoIVyOMP6z65
d713moo2XuBXnWHWl7sAmUfysKNtWWUf8zS7QfKCiJgGDpDrsNHjZvU6l9KrdrBvu1DeZAU5Fb7X
XvZmSBST4zywBxWsAH4AB1XZusKTDqWUqCciF5wCm7P0jh1pVpcxQUlmY8H3yG8k2zrainNvSXAM
nCT+SiLLPdPt6u23pZwZvPXZ2KF3Vs/mO+I/XZ7d1SJ7qJTomzWGn2cKocdqejQd87tZtodcaz7Z
sfiAy8delkRpR2MSP2Swh3ce5cwLnmvMslIBhiAYxqx7gUlUb6QVu3v+Tl3Ha2lpf3/7NupYsl/U
41xt1iEZLDbHBkKKOPARHTJIkXxUIoKCo6a4Z0toY+UEwGr1H4i9RIjfkORaqCa7scqebbbrxALX
5MqbUJBdJsWkatXInAH8fvsBz0xKYjYmdV7hEllQRtsClEgEDCOHX96r92T3Ld6+w5muJ2ZjUpKa
bA4HTKhStM64qu7W71z53KJmrk2bdF5aDpkSM2P0q3iVEsdw4X0s1zbKYQSeEXlOquk7A9W5Yozf
vxioml4IxYlltm5T4Omys7L64u+NrmI2ODm9wbV0bDGZHU4YX1Cp/96rn41OjiEi3Q5Q3SM75raU
vBWrytPblz7Tk8VsfCL00GptjVqV9X3Wfx9wJEOyWr598XMLZTEbJwzNY3e4Bj0/qtBHy3Tjb/SN
WMO0vMzfWW6cqc+57qwSgdo2HDpmSA6kx/6ykWWbtx//3KVn64cmt1xVjLNwVMdXbtsvYtU/vn3p
c6buXG3WB2FYsaMSbK3PIZEWO5KcLpI7ZwcJU3yID+BCPgEDvDR3wzsVfW5VORehjRGfiMKETgaj
ZAMRbmOQe4D3y9uGa8u8UN/bFBxHnF+MlHMR2c70/KQu2SpQBjRVuu8DQSCxuLWyT5AH3mlY01L4
VzcZq+xFLwar4DdqTS9uiMjbDYblrGIjva96hmOlOWKF3WRGfw9b0l9VEng3O79ueox7F1QVXOaQ
AabUWsLILEjRDkh7p/oCzwFwqiCC2GrRd0+WiQJLLNcbdjrIFZK7TYH6VS3V5AkY29htST2wVxkO
19j2t4PbHVy53VhFvU1r6Q9XJRPYCiBrQisEACqxgdnE4SOpRA8Z6NKFgfvWoVWR/79UPJm0SIM4
d00c9TAmB7dNoLNkn72Q3pOg85Eau0xjzz7VSP2MPvfFe1Kk5zaStNm4BeySwEuVvb32htzATbL2
1tm+P3WLfDfNoe/sDpwZaqYl0os6c+08aFtNSraOuNHr70q6yZrmnVH93EijzcYxMpxgeJKOt4XG
i8NtHR4RwNIWZBviBZPW7/Ta8Wq/anaz8UwiZ1oYqpduSbtUVdRnelMjZAwAu4EnuRf1SjeIkctR
eaqa+k5GROidO5+Z3+fyt0SuGeR5jgG4mx5OPCkQy2hpnRSIwBuLgPR18cVYF4u/K+auzgVwVddv
g5KcWfDdD6H+tSD71nlvu08/s2hTZ6uVRgUS1w9tuK2G/Kp2OpSPjQitN6nxVkVJaLBvktkPkKxy
ScWx6wX4kwVJK8kmtdLLyk4+Bal+meqEMoWxDCQ8CuuLooAThO4e6I/hk5+2iGbEJ13oX/OK/EQ3
075qotuFA1HV6ajOKmwSmlNI32BwfQmsfZd+C+1s75AOafb+QU7D71JfLDun7teDCRZOaBuRdysA
JPcZvGk2hY7kI68MgEB1r93rJTDnOCf92FH+ZoyFOlc7jVJPJvC4DLeSQOlGfNfJPybJ8e1mdaZL
zrVOa0TgDNM1Q6CFW68+yWSimH9z12ia+V50d5KnokjN2MJsm8hEo6cms1Z79NVhN47b0/P/17fu
/7iP6emp65X/+m8+f0uzvgCoWM0+/usaaZa7qnh8rI5fsv8ef/rXqa9/+K+j/61Iy/RHNT/r1Y+4
/s/7L79UX159IEnAr/qb+rHobx9LdFSmG/Ck45n/7sHfHqerfOizx3/+41taJ0R43j66fpr84+eh
3fd//mOcpv/r5eV/Hrv6EvOzCzJXH6vfdmX0Jfk+/9njl7L65z/033WVJa1tgqUTumWPu2vt43hE
+Z1sY/yQtq3AR9DFuN2SpEXl/fMfki5+l4UuM0CRpYFe2xglRprs0zHjd83UuaTBfjvSlzTJPx/w
VU0919xvSR2fUj+pSp5nitR6HkwtEnosU9c0XTMYZRQx3yoZvATPIo6Ji9RxwcjYPbuMfY4ZXJiI
m0x/pi97PXT307+m757Oef48fZn99RNZTQcw7O5AIu5fF3u+zvNl5xd7cfrzJTsVPfCnB3q+xfO9
mdpQZsjJeXs68fk+z+c8f/d0zqw4z4enfxnTQ0/3mt+bLKX+6WbPv5kV55e/m855PnG6/9O1f1Wk
2ePV6cD2C/qkwD1+UQ2zy04P9stivni700nTD2f3n+6Q2VW/9AN1eGoRvzpv+m7eDGaP9/yKfnW7
Xz327MbT9bQCvHZeh/quqorsUIx/MLCzg6MBSC8y6XL6fvpKMVQS63tbzuCZjf+cvi1TwhT1keo5
/dgysujnkenw0+fpUN8azlrI9pcX5zzfcLru9JPn7/DikmXh0lf+eq7n057PfbqehrmHVuqfD/L8
3E1qDoBOx1JN11EqT5qe46kU0GZ7ef3iOce7Rq3mXM6fc/aKpiuCIBBPd32+wfSvpx8/3WL64VR8
HYL40xHZCHiFuqIP8nr6gWr9LOz06cVDT5+fyz298KmczwfA5xBqHoWQoPJKX2S9VK2VXHNvpj8E
AxsrpWrSpav43tN3pBgVW7KN5YvplOkAQ2azH+zh7vmnBroP1yRLPZ31/P0gNQvPE+ZV6SLNMn3f
wpfCrEz2z2cpFm2jdftoGyV+6C582sayKNGrms4ZxicM/YHU9QbQ8vPvZKkudpbRkxb8VyEQNZIP
pRYenr+K0645xRDl/irVdIw8c9Ixhh4d1D9LK7X1oxoEiCGN15u+h4oEWBJ+5WYqwvSd06pIMpW9
jfjlny+vLpx64yskNbz4LpfLS9L9v02/evp9LcyjHbdPr/35zl15KEMzOj1/kyXD0UrL8vD0TnqH
gHKjK8Ld8/UTAgTBJvb/ViWKBLHJ6VVOF3hdidNtrbESkWx98Tan78dKhHAHk2os7VSMNyvxuQzP
Ffn8nUbFvqjI6cBUkaBK/p2KTPqnitRJeHZHWMAmtuz++PxW/qrE53tahpUsPFo2ECiKML2F/6gS
2a39Rkwy2gTuWIEl5Oznq0/XfKMCp+PT6VMlBvIQ7p77w3MlPt1g6oVph+rKc5GmXjhV4HSZ6cev
KzBRk2BlBH66wvwnO6LQyyVB+8l902rmzu/TkRzNxz7Vzb02xKR4jB/DKA+uosREWoBPsmy0p8p2
LqdPZPVHd0TxPJ3ZO01yH4PvGszmg19l6b0QydpAcuRmOiQG50ZXezBM45XyisRQEcT2YTqoQ+Fh
KUcA8HS0JJZxgRSrtZ2OBiWID1VICJWNvyWIDepR5yNtO96zjTRv2/XOz/K4QfOzPNPR3i6sF+Xp
kFabyqP/VR6ncffTdc0qeyrPdGz66s/yTB/G8lhjeaZPUmfdaK/LY4zlmQ5O5YHErgMx5E2UIjMX
ld+N5BkKQE4c+lBjeVQd3P9/vtL/kMb8N1+8v1rwn13ivzpr85iO6+hyfqn/hXbAaDqftwOuxmX7
Y5H8dvxS+F+SLz8tgvKlSTBe4ckkUITO0l81ZNb3NGBjDH7/aRJwBMKrMISmg19mXf6XSaDKv8ss
0nVZZftZV8hZ/ssiUMTvCkl9lq2RQgqWWRb/iUEwc1Ba6F2ZqkEevIrdYVqWNRqrLwxHpWqTuKj7
9iTMzN+IzAbRpCA1Wp1ItQaPkLveImtTaymZyAJOf8rWRK44bP548RJ/2iovbZOZN4lHUSH7ahp0
X8pnopLy+lEaBcGCQFaaE2m0FhB4JPFECUTcYB3Rp6RoIi6LqoGRfRU+4kWK/1Ebn/ntp1Bfe5vG
p9AtHQNOpeKEKYyZ1ykEsd6LEoIUqP57HUfuhaoDAnW9slnoqd4upd4mGMRUy6UtqwMYXGjXJCrb
gFG9I7oKn0K9bk+lV63YJULKIzQ+IZ4k4Iy7LWpdfRBem4X8nj9x8u6/MOx4bhMpL9tUdVXDjJwH
dQuvcoMK0eGT4wPyaIBZOY4nQ5Yl76scvFu0LolYNKEzV3C1oTmxb6bmaCEZmZAXUkp2hdR+aHXr
g+0FN6morStkEHMEWRDHqQ3fPkRmH9+YNeRUslINlZiiIkOcXFZBLedOrUO4S3w+JvZB1+F7VWo3
sivYgWxT0pGHsQpLm9RO2KEXnWHvhFRYy9pz0mXp28qTl4Ih5dem7szBOlakpZiKJSxbUKfm3NFa
YA04sq1GJzQmrWXqufZBuM2PxGjIZYmzEXrfQcT1gy/Tc0x/7Hi4SsskW8YKAXdvt6zXzsTpeQwY
A+rYsBQNY/518xa90w16EYQnfSx2UVYWWYFwbqdGLPG+3/Neji31VYvAAaHZhkrpbXzk88iWHOG6
zEti92Qa7kVGwvFCsgJ2g8rm65BAVQfagUZMgTiMKhcQt5NUeWdvTn3tcqTMLIxsS1Ysg4gfwYj1
usxRPYCZxEN7LSKCc0nzCnaNZGg7+EklnORq56cp6bGCXGSlLiGnDP5Vif4XYmZ1BShLu5Z6MBiB
BeUwui1yeM+mVVxYirPNycBh73Xo9gTKvhfHNNvq4MENhbHQNhgHhKYyer9+cCALQWgkg3o9UgVg
doorE2wNgkxUWJXL/qZtg+46rG/b+MibdddgTC05yQ69DP9tqtxisNS1rK77Im2WmoHsvIZGqe+I
r4k55GAPkuxOsZSrtCa5CdTRmuTVP7qxOioS+pD4Aj9HBhN4h2NqWf3dUDZQhpFj+tDDrEllwB6e
hECWsKD9OTaAh5DUahCedpyhIpuhSeAExVc05cBmoAS50gMHEk9pIucAHIZEXfXWM/OV50buzpZN
lCKzGKxMEYjd1GWmNpnDgz8ILVEhBsKQkmx993a3ELjEXjdTQ0HgQjD445EyGHpnr7pDZqg0bPna
Ky1t56hBvmy77NHKW0i9GizOThmxetlQfY+dKjokpG73JQrzBrwIwQp/JWSk0aoKFr1WHGxEjBdy
Hdy7eVjuOrtyl6XKu2qNWzNT9fu0EbeBa6AXj9Ln0mxSGWSlGrPEbgBKhe0CoftTPTbSljz+iybO
0EfrOwtpPbR3vb4tL2woF4bFCCLpNE+YDPWVSIpHUBM9m3vvbVr+jz40vh/TVlXNUmRZzAP246xL
4QO6Miis4DgoAEg92XsURh1tQIggpz3o2pVFquQ0gk39echJZI/jJnznWabAhldDCl5Dm0GM5iBU
htTZ5pUm574s2U11naqDcwTQyABvtP6mtgt7XwxgYTzJVK9YcoCw5CDzFYrPDsBq0/WKXU6g2rFB
zzb0eo1NG+MP12+ay6yofNJwEYLMDViFkGVQAM78H5oqa+gJxA7MfuCeSXlMkqLceeKz1UkryQMH
LaHXokv2qkqU9qroirtcKb7mgawR0mOs8ggz1CaG8BClor/QclKaNIjDF1IFFtF26Q5BBbCrbI5d
Wz3tW/10U79yvv7l+567yf9/XDyPeR7nF88XX8LH4hc+9PFXTwtmFE+N34Upk7Cl4K62mTn+XDE/
HWLxi2yhUIQ8LaZ/etHl31VZtoCh2qT4CV0TY77XTy+6/LuCL97imMlwblmKqv0ni+YpHPdFNxgX
hrpNWomi2Rpuj3lOQ5FLTd7FmsbY+7Gzj0O1GRVWsmNdfgUDkZfrXjl6Jo14AFN7m8HpTb4Gym2e
fdEkghgPAgUuon2RbHuUnBy14pu6Ppra0XYO5oD48apRL0sBexE/fYUMLRiGcofAspFeu2A+4qWF
1Hl8ByoHoKg5LAr5utRXyW2/Kz5nCLmEoEgu7EfnY3DTJLdwdWtnidcLPe0hOYgryVj1pDWRnvw3
7MV/zxh8c//of6FFONpF5xv1unhMvnm/3Y17NqNhyP7Qb/83qb4U3yr/228HPpYvjcPxYk9t3TR/
xzBks0jTQNWMDfrPpq7TZk1ZqIz7tqkZ2rgl/Od+kWb+zgaTYrBIYWrTjBfWoSTs302FPmODMWB8
Hneg/oP9ollmtqUJ5hvVgg2qYIxiqI6L2hfmYZE7kK7lst+G6ic9y/o/mgxUsjRsCbAgKqOx200U
ov5V1bW+dxFb2adFoS+hHEofB2dloOSVAoQ62WXw1fMQOPVcuVuGiZAguSsPAiNrXXu52FVGOUpw
XjraEHx8URe/MCynDe4X3VWX2ewy7NGepiCmOi9E5YaaqeZuRrApetb4koOmI/8oB4/mG9GDC3K+
GGzIXIgViyboT1iIe6yt7CAjVNLGbr5toN14y8CV5VXnasF1g8rWJlFttHmB3cMxGeoPYEpA/BKk
0kcymmkyWpKdM2oIFPJ7a6ZxTfSqRLpmCk1T2ZkwFOzmcU31olos24w911KadSSS5BJkibnSr93K
HFa52WgfTWDMauDvi+rOQo/tlCjFRstSe90JhCYRbSJ/ok/sTSGT3i0GEiam77RcdCcpNo9eGXtb
r9GSi9jttK3m1F9RodfXmlewnVG3rKZYsB5VudrrAHBOulGSGvcVVFXxYEeKvqkVXkVrSyNlsFr5
FcaUFLjOFhCts4aqXe1s2gGaJoIiqMBDwPQo8iLp1HoNhfDb2w1gigV8/bqEqVqsWdiZNQl+HZdY
L15X4Xt50hRFt07sbONazi1CNMlHpF6dvL7AuohPWOUPYR0Oq5SghItOsZNliCwSQed2yDLvs1u7
9Wejrb5ovcbKUJySCtHvLCiUq6KAveKW1xZeFCKkArJDhIE1hSJA00oA4mlrPbDyxkBtjtznU2Y0
B6kIoHwjzreBbaKtKsUAstLoCHbIcX3NGgWJomaUm0QbXFvXfvnZj3DCvP1eZvFwo6NFNkwZpwvW
Du9Fnlk5lRR1KDKhYsS6fN2C8r4dCTQ22zC7PPnREnm/SZ3HrCzdg+9mYhk2PfJ5kpOetCqzN+Wg
UzTiopemlKzG/7/zfLOl7/R8lrCFwv8EM+7MfNRztSh8MaAxN5rwZpndNTo7JImuVVeKYsFyE0m8
0gtCzZLYso4t4nxAIpI6uHEM951IqvlYyNNA+seaZe4f1xDGrNNlTUk2WKvb28EPxSURLThQKjjA
kUnKlq17kJ1Nth1D8E5+5CWXXn6dx9FwFZrlgxwn5g6pOmT7AN7uMUiAIjmRvzfQT3HLpr3MCY7b
WL4Vr/sMIh86eAndaEx6MSXlvRc7vriXHYKi2DKThD0VCevrdYcYaYy+IWvONgb9jG5rgGBza9b6
fSVfNM0gFrhA201rqGBP5ZjkajKr7Sqki44BMktHHYaV2xKr56BDgxw6kgZlSvR7YSn6OylLcz/O
+NoxNyyZzsv6zZw30q4JW01zhLO14ZsuENGol31WJpcVhP4P7mOnEf3j1+6+CTMbNo2iX7i0kr0S
pskFVNaLt9vk/5hMcCapvDqdORablYbw+tWVtqvbrmtgMsNo3ThmH6x6qX4sS3i3JAA0izQsAbTL
w97N0CuKqiHEFtF2Cox+3k8UFyNkaKH0Fu5NLwckNVTqfR2Lnx81B/0iRmI28/whWmSSq67SBJtJ
8sN4HWV2ceh07+s7pZp5PXnJuA/xQOOdGt2f8waRYJ0/te3O9u1NFbYgU6UoXElIFrKTV2YwwHvr
yuxIGopvETApDkwq+j5otA8ywjHXdgGcz0UrC8I/RM4iSBnURd+dMpBLqJPIBwSCpcXbj439y9Jp
1pJZH+mslLAKWJfPZ8Le7bVkcCpp+zSDWE4SXJK0jappFz0o+dCtZdERyNkY6rJDauJgIwOe2nZ3
QsoyW9a+rxwc3zsRe2Pv9EB/MAYVRpvhA+fqvGZXhvhzetVEjdHIUMIz0m+aGiFYMHiXgxXJl3FV
wXq3b7wo7P8YfdY1Sp2L2ixYSzgIxscJqHirvEIt5ZsY50+U8uyN0KSRMjdoq0J6cKpK4FVCOF2r
+3hdejAajcHJNtMqAxCIsVN6XdmlNu7wvgu+jkKCyNcH+I+IGhgy1BsSa22xAtp3KKoCRLd3caSt
3DSzVhmKDJmKY6MXarWu2cFeaz0ySX3rA+l2QTWL1lFXau3qSwYDcRocwtPt/lH0bnMZ1BdGNVxp
mmzsp7WRVAcfsz4P1h38s743tG0tpHxV2W17pZYW6Sa6W97I7B1Urift/S7GRYzQwrKOneAYNNUX
2tTFIAofKTTxrXTRGZ+G99rrH9jCulADzUKyjaZj6p69LhzHXZt2NUqqlMauVTIHb3WZ7NXONdDr
bQpkktRiBb9I2/dltE6A4E4V3IHLX7vsyuycFH8hccbHSPGwv7ToQXRNfpGGhXWY7i1DVEVuVvmS
yWTPPTUP3YX0grjxpeOEN0Wo+ayt3P6om9F3C7m2ZZL7/kZxkus2TR+mdzaw7NkIN9C2no4UEhqQ
REcGTgQIqryfFlxGCZrQ6TcwV/U7p1WYb8crxT1xtLpHCE4L/RZ1F7HszVqc+i65lECyJMAS0YVV
tWWiGsqONYkDyJH5Ly3BMrqe5e/dMOnWWYCrQ3Jce40gzMnOWtIMJBMfvp7gu6TSNmi0oomg1j+c
IYvWZR/E6Ifai8y7qyoNqQvh3xiht4wDLbvSyzJbFuFDZzftyW6gG0ztVw9q/Wi0rUft8xwFgsc7
1ivLaTXwvMrLgrhel7ZuHPWoYdArQ3kkjbrDZdKI6xx9IqPOzMsQFdud7ypfXNlLTmo8itGnOWso
A96NVGTGp8jdKJ2+pVHmV9Rxv3A63SlWwJqjByuB4V+52XCtQOnvciu4Esi7Rq5B6Ikf9TVIYPdL
rJTAEwIAo3DZh32eIBYxxBJxxG7EKA3bVwJUTjYzg4IC/tdo5QEt1qDckphb3rauWGamfip0SuBG
iobGIj/OWmAoFdjSQ15eA9MxtNq7k6tsUSamAjiztlcowMGGggOzVHOUXUUWOQuoC/qdm2hIlJaY
EL1vMm34gN0jOhgQ9z9UH5nq9rGz4wf2jfTLKNWyRWuw1m7scpdmnCvnokUavHM2wouihSsZ22nc
7sCroxckimWaWoic1+pH8kHgUySJdDl1qWmJ38XtvhvcH54bp1CyYiCzjtUtABN/SJAOs2oJUh5a
DZU6pB8lBQ1SR0kPft0qG7Qxy+sCCq0td/SPoPf6L7ne3ok8Lnad0gNvdAxmjCKupCspRvAD+fAH
T+2Gegn0NV2IOAl24LMACVbRrra7YecKOLkxSU7DuMqTxFWCjI5FABNLzHDcCpwmQtks0isNISQC
2b2EX5f1U5Gwq5UdQlLmzrUtzBzDOKjKCPttOoTSu6K6LXtIio4sV+gcdt2FUSJcn3ZZtAJEik7K
WO9uGAYICUpAuaNe34epw5/O0PdJDxU5olZD+KHXOkKt00Diye19gIYMwgY8YGwS+aj2EC9dh8Zi
VRlSnKPA2WiM4ZU8dLW6a0pVu2+E8rHR0auv66T+HO0Ku1lB3ofzVecNWOKGeT5AlJt4bfw9Fmls
VjNUexz9xkJHLyRzzHqjaEmw9BU9PjG5LJLRvh6jReJBT68KdVGqDnkOTlReM60zOpapfen10f00
YdejwnSjlfEG6bz0Y+azVz2WeDJcyjJnGGwc8Mp1iNAZUta3nn3l5HpxaOF62r407DoHl7tVootQ
GFDNKwTxtn2NPrtIm3ANZF9dWFCd1Ui9VnyDnLIMLfrW3RVxKN1k6L9slCr39kl2kixNX5dFGeym
zpyxQbbSSWdZK631QXeR/YsQefzcePoyqBr56+DJxtplRlJF0G8SVFQvnh5bI0pfLi0SPCr/MvbL
hRc4+Sczkh+nGZQt0OCQSUSeB03GxkfOdsFUb9Mb6aS0WcMGRSJ2nJkdbGmHFNUd+UjOAm7vJclD
3tc2RLcG/du6SPdt7zifWhP0lwi9beTVt2rrOY9CwtdNl84txA79QLms4W5vTY0O2LSuvv/stqm9
GaaaRekePTc/jY61bl8melnc2HV55WeOto8HYW2QzFkJZUDip7KSK9cluCvIlF0Y64ylRcEKso4t
ODQqsNPIi4ddgJTuyUgkZGlNVf4aiDLcW2pz12amh5Bpp26Qdbs3MtvZR87g7GvUVLIExHEr99bT
0qIwcgDvaBlJjEMn1Se1Mw+dz21vZp/I7SFwXw4eE/1bZtbKB1GayoeyavZqK8vLLIhAI2FjX6QI
r22mCXLqWKWPtE7FXLmQuqjYlGxbofyo+pcdUmxPXS9WfJpNChAE7W+56ZBXtPz0rvVRcJvmAnxL
X6fuj8PFQX4AA6SM0uP0x5KgBT6ZyimmANpyeQZL7Fo9ZZWQ92Ulb9Bi10gzqlxrRdyfvTTccGlk
hgu5zU3bgziqJx+1Iwx50h6IqdmzM5esGojA67Rd+iIwt1IlZWjbwOCRBkSoxgWSZHkfEhMVZz0P
vQtNwo2rlvlaEmF/goEPyb0ErpsaHdBTQvDYqLxgwUWSpZpuZCyAXSpnAA/zZN866SFVRjXQvPPX
uPwu4lGQMtewELlRRb5GFClHhBEwc2s8NpJ+zbIcun6csZx0ecGp03Q3SRsgrp5dFXUnHwhtTC+C
XkoOKWxqZt/SXA2y+WPqELKIi71QI2nZxp55MQ0A0WAWV3Hs6kfJ/Nxqnn7XD6yt2lh8ScpGrCxa
wDIebHU56MopH+L8GNsGctdJRPBUGDQ7JKU/pqqJAWt58TpPInSolNhbKegbIEqIqGiruj38fZcd
SSOJTvaQEKnQ5p+cYdBX/Y/aDb1Lpa0zpKqUY8R5h2kndWom0+IzakW89t2wvVCNkdneELLY8QZ5
YVRmpJysNkPBKQZ/K6jJhQkvFg1GD8Z3XRJaKVf3zbjvKmvV5x747YWa9fEpCgbcNCJemkysR1Su
o4dcLpIb1sYtyTF6unJs/S7K+w3p5H+Ypch3Qun/iIpa2XX68EcQoT2jVom+LOoE85OtiZ01BMau
qAzlws+wjhrdOwUgBFdqq5SEc6aE2SItc0wCDyiylBBuG0gbv2JzO4v6ahXmUbyR0/unJlOE7S2j
UMrCxvpUybaCgo1t4V2sIpTiG+0ickWJOoVnX6Ltrh1G9rPeR9ZxenOJgoJZHrkrGSfL3hI3LjIA
xyDRxKikC09fC7xLa8iGpdQ47qfAg+1aJi2aaa5H+vUw2Ndeq1lXaiYhDdkQHEIcdpc1ZEbVe9tE
963If/iMDbfTn6EaJaflbRoK90RAz3Aosms3VuS1VJTZNmkt/UEX6lYni73zAuuqkLuLp0YhCo3F
DCMss3OwDNhwvXBDF5Z47bY7UQDCEkWbXam5isLG1Au9uK4vMmdwj9MfJDdN0sQQvnIcU18EbhB/
SyrNWgkUatbW/6PuvJbjRrZ0/SrzAuiAN5cHQHkWi1Y0NwhSlOBdwuPpzweqd49Y6i1Ox8REzFy0
IloShQIqkbnWv37TkzSOFmqfpqm4HCckJxwY5GRO7YWeV7e22fQbnqwjVhCzsF1s8n4zxoLMp4ZQ
v0hVq3WNEb2QdBhQPYnM92JaYy/KgF3q82PdyvJhIDKHQEGG2HquEoILYlbkTbQP0mVja534sc7b
J8kooL5Idbx6xw7ff+EQGY+5YWRfJjgku8EwvvWdmawJJqOqLSPFReqmePpI8lGrhmIvMdanmmEf
DqQOl2SZ+yU72AI2DKj4/XqYErBcfLoRyfc7Ka9J5hVafa0JQfhCa7TbKjFfhNxne3KFTiJuDX+o
Gsmt5DzfUKpZ7vsKstLqRjek4WhihP1+5OYKLdeYDdOjHiXs3l10iOySXTGDoajhWq6Sb+sG1C2H
VG6JFgn6PYkNHeYz0uBrBOr6WSsexzCxLrUsuxzD4Vlf4OeqQ4QgFZN21eBkPxk51XyajgeFRjNM
iu911I8E1scXykL258KnQQDF6wVv2pDGE7XluILosG8GM4f4ZOm37UD2b4+1fxFa0SET6eodvQ6H
FmpbqFFsQQn3+kgeV5R1dEtxN20JolpSmZNyiSAT2y5wxLXsEBLPf3VGKEololu2Lt0gZQWjOP26
EdZ1o8AK4AVlIiCJmWH429hXguo/mg+RJa6gRSWTizP4ks4QEAZRKISbLJjxj4seUaWSraxlyqsp
h9WKvPrwmC2/hE5ckaimO379vvrCZFnK3fdwSRGZiMc+wBqc13mjyTdWY5s72cpo3Tt12HYquN0g
M/YeurzfDliwEhvf3mTljKwONffKbJf+sG6W140YBGkgNlfShxg3xRQCrDLLu6dc5p0xB/zl2yln
KyXKe6XnRIMa5RJrLYWLm7at35O5SrA7IDpEPeMCGtwyXAEnTtQOq/RGNy7spS9N41OW4MlbkGyw
CpZDMxTF3pJq4dsxEUWxxPes/3i18XnI/Gnq8nUZ6pjGZwGYoxnIN+8NQ7FMMhjvj1fB5KxNplGP
ZTSnXwg+goVAXKHCK7zVMajZBjaZMwbBqURZEijliIKZjhVty0hK1qQI7K0ysDe6MyyrxLrIB2wd
A7oLHkj5iIVB7L9TE2XmL4ewKS4nI6Sgo/j9BJh/F9B+xGd1yDBgnhBHLQ107iPIWLKM1FKE6U7L
pW6njsOKz+vQFWTdTiaU3sa/6dbIHpNBBNeiwGZ0QTfMwTq8D3Lq2ml9DtJxW88mism+2ZHLHrNO
mFYPZXuUtL48qnNCh2BEJJRCktFSq7spmsEvh0lcx7nzlGVzeBhzW6z+C7Duu0fN2S1qFixPFG0a
2N05raXT2lEPjS7bST0hsIPUYdcnKvwVySzbxGwaN1ZmHd7nio0wHS8P1NKX0xHpl0k8q5xJOrkr
S5Mz1g+wPoJ9S9YCklSR7EUeXylpRR0RZYs7PUBl2NnfUvIdLudhuKhIFc9DScOPMBwO8GZOPeqO
CzVRm807w2cyevWC/EIyJCE9hTXHNS2FdkitQLvsG9uNHWsmnoO42rwtxcaJzNT7z6I0MC3H7XRi
CiRlmg6wySbupA3cOJwVRgXStOJaOAKY0w/n8X9EOvmvTeD/O9SU/4UD+oU29u8H9JvuJf95Ar/8
7X/Rs/U/AKFsBuy2Aalpkfz+i56t/8FcjDG6vjCwGM7/NYFXtD+QcDKy59UEGZcXntSfVBP+iB+g
SABPR+SJlfY/GL+fWf4wY4JsBQeAgaGtW+wqyxz4p8FlPwnJyfssPylf00tjXW/EQ3ZoD9lh3s+r
ZDUoeI5/Zk4Cafgjpv7jqkjr2XvgIMCi/XjVSqtaeMJOduptUsxLnazawp0H+2IgeUEnznSBbwpJ
furVCoxZuJ0ISaI0tiOVVpnd9UxZy5ZeDIqAlCOaH5tdDSaAyONk59UuNAh4IOe1K2Yv08gxGUxX
t791urzVZvBPlUQlUEg8myRXpx1Ko9zPa+FpVXFFwM8pwqKGwSbZfoSqjZaXDdE6NhD7zaBfkrRJ
ZZkftpxtw2k1Gi+qSRZbbcjYOhS7ZlI25FWsIcR7ou6ORkxKlFSahzieAdzbFdveatJuumgbWrQs
zWNSUZSHpNYW/pSrK11utmpBy0dK7RhETzD0V20w+0tuR1aHnpwQK8Lv4a95HHGxL51+jVXzqXbE
2lEXTv2kbOWgB5EmB7O3n7T8Ggj3btKeekXyqpFIevNlBF8NSfhS7E2InKyk2LDwTM/LndNa16Gd
gewKbrDfVOWAQzDGVnF1NXc2AdvsggkBrsG8i+1ybefhbtSs06RTvg+hj3ellxjwFsvuYSJ7MC2z
tWKoO0kWWwaDlxnnfJ6URAk10ZUEwqODRKF/8bSIx22od06trmuLeDrSB9qMZETrFGk3wWX9fWhp
RXJ6FZlAmAlbb6HeOEVxLFrLb+stgRu5RM5ms6FDMM3V0hML6aaUCVYjiKyVq9Vk0HJw1K3NXLnq
pWhXzPpNV1y1tflA1tK+rUh5MxcIRCNkXjK2aW3vbRLdWS938kigdNft2qa/aGrH66ZpTVCtN6Td
OsvMETXiDmXb1gYvjbtyI/UPcYL1AcAgWM+aUM91qoo1r/1W751TamY3hT7utU5BjAy9tCWDre35
uwwWJzptGFoaqTEhSFdskK0zUzBRYDi65jfVWzoB+3bFrUgqImImXxPzWqsbL4Crq1ux4lKW+QkG
slQZU6lvp8zxyP6uXcUgjjUfjGsreZ4c3RX9QzJNZInOfqf3HoIN0mqNq7gqT6PlTxUz5+sRSTRe
K+lG+sZ8JAEo36R34X0drjRtuhHR5Bljtm3M/FrZOKVsrcKg2SDafqRFhYYRYhtOnpcfJfKShD7f
qFWXksigA/KVRrASkX6H788uBxhwu1h8lbBb9WhMFusrJSDtMlpDVcEhFWFDjK1/aWpERMNAYfG3
urI155wKA179aHNrCvGu4VqNLPgNFK1tMq6MRr4gXA+YtfYVApYMqHDtoQydVVk1J6sd1on+QPqk
l8wVPQoROeO3mWXqzj0Q+UC8bmW57fAUjS82wyEcunx0YG9hrV0ryMOqoSbwQ/JTTfkaC3Ato71M
BoQSUHn72cBv89WqsZdpOnrp+iFqEq5Qq7dVCelac+ptmTlbrS4ulnAlFpT1dYrEJRv4dYvTTF5I
60lnIKjEq7At972EuELkPTCHQ2RO6vAu6/WmmRpPUvXXclzXEfRi0qqVx5zsQr2ac7ctqlWEjL4C
hBMhuU8ScYvU86Tck/JXFNbzKPCydzAe799SFZJV0W8yW39rGA3kqXyDzf2xV+tVHiJtpPmJcbE0
7uNwn0v1tUxGcU0Gmtpqfp2RbkZafGCQ6VoVDcHBtxEYFTG7R8ZAq7a3Vjlzbad6GUJMPwKIK7nq
qcZjZmkeb6bftPUeEeAbpkoPLUpKVc63WQ0hXuNf14ZdG/Qb+oKVBoAiytQzpi+yhEOl9RI2tTsm
X9uyvUzV1i+yNxrjbWl8RUtzozn7Mky/6EPktYrtqZVyOY40BOQEp8hIlh4P7tsxSvRVQsC0AG7M
pmfbGI+6PcFFsB8DyY8avFrIR4nMJYpU5Zl+12TLFfpz3DoyY0jpsmIEkxk5qkGb/MPmKMzAlfTW
U9gWZ+1LlY6bfj4N6uMk3TfDQMWZrkARV3TlUpp75rDVR0IhJTKZGDbailjVer03GUv0QXVsuvyx
7uAitMp1g4A6Gead3F9ranMlpMsUbGqoZE/vSnIwn209P6aBpCGCAA9Vb1jpwH4vmTxsc8akknFd
GJM/kZ0H29onKB0ps3mRItNppcH0VEV6IR9zjJkDKLYLsuYXtuMKJDlUPPtpNm4H+cUx1+BVJV9t
pVOx9tlaldidDY7UJlqV4+SqYlHiNttgavdCUcimm7sdEynLlvB1AHcJ9ozzKoVoY9EsNnuJ67TR
JrJIojPvmUdcFM03Uy80T69Nrw8VwGADBgx/TVnmTyenfGmVZwHDasrqNdOPK82ZSYur1YMhj16w
uDaD/T90QXdDtukbKZ2eXL2pnDEgNi84Aq7KaQCLtxiNi7e5yA4OhjnsrPEyH1qphUEeMpnIbelr
wANiYjsgsL0CBFBJzJS+p5F+KvrnWQVNJ/2nT/a6Vbga4xBSoAm5StZxl28r/KsCEuGtmg6qCPwy
DW4lvKtSjuWYB5qrF5RGh6omBFElrrGsAILaBzhtN/HYPUmp7Pfz3Zi+tnyARGM6HvY3IV90rt7p
Y8aUCBuD6zjDuHEMQSVJvYDPm5vV1VAwtEQViJNhZ71k4LJFSpSpbXgWcxPzW9XWUIPmtQLEFRJr
BlRAzZFTmKkkM5PbIULXLpNPWtEzm8A/S9CfisEzvkupaE2MCCQ7AY4jz1UBCd3yOdiRXOhDPdZq
7t+tNp85IZ+ppX6pQZca9afKN4HdL8uFTQ063Mo96cLR90LRfan7JKrpLGPnX/fnmAtFFOR04eb+
fKFeyElUqdJyf8OKKm4V2W6+cfBq43XyzG21idfWTvmEwfnuJPRT+/vn/f3nZc+ItZBGE60ZuayM
DZjsyV8ScnqvVMfjLFonr4pwFU/Fcvx7+hS8xpEbfEIBO/PW/PO+DYSCtmlCZzfg3/98300tD4lE
tORpPrV+fBNvqUwGT9NPtt97qJZ2hK9RzLroki4axYuemf//1IL9DS/3jLrz4xH89AnOSGhyL9dT
GZp8guR+yVNUzbcKU5ffX+TvehnLMmVbhrWFZuDs6yVKdc7buclOdW0XbmgjJoHs5ubDaxcfWj1j
+UZUWoHyybo6Y9i939xCn0a6A0+bhvDj4420NJ1mLcpPZj5sZpPEgy+GftcEGYDtxpoef3+Xf/co
f76a+vFqNuxOuCcBj7Kil9jp/UOYX//+EmcxKO8LBn2wo0LEowLVzz3KIWbLlaAUYbko62l2K1Ic
n9S9tZ636lVj3ssn/cSQH+CQaHI32fz+8n/zPD9c/ex9ia000NuwLU4iuXEEg89xYSxewWtzleLr
LEWfUcvOGHHLF/jhgmdNcMoMuhMMdU6Lg+OwSdZluUa+63OGbsbxk7v7m+9vebSsE5mLMvb++P1R
3JCsU8/kLzSV2yhfxprZymfiLf6Nsx3HWTQDSJp1aJi/mGCmci43+NaeRhUFJed/M33CkF1e2N9d
4eyoSKl4m84q8pM0G75RMBWh8v79Mvib1/nDTZwdC7VIzNyWuQl9E261LbPkTbQVG+uz7Xl5YX69
FYToqGcZ+LzTDn86ftIEdaTUdjmnQu+rXuRlJzBk9mQ8Abefuan+zbfPNgGX1KE1XHzAPn77jBB0
uZTa/JTSAuKAtpnYicfP7RqXLf38plQ0Urpj2khyzxOjQjWsldR0cpZ0eoml4TqnlcH2zwV+wcA5
dtbpw++/rr85xdkw/rrieQxWbBoR4yl7WXMEss9fSvs7idFuZ38iND63MVje1g8XOttuGzvtddTe
+WmJo+h3dueP29gzNhOmqESqus329zf2bgr/y7NEV4IOA8m9ea6ENLQSms405qfSuUBnf9lOxR1V
1EwbB0VG1xJerwIGzROB3Kl10hIMzaTas2aFenq+tPHuiaIDMwR7uBJB6ErhK7RHnehyomp9s3fW
dpe8CkNaJXHmIuS9LQ2M/LtI8TRk9XKbU+KSwjuTYJYksCSvRc+wuupcK079JRYM7vwuSg2VxDEm
gGWOw6jufDPinehPfXabdKF8AG/YBpozQZTuH00S3kW2yfq792f1P4BJ/19ThaE0/GnZLH6EHwwD
t99exNufWsd3Tdjxq18WL9m/fq/5GZJ+/7f+VIVpfywKRwZ2NkYYSDO4yg9M2gJdxtAA/SFyDf3d
DfAvVZihAmQDEVtg2bKmLPKFv0wEtT/oi+F3W4z4OQMogv8BKq39SrqG/e7gjaGbluWgHzkrN9rQ
MSUcldO9LV3M8OFwjYMMLGqsbK2afGJYzrhdzvikweFc0Fpi+DQfQ/ajFTIomaTJ9ExIcmS2MBpW
Cs3NZUChNrmYqjrz4yaP/ULkTK+SfeDghTd3RIgnUkJd0WQSKivMX1Wj8qAVml6YOpvBirEgnVVW
fRetJORaDIxw7o9tOSWTvWQizo9kJqZjuRz3BGrJ5aqNHWgYqtH6lpERdGr0J6coy02vtAe8nogB
kTXDDxi9u7WtEiRQQLUwmv0kjU+pVK6rbrqT1J55aRR5zoChhQ1zu4wWYMGZurWWH+ScOT0eGDu8
FgogoUXLPAQwmAvUI47TX9oIuQ69tovlvlsl0BrSKUXCAqTtqqH2Cq2q3+qo/JsqSnx5xEY1ExRc
tSDcfgp0t1TX3BmMqL46JUh4vAl/YT/Jr8uZ1l4MSLuScfBRzJJYPQCBKuAZjWaAEA3OsSzab/NU
V25WFc+haCC+A2hGxWVRz4Mf1ATrKQpCEFV5GiSyz5tCBv4IQSDRCNFZd3nnOXODljoHDGPOb8PX
4OYDd5TZygjze8lly9jIQE6gAinRb6H8yjGIyYE5PEp9sY87YsrLtRPcJYjOutXYADEWU7bKQnEs
oxoCXYqltFH7BADCOO+BNlBBwqZyhjsdohEDtrGCXGtGnq4gLTdnD3PormVGkJtruE9jVX1B573N
g5kMbeVRrWHZiFj+GmsPZUzXzCAbBwK/jEvpxy1FFkTbKPPiDNauGEEdrWIEerSJh9fCdZrDpcqL
1Qj8AIkmS8RqmKVV08hPqZV6sgne0/aXtZA2vV5DJtWRUYEzTG1zYzCQdlQNXd5lIdUMFIgubC5m
8FolewBJKvxYmCjKMnmVqdJmLvWvYcXPyhWex1qXrpoqG0FNzX0wAg1KaIXRb6mWtTVQnTAGWAhJ
A/ooO0DmrsyPzsh3FDJVhUzALDPN7UvNjmFWDEcjtK4LBxlkAocgA+j1Is0riRZ3h7q9rDvsauSb
3kCAUqXZV7y+PC0LoGuALWNrKPJw26iN283NugOrRbnGU5E2llVskiTxHXPlNJjhNF4LOzwdJwLF
xx0HGmS2tQJoiJ2ga0PViSIsiM3kti7CQ9MRXVMO2M/RqaPXBDtssZVx41l5bflaLdHcGySzh+l8
TPMZHliAfqBrkDJIIPl43VSV0/tyV0hYfatbfZ43TpDsywhPcaIkCQbuU0Cjt6IarpQ5eQnkhczU
WjUUnpbUnPGae2x8HLo1V4nyVVrg+oBqAfgz8GxLvtAcPXLjNkeJUeSSJzf13kjZ5yrbmpFXw0eX
KsBPZ/7e1MOPpuQfnaT/nbnt/1U/LkWm+/r3090tC2KRXP/qzPv+gz/ZCiCWRTD7Q2n916H67iqA
zxaqLgeVs4U9wF+TXvmPJTR4cRVgGqORI2lS4v7lKsCIV+ePkBbjX2I5ePr+k2P1Y8/BP4Rk0GC4
ZC+uRYr6CyOiE2YsG4N9k2VQP8dnWEWeuVc9p5mvcQC5zvRXUzhbNnFlbh4VDE/K0XbbutuEK8Qg
vBeHsbk0FQJJMxnDjUdZv2itaRU5WJzI8UXn0F9a4mhjQzMJWB3VCO+3cP+nqr1/y1P4X0gvQH/6
uxXIcdHGTfQfu+INR7j/OH39xq933wS/XYrpQ5m3/EN/lnnqH3zhNlN2VfmxJv8q8xRIBJbFcjQR
nNoYWf21ICU840A+WZHwlIw/XeP+VedZfyCA48fo7gwKxH9IPjhDQDASw/1Ig8gASwczLfscAcmC
aciCtKH/zbEI61MdbcKTNk+uVQh30aLJ0asmASZkn8BZ5wyEXy59hiQYnSyZpZoQP661XhSITTA2
njywA0/pUQnqC5Ag2AYptZ+2HgUD1PrZ1qStExHGjf8AyhYkIcUOUscqFBX4eH3p6Ex+lXk5UvGc
nT2KTLfrq3U2O+tJUg6NrO2cOd0E6jbUY9/BvWmO4jUY32Eca2Qi6rG1jU30aWrp0t7/1Er+uNll
JbD5YPRzrijtLFBBqsPGB9hwpQBVsdytLJRwdfRoaa8Gh+HgmF4QhX6ir+1GPwomEZLFbXX7Eqoc
Uh1ddGskJJ8AOueWfD8+GhAtfFOLJve9C/4JBumRDGRawcy9U/HU1KaNpEVek7yNfKYJOzdklf6s
SK6ZPtn9Z4EFf3t1EDEsy0FFoOKcseByNBQaGYiNb8ihK6KbZGLe1w5uPl3jgedqOhVO2pDonbtZ
/Vlk0Tn35v3edRw4ZAzAdKSlZ2swj9NyrjrRoKUSXhX3a9zuNrBt76xU9jDacxnWrmMzoiIjxgPJ
fDfZF0WIuwVUNriznwCS56Yzy+dx9IVyZKoKjLnzjAg0ABAGEY35siEp7kQ14/anKsJrwGhtyW3V
4UXLKyaR8kbvGXtFBrMzJdBMt04Qz8eOP0/x1TCb3+J6KF1rVJhOp4haurdM72fPqKDbJIW8HY3y
5HRV5uVNp7phTrJLxP9F02jAmNkVifqSinAnz+NOKXU3nAU9zeB3srGpu6Dw6kn9NmS544bS9D0L
YCxO4iKdUSaZJE+5g65YlHgMZifri1W1T9GMGxdSOYbkVneJLJeB68I4ascnCRccZpw0HhkD18Sx
X7NJDJx/ClquvhtRq/T7WFIltxvnz4Tny/529l5SD2DBtryaPPqz5ZeFVYUbGeP9JHxZzPKH9lUS
R3SgkXWMq3sjulucZkX9NbxTra9Kc6/b1/GthOz8p6Pk6scVfzbG1D8WBvb7N78kB6gaWCQ+fsuf
//QWIsoq7V6RWYlFdJVWukHnKH9lX9uTzj67SPwKD63jRgDp0CgEX2Um0Dmcxdx8UMX0NgrlBauH
29iKYdjGF1GC3Ur8dRycU5E1k1tgdFEJY7tQvIRmXoXaaVDkiwFRfWfmN9psbrO+urSEfZVp7R2p
Cm7lDPgh99BR4kDxbaE8MSR9LtvhBpu3z8C9M1z5/f5NJNaKIi9F2PkuhDZmgsKpNf5QW+5gOlvR
TJc6FInFeoX9A73YtOk7/O4m22vEiR5+pYS0gbhb/v6rwCfq1zVhLUY4NtiwyUzp41cBZVbrihGv
mtgJvAn+2hB2r72pnfI2u1SsFmpO2x1TuXka2+5K7hFy5Q52k4zTQppeUbJPzRVCDmbe7kJlaWvA
Ny26aSJ1FaKP/P3nfY//PF/DNjWtjl0siI11NjaJMstUkoyl05riAYktSoveucxUfSVXxlqKTQ91
xK2eW6+9bN+mzuzlUnlro0V3RTBh+sCIvEHs5zraHKC7s0BTw8mDGUSaE1pmWWe5TwXEW4rUeDbv
TXsRjqKTdppqpYLj9IV2oHTalCqkeLYKO2o8o66u6lJ91Zt+PYvqEkz/mfgSAAWpeZbpvDD9uJf0
+CmbnBdk0rdllq1kOWep1uHV2GSbJo5G9A1YP0gIaKN88kWGICCF4+AOVnQn5RdhWXwy02Ox/fL1
Q/ZU4HwuxhlUAGdIPbKunu68b33sv1bxMj2cB8MfOzgtIVtoVoQLM42Wc0JHXXyB6cs5uUhUYl0p
3WMNZQESvrLpzOGir8VVp6X3isb9JfGbnOmpO1Fx0PtDm9DqfdlPmJ7Ez5FTfZVb/MIsRTpM6vSc
lMMmtjHEBe41e8K/hLicDfOJ6uhtbMcvra3AWNQeIrW96zeWnm2ifF9b2sHQKr8quURqoAgYN+0Q
PFZKdYc2ErJJ2BzNKPFG6jk0DNR1yylnWdkBGcVpMEmr440/Bra9i+bhkCvVVaqn960lHjQ7e6ti
+ZTfJL18o5fal0LB9wTOjmLoiVvqxgl2tNeFsP1gZgUcG9GU3SjN8F2qrkwb1LvQvulRDO2pDu9D
B9x8SldOr2wtZzw1iXOZIk0iIivVrhDtXoQQHJf/qkJ/6bnbOM+PUtBfd4X5ySv/Pgj/+Aq9zz41
WcNQ69djQA9xv8hsQEK9azf5DHDhRCEBLGnuCvosU+tvJ+fWHkkLkpq72pweEolwyrkp9xXcozDR
N2a9UAOjHHSlafYU9xdRKPSdVW2x0nK1FoVoIbIehWH9NGjlDkLQKqiDe2ms7toS7lSvYFl4Y3Tw
lBS5fMIb/BVVyEVsZR6CkZt0CG3oPNgvNoa25LnU3pS3HAqVfBlE2Untxy2c3sRV61zzSWq+ZuEB
R0keerWHQTeaT44sbdkHPzw0+g8Wrm1qlmZhk3e27wR4Psp1CYcGHPmxj2WWXbOj0B1cmFIrqQOs
yvTkuQ+SyI+WGqt+0/FCcYqdoYkNeVhuqwRHXQ1PmIk4knoMR+Ko+unRzhqQUeIPirk/WBHcysn6
2nfDdx0hpGvH2SlzrKvf76LnHBjVeL8bg47KAkCwzp1/NEkbafVE60+gWTmMnKSccGmN2XSSNerV
SVmTCWsHrWtrRMDGGjY5Ayj04P/+g/zSKfA54IHDXpNZiMb555DNsSoDnAB8gU13XuieM1Kgpalb
9V8hw3kJPLegVz/5Ms8pMu+3v8wV1GVsSKzR2aFXJAQy4BPX+l1bXclGfzlwd739rONwNtiOj0vc
rpbMtSnN60E8cZT7WV7dAca85dJjUdib3z+GX0tzngMuXlTl5uINpZ99ICNIagWzttZ3kgtZPg5g
uGo+rSNDYB27V+14j6/JKmuEH4QNojti4pezVbrImuqTE/bcQ2t5OBTl9O9whyyFmczHiiCRxWD3
CEv9mtS0VtFXToQdVr7BSWKVJvV+qMZVXFT7ysgYV2S4tJq3og4v6iq8xQx7lRd3nVR9smktqNT5
+8eJbyoWC5bQp/OvLA2aWcBT6/ysqZl+ki7vOpYgUn68zptMdXFhz9xoWFeOVrqjbX+fHMU3htzg
9NTJ/ggwRtH0lYlnHIDV935s97ks166MVqfF5tuVemy0YyV6y3L+Jdm8Hwm7cElx0CDT25ctEwhj
9kMpgjwp/GjEgIVgO3OSv4Wz6jFOwbuXQUV+nKUK/VxxgNW3XbDcQp18fbS/oby4D6x5dosSr9gU
SSZpc16EHa8nFOOo6Gif4Rh+N1SGOxomv5qDPSyMQMMOHf5kB5MPCWc0XTlZnTEtwj4tk3Yo2y8/
WY2/Pmtb0VScvRd3UcZrS/n6U3mu5RpVSat0CNd0L69yItewQbcghrtpv1M1VFhVuNG0Y0x0YWZb
K6HgIp/q1wMAMcOB3SefZ2lMP+y9pswEhd3X4ZvHUvmscTXitrBwyJp9ziqPxwTZk/oE03M7dcNx
JbO5xggr8osi2WbWnd3ANoeXlCfPTfuo1ActfPvkE/1SwL9/IhopIgYgH8jnTyjKCI5W8Ikbrfso
uAfvd/qNHu+DcGuXx0ikLilXwlkhsQwviuLmk8v/+o6ST2IyZ5JBsyAvnbtbKVmRsfjt2ZfpFG3R
70bVWeM+a8NtrjydIFE3SM3HdJSvzHG6D2BgG50EaX28wUXkOm54fXFlHcNokefvTypS8CwztrEc
biY5fioM1AuFvBli5kb6tK6KxAtiSNY4NEZ97EVNhyvM5CcI1wsTGn8DaWBIvDRW/aiGY9+LU5tZ
93Xe7ZhcXONXsoEPco2G/nvWwXI2pHhbtycqtqQy3+SgOZktl8YFIyzGTVqEj7Ws3McUj4VWPE9J
cpiHR5yVbjQ8Ynql8FR78uuo+2KoK9OaN4MkH9Ok8+r6bhysu3qw3tq2eqm6jJ7WneX6JAIF4mzC
kCZdl0XpM5XuXNsmhqovGTsOXXA9pOltzZ6PHQ1+MiSSuGrDUE2SHyS4zdh37yOcNecgtlzIdyu1
hD1ctUgKWnjcQlW+DCFSlJy5ZptUgYsdl+xpEiWvWfKiSzkm+X13miF/Kk13U2bjxhhfGMdAUK68
/Eqf8IoKjU8PO+YAZ68PiwX7YBarwnF37tNvipRyiohY39AYTAuZRF3QHOaoMZHEUC9EhWNfWE/+
Ut+u2iL+brMDDfa4QxJce51BppXcmlBWLbRPNC10MpEvESY1ON3tWPa0yJI/lQ32ZDyqKszdu6An
fgE86WRL1j5C1mJZ4jXpiHhp7roJN/dZebBTMsCTTr1NU3wOivYK17DI721md52q7zEAukwWMTAs
FCy3i8vSGam27KJ20VX02Ao4+1pf9PU21iYwSrPAuW16viktEAzYsthXpvERsNXHCOOgKXRSGVhv
p2QXRE4c867xSJxCPAALWI63A4baceigpSeNV1JJrOIlNg9tycjUVvLLGvMIp3XeUGNQlLTj5ST6
VySdbM3w7cu7VJ4R6LT9qjJGTLqD9DlWG8Sg2y6HTp+lF2kxYfTF+MMCA56kdCOk6Q73I8dt096P
DYIkOLRI5rBvAi1ZlCT1Eb+mb52zWwqRaACW0iJ/DiJfKY9Zfys5NJGhuXfS8UZNLb92sm1oIsiS
KLcxMrrCcGI19/q27sdDbGIuFjtXVpdqbqTQHsW4D+K7ErmWxv+ZuJCTv7BNQwtQspm+sO+tutLB
lwfxQM8td/L9JXwMGOXWU5+kCK6KmEHndJysQWI+Ll1ggHVhaCEp9xxlvjQXl1paYk0iodKotnjB
eHESPGnjxOUc61tii2NQOHcCaryVx6vE7h6jWH983y3/0Yzx305m/s8OEBcbx38/QGT8i7FVWfzH
/2tBEj6Ma5Yf/NcA0XT+WBJqWHDYPkLMoTz/QcuR4J/9YfB1w66hQLag3/w1sFFMzJoVDbtgugf5
xx/9Oa9Z/khRScWA8clgEYDvH80PP3YHOuNHCuLFCZGRhLKQuj/WIUFXj5JlxtqdXr8SLLhNyDIR
2f9n70yW20bbLH0rFbVuZGAgCGDRi8ZIcJIoiaKkDUIj5nnm1fdD+c+0LWel419URHdE5cKRtiiS
mL7hfc95jkUOSIMqTbRHnbIrxJfJTgYqT31X4rvZGGX6sJzuRlyNuSD7DRU0TXBTqIWFsk7gRIQl
trV3ORhwn0BWqvZ6GnWWQS4QlX+vjOa9BNdEEwkBSFaStLwPAQihWECs0za/qcl+4hy/r21+PcYv
a5uFALpSowhwJ9auuryZmj7Hk8B2l+UZpSsKfhgISXVfi6GRMq8uNCcb2fNmASXNcVv4lL5f8kEF
cRGfazPVuxtZrJ4nY7qtRSdhQ665QvGWDcNmKOWbaqGzuWd4z3ugCXknvWK2w7vRzc0tCKETHs9x
M+gZXtda3ZJLGjp9f1EcGsA+avWjPDevA+DcH27O62+H+2NBWPp5d/2vs4Az+RLBwBDyaS74YcVZ
RR1mljBT7rI8Q0Q1YbQMCOCmIBq+aOXLGXVMA6Dzt6LoTx3yL6f/+wd/LX+OAEKCVoqUuyCB5ewH
6xTIHXoIMYkpZayG87pdDVAlJxd2aGjsy3jXifsqgKx5k5PZbayg8w2il9SvS38UfKnYwP5xK+UJ
ahsx8TQroAkCVZBB2EXVb+b2nxfq/zptBrB1NF2I1r5++2SW24onWb5L+tptk9SZQLIWAH2Xy/Hb
FvW/YRT9L8fa/xe74Jfn8b8eRq+fs3xunv9mFL383l+jqEzaMStxES3ikrIBP/prFJXJNuMCSezu
L9fp+yhKhhr7WRnhMtFcwJcv4oh/jaL86MKwRjlPY0wGX/tvjaJfni3ehq43GxWM74h7UWR/2c+H
6YRVuKqig3E1Lkh+h8JXUt2xNAUk3a66n5Lf7B9/HrZ//cBLzfmHh3meUg3IBB+IdFIqkea62M/y
iGpfRosTod1vnoLP3c73h/jXD+RU/viBqRFUxizn0UGqEQhvq26dRc7EoQ7YYt2c8j36yJs0tY1D
MOBSJmXJZlUYtysK2Ql2/sEOJnehOqH8m2LKZw/zn77aZW3+w7loZRWzXlBGh2bxlin3gANRe54N
8ynDkxT71BAxlZZnS44OnfKx7J+7+YREcJmYimbC4dP41qJqSblTVVYo5vewTcl2LCvnh/v6b0Zg
7WdtxK/n8DLU/PBFi6FNY13IosP5lqa0oDjw3WVz1z3EJ8FerJpjtKWxVqG7BlR1tjHTNrVV+iKV
wc7MPsJjd02vatG4BT1XC0k8xjpRQJQPohcp7dlrbtRngIVyYBrgiqD+mvPCfFWoFufv4u3g6Gay
Kaz41njDVFwjAr83nNfp1K2Xr/pduVN3yjEv2Jl5IhDD0Kre//kEEADBEf56qeiKXiKbYNR8WW1E
ulpSduIuqoor/QmRKLZb8MrnagcTK+mcMraSR+NVRJD/To8o/bj4XidTXVFw0t7kU3LsMguCeFeZ
8MYSjo+tAbxrwkIJtlq8BU0MVm7dDQYVIKo6i31/S8DCWNui9NFRa0sjb5hpyLtTgjak2Mvla114
RrdG3ammVqraYgLs15IzO9my/JYGEzp3TtYd3KnisUWtWNE6t7PZiyE34Jl/oT0moOjPzH6NJW1c
I2HNKzNOLSSXzHIGeUEVkbvmQuN46skm1S7EKViYleycR3cAzlU/kRYQVCaYcHMAUTON2zB/1vq3
aPHQACxuJMz0ViZ5avecZKsyJixhcVOc8YeSCcMt01KJCYB9xqWtlog6c4pIj0a7LwW2WAuirvGQ
Quo6nePATPqFJbWDPSOblejRlV4v3srbs4IJAFUOjmizmm+HkN68JZdOn2/4/5Refqc/FxgOI/Va
19j6HbLo/rIf0/wLvRMMspFsLqZzZVpTpdR8Qpb++fbRLmPMP909X9ZxqjqoWiyk0SHrLa7ycvap
41IoZlUZNISeCZ0tSz0F1M4ZKfCy4y63heh22SEpcdUHbyMhFM38kkr29CEuqAua49VwILBLRI0y
OIHfxibDN27a9mFRmSP7N/6WIkk3OajCE6CVL7hoNlE8gmaSo7WsKaUz3mzTzun2KIot+mtW/BA9
I3em1anITvs4E5ZX8AHmhPvcQ2BBMc1411+6fVRZzW8ess9cin86S5ep44dRZprlSScVMzqoqUtr
rLg1TuF+yTKP4kPtLSqH6lU5YeCmfX+TG28Thp4E0XMUufVd+iqNjq6sVBLrBoAIkPdM4w5VAKUL
KbRLeSWGv6Pjf5Eq/Dku/jUqfNVMCLGEiiXmG9c3nbDhBtYqeJtWOlkiOhDFkSqQ8qtK9ILAb5ob
vX005l0x2ssH9R41rYG2G8X9M4+wRG3lFZF+HTjtdNUst3VgD7KrAdWoLFCUlI4M1So3amdRaStV
L9N+o376XA9+Pf2XIFD1EhiFCu/LbNQtugoaVBgd9Kf0WXDLVYxT+xkeJzOQEjr6hwCQUzMnOG4K
dSy+kn3hDitmcfznxwXL1N88Lz9+lS/zTSZ0U28YAnHSQGWSlxZRJ8RoeO12mDutvEoDfEOuzrYM
91MmgYS1oFykJOEZltaZwyZhdH0eryjoSLGPOHpa3I+Lu0596xuEY65xjUabuSiWvFRZq5BNxnvK
ddxPnWZenrhHbb7PavR4ThPjYHJGnAZOFBdQYtDerJaIhDRAEhghss6ZpXUcOOl9z/qlg1u3nHd1
sDfqg57Z0rAqDNAO61xx0pEQZKvvXC3cVm8ZQn7Z7s4bhC2qtK4MoOPc9Msd0qW+pcnVbc4Ltztf
GWeWKw7pkXPPTBmzNAgZcLNXuaPmnj5pTxdKsSW/avMVIB8j9ac1XoiU3EMq4HP6FNEn1Z+AjixR
ZEx2hI8FUuzrMj5mVB/Hx7F2sI7ktNaOS1OHmfievaeU0ntLM3AJEO9osncMRWgipqFbY2NT56wA
f0pYp/vEnsDtaSsJAI3hJsfonbcIdP8i6pOPcrgK4r0kOlG31WWQSOZ4duW7SFkJEBlq2p6W/h61
dqRaMbXGyGJLBDYXKD1N7hi6kjUOO2W812bEjGjvLJrI6P6ALHDZvbL3Bkxmmq3kTp26hKPwpVXd
CZmN1PaKiYHlr5nGBjKQW64EtBAIBJTujBEyt//Pd+3fDl8/3rRflghTWGZKk5J3r+9IsgDqz659
K2JGC81yyAEfLMx6ergwamaif+xGdJbEJ7RWm63OJCAwMJe7gclTWAmjpZ/hNGxjd0r3lbrvBEcF
LR3+ZgGq/N289ONX/jIvDVTvcDZF0SG9b1Bf6/YEUjy0BUwJG6KKHv1ms8QKEG+zZJ0n7H3d6KTu
kGL0OFpCa4A2V5pMYPnZnB3tthIgGLNGMBNHHc3+N9/2C0Pv22irIRsl4Zau9PKylfpxflBBhZf1
pIeHcR1PfnEl1U6KRqu7OwPHrakbqz2UnxkiEdq6bmuETlwTJdfeaOBJWRQGG2IhqkMWUik5trO7
WNyoxZsyQXpOEPeiFDCBfhTOTBX27CDiWWgrgCc05dTZKRdW0ljL1u8VXmDrEI9ri0m2tvHICnZi
bJMc6gs96v/ZW7/97/+k2/DD4/WLl3Af96we3osu7mb/z5f/taUm9A3/MNJhEbUFO+gfttTGHxgF
VRVhOPEf9Gr/KkwKko5hUFahVcow4FCVs9X9U0kuGX+Q+MZbksCoK3gT1X+nNEng8E/zF2QNOoCX
WhX9FA1R7UXQ/uOdqnW6YmSaUB3zLLpujMyNpi6i1N3Sok3Ou7z0FigsTIWMLnk53/ULwTSKEC9V
pV6kIyojZVZQclN4qiIyuVsNLTKzAQKRQClg3mQAR7MRUHHMOxI60WXnQ0MvcJuLS09ellSj6G9h
uutZKOcpvKi49o2oDWlC7Aqh2iyoqg80usAna4Jm6QWrUGw9c3jStLtKS18raUY2ed/IySauF4ey
g1pW3y2Ej0k8ZbE/AVQaAee0bPpC4b6Nxl0+LuCTBW6jzH5sDNjWwm1ZnRm/rs6ZagWyatbUGwvy
OhIUUVUhX0/awrtAkyThSUyljyRXrop+2o/nO3nBwr5dLfoBlQu9mqQ+UrpFMJ6MqDSHjFa36mS9
DNDUi7KL0EB+16d+c06rRyh10/lRO7+IQn4ywodBWwsiu7T2o9VutKk3U6gO1MIMYiO788sFQqbW
1211jLKTGpa20d/U6aZMj0Co0b6EZl0dz9WmEI+GCJ20WgnBdRYf5OBDDJ+X4bWeXAdagO44sw3x
sAy8lupxKkAFPCt2Ur+EbXOsz5XD9bcaBYJSpjPP7lnjG9WezqJgnBYZPVn2OtUSZtwuWcCfq/KU
Ldj1RItwGBSCJkRbV7dqccuE2lQ3mb43znclsLDzWh2fanFLXME+D+/VBCxWfqWruLXkwhGWd2Om
P/TV4yK+0pQHUjIcSQFF1IMJVuJHgLieQfE6ahcWoQxkrpSwdWtvrDg52rYdFUtP7roRrKC+D5Z+
KqCPflPG0GnE7LqVbkXYcGSU2GN2ZSC+KIHUdY86RN9+tiqmX6RiTspkEYu6hYOiSx+M7FRod908
TKQJR9gZb8eIHVu0kc7CUdGHHbxXp5ggUQjEbbVhBQ2qbxZOmLADzlOUY0HZPEdF+pHVA+Rfr57f
49mdpgO2ApbJ+0nBQyszdbGuHgBmF81TsNimy9TPMJRnYXhXLMcb2RDuI+h8hoCJUxL7DylzYkV4
KLMo9opuuW+7yfkcxP4b6qT/33nDddbo/1ArjbvX55is0G+mtfansf3yq3+O7fKCsR0bDpJuwKLK
dy+4ICniH2gaFp8GoYvd+898UFn5g+EcnhEVUwXN1kWR8ufALqt/wML5ZjaDW3rxbv8bnjV8QD8P
7JRiCXan74XA+JJR/bUMBLEimPQ4kvdj444E3kCJNGeGD3f8mKOr3myejGvBjVhL356PlRXRKbIp
HmJrQ0D7NFwV23m1dAa78cePjLyHYD3OlnZXHCNvtsSPsLZSaPTOZMtOsANo8Irh1Sy9DkP1Fp0Z
olgSLzR9pQLClO0evBie39Ip99RRKsEVym2vrme2QhpeEQyl68VNjJjSjpVVA8cGNeRBJbZrJo36
ILNRJpkK3avZuUuPnYFV0JuwZiiLDe158xMQBfEGN9A+f4iudNlTXJKGLJBNp9HBCmyHDmlK7Kew
tT4SkVL4Z7twwwPe0PimYmnoF3Zbm+W+ciO32aQrfQ029RS+h1tIm+ebbjWtFJfiEitif+GUnnqz
3CqHYgX6yiF79HWxJjLFg3/DAu1NftQfdT9xNZfGHC9orqSXHlRN4N8IVrFqXrS90ZoM7BdwjeGc
X2j0V9cB+9mFV/kMxS5KY9jqJ66YDBOk4pvyzZPU0izNUxzBD+m4WwzDIlyJ1ozuMY6InL5ngb1h
ajfoTSSnxHh7Ql3+xB5N2kS3un++UT3JSdbt1WPzgazruivMSbaGu4IkCqs8VG+FG7FEtLHYwxCF
y0Qqzwg2yDIcYcc/mu0zlDm721y+OBfELq7SycToeBi9RWmlu9YFqJFt0h3r7GPiGpZ4RbEUVkvn
6ofRiSxpM6wu16K47Z9qL7XGa+NwdmKfDSifG9mxVXq5JXG6U2uwJmf0CdcziV1ZmGfr7GAe8JQX
Bs9wd/a6VW3jrbTi69gCfLbiJDn1djBRsXASzy5Wbbc8LmwNbJjiYST3SZPyFj7kOEvy5scGhO0m
XMvXo2sc2VVrga3tNT40MAfOE9GGlw8ldMIb/PyQO4THbkZ2vjZiCFf3i1XweN6mDpvxatO78G4/
ZCfjcmsW5T/zchaNZ23ecVicMw0i3Ivu14j8rehsD50pmJm7sFR/tHpuIWCvklWcRnfhxg/N6tzc
EkRgi27Q+NIq3J+3hR25KjVaN3GXdsapaiFYbmJHsF6pEDrcSNwblKXv0f2hZ7BHX+cSpVbuVU63
0awEghj5lY52E7i9ra2nE4dK0dUMn3Q79PuteBssbHbVHDNuvZ3y0mzyLWudpR24g0NBBU3t5wdz
VYN1/ZAEOJGcMSbRyyTg9upsibfSegk+cWs8iW61Z03ihK6wYzm4Srygt+RthO7SIRutfphd0a6v
cj/ejsCpGqqtlqrZCYU/HmnNvuzyZbN7Bp6KplYDx8eB9i7Xn6xiQJzksDrjNuUIaHe+4aXaLq4N
kFfidf9IKaCCkUYdEP22CkUHnL1TvatHPngi4EWx8ODDa3EQqdjLffAAY1YzzxSGEe9azQfXfIWE
6ipbdc9s9wHZksghQXMdHNVqdaC7FrBRDrTMrfQaGN2m1PFeWiqIhjvhtqIsc8Muzql92VycyDfU
LCszKQlZqV14h/oFcz31PjCiLK3hFejrhVNTXvPmNRiMe8nPtsFz4geW6OlW/CxT5rTz0/lqvlHf
YrfzwlvVLvzIl/fLvfao+gQk2v0mdbXqGBJLoRzFDQvRyiTJyJG9aAvqlHJ1mVjJdljYqOBZU62W
N/JWXrW+9EHOkcMmU4CQK3EDyVwI0VctkdG4XI0Mx0svfJbOe4qaxeuAM+UJGtzyoVcsyepIgTCZ
QI6Bg8tzNHlv/dQdMZu91M659872WNgGLMtnCoTLHsZC6SapTa0+X/oADogk8MAbOBmgwvxjEKB0
WF3BTEGBft12ZoVVLjUbIAJ3DU2KyE8RMdggOhCkev1tcSwddvXkBnC0e5GbPFwhrlyKCO7NuqRX
ZaXPaNhC9hZ4elIPPb4kbZLfbPg/nV7fK5JQ8r/Mtl/KE905Nxqli+V94s/3uTOtJG9wFM7O5Q7L
fvdpym/m9i/l5zIgjk/PmNvxi/nDbegQfmbn/oWL2Hjj6bdH93Px5c+jYz1Dhx7x8i8OxyCQQXwb
0r51JPd8xyz7EjLIaR5ZhJfnAZHv6oc119/08aS/P8TvH/nlEGc4zpORCtJevZ1s9PSny6zAImZd
XstmtP4dxe6LpfWXQ/z0TfxQ0UesO3ZhwwXM/MmmXromysVUmWorr/2NVuayAvyhx/LrZ33Zc5+F
UEnlnmODKGvV+2R7dusbxb6cVMPpnNf8iHnXwsG4rqzMKlfdfXu9ePk3UWq/fo3LJfjhkBNRTfQu
S+S97One5LNYspko7mGc2IX1u3uIusQvBy0DT4CZr1Bp4IH5+dO0odJhrnTy7rIPY4vlzwlqd8VS
HooUS2luiSowY9ugoNCxkAqYuoQdZi6ZXgPIZUdMt4Pqgt8M3zTmbgbMbbFv33Jf2y3v2CuVFhau
fE29NWdd8qjfaU8KQwodcx9UtyCtOiggu8bLPPmmMMgsxab+uwb+747xsib/4Yy2RhIKcdhzjCH+
mmdNufRR66dp05xgiaf00fAY2mgYdz0F396cLoR+m6owfPRPev9myartpXv854fpi7Dg80r/dO6/
XOl6EnFMV628C1ICiKjYmBrnu3MjzUtkC+KZ4ChEaEGqNbXddvioB9P4uHS4lU2NCSA3k/fhd9/p
i33r1y/1pUZaqXWUq1Mt77AuZ9QzZ1PnbOUCOebrNvULw08lX6kfs/bQG9Yy8s+IYSefFiyx9P17
mXpnOvtnmbYtRGdLTvf9hOuLwX1wQTplcBQFcm3208IlUSBc0Iej5ussC3cIUYkSSOAOmqVGV9FJ
espma8IHvZAJcwx9pXzFs0bjxslT9yyt9Rq4LtphT8q9nrpz49JU6pl2NDucb8OzCxAkMvCQYZna
C9i/j/FtfxLulnQ1QlO7Zl4UWbEmpACdoMKPtMXI9HpDx+sPfmLjspNOBdI93aQrRJTilLsX5Wv7
OnXOICO42p2ZS+Cjm3VgMYOHp/pjaleqAY4IAhMNGMIGTFYf8o55XrXj+1qHSQRMdbuoXbmxuOHV
25Yvn6xmANyJk/mVv/Ai9F5muwlfzlj/5tVYXLNGv3eDnbGlKq7SLxNM0UPmgVggQv+PRnkbvjBJ
xx+qrxMKgL/fMCfI2pzRhVdXjkQr0+Y7RIce3rzuFjvIDMy8yWRlrGUIXHhOUJQfugdja/iRI9ow
7mRzOs6+7mY36IlXoLZ9MiaQ+mcO6m76/HRO5tfkY0T4/gpaoGdndbZmO3NYmwAa4rm+Dhe++law
koh91SCEg7y91C8fWtrl+2Gdb0V36aJiz/bGAbrESB/gLpCRQTqhgnfSVHkQtxI+AmvBmh1GISOG
YF6Q1mhAUI2L1j8/kRik/2asuGz28awibMPs+6UHk/WzFugYoveT5rEQRGkiehq7L5/ljH5skPUU
H7OzuG96r7IzL7BgbJ9XUfQ8s5tDeGVSep0Y6qY7WJ4GS+PJNPoNvfL2OB8XE2Q3NmBi5V72fuFT
skTUPfm6ds02k+bjEddVnrzjVt1gHtJcEOrbgNb5sjOVJYVOc3obL/HIl2TBRwU0HAr5odbxKrEL
ba4mVuVZiUNjKNk0eZX4TooE7l8SCo2YvbdyfqzmwdEUWnkL3LE3TZ9afQp7H5G82b0Nt+mNsWl3
bepAc8MDlYymXm9jZ9pUrrQ624pNI86iGs2mprffsTBMJ7qctOJYHvqXNp+T3QELp4FmxQ6e7bp/
aq3PrbOd74zNfGx3MKegw6v+3B7jzDtvqpfoakB7mrOFnz807uB3bXDDyYdQ11LCjIpDBU2Wx9Vw
RdQ5UGyVcJsVh0xESyBTCiEFTTiI9abMG7xZN+P4shjR8ZaerG0wDI/5SRX36sMEMbrzcQHquE23
A6JwyD+lJy2sKUBs7qDd1Q95ZqqvVB2AXDH/Z/7sjVaWu9VD4SvbxM69wu7xKTtntg/8HL7dpYyz
pbdrKSsy7x4b2Rx8SOXr0QFdCSE7vgnY8BVOvKLaUrnnk7Yq2WAvrs5eZpZ32vP8MG7zrbajGJ5v
x+t2S5vPpga57rfdzcAgY1UfMvCJbXg0rOAquW+3qChENwoJr8z2o9s40t44jo+Tpa7F1+i+iCyS
Clo3vJacbFX7BFLMCucDd4PXv4Z8LG+5Z3v3utyyTXy97IypwTKJC9Jddx/S5XXEW/Zx9vBcst9D
1AadXwPgflcYe+ou+utkSZRIY69xZsYHUvUY1WZw67skYKMH2w3piUneqn5bho4sLeHuhWb/0NHo
nom/u8aaEZF+V780SBtYVnRWl2Bz33QikSD4dO9JFyiwewnJg4AMmeJI5Wjqmq1/Gd+DLZSq0zTf
ROBlSoLxrsv+EJVrtE6YKHKB03fOP0biZs3mUsIoSO4whUPzUW+F8cjhKWd/vCOLW3IY3dajz0gG
nP2p9Ikd0XMLj+zswv+zMkew2w2Pgcmt1ok+UaJPzbPuEo9DIOxbaEkfQcw4WRwGnjGbzbbmjW/l
Nf/Pdjiu+ABpp4TWeDcS8Hl9pmR8iYZhwaOvss5tnnnVJK5kzvGj2NIPuMqrK61i7EHgUeaX3X3G
hphbzapfWxgEM7kEjk6woWwS8HHffag7mHkeEBL6weVFw9M9Z/fUKyin5VjaTXbvSekhzuFO8vjO
d9oacmO0Cj63xvfdU/2WGJbO291V98xzzK6vAuP14PXbZGV43TPXjgwLbh8/6FbaR0WBcSB/xQyv
WYtskxvurO5eukfzozwb3LJ5bhU36BAAMuouG/tGXGU39FOV+zMph+jXDiIpYXvhA4bGEzKuq+Gp
vA428nbeVmtKl1vQBBZBHleXzT1PZGvpSw7gGGoer+7NYlrJsY3Gfsnm01yKlwLkcoNk4IxgDRGj
nW8Oo0+upM8elUZsobj5a3OUKBkdg9zUT2yMRFNxcD6eR6gOdkgIM9t/CLQilbSHQIT5SKiJtdTW
YX7XIJAUrJxW2npc7jjPa3Re+uDSUhhXgaPdoXCg2GS4cWexitgFN8yQgl+sM9XW/Oam88TYXTBI
snxvr4ZjpdrCdXATi2Z2LE8hJKVNP7gFVT2vvuJ8Ug9ZnkLweFaDK7dk4hUeORtu8oQxqX9BSdeR
0jfjIzCzVeKkCCBN6T2SN4mXb/pTt0u4yKI5r7Ld+XbcCC4z8Wl8Kdisv/cbZfKKXbULR277Yc97
9NcDVQm6XrS5O+QoJv+OvM9Mr3C/N9bCBeWzi96NhOsmjMD9GV434stwk77lNkuy7kjN02128wpT
onQUHok2Z65K+OV3iiz8Oku+3Tjfh67i1zihk8fYrlehjc5w1R3O78F+wfYVDGjkK+ZHyQZrfCj9
5aWacqXZEB7oTz12h/KuwwRLuPOnTWJ1FB9Ykdfr8Ko5Un9geiRMFnGN6qN5YCmHADK8Kg61K26O
2rq04ysWTt0upnphRkewhvHtGd0bwwqiicf8lH5wazDK87CAI2QOdesXxdf8imvIcmNa2Mvaw0dv
Y+6zEfqOppbAhzQVf3AvFZb8lFmgV52Rq2YWD7RMI080R7+8Ypl4W7uXSAS2Fgx+xKuYNEKR190u
QWzZMvpKP0OPuRb8hMXEBKqICXNB3YULAqKjgrZamW/nx8RDfJITZuO0jnG13OlOfWIhyNedQofE
790SiwdGzGBVvYYnpCuwTKvQXsy+1jvRNkByi/YLNdB1uSKOJLylhedipKImeepPKC86w6xXkezq
DkE8pN371bZ9pvBtqz5Jyu2qe4y4/PVq8YTutHbaE9blW2bHyQvvdatfaYs975uj+7QVv3sYRnNs
WD2pdn1agAX1sC8wm6/Rn9n6jbY1rhvFXNxwrzNUpG67oWDlJlY0WTwAruA2Ni0JvGReY5WPKElD
q3jvjssb9kNHMkzgS6xI7S3Icwvd6qnfqhbqw6vx1G/4FRSdXEYveZJrryB6xEspLUfr6EkqbpCx
Jt6oklPBU8p66xRttVtktNdNeCltzTT4dpwVgadLNBf7wMney6tmXXj15vxarlhrX0W1SZz0A7qo
VXiVXl0Iak+XUzNdxS/RMeAo3kn0DEQrOoa3MDmLXb3CPqofA+tAB+FZXrEcR6BjNRTopOrQuPgQ
HwqHZ+s3anksmL/u8BG8wLmDSYZo4qsqTwlV8lnb4rwXvXpEc2IXW408IF88SD67XGry2lVK0Kx8
vcRjDps0MxEVPHU2rNiFbnVb7O+ldIjqAzuKSrqHR9ICCk5uDemkslIN2Bm6ZBiTrTxTCQg9o/dG
as73xRtt0SUhnKa2QWJXZns13J6Fx757Ghlu1FtUbPJxJnD0siJkXvG6NWO57sV3TNNddppYJEc3
E70L+giMEMgfV3Wzo3eftqsZkFdIuHZkiZqPApmQMGnb5c7I32qKvOHgnz3kDzSDnkOaPeylR7v7
CFhaeWw98XfL2/x6SajTCkoIktjpeb6DUbxLEBMr1M4ooHJ1X36zw7jsH75UJLkaUKA1zGeX/36u
RXT42Cc1iM77Yjts0RTupJNQ+AI1NESd7nITPaWnoHZinoR//uQviJHPjf1Pn/xFEtkbUq9HIya3
xmbMKS/cd/f8CH1lzWhM3TqXe5Z6fCcMPnrnXjoZl0X+MvSi+l2LduUAnfeAU/pIJ+rbl/uftvZ/
ypeS5n/d1r59jovuP1YIIovn//Uf/6d9fS/aGGPlBc9618RtBxfz7fk/4MpEzz+2vD/f9l8t7wXM
VbRHBp6exRLSnUZ960+H0OIP0B8AN6TlxcxPjfh711v7g/gMEKoaaidFJrySG+LPrvdC/EPVl2DT
dVWCn/dviZk+B5gfbnkVITAAqCUjE4TNJVytn2/585RPcV5Ga1lGpVSK+S3pTSiyAzmQd/rlj6mn
wpgTOGx//vXzB1qaaJSeLj9u5PiuHePlCl5Y13iVOoTbPMRndPlhXSu8rsCm9O29lmlfuSmhAthg
xNcSzLmlh2N3rek1m9qhAM82k6sXA3S7U0sVW8Q5Y0cRJHSKsiJ9GMSKeEtFrZ6a+vwS1eP8UofC
9Ujk2RuojVVQq1RVSnwSVdgSHB7FGCbkEV9c+ZGp5A2YI7UyWQ6Fd1FMdnOpT+B2+hP5WMXzcgTu
lGEvf6wuKKS+VSAqFMvnKY21g0pIpjWDFFg1qspuKIulG02bqm266LRDfPnjfIEqVe3h8/WtqiW7
xTzuPv/2+SIlC5dYIJYylRNV+/ayvMUXQKqjYH97W1FKImu8fMznr2Tq/JuBRv5aQwHLiVEN4r2O
cuJSWv5Sb5WVWimEZbxGIl7ul0F5vyjT8D6EucsMkVbrLkuT60K7uAXyNn0LDim4nFcyNlmeDPni
qmqSS+Z8XbuaoLT3Wp3cfb6wTsXbYs6H+xGOkZuBWFsrDWGSAtoyKywN9XX+kHotfVMV5nUj17Pr
WBDytTJjscnEyjhOuXr/+YosiA+TIAn3eRJHrh6MAQHoUXUFXvZsTelYvOrkFRt68rYs6GlSQZ+v
FT01fACaS9fQw/5Y5srj59fqJnVfLcfhlKtn1VEgy2/CWNX20wiCvNEU6aWp/zwANn9a0oUHcQ5m
n3spJhsnDe6yVHv5/LRgULZDNQmnRdLMTt3H4qYL5WFfZZUAFi9LXxKi7T4P4awtVXIhg+5AkEzl
G3lQe1D4h7tFJ7x/vmKQlHXRKcPDIi4bZykmAgEWfbIfB0IDWh6Lowis1OuQ7ZILdN6GSAu3Tdid
t9Xlj+9//fy/z5fkxvtSSfvN56u+//Pn/yVTisbv82WKPF1nlcSi59u/qcrlJ59/fv5me9msiXiT
nS/v8Xfvm05DZBdSRYDm5Qt+fsCP7/v5r/oIm1Moa7zMnx/z7QVfjmMm923VF8a39/j8ve+H+/2j
P/9Pq9pw2wer7/8cRYvHSGJzpC/K5VpJx62KWnGvXf7QZ8HYf/4VCPpVoCbdWqoy1hGfP2gEUbE7
Qy3sLy9eKnKxIfnnXy/+9ivnIL0JtSJcf3/Tz1+rQngLgB1oYvz1kZ8/WCDk36QScJi/vsX3z6na
/8vemSw3rm3p+VUUZ1L2ACoCJBpG+FbEEUX1UiqTyjx5csKAJCYJdiBBgl2FI/wEnnvsUQ0889Cz
8yZ+En8LjcQNKTttuC6qbNyIe69E5SZ2t9p//WvzcbVd7M6ff5X88+mAYpEaXaJayQfPQy6H9SG9
RElbP33L84dTM/hzZwfT8/UGNOme5nstuWiJYNjTFA7kdigbUUcNSCzRWaqmsBxrO6J5JRV/A3dz
NLLmxBatmLz0tus2WotgRd5oOKrbwPddQHzJ/w2XS37uRu1uw1hA7xvUwpuhPbJPNoMufgUNNK4W
1s7ySG/zD5O/7gY0Oxh7hkf7WvmK5JeTYdchGMNeTPrrd/Aob99t1rXxR69G7MdYG2Dpnen4Y2At
jaNBfYynJp+Spxsdb1AFkIHyo2FQ6sEbrE+SH63RDo+5v4RKVj6NQN2eTxxaOyQ/buve+rLfp/w9
GbmLHL8Jt7U/k5+4Su6tEczOk5+c2gLyEe/jeDe11jjCcGDumpNO8pk1Cq/M3WRym/zkrdeP89Fk
dZ38tNrgDNf6qz78HLx8I+66LRQI7Xzlx3UfBrxguvZOnOF6cLOjR8dVBKDCmo6ad+6u7t3RiP3Y
W4SDD8mvmt3GFwgurevks1qf4DGcjv2L5Mf6YIxL3PSaJ8nfDulUeRoOF+vj5McNfZTgBEIz1WRw
Y1Czb+IYMK18SzRtzDo0Lz5aTXdEoEBst+ckLAGB8aEzqT1sVrvoOhnHhEATzQjxQvoO5C/bgelS
55S87m7chfakRvzPXTfvmnE0vWzOjO1RYwGG9AenNWFh2j+tGDW8RY1W41YN7qhG4bT2mxOo81bk
c0x35kDwNQ+PYTRY3a281eR6aYzvk588sspw0gDu5aMw+a96/Y/tcta4Tv/aDbH++7BSJh8OFmRm
mk9jLfoQNW4m0b29m6zumrX56G5AfnbqEjEN83G6w2nHMhf33caEYqYp1XqNHcCMcDL7uluvpo+7
jXnesAz3c23uUYOxcRdXsbVbX7tTWicNl9HqS7+PcSR/6gj/zaS5GnWm83FwVptbm7PNZhN9cLwJ
7MHyJ/YUNxFGfR8dOsaKW49vVjOYbBbObtVer+n3Mh/1hxfzJkGD7TZsPpju9rKxDAefl33bbBuN
aH452QbBu+l2BUs6bZgegBY1I9t7CFdkDMehs3u3WTXcixodPdr20KaJe2Nxs5axFpPoAbvHvPMa
dWB929Hw3Ox3u+/tEEhiMsYQsputZ8VfQBhbFEUSmFw6xm1Ac/KrGl3jwOUtZx9n0250g1H5Oflp
sF2ubwN7dmmNnNlHb70DRbjDhZWfzOYu/PgeruraUXKAfsnn+X+xOQUELns37UXhxl046o39WHF2
5F/k+F7XPITZvG6/6PVEWwrr0Kb7BG5OAz43nJtnZ8c7RKlA8wYyGGcJ6sFnXweSGuoveWCwonjR
os3bLyB8C1yLNthj3CpKSpB0NagfwQsrYIPhCEKsaWNe6+z6Y9Kw4TuI3jEg15Mrz57P8X9G7Sld
7hcGFtvKIe+/+gT5H0GWeWcoNORzMoZ76/eKXk2Y158FVfZKVLPAayxuXhEnNHGb9VFtvCGlY9WW
pOboSExvSoLq3tViSTpusqHvMGjl940GtFrzcEiTIfqSr+tT+Gi9xqi9jsyLbhfJK82kpyGcaGuj
vWnM1nTCIc0/c5p33d3MOx4Ymz/m8J516S5/ZO+8/jFAAtqiLofO0br2sF5Pbscj6QkOax0gVPuz
AZ/UCaC/2m5uUWdlOG2YOuks1TT8GWjFZgQSbXq1iFBHU6LV4GLuN5sGJvHX7y9Rgadaloh4DDxm
+MpwC70g7oeDxhw4A/yL9ai2BgACBVwtnn+u9434aE6GIXC6oONqFHrQPrhNz6vmwGgH6z58BJNO
tLAvhk73JOwua8fdGBaGxm5CYeaYshi4fcnYkzqMhw9O/COy3dffWyJJIMoBrrsF+M6SYpKNswtr
ndHGIS9s3K03ZEgnK8L2fdB9W3t7YW5WdwvTBdFX64NG3nVhh0ST2C0kmm0TyQyM47VFWfdqSF2e
7UK/49jrC7h5Pqymxif6CXz+/mKLXlSPI2u9986FGwIN8dKyI97Z3gJ97nL2mkPzfc2Du+wHX6Ty
/mS7Cn8iPbOhHTWLnSLo7l0341F319nZqzqIac9oU0d/3rWi69puiMKoD3cn092EKpRBE1hGcD90
xpDukYreranEm8HX3q9PO+EW7rzNhk5Isd0gIze0wY9Hg/t4db+yvAW0EavrwWRxtNjC3T2Ir7vN
5bExNO4Gu+0nd+GcTz2CCvaMmW4mS5J94Ee8WfOuPiBOvV47j3G//i4a10k9R7SabO4ok6b/94i0
Rm07bpzQlwsuIBDDk/nN3Oo/1t0oOIVl/u77y1UA26XLZUP96HKePOdF/whmshksaM7YQTHfzie3
y74T4AxPvzSag/s5+A5rQBalZvzprsmj9Gfuj6hW1FA1L0AbPgJF0NVQQ+5QPaXKzmi6Gm8Gw92m
MxjPOrWxcdH1os6a7iIwlLALMfHa5ugHdtyL0yjf6UpoSphs3GbhBtU3Mdy39fWmQ4TtbueM7mdb
uNBd7weLq8Z9s6ntfU3h0HsEIoJJzNfQUZkDNDuz1isIKkjYwCZ4u7WWP0K9vbKWNCJkUhC/0gKh
qIegkoytpc0XNp3puWOBzRqSKTTmfuAur+fr0eN6br3//gFKgtfKza4jQgn2gSNkPQk6qvsXz8er
qDmpbTpus9uJw9r0dBuBIrHCEbYwDQYGHl4bBCarcfOu3wQjsl5BdtCH+cUxhvPjhvc5mLpBa23O
gVaPzicD48LAe2qNaBJAxmHzMZzF5435CibxOoVdBtWfFAleD+Npx3CnV9vxjMJb6iBbGzyCxoJs
27rhc4YGx/3F9HZMXzlziva15xez5fgrTeGO3AFgsK7XOA3gBTlqzpYf+lOqZAab69ki+uyEzolZ
n3dqqM+jOi02FgvE+SyMrJO4tvgcxLvjZAX/v014t531/vbbQxhPl9H2Q4+WF1PFwrM5vt+Okv/h
j3qvdCuDlSy3C+HvO3RsF9Utx65G0DqPgcsnNAOpkQCTO57wk2aFXxTtQrlOKRZ9KSBwdhtcyiwC
zkcAwLAlaQHRtCCqNn/FKEzTOs83wzOJP1NSDAU5POTSoqoQAx+Yi2Horu3anf1udQI/B07c6AOA
/rPh8Xh83R2QiGtMTxY7AAzxF3uBrHdWN0NSq11w+ubu05BOJWObpjPLI9eBqxly8eWwebx2XNhm
68iQHSWUS8gjAAGGf+zq9+HoMd7cubO2PTgZUMEVRTP6U8LCvrtu0heiCZsmwQfjIrDb9qRtAugF
dzk8q1EhW8enAiL0hR5K61Gr/jGpKj1xwCBsz83dhUvotX5ZE7rka8iP30FuDep/COAQwttroWgi
MmNcTEjcHQ+6p0R64cM5Gn0i4zZugNy82MWtjXG9hQ71k/PFuORfDvG32vOzbfBuYjjHhCzMXhCf
D5nb7GiyatnrY4qFJ/PrZnhrhpfj2hmqsts83wbELa/GF1KqQ5ISRMZR9z489gZtC+yCNAletYak
7YGzfFqerpcQDbwTuKMHNeFXj7TueHQ6JzvvhYx25JK+v3LOaL2wgb0IBiZy/4AAHWq/gACemz3v
rHmxPvbocH7VvKC15hDio93HGAwjiJAZ/RtboXPNaJ8FAbkFGmic2yDdKPGCpMmjdoy2c5QCWJf0
pcJ8ODOv4+5FnQJe4w5OqpHzaXI8ejclBH62fb9tgehftuEiWLiXtYvGl3h22j8hUb4d3KyJonjB
h+AL6EAwkF/AO1FmtSDv6a+ix92ks7EubjFGdpTIkNVonsen4Sm426mUDbVA34BugN+gZZ0s1pcO
pMZA9yP6whzVjid368+wNdLa9SY4WUDFegRXx/mKcuO4/QhuBVFJJcqEoo7Zu6Z1PlheWsPj/imd
ZsCFf8AV2NB/gqT8cfNaGESuKONb1c+dOV2PjA9jE2zjKV0ziTpQtA+bdlR/F3fX57vl11VwN1m9
3zpXLmRKOwij2uPuZddtN0EmwiE06p84wA6D3uydNL9sd/nS7QmFxSfD3dHoiu4xF1vy1UfhOXhz
q7Wjw0dr+JXSLjo17C7iB+/dGo7zr4vHP8F2R+6x3XbqN/GwbYDmIOsEDQmLQXesi+ZHWnx/HJ2u
T9bW0fhTPKT/wrER0jjoNABhsn0/20D1AtGYAYYoOB5Rcbg8k9qwGqvqfYYj/A/e2vhA/sZasbiY
dx2Pfqmd4R/OGhXS6t5ObYh2V9eTfm+y+LJodLYuhcWt7botKEe479sDCtRoojTgipxEX2ft1Rke
2I15uaZBLH7a+DiEBcDqXtPhIRofOR3vKh7eDinNbHzdbDpEYoz1JQen+3WBE3I1u51GbTquNu/D
3oI7sSDOtg4ax6F31bBvmsNGOx7dDMbvdxMoYdr00gUGuJy3ltA2DWZfG7Ub2Gc2dfqfnq/BCC6c
L3Vay83W7+fjz/31p0Y3aC9COFi8u8b03B3euhP7BOoX52I9pXF2SFrMr6+AcY2uvekxZHT9ZseZ
fHVssDzzVvOBNnMn7uV8w8zOpDtLcIJgsRZ0q9q1wphY0PnSpI/V3bZ/0b0bXcUg0pssAqHQrZ0A
1YBuXduPjksx/Pm8ebfpXzSaf44HZyvjLCCPYXwN4pvuZNl2mz0hwF7v7psNaujcqzWMOlOzFS15
RwkU9//c1kAuWeDww2XLJgwKlOK87rYXRv0koNEwxPkns7hGC9ZNezC83YYXXSD6zfh6PDx1KKQb
nm7D43o8ay3Wjw1BNfV/4MfTBkTxnDItIh2updyHIEMBnOw1aas1pmn13aI9/wT8u38yp5Vde3gc
hK2QaN36PABrbw+uJsYn13m3Nj7Vtw/B5s5c9UZAOXb29a7vHq9iyIvu4D7nfkxmVE0iir3NxbB2
NLindRjcot2zzfQcB2VHW6zT2vB23AAm4r5fAjpvUY/gAOOuHbuYWQMgOOvByWR0BsptF5504eQh
2FE76iMeW9sa3ZkfgG1ZIRJv9NXswOG+oNJ2cxptT12b0pBjST+1wmXHRfVtBl+93QdrB6N5iwRf
wG0B7jb7EIKkjGZXgXkPzQBHmC7LILLIANfnfzQh8KKf0XHTvlyAMiIAOgjOF8fbY/ogtpubCy/+
uhud0PGQL21szybhBVwuK2LcdGV8By0uRRTR+XLYXj3MgiPXuAibNwvKesbHWJyjSRs6xSZhDyTE
rg0XgAN2icRxbHzeTf+skSITbNavm4Df5DhV+KT/rVX4E1sTC+vbZt518Lj2t69V+Gf/9CkG6B7S
XIjieUwq4nUS6MsBDy4fNR3uh2nji7hC9ZtZe5Z3CIUt7ItkmOj4SQDiydrjI5rWwVTdYETPxW/6
FWuvwMpJdT8+rEszEaAXdJQg4Ki6QWYjaA5c0+n/2cfabA1H/Qfmcb5b1S/rY+d8UP+wnjvnprOu
H8cuCfJN48KDmMrrf5hbWxpdg2yczW5oCESDGPt8MTPOIm/1ZePuHswZFdGr4GQ+nZzQa5Fi8q5v
L1e0T2zWfkDmlvhqzxZrOgmPJhDUQNSgu2kUJkEM3FkMzBWTGNcGR7Va+Gk1NM5qXLV+f3Ezmo8v
Y9N7ZzT5kHYIZDdXF+sJsSVr/YdhWddj7JmoGaWt7X7JP/q5y/HNv5Lveghn2yjoD5aLf/pP2XdL
HFr5oZ1QB72Pe+KvLOLx8vufMhID93uhDEQ3q+nyLnwxxE/90fcHyiiNfuBP2cUQe/JGyWS+N8AY
Mr5l/IinZpjWIZ08bROXSmLjkA//djCmRV32eaNxyNm28Gak1zMPqoiLvbeY31qD708vX+rvreX3
ZvBM+GTVud+KrPnVNajD94RwgajjeY57S1C3D6GIQqSRAU6eVLZVaAls9kxrBRqHJEXwp5t1ZfMN
Ei1NWPjpJpvNHQFcrd0X6jetqUMDlkTrzGzvpSPb3uYbXkNUBr1x8u2v3O6bQmumtQb0zhY2nJqD
SZk+qhBAhx5aNLKpETKu2gGA619z9iadw+s0YJJO9slTmHzNPKSpZZ28WPp5etkqdP3TS1mQpL+g
AxpkWuFRamAtKWffqh1iRtXIlNHgL3mqtvncTM3Ndw9hiyRaB7X90xz3rj+S79Am0k2828rPRrUE
oNXQ3X6jbtEpQNBYwgKxN3nDdg6JmJoY2ZTKypMGbyt09KHx0jwAhnsIiADGLzGM9yaPQBChiFa0
M81QucPvaBt/3HCsO0CtMKLlx3tvDWxuB0EI0HqkeZKnamsgmSkt1eceSvtaTN/cuCsIf8wDZAP3
v3KKL2Gv05q7hWLjoRPiq4qP3a9BFiJdRaq27SB7NPe9js7Da0elC4OgPMrtRyrUAYmQStrTC9US
/BI01Np+BxQVqbAaYZB0BVTtbzTJtNUAWVnI/+RJzcwKSX9gXJprgPdLXrBuW1JLsyf5DA86SBqF
2lLLkjypnqnS5IVSUusA0GYN5mEgdgSxkkeVfQaRAWCvFsox+aIqzV36AGjNvYHRTwEBEuDVubM0
+PtYf83U7BN6z2pdf0GIaa0AZKge3Ni1JuHQ9FFuQBPTgIow3KLsBlTP9hNIptYSmIcAAIEDNr/h
9tZYIpi5ETOV0/4EyjUn33AOaZAH7AExlzzMcU8CmlQbEkavoQardvR15R5Fj4A9HBCyr86cYIdD
NBR0L9JPnvSmVUn8ubpLgO6nJSdsgrnpp3p+TTQ/RMlkUDLRULklsFKb9O1BD7smZbFN2wEK+Mrx
5wwApvNAn6dnoHqHQNJaWtKvDl6KxgekzjLvXjWBsYxh0a6jAiu3+Z7u8TdqtE0kl5HtrfwPq7kv
/Uyc/+QPMv1fOReIIgfN/TfIhsKARmCrYPwmVOiwSJD1qZrol/aWWocerYdbR7kGaMBXrr112LAJ
9UqxfPZUbQUE8Ki1Ath9xPExbfPDX7D6Pe5GHSQkKJR0CSqn/y3JUWutQaPJGnDnm2Lc7F17ogKA
CmgGIy2b+IYK6XztNAfRHtN1bRefPt15dd/x9m0SgF69lnn71dt2SU1rbTuZHkF+POe51CWgSS5e
HzhiEl1V2/4X7CK/muQ2yGQg7SlXy++1au8bDp9DKQIRSAYEqJ7a19z+BgGvhk0uKw9oFbafcBg1
FAB6qrb5lratR5yrhjFXg+dFEXiG2DlUWdYonnqSCtUSfEIOoHfrEfZNbn3Sg2VP2Btu7ZBGMDL7
TBdW79Znbsfb3RzpVybxHcri1I0H2lG3XUAvXqbm02WukMYDc6G58w0XbJNlEd58tub2DgD2L5Ua
+Pe5I1C5/c8Srm/ffqBNJtZunV5E6fVW/XxsQTrdEQEXvqhqXXtdQ5/NlRkT5Hl971GGZPaAVz9/
XK0FoMhX8/jXieKgOp5cmUKOyyTE51IuBay2chpP+o9qCX2LtL7ZALemGvhEtRt0baTutapWrmyS
1swxch04udhU1nBP2oHQTSQ+wjALe1Yuoq87dcM0yWmIj8PFTp6ChQeeAYo8oJx5VrdqUk96lWjt
PsFrU2ZP3b2y+6Z7KBx/MG2li1whPe+kjsbblRwnvmFKA6ACdtlwcOcpEUAKVtWlyfCUb597A/QS
lfzYcZkeU+WdyHipQ3VJZFftrGdv9Pa5m3V68UqGKr3rRei6YTcPpY0vAc58caq2BDSu1LzvdVKU
dCNugOJQ7jtkN6wHoNV8bVJjokLX3s787Lfvv+HKLMlfotDTaaqHH31HC07UfQZvSg5IxYy8hq6R
RyiT0h0Puf6M0dzT+iA4mzRJfV6Dyvk4knzQUnmIAbeOne9Ibcre1A3POxSSXJhOsjRm5e6Afh4X
eDLwBUI72UVXl8BywHdCdQTEqXKiT3fXQSfC5uS54ibt7zpKH4/HkhbtqVCo3NS1oRsGGTqmToa2
YOMLXB1/DgKkzOCp3G03dRUeMR3bc8lhiOTc23cMHQxAGDfqmATyVG7q2R3U0HfgViCdoxovByUU
DF5x/UAzAdivatZa271Bp5O0w97NohpYtXuHgMMBtRM2n13VBSDZri/46nUiV9Arpia/ugQG0B4I
oR2uSHZKKncRTP1kVo2iPLJVuV0vC6EcBPF7hOiRoq3KxbWFDVnL4LGI2wFQg6dM9fENSlZE8tlU
dMj/1rKzViGjP8ura8hAEwmQPALJ3bv6hl0n2J9MOtN9lQtp6wO2AaWj37D1Xi3YMAjnA25xKFuq
bHxLqP60Dj/WvgUJptPwnpN2+8cA8w/MPjnuPOydytsK3QFt9IqoeSw9E8KJ5MAXrQABt+D0uALu
l6dyCgCKNM1TIEfdgukW+orno753DAh3oiCl7WemBCsnDLKCsrdLQnw7usEQzIbpJHlUOwB8K3qg
AcQ5W4HKuUGWbrgfiQ89UxOEquoKSOoP3QiysXJ3v64r/ow6ECX8eXh7010vGD4WBYtwVXAuKmf3
NHTLVQGxwM9oS9mOovoJ/x02TZdSjqwmrkLCXnqB6+k7F1NXanT3pPmeoJMgFxk9CX9VNchlpdnl
t0s6CN8PqdGHKNjOgRzK/ifQNdJ6tA1JFrtC2y9ZOK3tpwhPOKzEon/9vhP/l55eAuNPn6otAdkX
zTXApHPwZy14GJR9bwqwy+PaSxaomoaOrriXDBYKTsp000fNcFChaYPewdjNPq6cqefqCn1baBio
xqIMNT3fBV1vg1aHtwn6hnQJKrcCwkynKQLIc+LTkb9/nuOeCiAcANcdtZx25Uw8bWouILuuLY08
pNeGPKoEIA4O/VcNq+A5HMhaV0kB6O4++XtsOWmSlcl31cxPcuA0SQHTXjXBr8/RgFnnEeaEiCHd
fM733rkn9W1i6MIA+XwtKrb52pYPBSnwMtbrtC15Uu97S2DQJAdmc9eFArNq24+80hR8+HEAd6Dd
kqDR3qw9UKtoBCAPmclbublbZWBbPPIYRLmebZu9JTCcGrx1YFv2a5irdfgJzGjuvyu0jBLFyunH
VNUPax1pDqEty+5/9Wp0M2CtjutDtLvpgm3IU37YN/vnAAgMZwDdILX68lTO/rGkV5GWASTsg8KD
beXl6Ko4gMSKxlbw1+VYp+otgalrBZPOanDdHdpaqPsvH+AiICZz+6ByekCI1bT2H346h9lboJpf
U4K2UPTB4QPcraJXwNVOewPyqoPjgrI6XQH1BpAQoMIDJ6hyitDRvftCQQiK/1sMddLYBag7GM/s
ZFQuApTFpN6uAgTTjp0r7bKejveeBsBDwkZAPOa58NTqqpALBJGIpgAQmkLCvnW3UM1h0LyHaRP9
yrzD6tE0EZbWnLxwsQByFkRH+jDg3v5jJPHA0ph/nEYcK7T/2nVMZLpslD9Jj1dtYVIeBD9MQG/Z
AlVOBmhbQAh4mXvdEtavvc2vp7ufwH2SyVdv6qk4erv4k+A/mAfCXxjCyVPQfTSCIDpE1y96MydP
1QwgR9cPIvwtBNVWkaOGDC+lrfUKxv1w2zWlniGXPmFqKXDSJxQdTVmPygW8pARDy9AF22SZwj/R
5B7vX3Ni4EQATc95NgGq5eyLYtabOnltNJhDKiuV4hiOeytgIAHFvyMTUrm8NpJJd/LAVlHwxQuO
cYvJD0Vj/lTOsZVGu1rbjvWKWUsUJ0csq/qtAcKD/jrkf7LoRuX0m6cr6JxD+JVJ7oohmzwF9Ub+
izsBR2+WS6mQYafdd8KGgJr6LKnVUG67YDxpaEvCr3r7ravMwSZxoWFdz/cbe10RdEA8hbagelz7
0jFZ67KD3yFPIW5c7q2rU5c8P/1bCfdmaq5yuw9DlOYakLSCdBJztmDMSd220M7Rkv5J/1VLxYM1
1Zw719oVkA65anXj5QMBNlOmnAnB5JsqJOro9KY7eQ4/OwuWIwfyFNaAZCefW2A6Kzf5LKnwdicO
LuGG6TL/PESvqnlDQB4NMA55yV71MjmQ4GseALrsNKlVT0jFk1OuXgKEowTy6U79bABXSwBQR6q5
BHjy+DYQsOyF6/Z0H4EcUllSsl45Q5fWiJpzJ1EDUE+sfNW3MzwcXYoVEA3Z5aicXwuyUnPyUA1T
roRoc1/V/GBbyWYTxaoeaBmzXHPuBvtLIxETczbz41SLj/aC1CwSwyeHlzsA1br4eCeaa0BdpkkE
w8up5guNxiCpowcRZTv0W0mf5PuqpP+1M7hCr+mRyvcw7ZNHPQWG6UE/CeU0bGzpMame8SvtwbQc
AEs4B6neQgw+7fOe/E+wDDQconYpXYLKWUKObryDkhUClzh/OZSzYAgldH2YwaBd0ydVO5W6Cal+
ersxWIdgWji49gXe3imAwsCzkQR5Nqd6tiA94RrYqpqXQdhoaboJJ+urDgE5T4+WlHRoqiqqgXi0
7hIQ3gPbatNjJT3t2H17J0HiBSIoWIenj6ulGck8ay6BgV0oTaaQiapdCIEhYQLmnlUNV0kE6Bc1
EdRM+02/qggMae4ugAbOxZOyrNbOm9pVTdKBTspaaC+knHpsZZqw03kpCwRVT/7lXYDfrgIa6Lka
mB67kRlDqi/sOBAc0HmJIHD6VM4Q4N01Lz5U89Su4u3mN4AB92QfxL34yTQjyE3i6nmFdV3ZB7AJ
DUhpU17cpIp/cn4iBqQ1fYbvqV5YQJ+/j0ZzdQIDTz04VYPQRA0k3ThAgicHrkpqQLv3LgEfS2Ad
sPG+5g/gNUojFlqUZS3oKngHdGPiRAUxfyjxy9ErqjJwoXqRyrdazuJcPUmoXdKO50u1vizA68Eh
6UNFTxZ60qQyt0pXQLumHXyrB7QxKWtPdF3BCiRqIB0p0BNPN6RihpB2gIyUGNULdOIVoNS+CqS0
k1YdUvtW1bnr916XmDeRX2LrqvKj9okggWjGzEKq4NnXjQoT+ISzVIWu7u0/6F60v2c/R4squAa6
LjAwN0ocpQFDht9V7z+yEc8QEtO8uKV6JpB2bxoJDhP+xcJRbR9q3wkZU/hbPbWvTeFkS8WGQ8pD
OizLo2679OWAwobC9ufASMXEfsYj/3YfUCLeQkdPsFeV+7TowzVy6MRU1UwojLua3h+F65DYAfLJ
swHqEgCMsvCOAX1lwb/U1aqS5aPdh9AQJje6r1qUrqR3QNWAYhZQ292kBLaq6l+7NRV9SDn+rvj4
6RIUBYErcCFCJU/I3+rZ/9o1riLssHWawDzTjVZdIMOsESmX+kb+UzkfWDsATPrXEwQoJSzpEVCV
oNR3gogjQlw9EaDdqgZaJzxfYafPnsLcYTfALkAGZkSHlTN+EsQ2ivntWhDyFkLJcHm7aj4YPKBN
2SPSL4t9VC/8Y+vavqC7Ie6nqDUP/6gXXzo4Ef2B4jE7HZXbfrjoNO0AbB243YS+LUt0YFjsuUDS
gxt0PBmynN2tagIQt0V3CaD4Qb3BcZDHONQlIEYojWmfDkn1nEBtVIABAIZOlKQAcyVQMIWIAplc
BDeLtVXJDtQugMAGIgkMWau67eSAhMgSJyjVi9W7/NpwSBv6NmBfjafqFlX9wfKLdwD7U/U0v3jq
WmrPSOLeNVJ8zefKnn3BR3tSBCNVvdXjdCRWqTl7IC6ENTDqcwp/VerX4TUkIg6pWWVjf8JGoLkI
nAD8e9AfpEHTRxEA9OKmopeCv8z+yYzNKom+pq7qI/grLo/b8LJLoMpAh/5F9PIQyHhqAVVPBmYF
Wm+3f0E9Ek0B5pSdgQIy1PBq1EN5HJIcC1A9B1haausJQzzgOvhYSuGyILB6DqQ8AguIQu+szLZK
l0BqefRmjwmMnCMWljnANdUTMly6HjB1G/7X9JCkRneVFkG7NA5TQJjcYfnMJIFqCghAmuJnwmXV
i4BkgYm3iwDUHf3rkAIvWpRD7OBRLPbU2zI9ahXaeDZL8/Q3hL+W2gfq2tPDrZoChAe4F7ZjZzXm
lZq7rvNrUBHlcOgJcz97+HtGIEDhmrSueyL4q5z+g5BOc/8lCk5xuwfAoyD2IPwg9OfC/J2ZyNWb
vX4zNwn9wnP51MVDjQBJTRxdHCB3qZzIp/mI5s7D9SF9WzEAs8MvVW97p5+SKdL/rE1uAFdO9HNs
NdfAwBHi4FMVkyM91TwoadKGoGM4I8k3VUn8aVfDSM2rFAQ/xb2KAgB8JH9QSaWv3csQBDAd6hrS
rD09/urGi8HjNWAGyeouK7TxdV2VD65FaG4odswN3oKxB7cvlNbS1ThdmwoK/lQWvd3mA90E+oH/
5JA/fKg92UdTY0JDFIw+Cb/qXX9dv6chrSyJcNChKX1U3UejH/F6EY75EqXCtkI3oaEbB5MSF1p4
Id2zJeBY7Z0CfH+IzamWy2otKjR13BVN1Sd1P7TuILmrHn1iQmS8iPw9Bb6qdvRNLxVIb7/90qqX
mJZwOqePKgANIX2F057sX343qrYGwFU19582rdS3IAJfJ3g3KYGh8k9aeT1JB8IsVboCWV5C4xgQ
+aEK6LmdpXoMpEYM2MdTNXD1yF2tuq4SkEq6PYmX8wtVapt1jXxKmRKAQ917DmPvzdmVcmAiHEBB
KnrSxUjhKmpeeAOLF7wfRDKZsiuEuunyQuEfJb9Ze/gqnQHttr3MHQ9PGhe+KvHhgUPSg/fMop/V
I4BJ8tN6cW4yWuh1orh2XvKn3H2Ibm1a/QH4hyMqPSLV03q6qQ5h+iLi16zl1a1qzMOAAi4pBqfP
feUmr13rQ6kXoF/h99oTfzQ3oLcTqQ1APsmTypkq3X7tcm+i2EwNEpynYldlCSDF4LyDdsutvcp5
OrBVaEp/mSOdbED8vxrvoM0jLAB0ssqxbhWUgNq9LEn00LHIBuiVqUA112FIP0dAwPA/ZgehgjJA
1+AD9QDkETrXLLZTDPpyTCh6kdL3qsm/BKGqpwEhcbYapnBhqeUOyD8o/C0XdsjqxXm1C11gfOVY
487mPC+FY8/k5TOp9k+fym09AExN8UeWq0HKpPnUx1TV+2YNZw/BAAQy/aYqqb+MkPPtfi5MH0J6
aAJyVPQe0H8mDSMYhT7JU73Dr92/hzgG5izYhvzwc7j3rB9q/+C+Efzns1qsWJjDSXOPb99+KXRr
SJzTLhQ4EurDGIYZNcum/NSh/4k/WuQFCa1BMH5sT5fBMugt3se9aPuht4jHyx/+wbcHOOjJcNvz
x7/9hqPa/E35y7vtrJeOnf6V/PxPD2E8Xco394NwmgSw9j6Uyom9H5W/Xbz442zuybSy79r/VXt/
psqL5Z/kvzwLepEfPQy2yQfbbFI3/qT3t99+/9of+NNgsfSnv+3Nlqv7/KJ/+0150z3h+N2Rd73o
3g+G6sC4A9oDR5PeNPDzgWRz0DG6ox750/7Yf+wtBvlYya6XsBDXW3868SNl2DJeeBAXN427q70M
UTztBfk4sgQS9dMdteVP7sNHdc/EwdQdtxMFB1f+dKQcBvFedAfm0k3VQUs4uGfhtH9wKf/V+f1D
/o6yxOQ+8x/lor/tvp1PH8Npb6EusmliYeguBiMXRy3hWlz4M1U0JMS7uu96uY36211RnJF+0V+G
mzBaDti/qKecDJrz6I/dCePXxy7hYFz6O380eLkkJdzrKz9c5JNPDrI4crpbeO0/+OGLKyJGufbI
3L1wXDjLUtWmPbA/fgxWPXUtpF66hIH9bfFOS4s53YFvejN/nA+TbJ00sNYd9daP/Ife+OB8Mfan
j+pySPcc/fFHL0wVgsglDIztGMxmAQI0H0wWxZKAhe5Ld4Jp358hNvKhkpHNEk7H3cAPZKGVga0S
TsedPwxerjS8bfk3vV1N3fnBWpX7SV5Rd5Hv4mgkZmFRzFFwq//OH3f3vVeWo1HCSn8KesupP8nf
MTkaZYi682UcxbPsIu6PjvspFDO6630ZT/3FIIhe+wbcvLr+N3Rmkb8cb1+TJZSPlGHXXAePj+Pe
QdtfLPPXlfWHge+7oyMhngKD33OAOoNgFGKiv7JEVIC4hIXzb337bbr2x/7WP7iMo2D8v//Lf1uM
5KcPwWNfETa0myHNRnxZd9fvgkkYGVe9xVIdP08Z647f6WHLj+J8z//xOPDDLW5OcPA+nj76YT4D
2SapoIBPMf/V29fwOBw9hgf/eHDnj/D+goli3ZGmJZpRwk5d+nEQBaP8dWUGMJ1IM7gS7I9b3xgH
xsMg8I3FIn7lO0rY+w4O8isjlyBLrvzZclCwRtKl+aHsfi0g8oQban0jIJTHRX798+wCJVJaurT+
OwwItfyp/6hcgTLk1GnU602LporUUulKjOveJnhQ5ALpFf1hO34wXR7cEjiLegdYWAfXwTzuEcrN
h06OgMC1dSfwcRose48HnaW/LNiekoHUHb3FAJE/Pvh90ouCB2VbiUFLncE3v+Fn1VzLj4L7+55q
05HYrcPm/j3LPB3/73iBk/krskB0yC9GdPffP/vn+79qlxKkPeqNg52icQWk8M2d+0n7pBViLGMs
qMeiDHe4PT7o+OOV/xgqUU/3e8ftJ1/6NOaeTLB68vknpkAJ+png3GMc+ZzKdF1TBV3CBb9hgSO/
HytvbH736v3kWtwiqlVrheK5/P2/ZQ+9djr/dTSmQ5q/Aa0xSfGku3MdLLju9ateQuW0F0Z9NcRU
RuTjQ7wohIGgCvvRXqdZvO/5KHd//a9oFGxV2SK9d78vXP5+hyh1znSPzf77/9+T2v4gwozI1zIR
KCVYy63tLIoVMVWGe3JKkBgjJApmyvsKCv37R+HHZ+w8KtgGZglS9XwR+T01gGmWsLi86zyfcbJh
UvmguwAXYfRYWAIBfOoOexmv/UCJXNBvWH/Yq969P1UNXbA6+uO+mxTWQKAGumvw3l+qmdWErFZ3
1I4fPwYHv0f+vSrIEwJE7cG3UWFUgYHpjpq5EfLOB+1JQOis4E2UYTH+QeDngES5EsUA4K3/+n/2
CN7mw8jFswSLo7soN+EBh+4fFgdFzxOqef3RT0OGPTjrBf3BcnHQie8fiT7jZSlXEghYGeL5Lp7e
51Gx/M0zCzUpHMt/9y2r78dS+vf7+OA6XqhWKuWalKWVsFb//KHdaX/41D7+zwdyiHrR9KBTvAfw
IsF8U4cCTniipVrwh1JnX4+3M1frX8eYpaM5tOi6dkj1zNffx0h/VT6VoFN+B5sQRcrZ+mFo7yeO
bCz3TRlVODp0pQbedj+I1ZRMCcLoKFywsEkw6awX7Xr9cFXAmEg/4BJe3i+YhwI/1h42HveJ8yhr
/WM34cdbeNwTaJSiT8oQ/OdRryjyhbZUdxXai2VYuBxCCKs7bGvXk9B9PpDIdbeEo3ASvIi4uiWY
yCd+FPZe00VSKK27FCf4Cg+9fBxZCa+EG30a3BMELViKZcAGTkGZThe97f4Ll6EuT3sRhos6bBnr
QBReXV2pytTds1YU+kv1+IJw1x/3LAY3ESmLkDTP0H3fcxAqBdAEFQn673u+9Mfq2wprqO7bXvSi
wgFLKHK1h8V0vfa3qtFNUa7+C1/5y1XhNJQB9bwKloO4aJpArKD/wp1xuPJHxVcuIbh2FSDXl70p
9m4hDCRdhHR38Cre9EDVxlE/HytxCMoApVyH40fWRBnXLsELuA6nfiFZJ7T6uisBCGKpvmwZ+JOb
3nLQi0RSKME2ipr13xgo6dpXZUUZqvlWPNLH/PWS4yBcnbrrewvwNe4XEvRlJG8/hGg59eIlHJO6
Lyw3ulgikBANaA+cSM0omCoZZ6sMr6MzK8SKrTLimZ2Vj0MXKWfCskpQdp1171FVHglJjPYCr4Ml
dSPFY0ylnP4x/jiScLxiXJKKKmHcNIN/CczzMVTdxjJKET5hXD1w7loUIuUvK1ebOrr8x7dHfZDI
KKheP1IPdBleTYfyn8LddktYbaDFvYPwK8aLEi807aRHue75SzH+INB7FFOob0/76jLsuctwEa6U
1W7S7YKevz/azL9jrAu44r/HUNcUj/BBLle+9HKtaD6T//ita/X32wnIo7iaPxN1JBg65TK8KCpU
I47hA7idH/yNUvv3d6tSLKKX3JeiNZvyT4Infn919yGef3ERf3HcYpo+Kf9X5dKvjdiOo3CmqK00
+Fyw635t0FTQvQYLS3CNWmP/LnFZv1BnI3AzzaVNi6ReeWchE3hxa39tPd7JTVAFvlP3IGW1ICSH
mNIjMSF9MHU28pZkZb+oViCJcj0XohAI/yF/lx5AxW+JnyuKcUV+CnvOmfELB/E1+I3WdK57i3AG
wH2iLhtpHOh9KPOH1BWQuw3LfwkTuvb7g6h3n48kktqtwyzCf2im1XRprPz9Yp2fXbknOOPBNxxA
jxZ+kHRC5ImFTq9CGpfmb/WKwki/9u+nMURO/oy+2Dtj/xb0wbgPnlXR2yWER3+X6kBl0O9dxZ+8
iUfhckHBkzKs0KmqgmRv+X92XBxcxQIuozjriKIhin3zt5NbVkb9VGvgKx5oGV7Xh94svh8HD+IL
EKg5aElt5/6LC82E7iIf9ybhA1gKvubH31fCCaROvheFKvjmu/rgJw9LK6RuRy3VtUsIAjyhy7+K
eTZ9WqN84RN7uoRQZ8uf9Q4+9aJHxQqSBiraGzwMCKEulRMvPdh0x233t7NlPowsQxk1u+054OcQ
uTc+OI0x7xWZ4pQgU9pRsCxUt5fhsreXgyCcqeK6jMKtO679KcwS6sjSNEh3+079e/USSt8n7UEh
WlG27KU9HD9bej95s18eBEov9N+19df/XPYOHv/hfBUGauEytIX6w1/2pltlKV5xkn59La6C+6JV
YL50E98wLobucqAoFyI2+qvA+xZWoVFKNuTR7/sLig7yNxT5Y5ahRkgYhku19JOOffnXvGL9/uQh
lirWtSKDoUguZdjCoCXc4msU6UMxiVXClbj2Y6Rv0Qc1y1BG1+FOpCQFbPmaJieiDETMTYAhroxa
hmBPRlWlOnTB+de8/ZylwtI4ChYLP86HS9biZfjg18XEB8x8tXLSKoPXp9PbPgx643EBz1sGwiIL
qCTW2/5yWLUSDjS13L1C0tAqA2bRkaJM/+CqB9uR8tLSoqhH1Ge5ffsJ6ZCRLAauyihX6MSFCoCk
pYbu296FqstDS+0SluCv/x4e3IWTv/4lwSreRn/9j+lDoAYgk35g2m8fQ9eh3nKrXoITdedPd0U5
StsF/ZX52H9xwctAtuB0j0CCHpz4C8XGoBmG/jvD8hcUDGQ6MemP2yaoQYpB0a+WU4Ll+eWFQW+V
geb4Ekzu/fu1KjHKqEBJZejL+10GTOQIfpU7LCOlzolAtP72/X6/VVn+ICOWxsvwkrvShB0A3w8v
zN8vqPlUXa4b2dyfgigNir/3f9UWbZKTiSrflX+S//J7NZa/R/G96uyUsH+8GSXFiYQ+8qN71Es+
qNgzJagBgqFxMFbDoWVwVsnbUhhOXDzVH4n5VYLbI8GAI39AQbQydBm1VS1/C07pNchzGWC7VuF0
lOH5HIcTZLOa2C5Diubjvh7qK4PwDqKQIv9IGRA2aAMeoe+IVTOmDKv/jBpMRQuaZdRlX3COC/sH
q3R+Z95u3177kWjtoitYRjBYoEQLMc2VuKdZRnXgLTD7ZShUFaqBVEYVX8r0chksqeHDvCPrtwpU
CVIGXVr6LVfxQ8HeLQNRdAceMXj0H5PXvwvvyTHnByXRBWWAuoVeL12fFucyXLwmDK0yCo3ShfoU
UAUCAY9siCR3Uqnwgp2xjHDZEVGXYDE4+BRA2/CqkKcsMV/Pt1+8j53vfkMJCvsIcHUhVmuVwbjS
AkoAIWu+BMmRKiPI0/FVq8iSluCpTfD2ZYZrc3nQBn+CcxKr17iMAFJ6OjFhloO//mXcm2zzN5ZV
scuJbjCBa59vUNG10huwhOhlOoFUCxz8h7Ta6j/uT6IOpqEE/+Kv/wpK87FH4fXBjb/6P9xdbU/a
UBT+K/3oki1ZyRD4sgQqDDUjZKAm+3bXVemoXNPSGf31e07ba3rau6L0ZCwkfhDUet8497w8z3NU
kgQQ2Mu/U4XtcE7OwuQhJfErhaKTc7UYfpgOz5fnbDygAZ8O8NUFmASNcjp96kTefEpsHnyDX583
CTCOfCtNOBuWhz24iDE4CI8B7Grgi/Jsij8vvzXmIcpffyQ4yxzJ1XZeDWtwKJChDbZG7Qmbj9tu
kiuwdrc6Whfn3jyPTMYpUMuQSRugR5z7qd8H9G7nZ9y2w//mdOcouyPc9/iOdpjXZhsVYF9Z1hpB
a7xChZPQfRnF6pmnhCTSvmT4WHZMosLp6UhX6/MS6sZjH/EcF5eTUH2cIPj0VwSuqFTqJZJ5ExWt
iddic517A2MV9nd9vqToM8KyQNCXbf/YBcqSkJljRyPrid3WKpJWPFJYzIVy+wIp73kQp2beZGTR
jcy83H91r+K0OtiOxCfkGlWyZyiLso0DuHTXiA93Ddhg0Ud4KeSCqZCpUfeabY6Elz8Cv7+ashUI
MhdkbrU1iJVogDLS6e9ga3FjJCoSnqa0wsllAK3Tzd07m5WUCPcz3gPJDyEGIitv+z8SVGdPa+Pw
sTBUgu98oWLkqCz7IFHPmoS/QmN8yHpKtAWZgCtKimRG5jjj74V+XO9X1KgY/Eq3q7jFQYZ+qvVD
kpBdHUEn3tb3gPrdtb0Ui7FnRUU6peQvvDCVqNUVJ6NLXJdIjTPSap3lkr4ZlTgNwDkuDmg2h6/+
GdJTkXmPfSTAZmq/cFP9WHKuzPOy618if2uyhFkrrI2TsYWcJbLdIQC53IWRIINf6BVUI2DJh1sd
seqvK9HehajKVNH6FgS3bKkkAolLtDn4gfQbf7DAZ8NbxRDYQ33PYvlcCTGquYrunwAtqi+6hBR7
DvCrZCVdCcjELHh0PBVZKMsSPO5ZWMENSkDCr9UGWHbupkvkf2dAUfKnStwotMDfA4BUK+IaEhZ/
Hm595O2tTpsrgWWfqwcABWgKFqy4TPORqIqmFDDo8M8SNAWx9xKrk3TffkflqfBpEKHg/N4ZJig4
JejZmlfRyNLAQP5UjpduVsz/h3a5MW37h5NLvUbMx05qR8JFX4IFxUcr0Z1wmUJGpDJYgSLBDbYX
fiz5OJN0i4ZSZl3p2gZ/1Lzcf5lv4KpZbouOhBdeCww7EkKv6EkFZaBizMxNgoCNBJnBoz53VE43
FsesMi16F9WfXg/01i5EKT6i89FuVaLDJSJsROO2iYjybOjYNQPCyr89LhdiBKstNpbz8c3SRqr+
z2a5Y7OLk+JHCH0+/wEAAP//</cx:binary>
              </cx:geoCache>
            </cx:geography>
          </cx:layoutPr>
          <cx:valueColors>
            <cx:minColor>
              <a:srgbClr val="7671E1"/>
            </cx:minColor>
            <cx:midColor>
              <a:srgbClr val="164BA2"/>
            </cx:midColor>
            <cx:maxColor>
              <a:srgbClr val="0D0A42"/>
            </cx:maxColor>
          </cx:valueColors>
          <cx:valueColorPositions count="3"/>
        </cx:series>
      </cx:plotAreaRegion>
    </cx:plotArea>
    <cx:legend pos="r" align="ctr" overlay="0">
      <cx:txPr>
        <a:bodyPr spcFirstLastPara="1" vertOverflow="ellipsis" horzOverflow="overflow" wrap="square" lIns="0" tIns="0" rIns="0" bIns="0" anchor="ctr" anchorCtr="1"/>
        <a:lstStyle/>
        <a:p>
          <a:pPr algn="ctr" rtl="0">
            <a:defRPr sz="1200" b="1"/>
          </a:pPr>
          <a:endParaRPr lang="en-US" sz="1200" b="1" i="0" u="none" strike="noStrike" baseline="0">
            <a:solidFill>
              <a:sysClr val="windowText" lastClr="000000">
                <a:lumMod val="65000"/>
                <a:lumOff val="35000"/>
              </a:sysClr>
            </a:solidFill>
            <a:latin typeface="Calibri" panose="020F0502020204030204"/>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Sheet7!$A$2:$A$202</cx:f>
        <cx:nf>Sheet7!$A$1</cx:nf>
        <cx:lvl ptCount="201" name="Country/Region">
          <cx:pt idx="0">Afghanistan</cx:pt>
          <cx:pt idx="1">Albania</cx:pt>
          <cx:pt idx="2">Algeria</cx:pt>
          <cx:pt idx="3">Andorra</cx:pt>
          <cx:pt idx="4">Angola</cx:pt>
          <cx:pt idx="5">Antarctica</cx:pt>
          <cx:pt idx="6">Antigua and Barbuda</cx:pt>
          <cx:pt idx="7">Argentina</cx:pt>
          <cx:pt idx="8">Armenia</cx:pt>
          <cx:pt idx="9">Australia</cx:pt>
          <cx:pt idx="10">Austria</cx:pt>
          <cx:pt idx="11">Azerbaijan</cx:pt>
          <cx:pt idx="12">Bahamas</cx:pt>
          <cx:pt idx="13">Bahrain</cx:pt>
          <cx:pt idx="14">Bangladesh</cx:pt>
          <cx:pt idx="15">Barbados</cx:pt>
          <cx:pt idx="16">Belarus</cx:pt>
          <cx:pt idx="17">Belgium</cx:pt>
          <cx:pt idx="18">Belize</cx:pt>
          <cx:pt idx="19">Benin</cx:pt>
          <cx:pt idx="20">Bhutan</cx:pt>
          <cx:pt idx="21">Bolivia</cx:pt>
          <cx:pt idx="22">Bosnia and Herzegovina</cx:pt>
          <cx:pt idx="23">Botswana</cx:pt>
          <cx:pt idx="24">Brazil</cx:pt>
          <cx:pt idx="25">Brunei</cx:pt>
          <cx:pt idx="26">Bulgaria</cx:pt>
          <cx:pt idx="27">Burkina Faso</cx:pt>
          <cx:pt idx="28">Burma</cx:pt>
          <cx:pt idx="29">Burundi</cx:pt>
          <cx:pt idx="30">Cabo Verde</cx:pt>
          <cx:pt idx="31">Cambodia</cx:pt>
          <cx:pt idx="32">Cameroon</cx:pt>
          <cx:pt idx="33">Canada</cx:pt>
          <cx:pt idx="34">Central African Republic</cx:pt>
          <cx:pt idx="35">Chad</cx:pt>
          <cx:pt idx="36">Chile</cx:pt>
          <cx:pt idx="37">China</cx:pt>
          <cx:pt idx="38">Colombia</cx:pt>
          <cx:pt idx="39">Comoros</cx:pt>
          <cx:pt idx="40">Congo (Brazzaville)</cx:pt>
          <cx:pt idx="41">Congo (Kinshasa)</cx:pt>
          <cx:pt idx="42">Costa Rica</cx:pt>
          <cx:pt idx="43">Cote d'Ivoire</cx:pt>
          <cx:pt idx="44">Croatia</cx:pt>
          <cx:pt idx="45">Cuba</cx:pt>
          <cx:pt idx="46">Cyprus</cx:pt>
          <cx:pt idx="47">Czechia</cx:pt>
          <cx:pt idx="48">Denmark</cx:pt>
          <cx:pt idx="49">Diamond Princess</cx:pt>
          <cx:pt idx="50">Djibouti</cx:pt>
          <cx:pt idx="51">Dominica</cx:pt>
          <cx:pt idx="52">Dominican Republic</cx:pt>
          <cx:pt idx="53">Ecuador</cx:pt>
          <cx:pt idx="54">Egypt</cx:pt>
          <cx:pt idx="55">El Salvador</cx:pt>
          <cx:pt idx="56">Equatorial Guinea</cx:pt>
          <cx:pt idx="57">Eritrea</cx:pt>
          <cx:pt idx="58">Estonia</cx:pt>
          <cx:pt idx="59">Eswatini</cx:pt>
          <cx:pt idx="60">Ethiopia</cx:pt>
          <cx:pt idx="61">Fiji</cx:pt>
          <cx:pt idx="62">Finland</cx:pt>
          <cx:pt idx="63">France</cx:pt>
          <cx:pt idx="64">Gabon</cx:pt>
          <cx:pt idx="65">Gambia</cx:pt>
          <cx:pt idx="66">Georgia</cx:pt>
          <cx:pt idx="67">Germany</cx:pt>
          <cx:pt idx="68">Ghana</cx:pt>
          <cx:pt idx="69">Greece</cx:pt>
          <cx:pt idx="70">Grenada</cx:pt>
          <cx:pt idx="71">Guatemala</cx:pt>
          <cx:pt idx="72">Guinea</cx:pt>
          <cx:pt idx="73">Guinea-Bissau</cx:pt>
          <cx:pt idx="74">Guyana</cx:pt>
          <cx:pt idx="75">Haiti</cx:pt>
          <cx:pt idx="76">Holy See</cx:pt>
          <cx:pt idx="77">Honduras</cx:pt>
          <cx:pt idx="78">Hungary</cx:pt>
          <cx:pt idx="79">Iceland</cx:pt>
          <cx:pt idx="80">India</cx:pt>
          <cx:pt idx="81">Indonesia</cx:pt>
          <cx:pt idx="82">Iran</cx:pt>
          <cx:pt idx="83">Iraq</cx:pt>
          <cx:pt idx="84">Ireland</cx:pt>
          <cx:pt idx="85">Israel</cx:pt>
          <cx:pt idx="86">Italy</cx:pt>
          <cx:pt idx="87">Jamaica</cx:pt>
          <cx:pt idx="88">Japan</cx:pt>
          <cx:pt idx="89">Jordan</cx:pt>
          <cx:pt idx="90">Kazakhstan</cx:pt>
          <cx:pt idx="91">Kenya</cx:pt>
          <cx:pt idx="92">Kiribati</cx:pt>
          <cx:pt idx="93">Korea, North</cx:pt>
          <cx:pt idx="94">Korea, South</cx:pt>
          <cx:pt idx="95">Kosovo</cx:pt>
          <cx:pt idx="96">Kuwait</cx:pt>
          <cx:pt idx="97">Kyrgyzstan</cx:pt>
          <cx:pt idx="98">Laos</cx:pt>
          <cx:pt idx="99">Latvia</cx:pt>
          <cx:pt idx="100">Lebanon</cx:pt>
          <cx:pt idx="101">Lesotho</cx:pt>
          <cx:pt idx="102">Liberia</cx:pt>
          <cx:pt idx="103">Libya</cx:pt>
          <cx:pt idx="104">Liechtenstein</cx:pt>
          <cx:pt idx="105">Lithuania</cx:pt>
          <cx:pt idx="106">Luxembourg</cx:pt>
          <cx:pt idx="107">Madagascar</cx:pt>
          <cx:pt idx="108">Malawi</cx:pt>
          <cx:pt idx="109">Malaysia</cx:pt>
          <cx:pt idx="110">Maldives</cx:pt>
          <cx:pt idx="111">Mali</cx:pt>
          <cx:pt idx="112">Malta</cx:pt>
          <cx:pt idx="113">Marshall Islands</cx:pt>
          <cx:pt idx="114">Mauritania</cx:pt>
          <cx:pt idx="115">Mauritius</cx:pt>
          <cx:pt idx="116">Mexico</cx:pt>
          <cx:pt idx="117">Micronesia</cx:pt>
          <cx:pt idx="118">Moldova</cx:pt>
          <cx:pt idx="119">Monaco</cx:pt>
          <cx:pt idx="120">Mongolia</cx:pt>
          <cx:pt idx="121">Montenegro</cx:pt>
          <cx:pt idx="122">Morocco</cx:pt>
          <cx:pt idx="123">Mozambique</cx:pt>
          <cx:pt idx="124">MS Zaandam</cx:pt>
          <cx:pt idx="125">Namibia</cx:pt>
          <cx:pt idx="126">Nauru</cx:pt>
          <cx:pt idx="127">Nepal</cx:pt>
          <cx:pt idx="128">Netherlands</cx:pt>
          <cx:pt idx="129">New Zealand</cx:pt>
          <cx:pt idx="130">Nicaragua</cx:pt>
          <cx:pt idx="131">Niger</cx:pt>
          <cx:pt idx="132">Nigeria</cx:pt>
          <cx:pt idx="133">North Macedonia</cx:pt>
          <cx:pt idx="134">Norway</cx:pt>
          <cx:pt idx="135">Oman</cx:pt>
          <cx:pt idx="136">Pakistan</cx:pt>
          <cx:pt idx="137">Palau</cx:pt>
          <cx:pt idx="138">Panama</cx:pt>
          <cx:pt idx="139">Papua New Guinea</cx:pt>
          <cx:pt idx="140">Paraguay</cx:pt>
          <cx:pt idx="141">Peru</cx:pt>
          <cx:pt idx="142">Philippines</cx:pt>
          <cx:pt idx="143">Poland</cx:pt>
          <cx:pt idx="144">Portugal</cx:pt>
          <cx:pt idx="145">Qatar</cx:pt>
          <cx:pt idx="146">Romania</cx:pt>
          <cx:pt idx="147">Russia</cx:pt>
          <cx:pt idx="148">Rwanda</cx:pt>
          <cx:pt idx="149">Saint Kitts and Nevis</cx:pt>
          <cx:pt idx="150">Saint Lucia</cx:pt>
          <cx:pt idx="151">Saint Vincent and the Grenadines</cx:pt>
          <cx:pt idx="152">Samoa</cx:pt>
          <cx:pt idx="153">San Marino</cx:pt>
          <cx:pt idx="154">Sao Tome and Principe</cx:pt>
          <cx:pt idx="155">Saudi Arabia</cx:pt>
          <cx:pt idx="156">Senegal</cx:pt>
          <cx:pt idx="157">Serbia</cx:pt>
          <cx:pt idx="158">Seychelles</cx:pt>
          <cx:pt idx="159">Sierra Leone</cx:pt>
          <cx:pt idx="160">Singapore</cx:pt>
          <cx:pt idx="161">Slovakia</cx:pt>
          <cx:pt idx="162">Slovenia</cx:pt>
          <cx:pt idx="163">Solomon Islands</cx:pt>
          <cx:pt idx="164">Somalia</cx:pt>
          <cx:pt idx="165">South Africa</cx:pt>
          <cx:pt idx="166">South Sudan</cx:pt>
          <cx:pt idx="167">Spain</cx:pt>
          <cx:pt idx="168">Sri Lanka</cx:pt>
          <cx:pt idx="169">Sudan</cx:pt>
          <cx:pt idx="170">Summer Olympics 2020</cx:pt>
          <cx:pt idx="171">Suriname</cx:pt>
          <cx:pt idx="172">Sweden</cx:pt>
          <cx:pt idx="173">Switzerland</cx:pt>
          <cx:pt idx="174">Syria</cx:pt>
          <cx:pt idx="175">Taiwan*</cx:pt>
          <cx:pt idx="176">Tajikistan</cx:pt>
          <cx:pt idx="177">Tanzania</cx:pt>
          <cx:pt idx="178">Thailand</cx:pt>
          <cx:pt idx="179">Timor-Leste</cx:pt>
          <cx:pt idx="180">Togo</cx:pt>
          <cx:pt idx="181">Tonga</cx:pt>
          <cx:pt idx="182">Trinidad and Tobago</cx:pt>
          <cx:pt idx="183">Tunisia</cx:pt>
          <cx:pt idx="184">Turkey</cx:pt>
          <cx:pt idx="185">Tuvalu</cx:pt>
          <cx:pt idx="186">Uganda</cx:pt>
          <cx:pt idx="187">Ukraine</cx:pt>
          <cx:pt idx="188">United Arab Emirates</cx:pt>
          <cx:pt idx="189">United Kingdom</cx:pt>
          <cx:pt idx="190">Uruguay</cx:pt>
          <cx:pt idx="191">US</cx:pt>
          <cx:pt idx="192">Uzbekistan</cx:pt>
          <cx:pt idx="193">Vanuatu</cx:pt>
          <cx:pt idx="194">Venezuela</cx:pt>
          <cx:pt idx="195">Vietnam</cx:pt>
          <cx:pt idx="196">West Bank and Gaza</cx:pt>
          <cx:pt idx="197">Winter Olympics 2022</cx:pt>
          <cx:pt idx="198">Yemen</cx:pt>
          <cx:pt idx="199">Zambia</cx:pt>
          <cx:pt idx="200">Zimbabwe</cx:pt>
        </cx:lvl>
      </cx:strDim>
      <cx:numDim type="colorVal">
        <cx:f>Sheet7!$B$2:$B$202</cx:f>
        <cx:nf>Sheet7!$B$1</cx:nf>
        <cx:lvl ptCount="201" formatCode="General" name="Death">
          <cx:pt idx="0">7796</cx:pt>
          <cx:pt idx="1">3589</cx:pt>
          <cx:pt idx="2">6879</cx:pt>
          <cx:pt idx="3">155</cx:pt>
          <cx:pt idx="4">1917</cx:pt>
          <cx:pt idx="5">0</cx:pt>
          <cx:pt idx="6">145</cx:pt>
          <cx:pt idx="7">129855</cx:pt>
          <cx:pt idx="8">8679</cx:pt>
          <cx:pt idx="9">5606</cx:pt>
          <cx:pt idx="10">20712</cx:pt>
          <cx:pt idx="11">9903</cx:pt>
          <cx:pt idx="12">833</cx:pt>
          <cx:pt idx="13">1520</cx:pt>
          <cx:pt idx="14">29351</cx:pt>
          <cx:pt idx="15">559</cx:pt>
          <cx:pt idx="16">7118</cx:pt>
          <cx:pt idx="17">32647</cx:pt>
          <cx:pt idx="18">683</cx:pt>
          <cx:pt idx="19">163</cx:pt>
          <cx:pt idx="20">21</cx:pt>
          <cx:pt idx="21">22232</cx:pt>
          <cx:pt idx="22">16119</cx:pt>
          <cx:pt idx="23">2787</cx:pt>
          <cx:pt idx="24">685750</cx:pt>
          <cx:pt idx="25">225</cx:pt>
          <cx:pt idx="26">37697</cx:pt>
          <cx:pt idx="27">387</cx:pt>
          <cx:pt idx="28">19455</cx:pt>
          <cx:pt idx="29">38</cx:pt>
          <cx:pt idx="30">410</cx:pt>
          <cx:pt idx="31">3056</cx:pt>
          <cx:pt idx="32">1935</cx:pt>
          <cx:pt idx="33">16742</cx:pt>
          <cx:pt idx="34">113</cx:pt>
          <cx:pt idx="35">193</cx:pt>
          <cx:pt idx="36">61046</cx:pt>
          <cx:pt idx="37">10106</cx:pt>
          <cx:pt idx="38">141769</cx:pt>
          <cx:pt idx="39">161</cx:pt>
          <cx:pt idx="40">386</cx:pt>
          <cx:pt idx="41">1442</cx:pt>
          <cx:pt idx="42">8933</cx:pt>
          <cx:pt idx="43">823</cx:pt>
          <cx:pt idx="44">16875</cx:pt>
          <cx:pt idx="45">8530</cx:pt>
          <cx:pt idx="46">1180</cx:pt>
          <cx:pt idx="47">41012</cx:pt>
          <cx:pt idx="48">7026</cx:pt>
          <cx:pt idx="49">13</cx:pt>
          <cx:pt idx="50">189</cx:pt>
          <cx:pt idx="51">68</cx:pt>
          <cx:pt idx="52">4384</cx:pt>
          <cx:pt idx="53">35887</cx:pt>
          <cx:pt idx="54">24797</cx:pt>
          <cx:pt idx="55">4229</cx:pt>
          <cx:pt idx="56">183</cx:pt>
          <cx:pt idx="57">103</cx:pt>
          <cx:pt idx="58">2667</cx:pt>
          <cx:pt idx="59">1422</cx:pt>
          <cx:pt idx="60">7572</cx:pt>
          <cx:pt idx="61">878</cx:pt>
          <cx:pt idx="62">5928</cx:pt>
          <cx:pt idx="63">151376</cx:pt>
          <cx:pt idx="64">306</cx:pt>
          <cx:pt idx="65">372</cx:pt>
          <cx:pt idx="66">16900</cx:pt>
          <cx:pt idx="67">149458</cx:pt>
          <cx:pt idx="68">1459</cx:pt>
          <cx:pt idx="69">33010</cx:pt>
          <cx:pt idx="70">237</cx:pt>
          <cx:pt idx="71">19757</cx:pt>
          <cx:pt idx="72">449</cx:pt>
          <cx:pt idx="73">175</cx:pt>
          <cx:pt idx="74">1281</cx:pt>
          <cx:pt idx="75">857</cx:pt>
          <cx:pt idx="76">0</cx:pt>
          <cx:pt idx="77">10992</cx:pt>
          <cx:pt idx="78">47457</cx:pt>
          <cx:pt idx="79">213</cx:pt>
          <cx:pt idx="80">528510</cx:pt>
          <cx:pt idx="81">157998</cx:pt>
          <cx:pt idx="82">144382</cx:pt>
          <cx:pt idx="83">25352</cx:pt>
          <cx:pt idx="84">7922</cx:pt>
          <cx:pt idx="85">11687</cx:pt>
          <cx:pt idx="86">176867</cx:pt>
          <cx:pt idx="87">3306</cx:pt>
          <cx:pt idx="88">44352</cx:pt>
          <cx:pt idx="89">14116</cx:pt>
          <cx:pt idx="90">19048</cx:pt>
          <cx:pt idx="91">5675</cx:pt>
          <cx:pt idx="92">13</cx:pt>
          <cx:pt idx="93">6</cx:pt>
          <cx:pt idx="94">28213</cx:pt>
          <cx:pt idx="95">3199</cx:pt>
          <cx:pt idx="96">2563</cx:pt>
          <cx:pt idx="97">2991</cx:pt>
          <cx:pt idx="98">758</cx:pt>
          <cx:pt idx="99">5981</cx:pt>
          <cx:pt idx="100">10670</cx:pt>
          <cx:pt idx="101">706</cx:pt>
          <cx:pt idx="102">294</cx:pt>
          <cx:pt idx="103">6437</cx:pt>
          <cx:pt idx="104">86</cx:pt>
          <cx:pt idx="105">9313</cx:pt>
          <cx:pt idx="106">1127</cx:pt>
          <cx:pt idx="107">1410</cx:pt>
          <cx:pt idx="108">2680</cx:pt>
          <cx:pt idx="109">36348</cx:pt>
          <cx:pt idx="110">308</cx:pt>
          <cx:pt idx="111">741</cx:pt>
          <cx:pt idx="112">804</cx:pt>
          <cx:pt idx="113">17</cx:pt>
          <cx:pt idx="114">994</cx:pt>
          <cx:pt idx="115">1024</cx:pt>
          <cx:pt idx="116">330043</cx:pt>
          <cx:pt idx="117">31</cx:pt>
          <cx:pt idx="118">11821</cx:pt>
          <cx:pt idx="119">63</cx:pt>
          <cx:pt idx="120">2131</cx:pt>
          <cx:pt idx="121">2781</cx:pt>
          <cx:pt idx="122">16278</cx:pt>
          <cx:pt idx="123">2222</cx:pt>
          <cx:pt idx="124">2</cx:pt>
          <cx:pt idx="125">4080</cx:pt>
          <cx:pt idx="126">1</cx:pt>
          <cx:pt idx="127">12017</cx:pt>
          <cx:pt idx="128">22637</cx:pt>
          <cx:pt idx="129">1972</cx:pt>
          <cx:pt idx="130">245</cx:pt>
          <cx:pt idx="131">313</cx:pt>
          <cx:pt idx="132">3155</cx:pt>
          <cx:pt idx="133">9527</cx:pt>
          <cx:pt idx="134">4065</cx:pt>
          <cx:pt idx="135">4628</cx:pt>
          <cx:pt idx="136">30612</cx:pt>
          <cx:pt idx="137">6</cx:pt>
          <cx:pt idx="138">8490</cx:pt>
          <cx:pt idx="139">664</cx:pt>
          <cx:pt idx="140">19583</cx:pt>
          <cx:pt idx="141">216473</cx:pt>
          <cx:pt idx="142">62759</cx:pt>
          <cx:pt idx="143">117456</cx:pt>
          <cx:pt idx="144">24991</cx:pt>
          <cx:pt idx="145">682</cx:pt>
          <cx:pt idx="146">66972</cx:pt>
          <cx:pt idx="147">378840</cx:pt>
          <cx:pt idx="148">1466</cx:pt>
          <cx:pt idx="149">46</cx:pt>
          <cx:pt idx="150">393</cx:pt>
          <cx:pt idx="151">116</cx:pt>
          <cx:pt idx="152">29</cx:pt>
          <cx:pt idx="153">118</cx:pt>
          <cx:pt idx="154">77</cx:pt>
          <cx:pt idx="155">9341</cx:pt>
          <cx:pt idx="156">1988</cx:pt>
          <cx:pt idx="157">16940</cx:pt>
          <cx:pt idx="158">169</cx:pt>
          <cx:pt idx="159">126</cx:pt>
          <cx:pt idx="160">1610</cx:pt>
          <cx:pt idx="161">20446</cx:pt>
          <cx:pt idx="162">6810</cx:pt>
          <cx:pt idx="163">153</cx:pt>
          <cx:pt idx="164">1361</cx:pt>
          <cx:pt idx="165">102169</cx:pt>
          <cx:pt idx="166">138</cx:pt>
          <cx:pt idx="167">114009</cx:pt>
          <cx:pt idx="168">16754</cx:pt>
          <cx:pt idx="169">4961</cx:pt>
          <cx:pt idx="170">0</cx:pt>
          <cx:pt idx="171">1385</cx:pt>
          <cx:pt idx="172">20178</cx:pt>
          <cx:pt idx="173">13998</cx:pt>
          <cx:pt idx="174">3163</cx:pt>
          <cx:pt idx="175">10794</cx:pt>
          <cx:pt idx="176">125</cx:pt>
          <cx:pt idx="177">845</cx:pt>
          <cx:pt idx="178">32718</cx:pt>
          <cx:pt idx="179">138</cx:pt>
          <cx:pt idx="180">284</cx:pt>
          <cx:pt idx="181">12</cx:pt>
          <cx:pt idx="182">4195</cx:pt>
          <cx:pt idx="183">29246</cx:pt>
          <cx:pt idx="184">101139</cx:pt>
          <cx:pt idx="185">0</cx:pt>
          <cx:pt idx="186">3630</cx:pt>
          <cx:pt idx="187">116867</cx:pt>
          <cx:pt idx="188">2343</cx:pt>
          <cx:pt idx="189">206532</cx:pt>
          <cx:pt idx="190">7473</cx:pt>
          <cx:pt idx="191">1056409</cx:pt>
          <cx:pt idx="192">1637</cx:pt>
          <cx:pt idx="193">14</cx:pt>
          <cx:pt idx="194">5814</cx:pt>
          <cx:pt idx="195">43146</cx:pt>
          <cx:pt idx="196">5707</cx:pt>
          <cx:pt idx="197">0</cx:pt>
          <cx:pt idx="198">2157</cx:pt>
          <cx:pt idx="199">4017</cx:pt>
          <cx:pt idx="200">5599</cx:pt>
        </cx:lvl>
      </cx:numDim>
    </cx:data>
  </cx:chartData>
  <cx:chart>
    <cx:plotArea>
      <cx:plotAreaRegion>
        <cx:series layoutId="regionMap" uniqueId="{AF8C13D3-5EA8-4E6A-AFB8-0F43283FBE0C}">
          <cx:tx>
            <cx:txData>
              <cx:f>Sheet7!$B$1</cx:f>
              <cx:v>Death</cx:v>
            </cx:txData>
          </cx:tx>
          <cx:dataId val="0"/>
          <cx:layoutPr>
            <cx:regionLabelLayout val="bestFitOnly"/>
            <cx:geography cultureLanguage="en-US" cultureRegion="NG" attribution="Powered by Bing">
              <cx:geoCache provider="{E9337A44-BEBE-4D9F-B70C-5C5E7DAFC167}">
                <cx:binary>7H1Lc9tIlu5fUXhzZ240WHg/Oro6QiAlWbbkhyjbU94oYIkmIYIACfD9d2Y1i9nd5ezqj90vCSQI
HAACPEIFsWh2RFVXJpM6+E7i5Mnz/Mfj9u+P3sgJz7Yzz4/+/rj9/c1kuZz//bffosfJaOZEvZn7
GAZR8HPZewxmvwU/f7qPo9+eQmfj+uPfZFFSf3ucOOFytH3zz3/g18aj4CZ4dJZu4H9ejcLd3Sha
ecvohbnSqbPHYOUv2fIxfun3N+eraBk6nuu8ORv5S3e5u9/NR7+/yX3rzdlv9LcKf/fMA2nL1RPW
CrLWM2RTEhVdfXPmBf44mZAUtadaomSaunj4SPyPfnBmWNiIlgMlztNTOIqis+TfuaU50nMzbhT0
46fvB4zQ8y+HJ/stj+4//0EG8KxkJMMACkzdVAH/n+OJ47vR0vE5GK/ngKL0DN0URU3RrcPHyPFB
13uyYmqSKMnxtMb/dMKHZjRVcCK7mPIiO1fgxuXpufFtFC3PbMefckBa4IXUs1RFkjRZyTFB0Xqy
phumrCnxyyDzvxkzoREp5SzILCUMyMzglSa7ujDw1258f+mEj0v3sU3JY1g9VdSBtqjGoOo5zMWe
IqmWgo0fz4oilUCNiCpH/TyzlsCenTo17nYQ+a5z5vhPZ29H4X40Dtau3yIPVLUn6aYiqioR/kbP
gMyxZNXKb/RfJ6gc/6rfIbyo+hoVR/b56cXRuTcehW0ezbLZYztf1pNzwQIvMge03GPnAZiXmY61
guRgqKennDfpgxBmpOMU/cH306Pf348eJ22ir1o9Q7Fw9OKfh4+ZQ1/SeooiGZYBoZVFvQEd5ain
Cwnq6ThFvd8B1M+9H9CH2hRIUk8C3qpm5eGWxZ6oayIUpUQLInKpASHlsKcLCezpOIX9/Ob0m90O
V/7I5Rvv9WoP0/R1SRGtZKtb+ZNYktSeLlumoUngSna31xNSjjpfR0DnwxRz+8PpMT/3n4IwbHOr
yz1N1bCduU4p5QVMTzM0VTZEImAa0FGOebqQgJ6OU9TPB6dH3V6FU2g8Z5dOFPCt9/r9Lsk90QDs
0HFymAtSTzdNES9CcuelKmdTcso5kF9N2JCfpLywL0/Pi/NwzN79NvVPAUYGy9JVCwaI+JTNX34F
HfM67BOalHAE97KsAGpEUzk3MksJKzIzlA/nd6fnQz+AAeLsrtXLmNWzDBPaJDSa+JM/AQQTFwVL
w71YhqXioJXm+dCMpnJGZNcSTmSnKCv6HWCFPfLc/YhD0YJgMgCzqaiSYsQw588EwTR7hmjhRqBr
6euSfR3q6SlnAV9H4OfDFHq7C6pnOBu1q3qKsMNZOsCVUmwz1y1clXVD0XVVtGLWFCRRLT3l2J/z
ByHgp+MU/fPb08ugc38ceC0qQ4Ik9UzD0KDgJxa2/M6XjJ6mW5KsyglzqP5fS08F+Mk6in0yXID+
4+mhv4iWQasbXzOh9WBny9jah0/+DIaDwFQM3HT5EQzOZGVOA3rKsU8XEvDTcYr+xcXp0Yd10B2v
YpOc7YQ/Vk8tvgXY5aIBbcfQ8ywQdKmHg1lWFSt5O6jw+TWqyvlR+miEN6XfoXw6vzo9nwbBzPWh
Ivlnd6P56ofnPvJd28IpbfVEy1BFWSNsMmCzFqEhwaCaHt/ZV+XXiCrnUtlvECaVfYXyaNABSXZw
IbZqPcIpYRqiIap5xsB+IUG4maailfKlASHlzEgXEg6k4xT28/vTvxrfXH85Cs8+ervZ3H2MzmRR
Tt1ZVS8H8T7VOU5jf/cBM+oKpz7VPlzOwdm/vXf9aOJEzr+395oKsJCbkgptOjnXqAFd6ZmyLOuK
Ua5TDEaz4DGEp/wxlSFnwc+z5WR0diD6JUrLt0v9L5J9VL+AbrB+F4w2I2/srmYv4fNrQQqa2GN6
t6abyfU0/3pDM9cl2AhguilVzXGNqaOnnF/pQsKWdJyib3dBQ9mPwh+O++y0GKOg4mCzFB2GsYQB
eeu8ytyFhqyJmlwuXxuRVM6D88xawobsFOXEeQeuqBfe2dDx1g4Mx+29CxLCRRRmAbDyLwGzDZgw
lWm6VG4baEhNORdyiwkbcnOUD8Ovpz/wBs/uj2C1bNFhwm6rEpxUupSInPxtVZV7pgr7ss79KcRt
0oSgcj4cVxImHCcoBwbvTs8B25k4CKNr7y2Q1Z4Ba4ymWvnABcGIneYaO/UPH7wlWRX8Hqd3A2rK
0c8tJgzIzVEe2MPT84AReOXMfrSpcEMYqbBU6tCiUsGfsZkJ8JIjhhDquApHC2VDPTHVXOBrS5jA
pygPrjpgNrtYTtxg3ioHxJ4sSSxEBDp8BnoFRh0NMyYLLWQfarVpQEk5/MdnIOAfJyj0Fx249VyM
d/Ml34RV15x8cOlLcbOy3tNwb1JV63ilzMAvWzBnqoCfq6TpDSsOzqmlpgL7+CEo8PFoAfWr0wud
m9V2NMPhG47bg55F5rBAEMj+2F6ZV0Z1GGdkxTrGDZKd34ykcvyzawkTslOUEzdfTs+Jtyt/7IS7
FtkAXxVEjKnw23OeDRKiOyVZMi2VuxT5n47fgAb0lPMgXUgYkI5T9N92AH2oHKHjtngjg/yRNA0O
Ee4JzKOPGzNUIBWurEQAEYNxA3rK0U8XEvTTcYq+/fb0e/9isXKWAYIzvbOrleuP2jTZ9xA4JRmy
CAUnI/8l4C8ZooJbQH7b/xIp5Swo+QnCjJJvULZcfT49W65G4czxWxRJmgTZr+ClUCzKDcUUZZgB
yTHcgIJyHqQLCfLpOMV7cHF6vPtI3AmDoEUpBMubJGvQM3kMcl4K4XogaYpmisyflVX/m1BSDvxx
JUH+OEGh73dA8UeaythznkbRhAPRggoK+7WhwiancTNDbtNbuBlouoywHgT2sA94k+VBM5LKuZBd
S/iQnaKcsDtgnL4NfOexxVhC9WCPQ5g450L+FTCgBRkWrgk8i4Voo/XklHOAryPo82GK/G3/9OKH
ucthC434Nnz9G3CQL6KoJE7xwyU3cwgLmtXTYJVWZPH4huRfgXqKyuE/PgthwHGCssC2T8+Ci9Bd
hq2qP1qPXYAVmSbMGYfsFB1Jc7H5gRy8DQgpBz5dSHBPxynsF3enh73v+E6bcSI6QscNVRYNCH8u
2rP73tJ7umhYCFBI3gwYSbP7vp6ecvD5OoI9H6bQ989PD/093MstqvuCjAQVQxdVaD0x9HlNU5AM
DSGcMIkq/N6bh76WnnLkk2UE+GSU4n7fgdgOhLOv/CeXP/zrZb0AU7Os4yAVOfB55GFxsxRZxZUY
N7HsZm9ASTnm6UKCejpOcbevT7/f4Zp2wlWLZ6ymIE1FshSV+BtZdiIscLoiE92+AQUVeHPSKd58
vID3Hx3Ae7JqtRqAzBRGxKyY+QB8KPPISxdVjUt0TOc2eS0ZFZgn6yjkyXAB8Q4Y8m2Efbd4hWUq
InY3O07jTx54GZcoU0XwSaLHUD9KLTUVuMcPQWGPRwuod8CDO1zNYDzIBY2JfAtWCfe/LmjsOmwz
ukWREV5kYBuUnyyaithzFaGDyJA8fMgVro6Y8h0QryIbIB6k/L/ugAprB567btNxCU2pJyKiS8f9
oVSTYqlfiPiXdXJ1aEBJOeLpQgJ6Ok5xtzugR/WD5ejs6f9crwM3HNW9cM3dl7iemZaBLCOeTo1D
PHuD0LDlYbZAhEsiFYkZu//n/2tIVzkv6HrCEjpNOdPvgqYVLKMNLnbtMUWQYS/VkYNnaqXhFAh6
0SxkBxScCnYDUsr5cFxJOHCcoNjb306vdfV381aVXJaGasoKimAlWgC2e+Z1QIkmRHtB/FekwNST
U44+X0ew58MU+X4H9N3+pNUEYAVhFJrFIrATX76VAx5lyXowrOLyQeVPHRkVgMfLKN7xaAHuDx3Y
6I3l7K9FVP9L/i8PO4RmJ/xC4oIdOnvXa1H6w2esHD4iNJ6M9BFwBY/FEgxPhw/ViGopKX8b+BOQ
14EP0/fB7oAaev/n/6AgxK5FTQiBclCF4DZGiuPhk9eEUPlNVWBX4nnvjDfZi3cTgsrRP64k+B8n
KAfuO8ABRO+4rcaQMq1HVhSE8ko8kii3/XFPUGRWJQ5+5LLd34CgcgakCwn+6TiF/0MH7Nn2ykMY
V5sXMQSrG5qJpAGk2HB8M9IH6b8y7r6GxEtDUDdyA4LK8T8+CmHAcYJywL46/ZF86fqe4z9xMVBl
/Gh+F8NFF6X2kPyuJJUF8hIIkV6yKRswfRMdqAEh5cCnCwnu6TiF/bID160hKu0686DNS7DUU2DY
gXE7Y9vL7HymfJqiqUpAn3MbsgG1aBvRUo59ZilBPzND8R92YNsPneDsPpiNDsUoP4Wu/+jOWzyG
EayiWCrz08dCiPrymUcTiaqoC5cYi4gBfPjnfx7o+/O/EgL//O9aCis4VPlLlGGVXyzwrwtm8xWC
7fg2fr3QOvhBWb0OZFsfPjCKZt4deKBRsolVp0xspoRdtzvHnznhS/SUcyddSJiRjlPsbzsQ/dV3
fgRnX0fhU4svDFJrROSz48xIIovyDGBaFSp66DAnHbWqrOLad+ajeprKmZBdS/iQnaKs6H/twun9
7L60637tGs2M2GACTHZKEmGUj/6SDFy0ccQgSSrhAv/b8UFy6b5MTTn88SoCfDxIIb/sgOsIkZk/
gqc2VVbU74M+qqECB25jGakDB2nPQgQGvDWwI+V3ez0N5WAfqSeAHyco6O/fnn6f9/H0aBVwdv4z
/IuqoMB9g3sZLBI8xSkvgJD/werJ4eZGlKf/DWUVrKl8Rsqqyi9S1vUvO8C6idPi7QLnBDIUUFEO
JRZLDmqwSZSQM858QXw69+LUEFPBmcMqyoXDIEX8ftAFxF2vxaNZUFCuCaArhnzMfcqIKcHAzUNC
uTNJIWoRrOsvE1IF92FZAe/DKAW834ECxv3AC9rNRFaR+QF3sc4cBTmoUQRGNE28AYmYoog3oKQC
9HQlxT2dKEDfAYfyvePCa8lPxxYuAmoOcKT88d+OVZz6v1cOL19HwOXDFNr7b6cXIzfOstUQCU3v
mVByDprOQTbntR24gy1WHxqO+uSTR76enHLk+TqCPB+myN90QKvvB7MgbDOzQICKKSPcDudiqSse
1UCR+Soj/vHoNcgdm/UElYOfPglBPx2n8L/vwv02ruHFHEd7Z+163ujf+VZ8vYARUJcVgb8Amyua
LAYvI+OZhgMjHjLNyqsP8QKAryzeVfEzhE8V36Jc63fAotcPAxQ3c9rjlIrQd3Yng7001SWzfNIR
wc1OYivhE8RZ7p2pp6fineELCS/SB6Tov707/WHRX/1oEXpYexCeCGxj4Kn1VDBF2CkQOpTWWadq
UA01FcAfVlHUD4MU8v6X00M+GDGbY4vtwnBAI8Ubl1xeljUvmCxo+Zao45qcnM9kwzegpxz3dCGB
Ph2n6A/enx79IUpwTc7ew4PT4r5H/JCqoIqjqSe327z6LyGc/rDvRZW4LRtSU45/bjHhQW6O8uF9
BwTPwHVmARqKHXw46MvIhXDVSf3XRXHzOrV1FDR3pbJ6UxLkIJTmnIrACiijWhh0OV6oivhSm5BS
vheOK8lGOE7QXTDogMp27zy707Y7WaLmFA54Qymv4Y7qyAgzQBcn3maIvJLNSCrnQnYt4UN2inLi
vgPm8YvHVbsVItHFBt4IAzXBuMJMXgY0XkS5d1YyrFxhbkBRORfShYQF6TjF/6J/+nOp9Yow7L6C
rAVoW3kZhPg+g7nsUCqg9L5eT0g56nwdAZ0PU8yvOhDWeoHIeXQSatMTxwqyweFpQrrkYIctFq45
VqOH+CGa0FAO+HElgfw4QUEffj/9Rr9E0tRji2ZuFTEZDHANSbmHT36/yz1VQ+MI5I0mu5245OrJ
KUefryPY82GK/GUHVK4r+P9bNLnCIsKiYHjUErvyabk9j/K0Or6BL5QL+Fp6ypFPlhHgk1GK+9X5
6Xc8LwUaWxmqFNxfUC//Ve6U97I/7BAaPU9r+1+NgnDcqoVJ7qHiMmyu3NSXl/WoxaOJqMmcpvGQ
C3cDeip2Pn8Quvf5eGH3X3Rg96NXfYtXbeT7I5YLVm9eSyfv+IHWySIBZGid/D4XO4Cu6siogDxe
RgGPRwtwdyDi4iocjdo8XpGYIOF0RZfhxKiX3+uw+Fmovokaj3ST19JRAXiyjiKeDBcg78C5+iVc
oRfTju+31wt4AangUM9RZUHKoy0wU5+MSAm09onVGbLLG5BSDnu6kOCejlPgv/xxetEynLdazPTQ
XgJxjLzzHmn+jNIvmqYyVZIbUgn4teSUQ58sI8AnoxT2i+HpYYeIabeQFLyciEERFSPTVjvjsWFm
M91CM6vU91aUNXUElUOfPgkBPx2n8F91IEzoClVkRzOnzb6HzHeJshNw4pPTFAVfFI21srKSwFGy
5RvRUoH98TEo+seZAv73p9/+n5zQaVne4xRVUMUaRWNLXZYCeiOymCLcZInDrAkt5fAfVxL0jxMU
/E8dEPmxOUmw3ShyVu2duEwC4f6KAjzlVUDQuo1lhMgods3/aKJWHgo5N6CnnAvkcQgryCzlx9W3
078MVyukULSo3qtoWSMZ4AVPwKEKEIz7KqpTcFeniPms976enipGxM9R4EA8XIC+A6/CW8dttZmQ
hUMYSqVWaCcpH84AC7WrY52TvAK1dJQjniwjgCejFO+3HZD7wwCHbptmBBP+D/RYRbesGFcLwGbU
HjSYgJ1eRUosTzbLb/UG9JQjny4k2KfjFP1hBwJG3wbe7mw4GnEMXn/LUiXIdAUB6QgFOnzyhmMc
CSqKcZksuezwgfsqK2m+spaMaOzad5cvXv3KeZBfTRiRn6Tc+NoBk+ZbuO5XYZuttHDCIoACmbAk
mUYw4VGB8R6Hc3IkEAdKE1LKeXBcSfA/TlDs33bAa3X9iEqULWd+I0XSwu0rqZ9PLgGSiTq/kEEw
88RvArl+NSConAHpQoJ/Ok7hv+7A7fca9WRbVHhkdrrKqBerHN2xmUPg4CRXdJTiSiKLyOFbS00F
8vFDUNzj0QLqXdj0/lPgj6I2kYf/Cpda3eCGZHYG5A5gCTIJiiiEDy3mC9TrqalEni8tos9nChwY
nF7TH66QbY+6A/wUbOEAhmUZ1czQoDIWK0yXz2z9g7ET2Umo+FGeO9yEonImHFcSHhwnKAuGHTA0
oy7noj34UU4OTTuQNUzctkgqkJi/XK9oU15HRTnk8SoCdzxIob7+fPrdfh22fMiiehZiP+C24kUV
yWY/uFlg9Jd57DSx9DQgqAr45EkK2CfjBfgvOgB/FDqjFquaKSzoD+WzAH6s68OOmRE1KLxoamgR
xyPVqFXhupacCuyTdRT6ZLiAfAdyIq+XjvfifebXShMwXziaFGgoYJPeojLAM7sb03tM1D47fCQu
32LzWi01FbjHD0Fhj0cLqHfAtvAOfYlxm+QP//qzFTr7ISseMTnxhs+rNgIqQqCROoBHTfHDBzp/
9nbbgKBy6NOFBPx0nML/rgNhyO+ceZvJqEgHQE9o2IpTy05O2kgKynEYaEpD1cpaMqogP1BfAPww
WoD70+ml+xBu2+XZVxRvwpY7FEpasq7QB7ci+iJGfCu28BqgqJ8mqbpaLn6YZxG9QSXU1U/eEmJc
eA2l5cyq/0XCx/oFlMVf+6dn8bsgfGr1lQKjkGIsogxa7l3Cq2bBHyAbSf9jenLX01HOJr6OMIMP
U8jfdcBC+t7ZO9NJ1GofEBVqqYjEMk1NTEN5G6muowcyitPBNRB/iHWiGUnlHMiuJVzITlFOvO9A
iPMdShu02WgLQW0o36TraRkzklcE7VZkhRnTOvlEi6qnp5wFfB2Bnw9T6O++nV7uvB/5uzbVqB4r
zIhIT65F5dUoBMehH44C5pTn39dSU457sozAnoxS1N934Lr23g3dH/CHtHhw40JmSuiGk4SOkx0v
SBpTYFlhhCTZmGz5JhRVgJ8+C8U/nSiw4LoDG59ltP7t7EMQLid1bPjrcikPebV/OxuyJNs6KpoH
vP8rvdb/vBr9Usz7+yAK1kF7LEB5ZryPOIHKA2Rk2FdMmMlZI+Cye3w9ORUvY/IY9FVMhn/75z/I
Xi4MRIWROih/ofj++9UGQRjtoYzugTKr4YjI37Jbu4qubLipqAZLq2EfclupJ6cC5eQxKMrJcEHc
deGc34Xj3b5lZVdC3gYii5C2HcObv2oYKjIqYS4RteSwp8puI5IqOJBZS7mQmSpw4ur0B8+N02bF
I9it0M6RcYAHxeSue4dOLIiERBERaGJZg1UdGeW4x6sI4vEgxfrmvANYj344fps5fPABIf1aRsw7
UWw15PZpiqbJ5a63m3pCKgDnCynmfLwAu90F2KNgOWnxNBUg6BHvjrppOvTWjD0c7UzhIWJKb3Lf
prt8VEtJFe7JwgLuyXgB92EHcHd/jFptMqH14Ni0DBS9TOwVsHpn0BdYRQLN1I6xGBT+eoIq4OcL
Kfx8vAB/B9zNN+6PNu/SSI1HczOWKZagjzCiDPiQ/AiCQTAkeiuXqZC11FQizx6iiDsbLaD+x+k3
/dAL1s7UBXXx8fZ6IziMeEjhUNHaoxx4qwfzOPJZReJybkJJOejHlQT34wSFftiB2lA37uhxshz5
0XLUZm9fqO0IdEEdRzPv80fPX6ROot8NUeMbk1EOPllOOEBmKRturk//Bty4y8nK8dt8BTQN5ypC
rRHQGwuXvOxhWazIqETzraOXOqdcNqGoihvpwxQ4kc4UuNABl/St8+SMnejx5fYYvxYNIEDIWxDw
CGbEyZoR/ijiAUOrrkIhKhX+zYgp50B2LWFBdory4LYDd6tbZPlt3PZOAkGCP1Q3DVmEJYcfshk2
sOsA2otaOA/iGzC4lH0P6umpYkH8HAX44+EC9B0wMLBH3bUab4pOKKKscuMBwzf3CrBoU/g3of3o
5BxuQko17vFDlCAfTxSw/+P0BwAe+MldtxkHgFhfyBzoQMfGTvkTwGDBkHB1mnriyiTGnSYkVfIg
eZgiD5KJAg++doIHLQoeSe+xzg4KHDZlckdAmWsczLCukTAkwP4iFZWQY1URbgwWoO5AyB0ectmi
uo9eoSZaDeCSmygzea0TYgb2NRlhLxgnwv1lMirBZsuKaLPRAtydUGzCaOJ43tl1xPJoIo7C6y9a
6EUD67ECOZJ8CPJouIFrgKKISRMUif/pONjx1mlOWBUv6C8U2EK/UODQ2y7IHuQaII6lzRsAPFQy
uhigxgRO14zKA5sPWv5Zsp4WrcbBkH8tmhBTxY/j2gInjlMFHtx1hQfuqsXXQ2A8YBmtFYWq4dLX
YJtDR63yhNdbh0FWQ9JLjDgsLeXDYabAhi8dYMNo6z62aHlmN11YmC1UJyvzcQmSCEevaOnsf+Q9
qKWkAvpkHcU9GS6A/h8dAN19DHkqViwKXn82wPiJM1m0mLA5fPLORQklPlCu1UCIF9E8L0dPoxAV
X57Ohkv8K2L9I24bEVjOj7rfI3yq+zrl32UHwrlvA+8JRlS+f1/PPFjwEIkkQ3lNmGflzhB4bVQU
lIZD56jd5o6QenrKeZU+CGFKOk7Rvx104O1hbVhaLZQA6xCODZzRPHsHBtPMEc6cwqjGiCQTlNA5
fDjnE72qAUFV+PNHKTCATxQ40IFk2dvAhxV7NA5bPDhYf3ZcjlHPm4fK53kANYq12mXtwyt40ICk
Si6ka4t8SKcKnLjowrsQBo9tnt+oIy0ZaG2DPZ/inHkVBERFouwo7Bzcbw9JlRdFtQRVMSFZWOBA
Ml6A/7wL8O/R9dVdrEYchdefBQJ6VSo4DBSZ369xjcuwALmElgQzHvoP8D/KxVATYqrQP64tMOA4
VeBBB4Lhv7uzH86PTascwHmLUowWCnvnoEdUhaHqKCClYjy765vQUA78cSWB/ThBQf/eBev18Oy7
w5IQZhyIqo1P4idbDI78YzQbtVhunJkQVQNJvFwHyyvQUNGQyIVc00x0QXYL1FJTzv9kGWF+Mko5
/0cHTpwPuCSv6pjePPQahnOGqZKXcUjFwjVShpQrj76vJaIc7GQZATsZpWB/6ICR5MNo7rSYpY57
BBoDWTIKLufkmsku7VB+DV4jhlzNa8mogDumnsIdjxbg7kDe6IcR8kTDlo22GnwPKuvVriepJvkz
BZVRURZJR2gSf6ni07whLVXIZx6kgH9mrsCFDrgrPow2Z99HcI+2WYNKQDU2lsIJs1TChrx/Dkov
uwOirRYtNN6QnCpGZJ6lwIjMXIERHdCsPqBiwKEULd+ZVWd8c3GPegyo5Y6CVEYefsHUUHdfsjS4
jeIPFUFNaKngwXEp5cBxpoD/9elvFx/c8ShsEXujBwEPKaTlhD9uG7Ji8rwavCI4irOKTS0VVagf
iC8gfhgtoN0FxYah3aZHiIVgM5c0ssrjTx531GjAJx8rXMD9ZXpeQJ4tLMOejRfQ70Ak0iGv8OzW
eRyh8tnLT/1rIWGQ+2ADKsQgzzb+5Ha/LCEoRhJRmieZJfaMX6CrghssYTL7YJQrdJ5y57YDgatA
YdNmAwodZXlQmg2dKhNXdl4nYm8OzmHk+yVMobpRLTmVvDg8RpEFh2GK/IePpz8DPs7arHKB3c5E
0bGPbP7aBQcpBJbOojvyZ0AdFeVwx6sI2PEghfpjB7w6X4b8oV+v5yiIvWaiP63+mPcoCBZqL8NF
io4TiVQi6s4X3z165F4iqxx5spywgMxSXjAcTp34OnRHYeic3YzgJn3p8X/tLGC13bHB1dTFgGiw
jGVVQEM5VscHEayEHU3JKedGfjVhRn6S8mLYgfvYJ2SLtJsICzsq8y4YqpncxfJiSDdZB91D5exY
cSLSqAlB5Zw4riRcOE5QDnzqwPH7CZfhVXuvAcJgoBGhgxnXiPLeZtQrR49RZpNL2s8V4K+hpgr7
w7IC8IfRAuodsHF/QuOJmdMe7KhyLVkGahhwTTNvhBNMVNkxTdYCqjxEuJ6eKuDj5yggHw8XoD8/
vfj/5MxXzhmzvPD2vvHN6PUHswB7G+pMwJ3Pb2XY3ZkzAJ41mOtQLRJF9DjrY4Pcr9BUxQj6VAWW
0C8UmNOBq9qnUasOAMReIBcZ0iiJJmYh2hmGCAYsQ2hMpMk8+ALz2XtyHTkVvDg8BMX/MFjAvAPG
iU8T13Pn85aLF2qobQcnc/oukFcBtwVVhisGLwOBvBk1FchnF1MGZOcKfHjbAcEUtGuWhnMAHkcd
IqnUOYBQALwValEh/VRLRwX4yTqKezJcgLwD6udXd7TEScV34OuPAOSoqTKK4KD4V6peZgSOJMJL
hpsbIjDItm9ASTnq6UICezpOcf/agSCvTzBMrcZtuh9xKdYRWYQYLnIbhikUEyb6HSeqET16G5BS
jvzxIQj0xwmK/af704uZz86yzbRYmWUnKzhieQOWvMKvSQgNRjUWljly+BBzWy015dgnywjwyShF
/fP56VG/C2Bsa9X2jEwpxOzqhpoYMvP7XkYklwnXsGYQwBsQUg55upCAno5T2O86YOK8W0Wt5sGy
bq7wuUBfzPsYmc0N7bbQ3i+p5UvEez0dFaAn9FPMk+EC5F9Ov9Pjms/v3eUyOpTH/jBau1GLJyyL
EkXLJ1kp7YYgwPzPypOjaEhy0yWc+GXyyhlT8TOETxXfomx734EjOSb1ZvXYppCCOmTKGoqHqMfX
IqMOCbqIYvIwZuu8bTU5nBsS9RKLkicqZUwyR9lx0+/CWzQLnPbeGlY8Ad55E/X/yBWYBaeoqoHM
tiR4pfC+1BBSBf5hWQH2wygF/NuwC4D78KSiTVSbeQcs9g0vgCUl1tC8VY51adRZJKJKzA5DtGas
p6UK+OPaAvrHKcqCYQecZENn9eSenYfOjzZlEDQhSdZlE32hcsYfGOOQrMnqhSTueTAna/tpSk0V
G7LPUmBEdrLAivMOvA0sBafN+xnL3Iek10UV7q/sEcAmUNkIoaPlVQOH9ZRUcIAvpODz8QLuXTiF
R2Grm59ZnFmPOpmHO+QlEJKaDxdjXraOGuOGteRUYR8/RgH6eJgif9cF+T/aPU5Gntdq5RYVvXRY
OzqT95jI3xpQ2UtFXr+EM4LInkbEVGF/fJAC/scpyoNhF5QelA8ctXtL1ns4e1F0GvGfh0/+lgzh
g8a9cNsr1CnfgJIK+NOVFPx0ogB9B+JBh4EXzAK//boiqFEBcydMntjoqQUocwDAX4buOCLSy9XY
a0b1z+aEVTCE/gDlC50vsMfuwHnMmhKcnf8MEVXMRcXrrdUCkjbgHoMrnoRMw6gnmgZaWFhUM21I
RxUrsk9R4EN2kjLhexeUosPDD1etNodC6hcUH3Ri4a9H/ohgxZZZ2nIhdHrYjJiXGJE8SSkfkjnK
hmEXTurQPbtx/GmLLwKiVlhOJs7hxEmQV1IRPWHAZw+jEz0mmpBSwYLjUsqA4wyF/6YDAUN3o/nq
h+c+sloerPVdn1UoaFEmAWsZGU2yxXUm0j5HQpQFjBUI4joGeGXvbb9MXzl/Kn6G8KriW5Rv/asO
HCHtyi2oThrSbVCOTctd6CCwVEsyUE2BR73zvRGHutSKz3J2VMiq+Jko3MNBB+DeoPZNiynEsGuj
VR3KAJebUpFhzPrXwJqUuIOoNaOWnArck3Vk3w+T4QLyHYhnGW7c5T5OteRb7/WqEivjgmaCCuJV
yrRY1rEWFgyN5xyI9ELXjKYqHmQeqMCIzBzlRv9tB96DXauJT4gfRZw1Sp1y90/+QocwANTCRqYl
BFD84VsgkT511FRwIF5GsY9HKerDP06P+r3joo/j/+UP//r9L+eNp5JMrmnxH3zp75Ujy9cRaPkw
xfb+Wxew9fft+vIFHYUKWH0INGiKP3m0URXVMA3mzj/6PLMqz71TT1EV/HxlgQF8osCCDmQP308c
t91gOWiVkiJBZ0F1osMH+ztrpRCR3YSkGoPP0+3fgKAKDqQrKQfSiQIHOiDW791ZEAo3I7SbeOml
/7UcGgHNPhBIJKd1uKy8uVqCXQL+GvCAHK8NqangQPZRKBOycwU+dCCC8T5o8/IF/HHrwvWLGyOU
/FuAdwCpNXAnJGKKvgU1xFTgf1hFgT8MFhDvwD3qHj5i98l5OgS33Ac/nDYZIOH2i5BdS+Q9wfNi
iPV8F1kwO67I/LWLFZtfpKqCE2WPRhlT9p0Cn+47cEyvfLfV2C80mEApAwstb/JvxSGOGuYhfnbT
ljj39YRUsIMvpCzg4wXYO+DBvF+F09GOb87XK55oU20hZYb1t4kVeqLww4WGjoqqzK1F9GT483/C
qbt78ZCqQD9dSeFPJwr433Vh268db9Ue/qjKiAsVnDNS3iYKXYllO1kwxCWM4X8zEUirOjoqYE/W
UdCT4QLkX08P+Zcxq1bHH//1Wx7VhBBSrWm5s1dBqSfky2jorxsfvhBC2TtAPRHlePN1BG8+TPH+
0oET+Ms0dJCtxJ//9YCrLGMeaasoVJbHXEIuMTq2wvDP/1i8uRtQUIE2J53CzccLeJ93YH/HBQNY
YNbZxcxlBb0jjsfrwUd8FjY0K/vKK3LkeKAhhg7+MdQfTww6xLD55ReJq+BL6a9QJpV+iXLs/KIz
HHvv+uOnoMX0JsYM9MJBgHWS4Yr3InNLRiscFNlCeZXkDl1wWibMakDXi2xK15czKJ2mrLmyO8Ca
/Y9R2zUPUIcI8fCov5+EUBCPmQ6uoVkj6tPRd6cRLRWsyKylbMhMURZ86YD16Kvjr5xlmzoSrEcy
KvfCgpfPfmK1RtGxzjDQp5pLzPgEaUBDOe7pQgJ6Ok4R//rl9Jv+K2Iu96uR16KSZOLUQJso1pai
7F4gAHk2h0IT5edGI5IqWHB8GsqE40yBDR04Fr7BXHdmI3TiYLu4cvYt8gPF3VkUC6oY52/HsF0j
49VAFHySAEhehJQm/n6UaRTlfMgsJXzIzJy62tB3VsS9RZwF5nhHJUv4IvOHr8yCWEwLVT5wQ87e
DOopKIeXryPY8mG6wb93IIPgduf4s1azW1nLAuQUo35xfOuScgqPBccNGkeg2FayuYlVrgE95din
Cwn46ThF/7YD6N8jGsh2Jihs0+71wDDQ2R5GiBz0AuwPjCUaMpdi1pBt35CacvxziwkPcnOUD/bw
9Kdt35mPzr6OwqcRFwRlMvXXXDPQcKA/wjHD4x/yL4KA3lxo3cGKTfB7Gv/bsb7TjKZyZmTXEl5k
pygr+h0wDQ1Gs+ARF2aEy1WEisWS+vUMwt0LRbdU9jYkCk9eFQWD4FlDq0CjnEGvobScbfW/SJhZ
v6DA4sHp37a6JmNtMRg3iX81YRsFN8EjXqfAj/75j7+u/cdX9sYiCbPvLlt0ZeCabiHVxEQRvLIr
C0sHRSYc9LfyPvJNiSp/G/OryZuXn6Rv2dfz079lwz//Mzi7D2Z//tfh7vIp/PO//Ud33uIJh/6e
zLmH62KsThyMVxnjls5aoIvIo+NxrUTX+99QWM6q6l8ibKv+ImXhsAMO2cT4F3eC5NrB6w++f5XD
rZaDEJJx/4QBiv5c+EuIs0yTpJdnK5YmV8tSvsVH3fXT729gA8DF+/i3cxfS85/jCQLosnVfkzUj
J1r+/sZAVp4JZRP1ElGfDOWbYLbcwHTx+xvkiqELu4bK9ihugxhQGTM+K3KOv4i+WmherSE0Ag3C
UXEC14WI5cj8/oaVhDWY2oNaB2htpivKG04bap3txofDJKY1+e8zfzX7FLj+Mvr9DS4Yb87m8fcY
mazUkWZopoifUyQZflEoWvNH5w7Gdnxd+tuzJu7ESBceLvww3Ef92VYRNrYXiFP/YqKtBXdxsV3t
9xvvarLZiO7+cS5HSrS2HwLJfHicwZ0678uLxXx+/7wKPO8PfSFOdoB2P170PX8minYYbh90eze3
NtHb7Xj6vO4vA8NbbgYTYSuqtmAJwfanZT7r+l24ftAmnyyUi3Zt33wwxO/KFnGEd7r4sAjwTV+a
XTwsF4Fve4ovqe92gmpGH2dL07TFmfTTWu3HWoA/qNpTw4rCL/v1bCJcT0JjbdrSPlLki9VG8EVb
fojCxeBht/Us29XEYN5/sMK99c7fqfv9R1+Ye/43ZWupY2cuuhN3bO/98Wp7a0TuZvvOmwszrx96
pup/mKob/fmTvlDFzYUoGMH8s4dbx86eqMEG/3822U/ezSeSOxvAnL0JLz1BXlkXnvYw9mxXNKPx
ha+F0c625PW4rzyPZ5ur2USdawNFmobmZ0N0Jfl2M5mM+54qToSB7k/G0z+e9eBheRWst8JstFf2
S/fmQY1096M+M2f7wc7YbMeX5sb09Y9rrH0ers2JthqYQHR6OVnps609WbvS02IVatJAk9aWeOmN
vY3fdw1x4l1tn/ehE4T6RP0ciOOpcCMGE1F8Fyz95eraE8Wx29eXou/ZM8P01hdGuNnObD/cL9cX
IQD/uRGih4fBbDwP9Iktu7L+fbKLtvtBtJooy7ntRnt535+Ka2lxsRaEh8kA/PaV/lRDxOj7cehu
l/ZKUHbjgbtZ+bOPu52/XA4C7L7orTFd6JGtbaZSeIVGNovJj6m2W0VGf6wpRvgWwXbmRrRRRUld
D5SFsjccZN74bt97nkbq240sB1+m/nI6vvLCTSS+C7dLedvXhYl0h7w2aW3LC2DXRxvDB6+vL/ay
3nc92Z1cKDtf2lwBo7lu74FvONC3u+nClta6qH1ej5898cJy1Xnf9/z1+nIO38basxfheB72Xf3h
4VukbXb6RbAPfP8iNCb71RWgC7/P/P1k+lbfBdJ7PXRDtx+K1kq8s/xpFHyeLcXdw0B9QIT4dTiF
U/FytlQm4dXDWjRWg8WD+KDfitZDEF2O5c3zpO8tV+7809yHWtDXw8l6PlDn4ynGt/Pwk+ttttEg
0qzJ/K01D6fBVbjY74braKNu35vzEO+N5u1V4WquzcXARrD41r0eazvxRlYt4bkv+4vlvfQQ7HVb
ELzpYrBYeKb5HowSpz8XE+VuP5FMrw9wvOlAW20epvazvAkfrtwHiEA7Wq1l9Y9t4D5btmAGk/Cd
KHubYIBaOsr8arnVV6v+0hTVZV8SJ/74frzcGaP9ZrN2v6jwaUuePUF1TryI4XS77i/8/Vi+nInG
xLAftoYh2Krkbx4+iNNFNOlPw726tjV/6y4+eqG53lzs55IaXcIz/iBdLiM3mn4w97vVsq/vTWna
329C6/vci/xn21tE5oPt+UtxezV7MOT1RQSc9+/Fpb4JL0xvuvYv10tlNb0wjCBQBtPI1z5o6n7s
2uFkI8+ufdeLVvbSFVbPg1CDcB9okS5G9k7X54YNIb2Z9YXV7kHrR/PxeGzr2npj9neQmdML05/i
+7Pxgzfuy/Odob7fSNpufutOd1FwMbes8f5uaZlR+G0e7t0LLVqsZh+ep+PNj7Ugul+k3fNmaYfi
WDXscKsa1/5CMB7Vueo/6d58/CRH0vxx8awtjMEUMty6eBbFydJeTFbm4lJdb6PdjRyq/uICJ9X4
uW9spos/lGeEedvP2JveTaj7AFfdPjyMbTlYBdMrV/G2O1sxI83sq/OV+2xDXoXfF4GumvbOmKne
lSnPVn5/s5GimW14W318a2228/Hdc6jvl3erySq4WVvKdtMXTWm7vpVnyhK/tRF9xX7YmNFy4E5X
k/VwCYE3C+zN2Noosr3z5MXeHk/G+uJascYbvS/qu+fn/hYCbf1T2Qr78bY/dvVnf2fvonCjD58f
xqb8Ya1JM+lyN/ank6m9Xc3UGQT7UpLeLpfP4ubjYr/ZTj+vNsidfBtaoSW/E/dKtLyYLzxNHmxV
193fTcKN8mArM2E5vnSjjbh9p3lT6eGtbG03lmsL/mz5MPD1lbHAIbMUfHB4Ksys6+fQW2wgDP35
qj/T9zLegv168x97LdrO3s1NCPGPs2gy7RuT+WbwvJHHim25q0CykdasDp53+nKJo8JznwfRbhFM
+oo/3Ua2Eq5mnm3htRpfyoKy2tnPi5UmXUJyGULfH888SF1depZsY+LNF1fiBpe5vir6E3dgCNre
GESeNreu5rq0mDsw0j/vLhaK4G8Gs2ApfRGk501gB/+ftO/ajhvXtv0i3MFM4uU+gKGCSsGSbdl+
4bAtiQEEQJBg/Po76T5nt1Ryu+7e+6Hd7VZYhbDCnCugFIvYeVLOxc4dpm688qFs+iQKeyoPfYW4
Ie6Hzvuci0L9mJcw0qwSwzSxsOq77sfYTqRkTWUJJyZl14bxaPyojZUjVJV2TV2613XuVPzo233l
drEkNbd/qNwWsDW04EXWuxZ+C1undugUM06rdM0Gx87lnld51WW+Jzq18ycze2xyzOKnuLlrlPi5
8fJs0MvwOLdtd++aStPYF0XYl6xdg2VmbaQbE5e4nGan3bmUB/h0MWX1WLU9U6Gu7B+Fcabm1ukN
5QefOOF4wORsdzr2RIX9N4pvQbDT0ZAfpOJW81xJ3dT7qFnUklQhldVxGifBE21PwXSwrMGl+6Ek
pLgOHHuht25VRF1CaO10R70OuXlsVuXqYzvMJG9wArpXe8kLq0wc19PhGns8VF9mmS/lTejWntk7
NrGXh6FwCe6Z6W1jJS3we9SxyFQr5XGjAt8UzFjlqL+aItK4LcIaA/Mw09pvmepJT7LFbpq+ZlFr
5+VD1VqLnUhb46MUxrPG+57Qie5r7X4sKt53B9NEvD7ogI9wiVS2q06l03I4EN+Kuv5DPkp3Zc5g
4bKu3cD967FvJ5WOQenQzxW1FsGsqJCEkWnt78OopOut6kO+HKPOFotkludhB3S4+DJbJCav3fb9
bAzjkhDJ5GS7wU5VFItptkG1lDVr55Yp8RxdHGFVDb21DdflQQYdt+HavZLs+6Fo/L0u8asP0g8K
+TNyRq1GuE23VmyEonn7Vq3DkKpA++rGL0kg4nqyRLMf62jocFVwh1IZLXXOZGBaO6FBE0FAI5xH
FfR9nVYNldF13+eWw9pa5l0G/VPDDc3lEO08/N4lFnoSUWI5snAfhQXLc1idvG52KhR2/aAU+oZL
ppuy1U8hxTofrbWfesq6cIlIsorZn09RHoXhTTeFMm9ZO0U6imXQl/Nx8ot+SIqmcss+mZuWihvi
NqO6rYsGUWMyrCrIq8QNJO/uB7sb6mxQ40Q3Zytm+5DzwZ8l69Qomk9VW3FX3EtMoFquFRGF3vFA
DOUHq6HGZBRHlx/pCqe/k3JxBtybuevolSunaNSfO5+Us3gpA2sl9YkugQ7y76gcr0M3s7RDefaa
tnmDdH6qFuFIUZq/IOC//vp/r6ufnerVi/lFrv39/zco9/ffbttn+WC652dz/b09/84Njf7rW/9m
6TYE+i/K7rdw9H8x2b/zxf8/NGr7gGj/jEev1Zt3xTeQ9+sn/kKj5Ne7RtuAeMzKxpBbfxvd/Bcc
JXb4fzC3ZBteiL4VvOi89av8Lx5Fq4qD2W6Ao5gwD7j6Co+iyB8okqLcEJOJEa79W3h06315BUcj
Gz0ZoQ35aHrEyxu+Dez9Go7Co9ZW4Vo/+tTOgtje1zwO7uzdmppd4aRh8mpr/ueSvIa/9lv0+z/i
UBGJoTrhNjwNu/FanK4nNCf46w9nt2Z+xtMy85L8q2HApTuRFRGL/qqE+EfAHW3Ns29X6IENoP72
nh32DOj7rcjVJ8TMS/GdNwtdrniXO+V1k7uKlowrUhSf6Qh7nPi1Vea5e2iB15rlCwBFPRwiLvxg
17h1S34OsojMx3pyCX5StJQTejBwbUvBhCvDwWOB7ql+LByuGtdL9AA9mq5qRWCNo2ScpK3IPXc7
T+lY1wPgCxtbA7ObBYNc9Zh1XJbd7dCB/fjYiVZ/bqN5rr4qu6/Ng6JN36SLkGP+TVPt20fPL8Ml
BlIand3MA96wQqmoYoYHrjoo2hI/1rbOF9b6iAIz5dr9qQr6iCfL6PUVK8KKiCwciXughtc+w2ct
rmGxm/nacmDZWBREQ7kX07ZZnQW4vuddLznTFhWPVlD2Fpu6Jf/WRYCwMgqK77WYBh33ztxcexYR
OrG6ZvqqJ/Ax8dRq9+gZontE6VJnTeN1BfMR6hiGM5hs1kfrvDIz5vLYGL2mvCmrPbeVzI98bOsw
o97Cyb6UVivZEDT6hi9jVO0EQELEzEDLo1yDYY7nsVjWnRMsski7xeTHzgTVp8W25b0rJmuPB1F8
AtFzr1jutoYmZCnssdxZHVXFbRUGTl2wlixw1rE0SjgOPsxaBg/hAo8NwgMe2KtZBcdfPtZV03XM
WecylSWsdux5UWGDFJGBWzCJgG5Iy454beL2EZVxV9auZDWemL73Cr1Wn/M6l2PaFuXMmTP2oj8A
y4sPunTCJp57rnkSeUP/tEpXPHiVjJ6DUOEcmyYAQi6GYanYbKL6x2Cv5ONIlvKncGz7pzSANykQ
22qSQFh2FdctrjEbLYvkCWACOQ4zNoWF7TTYxyqv2+sunCKOwEWShnoPzWiEaJlwqp4kxhWdc8qV
KivDlpnY/hYklxFnQuv8yQk7Lu4GOyzonZjW2akyR40kn+KZRP2418bOnR0pBRf7wC0XL+m13eUn
EyouD7QQXp2Cj7Dl05C39lev5LZ+EJOY7DwJaE/KHNGjIF3c6srvWdGPwklst8yD1ApXR932s1v4
t7NtqIvghRv5khcYFgJQk0t56vo5d9mgTBgyXbmVSfsaISZzq64Idkbxop4Yd91en1wivB5XSS/h
XU1Kv/zS9Wvpx94qrejOiEDg8ghZ+xWbEI1WD5XSkf+olt4QBqg75Mmqlim4xzX3nUNn5zb2aCpl
fSh7TfJbz56Nv5ddyeVN7wVa3M6uqf2PlrIRpMiog85U1nrqI69a7qjPnXVHuiF4NL2Pz7F0VmX2
iOakd6X9tWiZKaz55zBgXO6+XtpuYMMg1q8TnvSRzOucSnwtESs4TI1D0+8paX3rFLZhAahszbl9
wO8wmRPy9akzM6185jpy9B+7hQOScGvwqkS4fHQYj3qweThw0x5AtwYA+1MDTaCtMQYHtArKH5Xl
tk0b2zkJfHySOWDCkFYZ5hIyIVoUtJyTqRN5n6FhSoNiknVQHyWYRTuromjie6XqYciIqOh0pcmI
GDMntPcz0vJRxBPGsqnYy6d8X4TLaGJO1hZ0UEsiATqraUD3sHxdB9KzXpWIVmWTLV0uxcIcd2yH
L6CGeF0lJm9A2gHTefNQxaZwyBMHKlcMWEX5ST4aQ1ZGaslvm2XJb2zheSIJIq56yKGhxL/6JiDN
lTsHE3M3asJdo2EvwfiyPCwDNuIqsr4IjmRob9Zg/pTn8mYowofWVFNKcvtD6wqZFq3l3vRzUMXO
at+DPz6VjrKY75CPcpzznbU40Wkqoj5pJ7vezY63J6s5RUNbPvh2uct78cOi4cvagY0xSqnPNgUQ
5LQA7SMXPgN2Wirr+9DExUhPFIp6Tzr9KbRBpvb+nrcyWwE9eeMf59m/Df3hU0tkyQYv4HFtB6cJ
15/psVQgUOFEo/amct0RYXE3xCs1GVgKOEOdxyW4iNisaieqBj8fut/nxXztbe/LOCxpCWZVVnAI
hlv0diGFuvcC0oKBsKBiefEc5fJuaJuEzOoHNOi6rXAhZwd0yEpFe2iqfDl4Xn/fTWPJStryIxyC
iltb7PrGXo6DWzY/bG3ym9or1wcO/jKJgunz4Nd3RMM/UUO7jHAczkwBbSfX+KnwLHE1rdphtOY6
LVTwuR7g/EEgK3u4aYfgYFVijUMKpzUsTRCTPOyeqQax1XFi76xQT6mjjUvAPi/8C+iK5jiG8mue
94jeS79ujyTiUaxUFyXdoI+CduOTWmtyMp52riqbg20tQJ0enCCsDhEdBBBZBK8WDK21uZUVFgdn
m1cx7rb4bop2uILbMxXTDi8oiyifD5uHi/1KebHdmzaeFiocVpcLZWvUeAD0alq+yXnuYuOVJfO7
sE1zP1exycvpCiTKelqaUSdeIz/1VlkzqSvA9xoUdFcWMxsQyrBS1CEbC+4lpHNVQqNWsbqT0Rff
nYdjKdt7ChRnxZp0NUOiofhUqwL3SPvE97JAS0MOkhrZp7XL8waH0MuJBWIVsaXpvcvnH8ZuuuZq
rJZg8pkcdXcjpxD09cDro1NG4RHsefkIcF8caovqCD895SDILdrHYaD4jd8WTeoEYrz3i/qTM+Uh
m32SzEP0wdhAk3OAdYfXXV7tS+ujDqZMc/c4NiDP1h7fvDGAQ0jh0gaO6IXnoLdC9dVZp+JbF/KP
awe8T/3iEAAM7levmeK2tackUApLCWxxA2pj1xDofzk1UxZE/poEMFFJZMootaJ6P/L6azPDKsnI
U6CjC3qqPJnlwwAK3q9TcM9+x2y/0fEokbloq4XGnb/WMTiD09AbmS6mtWLpDgELw7G7Icb6EKy2
vtrYaJqAP5RRLKqxPXROZy2sEtVwqOxoL7pQv2zUXxwtDZ1ZICMRN1GxWLGnAoS1qxce7bI/DLW6
b2jVPQVq1fGq2vI6Gt0va8HXhVkYoPmlxm2OjbYMEyT6rJaxRtKlKtKqJv2hn8hPC9EymxEePDeB
FN5umJoG4e/U7WqirmWbn4JeJqZrrisU7MEw9PeDmNKuGE8S9p5Vxn+somBmoVu4iZkqL6tbzz/U
dVXchTaRP2dQNMwfm25nk8mJgcS9/doPh5q7YbwoKtCcBHLe2FZx5eeh2mmEpIcgb5/GZWi+4UPt
4fJ+LF24OUMjclYanGekuyXOK31VIZnCZA/d70bnxScB2JBiEmDC++C4ChwNH/W21tgPTdYId+d2
CFKmsW1iy+Y+K6zVZjQfcnC6TrRDBq7HspaY9uYRBpQDPrQyqRYzJKHX1qmhdI4nsC/MRsYwLbWK
JwUX6nFAjTxqf7YG2b5AygrUICKXdnHkAZFJkajQpUcH9iAxq7W36wqUTWSJuyow/LNr61DDQE85
GE+MyQjAkymkCJKht9WunXJaM81NsXdzp8hKvP31OJbteLeCP6zZXCOlxuamDz8JHY23sBrtneay
vlFFHt7gPk4nD+Fjn4BPDG5sX9JdXfddbCG5lAW2sj4Rb5a7ynRIfYjWWRG3NmNGSNBlXqdMHK7I
YtEODJ8AdxJXs1dmImxtxJv9mIxy+Rz1E7RuskpWdOQL0iAf6gUZUj5F4FpJyJHwccrEtPMDVc2V
7KaPZYTwwUMcsC9zmzZf+shuFLMHYlhVVA3I9L7oj60H9j3mzegON7OTo40wb6akL8s+QL5r1syy
cidWXj1PAH5NVz7jMSdu7sJK8w90dAovaX2z/JRrK5585fvI1A6qA50crJKnpu+qtJzLYEmCSpkl
5S2tnurS1OY49UQXp7Z1AAtIUdseriiFMBnZBQKCriWO3TGQ4E35CZwuci5VSXhKiqnugT4KU8WA
LzJ6tHzHFyc/L/3pU99HUQXf384gcFmBk3aQTiSVs2ZceO4kkzFH5Hmc7NUvTzhoxfdTs/D6NOSD
5V91dFmcYysbpCqZbBa4AwZsYJvv3lxunKDSPZlPRLtVM7OlVEsp4xwoymtYX1IHXHznEYQglgaR
uy9dEvn7FSLB9fnINF61yON7Hqs9q/VjHukaNAReBqEui5B/KwXjXhOOT6M96hn5W1nU/Z40tZL3
DvHJN50HOU+GwtThzyIcPdnsnKb1vTzuOmssnhFhW+QFeMHvBHMssc7XiBxEfyX8frE4I607/TDA
KTcrngOfkC3yNI9F4xQ58kQ0N3E+R1GowEOS3HvodAGwAJ5HlAfEyWq+7hBzhw+OU5L8ByKeqgJe
bgdktWbJSaLJQuxrbfWTn5Jw5J4V193aOh/7xYx6rySY0Q+tEKI+TQtS0Sli4r7/XDoDERY2eu53
8LGD1yOOFQo5a5uqOSHgR9eDPfKweZnHgUfFZlbp9MNySqm/6NAvnkbLlt4FHuU9UQQahaJEFzVO
+ONXfdNr5mYYChKuufwOk7hDwN5m876Kx3T+PN6X6SXWZiuC+LtIAjQRxmn6aAVEAw44KWdrSXst
rBnXrvZL73t9KPb2nu+mzMvgKv5qL/5HbugXufVODCZsbyV1W83IGfnl5WHu1FX43b2tbsZTHyMC
2offlmxNm1TuLi3qd+I8G13vPv70Iivw366qsgcLeL364TPEzEkfc56QeIynxE67D/I6fLpAtr1n
vnBg6K+3UGbibWOS38rLl6aaQcOD21tSO6mzBs4jGdMga7GV/iVpYCvPz+yNtO3TvCpsmQ13Fh11
P4bjkG7Unopp3GtGbvKPXWrHRSxT+a35BKdwuLDObd9eHyNyciE6GDF/1UN/qbvNlHwt2V26qW0q
+9nZ2ZmT1pn0Dmr64ByWzE4HAAQ/mfTOo0n3F+f9z/fnfIPPBaOo77Vgq7SkN7T2c30wh8lPwAzs
w+vw6O2XPs4Fq+MLC/2tvK2Fn2IsP+qUzhaaR8ishY793B/LQ3eQWXSY7+d4SUxcZZeo2t9u6itZ
Z2sjRhPbuPazF3wJh5ZZvI+10uzCis754F87+ErKGTmLDFlH+tB+tm+XMBEra5LiKOL1xhkY/RC+
TA9yZ9eXhP52aYENLgF9ZSgWO9MLl0cmLKn9HD54C4OzQsIriMus+BR+It/4nW6Rz2dy9x/sKGRh
DBheNoURiM5Oz6coftG982yt12v/UXY/wuXDn7dzm6N3pgkBklYYdgKMg9q3cwsTlOXqz6J48XaN
SVcHGWGmjt0dT/MkjKuP9DjeI2WFDOdBf/RO3t666vd//gj2bz4CrDb8gwPb7XhIT7zRCQelVsEa
uC/epFO7KG9Lq9hzEBu1H08oCqnnJ6qmHefblfpyQfZ7/UASI6K+jazINo/h7GB1a0ULNPLnlsyw
E71zQCbFw2Zed+UzspF/Fvf+7mKuHsamokHXt7YZ9W9XWk/rVBfz8jOoA8ZrFF1dsmuXBJyp4OyX
g2WNy09rN3ZJdCxjHRdHHnts6BJ157DLSv9OIpzuVuSIse4B3r0Jzw7PJ6H2lrZ4aW3KgvZjnq+X
dO/dEZ1JONs00RsEEd3yTPaA55m9DxLnYcmsRGR5rC/dxXeK7lsOJmJhuBJeE/a98+W4dIhmZN6f
2oQ+OOJKHsKszlCoUR1awcobNwadeetfOrbfSY1sGDWKm+hE5xrAuV5qKosX/zZxjtVe70j8M39A
YjgWyV7Gl7zCJXHbmb7yu9EAvlngzMb6mzKfB3psInXh1DYr/MbBYh9fr+js0AoQJIEbkWdv1ijG
mdrHXDvJ0KhjFHBQPfbxz4q1tbf/Ud7ZxQcoX8pSFS8IXF6oAmPBNjtmX4ndABI3iYMv06H9njOV
FZmfeNd5Gl3Q7feW9GzJZ46pHJaA1NhV68ir2M1kVhyrDz+8Ne53JB1jdaAvOsNGt8fuU3ckSX7h
A9jn4ZR99gG2r7861g6YSU+8eNni7SVg3d3yDVms2/4T3+lkfUGtjHaT8bo8NjH9+Of9v3TcW3T+
SrSZStU6RfGCekAGsNHQga3VwVpfAD0u3Kx3MfHZMj3rraxFATVuR92c6o9/6QoC4qyGbqKgI/lv
j9U78xBzrfUCgvMFDEJx06BA8769DT6Pt02yeUgr87/jhvctIx/mzzVDOioZLqx427w/6JK33f1X
m2tZuvJWLHiLGcWR79wdPXa78JIR+v0ZRhQTvZ0NQZ2prLdGlb8gEuhT9R0l4FaUqKN7xYuYpF3q
ZE4JEJd4V/TQ/fs4568z/Vv2mfqGDd6VtZtNtjk1LjMkLhMeIynbMP97sCaolr6gLc52Td7v6t8i
z9TVlrWRLrRlzOq7jZx2mUjVjqZhLE76EGXmk/vZ2g97nbXx5TN9H/T8Uta/xZ8p6ygMQD21fqKu
MnZipJw+hal9rPftLvhr6t4/Yo7fW/u/JZ3p5jJbgud18WKWh7b6WiHAa+sLIuwLm/nr66+u6Age
hCrYvuXYHUQ67tfddEI5SMIvqMI/GNl/LebXtr4SlFtjZTS0sT55EOXnDLVM2bj37opDcUePbuo8
3thHK+likvRX6q/3Lf5xK+0LOvKL8nglfqlRuDhBFflnP/EZSsQQYNWJc1d9QM8Ai9jwMXiskkv+
+l0NzJl6/DKJr8Ta4LHbLUj/ZdnTMh6u56stqrNj5yQ/FBcFbur2TjccH28YbtNkMILprcWZ8zG0
QqijJyoW8vsRqeicC5S0/viz2/jN1fw1Xw7z1UMbU9TPTI6Y+84itffiSHhJ/wH53rjyv/9Zxm/W
QtGWgLdUYNcwyvfs+k9aFF0vvJc23M/z58FDdrkOkw9/FvJ+IbaFUvEIPQyWher9syiYh4MGV+q8
2F48W9ND6yLlOpeXgtPN0L89lrdSzuK2zmkGZ/HC5w2suAAr3SM/jamd8qyJL5Izm197L4wCqaAW
HIjlbEm08Eta+s6LScaEOszdj/shC49twfhF5uDXQb8VRrd4EUeElsgI1NPbCyeFM43j6HyDOf7Z
nqp7L+4Br6sdCFLXZ+HOy3h2icv7jS1BeS1eqEUhmw9E9kvZX2kVbb1+tjz3W/eluHEzL60fujyh
N+sVgWrNqbkJUc8R+7HFKgRr3nWk0j/fmncMKcr+3nyCMyfgCT2vIz6Bz6YUqVdWJ1GC+oYMvNdO
Xbg97/WAYpQvWtJcPOqBysIzXUNBlwgFr7/L8n4qn3PniaD0nK75hUj8N44NcjCwLdweOHpPxPKc
aFSg8u/NwUqXT2VGY03BHjgJOfBLIe87tQtClNeCj8EcAuqCz3t7bawczV9c6u8qH9K6G5mqm6OQ
4e7Px/T+omxiQrwZBzOC/6BnquB1NXKZZgCRPYEVbZLWus9rFv7YAqMZTRobn7bbT4w+tQNapeKL
bue363z1Ac4Uv+YO0vzd8N1W183Bz5rMPLr39Lv6Yvtsu6Gbt7vodN6FnVi15/mw9IgI8aTkmeEM
Vb221Tp893bFHinF8cp7ovcjMpqS0bh5qWJxsJKtjjtBXRzKThaa/Hnf31uF7RNAQ0LQMxsvfeaG
pqLngRyn7951UyaoO1pPQdzconvjComy4NaNB6jMcbigKNug2beW70zs2a0SdSt6B2JNE0dB4oFE
uVFHHYeCuff8tOjr6m7DGiTx/5MFo1cKNTdbU757zveBiqvLefRw0WgTL4h9sw07Ti3qy2NyvaYq
sx4DVBrc/QcbjRyD49p+hLcrz7MaBTetLJsQcrdgtIzlbQH+z4PhtVNUxsfN9cXMxnZl31h8WCH4
SQQZWyUzIo23qttUK6r50P03ZiD7UnmrPqFr5X7K7Lhj6qFWsXr88yLfC4wwrhAjSbC7YKrOKdyO
h3RUtvw5TPdEoi9EXghN3+soEnnoE0ZFBiKA4BylVU3dCO30P/u6YyiwTYxeGOEi/fMq3ruM4K2Y
M1vkEEchEd7/9G8XuAxEn5l3CG4jBje1dy/di+0Q3h7SW2Hbnr72kCsSxLrrfvLP5cnbjSeaoQ4g
aR/te3enD8jg3/GkSOav/+4akZLZFMDxncAOQmtT0FdiAfC9dvIkSNl8Z27rLE/adHwJEAOEB+sS
dNk27M0a8dQeLgWylJFj+xgo9FbYYKulNdhQ80WiTOE07PKkivkp9Jk+qKTKLpJ976I4CPQgE7w+
Qivn3K6ieXDyArU8i5cx2XKVv5Bux1DbBit+yUO+u/VI5DkewkYvwr/QSvt2dRSJ/nKRzUvTH5aG
o1fnEiJ7j03OJJzdkUg5Bar9nGdU0SZOvDzXycjQ/3lq77e4qdld8kvn1hlvQeCg0FS/9cTDgpyf
lxWJRjv1i5LkGIineXjSg31S5BLU26z863vxSw6G3lmYZRriDp7tnHaFS1u7fzbJlKLJOI0I43GP
xaGZsUz8myVbEpGgsAPFA358QQPOg+9fwpESiTDkEwmnbcT/aw2wmkah6Ld75v0p2m0UdIRCkast
O8mzi/mX3+0oHhqA10O/A5oVz1Y62z1acLV5Nl/05+mz2Ffp+Gi1rM+mrLgzN/KIqvHdOF2wl+8s
2bbG12LPLo5GNxfaJvpneRoPsGMRE3GQWF+2tH3/gz5d2NFzRfglDert44HsKMDGvt3RZQ5KlHeb
Z9VlPb1pwVKgjpHE6DaIPrnf1AGzFI7l7s9CfysTE7ActN8E8Dhnpzi4Lbpyq+F55simCxqjvOm/
E3AWqRiNq0Mc8yz6+geVKLofnfCix3m/CpgNPBoO44h/8PDE252bXNSgeG3zghK1A7l1ZEqz+jY/
kWvZ7NEGvW+u/30VR3YejwRbqJWBvG3I7evbX8l5CAbsW1N8D62Th7psau0r+4IrPXfYwOuQslkR
FFigq2r7+isvUwpNqqofnyOQHJX1kWsnHYdLruySkDNXZutO8HUenq1jsffFhyiAB0UV+mFIchb5
6bxrgkeUQF2wH5eknh0ZcY3TUTk+o3YsCwuSlGjDLez1gpR38fmvHUTiD+PU0S2FMSVvd5D0XdnW
1QwTmZv7or3JwRfnhzANr5vmyPmn/Bcdful2vEsAnIs929OFkmiuyhk0CErcV9ScxsNuY8XVx6VP
0JBaZRdF/nZDX630bENttdI59KfnLVotfNQc5Ak6dfnOY5g/cHBnhqqyfVFe2OBLUs/Uu0ZzoHDH
8dnMD55zNUYPZrp0Pzfb/tbLQQleLexM1Rppk6YLpufgOnzId8NOxTx2vwXMypyk/bfrGc5Ozt1o
5FcqJx3JUZg9PYsOYxCiY1F4zMsvLOl3mwav7froVsLLUuclTBLT5K0yhAwMi1jzjxQl2OF8geT4
nQxEIAhQkZZ4D42jCD0rEiFcTdGWcztMV23x8c+W/b1PRtCxJWF+VUa8Q2TlEqrQR4FSHj74/n7R
31DUyfLl/s9SfreO11I20//qPFDUWNiLaz2PIyIaevCcGw/DHf4s472fx1vXIJ6AvoLtKbXzEouy
tJSol/AJPV2Junf3AqpqZW68EdeXUmXvtu1M1hZ7v1qQ5Q4+oHv4NDsntF3Gk+kTKkg8tSL5L1e1
KdYrSYGde5U3b6uaUn0vM74zzAdPqR8ur+q9xTtb1tk5WTbmxtRu+FQf+I2duFfVM/Vu2yuToqY9
rfKv+lLwe45RnDOB28V5tbr/x915LTmOZE36iWAGLW4hSKbWJfIGVpVVDa0CGk+/H7J7d4pgTnL7
37u1UdbTZR2MQMSRftxVMpShZXcr7nB4XncHhMRvL5q7882Gkwxiu9jGnq/MFHXPBTFc2as4ykfJ
o8rkfpf2w83/xXInsfX73hAo0ExcFwyIx3trlHCxTJaTL1UPfiD+tToPaa/S7Pv8kqyf5ci4MkS8
augwdk3cxN0/Xqmb7CoqbUoCReJF6q02nDF15/75m9sOL8UiM7P0lg3tVTY1O6hS3M93cJIEbXaw
ueVLPuZxk3RvqbirNBpc9v1U7hQYSiS59mPt2+erndvP5pqXoPs7JeveBLNP8uTszOz58wVWN739
IBrVH+rfhqEDWjr+IFEsoGZolrcc/N6ky5eyMxzyybiO+mVyKS+fe0YfbQjOIlnTqXUhD7B5Rg7k
D0ZXyW9zJFyhi+tqqLxYm90QFhcH2AApOxPUsyuoqVrduAsXMBolPB35uVDipN0NkSSJ5H9+yuaR
dU7SjI2g3ywBRdEiXx4vo1RlcKN7TefXhTkXKGzcCi6LxXiqstxPGCsti+c2hxItuqin57bX3GWd
AHO+fP5VPjBvx79tG13pU2JKvfzWx546u3AuGV/phDBC/C1UfMYTX8oX+xyM5INPY+oak0HA8FC/
2gJjVbN2Uqb835zwxoGtZQxF8PmuPng66FqSNgEjW+kBN3fNHpha6aTxLc1q04cJwJea7rsw1Ls4
WS4lo7rss/np8yVPKtd85D/XNDbxlSK0rOmaicLZTM0i38WlCFrI5+aR7wkkvr2QDwxPBg1DsKEz
7qS/FUf/a3/8JJ5gfZw9ORv/Q1i5MXipbDJoUypv1qC4CZnh1xXDeWaP67lt3vDRGhujp6tLDdGZ
8hb9sPdrM4ahvyf7t/M13Zn+5HVf4EaBZYdqwtN4da6HdnrApqXTTbYoTAIaNbcZfWlGUhT31lvn
N190r94lwdR6zM7irhSvAWBp/rQfz7YFTrzxZtX1qv3hjQs5TJc5W1ed/LUzGl12B9119mWQv5yD
HJ8+xnUxxr0ozVMPov9zvJidWqmSySZ36O+6V23sLZA4q3+UGGH//k9z6x+S0Pu/P92G92Xzl/+f
0sCsghn/nQXGFT+WJP/fvLTvhKT8+X84YKAQhZkZzk/ZWEsupsXf+ocDxkJdCTuurk05iuPoxf0f
DhikT3AzGs06wOJrTQN3/Q8nqYSa6NpG45+0onVpmir/hpT0OM7m4jv0d9W1eU4JW4aj+PiSiA7K
KqtZGNS24+arPSnCX5rJuOydRg/sBWqlP47mnzvyJwvMsWEBKQo8gDIa5RpFNh3SyOP1emghS7ji
Ynec0phxa7U1YUCEtpC5dGZiPl/s2HKb+Oq12Uh9WWXmhm7vZnOlBHPpWDiDi6VJbvowsr44Uxff
mFk33zOflu5zBq7vbV04Z4zbZpvvK9PmVekfwQ1t25ttilzq1GhZmFxrB/PX2EfRhaPkCUQQkdOf
WWvTqH/fpoWMF/eLFiurbRxULWZmkeEPcefGKdltPyaK5if5ENs3dTXFya05LC8RsYirm+0XJ+vS
3LXCYdT9jAFl++LzUz92yPwc4P8ABlYPwo86KTPWwqRD10uDq6BKfJH2k33tJJX1/K9Xoc8DEycT
Y1D0biMyI+ulLKri0dWlOvTnzmpvBsYEHz9fZZPzrptBNJlXhkQakBbQM8f3tZ21VoH4b3Sbeeyv
YbmxOteuwtZvFtN4VEP4cSHnHAKtlcEET5USWHZf3kI+aHvgMKszZ3tyrxTejcHrsVdtVcLR458T
jeE4LUlIYyYqGjfvi8EbBt0MGnsaz7zUY8uw7pySLVV2LNPqH0+QUDDcGg0VGDex4ItpRQVbCtSF
B6g+un3Zp/WZGPuDra16sBTXgXcxirAJOSKjNbIChk1IcObl1QlD6yJ1pNaXw+HcKW5cI3ujEyQb
76MOa593+zxtqe8EJAS0gGCF3KmOmIMRgp99rMvRDoKSIjCHKLxvKrj0oKAzfakHNgIFXh8eGOst
PYeR9d2Zq7bGdP+Jh8Bm4ab5b5MpCQMmLHnzjBO7lxcHSmdX0tSHapq/MxKt+LUV0xNbAuhqLLdY
wmBQkkMXq3/L+vzXgG9rKlkcrIKtm4wPoZmzBYlRM+/iAlvhMr+j7MIwe57i4k1i3rVlZsPvMkzk
ktvn+tLHKfz7nnFyDkEKGniytcVJNDAu5WIdGlac1LmI+06uPciM8sCoawMe6aa+GUvVDKAviahq
yRQUVBl2DHkaDp8f/8ZqceeYXAJ9RDap2aQSm9NvFmnMJrjx3IH2y10ja+MDcT3zyJ8vswHYrtBF
/Dq1M/5DZIbmyvELhjghhUzGbj15hjW40+3hUhgy7K213kMJOMY/5qE13HYBoKObHMS0yA+f/4bj
5PkdPblOSP3tMujori/xjyg0ixRnrptu8MqGzAn6Lc2GzsOsxPcWZpxfhtmV5sUoOTBTfL7wurc/
bvgK2yR5xZ5adGlWQrjjhSHJrPo071nYhMZ2qEbJLzIphsVCza9mRQg/Lgr5QYo0KCDaRDqz742F
WZc3Yd5YB4vJF7X3nOCPfdepsJ05D3tP7xLYsDRVHAprsG5NUxdndvrBUpDOyaSM69Q03dHjnTaT
3FK9hryiq1L4lyGWK+A5EtXijnpYnwkANpZ63dfKcCfDuIRYJ4C948WsuirVZIK4BBZf5TsE2YxW
YfWeIOCKfwK0zs9s7qP1VhpChg1ZmVd3vF5KAyrDX4yeMTrDXSIreVD0cNAnmhV7si7ai8+vzQf3
lRK6iVVcNTRIjY/Xk+GtMVaKWtfOWudGiOQyTUdEPgYru2mKWX/NHANujs8X3UZV76eKGcZXwB2t
M1N4vCqjGtgJm2ExuKqYwemb3CX4ImOj5gJ/9a6QJCaTLC+sy2ln69N8gF7EPGOVPrpHRPmAdqlA
OISVxz8iyqZiyauOIai6mQ5jpSx+by4CJi4zOeMBTgwgD+Id8LQOxp56AEimu4FvzpUdZ2NXijC8
cKpw+HbmWE8uD8tQRuV+0G9hknl1RH88QiWHYa6a5cJ1HAHvkxLKIpjjGpLBuZHkmwimZHydY9zH
4K8N16RomQYZhBhBLM3pL5PESbq0rE7/0iZ5cyVmVbsjhUnORdUnJ//+Ox045ZkU5vi3jyoZmiEy
DTB6Va94VT9lcBtPGbwQfX7mI5/cb5ZyAKiQHyKEdlLM7KD0EtDYlG62iKdukkw3zmB8akQZUuAR
bwYc+U9nPsMm2MD+E94xjMxA8pqUbqM7Ja6KmtlBmBRtR3wf5EH3VWlQ/EGeRBBS+nGnUmkvYliX
PWeeXtIsGc/03k68AT9B5V2pOpmCZZvq8U2IQ8POJ8ma4PE1bCkJFBUGZs+ENqb6BVeCxmWopbD0
ZwN8yWGGczD2ixg+6jMv/YOLzzsHyQWEgIhk65WyEtxVlEyT13SRlLlJMqpPii6J/edH/sF2aZ4B
4GIFhrS3PYQ0MzKH+dASEnenC4wkpwBkhgKe72L0yraXA/jJ04MsTNvLDSl//Hz59V0d+V6Nxt0f
y288EsTBZhOqbekSefZQUg2Rq6fDpWaF1zFoS7+qiq9dhpH9nyyr66TBDg7R3iQsjZ3kElIO3DPY
dxjsNyC58xu9GyoXAYDpdYp7w8RxhfXXkRbtOSznB0+LXf9n+dUa/WFtmmouFCjyJ0+IiipqJ91U
y21S8bpGMep7EuH5zGP+6JzpSxFEQsrCQMImxuHhVX1hZTCtmcLyrEYtd5pcSYFm579zWw4fo6qR
girGiH9+0h9tldF/8BsWwwEUBI63WjS1I+kO7IWGPZYr6WI//VycVkk9qF3rn0UIV2CH0EB4Zt3T
DYO2pEK8Ip2J6rbl8WjRusGwytp1qIJp/lxDabaPCtjg75ousetAtdWlujesZnYiVwsjwzjzCzbw
FQJaAmmyONjGoAAgN958ZSQTqqzOY2hV+0VtoAUya92PoRuE3z9nijXup/YSlsx2poEchfDT58vN
gCDC4mel0z8SCk40UPQZ+sC+KB7CkPD4TJB2+nlUqlAa/2K2Xj/hRqjGMlcaWJLcrs6ma7Wr5mDC
8D9kGtTk8ApDfGZPcvD5nTg1bSwKJpt0Go97MhiTaUZswpFbuu08JMZuzpI82ikaYf6ZT3Bq3I4X
Wi/JH++sGwZLxBXFEMpBWlCkWbaDEm04ZHOGXWvGYg8ZFKg2+M8DueiXM/C5D+6gyrAKHg2AJye8
Hv4fyxcm858quEBXawxzt1QpRKCVbeTk8h0cbEjrMM7bJ8WOKs3z50f8wXclmQDAqgNyhvx9E6G1
jmJU9bLaVauwPDue6OSXISU4V+tLu3rp+miqPQ36TetMwHYaoa4ZHB+VIhigYHULVI/zrtOyAmau
cUaGJqu68LUc4vgRQrgUmYCghVqYxk0ObV3hMPlVyzwLBdGdz09gWyNbnx+/AwcOOQ1TANYmUk4n
RmD7uid+kQbZK1RN3Bh63N/naQPVUSF9w+1GgdPOilsusuT30Ob5s52qu7KxzwGhPrgKf/4Ye/M9
4JkWiVnjcNKw7YNBwBA9DpaDkFGbXZVNZOwaOTEeJ2OoXz4/h9PIlhiO0gHfg2iOWuHxJWylpVLG
Olahvk2nXT1Xid8aXeHZUzb5g9XnZ3p077f62KUfL7h5dKVTo/FTShCcDclhgVvNM4f0OtPU51iL
BzRghtQbnFRGYiA+tEP1CxKhb2pR3+QlRffcVn7WrXiD3/pL7SwlBjOViH7mzkMXCVWPChZMtXBm
j6CpdYdFUfxZMkGGz8MdWl9ndnMabxML6ngIsHAr99fm9BwLLHilIjkSjfWigPTRumz4VsZ08eCb
sGVRfP/8c723+LbHR0d3haWCioWy4/h7ERyTNtDDRZDEajXXms0E8rdISpmR1Mm8PBRsRIuEUEKi
N8bCzL0xzebUi9VsXlwjVOeEdBdq5Ku8Uu1oH0t99k2O+3q+hkwFIaewMf9tQfr9sVHvNuH+5LHh
7I5/tRIjnLPY6uxNi2LvDTTHvDFGP6psCtIU0St7RzLjq6iTJF9eMvkupWr7PAymfgPPuvnvHQzI
ZDyvip2jfLj5avlSW3LZVgjBJb3c3VepltNGhbRS3n/+tT7wZOifrkxfq5+nbna87SZm06KciG6c
3CiDOpb76QIpttE8cy0+uIeIB64jKwTLGLZtnJyO0zTIDaj5RU5dte3Lr62T2dexo/f/ruK9fkoi
csqOq5TDKrF8vKch1PIuydfISdT2m1JPvWvqXfVSd/O5ttsHVpFmDE0wgIhUWbf9/GwZO4jSMsAp
s1X+pXarfJqTxV9SfLaXQ9Xpwb0qDlBxn+t5f3CerEyfkzrYWvLcnKcYMkSRWpLb0on7i0yMfQBg
IXwo+iI64xA/3CTFGvpglPcZ3t6cZ222IQ+6dMMuBAKDOpB8WEBM7JJJhaI5kVVX6VSI9ywjvfv8
eq73fGNL8P6IdTB0R0JrbILv0E7nqSvYpS43yrcurq0vowIIKuggla0hTbUl4cF5TkXj84VXI3W0
8FpkJIOnGwQp3EkBvdItdLAE7H4hVMpgpgv4ffUFHldjtE2vBGRxGOW5vQu1JbypS2nYfb7+5vOa
dKNoGnCtmI6gSbR1t4VSLmKUo+9xU6bDjnO2H0GVGcVlW5vDGRexcbAUAA2q5gBQVz4D/Ovm+y4Q
3E4WthdtBrNo7hvHmJX9SP6h34CFSaM3xB8T0/t8g5sv+/eiAGFW8B/p1Tvm8Y/QkpKrYTHpNbt2
EucBbl/+Vi0xmoJGTHfXCBHaVAfzjLXbhlTvq3KRSeRg7XcYnT2+yobQY8fJ0FSzpMwv1fi30WeX
cO+/oDhwmaT9TdKkXwdqgq5sDUGmwL6qd6I58zNOPi4HDmKZM8fuUjHaHHiYLaFahYw/Wv1se5La
GAEUYVJgOfDIfn7MG/vOhqm08XhWWABso9vqSJ3Imdkv6ewyR9/dIShQXDFtMf7rDZmM8KCHxStl
JOUkyDD0LhX6NMJqXoBYrybxXCeWDQG3dm728YMNsZRNr3YdGwKvcfwF0yVZJrJfyL2Rl1ID3amX
OtCjaHbOWL2TjwS5J4RjFNJkqvondSUgQB2M/bDCq3Wkt4FljmXoWWkzADMv52S4+PxDnV5NczWt
a2NDATx1kmwvqCnUVW/QQCFKA/tClENNoezGl6pBsbNcHpc5jV0rnR9iEzLQWG7gQ5/+OvMz1hfw
h+GjcExbRiHtWSkV2fbmfCmsIGKAWKMbQfyNRuSQy/DhFEb6o44tYAFjkcqQaZQYfBeznf+gjh4D
gmzNc5n9utLxL7FXmANVQty4ecL51s1NmiTDe68nqjJXEyR7ZPkqwNoUk/VY8LzOoUBPvgLp7ioe
RW/AZr5KM9fr94dZUqN2yopYK1xwAIrh6q1eQaTNbB9VW9XV0a0LWktIblFIbQlUcJHLb1NK7dTQ
q243oDNz7hi2hpJfRFi2ZsGkgcyEb8JpQ02kTPQO/RJ9QWxGl8LkO+o3mQLmZaht12nRtUHEQZbb
Mz7wo8NgaV4bYlYa6s8ba9ktmpVFM/P0qpMuiCjpzZc5L63dUJQQxheDfJXoMUyDwki/LtZc3Szy
zaTSz6H5cMbCnFyG9RQIeMBNUOMhFDj+Ll0iJ01jpKVLB1j6WlCWek6I41tKjaJ71Qf6XLvPX8L2
/a/n/k6Cy5pM0W5DuwYtS3q8JLwRA7w7LRnroEHbwTfzPD2z1EefWKcfAjsOND+EHMebK+u1pyPR
NFCpt31JrInhKUiGXaXo02ctMfvCLeABfvkfbBCXv47oAI+w1iP/46qjItmYyhBR3HEGJkEKRbsY
SRYDgVbUmQ1ujfb7WeKLiMxxD/KWvaZXtUxQrUXzuuriO1yI/ihSoZ7Z0CZOBVtAdkEfgMaHtZJT
rsf8x4ZqHStVZs3k2WIyfy8VKr7dYmnXVlFmILMrrb9ArlvxhhC2iH9/lrRuV16MlV9d2zzSUBtH
U5MQY83rRPV6zNPvlMbjIa5DcSZa++gsV8OE7yOjBzi93aVhDn1BygGNQ/nQD6l5W0NQdWZD29rv
+2ECciUcJLsAQ7OJvNWZ/FOJYFweMX8vspzX6Et12d5SCnuf1ePoIQqNoxJTh/7kyNj8hL4F0AdE
XEKmY4AhDCGgLYA/2tg5wb8/b7Ba66gyVYZVQP7oU1uCdRWFlESS5czwiaD0hemvRHS+jfM6N8j5
kS0gQ5bXgiSjc9tWVi5XZoWYGTqSs4iZ2q+i+CJH0wm3MM+5/2/3tiJmmBblOvEUjE2no4tKYBxI
HrsaE1p+XSpxYFRxvS9HxCj+/VJAZVa+o7XYsI38zTpcKG1poPtB6a0qYsX3pJRom0VwPpzxJusT
OHLnDgiR9d/kKivObrOtrJaQ3mkxcvXQlX4d06Reg1O0d5JFIP0pOZdEYmYQL7q2TwpUVT7f66l1
oBZFPYBwGPjIyTxDL5JunGS+oWSFhKZOCirJKxZVfVXCeXpVY6f8K7GV5qFRDeKc/7fFN7YWdXXE
3mbcV2Lr8RekrKfDkloIsUodxG7SmD7X5pReFONcPX6+8qm5wG2uVpHMbm1WrMfyh1E044p3YlDM
HK3evKIUGD3W3SAdPl9lM6K24rpYhi4BrV7AhgRPx8uMVZo2iWoXrhSPnbtoknJAPPqnbaByRIvS
DpR8ehWJehXq475uke1Ls1Qccm1KvNhwCDGlc+xIH+6cn4WZXDVCt8wewi5HMzUAXmAjhtgjfDSN
wEqB6555RafumywL2gScG0P5AGqO927LaWkPNV2SSevp8ucILGZuH9Vzgw4Hf89VzKpw3KFFRO5M
WPTRHkmDKN6B/YYlaON3Vj05um/UR/JeTp/iJcsDpK/Hn59/3dNVuEFAhSyqTcSh77y6f9wh9I9R
s9G4vVodFj9i3JLpoxmetv7n65w+UdYBvLKi+iFZsjcOvFQXvezRCXTRFVUhbzS06DZs4uRJQ8My
sDuTPEhxqzCazxzjRwvzDbHsK5PfCcWNSAaQ0O/PE0mea1Fl91Gohve6qo5uUafhq4MIyp1dN+fm
ZU4dC/VQMDu4FfQyiG+Prw6i7DZTT3S5QmGIiygzumtiG32ftOY5IvvVxBzbXz4dM51r7WHl19kE
manR5OVYq4oXd3E2erE0JneDpM7XhUILpYjU+e3zr7m5NcxYAEtkPpvw2YR8zlr3/set6VAQkmSz
QttMzoQRNHNdv7VNYk9nbOvmDLfrbLGuVmzIYaVBMcAzSZOfyqz39e98VOz8SSVRMn9/vi2A8O+g
1T/O8mTJjTl3hOjqmJ5/UHfWXdJaatNTGkh13no19eDAdgDrBpJouNItefSkthrI4EQvzaSSg4iA
2XtjrlZw1/SphtCSCC0uQWnB+eI62WgX3+YedjdwUXQsdIsKBwKhhT8sdH47goJWEh3aVUKe7lWQ
c8aLnBtKnnnlPA0m3q2rQXx5dhi1leODkVhSSFEXDZ0xz2h7OjAeOIuq1ryB0cpm7UDppRbv+xEt
3/vS1NvBBVY6VrvaHNuwcefFzgZXjxA33sV6NAVSUqcXKViMq7lWUS8UcHtfls2iXTZGZ16XqK55
uppDJjolxeNcDkMPIElXkGjpFzmYCmd5VMs68ULRJNegF0o/H0fnVghnndNVZaQHKY7ZTUlySy/4
UuSN9miPcnsNY0wfwOJY7iN+BPKrVXjRDHKxi81p8MIlhCcnR4Zer9X5MBWWdNGS8TMGLspr9J6m
XadowlVTx7gyCKWZk5FG87ekGtmuojZ3hwUsLqNeMzmxtgqUKVa+t5qc3lA7sL9P05jdLNY07Qjf
pJeFMtToVQD3Rx9wav0oDVLyPDWW8pqWXe7LVN8CiWERymJotru56GV/seXxpmDmIbBbgzm8wUx+
SnlFiD0l03NM22KH4D3NOmvMvdRAyS8ZOvklCRfhmxBSLN6wpCVgm6KqflgaMvFzREDOkDPAG8ut
RyQ23XnOhh/amHdofzHSvXfKTnPpVsTe0FyKuUequbdftblnAsGSm8jPmZDwhZCq/aLZ4iZqHfli
UPTsDrXa5osx8XJDCHuuAXQoiOZ13W0PRlUg6qYUf0m1nH4x4yjKWKPtrhA1q1HlksCvos43+bJk
dm5Otc7Vsry4znNEoIyUyqehTOorYx71jRn2YgcdhfU052B86lhR9tGkfy2mMHEpmMeXTibQ9LWK
mApUJRmHeFn074sS9YFtQU5mh44gF0DPsJ+m4kYSi+KBqOWSaWKId5IR2YE62gjEpVQM91VnPHRd
6QRy2pl+VcbdYQSjeek46W6MDVRYkTBz0U8eI/R+y8nw+kyZviKtbL4VqLZ54yKHAcrBlh82ygiy
Uk0UCsdNsysmtQOSosRDvQePpTyG88Ac0ZTdK3pK97X/q1CyF0rdwbAkb0vuHJqqPaQ92mpp/VLn
zW8xS78M3TA8iVzn4KCGd5jikvrPPBXodjbrOEPzLBndS2UBvU6mZQxwGuLSbDT1Ru/gW2/7xBWQ
hvPinS9SXPIR7Oyi0sebVNKe5LgeA622mmByFBRvGlm/T8PiLkfhyKvbIgA3tlYFWhCLrCYvhi/p
4lvVJy9mon4bHFt1G2D3ntRJka+G7QUyb9ckk9ATZssrtu5F7wsE5ZRoZhLNpLOLjvNFAzYHkb3Y
VdXywTHT3xCF3CV2Eu2SCrlMvH/ExDe1ccTK4kPlLJE3NjJXEohXaZR7VTK1HajJFpXu5Cf44NqL
wSi5ER1bnzYNY1qN46dzARgslPSvoaL7dB6zy2VJOzfrjfG6HoZ7bvRNq6ksKNTIC4Fa+drULTxX
5bJbVOCpffGoGcVjFyt7m/N2G8qFGA2GCySj0HfhaEbBYCIIk4wpJdJiFlBp9CZ5k5YzpD07seQ2
tgLzjY1WJSJxMh0N5VcWZ7bbNnbpzkq566MMkZxaT+5D04791G6BCpQhiqR1nkIvAwsgU95aKHxF
K8UtXCTTfZE24C6oCi33SHI7d42UDSnMA1nqW/bvWYqvnMJBsTm8I3H+hhnhblMqc0HUP6J1e7At
MHJ5M97Qe79vaYJ5DVNI+26qTY8azp4BChigEVwK9UCVs7vI0S5rI/SRXA2cvnV7dNlAEyDWqAB8
cRHeA2pajm9xsyBZ22Z78MTPaZR+783pctFjwMYGdIGzvYcltgMvtFyLZXrRRHtTq/UDUxuwCMr8
43J6eQ2y1p5Z5Ff5rF01be4PwBgThiiDSYruhjTZZ1H4G82M2KUtmwKDQR6XmnrgDPM9rDmWTwUq
8Sop240FucegFsIbTHlx40ENykq6aRbjGwLYr/nCY2qRX62ahwpebRg+e0/KNK4SKKe8m785ojqU
qe7muewrsH27dTy9MMvD14xQuC3M5XdUm5Wvp04w1JDEyKE32F3lAZPzQmY/on6+NhDUvmli80lJ
8m+VuYx+ZTJnhh70Y1tkwkXreudoySEX2QFr74ZKfDDq9lKaNaYaHe6yLXMd6VH+sJClnCUNRBuB
gbvI8ZscL4FqwVcggUlcZBieJqkPsj67hbv5pu/btHeNuVXmvWwkqeObvQQvr9lp9Z3cOtVb3ifR
r8h0iit1EBAQx+pXIRbaHIuAo5M/gWAkWuKtHQyDdLnUGclqMg2vuT6LIBvjlu7dvEsMXpfI9oIL
kkb2YwcU9tAvtfAjaWx3ojdT30FpG+hYW3iOEl012DP+KrpV+ENo0e+1LrwrUHm/JH7xzCrep04W
1KnKNa64YipwXn0+VBlymQaNb7xPfjt26s6phxsxJp5VisdZR+49Vm5zZDlRiW8IxaLcJz8SaBOH
kde3WssfQFy5V1DildN4LzHqQAHd8Z0WivpCCRhMSm7jCIF65mQuW5BufXOlOM2hrZLLsKyCLIGp
Ar1ET62G1kuHdHDnJL9cnOhaz2w07C3kA9Q8+SoXQFyagSKHpO9IzFxkVL+1vbkbLWfnmDnxTW68
RWXrJfhJa9G+lgki4svCzZG/K/K8y8f4RZPallJFGqSGoBez7Pqw9Gykhjv0lN2okR5m09wVrfns
VCqeIKrQp1IPkRrt2yoMZj3z9R6lP0m/LbOQqxw2v5Qw/hkZ6hcDpUX8g0j8GClQwK00lyb7Puyt
r4q23CKdPrgGorBa1yL3rDxSEAdtyE3Vohermr8XKvOvumdJ7b2dO9eLraueodQXqV1fN2aaubPh
vLbZ8DDqcdB3uh9Ntp8tGoKn6sFWuyCv0ytCL9g9ZkaiEjl6muT8u7wKUwOp/jrMgOerPPwezeX9
oiwXUmR4oTo+FI52j2Yyeurj5MWj+pqm9q2RV69Oa+fUHsoBZc7k3hDhb+ZICbxm9dVWUoDoseMn
QrpHC97VZLHOuzFN2yg/+Jv7knS9nL4b0eg3oa779ir6qS0vSywupHWOoqsmFFkncADZndT/isaB
66vc1BZBHhD6VOWcZ6xEH0pBlrIEQ1E10a5yOcQiiFRADJV+XzbVzimMg6OHf9FR3cf0+X1wRw0V
kOx3ISc/G4dXzaTvSy6XX6Nwnl2Y8+8oZ/821Hbx0kIcssr2nar3bcFxGvD0uVmb8tUV0xMLDZhS
UiQ3V5L9NPa524yx30rEVzqa8pOhX6rwmuwQz7wR6Xylprp9EJJzO2cFUKvyKi369ZifpGXYawO6
5Wrr0/wKDBPRisZ2yAWGK1BDv+UWeYmYwEpPqiejku/zSBQHJ09+rRLnXhPp1SpL/zRazWWlpY+G
lv6lLeNDBiFdXse7RqqvQiIEMmPGgH8yn0iYZT4xvvYaKfXlRIAflvWBh3Mh4sSf2+SAYiaFo97P
0jJQ2jZ1+8p6LOTI13Be+TztaQSFrl6YNO2Mi240A63pA91qXovQzFzLzB5nQwumXLmKBz1AEfZ2
zMVBZfaoBlHOvAINLB3liAUTjgCKcCnt74Y+Qc93/mrP60oM37hyyWUJTa+oRNAs44WBRGk2mb+6
JgwUUINd3bv9+OLgt7pcfpAX7XGaHNWH383az1X91WE2H2chvnYmj6FdLou0gHLHgF5uXp6QYkMc
W3QPjKDd9AwmuwwwTq4xmEwXaKPPhDFmgyNg3i6vnuNWf2w0y5VDEMmR+JZp9iqO7a/y5FIcESmJ
vVEazyWi4hp/Bmdd97bfo2YcOeK2SrQLvUyCyG5vtcny5zlB4rqn6/ubBxAMGs0TZKJjtblOJZuv
rblyku7tpN4B9n6ohuxeIs2P45vJWC7jInsyijyoysWVJECSTn1TWcKtxbMZ4Wa15XnSv0njj0p5
qvNxD4j+S9fZu4roq09IoJ0vRv0qtz/bFIHf3PDovHEf9Rcktgs2mZu9m0zfw+w6mfIv2mJfdknt
W43tzjlsVdVtNd5K1bMT29yY2R+70Y2G0i/rN2zdXtOWC3mU8Yov0hAdQim7gyEvR2NbuSbQcZcx
9Ach+0P7W4e33soSt6xqX9PupVWqXc5v0fH2UvM6ln/0NMuIFz0wik/9ON22ShhkTe+LFvwi7fF4
GFy7+ZbnYaBF6mVTUBV0fkd0tEezDaL6MRHW9ajWd1L3JQzv86Vxiza8TfI2sMsvVQxoo+gCK6Lq
pSe7yZj9XBc+YtHkBCltyZx22netzW4AQ7l2D8eK8qDjkzOZILIoLtroAuVrggPpCrKGXdS/LfjP
bCExyRde3HAlyzg6J9xNYbaf+f9sZM0nB4lqmjg2mVualQE1hstUe9D/F0XnsSSpsYXhJyICSOy2
gPLt/WwyZlrdeJck9un11U7SleZ2U1TmOb/VewNaXKRTLKzn1jhZxduYf1X48YOwTYo+Qwb/aPUc
+97eYpw20v/qtYvdjSZqykO7e6u6c8ozjAf8nBNXosGr1tNyL4xoCf5MTrYbTNrgSwq+K2vfpW+p
82DYwXOjP3R9kI4dl2q/dl+KHXLI6AlTTnBaTe6BkRK1XTZ8e95TzV47uMZhXARTdnuvKgqo0izx
8v5cTPdUZp97wd5T+xfl+FejKSj7XZZ4bPWrTw386n3ItNipAXHb1zTqe1kN70PwT4gZiCNP8kIK
epnHc8OxL9Y6Keu3sF9P0suf3MZ5WVNzL4vmw6Jtsw37BB1sMjMyGJIy8mCMRm2cCbdmOW93jTtG
WcOtUZXHm0O6DO7m/rQZOmlrCnPn9eQiUdqtNpXA9us0kIGQvgbzzyqapHZeOvdzM51YlI+t95iO
5y2grqI0kKd7d0Z+8Jz8MmDIUR1HaDvzeTS3hAUCKoCe3Gwvgu7c9vMBZSnbSXD2XXWx+RBkRt15
7ry4wfQ2TvzU9YzRI03S6l9TP/jjCqqUXwUvc9mLJ2Om/xserO9+PBssRhR7l/k7r8joUlvOnnDx
Mut16Mbz3Nf7fhqubUWDFDp+N0xgU/9j4rfQZy6PGG3+Tp5bRAAaj7nV/YV2e1b9woIPet913c42
DJrZ1uI5D9y/nAVUaxs1snD95ED8qVUw6ucp61XLQFrmv9nacoDbIB6Edry2Fv+yKfspXoV3Z0vv
GATVlb9mZqqMu6wxotK8A3A6DlAYDatBX7ePCmG9w5Y3ej7l7vf9ksyWn5QLymbuskgRPmmNy71c
033rWm+Fyrlh6GPJ6Zv2pkQ3RdRWxTnPu6tiXQZBmeLGm2K3+yqbR5nmr2Mz/VvkHA1BdgzNhZLI
IeF6ZV3+FcvGmfM5yZXJrUi63rNjNAmXUTLh8kLODgOzOjldfVeF9pXupecymPdNRURY54W0hC8j
7dtwbN7XYHmXbMuZqrFPVR4Xwfhre6iujR/D256NsEpoGT1Y65LImbViFkk6iQPr2a5yimvXcpdS
PA7oYJX/FRwWSod7i/9ixXjdjO6zVsvZoMk+C7572+Lp5Hfh/OhN/o41rqsXYCmyBI0n6PghckY+
dTsg5bfoEtVm+xFOrmi4J6DuDoteXqaUdhk7eF18dWb6fnHFe2mZUV+mZ38K48Wkfj582dia7cZK
vOYo+ES3DniIQ81o57t26t9BmfZVI0629YZILost3T86YryMNUXw9HHU0vmbevar14MeWQyhpToa
BZyRSMuLn4d3zBZHYXefrqmgd7IY8/KDnb6q0ozCMDvVk0BlHO4ckoozazeHc9T5kjMUNa6fsh01
iVf2eyxRtIJ820RFGQGPPMc6Qge99l+U2SaDhW/JPjVt+5/VJEIeS7ONR/mvyCufx6iP4WydCMtP
qs2O2eN2gL9HAkt2DVkl2qNlzxjj2r1CrlbRFM7Mis2x5dX3ig9nHHl19G7kvHG2P4YUsZzra9Pp
a+llCWEdO2Z1kpZPis+sz1tuDw209B7SLVSkUZoeM/4hsobdltKlQkbHYP+H2m5nclYJNn527rO0
m0+SJoAI1k+s7Yc0eENSio7T/DYyfe5tUpYJxxPynaq+JN+2S28Q+7Esp7EpP1u+36Bou7kQ49Fa
Ag50m5U3b7xPyPD7ojeuZQ98toT6PzlkpwXBZqLC1YqH0X7u1+E36wuyaszyHnqy2hVsxo7n/FeY
zrtwumekey+p5Ddd/fmhg2vFdPcsRH0fdOE/o7Oey2Hi1ljexmxfT3of+vepOb6M3rPj6ThtHmz/
s+IOUcOXa6EItupYWtWJcN5TK0IW8TIOqf3b7gdUezoz7sxljd2BPogs3Kd1dVzV7yjDuPeogfHz
yCVsBEzSG2cOnu922pJ6bhOfv3VcBHZcBkTpZ86/TNr71P0ap/noBaQpFPHGbZZzdBr+r+ZZlmwO
SM88Ll0v6+Og7COzkYc6FedScWT1R8iAg2eN59AzDm2vntPiwZ2yv9LhczZo6DF4a7riqKtlZ6ux
Pnreut4jggMyAonijAqXR17iU7dtsRsa+3I+ztqIl+0rL28PetxP20dYtBSC1we2+5PXh0cv/fRD
eV6r8VJkND6O/Q7tT7QG/qEo/xEAA1diR0XmH6mReTSWDsLYXV7qbHvdrPI8ITgTxTmzm0eHYAc3
ezWkdfG8x5ykFjX9bPIhXLjHGJdgs6N03ae9PhYFh4pZxZ6q4m0ej0EBFCuebGbn0ka519wNywtR
3wzaf6XydpSd7OrpPevTSE0vOYt6y4PN87MowCjKJ17nXb4Fu2o1iYfhrOo/altHKri6WsTjyLri
U31zrIzjTZzXtKz9608lXh0gHpkvF0CLnbb5A9RPQ1mAt/027XIAzb02W/1Xu8Q81H5cOPi2dJpU
tYi6UmCvC9VpMd3jJB6b6rH2X+eqPTQTOKba9fAHZPM37pvbgme0IPny4Bvhn9nv6I61kg0kvFPu
ruhZYgGXavcSTO923d+vE7hWUMV1LcF70Tf47dG054MxrMnAxJxDy+e5PhsTDEpRjMCz8173wbOc
B8IguEbaoD3IKts3XnkiMv6l0u7RLppj6RnP0msPtQ2Lnw3znaqb57kmmKOY0crYoAbKHDjrqH7L
XKDCzUoMEwKq6ZwLCtRj0TUll/dIa4So87tMzWU8Nel32fckmKQfhe6fyVC4eKuX2EaY0KN6XJf0
vJjW36nzHzegmGOdBa9uxTIZmlUOSJVxg5drvqtc97eaFHBdG+jvyZynUxcwIxdTpqOySM/IBw5L
zXIeGiP92VB7h8AYHizBTG2DSs95l+5LBSCtVP+MdlbviArdjqbKWP9Gp2Ioc4/Okh03UjZoASSC
wQ7lEcXb66Q7ezfN4VvnzIArzdZHYV/tl7o/DEp91pb34GjGjcF7aCV72pbxibSCL6Thlf+aIIct
aPg/sCCb2ionuCYdTDBsz9pDx3Hv5Zy+8zUQ1cHebDcCLGCTlyd5eyNLeDHGy+beXpc5qgsoLzWv
f6vS/upCH+QuHPIHq9z6eLLsa++v+34UJ2pU9f6WbBBPRY3MVdvdyQqzfD+K6U/nERswt66+zKr9
j6UtiIaOz7aFbopCOWCK7O+lvzybynefMrM5I+15Cd2CudedyWhxDfZDrHVMEYoAAiqBkFMGMzHk
OgQZEy5siag9TFiNzNph15Lh8OKba/Omwq4M8brM47sjwRLfSp40L7ltqxMvQ4k3ttPhjaooLowS
c/iq3MXXBExpE6JHgVi7qXmaw7T7F7oS30EdZN3RyAr3ndo3x7hu49jVj+C8W/4vX4QKvlujVbQH
aY+EdIfvxHVxB3HXB7xWq2rDO9Ob0buakBOZ1ubngNs+tnXAYspakcCvZGcYzvbLHh15zCc1JSnG
hmeaG2S7G2S1YH5q67syF33MjrDtqnoenozM8k6psbkXIYv5KOpi2INutFdzQ9dmF3We9MXogHmK
vtjjFKvjYB6fR7baU56yLIZNJR4t1bYFdfCbSAzL7qPN63wKsyZanYJy/pnDvoi6WTEq+2FUkIhx
8cB4rpviHKgkpMRYrXlSqcqd97Ud6BOwUoM0tJ4uEM2I1OugevUXuEy+U+sOmTZY8TpmT4W1mH5i
oFXZ4sBfsuuciZADH5cZox1/2toWXrcbp6Y8iXCBKJlS88nppiFxSrt/MeTcPPD+2rE5iZGRwYXr
y6wUXMSB3Gmtej7MC2Jzv2kmFnF/OJbSUwkFBPIaSs+PHC9jjwtkXUSrTO2P9faKzhWrtFN6Mmqs
ongMq9s5t2ACKW0k940wpnPX+z3u4qpg0U+tdb1QbpPd004xmjuVhYPHOMdx4/QWvW4AgkndZdlB
2qb8J5FGQpEpd3hLm1Wfwzyz4psACEDZJVXGXAAgVtOGNTKD45bp+qrGxjo400RJ6hrinXJDDYfl
hefGANElFI8LJRh8uTMgKC6t4Yi71CZUbU1DC06yWZKxyP1kTcf6Mpe3lQSwed9tTZmIiQm4QQz2
7rr1H7ec/Z0HqXMY3JGK+DawXl13UpEtFWBmOZXvth41GVENMVKwWTA4m2prhERT9ewgPfzN/amJ
rGpIowGPwt7s5jqyeyBLXejpurYjF71OrZeqbrCmi6nu1IEMx5lrdrT7yvpYG0hABJoBDoK3bbAe
dNm4Zx53md2FRlp6NKhZbllClmWdyJrYzpYpvHbKLPGICqvFgwFkWGXVRVTC1H9D00D49ZYhOkih
OPBOKIYMo56qj76pTecvGv5tGfaOs2ndn1J33SpYI7/pPzZjk+1jVxjKf91C5fEfoufUFeMOH8T0
4fu1cH8dW7sLTEtpWFB4waaD9UxMTVA+ldqww3MRzk7INCLdZr/63I/XURnVjRrKySKxdnoLc4NO
ohLVAnQa6rHqy+o8V/ykDm79f62R+st/G6ZY1gTRhiuck4c+kTFYimnI06TrSkf/BewY1d00bEr2
seUuTGu7NdDG9pi3Th2eLa+fWzKwwnbpPsyy81K5I1TCdgF5nFClvERqLloK8hqHho4YCE7WXyUG
T4APDp5s/DF8eDM29cwczP942XxQYnQl/Ei7zs91/zVWfTM+ec60hCfDKRz1IaU1hKfKT2356/Pq
rw9rK5f1EyfyIM6F10odDdpPCT11xsY9ps2kPL6NXZ6Ts1Q25nsbQthdPIflIiFkNNBEKQyO2sNz
8K0R5uy3X+7Q28Nz5U9LxyCw4HWvR1TJ6Ow8Pz3iQLGc+6HvlYjnHidKkg+jFGhQgtQ/2OlqfK12
G3wNTuCzvbhmL/OksLchgwfPHKxZUZ1aYW2eAqIugQ+10zbDfJCdETBCWJVZjr/8yr2X4GryYeWw
3PyO5jhOP2oJjSKPtimd1FeNzIBh0ll8swZ7kJvO3wxznMg+BLXg4zC7zvsMQg58YLo83/qT1ovJ
CF547iZeW9Fm/w2BvfSXpXGWZ9KHR3FYO08XD6Gn7DqpW3BwUD8hDLVGXYA+xd81+WrBM9tDOsHn
GuuWDnHqmXb35Uwbx2oPBM2rCjTDMrxru84knh4RPnV0+LMtNvDUXy+yTW3/JeUUrMminMwfgtVW
/Uz8k50fdB+K/jyXEHO/K+lSRBUWVd9GvYeglE53fxpQXRWyylnS7MmIunS0KIr1B4ZvNdlrcQnW
zup5OGNr9P+6OmjyfWuSqnoxele5sVo2Zf/2U+svsVDSdN/D1Nzkt1DldOcruJHpFhwkfFicNJXt
Yd3yHMwLi1nDlOGUbRb3edUZP/gGg+DdM5clZdI1QPb/tbrbzBd4mk3eZ+Y0ZteKL1V2tNJiJDhm
y+01Hrdq0n83/lfj028Kjs9dtU2SvtDRrN3IItmu/5WDG5YvCLq2/Bh4BE9g1kfEmCvERlVHcnk+
V+b4MFQuw1/W+kX+MXYQwZ/p4i/uQUot/GuA6nh6ddvV6xJ3zQ1B+Fldmd0fK5/9aG4Imo3yUfdD
tPCR/FdZ2ZAe+GNdZ7fOZVHEjgSx2aS5fDtlmN1Cy6zPZlCklA92Zh+XKpudU6iC4LIV6XC2RSXV
Lk975FDFsC3zYyVbjN5SNsF9BjV6z0FJYEPb259hDjlNZqeSEYRd9j4tSh+8lFm1Cka3TeZhxR5q
0biW7arMwIIfjK2DbG3Kg3vEaowzoTQvROmhaHOIQ6kfirLu/hVDID6RU8JHGIPv/3RWMO4bvopP
buGUz4LIsj9ZibVAGQrAtgymknllYlfG0TPAopiOvLeWaR1OSO6B5tcxWF46MzQc9pFADsgsYAGi
EXELEqGsBLNu8nT4tknkmXciaJcQNYEUe4S5dpTLdbjv+zFH615WwZOnu2l71ZVqyfbImh/U17mO
9eQULkLtdhviebXEmRbu7IH02f4hswyVGFJ+Oun4xfj13vlDHw2DQHjXU/zcOCTAWPN8TbfhYHnj
u1tv6P0wmTKVhENSaxFEtWt8mAskm5fShR7641U1a71PbQR27eQ/Vuh92SeX5ixL1FRmQ9RLu43p
u3S1+gZzTh8bY5CJWlu6GWovcu3pVNWDsWeoMna+32YX4hS2A7dhc3WlUH9YLjIG/v4sUeBFQ9FR
zVpIcKqppx6qaGmwlZb13ms1HFU3G48Ft4EZmYU5V/d+Ka079Es8xApfR7FmOeO8AVM2TScyk6on
F6zu32rU83vfr3X/LMzSSWZXTtYp0Hy3IrH09R1SArQ9NW8l6uGlD59XwxZn7Y1ijCyPtJMdEpch
zkip/EBPonddq39y3XrxNnSQOdM2Hvjxf6emM/ZFGG4A6i3oKvk0N15t2DddY0cDj/e0eIMT94G6
ZgBbXq0wp/QsSYYFNLXi+MXTC/sghl4gMsbF0nZBHel1ChNaaz5cpSDbG+HekYuEfJ3L9LHLQDBm
0b/bPRCn6bfbRdkyfdb9lt+mwWnX2OJOV/bFDCsWFcTiUVeLOloyz9l1ffi0Wf2V0QaJgPQ5x8Jl
ex/HADlIsdIZKq19O6o09hefwhziA3bSYYmzFp74aGeP2wYrXk6uE4W1enBU6e5a75afeFNqLBWK
U1R1Hmo3vyfrL3DjbvTtyzS6j4wjf42KKSmFc+TlrLcIaSlJaWXHDOgz0E8Ihneuu7H4mRZPtWB8
E7NHdGoRYERr0nM/ifOYtmiIhrKJlBlGcqpqUGqEGny9d1ZQ+nHYmOZ5aTdv73YKGcM0Ltw9IAek
Zzcs+GUbzXxZ74lf9yF1KdSouYYQVj4tIYneXc9X2ChvZzyc0cnUebn3FkyNBN9coCipvtgsySVY
bwnpGGFMANNnqDWoJeNrEgRNG9HF8j3DHHSNv1yN0nl1Bn+ALB7eR28T0WBmboSyfElCyyxPC27e
mPtGx2Xa6UNeru6FYDzjgCxgfvOdW9iNoZ0EncSlm2bmjoaA777kJM2GLlJcylHXz/auFfaJJML2
MCr32GdQH0uLfLCo0ZFnOfykHuNbz+hOTwWfszGJZPOsP2ogXRNTAdxVwwMmbn2LSqeqTqDrFmKB
Em4jZTCpy+qAkgPuIJ+utC5Af4Ffw8eqqyMHeMbSFVSH+0ZU1QxJZVZ82BPKBud2Yafba7aUXexU
+tLWxotvw6R3/mchgMAhyI9k5bm70M8e0Xi9jQ4YxTZ3z7J1PjMm+JtWwY5Sp5+e0rZH+ybq6bEI
i3lfjbaITWXFcqmXaA6bD45ckbQ5x3RekiUSImWMVhdaxUx1ekpXmhEt/hk+rbSL8rx0wE/Yjuob
O1yt5c9omV5cCtOPCD4Tcab9b2mPD1a+fqG8/ey6/kuN6sFWwX2ejQ+gGPuGkXinSS71GsN4z1Pr
ofYbCMSgWYkOD8CIxndLyedMmWLvb9aDNa2gZvmw/LYzRjbh5qCPS20W/DHMKgTSlJXJBjUUJ0fZ
wB62t0XQTvVpqUFpd61bpHe+U2pUOCavRUCE9KgFGWC6MBONiRO0YcifQckG2AVRXQq86Y8ADtOz
iVD5vQmH7U05zvSMN0Tsp3Bq7rog1IcWA9B1mezMhzpvkUHBbblB0sxFvz6Z3cCX0putfIlDr+mR
iPlvFuocUtNX3LlsiZ5uY7k1FgBRV3NE9+ZwN7jikArT3G1TiTDBcvQ9NUjGuza9dR/k5hDzIL9T
04UC9BXbJGndp4nVC5HfvJ212a9RmbOEtkA8Scs6EHvuiMHR5aX11jyLiNiEMtR00bB/28cwTC+L
bD8JIy2jHF3pR63gQuZq7U8sxV0ymp66lDXrfVlmcY6qZZ+PNZyMui/dhaZ0vakbV7A+YvB0EmlY
8x5k55huHTivpU+5TFGBgBsUQYP0mI3isDa+uWtErY/ouG12ofovvNR2P44p51o3IJHYpsjcgvC0
gpaeTeLQ74aSx8JTtQjizkropMF9SxVpXk0BaWrb2UNWjvdglMi6jYLv3aSQPaTZk7MtzSFMnepm
0OcP9K7o/ti36eqMlp5OtYlkI0Tpi4gbPq6fahyAxrflZQsF9YHCVyhYHHWyqgzRiTYT/wZ9thZA
tWq7gnuuvGcQB3eaWcDckDKkuTu6C8mhUp9Kc9owCAR/Bj19d8MKv8vYfECXgRooS390nt0yLE5d
1Z1UpfbCaMor6QwPWw0fgwcEwRZHPYA8Qh4wcNYec0kTPd9OTxRN7jZjtQ/DiKacZztMz5zR8ZjZ
38XQfVQT0HY1bI8jHvqoc0dWgb798uvO2Zet+2MteZmsvvPdZLxC29ibUbZwQLtjf7IrQXQdVNN0
k5HI+TWVWZiw9OAcdZU1Ix/JPlxtS4rA8BDvuqZ671zrxQpqBGRliGBxXa/+VH6U83CsbbbydaSt
ySyToK0mJHV9+u5JDmikHEXspiHwhK6OeqkueFaNszlxMJC7umCkr9Q1KGBPCCx84oq96HSmy6nU
V/Jkzo1g1m3WDnmCgoCzB3mmjD3Gg/WHNzqa/OrOXtdoXYIHs5Dv1jo/jtVytB3o7jWz/opqBcaf
SyglnGB7Al6z2O9IJi+KpULWXJBDOyt+zrYJkcaORUSjBG9+g7YptyaqlGmU3Zle5uODQr/h+tp/
W/zU6iGhpXNmuibMnxiT3aj6u74Mhp2fEYpWNqhCM9u/1r51WDIjj1UnDFZ5fpKyLN/BJ9GkBQNs
S705qFM6BKEknUUb97ZV1CxP2wWIqUOZvD4s2fSb2zc5YoveEl/BFHkzK5Ts1gfJ5BrZs/VEcr1I
3MqKe6Bh9BjLX5VWY0ymPplp1vgjw85/IJSYgFI5/V0b/aesoWxsxPtRqllIVW8/VZN4Sit1yCQW
OnMOX3KzANFwgx8C5tCn+LqKclQI0TjOBZ+pZmzJh8+FhTIfSC7OHBGnsEWnXsmFq9Hu95DZxm4c
bNSXVZ9Mfufu57A+E4Wiz4GBpFpIa0tMbDsX3VmQsZXzi8UWKVpgv3WtI/jt4NKy5rexi4NVuHcd
vDoGC0BNmWbHcc3ObKMP3ZI+DCmD0AC6XvjznyCTz4qlMdn6/L+GWR14szmpbfqyt0rutj6sOeKs
cWep9MlAMBYYzf0w+VfHtn4XshYw8hl/UdmdOAcRDbjOvioAmbMyTAgj8aNxJe8IM3Daq39pgCR+
Is+/3YR69jfnsAbht8jyMIKLJ56jdT7ITHgUVXm3hFN6GXL9ledLSka09VkAl0GUsM577faFm2Li
qQRHmtfqp2mdl/1IlFRkBiR81vl1Zpd4wu4j7gKWYDBfN7K95aLbZsU5AZGeggGGabUjpHdPQstB
jaKKOZp4Lo34z7SRzpqVccgAMa0ImtG5VIv5X+EPX+nWIJjs6tctzR5bsX6aDU4L01TQa4Z+Mvj3
InPMD4VdnfyluOituRCqPURYAczHtA5PjaFtWL4crdbEzNHNIZjx5KYgsnORTD2SnbIrzsWsT05r
2XFVE15JkPxzJltufzv4keX8wuJ+4Gh8kJaxYHVYfokmv3UF2OJI3uBfxe/jzcgYuKsSUU4/XMP3
DVxQElbMhnMa3gsrQKJlPHupNcZV2zz5utFMP/OeXw/ti/zj31IeRl5IJsuWE3Q+WRM6UKMvjhTu
eDBA7XFLlbmTbh1EvSHtuN70DxWDaWwt/R9t0DnVO+94wVCP2Q+GHN+Zc+783vtHdQhb8Vy2iTIQ
qwCVGddmxsHv9NlByxr2tSO1EbYIuwqE9xRkTZLjPrybhy1k3CruSlOc3dRGRjR/W4v4TBtWZzlI
2AF+FvQ3RZQCud4krnak2M05OIGxplbHPmAQynkEK+UKmtjZ5WuROU+TtJ5s2Q27zpE2klReX391
UXwUYpcxmN2E0HXj5qesCDQMMqePU7P2pfo9c/wjnBxKt7Q6kTrwFhrtxVDO0dcIApR9cqWMyzpg
9M3cg+pKtG11wNXQxnal8Tls3hfkwme4DvQRFXwls9OaA7MTJDyhodj2wCFejIzlJfCKLIZzSmOl
mDfM+Zi3NhR1aFxSRgH6AJErjEgitHKvi+feHCUrKGLx3baWt6Px6NSoWu2ozzBPGAkO5UhAAldM
cRdUxo/jjdh1xuEVYKffLQTJSMO7DAhSp15gEkRNJwbkHfOVr0BC13iivH8y655s3cUhHXyV6C9G
oPnK2feDXT9PwLuhng6dvX3mYZoAkCVLs0GWD+tLMxqxqDjVCnv849oyi/w5P8/OSNOrYx5YqJ8I
E8FZ5R/6tkBIISMo1cQo7d2G3HOGEc/Jlek9nywFjlaRn6v1J6TSCRUbpjOu3tc2WD4tOetoWtwX
7Y6HwSRdO+9vcoBxWO9a3d9T/eFDZ/Pa9TUuheUXcwnmRpjoKC2oLCzWjzWwX9wO+YA7uBeHZJfD
3DbPK29RRDrksaX7R4P7YeBwH7zchxur74YU7USQ4Q3Szp+g8f+52v1cbQ8cxOFlwX2YEPh/tAVa
thZ4GOjYrI86r0+qBg7XSu3tzvtdrZqv9HCuIcEKxzw2m7/r1fQWVM2xmJ0LsPod1C8vaX2fh01c
a+9AdUaJwNY79xnRTJZloH1Lg8g1mkdrdJpEpmg4wnx+CFd50VZzKqR7FTdLJ8IYxEWe+uMi9EKM
eW5SgP5quQekG9D4DPuCN9bQiGSajIrXRr13YnqUFiXac30zL0niZ2Ys2KMoDvW4IPhrGVuCNxfx
QGff+xtFnbe+9LZCfI4KPTf6kyfyqzKnk8xxafYB1Lr/JHQR56GRjEv6yOBMjGoWPGXdeDDsLkoD
tI/4+6sdS0C7Mxr33VhuBrIcY4HLzNfWy/0SLvt1kXtg3IqzDCXCRjxzzMH/UKZ4Lc2wBvoovv2B
l+omLEEXGA4I7Jn05FBRPGNd0nL6ryvNP0SGXIVTvxvm9Oxuy5pMgW/EVtqeNn9+Ee64H27Rt079
aZR9DKaf4IBiRtcZ1KDFRm0JcaypXFHdzY01JavnIM7B6WAG8lH02CC3Lj+WtXc/yfnvFs6vILps
xPWls+szFM9ZaXyWa/BrssXt7M1xdoOS6KWme01/BA2f/r3pm4knPI7N9I9hO7/LpF88PEM7MXkf
YJZuJMz8d8s5IlVgwXrbhIKkqAvJQ5uSdhAXNaDuVq5/Ftrtk1r8z9GZLTWOBFH0ixQhlfZXS95t
MGYx8FIBNGjfS+vXz/G8zURPTIMtVWXePPemtW8msandbDMvNhPKLMCstot1HAbW8BHZcp+o5BBz
yBQNsqHtImCjWngzlFQ7fem1eRCTDHg+Nom2/BlFF9LpnwwqijYT4ZiYj5GgfxidYTMkwyHV5z/m
ijYe6fRMygWjHwjB6Hu802RFBe2q1F4W43UWzwQc3Sxdp6z2QgdP5B06F9D9drfYQTfKz7rRGVmN
xyhJNoLgcc7R7sUzKAfBPFek6B2sJV/HBXrOeNcnZQQkzCzEDcAoAOQkLJcc+y4cZLFH/vpOZbZu
W1Ks/Cp9toTECtGNG1cuF38w3saYNWHlUu+iSftnpCXZfFF59XV58vRchKqJXu2MDrCY842K69BZ
HAq5wTl78/I1O/bFzxBJECiAu3j7ajik1TQuUG6GgRhRWgfXGPawhfQp5VawItgELxpEXqDzIU2U
To1eXlLSNyGl4ZUYtjAGIBiSkcPcPseL+Koj4zuqIEt9tYkmdX+Ct4kDWavaBXlat7YZo6nOM9be
5G9z5rhpUT3mDiFPvJwn1829dc4AR6XDT1wXV6ypDynuOEwEzX4SMkwrN+ym7q0SxZ6YxJYXNNZB
yBr2iqhpN/XNd1tZd0uQucNwpcNmYVoV3YPelycPh7WprkPHrq1oEfvYmY9+aj9pRfI5QtU0PpPS
1Hu0o/epYCmVrI8FZgzz/os61iYa62NXWLuq8fDBac/sWDho9bQjPOqMGzpeOZiA68G6ClcPY6ul
6PW0PeVwE4yjr3DZweUYhZ5tOvBgtbwpRqJGIY9eVJvrscj/ksx7cQjkDEusG6E7pPNGeLhBaQvK
oKpQxOz6lwjSbAVRw8SnpH5zGL2g3rbBlKIeCjk/43fG+I1rICkzrE4WE4VGZr9e7T0sPlOTxYVi
54zJM+NplP7RXerf3k0/zDI76EbJO8j01fQwDTY3vSdyvxkuTU+8L78QOPqYiI+07xhgDOTw5UOx
dj1Mx/jjmRmyRoVe0acdgBdLteVZM7pLZ1QhRCw4QS//9BFYbGpYWgQPiiHa9+xXXvx1Ed/qSN/m
wtslFk+TRzeVjFsUyQCfJ8xnbhBCqhDMaGSL9FuYEGe1CDvTw1/njIwnpI1fUS/DaLRUaJZj/NAt
LoHcE/osmIHD6JKGzbAGHlpDTo9DjKXHdxR1WOlW5yZKFNq+mI/NrMyt53TdpmGd5FNXY67Ew/wz
RE4NbFlGgdEgEOa6Xn652CvZR8AqtbwVaahD+Zx10RJAoqM+kcjw3sYR2EARrQlz/su16kCht+Nw
Xrvj91SPxME426FcftvUCFzUjKjYMjPet0x/WLTQY5uAm8CtyPltuDWlBmEcqTjMFdGdDaNvlDw0
83OsiGqvoj7oJrEDCNvXOCyyjAKozMGlZNtt7bze+IZ6ILZxhRd4FWM5tIdqbbszD6x+Kcnllrzv
sqjPdzs8eZphT6ltev1F/7/9HM4qRne1iPPOyjDDuVRmU+AaYxdqab6HDFqlJvRSpL5qXW7HgQgK
G5MmbptCOCstT17KkXZQxenJTrt3v3TOvBz4+cyV7N+FW2GQwf9hRodIJccIptqj4dJ+hlHn0LUC
LTLOfFinpBC72sIjS2sAbb/zWCqaeOatiKwf32jOZdqs0T4o850qDVFxsp9yrPqA4XO6aadunQl/
kw4CZK3l+zJCwqE2NLZB3haAuslpYgaDBeqpjC78VJtyYn4xj9aflhp7QKlAqf5sATTKiB9Mk29N
xGANucftsnDEzmtP2yxHP0L88R35lmoOIONrNb5U44+fgsO76IRdfskQhhgLkW83vWfOEPTlb5e4
L1HjsArQfTQm9eqkio3f42+kho0JR24PyXro8RwzMf8kFICRLOYSZIbhbkhIrk5Vbnuj2JkqJ/QH
PrU0Moo6HuK6/0iic6kn256bpZv6H6dSZ7yhYR5RKzDOhuSv7GAp9a0L1XXf6bl4NBS+e2BOsu+z
fjt4r/zeYZXN1wFv7j3SYe6/endeKx7kpk+OXls/uFVxrCI6tCJ5Lpfo7PfTQY3mkTULp2qZz3hl
fTOmVETqRsVU2Xy0XJ38lYqvczQPVHyPesTaZM8L9ZpRRzw9Y3nF3JYeap/7UhseY2sm6cE+Q+0Y
8KXuebKQurXlKBfvO4+cVUTeu49VU8PI2k36SxcbR2n86Uu+F4tz7Kmra0TAbCbmoyHKYtXVHIHu
8MlL8OvbGkVouqFAesznfe9cmGg+x6I4y6Y7p2Ra1+V8wWzBnPngI5x4CyaV+4BRim3CjGD2UeHG
2mRmq21bt7uYrfkqXPqku1Dqje53qZKfOpc44GynRA0o94VtnLK++M69+oWDKZzyflOx12T+f4+k
weYeb90l+td9XNrL/Gik8fOczFigkGydMX93qvwmMs8IwKLOuYQjVdqzn7BoKuGLmZdN3XODEYW4
uc9VQJa6FRUJgGN0JDsBm5LzkDgVvUe1NRiVZFl1rFjVZddZ6HU9Yh1zJDLhOzzYfD0XHp9TPs1/
uZNbTLnwJTT6W8mSCNdo/yJYiJW2dMQrxJ+CQifJ++cRfZ4ErZ2KYElHd3mRNvdWLIiydeStuct5
dvdC5B5jPjzcTbdLILTANMS2tklDK7DdJejx0DLXvtOezGa6MP5dp5bx5Pqfg7Vgb68CXdlvTuLd
HeYQMRldg2lzumIIZDMRfxj6dP1qVGGXYgkYu/iNZmZf4Bop2qvssy/ijgK3fhp1k3cjPxgoKB2r
wfR2DjV2wNdg9wWO/YKpqyPHjVPHRxNcu/cOfWrQvjTyYWrgtIZu55rla5aahxlLxJxwqfj9RoNK
lQueNwIhTObBrf3ayPGxdbUaTEF5q0HqGwakjaH9wycTIIvgF0t+J8u6TOl40pvbwOa9KIv4EpOL
3uUHjJI7OsoHTV92y1A8DJjE/NnEiMwSWcu5Nx1AMwx4aBr8nI0eEcVvihA8dMjOWf4zsGoEWbzZ
98wQerP7ocw7FBb1RVPfbSDWzTSGbSsUWL32pItl38Tlm6Mmskww0kHxauV6gnASjfvkttMOVxcg
2B6bjs1JGXGeED7QLn9LXpDcsmxaNa3rkr2oC8VsfqymNy6KA5fEnyRrRNTaytNfE8+HGoUUnOkh
MKT5jf/qcXHROIepP6u1k4q3bBq2cWnsUlPtnT7baF0WGBO3BPNsj+rDwPdENHKc2GE2eE8W8sdk
MYVvv9J6CRPp80R7Z+qXvd3JVSSHtVUkX9RiK6vTAhPm1gKrrRHNGirBrNTCcsrWdm1sYsBpHYDX
mGnz6omFfbr/qjT9Fz5kmxcUyA4LJ1Zsjz6K3N/EEdJ5M15g207KRtSxQW0IiNqVprXm4AvbxMV/
PpAesminyvJvCsS2jyvsIc6/qcJf3y8h8vQ+1VjGhDkUHZmNT4t9yDLmjK2+jv2LNlrvZgIC7PVY
PTGguNrGFW0wkwJRRf6GWUeIDwyV+JeugPu73Bqd+Tf08tgieWraq0fISCjq8WIV88ECj6iQ2kog
0RXc6MPoDifl1E9taq1jlZ3SCiS/Mv/dRyHJJC6jZdwmo9wR2rgVlbldup5hPetCyIpypm6fjz6O
wXKdAlgvdnQgWf3QyS85ZQ9ccIz5yKSoS4pG+8k3DEDscs2vfTOt5Ipo+UFQYLuKXIQ0PDAI/tY6
p/1vpmLjRh2xm68ztrzJJuLAXiAwxhSXgrUmy/EoGramMDTu5GBRcLQRjB0BPECmGUBdtFgMhXty
7T89JqEF45gkNd8mtk2tGAIzPOaxkx91iXG7f7xTTi22nlnwCjsvpD9BXOkiADFe+wgFotiWdrv1
qUh7tLZQemfBVKBTZ3M+J9lX03ESNWVgen8mEUgWB5Mpqy8x0QSNnREuRnrAW/cZj/6epGEGYOn4
WHTme6U51HQgDayqwFs0n6rUC1znWGhiY3eXHn+Gpf8jAemhy631MLt/FdYH1maTLcMsjfSKslWn
0fq2Uuz22bROyWWYpVyZ8V9fz5DSimHoH00cvt32J0nxtEr35LCeUOtUWHQNClh8zqnGPfBv+v64
NCl9SbnCpnXCYbZD5CXGlzNPZd1B0l95brvN0r3U4xCigROcN8sWx7l7V20Rai3mvFz0L8z12Bqe
TA9Dbn47Lffy0lcP1MEfEdz1zFnAkYDx1bMoYZ2m/8rt9mJpd+NlE9ieS4qG/HZKkDU7bqiLnCro
SdzybaC/nI9aj4sg6lPMi/3TpLLXgoUUfXuXqzPSIeBdjIQQqS6+NfzVbO58nIv6FPGBjgISG3c7
RAuaBqdZ63o4nK+R/K6TD26mwLpP8GyPob8F6sTh0i/8XEs/b+0ivn+o821KjM8Y6f2e3vxrNzrk
rHuPxsD7HkeUU6r+KnX89UJcGrv5SAzv0+7f0K31tZjlVqb6prDjG6rbZ+w9TmX2p+b5tSy2HRc7
RgtSOz4IJdsIOqE6eSYf7EMfy5NvdKGsjC+V+P86WXOMHVnqELS5/NV0c1eSumW7rdjqiogihyie
wGebe4ihnautIDwiO0WScqzU5geMZ8nVm2b52d4fyaxQr0liesCEDAoBx2b0YZGsvdyrnlStFSFj
jTlkk0IMoyN0bJedd7Rrz9qLWpHKQQLVWmXmEaxJCl6FmPeXwMpdiY8wbCxFjoZLcw80TryESdhH
5ioM9XkTHWfdbqD8VRNMhomlRLNm6F3vCyz+a5kzZjh+/ekKvrzCuEvaoroWTZVtpDt/jbaB289n
EqhNWJrLybVWyRy99o3Dv2k9G9BFc14mp982FhJol7JpaTSnY9xr/d7WwH+QGMhEvwc6qYbkSWS7
y2gw92YTUx5EJQMKh4pysJMN5AD/m4JJFhjk4zB7V29IXGTUwqQUa9ZS4DmMeyNZpXMptl68nByU
Q05aTLp9NWyHzvmCv++oOFmC40bkK1sQdJ0boQ2W36TXE2Jg8BtYrCTD51wwcFqJyLiIzH8abMRr
29llxDYG6YSTWjmM1b3+2Sv7Xa3zVyCqkte8cbw2nFS5J9Lpy0MocdFD0k5eNI3R6Xy3/fTmyW/7
++BKe8kpKJfGDZl/dyhE6huUkSHSEMS5QNbBWmWVD/yvYdn5TCNpJqu+trGpqOU7m3hh2iWe1ktB
bzsaBKjEXsG0b2rxBeoXS3h7vp5/RFM5GDC1fenkTyNRUIM7P6GTlevWJejKtHH/Q3mgrmb1xhb5
ya0QxhhrvowwjnY23ZIOwSEFQAwmKweT8/p9kSw+k9iagtB3vtthcS5FUaF7ybYiu96NAmJlwoXj
KCEojI2LR0+nau3i7p9MOdhjeuhgsfIXQ2W/7GE4p3mHQ1Fde6E/6171z1rm+zWELsbCDzxkQ/3j
mBr8fBnvcReEdWt9Sg8ThmVjg/dTplRJY4EKF79G4hhwgngVuorKoCqRlC1YwrJ1sCvi5XD8ZS/i
GYCA5OX9lDSPtROfQdv/LZYhDrSl33yuP2yH0dmojgPbEBc4uc+7uFXdyxJ2C6M/tUHckM9gWPhv
Z9dgJxezjrH15Ipk2CEY4zEO4nT8NNRy67CjTcvyld0N4I3sNw3R46Ev5UNVZWeRcMzRxSSroUgI
CuqXDKoy2hCXqIAQiDGsjSndiJQUCoNTObB4tVapqr6UFM8LL3fJi823SBCVEryMsWka+95EDB4B
95kFAr+VFkEck6P/FnDr67nD88Jd+ebXnbuCIwMTTMmToeFdK4F0zaZbQsLwoYHX/yYlmE0zug0R
bVi93IY0rQLAgt2Nu66YflEAxl3bCexY6fDE6uMdk27ao2yvQScSqzaG3V3jtHINcR4uhKCZA4Ov
r9zy1jX/gMMPdGWcKD8tjUFFPp9jt8D4bpBRIged0vs+0x+FcbIJXgqXchg5FAQuXzpnN+XANTNt
w3RnEw86t3NuH1M7Uls51y/VlH95PvbWoja2OesGV+lEgTlED2ZDB8dGwtVINEoQGQU9XzZsHClf
l9l5VKXzU/Y+l1QV5nl5Gdr6s1Gwj5XGGJJlQmGS0uMI8VyDlJGjU1rh2Nlsi4ylBsZfHZtCPgDh
n9pJHNPW2JlW7yItf5Dhr2/y2Xkmdu518AAvQH+u5dz/ZH38OPckoafuOU2ReAqg97t9y4qNS5ug
hQiRb5O6f1SG9dkV0W0ZhzejETd0fepQ3TwyKd3oSkNj9v8JaNt9PHZTOAtk3iQ1+t3iQcTny9aM
9V9GWqvUvkc64tvG8YyD017NVdTg6id3cOoi8gFS6hoOS2n1+64mmh1e8IMuzMRrhP3PMZuvOmP4
pKeck0zFHqaxuKbpvTxcwE91QUZf2vJwpHb7WGZesfGZQCai1MPM5cbRIAx0L32AUY5WbsGSRqES
gGzb8u+3wDv5OukKF+WHiPDoLwR52KorwJMVNiJ3cDdR2xTBXJnNuo3HPc+pFTChf26EB/iAmGrj
GlpnAw9gJWdeaYXDBwt2NEcXDqJDl4pvr8tOU4YhgCQiMpByf1jLppSbuAZ81gXwjpiOiTAfDa/+
W3TE+dmlUCWhE3ad2JY9UcLnjj8fOuYenbmXtTPvtIHF4K5NvpfZkHx6n6YtKXlWTYqurpXqOJNj
GSZ29zg66mASCbXwxgPjbEnCSJhADsfCdIo12WV4dtKWcHPG4rbmXdNK/DPMjiUSvc/tnWqUofKu
PTEr2CmHO7oaOGfnTHE4lWQAIbwm6952r3HMOUN+xC71eSY7Rj4S4gdmitpwGtZx5390mn1zibKR
iTzjYdq5if7kF8nB1pgyVFrOOJd121jBjCv7vI4jYaWrYaZTrZ08zFVFMINA0mlQg7AZQUklnw38
xULHrUXRtz4QNjQJTizkbUBMsacKZxI79cmz8ggXyd3yvSxQRbGorXt+9eIO6c79gFiTo8PSHqbO
jLN9HtKN7gPZxFGndp1PmidOnfYU6QMteA2ZM7iAYvYo3QtwuLtrZX2PRX5iV6exMUrn1U89HZc0
wWmLckgkFLhaqoSoyqFs9FAVVgr9TXPv6ktNwIn883uieqjNA3DbbJMaaMD4POEam3suAipobXPS
jK3GSaaubT3SPUdvKTJOnTqf9YTgb4Hhs9V2Y0ErBGZenMs8ewOk4qu5L3iLyb3QDr1Be2TCCcSc
+XDgy6x2ytVeFk9cBtd6Y0vLymbu7y36+0x8VVYlhAgL96zP7K1V5WZss/Uy9OFcsADASe/4+n3p
sUm4Y1PVrx0ReXWLG9KO9U9Vj3vWjO/Nxn1vxvmD9VE6SSo9U3nNei0ywkitVBi7hAV14CjRPS92
ZiZimMPaGwXhJX59GkzSLyK3WbVt9cGw4WFAHF5FzPnI/NOfs5gCsXbs16XqnjuqAqvs9ppLtEe3
7O7NZ1olL1qsPeDYfo1j5yx9jf5eHa3YPIn20Z1RoOhy7vECgVFXR0MjB2Kwt1hLl1WNaht0hBsR
0rex2unslHjnkmL6iqpnP21fyRvfMck99PlyLauOToeQjYx16o6G4oscVyh0S8qsPnZfeabaYARF
FRjQ0LvkZbHnd68rR7yD9p/dEEUb0YPpiK7MJYhRTh1afCvg0Y6OQI7NndJ+HfLocc7kMWZO2JPH
wl7OFZdS6Pbild23/7I53ki9eFDoCKr/ytR8toiKSjPvhiT0qHIfbJWZi+p2ff/FBHiV1Dp1HN2i
tZxkXg33lMjvCiU31IT2iFAHL5ve4D6CvPycXWKvZuPVZu6e6OOpatShdfH3EAG2KntoDthqPGKn
qtO/pQ4n43EJW6Z66SuHIGWyGkkmiEYKUr/7Q4VuB3sPYbmSvr0RbhdWC/zZlLtHjcO0xswMxPUQ
DflxHpNT4ZfbmK23bdU5HLcWOS6yeJN1fzM155DD18SDdiNRj5xN+3GkYEHP9XhXPcqDoodZKjvS
Hts2DqWlc/f3s71VNu1sqbaxiSLQpjcJ5sDqwkPsqxDFBCG2DjRZb5fRI4fwk8VLV2xmOyymn/LO
HMHJ71M0AJfIX1+bXiwQP6v80lHTjBqKGEKnMxZiNBwTlwMYcxHt8oEnZY7478eQxRehtkSIIuW7
W118btwoikLLIilB/VQ4VCmBa0j2JbkNyvpCoUEZntQ3VcMzbtKQJOQtZr1r53rrynUvTe7+w31B
sMd8qAftl7J13UtkNcO7jmQJDr3aFI7PF16GtpyCgmMYL++ydhZr76Af0lpSN8E6RdmfyHBqzwlw
KTLGko0H12kYoJXja0MfxV2+MZxha3jpQVo4t1ztYkEO5xpD4WwA2tSfh9K8S8KcEORNGKya2KTo
EcSe2exakONJWRSb1eydFSP9odKfSOvE22plzI2Xk8tJz/A8C5uUJ54fYjvkJIpUJtGBC4XY0o2f
qnG2lrZQKWrLO5YQpFqx01rthA/6aYSEiPCRMY2d45BYzx0k8XF2VTCn7S2aoMf0guZj+DOpBwJn
gh9ommIX1/JsQJPhFDtWfnVsfWJaZaHoxQ3bZXDRp6HKCDHOWIe4coW7s6Wx80yMx+ytUSTyqsBo
80CbsKIxCyGTq+VpLvGY1kIjvag8TqRThmJW71HV3uK858iZqHDYq77Vcq5Fp+hPsUj3DZU529cQ
OQnWI5J/5Zqg7gZCI1nN2Rpx/a1gW8nKce1g9Al7KLJZrPNYiCNd64ttWFjzAdC4eXA0ZUGMyT/w
F+j5avi0yuoyujMwd7vqPfEAp9qtREniXty0T3Xif86FPwVDKl8ShzCdmlbAj8/1PZocz/uO4/sV
VTqUrr0y3PnQDdaVsoHmXeNY1VZ+MT5UJAJipnMNUmehL0dtPFpAY/TqYcXAbGS7YOV82wSM1AVR
IAAwC9VdBdeXkZThPevFK1EQvGUe3v32WLY0+8wvdRCvOLvhviEfCUWbPDYSjSq6pUKvdsPSHT1H
PfvgcGQGCcTsub0g7aSEBcV0bKR1TdRTiLGOz23rF9UVxbNaKRjQOU6PZTwDYvIVoRhgEaztm9TI
wK1ICVOGS2BW/EqxGhjKXA/G/GFQ64JecrKZPtadodHmPezhNoF0XxVOjFXGJkknVv5ThMXEybRb
nRZXUpNHCk3xxC5WEh+cn9lI9kPLwM0lFpZJ90gpBv4Rj06+9bx23df9PaqRwcvEIsxMS4LC/SXb
nNOLU8biNq2z7NCXVAvik+HkumtT1MF/xOqHXDCBzPXT1BCd11c8O+09U9s9SztFv261x4XEopUP
oBLKeKpCXfQ32zUflx48R7rWxa99GnFHozpL5cFmwtzD64bK8Db+2HD+LnSFzrMu4mdW4DHbbDvC
RRzyC2e9pkKbrG9n4mYGSg5JBOHBXnQqYatNqBWrq+6ZINnGT4tMb3rjGm8q41F8SxMO9LbBpp1Z
DzVrS7aa9K75XEZrStFLnHtbvYe9Ym7wL2rwn5Gn/9JqmUcIQ5uxhDUmnIa9yOOQPEnbfoDC36Zx
QvUACIa61m2tjJqmV/RtSU38i2KTYl/Mr5Xwf9nqTS+A6NQBG1UxI9zI5ieriPiCVLcjPMWk01X2
k4NsG1QZ2olr9XAX8QtGsZ84zzctQWKqtp5F4b6yuxFmyYyJf2p3hNQ+uveJLS0mp3P+4WvGy+ya
373uPczaRGkpjwu2MlQRzO4jLg2nZq2CRNZWNunBqWjQQYfxkvT2C3M+pgcxdoHC+XWmB5wXRAi3
GDdqN0Zklum7M9lPTWWeZZLuMV6GpQNmyKDIGka4fX4G3bgNibHLOagjdZ9qdC2NGx+OoFiWHQee
ra1zz9roo0O6AdFA87xwLoGilOFSGC/1gt/Ald0Waz71vQxjm3aCcGF9bD9AQSYerQ/DkoHXeTsG
n9ZWCASjIYpO8WJwIUZI2kxjbiVXYWLEZPPNh1wWyPfi6loVD5BO09NSu0zeco6rexqr89hZ6tQ3
oFY+6wQqRuJ5P/22vMvlkgJWGTq3p37rTK4CtId3e2HLhVDaA71kKHUNdj5XwYQDe9avxSgCBI7q
DjIF2jiEI5daCigs4+HsJebJGv0dKERoWAQfCfciLY032+FozhifI7sPA5oNfGGC+p2gC9BYGDsJ
dBZX/cYzrzHEfzQQFCIEtax0zTdcuY/IZOkJO1l19Dv/nz2ZO0z1B0yAmA9lhmcCBM/5MZt5O0ky
ydmOtR+blJIguxCL8gv5wTWvyffBApXEk7IEKmlvveyui3xvkvmcpdMtyser0ablxhXkZbDa75J2
01pEgHaZSd3MGHzU9aPTTgV6WkaSTOUFFnGiogBVx0wQyrlcwnnBOqX7T+1SrnHKrCfL5bsbk3Ux
D88szkzCumwZKFlspTe74s90+msXGXLbyIlKAhoWL1YBMw2Xj8zVgB0vDjWrc43m5kdPuA3Q6ejS
/dhZgV5vbLM8RV73HQmQMt+rgi5yC9oQfn9m3/6gPpreyImNFGsa951uGGxXAnGsi+ITDxjFYkM9
yRP6hPp95ZMIiEw59Pfqw2Rw5qmda/jHO4Y7lmJjOeAqvr0Wfvmpwcfqqt+PXXPyVfKFarZPqhZF
hGkX+3zj0NTG7dzVD2Rb71lAhWhgX+EvjUDHAcwIXtM3aA+/DSwGy4oqKth625vGzgKgLJl1ai1T
38qfDGJFuq9+2pcC44qx8NJG7DOJRuJ9hr1jV7d8ju8pIcD0MwtSMib+iMYAKiQLp267aRpvp9cb
K8JfK34MCTDIb2TvEIVY5tvahFoR/jqPGgADwZW99TyNwOKqeIgk8Wlp+8KoD7iOvF6stYbMn4Zp
flpM+xnUdqu52d6NUPqBqXueFT+fT/NIYWYn5i9+Xojh8bGXNKSc9JuUR1VvQQPvFV5q934gZm5d
vnEsFLZWUa3Ga71cuAzY0eK1A8vr05QfiF0ISOIO1kYPs/nSfPmGKAKWRNxjgTsuuLrkk2NKLahu
SXRZ+UxOmQqQwFZwnCdl92tzLjOGEB/CICijk1dfRa/0bzu12I9LbJ417EqE52vc8JRaGmadwCiH
9/bemILc3JwSBAif1UcyILMY+XPt8006FTMcd1hBkVGr/Jp0LV0a2dskwvo0aYEs8COZmnurZvai
kHn33VVqPSZjmEvJ3TskrK7QKozv8DukCa7HicywAbtv3MBnxd+FgDNMNZL3mQIq7mLD1YPINaj5
6rVrpms7YQwyL4r5NNifrXxyglumYBmXrV6npzHCKVSn8ymf8/VisaS35wZuM77kUZxVb+0tcmJE
zDqeJCP5UTbZUWmggrNFaWiyPgVdzPtqsAn11nCEMarBR3oi6eM76l2W/SomW9kb7edi8K9GzTEc
xTDBLCTQLmwn8akT2hMZVCcbA2A1tofexFOgN6A3/9CyA01H4c6MTxp1wCwNHw8pzNdJqJ+yrVpc
xSRO2JH27k3Oc1GPlD6dvZ6HfIPlF3auhGBPna1P0bnCeE4jNbj/sAC/Vot8K4zuZ5ZoYigsB9H/
tCZCsJXF24URvcQkKQY4iyRxWKshxr+y/NAWnAme91zSgZR+ti0W+2iOz4XLPWWAjw8JLbHrGyf+
g6tU1PBwKxdHHz/73HvD+AlSRAbJ1k4mnsNEf08z43GY3LPXDX8xO3A4pb3qYEv7pfbqn0nHkV7f
x18mn24kSVyI42Mx4rR0/J1Hs9GT39+0zGYqZW7iUrwRw/GLzfaQmQ82Pv/SP5Ib9F6iKwjl/pOJ
9lDyIbfTdHBS6zbVnNpttmeJ98l2kYhIOu0i/eJG6BBacU5GBq6UsYvXheQl8wAicCVtqC+vDpN1
lhRuLYV8rx3n+JG1WKEB8phSQ/kjVgy5IwHpfuRhhHQDExYzrRp+9IecJMqZ0WMFlVqAxS75Dr8O
nrJp0+G3H+Nhz67OMOro0gCbB4Mja2nWQs9f/DslwyFn0LktWONyROWyY2bJKDgwWxX0kfWkI+GX
eboG2Bqjr+Hu3KpeBeUJMSW85/a1YYuKIkuRB+ZNn9LDcicJtWKbOYD45hSd+uTLTpkM81o1rCpA
e+1rbedOBTeet63s8mwt1tmz/uHG4JtPVznu1tmkg3FZrem+pcwOHBtuLvrnLX5ActXLnDtfjOK9
6D+Ozmu5UW2Lol9EFTm8SoCCFa3g8ELZbZucwwa+/gzO26m6fdtuCfZeYc4xs0VMD02S3JXt0Fp+
12AztztGcuo3W2g3GbtNypRDDr+LhW3uCDfKWXN394Hp08QNWErWNo0NBjUprUmwSTWe94K6Sla/
TG4Zwnf41SIshywymCo9AVgci6Lyp+iLTFHfsCx/BE676LxRuoMdyL2WuV+us8m0nAVLuhqZhduD
ulZ7vL11vpdYUGRNs6tZ85cLzDc0mC9Ju4HIrYYRW28fEmTrCgK/zmFaArhLsGxnh4dkhd6A2qgq
vgsNfUOIHZOBURj4yPFwo4abRur3qvxhFAgEZm1Vgk+KNcSR7YekHWCc8vUDARjuE06YgcMQBznl
566coMViEQWTB1Gb05krvlXaTQ13E6rqqS+fuYRp2g4qN4oObaMjrdV+6olrj2ulyhnISzTcLHKn
m9ofMnErxFbG2OaI7dzvkrF2DUJEyUtnmsO1Y2WbZEi9MvxnM59I4Y4Y8yvBFr4s0Tcs0HRzD4Tk
ZOuFbyJWcKLw05bDw1Rofzok8smB4CwpxbpXezfsQ3Clyt3IS6bIjUPwgoXkqR9+yA5chQiS5CHz
CMDjXO8mP68Z3I8q1tyGhASa0BB7YLUHWHLQbPti5BMNVIqjtPxpmuncjkcJ4I4xBC+qKXljTMIt
6LGYHe44NZuWu1cXN/qFRPu2x4jV1nZkNlcJnSpM8QRkO3pskDPUs6LGj8mQO+fFZpk7L3OglgSL
qt8xjmT9QSgmQkl1rg6QLDtdrNIQRqOkuDZ+o3Im9Dm0tnP31TkMPg1nJ8Q17mC6IWtKcadTMDFf
n2tf4S2y2/zQ4hHVT2EE1a+mx1c664rjmmiEc1fvB/mu8i4qsatLPgcOU/qvJIR2rLw15U6KyOAR
V0F5EV7G9lGkp05XCU5Y9hb/UDCtKtZBtuKFy9LA1j2lQ+FmPBO2M1gijTHbqoI1PTGXQGPcuNdX
o7U0nURKlJ3fhrpHNiWD2QrxoLySoZ2FLDBgFPG6/NMHYGIpVuWFKh1NG62XX/WCqAPrIFs+XdLC
rFei77l5q2iIwplRHTXkGPHpJgCxcK5JaK3qnc0FoSHiF5q/zD+V/BN1XVYfqumrQEdd4fGawz/7
M6iwesangu6UUbCNbFHhEgQZAEJobQCnMD1r/IxlQNtntivm6LOdZnKGk24jmg04x7A+Wgs4HCxY
ArUMuKFJk2hUfm7f2+xuNu6AANkEyoP/mz7hYIS/OsY/jUiydnYHCQmMc7LV2evCcW+giJF0TPJp
sS+5KbrcIbygYeY4eg3pPI3mcE5g48GUGGp4fFjGMtD06oi7nvqTqD6KuF2pek7wYxok5qUncpM3
oy2tc2YYNvvryVhkvsT6zflBd3a8cwyecf/XDAIxB6jmmxMBZFXTLTLffRtDfTbT3zKR1l3Z/PaS
AX9QRgMw1h0iPgzkea68LjNroj0imrEoAtQwi289BGdfwiclMmz0gTftbSd8OCoCJMNKLuzzYQqA
sYGjEeMDKUdrS6qcmzMuoOxztZjezfZJRIumaxcIEMt3vUKWhxNhKFazesuAVTZy4sGtxvUPa7I3
91GrreWmu1hUkmwh3kqDooCdaBHFu1w+2zJEx3tnXMLhyFRqpdIWSzNxNfPnyEaq16VjWn4MClYI
tIG4snIjfmsnzvYKZJtZvRjDTUokz0YHCXfQ7WJrb6JphFpG2+QK413GSYAQBY7RKqdJY9ail9vc
fAcIbgW4kRu3YNJZlB+d9NaiF1Hi1rOkGTEN/kHovSEhVPLylnFfhLcqehryu2y+NMFpECHzytME
xbnDtlexBXMT4H3KtKdeNS32d0yH9X9kpu6WFQeETBZ497yaWAqku3ZwfDXl3SUIJ8f3ahDEk+n3
ft7ozmtJ9BGUUaSR5U7FwT3o/5R6xPx60hPYQBvibI7O/CFwtCJB8uCHuTEQ654GnIFnYZwmpI7x
w7J3mXKzy3dApgYRzgLWo2lvk+Bm8gAayW5WfOQ6jCEQddjKO4mYzC7Ql7BX3S/6w0XkK8LtMMLD
JQXrETsnk4U6bhanz9yx9xm7GYmvIejVWHnGmHm714DsJQMlqZMdoppoCa8lMIYnVOCfDYTl4z86
VFyoMCOWu3qVgVsgWY+ZneEryfTqlL0E6RnYmKlxedmh/c4YQRCowPvDODKIsS6jy8VZ6zxmbbjK
QDGVgSGd1O37Jt3XAsNKdS7zkr79xqZ+D0D/kgOxiUp5PcbzGpgPA4VqFbH/VFLnM0eRaVEBA39k
gG+5+nRkEQh2VyEmge+hhZgZN75Beh+jAq151gCr2l1LbNYsXYR+COu7aM8jdshsU2SFb6vZvzji
QZW68mWU8GQB/GOzu9YQXwaZtoGS+zkRg0OEmumncropENhb6OadAbFiohy6PP2zsUm0hrhS2O0l
Im4a7Otc82yjlG3BnkwwHQ+zQ1OJ/dCSpSIxmFuynvWpg0Zc45ca1/w9u07+0W3ZlWMTJBZFUDX9
zJr8OhTDc7bjo9LOG1NioDbUnLql9h1aWIEBfc25sdIlANes2fGoQAsOOF8sUnFEMCNPS1R8dL+h
VF36yVMYU3QfI7te01nFKhwAYhZZpEy7rMZM8ggq6qXJ7ab6rI0jOLjr0iwDsNkGU+IR40M45HbO
xRchiMhOED23hSdZwz4lliDs8jdbntZCIYhym7QDx6tYNUV/aROQ1bytR7h/TNJymcmf7LaoPVmY
vucSgn/N2PQyHFX9d6heZqpsKz/Os7oxGerY00FSKm+ozyHQGCERhIW5gd31kMhIWdtThruJ8IJA
BR67lwK/pClMJ+2AknUrqjM+eU4U0qY6xFEz8oDYEDek5O5AWFTdMYpL5Ytiis3Q1Q84ZwcDFZjS
ovS3HhgksyWtkhZXRYFhaNK1cqSn3rPUoiAL1GibwgMrxAVnyo8uOZeyGikRc8AkROmN4VqzoHhN
PKywW6iYoIsgYgtciuNX9qhwARYkULTRYjhTjb5jhu+RQ0QO5F/PUDJq32UqiBGPE1oxJ9rr0nvB
7qaR/omx2KnyjwkiOBPENjCRaKrjUD3h5PNyU+brwV7E5kFlUYy3djMJ8OhM3AebM5P5ZSzWjqX6
xUJ+B5Vd8MeiOQGRMfm1jtit77b5iOW6iXakU90TPXiNu2Nfzb4a/nACIQHHcyGQAc50VSaVd8Y9
Ix0MXd/l8HP64dpxSci3orF2vPuy/U+mGMy797Z5lgbfXbZLm0eEOT6m/kwCrDx1eA9Q/2ZocJFI
eKkhEI/3f8XCRhARJRQ8X6pbBE8ZkPEm02Gieg59uVlVzFsH0hZMt9awWokPHJyRum9ChatI2uFZ
GivGpIi99eptip5zSDhQSC8S0RfmFyLE+BGaV/M1g9089x1qhBlZvb1v6WBibG2xhrExfcU4x9eT
eQEGymHgkxIjeZHkJinO62i4U/Lo1N1QTDTqV6mkPVWkDbBTDy2VJXXHPELLm9O6G9pbwEeNDrQo
vm3ragPzq9EwFOV5ZC3oZM+2/mjV2W1NnuzxXST7FkVVRRQcywZ+m+kXGTnGAoMTxNoud66dNFvS
k5eei6pF4e5ux8adBNJmIVYGzDRWsmvZATmFHSueWr8CO9xNbPtwkBLgiEVvJulH3S7JJ4FU+gkq
c1p9WilABHb5ktrVpmrMTYBdX9bkI0LIO7cE+DiJPfGE7iveiV7z0jRY9zXTlqhZF/ixltUVphKX
PhQ979HqjWsMfltB/WMb4zbnBS85gWZId7OkEhKj77GrbUGvHBAY7uSAsqtKnxiQbjHxgHB61+M8
uPXkwINh8AspKyI5K2q6FfGqXpzhxuBtq1QmmCa2Vl77cviRKXe5XNAXtcEORL3bIf5JZswFqbKF
YLwbcucqO59GEp8jwhJCIW0rA6Z4Q4mrwS3ghp/0nN5ThiwruznuQi2JQUsF2BEntw7tW2JxNsZg
WYJkg2X8gDt1Z+K2XlvIr85zwDZYKVC1UHaZcfI+mBYjDotuoZ5IxGBdFa46OwNPmKW/NfjZogd0
OMTHVB0fM8Kq1CrI2qzPKmbLvM82eq99SQmGn+LZGPM9y36bIkSsJd5GQSaxop1C7OG1lrzIUXgW
ot11hvMXjs5bxI62qWS+k+X6uMBT88L0tc05Lg35h/3Jb6cMrm0qXj8JQv6qPUx9eEU10sMaGcCz
KJEXOst01KZoa2dg39a8adLeQ4Hh2nr+Mgz9qezqZzM1jJ0OqQ7cGMmAAzLLMH2A85I0QG0p9jZz
paicbhGTNBLYN5YlX3vCQWcK11YemPtqr9hqNjDYGGG/V/llMFn7O3sObPROk+IBLPdNITydspnz
5DuN+R05eEHH/QIzOKcRZkzM9brGk87sIeH3sClRsqHY9rZ+TJXFVnhUhDNgc1KpkQHdSd8Rtije
K+tjRtLeqV9UQBnJC1b+MyG4zRLJjcbs0XGYREryAaGTQxBTiRxaqxi4nMlfmahvyIUYcPx2Bitj
K6ORjOnFDHPfz0+Aev83PNOI+VBJT1Hgoff9DfnoRS+vDS4x7O0ARKitLSPZNBitSjgqZaGAkv83
ZPeRaLPBrH0VS5sITCSLBA/obLRs8zhO5bkpMzepTbyEOG7LZj+3LbBMHVAl4Rlj9xzwjxVycBJz
5SnMUrmTDqCHXathvlZFF5WRhp1Lv4wyn0b6SJyfuH4kEnjTwCDfDP61Iqh1W1efz1NlYGTrQBZB
pNPlr0rjPkvRqhsK7gHe9hnOp8H4oECcYU2NW1qFX1vkqDjJlhvEFTOhgelwiGN1n3ZY68QVMcNO
jx5LcAdJk3y0MfVZ6iFIOscZgvKemJnmPZZBCvQj4W8d3IZl+BMepLj36tRBx6New7TeqozmFw5R
MNAZTeAqMAmr0l7YVA+9tjdiFrFZBOjKoaOmQtPjlrQbSgGafgC/hkLZVNi+yU0nkZhIgNwfcHxe
ssrLMpMYkznGOr5PeyTuhAvVZegZISYZQGnHPjOwyqeeU2nwN0MfwUzbG1AvmNmSVT3mVyZfr2nQ
4Rew7ma2HELsPPmJNQK21tgbzPVUx9wos/whBwtlxmADCKRF6ujyE7R8Kb9CJ6FlznvlKhvZXu77
33Ru4RsN3ym+PqppWEbRiKxhzCELp1pqroZ++gdN8OqM/UnwW67zOUO8gfFzUchT0Evzwo0AhpPn
ht9YzcSHkGZ3FHHtuZim4BzV5cPWie5WdI+0b676vL5lkLAIPOo+ew0AA9l0HBFFgFQv1e5TFP5g
fHtKUfoLDeTJGOJ3nCNqb4XTsxYgYmJi5zyrpn5NKuVb9CNtgcZyqJxE72m1wL0s5haUeWpsgKu9
TCCxA77qqumRRBtNRedeZhvHwH4Qj2czSlq8IdKPpqUXgm7izRyPLLeC15zuxW35YNdCLysMHiG8
lVR/qILDdxKYVwF7KhtnIu3BWFTTWhGQk8O/mUho8h0Vp8dgxAFRt+pflWJqCzMN9cogTha2euaW
FpYO2ZTWQ6k46NOrm8zEepkKXVQIbWtIkzwqhvERxtPGToNLX2R+OJf7rpG3kcrpW6h3m5JSKbSN
OlonbP2WqyiAbMwUrbj+2miM78nkWumi/itloOSh+gxhvOKnj+BL4xs1ZGkfNcW9pehd5RrcCAx7
mhBvcpJC70mnhybHj7zRTbfoTa5y2IQx9IZU6V8wi0I37dAxWptiCRlPrfBs2KiLHAu4LQvTUmYn
aOQSQ3ELx0d6GEi2jSdxMJthz8JmC9K63CT5/BaX2MPB3mN9s9whlNboDX3bHl5FxugxqNAfG1+2
qC8YyjwtcS7yyNBoRBACTj1Ixw8UKYeqbJnAIOZlJKlFFiFuzZN8hGPWNVdDoSHFdIkJXbYO6jiz
dFT9kfTsZuFKccQxD3kIRu44X15LvQOXICvbujG3QmfbwIyC+6yu+IT7/GaH4XWIkZo0qv1Sttl3
FDM4bklk6hkBRPMfu5BPvSZfWfRup1Vvg0HsVaQxS0uNW6nNt2lkVQZwgzQKMz1IAScOybiOqSnU
X8Eb+WRXTZkYSqdnM8+fQxYdRRd+LWwlTYyHhvEnYRu7sJwrX+t7P1AZBdRsewvZa8kQ02LlVKnh
H3NXeFzjzpD1XYt0FC9o7opRq1ZtR0mRU+hEvcQoUD6lis0ppG6By2BdQHtWcb+SeNs09i5hU5tL
4x6k1baJWheACsLAjhqVLQISpoMkwQPIzEdts3xQU0xNSxtT0cTlk3We1JTWK9600AWIECR8w2RN
W+yCSdmT0OHbVQZtHXKSA8+R5Q9bHzl9ndXALyqQGMO/OiarTmzRJHhjheeP248QwlVmZ2uwD0ND
7YsakfnFEan5hqikXWmrZ9Po7sCfduOQX0l3dg2qzLDP/V6RLln9GyMvGwxU4HhzNgtfOAqKqz1l
Z06mrRr3L6MMcoN1jFRazz6Vtk15s+Z3A7OI3N9lWfIJI/i0pSWn0HoV6gVi8SnUIBIMyYtg0ycS
3JW0BIjw1/NkXWst9SIzh65HUKSJ7GFGIZTY1d6aJqS/5dpxDgvGirBoF9+P21mYDagDCyfeqJJF
YUgURN1zv+vI+MxDGH+ry5hOqvca5jFEOK3zXUxkF3Xw1lg+RJHmWRMFFi9jAeswcdiZOfw+DEv0
1zmkT2KzVzpvMuvhhpkBQ2ieZwLIZX3fBcGxsDWCvkCjcIv2ZrWRVewNwW/eO/6Y6X6tSRsSm7bE
WXiFhVtbVxka4VN3mIOnTO6W3qjklqTe50v706ryK5PQYfWTjQT3KFvEiuARBBgVzOk2DJhNpxMv
dvVH7bhrlIeaF1syK1atifgh8uosPTSA3uX0Ky2eVauspUn/0MbDhBMzxPhkkMmeovonE2ldCEro
mkEk2iKuFh90HY6aewwxvEAvG8tE27N66VpsCQnQkFKjD2RsDI6xUoF1ZU3/qiKukhX459m4d6YI
98S4VqScrq1BSIDgGYKTrR3s/MNmok72DxPQwgO9EGZXZc42Mm2dtuDKluCQTDAnKanRoCCWsDFG
qtyiVf1FatMIDnA8FBPkle6fOTwUZr29eVtGTb1NiCPJcKHhHIjX2GqytJ6d6KWh7i+xkYTEfQX9
v1p5SYXhtkj3jPkfiZTrUFZ+VDLrV8nMyJDtWh2wWe7AjJi5Oynht5JGr4ohvCJODvFcH/MZWt7I
Xd8Eu8LJPTvE6R3/IblKRHU1h+afFBIiJRyqgYRVLj4VRlOkRbzYNvHG+LXwCe7sStsMKPdG66aD
GwJgQEqHhSR99AMUWw5xP8jofYu32ErhDlVfffSW22TnMF9REPWqMCKipWqZFqQAY/CBElXHnwcW
BxXAQdLlfRhh+B44VqfpkyPM5QY/4IM+yKyo+/kcau+O7EniDeIpqz74tXLoj631rJPxqzAtkisr
DNfaU5nMP07HPRhlCA7yUeQQldhYqflVEX8mepWQVgZKJv7qRdvgtEcH44I13WQqrXL5WstyW0yB
hwTUy4w7cUtr8VpLIZlbx5xhuMnL1VUAbiHIIaJTlccoFc+gkb+VrsZIjQcGLSX/0h6fqKy8FVAs
RO8A+ODDApqzHdXmT0jqPygaUzKymooYphLewGHBVC1JSW6a9y2eaeYxmXS2lrhYRMoCbVjN8LGV
cKNwXucykqo2287zsvEZXwpw9ZMGCYTNeIdDO9Hyo4zszEYkNdQNFqTGJdIS3bBCcC2cGUj6f4nu
oAqv9za7EJ70jkcwJ2C6x+BEsA2P+jOd8QXz1cYsuUUdLy6gJ1E2vJZMt3HtEfNNnGUNziHbDNAJ
HP3RZq8Y4YU4UhvaKJallyrcxt0hQe8LwGJ2tildDhpY4t/r6VghugsTr5O3jC7bbsdFLeB0nE3Y
K867Wj/M+T0fENWh3Z3191z7NViN2HvTuFil4jEt4fyKs3XHLBTfl9AuECFnCWoXgK8vBc+d6WMj
ZUkIigRwtsLNbsEByHj9kACgqKGca5eQrtFvOBU1PITGdz69Z0xP2l+4NHOyYQ6gXNL+oA3ElXi8
SwuGvv2nw2gHiMnqbqInNKcHHAGCB26zAeAKim32EujY2ag1NznbutiMNiJ8jgMlSHS0AHgZEL9v
tvY9JigcXMU5IfXbttYnSgcMuCqEtNzpd6E6G56VvdvFo+PCJHnKi8GRsUEzsAGMmzB80fJNL+0Z
nhMA7pVJRTO40WEDDvZEmtSdymutR0jmJLQxrLg/peZqxn/leK0NMJfA2IDEnep+peerOoNBuqra
HwlLe/tm5htLPlIW5vM/O1t0lLCXoIUMZNEdRMHgsroTdJ/kVxQCiYSNRTxFhSjZK4yfOKYnOhgg
XQh9Q7qXbuI3CCi2Dc9pkQvVL1D1G2NH4Exmu/rgq/UH3asMyTGoISyC9SAhuimfEBas8tWSEgDa
9C07KKagEBBn5ajUgIhBePcKDI7jn6V446Wip7LqUwYpR7kV9tciZres49Sw/33PUIPKwlNLv7fP
mfrsltzJB2yXGTMPIpxZHGEwVvmXvMRkTF7Mhl+Fvo1lIqRJgJMtY9nfZLF9zIdwZ0qXIfdLBSNL
qF8Yo3LXrAMA3iuilzLn0o9Qmkk8xOBJWFdMZbUpzM9RJ8swhNhW7iOmFBl/qGM2JLHQSTpj7Wgh
MdTsJ67K+I44qGt3fXQj1INXC1Ne810Id8BIOWz6Gk8bLAyA68PZLB8Y9rkuS5TLmChCVvzE8KLE
5u3pGNm/V28FWT0GJ+s/mhzsU6cJdUmA+k4j7h03K1OXe5teeFIsHDWOdmbonFQA0JZMFD+j0TGo
2wQcP6yyJSlEDNAjT21e5PxN5bdLo2ta/vZAD6g2pItRQYlHxhLlfqTuErHr2qsYL/jz9ni6an3D
ImXgEo8GBPw/kD5ja6uBKobazwz6gAPsDp1eXQyPo3jR+NIdiv+0Xdy1+DljMgmQUuVAV6DoyXxW
CR4qV/sHVkgK9xB2lPk02g9pIP3BRWEUnSUUYBl0c14cXLM1gXA9dJqtkGwyKI/tdNWYfin0DE06
P0fJC5ZjDdtzlR/xQSLD3Bh4RpzeHb7C+YeglDj6Y3ViS4Mn460gZRHfeUhe0GVqtzlTXgjqy5OF
WsAVy7lXPR20bY1CXaj+tWroRhPiNjQjIbW+PLJ1uOMxGKZPTXoTKGlK/Vebd0g5mtgvLK8goHyy
XZsqrA2PSr+DEJOiBiTiVuMBSe2LEr4o5S3HDNWBbZr+JcWhUQ+A8GgWjsAWK+vfxLTd4oWObpnw
cbHy0yPzbDvPMPMlDJiMScVfyvtPYlh/c+CfyluThXZ/yJFDUWg52gkRdWuJBeUBlR/mA6USitnp
OFnPmNxzhZPQLwZwEzBF9oXxlbUfVuUP4TlNPgzNjwMabhhzNwxk+A+b/GviydQ3/E/l7JIqeQ1w
2du7qGDRkrupvk+iw4D7TtK3I3KFWXmHwNA5LHJBMpGAY+/AvFs9BmtmarI6+dKifCU5UcVAhD5q
fhbQCzv5n4wZsH2ZjCMZ64SLTtOPiL47cg24OyEXlM5mUtcIzyJBdY5PkwiDxY3+yTzczNaYhkt6
JUpJzj/jbGO1IC+Fpv82xC91vyUlUE/oihhjMK0iSdDi+JuzCyOtYT70uhstK+V/SdcxSl3PH2ON
vmzLyxkO61zzGFnBU0VkbYYsypEG9tI5D5959V5FzJXZ1gz5fMLWXre4apkZckA74WekfsvOvciA
Gyy30UvKntR5ONp9hlBpeQvsSYpgY8Z+lr8283vIUsqShoMaR26YXJfsobjkuhm+W1qz0E2z3ZQc
zXBrZxtQ/P7Qv2OlRTH9kUGel39i7Suv0XPQqbXhW1d94E/GWAI9PSuY7KL78cZwp7abMXyX2zdJ
jfe2Kq9x/vHYOSz8R+2RIuNsdP4VAx9IeY9+WJC3r8ko9vaA13NatcMhL78pgVzD+JrTd53FKuKi
/F8SBS6jEuCe5wa0oQoWvIYzAmk9MM6jqfpsEk3o4UhFu3sE4UYZF7/bRzh8GMPgjfPodhkOsYjR
CTJvA/sBWKVuvhccXHgygStyKhOjVKO+YjcoCF6zKCBULwTpX6LltGiimgJ9ogGc/QTla0a3kpVb
8ZqZ6pm1RSmdC8OXFNRX2sOMp5WlH9lYaO+W/C/hOcxw4xUaQCHUt0CYH5HtYYtd2dK3hQQI/Iua
3M1826a7Prs4yUMPzniJUGZk4H+Uh9m6dveC0txhJTRwXHIost+XES55ISdvDH2pMfzCee17QDfa
n8JXw0AHaOiL2t5kpI6FcQPeiN52M4/OqhajvuqMPz68KDnrZB7ppkecABXVBz83PvRkTSL+cYJT
kF8D5yFr187YKcpJmJemessFTF8/zN/1+dhAxlcJMic3JOQ4hLuAloEGvSoPEuiGhgABUoNlLuet
OrmV9SiqD4WiM3Rk1wZuKTFvZHusEtuMDKXjDgajtYqs/dCRSt7sku5PGr7G8ArMAnGVC84bVn8P
a8cbDA+1T4pVEn8WIb9rfsyUXfXYk51DbLzpPYlIJJnHlEpEbaJL+2tZBgP/4nFCf1XzLTY7iUq6
bK1TOjHMhaBXrqUltmp4yNKV/Y9TnBeRa8BYe1k4XAtYZ7FsHDVbB7eMEWiTKJRgvzLiveyztwBA
sZebvxXx5bD5jgxtY3YvdvVmMkKRPSLyaoxlNGAUhPjzGMHo4DaTEWSktCmw45S4crCiNAivk3OQ
kLDNChp6DWApfRNxa8zMmm9d9K6+wRzRTTYVpF0YKqRNbJD3qmUn3/3O+Q08RZftG6RxzHsiUloS
uPwVTuCfKdmI7mib3waXUnsR0zcL9XU0vevTzg68zKEM5Z5ghSpNzzhilUPDuRYS4A7GSja0MXIF
t5a668cXGYV+or2gQnDGvwKiAcL6lqgJ1miBJB9jUjWYVCMic+l1wNJODsSRbc3cP2arrqC7R48Z
NicJQfMkYwub1r32RE0WR9sln2JkPl0S4F0uO56mojfA4iq2k+IH5iNUPnL6VzQUPfobkf7lzfeM
/VOxQNGAEmHJyxy5lwAZD0yajnp1UUAoRybVAo/FzNzE7dSfEUikkYOsST4Fc5Va3dScTnCUDaC8
yTap73aPJax6USpuTUEFo+8szifxhoNgIhZrfmMsAFt1z7PHyrPQrhHTunpr1p8mND6HOS9IoQ9F
wbyy/Bfwk3TbJftY5sUoGBZVm6b+ShMSnk6T7s8CO/vwgT9hkZbhY/VgB4ekQbXdgcgLJtvjugb8
FVDFdwXs0p8SnX6fHHqmn42PSGM18Ri0QAPT9FQGfwl1n5JmvqX7VnXR0EWBzubYMPk/G54IOduh
aGMDZIf+1iVgRx/krk49clrtaRcfKk0tcr2ovlvKn1pdWgcSfLVaoqrLGmfLukVGrr4FzDuwIbDh
I90lv5rkuTj8Fwvdgr+mOgkQxAugC33yjE+TM/SDuGk9Ll1Wl7EMWxJDQ8VhmcXTOgM5ThpCY20L
+0mCPPNCk48+bh7a+C8HL2l9oyfAgHW1P+CZmaFfZ6dm/g1rKgEC5+11XHxmCFqr7hlGXN/8FjT9
ziyoH0NX4gp3lejWDsw3MLz4w2vFE9C4NQKQ3sAMuQ8NZAwxdDrXbP/0lpyvnaK+t/iJDQcFYXsq
LHc8YUtcL+pNBQ4/9MyQqx5wWG+8jByNAS0CI4swf4nBK8ziR5nJj3al6ZCQbUSHA/cSbr6If5OI
R/avLP5VSFjI59ql+q89f0b/DNQRqrTLtE9sXL6RJ4QYbQRfW7M81m/IPW3pVarw9lrcKCyRu1sy
fA6IiXQHdRd26eM0nUnLIkzZwJNkBeS7+TJSZ9jKHCuK/MfqJJOOgbSvJYIQb7QhA1vqZj71CY6z
jEh0mL5GtO3rauMkZMdCITHxddAdKMqvSQwYfwaDGrtrVLtnE2sapmZ72pghfrCnxhC6sHTP5Ljn
R3GOglpz5s8MW1ZT/ejRy6AcRB+4MlVJnLkxvuQ8Go6kksv8g9L0JQWnNx8h7PXixakucvgSsMwI
nsYryrlOvJsS87ZHBpXOmPwiouliS/ulo4iykcaZBFB16a3+IXwOhkU0/JT4CJn3wAA8hghcQaWq
T/qRHmiCubUD5qJreIf5sLBRVqP8qZi/SUUjzIpmbQxPq/ppjLuW7KAHrs1+X/FaqmABb8Z8AhPv
JEx4jworgUCnDFm+Yo2792YNX0n8RdBGhC1YG3yj9JGcgSHilWeJbI1PkcEn2MkRx7qn2OvK8kV+
NMY1u+SWQZ+x4xKfTfwm0EYQAqYcpjwdU7mjX8X/Nzlu374a9rSqx8+Z+4lPT+agTo+AolvUsSnL
WPNGi0fUSspgXR0Yq+1JZfVhPKKcWzkRAS1XhKlMdM38ZY5PgfQWlR/S4DNJ09NblGOSKj6HjPXD
TZbROW6IJgAYaaFcbXQ/0C+2fhoUDypTnF3b6ZWV2BDjJ+9+U8R1A+bLafE1cUAmQ0ykypZK3FBP
aXuYul+lSrcNtztoL3cmWLT8Wg7ANMdMHzPQq5/lYk1nhKnVy9CTxjb/tKLvSkn3ZvVtM2LF2sb6
iVKitC4FzQsmMAIV2ahzQSHFaHzJPtQ9875tLo5JT044UQ7kthHLiMq4/4K+gKpsl+S//xdtD8W+
R3gGdcbXbo4ps+XMdTiaTNTTILh6Lu6hpFdPnrqGkem0EOcFX08U4ahdRUs4xj/SwFEVHUn81fKt
U15a6TxwTBOpMnDQTAeV8GASBGyD436vmuTG7WNjTyKm+IHc01e/swpUBlYe0A00jTDCUSKgAE6f
E1uJ6Gee/uPovHYbx7Io+kUEGC7TqyRSOVuy5RfCqZhz5tf3YgMDzGBQ3WVL5L0n7L32r4kooKWY
TMuDqiFIHUhmYt/ZskjlleWpXNf5xaTDjPRfn1m1HGEXfI7xJa7vfbapFeSQG0+7ZjYqCEzjubaQ
IkhK3IIxOlcwDuh/8lU3oDQlULFB2IDVrMJo+df6+Fvvut/x04MimFs8phoSlCu5lglm8I/wVkLG
77jA7Kk7Kk+2SzEvX7ub8bMoWOh8cKcaKHZZKmSpK/7mfYVmhe4M1OwmtECgUN5iA4PkUsR7Fgk9
mHJO5/ZDr4/Q7INpS5JdYT2TdgfkGvUSkKqSTjkdoKhrC/mC84vnwrqwp2ybAwiqkYgsrT110j9T
O4VPycNRg82pQhbDKjQCpJCwMi9q7poTfC6CEhzcZzRWVs11t5jxiZYG9HCRv9UMy5soXMYKu5y5
wyPjFIUBgUdwUZKdVW1YpOLORKAy/4FafRbpPZdnVx/uBqeRXsZAdtA6sOgzAMaPPDTTikCwDHEB
9yR0N8lHuP1X6o4/7P06QIk7cM84ikHOB+bvuxdbOJBgan8J7V4M65E9AaZAweAauxLKKVSCMkEV
Oe8FqqTFeIysNyJLqCFWpK6K8oF6h2CPOvnMsUTBE6oB9cfulNCBAClfazaqbo0O4dTSsp782G26
K4gQqpkjObIFL1B2Y08nDTqwbdoQdtKKGwbbgtcnGA+B+RlpX4F4r6efQbrZ/bdabJjjtqix2Wra
LfBxYbJn5YyoPhX1HjQeA6YlawAGfghv3brcG7qOCwNS3VmwJdPDXYaTF6OPTmCwhW/ZVO82+++w
2DLAIHUVQgz/xw/llTwHA6BZxsq/jsOdPGn3FnWkoswY92qBwWahKvsUnk3ym2PIlV1KbQXt+M68
mwh/ejFugh+5O5bNKWcD6JV/GtbfjgEpTbjM9lhDJLz2xbP3FpStqfjl41q3vE6G9QNzIpqwAPcF
yvErlwjW/UnZ9+0janHF8wWg64M00rzqr7i6hOlpiM/Z9C0QN2hsugrsKruA4Yq518vraGMW5TaO
2AmhdOn2NRoVRh8aFsNLIW6WRWlWbVR9V9SOB0OkYZvbbfzi0gXfHbTgcgJu2XYO9Ky1BX4963/1
eINro7MI55YPEXoseGAkeTHBgIedhW8NAb5J+k8M+1I+BAmflv0qx20TWujp8fSf5eKjzgsHAAcK
etnixtiGvHN5vyHQHbLKJY7WA6KRRAFvQfgnP4KdnCSwgnQ+YmsRoEw7ltxGBfOMfha/kZKj3rzK
3a6bSE9M9ylRXl7BG3eI2VDI23QiB4fraFCvvXKhnyviS4iLizH60qCDUk8aWoTYMWON6Kh+Kdlv
mLmxaUHFy6nCuZMnR+JILDB2EFFIxRQACUmbZ84pgywzLf+pvYMwTaUDHznk27p2ZP67wf0TEe0j
giUK6obIrZTfjQ6B/PMCTXD8TtEks7f1/r/lHd6/VmPTp3BdcIvV8/S/YE1W69dUXzWytQ+GrxTe
Qwd5OKeWbFH51Si7H93wBrLDtUl3EfIy1h1gqWAPf+XuW9ffUvNqoFpF9ka9xGysegdcqZUXViTd
zEZbso9uSSUla2MywhWZ7+s0ZlCB1qL2YFAGR/xMm5ioYCNMv7zqoCf3BPQUY+aK849q8YV2BSt5
CIkGC5lFVB31UL1h2t1Bmea68P8ZOC/tADe0z/jsSFINsSrm9F0zrEi8vdL9E7/meFYM11CdOsW/
wKfyB/t2BGSZxOsIxfF4pfjTGLaIN6M61DFP+9roWOOfjWqjaD2OaafJ1C0gElpO148w9CHhzqt4
Y8OIrKfqDU0SyIIx1FbciANJgFHN9VeFuGk5y8dllH010X4uRIKUer1XFpm666PPKFtHtIGcPqTf
jOJJmKY+K912/Hg1ZZsutjIquC0ZnDUUAM06DB8EBOna0tYP7Ie87ttKLgBsdBPsU3SPrbNSPFne
IZQVxrmXgXehF6PH4CvY2+ml6m5qTtady/qoSDTH6i4MuDVrz0fshTdLv1WIXgOMr1OzM+WLJJ86
bn2EP+xuLKZ1avzTK5gpUIqhHPeLY+9D1I6ArrZnoz7FDNmV+hy2xxHAV8eggQAqeT6TCG5liDbf
sYsm3DJmNiyqGQQfsOsUUsj0l6oXDN2AeLD3qOJ3BQRqbPywqEQvRjjhlsBDFzsFi0Niq8jE3ecW
nI1n0x7x28OxYgnzUQDShjy1EDpf7VXSLraJL40RVC4uRnfVk6tPlaCqd/FR6o+p/yLkSCWZkh4m
vwXJ27yY9bBlil/hr73GCfLvUPE2mQ4AuXgvh2eQ3XrS8og5NGggt015Hz2ecKewCabrsSMvpgBj
A0G/NMMsqSXUwyig+ovHQDtzppZFJtqCZOsxfbWusbKXxmNvc6A9aiHcGUxZAYVMKPp/I4uxi+Im
2V8ia8dGZ+7F+B81/CHS5tya3lEmYP04LD1B62zlaCBzt6Y8LAUUyH/zWEUdN+yFsTwlfA6cHcnF
7G+RshrlSyjOhXIAFUYxF5Hhy3Il1ZAzEg3RLCPthSra01ZlB+DnL7XclKEvJU2LMlww0il49JXi
nXxOiKzbOjhk1NYB2IKqDhfCezN0x5qWNRrIOvywOXXG8apnv/jT9d6dkLqxHUVRrxZn1v5lHiAs
f6Y5cUNrjxqJ87nm2pidO6dM+YbPgO/SbyERHbvfSRkXtjHtREEy+ez7ffL/bGooCDXkBwPdRIZa
Ar83/neLSXb4Qp/C8w+o0/Iegb2X+YK4LQIYHNG/Yj6ieMur6C/NP/lQ2Qtn/mfDGA6yijVrCQoA
helB/RtzNrLcRGhHNXSdMsvmh0E36qlsu1gx4Fpi8rAzecME07QrBFFz5LjCCyV98WTGw5qUEhOf
cbmxjZvEwLJS92W5lnnpajyrubrBwxdjfowIzIjnUehh8v4oREBJMyRaavmmjNE0rlBijxK3H4Nn
H0BC25Ubrad9epjFj1YbJAr8ysw3BkYR/RdvG0QLTfxj51CmeytD6oBIgzd1z+DKjsC6vtCN0K/B
yc2Y++VERexs1iH40mIVpTbDVbJjiO6Wbya/CMBgxT63LcPpjgwubsLOYfegPoO62dv2p5I8ZrJZ
ooD6taLleAqCc0G/LaU2s7IS1HLrVPI5rNrVUPy1CAaUlWZuIxjIE0oGVIVEHC+l6RkZz2i4QHSx
KzcDI1M/m4jyMb8GDUPYeBcKAKzFp8x6IiOTw2iaQ4PdMNIPlbkripC10r2KSdLVaFjku8nuOHpq
wRs+aktmyX6qpXhlyudiQj91QxpgVzheL57utnOfoV6gilLxHuTwbeBosgz6j8ERxbhmJ2jBF8vp
ipDd0vK+h+ZTZRo3Ak4kaWDsHTN6l/2TjeWmLP8qUmH4BJgTeHvYAvxThsXBA8Oypf5kCJcvIeBv
wugW4JFLuw+T/YyH3MV4WugUkRBjpeSCjSl24k/Jv6rlSZRPa7jGo1tY2/4UpUcaGPAgfehO3E/5
vwwtVR5v8TIy5ezTlTpd04ayvHVk3DuglOMd662k3qgPdGeasZmMdZPfxOCkCs2+M2isCmoGz8gs
8+4rRZHiZ3dCUnG0XzPjzJqKUWXHimOXDcBwV/5whaagDlvRvvXtpwqkPPhS45OXbDQm13756HWb
afG05KJwdFFvDXEZjDcZCIRsf+UxpoRbnFJMDI4+Mr7G77IUJIdSrlX/RorbwnokxSkm9WHYasNv
6m1mY4o+Gisl3IzDn43vLkUMyt+A10Y/ZQO4M85mcnVUfNKx/43ygvyFwUBgtKb8lWxE3/1NS5C7
kziJ80ert1nwjQo2NG/x3N6sgRV44jRQWPMBR9G/qvtGXxVn23nO6afHAbgIU6PAdIuB/ht/KV7R
Ljln1pvcXz0+2xQRv0CK76BjZbvDhqfbEkeL/8Ujt1Y/NqzmImbKFeR7TPCfDa1pgO2hI7dWAgUS
JJcQlT9kVZF/WFCMUwfEn9WvUdu30c3099j+wuJbMn90ltgIBln1C47rOlwHZNCHSxFtVHEfJwrH
Bv3Amwix+7rtqyC6Qb0MaIgblCXyfLO1pCK5vX8tYWhjktN+tRh/FUpWBuDoR2gQ2+ReB8eu5Qix
V7J3Z4YhzJIA1VuKOqfA+uWm4Qan41BfusZb2dlpNDRs+//QQq3rvkDFVS9bYW9gsK86Rv1TfLNm
iXr9KWav1KdWzmNb0uNixtee4A7/rdpnYQGGtvj5aWVZ1ixGCnCNAiamikr5aRpZvhNaOxyyipBB
hmUvP371lBxleJFMtqiEPeYAAxk8BvTOhfKqbqrPUvhZ35MIPTLZEbyk9JxcfqJ1JfnQDp+SlG+4
AijmZQ6VZk3TDGGk8v5UpkjmstFOxsTzvakMeBTu+B1OGzWgxJ8+4alI7O374VsYjwC0ErEF5Hct
LPMsSQdreM5pKeM67BxJd0eY3DhFxH3K98xIR7Gp+UW0n7D/6cCVzBngSb/vxSuNtsr44cEeqcXR
V4j5vtAISXikeixBKMesZ46QsjzPJuz0X/0qs2FZoQBjgaW2dw11SMEjSNOVhM5kHIVxGrVdbH6k
BDvnG/TcyBW0BzNaL4PivcK5QRELuGlhoimfeC+tOWz1mbElNbntJ8uZeF6NDPoVOyv4J5KJsYCp
wHtcvQmTIdzXlIB/8P5p6UHW9wJhAnboDhVh8MATpg1PVdtnCbUojwDhDTTTVQWz+6jzYsSGa81f
56+WH+p5HlfvcVEmwU3DBqZSuAxUODGLxdG/DeW9iHUK2C8rPSs5MbbzmHUdtzskJph/U/jIrb8b
tE+lh2eYroxvGVEzjJVmPEeYF/PkI8i+I/uq5zvx4TdLG14lE2T4bAInLeMAJUVKjshQ5fOksKyG
YAEywTducjNTs9BpJVzQdMaeuu+7YNeBkos4a0mmURAkzsr62a/Y+O2qlTej5koQzfJnjt5yFFcd
T0CE4l/NnDTbS7izoDaIpfqtqhuFNi7xzjHy30w60zemqLSlGVT2U7Yrdt5jRl2AiI9Vw9kGQdaT
d0p6KoHgH/CXzM8muCaTTBQYwE10XCCWyJ9q+9S1xm7pT/tJPijdbyndiCMO1QMfKwrsdlzj+FhU
X9K8/+jQzjL4Y7TZ8iBYWNb0cGWVP6nnGD0Vjv8nDU4vfhkeJ56rA3DQFHouOpxA+SlKe2EguWkZ
QIiPWF2WAXOFR8IVgfTcxUCgHEUGEOwxamhoiqcpvXcgFhL/ZtUXbGIMIvXuDT5x7T9j02TASQPR
bgaUDUoPpQEXnG+vfP7NyATnM9CRcHJ32pdZ37OWHz05dvERNFiPczzxdlr5D0enIX9b40oQpYvD
S21dRSKFe/L4Jn+H9gyqseueHVjawX4bKMsk9TNUi7WRXEeMdg2q3IAfhaCIZcxoS5kJfLNckT2m
HeHmWcn+Oo8yR1YfjbeZ2VCmI6aPkVlmjW6xpXrND9ng2jr2jvSswpQxN6LakXrGCb43430gTuyN
8PB9l+SITRprYmJeJuVCB2iIY94ee1Kz011crCTD8fH+ynu8hiL/rBlkxtYj0O9W+w+oQ2FehvyO
PJHDoEwPXMlVxGvsjBXl86Ut+WfYtEL3IfAW9uuqLjdZcCh5z+s0XQXqTaAthzE4X0RFsBmbe9bc
0asD6TyU5bb54lrlHJK0z7y5+gFdzSJRIDCv0Iak5q0brgzxrQlw/S1Vj1xR/ctQUe29g6BalndW
zKw0WGGG3GE5eRmcNoQmYDdvNoieBIEs6q3L78pnGt+atls27xmbTplPlSSQl2Jxt7bEHsqxo5DZ
xXGMyj4M7yiIcn5fRjnsx9H3Wned3mzOe6gRase4WVXU5QnUo8zW9ljveLBfxkG211l5bpHNh/7d
a7eessrMfdI0F5Blq5CJUejDQ4QpTAhYi45bZTG8xqpdCgZSkzvr8sdnZfpIrW94meWEsseNK4cL
qWid8NFZ3R1u6orRTDaxXYtOIHDhznndH9yHuiIZJUQ3SMCWdpSmq94CF0tvcnsd4G56ez35jgGe
JMNfrl/igjuaUVLlWghoAPKSaFqxEO0ucfDyxo8GCTsH0kcY/FUCkam1B2xXEFdsD6uysNcSpZ/0
okSw5qsSiy/E1JTCRWaxQymInz5HYoMZlo132r35/TZ5BiGaWCEAlF1RH9EcS0hm0YcNMF9R21T6
+wi3o0PZa9t/Q7ab2GJY3m8vf6jq6PjQ4Y32RaM8FiA2LeQl0KECtBiCIVQScq5GO0l3uocBkxQf
d7DDIcTQtkhWXO4FBDsUvwrTfIvMXaefvhnX692vgqJiIHybSeshVnaZcSgpDwf90cf7UdoMfEHq
CBlMYQOS61uOmUmPr3HGGFxZ8u6Bitf47YLmvSfur2koaE0oUHehHQvWVdVVmo7gjJY01RhLOAWz
wDVAt8BTIuvbk52Oz2AWSwsnAlVcF0ceuYy9IWOf3PxLKbOYIkA2qg2ukP67Ns9DchIkdbVRwdFN
eg6AY/VrNGGgMH5vUMylR7VYmFReI2pYpAnlmgdcRCdd3vr0/gRT0pRDTygXzHxq41N5hNEPum5J
diJ9KfsfWvUqoz8BDFkmlHaaF4Bq8yzKnQ3PtXhTuZEx9zd7MVz4kiEqCPs0k0569vXEjdPwl4zg
UqbD1W+hwercqwhGAJnbG6NGz4lYcNOBwoJ5KO89naA91Gh4UVBDcdozX5glF+j+OV8K3oNkQHrQ
PbGorKr4HhuTa3QkhQzNQzW+MbK5k44bCSysv5TETaCDFnmzGCWA/ANSNv5spgq2//x1zMvD1ENU
nX+YiBnITrqUVrHMYVh3hKOTetPq8lqo97T6iKRqqzdPvNlV+PIynTsLtal57cxXG+LgZCaldfeR
eWxCGd16ynpCLqBEp7b+R7KhUyOqUykMUAkO/rjRIoEWO7iUpJdXfPw2g0PQpEG9lIBUFAgTBeVZ
rH/G6bbNL1V19LEehJCJtSh7JFj/bcx3peJK3iVB/6ilTkgBbsPYGYnqTlSDudIsb2bUIp4DeHVi
Lpc9QDny7ldBoy4EXJW2IwbRLdm7yaTFoiPtICFhCXMn799ItlrwZUODY1XIxrY+NIRqJfU9JV7C
51S0dHfw3YiZLTDgRc+6EccDvCQidNCvWOyhp8hgj8ViCONfTxwuUE/6hw2RUttuIqHKcyyCFEom
GFHDGUaPg7dpKXp0FIxZNLKw7DJej+I3NAzKDhX9C7rF0a1GViXGhPOFicsKZ2XGlk+MIapFHP5Y
pxihDjAUDDywNtWPCokU8DqP0BEbmRMh78qGd0JjNlN0G0L2qlwcMfofDAaIq7GOqfpSVbDlk4cm
zPYNNugZmdlOaDYCzAR9a/2tePAOqjpesK6Iom1KAMpou/Vsyn/4419rXTFY4a68ehXnIJtb2GQi
u9rSS/K+UusAZ3E5jI/OuybKS5SvCmge3cF0yrJTEH2q6rUgvdLnhau49caBFSTLFcoRCAUjfKyA
84eZYammXLnveKaXkfImJ3fRfE7Rh2Ifa9Zoo/WUUeuw8oxYdeult/RBfC5U5tQq52PAvUVgJPtD
Ri7TZJ3SoVwHTL3C+jj77wsZFVf1F0fWfZxVsgGxjGn4YxfUjPAJM7pqaAmLSjnLhM9Y1z5pF30/
32BgPcBzxs05sIo9maN28BEhllc1dIcS8UwB/wZqgy6NNgkzww6fGHlwy5RBo4q6z8B+UegaYJH5
C+2fMp5+u+OeUXNnkCSHvQKIblbRRsMEk76lFBsCHbgwFOTiP13FiqxufE5s7ZD3JYvb8l8DZM7k
qQBTxkUNUF0LwVeVTtlWGwjeTohQcegoakIPaeZGr459JAhti+9K9RMR65iQRlRV72XjEwN0IypE
bzb9sPOy4hyKGK+OtZBZTpUazWs3OiRRM875zOcfff4w6tYZbYO7IGMXbtgoVue2CmhLyABD3RWq
zhfRAIRtun+pFp1qXfmTUDMF/f8ClWXL7FKy3jTjTHYBKBouGHghutYgPB3wUberBDUCU1PDxkbn
cu0FDe47Fh8R0Cg1/MUZAVSTmilAn74V+l5lc4Ak1RNXz/ywuoOIOG77taiTffmhUttMLJJzTK+N
qS/9+NPs/jdrkeUtge05ktldIiHsag2IMUktceSGVG69FCw8mp4JMIBdY0rs72nMBbFJmaYZFvvC
iQgkQfHHWvNQK3NveBXGJextdsaA8aDo9WsbDU2XLlPxk+e/kxzj/J/gD7oVm+W6+EbNeJKijwD1
ufSyKOmozyrLbdH4ov8MfYRFLEW3SsVjti8acEDaTm7ITVKPsv8ls68uUKnIS4Z0l0LTz6OePjNW
dTQiItu1oO8T5HiTQpBofNADMWciLGU0gRa2HTP/MYvRbYd/IGZizBEVAjXGMez1Z8i8dpLEupN3
lqHt48zEcNVTuWt82TMZDGgANZlVQascborxQ0TbhLwHnj3+l7r51tDdkGzLqn4HtEVjdDj090id
EayLRmP4phPqu/FZ3AV4f1a8BAT8BD/meKFAVqX3yMJIxAjEQhWTdI+ihPQgP/I4AjRGrQUnd053
YgLgpYe0f7PVGGMepTlCFHWV8zTVfAlK+FFaXCfEnfcZQlkLUqgbJd+In/321hVXUQLu43dOlhZy
ACxyi8bECo9WW7AxZx650hQw+6ve/kBOEGXaSmMjuva9hyUBDFRXMue3ZHUunO1FxHALhkrAsoIj
K7ZWGRSqYBsr20A3QB4/Bw/xGYROtlasY34Fz3qJHyE3a1fHIklCJ3/TCMCfyd8Q322D7rPn07qj
fq34X6W3EfJFHvdptRv+peD6rFFalshF5l6WLZtSX8ivRP1B9NUhz9CgX6YJSQd7NQ9JzYmmKeo2
CoahjsHfEDI1aE5x/yv0EhAxxoG9qRIirfDT/uQFe+mZWZZQsfZuxVBLpAOIuBX4SMxQpm4ufMxT
iTw5ptWtY4V6ihzhFMYgasraGUHre9gDZopIp2+Qv6VIA30535rqI0S6PyT5av63pAxT8gYfU3Rv
IAT667I5ju1OspgnbdNHJr23/vfsMeA/JYIuzam8XQovqwYLM71JoYuU02f3o/EIXPHpWMXNDNFO
wjSviHRU5hUgSC0NyJWKlWNEjkQO3xVz59FDrZKz/xgZR8d0vJlfnqZ4XujCMq1H2UUN5QZY7hO8
B8TZfY00AU3Xbhs7waXOrElhGBskW94psjl1JpXlxc/bNaLLhEfDJ15vzxR3FOs5nwB4HKlUPQCd
M6alQHMzsjtkl3AvO94mg2Mkl4QERf9AA0HIwyxExijuE+7ZMW/H3UgIq4UmkxnmsNIZ3DdANd/a
Yg3vRY/X0JqwjYwsYIrNqLqqhm7jKeFyv6vlOVeXBd6ejEQZL4ph9ty5QtsJVcQ3f09XRy+Z7asv
uwOLFnbA+F5QZthEQNfad46LtGjORrutsnuDJmD4q6m1q5LLqH4nzG1Bt0j0QKLP6Rk/HRP2oZq4
LUjtaPJjwiK/5sCWzf/RoqP2muRzXbOnUNeqbx/oppnQCc6KKVgLEa7KalqjV8fdoA0SCpmnSgsU
R+9j1Ll5dfUTtkj+tiBjK2Y7C6k3lb31oFM5nH0Vy37PVTIw1cHr2txk1s6CzGI+QJUPTJDbyWY8
ZVz8KLp/E3jbGj44jncick7d4DT6vUTk31hPS64ovy+xf2jCo0kdqEo2BfYh0M52c9FN1ivy3s6e
g5msRjppo3hpCoRVmcRtzK04IcsctGLiuzN0ZUiOqXattH8BawlJeRYzyr7f2Vge9fRLtCkzuAwB
95HMZvKvI41OjD9Rk4JVfKUFoW0wGSiXTpZ8TUhow74dvufxhiQjpjAIeTdjVOyY0ineJUcPkWCn
ksxfm0NipJms6nvVuhpYYRwggMxR3EAVA9/4FpluW/urLIjvOTluymUIj8H0QjQQ2vNEvdErssnE
yjdJLbU/2vHq66eSKhyGvDtlG1gsmJk0HYceUtVZoefhW08Jln+fmHG0vHjM1PFS+2Srxo5kNC7q
zQ4SQcgU3MsojvFuoTJTVCQfcKzVfwpomqi3cG+ulWIbBmznfX8nh5eg/4lR/auFSkkRrS2dDYL0
3nCQK1haDX/2ciIFmPnTbD7a6CwnFL4uTrNtF54m72ZVd5M4CCND9QMWND8zMIOajMKTdrZhxf3t
i3mOBDMdicdfqK4SYpK8d6M/dhnSIQRBug1QDKV6JG7Sh20bK9t/RcR4lrwrQlqi0yKezRDYNpcl
C7+MLUWwSc2dCXU3V9S9L7HA1mkseLejq6W8xSAboOi4jTQR9Ny4SQ20q1KYIQOYRIBnMphVtGpd
RhUrtl+LRgiX/sJEtMB3HTd4UPnAK1wlmBm4k9DcOoB2DDSqxkuA7wmHrWfsSu99GPailP7Yn9+z
OmMVbeCz5xIh9kEmF9XnKCBcbWNYHucL9K8cGbzEL63i15a3QfyrhK+WFdpgjtu232VVTxPauYRt
rjuVvQS1fIjvomcwWJA4kacQudu0/oykEPOTvUrCS2Fb0AZ1E2k6EyrF6DaWam/np7f4rJkNEFuO
VrlgOjY9ZIvGW+6IrE7fJ3bDavzVIqwpsPCkqGBERr2BFCPxULwV9p/VHaOhZUuIiU0JWOHYDuLO
r5AxnKcEh0ZDV+Yz4PMg/1bdcWpGlCUA+ZmItxgrfJ38MsA0ns1NpQ31vjf+71bJAqQX8z1jZdIP
tmRqSVmFuB4fTT3U6xL9iaHiU+fm7djzUnbFov7IYCbhDxi2FrFoqiLAEuDoGPgxJmORiGpdTE+D
OS/lsv82IYuxSQdSVDjXlIjIGyPm+JqKC44nLdHqHQKYlVkbm3CChwTZrmxM9NLzbOQRTmC6A9Px
deJE8X+r3aqS7/oQOAQU0so/Bx5/lelgR0wcYWiN8QeBAVhHeMxiAtEjtjVp1v/DBMc4rfbugZeu
isFwxzzBfmKOrm9onzqO1oRNlHWXcmayybrHappyeMQo7j0fNiZOn2Zg/gjeWEPwH1q82uaWdozq
nLUrxhWPjxkz3NJsOIrq6kNCk1ZhDW+9ndl+c2/5iF9yDAxJRnqbKT9D9l9A0XBVmM5ECjxac48c
W0kU12zSCJYu33HWpmPzUxqQ/YccmkGOPYmMQUSRceitpOZrlAFtCO3g83Zm1qwe9rcJB02up3SG
mB54ZMuyd4OG+Ty7iojrvOOhySs84v62YYbeN19peyE46Eyq+JJI7IWJ6dtGZqVX4ykznjNkQbYP
CTqCfvIw7bZLK0Ho1sSwnmzCJQRSD98OTgbbDbP84Q9e21zbytNnl2PoZD5VpW5DMp2djw+MBqx1
splk7IQIjTyFkSVO5Liy91a6l8GXGaW9bpPwXHbM2lLp06pGddEBrDW/AtajPl7MlAFWpC01kLVS
hKg+y90YU7rdbYzs0KGoGNKtFrUri1dZnjY+uu0xP0pIR2yGdyoY56z/KejcRzQ2SofTGzg4lzm/
u3Ba9Qx7z50qDL6kMJjQnqsE9HV+b+C8e/PHO/BXxCjT9REBx9giHz8VCNKJMV9EtryL5JQUmWiZ
qekumZiuoBVFP5W3Dz6GLVl3MK64TFAXaIq/ltIDoTeM1+CYF+WEJWYmcrarMFEOZRWcqxH3DzaZ
FkqnYTQbpWf6q2eUvNWFgMiNOtt51eSWmsOmwCAiEDXmLG7V5mZwPdoKzW5Hd18GBXFjEin1/9Ix
GRdV253DgDRMGHK2bNPCrWEWrew6XdFZrCWNKolO1GNfRG3VtazHAipJ/eFhLfRqTtHQ6lZKqR3o
/9/igGm9Bdnh2EKmpoha2YgfsrZYarSpEpaClOybsYVcC9PN0EDCNtZK0mC2Y7gCutTCt9Y0aSvR
+bYcIE+tX7eq/d3TpHo8y5FQ/k3sxrg72LaKpaXqK3bmmG+WMhbuXKM90OKPSC+eAU2mwmK3SVVm
Fp3bYMVBebnouj8Tft9UUjgHJbQI5vq+cVb6aDUg+04Q6kBwdmdnNnM8V/N7dp/UD8q6SXdtbjh6
9GYy1pdIYEzGXz2EzKv9jCW6jy/dAkfTQrzWoqONqlkyk8dgDK9ROiLsG1S0j1ZCshsEyW6dycWT
RBFk7X2Pk1H4P/kY7zvfnvWxq6wo3gzzrcl1yDg1YOzch4QB46e52tXDtI6mliPf+rQr4rAGPIc+
nO7GuhZNf9URe3tc2TX3sIbWrn3WaKwIQ4lhXaeP3jT3oW9vUq1GFsCplo7nQLJ/xzKEnIc0eUAS
UwU4F++tjVkzp+4F7kQwsKojl1RnK9U97yRm2/oubMxNH3ls0lE2lKDjSHnAvIsyv8GpF9L2iF9Y
rcs8onWdRQ1cj3CohR7R4X6o2kfMdEqNv1uTUXuk/5EtS/ekALZh2elj6gvrTTySpdcExLFG9A9n
hee+bYEv4O7I/a8JMa/ntyMbmgp/OWikoLipGZYbSV+hGMHPn2U/zMqHkqzI9LeyrR87nCVcBLYo
/UqwTGRVwL7WdnKGayMWtr5GUY0DzWglQkbOrVnxXW8k1L4aL4/GmCLvs1syZ316lGvk7HX9s+Co
LDvO4DNrTJn1W6DdQcqX9qHQqVyqh407KKJ7CfZaizCGMIBcMH9+RdjDNd8jfoQ+mO132Pqsw462
OW+1Z31Rj+r5byy/KwFS1b+kMWLgHisw5/Uci5GPYKpb8CAEASlM6gbThXNPux/R+QLRKEPL6VXt
LsHHmBBQwehedWxrU/xqBveyl4L09MLNxDY7mJe/PBg131kF0k8O5YeHKaBVZajqPcJesYmIHZNK
8zCF0Q5eIaFi88tNtjfY13NaE/zhcVRGaOoFjj3fBnHGVWL7navMEltEOezZtb9aaxc4Rku7cqbc
enXxkDLOMtdUfgTBxSxZIXcSgWbAmUajauvXIWBYwOB3MlEF8TCqGGWH4FazXecf5Ln8JnlqGzZw
wHmumchimN9ZEIiqBsC5/CHoC2t11aP21kuyszPYOfeKHJIaq2GBEalsOriX5qLIvif9P47OYzlS
JIqiX0RE4mGr8l5lZFobQhZvE0jg6+cwu4mYGbW6CjKfufdcXK2Md6Xp43YjFa2SawfvgptD1/f2
CQ5EnfXQkNfrBk+0yJvdaCe0rPFKY7FdGYdsvAZhe5DEKeeNOJnYM6wyW+T2KcjybUxEOmS+D7Nv
97lnAsHoiEbdp3MOnX2rhMEqEF0qAxqjz/80toqp0Lh5oKHnc7LwQfKe1TYiL+RIBo4YxdgxTq2t
Cotd06OfN8dNjmSSzJhVSr3nIGk0vHhTSchaTf0x9u5b5oyItL5LJpA64Fo3MBZJ+y8vzVNis37m
sMr89kZc+dJk6901BmvP6QzQ7SlmQFELWAiqPM+q+BTAXsnAAVzdDeIHITgPz6ZJbtkmtvqSy5TQ
YPNgeN0arEBTPg9GN2eO/MzZyQP1bCNuQ9I969Q8xeRS1LWbxnd2pHE/WVn90kaKvuIN7x7o1Wzl
UrWUdb3SrX43Upz4bQA57XWWmmlUhR5xiwbVXY9tLa3CnXLGgyW8TdUXm3ruemDWUc6TEEN+gMfb
wY6cdOIExHqRine6LVQpYp0gLBQqfsTha5jrF9tHBsxMrx1JWLpmaAFq6sN8vAWCmBw8VPhcd74G
7oyza+RAS3D9FYHxamCzZT8Rd2R/si8ziIIl3G9dpOU6+J8Xaq8oennR+41VobAIiM+dykvCYMtq
Vh6vWKV9dvmz5SRAo9lSkW+qYsAgOANHca4l48Am/xvSaV3RLLV6cPCjeONlxUU1xb4GzuDxcYcc
EBWYo6J5R3FKN9De+PATNFIWorm+m25WeewtShAvZndNUaVBIfMktWLhn9swOAVuenE7b5kN9G0k
ItaYXdn2JGmzGWpznZBYmBnJ2kK06qdibejuPozBqNEGCwYCOjcJJnhXGCdgs6V8WBQS/ksSYx8N
HCRE5DhUND0Nv+YPyxzPiBcKH75EtsUKcTHU5UXh1AwB8hQBaQ1sDQOL1QBFsct2Y+ewPKiqAa0g
/n3adeEK4krKTSH3HnrWDJNVBTPLxu0O5APK8SaAS+O48FiKt4gGNW5SrnpGRdxPRZUePFKp3CY8
UUiiqAvOMWYXqy9WUcy+Sgu3+uhuZVutKupyQPvIdeWtDbSXBvdty1ZgwAA9MSoZc87ioFux6Fc9
sxARwZnTVwH8FFEo3mG2siuTf0Mk2MI1s21kMVdRwb4i68hxIDXxSzkWVrJXpyW/Aeknn0Gq847g
u6vQkXuYUa3voP4gPzBI3nQmDkUolj4ohgK4lF9uqYw2cTC9+Q7ZVpHi7syXIVZv2/xqAIVFbPOV
eOTFMhXo/OAT9la9UBPFYeA8T7bGiIBYGhv4DwqOWSvijgy5CnBcJiBiX607Bq9BH/5rSdpMc3SN
ecOrgNQZNkQA/KNBWIHcYGtNCNkzSjH8OlaSHWzH/zGtr7Skqg61u286J6UPG2UOmNP11UjpP0Ta
Q/MJpWjbUxv8deNPHi9bLscknOsj/eD6Ggy0D2m/JJO/CsWvcn41O7gJ+ot5Xi/rP9NRixCZxJAJ
5rHmvvboc7JmBYJvaeI0EcwJcv6qhnk14JIPOZtj2smUIwIbr8YOF6obkL0OXZyEPsy+D+uPVQPV
RJrUTFuaoYcT+RjCsO4yJZZ+RicfLFMJtMJT07uL3KnHNNrp8WnECVNFwybSGGzW1l43212VRQeb
verQvFjy3A1sfgRjwCCwcGSzRsXu4EAawmN1xoG31YWGdMO/wgqEsY25klIcRcM2t/pjyO7YS/Es
xBhnDQ8zUUE+SrBz0XroAsloV/A/ZXLVZM3nNA47l8mK19cbZ0KT5nZcF3zaI7kKgBCAoR/Hvn51
vWyfeNM1NJihufHOwgZeQmDuBfPKKT706KbFSNSqA5LBSTdwmDfD8BZ644OijwmpWKU+tFoTKYRV
woGI7QL9QoYD3dv7sGYE5vcQC2YXkJ1RNmAWBwZBIapUlrMIko1UB3ovb6Nz7uiZM1J6RVD8Sajp
T2ViXkOWfB3BJZJJZzbVm6ISzykSh843iET9jsMXtuQbV8MuAdlR1g3q33n3AGumd6DJmYeG/1qT
WEfBibHmPLSsXCzOCIXIVw1QViIdSXl6llX84KU/j1P05tkp94ThFItBf9WZyhv1K8OmrVsCXkUQ
VbGjyhFrafVPSeAPYc5bwL2/Y7WBv72OEPlF7T86QarX8IlCH2MRMtOLiii1TQdFTAHKCE8tLqMM
2n3iHkr9uw53DXcjz9zBHr2HThp7Axw6H/gE5ihDuoRgmg69P/y0KQN77G0p2SwRmZR6yCkJvnek
bvHsj7aKNyWb4bHE2TqwWNKf5jgc6XIboeeLkvqnGMjudGi6MpmtR3wHgiF1H1GPcPx4wOR0508x
PtLG8BTARWggHVSxfhf6TPGkpQYaZ1t3ZLl4StOFAWa+7ehO0RLY6IMT8WMj+AqFwGpZY+2Av2qZ
z4NoNvMUtjCcbkPe7ezGAlsXwr54DO2bwFsbwwMKxr1eU+8KLvsKdgubzWPEm1rX9ivJIC+IOK9B
izfHyedDO4amFx9pdJ7dBBYei7/WXLoUqhqhPazInnTB3MpgZFAw3AwicyM0/TRwHscjmEjl/sXF
vMLlh9lYICzWzsAy/oXMBAaEfY2Nvh3yzqith7y81T7zpWjcJaxffUy8eVLsQ4vNXNuwa84XLdFg
EseB5tS7XCeZD4/pqOitI/fbKNRrw3GTawYFl4X+zXRfsxqBI/V1mYYz64UFWH0ww1sB56QI++ds
slaejN5DoI5emR2GXN56NgZizHZaw9M25z/U6GXM9IUfc5fuZz0Np6hxGQhVCwD7q1LxqrZETsHj
M4Zxpdj+G7NByPXerIjGdaj2BaCIOkOeYvq/bWbHaFY7YDvujQjCGE+bHuSvDccNUQQIyuPpaKVg
/fgMy1AQ/FWsKuWfOrxiYuofEYX3NOKbSsH/VEDyyjWvzM4dQnwL7bQhup6Cnem37oi1MF9biwpO
D/EfZDwQjkQvZzTiLWmuGM381NlVqkSvTkmY6dmFFIdnS31V2avqp0NtcT7W9tE3BXfP1xzmYgPl
q6ylPmD5A+ssWv8wDePOrWpgcr6+Ui1jpQjLftj7ZAWgUxQtVKL83EJZ8DMf2wNlc13fjQJBSxFv
BBF7MkUa4TE/bbuD6TpcISFJJh2FGk2DjWI16ItHNTpbRyD4dQAQ1fY+yl9FgBRlThEhCqFz/XsJ
LqlWIx6CedHXYEFkIoWCKzTtdWqc1OS8hk27laZ57mNvY7JztItooYtqX7vD2mraQ96WyICQmDGy
/KuD/KBqnsP5ElQS73C2tgi1MkcWIq6zVlXzqtLPMP+aWuAmdbkG8M0xxJap6NfmFO5zoXZxOj0H
VbXy0T2zBWLynS6sCdsXzmZzOprMwILOXXExo2/KYRsRc6l/tD7Z6v7Sg05aC/dsSPYkqdh2yFXy
7BQHXCZhT37vDw8Fhh7S86AYDxMtFHRG0t25g+1zmICphOTeh/ZO+bAUWcKUEENq3UWbw9hwTA3O
WHXz2PkrslmiON4YZC1hlrDcuWuYXa6wpotLHlWsRFgARqTZilLhLvNPIGnavrwGiAe5a++j7Jaq
wE5gh+xGKH0bgEGT9pXTlRrIMK2wPmaRt0kS5ztUaDaE3OrWxIG48pL73IMkQr7Tb7FGyFi2dShJ
PiqUcQNi70mofRU3SIx/wxZFvotXc5YitGhf9Kq/5AJ7ii4uputt7KbCyTXsBxvkfhqRBMH2W3P1
U+MHu8B0V3Yvb5ruYJyD3MFE1R1DDGlnh2Twydt0Oli7f4Xer7KKwxSlYsbEsNex1JbbUKKEpeS2
6+YrVx8NEunC/7QZbXfl9PAn1ttuuSE8jhTnLPtIuZGjeMSUM0SHSDGgTdovx4nuFev3ZeZ0WHwC
FvCWrmYbUooBWtivbn/xquIU+uliyO/ubKnHlOjFR1Fn+xyHcM8GCAgCEzbeNaU4H537TDop4Pyl
ybas37MpObjt1YIgE6fjCbPHpsbT4DvDJUsmLJ04ARCNm5bC9C0XyUD5N4MFlPevQjJgduoxjvnB
VcbdIGZLhNWrFTEjG5xVix7oaRTwBIG6Ogo1JIVlYOez43+6RdEETCO/6W6NlrH61eqAZZ9iTpR8
67Kk/FM8dF1ng81JhndUdqQhhcyFZOwx7LCagBiqYJPEBCmRZukCryirdCPQokz1uR6Lq6mTcYX6
pEjyZ9+AQ+Ce0jAGXyVz4u9SjWLEOlbxT1i4dLOI+iK2NLWdrZng7Qcckn0JyKXW36KcKeYoZ7Ux
EAyIt1aaE4KBlH/46Sym6dDqViLo9mJ0mP5Um3QMMcQDAm+NUy3xC/nlMlChgY6GKm3yT1HR3ywk
wAlHmybac+g51yqNz64Y10Zqb1XRcX92OCxc4msudvkyBc/aSDkzuJfW07H+4yLIq2tSmocxkjsP
99aExlga2rPmuVglGQwTdWn23SWFON1EMPn9yd+NIbJGE7D1PHMmeyHVsGDSTWlNdwohK8czLRBI
HsRoLur8kA5i0fTvftZuQpsrEnqccptFSypizDHEn8eSCRF3lB1mI3pdCci+xob6fEZ86xxd4Sbt
8p2t2WeNy1qFIU89UedgpOIcoCQZQfZAZzjr1bnkExM9r2AwiVZimCjwInsh81lLjnbOTBgvtpjZ
OcD1cFeLn5HQCIO9WpaInQ8FJQVYDH+G9G5z1xnjttb4kbmByQL9mQ3/InAB9o4R6C91jVwvvJay
+0OEt5Wx/RLVsWS6QC+GKRd9qkLhCLW3M8pXb471ThBrdsiokrkPxr3U+upC5YfWAnOZ7XN28bF+
ZvRpcna7aOw1Mt36MLT22AfBQyvlL0fJZWzs85iUf5aLKqhAmynoFZ0JglTK3rQkI773fINBj8Gw
sqNvzLkhQKmCtnUn7m0vNnmhu69yFmDLHPujETiHLq0A7Ho4F6M6emGQvAzLEG8WsOAn7rSnrsI4
FH/0+nsz3utq2vRByp6OoFRV7uboJnrKJ9OM1q47/rZhw6lHqVo3NZGeUNH1guqY+6SHhA6JHA2M
pAecYsJmknynV9mjcd8MkyemoXgwLRegMnykACqTi0RkkCTUKjpXzWMbHjfeLdUA5RnJvuesGmE7
uCo8WJl5zgncAdNkoWbnN48B8fVh/W+sjFfLJw6bdl/L3V3WWiBIYFcGur3JPW3LAHNBjb21oVIl
nthoFMKM99bKUI+kMOb1Hg4GDF2cuFom93EyssBwGDYVyzZkn5m1d8mCbx3x5hdKrUeO0hDpwSit
swSI37rlZ9eqve7Qauf2csqqUw43z2T5W2h/QflIicJjPItPG5OOURDzOyHwIfaI5ouBIW5+C7Wn
1oJtxM1ZJDg6q+TRkeNjlyVhrcU+jdTWq78UdX4np0Xf3x1qG7oVnOUI39r0VuHfwpMKiObVK4f3
ckILpIg8t+90vf9KPH2xbmxMrMlaVjHtkXCPcfeEcCW5r7UZqECH1cfHsEVKlszCj6UC1BlY5IE5
7VGG1S1N1N0p9JtWQB2eTKAk4B6F8xgy9WmH3bYatx72yLrRllVHDWiTvqEF/yrpLCZ2sx4DB6Ew
ezKmSkYdWcLIN93qTBuyn1jziEWafQIi/iGI/NaP+M873XtRVf8h4ZY9RXIGpOsHWJy0SiFco6kw
bwhnb26CJF4bcPTZlCg6erXKdMBXebi3xEeNQzrjA8zxw5b6APNtwoNTV8/SSfc66UaGG3xDgD+y
iIf7G958zCGdxbdZqGttus+1SdwKmUYGomoUIlcuhoFJFhMtDeVrnF9yu7zpzPWSUWpMyoON1ZQH
uyDts6I9LJFGIzOxNf+jMdFWC/HQWv3kmTjYVNgScBRvTDQxk2mdrcLbhFGykT5SIuQ6tqLSSowH
EH9IRrDJmNicB8Fks3A4HLqI3YeIqSFg3hiyuSe1tdaF91LWNDZtOqybLqRGtFCVkbWS2x8+igC8
Xb8x5QnxI1enixxMtCPuZ5jreaLb1ApIWEKNsPcAQHU45w51sZiTt6GNUBvR/pXtiy7DZ8vv74om
lIEm6EUDMNxQImOHnMZnv5FAmloGd/TClxwhiEgjppjy6PNVV1o+PQ0+gXheWNIdZhu9bVcONa1M
tCtTCyICe9jCWAFH9VZKemaM4T0Nfmz0QJYo+1KbQ7FNInoW9Uav+UuHik8IhVldMRyrIeajkGfy
yIzetV5r1hUZvstskD9Gz+7TIEelnhZDhpI8HI4Gu04NfjEfDs1yvhujYe0U/kpYNh5DdxX5HsHU
wCqgzOq0K4iklxMEAK0zlg7eHxfKq4VUxWHc1cXuXfVZv8y9ORYMrUrlv5cmuEDKDkdK9k/NJzes
s8gjb9fpNf0FTvF48BP86zOSmrZ4BmnLUNz7DM1u5Zxx4hF+G+AnKwFj/MkORlbxXrQVJZt5bKzx
ICvnUMnpXOXZNe/TTZDDHTMaaxebjwgWkNkihHUYXCBBt9jGLsbGQKDgGs6WycizjMxFOc8Z/erE
wvs3q8DgumC3yphkuHzqTig50djnybmOQKgXBABkmseeCuFrydm5mqR1dzlno6BEVlnhGcWSjOEu
TyBUlaihE7c5aE177Ut5JuhuXVFKAI0y36sMuUSVdGzotXRRNh5+XAe+hrEq+5o+1SzujmLaqqoL
U7EzfheMAvprY3QCTRbHutvRO5WJQy+Zf7amU5Fx4bGvFfXe1vq3ciy+/EQtp8I5tGZ8Y8TNTAk8
CwmTwH3DNe73795nbd/WhDFKXkPM2vyDCxHBdst3o5r2YZf+FmFOmJl2SNGm25XDoxBfrR7pP/+S
5QUTqVYGa91lVJSHB5uSKPGQJdYaC4iI4bvEl8gBScyIAdVtIitYpiycBJa0MKKk9SjFSlzZeh18
dXlxRN+/bcgxCE3ksEb0K1L1XBmAf0tt2ugpCmZ/tB6RZ3z2NvjMBDnXSJkW9S4qRSppUONjwzyG
HCl3cvynoWPSWcCKKewuWXpi2ilTEUGNqcyWLBp8+MT4eQKsanVbnI2gOjlD/pe6PVnf4GPLsFql
Rkuwn12vC0W8mJbsc2KJuW7KPXUqrgakH7q3K+hpnOZfhjZQTuGlEfCtXUhYzLf0jNT6zF9YbvKo
U7Eh6JcCH9qzRVp3LZsHq8OVAcObcCVcSZF4ztklTla31HTkQbpzNgT1ZTliKTHqHR8eIjJtpWZn
VNrJNeOlg5qMcxAjl6FgbYr+ZAjzXsYc+HlxilJ/nRfiL9XQ9dSogTyHkHVDhrjCq7UPzRDJDV5R
nd0aNYry0BG5aFSZZhmI2LKrjbDsaWQfmrss2pjmIUDEez9Nj8GFHChDDSO+8NYT1fWAUEpP4oPr
so5K2fwJvUZQPNzjpj0n/l03sl0o+kMcW9/kha1KJzlUggu5FiejZfVtEmTloo8DThlWwWLwqn+R
Hz3qcESVZh9Tnz39yEKd2Fs0JwAKEIdbxXvuTo/5oyoV8DdRrnkNsMdi7WFtlTK6DMMBo2341wSA
FiqtvHRaf4kwWWo+V0Rinmwozkk/bZLIp4MxML1Ef30JbtuwTBOD30DNhhYnKs+DZj8keyytY1li
4CwcPMgjaCieyixj1u3RJ/UGegQKLdBrxmHUxcbsUAyNBMBZ3CRRa1+7MeWaApYyiBshvU9Fby/Z
m2+djJQ26uSngqjOQu8AplPFoCDvO/0t8BHos08motrHa4dbCdJw7jRnYTPYKDG7BTb97UCdjuma
KMXWXkYVZpQxzo9SYIRubdR5bY8RspgFsDLaT577kicE2mHRnD1OiFR2EodPI/T3Wh8enTMrV8pg
I/xp1av+w3U0/uxo47rROYO3i25RXza4uuD13LSO5bt0rHsR1Nt2gr+lh3unk9eJz720UaXkwKAj
K0Ki8e3ZoK/i8W6bHnWXUbDYy166ipGr41OyqUvmS07A4trRqzmA4cyguHdh8hBOtB+76SWfNBZR
+G+q9J6DTSgt4BesrtnCMFIGWycA3hM3h50TAAPWERXuCCakwYUlgz6rv9nY/em61l44U93LrZfY
K1NlJ5vQaMMHmic6/8OjB9E45KPO9iHAodIc1Lf03jgz3vWgu+seA2ICQmz9bk3OIi7pwpV264Ai
jZSmttNcPRxMTmG8O6P/HDFyywkFr+lSUADsjOYKZhb7RLMyrZcUfApXD5wq1kVoA41RO08DYoqe
J6bK3ZeY5ZGDNcWx6l8kWm+Rm+DbfLGVccWl82tyEpfxnW31uU7snT3A9Y//2RnvJ3KQ0ubmrSEH
W+qo5+hf4kIedHM4EWKIu/TF0jM2nDH6stTpjok7x7ygEg9j8gRIL/MFw3YLEWg5ftUBGyC8rSa0
Fg1TIBvg52HkoXKdxVC+arbEdZfRS4OLq41dbwS7UPsp4QO2bbkdHaDoRicpVqFATJJvt4XV1nsv
dfk+pHxE4fga96ijmZLqgFjKjARlzKWDxWCrjMgZIbhp5BbvJhx1fg6dCF5IWgDCABU97xqmf3GC
3CNwfm2ds7IAYJWCCiRQEDC6Z+EGE58N3bDC456qkdjp7limoMZb/4Th8Rwo58PkWqiU8e7VxVMD
x0F5ycuoW6S1f6umfHFDANeqhZWJHJhdkV70Gw2fkxsf9anHgYSVzPRRQKRZycw025e6xojKn+li
q4pgLC8jEMQhHGZITokAGaE1Yqs5HahFVhkxQaFDAAlqolKFS31JGtRothdfVSjPdoiEVO9s0pE7
ojnZwbODQdWyMWJ5iHHXutb3NC9bHOeCb4P67KsenJ/Uay9TOY+pURhkke3TEeF1qpmnKPU9Im6e
XCLOY826Vl7DNn1cBpAhTNYkMKYlu1cTb1Bbxz+yKpBK8pX73XgmdWM9IFdj2r8bkV63MckJPCKi
9d5Axb9rDblY+MJK5J257S/8HqRqIbkv8tE5Tj1a27ZgT98WG9RTYtmMrE4SNtEFIu6nxiwL/Btg
ptM85jwsQN7Abte0rywckR76wdYdu62I24MvOJgNjfTofBou2pCBO5JUavm35jniWFRszByFGbgs
0IumIfmBvS/JHKywbgg5vbfCvDWZ3FUdDlqDAreRf5g2blHFmpWZO0FPPlqerOmJYSh95Cz9Bkso
nqnM+LVGDGujq300KOIpAZ38aX44PPocFA/IFgZgIkXPcFM3mR9wTN6mQhIb6B4RleA/iOJLMyPF
9JoNmFBnq69uZseonbEAaIf2oAbIISo39tw29CkjImrlsGdQRnoGOuYCkADdPuXTl1ZWF6PwblXC
YL6u+Z1R/12TvDoaYbG1KsKtXXm17GivkaVut+mrBMmgsBLlRK0hDfD/2UzDGkp2qTSAXzF9smdB
Bs4cB6sZznuy/eaoBh3mm9nyuSc1dIBRVLspQ4SuuSWyfPMUi/zuh/Wnj0peuQJThImnDgyXA8CL
OC3HJDs4i2ky9OwHDPFySv88yVeqeXsAZbdBFZ9MD54JgtgmGZdzn3zDRDLXnWshNwPsxw6J0Tb3
ic+iIs7sXcLl/aT8TwtIsw2poMGk5drVj2Pp71067ZlEXu2h2oRt9Ki8ae0bA4mqGvOusPewp4X7
NBNURBpOdRBVhIksgqR92LW8m3Z+qUsglFSrqFIILUY5lkxEsWMKGNB7+FyfqWF9JH24rDP7njQo
n0cqhREsVJIqlHUoUwed7DyP7EMdi6hn1A8j9l8yAzq1V/kPS5gvRDz8KkYdg/Qgp0KLcKMdEI+j
M/ZwzLxu39hiN/Dyh1l+DKvmxGpq5Ql8rq52VoG38HTc56LdBjHcu4Tzm8IaSypttGO9Zxawk3Yk
HI1DvgpyBtA2Rm40d7oTQ8RLsE2bEBCDijx2LdimZXQwRHoZDf0tLYiHk/qa+AOIVDMOEYyr6TIF
dpAZVH1z9juMquADYz1ZKveiw0McmP/YxhzEIJpr55cbrvx1NDi7xtwr29YBjWTWydEhthXRM9HR
46Inq6oturUxZGRqMdVEmaqPaNBsFLhqaMiUGJP1aNoE0MjVkNVHM2XtzV+ThNbouctgWQamWGH+
TInwgnFpDHQOoQKhPXUztosQtJwZ86TAwNSCwSf1yojgfCy1h4nCZ9STYyPBFhchYguNWrAiG9mm
A1waI/S+VJv2faPf7GTaFTrJO6OO2kamDTGZ9nffeee26R6DDoJVFuKfIc13L6cPrGdIuEJZ6pR4
vnyZcqRWKL6HuNzKYlo3JQtbI863AWbCIQ+ttWqcaZlH0UvrGTjeOOYNOA3B8JKM2YspyRNhV88h
5GkzbYZTSpbdzo7MD5XQk4H8vcRU5Wtd+euJg8jRLKoAiE7MJcpVib/gSerpVxk63/9P+Y3pPTbJ
jA0n7S/0nUclfLkqNaylxGDuvGw4ENN3SuPp0xMBIpfJe/FyvOptE+3JV90MkEm5+TBBDVDOysh9
67zxo5rCKzO+TUZqZK26bUSvhrCyu0M6CsCYBsuuKAZY9DCPBKbl0qxulpO/aHnPjT4OH3rrZts5
ab5vlEB1pXZhw2GqvLm3TpB2tAMzLcjFbF4Y5eZpjklRVGjmZnpdMS0qI1i1lnqUeYJ5PIEV0bfs
nawCQ2GUmzdq4jlnrrrnjs3eFjmTNA+x8t76EYtjkKZqjlbjbGv1eyNbvsAIllgVFicn9c5WpuwF
BQVRHYNiWTHikwGtKQQbWreni0hmE2xt6rfIL5qj8oCM8yd/K5Pdbu05r07PflJX1K8tnf6T5pev
OQwKX0EUkAMfgtC0Zq2TzuqnGWHIqv3RcuzYCgcMgB5ANl5Xf6ESecRitJZaPUBxNG5arz6KpEID
ptNvW2G0DVXKMKk4NBGyixiV+0RGYX7pgvrbsihhUgPnt1+qk9TtfzyoX1S5ksVPDRqJX42Wgq91
8EYcCDaQwSpm+gcJ4RFbnXu2kcLjn8o0rv8MHJqbBKjKYqBORuZCcO5EL9Ql1yNq9yGI2B0yRo9z
cClFsSmY9sZx+teDmtPI88q7jiwGcoMAZYqKBZML8dkji/sUlq8kP65sz9/L/qthehEwuMVOGwc8
LckHEHu2TQlLyg8QM9eQXG6/oH+dOHo1uveukyxxCh6TMFwXFRbmrDyJbvx0SUBL3QrAfMee7uLr
4jxItRZdedES3Cvoj0K+MH7O3Zfts6jtJ0j5lRwXstev49gfHFdBmf6EnLUUs3SDJfZkuJ9WmB+J
D95UmOJ7sgUUwtulTdrEXkZ6vqnR0pE62n41sv6lKMbhZ5LJ0uMnW3UxrEoZyWI/1A7rUYBMnt/V
hwE353OvIzCxJHgyZkoIIICLN5Uz7t02S261U1cYiEs0WRn5peFzOoHHBeffVkxrCSVwCI/tZnjH
wAHT4lpxaDgj4d9EEeABLo2/fGLnlcL2aCCjALnCczTeTCRnKLVYrfKRHge6Ge9czZL7D04fkW9y
gDPNu6OWXX1up7PezvITmgh7mxB8nqJSWoDV65ONm2krSKaLpL+D9I/YpBtsU+qXyd3Z8t30dnVJ
7EJerrymWAblZxnCH9XWBgDtgSQoN9wCm1zqab4KJHwAf4lwWGEFJuGnc589de1QKcgPXJnsStj6
PFXqFVMqA8i4XcNHq7oTSCuzBPG+nVjHzdEZM/ufZwjB69bAI8DqNCru5sgCFZXqnJJwzvsNTTue
3xRVSBG+hdCwAwc99m2QK6+Dgwa7ZwK0AM+nzPDMIuOMzxSMGf2+aZ/G6jPGWxUFPu3mnwZ8kkAB
xkG/IV6ivs8XCfo6x4wvjDZ5Zen6OU1d9nw+j68ZJoukYU2ucU20vLtae86Q/Tk4DmP+zBibAEgU
1GwMfcFufvbstkgnbI9mA6243NU+nwf06Y/I3LfaG5t6IsG04GBeMY4u2V4zfyd7ldX9wnA3OcRT
K4IKjCkw3JUgzWHgxG+j42yHBiHak/HB16PXBCB7qxLBJS0cWvjDwGTc4hJlxUenVcaXeflf168V
yQERm2m2jCWRvSX1IWEZgN7Zte2yYhVbqJOoV2i8cbdw6fTz4HlRoPIV+StMZ513gcgyr/kXRXse
467dMDkh+czu90O/RvPz1LBBi540aqWi+p0/W3moiqOtzzCtsvpXJDuzfZZQQjrsGzETrkU9sB6p
Fm5x6rPnSB8WaLD034aBLugDw7wQciG6r2FC83GW6pqaa8vY2KEgoWxDk/Gk/7g08Q5DYd3dls26
R8eTzFseJMrp2S1u+Nx8gIK0tBHc14LAC8mPfkvRM7Txft7TY15FPlvYr3V7G+vfKsVMMvxWpB54
NBY+8x6ixRq+wrTatcmZzqzBlhD4CA9A6YO+LIoni/kL/Q6yk/yQjOqmw2EsY23v0BTgkOEaxJxw
8PiNpnudHQofKSktA/Cgmr8HfAIXv7Dzhpl+sm6NB+PgVWKD1FaVv9O6XdN+d9llkrfJPGD/QB7K
WxFSvd2APRGnkDNz0+qlPnIGB7BHJ5iJ2cMggALUBwtEpkcYf1zgFp+YG2T0SkU8z8GnrbJWcbgc
SgTf26ndDCGVTI86+0lV4gmTCl0qevfNLMxi65E53A08fUXMXBn5orE0JLP8GwwIE3p5/xkkd8c9
5LrxH2dnshw3km3bXymr8YVdwOEOhz979w0YEYxg30iiKE1gatH3Pb7+LagmYpAWtLw1yLLKrBQC
gMObc/ZeG7+iPBQrMkMWuGD6nU/nsr0dki9Wlu2XFcrv9GcEdaCVEe0fW+say8vpO7duKjhQtblp
1uFHPcXbOuVv136Iy0d7+oJHMsexihIBGNueSZ2QjzT6ltaH2v1EXVAxkUySsQQiIL3nf209jf+l
ROjIAQ5rR3pjxxBim+s8IH99a9NWqjgpe4N/blrUKDsHhan1TQ3Bh1zse8UfgMVvlgCu2XXguqPx
dBbPtzNNKY5huzZCRDeAS68+4Lfd1jYODEkTKSZrSpPhuFfTF0gk5wADNj7ut1CxgfE4S9436qGM
d6HZJ0AYFvHgThcDVY9lTWprPwWoZLulYf08eNba9PjCwhul3yL/vJ7gC1ZPrXwqEXhZH/N0pUng
cdjkfnVWhx7H4O/Q0OLhPAH86XVXHmvMSjQjVha9g3uA8EF+jbB2Aj6YABLB2XGOwazA5/cPXXkb
i88x9QQBWybNbmmLoTC5tBZYpvZdz4I89SRdye3Q/QAXKrurKbqhgZ2WqJR2/YgAPqY5s+kYoflD
hO6a5VGYn810Hc0/W/cbyNQabW5JpSWdrrPycRwFytpDsjphp8t6BrYX3U598xBW19W4bEh026cJ
MH1YjMFNF38Oo58GT8OUfAn5rJi2BmATdnXdiz2wgSH6hJ5H3iXqnpQbw50DATLluYO/MOT5NO5n
1/lts5NZtsZ95ggroWaLK3u6gyyJ5iCfzucMj8z9iCJwZDriEyPack4/i5ByIclv070u2NPyRNKL
mmMVqSJZC8Hmc7MuGFR+qY2epYzvMjhnj3ehiBqKDhUSnfm2Hj85lOPVdwuDVtSTW/oBAv6Z26zw
ggxgQ2Uewva+mM8VO/YAcB38YPe5Jb6JBnkjUHoiIleXuFzy5rpBAWgBAARG2neHDGtyvhim9cvI
uerUj8b6qq2LgTiMhHw7Jem87JyvLc4YG3Vje+HEPx0wMn3+YLVP2nI58QKuUSweuF3ovRZ8FZLg
zKi7aMmHtSzzOZ0J2wCWmSwH7YGNpkjL1jkKt458Sko4BJeN3+5G9ymzBOKyi8J77tr7iqwS+7lA
YhNwPG8IX0OTNhClM688iOsJESRu+UKQ4PKo4nTrQrf0gkuLjxdWEAe1rcsCk/W3gUATRbGLqSU/
F6bZtwUge0Zc/LhKKxieInQxJhxWllQPx5EyIPb0akTSjNcB0HF+WXMmF9EX4tXK7FID5EySx8R8
qhxUXPYnMawlK6q3kSFy5cEG8UAbHX7BgT4SE+9XZWfAtFxU/DdN/HHKn7V56hvaQgeXppzPRKZG
1t3xq6KSnoPex9rBaadiU3njZRUCpH5LKNx55zcbxIjMDFAt5+t+HujGVPsupRt6bpvwonXn85nK
LadSjvrPJeOwmQ4g2/dLm+/H4lZKzMPurV+oQ2sBAXcPnUS4A2w+OUj9vPL2E+h16Mca/eyk8Q75
4qZFDYsbdyFM0S/pWfY/HP9WYYFBnk7BCdU8Fl/WPxxSDdADMGi9/8EKv3UCxxZGTBND4JhwADcA
CnFer2Iob3zScJzGSB9EWT+WTvQ1IDHHrwWDZzWaoW1CR+AgGfd9QpDoBQdliT9enLW9uaHLSbzF
dGnV1oduoFBucHNkq18j9uILuBf7iOQ5J0ZZDCQFIu8XFLsc/XL4oHYB3rYMFHO32ip6GzYx8BFL
TzZmu8ZbTWlEX02eXd2UTSmgUwboWUz6EX0IIF5gULktNrE2h26VFxVR9AHNMn1TtB5ujAPW6P0M
pwHfeXtlK6B008o9sGgYb+rA3atA7zM/INAsSH6h73qsSgaQ32XhRa/qj3ON1M1QFb7vVRtciAgu
8BwaAu2rKd9acV99Troaw9YMnR1x68xey/Tx98n8qYBAH6lncz0afTG51co/XDBYK74AV/JFV+RH
tGqJoMH36iIsrHutw/QQ5H192WtEa3NbICRV9k1Ze599x5lAFjHkxryixBZ6DrM4/HKIA+2tz889
S0fvM1HJNBn1KM+9SQVPyBxoLLgdCNWJniwEROo3+nLJofqjk2Q/t0y3xsKwk1euXp/m/VjK/sq2
wnqjJfFTesRG7wnnliIv56nlJsPrYNyG3cY4X8Vs9LJcYJbx71xDITFia7URDX5qGouHCitxl9jf
XBcXZc/6gXCAE2q1sRvhbfOaRk1J9yOXfLIi7kcK+dBFeqB/HuEpYAbScr4sfDCds/rhW+jUgWWy
zHZ4xdva3U9CuYcmbA5TvEYTJZdKaUBEZsJaIbmfOh9uJzf9HFM8wevrXywcdmYE+rNT08PDGTav
1EOW2pYOeekDnmz6NcsgpUlVQWm0PY8cC3IJMEj5mFZmoPFBlPxGjUsqMCmuvXoUJHFaCSTmuANh
VpCyNiMoVz3Fk/JLLP3HAe1fhAVh2w7Dvqv0r2JJf4Q1/RF+Gx2dCfpJa32bIux9kiZB0dnfum61
h1s/RRL+ilzrU6nAoRi29q51k5H71aMVaEUD8K68SWR80UW8cSu/zf0ItEZEGiVz3OJedGzsM+k/
Id5B+miKG/pbgg47jp4uv8BxeD5ojuV+eEjAA8cJfmqS2aTXYupsL13d7l3bfspHtJLIfxCfxduk
AezYYaBYPLwlXnHL4RginJc85A0J5mn3MW45L7UGxgrEQavlACO+ZoHVgUZxcKN3gXZJDHY0tAKx
H/x5tH/BpJkwaKi2UON3242l9y1MkaX+dIa+7umtgf53bZKxMpvgxxFDAyRP18pSWhFFORRsukqv
LFJxHjayZCXprHoBs8TyTGs2cquMBldrQClRzCBohbxEzfYRr18YVZa4i0pfAQXu8gB04cYtCiPJ
l2wha7Ce6qZCC0vefEM5iyWtzCh+Lfkqwm4Er+0M4F1D5DF22UbS0lzoTX+fYw46v22Ul4Q46KUV
BEhJawiG54B/dy0NGCfs9WM96BxWV55k9KzQ/gY9mwYrnyv/SxR4CBkogumovuOsO8ARLf02ZW7Q
QKjWJk/Pq5LbVFodB37gohwaOnoS1ESWxaEcRFVJsK6UAw3KqzHNhyLb1jpXI1uPkI3+TesS/Q2q
TQ9utWm9kJSKMTLyUqVjkrMKjfQotq3v5rDocNBFZBYjri04kqbIGbOvraHEPG8KOyopj6XIl4Lv
gaIfke8w00lq+TFZw6xMeR9nvd6G2RS0hBGpAHkusI+QsIAyChZVIxQcRvcAdrLkPKCDinyNjfbp
CuYMPOSdMBU6Awi2mqfy91ILR3wtXSgf6OXsJEpn1JTNAKVbZovRzjUCsyn+4oMPIzrRmsoII2Bh
ojC0ABiHkpagHURT9qvpaw9mf2sn4XRjp0Mq7uTcB+uhO6l9Np4ZfxLi5XRRa0hJOHlN9TVNEPKh
TvFCpNXFrJH0l4s10vYm44GK6ZkUjq/ouY15skraY518SF2cdHgnfDAR/Q5/m5k5xcdzPsNTcXwJ
RDAUdQIsl01OdKtNFYCMHoyd0gKdmDyo/vlx83vykowcVKspZ+ByUejMiFRVN7vEZfgps9+4gzjv
ex+1K3Ah0RvwY0kwrDv7xt10Q5ezWShMJq0FpUFeTXdas79EduA4CnM9+tcsO8+ieeHt4YPXwfRR
FlW21n3V5AfP3ZDEGO4guM3xz1j7CVbUlpW1/+GhqMRoxtzRXcyDNa9e1tY0Dg21NmRvuNMRdo5o
JOye5qTGL0mNUAxD2iLXoFsai0NXYCcfL7WwSlK05ijRdJN7y4sBMObQWFIBPd41Lrkwdisc67w3
VTk9KewcWGkTmaQeOiS30pqtzYTy1EIBbohhQwsUM8uLpQmmKDzURRYM4IfCbkA93dKkQZ/oVU60
4yc2/kHUS027pfOsVcuTY0INB5AmK44/RGAFmKcvGg6lGH9Kto1d1wyQ9Rq0+PSFtDDzU+63YWtd
FW2fFNOutcbQb29sV2W5t+2jsGmx62TuigUN5kxW3wa/D5cY4FNbyy8iHVqkro5t5zYVYhCDqdzy
xYUUQhAXdIO/E3ETiw+tCIKs39VBW9ruQwZZHA2nhT2g/+1Q3e/zD4VHx7H4JVsrRG+bMEIWoPp2
XFBT6KLYz77JQKbOTZhGsqbOW6oCfdhY44KGgeOUEqv/bOncrIm+rdc/BemYinmfNqMwE3KROkJ9
zLZhoGZWYfqTzMxW5d0FppHi0s7rgiRFwav8OLlDyZEW7xk3rZHe0ksM25DBkMdJWD+jEmKkbWoE
gsNNgPoF/VmXnoN60R9DWxGRNEn6oA+RHRFkMS+6oCM3CCjJzKEol8xs1i1m1FP/Qz2WXxW9j+od
mZ0//BIyU2R9atJmp89zO1Uk9ZpuFhyS+qVunN+008PlhntjKCRLmMYPUB5Lee0qZ60aQB9hAU/s
ZEn3URY77rWaGpb1mmkcn2HicR6qO85YO+qLfnJjSX+tBDaNsa4HurLLBYjjDpoh//L8Yeni7JFX
HCdXsWnU8F07Ylou7DLOIHRFDoYlSOde8DBTWNDoITqnOLhLnxvAIl1h+r0MMxtqWmZxwNVLHkNc
rLrIo946JX79iJnMgnLol4UdUwxbmno4IIw0HWzaBOMQVnkaHU9tV7T4Si10j2ZHwVRGW9k1i2+z
kGCP+2qWiuopQ9ilxiBc1N5UJOYl+a1Vno84oOIwbj6gC86pJM6BRXpUKFK/fh5bGbOb5h1Z1EKa
cBnxS2ZBgIolLMIxpm+ETuGQT+SbYyEvF8YOdcxVX6e7kg0NcW4qS7hCsJTZcJlCpwkcMl0HKmTA
ncM2oEef2d50ow217Es+isqjdzE0uHjZYqPrY3c1q/mHVQ+kwIfGempQ7iHSS5J+0VeWLFJJ9yEt
sgR0kplCNM3TNAO6h8kAv20XxkFNh7SCAcSQnneSDh40yxDEn58tnBpLM1dxhGrEDw2wkZpYinLS
MmhJVpcW0Na8ifsYkUg5ZOCIMi9K95Pj0//OFZPZuUsSl9772Dms71OfhlThRlrn+64gJfDaikqs
+G4+Ez3CSoSC0y8qQJYaiEVwbRlJ39y2/T76YXCJ97RfoiHY11Yo5itEWUP7iSiRFHNXkxaQ9bAy
TuikXBEweVgsz/dzmkvQSw5BoBSvyrRglqtESth11P10GdA3oq1L52dUtA07rUaJnOKNq3q7B9rk
l/l5LW3MYFaCyoS2HMewm8WAHbhvh9Z3rqrRGpkvGLP1ReHWtbyqwyWoqHKETjf/CoKGJmXsLjMl
mYLFcSt8iy+qCboWlWHayYaYkI69rCWXIvkUNXnRfeJTLZPN2Foktvmx04+3zNhzcomQImCuntS0
XHcd37gz6Srctp3G9opNpf9YNBKyT+qnkyCQxwdINvleTAAhHSBycfuoZOxZwF1VdTlOI+GvOf2o
6JrmaN9hGCyhl6NaRJzjpSoeL13FTvFsUlJHN3ZR06YZKVkOu2agq38uA9v+6UhvWde2wZf3ThCk
aOurAS0PPDUv5LBXOQQUjQUVzc7OG/1tiUWK66PQ4/BAETYz+1xqjZJV6465qUl9VG2lZcbsAoJb
L3eKj0VuUlUxLY6TWyqGYQk4sRaNgHs/pykbN9OJH5HXDD8HU3b8nMglE8CZBwPTpRidW24muZNC
RjVxUEzyW6sb6ZvMGq0dEWyNlaDPGFOK6SnsIeqFi0V5TnYwiGeE+8QFRYb0XoFq60yPCxbZzNaI
AWdKpPOZ8UqFfKNzayxmZTX6a4HUS26lzie1qYBCE+XZed33tJWSVh+AqDWbw88zikFOYvZ+3aNJ
s+iNO48iFhM6BS818nGJF7qsjoN06i4FwnInqiD5gl8EuIrbJSFk+jqfUXQIYmQU2vGvtdfMDzrw
MV05bRpe6kBT7Q6ZUJCsoc2nzuvWJalKoSZ1vS7BcQd4a7+XrUizzSTKgr/Ow/wTaTwbjBbpfXqe
YMz7YotAfTPOhHGfxjJ5u2k9xlhLQiYqsASi/w6UzAekkUcISmcKSc8zbdVH6Ij1jzirCNlRVRHh
qWviEpkZW0sA+zLp4eqg+CSwV3oRSZuIZeOD60i4nJbRAtYkJIUPDVxOous6XHVQkSDOrXt2RoGl
XJlRnfQBMlrNaM3bmVmGP7gdc1A5btrlh6I1JYVG5vF5N/UO8SQdZvYCo48mTzhsbMGCZPk4GLl4
Ee4Kx4FjEAujAM1jprB3+DthrM5RTF+mHRMC6T2IEDgdtV0M1PGa7uNkIZna5bmGS43LR1nnzOae
f52wvx03iQoLcxGFqvsJsH8oiP3Ga4btcFYcjRhXFiu1RI9qRagWAFUVl1XuayDRwHXhxo2pFz2y
eZGwbLLBhQ9cCiKXQ6kAtaB40kRVphEcQpyJ7G2UTY30fB4yu/4EX6nozjuOYekzA7Jo7/AYFfHW
SMtG/RtNeXPwrdFqvnnlSIaqP7dj9LXpe4yzDiDx+GcWAvw7L3sH3Q68s1kU5GWA60rvDeA0xvyC
blf6bFcGnCxO6tX+AebqnD0ZRFgp61blDdcdravxYgrsMvnB8pkxSJYZTA3StyGiYcqOwAquh9hD
ScCBR5cD28IGdBpVHXR/A1WyFc3tzMv9JAngJadwmSdQuG1Sng+eEtWD32jtEjNgJvTtpu4Rp6eo
56ZNCfyI3kyTRzZ7bA1SmoEetYcAYE/8s3Lagg1CHVuEB0QVaV9Gxujn09xH+t8VC8fSZLCyx3Go
LIRlc+kgXBP+pO5ImNDTHvxZ/pgOntCP0u1QyMK8Dr+xIVya3UBrQx6yQXrhpxBcKME2nW1XNHei
umBemKYgCSCLyXKM9wPqOtCQfeOBbDDZeKPKoY93sorK/BZpK5XRGJfkRZNNTsVnrqmaq14B1R3q
PE2v6rHR3T5GlTIe7KlII1S/YY4vLVwnrqUvC5hmi17TErIpLc0ma9wx2FUsctFnjTDQ4OOTOQ3a
1DJV/wkxSsu+PcTgQR9mauYOSanUkI8BysDLlS4dzv8K4hjHZcWkj31rywxKe/dHrT/IdkVI9psB
g0sIhlFWGLJS/FXNusdXqDOiDLFC11HOb2p9xuvBYzWBhKZys6RPNd9xj4grixDNIXkwctr8+1//
/f/+74/p/4S/yvsym8Oy+FfR5/d4dbr2f/6t//2v6j9/9+Ln//zb074Svi+06wnp2g5aFP75j2+P
cRHyf3b+K4fqUlqaosdE5kty1dhZkJMhBWZoA7utgKdHHsq4FPDPT1/Ye+vCUhu9Xt3hry8vrOSE
fldFhGE4CIKJYPPSdpM5yulYtaTzq8gbfJSnr6leXdNVti+FtrXvGc+sD+Ovmy2Cacqw62BZs0f3
rlty53PPqe4s0t708fSlXt/e35fStv3yUsMUattis0V/e2h+cZAHktCyjSyGwKY+WYfvXO/tW9Pa
9vCZ+La3/vO/bs1Q4ua0Sa3fqYGDgeb/aE1kGoyJVuen7+yNK3EJvmSlfBd3lHl5pUoiAYwqZE69
9siQHesI45yDVTShn+55t6ev9sZzZO/j2oYX5nquOBqfi6CTUNDpAr7ZzHtXToJkXgCVVtD3dzA+
zO709d66u7+vdzQsY9ZPAwmVkMM0T6+KEJf4rIfqIqQAtD19KWf97S+/PZfZ2JWUmBnXUhy9M79s
5ZC6BJCJPkVfGnS/SzdD+15hHmZe/tFgDvgd2FBGi9CxD0kLtijzZf/Ol/h6Cnj5M9ZX8NfQ8SR0
4yKf+RlOIL/aaRgcmqGnuS78+YtIJvGQGoTS73yLb7xY3/ZdXyvaKxJk4curDnOt2Mvz5Uur9b9k
7YTvtZPa5TAIY4/QCMs1wTtD11m/uqMn7juCOq/LCHa1PLrVFGRRHLYrBgLkyT6j3Psg/BqWWYIn
Ycjaaq/jwTpUXavIXxUFqORk+eeP2xdwU5kfXOYheTTCpJsp7Q0U94NeWRLVUd9/A3S0KKy3lcEx
aLzV4m7rwPvfXFlIzRwI5YS20stHnjjRHCL3LVGmp9QLOicjfq21J9ohZVo2JGhTHWJHn7dlcn16
rMs3Hjxof1fYvjLC9Y+GOsSlPqsiHnwGfhkamHKieJunQee+M6zeGMwsabaQ0hMM6+N5V9Ys/VKw
npVuIS4Xd3oWTflIUjT2RkqymjG+P31rbw1kBdjSs2kTamMfjSnyYoXD7hPZKaJXupQexWynnJYB
yG9JnSzGTnX6iusMezyKFSuY8lg32UAefTqmaRNMwMgf4j5qr9w8QicahRXy0RLjVU/sgokwdgxQ
KR6gGIj705d/8yvybDauxkhXIZ9+OY6sXvh51zFHYgd0fvnaL5HgsZepBmXvFFaJfRtO6XZCv7/W
4kRxkaL3/OcTte9pSXoQr5q58+hHNOFUJRTr3U1gz7H1MZ40MIiGQkn1fSTbZ/51+qbfGlcoJTxP
OQ4v2Tn6aqO08KrE5UtpG6f/kYyN85HjrLuHiowmT5Y/DX2az6ev6b96z8qTYIQU36y9lgBePufG
MAv3iMRoW7a0V6itBNs5p5KWRDqHvDL35zlr/l3To+s9fen1e3w5xF5e+miIxVbcRH5tceKrRXye
MT3jCKFElWirOpy+lPP60ao/+xYh2ItK788y+df6s6gmH4twqYCjzeFl3NfLxaQLoDlTA5pUKbNT
WdvuCcFrYN9IEE12kD46yiYFZTEhwR0e9qJA0TNbhooJdMYG6QFbeW/1WJ/30UN58UOP3odbeoLG
vA1fAcSt8cVDNHJCc1rvSq8gxoksyHT5vtR1sFMlAmZKszUygNOP682npaQvPIeevPaOfgTQII+1
Eg1v4ZYas8002V9GWkufbH/CbUGBE0hR3kSRfXb6wm8MiXV2s+mkODazzjrF//WahDv2DefutY6b
oX+euuTBCfwEkUmQvPOkX98jMxurFEu0SxNfHd0j+2aDx2c907UOmQzVIu/zCfg5sQvTVa1bh453
hKbk9A2+sR9bLyuFIRfCF45zdIfeaJV21COxrLxKY6FCKuaeWXlg30tiBR5V43Tfy8pJEkAKOI0R
MhcpPAC8i0A2TWLeeeBvPQXY/QgcfMayON4oNEipm7i2MSWZdNzaQZ3tutqethbHTHZlH8Peq98Z
XK9XFs/5+5JHnz3F8iLpFD6o1vmIvaG+4gfgieQ/mCoKFPE+SksRIRI1UlTvPf/1T3/5fb28+tHz
r6u+X4LVFEXy95Oqp+S6rUT72Fz11TwStLJ1WUc2OhXNjoa+gwzJBoodzTmYiHcPVG88fcGBmCVM
O0z8/tGj6NEHx5yceRRxhzSznmxmIAT7c9jtbewZ7TaZOnrGp8fg6ynfg0fALGYU22thjo47fm8i
K15Bm90S2Ff+qvEKmlvfQnLpOXZ/N7VkweSuzt559q8/bt+1lcunjeuMguH6u/7+uPVML6kYKCk1
A7yzPsXLlvSFQqHEl/bOKHPeuhrj2ffpXLgcI4+uRj+hGllMabSyR3PhFGyXCaVJhel2A9wFWRx9
zKtOWPreWHq8lrQhaXwpFEOWD0OFYtZDvzpoOp+Y9NNvYN2uvRyEvuKAgGGML4GI1qO5Bw4/dKom
JniiacAhum4238zYTK9F30HgjQegeqevuA7roytq2+U8TQirYmY/PlCLqAHoS/09TDr7mmq7PgzG
d9556K9HFo+b8cw+gifP/v/lG4btoCpCu2twmxigKF0bDXokQhrV/+hqDb9xKIIo3BDsJauveFyw
Ep++z1dvnbVDOsZ1XGFcLcTRk+2HALUdGRpoPGvHuzJzCsM6CX2IwNhGQ+/q9OVe3TCXUw4HDqm4
XUcdPVarHzWRX2TBpUiv7gSyBu4WPdVYz/ZVPgjzGzhWeG3pPvl++sqvhtDLK3tH5yxPlshbIBts
o6kjiC9xBmy8HU30GjZ2NseHvMOO8M7TfTVfrSszUB52KEwbHDBfvt/IGxerHkkEl+ko9jTT2g+9
D+5FBx3Rqqqi86YGPb4zqt54pwg32X5LqjM2huGXV+1l5WbdwNht2jWlRc9jf4kNrQLxhWLl9GN9
41rCVpQLhe+sdYOjOzRRy5gCFEHQgc4hf65uI5V1l7ou5nfGzvpHvfgkPVvYHhOBrWnw8d8vb6sI
J2BsXZcDXW1BoNYyv8X+hfrpH98RD42TOF8k9R/naI2hxY7H2J3h68bave0tygEUY0g9D6funWnt
jYfHAoGH2hjeFJvHl3cUwCcAu9JDo49zMjWdJkDiGQn8psHy8/RdvT4f4lFXbE2ZbARtquO6lsPp
qfWp354hrXEhPy4WCGLaXvjL3V05oL7DcAnaBU72QbEDfMonO92f/hGv3yC/wTOOwRxue0auz+Ov
BU33IW3+BsN4Q6k/3PWZR4J3VgzZO9d5/a27nlYOEklPSlse11SqzhsAhDHLZNgiSFG2Ex+KTpnn
K9MKUQOFJGsosfGcvr23LutTOHQVlTPfPi6Ljk4YpnTkIsCtrqhvpJ2U0RdChJbwNuvjPNk3Q6nF
O7XYt54pU4s2jnTYlsujGXUJFRpISA3bfFCYoGgjjhcO7rr0nc/i9f6Ajb9NL8Jm+Ki1mvPy5QW5
v8xxid55zJsE1bOnqhvIQVgxZFpej8q1qJjB5kI8Md1gPrUf5dxWd72HBSlN0E6jZ5MoYXJzg1yj
eDz97N8a32udXa6/j5XbPhpbCSXCVlcepj78XARkueNjWgyfZLJENMg8/z6s5pDoINRVDz4BLwuV
IIQrh9M/4423oSmLr/Vj1nVOLi8fEocRDb8YBt/UNAFGW5d8KSx2VV/fnL7Q65WFEUYVx1BoWWtO
61j861Mq52gskbtRrxsH0tRWu32UJ6jChtm7mSL1Qyxkr5y+5uvp6uU1j4aaruJM9zIpaXG20UNe
kpKN2sA7NJG0Pp++1BvP8e/bO56trNxhz9IO8bamIfSE4r8/p6VZvlMAffOGjOO6NtOEa/TRmMmq
yqpx2PMQYYCSTGMFvKsAOCQips3pG3q98aHX7LDN0xzSqbkeTfWWUuEsBPr5CKnEmU9a31U8d6g5
l2BMH3JAWhd9nXKyGbtI6Xcu/ueQ/NfSybnZdeglCkrb7KP947rciMlaONGE/IUgOy8K6EV54F8d
NfEG2ys94T12nC0UNoEPwGxBH0LG9ScC6aLhyvHbd77Wowf/n9/DSsCCxPnGdY/mkrAkvALJGbF+
Q1Wfl7TgL93UxDvhv1vZP54Y/lzLU8xYNIANX+XRJ4mo1vJmRi1kg9KQYRaE4wxHHDc7dbQCDjhO
/98R8ijnzBvTRG5YPft8j4OA5vLpQXA0qtefsu6yWX2Nx3rrHw+CNrewSOfoCPIeb3Oamr7cR9oF
YHn6Qm88X8Y0iy07GMpDx6eXWS6OSgdwELYzFztd2YozconACz3h/p9eihVPc0JlsaXNebz+DKAB
QD/QUxU5nodySKorA1Xos83f/nr6Un/6pS+HsXSoAK2dTuOgyzx6fj6iurAxCLEcb2y5Gcs6r6wA
vn/hT0gkRswTDpBqWafbusImgsmL0sRk3IuMpt55pKvkPEBNgAZfPvmoK+4RHaDeHOFTG0cllz0A
lrAo9W5Gegwhasq2Xk84naX1HUrLK4x9n+pOfrAqlMikI4IxIuTX0uHvuahRp2poEEVqoQtNhzXb
7SmPPVKxEXw7aeGgsYaHusThcFmtAxIbFvqYKf2e9NWHpBy/U+QGut9KiGvkV7sQdrPJ/TRMEcQO
D4xxdx+7+a82M+dpkYIOqMVGKPDbcWI/9FFzn7bqM3oWNv7uP/9i2TbaVLxdj32Vf/wVzZzMA0T8
tLKDAlZ6PcX1jiijiWTfNIw+vPOiWbyO3rNYG7Csw9R6Xh2+cw5oiFvoxlV2HOz7LnJuGtdO9nWm
iyvy6YaL09d7/bmgseM/lPVYTJmRXi6mleujR/WxrYihI35pJmMW2vD0EPVYFk9f6vUUwKXYmir+
Qj1Duy8vtYw28lmF2sFu2uFClnm/X1oveecBOkfLDTMNl2GSEVSj2RK9OisRBeGglFtrkn13FSVE
xrikE59nazagidNpD1YFiNsyP+sIU59pTLenXDqf2Qor4+I1cju5RPGS1uRdjnL+HUchGQ2m8v7Z
Gvznl/qCxcl4Pu2644FlUWhmZQbuirRSPYdEa0M+afpNXIzRO6vOW8+e8p2L7oHT1quzam+COPGQ
ZWH6hLKyGYo8zjcSrW//zvR7dBD4zz1RPGKm4lz1ap4yCzv/GqHfWev50wZVbbAzSx+RiMjhYOhl
9M5m8E+j6/iD8RWNTiq8q4bm6GjchV4LQ4EmMp6pmZD0kjr+DXUYghiWHnneWWPV1UA0lW6bfVot
GKMHD2sLbI847uHy1SAtJGks3//xaKc9gfSFGqZxKaW9HO00DFBSdiwO/Kq53UZZArNCzF3fvvMF
v/FqKbMox6MEgWvm+HCShkOg8hKzgC4MJPdZmcI69xfJBH76jo723eur9dlJ0K4GpId95WiqEBlE
paUeoV0kxMJQWys+JDgAtnUuzB0+UrwQli3e6S0765969H7/vqo5Kl4lJsOaVNm832GJ0w0qYOqx
JOZ0O3xoWCVdkd9OY6m3OkqiQ9pP1YpTrz8uQ9Htq1JZ0HRicFLBgl0wCd3sMTV5Dx4ASQuZkb57
n5VVPr+z3XljWmVGZdvFzpN63/Em3ieEs188yCBUVIKLaKTBcxb5eB/qOAGmdfrF/NnDvnpGfATr
GcU4FKNejjU2Qh5RJlCoohm9Pf2Z+bnt5HM7QS6rRGI2Ib2kz23OHtCq8sd12QLEN9HIjOF4oYsG
EocQcxu4/nTZxANqwt4MO/Qg0673S/+8VID3QpVRMOyD7rymwrXVtf6K4w8jEz4OaOGejY98fHaG
OAIkG17KyVGrmtGjMwhhO7Mrgr8yhwC5yNkoO7pKrZ4UGvdXZQKyif2bvjG/az+1tz0SyatK5P4V
CWbPnClXKkZNaAGQo9Ce1WayRX5TdB24EZlemhmStLCbcGMvytnULcrl0w/4uBPH0Fe2pKpBQVML
XufRkTNslYSLAYKi9SJmT/wM0CaBbh1cNvgX4DTjA/HBmHMdt0OkGvEIFiGi6P9Tdh5NcitZmv0r
Y7VHDRwaZl29CAChI7VibmCZySS01v7r54BV3dMk35BTm2fGl0mGhMP93u+e4w30Df9wGf66wq7P
ha2t61KJoC3z44ct+ymn04qjYsqk6vqqO5D2txGGg9POE7K/Tm1K5w8P+uv3mQfVvhc6Odur+k/3
7nkRU1at820czNMzUxdk1+EcbM1s1rd/eLPXF/Djt5n2ossSwyF+vYbWBe9/nO/XJmOn5LzAuRmX
ZYP/5B0OJn6ylmZvQSGDaD/5OyZPNla4zA+w3EmlIqn0IiGbh98/m18XPY5qXMZsKL6v5T8tP4a1
OHKMcAKnZDRTn1jt4M/xGB9Cqt/6Fc4BKZ6ayTUff/+464v88U3gcR3ijNw61sf+6VPWlxEzXAJD
phgnUChlMvnCHZ0/VNB+3Stxy6SCpvFukwD7ueBr1jJNSkGsomARPLTunO7tfob2mJftG5PPTHm0
6QjOcWLS/Pcv8C9u3Dw2xUqqAvTvnZ9vJ6aWL2oVhgTu5vBrmc4fIVGMgAbdnaso9+tEzeIUF31m
7DKPxaOsAFhY7R+2YCR7/+KNJtXCFc5sHAv1+vP/8W3D70icv+Ut6EzYAgDLd4vSATD2qC3xZ8em
ePpc1i+FjqSw/xoC+Z3H2FciJO42uCQ8k2zb5MLM7jX5tY3SagBS/NGB2zMxrZEwxvXQwhGSskco
5DXRa8QJyklVb4jwLeR3g7xxKnXbzrgcyixgUopTWE6MvD7oUGQB7uDFABbbkK8SW0ggarJnGMsr
rKtezLDXEmxA5tnpVkLQWcFD4DLYafplTHPJQq4JOWJ1xUCwBK7qrNOAwIxbDC+1BdR2hvYfOvl5
GtLmWMTzF4W9c6S8IgDIk9YTYco94DVi/o0pVgzKzGsN5jPGp6nf2vGeozUnBQF3RDTnjBlcce0M
sK5Cw5cETqxU8yrwQJQejeUhdBCnPMYQN7gfLuaTAAAUFY/GCO4AoV3BONFDjoOZvl+t3Q0DMzX2
ccIIPzX6ppHXqKaYhdrY4irDTlQxpTs/Inlh0BpOGmMiSAJt2sMxnAUn/JA4wnXrG5JNqV8hnZO4
rGPWkAxEDPcOWX+Y1Iqz/i0bSOQFLvKEAjTaaIJ3VhuvKp97tzkaLqytLLsmybcRMAdldhmxXw7F
tmSmjSy9YQfEN5nJOmYYud0vnels+GhBecGORbytDDCetL2mh8dB2Rn5NhuE57CK2p4FDSi8isPu
as53E7SUrL2sPtWU2wsjLVX0CE0ZaZzADKreT80JUInqvleQELMd0FW4TcMxRuXSjyemLSIko/Dj
RXU3G+Dpxptw3EVuHzCEiwDlxsBhUMUQNJnxliiKn7QW/GV2n0xv2NAQ5ECqEfDkps9IPlb9WWP2
gJw/x8L+aGV3mKvM/FbLtmOJLZ19RpegpmleZ26JbfreEhxuegw7SRKYDPeQW8FbxiiLJANluwwl
S+wE69zGVW0c7DzzYhNkMXukMrfg5YHM6l/N4QpPRwH+KGFEel6+SPezGtln3ucMMWRZeSD7IMJr
J381oaHXJS5Q4AWmqTyWZQWqjJkFJuK5LR3h0u5reLu9tQlTDFNDuq2t4+jexiBCUMgw4su49mIw
8oPENB/2kJABaJhBO6h+Tl2qt24yRI1j4VzI9vEjtiClsU1HPiUrcMNrrfKZElIhKGnKuxbON2Aj
AtHuKXdkDLtaYBB/v2b+1U0BvKNOxJKEJ6GnH9cqpQ21NI+IPldaspwjJQOUTV/3D83G76v+z/ce
INEEKRnBsKjo//gws5lGHTV8Ch6zeTbinBkf3TOM7lIZOjZou88Ci/Htr05oRue46zB8YEGWjIBu
xqwZvd+/6F+3HmwG1vYnT0Z3iLj8+Gw6xmpHtaJMlYS4sQe8a/u6YFqqCLs/nXB+3VrRPqFjLSjy
6Oud8ceHUplEtkPMoxtjwJASD8Z0L1PdupnnGpQKJet/+/Okerg2BDkj8rn+/HhOEnazrHoYc/RM
1t377J4BJbv/ZtCa7StTeYbDJyko9bCp+vF1rcM2ZitJNLaFOMuYmXQYDrX05wTyFZK28lzl3AV+
/7n9+mW1XWobJAJ1k2rWz9UNkyrsNDIkSjE9LvcibBl0baPoD6ffX4+Ha8aAUxZdZKpY6k/f1VTW
FmNREa1+s3gEPXBB//M8kOX3W2DbpmJ/4cRq+7VhXP/+5f26dbKpNlAUdNgfGtbPcQ5Gvd0BC3xD
5DPvH+M81i6jKTpaffDjMG9PW3rp8RYx659yK3/9yCQOyDhQkPz504RNr6dWxCPrJmPbbQG4ownR
kTHkrO/TGPknw6H2Puzc4Q8f6V9cH5yA2AhzEiLDov20/tSazCwrQbomCF+89no07Ekm4RoUUk9L
0FMrNvf3b/NfbBMp5BNJIGOB7vKXpD7QLiWt7J7UYUYDWU+AQruiiY9wv/FmMYYXTGaevOrFuHj8
Cw6BIQP9+2x3fjX1ZfD7p/Pr180hvbu2HumbGXS1frySFgpHeBpUDs2tFe0asSuUJ8ZyNP4HUJCr
qHeXTeMYyh/K/79sUjnnMfjM4VNfJ+R+ftiR/P6MgjPyexRqRKOmGdaELzupf993lT0g1aQjBE4a
c2Tc9A9L8C+f+/rwnGcNrjMikT8H/BNdHShURrHv0MEbDzqzDPOryunNhaS3KLqGqkcjE/r79/rX
9tX6sBYBRArijGr9fB+KGJF0rAlueKqG3bZbqhaB2ph9VJaenjILRuFgJpAslwW/nwWydSrh8v3h
Saxr/g83w+9PwuWIoNLG5D8/fuJuunZJDYIbjegmQE76xAxsCQlW0tIvOKLC7xwNL+wE0gK52mCs
kaLTRCD03/oUHC4plm+dYiLMbF74z4XtQU06tbfdlsi/LuEAUiSgvrS0SKFAA7HXnmUc/+GA+OMX
7/tjajblYu5PfA70B3589RSPEGiLYsVOUzQDoWSB1WL4X+H1YrXk0s+Sf7PC8f1BqZs43BRpGGpU
OX58UHw/c8wytlI/zPQt0hOdjXSpysFvqKlc0jCfqj9c1z/erH59yJ+ua9eKWxPkFXtaQasp61Xx
4EKz2P/+y7TeZ//vd+nXR1lX9v9x1qyMWm2qqGGJqMmQ7BYnbdSjpaG8PZoEMvp/Ptz//mGYtvs+
XPtR1UubIGb76Y//eUk+2qqrvvX/sf61//61H//Sf17Xn+V9335+9pe3+uff/OEv8u//6/H9t/7t
hz8EJYWu5Xb4bJe7z27I+/8a+11/8//3h//r8/u/8rDUn//420c1lBCd7j4j+AN/+9eP1jnh9c7z
31PF6z//r59dvRX8tc1n/gZQ/ue/8PnW9f/4m679nUgidTxbcw0XJBYfwvS5/kTT/878Enc1g6LE
GvTnJyVjZvE//mZa/Ig94RoYZUzu+1AViobvPxJ/Z4Vg+aM0vm6vuET+63Xf/POz/+dH8v8Yf6bo
8sOXZB2sWRN+hP7XSi4t35++/Y0LDS3hcXyKbVoxAx29xxNmX8JhuXZsUDz6ZER7hHm5FynlrZ1r
HzKZIJLZEvG4mZFTrsVuHhHWoNPSTrlsvDCBsKm3OnYfknyUMEZnvocuZ5/MSdk7DhzNsIfcYZm+
40LTdkZ8rgvH4TKmcJ7gE6nTjdUZMNNN5X3QQaJF5bs2CFTt9FYqpd+5C0ARq6uAgM/2fSd7LWgq
vfCnmtN/xeF34xKy9gwcZEBqQo/ZFQttvRYok5Nxou+eNTeNtzm8s1DYT5VjIxgu+oYZA8h57bKE
2HKNaz16LRtA530Em8wevza30qDO0XVQ0+F07Csz3elwsne9bxLSETY3DvCW/mL1XxszfVza7mYq
3ydrEBtDD8iBUJswtS4gVBTQTcQkpougr1zkNgkS0BH18wAjTg7Q22SRQ1uYj7ohOQYWTz27oa2z
YsobO+ihGUYx0zgzYj5aevLYqaIOjHQ5ciNrvFF+ZBYLtut8gvgBEUZzyiMTsRl90ScWx5vowDDk
8/qJ5Dmo5NLmPDUDSuqNBAspVI7Inl4N56QTFg+U8akU8tuLimNwq0YgckssIXDdhmr6xsGt8GAi
X1d1d9M6FIFqMJtxP22tpqAjp7TnSg3sPmx2mPo4qOd4UcAynJ6KscenIjCpL3YOXFJ5kDMtSazw
tdb79kCBfZmgFdkWrlOrvsOzesJyFvqGyoSh080PZSGBM1NZmvlFxMP6A7lHQmndOS6WQB3MtzjM
hr3RNsdkMcWGKZ6T60yAL+Z62tipcqPTzwkoiiYw6CIqvt7koiCOdE7eOYfxMOxuIhlf6Uri7ubr
SjIWoLRJwnGm1TYJzLNdl6QfNYU0WGb5BsPOO9Kg6wJKiz9Mpn3uq+K9Ni2E2/FNOVFGIXA++1Ez
1dDdARzB2ApCWpznOebRNdHvuOSOjQ2ZbyjIUBAHcGBcAsfVJ+YsFaalo+HJCbFvxwnXHeauL3ro
vAi+bTtGZrBSYRZxRP0m1LUjmH4M4rAs6dcZuawHqvCxdTLYJWXyIOLeXf3ZxFGlc6YIUuCEDKsg
mpg7i0d4C5hmie8MyVaYTCundFdvu7jfK7nN3ImDsalenoQ59V6bzMZOOoiI42kXG1z1ObCzAGgb
COwYnPWkAoUwew4pA0XBMVPZxy0oZsbMObmuhK78utiJAUlsmo/lUAahGLWrptMTkHaE+yqYwCqV
uWu1OlYpLHbG5RdMsjqhMru5NeJtbyXVTdsuVYCaFCc0GCOd+vJZivJ21MuOGifnhjTPqWBNMdoA
7IvGtAK0WQZipUq3zaI/qNYy7ZQyNtFdO/cqHCZLvx5GOI9MDZzAiEv4ceBkv2VdFF6Xi8B3kaLm
JCdSSOPZpLwQjN1wAqeFf89REJMu04NVOo9L3xS+UZnviZTm0TGzQDcUE+L+9FK7GFpVGZonlvwO
lQSsThFPCtbWwdnzhT20Y9qfKf3PxwVUkNkXi5/pwItQTqPwcBGFmlFyVDLltoYXeJSjKK5dGGux
FqU7rVh2ThpByM94Qq6Nxb6X38xGyEPNLr6wSrK0YTpsm+nSViHZzqpJKWZlKUCaFQNaaw34qOy5
Wb+6ZdI8mYvyFnGqB3ZfnjrgIpYz0ecklbQhG+2VrRz2aTEFqpW328ZE0JmlkElE+wDItVMt7HhV
gXDh1gxnqNNej6sTD3P4CU0Y/1xOI682e6BGbgveiSCd4Df83q6vyNeBgyYjAfmMMX1wZ0SKZseT
tf5C+jjnCy/D3ZYGZnSK0uKBfW6zFe2RCdnWy02z8c3MQgYTf7SRBl1ols/4fVkASQI5Cdcbashq
RrxNLs0I4lYedKOyN6Zozc04DVhQwGRttfY1Sak+VZG+7AxneJYVzL3G6OhjqmCywFIOrcMU8Bod
YpftqV3EaNHSPqtTzXvgNtsmjVaecDpzw1KDWuhPUWMlJ9BgcA5i88LN76oatfpuyd9LZ0L/YOfT
FafluwmFA5K9GPjQRjrooyzi5vp7bevRjlF6ZzelWMomRZm8qNGGgz1Ue06Y180QWjeusL5C1Rk5
tB4cPmpboY5RhO5bJ0fIuVXo+iEzdlnMSB/d+fq6SNgGJA08lq5TgcwZ8anR9X1XTQM8QnBH5vsI
wwFUrhKUclyIpfGnYucyMnwrxvIlt2d7mw7uCVKmE5guoQggO+ggls6jiasGYZFdNK20d/iDbgab
rWmFRq5LnWXrKoIVcAHc1Jnze7GTaQ5Gy4U4TGbM2GVlcV+IrtqltrFrwpWEb1nLpnXAqsuOGjCE
0HM9YiKsXhW+AKdJjB5tebxtYWN6jabu52qhh+KOt0YYFTeD2+1sNxe7yCwk8wjxxzSOdBsU55MM
VYi/YjjqdQ3Wtxz2Wpjau1aLv4AU+47wveX+Nm8avac7MKAuwECobLox64PJgV2Ps8cPLXW7QveO
UnAX5kxy7sAUqU2CKzKjjC+mzzqN882w2P2DbPS7aX1BpgqYJopaQi5Vd60mpriUNhFx/Kcv6UDx
AUtFzi0FfgJjeiKPv8k1cDDlr6MmVqjSvAY2ogByyZGTRoXpBw+TkzpHgoB4Y1CcBJjH1kAb/pxG
C6FRFwsqBXs8hSXNoG6qECOBTxKR9pX17ksbMqrRFVVL7Aa4qWYhTOkt3OkIL8r8CZy5cWiapj7Z
0XIU9TRcTWnc7/DI9UB7deF3Rmr4Q9S9iIk1GpYhzoARcqhS3tUOfDRSUc0hVqOdSHLjhgBcu3Fl
gYE0AtHrjppGNm7i17s6pzKvQfwESwueHIYGzhePZ0ZbJ7maRl0jQ98YALvp52gC6UqF90Wx5GFY
ufQZrQOwIrC4F2aph1WJFK3IMF9Aft8V648HQ/s2Z/lwwHKHfw/TslHOB2BaWI8Yrdr2MQjkUG8c
7rxxdxTUJ7bpYrFvkMhNGuSGTX7M9VFnTnt5GMd22Ub2koIb8wBgLNzv8SoJveEFNsvWUG/LGaEc
nAFQa5YqfZi9b4M+KxsDGvCW0USahVD2AnvWaMBHsEA7UI1jMWWBTIeU9Ug/zPX1OgtxzeaMTETW
hZ6a7mUpsvOs59tatt3ZjdSgMWXCBZLCbU2qDd6Z+GbClW43IAwSA8AC01xbp8gAleLy3M0t/Sfi
kNWmie3BU4ccY669BEiTuUFi3YCCG4G5gF6vgtNNDYBpoqEzVlNswt4T2/xq7eVVUmygIo4HWT8s
3Oe9Ejj/WGZbvWQzOLdYLmSDWGC9w+Sz8a1RppspK89Ra127TI+ZWFnJ971PA+7CvCU8+jZltoT9
1R4UPWYswDYPALNsPq4XUKUyCUNaLrhdBdzjvooq301YWDvdx7MZc0vAIsOi17fhQaE6SKvvTYZz
sTcTZQ++QQ+Ak2PdDKcgb+RrLpLxND8YSxP6ZLpiJE8m3EMR1A6EQeJQINyT5XayKStYoNyjJD1W
kXkXLYhxutg0jkz7WkGRTO9tVceUEvNpq/dIfkEnBqk156gD5jZIejqydiH8EB+D34z9S9vFdOvK
XtsCN8LKBplchk4H7N3ez129B8x6UBJj9LRlcLdTbLmXbFeOUejDd5mZrWpuaF0lN6LrLM8qlt4f
2RoXioNMrAKb0UNbplzPPjTBZKNVjnZJoiJQujzd9rMT6E7dIjLpR092SnIuMEEosYnGOM44N+Xf
wTnaxiZVCgK4vB5MLFpEogJb0v0TGg3vmtkdv9W6aIfhkP4ZcO0xgZivL8RLdGI7cgQrGBbxlXTm
cwKZy1tDnpt27IdLRK/SRYq46GpH79rm22E3r8zgF2AM29BLHPdKGxXNa7UatCZftdK25RkGe7TL
RPFh2vI4F5bYpFDOg2Gn513BLTQsyKEuQCFrpAOogwHrKfeJWT2HkFADfNeIdwfiw4AgFpMvkGr1
tpcVdqD3HMPSsdkNUftYmIhLIgeWvLOC7xvOBb6s7MbnOJbVNqqMfapp16WRRbsQ/ieBXHGyizGA
xDzdSekSMsb+0TcU89KWxC/ovufWcYrNZMVvQ6uzJ+HrWJSNsu9NUj8zQOOgd/qHolLng1veWG1X
0VS1fBxyXBea0vvFg8mhwzekyd7Tcq/mOb6liyE3cdc6uHDGq0TZjok7BQVnepB8zUOac92XxZFg
1DP8mMTLYJEEls4ZOIoxIal54Wdqfo2+tWH75DuaHHa9w+aWXiKnWKegAWPtrEwnOl0kj24d84l3
+AE1+6tiohICa+eP2Ntp1Gdf7LHHKyzv43F56cMq2gjmnUqMf6itmVFk4ZQPhhs+OVQfvSHu70hB
crojRAGR4bhYOjao2sW4Vl65yC8iuoXoCZrnLtJn6hTKzprSXTcI0opLFQa4bNI625oj2+xsuE8Y
4vCYTIBLNsSupxdptJ2QvjZJccr02PDXyWCPhBDhjPGU5voxR+HLdWqLDah16ec6hjxneQkdbE1a
N7G/zk0ueXiIs0/Im2jFwpCf2z/Bo6McMekoWJ3hQIiSJoajAjsl1lZXLk3GtHrrU4VMXYnhgTS9
MRcE18kTRmPBLUXMj7VcdLr1Gm/oWDxbTnbHsvMyjed4ctWNmMZnmxMGry5x9+oIVtkpPriEOHAB
PaVUAK6FDf3++29XKRkEIEQZ1seBkj4EUFbFqr44I7c/dD8joucV8MJ6xuG8pG+e1cFhHNzirHRT
QzLOzfcKyFWq0lDQ5piDSTKzdkwpW0PpuF4HalTlQB47WBAB418ogW0YCYZmmOByC3PjRR2S9lBU
3VfhNMamSCkCdVNNdb2Nt7Cbtb2RjfcsLDtzNMxdwmB2Bk3/tqt7vIEtdSlXKYLK4JG4F4xXnxB8
rzJGT276iuHnVLmYThbge5/PYkhPSvowhoQUkgocU6p35gbmtdfZSrXrU+NatTgOxjl5ljrC2p3l
xq3qIiltdTr0Q/GVDDiEyyQ5Vq1GyEGfYb337HrDEpp0c1s1SBljt7/twrEM1CK71afiBtlxFWg9
78DEnSWNRRJMg4iCpmYRUwLYhfmeOq2PwpPsArFIDG/6l5rk6B7HDAIzM4fgrbmftdXr+MDbCmpk
GgVIbsTRHb8mmetcSUXszSyLgtS4dCN3QKknr5AWff5OdM6H8pIBbp81ciV6lT4UnPBATHN4WjBk
CfxxpvYIlVfx48x9lB2GMSlVVhiGlAT76KHeZpRscG6wpqipjeZEA9YWosIpNLKQkcBLPS07rpE+
FSyOC+GLWikfolJ8G8dmG/ZslrJqx0by1HKml8P4hasDYYvRELqpCDKilshboBK4fqijvSFEohqV
NdtI9NY1dMsasWQ2CitoU/vJ0dp9Cww2FvpI8eeao6FvqiKgra157urwCqVXuiOJFg13UWgExEpv
9RAROcj8ijXtYMRa7LU665GRO1TGSF/VJWShuvVRAgGxSTatGILKgSQ4eZ3W3aXWwEkVt1spW3+M
y/OiHGSxhAeDet3cjn404SlWaN74mlPt0YgdZWLAh66PDoXHvZ11z13vAqqZrGYflTUwFeDqqDLW
AAclsDQvTG9BZrLT1ByddiuBidvrzUYQ1oLie8sBNsatRAnFmPp2a1XRjZMk1ZWq2ad8KPJrSK63
eY0iwBLWRYZ5B9kuyU+WCXtdq+UJyGyjZdU2mi56UjBhMmR7i5EcsbCR5J9rvUSak1fwnE7D7PJV
LrC6DK7qzaHde6Yc+PCS9n1gtHk7O9yUclt7s8NiJkYXe10qSd5MjeHT2rwa+0wP6taYg6kLMfGm
pJSGWh+PtNGu0xSPBGZj25O0eS4UbCM6IuR1XQl4cFanN7sJb8aSZEtHcZeScEFAZkzYlLM3sTvr
DYTqeM77kzO7va891XVheZ01X08DEns6iwVfB5w3qQX5oF0cXD72E+Xt8aKZ8UuBBQLghnIL9Lzw
hFHcCG6LPE/HM6lNb1ONN58xTBZi6iXZwPF2kRZhmw7RScE3AknlxVEvA6mKU7m4T1SUsQ4Dit3k
NfNvSREfEk1cKkvt+M61vsl9cKPbNQgEUXBI6a5W9HWQyPDI22RdC56lHCJtS3IBOL5MOFqX0xsr
skvsWO6TEeSw1jFBILlLoDDkdsWsOccPYzrlDbMuaaS52zbVEYHQXQKn2O3bkKxFHlloCWdpb2nr
jBvL5COFOMq+ma/TVa1Ep5iJaRZo9mezI96qEY04T8fnK3bPX8ZMZkScMKYFFLaB4H5RZhOQs76z
il6+Kh2EgLa4b6xMuSjYVoqojT3THdStTI27EWh74Lqjjet612amu1XBWlNPauAYm8XJtuvuyjSK
h6Z/VAH/blRbOVWjkuzximQ+Hd99WYQnhqJLpG1WC8TDxXpZGciWiyiQ2dsy4irJkho85upc0rgD
o/KoGUxw5EmKaMsL6i6qygZbo9KL42CWwWIDdicK4426W2Mm6s1AAmRRxHITkkpddOqQVjgfzVFi
fYVRjUvDXjwLvLebhA5CyvjJET3NiWo+THk33NCr5ETXm15XVjcuOwkSc0btWb2JotJhN50Mu0Fb
zI2TR+kGXDbSxoTuhzTDW21Wb5vb1himg0KtEKOGScy8lL6E/lJERNxrRXx1u+kBefkun/RvCpud
IpRAgg3tlcxt4ROyscPRPbXroXVs+PSbyrzYQI6PSzu/K3NzlxIuQe2LlbNxXWvXGsrd0jNe17ci
QZKauttOeynLFIj1XFDds2b8XSmlkDYBpBG2WRdo5QO8bveg6jeRNrPFIJSOC4CleKbC1jLVlCeg
3Fc5kprIjHl5ootz+gDxRz3cmAvbYI5Z13Gb3OVFdBrznpO/Pl4JDr1eXdsvRT1+66jebswcYgvF
dG5iVAcMTDcHPQJ6Vyq5xkKUpgT6ekpnSZzsRY3mTxqS06NU42NbWok/Ad8JOEVDHUbuBI7gcbaZ
i5k437aFfmmn4S4JE22rZeaV1oaJj3vD8lpjgaseTuq2zjAYaNpzO2e3QEE3oU6mz8mrV0ef2I7V
FBu576Fod51jnYdgy3u5aapUOcM2p4I0NazPsvdk2e7Yyo0sfb2xNy0w2jG7i8Up71qaNOak6QG8
rS6ou2bPKvcJtvA0GsfE0vDfuGRiiVFhdlm1auTw2RKazgtFKA6ARGCKxrFB7Ks97a5NLGMBqomX
2zHSvViBmbW6N+ggtwvlwOMYpZ7tLPfY5jQ4iEKgoBnQV5gGlrFmSl8juJin0a6PFhsa7onuR9rh
MGDPcxmLvt4VVpVwHqnZ/eV803PEZLUWZxSFHYa6aysOGAFptgpcY69usnhb41yoaGpdyrg/ZVEC
TXZyGy4KdWuITDy5/dcBxxEH3rD1cWcoCdMfjpmHQTpGb4nCWZ4MUDKD3KWiZjPY2TMPYfAKVfYy
nFEQ+H2b5ddUfHTVu+28dssX9ktZcWVFz02P9jh1qMKVXc39E13u5Cr4zvNnO0ve2jByfF2XKftW
DrGzlppnVZXPkG9vx0QX29Zsv3ZMUG9Mxln8yozkhivtsXK5vtXcCnAA9VRrRc1L55KudNarTte3
baGd3ZHYrMP5IepPkT3vBe5luxs/arN8nU3gwfagveAwS7ef/aRdD8vSXlJXp3tRlhGq19iiKgY4
oW3rLyKR062bvdRlWnmKiKgJ1fm815Jyt0SKfcT5EqQ11ldQau8YHaB8i0jfoVbdsa1/FbPabpPJ
5uAxf3V6Ns2FpU/nPGWm1xbtyOmg1rd0R1i6p7i4zJgVh0V75hvHHau1+43bpl/SN8o8G9LfCFDE
B6U73gfjdRnS54jQsZvOMybJ+CBmnt4YCizDkX1gjIoxuSo/s5x4FYeC+6GJt6Wd3JdaAeMsbqLj
0MYN4mDligI6vZcoetTy7AQLRtJAib81sVXuzG5Aa9U1PMFR+LEi1Z3d9J9V293pGRJcIuLpSPo2
75aaviPCPyJGR70p7vKyGVhXom/Uxx/YGqP1LmnNwA8JCjm6+24dPh31+sJrvFXYIPuDBpR/jR1n
zH9okKy3HQqbU09qXKHiG2VG+RHRbsSecIbfjhs7p/QHRIJa1/VYmxTwM3x5Sic8tlz7aazYRBih
Z6D38gpKC4M6PRLesi+aYZUBp362emrVXsbEoByhAPcbZcP503zPcznSzKmXU57Rxi0LljVXme96
hkqrSTPwjpZcd12h0RSLF6qBwVQ4+UNJjfVh7qy7XnP35VrS0GKC6AqllBNvit/OrXmvULk4Mcy/
y8sFk0On+sZsuAFk5hirqWlujOZtcDP7NtSiiaYaR7PWyvMrO1cvuf1Q2kZ06YqMOLwsrzPFUQ9V
XF1QAQHxIZbuBgKzXTiuSDtqIsXMQvhKseUs4EMavdjgjggGIztPyZPFOzhwtLBwFeRxvQvj4j2e
SGnP0SGeKRPSNMKD0wGOL2GgpS95/lRQJW60u3jQz/QM/Eq/MygKW/ThFI2Z7YI6Qx1vehPiRMyW
BXFFuuBcTp6y6J3xKobTOetxJ6zpxAq69MWaAboOyy+T9Vop2BXK7IoMx05E2f3MhzrqyONaasvc
SPcy1o6KUB4LIlrqlHmNkmrbQaVvR26aMPMS0vKiXb7hl3CAXdnMueFbuyHztXClod9eTJ979JfS
sb65JcH0zN6t/w8NWDlRVuyq265EfJj3/qA2l3juMKb1jUclZ7foki7GZ69yB8yNjROSOB+/ulCs
x5hwIL0GWr9MI6iwGNTbjng4dop1H/JQ6TdWae5q8u2qEX0sy7dGt3gnvnXla05BK3VJbEQVeJOX
dDyrS+WrBNaTCH0C0alDTlFWU17LKnxhpMbvsDnSrKZU9iQoTxOnCObsSDqCLK4HpRHrkh7EDikS
tCI25ZusdLwMqRJ8PxbSEO8d6S5T33U2vQkHjfSHNmC+QF7tMMeY3MxL9LQ4CbxRbFhVetXVHA8V
SpFUJKNA1fhIOeS0zwbtyr58KdFu9TRfGlEe1I54bA2BoqRj03wbULpjIda08WmJ+Y6nPu4WjhvW
kZbS1ly0J9pxcO849An6PFGMtH3QECtnW8uet1WE97DBtKhlz8KMOgpqjHEKfGuL4NoFayDDm0W9
1ZEvFUj+IkbzaqL/1J78iolFTDS3PcUeo/vS0smImdar9etFbzgAhifdWHZsQFjRcmqAYmtEuIT5
7DgAiEerd9aOzjHT6l17u5S31O1v9PoqU8gt0K+sm5M7PugaX2IE8Fq1L/Uv5lRvpvLFaW4Lm4ka
u/VzpdmpjdwN1t30fzg6j+XGjSiKfhGqkMOWSIySmJQ2KKVBTo2Mr/ehFy57MSPPkED3ezcKyZWZ
Riz+fFKchEYz+Wt60kz7JX+0MXPdOYCOEoG7slJRsQug264bsid2Sv5D4SJIZhvoxpcxic0wQghb
8nWI+SuAEvb7UXF8SXmXK9dSNID/yesm9Smn9mxUiqOZrRtMLkQp3KE+/HSa6IAD6S/lzdr/e1AF
VEhRRt5t5G68MwDDRPJ1aG4njK3p5IeaxMsuazGqnKb6ko7Jz8BCwm+6TcNMGSOhpFV1QHOSqB+K
wm+HycDkpFxY4qaUJkgUSkmD8ibpz4/8tkMZnUo91q8dd+KNFuibTNbuU1PZNprXnD/WrJ4anpEB
tSSFckVB5V/VUG7viF0xjMsZAIwW8brXdnleHDNzSp90QlZ2bTaG6/hdRp5qfEbx14qy8QESrDiN
dGe3VBWwCoKEJiRNZdMoxUEVTBLtFNWYIAz+uHObhMkqH5mYYBQMxfA7Rf9M5xl+S87faYHu3TRm
xjZimcO9N8BYEvssOTEwOyV4mlnPfvNwvRVOtJF4YGit+Wet2fMEgB7ELev4mtReQ7DcnvQub0BS
k9TxobsX8/ibF4QRiy+t4kl3bA9T2s8wKhw3PCs43WMuJvVeCeWQlh3JuJlqe8UUBSbHLZcMF4S2
zl6jLEE2519U9oFJ0cwzrYufZDrYbPtORWEY0VWU4bUpTWk3qbi5ktQAUS0PpcUClb3QdgcOk3tR
dS/e7NW40CylozYbj7SiQfhhECkzitJNtjfK2kr82jaXur5hZSqtsHNwJKcrZil+UWdpZ9i83aTR
wQsuhA0kTEZpR4D222zF6A3oMkPxdJLKw6O6a5IpuMv074YiShu1tZUrPErzYYyaYEiW/eAYntlM
3x1A8Zx1B0yEL52Y/8Y9ROwrrTOvZtmFIHkYaJEhzMgCmAzK5Ht0GHWH1AghY1g1dXMTC2v2k+E+
23Zo1PEWHQYosuH3ylziIFKOMO//B7vDDzkniIKH/okJb4b8UsPCsoM4UT2+1o1toYVp3gYcK9Yy
7xpJYrLFS5U5TwrLg9F86z2ijcX6ahvet7kkE2KYmOCSFTyq+ujLDNEYrci28tTF2bm2soAuY8Ot
BwprTKfaJVp/19ckWCnC0HnRCSAL5Ez7lcuvOq2/1NX8lh/76GQBJvU+8SW6O9KEjP9Mfp91JCAW
6b1lXOMFlI4GdzB1BweLcmWvjYbjgCkcg7YN791PBBIX+lsl2de2VU5tQsxGIdBj1MVLmi9OuCJR
TtHfG4rEVznIbpsqb6UQ3YHSLtNtDX/JwT8nFu5RiwO5q1SOtfydnCi3MtXnsiiU16oB/UluqiNh
2iqYF9UBEilZIekKhw5Pm0VMGjObQPeOZWBEdzGimipADgKyRf0Em/0wVZdu2JXqDgzSNeQwtlcX
stVbnPMMAijl6y2TO36G2V10SXvVIjXZU6LVH6uqORUaSS9ZG83Ud/OaiMwg69GhdirJeTg0j4Z0
ifOzBL/Bh/5spiiEpmU3KRbMv+5OovOo0nzgn247vRl6Q196HpLEcdaWb02tINylYC6sjcZRMVmY
jK1yCooC49ts7lrx3r2n9NSLUzE1aD1dk4rrenUH8p0jOtfLLe2PZNEHav9mrdtudLx+btG8ZaGN
zCgeTsv4kQ0iiBnACksOVAOaOVvDUfkgmxs1FxPE58JoKHSCfjJ1vmgyVrhV9h6yto60Waoswwno
lyUyYvTEv0oIykBxsOfEy3YpVAeCnjIuM4JjicqfAUaiELPGcmIW+7YZnM2KTB+ZypekWq9FJLvR
mm/Ewtwq9XGzn6HBfX2Jn6oiJlVo3sckczhVfCuwWUo19jqyhe19veQ/CoJMX2tlnhUzfaL67qOJ
FtOdKuPJ5H3bCxqAXbUl16ucHa8clONUZE/YWF4WYVycrrjF0RqKRT1ZKICqeoX47tODGrVmOGSf
tV3vQT8/aKRzWyc09S6kZMHVebZsvl+MgJSp35pVdpOuoIzzRR2sLQKs02P5jPCjftfdkW45pe4D
RANgadw970XCrD9G+yW1A93ug2nuLzU8GZf5qlhXvb9nSs9dmnoSo143OdsovYmHMK76Jw/Rcx6v
vmJKXm6qLnVSIXnXXg12N0qrv44IF/U1XJrKN9urLImTA7/XK/qduLrNkpanHLTMbSZGr/oHs5cP
whk49ks9HqTRfqaOlR0RbH74biASmDKCNao9ZYXs7Btkr+/kZbpFfDGll2qcQ9noA3leoL6AOdaE
e7XfNiNE3t2RJT9tsRuDkKupCScownRcuDhf17X05T4UmFsF8s96CNXmykm1EXQd1mjX5NjwmEOn
mHpRKQ4t7QGUUxq8JtuFoUIkpOqLgp9BHwtaL8I8iAKJNk0FiDJPXr9KnrkCQ4htPmHR5iGB/HQF
OgN2LyuYSelHrCToq0UFiIJqSmE4GNGFdY9bogwM7zF8oVuuOm1byfkus/INY6ubZOKlGYvn2DyB
9MM/dEdbFlvUzz5F5GEMXdkUO+y/19FqXVSZvgldGwG9lQndzaMU9u1HusALIg9tzb8ypQBOGqkv
gzFbZZI3SvzYMGd+kecnmCITlprhtDSQ5xT6XyHN+25+Zj4GpaqOeozbhspQL0tZ3chD3nQRqyX/
y6a5FM4cDFPzVGcKyuDMTytOxlW55kOmo9kYW8+mbjOpemOTJuIZgzXz5U/K3dloLcX2aB2cU7a+
xGguN7px6s3F76qct7vwy9xx2+oBRmihVU+40yGh6kNik8U1jp6ocG5P/akVb4sB6zOiq03aB9CZ
7JU196dIbJ3M0DaTkS6eSpB2NiAkb6JpI2tCOUo1+l0uzl8MXhu9yZ4Kw75FmnRk0/CI/Xm2HL8r
ECGo8Z5JdR6hc9DGFZF1dyDSKFkkNhpzYZl/lSqiI82uX3KHYdVGSdI2m6ZTPAeNZUYZNwHLXlO9
gHxveblshcpu7ONaNf1LBfrqmpU3sjL5WHfYinLBHFBl0HULtTRdlvIjxZ+uJj9Nvl7ow0x9suZg
qCwYj62R2f+SpjtmELlBIiWvkU47hyTe11Z6prLxfVXqHXIFl8AB3vbM2E9zJ7Z6156TUT42CRQ7
j348EuRvjt2lQ3vjx+ndHFnaYipCN91it96q7KWhMQJCyRY31Um3G9USXM+ZEQxDeUZyYDv5NRZo
I53yzRk/nYKcK7hgtCa5A/g3HTmtgwWJYmtzr3euEUPi5OI9zyy/hZ5Uk9duSTwEwCc0aA8pmSW9
DPAOWzUhZL+Q0Zkug4IOuz+VIM1RJw5l3N2o1kb+Jmrh9e2PNgzlvpsYGxeqbbsuZiVzdlm2fo86
/ryYODkgxeycr/Zv0r8aa6NvyFy/rHnpStZXIx/bGtWkAnO1/CLq54mnNJkYG09YbYhX8FXtAKHt
5lPJJT/X2y1JwxtTUPGp/8yWdi9KKjDWAsZhyoLa+ZvSROLU7xkwlSe6NoFjgz7KoepiPnTkshB9
J8D1GM2Ms1Xy3F+UOVQm65or8fcyHvIskrdoxPZt0noiY6ssMO2rY0CC9jM8EIQwWkd7io9rtFj4
15cXSc7x+kRDfJAUntQ+368x1dCxzBE2T1t71EOri+60Netezk/WK9YzOZFOGqKaQTLLsOaIgNZU
b5y37/EcMfdECojpJL00PVuZgQqr73WXkQikJDlMdX+oqlXdtJM4U26Zb4ifPbFi7NSSwmgyuEqe
wU3XldvSlj8kjYTnVfkpei78aKCIPBXv8gM/KehxNJSDnXTPaa6t/vxEKtkujtXrPCzEN9B91jZB
WqMIWFU0TukB2fOmHTTPQmODXuqjWtq3iY6IuMdPL1mLZ8zNbVirnabxjGnKo04stHrtzj9MPkMV
KLHpQzZSR2fuO5idjaIibqnNGu2l1X6rtKUekMReekf27YbxJkp2tpx+ro5NMUBm3JiZj+b6+yjY
pa9LPOPpeVbySMccrL3wtYZmJnt0Gh9XBKBBDoMhL23Mb+25jjU4pWmu5WeY84NC7oKROUea5T7G
hELZymgOQCa3OCkAR63nvlQwopjPTTMeKjTGtf6AX3GORzBzVMMwLO8mCQHI3DvndcJ6M+kXWl3R
A1BaMwNbxvnvZlX7sNLRftaDByYUMGU/IQtGqdVph9jmdDWMsUAeLh3MUTuXZX1UDSfM0t+8EX4N
VSDk1wWZ9NiT9qjy9bMwyomn6qY/6M21lsVlbaanGYpZZ3HunehitsoGWSguIm+Oh6DXK09P523m
kE2iKG7RRheNYYwcwr0kvhFJjePNMUuC8aZAqDbbBWNjbnzZJaESLIragt125QM03jQQoBJAWCOL
g91i04wnbThmTeFqeFfJUNxYWnqopWTf6byQ/JY9GoqO0TK6j7H85MRT2HF95OrRtiDx3FyKNm1q
7DpI3Uabd8wzL9qiHXud51XIfUAiWM5NmGfCH8omtCP+p1b6TB24K9Ui7MfOF5N2I+YQSYF+SVCS
J7O8S5N7hiLO5TTorT3NoptGRpGA4Smq/rW98YST0sWNjw5fv1BCMvjKWu/S5bVI9V3cE5KxVMZW
V77XCGfKMoHFGXa3zypOqyQg5d8MKs04SGpyG4vuISuFoqRUlXCTDvlAlJ6lmOCU7Czb+UfGXDAm
9VWd+ndloOLVXOugGdbivC7YIOboskC3xPK6tSPnFueSR8so8x2S2USX/fgazQiUMqgXfRGvC5Sv
n0HsR9JBDD9yLwXR+I7gKHBgDpRECuvIDkx8qgNF0pLZeWXahYPA1YT6l5CaL6skTwtl4563GpAn
bbbs0gfstgFStN5r7fhAcbZvxep+0Y3oEFFfvjGb/t3pzSBFZtiVBhbltQ97fskomDt6LZicYX4v
Bns/9NHjYayQk1MnTaSKs2tkMwKkLffSfKeYm5qdHweDi8MmZBKUEhVI/5r8UJbGpXWS/dgVl+Q1
GdODE701c81+hsMlxmw1K9Vj9Z1YqSf1p3eQL2DN2onVpJ9ocnwy0XFC8d9M17irVkJIp4hHyjno
DoJJL2r8Zl5OjJktwmrEaPB+VlCRtvooNL7zjOTRi045LS29fASR0fuD5FBATbcIVggASYM4MEUJ
K3zJ2CNScLk19h2rvVrJAwvL0UOOvxOpI3pUrAfC+vZdNvIAD9qefvhvWmp/iGr3NKlEocmN16tm
4yvIT9DPMjmi/FtHiJTZd4rk5NQQSrZBhEnE4W5bRz4T+I3oOtdkr2nK4OkoePI8eVdUFIqrWXTM
ykjZizVU5iZnW86HXVKYT8x0aMpMF7mtWxFhUpak7PEVNINUuVqMQknVaatT4plI3dajbzjzaR8z
Xchfb1h7/KvmfLGb9m6l8z23kUekq8+EkLCnooYnq4O9rVlbApbWW4Sw0jJnT52RAJIp/835cSe7
lUP2cyaJZ4xYvsouSLMkTJPJbcCJauyB7iIV38jgZfRogWZLvjVYLMJZwyXTwUTbya9ACQjb9lHV
9bNhDJ4dxcizE16ThWHcea6gmtWpAShjTml09aiZziWS4q1VhnN8TfZlSaJc4Zwodg5qxslI7c+L
AXqmGRtgmHtjqk9Lfuus6Rr1gP1ipl2PUX+M3HFqAvqTDwo08NKm92a6C6InzHkX28bLZMSBU2Wv
trQ84ursrS51R1Eoz8OsPOfMGp2WWFC/bWBzHlnxt6GfEtrhjf4vs1M3LUQ4q395uV9QcJs2rLoO
dTLdJWQCAtppKkaX6AKXNb1lszcL2aU2DVAI+TKFyX7q5LqbyQJtrnbLNHHP1fIjKp2jCjcj1+op
J5IVkgaaImlz386Gp3ZRMCFFr3FxMSdrZ+W5x4W5S7rot86QOliKpw3wY1p+ZftHkJPdJqkbNjXh
gq404pKAcwnLVqB1kk8Uk4U5RqHxnEj2vs3mv439jGEUHdhivknAQ5OoHQjLh7zeoAhFTKBl9XMn
a9uIPaw26pusN/ulS7dza1xNJQ+dDKVmohFN0LYrgm5z2/cWuAU264eShsIMDHQknx0ye442lfJN
Rgqq5wIxUdLXQa+knlGW3mroR8XODnGpYJ0qX+MJgEJW8yf4/Tcw06PZGV9l1z808H7fy5eIrKAp
AUJl4+bA2So9qfq12SFWKWKvBPHhTvWRhgesuqc4ElydKMo06ydRWC8pgr7KURQW6rzDXbQ1mHU6
6ctKeZo4mHjgnyer2w8mEO8EVcGroVSvoIw8+MUtpYZ5M0aJr7FOxGxmszEGSmcB9X4UyfKdi1Bd
FU65NvkBuNl1WnFi/P8nInaANCkJVHuAsn1065T6PLY9qZDdvzFbT5SPXBbEg4gywkaVbjOjxZBJ
odykXDr1QZ1Xt1Q+tBjDUGunu0yp9nGmM53H4zYiPhCRZvuNIvgLoUZgCMg9AzuA9IiZlEbtAnKi
imZP68xnV0zrZsjb60xpyqaEGsyn6i8e8veoKf50u/5nz+JDf+StdZ2FBYOjvIufsgkapLskCan1
PQRXiu2wJK2Npz5S8SQ9oPNS2Q4pwGxSv5WGtE9p7bZHvifg3rIyWAJUYzNl0lbCT+BllRJKZorA
gQQHEGXlqY+nf0tkfmtQSd34EFLX8lVCfyEIsx3z6Khb6nukD+SopctHSgPEAgE4pWJPJCWO3YwP
Hh07sQirpm1SrhtM3u7EDZMBvCXEVzpvZT3v8fjh0WX5LYhO2uTyISLRGlDawjmmJmfrIeBFeyn4
jEmZPIzIWuLY4r0ClIZOqLEwLreCiS+pd9HI3RP/qhbscL0XnA5T+rUCgXYSIzqaPDJTy0L2apu0
IVVov5YJrG7IZeWZV0dpZG/ShGtpHLEMsaLLPXT/R3CBV2BBV4zMi2qMdUx1Rxt4UKqDSe6+Wg3d
m7MtY4kArWIrA5rUjXS2JtvL7Edm9eJDH11yq7yj37jmpNxVCzazqUK3XgU1XJvQe1ZpqnOaur2I
PD8r0vKW72zR9O7Qtadsznap9YO7kuDw6NIQR+WrD0qp5raOpSsKmO1aYyFLCGX0F6NFJi9CK1I/
2oRnCoRhayyaj4Qw3yilcWitrVE3P7hWnvCtoVYpmi/2qmtNHr3fx4+h2uhc4UQ/QsTbrInO6/Db
IS/wpspRGKxBrgiFG0ycXU7l3Lt0PBGU6M5jXbq4ntHHptEvWmJXGdYPK4++OmA1ghb7h2r8jDdZ
4PWO8PnoGhIuTTthajqmi/1nAVvg00Q4a0bOwapeK6bh1qHL3nBit7TbV8KyQfAyV7XvjfwxJNqD
CePl5FGOrXrbOeq7ahpo1aFu6Sz0e4Mc78l4xiC/zx1kMEvligGiTQexoPzGV+zlHg0+5VPQyJhe
Vr2+zwayuk5N0k2cGkhwW+w7awQxNds3lckHn7r13kJcFCWvIkVBj9P0t19+KqdEpt++OG2z47L6
UjMrSPKCIbR+ok/ARyixa0tEkE28ZXQTioRYbbjjMLs0FngNxWZ7u7PvsXaPpOzZWa1yQw0xmLYM
7P1tN3BgyD9LdWW3UAIadR6T9BTM7dEppquukC9t1yHJ1igwJo+6dneA2qvU6Jaya2AtvtpZf8LS
jkWF5CYWF3TLUhD3UoSGC7mvIh9XLX4SBVpHKWU4wmytnVOV0YyWT1OPCKKp3VhHno+/dltK+b4y
M4IJu/xTlj5ToOvWoD5B+4LbO8zT5NngHoiP9oWDCzXW+cDF2RTInjTr+TGG6fKmRSnuWOsbwLIQ
ANxrthsSPsWl3EfMvI1MqxS3p19wsqVW9dQk8HT20H2nUuImGnn9eXdL+WY7OXHNxrxaNj+BeLhS
fW3XK34IV4ZGJEnFFZJ0o67TF4b+C3+54Tu3A6y0WA/Ljly+BXajQJBNSqLQXTm1N9hMMMb1SMsL
GeY7hdrmVGqHzLUt5Spp742m3mpONkQxXov/pSiAbtUl2yXrAx5FoFcOwVLYH73DJ10NF9zhZBCW
XpRRFVDFJKoWWH76p6IqQGQyiEl4n9XRQaaX5iwPjT/h5yYpMCD40dWaLncNmxzi9FZM2Y7mD/if
5Ya187uvzGBCuJvN6fOq9Oc63nPngtSXLzJoj6mPKBRmPzZs5D8E53FcqAr5FE6yazEkRkgNKBTg
WSITERuwHORl+WpgHoH6A+qJThL+hI4ETyq4d43e7afauYzKuVtfdEPdToN2UNFRSafB+S1KyRWz
w3gmAusRUSCBDCCu0AQC3wLD8mJDjIrQVFoMxdaXUDUujHPaiLuhye/DCkJsRkPYNh9JEW2WhzhV
bwbwz+lIgsCe+ST3iszaZnNx04CxB3O8DNFeqV+MUr0YPc2EsuWJh0Q8wVKvoqFU+Z7tNRjK4WkW
qB6MJ0kzdwSQ/EAzB2UPxM5IriMc0ctin7bjS9uwDq0kXJCuXom/vgc1ziAyymY5ZloT6A8OtYhv
lY6ufsLPzVKuzeqwUYDX3EW2Qki6r1o2NxI7GtVFRyaEa4opcgOG+WUzQCsQnV36vpb0oVBS5A1z
7DyExF8IIBU2NXfqxydkuYlbZITxz/gsCHlvkyrImK0UGRJiGf2qqL2Hs6zrkuMim3KoE722afQU
yCy+rINFmUR5qxfpQ9Eh5cV0iCLlJrGCOvFTupa7vMKNt/wMgtBswzjOKOQoAoRAz43XVuXYLwQx
GnAiuPuoWJa2g40w3owOlbmPm3vDVTFEFLCOlVdbkNyqdhjH3u07yqkKfSsWBJTL5Ny1PuW0bQ8L
o0ZSaz52j60pBamMHCRasiBGqKKWR5G3/1pdenM0WJicQYXKblNftwOrVx6XhHcz7ixCnDis6ZwE
sqe53FOc5d5HyadeLi8N+IXES5Oo5XPBhVh30i53GvizcZdEIyA081MzFVAOkXlWATPphpG8rAao
atdxQrUhkbBuFxEgBhqZWbbDWFW3M44Vdl1c7Mq8nRA2FKl5nsZzpWD2yDsHgLQ4Cg5GrcMiTwDu
jBxWn3gMq+UlkYov3JTv60LW+INgysGKlmrliTL1T/ORqJqEZU39TgHj1gcZjOzSKODhcXXqJOlo
0zqtaB8ifndaZpms/HLURwrEcBBL46WyGhIQpXJGrd+VqTwvnRPMNPNBHtTKMZrGoATuLNRik5r2
r5DxxOJoSzaVrZzTjkitogNWEcM2MotAtYrEtTIFZ0HrPPGIjBwEHRy99qlJMoHnDSoCEucjeYQu
yg2IYiOlhlh34ytbQyAK5tw6epFHaZuwuuax8gjeta9FUoZSRrjOaHOtP+JC6AdgVQBLeivn7NxT
qm2iNsLc0OBOV7sfMM91szzicmB+HwdwqZcnWwoHAGAp0U/N3O+xn+zRl25t5ANJMfAIty+R/Ydu
DQC88DDtMFSSuctwZfebdMDApj/SS3u4vEX+pyyo+qP0KHqdl8Fh74+3svJm6zNGG/RTWQiUi7II
cVThRglsfP4QZMYvMzB7i3RgIxztNWtNjwnMEK8JP3qtj1nxU0Z3K9tCb/w9ssmrvL7KzL1puu7i
sgqzuXyW15ds6fb5mPxKkuYiOHWnoX+PdbHH4akuKGKqyiCWRGYmeQgMK/mVSJCXvHae8jzzZr25
2+1C/GDlShLS8lj9jBfh884fB63xzfQj7vYzPs+IK67COYwNJ8kMguNuFqNSCX4Eij+G0CSMgKS4
4+AYa8m9pPjd0bm5ABy+M+Z7czbdtNQPfQyl0HX7BdW0PVa7VOFlgu6Kor+CVhNnKJFL/cp4msr4
Yol/M9ApIYWbDDO9oexzez3bzvgiC181iVOO/jnDwDVrgU1z93aBNn5N2Zfl5L7gtQJzic0YqRZW
iUzh51318UNaJDcW3bblhBH1p1bIBP9cqPy7m/lj3jSepRwjX77NOkHkBPJHpeAN1Q2H5c7ZaahJ
NskkP3WpjJS59CuZs0svrOklm/FKa0m5Hy361ZPp2Nm6b1WEUwssbOkTHyJBDmiOnE8IjKdyfpXz
U8yVLD0swbwZZn6VEAhN+sRmAoKljcRSjT4RBdtsuj1OwdTauIlEXqOUna3ilwseE8W8bpfpX1lX
oQTVO5b/WnVGH9B4c53ftObFynC0/kvhO1VtRq1yqKtLz+qdyd+2uSXqwE30a29UoUJEHncjA8zN
jM4ZAnNuJ1ehvM1M7pMOLrQ8M3OrMLGijQM6ShRksaoAHkDLqIkyD4pJZjpK8L2MVfeNuPCDcmt+
JVHSampeuW/c/twZ8Odphm++aJY3OjH+qaZqbbCtDB7xJ4Vrg1psteKHzSvO3RFPBWgEulZ4tr7/
VMfMuE+z/URqQThiaTtaE+bBaZCfkro+twO96U7cvosxMb3YKO3XsV1+lTaekRnjEotSxzMVvGxE
2+xs4zknGveKI2PAh8FnS6rix1qsfxlBM4nU8wMlprEOlxLIYxKKSkXWYZGZXPHymnaqAO0Yxa5S
FXM3A5ABqIw/MiZzMpLlbmvVF/KEmpeyuMG2LwEUJYLZVshbtelKshXuBofrEn1PHICkVtTWD9h0
vX6KcSu1f2p+q8vdhPy6dO4qIsWlYh2OykDHWa0AX0SOtankf4X6PixVAFomHhnplWs6O2ESG5YH
pI4YzdfKwT9CqywoaJkjeSA73yJKZw0QUEEJ90gzax1hIx87Fb6x8Y470c62akYSR/tski8RAULW
54mnWdKk3WLYgaKGDQQBh1DRuIShuAl5o00dYOZlUDqLCXTwuWOxb40/NMV6BnWPLdwc7yhFHXSu
REyo+equaCT0e4XBz4x2oiJYKSYJYvI7E/25+MuQh6SrCDGPuobzT0hD0BJ7kKOZKxuorI7n9m+u
KMYlw8zc6glvObnwVL8/dHACZfZjo405jpH5zM5fNp3U5N4PjDrpvkl+e/Eitban29/z5GfjNQcN
xlOyBzLKHESACqEAdsSf7RaJQxsVZBjobr1emkFDoCADwBziaWdz/pZij3uFPq5ThslmWOj/fiKm
Phn/WuXg/I0LC6+y501xpWxXN+9lI5BgpccKJq/uskMvnkawn2h4q5ChkQstZyOnKJFGbVCNvFtA
kezq5IWPm0h+IxBvYzUfAi+ntHhlcXQYu/W0DXpweyMZPcAW96ElUGCqTVbd2rw0LfgG0nFBlxii
E3pGo6ehcTxH+SDygFCYTcwbD1OGx9AeEGmztKgZmqDG7b/+f3IAM6IJZ6Fch0rJ1GA/DOVbk0TP
GNym7n0rrT0MnRNQZ19jnFcupvEZd7Y36aFD9tia8x5wITnrM4sEMXmNdjSVUDfP+VXHjdgKBDoM
IGu2J+AIb8LKne9mQ7aTuKUhD2nVBiEd4chJy4FjRNdloPPbyytmbz6aEmvNgnu7W9EeOKWnZqpn
8dHk9bv5MPDSmTsD/gKkxcyjWf1WqzPy889Ce5RaI7FJzol1rOTuaHXscC1npeQm40fPp6xzSakc
Ug3/nvDqDdY5NnC61iR9WZtB7nY2YqKqeUPmB+Zi908jCvLS+EIpEMncEC1T50SSWIrLF4NHTgbE
1IYqiH46BakZRkyRrb7tGggnNDAsiUSvYbEzeRjO/XSPCCYQ5KiVzW9VD7sCm8FkfIp0j+5lOxnZ
NqbebW0RmyAcRQ9DAkpMQkkaVLCfjwdG92wTqLjeDlBM2Grd1Piy+NQILfWa5UsW/KXWSyX0DXEG
ohu2g34fuZPnjGdm/IdME6UJElxIJnigiuMqgyI1R7TWMJUqNKo25MSxEIG4EFFEsfNI5CI8/joj
rErRly++bbBec5KkvMMtdoYCgnlhSsNUpAJKJwnuCNRtTn2rk+omlMdzja3UqBhClFymiAv5H2wN
77XMHyGXbrQ24IeLcwh2OwG8UofvXjIJBFnWl0kFMKy9FfyygdxpKH2S1KtBnhd0RMB4lwpy6Rt8
KG1UkZCE2LIcSAMmIGegnE94tSMeSCSAa5QgMdCTeQiy/pG1sZRa2GY5lij+orAEnlTspiqVwjaO
X/SUOO3/iDuPXcmRbMv+SqPHjwWjMpKDN3Gt/Yq4ckJEXEGtaVRf34uZNYiIir6JfpMGsgrIjMqi
u5M0s3PO3mv3wlsNtHzCIM/X6LH7J1iWGD6btyItObcTs7UqEju6REo8+vd+aSpGG7F4DJIG1V+c
flOUWUfb6e5N1Mg9yMEZphJLOpeSCS+qWcQBdt1zYH1K7BBFsM6+F9M4oumMnrubNMB+Jz2+5gB3
DdvZmtxYxQyOmo9WUbkc3WENtWo/MbBiMUEK2R3D9LbsnhVGRh98dPGOM24RnJX/iBL9IMIEDkqz
9+nimGjD2OrW5LeTWYhtUNjZk6lDBsmcMDn99V8mg95k6PSjRQGnMyX3TPzHorA+k6JvVrlEIRyI
OoRsqP8I+qDb2BUjpMCHgGT33p2QNqf7qH73KPmACUOw1o3udj6eMR7YxkEnlmYLOUOroJWAxl0S
7hBtzCq8ccyEU3n8kkh0FqWF0RHzHQ5mRcSB7apz5tFBcmrNeo2hV9URJx5iNgfsIEExlfd17jPk
Yedw8D21Dq2zm7FkYAR/MitbupvOiFtAgJVyZmtCNbJYNNm47AsbsCGJjuGUP4WT/9y346nIjPee
x/dRw7sJRS7YjjKNjlpZ3sRJYz05JMCtLS05QUfiNLDteZ5iBD54/sESzkjLcUqROh+UwhYkcG41
qwapFu+wZ47HxNJpvLEiF+G5nap7MKs3Fedy2+LeqZMugLShJBWh+wz8RsemQ9ablqmlb9v3n4y2
LmK6q/PknGeBC9ux+TH6R1kNr+3YbarUvw1Ndc5t7mWVMmx0mBa63gfKnXYRILYrEvNUmaGcMSfX
1LYeMYzeVhR2FktDX8Co1M8dJ4aWLwVnntHQzhpQYOMlEZDfQtG/DF3zw7BjpLLtkvzIpYXVA2M0
cgUmMTysQdYfjc6+z0MT6uP3BlFlVfGPOzZ+OoWN9lFb6rajxp7TWVoc7zk7Bvs0XeOPLP6uFXej
uIvai19Hm1RINrJgr5ffcueHQmFYucU+Fd1mzPf4HMzgvsLUgONvZYcxeEFjSbymnjCbQEddBgix
CoZEyDbLVWnGC48vVNnJbcQmjXMK4sVDSm/RI8WuFMynQiSJhN/0W854BYv8LHp38+e+ofvfqkdT
+xispyngQwFAkuK5RY4Z5xbFzTtv+aEITeRq+fYxo7YZE504Rn9p19FDNtabMe43HXFASbXOWs4q
YxJv5nN/uPGDhlwYe1+x2+XpeDFBJiyK3txYqf09ju5MnRqU/TFAAWmUKBgS2uMqmXYD22o/Yqod
ARFBKKnG9pAKsa75ZafB2aqUadok7JfIGe7yodyRNh5x0vPfSN45JKojYMpeVPWZgeaqQ7tUuvFj
YRz1ii4odYIVidXAzLFCzFe9jP5LXeQvnRiWjpbd1z6kGpchH+YeukSr/DbDLZ+aQOyTiOQRFPmW
vOsox5mZwqC9nRpocUlbHXwMqLX+GMX1c2TD55LjomXxdsBiVD+8LFgVRn6tCnmAY7MsCHoLOLBq
tL3MCBexq+godBwaHBTMAV5hRAi9Q9O92wTRPtS6a5zAwRtXwqe4MKxLTTPLYixv4fB0g4tsWLr0
fp0nuGrVqg60R5/Jh1GVu4KCOARA5Uln5aCnUBqtBco98mMVSukUxg7g5HNk3dp5s510Zk6KNHrs
TuG1J+iYsavKNR4VcLcNnr6m5UClv3Q45oqmx9uxtVuaTSA1G/Z2w+5eO2tcxlv4FGzb3Sr1HAi+
1CWGj1MY+W4urceEG5BTxhJzATCJka9G0u1E6q/WbRMRn02KcMokLZCrLKvXXd08csT3tJCf5JgZ
DY9Ve5jn73HHENKg/dyRgz2kPu6EBqwMPpjpfRw/mGYeEuGj/DgLvdtFn59hbPIvsxM0DzAI1mHG
gL0wTxlS0tI6hpoBTZeHDRlJ2pXrMHi3yTwaczpjUKnG+IH1f9G4wRml+Esb3/cpRxB0jHg/bnxq
FmkMN4rugJXIW3ivay3Edid9zOmc18eCoSuKjJrdUfka2hCmpUbyMsuelND30vHXg1ae/Di/me2T
iX9bQngsWMv6Wt8joV25E6gn8T1PRq6LSJfA3m9Rx3Iw9QfQfM86R6FYQzNhMs4UzqYysm3uaVjK
m7sBwhx7SjV4C9pNtEkaBlxmSM9OHGeVtAh/DFAEJGlpQNhuXTAZ3Qisx7wtMAbgUdhvARCuvEG9
hXl9Px+tdAQnJHOqfYX/xtMU6vAyWKC6XxmGPAyY/3NQAFp8NJDrtoG7Z3HhuQGYqJFmzDF+FXRH
GDrnhnc4h0XohMfCRhwEGaVwrX1W2VsbPTM1Zq3qTw3BYNw2x8TQ7xtqgdE/B/nVheQ6iPR7OeUb
630Ir1bT7t1BXfIc1iH2JIykPW8cXA1mNujCjHEvbO3O6oYjc7YTSYDrtKkgihkL049bTt7FPu93
bFpXR7euraCgVQBIh3tzAo+QdO5HSBEbqSdp16yVRCyVzQM+il2EUKJtNgONUZsiUnrvmlXCe2Jy
qd3R08s9c5Mb5UPcj7v+rTCdrYMBCBvuXhoeP3Uy7hoJJtKpXxRxIO3EtOZxEDuPmiSzqmOoF9A4
zE1U38aD+xSPxbkyvYU13x+4yJZ7sN1Hn2PlQASVMztl5pkOr4dLf4upSa61V83tV6n7HBZba/pI
x2zTMa2QIRCGOPuIVf7N5OHXcDfw4nFU3wsBJQVtdAjiJhmb7SgmNNTqoLcItFrtDabqDUClVgvv
tQRDmNUfdIWGBgwm4ZK7zkJU26WXNpU7nWE04VZrDCDngj6lJCYoZeod8/tUGzPUvoU9ACK723aW
gR0MS5CVIssPl3p+kyl6hk26wYLEnAs+wkFnEzA/gn7GSyxMSnOp+eskfsBD6JrOLikhFOFRcUg7
8npvSxbIpSvf3JpOVsirT3lQwdvpkr1B/yvgRGu2d21ZXYE3U42qtSRBItH1RWqO10yPn7vpWtOo
L4yPWj0koYRXk8w6BNbUrRGWh9YijTks0SgMCGTZr9HziqTc5dQlSRm8Bzknaw4/XjY9BdPFycSH
XW8AX2/TaEId9mh3FsByFMs/EGgAEPJvplSBe/bfY+gnRf2SZz8ipm/Yk0P0iF2UX0P4pEc69Ls2
yJZxhe5+QyGV44GOysdevwUuBWCVcQ3qIyN4cca54ArW8oeWtFsF9EegKwtStbUjrq2/cuR7rTij
Y3zE4AM9HO9jTqszox9KH5uZH1vRpZho+mrjAuVeZrU0t18TC7Ze9moU+Epj50k4kDTH59r/aHJ9
1VI4++3Oa34k5bDVFIdqIe44pRKUwkQj3zvyCaHWpi4Y83toiDn2FsmpqG8nJ73T5H3vat81eZMO
as3gfhEohDHOZ5LbhJ6lC9yVZRV8z5HJGipei1IDJgxYW+vJTwZrN30abPNDurcHtDtAezhubyvr
cww1XKfaXmKjy4wHs/gGsBKKn4YS1gfPyLAWtCNMIuSFxb6jDoW7hvo83szj+Q4niFddZpubJAnR
ZDEL0S6nWb5xR3h0Tfw9NKDRZ/1dFsRL8iqAL4Y7rdz4PSOFEXudvG9ydjf3xkzt29m3lFdIUpm5
DyAhRNFs7KjagYE5DB9EcUc8Z8k2GppVgCVB2fVKIKNbMIyEO2NtkHLtk0DQ6uvfIkAZ1Hp4kWsv
QVkIohyi4C7uzsLa1w8MWjQOoOmuu+WT+pM4DpcBV7AT30TpLUJw5KdaZdOOefTDa9wBwnsXdNyC
DT3b3vsWdtdp2vbJKQrxu62cV6+YYVwvBcI8VTP3NKq1VrPSHaAXkj9Dj+XTGLyNxXzdguDfsGO5
46nT1VKCWO5IXcyuYTQP6717mdOQGpIT08uxjo+V5W3B7x3dhn6S/Y4cgIcH/b3H8UAzF11NU7KR
t7xTnI873qtwS7oADZrmanWfuSZQbZwt9jSYWNQeJnGGYbfo6yuRCm3QHB029GrAKtsvDe3ahuVm
aLWLe4zbBwnEIzEeAvqaY+bs0eo72QHg4irOdEZHx5qRY8ZI1L20XH2ohzdhZtrWDo3mWgyvGfl+
vTYEF2QS+UoDVSZV7S3aPj52Y20colDF3B+qlBw5HvQuTu0OgoSRpDzSmuFoju1jwCfBW0t7HjIU
wTkdrSE4Qeg4kjgzdnqff3M8tMOiiog9rPPrFDTiFlXdyp/I6DOw3KztuPTWQaJDSiRUk5Es/ZFG
h3aV4BInDtIq0K8sNS9few0K7iy18fvDxhoBbz2IcovntQUAzorQuI5xGPTgoiT4sQFKG0s2EUer
MKi+tyjvmLxnz4buT5vG3sPWiTZ+aH4yE/quVB6fc6jULPjBQYBHP/mQFBneeVSNANdRNxwiAF/H
FnwaEvGyPIeanZFD0aSMdShzTb8LnmyrgwUIl2j71982Dsgxwt5Rhs5/ijdgp8ejeUd2Q/YNXbvk
ZN8gnnmLC7QAehePV9BP8pi0FppoLef9semD2XNkh9Pmtwl1yh5fjHAPoV7Kq5tA42rbKd7k9oRY
WRb6amond1uMHh2M3LWPtIDfI2uEHme6rzopDRyvenctTKEdmzIEgphMwbIijQK+mB7DQqnsH32d
imPLaOnoFeozB5S5aZTIVkqPEY9OPS5PaE24v7xhV5dUEaMxNbt+ZJY3eJ2985zsxhvGiovaMErd
wN8QhDkipUSRYqBu9GYoQNeVFarbOjmSJl/idCgdOi+mdkiV0viC3W1tDsUma7pVFAJ4DOfenHBB
q6btaByCNJc7kuhWSabJo4N3YVSQkwvHPmbIZHkMm5sqJ0/SUPgnOY+Cnon6K9Bh99DWdL99MUSc
PQxrm4VBdAqji91P+rFQj5EryxMIRkNFqGZMU+FvpU+m50CxHT2i7+BPSN9UVe3zYAdNDjcQZqON
lTevXtSBV2XDJQmbKVgQ1UtX8mALZpE3k7rlh7OPol4OUVTvJx5gCJ0Q9Q2XxjOqpzTN7bMtPuGb
sIgV5Qsy8wkFjHbTAN/kCBgw2VOGu5sctiHMQecJ086kbRLdfxtECQezpZYMy/4QWglLeVm8Rkit
zrXm7/SpzvaBLD76kY48em2IQX50bAbtIB1MftKvijVZ8+sc9uqaUpW2mpYm2zbrDmxt9y1EHM2H
mREKRmdhl4RHBnswb8DgeKb/qMYCN2eiqGvJMlooNXqooraTr/xdq3FiL6xjNdmw7XG9MYm3UWFl
PieDASEEuL5hIrEb8yyixDrdh3hksH31Z3zSGJ6oGap9ndIHs/K53R5hNuwdjB2pJ7CIMIkfC6JT
wToJMfpYX64Bs8qdY4DfyZyXdqZ4u7OF0SLY2daqGaXTmduhah5cEzNbnJVX6H6MDYpBrIgAs052
/tBAx953EuEmDcZtkdJeK8AvVgUYvcA6p0qMu9Kmg2R2kGLhwJObwC5KwgVrVWYxf9UApE4TpyKp
gEQMAE6hmW6YvYFDHcOBrp2ODDRCS16hyvQtv36SHGh2IrRX/WyEjRTFXpJFc6gHo9tgKC5GOotg
WJJFqMKN0xvq2oVNd0VW/GbVcbKfQHMEuXHOajguxNlFWKlQeUVsWW56M/EwLNBpectsQsbbRHAF
vcJ9sw1W9CTU58ox4KiUEaaTOdCqgQ8xkpXz6pB+q1X2CLaNySa2+Spsh41r9PjvnZDwDq1/MsJY
wmxPxMZT38pIVBczjD6shLA5gbcUVavmrBri1lZWQqNCFEAAVOTsRowrDwnmQ8/pp5WhFbhNI3nn
aQzRzLll0XqPUUNcqmGp9yrtmEd3BPGqHeLXbGkmur0SSMfyDP8+qLJoM5D6wdnJ4/XNlLYWqfZO
YgPtAgMvIbCKCGU9gpRmFABhfYhso+k+G6rFLgRkfO9LvLG0+hbxQQPKdaKRvqoVAxwvB3JotcaD
FUpcGV4/LGwxvOuRCTEuyiVq7vxhoghLadRCNeJe5UG91aaznlGu9SVSPShNuLDJ/TGVhw2/hE76
F9M+V9WxDIfvbuOkmMYpT2oT+Wo2m0Onon/vVVCcmTUX51j/HILBPfj6ILfl5NzoQ5IcHAnKVlPx
Sasr+kC6uR6Bhy+iCZZvxwCOkzEubjX2e2iQx5Gm16lCjOCjDvEbcR/S+t57bbKsSwzuJaCehfUD
85K7mJ/xyu/fE01/0wr9YAbghd1GlvuJGXWCVihI7HukH3YCnzx0MANJbbxDVGbdetXrGBg7+ngW
5k+Yb8FAzaZCXS5io17jxOqhPtb+uprN68HA1qSyrW62EtidOHDPxNoTebpy6bO3VXHxywrVOpvL
2mF8bpjULmGmiLmCxxz1yIKhnlkUAnV3CCXsiwzRmhNP3iYgC56mtYajHHCMmSQFOQlDs4xICg5l
cZgf8stkg+3SaGyhSmtw/91VmhnsNBRtTgncv0hYfFPthBr0xXVKWsupt5yCMj3TiuyWpneNPDs9
VrrPQHKsKgwLpHvUAlaC9iQH65DlhYvdymEvCNotmGZKAU2tvbH3Qc5lJVVt7WIQUVA2HYMyvEDb
5Dmi3aceWsH2tS0d62wV5NQ0KNZ8p7xUrkE+tcvBjP2pWDGAyujHB8E61UrtkPnRi613OH1TVs5I
m+1ihQEfj1FOPbSvYdt+prbDCTq3AALnzU6MnCw0HEhrkOuJAY6s8ZpDFqDS1gPCwT3qfSsnk1SY
8qMMnKe4Ntb8cbhkzXe3vkD1lmY6Lk7Gs7hIX9La7Y9T694hwLOxr8Ebla4HYt3mXVKdxIeIAtCr
+Oct48vRLdk8cTJavi0XVTKAq4DGgU8Ft7zrzmnLYfVOQ+k2SWeA0hDYO5VhXUu00oK54JT0FHG4
hhBI30bYW7Onps6QSIZJf9Opst2GifGtKRP7nBOpAOIGISy8bEFLiBnjDbr8M2hr88EPmLz2NgBk
1Vg/YFLp+6LBXT5MgXeeZhl2T/Fgd8YuLX3zaKPSibnGqUR5siQrPiCuZWx3I/smsuTsEShhtqlg
/uJIC66igvw4JRO3poSnazQ/hKc9B3HHsQYCoCyqGj0Efci6GjaViX8jbhFF0rcAMq1cIPkRVGFq
5qaz2zumDnudQCwsTN4hjAHwmxG0L8p90LOUjqsqkz185UHb1K49w9vMk0ATwqS1XUCNoZJ29D0/
IeKzljG5E0VAIjMZruTg43hNeHqA/WIAtK46/ZNFlEbJjJ/NNnp6ravSeqhdmGwFgNXI0OL1yPHn
ORGvoT0ML7TuNVIFVqJAflanXXVoc9QSlmE8Ygq4rzhXXqckOtjUDhfA+BcmP92Go9oDanmS3Ax0
WEXDJypHZzNJ1ACAuYHmSafh1ZLMAJpzZxanycZOMYJfXTpC6tSiqYkqWqMf60/mK0zV78P41LWD
PLex0644u5eV8Z4PmTiPiBh0m/GlLYIz9IjmaEPk0mWF3LqQQD8oDKIhOjsuw0c79Y660F78AdUe
RSa9RH02JHgPo8rmFmEPXXFM7mjz0NgU1cmRPlxEeHHA1r1DGYh9p1G3oENWayNlJ+oT8zgMbXJl
0rqsCFEvIaujx1lPEpZeD51q0XkaOucItRwcNq/z6FaQinfjTB0K9yh46Xs/O3njLcmEATqSORjF
odOUUZDHiWesrLrFOauF3T5y05UFEgud1wmzABwfvXvBAL8fo9TcNP74ngvN3jrRsSPlKrcY5LSu
uVC2ZKyeq0/iVfC0RHSZOnS+uUSyEymUv9w+4BBGdcpgruKd9PtlYtavvWtRYBQ+oLPg1XDHB/bO
bUMxvpMja1evQKKZLeFvRh4hPm/hlxodBte+KbVzzdQwH5IBxrXcp/XIioWoV7jTvdQL75oNBgG9
hsMGPgLibWnmAywh8olTS5DXiJjgWiHwTfeZcmdtRPQSqsC8OgicSi0E2Fbr4w7vGoQSs38sW0yZ
kQVcJp91jq4+7N0Y8G7uZv2OmcR7K2joIxABUx3rcpVg7tHD5o4JINAkQJG7nhuNBz9rnPbk+Gpj
RnxcwgfOljLUdlJ2jNrXQ0ITl+NOy3wdW6fJwMTmzMejTPiaMLf5nDJv3KN2R0GCBnaRVMkPhOJM
6DWPiLnMu9Z2ch/WyFRNFplVKFOiC2oBMnCAAGg4tdqSOP1u2DVtzDCH3155JzIzHfLrklU1GMR2
S+Ie6GYeA7MtXyI0eYlX1RQBaYEIwLsxNA0v/H7QMDm0LTiYiUymoUZRSCd2FfE+L7J8Jlcl4Scp
R7BLYkRKkwOzd8CN2/fN1kF3V5nWpRyaRxFopPuU4a200CYmgcXAGc1u6wz9kwtpv4UD2wfMUyiC
yLXQmwG7Vdhv0Epj783rU6PQrxiy2euT/KwhuK2CCVc7jZ1V4HUdWZaUKsOgFoNXGWvqGWSc8bEf
W9g7YXEBCukDWdgmo43JBc8mTvc3srs8WIbFkefE3PyXILOAjJ8uWIf6na45pxJ7Ita5VY3BaOVM
LbqY6GDVqt/0rJK7AnlZA6V9FYwIKeHNtCt0yMMynbzdfxVpbADVsaYVnINo1XgcKkoHiLUNplyi
v8WR2jqopZPoJdfuSh9hShE1BBAa3zxf9v+DGFfUcfz1ezLrL4mu/9ek1zmv9e2nfNj570kj/f+a
30r+7pf5rdH08Ut8K//7v+NbNdf5l+UJ05We5FkWco4//zu/VXO9f5Ft78yp7IYnXYc/+Xd+q+7y
L/GveYYr4YAIgxzj5u/8Vt3+l4tZxUJrJRx6GLr8f8lv/TXh17b5P/dcLmMQX0xSukOE7M8Jv8qI
Ah2CXbNlerH3+34tcW0E1bT56ff4d2zs/8pVdkPSRNv89//+NYb835eBrOXZqFHmaPRfL4ML1UP5
zuwEZ/pRETcIOneT69kBexvFKGx09OLW/uuLGn+8qi24ok11Tfr8r1dFwS51n64RMyY87ymYobBR
z14zsOOOtPuig5TsVEGIP85dBaUJJNS+BF14wx0QULHHJUF0D6QBXY3M+B51KZ6F6JXO0dVHzsAo
BU3Uk9cGMFGrvebHSwcTLCaKx6+/iPlr2vO/fz6XLB8bcKCpO/Of/5TDrPd4nAZvaLa9G38YDs4m
jy/UGgPg/i2OQow6KeoQ5J+82ABgfUVsXkIEbuhFJwsfUok7ARLdt8Cp76rxvjIstLSbIraOU2Gi
9uiRxR0xtKzrwYbyd0e+1/wzGDWNaVp/K1qfnMwEHlxohf/w5ea78HfQ8JyM/PeX83RPd2ycLiTg
/RZlHVow4hJZNVuZOpe26K9+cdShwJky/lam5i1zvffEdS4mv3GRgndCRtq1zrYjsrVjuJgxC6th
LkVauTOYFrmJxH2cnaxcnaey3PfugbDwC5gn5G42pvrB2ro0r/vRvkRDf8Xs8CL6/B+CyHkN//C1
KHt5iQVWITnHJv90zzTbgQTncM+MHHJwzLTXZtaxSCRbfquri2aXdHENHEiKw1Jqno3MvGnNQ+yT
FGuJWVGUJMve6NZf/95/epbIorWEdMiNNuT80vz0uYRyS5nMZpC0jrY5ul831F6+vsS8aPx8R21g
o8KY3zppSt20fr/EGHtokmKiZKkehXtUY4Pq+ltT4VhJx00CqvTrC5q/L2N/XRGkgyl4013h/vaC
yFbPRmJ/mq2NVTczvk2TeHE4t9RZfNcz2dVH8RLotwrqTCipUyAacrA2J3OvFSljjujer4mMRF9S
BNmd2xXXNkpv7FRfOgXePz++8zLa+cUpGa2tXalD7wJHCDiba+Nj0oJ7smwGYrZ69qPq7esvp7u/
P0rzt9NZcdgShASQOP/5T7fMBiSepolWbztXw8aVMXXJjekV5udTro/OnnPtKfJR62QuZ2OM2/uU
rJhNKF0NPXBx6rN7bTgWkTBvQgtntR57a8NnkBvS7WSajRE1sV7JzY4wwDD+L+Ia5CQZMrtcUt4K
yHW5PusXarrn0Dbe2wDdDmmD+9ydR+fYJN3BfUFizyiyJsa4rvPL5GCDTGueZ8Zlnt2v4CE6Cyx5
l8Fpj4VEEMhEAr2N+9rhJia+ZecPwA/quXVr4hjG+eF10V2RT3gUclzAWfM9pqPGRMOZljKmgBcK
HaorH20IVyV8V0tmpx6UTRt9KnIkQtqKyo/jJeXlazKjY3BHaPgGBkJAu+9JFkICoqJ1soasqm6O
3URAT2vI3uR1hkWWRCFEeZJg3AIpgaaGG7dvCKiZDd6dixZpwtxBJb/QSNtdQT7kyVnAHFlVRNgQ
j4YUx3WidxTUz210Eh3TYuIRl5ZH47rSH4dYey1i0B00hXIPbSolKkkrQ/nQ4/WU/fuAZr/072VN
rUT/pzLTB2UrrFvI+5MbGRblOiq5UuzUqDLKEkFfYmMUXjZtTG9Lu7cqFMeWGHgYkv5cDbHBBDfA
8RqpY6aA61n0McMRWovZhLd+mj9KzV35BXYNOTSLoL0afYbJUmMCOMyOqknQTIrLY0uACgjQYj+U
VUXtJXEglQ85FkCaNBs4sWtZq7NmIHWPKUtGcsFJfUt+BAHT28rXeNCw5dq7kTI7K4rvxL+/JZl3
LmhAeVi8dSPZDIZ+DUkAwLu7NqMnE2ALhABm0BE11/x4kV5FmrVRcYDWz1+/dN6vqfasXbxztsWB
xXJ0XXJO+vWdKyji0i5r6i18qXBdgHpIenkwI4bQRcorQqBoUN6VsJlEZYuFM0Z3eYpF2vUpVh1a
Q1UY7ApMKys1yxLH4ll3NMA3yFIXGtr2OD9nYBSBO2BBzW2kaOJ+GgiAYYCE6MN9aRoU6C1N1oDz
GeRsJidm+jKQsEz7hxEc5SHaIe6LiLB10ijuFUIYuPvfjbBvYFCwrQggw5gTqXxNhhQRpHit3Uit
ejOAsCzygsZxkHwQoBss6A6jYDFe6p7fdEyne/IidlESfXqTfR37ATHJorbulJQ7tJlR4l8Re/JZ
d5pH8052RKH4L0RchKSBbaSCuzzUOCPRENJWTNO3KYKrEPHiRcEdtO1hOZbqIaZLoCN+S41tzzY9
zZ7GEvM4aDj18PUN1edjxO+bku3Ypm5Z3FvDFL/e0DEQA3ZpoDSVVT5l/XiXxBrC0yNzK0TdiSZo
I0w7DeBTw29teGcSxRAmASZ1ehtoCLNI2Ju7SqUfX3+yv678H5/Msz1TGPzHMn87APUQpWrO/vVW
kcMICmNBsSeXe1uBKnI8mAZW429szgKdmMdXyGExxEV1yKOJ9yarc+Q8yKNyKz0PsC07k9juRD77
Jh3MvEjotbolveMUaijCcnIQyemVuBrc5CBi/LMpiVn/sCHrf9qQJdkeCJpQGrEl//prC7Oo9bIl
6NOYYpiKM60Mog2I1oR8qzRlTjFuWkI+fA5J8B/IMZRFQr7yc+X7ARjfOVSuu379Q//hCbAMIUzP
tTiV/Mdn8qfGblMB4GfKnRubDJEZC30fUPxYk3UT+eX719fT5y/5242VNFFsRwePRPrO/CP9tG/r
XqVlrYeBKgBnW1hE1sFROAhUhwpxICyrB7/Uz1aCIMrMt19f/A9flms7Qji6a8wP1q/X1nA1pUzh
eai0cdfi/NK4B56MTxa59QsDAfj/4JZLw+COO8LWDY59v17R7ql3q6TiljvlRwMIUTThTR3362Rq
5XqO9YwH58KBATvAMF2mFIAU2VSm/dHq/AtZ8g/npj/+AqY119EMMIzfXytooZ1TezyCXXMQ+UXL
OBkS5WM13oWYk83XP7du/OleW5YrKPItHvzfvr2nUtn6PilNpS1e0Oas4744mawkk6u9T3Z25+jp
U99nT2AIf7RDtCsDUuK+/hDmfFP/44FzmNdIabuOtH9/4PSqnoYa7T5uF8RKgxEtOgWEP9xZRakz
4CQyKEmNfSWte7ICd6qJHx30/LnWkXBg4F3qIJ4uxEAlO4p9qeNPqzqovG76BEVuAcsR6GeHmz4o
BHjks2T6tZjS9saMRmc7zPn0ES6sCkvUwtTYVlxu+9df8k9LC1pQg1aKbTj/WdVLpeF9JFxjG5QW
lDo2siHX78kgWTXdqVczpbmPRvATIY5OdcPZAO4Qjzzw4TacLoVe5f/wkeazwH/87J40LYN4SMeV
87Px03tO3maMDchDRNPHd63Xb20PWQhg5TgpXnp02wMdzEGi6fj6p5ifqd+vazquS9HDEit/f8dH
CZlVt+1qSxeQAWbxRFzEP1ziD6WcNFm5eIekh5X2t2NQIGOVEhBH8EeCJqyY6QItgZhEd6P0lDng
Fl7nNDP3//DN/rR0/nRd57f9I/BCwqshsm5J0PkeWEzJA7d4cjt/jo88tSQsrxohAEuATYhi9VZL
G2u4bkNOhZJpkr4ki14xJI+unYkGobA69tUqrddkuQIEMdsF4/rbmp4UIxuI0hmcInbQvZYFr40T
v0VBwDNktUyYfTKos0ej5ehXYj0ZbxMdEoI+NOcqY1/zi3ED5enl61/gDxuohPPG0VPqc3fut/bB
2CAEyjvFq6zxjqbDuTerix2Ht19f5k+P7s+X+e3RTZQK0SJ31ZbWzF2WYxQuovthelRduo4GOO0j
xsFeIcL4+rp/eq5+vq756ytTpDW8xYGvZ3fdTU7jaQBVNvobp4z3fj5sQrf+hx/0j+vGX/u/w7jX
0//arX96S3tHGKE1y9yLAjCB3RyKNvzWj1S45DMd80BR7ebXpu7OqJeecTtsE6TLnYvvyLGDu6+/
v/GH+kIiyaJWJYfF5K9ff4AeaVYvSh5wXEVL1QUtBTen4f5c0+dbMEHaKgIrNYmTplpWWIUc3KXC
5TQ9mgO0Pla2NqH8JTfro4zrDXDE4/z6l03z8PVH/dMq8/Mn/T+kndeWnEy6bZ+IMYAAAm7Tm/JO
Kt0wVCUVHgJvnn5P1Of0L6VyV47uffN3yxWZEIT5vrXmOlnZiiYazDDQy+1IziTlYhqu6dXnl/ir
UsuOnEt43AiWT9vQ52H627PJndYcJiUVsnd7l6uZpqJTMUjKmxRJoqM5D+Q97mTsH2lP/wxtjjVj
Xy1rpCvKvS6R0SnCmYpwTppw+qU3WCthlY+4ax7Hmhe5Cq2bqbS+ZJilWane5xcJitCxsu4+/yZ/
lf1+fRPJtKsbwuS0cVKriYeRKsaQ8VyV8Y0J54uNUkuZ+SYMjKtsKnetFr7nhEjYE1lW9vht9BDR
BBCIFyXAIQFNPazNC/f3XxXik6WCGqRnCcfhoznOyXxaRAzFROVqC7B+FqU5t2FAvXroawB9tbyt
shGEcYEdxZvuNKGYA8BuuwaHUeg5H0Ap8AShbbHxz+E2Usu8xNoUhqSIZSVYfdzAsgOMHFqUA4yC
SvEg1UtQg0LQY+KRu6pb2n7xTWvrxzyuilVf8buBBdrY1FfYpArA04OOPzVYNon1nYjb7y6op9jM
18L0d71JWaM5lJXxzbbJ/M3Rzy2UxKVGSucihuRRBMTVtwXQT0TfHfyqctQ2ReVgNtPJRgjsvdNN
FJFidUOAVLhKqk2WTtdpMJqbTJvlzsQtsAysaq0g2x2PsTTyIx4tc9X7XrH1mm6jtRBIW2K5MImE
8SzStXFKNA53kszOfpeV+h3qu2vdoTrXpfuh63dmVz4qFC9kM7I5AmieDtC7FbRJdOCRj2xXc7eV
5JYWc96cho80hW4Z2Db50US3VCU4PyLI4huzTW7i3HmTJDzpYcezaneY1B7yPuQEwSS9iNqv2eR0
NIr5gpHDj2vRKCxpXsJ7ke2eeWgZ9HzhNKbk0/Uu2LCeiOzJNxZV6e2diD8TKGVW+UOfFh9oGW5Z
FFZlZb5JGwDaWEK+SJX97LZ4LOoXY/KIlpXlK5I0HqeTvZAccKPp8tjQU19KC0JNTx7AJORR1KgR
rdK9yegu1L72FnQO4Af8Yz7SyzFgUOC8e0348si4PwLgmSZR1lEN1RTxA7XNZWx+TUvSfdmK6eQn
dK+l3XnLyClWtUTxEP4wQF0gTI1vDA0zwYVX+8xESGo6rw9dOY+S/slaOXh+6delUNvIwitXmOsx
1tjuIdAepgejju90YqFF+0Jd+NG147vvTZLRqeEVuvBB5gudvMyuzkHLkKahs/07mZFxxwkv00dA
BWSqojuVR46BR8wiqrKPUPEPiCyKol6ObXFQiEG14euFT3Bme8bbZ7mew553Pk//OV9LVw5aHJZq
i8rxPnTnNJrghmTaJ6Mr1yFxkknkPohI/eib/MJJyzpzrnMJ+oVfLNj+287Jta0qTEEI0pAqphKP
VMLxmSLTHCOn3+nt8BoI9VEogS2k/ogiE4qqh9FkpvV9H3VccCNsjVezxlnrdIkHp9DGqm+BeCms
4GHsnI9Yx+Ew2NVDAZtuQSljQ6bEc4raxBhNbwUN5cPV1KM+peKIfhO2blcdrBqfbB5jwHGCq6qk
tGpo9p6BtI10JF+mv246NYIssK4FQOWNDc7AnauiF57MubsjCNMQLKK0tX6dU39bSUkPI9HKC9SW
nMOrUcU/wIYtUTFSJK6Lbw4hTZldPpo2vcBx+opa8qAFqgRivPbUMRrEDG4O31Ju2oWTxLkPZuts
ZSX1AfoZ85//9sGsvhSyaWWxzcxsaaecilQLHTckpf22D8R44Uac2T+7jj4vwIRKUsE9WfBErVTb
F0OBIN/dT0a6rkpnIz1xqc0379NO30WWVMfEOGI45unZrwk96JJVV2x1kS2DlrQAI3kmK/oxSdBE
1sHzNHXXrbDBBU8WUum9rMyjRWDAhed+7o3EX8AG14Y+I/7aQSVx6okBNIyqUET6UA+robqLrINd
Z3djmN+NxYiNGHBKjgnqv7o4vdv5SO448uTZJm5Fvk9jYDqq8VzgoziaTnFT2tm6M4zbwgKW6qVY
kbJHQrEvXPzMCcZFuyDoZqKw+Kt62o50jlABqW1qO3da3CZYVUF743BRAKA1Sz6K0nmEqP7tv/jS
KCYc13QMyS7+ZITZPf0XzTLUVmJug5j8Es2B08CNnEhsrQKLsyqhoY+YBuAEf/n86r9a/ifjjm6g
7Xqua9Km0E9KPQlbFXhexNx6PQBMy3MgS4+3lD/vuop+gVUDqdfrZ6d+9IKvgdkiRMIhj2R/xE1J
QQJhpdbej2qm9Mv32tHJn01rE2BA+tL7xKAM5XTnOTgGBDA8z9zUgsiW2ABooExz43b1q7TYkFmk
xea2fAupuC8oMGULO8Y66CABVgZ8wJydyQ9VTS+IO3eqCTYi6b4bdfUoiSb2kuZV6ZBeG3f8eDSl
xuR0i2WE0Ke+hhmTQURaTR47iWKcDfQdCaBa4h669jmQFhLmFW7KZg5LKLtCLekOI88H/pTnRGGI
tkWB6f+wdbGORoTVXVQ+fv4UxJnBN1f70M1QfTGlNa/Uv01qdmo5yht8JjVJUA4y4Ze6JCMvrNH7
gUukCAXETouzzZT426KvTBK47D3I2A7aTf3aULBboJk56qrBwlNpe7shb9jQ7bdqyrcTGLRrk05u
0LCe6G3L2aBH+W1XO0cmt5yXvpN6wlZWmc3GpcUTWW/BiD2URC3UZMsxHV2IPQwJAy1wKyt5YU4/
d9rxqHe5UOgtC+n3yShsAjsKk0oVWxFlb21kHhILTWVZPdN5SlaIa26GMsImM35TLqyiwXEelO5f
hRW9XXFjVs4I2gP27IXH8vdkCJQEFQD7E8dBtH5SPElTOKMVyZLbOJPseGtx0w4MdJ/t+VhTCA0M
6w0GAsghG+qUyWjM+6JbAkeq19nof0yJuLaz4qXrZ8DmU8hfn4b6MbYM+FmkUhYtt1JPgOvV/euk
w1iAnvpqOJQKhpdynMNZ09Zbff6tzhQw5t2eEA4VXuExo/w52NDwBKVsrZzqbrPNbMADUVGQBj5h
hawiPLl9/MVJC9TU3HPoiXR2UUHOYpMvTSpeIgsuEUWFCzf7TJfDMCx2oR53Gx3P6cpTgBZvPLfP
ty11ttT0t0bEhmL2kjRkI2mxvg+gCbh4123wLRfuyfyC/TENCoyIurTo6lgeq+9cZ/rtBUTLFZI4
FBVbF0ffjN4nOs/QgcGhcgg5dzSQmkr7KrPFczMXBtz+QlPpr0LWyQc4qVyUFB3DTE+LbYXTLSKW
S4XtAqACkxf2J/gvCRjuz7/0X1ubPy952sl0OzMNZZmwAfY6ePPWNslZcDFLf34Z46/Jbb6OYZmS
VYbpzTk5ZgR65rQCgf+28cu9i+HGGMingWZ0sDVCKy1n5frDF7e3n+JmfMmi+HvTWTvLlau43Hoa
Ct20eAYjukRz2lnZ64WPd/bOm65uoLEyORCcnAPMySVuAkomhi/t4GrOVV0BjKjY+YYZ0c54sSJt
3XkeTrRFZMQ7pgKc0HNzOzhCqcI0fZWh78eTf+GDnX0+7MFMKQ2OKL/ESr+NSZV2JJ31eCJKbDF5
K+4R326myFmFQ7m3IA6q6kAc09Koo6eygdhax69FfT84yXNFRfTCp/nr1Do/xd8+zcltijUtCkP6
NdsgQjrgsRF2hmsK6OvQJ6aUnARHPFMpuEO2eFDUKHCh78pIbcvj5x/k7GiyDIkkjNYUve4/39Qg
l8PUJ3CUOvctxHTf1mIHyLQAhGiohQtEQCJ4+Pya83f7a3b47Zriz2s2Ro6rHffotvQ6giAA53Xt
qrdNUiba/+OlTl4WX/dLalduvq3Jo4F3ugz8Bq3Ng3mxATZrf898K9vwWN0Miyryn99KWK0qAakW
22lg9RrcZhVXw6FqkLeW30Vk3FrFdA3yxcJaGYdXWla+RyWUMkwhre9Q9cpe9S74MUh7I6ZXNtfY
1oInrRuPdUNI++ePwJz3/n89g1lPwzRiEoxxshZnFRs9RIf5FiHJbiCAfpjkXkuAudb6cZ5E+tJe
do5+JOlLdnKvIJMAAJjZOKjW81+vbRr6d/Bqv4D+ErxTo42SbOKtT3vCVm0t3mi+vxYthba2vbDq
np1lfvv4J8NW9knXmhlDyLHpHVJuBmqTGNDS8zl7FRPU9N+8J8y4Fq405q/TNno80oZLsXXjr9cO
sx5ZudCu/PqAR/wKhfAqoz9QgBn7/DkZfzUk5nmCtjENQzCI2MX/HFU1Wi00XXzRaOS85jgZobEr
I2hJhwR4KIoVDLKVsr9S4MYtHO4vXJ4T898DhQ6Ay8aNvaTBkfrPD9BxFMm1mL30UOPSc00Egnlx
O0DIXjR2y9KO7ADxo7EVmUVULP/ppLmrmcIwau4Cq3zSxKPfAZjrx+6LoWx3VdUUhxVpSojArVng
Pa00EmIXRrnvye1uSvfWnPyVnhDDx1+B/5nSDsrg+lut2APae57TkbrBxh6OzTvRbZI5vXo5y4ia
8TFP5FoX6RwMY8LiqcgAqZ7DEKhu6sJMi28UseqysY6R8O8xTFCdYrgq41CXpKUFbXrt+gk5e4l1
4NBOkbfi7ayiJytDyReq8Caz9O9kxL6QEjT75yzObIHYO4P+puIjmUdqOxZkl4vW3euqvila88Uf
EbW2o/s4IqFbKz2/6nvSnXopxDYYrtM4H6+TOrye+kYdQwyYbZsSb5gVPypyR70gfMxEQaj2KKJd
2jr6dToNP52tYcZg5O2Q9KX71E4qXM0/8XN5G4ZCsRyJhgCW/+6Ca2HnBwjHQoha5WASfYHCvsPt
72ffZdKv8Q37CzkU8aaqBNh/CyZaWr2VcCWJSSBgpy1hOFXN3q4N7TbTii+RT4hTDjxvDjzCJAh7
VFVAtn17MyZfyt56Q+78KIwg3ZUifh2GnsghioI1e1JgpvUHHLjZbKUZq5jIAVBM1rD0+cMlklBv
wUahiS34xK33s2ntj7J9kJq7bpP5YDsA/HTaAYTpYEEWcJCIFpFNau2wa6cBtJPz1hgvfsnnbpJ0
i0uPORY3a+TTSY2mjmQsjOc1wewLxsBb3i8xiHz42jBc10IHi+c8x+xaYIQdWq34qRL/pulisoLL
N21njN1d1WirqHC+4ZJ8DfunkCL6AhhrSSCtR8tFjtwDCeDJ2LdyzhPmslbNf+Khfood+ykq+IVO
ZoCWN4+R5t/Y8OAhJ+DCU1Sx24j83LFFhzgm9kHXdMSYNBGFomiseEaej1hIgEbLGyuhIzlSqE/o
zGXga3mqrKQTGWirwAofxtJ6JGuqwRG8dAODoGvPAMyt14usaKwD3E7syUQCFM1dUiXv7CsJ8TAY
L2WGYELvDAqP0atvG1d6HSFtI4zeS1IUizWtJHKG2xDKaYhWT3cJNJ6Vt11qL7XSunUyOrfBkrxX
KLClJRY2vZoFh7HH1g9xDlZr4SHAoOVM117LvzhaXC1U0r80eXs3GoR8j8lTHukOaFVANwPDv/fq
ZmFnab8vI/+qaNzHXgBbFMbjaDmv3k3bDeTuMqBsL1zGBbr+Xtq3vcrfc8m5S5P+m0cCe+Mm7znx
J04JCHTkULKa8vq5cMS2sd/bNFsLasNGSSjp0PbXv/Q6wqd1FeScoNp61j0n72GVt5yd0MkZDQnn
wYSMriR/xKnuu+CrQpq6CMphZwfugWrVc1Q/WA3woFS6S+x46JlThgCxB4+a122dBk0Qx5QbdgJ0
21JQFFUS3haGe5BSko6u59ciyo9GUOUrc4Qdk/vtXVvBW8yCJX1MeE5SXzGL71Q2MiwRYriZcDdT
2nOr4XvwLcfrUuMo7Ok+VSDatDqx5rVhaUCH7swYpGr3JHZOWwpovzWxsRDRE9Cj6fd06AO88llJ
sXQ7VYGOsjkjOinNYD0DIDTcFUdRg2xF6KXgsXpeYsPr7vTYdCCdaje9zRAqf0K8vebtyxdDyQKA
+6j71+RhBsn3ggnUDwBJTuoL//tFY/qESoyOCWDAG4V14JPMxaJ6JYvJMd7oWN06o7Z2LOXtTd94
Ec2QXJPNKUv9qXDhsSm29dJz3ivPfSAzHVlhTRKTP/JgcDtIbN8kInlsegG7oLVYmfA+wGjSSa3r
7k5FwKiSESujIimqkYCzImgimuEBL0heEwmsSdlVtwFgD0HZYfvjelddEtHum2eZYbDg4RcQ1xiL
tJVpTYXRtiH9sy7JcncNk7WtkytKSDPYA1IvnI2g4O+VuBEnSTqy6klLNjCEihE3sUjegyCAfVVX
axrA/bbPjIIfbrUrrbUgygq4eGDOYkYou8yiMSDi155OQJDVLzAIEb6ZAUOrxya5HrM57TqVHvNG
4N62Xukv+okX3Ke3uPCT0Jw9KOUGf24KDIQMQgzoZMTI+NpgVTm4Pm70cvyYjKrf1hnd1my0CZY1
6XY2Qv6oNNgMo+TNokJF2bN7iX3rW6GlX4oEiaPAWr3IepoyZr1uGH4B9w8g9HsWtM/K4W+kzEVm
xssn1E/praAmYhzQh9uid6AsDNcqN5xFHVTPygerIXPiYt0x8jY1qEESi1oc3klc39XGeB0X8RVU
/YVu5PeePWZrH1TDoiJiQS/Ga2kQFOpoIbxmZBsmMNIABTXaYsytbY1Rof5eeFa4zilZUzB+0BLr
RVFO28UiXCed+ql7rEidwYRstGtw2u2yMclBY3HqfPM+ahnkAWslqRLRB5Awm5hJxQxTQNZOMrpb
TfIdSXu4oAhsbAwRXzudZSw8wjt3iIkXvdLiXQ8AbxCDe4yamjH9jrY1RKMPP7OuSQlovZpwhs58
6+TQLfuUuDI1+WLfR9MRvfp45YzEyvo6NTFX39ALQn9YQWoMm42IsfmlxBUv3URe9fyjRCbPAL44
B1fgJGdMmgjZ9vQLvGLzCrsOoL7n9kvhandOXy9dMlMWzciFExM/tEOhsRL6a5b7EwpyDXCGk9w6
Ja9Em6p7vY6T1ShANU59/aVqqpfGynZRkF91PmiZiFmkLrKj0ddPQc3mKiGiYBxJVertOUyWt2nq
IhI0yFXzZPwk2+Kj52VZ6vZYXXX0GbaZTswUZmYcxUystP/BeaVX0s70w9QejTwcyTW09tChtKWd
ez8xTi9dHgQWgIIkA9rZxCw9Qab1EEFtcX+xUFuZsyHKfGGwFZ6lZjCcc4WUUgBUkWHx4WXDYwrq
iLeA2LiB9dxS2Y4duoCHaBCH2w7kmyuDTDcC4SupriZyNtHEjIT/TtXPjH39shcQbIcPqZoGBOMs
2gC3tIMOxBG8TA+4HKaQZ91Ge+IcGujRk4NGBFLdlL5W6j2tEw0yUiEWpjkcjbRDVEEJsujSOzC+
/OTS+Wr2acMuA4QFNLaj7Zb12gvZWodmxy7DuXeiTKySKf3hlR2pVX74Ydt5t2khgrG2rVQw3tkx
2X2pJIY3wTNKwzKCPTa0B9+OQeOS+eDrH7ZyQpLYsutGB22D1EPHHLif2oiGAA3GOFUGWQFOi4bF
W3Xxr16BtaIzil+yA3M6tjeU5FsnbZYTAqvFlKfGavAIABIcA9zuUMSDuokydBJTXXHJVN21BSBH
lw1vMyUek1d+jFCNkDCeX5NdSjFZfgjPf1RdiHou/qH3tbPAL0VBIBzAAjgHr0oOQCcOJoD1BSCn
Z1rCMWYNRFCodX8G0V2106071X1o8t6Pj1lCyvXKJkuAiRzPeXFXAs72v4zMqeKH4LX0yWQSxcsI
pKB/DJy3KalhKo2LWL2bA4Eepo0NKqFXEqwMzEpBTKem/0Z6Eh4kRww4yXFbThLqCjFNbb4f84YM
yxCKl9ym+j6u62ssVStBUyOv3SOr/M3Q44PhJFN48lib5pU25LeD+QzQ9zY1G1g/2j6Mkm3qtHss
pbfkr+5kQ4+Z3u9wPyQ9LQ1oWBZBE5p5bYjw2kiNXR0XV5qhbQWDjRYqFXZzT+piOwdlttFWcuri
PE5uljykIGyhGU6xflCGd6yL8VBYGj62D5bTBVPGxiLKWGNFdZueXeGwtiJ49Hmx0uxpXRW4ovzg
mIl4x4aOzr/zCFJtS6YDuOUAMjNYPnCovrA2Lahir96Yhr1LxvAKrPdT4z3KtvzQOh87hbgN7OCx
6QAvFR4nP38pZHd0p/RgleFjIuMbSfYux571CKVipC2TZPa1N44PFO2uGpPZS8t6ePDwN0V3bCvz
h9c0r7nXPbK1ucZbp7r6Gl7rPgtTpCfJ0ovaB8shOBRUY2iZN5EN6jPYw41fw4i/7+x65wpOxI77
kIjyOjbtr3mT7aVLwJflv8Jn+5ryshpZ8Ky54ouOUdB8zuprCBrEA/WkGw8HP9R2KWumb+ovOBcO
ut4/0bwHnscuxov36SQ/PF/fVyDvymS69wtt19TEmLPuOGPBbOQuE5dyDdVEPzLfFbGQKhZrqHI3
owfBMgqAOYbHKQrvqfawlPkIWW4HYpA70tccTdsIcq5iOIMJ/HXfUuuOWDhO8IuSuXBwkCKm8lhm
lHgJsXWlpAFPWijGIlN2a92DdGwzZ5aAxayftnko7JIIb2dPE5COSbxLCWcwKv4Wu0+rsQib1571
dmm5ao2aGtHG7EJhsnYJvSOy2TfLY6JYe700fwxd665T8mbK1iVN/TaEtt0r5EAws9PpgN1/BWLy
yfIo80KdI8Yua/UZlbGYLVo+6CHXeQvKfKsPAw54uc1acw1anKS7dt2gOUnAkvkRth6gDTklGRpC
K1vjQ/bgQzuHaZR4DBaNdM6MlHLju/W+YUGoKN9ZMF3bcOVFOcRKeWMY8cHBAQ6/ag+P6QjPGKvR
wQsNCB/Vjjr51pf5gxDyaeJkXdnwNGpt545ckd1YEwSsdihUrXjdYzIEl7fLIyJfFVtJFlu6s+QB
AwyvTSTazGI+a2SpHEoCzd5J2p0D2UgZOdRZsRkxI6qRygfRp213aL1d2zZLF5MECW2UgL/r0882
owTAoQIxMEExNimazTqeoDbJDFmnCUAMIt/ISlqZOycuN3oC7/bKDedjrLYSvbWi9r7N0AMs7XA6
VBUHGzK4KaViF9RW+M1gQr4TJkKMEXmhhHkD0lrpNG0bjXOteq17uaJ1u54auKFkwlPOvuOnbEzR
bgffXDlxvNL67Cq2Xmtedp+HHukmW2wi2aVYuhQqEp/IVz5RBmgsvA7TfsmJfQF8eCRwOpM7SbB4
pXrAx2rpCwhnjbbMyKEpzIe0hdXUEn7oRsB3zezF7/xtS85E19CD7MZDlkKV5661FvNGmC+sBNa5
q83QfsJccBuyQZ1KsUlKdxGTaVAznQVwQ/AMh/ET0aCbaSni6dBhf9IcfV0CrkNh3xBtl4Dlmrjz
UbLKlckhtiQN1VxrPpWj0fyOUn2dz5z+rOSeyS2il1fY9Hc68CgKofoNEw01H6JrCEQXuFTb3Nzz
gzHzJyusUGx34BSQS9TTomxDNBMkbSD3FsSwguRe5AQ81bqxwrezar386CJB97iWYtHTSodgIYhx
RcPWkOzXwthF5Ae4WrppGRRTucL/sKgm2FEotqCI+u8jjBTGA8sddT2cmf74YOTf3cEA+LDqAmx1
voYV+tgJMN65t9J/2ccf8GGmHFW7PlolP8CjbaLR3lVgUlvIzoEgUT7KNuFANl0GER0ypcFXQ5G2
yMMekai1KrEKpwk0ReB2uspne8xaIgSdALsEItqYpb50IbSpWlsXOnTyoXpI65ytMikxNXBKcqCX
A6K1pIyukmC6j0pza8KeaK0OFnz0ZGTTTpjGvnE4NSiYV65z2yM2iwDbKCCJDIMNEch4QdnaAnlJ
9G1p6BtdV/R/sPu1LHg0C/wm2laA6PsRlquXr4yRPRLfzymmq3RKdw7U5BJ7tyzX7QQ5FmlsStJe
yVUMz4c8A+BOJFdGpy1Jl1m2Hlg+UObUgqCrQ6VLrib4l/k4bgYpAFVsurE/6P7PwW0fGJ3sLNzN
6BsrayC1VSUEx/NqthGAX3sdMK+vlRutybC4t7VXLBwHIyOW0ZT7upqu6iQ6ZnRA4GAvITXiqgb8
2uHgAP2VbxyCZtVUbswQVJCZHLqqeOxJLl8kiY5QPF1Oo/uRSgrG8XBDEflYFjpkD06KJDkJYL5j
+Q0q1k3SkgiIVDvw/X2s57s0dzd+hKoPOG1q3ocTzmSTeO6JrIr0utTDo5rMI2ecu7g29q6b7brm
I6Nhr7qMeEP7no0u2YuC7kG0VglvRZvvfOIaUpDY7DESCc02Gfcq1m+c97jsb3RuW8Ba2Cu6qUO1
8eFfcsjWYeLO2cPhLRiDBdyqOLhGHfVWl/0T6KBlg/Ulr/st8Pi1qMu15U7bKrVQH3Ykr6i1EQfo
RR40IIY9J/q2BW4morVJ1EXTKGJLqq0o+pt45Nwe9+1DXSmAUH2lDv/8p0p0dXD15LEzCkLSxrI+
RB65cnga6sM/vwzDbJgB5f/LH//6g5N/8uvHELP6/37gaOo9Kox///rXH//z7y788a+/KLEjF9bo
7CmQdUcvIDju1//75z8nv6f8CKfFrz9GMkczKq4msnf//7+zpp4q3T+//l9/zslfscxp72I92Z38
/m+XO/lR/7rSr9/89W+itNT3I7Kef37r1//719+jDt4U4B5LlbLaOeFVadkvRm8Dt0+15spsq/ta
4NAsVTIslN/8HLXuyeyp0H/ezTnTAccxZunSpLDCunAiC7L0sATJQWu+t529S9h9kMBi0ez/vDdH
s0qHjIAOWohTmQ/wQT2vC6aBrm4PkA/YhPAOJcR04ZIZgMcbl0Ajf2twZg0ZHm1kB7PeU85d7t96
+1bh9HFDzt62D9qNN/QL33eZtcg1C8ptWBNJNDmbzszuXNbmvusfosK9ksmwrrq3SYzrz+/zLzXv
SXP1949zarMuwN9xVuFGI/U6qhKpXol1I8lvGl/tW1NS35mlqRSq5gxKF7Wgqneff4YzDdI/PsJJ
f7fWBq3KesI0+r68Ff5tGL+6E4s7s1VpYloYmsPnFzzT1OeCNJKR3brYuU/EpsNkJ4PKETRo+Uzp
JtuG5i/l6iXugQvinrOXMgwwPOipXeSWfz7twKSmMsV8t7J2oH3YSEvFLoTDn0Bs+/xbnR9ZyNl/
kV5M/dTMaaHT1oEK5luOutTwQrqBTbrEY7TCvr8XJTKcMlu3Gr0w4h40K7sqw5KA4XSkOSMf0666
IG0+9xLjTfv3BzpRNLSWsnp9QLBRkrQVEV5iufUGsMzDhS9+pu9Lfx39NCZHzKzmiawtBVHiAPhH
GJKQGeYRT6sXNvxJPbmJJLsatCtgU7NX1yzIXb8xy5xipH/pTTrT/p4RbQIcmnSBUp0MY0NqTuaP
KBmDzr+qIkhF7kgd4bXirDGUzSEBUDWCbAqsfpcTofqf3wQX9NUMiENLx634c6TpEDNMlTbF1q+y
NQr8hQNjkFb1l9juNzKfXqKW4TdV6PlCibmhdtmuOPKSif+MSIerY6xwLeHxceZn9dv0RrRunIO0
ZMowZ2xgQ+2qLD2iKdMrgnEeW4IYhTt9JV6tuLBk/G2IFLqLYwFhkIm3RfdOZtZR1V00wJzepkO6
JiRxa2rkCgahQcKMYwRsfYjOxGZGUsiuTmaFN1lmRuLSDZ5rfd2oHqc5G6qmMJlZ8V2bk/+RkoA0
ZXAq/Sa8oNOYh//J1Pvb5zX0k2GrNJKHdcmtImVoP0vOfde6oN06M/3MOhBGhedBFjgdFMHklCnc
lGJrjw0sT6o6N0KzVjb9w8+H3xmNDrZLbIEGamZL/hKb//bYM8cj065nVXOTio4iDKnEui/ogpd1
cOS0ekHscfZywAAdtMPQOE4lQRNn1Sqx0EwC11oO6fVY5CtvfKYeEKBm/PyrnbmHnomTHAqJZSHW
P5nCqyidRjNkCi8mDiGTT7UqXdjtz8q27j+/0pkB4ZmoJdEjgvBim/DnuzOkOUkLvBjbIQKMkNHE
NBv36f92jfnb/vagAnOAyOWx9sU441J6W1jMLkxF88c8Gdd8DdZWG+cMO6uTKQDDF4eNTsu3jae/
uEX0o1PWDq6ofuGFP/tgEPzMLiVixr2T29XR5h10h+vkcnrpsviNndLNzPcDJPJffaV/LnVy16QV
dKU9Rziq1NUgYXdkKLhPZRb851MCt+yf68zj/reno/WjGGTJV9It+16X4l7LwkuSxrOjzIYBJ2DY
eLZ5ctva0akcz593P2TlwTPe4c38b54Mrj4PNZZk8jlRTSqXWFqaViz8RFdybFr5ub0xxnfqExf2
jmeWG0Tb+IUAW9p8pZM5VO+8PGWCQOs2pR/h2K0mDNxWCJn/ayahddfZ1eRdMm2cHXgSObNgy2H8
JWs2Kj91GA85DCIFEBzpwmzOEikJ5N0Fb9K5S2HJEvBKuJ/SnB/mbwNiTE0gPInDwJu8G0+j7hUY
KByhO8UEfX0+NZzZh3vzsQToogT8I0/f275Jba/Q822fvmStcVy4wYOcgrskuLBTPTdBWBwZpGXP
Xti/zhwGIWWB3c0CxewqH7T3glJPJqML/qpzl8HdBPwWlyvP6mRs0PmbM31Yk4SErlgM5JUGSwfI
/Oe37ZzKHRoEFi7dZvOFqfbPZ1TmA5NdznXqerbgUC3nWo5PiG9/gzMERFh6DHRinOgIODUxx4nz
kypUZ4mt2WY7l8S5xpDHHtQ9HJQLr+Iv/8LpbOxZkjMuclCgvydTylSTtOSnDNaWRgk5xCQLrTXI
mlLZG41KNIpNEI82ajmH9h0YtZrAZWSCsY3WBFFcukwa4jWIl51Mb5sURF5n1WFOqBlEcMgpXWky
2VVIYOYCvmupzYXbOz+mz77Ayca2DmvbrWe8VdBhVWFjSx9+5vH/IGlzUZLIaFrV2jKrC8v+fF/+
uqyN/5NQR0bRaQVCM7OWXAPePEG6iDtRQQavoSGgGIoPiTr78295bqyyf/r31U4WmGwE7qRirma1
Jq82dloi6bn/n1/l/HcStCrYJGOAPhmpeZg05BFzKwd7XMz0qEEPt4F1BdeBRHJ5Yeidm7sAcvz7
aifzSYfCLVYFV7PtjxHpghTj1tZeQvPCtzp/73DwmLN1FMzMn++f39GjyxRFUlcb11p+rxOekoDE
+Pzenf82/1zl5D1Ku0mvJXlLqGhfcUAuLGIgcYmtDev/+HVOxrvC7t+NgguREoEy7j01X+3SvDDe
zo4EDG6CYqGOt/PkrMSi7XbM8fOGpt5q/YdwoNoQeDTHm2uld2HCP3vv/rnaKYsJ80jU1j1XC6x6
PQQeIkbYq67JKHcvPKbzX4z9AK4eqgGng8Ep/4e5M9uR3Mi27BexYCSNE9C4Dz57uMc8ZrwQEZkZ
xsk4Gsevv8urqrullFpC3acGCgUolfKBTpodO2fvtUXtCn9muXO/9QmMjdfk5fIsaaKL/vqG+NPb
7lJ5/PudfrkhoGNC8Ue1sJ8DZ5OOVyE5MMiP/+b7/OmlAyBKPc2mDIDl9zd3V7ppXPbcDaa6v+wv
sFC2bvOSdPp/9EYSi4XN//3BBa1I3yOjhN2/UOOmrkKa04gNEqop/TdHkD/+RLCdbXoEF9snspvL
hf1NTdNlHOigO5T72Ap2FyZ3B1vcYJWMN21Q/scFIm8GfUyw3P0TkPn7NxucOrF7h4X18mbov16G
ot6TX3lj5cleu2eHGDyAxf/prcGb0r72hfAcUBa/rEg5MVYYovDfVvmyFcErtN4bTVj8X7/Ln/Ru
eRuP3cknUATn+i/FYWSjaCYBl+n+avLMVlcIBgFQp+/ijH4pJg+DEiNnZhoU3d+0UP9481/e2ncB
RQjBven8/rI2MMU81fCYGeuCB8U7j1tPj9P2r7/in76Nz5tgzgxxsvyyFo6SOFSFoGivYtSCjHEX
Jptkfez++m3+9Ep6oEgil8YRBNVfrmSeO3EUDwWbvWNQpjG6JnoOJkvVXpfuXgzJZqFvFnyJ16r5
z7+izTiApYo5BO7cX946c6oiT7JZUwyDFq+sM780YOPyb5bgfzZBf1/P4IhB5iE99mT8jpdL/Zun
TizS6tI81PtGaYHwT66LoUaIMFW3lkBXg/npWi5LfaAZP4AloiMm0y5Bo4XZwckc9Ov4yAkW/Z66
ePTz8NaNzGtBOidj4r+zMP1x1ePDUnlGSMahNP46l1HlUKQmknrfZ86DvJdevWEIdefE6d+ceS5X
99ergl3IQZ0iL56lX5ZX1AqFWwSuBkmNJSX0+MKp5f3Njv7HQ6rt2QimGACAWqCc/P2lN8Ty1JNZ
9N6JZp7S17nx0CK9a4EKe24ICqy3hNN8/vU9fXnRX77Z7970l29GuwWJLMIxzuAA82EfuN6I6hkh
EseQiKjbtuq+/fVb/snCjqeQZ5X7GX7/r8QUdKrCGfyBt6zbNXEh+9hb9kmJYCBFSkLs+1+/3Z8Y
zmy6/uwjPnwWuia/lLNz1CVjK7Tejwup2nawQzO1EuC+vYXwZDDpAfkM83zo5wDQ9N+d+/7s2/72
3X9ZAnufdFD6jpcEQNJxUrwlA5HayJAUFqFc+/9aJ/4dTXP3r5+u+6//9Ut0zW//8b8IxOF//7NM
nN+90P5ndfOhf3a/vtTl0/x/Fpxz+VX/38E566qoCGz/+G10zuW/+Hd0ju//I2RGiycRrA2nuMvC
/r+jc+x/BOQ9sEU79FsvM+b/m53j/sMNL+0ruNm2vBBi/092jiX/wbGJzD/wscBieGXnPwnP4UNc
bpPfPqckxwDi4t1Yg+j3/3o+73LCyUg+RBXUjs5tqoc0CQhMd1MsK0lNGAIZ8cKmztyGoumCRygs
ozw4sdV6N+SgTcir1XBr180XnKAjytGvzEzKup8u3LC1JjEUI9Xgp1/aXeyVN0Fz3s2VHcwPMrKR
d7lxLEpSz8uLQa5MHafYLbaovZXVqZzJoGvM8FQmGahtpxDN9KLDsaAQjTN7cj6GsKqKdZNHplp7
mQCQUE90kVZ0S4viRAoWKTNpiRfooU0G1R2nxcGF5ZRD7H4OaJfqrwHhEqokN83lakzygEQajMT9
KiCAq9jGvYW2kI1qkUwtM/Mgcq7CujARIpwqwc6xE64VYBErEKJvgQrnNfaQbHD2dtRfUEIL3UPA
eD2CyDwnDQmrc+NXa5mTL3gVjyqJiHkg2uWYyDIgE25AU7eNC1XF634itJ6E76BvuZJgUFoKLStP
9XZGplNvSLoz6iorxiy7yUw0Ly9VkotUfRedjt6Dsi2zVTb4BJaXyEzvvcaD5AZRihaylZfdRx17
BX/SVyXQe6wLWCtwowThu0oyZGeNQ0n8TsRpWgI+6eQ0E+5YxtmbnDEYXTetl6DZlZJ00HKoFuza
nZvqQ0FmmbNJkKO2GyTI1fLa+m4GdNPvORj7pbHAO0UWMb6YG0W3PIA/stU+coxYnvpRkG8jzACL
J5grDzeJHLRLDqhuk21nVw4s0cS4RJ2Ei7IPOptl1q2sgk9/U2BLGk7aFnFxkn7Y5Gs9L73gKLZY
+ZbkkWQA76I6uV2UTvOjnJZMXg1kZI73UjaYRpyZhtNmMQF6bvSJZCx5WUmAnYDOcJRYd5uDouML
m7P2EMQuopy/Rjxy00YTnel5xy5GM33FjZJ5q7FL0Qo24TIuDyXtLf5SLtp22xVQSO5q3aOV7a0i
9M/5JK356Gqei03n5f+iJs6YgFfp0IvgbGYTyHVGJYRCdqmH/CqqsR/u8tCfExDBbTt/UMjE9add
M4Dc2MizmtNiN1z2ZbB6FO5dHccfyqqi6smKlyzbmShtiU/vKvu1t+Kxf0s6GwkoYZVBONx7+F+y
73NMb5tZ9ehglx2jCBCGQlaCvnYZPaIdqz7YzFaEoXS1zA0oOBzOo9kS87AU93mYFMmxNGXs3VkL
AOlz3KX8ncaPo2wv/KYkaNHSgqNC3WvkrGGI9ZD8PMfGEe3EbV9txTJFyPf7XhMnver60O8OaYwx
7Wx6+DwPuepm4ugL4flXeLmacYePJpMbp5qa7FUlM0SAvObaaTkUL6qeHRtOb5mNyIAD7CFs2qRF
UhW388n3h2n4WHSYueulL8pmG9kdLQkmc9NXGPIAn5NME6+71LiA8EuasC0PYT/HPENOlOuAcx23
I4ZqaHU7ksDJJXfyGS6mTotZYbaaQnFsgsSQgjFltb0ZNDbqk/LsGK19rrhbqrIm7j2lDdR89sKd
1JM2LeEHw4R2odksoy6RkhUT8VIPpFLX3fegZRKEfbAgIQET6QlPlk0MbFZ7r3Ex9KCCaqnVsSt9
jmZ2U0R4Q4t2HLZYo61g21UyZK2ta+tbnkhG8qI1Pkcd7EsroYMMTYPXPGAmLdCmL3EGvVqqiowX
Iy6GQ39ALohxetyybrUpwNsuP/XAzbsVFt3w5DpOeY7NREqUh6p1S1Pc/pFIOX96UytQjCLDPkuT
TARvWt342EoFlXKIpztarmGPmaquFEa5MUNlWMvYtzYLqRLxdVMkHe0iWRtwObmTx1s/V6b7KAZJ
RrzniGnZtJLciVUKWCY/BGKJSCQeJE20VeuIedwjLs5Qh7pk8aarNo4RN4UW5tcrf0wLZI1k6r6P
mNcV8J0kKtSB+65tvkyTWvNzx01g9Npg8l630Fi32pjnEA+AcqI7JZIHk9mnKfKbtSjHq4AnabVU
zhOhsA9NgPcnGFj+AtsxoF9HQrg9CwZSR+Sr3xFzgJo7PajKb65iPZit6JUNr9N7M6V319XhvuzM
PVp4HNpQMleWWBgIxovP70G4dlaaa7BuZ8LQGxZRdzyGqrwNKvsFo+yjZxP+ac/FzzGd7pulY2RF
oDk/RPdTTdaH8v3bzGVn0jPMWRTIV3YHyIyWd3gWYytf6Qy6wFzt4aot8kM5JMkpdBex9xqXbaUI
9U41Fk9HR8qxa+WPYx2dwkyCdDW5s2q5wbfeZNSb8GBhhPwmJLAbVMExlpgaJ5ntVOre8IiqTVYS
PLzqx1LfjrafiJ0dG7kXSf1DkSi1Tqwpwf2I32HI/Y/UYk6UTF21DXj4eWXUvEmv2cc4etJBr83t
nBD6pIvyZp7mCYeiIpspTf1dWHg3RRGbD8qZN2vGhZZlLg6n/IkiHikBv/WeBzZZxV7yQYQtoT56
Mvu4IqUmAkq1aoMq2gmvdX6abMpvl3T8CuYp2UVixm1cBFeMUR+chXQgfxruB0egjao42GN2m/dt
VcdrU9cfRZXLhzkZkxdL9/rKJJw6qyn33maaHKdyqTwEY0Ye3BI/XmqXn3PbYpOqAVxYDVnxti4J
o7DjdWcgTpQtYUXdAP6gKKBu6BuzsGyWUH53ZOo0a2KrybSYw48kRyjqlwDXnAWq2ezqU6CWbMtu
viFpvFqbqKgOk5x3Tp/ecenGs+SeqkYzr/qm/ql5ElajXSMxDw+mLV7QsH9WSXPIGoS+Tldcp96C
hQGTQpR3SKoRzudOmx2NV+6yorzLE3HsVfBd4tjsxEB2FrKZKJ524wRG3cHaiAT3I7Py9jAm6geG
JBuugfb2I5yNfTZHb0M0IYSfbcxVOP2Ui4JhyPYhmtmkF846H8NxwzLwQHblo6ecU7zU507FyKPi
Flt72J3gQq1xLtR0GhQ4BTiVsL+GfBdbuThYlssjPNT+gjZcg5IoRbOjTx49ySWtHqsk616FdIZH
5RrxMyqT+DGdyaVdT26LXyerEqBT8WzYtUvYmsRqUyWRVnBBFaDR6lw7OUXuJM/xTIk6tH3/0XNi
fw7SMH/grxR3IWZLLA0eXgzTuquEhK0dZXf4sw5EenApsg7lHNU3JCqrN5CB800+53SS7NL/Qq6V
3wEKMBt/bkiFpxYlz6nobTsmMHswa7P03VuVRFZyqAon9K4nOK8Zurx4xvPnLHB4yc3FYVe0cdQf
SSXvPrVFVUoMWG6aTUiKQ7GVeEEfvTlJWfkHE8xHHsPBbAZiRVLsoWmZXbmAKLz3qkjJ+82M7ZPq
1MnqWzpbfv8zLEQa7JuqKG0cCLMqVb2OqtbCAGJHKlwhp1T3adHxS1e0kNhy8xzHSDpPabcRYy/u
e9HTLgta8YLv2rAT1EAb5oZWP5kuOLnQvS7+pg+6GOhDbadUVwUnos1Cbck8suvNsG5b6OYHqYqG
IBBK0ugwUdc4l9Rz+7Oy/NcstEumfVOwgtvaZ5xSeqwLzH18kwCJxtcycKrY8MhOzxqR0KkYy/qQ
daZjXczZgXEp77TS/hr1CuKE3MWuFFdkN2WZfcWC8FTAnH6YEJLdlWp2T6maPRZikR3bQRyrXrzh
5xabqXEA3WbQ/TC3vTBAfZdF7d86QfWoq9B+TxwYXZUWbM8E6G3I2BgPtmX9jJrJv13s4aNags9x
6MCgjfl8laW0KxJflLee0eak0fvvie/yrhMn7NhOE0zEYzE+1yi3N2apUvC/tf6i0TzvWMSXdabT
ZMd9yXzUTXr7viY16WBkn2wz2VoPnCjEdozwgKScnygddbiRUQ3MOJgp6jj2COuqU5SUmF8czRaB
g8ifXHFNIdfty+aSe6PkddFkOGODYDg7AXZs3YZknktRJU9RKYgm7uuYUhyQiVPWwGkw5l+YEz/g
+41bRCEZgY7xdIxK4uEq17ywMiR8sXBXXLaLeOoB1ng/AtDBqAsPHoLFYS4wkdjpg3Ldn/Ysv+Fa
e+ztkdUS/seasm/CvhB9MzHxzmlN2NZS9TCZG0+SoO18YyrAPm9F9kq2YDTgVK3HZEAC63OuXmL/
YKX+zVS7N61lXqj9ZkICk007qecMoXPcwQ3vjX9t+flH73Rvkq7+KhP2bSydc8QfGns4liLcj3aF
lNueq4MfqeLKsz1MbLi7jIMVqCsybxfm48104YQM/Y9ZdFhPx/qayuu6nYW5DlKKADcGeuHn8iuq
wI2Eoz+yS4prNPJ43THe6Hxxt4PLbNOE7slT7r5OumY14ihpY/FkVLpnaD2ufNlz5sQEum+tGMqR
rL4nNnaW3qQYx9lGMDJyRlQpa2AGbHaV5ugybcWHtiam+LOZ3t3JZxwzs1OOKRFxdfucKv/ZdChs
K7LX16bqn2Kj93xTUCmuqPflFAxHcMb9qmWJPdZjcW+WadPmqJBzdoctwpldnTksGlZ2Ew0E1+EY
mtbtQNifqYBKpCH0haw/C9M62yayuJVIVVtGktfTtnhqTXMv/E6QvwHYAzqGs/VE8z1yCRYaQ/d+
UROqcfEks+huKLIrJ+luaYcDMcmmzVim6r5uXcwpIxlnTs76kzkWbYsOo5uAnnTXyBL/VNfmZEM6
/UgqTR+c8UL5vBKYdMVc8VwBxScEtgTS0CcCP3d6HnTIHyWAAnpL3CxecCvn7kgmH58mbIm2n7GL
jyI8RZW3k4L8z2JO9ZGUpWgNiPEYF3reLHbw4jVRhdEPshyN6ocqGM+DQtuYa3vFmQKMg3rxJLAZ
izCVcsnfaRtcd978Wgzd85w3I7wtq9pkAl4wD9iBNa8+hJfchQD/34bSaFx35WKtSQPGDsPyspq4
FqsGIzPLqRnL63qmaZAX8dNQoaGtdflsW/VZKze6l3YVH+eel2ywTu8qWbSbXhFoKoRVH6njmn1j
Y54c+qB/oVp1iaNoM00hGLbHthvAntmYSWDdi8mFIzzkBJMY3el1FtUktoEBij+buR6OqBRQ63r1
DGHYOHX8Yfp86rehquG/EZbGruiVBEYABGimaQWpKd1FaTw8wP6CjL10NiWMNbMfNdNTGvIQ4YT9
si4amFnQo1WunG+1L+Ndbw14vYMIxghrh+x3ShbmEFRDd/AAEX8VENivDJ2MoxENZy7f7vc4Z3n+
nHS5aCeVDyZbSQ5qFz+iXkO/CU/WMiZ7Rj2DhCMRC5YZEWvvKlqizD2RB9pdS8dCn2b7LTLM3GbJ
dgJ6G8dLxvE+jdLoRPNmjK4Lu1DHEiwOT1SUx+2x1KQX+Yvb3YrOEbcLU6u7JPFJjqzBNU3Hwizu
eSEigmyIpWyvJt06zHsmnJU2FQ2DfvAVK5eUInuT0+miUzDb4Kly90QJgcUkNdNXgpt3y7HKPuRL
daEwuYuzCT0wUhiFL5OxDD/dMp/hvTwhv1lOteOpl0KP/iaWWXqrWtE92q26r5bhNKfhMxnQ7bFy
KFeRHspdmcaX6Isdvzcnad/9mLPR2TUWoiM5qQEcof2sdXYfq+amN+Dk3b67k72dMeQMjwSQ3shJ
7/LK3VYBmTJ+5/0oshp6WvIxtNa7ngAdmKm9WpJCbDO/eiXC9xYDcbUNQ0x+Nh2zja/BeTmN7jnu
TaQpAxtfIW7eKUgpBSfRjRP0Ykdxet2nITW+n31rB7yUFJFr+ozVit/kgEv92s+jKwu7odVOuHjC
Yd61BR1FTd4HU6vE0NwjGM1WyM6liNQ2JOt1a4WcGzIMV8BGA/cqd+z0NuJkcOuVDqkatBUqMCX4
OdNW8ukYv9b07TCuNoTEnceErpzWQpCSIbO1kw/XQ8Q5zaJbzGXRZIoAQgTje+5lcgiX4dHF4axU
fd86MXkelpWvJlkc6Lrla5NCxoi7Z7c2cs00LN/GWJagzBgWQSnTY+27muI5BndXI/nyrbvILK/d
2ESrYYqfsovHXjrmzWqt2yzHSF/TZVl3krTdUjj7DKYWZZ656cuAnS3Wl0PFLa3Zz2rgfg7imyDR
99nkkNfqYRKeH4pRgui5JPjogHW9z62j3TufluWcaBWr1eJbH0g/3u0UK1yGtn3TWpyFq/wunoPz
7M/XRonjkoSv/oz3WqbPXeFciEyb1umOMln25UKsnCPKbRa2h6WryIuKbcglwXg9y+TLUd2VXi6g
u+a+87x7lp37wFLwwhsYI8VVRQ9AuRQguZ5vGyfH97xwMpmD9mvIYbJE7vDCb7uJ2pCtPSQnGQAE
3ePXOczum5ngIVlaR/DOq3hJ7gZT/airYWtNLo8fjrOxOXRVRWuW39Zz3U1GfPRAftK68xQVR/vg
WA0nSIOb0z06NPBlVt2NjnwsoHqvpAd2jDD0u7G0YMjF14HG1GpL/Z180jfYhLf5TIJQF7FRe8+s
+d2mq7pmvUzGQJoLX+u+XRWhUWtHD4Jma+Df2hzvLi6hCquahXEkzh2AvkCZB4bIecIGW9tB/dIZ
2u121UFGg20tm/qZK3jL7POqXyANhdMhq8QpGqiomni6yvxih1rwlIe4SyW9k8UOU4znOW6Z+ZIT
T2AvE1LvgjK7JGXj0a3a5Eh3cTV61UeXjujLx2cVukQxV5/F3N7QEjurov+ewgTipiye8qwlc0hu
26m+zVr3tiE7mY0PkLvrAYXJztSn75mf3YPLvNiRP5Q2HwCVrBVSTx48J7kUcN3eHRcYS5yjiqG5
NUnySrjQUwUym+DARh2Sqv1ZDYoWNwdByhl7UwMjCstCr9Mp+py6+NPk3q5RyRM25A++aHbyFcSs
jhvzUildgOZxf6Zzvp40rAS3kO7WSUA9eQ6kFnSXw1RWH1J70VWvU4CNl5rFGUm+tbMSGkoXg2uo
+a+9KdkOS38XxLQ/HKe6S5n+lpYVEfJb7Jy4fsr97kVWo3cBcC27IPB/BLVvgd7Wcl23HlRjSz3Q
/fleWuH1CEyFcxs+fhMupzS2r9sQ2/841Pce3SIYjj0IXiI4UMTd98nE3VGpJzMObzyqySGto33Y
OE9k4B57WM6rdrLGXRIsQ7ibsBdfoQ7OPpVx5mtnMWiNwtykUBydMOcn0e51T8w8jD/hXDFNoSXA
yIh6SDRrhgL5dznA/Bs4Jr+FCvf6XNsU/W68yLNPe/mRec3yIKt5uXaLvsOH7dNskHHYP1ppbx/p
Y01n7Yv2e0o3y6zHppZYckVMQFEvpm+m0OrQcPA/Rctkf2tb2X7QVvkcgKKxYV+aLgO4tEReKPFJ
KvhH0OjxDH2nAJGXdNZTOKB+LNmNq8Ar0D8Crhj7/jocm+DAQfTWqwU9+x7hxyLsZUVCfLNtUmLL
rIDOcBZgznN4SoEzbTI/olFOSMNCt2MAnOTfS6iftts+MvfjNg3CeeeXuXuXukQT0hcVTJ0aUthz
kfA7AZ7M6amvdIO9lY7sg1XVISHUzSZawtdZkxoW5vk7xvdPeIDQIRKwEG49NIwa41fVXiz5FaKz
TEyffhq8zUlovXkdLoKmardCLgdtxENs259t4/5Igmkd+Qs4jYBOgRzy13maxLpmXALa24EyEFNq
20w5jt7lEDpZnM/blJ9vGtxj0S9PQWL59ArNm8mtc6Cc226wb0zjzBulO/+gLmnmpbIJV2RTJ50N
gJKVdunK56SFHukUROmhsqCNO83yRu/iVgftBwDax9QDcWL31efiz+LGboeDLeUjhFDAdh2d+8kt
jonrH1HQXk0gKVfJRA2jY9EePBoV214a5H5eDdxhGOZ9IPn49Eru5AzdYZ5qWmdMkN5Fe2kxlIHE
w6q9n1WTlufQ7e1VP43NsVBO8ujWY/o4lctw5Tk89E44TrehQau9MrV0fvrcyITKh9ktYyMPGEPr
Vx6TzKikOZxkj0PjqBsb6OepizrOe51wYBcssil+MquDIT1aMYDQtgBd2ETM/7hb12HRjHdwxDxa
2CBjXFhFL8pKwQiFSXK0F5d73tdTDTLR7vwbj67s0QoqeQcHX27GcUlyazXl5IKlxSR4nLIRPk7J
x3NcEBpd6lNAJeEE3SCkO1Olpr93pn6iSb80pmaNcIOa7iH9jlUhZvieaUubs+EEpaco+2qjlE3c
Ld1z43blQzGV5dkdquDKRR51iCJLfzmjq06DPTf3sR35QOpSaLTbwi5lfT0PocXPlIRPeaimY76U
wNHdZLyyYzQ3OYakZxpnYD1YAe03ckIEUWmtf2k+4Xh2KlA2NqCNGMjI3pZtSxYPs7IO9LhZzRHE
sbiuIewGc3ZnzTULceYZFGNcpf4Z6q374l/OXF1Yc0EHcC9JuRgaCJaX3gxjLXH5GSJFQz890bwS
u9FmGrXS7lDvwoWyN4c5d/RG2wDowfq8GaqQPT0NcpDRdVwcY0vBaXFCaE9CjfLUzIn7pT1VOTDp
javX0kT51jaKWnzxiqh6sIsO35XiAVo1C6UY3Z5nm3kNqR5qTN/tQSQvlWfyrWbwUG8YntIRysfl
h2Liuumbwr0vL41dbSu1IcgSOW3BgLOJMnGdwZGmlg1DahTp3TpZMN61uJ2XTQH51d8KOl+7uZ/U
Nu+8lqUv9B7m9tYC1mMrmGIwIcCkhoBPrDwYrxzTqYM9mQMYlyUHXEq/boVyIdskzCKLB69pPL2L
TZ4lW0sN5U87du0fcReNV7MK8p/S9WPYH2Xcvcd0Il4gkVSA06oGzs2wpOF1XbiJvSqaJXu3y3x6
LxNswlvKGeOdfAiF3U7qqJ2QEmU8y3wADg1QXPxuoFukKcTnugWfFLktuPkoGNx4aze0N2lCLnPh
36kgYS0ADdqCaqkSCr1GxLh1Zmc8eOmlXVhLnGMhyMr0RJRh9BxyVq82syxc9BQlG84WNlwHVkrN
kb8L+n/Og8uRSmo0pI0VPWF82xrdHSCViAbgqvNKidu3LRnX59FIGdrOTPguiMsKak8ThOrgOXNx
ZU8hCEUjB/NJA7aDlWJ3TGl6E5mIHq7TvKFcYYdJPWUl67guMN8bR7mEYoRgpFOb7W+TBsOeDnBg
H4LZypYHhCiXuympHbhHrruUOf2M0v5RlRYTytAqWWl9v4coqHRPF9VTkqMs/xLthuu3lzZUvFBR
9rGbS4T0bNCbruylv81EWOpTwpYLgtbydANqUoXpdTXRB/7wvLzwrseKSJbrLvfKb13Wj/BSa6dg
NmL3NjIw1XiQSpBq6GYyFYOWOPrplLP3FfvUFKuFLmF3itJJ34fJYOl1R7NonbVoIAAhVQs9E9Qi
PcQ8A/PAE6YcNl2s8mrrjPSQjn0kzE9pOYw4xILWblMky3M8ovzywpoxaiQXVgyTp9/1JHvwNCbq
YewVpYsaREcRJCFDQS0qo/tT77jhd4YcULYR//QT7KEYAQ7eRhiYrYjzaxUNy5fJJw79PhbRZmPF
FXuv0FYQbpOpaMkIEsw5VibF5rMhPaAmpn12pvNwkYzsqbzb7HI0SziMZmHnnvqqo1vGPeTNu3GW
2JBXuAKX6SytvgoegyGGHEbGrL6t6Weora+QVNDB6SPqm2lY5q2HgII044xjFe60rMrPoKYj79Tn
ur4LJuisa+3YJ8M2O3LC6qf8MaPma6+dXg0UNPDqkO34Mbchg7cRtq9XhuiRJlE3XM5sqVdooRCO
jDJiJbbR2+mtPZSu3g1AuCZm9Y2OtmXWWd+TGszDuUacQ+fDHmgnVXGT/ZiWAKCi8SuoWh60m7Gp
wvvBqhCQoNQh5pLjG2w47mDakDk87GanBUrgdT2P0yPSoE5x7Jqz53CZnPB+VmPxmRHxsxzHIEma
J43wwd4ZH8J0JjqFFDajaItfCp8A12s76VKzGniViYFZ0rNHT7HbUQYNpf4WWJcSSFqJyqjCu5AG
tdP586vXeiIFeDwmAZ3qrPXXQZEkL9S6LsBdDEjq3i+d5cfY9PGy0U6M/MZY6fKWZz6T0zkuQ0n4
bdt/2g3G9XWqE3qGZgxke1urYvhi/ElyYJXwits6uoS02nbgviyOBoiP+5TNtKabkcMwxN7wUzBF
anYwDTwAedGgkrVIMBDygCWDpg7PMgVLMZu/pEbtcHShBIXbigiTCHbxtJSnQEC3XhdjjZaq9DJZ
7IbIJKSN6cx5GeQoyTSUgTdvoUzGHwlN3v4daKwBBGRlTrtRmdewjgftGK0N5Q4NY0tbZ47lKQAD
7hk40UPQPZRDK27mKoZ2mSqr9Dbd3Fb9au4LdDYs5hypkasUhwkx1I7VECSFGIZ6jfg7YxI+cy6k
1tOud/abqWk3aSKQzReuiiTLYsvyyXCDKYUpAvvi/0Uxt8EGxzQeTJycdvHQNP0rM8zwA2AfYaaN
XTiQgSPrNc69esCgXkgO+twcTARq1M27apha756Oh5tfsLB5ciQfNJDnbLTaW5nVsLLTtANJ1hey
hWlsjZN3ZKU17gk2+lhvRiRm0J9K5cEvWCqSCArb7+c1D69JzpUbQyGFnplfF4p/cdKtDeMvb+ac
+XSIE2wd1t14S003pTu3cxF6paVVtCdTL3TJ7LqCm9e1bp6cO9ojyyoOffNdz02ld2UDyJIcg9n1
1jODlGY/u41MofgrC4yqt4zfDfdPRHNNeOHeSXMEUziBpnpvxzl0c6msZY8GSod7qNBttPMHwdgX
WkqDaqudSuowogHS9ZhqEheKZGivmwhg2LbJvItXMhqXWxMMABuLrsDi2cq5RWhSI0ThBF2J9Kp1
tJm2qGZYOdzMyO7438ydx5LcSpamX2Ws92iDFoueBYBQmZFa5waWJJPQWuPp5wOrphgEoxPT3ZtZ
lFlZ5b3l4Q7348fP+cWUNzAVB4arN7rXGqOT8u9qGwQc1dox+rzpdjVaLQMv7oSGYJBTnHNUOS1C
Fel+8AJPcT7OdSNhVEfHyJFtvkjQrcMaxVQTn8OUUne6lgy1jHYq1nrtHFJklN4kbmzdPgG7/hMT
/L+yNr3Nw6yp/+Pf/sQgw9KhGCdKumLAAuER80sS4wTUD3QyELI0kHlUeRWnoUE1rDeUaqu2yEux
kvEeg/Cvx/wTzc6Y8FzhD1CMVgDoY5z0J5odlgY+gV2suCrck3s0QbOtUpZAUmMMpChLe9sMMpEb
sxBOj3/2mk/On5yQX+PDCEEdSlPQSsBO98/xuW6CadQYvymzaSuFQbc35BG8hBgMn19P9dxQaFDN
LHZwwLAR/hxq6kk8i6BQXEmukms40/BiAcy5sR+b918PtQCzz9OSAROrOsBIHXiDpvw5lh9yujtK
rqQZI0jbloqiX5Jgaq5XCiLiKTWFr7giBRoJvgUleLsFgr+Cqf+TePHrV0BSoBQNkVmniLD4FWTr
aUvUUFwfFdFvkCNw3R5iIUEiJcnuap5j08qIf21hg7lisQfvDKg2DMo/583j2As5k0wzR94Z74hP
wDeiCwj4FbuHu9IHIPj1Uv/9VZEKgDYAg5/6obm0/arSAY/xrkez0wOxQ0o6IQkDSEg0umblrPy1
nKaKFhAOgoquqejHL5gfSgferW9xMvGkqHwNBjNC2RvNdNOnkpAnlrD/emp/0ln4fAymwt5X4bvB
ZbLm33MSD0olKOBlZTwJTJxMNgLCS6UzUFs0V77amYEMrMnYsqgSaGyUPweyhpbrZoBwplVi9wAm
Nrge1M7YfD0d6e9h0HaZ+XsABtFe+eXkfDKfdgQcP/gox2b4722zPJJ3sYSAcR/WEfK8Rez4GMfa
/IjnMfO9DUgOlBjUDOqHGcwvggEKkeGtqdP9ya2Zl/nPn7X4rFnsMdlOizZjFgD+iAEiTG2K1lAh
xJBPtOYq9v3oNvEseWVD/bUgxFs+K0dGkSQkxea/nywIxg4QjJQYo/pAyY65N1q3YygaK6MsTwgO
e6hYQe0jzGLqtJQNEqlXYHGTSvTuQUhUZoibAXmebUZe4H79iZcT4vyZkO64U2T0NBRlsZEqBXQ7
r/eIsrNEp2zSY1ybEEc1+pW9tJwTOxV+BTeHAUvc0pbkpFoE/VKXqLFKwyhXV1reRffIwYuAe8Cc
dP+Y1n+JrXMVfq94hf1sliybU5LN/74pPrOHpvr8bK4+iuU/+f8hH4c05eQLux/Nx//6RLu9GWdC
0X/82+1H8tGesnF+/fP/oOOQGvw7UhzwcSRJhmU5s+3+wcZhJ/+7JMNihfCnwR+bbwHAgE3wH/9m
/jvEZ5X/l1m/6h9edXXezn+R/33Wf0I3i9uKfxXNtf8KFWd5AcMO/mVTSQCd5VY44H8eLXaPl9El
ny691n+R6VyAsvdcg/50XtgKjbZGap7kgmZepOjPee7dnqzTmVxuQUKFH4gSCnM3JVOUIAouGZrU
aPtMGyL10piwoEZks6CwYtP/3xihQgVT2TRyvC0t/8HKxwOgYwCxqr+WUp5ZB1NU0RfSQRuQWy6T
nlrPRej6hXqpUxYUkZ425OCJ3sC2nJQLK6OT1NSuGqJxP/qwqqWVK2xxTrmTia7ktcps9Ud2O//9
JMJhlh0AK2rRsQWWG1XpB0/ETUUzZWW1/5QVYQT2H1vHwHMYTCW5x5/j8PowY8lKs8s+fgG5W7tK
K2541INyp9ode1d4WB8MmkQ2/rQrGchfa6wT7lS+MLmPDL1saXc+dlPchhrOfzycgReg64y72aa4
zF91Gm7QA66hpbo9nRU8N1au7r8WGPNnUTZgm1kGJ0ebE7KTBS58qFmqHlVHHexlJ0t8V8NNgal8
vcBrwyzuyBDyVdAWDNNY3yizOVQJqS6ssJrXBpnfKidzsWjO9pQqqiN0mAp/q1mAntb91zOR5qT3
N0WPrTKvGNqKJI2yTqia/34ySgO+d2gMrzj2TueCELPjO9MNncmRHHM/7vOVE0BX8tyAsPrZJHPW
Iy0+EcAJCUdBsTyWof80tQHGBpWdVlAmsKUwo1mTneZc8JkCvWuS7m7IXjuhdkSkPdtS24a49iSi
cDMqwTW6WI5cUTVuPSdDR1nDITztezS7e9AC+LxQQLG1FGPnVAey1Ux4nWEGDP3wRsuBVuJfQV0K
oX6flsQua0t4JcIecIId4WFU4vk29cZWqLxdWPTvtQl1XC4or97jDHuRSCOlYh/ZYDCcyH2YE842
8Q+QXHYnXUl9ss9rYEUKP7sAkqdiwYYlizxeguw6jiCmA/GjEqVdUks/S3/66UUFTR88yyvpigqD
7Vcegp4iAHNg/gouSUnPaT0owZ2SfAw+cgGBv1N8EeFlCkFwZzADqoW3UsVbnX8lbEFbBoBPW1Ll
tAepkR+H7EeDcwEPoQMkNDuTA9ePo0OkYAE51xLraJdO5ZXYRXs6HS+BDkpaeqoMDAKCHjcfpaed
McTPYEIvE3zv7BBntbieeyZifIPRMHJJxcvY4iXBoVCG6nWM4pskT4BtgJAK4vamtr6NnfGI+jeO
u091M7qV/BYO33M0RXPp54SQREdCn1FFL9tX0bcuugEhSzAP9I8cvX3yoKzoUMxy4T2O8XkQn/Le
PGT6uCnE5PD14VDPHQ5KAhY6SWi9ckr+PBwidSW4ZEpxTGqfXpbeqptY8i98QICgOi1h26bXuRy8
9m3+VsozbLI9qMLe1z57eKKCFH+vm1eNzrSainaZxdidjYCacgclFwBjc6tYdtAls4Os38UN7lc6
bDhKqnDKgBi2D5nvbzp/4iObMjW/e3iuB6KpIynKtS+DtED23zWm9kGuhfuvJ798n/yKDIjOUp8n
qaT7vsgZhorD0OtacUQ2dAcE0fb8LZLzG+zNth7Up0CwU1dwMe38euAzAQKdTXIUlhyxlqWEShGV
Umf2XQuMfx9AG53KtSrLuaD3xxCLxLwXPYgCEkM0rrkj6Dm5070geWTnBzCmd/rKUs7XwSLGon8F
/XkuPZDuLWJsmmi9r3sxw2XvUbSPqydVfxVmM4mqcS2vXnnhzLvyq+HmBT4J6TqaZjTsgRqPjJLj
6VJtOkB5AaoXUfT89cda+Nv/uj/+mNsi1TBoIZbYl7fHMsIW1PIeRRlLH9y3ook2+lumEzImEYZn
uLJNFpLQ/3dkqgG6afKYW+5PRCn6lNJsewQFY9e07yzMpKuodBtdc7IaYl9eXscRFU7joHIrJJr0
FFZvIiYOVVv/WFmHc7sWtal//Rr5z0UHAh12iVy1x26rbMP6UztGWzJdm4v0I6zfhivfXdvGv0T+
/v7Qv8dc7CvI3MCVo6Y9DkbvzMiZJom4Ot/D4VYWTLfyhX3eB3yR3lWHzq4hyAYK20Luj1rWulUz
4eEUbpvsogk/u9myZizdsXjyR/M4xDpBqAetqNzMzRMzNvfYWe1E7pMSQzQ9E2yT2oDU48tFBIvo
/QzA39IhAyd0Wbbit5UVPruteVzNKthzjXYRjMeaZDlts/ao7qzvuF+DoN8hUQY8yK42o6s58VY4
iFz4kZuvSJcuZBD/uddOxl4kfF4MvZ0qCHvtZ+ZvUBrPnyc3cBJg0nv8ljZAyKuNUTj6d9GNt5a7
puV/JhdEAuT33P/KBauij+O8PUozkIxqeD2+4H7hfL3Ec9j7az/9axSKI3/uYV2C+glovj1aPVdW
/g0n7zb8QAFnZZzzR/dkoMXVUqFypBcSywmRfQOkwpW444FF4oSxyezRbXYJojWbYu1qORv4kauf
VUCRsFKX2juxnE4Wu7Y9mlfjs/UtcoGV2OO2+8g2lYO/5ebrBV0IE/1z35yMt4gKBQAOC5J8Q1QA
QY8XoIIJ0APKRNfkRHOWXT4iIKs6OZI1TnzjOfs1jcxftfW/PurJT1gEiWCsefmbAZcPzOBUEDcS
iVuhfGaCvJGzS0z4Yv8VG9u9EhbHSJH3HdwJPDor7qcm3KQRLCfZ22OUSUtZVF+bLt5BhbWVQcNY
LN9a0secAv+id3YzJgVPyTZ1vQ5zwWQEefgSD+GmBhlVWPgwgiuFBO/qfbDV6CCrNZKhmviEx2rh
v+DsUqdXPmhrzNjwLJhNC0vy3oJkdkzXnj5nQ/bJyizuyRhTdEka2AyVWx3NC4l96N+ph4HP0l0X
d8luNWCfO18nAy7uShHMYp+qIWBYEctYaOt5cvf1hjsbJ05GWCQ2gWwMEvyC9hjQ3Q+mY4+dcBSv
6EqdDRMngywCMcly3QEKbY/w/jm2ijslL2ESbWJt5QutzWYRda3ewzxSYaARiadm1g+AAln8N97Z
KEX/jgmL2IrOsdApvOePgZiCXAWi3X/IXr/y8D2bA/4e5VcedZKUmUVnFa06R4LsDeVKB0CjrSfd
ngqyLRdvkeytqNhJ5hxc/j751EMoC1MaXup/RcZoDFiDNUffL49h5dlV2DsWSjiJhy8YHLlu2I1o
7GB8Tt60A67kdtJnF38v/AZ/s28z+bXMnksfcvut579W5qHqO5w4n0fzoRV+DoH5wxsede051a51
z9jgmVnUb1P8ImrXIHaACY93IoZYIQmaGj5jHz/6EpRvoAzldV/BWC/vwfBve3m68gtp5jy5oL7s
IcDcL6A3ltM68yXsdZtHg2vdl3CtKp88bv6q3RvZz7Gcoe3SNs/6Q2AVEApzp+29Xd2/BOFNCz9f
64/tlN8qPnIGQCjNyjUxzBh6hf9c0N+3O+02p4fS9VikSv4VbxLHR9MDNvGjCeKtDvoNMGQAKrZJ
M0aOMCeOn8MY89Xkm+VdD9qtEoGHn9QdUCZ5nDFy0m7UMTXTPCfX9h2QZL25jML7YIz3ssZFZ36H
kwsd7dBnt6nRvQgxzJqG0qs47DJAnSUADUSTMLcN7TLFTLQljfOx64WeAawNNJGgRYcixFQBsCRI
VUfs74zgshWA9ME5q5VsWzefqXSdaCMz8QBQ4j4m3CnGgNvstIXp47Z9/ROSB8oW2VVq5i5OgW7i
x/iXH3MJhaKg2MhNtQsa4JfULqr4ZwlLBQV3O/VeQkVyrOQuQVFOyEynGjxnhhBMcIJMNT6UGZJC
9CDlZnCbXDxW+KinCSRlBZ5whfnwz9Yz4AGuxdfz8eJfG34pxYpSter1dKiOOjdOL/3QzFccPb+O
sOcvDZNqANVjulSL4Df5vdKgl8I5FrEU1PHXKO6/HuFXW+jvc/t7iEXYKzQ9b6T53JoaveKKNDN/
h6+jiq+18CpxOeLM1zfPdaJtaJLtKArp04gSNzy/GghtA8ayRAfUeJVAUWqY1I/gTLP8O+p1IDFb
V+0eA5BhuOxsQUHag/waZPcpGpdgdZ5g3rhJzmHIxZev53U+65N/z2sRaNUA/CwVneZYbxT8kovb
+jq+MH/033t3EPdl7WLu7qDMsZZtrnyypVY6zB8PZjq6AJotX6BD6bS+47nZfnKaZzjA85jjyjdc
G3KR4A5qDaZGItqL3FyyAvNodL9ezfN7/V+LqS4yy74H0xOgWXJseiBRwxtltEBYNfSak8MvtuKv
AtnJrQXzdSwlCHNH76o4SK74mV5ZzuD0bnc9fAqrL9q/2kRUo7mLf89qXteT8VSUyzTgzMzK/VWN
dryDsUHRa5dsMFxYuZLXlnD++8lgvQTaOhOZnJWIdhrudVpT7WqWubaEi5SsmILM1zWmhI7V1ve3
abIJXP0WgRaQWVul38yhcGXLr81sEaSEuJX7opk/W/1cKsi6V7c6uOGvd+Dqx1rEKUPPizKuGQW/
qcGVnfTC36gH0Xfzg+w2V/XK5zr/CD/ZHIv4IYeDYEEVYCVv/Hui1EMISHFyAC7VDk/iEFU5F1yE
4iBR5W/LahNclCuFgPOp77/2p7Z4IbcSsmv+MIcwr74u5Vepk+9j+HNZ9vHfWVwFkUYgL5yJZatQ
VipE9zpqhvWmfi62w148dBv8Qx0IAq63sl/O1XqBnP0ebbFJVQVWQNcwmvYwoYOLZ5oT0gcyYW+/
wt+neGhtoK0//g8nudinSdlKLUTwuQ4wbSc3c9FQMjaTI2+zDaDNlat7dZaLDev7EzQN4GdUkNrn
8NrYTvvOVu3mp2n3B9kOt8ZKkD67XU6WdbFjSRRGwMkMGBnCVjDVvS7/iLo3qF5rH/Cvju8cOH+P
tHxeZDqU4b7iA85tPP+yvoLktWsP6cPqKVwbaXG1JR68uTadt4rduQiBXcS7+FBdkyquvP7Ox5eT
OS2uuAxLwSaMqRJ124qw4rSqjSiabexkSADb/4fbZ/7pf912JwPOofzkQhDzNs64BKhlb0ZHdCRX
uzTu48N4TG+i3crWPxuiT8Za3HRKXYU+DLV5L/r72onfeaHgE70Rb9EZ3M4Os9vsam0/ri7p4spr
4OAn0bxN4FwXnZN8998RdqhsRNXC3h5w4HHXbtm1UyctYoum5GFnjYyZHavHMrHhFDvSJdG6c6hE
xT+6wUZU7/br9Z1P1lefchFZQhSagQv+2jv+XtnHO6i5+3i7+hnnz/TVOIuQUoNsbn0EE36dhuhW
3mC5bN3DUCOGSZDyHO9+7SNS614ZdBFWjBIGlhIQVmCY2anfH2VcbRXzW5B8k8IPv8idgop8Et1n
inQldBmkZvpAqZgeZaHe47sa2Rry6D7MGiB3W3wTbTH+odK7iS7CoLju5O9ah44V/obwDJBAf6hw
F4rKYJ/iQB2oMAffpvEHTaZNFN9nqB804+sI7bSH0djHbKR+dJXw0rR45os/mmmPlvQhjNudEiPu
BpOrT2avaGkTGSove3xY48GpAfym5qUK4aiRbi34bpPU2KJaXeq9+KAE8i6vu3eo+1eZXN/4hvDm
Wx5ELgyrBxlhKCQlghtRV16yOnmQesQs+uqiAGOcUPKQdR9+Iy0Lsb5M0cXMcRDofGOj0l1O8h+m
9ihnnt2DAyzog0TNY1C/TuADkuBbHsOOGz7C8lDgt25oxa5T5B1yRZfIazzlw5WE8tSAhrEyXQ5i
S5v2PQQEUCKfFcTjlVBSs4peZeG5aAO7bX/U0VuJpznqn8iBXlD/cNJ0Vjcstxr0KLgEjomeBwJ2
x1wfXZ3OnYVOnDRm8Dikfdn7KMcMuAL1/qHXph/zZ9Vi/PRQAkcN6btl3Of6qyk/tfDxGgojXhPS
ny9uYYw4Fi9CM5MuwrmKYJQN2nqdM6Z5gvFR5iK9awcq5pGWZfuNdGMW09EfYl6J0+eQWzYsnG2i
T66mfLNwRc5V8baoItcIwt2gPw0pZttQXQS4sr6C/29ZOBW8HlN4UgcJo3gfLIZ1Rdr43pTez3ic
kHvxcUWXrmLdvExzH2/3/qUodacbaGZBIE+xp0ceRKnxUfcOWNpvslLe4uh7BBzmdpQsfL/fDj0F
a7G+iT3tys/1PcbmthwMG6TmbFXFpLzsHNlAL2ocdgiBIvTxPiX0Qntkj6wR3QMQ/ZhpbSwIzYOf
uDRML/M8RWl3LPCKQpFi7hQrGEM17y0iApaXvcvS8Cz6d5kSMynE7sB33+M270CpQ07iEFeoTaWR
3U6aY2LtFKCHmGqFE3ZwfnBssYp9Z32WqFbV0AWr4SUKMCbB0X0M94K3l9BhmvTHJr0reDsit5tV
9xKULjV/L4PgKimQUYAU0iLAVLG0FmzNkce9gPZP12q7sVd2M+JrkPo9wtF1+k2w2GXxt3HCEzc1
k41Vm25R1JdlSYAAyCIZL2L5KIvfDd0AcICv10Apn0vQ4+PTYYNwIRoHAKUXSXgL4+ci9zV3QEO4
6pJdahnIamCpVSC10I77Wvkw8xc9uTGzt0m9zpI9FbIouijRxCmqH9YkbtVZf8RQD11v7kwopQGV
UCRzbsZ2ehbQ6IuC4qm34FiXd9OwH+sARTVQOfhyJwC7huKnqYx2V/XwcGlPJDsR3Z5Y3qjJi4BZ
iC7dZbgQy9F+6O+b8BbtWpvuxjWsqg1ACQhf2U1Xz1JeFgJNCA7A3FdK7Va1ngQDHXFho98Xx+x7
OR0jFdPZ6G3MEcH+PkbddZOgNykmVwizvKptFKI2jZhOOx4VARsxsI8P2EYc0iLYRtNkJ6rH+4Sc
LH7NYDDGlUk3nO5dkLAt4K8J/U1hFYfMyt6Qy7seKv8S7aknS7qHlWqLWbKbyh+eUV4gRPDNaKH2
1aYzIjCKUgx6hk9BGt9l9c+e/3VIBttAgyYHxlQif4A5KTUWEW1X61JIpQcrMQ5tkO2TgQSRumqi
N89dUNnadDcYIsZIE6oc4U5q8tsC8GMEvdbuvPZSzgtHq9N3rI0c3/OPeZO7gYQ7KdvZD65rxGxi
yrCNEb8gG+VW5S71i0e8FHYWraAec/UYKvn4GHd02yxEFjIUi/SRUxpcZmXrIHWLYCUFqvQlle4T
4E2+Tsyq0DJBEIdKOZJZlDVFB8MOZwofYoUmL7yyS4Rc7Fbale1PVb/SQJP2cu2a1oVvoBeg3Nf5
fS4ckuln3iWoPHt7bbxRyHP8Ede//rHRtq12HfWopUNGV6p4IzQewggfnslp7kS7yUhOhgqRozfL
oPgG/icVUUj4liFMbnxoSbiFcYncu7rtC4TD5e9h/dii9yMcuQVsFSxad+8h4DqOV5oXbYIqdeOa
cGh4dlRWEO6EjSHNeij1Abr8qCIq6TnASJykexPlb1L03YAmaUTxZsivxtokoB4MTl+zMZWPHN2U
Mj9AiJyFfm1ceRx1fC/H4dB6b0V2DPVDBN0rqg4Tt34HrUcz7Ub6UasEH+Q9RPjnevHcegKCcz+Q
M4Bv/+yLwPy1ZyGUN1XuX2aGq2TeJjNF3AWDzQgtwQhQt0aFc2BNEY9615SMD9dvJ1F7VZrC9WXJ
qYPjIESb1DD2MhzNWHwMMx6Sdb6tk/Jd8VCoQp5W7cSLJICnWF9CPN9IqN/EjTuNKM9XHhtXcWL/
c0ap1ixbMxykzEeDXXsUZkyp9V1hdxvyURalfdET7iH9SdLtLJ2dqNjafCjoUkoqcEAelD1htdwj
2/k4zT1NFDTh27pJfOgKgyNZb8sePerqEdiRawXZUW8VJx+uDeEyF72LxHJL8yIbuw0BatfEnxXb
Wk4mKt/IJKHzF6TXfsytUX2oReTkEd1/2JOw9LfUU22E7ZX0Q4GVKveDCzpvgwOBq/n+UShiDC85
G6G3F0yY6mj3BOHt0Gau1PKTkdQGFWcjNndlZaar+/rFRDJAI8uWhWrXdaYdFFdD9T3os+0IyLf3
600civuq0C4EwTyY9QNXj4AS+hgif2DCgA/DnRKRb6MepVIzVAqn4EYIIvwGygrM4PWQj/shabYI
s903xpPqte6A7YeUQLNHGiYucQsK0gejjrcFOLSyLV1F9FzTGO86MHhoWR/yzN9HRfSkGcalYgoH
KwwRKZKPkjR7iKXgnT1HUZ+7XN4kQ/Adh6ljpCMwZr2ipb0bg+kGSB7dDylw0SjcdYEKwxbpK4lu
zWAaD2gTwL0b7HFK9o3MQ7AabkOmjWTTQUYFyEbjZRPoiqPDxM6NXU+qI0dvPl2uDEsF8P5HZaTZ
oaPLJxpbccwd0ajvvJksnLwYRBpz+hmCgkjCF0+jucKez8yLkZ6tRcd6yt7NOqOJ/dDi2+B7sW3B
h1Vn3ZwET7tgFw+0+WMoPP0age08fOH3o/EX3ODkgTqaXqxbOa8N8SI0wZ8o+2FfbFJaNBRkRbt6
Wn3frDw1liRMrWmBmQ+M2Dv9Jnmrd+luxjSlt+VNuF6pPz8aXxyvbaCOy6J2SZI7RRKt2OjQfhTb
dDdd68wNQWSnv1wrep1/gf8ebPHaD+J6VOOYwXS6dqZau75GVytYLc3MT82/n4i/x1m89CtPJo+f
J+VdccAdMb5UPITmr023c+JH34nd4ikU7+FEJO/G4etn8H/y+P49+PLBn2gobSCaSw1lCNxwL+3V
yDVdAa1Ah6G3xoFXwdquWVvZxYu/gwwStwl9e7UBKSVe9M1Njdz2/3Bqiyf+mLRjSssW9Nv39kPb
T3b8SUZ1DK7Vrb6PHyhDrxR/z9YUYDYANrQgs4qLZ3cMUEDxCsAV0WE6xptuHx6EnXq5WmE7ewp+
j7Os5eHJqg59zDiare/mqiiH/BKq6ibbjJfK2g45NytjZsPBFsHmftnQtNJBVkczqI8YPHwjdtFh
h+6YgwjwsAWQ3Kh71gA7Nx+UxzCiqq5ahBTF+QUyNtsBxno/Zfx3Bex3u1IBPLePIEHDMIW09Ddd
JrA6WdBQB+ARWrzE/k06mJ/dGvxDmks0y/N5OspityLPN4lRq1VU4obQ5nWb2elcjWsKR3jSbYpx
BJ/mykvtrrQtN/v+9T6GeXjuB0Ca/0U5paO82Mi63MHqR0P2yP1nW8OrhDpZZKJVlJL2WZuKPBk0
+Hwx1USOPPKw2vgB0cUJ6mdx9uMIM75PhcaxuJ2S1rQLA7JDKY48N3mK4BshAaPOSRRMWKSoLOM7
SIXIJK/iFq88wM81y/ujHFFArcVrRABRLXrR2vEmMcSdpwwXSiYe4vCD4sR+jOMDSkZ4d1xneECU
/kPpHUTpp88Lb0oMt+c3yjnv10q6jacJDX0UU/L8TY6e+8YgSUdKVWd144cm8Y8Rldyh4y0vpfdK
N154ens00EkEOzJtAb3vgupOr0zUoz7asd0iFeuoU3yv+i8V7xPffy1QNBZFLt5E2aPqB7RX2LT+
dyt5EvsRtyR0aLj4w9nVT8TyoNZ3QR3dmrLm4MdjC3l21Yi0AOrPppD2WLa4gYbnQoelEwqmBVl1
jfw8+mk9JCKzeEMV52oA/REEP3jIOWb/PeOh7UmNMwGe0NVrJTEvZBIQDcSvd6GEaP9QtEJFEDzi
lSHk9hh+crzA0xq7CKFsvDmQlJqQ88GNwqo2GaUBALoOgGIX22ueIJco3yKDfYkKAvYDSFwIE7L4
pispr1YsO+JwOegKik4UHFG0lXwUUJWfmhpukQQkj4W0G6aXPpw2VUjueuC6LAgCkTObhIzHSDYy
b4FZ5llB1sQA2deKCrLfr9EogN74QAVtawjya1s/K0F9WcSvU/LoaY+9EuMx4KHbnbutml+rlW7H
vnLR+akrJc+1rzpo0jrIzOyQ6LJb7LhVs6dWIZP1IhUC/FCruxVo2tkMyTg5S8t6bN4ilJFzlnhL
bLNb4xL+hP29deMf+c06Avvs9Xo63OJKMJMp1AFb1KRH8oV3UTt0lC7jo2mjDwSRIHNWwQznLgfM
ck04hAreburiQrdkoTdjSjdHYd9uxE2x9d+Va3UmLmyjd23lcjgbgE8GW4bGCsooLgf1UfSu8UXA
Qx3e1Rpn71wJ/XRGi/DXK4IS+k1WH4s0QiBCdzzr7usQexZ5cjrEYld0MeK9vsiiqbv0o3FFx9iG
F/ItR9nJrusDwr2rRLe1WS12RhJZUwOBuj7qxaVn3HT+58qczt7bv7/NshXtlTgb9Sga0SCWtsg8
DMfmljAfbtqn7pv4lh7qx9wddtW7gr/L6j5c2RnaoguIp5iQjxkrKvZPLT4QqCJqXrmS4s3b66+b
+WSK81k4ee5EQlMKhExSk+m6xe0mnVXdtIOCb8fKYp6fjsFxkgyscpf8aC6byOvwQOBUjU7X2f2O
yNzYMY+dboN0XGUrn6G71sk5v0d+j7qYnzHlcaM2U30MhGhvKJ2NMvXKEv7qrv29hr/HWLxyPKRM
UQyUakAT9fOEqxZZwUZwik107dnmZfkwlTwEqt3aG2BtbvPfT76dnIxqrphjfVQ8NAQpiFX+GsD1
fCj8PbX5o54MEUEek6uQj1ZvDDu/H6/mWM8Net0/rEMkzs4HXQoThj9aJ+riPIPFNCatbOrjiPGL
j157sBYHz99dv4dYnuhiTCxPSOv5MplZaRlqbzhR2qjGO9au2WXxrt1/ve/PHrCTERen2IwK3CgV
JpXFRwQQnQiny8a4tsK1a3ltoMVO73Cu9BuNgZptTNHVjraCI974u/QgOdKm2YXb4Mq/Wb0sz2bW
J/NbbH590rwMRUg2oQTdl6akRTUxrVLKeHiIU6vU5WCj5MJj266cO/lseD4ZerH/Az2v6At28+Yc
XAR18Tn6jLbV3r/AmijbztgTy9El+9htgj2FzD1mGPfZFRCRSwQ8VPe/AwkzTn7P4rBghxpWscV1
oac7UXiOup9gP9fC6LyefwWbk0HmbXByIiVZDbWsZdJouDraFqRl62In5qCKamcXeIasvpXPFVdO
p7VIHsRUN1rD7+dl1l6HregobnETvgtOdpkek2vfae4ATL2t4cDklXCgLTIKWn5Rlw1saL06auEH
qp2uImDCKSdunbTbuvihN+8jxSRkBY9C+WxkMu053L+6DCM9jJwk3gaabQi3cTTSNcRjo2KLxOIO
WceVU772WxehK83LoQvVav6tP1oLA7g1jtHKAEv5mS4Si2TqWAwMy+iDBtpa+FgbYBGnAsOT1Fqa
wwe5mwxfV25d75dKAVTkS/FFeFu7mlf21azZcrqTq1BCnXOOxSqikDUOS0H/XgwfSXiX40DzdRQ+
n57+PjZLYTKxgDOgm0wvOEzb9L65RdH/JrzSj8lHcV1dBBsDrsjKmp7NeE7GnJf85Ki2oWVgV8VR
NbXLNIaUpd136fPXE1v7bIuYU4W8KOl4MEZ7r8V3svn+9f//2hwW4cZv1EGo/DncBIMt+w9+fmOt
zWHtVtYXEcaimZMHOh8nOgiv1ducPKm2dEEi4JY3xdPaxltbs0VgEeIYdE/ccmUJH3H+NA5r+l5r
AyyiwRgNDdbhfJTRQ1CBTq9SemuX38rpWRIx2siQ/bhmEo3bb7Bda+9R8Kg33sakizBuamfEPugz
By9MzeSmeSYBvVB03mLio6Daxc7bfL1RpDlAfHExGYsAgvUFloJQXngA6hf99T8+ItTs52Y1pzqL
sTu5koxF6JCiWC29jNBRuO1mBrtNe/0Wp58Lcz+nOV/PbOUIGIsMpxGlxvQVBqNpCTPnOctxBche
vx5k3nN/rx5WPLSSqTssJVviehIV3JXZk3qF+MYP2fsBKOqux3hCx5XKGq2V7zUf3K8GXByCiG8V
VdZQH9v4xax+os+OQBUVL4wQvp7Z+eX7PbPFYdCrxswzmYHG/KdAO8+KR2RhDl8PclYjwUDf65/r
t2zbJWJXZp3B+tG222euv6n241bfyvt6pUPxn9wkv0da7PNKx9oFqnh9TA71B81w8wLoyC5wjc1s
imBjavWGyMjK15oX6YuvtRRN1bQ+wu7g1+ECyrqbsZYzgnXtRflrm301zmKvl1Ragf3wsdCj9V+G
nFr9dJhMO3ItpldQcr4A/B9cpm7wLt9//Q3PR83fCzv//eS6VMLUE6yQ56ycY11cfx+N/14S9XuE
eauejBApObCuisusNWQ3o4gaemv8uP/kLvs9xvLCrDo500NWsN6IjrjBpEiw/R2KZ9uZevV/SLuu
5chxJftFjCDo+UpbViVv+oUhqdX0HrRfv4fa3akaiFO4MfdlHkYdlQSQmUikOQdjkApn2ziGLDGX
pyoBxn4E+vQhGYN9F9aY3kWpuq32rfF4/YBWR+1RwgKMMpDd0ATB7F9uNEAjH/NlbRi7clNggtjL
fL9803riKyIcuHtX3Ncv9QZ83pxoal09zsLZjVWJ3KUaGIhVzNBirjGJO97bat1VnUUwWymX6kzR
hwVXtWu2/e1oPQJ37LnHsLpso7voLrMF7/qW/oPBnUUybpiWgMkpowyrepjAroINrcHIhb7t8BFo
UTdA/9naaGTjrXT9sj6LZZzylNckAP76clmr3nFxKGgX8r6L1dcX+O2ZfnqUvySZS/7gwubCpA6N
FimXg3YE1iAoGVG7sQGB5hJc3bMDrm4P4yg7Bfy+5VIIvGlv+T3k68HS+SMYn10UQ9mCO7I96OVp
FvZUfTXRkZ9X26BXOFu7qkMKmhBNEfgXKPb+fb3NkILbSYSaRgHKbtJJBtUBqThR+arNXwhhXKXW
CGUDGB7YvEHsqB+szjgImemLJHWun996WHchirH5CBxqIBmAgup0F429qybpFkSUdijc5+AZjMfR
MaQTeDatpiG89OPquV0IZ2xeKROlbiWkwKOD/BnOVvXb3Ndf+Ze2rf4ECGrLW/KElEfoaBynyjtF
xhOEet+roQ7BRLwZKWp4kDr84WytBFX4YRoXq2NtHxwZYjZja+ci8egEwIJEtxNA20tPeBzbyQjQ
uexQkNpCk9xWkzOOqq7fVRcfwHiBRtPB/xRhlck2vCeH2AXJF0ZP0YW1tMyE3GT8eqb8LJDNYtBO
yUzwe8Dt3DWoMTjFqbTjLxEl2AN9FnzgST1F1SGwzc31rebYi8bYf2+KiSpO2GnZeBrHP1P+nqPZ
VJRP18Wsp6wu1rec+IWzE7uJ1IqC9U276Fb+ROMa+QzvQYznpXf5U7VBX/ORvqNT2peAgdJumx3a
3EKHd7CL4lxRLDbZkQQxAEiXCq0EipBMyZ6DwddKoBbkYGI2ZzdOOAtfL9JeLJxxSGU86ka7aNL4
2r0TJ78bXwxnOiG8WsJUFL6FN17hlLdIxjFpcmr2yXJZG9rrABKBeHgzy+cgec/NyA7nf4VrpF8s
kfFFwBJuW22JP6Zd+178zpzI03FLx78lB2TSG16SYt0DfcMbAR5dMxjbJGJidDqFOLMidomGVWEo
nLQgHB/wjQr8U1f+ksPez+ignxqUu5eYLrptHvV9ilzyH/VzxNU8fS1j1IGn+0DWfAX/zGybO7Rh
KOhhsJAy4901nDWbjJkGJAJFRYYjXaYR1UO/JRbBeGCxBzYayv3jUylwG+nW1ei8fsZkhzSeDSmP
kEpYhuTAtAP+ncYUnWYAu+djPHxedxH/4ALP8pj4YDZiyUiSGPfpw+BWt8QCqW9xANddhjWKTuKC
HboTLczlcKG5FiO8dtSMkTaYAkbTHY66RINQ0d9WaCPirI4ngjHKWUaLb7g4WskHOaiHwLJz9Jtx
R2xhV/wqnpSbnPce54lk7DIo6y7UayjNUqSXXDgCAGhiuOIGoLV2t/kP1HQ5omv7yAQHc2pmKUjF
IFGkh6k4VKCeB/OpjbBSKEFakhUukPxtArwbffbN/C3D1NL1jV5d9Hch3QRH4Q8QZhH0HZkYIvsn
xPdS8ttA59x1AatIABgLRKn+fyUsdnNxlWWhUbSgRIT/Qbne8OkWtHAwyKX7IXDA2OmZd9m98KfZ
FUCfdBTOY289n3MhnnF/UZKGYlMiwl3KEcuwdYyUh+aVJ1777vqj9iyJjUlakFbnHcJMPIVMJJ8x
OoT8Xtk7CYagUD9E1iO2o9AC5V1qg1dQfieqE3u8V/x6LHbxGYzvM8UMgOPfXVVe4Ove8Ct26ct8
kz7WnkKt5ItbuOWoEFt+EUEuNoJ4B8EfWE8Rjpn78K5LfNOOt6Nb39YP6Fqe365rFU8m4/yAqBKB
oxZKRUCPjHQdODxFnuKuxnoXG7l8w4XiAo5NTIoZMnrPfC0A+vcGdsqv/51PxsJ+awp40azhg3d7
rV5eF3IZ1ydgiE/TYTQoRW5b5ELEBLBftexc30GeFMbbNTQTW1qitBBKSzfhlwk80AKSrkvhmR9b
kZnwKoii8HsTk1sgbG3kO2D42bEjcBDYeRrBuJlOE/UwCqCFcgeiznmyhE71OItZ9dcXJ8P4kqAZ
ZX0aIWPGECuGiezMAdG8fBNvwbK+i19Fbn85Z1VscaYmad2KNUoGc4jy0h6YT9eXxNECttaC8c4B
iSNoAdVnwNw9gInBArspTwt4y5D+bkqJJI19nmAZ4Nh0A19y9ZcIiLux3Tn5LYDJBouX5+ZJZBwE
Wq0HOiDQPhDtI41qm2q8whnP0erLJ1z4B3k2UyDCQRvqP+WN8Sw91fZS59b9LESKNnZ47xSuQMYx
ICICoUkFgQtuyDJzA2xSm+7iW8mRNjEXEHU9wjyru864CFDlqGAahLxk2zyaL+Vs1b/Gj+Sj/lTv
amCwlCf6FTc++t2vKyVXMBMXNQSkkzNFGXeobLTNu+iDKx6EHH3JlnkEd0Bg9Xe6Yon70JE5WBQy
zyIYP6IWSZAkJmQDwsgFJSStnlvJTyTAAZSFTdN3M1HBDibYkaRZElXfwwa3KsgxCNAJWuMhravn
BQUwGmYnj/5E2b6So9cIWFzqF0WPuGy07lx9ZgHmFxArunKcOimmYLVCc+tlak9+7qXMv76jvEUx
jisO0hw8yvDCxrxJQ80pNRcTgJxQcvmRH9HsWV0MJkGLJoxaEJY4YMoxOVUINphmrJEmTjUL1qQ+
xwbYcDFxeX1pPGVh20FBwdvp2ZJha1GtVnO7eWse4p1g66hWx7fkfT5mdxEQMThbyrPGb0TPC/Mf
BNooxbKnmB19RtsuSoVLt8EyHYD+KX7/+voZqkAHBTY9GAcZ649NIoHsHR4N78tNQ6mNmXxvTnkp
n3/Yz7McxupV4JKnVIcBKD4gJgD47GGMFPM05UawWweQoDfVCKQFF4AU/zKUPMtmDb/pqFEEuI5U
vGkFSykA84s+LGwqJkwkqzkOe65M3r4yBm9qTaSnYHmFV529FIh5jzFA36hF3R7j+87wIIIlz/p3
5T3Qyf3/cTImCc7YvgQ8JRJdn5jHsNVNl7rIYSJrCoALsNiLFldj1+/Ev0TKjIECiiM2RhUaNHpS
upk/8RTzBBePEhRhAQ5sD48VvxC8HjOBShLoaCCQYfkUWlRJeyFENJtsQTm+k9zUjU7aVjtNh/GJ
30a6vsazOOZSbmgMgF1wUh/EZNoELXGU6oXjcHgrYgwxy/vAHJdC1LDrMqvWrKX01OyVzhqc4ibZ
Z3f/8uTOq2JsEjgYcRnLWJXio6NNsgdfJ3b/odvlYXDyt+kBeBKUl6hcN4yzUMYYZSRFO7nEyYWz
5jcViH1ljEKJknt9Pxf7+nltnMUw9gcOYKpOA8QEgbYdcM+qpPBmXPVlXAHmBbR4CDyui+QpCWN7
ARjYAtDAtIdUMK2E/NKG39cFLOfBrskQNR28lLoOxWdURCxbPVTyGpiOBOC25bucPTQAujEBA3Bd
0GoTyaUkRjPMTjIF0hRIH+0QUOSz1dzm7rgBQH/zB0QH3vTQIBvp87IMvAUyuhFOitmDi54Cqhp8
xzp4cLrXPkGF6/m/XB+jHSWgpXohhaClNXu46cMD4FI0wQKsLgkxQDC6uAiBnZ6/8rq1VksRl1vL
aEmblnITqRC9XPDgg8f8PklsNMFZkocBrtRCroz39l9tSFuYRkHzhVDqB8WXqFdADxmgOTIgmCJy
EAHIQlDsJtJzGgGq4ZkCRmwc7hI81+OYV31ZckM/9PZCOuM9iQKec21oKYBjkrdsAC132W2AQmfN
QAhvCG5kQFZnFBhbwHQgwRfnsNc86+XiGbNB43MNSgIsvoswcjAmINKq3kCW6Ffz4LTlLhAPuvpa
F8dsvg2LwWpazgYsAq6tn7GmHtSIKglKoMyG972KSul9pHMeGKsZEYPIYFBWQSersfFqa5rjmIE/
9dCNQAfT2+phACGYGj8mqXjQYtNNIn2TqopHNd7NtVzwP5d3Fs08w+Ocio2uZBTXyPDc+eNmiayy
e2XDm1VZ38ezoOWgL2LjEoPNRmGkQLOX4NNL4CuFr+HEyfisG+jFTjLaGoB2u8+BRHNQ58gWgvfY
eAT1NvyC6oWj6gpKtZfDrxRsckZwT5v2JgSWflzxegvWtVYXwVZpmgr+8/fFKnVaiwVo07Grkyt8
ZF5pp36P1IZsBx/xQ+T/Kyv5Sx47eqTqeTaBX5AeZo0cQqXdKM1TptKNETyltHfJnG7aHi9mCdCC
+qsADImBB5m9fr7nT2ByzHrcD0on5rATum27wdGbWz0LnesL5QlhtJXoFQWVG4xRiEV7Dt5KjDyD
Lopzgy6n89MmzkthVBVASYUKJkp6IGOxxxCvQ2IwLwXotMsfGtSbkyl1g3H2rq9ttVhggG34/5RG
ZXS3BuijIBowxaXYBNKe6laOgU5nL1WDJ0Bbe8UNYJum3J68ycncYd9tNPf6N/D2d/n7hZGOmTHp
RYdPEHsQJsyJHQSCbZY8K11CgWsbzPjUKRhNOTKXaxTYTxkZ7ArZ01481GZjLQwzdQqYUZJvRBXw
Z2QLBnSrQCxbt3/qAOkfUwYXFu+bOCbLcgWqCobgAx3fVATv4LTPCahOnR6oVkvRrXRN8ljlGIfX
O8s0X1sj5ew8b0uYoEYKMcwXCzAftG/bek6PIGS3Mvo8FtA3CL5+zqudV5e6xjioErTSmjRA3KCp
rtkMwDsbnmWy0fJ9bSxwgC9yBxYN43MUuKe/6PGV02eLYroZjONAIHvClV6OQCWTv0aNeFmv2lUW
OBU6aIbMAl+W3U7lC7grNyBn9Puh3F7fhdUPkaBEIG/HzATbF9+Pqam1sUIPTV1aIKUEYRp3KJQn
gzlXOU5MKS4leKxNc+gfQUDpBkCm2CyP6/r3ALRJLgo/TyRztjIVSJlGWFZUn7T+QYzerm/b+iV7
3je2H76JgZYpFIQe0M+fA8fREd3WN3pXeQNHyO0AUEs7uUt5kcq3XvzQmwux7A3TmWmYViiLA0Xk
IZ6OWgq8kyq1E1WwtQjtl0+mCny1fqcDEFP9KnuMBOi2CJAOHeMrBQA22xnIGOg+F/FqLWrFHQCH
S+UHWRLsUX7ugGWs6j4omKzBINZYTZaSAdIkNZy8r5worYFO8iQm8D5i65ha5lRNbZMMsLdK7xVa
t8nw2xVAYAJtJyBIb010o46hG+bmNook5K5UL1HGbQw41kEGaKZimToacGtij0K8z6PCleAI847a
NMP/Q+BSA1NQmTMHMHdoHgEHa46U4nCYwTuqF6j/dyngR1FTbhH7G+TBwKMfuLKqtCuzT6p9BVJo
i9MtVhO0ITqZkIYcbpJZ2Q4KaF/a1M4D/ECr2LNQ3JXacya8gHnaKmL0YrYDOmqBeanfjUbyMtee
KMvgE7op043RncrJSXuQ1sp3Q43cHxG9DEPiOfASy7a2xxbwrQDiEdEnAfg+c8Cm0Kp8kvTcrTFp
YNQCULRaK5Nnp0Wk1iDLLZRuLQAHswRFEdha4/4xSSZLLCu/UD8EtLvpbW2p6kMJ6lu1fqnILxDp
UYu0D5L8VsWyBcQ5QLzkxyJsLKkHwFFZeYMYue3SGJwpdmfeDUb4ISrbAPCpwyj5hHxIMWAwk9Lh
mMjqRXqhq0ygUmlhVZUhTKRxwKHzWHkZWtljwBEkN9GG+mjWv+FmLVevkAuZTNjSzJIMCFfYB9iT
Oze/N77C0SYveumk9hLVA1Ev8hubHkM8FytOzMRxOt/dixeRQ6zNLXiYsGCpBvU7svxFJXE2lben
THCStWnaBqqMDAowDxuJWlkzAeRa4axkPX9ysY9MdJI0JSYUMvjP1u1LCxD5bl3awCfVWySAixvA
QdsRSOYUruNeX6AMBhVQa4s6OwIhpqlA6ADiIJ1udZ24oQKjBmXUdd1cV5OzFGZ5vVCLAS3BsgQe
b2jENismS2srW88+Ry56Hm9Jy8dcqIWhJlk0KVhSKRaWPmFi2tBdM+U8oHlSmEsWz4I8UltIMaVn
+Nek+NLDh+u7tvzEz8vnvGvMpTqBPWwOWpAQJS34oWVbmNCEJaFLCWCvAFhVgti9LnDdoP4SyPZO
xqQK9aGGQKW67ZuX3OS0+a+nlaSzAOY6naasyjBys6j55C7VhnAHnDjQMxSu+MF7/a+WxowLaYxD
TIF4pdIER1S7C+7R0klHX0K/3IY2AKWgGxxnwds+xhmGdJaoZCzbVwPLCkWrhtfBwJOw/P1CtadI
NIxykdAuxPLdScN9dl0FOGptLn+/kID8OC7CCns2lV9y+igUz0Kqc2T8g7c7qwHjDuYKnHC9CCGx
KFiJUbi1WTiaJm9nPdm3yucI5neq6V4KCI44uC/x/gU5w0YLAy+veJie/xBanr+G8RdZLwMciyBc
pg7xxi1gebMjtVqgvVrVDSg1fGDCT5H33+0z4z5iVQn1QIJHzIcPWclQtn/SQQRwXQhPXRgH0sx6
Y9YqhCgISjU5sgse8RznKI1voMILfemIWHS0w1GK4CWPs8iagFletp3VISzsMGDZKoE/iI1VgLQy
HXK7mDcYSvNM1HKl4b/TXoPl6m2rRtNogQUDF3uvoFdJQjNMEf2rbV2wLxUQ3gHb5+82UhMMXzTS
gNTp/JYDln02+n+lHWcJjJ3TPpTQmAEJVdM6qYjnqngkecxZx/co5c8L5iyGMfZ57ABaNPXQfG+y
FQwaj5GVRFYPkJvEktGnvmDugHJ4p3iJm/nlvj+2j41vOpOvOwFiPF6f3rr3OX8Q4xjatkrUUhtx
fsbXEAMvtUutZuS1ofyDxZ/FMBZfyjTIUDnCa3Ur7kYn3i/NBcukUA2wK4RafJji9USbLBqSIpuK
Du7Yv+sMCEVLSY8RSDYAe7GIaYl2cjtuF/Q/401360/9rnyNbmZ3BLDiKfTCf9VHalx8AXMbBrqu
zwnFF5TFS6Z4wvx77lVLxOCOAHQh4DxO4QsI3Q+1fgI/DewYUN1VuImDT7PXnq87pnW3cfExjAlJ
lTCqSYiPaYFV6sSimwNbnnjp10LlBXrr1B5M0BKAX4uXblxtLLncB8a2yjLCRPMM0b0no7+eFJYJ
LqWjuKUu0iO31DYQ5ddWcM97LK0q98WaGWurk6rJmiUto9SfM3rqM0qBlLu9vrM8IYwFoe1LGkoT
QkJQ+ET6qcoX5H1OfWp1yOZyDxkDGuu46/MBz756yh7TeBfRk1wkdiIDKBrXZiM3fmF85gMQSVIr
kX/nlQTWZ6QS5tkbogQ47A3yHEhalPNtYNCjHnzJoHnqwVcC6CHAjc6lfX1f1oPBi91nLtwQ5Bhi
WmNjgmOb7dKNuhdAa2CDrWGQrPw3eUJnAbdhYtntHw72QihzAZudQYa0+hY6uZH9WPvm8io/Vu7k
1Y+9/1QAW58XXS0KfEUo218zRGRqqgJCJ3QSac/Kgnukup0jYq4rPw2/pw2vDL/uUM/rlBnvpilJ
WpgTRFadXW2HYwPL3aVg1rFSkNWr4BWyQX2x4Rwpb6GMR6tlUZsA70AxpOfMDirxG7LPbd3Nt4Y3
PvHJ3ji2JTNOqyjmRitHrFIHvUFMXgNVsoACyTu/5WeunR/joDJFp4m5iJEfpj/o8D5QFGN8vCWQ
WbEnwINteF3K3PNjXJPaG0YdL7dT7cqfsgc2ib1wQ26gM98zKuGJ91RaLwYoIEMGJK0mAar77/fh
LIjIVQGP9BvuRz4sqAvgMNrVHjgcOS/19dVdyGJNP5tMdSggS0I5MnImcJR4YEjZK44wb5rJnRxQ
V3KJHFehEIwLsYzxa3VMOqVZkh6f/QF2j15CzU535RGtywfZTR3TQaVL4E8lL9b2Q4HOglkHAOBa
2msJ1hsiy7LL3aU/O0Ja06MLIIJz3QqV1Wr+hTTG9kvaRpKxpMgKaXaSRN6Z1DiOUnwXZNHLADjs
ukFjeBfemCBObtTO1tP3LKR2GB/6CKOXoGx8lpryRRz6QxNOj5H0R0wiNx6KTRq8BepmIH+CUHIH
EdQc6q1OP8SZWjXN8EN4QyBjTtrqxhCfpLrzwf6xAf8XmqR/F3XBs8xVB3CxVMbhBIqINsIcj53W
De8nV0IJAiREH5kl3IG/Ayda+OobZ3t5h8k4nQqdNy3Ys5BhtXUr2Kn7fjMdSx/J1j2+YqP5oEVz
c1/fzBvBytD9u2R8QYGyEC7fq3Z56l2EtHcIpFD9MTaVD3CBl8LmNZJ+B7DXlI7xWlFRGLSRoAbG
k7Ijj7OVH1MbMCqfyQkI6+C4h/jCLY4FiMhhbe0L7wtWbwMFL1BF0mRTZmfiC1WReuAKwTuD3bcv
/mRcSMF1TT9LYI6fihVIuge8TpItcLv9fpMhw91t/wPYosUj/dzMsyTm0DXUp/W6gyRhD7agb9ii
/lHdNxgXfgD5pqt9poml17bhZTuBz6nC20rmLPVW7+OxgnjMUD8au/5UnSJPwYR/fVDfjY//AEhh
3bLOC2YuIFGoxFYbIVF/CGM7uFMAqRLvSj+1P4cO7V94lil77iQLb51MsKwUbdrMPVQGZEbZdnY6
jE9sgBkGcHQdl4Tdw2x4/nL96XOhp8zNZw6C3Kfx9+bmMxBPW18At54lKWj2Hm0NDW644QPidrzk
4WoweiGYuQaHuJukoIbgRP2tkT/ZFFtp9TgKqnPdZa2yYxgXgpiLb+rFqqMYfFoC0FdQNuIlt9tW
D+NmvNNVcPO4yd5obeoLW97mLnt3xW7YOTVKMzkKRIo4BoXBQujsqTx1wWNoPiVIRV1fprqY+w9h
KlEUEUUu9Ngyy9QaVStmCeWngRRObeK51bjmPKG14Lcxgl0RXH5i/NhqGdIKyH2Jk1MAa0ZXp99p
uG+q6KXPJoK3Ur9DFHFIQUcuqsnGBIcXjVADagZnHt9Tw0uzFK+qyjHE0iWCZOklUJdzsqPVYzMi
YSEfvznTJvAJ1JNV1ZMjRE9Vo7vgaa2Ex4QczBn8H8KfYlStOnvsin1D7nVMyJLav74n64/r856w
oUcXDL2RLqmxdkI9ULFzsAch+PhT7BdfGeIGSFxEPLxK4Prr7kIuE4SA4yIPmwFys630B87jLnkQ
7O87sLVasDhwk8arQfqFQOYu0A2BBH2Jw592hj9uaxuzGrsSAJ8SgCRwxbrXN3bVdi/EMRcCmCML
WYBmH9C3AogHu8gaN4gPZOChkq27pwtJjO+ftBGqoyM31u0mG7mxjY4Xa+LQDe5yr7L0Z8CfcBa3
HqBfyGS8/2yi1K5Xix8+YIXeEKKPGxIB+AknjCJesO/B4/1yfUuXH71ivjLj/MlYil1DcYJJRyxt
mNxKPmYovl6Xsv7QURXQaUmEgACKcfckCjUtq+slfhtgEK1tAjLPMf3SE7a8w1tf0lkW4+EbUzOS
oKsQiiufbfcrNO87MeYsaPXOvFgP4/XKRCYFabGeOQWKQk/cqOPF2ddFELamoMr5FAvVtwgVM4Lv
Klpcrp/K6kYBWxOsDeDlMtiXfGUUyqBUOHvVPHbZZ2k+lSknR7b+/LuQwRiSpmfRWAXzEkThQN7U
Q7wLv4DfjsdCssnu9LcCeB58lo1l/3+o9YVYxpbCCLCJhQCx4k72OgSpjavvqM+DmVj3uJpKcDfJ
MgFpJr7jovCjxFUdRAOyFAtuu2RHdrwLHCAD7xoLLVJb3lz96s1+IY7xt0FuzoPe43khj5Erjm9y
RW2ivaphYNUNta+rx/rZ6apioiVD0WSR2cSkUsu0BL/fkp7eYsrppb3RN9lD5Ix3qg+GBaBturHX
bdA9eF2ytHqvXEhmvFJbppkSobEARG6DW98HBnixj1Q7Zb+N5/poOK0j+DPae1pLfTJTFxQjQFLD
k9f7D54Bq5fOxbcwrkvHhEALnwLIlIdRsrLern4v8D6D7rYOWrFAC75BtQIM5bHHy5WvXwkXshlX
lhRLbmCUlnHIwQVTq6HiEjK/Jz9R+g4/KfJ7PKGrXuFCJuPawpE0SWxg7zW0jpHgLQbJvTZ8XT/h
dcM5S/kezLgwHOS8erNU5eWEe0eyCxCuW7kfwzFglu6+euINEK160wt5jKEG06w28rxo1PBi9lAd
UnGUlieBsc1qiAz0FeoAOcAoUigtPKzvnE1bfuKHV7tYxGI2F5tWSQJtiwkGuaiDhKERwe1tshN8
zIzu/l3jyIU0xnXnRZcrRMSWSXejo9j1LnFAJe+PyKmoTwsB5n+5OsbddKXUSTTDBibb8ibeAzgE
b8GFgAwsrRZXGkfNv2P4i70EC3yhVxXMmjq9Excof2JSHUPjeL34RmwNj8G+OvLg1Ff9N2YQJUxm
GorGgo6TqR7DeTYw9Nu/BDXxp1JxpKrb0DJ3xTng3O//4EbP4pgTTISSIJcIccu8HnA+9sYueewf
p68ytMtfSJKhqI33r2orG90nbubq6V5weJQf/+DFzp/BHGwzYkDeMIMF71PzDXUpN26CxzbB4aqT
NT6jCFjavEfweq0ZjU+aAo5OWVQYix+7kehlBA8zesmtCJJTkHHDT99MT4mHJlTPRAvjLtpkAF+w
wU9ZiXbFj+lXteziIxinMOl6WsQNHHj63Gy7G+1rGWdvvXmpsU+H3Gmeuj0vBciTyXgJMSCdhpOH
qzPHY12BsLsUD2rFQ9+Uv7sif7iji8Ux6iVhZa0cYnF5GLiNqVZWqjWejq6JvI78TNTsLAXSaRXs
S0G1KRjpUznZ0cjPxX0AgA4zFy2tV8HnEu8mVQOvZLCh+mDFXQxizdLSQfmiAZerJKUvSr+KSLGC
Sb2DTttmJXkSWpfBeuwZ5lDY0gxlnjWvRldqWgAMaIQMo7bQqewoZgKe1Xuq/kYQZ+vmk9j9quAw
09w3jL0iiJ6ol5bad45JIzeYwEQtAvedgNhYOmrJTaICxgJE4DRz6+hJEw9DO9iCGlkUzbyTPNtJ
O3g0rW2hn0BELltmACCiCdD78d1YD/aYlG4MwPCuuclbyVIjAGoHkdv1aB/XBWNDp9IJ2ukky884
PHSm+50xYA+RwFUxjpP7BYFpGsPGjBJ3IJI9NwUmykI0jgHoOY1Anf42zLc0eKUC9XJ6SuO7VG4d
ozV8Ir3Gc2W1k4EeJMFq6sbtWw2smA2alKbJTRdIwnSyJ8xbqXDxwI9psTqUbay0zNDom1mqSTep
ot4XUevHcmhH1UkRMQwkJBhFrU2rUhpkmoVtWJBfwBc4TqBHart9S2N7QAubQlNnxggcpQACKZ9A
sanJAMLuX8thhw72bR8Xe3X+ACMpCh6WOvSuRPCB+S3V6KY0PyTTdOTqa6GzlwOYcfQe178ac8Dw
QGxXxlGMQaepDpamI/aOqR8W3TYstQNV092sa5ZhHJoxcZMWvYL1aKOk6AfEeI1KAB5V/SnOTM+Y
g23XzM+yMNtGWthxhVugPKZJsZVSzY2V0Z1LHcjoSE4hWWVWgl9polORxkvb5jYUvBwNtlTcd3Fj
mYM7VrhDIgxVncLiWRdOpoZicNTcdJLulXHmqKXkZG3pGgPGihtMbcwEFbhjC1MYJ+CYYahZRXG8
LbaRYG7bIPGmPvPUci8h6TEjzK3qT2Oa7ECUEZDeN/BrWaRaguZXNSpLaCHRSwyaq7VXh+iwQU9B
m97NqnqfGjdhUTq1IVn1WA5WgGG+uDa9vgPBRuXHJlB2hJMBRTckCiht1DNALy+iWdnYaOC7Mw3V
Co2nhGh+Auh7NX82qmIvV4ElRqWfNLKVhCdBwj9K36hUIDBGai6GNczNEzXvhdBWxcCr5Y+wOhHk
8WpAQky1PRi/zFB1W+MjGY4VaOWV6cEsyE4EhSwS4jvUD+0StjVjeqRNDTubT7UMZiF1O0c5EJVv
J4isxd1kvMvpZ0qei1HZNoUndaUbATq2FCxVBDxRAwAVBOpFgDizNaxegUmpGkhpTAyPm2grroJT
U+FJEzZwJBI6+QAYZCYKplJOqRYt88FAXzEdMILZOQGr6+wMFdqIdC+IC7zAdupQ26L2HmChiZG4
YY86bjHtFn5gSTnWQeipZrjr9dZJlM+wmxyQcMNsrHCsHzNYaxwGt7kxHPUZ7VciOZLiXhFe4tK0
SgnvyQmEMFSyZfN5ygxkP3MLIEYbvWkctS2cKSH2PKmOnucJjL3YQPu9JqqOnYRXAr2f5nwjJYbP
CdtWn9oXtwBzuyvapCFRhltAf+jhGeGvLPEYu8YteTFdbJ3Toq0kPeW3OU6Mjy67GhNfiGeeikWV
JXMo4rZb+tzVfrDDFu8kdNcU49L3/qVpbt4jTZgdo+BdVmNe1Lr6VL2QzzwPlUmtiTL93xNtyQCQ
fYQyfu18t3O/8LKE601HF/KYJ6FWZaHQKZDX/lmaaUB4hah89vWP7NSA61y/CeC/StvEyLPipc4y
lvQhGZ700QLPmAsOtr77qm6aJtyKwjK7qwGNqTl/pwjgdDaZMwz2Z+cU9w0qrB3vabqs7WfA8Zc0
9tE4UMDWTSFeCCNs0tRlpykeO8B4NORNUN6kKef1TKwf7lkgE0PiUu5aLcLyjKP5CWP3Yzd96t6C
k+z2T8UXN5+++oY0zvKYcLGO54kIKeSJOwk8JiF6UFAQwavL1gRP3UGpZ59+8V56Mm9fmYgxaNu8
GQPsa5YGdmb+iiX491lyazm227C+UahgxYZo9ZgDi+NuS3v5Xi4ACJ7+SsCn3WafmTxsZVnw9ZK6
mU6tCXPEgKnYjHG4nVOM7aAbgUQ4KSDgox3Ej1VgV9W1KxknKfxSyV0u5rgtVK+oK0ebiQsAYOu6
o1oPi897y0SrQZkD12bJa0zS5OfyUQSKRioX7nUp65nuiyNk3GEPKJESEzHQ0RTY1iLe53rnawRD
qMqHIXx2xkdMK4Rdn8gbcla4jmZxIZvxhUmWi3FLoT6jeVJ0BWWuzBrAGFYARLLpUIIc0PumSZYR
80SvXwLnzWW8oByJQ9otmYmyxNtZqGzgpnljUdhEeBDRWmiQbpe2D9f3WlpNzV2sl/GFgEcpi07C
XmeYY6Gzgiz8sA9b05aEPyLuIQNa2GPWczRAQzw+1ELhdFTcEUG+0Ueg1w/HLH8zERT+D2lXthw5
bmV/xdHv9JAEuE2M/cAtF2Vql6pULwyppAL3Bdz59XOoblspik709DgcYVeoSpcALi7uek5ePHTT
Nw1KWgNFKjTQY1YwN6SlM7Si5Kboo+etPEk85LhUEhnw0YaxIep1TtEIHe9yeFbnd2c97P7YneWw
cNzIBq91BMB0g/lV3al+BK78ZKDF2Eb29AjguHQjRCMX3LJlh/eQhkROBtwyEuO2999JB6BKQ8Q+
Jjr5JXOWlRKmpLhnhyQFC27xfUD3st7fJ+G3UXkqSGtr6HKTWsUjITr5jQeCMDJBOFiRzu/k0AeS
tz1JmMFndsVuWytGwDHP/86zvF5Gq2MSKL7gPARW9j1bc3LwpUm4XPb45vgw+ZoPYBBn0jbNN8NL
7cFDn8Ux/6E5masbtnR/XrboVBa2jxCVh2yCKpDBt4BEVR470ZiewAK8+y0nq4vSumFkfirj3dzN
kWw46HnFTUGilSxM3FRP+TCWs4nLZU+yfD4WHqWCRKvgii7bMjOr1qs0w3tIM8ux0qveeuzy16Eo
3b9yLJYKJCOg1aB74rMpCDHcIWUSwwRGcJWTl7iYtoFFBESH6wfzIWRhJMHNXgVxBYijmjwFZesP
LaLrHvAeyK7k6PsnEXJwBhdYn1mjvrpqH1IXVm6KJWmsMgkE2UjsWO0DgbT/1+YtEU5Tg5cTYZCQ
Jj9M2ttqsA+oaBRnvU6B1OUfR2QuPMBctnJdA+En6hS/F/gwEY+oRgfsbbmP96Iyxfps6Ik89bNK
1EYZYlgtREdwcNSnxg/CBpy9bGN1ACcpf7EkcQK8GGn1kyXPCkLG85v6Hx6Nj/UuXMFQ6TO1iiE/
P/Rebzn8TnuZK5rIjXFbwyyg01BbDDI8L+uMupgLAxUFcdrkMra59t77g4GaZ3nDXNnwmSuyhoIb
sZz2rnta5fUw56PlATkO0yuH17Gt3FKCF4GslQGSZAn5s/Nbu265PnZ2YbkikNBouYLL3lVHqb8u
4YAwTVRuX23OPFGfhUUp1I61RY/ji83eUazJbtF/1UxvFcZJKqDzxxjIjcfSlzLROOv8m8+d4MLM
NBoJezLhOsrIQUbdDUW3a5a8ZLj+ZSia2VsVZqlgssJ+mti4z7ekNdNICoCMe5iAMcLYFQ2Zl1kA
JEH0kJgihMpVfTmRtjg5UwPY99hBWtiogIdKLlPzKZm4XSS3bax7OrKFOnCqzqvLqgE9Ebo4SYsq
FfraYozGctBUtEdOmXNewqpCnkhYnBgxQnmqIiwLqF6jhvRhfllbQvbF2UB+0YsTKYuHwGx6WeIj
NJJu2FbGdBGMCZSw88ILeZvHgku2vmu6AgwHJCRAHrlQjABMo8qAl7vs9qpyB+stOJb1B8H6kDB/
wYmfM2hW1/YFamrkaq6Kpm6xYccJVDgzuRrcbAFlimhBC01PmZWNUg5xDQHLF2kc2j+eVwPhihbq
TeoiTuIS5jBvKruXM8COgcZDu0qsO41uLaQo0fLtWPlrntV7owCH5tB7gm+YZXzVko9dXWg7iWor
7Sm+QTUcYDyE4Ed+m1vm52IzeUyA5QJcu33hYwZemHRZ19AP2Yt7wHUqBQEgJt4rwSDD2dKdtgHo
sy1v6+35dYpOc3kZMpZqIyjHQCGu2Br6K8ZEFImv1z0/FHQZ9llj1IdtABnpoQMflIMa0B1FH80M
VZyDmw9VoHKLbhoPuQ8AeQcXkXj2Zt20/HtLl1GgkbZ6oqvzcW6ANqb4iktegBiU9ejt5o/UB9FY
vk98YXJUsL/LsHDK2FjmEq6/Jjc72t/wdk+knxyBX91Hdhn8hHkAqNxroH/vmisVcHYlClpKBQtb
clud6uvKUL24N5A/51uVH6UsA2rYXTl2AjvyTsRzRuOX0WBrcZLFFbZoQt5CQgVO5a/SgPHrWnN4
oNmU63ZrlE5hRI5UFX6iddtJAVMR79zCBJdkk9w1QW5zVnqsZ9u+ln0NqY9ulJ1hRF1lOkygDM5Y
s1HNZ3qYfyc3/RgcSHl/lxXfkkpykpFdaKgEYttsOu5Lq0Gh66eKnGNTRwCx1q+VljlESe2I55sY
6ZQsjf0pf+mj22ECLqICeE1+SxrVbivwBqeTXTRoS7Hkq3r61SDILlnijIDVOn+P1l/kD/1aGGE0
rMZIlWLz6Ibvct/czTy36lY4uSrS44X17cNaJd2sT8P3wS240z5Il/ouvUg6W3kcLlHDRaH3uhBY
if9gkS2NEtMA5+wy6OjaQu+lFr5Uid4UDLBts7359DPZqX70/U9Myq3dGkvWKbifFUtB1+TnJ61X
KjNs50RRBee76ZwZs3q4mecskyd0vN2IWxRWw5xTkQubyzJQPHbKe3NGKh3nznEw1Wu3nSOjPaL1
xFzBq3t6KnFheodoiJK4g0RgS7rVLd7tB6C0XgWYqWke0qOoVLGaB8ZmGpiKoAAfX5pAvaVmnnbv
/UW9FzFbu0g2rd898x+5I3rC1l7PU1lzdHXik6hJQGlZQJbV3fXFC2WFx9DfI1uCayeSs/CuAgB0
afE4py5lxVXV1i7ra6IbnjmIIExEkhYXnLJ4pH2Ii2cBKsvIdMxJlnagIbcsGtZ4T0wtDfF7VAb4
Z5PQJfxoygqaZzIKao1h7FLpSUEWptGrfVh9m1hrhzSwDUJ3tDJQC4dRLtF3YNOK24HxGLCD1qE4
Q6hDZLItpPJSzkaHD2hw75+t/kLJ5B0UQfB4rCgX+sEJ2NplEyM3pr6wS0OTlMTK4g69TcEm24c+
qS87Z/BmnJ40ElTBvp4FhOkGLo8G9Hzr/WadaFdXgx4H1GvdQaoBxdbeyYGF/hWQYL2eN+pfzdBn
OYszN8q4YbEEOdp4N3UYJMqE2ZxVEaYCbkWK0azfO5pOliJxoK9G49Qd3MGXU7v0h22HLrQJvpEt
g/DwVURjOd+8z8qFNZ0InPf2RKAagLihywfM9LrWFd/VDsKft5n3tLxtjiLvcsXGfZa2MORGwgDy
ZkHaGHR7cBjZ1DgUbelXReFnJN3XykufBg7mU2257+3JBLJvObnnj3GlbfzzVyxsexQyczAqfMUM
b8ZZ+k7JQW4rV/Xl5BaUPJjti9z29U9MFa5vtyabOtVM3VhiEplaooZqgvOdSbnQcIfG/xKklrPE
xP2L2/0hbaGwaPHUxloau4O8gZM9T7WgFn/Pvfg2AIKH+yc6KecD/KpOHxIX937KEyNtIqyvcRsk
cjadT0eMQ+dgjjHB5bZrfcXREL/hSft/r3ahym2RZFFfvO8tOikvQ2ee9rK8yi129CDtRLgWX10v
YD2aFAOFoCq1vjAsMWQ/GOL79qCRx1q6lZA3K27Pa+qaYVPgXekaOnGNL2w4U8zaKDO19jDK92p1
odSABstf0fz+V27EqaCForRZECZNCUG9Q0Nn9HSnNa4tw55r++hxju5D+M1uZoLb6IAWIeFc4Pz7
l2pzKn+hNqzrQZ5JIT8/5BjwHcFCCq46jCIWu+p+OObAsTq/sytp5Pn0PrZ2oSyF2RKliSBxHh3J
nkPZrx20BQS74mer2nrmZ77UO+GDQOy60nyIXRhAc8iKoeD6LLbsQJf1LjR2wfQ2rza/JB6Qd/8M
U8jaDquKpmuEgksC2vTZzie9hoHBivWH5vsE78DLbkI/RzuOaSev6LW+E49prMT54AZBiIo+F80y
AcH2WaQ59T1XpbQ/GIkPt31X/XrvPtoWxQGqZTkI8J3UGy+G5/4V+Rsx2vWqF3LyBV/acWJutFUL
fKN0F237h7ldf8CK62t5W4ge0q9JGqwWrGoU4RD+s5xVU4u8nNBv2eMhnQpb9QCs43T76qAcxemL
NS1Cw7hlmgaw7Yi8PMwoUII+6fpDqR2kbGtFxzrbndfUNX0B2ZiM0ECGE7eM8EI0taJbQukOOfEi
njms7QRXcE0ChWsILwdr0JZPYVVJwJtFvQ9UCtdNejfQb+dXMG/C0qZQqlLVmG2n/O5Wn3g2ZldW
lRJ17aFCBT60IjezKEpTg1tnk9sJoevn0OKrODzqxFCANbhkLhvNWLf6vmrx8jEd0Ip2tVdgT1xE
jMDS2qgoTIlqcV+TDIoMMH7FUHQyq8NCDRo9NVuVhC0q2mz7e0W7/jMwF6snhYEQlVBUgeXlUEhl
5nyM2dAehqvBh/d7SPbdi/w0bWSfeDyBHyGaEFg9uxOJ8xednF0ZKVEt5RMePtrZGqZdSmS/Ouuu
wbOeElGwsnp0J9IWr89UxZQTeWwPSMbj7vaXgDm/674pPxQTuCGZH6MoIAhUV98fYC/8e08X70+Z
IqjTVKxw+tl7ittd1QNm9tDhi00Fua4OhlZFBFm1Mm4DhTGJjmr+HPUvJ06iSPrjmeff43vVaW+m
xFGQOCqJXey7C7TDuwV1JAM2MoB/aCqOehH9lIS0qSvZlc8fMrvJJ+eLeQqiGile3/ig70s/O0YO
2Vjvl4SJhxTXnO7TZS+yAqpRqW0mQ1rwY3ZtqqN1C9sM32LYoG1fYNZWGOw/r22hu8YQS0mUQJoJ
iuydAkbM8VLZZpvaj8Amr7fobcIMgGu95ki0CPVqjl0WZgj2gAA0U9ZACLYsHSsMXcZaYYwHnqre
zKUC1tlyl6uYzdTQcm0XoMpTyLNVRduahL6KwaKq0ZHBmN70crpSMw5+k34XGv0hF7KFrrxbiqHK
SIsC/seylimnOhtMNjUjPk75NUqyI7PRa2UBXcuK7fgkZKFb6hDKhOvTeJga1aOxtBmVHxofH5sc
txmcEOdfmTVVBvMa8GUN1BC1L8+MVReTXMdkPFAQQXRFflT64cLMygvW56hppHacAmAJ8ECVhVbn
dKiPRv58/htWzhyiFVCbWQo19CWlFNfqYDS40h9kFfNISXRBSG6nKWhIm6MFhoiwFRUH1lZ9KnLJ
KiVpMQlkRe0PVghut7pt3DA03ELmHtgSHTNT33JMPDD01tFI3TQYnzMLUY59RZuIpiIqUoHWiiz0
wr8cUKuKalkaD7rVehNaI6XkTmZMcJ9XYjBkuQl+PfJYmrLU2Y6CW9qIOT+YEXUNqQPh+ZaqHP2j
IgyKVUkWMea6MCYClw6L3JtdHPOGH9pxAluF4QGG0zaU0u6Fc7qzDVpYCQDcfohavj5TPcpdgkXR
m/iVHGZ8tGY747AA1yjexqAjr76d19H3fVqKBN0Z5nE1A/7REoYnrQMrjrueH+rmpQMptpGDakIz
vwf1SyY9gtbIi9uisWfyhloKrjUZ6QKokDExL8ZIZmlWXmIC6CRoMdffoRVb2oAXT2A71hJUAArC
TLGiUY3oS5cqjRQSVOmIr/TmQLTdBDtlo+xnvJjIFePFrGAwAZhIAdyIoaFTBAnMzw8hNQduDmU+
y8PI9670dQfjNEDbnwEEGofDG+D2Pk/sWhSvrNweSMZ/CbXgPC7jFRTVR5bKJX9HW8SjjxkF4NIV
zjDP14EoEzDWaPD3s1pYDHgn/PiiCieiFy+kgkH30Byx6Ljmh6ifPMPqbuVA36JpwiljyTal6Tot
Q7svMfkaH5MQrdA88hMDOAal3G9pXnjoDHHMFtNh7DEE6lKr37K6OUZS8mqwzDuvvCt96/PnfmzW
4pgyIxwitaz4YSAABQHhTVLSl2Hi+8gY/NoE2w6RUC+fZyORMjkvfMXLn8MYFGjmBixtGblbliZ1
3dDirqKUOMPZ9b60EZcSVx6RT2IWSdE2q+OIKx0/9NO4kTBEOE37idyaCbCqCv1HhMnG8+tagTDC
jp4sbGG/ZQ2YZqyBRM7e8etyN/bhlwFXrX0P03W/2VjXg6BYIBL7DpR54ns2oWGFjGE/MSLboinT
K3HtCkcCwZgLQDluT88FevpEIY1gf5e+dxelQcQiiFU1+bpTqG/ORf2uQ44NEVTfPEym4IoLFIcu
HKFAN3jQtnhPavDmSXF7mUrNkfeJyxP6MoaB09GLRojZsy4VgD0zbjuxvmCy0KlOSwYLqlujK+d3
2VRj2JY5WXVfspsMNaqKC5oKV0US+F4WIfpcJv5sRMEvQIzAwtZK5KXizb0ZsR88Zs4UgUQuV69p
Lr2MeLLP6+/aG0pPpC62t6/khqAixA+sRUtQwTw6vZyXsOZl0VMRi8AFNS8mlRNE9DxyWKbt9Sl+
YXplOaYO8j+MF/gAx3q0+tIdIwza5WQ3BoHAAVrLon36ioW5ji0jBjstTHWZgy1Mk5pdxm4SSXsw
QvqAwe/GvDS57o1RvckTPRGYidV7gxQRMpcykg/LLKJMxzKZDBOmVwq8mPH7FlFMpGNM3sjdPqLH
rnwQbPuaIwaf718il2lDq2E6AH4kfsh7dVPndMuD+FadAqcpfhFMJhFM+YbZa5KVG7kfbAvMaAOo
wpiBhxqZnu7XX/keqlhwqE1Edssu/LjKE+g4vgeN8Bh5t64w6Je7qVuBNkx60C2bvWqY8cfwqmjw
blXHTyQvHoUhIFFBMoZWrXls6TW0RJg068p1ImHxCCDRY1W6hLXJ8biLVNWd6ispu6n0wGfJrza0
vMx8jOT6ucUgv2Bf5xv6xQ/RLJQ/FU1FNLrIn0mjURiTEcAP2dFfw6tyYTA7Ar0EEEd0n+EFFLW+
rb89JxIX+6mrfOQAGpnfngkeZjAPPTkJtTsbHft8Z9r9LvZqWZhuWnX2kPbRCELv+X8+W0jGJNo1
fIIGWXcYQ+cgHRjLrWA7RUIWdiIAjTMLLFj+FrVN8BlEmZ36oLbDoC+gMAcP+P14V4UZj/nbv5zi
ydoWvpnBgA9QRljb4FfP8nPqB+4sEm3ysQ2oZ3GKZfVSnAhcBE9SxGo10CGw9oKN+txcRV7mhN/m
urE01+lzwIcIVFUkcqGpNYbrTaWCyHK6NGMGKO3pr7xmiHDhfVBT1ZfBNEZOixgYpxyYEJXNwVCp
av/nMR+4ex8SlqxlakrVVB8hIY1zMEwM7hiMbsvGlwIU1KkErIfc3DFqhd55vVxVyxO5C++gS7Rq
DFUEnlFx1xuKTTOMZgvdnnUpgMifa14IchcnNIZpqk4TlH8aDBe1GVBK7oAWJdCDdQMCjMp/iVkY
kAaRa4D3EF7kjXIX6fbokQOCVBfMeamrOPHW/N5shF2Gq4byROrCSEtNQYbOgFTjDtu4rTYSIMPz
5zlHLM79/4c1oqqOuvqcqV5c6KiIsgrzp/wQzlyOtgZg02SwVQlWkmFQ154Bn/nGANC6e15T1iqW
UNEPyYubzSam0qoxcLNHpwYwO8gqYMZwu4F1/RRpLnp+5kCBHdBkhYz1tAcgk+AeruvRxycs9Ih1
A++zBO6OUT6l9EqObg3r8fwy12oPn5a5UCKjGeDRaZABcJ7vkwtosRs0SjyDV/kenLDoMgLD9XmR
olUtFChVNTJlOSR2QJwZtkX0UOkC87Keuvk4vCWmcdhYPNMKyJh+ooP4ejwi8enK4Bhwu0ftIdxP
T+fXJNrGJZtKV4E5WsVgIhiKCt0GOFqNRmQHqSmnqI5giKrt2As80m8Ecufj+fLgnSx0vq0nAaw6
5VVa1VjooNhos1FdWQOIs+xNaFLt0Djfuuj/S5O96psXofcXjcG/NXSZOAKmLHhPCMT3DnrC3xFF
QRsD5nkQ+m5CwWJXH76Ttc4/P1lrm5BykEM4TDkDwHFqeh3CScF+rlTuT68DWdibJBkzBQCqs3vN
/Qa0IxNKJ4DWt/U8uiizu3IwPFpXfjmgG79k/nnxgquxxDcustQEkI4FtcXgu5QCzNnIHNoMgpdj
Nl3nlGZhV8Ab06Z6DDHRZO1itOknQNIgCcC2ehF+AJ1/1zlZC/tCazoGaGnCI5URn6CPLyWZ2wbE
IbgTTK680DCcYnxWzGSf6+AEeW7lZBs1+6lpbSUpXN6rbhXV+zYb7IE+Fe0NQHw2anBojX4bzD8E
AtjEho0+SC4o+OwgjZwKqFRdfkxBFl2Og9Nm4ZYV2rbtXqXRdOTi0qpuZU2/klWOXCdYv4fs0Pbd
zGTPu+35QxWp7cLelVOk6EEB05DUoU20HzTggrdKYASWWaxeirV8wIjxgcb7uNqGcepRpHkmTFTG
JPPKYtidX5LIvi6zLGMGoClgoiJSAwIYStapOwGwh9ijX9zPpCroWhLaGsHlWKawCHBtLWPE9Ze2
o8NQTAK38pZ5YH5Dt5TyrKO5YmsKGeAEp0fJZ6PTxZJSqjGkGmboEC2+4mb7/fxurpdDPgwbXRi2
clIHvafYzXTXTzCitHCmzAENmP7ODkNfa3SjVj6420N7QGdYtpVRgfhLDcenxm85qEqnsM2i2Rco
uA2QPXkLhGgviD2Tg+EPTk7jEExWu8CBO78BopNduFrKJHcdUWEj2nSvUQz9A2VOSUTJI9FJLqxe
149tDNgyDmoFbjPjoSXe+WWsp+hOznFh6yxTQmfUCAnzJMzg6k5+V14AfNqjACoVxbqi5SzMigbA
om5ScOmr7K61LNR4U9FjKHgnloXdiTdaVkzQS/WIDnRvvIx9/SnovdAP/NZlrz1efI+Vrgh4VuR7
a8swLVTnbAw2Mt7NgOgtSpKyeVEBBLaze7/a9eFF6kWgANt3R+mvEEUgOjUJiM7g2XxtteVagiSC
CfF0Q/wIlOeVV2xmjLL0UvdHfROCBVGkO6t3ALMRiLYpiJCWVEiR1jVMCbTZk+q98t7YZm/5S+ek
l8TZciAmboQuq0jiwnUcUS3vagMSg9LRGiffUQ+Q5K1f9Xb3jbqTI7s6QDdARShY66panSx1YVJ5
C5egUCG4K5lj8ue2Lu0ZqjQSOeWrztyJoIVdBeQO0eqO4j4eZt8UtK3uT20D1/QonOWcN+uLm3Mi
at7sE98UyWpAJrD341N8DFojYemF2kZTH6ThZ2OD8WxE8Ta44BtMRquyE5Cd3FwoBcBcfflWYIdE
617Y04jyCf2U7x/TudMBw1yY+W53+Y04Abbq3iETjxYeUDMgc/p53bGeYoQjh+nu6EtQbfPG9FJT
9vTkLgXgqmBds2J82eQPYcuorm5qyaQthAVH2ZkB7hTZpk9zq8LkATJ23E6i+uCqkT2RuDBEqqS3
spbAyNae4ge6PeObPDXgaqvvq6fItXpbDLu97lydCF1cTIuhW6oBChho2ZT6O9tqh9QFjMt9qT5N
Xn8VeiLtXbUEJwIXF7JB/x0pYqxyQs7SQG4DmHaOpmkbwfmJ5Czu49SyIQs5zo+78X2wMYAU26PN
sX8yW7hwsht9B85pYexFruOaXNCfUEVHzlE3ln1wkVx1fTj18C/a4KCgtJuAJYC3ys1fWN+pnMW9
04csNqMIcmZW+pjYuQvgwBBtWG742LuA4GjtVHMrcUp/tXXkVPLCt2HyRLMwhmT1mB8mt3lNXSLb
jWn/zpEd3ceZnTyVe+gOs4koGhDt78Lv4ZoZ15LeoVsw24xOhUmux8QLwM7dwZf9DjAEzPohOShK
0a1elNNVL4xPginyETMFuCjH3hufc+R4sNWX5vcZ3UJctV8zBhqCfw19/WixWxZOYgnAD7kx4Jro
Cti9ZthvIezaqgxd0yxMYSqmvsx36m3cZFUB061iSkuyrQsN1AKSE/jmVbzVv7E70SaKBC50dho0
BakyvJGEAsS57W0t/3b+Wqw99zpIWd7hb9QvKCdETrkc5mN9kMp7jKDZKqls3bwFoZ7IX13Tw1NJ
C/ui6CawdWNI6tpLKbmX897rguFaL1+6AChU408JQALWDyV7q8fmEuNUR1TC0ObmnV/wexfO8p06
/Y75O0+cgckcJyO0pnnC+ZuiPueI4xLEbROADYP416Bndmhh0EhVPUYfZUDCNlUA3Pvs0sBsJ6sq
FO43cpE4JXq9NH5hFqHbZ5s0eVLGBKO6qRuAIUAfJhtBvzeM99GgukGn2gyw2tm0M4GSbugPAGu3
e2Bpnl/c6qU7XdxCYYxKk5K6wSZnvRvcNKDaid0Ow0N5vpHhkf8Jd3x+785t58K4ZUDo5FMmAz/h
Rv5l+NUmQ8O2gWgct1w8T7MaxZ0ucGHN8jQwhqmEuMYP79kFcOCd1AayPHP4n1jdus6i/x7oCbKl
Lvt1LfjCmaUO0JUCQc6wSxpUpawfgkNb8whB2PwvKctIDi1/1GxkSAE2DXi3Sz++41uyN7fJlXD0
UrCiZfCWl1yr1FkW3YDb72f7MFxIQJguDjPqUHccKpv5widozTU8XeDCZ2Itsu8Jm6++H75SR9vG
rv5k/LAQfGOaNrQVUWwhWuXCZ5pmuNJitmpqtlF89TH3C7b7neEG8O8+h6eGvusHEXjC+wPw9TJ8
nOTCxsWNrlgswu4qJWpf2UHPrwCHtSloa9fZbVvJbmG5nX7F0DccmdyN5F2ezhPUh0StNmYOCJ/S
YH7UPFVEczMZrA5NcZEn8q40o10S6vt31fuvn8N/s7fi+vdPq//5P/jzz6IcecTCZvHHfx6jn7yo
i1/N/8z/7N9/7fM/+udV+ZbfNfztrTk+l8u/+ekf4vf/Id99bp4//cHLgeE93rRvfLx9A/xt8y4E
Xzr/zT/7w7+9vf+W+7F8+8dvP4s2b+bfxqIi/+2PH+1e//GbOufH/uv09//xw8vnDP8OBBlJlD//
zX+uiy//7O25bvAb/k5lEykGjLkrmoz+ONjS/m3+iaT9HQ+lgj5zDBJgnkvT8aO84E34j98U7e8y
muksuAgEwGHyDNZTF+38I+vv6B+mBsIx00TbOHIXv/3r+z6d1MfJ/Q28SNdFlDf1P34zZyEnlheT
DJggQL8cVIpghoRoC2VL0WyrtJXqGH2ROuAXyORLQDwCWDGyaHYZtYQQW80GC7grWitZDlG7FuxH
8dD8Ms00RGRv6RcmsviTl2mGXNtjR2tg3/Vkp8HmKQ5XsvAu1kaQshVZZl31k65+R8JVY7YklQS/
a6iaGPQlXN2Bh7ySnULNpgbMAYN2g9Yr5Idonw2O3BMgFJoN1a7yUel6N69i9LVQloFSlFP1CbFj
tDFTzjDAHLZx6+ppgXmMJKmArCBNXfXSddRQ3AQQ6jdKB/gBUxs6FPGGRL1I6gx4cFJYfrcGQBOW
RO6AMskyEoBdI2NPAFhT4VaXuXELEip2HQYFrlnW5vIm61F/sLlMgmeeIQugMYPsas3sq+tRt4rm
kZMqLsCUUHVAIqSktALNiXMTQ9d1F4EJJu/xfwGvA9aEMFJ+GKEZjI8KGg4Pdc0CV6or+Qq7KA2N
nesS9QIe6PWuYQNYJPhYPg0qOrvxfA3ZHqjX7FpTqmHPMJZ/pTZFiMQLyQdABOIgpSob9xMzHo0e
I0J7NFem6A5V0Atb9YobAEhkR+taAc1tMVUXQ6Zkm6AwrQeeTPpTY8nqi6ZLAF0KFQmlnTw2Rl/N
8+iQBjKgUJA6L65bKeUb9LeyXawqyVVaSibwmXL1IuY02KM7Q3GMqK6+sUmrMkftx+CFaH37aAxK
uAvLpunstDHV3TBo1bYcVQu/Is0bbE2uurQq4+tBZ+Gv3shqeEph3/IdBgm0RxoapQ5mXbMqHLUD
BcugEB3PQmpeaeilC+yWWUP9OlajXOeAFpys23EYLN0belX9rnaW4mcR8DY7KoVXiTTGtd1JstnY
Xdhqqtuhbe2gTOjVGoquOlRB0B+UiA8oGMYAsZpC2U1VnnlUjbrvVQcYqkBRWidSMs1HB0lw20vA
2rRZORlvMahij3qXAZMy7ku/NdJswyMruairfvgZoyHgNZaoaic0AYuj1iA2IICsV2Ii3fVlVBwa
OZBR/sk1L0dO0S/AIPxcawTt6KPVGM+ct9KTxuXhEPcW26WjgZpxyKJNkmrmU1Eluc8lKu+GjANg
YCyaTacmwMKoAXlU8jHxtDrqXriG64ZuQPkFk1TjpVrp2bdYa4LrMeGy2xa02ltJQN6mrFZuEZty
cIKa6TYEKdxgo/sZ1TZeVgdzkpQjt7AXSAjqW26Be2isDIzLSeovIusA8O84eeFhmFzRUuv3YFSS
73DbqAcbWDp6rCVeTDqUZrEEzwTs2KYMYmVTyZPio5Rh3UtJYm0MjFq5sd7HqDaS3Efvc3ufKZFp
q4zGu4SV2i8JiuQ2Mmt3UVpaPujca1cGhYrTYJroGOdT6kk9wBawD+W1DNjSY5HS7qorp8DTZcDv
aLyXtpnRFi41ymJH0ogfG6vt92FRU4AEYkz7CUw/8hQ7Xa8MR6vUi95nJC5SsD4HxNUGLXpVzaz1
QIVkuTHX8w1IVYdd3xD+k+UW4vqYGW9JU8SPfSOPRzoFka+AGuBK6gg6wfKuii9Li1tb4ETEUJ4q
0UC90qVxaynAN83JJZW0wC/qpL7ETHd2mYIKxcfEVrofKJrBtRxErjCNYOspeB//iCoNwxVFoxwk
1UIrRTZhdNAY5PZYoZXb8ohqpoA8lFpZsSUjygqXyVTC2IhafOvKsOzwFuT9ZRKT9oomCo22LS8A
rcfQBA43UOHAWi1G2GpvAuZ5etWEOTWOORp+rpOiSkMMreUSwiWrLMP+QKqKB5kTpFKtPhSUWejP
rGWT2iQjDXoMpyHDkFBp5GW+ba1yeNab1LJzkrBbqzezl7Lvkswe895wgDkYXaqYdgfIbD9WQFi3
qre8srSdqfIJIFspC9H6NiVRY2tlZSCu6QwAVXV4EAHVMOggfxrCMcWnGQpw72gq6VuVBKG6Z8oA
KYGVD/A6GR1BspVS3e/RIbzrFbl2hzRutnoclfSyGcsBZHK6HuuupIEcyWpT677I1Pq2JrqUe4lR
oBIoVyxubbnFiJsdDkTfBsiEOpE+d66l+OG2ZXigeISEsxTq2rOWBdUPqQ0mTrewceWuqRr+rTKC
5n/ZO7PltrFkXb/KfgHswDzcgiApUQMhyZZl3yA8qDDPM55+f3D1rhZBHuK4z+2JqKruCEdVci2s
IVfmP0QxbPSwdpQiTepN2OuevxktKbwd/ChSNtqURpVdZjjR7XTVey27qkg2ViSXwy4IrOirP4ls
IsPwjBJbM8sQpJ+mHJE8NkYeFeiC0E+IlRuqzwEgXkD6aNvjm1Q8sEAzX3JC0+uHWy+zsoTzZxCH
rVVJE53baJIAVJUGEJrHZGzK/jbBEGh4iVotkd4DMQuMd81rlele7NNM+NwIYD/ScELDolGnG1HS
Uw6RYcC/rDLDGyETA+Uhn6ZI3HWIZt2NYqWXjmfWnrrPmijx9lpj0iMvIUf/NFAG+BpmZstejaIH
M87lz6aVl67fWt1bE/XCqywy8Vu9RMDdCwrcGoomBuUTxWPxOPmV/MuKhanadHGs/aDtgPytGtWF
8NzoJW96sZmquwrRYQxLZBlOja/kWKyNjRZJdpwEFXZvSYBlvNLJr+NQWZ8GbfIf+JtmjGY0La4Q
rRLsa0mSD4XY5V8LScpCGw8SebqdtLFJdt3gDztDjPxdTCKZ7DN5Kp/H0BNvRi8aXyLP8wLHLCcd
LMuAZZRO1eA2G1kGWhmEb2ES1XfdkJBb1zA3VbE3RjvwmxLxwAkLil4s5eckKb19XWrFjTgFwyGx
ev+lDM38QQiS8k0q+/YtQfTnaRI5KRyp7pIfTR9pTyXgeTarlNa82ZMBLYTYsNTaTsdoPOhpWqA9
Uneg+Pw8VbeDhx22mAsoAyltKO25A0rNSdK+f8oLdKE3VWNBHQmVIHshs02R9smH1KmNmLMglYr0
FsbvlLASRCWytcSXX+Kkst7QJUEFHa+MF6+pLIA1fW2ZdsvtfqsZdfM4wYn+YkS+xRnRtQhCI/Rt
gUwd/O9WPaq7SpYUnNlq6SdjRNZcMwPtk9ToSDpKvqDYphV4z5kp6j/zjEcS97mpQZ8UJOG2Lqsi
33uN3iV7o0Lg7S7yi/Y5KuFX20rtq18bQ29e4kHV8XwN0vJLw8RxgqeSMYJzgLdN9dhQdBinw0R6
2wT9596Q4/cUvZ4XIEM4lJcqNsuGEfwVqp75rLRtsiNbHu/Au8obmYt628VG+0mEnxJvmtj0N/LI
RWRImf7q9Wl7U7KLDoo+KbtYGRGkqvT0s6YlysMkDeb7IKmVY1ihAe5SMIPbeojGTcrHOvi+qb6Y
iiAi0T+Ytp6wLOq+az8lcm0+i1NcH8G+YKrYzL6HsQoHXitBHBWFZsdjj1lQZySYCVT1l0H0ULKL
QuGQt35wg5x9hFYHfLrA0LwNBS6AdJ1o/SBPSR6DNEB7cdSLnRSl4UYTcEYLBE09FKGAmIwpmXiV
9YfUU27GOnzMOjXbZqn/WqQpaTxOnKbjZWG51+NIx3aPrFatRu1R65LkXfYa8cvE0zDZRVYovcl4
sIT2aJbVD7MVzIeIi+LdLGVS21asaE4XcvyW5OP4TiW0SzfmEFTbKvN4CGgzI/smrloRP8SmAQqQ
NuZ9SxO4tRV50t+TbIg6R6EQG9wqgq/8UGtLjew87/uDKPj6L2zwPIIXJTeCIKufIt1Lv+m5VTwq
tYgmbB/Vwne/InNy1NzIv0qTlEV8Jas7Wgoa65ugMzlvTLHRuQW1/jbVK/GGNM/CznGY3seMg1Sf
grF1oj7sS3tqS31b9lF7HJuscNQuAAqSoNAa9VOP72KeH8eoqB4kkv1H9A/TN08WCzaH2uxEcYyQ
Xi0C/ZiKZbzFalO4x7Bu/MGr0XzPJSna17GEoWhK51mvpQpCWoNtIoaUqPZLZXhPtpr9hLpQuyn7
fYs3bXSMZDztekO1bAB6vEyESNnruHwd9bzAXhoqfLCTasnca1lqvGZjOn7mhRX91XA4OH5thnu1
0UjZVSvWXgxPyB+UWBKfvGHKH9Mx0w5jFbRcV0GH+oZYju3nVCu7veErzdfOq0pcCr3u1bIKK7St
srVuNKENUZxNulfZHzr8GvOqQ1lRrfyvFbnqVg1reA6+pu6aJEp2E3SInWeK4WeUEi3baCLxkyYa
HNxjr24hyZmfc0Gu9zXX6b1ZVxxgIdnTrgbleOfnvrVPVKXftJHk78QxF+5ScuuvllVLt6Mv+pSS
E0AKZRzaQd+8kHuJvMTk4akdteyXEWIKWHem8M0j+dx2iVzsNYayVypN3mpgR+5yI9FtJWtGR48r
kNyDZnwVE1nMHTmRdB/rAb15lyuh/yYMqfgmp0b/Ysph/WbKQfoqjFZxK/Ig9+1OD4O3TA6qJwFm
xKELJetlyiQ1Zcdp9YNcSOFLYg3xLmY9GDboOO1raoTKC4R37dnI6uqb4g2VGzSZioxtkdzwrNG/
llXL1xvlhnEpgS5tas/s38bBGnHSEBHWzduKXSfg5ZhM/c0k6MJWw1EXv8omOGLXXG/9tG1vhkCu
XweecF96z9cpASQyDqxTbIj3FFQgbpiJ/hJkwex3WBSNhh/VpDuKHFGMDwOlfClKobIH0sSvsSAE
P8xeiZ/jsMp/kBth85JxCGzNscS2ceqsBEMIz/BxFhwnkSd5jPVommFEZ0Ngt171Wi6wdiwFU7dr
o49eGwEHTmU0s6+CEXRfZajRk20NUYsaTWfJ+LcXYiVs5sO2Y2f51oNWiEaAvKeR7SQiUT3Okrq1
21DR94pXd0cIHqZjFoH4IOl6zCMCx/QS5oPMFc2OqPSNmUi+fycHXc5vkTy0pINC+xTUIQUgu+GR
tYV0xQ79/5XBZpwrg5JFoez/XBl0vxft9/96fO//a9+G2fv3j9XB3//q39VBSaOcRyogWpTGFGmu
BP9dHMS58L/nZjYHIMh8y5zxgv+qDQrifxs0D+cKoCTL4u9/75/qoCBJ/61rKkwKRdaQitLQBPqD
8uACtkiTUkeXAkkwlf9RLXQeT9tcRq00PDinwu0PSLbX5oZyhjJiFgXYflfOIvhI4SePaFr+xMa2
20pbEdFr5Q8FA//3d3BWmDCf0AxddKTg4ndRqvA7qriPt1Xb3qfihNwWmZ+dVRJPwoEEIjTwhBnD
mGacMbTiszro5rGvhe4YT7mFY7HYr6FHxJPy6d8/DDIm2hG/8THaoj/d91yKtdYWrmH5HAk0rWDn
4t31qQ7km0G3nKE5+GSy3WSs0L1PuxNnkfX5l33oQAYc200q94WrWXHrBDPQqoi4XUW/l1cagnP3
7d8NifNQC4hMNo69UsJ5dXN5dJJ4fNTqT14jfclDFEaLFU2OecbOg5mocliazNpftHkCSqgSdrOF
K8Xo3bWbGeKc5BSbWtWJCvmeQrUtV+r+w/b8V2H8YyF8Aa/41xjRSFGQUzIkWVzUwfNo0sdxovAz
K3OI23rDde/fpduZDmTAZsSlcNiXt/L/Bev24pf8EHr+8w9f0gN+HCBjX7il9Zglwg4a+E2qjc/X
RzgP4GxeP0RZbKHGM30ft+zCVai8VyW15GiVrrYWY9HG5UkRdZ0VFG7jI7OgbvMNfdzRaYqNRZ+u
gp/Z3sXB7vrALk0fQkgcoyhmaMhan04fqXs8qrxQ3bh59sTu3ioBVQS+8/8WZbE+sB3oujjycneQ
8KsO9JvBDx21XwPALXCxv9ehgow2IoazupS8POkSIcrHIYrndSjteDRXbv4kPMpHDJq+zGq6iHdi
GP05fhHuh8/rYL8LX/Ak/OILItrTxmEZFq6PWnNbmaQz2vaPZ/IkxOJO6cUilU2fRWINX7LsqSEL
hmT0HwThbcPtOMvdy9ZiTwVapId+q839CChh/gsoCWd++1wfyqXZ+hhlsacSi8SdikDu+lQUlN53
wmHtYJpnY7FtlY8hFh+EYpo4JCKrW67cqek3afTgJ8I+0wsb5YDN2IMAuz6o+Udfi7j4PrRczFTJ
hNwNjc4WY9Ux889TkW9Ea0267eL0keSgiw0b/0xLzYzjpDQTJXd77WkYRruOtP/kA2FbYUgshHMp
yyLuEdRMxNxNjZfR/5WNa836i0PgRYquqaFb8tInrp6qvgzMLnfFklqdBBChHVbGcPFIwB33nxiL
taxGJUK/ZZu7s5MlxJFy4Glpw4wp3+PNbGhOY+yHpW+S2BbvxB/qj0pdpeZcXBSz+iyiaCKCZYvf
wG4aNQURKbdWngIEBE3NDdDqHMZqJa1ZC7TYUkFbVp3Qlqy+prEb65unardh/jU0rZXU7UKeoZBP
/jOixcaK2sAzaZfx5Q54nyLB1e/UHeSq/fXddHH/fgiz2E045ZS4QBbcTh0QjdpA9uxRkekGe4ND
0WsTTWuH0oKo+vcVoiHXJ+sAYhEdXaRrA1Z7WkHzmysEUvWmOoZPs6q3f2vtM+Q17GRVI2Geq+WR
8THiImdT8ya3rCDN3aKzHLP3NpFxZxWfp1pBzG6N5LMgjP/v+ABHAM+AwqEvcm4dtEGoS+y52ZuR
/nYLPXs3e5Knt8qh/NTfji/hbo3R8Nuq6XyM/0Q1Fvm2WvHMUId+jurt45sMr7XM6T4N8qZx9Xdw
N6hJwSH/rvHid9qXbtgUqzLm8y47+w0gLngQcmJqSxagkSlNU+isWcQVbI08f+ra3+4J19fsxTA6
IWTJ0nVzCVgTFD3D1j7OXSgPtta9psJTyzxfD7LcGBb38nzoI2aMzA0QGcb6IevtBE/NprwU3b5D
6m0MgR94h74JtnHubcqcIsf4Z3YxPKaNWedPYsWYvCvONkaYZHIq04J38z68wRh6I4ffFErhxaqn
9vJaWEZabIi2q0ji6mxiBl+6/vsUrbjwne2BOQCfRgEBJCNCvtSyqUkF2rFTRhe1zXvxO87Nd90N
9fEn4wAS4RAek/0aG20BC/17+vCwQG2V2w440yLRjotQ1axommMKR29f7MJt4BRb7JK2zdM6+225
ChmiTE6gc0Ijj3kmUdLi3jn5uTWwQO477VAn9170dH0NntU3fsfQqLyAtRJBWy0WoYGklx8bxeiW
aWomdq03upNLSvkMkgn5VqOg2bcxrago7HHqu9TRsD+s9lOqoiyrZd7o2ZORTW9pLeYAB5QIddRW
t7yHtBP0ZJv3rdICNKhiugV1gpNaGxdxtqmHoKlWLpoLSw7JQMSGUI1CN9BYLLlOUiatKbPBrcsy
wC5+rO/qKC/+xvqdQP0+vpPlC9uWIgxMEhmdeE7g+Wd82LYTAuS1nne9awGXwdJV0ToT/IgpHnoh
FrNdlhYCHcKgkZ4ir68N1CWqONJ+mUnu8462JLFx6sqjOQNyInlr6GGZu2yS43ojjL1o7dosQeYx
FUO5dnii+q+lnE/wxJsSwlGRofsah2bySaCmljoojJawkq2iOVZegDSkVtPdvr5Ilpcba4RSHE8W
g2qYeXZq6KovT0CUOreWnoTpRZ/ffeJrYJp2VDe767EurHmTPAo8HjwWwOyLq1uRrCbwRKN1O+1V
jH+I3aEff/55COywDEoBs4iwtEiwIB4YkZZnrTvIz6lF8Te4VbVVscf5LPh4U82TBjhApp5Cr0bR
F8vESzIUZ42oJWdVdl2zme/H0N9qAMjZIsi5OEa4/fOBfQw5z+2Hlal4mVxVYdK6ChUwZaO2ffOO
8mj3WU+SfI2Pv8weGR/GU3SlEHE1dSTFToO1ObDDvKwbxhfeSDfVTbPVd/FuDWl9YVOfhFls6rEd
8wrIc+M2pXDM2/jTYCor9baFJNt8rOs4vUOGRTdRkVnrp0PJ2apdOZaNi7DpyyS0T30xPMkV+DCa
l6oYfRPNgrZRUdN+Bi4neCsH1/mJAl8LCq5ogVBH4XkxlaWXVV1jCrVLM/LQRc9FHNwW+bQronLj
1RjMVurakJePjHnIlqazAwxoPtaSLUbnJtYHS6z5eh0ZcuL4sRPVG+zwttAMb9UvIEQmhL3W1H5+
iyacbgsCc3Vzd6OYaf4+XT+sUX9ME103sPWsdeOgZeNW0qsbzUy/T2l/pJeGUXW9xTjv0Rqat7am
wWvK96Nv4FKQGVsxApfbCMMTR+/Wb6a7RqPFOzafhpySF+Z0SLr/henWzo98thnmdGG6qYtvATBc
5MKbPrXb2Hv1O8Gxup9Z8bkXwk2Rj/cQP92QGozlp/e5Ia184PNDjUGbIkmXBuWJrsTpAms1c+ga
mFwMOtrIqeiMHR3z9Pn69v+d8izmFuAFXRGYVXNiuXhpxUEdW1mV1K7X5HW/rWjcbyvNM6OHwooN
vA1iq/40xqN32+sB4iuJP0Yv5iB5tS2AAQOuC9qrtIUut6eyfFCKZAsctSz/+JgiowbCDccMIWbS
m9PZ6MJR9k1EPt1CUgInHWV5Z0ncalpvhStv6QXPZd7aCISh/C0rlBNZ5vPV9mG5peMg5wHoWzcB
NZi0wz4wH4a43QedcGhV/S6QopewVW/rSNgpgLuBsq1cnufnJL8A8zPF0kw6VmeC1xNAq6pLMpfq
+r7KkgMOswcK3E4SNk4ro8jbVdE9E7ay5hYSzv8aOmals9ajoZ/d2mUtAErIosyta5KFCbHAXPic
++Gd4PeHLJe2OSKTmi9t4ylbucTPDzQadOi46igLILC3JEwPJiK0eWOmbq9il1s0N71/W+YswzSy
wXPaqv50femfH2cERAeX84THwJnZk2qOY5gaSuoW+D+o8XssSps8f9LClVfHhThcdqwjenAWvZnF
E9gAbO23k5S4s1+L003xwUe6HR2FV6VEguf6oJZPHF1EDwQVWF5sZLP0ghYbJfOkUkDqMXDjV0xn
b427vnXMr9EP+uEH2ZHehcjRXGvlalicVWdBF0nECH1ZE9Eid7UewCsbrMA+w3T60lrZm5cCzXm6
zr2HmKOyuNnDvi2D2OsDNzQp31Gx2U5a/iuUqz8TnNJ/j8icbzoZYjRfbjGNpHpWjU5/4EpRpNuC
NB0GuUwcqrlr7Z9LQ0IJjHK1gt/h2V4v/VGqDLkM3EjIbkmObgSsHjuxWlmFF8LQ/DbQNcV8STrT
C0zlcmysImFAMXYivn9oy3KXp/336+tvsdjneSNNJkuWTAyxztQ64iLLtSyPAjeR1V1fDbd6WByy
VroZ+jJZOSXnb/Dh6vodi1NSnMl7Ctogi2foVNcwMRqPFC/tb4qp/iYH/tpJ/DuxPwtCpkfKQL7F
kXp6GRhNUOhppArHxkF+5KsP0mTqXJxku7vSEXeg6XDfMx5CMbKtfrNWB/190i/Cm/R04TXx9bDw
WKzDbBj7ODN03yUFFbyHqMiG6jah+2PYTRsGWFaaatNtk6D+nMKQ8O7BicvF0UiMod+mZVegsyro
Y7NvpnbUhU0mqtEvbwysr4mcwBcKG73HS08QSwU0jZeV9gByAUE8qYBuYsbDkO/7VII4GyVZCYbB
j8xsj/yiCpE9ALLkKJZgNK/lMHrHabDq0jFEI/6VWlUb2nlVFcwL3/AbWP+kvcV1LzwakFREA40z
yRA2ehHpwgF9YzD/adQMX1oJOSt7sOil2MMgxR4yqMX0OdCF3D9GfdCP21jrw+kxzKCE3uWBGTH3
fWIUym3bpEN505WSOvwUgx7UTjkJg+VASAItnnrYK+/k3Mr/0j3INnbSg2R9aCWz8IBYo/IevWp1
MJk3Q8PteG+17aQ61/fH4pab16wJD42FRMN8po+dLqcA4JFcyInvTqJl9/U3rC0wcIicunMFa9rI
ycoltyxr/w5ILjFz1ebC0FKytjIDiHZwINzB2EvjY3Zr7KKd6TT9N03DZCnCca3/stbfOR+lMncP
54oXxF3YAqejnLxSxZ4k8Y5iM94laGjYuSzuxepYdbpjIcZoCcOP6xO7fJAxUC49iq+/jbrl87el
ps0pRG0do9vmdhdv472yl3ebdQ+IC1fsfL0C7SGcYZy7R9XBmAkpkdR9+AxisUdWUrspHwT8SKbR
9t2qttetz89P1t+XusWtR7J+5gQYlUkxzKKSx0D6K6CSAlStgiXX3V6fx/NDlTDcEDqVG0zslgs0
FEMP9kJggY7TNp5fAABcucPn9Pn0SOO/jm6toeN4SY65ONLCSRIhQ0nmUZaK9tYIM91Jetgdaci7
q0indBcYcPeuD+tiUMOiBUDagEj84pnTZZQkqmhELEJUDlGDOj5vLsnWrQABosS4HUrkQK+HPL9x
5y4L+4BKLJfiUpPfUnO/Fj2YdKo83lle6EBMdYVee74e5sK6oBuAoDKOYVyDS2EMNRdHFJZk40gF
GuZZ/ZrAC5Iz9bP3h8bxc1JE/4QjGoPUWQh+uTZMj5swRvvzmJQPUXLsK+lQQnEFi77yDrkwdfOk
8QqAaYvHwOL8KMKYAwTk6VFNBy4eyJtFsYEgs3IYX1jrhEFZbL7b+X+LBAJ/LpDMlW8cs2naVWF3
lELkYK5/nosx4DADPoQpDMLw9ChUglZOe/bCMYur95JntZo2K6K+F2cL81ENUAB28svZ6nirBhUC
akfLgnfb13al5jbiCX8+kvmIpZHNdPHPxUi8LoHlDsb3OOS5I6rPvjRtr8/VhYGwwjjB5xe4xGyd
zhXw+MyYvAycr7Uviwxq5F9QLVaGcSGIMaMaGMts3Lq8mxox8ctyMLVjEuOLFAR2EX9J5LW2z8Uo
eEbxkua4Qer8dCjZ/PAsqI0fIx7R3ux1OyKtmtz88YQZ3AeSZfDWIztdRAmDvjI9o1OP2vTFDJKN
V/mbsO1X3pQXxjIDC/VZsZ2a9LKxGeVmMIyFLB85lT3UJy2M8+R8pUVyMYjJ+YLXEa6Ms4TAx6KL
0EESCpC0ParSsFEapDjg92pwfK7P2IXMhHoaa4zp0uc+4GkYvZ5SE6MS7ajTP21Dc0sN6GHCMUtV
BlxbZqblmgXO+chYZXMCxkMFFNDygA6SmmpGIojHQo/stkB+SdM3crMCzLgYheYw3c35Ey3LJ7GC
c4Ueq+JxECuom7Xt6c+W+HZ99i4EQW2elI4XJBWaZRBZIZvs/ahyqQXbVfUy5B5qwqttkPOPxKch
Q8ZJEPj02ZVmNkE3Wn0WuWb0oiYFgqQp6ktNtUkgck0BDnBq+JDKv2ALPQTV8K0xpXc16shkA1UE
4lPvwRftG9jT9fTzT2fg9KfNt/GH2qBEL7w0tCRyPf3NEAenbwwHI8eVfb2synLTzmG4k+At0tda
3hrGCPUxEYPIlQO09VB3MARwPflbOvobI57wQom7n0KjjE4PI7qT8VZKGnesv3iqemPpkKbNIc6R
iljDT59fZ6c/bP7zD+NPzW6gZxpHbldIkMQTR49y5/oUXwxhzQA3kIhzanMaoobokjegRl25gPg5
RA6CLiv5xXk2yCg+hJAXIdKsboyO6Z2UoMc9klS6K53EzH4WJu2NcOVznm+b03CLm9PKzSaBrhW5
RVvadRJsgibdBpG5MnEXHia0/emE8OBSrRkncjostB4UTxf9yEXxtqluxb8mp97k+FB43q4Yt+JO
dGRAzKswtwvjO4k77+cPiwK2TeIJgxAiKBbeaHqzNbTuYPprkukXvtpJmMXZbTSaPJYxw/ON5M5U
xptK3+NF+jpJ/rZugz/OE8gL57c6RBIkPZY3he9lU+OLeeX62H1mPrbXI5YvxkqUC4sdVI0GDRuc
JUpwi/MkTOFPh1lYuZkcfo86X7MTIXy9vqEuzBvAHYxMaY+ThVrLGFk8Dm0rlm6ojMXnMhV7G7R0
t2+bSbqDCi88inUq314PemlgcyyqtbQLedqcromu6YwiCPXSNWPf/EvpVA+OWtbV+vZ6nAtrD2Fg
gCgUwKhkLNM5oR4VTzM62lDdPlDyjc/oOnj716Nc2lonYRYnhqWWclHkdLv6Tfio7Chclfuu2Pbu
AJJsM3xHBwHjWyf8Q5j+fBGw/uazCvePuXl+Oo3mkPVKjuSDGyj3Zuvv4R3eT2mzttjnrXP6JifM
HEeHHQVaabFEkBkqOg85UBeJBmmLPJaHXkDtKejkV0IGedzX5V917n8XppC7xoy6t+sTPAdY/ACy
cQpipLIAipbvc3h/sRjEUemmheSmUvCi1f0uNoN9ZuV/3KwAckwtDKIA7yXeTadT2tQJ7l/ID7lj
4dmFcNdzeox//srQrXk4kHEQojozjsUHKMhytStcgZ0lYzGSPfZatrYqL83axyjzJvxw8Po+th95
QhTxkH3yv3f39eNv7s1e2+rJBn2F/haj0B9/Jos71wHo0TGouXXGX8t7pjZp93ioibhdg+KGuQ+y
X5nqrzQs5ktjuSKorvFIk6kTndW7xowGnWVA6ZgG9XNsZK9aDO88mnZT73+qJVQj83R3fRFeKJbO
sub/jrmcT0DHKCTA4+h2v80bdvm78Gxt9CN9cDv6hmhBuZIaXChb0hoEzwl3ES4cBdPTTyi2oYCa
ggSgWh73Vqrei1mLe2GlR04Uek6HirwIbj3LtMfIsGKADGsypBdO0JNfMJ8NHxYRivKKFKO74YpS
5gyDd5MhHIVvz8pBfWmtmrzuQMfy1xlyNYxlJHcMSAVFgn12/CzPMhrV65itzeiF647HnUGrC99c
roTF/pYHradORaDhJzMpJzbCNNpNcIQJFAHnFnfjff8pfCti2z+uQlUuLFqSBg0ikiGTwC5uPcuT
yy42AfwXhVdGTl/4qDnUYhSvPGMvTaaFCh4UDXyxoaycfjMz7iQ1MxEO6yfBjqU3LZjsesq2JRaX
1/cE1NfzfUgJk3fw/CTjKj8NJU/VIOlxmLuVE3wyYaM9y9vwgJLMT3Ebb/0t2+NlMjcWXxMR9/5G
38mYY611FC4tUrBHmEWZM2Nt+Yj2jUZAydLPXaUBEIFoBHg4FJBXBnshaeF9++8o87R/2AqTGXZi
6hHFlA9iCtDh/fpkXlqaH//7i88mplkWoFaXuyoNtbjH1njsN43+VMj7Muqerwc7nzLgPDLdAmCk
gFiWkJkgasG7IxboSklyKHwJmQ+YT226Un08n7PTMIv1YaoefLzehCEpJy3im229M3OlWDmaz2du
jsJVo8540rN0Mu2z1sKihdvAy7pNOkrpfTJVyEl1RuPQmo/2njwgQHF9Ci+ODbQBEWGHq8vuq9dq
jaX38JS7UWruPSu2bttallau8YsfCouEuTEvzeM7XXWZWEStIZCQDIqAuiESBQgTNtVf18eyFmWx
9gYfcMqYQwbvgyzd9EkNNhzRsqL33v88kGLMHQLGI4ONXAwnzAck/iDmciCpG3MChlcVQY3cg/d2
PdKlz8MTA7d3iF7kx4ukfJziCdFLOHdZUNyQMHyXtHRFIHie+9MsBDIkrwtDmTlBALhPB6MFTTSK
jQVXsfOe1aR/8eT0a6YZf4EN2V8fzaUPBAhEFXFz5I5cZgLIl0gI8xnQVErz3UfkyNZl+JFF2TvX
A80pxXJMHwMtLvy+EUDptAQKWstp43Y3KcphEr5OJIxlj8CnmK903y59KBWVZV4XqDmf9XN0GQ0v
C4y7G8cYq6tv1rTymS4F0IBWcTvQnjqrsQo4/rQeiYWrNz8148kf18j8lz6O/huXPa+1s5TXyHO9
CyhNsdSM3Vi1mKnJO69fK7VfWm7kg3QnwJjDFlkcBYgQwpcqyAaNati3wdOUFjvBe8nrL9eXwKX5
+hhncRh0WeMj0MoSsPQudg2xTA4kNMX2z6NwbNNtoVwM/2X+FR+uU63tDLFWGY2u14dc7vZ+3T1d
D3Hpu3wMMf/5hxBTnI2l0g/wy4T6RhwyeTOk+H9NgfbjeqBLM2bM5fsZ/4z23SKr1EvFz3MNEpmu
Dbg4RkHrCijdrnRB1qIsTrQOOwBthP0INVqYHMRr7+K265zrQ5k/7nL/0wKTOT5oG9ODP50zJHlj
ceggV8ITQkopQXP2k5lbti7gzTyuuTIvMaW8Fqmh8c4G3An0n7f3aTiyDo62meYYdziXo7ln7KQ4
aO9AwwmbIIjiu7QqfacAXrRFzDOZpTmmlbP10r6iQQqWb84fwQCc/gb6BpM8InjlBlmGMhxyaMxv
glpQru7QXlqb4UurEsavSOEQrRmAcKfhpLDvlNyTwe/2n+vgIIkPY/wfHKkfQywO8RLQoj8kSuZ6
mT7ajTZsK2pFK/nwUt/j728H2pL2Io2l34I6H7dXFTcxS6vPeBBH9JZlW5KZtDs93Eh3nmNtqq1x
EMKXsrmtvoVOspFXigCX9gP9un/iL7Z3p6elZNRd5mphL9q1OtxIfvvzz7cD5VEJYgpHLsFOP1af
YkTZ5w0xpO61NuTPZWYhpundKUKzR5lxZYtfWooULDlLZOpDvFNPwylyI9QeIGu3LFG9LnOnNWO7
9GRb7t6vD2z+4ct9/jHSYhXCLEu9EEdhV+5jm9Kwndaq3dbBNixfxOyNydjI2RpK4NLS/xh0MZup
HPeyIAKeL/z2rgO3nZmFXUhr74GLswjMmWWuaCbXy+ksFsYQT5NCmHA4Cuhjjrq8FeVyk3d/XZ/E
SyuQRUFhGXwI1K/5efzhgmkbr1Xhn2QuOLeHcECN2FzzfF8LMf/5hxBmEOE2EBNinJAOSZXuXqXL
aP/xOKBPzC8nsGM0GhbjACwqC8gnp27Zhlgvv43TCqzrwhc5CbAYRSf0HnKrWuoq4muppoeiKhzD
a7dpt7s+kgu1eI7UuZPBx6fNtSzgaiBZG3XUU7dOnH6T4Xz4ihT83rydntJ6K3xLHlGz3Etfr4e9
sLBPoi6uMX8UYqnPjdSFfOKkbbfn7Y2s05pizoXFQBhKOnwq3k5LsIU/WEEUVGrqagFC7zJSsGsR
Lg4EjgA7x6Act0SEjgopmWnCe0BCdZuFyX2QeU+9X6xcUJfCcKKq1B/oX1O4OV3VIUbQxdRLKTu0
sSOI8GqD+1Szlphfmq+PYRbrWrcQK6wQjHctuNz9RH10rQhwKYGZ74Z/RrJY2YWfy70KjMsV4vAz
yAQHgtghVuSdX6MeBowWpWY7slD1Gtrt9UV3aVNBU6c+zDN0psWcTmJk5sgfZ33q+qUrGJWjKxgG
oNSUj2v6EBeSQuBIvDtg2VFuP3u1R5hCqkaQ/g9pV7Yct44sv4gR3JdXkr1pY1uWbMkvjCMvBPcd
JPD1N+GJe083yNsMe+bEPDlC1QALhUJVViaA5lOhvZYdq9SHnLUpECWG3VVfuGsPH91gUkxv317k
79gjXVSISfB6AB68pVbiaOsZmLlxAzdv1vfsbBzLR6ha7NIXLWjP23wQK/eiCIFISzUU+xcPbVDI
2uYw4O4A0MB6TLWhuwMOPI1GjFme1BKC8aOrdwHqnsYOL9e/6Cxj8Ah3liiDC1IKyZ/sfug7MO+V
aNPHnt8PkMjICg72TsVQNrZ25auKuwthBONsAFNKKQAaRCwHKKA8A9G+46gVhm3R3Y/a9AJis18j
0PEbBlf6GWhjo52N8Q+BE5T9iBYpI72OyyyHgE5lFgFN6gjYHd9tGWjGc5+p/L5ujLuCNQHgkLdd
aeW84G7TBFMFajaL81KZeQ1WcwTpHhK8c/qe53NACgyEtlvz7SvhDS4EJnyM/qLAakhxB5MGABDP
iKJxFu/Q9oAUDGrhWRreXtC6GVjBNYf2vQyWzusK0/wFrm3wYYOivx0w5M9HEKAT+7+0JIUawnu3
pjkCKbCAAWm6naeArnLYKNSsOSRQ5ZDPwVAL2gnSrVBYZhpDWqY8g9z9E+kxEVDa300ynzRWPKHJ
vhVAV/cP2baYt4BbyKBVu3LTSoWIPQLol6o72PVLa7z+xSdyBJRUBLFFOjJUgz5XXgc1Ifuly7rj
qO5rddh4NaztGx6wgPeBrsJ1Han8MFSYftUILgIUofegSNf9uJ5x4zDtjlrWQ6kPw4Y/iCgkB+VL
i9KXMjFjM7oadk5xSvBJz2CJnjecYe3jgGsckR8Jh4M60fXtNmYWtI5SmOBobHYdSvhf6NZo4kpP
10Gw/deIWOdFdm24yWSlmPQ5C83qWo+K0a8f3XAO2H4KwQvYvOn34/G2S6zuHapeoGBBIc+UEdlm
V0P6J2kQ4edKfcyyvH0pFPMvrAikF9Sn0LUGoEF6ahVJ0+dDlcPx6IiiJG6cbw3q2Bt578paUMVA
7dtFSR8zwZLnod1idwV3i/OMCXvf6dhdbsUbYXvFEQCwwt/GKDrAUPKNiLx6cAbXRulHUx6aYq79
tAJVOlHo1szgmiVNRdULoRTlKHnPNGZlSjHCEnGRWqcp9LkgIYEc7o8dAAM0GC0AFRRm1uXXVtZn
8cAANccc9U/muFAcasO/sAAmEvEKAkTNEAu9cGu0IcAzbqFaRmur9vsqPza18eW/syFu2wsbJmvc
DLIpxXkgynvixueJVRtgnDXvgqq7AYYYUCUvGtltoROMKpLyPCCXBigtmFJnY6dWQqcNFBWuanx3
fBUpyhiM0bywEzxMm3e9fU2n/pgAY2QNvgJe5j/fMWCwcRNgiB43tljuxY6Bf6eH8NFUnOvq69RC
Pr7ZutBWklekAf9akL87TklnQp3kbPAfqKoGykiCJIn3Kq8C4r6j/Hk3QIbo9rLWTs2lUckRWDt1
1ZzQ4mw7n1v6wIxzm2zg19ccQbS+0PNw0QuVoeUWNPNGYxiLs8vKnVJg6nNrAnrtmYGpC9TdAIQU
yBDhKBcfJ8E/NRntMIj/q8Fs6j8O+LjjEzN8xw550J/KyNi6RFc37sKklH9zcMQ7OkRnzqgFg3mE
lD87uvHOXrvgrpYlXQPoT6OlDLj4mdS+9xkg4z0Ju69CszgQxLcNtFm3pltWpqKBJ/i/dS3aoqhg
VlnM8bXSXxZkTUL3YO6EHLM3+xSaTwGH4RJK01uGV70EdzkIDPFYWahAD5VVKYWLtWJge5eyk9dv
YbXXl4ZuhRgSFKBIydcpbfsZh6k4m4/63RxqD73fHpSn5pietAB3bZiHxeMWvEX4gZRs4Z7416jk
mkXKUxRmYXRurAoaCu2dVrEvidYziPXZlU8YoSFVPPtw+2CvO8+FYclB87ynhII8DLhW8tK9dFF9
yA/2Z/ql8yGpEibRFl53/RReWJTc1agKq8lLsb/Ix4Yo2+tn7xsPlDsVsCGQGv/5AB6IV6EegFca
xknAHXN96nMtztXSjPOz3YHPc8IbAN2LjV1c+3wIWWIqDnX9RVYBWWvDbU03BzPScEp3830XaQ9V
KHok8yfrYN0Zu/kRqnpg8hk3Mo212w3cZ5BER3sdXi8BFNwME3JupeRnyyK+W9cHlbt+Td/j+bOt
bCXswvdlN7VEPiuYNN3F9LoKnIoL8cT8XHtPvUH3TLUxcBgHDi7u21u6FjiBh8GrCvV9ZFKSX47F
VGcOuInOTesNvpfnELPTs87XY7YRP9ctgTgO0taAeMsvRK+cId9jw5KTs+ShLiovgRprzAofzArN
179YFnqvyA0Equh3afviClLAla+7Y44NbJqfJIZMHu+bV88qNtKq1UVd2JGCmGLSZFL0ND+rSqpp
IQQtu28x5ximnAsIzu1ur2rFLcCTYhliYgdlZZmuCKJ3JhQ0kSdCJS/xJwwidloBokdwoQ+bqfWK
w+OQ6ai4AJFlIMe+Ps8MtE0cgP/87GVxADTVoS4V34zrgKXOvatPb7fXtlb9vbInbaWRq8xwR56f
eRVPoP8vj/GYHznk5OICqlDZgKkz8gDmi92cbU2HrMQV2AYcRIyLolIovb2SDlI/xOny8xAzX7A/
To39pf3NwoX5uynBYd8aKV37li4YR6CtLM6evL0aFLRcXOw5+EMNH/xIgdK792ne7Ai6Lbe3dtUU
0mRR+BXVIGl1DvUSTiE8ck47bVeOGON7UTT7UAwbJ3wlZcaQLGIj0kpBpiY9ADAiC+qdnGdn0r9n
0AKkaLqi9/LQQeHYGL7UjvI2c3ujc71yAvHgBk8eKk8ADsld5cR1O84pzc5O82maIq/LoaB1vL2B
K0fh0oZMroxLL54zHTb64XsZu8HAPib+NffAGLp5ja58rCtb0scynC5GUIQt0LXv9Hze5ZhmHcz0
PtuaLljLEK5MSZWnjPdgPxtgKjvNuj8+IUsPMVxz6GNf91UfA7Qbd+jKuCXGqP/9WPIdYMYE8IAZ
Frs38jKcqrAN6EcFTUpkC40POFFAju4HZkpnyPz+uP0RVx0FnukgmIEeTMYDxKNbmDMeJmcdXEJN
PxwmPt+bmADdCNIrqTMepP/akW5UL8GjkrYtdrUaoePK0+zkeXm54ZJrCSXQcehvgKwIM+Nyuajz
7Cae9BHPkCKwD14Xai/FHrxDccCMoEkDPUzB/uL/xSMf1SNQm4tSIhIUcVQuLtZ0VBN7UmE2r+vZ
h7Dhd+iFf+895QFq0Qqk9zbHulf388KitJ9NjMdDUvTZeZo+OMTc45fbfrF2uG1UrgGZQgsVgeR6
RVVpqlXZk/SM+hEU4qAUPyUgPWrVd0whPkAub+ONv9ZWdx1ESFDUgdnGkiO/yTKegLiZAOsTH7Lv
bVDW0GqFalqASeLin85HS+ynGd/bW/Peayfg0rB0w/IxQTOg1snZBoY3MGONHSqjf4LE5NYww6p3
XpqS3IT2nYtJX1Ow46luEP9C7WTn7apfFCww311ffVCPsfrnqSz2FQMvYGsVX1I40oVrKgooOTCm
SHD9zD5RMbkkaKhoO2z1itZCNN6rMCPmXxb3nJErc/yb6kmH5vNoYE5vqvzCdqFTSw+3nXNpSswK
gtMEFOArcHxr7prBJSgCVTVrfKKP5UObTuwhdkq+p0n//ba55VlA0wmUIIJ4wAVLpPTIiSeWYTil
UyJwof4UxF6QkG3uSAxlYKZOoz/z8XTb4tInwSiNoI8OJoajFvS+TgKZZC+d40ifASiBIrU2pzuH
9n+cpwszGJEFk5QIXNJjGLOxoCgeujgi5Bkk5BARhfj3x+2liEB0/WgD9BLvQ3SP0GVZYB+7aUrS
ouvjKI+9jxr8HRTa8GWW/tIhIB87oWf0G96xUkOBSeToliA7B3ZQyrgcZFjIZ6s4GoNxx3YE6Bwg
m0gIdV1MoZdnlBai4rHdQCDJxK1AK16blU4akL8Ji12YNQ/tP94+uQPFG5TtfOBOwirYunJWggnM
iYl0zG5bgkL3+mDnKO3pHfqZkRFBthLawHduiNx8VoMZlTeBQZoNcCRsJSsi/Vl8zwuz4t8v4gkf
QVtio8EARkJtbwfpzj6nB+3AA3vfHDRjw9xvIulb5qRvOalEg1I6zE3Bf2Yi8RRnQ+joJ8eBpJ0/
7flOP45fPaz1Oc0CQ/N5e0T+CZag2468kqZdb7j0fQsImquJ/nvlM4REMH3204CQeJhOAZjXdmWo
hOSRJVDn3g3VRhRfiXhoUKDLJjCAYMeVbE8Km5t6zuNojuOdk3q7eSjv5wmsiWzrwviNJZe3HKUk
0QlDWFuUIM22rvtx9ryIKopq3+fZkM1BX1cT2bkkVo5oOYOUtEL8U3zgjzjYayymf7U7LxuOhg7t
Sb9KvYH69jSZww5z1Z26K2era3dJjwc8pFjHkTwrFfKPMJm61giUGKMH71SrNBqi+Jq1u7JX2mRX
EoPPQZum+LxkSIyPqaaN+VgMvcmCVGXap8lEfIHyLJoRGxnJquv9ZvbEaBIuGktKDHSOsfR0ANGe
XUCa18jvhyR+IfwHJNv9IWdhraDcnM97y+yCOPumj/WexO0vwwMFQJcfGh3yW8aPWG2hrkPuFHMO
6LSl+7Ua69AbFbxYCOELJKoymgolOXejsvAHkKGdQbII7aD8MPhzYOFcovQHjanisdvfPg7LZy1Q
ekJeVBjG8JN0dwyUzJ6bZm4UA0sMiWLaxEGZ1oFNXuO4ObBRC7gxbYQD4eaSa3ookmEUDy2oJRdU
7aUeJZ3hRUahBhnFsB81zHhjZcvLF0PfAvSG7raoAUqBta5rJaZpg+8eGzTqhsYFk7sL2u0ggUTw
59vbuFLgQaUf7y5bA9uvAWD2dTwt4z7rC6iDR1ql+tSIfbWMcmMMLdBCT+WXtn2z88ofreqP0Q/I
L3B3AAQGHBpqj9d2bXfUcDF7GC43eZh0P6sWLyawgt5e3speChUYKIqgRAc2Mil8D/pkjIWd2VEO
HDY6oWC6pn6xycW7ZgYTwkIaAFjJRfsOmLoibRXNigxC9iCOCNvM3IEaduMKWDWDTiSKjXD9RYo7
Qf0k6YbBinqjCNMWrfv6s17lG/nLMt38D9JBzC+C61B+kluzjRJYY1jR6LV+435q7Y+yiSbzFf6+
ca2smUIqjRwQtJRCgPjaCTTI4LQMsOloUL4xYS1zfYM+jZBVZ3n75+cKzzssyATtJoKHZIyCHdVi
oNGJitoNEsZCK0kiavWvt11uJTECOfeFHemuNEeLmFCLtyK6511o8qDa16Mo4vi4tRAP5xC9wf24
VS1decHCLkjdkHUCqwqpnevNhHal2ZV9Z0Xzd1AIDw96oO+0Yxzyp+n7GFZP4w9ojWwknWseeWlT
ih5AMtYNZImsqG2/tOxdVcG+tgWaWwZdvLPQ9YciDHiuMY98va7OKWMC+kUcLoAWRuunyT9uf7E1
L7w0IP79IqVUU1fROcmtqPNI0Heq88AA3/fdCTLndje/YdR6ozy6UuTDmlDzQg8ExSJgVK9NFk7a
KyWPzd+82iay2PjkPQ1wEOVQ7ovXeuMzbdqTfAOcZYDvJ54Zxd9oKMRnvB29Mw5484fZLgm3hnk3
7Ul+AZCRhlsY6/OOfJ/AXvW1tQLQSEFNsDqoEBPezNTFll3fzddbKh1vNW5RhECLK5rupp3iV/uM
+OUjUf1mfDJPFsCPPmQUjsoZuVxnBY7hqx/KxoN29exfflfp7Lt9Bs3fDuvuoWVsPYAlPOTPw1GI
8IJC5VOMd8HWpxWf7ta6xRG98F5l4LSqEGGjynIH36RaH2Vlj8vcUAj5B6I4dWAkahSWPMt+mgrz
3ieTthtNhhWejOvdlw7paCnI5IkiHJricQJdHHaYP2LDNxvf2WFkFICI4lG9x+YP++zAjuA53vXq
NqPMSkQSMVDcKqgaLhixktyGLFjFxBew79hdfOgD40jC4djsEARRgfXTvf58O4CsPL2RxeA+hmEB
4JGxNcQmulrFoLkFbxSEwFNAoYP0MOzMfbk3wIu/cW2uPA2u7UnVV7VXp1mUTsH23bxMQaH44nma
42nkF1F81s/6i/1Zf1Puhk/6ff4ZvA3+xorXtvlyxVL6VuNB4GWg3cAlp7yZd4l6TI8gnTxmv6rC
B/e9d4fKW77frDrctruA3nRt53IgQu3ISMLuQd1hEgQrPnXH6Xv3ZXroz3U03W/1ZFYuCANUDioI
rQA4BJTu+ogR0Fk5ajfZUVJx09i5jFRZAMEUwvcmBBvZ0QVPAT26oJvfIiRfiygAGwgCZdhHpixd
TrSfjR5pv/W7ADGfENZQR3IC22chKh6P3ibIaG2HodWHfoyAWoNV+XqxXpZ3rMs8cPdi2iYtTmX8
k7dbjGsrdzqebP8akVbVzXi0sgGrKrmJ1qDFn8bE3ZrGWJb+AAwF77egQgK6QZ4eAEmQC5kyFeTT
qvqcmO7XuizvRq95UEtMtbQpb3zFMLZEX1ecBZQc4EzEuLUQzpBORpZmSaFNHapiSqWeeOYp+8rN
h482N+x7qPuQO8/m+j+3z6P4KNIlgPeo4NkVRCCgDr/+aHUMKeyJMj2CVFr1QDJK7tsxLnZFV6W7
3jO2KuAr30/AHaBXhAoxZJoke7mt8drMXC3yaE32MRjlwqRotwawF64I6VW4IWg/kLLjUSxZmZWu
G6HKoUZ6+rUHWpl030e+cWUvdk7YwDowISRoguSs2exyI+WqwaO84Y9qPd3FOXu0bHbUifZfmpKS
IpCY8Sw3NB4xj/rKlPp0+FDIaaZbpAOLryPWhBlHVA8sMPDLr96psYzEwFhelLDXfEAGRLeKdGtf
Bs9pICQwjIqXm3R+8QrV5mRQecSVPIrVIrLi+QSM/9ttt15bCBjwUVn6TScgl0JGYlcQsus5FF0q
nzr6HWnjrVR8uRQIQmMQDn4m0LeyA1DDTcd5qtxo0KtTBbnmYCyIT2r+0GvvvDD3hKGDmn2d5iel
dZ/qfo5stSRBW0FbKjc3EikRHa4OspCnhrsLIiQLwVeOHk071KWTu1E+22Fe9I+M3jfxYahSP7cw
Gq25O8CEN/KJZREI1HtghRRCx5BeQyfmOnzoHvhXa7Ph0TAqkaK1gL7Yu8G2A6rVfuM4D7r9Chbv
s5Jt0YMvXwrCNIY70WdCFQgH8dp0MlKSZnHGo3lsPudzerRLHlj0pGf9KUt6zBorwCAYyd5rfsXE
Onatth8gif6njgYnQ2UbjSihcPo74bpIoomq0nqkM4v0wgzUKgmKLaDy0pVhARMxoPkEkgmh5nqd
+pyritbBgp0RdHmJr1lbqMHFzWNem5Cywpqo0HlUKYswGuPbjR6A5cbHtXEk1b3S0Y0C3nLWEY4i
lEzAgomWOZgwr1fksqRJ24pqEb7qm9ZaL3bj7nVBF5ap+xzsZD04Dmu3Y3swyhxmx9nf/mbL1Ej8
AJTdxIwJ9lTGKrcYAKoNq9CQGolWUBHOx/yQPA47Fz2v7tF6VzYsLkMF3FQMNjigjsFUonQ4VfDJ
6fpQalFu34/FUzM8p1vEJssqjom0CLOBqPcL+m9HOorEm3TalAh5iubHn7R9eszxntDfnWDas9on
x/mR3G2915fOCaNwSiguCrFuucPMnXiKdQajVU39EXQ0rPLC219ruXfXJqQKBDcw90jtgUdF82IN
nwf6mhcbsXPFIa5tSBesMTakUZURYaxVj6h5RIg8J5ONwLu19xZYx8t5vG8hHqYQ3efqGNDB2pcV
eXWYery93OVZxE/BnBVuFfy3mLxMKQK5UiCiduD7ZEkeJN24qzkJeVP45RbXyerm4hwKci7kSfI9
CUrfDLQ+NS58U/GpynzdqgKWv9xe05YVaXtZ3HeKbVbIX9joq7MVGJC2wiDwxm20agZJLNo7iC0L
6nHbqruWgdkumiqOC6jwc1L60x+L7IhzBopSHGUA11EVvo5eQz3aRj+mPGr1R8X8pk5PRNsozawu
5MKEFCDnkhq6UuY8QqjcQckhrKGG0uT17vZnWT28F2akqAQURWbkeItGhXYmWu4r/dZrf3UhIEAS
6R7ihNxrq1PYYNRjUVW6cOYfrvM92ZKWWObhYHRFEwqxHMnAIqM0mZFoVNfmqK6HUKi5DECDjPU3
FZpit/drmWJ5gBpClAQVZdwallQoLEaglcDNNkeFnSOp8k5Enw5dUvsuaimEhZx/gvbChlPr4nBc
JXbAn4ieHt4aaN4AXHztb3oLCQQrLquonHRjBz1fELap0BEpk9R7rtzOOmlxZoTggdABi+8c++Tw
+WUG4acfd9Nd2yrv7cC/JBiIP1S0bjHtQPQ9HrLenVEQMIvlsXlKUzAaaXa3pdK5cDHx44UkBabI
xbSFcJCL9Kgg1jBTy8CIWDXfD1n72vT9++2v8psRZbFBDiZVBFAHqBLps4wpY9BbnMuopU2omDEG
R9LKuR8tXQUaezySckj81h4DaDge88k8KFoaVFb9vWP1W89ppKTNp35mpe+MKTSxna8dajZ+ycCL
SgttX+QOD+qO7IeG7IykeGYs21d9tUvz+KXv57Cu0pOb54EyzM7G118cIKwJgFC8l5Gp4L0sra2B
/llc93kZFQbQp70xkdAzU8XXjKncuGcX3o13A0DlwhzQR0g2rz+VCfG6QlNaHoGYHQkgxuWL6gRd
0rDK37zB2MfJsLfH6u3211suEFbR0BUgXqhXyV3kNiVKoxS4gHTKQc9SQrGl9WOSbOyj+PHXPnJt
RtpHmgEy73KYKYwfbvqGQfOgTp4bDUPmqQ9mhY1IsUzGxGZeLEuciwu/hxph704cV5HXOWGVAAE9
o97oNfvRMH2FA4sCImaIdvlkHPd5Xp1LWh7b/r0vjZAS9XR7k5dlZunnSMdQnVM2KR6SCqVzn1ul
Co0RcO2M4qp3gt52Qqgb7PJCPQw9FCBjEii5sfEb1j+0ULXwhGi6KT3X1L6DlkWCOy3m36z+c2I/
287Gw2JxE/xe5b8mpJt5alCKbfKCR1b/qUrA7W8AW5VWYWLzu9sburUY6ayUbtlOdoe3Z1v/sADL
hkKhSbdKnf+PE/27HnFiL5yocHJtzFjCo/4XZtX1NDAwGMcikMIYv8zUxxzBId1b7+pGYWORgV5v
oyUVrbupolZrI8EZdCWsuvJR0Am4PT9O8Fkv37oi/p9luuB8AN53OWlI1QJjsSrsiR5IiKDr3Gch
xUCscQfO4LtjtdkGWSLisESIx0CsHjgxVFulcFCMLpQzE2Q+XRizYPwS35Gg/lS/es8YWrjT37Le
H57N+zSsP247zvI+FIbx3MazF0NYcr49tyqx3QRxAePHL8MwvDKv+YuDhlsD5U+QT3pIuiSvaZU4
zQBKj0yjTR7aaaahmrjdoUpxxm+vZs1TMGUIal8AcfB/6cDV2VTMSoFtrIxfBijZnRFABRScJqi7
oqSxYW1170Sq56GsB5VRKYJkxcw7rVNYNCoY7vJrpwenmFUAQbe/vay1OGIJGC5ILfGakItadpyg
79nYqLg0wzEn5AhcxqPJlYD1QIj/d7ZEpLk446gqpUreuSxizS+CF9+Y3k3WsBuz97+xI+4kZEiA
50heEU9jTUsDmbiiAWJHrS94wbzVpno393QjfqwFRzHUKMr7QqxWOlzaZJWOwRyGYkftUwqcL7oI
cTxvXOmrzgdqbADcofMDouTrnZvAUJSUHmdR1mXP46h8GVza+l7/3UaAtHi8EfKXgEURMy7sSTG/
hshjAyFGFjnJTg9AlzfOQfORVb7z9N32UZRvnmLqG/kOL5Bsw0tWL/BL49JVYHGtibNCZRE52XfO
cT4Ofh/qECbLMRe01SXe2Fm5a4k3BXiZMotFHpiGdQd5p6P5KKSF6pCFna5vdDdW/QXVRBSRUZJD
gnD9ISG1UE1628Ff+EAD1cVkRD3hOQomtI13tb6AeohveGFK+oYmzYqitCbcoWF16p8mlGvtA6+P
BnL/wPT1fb13s0A5t1H5HZiIhPiYPjc3zsdqeLn4EdK3TB2LTtrYs8ga8gOt3izj3bZeyTj8TRiD
rB0IotC8s+WEvs5bxy4tDQek/cTt9r6b2LFig+9ML7djy2pgxg0A2B+K4I7cephqs66yqWYRqEwj
Fg+B17CNL7fqI2jEYjVocCzqjKmbKrE7NSyaWzM/KC7PjsywwXnYTFtT2WvejxKtILKAVtOC8bWa
cyUZG8SVIf5nyDHyZ2s7hzkBgtAumX7c3rq1ddkCsg4KSXepvu5Bm483oNqJHA/Dfkrvp7P3MLT1
z9tm1lzuN/s6bmq8xm2phlr3UwPMMwr8dLLCCf2DAp0qLe38tiThbVOroQpUmAD9gxsZfVHhLRc3
2txMc5+7GYvcDg04yLxB28TP2rR3gg6SHcOv3EvyZvIznREv86e6tMpdz92B7724rKfdzKiZPBfV
7Fpbv21tu0UhCpPFAoYty1JQN+MenxFqyEP6BAzI0/gqwF6BfrJ95zA8Y9qYfMsOt3dk1SjcVszK
YpZa7jZkDmSSU1rAdw3rOKGoXDfKbsq2/HbLjBRGcUW0adaVWBu13hONfAdLJYh95609FJmC/JQW
p/B/lyPF0DQuYrAMVDjtAaDs7yBVfJ7eXB8KmUHzaj7f3jvhLLIxlHOBFRCoksU4uOmlbTYl+hxx
iEb4ypz9qNot5au1A4/mDCgsMKUCxkPJYblNMqAr6BwlmfpZ7/vC71r67Cr22VCsndcxeyNzETu0
WBSwXngH/Ab8Sg8s1QK2HOPLczTY6VdqkVeMbH6dGCk/d3qOscNptF/0udkYC1nzD3SfsEgH1aRF
fadwCasNZk/R1Je236O0fWrzCVyIHqk2PH4l3OCehXAFdhOCCfIws8J6NS1dBZU1FbMA8RtvSFCo
36a02ciLVtYEQyj2GxieFlPa17Gm1B0+uEUyofSXnOKBHJhCXgeibfSHVs0AFoGKv4HGoZzRIhVy
03jETIVm/tASzGp1zd6s2w232LIi+aFZJhUSd5OiCdWddcxM8m7aFwn9fPtIrZpB1R/lNvy5Rce6
yrquU1yYsWv3zmN8r9nKfdZbu9tmVn3gwoz0aXpVUbhWWjTyynclznzNicOu/dVMW3QYa+sBay6k
z6FJiQqwtG01Budt/NUpKpS8PwJkafl0TvKd5yT2Rka1Eo1sANvw0EWWCiIt6eB2CkUZb3JoNOX5
LzSvM99pQD9we+NWjQhSHYGnEOj1a5+2FDuP406jUTp+lFDM4fUW4nkZ8ABZELglEfKgCictQ21n
vfMas42qEWW5Y5I4GnTj+dTyEMHWRJsgAYz9BDHTsdt4RS0/FlB1eIMKUV1UmmX4TzfwASIfcYM3
IXTJW9O8s5j5RF293/hUyxiLJjg4pQzDQNqIrZR2cWzYbKpWE5EOVDfcpcGISb3AnQfLzxTUmsHr
/72fhi1vXCJiUMPWMA6FeR7APhchaXC61nIa2kQma1F54V3R+/MEoh8grJX0awUekLux7sxX10pa
cHcRbu0a3Uo3vGi50YDFQIFLREYMdcghi5uj5mYuraIZj+JiRicjwdC+s8VBsNxmFJqQuaJBgSc/
vPZ6mw23J9rEhjJq9OFb7Db2ribd3dTWe1a2T9CiP44Gusq3T8jK2uC1aPAK1TcV231ttCpFHkeL
MtIYaDlcD+CGyX7FPPjGo0M8xK7vacz6YAIMQznoTmBI+toOJqnUoW31IprUO61t/clrw4HxoFF3
k5H74BLF5Tb+8S0gjAIdgw4juqbyh0OXs2M9GtcRiO0z3+PmgczN1466W/z8a7uIZABJMN6G4NyV
drGb2mLUu7iIcIeeCHSZmDUeQZZ8/POPZUDXTtR3BVmtZIZrLiugZASgn5ph6LGr/HQi+4IMP/7C
jikwhaqKeTC51cwNLe25MxdRoZ6bYUYhDRNhehbetrLELgFlh0chJs+g6YkXjrSctgUzdgsgXTQ2
ox7QWtF9e3x3atuv5/po8X9G/pFXLvE56iZGYb/etr+8HIR5wIQxjCbGp+TaQcFnYkKxLSpyEL8O
dvOlcE1ld9vI8upGyo1m+m8mZqgXSWsEUqkHbDIrorn/ZA8kD3KKbmpzX07e19uW1pYjzjA0c4SE
kJwojrVNtLaM86iJ9QycbvGpcoYtMPCWESkTGXhbV2xy8oiTbAiHvnT8zCTNRrBYswIMKN4oYvwc
MMzrYBHPJuiYeZdHAK/VgQbKlBAixRulo5XbBQH9wop0rZEsNdO+a7FhbnKfOeq9Erf1iRHTn+aq
CdOaflJHZa8MTZQ58fMffy1gavGpwNuPHp5c53GrpJvKogA6Kh9BX2pXPzmGmjcubn2ZneDRAF16
jEygxo9y0vVG0hayyhr3sqjQlcekMMfAnuv4cY417eTok/sApVmM4vZtRKYJkKgOD4vOG31Ci/tJ
Myq/4c5T3dQWCrRZH5KkfqpZHZVmFo3Q1UFp0w4JZmR3yWwdEPdC3unHrCWA7hr8j2VW8NKC6h1e
sOB0AvuBdF4nNyZGWTtZRIb2zCHCOzfpH5dPRTMEw8qQqQCWUpf2qzDRw9XB9BIBQcD9GCAvH4Vi
NeQePd/+/itxAfU9wRWFaQEYki77us5NdXT0PJpBpJP4aBHS0re9qnty2WQaQa7HJdmIRSu31G+Q
Nd53gBCB1uHaG2qt9xh1gcijc1aREAzOCjsYE9OHiNWgHtu4rZZLRFYM2QMXb8rfmk/X5kxuauWc
ePGTPo7eyekJf2EgDpn3VUt0AiyW02xEdHfFJGIfGCuAiseUqsyQ0dZa0enlnEfmZOZ6wBD4P2kt
aG19zCXqXgysh0cAAUviId7FLa3TB7t3ILTCZhuQHqh5pUY4mW7dB/VgEicLMJJaQ2mza5UxHLiR
8AfNUgp6SFlHDWiiTyjefZgAKOgHVk6puzcZIWmQWHHK/BbytjXmHVGYBGwGAzzz99rpVHKoIEPD
QzIZ2lc37dwgq0yl3NmDUruhVSdAXNtc6/JjpiSe+hQ35jgcncpxisck5QyQg5LnBcgeUTjc2XOr
9YGiNgOyKqflxWuWKi3dlUxRnRCDweP4JdchVLtPWgtiL26aO8XO5Og5gXV6mBSo+dgpEmsINXoh
hqyoE8bFMLf72dBFEQ8qAh9ZHQ/pfdz03D55KqXJ48TKsaj2AJ0Apa0ABjTsNXcwqxKjnnWY9F41
vYCzP69LtC+HfxyPDnszt4bkEQr34wdQqIXyuWRVQzE6Bwho7XP8kerNyxtXP5mEmcNLntBWbwKQ
j1jt29DR0tn1GjhI3o256JNdk3rT7HPoRo47Jc4hXB93Ki3/OInEfYrqNTCdeBYv+J7ZXPbpNHH4
1Fi+AQj3WKvjEbR1GxfCSq0XdsRBwVMV/zOk2EMG9GgGByKNdG/sW2ffgwV5Rt/e3CPINq9bldQV
qMC1PemS/R/OzmM5ciTYsl8EM2ixBVJRJUiWrg2sVENrja+fg3pvpplITMLYi1rRrDwjEOHh4vq9
cZ+kgS5gr94f+j0qX8nudWZebvYMtWV2vBPutmyu4O+wCcQQB87bfvXqSVYJzVrEkzu+kM/t4wfJ
9vu99UsFNx6AU9AhLp55i0xUMeJde5IaJ4v3W/OL17mIRT9iHmfC71pXzRwA+ZPUiCkzM97Q2RGy
wG7udeaDr/qpPYx+dFeWinAMDfHAVdwKbrasL54xKWPIMPIz9t3UHC1qXyq/t6VMsU2UkDKPPoL+
m3r98fZ7c+37Z/IaCBEBacwzuYuv3QaGYHVVFrlD3n8Wm+w3LuSjJEUbHnjdDNEn8TxDActxBJSc
qS0qUeR2JHwHxk2qQ87ozs4yuvy95Y8Z+49uA+BuGMWupEcqDdWszI+hB28eh/YsDg+827c37epT
XZr4G0G+ab94kVmpY535QG79YxRWj1Gg7TSI+pTmlzHoZ0rEBz/cktW42sOF1UXKkAeFHypZ7ruq
+TUNIzsJnzyemttLu3op4c6hZA5dCltIe2kRf8SSBN+7PnhnX/A/WmGK2ol6L47BPqCredvUyi5e
mFqsp4ZrOqFB5Z2HIRQOZg/u0jPlD9k43pcBlFl6exLqmazZGjfKs1cVlXmRpMkkeXO2bC2umsdM
vtcmrXdOoiY9tNmHoBPbTx2uAa2KMNsLRtE+UkAaNvKXlS/4xi4o58vIx6/MIdXz3jtLUgbjuuUL
ThuK95Y0/rm9tdfgK1ZIhEVUPPMHQfN7aam1unEwyPXOM95r2hG2MG2/E6Oz4bS7edw/jJ3MUZsH
z9ksrq5917e2Fy4lApfSF4iTnnX4Rwg9vNcoFh5rr3wZR+++zgrHghHVLiot220sW2ZZF9Wkedkz
/AbWO5Axy6y6SrNIqnKWDXi8uCsO/j7SjpaDdvydfsqgxN7wnlcJ6V97VJElZhUgJ1180C6Ru7KA
AuVcA0cJq7sq/n17RfNeXS/oXwOLO9JIZjaZQeGdc3qCu6xv9plIacePvHvuykMqb3GKr91/UwKR
hR/mFVx2e/K2rdOxjb0zLrpwal8+BX69r8Psp+whknl7davGTGNGMMGpdcVPRgmm9ZUoJBOIvkix
S2t678uvZbbVDLxO6en/89+TJgJsoJOlXF4H3Y9bM5A986weh0fl1J1UeJP7u+q4dSCuVakXlha5
lJrnfelLWEoex9fuF0R3gl07wUH8Fn7yDmoLWy306E4e2O2p3EisrkNFjCPHqZElUO5B4elymSX4
wRq1SvPcQetSO/GLt4Po4r7dBafiGErv/3o0WCkoMZdLkrQ8/NU0RoOnmN65KmvrVEZivvOQf4Pn
LpjQxwq3JnZWLhuBMA01WtWISSwLWVpdBnplyN6ZGsmjlOROP75bHB2oG1eZ8g8St7TDF+dEUQZG
mkmxzz4bbWdtFzraGPqOplWbY73XbvLS1uKkyBQVYQXAFr20nXFQHqyfMITAEC01tjcL1nQOWKmd
nD4VA1NWtvBt67Bebyi/gFlJenqADa6IqWeO2U4NJ+9cBuUXIzspw/jp9gW/LuWyocxkGrPew3xS
FieyDZSqg+TQ4+J1d+2n1JlpTyUnOQUvWzwg14/rnNyrGo6fNgKdi8vDP5SxWcGm551DMxKVfdim
kuK0qpdETplHm5RGa+YIZMHJclCoKyyOCgFt2wR5zmmky2YXY38/ptY5Uowvt7dw1c48+jxD+qGk
WrymY2AmtYG+w7kx5ZOVVzut+uyrW9pzKwHD/05Y/6+ZRdGz94QYBvj5JdtLB2lH2teoJ3SDBSIG
tAh/85JruhPsc3SboDjZ/YdFzrSK8CGIJF6LgKw1FS8pNcU7F+YdrAn7AM7Iot1SMlrdyn+tWIsT
kihh26WqymNqyTumGM8yWEupyP/LF6MlCm8ejYwrUuO2iWYqQAknognMr+mMgPht4u3LEWma2/u2
8rDRGWTmCxQI7V4Iti8PfVOFQUM8pJ1pHioPMhzi+dGM5LaxwSGb3l6tOqM5FF6ii5SsAr079kIN
16qg+uVWy3DFncyla3oNGqXlK2rCSYuKdvIi7dy0DSRTo+A/tFG6NUe88hFVRkO5c1y9a5XErgj1
zpI89dwa4zctYKyIQvmXxN+kjVxbDiO78D1Agn3N7ZO2bVFYsKSd6craguhm3p/bH29tJUC3gavB
kUqPdRGjmyKPzKj06nnouvhTlxbh8xDq4U+5qvW726bW1oKOCbJIZAOMV85/f5OwkiFU8ZDgrHjJ
T9ZUPPhBtKXSvfKeMXPxr415uW9sxMRx1I6IvZGJR42mE+GEacaKamJbZ3l8kGWjCPeNpua1rdQe
us+5tzmEtbanb3/Eck8VK69TjYUyQ24eA0ey0z8xKU8B6UDzWbZnxbmtha+EXXTK36x8cQnBksTB
2GN05vkKH5RTeOwPwjEizkPf7vj+T0mlBjgrHRyyu4WrFBugJFpgWOckfYyT+JBP/UYYubaHbyws
3WQLeqTvVc06wzLvpDFUbT2jy+HGkbzmFoH1fc7AYY4USReXbRtdYLTGNxLvHN1pX9uX0oEHDo7F
CeGb/bxxW2/MdbKBvbnzMDeK0HKdc8c35zMLsnjqJ90605caHLkThR1l6fZjJ/mtE+tC/+H2h1rZ
RiamaVbCdkeJWF/ch1KXKyPDZZ8FtXdS6yHLEHKIftw2sraL4F+Ia/6H6kldWGmnscwA3JqUFOzi
V3aHlPpJV+z81/BPfUcI62gb321lG0mvgUzNKrW0lReBQpvmhTf4pnGeLKn7pCFo/i0I++oRPvDi
KZHRANlY4YrvMijXkNZDNMp+LgymdYJGcdsYZ7FVDv6kOYmV2IX+jxiDrZYE6SUR4BAMu50gpI6u
TU6s+Y3dVMqRH3h494+hakPrWYN8F0i5srjqnpSMksUwN0F7/jl/jffMok85is2CZse/ZTvYi1AZ
bvHqXx+l2SriIPP49VxAvTy6ktdP3awjfu6au0l2q/DU9BtV0+vRG4BFUPPxpoKMuS7Bi3SsWjX3
1XMGN63uwBMe74afqTO9Ck/jbjgmvuP5tpraW6OQ65ZnvCzybPRxl+IubWHk+Xxtz9Uv9vSH/5Dt
BMPWzugV5MFOciLoKMOd9q3dkl9c21a+IphGmoJMtS/iwV4Db5rVsXKOeglE8D9tIDpZtKXAOB+J
yxKOLME0Aucc+B9I5xY3tNCoeDVWJvHMWzLDKJpVSN+tfmp1ZzCt2nKqmbkc/Ieebkm8Xt9VLEId
AxZQh6ZtSdEWosHF2gvxXBefp/I+an9kyrFU3/0izVa4ETLB7rWiRtJY46j6mXjW5RdDc4Npy8fN
SeJyBwEFI/nGOkhVF08e5dEBjJgxUZP2dCaGRrFFaCgrvmuZWNqjKHqCLVdRp93Vaqo8KmWgWQ55
flntKjG03p9okoVxWxikpX58dV47TW2ScRSn81B6z7Tn3ULxj0PbbhSLV8IKBiT/Lzc6efTi1hMa
lqLlDcrZsHiExYEBKtnq/knzASJkQcxsyj3DXo9nKYHY+DAkEgBMQ/TucmR3N2r11054prgkuucH
cUuXAWQUBjqtB2U6TxWzFWm76yNtw8T1YcUEd3E+QTBwLN/nseggAFei6Rxk7STZndcGic0viTUG
xKQg2Hdhs8n8sfJ+zmM0VHvm0bjrig8wjMpK9GE8T7/Al8l7r93B0oNTDxzFyb+Jpl1LjulsPCPX
J3oG3jBuAcM+kdwSF2hNsSAXcGqcm11xl9Iad5tTfzDu+9/ySXu+beza/zBFAvhLYnCSftiyJl4K
CRwcchY9W92XOHgxUthJ+q+S+pK+HzTKaAfYY7C5BhP1V8A9rQ+HcKjy4Lkae7v0q11penY9Rhs3
4/qkzCQ0QG8lZlKh0ph3900klwbClCQJqlUoe+4aOXU8ITsYanZ8N/MW66EtPT+HLIyn8dKQp2h9
bTZl8ByNBzPNv4R9++n2x7m+V7MFXj4cCpIVyyBYyQ2YVeMseOb1f0TmzA5baSNmuX7lKB0xOEuf
dxZZWCJsTaq3Vst0yPPUD6fKT58yMX7NEEO9vZKVj3JhZv77m48SGrLgFwl7pSLx0uk/jCKwxfG5
QXrktqGt9SxCsGTIaqGBTOw5iD9JgERE9VGLt+D7K0HJ5a4tos689YxJ0bGi2cqv+geiEcfiZ2Pa
3l3omG75sWSA1g1371dk+8vdQS6Mjg/kAkukUpTGBTXhJHiuu0lxvEp96gfhpUjUaX97G1dOniWC
sIU0mbIpp+Dye6mtEHexJPjPZa/ukqj7aRbqx9smVjwPfTiYbubxWBzd/CXfHIlhoMbN9IX/LBTa
5zEe71sQfHaHnonTyMCtqgoXcdvk6qremFycwihVEy2Mdf8ZSoHvuTl90pKtUbZrIrv5E4HE/zvm
NUOFL5cVR1EU+5LoPytu8jX+PH4WvsSfqpP5AVX7aW+e4sNWxLESClyaXHysImv6IB0wqR6947jv
nzoY0ymRnitHPBkbGd7aZyPXEun+Q/QG2PZyfWKc+gU1TP/ZgxWt670T5hlr8A+hIKBf1Rxvf7LV
q/bW3mI/c0pjg9S08+KUQ8IwTrFri0PWHcS7xLaO3sNAOiIf6mLnc/82rsGa26K6TiBHgA6P1uIt
qfQ0raJo4GNOmZMO32ofgaou+S/yRBwbAL2QkvAKU75cZBtaGLYj9Pf+M5iHxknC6JuO7u/tvVxd
DUIc1IYocVw1Jeqyaqo2TvxnOYLN0FMiEmP/sS/yx0reOCVrphhFZ74HyjSKsfLlKdEmU+xVxl/d
cEj3ijft0sCzS0nbBcO7dUzYOZq2c7l3Bowsh3tp3Y6t3uUoOppULUu/62wpkeFl8987vokhhbIG
wSdh2ZVIS+tb0ZQw6/g8FS+R8WRBs6LqG4n22u2iS0WyDRE4B2Gxb2Mw6XUYpZz2uP1NPSGDJItx
paCNzyBXzQMh/5a06JpTpC82zyHOxYPl/qG9WXvSwMnTEnSCAflKjlei+HH77M0+6DJLY/yEaQ2+
D3WEqx5O3QHnQWsMK3l/5yfyR0Cntp+9ygYQwoBhzm7LLc553w2Ly0LlAOUWfU2eMFUQHUmMP0hj
fqqEYid7R4GxlFDsdr0Q/nN7ndcfkGG3mUiARtU8hLDwGIVVaVagaYJreskDyCXbkHKfhabIY0ay
DQ71922DK00eEyAGpVIa+7PhRf5r+gB866HB4uAd0nq0W7O0A6/9DAbN0T3hoIXDLplEWyyqjWDr
+pbPkGmCRzzKHGvPR+vNEz7qeiB0EBu4YW7GJ81AISlXfNuCiQhyoK1a35q12TsSpFK1YAD00loC
dUEmCpoFaXlBYu/rT4XkZYfKq+4aK0o20oiVD8mSAPSTGtFFW1bSjVyRYMVnbYwTQi8JK/Mg2hBH
ObX109ucPF5bGxvIU0OzB6q3hfuPQmDmRZBYbj9VZH1Ble5ok+ytsQlsLfTzjdu40tCdBf9YGQOa
c+6+OKZJIqMCPegmgqPNY/ec7FKQIN2H6ZQ8dPfIazmiaOv0gWzj4+3jeh2fXxpeOLg+D8e0qTFc
qb/CIbcFLdlJTb+7bWU+eIu7z/KoiPL1iCyXnIa6kIvCgKKqWyZZuBuH3Po4jWHy/T9YMf8yroBj
uKLD6mJ6cZEWW67ZNe0BllgZPlJzi0RmbcfAOoFsof2NmvDikjWDOepBKppuLtSd05WZ+qsew8bx
rHmS9v0rAgcFNg49wWuSF/QLwQ2WI8qMnfjHyNsvafRuITyAHrA4ERLQ/rjmOxYrP+n1qcSEmsEd
Zt2nbXZspeT0H1aim5QEoRkhOFg4i1r2qjprkAbwFQC+Q1Ao+zIthm+3rax+G3J0mm2zXsgSfhG0
UeONbWC6iCzyoKQHa5JOACU2Psuad6BMC+SO+qbOVPWl5ysD+NrlfkKVuERDTRfwELVWoSL6WsmQ
ttxe0zXEny80cyzQeSbiZUD90lpoZV2tKqgDx357oKP+OY+NT5UoPXlm+9T1j23wHfnYg44cI3qr
GaO/OaJJkpsE5q4N+o21r11lYF3MyFJRZdxyEf+r7Sjmoz//GuGDCumcFr+/esl631hYpE9ZEiRa
IAqWO4biOQm8PdwFG/529QPyjIAnBv9w1WGX5EnQuwwTakN3Jov2MMQ8qANkacPx9tdbiXqQ4/7X
0nxi3zzJluCXekG67aLu+1DpP2XtLofFoMj3ce/h1eUPZfZ+6DkbSCFsxhbCQbVs0YxDm5oRkwJu
NH6IDcsOm5dQ/Hl7Xeun8o2RxYWWosJqcgkj6T/DAbbIX8Gu9u9j0LvBa/gt3WWDbTINvlW4WgkD
qGmTL+He8Yh/IWxv9tMsaBA1dW+62kB3q+7zTyG3gFzRkQrh3Onl1vzbynkHjANQGYaImWVx4e6H
mukBOcM/DnHd2o3nlfvCM7foU1cOJGuigDQTacDYvbhVWYianBQahuulZ8X76QeV09bRTtU2nsgV
xCtBKYODgO5mbNUSxlIjbSmPkme41aF4pDYBAiJ9SXZJjMgawn6HFsLFO0TO/ySlvdXTX9vKt7YX
i+ya3MpHNtodW9Wyi14413Hx6/a5XLMBKE5nSIb8nQbF5X3TRiHP/AEtY7WSDHtKtXszh3vztpG1
r0XSKVG6Mue8cBHiq+oopFZtGq5c/ey63vZ9nykEYy8oW9P1q8sB5kMFHTTtFcBbItCVB6M03MTX
njIzeWrG/Mftxay8mXMQT4dsBsARDCx2rA+MoWaKyVWDAfIN8UujmU7aqHe3zays5MLMwl+osVcL
YS4guGvyPMX6i5jRMr5t42+LdBFnQtiNwwUJRqV8GZuFhtIVjY/gml72oINtPanTwZkskXHwspeD
/GiZjD6/NHKR63etJzWeY5JZPEVCFuqZI/rjUO7CIpODk6429R90E/T6kFCk/BiUWSo+J0UeRU/s
mFQioNqmgV1JWoiC+GSVGSrPFnI08J340tHPwh5xqrKdVWpur3NlL2l/0ZSiDUajaFnTDCVfKaZQ
smCQ+BWMP6X2P8Trs2ISo31odM+0O5dnwkLBRK/l1nIlZJ9RikWs4FfUwMR1ex0r/Tz0zhnUNuYx
EAapFxfJY28QvyCpU4/9ftopp/TYHozjuBOZXEy2O3kyv3txPt7aWxI5g5tVgIRgr3f0vxBnyOMd
7Sjth0/bpKHSytt/YW2R1AXAmBsQWRazmdYvSNT06tCFtnmvOtrDdKoe4pz5As3YWaOdvbauv9uC
0K74qYsfMG/Hm8dSyohxoFq33Dyu7UyNYTbT4fpvbdX0drc/5YoXwXtAHD1T3JIVLdYq5/GkqDG5
V9fzHcOXKmCOWXx/bWwe3SUahomDVsiyyd4Rd1tNnSDpJXiMnfm7prK+vnshFybmu/dmz5hVkssc
dLqrqRmjV6lZ2bo30bUsvA2PuBLKYInYAl/FZMaypyMbOcosoWAwZTmBE+/2ilb+KkMtd6gYxbau
Ft9uL23lOCBEzqNPc5F5yyWRTl74XZvV7fz+/hDql17I9oQDjqRs4JxXzj29CFABMKXA/bEcH82R
9FQrYhxCpk7ZjXn8VPfjVykeHzRR+BDFSPgG9AsK/eX2+lbc4jyaRAGFshs9rMUTE6eKkhQx2V/V
6N29b2rBSyx2wofbVlamJEhjkc9WwJXw2CzzMbNMBbkJef3naT0Zfd7pVDwYR4YYDsFGiXule4Wt
WfZoJgijdLK4wWKUBCX830QaDT0CJzTTGDGIvlQ9x4K99D60ithOhUy1xbiP912fBUhySopwUk3Y
85w4EOQvo5Kr0lGNs2GrH7PmwPl9YK5hUJ0FWRYhXSQ1QVny0/9SX857EWpoqnYVaUC/Q5vltKkE
tL79b0wu3iZJC/Skn1RCorvwlH2Yh1TQRN5D+4wY8u1PvXagwJRQyZ0DShzOpS9I9UmRw0LQ3SIx
bWjdbaRRbltYcZvUpGevCUJznm69tABJcOOVZmK4NTOWFYy3/RQdjK3BnlUr5DAKPWTKScseIQZi
tRJImobEf2rT4bNXh5/TrN3Yri0zi8MQiJOZ9MJgunIawkIz2R2qU/G4RdO1egIohoBFBlE9S7td
bprfqXpRzX4suKvuxu/z9JVqd/sSOM7WCVhbEhkZQ/ecOCiuli5FlaowUkPDTYFr7Af0FV8sCdCH
P+nm4fZRWMuoARxy3jgRwGeXX6nS1CppMkV3gX8wSN1EcgJ0LKMiRL/C8n8PUZx+McQsvPcUhR5C
XGjhN69sh3Zn1eNI91eK0/RJZD7nQREmD+FwSRDzjY+8dife/srFRzYGOkdph1p1WPX+ndnnzb4L
RnHDla+0mXnkZ4kk4Em42OX4oG4UVoKyAeLUEMDgZ2cd9PhP9W16sBgQ8Luj70AVuEn0vva9SYFI
HuDPBCc5P21vXv8sGpoqLTvdRYvNrtWXvEmY4d0iaV3rEUFbwcQefSnsLHEjajwaOdMWOkXXFp6m
Mfgj1n/+1Hr86JXiEdJiza7T4E/Ym1sh9+wdFxGwAVJFoyTFINIVilZVCLh9anvuoJcH8W8rzDrp
EqPlCABNMpJQU/rx9sFeOTEUTuDHgkoC3aslrtWIosA3ssFwxeS5Mj56ytZw5paBxSU1TL2Uymkk
rgmUA/wyPJBbsdoKpoOSJCk4dXI66Fd84b06eIXu1YZb7s2jsosOIgP5O4BmCIer5/H19patfqU3
1hbP/lj50HzVWAvBGusSgFm0Q5QGjk7th0fBQfN/3za4FmhQyibTA/9D6XzZ8PIqvRCDnkJDe6/e
90fcSHjunGGvMUVI2yl6Co5GuLttdHYVy7P41ubCj2tBGfZGVRhuLFWJLYYeKr2kYVP+eZrEY1Al
G05l5XKTmpA4zGTnQEgXrquRc12NpFJ3R+U+GJNTFbUO0Yt9e1XzaVuuiiYejHDQZjH8PJ/WNy4k
7aBjlKpId/Xgqz/CJl0zAl3bqbql97tlaF7uG0OlZ/R5IMS6CyfXg6D1H6Su2o2Vdwp97/1OH58x
s7TQ6SW6XphSFEGMqzrQ3agRnKh8ldt/bm/a2pt+YWFxh7soH8xw8rFwl76GyB3NcV27S3+rm2/6
3+989YXerGZxDoKgHrWKfjVB63RAYUb6mmaQboTfvd/+4+AEr4oT9mCn7Oq4BYJY/WZz4QZgB4/a
MqJUhZ6BsAFRCCMemYhn8r4abEgY6QTEG7drPmeLVQLCnzkxIVPDdy3i5DxSs6HuKbhVoejqQnCI
wuz90etfKuEZp4Iu63I1ZSw2ptZRbitaoL060oqBiCbgFqXu6kqIwaF7AsHEBOblQVeUKJ2A0Gtu
LOpPWap+6JstFN2Ka8DzASoD005atywcmlMnlknZaa4VeeWRhCt2QQV4O1WOtqYeV03N9P3AimhU
LrmmC7DQZtvhH+IU6clIt/Y9DJw2Id3GpV03RNUY6k3aactSf+aRuZgKx7yUwchH3z35U5Ru4KNW
zjOsyv/aWFylGk0oy5qrul4QdK9ievJjM71PdG381vtetZEOrx0E0syZkoqkCRDI5UFApEmsWoA3
bj61dlqXRyEeD7cd0dqmvTWxCAA7syxK2Zc1V2uHs96UoS1qzQcx18eNGu7KEw/ag5x5nveRGGq4
XAtkn15hMQUDG3wKY9iQq5+SPFUcPRBFMlopqr81uVI8GYEVf7m9xrVg5sL2Iq+NqwZF2HFikZBZ
1Of2KOxFF5iZLZ+yp83xiXklS0f0dqXzV33zTiWD2nlmh7XorvhYHDqUmtqdcT9zw2XOVsnzb+/l
lrX5A7+xNgEhKiwJa0zC7ovcHp6zu+lje0x2wmvzsXT8vb7rD4pTHpT7WaFDPASnbq/t+ccP8jcH
WVfPLFCsv4ndPNB9+XsijRbOTPTipqJ4kMvREbpx41r8f74nNfSZIGTuSF3aMFW/70G/zGvu9+pA
HV3YtwcYuqa9fBL6zUbe6tllMJcyG9CUq6qFUqpNl5U45Bwc+cvEw42oBQwpn4iGPNfsgwgWWj+W
ClsqEz3Y3z6+69ZhICfEAqq+rL8xt6KA6GZHdSXm2RktJqpacxcJ+p9CUN1sLApbzM2Nzunqd6QX
QhkIxpKrGoqWKnpb0090M1P5Hjf1JyuqNyqLq76HqWc4zmjM8rJefsZORS0qQqDKhZOncdJulHaK
1GqO1MRb12TVFDUUvh+x8FUbWE9jJY71mCe18O2xGX8nUXbfNv0GaG/VDFRbpBT0nMUlUCYRUqkf
5YCrH5unRi53PrV7+sAbZtZeIZA4/8/Mwp8pEP6UZRFqLqSvdipHjlZUO734qm3xPa+tB+1hdE/4
p6ri4jLDzB32/thr7hD2n/RIedHUwRmSLWa0tbP21szinStrwGdFjA8zMmtnKMkPiqxb/B+rS2HH
KN8yNHXVDJhardd0gRPQCeajNmmJneTNs57JW3CeVUOkDvNEkwzVyCLLMyDDDOPG57ERBxuCTls2
Y1vstnil184AeGaWgyogtZXFezoNcaYFg6e6ZgYaNczhVInjH1HJnCBotC1Nr9Uv9Mba4sShWSH0
OmgRVyybnaxbu8AsTrfd3KpXV5ksEv9ymly1UeS+1Kyox0a9H3bSrj4OUFWozFjkO+HbVmKy0rOB
C+ZfY4u4R6xT2rs1xiTzHunwxzYV7wTP3wf+YItC6KhS+Wcy/kuIyrQebG9UVJBDX3y0rkwAEaWy
ClZNfUoH61WpTPyRl+9v7+UaMMDEcTPtODdEgYheutZKizpjairVbQ7pZ++YHaJdUjtDdwj/GHAm
DY76K/+V380xSfQnFm21tstT+TOlKZv+vP1b1u4D6hLc7xmVfsVCaBVmAnOZqYMPV3dV5n+gWvBq
+tY/t82snVCwgtSS0a2a9R8uVzzmHKhaiQxXmLRTkIfPUZu/e35lpjie54wJYmF4W3jDvp3ENOOC
kcweGtjlpYw+5pTbarMlsba2ZywBcBQkJLMSyOViimhU+x42CVeogxQZzJT2aFUfvbDO7PdvG0GL
TKUDr3h1Io1wACgjEJa3JrRdaLmgFTNlysZ5XOubASCCH4PAGCtLgEU7UEzR9Ibo3xfV+1KFhymp
23SXxlLw2ou1ucu8mumccSoOU60RJ6e9t+u8yTvquQj3+SS1G6z5KweGarsCNyCzEhyOhQeoAXlU
05Tgp0vEBCKQEdMWffGaCYYwwLkp85TzsjRmaL1h4DeJ0Uz5D0xYf3qV+ebbH3DlqMB3wlVHbQpK
3OU7ICf94HWhqrqF4f/RS/mjktOHzIRvt82sLoUZp5mPYg675+foTZpRawhmV1Oiwrkvv/ajdM7M
rcRpdSVM2GvarAdC+e3SBP3Gwaz1SHUp2H9qlOhZHsXEjsJ048Nfu36+ODOl7BbG2LxLOwmCE34H
Csr15fx3WqkGbN3aQ04EYmuC/E0zglNsdfe6Iny9vYfXTzZIPcDaFmyGnLqrtEUS8C56qbgoQIjl
w+BFj30Y7GNlKwSZHdFlTjjToxK7M2DBxV4e7cYSeMqEVHaz8kXXcfLaeRSfo+xLNYobx2/VFJ16
Iisyo6s6et2jGZbroeIqXgz8sLfl5GdQ/gran1m4Ndt6fQZZ1htbi8jKk62prxVsqc30e6j0w4A4
w+1PtGaCx4pJtBluw1DT4myUnpYJoaIAX/5HDH+qqbS7bWDFE1qwc3IKZi4Z+Wqks7ZSrtdsodo1
j9pBO5VP8rfQsY7yLnSbT1uFvrUFEU+BDOUc0JOSLxfUecbAERcVd+qKozSgfFPFUb6xqOubC8UT
nXZ6wqzragSsCOq0nOpSdY0ovzMtiCOK6OghKHV771bWwpwLOG8mhiDLXbq60EfJwpJHxYU1Yjdk
v636838xoNGhnIv+V81ChijMEGCS4qb5FDmJnP8xDW8jzF3Zq3lY5//ZWBziMk96tc5bxZUNeaeX
36VQt01ta/xkzpgWHmCmNoX4DcoLIFDzr3jjrgewVl031oobaaGNZI4tpp3dQUbRBCG6PQWnYIv5
YMW7XZhcuO8yJwpNFDbPlLvBzsOEUuJkfg0hu7cr7f2Y/5mLk3/AhGgoLzmTc89vGt/Al7bMhcSh
E4RPvr7Fs7B24FC0Bo8Edpz21uLyZGKqq6E6yi5iyfJjEObRr0rqN2m75k++/FgS0gOAYoD5XQmX
aVUgJhZku24nQbgCRTEgTbPc9bvGiQ9boPSV8wdWjTURj6AEvaRk0+uiia24IwVRfzMxZDe65ijW
xhO7kssRWzGVicvBiV7BGYao9CRBIP+wPlR3Cmr1qdMekB1wuid/1268QStLos0OjATgFW5hOUwQ
a3GZdKY5ucMwBQ9JO4U7KVGkxz4ytvDpK6bm6RZmrUBc8xYtbm9bSDVjvOPgVsHUCTsg3dKRPopg
2q1ex++vWdCAxxhj7EgdXu1iK45m3IrF4JaDv6e/cZjaysmM/HDb7a284bNMJZgvaiOwvCzyGivX
W1g4YtmNCtCR42c6AnZZuGL0rVE3XPjK/l2Ymv3WG7/khYM0akrCjVKew+aoQLXcf/wPq5nn8Elc
gHQvUw1wgUxZ8BK6Qt4rgHIrX8mcqZCK34PeFK0T+KMEFYbqe+G7y3JYZXCBHtcM5FlieBAQq9LG
HySXSes7sUgcb/QBNP0w5C1LK46JsVIKwhANzatc5C6BHmiFabRYas27sZCRpVI3DsXalwKmznWC
aRtmnkUklEpR36cATdyJOZ4ni7A/tKeoLB98Weh+3v5kK68VBIGsBb5NnvWlhmjQKVEfJbXkRolC
TbOVbSOnQOeH/pOuJJ8NI/iaVOqWwsfqConyCMbnccNld23MaRZWfSW5EOkWPMU9Eqmm0jiaF2wc
DHnerIWHn6sfMxUmWDIc4uWxt9pWygbFE+ehqlLbDbIvpbbQJYnIQ1wMAiofeR4Cd9XK6dDBeVM4
iExCvJSZuZHdj0Ypj3sZKuH8dyDV6PPGgtp+gFAhVg6GmQ7TvV630SN5Ryo+oPmaj8DppH46hZ6f
W71d+U3W7iHjhCX79qdbefUZ+6faTUSL/1iexKIiuW4CTqIRfbII/zPlu5d+j0f1v9jhGOKeGF/E
+V7uoKJCsRfkjeRmWXvvQ+ZhCd5jbw07TfU2erxr54K5NypVrAn8+Pz3Nz6q14qylQxOo1n6KAje
l/prEm8dvhUACMxab6wswiVzKNOh8bAy9yTjU/1nBoAYx2wffd8CdV59I2TzoJCT52CQAdZlNUke
qK1YRSm6sVYwXZp7itOI8bexDxtbSJtyf/tIXOXXs7lZxgJXCPH3Mr8e/aStPKgS3KiDaxQBuKex
Bjg2dsgwpNVLaPo/AD7k903iv962vLbQv30XGmWQvxgLtxiFYxCHijYyVZj/YmrtKRKTk0d47IRy
seGzrlwwq3xja0mYE8/UBl5rjW5cmQ+jkv3B0bz3IM4mZu4HCLcYK1gya0RFggRhL42uOLli8Huq
P+vG4faOXSMzsTHzs8+NPpLe5dkQi26Mg0jERvHcJhCb6r8r8ZfS17YHke2YGse6gsN2K3xf+1Jv
zS7uWKKAv6uiaXQnL41+jjrqNGMfC/vBSjMeszJ/2VjnVYwzrxPG4/+ZYgS5f3mpR6RP8rIfR7fZ
QaP6PFAms6VdcgiP/l0s7fqvMGwwhOUmf/yt7HjtpLw1Pf/9jT+Ji7rsvIEtzqfQ8aJPWv4fjiKE
WFS//w9nX7IcOa4s+0U04wQOW045KKXUPG1oaklFgAMADiBAfv31PGfxqrPSSu9e61WVqQsCCSIi
PDzcTzr7fzCfxoCM9Rh2C3Dppr13Rh6/EncZXv7+CC991ph7wJd9ohT+QdcOKYP5ViAcHHgvr+e4
8Cpvi8mEPbGnjZB02zqvw0+o/qVz8vuiZ6kpDDPiapqxaEs/eLwmfh1BUX9Lol9/39yld4SMCoO0
yAXQyDrDBIO4HyVVzDkC9vd3Ydm1u55X1g9f2x+RBS1h3PrwfzsJRf1hANWSDkNpK8Wpdw1G759D
SlPb+/j7Vi4s8t8+C5r2KPDOq6F+pNU8mMAc/e4ZgykWPCpr94ezcOFr+tcaZ2k8d/phddrSHCGI
yniVD+obTjQFmH4p838gIlw4AqfpJnQP4Pv0pzuqzzGYxirsZ/Xive21GZuCR9jAPdn2sPk/PDqo
PJ+ET90LZpasaYYVSujHeBTeYWyH9WoNh+WBhtVPS134mk71iQ2W30mk7Fx9cF792irnCuHDVeQ+
6iN6WOLW2mi7ZzvKDM9JWH5r4vKNxYPp+e8bvXDcwQsC2gDE1gUD+uw2dKTwl8XyDSgldWpLCyhA
u/v7EheP4W9LnN160mYqglqSAVeSbKvKK2RoQzNmyP++zE87Of0av12urmk7vjY4HRHzX5ZlLKxW
/wRm/LSV0wn9bQ0494jRqvG0To1pPxX7qslgZAJd9SUDiwrKVvOPooqX9wXIFlOmBAL9Z4/Pb6Qu
l9g1x2k1r6Se9ob+xGW8FPuRVJxslRE3TmIr/96XrcsRGXdkjsaGtHBAj4rR67qVr71vPkvYZKeh
8V/VUmVBXP+fHup/DD8w2IQZ17MjODVeZMUlzgfEo3+BGNynK5ylHsmdk7oJxsyB7n+z40/o15/A
FJAidKIh4/zfZc+ea1VNQTxBUhlc6Ggz7dT3yddBgxNnvn8Gpi5dk2h3oqOFLf6pS20JB4LUHRaT
q9dlPautBDIKzbZzOeZCqjLYx0IOD3//Ii6d1hNZFKOh3qkZfvZFLKVVjoOwzRF8yxSw7xYXdWbx
n0jKl67lk8cNjs/paZ5Xz0MzNG64IgSw0ITfEpJi496PO9YV3mzVbY459/YnT7c/mycneReEgZNm
CMYUz+0drKXqAs25OdqVFXagCumpf5lqOgVJKx1DMuYFTbVj0MBzk2l0pMxbkNusq9Ew4m6bamzd
3A6YcD4BgoOT8PdH/yft4j+/H5JMNA+QiJ3fq0sgga4SfFEnmwJ1Ex6dAiNt7/0mzkMnT6zcTzj+
czMMjDZZ8zZvZKqv5I+0+wtnAM/p//0eZ6e8seBWFdDYHF35zLtXr3qdfwIN3QuH+19rnJ0z3cay
kgJrwDwN1hKp9bJuyX2QYlToyXkBWSEjuftKntuc3peJKPBNkye6jzPApOrqJwz4P+SLf0Es/3n0
YDJAs/eCrtekeEtKWJgeVzBeN6Q4WTMbcCeaZNpWbgJmaMJubTz4OJM6/ft7/3OU8WzxM3wnXIJS
1QqLo6vS/TMVpzDRv5fZAnvFtyDBWNEz4z/SUi+95dOs4EnJBPYN53hjo7kjo9XWJzJ66gAe1iFN
F/njV3chFnkhOv8Y4TiN7Z4PCcqALdM6tBpvepgT/dzfnx7uaS4xqjCXeGIR1z880Qu3C4Z3EfjA
DkWCFJ0dYN0tI3CYcj46DoyLo8n1djIWeL4O5dfKIc0P2cqFLZ5AW/Rl0VU63TD/DoUO8LeBWlwf
oWfN3XRe+tGBgspUFX8/KRf2hXQPVyZsB09l/VnU46NbdV2NfbkCE+p8SjoyXU3udaN+OpOXdgRd
RTSU0DHH6zs7ktY6D41fx+roMpiPdS6Zsrllzvbv+7lwBDHScRK6R+cAge60399SowVOzz7lvoI7
qiJhGnIhVVFB5lemjeJWl/19uUuPD3tBzozEBJOyZ5tirg4bMdkK8z1lmyoJIlHSQgFhC2svO6vs
0Pzwvv6E6cKTnCpCDVqM6Mie4wa9Aktw9XsF3CBMYBm3iXYQ2EmX/w931ovP8relzs68KziLmSPV
0Ynf1xoK2u1hduwfSpxLIfRfGzq7tisDH7SoHiC/8uzuq214JZ6i24hCxax/Y1m7YT+AExfCBJwD
MOANHCv8k5+kOtha1XE8HS2qoJ4HDkkCNTg0o5WXhy18TN059P/3xwS9RxxL4IDwRjhPnmerlVWs
O5zKargFYpLVTXtNm3hDrJ8SygsvDekdeC8nkjxAmLMT2XRYBjqP6lgH0aEnMsgZRlkx4oYRgb+f
/QsPEnUiuiMQ4jwJQZ9l6+0Ko2IJ/igSrn7jNGwzkPBTud23kHqno5+IKhfuDwQVGGlBB8CF0/qp
gP39y45szmMrmI7hchuOd0tc/rCfSxH79xX+U578toIT9YMpY6wAl4R0zZykLoKduFtfyqwsoM+Z
6J3/Er+Jn2LLxZ0FIA3gIj69tNOD/m1d+IG1tYnD6biMdbKQMjFW/0P4unAqkP6BKQoZ/pM+0NlH
NgM0oIDQ/OMgrm0zbgf3XQrvh0/5wj7+tcjZ3QsnATU6A8jEUQfulafaqxow6t8P3Z+6BKgOf9/J
2cNikTUbprATa9v/sj6dg9pU+XRlk1S9GbCWlp18h1zlT5Dmpdr0lEDDyAztJXCYT5v/7SV1Jowx
3LL6RzxfKxmkgsR+623tadrb43RtyhX+W21308XWI2QqfkjkLz1asNjhFnOKad55WGttYw3NIvxj
P8swSqLVp1u1duoHqO7CJw3rYajq4aBEBAOS/94k7NrIKAcsU4lvj2VerBInUJBQe8GV88ORvLQl
KOFDKRayVbjzzjKPUAwot3njH2fvq2fbIfxfMwFxUlBwQhgbJEagS2dvTI2tY1suSGBGoGnAg2QZ
QI0O7l0DVw3p/O97I1gNdbUD3AJ8qrN7t7eBj5RS4nzEZIYmdhCkw6p5Evfkp4v30sd8mmtHA+2k
X3E+jusjufedBoytSt+vNqT3C8N+UJC6tERwUqiAFTUcT87PG1/HKBqhKAYUq3O2p2Q/1ShnrkoO
efq/f9EXUih0AOElAVACg/nnYWQgfG07cITxmuzUjp4mp03WCB1BCPn9faU/uvo4EL+vdMaVGW3A
0NpI7wjN5TWzXVoXKzjWhVdDFH5wo+VdqSV6NKv9k7TMpccZQmTIQ0MLIlLnZ91lEfV4jTdmSJA0
Jcw7IUy4/tSbuJRKnYT8/svRif5gkHO39H2kbN5xLkBTT8c7cxXspgTZYcY+lyvrB8js0puDZsBJ
ph0zHUD2/31blN1AyrWqvSOzw9SK2nSs37vmvpun/IcXh4IH/9ZZNY1mMcI/+gd4jecHshsibVZo
gxwDv40yt7e+gni890J4g5Sk74qKw8GjqsSX36lnXQ51JpX93NnOs1zpIUCnIwV16a21+2z01nt7
sJe0jeiXJfW7L7tf7mr81DOC4NxVIQzKQWHp66seBtGWkq9wUb4a4+V+DNRTwL2D648Pci1foFgb
prSdKjSeTkM6lEI8bqZOVsXdpuPTgcbhVbdELFV9+4+v63eiF5WxhT2zAM29Cn+oQrsIHfbIJ9Hi
Yuq9BCDczvWnbTmT10GVS1rV+hoCnl0Cz8Uhp67JqFhkShuCt4uBoaosDVTy1FA04Zh3leVlmpPv
qHPLXCqzZF0V7Z3VGTCYNyMZlLbIynWAP00IWss6jWvSyHbX8u5l0b7e89o5jJC19rzT862DMe8h
aYxfe+XPUSntLJQl5BnKGfOfCE3xVS9o9GS103Johh5KYLqdCgE+5IvQXZSacW11SpiMH+yRek9U
jF92rOkrQMPymnTWvG5DOFWVhcKgWtI1pL5XBNZAlvQSL1iO1MFI9lzyKrFpo1PL1Vu4nMA0LVrv
JtnvpdePiW+F6aBZ5obzvR/BEfek2xSLbC1Vyu01HzGEZto4nZtHVDUbC+4PTjUkg2kyGnQPXKyb
ukL/qwlTKA9slpJsZvVOJVxNvCnvajfD1Z+M9pTOVZyV1idZq0yab2/8rmSVCRJ9lSbIg+FucOjG
9q1UUExBxmFWecuNpMFV6I2JKIE1BciPYDUjcVautWu/A17Ymiq4iXX4z9haNx5RxRLbSU2sArY3
UH7pM4eafdlCSEBHdx4v7/oyPrSK31Jjb9wFQRrKIGE/7Trzz9xYSRm9MyeGGREuGtJkM3qjpJvv
MHZalH2c1uRF1OGN0ARDBl6T0qDactAvRP9Y93PeyCm32voxJiDLmsqBs4S7JIhwRU+GKsOcLE27
tk7E/GH54wZFVYFAXFiTLIwartrwana5TKbW/lWGLAWEkaPlki1E7nU95RKjRAmB50hEh6NVQ59w
MWnQy00Vx9s5OCxdnLQQTUCPNw+87ibw9NZEjsxgzmnTN42fxp0dXccEbqDZQOv6q298BfNBivoq
YuMzdKSA+dFm1PBjtsLnTrf6YaCjcw8PdN9JW9Ccb2yD9lq64vS0Ca7O8XnSwoFr6xhHW2okvrc5
5l2+SmvdxSOZrq1RSJGxcUWyxxrL6jFy5XmJG0Dhg8wtLZaoFlfoELMPquVUOIHFn8CydW+alftF
Zev2dSpjv82kdD4qb75Z1znrHLqFLXFm+fSGSbsImFs4ZbM1tp8FK7+XUdymdFk2nhl3lT/cS1Pv
gy7MlRj3/TR9yMi+derqKgIEPUDY/ySW0AfDzWzCAxQZN5bvFaUAX01P9ttAyBfXzZjCeenJ4vLF
ccyvULNrNc438bRGGCFz4kwN8mHVlYJ5iRoyiJg6KZ8mlrQRb599u7dSUvXVpvEnpAYj7DVpb4Nc
Q6JnXwZVAke4k9vvLBJJ5h0Mi1UCUcomszBbmJDO/gyGmG1nj9NjyxdIsM701muZl2J0vcvZ1Aq8
YRVkXTDOG9oucJtq7DuowWnwQKY6Qef8A0ToNmn8Lq9Dcwt+rU46E31pXn0tfTylOh6qjSctkxDh
fDEq7ixBqlR106PhECZgKnwYB/cjsGs7pSre6cYPky7Wj07lP3hl/YB2+AaiTOG2sbuPwebvxAp+
YYQKsurubCE1XsOkbmHauIbTnC5AFQrwmEq4AODxxqNnX8cDU9u+5Abk/YGmPRwMExSBsCatSJyU
HSQl6xLysz4ln07b6SJm/N20zXMw9ycpikDcrr0z3FWltnMUV21mK2dK/bltEjPD/DsgsAF2FwEX
Li9IyLp8KkTCZKzYdpwGWPXGEEX227lwNHMyYplr5ZcLVE/UlCnTdRvMlE74e/4GmYg+kdwQBMlu
yBSuyzCBauE8wT51aF5c1pGd18FFWmAAO1n6mhdOxSUaCUF8vZJSZAvuqIwvtYtYWTZpyafuilaU
7ZtyJbmY6Jr13LPSBe2UzKdlfOXVrMy5Y8RNZM9OPrrz+6yoyEtwuT4lcudNGdtjEbLOTa14FZsa
QabglcuycAGZuu1Nd+BhPT0s8M8rLIfRQrblyxjGczGMmu+jFszGMnBeppHDwsWZwbNRCA+P4zS7
O5+xdhuv0y8kwk/OUDbXirTNEaqd3w4NrNRwYyWBCduEhfypZANLa6Ve2pPXgz1DdIcojOVKnKZh
dlRO1ma6jU2/JqRdvSKyljllM7ygofUIhZk6fJYDTjDUq9cUVAm4ffphDX07TTLoIneZfTrRMSgm
T4av4Va6GhFj8WOFDkU1yR3IxXedGCXIhvbzHE8V1nf1d6Cd6RG6Bfh0q6B8WH324YTSv2K1pJD6
tofUwOcsE1q4V+jsmp2G81/WgT+JfQG4vIlbA6DNOE7hMureuWQmRd+5r8OC8DBZDSS1oWJ88g6O
CtbobsOcMrhxg8bkzurRnTsM+BlbrpNAS12NDLdGLY5r2/TFf2bF8Y8w9+BXuG7DWH+4HsW1YY91
+6JVHBZDLBguimVO/Ca8V2xyE6h1fvme4mi9TqSofZxXUM/cPYRHRziLuFjODd8aGSowxEfnyo2o
OjhLhXxl1WVSBSMSsNk8KZeOD7NrtQ+rS/pkHeBWp8AQStxuwnlAHfzazcN7NQdRjvvtQ3lhv4fk
DE0WbxmztS2drbRavAYRgExC0bcUff2imb/uu2geEi9GcB6cEjYPZS+uWDfe9R5CKA1MtRc9hPb9
yWO3fsU+I6WnlLU9P7QTwgavyZjLeNFbCAW+sHZELuZNlrju+7F/qpwhyMbS77btFDRJy3vTJioM
Nm6HfVgVAnszxQPMJSonOTHzcUTJfD9YVBddEPKsr8SQSNtuCwmedF4tfr/3Pe4kwvAowaEf0hHD
I7mFS3BXUtxqhoMfjvtuyhqBSwS9zamQCnmILvWVBRmrJ7qW4hUovp05lov/QVfisLLonaNCSGN3
eAYO8tD1Xpf2DQ9zn1rdRo+BybXvYdwbZHVokqKPP3Uu8g5inA9Il8i0jhhOFzGvbdiPqaMhwVxN
Ct/4zOxk0t28GfxJJRroFgLTaqeWCkmGkfZ6s0JuYEuRCe/6cgE4KOI7wjGe3A3lU6ArG/6I0NuG
1j3y/RD4v4qEn7bAm6HFPbmbLoiqQi3tl5LlpwwCnfisWfPJIOmIqn9gk83Av468BE0NNxUQDNqc
DOny0sDUQFdjc5KlfSfz8NGV+EqNU3cJg3SQLaBgpnW9Fo102jxwSyfvMXK8tRTr76MuCJK+oVMy
VW2bLmoMnxfRaeDRI6PJZE6CZF71bZdx+DoYr3kk0F6KMtu2tAANHU6Fw7S0GYa1cYn08BN8H9SK
2AKx/B5Z5ViOZt9WQ3/l9V2Z+HryIF3oYtLuavHJfT8s6ay/J8+BavHUS8wk8OaGhaoriCfoI/FG
zDpHnF+hnwHzxTqAC1ZEJMZRMWW+jmMLd3ZKrj1QXfYYQuq7zOcWvfbmGBr+fRPCCRN8Inmj3JV5
SW+CGUXWbOY05vCoBwMBKkRwwN1EARWJHp0uD8xAYSXmcYSycDShToUsvb121jgtNbo3vnAgL8N1
f4W6vcFIyCmFbLheigWxDC9kYnaT1KA1IiVYRTFZXvchtRyfuiZY3sNB96nDXNwRUOfLvdUDuz02
+HyG+cPrRLNTpJEFTJ6rAtdJe00EcryBuSZ1URkgu/ZJMfCp3PS+blJO5/majHjjNjhaSWsGP6lt
mHCSBVmjbwgo1O7C9nWv4r0cPHTVYws99hWuHm4/eAcgFV/wZ98Bla12/QThQG91vnzhvbtWjLpM
QtYCHbMn4ikf9o0BjK6aGlcJsbxkUJW6hRz1ssNMxAo7bEa8W+G65g0UYCpz4dMwcwZZIiljiJlq
UNZroF1VsCHsitqs4g6G5E4R+NS5adoyyFvDyl1Z23pfIhe4Uhz+QmM84/mUNUHXmi2CHcGpXFJi
w6oEArTlbS07lk18oBmAj50318dQCrrrKPVS7bpbyGaG6cz1bT2un0HJ59TV6LNwt33wWvveIXCh
lnMOJYCXUSxZHfXpMI8fvVcfgyZ+YDZ/btTw5BLxJj246JVuaNJo5Q9SnIz8CNt6AeTBOuXfeIy8
ybjcG7/cgBLap40pr41QBwC5j33N+pzF7mEc0f5uCbowGq9VWjMKBiVhohS8tdzy95HRPSLycMWa
6jNYhqe28nkCibN74MI8GYfAJF2/XEMhbGMc9USZB1tjyd4CHaGh39nbxTEoSkl0HEtq591gv7dd
EBdw+BLX9WiphNnxoXa67VqTNYsVqVOEMpMgI9xBQfir8crHOdANnHs8kD7dDUUFnumIQ33EI79M
uMK+oHKR3VvDDZRiPhSPUGbK6bayrHoDFo6brY2P+4a6SxZWcc570JlcA3OlSZQJneFrw7m7wyBN
mJQGcc8fM7OM31HjmQTutTcaZFrjNh8warhxbet16Oqkt9gj4Pz3PlxvHAj0paPb5W3gXk3EL2Qg
b0Lafjr4tqiPoRE+iD3tWyeB/N2t8Jvbgds0C0rXTUtvdNOJlahWpoJY/gZtbnjXG/aqkIyVpv3i
frhlklw3Uo6Zaqp3MalvvaKd5cafXtV+N9T9J7b6OS0Dg605S590gX20ZutlhO84+NpjKqL6aQkD
2BSy6Hbl4hH6pg/SjO+hXupinlYHFpsBTRi3MhS2e7+HKs4KurC/jvmi5a1pxW0blhkLxWvnr1GK
k+Nl47y0qFppcMsb5zsCcplMUXiQrvvsjf5hLeXBtNGQDrUuIg0djkXacyJLsu9M/Tn6dNfX8UfL
pz31JgCcXv0VBvM1qk0ceqGy3sVlV9ec4CPrVVaKCpUF5BxSoCcbDHP1mVqUk2K68LqzBi9xRqQr
oLxALAKUuMl4GgEZptuc6utoXW9pJ+8iHn0uLd0it71nMIVM8I2ChOJ7O6GggEjLnT1FDJHM+3LM
+jUI/knX+tCM85yROnwbfFansy+jPGTDez92VrJy951P/dPqe6/AO9dCxWODiBzc+XB/Rz6io6IK
m1vO52PgiDYVcN7C/TKmlkXvIJ5xhHMt/lDWOrNo62QM5O18DR0w0kIk8Wqx5nxtUE3CFAa4hlme
yWD2HkAkQPjs2MeoRedurnKvizMeo3yq+LIVa/vI1/iKiu4w9uPLgoF8zE81dRFN/K3k9gfYwECS
kGRMyKAJQ/UO/vN1p+tjox14B7DQTzoxhLl0513f6r1YK/Sy4utxsiFi1EevakX1Almj5rC03fcy
s38QP2mCRoMHFarlbhI2bl5MgyNKUiAFnIhp70Yw4UJJiWePWftNO+OIO/Pi+Gg+KyevfMTAsjPe
dlh72KJYc5hKHVyxsc5Vo6u0rsaDcKc+80p1TVVVQIfrsR/Ja73aNJWnymKyKzcdFEMd65u7mE+I
hMCOMl9XzQZwiFvQ2iBLlAYYgLSitOktnYLH3qWh3/iZ6esAh7lZ2r1sSHsQfHb2rj+URRmScb33
w6Y2abcG8QashDJdiZHHvlo6/HNeNfd5J2X9Ni/Kw1FChtHlGLiSPLVweneyniDxM0dGJgCozX4x
ix+kcVg6tw34li/roqfdQpU15LWWJSjAdvVpKiHQIdfBSyfHes5oPes96OV4661iQJ5CUTc8URHG
G9OY4MFVyA7TKRy7lCg05JreI2/N0vHUlQ6gE4I+hvL9MmFzMH0rZ4YJ0WLoHUdvqk8tp6ZesnA/
2sN2hw7IGlsJ5Eya8MmUGp30xQTbdbGDe7tiXV7xurmDqxG7x2icZyOLsKz701T4CzDQCpAZtZsN
J4q+6B7Jz1B1rkjEhIAQQ3bFbEblEbHtWWddG8N1mLWmGkTe2m7Tpuilt5tBAosswWTJfbRNsKBp
X1qYOZNUGgcI6zSCKjpYLlwLIAWIQpRWONBeb8S9W7KpGLTyCqCpwa9oYPB67I3VICFdxz13Lagi
++2KVGKCVn2bxn3QQ3uym/n7IDxlJ14paZPM42CTRAcmflAdL/2kYT2+OLO47nE0sxapb5zhzYDR
X6f4yOw4g7HfePSkyuyOantv+0YF2HelQM8K/GFKvVAZLxM1jb1ENUCXx0bPmecEyyHkw5hP1KJj
FlPfflJtbB106JfP1mqhAirdQL2G8WRuaRzQ90iBHWXZ+ME44sE+Gmu+bRoz7PsI84s0UjVNZlsz
yA30HoAToUJ3M5TutOXUao/gsMuDH9cWYqWxFsDosxWjIHLsIZNxYG0apyYnJH7JO8x75NodI0hH
hhEKY7/OFjZgOscWYjM4TbwjMFW5go0nydEeHq4dJdq8iU28j8N6vu51FeQdOvDXtYKw4MDhZltK
IjLF6up2mBedtgLgPLxuGXAFvwRaQUCoiFw89kPtl+SjrbvxcY2cCr4EKHmA8NRdX4BROm5l1QK4
rVfLgcV9Z9zNTLx+Kxgfkc0vPYBz152HDWaQXagaVVH0LlzBHpCqm71QFQoK0HN1NtYNpsatU/qA
QtDij7PjW0Uk1bSxbTU/i3A1btI4YbebeuJseuMEOSr6uk6iWK1fro7FP0yYiadxiytuRbs0IacB
WmrotQJGk44DjxMD0y7UV/a6B2gQHoC5mLSSkOJiMRJmK/Tqm9q0/UPlGzqg8F/EyVghineydUKO
lJ+ZCud80gdoX9Wpsqzol3SmNhtcoe5gF7I+Dh38OBOnHta8ws30ai1TsIsM6s1Xb50rO/XsPrpC
KQsQoRcf3CvDxDs1cAFimuldVIvYiapynxcVzTdIn6pN1xoIsHNQd2YAlylWnjiqDSZv7NIlLBUl
HTbSW/myc60aWgaY9q+AqxvwSVAjlsiJUTZFBQZi++ugmUxit2jAJvh135W3NndmiadNtcbsuDYa
oJoHjmivdZhMKNfzsjUG87ZEp7MdrskCS4xiNGMH0/W4QnMb/SH0mV9bn2ho2Vrlr6rB7Fy0+NGG
GPhcxtR+pHIAZ4EsMFVyS/yVmJ2EN9h6I5EXzy3qfNvgF6t1B5ZwB03zSHIgDdFypVagKbjoANJj
kgdoEsy04hEpiOLx99KyT8lQAFXrHB6CMKqTsfFp4kvE6q5RmPghH3Tw1psGRKIkLGscySjkBVCm
MbOZqdO6g+1i6cz9MzYQoKb3gH1Z/g6XGAqftu3zPnTvPMU+ZylOsj5IxBbWxKlcJjcLwetLqtE9
9LT7JPY449cqcZuv+qbzvTU1NALW6hCzEcL96Mv6PrKb+mmCHzoUzBx0jnyy4M2ULCtRlkIxyIRA
7Cy2ZR7gHs80y8YPhir1e5QB5dTX+dL5JAPNbC8w/ZzVkKQ8WGOlAYFESADDIXLRTnGmrlBrz2+k
xb7j0KJJz+h+DdeDLbqnOpJkJ00DchHENjYEENxWDAHbYjab3WEcxr9SFrE/Ak29N+j08UTGa5Ui
QIDJ3ZnxUHmU70Ar6t9KsIdQWGnfPARtoNMmEsibmmBnTSFFOSq0viHVYABKm4jUCSiuUHlaIj8X
FurMheooo5D7GHQjM9WqZheuEgWPo6y9lKuA/zbmp3kj4E/IAycxC532oODCsGJAFd7NlpXUsZaF
JycPPaEGVzSiQb4gnuEdwgfwZFib6gBnbx7gd4jABqyLjZAAxPQtTcnY2XeChW5eR9AjTIIZRtIA
sctqAy4Qy0kwBKldT/UdDxH0UkiLqTGB1GDF83nsIjRGx1V76N313Rsm+4M+gxl0jZnRamg/hgjg
dOJEtRdtY830HCZKz3zcgF/czF8T1e4b1CvpP7rsMQBPOGMePAhVV2d2Xa3Rw2hVkX1A15I4u6YR
VoUuoCQjwDpbFhwbnzOGym4SSazm5q4F7Znd/Q9H57HcOnKF4SdCFXLYIjGJFEVlbVBXIwnoRs7h
6f3R3tkzJUsk0H3OHxMwuNfC1EV+tMkgHsD91Z6GjFYNZCOcmAtqfuiXlojHcV5OXQ066MueelB/
HE0IFdMo0/84xdMvT0vtk6k0A5M7jNzj3Ij8kteGcYRvqoopOzRaJRrfyDLtfFfs7Usn2Yi0qNf/
ZJXYweq1aoS9v/1a54V9ztTTR9m6xgcDRnHwxtY6VY4FhCtxXzMNthkBd1X1sim6dZXGqvqlk1lH
enimyFOLEjhOY0xQGeYB1/Op4fIe06PKzX+Fg9Nv5tImga333tEgKYB9JmMy5O93SbugNt5eWH9d
tbQ6fzAJgvLlKJF8KpYjHm04+pPdFutlLJbtbCqE9DXLYl70rlkZUtlcf/XKq2NVrPlx1UfaLCe5
RQK+JSRIrQPCcEbGKm3dM3PUoVWn/fe0LkMPMreND01hprcMLRcvPgLzN7NN85elsI1vq3aMB3PW
k70LjiLU39p0xrlhZ6JcveHWSBRKWtrJkhc23/QqwYRFqKKWAYiX/CfM0BJ8ZrXm/nkbz2vUWW5m
B0wyAONE9sjn0rE6z9c1G6AaUXH539qmnRL2poD2So1uefFEb3Nm0QCJL2dIlPU41TXYqd4UT2uW
5EXousK5SS9b75Czoz8MQpu/assr88BOVnnlpTafzKQwW8B2wC/YAq0K0lotLFQ8UmPTLDPF8muZ
ytVvPS2Z4lHx6jpe9VJbrgC6tIilU3/famSWX+BWJzI7u3bYN/Uqn5Om7PKTCuYd9hsLeGPnzcSW
mlZlkOlTU8VM1kV9KJY7jDxhjWGyqh3gzpEC2o8tSezfGZX2Fm6tkY5BZxU9gGdfcZZuq1TPhddO
Vy7q4VBssxZWLRPYA8IPQHN3AvuN4YrL5lnB47n5hcnkVvlGXWhJ0DIMVsFc5Q5og2wVEKOJirxr
lSx4/4U7paCWpfrX22lhBBIG7wb6y6AAMdXNYWFXaR2QtJn/lxOUWPpVIYioWFOrpGJU6wB9Fztd
9t44rBAzTAWHdFWbd0cv++e+b5pdO+nOrYWL8QJeZSgGB4i5C/PFMZ5caTWvojG7kkOyQCuQsAU8
pZ7ivhlim0RsNUWWnvRk4pypl1oPsd15t9yVduITpSCb44bCJL8uLCLjL5frANRUjmmHNMMzu13L
dw5I2LTlXw0DE8op3ambyexWzed8acWjVxvcIUKro5Kv98SvYb4YQz5F5tTeWvbDJ0dZybmdKzdM
5lVEVTMq8Z2Emy/GZMsmII5wvHlIf0J8T2ncWMQUbmvxn11tbwmZydEm+1u6Jl1LeWNlHTCVWkdi
QJQoMWHjF4g6XzcXLm8nNxquUiPXt8DUUlgyZSgfiwmUws7Qm2CsHuY4N3rDl6x+AFpu75EPS7+h
v/ZTGXXJ/DotlMgMxfw0NQl31jAM2isXqqEhhpBtUKBFznlyITOq/HWeAe/RQtM50nToKaqmPSUJ
PykX8nFwq8fa3hgQnCpqvdKKm664NCqrg+nEGWmh0dLae6bzlyrTklgdzH25ec9Qnzt33f6x9dNd
clesaMUPND0v3/TF9ge01IoEMIOtzFZ5ItW2jCaXMGaHlBy/7PUvUr1UXvmpDiy7MAM1ybTDyhoY
LYorE2hd0dFd3vFrD0pWhginjDjtm+lqkZgVZVbbflpGpobDVhTnvhUFw4Bav4xjwpLCseuTKHxq
JGu3u7kt5fRGG4Gmpn6RFMV+KFPaeSvr2i6oJBVdHDovf2nLIcql/qiuEA24NvWQcw5eOAGn8dT5
khrjeSv42Una8pSjEbKdluoWqdnfqwMLrszq3nEEt4LukjyUOOxQ8wWSi4vD6fe5ENGglTuKZ2CC
htugebvE1h90RnlSXAKU9M+WcI7YKaKZNtxAyefYcaA75m6nlYxWSx8W0xq6BchCymKq9AMHqfPT
NfZDW9OTUzpPTdpGXZqdwapPqrc9MHSd3JW4pU152O7rw9juNSO5JnZyUzqZswWr17VEz0Mt4He/
9Q/qtoaV7r3WHY24znCZiy5OkiS02zqwyyaA0TgrWhppY/dlp3rUGlVsLlwu2YSKwkP3ZL9nKSvC
OqpViDafv8SGqh6Xxzswpk3buciKeFFBQDV9pjIZ34qQ805ZV+B3YVzMRj/NZeUEnrKFtr6ey2w9
GMlwmqgpK+Dds4EFNrdGJDlKkPcd36s1/FsL4+iCXqKiWQ5joQh2nOy5x62OWGAY+QPK/DhZxRsA
U5QuIrDtkt6dJM5z3Ueqfo+q6g95wpVeZDD6tItM+36djw7/FcDyvDhvkMnxkrhBmxXf7uzuUfvu
mAo+UtUOFa2Yw+6epL/KsQ1ti7+g6RAfVKLLd22tyiChkjTJ1l2+2gEpqNdEjHf+4KxYH7qDy7gD
UebLHeb8uWudq2qWqZ9ZWtC5w+FOM2y4lABdrkbrvLgOgy3HXKe3nID7puwPmygO3ea86G0ZNJMc
44WnPV/PSKz5g9NdZjGFNuAPszntcgA833Gnl03kh1zoaB3kA2/Ee6N7e6f/rV12GqgcLq1Z+edM
xhSQE8VCWgyPoCuUg7fX3uuenJW41l5c3QR+ocvJjTfn8iBrvt2t3mfNe67xUnoOlWKPSa3vl+p5
lFOcz8veBa7hVq4anEPKx50vo1Vtvzj88CKLgA2eMj1em/GMDZoKMuNDoxORKvQoU+tDK2yQYPgF
TanB7iYuHi/yEii+5N49TKRwu+1G2T+5pTighgHtumPVQIT7MuM5MjLQM7YFp6reK1kB9C3fyqAh
nkl9pcFVmXUn1+vjjNXUN8QUVavSAQY1EOXo8jp9D84WucMYl4nyxqp3zGBE7BLkBk7sKBP3rdaq
j6HVzuPgXSvO7RArGEF1FfM7chukA8hhOj5Sea+t7MCl3N6faLDVlWxvSfdxLtOnMk//iBhGHNO5
LTdEz24sHrS+9acN03QCzTOBfkIM+G7nWZGarQi0GGx8vQERLdwiTrbiwjYYVrkCPbzVX15qRd2C
gFUm+n9zBXjSpHFuj+9usk5h2tPuqjTmG8T9Z+mKxV/gV30U51fd6HZLW+0tpYXbMZLXBSEhENan
MNTXxhMvPBgX7ljUlsnQhB14VKCk6dUyphSOR/9vNO2PhSHSH0RWBEaVfySOctqy+QmU86LXGzIm
sf1NNtk3Nm1Px2Ydu53aLGNgEP8NjqvfuGIkeqLmVKUUxY1lJ49VWb7lAv7Ps6dbKadIiD4sB/HO
hH4ep7l70Attz5D+DgS9E9v2rNb2W6arH1RmRYa0w8IsX71KA57R/1mufElUNeT+B0S421W9V8NW
j5aGCsaknxPMPyM5m3u79RYVlZ9XAbfdVU59GcHx7rZOjTZaGvjtdzTk7oSu3irpxshxIt0AbK+W
L9dIolU1b5laPuai2lVNecnBajQvP2fbys7FXN6ly+Mqm7eyMaEUnTp09P5jcIYTM1w4zO2X0JMv
mZFjDOXk9CjGOrkgjOg3+MWBYHkeHKOvD9amnjY1/W6y5oNZ7SdJt39z3ZxMspMANeFY+ybo7B8g
ym8NqaHfN/ZvP+dXwLeA5RPO/Qsf7IWRMFSdIQbafOjcs8z4zOV2j/JBMqRCNDfdetFW9S2v6Btr
tmdSq6N0K591MAVj/so0a8+yC8JW7+yk+JDKvDPkP9s85U4X1qyt+QDUQRycNhaPq9Ls8+oZd/kr
hOibM9xa6O5Vvy6qFTueiFS3QyT4CvLyXnQaaYZulKT/0saGyFff5/zLcpn+ej4p5R5BeNMW+7bW
auQsIkRKGSjroSrxJScFm6acvjfQm9a4jo3qp/wcg1dR1+mUeb4LYhokRXL881Zzt5kn10Awkl0Q
lp2IMqb5NIvzxT273r/aYR7JZP0K8rLH1rA3lGb02TlfnN5+4BE3/H7q/lNMxCyNpqhBXstn1UuB
Wlh+D042waGo3sVJxY/hpi1SqNzwk656VmflbWj1F11Ph1BkWzTZykNuywcHoamv1Wg8Ss4+oVM4
yD7Qw9IHPQzKDkY4DQmHfsLdiA16cN0I1TbZNLpx7G0dW571h/7ixVITsdOBZi7OMmJpsrcXRWq7
XAz7dRkP7tTmgbtkH0IBDbab3gqYbNVogM71xn9es9+qLMjNNChGLVSns/D+KTXnfX90rCelUQLX
e2N9p2rGPPSodRLrA1HLgxB5uGgTKxtskvuQjpjFtZ6zOhLrr9LtM4ZYdfvcrFvRHAoDMd5AHGd+
0R3Fb+Vh6ivg5cVPl3+dXr0Xnnl2V4hh1B0KrUt9BTOt3zDGBhanpAMDV9vVRZd1pIKWS7bE1pnO
tcFr0qXPlfWjyo9KuW0L3Q2zHa4U1aTqcazRms6PAzIflRUgtYubYkoYawbF4m+BytT52JL1NNev
a1ke7fn9ftAVXiiqG9aYIJf/GeqLu6SPwjQPtfprFvWDozQ+TYexqIq4pf8hR1Cd6EGJZwfnNXJb
fOy6cRpUIwIwMAXKk+zY8dcldr/Tir+u/ps0e7c66tFV8p3i9IHuog7hqxnS8zpvYYrWQ6niuYin
Lb0183vH2N1pABkIWz6JlP5pNqKCN9vY4LaXi2EO/HJZFlNcGWkpD9iYMjpasTJ7FFLXyxGFcpy4
I6tSFRmzuNoWWblyuycm3sqlZuV56SEQYV3OTuKcFmN9dur2mUaMJ9QWUc2/NaWx1VsHMMg7VBvo
znONsUDXGXFKbrbKCMsawZhnBArwHwSg3xTl5pdiC+ZE2TvzEqbAjcEMp25CmlabGdyVRVvb7G29
QPBH2IHTHsieYyEWYatMCBmdY1sjJ6ujlppbrXqsUooNoBOVYkJfUiJBmnw393yyN33KCfyxIMCu
CgyYaBevgpV8W6jQpBtZaAuU+jkd3chwe6BFCLT1P5HeV8DBR2OblX+iUN7H+v+vQgyjFnkoVxY+
zpaRfqzsT89NXr3VOg1OeiJgM5T6OoeNpT5mhhOPEjAqn+LKknGLVnDzlphvTxX8qHfTySJT/1ma
eTdUktii4bnjA7XvZMPyUUv5IDv15EF3rW0W6Gn75JQiQAEUKe6dZ0VlvMi4ksN1SZeQBR7h+dzk
gXS0oK3EGiZ6EfX366gz1B02Hmwh6Q2m/7tLZ3rw2umYez2XWM7ZtMGFt8AD+9V+N3TlNnbeBxzL
KVmJztHGONFkaKsdREv/4PZn4X4nDY4MvX1o+38rmJWOUC5JnxS1PcP5HZN+PS/ZEplMAIUtWHWz
kKVH2D/K9Ju2z51zRxZrAqjOtbuC1N6cJr2qyVOniX1bpuchWWPFTI9aE+eVEs9qgX/hum4pqv23
wv3P0N9q2l8b0YMmDre1+aUXNnQJZidS5OSsOnpHE4k3SOe4nBsgPOkq8FFdJEyw/W7fbA7KOXG2
WH56rAXl4B6FuvlaR68d6rOhAyNTUdYIO3QGtFP2n6PH+nqwq0/pnhaEfSOMvsLblDoSXWy+K2Tx
WNITIO0uEBqKxTyP2/tQ1DiHfvYivSsY++JS+aH+zK6mMxl0XPAb6OB6SKctKHqqyGElBVRuDYPV
wct7Tv5Qj78jF+vSH3Ogr2laCKIpz5rzOS0Wl8+v42VxO0BNADGI6TavgNi6fEV7hu5GefOKad+R
tz0IMIdRfaIKOEC3F2QI8sutu8zrRZjar6L3+0Xo4JnmvnOTW6M2RzSdWM6Wj8pmEqvT01DWZ3cp
TviaokW6TwRiHizbejBkFxNJHNSpdcbY4M9uEqW98WFWX1lvfbmZ9zBNOAu85FWBDhhLI1apy5Zl
7U+Uf94VidxgwZKKsHLzc7mNCQzxhKiwznbSuI/LYyTvwiY6a0LFnaFOcPFMC/rPscwPdmrtzRZZ
j8SPX9WYd/I1RzCivm1jfa2I1verRgW2UFB4mx5PqDWz3Ym8zPe6GK8y9fqIAtvvVFuR7umr6dd9
+ecVWFRSCwtOU6fFtUuMV4QGDs/ZnRh3jR/PSNjZqsLvnB4Tjjux5CA6GcR2dGQWtZYVlTyqC/pQ
k/BTVFBAjRnNvpTsLdmhMluGOu3gWttRyRGlgs74S0L1oJNKv/MGv4EfnrLsUbcoP1Saw1YqgeJM
nJ0Gx0tNCbj6Xz5/T803+rh3r/jE7vuatCIiTPug1MpuVTmy3dABOxPjJ2lJYYlwZ56RjA5psKC0
9JUu+1AseXSQqK45/yDTaOeTqFlY9/LGH8UckULx1GiYqWrDQkbaLn7fcvqYxmVwFqQsjgLl5DYS
iIKNdrY14I9lJQjEXs3Yc7gIS1P/Yn6XVJHgLcXFpu1lZXeQLJZyWqdpfeyK5VlBNb5TPT4r3cq+
5Fp+J4ryObbpVdeqpxVGvh3Vk1VBB8yqT1bCsVTNk8cUmSXaUZtXvx/QnnXVfiFEYFW9oxRZaAIu
II7dV9brONaPPSYfygN80siilgvJ8tYwQ6ezVcqp7LyziqrWwIyXpPneatmNEBRUVXXVk9nvmenX
TX+mLcbvOnonjC6wq+Q9Qb+3zfnjNN5fdOVhAa5nZbupgx2Oei79fMrxkLhYbJLdaEPJ8YpmzKuC
kCfevJwCOk5xEKSV62wwZUDvFtrLSdvjHj+jtzmwxR8JoL0OGZzgZL6X9TD5xmwGZqr9rWIIHIO7
UhTxqjXB2iKYz22f7o2oKl9HRFA8ei8MOgyTFVDljyzoDp0WprMqmBR8e1rmL6MXGqMTyVXjqLgv
E3dJuf5Z1QQG9lBN5l1YW8eKPn5O9sLqnnYwDStfL8Oc58lrosw+8j+XhWV9KGmAgL4o4sJYftlw
47yEssxgzWfnUYVCN0UXgLIGedL4U+PiPXtq5/GUzAwFsxY5ScpzXZxMpn89y/8oSTksK7lEFcgR
OH/prowaTtgUDAVN/4TjCu3gN1rRc+ksoTpjZ17mfWdWR6/ob6TznOXagWJVx2yQ+2lgGhtxepVN
9qbbJj4NpHWSAziRO5KZruY4Bs2gBkXXhEXl4lPUfdkpOwsj7LCWPOzup0o6ltlsnM6Yk9oimGsF
BXHt6wi5Mn0M+kT/SszxqMGZNqoMtTzbpyr64rqL+tJsfDBxR88Pd+WuOWfBhLcTm0pgm82Two0/
guTnMAVVsYa2Pb5NxbovEnmcm/Rx0ZOXpve4mnOedTXo0/VUimcD2rIsGEiEF1tW9TKq6t4wlHCa
27BJ12vdzTtbscIVcKKbrkKwdouTtr2PcP2iR9XK0WAI72Fei0PlFEHZc2PMf3d/YqZaZ8UZPrXM
hXfoj17HRkEz9Ti+Sq/fOcUb02ukFxtSWTW0cqA9kEEXZDHfPJ+gHZRV8LYufhYJojSqsdb8p/NU
iyYLkUxjNN5AvJrY63A0iC6eVHnKrVszyGdkH+E649PKJdgG4HdtSUwbvL34l04yd869xsmk6MPj
oLY7Zii4iY10ilTfm0x5FNgeaD3HUMnjrWjNvpd3tZkBAQ4YAWv622prFeNzvfYi2UmCZlcbWq/Z
0CQn3t0Opddxr9jPo7dFmecOFwTu4GuwNI/lVGavLUcCZAoqOdNt4ap6J25LDbU3vNZe8IOC9O7C
6xegmCltNuxOTaSsIgWDUGSk5tZxTsYHgZOdixBOGRF6d0D0O2HB5Dpw5TahjnfLiPh/5zDpqboH
a8piVzPeMRK/UTrGzI4SKXDZJoK1A6ACmn1XWk/4rYZ0NO3GGrXH9tI4NYHZJrN9bm3KIwL4D2Be
4xeSmss35zf0yvQnHeqIqOsXumkeF7v4GYzkT5R5BBsRzrbOr4TZprT1yBDu6mczRSnZdHScf1Ze
a2FONUFVjvzv5q3v8fMBOXME7foVBabhzSe9Tf8Nif1JKY0RVB4K/yF92aY5tFqUW5rC0pvuhoW4
jLx+cpPqteXQHAljzZrhwBEREwPFfcH/Q9E8mvZERBOqdX3atbY4VOobUvIn6iyeVwoJOwuGssMT
AqghFWfnQvtYTm/5GX5xHzfsGabFNxTlWjYzVxprwdSck3S6ejUDSgdMzUkSDon1NLhjQFF6lCQd
7iwXixOHgeL52zS2eG7E08g+CqYVou45tqhwDasLJnRLvl4VLWr87P5RPOaTdSFiZ4KwLJ7SPH8m
uiZ2PSxqVfugj3K3zv1x3rx3Uqj2S1f9LF776I7jA7dkNHf1zkks3mguv5kCxBL+Phu0Ny3JsPBk
C26k/LfkmTOl+gFJgXnavm0pTzD/RpiyMqB/4z6uNWiLKkD9Fbt1HXpN4ld9EVSyFQEH9xNODlAN
VG+pDj+10nA4WYfKxRdRVlj/tigp13/uUr304/w+2c1VMdxYXZwjqpeDvsl/roLCNrGt3djwKrSI
j0vE3htibrXp91aRPDQzDL61uCJqVsAdUf502kjPMuGOftF3cZvAvymq8gbOfts2rv+y9B6zcVsR
KDEL1OeEWAguZsXXBdSxcyC7A1ns8LmkX079mjksgvOm7IA3d/paB/CUYdYV7w2EgV2LkCT170HA
Jhjt0cVjjXXg01oMzDsi0FUOB+GcxrZEcae8iYkqAOt9dcR+Ka+GOuy1hiFALf6rV0v3V1YCI59u
m0ZqB19/tlqxSK2H+6sxQLalXFiupUWyK06WC3cieufPGLVvbyCNyM4uVkd57xaNGptjjo9LqxD/
LVe6WZZgHM4WkEg3KLuRr9tZugOe4Fga5nfikUA16EdDzOjWPQQaxY6ojKORSd6stwHFPglF2Bng
8DPc5xi073zjUMdVq+w30TMJd76+rXEKpmgBKBXTIXOBHjMFnG2LVpleRP5KkgeBmK4/GXk0JD/9
TOpVzrYzP882DMXd/5KB1euXlc2W8BLVU3aIdmOJa7pi/puaPiDNJ2iKPzFrfqcODy6/1zZ5jxWK
phJZp6/lTReVm/LetdqVE/pjY5msy+rqNgrmO/WlXranwnK/76Zq1xtutYoTdqie6ZOOkXrGVDcV
PgGHP9nAVIHwq3K1c4o3zZyrLupKlQscnMJTxYN0uPRbL9bU6jCWzWFQf7HRhGYBRFLscb8H2jTu
t85h/LxS3zD7WuI4qA1pTkDMWXjYy5Xx0i/VZVSmg7RwQ5Zt/qCoDW+IOGYWCpisTNhlX/s5OWXT
9lOM9rrz8p7O4XqqwPhc5z6xJfEwFzA0atsSBGBvoHM4WIrUKx9V0oZjWnF7prmGg13SllmWScRs
ycxoeDAL625MqjdHpM+qqF/RMz12Zf1qb/2XkMj8PPVxtJRjyrUMQfSvu8dO87Bj+rWGLdDAA/oa
pQDBN6DDfXOGYDuPZflTtDoLzxI42oINQ9ZVWDrb52SJAyG3edgXzHGy0rUXXaovIJY3dRtBgFDq
XFKnOWSlqK/zUFoBmoMqyoZR31sEILbGNJ1QT+7nrdpeC0Tc6lTfCnX8VepuCcTW/Uet3xR7Ur9p
ZaL7vcV7aE8ohnK72pO5wGEv6v9IzNlZ6viw1AYKvVy9rRYRuF6rJMForP8VtYruofwryX4AfsSG
2WQDMI19NGpxMGSPXU38WFmehimabT8b7h6/tk9jTVtPZMwcHeDSrnC+oL22mJylCNtNVDRZtbO1
/gktBPrSNVF3jQ3YjKw5dOcV0Y5G1PrkYUDE0lu6exTvD8bQhxNZe3mpRL1lP7J43eYme1W0kjSo
3j2T4PCvbZoA6+FaU3CCDIrrpny4a+R7Tdya3ogmq31QnOxcugPgbP6jtBIFA/xsbh5h8D5VgjOS
rT/PLroJVf3GthDM+YR6+V1noe5Q7OAMZFNe4yzHJbGihbqvjQksdHaqDS6WrAhb9TdDrOA32QcW
9ggWZ6d5LbSdCD1ZXyCXHnrcmt5yWTTELHz1gTF4cT9uPiI6Xno29N6xbrwNu2bVdlRnHFHscNnU
qP0FQQRLy1ODvdcx03jUzE+ZlpTWaE8jr0IJsrJa/+ZW8735YFGttdlBVhbPItNQ6YQm3dPDzulA
wdmTFQZkKxrky6zEYkGzliA5mNm2uu60WGd4lhxjvp39pcwX6fyUieyqb/hsqu7Fm9ynadkuSYIt
KGOqEkcPr5dvV9wBwiTqgg0mnUaiF7hgIf3tKYns8ZqmF9UVu6Z5L+THZH1U1V9jyo7tU/PZAEIk
7oxF1nrRkwzjO9twuh2KuuRRbTj5qj0MD2cv+FL+N+AhMzYl6tzxPMhpL2qSVwbkM77VoavIZ3Ie
8v64Wa96mZzd9FlaR7ZUq3+qwKWAyXVSiAK7P6sr4Af5oigs8aUHqEgZ8vJTipFPNL+Lff/OeHSX
7IgM3R/1EVnrv4KBMUHZPZ8dy9strLc4evwSTLFz7ahfzjlSlRRR+egXDseDfYUscVUM4IsRo/mc
a7xMpR3J+jvBoUKycAA7pw9wCZVvZe417+zjOr95RKpYmhmbQEeN9V043R4RC+5GhlxvPnsJm96r
EO1FcbtPFqyHZTA+kGzvzXxkB3XSa2euX0JBHDg9aURIpB95ufiUdGMBeV1UGRf1eunT6ezljB3s
ImZl7Obsd6o/yPGF1XuzdaJPWH5NRYaWaoOmPVPpaBEpp01PBLa01TNK/IrdD02Bif0DicVm5jfF
GneoLPYK763CDtT2+SHT0OUL4wS3c64TOo96M2gALK02fcTKQdZCw6taxs5a0/1RhCapFwIoktyo
WzraL1NFysRkzpdpnjNGROSxKM91NHPktDwOW60Q8Fic01XZ1cmTp4tHKbXAnaW+w+f11FrGn5IO
HxKNXAchnLp60Lba99Q2Mdo41l4srFRNgHWo0SRqvgpj+JUtlUijNPdoWjsC0qpvRSGXMPnPIYHa
pKm1bm2CVtYlyjf1OLjay4TlS0lWIni7o4F6THBxzh1iDqfDiVa4j+skXzSF4PiJFKLKaA5iEZSW
po/q8FH1+Iq3Totlu/JW5lssNum+aNMEj6VPn6uXxkmWuA+JaUzHJLemSJVdGZdO+47r2CGzwd52
ljW/qprzNeXDTeJ2JGgQa9K0Drg8rPxHaEbIJ7DrFW6yIt/+seDtdc3ZT92w54fsazrJ28GNS4z6
9Va/2LjpAOKAcuAuViS7D1g0ghyqeBySJ9ODB5WF/JvptT3iGMr2G3wrlUxkDUV5kfU3xRU2qg20
d/5Ce811zvKfWndWwgNVpP/Mn2aisBcMw7nNWYo8CtCB4vyUL3gz5z4eHKX9W5tFYAEzkesZqXoz
gX3U+i7EARFooYPn6V0rWtBl040wLUV6Ynxp+Bu5oOdoUNULrhpsFb181CXfDY+zksvzkroXAi32
btkge0+YffWbVY2fqGMOa9XuKHk8wpLzvMjwbsFP+Fn5Xa1ekU2kPteG/iIX/bJl41kI65g32QGz
7qXVvWAw8y+b0Zl6LgVJiTjM/+PovHZbN6Io+kUE2MurCtUtyd1+Idwue53hsHx9FvMSIEESX0ss
c3ZZpyeAW3SUnqfyGpEYowhN90T/iPX8q1p6F06Urax5gHIIyYksz3aQvxExiXE4TLaJ0nnuCDF4
VYz54L2UZnpyhEnHT+3NaYmaELOgV5vy+KUoco+K/C5E9VxQ0cshUGQuSTm9XNdes0lb7Ux5/UEZ
BDvb+DmdHM7sxrPkhRS17gNe/BGp/x+5NYIa1W5OzI2wmAVJ2qcSlgiHrV770Tg3N1p7JRB9TagK
xY7Ds9kqdllhhINLu88ps99G9cmeu49IM9dBKn7BgEzr3F02QqXJkzNJ8NwpUZgexVtIwlHZZrQS
Bg95zflhUSCOtZM+uVAdNKvh1vd1nCjOkF2704a/EnOhMcZwmkVY5ifJCc/JMwaz+BK31UW4oI6m
budxik/y8mnAJkjLpZ6Ldt2Aq5+6fi8d69DZ9U4aFslXXkwe5/+pwUQTE+50z5PlYsfF52h1Wy1G
QGBO1Au5al3m/em1t/O151GJnlkiXjibrovDwDrlfvsW8cdJaNjBFdC2peFswShsemPa1UmCl0AK
AcuzcZ1Lmz26QiNpYHAgsTZjup/wX0QZ4QlZ806zS5q0+W4MdGYZ71Ir7XmxhB3gSCTQAP2HscqW
3xQWzVetLdF6h4xzfS9H7Z1FDlg8Lo3HBAmQOxudgkGA9czFZx189IuVPmLLoh8s0eNNl/1LbXer
ZX+lJw5+OyxNh5CmFTGQetV2DjlmsQNXSW7ApNyL4Zv9CYmzEyU2HvpHa4ifWem/3YJde3N8DK4M
D3ym2ur2j0WKGK85RscLsA0z6qfxIq0G/qsx2F9t76zYQX+U2VvSfoxdfbDFY6Elb62MPhPywTr3
YEHaZYrMkHltDyfgHFk8Ymk5PDIQrfWlfYhFkq8a+SsixJ46eRxFDqlmXyTe2W3LP+CU7xMOICrk
a5NY/w+AxOCJU408ml5H2wjzhdxGSzd2WGDLOWxF/eky291xgolQiBGfvdhM3BPzogE5N477q5jU
aEBvqJ9n2g640sTWE2o3A4+2ihyWM003ONPrDLhQzEtNL2GVjM1a4eGUiChO25yW79yUKDmV9tAg
3prCPsVR857o8QF6zNkel56V5J1UlOsyKfe19aJLuv5DdQ7SGjste25if0Nz+X+KyAoc1psxO0Q8
tWeKQFdh2/sMKStNp5tJQN8AmYjzGKOtZ5ch8t4bHTuBQ41e4mThmEO2gNzyYjb2zqroIUtvOztl
utL4MMzFR6xGjjnesFOAD2XM0EcIKSeXaWpxtpYon4LBTU3aZ70AyC1n5EOjfthWzR8do62ZdGfA
O9vCqag9ZvxSzl43brHJAsg8PRee8S9ARLIK/PrYOEPsIM1PamYgfzF4ExAu5wP60ReT4nYY5CeQ
Z9KT0SVOeaLRcX5tPf+zjIYDMCok9ltXUBGcfiIuoqa9phlF+cE/d0tFaBrPueG/kid01rZvHtO2
vQt5c9v2Js14WyI6GzkNrFzBGkqj/kdDOwk0aDZBQGYVR6iZ80dTveipPPU9mfdaXSNjOA6FdgGr
fwZJTQ0+WAeBtq8d8SRK4ylJCYZrNKwxQg2dqKse3Jzmi4KYscoHPOcOksnaNnW0FM26I6+qMKO+
xAcIaKbLqavAh/vyBIfxLlCBDwhFj84VmbVz4djeNXVGL5x98Vb6esinjsZmZNeqfpOKbGA83dOO
t+es68clDdd1NxnbGr/eGEBLwNAFm0UALc3fgsZfgbIDMjg+AoE54x4ckLLH1TBxPqepcex8ce90
/yPIITfQhodDM0SfWiV/ySTvZqu/JdP4rmJ1lnF8Vq74QQtWq9TWXtshI3tYh8YcXHuCugJe1Dgy
iTZMTMmYXg094XCgfiqdq8HP53rbC461UKp9oijZNpbahfwwXML+E/edKCZ3Gh02CrhL0ad+pzO6
hFCo93lqKd0zMedtBd4R3UOf8bJqFINsF6R4l0lC2C3Cxxi8B/biYP35yVcqq6vuJmDsUniTpV4/
WOTvciN4m+PpycrHA6hs6qTRJrGSx9x6pOWykxx1Xaqn5iSuTkyceqYH5vpHs1GPGPMvqd0sKd82
JE/8SlACIf3actgGXrDlykVE4okCF2Zn5xZ+Yf8X4U9oAynj7ov85p591ze0zL1b9KcA/pkSAvwB
M6tm2MeSCJ2B5wNTZLhbLcG2dF7MJtc4uLTGxwET1R7H6+ghkeqjfA1E9Z2zbsjtQEwVX4IBtSWp
OQ6BsUrc/k4m5o66depEEtaVfxuq4t5ZJDJtOw8dmkYkFdtbII2jjnPb0tXzUVcC/pnkee7G3RoB
blPoUHDqrD81U36biPKVBs60j1hJMvBWeqmHhMnyNYcA48yeSkCHheQanaxop9yO9Juwh0OJ1Jz2
xjF1sNft4lm3C3JwKY9dsnctp3FEOo9Efz80IEz6ve79FL6x13sYYlMHcC46IYnwB2VvmRM/GAXK
tzS1PYs1drlVghYLnhIH6gxl6avtpSeeLHvq3a+ul/8l/ryLe6ptZXpV4qciF7kobyZpdiqvoaas
HQeavddjgKGR6PxlqeYlysSJnOx/gH6eg7KhYcA5SznB6xjzL3kUOkx8uWiu392IpmVQqoNlWYc4
7o9BNjrbQXWv9SjQO9VDEZGDFuOOuNeBZOw1m+Tet8U5yMsPq+DACihnWknFYbGov3Ozfxx6so+y
wFOK5fDamc4F47fkhG7RXBsvOHP7QjfuTeTdTBE/zkuOk0EnFdpJ7+xLo7EPVkJ9IQ7iRegztU2f
ouiJzPb+K98bOSLH4FwgsSdmMgh2q4stpxwUmh7x1HdXPNY/yZWSQ3ZJlQWJD6qh41jai8bkCMyQ
RDqnGrJDpgUxK3klmI4A5fqRw/d7N0/mfkiVwb53mXHWzFBYqSDHnxOew6FVXbelmHJXJZ/62Ds4
9IUgvpug11CEL3FzUbu3th3Mf+XgsSkmFtG30ElvhoIBZZ2wnnWjeMqyT4PuohLIH/P72Cb7yi0f
eG3CZ8mbUwB6ZulwKLsn5D71WxHNaFtzdmDY23QEa2nAKjSf6kIPIPRqpsrGbF/qEeHca7ldFJtj
YHTR2U979we3PqS4hQeiPhuDYK0YzDfy4F+pCEJ7hnzoRMjTc3wQFs5IoFvfHdmojsemVaTPXRIR
1mHnjZ/2XEsIEw7nnj7tjmh64nEaC29ndxxG27h9yxL7YQQvsHejbm/pffwABDPdaFp+zDScWFWY
FwaXiyWp8yfsit/NS/gNmuI97lNgkwynxN3CrM9RuYbOoOLX7IKCJE8U3KcOOF6rVaRzEvpJhuFt
uGve9PFTl3wHsvtaqnKl4EFYI1pL2dws7rVVh30T16SmPU/8Vg2lsWpun3GZXkESFhuAfc+JmL9x
cSh+q+6Jdtwuqmsfl0jbegGogiQ9i6H2cIsmkzfg8EF5SgvnWpKxzFF9pqykGtYktNlNnpKB9mrk
xUujkB5WVMMMykP8IBYzUowtKByj4y9nDgXZaXpkr8NB7+0DOS4aIVkUliViUGxT9KjBPIWaY74b
0nRO5kzM1hoZf2bKviv4A8DMxNBtBy4EqjTYjc4QPbsN1z3ZjfeKliixEtMFIhuz6g32IvYSxCn3
r3fUO2tUqbUwK3I9+5hVcx9vZcB+tParZr533ZfaDvpwyHnTGlrU7dyqpQsHG6bymdJV7W3byRuO
JnC5cKh405ClpV+u24SAEB49k0+ucj44Ve9jFb97hXopa+1ajjFWO0c6zdhOcxr6xM86VLHUVKFZ
Z4+VldydHgw13bKVSH7Kob6yV56cSfYWQT+gWPMJpuFoeVTkTYIxlfbmSZITln6eXfM91bjj5bzp
8uoIhgLfgEccAk0yPQPRgOgCJsONmMu9msaEWYU5d4df2GIF1PLcySBbT0a00WXwGFvOxe3+F1Op
QpTvUfHajh1NAWhfQ0eQsf7wPfXqMO01sXXQYd5xggAHhJLvNbeBwJHuW5do1h+4brmJE+wUHkJs
WziIyTrXbbSFTvLYJ+oxjuZtZ8VPID4g7nbrntneiphrzOkfO+xwrXLh73lCvMaD+pqN+LXywWZV
cOlFvWs1Z62WMIzXH8AErA1CxWLgJBBzCEZmb5J6U6Im587Kjedvm6O0DkSr1+RTS7m1cdHWhmLn
YUtkU3oa5+hJ05wnA6rzMPS0K8aDicsvEEYFj74AiufQeRd9noFm9VvYnxttBg4hnoLefXGZcuch
2TV6z4wgnvJcngr6jJiNnK2zIbgjNdlwf7BHyaAefB2EpNYskfkPsOAY/om4jao8OuUynuJ46HF2
1KPiytruowB/it9NNkJxuKrRu6qTpDCbx9jaxrDJml+z+DaWAnS5FT0QXR/Xt0X8IxMfFI+cYLPV
3PvGyuWlMnOS1/v63Jv/Au4G2zM3bqNB0sBm0cFyRjY7mqqN3Y9bmbZ725nPlW89BkmyTT1ykWDJ
+nTkQZa9aV7/abXmEuaF/RW0mO4jgW9xNqOeD6LmDADpm70IZUu6FUbF0bNLwMTaxAdYvptOfXTr
EStR7CmsbnKVfnhlvhschGGlHbKUXgxZOSxURF098m/JTIa2dqp3vTCejKQHdIofU+MZb6TiQAV6
PxrTetvZ5PQ9aMEaUZFMuxC72S2xpGqSp8w7xa316DInNnRsJmTnYUAMwbnzZrGOc38lW+6NNL0H
M1VNQnmWRxMIyQE6dgg0dOvFxcH1SNdy1CiyZVgVcmfEwc718wPHRQgv3vycFFw4bk4GcElwlYbH
QQ/+DmEecnZrhaptcvJ10PMzDcCsXV8CCneDSM5W0HFPAgh3s/KDBi5Hr07tydQAaGfnsU8iG1or
ffLPuEz3/mSE2ug+NKMKlw4US6rOeTG8UwjcGJC4XXPgBV6IbdowHNnlvQeS0TT+W1X/c5yXOva4
Jtkzn/nOVS/0Z9dqXilNydVoyeeEUa7WoCkqCpYSF7RUT7CcNqNusC22f6S6vM15EMk5fu+WF7fL
3SNSeK5koyGm73JCyTNrWvzvQpdhU72C/gqD4K2oOyIvcJZMjvGkXad+oqqmbRsYxp6eE4Mx7pzP
QkTLnTRfBm3aIc6uu+HVx5kIBFCG5pzPaCse465FCycgXJ/rqyjpCTbou67s9kJ9lsifFWU8ZZEL
5rlFtWWPtf5FIPTf5CcoGVVoEaqiC/vuadFjC9i19dyDHmubuvyTXMM52T5a14dI+jtzRFYiYcsi
sJ3fTVethL5dqV9G3u/ON07DZJIBN8d/KpgeXB5tU0CeRtfNMEVmzRsyvgaZORPhoKSbXYzfvd/8
2rZ/A/yGNdEEXG1qk7V1GJvzc56UO1HItVz20BQ4s3Qd/dTYlU2LJ8IoEpS4Id3OFICmuuSweAJ5
ru1ZaXkVLiCueNqLdnxyNeM+5dkesvXDIMqHQdOOsncuA4U1J0138xBsfO5u34SAySeeTCgpujj5
Eagm3mcMy1gTw9a0mdrhY1Iu3PYp11Y2ftixz4Rho6S/BMkcOn0WNp27dfweOohJs6xfJ7N/iDWb
i/+jKACC8bcA4Q91apwihOauiveTmM+ku44UT070di8146s5lk/8nxFz/c3ErDyRuy8Jprk8cwCf
XaI8fq6EvpeNINkhyFyRGXmiuHg36pLSrreebW9bD6z+orMVqkw/uTK4zp5PSTAKhbLeewOkqNeF
NZpq0jRHEw8Be2Sw/vraCd04C0f3UJjNhSc5eA7Qg4FD4YvCXDneMifZEdY5sqDzN0rEllgi8Ggg
M4prseqqUM7ltincM73wU1t1D3Mz/AAJuWdgmxu3OyWElqsl5hlbt5EWvB/hQjr4A+ZINTnb2nUe
dka89ypjHWMSBbN/chyfEyI7ErM/3ehPs8p3ynLWAhEjksmFH3ey2FItg/w1YSro6CY4NJqdPihv
c+M4DxzIpg2HCRtzEulH+u5OF/iWQPQ/J8F/5WFkpvHwh+S29gXoSESZpEYdL+ePSuu/peJ4CxUP
osdZ6AJqQYN/pqL3WdO2LBZ9LiztqKJpGxGyyPPp1eRUNzogT9B1d7URZQebJopbxmrVWdCUREPI
kLLQKmiG56i0tu5EmcrPS2ulsH0L6DaRRw856Z0NNhtHh2ixLjde+mna8zZoXAo7+oNa2tu2noTK
isKBk10VZ7uqwv9hOult8aCDt/YSe1/M+s3J1UIjPHhGTt7hrixeneTCK6nePbzFWVS7oszufiFv
qfjU5xy2VMU6A0v9y8uaq7x+GC0urhZxhqUQf1kUvzOfnlE9SB1Zxpcp5Tcw9h/DMF8sQfeBhA68
Mr7qlaRyv8o5l9sJj+bMYQNFuVxJ7bop5ydfs5l2xjArxh0XyS72phvYik3Mrw8JKfqs+T56VUIa
Tcw3L5hOjhF8uzPStF7Pj15nnnn/4XMT1mWZ2sZvv0VMH18rwhzy8AzTQhbWByHYdyPo17Xmcvad
6ZF3O62lzUxYoQiyZ/bDwsiorH2ZNptJymtvZx9d624yB3S+ng9bmAEPg209OrQM6jLeCE5CmVn+
U43jc7MRdMnN5GiZ+btNHNjOyx2p+wPdgB18LFqe897UvO9cD1YxCRYEXHCMLJsIPCuHy5icYozv
Zg7eRTE9FXX9ltADHIF8I8pTjKgIlFnnircJp4Obm/vbJeoHw3k3WclWDj89dEJ/Cl6Kovgs7Wo/
A3fxlLYeGLozrQkN1F8gq0cnEgQZ6WIQErDnH738zMVXBosRyw5Cd8kkCZe2f+w5pyFBbJNuAj28
tEcL9NZH5tGNYzdHNfLohELJGeWYD/UPTdNTQerJZLTzLW8Hb2ZjJfauTs0dtYtD0loHADXMPJSH
iCYo0a77IT30hsfTiB8lSO+CjlRddIaLfp3GMtS64ex5JrXCns0n5WKcwAAJCWjsp5pzOrhRqBbb
2TAOTg6Zevwfv1V/BRnPc7+KVrovP6YMaSXhrSfBQs/4tKDkxnTYFzRifWESh/JunFTPRSS3gJOP
qkSkw2OTnIcNiccTeJsxwHgR+uKQl6HMy6Ud9CCpEWhAJ/gtuLpN4A6OOlskKYW/HBKiCxy4T1da
8JPYdxB8EBp/mRO05hwRj5Z/NT+PTYmgDpc8dn8KOE0AsE/aOD0CCyPdRMSeUlGsY+tOlPINgIXK
Iwimu4pLFZRg61Jijn6kDbm3KE+2lYWZtEKNSKHRRtemFQ+azF6aWjtFY7KtrexdA4dYcBsw8C0l
yj7M/PIFK4uDTLPyobpNs73NxukttU3QFfl6sFoS88WVWMvGNWixmROt0ynd2Y51jBeiG2hqjqU+
oZ46dBt70zo33/sZATnHgR4q6qRlikxK3SxNq3OGMuVB0eHcCdr73HQv3GjEOv9UqyiAkEkCnGDH
GHHtqwXkb0lYouP51FCnuSFEQc7ZS8KhGylFA14z2QOSY3zAkNwrAjNOWtzmUScIWK7JaSQrvvti
bVpfmLi0MXhH1iQOFUG1snGxW8i4Z5zOsAaH9pANgMU8cxcEpMmWJR8aalPmvOjlhfAADTfzB0V7
nSfFXrjZVSMGKptVm3xysAC+KB9Ypcr1MO50tq3UsMkUTTbBghmKhGw0YWTClTwhFPjPeVEQP5+0
d7PAfQF4QBLjMgEG7aOIdKvDD0clufPoeNXdjpBs8JtZVlhVEsKKAZfbCE4TwwmHxr2v2pciD/au
Pu+mZjgBwy1XU1FAFnH4NHyeQL27OImIbQpik2kX60LzDnhQPCdHAl/NfBoaghdAc+qNbtdPdslT
ibjFNc2rQ8P9mZd435n1zaS+N4vkwEK4EDIn0TgiQAZtI789auxZBh3sHiy2ogAeoxc5n8sZWWFu
9kGkbUzhvIFDZBGqWV0i3sYaRR7yZXetZQOM/jEMIOesPhSCXHRK2z3impjLvazT3aBgS+FOOWgC
SYf/ShBpntmYwAXg+AwkQQGEI2YZzvyhgUZ2GnllKwZwwxKz3tu6zmevx8dhNK9B0W+WzTWGBek0
MddYSGQvihPdsp1wVGg79c7SfyrfPQ5JtzUK7dZYw8V1/dWk7HsfBGesPJYRVbsp8ygucG/HoaXP
B1lBs6SnMJnRxnNdwVPkzuaGbW2kN0ObQo+qfzIhfLUuSkfJs8KiFu4y/xhwV/CDz9Q6MHbVhDsi
N213Qq3aOOm0lUwVScLjmBqIFU2PZGtPmcWrr17rInuIYrrOeQ6WZWCNBzEix7FZYJSyAHZyHhKz
uift8o6tQ98tLqSSbxlQ9Ri801SV1zqbDxVHkzz+GCSBcrNbmyyWAfi50unpD3YO3wZAWrUR3bkr
o9AZn6QDoEVTOMjc4EV14KKGOFs9MxqFRs5odc5atku00Z4Y5lavjiIen+piPmnUFaceWdGFG0sw
QycLItr5lYDSoUuRVJRxG0FTyaV13A8Xi+E6i44uivlML00M8x4b/3GQkIkmdS2ZpGjSXHvzIDMX
QtKnxGnvexC5Awp92v72nKVFY3AF+ueA7RB4z0wjw64hN2wQTaupeQ41LBLsqMgq95E9n4CTbPCg
tiYx5Mx9q4wEVZGrfIwOfUJarluOcJww7EuiF9uSWSJqFdfbXyofPA/x2D4VNNZkc4rpHaSconOG
NcNifwmXYwGOc4l8y50kQmUCg5zjj4JnhQ8IK56K7TTaO6cfPnVSWooXZktc/1+lEEoMCg/luDer
R619lNVDEAfrorIu8RzvWeceOtSumpZwbz8e/19hNHM59XcH5G5j/wNggsybfwFUPJpJ+50gQnel
CSGARwOdH0EPhbW75xg+Uoy6QwN3Ywig87yIFiC/NeRMn9Ye9DvfG3pFV+jhUOu/rd5+FoNLtQzp
FyVThU1uXhFBwWnE2q+eFUCkQdEYdsYQrV4BfIJtnQ1W0KTNYyqGT64UBF9LRtvR6rdm30FeEm9x
YP6Y7nQSbv6Ae/WK/+cTyhco2TMvo4IBgm5WY3s7QeXU9ooNxSs+424BvhAKLA3avDyIZtffFQW9
LG/Mn6j4v1md+Yd1xPumwdLAbz44ifuCqP8mpyxg0uw3WkuUXbFaY0YhImxJBrVLAIOmufvYelj6
lsGUat+JKWyr6CEGwdUEDD89k/AMR33C2U+vHvcKiLhT2rIggWjxTrfTfzVNU8tqPyZ8TK6v5pnC
AtwWe+TziPKK9iSJH10KfNtuZi8g5zmrjWDwTBSoeP585MEMf4EdVqgqPEfhTVIAhHrieuKNL/YS
lcmHYqsbBtQAXNzRil09z8lH0DPSKlaW7hVo3y0I6wjYFopb47GhtG4H54xIW76z24NUrKJXXdbK
P2aqlrDWeL9k9eyhdETvImIvgFGJ10QjBcewyWIFepsQvEt7H6eZPLJpCZ4lx+Vr4QmtQavypgtr
E5b736h6gj+9bu2h+p6EZD9FTZe/QrPNHRRmdhNAjT2qgRlGldlL5lJbzLIvSwLctfrgbC9P0aZB
8ei4fbB+3pNU0g5ktsNORiOedS4Qk91z87K6LfdSfQOg5deqIMUOpf1kJXkd2jGwu8kayL+PHS6z
jIYHw9DH/dSxmK3O/PypnjkYuq5OwM7VNmM5En8gOBM4M+Ec34nvQyPzPYiNVSt5bVjqIypBS5TW
YtBgK/ZJz7qPLlgWSsePATeaTCtKF4i9xGcSm7Y9qPEBwmJpRCcf5Gmslce0gQpboZi09d6WDYRV
VtvQ6ct1/44gTCbNJJZD7pQcGr19jd14rdky1DtltKkrHp92CSInctsDHUGuco3DM8ZnxaTppcAu
KcJ6iiytHUX3AuqYPqUXaCQhi+w3vSvwd9sjIsBPOpccDJM2pE0oNqOtcXQwOSuqnvSdz/5UZuVo
JvnvHPiw+5Wd6JeyXBTWJiAS3PwQijsZSWnhjUXlPhn6pzRFhCxcjeBg+cgGxFuCDJMm+PiuYgkR
ppd0HpVuPRXsqyYrol6mesD9r26T6V/0trxkTXNTIqUpLmFZyHGnOkbdOH1yTHUGeE4nkBD8aF1L
vXwxQM401MVIFVOUmEa07To2HnSEtNaz195MRZpiV+/ZF3NqeS9qS7WjlEjz1DlhQ/GCjtx3p+VA
xPxktlCHS9YueBAgKjv4MzSY44HlwBk08mzL9e7uRza4bEDpjmReyKwGHQcpWs8r9lTmrO1T3s5M
x+C1M4g3zqDUflu7IAw9+M60t1zDuFdlEfJoD7bRYP3yPIWJA9kDQ+bu5N1D1DPZqhpVnb44pmwU
r50upamvBpddfYSwrWxXRn5JBgyuUFkg98SGzu8Fn1qXFajSmBe2tRNTcdKLZjsH5KMqsn976oew
DqcxPjs11gg5qZ0nhbcpFQt1+uTk5f0dJjOJHfZ5eOg6lk/oWacpCSnMxwKK+P7cYuvY1XNcC1Qn
COUQVgoQWp2OjkdShm/BcZ4tYM+i05wdomO6IaSJ+8eIsmom9V0SEwPk48EQEm8eZB26tDUlmYa4
arCEE/uGiXr81ufybs09e8NEpK86Jz6aMnBp/lgbzwEIkuZqN9DcE8A+m7K7yNi/SfaOiEDDc/Q4
UWioP52uPfWm/e0Z8Ueba7TFCDialoWBSBaijUO/aAnmVa9xbjyUQoPbhDxaGl+dLv9sAbTLXEo2
xLnvKNRUaaaHrK02mS1DUZIulNUJ9Ngeyha5Ib27IAetQQfRna/Nd9S2vT7wwfhJdZQsfc+g/odj
nOMRmYImU9rfA275jcSL2GpRau9V0xuhb9kfc0AvFt0Kam6mQ7agUVpwjRxZrUCyxwLNRdF2OJDD
7Y8Fy+JIG9vmCWjDRCjN6J1XnFKfk+H8mS7z5GyWoHeLzscqqI/EXS5sMDoJ1iANRbXL/IruBOen
iiWqkJWRhSDSfE9dAvS64HWu1dNd6ezoZY0HULgp7JeQYRY8QH9OOfKVN/xcGve0xTpfnU2/Uxt3
YMlqzamPDyxed23xpFqdUJS//E8V4aWhdZc70RRXbUFsx03622swDl0iYGr2ly0mr5Mrv1u0lPXg
kZ7DDu4D+Zvl1roTwg1tW56LCduCafqtUBVReOKfiVsdiJAeSM76exC5GKWJdfZ4LI79QLVliTvq
HRUazxZhMIlnwwSiyovzpXK9rzwYbn4V/Cjde4JbFHp6fZb+sqNVfufs8YRlQ2vTUQRkEeZXKuWa
qWmENgz5PbjGFcyH59FyX1gWdTHEv9SkpZE46smUEA4q4CpEuUZaHmIfsHAtSABJakNxoEs9sKCT
IrbpvmtN8qzod7JcnBCj5yUE7UuCWIBILDaLCuSpnvCxYCAcRrBe7rHgswncdEfbZDdKG61MPciO
5QCF6yy35/Tu1tPFGHzWjSqEgjllVY69bWw2RdIbXM3wHmyLNSqxR4nJzeu33DU0rEtC87hLIYeA
G2Hj0J3A2hnlAcV2V1QuD3XtLpWBO0ETMsNtK+Whz9hANzCJqXY6xm1jECNj7amrw1a2lYvZ7bEi
r477X98bf9sAFdURB2RqCv4jKXSrx4WsU4edP0BxMSQgyWDCZpyoV72t/TUp5gALGubVjP4EN8E7
6RCmNwQ4gVk1oDT5FNbscKOeN/TDVnMBK7NY6tD3AL/6Sqy6uiP7EL/HzGrWnILtrivW5Ab1t90n
D77lgix1sN6YNNlw5nYDanBmbCPDbXY8oCU7AcgnEF9cOCrzbG6NsZRvmq+bXxxSh9PMLlE7AjNP
79OtniO+/7/aEs4ja+qyE2FJhVTg8SqnMtYfZaJcEkw1Rcw2lX8yH+z3xlt4MT1Vo9VQMI1KkCGb
amKq6+ZabB1Hxc9d1zvk2unouEtbi+9XJcOFnaMoiyUlLsPIT+y8PBQgE1rYDHpm83Kqj4MBNWrK
X3Q93RU6gbexRQb2DhhQxzjrOwg9waEmfMk8d4pnlt53efFFeO/ZY8kqVHAE95IWESsQ6mmiGhLz
mjSWYz+pjZ1uaN+F5bGvvjG2So3PVpDp5G6goRq2wR2HWzQP9qfmEyW16kWrq0xW1sw3uBi/ju/d
fam+p8XvcAjh+SZL34w5BYjUs4JGJTe3rt8JHpO1k9WzAx5h3QqtpQQYaWSp2bvWVnRftYyBK6XC
S2A3JzTLNhrN/lfE9TZp2SQlRu8sRUCMe3ldNlfTn0Ji6Hs/BhcmJSqja7fHwrV/dbN+YrfZ60jd
aN1CGvVspe5eSwnGKE02Frh/5LEWgjgJRNtBdJjGaWbJFPtlHYMciTm5+VpWBtxFKf+4HW6O2T3a
tXbm3QUCgl2/K2SNUBbAIkqWg6RYxoNdvFh9pLEFunRDo5aHBg4RnYuyRjwTz3Wl/QQdf4bJ7Igs
g1+xW45mcR0fhRffiQacDc18trX/SDuvHbm1pEu/yo++HmLozWD+uchMpivD8iXphpCl955PPx/V
GHQWi0iie3SA0sHRgYLbxY4dsWKtHDEbb19pOmxyQ3nXW8pjnFQA5H2D69xDbWE0AaFknYRnSL9Q
4h23vsSDJ0zP5GRf6IG8GcZ+J4vKTR/n58qyGlvSB+/Q5eBCQolaDVgJGUWIOHHLW/q/3U0smY7X
gF71wYV3iIiF3U0riS8jcTayLRbpUDmHoxse9F4DCEGA+123QnDEJnVxmEJTdCKCH5FFOtloSfcW
A1j/QATzNCSQDpSDBvktKhA7Hnu53YwwM5CYeUR8+sWI+g4KIN+uun6Lquo+pC2r1alauFs5k6F0
Tc+5Kp5HMbdjmciN3BAcY6H7oKqUeHvv6EfCbR15z2iT02sWUNiaePDpNUuhk0D1nM5Luj7UXdmX
O9UgumKn1SRaR789ZnXyrpHc6Qb/HPm0dTXPDTd/onm7oUx3kgH9m0yOF0h9KAy7ikZmF1zqhjoR
8mLpE7Tf401rZV8E9TUo653vMyFDJZ9NCiwlKgTMR//IW3onEvwgKHRQk2zHEds1oOqVQ0q0ksEB
BjcTvvANAYCbHE1FSlW3U+9gh2ZUNrZwzuYwErp0ncmUQoFeJNpPM9HgoIA+lGeURTNoKIt3YkP2
l4hj1AqSzKUT0PdHUGdLBVxILUKvUnIzdDeZOtwNUnHMVfckS3/QJLc5DnvkK7n9yYDBC2D4cEfT
lSIk3ymT7Suophs4vQLzBZ2PQ69TaAObboT9G2XeW73tCXxkIv/4a5iRYmxUu/XUXYW6XOi3zzBR
3esdt7qhntT0Z+GrdHq4d2rj+EyNFtBMq+8KVMwyI7nJC3+vEwXXufbYUan1Y2AReu591TPUdvzi
e1O4t6YJDlYMYUi0modi/F7L5r0EULYMn33xrWu8U5T3iJPxbjencjNKtwGvsGoSEUFJm02f062V
u/0tjHL7Fkid+LXx+huhQhUQPpbANLdNqj5E4yv87Hj2AmvNwaJoolGuQz5EhqtsxG3T2L6Xugex
+C3LVFW0ry7iS2WRvMv5j1DwT3If2cCbehlglf9LqE+SMO7L4aGDiEAcESwnk0PabD/Bnv3qm0pf
gSR9Gdh5sqLewRz+2JX1jYcSjZd9pXF3k2bPGdzGRl7sPWBGJAqEzthmI1zVWnjbi3d6dZfo/bcW
VUJ9gKLFpJRpCqeAxpbcpLVxFJ+B+h0IWfdQzcAISa6X7ark2jv9okP2EjY/CnBN+ZB+9RFSUtFh
TDV40+o/gfAiKebJ4hqg4sJz98aLaLKP73TzmTf2JoampuXvgiEV8Y/wKLfmS9qT+BKbZwQzUfBO
TkTftBDnd5ZKm4hG5rb9HYJunigwWlk8SlK1K6X4VJn0mFURjfEeuUWo/SXAztz5JI582Avh3qbD
v4bAAWVKc3hD4urouz6kx8nWFV71eESSmkb/9EsPEwEttCVlTh3AR0frT0bFzo++e90DaiEvUYYA
VxLTjepCAxQ+SdUdOth2HuqnUqcbxYpiqonjVs+pUUyq8DSbjaIGJdi4QS8bOCm7VgPNTXk3CCGM
4E0XGNozBBTfvKmX3mmo7LqA1fQUXk+ay/IK2ngoEykO85KndZ/u155IKKtKiMSMO97gu6xBNzEj
WVoqzkT016YQDyrErlpBsw9sd3Ukv6d+8rMo9RrAWPRmasUhl6iWkbegG0fUYHpJ/lS1+ZCx1DB8
HCQ0LSxNv5PF3/XQ7AF9k6eAXSSEiMzw8LvRA2RT57zl7jKH5AveeqNatd2RehhK8001W1tBDzIK
RuuhHdz7oMoh3xHUX9UongRkL1pEXXTJ28X+L0MWzy39X70BpCxpIeGu9shv8jHuQ9lDEKC1GyEm
xvEBUUg0Anvusa9DHn36g1FbB59y3thltqQEO5PiVUTAUJMR1ESCghoKG658yBiKuAC+S07AjMhP
F2X6pbSybzQMkRB/kgsLGI5oOVoU35vTlMglb2XAA6AHKjm0jRBEngA2PVVJodNS1hwbJXjQkIg3
heSm6cTTKBY7QQkfuxQ55RSedTe8UaqeNBfs4mghgo4UzZMpgXCRsvsuCx99FOXjEVJzH4pOr3qM
UNmJLXLemvoA6v22D7QbH87yUzKRwrQRgMdu+KOEUIdP4gAHP6wRk3cJm7vMJPvv5yC66VjO3Gcv
iF5AxxbY7J4HSb1LwbDEcnFuI/cWcoRvtDO/mv3UidhDxF3q7u+qIwJM5TC9MRpSYX1WZjB0lCeS
muBUK3ABOWDYhkqiaBa/MgNpT2G8wdvvfMTguc9viFwlciotZVvzdgAh3NTCrRjIil213p+sBWSQ
KuahTN1fbl++QnR2l6kqyEdZcOTEI6YqRk6a/93IKUwnEw+e0WnfaQ4E8ThhYEVo0Ekf3mup+EDX
7hfDGp9aVB4ADtLyahKa8JnWBo1Lvj8PzjwdvjcyVpLsR1igxSlmNIEkg3XyEUoCvx4jcWMCAvKN
14hmlK0ORswuEWHdemVxnwJjMSD+NNXol5mb3wNIxkmhBftuoCTm8oSBuMhqwXr4+RZcw8EIh98l
YI4eAh0E1cADRKp79CXle9Up73AZIJpW+2eoPklyCHDX1do7C4+kYFO+JY1+pPZ1Gir15AEdyX0c
IsBiLtlE+y55yrscoDurcCnT1+Zt4Ufajwbk7GxeR8qKU4xeuJoNxtajHqIMytemSOHXbpw8yc/l
OFKV8crHPk6eFQH6A5/Sp5H0ewuFisQbE6goyU3l6njs+sY2dGGfwnELVwcS86316rWyU+cemqZQ
hKtm81VRezLOmvWiTuiRHM4VWQke5UZ80pGVbbzRjjpwlXIOwDrQNR73Sv5D7FNHAycNTJ8saJJ8
ZxYd3x1gMzVegMXZwIF/Sr7/GxTErZr5v6FgOLhSQ5NkxiPfhDVQoEgE7BIyAgrbfRnfglQRtrEJ
j2Eo/tBVPT+ZkFWR5oTLkNzwd1GFBwJeIFprEWfPzbTboMocbGjR05ByyPC1pklXoojepHXOYhdM
lN+CZVNtWVb/1E12I445YFtdPgsoe7XewFKoLy3UR5D7Q5zWwo4TTEoH34LszUul+q5wiz9hTgJW
QtqeVtImIAFS07fE86KAnjEt5L0uNT8DQnyvCO6zyHtFE+K90GFiFol5kcD9otdMSKmANQ7iWicz
559E+m4gEjToP/WTb2annrEGjQd1iLBKIhhpskc1pitp0MAL/OO//uf/+d8/+//l/c4eEJrwsvS/
kJh8QE+urv77H5L+j//K//mfT7/++x+kzA3RMC1N1OE8UCxFtvjzn9+fgtSb/u//gUI1mNEI6N7w
mHwPjgiZ3qG/BB0vZPQ74dAf5KN4o7KH0u2KZfmzZUvk6ayZqqKb0txyOJDZhRFZcqxn80A7+AHS
Kdt7IQG1DXbGbsWadN2aIn4cZyO3SpXVWKONOI+iI6LUXBg+2yR0zP5LgHhAibpGBOVoQMpzxbq5
Yn36uotZTovIUuvUk53gj/k4/JFui8fom/UkfI9uieAP+VP7VP/+0xzDtUleWF5Lknh5q7IBn41i
fDRMTWdsNJCYTv5FfbSc5L491Q5NFN6jehrPonAeTiCkH6TT9QFrC+O9NDvNx8V44XtDWnV0JYcg
lPc1+J8nBXKN60aWJlVWSe5oCn0oxC4fjYywNoDtbiXHlx6UGpyc8SJUP4fiWW+e0+DmujFpaQNd
WpvNpFmOkpwWpeTECCKd0r13thDp3A47umzs1e2qLkzgpbXZBOahpagdzTkODEXbcQdXRnYSbJpZ
dpm6BVOwRWa22V8f4tKiXdqcuQLDNyAFFBvJ4ZnphBHsmuTmzPL9upVpnmYOx5JV01Ql2dQQvJ4d
BVEsFcUVU8nxxvgl8xEkhpTIpbHVz06V8e26seVp/JexyQdd7EORx3xiiZlEFP5TdLnjrJWNvmZA
+WjAr9meslpIjpB/NSwUi2F7vz6EtfmavuBiCGki0O5HR5pTc6lB6Z1ZQDsrUnbOdOdct/V38j8t
jsGqWOL0U5+2yIUxFYkKc4RNwkl5A51QPLN5iqZ7EFGIlT66R++VGvhB3qvH5ibKbZqpAnGTHa9/
xbTPrn3E7FwnNJV7tcZHhCfSvXteByeBa6haMSNNi//Jjqnrim5RlufnbLCCK1RhBlmY4pgHdRtz
pHM7/065ngtozRPLS95KQ9rQUmGTsHR1Zq2uA02AG1N0ILOiX2qT7v1n4hUeesfht/cYHYJzcGhI
Q29AsR0QhrgH/EU57Izs6JZu9X2ychAXx4/OGY0AOq8PY+4/VdS7wlSURKclHm1gp4eUE22EHBzF
SCMG+EU33FYtjYzIVg4PUZ7eXl/opcOji5YuUQo0VX7/uACuH41VgyCDIxd/YhgHG39YuSKkJZ92
aWLuAOKaqnyFCegMziD9t+EuOVg40mZX3k+eO95qu+ujWgqprEubM5+gYy8paSh2TAo3mwao8xbG
4PvyCAviXfcTjHKxJxGX28qKM1ocrKSImqpJVEbnEVWsmh1sApXoCMUpqB5yqoAtvLorw5s+f35s
2DBEhvhVVZqvWssTzhN0T3QqGx3arXIzHmnx3aqb4tQe8lf9fsXe0qgMUVZM4hdZNK3JQV74JKot
ZtUgreXUe/dR2ys3/j64G9HQumltKhqbmG5LmKFWXOHnwEkSiY1FhWZcCqrGbBFBKDZdaJhcU4js
+eM3L3qrwqm75O768NbszNy7SqGTWpXORQ/prZUBo0NpFYVN2Pjt/z9L0zxfziOC0IoWGdyF4Tv8
EjKwq2p8G2DKu27ns6ObZk7BoYgiLzN1dqo1Gr8tmW3jmMZzrhc36GNv5AnorPx0U+MB576yIz/f
kBgEzm7KFkGuoc4HFho5Z0Hh0ipPmXGvSDWV36nbTYKIam37L66XJeqaauIxgRJ/nEWTttJBmgIk
2qR2uXE2yU3EFee7qFa84+d9z7AuLM1cl+cHbdsOWPJbiNgUEaqPyk6y8/XVWhiPpEGxYqoiMbQs
zsaTiIVg5aIgOlHacf2YzwZI6UyFBkwEL3fd1sKIPtiajUizTLOOIy72qI0f3Eh6rbT+1g1K+7qZ
z9eK9MHM7OjCMCqZTeZyr9GReqeQQzqy9cuViVu0AtuAZZk4e1Wc3edDFxm1VxsiKoEjsAV9I5v7
6+NYnK5/WZDmT9Y4dF0rYhwjxeRb30PjgZyvdyzMIVu5sxYHQ9GMmRFNXZofobiTpbFC9cuZEhDR
G3n1FaewbACXYHBMuZ5ma1Lz0KevmW2WiCCZaTj0jRUvIC24AWkKY/6fiekTLvyb0EuWVteYyKmp
nfI9+Fw4djpkgW3lQBlwiz7kb+OUvdN13D9cX6q14U1LeWF75J4U6LPkyicPVkQUirKn6xYWR6ep
Cg5OEXEws+3WebrflTycnKCIH7IhANTU3gl+dEAnFvRBMr5et7e4+YhXJc3gDtT/zvbFiKqggvuv
V7jl/XIT5vSVKwpgbXF33czSxOkkuCSwbYZuzGPwyq8B82cmMbj622pd6MiStX0xeZWP8YokUTOc
NrfMLTHfemIoiuhAilMI2Nii7U8h4JYy2AE66IPwH5xZnSefMT2gRIhIPm4EtZFEE2FQ0YGodtcg
guJqvyzl+fqkSYuz9i8r2swzAFrITWUYRYh5dsH3wYYW9mw+oJl06CFqe+jv4D21V2wuTuOFzdlF
0bcyorEjNrVNu2tPxdmzURfcgPq5r++MlUh2IdvCol1Ym77mYvvFdDvkvYi14VyfojPaCtvxrO/J
e+z8w8rIlra6xXqp3IE8zczpzy9sKW7vhbGrjwS0YINJWW1RnDlEB/mZ6i+8RiDu7fAsrFzv8tKE
WpYqkf4k+6loM5dYUWYgf2VMZqV9faJVClAU2ARKGoSCwTdeDDel3dqwqFLq/gb61yAj+2CdVpNN
03aZnRBZVC1JsyydWFedttvFBNSQzBSJxATEVjUGm0aDeFgyauXVz+C8t6jG2qnvASoJA5LyQEHO
iU759/oyLKzCh4+YrQL6RmJM79LoKKmDvgNU3bdt0WyuG1k4ODJrLJMvNCwY4GYHJ+qpkXqlNDqp
CX2xnDT3wQgV3HUjiyPhoa9pOntKNmc+AGk9V4YobiSk/yGhgaHkHjC9L9eNLLzeuQU0FSdDIKro
81RNlaSuK0bK4DRn2H2OxWHaLc0OqZgd4sgrTnRh3nCcJEkMWVJJ382G1Bl0f3voizmFBSa0EQl5
TPfHyogWHg6XRuZeDZauTqKBBx22/bgXbfTDAO972/qd5prNsIc1ZYOI7SuyO/HrmntbCIMN8pFT
GGxOvmB2GE2hQrh1QAMulW+7rj2gN7PvaEmiI2xld/y9b2anjWy8wotWVLn0rOlTLk7bYGhQ88ka
fPqItNSVbAfja4l0U9XQmePBeaBEzwosRC7dDFOBr+/VmzKSVo7bkoflMyzTgttQIoUuf/yMJkio
ykLd6YDu3rRD+sVUn/pU2mskYqhhbnMwGZ73ZQDjISFStbLWC+GMwdtQJmCTLbgPZxsqqf0YnGbY
O/Et6uw2kk+k1MM93Lt2cQJ7YXM974L9mqtbOJq82gwY1yxV1T7t49QvWigtUOvSs/ug+1o2sAR6
X1fGtmJkvo+HQG+8NFbQ3vyJyuXZuiHguAOt8jfptKmcHID4wVw5oWtGZ9ezoWlDFkeMzIXFaQBu
0+i/tEhZW7c1M7NdU0BTqpYJZkDsw17jHgCXPMJsCW3UEb6t7fia9qRj1ka3FPFcLtz8sgx9YAGD
MHYOEPLxS3tb/kLQ7BAc/Hso2CEj3gqrGdulB8UHm7Nrkbb+OisCsaMGk71Rx3L/NAfpHXRh+MN/
gzfg3nhrX+vX+NV6WdlBS97oYptq0ypcuIjI7Yeh8dhB3Tm7bx3tSD72CMsa+pQEedvRTnYpId59
u7q+i5YpCZMSl0iJz8P+XK39ZHD7zhEf0SKMH5oDcpZIgGy9B/EB4tyn/gBTp6OtjXjaNzOnaFJw
UE2NIiVvgdmIQ7TtykQtOqfdK/vaCYEPHlEp3k1D9RGDye3rU7zgfz7YmzlhBUVrVe6REEDbgCZ4
SXD+kvIINMZbOR0Tmow23HWTC3foB5PTJ10sKoBQzfdbhpiY1pc81h4CSs//volp6WQVwKtKSPfR
hDKEQ5TlVut4mbUt/PgmlMqVe2Nhg5imYuqqKpPao4j30QRdyZbq05jgjKr/HU2/W1iDQd4I92ad
rKRGlybs0tTsTo5GN9FjGpGcFso7q3rKm5Xq4OJYiHjJ1psieZwpILlYEVc0884cjdapFOvoFv1W
C6tvioryatmvRPtL+20KCXUaC0ydbpSPpvwuRWA8lViZeBMCG+t881kAJd/V5sl3waZd3wifzcni
9HD/ZzbEnGcpvbgvvdzSESsQlftmGE4wv92aJW3zNWDPUFNX7oXpeH48vrJIGwQwEknkASXO4uqu
dY2QGe4cKQDKXQOQoRks01DygNLt+tCWTJGmkmTSObJpiNOfXy5ap+aeNeido9KEKkDF0ui1zdt/
xYz0ORqVJVKiIslRSAIMeXZc9QECYzKJ3OJ6DunIWAJiobu0ge4BtRrJ3HeCZNBHbRqZ8FRoovWl
Lt3vQu6exgCdBPiTSsk/0MubwRGAPHl3jKJuKCB/QFu1b30YbqDbLR+vz87Cs0CWZFZB1OCPEamq
fZweoyxoCoUP01F69F/Psh3uPXVj2FoEIZpNWHdYi6k+H1NZUhRdg0VOVVRLm0UeNT0WctNg0S8D
66aATOHkqeGK21kzMnM7wNPjAEr+zhHcGv7uUmu3YpeuuM/P/kCWqVno7C3qWoY48wdilui+0ocN
+WnYA/oI9YhYAyeLUOGLHsXKyiFdKBTKMilLRbNESjyQsn5cK2pzdFVD1ehAUZ/ftrfGMTqr3VbI
bbpQNtlJBOt/RELbFp+u75KF2bw0PAdDlWqMaJQZEU2pvz0kCF0K/NctLB2fDyZmu6JAejsKaCZx
/JNO2bWjKejF2gtP5U167PbVrWRDb3GT0MhPy+5aBD7dDDN3xMzq+CRKoYY0jxa7oC1BZmSc3R0k
ytt0X/y27Go3Bajp43/yeJT5ZYGiI88r6vLMJcWJRpOZYEIVb70jTIFUcKPeuu2Kj11wSBRBTU62
jF/X5oPS+kFUpF5sEUiD9Tu07JB8KWLYN6J2bKh3edLP62u44Gll8CqGRrqEfzHnTj0ZGpoUZBD4
k6gBRO9//ExHEEUVD9cNLW3HS0PzvSJmXRF0ausM8U95eK/Nt+t//5JT5KU5pbZEXWQ008G/uDPa
NC37TCAu6rbtbtwlNmTou/yoHdiFq6mE6dTON9+lsdnFYQBFzk3fJWzZAzg41ABm/KN4XMtYLEAb
ZPLZJqksc7qo5nV4KQ8yKRGbBjudnT1N0AZ3h88nJTuB0gon3a6BWJYW6tLkzAtLoSp2cGY3jih/
g0ocOuyVPb46qOlkX6xUVAngw/q2cWjYVQ/1rXZMXnkH7L2XZtftYIrbCLu1pOCS278c1TTqC5u5
kEIIEYGpjsZTE/9Et2rT9Q8WOqPXt+Ha7M3chBfF/YASR+N49Y++lEk/ruWWllzE5Uhm+xxpFn80
GtbHR0rBpSMqpWOZvrVqhBFLUO1KWCuHy2uTN9vtHVy0pFkwqR7oL9cPxrMOJe0WHDtyFuIdnEW8
49qtcRAOHTiAZK+co1vtAGn+SEkOPsXd9UleclqXUzC7wwW9D0055nsUixf78OihvgSnznUjf5Nj
8zN+aWV2c0ttWRrtiBUI5p6022LLK/lsfjVs2VG/wCEDbvL08wAp2kE8ITq3mZBG1k6+g359B6mY
afcOarzQZ17/riXXwwua/BbYe8maV9PqLB1g1Pi7GN6xooTR7dV9eQhXhr+4kf9lxphdDANAhCRW
6sZJ4TqoYGb0orUwds3E7EqocjrTe3pEKI7QrrUlu23uEb20la15Ix7dLaInqznJxa1zMayZd4sb
rSoNA5vRH/UxJyOp7GJcKsLP0iZ9+2dCchWEOM3Vp510YXTm8FxBDRMlYcnCk3vQju2xtBFb3pSH
5nh9byxeghebw5im/MLNBTSLevRPTPcFXdaUx3nIkNaZfKq3mjxbm8uZrxMaHQhGyFxa2pPf0Kf/
qxd+rQxocep0jfKxDv7n00uwzNVo7MuocUyzPVtu/kuTit8DhdeNrgXvqkVLegg7d9InL0KQ7Fas
L+7QC+szX6vJIjrp9K874FRlEqE0Bd/oJ+FtKHbJiV6zTfqKGvZ1o2s2Z862qlro7jVGrCsowdCy
INGaed3EwsLxild12QSdrcrzWNZtpCBtvLh0aGqyu8h8YBrPktD/uG5m4dqgaKVQcNHIiICX+rgZ
1aCHxQ3AuVO0xR+oBZ5Nt3yls9sWILT9D4ZEgYxaK3x7BIAzZ40gQWx2EGw4UuI7KSzpdFPSZFt8
vz4kacH76qZCqgE0EIhWY7Y6TeR6o1hWuSMegLodLGhWickQitB31U7fSFv3hr66OxgDnPUGl4V1
41FgAd0BvzN18nycUH/wLHRL/IYaLgrBTX0DmcmN0oin64NcWLcPZqYdeuFEXCmVrLD0ONeFf2MZ
/SMERZveB52sxK/XTS1s9g+mZi5EjCrf0N0Az6j5W0P9ko5rl8yCA/lgYXaEw8H3MtWPG6dIlDvJ
Q+q0QNp9jGxL7JA1KukkE2k2Hs1nHj4rm3KhogEdBm9Fkzy7hsT17ASEQeYqHSz8jvqonuOH4j64
iWx/nx6lQ/Si6Zv6rlrJoSwUND6alD8unmqohelqbu0geH5qbyXaSqIz2F07t4W73hZvoTY8Nsdy
f30hF7fmxUhnW3Mw07hRZRbS9SBqfLIE5GDdYsU1Todrdo9+mM7ZxhQGAfnEkv1fwmIAf8K+cYOD
XvYHvYal2VpLD66NabY5eTMg4ZWxen2ivYiVcc4C/zika01ya6Oa7dA66iXoWDAzaCj6DK2N+OOp
GIv9QEO1bLUrk7g8KvzkVOoHvDTzYKEWpBVnrubWDoCw/cqDNylecZOLNqauC2JUmZ8zG00vWKlG
N5wTFo/NxPoIDXwF89b1PbfkjOloJJs3QVrUT8HBoIhVVsT6dLz63XgL8dRZ2qs2nFNg1aXDWG7i
e//obbPn/G4Nh7+U2CNnPHU30vxjSPM4fEpRwzyCBmq5G7b9bXdQjlMnDbzfh26HoMTWPzdHbcU1
L/nLC6PzqLyRqsBrhR7CXVLUWvHTD1YQr4tzOvWJ6oDwZYDxs02vu6S8o6SrHf1u/Eme8hbm3lvx
Lrvrzb37y393n/u39il/HI7hnTqurOjS8KhoqNRFdeVzYlsylE4NtLR2/DjfVsnXwVupBi0gImTj
wsK8bl/I6Cm2BozF9G3soK076ycm8gDq7G41eTO52rm7urQ18/5xnqquAmcV6VFUfTa5k2ytbbeX
7PTsrSY4Fh3/pbWZ4xdFwC3Q1NUgEmKeGd4NjDW2+WDe+n+q3bBrH/NvntMc16r28uTZ56OkrkZi
FMQv5cjZWRelyqXHNsbuXj9A9WYDq7szjpBxIG9kC2/CXXMbHsNjtLd23g+EFnYEgtvrnmDB3xBh
WtRDWV2CzVn0N7oDTKT0GjtmDSOP+VJ5D2qQr2zORSMKcC+diJlU4+xkeAPACKrplROKD2ZboXJx
SMh//AcjuTAyuwwipR4LaoWVYwDHHWBxKtwfVMhWrPyN8GeLRlKR/iGDJjX9U/+GheqxFyhdNVUl
9IN51rfdXfY0nqSjcK/u0j/jduq68W2qI4Szb8N+tHnsPFIzX7mNFk78hw+Z7VpPjdGW6PgQyXgK
+mdXXSn3yNMh+zxSmh4sileMd7Y9h2LMRB0pPV7E+QlNTKf7MwFaqkO4h0jmaBy8r+29ckY8EPyn
tVvrc1xKdjLAf9mf5apMtaUtHA4ijofh6Of2lDxGKgdDORS32lmDt3sTH9Sn67toyYt/sDo7EIWU
QWeKJKOT3vbIEW/JcXwdj6gRbTp8gfGW2uJNeAfZ1uO6J1o4J5CwMt26BPrq0+syNCxXbRu9dATk
91RYsSXoi0Y4ulfGuJAIpToM1lq3ZGLeefGWNpOktYKhQFenPiTFuPUA0yE9B0mEtzXQkx0hSPKs
G0EDugQX7RD/6UZ578FzJ9buVs3y5xQt59UI/PN3KRTlpzY2SqWyMYca6601oouhZQ761XSRQz+D
FlK1zWhJDN9QvvmCLqM9HJv34of0sDIn03H5uNuxbSm0X+AIqVbNwnCP201BPzUjU6vtI7tAKBA0
UbeTbPGohTaShysGP3v/jwan833xVqwMICIoSGZ/q3D6FskspMi45BDL3vmPxkn7dd3g5P8+D9CQ
KfFokqToM3t5D4u5W2LPLwsYu6LHzvtFB9C3aNUTL5zcCbzJtcZOnloLZmcol8hfVKabO8PBKHaN
7R3hwZzSvcHJPcbJbnzTKfkUaym8hRmVgchSYwSZJX165DfqqFSuIGfUsVAMZ0b7G8jAttUOTrW9
56j/fuul8sHebEalUEIBL1QyR3Oye3ULT/geZXIw8SA7AGYFu3i1gWJpaj/YnF2lbjHkrqT8HWNn
l7/QgYcZxNYeoxf/qN6WB9fu3tfqWgsB+zRQqsUybwY4SWbhGPDCLM0TMXMQxups85x+rR3lJnql
B/qQnWBF8zaUpJxi7UW+uKBwuZG2mTBV8wApqcW6jgvEN9u98dPYT4hGzUZslENZH9LDaqvDtGCz
IyJzQEDo0CGsmnPQeKShuok64mSPTVttAB9DY9Hs4RubwCEJEdhqqDudhU826buZeF4UOgxmZ4WC
YY26SJY51VnwN/EJ5cBNYkdnmP5OqE5qd9FJ3E+sL/lWQbPw/bpT+HzjsLIguukx4tkAxw1fd+GE
gsaNU63UU6dErDV0hvKxltdWccGrf7AxOyZxZYih6WFD8zcKJSEAD/cAVLQbJNDuB8d8rt/67/Do
Jvtg7//bIDlFYcdyq+om/8w9kVH0I/rwcuoMkrGtkSwq0F+6PoULDyNFoTfY4AczqWuzOKmEoL+u
4izl5vCO1ru7a3EB4TElQFg9iQu3FO0ZYJegSZAkdd48wd3cyR1YTHJU8p/o6J25or6gu7T1tqhy
v6yMbOH8KVTRtYkCAbaL+e4wW9WXOSsJMHT94D9MbRRofm8RIdgWv6L96llYuKI+2JvtlHromwS1
uoSyFtVSy99FEFyMR/2h2htwrW+Qbs128vE/aeBQwctRZ9LBkHCDzN4OcR93YWbIZHbGPNmmkhcf
kTvLn67P52f3ghVOm2zCQcC7b1rci8NmdDzSTb9Ft01OkWcYc799yRQ/DlYuws/TqLJJdBM6DYUB
GTM7RRFaUaoplYOCg25DLnive81ZKdW7cGjUle0/7e6P/gt+qgkJSHKA0HUes1mVG+mlHlRON7Hq
9UL6hNjCseqCdwVJJktrdv/2JPJUpBOb7DAPyvkJyCwaQYQaezBd34m+8K5348qQPjusiXKLBsUJ
3sgsTn9+sU6ZMRgulc7SyXRvJxM2nXr0TzeJoR5iP4FJsUGoQ62SFUe58OCibX76JZFFMtX59aN6
ad+lSu5z/YQPjW1+8+79B+W2mbT3QOToJ/U5OUUv6VP0tdi3RFT7tWzAwuvn4yfMDoLvlm5SuHzC
cG5vGzvaeChL2GhG3lQHzw7uxJMK7+4pthFB3K9Wez97t4/WZ57UiqRAL3Ssd9sJmCZtqA/tNNug
FzXYr6YhPx9HrFmyQrMb2VaA9R+XOVZaNXfNzCcNaR7GnY5y8aZ2PFvfaQfE3HMabP4D//3R5szD
6X7bDJmCzQlqlT01h/YvYRB0DEAf/n3kzmQMhJrC6aTiOgvbKBWGppqUvtNY96BDN4msPOi0jMlt
vnLN/u0M/OgF8GhcE7KmQ31izdPWBfdiZPTTyp0RYj7kp4ieDFTa9lPlV3iqoU7+5r+5PweYXPPN
87Bx7X/XLXz8gNmZ1ftCLJRp49ZVvpHzfONpK/mQhTThRxOzSG3IasXzpuOJ6uChfCmQ+QA76e6C
bXYrDvuekP8c+Bv3aS3T8zlImwzroMd1mKcI0z5u1GZAtjpO2DSqgRqPkm0z/Wmie7w+gwtR/kcz
s7PvmVanCSXjU7nrvRvtqP0IHo177S456ei67BPaayEJXyNeWbYLwSFtLfS4i/Nit9egYp1U3uT2
RDJM3f1fvBDoC/1Lbk+xb7SLnNVYY+n0WxdWZ5dk4OeeNA6+D7+id6xRjUbwaY8M0gQQFHfR3h/O
pPD+fSYE5vjC6szn0DUoWInKWIu2u3VFYR+t9Yn+7ZX4dBQvTMxcjKZGHqFL4BNEuQfxNTqON8U5
sPP3CSAknOV9bQcv1Qm1pH1zzI7lLSjg99Xk3ZIrhzZMngIDGkjmzjVBr0ItxQhEwa1s38ERtA8O
KArt7vPDWmVn8XgQpMLVxevtE0lCXmbotgyYMkZrY5XIFgy/EJFeOx6LI/qXmXkBCamqNC/H0IcP
LT0Z++Cs7nSH1NlfQs61i3hlTMbMdaeoi3Qyyg9Oa52rzE6jL/kac9Tnhydb8WI8swPQoYKedyUm
VLLYExB3QsPJxzU03EJD73QjEKkpKi8kNsRH71XT7t150KJTy7Ec68tUVu+PKVoHe+sQ2+q481+v
O7KFkw3Nkaga0Kby+7y7xxdEUTKD0nM8AWo4wd/mw8t1CwtgMQI0CY9MupDX2Bz77al12EI07tHQ
Y93HRrApc2iV2iZ7jpIRKqcAjZcfGsoQrdjeZ+KkXGr9X9KubEdSHdt+ERLz8ArEnEHkXJX1gjJr
AAxmMvPX3+U8un0iHCjorO6HbqlLyh022/Ye1l5rIVqc8RBw/2I6GIvBkLLI2zFgA9qhJBg2hDxf
AZ1fzJ6542It7zq8x0rRiEbRB6U81RZuExVEpSOFLCv01zEIWBLPME6Wgi7ABMljeYmraqa8BXOW
guqhraIOLIbATtXUiRXiLP8TAdIV2MuLjem3fnT/T1+lb9y/qPvwkSAATTgVCiJ+4VZus07NatmQ
AsAp2UqePAilEcgVedIPkKUP1EfuWW+yF0iU3Xak6zMIw7CHUjdohVApvTwbYWHITeK0UmDSAy0Z
aAXjfWJPu8geIQ4JMtoCSgymsTBt90mNdPlEQJ8N1QPADNAGUMUTUsqNanRxJQUU2jhT0z9X5Xus
9mtnkjZITHzoOfh2avh9skQAM7dgJKTAznHCOjDkXS6Y5ha4oCYTSpTTuEUW66ngvdWlH7lj+wn0
U7RBgzxwtr69zdcJHXZXkXmeKqOdJU4SlZBpIEwqpEBSJx/EuBDUjO4UFu2iJPMxPglZGra6bfL6
3CAWxpQUMkn0VfVPvsuzHDJOkzEiaVqfFNnypQGi0lOzB3pw05FmE9ZL7+11yg9zaJ0gA8doI9L+
y33tbR1qn3FSnzKa7ZIo8/IEGUbcrSAOu729suuLB6aQNuG0yHzIUHia1GKIYrXpq1MnrUl7MOzQ
7zFn+GUjQDEAHqKh8GvhP8J6ZBI1CelK8MhB1khSfS0P1xFhC2aunwqcdxk8D9g1jrcUDv7k1I1j
ZnkJXR+60swIIlTNw9dXgsMGVwDrGtYkZA0NYeChpxGEmZTvPbS9JOXZZNUC9mTmm+CwAL0JiKMB
KKewDmWqoAiW6sWp1KDKBhGMHFT28bCQAc0cI3wPkGxpnOkEZdXLj+KYMctjuStOY2/vZej+tSDC
SCCcMObQI6d/Smhs3968mdzAlkFXh/8CdodPwAsmqzCiVoj7Ai2d79BYtw7JqtvmH9oD0CCe9gqy
CPDCPy6FXzM35KVdvuFnx1djdqXYUhgGmQOVAMyKtOB8C6fvIEK5Z3IBaUHlfrKstdov3M3XX5Ib
xvECvEC7Lm9BLKKQENiEgQyxKKq2mIJtXF1aIgeficpgh0/CotuMp0AEMkeh0UDk1giDUq8HV24M
280S4GsG1Tcie2UnYO7vlZ2kOtuobL0+dNYVpeC8bhZKB7MLhvMiiEGagDbT5U6Pup30UziFgTK2
zIWuAqBnDfnIQpB03Ham6zsSSz6zJAS8mtTEkDlRwqAqwu/1lB/yGPRDUo4xZPDL/I0tzEVjfhXD
smL6Iw1trrbhEAY12O4InlJnepC0ZwtSpbcNXd9gWJSB46Eg0pXBLHq5fZ1Kc2eCLEWQjKAzYRMy
dQyALxzDuW8ENAJqSOCYxUMqhClDxqjcm10Y2EzZxmNxHKe7nJX/oxXBE6ZkilEhgJWUqtBg1cet
XFmGl+nZX5yx8+UIjmADiI66GQsDqEP5YQflOpgpoRV8+9Pwrb+MsvCAcXZc0E3w6FJ4k3PLhHCE
BDPMab7VBfXikubQCIwcEK+GbxoYFW4bnP1MZwYFX+gHY1B6wg0WkerLdEsmGxwH1VAsPAQz+Q9/
mx1bBkkROkOWsLRosEHeZ6dhQHttTSrQMEEOCNiQaBNFxkOZkMe8MCyvb5JdOQ07tTL3Oem+HIjg
R4CZCc8eirgYLr50/crIInQkKLxyMP2iqCOoiEGALdEXoCGz24rQEVO+vMtha5d2ht6qxyKMcG/I
0u+Emc+anj0nkvE/mhGWUxqqBOFXmGm1EilkoDcPHRS5/8JFztbC13r2rqkpRn1oG2MtdHhMIfDR
Z9KRaUvh29ythKQR5WdD168JU522TlqqSE5QRA929q5If24vY/Z9Bo4QwEX0XHHIBFev0sxxCiVB
XODkW6gMBBEmvbU0T9ysJYWnTxDUjGWw1dST7RUN+LBv/4A5nzi3z0Ols32cUkku7QkfS1feCMb8
evXbVH29tcYbhf8uUggdaVIjuJ4IPKLpv0uDihLlCB4pVh10E2PabPBvL+o6vruwJ/IegHCRFHaX
hUHu6KXLACBDCkF9a5xeidP6UPT+pg9F+r9tpSZc+04UgZcr58crLzzJBvi8/xGzdnV7bQsf7HNk
9eyDYfZJKosWHlmpzwT6hkn/pC3S+M7d+AYyIg4mBr7dFN7JqpIaQBFsUFNCxtPSoHM2aAUSTulF
YpAmbaaBLVz5cwcNZAeoRKFaAgyvcJ5TgCuMFglBUDsvCv01LXGpzrrE2d8XLvo0jp0CSqp823J/
MOJNpgL0E8T9qQQ2sAdX8O3PtLQe4VxLsak08oT1yENyiCUGDM6kvN+2wX+z+C6f75l4dkE1xKYS
NjRIrhELrKLqNjRehknb3jY0u5jP5x+YIkSB/N/PfY4OlTpIlhOA8+DBjtJ7qH4trGXJhPD91cmR
FGRjTqBXP1uM5Gfh6/+2BsEBsj5nrK6xWVJ9NMwHJf59++/PdNVw6ZxtkvDFp9buwh49hID+MR/k
13KtfQyym33jirXQTFDvyn3zIvnO85II0+zWYSARHLNIgK5QEkXdqxiiNpxgMOstaaxjPUx/EWiC
se0/JoTIIaXA8CZMx+kEcdoEKQGn+s3ar8cNCippyBcxSaOjnHfpZVk79LKZ2XYQqgVAuVOp+1At
sP2sTZov15xR6+b8n0j+ZUgGCOsBpbLjVJlmgxyy9RTK1pDrRhd0kat85oQqqDM6Fr4L0HiinbwD
DNo2WzuIXvmoSfGQYigC/Z0VHwGhT1yaBLw/C1fPDPYBuKozq8JxrYsmllToBAf6JtmCy1B2HeqS
7Ji+ENulL9FG2yurYp09oAStdQ/M2CwhSmdUcC5/gnCcmxECfqqKnxAew436Q9/3f5ynwR/uQDS4
Vh7Z0b6HhPAxuueoZOStoRuuOW1PAwmcfJG6ilsTLkrw93MGZujPYG5D8CzWEonJZm0HeVzft6W2
MXuEHpGxcE2iGTRrCHV/Ay0GfAPhRo4MlP1D/r3xM5pqn4Z5m65KBczTpygdIFZtGNCLadVIk/d9
N5nHcpSyDKkUabV9NjhWtq4HpaNPlRWrJv7/PDJPjEK7J29Ng95JGGeGAHsD5JBvZXHcbqMWjPtu
PYJQxccvgujC6IAt2AXxnGSumN0pTeamsjk2d0lqyeEmz7q29CQp0UevH6R6nesVlFfzBjIUa0Ul
vb4ipW23a9POIAlFOytmHghG6ughK3Sm4OGEoHsjsxzMyrTTYs0PLcjPQUXelqI/BkE9oh7NnG6Z
khVgO7AiCCrXWkeKbW9Qpt0R9ICqNSsVqf9pZ1YNrdwm76T7wjYyutZLzaDHso4mjBDpzBwgTR/p
CoRVc8XYRl3SZh5g7726kkrVhCjnULK3qlBjKDPIgzR6AFCq5ran7eisS2qkb0ncy6tR66uPgVSh
4jV2qw9rdYisDqCoKiKb0k7HdKv0WSdDoruuwU9vSKp63wBFtDHNJLeeTCkKf5ej3kZbE//3tFEQ
7D2paiQrR1o31Fl3dMA0fVrK9RpyIl14sCkxwdHTxBDI1UNovx+pk6eq65h5UWwhkA0tOwlVm+4h
L7oYle7RwBjyFMlOVvoTch8o1Xd5Vqiv6lgTxcuorLUeacqi8xoW6tPjoOdTsdJLMP75k0GsbgM1
cR1zLJlmQS4H3JcA/OvJWBcrB3mMtZa1LJv26INJpV9DnhO1MubUsdtnejquyzGbGFifmcXTKSvJ
AqdAI8dNDZBB7iQESh+9Q8rOQ+qVtW6TTlLvlbUzdPhVaoVvOlWlvlLGCH84TCAbvR0xr+vsCXC7
k1/1ESn2RTxW7JB3OXRe+zRSDd+IaxtDMK1V4450GDinIUhldy4UYPRxZVi0rgMjLFLFi+uCDJsO
80KP4MZv1Gc5qRM0C62hkyEnnyl0yFypMKp0V4G3oV/l8HAUDmKQXu1z9OSkDT5V126mKdfpnam0
8Qe1S9W5Zx3Tivc4qhPTI7ldVyv0PKp8PUL2vN7SBpkXei0hVd1OBln6WkkHhtY5VJUjz6zr5gcm
xtoekzw1xZxproHjOaOqXK8gURtBFLqISb0iPaqVG0UJ82RVDDlRNxSSBZmn2lHWr4mCu+F+Klim
3Ye2lfhaBmVvPR/76b5rtax9YGEsFzui2/UfvCqIY+MJu7lmCVEtP07MZEnNYwbIB+50rtkA9imk
AyKHtRbpTmKy1A6k7bA2/6gr5QB8SbVhHnhnPM7jzCAeKjer4ln1ySrbpEtAs5mr++IXCFFVFoHL
Py0jO6ighQHvhmR0tNKNenM7elsyI1zcSqIacWFhoQZE2JvccRUI5MrZEh3tDI3S5YYKmbAGyky5
1bkdV96z9+jAjo79IHnmXXKsVxrGLSoQ+Tj3yR/iOX62mt67Y31Mnti2WN1e8cxTxZnJIe8F8Su0
94QUrxudhg0SsYM6yp1XFuXTb72dlsrzs1YwpGMDvqdAK0qIuo24hEpGH1oBseT9lORPuNgXwsa5
1grKZmDgRwUPMFcRdoW8JIstqAEFaMBuqtciYF7l2T6VAIHCPeQSt6tAJ7YEZptdGtDJGJPmlPIi
dGKsWiPUWtMKHOVekiHq1S/VkWekIzh44F8TQkUBz42BFx0mzB/ddwV02PqL9K0YXPve9Dn9DHtm
v/S1teeQgsIvN9VhqR07dy7Of4EQOU2o+lZWh19go82dK+Z7kw33E0h6bzvjZ5lLiNAuVioE5Jox
ofUGjke0x2SveVY9y6UHe0V+YDbRA4J43wd2gVFtgId9SJNs7O8Ia4rn+FCdlqcXl74s//ezdDeZ
xhF3On4M6GT8Xn0FDse9vd4lC3zbzyy0iho3VoptDe0D6VDvLaulJGDpywknDwxCqSaPMFGsuu8M
k0brch1Xq+Yg/5Ijn+3yfeFgHHvpVPCL8vpDAgVi46IDOZlgNsJpVPPGwt45JeZMI7D8dBQyonK0
7UvrtQ8L0FC13fr2fvK/emUVVVo8BojurgixjXqSZCibWEFkfM+tTcPJ25VjOy3BXGY3FZcZ4J0Q
M9BFCJhdWp1UYO4ysAbNr9r0Xkr6bSzFq79YDqBQgM6j9owJ2kv30HtJLWttwq05BVX2s3X+hMX3
LPu4bWUGo4Tr5cyM4IUSEJYNcm4riHfoHfWZO92l++RIv5N3dc0lo0v0pJdm4WYd5Myo4CBIazo2
1Fibbo4bZXQ2U6dCjdRCaM+Iq/fZGwuHJbZAHiWI/oHqCNqy6EijjC8875NpdVk64ETrVvGROt2d
1jvfmqR6pka+V8v29fbOzprTkO+DFAFjWyJUgtamVEVZYwUSDaFDpeU/ImX8YbXmVmudB1Vfmtya
c0vgkP7fniO+5WEK/Ae3BxHkezkE3yCUO58MQhbWNWsHI4xcxgv83yIWiJJoUnsV2ott1ELswhm1
VV2Ylqfb6RKZ18wNiaIJGO7RrsLMm3jSVLuxh9Z2zMBJJDcv/ljl14lGkKebAI4CagRdRLHijDyp
1zVqm4EGJq1uZDslpwvneHYRZyYEX8+JFg11YpgBXA55CXRt+qX+zdwhxpANhjwhZvMJgr28K4wQ
I0boxBrBPxzIlcde6Mb26xUvp6guWeUv6sK88NyyQD6GwActHY43ujSphpKdl61mBB0o0924KMs7
ICGzBWebuSj4FBvgnwZGBfA/l1aqtupby+6NIKvpB2PDG1Ae36Iwe4qd9AUFgyPF4NPCqznj4CD0
wY6BPRjXrsiqjol9rUWybQRl8m4n90r72JGFcHV28yAPAIUlDEGg4Hm5rGSKaqUqmRFocguRDxMt
X1KxJZqsWSs2JkU5jzRo4oRPNJaKXVixjIVkYQMCEekPhq3Tv9ktTBtCTwwkf4BEXy6lJ5HSU9TC
Airb38JwOFCZHEnWfD03g4gXxwhjOo8bujRjFiSrSUT1QGJ7PYFIS5r5SdovhGRzn/7cirAYKIJM
GslhBRohTvenrF/NRQwy33XhGbJw2Zj8gyCdFuEncSyzLgG8LSDQPUcYBAAFwaNgmBIeJHPp88z1
li/MCRtHYtJOkxrpQTHt9P5YGfFpGh7t7G4aj1n1ggO2bekSldnsPp6tUdjHahryyihjPWBkpw8P
U/WR6EvyNTM2cPkoiIxsjYs9CtmCoqepmbZMDcIicil8W3+1ii83pCAcxzNKaLuBuk+cVRrzOOxH
GnPmt35nhcO9Alm+r4YJn4xJfJIWKHEAei8dW04aNa2svj6NaRn06nByWPJMDHIXxslrXIVfb1DD
+QB0QVMXyDxs4KW9IjPtHp3I+mS0AKE2KEO5cqRZqxKDPuvbS7v2dPCxqZBWAAGJrF0B0aUsZbYW
tvXJTqHHbkTWJtYqLMygH0UkP982do3F5uwcvFeNuju6k0JRxTaqMYNmanUqwWVa1L9skIrLUXkn
xZ2fJXgRndpHffLLFwbfQt0EVRlsAkF0uZtVSOSqr6v6hHwxeZ0G2XqM0vAtlwdl4Z6dQSnBFF6k
f3S2QW56aUpxwiaTITaPgb1mJ31AhRpKec4Dp5uHysGCtblPd25M8BKtgaJawY1ZIwmQCB+hNO+F
lc3cPvk6ZhI8EajdYF4Ok/lXfThMP+taU6hI4vXcj+hPkJd7mrrE2jUTI8HMPxPxYE4F6vty/3ql
tTDuWFXQNIWGInMb1bcwjt+5aMg8yACFqi7nzx6+/qZc2uVbfZbmE5URlVSwW6BKrUlveBRA5/ty
2/tn6l+XVng2cmaFKqESFQmsTKcewrfK1rHc5tAS14CqqIwiYomJj653l/rOn93Ly+fs0rAQylR2
ldTyBMM89DTW2TqCoAnDWB4o38FrvTTnfB3TXJoTjrlZolfRhmV14nNKUVu5Y/20sJXXMeeFCRE4
xDFavYlOBkbJOtVvnvtNBSa7yXLtu2alrlW/fqhfyIvye1lz4co04K9QVtIBtUV2dXXGUwUjlbJG
ilNYJltidrvaBLe+3axCvfKKDt2taomb9uoZBewQtwpSINzQGCYRHGfSWayoBWDwcnTMox+1Ubhl
u4CwvJ7iFIwITpIpNWtbCuobyN8WIMFa0dcGk5RN7nZPlUc95XHio5wgzrd2xA3Do+Jh54/9YbEt
zqOCC3cVfongP7mpgfeXk/CwVXzPgmGXrqZv6WbwhhVIW+TDlylbLuxpYrQXYca6tVLYy4zaddQH
Lfn6pDM3wYlNMPgP7JQYCE0VC3sIQYAK646AcEf3IBHzG421dBPedbWrrsODLrvVx5Jy4fWY/Kdh
JDCclQZlN+GRADOHNKAvA4Izv3olvzRfOUTb6n3y8zUGZKHuWZoYtB63FLNuPidzWjios66LERGU
+ziFoTgnklhD1oCuBnQ/ULyArnIbtD+gPUQ+bXfK0fgUYlgqbl7feHzZZ2aFN1+LQk1JCifHCKjs
qZ7pOR/hveMNnu32zw3sL6Q+/ASKLovQk0PieGVTnCJUKY2TzB7z02SFAF3lSH6o9tT2o7IKtXBD
0myxnsDjc9EkN8hzIZkP4Vy+JkWDmm044cs6TwpAqAR0Z92hXJWvxS/td7JMGzVz74HJDcOtCCss
8woiQ8G2Aj5iaHzpm3EFJEPuTh9h44fPSgAEJWoY1Cf78Vv7zQHBuuPf9qOrJwXf89y48D2LvJgU
2nT5KcfjleCaJ0shwKwFTsHFSV74aPfldpqJPqGBWYG3STfv8i71HVyBtxcx55XAYuLvAz8O2UEx
rjdSy+gnR6OgpGpfeWBjQoOW3U0rPtL9Xwim8sMtuAgSIkzDo3UI+UExIWd2TMzeVihmW2Uv3WYn
rkZkbUA1tFmiwrsKRm3MG6AkA9I0kJtAsO1y+6xykBJw9dJTbUtBWW6iXxrQK4MVLhy0a8wUDEHV
C88/3B7SUfzxOAuiklSrJNCZ0FP0ru8xsTStQUx1HL0U1Cax/xMU3LXtVTvlXQe5/1KT+5okXrAu
+KEyDaAJzmG9Tffpa7mjq3CnP+eja58y09U84qb+IknNjGteLJnfsWdLzsuEJlwHFswGJHTld/t3
BhKQcgWQw7DSVsBwkP2S0SWbwu0SqaTpJb7NLPrW1XfFGC5kZXMOY2F8EJEaRDsA9rpclF6DbLnp
zew0NWwDGkU312pXMrqnrnq8fexmniCIkfxrSfAYvEDaVOuw1LPxVWFoURqNVxhLjrlkRnCNKGVp
C77jDKQiabaXpZXqQeDpaO4Kx8UAsPFHZn7+kC9KMc99qfPlCd6hdM4AAiMLy+tRpgQjViEvgEqv
0zJ4/bkJwRksYjAo8mIHkR0N38294jdP7NigQbiRjum01pC5hKul6vU1zd2nWQfBNupwKO7wR/fM
76c8sdRMMjK8OABz/eaM7To4cbV39bBEBDu/if+aEoJfRWOYFcywwoL9MsL7iLzd9sG5OAxb+K8B
4XmRzSEGaA4G0j8m3k/1vd/kT+QJ/c+q8Opt62te9FM9SG/Ub/8bGa7Zm+vsB4g1LE2nCTEmuIn6
oLDVVPsUF6a0qvyp91O2/aQPXWT3mj8T/1m1+CpEqJylk4ZVo1jva0l71xv1c9qnH7d39zqzvvSU
T3zGmac0udnZsfHpKdraKn3d9CaXx7cAm/meVLnmtnmhtrt0Sy6tT7haEEyUul1hUzUZg3YaHf6M
PTlMzlJl/bqwxBcIXA7KgdB2VUTOO9bIfRY6WGCzlmuXa4k1W2lwP/W41/1hieBm9jicmRMOPORR
+xbPeXZy0JvwYqeyXQjmxt7tz7ZkRTjfbIwBQajhHaC5cslUAF66pIO8ZEI418BsdgBZw0RMLV8u
Oxdh0pcfMi7u+xlgaVwsXViFVZpWIhMtPTXorZZWS35mfbOeVJoGQMsslciuPQ4cCJhANB3QODho
i17eiRiFtStbb9KTkdcvWRa+gArpnSn09fan+ay0XYaOF3ZE7qEyqqQ2i9oUObi2rpg77Yyt8i1E
lvGjfXHWCpTY/jlfzob+eukCCrIuW/Eqfbt0Nc/4Pv8pDpwf9M6gAxYeuKhUmwiDM9hgv/M5mU/h
OY+6D/239XhY4ii6dhhYgUgJmJ3QzL4iKsG0tmknhkxOktQ81bS5b0zm397buU8INB8mCcEDaKIX
fPkJwzAZDXNoCHIZ5qnlI8rJbkN+/29GhBPcqdaYOmlLTnVaenHcuY02rhNtacJ9bi2cABt5E6g/
r1p+Q2ZVk5MrCTiBPsb4Ia0RiC+CeWbiD7RgESUCOQim7SvUkDrZMiDJkhTU/vBTOqXMjcG1bUPi
sc7c+LGCvNsyN+z1aAT4ls6sivIjjZVQzLfAKlsNfv5GH6MtpzR8ICfn0YWmXeuqb/auXXMZVArC
uBiSBJbmprnbS8jmlrgVZwp0l79HSLFoSxrTCEOIPmzCEYzNdPNhUgyrWIdwZ3nFrsYEk7PRVjyW
yFbJU33UbcAplyA6S19DjNy1vMiIwr8GD8vKtQN6JD96+ZbspE2ziVMXepqLJcHr4sPl2oWHFtLy
RR61sAmumS0sKh8RmELjrfT4c4C6rraaQE76PfVBzBFjDmHhir8WzxZcgd8aZ/FFBTQriOs/l9yy
dcZApGn+rp+GLa+ggRdRGV22a3+x0jV+15tF5kB+qQuX8YUnCjdGwxw1Mp3PL6+tU+C6f1QviBzb
F0gYedq+v4u39jbb05O0U7rV0ubPxK6Xmy/cJaGeF2BTw+pHz9xQEynAD9UDqH1t5t7YbQ3Qo9du
+QDwpbzFmPB/QULNP+/VBoDaAtwWYDa6kmmwuxK8uw02IDyOoGlNVvQIuZrj6BNXPrTbxTRfXbAn
rNioWYciB+yB3y/aZmu6KQ85VCkwDAbh6GBcLObNPDuYpoMEBaiaQT4j8oEZcYuZx5F/4Z69svCH
ORg+8Do+68ACbD+Q5EOTv+sA1PJhDBUir8baaNPn22/G9Y8AyBBYcyCFgOLBT7n08qw3zZT1jRSo
+ZRi4sWEslm4FMDMGtE4sRvwfdeAF9CDhYkallKg5Rk4N1AgoiVmNv5iJWdGhJhM64tWaRusxKje
QC/ihtkS3crsMjAriCdvTpnNZEntUAnLQIC8p6RdMazm9iK4k106PQQtEB+AKgqEVFdy70D1dWUX
yWAcUMivNJcOgHjvtARDeHb587ap62ecm0JvQsFuAEghXDDQatLKsu9BiQPVne41Lze6ttBfmlsN
CoQcb8zRTmKF3KRFG8oGCDyMcXBJ+NOORmBqUnewl2J+/nHFfTu3JBzeNsob26QgFaCR5A3x4CW9
4wIb4AEC0C4ta8YPUMLSgD2B2iGK/0KCkaqMxlKHZaV99RRH4xsm8peCrLkF6VDO480FWBLnJmom
DRKmtGDDUquHxLDjfZFO3SOaDg2oJqvan5RoWJi8nVuYgzuJo6fRcRSBaRLwGOB0ARUE5r+itekU
BGo84VJQM1POBYMcNOzAIAe3AKnQ5Z3DQIlbdlDuRWhnb+z3aVtulQkc3IOneNC/UF1eWyIepqwY
BggWL/o5r0QhGagQzpWmi/cuy6MmzXrMS6sbXk9udlwa8B8lZh3Urpt+p26l5Yru9XuGVZ+Z5Zt/
Fk+Eckn7Xpn4qgekNJUXGb6EES30VzeQXnTul4K2ORc6NygccNMa6r5pZKxzeI80/n6YEHlsMR4u
YSa1+/r1i7NgGeAA18H2JcJg6FSlpaODA9xMB3Wn2gPdljqbVrcvrRkPxUMJAip04cGMKvZUJeiI
MAxnALydSU+WTk6ZliyU7WbuxQsTwneKihpaRUpmBZlmeoACYHTxrhk2t9cxU5pDW19HeANtLNm6
evxtjZpT3cGKvpFXteTnFRh4MRilf2rAOCCNBNMRhiqX7M44BW4tJLufbLm4+S+9sDELzD/WEZ/l
gQbMd3vySOny1oK8m/bGvg1d7b2A2GJ/+DJ0ycaKwe4FikKIjjki2WLe9CQvSGgGqtT6Ovlpxz+w
027Y/VrY2uu8AYZA+gnyAE6dK3b1ugRkZQkw9tjaZje+0B+KBI5V6hqP6lOzUjxlNRyN4rFUD7ay
SoxN8e32D7j2UU4HjO4suqZgfLD5RXB20Amp9FSVVIzXA1OhKO9SuQDxvv6GELsCgSynO0YbRYTU
YbiNNU2HQfZeNr7Hrek1ZbIyCXRLnOLdyIvd7fXMtDBRhvnE+XOSbcjGXS5oGuW4amLNChRiPZgA
g9HQcSfovJeW6QFQ6xomOBPZaw48WtIbmGI/hNrSuOvMrqJKA5wY4i9wCYpyI6bSY3a+xHQPhCN3
atYhC1G+HHzxctO/JoQPlyax0tIK6yyUkwrxDaJn7ighzSvzBSbNmeL1pSnhkjEHauqIV7Ga47Q2
95pfnqIHZAI75rd36p2+LY9hsPTyXR8MGMXNDGAIHr4rjmwqJSTva2oFqtzVgZV0+aGPhwJ3D+vd
sLTyzUBGEF2ZdIlw5/rJ/aQ/QcsPtAzIeISnqEl1KbHH2MJQgpr8zlHNfJ9gaoUp+sbLqxI0yAs+
O+cuuGewTM4+rok109KslSnsayuQ98mWxU8a87pD5XcQ2ErZJnsgkVcW3iL0hadLl3EoFvqvWbGE
alOpovkEs2SXmi5nxTf9fl2+O3uu1rlYJOAn75Y54WRWRYFhiQTmwJ34Uee/ihY9/7y+byTTV0jt
5mC3cfo9DTO/Ga0FJ55xJ+hT4ynmfTpcRILxIpdRFKrwUeO8gNIAgE3921hTr8rLyGXF5GcW+fLz
D+85M8m3/+xq5aOEzmQnVjCmuq8bIOdIv992nOvXn1vACCG+IpIwEXZnd4QwucDjUcaRFycnJTol
arYQK83v3L9G+L+fLUMCf4QRhZif6urvtap7Yf/c0rdQj1023NP2y4riXOjybE1C/0ABfZctMb6m
DrlD3LuW+S0mun9752ZeJY62RosCUEjNFJO9YjC0TstNWNHayetS7bdTAzCksBbKtEX2QkO2IBY9
+61AXQfmGIhpXgWDJvjLwxZSDSig/ABty87su7XDqgWfm7m7sC7rU94N/I8imq7OCY0j8G4GlfPN
Yg+SbezNOvdYtdQam/UKTiHO2SYxxSp8po44AHdBFzGorRQ9q95NTektAkpCqu7xsA+R9vEXX+xf
g+Jlpac5TWLwHgdZ+TbElk8VpQZPi35XlNMGyLfNbXMzVzII6/6zPku8L+gUS46M0FM1+lVYGY9K
+OXJBu7pwPtDWJET/It9OUOvWlB0YKZPTuWnVDPcElzzBkhpSD0uuPusW4A5QQb9hmHA1uUZbhhJ
iFXBlFa32zrEVGflrKN6H1VfDyc/S3TQegd78ZXQRAbOdZulAy6LRHdzCycq+isLDoBVKDXAAD/Z
Z9dRqLRlyZLWDDBb7w32EyaAF57ja7IEfBgu8KdbIMdH7MqP8pkJ2YykTA07uNqueOxXxSHCXbfl
8lSqF3vsCFId3tCwIPTefrc2uAmT9VI+PON//LKALh66a8i6hPMVDmxI5E4B52kEBAZ5ReS+cK/z
jRKeY5CRoinGRQcMOMflKvOk6pTWqLSgzsDHnCCPMldEq73UgrBg+n77OM0ZgywiMg1kVagVCm8h
UpxOTYpMC8oxoaemHPvCTcdGDfrerldZQsonbTDGfmGNM34PPm/IQqKdCZcRVQ6KPJdMGttqgAF1
jyY/Y1N3KXlypNfby5v5Wud2RLR/EappHkqGGkS55tLszqKLWjvX7wcQ/UjAkcSjxXx1smTmEBTu
QuRRgEp2u/xp+Gbej/fJjgQaBKCjBoon7lIQPpP5Gwa/pOAoIK+9GvRqR73MUIlHLIzAv3/E2Cww
TpANXeVBdR8/kN+LFq89BU0UODwif5RnrmQOMGaIfKr4pBKY1vVOXaHgdZgO9Ra6unfk0Vxnq/EQ
Pi6OoMzaRZHPQRUKoz0G//ezQ19nYYZqI2ociBKhVP8ajh80be5Ibh7jrv7jONDCivVs2zedm/Xv
RVp5bd5DhDBtYneC+o2LMTUvkpuFq3vmu4O6AZcAJpc5soa7+NnvktSsmEwgioO6qtwpqfys0Fxi
fv02wKTlmRlh+RIdq1R1EB9XlXnXGTbirnQyVkVbPrbTkK0ZeGlun5nrs2mgooSiACSqMFIl3j8o
wMVVxxQ9SHWow1rrnJB1rUtumfy6beg6VEHDQAXu1+bsiZBtvdxBopdSC8VPPaBjfK9UCmBQNIjD
pyLKD3JFvNoaF64dfnVeXq0YjsSMMfxYATuk+M3sYkziIa3UgEr1Ttennwr8w7PL6JExewvqOug9
gRTPJWr+cnut15O6WCeOKzJX4LctdMsuFzv1WTKpo6SgseRAeE9Vtq2WH6di+mhT9kayct0MydYe
k8e+nNjCJ51d95lxIcxoa9TMioGoQdFJL6oCqaI+BeSASInb1DkkfIy3yFTWCWe9W1g3/9NXWw75
FVyRoP0Ei9PlutOGjOY02eDhbR3Vc0j9YP4fad+1GzmsbPtFAkRlvUrqaFvtHOZF8CTlnPX1Z9E4
+043RTSv9wFmngx0qchisVhhLWn+zDF9H9blo7ok92UWHa1I2wHB40FD2OUEKZDtpqF+EnzK+jJA
5IApGmQuENytII91vVeNKFEJcuezO29oJ0gIzuzOQTTkWnuAK+0FEnnKn0tklDfHZMiXDBKBXmee
8kz/U4NBwhlAROLKYwNI+kzxqrjKnWKAo5qHWHanTh02Sd78LVJJtBl0ipTdDJpcB68QwdOAnVcq
80FSSKkRUBpp91E3B7slqWcvkDK4SmL8AfAj8oDJAvRXPTsAbE/0iFz7FmwB0rcWSGYw589m3mcE
vIqcL8SXZAnnDtxjsrZfgttO+nN96albXGv6TxC1hTPv3CIxVsjVhL3O85+DPOzVGH0e6YOc/Yg6
US2Ka1gI3nExonqB7N+lMGkkVjFDM0QZ8wlcazdhHx2u67O+beh4xD8RzG2TxHBnSx8rfjy9KFbj
NEbgaiPZXpfCXbUzKfTvZ6uWaQDLTadI8VWU8dN5cGC8tyrQJmd0oIeifJ5IJyaB0aSmVi8Z1WlW
XDU0PUt/7cX0MVyjp+cd9XCkRFgUtzxKgMZRGQS40/mtoqQ+WiG2Nfy0u6izhWz3chztbFM38/u0
oBP++pJybQNoOki24120mn9GFk9vMikg/lJZnyCD3iIl/3ZdBPdQAZ8D42MoneFYX+5ampX63IPY
0FeGTwsBgrRMroJpKu3+uhyudZzJYbwZAFTRLY1HrN8aleSUTfmS9/1THpHnPGzuuiIQVCjW8QFs
/kwec2WSptGQZ4e3QgRyj4dK74Bo63cZU9Ko2nyVpSl3y/7boDS4qE08vdDCidoL7OVyNZPZHI3K
xIUVDvqm1vQbZLxNJ63lo7pUf+JkKpxKVUSDElSXlb86k8o8+squzXFHYA/12Xrsu/ReUUdfnfrP
kmihIwf9MbXm2o3t7pj34UgP5nbq9W+jn9FoDM9a+qwAOo5CL7QzBwCyNzsICwW39TIe4nI6lJJy
n6rW83VL4h2KczH072diYkB7WM2Me7Eo6oNVp88xag6CmIcvA3EsdhMw4CwKTzDURRpKWNEYwMij
lR2LJXy/rganv40u1z8ZzK7NsRLnJdUj0hrLCwNyp4bDbgIis2MWOCPoPQNasT6FjqmWm0hJvUmv
f4TZkLph3H+UWfpTXkCHqQPkBPncoy33xyGvJjedMhFWDM9LnH0r6yUSLbYyI8J6hCgRx7np1Ma+
6ku3tv+b65AOlqIkjV7l1XxpIsupMmgz8cELe5QHzDcsGXm5vvS8uwNHFN0fJubp9S+0yTMLMse4
l2p6v9ugTwmz0nDlFJgBvSr9vi6I5/TOBTHuAHAVcjS3hPgDDpsN+hTZjDad7ZPxEdP13v9NGGNP
C+Ygq6FCeGQOEVgtG1dtPwEo7Wnm3TILjJerGHqCaJYA8RgLmGcSOyIDOCz8OMkRddrJbVNEGzxi
F09KZ7i+XPQW4Es0LbyANIzusa8v266MUVZgF625fDateb9M6TEZO09vggyI0IWofsc1ebAg/Ucg
/aAzI5nDvmsXdSQYK1XdSVJQqHzM8bCMokCwcdQKWPdNrwyAnADPbDWfG0dyjJI2JGlNdoeZhH0M
mJPQig/giLuNe3PXVvbHdVvhi6QbR5BHw6v2Ujm5QLAeoXztL5MJqGEATznKHDyCkeQzHLvAiRRQ
AgCC/PW6WO6aQsH/iGWCgKjQSS2XEGsG4S905N2mRvYrkMx9qfWP10Vx7QX+A3i/aE9YQe0v07DM
dtQRP0HPkyMl0zabcfU1Yzo7qSSdBtMQ4fFytTsTyRzANlUzrdMbHAplUR1TCm7lKXkOwLrSAQL9
unpcFwZ4KOQjgBGHzojLDQza3GyTpiV+Xs8OMZ+z6k9XCJaQr88/GcwJwISsJI029ClpIbcaltdm
sN+kXL0b+2QS3LgihRhXOU1tWyfgD/DzTt1YoKmV62dCRFskksJsEagJEqupoNIsITK5MexTNny7
45TmpEDggD4VdNCyw4e1NlaSAU4Gf4hmr626Z3OIf5WkwQxpngi6JXlGTu9I2szIqX8XmrKUiVbA
yFGYCdXM05TfPShY+gXoN6HAZ/DW7lyYcmlyqTwD6X2siN/Fs4Fe2uGPNrXPoDUQmB1fDqIuinOD
xB6zRxaGlED1GBM/SPV7Y85O0tjdAsNIEDVzxSCbg3AdKctV6RaUBeacyVi7qcf8n9JPB5Bs+HKF
QOD7R9VWgSoF+nROUbU2mmloQNDgz5iStqUPjER5lGPjuhTOYUXDtq2jbRa4CygqXO4O8AnrEYdI
9uMY1WHSvNv9eNsX5BmcxYfrojgrh5iJMsjA9aDwyBjCaJtTV0eV7GuAeiVq+Hcm9haBwv66GK5G
Z2KY58TYy4U0Rp3sYz7PrUbjZzOpCIgnooP9yfx5XZhIJ/ogOL/tqzQdhqiRUeLEddEY8V0/N49Z
VT1fl8PpZAOKF9hF8T5EmxfM71JQ0PVxpHW1jPe2cWfZ0sY2u/u4acxtGJTHTit3MZGAhY0eCWk2
PqLRNByY6UG3M0HzDFflsy9hPG49KE0pT6XsV8GvLnsn6IoHRa3A+LmbeCaEOcxKbUsDkQvZ78nD
YN5peA0v+vsUiaB0Bcqwvb9a30MTG8p0w7s6z840f/Z4SAk2T6AN27raztk8Zim0UXYa4AgIqu5e
Om6mfXhnYywI+A6RM1dHCkWz+T+KZg5dJtmlGqCEBjDuCThcz/k+f4iPgQcS+18LZhoeKVWUgYeZ
4IrhDKFdGKzGHMM6qntJjaAzALq2I6b3852SgCaqOVF+j36rQ/g+P1nVBmoTQdaIHjsmND4/LSz1
aWxX/yt80W9z5S0V4oFwaqGX6lHDOjv4dluaNdrIZLTLNQfJMWWvv7MO3WaMHVAMNw/5U/FH1Abw
9Vi5pha1szOhLfB39cnGmnbbHlOei9c8of+wexsCNz5Ej5StIXlIXkpre92KeMuJ1nXcDugZoSX7
S7mDoo0BiJZwSQR26MwRacFBXQhcKXdJ6QPeADQPEFZYvKEIdSKCOtQCyOnecnN5H+7Bpoy+ckOC
tWykY7YJn0SWwnEAJqGzHMDEx6XBtlYojdYRHfMpPt5zbjJizkACJJ8icgEcD3Au5qtSd7ZzSDhb
ZRrni0+03w0qYHoDMAsjAM1msbu+V1yFEDcAzQERHtpGLvcqHJNIjvJo8RdVPaWgaAoJDLINiEAO
b7tMhCeYb8bomgGruBRkjGMj20U4+yRz4ctyzFgmGIVpvVzxMl/2KEaUaLiTcw2agFFCQxHgoSjl
DSO0yckitw22Sw0Wj4zttpIXd1HAPDYHWxJWr/H0as35qayBLhYlTluM3miL6Gc4hdXLz2DuwKGX
QFOWYjsjO/eC2PKKQj0qqm+DbVdGd7BOToVubC100VzfXY4LuJTMXIxZGNppoWMBlJ3pxI/mNrkf
d8GhujGc7m/hW1vkHO9EEJkcZ34hlX33G2mnJNoIqfoJt4j1N9+nqWMkTvHTfon87hg+a0BUSIEq
5ZLEMX9fV3pt0pfSmec/2kr1vmqw2nHbeW2oeUoEIL7IFgSOPDFISiG9h6Zgcw3+J1WtbRnp7I/V
b9vsHSN7CfW776tyLoN62jM/YKHUhEQXZNjGS4kwTQdV2vdBIdAKh0kmQMOBWH0FB1436oA+nmr2
raDaNzNo4odYUCXhLdW5CGZHJiOKlqArZj9X4Z6zxiFd7Enaw/XFWl87l4owsQuuokLTW0iRkgLT
ZtWwzwaM210XQj3G5Z16KYSJU8hoTFY9lLM/oOahJeqmy2vHqp/HZt6QXlQgWN8DkAZoVOBTAd0e
Duxy/9O8W6JCxf7r0UvX3cVWtO8109PTX9e14i7dmRxm6QDvlS0aBhX8tEo9U89cK1EErohjA7is
wfIFxHncN2xZ3bCHZInxEgCDUuQMykse9Rj+fr6uB0eIAmePZCO6OVAdYtxdo4MKIJ3K0e+b18CG
ncXvsybIvHBlYK4EyT7g9K2mKtOkAWCjZAz+Un+0XekY3dsUCwJSzr4rGDaw8ZzF2JzN3spLYxUo
48uD34Ne2/yrBX80QCeLJ1Q5uqg48ibqvrgmkQa5tK9pqWNtNq0B2YnjkD53yl0sCSJ7jmmpCAOB
bQJ8crSvM1dwRxSp7uwWqrSRk7e4ekMRgBRXBJ65QHlHK9gK3bLplNJI7Hjwbf13NE1up+jOt+1K
hUH9RwJbmJLlWdKlKBl8s8hdW1JvI/XGLkWemLcbwHy0kF9R0YnFBpfz3FZLkZAebDOfRn/KgGmb
iKqndEcZ/4U+bkyWotiO+Sh2O/TcKJcsHHu/6N8J2kD7H0r4mXWNKzut4UXk/fsLB5gZWVcABUQb
ki8NLEfVXQnkqfejcHEoJVCl4H9vCfaHBlCMVrTvUwHwPgURYwfVNbA9LGDVHXxqCE4MflcHveSn
WJaOOnKxziKTHLVoRcTUwjmnKEADQIDiHWHijO7o2f2smEoPx2n3fpBl/thn3qIAlab+ReJZoCHn
3oEzoJ3ISFiiQZAJIVs7yCezwr5hbuMUFBXwqaUc5Jd6eYOn5Q2m6EW00ZxThc5H9D0qaPCGOTK6
SWOtDVk79wCB6G/qxXzHe1Jw7XAMng4fAf+TNlrhbXC5fEG5AAbEans/w/AhOFycvG492RTF31zr
OBPDaILJDyXN+qb3Qy05Yh7opl2GeSsly4YYxYQhofgPRuger1v+19tiZZNnUqntnNlGIeNWtZK+
9/NFriw3kXM1+WGorfUWKoHyE8DqgXa0ga6RHHo0NZFdJRWl7gJyarC9JQkWeRerkZViMhM0R+4w
Zdm0AUQSgNjU1EyshywjwoPENeizj2a8dV6iKlpIXe/rEKylf2azdrMSsEfClB3XvM4kMQaN8Vmj
XpSh9welOFRxeJMlonuBZ14q7mnwcsAxrK4eW62NuZjS3q+W7m5SQSNtALtKr0Wpd96incthVEnj
rJDnsIAXmA9295DmPwPtT4uZ2usWxVuxczHsZW1nyEnIWe8vmb6z0/JJCokgtuFqgtOOgiYu09VY
UVCqBrpAk97vosewCZGb6t0pj1xJe7uuC3drsDNwnuhgWk3nx/YE0DsZgoryh1XSQevYlfpSsGI8
ddB6gbgD6PRAUWBun1DNtUbt4963qmZryp9ZfT/FpQtAIve6OjwPoyELRWdFODCJgwlkI1SHOx/d
Sa4lo+erO1XB2zzpTrQ81OPv6+I4qIEQRsEyMfWPu0BnFOvzpU9iq+3wwE4XsCBn23RHHqQIaGG5
FwtR0b6qiYwvA8o+kDHBMYuTxN5zRVrPhS0lqq+C3CPeL3uZbJUYhLObxc9e68O0k2/an0a9Uw/w
4rLpqs+57Ejb62pztvPiK+jfzzyqFgAGtdAjFQSD9+Ur4JtrLXIFT1XOPWsgOMK9B6woQKcwV1I5
tWpcNYEC8IbGdFByuu277Vyinw8wS6eqigXhMQcHGDCJZwKZyyk2hiG2altBZrg7yHd0RmZyF7d7
bHYiHH/OocNFrgOEA9MgaLBmRZFq6pcRugH5Q3WyubpTwFbupJoIspaziBeCmI2S5GaU8wCCJjkq
vAwr6fYgJWol9dQs5c+qUP5etwxOdtG8kMjcW6CjzzCi+LWK7SewPoanGAuZvU3u6AXg1alwKoTZ
RZGajN/X48gqVLCk+uTXEjuqB/jhDwl9dOied6saCD+gvTedCtxI6kn9uK4xx+MAZgqhNd7SeDKw
QAOLVttpkGM6TcYccBihS116yyYgmFqgS6gBMCRpm+sSudZzJpHZ1EXtcxuY5jBUXdoaXXDUjF0T
iUjVeHoBEpv6GFQPULq8POMoYI9pSjD+Epph7ExTcUybLHQzSdqDpuxEghnVMFGsxlPtTChb1sOr
1AJCHYTaQfwMhpu9Zee+JZwo5OBB4ezhuIMimKCrhgVkIsUch5UWKn50G762mOG5N7f5JvECzzgU
++kY+cNrtEc+/ChGg6Lbw7hwtESh3YFioAGfhtm+PNcjox/QN2/EIEroC9kjk+YlUvQ4dKlodpKn
KbBL0EBHAwkMxDKuZgrDqQ5b9NFRUiaKp2smbl663U89dJRDeIiRAW5cnEkQv+/V++nb/H8AjUG+
ASB8oEbDYA/jD6qm0NK+DNFJqhwrY3K6ud7okgilgWM3F1IYB4CxoZR0iiT7E5oDzfyHZhabJSk3
3z54F1KYIxHM9pgvVEoVPc6gJYvk3lmC1+tCOL7MVgFaiKQA6jNIQFyeuwpMG1LVyLIf5hj9CkFo
WPtynvgW+Yk2u/11YRxbBNcg+uZxGCifOrs7llTGdIrTVxbpaM3P8GWeZM/b3nz+viA8iDGLDRNA
XwyzdHZjqHmsD7KPRtwn5CicFvh8VWBuQkMQOfNMAWEmko5IRKDAxcQNsZ0A9UlPICnELG2KORhn
DOpHu25E/In0l5iDDGgZA/k08HciIGN0CkmMWsaQUZ1OSntKNVHxkf7ASgClhgUaNYZRvmpKZ2GW
rIVp12X6gpmG4q7H08wxynAbKupvs1fuwfojofPLep8t5dutIha0gtsAnBSaDdl2+MyOmqYyItlP
wbHaymblDJWK4Cv8Pi09GGnPJbFrqA0JydtQ9su/2nHeqF66oZhk7Vb5Fd6jFgnCB1Hwut42iNTx
OED+G4TnbDvTIKuIost58YclcHTrRhcFXSIBzAkuCqtYpElZYIHyrimnyQHkkYgQe23m0AKVIhxO
oJWvxsiGDEMgozWi/l1bnm28Vhq5N2dNEBRzpQBtnr7dLRAyMndVYpYmMAzqxbe6ckNy41fdNC91
XQuy7JxnFLTBqwYdZqjnI0l56fRUJcqtpSth6XTcQTOzeLPMYbNV2l6+S0rr2VSa9o7k07Rtm3DZ
BWSStvWMx085R8nDdV/F2z9AYOK2RHiOYg/9+9mxq219UodUQoF8TAIPD3FAcKf63+tCeCsLnwsw
SOR+1ymRKkmjnlRY2bl87RpQ7hUYWHr7tgyiIhOBiByM4MCJuFQEtYZ2LEZt9ucsuBtn6S8Aaz0S
VO/XxaxvLAuvGEDHonOBMhlTVc/Wq52G1LSiGfXXZn42GjnzwGu+y+oMffqhhbgbSJDXJXJ26EIi
Y5ZxkIGnKx5mv6hr+qYgL1PV//y+DIodAhweAEyufKDe5kFShyiTjd1IHEzN/QE576/rMjjPeYBp
fPXN0HLDKm0dNxjNAqHw6NcbY9duBs86arrTglHEDTfz6NR/OgBf54fJcPTdsskGTzqIABqpFVze
MmjIAG03LhhNX4NqJUGVZoMkgVwBzd/vE5EHZxhTgkZF/UdH5vquN/IEDXayaMKYs4tIN+Npj6ua
Eh4zvr8uwZJR6jBPUmSjV2v5uM+jPBBU7jlA8njEoGcerQHg98Fg56V5mrVp13EsdX52a58mr/qo
3cgzN91m+tSPoZsCSVw01LQ+3GhjRlmQPi8w/ceGVaGc41+udP6M9poWGe752TRfr9sOXwZweuCp
EFSxh9vIEswBJkvnp7LlqHq2RwnEAbyI4AbgLR/g82Qk1fCOoKXQy+XTgqJoMHHXAjxk2sZgJ+gO
y4HSOoJRloLiR+UGePCCC4H+6KVNYgaWYlJj4AGU22xohQbY2pDbuAWWHm0mS3cqYHrEeZi157I1
kJsgV6hQXjn2eovCHNCyUtb4gJbcLuomRhEiBNCAAZLMYBTE2pwNgz1oQGDRZfRAsc2kpbJEeZnr
NfquEneJftr1uEVR57pVrButaAUZuSVAoNBTxR6qLEC/GkmtGGR8ZGuChDd9qd467BRlNJaQCRG4
4pX3gDyADyHYBlAConvmBaGitRGJ/TxG177u6HW7LVrfLmw31H6pAeAds8L7LzRE0IM5HzyjcZwZ
iVqRSFVtZ/FpmsBlrGgH1Q6cYjTvsqw7REPkjsVnGTT7Mi48SW8Vx4xaRy1fBJ9BQ5ILE4XiuPMQ
gKlYZwxkXJ6LCMUZO7aH6JSGeNWisDpO1cGcdCSAompTKsbbECHZVRAnQjQDAIdjF/2+/g1UBPMJ
dFIdJqWg8Ulm9zpEpbUksxyebNxQvf3aAZehd9pecBh5NgX0TpqoxHgL3BqT5E7BibGMZhOCpae7
1V67U+lSjrRhE4XOcifuFlydFKDoInsPmCSKWoRgnVlay6ZgL0APWpbmRZMKXy3H9yYmIte2Ov64
2SkpPawXk7krS8qDcRl6u6Ww3Klf+81vDGyMu/EFPAyb8jC9onyQ3ITvxZ2wyZqzc0jHIDgDKDk6
Ilm+WtJ3uj1lsuHHr9JTc1BvwTf6EDwvID9O/P4Q3ETH9k0W+YbVhUtbMjCtpOD0oBTHBrZWb6eI
lkvLb0fkJYn8UUwohxbaXVQB4SQZt3qBQbai+w1zdscq2U71X0ke0KMpb65b7nqHae8RbaZCPRCx
B/NEsouoKhW8Xf1OuR3nj8n8WGbRhMxa20sZ9O9nYSmmVSdtrmfwaEwdgPkfpUJUB1w/W/DwwtMf
PKRfc5zsNWXkbW1bwFn6Sq4pmwyNtLkrH8xdgTtRFx1DjkLgQMKVCKRLAPWzjVsFpnPzRcX2FaCC
2crApFlu4l14kLfKFiD2XrwVob3yJeJJBg9DJ2OZgz8ESmXpSQRcacnepMXtPIkILtbXBwJfnHOK
d4lGGHY8JqmmxTQkyQSm4TtokA4xQF0lFCjU8U3vf9Xqt2nUEMScy6Pfc2YU8xQuFjARLJRuq70E
ZixQKzjJqG5lIY4Sx8YRUINDjTI2AMiGvSAMY1DysjN9YP8DL0kFnLW1A7/PAEIxq5bC7fUjta68
oAcfGHkG+hQpdigbdOIppA+RVVl+5WWH5ja7J04CuH/N0aMv2mQx8+/aixFFQS85egjhQU02tzwG
xkwa4If68vA5Lw8FQet4fLQsUVGXs5LovUMRENVjdKyzRU8Z6KR23EKOkuUHENJ4McYfW/Xl+gJy
tEEkDZ5rOEgOWnwYtjZeOqPhF8EIhOjaLbq/qPk6fZIIIsFVdAvPj/iWtkYC2GgFTTlPQK+Spdbw
8/5RIsVu7PtDF2GIPw5uMmJ4WYG+7CgXuX/qVC/DBRRzsHxI5tB4gXW6g1JKY1s2BiZ7qgNq8KGn
36j7bo+5iW3Z7xUxpx7Hf1xIZF1wIcmtbkHR5BD8HWLH3gYHw1NB2zzfks2XxxKEo18hO6sk5kEo
ahUc1gqpPtTSIFVTRcfNSt6tY7pvX5LCUe6DbXBK7+fbDhxuCXqfBYvLMVHzTCzL4pbF4xy3JtF9
KUV+LHfyjjhGmG2um+i6lQlPWVr8p1wDwDdkH2ND02utYdW6rz1Ut/0nSMq27eSUOztxbRB7zB4q
ZoOjIO4U3gXrYAmi0TiMAAKjPqt4txlLNS6yVPeHZACh0o2cZKhe/QTG6b6fQ0ESn2c458KYGD9G
7NDZcqL7TZI7VfZ3GXORoazj90t92JtAN5Ka1Lnu6+hR16Taza0W4Xp4n6MkP6b1LkDfEPiQXKJh
LiyNnYGI+CnWXHt0O8/WlHlbl7nUlaEKNdWT7GouSd0mcmQ8JyqvdJNTcK8BPr7xfT10k9Tpn7If
Vu5Md5Wb3YnecfwVRySGSi9ODQutbgwZemfUSPeD6sbEbA5YU73rxvuFB8QeTQyU/z8RTJJ3lHSt
bbpY9607a6dsyE1ZO6TaxLtpn8J4KTcwTcYUR+Um2wXueDN9ZCDluf4VfD0RBgM/G4ltNmRD9S4E
WSv9CPVBNR/iWUSythaAugKeSRiZxpt41V5ft0PTtoVN/BFZBLN6a+L372pAwVMRkNExsfXboV+C
OZIbGfPlgMTTyJ+ufLwuYO3LLgVQDc9iJDCdZEBipLh7xUcAiN8+uGvRVnFdCOdReSmFfsWZlFYG
2V4rQUp7nF31HakKy+lycA2D3/Eh9sKTKJjlBEgAD6YwAwg3kddlw5Wy04ooA8ejj2H5U/RRbKe9
/DE9KKf0OXGSzYhq4ZtASepELk0eNy34SFDLxUN9xTtVlOMSNnRMObirP8Mb7TPMPID+7gcnPKSH
aRM41QMpXSDmzXshoOTawwG5lD5wVdv8em1ervCCN5ZOclTx7KdxowG+EoldN30O3cYVdzVwjEYB
5AEFrQP92opGrgjaNo11zHpNtF+1/mzVX6UtwsfjPLi+IkBgoOCtQHQWbGMIDaWzABcFAAynOcS5
0xVOvtN/LG7gpKFX7YSju+ugCchmyA6gWggsylWslkpGmWP0ZET6MziGgCJQNnS0lbKfShryPq7t
iZKfiry2Guo6MAeC/B2lGrjcuNbs+iWRclQFGqBhbdu/CuoB+luyNX2MKZ56r3oM3gGcDxJOB2Pg
HgagBHa7jlAxv4F6H84LCIVWI3V206mV3geDH74GPwh4mOsdxgX0n/OfwLOBmZ7fhy7grQa/csVT
i+tAHME+chTo00SqFFnFS/XRlG3FSoGZGysw9uGyvNUUTiuqgscuNF6ua8qTRQHaDbB9IuxnG4EM
9KtpAMzr/bo0Ds2UVWgPr/xe0z8yjWSCuJ9zRmiugxoSHmirM0L6qWimGDnfurfNzThUPZAsSf1q
FK0IO3XteOBwIANlHRAuovp3uYZjYRd6naHoUeSLHW7VNg0OkjTr0y6U0PFxSIpZ1587pKnT+1ZJ
FlGFbr2u6FMBWhi8DzwtSrqX8qVEmYbKMNEXOyCyarv0FoNaqTeUavIzT3JRsxpXHEbBKNg4qOBM
5jIhVZHUSlv3PuCD39RA/60O+SmogS7UNKLKO+ceQUMqxs6wg0DFRdPNpW5ESht8hdbhHaW+25g7
c2X8kxzDA0+06iqO3Xvm6Iq6HBWOkgR3CTYVL246bn8pV2qjcBxRfvU1W3qulGqTglqvqUFb0Cxe
OYQvVTB5bacCFuI+DWyM+t7beXZnhb/B4O50Ctz+1PmDBE5dUnlK8DzNvRuGPyycZC2UXSCEgE5C
BOS27kCDH6H9MagPwJEg0XP52Qid7XDUKh2PwPpTcyPilC/mo3wPsKfsddgouPrIgYwoOjrhdt6L
lo1zZ1zKp8t6FmjEZSIvhQL5lGA73BfbuHZMd0bSrNv1b5Gg3LgO/y6lMb57aIpWsSVIC1PTjdFe
qH+bloxZT8YMMoJabTdBwoC6h7VYbokZpOtecT0nz8hgHiZJVIZVHFAZQO+vtok3OP3WPHY78yCQ
RA/LZYSEPLT85ebxsFwxgShll6SpVWl+rHeYu38BStwOQAtekE5u08beUjxlcr61JUAYi+hhOAcK
Dd+yTRHlkTdj05tz1RhLKxPFB3abA95np1Z+xSACmctGcKFy3PGFJBqqndmgjUZgWe8XBcC+tSdH
E45rc5dOT1MEDcsIKKD76+tKzYxZVkQsaGHB5DvKlWyuWFKiOArMDnD5ob1bgExWZe8NhtZz3dgE
wmCet5CgWAPiFaqAgOumQdSZelYY9oYeAk5rSXV30MimTW7zRPXiyhYspEgSc68pXTRrSdtCUvtk
hpGn5k/gXjbUzfXlW1e9qac604hxWlVVFiQuOxUHIPS/JjvaXbqbQy8GVkx7yI7xk+mJQCLoj7Kb
hsotOHiR68T7hPEdU6CY7Yg8i29HlRvrOHU5ktOYk7muHFcMHqYYBYak1aME0/lSCSRU1Z/rX5Fc
owcucdW+EOwU75pE+e6fGMbm57kapLHCElbeAP5Zwy0nN/A6hM4gVN93u+hBlITjGseZRMYMB0Am
dSNASTF0njpq8VkNo1uqyKgEz9dXkOPkL1RjrJAEvdr2FQRhTtidtHdJ1AfPFwC4WvgmFNdZpp0h
mfshV3PVT7LPzAJjm6D0yV+pf7/PrFQ/xEaVYg4SDBqn2Cw/EqXZagMil2r5bispPUgYh/uPJsxS
NVHQyX1BNTEOnVQ6XfTU5Z/Xt4Pn7M5lMId1mcrETGrIIElgbWwjmd1eWYpNLNv9qQMl9E8QW5eC
jC93iyiQDsEkMJ3GuPR5eVgBQ3CEULOs9kVYHQppEjhx7i7RZmm0GQBzgr2fAlsHT8CM6R207w3d
Ux78tvpjpoow23j+AG8gFR0ViNjROH2pSQVuExT/YtVXutkpsocaBaOgEXHNcaV8Vacwv4aResa5
mVk+FJZkYmol13e9YXraRBxlELGXrCFvYHBoHaATFgiUV96tyZSyASWf8kV6PfrNIbu1dpHb78Jj
caPfZZ/SLtlXD8Vd9HLdCnkGgUcz+H+RWMTzmVFQiiaza+RG8evgXU5fBuu7AJZQDATDGP4z8OhY
WcNiqxjQjSvFT3vbtdtsm3cPGKsVSOFpgWFg5B0oUACIAS+NAT+IcZEEnF5ScZeNQArqdMH1w7Fq
2Bn6k5DeQHKBlSC1o2GVKFH5rV65FjBoaoLRt3D0hlYkimNzaB+hAA4Y2UeIx7zU6KsEpSBMSqn1
8xJ8RNJTnD9c33VODh8HBzgnKPQSEE+xyB1mX8+dpLYKegCQw69d7a9ybDBro2zqXe4Os7e4t/Kt
usP4mwNoB8upn2JPPAJH94WJHc4/g2VWVHJZx8bhM9pNcwgMp3qanNxND9G+PY2//z+IYDkhLQTS
uBlMZhi0YMx9GUmfhCPMUdvNmxmoUobT75DT3xmeccLQRfgx+eXTfGMit7rTveurzntUXkinX3cW
cS6kC6IxhLq0loCxpq302D0XXrixPDQlbvtD7lV3oWvdFP9FBYFuOHgCkH0HMewqjdyYRm3LED0h
tEi0BHtciWIn/uL+k0HP0Jl6Q9BIZq5hccuNspu2Fcqnyud/1OteE3CoP6ImtLEPwqwx5zK9UI/Z
VzuB81ZjOIDGixoP/UDj0Xig4RvtbckCVwcGgeLK2wINISBU/K/29Z/izL4GZKm6qMbijsCmQ0XM
Mazb8k5/bH+ZDwT5RsxVokQ03bc3JDwKk72cx+iF7syzN8yUEVAtkK7t7Pd8T9vc0FPnDp/aXvjw
5Tjac1kssiCxSklSDFwX4Sede+kAiLBZdgBafoxu0m18Ch5F5UZeRH4hknGHka32UTZBvWGb+5oL
0JITKDA3QPLcUYjG9CQkp+Y5YGTHaZMygouVr+8nUo5GV9IFDff2T1Q385d4N2AWWPasffkU/ej3
0vdvMDSj/JNJF/7s7JDCrHV1hswMsCw1YO/sQpRd5XQZUHrjfzKo3mcyENCOJXjSMJy+yw7Sr+lW
jl19P93YbrXRfpFiQx844ZOoVV8ol/ELpIwWVa7/dz0D1B8ijAikaFfMD9mj+Vo/KW/ZHbkXDT5y
bBXMKJRWESVTNE0yQUEGDJK8GiYEBWp9MKXlrQrt39dPPlcEWhuATKVQfkxmRZVRa4OZQISl5lvF
iNymCr3rIjhOFW0TNCENJAoaIV5umi0VozHoAwZvZ/0mK0zkln7X5eioWrnRjMyRZxHGE08pdIDR
7BZEAvriUmJh1SYpJmzXNKl/ogAkL1UeCtoCOUcMD0Qk6ulbBOEH46+TeSq7ZQFnVBXMgBt/ltPc
JfrT9aXjKnImhFHE1krAOgHm1UcF3yMpSEbi7XUJnKjwQg3G9cZhUoWBBQnjhAYo8qj26iZMfmaF
qH+ct16geQUsLKaWaOnnck9I8D+kvdmO3DjTNHxFArQvp5Jq6eou9WK7bfeJ4GVGu0SR1Hr1X9D/
j2e6WEIR7fdkDIwBZ5FKJpOZkRG2PnMNhnSj/L3mTh9xl30ZAojc3F6RypC0IotyIElaGHKCJUyb
X1PRhoutGkLdcmp0CsV4CwZcUGS/XA6o/FJQU0KBylvbQ9P9NJaX2cruTPut79vIporCwZYjYCoU
zoxq3zW/1wyZlGxe0bXPAvuHQ52vba6r3qNbxTdwSPxnRNo5E/xuGHqEQEpbR+uvOU5P7M3XwvlZ
ewOzCsbK9H231+40lcjGBiYBQ2z/GZbv5Dpz0agwsTohz9u9oDaW7SpQNIOL9jdYVGL75baLKHbz
DyXJu2uktk06pkL8SG9OZt+GzqKCu2w6IaYTxHMOnTG5Yc6gaVVizheaHuQf1tXhzIuo01QMZVtW
AGMX02MYacSrSnJCqANh6ARKYIwYYNIuwn5x4nl4u71b21ZQGYUpwJ/lh2OKM828AupKJfs8e28u
Gkbl+P0vbKCth7sdhdirF2M3TM5YgsI+gWIyVOswfV9B45r2itiw6eJieBykkgJWIH8XtwBpYd1D
/iQ3/xnZjr0av8gTiJgfyX2wnnu8LEwQ82qxCgSz5XGgyoReHWSVMDQmHa2sL0drLtAYZY0L+n87
zJ2vH95BdEXR5gYpN1Qo5Yu8LFob2mGNkUBbNcztLzbklJxSFVy3ctkLM1ImlC6lq/lajYXs0kML
JOt89O+yA4sN0L2A2DS4Cz6eV+KhCy/Hs090maVImzGjYxDRg/vZry7E5P1a9ezbiOVIlFGvEASg
6N9LTXNa68GkuwAoGdNXLf2sa/qjHeR7P7irXPfRnAfFnbtxoC7sSQnRUGh9bY1QeOnJU07rvQNU
jVpFYdMKQCTAImDW7uqG6hyWYqwE+8bqr3hfgf0Rc4qOoThRG44dgOgejLN4bFwjrTy7LwlLwTNi
0Wc2s2gy7OgvHFsMJALSDBi1jBycDFzmFNwWCbUfChBoWvV9ZypHSjbyILA9wAnEVBnOpxRKjZnw
oQV4PCkftMf01D7yo/2bh/y07MWboojrc3PfHf9iaSjkoNwHyrkrzGI2FhDemxw9ab1fNUqyUE8P
e/vj4RtxFU01kXqD81T4ybvLDi2TCTTaMFKt4ylIaWSM1nksVK27LUcADA1H1UFsvRqD6NuSrfo6
60m/nC3rLes+zlmB7QcDrZjhxKDlVewuOCtGUlhQc4j9g/4a3Bv39pPf7od9d6c/kHNqH6wnVcXr
elmXRs3L3VtIM9sUyGwIrd+3+nffXRUH6PqYCgO48TBm4WOcSboZUmPRmrQG74xbmmGPuWWL/Vzc
j/ceYQWMeWIKFo0tOV019azgGspqybqUc2wzL4j6nmC4yNeK3UedWpgSSkyIPRi0k6Jbb3BuzfYK
bptqDtfqmeuPrau6yDd37Y86EvBO6NNJu2aYTZZXHXyhth+8/utM7tPy8+11bID+sRBUqdGQxpPl
6oVXtVZtDmQRkiXFkVn31Wm+9+/GyAXYqP/ePxmg8A7rL8FvEt+2vL24/wxLTyWLLwDduTDsr1q4
ts/l/JaDU+e2keuAh9Vh+BqswZjCduWx6LRYa44SET4Te2HjW7FCr9o+Na6iD7l1fpDT4WJFyxua
WWKt76IPdc2FMvg3GCjbfRrMsbOqcu2tlWC8RhD2IDCge3JpQitcuFznQmxh+gb1XVDC9sbXxvyb
I4QyDHIQDK5e05MMpF2s2neWpF7yXeVYkb7CGlfR5Gx9/PdmpNWYvOAlRsnBzpC3IR1JWK7LcWCu
4vNvlLQwkIQeqmjP4BX7B7717sMEtVEMtLVGvLnm2ERRklSRX+2agwfyxSV2/qmf7TSejqqvtYEL
uzQs5XOc8zHIKhhuH/wlNHfr0dst38ZdFpFTsVfC0DYcEHP5HhQCAUEHHls6TE5TUm12nSlxwiUq
nzhgVfUfYFUfT7E7hvygKqaL2HPZEkI3951FKTb5BBNfVWtPeEaDEAv0sX6jhSVw1ebR6dj6wgaQ
S4U2r0EgASKJuQlTnQzV7vb5vk5q0XtD8if47jwPgezyVBS22y5pNUwQAfnpAHnkO/kj1Y99j2Gb
ILS09HDb3obfQj5dYNB1S+gKSwmU6fCGdE0H6HKQzeBoQzIVpl0BvZfBXupPHzdmgLf/DxDUu7o0
e3/KRz2oIEFQDrHNy9cisM+sdBVVl43IAp0/sKeBBhXz4nJS6NazQxc9HxO9mM4NtE6iQoduIbiF
jCjtIDJ+e1Ubr1MQl7yzJ/lqaq/UCJoMUgGn7If26J+mhEVrGOxSUNJ9ql/oi35UASe31wgOGpBy
gWRADtCp0QzNUvtDYrg8tBqyo4Ul9C1NzVNJ/W4cRRx91JkxRINVykmIPjQOqgsmZApIF5oYD1TS
cGw5Ica0UWoWToGC86XT4xQtExAVCGqOO6Fbzz3rt8kJb+OFcTorXiZb6wFqDAzO0JvEXSpZc8DA
tNYBSPfdFhQU+nLoNJVLbCwIrzdwBMLVwVspd7kzYqzZkAM+bBn1EEMeeY2RLwYh7XrVq3QjMAsZ
VbB7OEBXizz+cvOqcjLcnqWCcWaMQekR1XmoobFindD/e7YVOJ6NCwjmxHQHyAjANSPniUWrQ0cT
RCFoJY8x6DvmOwJC79CP7cf2BxC2e/cr+ZLFSm0mcb9chudLu+blMlPfIRVpXYbhP3Jn74yvaD/M
z8bJiniEYt0xUxRmNpAxlwalC2+a2dqAupwlKw9ASTckFnsFn1vYFuN+6BnkEuywXPpotSl6IuUn
VLChSemFmQ+K2ao6l1YW1752AspK9Q1ELn5rL4SHv0sCNNa7EOXz8MnZMzfpkfha1NAfhelHtgXN
zKC7x6MrtBmUylzyrAh316FHbIzg70ZJCU8G6cro9YCWfDVZ0n4z84iP4YRee/kp2C1054YYYLD3
7hFodTvsFIF9I7eHaQHmx8nF2ZKjnlNmjYY5ZpYwt/paNdaeGc0jp84xCA6QQ4gpzx4ab91n2qsd
VNHCrXjM1tPQ4lKbArBo/uP1w+72flyf9cvfJIWT0WbjnBo4EIOboyhk6E3MugW6WrnyLX0duS5N
STs/ZwGngBOzhEKPbPkdkJ+3l7J9uMUUDBC1kOyQcdABmK5tExwPQuwu9f7kl9nOHo+jHpKvPaZr
25d1juYhzvxQCSfY9Kt3xiWvznIjd0k2YyNpmD5Dluqhjo177wW94kM/hi00PKu4jlTsMtescmCV
wVP+f4uWAmg/6cs4TIsIoGsXGlZsfaIPzdHSw9QKV/BiVxgdW3flPQHRsZAxFZJ/Kg607U/734+Q
vMivB2gkGlj8ZBx943deqB6OwjeuYsa7VUq+47o01Vg3sYSvXWxBt8RtXkjK9914cs0ft/1o40jg
bYJ5OHQecP9dFbWhYzZ6BG5UW/+M5fe2r8KiVJV/VUakHbN6UIU3JoyAWrunX2b+8hd5CbCJ79Yh
7VnXZeCVSHHeAp2itVFENURc20z1RN1w/AszUv64gg2FLD3MOD0Jcens5rqK09qJdBU31eaeAXOJ
6Q10G646T6wZvDXLbCxofbLJD4LKP9debn/8jbYgdu2dEWk5WZvZAzFgpKT8X8Mr4mAyoxwYN1o5
oGd+W/sgbALo11RAUJv63jK9kwms8+2foVqq9Jxr+pr6lYiVbESCXPchbz+VRFUG3Di2uG+AcsIU
HcoLchHDHkzazCWs1E696/Lgm1nkqpO75R42npnIwfEHMtfL254GLmUYYWfJ0tZe6DT656KZ9NBi
K0SBasUVu7kgpKym56JsD+TppbFlqJzKz3qkWaYDIlewxbot/Xr702wuSLAmQDxJvNCkVC4rurlr
mpIlzWIcvaZE364YzqlpP8y1pxrOUhmT0ri5aLuWuTVLMlqGtXPHqyysuufG+HJ7UVv+hvIp5kfF
KymQW5RO0EKykwo7ZtEXkW0LhrlxZE1YdAbSxf+bNWkLqYHEFL0v3Fl5+qmw/d987O7xRVWTWJuH
+f2ypO2rNKTdmVfhXoo0I/a6MBcjif53Xsek3eVNSA/1P/ZfHSsgRjFHDjgyEs1LL+z1yXVHD8sL
Wj94m2aw6Z26qp9V6r5bH01wAgrybtSj5actKTN/nArYgT5D2PM3f/DiDnQetz/W1pl6b0U6U1Vu
D30wYg9dg9nx6lnjIc1qb3/bysYFDwQ6EnJROgKrgFTA7wiazHQEnyTouqN0rXbW4oaGxl/Qvg6s
j1fy3QtrkgOWtlVZXIM1Pf3K8n8D47O/qEgvritywgbA4oKID29b6frNGiNj3M3gexQHigAWVP9q
rTszH+IeaNo8fTVVZc5Nh3hnUrq7PAcyZa6L0JS2eYiXA2vGMFC9oTeNCL4TgOsEVb20LoZZNup2
Pk3AT/9gZ3MW0qbqw6Xp3MNtnxA/V0r6IF/4nyVpOURrrJFpAU1KS/9ekfUzvP3JcslTgTEpfdY+
6bxZ/iI0gYkSyoIYjLhGunudka69k9JE074QH6Bn94c+vt5e1+YOoviFmj5WZ/jylViClQcsgzSx
GwgkOpVlRF5r6HtQ5nDF4d00hXYYLkNUi676YtTrWsBX8bF62zzPXfqpTN14of5fpMzAHWHHMBgh
2EMvIx6YEREjPJcmc9/89IoOM1mgOlsBl1R8HvEPXbnEO0OSS2TWNLglhaFiZs911YD2zhm+WwYk
TlrjqZ5XFRp2awNdZISgqwdl3xWhNDEr/E/fpknaZWFu0cjq7+tJSTOwaQZCqqhJIQZezftMc04s
YGJpUn+b99mx/KalcYlh/wj1t1dUaKZdvuuYkmZgyywMgstdQFav5BHwCOmbuRtwlsuO7rLWeaqm
6TfUNfv4tstvXSKYFxZCmgBsYNDx0kEajRUaG7C+tYIUalQOfbPuNS2zM0Xrb8tBkNMCMwaALGxJ
d2/QrHbZtzhbUHcMwsUl/2q1d+7n6fNUDm/+uCrO8laMQhMdIA5MSji47i8XtmrrYg0LFmbVWRku
LcKh4bI7A1zvoVYvd2bn56G7mgrOtK0PB6pOIRMqyPjlsqk9N3Q1ppUmZtZMoeE1Qk8I6QyUWBUn
btMSoCJQCzUR2uWLmYK51SLaiAXSqTyVNk93aRC0Rw8Q17vbTrK5lyAAF1OQkIKTB2FnF4QhAD7g
cNM6gthetECwYzCjdtbCduEoaChQKpvO8s6glB76xcRBQdDRJFiaV0qL6syb5mGpvBriK4J/n6ie
l1v5PIp/8BMwkuno7ly6S1vplUd6HDi2Oo+9z35puncMUuaFI/d/3t7OzS+HxjFeKqL5aUurI0GF
Z5dBaJJlnRN6EMvRo3HQtCn0+tRhiptmcy8BWQCnHBohjiwGXHfGjJjc4uIsFzMsZvchLbMXP1uf
Vtt5Jqn2/fbqtuyJ6SQ8XUGwiYNwuZNmuUD3mGY0GXF9jhi6W5bQLpYdHx+Zkkl2yzPfG5O20rXm
USdBQZNqzmLdLOzQ08efPB3/nSn9Vg7za9anitOwvUDU9tCKQXiWIVS6kQVVxb0+4V1q7PyAxehx
zuGSA2rJreFz6miKyvxWkA5w0EEsK0hvZJUBk7utN00grWe996WxssPSLh9vx+EOBXwdVSEg+MCN
evnZjEYzs3KFDQpVx7BYgXPLy7+oAry3Ib1YUDJpxma0+6SC4NAeGGOyNxqPKW6azd1Czxn4KRRP
QEB6uZJ8rLuyAhQRsxhVXJUg3SfH2y6+dYDB/Pk/C+Lv3zVK2NKAa2MyxffI/fMsWjYWcfsTR9BX
ONtGXAI6FJxuaPwBnCHfz45NWj9rgj5JfWLtrEF7yjXtBH4FJ3ZSrhJ239g6MU4ASlwh+enJdPpG
wRZXX318ILOkP92FOk8oHKqe4VtrAnmcqOBiBATLu9w+v/R73QftJzjBdboz16V/tqu1+aS39pvT
O5WCDGjTnIks2wR1MSqU4jy/+1rGPFfMtgZ8LZaeh9F46QJzB0KPX70WqLoNm7aASsRQNURMr/K2
vIDIDzp3feKVuR6ZXW7fj2JIwzczvqdebaiygI1gBNwOrn9MwuKzyYCWvC+z0l3zPnEaAixLUJmf
/aIqwF7aFHZc98sM5bWVZ59un4ANbiK8WoAn8Q1Mj4sJ5MtNtfjAAPwumsQVvCyFsW/BXk/86cwY
qGi1Gin5eiZGsEO6sL9t+3qPoRqJKQeRYoGAUHYfcw60pvXXPrFI0Caz5v2jgVDyqAfpcWg688MH
UGhUCs0QIFnBQCg5KzPpslbF1CfjYnuHooA4yRAUbjISBjbHpjB2t1d3fQRhD5V0kYiIZ5tUb6na
Rl9yv++TeWEgDX/27KePG0DqAfwdYiOqYNKCSrw6jTENSAK+4KYDNqdQ8cBdh0eIGaK8JgIwwB0y
Rt/1iGunpUMSS68iY31xqQFpED26vY6N4YNLM1Kc56nJAKOyCBps9M7voCcUQORWezOiLMqMMIiD
BxX+V7Uyyes1qyxrRj2STKsfr9oQtfYhd1WQsW0r4M8TfCDXYj9ORqxJCLAmbj98rkHNFZIxfShp
8ev2Dm4dJKgW4RMJ1Z2rwcipSEekG1C2LIv8qOX5rliqyMzamJeqZsPmkt6ZCi7DxboYDWmLDrI7
1P1uWtozaYwDKfmHX19wif/MWNKjLy8Myjpei6u//GYE9b8og50rU8Xyr9g4SzqjdTMX1ZKRPrHn
9thA2SpcCsA0LKv60YOMQeHoir2TX18tWBzzkbe4U9b0nrbaL0wOncfBVA1vbMR07B5uSIweQKfu
ily8GXQogpAK9/JifQXaGfy0Q/crt8m+nfnTUDp3Lksf18Z54Kvqkt4Ke+9tS5f06th9yivY9tr5
vlnde5eoqPevr8rL5Ym3xLs8oKhptng1TFTpkwPhXZ28OKDM4H8qwFZ8+2xtfjSAxQV/q5Ahk4KT
ZWUrIIH4aBaoD48e6yBLXRn1aWRBrhiJ2l4XZpUwDYN4J6PfG9ZllV+WyG+8JiLBG1S2IpdNYc2G
0E4/DnMTu/g/a/IRYw1kNCYLCYen/ezpsz+/3t646xcd/n0kTsjVRHFUvm9zarF5KHGE5xL0xZ80
gkri/ADleUBufnXl99vWNt0O7DSIGigW4mF66RP6wsqmG7B3dlEcCyjsOE397baJTU9AaQ15NdIk
MCdfmugwMNn3wYrbUBucw7KUfozK13BnEB7sbpva9IR3piSna8bM1Jt6IklqZPneom4fg0MclIos
9VGQr8tZ30MVXcXguIEVRMHcdACcApEdGEbFFrw7WQNI0mt3YOTPbEQfMTDKA9ASAlENKlED9PmK
r7YBKLo0KAL0O4OZ7pTcKDn5Q/dTrWG1K56biNYxbXZrREKgx6PgKQNtiAqW9Wca+LLQfWlaClSV
qY99r1GCkUdjDz6WPQCDxkEwqJIDVQ1hb7gneh1C3QURBHyEknsCUzF5WUtIYoLZdrXunErZiRU3
r7wevC9RF8IHhM6fdGXapE4bBzgJYDfqyTXD2TapFdak0bVTkWcGQKx1alrsONfcsndNiSCjT0yP
hgkisXNlZ3vqzkMvuk3G8q8xFKKuCloijpxv8kFvwsCVgdoMp82+zvA2eb7t9FvXFvJYCBWiGoPm
jVzphcYjeNLsjCTBlALIUGqwSdsp7Pr5TLNs7/kTurBd9g8Gxn6j0KyaFtw4dbCP1wj6vZgNkru9
lE+kSd20S7ya/mQBgACjS+wjYPY/rZY9oB62xIolb8QUrBZgWbwSECjlqgCQG+aI4dguMT4tUXqA
09fgQy/KUNuhGnWoSFgD7QM9++lcHm7b3sh9fM/AO8iDX15j+TC/Mw2Qd+qSrn/NijpCNhx3Qx7h
slOscmuRGNKA2AneEMhGpJyxz0g+euvQJS4xDsYYRJr+lpeqB/SmFcwoCEZwoMrk99bSV0vX2m0H
ee/iziF8t7RlbJXB3e1t23ISNM99VJbRjbh6E9m1PvDRbjqUjJZwcj+N6CN5nIUrgXSuZ3+4QIXO
NuKFkDbC7sk12E6f9NUZjTYpJ47aFKTJ6ylAVc8qXm4va2P3YAjc/BglBDBPZol3oaFl1kEKQ83M
48Vr69gBMWzU+rxSON6WKaQugBuINvBVdlr7S0mHPGsTE91YaCyCD2ocTua8KoqUW7cZoJuo4KCC
jXe47BHZggQ5aLsO2BRjn0dtPP8E6Bl0F+2OflHBRDci/IUxuVo+ClMp3G9OH4n5w2gVvYatV/KF
ASn9mFborHupcLydYGEK+VMF7QQ3Bth2xEOZRm2kKoJtoHtQYEBwQDBEAnwliUmyIjVxg3R/rmf4
HTvke+C5MZkLg2+ZmndP7JJ0iaHbIOQKgFIRmeNlPmAMHXSocVVhrIs8dAnZZ6fmW/poAMSf71ZV
yNj0kPfmpI82zeBsGEe/BWvYHGthDZ0g87tzMHbzWa3psTExgMI8wi1ExEFKgLHny8Vl3WR5jUOE
NQJHRH6FwkCYvfF7IZDZp6H9rXzRH9YzPTvfVWRX1+FeKF2BOBbT4mhEy0HYtxd3GPy1SaYBzHcL
iwbyDQSi0dh/+WgkuTAkUydO3UqW3NZRUPQLb0cbBwphU+3sMIzV7G+b2loTHku4wDDkhP6btKGL
4ZcjLdMmGdrVDx22UNBIdN/SeTgP9aRqrFzHLVS4fR2TtS4mXq9yuLmgzRB0TpP07Gczfy9cqF/n
qpLb9fUijKBiiJohuHMcySPNvshz38WSMJ+m4xG4fnbS4fOq+U81sX65XNGQ2loTRJQFxA3SzVct
sA4CmM1Quk3C2anKPvspCKU7xY15HRkBzsLcFkAXaDmj/nrp9mVfDkXKzSZBTwzQQNrdW+jJhh93
BewWcG0I6sbV3Ovs+KnltlaTlDn4cJsZnmCPT33D8rDAG/e2sc1dw3wTkhk0Y0FecbmiophpBWhE
k/jFctez8sAxozzQQZEQb7k3Onj/MyNF/BFgrL6gBsxMXrPDu+wI8T9c/sz9aq2Lormy5XioxqMT
gFRU4Dsu15Tqg9aPGmuSLjNfALxtXyh1HoyS9GDl7DBf25YqMN31iyUArQ1ybSD4YFfuho5dOpga
14vE8muMRmnPHXmdxp8rObXmZ6Nr3jRfhfreMImlYYYQIlJCNkbaUlIuJOuXpfjDoIjZ/0N1Z+wA
ulCkOBuXNeiIdBs3GaiPrkFueY7J1cpviz+PS70KjTVmBy0qorGB1BHuajs0SiXj/cZ9fWlWqoxx
08kyo+kKZDzTrv0+zCFq6RGI4q0oPyIOnx3VlIXSpNjxdy94Jx9WTOvCpNADGZ4DHo5HOyw+6+ih
486uo7+g1rhYpBz1R6fp+8EkReJN+S4rTvWCwoTyObHlKRbGU3BVI/vRPWldxAEcQbOaIhnY2p8D
CI9VO6dz9Z86s6C05/m8xfyeSdvfjYfUM7RbZrnRh+MM6mYGGIGB40MWJkXO1uJeMHVanvB+dcK0
spdwmdbnrPv43AfyO4BK8NQA5Q8ACpcfkXUG6oskrROH09++Rc+rs3bRbKYf5yWEIfz7qFMATm3K
UcbLl2IuDBhqWBlWzicQb0MmBBQFmUraYiNGCzAV3vIYZQFCXYrRukVtzXeyJpndNDunTt3u+vRo
ANP188MfCeBt1Mow5IFRa1lHyDemnFs5ljS3enWc8vKH57Nn2ypUGpt/KqaXybEoQmMuGRUKMB7I
7mBSzpteL7Jkieo7M7LiOp7vK0gSV6f+hYWC0DiIrHvrZ99j3raIAhDPdygg4GGA0YaDe5/vgjbi
v+izWmR+4/q4+G3ic7wLAxS7AMxwBXWPpoJ66tS7fugbpfs8VHw+Aqdq5OFImvLr7c3fCj8XdsUd
+s5uzbmrOR72xD5Mrw44hqvIevZRNwRb2i7bq66sjVn+y28g9uGdPaMp9WKZsc7lRIvQ/LccI7Lv
zx54qyPUDvkOpQAzJIe/uVEuFiqF9k6nQbtmZZa4z+mhP3VRE/GQxdrzElPE2TRS0dUot1aKgLOb
V6OFcZg/d1hzLHYYG/hsP46vYmvrQ/tL8SkVLhRI2Tx6RsywK6yQLSG4S3bw55MdiTcZPxpLJN6c
KLFw9IP1F4VpsXk3TlYgJT94WTvTbAvTOz0S/OfNrn1gSR6BdP5gHGakJwAsHuFRsYosbKMEDjpJ
SAQghCBHvtLnQ4u9Ksc1zxL/bYz9k/tjBa3zHM739Jj/qD6Pr6kp5DSNaFJJX21ccReWpVXPeV1O
gZdlSVdxzYsXPufs80S7doQK6sCK49BRZwyrYM7TLwh+mOY2HWaqKE02HQ2odlQY8CwGfFmKHSNf
R5tnOMPp2aeheIaLsDZHtaBkKrHnf0HdLWz9Z1GKGovbNsHkYc/Xx3mfY2YzLnZmGZtPojrUP2VD
uByV1YaNG+nCqBQ6uKu3JTRTsyTPDxWwAH3/aJK/iYfvVyaFCbs2uGN22Ev/y7rXX9lB8MyTI6/D
4Q6g0b2qRLQh2HC5lVKUyLrW4S3KeXiwRmscoGBjQFg+BFd4xO/bY38GzX2YmfH42u4gRwd4/ych
TazFzp3iEIsbXT7EaDSKsixgEID+XobmnOeGOSypdnafjb3z0INu/tccOf8i0YhVfPPb3/I/W9K3
BHvMskxuoJ058AlzM/0zp/wXG1VE0RsvQNCLIvkD4w/6BPIcy1zWBXiGTO3c1d4XdypAIpHGeKTb
4bLy+Pb+bS7pnS0pGrhGanE0jrQzKTLU+LL6zejL38Rnv//CDuo1AgKLCYI/0eDdDbogxjfWjKiT
BiA1fez5qTJU8Vzkq1eu8M6GlM8OvNQNDO9lKCOO8fhg7thhvO9j55CG9dEE9bCq+rsdw95ZlGKY
MzMMzeiwqD9POyNGrzumX2uoHZCkPrWRqky0fWu8syc5+wxY7NLjtZcsB/QhctAfPOVRlUXFGUgt
Bx3b+qU9sSf9qDrwG106HHhU70HViDb71aNknFe78ir4Se7j4bW2aCP6OYTUB3MBKSAgOnVHngBV
P+eLe6CBpwKdbvopQK3AgeIJgfN+eczHmQbUT23tPNnL3ptwTThtOBeK5sGmB2HcCl0XtMKv2OfG
tPWMguLkGfyZz7/4qkLzb3/BdxakL6h1YM7Oe0s7+1/cgxmtd8NzGRdfWi+co+ZziizS/qnFoxb+
xfF7Z1aKXJ7f9h13De1c9fdzV0V5+4oJ9f+jEekWSvspNbUMa3P4CQQPM0ky+8vtdYjfKR9xDIij
vAIfRJCU3KAIKs/oapgYZ2e9t1urjIxpHO9I7pCT0VSCnUPzFTnqlu8BWQ+RWrSpgQaSNi8DSbJu
8AVe4Sw8AofxlyYwfqbd+mH4m1CqE+OLQrzhqhiHw5cNPhu1c1odO/pWTj9s/s/t/du6WiCGByw1
VLauO4su9+bF6jn2DzAwANOR4o7AXs5ttpvBm7y7bW3rOGFr0OYGrT7mF6WNK2mD2aau01BYQD3K
BDe7ksN62wT0R10xtnU1HgMOn2pIB4oruRpDqncRpQqX2/r6vlA4/f8tSC7Xac7g+Ixp52JCujhl
T7yrv+gDyhe3N2vbjtApBI4DOgRSZGhz3pgjabFZZnm0aucrQUm0ykeV2MGmHdReXQC1bJCRSTd+
MVnlGrAJLpD9KDkNa16BT1DhyvJnAZ8fIMp4Z4ghOgihSV8+7bmxjI07J20+Rh6YkEnx+/Z2yZ78
xwI+OYYQoFGHouvlhYDaY5+NmTGjv/DLaD630xDm/b2lknKTd0uYEc0m1ANRT7oaqWiQWa8pZTOe
p8XOg8BJtU53ja3KYi0prv1/ZpDroenqXzNv57SFWL3bzUlRh/YJMp9v2Wl6mk9gOCqPOvSc+ffb
27e9rv8MirT6XT5mTI6Gi7afExcj4B4A3uZ3f1XEzSuBMawKXN5gvsB/URWXh0bdlqPRnDtjApXC
7l/9ZAmd7zquHyFE4T9Mv0gfeTTMj+NBcIWS2FBs68YiBdkvfgVGcfEjxN+/W+TIZ68eq3YEInYN
2QguWU5CTwVnu7YCoCjGAUXZEaOc8gyHRzuzz1zKk2zCqGhJgiAMKB6ToOz88dGPJvpO4EgWDokO
g3TBNm2N8VcdHDq5xekQ8bHGKIxmGmBbczNkovFtc/Jliz6GA3ClA9ELzPnYsmJR5dJqsrkFZGr2
LWNv3S8GmscJaUPx9bah6x1EbRidQuCwfIzdyF1qu+V0cUHPjDHAwtGiql2rBjrwZprHDIBsFfnL
ljm4I3QgEQVRUZVCB6gep2xGUxd179MKagCdgpi3U6VcVzADDEeJwjrowPHJ4IaymXzOp26x2sR+
Xvfevj94u+BsRBb4yopYWaIU/9r7zEi2Jh1o4qdZ1k7C2sE9kf14pLtxJ/JJ2Drc/lzixpNNQYgM
sAIdpW+QsVweqw6jxDMpBsA1iGVUp8W2ZvPJtO2cPIId0XVPs64vc2h2XefvnN606F0xBKm1v/0z
rqqyYskAEiFgCjkJJGaXv2NK9bQZ5hZd89P0o75z9uL9VZy7QxVN+/zo+6h8qCiIr88EJHs8aHNg
4UA5y9X4mfO6RC2rSqaArU/tSu2j72buYfVn/buXrv4z3I4qNvz6roMLIY6ip4E/IKlyudBqKe05
t3PnPLH+cRnbIm6LMgv71GYRVCCIIhO5/r6YJ0FTGDIdmJK8IrdoEX+KFvkcRiMfvXTEk0QrTu0c
ADxCwgV0r924Qg/dUingbNnFUPUffTRUPuR4I1ogVZEz41zwn7M2RUWRnl3TjfP6UwbiyirPzqWu
0mrcNIr2FI6oQIDKdwSzV6tx6hGLNf+t9GLfLD7abSxyBhJXIMQjtXWXF68K1712I8FwLibSPDFq
LU91p9yfx85dvLPdW3tfG+7Ax3Jc2mLXtk5saPpvszNeSF3v/bV7M43+jltu3CP0Mrv6tRTuE37y
ccg/CtLDHQ0SVxMCLeK+vGrU0R7brnuZe4YDhMTpItubonFU9bSus0PAolEGAigabXL0BC/9eSka
I9f1zj3bXYrNBg2npSpYXMd4DN/pAJ7gEQ/cvjwKO4OubHIHwznbLP9m5NYxmBtEJ6bIcze+IzJo
PKTgtBtHhfhlwJzOc86jm5vDztWXpjwsReZBf3JsMnYc+2XAVJvg9lG8to1N2wjBgmIE1B+y8JXZ
Q3amgFefF7Sioy5FiX6EV+3nwDxWTnfqdKzcAnklcdwdQLiv05CBijcdXwdtfM4Gd43NFklRpZdB
NJXEVsXnrc+MyWdUUxCoEbmke6K3m7Gv7N45m6SLvJy+1JPvReZSPkB9mUQQ40hD7gbz0WT05C7u
vh/XO9dk/WExoRalMV4cb5+7rS1zUMcSICv8JE+6koe2cFablM7ZKyj4OnPvXygFraFujI+QDuNR
y9Bs/7+ZlO7liRg4pk3hnH2ePviteW6n+WgxLY8t368jopGPssCJQ/x+kdLp4qPWuR6BRRubXA8k
dNxv0//j7Lp6JNW57S9CMhlegYrdVOcw84ImEmwTTObX3+XRlb4qChXqIx3Ny5F6l822vcNaawPZ
e3tdC+ENhnQjtEbABhy5dvV1E2j41ZljhCz6qYzZd2FqW+q2mqeqXPeAVrB8ren/5KX41NTuzWwr
4sVGuQLKun4a8St0TAsHaVvqgs0WO9XoMTsCgvGUqtsugxS/DR9vP2uarCxYBteXUQ8mOQCrBp4R
0lpck5eXlsAx7FxVmGFWs41GJq9E8gzttoC01V052V7brGGZl01i+IrU9jFxkC5NalYBavPYm2Fd
4uavfwuW7bPE2gxGeRwBR4E209vtr7pwQNBHQssBzFFkvPPQuBwZJt0BKBbW00On/Jy0fp9CVC1T
wc1J2EqcsXA/IKwBYRFJGiKb+Wl07AQaSVBfCEE2h25KPiqW5blOSVbkaK58BHU7kLdwUWICjAGm
03wbM9oDAm+GFhgX5Ce0fDa8HjxclisLugKAqdISoggJcsHrMw/5WaLnoxXDEn2P+CaZtrKr7JRe
wXztU/VVayvjcWvlDFy1IWBW4uksVFuQ6cI3LxeojE2rxtpohNm9/TAESea1IEZOAWeYMY079nur
bdy1ZsRV4CSNYjeBw5Va9nOoDdeGmHakNkJXGZ9MNQlSV7uv2lApne1osm9Duo/6tdbYlX9KoxIJ
I6uJGjj2lyt1GrUQTgOjQ2y+JVm7F8w5DkUPzkwSVIn21fcC5tCgh0QC1DuukfBEwWDQHpIn4TR8
qBhVl1fCa/NvFq2CYY3Yf0VNk1/xzNi/FsxZtSKKraZNtQZr28ppfBmmlrWfyZ5v3WD4dvuYLznq
ha2Zx3QGjQtUTo2wCYZgAqQoCUiGNe3ie0mUSB/ybpM6KwHB0seTGGd8QRWV2jmAVsdYImI2MArl
xj0qqduC1NuxyzZFn/jtuDZr7jo/lBsKyCcIOLKkPr+xqdVrViw9VI43rI5AXnabDn2WZt9vdb8/
aPs4Coqft7f26lKDUYjYovBl4tpGMePSQ+3Bdsa8FVikVQK0+14NayoGV4wC6SjnJmYvUVzpU5o2
MDER902o+Q+LFZuyR1khLe7tGHiNoacej+qtoH+MwX1q2+ybPZQbWx998Ec3WYPGnWlskFM+f331
SI1RWYaKL3Z+5lfZ6JaI6XGl06mR+OhtzL8qeSdXf25iFlBVYxm1tV0aoVpG/pgDcDb+vr2Iq2an
NGGp6DUCn4xTP0/yu1Qhbu30Ruh0AuN/eRCDHznWCBTd0e/ibqNYxJ/6xkvGVWSt/PkXYYa0Deww
KG1S/MicPVYIFQuHElw58mS2p3Qjp8vbOy1g33tvrZqxeA+cW5t5qzCmLDfGf9aITzZAsQHudcCw
lSftPt22d93bmjrGddoyW+DMexuTTIbOsbn8r7MzfOCeVA6WVhaYEEU+DJviEeqTOvOEX66yH68r
0jPjMuI6u2P5WPbALsN4NqBIpGq+oxDIzvS7FKl+l95XNPGV6alXMAOVYtRBV2NUMgupnfi2OqKx
yQ+mowRIH4JSrDEm/41VuvXt5ZN79utKCrVSXfpdveEnwxcvqesnPv8OtYPuUO9Akd6PW8wc2ORv
pu/81HfTRvjFg/mj9OOAr/TCrwP8y72aE3OZyETdF3iPNLwEiSY2Y/8wEEgvmsrLEIFrX/xg6ZPS
Y9oLPbTDWvF+1f7sLmlsAB1M/Z9v5oeYe+5HjOtb3/X3dSsre5vbp37p4kZND3NDZaf3SqqbDUZd
OCrMcTXyMxMyJ2sqKlfhvNxQiKejcQ060ZV+daxGLRDs+LwUbP6KttscTqdMYlcqbKe5P8dMWaF3
yMti7lCgxcqHCLfZFWWljAQKqBkCw07/m4HGnalg+65SpOQlccvKLAcztKjWqYN3PRrLZ55PXmar
eyA2Aj1da14umELlCJ1FWSZE8292fpG/pwiRYCpjdvrW4hV+FzVxfxV6mT0pY+dubzvFwgZCKFCy
9mR/AsPXLk9k0VGKgXP4ZEr27Ci/LXYfdX9um1iIimT6DPISKkko18yu4ByDscH1xWtuFb/V5N4q
SWBqh8TJg6KYgtu2FrfvzNZsOSgIOAZzERGN5KkzqzBu842a2vtG01dSocWNQ434H45Gyu9eblzU
lOiLiRjPmL2zY3afW+pjHfGVcGNpPZD+sFCvBskMZMBLK8jrJlbh/4QRpqcX+xqjCH+ZQCEpHqUg
PKF4G5M1qeSFU4x6A2qkKBlrLupulzabBkWzCl2NEBPQjk7uBK4AA9GYVMVLkCI3nf2eF/aw8uWW
nk2YBVlD6js6V4Pbk6nIFN0utJAc0z0L+FsNKkDlR4GGMPMgqbIWWHwAh+/XZnYvbDIsg2iJfiC5
zi7dqS8oq2E5YY2973UOlKewH7Oq8cGU+w+xFxQRpOoOSLMAC87w4Jja3hLKIzWM2lLBjGu8fcxW
PENTAq6LvTtNkYcRkH+gpgSsB+1X/HbhFQBTVwppoggOotrsLgMfva0i/M9QaJavR60XqWul6UUT
KIqCHyQPyFwiBzXrOmtRpwiH6bGx3i221r9ZOHu6jkcG9yT6tta8MlcYpUZaAPnCMU6OjZr+dgeM
c6fTShK5ZAazU2VdSkdAPq8VjZBqFAnK4qDZdGGnxIiInK2p7G9fWUu7BQEVYGElWAVcxcvjBvoy
m9o2ImHDkj+jZW2VrFpRHF060ecmZjfwlGoF4TRG38l0HpsaHpfpwC9nkI+HFmwc1Qfatm9fXxaE
u1EmggwImkCzZRm97kwJ1/SwIcJTo888ebltYOnUIvsEIBodJigjz64pStEwHXtMBxeRszFsMClQ
bXfrX25ubm9bWkqXkOtJpRsVIGxUhC8/UWKr+WDXgx7mqlrmHkdw/4SCnrtVJ576qVnZIHBYKRrt
aBuH7qjqPgr88crJlVZmUQiSTgk4QZ8UvenZrxgmxagpiAphX/1SO4xzAWmWr1HmFnb1wsjMVSpB
LRtdJBjBkKSowCSwlAZqJhtlr7d3dcHvLyzNHlA2WJWSFwK3RPTWZcfSfrz995dWgkOF0d7IpoFf
ma0kbTnRem1SwyYuXxpde8opVJBbwTMPCqRx8B+smXKgilR5QDnt0kV0B1Ojc6tXQ9xZR7VBVzGh
mtg1WtF5isadFU21hc0DJADtP/wLrvEcQa/WIMx1iauGlIFzzlUxgGnMdrfXtOBwEncA1gG8HhKj
s1gUShb2BOiMGhql64/R+4Dhv8Ww1uZbtGKrIAOAqwls4OwcW3pb53XjqCHT31UM2Ukr8MFXfEH6
0uzomOiSyrINJJiuwNV1UmYGSzQ1tCdynMAfbnIkKO1nmSq+KVaq8Qu37bkxc/bAT6oWgyEIdAGP
w8TKtu7Q+1CG8QoLY8cGfbcqybq0g/ItR7sP8Cz4/KXvEcLcdiAtfI8bvq6AF00eY336+vUDoA/y
R8xRAzp57uFJnggNyFA1LHtn9KFTlQEARn8kTFs5Sku+jdcKckdonQOWNXO7uKmgQNs6JOQ9Fwf0
T9vcM/peWXk/FnbNAgEZIlHAJF5L69msraY+GkmoGfFhzMmWxu1GbcfNlw8RtBuA4oRAlBwuJld7
VvKgsakUulKQ0KrrX52JunCXfy+1NZrQwm2H6wB2ZCkY2JLZphmtGBUxpQRV2eGhqytfVbJ7rvAP
lDhS7/aSluqzEHNGpUaGLGjczRxuUsbIycoEawrL+/Y93VfQmaO74o/Yd8dxa/7FdNodf7Ge10om
2kLxEM1CadaCahQ4q5e7KTTCMl5rE9JjPwrZgexkFdHwx7f8odhZj+pz/5jeRy8uVHZN3/pIqOf+
vr36BffET5Bi9LhKUH6ffdChT2xeY2BMWObmPYvRF0qg37Fy2NaMSOc98xpLHx0mIEEQ1gxBDWXb
dqTBl9cBR4GkGLrLIHm7s1qcUXRFHrkICrmi+0VR+hBju21hwSf/ZwGJzuwiTKdaL5kDC1UWhVXa
nJwMg4KNtPjbmflXp0mipH1hbPaMVBUGA3euQsIkCqfxnQAyOlkvZfT39poWbo0LM9JBzz7MqGYd
MshUDYukC0Y13VhgTPRmtb1tZqmOe2Fn5ugFFXmRaokamlDQM7fo/9G77mdUer+YJwWkBxRIaUBq
3+BenK9OpZUff/ZgwjzU0zFoCnyQee8TKB+zBpyVhGoVYci6GWUe4tvnGhq7bWagN1//KStae32y
RmJd3GDgpiDQjVOGSsDlBvfg+EC4UTqNUv6gLH3QUvqJzXi6vcGLvimLUegqO9fgjrQyoha4DxLW
ieKThGwwqQOz3Ni2LPSX26auKFH/XPPM1uwwZzaAE9qEzSQ7G/m23/vlQQ+mfRREGF7vDdDmHP4o
q4jZhTsE81Uh6YcGD9Bb8wzMhTS8PXQmltiUW3MwTlHHV+KqpY8lE1f58kgixGxlZg0EbdtbJIww
fE8ZEk9XIl/vD7c3cOlbAUMHDQo4JLK9mUukrcoUk9ckxCDTx6FX/wDqAAXt4Tjwr84BlZ/KQWCN
EjlUdK4A/RTDkBzMJyJh6yo70WU7rZpWjvbSZ0FlDeGoRKBAc2vm4LlAjVLpp9BMxJ1IjV+TGq1p
ei0BJoDX/1dwRdR7VeWJE5ckasOm0PquQyNQ1d8K3/V56yu7IqBBUr39h+6CbIdCfQiijijKzC6s
rC8dp4zMMbQ60KTTP1q3lv8uuMGFBbmxZ1cvBm9APZ3AQgTatx0dqlTz1Sjzbb6WzC18ogtLM7dO
MHWMWTEsZfn3HH1YCBPe9uiFc3NhQC71bCl65GqRmcEAsT4ZBHqt6UMrVoo+azZm+XU1Va7bm9YY
VgghshSU8XTalPWa3vb1V0HTB4LbqGYCOnbFtmpERZoMvEHwYj9aPb1nRn1U8+nezH5/dc+kITDg
MOcOcGZ7th6ox9aKkuvoUZLfSmP4LtU9NV4D/SyUof9VgQG+AQwe7YpZWDRZI41dEY1hn34wY/Bw
U+wsiAUXU3so0P3pXmwk25WeeVk1bgnrN3oMRJKOInUrtsKpAzF93l75wgNy8ZvmGsgKGVyrow5+
k98F4qBtjL9SeCsLJg7hzzr1ikfha6q/yoOQQdNlGADDSMpRXUPPEFpAl36qDOpERS2PnGKpDy6p
p00VN9NzMfU22tf12P4eWzP+xs3GiYJBI/F9QUmFPr7NrF2Eiv5uamvx2MYGeySKy4/FNNqfSqwU
qZe0vHzS3Kpw/Hhs2xdu9cPfZCL8tVKG6KQO6BCxKmuMHWbTquAcFUN2mty+3xqkSRPPbqjmQELY
qN3dJFRavzb1lHyzXRcBUU4qM0hQP/6dNTWAk7xTMgDizPQuc4b+2ChqcexxPUOGPo2tp7IHrtiK
MsNPuoHUnmLFw08T63+FUnS7jUZOP43RBb+rHhRKQZM07Dpw3K59BxzGvGsMC1mq1Tj8R2+TbPBS
4HJOTR8Z36ae9HsNoLH3lrr0oSYKhuxw1nIXw87dJg01h0fHGvCVu16dRoggNUmLf9GDOYEOr1ie
gidpryd2pT8KoZja3ZTVE0XhXuMPo1ka2Tayu7jYYjQtiYM0LuzWx9ufmwfDabpnc5rsH8yMyDMm
vDafDQaEhKmVRhj/10H2sUyjxPYKp2arddPrexTug1YzCM2onIIleek+ZlrbEVY4hg14VYbYCO3Z
VWKovZ+K8dhU1pabf/t+1wyHSasD093lyZ+VoyNjgysP/t9PmGPOphFQGrRc5NFxHyrLi5/pfvKG
PabZs8aDTuimPRh7tot7jzSeslKm+yeePzePJAshJpEA+nnluIpqt05cmBe6327Ixr1T94x4NNuI
TXWI7qlUnPWT7zbm3BxE58Vb455ApWWtJbN4hZz/kNmLY2WJALccn6LVnmqMmOyTh3T4S5t3rn6L
izBpjlb7QDvba8biqdNrX3Sd17gZxtWvseiXvOL8p8wu8k6NTOF22JMk0+/6qPaKlm1XPvt1wQ9A
krN9n4WMpT4lZoppV6GieuTd8NNN8iAST4FmjMyfNA28MagP/dT2a3fm0uog8gveJ9JqvIizpJcI
yrTa4kOIfqm1accyvYuTKFtJrZfWB9FbwH0hsCQZIJcnq+87jDduICCPOdQVhq1b/Ws3PRjM8GKg
jFY2U/7kuRNjxhQYmZjth6Rvnlq7eUQqwmDsqPm1xx4kSkfflOFaDLnopeeWZu8NECWszkdYkgIn
eOL83rkfzB2ndy6E42Xey19EGzAq28Arq1x6685tzwJYfewAadH/33Z3UD/g/55cJ335Tz5ytqHS
h87CP+CKFUPNYKpL3aAFF4sUzYqDLPSsoBV0ZmMWw8I5+GA22RDmcX4gelp7ZdX7WpY9OhT1HpLe
sVgcDcV8Gi325eQaaZRq/5sQBS2VOahESdFizHsMW9MwgLVkuY90ewP2pDcZXwdLXpqaHXTK4lFp
uQFTseVpXN+ViQhue8bSiXaR3P7rzyLVnZ01mlYkqTs6hZgM6VstpK3Bi7ht4jpWR+IJUBYOMoYX
XBEDu6xz7ZEMY+ikE4oCJnTZep8LZeVaXIjVsVsuUDjgOmtozl76ndkyxWYMKQGG/70Zwxh/Knaz
TTO131lVsobFWdg39N0QrYMgLOU+ZwdqLIakqMwWd3D1GkfCqzHz4va2La0HcupYCkbSYVTtzIJm
t2JKKB2B9rF9ELE8op0gj7mx63h329J1PQxUAFznqK+DE3TFxB2okmuFjGSyA+bwHNMdh8BuuVtT
M1/yA7gB+Cnga15LVxRqw+NBMXH/mZFn2R8V5t9la0pVC7hDdG/wH25zYDSu5qq5KbHrHLkNYqIe
8w+9dof5xR4/KDtQDo5rocfSms6tzYLApG0tKDGoQ6inuG9UBdDPRvdraq/NIVtoS0gBc3QSJWca
6t8zS7FTUe7Ij9Rtu/vst35v3ylI3AAr1Q76jkMw7qRvjL3WeNkb/7jtIAuuiBwYSC28+KDeza+8
tGeKPrrxGAJN4ffJRyu+FxUIB6nwbxta2E6ZbENuH2xhEA3kDzl7O5IuinKI+AwhpmmlHrGVl7FR
XspWXXv2F1cEHQbJPces1XkJGBMEjdRQ8N3KVtuVDXuBrM82i6aXrKg+/8Oa8NHkvEwUjyy55rM1
sTGxSoRsQ1g1P03yi1av1ur84MV9O7Mx3zeklAyNqyGMsi5AgglJmN6fUr65vRT5GMxiJUhxINpH
Nxs3+pwd0UxZQvMGZlwrtTyeDn3QJbzztTZpPIPbj0WmNdv/YhPgV/RyMFxiDoeq8mLU2k4MocrJ
DjxXDNCmoRWZ+35Ungfx9eIVjpmc5wpUAKYuzIe3lFU9FGUPc7zqvxd99N3MMArUmNpvt5e19MXg
41ABgS4VuM6zsLNp9L7V2nwIDYfd9Y04qDTy2rZdydGWvpgN5iNIV3gWoWMxcz7BUijfW32IgSBe
Q0MDQ4PG7oW3dZBFzcrpXXgT0XBGawO1FFRV5ipvuHmnbircHl4Ye0pzP5JfX980B+oNsmajA7s2
c3MN/UJbETZWYzggrr7aNbnH/buyjKVPc25F7unZgTWGbLKLzuxDmt85wsA4He63ZK3PvHQDIYwE
qgEIZWCUZ2tRlUYBoVvmHRw66Cyhv/WR78ZCe1qjiSyuB99EgiIRuc7vOjdr0rYv0iFkJsTJYrwa
IMZt1En/8eWv808+H5kpoBpXKKEJXYFa0QqMYckwhChqKhFkYwuF1tRYq2HPlwQQNFoYuLdxpQJW
+I8Yc/aJotqoEkOjGOtBBVTQssKxvxUTQZ1jBOn2z9fWJY1BPgrBHpTXpODvpT9UJUvF0Fjs1KU6
VDbtjjfgwRfl8IYya1PtbluTMf35HQtr0EBHOoq7TqqFzPyicMZeTbSEn1hnTlCbQYku2ytlTvhP
e6rK7EfrjK44QBmgxiHT9czpvlhbl78Ao28h1AhnAVdzFkhXeYKST8TYSanUAYOyBqEZwZg6/eQr
Fr7yynGT2zdfMC53kAoB1Ic4y+wmdJkBnogx0FNNwZPOstHynIRAH7LFHKvMj+o2f5gqO3trlBpy
CIY2rax3fhLleuG4yIEkURT90svv2xmtZUaTRk9FKQxtw604Sn2Q7Fxlg3GO3N42aWOZX8RRSaOg
JBiYEYau0hWAz+qt2i6TjJ46cGKNwGQJRMhR+syyD8yhqCJfi6L0E2GKrd6ZE+nLFemLpV1HiIWi
AzqPIMvNUktNFQS7W42nFMN4PGC6X8EjezLcxgfBGhSQYvLMVDzENsu3tx18abtt9FIghoUkGrpb
l9ut9rGqFbwfTkzP4geGQcGNF7eV5e4Hzo3myOyJtyu51Pxlkrt9bnN2pSdVGmNqQTucuqLwbLMF
anGNPb5wJUHuF96jQ3cL/XD9cllWibF1+WD0p9EyvLIHobrrA+HEh6/vHjrFMghDtoYL/dIMcEuF
VULF7sQN7FIC6JfXK8WLZXaOrzvlmqzhwsZBTQZgKFkZA5N69rEgHKumfUb6EwQBf9IJ+VSR6ebm
9prWjMy+zsDymOHx6k9JZ76Wja4GugXwwG0jC253sZKZwyOhoElUqv1pKB+qzvCE5fztO+M1rVbV
4RfXg4YAjhYaS1cz7ACfIngyRP9PyTiPcJC8mPiY/LZN/Tbom406BHy7VuNbcEBg/aSqFcqmeKlm
CxwSXmDbnOZUMDfb1KZaHJLJ5S+9Vlj7L+8l0O+wgqACCnPz0gQbqVD62mxODSu2bRtvSdI/wIc8
FZC026bkr569DhCVkykvrmgoss0eX4RhCq6LoTkpI33QS+sjr6anCtCWrKDvrt7dWdYaFnTF5Lyr
0teKWRb12Jy0btx3rvggTeRbhbutY/Fkp2HWvd5e49KXO1vjXAqoTjQkHT0MVm261TEvtUiUjTGu
rWvhBJxv5fxdHyBkb1cGzCR1suVAV8U59/SheUOKvOIgCycAFBmgcghSbECsZicaeE2hZgKmVNy3
1ZT8SJtpZdOWTeC9tgDwQ5wyCxvUIgZX3m6wGpd74/hZpWu1nev9QmHUBh8BXocwc36gOmoriXB7
cdIw/+a+LiIlqKEj7A0KT1qP28qwNtr+itCNso4MMzHOy5FCJPNHZIKoCYNumDh1W+fYhtOd9Wjo
nr0Zt9a23EXPuuKtMRWuCmZzm3Kjz2JpJPukM0vYrDfikG+jQ3cXh8ORwOS4B1P+tq9fHy4Elhh4
DOAOJnpdaZTZWhnVBUurk6kYb2A6hW5U/oqt/psiTmkcN347QG/2ts1rV7m0OQvweGXpStfF1UkY
zugRhOx8hGjWbSPSpS8vKmkEmYIGQS8X00svt7EpajvPSwy4j5JeOeh14gQJKhpxYMfGPapN5BOi
ZtqaPpWx4KT/FD4B2CUwOhc7yM0qS0rNLU9gSfyxjcmPem0HyErAxnjfGbGnlum+7MdgSqsHXfuB
e3tbp/1THbEnZ0RbtrAfaApVm5icIp0+C4v6jNqAl/4aRHpoKj0YjeFVo/QRx/Av64xdVEO21GG7
zjE8TIkMOAFiMyoe+3zsnou6g14/635HE30gNd2loMG6o8WPXO+6UwWcztYZGwdyv0ilzPr59ldY
/NRIDIHoQIkK+dPlVwCKluVaaZWnKuWNDzoMQj2MXghuW7m+sGV29D8rsyNjN2OaFY1Znvikb4oR
VVeDHIUQ29tmlhYDF4EhyEBintgs1os60QyOgLCqkpDnpLZHT7ed37dtLC0FDCKgj0AEtNDSuNyw
QbUaRQeJEY9dBjo7U/Itq5IqiAbnq3UIXDQAOkrMhIEhzMj0Lk0VU8co8BvlyUGW49FGD6kSfdA8
er+9pKVtM1FBRiNIQ6A81y2PSJz1ZpOUJ2LkP8mYJ16eqmsusGhE1gRw6KHnMifodZAR64DmLU5C
abVAV6t6k7WKvlK+Wzrdcjq8K3HK6KDN3NnWxlaPhQErHNp6vAmqKNpLkV0n+nZ70xb94MzSzA8U
3qJyl8CSXbrOtkuSaOMo0KDRNSiV3Ta1tChZSZHCc+g2zcuEjl1XTj5ifjpQiLlvYZIvqx2gZaK7
tux+/QdbQNUiVgXHEYPTL31Om8aeWtVQnCJqNQyaXuogfDdn5UvdDZrhq1DTt1Y+2nVqjesftuRT
bhvXH03wLoEAQn5CudJ9xK5mb8UgnD9ZkUH7mY3PEE0DwMnsndSjIiYvX18ypn1AYctF6/CKDqan
SmxqCslPGOj7JkaS+gQDF8tIO5mF0fpfNgaeDMSYobGPIsE8ExgapbK4PUFMODLTrSlEcYzTRn+P
IlMLNODmVuwthA8X9mZuOiRuBGYHFlfz5HsLvd6qxxtn0OHNIflBT5rYS0FIXLG6cNhhFRw++UWv
WTFR2eEhr4f8lGYgnfsqt1skwhh/VW5ub+dSAHhhSR7Ts2BMqGaELBbizOTJfhD32aO5VzaQKxNe
9mMMGKbjrepRzQEwuJbBhkCCL/0F5a9ZhsWiqmrSjOcob9Jik7ZFvsmLmhwzYxz2EMi2jgjmcy9C
aRqhwcS6I+ssuiKCd3UnoAON+jD0GAhEk650AzqK+aB4pvIT4hz9N6u1xCNt/HMEkn0PcI7yenuf
rz6ojK2BWMNfQ7QGoYLLbUZ1igLbi/mPwrZGvxnpq2NVH7dtXN2oaEKbks2Fxh8oXVcJShabmP8H
G7mm/aFGZ+c/o6nMuucJueAXS+/olaJhhc6VioIioHizZAija50uNwZ2ohN0JKZcfcEY0vsOA7VX
TsLV3QZDIEgSjHyDMgFQFpcbV2faAJ2AjJ1Qlh51j/eaybxGMxPITcW63gWF4WC2kUhUCtJumVma
X1GI+G9v7+2Cu5z/DH0WSlQT4q/I4dhbbk5B2UH12FOpGwEhVrX59yk2quGrr5YKzqZFJCsZ+IIr
UJpqpTmzHEFPo6I+q1oPnCw1+2bcdk6FAQmWJtzH24u8zsykSTAB0Q5HhfqqMj66WpfQUclQ+9Ax
jzgq2+RFJVX9jVexlvrOMEIrUtUg3uNbjcv0bSTc4pPWU/TZWbEKBQw7zdeEpRaODga1oWCNH4dC
kzFLppSyQwPEdLJT0yQBjtl75CprTdgFL0MED50lyfaEGN3MnfMUEsAsUfhJDBaB/rJaF6Y/NA7r
0bVUON+01oDZpElliN+NXXaxx/HKrpypxR+BlAplarRjcCddurraFElkuRiBzitXeLrIun1fVrE/
JlN5aIF+3rlarNyXuWFRz7C4snIlagtOjhhWTsKVuTLmmFz+AJrSTs/BDTpBw6P4gKOkfmX18RsB
999jddVvxkn5VlsJ94YmPoqcFn6qOdTLBnISufXX1kTmm1b8rDJnCCjmVXqdoNQbSH5kro1qRhGA
rQEFi0TnB0emg3U2YAK0sSoDsug1mPsky4WQTSczr8lR7ChYhbHoFZOTQi2meCrJXqMUzXWzUMV2
ROx2bGMlOlrCqYD3d8ugUeJjNCn7vsKgLc2GVI/+S0wgmmucfyhRHkwJO2LgMXj7Zr2lau9TbFDQ
jOQhoeabptJtTfmPTlOPYCvtiAmVUc2MDjjFx8bFVJvWPXVJGvZKv3VjZQuZnIOWdYeiVg5xrh5Z
RU4ubYk/8OFw+2wvfVs5Jwg3KaS/r9RX4j6FEj8X/JSmeUY3nChju61rYQ0eoxw1YxYzsoZZuypR
4MiiQQ+aCfBkYGjNLm+TATRpdRU/NVMNLQKzj5v8OBhxgkG4llG/TCJ9H5sIlIv/sFgXosS6LXHD
/5Q+z4IaCDjYPSou/IT8sN10+LRSK6CB5lHLBlxrJTg8ty0urVRWACBdJfXL58h0HtvTiPmw7KRV
Uap7StvpUxAXMSJx1c1Vr6zN8q3BXOBft+1eqcDiIcZd4Vio/KNxas5lTBhLSNxkOju5jfprygzt
0E+te7DbOjsWbs63gGq494oT2dyznYLtMLTA+kSDzl6JPhZ3QEKb/sWsaDJeXh4i03rOBsIAGdQh
wASOYfNZNrbzacbOUHnpYKSRZ2fOWG1ub8GiYciKg3kt5RpceROcfezBcFMV/SnsQEfJZ8Qa88jy
2jl0ohrvnAR9PwUe8vO20aXjBKwOchApIQO65qVRYacEHBeFndjI9XvS1vXrGBvuscy5eHPxQK20
jP+BSS+qffjOJg4SqENoLUIW8NJggxxjcDm+MyKvYp+hPx2gS/5q2MoeE+hBk4rRScXQlCMqHtSb
3JR7Whu32wHFETBTjMEnUBAKOhTHaqE8QOy23bmirj0ByIhn8urPBAWeQVcP1IUMX61yXG4GJErM
GCJKUaF8Lxl5EpWwfG6mBf6aG0PRRuX4K3a5iR2z8iKEn9tsrMbQNdvWV51u0+fir6vyv7podiUd
761OfUOqHuAR+sNYrmwGMtBdSaIhKCwWB4Kqj7Hl3hlx94TX8FFPzBOj4qkvU8dTK9p7YBhvB+A6
N26N7AGaFiCSOemrqrapZxhmD7iEKF+NrDX8mts1CoZOtTHM+E/iNO9JPZIdWjyOxwsy4FTabG84
Rb5Fox/jX0jZb816/DVR9jEpbEMJNhbNct4iaKdW+7vK41ay+48cw8NAuwjMkWC2ekzehaqyTTO2
X8Uyy/Mtox4V5xTKq/NZRyCe6m3nAgvSUoh0U668t4S8JcngrtxgV4muNITyOLwaxwH39aWDpbXS
MVNMOEYI7TeijrtdrOn175zriu+qKTL6EnM71bT7codZWkazDQIQtuwyz26OiqgUUitYoplR59FO
WftQJG55yHO1e41xLLa3z+4VmF/uqQytIcACUD2wL5dL7YSVV23VslOj52nhJSYp8rvckPe0bcfl
u9rxIQlEYUx0n9v9eyQEyGVt2azUbeTC5mfahgwWVC9wfzuOdvk79KhsXHgMkgrd4W+xsLTKs5pO
c3zIU9cr+I+lGwvbC8Q6rhB5a10aGxntBBkAshE9MV5B1zbDZGiLlyauo0NfkrVGwVI0izwCgykx
mAJ4j9lXRZ2GxKJA4qanSQst2FzZZhpK9aDGub9VhAO4VMbiQAoRQa2q+z/SzmtJbiTp0k8EM2hx
CyBFicwiq9gUcwPrJpvQWuPp9wN3/2EmEpuw4t891jcco2cEPDw83I+fM7bu/a+8lgCCtqUAT9Tk
Ky/Wq+RGn+g16y37icOSwy/5l1EMg77xQL2ZsvnlTReG5oN1cf/oZh+g5YIh9RAe02HnG2/hI/qV
juR0plvVzBA55pdYdMenLUq91TWiSqbNbxb1Zlo4HbWyj3r2WOggYReyXcmw5f1tnLdp6aOU2gCo
wn5wi+fsasEjzcIEz8CscrpRN2LHCxpvH3jj1FMXbrJPATja5g++36Xhee0X25ozpVlFhRCfgQaP
u6jywwP0ddVGWrx2BGFBmBngoBoDHnltZVJrnoSGEZ8j9PBGRwhb5u2VMi5eeSOU5u7+Zq6dwRko
MfciaLHcVIHUuCytLCbGmmYk2rIyVW4NzdFBDL2SxK2O3u4bXF0eEZ2saCamWTZbPMaiLKuYkWZW
OKZOYBrNt7Zocw0+4TpLNz7Z2hUyo09mQYu5W7X4ZFC0Jbk5tFgThMYNUu+DV4+vQeR9yUtPdnSf
27GR68/317i6qcDSoFaZSxbLQAO5itxooRefMyFLY6eoRtnamamZhAgFQE0HuVZtbk1drpZK6CeT
koFSgu10Ed6yVg2GqVPis1lKkK3Diovgq9V/S2D2OgZWkj7nCTCYIA8kx7Pi+tgLYnuS1Lp1TLHZ
UtdZ2wPGF3lnzS2Om15wIIdWX6bs/JjVVuKkqG5be75Fk7lpz53mWnKj5H/wueEDBL0OWJUIsQh8
cgIJXFzWIArrJHwyUJ46KGVIWomsldOYrbQbGoP7tUr1eGMeb82vZ+4ChvJwNGmZFY3pUDMYEMdg
q8pvSe19UPJGcPs67DbWeEP9MUf3C0vLHqIQS2ZoNQlg0R03lu9E3/2d5egv8t53WsEVj1sxYu3e
pNk712DoqFCFu45IlEkSyRzAaYag1J4GmBEGrUPrShJ7Vw2CorXbqY0eRanyjgn66/v3n6ZL84uP
WpZyHKVFFp/B4TUPatf2dgjx2Z65Q/9JlIf2eN/eHBOW9wuQTJIf+Gh4OS/OUaLrYeqpQXyOIUTO
mSSugq1qwFpYujQxH56Lm2QataGpKkxYZSK5IQM++4FMdG+UReaAFdfsAsJoR8qj7uP9xa0eS8CM
DDJRKKc3d21ZY+fQ0ChQfywCgGphl6TgaUjyP6j54B00Od2aSVzdTiotlP81HZjv4vNpcm+ppefH
Z4bvdkN9FuPsD25MQvt/Lcz+e7Gbpc87yoqxUAVC/FRavbWXzSB/TSdzszm1csyp00HsrCChBfnt
4k1iIPYShJEYn5t98iDldvxq7cNH74dS290OCoAX/Un8om1UwVeN0scHiz7rkiw90qK6U2n6FAMd
0cQPVhNBeteU9R6xpvZw3z+2TC08s0ZUBeE1LhGGbrMvcqyZu7EimtpmKm6VSVZ8kX7+TANGDwqS
xsVBk8q2G2DBIJ8SlScPOoJM0/Zp/CpBIXF/VSsRDElyEu+ZpwF8sHLtIeOoxIMkeNF50CVX69Fx
NnKu5WSeOXGkYrR77WeXbzWGVzx/lj9hdRC4w6Cz8HzJTFoxF1lfVE3SeUq16DmpIRm+v7YbykTu
gyszC/dHW1Uc4ziPyfabh8x3keezdQ3Ikh29CDsG6d3yWd03DsWDaE+HRM9OynSwVDveVKBY8x5K
f9wVNBV5QS/2WR3lIWoNrqY8KPaS2O6DId6XxXsZtuYV84qbHxh0ohntuv6ciE0EchPQFGrU7FkT
lEOjhu+PKbPiBAANDXVeY3nnmblSBkEwPzIM3vv2KJsD7YPByr81zDJ4G8/ulfuANAnx7bnawNWz
iCotM+1ETxJGUwjiV2/MZPXYZFOtQvwypJVr9ZPyTcg9nSijRMZf9z1o5UHFxBp4JHHG2dwQ81ue
XM0jjJzDjiE9G2XLIaDSFrWRDf11H+/bUoXXDtVkwdgoIq4snClKVAH4zyyKsfiSOkJQiRdwt4+m
T2FLkurkwCUYSvbo1/PrJ6vrfzQpqusZffzz/rpXjTNUif4jvGagi67diNFDIbZS7kK5iqNPk29W
MtD+sXkqQ2Xa64XnfS+yifJEkG/0tVbOCXkF7sUDj0tk6cBZoyqepnJkxVo/1P30tSqs0G7plGwE
vtUl6oB/wBqRzSyzUgp4amuEaXxOdStSHFnpw9IJQvDqdsDsVEdMj5n9kd0cKNC7MacSiD3KWr+A
dTzVFx+3RdEk0aBGOac0Mrn6lcFWvTh07n/FVe+dZ7JB7qFHvOTfDbrUErOIYBCFJiNpotuN6ZOu
/pNl9YcpajZmhlZi+gz0+a+1xZ1lDDGFBZU1BToSOEIbvVTtKLn3l7RyXQECoeDFrSHzmlsY6XFC
AgJhtE08hewa6cJvBscCKGrb2p2vBS/CJE5vVSYGO8NI1Y0kcc096dzMCoWoCBEarg+GkaYCfMwk
VOWYeJM9mRDzueZoxj9apAa2GD7WHjTzgwlwHxNwoMYWF5hYB+KoeHrEU1FU/y77KtHQAfHFJy9L
pt7uusAwbHEiAUKGOJo5Ogz0re0AmdajIsQ0E0Z5TFzRN2ThD84PpWBosXnUAS9Z7IRAw1YNFZnE
Yaqidpd7zH1AKN7V3/Nqkr93XqJ/KLKo/4SIu7Q197H2GRj2RraEc3Q7dFnr5iCVCZ5Nm3TWqLJK
P3+IciBtYxan7UYoXrdGn5+XBYg9bQ4lF1k094Nc4RTR2ZyG0M0VRqtqyYNVq8+2cCRrUUmeaeck
guCMmbs2Bca60otmjM6JL3dnMdDrtzhLi2fkxMNX8OnRs9Z74UMKCmUj8K4dX6pdXDTU16CfXXzP
ti5ipTOV6Cw1irDrpuptUjYpAraMLHLoaoQgSovE6GwAvg52tRSDdWyzSNyaUt0ytLjAxGZM60LD
OxMpE22lbj5Ek/LjfixaC68y2BtQP1QJb+oaJSFHEyMpOntj87mZYMqE5C5zlUSmR6dO+W5I42F3
3+bquma6l5kkWKPBeO0fYz6WndV0bGAnRz8jTxN2bagkG0nXyvODnGu+McC6zf2saysJwtVyqGNF
Etpyn0dF7zI67j2Haip+hkNpSyx4rcnDK4Brn30EnLokIqjl0BAhpY/OcAzlIEzEgJlXHiSS0viu
UhYNdBWyCLXi4LutXJovY65Jf3LKKfaihySBNlxeLYy7VtVo5vAsqrKtx8bzUEiHvhH/5AtemFkc
gTGaNU76IqLMMOwaCthpLLj3nWR9OyljgJZkAJ5gcv391DzIGYxKo3MN3uBFH33FEUdNsAFYWMQv
q37Ui0pzRKOsIBeQ684xitH85/6vWD0eFz9Cvv4RgoooOG3K6GxZY8/skNRP53IW4bZliCYtl7sF
4pbA1xmXum95NV5fWF5kV5ZQEaJDvmQufDGaj4PXukK9NZi+ehIZIlFnWAEv2EWkhtZLUlCxCs/j
IFlvTdqlj3IzVK/3l/KL33RRcoNyadZw0UgWb9qfRaEnrd5EZFVVXzwkqdZ/qKSuP2cQHD1keqXa
Rsu8qhc3dWf3DJcyLm2Ek7bL1dHXbNmYhKdcl3xm1qllJbbehelZjCbxH1nL2tihj+mfCSEiQNQk
+6N7+uLXL27OJAszubFCMIph8sbd81rrxkue6htnas3VuLZIBCg9GWSH164GyE8ZpMSPzmJWJsdC
7AfHKrvczZJ8eMlMeUBrLDTf7n+aNS9TAHhQxIfOgsL6tVHBlCag5g0PNCR6f/i9oGk7pfHKf9W6
CvSNI71qTJtH/5A9xukW3haNWRhKuRqdNWhSMxviFuZ9hlYsT3Ec1lsPh/lvWzrdfMMwgk8xDwmc
66WNaaEKAMXI7ZrR3wV63z9WBZylUeM1B/7/48csDdWdUTVaZDdN1G60v9fatBYZNiX1mZGcgHz9
A/yyQ1NKIU9AAFCCIrDy3CkrjF3Mg9jtUmm01SqCyzRtjbPQM4YIDkJ8TgqlcmXeUW7SDP65FibK
07wJeLvqxr/3v/7a8b/8hYvoliu156N0R3QzqLo3Wf9WBemfeBiBWkX3is+xBEv5IzWiPp64kWoq
t7YS6ql5iJjemBxZzfLscH9Jq7GGZiA5NWRU1HEXsCVLLPK5qUzxCGER5TlIP4XjRxTZNA9mXacT
beOVYYMdfRV65vGHSHvz9UPSPwQbdbtVZ7/4HYuvP4LWKiOD5A1Y2mM1ei+RqD4GyfAHD9ZZ95Dn
C9gwemLXTmYISTHpWROdZTmKdbuvmJV0MrSvt0ar19bDbQAfzdz653/XhvJeK3gXkd3E1fQPvH32
OAz7vh43MvgtM4tT21kRwcHAjGdOZ1FLHsy4/jcQSue+m/zqli6jw+Vy5t9x8RwSQ9nPxwE7bfgA
W3MGKXey179Zky2/RYkNsY9ERTV0tyauV9enQHfI2NT8Bl9uYxG3/zco9FUnBqg7C0Xi1j3s26GS
qVutvbU7ZU5/KfwZmFs2THMpHrNUJk8rGu4rM27DN0MhFDJN3pgfBalHfU9O5I3UZS3zVuc5fED0
MBQufTIDXtXnXUWcz5vxU1PL8oMecdySZMpcs2vl4A8uFkiLmNigG0+YWXxMMx3BfBtkaSHa8pOZ
2f48XCNsVQtWv92FmcVlWVWmSaOSjDSsYlsQE3vqU7sDlXjfN7fMzB/1wjXbVC9EsSTziwUSzK5x
WxRFM+O9ysFU2SEjAnTPFAINw2UJHO6djj55TeTIfSVHicFXnsM6kc9650tbKgNrJQGNzha3PzRE
eMX1mvygSOU04TFmRhbMDEkA3ZIqCE4K+uVFTH3pIyOFtRMI8tY0/tpu0tOmrQYsn2L/YjeVGllp
deSgF60aJ3bgmfHo1MUE3hLpXXPDE9duVCrtaKkwUEFUXkT9tMwHiiq4yDCm/auhl5FTFspWC3t1
TUxckUpDzktqcb2bA6zyEFNywKpccaM2ftTl7GXstpBYq0GS9/l/7Sz2rs/nUSgo/Gk9+UfJTkHu
v6UnC+5z00ZR+Ck1bS+1o43YvLqHQJwBn7KNEIIuVhealThlWniOgbjbU1k/hYX87/vPGHRJ/7Wx
yHzqMWdvTSOEyF56QntvH0ej6zX6x/+dmUW0LyZU1oYIM/gbGgYAllFVAfyx+wMzdEDpOMC1dzN2
zqspJq3ifSWPOkuhZPxotZ3G3IEWP/yJKUD3eB01tmWvOkrUTBdiLzzX8vg9FqSfuukD/OaRet/O
qhPQovsfOwsX70tPEJvMwo41vBpt9WMaoq2Z17WgRGLOHJY0V6GWFC5mnAxlk6g42jg+eYoCxXFn
fU7U9rOgZ5qtl81TDmB3I7yvrQy6FSYooLiHdmXhE3WolV3q6+FZKnLzWKfeF8UIttKMLSPzn1/c
IZKQZlmncYYUNbZsssEnEru/3v+JLhcyR6kLG6URjJ04meG5moDip94Q2aX4J7XCSyMLP6CcllBm
5htxt0ROU5e7RDSTjU8y/9JlMsjM8Uz1RKJEt/J6JWJSthUigOF5ACOTe52tJpGTyMr+/oatvggv
7SwimyGGdY4GT0g8FSw7SR0NLHhhS3bkmm7tjsEuyHb1g/cU77cywVWHuFjiIuBFal0KZY9pv5Kf
6HCn+PqQ/kHkvlzfwrWFUUL2zsIICbwjVd8zVF7ub+H6MqxZO1yGKmuJns3LiSl/UQwZPrJ0t7b0
L7lfFf9LI4uCj1obVij3A5eDHsVfklgdd6Gobb10tpaySIlacVBC6iDhmclEvkr1kMfju3koyPHm
a3SWh4TablkOFkSx62oLG5VPB4HGDC3hcZdB88SM4cYltJotzLqe84wDtAxLrHE3BVXE7CMLqlwh
cajWDbItufFuHu/v5Eeh2k872RbcLcaE1eN7YXgR7MqaziCaJETUqDiG/eMUOCrjPX/geRdGFtGu
E4I2qacuRMGo+SmM6luQphvF+1WPuDCxiHUD7WYpL9hANPJQhUIZaou3b2unFgndULaKXmksAiCt
E46RIweApCBMvr9Xq2YAP8x8+wxR/4I0XdwMaMJoOu/b8JzK5bGsBriFg320CcBa7SyDQtKpYaEs
dkNbO0T5BHsQH7742rjKvj0w/Pqtc5pd+5y743EL6ri+rP+asxbXRK14TQtZGuZy3+lH2Ylj7dk3
/iBnvFjU8gmhwozbQ5jKjafIf6FC74566oq5v1FoWb+MwK/zVqFGeTPtn2ZUeyXUgc7NsNcPBjDH
VDjm+R4o26NwqF/yl+wkR47wXG+4+fo2/ja8CK9Tm42GmQR0A8QucVUo0XZlVhsOgNk/eUowuThj
9GYWjCXSwcy9XjV8aup9pn0Y0uhYDMlGonqj9CpD8SYz4MRULPn3DbiryPyqhGqDGOuapwFpltIp
rIPmH8RdfRAcw+nVXT08Sdq++lvZRbvMqZ/uH7dft951/nL9ExaXexK3qkLZmMj7UP+sAjfV7XJw
JTfZN0f1JQx2ibATkT57YCTyYP24b/02amF8huzNEx/AGRYxxTeDNBSlPDy3pU/herCjwNp4dMyB
72Z9FyYWHlMXlSWYMSZCalWhVe0FjZGDsT6o0HHcX82tc7IaCzYCyGLoPP665C5CVyWpox5MCYnz
GAt2ZaLpNdRQ4UzqpG+kGfPGLFbFJC/hEREIcL/LcCIIvl60LfiPps5f6CbmyNZFhQo5waBnVMph
gu9tS582+hIrK5whj2i6GTMKflkTjNGO0UKF8lIrh97POm0t86tYqx06V2olVsd37yeADGRKKE2D
qF5SITeT2cz4PHKpbpIrJzRDj8JLrryOnWBMu/vGVnaUjj/ZjgTgCMTRwhWlzIOnZQLdbOlm+DW1
zPoUaV5yCNA8fk5JfZ76BFjexnecE7XFd4Q23ZppU5g7vBHagANb7wSTUZhsoi/ce1MvA52ADtSR
ew15Z1q3pYU69yiLB6sXh+7ByzpwV/fXvnJGaDvTdycWsf5l0RXpGd+wIN8553nwalkd9IN98reB
SJTjCeO7uw4zBzSFQzqH4A6XkK6oaRlz9ylzeUHl/WhMeIA+57GhJX/dX9TK1s7AUbhYWBQzgYsH
E1qVkUlvcEanBFpgD6MmPnqhNj2LqVXuhEivd7qvi6ndIFHzQVSL6e3+D1g5LPwApq34vOiCLzGk
QVcZ/jjSIO+1dHTUfuxtXehGG8mMrfHVVVOQPaE9xyg7LcvrR2gxtFKptH3IFMBQHToZCrwJudeD
6ZvvVacn4kAciL/OYjtcW4tEUwbl5mdNk54VX+kl15umUd2bVWNu4QvmwHx9NDQwOAYTjTSnZnDM
9ZoUmO8J0yOzNvHgJl6/z5iLq6JvpfzW9/Kur6a/3vu96E7NeDrqRnQgloS2US03QuHDaJMYYxXs
5FEaQ5jQRV47SLDKW/jbG8kidhJEIzcFyGm0BJbTL+jRRKI+zSxb7rBnvmbfd8/1wXNLN/ykHMQX
yErtrtxnj+GL9en+Um8P/LXpxfsxVSPDK2NMd8zbcV14ffcTwc7okFfS8ErBq/l83+DKJAIWZ0oX
0u2ZIWoRXhmaiow4gXIkemgeGu0o5w4aBuFOcFS7d5WziNieGe5FasM1CXgHO1PJc6/cuFJunYqi
HXx8v6DdoPwWP0M1QrXt0JA+x9Qy9twH3ZtRmwIsO1nF8GEo222ZGtSloWvY2ILbM4ppugk4DBBK
kF7X/lxYke7VA9RwnRak+1Rv0f9Tm7F6VRJ9k0Ry1RixlfDHQDC0+9fGsj6PUbFmUrga8k6ylbix
fra1WB9GS0K89v7HvfUm2Alm4AnT6/Nk6yLSenKQmcgk0NuSksRWe2vS3XLQ6S/kTdr0J38Mt0ZI
19YHtItKqAxXJPX26/VZdae1hjb3hErjZ2b1yaOiCbVhR5KevH+2G0oLNPr4bBYPgSUBw9B0kFs3
PHYyCDg7YFtd9FWig7LFUH+bDGMH+jTaabPi8lJMQB1VpVd13jaZqBcPtRlUOz9LtmaCVq3AMCtL
2OLhu/CMVvLJ3UBInVMtEB5Noe9eh7rbkqVas0KdjbNO4Qi+z8Vzt5lCbW66hkzbdkJri1UufoZs
rY5373c9aGYoG4HcpU23sEPvojVBPYdnpggdebK8s6r4xOshHJ4CMfEO982tuR0+RwVeZlgVArZr
twvNFDRKRkba1Qyk70iS69IutL5GkbrLVeX9q2PISOQqgnJjptO5Npcxeh0IHqR6JnSBNPoPRh0z
/vmFC2V/f2EriEnO0YWpxYFKmRKDbY3x6LCjNqH9pyOFKOLvYGzSJsNm97eiD84QvZvEGTdkYTJS
EFAF3SA1Y8QuKzUkARZS8ZX2xg/RLDaKInNMv04kdNpxeOKsEwmocnHZqakSDBgP6KsmsptV+szt
Zalf9Um3HiNKwk5oBN4WkGHF6twelxAPpYZww9UwakUW9H0CCkuPNOSe4uChYwT20JgDlMtGNxlw
j9fZh/vf8TYUmxptPGq2ZNgK2dPSYyq9URpLOE1TMDpK1z6Co9g1nt8eC663hz+wRtdjfu6iO7Zs
R0WNJgBlUIVTkhmFymOlG5/0VGn+UyuJ9AG+on7j/N2GFTImJmxJDEkhmDm/Xl4JWZiZFfS/ksbq
Q1clkRkPptTXW+qit1/vl7oT1W9g7UxEL3wmqcZeCXsSaurSr1bXHiRVAN4z6L7dW+PDMA1bFm9D
CxaZ4+WUGfx3eWOXHqxWBjKj56rohycybMGVe3PG0CNzdf+zre0iEDeoAhitnWX8rndRLqO61Ofu
wWS19cdA6uPQ1qyp30CxrZlhRgW/gDFoThCuzTRNVvpt3gIQDvzPkGzwmrXk7+9fCjB9xti4TiCy
m7/jRckloUVeqx7Vq0It/MeYOciTb5r5xoatecOllUXY9zPPJ5fHyhT+Ry6aABm16qmVIbcqC7sY
hN37F0XqObdCUKCC4fR6UWI5tMVAY3eWbyvqoyhnpvdijBOF8D8wBBUfbyzaYlR2rg1FMDUzTUZk
FIS6PpsFSr2U2zs6i++3M6NY+VDQrdBTuraT5/rQ54pCBG7l+kVHsuZbPaX5RinzNvZRqQWoBoci
IwzMbV5boSTWh12kBWf4dgWbqt+uF4NjpYSlHbXyhnOvHVd9nkgjU6MVv6RQJHsnr47ZOt8HP0Pl
DeJQIa19d8jDdsPW6sII6giizYx6y5StA7UhVO0U0KNqJ0er/fglApC/GzVFqJ2YmaxP97/XikFE
Faia0Iib75FFVtVMxqDEYxucW09XHYXnoa22gu8YQVe4w8A0xX17K5s5x3UQ/tBOQPo5/56LU4x4
XjuKnOWzhg6JXaTRflbZc9jV97dnaWaC2MAHjTmDW6wsZ2TZB+KCJ2bd6DaVH71o0Au8/5qaW6Yi
zg5KiMv/ej1KJfWlOXr+GbrpaFdRgzFlKLXub9pKeL0ysogSRZSWhTBZPuUlPete+rCvuz1crf27
Rc7oj816tqBOyHtvYDsxzMKh2gTBOTdjM3XbMozlvdVF0ruLy9jhCuSVDPL+BlIT60HfFZbun/0c
RoTergwUs6av93dtzdVoLPIy5uID8bT4NHkXmYNYtf6Z8e2PZiV9Doxqb1jdu/Mw1jKfHwLEXFKa
f8aFR3sWPC4wX/sMEMQttbiqdSJP1BM3qZuqRUV+7D//wcIuLC7OEECASYU0zz8rUfsYm5lrGc14
IJdI9+80RFF1VifEFk0baAmul5bp2RTpeS+ctF6z1cESHiJU5fOhTzZO0fyLr/J2EmdAuTNF/Fz9
X36quspAWSa9dWI07hFwpryHOetNz2PfnTR/S6BwvusW1ijNMP3GuihQL5fVtbQ8KEwbp46hxlm3
+VtfF4+V0j96Gsh/JPg0xxe3kAE37kgJap4w1OVfBCRLkMXQ+VNWiyNWp7Q8ibpa7HvZYuQwj7cu
4XVTRHSmKWhOLbczpD+EvNBgnPw6cTpvPyvd+sNGZ/gmKP1az28ji6BE+VmMOg8jkdg44+Q7hfbt
3e7Hjv22sHA/zlvttz4WpvqTlR3D6W16N6cOi6C8TXqMXpXKcNO1h6d+k0rdhAk5bI664rlNbbpK
2xzfv5JLM/NeXsSIJmNGr28xM46tLSWFrUif8s136Npnv7SyiERp3xkIHs771QbPZlt8hko2cXig
bazmVpvj167NLTRIA6G3W0TWrtbFpg1xZah4/x4/S8+JZJen8KSdup3o1lAw7raAaetr+21y4W2p
lkiMemJSzizHj0JbDmtnmt5dbPy1MgC/FK8BXi4fg6RkECxQKT9VjITxUlJe9Fx69eRxq+Wxuh5O
5qwfQGlu+ZqZyl4Ka7M2Tjy1n4zkxRyL3SwRfd/vbhsPvJ6BNcyyfdDK3KD3x6D3JC3JhVPjSvvA
SR87wem0l0R7mWf6d8NjcCzfunhXpx/jAkFO22w37pDbMHH9C+ZgfOH608hYs1fxC4qktUNFcczJ
2/DHVRNMyaDEgS0qMNcmBBRZe91LhFMqFf+2WvxiZdHGBbViYubF4YJnVPxWSsiDjEcITc075XF/
jqTgSzBpf9//VhsmlujSpCjUyMoxERnfzaiz2/7HHxhANEZBd4Ae5bJLOjTFEJat553awD/2lbyL
0nHjY996Ndc4r7L5XqVfuOyDhhQhoHTQvVOXdTbzZnbRNnaUbpJc3rzSKc1f2ll88UmqBUXNTe80
DY3l+oX25AOMgPsb6YLRyJlvSx4ayXtSjearohaf9Cx81v1mrwuya1kvjVQfg8H43Fjp9/t7vLYB
Ep1oWl+0K5Auv3ZFBprknEjlnUTkMWHHdvTxHCHG8r+zMrvSxZkqYaaGHFn2TjpKs1r3oxF6VzO2
+Dm21jL/+YWV0IrCAuYg72TVHz3lTfM/WsGGS95C8/iQl/s1J4YXNgIlkku1xemFUv4B7ft+8ERb
z7VDSAlaTvyHvtEO5WQ6xpA9Bnl/bIpgb5jdH/jt5c+Y/e3iZ4xCgaaNwIZKU3rMY2+v6+UJfZXd
/e82r+Y68bxe7dJtR7/jncqOesNfZVvv8u6kQ1zThONGRFyL+1f7uihqSkNc60qreKfxsf3bS+z+
nLj5Qf0mncOHYVeEDpTzwMct1/yrNza8cy2QMbMAKArEEiWTRXYgFFmfZZPgnZJ4+uCb/jFt643v
9f9Z328bi3RgYIaxGRVfOFlH48UHx1Y8+U+ZWzrD0dqpbvdzyg41PfWz+UVwtwZCVheIUCQIMHAY
qFxcewuyfUJpDDhtOokDLL6SC///Fs5j/WjQyJjLneSmy8rCJGu9Uk+iR5IlOv3kKK7/2Bc2/A4H
pv3RlHK3uCTW1/Xb4mJTp7iHonPE4tj8QB7HnumV7h+AW/D3fN4ZqCW10vl3OeDnKUM8KEnrnTS7
30md7dc24g5H7azayWflp3Qq/k33xkbvYj5WN8fut9HlzcqQaTF5Zkcg8/4ePUjlojfdKphsyOyo
CT5Ugrzhnqvn/MLg4gT0FKoTWWSVsVG8mi0aQ3IJIbny0a/7DYjVSi5+taPa4qPVadMVMGfPbvIL
y+kOT/pD7Oi25ChO8pHR0PcS5lx/wuWTyQvp9vcpBkWLqcVgtL3gCZZnGKJq5763rPrjxTbOf34R
lcu0T6IhGrxTQzqkpFzrymYg2bKxOMujp8rIozTeqfoOj6tgK8/S0XhtbOOE+E9zTl3h27uHrhYb
OHvPxbIiqZd8U8cdh0b/0OrKixi2GzWp+VffejyYLY7YLAq+uM9k5DimIcYE4uCOJT4XRbHXzXc/
z2fP+21kcZu1tO58f+q9Uzgp9jRRFGfLpl7ciBnrp/e3mcVV1iBk0/IP26UEtpr/UwZMIWsfM+8s
m/9pwi32kXVz9OdAGQCbWDZKvBBCKAQFvJOapNaxCmsgNXX2XGbtY+qTNuYTclmoRmxUU1ZDxoyW
4uEJRuzmVElppsVezSpz7ykAG6Y9a6P/EMbaxnaupc6/YFn/z9DiUKVVIkJ+z/pm1TqYfdxUmlxJ
exsbCLW1rVzglmdjdvaLdS3OVy+Giq57JefL1V663JZ/DrWb+3amgAjjBzjj3kz29G4MR3hUfoqu
etwK/1srXpy3bpQBLE0ccb/+LMXFLopRyfMe0Dizu3hLDflW92qx4MXRQzk4BMiMtSR+prLH8Mc/
QcrdXXws0re+q+xM/942IeXu8vAH4fJiqxfnsaaupDY9LhR5nMX4Yxr+c9/A5toWRxGIKap7Exbm
lCR/NZ4CN3aUQ/0pf9n6aOsZ3u/VLOE+vLUR0JLmO/TztJc/p75dO+Gj2dvDl9hpv/cw0P1o0C/J
/jVRvNxCbK77DBI8lGegPVhWuHpFqtUsyHiXGKGdnyMyITP5Tz69wUW5cSBvxzJ+ecxvW/L1fdCh
PiM3Bu1s6UV4M74OD8VLfEr7X1d4d05eZReqlkN93NKvXE8dqJf8zyIXj9UclTshq1ikfGh3kpvu
4kfvAZ16p3fjD+i2vEkb19J6+ndhcRF8wNcGKXydlCAek4fiQXUSN8ps9QOiFA/BMd2LR+thizBr
0+giBMXIMNNdYJnSS/3TY96Gmbad5xbH8uv4NTuX+/44bSx09f69WOci5Ey0g6RCLnghwCoey1+t
5F/f+sPY+vv7LUINY/u6XljsZrlrd/5RddJ5cNMWT8JXYx8/GjsiXCrbND+dJLab/iE55Lv7IWE1
fbpY6CLmRNEQh2KK7zbNV8F7TqaNIbCtv38RcepMlOFn5O8X8txua9WWo03i2bWrF3gp1HMA+GcJ
7+vzZ4yjIbYj21jvtK/JB5Ti9vqH8NA8Ts7oDgf5qTj1x60kcNUrGY7geQwqTryBhFt1E2dWgdXG
7dzJtfaJi7xd6jS2zhdr3+Qv/vsnYIk0lzYXK23KopoQk50feI3tVefU34XaVg95zfcvjCxfW9MQ
tFPRRby25OKgtObfvVV9igbmMu673tpnu7SzeGTlcAookZ54pwDS7EztHQOuMD/t0JO3Nh4i6x+L
3jh4Alr8N5phcHI1eR2r1kmxOzd9pa0buZ6rHIxH/8O004/x3neFP3hnKRc2FzGk6OLaL0PZOsG1
k4e+nUOcnehvkv5wfx9vJzxnr7gwtAgjXS02ggY2hDBSPAzP6VEgNB6snf9Qylyy40OySz4WrbvV
e1utcFwaXgSPJPGSIUQz4dSSTgxubff/zgkF9GTucBaP2sZCf0F2l68igJL8g9gEt/rivitMvUJR
frJO4nzf7UWc3zY/N8GzNx3M0FH/qrx9j2iwKzjyp36vo5bQaw/SX/HXKLXD4D8F3Hu+Ux22ftjq
ibn4XYtbMVK8QZpQ0TyFebtX+sCuOp44kefe/9BrsfRy+fPPuHh3mkgPezKasycxyZ1Jfyo3G+vr
5+RiJQufrXQLqhSDHW7cfpe+tuf2Y3kQIALSHvMfyTHfj8ctKP2mzYX76nGook04WqfgIXmY3OoD
cx7/pH9ZzvwF+4zSoB1uSlzMkXLpSjMCAw5X5Cfori32UvHMgucuLSdtip9iJGRfm8wQn8VGs74y
bP4iJSouFSFk+K1umUTZCH4r+SlkzLwT6e7BRrJUaAz0rB2m0WejgfJNH61+zLsHxZ+QGSmAktdv
uope9jNIxnpTV3DNNkPSzDRxZ84CONdrn/4Pe1+yHLmOLPsrbWf9eC7n4drtXpDMUUnNUg0bmqpK
xZkYCIIEv/45Vae7lYOJr/pu30amVKYUAggEAhEe7kWbi6wkwZxxQrfwz2yLBmZQM28ML7RDJCrB
iNfcaLdUrn67tR54oZlPGNAhKHuBjezYNHRfUVgalJ/Y1hepIDbuPFdLZEwXhjf3aoGiAuHTLEhx
bMMeRnuQqM0mbbGp7PwKrHFbUd/mrA0Hc7z73T0JdhJIP4DqFGhuaAocG+u5zQon9b3Eqg4SjHRg
3F9YKefH5LGFkzO/nSXYHOp5iS4hCsMf5eA/umKrtdbm46FcuMccWXrrO3jnXyB23OTosEJJG4dk
dsX2ngjJq3dPP80xDSA9yMjHNCFtuHhZPN+OMA0lGAeAJbj201z5YBelrbjtJTUJnZvghlw7a/OJ
fe2e5LaI+jjNV+0LhH6g8hkX62wpRXXuwFFdB/gZ4GQTa/M0gpyA0yTMU0ZiZU96Fbq0DTu6cHpd
tAFXAzwWYCpnPAx6ygrNJIORcOdeIRwQ1YMFhsaPn+H5EYGBIOvloIlhBmeeHBGpCbHstidGUsgp
pPJZsuf/xMCMeJgL6Wf10azraJZlMBB4Jbixn5RcyKOd714oAUFREssB3c1nij2SGSkBcEhP0kmP
jfqrW4JZwQULnWfEainNer63EE4DvGEBSjbXgk7c0Zj1XICKRU88hqRW4V8By7q2mLFFk9xS+/j5
ozm2Nb//fnf1qqeUET0Zm3Gre/yuM8oFVPX53KEfAYVrD4BJ9NGcplwaaN7ZKjcxnEYLnDDomwI8
20HupnGPtqBiRSka56GVPja/DdY1EZWh9ckGTuUNjnUyupGrLiDlPDobjaF1U4Prewk1fu4lYAOP
Cw1k2EhnHTOkmbHCvj4ltc7vdZIWIXXF3icQlBZmFXIUZksDiGe3tX87lkc74SyBCR6HmWHk5EyR
ZaAqT7pDUqG55mo09Gmf+wyV34r2CQgx7IVdcO4scFUB+S5w+CBQgV7D8XRSOTvjupZJ2fvVqqqJ
c9+mrrilus0+f7yjL5mauQTQZQh4EXqRjk0ZaAyC4x1k4ghkdtPSTqPOGK0YB96SrucFUzMBOTrI
LHiOs6oGgp60b0ZTJqB1jiyOVnEwmLjTt98e0PygwEUNrhYIjp/4wNZIczerDZn4xqadnpn9M9Pv
Pzbx1t95HD4GgNoDZQrkIXh1TivIpW6RoGGwoWkq2AgkxW6nUQFNVwzlCpVtJOIE51etarIdrWue
QZLXR4nUrWgI94fIx2iaYmWJyf3u6hWNBKTs1nlnN5tW09naZbxZzzLFYaUh/aSK0f7SIhaNy9x9
nCirIz7AMEh10l1qTUiEu0QPoW6jRb3fdrFmCbovNDsDFkPodx2lxoEDWbQw1Rdid8wD+m3nRiiw
oZ7Gc9qge7Lv8EQ1hD43WkjXzX688nfZJtsFG23PvxbrpczLpVX03ubJgqVFSiwxwCYwBGEgn32D
hyZfAs+cu2uMzIS4DchTsCnegqV37roh1HFYJ2Uy5um4rpSnHbJeiIWg4Nxjwwr4GYDWB9AXrT3H
m48ht9QCuQorgxOjlHnIbPezMHgTZzato4IsibVfHNa/DZ42+xZjamhC5zIxoLcVebx/1Xr/t5On
86BwvXEQh6B8OQ/63dT5WeUOhDF4FHNMoPMNgU2jhDw7+32nDP6MWYMFrS/wlCcbPeCpwZFiwUKY
phDIdNCT3mm8QPhmLOSPLi05nJ1wKwDGQUvrZEQ1sAeGw70+mbTOjiAzZ6zyvLPCSs+W+ogvPSDA
12EJMda5HIpDi8KxJUwVBMKuQaOa0Mmdh4/912UjQMm6wE2bbmAePyEpLc3tHKtPgISposxxpm9d
7dKlDN+laQM9MuJqG3e+M+/g+dkoCcVYhCZXfed/K8G1OermwmF5HsXNkuD/NjOP9t16Ayxb+aqA
GTlZzmpq0npFrZq9DkR1+zpougXIxsVh4dqO+Bd9eGeuwWi5ViLKx7DKEYRfWXbVEZ+sHTs1FtzD
eas3uoOBb/+XqZPrZQBe1AFBcp9k6PreuM2UpGmdNKNBQ6S9X6G2Vt1JtAzHVaF0qLBr7er3V4qH
ExvkTeB1AX3c8dxaWYAWEqH6BP28L75k36XhrT82cR7VzWNE4GqjkgzI2UkQjr7JFlUIaJgTJ2CH
YSTNldmBpLfxPNqFpNCC66Bl6MZ2BH8BV5YTf2z/kg/GwAAYAF3O3FZyPMSurPUau7tPcpNNq4H2
XlyCADLGLQ57LxATBFfzYcHoxTX0zujJgxV6VxM2dPAokMXa8bQmG8mYiv1OLKUNz8uEyE6ArhWQ
eIjzIiI6meDGlJo0hxTrNXbVyozMly7KVjqEM/IosyMnmp6KtVii4jib1hOrJ7tSq+Soy1ZDeKzq
kKP+OowvJnRtA+jW844v7JSz+UQH3wzDNywL+Tx0nZw8RC0jI0TaReJlFTkMpJMb2gXTQTK7/v7x
erlgCkoLiJixaEB3dqoHjFY1VEiMuktU6QyrwjDoJtc0EAOVmrv92NR5ht2CfA7cNM4dcPejP+14
WNUI6fCm0LqkPkxra92syocm0h+8DVub39JoiUfxzJPOzVQ4fGZGE1w8jJNzQWNly0B9yBK/qG0Z
OY02JAMHq/9MuwBYthlIkHB9PMYL04lQGgTgiHXeJP2Oh2hKfQDOVaeJ6MQuh/inw8cVyxYFY+Yd
dRSywwiKgwgT0IOLCGj+P96fEhp61PhEaTITOJVZXMc5CndBCKnxxLn2b4tIroYDQTE5P9SvPWgE
oiau4mxtPKRRsFsis70w1SB9gMtD4gEnsH96owRlZQecB0087lVQWG49Zc/K2VSPc2p2d6Y9kCH6
eKrfnt/ZHAAaBfD9rIl8ioqgbpZ6xmgTzEF1T9fVRt+B2j8Ukb7N4v9gMaH2g+bNuRUV/v1kS/pa
GkBCzSGJYzEGeOFUWtpWg8J1EXa5X35Px9FbohG/4HTQC40FbKNCBK934lbpJGrN0waSgPR2B5HX
RIzF/VQa29TKfhS9thQYnj9FY8YPz9Rg4OQ/4zYach2yia2DvEDXrCYxRD0pkwnMSilbYqy84MZh
C0sXSUr03J6Fu0VmWNBR6sHR9MwP/YwHj/zYDp09fYY8XlgswqTP620Y0nzDnfcMtv1pvY2PGuRJ
aljUrkZ4nx6EZ5tsk/7wUEebwuClwRHSAP2RttEwhPQbi4MNao1QMAP5qQcCuNDQdiJ//ngVm+cP
eQ68ZlQPGLqQIjl5yANte19UGhQqCu9HK/tD6fmrNCe4Y+T1y6iDxKg0mxQ0gm1COPi6Rre8J42/
d7v0zqnbPuZjt4E/umpoZ4Ze5d14HBdzmdXb3m1vWq++z8Es/YVLTm4yq0Fvs2d9HQZlbj4eynnp
Fj37yNcB5onHCgd4cjSzzHMFlxgK/Zzd25G8RauJ9YleQfT9xahD44XPyI/8dan8dH5xPzF8sjmd
um/TAvIBiYdU98reD5sy5no4fLG+zuXbLMLAY2sJlXXu6zFcNLPpuNhge552FtC8c0BE6jaJ3gJW
w8249mkECMzCkTL/88duzkTZB815c4QOKcITV1/Q3unyPG0SZXrP0nP2VZou3AEumcBxhTwWuqpB
pHZyMA/j2JaBzNrEbr63VhNBYXH18dq4aAEFkTnPbkBSed4F786rwRRBLj2/SbrajryB7tM+XTBx
7r2QwccdHZHFnLg9rRYYfmdM2uQ1CRq1gaoaKDa34903rl1uMgZBiY9HdBboY83Z6F/DYYcCAmR6
jkdUMR0Bk203Cae52BWZC+5Aw9w1mncroRgYNi3PQyBa2xUQIUstZ5fG+t74yU7z0IpMhtJqEqMX
XURG/SttaBmC/rddjUH++vFQLz08BG5oOQRNwtwBfTzUGvrEde2OTZK7+mMaCDPqU22JWPiSEaxu
XK6R7MQV8WSZQ3LQAJe80SD/QcddDY3WSFPQ1/z9oaBAAu5wZPiA55yf6rt1yFGOHoKug7fV1c9W
ZX04Inr6X9nwToIhOkHP3ht5k2QMghWDjDitFkLp88maTwqsPA8Q7fPKmIsSql6xskmKTszNN8Qg
u3YoqvuPR3IeZR6bmZfhu9kaqM49lhfYtSCTzgOJSJaF0B4PXUiVpYW+bcSnjy2e7ypceZCbcsDw
gHv6aVdoqRM1YL9UiQo+WVAPHQJkg4FBMRs9NkW7Kx3zkNdqAdd3fgbbcE2IQ3452tPgri9VZQnc
FxLRZ9PBf26lN0RtZn9BdTCNiDT9paNyXgPHTh0+EDJmoDAD18QZJ2dAmXAysPgkzEzJbekrgCJz
317LyeCbCf9rjLUfbAoIaa1oXrFoUrn924vI0WfdpbdktwmxseOn25dDlnGSF1DTs0DlXYKdzneX
hIPOp/bYyLyS3y0hX9W0DgwYMVN9iEXRZ6Em+6faV3FrKw9y7vjJx2vofNXiPoRTAOEl2FbPuubH
DLpSdVbkibTd0A5kyDpz5ac/K+vA9HUHjfCP7Z2vWdjDs8SND8eP7p8MMTNsMDD2NE8GKJ6vx1p4
Mixav4nc3HdXzKudmBnKne8Jn21niT589ovHK2m2DhxKYAIyCvd5PMFszBweNFWeeFq2zS09qvIX
o18IEC4YmVsnwQSJEBW5yZOlEphycPTRzxOj6ukeyRAv1syGxGamLZVFz10bCDoBAgdFDpBE4CY/
Hg9oYgO7tp08QSPiFh2HYWWohVT7kgnz2ISXWwGEBGGi1FDp6VNvD9q9Pvp4VVxY+EB+AMsYGAiq
zkCaqVaXuZNaeTLqbaQV5JFO+c4reKjRioeu9fKxuYtPCAzyONQQKyKbdzymQRWi0SG7mxRms8Kh
swkcte6KJWb8i1OHkxPZdnTTum+R+LvtbAcTIDydi1FNatxysKmvKyGchZrLhR08swf/y8rJuVME
dqNZFA/I6NiOZvKm6zUEcbq+pqmDTj+Qgw509fEEXkgnYOH5UKVFQRe9tP7JDGpFp7x6MHPcstJY
6U7UFfoOvB5wHTeKqbux304KVPnmkyRouqoXxnxxvbwzf+JFSIkgUwVYL3q5VyaEpttqZ063DkvD
oHAWBnvBZR2NdV5N7x6jYqNZgqssT3IyfuOZNkWu115DSnDWa2/WiuRTKHtvbXGxVPC8uIIgpjkj
OtBN6ZzsbyNoIZXuYKEGwrutiLxr9KWbwKW9gJ41gIaARgSv5clUArUmNbCPYi9k3pPh0TsU/59L
nyxEDZdG8t7MySQ23ONuUfV5YqoguPek1e41N5di4XhZGs3JZkgHmhedzvOkc7PHipAXqhlX2eLO
vrTnAqgjOsCsIRV8mpzVbNUPViAxGqSIYnCvxtR+Isaa6sUKwHaAj9kS3eSlJT8r7SKcAQrljHfN
zDOzz9mAg5N+57zeN8VD1jo7k85sHZ8/3t4XZxHpYCTxAE44EzCsTGLIUrE8UQQqX6mKemuKW/23
kUPIggY+rkjQSIGhUx2kEjGCYg5iAWRCvo4jexYFTxcWxPnl79jGyfGlN0BC1QUWROurMDDZupRi
ZVbtk2s9fTxpF1c4Mhxv8waAyElsoVlDmmpanSeCmtcWm74E2bikeL9g4xTm1Yq88iDAh83qiY3t
1AeAnhae/cV19u9hnF4qUCor7IwSHCdFi5bgzyBtDuf0Zto0awGpkd+eNOwhHP0oAOIae6pT0bRl
OrnI2CTFmLmRLhuyhlbFUqv4hWk7sjKP+Z0HlyBVZoWbZgkghj/sABRXRf/70/YW2AI5gpQ+8FTH
Jvqi9JFRDPJE00nMm+aHbXxFviHUcolrs9p8PG0XVjUY6GcKaZz8iKVPrBltWZRdhxtRq9nRQM1Y
5DJ2QNozpfcfW7rgCmAJRy34Z3E5Oc0B9J7sBBtxPKi+WFty2vSivYJI9n8yICS8bFxEIF10KlVt
qa7UcJvLE2sA3QL4U3sQEdeTFopmSRrlgu8Grx5qeEhqgFfrNEXIGIeOhj+fqaqNqEJzajuFbdVh
lVdhl33NvCWLF+dwpm6yUelGdeLEMzgZaSieF/xc7q5z1WyobceO1mw/flQXUsogS0UFZJZiQr3r
9HZDOuEgt4tApechNUPihhlZBVds48ZqHZh772cAXZuoittoiePt4qQGIA+G2C4SEfpJGsfVprRH
j1oOepwbzYbgDKffqN+ETWN/NbpuBx7rBcd+aU8jkwyM1kySjZzv8YZjTgMwdA53q00/HfcrQHHx
x9N5aUhzrxECLxBWnUFOS7dAy6vEzbhFLieYgqshter1APriGYH3CQrdBySbjIWHeGmtmODRDNCh
MTvF+f13rsoDqVDX5UGWDN5Dx6/b5oc7LATPl5wHBLtQnkNO75y4mknb5xY0C5KK8y6CzATgD+j/
SDN565r8t1m5kWbGXRsXlHldAtByPCAdstuuNicYUmN66TQVI0/HwsLvHpGXA8CfLVJoXjjB5qzl
DATFBGIjHFusB4d5futkCaVAhkFDoAMe3r4GVROJJOOfRb9EtnoO1plFOpDtRVIdF8pzIImpg0N9
wAGjDf59wJp1ACAazn/0+FirseIbc8qh8lhFqrUWlul5Z/+J7ZMJZp6d9daYzY8z0pXzogK57oz2
2SrAthiIKKgd4FLRT+U399DFWNiGF4aOaHTWypkJdGdGxOPZblip6wp5pQO1izD1QOTk6GshybZG
C6Kv8xXFz7LC3KiMP368Q88vZkBOAplkAfEOOuJTp6M1ys2YTQnIA71Hp6i9TdVyEQFyy4BvAVtG
7HukD2ujWxLiON9C8OXwPQAfAiEKLMjxoOtu4HrVpSgyGgmxskiBWoAaTdj3S7Xfc38ApiUTjOkW
irAoBp0sZqqlU4XutAbor8x4TCfwjIRa3VhPNgDGSwQjF4aFnBWuM9inuHOeggMDRt1OKdIkaHvu
twX1+dpM2bhR0wQeKydPHz5+gOeDAwQC58XsGICAPY3+6s4k4KlGgsQy5Bfu61oIle4ihh74Uqf4
+ciOLZ1EgJ1HPY78cp5w61A3d3b+rBV7LX39343nZCuSAdTbgiHzN44PrcAhrETYi6Wz9uJYoNcD
bzPzVp8u+2l0ldOhGzzBsoHwaOY9toO+m1l4IoB0FtJ/F4zNUEcsddTckSA+WX9+qSSqGrhxpH3g
4gJVtyHh6msr2iwcG4zv4xmcZ+goQTuL1iEZoaO+7yIhMZ/6744/KqEwTjj1D4DLGz/1wnU+V47f
P6LeYHxSiOmuCuKVz1Yzur+boIBlSJXM9PZwqGDOPrbMK8dgpEu9A4U2bwMm6UZ7tXmrL5g5W/Iw
g2s1Ei2IKQyU1o7NNONYwp3ATEX9dce10KdiHZT5L2Dsf30f/zt7Jbe/pqz7x//g9XdCFS+yXJy8
/EdSfOekIz/F/8y/9q+PHf/SP27oa/sg+OurSF7o6SePfhF//y/78Yt4OXqxakUh1F3/ytX9a9fX
4s0I/tP5k/+vb/7t9e2vPCr6+vc/vpMeOwR/LStI+8dfb+1+/P0PhLfvltT89/968/qlwe89gRW+
f1Fnv/H60om//6E51p+4mgOSBEAkcpcQJ/vjb8Prr7f8PyGiMMNskNWcueex9lrCRY5fs/Q/deR5
5jffoGpzwbUj/a/37D/xY1D0AjgHaSt86o9/jv7oOf37uf2t7ZtbUrSi+/sfJxvA9pBRQrIeCT9A
6Oco7Xh9KB2sSwWrrJXXQgGuSt3ilg6a2OSZRzepXvMH1psiwv+zRGYzb613W++X5VnGFfB9bIXT
OyVxhbTtQTNXyG4B44MmPfak95PFFq78J+HZmx3cJNF+baP74exGaUjSKRoU1krJsgTNrK0BFmba
db9xbNY8Bg3Rbhub5QvBAhqAjwc4P/EZ3AgoFUJSHAcnU5taoqR5WU4rjedOuSmBXLMi1heyDisw
a5VPAw7aIsyYV+yzkdBvdie6bNX4rc3uoQKVdkADUQOXK3AKmehysyFp7Y9MrYJKuqsB5budXbEW
fayZFoi1ZzS62PMOknENWC5QjQ0HX44JddoB9FWjfpsPDn20oEC6hwSfHU+8B5oJkh6fi3JKOVrM
dDe7KjMIb7x0uDWjHYzZTkS1Pr/v84pcM1Np30ppkRC5f+1z1wlQrRCeZy9dIIyHWmCM1w2RTbq1
O2YgSSnc64r7P7TBc8qwrobpiQ39fZ/J1QQicAjOrVNPxRpUqQYJ526YaW6tETGIfYGLz1cqePBU
pJa1L7yhWfWGV2+8QRA34oDb+vFoa6LeFvPXDa2KDkUp1nT9U8sHJuzQZ4wEMVhGg+d0pjO+MVnP
+xiqPaATGmT9iY8ZZ0imG44WVjkbyxe7FF6NqnI5om+2F+mud4V+V6AFzIawm4c5qCf6tdJb9tVE
JezBlMS9LQfLX2vYRletK/G8Rj45P71mtLKwLm1xVY20iw17bKG6HuS31kztPuTEWCGJ5xwQlrgH
gbvDloM7pAlp1tIN7f2uA/4h1xBd6hNWbyP0Q6ko2Y088+PeJsa2rKS1cSeRryABE/zI2rG9zrS6
/Ulp4+7bYGy2rTmAf4toMrIc0cVOr6DY4bXVFnQrxU721VSENsCTW6Z1fcyozNdK1e0Bcaix6koI
XkU2wu11oHp1xZC8jZGf8SM7A2lx11WgbEAT2aOw2nKHZHgZQ3qEH7zJ7IBJQEOBFuoEWsFlU6lN
A3mraDIzSUEwRMjrJC0zRsWsHFd5ARGbsJVSleHo9Vnc5RrXP0kGoUgaaZNfJJrPjBuhcSspUjlc
KUta4UDd6RoFbHXHCiOI8h5yWVHdKIA9oU9Sv1il5YDuCAzIOJEsvioqbmAlCfpUWll37ziWfmcM
prnrhOHXocXRdY51o32qM6+PqZ4O214fDYj5ia7bS1r2P3jJtTudBd1tj7bCa7Ooq5+Kif5QB8x7
tgZKYpcNzb0mc0OGhqz9qzk5tLF0AilXdzLyCPMHDV4DfHpVx8SXJs3cn6kihh1rtkt20Nixn9xM
a6/SgYCLnZvFrjB8GUnX766GqdSedLOrYqPIhy3jfFpZA9jgc0Ld7UjN+mBKu0ya2vZ2E6Pt2kOO
eFU3TXoDN59FBj7yvfPM4SAHk2+bKs1/ZIwVV5bHxshKRXAbTBP2TmYVez2rsYYhP4l+QyZ9oDxk
ejCVaV23XmFGCAqn3Wib+d0k3fyKwtffKEn1r1lPobOkVeM1cVQXKqmDsIjzVu4h3G1fFW7VParR
SsMM/cUxrpOQEfIbXwdCEC41VHrObvxu6jfoNZQrP1BTQn06JFNlouvKUI7AhCrrUGGlXZmD12wg
TWTvBkXbT6rWexJmaB6/AYe8lofS9+t912X+tu8d8olqrbHt+WDUQHVMdULLrtlWaTV2IacWfFsV
9O1Lx0zxzWWuF43tCGoQ+Ds+d1Vq+acO9bOrRnI3nKxOrRkxspWLSVlNg5+viN6jjVzLp2RQLnZG
YeQPghbI9Y3MF4dUk+OqSbtiU2M1Pnqi7yNZThb0RKj1IxCduc9z21iXFBilkYv+umWsug0q4TyX
cPm3WGzmVY1GFuS4JhorNXftuvBZVZ+le8ur2n3QDe3eA35qDFMSBAeTCGgAgQFp1yOqi33gpX+C
+QNkJ5ZAhwQraWS3RvZod/4DGnLJNrMMHrcma+Igy+zb0qzFaiqlv290Gqw4d+qXQDMgPAnHvVNs
Mg69oLMsctvbj4KxMh5B6nww0my8qZsiPwTB6O0su+wPpNVJiFyisSnKyvyieFavEPcoK7RzykPl
pOaVZUzjpmW5HfW6CSpqq2dbKCe5N3Vf6Mg5a266yYFN+SRxd9ylaijWzGW3tW71IZpl9WRo1Leq
1/lOZ6QFdzAd12AqMIuoEkzbZrk9bAsoxt9wX2o3I2LzdS6sMvaE7d4gXNcfCjO1N1U1oVsWrSVR
k48azrxU/z74aRqJwW7itjLdqCOm9sOtNXoNZeABYgKieLKNge8yRshGD0zsUMdo47bVg42qZRNq
oJ/4Yhl2d5BFNUW0IWSHLsl65ai8ibgjm6i0HbHDvRlpFSsfxJo6k7PRJiHurKCv8jgfm/mU5XIM
CbWzJ5aXPXSRmmIykJsPqh3pao5JLscWh8PghxxHhA9gsejvNa9sbirUkr8wT9O2vsmD60bU+nPT
jlRG1OnnJTBZJVBkBnmCIAg6gb1CBF9rA3kODRsK6u/Srh+1DBHB2uWTl4eNIq6+LTPF+sgIiP2z
q31rWIHcxilXAUR/q1irHbtZMaVMAbYA3edRiSggjyp0J7dh67kTvKVuda8DKGL7WBWa/0l3hqkH
JUPGbvWMkD2ZOvO2IaWC3FlaVEXUSJ29aGhK8zeyclwWSxQSjXVgyBaBjV7hxpNP/AdIbpxXvfGr
mBt1YO8nL3Meu4r3e8QY9k3FkaKMuszK27ApPLB2AVzhhcrM2B6c5JbYNUOeWiFH9q8M0azbqsgV
Y9viwOhz+Heuec9exnQV5aLldyJInT3XXBOMNybLHsGTUE9R0PbQirQV/HmMwN5Ye+0A2p+0tgjd
DpaVActuegW8AZN1GQ12p+5NVwbXNUI5K6551U8rhhZpiPEFXfbolKZWrSS1Kz/CtbEdVrWZF3dZ
mdY7qD4RZ9XbgQJtagnV6rAZUy/D7gpGEaqOIWOOX9HdDck7lkUTiClanC84aNelDiAw9wUoD6Qw
gyayEYriEcuxzVYa8e0vFDFMA7c4tGmouNvqCJSAcF1P6AncaLrHUE1BzOhGqUcA2h+bun1EAwpa
3HpRZs6Vy2kBJJTpIXdGeFCvlQ1OdgSYVPtu9x1RK4m2q63SGpwKvSqHW4R3bR4ZBbJI4VSWXh9q
UKNbubld7oZC+WsrIMW1OTjaPqj16onVpvtZTjkWBC5F02HUlMPnDldyNXLu3QAm310RVUoZltzo
Vky67kanSGASKukQoSum37ekc8awoCmQftnUOCuDj7qHZrapgnPkpB3XXesH11C3cFZKMyBtVPpi
fMXBPh1Si6JAYHX+qJLJh9hr6DiDY2yF1hK2yssZdmSxLtKExYd1lvmaF6nCwjMSBp+0CEKf8ks9
A5ju4e1KHgHkotjacQkWPzD+0N7zSCHhF0xP7sHKpl+5edteG8VoAk0vnCEcKkjXg0LW7cuwROjw
XCIc0tC5XGcPOW8F8JsVSzd2ENy1Hmt2KDQWWyMrWETrNo11VgpglZi5rXRZRgporLUBrfaHAO5A
AzG6KT5VgWi/TZVRbjsD1KpUIdNtEq/+ZKOoez+BAFXIkBsa63fQtW+7EOigGajaZwWakYL+Buhl
H4FiPQiBpeia3Z7Uo/Fs5xZANo6ZFXReYeKLFZRWlHnp8GmqnfIGqsDsWht4ETGnFBCdqKch7rED
ja07elAmxpaR9zhkwPZvodqLhc+N72lHphaFPsLu877ww/8D8UxcONreW3mNKtdUTP6ODk4fsZYt
IWtO8jDQTUTCGpdcQODtOR1zUkEllpbqmtXinp0BmzVSB7z2TmBEqrP/Uqj4/7mYPyxcof/rn8mO
s1RM9NK+/AAy71daZ87dzJ//ZyLG/HMWhke6A32H6Nkw8NZfiRhjhtP8lXnxrT+R80arNdrJbHw3
52v+SrzYxp9AdCONMOeP5+a+30m7oHh+nOmc5dZAgoIfgxMIAjv4p44zL+AKK2hr+9knTZMzn/Za
dkXxZPLWwpd3L/75jiFd8wkvKsvIn/T5Y1z99bGxMledlzNIMtXkVjRO3JlFQyJuihpcD1W5aVCh
eBDCbd/efXvlsCB/ADb9/ScqCB28feLtzbePDZaqcSKaxa+/8WaBNFbY9Gvqat7VKJV/RVNINq19
5Bj/+jZn2QbRd7NrGqDtQ98fvUhqmb5TMrW3Mpj8EGTGPW7aKZyLI2fitLfXUrsucbu6q4OBX6Gl
z4o9BiBQ1vb00zD7YuUwvoKjpJ+KjHqRkTn1/u1dHPL3SiuMVVtyJ2pl7j94iAYjPyf1LkPJ5oGy
rNlB3Lj59e7ggYoPXcNv7719PsBdNQQWZdgPtvAf/AL2TGRVowZJgRtVUmDuNLbvM8L3GmfdfGWc
XxvehW/f3oLmJ9+/facKB6xib69/fTvMfyV4+ytv37791cpPWVR1KojlgIK9zoCxRdXCvmXzF1Xp
wzUlVlTKwLp9+9I0gDsy21vVNSEHWtTBzsn8fEfqgiQBaAnWwkrLO6MySOyodnwiwWCEsNV/HXj/
SMc8ePW9BpEx70IP4eTG6OVN4WbdnccNfod7U3fQ+Yi+NbxC/rfDaWHytx9l//qUFdDuYOEXT370
r1+0TQGA96TEteG1UH5DmuZATL9MFLq44m4a5GejrxIXqZAflav9X9a+Y0lunOn2iRhBb7Ys79uq
pd4w1NKIFiQIEnRP/x8mS81Szcw3d3E3CKRBglJXsYA0J5+SumNvs2o5qubo+riMyqD5iqvpCaVz
zk+he09J7qZnA9mYvGHVyW5dcdIRrN+IrP5O1MyvirxullzxcRGPJ1V14G0HzwOWkp6Zdb+63BOb
rvUgaKxeWXZwk6ybQilGuCfvbPM2PhncS5btoDcfSEPwkctbvxc2voZWb+PoAMSdJy8Zcj+y8ubD
jsRXJc+Ll8xwgq1bIHfTrGvvreDahhRm201q48HQ3ut/2y4VNCSRWZyvB3jk13Xi4PhmsuwCDKfh
2FsoPAyZon3Y7ULRzOyDecJeDknrIZXG9i5p2ga+VIP4nAd9vxJWqO/ZwPU9bjzXGfFoaJAzx/x/
0umyVO4G0V5cFugr1cmt5yyCf6lsrce2Cu1nYlW19ihQWn5WEtV6VrVMX9WxCbfvSJZ2Hp1xOXyM
UlAFb4c9+rOdXaT3SmTZuouyz/R9oYResZSo3Dp2htCODjDnJjFjBvJMiCSxlhnSXo8LSUK8STzZ
wJm12iqxEn5o8K0MeLZ3tJ1tlk2t4RyhooxftIG3TKXWfuNasamEEv9UghbwDEUnn5PMCjaxGg3b
oNfhx3SBIUwqf1pTK6U+VaE6HMM0DZahtJpvlcc38KG0p96I+CZrqu0AQx+KlyDdcWwXhx4p/Rml
bBzpHl38kbjRoZFR9yXmQtng/NltvEE/2rWnnSqjro+9oZ7hH8MZuRGDdkqDeBsUYfGYwI3yWA8s
vJhMWziauLISI68e7PRE8i6u8T6T7TZhFhN+VGrWgXu5faAZDeMha4E4f7LsgRxxIyAS4cIfuG+0
G7jTnFMqWQ54doMtNcUAQuU48ChDYRLRp0FPnDGH8CqalWghXNBoIJzG7nUNKVp5foB77K23LBzn
Gv6RWEWPo6ntXiJ0XYWvJ8Zto1fN51ix4e+xc/tn1tiTblikt7qxrVVrmZaXPCr2XR51JxrwAu5O
Sdenvd8jo2E/SolH0niURiRtcjvc9y0Ap8a1cc+y3mdtkPQ+SYKOTxIrFntTbfWNVfXlvoycEqWU
ZjCg9w2mmaJwbUUiGtRUKTN/UjX5VX8W36hPmqHilatKchO/vV391KhZ/aQygOI7VlbviUwLmTzE
trogigaRVfnGLZHtKEWPHhpGpCyMKLYveoXf1Qy9Tb5leoJLhZPWRzfN45cmq0+dxtJvRrnBvbFY
4U0b740sr14Th8M7o9jvZu62gMpsi8OgxcazXpfPxNcS/CZnhWyPddgkT3Wp/rBGfRVet4XjKvYp
cNv+oehy7uu8s1HqjIq1aGD5pUvc5MLwhvV55zzxvNgBBCY4WkrId2qvH+CyDY7ByHIKNTjOJM2I
l5obGyA8kxatJn0aZq3S7p/SUBVb4nuFMA6Au1l5itktkkrEH/DRwbEqi7dY2j2iRF2wQfiu/+JE
wT5mYtOG8LobyPT9kbwFpRccZG4nHX51olXaaPDqK7a1Dj1XvuvFuvPgLdPVLl0nMa6rOMWxL2kp
dnpVsO+2Gz0rdXly0vZHXuV4kFozn7q2yI5e13xrEDh6qsch7LNy0XMZrQVXlhYvgVOpK5FyUAYz
mIYw8sAkOlKqZMVKW/W9T/G9YkzqdtmLTWaWP4D2hqoCfUi3rooGCEhQ1HR8t13bj1CaH/hl3ucP
jQf0NyS8r0hbFs5v7aFh+kbRQgceqYgHvnGxznEfFWc8hLdIcWRZEqk5ojhXbh/hCKK2f5MMo5h0
RAB3YpOIC611GM9UnD//sJVzZKj4tIQDqnraZWLitW/4+PkGlkaFTo7odftDVWLHt7p+eGiEZu1Z
rhgrpMCE3/BWXNdtySaNwLHYIQ2KYwnf6xOcAYD9TpRwpxlK9aRatfIITBkjt9RsgV8FuWUl0vNI
+E8L4KdWHhNtgZ8IwFV23pbZXX3MK6c+DvAdr+HOSXwiSUBDGaTyOOvRLBtXaJkd4wDiGDiN/7ZC
gplsURJd+0RrVnHQtNjbzvZmPVpW63KFoBsHSqz64HK3PeDyhL+8E+BzbBShsZSR2j24Tm/56oB3
ihiGZmWnSbL1mHDfrCD9GhVR84Da/vgldNt1gMzJN2am6t6ugSXtjFpuaYklR87/jqRxVB+CKDWf
xBDqj4o3PJiVoX7RLJcdrMCyDqXWXgfe1D81La3huk2AQD7yVbfBjxXp5bni4D9w5OKBrUNrlj8j
p6vXah88M12WG/QWSOSONIaBB9Xai4qrCplBqWuzTcrhEPY9ihoAu4DOjuYBgDv2MRrM3FuburCP
Q6YDY76NJH4LWdn4kSs/khg/5iTtjE6Wy5a/F6K9rp3MTVJaIQv3onAj2Ziya/darIe7RgOG/EjR
0HpxN80SZv8PXjRKSWXA3QXly3gHLTW9btE3FZIC33okksQlRNM8LZw9Ip72Nmmc4WgCfuroatEX
G33MNkTNfH0U3vFEaEe+EcOjOgsaUyIM+WmOZsSzewAjWk6ir/4flItUSRZA3LCWpHy3eV/z6gDM
hnUEzxd+7LLkXQ2icmHpCNcwqapPrea9llaUvvel3SxTq3HQcUs3HzgcrQA5hQc0Mz+0CucnHEuv
JLeyzvJFKaoLEGYnFbNsx3b1qJq7WObw77x0CKtLPS5Nsxhnalzd17bTVqu0yOrpe9KLssctDf+L
aoTmQ2UAWJCaKd1DxdsX9KoP4eHE14kGWooI9nUp8QLFVI8dTiG0qEAJ8iaNmmFR4FK6Sly73nCn
Md4Gs0OXIW66ZzeQ/IusvoqR7SrMOMZIXPRtERtv8yIikSN+twjr0FBe26chcIr8AtiGB1fLI0SE
S/Nnx+1oHWqy+C3p+vJAOjRIC81VbK/ulvBu3gomMyNvWqxIXh6iBsO02PT4qmbJGIrOzQU819a2
aCvrJde0Yg1XIoAhUPj2YsRBvzPRi3dBJI8jA1hb7jfS1SpdexIZ0LnHlZNCb60CFrePk7FWjXzb
xH8Hkf8/tpLwPbq1hitnrkwDehleZ/AbnIvUM3c3rE81QwHYc6PVyXJeSjNStlKcN5mLZqSfCywZ
BSgOGOmYJ5PhWTov/cEi1i04esWv4H9XdN/opXkOh8I7OvCKIv3AOEsElhG0GKcDWkYs2iKUK9Kb
lqQpkmgVdKkgHunRECapebZjHIZSpFKs7gSN6G/2IF2EYszz3T4kCOv6PdTr5IxCdxSTc6s7Th9W
/ReCM/EXBZGri9N4gI4dP7RCRVzcDAxnRVr4MfmnRSFwCndF2P4lOpxk4ypsXrTeNE+O2b3FiJ+9
dE7VvDiGj/h8MhGAhPuQzMhOJMLhHeC28MFsiNThFNuSrUnayMkWUWQQtpDFkbzQXixtPhpX+Fqk
e5tg4KW11/DYqGRp98iYsdFdeYmEDuVFOugzo0RtteO1TF9bdNJeacqQbZgRpa+NKey1ZaGTexZp
yauDO962aYH4SaTqyuagJWiYSaQSOfwsc/lGS0tTbx7hVVwT5YZJ+NqtSY82slE303FRnFD/iEhX
Gz4gpuL3tao9Rm6hPSaOYh+9Ij2rI4v4gcyjve6EmU88UsPLQN2g1Sw6ZY96qVW0p3wI9kVfuEvE
/JwVH09I6ngu6nX9wDnzTsSSdcGPWph8IRkNtMhFJuWKSHzGq6dIIA8gdV0U+rRoZyJl3Ho+6kCH
RZNruNPbYbxAFYvxSiSeJLolXUT/Kqbrr0Gi/QfGJ/Ly/kjcGj2zgMFGUgYKYVEhZDh3nlmBWLud
Ja34EoeiX5kWkM0jKb8KM+62CPuIdYFEKIC6jIcGR34F3Eq7RTanQOwsHd5t6MtP/Zn/p3452mnC
on+v8ft9p0/2P/cl+4C0vOqP9h3upEvgk3e7gon8GCVA8G3ssPjK83RYtpnX7VI25F87i2+Szs1e
mB13F+GpoU/8QEv7NZJy4g2t0gf+3Wn18qHhdvEc1d2+G40ZLdxVgHkPV0QqluL4HSLMuCYW8s0T
W1ocRT2OX2En8L7AlrzvxBIHfHXdAwhzj4OXcqKh5IV9SKtsObMUVeB1R3Tbp+9Rm1Rbom4EOv4Q
q0Gr+UKmxtWUDljShZXjThCqKg6r1sC3yCZib5YKT40IZHyGMw6pIGgDimSW7jWzK/uh0fgTsfUm
qfY93BULJe3zN5bxYRW74bAhG3D/tn7IovREUpGmy9T8mYpGO5iovdb8snbRCm4cTN9RCnbWBjVV
N8BHGwkH0Avn2GClAcS02AiyszNkwkBe0d8XoBdvhZum+SuvGsTU8IPYLu1WrVexl0kFsStcxwpg
NaOkIHYeImY5OKij6kMX9Y5YwGyHXlj1izpl2nkie1mgi7dAiNHpI0Tqxlpu0ib7vLHr1cyb9yDz
pBcGHQokm3I3s2jBuE88tGgMTo837dO212chZceR/QKJtmdEOB8z7gnATA/imI8z6WaovyY6s3vU
KiYIgWwjKM468xLiTcqfZhAjjreqyqcFN/Zmvdxi2d5t6qWB9qvuQq9Eu1QDCwcWjaPxt2qO6GtD
yA80AOXkOmsaBskNPepM6rSS1BEK54cOOCKe0pjbOz5pDLiCLG+CWNeM3dsM3am/25wpi/eRBeAI
FxkfSJVF6cl9mQTAMBCI77rgtVLRl04s3CL5sAbh4FiPMABFBuJeARaNGeCX7TM04HHN2/dK92Vm
0Yzrf3n4BF1mtt20uFaRRcuDK8s8ik5Yz8lQyY1ZpKin4Yr5zGQJ7ErPWyKpJBMLNHdmfoAM0wMi
XP+sXHuADSTlzBO3ynm+M6VQAcIJ+CBEysUjDXGpp3v8Zl558MQi5GDW6R4Z4BGwQEDe8YgkAa0l
PTL1T7x5Le3RFlG5svIiWspctw8a8o3Q/9U5AdoPjstk9FYSDRiDfGEjQLIicugzc1h2XjUtudHO
zLYeUIMEdS/PxQreNNSxR6OhP3cg29PCux0mE8TURycqrYOZBS1pAvVdD+SHkSims6zz6lg3Ebz2
TmCcaVDtwTwXg62sUWsP3LtRkOlFBPzwcSq7clph90BfW5qyCDeJjX70+FLH7mY0yHip7y2y77VR
uJntTMZEK89xtUDtbIWKKw+XMkNGzzQUanm0Si7ORJGGrphXjRJJhM8NHCt3GkxW/1HkA7Sw+9/v
EejH1lD/ZyP5Ah7MPyOrg9vGieSV82p7wV8Ws+pmpyIv4FDy1oiW+VAAQVKzi5WSOs5BtIVzILEE
7Aj8B7Om6iyCum8PqOBGUi8J+lE60bSQTEw0XCgIasCDhTZi4z4kim0kte7mPbLU/NW7Eskypapf
dUgqevX3HrO2ijyIvdAiP4czRKDaK453SLVCJlmQHlFflOLPJa6zO16gIJ26FsWwIgHp5U1crocG
hwA4vtQDgEqvgw7ofL4mukHSxbobdWYxzUxFR15KpHD1gNNqU6IqrG1LnETGeVSUJwDqBJuJ6bXG
MJkn/agdsr0ZuEsHSZqnrOOub+Ea+A1l62KB8hv1yIRqvNRIdEVWlfw2IDK0zpB6tiEyyatVi9KF
VxEpxiEX8RFOnYdOHdiB2ahdMWSxkUPJDjVS6A5Ki6ixb8sMI3EBWmY6C6cazCvjRkYK1bjW4kiW
sUJHWeoeUPfXZIv2QMQbpmZ63opmpENSIm8sIjsIeWpjysm4wb/qzcvu9iAB8aZ/AlkgZshTBHyd
6hdRk5Sm0z/thjEpOAFDrpwM1kkql0hod74nDefLJmDiqA9w/5l6hm7Jjet8R7Tiu871/Llnebmv
bNatcLVkxzKMxEbp0g9bMncXqVH+AEAjDOi2uosNM/KJNwtkln8kUeBMukyrcrgSw2KXoSrOR/SM
PZAuCUa7XmFlvt67wTIza+exT2PnEf+cXcgT5URUkvD6oQxQQG9ZdbKAd7E5uLH3lfSRZu88enCk
bdrcrha0gAQ8wAnARgh+Nds1kBaGGHje7vCzX1+0JF8YSIs+uXWVnbRaGsB2G97HTGnEeX/z4cJB
oeInWaoGUtJyjvzSTz2StigMaX0ylQAbDu8YJDKMKrMeCQvZI3+v7fGaXYpfaRwDHqBBunrf9M4l
civ3qZRVuI0FHE6MpLiOPORe0p5Qh+c+9bUEHItEiT0p04A6GPRLd6U4EBkMnXUYmvoHLSi80H3S
USbjO7FZ7UgDyOPKKTGa02yjGjwdx8lY2yho0fYU92b1gLg1IP9B0WDmKEDAtTBZo4ZPfQy1I4v0
ep8heXxfxfji+jNNs3n4Dx0Sk/ZkZ6bvTMwkzf5VTzOyr1rWeKt/UuOivj71oMQfinDMdaEo5pEG
RePWsTPDrPGJ7pT6TSJPeXOnEoo6hVdYh3aFnh27pEngif1tZTZ1x1PTvkRlhVSXs4C2nMl5LTox
tTruy7TLzJ62JhrfX3cVCeP6sLNiqshq4arIRs6VKkOeYso3OmUSmf2VLE2JVnGIBPkMyaMXIYfs
YhqKc5QC0CIjRfyyzKz/KE4Ekv39TzUCZ6i+xAkRSIfA5bkr90RujQlPJ+9f8yJxd4qZXgSz9G8O
nmbRsLx4DErWbFRW9XvpGMnJjFR1/NJ0Ly6C6cg47IwfkVEveGKavwBNt1DDHyh9YAfTWFpoNLIP
YsYOUdogqtMDBtanKTFJ7Y4E+iHe9cQk8byaeAog8kfLKCcbFhXylxflmAJFQ5MyL1o6lAKlWJFc
h642rEvZfSALDMdrkszqnHRmZm8Oj0XWqBtSGdgQLpAJilhiIZ4jq2b7yfs8+qHJhT3ydaEzpGyA
RQO5sT/1ZxbNPvlkh0x88mc7OfnI0fL5ORn3JA3SpVUjH7Fvto+TplvotmKNP/z5gQYl/z274yXI
HkdRRaZg7FkEddNAHHHQi+XETBXbhYgPV0v/TE+6ZJuskL7rNd7OxEnn1vznI5HKtOXI8xjnq6Dz
cl8Li/jQRko0DTLvUcdGdMKRaD5NZ3nu5d/rpk3XM6uO9Qj9WP4wQ9I7nhw3SWI9/4+iRjQo/LNy
E7dCB92lUV8INxUgIJDT+OcplwnNlNGANpI2s2UfvPSDjsQ2O0MZV1WoxakWZXFqmuZVBj3fKlqe
pRvipXXbbpB4/WOoyvKqHKDxCKpFjO5V4YJvyUDkRC4iPxwFclVgwQmKxMNFhjvwWuh6cGYAJDjz
cca1ONsCBTvxK/SyMoAF81vsmAn+0l5/IuV7M6Q3LfGsLtvWyOdGHWiX7lG2d0mAf3JCDaRx0tQ8
HFB78CNNATd5wyIVF2HJTYxQj18OhXki3ryWeGGVOn7C8YqcBZNRoln+s3Cj/jixCjkgC7Cz7atV
nEGBHB4wfghw+964KqITnllFl1Yx+bJGPeDXLggeyq4N/tLaco1svP57jgqmhY7ObI+iioPNIPR+
Z2fxdVEaD8NXPXAfakP7kWZGiuRrhBqRvhBoaoHuXwhBEqel8CJN3WjIlyxEXwEiSQdlRvZR6cbw
JYqccMbLI7Fs3K7jvsn76hAkaX+d6iNNTCVDdI1mMw+JQys7VPMdCYfaqQ40m2wR/bfpnSpZdGR5
roxe3dwsmbcq+xBF/GFTbtAHhyOR0eZwWSECAUBW/EIHDT/jCDoYQJcClofJ1GZduibqREmd5Pi3
oSoSrRY2Teg81qEidnBApepYQRKe9dCyl/DNGIugLzrkJrmKuguQ9zORYZxF58rOlj1KBIHSB2pa
rNSLPinZaXLgt9J0Fx2cDUuR867YxH2Zb6MYRXIozm3CXY4rXbTw6tEhIFIHxT0jHXa48Sd2YC/1
BPUiN3SrAZDFVSt1GTbde9Jl4ilWpH5UEcoCakjTv7d19Y5kW/HU8Ew/phr+yCryxN/RxPBGH7eT
G311KP/qQiUSNfxb1dY2ShxNLAfJPGZ86h15HfIAzX98oltU4a7iAoXcRN4pzqSOAsllJRCiu9MD
RAJvfVJEdSVOv3D6rybmzTYkVzvU6Un0i1rPjzLvMPPgSET6n/mKFqxsjVao4iFUdIFTflrsPB4m
voN0k4lH0jjLzoGHEkJpD9Lzqyyr1yJFLIz0FNWrPaSE7DhwuS+TSu2l+IP3er8iy0EA87VaAjrH
GTahljhbK1e0VSY5Kp0l79+9yviKcmz1KWBGg5hqaqF1kTHxFdUdnsIc/FnfgX6kgU/6Et/TBdIp
S25W5xy1G1+KdOsh0eNtSFt8wuJM9csxYsvshq/xqUo2ul2ab0g+xe+SGtefi0jLDtHCgBblVm1s
uaLXWwTZ/aEyE1zjTevCjdj9NqgmkOYdL3hMy8Feq6ro8XOHWhvcuPW1TBT2VHoqqtmCwP0GhJWd
pdRItyxs6zkswvcWbw8kWoEFpJd6jdB7uHJG0mi9/FIm8SGLbGVp19zdoH5PnBhgWk5NjRI19JIR
fhsrMcqmRqaVlMgZaNHYFqXcH4Mr3R3ruev6dPlLxsvffFGcbou4/JHefCkk3bILbnVJOl4qzc8L
6LTcMPMd6dJ9dDb+eVnFOxD7K596jaqA/rRHl1S6ht7ZIw1RunJRc5avUofhFT0OoWZnmO1E3145
qNvFO3hIEySDVAFXFwr+r5bzihzVqw18cP9lgSzaARwp+J/HUQtXXfYjMNrXXgm7A/k0ybs5szQb
756RBOxlewDOwJVsxwUzSesVVMVMypO5P9dqWosmBVmdIg5XFO42dtAUtlWRcmsqyVMcq8mThgDP
JopQtkIkCZCKnKIiCZEK4tGQZO6aoSfOeWL9NjQv+ldDHUd+VZ0YfyHCqO7Rl9A5w6kNR5mXuO9x
2K1UTdo/var+hfY04auBJK917CTapBpFKI/8VFWSYFKtLMRIZ9Wsl865QlbXUpb9nVVSDZANuqYH
iGNAueI3oF3MF4WBRbHPKlVb0RUhRSclZ0E3g5vbw81l45+nZK/g+IjPpqZrCV1TyB6bp1UVV77B
8aKzdPy/BsWAFM3OeqYB5/IvEpn5p7RGfRZz7WQ9GAgtk5DltnG2Iu1Gf0jEF4/H1SnZucDxQSlF
KpJXdJ6vH9AgxH2NzTdEg/mbjZzQc+DCzU9KbpWxbe2Y6SoaqzFEa4TAE2jcXdcOxRvQ6V8zFR6a
yCrc1yH7SmuGtruaQEckuau0QGzqUN84Rmv+qr16C1dj9x3J3+HCizPzqSqafq2z2kBAWaC0Murk
Ws0L5UmpAEQ1SMf6LrDc+708iJL+frnhDto6l57iK/BYpGEb7DWtRAfXvHKLrQASBL6pef4wMT91
ZOKyBztDmiPpVUKiuQ/6PtfoRRYarzk+vefO0ZA3A4qpxnBuufnViFR9ko3UpMnqSUaUoSMcHurR
JbP1xX0SZBe67DgKKOmRchlnFb0BDoOLswDKGRFSHNMpSY1mJFRVA+3SDBO543CEi4VT48cHyQeo
JkUSOfrEaPo3t2uQJoRzpm2FwV+Z+KFGXvIzK/A7xLtGPDdocrfGf0J0kKZSnDKgVK6QL3Kzhtcf
WVmlP5NxjQScypaXUsXLqY2j4UGEKVt5ZpSvs/HT19oNO+H1/+amlglEELDgA0VOVO2d2/ETG+do
mmmjvdSkXwfZpB8jB37ZBoO+MlRkCCtl+tKOnyt0rAz3suTBgqp8gHafo8jCibckBa5N7nupqZxI
KtufVpnrr58miGvhqo7CUBmgdxQsasJB3xf08Nvik/XcdK6ya6Vl4MLUGKccoaBlmyIhWnYe7gHE
JLHWJeapQo0DClicLfGJRUIamBa4+xLpcnf8WTfWW3tZ6/mwmHec9iF6tI6CEWfbAHNjG/K+fFEr
d4HGzGiYOs5CkQLe/M+ZoqpXHoLu15mK/l0vspXvSG6oDto4ILZRHZy8xoWA6GlKXCByg0tTBdWv
VqFqO6JomE388xJSUhWlOmRxxtdlycptqLfVBf/Y6lLa0tsUHlD1EQqvLg2uFheazQLSoxWzAMC8
1xWzKSRIexsSzMp3e8zKsynafN7XAJitrycoAO61lT5+ezPpAIvnlmialY7j1msdxyTR6CtvyuQV
a4BwYryip8SdZFzDks4XqBEYcOKuW2PvoQfdORus4hzYTNv1df8geVOcZz7Nusb7mVe82aW4o4fL
0JPAEB8HA5Aj4dIMTHVV8Ar15ql5ldzrTOp/inspnoASo5nRjwJ9yXZRWQ/75HPou3TYW221517V
bZDlWjOfpKQ30XqsX5eQ9iy+M0N6/2yiMwfJ/Hk5qRKZNmW8Qt2gRDuEENgHCEJtMidVHitmBY+u
np5Rlp6ciIo6rXqoZO6TQj5qIQn+Z4iCpex7osdnvDgqeGHxiTPHz1kyzopED/GS6owtCYhH0llQ
KBnSm4npBOhhTtpd2yJTdGbywDS2RNJAdow0fgA0J15iotwYSM8c/NrrnZMYByM0gUthD0jTKpwT
8ZH7gKAy0Vy1U1/lwM4h5Rtx5TXTOuLx+pfl5u07ekqsrYR7XxmynVeNKo0xa1B/UEVqA0kHqetA
J1oz7rg3GlYMrIT/qUE2jAyovXGHU6Yw4eFBG4x94uXu3rRad9/o1nU2yKDLUR7wmyYxKd7xgrzt
c5/ENOijHZqhJxYkRE9T4qKyyFy46Gq/uNk2ilE5d0N/bnvDIx0ycbPlzWPebEda80BPjKaJ5TrL
+Bvxm7sdJ+a47Y1FQIsqNTJfUykLFAaieB7I6zEHbINiN/vSc9bEC3qbI0lZlif4Ahy/cYAW0Tq9
drIA4w0sLiB4MpksAPIAhN+RL8ehhUOg92NAuu5xntxHaYLwPSlP05C51gptkhz/zhaRNABJBAd3
RChWM48s0MZGrixKVWE7a5Bl7ruZtPc0yKFvVh161CCl0bDxN2cAw6DprJMic0jbEtMYlW7ownU5
zPGoxd9xNDrZb2LcDXsRiOwRjRjEvspN8ViOQ8D6o6WlzpFYOZAlH2uU3claOkeiiD9qVX9n0cJB
S1CEOi4cteaFn+YnFiqRdk2BNAWUZarnNNCbBY5HzYoPoXZWHdRu+ijM1M48WZmqlZ0HM1N1Px+l
btohAbpPk0VHTFpCZlzBnsLIMne0dLIyaKzdaV71QmsnM6Ss4uKNAjjApNxsh3ow+4Qc04lFS8g8
oFz5Slq5uii1QR6bwrC2BlyPe2A74KxVNz16fQLsge/VcZhoozF/T0lENK0ikgbkSjDka7Q9yr7w
t3Po7y+Qe5X7qTGYS6cHpg79bQHGA+YkulW7nZMNGtCtF9rTGhXfgenjNMuJd7Ml0Z2njbAYhVzc
ZMNHUX50DH4kVkjlRqYtH3UGvKspkT5PynTFdEtdAjEUNSpab7CjhyVTyQqqMLJjk+G4Bnw1AKFE
DiD9BAsfZaoEazttxwZe4NFgNkiM1crkF1HFqKbg5XnK4G6kRbOqbr4DGsO8zJqAIX0yLKYfZs1S
CXU/cHO+JTUSqPg+jFhv7Yrsk2CImPKvzyLiRkGqnhim5wDcXxhOz4xnMLWwOwbMNbZqUgN2hruh
vZeoRzaBw2Zae3scBjuAiKZoiMjNRZ011v5mAYkmOkcJKtIz2RvxejI6Se5NTTLizsPNVrT/9Cj0
VKR0syk9hBAiXXRO+lYFUb7Uurj8Vveo7AjwsrmEAIh7rGrvlfhZ2QwrYNkZY3cp/i3Pf3UlH97C
Uth7L8zz5TCuBkwc8tVscV2t6corqbeALsKZ7knr0Se2toHIhwLsuj0ImqqBPnpIQPMUzhHW1JD3
I3OWeJmpb1ivnm+W1LGiBYtZ5371ZChDZ0f8QGdrEtM2k2Cm7T4WeBeMO87bfu5486RlH1WrQGpA
P+EG4g5jHUXf4CPm6yUu8wjSbYiXj3UbswqR8zCr8LLE2pm+0ykTD1BSdgJX9miQBgAyo/xjGmmH
WTTbsZJMWyVhVG2EQN48snoQRIoAHLZhXhUpyPQdgmVnAFprkhuallxsL263Llb5UQQHPoqncGPU
cQDUIwEpD9NLldhAb8ybfjug7ephWoxedfARxMYuz2oOeCvmIFJnopLqUDJLLm0FZRATExV7UGjc
MovWnJSnJdOoWpJF60mzbqv4oKbtT4PpLjAD4emkYbIw6fx91WRh4pOFxl6mjavtb7e/XTw9xPRA
9MQprhfLQUkHlADVKBVae4PVPQyKk5/iAcGCuBs/AFX6rUkCuSchDUHSmStAGCVL11LwHhSsyMeq
hk2EhgfTCqetY/yfZqj+XAEzHHGdOmGrMEXZ8NCa4kiDC6/6cazkPJbCRSYuTSfJqK2IDEXGbdwC
bO1zDc20+v84+5Imt3Ggy/8y52EESXA9zEWidqlUm9cLw+62wZ0gwf3Xz0OybMqyu/ubuSAA5AKq
SiKJROZ7HXJ4Z3OlGUlo/tmR8k42s3Pdz+arAOQI2/gJ77SXuGzeMhORFWg9uKqhNMOodwEthmo8
SmikKWpMk+Xbtk+i9aJLAtKTwtli52+dUMHyzfemELW7eP+OYt+9UM9xKgN3z6HcLgKAWuPd3axE
fzQTkMDRe7pUb/Fzl2xGiR8uTVZKMng58DLjXnuRQ5JcagAgETrLpDvGU8EjHCno7F03JMaTWcV7
wnQJUUf3ZGFE0C08wUjJFrufmj/tvBw4gyLb5JqIcRiDBOsjNQCofusNOeDMljkR6WkBwC1Mkk7r
pgDxxCHV2nQZ0AB1oCdcihA1k9g/YE+GEU3VU/PWW+Zwz/sAfvdkDyRLeSGNO7W2qMwAScED6o1g
f7PEJMqPdYn6OGNVN9azlUR8BdgW/xU80COCTfl0tGrLfxiYB6irjGmfmS7m0O6im9X5hJMMf5x1
CwNQpLl7yuNOPlZNogGPs9U3YViIT17PUDo25X8pzklguP2LRumNPvjhnH/2sWjEjYOXcNmz6muP
CgtsSTQTf7kYJziISr2jIcceddVZnfmuzQS7lzY6QmaLcq2GizJJlyF5rnvB3oH1xDwttunfk5+b
2+VnQN92VOFJPPrz+Rdz9wOy4wg8l0A/3N39gmQcNUeWpw+JNySALz04ql4BVIFfWZo3e51KGdQw
d5tmHznAU9vZI+AylLTDudiDQ+UMSgWQuvJ+jsxsqpPogRkHrjCt2RKowojo5JaFk7GKDNRVHdsR
VYY60M/BGqNwGDKgRnrSf0E80gvKIXX2dAKG7KFXAON5jzJJ+Gtio+hXHZ/VSRSd2IQ0IRr+kxGA
RQGE17cxbgVd8QJMXgAUIn5TmUnxIvmojk5Q4112yOECCHAEtEEHjzQr1i75aIWXCtCa06o0hmZv
6P0nmqNmUcmU8jB227Sz09NssOjZwkcWaJVPwTK32Or5GB70wT3PZhPTsoPM/StD8dc5Fg4/t3ET
nWk4z2U4yGwsXa7wKL0VkHRR/pMtckmeSq2wdv9oSlbLYuQOieIe0FXbxz+6VBdBan8yTW0g9SW4
82wW6XKJWuPIwNFLuUsqaQXMSYDBpzLTLHuwgrb17DlRjaQ0NBTo1TKkNLZF+f/JNiti55hr2bcC
iKnyWwGysGM+1GAQ0rIamWOTvb+ZkyixRHojHgUTziBKduw61Kc2yLaBWRQLEHKgEGINCKZmAqTp
Rpvi5BJy1xyChuE1SgFKbgu90y+Jg+S1VT9m+oXGXgq0IAtRF5pye3ea52mY+xliDKCUUeqtD6SS
uUvjKXP7AysdwMxCemdJwzoem63CSwL7TRavI9Y4AdXK35TRU3n80iwl+EKO0aEyWtRExUW9+pPK
7CYaBvNQVIg6mMN00TlI3FykGgPbuI6uiTs8Iyk3OhZTnyN0ouamFFgkvsPFptaM6Epz1JSd7ey8
DEirN9oaw58kAnAq0tgdvk+t7pmDtOO4mJEXT7r2ujRzsZFFZwQdAilIdnbzVzG6LzgLix9ohJrx
DhBSSGWmYemU1gE/Or6WrM1frYE1T3nXBYbXusialDgA/9VUjF29I92u5bemqHdsyZSEP1ceay16
8PqieEUcDIjSv5rreNjNKzNlXg+o5v+5st9W7jbV8s+dl44naqwYGNzLsDTd4XQ3R0NjMP+yJ0ts
F907NR4Kldb10/Pivg4BAPkfBUym9SvWv8pVc4DjBb4iHYWpyFa7y1WLnFCXOFRq3hsd4m59l3on
1Kp/QLYl30UZqjBCEwASX0djcHbgbnr0pGmvsTEEZLelRy/AGUsfXEDZ02hgJUpJmqxch3hrBvo7
NDylgXyNWcOwePwC4jdUwMlo3IeRXp7eaqfG9ZAl3kNYud8lQGg+NBbSKnKJGxAN8WopAcPdVgdA
KuBQM+2RnJMaVyP17PfAPadZx2y8h9E0Zg+pbrC96+KeRULy4E15dcgEKpUlkgXmB1wX4p0ftPDu
en7+0Tg3OoUwDVSh1kRpYd9ytgFcbwtqesR1kzg75UzrP4CiAfB6UQsQZcCfPiGD700jN5Ddysz4
iUn92Cq4AWuc2MEU1XdTAPl1I3IZCI4abC1UMC5AGTbXtq/qQBRewaAaUdTsIJLm3sLM++3bX21q
/GoH3Gzt2vmaOOtpfqhrLbxSQ/MNIEIACKTp2OpBMIpKm6VhZOPFuuTnZd5DwP5YFM1HXWm1XWeu
vQR0jxw7tl1nJ866MN3qmaVp9ayndoNdnm4fEByvnqt4XIGU3XgYMy1/RHqXi1PMpN2FhYED3bwq
HnH6CVQcJzqTxjLfpIO74qxqd6SWtQPIGCLb2TQ4jwsSaaJ8uRTZGZyXBcD0fOdjjcrGzveSv0eA
3qzGqYlfgfc27RpLFWvHif80VAzvc0ol9RMQlzryC3kzc+lfHHPMzqhbKzaF8ibgLQUUwN9M+qhv
A7X7a2ZrQGDKq78NJj93WpFdh2ky3sf4iuRxrr2UkvHXybDWZZsb7zmAvOWwmYBmA3jkEd9A1Sj4
24eiV4g1MfLRaDQU3gOgfN80UjNNUOzQZvtZitwgtuIcr0QiRsSMHJAk1qJXRK+9IxUGmtja6wMw
uZYyQRF33mpMawZYKADUr4CCgwxnOxsBzZuqMYh9z2MO4G8a/nTjS8sFvadSCbPaW7WOzXaL27oI
8ZLsaDsTWFVPPESeEgLM+pc4VeD1XPs2RclT0VXjR9knVVB1Db82PpsOTZj6qn7t3igvh/CbE2VP
DUjsD6J2DGeXjMV3KVh9IOws3qGGXvMvC0zW4CKDZZC4qcQt3rzXLr5zqzSOInwhsy14ka0r/kHW
VRZFdgqt6QF1yda1kg6b5wegrm0bkzfrRUBSFK4DTSkLtRsnJGgaez+iaPm8OMeZgn1GqGZLCouj
vgL8B4DjzdWiSypGaRnABBrczZ0gNJpnD3AD+On9uEzcz4YH2/ty51uPcPtKYiTvctEAwInEUd0O
ASqnVTLjD3v6+FPlfatZnR3u5vVkj0hNcl2mhRZnR0Pm75cp8lBlTr/hruff/KFI0Dmoy+usytkt
FvOH9LogzvrqsnxGYOKZpzJBlqr6nyzzrOY6Uj94duOcfKAwKFuDb2m6/y9MuX7yRG6cFie5r/bF
ZR0sfykAOSXbKvNSFMBF5sUL/S96m/J9XkcW6m/UXNQb6NYfcUjeX2imj6R5mTXsGknVyI3+SHOI
7pkXEy+bYzAJ0LeadhcHsz0ZkvwfF1pchO9oMZqYr4EuRDW0YM3cj4vDQbR9kPoRbnu+SC/gQQPs
bGG8j3zUEdIUw2lzvBs7AOEIp7mkCBw0QRLz9JJ30dDj8C6sNyBP8Vc3IpJT4+J3vgKvlb7BaSVg
cRYJ9TqXn5CaMxzmlQ0LaehIsIF3ZuQMTzE5j7LQX2Pn+g3cptmObvr0IJgGbwPGrOLaqudA0ZXl
yXqs6qk6ikp8SlKteUz88q3R7emx8ESDSNCP+aFjKZJRQcEzqylB5mvsmgMFShn2HPlPo2pCAYhY
P8bRwSKglUq7/rQsQgZqpZZPWOnn4tz3USqgViJvJIhqF3BGYHgC2DVYLfxyes5if3zGqc+wYSF4
Uw1bf5vj0XDwB7t/II3CGacjykpBT6sMqBk4eE50cNntycozw/5JuE+LAiLofIf6Qx4sc4hRfDDa
uDzTlFYjAzkv01ca0QWJGMAoHhJgtotR4uGIp1BHJ2rxDhRSe5wE42hCDcmqr5Cp4RdRfqS5FDjz
oFToQW/x42qXz7h8brcbD3HW3X7GXEOewGIV2nq+Bod3tScrLa+GJ9y0l4WFYfKdlkbRzWccEv3m
M5qRZZ6rDlwKonLbU13+Zbsvjokgb6hg8XCIZNeruuzCeex4WQglDOt0mOIgL18NBloTJDwCWG/W
JsMW/vYmk3Z6sY3pVSLEMNadeIyitntp8DtDfhNO6mnoO5N+zbR4nyPh9yV0o+4FT8NhZTBbHGno
R659yBrHWiHM54u1nrsbQ6TiUeNwpwOlE8nJJiCOlC2580S6JyGtQO7a7u2CZI9NFNXtcND2IX06
4zsq3plLe+Kfk/2IrPWNwbs3pRkeK23talXO6V1GN6IC6aH3rGhXgPXz4ha9D7KKZi+jjgMICVPU
pKCiuRmSmoc0sbv57KcBWVVAYDngvfJGDZCeSb8iM1oibRG3RXJSD3yjGPxAnpccCZmgTPRpbzlg
rKAh6B6MZ3zdCKaAZoA0wVZhpSdHYNIAnMB3f9OPi2dSpSa2BOpWlP8/6YdVbzxD31JAB7P/CBDY
dD2eEyVnL0me28QKj3aVGfbasQTS0pD+7uJE7qaPiHJ4pKZXyinYmFZV3E7BrdLv/SKKtNnsVrY4
mxeKdBeLJtQCAuArHoNIdHRBPWDolXmyVXKQKSPw5ahG/9mjIUlJ724IZoVqlTAD2U3K4k96JPj3
NVDb/jxWabOjZaU9WtWKzP4Hl0F6QqIkIRPmYfkYf1rxT3O0RKPjoKdJjv+DD7Go1CLDr2H+yAmb
9plfHv5xBTKjhvNya+pNdZgUWIChGqlABrja6CK+e2xCNu5pioR3aiSQBAew2MahV+1QuvA6S3+6
W7xQj5ZYVBb3YeKDC6I25WaWkvt/NyZflo7zNT2/Lldyd7XLEtSzkLYWjJP0tuA92tmNh+owhROF
ko3qZBri7xtQKLNDsjzwFbbLHGv4LuWF9iejssq1tWYn7ipzxHApVGPZWn8pGyARGRagd9UIqejD
xewnqw+YJfe9Ob1DhVjymOhl8ghwAZH31RNgYKqn1C/0xxiH6mpA02Lss6fqVP9UodmmX/sl8x9J
j4kJNBwdnk2gJXI2bWRNq1zd2KhJVY+bVSGDP4kr08H9rVZ3TxdsHFuA7wH7zIm9rSfz4cMUyYPh
lsbXJhkBHogt3HUaE+0ko9IOGlmIr02G5E0o9DqQggrfa4D4zuorzlFwxKPZ+tfREbvSqPKPAs9L
4DiASWjIw/wFqaTfyTJO86+ZGdovHlK8D7R2oVng1cDaDphS79cuhtgOkIC8rA3kire1AdpWX6WH
t22jkfHVBfkxMlQBlicq9kWrDJzX1E13zUBgdbSMArVAsihfnd5MVxxMk38bvTnrosqFAawoftPV
XLted3r4TBHesAOYxhSn7p6GGSpsgpJL1O1MDfC/lHQZjhJ8vovyYovTt+6hGbQQCKZlGUi/4J8H
HYV6HjMBJ+RkD9LIvBXNM4DxrGSh1w+e53VPnZb/VSl93M5BlgBUPBDh6fk7lCwiKIH5ygfnbpdE
9j5DCvWnHMRNatoCkP0utZwBRAlIWkbFa7VOJst+8FHnFFgltlhe3NoPEkw6bIWjtvpSIlg8D0mS
KW2LITsu1XQNoU2lSJIWKc2nwjeO5JD0ZmloAeYiNJixA6SqALda5IL3zIy+zL7qAvBto1O/gkVs
Ojgc275BGPwk1p6BkEsL2tVno4ntfSeFv6IhNahLDFcdT829r4O4Lk9cM2j8yDzIDtyN9I8pgVp2
aNWQIvHLkP5PNGx4fqs8hIAlXGxJuiiTK5LWaqH/ga3kWdB3kfVkllW9720v2SGkJD92QxiA2Mn7
grqONLCjQT9PUYnwETCzcFoIgWaLD+7g+C+DnVkHgfrVjZmV7ud4xHkj5GXP4k2Y9fzk+kX+nAxs
U8b8AZXM42fdBn2CPkoGlAozfXILCaxNVUhWFmkBaov4TWBm3Zug4byYLTyOKBTozsCXFDDBIiDL
6QzQ2SHQK1WPGrOph0A0pVwvgkyvftObldPhe1wZ/uyJ1P7kc9b1T7E/RGfSAjuOBvq0n6tSD7WT
2g7Fa69W7Dc4YlV0UIj3u8h17YEVFBp7EDMzd6WnrX+NyzHf2H0tgjq2/Ss1KX7o10ljT/0k3OMy
L8PKOHV6d6YpMqdeVuj4dhmduQIj5LWpe9zY3KrSV1oUlQfTKfx0bbeXCtX/iIImxTPy4UEZYKJ0
aR6qOYe3LHCSyd8scz3eAt2+as922hXPtsjjK5KCtosC18AZ7yYdCMeyyj60ds3Xll0NJ1x9iBPu
xPzUgGJp5XIQKID3rX10ZBPjSN0wPsXCyAME+JJTYhjifRFqAc3rk5XsxkgUO6Hsa2zANV707/O4
0I4ZeFQD8us6oChqeoAhA/fOQn0/KPLKBIm5rAZOYzYBJacEd9XVaAsf0Kou3yAMwz7bQMY3xzr/
6/9Pw1A+wFx746MZnppqbGas/9SucfCTIV0hwhMdDAAWnz55rm1vdTXSvez7f5wTOL9S9YJdHHt6
5uqoZmfMASrE3TGByC2GSmA7fWkl2+Y4mFmbYF9872jc2kZZGW1tQx/el1IMQQgQrj1JOwuwhHVm
4OVUScOw+liiDvpKwnIyg3Dk/Us59eGrk/PVPN1LbNsT8UgmEx6n50IbQCkhvP7Zw74HR7ZgxwH9
LSLNg3HEwzR6oaayqm4dCjsF9DfmfCs2kc4/zRpk5OIECeReQ7ofuT8EnSHAJ/HrDqk1kKo35MW4
XQS04UGgvJTBIq7phYG2S/3E883Esa3R/bQ6NbytTp1qaCh8ARzfbrQfLWYIMA/+UKHeokdmNNe3
oPvSRvO46N6p1eSTxN7IHvEgeXO86L0tqy7Dcqut57buHogjOPJeFqJrTnUn3goznq5IxpyukYFn
oeVEIBDU4zbZRFr5DZhyCW69UFn0pgHVYFY9ns0sdMG7qIcbsEDU2ApqRn4ecdgwtb29rVAseabG
irxnbHwU0hi317FKZcfe2Ttqvq3vWFqcxrLVLAAQIy0dEac8BNQidHrKb6fZwsBB0OpeYeTgPNrT
LBkMiK7LLndeaibjS6InXwrkT7xaFZgRfeC2DjoXzzRVtviJMcvLjx2yoV955QGeGDAiDGShj4Zq
hBs1CB2DDa8fhuiRGt4X8aMWe0/lFIeoXTIKDzQPXXR0rfrTnRoOFTWA47XXf/85snuECU8HB5bv
Ob6vK7Zf956haoqFacfIWXw3VZEfTKPLDhEPAYCI4ypqjNJ469GQFzh6UhozQ8aiRwkeJEUC0Glm
zqA5UolV+kfnVuygKuynruyRutZGOKAk8Y06afpIh96oCuH14mLxQ3MV3kk3LEEw/04w+1o83H8A
dSVkQipIb3zz8KeVSGVZhMwaKlzkyHgZS/Opa8YQae7s4ie6+eSqhiFr72CA9WQlWvkaV45CB01R
nG2jxBbJKSUQZa80Kg2/PYMS4wVcSaiwbSMbp3F2lgeLQYblVnbCwj1ZkOAfnJBCVWveHvkY/Q5g
EN1ukHjg2yrfEhzmCN2rpuIgLEbOzM79dZ7UQF8H5imUzi/6cVil1wJQw+BltOr9IiADwFkXQWQJ
N1jckWBZnwkgwSdWKbYkID3XwEZZXUQ3pZ21kpRbmiMFLlOLk96y0LI4cMljDZlDoKKhNRcd6jnW
1O1QY9QCsw6fGaghyXFCluvO9GyJrQpvzSNoqV1wp1M2iBqjNNM80nAw7NE/oYLCPA7eVBwA2Llq
dNMB3Cy1pLSoG4jarqMR/EugbQxP2NLau1o3HmmUI9sV1RFKEBd40VhRlxqgZYKK2/QON4IEWbSn
RSUpovBEcykZ93FoHkZwNvTK4aKXgVf6zfW9SdL21jFpY6STwGR2Q4bkNutxk5mvaVm67k335N6s
UfBixFbL5EMQyxEVBlT83oF1eDWwgiNb7UexO44zSh/p5mN/GJPpEGlNl7yAAKBd8Sbi2y7NwLVA
6lT+jsJrlFMA2pgNDhMPA1jTwFjMTxMDF4SbAd0dRweaXKHeqThrDFXyAXXnWUPrHmTriD2YaQsc
RnbYst10sTFotija+cVJrTyREjmi3jIHyMcHBqTu/c3U4tZinCNL9ue1kXEONmJvcvjBj0BkgjJk
gNgUsY5wqX26mYoJ4Qab5QvOGfNtxoWxKgZujgFZUNObTrYaqyzbhUrRwH5ywxvQu7h1y8DmkLJz
gkSjuQfGqecQYXRQ8f6YSkPAqgSiKJpz5X3yPLbRtdRDUY7tPoGgOj7mRpavaDiBKxiRESBBjpNf
BDRHjd87wzpEhHu3zHmF/FylUX1CfFbRg2Jvo3ujfCQNMCI7F4Gw9qLfNjaCZxNOkZY5u29MZBAL
K1iuqbNEuq7TiO9Jjzt9eg65da5AgXLKJ63dJ463p1GppuxhYGLF+rTFWSBeXUlCDSMJdUcnsQRO
NqFPSl7JUDWMSidQp8NwESzDexc0puZmWXwrmr2q9btZyxWgqv33J7Fh3SGaeoZpO77uemAO9V1H
v8+fwWGQ1gqzMl/ANwxC+1h/7Lox/Bt5kfu44gVfdRNqQYARHAOR68BNvJCshvYBZ1BlvEqrImjC
LvzuJPoh92rzb1GYT6DN67+yuvtqWKZ4APnDt7JvigcdnCnIog1T1JF3fFeGAFH21JYJNY4ImIdi
WvlVVR10PS+fSdAOuwi4yU/zAAGQo4lDpNVi5HhIbIpFVm5ToByt7FawfdqaIaB9qy+Z7QkwuAOz
YI3zVI53jqdZZjrynGjjs4F7AMjnYnCMwcTodGBXlXm7Fs7kJmucnWjrLmzMbWNX4RPqA7SnKi+/
OG5Wnfq6LrZ6L+ogVra/+0fF0PO8NqJhb34d86UyJ/eRTBb3tDqtoa66AHUzzlIdo0q2RZjYeHcJ
bVVI5IDTvtKtDrjLbvSubC0ZyLgBXblRxu9MPhbbmqGSj4ZpNrR7EIpje1UZ8Tskk4DxLXRM5MdC
mbdIHdMn7aOmq9GQdU/6aGxJRo330OjMe6V+WL00Vpkf20Hg5asfduCMso6NauyqBEXYlCHJza7x
z2xz3PtJUtZTyNaoJYI87bta35MM8TVk7CBvyNuQ2txNp+4LoJP8zexv1vyx2mJ3s6SnmzFIfGl5
mnbbKvuvX4bJfgUQxC8DmWWGo1jZdZVedo/1W9cGWMKr/sV13rlx5iZBaKrnBIDcViAXjs/UILQD
esv7roNUsDPOjsrT6D9aNBiQHoIKnj/YMS5exhI4743WJrPXP+rNS1lJhT0kfK9JiZz3Dmpsgllu
ahUuCEQDIAV0hvcIg4f73kDYhzBetFavz409XgnshWCr/R9TM6YLDaXXX20p5BOp0RT4Kq8LTMyv
fkjV86vZtV2XFug/jFzGqF/WHpoUv2FgJ3hH5Eh+pZEzyfEpiQskgo4aIE3rBNwig53KnR83iEaR
RTmUh1oCdl+musVWk2EjSU3LXxwLDJS7EuduANboT4MEog1K2zMegExVQzZ0FD4kmhwBzZzgEe1x
/RqxWr9WDFlrRcT5PLcISnPI14Jl3Zbm4ngc8LUe1ZsbnhHZmN82y1zZZF94hzeMZWrRXebAKJKe
JVfwYq2JGyoYSdrtogi2ivz0H3d1BpphcYPrju+ub9q2gy+tZVvWb3f1FCegeFOoxIugGgO8XJ6i
UVpn7B2sM/XAAXg7JAFwX7+0LWjb5pHSjZMpBgbpT9tSA50Wolg3U3fuEpDHgbrScPKN3jvI6lJu
dN4hGZuXFl6+s/ASVcXHRmr2a6uZ/rMd9yvdHu1XvELbrwCo3DqxLJ9oyrcQf4uNajjTEJBm7roG
vtaehkg+braAe+83UqudV70YrAOvEEokT53N4m0T6oOWb1wzxuE1yrmOsWqoRw1CCtYRUGn2ETjZ
KHGh7iKhHs2R4mJHbnBjzIrV4mKxu3MDijhws8d+PPtffJnkgeyMxgVJTT7Ii6/O47MCGeMD3qXm
0ejpgRO15paGTZ/mD6wSVxpxyg6wmgQp5tFwylQ+QINbOqAZQbRJUl9USGx1EJhXteJGx77IvOT7
YdSQWuTxLhuD9INZgIqFFKgRvDAveBlHBpLRl3tLah9pfmxqGOnUWn1RBnGBZ9ZiRz2yox4KEP7r
3vxbOA/3ZAQ2TAukpbZtzVnBf33BQTmX/+d/Gf8bYNPgLnSYfBntyV05CRLuGiHCS9Fn06nogKMa
6siT/DlPPWr0wcQO2bOL3TK36Pkiane6hpPtRUqOl6Eb6Zspz+rT3TytOCGypY7ccdtRay+OqRea
7YQDW3MWLvbLxQrDzlepM/7L1Q1Aobr5xIstLaGuzhFAaV7WXy6iiycRaHb7dnVkulwF8Pin0zQY
AU0NlYZ3G7zxZZH/5YBqTPeLi3PRDZB6wDfquOlLV3Zfp270vuhZjrCZo7mPLLTis2eBI9idZBc4
bj1sXJc3wxbYrlYA/AEkeFllGf/lTyAQ1JCy1dNz0TfH+DxrVuoR2YpoU3HuHhzdMrIPNKfFsl+F
wpMbt/er+K8xBp2JC+zGFUqia+0JZWX1Rh+Fg02NXe0lr78OGmhTZDnlD61qaDhG2ADirehpmaL5
ZvDzB+R9ukcp7T1NobYCRJfU9TO/OBtht6bRnUspsX/ickOyxe2ixfsPEerMwWIEIOiirvstl9Z4
8at2vIT4MYGSSwOhbVdl26qcarEjycCbb/pgT7tQ6wGhLOMc0enUHK9eA2A6UsmaeAK2pCiGIGvH
jdYDOxbZ6eKHtoUzW4CPXJDuXYO0wSzczX89au7AYj0DP0RUSrmWjv0DHjd3lEbTWAI5CGApLwBK
bs/IZkcZIpMHH/sCbK/K/uyg2Khd0dhNCnRLC7RqkQWwrEWJevjP9OdZx1OWszlz9ribygONlvnF
dl6AvDYh9v73q5LbRZ16P69T9Ch+5zbQeCLP++6Wof+a6ca4ze1qOuqa7z0wpBcHID8KP8sMrB4S
POIJVC19QNVh5Y1bbCHeVHWtxEsIS8PPRl5v+jB3/kYMKrZzXWUuuMGCI5h2YfLob2ZcQIV2T73C
TqxZk4YEHZh1SDF40+wIX3DRCjX/4S2NqQMp8kYrEgEeXhQxUGOb0aVEwcADjRx76lD17JSzRqSK
GypNO99plFpYrpNR5OX6D1JaASloaQm4uN+8k21pKZwux0sBi/nOAk1YuuYghTr6jGMnr0X82dUb
/pzm3N0kNZtWkQ9cMNxITtkEJOQwLhDyU0NPIV6XA5/qeXzTxbFeHAc1sPrB8lgeSX0AuqHxRN25
iQe59lPULNOwXf37N5+Z7m9vWbaPLEjTd03sog1wev2Kk9xnXimBzS1eLKP0jqFdWkDNGY0gjZoC
kdnUvFLTGuV0LnxnG+Fxdp3VDKGFuzKfmhVLujLdDG7SB52NeCaZhGH7ZozaxALILLLdLw5JqhZC
ZOy3hXiKnI+f5mREi4GqqFnRsHa+Jm3dnSmuTPFn3G7LU4oHE01RcxNoNwqrIOkSq56prWn8U3pj
waYEPDbMTNa2ApBgoB3Gfk11ET93jqVqqOc5Ck+CJLkOcF898m6kE8FHAIzDOTaESUGG8yyZj4RM
sfhMp/IdT1Dth2qX8kLNOPiKgMhqtqEeackswQs/B9+cvyeVlpQHFxsRGgudf+utEtTMWrfrYzvD
aRiqUxvVzHWqqrBVCZskBjeImjfLEFlBDbDn+gI4E27oTzsq+2EZzpT6QcoLDXMvWSP1y38dAF3+
xJA4BK411Arh4OWY90CoJC3yofVSn30kMr31MU3pOm2Y/ypclIfOQL1sAEdqrXhbqCFmFpFF9Say
C+SOK8HC1uJUzQjiPkX1srC8GHZorcNQApMWZXmbscIDY2gd7FrIWvz0feeMhmSSqKXuvAKDH0uR
zk1TW2D+RoGLcICyTJ9YjOGnuMvYldua+R63SvqzoJTffuC1BDGHqqiadKQF6NKyAyTp51etiSRy
mbzPfOqKT3aYodhOiOZVB98Vkpr69DFKNG2ru4k8I05qHyLDSw89oKsuGc5EtyBp4E+sK6sgm4rm
nSVaE+dCaf05NdzXBtTA33gDSqwMme2rwQ8BY9fG332EyhB4OMdAFzlRxUeecCSk1ggZzfUd4P2w
VviBJQeqAbHdyntqc6BrgVSdDOKuk3skNyTIRMIcNQCZ/guZOCwFa7xb7rpyHANiIYwsL8YhjBwD
oiwUZnM7LMza3Zp+nO+6sJevoQCcPPKw/goL7yOO+K1Xu6zCnTF46f5XhV58AkQjO9XEmK27YMfG
y1l8YcnXm6lIIUMOwH9YWS2Ct3byteMcgYpRL5LLOH4leQKwb/xtQDpN9wNQ3vsS+PDzXUQde0XE
dE/jH8L5XnFz/gYBwG3frJb7DBkhd9kCFvcEBKlUm7YxMmyQXw56yBVwE4uzDeiTswPAlQpJxMeU
BKnSIWmh63wDimQHLxsoxECOTj6AqAnxIrKbms7TL9T1GlBShrq1dS1UB0aao78r8Kdd5aVXfN/4
jsy/d4NIUOhWTO+SjiGWwPL8ktnCAylvom2N3EJQEX9wYCgzlJ/WstoSorpZI+Rpd2c+Ke7nBYO9
xg0pqI3KXhsDsjqDTvQbIweTDU6udCCyKHDFpZkUECINkSc3rWJwUAQVG6Y3xT/a3MhvuuTEaevv
krk9MKOz7zg8nMAuBZaMk55J8HwyLcpOWtih7FxNUkNzMmpqd03dirqgEbqCRwDc9a0PUJSq/U6U
fKPmx+a2SDUgfXigZD03xVorZZPjVUrNzUqRRFcOgiMA36xwnKMkJJ/tPS/WDjl2EaOTy/OtxC8F
snMKALcoVuCEyIYzan/vy8lD3gBXdMF+zY6aYcbgoncRxkWtMOAps6wSKxJnSbGTSdwdPRCc41td
ejkyLIw0QCScXTx12oKKKXdc0VhvQfuoxxFy9eRQ74qSdaeMt0HWt96Is0DsCuZuJFyGdADsfuZx
8n8Z+64tt3Gm2yfCWswgb6kcuqUOttu+4fLYY+YIJvDp/41iuynrm5lzbrCASpRtmQIKVXuTAc7k
uMCtWOEHjl74KPqIVqaMhkuHrNeFZpoNAPrJRnkzLT38NDnINxS/QhdpPbIDlgDYMgpbXnvZ6MfZ
hKxxKbEFiOEItpXf8UjO5BUMQfJxEbc5fsLq6kfsGP3N040Ghx60r4E5ZAx9vU1rn0rUkyyqHq24
vFLVOpXGd1H+oieN8zDXvA+6swFRgdzQsuRAmW2i+kqm5PRhT6LM5M4mkHwEJSrq4MlexXeI4c/M
yhfASr/HTj9iky0Kj0vstC2n/stgibGSuuxXkcdGFJfh5puGIeyPE6qgHuYVaCgenQaXocqArrZZ
WTg7AJTWaGD67fRvgeoy9x7IC+n/ORC2s87aRKHHpgvCvT6ONq7jRDMjySlR0Bb2A4HIEQSdElW1
Zz0waf3Eyw6fTgHPJRrbucqSjCjCn/FMWW86E2fG+WBQpdjfZigCpcMCDbXQAOoe1LOIYMZJrsAQ
VgLA/1vWT9z19TLIH1JwY1OkxT9TMWtlN0OrUzyUMG5bx2TlBmw/749c/MhEhaIo8wmFwtBHu7NT
oaYg/DSU1qOXVP2Jp92m7gpgU5YSnFuZ4Va+3ZceMKVw3XgykwDwvDSdpeREa+U5jkC1nBU3Tu9R
dPegoT3mZCsOdnw10WgTZO5usPohwsHj91ozBnSzCCTNL6mOvSI6PPluFkZ2dx5zC4RzVfopM+zu
KFVbcd5q6E+WYG0d3GluPgbJ8nvLcuZiI4//z2zuVl4Uid7sQ6H350Xk2sCcMjv+vVHulkRxAlLE
RrvymFtv6TFGoeFIBKIyv9PwC9Kii+VMs84RAz5cIbZur6U+KWxjwPGa1PPUKvFisxKkQUkougFA
3o62b1SYJRbN7mTSasU2UKFjIJShdjEZgFJiAeZkY+Iu5OQWXn7lXMcHA8jej3hIN9mfFk4ZtPtJ
1tFZA0agbxo5/1mFL0ESiB9mahZAXU5MvIkqXHKGuQVsNJc/N4k9ACPedD5McTNaoJR323oonvf8
qK35WtjbRIr2r7HmYh20evgAiO/40atKd2WGMv/xhwFYGFBY4uiX9+6jpOcG3hbp9IYSe9DINtHP
EpUk28pko/mlitKfYGHiW9dGLefa5KZYyxJ5VDIOAgsoVR9+ZEirXFHJgg/5t7ZfpipinnG5HZLN
lHAJvJN8utIsD38CsLK60IIGlO0C84M3Yhcqq9nU69P9ECX4KVDuUzdOV+l44mo/L6HIXI+7AX2A
k9gvlm7M012BzBYOHhmgzjXgZKOQAdgd6gF11zeov0YiyQc0Qn/o43HEpTcaELiipKUBqZX32eS5
WeUvmjt1P+lXtVPf3clpee+7RF3ikSzwkI020lJfsYI/4P2CqzTsyQLfMnRtFQ010BSBnAesxnHi
QPgtHH9e4yYkekQzG07TynzkpnkVEV77KgStaFjCzGG1VLyH6UzmALIBwCiagvLpgeLTKDgfgltv
/1i5KKlyFPAPwbQjZTtb0kr58V68jKLv95HK9OHzAWtEzYARLx+SBnDWQY9mPVKQjLQ0MJURTHGb
t27bulstAe7sijC3UTTNh/XiuwTo3Qo8isUXJxW4hAkKYy/sMn+2By1/Rp/7CmUB2ZVEYGw0T0kH
CNnI9qvE2YBOxb00KKJ8UY0pu3xCVssxQcbamHH0gv3uxrFa90KixYIcSPYRY7EohvY9xocFxfin
p5DFfz6l6lCeZpRDhVo3rXzkXfTVQkfmnlY9yvuBDqYUqBKbFY3OATzeGe62nDptBSZsfX1zLJmP
I6LNNPCY2Pp6PpiA8cIv3TjJ48epSdxdGLW7yEDxEbjarWSNUuVgw3I7/Ir6/m0K4tNPgGHEz29h
MfWfLPoaRLW5GotgPPXSKb6UCeDBlXwIkwp8SGEyu+vThHuhZvAuAE11nrjbfaKw+ZClWxvg8jvy
+ngKNyxQPhYuWAjU03uzM1fTH08hOT0Fh+eN4XkHNCV8nfIufQ76OAXOrMc2HY6wa1rOiilC2ZQ2
gtZImQBi4moNkXdu3R/gW7GvJB271AApW/41Qusk8nofceb1GGadH9WVdnCG1tkwDx0iqYiuOeP6
a9F28dFx826Dt2vxPdFHvEiC8KsctR4FtMG06wLTekPlrE8GWjvUG2ATFses7LpX28uf7CTIvwOc
dFrlXVU9sFAf8R3vBEoVoZAMfLGTq1nX2AN2ntWnG7NElqGeRPH9z4+hI6G2Ibn6GCrHfc6HYdha
bnhMsmG6cPyzvdje0K4LlBDu5uWgRac4tYVPS/BJBdiXvkQ8sZ9J0iQWak3yuj3QUqAvco8Uz7Ci
ZZXG1hNOjPOKRNIG4Y6mgTNEt317GNJHUw00Y91P6YXBmRbY376LcWGYPrIRcJZysA6LnMxoEL0G
8FFnAP2Psr3zZ4DwWcWi99aLYrFjOfbsEne8qyUyGvRHdEnoQNvnjvFredBiwvD/8SgFsBvo00WO
1OY/Dsvq6DHeLZYxQKMeRDCjNheyEAcg5ILrF0yR0WpZW9YP8D61qAEuK4bdGsu4vu1Z12C7pVAl
7X4ESZTeWGsS0mAlwtW3Hs7caZlsgASEXndsWz+zMNgMYSm/BdzCQVLJ+R/y0IWc7IWJdP0okdlR
TgAhlN+4I0dcVojx4BbtHIzki9PHQwqc3U6ZLetdrDr2LbM6CNvRz73q/CfRGIh6gxNju44VSADJ
hqiuH8cQ7/lkAsQgyeJK6mjRMLw5EhnzfMAuWcapn7quDppDFVU9I0pH/Ty7qaAiLuoN+snwDPUp
aPAarX4EtijK1iGyw2nC1wedfxFu6MEz0v+NskdcQdi999Q5zkvpxM5bFfFpa1a82rEJVnnZAYjC
0tHlMIHxJW4fvBQELPT+Fnk+7ruxKFe61HFvgFLIh7jl6SO9ye+1kazutT1KRla4T1FF0b8j18I7
W0WZnb2hazf6hNrbXvGoSEWwQrO4+NoGYXTp4vFdXPe4ElxMySrMZLjJJs5XnddqIBmTMbh3gU0y
+HjXP1nYVu0dxc7rtfkU70YdyQjXQk5Q2d0Y83j62naFs82wXzgR0UUZcvDh9cgrHOxQX9tEgUGk
FTfTniU/wQSib5FQ6s/gHurPWl3qW83pQux0kYcnxSjboJ3XbpC3xTp1rM9JXssduYwxME/DQ8U7
sKvn1g/UZw+AzrTNRxMkymBvkeI0ZBneFgYYMYXn7rEXG66tGkZ8w3aR5oD3Uy1JgausAptLf5HQ
zEPG19fTyNgtCoQd9p6OXwcHL9cdanMAKTJma73goNwq4sTH/yaRgNt03cZulPqAedAnkUGCHme0
z6CutkH+0i2HLPTTnO8apzX+btLqPHpe+TOrrKe6Z+5f5Vi8WQVIe8qG/20NTfHN0dEw0famh28j
QEabUIpVwNJgO3ht8uqi1paSorSa0Okk0JX56UNH+dNl9aFTlv9/fk0c+44oxAnXTYDqnCL0hQik
pFBsD1oDxa8X4aC1qnMnfJgKMyB52nvvchSDR/8qd4Fhv8SxLXYfh+LroQcGxjHZMSu+UMuiLbsE
/1XjC/VCcrX6Uxd64YXwDMlSrRa/VE8v1AdpSDu5Kl02DuZZRx3lakIV+UoyPf3SpEPhA96s+Quv
61OaxYDw76INyEyBVjUBSK0vc/1H7gH3yJrqN/zqVSvG7OEFV/RIjWVgdR7iZ1Nv3be0Gb0Vy7Pq
alpNAdh5KQ9t5naPA67W1kmbTJ/LoPjbwe/OLwAkBVH/y27zXzipd5/7wONro8nyx/AJX3dsvkbb
vGooxFzlpeF8EY78rl7Wv0Dhi+5c3BJkafc02Z35lQ92veJA6X6e+qbfJpaXn0EnFGD/Yd7Gsa2E
f/GK4SOO3o+IUyMbo3MU20xxO+2jDs3RoJ3kX8NhyMARiVmiZCH45r8u2mX233Z32n+NR3ZojAWQ
WO80G9dygXlZehn6kYDkGgb67XLRNgpBtmnsdy0tFy2rJbCeUjdYxRPI1A7I2zfHukGlO51+0V4M
WOcUX3tc+++I15wGJPw/oUeYnRaqc6d7CMeU4YWs+NQdo3vg7XSaV6oGPAeO8UHEKBW68Ql1fRM2
DLfcyosUpcazFT3OUW6k6PvsU4cC85twMT/T48inccIeLfqodbJAzt4Clv6go4TSN0fdumhfQ3zP
Lq4OfH0SuE7WH5rB/qtJejT5k6wr8P3DZb5c55Fg6SZ2y18SuNmHsW2CdPMeg09JzP0P/9l0cR0Y
ukGdqT3gT5SeaLBU4tyhdHoI/roTrRf1FDpItAfAidan0tyTYrErWuEehemTeDa9s1gi0WyJTkHu
ZP1gNUiPtP3Vieo1JWDwpY79pAnH13jg9tbrk/oYWm5xwd0KX2XT2H6PWL2mDEze2ijx5tPwWqYx
AJ7AZU+1jLgeK1N0xv+ujayLEDeHVuPMaiptJC1o5NMzzToqf1zWUawfC1xxAINNfytq1A/RLDSr
91msZkM56m80W7RgX9Xf7uyWKEVcHUE5+ZMD7HOV54aB7TjDby9lZwJK6FhhxFbdwIw5oTNneXB5
gsbYEBeuXAdBsGwBn1fmaDuy1ZJkVmU5YB38RJIa3W2zWKsbFIBO4CwlxYBb+drWxQP5eBnSmZHL
3uOQ1+jEXMWhRdwXr6gEGF/ZE5GoDRnP/HoA/2BcM2fTowPhnCctO2m5HqGNw5KvVYEri97T9b/Z
U6WYgRefZsz4BriE4lgMoGJVdSBV008+jx1+oOWEH+Hz5OKdLVWBB+Dvb7VoXkDpLc8uVBds5v0r
fs/1EziDQe7YtfjOqCWVBNNQaNONiJwErHTN0k5L9bCyqtv+VvRnLC5S1D1Fuo4aJgBHN4DinbKw
vtbI5tAKG+55RZDmbtHMK1tBof9p+bEi3YclbnzcdWKU4aNoqqs2dfErb+3mFAXAsPSifPqm5G0Z
x69eEX+O3CjbjejkeCyZeB9kh0tpZGOBBTuETPMXjWM7AGIEe9xqkS3OTMRAO7STfNaSAkgWHk5U
4FfdZiL1/MUa74T356HzcthK748nlWkiDoA0fMlR9vZYGLpYxWNib+ZlO4I5WymseLD3QSh+3Mlp
WeH3OELe6xzaYQWEBm/cK6zTa2K12MPHrPVpifeZvNIsiy9eD6QpkkQ2xNLE10FIZIYWU8mycY8m
OeRGlcmNAjvUMM027zyCVZt9ShSD1syEhczfY2kX3jFSsonYsWzIGhd8dzcMWh8yMHO4QBTVv9kG
6itB23niji2eaWg9D2iFQ4+ewA+ZaZWf3awokTTHVfufTiQydPPdSeB7cBKFg5KFdYnL6FVRoUoA
/zioX56nPGHAWc0LVAEuQrSxAqHYA94SdqcomP4Y2JQ+GVkh9mSs8/hdebfU9Z4dwsrbkpzc56fd
hVseHlOFNVnefA56AK5/njycArdZZY/odQ0110UDuW2vmel4WwvJzNcSXH7HKhPgIVNLQ7fT5xQc
lmNZAJq4Fs1bx7zuQU+G4tW0J3st+XTrKgMAe5Er+Kqma9qJn72FrgLJRf/qcmms0zHLd7TstB71
gJaQSGlDawIv97GNjCda0aAV3wMWxC8ocYIe+1oANf4OVtTWe7BEhP3rPwXTHdRNjozheDehIAc9
AqhSwDdD6yJUltWqCpjWmYUbTNsN9J1n1cgIfyhoVjKPbWWNl/6N84TOELwdBdIlPPROc0TSdzqK
bQbe5tuANyFSPCD7klKA8MmOgdXNihxFfC6wxdAYCgxCt8TUUlMrtp5jAyQlYkANDgqFIWsVZCJ+
qK2THdRAv8AqHHSzPzotGgp5ZNR+hU75BzKuoryJd5ZmIKWbhN1mfsz8BLSqKHbAzto2Y9kcpzw1
+mOD3oBDF9qH5Vnzs7EVyjdxpwd+UgBrX2/si1GpdnigGXW+7mmKSwvM9TSQRlNqnv/scMV96kFg
3oFqTnmogcyWJUo5Ij9scMwFaTQMl1AdB811ycsjMCryXTJUzLdCjlyjGpJwyK5B554rzbGBCvFb
xICfthvQ+OqTxeIQgIYVde/ecRGVaa/tk8gFTUuU5zdxuRt+q5IsPgaZY7oAUgFs7mDIX4Z6TJgr
WSO7CBRzbnHoi8Fy/Qxb3mMHOGEKT/HoA7hh2PjuiHpKWpIiB7bASbryaUpThCKZ23LkcXBPvVsC
5KFgJy+xT23rxKtJZv2OrnqrocGbFq3Icy4sAJLxBYDwK7xu8LolrVqSLV0Xo1dldpgtaCk9a7Yg
M4qxhPyIYQ/yNTUC7fNgInfaCyv6zPsUMGhWp11FMbIt0t3huSxEf4y1vtjbgGp9RPNTsRmEy19w
F49cgsasr4r+GNTow7c0T0vfccW41ePEug7q6iWqYnunhxKXmnQf05W4greLbtPUkdmiO6R64Fzm
51mru+AupQhoEsbtDSvhXTGQY+gBTl2mHM0tLl7F5WYwsJuXXRZsQ2/C9a0c3xy3HkBJFvWoEEJq
BZ+lO9OSZiRrHO+hRMMcQNdCt0V5D+zmKRmOyrkv42iv1cXz4nZjkotqOJWoDxG4p0WiCPVlmtDK
q5a2oKDoePSX1tivCbrCX7vUyw9J03bbvq37r3oYgSuvXNd17D31dVS8Dl105i4uny10/b/GueUg
BaaXe1LmEhDisgXwUTKWwICQUXQ1cwSklXL4cCd7s50AgF+n1T5C6h1JeBTh1gk/ucB7eMYNgXtN
EvOzMenpW9Qm+q7pErahZWygli4t6uKxN0agv/ambymzElUcJ5Mja03bdYCIAGbMiPAEEyguZ245
px5v2mvf1D3qnlL3IWTgliBZicbkK/ptkYkUyPrTkhSS4f0EUPJvubIYWR0dmiz5xlShJxVzhlUM
6j+bykaNSTpHvP4ba0WVoGQVZgOYAxhyYcVUCQugKHAl9ewkUQvibeYwFHExoBkNNQX956cU0kTe
IgTOxsNIxU3Mxv9uNSThGJ+Gj2XWc6CTG0WPVxMUCYuTU52UdenP1rHze5oi67xrxuoLdxN3X4JA
Z50qJHgjdDrwhSN7HqslbnK+t5PoLlXphV+Kz8wR5Zewj4CCpid/kwcLNX4ToKhYtxYqAGmlxucA
odU2mwCInatJgbYk6DpyV2w0st3k8SdgONYnoQbS0nAnmz1Igy8Qjh2L5SxUsRoUdC/y2YWn1hGY
Ce4uMtF0tHLxMix9T47RyTaR9ZyqUd/MwrrEvRm64frs3eDWY56T32zhjgBN1UAGsENf7OldtgQn
9a10jo5KzehEUeY1Vx9k+TSiNZGTUDY3/qSmNWlmRxKSd0APnf8InaMJZ5UjERYlyH72Ciq/i7Tx
6krDAR3b+DhTCZIssIFhCzzn0ywTEvAnMbDm161yI99/cxsKYZ3IgmxHxl3kYR0OIDY8jAbPZc4J
HSOPi4hs1VPJHTgv2gmUz/M7kV59lIKmN18LIEhTY+jkVq/ERU5KSlLTjBR2ZU9bm8fRnLJeFOS7
LBffBM2FSBSmu6kogBh594wlfIo32QHlzaiJ+v0Wnz3ouXduqdO5uAVFcnIJsHzwO5kFML1T5+zv
Pl0gHHyexYse0fAa7Aa4IZx/TIJq3AqUU51bdQUxhfF4cZ39fL+AeiEg6HhBt0YRcAoSUOy5gWxs
Dvg1P3hdCS3dWSwm5FdZCVvZAiS19OMVAY7Kz0EPuqMlDfRLF4Dlxk+9FCl59etXcpuf+qLmvu4M
F8cLJ6CIOPllGVyWoEQj0oLdIqOZdMSIgjHQuC6KAUzwF31Kis0YpwHAFrAkLSmqDoc8zwGvzJ1H
hqoVlFMXn+7kk2bZ56mQ6yUGG/D7joa1J2sKq0cKO8UnsxqyixVWzcPAg3UWdMEFPLTBhWZB18oN
LgrZSmrDlIOlTHvBn3g6LnaVqKdTU3vnyPxiZe008mMtkAV0ohZEgQHQ9h+WQe9sQNXqGcMtPXZn
O9IABMfdhyiSCHL73Tgq7RCX0uDRnp2B5f/uRx7u1P2oBvCK6Do670EIam6qCD1qAKCqzj1e4/bB
cvryTGsnb9kK5Yv6CvW95XlRdDqD87ImtSeM9miZ2qoKJ7TnoSaqWNtOhUbW3kMOMRAStzooxjp1
E9B79jSlwYtN7ZAIXAcqw5YFMKTpYkIzFJj9DmH2ac1Xi34xtwYGTQIWMhRbWQcyma1v3Ek64XcD
EHfqE5H7bAW28fREQjlpVxk5+KUhw+URDOWk3p7W858qxJZGR73cLufYqDCtHnB4HR3nRAPTEveY
GV9Iib7pBq1A+E8J8DhlIozw93TWZVpQbkPT+EVqu5cTILyV5eRam6HAP5CZpPXZVoM6mMxDhy2j
G1fD8U5eoyb7xmx2ULIRZbR+6LgdnW7OdzEdN3vouiDduzy3TgKwh2AA0HG2i0A+egIpGk7a4XAk
BQ2LHS1z1KvVKEiE353ayko0M8mmXpGC4s2h7wwXZ7JZlg2+zxmSJkAw/ONT3UQhD9KTW46CgfWk
Z2crRLF1nw3yLTYANhAX7XiMu1i+GfUXwcrsSwJqh7OXNRn6ICBGeurdiuO/7XkCFOxKuNgv242I
voI1cgBnCpBTg5w3L7zEnaySWx3AXAFvCVY1tczz8mzzSr6k4VA/ZkhK+SEImL5mMivXaQq2Px51
2ltqzGLAUMXH3g7GNVkB+KsBQ5VVrcagr1e6Z4uzlMOnKSjQWdMnLSDcMZCchixqb5ck0wLsyNV5
fDH7V1unRv9l04JCTT2KBnoCPeufZH0xJvtuSp7+NeTdRypHTd8gadj7i0KzkmKdZ9j+Ti8VoJmO
ACVITjQ0fYB3bTckJ5qhudzcO+AuJWXQ/TajZRfUbYkyeAjv3Ej2Ty6LXcIs8e48Ajlob1fx/JC7
eMsykShsZSBi1VrNO/ZD4x1pJtWSZg3eiuAIUOt5eqcnH157t94a0kh+otfm+k5BxoaJnTo6138/
kGzulvOj/t38Rs9HgOpqaJPfoL4f4Em4BvZLxXPbU18BmGywZwa8Tn0iaYRCgXk26/9xXahIbW0C
eIfcU+ppCHXFmUsOFM8Do9lxcPYZ48hgc3Q0dwIQ5o6wgQ8NbtzwoXUHnNQ+NLMhaYzSA+CCAbws
8iEZDWCVhiIrgnQHCIzET1pgJIb4VfXReRm7O52Vhxqtx6fW6000s1rB/6h5nT23UYA6plSiN7MR
/TZWR/NlT4NqgnglQRE5n9kXRaEN4QptttqsyFqBsuzYcgO8aWtzW4alQFM7OBlA+fmGBu/gCfku
1KtkOX7Qa6avaEkKjiIWIGk67tZOmTfb4RfgW1BPzYnMSC7Gc9DW8RMtklRaZ6MOLmPD0Jk1FQnb
ZdUEahf1FDLRNLNdG4GXzGHjvipR0S0LgMxplwAougDzQvcC/hH6zZA67qZWBAEAKwFMr+m9sJJZ
LyT6sC+VgS3YrT2S2ABckOCWU8E+7HkcNI+0InvDxD92NsyPKPlo0CNkWgHRlXvDJbGlQKa1C9BR
0rpra0xNVFkNk36iAYifxgmJ2GHVstxZLYobQ9GYSbgm1Y10cdLQF34yew/dS7EEHUhTgfNJR9PV
Q9v05kMPui3fyrwKjUE24MU+FLTELa9zDqoXWpD9YkWzIBqjLb4nIJQygx9TM7EtXR8uwCkzpMpy
DUmIKzwYj5XHrP1yCznbLX6lgnjgku87o0UDQs1wR+eg+AjFMGPan26moznW6yj1mI/tWX/SYpnZ
Z/LSqmlcIfGfIuMKTGdspxSSHhg5gxMSAGD4oKkeXXkKojVSWhm4G9eLHc3Qu4QCiw9fOFQCf21t
keZbZFjHclcDTOsh1arHvGgEcP9zwLMjp4T+TNluBtMErZjhtHtWdrezuI27WRZ+zO7s5J++g97h
SFH03+tJA0hEbgbYgWvIPHodUN60wftj3TgqcZQVKNoj+7g3V+i4IzSSiiPF2uAWkVasHnHLlUT5
Zl5yG9nBCRQ+QOxF1UgcotqzzLoDoZQUIBg6dk7Y+jNoicJBAVUQCDJxWggUaUnMsO+kcGQxaN0c
jjBPymkEViHH304tEnZAUdFbg65uDuLwxAO7T+Ot8qzWNlJhSmtqIMVYa1v0rThAvLffRR/+ZLDI
lxikaCfsPN5hRb2x7o9LO21WhBNwocr8czTYzY6aX+96Y2lJisWNZMpLaqHY3clv2nHJjnPtoUeR
1Z6CeLz+bDQKvUc19s62NF2iGCG2RrkYkfS/aZjLMkPV9oQHaoGj4aapjtbufbfc3Dm36GimAhVF
HR7mjrrZhqv+vAytpjMx93834fP/AelyDc0ADSIg7DTD9oy7Fvw6q/UBVYLR8wx0hHpBuQk9/VfV
jNY3NUHq0/qWmNYvZHTt11Qb5RpQQ8UBZwfzORqtHPDY4ENsm+YSjtH4eWqdesuGZlfXVbVamGhm
vGRcCL4z0zhx46zbKAOj3J8IzHe8NYtdAOTWjY639qr3OEgWW8/d1q1bPFrEaUxTbgFtydL7dw3K
JtCXp2y4ajmPG0CMxtaICgOQjRIVaIrX7NkZ7R+RoiSdqUfrL40HWCVaGDnaOYyw5kdaooOm26K8
LtuUOqB9yx4YQJkuimtdcbFtJXrnUBmA/EWoAZOiArCSYVgtrsvc5uG//+Uc+x6iCoDeAO/xgATs
erhcuYNXq2NeJrjkBlleabjngeFiBoTJ1TYHt9iXKmdoCkIjj5kKMBq5BuDptNIBKxJ3UQ4s+PMM
VlYAD+aEStbnjmoUjCl0T70tnqLUCK9ehNJzmhnNhI4MaqUCHubVVQMpbNQ9WcCF9nrkZEEhiOcM
vClWpHRameJvoo6/2EA5wX2cWoK2iR1rp3sKVBDeCaSOgCXro1B9vAIvpN3xvme+awOO1wf+Mr8k
/YGUgbpSD9XtuFbaQMhCpet+NiM3MeAfBJgRoNKMYuFcOJvdFl9DudlF3e55XyF605be/wPUwtO8
//ln8RzApYP93OWebd//h3KRvmLgVw9fijbp97E64fOuwSAskEfOU7VeNHaiznlpeSDlIqel5QHF
zV/cQLWLNXi3MM7zRTc/otQBb5CYGgrUPh5+60X2tvoI/xzFdL0s3pJBhbrzXcya+U+AtgTr4IIe
PJ+M4CJw//mUxv33NEvrr90w5BujQTU1LSPcJAdghRzMsDhqAwM4lrICTmaKDtiIXcLGyhbvpDYA
dqa8G45ancDD8R43+ro/RaG3I6q2mdGtDYsDky621qoOe1GAuxKZwkI/L/LStFAq3npiTTIaWDOB
OKTDJb2eowKcZPNzPBTnL3YZrvIP+YSNxEJSR9pCEwfX9rTzIq/Vc6ocaJILS11vBDU9Bzg3eA59
zhHX4b4E2t38nLZ+AdZw/RjqyEQqfJXvscFfVBfIq5um4pAjV7HVdDf/JpIfpG9tdKDpgXzqbHyv
FPhMqAbR5MbKcDV7R7I0NLKLsiCiXRLVygJf2XcLpoUgDWq7/Tilk5/aLvCfCLDT7P7GI+R1hutE
nu4h9OSjRQCgbibZDv08aBdXOJ4EuWnlIViCClZuZwxPBeTZMuNXIpl5JAuS/w47S0y8/5N4fFzC
oI7wPfSCE7qEXuL8GZrkOJsnOoAi3bifUF1NI7NQ0gvqVnCzt/GhjWP9PItmddda2pkG7BOj81Af
aFHZAHfBWdDYcDfOzgM6o6IYtBjYSqe4XlQiNbM/ZneyAOmDkyeAf/LbajEgmdX1YIanKQ2yqdpj
DqhGQE55ezEN2rcGECZxIJtvVddPK1xUmNesjvO9YKAKctEmfwlBBbRG+0P2htuWV11WaLQtgOAH
wtxsN6ARAqgLmvNpEqWzRa+StsndiH+SzOi2aJ0LZq2wQW/UMlltWQBjXPTZm6aytC35BgzX9tIe
xrUNtBkjC/MHszKyhzaxLPSgqikJp9ZyVwKHx7UZ1fksI23dpDAkm84NduCcTo+aCrPEmmfKbeBV
uzdz+2VRUrh2Gsz3ICjFB9lgs+p+SCChblokRy5aIgJQNxf6l3IqGK5pe/NCQyqN7oKL9NmAbDsU
xB8mbn03heE5PplNmZVtgBZTrG+EbYcrURaJdE82iO49ZCaaJtLcXZdFOB4zXhSfzJ4dqRsml6G7
RunmCCAcrfiUI41i4kh3QvtSufaEmNbSzL1TGQXOVaCUxBfDGP8VjtObNlWoAeg07YCmu2Q79V3+
zetRfa8MyHPCn3r2ZBK/WagjjVF7O74Br9GdPSOcB7exgfeD8iQD8qy6pNtaYHVxBYqU/VwwNBxV
1aGTeXSlwaxQhcxBc9CITBQbE60cYDwC1+ViQjOcTVSCUX/EixWRhIiKnQRcOECGJ9AxzTal9lcz
ZcahV/QIJMrqbDi1TvBAovlTZIltr4AewlGQ+dsuCHmKbYPVhMbeKUGK1EwOYyundbVTo2c6WCuQ
hvJB+YBurEoJSEp6p0o2qTF0h0U0W9+vZ2+SUoisyJ47RXZHogkA4RvUsmCDxIEUYqqhdip3JUG+
vVpkKHkXJxr+SaYpWBGU0JyakAc79A3Jao5HHkvQiSOFusj+Ox5pF2N67t0yTaa3FL9K56pK8Pab
nEwHRJGrnbGTTY557m1oRXJzkNqsJJmmzGjW6Ul6BATXJrBHP462bgYq2ApnmdOYptE8I5mjFDQz
vCAu/Tv1P7ncyTg66kq/st16FUtdX5GaIlKsiWsJTv1A6MYlZ3uiwVOw4WAA01UTPoS0JpjwZblY
I7+eogAmSddkh84x81hhE/0Np58fZhQNL8IM8D8B7aKgwKvzN2CZowLTQkrLswDdnWUoSoul8+yg
DHyXTGkGKO3AvFouCreTcuh/jOyq653zk0xbFAvcmHJeWbNpmkX3pkYKBKAEkM65YWY+cgMx3up6
BIwSlCDRrAJX5f9R9mXbkeJMt0/EWiAx3uY8OJ1O2+Whblg1NSAGgZh5+n8TuEx2dnV/59ywpIiQ
yHKRpBTasfda66S2vHGAt9Tc24XzTLHQykkhuzCOZd4rSpz902Tqo/Ye9KbDoYNg2tUdKHS+Q1rj
VG22UYvukPTe82yfPxfuwiAqdCKfYyWZubj5N6RlGCz9DHzamyKHkC8IpU5jve2ByI2IGakf6ZGo
5SfO5JxNcxg0MCYnhc52iv37tOTME9CiUOvTOXEvzUM/p5xN89Bx1ND7waHRgaDFOWJ6hx89VOpr
gNzIUSesNZ0zatvi59KJClS1gS2B7OA1Oudd1Z1wRuctgS4sjoEYAR7UvO2T4I7yRhkgclHf9R19
bUJkCoWIv6WCZmUesk0SPq5dx3vTEusgbpj+hcYpVNUvIH0ror3Jw+9At3RxtKwiZCdoOdMBiHYX
GNoyAXr6MK1/aCk0e50y0uuF63lTzLSEKj9XRzRD7Fbalje5uzCbsNx0IuevGSgGQHgbFadoYPx1
QOoVx9+vkVvi/wKwxQVFuVEebP80iLw4gvnTIH8cxMY7DSbW7bXbtoBm/xZwLIGsPNi+XHckRUsO
3xj1HMljofBGjJmEGMSewdZBxh80UND9K20stCJRH6hFlzLW8DWc+9QSY6AyK3gCMWylJ5wtjZts
V00Kv5kyZV11uJ136k/XaZZ5aFm6LAEz9x8+CU0dhy7y/GHmrdK49O8VZw9aziBVVPoWX5ANCkUo
wcl5OoWQbXKAqOLYye4wm7ryoKUQtgW+oPKXg8Oao8yZj5wtWO5QDS5AuxsE7bEgI/m7MSjJ/dJf
kssIM2vF+rC552m7zUIZBgtm5NhkaT5Kx/JhiW8KqN5MVJEznzkR0PEPbihRom1BiT3mYAXOA9vf
+5GfHgbLur78yVaiFBeVGMZHHHXnYeS4sXlY/QCDgRTRjYOG3dxjDpnuIdmdr1naBrqE6iCYUAeO
FCQkTsb+1CxDpzhILCCSBQXModSdbY5WxfqS3Hqoi4/mNAlF3U5yFcUab9tKzQJWwQkewNso98iT
BYua1k6jjRwxF/glKCC6oGhtNzpcLUedcmQsbFqzVaMj5RaY1ipQt9EEKEZHpqYdhkMQgmw4SDQg
NnCsfEbe6oydvfFuKdYDEKill6rqmq1Kk+6g93FyAjvpsDbArPcsHBvvjiyzfkBQFD9qKOgz9faJ
NcFfJcC7O5TkAU5aOziBQhHUjyFpxH7qkgf82t9E1hfXNgH1LGVl3V547YCDq7GewXPLV1dJEzVl
mI9MEXZ25yopvwyW0j7Gk81r6qcy6tMDxdIFIs8lBL75RaVONdllkR3+Ow9nsn8Q+CL7ZjDH8kxo
nns20//OYirstLWgwagencYckUZafN9hFXxfOhq0ZsF0tWrGrtXlFVtZRZZsnC5wgGAxB5Ajjy7y
F5bId1pjfKcZzELWbOWlhnkYbOC5UDikT3O3mYnz8dQDR8O6ba1f5li/rDPzwSlVeGBjT4tiE1lR
tCqZdtvE7QvA6vyAL8hDMTmzHxgSeYfJQTa/qbqtPeD7K50a2NDPqWv5ggJeT6QnQw2r1jbi997L
7bVUajgoUHxcZAzKgkHnwY8gEgcnihiqYFPwNJu+sQfKtXgMAkdOEbIPHvBukS/K5hm4DRKBzRir
cFxo7nsH+0XiaZkvxOei5XF/0lgEJG9nH8lJdjDTgT4R4pTNyVubpgI7IdkpohEeDuycjT1o5cmI
eOetkOsFE2Vf1hucO4HHR+Z4nTrC07aNF4DZfDTOr01qedHXsknsE3XUZwDNlKVDvbmJLwbomdBs
0y3Jbevv8yRQgv2iG/6zW+TmfeL4/N4Jz0XbuSd7tMxmkBcDpCjB/XJlG+Mpri+nQTQDXVDOYd73
YGJciXEQ2Uwev1V9luzJSSYMhACLe6JOHlTuIY7kkXp0x0CBsYbCa+5rbEEexW/vRp+J7jZqK0x3
o1By/P6IYei3KKdK4xiQngA50E9ZtThzv6d1I7EAB2ucF9T5JTWmDlnAxgU6kQ4cXNSlS16hqNkw
BmRq/mWeCNURZxVhEz5SLzhAVEdJc28Zdn2PzEpzXyi92rPKeaoh0mIsyEsXQ+XZOjYBo6c4/AD/
dhu6h/ddaIXbea6wKpGhdN1kDa0h9xhP5ZCVJ9TKCMACR6xWE6EVVU9S38hRCl5aCTjnRuqsieRK
jtRXU5OsdLGT7DryaiJDb0CmYZbbOZhuQHM3NUoIgOBKwITHv9IqDlsqMOGoKetFlpulIC0Kyabw
vv4MJfO8IpQgRpar1Fvw5Fc4CAMLzk5W+p2TgCYmyT8wCoRWgB6hdYdKEfAKss5aeLmqNy5PY1Rr
wAFmg3VT5CCR68sClaaDfiRAZ6Fn2UHazhv1JuAn99i7BD4K2xCzUCjzBIbwOVlSm42GSIavRtK7
J8P222e/BKOTVSb9LiviXY4d59ksgJHURfrAwIoI7hiI6UIoOjY3Vtoaj6VwjUecTXBoDV3I0kPg
YAtKkGFJ3WIMSEzjnTVJdEcmZmTlHUvDVyccOHRPzNpcNmyot+RF8YGx5gPkfFJXC7cctD8TnNIb
YZEzNnICWlY6Xp1aZu1uoZMEmJxnmMeRgy7TDKaeXIwosHaZF33jLs5/YzBvPjpt2q+MHHSB1I1G
m7L6ZZvG+UOXdv1j3UD2CxwkfEFOsqUFNNMrIbs9mK80MBF04SKpEwgWjJc2qj9aVtnJBJvl3/05
RnxGz0NqAxJT0zw37jlmnsG13PwwdIKtewc0/a70gZHv9WoZIP8cLsMCtXFX/VKV6bZO2goV1KN/
7su2VxdzFOGZ5wAlgrqUvIg3OsDMay0Bo3ttD1/AJIpkQeMOYKUys6/RkD5CL7R6ShND3ZnpSBA1
2vGx/tKgcX8JMk/cKw9lNmSvbOQ8E6SNzmBB185OUQOAiKrJrz3+HwDf99qTntjQv2LBNzNss7v/
XoMYSPzfHDsxHDhBTMFzodTLHfOWSt2wx6JnO6kfO1Uin+s42iEfLx0zfYiyUL9GzQ5Qu5vU67UD
mUzU7GWL2/40ZvJN7d6KwTD7OYxaSeNi7OSnW9WG2c3z3wyZZqOb0ujbPnlozD/vTrO3BbR17K7a
aCBH3wS+ChaaWxuglgQZ4UczzfLgRFa61J7UNp5pvkSKIZVogk7qaIByLjhRs7IlRoap8LZDKu5p
SJLXgbpMo3Och/R2s5mQAE2xd1PeHas0xbHq7x4BB7CT/2rVUXpunNRYo4pW7nig+reuVodcSf0J
/C7y3IT4EpCdwtRnWK+VBwZg9ROWQ9dhnMVLSBMhR0Fv0dgEcNor8jtzfNmKERUWjhetBXPyaNcK
o9wxQDNRYY0nX8ZheuBQY11UdLZLfZDdBovpizL3KZy+GQYUxaYx1CUH2XD2HyzouzTPTXNRlxxF
Chnyvv3FWN9AMTQJnyJVywvUyRYNt1EsH7aVvrJAnbUhfeZ49BppC2xQBK8YvTQ2cJD2jQsICLIi
eOI8jnZ9V7XQS0DXZyzAMVl5lJWNH/XR1PVhvXNali/JSTanie5Ti2snMgGMbe3w6wU6fZqyNZcd
wNJGamTL3Mm6V2AC2DqoUdEV5Eb36iQNcmiJqO9Nu1SPeHjWcgj2HAfgb6jESTZMdNnBU5G6gPNo
wP8qHon/t4gksMNdX2r6XYbTvxjynG8CpGFrljfA4gu3vAPCX61RF9e8RlK/mCPrp5vIKTQyynCd
dcl1KN7ZU2g+sn6OoTXYLntevwKIZ2xsW7XhMsp6E7pPf++HnUTNWpgfNCzOlqDXZRfWB/Y2YM6A
imo3Rv1kmq7A6Ry/I0N2ym3H/NWA47JgdfGV9aa5zC0ZPQiNe7u6tOqdEY0EM4HbLEtUp35LXHej
VJXubICmV4ECGDlkVggZhczI93aS7shmjaB/avGxRV2dSgTISBe7Cb5zcFpvKIRMEJEErYwFikho
O6MiAERRexJYIyKFztd/2+jxn/vkpkCygUgu3leB654ip8aud91YOliaWn98BKrk7MYFfwK/8p6N
3+lAOMVOavmAMzOve8PpFuDobXQVZo5hPvSqrsJAuQ6cTB+tA/xw7nodLAgRd5wvjimtnc2wNx90
6X6JwC2JP0nXrVBi7n6ptMTYYm3or4recL/oFeQX6lyWaxqrx7G+scrGXtPYLFDAA0MBY0PeVGIZ
UhYpFLjHsZaNpa0HxNiWvCglsVd9C9pO6iqIxq1sHcCIxGvyNc+h3FiJCvl/MxpP08ajAGbov5s5
5JtQbTaeCEjNWJWJr+0onAKnMbfDqS/GEg8BeDdy8KAPniRtR/BeMl4izrMNEn/hJHBLNl4C3X7V
JyMA4uWC1FiIk4Nn7aZhlnGmHuTF620BLvVl3HXgQxu91ae3G70GdN+vNFxk1GyKDmIj83g+RiAh
gvfS5+wJd4OnMm6vx//9/qQIE5mRtclRxOJKfQsATf0aNhlOk1H4jiT6UL0WyckK/PIlLYb+nHba
N7JWJjgnmLDNFXVRRibAKCTs/TQmGh67pvYfhqy0n03Qo9LMsecswyooZbxPIXNUjBITWa4+LrIU
SAc7EBGZHdgHQpCC+lpTgYWGwjsmPyJTJ4zv5nDqUshsCwoLGj0JlkS9Mt+pVCFlINEWqZ9tqeu6
9aOsR3Yuq7Uexigqe/BAjnkVFdrlFNWHrvUA/YZpLopyBRIDkef1b59Rn3N1YwkF3ZGiqPvPKBqc
ueG569utPeJK6dGhC+kp/8nWpICFcRVDYuTzqaSHdHpeyVjSozv7Xc+pV36N3xaadoqMEp4AfBvb
ixZI2SdAGR8BsOQnGerDE8pYsf0LU3tFzmpwrIcmG1ZhjaIsFDDVOkgM8TtM3jYE5ATbrWDZhuOp
JI8LgBsSqM+PU1ngPl4NALVuKbiILesutdv3aarxtmUemyfLzv79tpNzjKiRTby6tZO5EI3qNW36
R9Adxts3ElzHVh7XBxr6p8/Q5MM7xTvjvJ//fLfNo3sZsH09AoW70qmP1CrH7n/b2hCV9lhgos5u
HPb/NfZP98hLfA/yOM3WNze3Cc9MQwq3AwJIq1Ao5Qgsm5wqekCeLHxEEuApNV37bdAzHfniId92
0gVvRJHF2Np6HJrZeIXq2Jw+0gXAuHjJzEjsqkjglLIswgMHA/UpN4fwUYVQyTK1aKPGHpmQBcKe
MPZNEOFikiRqNNSd5NHKC3aZsEEjZzXFFtqOzo+8qX7J0K7e+rSUyNu6/ZPm4XNkSVaceWVBAxjo
72NroN6oGwB1rnCAe+/a+OGokyp9LC3smetUOS+i00EbbwTi+9B5dwpk78Hif91P+nJ4itIoXldR
ATVfqwZF6Hge5pcDXnvUBKX7DxDFJRvPdvIjXchOLZ6Fv+NmN7Wcz+hprpJH3TpHcTyDZOfSkGHy
YLPQ2kFa29gBdJI/1Blny7qQ5VdIkO3xa+f9ksVwVyize4eWnrYMIeF9xr8w3utDC3FfPQy2qs02
OFHyznQxRlRzY2lsDYlEB+umvzmGOPoKhioHGvC/7ar1/bu/z+GPScjQq/JVm4XdKUEp66kfW24C
VaO8Nn/iCMdsV2SjkNAzhq2eOD+T1hfQAPocVkIe/GCVIyIYQ8cI8tVNgbB5dg9gH5qY7jXbo65H
xdc8+/hJKCRzDODgPz8Pjcjo3vMMn8NiX4HYBdveHiA73Gj8GF7f5tbhc4Jpvlh3s6XCkmIZuJCS
0W3zNa/AcKcLy39wmjY/BwDuUo/seGr9B2a1G8+AOgUIiRxtgR1LBLAJY3uKo4uN99qS6+Dqr8oM
MZD2LDbYMDjLOSZq+2HfDZoAsQvuRg7Woa7D873N1KP5mZMtDNFVZ7o5fYwiCV8tMQTHKcwt+52p
Q8kgbqF7tWgcP7nPzEcDtTl4RoLri9Zl+9qFKOWN3Y1RE5ELjvXVOCCzah0lvA5kLWXjoWD9cxaa
FHADe6OCyF7MDjBJtdsq9c3TYAC+N2SmuE90sz2FMtaWoor5d9386ZnK/6psQ64d5adHVLSzBzcW
bNG3BvsOLNmdKBvrJel4uvVB3rOrZSafdd68h+MMUlOgFu0SbKs60e5R/AkG56pJ3kDhvM374i9s
Sh45KDweogJ1AqKB2PxQsmETjF2ydZ3Rb5MBiZCms8wHCtaMojkVIt5Sj1tAlBktBy9i0vgHYPM/
Lr3HrWxE+PsH8pifbuoy1QfbqDcfboYBifYvswwRSj9RMoO7XDWnyTLdBBPq34eSp6NB1Ey74CKA
79pQnM7lL3dIunXg980B+Pnm4IwXSLFha0BN8LyjSX5BTYqiPvmpNQ+fYmb3HH3lmea8utN8Zxp5
e6N5OmrZfPgFgUbbBzlkZNrruTptKmhrq8RcWJL1kycbS92uqtpi0wtOc8xU6kbG0MhR3Pbv/vlG
1KI5+Od9Zq8xgE7QBNP3sqiABs57PH3MVOE+kYbYcqGnLxDgBJORSH/8Z0SvDckU0efqi4mfoF0R
e6hq7cvmq+F4j8xtmicRVP7RA1HrCmeWzVc+lC+lqbuPQYGttmMpa0n2PE6+9qUoHiFn5t6VttYt
aZ7BLn9Ky+GX2AcncwZVysluSAuUrmmWXHpjeAf2Pl2Aak4d6OJ8tv5kczKzxvMzxsRx/uN/ZAIN
+x+JQNN2mYnaMdCU4pPdyIkKwOI9v6+9C1YD1R201cUJYhjiRC0wrHy0UoCXEkgn7sj+r2FM/kh6
Bb6lcYpE5yW0xlMmQFyKiWSiykNV4Lxh7M32m9kMVAFuZWn8NYVBNa5dUMg8zLCFvsoyEMPdOOYu
tYzx6U3DQV9ffRaor2RLoDXylduxfMtR+7mauLBlYK1FN/6gs6p7TCAwVxjWkS5GoLX7VMvXBmQI
JlNiqQzlzmNInFopKuU/XTIKqmNkrDik5pHZzYP+mFRZiydlbNIllHW4zQzteWjyDxPZC9/chpYR
HRTWJWCo4FZxqjToiZtAw1GPLp2GcoFVjlUditXUL/zK19sEglAn8pa1DsY06nMoYUDtE0o304Sd
jNVWCFSI+33+o6/S/NwkqXzdcSfIX2P83J2Fz3607SBfzSoL9tAG76HKAmfBGaqZGojIU1fxp/9+
GE3nH8+ioyMZbZuWY6MiQr8pLpKFPQQ94LMXVzjJ8NJUrnawGQpxSAVSaVhWYBsmt7MtSD1oT0A8
8sMzyUUOEKOMa5edSskMJNbBG41kZ7uwTH84d3qanP/kgCC92gmlcmyakPkNPGSL6ULdlrK/1ui5
cbMAO3gw573Ndmi/BaiJy8N9i1Oc+3q85DhKQQlBp2+pCz5mtfnvv591W5zFdIdbzEDFquOZlu7d
fJetvLWj1hzMix14lxjPxEmBbPNoqxqHXGOlcjK+rulSG/i7gYEkWaqYR2uIrRovrVND7CHQfvlY
jbhGYEI1GrxUoZmHT1rpuxvW6PahsaLu5KRg3nJN1H1e4dgm/BlB0UwOkr4F4dNmuBqB2RwnrHZR
xne3cYPJAuCrubUMuewAXwMGwA9EdnTDHO+OXIMWMEvES1ZHv6LK9H9p+ZdQmOXPCqTtINWLe8il
5MPGFdhc/PcfFhuC2yfT4I7hjY+mByFM174pnkrCKOsUQDAXu3hphIjvsTwoDlEItv4oR8o3Vr2/
cFTufkeFPYiw8UdMAv+lLPL61e2Q83P0GIhloA4Wcee7d2akI8/tZ6Cbj63kK9nochUzNQv9vbaG
Jx+FFzhfgzY4aoyxndCMF5RphDtp2+UWB0nua92kgIaP8uCoqF5iWeLfZSBrPruQL1lkKf8LQkFy
G8e9ZEthOf3BDYb+wGXRY/WTs2Znj30y0gUbVxcKuhVOKXj2MQQUcUUKNB8C69RXeFuOEzklauGX
Xhskazx+fOHWdXnMVHVfcFs7G6hDBPy74hH2D1mzBsLWT9cqNXBE5tsnB3lYMG0lQCl5rdwBFFku
ppC2LyCWGKCQhOahGKPwd1mlDbh9xcFNgfrVk+43zToXfbQ0XG6c6EKOKUaCLm9hFn65md1zDLVU
EeCTu/J4Y6eu11XpQbX2nuYkE10SFQLZqNuBvs6LTkPRHG5+E0M2LGqGBUpvQEE9hqimNfZVG/90
Hd2E8k1loVhCBUc+QLYdh/jyOQx8uRCdqH+BFMaJ0vonyGL5wtJCdZRg6NeS5aADvojjRL1bgB4S
NduydaH87vMG2kTArvhFXp1G8sU1an/l0suH6hTEXE+3Hv4SO7BzfvHbqmIHrW/4XWgcpt4Qy59R
FL4XXhSjkoe1OPYU/bnMQW3qN110iXSogXlc01HKWcbIY1n5M3QWm2UCZZkX064hGKa84aRZjb3p
Nb/a1hnjd4ob/a7Dse4RIsD23nQ6b58nMj0KW4ybjORXwJp6AYEXeZgvON8Hu3SYdjqwG789ePyF
3M19aqGABQfw1KRBN+7ZZoIiHIupcbbM9EWymF23E12FXjWvRk3N22HzhFeffGrOrqvPO3/Uq7tc
NQX9e2no1Q2vAq6aNNd8l1gN0cefajZe3fpq5NU/648faJ4ZZLfu/r9fr4ZzW5vKcBrA8JNv4IL3
6y0kDj+KaR0BmXxJQBW9qMu6sgF1zcTB0s0veSz082TDqzncdoUEC2UEavl1Fcb6yhG2scqMqN27
MYqzUeZiJv3SAhH0A+R/7XOELVfmG/i+NPiSaFoHyMfopIvUePTA/RZMog0IBT7t3MebJhHYcZBt
CKMCdU46koBpHxW7OVDlKb/zOd/66XgPGyW+CxkzUNgghYdHNXsJgggt6coXkLKLZQoG85cw9ACH
cbryBRmXnx5XKyL4nk6imjRfWXjvAQ7jqQs5utEGmUhtrRFqAWCgfGUyBVUpOq1qVfgxhsKJDHy2
3cyDYkptTXH4ClrLxk6LtZ2l3amQQKfXjl+sAPZqT1cX2XZTl0JwKFeszHEEhdDYoQWkb1FVxscM
nhPb7dU8NLAd574a2OhIS6lxcr/UgqXmGWkZbQskF0FoAmYSnO74i5ZLcKQBA3zWkCPEpfN2JpBA
ZKcL2cNcYpWt9H3CNNdcuH4W3RmG9ys0TBQ8abnYmTHTQbep9HuJbPi9KyN+9MWwubFT1zfxTwSR
fLOiAXSpxqHUCpiB5Z3uH/UWxaWQ74lQchv6IEAOew1apBK/nADzLjInQ3e8pJDeGkaND+00Wal5
5cIpHsS1I4APydgK1i9kixJODRj7x7KAMAsYHrsDsNTGY+M2QIH2oAUu4yFdqgraCqUHpoapbyfF
sjKD5oHGth0ODQtoLSyKIgY4KWHqf2BanX9sIhkDQbDOsUJybeZaNwtPnAOAYCZLrQer7zsQODdQ
a7ojKVrPr8oVAxQcJ+WgY5GKWVABzgTSSKBiIVtjBpsM+GeUovAeg0XX7A3AUvakZUqaqhXnHByF
3Q/SPCU7tVCpD3ZL3Q8hXzjYHCeBULEB3Tp4fwyQiW4K0X4HsP83lc/E8EPcQO7IkkAtukysP3N/
jsmQ8waDMVYPkSYehlGmMNK0exYV8YMx9gL0yMesin/R7PDMIl1MvrFXmqa1dR0xLLXY9vCO0lpo
qitAMlMl1so2u+csc9gCb8Dqm7SKu6HGSSmIsaEbFTV/gWDllWdQ5PF1YJaQAqkfNcOPN0OXa3dG
pMTuv1/G5m1BOmPMdl3b9sYdmO44N/+XINhBQWLlN5fMrgHjWISdj9qVxlj7rqihAZI4+zTwFDRN
M3VOcj6sDCtNXjxLSxaeV+Y/DbdeNpATChYcbM6yi/pvoZT2gqnOfgoMnDMbvf7dcSCPpbsC9SCe
x8FkK2q8dvrWvsPXpyxWcRbiqQjkwbRljlWzk9p3UxA0Hhrwh+LcUWu9bzIy10mcyPeg5tjmi8o/
eEwrH4ChwlpEw9l4HnfNaioCUSOdBM5fursi3FzVhXDn5b//ipz98yfNdEyO7Sz4IXUUct7sZb2g
CwalzOhSClCnlQUYh2une/RliooAK6jOXlt3xzIZfvR29cOyTf4XKMcleDNS8aNyA/Ga+0i5+2YZ
n9tC93Z2qvu7zi3FWXfzbmVDqvi1xVD8ub2FYxd85+vuD81i9bsReuDKqEJvXyiHvTXeprZl/Z60
Mtx7TVGvKSpOui9VyxIkOhjUgRk2yGlnd/eBGeIMX+oDCnKifJV5efacQlv2Ps/rS9l66TMXXfpc
uPq66rTgQj070RMc8PJ6X48RHl7JWwcnOisaoA0SCkSyvNBkNMCxxtoAkIdB2Afv7RGjrFtS3aeo
6gOtBJ8wxIQpNsI8W7XS1a8Qw+TQQKE2DnCjbd/jdWdbVnzByiC+xIm+6vDrD6E/twuWRRw/iATl
C+RM6jq+pAGEWXSGsxmkZxGiecJfMFRzbsXophjbaVDr6nvxhpdDH+CUYgCYwndH4QzE0O2YC6Yk
1+P1cprHRa5l54cShHFjDN2w15V/AAHP2/RpwqHKT2WqUAVbdw8fbPpx7O7MvADMQUmsRGoGonvD
8u/zsUem+fIn2zT2cxjqFP2j7Sb+kUe6vpG25ixEwrwvkWyWZp6DRrBz+V4HAdiq6p3uLeoB5pWg
cThRWB6Cqmq0h6nO99BQwSORdocZ+kvA4AnjazrYWDKt/UZe8DtX9sbxoxjUC/mrjNhPZHv4JatT
lAOYsl5SOfRo50De/8meVsEf7b4DWRGjUVBNSX+T/uo8goBLEJ8ngl/QgKH4ssnHshysyBZ9rLzd
ELoSZTljn/h8tRQYWxPSXJPNCUOJ43IVrVB3/ROqaNpb1vI7CH7KX5o23IN5vH1LRQL+aKsCCL50
QyT3rGqTRYX+HHQsXoBTG4lixr7WUet88ZJaLpTfeD9aN1p1ZThKXJUhROsi71vgYS83pH38nOAQ
cq18yU6VXoIFuPG7nee50VmgCGXlIuO0Tx31lmYoYIAyvH0UI7UmtcjmBhIV5a3OsVn87bBTluMk
ahwyNSmS+lfz9AUUoHo7x1v2M1AVKMQAhnUpKJkZjnlNVfpIcVKTLlUGZcpY2iiD1lUWrkrdfAWB
cbWJhsE6dLVrHaIisQ/UjSWUA5Ef/d0XmoF+MwZNkZ9jQvKQcXZTt7IqHL+V76WReTtjTEL6g/Uj
Vml2phzkzyjx09cIR2VnzwN7zRjBWh5CB6vsVpTE5LHbr7B/1qYMp4vxoKhKP8b3tpnhMK/Lz76M
cTZ+Mm2IfTVIO0aQ6wlAukAXU7cMbBaL4KMfj+V7WS5hJH9+EzmPvHHPDpqCuvO0g/T75X//EiHx
d5u74i5QxOPqDLw9OrvNCnpgsQfqTTSXMAoKZDoKG5RHSVJ8B/vOqhgVjTqePVep470ORdyvxGBp
UOxkW/yABeCQwMV0i68S5Ft7J2EfJrJbJUr8StZmqxtHUufBAYdFjzd2F2pQZ+h9rToP2i00RxXp
ax6yHYCv2OZJFK75YBl6gzB9vWmBfd5SN3a6V88ovQeTi/oxc/T70FPFWxMCLTgk6bCmbhGqauFi
13vP6qD5glfnkuwlJK8OfR2DtrO3ireiA0FEnOf2kbyWWOZY2r5WdViD3zjcNgIPcLaK3O4iIiG2
HeuhGgRuDf0o0uZegBLyIfXEx6WG0t7CNup2V9gy8Rap0Xp78Dp/p5DJFjrmV1flEZiMxpAY2qk7
VNZVi2Sca54wseqTU8h4Z7j6c9TYgGeH2mNkm+pUxXkC1GvivGsRTmxzB2QrOOPuL7GwvnEWuu8B
qghXDkoXD+2A15ELip1iGJx3sLlZG9evNoCdtss5eV4FYLuijHmQIK1nG0Ozpe7soGDyNkCAbMlx
MwFSo+kiFRGOn5FE3kdsuK/GsmD8jY27euRToe7UanIbVWm6XM82cpRjHLXo0iVdt2OQEirXMViv
H1sxFI9Y7cm9P+b73boH621Xt81S6SnbTn0rbZZuBnlGikaxS7OT6QOoKSG2h3occEI7HFjSKsyO
RqCs3dRtKlPeKWQOQDA9BlGfWp6fIKHpFpCHc4qRf3p0T5GhUQ+7Ig+HhccNbe2HSfvWWc6WgL3x
YDBsBJvwUhSiOQxCV4vGA1sPFhf4HxSacw8tBgMnNUgTQKsp+u52yTZMUAIHvJPalgDR7rwuS16k
Gu4oYGiCFCwIEC6eR0Z6IJ5QbIn9Z4BNUMPDv4yyfMuaxH/zk0aB9NPij8oBLybAis2JV67a626Q
7HGeaJ7MdODrCuQwT40DSk2rLYr3CPmIosGmg3vP7cD6rQyFu0dxwsqqh+xNBQC6DrnqtyjjLd9i
QJYsV6+/NchhrnRppEc9VAbgzzhnVWn9rZMDX+goFEHOI2iW+P3FOm1Ea1ciD9nKNTtx7ynwQKOO
6hA1iZcdkU+vFNIB5IvKImCryuweHBclTFYIDhRo6Wke0AtRCvyKdh6g+P2tgTLmsuWsvi8Z2P/L
FFU2yHyzb47WP2Q+054TVC7vm0FmG0vz9K+OuNOskn0TLqCffrXMUB4Aeix8ryY9CacRwVqxpFyE
4KipH8iTNFC//mr7ShzjsER8k2X2jg8Gcs/4+V222Hn8H2VX0tw4zmT/y5yHEVzA7TAXat9seS/X
hVFV7ua+gARJAL9+HlNuy+3ur3vmwiASCVCWJYpAvmWCE90Ga1c9F2z9fq9EZvRvZgpJVwMyyYvB
KgRkYYbSe6B+LMSQOnjVuddVElVARHkyA2Asd91Hs9ZvbRmUsLYrvUcA/uWiTYJid+kEwmsFdGm4
gtuR92g5QbWr+25ahHOymxnNSUsLv3Ro+awr7j3oXNBICgEX+s9XCkLc7Wku8z9diWbLILn7n650
SSgBFf74m+A49uaCj1o6nrm2W5josvlggKJwOYuhCwsN37lNh0v7mqTB0f2U3qjFoPrsU4RGfcqC
eu3iImWXd+6jBy7Fqpl9prG0AbuwSJ4F95P9n+Nl5hhPEk9sfxfvIYq7d9q0Xlld8gsfUSNKPQ5L
lCDGrLHxrRFY54V9Jo/5HIdkKayw++wVImHq7+KpGuV9D6T3JX/A8sUCWAqwejNlyaLCM3mUmSCW
DHBDhuqUnZRri1nYD6K2NQ3DcZhq/LjRaUIWPEKWIHU37ZpiTl2U792l9jCJ22WQSs8+j7t0UDod
OifuVhwuW5A3gKkPxS455NFzuWKl0x+wki82l9dCmR32YHExsEQ3dR/fXyDC+GXqE/CNOwIUU4wO
5Qw/vjY/xcpsk0xGv6vgCgQR0u99k3dYq4X9twA+XRqLRNBhObvBna+JKM5E5awCm+fbyuzEt7Dz
saLGbpkQ/XgGAu8HKuXiW2MDbxlbLF7TID7qb6VUHsyZ7fbeUt5tO/QZeH+iXjd5qQ90CPJJbSd8
JaiVckC4iqECa0vCFRx0ohYBikJyC+1gct4HUrDmIYTQRqNYXgZRMHB6GC7QfPgVbzcuCmFqiuqg
/G5pq711+8lC2RCmXdCscJLVCPnjRWnWFZxM0X09YAkXYq3Wt/B56lmySprRWuaiHaHt0bvJakKB
ctFAqHgZz3ikAuyNDQ/qYwB8KluFMB/eO7AEYivqBgkdtGbja3Qs2+SREmhAIH1s91RarGIRuhvT
78c702e/w6ZCfi/LpFuYyhAnEj8Z6q5ZTkDELr006G6V9L9zdzCegdzP9kEPLxdqCshCrAAzBAcS
Dp7PgwM9i7hhkJiYk11d3o5hXd0pnYVP8GZ25ySasE7c79SiCV2z9hbUtIHru0xITaOFqiBM0yOa
lELzpA2YsndSjuFTzW7oyn9+lVOIpzaa9MurpCZ8cfNPr9J0QCAF3eEyIUMFlLfJy59fZZbqeFFk
1Qj7LizP81r8mopSr2nFTmt8itPZv8Qk/zr0Oh73XBg4uS4qBmGjIGYCRttgcTAcBglCrkrYoeQS
hf2PXqOcZjfKKjeWC1aP7evke2zH+9hf8qLjr/nQ/g4YLH6NM6XOeYsKPNSmX9uhDJd4MHR21Nzi
1vg+dIxzrE/noVgO/O4OpTxDF23aQYO43eINsPbXgwbXaN/y0fVWFMRXEsYNdJoKs+ng1PVHvmUB
GhwLbIuaY+ZAuaNfhAYEHWF9DIRpHTXY+j0Es+dQ0eNrcMTdHyYB0PFP1kkJGipXYb2Rtd/dMlCV
tlChxWcihYN1BHRef9vyim+nEmIr6awpIXWJnka6YguWXPEepNGUnYOsjptxHl0SaQo5+RqaFinc
fCdsbrWFfVfWLX+ZhgnsF6BRMs/yVrnJyh3Mhz7Fcw2UNWCb5c6b4xprWCx61fdyjlP+4GV8Dwhs
EJEMrgAvKrMNZ0dCuVdlXIXbHdB3s77NRwoJ5ToFHBecUuDJIQJbFxYESyiqW5s86L1lkFvBEs9C
4ixSR5whf9CfZr3GOMzsELhFdAQCDiAo3pvb0umhVZlZZbf0e7irZrI9iqqp8As1n46tgFCShxod
xZiq0c3xti4/ZaaxOqI2rbfU3WgPrMR58NfsMSiHBTaC62VSA3oSUf+nUxpEw60GaAdl/2SGcIEz
V2rBtBq21NS+alFeds2ImnXjoQIRfPd8V9x/ycfTtPtgjv57PmrQ2QIkP47qlPaGZFeGSt8mBTMg
lZ3eNk6obylEh4CBXBOA9xldY5SibQ9gXqjDLanjOgx3xzjCxzZcX2PVPKmsracBWrn760xCNuat
DT0VWMcnN9eJuswLjhm2xq8hOkt8p4QFvPN2nZrirod9TW11YkFNnQHhD6c53I6VdNVlFuqhCzrj
DFkUbNhSjOaiV9iqbOdD/fd4nT4wK+Mmxerr422hzNKDalbG1Kd3iqY2YPa0QSVSQyEGWg1ml4T7
vCoBSgax8Ienrd04ZXAThZTZYugT/Za1RhY5BiAwlg/vbB/A33MagIg49QZUF1F7OPa24OvURrGk
CSa+aHimX83Buee9mhLUcSMwfzOIEHmA0eSt9w3KBAooCcu9G/PGXnuTDwvodoRtmWzFxgAc9Sy7
IlvWWGpZLZObaoS5ErOn3IrotJfVxgvL5vApVsw5CuroZluzA6V1swQZxbHt3a5NGIVgVakXYQAp
bBSQVFS1vfFqle73WArrl877feMrnUTYiMD+E2dwE09+F8ByQExpTPcxBOp/xWP9PcTC7buAzCPY
b6l900FzwJzFPXyjboGmzIZIkDQHBQvabrfMG6PQfO9zaIi482FoTPffaoPW1+0nBoY5Yxa+Rrbt
/KUQ4rlpoplfiLuAG0+k+E+K/v2s8E9nZZbk0L9WLsoJM80HUi+Ha97fxa5jQ1Z0h7gCba156wBw
fZJBF58+WuPcMorqjWNT79I3t6quVzCIFbjsXJS0gbZfov7vrC8ly9ocjkCn/9Lk7gANim0zWM4t
g4PKQliVufJgMhccE8X9VT+/+E8wzyvA8xLMrMSEYnlrrPLYG+CLYxSndPLdO82aN1hwWHdwAS4i
PO20R4U9lpVwpvRptPHzI3r8xKbfh8Iwf2uroY1yDiklk3XZus/t+JBUVfAvm4XeX4p/bK5XwW3W
tdzQ8oIvVSvoEmW50Y/tXQ/5gBBPcbVpPvSj9T3NdfUrD8xXPUzWo4u/YzPVY761qnR6/KcErB3y
G2U6/FhPYDIBBjbgi4kfVnKlpp9LhwnQiYtArK8xDnTUruXDufLAiqurBqIvWe481VAljyqoWYNY
b9uX5rUXenJeBKzRvB0nzoZxlMzI7zPUY++DwI53Veq2kK9Akzpipr0laqDO6hozpuanIzg/UCgW
XQKGxAIlAmyEh7WL6rXMPChL4iw2NYLDR/va3fXiPq1TMAlhcHT45w1d5vwFjOgCheh5kF5nfghz
9y//pFSwPLc0H8+FiV1ae9Ztagfg2+KGQ211MIsAqKtsmwoHXyQ+wLHw2h2XOnWAM+itI7YuljCa
hfR9305LmZvjQzp55b2yXrFnNT4McT0+CLyTC7crxi01LUu6B7sPoS4293pwA3mA0DSEh9PwRKOK
pg3WeW8+o9CURxRq6qq6t91v1KDrqF5+njXFT+uytKBClJb4oDRCcBH1WFgdgULtjnSWzz1hVdzn
bhFvqHXJoyHUpjx/ar836djhLmuodVtCmrPFzs2r7TAgoMv+BdXEYd9XpkLdK7BeE0P9cq2uvHN4
ym+VxuYEmwbrNZeTs+jg/XKALkf5VDj1luahaU3wsTbx+OTX+8kuDL3ONdw4VM7qo2GgFtaV466H
3p11ohgdaizw8EswC3/MyZdx1EOD68Yx+mgeXRfhAKPkedo2r/2t9mHorEoJM1vsFapGDBG214yz
0Q3uoUnwX6SOoPqZaFDZ7KxP107tOruQ5c7D3wzsLcc9uEpg9791pu/h9CvMwsjlOrshnhqfbTkA
3gu3kw9y1ZW7Rh1QroYubYlv65eOP09CnV44xF8n6Ry3ODRB8d3BQk2Csv4yaLAV8TCNDa354XiO
j3N8muPBn+LXfOBsP+XbEzNfWo0ij+GXxqocw8s813ya36tYipddoa7uum21TFi9wT1BQTAPd8U1
CSsFHz0pm9SORJMKMULqeXCwlZ4cWRq0L71M1VqWjr2r0za9rxKnjzLpVr8+MkIftF3KiLGRc19b
sCehDOgIHrGr+A9zNE6+TGR5zOPQ39EtEty1/pbOKlk/g63l7ybLGNPV3CznNDlNkE76SPkUo5vq
x7DGKKGyF2AlvorxHAU/HddNi+XFRROW0O0yB8lslZDLZmnw6paze1JYIlPNIZPVOZ7T0jmtFNI9
QXYvwYx5qADdFepGNaEwHnjtJVtoXoRYXenW2Ad/PrDAPwH122+ucVYD1QqhxARaNNCV2Hu8hMRt
v087KGpEJMFMePx41nHxSO6ZgtSms6A5TWr0TjB5ix2ruOm069zkeNaDkl2YsKVvd8WSgnQAhhk9
cNpyx664SXKo4FEctWuI4s0DSmfcjkOGq3+U4WlNbinHRWEUOIsuupxTuHKNCsCFyV/98xpetRDu
7UaImaRWOTMuVTcstWN6KF1n3IUULtrcGGHla8dGBGoRRMthCQIxkFFGOjCClV00MOGjNnWNSnUn
OsO9cDgEoVxk1EsdUOV/76Um+KD3nRcDWl8ALpnNX/z5UDvjzOiOJ3MBPmC8pKDjNdnN2IY45NGE
x0Tc/90yynI8ei0AFIbOLHbPyCnL0qyGCkEjNtQ0gVo72PgKRincpe5j5xTHpeggFggxlesBm/N8
WcdusUiMj25RCgiucI3VJmVS+3Km2TxHXT0aY9JtQgiJ7hXAK1aDPXYf5k6JczSVsPG8kQEkSafY
zGuWDbf0woYLPCil1/6ucewjB+coauPRXH3qB6j7j/FNmd37qaq3n7pp4Kc2qpDRBJX+Q+kSa3W+
BCRW7MuLoSvC5XHYJyFD1fVj6surHCHJvfEn7/XLCGq29IegoJms7LpLFqoH0s9xPDuChYJ1SwfH
HOJT3rFIyNa+hChe+Hay4xXWOteObk7xRN+sdAPZiMDUzAMeD0G/DsEKUSNg2/PMYIvy6J+fXvy/
cHy8wAwdh7m25zHT+so3k6VX2D2QRGcIGoG5DPPeWweAr+3kBhMWkh5M12odLgvW589VCHBHCdbE
bwmsSkFi+12NwwuWGsk320rK5TTgDpg4abEoC5SGmBLlKZ9VhqUDi4Q+fDZlIG4G6eNLOYfdieWg
iKpmTU0alP32robc7/i8gFA+P4is9M/dvGT4aFFfOkK5fe5rAitd46EKDC9UKm7pEPb2Kx4Lxl3m
NN4+FpU8YLsZPguQ5kHNZoD7iQcl1cIS+VvT/AauY/vTkiyET06rbjIdKrCCHbUC/tZ4wef5OIZB
/mYkHUCPhvc4OOpReWkt70DanXaupSBknAFqFweVBS6XNo9hHZrHL03ob+p/QQjaXxcJzPMDrA0C
xwPehtkkcPrrxz3Ixv3//Jf137El8RHHc8WjhLgFDAGsYzpNcGtxJrkeQg3Ct8z4qymcVVKb1pM3
qPII37ppYYxI82coUgnM2UmFpgO9Juvotnrny8rmP82kw7OsBA/al85yZKP9VLEj1LT7V2Ac9iij
tE+hzKZ9WXtw2dNW8C+fT8v+ul7FCgg0H9iiQR3NCh3zizwrnOa9pImH5NFvu5UzZI9D4GQQnqrF
Q2I6W2yS+i8DBOr29sCAGILB7ksCee2lgIHPnnqzINtlneIPsgfh04TgAWV1WuitiqFm+DhA4fDc
O7o6Jm49LM3MTH86vo6airFXv0n4GlTJficTsEGMjD9TQmNii8SBZeQZTiTVUpRw7WhlgQVM1dw7
gVff92WabP3GbBbXGDYW8oVnju2WUqhDjfkiZFZ5tsu026R+b8FoFuQSWIL8ooSmrBWUhBorCuGN
dAwDntlrAB7kGnr0aYQb0iQiSMi9QPAcoKo68F6hRrrCYy9KYCaMRHwbFnNup4Jnz4T00RyvR6ZX
QSiGnazccs9TCSkSuS/mL6bSTY6PAzZTqOlbXb0OVVtuSP6bJz2EVj3od8Fy0HsGd8PFD/SLArvo
YOOPjWXxE4S4pF2lDrDe8ayAnHnxryksaizD+nNmQdvShfJe1LaF+dhrI1iOjepuOzCfN0bqh/tB
Z/qQYJtg41dZdbYK45DYwAElHc+Pk1oOpjseB6+fjnQGDun7GcWgXoCtc2bDpiCsBFQ34Ozwz/dN
RrjbWQYV1kFv//NfDGu9AF+5maxr4sb5F1xuL0uhmqZKHwHzqA516don3xm2LZkGUlPl0E1NY3gE
xnXunKpebCtZ9XcFGFO3SdIswEQYz00VyFXTsPGcFPif0RnFPvX2Hmw/uzFYCLsKH8pGrNiMrII1
iTpqBfyaPTd7aHNtekCQ19Q79KpdcB/yrNSrzOFQVay6B50XAAIFFHRcWfs+s62bjnnpQ1lMxbZt
hnHhOUP6kHa1Ono8+BnzOipHs3qKh867K63kiAKK8VyYbXosDNePqFm6/bCxoT+5omaHchGoT5ne
UTPNpt94bTB4HGDoPCNchoL9hVc6tdjPvWuBHhW7Jp51UdthRb8IwL8Wi8DVwcGjT9jULwBWr54m
lfm3ovN+UJYne6yu50GuJSINR0ux6/2JFSeAVx5qBuXlJIYcNixZ+R7rKBgoWnbzzcLX31EdlN9M
GyAn7GbCpM1vvzUaoCwznvq1GYygEbtYmxxAV3UP1phhg6HXTQuBL4iUx1ZYpctrf1Nbv+y8BZje
CsfuIBJ3A+83UNHn/3qY+d2dXwQ/rMqHB9dHKJbuD5Df8XhNSm+1YV+aNIjSPkJKMhAZsKdSQI8k
gFJ4O6pdC2dYkBhxBUrWSQ2ZD1VB4Gu+YAO0+3qAmBvsNBs41ATjW2i4PFJ9kTyZQDvBCK/sTkOS
DntU0OQGnkD1XRenCq6uWfBaDOVNULXW75BmAAArrX8VFYgTfmXEMLLBNhrDOgfYIlkeatym1xrA
iXvX54DH4PP7o+TursiZ/5J69R7/ZXZKRemehtbH2dyUZu1HWEeHK4p5CaDmiZwsPDAHK0871jdP
5hz74rkzK4tP9/L3NkYtHb5V7hvUORfambwfHXdtaNkxeeukVbbHi4PVPWrsj5RbpzmPuG9Dh3Bi
3dGcD20XDCIajQHbGbgZdbmZb6h1SdFANUx1Usi7OIDVL6SN7bWsnGFJ3xT6ftiiWpgdD87QueF3
gj5vcOnS70s1yG+sYl2Op+tazXDCbg2hg2lBqzaubvLJdVYDUAUvKYdR0/xhZAXWVnZoNDC6aeXO
6NsAfA27qTdBwrv15Tqum5k7fyzgWZZA0EVAvnaZ8FLfV6jtMYM/0i91yV7boLo2oFjGH+nBCWnU
A7Pl/uhV1fyFyUL/e2jcQ1UOHgB9CoMlqfnvjGGBrSFTFPr1s1sNww+3A1A7LvLytYyfB/voCO0t
Ql60Wy+GYJmsunhtceRMQ66fGysblo1r2beTVtierJ1iDyPg7IRaQLDKxlg8DA1IRXCQy3702Bqf
P13tWBZ37by9mJYVZF3/aCmz2DdVaMIFSuPXYd61tKHmuQriJF1mc9OZa4DXDh2U6RK/J6gYjvOK
/ZpNiTSkhJBAlnO5mlAF3MNKEyLm81nCx26pZ71n2oaoZpHnq2LzZVdiMA9eASdhigelXS/wB7LI
mHBLH4cp2U2Jb77+HgaTfpXmlO1sXk0rI22t16Lkd9ppsoc+yMwTlLQh0zUnl12SLlzVyBM2xsoH
3Bjg44h8mJjLVVC2ReQXiQvAO0ogqZ22C60h8tDLZ8Otvbe0h1GVxZPkARBsezOOqtl5WGvVjSkO
Rs5KWEAl/inJgXCjM4pNcyybY3RGsSyASSj4Hnf/h9x/ntOY+Ocr0nxGbjxXVQoyyKwc7mVqus1g
intpzbrgLOX2tqjhyUsxOkDGMF1aszzXNYZ947MzW1eDSwHmS521kAZH9UWCxhNjmbgF0DjZ2oWj
HysRvvYTvE7/NaEEYBXaN5FX2/kbdmx3KUdNClqRwBhZfnG0myo+mQmvlyrPxQ8DVt+jUeVvfoda
psZT1l3dTBD8mkC6kFWTPYYV5EZ6J2W3IjbdyOqEi4UHqpVZVTdPdZo4uF2yYkdNs5TesoSq4QbF
ivapKuMcN+8yWVMvqzy9ceEEu6ReL4Y52IhN3EWdQRGrqbwY1VT8FLZ4psZ3TioU5GXzE3YA0RhX
3hs8sUEdiAvvoQFWdyOhR7yj3LCAbYQPrO6X3BaQ9Ac+545zbhhy/190Eryva1BsnzsunBRdKwi8
0DW/sPkHYWVmmA72w+W3DdXsTQu71rXpDukjB9wggh1J8ZvKf4FA1v2Cuwze8Jo1d7IARB9gETC4
uOR3ORf5wh988Svovl+GgPICL9LCeHArAcEE6fZ7Bz8dNyzQxTITXf49GPst5RqqvlX40v6UGSzZ
gi7oHixpuVtIHWwLy4JTDyTTTejr/4C31ONoWfVj3ILTE2KZuKK4Dd/m0qp/TINK8UtYj7sh9I9Q
r08PUyzZCpKx+dlg3fsZqlZsNSVGdq4LxlZqPkvi18Z2AMcQdr4iNUZ8doeog5YBSocue7SrHn6N
mfqWTdhdpTSdmsO/PN6Gf15TulYIthQctkwsLR0TS7AvrDMbZWQ4FTWgwwC8j5K9twePxtvTmfVx
do0JvIQENIDt3+Ve067j/18xgKtRNoCPSTJTCS/ezeHMGKQ2OSwPefmoahGvv8Qpg2KXYdS++DPT
6bWfprl4Ns+TjYUZw+njj4uUZBh9MXMekp9umAsB9fDaTJY1iuP79s+HAk8M+6kPAKKZO0SvXayZ
PnKoB0o33k6Kp2v4yyjqoBidAdUMu+Zr+z+Ou6YEkGKJciHVmjZSi6DoVzkkjxeNTLDP6nHwCX3o
ktRd9S+a5jNL8U+VZhfrIji/e76DvQnb8syvIh1MajtoWOefa8vBdq5c1qNbveV1nOCZPuFQUy/d
LZyti62M3ebe9oDThkwG7lG4uVW8elN6hIg0OxFANBE5Vg3dYJ4r9N1kcZoCRwDkKCRSADIq8/eO
0oAhEnWkLTpSO57OKBXoHgXbqjB30BDsIW9Y9SbKLY1/dqX2z6yvg23aQeviGuOdME6Z0iug3wcj
ojw4a66ZXTonatHBh11cZCtugW4Q+2caX0IQa6XTIVhSijNfwhkM/3IJilHe6I93ySyur0trXRhW
8JAkqXEOuxQQaem8jIXlbycDGg/UzI1Uw5Jbxntq/nUQ2G0iqsvg11XWGza0yi/cM5iY5bHxx28w
DAK8GZKP2J7F9g/Hs9mSM2BoQVLwvxV8MYHF96qgAQdZE5mtaPMI9PtfwByF5yauKhRyG3D15k0l
Gj2L1UFQw2HLLuTq1LgGgKp1mz85eOCMKg+Q6wkOh9AMY78HXXjniSJ/1ZYBRevKYmdYBrPNyKtq
PwTJ+3Dse74P1353nxfVKa1RoYGq351lhsmdzPzyKS8sONsjnIlRnVB/6qLLwtfJ3A3X0Dah3s5P
GBw0wLKmXhGLO2eeY/xjDqCAojibQvCVXQ+aQM5gLkdrBD5y1jrCsxgoDhX3m5uJt/jQMJ4sXaAr
NhdDd3ClIOkKn5PZgBzejdWjBOAyksoRx94ZwM4E+RK0ibJeU0qJrfJDhVsVzImRDA0y8WBjcTM3
KJ8nDXaHwW3fxXkyGg89C6b1kMviso/nj9DpDntgp3npH22jrhf0r/DdpFzADdM4TnrSj/hLdvQP
hlRKspmVEza0KzgPZ+bIbtJG7ok/QhSTLp8rTYBQLK+MkzTOahj6vdDbQAkOD/jlXbkQUUjtKajZ
+9Cpg+6Kp/txZ7iFhOgIDjZL6z3X1W7whvcQxae5WaQZ3m9PQJqIYW8fdCe9oTfCqqsRRUCwSugt
6TojvWOQJqUWZbBY3pmBFDfUouFVFqrL8Gocxl2H5UQUBuNKB+G+GprxIYRb+W3BYWjGU0d9aw0g
DYAGL7fuTMCExeShboPhoQEt5TblMSz6WKG/VTCi/I9pCU8hSTEP7+bZsNwoVRzjk5Q6SbVuQAk8
uAPnwSKPW+jZmFPSwvcbp1/bPcvSNqIBl1M8WjwVg3Iuk1xiNLJoR3ic0umnQdT2amgnepA9Va53
0h5so6BwFKx9gRqcOx/ozG5hhuSJJthLq9hc4zCAgOutUIlYVH2crygPNWvUYmgcWCLy5MwFCcwu
/QxxSqE2g6LVckBNB9gMLAmXWZE28OySchPH1dvV64dn2CKCRjpE0edHf+qYBrOOeG8Xe4rRoZcb
pyrHu0sjjvPDf5pnSN6EjrsX39b4nhumdSiCtnvuoUIA8AF/nSFm2yKU1dqdm9hnvmXCyB6gdVPf
TDUUySblt6/X4QGeEh9g1rZJhvq3qvAVkP6whW6TCdB4VRUwpLZRWr226Yxy5hGwAtVryqN4YXle
BF13tZxsVBcKI44f6Ey0nXE56z7O2rRIdzr2IIibFDXUz3q+wROK84IPzob8hb3QthdgvZgn2erg
ZtC6hFAx9qtdzo7O0BfAcQfVZSSMJ5yXtHiUEkKN86v/8ndcm9RrKy/bSqgFlbq194Cq2/swgybv
oulqPHiUBSqHeowz7M2h/xJ0Y4YuyrVmyPCl/T7gY5rAyaGOLMUb6UiSaGWHqn1k57JfX7UlSZ3y
S3NI8zPz4YdtgKEiByjJ0aGHet7ljJqD3Tc7X42nL/EvuWzmFaUgNq7BtPo8Puh6tnX5KM5Tr5pF
4U4OzIKK+NHp4w3dRsUQV5ugG+I13W3D2gYm2BseYUaVnyr4gF7uwtfhmT/FjyA7bdL4Rx1Y8p4w
bz6eC4y2fOrnatYfDULKoVEAZvb0RxpQWN9kG6wAHQGVnwXPpa+qOwuolHtsAyj44EJsipp0aA3V
LQJRxnOtV9xTDIOkh+0NwKpRl5tYvBjbDDv/efrcmFP6AFZSccwo7tvYKi8dsUzwFA9XCaBljh1M
7HvcAyX2eeOkXSZ20i6MuWmqbMabBbctpVCM8lhfYsi1XdkvMRbAB4rQpJfp5um/xC5XgxInWNCQ
l440OPJb1EnUgQ5doSHdeG3bJOV4bRuWes9UgHKuM0//Rp3X+GWGMG4W2Jb+gdos7HzrQdyPIhP3
CsyOKMzdZk/NwfSbMwPlmFp0gEEe33wZ5Xj99yIFBt+MJvyQA6pRZMXGQ7FspSRW3LzOCvfGcqZ1
Zshpb4hOqD0q8CvoZbZ3uVcHDzNpBeUV5+mjZY+efWnBbQZ/8efWte//N64ZuImqkwExINPOvvnw
Kk6d8UXkVnUqU6idULgHtn4F/gA86+csV4f3cK8d7rByGu+9QpwoCw+twdZ0hYEiDLKgSZkBKZB2
qMRcpmZmO74wI36fGnTG8sE2lDworxI303yA430MTQs42ZcJNy08mc+/5GPQ3zSw1eNW0uxmo1p7
EwqUtzo/P1HGJTlOyuGgwnBda6DLl5exXPvYbLcy2Bunpg38soQpi2XYi3LQFi4wz03XryF6dLn0
5QofF6SUauqAZ+SOscFj3yZJEg8bdFV2x9PpwYUMAEjPQbgNrdhdKqtnL5MzmosWLn97OMg6Ly0E
yWkQ3LGzu3q0IU//zcO6YGsJf+sHoOnjP6qCw4iF9+WAb0yISrPWYKXOwYROPW4fAXhp3sdc07/O
cWnXcRouWCYl1KMwB81JZ05ZASZ9HX7t+XhVlwteU+jsMi2dXvq70RcHE4TNsLwJY2Zsruqq2SxN
QDqsX2LU8SX2MZ7PCgqUQQfAv++TIIfGve8450C27QJCKsmGmjbQLecm8RoUR4FNpRgdrFzVpzDM
tqjyQcOaYklg72y7Co7Sx4cwCpvyfSqahVtggCjoWbhh46yHFDp1Y5LmdyPnGdjlJFUQAEVqWZCK
mQ9h5bEDkAKXDIrPNl43rMSbPQ+iA8Wz7BfXiXt7DY+ZcWRTKI/XUGvC+xlAQnBE5umpQw01RAHz
tN1cr2u23F3CFLZZQYKCJwtnfr2uBmbmOhe9Xnzr+ugaK6bcPeSZd3f9s8bGB1VPgD6Zi5e4ncpX
ewA1z04dFCjnpje0CzOd9LPVNuwggO9aBHO8FSKIUBWSJxfrjMcWU1C80KLYcEgXrml42k7wC2j9
BxCJfCzEPBZRHDxdb8ESNu3aMY4MR063BrYTb8HF7hYQ5KrW8RQg9tEhoCQdWSM3NtQRzL101k7O
k1vDlPyaS/HMQ10ERoLHL3G4pkKCMLy5hhOdDaeBzc64eBmX686vBbeU5BBycWNLezjZDrR7IC0B
z4H+84FifpC9xwJnOdQTO/xdavM3IwMFRMUQ8PV12msamNpW//WqE+ohmy7Vr18u8aWpaCzNWqEk
toSpsAc0Kl671H2wT0G+kQzKNkD05tGQmvJMB5Jr0dAv6MtG3VzjZgcKP4i2Gl8M5JI4S4Gy79fx
FUOlB8qDNUxPLO+YAmcGqowqkvVklUOUKAWJKNvuvCM08d4PMqn4CMy8tZPQZthRB42+ZF/aIwcB
TEw/yZjH0KFzj30KaqRQ7HzoO7db2WAMrSjWy5ZBP+2SQJF60DDfsg1zRfkM9+R7Dir57P3TmlAx
LJNCRI2QMIkN4mKbSejFMbMrcT8DiYVbPZ5+AaGAqSsO1ZzHdYcC/mS0a4r1HjCMWKdhcDIPhvsg
2thNzeDTYGOVH/VAX7L4f0n7si05cWDbL2ItRgGvSc5TzS7bLyy720YgZjF//d0KykU5231O33tf
tKSIkMiqygKkiL13Jk5LY/4+JIcfduJUSfa5bSO5XUzLLCP0AUdRYYuNev+6HM1Ygmkub6Bl6bao
G5V6jjeeDiKLYLHqdq0Lah7sGlCf0GmgmoBYQh7kjqwfZG7XD2B1fbPRkBxka+otKLT2dexeJn0K
j4ZqitCCKBZ1qbEGAaGG2KrC49xdXHNo7kYMm77Re1vgQ9Q4tfVOLU9zcBc3960ut5ljA6yGZyq+
tY51RqEXDt6oW8YxuHOqWHvAe3gJXpoYNUoeCPdWc1eFRyMIThgSpccEYllOl8KbYA+yNXscPxAW
j5qGexDgbb19bTJA9shGuD1C9P0eQnYyuVAN3Bkxe/Q1jk3QOBnIplcG+OQxpF6hhtT70/A/TLOG
zMjAxdK/tmHx1OWWsW+wWbt6Xq+ta0MvX1Dlh/sIVBP/Mq0aTw2Q5q26JANFxDh81zzUtY5OZzz3
jltsjBaCFH6blRDolN5+1HIQMKqVAMYsX6CcC2LNtIA8fYeHCxTO7HPZDG8NqCrMTSzdcUU28roo
divXNM5VYAOWm1U9ps5W1wz8nVji2qjXqbxyPbRKzQn0azQiBy0xyDJG4O+Lz0ZNd+s9qoEqS0dt
hamvmzLSzzyLupMmf+Y5EAIrMlGjN0UCQQ6+NTTcsOOw1M9kn+OEGoNDDFM4Mug+eOGOZHOglRsf
KVLgGCWE9yACZtftMW449r4AtvdHbMbBIeLkTbOXUdQfUZ0SWpBmG1WA8v3DSoZ2al3jRAHLMkt8
D+lxI6BI6J2IYPSQ0W7tXIK7xa/npuvNazMBxXljp2GKY6gccuCXJZ7sjpM0Z89ugxs7DaF6jhRV
bD3OIwmh5qKzoY0V4BU/v3BtagbwLKOS66AVY3cCMu8OtY/9LkzK7uSphnpWDRz8FkUX7ccx+aEe
didbAAodPS5DELBiDgXSghHSn2GwLEQe1hU+lId+TfRTUA+tKGbu0kyK9AwXpF9u2sxPgLDBnhUw
/is9CqaW1/uJ9SBesQqUM6nnh2NrJ2mNWdCHjtyEUduB8jITO22sKhSJ8e4p5eX0OOL7mTGcF5Il
xStibEtwwKhhGIfJGdXwf9MIZTMIKyuk2/GSNI9QwzsvSEOc/Q8nACE/dyFEKVHGxMEfADJXJwdd
q6UaGlLTR2Af8VTIABhhv549io6VPIPA+/BIvK7LEsvEZe3Fu1xgWWEY1K1gXlt9EooZ1aWXFYRu
fB4ay9gRa5A3xKA6xFvWwgh0QxBE9EEUywcQ9arYxUSzaEg9CqPheyzZaUmBf7vj2xEqayFqU8Ty
Gac+qGOcPI5CnNA/DXZYPrlu+ZwTcci7vTDG8knFu6YDZpiBAx/KkJBnUxE0pb2rJbYwWKoBjxp6
di9afKU1s1wtY+rNRvIvc2g4jVYFlnMd3A7vi5GDDYP1tk6pPOSejcuYjBQurMHYe5o5f6bFfvtx
6NPOyzgD/it037IBA0yMykAfMl3E2k+8/jSkBnV0QahX+mExUe+DNACNZWJVp1kZYBkvcxa1ALWg
bHsWaPpnDTf2T/7obzI9d764XWhtKy0zdjSMoeOZFbb1KrUsOjoNmAjIPprppwnvoY9ST6Irfj/e
iux5XoBQBSKUF881zEdeRM+mk7AvrocCCameFb1hXD2wGF3LKTKucaP/XTp5t49wH3RRb50bRwu6
3kxFzLaW2Q2Qw/mI3T/TTYh7/lohCYyQT29hdm7qm4lpODNTc3F0iBwWdRvgBOrEGI5Zj/O4FV0X
1XYjRFDbvyZFOdzqDRg/kSdzz53mxKcYQiinUZglOIjex2TMkwJvn9SlhtxzJI2xo6iCJB5V+cd/
XWNZyIpwsmbpKJ7PU1B7TNq4EjgV26DwrQhQHRJCWKQHyoMx80uf45UtlLp1EcK3RlALcP0UQ5CO
IqqpsC/UoxDqdWP2thQNqcnLh9j8REjMppPXko/phZCbpTT5HbBHG/JRU+Hptc9HUHkuNjm2LGg4
57vF9vtCUJLpL0bOdqh4A8OYQOoKBcynvvPFiXXI3QTUbbVwLFbUJb/X1uI0+Sidc8bMX4+Zo+Mg
r//Y/F/ZkJB4m0vTmuM4hnj2v6/4HxYrIZuYoewMH4JWA1X6kdV5d2ncpt0WPAZkTITsoQnbdhUr
OG8lBfiunP41K/J2y0LdBEeXgfMvE1ru4Jnmx1hG3bMIw3wbQTJ9E9cOhkUUA3tcDSvy6qAfevD9
ZDOAA+aZGqhzHJB1SO4pXjdqlJqZ2EuT08FrwryaFH5ziLIQzHN5A9InF8QIp0mDVjP1liEKCFpo
Jsfxhmyma8qTrpq8BYdmFV/k6KRXahgkXJFDfyy9Brk5MtVJusKulZ1nWyfqA6Au1tG3SrzdeTmA
WK4Rn0gu5YM+yqDtFOfNkeyFkr1anDz3oNwgfSOIQQ8atS7/LsUIrflI5ndeOlSXHCC6APfL+DuY
rja57NLPbZ7jOc0EhDY8HL9yMV4pwI2xIaKZISp5Y1+vLqViCSg6KBXLPv2Gd9HiykdeXEfVc61i
PLylglH942irpgVpPvivweuk/hpnvPqDgAnaKO3ZT0d/N9niiUZaDFNDrFEfAvvRK4PImrr1B1fY
DNU+KZLHQiWiqUkiFGoO0mE7Sk4vDup1Rv3D82qxn0eKWnCepafl1ZLut0YT7exMlMkBFzkknpG6
l2wc8dBM/GPuuPK5cyxXSVmwzVh18hkl92B0jvm4Im8KcZYH3GqCkadTE6AG8+qVZnIX5kXzbLNq
CKzB9fYUqztpt6tQc7xGUhJnLhU/RCjLrVaT5OaJNN1vx7x20wMO/sEJD6GfJW4Ct/ebIjx5bL8E
SwQT/BwWusBztemKZ1NUCjGS80BB2i5Lk4HAZh62OGw9gVt0jljst7EdWO06Ye8yG1+HP4X9h2vZ
DTKSYBuCvvvkDCt7quLNIlH0R3mjRe7oxl2pFUy1Ajm0kn6NoJRCfeEADexYr18F0hlgFmWuf5ay
g/pM7iDjL7MNlHNsiLpPaXieu6DKCc80FgZkT7XYP/oe3pzXNPkt3Jt+QLle7OYhrTi71WTqGR63
giqqijUt6IZGedbB3eObfbECckecGmy7CvCg4WZttk5yIqOhPCMFkZHcqTP9MArhKsQPbv9/XOLD
anOXYmNw3a+BZ063kDn/RFCXips+INJVduZNrj2WUn4SCpHcZcMf7X+Ip3WK93VSa6oPFRg6wbE9
rFXG4QVQIwe5pH5NnPTvI+Kkz8Zp9hEnPY1+n4fKiZtVlnnKl+60OpqWayxXVN4lVl1/Gb376NO4
KBTpzBwM/bys1pbQ2lUiKzcENK/KTq1qDCdPkm0zQqRq0KfsRD2vTR1AB96D3HwYQaQwXRg5XAnq
jNUSroPSCDDZoVh7TS8vhdW1W4GaAlR1Z/JCNuoNkskL9eQY1SetxkZQTWCqoZ5bpeMwT9Or6WRB
g+4w25ZVqFdHoIzNcgAobxzLNehjuJmPtL36GIuDZtA13z9G7YMyritbQJcm3T4a0qn0PXUt6vqt
b0OCoCnfrORinRaj2syp7aObDihVo64z6TX4PkGdEAyFNwQ01as1B5J8apV5Qd0zxAqIWge0Kzy/
7zyR7bN6BGX5WHqQmVJGoH5B3aeBAQdEXPdkwu34LY6G1JCX16Bl8Ex+Wuy0pu+1WNOQ+TyfvCo2
Q5btFE64CpmwP/x1fRUbdpPrQUboLW6Zz0o/3RuO0a3oqovjPXaxL2sK3LA3ppKE1VamMOtNT0h5
8HfjC5C75aabgfShOhn4MB5V2mRIwzXKRjb4ccaTHbfjiXrzcJggrbp4NAOsXEYlcTtSHNeiUsTX
qqHhn2wU0tvjy8yh/R57M5WGNJ+WExFrd+BQ89vkIMooXWmgGsPei128vOYoueEfmw+23o8O3PLm
CDuZIEQInVzcm/Hf6VjOU5EV+j2YjzeE3qbGMwuxquPcPM22voNgIl5RgGCGfIdGYuPAZVaelin8
en1BYtGEBC1Kw02FLhFPKPYNvy/+soTk8hu5zBhq9rrneXGXQ7d4x4a6PXtmUh9iUYcHr9Osk5E0
9m40QLrcgeF4U/hF/2B2JmoD8sx95rEHck+v7z4XtojBEpO038dOXJuxN382ECI33WFA3WH/iWlK
nFqPsqPR68NflTZ81z23/xJHOEzPwWsBSkHXDzg+wyMvx2azfCxU/Sk6ILeaPxYY7MGcaadvHwsE
6R6KD01gmMDVdMhEzR5tQ2Hpe/MMqUX22MQWe6yUyKRRAtGYZrhtO0lkPmTJM/koKsH5yEaAtG5D
AeSwq2EN1tjkniIiIKX2ml3IgC5CNu70L6YEKIbi8S7rHScXtQy0BkW0QMit2AB5ZBo2LRTVY5yu
Lldxci9ah0UMzU31cUejNh988wnJ8BFwgxHcGCAN5q/mGGIfnugPXLFc6By8w12IRDue+aD40GS2
e4+w2y4NgDzzt72XdqhRh1oRjs+BZ6FeAZVllHVUWkBD5Ofl7FjiWsDy/hdqIwP15Lf1wS6K/lEl
bNlwQuDkpsYc3zrQFWODcF87yX7UATA3vbRfdTxNv0Ex8X4aUTDKKhAqT4nHUSc4rU0/i3+Erv65
q1L9C7KN3qryW+vZrbtp3U52fZ+BqQgF8gClCT4i1zSExcH0AlElfE8FkKhTXSVlGr+6cZKdUs6i
NdnrWke+QDD7OkKWBJLt6RNV+uhF6G4MaUIlEYdJGcsYcM7Z+MUHgLPBceH3FrJeaw0F1fh/H4u7
IXHioFaOzJxOKBebPuVgBMReST8aKch+UEjCkEpt8jtXs+4SLWfP3lA1z10WpGpAls7mZxznhneF
dJ1nP5aPbT+t+ornz0yP0mtalE80apXJHM01crv1A+4F2XMvYlRkMG4eaqvJn6c0bXY6cO5rmuCK
etwmYx2f0skprqlt9agpdrINw8u/tfY1UVwhZNAHqTJa2fSt8PKfUtg8a1cZCLxW3dhpK72p9b1J
tUnOoQIU9rFUdUd2aLF9UpXeSleVStRQvJNP+r7ROWqZqlNpZMVjNuFQZUQK0MncAKjDBKXGAsdy
ioCYGhpGQhEQo3oCe9HaRDfvxp9t0QJ5qAIn5SDvzbx/Hc5L0TRaD1jon77+ozUUmxwkyU2ncI+G
r7EPzWJDzpyB7/F/CqG5/yHuP4R4YG7ZYQN7/g+xy2XlhMf2ah7//klvlqn6s9EM1tE1wIoFquTm
RD1qBDMhmasa6pGtHG1/m8rsZTHdTF0cN1MpDo97HLYuKzsR6F5c4+8uTrgiwwW0Q/HHcdVQ7//H
Vpf+2oKwxKFym38sB4UkBrrupN8Yrt4Hdcv9r12Ht55iCH+0jENjpC6+eMCer7uhHe7swcgOuL2W
+1SP2X0+ttesl2fhdFso+oB+Ky5R+Vxpip6J7/1JY+Cy4/i+t8oC3xwFYbttWYEZ3krZCXxkOdRN
nMc04t33yhm/jbjhffVzDhGLNhSPeGsZtiFS9FBj+9W4kK69eCKKL8OXG+sypF6rpVrQ4za29njD
hxXN5JA6GlZv80GGBrsNxttANNJgSEz0nG1AXAmYHVjujoQz6vJHhg3DK3gcq7OOV9GAzBTl2d5P
vOGyGYtmuJEXhBaQFEIB1wBWDtcd/uI7RzblizaAREDYmb9B1rJ4MVzX2LVgm5jnyoK94dhoLuiz
kxO0LqF1ruYaPk6VQtvFeYeaCyKMGDdG9jWfcv8v23DuoCUevwqHp9sJIMojTrs83F3tEtwstveX
MW7HKBd/td1gB2XTOddS6hB5BnnrGmddAR6cAx6rYJP1dTx3cHDq3yM/mF25xzeLCep/Pogt+abO
RXalKHKGeivUw3c4LDatRTmgn+IlIoVY2D3FZRWeysxkeUBxtJziyj/5BXtepnoJK+95snOEB+Ep
nHiaOG7BtmWYLp1v23jhm3q5wfsRZDKUkZpWy/th3VQOCHghWrIeqwz3KK/r8cLvpu32NhL8qs+c
+cZ+DgQ8Yl0Dk3OiOBt8uRez1O195zhMHa03fbF2+JoDqf0Zgof48ppNC7GEevycmZAITuNWnGjI
srXPCv5Zt7h7GouyRbVlCf2PmoFlJO7EUfYACON5XgCfGQpQJgG2auNjR81ofcvBex0wx2/vltiq
bN9iQfpnvEpuHGaSBWimJGuZ9uCmUFB3E9XwxwEFyOKij+V58PpvMfSzodKOxs2bt6aLtI9D8lIc
hfxpSA4KYZpwDjEwuEML0gGQwIXi3DFslL38U6aY01Mc+iJzrrq1BUk0ikjzAczrKBMeXB9MTyvN
85MHHrrJ2u+96EINE+CKWxuWXm5tr0P9mRybaFdWIjzwTnqoqII0JMomBSgEzaY7ARBYhaCDQNer
NCRIF9c8LgvP3OguPit5ZiPFfxgDnN0itTohSWaYdQdYhHDPLQc+zMqA9Phg9O3GhUgb3FpnQnQH
RyRs57mheTBM/4mqjbEFaR4rF8inOmyNTUvPelTiX1qgby8UEvn9eFYTLHpxWILJO2p4Q81r47jU
gfeiwkGvAMlWYhThZqkNpx7FmQUoWFBQVwyrqkM9ae2xAPn84lQq8MXSkM0kAMaf3MD3vUWHbgsF
p2ICOFmtsAQj23Hq8Xq9u7HfLpqpq3+YFuvZNu17cZ834NDvoClXoqP1kJizQTuAv/zc4RBc/Pke
o1y9y4zXDLxabrX1OttbzRWVXf0zETZYkxbFe3LclFTeVF6+z430sNjSiIo2P6yC5D7K77DlMK72
pFVHHAwMJ2pKSwynNLHehmOBojBR8s2NnYY0gWJvhstKNTRBqhW5IQIfDJ0GvS11MeQg3i5Bwz/Z
lhBWjkFksuIo1f9a0oJyLHFRMk/DXP0Tjl0Mhjkaz92hMn6aVdNtyaYP5t6Tcb/nHXClH+QoaYz6
meoEkos3Yco/2cweeSn35U+Ry8Ta8tvNwJwGtw3gFxaIgoDIxKbpXPfWQXFLMIh4NjKJLJxc/DZf
Ewke4LFapQL8aF5lmYuUUQ2FwqyBWrTXp0aAUjZ5doUhz2MZmlsrDH+QaWlAMybPy5B6jpogS41v
ABdATbtaZHEsw5u5E6o1QNgZASynFqDLLsFko+HiiLCTWoGert3keaWtk3ZyjzVwpQejF93W5FWH
l5D65HRu+ledYTcCdkXvoc2hYB16frvFRrB7Nd3yJBXKnyJQWN/v3/6BjBy6Ou8Fw1QqPFcN/2vB
cEcFxDd1x1RFTGXIUvB6A7pT7xR2kX/ycR52oqELUSSwEb57Qpz/HXqwNS0hNIMaFDTnu8KHTjuO
a1lgGtDQaBIf790jpDmByXFe8aNcLNuM/5b+8L2BTMYzBzhlZ1t5f4AGcvqQ2inqdFWErf1oUYT4
HUcPYcAaHNTEvQyPZtR16yLn2ctYutre9A07oGECWsaTTBwTdN56+mKKeLiMZfQ3OSH/md5LDxks
NdOPmviptRioG5vshUwF2JxTCywCGjjUBQufHZxXXmIFZbTLAW8hfZrtGgWC9DJfO3BDgKFeefsM
VEJs6gI8BqHcpCoToWkebTukqddzjWLftW9jKj0EA4xE8tn7+saS6Xso/iL0GJKJw35ENhBHAb8Q
ZZoE1EFzQ3dLNmrYYN+hdCQ80yjmWXVXeNoHGNrNQhQG0bzww0I93v6cWRgELDQ5isvzaRWbIr+H
SICPTS8L7/ouqU/zEKdIIeosq7eY2uxwnKtiHD8DjX9JfJ91172OaT9+7oH7R51p+lzUunOdxIAq
KGWXhS432ignyCBgOP4K427pXHk7fMVpdncqWx2vWaIqrrEdYl+fJdYxHZwD2W0uYgjHCP9VQv/0
1LIccq1GAUVWhZ9NHNfcZl3XzMRRuhLREKAPn4mj6kQcSpC0PfqDqJ5yI9sRjrYDRBDkU9KfQbe0
Bo/NZjv0U/Fq+SIJEt/mRwPgM7zlFtl6oVBhhux3ed1+CkMbB1JEnzJTvlLXKMFnM6K+nqeQfoHC
4HBPzZAXoOAHkbQtxnvuoCEzpKEhctDgNOFDKNCUOwB4Ypxs/YozkYO+s+15EpkdB9y3td9f3XJq
zxLCZFo8Nkfw37VnMuFPgm+/h3+BxPNxA6cxTiSmnd7kn2h0E7fYyEFLCa2Lg7xxcLqq1rOjAalh
cs/dZY7fivkj/CNmuQxdXkvST7T2/LnoIy7LcPc5T/yKh6h1LnMdWsn5faxX4gIJ1uaxSUZ+GR37
vtNTwJ9UE0Z9tSniWm5oyJgjHzNe3jt29DbJRL3bhTNznlQnYIhmfuevenUST42jjuOpV+KcF4LP
7tXqkYole6RZCeTJKGSwimqex8Fe8lv3fdKyYuhJpSMd4u1PLfthCsUsgT2tS5cQgqHKKLN2H2xz
l8IB0MWHWWa2SKQj4x8iaS+aA7bzQGNZwgoMbD7nIdR8LChHwWupXB8NFy8F/z/OBSWRC6xbsTdR
qrMZKBeSKCojQBtAj6qMM0UwUQmnUgL/AejaZmEgXhwUzdVksv2ro1RICjmBFC1Gqq4GAq1HIeaG
YKTZxQTYBcRdTG5qTehHp827RwtHhwCxxvH3yNOSFaqdcTwh8Xx2av4+cUgN91tcRM08sQBY/N6S
3rOu7ZJCQqu6AASjT9yoX9O4G/lubLLxOOkR0tmA4raoKFddU/K/YxbpwBgqW+pr3ZqrJSB0DCxk
3OWbOXA2vi9uTGDJ7aRbB3St5apLXI5qViD38eMUk45LqTOeHev9Hy0U3U7UWH6Iav9EdOVGJMgY
1kzoSCxBYuTkkIu6Jgf3zrYBQXjcgJp7HtJ8AI4mLVjWY72OXZ9elOWGoRx3RZ7ZuAR1qKE9fVjE
j2NMwpnUrsBh0J4CP1yXwsmoV0m37Yfp68CRHTRVTRj12hgJwMVmogRlck1xINNiX4admr8M/xRC
tv8QR59CXRECxv+4YlZGBRLG6moOxBOC1uHJBjhS/cKyLzXQFDPps6V49GlogC0FSiM+NACVd3HQ
JN/+vFhYrmsm1INkAIU2YDl5AyaHxD4QfR81xNbnvlP6LbabEBoC4rI2S9ea57coK5+JAJdYUTrt
OrU7fw/ENxRCjemxRsLgout4MKaWZn6BkhwPwBY5KqFz7VG28SPZp8ypNqKv68OYRRrI+Hdk9qq+
27sN6J4y1Lh8AQnbKcaO4VlEbnfGNxHn8rRq3fYrnKhFdx7OiB6mxEJlE66Gw1Ugc5jbA4ldx68A
Pc3x3hA2OwmttW2hltXBU4fsV/JJTGEKvLxM11OBf2fNKUH/KOpsO5axtvZGN38K7RoV4vY8GIy8
eLIb3q9rrbK3FMDxingHiNpe2lPxRCZhQlsibzVvT0MjEf3ZtdgXGlGTK7kPD3CdEy05TZZ3KBww
jpK3GPrqvizwBpn6X3IPlNITkbBwCTJ6qLGU23nsxgCiZWYNhlUzR1aiKfHWgqOnB+JYacC/LAaX
3xHZSqRIiEGyutC0qMWZPk5H8pNdCAjuqELiLdlmhhd1ERNVP8Fiowvh9rhOcVjqlEA0iHAKT6AL
Ck80bIxJaYdTS67Zz3yx0Wp9AmfErzk3E2loWs24053ouWtGZBNVA/05B4c1KGMBnYbcMBAWv9ki
OwGH9uy3VNF2qzWvNFHnvg04FvmhfzKufK311zLr7aOHJ8vcTED3HzPsRXJwl6FLHorxC9BmzsYP
/g/dGPo0VrAs5UGsCzgA9sp121szjrLUOruz6yFFTaebXibVUG8ZQrjaBuEdapcoruyY1a+oy8F0
5ulhdpwdWrjvKoiGLMsti1APhX7QG2jFnZ6kkDZX14q9JzPy8/NN5M01KX5ZlnoJGHaHHDrxpsea
aSX90UXVSG/vkfd9oZFjF+6ld3Qbmcds+BkyvOu4ade+BZPbA/8mzZiDazFe8BYImobmEaUk5YqS
t6nuXNoq9T7l3LG3Om/bA0WUEURmaC/7HmHno711C/NjBO2H8TpwSRLbvV1D15A/dYYdndmnrsnW
bq3LAw2hg7Y27Em+VFHiXJii7CY79J8YMPgeCI/VfkOH0PpNWKfsvo2D/38Ls9VqNJ1W+/2i/RA1
80XBDfh20eWz0eLqohRWa0gqWB50EYRMh1VoFONDMhocRK4l/kmdyn11Hf/QxCLDaTkOAYfUh0z0
ewRLwd1UZZG3pkLl2szBRMFwuLdUIA8mTskhpw0eSCVFQ00IpnM9t6Z7mjUOkFnp9eTzEpDhV/W/
LDSYKbDhDaj/HNObDpmuK24+6KAx1bQi4J0rn8jSDVkeaBoYIkkFbYkn4TMKMYo5vmuME4/SaS+m
tlHyJtZa4if41hXf6LvCUEkSxBD0vf5LgJZpY8Dt+i2AYcNdgAfGr3oUDiAl8Gg5IM5pQM/6V+FN
RyZr7dWLJm0jnMI46nlR308ZhFApAtIDwdiK8BHKxfeplSTn0gL7EX1i+lG0pNh1eEG+JxMqcCFo
jgqfLQ8hqRQh/79xBZC0oZvZJ96CXn21jMlIjeX0IRiQW2O12KinNWoKdf80D7IgDt4mISwJQgFo
d6ICxfzpD7Lek+TWrLulZLn8TEsOGes/kwn1vipR74bW1TWcn9gp1HsS6po1u6IyFxRsppCCwStO
tKW7NuQrcM9f7uwfxkUNmeskvtIDYr7Fy8z95wOiNyGX5fT+sTSsAMzj/LqUdbFRcIBQXQskDtqv
ujAVB46sCKgEZasLKBki5Vbh6R+0eFLqVxlC1yJhfbw1al6CQtttxSX3h23Ud/I425IGyHsJRcZe
gGthtqEeO91q2AqjZMy6/5/ps5ED/Qc7nG95hq5bru+auu7f8rrbvAGB1dBEd12HwsTc1bqVKFAT
lpks2zTq3D+zIk3bMrCZ4sHhm4GrjeXagtwfjvsHUzvPXfI7to0ySO50wWz0Tby2D5qXFwRL3lGZ
AJUELLUC/1o60PZOvEYuVwTLjJsF5lKEm7X8GvK4tscvEbD7eFJP2Zebnm11+RcucfSdQzrg1iur
/GmI83Rralw7aZMdonykrLttpcROyFhqJcoPRLQi72KnITW2MdzJKjPvzREKlWL62lc+39kNs3aO
5ntfXHuD0x9nNXKJbZhdAsusSseofoznjyB1MR7JYjG8CoIUGMdzKiDzoHooeGatqDatV8Ijdtv+
cMYoBm1mWoL2dtDdQEMCeEPGKqvjO3B+xndIHxo7jpJZ3Ihhm6PTOo0vumwDsg2+j8OoVIAOCFU0
V2qAqbaDCTT+G5THlOYKx/1vHgAvcWTqtqeJHBSt+3I8iKJ+mm34041XmoEztDAAEMxd3y7jgRYh
FQKVMLyCkqhWyj3olKNr55dvTY2NXdhKJF5hiSNsSZGBRlftS1fqYG9dlvzABWrl8WL8kjRVfwQb
hrdGLnz8ag/uUZd68QJes/4Y9+ADJCUkZe98vCFLpP93JHLn2QAb4wRVPyIXCqVMvQArYg9CK/KW
UR0+FGa/0p1QezQB2NDz3jyEjTuu3UiPA1YChbBNYhCGMLwAUXaMGyUSY1ZeWyDMaADOVaCJxutx
oTIOoYAeaXKfTm0WaGnmHLjSOB/auAcvhGy2NByNaNqbLv6sRS+dZ1Mf+zOwwKjIUkPQKeYPg6bP
sVqM+enYriTyuo8U0JvJ567UwwstRpfKyga6X7p7IfU4akY/mpJ1i4Qvc9YC+NtAgsHgDpUKzZ1n
IuMEjpUjmXSzh1aSBpbAEwT4ZpvDTdA+q6aAHt8JqYYjmfIWd7ihibN96OsByeVlAiVW+pgad2Vk
jEACTvkGDLIMYrCQbmCura+MPgV2CmV1r2FnTWemiPDdHCTmUw4WeQOVj0XgWcMHr6O8NFcfoDcJ
7vzhFb/u6UxM4ctcrzd7PHVtc6UZeSp2QNmCeKzz3Y0TmsjiNIrQihoc9xaXohgLVB7j9Iy8UWnH
u5g5oM1I+LRz8xi0VFqifwoz5+gqXIsOMF/Azaq/6uEAjF1cDwEhYUZp7Nkw5q9tk2Wogu+m7bw3
idWGhR5F1Niphjo2CdmXjdWo2ydtXSxrvLqQsd47SKQdUGZ4WYA5IzORsyYYjg6xpgMKEWfvAs8p
eyEgsGb70aVSGdqJ48vTtiBikICF31nq5kG9soqRSo+6reukuT17ydECgRx6qPRaYskeGjWIYBhw
xzRcGl7kNgjbcAl16nzgBXj8wqlrzCLQTJCXSZKKUE1f6FvwFrFDB1DLuSNFCWUvjbrPQfCBbuZm
3cbJtGm1xPgkLrGMUfcGwVxTa4IcB2DrAZJ8T5YT46jZ1MF1gRE1ttN8l9KbzqgUxitg6EzbPK7/
5m324sYdnrJMxjo2eNQSFhY2zUI+TpcCHG9tHp49Dd+AxMqHFwMwLpwq6MML8kpvvUnZGhStHhth
etsFGLfg5NJomECHoSB1i7uzWnBSDxr+lsrxAVvnhGBDewtfZgLsjq+CbW4mI4ZSTgKJsSnm3SbJ
IX+TTrIygWdTRuWuJvEVXJhsTyZhW7iRA02dnnlor5cw6oVACRgJLqi+L9TIrH4q+6LeJ8rU0s2L
HMu38D1k/q4t3z2K64F3qdsOLM65ax4h2WEeM9VrW41lUK1CVy5d8jdcWMg7Nn/wTzFpF6lVPnTn
tT4suyxTZPldFDNte3ulD9MpGtzexw4L7cPf5YNIQwgyUPq5dccXlP6z3WKiHjWkN0RTZ+/Y38by
ETQgDs8gYqiBilgDbd1VDjmSP+KrBEHQi9n37T1+Z89kRULVh95nFoFeixWv1WSnm9ir0j15dRdi
4D0A6jjNRWm57z+aUKNbcbwuYH+LbTFtkOfNMJjL7wc3gcKA2kKTd4kznQk7D4BSoKKbiw1PatyC
MjqbDe9y4iqpfh9Cjk6d3IZ3ZgJEZKCCG5elK6inOuJSJqiSZmFceAcIudjILLF086YgCJkLPimG
tqAfIbVMvB1E6kE0HqThzW0uN2ZS4LZG7jcOEDAqYiW4yPh/SLuu5chtbftFrGIOr+ykDpJaowm2
X1j22GbOJEjw6+/CRk+D05bvPafug1DATmS3JBJh77WoUdAfSqY7kx9ORtXvJN23Ci7HKDlex5FC
CoR5LkrcHJx8cyePkXHBtVPneRoSMNAjWZel37TGHpBvCDnO424Ws2lHFYA9/ulm81arkHgIy1VX
xVYx2NAl+C8nOm28l1A5JSacSKLbZQafjlU16MhwFvNR1Uihmbuf9DjvDlYy9qGV8GanIPke8PeU
QmHyfWQy9UityrG3mI4ALOw157NmsOoy57wEBy+GZZYE1yb1Dg1YoNimYH8hg7551x2OTGk7/pp2
wO8ny57bKc65NTCfC0cQ77Q7gBUveGd07mcry/snx87ibZEt/DV3k2M6c2AjIGVvek71HEmTadrs
eQXc00k0yN7KOA4q0O1yvM5ITdbUuD3LUDZufIlBc3v2dGyjAlzP+BJ51u9ebwIzwpkO2uxkv5lZ
32yRaN+8BDU2Alp/+NaCMVsUwbqo3kBPNSuZxYPNlDvxxolt59F4ZXcPADzZdaiPrsHdCP9+6nIf
2ajQ4MT7fisX6WrU6+L7ABe2WGfghL/ZZNM4PZf+UL6lJ8mt08SAAFiS36LRbHYzEF7OrB6cV9sA
ebNldaiI1PJmM4wAWC0EtipKVcwn3pdgUhVwq6KhHjWLn/E+VGNyMw0HaYw/PD5ye5A1WXzNgTf1
GpdTdW5BQLgx3db+BpyjeBd5lf6kgWTiW8fLr9aUG9jW0OrPYFjD7ffJ6wj6gEMuACz9wgMypuhR
0wNZaTtbJpMYmRIKk+AuFdKl8pPqUTuYs4ccvnuoFaKmXrgp9kRQJ5NM/Oqn5xEpo2/NxLu3HxIa
OH3Tvw04hxU2JJmEIb950YDEQekpm5/iBJn/JWB2F5ti1YE3ez4Gr0QZO7GlOXOPvxhCpOQg4DW3
UdXY2xGrbFQPxMFzbcYDaHMWF0j3tnUMMFtGCjkAFenQlIYBKhywghysLwPXK6mlA1fSugXIpUmb
oc6rCQBbI1ils7kpjq6R+Bu5YECGy7HtOUDqMq9YvmoA8N4CEMJ5NWfDlo1tJm+oNAZtwV0egH3w
2W6SDVkp+TxUwSHnORDLhLtSZGPibHjaW7ver9wns9Z+GSLLTPZe1GVnv6yd8svsmt0GUIq4Fxo3
RVFtuBdVef4EcoAWxa76eJp92ytCIwWo4VRE9W6OXaSNOVEcAn4LoMWzlhyjzkHCsQNIsSifk2/T
ALJdK7bY1hdDE4+aXV2ZKDnysuRb1gC+yK+T8pmG2oxHNdK93i1wR79PoMLtQGGRGp8TAzX/gIFj
5rbOkNbZlSg/ZsxLNoHY/+9mI1ieBnEeILbEMQPpMn9HXdyYa0kr0ktTUmW0609dO/bK0LftdMeF
/4i9MH9HoUmdAK0GGV1NtovcCRO7tuLxOQGrjLt57PpkEBRefJbdFoldRw9n/x9bmrb2LeCpV1uf
tHiugPuQIHWpirH5uehM22AqXufbwTOtDUo1rXOjf+J9AkSsxXJfXTB5/TZhSo29y3bBpofe7sHH
MlxMMJWcUDu8HCKsR696CUrBMl6mb1rOvutI8PoLcdyyRYqrtx1SUFeloBM0RMaAGE1InlQjbuYo
fwNEiS5KYVKc2jzhHgEULIZULQOmETtELVp6JJmN7Kk3H2SbfWO8Lth/KjAjxOl4gvd43VvaiRo5
JtVqPNrIQA+lzjZdc8Ny/LWR1YAdtLOyVzJyV4oa9MtHP08AV7CvIqBeFrqx7wVXoOln485KwK68
aA77+oF8ilj06sV5e8gpKTURmKB8iZwz0OGcMw1XGhov1X4oAUFDZmlUvXM7RqXS3Z7kH3r+cB+x
MbK6gGNMn3qQGLseWKATPQTyt3uJrZr+gUErFehOA1wKCB1nOYA1Jziac2aDmSx345OhVXuqgm4a
Nh54a724hn8rjAbQXXmmpl4atw7JjtQkpCH1SJbMoFDF7wI+VBdNPWp85iQbb26rZNvNFZCDw6Dj
2Tabs/RMTTv1t96DLJrd5AzqOBydt3WD9sGc9IWpI/vciQCuLuKsDKVn0GW/1KiIFeQD3A/A4VBi
Ro/yuAfqcCOfi33iz5NUqEf/1GR/p9kMPkfkF72iTjN4LcvFeBYxSm08DVmHGZBAW8Bue/fc91E3
Y0cXYwDhbe0eL7SVjGxIa01+vVlSMOoONcjow2Fq4Uh6pvnFk2cV38iQm+AYxkHA7yq9dnbjpgmX
sZoBDnKNjbHGuZrI51UmlJ/rY+/9TD3VkEy64P9lPwxlegQ28UN+Eglk4lHXRP5pDh4zniiXyIy8
PwCu8x0lr/6ZmsIdbr1HWao5gG5Axbiyq342/ndfCq+zE57gKKATowdbhwfFLo7qUT416D9cPhnk
U4L+70vxQDHo2UIG3X7SWHBSjwMyINP1s0X2Hx4pXgw+qq7AOSkQYLH3TUXYsuvaJmoRK/tIsiAv
M1Q4UOE2fas+QzpO5ZrfwQ3KD34J9klF7pXpersxsOlxcBdwgpEiKdwnC3x4LyRKFjd4rqLuhF0H
lm8oCMhSN40FLjZLkGKiABrs6bkfHSaRlwjEeXHqarjPpAX2GahjBvbF10b7Wlrap1gkRBo2uAh4
7qMu0W+zXZ1ZcTy+ag6IQWgjkiXT97bFlhdtPAagZHGAvjOsZGRGG5FCPvTYPFMi6t3lZEUiakRs
Za+cKhMbZGl3slzm7Ok8++FQm46ta+4tl8A7PJy0k04dc7fukOyxtgOA/M/H8sqOFAFqnEO6YGyk
6dHuva/4MT5neW3vMJVI964YxijdBkTs1GxI2yd2/2Jw4AV7o/GZgbbwMwc1i7Akyey6V5C5Bi/k
XI483XDQch4Tf9CvvQEOqTbBG2jUpx0VsGZID774WQxKQaxZ+83QA28x0t+pnLUfM5yitS34GkUl
LDbHsr1TdqfMbfSdzCmV/H0ucOHDMnE4AA1R3I77c55VRmpiT1JBCahB6zTHQrfEeX4Ekrak1XZD
MaEsxx+iLQkT3QN+KXXHzI4A+gDLFsRwsrfgyFDbKc0qEAmBDj8fp86XvAyKnEHxRjzIajfoto0P
SHpSVGJhRD1qdFoYqTExOyAJY+1CWm8s3K0PQIetl3WVf7SjEalusQm8fUGLWYnk/iY1S+cZp7TN
HpOBPGyJK5P0ruNia4XhEStVOgDOgDQgXKeaB8aevGqN56Ecu4Kv2I5x3MBzJPVinROfPZrqAaIN
Uz01NgNs24RSR2IymEH6d9Z/Q9qde4pp4qj8XOEs3cgBlG5/IQkj3ccR6Cj39MBh9JRJszejdOxT
QImfK4WtR82ma7xynwUWOydDDDjgeezeqQny9EvhsPKZRj33/UPfRdaGhqYwY9iNMqzFeyMRCJCT
Xd+iClEbUhxEgeH5FQQMe1Iuhou9TOQWhmNiNkeS0UV1bBObjO9j7Dhixzex5wuPAtfeO8xFvamN
Xbkh921sVUNTJZVWbeMhA82DDlgvIVsp2nFEsbCR8EvVRCOIO5JuS7KuiHFalvmhh7T1X8BRew1Q
N/VpmDv2VtrsHbUv9S94n7iHQQPeU14uFWYKFv61Ita+aPOgf6mTCVMXeNdtwEHdC7ANGmKFh4VC
siRnOUy6ME395mtecOc5mlG7RdFim+OsP46rJxqKW0CmPLhyPb7sY9tFlaFoqmZC8RFDqT0431yp
0LB5gHOTAoXQvYuzPGGSubZlhtLaypptXUczlqIZhCrO0huho8/Js1cWpgxNyjKu2B40VF44Dl7m
bVG0bryMWvnOl8nA80GMKJTT99VxqdNvdCFSUCgTvJvcHF9re9y1UZo9Ww1+14ZoIpScnuZCeyPR
BGpxcFj6SHEc8C7ZKjvq2WP9B+sMfkyBtPo6Yg/5FTDe7MVEDgUZKLk2BMthSnrkywhbFSgDcefG
jxJjr4xJe7+5JJpfZlQCP1mR2Z0Bv3hrsIcvMozuY+opG2PG5p8PYgElUrYkw+HUOt6DHWkfZBQg
bn386lACCO7kHwE+srMdhx3rDuyKovhD6x1nlzORkklbv2osN4oBgOiAcTwHSa/AryYf8GT9Q0Z2
A2ZbWy1j/RsZUyzly+/XU7L/PV6GnMgNTjBR5gVuaNdc0WgRoZbrWM05nqM9EWcRYJskFiNFZmt7
aSYYxxQDFwPnr/JSrtT7WUkhDT9+mrugOanTxLqaQBxW6dgm//mEETOmdgQeGfjYGsN8Ulp54khj
FISvnc2GoeyINMIP+UfmE471unFLMjf2/gajbd8CrDALnqfUa0FQxiLg+AiAgUyACVAvbXRwD+Ih
BdDvtZyU1JR+BqSABzelplDkTLIIBUxhFA1ILbpfQxm74uJqaBEIAY3/9fIoU9ImHIUpq5WXCvVw
Gx9dfPDnAJXTJhLNf74NZewtswFuwp/v/GGo7tQI8uuS1+NBxSNb9W2QgmQ1fYv/qs7Fr8HGr4E8
FiBgYOnWhzYD/OIg1o9WOgO+lMaaOdiA7hRSalZjg6ykrdaN+qbkVr8xbRz6oUA9ujnIsStiR5kG
qFTpRgJvdptkT111cUzr2llQjgoXGV26cLvFupTP3i4q8cfrVctLmy3ss2X4fAOgQQ9/kxjyHIVp
ptmC3VAM88LsL+BoSQFWpbHPdhpk79iIJx01IljHBpBZAboJGLsTF7ANY229UbO40TcdScdnJcoE
67YTZ68a16y3yW3ba2b+rfQe5kGYtxZXJeoGrTsuQwBkyFi/RTaBPbvHsgsFayIOGQMLjG3LyQ9w
eIk7IIXt+24I6AH2RDKQH7SgdqSdxgCMpBwlMi32/FJwzfl4VcvxWKX22YpsbIABYa0N1ZiEqcms
c5DMGjTFtqmb/rwSkQk1hohAPWlMRguP7cNtv8gIAiuM669OtwSY4NWYdyCfAhwsszMjubKejNAF
N9sOy3f/Yudu3Zx84GLsAakRo6rKNMr3wpDe+gL8Sw1EF1vA1QFUnoPk55LgrXrxB9PflaPANNC0
m0xpq6nMWEiGcbwAy8GzkBKDtCkWklGG3IZmawesviBznSJIbYey+NCyZ3c30hyW+fgsesxALC5m
rzS7BQBCK3JkXStEoWK5MwaUy8k5M+mjIU2OmGm8NEUdXY0Bp45dU8qRPS7Rlfd4BLe6iYI8YUGN
ZSCzxggwz1ayPDBRJ9raxobcfM8Prp425ydzyv4iEdnaDH/2jqlt5EhcgXrxkO9cVpo//orBu+SH
6j1XzsDjHQdMZOm1R+85bzbijaHhWaDem85dlnIQLrA8cHCs6jggruxdEHKlVRfS2EoNdGdHuwSV
mGDQkDRMVEtonWmFAXII927BqysDcyvKqAZvjyNcZCvaDQOM/77KTONXx5rajZsa/Sd3Mvr9wuv+
EjijdWqaRj/oXa8fkYHLN+6sHygvRybntKWzWUpLRzUscnXAONm/GvWyskixA76ZhQU53C3i3s03
wwIka5XK4ZpTjLwukflB6SCBHqXI+smnPdncMj9EosjKMrMiAMPa/EXFwSpmBrU2VV4DOMLcGKCm
OvvTcmucOQd8qRpzzxzPSNQmM+tuu/KycNqupcRROiNbdzcONlgN0tS4DA7INfVyPpGIGhAZIF9A
NJrtISOL7BoQCh4bg51WMtkFlmd5mBok/L5h0fY7rYDLGmRnZcyPHv6OnWeS/ayIizgdPs0CLUwY
A9UDHJcjfme9juI0Z0p2IBEAQavXDUfylItxA9mbLABjyKreE8k5WEWmAzJAPfCByGrRMQDfZ1UG
M+qNFw1Fop7OLgFqHM+Tkfwki+vpQtpoiBgeEmiot4CiEtVF9rSlIege8ctVhm3yhdddfWlmrxm3
AWZHYZaCh1cTYDsFFpOgOJpARGbE+nNUOWKy1Oh7oKq5oKI20hfTszy86/zie9Md8L/R/YEy6AEc
mNw51OaQIhDgthtMNznokFogbxvNIUMuFTIBgcpN2rgGkHXIURL8BJ6pTykN8Q3e1GSDumwDCF2x
vSVFAAKMp1siA5YsSDcWMFgeUiyO1J38GVtc2Jiaw8QEFrYckypH0maJhfsAArh+3MesysCgjSbC
nzygp+2+Dmk8jm3k4myk1I+j7oakjqICR1+deKHLrvLkr5EDeBBKMKxab7oU0e6WaChyDt3eqZBQ
IRQ8x4PXK/t1MuIPBblLSI85KnrgF7bWIUGGiusX0dkAgMrejMssTJIAWdYk7ESewuM4WpCoQJo8
xmYQ+dBQKZTzg0zGmiybbxPH7JrlHSVXgkWmq9+DxNw7Xl6e0pQHF8cY2g5FBOgaEmJXUA00prlb
aUDSYrJwNNxlp+uDCS5FK22lf2xhujX2qB4UIagpsREdet5Y72gzX+7ey4172uyX3X/oNCOKDvh2
Tv8wErM1o5g5TttEd+msk8gnflJZHIH4rtQQS1EbAOvYsiUFJvn4pinx2GladMmSxjJDRHjXqWuD
dW4xNw8KZVx6QEZwbgluxPUAMMg/7ByLC800kPS2ToAjfa6n3+ccaMNrPWkq0PpiLwnHjvSE9jwc
GVnc+EU+kOVT+yFBj57nrdN/wwp6OqintHrOP8iC3NhMHsNhWIET5N6cgM3QGs126uKuCklIzX87
1gWqnHL/v2IYAmuOjOgW8ql5wv4fliaRNp4VC8oDpwpp/wPZWPZ80+SZIUlZiGBFuVHvv5Lh/X2L
J7lZBNNLWZTY9x2cI21/qs1SHgGusvGdYacUQLb6saH64eYp7a0+auy5Be1UN/K9X7HiGOSNf/ZE
07qat2o+kqUpcgNRhQfcoH8z/t/jMT/ds87rAQT942IziEnm0mz/mKr8UyuIkGrRUM8zgfNJvSYw
QS5um95GyVBSDvajB0O9QPYni+IjyamheAZxKtEYNCftESyGJxWKegWw6PfdWIwoMAdUe29uU3Ek
Wzkd5msrZCAf75+py7NdQRoykl0CB8pLbKav7UWQ9O6kAq0CSx+kyKP6MkEul5suBV6LwGHvAWfy
EytYKgjCmiJYbtxhNCZSMFZ/q+YS8BGCXUz6rbof+pGenJ2l4s5GkYsBI2o8gWEJBex8mwbI4ifQ
cYIbl9DhXSCQyUlAzUSI40hZZKCZoD6JyQ2Qbdpumt3vJCLQcZJLa2UnI6N8MEn3SvqPmG6Rvfg1
jpzVPVFM5TKLl+5VEyfAWKLh7Je6cWtVty6NqUF+AQhJSBMBvfZM43jWtV01p98f7KraBOKMEpbA
Gj3cUEkMy756QAh5HYfUf+nBfioGrR0AWI96fhntJ4alAymMwNW9MCtw+OcVIF4iYRmBC8gYFqfH
/4lrN0B9r4HrEzdsSzeXNV6c7OVHCjpk4Yd0u+qG1Eei3uoTy49I5nk5m0gfRVAyKpG2eJt6eyU2
kDWWnxk4FkAFn/aoWrZzvBNRhS01+tzPw4WkZGlrSXHmKVBXNyQEYQ0SycEut3QoeAY98nQu7YiD
NRlTuCDp8N9DkzQ3jsZDXYD4XQrVFI+mfm05u4C/y4LdoyONW//3oa+Xi1YX7WZBieM2RZ3XeRZn
u7nvMOyo38fUo8YaO3DvBABCFkrVkNsifB9kali5c7UDQSjKJe924OLGCZc3ILXX1RnbFZnulkjz
bZF06hX+NwBGVOxKE0AUEg3IQ2gESQ/W5VSWn7W2DUI4cGtjzgZcTxL6aZSf88wEgMzoYJ89zQGv
i4MLaZiRIQmxbQgkFm7dDEfQau8iDoJCHwCxT2BQvq7KVyZRHaZA4n42UXLy0AkeDjXA/SHLt0s7
lL8uFTvVteX+idzMr2ZlTF+ZkTs7ZrvmGSDm+nPCuA4iPABco5a0kmutGmfINQqmOPbIuvKo1l+z
PeoXA1srelF1lyQ2za2NqrmvRVL8bSKB5O+mBTY9kN3wPf7WaxP7Vo5Vt83Hgb0Oc2Vg4g9s0W4p
ExAd1dt4ZmDd+4AcDIDU03OL8+sNSwxBzIfFMKp7fhCIkUtrupNUPyruRF9NqU0buggF/PBK4iLq
PuSF7wFoSFHoPmgoScnkLQjDSlxEqWUEwWOmYqn7oFtVvmRCMmWitA+fiy6Uiq9MKR6vdv9OVGQV
TxrfPzANlZaCRqirOC4uFor3T6UuJn8NLX22+4VWvxsVS93q6ttSgdSHBTI0aIw6AXZ6R+SIkVuC
SjRk0ApRrhA0JJgG4W3IrtTJPgMe9Q1pg/wewEGA1IITPRcZcoBNeV4YKE2R/Y2iQwFi0DKzZXsa
O1QZ9LPNP9RkGQf+syHiSBeSof4TJYwU82cbZNNFZw+ERqAwCWR5iKwHmVBzVPBPs4mFt6oQWYS4
jxrzULpjGT7WmRRdCQC83MPOEflb4InWdQ4MC6sNZoAGNAWmOMDQlvez+mDUpYaM2hJpLHRvcZah
Ioq6pB7L/JMO/pp9ZKCAzxHQyqaY0VPvQaZlzoCkRGEDYNnxMDgDks4wUnY0RKLYLRQN/z8yG5Sc
2w47T1hmzrecZEDTaqeE/0ESmXKsCaWy6ACi0q884gKZM3kPSoE47kok4t/zm3HGnlxWMawMDBVT
g+/VEuRPXdq1h2BO3nwWCVoVwR4lu6ReSSeGQl68JyNtFwCqOEzZzkba92vSAKojjsvSDr26+bVB
vfmRZKSlJorMeuui2HT7oMiWYX4qsScVKmPqaZaoUbpdwQC8cea7bZO8zWW67AgPVYtB5xYWdfBd
x27WnmRz743nUaCtUu9BBqBneEg/vwEV8sxtHEkEHPvv3YRMI45U8B2NPceKDkvPxmS3FKA6etQ/
jlk/VvulN+Mv0dJHO88Y2yd7atpfgSAMChEOkIhab84VCsM2FbPaX8EQMqGOydJfOpBMfwJM6icc
LPovnt/OE99rU40MaewCeoeqsMtz5gRbHRvlRxpVwA5Cpo1Q8BIF6pNjenUoVUI4CSFpSIbDjgjz
Ilefn8Z4PMghabSqrc6amf/wJsdVdA1QsR7q4xBzsRvwmrceAJ8eohcatnjoajIy6VO6pjSlu1tq
PB6XPi538iIi5iq8dFX3TEbyzuRHFBdVn1B8Hxmm10cZIrFSnK/3mKBobED+sAQRJbDfQuCJBnmQ
IqU7qfekoYYUILbDSqf0EuDqCTBSpe5LNw0b8GHtpQ1puiz6pe0sb6/2gKlHO75IMsdjKurx7Lrv
GKut4NXecZ1y/EkpFZkr7weFusBHYSPwlYWNHs9bPQCvpCJ/BLb/X61laTuSP3JIKjtSP/iqIfWI
rJJ6IugiHgAPcsVkqWxJhkNtJHkqtfIjWaBn791Uxxc/d+x3MBy0SC3omsNE5ZelY5ytsgIUcpcX
nchV2eHfNDixyHgzkC3+rCftDhXyWr3rRyAsBXGCFQvhKbhLK9WJIOGhphSkOMpOY8imCpGrzEAp
1m0MnixG93sO/MkAIF0n+SzI/OV9NQSR1Ds4KnCYpaVXQgpmNgALQwUaLDGFQUgM6SO+sByDX+jo
V0H1pCCOqWeX9W8MFW6oy0M96ogKgx9LNsCkRdvUz6btw1rOsfVrYS7aScmBBmKdowTzAOHepm23
NxmyaeISR4QG7TZbYuPZLKf51GXvJNeJUAGl624GuFNkV5cxOC2mSNRMmbm2LcDGs6FKqaTu5mfq
yZKqpBOAr0JNxVarOitZfPWzNxVgkTdpE68oN7dlq9axZq9Z4Bdtl/kFAAXD1RWNqdXNljV83Bk2
ih7C2AT1HoCukCmRDVdqyDhKgQXYG6w/KkXuMRtp6YUtDgnhS4Zx6gPiQQfyjIsNEdoVEc1s20BD
z4DSRzJt5j1WwNYfQWq0Jx8I0k9Ji1xpJCVxJKgN4CdtyiXE/gcgLt2hvqagZxHAlr6jVRFAWDI9
ZIDFAqUALIqIAfJynM1DmgGHlWRzbMQ7S0cSuYXErefUG7xnHzwEO09gK3Dgoi7g/XCAStTh19dn
WXNpkgJDfXDrzQSckGcty0MOFPA0RCH+rSdkE7jCrvhdZ1gkAuZ4IM7NeCoLLEwxVk0wu50HEGcI
Sb2gyCU0Y7/cKtmH1n6KxykgZbsTL0xwj3NtOpjA7P1CQ8zepoPBXOAtCi3KVufVkLQWX7ovzXcV
PBcVzHQTpReVm6WvfHljCb5KzIXFPZLNw52VVN5Mjh9+zmkAsSqoL2a55FLTeloxTD7eqAB4vn60
fiBZFYEdCuzn14/Zl3/4y5WDBxygZQqOYzl4L8yyvBebMPJArbAZxJBkpA38rHtGvkVIcuVAwwBI
Y2LXXduTInZ6ZgGupjSeHCf988GYYk4xDiXyCQix4tK8xtZPAKzvA+Npi+cQiN/sEimS2K5KXnC2
W+hhJLp6gOrspv6apEXy4liBPSEBGdmRzZIfSRag7uHmgHmxvbFb7mxJ6AXLYGxV6BLTsw1mN9WG
vmNaIMlvZYoboFuw4NvDly+XU6T1oaWvW62rlLHRJzXgsDVpQWaNAA1OGvMCliDvDI4cULXpgExO
kIIXi4Z6zBj0fWWm+GcVWmNophdlpwMxZ1MMTYCcACjIQ2mDpD5ZmHKeSK4Cj3m/7I2sZCiPslBc
DDLEQRzYEjm2PCIRQ4kJQOO73Uq26krvH7EoTLbUqMYg5769XaTOJ5xQcT735maovPypazTg82Z+
eR1EQz3Ac/0axVlxohEqu6urjYzrJ7NNQXJ/NyPFNLe/ahwvujGdyyuJmiAFxLSwXYzmc8Td+Cif
4qqEdu6Qe9nXnrVTbwJ6oFNDz3cyMYbEFgwak3xZkKKSL5QpRvXVUt3UN6G4ApmrC9CQroK3+uvS
+K+5pmGCZfoA4Y+moA7lOAEdxnPeWOYS1ho4oZraPWd6B0uUpQLCRKh9s00AU2cNWxqSQrpY45Sf
nWrYr4PRdVILx9U86ZbDKhr3GOoWgr/T5jeayaymVQ3NdGj6Y1sWallW8x+ypXHsRfjDYt9XJk6G
TagWeaCoTyoGHTu5c+OGuY+935qe+Jl4NySimWZwYGRDfQCpHnDj7nLqkUy34lcdx+U6kkP9S5AN
5iYVwLKxaEYGnJnc7kpAX2No4bR2peg8LM9JRg0D1dJr5031k1JQFPJVikpDvrD0e4hP1oBk/GWK
chDIAhY+3g5TZyMTDQ246W3gslrVudf/oRwBz3fuRUO2WD0iO5nGpNFxFhAC7Sbfk1oZqqFXe3BR
Y+pRo3nduFvsuJcBlUIZS+c44H+CC8fZTV60nKjBdz9ha1WMAfjNSkDigHB68kx0rdRcxC/nh8FN
BVNbb/uQdSjmXKml0yhDC3+KqpwonBquLk8a6f54+Qf7kW6MXKnxoj3QzptTJDgsPcl8iUScUyD4
MldjxyzmA+j7zlLmP5iTO/lQj9TUUwo7B0kaTqMRF5MaYExQV0qVE/LcUalom59VUltWB/GmqpEN
zCkx7t/T2KSeEuOmxelOVTvh7xp5ceSiEuY+TKCbKHjteCPARYszgCe+8QYvTOSosIsu2J+J6Zka
onumHikiwMqcupZvHuQf2VI4lpj+FhQ4WvivMR9877cDUojqgirSQRuB0Jf76QU729O8p649F9ml
L60LWJOGJzetplTUuqYbvV/4dkEyJFhThQ83ph7HecLcw1lCtp2MuABgV5ABmMpatDcVzgnw9wwe
kTAtjdY42pNlhEhzjYDtMmF/DUl81tZrUDggxw+PoMT4XJiWd1k9t+ipRG4oU7M26sFFPRDsec+y
l3xZuSozcu310kKaAmzlZelhKK99u6K6EWmBk0dsVODFoeFhumkTrj1XXrVupimzT+7SPSm5MybR
EtK4c6Y3rBKa40eu3aAZ2y5dXKT3/BSTjIFoYqnAxd2Cp8hjCC1Pf9NQonNUrvKygwiatuM66KVD
/QM2Ik1g2hSuaZ5QcWeeZgOFgqgdRFeqyngERo5j9d6OY6nx5LXlzvSd3gJ8GoxITb2Vjz+PenBW
KmmPCtowbvskaMFAbVios4hBQB5jwXRuHbYDfEyN7EU07eBXLzS8K8lUyalHSiB67R7kFIOUeJFI
5YO7BjazcPbHDlmmXphbQXpNBj/+VIGR/uI6/FVP6+STFC31cOBaD94BYUGNls4LFhBAVMSh4M0u
dY0rTwwLbNIw6/O8uQbGFCqn3ODRccpyLOitLs83wGlrdmbPSwDD/Ahijnhbo8zHOZIfKYzECz2z
zq6MMR3PkryaGGi7RdIjUigvTJAHaNjLeqr06o1GvC8aa09ai1gFWrvvN1OS9di3/uHiaIz5z5Y/
7y0UKh6lofQZ/LTa8s5p930Ug6WidLyrgRr+az2gnAYUWv2OZFLRTuWT5mAerGS1bWYAVciOSjQH
gwd8DQeFnPPyQnISmYBoBfWc1R1jcRkPiFfGBJw98ZehT3OBh8IwH+IS5CmhKnUwhQaHZfOBDFdq
h+s/+ejaEqPc5y4dROCHqgrSqmh0GRmSNEaJJeaq/EJEIBsV9Yd1jbuku3YMfQar2891G8JxHbEZ
Ql+Le2Qq3QHPsEUDUm88kwm6TCmAfG09VyZ2IX5GSKMhiqrfUXgUHWlULxP2ygFhhzxEIPjvSJhr
1fLUyxx2sxgdwMDGmPfa9UswuP7JFlB5yKCfQDa9tFJWOSAKCZHPJu3sNgtO5EXNB3IS3eOSPYlU
XJLJIV0RcIlAUTpjd6w+g3dRf6UmQDb567invhENN6kFDqyzH8wvypCUJkvGA/C2sY1xj7AIL3ca
F7xNDHP7oOhRqYbnUMYPKjp5aNj0awA8esYJd/vcDf6WW3XyvmgN8t3qcTrRsNcB+1uy6c/E1pN3
EgGNEmlwmrm2KMrlT1KC8Cd+700kzFAM8kq62jnfLcisq5PrgGrRBiAgDBhwR6fAs4iaNjJvPSVL
WZcAswMpOiTr7yYPxnUbVfsmrYFAe4+ngi6DLYi6UyBae8jtJF8VStkpXxyVr25vmedvt1z/Io3H
I4Dm8a6gF4ZoMtGAEQLQYiQEDzbeNVGDJEfwyssRKRykseGtf3dUcWrxjiIFyVbBehUX54ittXkw
JaeVkbxQ6b2mHSjlQM1rnXSUUZyS5kdPyQxAjGw7YwQvjzBRis4dg1IKSfOg/q9kKiq55SyO/qPQ
BpgEJi1BEnEDEI4U+dBJGn21S3c41kzXd6XTvwxN21zAm3IhbBzPn+brfQQwRzkiGJ0kxnO6KJEn
Z6ZTXR9lHSxwg84uM9NjAJI5Eq3KZ5ve+j0HRWSbn1OsjJFkhudcrAN8qtHqI43UG5lexobNHKSi
t0hZ+/FmVy/6u5JED+7/GlaPliP+T7XhGMVBf7AXjqog0RgM9UGLaGiYxfNfc1IYOxrp2GKQchqS
GTnQ8D+QxXbRAlFFhL9dyMKYHFUcdXXTwfRkATIQCJ5m5O6AMiQoigi4PraRbLmQDboFfiScU3hn
arg71oegL78oEfIZzWQrI1BXqfIKBUlLPPKtkq3Mp44bw56ug7T1bWv52JvWAfGep0jMkbAlhEGi
sEtWOCUPUCfKRrlQjwXRU2V59RNZkOjBlWQEe9I+QKUolw9t7qFJ+3AH3eiiYteyfyf4Fs9imFhS
l5oK2FMeTy80qBu/Yaiedd2L7I5W123nCtVhyoN6j2FS0FTWWOcos0cLYwZPwUeh6HKts7zXgnSv
D5r8fzj7siXHcSXLX7l2n4c24E60TfeDqD0kxZaZEVkvtMiluO8r8PVz4IwMqtRZ1WPzgoQvAJkh
iQTg7uecRT8g6CrDrxWKdeKdackU8IdojEhEa2Ng4brEgc6ZZ/oEZF+vFCNoBjAwd6evjYFUPPJe
xpFx0b3GBdZepLyah+RA9gIMXlhJ+KVr1cexiTXnJQOdbplyeYojPDuE3fWfpYngJALFwU+g/mEn
kv3MYq9d2RHPPlXSK7ctAJyRYc+6XTjFEtiJWoYSHoBDbcDTkwHpOjcAe9SBaxwYuG9OaQEKDOny
YHQIG3czy8o7sBPk6Vplss7TNrggTz64UC/WEhRbIYFtS7q2rGywb1ZYhxUlIAUXx9nSA+gqb/pL
oyaYVTSDhnjMdpZpWjFixUgzzMplnlhswKwH/mZ1H3ShWAAsfV01fOewNj6BKq0FhTmK1XQgjpym
+OV2G0o7yBSlhYg6TRYQcEdsaZctaG+IAnvGSKzcJkQZhVpZ0FqgL9tdikXMPalwmCV3KXNtf1le
REC3yYoW9LdqKUEeyxw0Ss2RKA+SGq8AGrC6im4qfkGJCNpNAlzSx/rRAIoJ6Sl1jhLjqFl8/+q2
eGDHnAIMCQUcPR+ArQVW5y1SN3pUO8e2RGXv5G2ZZtYAq7KncZ8BN2RXVPbeEVI/UtNOkk+zzMwK
2YVd6+kAYI1jICl8eC3+ZL7ynLtkJ9PiST1ujpV3tyjNGu8VYCSF7i40nD0NMaXlrJwaqL5L7McT
hehOi7wEtgBohPRPssxRo1ZU6SbTkd4xh4mGHDzXQxOsASKIEw03Dy5LUyGUcE7EK2lEUaD+V0zI
gze6WtuRsnVAY7TqE1BWAj0uWAVhfumD4ugoUEdqEMh1rsQbXZfhFfvPLjRCJB2QHZdZb6Yh0fq4
5hBkzUGr3HnA306fhSgsaqYSLEPqxA98MtaxUTdEooGVWbFaLNQjMzmSSE2sBi8iWZHUgsGL4804
NuAke7DZH4vHzVSNYDghXO7Gbt9sE0dwlKG7VFU5urHKBLI55uqrueiqnWpnZ7j1D8rXnXWzvW2Q
5NzIHoxJVMvVATYBFEGIJ1cEjDJofYOjvjICzFCJI4YRhZ9rUloJvulbxKfAIq6oUxMtc/Wtq4pK
Zy8aBZw6d3XlP8/X12KbGlhOjxVwH4BInaNMDNGnrKyHS6RiUyTqBgN1NtaIG9KRdfEzWfcUt4YE
S+ivodQTOUBNej2cp1yMNMdywb5xQmQilvkOTKDOaUizgm+bxPXAyCp2Mk36eo1KHOc0d50qlata
xOZGnxyzuowKYI2B/DqIxIT8DDyrVnoHWmoaQ1M2cYcSdDE8XX10fSJ1b7N8yFffqSuTzeOvjpTI
XqrxXvPpQ58nuflSXI2Zv2ClDQhqPRR83Si0FCsrALviiOan7TnudhbJ4jjpdKJeoGBWSMzCHC+z
MgMRyYeOXJoc2695xjAGlEwd/0EeOvB0e9SR40rLiLpDnVUXsEnL8TpjxYEpBJ0IT50u0brj/D2h
7wHgsFEamcDSIgntePU1EWoIySluZxOBaDsAbyMKGVkX+siFiXdCBK2PGDBkDeGEAzCPwD5OshE3
uorgP406b0N/0Mf+UgT2OjTN5NFs2uRxDKPksUnwX6r0hzFu+hBokGwHMHR2Jhu5Mm98DSYWHGeP
fmAC72wm9jQHNUhqR8CXt9N2vlaDPcSmQbLEfDENn8QliPjKqAwwRKHWASenboN0uRBchErndi0M
SqQe6aoaBx/CFHc3bmRkalSXWdNuTNm3v52DDOkog1XM2MVO8h5/Bw2Ze+YUl2stncAleCOLLP3h
xb08TU7dP7SyOhsKy1QqaWoaLO3ADtkG+mxzmoidUvxFQV2p97s0w8+55/jC7lxPNvw+a3WksoUg
C9CEVOW81gkJ494e61xgvwcK9ZsapPmwkwySbBuM4AkGJUSzMuvK3HPKEgE0dLYzAWfjayQDtru7
z80XN56AWe04OPscIutTXnrNZqHDneoJNUjTcE8q24idU4aDTZKIV7cwJmtr9h32EopXlxrHtl08
ERxkEBg6Fh0iq7Y98uoeOpUyFY+swxobIumQGBU+5IP7nEcjXvhKT6reAudj6OifyHVWKWOJfAXf
1Aa8Flueeivp2cF96pPDME3Rg6bF2TmJm01nGuXR7aszq/C9NXl23QRJ2GwHgMKubgy68tM5AHpj
YHltFisZSAT9zYtpGsGeJvYmt7uavbPOjc3Y+VatbgbUL2fTAYVjhuJzkcYuOJk79xEoSdsBtb8X
klgu5X0AXlug0nSJHwchorC99oP8ncZ2H3t9CHfY6Km4CIaToetAClulY78tcPSf4KcN5iSRseRI
Q8CXgH2D49qbIBnw/rTM2j5SM3kRsF+ltIE/ix7pmsr7E1le08ZY3FCnBOx25bcMo97N2BuRXJZp
lrF/O5XHMg97+DwFOC6vAbVIJTZLM46DD9KE/hCnJeqnycAL2+J7KstxcLJZrkhrUbdskYxt9MWX
cES+ctHGKGZSxdtztTZ1qWlwxJgEiG9RFTepsEUsz9jg1+seVSirGsVHXOzMEIXLeHvF9Ve3n4AE
xYBD3EpWfeV59ROIMPqDxJPyYcyDP0mtM9tZh/3oHOzSzL4OG+6x/IBsFuROgFRmXTaFommxzBcA
05/tQaZPvBb6k9mVd11Qmy9p2sSgWAXMrO2W9WcOUkTpZPpJZB47oaKSzT3Suakx3jH+fbEZQVNv
ONd1UDS1xYNRvSAtGnw7KlcxkGgM0243k8TjjHTUYH/z05SjvasAxnWIxACWCyvErhMNCkhAD7PI
UzHOLuAlgiH9cPyNy6KiXqLH0bmJhveZaaYRZeayAogJABY61fQKS8Em1AWS564zNn82jaKXpEre
XtFzkOcyhnQFYpWK8/lhHhsCeBopJeXGNBrgvkoLq5WWo7zBwC8GGO/CqS4pB14BEJjJRVd+DuIv
G+wUjY2mchYBlpHrz0XdsWGTl0dasAMWZsKhqsx3eTddr/UjEA3u5Mim1bzQv1reU5fch6pYMT49
akCoADclsH81l4Of2Bh3BAJMqhhV49sqke2aRDK0Wfq9x8HXRrQi2gxm2W77tNBfgHF3NESTf8/G
AeE16ZqPeZQEh//ZAyAzpW8xXe6s1NLvqJFtZMy9f9b1Mn5G0L++GqoH2ndL8xjgcOP3qqm/Flhh
G//FGIbpixgCawMuafMu9PSfc4ksD+z4ONaqCtkAUCH2Us5paVD2hc9QCBzlTKgqOMkWVOdQ3XgA
OftaZ44x8nXCttj1EZuAN6JNDwJwKLs2tJ1Vp0QygG6jeAA6BQmhVpcBMjAQVS0inuyBNv4JUcFn
4wNNfLBLB6keGmrcP3TUi0YLgT9DswHj/gt6nHp90fklqJzO4M4CMLRbc+BIZvHDQKIMopXZIHE9
llF5mgBBfCrsrkREIFqnSkV6pCEV2fqqi22Wu2IgpVzzjsNErkmVagBtcvQGbA0DEgEjAB32CtJ7
7qlH/5WoDHUWRGu3tbzZuWwkQA3J267LBFkCf52iUSLpPGYAsrZXUw6OxUFEp7pX2pqmWgawHKga
7yBFTgDsTjrbm88d/xY+eTknvDlaXM4EtRIL6FQLav93zmNj+F6f1a9tgsgEb/UXnlnOuC7jONrm
YTACWagSdzc0FE0qUb1agLIYNUM2X80yecoaleBbxH4kuHWZOBpO9oPnInhGAn63Z8LSd60X5Z+H
oPyShEn+HXX1P+Ip+HsHlBgAbTizd0Uw7Aa7Rw2OpSfRqR0MFNmoXhh6KVKLPmRSsgZ8rqlr9psb
wxR3EeBh0ZDfRDOSPKTYXyBzeDe0bb8fIu/ojQxnczWYkueQ/ixTYH+O3lM0X6tZZ/rURbAAeAvU
nbMD5q6KAHVM5RTMw4YO+R2jzgIsUT4GzN1e7/R9nwdY/oT98Aw8ROBygJQepPLAnmzlAJLz1NqQ
0Zlq856b9o6MYQT/IrXAXYvv/JF0BdfdQ9l6Jo5OYHWw5DKqaHO1pw4S7MSlg4yTEx64OohvvOhz
NGyJW4CEvtwS78AvC1MY7r8EsjgSWAtFDM5Ft+hQsITsPrSVq5uACUcUJuQAU6EyJypwynB0nByG
oU03pTSDlY4aIBDBgcQX4NTu8yARB7NRNrOyFT43iUIhhPciQpxNWanpPnqLgfx4nwFU/J+H0Pyx
FR2aohyQ4RmK18RLcSDblJcYoddL6yFxATAlhXWnDAAJRci8Bt3lbB6xqbzLYEjB7LCreJiuXCDN
3pnZTypzXapeZ+SgBW3ol9sVuBAZaRjhD5GIw4FBzWa6foWl0/k2WaOX4qyJw+/CQ5qy1e5V0GkZ
HCI+dnaTI8WcQA74XXYJAFMVTsYCaVEk3cZmZn5YVAvKBc8MVdJVigG8N38ZRrqG28xn3LQADFeP
U6QQFZpHqWAizb56G3tk+Lo45458J2yvxUT2b7qQDlin8H3wP5zrAhCVIBxplvGVkcaPQYYqr9g4
DBzgyqLryz8M82fUu9E3IcE2bcS1e9cj4eWhZ8gdLs02+jYG4dcImAvPFs7qD/yxboYemVngHcu7
JHkwcGCc4UnzTCpN6n/aZQuyFaXqUJa1HREsQEIhRA1gyos/ecS9deXfaizY2gGywjzwKN2NtWg3
7hS+jIPbnNpUZ0/SbYtTnKevpc1F7vdmZfsBklJ2ehjpTxHwF54QkyDbaMWAjVKV9jSSGkCiv5gO
n/zSq/euqn4CkbR+R71FZCJE1aCl25sbwyIuzmOclccIDE6UCY5zEIFI6afEcEGM8UtqimoqkXqi
fhZh5ROWJqV0LHkdSWitHBPg2ktGyeIWNuZqaDOmyAYESB6A4C0lvx9UYwBIAdDH2tFRsAmkn3D+
excY2h2pFn0dsgAcbP24Jh0XDttJEIVOjynjxhH1Yu4m1jN29IDH9jAZgbXqpJN/D5xo17CyPXs9
HtkzzQJ4jrt14IAFlsgSiEvhd9QKZF1cRKFLv0uRPbagAoUEA0RyZ+GTxuG6gl0yNHfdtwb4dT/o
ShdUoEU3Iwctspc47+MWgCDqASNX5REO7GA3dvIQ8m4rEzY842h8eJaAY1LIzMFhUjrHQ8a5nTpy
NVuVLp66nQUi2XtS5QYS3bEemjYkZl1j4zHcVPsuwgF1G7AnagbedFtwxo3rLipZ7hd6falQ4Xge
ylp/6i0TCNNWE1+NqLmR+zoQrfY0ATZS0aOaU9hS91uPfQ290Vi7kandxcGYPthT7qxGlEl804II
4Tqr/aLlCRYMsor3gKTXPydl90AOoAGUq4jV1kNh8f6uzWS4KZgXfWtRaKtmoKnFFPP11PYSf6dv
WhbHD/OzJeRvfyvF/K3OuvhB9BGeURinm903D2gN27YCmyYgXEucRKlFEcnUOCKYvBNAVS4yt80d
6eq+oxTOZtMGVvGSjZ+I4zs0I3mMHDMGuAoXr67rZn5fuO1pAqP8i+VdecW2B68+Fq9GhOqwxaur
PpMaWbfiWFlRMnvJIn33yjnYi1yWbyddDqBAjlGuXk/Rc2CYxqXqxZG5YRata4Vsj60nbULnbevA
crFjffa2bFFvN7rkIsPyyoX2riDTxvpOC0+RIrxAfAZnGNk9CZViv9ArELUixAp8OuWwGFjVosoM
Zx271M10dxUk9SpB2aMokTqjD5slN/gm/Veijhcl7tPXmxRiGpCiShOXSlC8RrKb5xyAlFMIdGkg
Gq9u5rpy12Tk45DNOdK4ZW4EYoo1iuGwHM2qcWWHffwAMDEP4eu+9oVjJW+gO3ppZV49BzlYtgrd
0ZHOAH0qyl0yePYXD6kWewOYPNsMzNhvsvc9ObA/gLxnbzvmVnvQEJkvOCVZkx2MgPFGwyHxcSia
9NPodU80nxXmAI8d8vxcNJbzoI0a1jvqQgZrUeMc2vEDimePRT4A5EkicG1XlXjNu9bZAHE03nMr
la9uze4MGVTPdWdN96iLRnw7Mt/dRDPGexL/6sYy+9Fq8jXWAFscStqf+imqLjgw6GcO+zhA/DQc
i/BAX1ELbqAV1ZGEO5RrKza1Z6dovkSFtN8qF+TK3MrM+7Ed87PgeJSSwY6yfdd0yYtXS77LgWm+
EwCafQkna0MOSRWnqIGs5AnAKu2DVSKALERqvyHL9y1GgfWzYSbtsXUQTie9g1JEJOe8hbnmbCq7
cg+dVWvP9tR9CRBojwq8zScw0T11lpz8ykNaevxBcC/S9I6N4EAgVVdE/aXCAylJDPBoFA2C4QM+
Xz8F/XGKwD0myEFgfDUBTsn+Xyag6YOuay+xlW1bhUEdd1hX5564Q1Z6ee6VivQkUpPUKAft3Kn0
Fx31Fj8hs+Y0MXD3NmsvCMbjssgE1bpbrmm9Sc2Hi0vcqg6xrS6r0w8fnONNx9KK/gxTB8e2Hwtx
WpLHxOlDa3Jag5N5Eak3+ywr+DALYn9wp2i9ONI4ywlAuzXHfwwNkAZugXrh0GvrTaQqaixVUZOo
nq0MrgbGKTKQjqyLYVQFNqRbDEjieB8Rxq5K9UxS7Mpaq0TiHxUIGWbq+gnoDo+p1ngPTZuiulWd
KRkTTnhGTX9Ny4hvfucROc2uQiHsq6k5qGCOtWYdBJaxAwfMYWxTCZLhIdDWqRe5mwg4mjnWxNU6
d73ooalT/Wkoi/gg2hp5I+SNVMgauTx9eQx7iz2FWjJd1FyhKBDHqop266nD2uU4dz7TTQxzq084
uQ4+rG7UAdFocRR2cXF65LuRyrPGxC8mHIg6FkL0sSIrpZ6FL0+HiNGiBnEDMjraPBfrHqttf0IF
kUS05NcwjEAFHWJMitIUlMoopyXjMDXvIxplITMZnFy+vm8fsG7X1/g8rAshJCHnxlxHtpausT3+
BZtEkEiIvjQxMITJbcZUSpWzZ6fZmpRXI+As7CCbnfUxTi7vBdF5fehao99hB46FWyIfvNzif3bj
m+uFtkoyHjaotp5+AO3pzfZ07bVB4bOfd2P4KcQyD/Tijry3sxibiL6yUe+dtkcGKoe9NCqUQeSN
txnSctjadY7gaaqDPkRxiADIyjtUWrBZVKSnZrLcqVtdyd0g8RLNz4uKkJdpbMRQFoaMtwkl5ciy
DzMWX3Dn2edeS8EWZY+vk5a0B9dqnHU/NeMrA9ozYKATeWbgHfrsTQi1KrfctcFClHigidDy6bX0
OEoQNavB+R0q3Q6BUwZ+CdSFc1IiSZbFeNj1rQ5UKuT+elmRHgLWoKyDXKjRkhCH/3Vq+q3TWsOO
xgFfUz3cHbaORuNSWvxLHeF57/V4axqqljmTeLaSqKtK50Uka6mcA+XMlPPNWLJGaboGZgsiuZUL
+Ie5jZD18qs/OuVHPwd7h8MM5MLwXr+jxlRHv4u46K7HkfZj8HyN/2Ynp6TBlkdE6V1UhOZZnwac
H7Iw2nEdAChYFUFJjacgcDMkR3b6rFi0lHKRViA1yRC8B5Xvb0Z2o4uzT1Sa42X5a0pK6cix+RbI
rgdtuw3IM7rM4oJq4ngTWij7Ge2g9F2g5yGqAOaOrIqG+0Q1Y49oPg+BYUwGalDxM9wXKVDEo8rr
9zcjYpG8JnjtH24GhAiNewU2xssc1NPGZhvEYjyR1CYIbK5iN105OBK4LL6FoSNDCBk4XaxQ81WD
MzJA9GI9O4ukC7Jc4fQqJZmvvLGA61zQ0X+wZYWMFyCQROyQyLPI0Bv8uR+i5kQqVF8nax6HwKdp
HHdjWggmAZSnPCMugocpdZdG79lOz7TyuKio56pn8KxL2PUsZODKmhb7GGc4TzwY8NvXGkSE1cYO
+5fhkOdYy4BOE2Q8nA9rHeWcD7T3Yzi83ziRC3YAkLg+W3pY3OeSH6KhB9vszVSsqofDUBp81U34
eeSp4ezyNtgjByh6Bsli9Gx1Do5xwNezqy0H6f5tHt9nmjd7iPArKuGcDNhTQQAgvwqcYSC/CYDb
xBykzpcsOJFcZPj8eh4OGxINMKRqWzILLILXONqtfRK9IsJAVw1cRrvl9N2ytGa/pCRSMiM3DHx6
aVnu8DJFckresWQ3uqjKEWWkzemKbQjWrHLMXuMuw7tiyEzrgj2fdbF5/icSyto9SYs+H6b4gF/D
V6a31sVQTQBe2HNYu/mX0u2/pAh6IQ1oNRE3ZumZnxusDF6DTpO+YcTiEcAZHP+5QN71iT2CK6DQ
tg1GPqLMGPtdUZqvxdR+maKoVvMMzeR8lZrxTEcKyEd4qa0x2JK0NAuzI+kqXjgzReSNS93x2/EO
slN7QKrSVs5B4Glczdu9JtFWRYPUErIsW0Ac0rl+ACIYRcPR3hsW0iFtnIstzGooTtVPoCbe5QYg
K7Qm93YzLYRAfXwIltY1INaHT45I9XOSi1dWxkHn4w2SOcUnYpNAdgcQX8rqTOO4NH8/zeApLqmG
Zwc3bcd9rEdyh9hT89noG/CHpogbaMlPPbWc59nBGfAacXDEx8xkp/PmO/G8u5QeQqTwxPZODVk+
/EjVIjlsLfPGxtugLusIlBuJ9WCqptDFTwsAPIfRNc0H0gd96a2rWGrrRSdKvDK5iU8WhwdasGJ5
wB481DFj0Oha0FidfjWRZwNnc8IKAszQhnQ3nYz5cTRs70i95jfi4kJ+gKB8H7EMK5N21UQmOyy+
7ti8IG5bb7EdZ0i2/eslFj+64iJS7+YuaOyN3wQCuJU5NKXvKIDFrkUUKy88Z2spEbxp49yQlXSL
Cz4z4N00ChFwcYwF8DJpBhrSdrI94IMFGcnkyb3QKnFgjY38Et4Nm5YzENlZWMWYZhZ9cxNj37sh
qGstjnw7T7e/gzoZvE2Ta36ucadrnnHtQjMBOlQcsiEBVQUvho2B5LcLj7J8T09+J+AJkr/lZ3ry
U1NaotraZdCsZwZFV6Uyg6YcKWl2NKb+FJkrU4vLB/I22yJdJtATwK1pwBm2NQBcOR3o7/Cfjgox
ntcEr0HNFeBJWLl/GH3mXlIt1J9A3d7XZvRMTYVt4MZOLGOTIJ3pGWvQ9r4q3soic7Aaxbpn3QVA
lZ9lYQOUfQJc0xG8obADO3ElUie49+JYexQu7sLrJOr+6+Ax6Y3g0SvBvVuYiMqQSAYuc7nOWptv
aJTVuMk9aiQZUvIQd41OAXezO2yHT2Zpt/ft1L83pWdnG56n27Av9ZNbe2I98MR7m8bHdqzz7xxA
77jjor9wKwANg4F7zyPkBupuVm8n18Nj3uHYoAZu4/hL+hrgxRBLppw0agokZnApmkMtR/PdAG7b
fM6EM0ahb/FxfGG1gXWE4d6h3kMlemWde+fgpoZD4QCVmmQL3CNr0eutX7bIRB4GlHW6wR+VmeLM
Q6o8QqLpo14DmtUDcMzOYZb8ALFy87kegmarSeHhuLwClt5YZ2vHDcc/imzYakng/FCutuXUs2s8
lBI5Yol9RGRruIwJMAkcAL++VBNLdzwVxTaThvkiOU5QpCyTM1nxaeYFd74sg1Jmlw9SVhEKkRXg
HnDneLXqjW64wznQKQeiJjL2P3Sdguub5Wv/uT8BweAuysGJZ3qNfRrxG/PjRObf6/SzKzzjzZBY
spdxMZ3GRJ8uGTCx/Bow9VuWRoArVjEhriDN7aHETZAcqGgR9UAvCgLwSZ/8xeBRRGmRqXc7RVWH
YqvL+jv+KhGK0gGjszSk4woEN2wzb4138LuVDAmLH6Ohi/a6lwiE/XsbQR0gkpx6UYFyqkbWAemw
bno3UE+SN3VLgbdKbqdgHB9iAIXVBeKXijkeMZLmUWWizjpL8csvOiyNk0OnOwhnLT5kLr1cu9hF
iKymYHoGZpPYVmOAwGaaJmet9mowNmnxl8RJfjaq5kQzPg2W1v6oUIO2Qi6WeAYhj9gaU1HcpSni
ysjt/2xoY3sWCPwtt5ZFxaxa7oxUleMdOJZtl3//63//1//5Pv1H+LN8KDMRlsW/ij5/wMfbtf/5
b515//5XNesPP/7z30hlBC+PxV0P/5qgALeU/fvbU1yEyv1/RVnTFEVXmpccma87gtohWB3dzLZM
R43joiLknUWc0Xdi8LTgWb510y6eAXnI4wbsZ+AcAK+6ZSC7L0hPtgOcgxiRRR+v0/SEM2Z8zNQF
iUOKvDD4kEgNqC5Sv0/ZYywsyy8Rr3wDR7mPP7/zQ4A/aJVXWvVJQwxqy1o7Oxq56O5NK8UzwQD8
G1H/aDZO97HXC/czox7J2FmG+4yil4s8M/BhJROsQieO9kSOJ4KN5Ov5/ZeEabKtNMbAGVEhIZHk
RsnCye1xjWRp7ZTi4Yaiy8fC84zHOAIVeiPce5LMPJ7uh6733RABA38ApNsdysY/Lf7mmNp78Cyi
5Jtc8jbKt7kTlGuagBpwDCVrY5rabftxHQZC85URueFhnjourCeAnGUnmprpVnwZeQyEKh49U3xh
qMtLhpXsmaSkYjrYfhC6cIOx9P/5m+ay//ZFQ3aph3wBh1uubpjOX79oTWaHIg25vDDXCO+IR8lp
piqayZdmdqUS1X1xjOOV2QzmmTsg6Rb9LEeDXkbrv/owWQXtFjWZeLoRhCHD6/XQiS5cBcLIHwjR
kAxpN30HdJh5QLgAdE0i1jcCX6qtFq7yRLjfCvUiMzqrOkegrj9z3cS9IPES6Y32dsb4tqM+vjj1
oZxQkrULTSDTha1nrTugh29N4Bqh2qtONJ+iTUAFRUo6hZYaKwOjqMjvnQxhllkCnrDcNWFWn0Ac
Wl86A8mCtJlTu7fSLGofJKPdvH378GBCz0s/i1pYrfjdGtp//PNHhZ/+7WcFgh88DEwkfHAgj7rK
fvVQGAZtKnPLmy5Iywz8SXonlxvas1G33kl6VuVXQ6h/xSbUXKF0t7r0Zlo9OYb2mfRBpCUbWZry
gFNC4zXSjtbY619R0jfuRWwEG/JysP106szdhH3b7a2sau8L5J1sVKDVJzHhsr2PVNOn5rWhQmXe
uZeIIDd64ifqjRuA+W5ThFW4F0llvowxcAk5km2K1qk+sx5YjcpLNJMGrhgMCnr5qodth9LgFOlT
DM+dtWY23Kclb8k9nMBGPF+3uncKdDZ+7Xst8Ft3NO9jr4kOYJzDnx+72Qddr1E7Vkv5RxnFh0o9
/MvCPlmi2CRaBPvotU/cidJV6XX6kUSdC+t+ygccjCIf3W+8PNyhmCUApVOlHbTExYl5bLyKKki+
qQ7weNNvMTqj0qgOaT5MBZOLD0w7vcjqO9otLg3tG3ES4a7B3FP6ZDDxqNn+87fHcq3bb4/pOMhQ
AI2CaeCtQq+cq2+PMFI3DSM7uWjIuPNrx7POtiHwk+LgXu5M/cekCpJIRUbSk1gkLL8zI7a50ZNI
TTQO3drtS22e93d+nZ4eJoaKklJdeRlKVxATSILcVH+50dM9uIU3HJMq3Nl94h1N1bAcsTFU/jju
cdImdMk0d0lLMvWAMeEdF92tD023mKmHYsN9iOrefTZGz/g5Gdv36/3tVFc3scx1M/XtlcmR7m6e
ndyX+84BMJuray/6K7/lKss0i27S4s/O0LXbAB/dkacpCOGoS00C7qQjtnfsuOiod6NDdH0CooKa
gpormaaYZbeOgdDU4Rjqd3P8TkeXQTIgVuk35gggdataa4qtzpHfoJfBT+TcIRzJ5Zcua4BHYVXj
2Zmke0Q6Jjj9XC1+RhgAOInIGPiuqFOyzgp+6pX+BtxU+cXxxl+D1CKlrqZh21XuGWv4DFikelb4
btFK1L/gwE4rtOiSjvZZp+e5UNayT9+t+VDFZEWkOHqmAbKPrseTR4zxDAG57eil8XZCWsXJNczM
LwdAZzcx3uKTkYJ+S++NT31vIuWoqr9ifRjvUhM126Nwq69G4eydSdc/0XDhIbfBVm7LcI7/Mw1H
FCsCyTL2dXOina4xvgapOP6vHzl2c84dWTzd2NZu0a8Hq8xeWTtc3NZwfiDQ+qhr6fhiAZhnMxZW
B0zpwjvlphlt8tbIXvnULa51AsqKLvI+e3VlXXjrApCnA+6nkjI3MAG0JHFY6Aid+UiKrzfkRxZq
UD6GmnSMuNFLcI37TDRyY4zIxddE2M1RriVytgS4RsfGijTHokQFyeb4GfkNJjLx+iB5H0sjboJj
aizeMCDg0KIdUQWmuYbCSeoOCK91K90ON20XJ0fSlRVH6RsZKldqB7w3HHCzSF4h8UZVFNd2rR+p
ZyuReouhV/XHA9UfU5e8LSobJieUUqOCeBnZ11m1ErxFgjWXw9bNu++2WnXV+vjeyCEGqxLJDGd8
zapX5JeLfSozZDbkyI8pVAUFNa0qjWio3oLkCSlrKyNgziZV6SuLIyoItUOIg/f5f0z/+djD4sbB
g2PmSszVH2T+o+nJu4X+UshH0f2kU1lhQ1/eFV323tQBB7L0IpNZGCpZlZQkg9zF2GAhGK9my//P
HPNsTttsE42Z6dnLqwzHxgCi1TjnDzgrHY861qcboSOZA5kaO0qgJo8av5UHwwMcD3kwAGiuqqbI
18gMsE+AXD2MfOgPJFHDlX4RUUzYH+uwQZ4rKgUrKyxRH8KmjTD7ul4R1okT9+Julqkb1XZRbalL
TY44N6tLcwvw2L48kI5mo14cVCplXM1uA9wXx6xOdypabMqTFrkyj2RZrkNjcEzdIMFv1BK/GfXy
QGmWAhACh9oFhzhlaZJu3LZ2wJ6pbzPs7sjdUwDnqIG6dg/bofWdIKt8wEZzx1j1w/BD6iauhPX6
jkoUYwn4MRJ1lelstla+6ZRVKpGsRpKVO6pgFHmQA5vc+L+MXVlzpDiz/UVECIRAvFL75vJut1+I
7ukZ9n3n19+jxGPcnvl67guBpJTsbleBlHmW38xdgmmuFMYx9xPpVqD5nmL1OTORkYd7NKr4YPyo
XlZMGUpj4CGuqJ2AXQk+lxqiS2Sk3ab3BYqEKpL6+iz04y21adElep7i9d3691sznelft2amBAvQ
MCz4NuoOt9TW7dPWzGaBZiEtYVwA34qag/zGoldul6sFXfoFlLqATf9nCGrD2kEtEhj41jYevIO9
7orcUn7pWNKA/yydc+z0d2k7NPfU1RpFvhFt3W6oSQP/MinzxjsKoEutJtlq0rLQx6Te7EoXG/Zk
PvYVJtTn8kT+oPNfCicJyKZPQeDiOVweqFM38NCPhq4DOS6Vmr/5h40H3jYOnpfHnkw9CA6fERKe
bg34qm1tMyrwQstQr4vlT7OwsSPIx5fch4yCAU2QOw6R723st/65hiYh/DEbcxdNXFw7nN0BYtWt
J38YK5TgevmjtSAujSSyD4S9dJ1+5+CEcQJNEAatSy0yiWJnbdY4IQa58Ad3KVDO7cZAzVdNDGG+
/fsPkPOPg6EpLdOSzGK6De6L8SVbFHl5U+Kr2118B6I/PgfD1y2nEpzXPFlx7qOplSlcqG2ZQfYL
jBMofRcwUktSc02ddNHwzWRIL03eGsat9crLdb6xBZ+wSYKOn0sFrKiFhnKbTdOKmrB9BWZIXSh6
GcB/QnOlkGWA4mjGslSgrLtYIbI3r85R9AQT5aEPNdgryxBGY5YFAhVIWSuPCfDP0lcoIhR7gbLd
qlbp1/bDMoXuqA88k3hnafkDWaks/f8W+ykk8Yxt13eTG41juBrrlJ0Ly5TPNf/TUri/BN6kx8xG
xa4Z7eGVoqqgZ2cQcZxnkf1pqqhyBGTOFyjIURSOYkrWFGtRFNai7iWKJtFaOrS2zr//ZOim+Ppo
QanY0rlum7aEH73+JWdgQDCyDRyzvZhTLVeTUtamSxDpsBS0oJGz9NFdOg4rSLBEN8HgwWaC4nS8
5T7F4QSW3trViIRUHd20MvQPfWvWbl4k6QO+61Rmp/K5xEl6FRqRtaM+YPPZ2e6it7nyPlnVi1Zx
7UyxjQ4JngR//jXFVllZPmTnObIPfGfVVhWf12mxxTvXUfNNxgBQrsYwfZU2VKNpHdYa0640Gg0q
N3a1zkezPtSQSwewWXcOo63Fz8iz7PLSGN/6NvjcX4AeRf1OkX3uV/ERi6c3Lxm/aaJ+aIR5A+p5
c49zqHcr9fwlRLro1artfKfUB7eJ3pSv3Dcv76CoiJuAjfk/c4g2XAh3o1qT73sXAuV8jImpMZ4+
WgTJ+Wh9zIOE4KdVaM2PeVBb8C7Uyvxo/glpDGCn7wPEqpb6X5MThP/u16Nf9uNXoMiPX2+S9WrI
WhDCElso23mjsGEYK7Wr1vUpnJhF8eDjVIXUXVM8ZMx671tGlzuK07qa/8d3wfma6lRJdSlsW8ej
EukP8eWr0PYA5/tpn1wKG4wxvemwzacK1FyWgnTZzjCbCUYIf9enuFOiSi6GszZVqECAfbKCaJb1
qGl+fME3608/EuLRHKV311jD2tYT69FRF9C64ckxpvcU4NjlHxGzysvcGkA679omP1AoSp/ANAa6
v6WmbsTjxjD7b9ApSVyoGfK7Nmv5XVXX6W4INMBqVR9dmqB01nFlt5ulT2u9eDUGtr0TQrzHAeL7
02gdcWy5jUQzIK27xPOLG5qV1ll6l2MbpH4K9SATV14A2jwtK/Au8Y/LbxQLEQCi4GfHiYEKmte1
uAXVrle50gjZ8Gz6PrbA79Ve8uJEYbivujDflQUzXhOPrSgALtnGehBgHQxItdxziY8NDdCStlxp
WoBEtJt5iX34j6ci//pUNHTDYswwuWma4AYw9VH5tOEqu9AfYMKknQMBNfWFRCJQ5ROo9cyG1Uv/
Qib50gd77mYtpQ8KC1hsbpD60yc514XME+QwJ2COOc6jywBpxhopLBFo7jLAAcLRXRoRYdKABlrf
NoRczhmQT3EErFStbk2gW7eO6Y8uDWtIMsY7uoXd9MEzfP+I3607Mgf7gTTXitcCGlCrPBTZNm+7
mxyP7p++qL7cqKEhKuqf09R8GRrQM6mhX2JQE0lcLoZyX20spyyuJNcqaedQrqlnblB/tdGxTb/+
0gPEWuTWTAEXcqdZZYr6niqtK7pkk6WfIygdNaRmhbwslEli2/hR5pq9/xSnptkAOW86PWhXkwQa
Wa8qfdOHIEHx8bDo2IRF0TYuySORrs1yUezOqS+2ncILeEUVPIgefnrY3gHmqlpwrNh7yPPgm9xa
oKPCmTlJYGXYA8NfuXRLl0x10p2UE0QvotbafB3oxofff8At/uWtb+g2HnDCAnNN51x8rRRY9QQ1
PxtggMzPkSECof2pz83XIjKsenUPF6rkMYQm0mOb6eDSikicGt6mj3FUAO0YlQJ6J2gyDY4UwGCm
ADxZIFa0jlLEbJBUiBLmAA4Slzsq4tAFtuzxOSijE+3jqcxD/azIDyAyxMMdSyJvJ8JWawolpbMJ
tJ9Dg8cSnn7ffRGhvAv0MYiLH00axYH9e/NRJI7/jpjrwRQBFeK7EGe+uQ4DXSAd6EyUlKhyI3mm
n3sneRko59fxVofrWPc+GjWDfm4xWjqg3Pz+r4DM+j/+DA6+046h644O/eN/FNcsLiS2/MiUdLE5
gYYIZfJp5cddHUAXkZVg6Phi+KMcWXRT4Uj9YCTpBlqtsPUBBOlBKwKOo1jbofpSYusS6tMmd3x5
H2XgzA+ZzWFRUMv7uNC6c4zNFOQvu2w1OWUEN0TH2FNwxiA7CKWffReXQ7aqujFdF5nvbSeP2fdF
wsUWUG2bfZ/CjN2ZU9dsIYDX7qfQw24W4hk16pdvQVA0SEUPyIxX/fgKLpmb4Iw29y/xCXI8S/+v
8bRO1sY/ewkDDeKzMngN70xkhlaCuKxLm4azFIp9ojM8+PgOxdmPcBFjBkOpycIl0vpDnic76qLB
JcxI8NAE4htxRgjytmxlfMp7wYBmxIWDTHPT5uyxqPLu0CdRsRMZxzHV96fGdRJWnyXdDk0S7dqx
+j434fF0l0+lvx0TSPu7GjIKx2xy2BHHBdyZDjqp/en2U+h8+ylgnqYWWJaap9JIULcweCmBmixK
/RSG7bduDPi2iRroOBmjhiuNAAypnz6153A1h+4qDpmGHg+uzdyk6fMiMCiFLFfh/v6jb319wULR
zhQS5QkbWy6TGV9esIA2dLpIwHeohiyYgJgEBw+uaQVcfnXzKfq4y8fgvW+5+59xuWnibxN63V3m
PeLckHybUnDynLAztvHUj2+yfMqtIfmmq+4Q5e6tFvDy0sUZFN1z34PPmsRpozCbZ7NjgGaBFOh1
QXjUcUhYR4pJaFTyhwyFEV8SVo5XMeHxufI9WF7aml9d/BQG1Y7e8lsPGvQ3HTQFUOnEj3byAkLU
EKe/bUHU+jRAM+DF9T5jNCFpSjOAqk5dv8PABNWfeYYHn/u3JIqwFMobv/+bOI6q5X8GlVgG1x0m
beQJhG5J60uaoBGs67mVj5cxAbrHgBE38mShzE90GeOkgCMVLkkD1JBLt6PeboYMfkoUoqVtcbLg
8fQ+71N7jlazKXJp1p7XbE1PC9xU6W+GqOtucrvMr9Gg51e6a2xY9eWBl6y/DEzQvtsGBU7QNBCr
HQPdQcAQQFkcxZFe/XupRK0XjF54jPjwsKxOEQ58bs8Zn7af1lAzLRyeb9p0t4TTMjSn6rNVCul0
OGTH+inKhuGmLNIQVaccbyorBWZL9SVGnRguTi0lANyApKU6ylB5OvKfgwjdKjJNmC5lD6zvrNdC
ACEDe5LhduhBu6hhBbjRfe+Eem/N11WVv0V9Dz63hSfQ7l+aqLCMe7itYmcI4MlKG+E+FaSFvhsc
g2F/aTGoaSrWt9X0EK2HxeKu5QYEffBJA+jsOkdAOUTftcXE3HTwEEsTPmZNsp12DeTIbqZZfoDz
P2xisMGwAamgUc/WBCaC/jSyaIQ3ovYyPEOVEt5aWw2nstaFJuYEAVPIoUJixsnXknhx8yxpl6cC
xdFvddo5KwMY34ttAL6FClS17sJp+NEaa8IqtyqAqQA49noHPfLliRCfsJm0t2Bq4KU4KGTXggWd
AaITfE8BZEfFWAFp6fIpMPgYXkzcoJOJdSIzAT0epmmrTNU7fD940YIJlgDUMid0qUtLhaE5BGTM
veEnV2fg9n1SZSEsakBqGDO8mIcxKTdD2U+bsY/kPYUY0wvH69sNhbnngosHT5raus5BoCih5PMQ
oNh57ov6DQJacBLNOpQ+s7BdR6VlIbMCwl6YQHwPkgzTcbC6W+oKHPgKuUVqN0fT0e/w6JtQx7Oh
Ghe1zv0yi+7GVkbQDosfv/S3NTxFQP97+rQkxAZA9mjkM/3Qggy0KjxwDm2SvVLfvIj6vWBU1B1Y
bH4TgQ81qboGRMfUy++dYg8uYUASJwdpej+c0vF3CYwLXKEqerXis8FNAbw5zQPgSLNWX/opgvri
cMxWnQMNR5uocdQZKLpdp8MiU82l4E+j82SreZ9HwTQNUCl7BYG9DFzhEBIKdfaD+wJmEmnLnpqg
G9Yo62jXfmiH3dBF8DHOcYaFtFi5i1ABvR38oV6bjec/l7KH9VdW6D8Sy9hDBCgM3LaM3DjptT+d
jL/Gfei8jtlQraw4LW9AhIRsI1Smc8+oDu3IX0gxmi4LdWN00i1DmeBM/V3tQdm3gujYSsuaarMw
N+Zhs60Otide5rhlPbVK1nbvq4h4W5Q7qmkzvIHAILW9uWkL6dxMwPbSoEll8tL6HGFVmXfjx+1h
qYtrHxHU9+salaLFFEbxU8BJBLmL+AT8L9LwQDuzmIN5l9rJ3EcwaLsb4BYPgxfX7EYJkUylW9lz
YwPGTHLUZKqfnSaBeOU87CnhSjWcDtDOSqAQzuz0otfKDjtOjfDEI+R/yH0kreD/GdXWmeisuQcn
w14LI2xHQYWlCw1EBkTMAx8F+qnvkQR/Z8X+3ZnTd8DIoJGvhFRn9dTlHNkz74XXI/iri3Lv3yK9
yDI5mXwJB1HtPs2btVhHTNTVxDka0N7UhfEc5F66MLhvYqgylkH22KqLXeovQWQMF47t52NjIqmv
sR6sGd5kj5WepEemN5CEULFN0gb3ZRMC4olBmvDrdC0ElSL0Ac83+mTjQXRo38phfIVa0jZpB/bo
tay+wVuggSwX+nUVJlVYr5p1JbahE7NHMKpXKU/6M7Q3ISDAtPEVOYBEqco5+yCJ5xUjtWJhee8r
Uj/9YArTUqCtEmjAIj3WPUZhoCjmxYuuCf8SI1vgmrZfvBi+V+3strM21LRL3q28CBgRasrYuUA1
x7ijNfLUX1P3KCIoNqg1jI81whzH30qz1mWSa+D7IPNAOYg2h2IHXvpz19KPRBxf6R6o0tQ35yWG
FPA1IZKXuTnBAL60eugvI/N4Lfgh9UR3k1U2g/2wP9zIeDKOPmuRH9YsK7mODT7LIHcOO6MG0mCd
5H0Esnbnb7CvgCtL0EKTr7P9K10McJz3Ra0lbpkGubeW6Yj/SWPfyf49wqlTEK2z2PoO9Tf/MDdp
LqzV9DWwQXjJquguTIN50Uhr+0OHhzyFLf3UnJq/YjMygZGBj2UF7sYOxkvYjvgwIj+Ay/rYgXp3
42lxfjMPOFFXrDpDomgNDPEn63IBkIrXFlA8JHDxFzvz2bqchmjiRzS1jLo8VdKTR2fDoQj7ib5O
X8/3Xry86utA31oHEsp9cZ256fS9ttZwnYO2ayie/DrX1lVjAewO6PoYuGFttgDQDHwv9bC9jJmq
iGooVlJCg0dtt7JA/d7GVMHM9HqOWRIfEB6cdkjAwE5AYehjBbP/IoSfy/4EMaTqsCjf010DyJLi
axwhl3sHFtn4mIN/eB+1Mcy70OpaMT72Irp4SdxfqctqDH/FhsoHxgSDHtChG2zVrA2NTlGFOmWT
/SxEnEPuJu6+1d2IvbZg/inPW+e5E/mqEWP3Lco1Z9egcrylsEj6ZzyT/cfYapMLCuPxHKY5dbga
mq7A6c6zHuIMmpYZPsAFs+1jnETtvV/qT93IINEEbtY9Q4LqYjP7nOChc5+pi1aWbJN3ItwsfYZR
3xu+EGeKSCTYIxn8j4H9PPUGE0+DzZpHqX+jRgdJwYcAhAFqCfxNHoAphWp6YD2Fge7dA9e1niNl
3d3jiYRvtmc94hRYxtD2CMFBKLQQR1OZZxA5N8D0pjNkzFCo9fEIuza2Nl3HFCYZXs7lE04VT4vE
Q+7HeBuR2FhvQ7Xb25McBBwJGmx69ZLvAIyYXKhQ3qLmnj1HuR6hvACMKoyItXvRNLFLuJPYs245
AJbPPtTc5ohiTPyHsin/3xHqp3gCrnhGzIrNCOqaC+VnBtPuGjZDXQMZoGDotyIefLAV8RJfo4A0
brpgiG7NIAU1MZDRbXsY6ka7Ui9d8szhG2Zg0/2+kIofIziihiXE2VVrjos8sdOgRey2+PbkmzGy
viVtEhxp2TnOivJjr1svc0QRJtxNew1WEmDjvv+KfdVBblQtAGmR919xbmvHvA2167IccAt8Uw0M
RUGaoFnNLle/lJEM/trv7HKn5d2breNVVcC6/Em1WFl+asWBVt/UqWE8mWKYx2qv40+5Wf/bvI8x
qDblbhhph1bY+Mw1/Y/I6XAGUC0Y1vt76YH7Tc1B5M+pRKmoGjeZh0TdqFSjujqHvrpXFbtO0ZFH
MeJ75GiPDtUyq2D6EddpdW7UYOQn7wvOo725CR0TCxWsX2UQhdxZBZ4jsTXOKqOL3qisI2yci/BM
iqTUX3JoObCcBRsSIaW+qUuGk2b1txS29H9MTzwNJMS06Ldy6GM40U/at34y3u+Wvi93xRT4bxMU
5OYZsqqvdlqfmqkw4QU8Gs/g6sCbQhvuwWlF1mZ4savEeFav/tsiYA+tioHAED8l0PxwLSvKLkmg
1xtgu6v73BjOkNA2X2BHZx/GwMeJVGkba5NM1roHmBY10Tpb0dDep1UHGi70uU0WFt6KOFED/uXe
k981gBYE0lvN7KmKZ/F+tCGqiRQV2CGsuVjqF+uZAyiWFdxbZqE9Re2OeqOgElAy0a7UqqHxfQ44
uP3UTFjH9gUeyGtqNn6qb/Cfn89TM1GgwhEW7GiLSu41C4dMaOkY3AWBARuKGiIPA4S8HbC7pwEC
PTBHpGbFB+cmMJw/w9gZ9njmgXsFU5Nj50BWq6/q/srBt75GoG/uCgbL6lb1LQMj/oQwHYea6dJH
d0nZ12sdIqDrLwOS9dVqlE2ypYFllJudUmhGMoF+JA3QT0Pl7ocTt+WB+kPLni7SmaaNGL95AGrh
s21nZ7qr4fDWuHTrtxgJHBRWXNNL45U+OSOUrtFJw3SJaJhuu1QgMZd12pqzHHBSiGTXshR7avn9
GEPTST27qc0H2zn5k++GaoBGE6in/QeQy7Cdrxk27uC0K5kQjnDAm/qSYbOlE5h9MYYXVuWDO6Oo
evhaYoOXbRfMVJNDcr9k/Q1BpkbQLZVT19sSkP6PSYASWdsGxXEYCPjp2ktA3l10tpErQeUr+GPp
obsl1IOyvXQpzAn+sOtiFQloUI1GcPUb238sJKRopwGKAHC3Dh5Rq2KQzR8BHlCjk+l4DwB9qCHq
gPgrUhtabR4pnMk6wTMtwj9XhcNpw7kpG+tCLZoFL+BL50wJUBxcd3s/8mFkgI+86DPvWEGJ/qmG
h+kaB+Rw36gmrEjBuDYhrEfBOnzt9zwbxYqaAwPKILQGcBFVcFEb5XXKots5tgZ+BCaVLh4gfr9q
E7zFUEO9px8z6emT0Lz+hkI7Hd9ZvPbjE61jBZZbQ7EFsJ0JFvRKMwWvVH89/tqkUeDIjHlUq+zP
waCkf27+29wyh3pB3MGm3GPY2sP+58HvS3FyQru6Q0KsvlNdIg3EKcap4o76C2bMXU5Tr7MiBpfJ
sKH2BtkO59r7ME2Xancet851UpcgzGHDMci/KGDpx1mtg0y5l25pYF7kY/4SHNRQ1xgm1q5nWKgE
zCbuozeS76QuMMuOWl3lVwKKxvUI4HQimu0SD7jEG7XKKtLveANSocrDWcRbJ2YPcdS9DnjxBHKx
YAir7BsFZY3ubDucfVZtHqRX0Rbqg5OPbzW0DvHf145XKCqm1yYJdTdTmJ4GSdF5gGaEELf/NAPe
7SOgaqmFHFzAdqS7i/QGNlvOIyguxlOTfWr8PUJhpbansL/nDHV4D4yBA38dQMFH0fMXPRrzYxkj
AURGPDgQ5HuD1yK+RBN7pdc/7QzABt5qFvOu1MpAN9rQhZo0oCJoC0CbBDATdGR5WHCkJt2BYA9E
IW0aPpajnwAZwfflKDjEB/0qPTw3BL7JVtDhWxno8tA2VrLCm0M+2lE5XVI+fKcW71JoSJpsgmqv
7R1CbQwfO61j2GApAI9qmnFaXANsLrKiBU4wnsJLwmEDwFGPedR8o1iPadrvulILH6cKvhERyLUu
TeVxmp3HcVhDii4/+QEgQ2XRwwFFiwpqjp6BLIuWZenu9/UPnarev9Q/bMvWHVTFISljAG/7pSjF
i6jQkb3AS9rXiiM3cHSRhfbT8bSt1ncQYIFm6tACd6h4zCCUm1AbmDgYWzgQ/4HHw3dTc/w308Tn
C7Ut8VyzCJmGTBMPY6dN6ww4q7ui7PxtIev2Jhq8CfL9VoSXd9ke/HLyj7pjdic4Q0T7bmAmTp9Z
ux01Lb8FANbf8CpoVoAkA1mA7ebKrobuRQK+DFyMUfwQiX+BLurou3l7z5oihM5g729KJ4W7ggXu
BldbLt1T5D+7fkLJO1/H3pjfjU2XbcOymC5arun7YNBrlCt76KtMg74z/UiDJBAKEUaMXXfScP9g
CWGcwPF2XN2rjGdzsMO9zRsNeys0BwZgd9wOAh63aMLyHnRZJM1O1HQc/mwWpXGlViRbF2qj5qNV
dfFDFURb6vZ5VdxM4J7OP6DP9SM8Rs3yhxAm5E/cxoCmIUrOqDO1MWQaFCiudSLh5tZUngiEVn80
+wBpVyQZHzwvvWuHdHhJhh40lnYCjcUO5dmANdEGiMz4FcWBG11vrZ9IcN0B9tC/eDgVbDpIv56h
YWGfrTDR11zBP/uq3xlpmd2OMUtvOegwoFeMsMS2kAcACzi91RzorHL4pOyoScEfcREv2x3TvBDG
X9Gw0TLU8wwB5x5qmpDSAMcJOPhllGDxklXQ79HC+EzvncDUVtwvggdqtdimLi1r8tcFXHROMmYm
0JnxLM0bm3jb4QAsIb3dZ+eh5tZ6GNLsO9P/3xFRITsQYwvn39aI2GT+B1KC61+xeZYDPAJKxtzS
QcKQtipdfgJkMQ8kaa3EwhXvoSq5CCuQ+EIY6/EmklE7azHUBgQZZpUFGp4lGGiSrnOWQfMC2gvU
ppk44bdQaPoQawCJPFw1wIevPe6zk1QXHCinEzWBAQNonW6pk4Zj4AnWVmZB80sFWtxBDN0uE7+s
s0x2TK2Epknig6qOdM4EkrhLWNs25MCYh3G3pya0BbPbIR75UcWVFGclY3ZLcT0yyPu5k2KgtfM4
Y3RDwMNXsldHBG/8i4CqA6+rlaH7zQXqsUDexP3cP4aoNlD/pIv+TsUT4FVv9M/9Kh4I2rcAG/G9
VWT6RasG/UJ3SgboErQbZxjTT91wqJ2QTA2d7hCk1Q2F+poHw0Nu3wJedjdY4WADK9jIa4pq6dqG
AsKamnQp2jrd+9p4gr979ohS1rRGcipBZrxH00C9L3I8xw1Knj5yHPYgFyFWloqlCcD4PSEFal2W
6XEpkx3Fj0mgHaBZ+j5dD5D8kKBNHdqqg2FGC9cMiL2t06StTwyMgBHFceyiwko0EHExXyisGxxt
dLVY90aX4xSKjTCU92kyXT4FYZs6L0Z9tNYSR6vK0nihfp3Z9UHzzTPrcr2AsrVWn5YLj4rmU1NQ
kw0lkobGegmjO4qdI9QiX6ZSyNefQTFB7cuNyOLA7TKDFe4ysaF2rUXopYVpaAwDbGpgpYDTa3sf
x5KD0sE6t5Ssva/VBfZF+YrZU7ynJg3kLdwzmuCeJik3h33BhedOht/NfXAoMYF6mOIDxWsCSvei
nsdkCWR4ZPMbjt0o/Gfq+nts8KMnzMp3JcNZMXPanz4DArOFfcazb4gBdOqwu4alk+8nbIJ3+LX3
voUjCXBaChqea28MZPBJvQ3ywvvLMTz5mFbptM2wh8WxB6E9l9rKKi3vDaoxG3pxSNiRNCiYVn3B
n6BwMd6wSr52Zmc8WTGUq7GPeF3GBke8lkwaT5pRQGLh78h/maci8XoGP60Odr5tophjh+MlgkQq
yIyQ2aO+ZUCoUWpKSDzD4NCDWBbYaDirqcmtr8lNWVXVRtNTuQUmzj6WWdmDdgkaLYOyy3Pd6N+b
uvD+bMPCDWLT/MOBwiCIInn44HHrmnX9UyChFuqOWosdg7oEOq+P4YBCtvv1lsZBuKuPMY3Pk0q/
mWcu0z/F0G0ICZDf7/TE17eJzUzTMkCJcSzdBuv9C5+qGy0BcSVZnxvYw3FDBsdMb0N31hihdj4N
f7fLFNvqQo2PqBPdkbAIT8JhD2qsWxncn9nBUhvtm66y4USZgDtswvcasv1OudLC3sHeUQMNdtWY
YrucjCB0E7hxrGl4RYNDl3pRCJ23uJ+PUoAO5LfQCsVBybrwqEL1RDmJfVFChNnBuB1TXsyEIrlo
JC4EIw82fnCqqw91ZLLT7/8v/5HSsJGdB/CA65bN4HKif3kzG1DJ0SHEl57fdd30GPpP8ztM+vjq
ZU7qbaG24Eh3nKA6I7vx/S1Fry7UV45Wb0Ne40qiS54MvHOMF5pL0g++EcfbsaiRFVOCTbXDoRuD
I+DN6HTT8z8npRDnWfXBkO97BQn1DJDPe83PD4VSEKI+UWvV3CdqyAjRgM9/iWvV3KWvKYwKUmAB
vNNAjJbN1raRj3T89B7YTv8mKwfp+vj/+ZZmMTBkXEpUWpvyvi+nZ+pv00SskZ3MjqJO8xenLVZ9
61nf9Fr9w5DT3FGTsQmnWBG+OAErjyEwYWuarn4cS/XkvouDYP5xFF8lcImiH5d6wN/+/g+LF8mX
ZJXNLMhaOlIXHASWf2gMxV1pmTaI5Wen6t3JMVfvmjuREV4HNEmhh74Ozv/owgdvNQvzUIRag75D
NBPfnOiqIqjVl8CF4+98wnY6P0KLPN4aQHy9Qs59b+Ec9Adn8FawpF/eRUOFiLxWml7ZqxWwuyko
67u+CGG5YAR7+uCAec3wrZ3wE6MCUu+wkYCBphkfqAkVtU+TdD/a51zTXLDlm23kKUT2r5daBxfJ
pU6YR6d70fSXf4tb+kqWXQDONK03FKF6N1ReN5Fl8n2ZTa/UWgj4ug03nEANYs/1Ck+I/Ia6ljCa
OWFw7vf43QCQiCvbG7LbkFOrcLBadYPqGj+zgg/rEooYP6Z4DqgBd14FVlndBDaIM78LsLyyOEyO
sw5BjWDp/vefqn9gDG2uQ05IkM6IaXLx5XGRIX/TjFIPTjDeQT3N7cPumLax/tyYtisj1j7acT49
eJGxDgrOnvsRZqxGmf3wopI9N9XgAKyQQQdFzXFSsEClHVcwm0XsWKbeGj8h2s8rCjCbmZgGWO5g
rjp4Ms9j148fxzx7zQeYnS4g9TAfprUDHeXN0pc4hnWFOhv1LLj1hBmfQ2mAQut+RZXerodIozBB
Q8XXp4A1SmbC3bErWA3eLXAJVml+azo8w6Ie/xYU5qgXKhPmjd8hF93Di+MFUG59P+nQdabR5Ncl
Clufl2j1gZbQ1cKhyd6XoDmsttm8hK/QEctvEcvqr4l5/mHBQ4Eud2tIC6AgAkotEKrAMRK8nEwY
mSvM1TJgBPF/JGKk+gx8zsPYeC9LoOG5o1sGA1T418OeVQamNRVTfUS+CTwQlUJt1YEf+j443Kt8
a/1rE3jU91GRMf4puK7MHw6DGFBUmNmmYSzZ+p4jHhzNg8S/Gb+Awi0eIJMnHqCscrFFAylI1QWb
zfd4GowB371ETfhCrY/4DNuMm3nBsuphETRCrzu3Wh3+BF64JyKLkWgAaw38rYGWy7VSF+rnVVZT
P7V6kRQ3TheueCOzrd0b8UM54TgTRwa4UkBsAJTs/ZWO0A1hsF3xOmU+k8b2g6HFchNbHVITrc2O
KNC2uxROCOpxCFEXa4y+8XS8z2Ao+FedvAV5lP454CHsCl5Hzwn4s+vEgbwXrN38Q2DZ2i2sLl6b
QrOhMuBFWxYye5d3g/2agJGmZUP86EeW9h9/cv6VkCJ1MFBN2xSGZTj/xIPHQ2/qU4YKlewk0kCj
dml1sBSSoGGbMZMafDvRt1y8Vmm8meHPpYvuNKT81waIE+s+H597+Br92TkefHdR+Hedol43keX9
HCv9zfOb4JsxYIcC/LL5MIUwGavbOr5WmhS7rh2SU9AU0WkMeIrkPyCT+X88C5FW/PJBB92WMxsf
QA76LTZPXz7oseAdUqJ5dTLBGjyDqmHvW6BaD42f+zeDFGp3rjePmoNMLjR6oh8MpnVlWbTIixXR
GjUz7Y8sBW3IqIEnNLjG1qyty2tmFdV+HKWEIY9dXsCpM4FuaKeHAU9MN0wNpCon5KtopaDF4QHu
3H9OeRpAqUfI59EXxZrjv/iWGb29M7qoOyIZZ4D7FqZb6/8oO68lx3ElDT8RI+jNrShbKqlKKtc9
N4w2M/Te8+n3A9TT6ukzcXb3hkEkAKpKhgQyf9P21jVIMQYLAMT+4Trak5VbSLfpyvPgBtFfXpZ/
jSLV+sBmLPDlJWJ0+ZsnfokD9g7TvCthO/t3yzFFr/9LrBWuZHKwHFfFOYBbC7szaP6uXzcRiIpp
bK5gFK2l0S+BmTZXm1v5IVXxSZV90TS752wiC8ZHWb1HVDqASM/DF96Dp3oA97XSvLdAix2+JzNl
9NYdvqM2/CWo+Z6wnY59lzrRGa38xI/y+I/74rFsBwAIevqHXErKteM/Q0UK9qxEzn8XRo1f1irf
xX+eJUYKvXEqa8g/Gme/9G7Yt4GF0ZuxvcptpGgh+P1LS/bJTWVRLhtTjJSbyp/zWrHFFH1ynuyr
aP3f5v28ys958ipQGbyD1xvTponn+ehoynSsCjVbLX2l32IhZFjsVf8+yHH3pjyTsSFD0Ju87n7E
YKeGcsD1ymzKkOoY9M1t3Fx/d1VnPqjOVFwdiGe7OIpasgg0h8Urrikqg37kLt1exjoR4yew8vS8
epYh8kPVMTbbb7LVhwlMAFVTdyjckQ4JsdMQmSt50GWySp62lBh3PXliNlgiz5Ut6kmV3bLdaxFw
9bmN8VIQCa77NeRZmMKOQ6Ap3pnQzg6k1kknggU+2ZCcjmicWw9WE934gOWQhvOh6yt1W83oF6Se
gUuT01WH2SgRGgvd7NQX1Utk4v+QGW74ch8hY7kYAaD4RY6XB+47/3qNxCnPZL3eeiuOvxpGu3aS
yfyE/be1HV3T2leNlr5VQXGRAyIc0laTRtK+SBy0BJUuXmOwG32ttW4NTc38lMe6zZ4G9RgWHzAi
wz7YknIrWUXS1MwwfsnBXrhNDgRdhLgr/hghO2XsnyPkNWbTKteAz5tzo9ovYEZR19BiUohJ1zwn
4Gl8czLcr7hzkaJA+Ndt4RvD06kwX5t+jK3myHqcunwfZ83kzw5rcjPr9koZKn9WpglSNKg/d14X
rafCmp9auCkHqoD1XvcqnPLEpFFM6iC34QPZXW0Az3wwafpaKvlBLWzr02BnwS61pmjbkGREPHH5
Y14UB21zu7q4ivkhw1DjFDCNWD9gLPXkZaOfGbVz0RPFvnSl5TxUpfW9QXkwQbyiAa+PlmjgJu4h
goH2OcUpRUf9KzeXg6aBTs4wp/isNvr3MquMZ6UaWvIFAxkvMQz5dWttIP14gFkYM7lY0uHjv6/m
NfP3TIqLKI3Fb9NzLB1pmt9FAwMrwKdQ15Jj5w0G0g7aKJwoomyDuRmCKJStNm40ud/sNEhXjdnq
72oH4T/U0unZ8CJYdYbZHoNl4EASYyeMuJ87M8M2YKHMpuftm9lTIEQ5vvAhmbRvzrAMR+rP6ioV
zdoBittYY7LyirB769R+OrPu/pBT3aIrnks3PMmZimkpl6DzYFAysVcj96UYv3dUc9ZtFDnrajJK
mCYc+iWsjkM8kvi6t/U8htd0bytW96ja6dggaBENmj8I1Ys+nvLnztbzHUwAZSVj94OeNg9Gl1TU
khgrD7+MxXT9XGfKZ9yzvFXSxFB88k6PtlGaBCuqlurMsnJW1jcLOYTBjWPN/Va6wklZyLvFgGzK
w0Jl5ahALr+H5ITfxsphFu6qa2vKVGUVNJr7PGvGqS218tFl7aBgFodDEnQEF+0U0baBGGy4b8w/
5jhBr+xrJcW/pufvXIVlpZ3IyW/lxW5z2Bz6oWPMZ08NvWfZgcpzvFLjwgCUdTU7+ASqRCeMZHA7
e7ze3OpkrIBNs7ZyNPt+CfbjCCXYVsgcCDyDwDkA3b/NvYdkvA6ErXfi6P+LSq7ckfy6Y3FZx7GA
RRVYp4T8HwJNI4y40Ojm5OjkORzommQyKeScfWpUo4VaxNdeEMVLRdg9F0jHRd6yvpGesVNnxn//
XZq/76BgVmrov6oeFW0VD9jfFpZJbFkVCTKUixw1e5yBOPBV5SDP7s28rIXRVUWKTfRyp+m3nls1
lNdn/BQgkZ8bLLJl635w7f6SxxF21WKUPCRQVv0moXwb5waZ5lGxq30B52gVDzinpLVHATcTOnRN
N+l7L4WoWUHU3EqulfRBlWd3gpVpqn8PERr+sveXg4iNkXH97++beHN+W5J7DgpJNhlNzbVYjv7+
zrVtMMEz6uqHwmb9a3EvtTaBrY6nVsBE2Z2EK9nscpChRoMMsWGTNu8ENLTAWnmVwgVdNzDsV4in
Racy6SjUG/nRLZroJEMU4EBwy7adK1c1ndxLVAXebtaHYtNYvfKuqzOKDljJH2RTcdR0lZozLHDR
m+FzUnlu81q31XJFT3tvR65CNlSF21JyZ5RNN/6mYuW3N6Mm85MWgoSNVPRTCSxjdlroEo01vPIj
8+OoVy5yQDhULeYu9XCUndCAUcPNumkrexct1WBo5ehKFMoKgmL5AS8v2DYU97eSNOEEduH3CTdz
2cve4SGusuYapoX5YhbORnIpuJ1hFikSIrgBG8cIgqSPXoVifqPw+T0ZK5wuPEzRZknIbz6SrLGv
kl9kICKyGQJEfuveWNtdFgkc8XtoGzpYqCJ6jsqRxdRshJ/LAi7JDAjuADAx+qxA/9eHPPloh1g7
Vo2u+XI6mYPIL/MmZkHWZ29gULf4HYqNoRLuhzHg5zoCSDFHnBAWJQ/2fTxmKIijRX2TJ9Pa9LM7
V/nDDeuP5Ge8Smw3WTWKV+0gp8yACsyLimXrVZ1D/Vnppj9kGMuyYWvGGbwwwTMecvtixGHMopVR
UT/9MYrJTm4OW3mtPpp3AUln9liCfdVmpq8Is/FI+JHr3do0+TLJBirZ2doch2Ynm0o7Fydgrm+p
auNRNPXKl3E0usdAWJ33mrqxbFS1lzlhdyxkHeoqLs92ol0ROuTXH7jKeqBce0mFIoTqlXL/sxy8
sYAu1FbDbh5xPInd+axYSoFeezyZqPiO78FiTc/yoGAL+Vym9h5fJffxNiyPDQDyXTRvsgn/o9KI
rThk8V+/O+x3t0WAURT2uvbnsYn/LL0kvWCsgqsI3JeVObXOZ1NFWTI0YWx3Rta9uHH7jJOg8zkO
NMSZmqA/5FM8IMf8Ji8TJ6W3Uwx72spmaPDue5r71gEmO6aOiR/GDHMt4ka5InngaWSCa287esW3
WzPsqgjPSaRjylUXdtpB6yMYeVk084jWtFejH7x9HASLj6eq9uq2kXrSS++zbJmT171E1ZuSMFJG
+Nk94oihP8nJlplZq6yol4fb8NxqsNQbfJMi60bFMv5aCaqEBgmlQbX+JEOqHU6PhVq+kg5TEaRO
tXAjJ3h2jd2kY76HszWsyBrwKmERP1X6Qs0qQ69BdjhlaDzN0H2f1Nb4tUMXMxQFM6rfZtw7GnGp
VEg8tEm10b0m6g8YQe2i1HG3YZWU57JU/+Ms+dk72dnAm13a6WkGdu2zhCfHH7TvMA9w2Kp15JDS
JjySs6cERlqTDzjV2ClV0XdH+RMyd/BnRF1gGNIfc4wSAj6VuZBFXGPih9oyx3JVLMPM+5y0S78N
cxs8jAHp4c6lnAOr3jkobmPDAcNgtRWmKZ0bIZhgTx/3EWYV2hc1Dn4f0VjLsAEf/1cz4UsU6SMm
HpbpdNu+JSniaPMLiD3tKYX0curtBmeY3lI/t2HLnaevxtPMrujFCJZnZSjQWw+KeWPjJbOPRpre
Gmed6bOuGMnB1YDzyslsvi7opIcvozI9jyAxtllr9PCNPPsl1PjIa8cyvtvZSb5NWQtQjbWC9ZZ7
ER5h48QeLlK7I8Wo9TzN+4ZvD/s7sqCDOLRYnGHcaj3LkNfX5RoYbruTmU5AaPNxdtDCsEbtm+M5
ycYEPbi68Y9LYz/ZwtxsgpusaqQ7HHKT+xtVOUBnA4mBveWhBghQH2Won1Ygt3YfTgKtK5xDcLOE
0WSM2bbrlpa/Z0yWd7iWwB8ETEoJrhomq69SHbQwXvR+/tGIm5dgbIQzmqrXX6t2NGoci5xseY/7
snovcvg7Vm9EJ5h1xkdTIiEXmu9DYU1ne0DqU4YdlFYQwUrz7WiME391hLeIwS3Orub5nBeavobm
lqxl0xQxeSYPnTk/j6nnHdQsFl44ojdy8+ChCeOHW6yB0naw4AjvtcDSWP2yl44j/bWjVvDaK2NO
hcDrt2qXQLqyEQgUA1qswNcO7OjHErbM8wCnd5oSnsZK3b+M+dhv4KmxUe6Daa/pTizUHcdHyCcq
XnVdealbBTsDfJHekQ/Oec5j1L4Igl7SFpjLAf9yzTz5K8yUdwXR7s9mlmR+npWsvuYpADTFoiFO
q5H1oKLsgakMr2oL73VUUmste9GLLHCcj9OV7E2V2ruGA4ktMXUQh8gxnoeQCgcaUSP+smRxe25b
pzSzjtnQpNdZ2AObCsTWukVNQDZvHS4u53KCjMmDvqCXRQ3oLFtThguhq43xirolaroAGEjmh/Vr
ppnoEEEwDapF3ztFiROtIJiaWvdnaX1okRW8uIXtbXIUgh5JRAUPbBzwyW406wLesvHNsmz/SIr+
Ef8X8y8Nnkzf5NG3EZD+SjFD80GL7W+W0lkvzteSJe6LPPfCMfOB/OcHR3QN8TQe4q5EV1M0q1Ht
fbVXJpRl8PAaHX3wq4p96H0RLBe8ZtPjzOaiZBsW8JvDCpo43ss/zmJiI5BTAAYJsFp5dh/3z97Y
bMyVGQ3tzqlbc99lytPd20eeSR8faeuDmqFxaBxrH+bYpsVNA4ZzauCMpUb+j/YQtM6mNXhtD7vV
xTu5UE1P3siuG7p2eLLTpWzXMQo0h8Z2TniJfNOCpPmYrOXV6NTypeT9PqYs3NY3YSC+JerI7X7p
NOqwuRatsYRNDiMwBB9QS+jxNSijP8wewuzbVOtfFifouheEsnF18vocIRuq90Y4d/ulco0Vlgag
53sDrBZONAbqk3TfUrX3mDQPknPkGHkJN8YELRRG5HViA8UXqHKvpgptWBAJDNeK9jYudOsmyM1j
3q1z4XVUiTtaL25gvzVlxz1WTcBYC204tHi5owc+Km8eYHCpgWS1iB0PsRE+jGDK7vFgRiL5Hnej
Yi/fsvt4z0IKpeXWjMbkkxRSDQOEM9x6PMiQlFX9GZ8owB5kSEcMaauKnBLKYQnJhy7EgEdPL5ql
fxmSuf6MaV+2abKwOaQy69Ruxwz7CtbE+YOrqMt6EqPYJCerCdZP06C7bzVaRbpbS5/7LPlCJgwh
14bNhSqBrVNnrLQ8Go4SLy97ZZMPBflnMfjem4nBs5hrCAy+bI5B0/kBn4cvF6ZJ2yJGm0ZUw8Q6
daHecpQLU9ksVZDn9uEmcIZwbLYqi9w7ZiHJuKZEACWuEYJA2dY6LuIgm/JQFXW16mZv2WTADZrV
vUcOlFOykEdukpcmK0OjUhv2XBjOflggf06Kp6wc0KBrO2fJKLEJMDxPZpwk0GBD42rbFMMFRmGI
2+RBgIDWchTqKfW6Supn3Hby6XJbKqWqK+y5luJUkSbfwF3UXwFwdStVGbxvfZT5Nk+zvwzwWWpl
Tp+7HtvMqbWSC2X3aQdtpccouvyCV7JFohzPAwBkWMTNj7Y6x1/reB7XVCuEZnlc4fnz94C2eoyT
Mfm6mO0/BujpdVps7iqeVyByURavUTo8yW+lauAj8C9xbUCehO9NeWx1PigxXn7rNaXt15HLk6YM
3KXVoZS58eOojEeyz8jPi4KPrASJkJGV0POlB9TP5iLgWanVeuebEl2f98VpCnK2MNRSvyL7vVIF
mg9icgcqsC9fekUZdzDJ+4NXhcV+DnMb9rzV2FjudZppPVRu8euTXc/GbdGq+vH+sJfP/pQNEPLU
5buMG6Hx92MfKq3u8yjPNvJKhZPV3IDNeSXvP+4ysLzDsXRzrxz9FpM3IvvnONmUg3+PscREVwa+
cwn46bDUyhcWou3TTZMiF7HZcP81Ngq9lbuoRVKX6i4wXoaCb87gesnXjoUqWDf7uzVPSORMi/cS
2l26M1NBpLR18wmPgMW33OpgDZbxnIPjWRdz3T3DgeYpaqdIrKB1+wCER2FLOqdPSgYzoYQb8ooI
kIPy+Nz90ZX6pYnFElqzfqxJijY89uaQfO1n/rMoGp23acnep8BEnGvK+p2EyEcdLhQtzj47uTKU
Tdkr14b3pgTQt4n3Y/D/a+79yvKF7nOjf/4Z8nV5C93zbeHZkjQE/Nei1iNgE0ArcLM09ak4QR37
DUlxg1xMZHZ8UNjTWqIyPLAvx9ns9m2rWK+LRsqs7qvLYs3Wa2ujFlO43vTYi85kQfJn6BZ1L5to
eXOTnqppIwd7Q2gezKBC/0/M1cbcO2Udd3DR6pLCvWbBtJIz5UsJi+YRfu4P72HbefXEdj602MnL
Mzezv1SDmT04Q8Wu31IbZZPWiucHMgtgG+l8wlxv2w6q9QBuyfJzq4X7J1ZeuWPYkHaL8qTYbfw+
8lcNLuogpOTsQ5ba69u7x8P+0s6jDQco5GZoOI79EAW8QqovyUtRdqE/uk68KSu3GkhkMjLzTqaN
rEIVTjvsLtJnzE/aNdahxTtVulIoXdTfUHvejoBQIJL08doBhPq99CY0FyM9/UhqJVxb+NU+T84Q
7UTR4jhqRnyU13QHfL1bxXMeiyCFY22TdZrcXj9oNZkcKu3LC2SEGokOfjAaNpmRXo6X3FsC3+q0
o4NUx9mscXLT9apCg47cl3RxkwfNxGBVsMGUqKrfvNQ+NENYXCQLfVQRKYRhdZFM81Ezb30IaNfb
uIPTgVJluMlsKz8uoalfbNsoVrJI13jud/hLwdVow+rBcUaqyW5XfVE0/Bwo/6ktBB1UdS5G2Wm3
nxSKEqxDRVN+8WVznlWa4vF7b8qfFAqI7lqNunpbJphmC6CldEasY/sSGMhm3n0SeTbBwJmjx5s7
oxgqQhrMIki/3o+JIiQnkjKsnhotfusVCH623YyRr7dlsmNP9o92zF1ipQxUz5RkV7Qz+bdi/nHy
M/LriVKqXsKSGRkAczmRgsWJRgcJpqjhWf658q+RIfLA51CuIQONEaJ5/x/R8iPh5YYedT9UyJYa
fWAymc4aA0t704UI0y+jhu2cni1rUjLWeJtsCuhpmzSbJRzG2yvKi4pQAyf9NupnSE68v0FRXG9k
KBIfU62ooF3ryWe7ZXzwiMDykOzgXjYRqXoji2c/Bzg9QuDNtjKM3UR8XGdQZp46WxN/bXpdAMZd
Z+6te8BArrDgTK/ykCHs6vewc7b3GJD75zgqHGC/zCqipHzSJtIg/AwAP0e64k8UEnZ5PUUvHva4
T+inijQZFAuZ8+nL7ALDmi/8UrX7XPBXJYm1d6YfsTvN1UgaklOTFIpsWeoYCuY/CwlaShzN5y55
lmmoZsqtWzifsuYzfG8ZlqNJ5rkyBaBCZ4417XsreM59hYWx2rRHJVTyL9BnPFJl84TEWstnxy78
VHle9OCVcb43Y3t5qh11WJuow763AkI1KJZ91tX0L/hY5nlGlI+EWODsZHPIA4wLQkVRD/rovpgz
1T3ZIQ9LYGbrLFVf3dJbLl6T+ijYp2w00YuGjVp7D7cdpDZ6u8Gy3NuWEdnJcH3LhLCf2UrgrJY6
3t7Gknclm/JgZ8uP2B2yHhXNj5iE7JLzRuM+7aN9o5oW+ESK/rVnJVd5CNRkjTig+nRrKYhmtZF5
kS2s79JrN5KinUZUO+8xo0A/puZnkFEV3cZJhzWvOEBf/3E2QLoPY+sUmyB3EMmgU4c0t3M9jHDu
YzMvpnuoKAQU4lKWmUx+NmZiJSvkzIoimx4TKEKVUEObW2PEnL6tviRmHR6khllbVozLo0LdODHI
PBlM09neDlat7T0nTvZmxaJFW9TmxR3K5mXCt92o0NTJ2C69GDFbsIBk3UZ21k6AsomqbGSnnAQA
Ofat1ogPcgSijQZayGL18vOSuRu86xN4dlu8gCJelI/nsawLOMF6rK4cxALWddQ1jl+TIj86bdh3
j4YSZUe3wP+VaipReZBBOckoK8h3TlCk6R4kiXrI0IvPYUFm8baJ824TmxipLia1x9QK/qxy68My
VZCk1mSvlSoJz12ookQ2OGS4XGW4unkE0LAjn2GPld8Lyoc5Ox96V5QfdQ09UE4qzL1NcnQ2YGW1
OKM9JxO1CHlQe353pYpiJxHZZ7Kr3OQZCjguSYNfhmpIyQZlo53vl4iy0NtEzghFTYwNQguQtJbj
GQSY+aUcEMQUCNApm35p/eyTcNBZN7+zDGJV3/PzadNBf4XLvCAzPienCbvDh0UpkUozlfFilXHv
a3lT/JFr+mOphtpfKigFiJnWVxU22AreMUC5OMu2S52U2FEM/THsR2Ob9AApp8aNfM/Uxy+tVe0D
x17ecKT5cAa398uGtRe5Z+vFLJPkAdVepPdEUx669OJ6in6Vjfv4sFLMF12MjzWyE7J3MbyXVlfz
E2jqzdKmwZMplPWsEsCElkWYr4qmFM+rqd+MGGI/yVCQATJrkzyiliE8R/+ltxa9N387cfV2Gajk
l+2XjLTttkkBhebN/MnLF/07XjsPFdnszyXAlpULhGZlUPbcN86A9mDRvKV5YDyHSp2+NiH+oCLc
Yn9+VIJh9O0mNj7cyA7W5PosHgdwnak11SxVgCB/QCwgq6A1I3fawt1LYzsr+1RWo/PRKIX2wI8J
FKfwu6tHzOXzzm2fuFuaFzDQH7ZVfcKD/cMz0+VTaUNIwG/k2gfAKqBlf6+x7frkTU6OTyws66GM
2lWWG912Gc65HtlXeXel2IvGitnoe9nMnTDCsGAxV6MRWS9laVsvjC/GLTXt+pTqrGEf2iHL12nb
Jis9A4Mr/0m1gq2gAATbybegIiG6qvtCPVvWqL7Hy1mGqWIG6A8xCQrP1uEBOs5bb3lkR/1c6wOc
T4TpimfTrOeVwzZon8G8gTTjQnwXYwQnwsdQxboJqMdKYkPGUsfdHZLOm+Ee++gHoD3Up+pwK8w0
dsM3ApwFilrx1yVRIDOFSnmtPEp1uUkZS2aYw5USFOHXTOHXi/64/kAqs7nKiaFOvdEpivjQNm5z
vZLRpxol6lIAaYw99HxQtrIKZdajt+pYV+1ta7EuVrS1JM/GrEimBcPplo+raJbmPJ7kbnaxe3Nd
LcsM6zMv8QfkIM/YLKd+bMTG5h6rgUj/0ms5JYkfMePeIQfLuY7olR3yQIHhx7h77/3Kqh0djIEk
SlyOn1y95xcUJJjghSYwqqRJ4pc2qMfHtDJ9s9H6lZKbzQ2Qni+muUJskeqEwKc7jYten+iV9y7Z
vPfKwf+Huchvgi+7V1Ejbu59BmLNlTuuCOUSfwQmvZXlVTmud13lMOKZLFu4JqW4zLWXpBAuSlWR
o9a8uJN/s0J2VVRFUmy+msUyzkVJ2SfrFRyh2tz5m+0iiS9TT4nPLan8K5MVTIepdBpoO+VAlmZK
0neJZGrzpcO8HcyibHp9ybe36tyjhr7sDfHU6jnGv1k373WtQXe7qz5XeoE3DP5GK9vVqqssKiMx
b6zA6kAVFKk89PDtrTey1JW9/GwOcUspRUp9OoberwtsY3yp9SljgRD5lAdXnMW2mexbx7jMcx2Q
uvHQU67spz7IPTZskH3u8XrQ62Erg4E6lds00NLlfdLLp76oA6SYMSgwQu6PVaA96mwFXtwGT2Bs
21BdME1KCqFiwWkJ4pNki8DqzHeOAEtJRsidQVK19YP4fT5aTl3sTXeIV78liGUOWcZK1/1EdSvZ
3XPL97FTZwEpJHm5Bts9PI2R8yPhHbAcf2r4NG6/N4clkrW1k94hJ4C4v1XhRdVU6tucVv2la9Tq
0o7duwxXJLTXcCH2ST8jl6d2Rv7SuuHw7JXZ1pY6w0mEdnU5O7aotfK84664a+y4W2s9u0REYh3L
OXzKEQh6a8qENQ734zj3JlyScwMtb5pdzq1wgmF+0ih7oGyLnl9a1vGpUku/0ibovmqVh0+e7ijn
KpjfXOA8h3sIIcTwKXCcYc0PdVzLYbJXdhjjwsJbG99MIDsgTcRgOWRE1Ui+jBwLciMkU8qBTYO1
6u3Mgm5I8zatFe1S9PwS/PlHyosWfPV6BHbstHKPla04xyXrnONFnt6Dsvlvsd+GmJat86NE3eve
4f689D322/VYoU97dvWP8eAEK5SFzR9Sx7eMU6aaOYoI3kbmlG6xW7pJjo9iw7x13YKS3SPnUK/f
REIo+TbnnrG6vw6p7nmLgLe6aodJYxUzhjsIB/aVWySsnKrpv4FWI7PEutJGgkStFzzTArRLu7Iw
TnGr5WAnWRc2dRV+QA3bK9piAfurstdcT9YS8rTkWXAyuQWtZLOZDW+f5OSiZXOqu3RTDx6bGYGP
KoZ8JtGT2I9pEzkPIX7GmxBxtKM8uCqC4qGTp4jr0zHaITIiMng7vQ3KMtL+8tSZ5vqImMGP6bdu
t9e2+lSGax6+JpSovzdOTtena4hCy1Zuk2RHr7fXFu71owxFaWgC/bX9+6RuZAEkL7SY0SUGivIo
n4phQhID1bTcV0xRw7q3e1mvku0qKymIYXZzZvOylgniqOnnnYzf88VyLOqTuS8v/dv1ZU3MbRJy
4JTrd2RmNXYPdbONoHuT4Egt7bAo3l9TU8/Pt1jrIKUXKRnq+GAQ5GG2lnMkLHeTpkIKIZNHy5pS
P829bjMKHYVbkJsbkgrioOedH5GCPsrWbeJtoI5p6aC5X2QrjAGFGPkQ+l1BeuTUYq27akLX2uS2
E0ebeLAn21qbKorE/wQWSDBBwRP8YVQb5KOo0f0ypNCVcl9a2l/AnOcdtmTBruGm/Y4KyUPYO9FX
FaEWP9Lr8awGU3g25mHyvbSOv1IX30P/Lz7KvEzI2XjPthZErIEQisLGxXs2lJgKy+i9ytA87LvS
S19lxEnzMwCB+Ul2AQbvV8OYq0fZaansqvMUF0PZ21p2s8XoYNnIXq3FLqdGB9GXvTU3qEesrqPV
7cLGAchEFTiXZZqUzWTn7SMsF0yMQvO5GqrpiGgL+kbgaB8nV/gYy/ZQc7lGFC55HO5SJQW2giuu
upNtV2VXa5VGZSAHTO7OQOln1ZDaP8xub70XaJOvFL7kAFloJkO/L0J1uip8MG98WKxgCTdxMj85
U/mJZKH1nnqt99AnoNFkZxTl2a6qO2sjm3HfV+swVtODGyEllyYJ20U13aa4x2wkJqVDG+SMnjb4
FvAqoaD0BdH83nS9sOCo+6MZt/hFwpf/hQUvmuwSfYCUzfEetyMpUyd66zxKNwvIa9bZf8/NB6s6
GOp0HECGU72J+/nH6eCmM4XCqdsDIzvIVgdTuTzcxrBKPd7S2MbST9vQDttL4KbJrqsGNvBtSDLz
3gYdYZwDz/AVUTmX5XN5yI0secBofXcvq8t4n1mBXw1hsF5IODx1YJrNkb2XH+Na+hCaeB2kvR5c
5MHVA2NTtpW5jn/GoowU/NA26l4OkR1dHT0kw0KVXgxLktLe93n3J5pVm7A31as8KCE7a4x6c0AU
7pL7sxLsJsp2Z9kb1JZ3cLR0WN1ndBngMvQP0DKuU+06zpBwx7LfJKGeHONEe5Nrsjvl+he2tQxy
X3p08qTd/zbO6i13A96jXqmlR/pGd6d63SiZ7t9VlQHg0dPrzqcb0LrE7PRQm5775AhHiyaO2Ocv
5uhboiljstd1o7+gCJaHe5zEHfyfxPPlAB62lDfU6YySmcY+tajOhdJmD2OjdmzBu/Rqp8guT1W/
fFXnaF2UU/Cnl89vnlZYT+MwG77cuMmFoQ60bJ2YAyoBKtDSe8chojz7PNfeowbghASVZ+3NbjTP
uK5569kthreMgvNqQrftm4ZOGsBdNE/QT9xRZW+/9oqOh3efT69KH2M73UAsNBOrxawwWtBQZNmV
oFwokbZWxbuJHtYtlYCeBZL/yLb5IHgmKgSgzMeDHlRq8eCqRu+7GkuvHi3m4gELK561IxV0dfok
GxFPqMexjZ1VnZPKQb1S7wCZ4z5bVEPH5qIIej/vEgBJIjjVMCzX6v20GUvnKA8yCM9iH9Sxspeh
29Xk6W3i7TQkIabHy8lGaLJZ/XIxK8eetJ+iZq2LLCwCboMf8iTbyFSsjMmzOMc2VJ8mv5O521vK
tsm+6YmOVrTVjxtnaufPbh+ikBsV33g+hH6Vudkz6L/0+C8jJicLfT2dsmdBujwG+mL7et0V5wnB
heemyRQeakYIeoqmPKgTGkNaalz1ODFvIRlfhmClax755p9xku7TCoZEv5cj6jI966mwSxPC9FN6
stQxvQnUy4g8uNlir2ql0bY230VvjYCssaN0U62Wopi8dZdPf9w2PQki4bBiKlZYJmeyAKKE/9K2
hznY3BYkPVu4ddoFbzOPg9ujBVv6Kl/fnjK5h7Lx1H+PVMy4BwQPVprK+hKo0YGfrvHA+qgx1nKf
zj3toIqYpiyhtrpnBXQGc+cyHu6b/UUOETPkVWIjr41bHuHnle/b/n9e6fYShgKLVOelyyrH156n
vg4yB6W9KDsbI86HyBe1t6c+HKcHtR6s9wh/lZ069PrOG7L4Y3DSQz+7qEPp9cUIbP0cp/mnW3Jy
GPVzYiS/tAqegzNVvb3hhQMc3xot8sSM2o2K2eeq0W34AWll1I9z8XTDPUyO5QfxwrJS+qBl3C9u
beynMKDqf/bfMBGWpf8Y/z+Mncdy5MiSrp8IZtBim5KpqIpVZNUGVuI0tNZ4+vvBk81k95wZuxsY
IsIDZJJIIML9F4KYgPBUPPr6vWuYM+4BcpT9sWyXzTD39kh5v0hX19XzlvJIzp8E6dUI0CmaFRBw
5Re59UlTIBfSh28EWlgfGA2rtY2V9MkvcJvrNB1aa+IUOONwdWxxkNsnaTTsZI8IMv5HNrsA4Plg
z0HpPWVTCkb5iswodLbZNdAD4SNUpD3vIAIunD5AY9qs6fegip+GpSVdk/IncH3lWRo85MEmzUV5
pT+kYWJuwjpL9sqiy1Jr/dmdY9L36GZ+ekEgsmhdYjyP5T1we3EEHjpy9sBT7F8DbfMcI6k68N55
LszUfhpd8zF0+uiNFu54/kQqpfWiN7uweAHnjXtelHBfM6zqouitUhrtHLU6dbJlTh+10BiiQL2T
UUr6vDm5sl++XOtorTOYycVp3rCUVfY4L2svltF/B8qW/eZr8mMAKPIyQ3G9w8hsxnGj+5kvKzDN
T4vV2LL7lgVZRxUmcTTzGRCY89JNJPqXVZvlw9pOIve7zEGfzTgOztxcV216FYZ7o/Xc66qNzBry
n6VeHnj8Biz/OrhWqP9yU4Mw6AbWBWNACrNdsApZlCf36Hd/65eWnyL+qCcp2lRKvqyNqn1kFuGT
DKZIw66Koq7P0kxIh68HbFbv5EKGowyLfRhMtLzAfjcFFSKPQ53l9ioYHbyvPh6ukNfUneJSTbo9
RY0qrM8R/30QWebjrd8pXGqsjXWRLnlKN73hbHjHF5dwrn5mcW7swR0UF5ZBScKeF6+NUTdfJcJf
BnzxgB/ZKG5YVTnrsE9/+mwO9tcBCZRDn7DtDWLnFalY1EOvV5DJQVj8DJ20ISWcAWcOMsj+ujnl
h8oHrA7eddm0+Wb+NECTxK522SeOZvpUg9xhOU9J3fUoSnuVe0LlHN/5ZvGIvZ4CGCi3yjgyowsK
dO44dGIhe4uZdKyYnYh3l9unp9pV5wd8Yry9l2XZXdGk9YvnTD+Ru8t+h8b8Vk8t7sag7hfgwKcA
kampyvHNT9P8efCyZJs7JoYay0HOJjidPPW0KLzAKIynrD9DrgpwH/hD/YBMdD6+ablSbV0fvKip
cf8UTplsFC3Vf3owA8pSi//gzA7C0yu1J5IDycEuVKTYc6Ukk6D8pXud/xj5IAs9J/gWoGT6Bchx
erZaRN/VWEeFmF1rgh1mg2Qmz6/BGo8UAu+lD9kpnGY/Dk43nKOuwo70o0vCWk9pNl6BqLcMGMj0
QKbY22ZXYTKVJ7/T6GeP08QfrVq+ZaMff1E0ahQBthoHjfLHI64TqIa54Kwru7/gslV+gXF/8JaH
Ro7By0FHQWAjTdLuNcqOvn6SZtX/jON++pajcXDxOYWDxiRIBjieYJazlyik4F5to9cew8RmAeHM
r35c9hRtlA6lHM6oOPTXM4QfXgfVNXbSb4k6/i3Ew3WoXCnF1J+ycEhOXYT3YZCVd5UIVqPeZq1g
iP+jnZNW2EQ90ONuMKH59562EkxnaITzybIWNPwCD701BR4qwTJaZYHBOif6Kvz2GGOEmOUaW1pI
5ckw9Qe/IPcug3II/46Qloka28E21PeIMG27u2SMgR8F8y83qYaTY1vNsxL25r0aWftOTdtn6QIK
UO+q0m43t75lUtnZm7551Re7gd7svpPCSR8h9tsvWZNjVY/tQKrkCIhiiLNWWtN4NWHObfVwhCEZ
as4+LsZmxzezQEmmDXeait7d1cIvgK6B18jSu2QmQCATJIbQchbDM7CxAtnXMW5uI4Kl35D/mfc4
+g5baRbLI7nKrPYgTbsC74CK23R/DXanVUg2/AXWQ/Q8dcpR8/vgtWYHcubxZa08f77Tqv63byQK
nh7wH7vJUzdK4fl7ITz2SoSqljQXOqQ0x1kzVrOu4gR3Kqv0+bbgkjMEzXE9Gax5Jws4U7wKbyMR
qQNq4xRz0jrMd12Ra6cq28xzMPy0fX/c8lRpj0WMAomXRn/JYs00kEBWo8B9wqw2OmEGFm/znoV6
jeOIS9ZBjdVvnZVp9womr9TMPOPVpiS/H9ycup2AZsoEwblp8M/SZJLdl+4u8huoAsuOTAkV4z5G
/Uhat02av7gdFxZLpmvfUliLtRHWCBVEHznlgx1YvMsF3DEkGxPzhis5wPaUfK3bQXjoqp8lenH7
Enuki6LW/owrEKfky9t1X/fptksM5SJ9emHgGlNS97tDY+D1vblE32IUJ9naWTecsMwMdq4T9NDV
OgyRvJJMp5yqpLCAYXPol5H/1jd0VBxSc3r+V2wpV5FOPzuXVe0CzccvHKMJyiKTSnY9i5OzreNc
GOtHLIphQFoVjmu9Y51jPckfy3xYVfkw3UsrlS6l0Le2VQYb6Wu9acki9bwKO/K2RRNUp1EStbe2
dCbBzGeS02tQVBtrni4tMHjmBBqUnxXIwvdrSGeV7KpsGh/KzlFWZdFknyqoup5UZ0oyR9mWyz6c
RNqAGLvjreRlj+lnjlfk+fbylu5bswu6fBOgVbW+DVzf9yHCS3+Dmz0zj7ZdpY7/BpRHCxD9driC
zq8oc8GfJ3XJDbFMBOtr5tTN+jDepmywnWLlDNaEVF8SbT8vWGXV2ifgIOvUjbbSvB0cNEgUp/dP
KooDzipLcuuolvHzHCb1BUMi9rrquOxwx0dPa/9ok+Mebj4yrYLvR+qgtSthYPSnx6QxHWxR3mfO
g90fTGBe3l4r3OR7YBckDOeo2CYByxjHD1/zzNX2QAjsvT845jfFT4+CXMxYgK0BPWDEY4/J/TRi
rCWCJGqSHFj4zlsljJO9G/ftqTNmdd1OzvgWNix0IeUNp0HR+zfMGiyleMGTY1/q0fDojfBfF2pt
opBZzQdww8LHnT3tcSjy4nnx5eJVnc48DxF9/aZ47S8Eydo9qgf1XswFzqbdDT/spVOvmnovxgLf
pTMbsd6pfPi12mC1FxjRCkw5sA5IIzUsfgH4hGNbf7VbdXcFPSAGvx/UyLg2q7w4OV0df4F/c60h
ZOx60Nwyj1IxiO3Kf3Lub+WFsTH7I0uMGNw0b+E1zAP8XAu33kp8Y5gjnvRiZRVRAcLMwj7OJHxv
BVI5u+0HpZAqzWpJ8YRomgpG7PYjdW65DeAiFVQzlQ8ZWPBh/gIUky7S/NqDFYSb2ySBmMmFepwV
NroAXROXPVEVDk3yDWvt4BnKx/XdHc7TLgYv+CCv7boyur0TBN76+k5fXvbx/xIhK4FqLNIzi4bz
FW6c489detNjN+np85RkT9JtU0Hat5jU7YYCzYuFvb4RAY9pEdqG6mJ0WOP0MaAS6ZkXYROlwetC
+jJe3rmrqZckGL8FC1nT9aNom1eZflCBbr51/WXuoHrWStjdlWgR76RZWP25SvLoRZ8wM/MyCxbz
MrsDDQznRa3vO1ZRz8tVy/B7XrcZlug8onelUpd3beCwvoTttxe/xs7pVcRNkaeSpjkW5ZPe4tFT
OnC3gRk9u5h43IubY2u1p0HIJOiFGli64GFie+54KGI2iZbOqzfVp3RbLU30OaaT3sX1Ska1So2f
SzZnMiiHOkZWh537g7S4EcDTIpylz4Z27tp0OqWOb9y7VUnKLaxgXxXxX9Jl6TNoBFsGrOw77qfh
YcLXB38H5SUIoqL6Co+7Wvv7siunH4Cvq/3Qmd3eSIzuh78PeIv+oJZV7WcVuTvpJaEV9P+ZEba2
S8drdkUbOU+weRGD9evgMU6L8s6KCmCFKn/+jr3GGWUnlvBjEuyaRoUvuAz0djOc5QzAAZwDaV9P
K7s+po4eH2x9CFCaX2bf5qBqYWSLQ8EQxs6T2hl/BFHjJH6+ct0AUTK3zk88Z4OtYHAsd2e4Q/ET
8LS2jS2jODYASI+9hc42uuHI+S4AciRgV21U1b/GVh8hKqX+w2SO5sHH+mMPa8b4IrFld+93eEj6
qoWbQZK5Zy2zsejMhjXWHePZQrfibCwHe0bbede4frsC2gc0p7XC5j71cH/TQpY3vdWPPRoWENNU
D886ZU71M2t2G8kFBSSA05xY4GPUJQNGOTUnazn4tXGMyE/uI5/s19r16/hUKLPmYnfGqeWHLVqY
dVLfNT0KrfionshRI24jp5aXdry85ro9UAr9lL03NKc7TZq+uqbxk8UnMdRKMvpy+jF880ikJs82
UtopnMUsmJEg88zwDjjEW2ZYFUYmfx/Y5TbjStqTR9k27anYWP3nEMyd6+uMqp2ytRuztvw07XYt
OFjZLqOO0Dkp+m0xgGBE4ACCGxWGpGZSHARk00lmOfWy/E4CpdNf4MNXiM4SrapufjCWTLWMymEY
uvyuRj5mJQN6aB1qgN7HSVX7+2E5uIERk1EvvW2KgMf9bUDO/LA4Jg27VRkMQwVLwyWsVRX7ZClo
MCwt6Zd4aXYa76g5QIRKmjLgViFfyxCaXw3i7QGO/zf8JVDaa+rwQQ7Sn1uQo0v8g8DK/XNAVYs7
KymxOV4GJFjOjLjM7q38PsezzbwOSr8z5XfwPTEnTI27f+VxZQuRdupbSkXiTlpyuO05umB6wwbP
3Y8lGYQX04uy9TWTgj/sk9s4ySaYreheScrgnLh+uSUlNr/xNT+6jR/90Tq2TIBFixeKqBgbxk2M
KcCkP3XeqK8kBBFQsjDa/FOuRiK2XrezX+yLwNE2qC8pX7U5xnm86eI/VWitoUZToWmBUeF3a/w0
M0DwlW0oX9CcwHagqCcSIqpxUEaPV2NpZA+pWswLfPEQhKz34lxzT0IJaSeBCkafm51bA0NZ9moS
DI3vc3OutXFVpVZ/RBpLWwcWPDFs49bCVgF4yP7G6sIX2w+ifQAM5sjjITrqAdXFacwoB3XdybIx
qDWWg5y5Wp+d0plNfp4M91XXv/fLYN0Z6a5WqV1I8zYq8wMN3YCGWvTuNnq7yscPrNludqzLv9g2
FjON03YHPDCC73WNikUyvGa8xk9+19hr6bZ4VrCG8OoLjGDrBbjJ3lokYLwRRxqA4KC6ltluGr0o
rRo+NxVaF6aDf6qzhFkFYgnuFD5IPkSSG7fMyP9Hn4Tk+qwcnNJG0ZhUyjVPMnRP4RxrVNKgkVgN
N3QxHqnosOa2Y9aMrAHS3b+SyXrhrpO00y63/jxFZG+pTsoKPrCUHcW76jgncVdt3KR27orQvfRJ
CsgcPiq8qHrhReUdeopWWo67a6Ru2WjYjUhgoJY5PVZ2+0Qypz0JtUsOeZ4nWx3v3s2N80UNOTub
mHbIpCvRq2CquUyVvttUDXOHTZzwDGB/9j5NRm9xy09t1fKuRHLmJJy60g+Rpo2T8iLN+qMpxKPE
S95HpflpdOEMi5vOba4Eq5ldXISldAtOtLLbzurEp1u8gV2WxEofbr3FANjafGqEe3ybMAZ3Y0p0
JB7Yviemdrod5ibUPzf5LUAIfMRkBSkj7N9/zzKgzn20yZvKgRCoUqN4CvXRP5owmDfogEw/4mC4
qB1C001c13vZqv5r5yqb33BBMsmoHOwmS7dt66G69jHQy1b51pZAmdzWBhIxoG0RqkR0oF581rCt
8+/YRDxJS/rFdE2at4jeaJ+mEczD6jYgccqs+3e9NT59MmyTkGrCsDVMnQPZoBdBq9sLbp3XHV+M
JmlJxNEkY4v9rFO9SEsOSDNSGpkxypZZbdGGl+Uatwi5Brog79eQiOUat59yu8btpyzXgJzinKbS
/I+aa8GLl7pfbUAQF1zhwpeogmA/9XO1k8EIrOwJmxB8kZZR6VNAahbUNp6ly2OXu57TaD70S0SN
+h0ZM2C5MlqFRfNYLaaHH9PhhuwbC3rgwtJOq61v5eFfyERQd8LC/JsaayZF6la9L5SpZNvlTYCM
yvmBLyOVWC/TXuN5/u6RMjyaSIFUv5oAkmFKtdtwXt3CJL3l+tOPyqCKP08JLutonrZzjJrYPCDV
Q7+j+PSnTXlSkQXhlkYzQDP8fCeYsDSG92loGs65gjEjD/aPtoy79uCtBVtm5sFzaDrxBjTLaK38
KhuPUxk8mX7BF6ePeh5xpf/IZ1C/Dk7KTrm2jXXa1NEv27N47vf2q4KV6j4duuIui63wGzvZiwS0
gPvX7ISxH8NyB+Oe4OC0MFRc/k2XLsSgDHEsZ5u6Xv3NjefXYWqdP51hH2KzaL47Sjdt/CVUs7P5
NHX+p1DRCv1nKK/M6NiR+yi4Kc9u0ZZb1S+1twESRKK18R/XMQJYx13+gvjcsHf9OTrAMjKfQOig
hLSElIm7SkNn/JnPVsryZwjvWQiG5IreGjPP19RxAOtZffFDaULvhFj3+JypbnkJK+XB4s3/LF0K
dgyb0rGj3d8T8i0QPPVBRkEuIi1TAD8vejVnBzdayorqq3Enw6Zh5+w/fl6nKp4WgqzCpkYGgxZN
lYYa9Q6V/eium/UMVIEWPzR1zzMhSXv13DYoaC99mD/05nVY9fCBrLwcG+MmUngWcguHRm/ue0RF
32OiTFVZ7VXcUreJ8mOUHmkOBaOdEGG6s6uq0IXJMB3sKUG2fNDYly/ZpaQ1y02V28NW8RfUYa6y
XnWBl/tVkD/4JQaCsVe0jyg+hXxdvA7HJ5oTbKZHRHL0PaqugK+l+TGQ4HWtwKXByXMJW/oDNUKX
NoN5ErsuhESVG+icO9ZRrnSN6xvQjU3uAq7vOy/dVZPrHzV19o8dqlCw4Jc2uumXIa0bVicffZFR
vQdKtMR9Gq6oHCpbGbodCt9QrbXXJPnyBUrh5ESs7MvEUXG+1i33aAd6n5xDmGQ+N/mehz3W86Qw
SETwol9PegxAVzGci5xFmu2jwjR/ufWn5gDvPOSJcWlxKV5laTbu7SQ35k28dGradJ0irU8Dg+KG
K8vzh72MyBWHjp2QXVDHJnkWI4yyzoqxw/89HC/XnjQ3hmsbiEfudJdpGUslWsbk0ANhZEzm3Xrd
uSvZL3rb1k0RPFUsiqxYxT+3ShUgDLQzChhJAOeQD/YDJYKlvLQVtf9S1qO92MuozyoKQ6didH42
IcIfazYaE7jRpt3Hw0YyOZK/wS/U3Ru4Mq0k6VOKnxqKIA9T27UnCWmX3I/Vte4+y0P1k5yrXGWJ
bcv0PRYS+4nP4l3GNmlwALOTo/wyujVo91RyDnHjq8/SNVgwznjrmLAL+XUHNFKeTSypErvEinPp
ChwAJS6Q1tVtFmXY3435J29nCjh66j/VTfjmtZP6neSGv7EGGxWzqSvesvhr0Qfa977ReKY2kJMw
ndS+k+RAbDGtXvKxnM9aZLRrme0bBXUSuHL3edo9jC5qDMPqipYjV8uNGTjukS20stIWbgs0yvem
+CzemjJ6CxZTRifCAzGtZ8iY5Wzss7RVKU13IL7hjv1UzGbLm9D/jxJPiJvP+VsZBIiGDCnVt6S3
DiMqKetiBigxs1c59qNVX6IEnnHQW86LnRbNKtG9+A+SASvHLMy/4lh7dAal+p5rnrausLmCUOWo
e8dDG9+xGvj4TtAdefMphyA123+fJeD1jn0dKIf/O47lUrEbkJnCrVurn1BBht33axRQZ+unSyMs
y/HCet9gxR80loF4FUrFYL6O16LX9di07rnD8vgTnsn6YD9piX8ulxm3De0VD7UMpLxxdl7qLf8t
vwy/wlvchXpg/ZWGGKpS4f5poU287q2uem6LyN6podWcIMvm57xSsp1GbuvL7LvWSjXJMC3THbDP
WypO+U61IX38wVX92caPopg962Dn/gShj2aKwOUqpRBwz+quRlZ7wRcvVbLbQRu6L0HrAL5f+svU
9HeZZ7prJwDlYQHluy7Kb01Z7kuzSsLoIrIDt+anUYrQF1n9y2hfqH+9c2EbR6He7WSev81d0zs6
KTSWOzlNl/YwjWhQyKmfxe57VIBuzjEp2SzFxvw0YEaSQ9qmb7BC/whow94Vw/DFGWbEG5aDOSYs
8uVUNd33ztuw9A2K8V0vWx0jj7+ntXYES98MMFusWZUc0QHBt9Sb29OYtPZDpaRQwEcr+x05bBLU
yrz3HP0XMFztwTUVJCBdSGc25EQbMCudw8DWLUhsd1ePpf4gfXKw5uDetdmTW1XJ96YeFf3etp8k
qv0IRYkY4rA5/7jNlsHWcigvVvZz0dUkSP+GfSUtHip50p6vcDNpLhEZts5tgfgNPC0QoMtBdpvX
jaef5hTS+ngnfbeQvKQytrq1kYaG7wWTZyuBFSLYlIgnD0kwH1ykmxbmUVdhGrp5kW2HxK+RlU/i
7c2tGuyI99DP8zEvc+WErhCEnBjHvjtTC0xoljx+/5Ph4DQIhjv0y7JaDQt8Ww6f2p9OZcgp9OI4
LrJPI7Adbxg2henHvxYfiV4BmmK54CmxPqhgpSbNAUPkfD9quvZi9v0fiXAcGEGIxb/lIFK2eVno
ZD7z7t7RNGWt6Sz1FUsBmOak+RqOW3mG3F6/2sni8ARDyxi0Y5zxl5Dm/4yKoBG8IZX6HhUtUrIS
RV2uOoM5lmtJtz9Y2hG3kRBBfS59i6q6xxQa2yGJhvhZAWCF1YEW/nJzADg21XXWqNF8REGk3fZJ
a/2sv6pBEv0yjAR5YN1wj+a8qSN2+9BvocU5cQdfb2HeySFSWojZqeJtb33k2GDoLdHSh0QvuEQJ
jPvU3/pF4uzHwv/6v2qb570K1NuHf3jTNZczhFyDy1UhParQjJGYeEEVdUNQnwxk0xF3So0BmBD5
6XDnLPlpYObkp03JUktHKGnsqATHjtGks8GAFo17yVgnS/L6OsHRNSi1sa4Do65y/YyI4F7pO/VO
q/UJSO2SLkcgihx5B+oMraQajcbasu9gl7G+Gac3XkTxYUZdchuoCBR6VYJXWJun9+jBjvdj45Gj
MPp9OCB/L5ohIgly67tplbSW/x4nIRJ8i5M+CZa+iU0C2b8FLHaLuV3/dq14wMawzFqdYiL6RUIM
Ew7ZnGjxps2haEtTBq7ksUpX1Uv06xZqVn62Gq0g23UT211oX7F9cjHiWPmK1W5tIMIn6ZMzOaj4
ZTU7OTUija/fLTzQ86JeyZDmhWm3SKr9h2VKtQuXyrkcEqmUyykidEyfFk03EJ8vvDQqPF8J/BRT
Nz4xt+lyJlPk7GPedQqbgPcf42Tj72Lk1cEukPtXbmVEsZzjgj+QW1y6rqPOFXW73PgwKJxjBvHp
et9fx/liNWTh8atxjLY59T0JgM+no208lZGX73U0g04SY4RZoZ/lVAvt7BiM0cxiY3Jqj79KmDWr
utfD8xC1qOt8nLmsgxWodId/9ccy4xZ3mxt73LfVsKQSP65yi1MCco7IsfxDrCKfkQJZxCvUtOmi
Xaw43k5vlOfiQ9Dik9YFelGEsxEc1728IUO+EZt/M3Q6DKJO5L6v3Bwh6CQCvOw0/DIGAK9b6XSx
o9i+q7dDXS/XjQLNoA36/E4KlagVWvvQwJtEmkMxpRcSkb+sOetfgtKPX9gTypAclEp79YbZvEhL
rhX5yovqasa262Pl1a6KdQzS/Aes6Xg3Thb+neAxMaLQ95BNrVW0bDrDeAbTG7Mb5aGl3ktfv2xJ
FZAQGxyRh20ku9F52Y1m7EYTBHtxKV82u2WndYBniZZ508elPd7gWBJYB33UzAc58AHsVdn33ChL
n6NV5sPcBtaD55tb06vQIPiITZHZOLXmeLp1yZmRkgJz+g7L5yUWiEyJcZbVb2DhAZEE8aWv0YGb
NmjyjBc5tHFgnfNS69kR69FK5OCpUvd3BsBkMgLY0vWZlm1ie5wO0oxN73XssuAxcuLmm1Icw8Wd
rnazDuSdU0U/bDci15ihzTwlFHN7owfT7nWs1MzW4X3LYarjv4YoNY7Skv5y8tZJ7rKLWyahBujc
k3HYNpbV4iemw14JtQJZs2W6TKBmPO4iHdlFmeG2PUXLJLTY+qd9WB3qHH2wFX7PmKUvh2vbgE9u
KTDIgVTm6UZGrqfJHBassCtzZ1XhnwRjSTYpS19E0M4sc523FtoSgACW7KuovQa6VW2aGPG0W9/N
7UD0YSWkWkJmO+Mec8fnkOzZMXZhoYqkN7jEr+BU0i9BMYfnDBNDpBzR5/7oTx1ktv5LPypb4Tls
k/tyDFBVcyDrdq6+FTHYm0BsI5VVaZuer+GmxntPAQEf7G+RMttnEb6BPOCSC1LZSwsn0wM3qbdr
M+d7w0wwtqLRA9uAikVq/pI+0enpReSn9sH2mpN+tutK38TlZB6xEfhdBF75M7TK60n898nH0HKC
F1j1U3p0K/9hOT9Kf7i0C0Ixrev2cWkJmjH/R+tjLIOeufb5Ox2uQAUjH/9SUMfHh3RR9ipi1Gin
2HwTLEPk2nhs5neithjrSC4CrenqhUHup4D1P8QV/+6WGImWANL9Ej0OA/nT/3kBiWxG8AlOkf9V
JzMrVxMKomuW6Z3al7hwaNN0kjPTCBi9xuA2kSpr6W7yxLwrBgW6CuE6k8mUpLitYrf3fsFPEyXo
drhdXfog2CFGmr1NflsfI9RAN1JMayMdkGGFhHaHR+MXXS0v0h+OmQJGKAm5Rai5mYZzbnyE8Nn9
9/e1PVLHX/qToK83xly1R4SSlbc/0mmE/MYUufcow8cQF1nYspbGysJiH7KAWl4L/at05xOUkAT6
8/Xzyi96/WByev2z3D7I9U+jIdy/dgw+kAT1KDNttarJV9kQDe1qHsz6bMSNq+0Mr/qqTLW6d8Oo
OacluxMb5XzW+TtUUKwvuCOjdW54zgr0jHXApdv8MtUQ1HPHLtcy2kYQHLpyS0Lf9uo1glQIgJ8n
BMbPmuWba99vrHVtqKgGfwzcmmkezM0KZ5X5zgm0Y4Cfsb0u8yk4/V+nLqL5oJmHuFiB85+Pc7eV
LnvplzO5hJxVOsKnaHQiDTSjyf3Of2miHQg65SyVRqlARkZvH9AS/2GaA1ssGegNF9nJoDS2184i
iR/NssXQFjRutUGhd5XHmzzDp2lGCsNchQg3P8Tz+IuPHhyaMU0fquVg8VV60NQaPQVrsZxfmk5r
gdUu8DHZJoD5KFQ41ICn2MAV2PR//2syZQUbTA56jwkA/pWMymWq0VvLbyBdpGwO6FmoZ8PTw5NR
2IuNhfbYj4Xmr1zf3HSKH9630kzzOV2XSZnui8xXH01EEB+RkLLAMrLz65d5MjnNXf8eOZ33Lplb
lu3P1BnKo4TJwSX/sYVHom1ufdRTr78FKJmFM+V9G5sarV7PyPfxUrWp0U1Iyx/Si+HKR69h68WP
REXXV3q7MlpiZ71XnrAyr1dNgcBLMw76j7KvL60TgGUoEO7HTTb7Tx+BQgCF6n/LO73cxLGrPER2
7+F119XHsFads6PX4C5wHvgiVzIbVpRpn1ZNBGIWJHW4lEwSbGp2puKmL2xv0sUaxvrTFvM672br
56CwUvCyeHxoFtHdKO5/tSMbxdrWUUQ1bVB8RlQ+pUWH+FGEwtVSEMR1BWm3JUKaHxHSkklDYqib
Jo8eG0xRro+GUvG/me2cPfH1G56iJLw+GvQWb4Q6Uq2dbJTH0v5mZlX+FAEP/VcUylUW7ke4L2Rx
ympseZaHWfCsJXmDVgst6TKWxzrFk+eu9+tP/VmPAlYzYDYwLKaC0xTYw2awu/GCvvB48TI0XPPI
JuGJ4uQWl6ExxGDPeeoCo7juT24bkE8bkjizcE2Szcj1NEsWsxbK2isP5/jVBPf9sXbJ26kQ6LYi
I2omPRlk3rWLzqhZdwkiCeG8x0F13OaGZt0Ni1Z3PP7UxtF4jdzZONq9VgCAwk8utHmHuElbUkDU
nKfIBOCz+Mm1iQVKYFBeDBt8hUGe6CnRFyUflxSglgX+k8pHvuqepigU+fMfRBfeI2MvfY9EWQj4
qknWUTAnOFS4rfqnmTc66YbLlfdwpTho3wa7yS94qcGMECbElf+gfQv9KMcFBYc8RPcugilQzR9x
4VQPLnsJf1W6Fe8J1lv7K0RB6QILvNWSt7tq1caxskfuExSGZ6dnYS+Bx8ediuTFc2Sm2iGzh3kH
oyx7JVlztkuLPac4daFqQF6wKF4zCMVnCB3qMzdCce4L5zUQQjxmLNYaeYRmL6O2pc7Pf+RUDiRs
KxBUibPum4TSRaJWr6RpYELWyjk2AVyskmHO17j2zFtPSYr73uuc9aD2i7AGtd6cRM4jbMfwXjPM
aC1rv6Sd3wd0qh33A2vntVmbEaawi55sUaG+n/vaFyo15QoZaudPO5D0L9L2lwKDbt1HGRXIIDQP
hTYX+4i13gZW5rzR8mE4mepYbuTxYibVkx4Yzhfpb9nfkPSh4PzRD8bygrJY/ds10/y1LHolP7QO
RSpHbfMLYGmE0xY5PzJx+WWswYFJ2aCfVhbCMfcARfyTwvJWcFz/hnstg4EL63whwtyQXtHglUcU
JTIUrrbDwq1SG0qyRu6VGKHm8d1YpvZdYzTwgpGeQ0OGWs+X2i+R9xpG7d5xbftSGpRGlRbyL0aM
e6srulfsLPp9jQbScu803xwDSGsx54/gDoZVP6XFBm67CVTd1l616nczq2jVeY11lwXjRBWPpoGm
Eglj96lYRKRqv69W2hgBBl9mNxHCRBZUmHfSbgQJBYpKd3fNsqpW/t6+kn55fL+3P8Xrhtrd6dlg
rMe2nBCEjMFiAEnf9Drac05XBLvEqe3dhOHmNyPWKEPwJj7IKDmGBOX23LrIqBObd0aflM/Z4NgI
bd9JEKQr51GrqgdpGXY0gakOqfot18/6mhxrivZuDi+is5wO2wYv+6L+BqDaf+mXg5kjb6mjU7WX
Zl+7M8js4oe0ZIrbRK+OqQa4qBEPhKnfx8gsbqLCM+5w/6IKutThKqOAPpGE1VrqddIndbjBs4Es
oBF/61eUUNstKdCrLaPEymieALxdYqUrT30wt9XE5p+/+Rrk/NcqHyeMWcEz4DEcX5t2hCcUlYMR
RH7u31tl801KEFQo/XtXKb9JucINPU/GpFphLZEOkYI++i/zlqtIpF9AXLWoj+0iNdvL8lEWjb6C
Yr1jh/FZlpmhHwZ7Lx/HjYyyKk0fZ+N10P8fZeex5LayrelXOXHGjWh4c6NvD+hZhsXyVZogpJIE
710CT98fEtpibfXpHdETCLkyE6SKJJC51m+wFJ6FlOWhRNb61teG/SXhZ6PHJ0NLvg8vCA8r837v
1x4KNkmRHlK9ePVnZloamsOhb0UMChLemhUCIW9CrSbzSROC7NZsov4pN6P+bGEpUUXvLH78H+7w
IwG68T1TcFsKJ6t8xA7P2EXg2K/ZAKH0Flizc0XavPh2+eHF47RxA7tZIwteAF/FvTXWNXvvSNEZ
8ON/a8v+dO7vUp2fcAVd5C/661T3xUoS8qqwax7wUOHuU463MlQrBfKKsf4oCXzyEMyVV9KQ6MLO
PL/l8P85qQwpNgrJxlXDO6+YeDtZ7GzjpnOPrtQ70Du33fxi6PaAuHdO7LG7K9oK4MqoPFtwqGX+
13Zt84iqzrhpRtYsmDFE00sdgg5MSQxtpPyJlKdbhPf6cUONFrdl27D2MOkfbbNwbqNZoEuewZty
btuKm39YtuP2jw45ZKDOgn+Ts5GtPMOlLhWIhKSjaW9D5Nm2kkAh/YU9c4fgSAPCB76FVmqHhnLh
lYZh2ri6QMRE7h+9oIyuJOhrkr3yVELJSAMA7hd/612uMPfIefJSgxOrWxPbV1b7Dg8pVQHL71R9
pt8Y/Yfg4Y6IPJlPVhYs5g15OidKW61ACpBNRgNoU1s1AfTwrB/1zfJlkm3hGfqmAMCt7i/9y5dp
SPrTIniRCQ/uiYaQR9C3ynU8aequS8zgQcV7FC6u0bwPhvsQS9Vo/n5JYak/fad/V5EmfkvDHH53
HQX3KfZ5ezE4w0FY+sckusdWIqkau8FchObyO7Ri3bru9OExKpX11OqLjsCCBxX8vVZ8ltxb5T7L
VeLohHPtsuFaYmmCZQurnRqBcQPwZdA8DUKor92G+6fxSrFOxzMj74CUeMYrJrjqLjIaYyd7axeb
LTO0gI1YHRhts0RTofMilONM7AZmu2lTG8Nru8U5Vn76MtbXcbwybGDysmmozq8hsikP8ip7oMTD
QZvURN3Xof1l8kTxC/XK/0Qj/5WsqyQTmypFyAqN6jbYSxK4PFx6LjF5NkiKuDzVOgwSEDuGxhRp
V/rgHOMQLpbjGj90Rb1JKjv4nidAYGBwgjRLvvWpon+xqxyNgT5P3usAKvzUghrTGqBGMMbil8BH
yk+Q2H4aSt1b210KVVNnuZGm7KimkNtiVoqT5lnZiQIY5dc6ML+mvbtPsxnNBxE/6mr1a++xLtez
xn4AuCR2FW/4uhi5x9s1JWFpedYqXXJUdHGQemQyJA/Z7B50MUVbxs5mQnLcYBrZsU+Tg9Q0k6FK
GV/Cwe2hznT94whVtkuwnfZma0cIT8nWD31QAnMTRnl8l4b9lU8ZAeEtUNOUkhVyp5ndP6LnVx99
bS4qz1cqyYKwTzRmlw8gr9pvoOsF8hpUjl6tYjB4O9PN3y+wV3n2aVzC96pFfGN6IWNizDs8L3QA
kSrhvdzSJT1yefDV+DrMO0IZ0xGu1N0pvJchvqhIDGY8+mTniKD6DQTbFyRV86fIySfSTvDm+4jn
lavjZjuyZpF8qBxnljUYiepoeGr2FIF/3YvJyDaKOig7vbKLdaEEXgHvK9JukNjd+VMQXC0xP60f
834w7pxVaZgFwj+ZhYWGTTlwXsPZhvYzr4oBdKMxnQfL+iHDVMs87tKOfjTyInzqq2r/hw2xFWkw
bYIJDu9ct5YH5HD6kwgTbHGtXyEZz8pA33W1ka758HsgarNFjUPO6EbKgC3uWq5a4zBDmm0tVcIC
K+Iubuf5qkPcgfo5zPqyqG+7yQnO3AXDcz0fzCLy1qYFuEB2yJjsjcDWqzO6Yx4vL2EHKjcIAxz/
H9dICvWbKDztKCfKTkMfnpHkMw5aDxOncHHwk3WZ5ZBZyGLMEhrykNiNA7DEOV5C8uxS+5HNwdJ/
1v4DlOH8sOzwtDCZ9nkg3NWCMNfEGJ1zc2NjNNZs0YhBAHIe3TvN/pdlp8EGBtx1bj0OTWA/RuFb
2/jDg4yk+SBAVzTDQfYF5ZhfKaVLIjwAYbnsocA+T7sL5COPRr7+l7aEenwCh7RN/kLRKdhfhugC
u2Wsb9KjNMRDB9ICiv6ImC16NUERYMkXqjeyL/cdsRnLqdnL3shFtT4KR+R2AY4/KZZancZIW6bW
o1avsmbGQovAXKMjkVO8mT1ZbHIax8xNfoToYjRbUjkA8mPldvkbYpy5TSe0TetCs6k/A9RJwTye
y6CsTzGs9QucR8ZV/idw0BjroQryaSyZkE9j/dkc9zJ2LMVPIN7Aj5GYMooTXGyxV0alYHlISlfz
s48mENW5NuPuARzlnQxHdfxrlMQ96FP5eZSh38lwSJXCR/RuE1aNgayP8K50Hw9SlrcG+ImyWZPx
Lr8EjXmTJRj3tf2wMXQl/ggLd+LHEYVPWdK5W7wIi3U9oi6Jmm37YKPaeAw7r5mtJpoHeRA8XFl1
9Ooezgheq7ELMRLl63M8o9k72zaXepsdsxGPzWk6yKKbrJ/JGlwHcFWg33UJT6Yf4I/cv8pBl3gR
OelWw7xqc+nosdr+q6hZNT6EuLJwNz6oijUKSBggDngsLGdaNJ5wiH1ILeRyL3HZqbMPufb5mofm
7MAgY/IQu3BGO0f/yd62u8sdkIqlDauLPNOrUPvpmvRMssaDo3ytBLqgthJhtmE3xSsMOXflpGZ2
I3uDydx52hjfdymanNYmLfxkK1M00xB+t8LKP0r+h+SUTLAvd5bjWevlG+kGin0Lb2OZIIekAudl
BdlizI4xk8pt37mVZ5FSuLdDoKHfFE/u7TifkXhwP/fG5gv5pmCNSb35hhLJRvrd+KxVN0Et3Buh
Vfqd65O5l3RzoWAMWGvJ8+DihuE3rbULgGiv7b51juDozHWgNP7eD3hA8lhobwaslOWzVT4zo2h6
Rokuv5UtY/Zf1gS8Qvl8NWZ3Zt6B7JMHF8Mr4FnS1WRISL/XVrjv8864b+eD7Xo5BtmqfQwmnqDr
JjNvGuC+t0vTU46UAf2zHGsVPDx8a9jJ6QXQzvupDINrSxPffg2PZj9r0pZrrWvZHpCTGrdajWy0
P85XTxVfXct3IGfbVf86GjoGFHOJMiNBtnbaMtheqpOyJnlpXoa4TkLiU/YAtaESIOudrtZom3Gq
9DnJ1hvVa5gO96wRyEjX4xUm2uXPSWu/tqVAA6kyfWT5ExMRsHLGKuDHGdlVRvkVQkmeG+UDFN9q
XXYOKCmvuNGmocZpkDSvzaLK2k+j82dFexyKaJME3ATlb+pygLvyxDaxupIh+Ut1Av6ahv9dRijw
IGIY1Jj66ZNXrGSwdpTN4PmIYRkC1lU++d6hT+tbY9ZBRM616lfL6dJtYErZ831AFWQeDoOcKl2M
YnZQOuGdMYX1SlFKfW8g4Hg3oNNnrqYRRavYUHCPm4PLwPnMoPp7pej5/afB8rSxEHqckvb2MtZx
FevQuM6zhDRJCFOcBe56oOa8ziXkCYGv+Fp2y8MCa5IIp8ucT7Coy/AlKK8ph2cN8t38x77iIPzd
lvv4iKwvCr7iuzrv8mM0LhFpItdwEtiHyI5lXPLXOLeaooOhiu/Db3ngli/LrUbh/FaJjO8mkMa9
7IyltrA8HSM9vWlbdXUZ+8d8J8Tyyipz3MJ+X3iMw6OGzt5N4/TKHQ4m8h514ad1YSVWpeWXh0tH
w+piX4JbWMlY53jTXZXcyu96AZsEO6/xwadCa10ZtUJT6x5q3JuLvR3m2s2///U///f/+hD/Ffwo
zkXKAz//V95l5wLx+ua//21b//5XuYSP3//735buuWxnHEvXUdNyTVNX6f/4+oBCDqO1/wEoWhRR
kKdXYLuzrRUlUOhcfuRzblRm0GXm3IChS7pafxQ4vTR6Kp50nt5HXMPcLTbr01d5oFzpbklRaMc4
r8cnz6qR15kprZqWovBfjifNBx9eDwJpXDNWv6J++iBEpx/0ZLLhsw3QGq7QzzOvELS7Lh3yetiX
z64C+ISvsKb3d3auKjpWf3lwgzrkjpI2ZSTccZcMXSB87AIqGOBaHvVgJeZmlCK3pOIU4RRWvCYV
EeNYwSEZ0UcHVpbugTskSywao1tb4fsvRxTVZJ8EzseXSSBIs4O8UJriPP/Pn4ar//3TMFTVQ5qd
bI3lWobG5/H3TyNNDNIu4C6u0gScz2gF9Tl165qCodZscNsttzImD/hHaLdlEy8hdORgbXXAr3Wz
iTdUXNF3SavhDj5Nvxww5MjBihY8dwFWI+6ShgMo5U7bj9HQRNu2qb6j27v5JfNRuo17UloRrEOV
7DKiWNAbL20KDVSwpqC5q+cz2aFX5AdkzM0dgAhdi7eeDC6zS6vVUQzYp5bhQ0Vmw7hsMXMUM6bi
14ZTaXnWp5rxa8OJXGAM6qi+kkPlpNFs2HSGnXElH4FwKprj5ZJLjEumtWefZUtesitEvJNN9Pzi
OxSLlj2rvK68JFhpY3kZeUlPV3w03tj06vyADv/8URuq8cdnrXmOw0+ONLFhgRxX//jlKYprYDaW
h4eoVLUrkbrk7RvcIfQUDWAcDNxNG47gefyCdJ1sj11qw4151MfYOnVmiWFeg3/uGkmreru0vUhp
bjyE3Zyo+2tM3fApiBi9XCMvnVMI+vtQa9lAJj3xnkYv+YJN3vRhTNkTJkre84hI2c5Quv44VYF9
z72ee5jbqR9B28INCJt3P6RSOJGRvMZKx0f4ocG4cxqmD+Tm2mGMPmzf9tZZ3eUn3Rc4jfN9h2Jj
1VAKIfmZvFoSNPbKswblPCV5iig90h6mlz4ijRpcGZDh7uRBrUk3hHnSIE46uXBooW/JmOwVetTt
us4I1nXft7PtIfPCgmwEvna3SywXM/Oy1/VjMIh+kwxJxNM/RePa11vyUHz14aejhiMPOjmFxmZb
K1uTM4hb2xLXF8FrC+k8/JW5ey8XES5l5oZFxPZyEatAAwMIQrxcOK2q6kgOLMNNMNZIDuJ0wO1d
o4wUa+UpS/ElGhK9xPakKk/lHGtho/OYc+0fYRvFh2W07DHb+NV3OmAhcu48Q06TTRi5d8oAkE+G
lovIU61wjlrfGhBVDC4sY/Iqnm68FHa0t/o4vu4nAAvi90G3CyQNUJQHS0wZ/Y8O2QyDFhZNBaxY
NuWMyzjTVoxjhm7tH/FLs0PpzPFwM/tP0wd7hDWWAYCUE5xOnzZhiGTtheal1s7GVcLsOkCOlkK5
JIjNtLG5w587LqGFVGbdZi5bSPWLUmTiaxdV1qppSnGnmal5W1duv5YdUzadEKfPnx1rqo5xmybo
yZXZV4QzZT8G8d1KK42DiujIiSRke3KEwwHw+9YElb+25qYLIMJEhJ6StgpwYmcFIMs3co5a5XcG
XtlH03V1bSWHWxE7clBO8+VkYOnzq9o+mnZ7XgbJa+BFkO9gc7orObqHv31gY0z2n4xu/Fj2B0fH
eK/s9JuGHDNK/q55nxgICGnR0ojJ2t8aXXqUXd08yO758VHoy3A/oyljJvsvSouwkWVTdpizojNe
GimpbcbJmE72Axf7IV+uJy9aagHLtBmyM7+6HDvEINWC9r42JgsksjHdlgHCUzYQkJGsZajoqDl0
UO3wm52wsI0r4673VeNOnlWZOa1s3R33EbJ0NlAQuj212DWjY94sMUeJ25uUBbzsXGJDQ4EC0i2w
IfkCsquxhA6JGPcH2fz0KinJEZHUV2J+YRnPpgHeaD/7snkAduZ4WYzkA/vw+xID3nn7z48I3fX+
eEToqut6+LU5lsepac3LhU+LM+73ukMSy9hj/DEjvlJbS3eiMbvyzT/GohqukOHyz6aCGGk7VNmH
qar7Cmujt9rkUVIV0+cRpHrEW5lhYpbXmsf9gAJ61Qs02N0GLvDMypvCtlvLXik6LXunDqawlavG
p8Geg6IvP62zOyntromGiCeRCwU8Gcv5HuuiH1MJ/T6eD8IAEBXj1X2QsTCqX6Kh1q+Fa39LoHNe
IWms3y8HVdnjwB6fZEsOl2fyOlrS0sEIBHfsM6vc8lqbtd4NL+zq1RSjFV0p2vxMRPW9GVWCy+nc
DlIYNP+xB5VGb9I/D5jHyytP8+XlJNmUZzImmx1rz63vB1jW/H4FlDJ4zn56sf/XtSx9uKeEoO4v
11ve3Tzh85u//D+KMG8OraFdX97WMuUyRL6vNIuPegbEL/Zs/5ZtkrESmpO9u3jRrWHbDNcgEp2X
0QNJzsIedZlR7LSZmiJVlj5pLy2qS9zhUAiet3iXA7J+xnq03Io9P0QW2XG5hPBQp9j90WP1Df6b
XeCsO/j9Z7s3PlC18I+jXuL6BgmmxihLV9eOMrvATWZKPiprV8j+9UXrvpETKQ9jrIodilUId/U/
kk5xlrA7JPnGrmx/n2mD0a+mLMHJNxSKdxMNVbHrZ/KHbMZzTJ4tI+2y9G9ajXphZ9fmtXyyNE6F
uHyo7ZfnjOQbW50OjDzS9R/+qIpfPfODRo6JLKNZ152FZB/rrr3ROvitGnH6arvOvhsL86vtOe4a
28PgFivd4FzFZIVLXEi/+rBMB9RvHltLYImAVd5WxvmVBt1Qf7UwwdqGVW4dU8NMnhIlwy9xCrZT
TXmIbfBMTE+wylODrgGjgVTaEnT5ZV33aN7IGM7q5qk1fLZOY6R6K26FDexMgrK7ij0wJh6w/JW5
/COiLtmXteJfu0YTXyVVQW6iV2sqfXm9A2Ka3HPDLzfgPprnossM7CH05IudVS9gljD7EOkGmz9x
LUL8UTtF0U52rlMvFwVLOU/VT0ssY0u6iob+GHP3v2676ldHPZ+ZOSbykBv59slxMijnUUn6CCJc
R6ouDE5xfCMdagOUxFXfCk96DNcNzKyyk01gjFCU6iLaT9yvT9K5NuRJffTjoFcel8S85pktkJ7m
LMGSIlHqTRLnzbXBlKc5LpFLMh43xfmfb/Wa681bu08bcdJgmq06gPo0i82AZf+x9VOHImWT3us7
0VEo9oH7HbW2CagIgSiyKVp/Rchq0/Rx+sO24h+J2XbPsRnCyq4yBPmKVLt1QctvFHcc3qY0P/FE
/D5NLEfQE2w3I+WcV3w5oi3qqtlBNk2HfVRIcYO8J71GaG5ynP8eS23QHkwQ9TIcNmZ1Yw62iYwd
n2opsunYjF8CrbOfNVf05y4yEOtWy1eMV/2jMSATEc8Z31ApcVtK1eQge8s+etWVxw7BuEfpgqgp
d60YwgcZaasS1WLBNxsBubygjLJ0qqLKDmEAxtvT0wQw6V8HUYrXih/23k1QNQhKN146DbTb+O38
bstuOQ3XEYRrjcDZVlZhrUzNm06515jrxg2L52HMsnU2We4LOQUd7eR0woQEXEiJ5c4XpR0+VICE
34pMfewwU/3OjeM6VP3oJ+i1na6KGD0EBzAc67J4FQPIE2r20qppvcKvY3h1kaCDktrByS+UBwSt
jjKMpUIIeFl5Ua3mpu/7odhb9oTKgZ9pxzmWTz2JUB0BqJWVFAm7nb1Sav4H+uXkX9MpvodY5h1i
FJwPqkuqyK0MFV2LDmlwDTnw7P8a6oosXtmaCc59Hg874Y/xTghdXl5ah0x00MP216X/NhQ1I+sp
6NyPaKrVmzDrxq0KwO1ZyY2fhVfZP6zhBceL/HvRkbGLUzV9hDLVr8opehahQfbL0b0jS8HkqbBQ
ZYwmA7iZmaZPPV40JxDjd6qJCRd2oeGhUYLyXAKnW+sg7/aN6CBFKMPNnLq6li1HC0drVZb9jZ21
xp7a5nuaKuoL4NSvFs7cP2ysvtw6ND/yumCjXXfRoxlX7q5TM+cqLHADs2ygSfk8Cdurr848CWjh
qhTDr0lD0NubtEVPWIIUEmQxkYHPb5cWrLqjF054rc7Ah7+P0BOMrSKlOo+GorE47W8X8N3v5oLN
C9sSpgo4XxVhb/Dnpa70pyLSynuTYpS275Q+gw9UOfw2VPvORzr2uneyGxlKjb6mBJE24xaMiLeO
OsUmy8FBDs4dvqFpliKSOaSNsxqUOrjSOxjUEL7v5QZ3cIsr1QoonswhRYEgHnLzuWx+zQAdt8al
JHyZpI2eua2DztjImNqmm0QYSLg33a1q+tadPh/kWaW3Nr+9xliTp9IOQoMhIe8EURuwiRYODtBl
HT66eljdGxHqmPO9Qh5SO9U2nkeGVU4I3Kq89xGvuYyQ18iKwtr2GWw2T3ty0a67qoSN5Y1stm12
14vmruEr2q29cNtVVvIk+0w7ee7QljnJllMjnY8T2LH1tercxaW/VYNK2+RDizIuOkM8KMi0H5d2
m79bU+KeR1OJwfWY03XcW+9L32Wu7E0xCni4zJcxAFrjHfo+KxUSzziyJh4K3nIMz/ihTaJq32Li
djVNxuzCQ206x6r0daqsF/kFRUl9rf6elBlq9eCnoO/RBLur9Cw72aWCOrdvPshD5sbFZlJyludW
V5+0Lk1eQpctGRYEj42owhew192YvGShoj4OWrtmg5i85MHY3k+Y38kJKjiBO5vnBAQ+BIYR0cLr
vkRScELkSDZLcs3XdZl8ly0xjxisIkOFpAquY4u6GV7Ku9YFZSpQjb8n6xivMVR0Pqz4KO9dIkd1
3ait/iGfdGUvh9qdHS5Di6J0P7zp0LUw6E3feWxmqUJY+yHUeLfbS5ZWDvQIEL7WLaLzsvfSzNBO
+jx4nou+1G3KXv267tmwZ9RN3g3DT9bcgvF8i8r6kT3zWcYVTQzb2s2hY4PVfce4Fb3UeKsWBZKc
qE2tqzGsv4pCOWDMrf+ssAXEDcL62iSVsspF5TwIrx53loj1a2cGinUC/78oSA+Rb6UHud0yXb/f
UK3JDnIzBsFo2Ih6/NWbUove5JQEYJXryWbM8W2EXWs8izxLDoroPze9uVmrrv5cWO2v3ktTzi3x
lXksSh6OQ+iy6smomNghDEGMKd6jvtoH1TB+B5/+Y/RT58n3QnsXFQWFg7oG29JR4cwQS/gWDz/k
SD1FVnIqqBfkKBPtvYbVf22W1RVJOyzFu6hdl3NTxgLwuMvZP8dKyuJTwJaVVYaN/zoIXBW92GA/
zaeuZVfrIRdYyzcipICaRrfyTB4yYDtbZ2z1jTrMMhA6ihZqXrwNFSaJeIX227bUijcHrMkqrigB
Z1kdvRgGGsPzsABdtKu06d11Pybv7Fxa5XGoSm1noS3P9sUSX9qIaoMCJuikl2qB4g8dUuhbBQeJ
Vp3yqwMKQLWSYt+y4zJDdngWOZ3JzO5DEvAPEEiPLM7ck2z5cI0OftDHa9mUB6VpX1g6vozc5ld1
mP2UksjcIM2T5BbKw+CGgMq76HiJN1FyLhwQFKpiKltFdfQnlKqKVarapB03o1b4PyzLz1ZRb7pP
qtKLrRHtzKywz17vmUghhcobfjwPWjc4Pz3xvcJa7bttu+mq5m/1rAgHhzOXHHBhWOKoY2MH3bC7
srI8u42C0GVNmk1vcONuFrT9UIIuK5JXHKqqtRbZV0ZYIiJRlPnH1BeHdgSVwxPstjQHUC5mMpzH
MvW/9JqmrnzsdJ8LHJA3I+uRcyZgOOit/tqg53OWh7qv8IRIq3p9icmzCUOFKQPOfIkLq9O2OXDV
TfV7vuw1o2scZoY7TK5jbwV7wpt55CtW+/paU0oUiTwv/Zapg3GNFuj04EfQwhWTjJthTw8ypAqU
vy096HeyKTuqSF91ePmdtXlYHTf2wTJJmjRG2CMXzH0o64AclrF6VtmfXXs+cMsYyNq38Cm08v5b
JCJroxiucx2KqjwPJmqyAxSub+pg3wrfVq/qtKl2ZuzjUSO1RZdT+G3xoR6RyvrDlEXas1wUS5du
KWO6yJAaaZAcAiW/7pCB3OZA8W6VsHLWY4oWw5SUc6nodxv0KbAhB8x/BcRjlXnUKLrCjl/RVsae
NPUecm9UHxvsHXj2xa+oZQa3To+FkWw6iUa9tkmbbT7mySu+4hThofPijsVg3TC+YJjZ38lOx6JG
LhRWN3F4n8PwWqkYoT7njSrgASvFOWFxth+Fjn9rrqVXiHGoh7Qvcb6IbWurqWP7kE2hijtjJl57
FaSqOjblh2Lmh1g4JKTTlBJROcxSi9mdPmrlVztLxUqEkfkcNUqxGYreOU+WB3NgGNSbaUKFdwjc
8Mgn193GBYt4qPD2fRzazloY3rHqqgZ59LC5CTKVYsl8djk4vlPt0GysVo3X4y6HwVtLdSfONz37
LXXfs95d2mWnFkAY50EyWKVFvqnnIDuG9qap06dALfnb+KrzoIae/dAjbhZlAxsZyv0Pk2P014mV
/JQteWib2oKlBfBRjo/zqD35RrqMV5TCeRgwVoVmJ6I9pG20KNxSXDVxNW7USi2uctXs36zmkMyc
sMbSi6Mn2nzbS+ZYEX1FgjK/d+KsWLfCGnc+fkwr9g7FuyZY73U2zEAB6/ItwrlqDk8I4eMXi07Z
0lTbn0Hv9+d+UgzuSvV3clzlu91lVDebuD8GbVO899YWULb6lhs18tWwkDYyXPtttjJ7R6Nur473
RTK8JZ2Ke7hwhxsXgeztFPbaIWMr/ub7eOFQhH/m54VhZ0IO2K4m621w3GyjO0jwIrBgv42INrhB
8Vb1anHtQmRDoIxw48Nc6kwYK1ECvUjkSrr1Mdl4ETzsX0r0xe7tqcKFnBCp9fhGZ2+1kk138uND
HhbBMiFqIpTfefQfZK8cZ1Md2pOzasFoT29RGIrrWOh8v+ZDUuWrPOiKM2Uv597uMI0M0Ve/DChr
UElOCXvwEvPJYe5Gt882aUIVa63BPULIExSivIocCLv9Z4Hy45VsyXho1ptcx6+tNc10Y4T2kG/8
oBjgvdlI3cNl1rZjmg4r09ZFjvWU399oOVmHHSrKB82aBO5UxCbNH5XlVM7xY4hSskdeTZ4NgE7j
jB1M5IruHGTQk0clHL4YVkYSusrDUzBo/jnXTJyD5w4n4kvmaAqkjibs78kq/TSQ5PriZmW31n0l
ua3dUrmvI/3bcqFZQlfNHnHpTEN3OvU5xAYnxusgmwS1IRB3+kqexmX7MgOEj59igZJZV7oboBbD
XPRqhL3BAzrcWI5ubuS0wOjdnVfDbZQSqBrGblqThXdSP/V3SLWc4M5qyuZexlWyp3KUDE1Wo1Fe
h+iE+E3BcrzRVnozwYdw0/KxVq302tARbHYdLQbYZBUvmmKh/igHOySTYfG3ayfskhKpWR2pyqw/
y96sdAI0EqtkGxpt8ZiFcfpgmg/LUPDy36JxeEWbsFxeOTPq7mRG2FDMLyyvUBflrzezXFCLsuXN
yKY8FHH96Q3VadAcIGRg5D2/pLzS399U53Q3QRvcTqGXnJGiT8+xarJ4IJ0F9hsa0+9412gUojO/
3F06XIrpp6ig+DcPk/E0VWP48u6MJ+GWWOk6Vg1wkNnE0ASdk92S9X4oYCsBnKhZdpIPig6yF6aZ
f4f1LHT19rrIh/qKOi6WVXiRbi20xcxjVtViG8YhGWCwrBu/CKOd1EKTB0H1bFNhh/Eplnoa/gH4
he6K0AZSiIlGbYp61xp182K3+mPlBNF3M9LA+UY52RXcPDKWO1eeG0dnwNKsq+cRA/+hslA/tIaM
tKW33Z2nk+SgnBvtIltXXorYONfxgDC95b5aZCWfe6x/dnZW1zs9Ms4VUsmQYEv8s/Hjecsj64wK
rf+jNuqdkrfi62DDn9NZUtxraeXvxzQbj3JS7GO6nerT9JYySboV9225g701fpqUGZG/H+ZJOZpa
d0OkQh2fJ/1+JWdENWDTjmb6jgSUttWVBC0+nd96BX0GN4sk+xgC5D3/ccTICCTJ/vM14IenH0j4
LteAf76Z7CC99at3kSrZWR50WN7nCqLwpoCmvM20xHV5ZnThHcPiqWO9L8dlYeatHQSmkpjKbSfc
jVm06YuSZtEqVzTtR5xeZblp/LQ097W1Cv/VmlT0XkyQyhogvYOmVP1RznZ+z/bm2aqa6r9ney50
upG0B7c/fJc721lJ3mxeRmC3JyM9a4E1nWSHTGOXQuU7i6uJhNIpXWxtQ4cSbCspcPpDE6Gomei7
0GqSg6q1ybvrPsstSy1YwBT5TBMZneTd/hz+22i5j5Gj40GzV0NTvXdBa5lH7qf5TTsfzGIWKvUc
1qRNMdO8PTZMAbcP1ndJ+qDFjbGn+mHtq3mHOmnFh6NyB+/NXn9GVPJTS6eVwAcEQ8ZOdx4pW2Hd
iY9cefTYioAb0cpnD9WhiT3EaxAkOmZuY7E0uyFNthQLxEH2oiNFvXwAeYRm86Pe5fte9+zXyNDG
K8TYqHmnMXlLYWvrYX6/ksAvufvyoLZRe2g1Axk/bRZ/Lw2bCt3cvjD99TJv0Ohh9WoFXUz6MLVI
cHkxRPcCpX3LfJQhexyLVV1k5TVgA+tRzXoMB/4+AfbjZpBO9VZYI5nXJJuqQPbdDNXpJvDDHiY3
cqXye91mj4ORWl8Bz06bFntctISa/sQXgCdGmL3j8DXDtyHkkbaANmh4YidTljo6C/e4MK3iseSJ
eel1VT3a2pC/9hrlH3ZSndh3rVG+Vd3wBKytvheZqty7jn8WZlm+gTmmCKYo1laO0tkerXpYd6fG
TOAJoiVxPYzGRnbauaUcVccF7TRfMUkVCgAUeq5lr3PvcbGrSpuHkyW8KqmRLoeKxVO+urS1wv7V
U8McX8Hz/D+Uvddu40gXrn1FBJjDKaksS3Juu0+Ing6MxZyvfj8s+xvPzP9jA/ugCVYg25YpVq21
3iC2BP/O6eu6oo1dMkLTVS8QHEVZ2T6iEN48DkRAD554DNH9eZQ9OWyiQ+GUaSCbcmCJI4QBikQ/
yD55KModZHyMaTL458Lt52AUdRkFCyqnRwxRKh9UefIgD6OLWMtY1LfUjaqILFE73nSdzZdsokZd
7oD+lYFqttbGSCy0SvTEnPy08rqLPNRl0V+WtQgJVuuX7Aqrpbv8Y54Tpsm5rAFar3PllJxczjGF
HJ2WmnsiUlxQic5C9yQP7t9n/x2R02N7zgNURhHOWifKPnn2MXtOemMfoe5rRGVyhhKXnOXZ/1/z
/6nPSwekKRwr3XzdD4Y4VFOIBYqYx4s8kJIYL+UKMa/AVPKedbdfg97f02TfrGIzmgNmkfPllbBr
kJ+Wp+pYp3cCYUA5V146WtHf+Hpq6sZ2MhoNoLCp3kXGEm6AqmCcnUD7sttE7X0nGRDxU3SNczmB
/GD0McGsKU1/CloVYXchsBGPiapkD2b7GKEiniHlp4pjqNqqr5uomqes+xUmgPtkbo2t2zvxG2LV
1KobD2VsEqnfMLFt+WK+NZGW3pX6mqyMq+RtKMEGqgA0jrIZ9tNdrqAx0QMJfRgz7ckSnXhtTZB/
ExDRgrqM3QC0kk0LC1zbD3vlDTVO7Sj7nNEdb3DFmGxUR4Uyx1m2ZD+EM3E18AGVtpdJUsfnZUIs
Wzb7xnU3lepaBzaqBiVI9dkDknxf4nFQOupGm3P32g8lUpoYH4UITLSPDY4lpIeg1mwSxF/1VSH3
H6QoYRvq+SFrhm/9oFiwSMfocVFDqAAdsHg3eiySPHrE3jNGAlz8kuPjOqnus3w3uLCq5Qw5EKdX
T3uoUueFjGV17+pj9FpOT5KzomO1e23VMie7S0FzVrvyMGOLs5VNb01EgIOwPggu6y0cW4VbAPFn
i/diuTF7U3tTsulj94TeA7DKefgxtUYdWMlSPoRTpFBm76ZjohvJLfv7IrysPy4qwWbIiwzSOgU7
r3UBkCuGQN1Q92LxIFtGDgang6RGPZQ1xXKh16pmDrJwvUD2FU3yjwtmsMUd7ofZpTfFSxelP8Uq
P9hk4RDYICMvkdlbD6SyflW1Pn9H+hobUQX1jaE11Yc+Nn7L+XqnNUFkUN5acNp8qF3Mz+VArGLi
WU3tdNGSqlpN1GL4MaF5iQvX22nSXmw9FFOESHFPnXF1Fvvql83WKscBkYyi2+BFhuH2v+ckIHTR
hhphddvCRcmX+wkcKo+fVLHJ1f6al+5VnUzx1o/2mjdip1xrKJq7w6geRaKIa+TEBHlaGr6IHuqk
u7jt705lg2yaf/59tdOY8cfVsW3+8+qhixqfqGPeyCQMNkPlNcG94gqrTg8UzCI3Qz9ALJfpmLqL
7S1Anp8dOoTBXIfODfkcaNoCujcbJkrqRsw6rbfVszdZ1xlzPVBdpGOX5i6PPe29WS9cuoVCoON8
Xhj383DvpYStk+uV5xIf6aCRbPZ4jvlJkNoZSUEfP/Z+kk2x9vVr38f+kE/4oykH8Rv2jpGZjlu7
2AJHdu5tuwFWkeL9+dXq3Q2wcvc+m0T7gKZb+0DPbPTf2jGpbkBx0xuxhfCNqJnfSM2haGKPBHpr
sw8xHSTz/iSnhSVVw9I0ESLGTSSIEMSUEDVL8NnGxjzeyTKI8e+mHMUfabybsiLa6kbPCiDM11mt
shfqvewsQYsfsiKNn6vC+CktxMW0vBq1/jlBV2zIe4mxVayofaipZd3P3ZPdoMj+1TPETx9yHnKc
lhxqtT7cG+Os+G7iMN0mMZQMcXHI10/CUofPviqpioNshn/Pk316opK9qq8IcbuPSZ+fxorit2xh
kqMcmilhCeyQWw+s0X1fQiHu5KjutBUyWTrpXHuY4cywcx7UWTvKptxIy2bsMPrVlKOFvfvAvBiG
fm/FOjh+/puz04BsXrH8skuexV6jnEXUHcjUdqs8S82rOo0PFYvMIbHD6dnTyu99HCOpmLvvRect
z3KCOsYJCjKwQAjzPibkWvheu+PnBHmHeNQzf3UhvPv/zpqUOj4QdX7exuH/MVBn/fn3bb4myB+k
Fc133RDVE5GVvWtaxWrI1S7hGW8GIjPdAq9hs/06y85s0ndVYdXH//TLQdn3cZlsh66+XwoUUve9
0LQHTQAuh2it+MbUOu+VB7VL6DjLegNGYGwt30ZS8v93gJCueu5/qDqm43maA0PHsCCJqLbu/hsN
Cm6rsG2tso6sdcshxpxhCTxNFKeW6GP+OM35M1AzWXtJnA7HClaNpvfRzsTcYatNtffcxuFaG1lA
CKi2SXKPvrgryrt2qgqfipT3LHBHJGNonXoHS4xA+GC73Gc5M1mSs6NhbKqvE9vOLVDagLYpBxHX
s6hMueZBNqmdKFuSUspWTk4mrF3cyH130PQNoDXYz5Y9E7p0ZNll07Aoe8F52tVDQ4lxnaHxw3Zl
nGODTSspslc8osqrbGGPHgeJbqanvp/hJJIqP5mRNx0nElubGDndQz+CUvLSst7wEaGl0aFJJBrW
7XJJvY9RPfJsWH99dZSTl8oINBfTtRK9smPfLd3LgOj6xk4qQcGZpqdijc3PlUPiFd0L+IxoF489
wtTrqJ734a4UY03cQ1MxlHA/Rdm0STU1gZGHZiZZv/TirAf2yullsVXvNHv9RraQSfvsl9O++ggO
gfllhBOuU/7uS7W8yIOdlNXH2Vefpun3U+I4h68uEk54mK0H2YdUJJwe3kEkMP41IEeVOUxQtkia
E2kM6/jRFyI+6kXAWxcre0rgeF+KPAoBfcMk3hkp0HjZ+Y+Rr/YIUd5z7Ag2G9d9HT7uYIhV/Nns
77VJ/xxdShc5owjXEX0R6uOMjlJtlo+ykfGy28+xOQeyqa4Tcrv+qWH+cZZdsu5WWtmDtdqgyK4C
pYoNJEmK7mtf18XxfTlUm4oHjGznzYYucRfF4/hIOgpQvIBPIpvykJk66KLGSY6oh46Ptk1AJwSO
yusF8oCsFrJLrOXoP9EH+Wd8TJLqtzUtOIivXTq20Nca10TZkveZEH7YOk5abmUf4jKkiCvL24ly
uTgIHF1EUvWPcWM1d4hHvMhW5arAvLDHhh+LMJfskwfEoo4DMgBX2eog5569rPlLzpdd2JmA22+c
VyMbKRqpbvt9MH8pY2+8TUq04PkH4FbAruZp1+E51676kjuTsZk0Pd70rvhuNaVywku22DtlNgWF
6CsE6OI+0BbtPhnZKSjGQrasa9T3QUsumiu8pwTPK9x9lh9gwNt9AwOO/2RctiiZDIdpamOEGwrs
H6fuRA4B55spPahFZF8iK0z3E5tqPJYG59p4xkvZoMXgdoQYHj+Ep7X5scW7auuNMAbHRuxr22zv
lOKCa4lYwy1vwPRA4yca7YOWp7vMqLJDWlspMPIcNY5o9qt5gYZSxPaDGuJ6bajKdCrihIqkq73W
ztT9QKKZ90tlqtdKqS1ANRH7ILeK9qbTaNtuys0bqNygmvXoUR4QSVCPCyAHbv6/PpCW2baprAYI
5v/6Rg9n+VjJwyNO7vHHtVFrkGLI83s5TQXKdkd1+/Z1kVorI++esEcH+X8XZZAvA01z0r3sm1Ed
uwtj7zyYYDR8o53rEyVRzG9ku1yRF7ItD7YCVDaacd1GUS73P446ZnEnDQmIU6YMmrqVbX0wq5M8
g3LO1GUdb+VVsvfzUrWa/FBQ/5ErkVykojREW349yL6v5lfff+alci2Twx+nX+Nft+DL6nwueB+n
QgwI00GowT31NLXd5yGJsODI1kPqWHHuy7Yclp3y7KvvayBLGsSLvob/e4uvqz9none+r2H2BWGd
+GNkuQ8K8qFPST4cUYn4BXxwuakD/jDmEOmbFpAP8HQRPi25qHyFLM5vy/xdRROghxGbWd7i8QPv
QfNQeW0FEyw2H4ZR4IaZdNmvwj2khpb+rsU0oHUViielq9p9qeXm0VByHYImWn0uQN8f6exsFhX7
NMsDoh4haLCx0IY8G0uVv+AudLRwl3iP8yHZuVED6m/EQo0LqBdHafSi9Xwz+zb9q6MO+KIPYuuY
wqDcmXfv2ZJtp95UXsZ2qQ+JYvnd5IxnGx+WMyL8+bkxt7ro5qOXF2vJlYwHicpiY9iNd7D04pgs
qXHsI4QewJDV58o23lbQg3yxp2ve0SUQ3IQvrJ7zXtgdymmKlrynDQU7PtDHNKkOMcpjV9KmmKCY
OY5My7wvqjHdu2LZzErXbmuxFsarDnEjwGV7I4pUCmAgpnlusuOsIMjjQItF1MDN8UJPH5VG6w/m
zA4nTEn0g8G2/0Js/5CWFOPjKR7v+gwoJutKIBQswbTZ+b1E6YPpKSY1hDQwx+wlR7DiByHWNo3c
1ictnV/LKhqvIbKSAdp5yo/SVc5h0hevNtrChwIdv/3iEMIPANm8hrq6m/Q/KzAJ/uQ2wwNUTfeY
z+m0S0NNeQVxcAX/X99Byi42IizMAMeS5gwAPn9T5y1vQS1YBA8MunHexooh+NZ6uW/rqTjnLsVs
py5vxIpYMXdRHrS6YW40Skm3QTO9zYQGqWdXm7G1jX2fmN7V1tU3cH9oUHRIKtaYlRxTymVBHOm/
HHvKTgiMQUEzn1xeY05WFqchBU+tVOqKqYuqY2kYLlqgSU2KqVIPtiJO5lhrQWtXvpfk3cbTi3pT
Ipl8dewkP9ls6KB9+EpX+55qgxub3PBbXyP62QnPeUqPCftKZMLI8zcemxNLkO5NgH6qrrGf0/nF
6OviqThaY/IwdDYG28ja4C0APicm77Szs4at/KK420awC5v1GwbFyik0Wqo7YgLatxL/BOJJqZeS
/lSbuz6dHnQ7hUn9oOCK5c9iTnjdZ/0dBJYoTI/h7z6dtV2Lm+hJHmqvyTcz9nlz6aY+4jjdqa7Q
eK+Fh3xXkR0sxdw1Zq7bWzur+6Aa7HeVCY6OFdAYP7ET6na1PpUnedC9pPo4k02lssuTtx5kM8Lh
ltf437P/M5yToaPmP/oGMeWpWX0CCe3m4qPdFuVfsfWXU1s8B7ET4E+nn0qR66fFjC1CdPa3OTTD
rgp9AMvfcZPC6p23CKBgLIQhE3lLIE9BPb/Yelzt4moyTmNqGydnhqYJaWQC/3YMs8Tzy3ggQzJi
AJYKZZ9YlNh9z+UOZVMFadqz6jdgiGsXIWocOGYH2RwPWeiAdzxAI17vRkqZehIP9qjyfKu+qs/Z
sWnsQgumXLw6wsHSbP0JYKXZnlod5+6lrorp5EXjdFLWg6du8jpGd7EcilO4HuRaI89QwYkh8ZDC
9O1I0TbjiPqZmo79iSQQJnDr2WANP6umfMaBw/ZrNeMTqNcllqyctZ9ZETCOa3jMx3C3JNkV6XLl
1Kzmj/IQJsiKKLlJ2j9D3a+dj1bCLyb/fppZv1qgebcdaZbTOC/FiQ1Qr+TDqdUL82haADxsTRCj
OVTzBqMvtqbao4aCrOip9MR3o2ytbaGmM8WMssNFpS5eI81rTnxL4dnxwZqTcrZTjDz7GbqQ5+zl
LxajTBYUlQD/kejLKam75WR1KEaRPkc7zK1O5CvqE3t5d++kCRuSQj1lq4+caKr+42P6vBEfkzzL
i3r4OMvQez52BnFfiIwHcHxdBFHpgiFVm2XX2taDUQo08yIPEX0lbk/y4Kp1e+ozqFlYdoCthKTh
V2XpQ0xvTyIJv+P29NDU4AGrqO6CVNc2oNDObtP7auieNWs6RYl4TGtQaAY4kOMQNae6IC2vOdZ7
YyvhJZ2GJejS4qFMxYSrifYXqvGInbfjWVCuRQ0+QhbTLlzYHojL2kASMrV7rLM22tg2O6Kmyttd
gqx0AE+XymttIqYFbhLw4uush2KHxEu6QRyg2UYWnhRKMkZEfrCElYovnJnvitD9kSkkwC27e5rL
atpMVeRyiRcGja7Hvr10+S4msofANT7FDtXVaR5Aoa8JsLW4mlk2hukO4lLg6vBBdVbefur486oP
0Vn6VsM6YYdcDmgrwqoNXyq4gG5jHcAiq7vW69gcWG6zjb2YRUI8APrEI1MdYUdHk3WAgHTzoo3S
VBHsFr4TWlhMe/SGDP7rSUc1jt8njRfynZPmR7zxMQ7W+S179jJkmUR4n2cR8qy5p+yjJL+fUqs7
uHZ3Z4eKfc7i6piyZp2SMNn3Iu34KAcHmQMsVHOsxHzsuMS2WcplC00ErzMlumaJqIKsadQt71Z7
iy01MC8nf8UXUt3aKeSiVKlxNZpQNEjifDt6Oob1SC5uMzd6FSbsuZHCT+R005XF7sZ3qDkXMdbT
znC3Lqs+pPt3FSW8TUJJJyhcA+wIu+6NqzpUKzXt++BCle+6Jj4B3A6sxp6xRW7RqBmSbOv0Xb/x
ovraxMmxiA0QAp55wyAWslDpmbBscj1wW6Dkfd7u+X6iT9yWD3pZwVBo2i1/rOVgu8La5/awnUa9
hQVjNj5FJB5qYZ+tOOHvqqTp42LwyOnGcSF5uCOYuK67/7s2QTstn6fyqBkDocGgUqtkN54tM9D9
noWeykYwVkgbWqhlnXM1+ZPOvQCrvyonDShUk5fFVNDEWU1FPgioLp6nGYufN96ibHZ8S1lQigD9
fpf39+2CtZda8ft3c/bLqupiq7mKcVEsXH/JwPzxzBTtrLx5IZg6L62OdrcFaXl01VuaIpZQecte
V7yLmcdlkGmdd7I0IO+Vho5Mlrq7DFXza+ddpkiL0JGOkyenmELCn9w6uMrgbMghWVB+uvvUdNH0
Iz7Tbc87aQlq5/GayPbC8AKlGiMOUmTXum6U22LhlwW0Vy/r+aTk/bKHXP29LDXdd9kW34/jS5nn
eDmMuE2z4dO27KPGoGmsOzuPrQOC9qi8as3PaWa7ghhHeGY1uqa5VR/m6YZsnuVbULX3jeWkZztX
KY/HF8cb2k1BZbgZKvcWT7hOGE2X7rsRRJJBDt5Pw8y51IvKW3/pbRjWpobNFzuqcRDuJvKEHnS9
UfkaALjdVHk+GmnOI4wjDZR8uRk84awLtwWJ36mDesB/KaoxsiS1hcQtmD2IV8iN9tb6Q6XXeCju
KbigMxiFLZIkKL5mHs+JsClNKlkSUepz7G2/nNBK49eHWLzUbhwoC/x8hCILX3dJy2nmsFkq73XO
dJZoBOD20VLtsMf8rkP32oQL5dpEAxVaVkl+KyewhuChg0idOv6/Aph/YVXBGANHQPozC0ZSN8E8
OtNpFNq9HvXNTrA834RXwKqwYAyxCMT3UVS+YGp5h9zdtSe9fEU5dsZcjEJfNe5Cd/AeTGvY5zPr
Ty1qY2urKlKidSJuszIbvjf16+/DVrSo7XnXqOUTwP926xp1vymV/kdWiG5nuxWOTwLEhRHh7ZfF
SMQZ5gQqkMiJPwTBfrioI1ilEs27KhmhicM1zNyXpTSVZy9V7sFJn3VU5S+kPoadrqYEQHY7XrW4
27lZpZ3jtdV3yXi1hTFeVSWyTjYuLPCdmZHEoJ15QwQ5jM9FKBCUPP2axIt+FbDXNi1yQ4Fs8tI+
TXPaYjrSTuDWl/otMsFXd1XdvlXVOPq90fdvE0x+37ON4Y2c7gBwMpreItZsHx4jbEgiEj9BCOZN
K+YeuAPFTW/JegCtg/HW9jZkbR7oNxNTOiRDGucNuFTrIyDovrH9IPqB2byZOg0BdJPcTAXa/414
hyeq6bRvabsAejXM+NtqI+AboRheqzhG8x89gZcmUQB2Yn7a9PWLDbM46NTOeo77wkBqI6qeE8Fb
ebapmzleWBymtkUBCC2URyhwRICmGYHAuMAMTlCsA6FtacDKlsbRb5491rtIhw0KGxFDnqSZL16a
mPs07+a70mnGg4k99Jkse33snFY79cDyUfbEWtgFPAC/yg0Pypzjj2en+WEea+PUAabcCmEHdWo5
R3iEzgafBX4k2MfolLT5tktUwtikf8hndV9GrbgHod0cOiThVv6HhfZS8dxkmDqmS/WthO68ASSk
BqWJ71hhnu3EvMNZTCMK0n4OrfEKavdPYSskXtj8q3p9zNg/AAIWm6mGTTERiPcxX/AlHj8PQ6ac
Cn4W35hdb0Pl9M7y4mnfOPMrioXjxgrt9b03mbtkROilykV9Jjrx0wJ6heZo06FAYCyY0AH0XUOf
ghnb38BZQ4nUMsajOYpH03t3HVV/KZT5dzwQmZs8r7Fy6JUovTV5QTDhOW8h9ES/sqz+xY1gfsGK
BzzU1Ls0IqWrNDqwc8UgGG+765CM7i7yCt137BnbVPK3g34HtR4NolWMIXWzNw38+Kb2xNHyyK0b
Ay/URMTxTiAdiiRn8jhTbve1PH6tnBbigW+MC3ib/lQlinaIleSBhWszmukUaDMqQbra/EF6WbOb
EmxI94eE7Mhq3oFyU5PEtyLTOolFG7ZL0Rd4sDfnWHeyfRlqb/Tewxpvkc7qnixFucudfGdV4CcV
NoEfVZtxjRrz8oUEACElkpAkBF1SoMWuGfJkr5vveimMHe/H53ooikAX6XjpeeApOxrRBqHyvdM3
2VkYAFXHaoQlaY8vU17b+ygMO6xrhu9qW5JSMMV2sWPefVM4XBJSA3bYorgH63VLlf5dWB18IKN/
icI5AeHh5ws8v75BpUFJWJmUqtqWneZsc4eFv+7RYIjxhYGws4XQET+37q7OMY8s1cHD3gZhJ8+8
LlVPXReFlzT2lvuSnbSdDj8VHQkyzc1QpgyR0rGdJ6H/NTkkzaiFs+Oc+vcHJ87dXx6ctBQTA5Cs
ECeK6BS2WgbRacLTe1y8BzQd7VOnz7+buTD22bh+IInb3GYHtb+gTUh6out7i7xE343F0p5avAoB
zSF3O665AlG3I6kiUhSiCbrMnpqbqqs84IlH3FHNhBxFhSs4gOr+yEZ42M9yWI40kJ7wbW1T5suO
jxv8Y0zeRRfqyUzEvLedP1kdNsehV6ibNG6gQkM5GTjb484DNU2rVPuAQU5QwU4PKqRdtTi198a8
zShiPaJ5c83REA2SrgfGVaBNO1F+fIG6ikfOAGepyLZjBzVcyQpelqCFyN/slcJ2fkYptX8sSlkI
ymVjLyU5/BCnjQSZZ5UklJ+1BnF+NZ6ruNv0Q39Pea3yMbWEg6oBMLWN/qFfhAE8pDIhknXbODrG
ETo5Ro5r7JyZNTIUqz+kyMR2BhOEjFr8WOasV2iaKXgDz57dIUFkGejxNeEmDOPnXqA+qzunbhi0
lz5/VkHloLwQNde+HH+b1Hz3w1Knh1qNKZ9prG8L0Cb8zbZQNY2gnIA5KMp8DT0kfqqmfUnChspc
+Ccci+JZDYcfxHc9AuTtbo7CVdGa72JVZVcbK5cjJrlR4Nn2Fkmfd+JwtK9Fv2x7JyTYbd3vuIXm
h0XB28ZIB0pHRrj4onYiH+sdnqvmNTPtiPip/d2M2E856fJsVdkuK97qMjZ/hHV3sZsaOwt0b8X8
LRKi9NEcx9pyLh9xzOp3TuI8GlP+rSxwgU/a92zSXsK++13k7FP76IeazH/cpCnYUXg9lYMooi6X
qGdXQ/nISo5t3e9Vu19+1Am6bCEGv3o+4IBa+2VHKkUptHqn1Ua3Ta0CHn7yq8NljcJV2V3GAXVK
oeYpYMEaLU9v3GpJ224U/UQdQWQ4NQsr/NOu2CzLgUiA7LN6P/Rk3nhyEwcz5BwMKqq/cJDZfQxA
NrzFcYitw+9qNxqbyppdvxfL95wPBrt54pH+vqwNbzeJKr4PJ9MCMXctPXuTEDi/Oe10tOwx9E2I
c3v0j18UVyS3lUa6T0OFJarzDqSjvT0L7w8FUZtSNaJjEYblY9RkP9F7nHxXw+teN5TzXw4vCLYP
TnmKKPX5SPNjp+wNeeBOvOAP7LqzY5aZ19Fl51WSUgtKLCtJKRSAY1WDrwQmEbVRFZsEHTRe/wRU
Cfib3ULKZaPqJhJupTld5ZnRkW51YKSpYwmvJGwGKDxN8oB/+TFqK+dg27YSlGmlXI2SX9XBb8bC
loZHODeudTJbF8pShc8GSXn1ZgBzVp4t635JeTUWFbp6ZOcH3WrjeyUtU4imsY1MsZdrN2DRLXkV
j7R2lC7N1p47/iesyrsnkARoeef9XReF1HiypUPaogSJ9GmDJTKg7UN8UQfewuaS53duakPhgcoa
lM4SXuDsbzo7RvO2HtPfKkQxdusxuT8N6VGczhITQmGN+0E8U5Aif6HgOZFavgTrNJFoznMGm0ky
mkvPrc89zla+RPaoKYnqr8lyVDbZUAZWiv1bTiJ3LQwPWA9FjdgkajzuxBR6N1srPw9jiN4BqJWv
bt3QMH1cQI51yyId3T+nNgrG9+kMbQXFdHS5e51SIZlCXpDw0eE7zG8tcvyU1tzb3MBLbGZkIdZu
Oct22ULgj/YxyyXMui2t5T7q1nCR3QhJXR2Pyl8GRw4ryOZBas30I/queZad2X0SdzqNipcWKFk5
KJVrZNc6g3QRDkKyud7DyPQjlP2Ypdpy7uVBF79rTMluKI6zhqj8TUAMJKevCcJBY3Eh7Nqy5QKk
YubutI8nLULIYb2Ewio+Y4hMyEuKaqk2dppRSLLTN3ZV81PVzc1JJe3yIe2qhZcGVfPvTjy3uxqd
4aNmRTMescOFZ2/5Ec/qSFpINS+F1nY3pxsdXw5AInlzq/bSTwA6Zg9XibzNqE8CcN4rXvptGLx4
v6QqRaIJxGRYxMWrkTRv0vwvTUDxLebwXupstWAQ93d5+I0XH3wcVAUC2+5hZKb6kFEO6HZ5bjpX
ORqVfXOx8vaS6WGfQSYKs73mqThbrfoMJpL/V1A8z4NqbxTgmY/1ipwqkbCWLckrWFtzk+mPkoHw
98xPjJW9Md1s3qSdcUNdGjWu1dXiw8ZisTrc4QQSXbOuFYfPznX8P9YX6WQnx9VPUDqQg9a1zx8O
5fiZtXtS6E9yAP5hSY4RttT5w7C8XBLo4B8G3fXoOncfOtmaUwRx2xjnT9ng/zXRq8Zjx3Z2bXNw
HNe7D3Eo2Bn6ogXe2pQHaGrZaS7F76+uKEGmF954gBKHqaDUwlycfbdOUwnAmv+7cmrV2HeL3jpS
SQ/vVTL/94tLpg5/6Won58kBlP1cYmHSMD9SAxJIFYvpIROJfhmXodsIMqgbPW7Sm6Zp6U2eTYmB
FL471/5/BmZ7Ke4yK9/J/nHJBvNjSksMXhfAieRNumboTT8cFkQ31Sghvcbtvw6KrXabCv6I3/fT
b6lAX0yLta3coUV+cZWrn/XJr2HgXORoHYeB7SjDc7m06oPbp9dknZWR7z9FQwMwBsQuUZw3b0v4
+bt6RN5empt1BanTxFLY861eZxhF4FhvWslFNvl87vRe7R9ka2Z5tMdXLR+0hxrYiOxsu6a8pC1a
AtJfjYBoPBptHG36KVVf47kYSPJRYTNd+6fuYU8i2qHmDwp+BaEp8ZzFswA/gxq4XmGWNcbGW1mC
15VzVXchm9Qn7k7OtQzxeemwmqLISwktPy8dBuvj0nQqxbPTWTYlZMfZfcwlawIRvqEIuRaNa6fX
nrEmyG6eO93KteVVifa8iC2K88lHQxTqC6+o/CqHOLQBAnrNUV6s90Cq5rFTt3I0KeLsBKdR8eMe
Jl5EivDmGO11rMf8TQgtBv7buXwhou4OOGOznZdp+FbxpLlIevz691Tb1T+nDqpb/2fqOPdXNFjr
7JDEFfC5PqrvwdHZwIXKX+rq2WItc7QlBp6PYw8RrP+DmFz0Xg3IXxXsaTZykrw4xET6Ho6rfW+Z
+T8uhmc6H+W0hjjUwivl62p5Tx0GuC+vthoydkOdKUE4AVJrUTU9aEno3bux0gdjSH25XvS9Tab7
96QbV28pk/cGdYeVW9PeVMz2fLzjqaOsriXqMJIcWUY9kM1ZKMmjhQ2obPEesZ6GbJwwwFrgcUcK
JdzUyZfXLL9BOWuRSjTqgxmpOaxVHYVn2QnNBFYXlhm+gVvGx8S5MbFuGzvWcEiOftQXyV0zeuJZ
GXN126WdspXNotXgK0egYPR0Es+I0bhPLvSHtSEnmBVZOup9d3PRtidLxYkH1s3y1kVsvNvG1E9y
gbahOLdd942VpAaI1+n3KtF9oS3KFcC+8ZIO6SurlQJzl9Y6hmmtck3wtTzWGIZvoszy+Rf+rpfl
XZ+0kK29EZLdH0xWsFw9ze0S7/GmMx+tGbOOXOnbnwYvGa1o76tWWram/4ez89pyW8fW9RNxDOZw
qxxLlYNvOFzLy8w58+nPB6jaslf33qfPuaGJCUAlySIJzPmH8d50VgF33WSR66twoDRJoZl0bXY9
UVAFxJyHUsi/jVGxLtuUrYejkzOou74h9d4IlhvmkOpOrcpsNXl5ebz+KdMWuoj42RgkiaRH0WwG
n7DmgrMM5ajirkmXgPETF7JuS4lpe4aFzQRBYHpErQcz0lCIhrffIk3Q4rMmP3lJG9yjJotzUhE2
n2PnIqQSpq+F1blbCuzW1m698jXP8jM5zeazcYAB5KbiXpq0rk4tG+RVZXrdMe+hAkiiDBZa/a7R
0se+y8iQO+XPwcp3hV5XP1XyZX+eiDEyMnIyONDFlQAZPAeH2lWGgPgeycMJ3ZFpVZVI4LUqNYUE
iNhC/gymPrZX8RB2e9n8cxj0s69hY/OuR97b0FpDuFbHBIMqZUYVbBzIlSjsgIVqgkTxyzOnDZyV
qalIziDpsKJ6UO8RjvcwN831h3+c8fa+YkY+lEfXC9P7QAk2M/uuxybT9RfRagy1eIRaokMv1/FW
7QDYhKxzFMyaTeeZRY+FPDkIm0KwL8J6OmUhuBuD3+u5dX1lJ810NB2f6wgByA2POjAqHWTbMymh
jTTdiVQUdRNFNZJzroZY5SDwOC1a+GXbZuK+g/IDzKe8bCNAFmD6gGu06k4ZRrY6oUuJHVXm7IRw
VLygLG2X04SGpDsBf+NMHtjXjBu7RG3E/BW79Y4NnEaVLdlWxkpcka8vYIy9fTaiExbWOsokA6oQ
URA9ZnM5HVt7Z1Yt2eJ6oFgN3rlfcHniiq3rPo4EuXUAXgPLg5A89A0ymsBL4rvanKfDbaw8U+d5
XE3iaS+bQJm8XecUWA0Urv+QG81GG9gAdqIVUfG+w3KRQiAteYCwUu4Nm0TYLQa2KkfWkIOcJTtc
UjYLNc8qNEmYi/RDenH6fO0OBTmu3rjwdtXHGZmtfYueL9mrQs2WTdex56oHBYXTSntMTWR+EOTZ
tbI3hCG+znQFP0O2sdlSvF6ih/0lAb6dKg5SWJ1zAlN7UcbZgbeQOw+ppsALTiJACKIpO0Ysapno
x2sr7dp4qYS+h2sfbPsAm3CKmKaPXIk5nuRoT7yW/ZCywb2+ZJRHxhLWRLKBIqoUrXM3mD1XjZX8
zy3WPoAXyKXIZ0ekTNGpKHDv2yaKE66aAtGMhjXhyhlRalg5iNRQV8RaLNP96noYs3bJU7Y/3uID
FYB+VZbCltIzCr4aBrfFREHjNs83a2dbZvq3W0ieXV8mXtvmJqzr4L7V/77tz2QEM/Pr9qxrguA+
y36mUjV0zrGzsOwAk2fQG0q71jW0fqxwUFbSGQP1xD05R3+Hqd9M3l7H4TRpq01jTgh5i2YS+Vjw
RFp1V2p68Da5G6wwjDcD1swJQe96O7WIekjpLh7Yz9cbwdVWOrDGFn149yUrdPt09bWzrGnfpyNa
x8LqHMQB1z7ZqpVmBtHTTOp6FQdDto0EtzeqzegeJ491JMm8ttBqgZX01WtUcXzv8wuVY9MU1Zve
M7rfGI7ArfqNFkDSkAzHRtAc5Zk8yHt7nX1kweSsFXLdh1Ez9HObugo8K4Q0syz8JnlLLVgd1mn9
X8nQkxmIfPsxJm+2RSLu2Daxvwq4uz+ZCEXuxwCoWiIo0KMgrrXGMgcm+CQj5PHzpc3ud48C7iEq
AuOVhN4QTONnbIyIo/L5zk2OmE9NsZ6ynKCLsC50gum3AX07K2czoFqk1lP72KA7scwtk7xpEPTJ
PrvroCNfZtdk8wgK4a+EhDLcj/AbqorlmpxTf4RMEa6UEaNeH7EgVida/RSyqN95s01pd9Lsl6mz
Hst5TE5uyx481ofmojtdL5TF1K0p3N/l4T91yFhmobJIhdzeuLmHvqahtotQncQ2maaMyTN5UKZZ
PaWBqQI0z7nbU8x6jQUe3bH/ZU+bqNpSKaPoXnrajn3XHiIHNJccIWMOZg9LS8DKFcf/CExj+ub3
6V3dhMOzEmTREdbauIJwOH9Dj/gadwVAJGmUr7jL+FaMt0U8E/EY9dR95rRIWXhBvAAE5tyViOu+
mukbpBnjLRwiC4UABFmdVIEfqvd4TaPOt7VEUx29B7UM8vmVnIe9wp4bOpo0f9Sr4AmrRC9FO6gm
c952MBT3oGk8gDHK2AZUdV37BCluJqtXIlhr6d8LPMQf6yZzfou3mXqNRyrzhx5cup3bGJp43hJv
KPXDVbBuF6trfWjBOgbDt8yoEIfRi+He7NR+N9m1ssPQHtMxx+KvG6jEJHbcXEB42YfMte5QOR5w
yBuRLTUQPpAxCm8soI2mROlCTbBgMEvlh8Evq312jNZ61AcWaV3XXtmlADPU46Qq8VJuT9PMrzf1
3Jl8V+xDKf2hPJen2Uk2nczdaFbtnbGKf9K4Fk9N6cUr6UuOpAMrJ0qyeUJJCQFFCk3FELyohfPg
JlX0qeqjcCsYrYuWFtEXUwyG17QL9NZYswnClMfBQ2yppma5QBNG2WuqGz/KQ+2dLNUAPlUXyWPn
+eXR1vpP2SVDltOKUgeUE2mdHeoI5+B0GnKHGbN7GZNu3JBqPjWtcuGeILniJQjxRuNENgOVleHs
UoooVZxtr7G5gCsQRtGhUOE9B4lmPdzO5qx0V+FYWg8BS9gVtgLzIZ6yu0izMkRTPAS3dSdeQc7O
72M9+Tp4UAJKJbDvZFxI0i51r/YR7GJFGsWJ9jD1iBaEqVFtfNMz3jwBjBd3nNuINBi/RhhFbb4l
RXEdoVNkWRSNeuyzHLS1ZIzbvx3ZSQ8bzcsSoMydesL0p3FUslY+zu2zMQX7oOs/6tky7lDWNO/i
vKQDp+e/kY7pdlXUYvPg9n+jD9OfG+wZW9tQinWqKP3SZReFWoGOjKUwaWw1DEm0DO3DuIYx5hjG
Pf7c5r0uDpOPeWJc8lhuI5xw0CsCONPpNYwMxslD1Fb+JndNxGDEDBnzldGEuZ4fUtMHBokcBdtL
n1Tv1hWahGSfeLeKoyyySfVPMiYlCqVsYdmM7ZrU9LSUMR2fFTOzzeoz6dvvboSrnhLxfaRYHARo
hyHwlfkr2VSoWJOMMrm3WyECtbNSHBods/MaYbglBAecLBvsci6Rjx+6NPikYEFRoOrd3bW7HpF4
R4ovg58Nl1r31nKNoMR983CL3bK2hRjX9AJWKtO2uFx8tW9rCzmvL2vcfFTNvZf3Ls1T7qxpds6m
uJMV3mDCpSy5nuTdbLLCi+yVY8OwNHet36I7C0wBfAoF2NKrT6EJF1geMtFMQOAtEcIcVreO0c6a
6xCtH+d136EOMOhDhzTWtO58r34IE4USwvWWGVYRteOGtbSBqdMBeHr+PBeGvYFD6awMsR+nrFCd
p7r56MRGvhGHrJoXVtOUKPgxPtTwGgCVtI31ToG9A+4/RJjgfp7TrzMZi0VsFLF4sIrNCATxr6oB
E9x4Y3iwKi98wka0OgFA/8iqMXxyrPZusFQcroeBeyaOxNNZpdDQD0rAT80HAQqreFOJrb3muDZS
KyE+AX82pSgsFH9nPY3UNb0WvkWvJAuqE/1DJ5SG2U0htoTIzko2Y7jiT0gGUOlIEVgTVPkvZ3UT
1IXXpnOHoy8XlQXmbUWhCutf8SCWj2T8aOim7v83S09nQZ7te6TN7qVSwuQFgNNVHMGyS0wGJ+zR
POGv3VH4W1uKRrVTaCXgf3Gd1Grd/9OkKci1Y1+LD1gh+CLXlgFQor1sSuFX/E2+mrI3nP5oJhjh
XAcnugIyKohfs9qsVqWLZiJa/NO7XTSLNKrnV1WxHPhJ4E6UMco2pjYH+0xhd+mVRv1YjCRoNA/l
VRNH5M+CLSaPGPw3SzihiolsnlU8ehMrA090eJBXFTxx5Fuc0Xu+w4fhXb7Dop/VO2eGRA5F4QU9
8H/2TYwM6xE/xMihmGk1VF9KSIlmmUPVl4v5IQwAuc+9upcaXHJMj+P2f4y5opAjh4S93W77AZxj
uJojDTXmrLqQ43AvlqhCybMkIomdx2Dz/tGBw/q5Q5zkeIsXIM2O5hTvMjQzZC5VZlAtozmguEtZ
QaRt4wRkGSrfw04mamPd7XbgeIylnDApnXbJJuMw50l5QNF7WGppgjy6HYR7S2mtp9zXtT37FvTl
KDg/FYVtPaF0WqpZhTQQEZ7bnzHAvQBdgs/IxrgLA5lwQCBUjXLvTIE7PafxUK2cnDpKK3//rc53
LNaydllFZyqbyHbRkktZGW8T9RqXoVFern/G5DA569dryLEDyKrrCyGjswaHcw+6FuRulP81sA1f
jFZbU/gcgiO/zXmdmRhniBG9a1yuObFaa9ew0sazPERFPZ4DcZBNct/b2AJ+PoIBXZiAyBFBPJRN
BiJlmOqHXtwPfVBy4TDdm0JwT4aJuJkz3bei+18Ro3K3iDOQJobmxAoJQ6PlNf+ilqWxc6BlLmR6
RmZh5GG0fKg6cXfwJ+9NG6bwWJok9PLIu9pRyCqg7qQrn+L4nXx8yEMETSq1mq+QfPT8mnjdropm
ozeHVq8BpmXKeD/W1XSvNwX0QDAVGxmzB226h3YA/SZp2c6JcdeyrQOyxkAC7k6vP8cJ74goZMFe
qRo+I1FxYF8VrWUOSsS1Lv+KJ04arWFYz9/+HC/jGav8ezBy8SIJ1VObhubTGPTaWZnAzcust62Y
KPR5TnpCAE5/UVlYXpPmNTVsxG7GjcyCzxV5LwWLuzYHTtlWKJ6t+uYAWCu8u7asVuQFbTTFFbEW
cqv08XqrbtT2BdVj9QHJTHxWb2dkwhE2r9YjrpRkJKdhOY+a+h6l+YcW6/FPu/9Qu1RAPIDJ5Wls
fB90EBzpaNnPTVcoqwJblTtFAas3zl4skAYG9dSgApveAyRxYbr+5MMk7NcKOzk38wxUrdes19CL
/Q02FpDiZRMXlZXXuc1e9pqDg9Zy5urnqiysV4F9L7Pae+zdUH/uMU6Uk0CqZpcssL7JOfCf5oNa
9t3Sgrdx54VoNTqZf8dWtlr1A265je4DmJdBtUXBPU7qi2zJA1p+pNHEDNcYj1XcK4db3BwznYI0
OIkarLwFbHwTCaf5KrK8izwLcJ+JJjZ9t7jVGs4Ob9B4IWPAQ72LJg7yRSq3ppYRRPekp6eKZaDA
nihpurtJDWfqMZlc9Ti6WrVFz/+9rl2EuqbBrE+xkkKp6JWuPnWBd+1OBoqSKxkzYwi7mwA0x2qa
+hL5kNWgq+ahU3wSkXGvJsfraSpOh95LjvJMHqwBSPPy2g7GmStYDLpGcSfQnNo8+LPN2529YyVq
+/IZAgwOM6Xo4d8j10dO+bOPpvhhwq4yXDJYtuRT5f8yXaFYv4uSFoOGpg4vXoogbTxTuZXNWtFC
kop0QKIpD7EJLsecrWBHWWQxZwjZ5/OAA/B1bpE0gIb0eXubJjtSFV1KO8yW2KmOANHV8V4ejJDs
84BCVCvuE7e41QV7ih/OKVAE4iMIUIi8TZWD5VQnTl7lrEnciuTZr6kOFRwk1BJ0IuVUt9WmfcEV
x7LOM0iJKw5VgzjeX5uKVlx8nHtky2o185F3jqCUpwYUWUvzsRAHXBO6klW6HOUCncMBIdSXsk+O
AsH3BEXAPcmWigb9UdU7IIxitpyVWNPPDIYkqQdzP0iZvdqBm9ciYyTlk0hJpk/oR8k+GcGsAhrQ
/8/4tB98GLbRuHMA7KztYbA2uvBjs313gtRS/t689crBslcVg10x+NZ7m6sJLzfF1cEjVYa1seZW
f/nH3Fvz9nfDAKR0pTvbWGSrq1RlD9hqi0amo53JyTdtC9WyGMwpA5rvnxqvcc+ukFMwY8s6YC2W
LAyZrC69Kl4ivzPtBtR3H0zn0zDyfKe5VKSkYqQ2fUPjSHnvkuD3cBR+7zAbfL+NlmqUQfj9H6Nl
eOy/w7zwr6PN0DXWaBjyixY6z7FbvMHReaxKT6gTRdVLAD9Ahu0u0c/IvlaLtivLN7DhznbyvQbr
oa54U7LQXl5fI/vm1Dg8m4haxUhp8GtvTZgWVmvGd9h14BgxaNaLObNqRey++NtKn6TKZ67pL30Q
1u9VlJDvLofkXiEDu6tJCO+dX7O1X7Ptcsz/dsenPC3Mn2J2jBjZexyQZpxLJ7nPoK3tht75mh1o
0Bz9tnzSrAG/HD8Ew+j444ejYcJk6urfDaw9brXo5Y+YRs1a7f3gTvZNQTf0vR0xOhpUgD6DRRGj
IdF1p5m5skUF3Tu0JpgsJzbmbWga7UVlm7Vq2iR9TqY3D5jZItba+AcqAgtAr8p3J1KClch63uW9
bh4xMezWSRkW76bbHt3GB26IWRUaVeMzkjbltsILG/YydiIxaAKgkEm8t4FZU7Mrw2OcYEcikE6p
Fjn3YIL1+/EQ4T+HBpLXEtbL59CZi+M1hixvv5wbLhbZe51pomtSDIiHJHJeNcIusgP0LJWzq0Tm
t8DTfsoT/NSuJ2BSfmqqanwTJ//1GDF9FrP+eJ1/n/5rjDpl694Ig0fLd3rU1cJ3LR7YM6NR+dyw
y0LCO36ULTuBJRQ7dn4w9Th/JoPMsgG62Mr1x/4M4DxZGQkWTcKTsXD77sl3IGmKO0JM2e7pVx/F
5mufxOLJPo15svVrHvIb4FPGqDhaWZVsc58UEmgK88Wemzu5KZtLP1yWOEtcEsor5wKZsmWAFuGn
ivoIuZnmFcmyxSzYh2kxgrcoSL7G4gz07NeZjMleOQ7Zg/+l9/YqJHUgL4VTu58gjaPJoX30nkPC
VI/qnRkN2kdjPFSx2r6HoWLu/Ym/LEdVU/eGV3tEXkLv74IUGqKMU7hpULGs9ZOOY/ZzCz9r8LwI
pahae/QGTLftomvuLb1WkB3MVawN1PIjKDVUQfB3aopeWSPTO6+9rqx3ssZMvWM/1CRae1wFLlVf
ZddSdAi07jpMVqzFMJbZxtNsY59TI3hyHTZ7iEMnbrZUldAQMMxiW6D1/D+f/e/j3FRTj6bvL53G
KLbkMv77V2pU7NtDRIqQDWwuDb4iywa1tU3RNlhrpTAUF82En4WEWARh1m/l59fD9l7pleoxHdLu
HnHFT1dz25NRUec01EY7wdX9lAUeWcQJVHsfagaUQVHzKQWz1QBhspHlHsQbu0UI2GoLVQGopqnm
G1lmk2hVeQb6uriD5mPjh9H93ivd6uU4rTHXU4+6sLDS8jSLrLFiJeNZth2FHIAKT2yTOgUJUfyr
dtg5B2d5KPw5OJMqWaqBhyLNr/hAgnunGTWVjag5zWIxWsl1aRHvekWzjzIkD1rb9y3W52qwcgrs
HB0HqCkmbfWTqfGdkcZAb6/Sy3utC1voJbXzqUB+6RXf/tFPT3quP8rvFfYwuTEvnq5fc2RpF7Zz
3WPRAymCLPBXpevzIrc7QQMDL+1tbjX4JtaFD5H2UxbeZdFehfWvL3y1TpaVXYCZLf9VxL+NwVQY
j+rCO8lSPUZ+zcpXE3tr+f2L3jnG61zX+hqMI36qJbeiIWoMCuu68g4M7YizZfZdc5EOLWHuIPOY
La3Cai7uEDnTc/tsVQOqKKHPQti01WDbIDm6lJKBUjxQxtIqH5f9FG6g+XcndZoL65z0FSRSWd5B
FQHKGzuCnTFnNUt6z7iXh8Gvu8ts/pWNcPSvcXRRX3N9dOHRF+Z1lCpWnUYBpOwWa9rY3RUUu4vq
p9S8U/WBn7uRWOEuDJsSJiUCeYY4yG7ZEQk4uQrHalkilbmVvl5Np2s73QD+PgmkqYyVXs/jMdIo
00ioKvjj+8zxrJMcEmHZdhkcpEPEBByFgJ5LIBHqdO3lur2f5hrIhjnE82sV7es28ZoNvrHTfm7y
NS5DPZKNMxuVVjtlkCJONeLMpymFS6p13jOOWcMWNuPYLGRMDrElvCKr/Wg3ds7TJJM0uuLoB9eY
kP0QStaelRgHyx4uvUjLVDpWOLGWIBOzHB0vXMpvQnxjPkKzV9FAGZLflYh7FeJjt9Cv8f+MR6AX
bdLBSzwx+Nb9vpnvEl9Q7XgTv1riPYyjEi/wARpQgwKKo93LjE0cUZ8dsWvXbCw+/9WiCtCso0Jk
51myXGwbPQKly/CFEs0sS9sjwJLj9ZOr/gThIvT3UrMbc7T7K2wh0/uzzMF0GpyAkFTY7mok6vl4
lmat0+++AAOiv9XAOMn8DP9VSOn3dSisgYqzHbYQLeXpGM/JyjV6kHyixyn74izPbgcZA3iseqTR
xCAVzvPm6yJvQu9DBq+viaIK6tYuHgYy+I+Xk01P/Am1M5chCdPjbdjUVfU+gv4QbTXhCRtr6mGw
9VHfC4OKdV7oVLrvc7SvyMf++nfgQSDa09e/v/pd9N8Qx+H96DtS1e4Vqd5noCSjLPdWVyA6SQFn
1wdaQ5aDNZ4ciOy+d/Zac32FsweiIwCCM1H2OMdyBefNppBS1jC+Ql13iQumvQJSow/fbT39FunO
sOn0tj+2Y9IfYWtWPlJxWQk9qMQ1Zpg1dHDRD5Znt4PiU1i1nWl3C/2nYTIGAKgHFzbFVySSRBLp
hc+tHYDsUjZvhzyfWp4N0foWktAllBv8u7QpoMLUMVJQ4Je6wLT3SFqAcvD5X4hNz1qaFYQ6e/It
Z6W31O9a7+fV0Dec63DtZoq6yroRkyKk61RjtC+9mraPs1GoBzWfk4XslDEvMSGvuG64lc1qUt/x
sHKpT89eN1wxqnrgry0fmo1lqDmmQ+gWyDRcFwImy1AJP+cGzoCBW57CYahIjClglA3c7Pxg8heW
7Vhb+UAOUITeVXPydntQ357Hf3be4tVQb3wKX4cecuaVIWIg2nbW8cr44o+QUjvLXmlPTpr7995O
NG9zZS8aRk9zULbfdSwyoE/COZfLL1bfpM2C6XFUEK8MovhHPGFUW/fDeAxGtg6nfoiTOws3wSUr
xb1XYP+pNj7E0mj86AT81tUdA99DCBBB47c7NW7ne8y3ZtKnofpNTPKH/qhpZKBlfnXwnfk8hgos
Y5EF+ZWaDd30c/RRSpIheQhisZTOZkxtjHK4S7xhFZX4q1Kh/KKlDJRVLAu/Ebk2GHUFE4jGLe4M
p7kOk58yGOIAqeD534Yp5ajdVQJw6aNL6YwP8pETj4kwNPN/yJY8JKRc110pFJGFWaWM1bisLhxV
zw5fjpfmujSxj/GhqF9TyfJDxGH+lsWZfghldihDYGk9uySwb58zjgzlVJio/omvxKwnb+UrjruS
z3AYcBcgEpgPcslfH9i5B73IJf+6kSPkU7swo3AHCse4PuZlbNBYFNYIPN5WBHrrlmgjajrV51pL
5m2PXMkd+AzqWcJA3I+BZSVT723Tyv1bPhi6ftrVlNmPsnVdB7Tx+FtMLgNgf9bLwWRT8VBDLIQA
sTDM2sVTaLD3k80TjWdt/+YWmEcLQMB/GoGHXf8GceW3EU0jdEStFqUusayJYsU9FZq6N6KEJY38
mPkc75oUDe7bxywzcEpeB6TzFoMbE24tx8cORix9Ep51+9mN4Q0r7ecw5PWLPpFhh2lOOaRr6gu1
WzB+WD+QRZsW8LPGH1Pj8guzW9hNGLiSfnPtHV/p+NDyH3YdIhwz1dz7S770oOui6ODCTTDsYFEk
0XumI+iIl117qLkgD3YVNBsHB1Gk+bL+uQ/78ZjhybWo4rl/rtHefpwDLFCLyG+XftqeGq2dLo2V
eJDz1Wllm/zagthMH2o4bodOA5ySx2oF07LdyToRMvRfI1oxovnvRiRdVqFj0P32Gt5ctmsVp7gl
mItk62pxusxtOC6AZf36osQf3eTAiEsmaLF+GJu7a28Hm3plVskm0wvSeK1pvCkohS7jwI5Oupea
bybFp2wqupcJaPqFbNpfclQRlN7WMjom8RH4aNMRh0SWdEWAj4A8tXuFnz02T3BchLcA2hmbPhLc
dCE2rhaKt+qCEuEX0bzhl6UKeapZHgJXibm8ddQdEGeLpNnKd7xs5Q0whNPU2DvW4AHoBkUC2TkP
WDdihgNJWQiCYIaD5SKSg7n5Ymhdv0cjA5V7JyjfhhzkTTGl0y7Mu/JNjcHFaZGh3sne0IK+OQ+v
8BbdS2/a750b4VOD+cFCrfAJtZXQ+275+sG0MrxUs+Fj8tL0Z6PN75jMWe9zG3WsPM32MWQDswFI
G57dXLP3bq6qu6gfBigkRrpSYRnE+FxupFuWNMnS05y7qoihfcAaMQ+ar/YganpyoIzZ2E1c58mY
bw/oSeh6t5FQiTYFk6K3Fgtpx/VPczT7p6nSgxV0WmWJUITds9vNlJPsznTUxJEeXU6q+w0lOOdy
O9RWnazsAQsXGXM7dlbgF8ITxvDa8TYOFfP5mMctYnPMT1M7XBS+Ozf60o9RJQnUPj53drmuyMpc
ED2yLvJsGOpkyy7WFSJzXzGv1PtDHVs/psha6khIv5DNwEVkjkz0qrzxvZuQSDV7S92bQpjdQ0UQ
4a+nL/COqBTL+rEsLBuxvuVSCO5ly9IidYVXjLeRReV6BDGeKfFPWZLGwvE71THnrImDPFNb9d3P
vHYXkv9rt+zQw53aeJ+R036NaNVq2iDVxd7Ta4ZdwhaSBeMAycIuJqrZg7aNwGSer0205cnbFkW9
kmPy0mnu7brFWSfDOjv3HZ7ACNSNoZ195FNmIXgwj8c6GezXckRFM2myD0i0024eEPMxdQw1KD+N
C+g6zW42mDo1AaRNZEjra5tMJT8jXzeeTF/7mExLfx3z+cVpdCzX+/jIBRh8JImvrxLAIWdrTJ3j
7Oc61RtUtlTPMD08SO1KAUs2dtVqDLFkLlrj0OW1AQgLWu+J20SyDjqDsrccY+q1fYI5M2y5Fc7Q
BFTkkHQzguhdPLNu/Mpe3PIVpJwT9P0AS5989XmyUA5z4jUKW/3eTrmOtrOjRiAlEmxrzMI5X4PQ
ITAVZ8wmgSK0KLH2OUsTj4FL1DTqN2AH0V3SkTmX4VKFOKb1Tr+RTTkp1Jp6afWju5Sbp9ypFNdb
jPyfbMi2dfs51Z5SbvFPac0XU5jIoQiA7je7Mp4m3CF/izfiOf3n+Jmd8CrtvWt8Qq0ozrd64kPu
l7vcVOyB818H1L/F1lceYW5AeMFsYwM/Dbldu3/poKwcfDTHVvJPaa2/H5x5eEGhsvotLsaH1EQE
dro55zWbdsM3HyzHDZ9Kc9rLO3trelDnOgfQKDX8N/Sje/ac7DLsMk0evkBWaMWDItKsFG4WDjJt
BKBaMR3UdNKGgtYAWPaK+ZPd8mCnuQVQPtOrT790/H2F9sHKybJh6wmBgznEp3yqLXChiQN/qnTT
hwR/ydbooP6JUKpVFMlY+8jxKlrNel0eUhIFp38+Y2QbYTaNBFCN2qavxBtVb5TlENX6HfqhSC5q
MWlpywBgonTDDjotts5jbT2lVjs++i5XFY0Z4vwhUfW/cscMzlFXNMupxmFQNm+HhOL/WTbxt0XT
A2zjFmWnAaKAyzdhsTXfVFSS9tRk3pwxSrlQqnhrC9hcroT5veo5bGQEBrhQ9M/O7lR08YF8SJDo
7VCnLYiN2vl+C8kzDHLGM9ob49k2UlQMTfM6AiWQp9C08XMrs32rNdPHCCtuBbTYPTddzzZTQ00/
ytXs1TfVd0zk7B9UrChshCddad40Q2keq7FuKS0GP4sgTo8yVGDpdmnHfDOLATJkW766iRMlW+Vh
ZyBZNzTrYCwTXCWsYCnxsOWs4joXT/Yej6rmFCFy4C6M/IeCWLhWa84DWw9nX0VOt5nHBl/GtDxK
5Dpwsm5hi+IAEm7cYYPwLskbSKKB8VKrOqJ5tAwq9tcW8k5/GSFSPaM/IbglAT8Nu9nFqMbHMNT1
xykC5uvmusAVg1ZDDXNfI6AFsJhmNHbRSkvd6CAvADHJmizUKkwXveEhBLg3e3ZxZEN1ujoEk/Xi
nYbhCVme7NLJDN+gbZCKFLp2fHvyG9Idf1oanjJub1+rVY5AlN35XoYQ+wkOQYLc4dTEFalbUDs5
ziMgp61qPUxO+aE084enGO1DWGv6xeFJsJBxtBPRB/fD9tDGdv7e9GdnKKsPx33udTyuwzSZ3lOD
t65AEjlD9/VfkMe6xq2kMvfUGNBoiJ3VWKj1XT6Cj32Vt5UAcQqJflCiwmGbhvwFKAgZkciIWNO8
zTzF4fIfHXmJwlJfq/VOduieH+x8yzcPOvpqY1C9yPqNlS7DiYbcF9OD3mX1giTlfKdpwF1E5ts2
H7TAxaeKS6/YDgYuJY1WafdNVaVCTTf7u8bqIQvMn6oyvNj88t5H9FaQndTTew+tpl1rmMYej4D4
bkixfcGkQ7mMOZpUFsoYZwqrzakcqhe2h4iyKmbor+amttY9tniP8qCRVbCT2D5neYdIpuuHOzey
9OQMkkPbmpn7AF1DvchfZJzaD/z8VHKt/AZFn2wBefMeZ21eB0O2qS3u/JOjYDk8srbUktw+5KhD
bXQzzF8gLf0Y/Mz+IYYOZpMtizCxq08MfpJ9TyrsrtDiV6sqg2sL19fiTsZH0WnV4atPvXAv4wkw
Ym1hJz9qw3yrvckhFcPB4BkKi1KcDoAWp0Dle+YBKjvdtO9mAE5qtdLxTF0VaNVsrnCkKw3PSepX
3NSrVeSxBJL/kU47/d689cqCnoEd37Ifg5OeJ3zcP35BqHQbK8C7qAb92ZHr5V3vBfXxFm9ytz6K
1/CmuthUM6Z2fWcZ51EcsrpUUDaNKVikcEh+i13HNE62CyblQ3bIQyJnyFNkIfJlHjvluqv7rxeM
tpiTgwoKDWv+dDrL3PlC4SjsGxQmxeUYhQ7mUJ4Ka6Vxwxc1nLYyTvqeohUeXhvZRKnrEOdJ/YwH
QXqW02sneL0KCHhlcFYHPXQ+ptB78oAolXgvHxO/LI5s0QOki1wVoG/fAUVgpR6BXqW/JX1QLuTp
b+3rhN/6PFfVF4ZRFjskNd2L839YO6/mxnksDf8iVjGHW2VZkm1ZcuobVrsDc8789fsQclv+PL0z
O1V7wyKAA1K2ZRI45w1SfS++l5Hf2HdA3u4VTBj3fdgliPchZpckeX6o+pSdUFnO7cIwzjhrVsfc
GlEIh6IxFJ58Y5JSm2u2nD+7KAIvaywe1mJS81ttABeMO4FhDlXHuC8iyJBuS4m3GYz7jzHPzcxL
iyuwI1H82y6HOlqXUnSDfLpG4kG5AQVuoHPbew9hktzGgodWWONWc4EqO81Y3dsFyg76iKfdi4Tm
aYWi4K07Gv19aCYtj3D/VdKj4V50XfqjZl2xJTz4FNQu/fyo4YKnPfkgBEAOlxqN36U3SutuMPaS
XowxipdhGmZ7B0HUAwr1+UKn2Pzd0BHI9ROgBDW8OUfjk7IbsTe8DpW1Zki4RiQ2ymq6Gvy0bWnD
6srdXpZBtaU5SxZz7k2d+qd6QP1vqbaoL2l6nW8+bVUDcrO9vhtrNkY3ea/CBDVSY6+FiFErcngr
HlHU6MK9nA3P4hElujJZgQRFrvXyJFPMsDh0TbUvQ3VDgk17rcegIXFVebd25pQ7ZmOwA+HxCfPD
V7ER+AgtQM+ioh68h1au6616LfKf0Jq/hjptYe1HLfolVkQYVHuXZZGlS7ew8K3NdaUklkuDqUBP
GSLY9R+MlVw6F54b3QkOi2CtlJZWLq3ByUDpwmvJU+VWkmp7U7oqkDnLK5BqxpBp6VcWuLm8k9ob
pI++DR1/Vd9v2tPgquHJBj6YmC0gA789Te/WeTwG9lo0nUjGWXDwvouWmFNl1dMQDuFBTHISt0Zs
LgkXlDNl7GNGeUle2jvUIxwXsha4d04lV3EQA+KMtJ2/N5MERtfgDDPXCNWf7dKb1ll6WCD612r2
MdfhsNoOIKpRxpIujlkW6V0aL6MSlDquQmcYQt6Pf5xg5uGLHnYalxM7L6xnI07WeYM3O08b4xjZ
NfBAvNaXnVv7byU83qbGQcGg7m+wpLhRDcRVG73/JcbFRBN9rHleqfEdQr1bi7Xhg+V1zUmZpFPF
///IuzDHFmYmmVX23IwT5KtBrECMZjHypmad8ADog+Axk/VlnYJHgoQH88xfly0euVpXO6+qf+mW
kWFdy1H83k30KLkYtblKhwzaYzU9OdgrNGcaQgFBNAIdJU1YEm2oihHBR//T8NwSaUq8io4XnrnR
ZADpTAg52KR+s2MEFyJ2OLeWyqMMACAgXbQ2z3ZV/0YgefhuKC4ZmP65wkxpM1I9PGQdaPX1QF/D
6ygieX4ewCbBmPSzg0CpiSa6zdlBoNTGEnExMcreVF01YZQsdAP7pk6Vm52Fp+wpCaX7gntK56Bs
Lk0lsvpvIixz3uQRDMyYozE7JV/5U71S4VXOQdBitag24cYvZcQb3brfmLrSHzv4QGJHIQ6xExkL
tTDyVTnxaxGOHsjyvkeUusnGY4pIzSFHqZF9iG8VZ/Se06Omo01SaUF1YL0Vnk0bqeFJLASHFX1V
NXG9rkawJL5prGxWPRBV2mYfJiXyda1ZoTU0JZQzVbkFw+afIp09gOsiz3Ux4h0qaeGVmMKI0WAa
9SRGhYdvrNneaay85ViY0f1gVuk2csl5P1GpjzZ+jFiMJuNWcIGkZoj9UbOgbQnakmgjn/qnPbb6
ohlRaYYLbgOAhIvr5RJapwnKTqIpIJAGdkf4DJxET+LkCFpO8eEUbyjYQlzjRYhd/zVeS9JoFvjY
gZaThWtraepCSquRhIUztKsLhjqLuoC06FTjVQJpP8bpsMctUOxvU9mJNzmVrXkwbXe12krhZVh7
sQMWe14rHXElKeJ7EW9gFsiCRTc3JtK2OwrKrwgsTRhiuTiHBV62TgaCFonGCg/GISqXqayMc7Ni
LXf5CGpijtAwWKWIDCM6TjDmEADgibfw2MIfMQUqjzYiJLdtbE3QNj635AaXphgUYSJCSoxFCVN6
XWol3P1pYdmXGFI4ia4tg8AhN/OxvhRn/BelO9fR4bKz7rwsOS/ThmqrRqNJha8KkB/jt1kPHrTh
sepXOorolLPp+3TIOlTAUqe6hFwHhh6Fqxnff22vx/qbm1DrFjWRzPDqCwyiCRTE+6cBUfO3Ugij
cDjptNygu0SLaokYdqbiqRhwFEy2fmV2XOB0jOXNHQog+rozoD6IP1iNve5tmAX38F0s1C2tfIWS
oHH500kgO+eJP+TbLuq9+8HHRKQbhp++LCGzPq3hAxT9tYWaJog1PwchWKk3MIkDTAs2+T5fkEUo
U0T+kge4sEjFcEVN8TJ8TQ6I6CIZ5bmNzNhlezD4UrlreW2K237aMeDKwoogQPxGfBRbn2GdEmIr
jyiwnRbSSjcRlkNXddpiW/0PcE9sdjH3VAw4yl5hPqE44y37uAq3HSKEy3DS3RGQrDi2vQOY20VX
5CgwiKYklQsREQP2t+1k0o4N9Ftx6Ir2d0r6YnPtksFG3XqDH26hVr6I/jRR4BCY5WTo6x3sIvEP
4gxxr3GpJwhHXfvEgK4awTzP82EVp16yU4P25fqdrhJk6xCCewmmf4QAnXJIqoKTDWGG/16ptXco
W0bU0zOKQC7auz27+V8m4uJZ7/4KDCh5cmdHj52WGks106q9rAAVrXRnxGYdTQBFGxC0sM3wghlz
kI06jGH5JABlAkbm4p6WpKh5QJTtZ3GTm6v0hAC+D9Y3a+6SLnjT9WBaqvvxFqWMdiGaNUidRerl
9kY0LVf6adlDcCda6Wl0DLwIRVpkbBGGqk2EeRJNxfxs0k0as0xDX+5e07qonBeTdlKitMGNUFai
jJjOG19dyRN0TLAVBKNBnF0OhYGLthScRf81TFLdcqmlRQnBK6tu8bRfXgoZX5qxV2463UnmbVJ5
Jx4o4ZySwfAN6bzDUPkVpNfOn1nApn6NWv875l/jGeP0DKKrFFDgqa014qb1jRY5Ov5pOKWpuZSs
zK78FTepE2/NhNRpZJTfW3Xou+8jwHgUomBHTugKlpHvh2szCwYSxaKdugOuIuww/hYn+tRmiYKC
dxDPKXN6WEE5V3kA5vZMPJiuDzAxKpqe46lLzCDeQ64DlYF6iKLfecWQLV2osguUaNML51mchcGd
FFj53bWbx9DnUGkk/k9oY8TFp9A6Du7BgN5iijoco1aSV51tpHtp7IYbX65d3ttYIjR1pi4o8baP
bds1s5EV2VvNI/5CLnINZaaZaY7Cbf/Dxl/uuewKfd6UNm4BJAXxdCjMuQ++4E1CmCPuSEKWgA9X
btC6WzVT9Qc2xeyppwj4TD9Qye9OkZM3W8cdEYBWG+2l0amNTAFDCOMUj478Fh089WCZPMuAk0t7
m4fmQZqARtdDU7821ZDsrz3i7FMorK4FvmP9/NpHlmphURO8D8oqXzUOYBXDTMdTi7fjvYNGJ3Dm
8dTJ1nDKK6Nl56n0N6Jp5pK/VVnbgAr062KutU+K2pUPYlCf9iJ9TLZbNFm18YAbjbdLqFuj0ynB
PxKDpcWarE68HYBezCtJeN0i4YWwcxDW6APjXw03laT31BqVgMMUEo5dsxmj6KfovxzELAxzsvk4
RjqrKjm9ycBMzcyMLaCtOs1dw3/kAoZN+4yYNSgkz/gdR3NDktPfqJAjHuOOT46jqySCSv0WmB6+
7qHcLi/pr5F0ZOouosnJyukKG2F20Lah4wwvFOQRjceZcxc2wfBih8tkihosLNcvUVO3Tqbkn1FS
UEifr/URNbZIeYtr/bljGfgLN4HnKA0LO0E6d+xD/aHJwnCNXjKUg6k5AhZ6aGGq4wg7HoK2pWUN
GKspZj7Dswa2uISHOR64qrr1pmHf69pbpa1vxPzLjKzCxAeO3SpGyZIZw6Jr8cC58Kj7DNRL3mKa
E/U9OfyQfM8k/Z5h6S6WwED30adBiVsMx9Ow7/rvw2R8YFFOs+0Bo5tQLY4tVq4KQnc1tMqOkuSX
WgB4351p1sb2y6v9WgvAZmSXp6qxFesFEVaEUnfTo6jzt7JFpGj3Y2vKmxI3sG4mQoC94KIgNuwf
w2JADbMMm4+pIiJGEaq8TB5ICP+Zge8qSuzszNGqjXajh0735VS086lTnDWvuE5KN+Jcl/z40mtK
KfHXKDH8JUY0PamF3BZHr0nilJcfrWvTX1qIKjj1wff0w99+5ClLIcdtepkkfpBrvkJM6JIUHWhr
QAky9yZ3JtkGleBl2yZQ/R2AqPcD9hyMIvvg+atrb2kXCr61U+glQAxNijGJheGnlhvragJCzZsx
fZL1zASlXVvHIQo4uKiNs1i8NAK+t6Ft3FzC3d5Lt8hUo2k/xYfTQa40Uld1oC7EDDHgeVI6t6bb
tIXUbtxcmoxzwC1MjgdqtbPSGosYu3WRhra1GozP1JuYkYdTi+Qsv44YIh6SBTWgbuFGVX5XR1oB
JiRMfpSU/tMwV791QK6WY5jY0BEonTpAi7eZps4K2QmPWJpqgIywl1q9r++l7jvyBdGzG7X5tp0s
TITEjYzPvOX1yaygzLFKO8sFU1Mm1kYd4psxb6mFKraxHIII97keW7O8xN4uM02+sJZY+NUN38TO
RvaBF7o2m0xEpkQCC9cIk0ho2eQOQldldVYsRe5AjNC4jvwJ+zMHDiApkCjVKF+1Eze07mcCuyvo
1MUAX7QLECJ39Qme0X/EiGHBxDbV9F/mIUGCdbhWnVxSemfTs17UoUx+OEOG3ntRnZOW+gUYKmed
VZk3MzIQe9S9ghswetjB1YP9PKQG7x1yBCn6GDPbNLrjf45ojOSxKsMai8umurto+PTwl9oWVIit
+ICYhfTP1IeorrT/EidPfSlG7Wtfrtjcg95fpUru7X2pz/Ysqq1lG5XSWdPgkWB/7v4ycPJWtF9a
b6PSqRTyOZ7mDP7o7dHiyfZup1tApV33DFvifU6z/zJH3Mfp8JwM7eBJ4QF/AKOqLNHvwOBzKgI0
vUMRAN1cjVwn7bFLf/l9xN5sarkIjAwzMY/NfLofMsxjPmJF/yVEd7tbVEC3jt1uFKUxf0aq8Zoh
BITmpuKvqkIudo3W+XgDgNKgVqu/TqFFOo4zN05+U5lzKpyXrbZeo+w6LHlbYzehoKTDU7E8haXx
PVVs/y3HXX7W9Up+xGq323moMy5EOi5Q7ikNGN/CSnsNwlYHt6QMG9lFWCaYXoq4nuWkMXBSQKIp
PKcO+UMprLaebOlQUim/8cZCCr5SrGJh+gVLUXPQn+oGLDTIb5QJMw9dxXhIEFcEdxgtIpWs+RhI
6P8yUDdGtJ8c2+ajnRs7X9FPleYGDx10vzvS+Li3oOL/2vkY9hTu0GxF08xfXZU8mVekaKLHSE3y
RPFf/Y6kpm1o1SEIbe2MT85a9KNRx3MwcthETxebbmKDgpohmm5uyqx1d+Jg2rGLKLT+3iyGEIZP
o2Ku9RFSgtoIFnbfzzo++XLI3eZU8ei4qXuc5ERTHdWWhRxeMV4k3YJZaU9KlidY0GGmIwaxCyIp
Z5hzMSgmRa3qYSkmZVtXb9jB6EXPV2nEIM9qrQep6KIt9Ap/7RdR9WSWbEGKtHpsbbW7qSb3ukm/
MJ8OtukGNzwwYl4VtnkUA6ksgRF30LNQXLUK5/4kUojoi7++tBNb+RlljXXjCjnDaR7izXO9DuU7
cRUUz9TbLsxWndRkqxaa7A1uUj/rIEp+4Djw5LtZ+qi3hbKuTZ4cYTi6p1LL/hZQ9EmzSVsyk4oV
rWIdW1hofr8C1wU/6YCF1FsXJn+svQUd2PfGC9THrsKG1Uv4QoS8t9Z5napIf/ThHnl1uCJaVx1H
yOaA1VT1GZ2Un4gVdLf5VPERz2O/bZZa6DQXPVFj6FBP6Jpj2D+iqR9g9aNmIKtj+7k1za34oWCi
sBOOkUNuU5xFWJ2le3lCIdiwkzLZ1+5FKy0MZ2sHJuL40yBgjvoBgYZ+3ue+vL72YRb4dZahqdVM
TBBhRm/iB8T65X+d1aaUdCAEVxOclALydcalPd2jHJodTwt3DzjSP3WZM64MB8aM3MUsGPG84p/J
4qvHfgBESCivfHIpLGAnSEjPKJk871gpy46E5LPRsu/w5Q6npMbZ+zaiVu2kJDXGMkUxLY5wtOQB
oRGmxX7/KUz0i7AmQfKB6u3wUgCQFWGeEr1frf+4mjVdTTSnsBy8+WwEXnxwdfbwsahA8sJ4NikY
rXoLES3weGwFJH+y4bW9OwX7gkdXjeei34jaajcgKDSPfFb5dT0oC3XIs60Y7flhCtQqH8yh14+m
2wOL4WJqSN0V0pe3FM18pB4u2aW7E02v/Y1nbQF+hQ/kesYCETRzVoaoMY9eEr6gpoa0g14+DQir
3SLKXSMVWAQvZY94bdpmwxo5ieBFtaNXRdLbeyu1qRfl0VZ010oxbJMeJxcxqfB6uIS52+/E6D+v
LYcZS/bpnlVifL42MvuvjVW391GddX+7tjp9gnaceIof127SF7kjx6Zp+9HSfBRaOMhy/X6m5TxH
LE0SImb+bdKneDaKQEQw3EWsRQj7TdEIrDIiZvd2XG2DpjnCvA1udaVulIWYAidoJnW+vu/0wtgg
5PoUoPqJzKcUUz5ELqmVSwNvoTpPN1KWs/t3a2UhYgzHsA/qvsGIPdlpiv2KZxZyD9N0cYg+zvTR
jBdkXtJE71fpJL3k26xdWss/WnqnHPVYOrF7RhfJr5BJyHFJEpBOamtfosRkESWjbo8OqqXPY55Z
N3ZR/kw7I/w+neR/TnRSBaJHnIx+81OcKH9OpuD/KuY/3UJcEHTpgd8pS0QJLSypy4cNC4D+JUv7
TZzWwblJpgqUEuQz0S/CXA2hAZPF0wsvl43vxuEZnNq/hDnT1USY3DafwopWYtPkIyt9vdrHTYcB
tfr+n1ezHbleipsalLkWuYR9sR9gRBYN8BtEIUs0Db2W9qLMFfN4uYwKuYXrqBByGCTz/3Wu+Bji
RuLK1MWl/fW+1w95va8Y7T4+xhDU7RpeoTWPDBvMhOMcjLDT72TJ1O/EWVjhheJGeo9RyzTQNoE1
KxxVnqVj3a9FoCo6q7JYxGZZHa6T/68Xne7mZbF+d71wnUYY2Yp7flz40vffXFTMjwHWXT7tp4sq
IIlly//8aX0NxQFPky6/gkvs1x//4/ciLmqbcr8WH/z6M/+7C3+6f+qayVJrFkIAv/Wj5yYPZWwL
kd+TbDx0yXb6a9GEDAfgIylxruwmOb68do95QH1kUuITEZnqf5qO3ee/TLeL9PP0yszm4mIf03Eg
GWd5WMkHryGJaU4g50j7noxD8IMqKdtYFKnRjLShE2LguM7dNjp5lJ3/EhqZ1Xtob8LHEaGDUvyK
um6uW0H8qGW6voxHqB94sdo7gH/AT3GrO49T7q0sh44dyazmYf8rQw+KniRZ1yyPZspU1hing5a3
7lztdMzFpjqIUbZoFKEGqOP0ehJhot/yDGx2JJWSaYtdS4Mq606cXQ8aHgjUHO33kOvAl2DRdG0t
nycWWECqwN0hcksYD57zhsJwhTDKn2YInDsDv2rh99dK4zKjooCGSAxiKEiHyQ6yu2HxaJxclMSA
yuHArU9ibghIxg8k5SEj/0YjMTxDAa7PpfQktt2ikUtPYkOeoVL7z5Fo+BT2dY5AA/D9+9c5YqGp
61p1lqtncWkz9eyVI1no3g9P/83Ev34m/MHUud/j5CnLTTYXbycMC6Q5sv76jXiHIebJgqx9BoaW
7B174Ns5sRX8XP8cpSgHOLXtM9uX9yh5LN/iekxBwckBApa9snVk1ziFnftCQcl/a2QgW6PW2Sid
QmYfRsT7hPhtmP3qZTv71k8T4WMq2wrxg5Pt2y9iHCTL54mhV6CHM12xTX+LiR0o2FWgPVWj0d5U
kYuZOdpK4GYUiFUGr8zefRLfYClwfta5Fz1RIiiWqt1FB3ZLWHT+ZU7RPwlrio857TSn9tPo0BdZ
srNqbVyp2abSJXXFoqPATcg2dm3S6pN8AnLuJf9jPlW111hGygUKijdzylmeZ+70fXrJ0RN4wWZe
n7dykxy1MYzWY4QPspZM4qtgef0TJp/OctQnX8i+j+4qq1cognfhj1zfCiSXFMThPAj74Z5lv7Nt
0JVdJdg7PZq58yIiFEO9yzSQmnnzXUoH7T6amG5jjiEbVgAUb2mJ/szPMCYYea3mcs0yXcJncqXH
ijsXw+JgyhrV+0Q6liIkDJ97E2NvQBHhQasyc1u0nryh1DHcGo4eL20rrM7VgC2OD2rvO8JDh6yc
9mcR+3hdl3/n2fBktVH4OgxKOY9B9j94Gn/NOrExK2naciX+t8UhNfMeoVn+1a3szQjSep+jwLaV
WUDMPJIS9WkYUP137qSWVN4b8qQZKvVwNGdC1zYMm3Wg2OPOEkxf1PDyldWEEj6Yo35LWVlBqTXw
dmEJOHJo6sfSAyIZWWq/CVE0O2m28guBjOzei6JhnqntHGor5b1/nmX6gAKQFzV4xk5n/xxluUgf
m8j30X/GZXLF48nGL3Wa9TXWZ1Yo5v/zml/v+L/Fefk+sTy5eANgHUN00eUH3uaI7FVdj7oxTdNI
mrs+w+c+xg507hZjuwxYUy+7KqKNV9q6YhN4J4K7wkOzSyaxWBaR8oBQV7LWEFpd5tRYEEb8TnLP
WWaR1m79xM8f1dE4wLCpvht2hMA8slUHEz7iPX5PzUwMxAkP26E3m2OKL+o+N7E+F1eSrHwLCrxC
jzw3NnWht6sqtrRvur6oC0B8aMYU697knQOJ75EMLBIKcfFTQOJTX7HWWWKMS8EYMSvPn/Z38V7g
56dJFYipzKeqh2zUyGrscublJfzokL5e9HlgWT+NRlZF3cZWwNmp/VIu7QrID7h1HAm24+iaJ8Og
iA0bGcWZyi1OeJNhjFP8Ss3I/KF40qEoKp7whc6/WKuBUhiAuIaxw1LCk/GUCne9loMCcU1njh9k
eWuMHph9EljLxtSK11z312kSWj9GVYIyYeXjgzWiWsw+SlmHSlmc8fL+ZYyhe2/5CTLHIawOVTXe
Kq8k7+yU9tn11HjZFVV+q8pevFVtydt2Zt+wMzWDpZGqwaORa9jI8iv5IY0udp0dFe3pSlWcju/i
7wEGHKiqVdFc1VqTRFXv32b+gA6m3pvfDba+No/MJ6rkzcYYe+wQvcp68SlH6RsnOQjobdfn2tkx
D0ItWDSAsYmREUG1aeRTWHIQAN3+feQfc1TImDDEeCJGPdooudEsKbWor6TVF4Kd0ZWFPy+w8Lz/
zxFjkKU7kPWlXyMcNcMfFrOQFMNoD6vMjt8Jghgrm0u/DHAhVlEHr0lJ9RooY9JfIuKi28mFnz8X
mNmvSLE1rNh65UHSpPg9IjOPdZrbj9iPN+uoJmuqlLp7sr30x+Umzfha+2N3VijmbipAimuE0a25
MbEHAfndJ5rlP3hWXB1rrTtTu81fZAUpMZITvE2npgJfb9alkXOb2L5xLknwiv5MLaxtJyk1DBIj
f0G1gBISa7S9GHVeMvT8XhoFMEgh4xLv20720hhCrq7ut2IOdLKV2knFmW1ififZaApja508Zkqv
Q5rMkM0+8hZdZnhY4n/K2ah2nPmp+akvjCrs2HOk4q6FOnyv80WSDTwqPkpjovAlmmaf+fumOStQ
k/aFOpLES5Nz0+cQVqYuwMw1dZfp9BpybYozW8LJuoHXtvgyEMtZh7Y6JtsY3cILSYu83yFi3e+q
yOt3hg3b8NIZlMm8UFR7KwauIWLGJU6MWGLKdfwaDnLURtLB6xafri1OnThyZiguDougUIwdDxVj
J86uh2tf5IePJG6pIxplWs7+FnLtqyr3T0xteJd5Q9//rOFvvpRYchX4Gn7L4kS+y/VjKPXga3JN
36ZIYV5gWmOTYEAfJfiDAfG6lnLFmeibIkxQV3tRzxX94vDuHfBn9DrwtWzs3L+zNg1Xi7fkhLSL
0j0ul1jy1La8uPY18IcgvUvf1Q9BfDFYKSunl6KLsr7ogS8U8UCu6u3YTgLCZG5XlY2KNTSpNl5T
0ipml3Yw+NmtYpXZbf8xIvpgo3sKLoVqdivmhDr2k5dOH5bvMmzQWMdd5s6tGv/FtrpwKddIXfRN
0+HGFkEeBsP0bLjGvUCtw/e9Q0DpPbSOOpw5fBLaFhzRv4SWimTO2evCm50MTUK1q+4M3zDmVohb
/FXo+aLvTMqLXAED1+AvA+ICcRaO86odIsT3QSsKnE8HNGw+duBu4QaCTBSdV7iioVb93PQKgJR/
ATiKvusVrlcVcKHOGvode8SFnsfNOu0Bniq2mT7A80kfImi3+LdJJu+yJHuwozZ9KMe3yvSce9Eo
Ose4KRIsLSxDRV5fpbgOdN63l13eSNGcSv7JTLRuLy4XAO68hQ63Ei1xgetdY+Duy6KFdH5V8BfS
/temk00YP0cP51dpfzFaoUKZJG5z4zulA9tWMNbL1viB90a8rT3NnDlprKyEtm+DvctF89fwKn2N
rFI+u4r+irNLXHMw5C66hF67dbCtM8pT4mXXA1KdR4OCkfZkbCaaTllXW/GS1LvxffTaDKbgKpWN
raVOSz+3xALF73+Be3qLtTp6CRJLmQ9joh8dpZ5wq6QD3NKub1QXL2Afq0E0qUwdX7Qmf8TlsJuN
Q5+9DSUGmwpM4lleUjaIA/x8BJS9BRZgVe05HvNmqTYJUiKV1wJap/gATZ8a1TSqwIO7b6SSf10G
LxNIijduNVymK4XXUaCEyZn4fnKvSnBpirRAydnsofFlOFuWqbsBlzPORRN4nHJQDeVVtBqsvk+1
TSaDSC9SlHOmtegZy+rdJToCPpu67XATTINq4xfLsur1ZUBFQEgoGLgkzHOrLm9EE0uIoyY73hGj
oOQxtEbeY+guFG04HpqMyknfjdlziqP02hn9dtny/thrXfk79YFQiYOW2fW2T9g2tqgMXPvjjwjR
J0YRLsVWU3bdZTkWPJc+ZoiBL83rNEB0JOdh9C++xImQ640sE+TNLOmVVxcqwPr6Wa43v15UXOrS
rECXpBUy3dNH/ve3MKaftoHJhqRpg58daJBKKs1zMqTmvNEGZdNWkkFiRS5XKvY3Sxn26tkLJHWb
8iyYiyZcffsgqeaLaOHOaD5ErTwTM+tpuuyBovfs4igCJNcFsaSbwz4YDfQDc34bhTSUByDrSwz7
MFocEv++mQ4RgKvFqPvKQjTFgAhRx3al22D1rhN8Beo1pVbIbdNFLoceGbSyTmtMUMJ0I/rElbI/
N1Qtf9leXAz6qN4jMhXML+VSx8aMjapSv7y0c4e3EOtqZ3Otn1aysgcRjqDZVE0ls5AckRG4xKcS
enNFqJ5EcVYEeBX6eaTpkSk1VOkWitGcvXG5F8BWdJMnSW+yHzd1YV/Eu8WoWrdoJ4rTS4w4/QgU
0NhSTL4MTGBaL8Jfwxo9fdH2epivQB2g3FB7N5rmYZpb5d6wa/QxyFfiFOjusPMlBRI94mMk1BAk
XUH1XGe2Db1rkHgmoLhimFjMZwiZFOEsg1YbIFQChL2t0ce89vUIN15Hr2f/l7j2L3On63UeCAxh
kexFKmqrbNu8PFNev5xlVaS+9rKezMZC/ZfRfuobp9F/HydGSVi8x325x/W+X+MCNNgyhPinXKXQ
AemNeoGtQUCdnXwl3uvRAlY32pVTs0or2D+Nhbm93yTlfAq2UtU/ClWRa7C4HBTl92AxqtbfWHA1
97mib1V8vZ/CsutvYW78yO2hegrwvtvJ5oAm0TQY4IK3lRU7huzJaGxGFiV5xVqK0dQxsO1LTMQA
puCmHydMgJ/fsKQsn9JQAuEp9x6P7Wk0rB90NHnvRaurUijeRn/yHat+BK8jerO0No8uqjnNYDvw
aJGykbQyWElp0Owp0CY7jM1wSKJQ+SAHGXsarda+obOzs7RO/6017TJFm/YNEj3WTuSdTrrRBMvK
e5jE8rAw99J9qqBBMrVUCREV8AXwj0U7HNSaiu4QLi/NSUFFnHW9ZN1Ugba+ZJc8qRsW9dAhGNcp
MPfQjsZTr7nVgxGZzhFdx2Bu+9rJsSIThJpS+CvSByxDxVrLlcbfiaw4N6x16hn7zGgnHEgMOctW
ZTeWS9H0aqnFKrT7PeK0AaXJ2CmJm5+Ed8k43JkQtL+bDkuHoMjNxzDR+kXlaMadn9c6fE/FuJGy
xtsbPlj9WtUzaFmFPa8zq38uYvdXh3zuz8rL5rYzWTMoVrd289o8dx1Latse4N0M2VbkUZxYvUfA
tj+iXJqfxlTd+A3yBKNtd9AcgM2KXIyYlOJMHJXAbsu5X8Q4t+cVDO9atQ7N4NmHazOzi5kbmfV+
LCR9BNdIXBF63jIytG5e+mm3jDLZnmFYVu5dT/6pBR7Off2I6b3LfnhvitPBVHOMk+NiGVt8jrK3
DgB8uNt0lpVeO06/YN41jldBp6bTlGNeOH4Frdzhi4t4gjV3bfObWRf9jV+N7jGjcnLbVTpoq0I6
ii6/dazNCHVipnuSexQDVtw4C9Wr2G9PfeKQF2Yxi1xgcD11nXAyTFwkRVjeeUhvzxOZb3k5kMj0
8l8VHrWzxmzNRyXCarso6uhWQytyG1YGGzif/OzCt8fixc6tR8O2099tCfh9K4VQNlEZHNGvkHvy
qWiJ5QZ2eYoR+sfKDbGkIpuA9BTAYtBi11Ar9iT+TUNpk0Stjxfpn1Cuqkl2fA70cZhFmdutggw/
prYvExmKXTBHieRkYtGGgYlcLtVCGQ41NRakzhpjDWhW460bGXPXJdUL6fUIj0r/LSE87AZS/TOe
KClRmhfrqlCaBf5kBft4XGmt0i4hwWJ5L9I3iWI+yBY/7TXCQ2blU4Sh2w81f6zHtFNZuuELsv7E
E6IqAN+DXSK6j/g2kBZ+ThVLQ4KokBa1H+MJ1SfGuWkD/q8mjUdkUrUDX499Muk/iq5Kk5QFEupz
X3G8JZTI/kHLyuHBlyTSDpZxEF2gK5udrdU/+SJmCZpWqDv9D2XnsSQ3sqzpJ4IZtNimVqVZRbGB
sdlsaK3x9PPBsw6zmodz584GhojwQGaRSCDC/Re26zV7iZUQVNi1lte6NIJ4qg6Gjsa/NOWggFtF
oRFjeZnk9XX84GDLcIvIazirZhWH1++hd+7neAFIACvtQQPb6b2lKdV9Aztx3VtR9FfgK0cVbYg3
aBD2vugtfc+rL/icukBalwCZOfiAg1t1XHn84v9H1VR0i6z1bPvVRuLk8EF8lbSqcdHLvd/ayg7c
Js7EefTBabTEywahwKI7iUx1g0DXAQKkuhZGUYOfznMM3yILKAD1wPhQckJGBWkXAPo4k+/1pVni
Trr1eZ7wSENW5TYq2gEyiooN6dpfwdJMsqbYkwzFktct7lx11v9eTnLQtnISBFnwkic2ubdVxIbD
tjZFN7tvhmlTW8fs4W52o/oCSife9lETf23AQwwK7Poxxj3d0ah9trpv7EGh2IeyzpNnu8fsTkLY
leLRPjufcp21jWHo7iai9vDZ8BxjMwXWdJDm1ELm6SBi3knTM9stz131pdD16sUzG/6XNOVtxvvx
Lsb3fSVN3+ybg1yyNvjnfdexjQx3uNgQFsACqt2TnWbtORtcnBs7VOUVHSysrnyzkBnZxoMSkcms
8hfT8P4qEWT4kuLXgLZ19yXG1Z5Sk9o+Dsuhs2okGN3yfOs38zpn7RzrUCuIlUM/Ru5DUuxuPXI2
pjFyiRUcz9tASknkpM/ll7zTpw3/2O1aDzRnzldprWF/UgfA+fFox8ojNKN9gZT3MO3ApVorUQJG
KGU6B07xKq1Ji5unf3fVi42MMszXKGn9e6Iek2Zf/5qkLE6EUzmq91n87miNrN5zPun+UURmb5qz
rjf7mypDIkgGmqLE2S+1gdOlTvh7cJnZ+n02f49DEu6Ger4KAsjLDIBcnW1YkiZI1ewSd/gHTzX7
rLueda6Xs6YGsbr6cCpD0TDYZ5/q4KEwmzvpChQgo9bAaiZMVOx9oy47og6AcExMM7B51ahvZPXt
F+mY2y5AkxJbumHMWHjg3TaGG7Mui5WJzeo5YfOOKsS/zrC2fu8DYPNfo7cZgZ8i2ahOoHP/EDeU
j31tRpQeCfifQ+UDb3G/fR35wMCwviBsMJ4Kv1Hu5FB5yBdpSjthvwqs5DZwbYYjK8akAGD5a8Zv
cbxO8bjU727dGI076xqnM54QVR0rwAvKikLtVJ3lLA7mEs/DpX09vY1jhtCujdgyrnNkwE1JEK/k
VA6THrmHqNAO7Tx7D2Vv1vcwGVYhHM1sm+J6uJuiAW/mxQ5PQuQsHBH7RILVONwGmqS7zu2XK936
5SKlU+fr3wayvgYbtVxEBuTqVZ+StUDR2pnVr5WDVWKcNeUhqcNyK0aKc6IU6yaO1LMI03lWtgmV
1P5kmDDo/zBJonwH+Au/3v/rpMCqzafSdn9SR8GmwPVQL6GaM2JB/i2GXbHxbKe609XRuNTo2vDL
C7Wvxujt1LmL/w5rHhx9hA+Ahjj4IVEdBMXhczyXRgKSVHMadEKy+dgNWLYMyyOybjLzIUfHfTXq
8yJj1N91gZ2+qXrpAwP39L3V9tOb5dlnCWiDLFynWdQ9VOFkX1S9yFhkJ9VfyBWtcj70G2V2ZTtB
cTlqwxi88Lj8KTOthUpoVbP63PYFzq1ja6FfnfTfTGR7JIJkV43WJYMwvdEJKsJP8WhdHTByLRoP
mo71S7WA6GYdty3dhYNlD2r4qUvMg/RL2GTgY2UtUD3V1UDddbjP+LYTyNV+CxNJY2252r/D9DT7
wuIUU2h2Lw/JhLCcWo39Bicx6BeSVL51SlJZctG3AQNAO2J+5KxvSWovxkQ6qyDDmyqqt/xUpn1h
1ca+SkP7c9QZW9L983fFR72pg7B1URWlfLLCrFiFzaR+pwqEIEGBQm6nm2gYg4jbyIypw92d3+QX
ipMV6janyLF8FExs/RVShXdtiozXrXlVhjLYdXmW51+1sMcmbk798NLg7rXqYjd7tNMpf5wT9KzB
dL8maT2dbv0GLokHieW/Ff248V9x175ON95jhqyaoJAZ0dYfLXD3KlScgnfP5daMMd2Tphc5vGmX
QzJmzRM399pM6+wBIrXzxILdOpYTFCkr7WBppWSOd5aXV5ugTbt4PRdABnF+KPfXtlLp35UBP0zE
I5wnFlzOU4YF71iF4aNcELZ5dY9s0l7GNJ5E2yKo/H2htXu1KOd/lpMxta4n/X9O/ntIetTe2M7j
EH1wX8/CsTiyr/suN8Qsbgi/+uTuwVAU924+40OcBA+twy3kFf+LfqApQD48p74WL6T2EOn+8irW
HqUmcd1+S2kjhVhx9PX50e4pca/qRadhVsZhF/SFtu6HbFqpDoZGqRWmr2FcoswGjF0MkWvkYq6G
yLaubsfQP9kn2a9UWFVuettR7/xOa+8wJGFrGnXhj/qI/F27en95FLAQDjEAnmLlRVl2BvqzVCaj
Fh2SpTNI+uwsByyd38+k+WH4w/RbuK2F885sgMSFk3KHQjUvMewglbvZI+0S5KWykxHXxtJg4ywi
sEEGZ0FiruEyXviGdkflXBrXHsNdBQiiPPooVCGp49wLASEEiHq2re7HjZNQo9684d+q20nEHIzl
ye2ye71EIwm9fHQrljIGKmj/aS7ktyya35uCtrs1BSH3IfjX3HwxnFJzM0ftNErJdEIdSisYjWUx
T+lGi/wCiwB+gzu88PRVUlH6acGk2UdzyssLheAESPwceDskLP66NvVlBH2n1D6i+4bmgJ/vHbdy
dlEQWa/O7FMBAoOR6d1rX7vOa+yF9g40kXGE+50+RfzvreIFz5HDb/RAEXwP2gYdnFbL7jToiygy
jeMmQNf4Wzs2a3rsH+XU4lrva/lTNWT60TVGZzeX1ngcWighVZd/s0kc/G23xWGwfftrrSBO4UB2
QmtULc9NRyoM4Uzv9VcoQKdraGeafw41/PJ61dB6D22W0G5Q369a2uOHq6akqtiDgHQo5vHiIOZz
YAXwjKiql2+ipU8G5DCq5XhBtXW8ZLax1ZoRpszSpQcJ9MrfT6dkcb2MsnEjk/90retEl13rATuc
Nep22M73q8kN0sVo0HhN8Tdhy9gll35xLb6NisGxjJadkVzYRLwHj34Zb3oHtbvlh6aAfAQ4lprZ
2V9+jdKZm8O4cko2gbe+RH6cMiwHGflt3ocY8PL9Cj/7sDu6pW7sywU2lUCg2btZzeKxM9Xn68EE
rGe380VaeEEo58ZIvl1BWVMPBLDTtWkvoyjnF8+ITMrFpCfNM4RMq0xZI96hZiAQ09f631eruNoV
0nW7mlyg7CaI6fE6FvxXwcZ617pPbjLU+7qo2se0RrsiitzxbTLg5nphZfyIq3bbShHQDu2NbVXB
35qPEWtd6tabGhYp4uyq+pjnTra3ErU/l4ZXnikT1PvWsWF+jAUGhmw1HuRQpZOD82yfb299QemE
D4WnuHs7Rjz5twHuJp3nK9voXxeRCdLUvPQltG3/KC3pb6fwUACpOWWJ/RRCS2nWXRUc9Ahwz1gh
BjK3qckuyKsOsJGjT56uxMfZscu1jHa+Uz3pc8uGvY4/RcoUffIn5UsW2QXAUOLjiS+P0Vm9k8HO
csezXvK9k85sMEILAWh2/ct1EPQyHB9fhW/K1M7Ug71uU3GWptOjIIxC35O06jD6mizC7REVq52f
pvPTRN5hgzgu2uKkjFc2IgnfWCt/QoNn/ulo3hqYEpyiLIxWWjr4/6Rd/VCWmf59rsxqVSCI84Zj
mg7+3J+eWXuOW0+tjXssOGzkzFHZq915Pg2ssw+D5zt3wfLJsQHHqU9C9ocKRU6jL517JNPNfWWY
HYZ2pHzNHtCk2VrmXVaY8Q7b9/6pD+N04zad9tomCXr7bld9c4r5NWjm7qdf5sjwBnzXdvw78ZQo
WCmqeT9ppf0dfVQWNnoSfo7BPazLWNOf5ZOLDMSromX6piM3ZmxKVuZIePCCVJvuXLde+Gj1FI+V
IfEpmBvBVzMqbDIzcNTzsu2B788HC6fkr5lSqOjAFGitLGE50mCqalXPfZ13D9CDWWQu/WC0nE2m
x+rRWWaNFne1Zn9uF1KboYXgldLOWAtvbSoQvJq0QT8XoZ1/sXEZXmhujtcXZ60vjbWQ4CSqh4gI
HSkvvlgY+P6KomZmrIXNdouSa7nZlUEHtrAAP08UepTqPuzGlHsSOEheqda6iC3+b5blthz6ZdVk
T2TrbgMSHCwzbgOTLMWks/zDZWLYwWf4/I+ym7CtxFkNDt4YQAmTtwI5Een3O9s5NrY/oBqOZQii
ji2GvUH/yfTYr3pG9gyjuP80ZCFkV1XVzjLo6IBHA9fSdgIFQKmtP6J1iUTFMrU2s/bBtPM7GQwK
RTmgkKOtWd4517xXbvrd3q+deStpsDHloZ762nSUZq3oP6s+se6lZaTFSmnCjIWc6jzNEHYlwTZU
XXgpQxPJtcKmul85FsuvvA2rVy1+9am+BashnB5aFOu+aXhHr9um1p41iAO7xiyHi4YU4AllXnXP
H9g+Gu0cb2qWB5+NPvjbybL8i0N6C4ccMklouK9J5sxNv3J1td30MYwoO5iilVJ4HSp4UbajvFRc
HASAziRsnV2NF8XzjPsOFbRSQZS3PHm6af7j6DGShm77Fxe1Vl5XKltntlW40aW7y0rS2rJjoSiB
zcRYZIeqic2L7E5kQOIcFHeucYVsXqY5P4S6Badv2cXIvqceMf7OQ/fY9hiSiMqYIyJkNS+F3R87
uzp2V9cgib9FDjU3iKfk7SmHEPjQoVn4b9sLvUC8AfFUsruLFYaBpNwpjoevEfapB7dna9dVBnKB
dRy9zPN06SOvvJeuWjPeI0JzEcaIKvXSmNP7qBF6waHXbfPshJGFe1OivWVd0R9qyyC1XxrqWz5V
6jbCrWYvo11IPt0xzP4ko1lU/oM6RHsvgyWeN0FsBC9GgqxupPy8XqFoMvYYxcu1pfESR0uCT1Op
xzk1Fu3IgfQnxcvStaSxb01JYzsanyajksb+0JQk9x/mZjG/P0lyfwgOVZbWy6WSZVQ+KMfGex/y
VZwstM+5QnlCqnMZLgJb8LvJQUp6Wpx9TxrHe1DVKnp1alYdi8a+65Vs/cI42AEqMj/3sXMGEDtQ
dBnLZ3VcvJtG47MflbhsBW6+saj9fHZcJ0GY3/SPbR2dsDWFaqgaR8e2mmdY4e1zmofxzp8TDe4q
fXKwzeCrGqneWVqqZSOwzKQ050eYF92j4vrTt0+tno7fQmVA6NAw6v2UpefZLvBPxzEEdavW+mTj
BbSqrNH7ydsItbMpHfKVVQbOpwiO3TbJ5/SCunVyWdQM3Wl+mFKn22YlEJVBLPGkXYZIBF03pWXs
p/skDcu1bedPOJF39yJyOBQYIU8tz2JpWrHXHnNPSdcispdj6/nk2/q2jHnDo7RYPiXeQj02Md10
fzlc3rwu5wVooQk4I5gNbetaDopWt045JY9FqlhOc1aG16DbNRwVHwETA23EO4vtGJfGZ50H49ov
1PkszSgtNkgKWZ+GEgVytS+/WlFifnZVozx4gXeYJveFquQpXngiYm0kZ9E87cO4q+9u/ZkK8MQz
6vqDK1Jpqv7OrxU4a8t8OcCoMC99XJzcDCu2MF5SOIt+JRUdc+OEtrETUTmzQ6qzmbwfmevC1UJ7
DisQaIlSGrrFylR1pmC3xMqgdIUoygWubTx4RjU9XrEdydR6F0kimJln7+e5aVbX/+LQ1t7bMtwZ
QPhQZfpbVOOhmaVbqjPVVfM7dSDwrmo7fql5/Z8a3aEZZml00bBVkxlVZHkPdVFDuGvM+tB/qb1c
geEz+E8UWLQzb54vQ+H6T6DG/Kceec0d3FdrLX0SCzgINc7CzvfSJwf09l4Drw0RLOBCU6gaT/63
MEB89yq5jqZMsg67iv+UWhtYEHBWTO6wj5cz1Gnez6TvNgqWJ0aMMnHOfsvGq5nrdkvG33mssTF4
dHCJoK7d6yzo6aOmzkClRndBVRylCxGQVuHFhUd3p6v314gl1ihh2rnW3BxvfaVZj5iF8zTG2A9n
VcjQcX2XGVaFyYNaI5ewtCme6aeejeyHPompJKYK4k+ujuKl9NVV0Yyra2RQuObmdl3LwHW7QgpJ
7dgam0qqPHgjO8Z2qLIfPoZ8SadaX8s8w3nqDxHKgJ3IENnXiEblDghZdD51XfzVi3TlrbLxbPPi
HBluWE2nSQ+Aw+td8VIZ0Fy9AsMID3mRbHJ+VpXOPm04rrTSdK+WBKIUb9QsPZXahYcj95V0emqs
rSzLmiGEIT8v95QMXGdfb7nbTBmXyNvsRnd7hIf8+k0Psk2FrNLnVHOjY+NjONx58SIPJbKlbGNK
6HohojYtgNXNFJv5BXw1GWM0IldNXiFnKp0fxiUeuylSKlWwN219OErINbqxgMQnVgia0mnPcjBH
+Cyr2Y7NciUdmYqosm0sJtbSaUvANex6HhRTezaHpDt/HJPJEduQstCD48f4qOhQOQMl0p6Hmo3v
onK0Ech2AiwHhXSkvRzw3ALqln4BcTe9us+AtJx/65cIzUQzaJkpg7fp7Yg1hmJ5fwdep52NBBMp
OftTU/qU0qGUK6dl4nmbOOQGkXlKOuAwNPmPvHn788jb5NwCybueSV+zDNxG/9Sn6Q5WG8W4+y1W
RedEJ4c1VjYZYrU9JDOoataW+UNnDsZBZ9V4sdzevaBOWPi7sgWxlOHytbZaK0T50h6mI46bFpmA
fIp+Zq4aI76nfxE6Je+6NVZ22Q9rXrBg/JieAXTDYjTn4VTXs3sHF83dYGuR8zsy803pWfHz3GI/
5M+VupsbVuTrsgielcaY+Qop5ocYnDxUJVzTJVYOWjDYB/DK1kqaODC7m7AH3I/CJc/gsX4AiWG8
Vtbwwua8ftCXRc8yJi0Zg2H5ofVrTCKXeWbl3PX9mALANIa7G2fhxm9AFOZnMKsjvBoi5HDTq5Pm
EtHW8PBJKvq7RHeDY+o09zx+9NdaVTHOCer7ekk6RXOZP/4aKxMnvmAPAO2CJK2l40jcqU5Bda9F
fVU6cydX7vQ6KfcjeUtYMjRvA5bkdVVc2KwmR8OewWuXnDZRwI76KPpNg74pI6v93s3jtA1tpz55
WHc8K4P6U8a9bBF4DnL7KYC5ecaTMNqWA2QfXCzMtYMK4Xl0XTTF4+ZBDlhHNg/Sz/bkfFXmkoFf
fRJxm1ApcLKQOMEgBcHWHOPTL5WGLo9X2S03KE3HsY9JpAJjCzLtsUR3YwgxNmzVQN878eihDE0U
at/LtqnjFtNjiNHqNzJpCJPkrX6WS9vIcx+6sZs31lIgLXrjDAjEPFemh7PE0uWh33VydR8hG7rk
0C310TpQezyPFEr5v2LJIKtrk232ChRrsY0DBQhmFC2WZK31dc6MT1lqTf/U1RsbOsp31WwdWKda
fw1hRk23ndq3cQiWVJjrPhomr4mh6LNL0YT1qXSA/lCE1e7l2mUfRevJDvPxaXTC9gGZTf8QYDCz
HXgifiNjvqaqqn3mHvEPpeKw1dOt8ZtCf1zUyR3SbF+6FqOrZjnImRycXll1qaucxABLukazU1Ec
pTI21Wq6k78+RIjcYxV3J3+8/NuVfjUco2j4IV34CamoTlipti6TSNlKpxxMaxpXdpS9GkABH+om
2LhOmt5Fi5aydGGVABBt8g8oVJrOpreGR4ifbAjYejpAg6Nhr2ig/kjZ1rgr7qJxsDApVsnSZO3w
1aNWhb/kF3RBolNj+mhOZ0r/tTHCv7VxUB5VtUa1ou5Y3S/hKGWmG2cKojOK7OabbU9rtLOHr+Rv
zP2MftNOphdhc9JrtftkVopxgURVrWU6MrY807D/uis6JXrRfYxnl8vKl1Jyd0Y73da5xbAGW7SW
17ii4c21KDjJAWbpjH3ks5gqjXGuHJIowUXhV8CfJs3OdZJE+bGCo4ebv0+SCznOTLm5Z0Wve/Fn
BUfHcxP31TOLuJ9pkTXfu87B0bzT1AccO9w7j5t+3bAz+h4n/XOqNtUnOOLJqayifisTrPmH4gNc
BgIW7KNeyw6A55vPeZfuZJ4VRuNGRWfiHLZwzWc0HA/iSomGtU2JILYoff3LrrJaOeiyPE5xU12u
JWP8OPF1XF6+6nKIHf/sAYQ9SStQXefSoIgV5jFrHS93ttMQ4AO1NGtZXWep/b3zVO0ofTzCvAdX
19M7M2230jUtyyS2s2yyZwNHLwUBKPmScpD0gd1Nz06iKCf5tte/IAiKQ4JooIFQQBqar0KZKQI/
ePjVqucifIgq+1XINtLCW+DaGrI5lMgZ9Ad+cVWOxqveKFR+C31CT6Qwv0i6qqsrEOwUmC6Sy/Jj
T9t4JrKfMmpRwz20WJhfM10ltg73dgkceSHJyIHcY5s5yUvWzcHZLsJ+1YIKIvWmsIvqCxT6StJK
MiBNgBDVS+J0d6Yx8RKf1frFHuuQWiisEBmUsGRfIpSNiB1XsIOi3cwe/lgS7hTxdO814+V2PfnI
IqZ8p6A3O0Rh9mgkZLmH3JwRy068T1pi5cc4xp1Omosc9wUdazLzy6g5Vu5jo5cHacnBM/eOhWee
NKiV3iNLPT9Iy7KdFsOsmtXVMtnSp2jjtx0gyaUpHzyNe8v80rs5Mt2zmqj7vsA3Y8G9A6KsY3Xv
QC3fmmNcr7H+NVluFTaCOI1y4qdN9QJiUoEAWobjTdcg39DCElOqBmZqX2UYg3jFeVjwdbzAH33V
cR8drc3fajjfaaG8FZMFP3K0vkirz+biZFi9vpZm14WLYyrZt2vscsForC/I6vX3fTiX97mCLSbi
Xs22tWMgjnGOpWBojAjsc/DKsNtZWFkhtxZNj1YbTXc6RT7qR6x0IACQ2wC8wkOAJvS/96akirpa
+a+mGWnvwb/NlWAZ7fPYwtDNrLdsbbM79HTTu8a30ju3rs3LpG6kW3puY90SIH3c98lOw7R9JaO/
XeMWB8AtQ2+413e/xQ1qAxpfGfZZqDg9a2U7nqHwTc2+1SiSSNn/mn+5dX4An+ih3eyp8M/LA7QL
2RIjWyCMjrJzfLxDtoPlh3fDnLUY1b238lGtpVWpXoKwxrgtkW69g9DlbhzHmr8M+XyxlnJrmmsv
XdVEn3PXG7ZurcWXQsmmTeOaP/vFes3VzWGLvTkco6UpxkZxXD83uWNdpMuA6nYXhMa9jHluiB2Q
uO00Rfe5UcC6dvigzY6nvhVQ+e8oOKerTh/Ut7LKyJwpmrmW0a4xrOW+Cnd2UGtvlWpgaNo4ykFG
y3DmLTy782VcLjVryUPgZd6jDGbJwUt79/XXx/WwCnmknzLXC9BFHMrP3U9PH5S3dPL7BzJK381F
tH+2MGWM1bbbSFOZTA3WdAnivdWKz043/HQsxTlSzla25ZjaG6cYKD3OZo4gdKfZLPemsl+FyNuy
6cSPEGdFsrFBYG/07miQ1wPqn0EkGjDBOFtRB10oiEf2Jsup47WYrrRk0jxPo0BW6p/FnPVq3gqm
td7CdrdJYiyfJ0MjUu4sEJUS/1V7UcfurMtecgvuhNujXaTB+kP2QE7lMJE9OLPyXknLUNG72Mtp
olR/TaALr1eRrg/ZCYpbwHiuusU2D59Ni4fukzq65lOXYYac6aq+K9MG3Ljd5OT5vcQ5XtuZk566
dtbuJLrvygZGwTqoQTmvnXJCzKxw7q6heQscpmypI0usHJC8KnaelReYcvJpdub+hXrJ99FrSdSE
+KKj3HMXe2nH8i/ktagGmX7QusR9lJDANYJtxFfEy9dyHoPlsBBaDkNt4ou6XEUGOnf2FwvK7a1L
+rWQhenWpzL1uZ3iagdnIOTPqeYnHDqHlRag9Rvm6UkisriqdvwegxMAh/kpUTFwIbee//9EhBns
hChjw225Gveu6mxSRwPYcj1OZhQdLUV7+YB2uZ7yS9gXuRGcr2gXgbGkdo+ElAmfTCl2PPbTT7YB
Gs1C+ulnG5HiLvyfbWGhkN7k3StrU+A9Prl7xMq0c11bxS4o4uwTz+z3STbisK3p//Rq2GtlpmI6
zu5qG1TmfBlK7X2SrljZ2YJJcmXqI6dV7jIS1DeO/u88fm2h/wvfH3/NrF4lyPPzC1QuPNXqjR+W
1lvXQ4k2DSX4qSOVzD8yeXIAFJeqrN1vrqcoq8kLype8520BCAd1utRHYt8dggM2qM6DXAk+EN4j
QaueYgDKpzLUvpfDVD8JuzlduhBUuXaJlbdELV3SklDp0jusqRpuZemasvyvfMR9EobIThJVuSS7
ekvRtzn3N3UnFnDXzjmJvsVp6xxvua+h5C9t83QXePWpsH19AABoR0A+r9oceKslB8yM91raz995
70Y4r/fzJcpM/dEZoLnKQJREIUR/P3l2m4jcUq0aSF8wI/VxOodY+iUbUDfLITIf6smOPrfsFDQ0
qFZtU8SYnxv9Yz33R2Gd9gv1tMCZhzT2i/TYVfWSUsq7Fx7qlKATAp26PslgNSAEUGWms5OJUedE
B/zWAYsuhFievu7ZzFBck7nIceRbx4uxVYvdH02kRMdr2voX5T9trQ/91/dgY+jXviueTmCWPDF+
tNP8KVcgMjltGN7JIYqUL1VVWPtbF8uo8G5KNARP8gLkDHoAYCrUwkOn/GYXVxjKzura7JQshnLS
3zvFT9vncTbMrrqdC83boLASP8sha3nYJUkcn5wluyN9qXGwmqB9ksYUaOk5HKwftzmTObw60DvC
fxJUElaDmHQppfZZg2j4EukpFQLoNQiilSzgTKsE8NjxmDLV8AUeqoGZbdKR+VtG06mCTGLYqElQ
9mzF7pa1XAbksnBRWRlRp3V66+/UuFSLIdBY9cGqtTrzVXWiYQtKwLmoLlwevQi6XRa2gC0j/x7N
OH2TxvW008cO/lFXJw/2DJRsacmhSBNj1XVUOKTpGLF3guFYrqQpszRbf1SaxLmTrt4Ku71bueDt
l4sobVRju3ac/G5+njW7fnHVivRNqW+7QJ/24jqZu9ajnynDUzonFZXG+SCuk36bjCetpWAlzSqF
q1cv0rX/z0luCldvWspEt0k5VWdeVbq2rtDZxyUX/IO4T6OAFh0HPc0Bwdd4U3tN8wJp255Rwvk9
dmj66DijkrgOcEp46UJLYuPYJA3k2TwJEW9VNiqovSp/BKLobmP0F3ewKXoevnilJC6GIXtn8U5J
DbzE09o+/s43kjb1x2ynQPNc2WFLpfH3IL71qWjIh/qZ9Z/L3j5LrTHrNNxRVbJtrQATcNinH654
dyN77efQfiwH5El9I9lJt+UW8Tnzw3EtMPh0iv2N3UB2+DVJrXXMRHMM6rQ5/n2SRLkpqlkyKTIr
bZ2q/XgOHQD02ojgK7YnpPLL5KVe+HlZnhkHg1LrUw/jmDUVIcgurDQKm3956mCsG8yEHwo94vmt
F/nOgGH11vfe66AEzd+8m8ndddNnb8TgN6kb/VxGBia14J82MX5F35cPpirXHZySF7qTJXCYvDLb
Wpo6vk19gvFABVBbH3Mk8mwsXrJG7U8yOvcoAJlR4N/JaKUGp8bT3ScZtPflNLbIfNfJM2vxo4SY
VZPchzFaW85y+TlrtFPus2WTKfLhYafq68rMD6abGt9KHzn1xZTStbqfCYXl18LNUXHxHePUKfhP
xRBuN79Ch6l1/vYJdcia/DHUydUPV/0VGg/d+1WVflh08uwPV83R/tX1pHzGyKLY6W2u7MlK4mEN
alUPo/INLJVxxlbdwGhwqL5mSUdWNwzTezRxshdu4geJv00PB8JQo//j9Noe36cbppXKdLms7zlw
rRIo4U2xydvxXWNEhEM8o3Mx8kxfpNXovmmAZCEkqgxYG91wloHWniEpjUWLB/XEL7CX9nsgjnyo
Jrx8mCxzfl3ht4/UcSXdBKDhrt/FzKD+zVT8V/E4U02PzBZ1vd9Pk7EYVljRmhsZzzQlOMvZrOvv
Z7e+D7Nl2HPRFHh/X4Gb3VRuPt0nfuBhw6xtpXU7WEDk72HjltvUNiaeUMSCFeY3JKdOBXvSmsIj
99N0/2Fa7CPs4Q5kmoFKyXvYH9Go8VCa2ElTBgS1jiH9x4Hrezlv2Jt4KQyjD/tV6XQj09/dLiuX
cJdr/y8GJDjiKTd6mXLOdL+6U1JWSGWon6Qlh1wtKK8ug3JopqDHJk01N78N5KZa3UlfwoUPSCq/
IBNFPbYtYNqsZHJfYLUyuTFqi0vV63a41b8Gu6DMdWvfYmCeIi0dxvV1slJXzQ6mNtIxixWtrCaQ
T1pMfJaFRZbzv1QbIQkPWYBIZ644GXydusH2Wkv968zeL5KTOfQ7yLYNZTp8YcQc5moB40PNCtUs
PDlVn+kXGb6ayVzH6zK676BY4x6W6iFQ/zxm4xlhmmGQ2TwD1PLstd/RK0MVEiVljNtD11U+cJAl
XAJ1cpXHYqxX1ji09k6y66bSoPaJ1MFOMu6go6du5TSRCux5SbzfgtLeJijMnQLH3vp7WikJMjUG
ZmWxx254bvXXW1OkraWZeZAY9YXTchsVaetb8+rvGoWg1nPyKEhqFrn7DLU1fXOfbXto3rTM6Z7j
ttqXZty8kYePsc72vlzHVHv5IqbKn8HgjH7CMaUmQuKKmU1ggE4YR1ZJy2g5knFR9KHfy2iZuDz7
nImlwzKaG5gAhaHfXWQUNskb8ok9AmMMLhL08sVio/COc60M76JcUoONuga5zchPttfmIsz1rtG1
jDil+T5SRv+HsfNajhuH1vUTsYo53HZudbey5XDD8thj5pz59PsDqDE1PrN3nXIViwAW2JLFJoG1
/qCBAuU3fe/8U8hrHZGFX3m1/7yQHJnJcm4XzywlhnmPq7Wpf/dU92mybaAwtVvujAldSdmEk2Q+
Zo3lnmKUaDaGaMoBNVU7uP0/ZGMNxQr1Dfiqcye7xtnCPNHGY8Yiw3cC2utf7MH1L7pVIqBoxAPw
CJJgENNHjJBFH6qfZ9Uqf6L+spVAHlXJlQubO8RfBIAnnRHvdHo2d0j0GJ9ze/yrtDTjoVXb8pOY
NFRts7XHtnyxSnXnu2PxvQKrvNUQdhOLB2B5VIgPOnvSVzV2ww22Pa5Q4CBksjtypri54P/bPMPU
YVeJKGUEs3xfVEN/6icM5xsEkrqwTD/XvRJf4tgOd7JfTk9g0OROrCPe3AjF5XAMkKG2kFvD9hYx
Myed33zPtu/7Sr+L1ULjBLCfP2jJSYsS6O0yfft71AdV9oJWb3KaxagMDqyxYekx0uKFHMYxFKc3
pR7g/3Oy9DAUNqLnY8wAUHrfpwpOJJkyPpKsSSmB+BrwaMgj7OthfSVz/KUL1fHRrfzM39Sg02ND
j2+yz6ooXQB/ufTk5faOb6gsYP6pMi7FMhOVTxa357U/5olxgyiJETBlyLXf8bvdBJZoxpI96JDr
yhIzObQBu/c0HyvUX9R50whIy39ECBvFJx8fizVCM1EC19NQQ9g3q259jfbBb2KoJHwmfuHv0TbS
F3bpyg614uCHGrXTWZJIZT+V+wlYTB7ex2bxM+r1+TsbVwhUZVU8GkGvXINYcbbUsebv/jCcx6Qc
0V/G4MUwUu9QW0791dXHjQxQQuysy6gOL6Ra1GctiB86uWcDaQNCu6q6F82vvkupAsjsDUt8JXsq
Y8pgvokWXSs0DAblOXFC/ZtuBt6+7EfvjJT5cfGxTw3q55Sdhi2SE+nXrAPCL5WZyRaapen9surs
S5+ZzZemRUAiI7vzhMRGAqbNguWud/YlVrGL6TzPXhSeyzFB47WY0V6k5PySj3q9U6zEPoRiP2oi
LfZYqVK1ubql8dDuO8s6wWHuwq03+vPNQUYEiiLcP+g2/9l0W/0w8Jr5lAAWRZDYn48AYJJvOVJS
CSbcpEdTltZofspubsaQus+3P6LFPUqF9UWBgLodsvpBtUL8z0e/84B28FBf2qbJXgwzrP60AjDi
oNjrOME9yK5mtIKbuECmxsomUXT16E169hgIt08ga69ux1c21Zp86Ur0vj+5Awpx/phTkeTbmQCd
QFVHvOhjUoA40Sh72VwHZDNCAQ6NLE87DGUTPsQsbjbYFkE91ikUGBlQJtl0K1yylUSfrnhRGJ8z
8+dMtuHNy7W9bQdWgxhQpCH3Dn1ynBIgJ9jrHGXTUvv3vlz0+SIkatS9Tq5vNwjn23ZQfLhX6Au4
iWW+yD5kRWulcZ9lTz24PEgLdolWET5qfR9e4YLVdzZwMyQjyumbZcd3bTyEx8akyvfWDChI6Cq+
r4AYpiNCthEasLq6nY24/xrWyWOaBeavMY62euj5P/yxQ5+rCc3XSinHvW/DNDEcM9rmTYtHp1ne
x6qNyxiliWQT+EZz8Zywfwla0zoNlVps/RJk9HYAPjqAtn9KM7t/gfpp7DzLgfEXwkYZQnRCxKV8
vMQ3gw8XciUPRHbg7nGjGbaSGCAHFqbBZDv7wBn5NvEOv2XeuEVJnddWk0G6hPjuXz60a9WnrGAn
R9knD1bp4ZWVcIPopf/gzRaP084q70Jr/hZYyfTo9CUPXHfQDiFpp5uMWMJqdixxmrtYzRI32JF+
jE0Vz2I96C9Oj0q1uB/lbShvz9hkHZPoiUMC/59bE8xZd8ma/EFGrP1urKmbGGTvcmfLgcG0ksuk
n7xIuyOvHtwqXdhPZkKddgSBRzlW74Yzef472ScPiRj9r5CBWuEVRDpLxZhyvVrcLxwWDfmoKzi9
Td+Ff0HQ0Q5lpJdCESf4hOy8h78RCdoYsebXfhLsoNx+C0WLamT67EJLkmMyXh9/mGhhvzThoLw6
U/qQo+v/IIecBqmDXEedWYarJvV2e8g9AP9cS9WgsdpClE+OTnYWntzMKXfKSCbyXVBknuoQ5aQc
wwYFL5ZdrPbBroJqfEPx31gOCKbgb6e42T0+FNNZDviNatzWODcENGtU6t0Su84N2uLY5tZFFlDV
UiUN5Pg8eERF1hnjY521oDJUx+GRawK7pnuMWv02932xkc0ZbeZT1GEzIJvpCFhTGfMckEam3Vs2
2Bq/aouNXN+zzEWeJiUPONkQn5fmusD/0P6wP1hO4QbhGqxbFyyjkqs8mGk0NRt3rCgEtS2CZ7It
h2beSFQ6e9fcV7FjHj0thSyH699F2m2FEYwl0D7xRjYHBx4gouXOub9z53HG2Dsx7+O8DIxNgaMK
QCXeN7IziBmp2c3fA60obotp9khqhz1Q6TuYuDlPoZASnkQtQZ7FspYg28up7K2lPjC4/fEo5uiU
6nbvTOU4DEFY8LzLMfl8q1EOOTp+6e1T0cSFOd35U1adJ77EbxjE56JONd9ks2/wogMt9Vy6iEJ4
DZ6gYtJk19VDEIXfZBA0e7TQxQeEiMKdC5DOBw84ELYjVX7TG5Rjt1FTWzABus8SWacMVrnrI787
9bDOUH3x35vraFHr3QlwaLDNk4qXweTV9kku7CL9iqaK/rAs64ZBC7Z8AeujXMO9L+Sc/mTVXbeR
E3qxHJQDTI2txODrJFZ/4ACCbTknNSyyqkCmhtX3ySeRu3HkitHlqfQwTZfcrnmQ9Q3VWNzLcQrs
dlY2JUdpZm7qg0t+BDyCIe3MqX/gv1AEe0dNA6b20UnwlzEIFR8hf4r8Vw2F9nH5EKMgW+5YWJrL
H1P+wOus5QfFGJSH5Q++l+Xye8iooLctCrChufzmcjqlsejkWc1TanbnGCISL2whgycV8aTkHX4M
mwTK27WAZ/+PPp4IZHOv7CLFHbYGWJZT5HQG2dRSQRQsSgMoaIZSnhuBi1yb8s+Vd465jEqc5NqU
o2uwzSv0s+u73zqvctDoaA6+ZWKvYVjJoRxm/y9wjKzngBFBJIc/VNtmc48ybXTWKzc+F91Q3euh
i1dBbHqvQesAlca97qz7KVhoG+a4mbjxTUJHfVtNeMKlyU2iReWobM4CexE4jK7BVqA+QZzE9rux
HhBsr5/YJn6Tu56WTAWgjSA720NZfR3sO+p4vNtQAB12sqvEe3Nj2LF91pXU3Wud0xdH+F2Y4GaU
vdm0T8zx4Q5ONb418saSd0E67JCsjd9vA5xtXApP+fzhNlZAAbMpY5pWB/tQLeCeg77Pwp1VOckp
mcDC8xrXkdVi/YJ02Dzw0Kx00DSoJSGI111rU7+BdmgPEQj9ZTejRilQQHLpUEz9yj8t7Tjvonuw
4iR0QVkufXIi3KRLNH3PhICFlLKYjO7z1AEqlS0g1c1TFlSf8zGuLoschlODRBNNX9HSM+JwKoAd
hGYAd7fuLlNKdSMRA3+CB0Aeocfjdsa8dwdUSKO6OrVhASrcr7ElyXRF3fco2D0nja8+OxB2NbfH
O0S0hpInmGLoKPkVwEW2bVh3G57UyjmgCPIc5aZzL66XY0W/c4YBR48d3gkA3BJHfWRzAGdM61/l
AQrsoY9V71G2HNPSN0rsqneyGUyqtTfbyt/LZl5X3d1szHyHvXB41ZumOcRDY97pmMI9sP4NtmNI
phtoWALGmT55ALCo74tIHbaapsUPTWzjtsIyczj3UfdZ9q3BgaJ091nN29yyeacPyQOw6vFumUR+
QLsm2N5JVFE/juZdYSnBwhqT8CDZXEBGjf1xtPl3sxPNEs3kbW445TXxtWR+o56p7VG4412v+ORW
0N0Raka+cyiF5tJ66IRAUwLG5gCgrOfdxaii1pT45ak5qPbNuv/QI7vlLHlNdYKvow0UNyAzgwfK
Ev8WhbZ3w6JKx8Gkoi4uR2RnqigE1QlSGJDCLkY5typfJ8LbKBx2QIgUYDe9d1uvI0dNlaUrb2R0
yIj9cCl5WvlttQkdMsSyKedOZXOyFaM5mpMHo85pkIWkjmCbbXZuLNvf1cJoyR/A7wwoLNzpZsue
bRqj5Vm/PMDTttvyh+ru5TdfHtTEG/halONheY9FXtDxeKV6G4X553cZfbZB1q00tWwLJjc/dQKk
JA+QKkn+zE9p3rXPSeUUiO3r8LNFQELF7lp1vUtJdA7P1WQpz1bbJiIXlP0IFP1xBt/3ZhV5fCwQ
zk5zzz0qUdvcYvbB+ym1TXAYli2UU/rvdtPdLc9pPcYTOQubnw1OLLB3uUbYqsKn3mgeupQv15Co
1B5sBdt7B1WsKomxKlaxDk69Dnyo5UIhq1P3LqMgcewGX32Ci9fi3epl3wYjuskdVIuGRWGSF7F0
cGFgBr+qQ9vslSTgd3Oy6ebq3nAKzLm+zsBz5q4+TG1msCYGLS4KJsuZbMqBP/pK31bQvuIPtA5U
Su3zlxdXkPMoKtNeL7teeyj5WN9MT+ugvIymDuqd0/wqA4yNM+F43Al347n32mM2Dejg/qu/D0bW
kzKk8DMhN5i9OnEQ3cw+7c8zGWqWhJRYZJ88FOwHb/IsjT0Dy8Hhq2x9iFtDlIFqaqJWaKP8cZn1
WlbgOTtb7wvydnzwOvBHU5taY9s5SrlbB9RgiLZmkpk7qhI+SIAIHXV8hNC80FEt0D3zTg7IgwpL
ASF8eZQdlgiUZzxhikuFXLY72Vt42v3WUtlAF9iPAxQQKjqrRoc8+9+FOuQwsn/v0h/rvHUKqe9o
W4ZgUu2q3JoF93rQoBkq6HwByd8n0znHSoLm6wxVL7LM/KLF/nfZkv2hrqoHHXm/neyThzlL2y0w
kQkgK9eRfRm8QXlpLPmCjeMCUpgOluW7d7AI6otfUgrWZzYDbOvMe+lz5QHmwVIkGQ6WHCFtH11n
XQWweuks7E6q+N4sSQEs+OJc/TWOHatZwbJPdX2AAe23CzJZ8535lOmYsMhRSrnFve4py8xYcPij
/qZFlrHry8Ld4dfV39u21d+jdjncm7H5t+Na+Ul2maJ/GRRhabkvbS1YIteJPQuckzqWX+QVNJ9/
GznJp/S3s7M52a3XULo3rFNY0Ys91HZSSgRCDCyLcwu9kLzxT9qkgQEp1Ib0q+FuDeNJLiT7wtyy
AU5e5JbB56aULb9X3I2pBSb/xaPeVtsAzWHILsPoLafU8dHYkr3LaRPr+l71ahSN1yjKjM2Fped0
Mnqj2K4w9C7X+0OOrcLWyAA5rAN6jrlSWFa3Nuxeeg2+nSwrDq0DzWaCs6qG+iKdtvZrleFdlUhb
+mUxUBYSf/fLrrYeUXgtgbStpdqeda8DVQc3sMy/X/unnmoKUJ1xv/bJEB2NGsA9yte133NJEOFc
ovG9EvhYdOZ1ZNPy5Kvt4ZOc1e54KzXHvJizYuz9dJxRKU3fTLKIP0WoAPt8CB38xLoA0XwPRYPs
rSwMW4YGIKsPfDPK/g3DvbjSiqvEmklEGnya4+hU9u3fXabCEkEiz2S/pXpL1Nr1e+IKUhNdcuKc
YqcS1n25n0bgqJtJGavzqKr3qwUKQOPxJhXEZJ+X2NW5sybuZurEyyx5Kg9VFdXn0R/ua6EptvYn
2GNc4AHulFpP1Y1f9OH9zK5r1xpl97HTFSOuYoanqE9/LtEI7QgXZSHM5bfwuYnwgBDdh1GKoKic
IA6tl37RWAaf1v7Yz/pDKbICYxcUt7ktQTcpxXZqSK/vZJ+XxML0E6jCtrGqCFUAApfOrOaFsykm
RE1VJgV6niZHOS4PQwDSHeINeurwcm/rwPtss/JO+eBDvQm2SRQkN/LNya3sw5HK7+927GIyBkGi
2LRemdzkwGiFMBTkad/lQk4LhtYysRZBU57k7U4X3yKkC85+CidouaQrT5VG/J7/+lh0H+qsqO96
CtGXSZ2zSzeF2UU25ZnsY4mCHtR/xeCdQf7caME9c4FoNIiTp+sVdFdzkXc3c4pdNoLl86Bd1L7p
7osUjuOQpclfDfBSt/Gjn1bu2Wj4qOUTdZLmTCI3P9p6ob9GTvpTRti5fyn1LPmCFDlKNKyBZM5j
FHpVyOLg08WeWv93UxVNUBjvo57hvgcbdt2fUQrV+Q5Hrh7vNVDndy5iWMcyLwfgeSlVtsgIvqmD
c7MsUtJRq2xt9MZ+tIk24h+el68VhuX7qUu9qz5VAAWW6zVGXW57FaCqm4rdVIyGrpTalX1sqCp0
HMROcxQxSkV70eUVgU0NSkD25TJGziF9hFX6IrZqUZ7cpl4TKjtqkvoGRKBy0MXuJ/Ir9kbibEL/
cJ/4kfseaCA3elL16QeL/PcQGacWjX6L+gwYoNWbG9knDzG71azt84tsRbMO/bRJ7X3bQqsbwVRd
uyhivVG0Z+xgMHX53SUj5CDGJBll8eeMNc8h8yxzN4/kGbZmh/KnqY1PpWDdjE0nDBPAVEId/wb9
SN9GTlA9Vi1emoOK8IHfNdiWRJGzDdLI/UoKFZG9wP8btN4uSKZrPis1Tt0QU8OiHm9dX6FgKFms
MVpdUZk34kv3T58MlAdl0N/k3JXxusxdLpMhhCKurM4ldxvssq3EYUjExpBU7/hP2ceOwWH1Dn8O
NMcK6Vib8kz9GPUB2bGGoX23Xkd+RpQgkxoN+rz3ZNFsBM9/Zsdis9vgF+7UcJuQBLzI1vp7gLKd
7+A0/4jMa6TrxVtT9dGjmTefs9gtPifky88BgJkdCNvis92MCkjcHIK0aHZWE2909iX3sumENxZH
MeU1R9mgyYoUnhVZR6nVpE0WlhG1/cwzXHnwy+yX7O5hMx7G31HIEn2I0ob4Q5TdkgWOPG/6wgvw
Bib5/VqdEfyS+k/LtfRRPZSGj1lRZWSvBcasOzML42PrVRkKZH54F2WFC6Cc0b6rnCcPE0Y5GIiu
1G3fXIccTln93QKzOBZJPhw7mOCvjTkHm14ol09jiOZMrH2BrF7u57kKr4UWREDGWv6j7HH6Dm1h
CUUqAMXQJDefpt4EBto1Pgs1sRhz4z7dVKLuBVsTMHWIeO6U4tPq5igFF78CdBZxVu2fiiQM9+Pg
vZ/Nv8/W0fUMiaLhaQTVvv//iCsmUBC8ho9+Zpb6Z3eMt1SFJrCMYL9VJCC2MXpGX3ste15w8l51
nJ2x/5UPzbdawYxND30XXEXgPpboveObDY0Ua4AI3UKuUyhqtTEzYdPbYs6xqXtgvA+d/bIUmXt2
yJbZtaiGJs2187rmE/JCB1b2GHcOZnfszVo/uMDjvgrQUlt5wWuENvXNrn2KXaJfTWfe6lNVAact
hrOBbcrTPOVXvaisN8ON1CuK7EJg2CDvPhXDCV1T0MGiic0nrBelMI4yeKoGqrQ2ji1yNCjH57wP
u0c5aOqHjj/8W9MX2FW54Suy0urV7Ce3YCXQn8fe4UWUe+rVNsy5o0QO2neua6VqdwXkpelnkIz1
PlDVU1Hn+qE1YPOlHpZaEMC0TZQ42autWeNzlWcbOSilcaDBfLcCMqyyS/PAHdZzwA7cDA592VRf
MrZubt1P38DhspTwdetCbqR5aMaJ7ZbrBwcDosl+IeCMKUlmkqkvq5aIpOeUVk/J/be+CImxQ44Q
4t1HwRAZaPXZsE361MA+xwIpJw5ynp/6rGEorFrs0rEx3RVDY70atqZcBistMaWwrNe8buZH5AJP
sqVEdGE+XUTd/CJ71Cx+VXECBTTOkK4hluLYYXEnr6X1pCNrfAMPsik/qQ0j6E5Y2VFRjHNb3U+U
i1eTpgRPz4wNF9i5IkvnA3S3+gqMykU4TagD4Z0r6sVifHRrVMJFpwyKFTgyB1W0Zafexe8xy5w1
Mk9tEj1zcsRbL7mkvd63VLw5nQPuR0CB2lnvy/hkKjlNOSIPXm6Z3kkzdeekUpwPq26+wPHAYFye
QkmG2af1+GjHWX3+c/hD5HI6RI7C63GaNkvbH4z5glbDpGzlqV9hf4GJ1zm3ftteGkNehLsirQG7
NTqKeqLkRZW1DBcjTdmWhyVSntY9xDWzmeONJNrIPjRP3eaAdME/hIgAFveCQeuUeD65U/JNIsX+
EA7RG3WSgwu2bB39PbDCz9bBMHOnUxrn3xYrSXlhGecpOqYuWct9gJoV+CCW/WqH/if5MyXZu03K
d6fpbsaomQ9qG1gPMNVykk/l/RKhO0lwwPJ92q4hrlaZD+ulUDvYArPYWXPGln7UozuTHMPGm5T+
1Rmc9DEu5rMclF3dWOxdz26eqnjuX73ARibGg1glB6chG/cF+gWHblSH+16HeGbaQj7MS8K9LHXj
n1rcA30lmSDOrPQajBG0n20w5s6DdFnpPWAxQzl5CIWhDybtVwKvRGdR9/TTEiIHNl7WDXfvNhCT
E2rnHjNjqToWJyTUiyBxt7Jp2Mm4i4ugXkbVPn307UF7KiJFfzJLwb1x/tF39kNEHoQUo9mHyBwJ
fWfZ7Od2wogPYugA2R+dbaSgw3wvpaCX0An6C0D86YsbItVpaJZPLpKwP64owvBAmr6swtKlhgiQ
Edt831BZzwalupmWYb1g65VAsqZ6JGkWfYcwJioxy2Ag2BS2O7yVXVnfZICMBwMIgFbQMpAwMO+9
ebghyWy9yC5tInHiaeGmKbh0KHAWfLenR6iEJpp6qOj4AokhD6aqOecuif5eu+QZeke7xuz8m2zJ
a5R80tZyBPtCXE0O4L7nnK1G+Sm7ZNjv6cZEYn75YESRC62sFxgzwk82+oVwQiUgecEhr2hmtUyq
66R//oBMXgHOiYA6I2iDgr5fZ8dl7op1TjIKsCU3BhApsr5Jfo20WbsUpYciSSrSwpp3SUSXHJde
oF4xg4OXbQZVtzpY9V+8MrTLUizz3fr1j2ZnQCJdRqshf+0MJzmno6E/NR0snFKA4WVtsay4uxon
+lezhrcjS40yWI7KUmMtguVc1Aj9Z1XDAhlwGwALCmqoNkTRN5FCgXkRmze1GbVpN9ltzuo4qNjB
M6Igdj9tljlZ429RwdVk2mWZk7Gy2oZZjQjwuYyKF5lBSvoOgk6axIeFV722ZS5Kxsiz3J7qLbuu
6D1QtuVEObxmrqBRA3iTqSM7JTtbuhSDFvkhKUfkq5Z79TU3v0Ms6pBIwaLBU58FpfdkSFki08Jd
bZmHFtsZ4N6dTO3IZE7atAb8yLI7remeKh7f+0IrZtup2eLu6sLupJii3fwe7zSb9nqNP9sLzzFD
RMwOPeNQWiyQytZ98zt8ZuUhJBt+ryiucz/p4UNjavUd1nTooGbA3+4njFb2rkZ+WgbLPnnWFCRX
o/G4Tpdny3UbxFvYKtaHpCKpCGKFD5MfjTrZW+91D9mgmkO4a8rSwKjOCkoSfmlx4a9VXOTZeqh8
L3wf/iOmtmtGgl5L7nohsiiusIYYESZpepNe5btpfUF1rfOiqkFx/uCMLEfFgEES5/wOshbA7d8D
OMP9M2O9lAIoQs6Q70V0B4pTrQMcHArNx5U8ifBd7tJPc4VGFHm0e6dDi39OVf0ZK7qt1ocaxnD5
WWRoX2Vk1ZAfTObsSbZA4nzOxrJe5mEogk44MjIXOYgB1ICyDpqN8qqdFTo7t0dUQI4qFQL2nsBF
yaZuog6dmCjuFvIHiioEr/Sa3aFoyh+3nlFdDt0Zzacov8J3AmmEHFt86XwDqkHmz/90uM34lw+t
8PAhSPPV+LK0l0jP5427xQotJselVltHz81r1Y7m1Uwx5oso4hSipSkavxb46X9OZYwO/h7d6Dba
y+Y6eWrKqN+snV5cbQEbBBfZtYyu0YoK1E/xNG7/ozORpPSwX7uGjtojHuf3y9naZzY1fCYnxSg6
zvF6+18D5WSzv1Dgw8FIXGlAaOQ8Kc2EWn+HsJRlnUOS/BOyEAm+DJY9LIffo77Ga4waFQOxDAQJ
eoGRfuUBYTQHxEIbWC1F+OLaf+lFrD1JeG6pdflBhbm5k2Py4JU/VBEgG2jDvgfI+EDrP9kh2d52
Jzjim/W3bvFi2Zldhi+c+O8AZYvo8fpfIQNd8ZvJs1l3Nzr6Bndr/zJjbWtDsKuDLHkebFebTt7U
V+c2n596RXDfjOY+nersS5rhDBhpgXd1nKC9um1R74sZL8sSIbIebZytge/4rXQt67mf7BcEnJ2v
lFoDMDGzex7g+3/GoGrTzLPzNSu68ZhRKQF3QJgNrs7LMbvpMk27gyONSb0IiwrtW2GhPoneLYlM
HaUjGQ+VM0ZpMRlu2OfsJgsMeO9Hl4Va8+G0G71wWyqI5cjOBVoHvjn+GLr0sgAa98mgKifDxEhw
gIdwMETRXFHbX66q+w9aWDvP5IhurtfVT42D2uktcCMfJk1mX+cMdANwLxjy0xi/NFHubgxPLfYY
I875nYq38GFBJ/T+RPVrND6r+maCWPk5dpIYpSLcbEm4Gp+NtnIPHUhVUtc0g8EYNraGO9AQW5TU
eLnvp9gQvHtSumHnYj0VIwSGvZyLkXuwSUr+vyaP9AKCXpumqms+zgz2fWfED56TBqeY0s2dFrrW
BfxecvTBiguWSb1DfNP5hEBHi+KyrcANy60dxGiLtUhP9rTSyH4h4YIjmDyVh7jRK/ZIfrRb++Sc
yPGMTVW53dbHKPpxSDT9vudJtKJl5dmg+uFuwEOSvf0/MNpeq/T7AZFq2bVCZpUpjj7Eog1snivw
ByepPxcUOCZ74XRdBeumSCjbmR0uOxNS87jW97a6k+NR5QOJDJ1ff2jcyWY6x9k+m2ocWFc4iAR/
eCjqbcF4d3vZlIclZurCQkADv7d2Y/YkcgCThLa+9QV8I60AS8fsoaVAqTzkn9PcVx/XDgvoylT1
ChkN5FCl4ikCD/M29NVpmWcKTVSAjvZBD/sOTg1N2ZeZaXVJHOVFdsmp8A2/ZWaMLFEWgBoPXeVt
QIb+ME9dc5DNTgdnXfUoMMim22ifjMyPHmXLe0Zw2XxL/Kp7zLTupbY65S1uRu9OXg+xFNTKQkT1
k+Fpbnr1hzgpimA5Gf+fnv8jJhia9ktEDm12AzT44+rNBgC4N6DLX1NryK9uEoEPA4z1qXHDH4OH
jL8Bdxkl8OqvLqcsPht+gK1RD50wmPWT33QoABdKszXRZv5ecmeHVdL9HdX+t9rNu3ujA3U9uWzC
Y1fPvvswvjF3MqwHxWYXpUYOoBGMAL+rgf3JBz+PwlWPHoUrzHfqNP8+ReZuBEr22aa6eLLAyB4r
1B6+mtajvGCtqM7enPPhjFr3+CkOIbeJDypVI0D9pO7wQKzGJ9sDku0hEfWaBOO5tQ37FIZ2s5nS
ka1s04H26RRzL/+c8p6Qf1023Yc87szb8rcW94oVDR1CeaN+WvvqMAn25kQVXpWXq39f3ppnCj1+
dF78h9ZaYzzA8nJn7Sgrh2v/UmYUo8NEolWOBp35AOyq2DWBWt6mNBz3cVqYr06BnZ+qx8HPjAwj
DyTz19ykj0HpdV8N3VS3OYunJ2oVIJ/5itx1tplsE0PTH0zLzzZhb7qvAeiefezN2TWrsuiK2I2y
d1VHfy3ciipwVTl/BztkjLJPqJ3ceyJp6Its4tyiWxWRXNy7bUoO0XczbRlBUZ22IyM7IYYigtaJ
5Il6uJSVeRSyPmtpbvLs5NyOKqwlym5rra2cS0pZa5wcWWNkEwPYf4p5a4VPjuQU5DYAHr4OYxts
JfhCwjAyvkK7yc1DvqMW7Lq8KPELR3nuTsZINEeVqGA07eRRdo1R09wmknI45jmYqfC+OfH6CfCD
KJOjYmrVfV6oef9TiRX9m5Hp/R5LxRA21mQ8ykMJb/OmZ/mxRkJu6ZL9qTPdVazwrpFQ05ZdtomR
Mt4TSJeJ6XKg8pL2KC/JowzzEHhoweg77qZ0hz0Z8faGwFX2OAld/2Hym0NPrnXbRWP2uA78O1YO
qgbgQB9zlq0M0/ocuqKSzFdEFgVnxP5ZCPWcQTFLROWU/piHfX82mrF6TFyS7inKg8+qo730Q+3d
1V6j5xun8iA1NKPj79VW/edUBiy9MmCJbUmGUiCN+53slEGV79fWFivw4pwi+9KGCfA9rbL8a+m+
wKvybrijebcxwCt3Zwhx1UnjpZ87JW4R9VgNp9movshAj+I0EAxxgbF2L0HdRhjvibh0GqK9ZfCf
JGNmiJS8v/LxTrFy9VBDaRWLlOFr3kdog8bZjxE5LDTB8+zRQQ8CP9JALmOWCAmesx3tY0QJJnhj
AIMPnT76EjlmJxS1vRvWvcOb66HJQDcverTDNfTt3NaLvvi9Ne0qb+zOctTSjTP3VvXSpZ362Jnx
l6KIoi+4dGnH0nGhblsYMb4LMmrRZXCa4KGu9OTq1qO7M9kJf+/B2klBJgWqG7viEJ4nz4+99Mar
uwi4buzc80vjqxQHn7sBLKwmGMiqlfwx1iqtc/9/zcObYzhorMVxAHSK+9AMHtogcsnfjcW9rWfF
veyXZ/8eDDIvBBYkQsQAsjnuuRWz1qlDk2mncUy/OjlKNINWIucOOsITmIjQiLG1EmeIpsLMa0Jv
98eADI6GojtihZRs1hnrVcTvd02yv9ceboheI8mcPs91W55RUCt2Ze0XZ5wbEclMkvkhbHL9ODdl
fCmnvr0katkdR3zB0TxEBFflN/mkxlhsu1M/fC/j/IYNiZCTfasw1wg2tZU8lLkafMeYTt/YIOBf
exN+C9hk9sT1ptd97WE5NKr+gK/ctFP0ztz9MZCAAIdSQT4lUjzDhlwmot14bwzg95a+oPeNq4sK
Kwqn+oOjztgUJEodneQnyc7JyH6Axym3gKeBoClR0t37/Fxtbt4vXanvIsjRpOUujoIZOxaaCMJP
iEWjA8fyOJ2Ahwkwjab7P4CC6zzrRWso2M2tLzysJH4YCVgm2SUnrC/C2Ew/u0FSHWXaPjT0X5GG
2bBskQBkXSxP18Of4lpx3rxX7pz2f0j7siZHca3bX0QEIIHg1XienWNnvRCZNYCYBIhB8Ou/hVxd
VNepOtH3nhcCSRvZ6bRB2nsND/UkA+TAelJk3H3PXRNZD8Ppb9TznM0AddWdO7bsDACsxB7Qq//q
G+MGd6gQVtkh3UUAQxWy7z4b0M6eNkDVk+3DALGDCdXR9Dt7D3spMEyysLkhyQ41BogmvkV5AVlA
Sr4lcAGA+PZDViv71Gv7iY5bi1+asoqLjW/aOTIKEFRPkJ7fNtMtXd+Xk8mUUlr0Wd/g59v6HKsH
5lioPT3r1tyvY1MOH0mPw3vpZIWQT4I6AHxp8ngMWAUalW4ya+RHyaKvujWABfYI9vpDk5jDqQuL
7pE4ebJhoIdDWR6DnVuohyS6j3ngQgUjIJ8bIyPuBcZgy1kfN5QOGJOD6weo8ZsZeCGTo1+dmvtK
1c3D2L0MTtyc0zGC2DAN+RZpW/gUxzZAc1PfPOBiwbOoq/p7XzOdVQXh2xiO34s5GA8LL0zVUUOX
WuG4cPGJPt0RT7/AmTSwSY4R/nNxeMc/DRo/hQTECuvJYqGr7oabGmBjjuliEAWDEu9TCWDCo4O6
3lPUw8bUHxPzoEMVTX2QFQxrovvYK1jFOiv9T3HN7oW5Y7fXLX0AAMbahi7+qvlfPBhrXw4RFAQc
PD12PwESgUMFi9YCmOuOWoxTKGctyART1FhGiymW7JChZDDi6Md9RXMz8CAGuYEuBLyDGBSFc6tW
VzC6mwezpHzfsAi/qtRE0x/opQyhhsEbAK5mYJz+pY76d+w0slqjutHDvuTH7/q+fNVD+krHgmR1
6oAqOBWNzbH9ppymP+oKMWRr61XiUXEvMNepSA+g14KUNdWbawHxKys8iMxNbygBLVu4oQEVxLJw
mRcxIEs/sLEzSjYbHpSwnZOGzCKxFG86rTOGpSyxQObKJksSTfbNj3bYjI+6w8jMNGg9CZnbaTzk
HOubKdyGuhMo71MhenosselQNV4BjctVlirnRAeBZ5bu0ocMHs5Tv25E8HG+QwdqH7+mMhoO82Hs
ShDHEqIOom5FBeog2m5fQ7S7FHsdp7vmK/SZr0xUkspzLwk/tCyugAOF+HgLxBQsYYr4r7jIPwEc
1uNz/k6foqx+UDTv32JvYuCFUfqg6mFYd1YMcfmm5YfG77ZNRekCJucQG5oOGUgzZ6Nj4brmpXUf
0H16VDjecG7hPMThybzUXY3vIDOGSvxGUL/YghoEiy1H1jcRUjgd96hb30snup3W5d/tpO6LvW6z
CgiqIJ/idVtOLKWKdnAakVG1HkyUUKjThW/SKyHmCT3GJOv2PioIn5ScdEkgl31VYrTgYwdDZYOO
/PrPi9Sk/DhdlCOn92mcLvJ/c5GCOjesEpIGyqTIgNe2YZ+RqQuqEv4npl0gbZ9gEwkRhugE4hL2
hNOh9TMAtt0o3c59EeCJECyq+6Xu0xM4oGjtOges7mraT+o+q5gsRhmKCBIWCiDS4qDP9CHKCSwb
3QpPDMv8PmCpyASc4e8mcoqT8nA/Ob3gWj2gQ+ZZSifPFg0FsHPu+2WWUvYQFikb8Pz/nniehEW9
Bxrtce7R88zvtaqNdMfJeP2lP+2x+R/LJNlV03+UuhMoBVyX+//bC9XPTYLNTN/X7VnHtvbXgfTZ
DaDEbl+CALu4+2WGLjTrOO0YuJPw23RtVV+JoYK7/2UPTuG6p5ItZwNNULn2EEosz9hMmw/Yy+yI
yJzdHSKhwRN3BEa1FJAiuiMr6r5GqsC3tqPFoTGV+9YisRobVrLNcJ4PY0+Gs2Cryhf8rEP1mO4e
gRXaJBXIInM8h/WhDcA5puN+DnzMdP08rGdQ8VpPN3frM2HVP0/3y4vNUwKVf8VvItnfK0uJ57Od
wcnDL9UpXYsCGPQh0wFTdWsuT7UpNVZR7OfBXM6aR+/VqrmtS2N8iiZtaKz0C+lRVgcQ/Q6vhht+
uFlv7e+1tkl+FCXwz7pLl/T0YepqJAyY7hU6CGjcmzOgG7Rhg1nXPCqiy2iw+Jn22J2i0s8O3BL8
Oa1h7EzAkNnpUZaM1SpKarrWTTizo/ajLGepg60RhWyD1SLQoz0IZIBg4esaTVN1dW8Ad+GgnIxW
FWfWY+l80kP3yeCo4o945uhWReWDfleZBTQ7EpSvCt8ukHiq+AslvQm0xtSEhy0/3k9hz4RTKBce
9Rm0KPkRYiAN8tgATArnw4qJuwed+PuBTE1nbKsCAFx0mr7hQurVK7+3+zqq//NUh96v0hP8tj2/
ko6xAE0JIPvcIQnx91tg+oV1m7HBhBVkvWiMMDqmEjVrn6r4ODf51FeOQwoyoK2undV7m19CUHTM
5OIeo6fQ1zBFErixwBpkmlpfogd/mVr3zQM6Dpmij5R4ZD33l0jWyvu7LPNuXHtWDg1RIGn2CYwQ
9/rsd83/pe+Xmf/7VPGf3kYm4zBdzG/wv0+T5j2eJ7+L+eO78e0SrNNhuOqr7i93nwY0gH+89M9j
v5vu17f6c/xPY/rS+yv81Ktf/f6KcBEDs1d3/Md7+vev+/Or62n0pTJt4Wcwzz2PzH2/vqufZ/of
Xj/PAHr49R/0U/unl/3pVL+t37dre8T9ioUVtqS82JfTQZ/1jpP/2vxdiI6b8GR7ffbHa+eQOe6X
V/vjVP/i2l+mmt/p/Gp/nP6Xa//Fq/2/T/XHz6U1jBsEuiF6Pn30f3y388D//G4NuKmkYCr84z/9
L/7oP36mcPdDBuzffibzNPNn8rtr/z8/jz9O9cdX++3nMb/L+ZP/49R/DJkHfvm456lcaJLxNIKo
SwvbO28xYAFxHrB7DpxewnsUuHILsEN0xhM6pmtBt09F7q90oO6bR/suAddhGp0H7jMAyYoR4gBx
O00DsebvE+pmBKWeAFJ7cJMYSzhWyHpZEWWejKhQx1REBuQn2PDmocDdFNx+9mEwDPicSS7ddPC5
6x2TjEH5Hi194KCxY9OfD5siSiZVJWm49yuiAWC2lLbWPVoH6kuQg0BVUpT7eQLX6KMLpJx/mdcn
IxTUMviAhsqPXqS03EXRj+2h6kn8ghJwhXpy4R4TVcUvrjd8hlozPIWmVpFAzAG0w4tuAQcP5UAQ
inSrJCMyUNAM0rNG2aPZ+3whoE+wLutqMpqCGNb+p1MaRrUdKMCHvvd286mORfpDQkwugWAMB64Q
4HAHOs1QmVh6bmhswr8iryUvOcycURcqHzszjV5V43n7OE7gA18TCBmF2F4TlTdrPSpL1QU8Nay9
HrUVf1YoqF3d0AX+AkVNayqHCki8LnKg299BbPsM8SXrITYTqKjHfPJCKPp3VqgApQm+yWt4YIVE
9RcGBdsLTBj2vCvowTdLm6+IAWkBSM2c54gSwjBnab3rHhcBLuScO//QNDBEneYpu0lHGKnuLSw9
/BMSky8hYBBwlTL7pxDCQIbgTwyZB5jcHZFsYGsK0/OL61Ng9xro6I1IyLBYuM8wOrMh1tjnMAhE
03WRjoZMFEBFU7OKvXAD2Lm9hLS88+w6sMmEQUv4fRS6kpsxSguQghBMFHR0c6BwVzq4GMCVgYSS
8310GKt10im+1sHFCPqABYWWtQ6mlJIVVAzs+yhgqO3K8rsIkrAmZjatbJVBAmSjg4Wo/CUdTGuj
/wSCpBb8lIxoq2fObF8usW2WW30tJcBmi84hW9eAa5dTxcj44+3Ct6krjiXyCa++C9cWD9vMsUiN
R99wYJE4dce0PCVUoWY7jskr6SXfOmmVrfRobMJq3oD6/E6PQkLvC9g24ZmKsj/5TXg2O5UsmWeF
MAA36qcWZM2tR3oI70xNQRrrXOTe1VBD/UTaWj51Qx5EiUgfktp4oYCaHUBTGzdUpCLoGqrgRNfD
lrwr+n3quwUsx/LP0AJMHxrAxDf5BJ7P7BKsPT70yRoYf+is+I712qXQRhrtvD7qZksobBvwSKST
h044iCcBLmnJAPAupSGeHDOFYihEEPZZCmYWfi/huhLKBfSPnIesptAisumNAOO761yIK+m+GBTj
GzOjbl1F0OjWffogcuhRNamPhNB0rY6zK2TlURzPIGSLqfSAXfsX2XXmkftJPDmcPYykh7SFBdZF
yvZ2y/F1Dl2F5LIvcGRQ+z/ogx7i+Onem42Zvw8StmQxgEl8hHmik1TxIyDa2P0x2b5kSqD0AdPL
T6IVb5BZglDP4MCBR4pm1UR0WKOyUIE1s58Pdiol/KunziaU30dC5KkXaQv9OEVEfY66L23cpSe4
ur+p2s83bg3ltJGHFAhQexlDhsfy7CMMH8dr4qglb91smw2y3jDRRDds/Z3ANkp6FZl5LsA7XcbA
ZW+6zN3XVIJmC5xEQFI5bltP7DPasJtbO+xmpIAz2yPyvrrPEhRSmLjlLGQ8JDfLYpsEOoOnHB+w
6rNwBw1JA3J4ONQ0qjYGi/IFVBSME3Pcbq2SVi6Aumoa6G2Do3I/FQJV5rLr0lUDZZBjO7Fd9JmO
8ZAjXjVmkQZdjHySBdBD0dNLXnDzqnuQYpgMTWIGNBwC9EDtmwoihFCX1n2UWSnKcwXMK6aKuKKf
C9hCnmfbe7eBrxgH5mWp+/ShKPziStgzfNXTi4cy1rUgQQGT8CcvpU8J5BDOVdbUz/0EA3VASDsZ
MqqfoaUHpjc4QJAMwuY8FJG4+VYtbth2bIbEcE8eJA2ABYCcIn50D5MA5EPJRnvJStNYxlM1cCxV
sUsjYDBozNtJ7ncBKGG9CmvPDbwo6g9ek+yzSnm31vMV2BKxvQolz946I/2rqYz+Fg81PkoIl6IK
WucLyzBQMSrIAEXK4Z32YbtxAJZ5QA04puayi0b3q2e4V9j3QH4jnyqGNYGMvU3VLvOQgqBNUjzq
PmC7Tp1dQQ2xxDMwS0WxJbwaj+Zg0A3KIokfA8uRO+Ta1kIsoY3IX5js5QJOdRLIHXnqWE8WtWf3
KIQM7KgPpoRH4NzUZ1SwfIus9GNRtZBB132dMxX+XKKWGXHYeoArWQBC9XAcPHh9R74NR0hmZX/B
kynwU6MIIGjLtmnlWs/wHkuWPYGgRkQN5xZmRgCTqHHfudMnVMMNblUZWb4w2uR5iKcsNcq7dq3U
N2do3onb2q8i8oG3azK+hWxLsXYBGHbVBVao6hJj/bWjTaNgqB5bS1GmJHChXn8ieR3uBwnB+tE+
QsgXYihe+chNuuoMCdzC4H6iHcmOzohMZRjBdoiJsjgpkBRXfdePr0YDOwdrgyeJbSyKgvhXtkwd
5V71OVix/rVyrKswlAscLVpRWCMmof4CiGK6mfuGmpWryJLWUl+lB6xkNLfKgrrl3AeFvHIJ2uNb
aWKnXAKY9Rxm2deMt9ZXx68Xo2glyp+9vwAVpXhoOUROlW/C691GJk50Bih8qQ8n1aJ4K2DeWfoJ
vXaohly9jH0dPKt4a1orWtm063e07lA9KBvczkIBQm9XPDTMoU916wFbBfQb67zm3GBZAdFtoOmc
noNvnjZiqUeLEG7m8VjZG6NvspNdKWfRAbopKSQ23W5vWY28ZhAQehoFWJsudxSwSczbxn0VrTwg
QpbKbNyLgo7kxhwTAZdi34VLG0hGjZJbq5diwyqR32JQCyHmVkSf88jdV0XXvqZZjVxeTvudWeTD
g9fj9qgjTD7cnKj3n824gekLSEVbbpXRE6SBPzIfsnos74YzLOeTVSbb5GA50r01HsNqEyJ2H7ns
v/q0Zw8dPGGwmoQIeW261XtRrhkc0hYWnAyfSD+cIr+3/rKcwloOI3FO+NaLA6STirVXcADnY0jm
RQJWV6VQQS5Z+lGA0jMpK8irl0CNg6n6UGaNQDI/addlZ8kHNyYlxKYa9jbE7nWUMYgCuXuy3Dz5
NjryA8wv+3VkXrTsUfq5Jjb855k0zA0U2yCgwaHTGKP4YrQpyOzEAvyM1GeolpffOjLJ05uQUBsc
qFSV+aNl1u5XJ3VWjBHrXfh9FcAxKr+ZbpJsTYdVu1LY2aot2zRoQnxR7dah24mBdOV1S4LGKiSs
pBTAEQCnYckHhdqsfsP/ki955DfwwK7rXdthNmANQRKonQo/+lsKibEnsB8Z5A84BOGqRqwsaEFc
bDGEUPMX3jEqwHPM8Z/bFyDG44ZbAWXaR1doVwOubmG3lMDd+lKlzrD2OeTjo9CtN1VYRydml/kW
Bu/+wRdpsnPj2NtXJf/mupCNMZVxnLCuUFOwIfxeVjvd0v360E8Rc1gbu+9pSrrN3DWHxVHXrvxU
4SErmfOU20VQjXn/UEwteE++k9geTr3TwsgqtuuAAAa2001vMA8o532MNs3P8HYrr/BAiYJWyHyj
m5nRltfMBr7VpUixTxG6Sw+iog/MoNGGACVkFTDGECQqeNQtq6FvFqkk3rHnXf/c0UfVJvIbCHgB
HkgAk/A3S3hahQvyEajgXcek+Sh6C9gon3xpoZ7N8gZa14lzyeVwFX3s76P+7ICYH5iJ+yC8COaC
qAt6QQdz+Qn2BrxyPvXeT/GoGII8Gss1vE7bnUMALxDKq15s5kP3ggCZq5u+KrqVktgzxzZTC4ZV
xc0GyeLmgVi36Cxn2M19Ykw/WsXYfhzC/qb7UxrfHLcWYGfgIR30im0zKAye9CC8d79ArjcHtLaA
8Hwvu5cMwiB7BaXDAA7HEjv45LnvMri0h8NzyESx9GL5SUMjoXBmQazJgI2EbusDAGroLONoU8YE
pvQI0f0aawnbRm9n+e2pMtv4QAygtY0Q916satTCsbv+zMrCeAgH94LfdP4mWij/wu4GcJep6bf+
KsSqVNCj4eYcq6lEDbuRRw+wsiiOsf9V5Ely6BJaHJVTX62klKcishg8Ti1w1S3z2az97NKK+ql0
IRnSe+V17Mu/OjZYJ+EI6wTyq7NKDKMO2ihObmFKHsrKtA791NKHZMjw93ndXsOtPNiZwYp7wnGV
Wbt3LBuGtI4AbyFj+H/Ckpg5+MU3aX+tYVv/YZUeX0Qw/rgUYftXy4m7HopW4TuQ0dchk/BTHPxD
6PBiVVXhntJUbVPsHA7CcdhGNjCQUylyAQz1ozL32DLq8q3f+LdECP8bID6d6YByGPXgXIBc+Vl5
BDtrwIBeXTABgw41po2L1wEyBJq4VkjbD1q4r0YNiS5I7S+KUkAqN4JfiG214zsLzYvEDfLB80NI
Szl4wi6g7guI51BFQSdGcHcFkoqT0sTK8FwJiMYAJzpi1odIhCiL8sr/ayRwxLXXheDdN6PrVwX2
n9HCEO80u4Cn7Rz0oVfcPcCnGjeipLqpHhLmY9PHgQ12yec0J8s0HOy3yC1PLnTmsfeC0D04/+Fm
zDz3FTAYELC7+t0tGXbqFixzq3YgD0NVf4A4Gm6xlrO2sZCLLOz4Fzhc9IuOl9Ga2xyfZ1t1j0rV
nzJeA0QKpOVjONoG9Kdg/Yt7zQ6cmHALrylxhhFruQIuBhJiMrkSs4I+gB0PryQHRNEn0n9rq/pL
A9zPR550Nz4y8Jiq3D6bHPY1fsWNc+c2OaTYsi8ibZw3wnmNzXbo71P4CFxZHD950CSGQ5/1Useu
dQG870W3qr6SWHxkzaK0xVRRrC8zloibEEPlskjWQ45VsznAnSqPzaeSKm9hcr85tDDvWDZF6MCl
RoTrQoLCIWBkt4Til1pPZdqdmEqc/hcF6+QbVC9Dh7CziFx/kSKXtfYLhkULbtXyMnc6UzOMW3eJ
smi5cCHpB/sxqOiBOAX36RbSvR3ga2bVfwJy1H0H5uJ+MvX8GBJsdP4ZY6bKfWcIhh6NCuDZUJyV
reIFfm8C2BGXXfOKfu7bsHozzSReRbZUO21lBZK+W0PJbEG7mC7xJyDDQ4COgtF1F+5iWBNcagWC
EMT74o8Yu0IxVP6z67sVaO8031Tc819zH4x7WfMPJNBoAF+t7lSDuVHXS604rGWI9ZlWITZI7x4L
8fJL9xyKxVMAjTRI3Hd84ceTn4cdIUXTDXKlJtNyL2ccX80s2w2pmV/tvCquKXfgtptW7zoCO9yJ
+h57QCuCnlisIxKBnwHjoGtY2RaSl2O1iQt/eAyrGtb1k2yZgqugnQ/iAwtNkESRPe9H8Tr4SHD5
jCPvxqLyNbXzZBlGJd3pUWq2L4ZssP3kWfKS9TfdG9pVdU49aAyHrQDuA5Ibzc5vgFoDi7ZYdjkB
OWXS0AQNg34GqhMLQfxLBwMPLiM0sg3eqHjQh5rQzdAl1lm3CpvLNSykt1kMOzDfcfFVhPneJzva
GkbcvI+ODfgZsaydE4f+U5l2F4idN+9Ar6kA5Jb+5A0RO45DzpeR16RvTERrDWy2LXCsLACF4OJH
GH5dkKf9Z8To4Cvac+HsQT58tg1uH8CdJEtBZPyRGa8gBPSfCOXGCgRUdwd5x2JV89ZZ1KBPYrNW
OEEHG+tHARnE2wBZWGo0zmPLGizpiXwnwgEg0K6rVW4UIDnjr1wMBESfMjNLrAU86HVpkq9M5bqS
8d6CQsJ59H35UrrxAZAUdcNWvXnJ6aWIiuqZIcn5iF8YSBXode00vIzh8FgW+BQiN+uWdqQqmM6b
ebloLENsOq9yDvBmLsD/hAUU2CgP+mD5kKqQCWSysDbs0sADVXMZVSpbuyPMMXVM1XvANZrQ+Zou
6wervU6TxB3s2+FhCQuGH3wsxwQgcvTaCB8ROFr6AFRdsg9T/+1uydG6F0MkAnTkGB+54fBXnoaw
yoBg66vuK2x4Wv9ypkcL4f4cZwjwfIRXLOzB+Itr10ZS04Ph98kFcEwHucs0WcVgUqzJJFow9kl8
mmKB0EiC0u7TtaPZHvOaRZNDWIYFGJfUC/SAYdpIFWApZ6gl0Hndgz5jyOzez/wfZ78bhWLyiemf
SBeZWDqyhQttwi95gaSdGabuI3S7881QYgNXuhSOtyNEMdjIxccUC8Y5xb5wcugwQIEhLQXGnBAg
rlt3vEB+uMd9FapGvQMZKzoN1P8c0FfY3LwkXfISswagIp6QZw7tsI1uyty2n7HfsTeVQDUdfMHl
CPfqvQEM7dVo4jIQpZV8yb46JaGfHbAn4CaPbUczcnvPgcxbe4yYL2E6PhgR5JpI2D8XI24XsqEd
dF1auQpz75lXJivBkIxhaW6YJD0VRRKfSVbKC/437c6oo0+dGaKlu6ZDhK3Cjnv8k+7K46rcxhTu
Avhe4ocZlZ9hV8BPqcXpwS5Ei1zltXdbdeKaagtKmjrB8wZtoEf2EPJ1c/zYNjGMsyDkhlx6DUZt
YDXYIK5x8xj3A9CS3UQY4TZEoGnpV4/M4t3GjuAQlIO8f00mUJ03gF7UG0MB0QLcvEETtJ9Lu2PL
vqDWRjuhDZAsXpoMvtza60yPqinYnILrKVhKQOTtVPGLL0J5lZG9VUxC6GRSPM1VCC/YLLvxGnKm
+MZOnlUV2+tBoJ4Bx5WoHOjRpveL/ShLqGxNl/odqjhQqA1k2JHnvDOydZPJDI4d+K9DeDFfj1Fd
roSTLeCSifuV3zoHcC3hkDk19T3MNKI1tLj7q+7Ko04u09jDl5RN2jMC1CDTSuTN7OgSDzv7PCvp
TV1RlJFzyfz+mkZpYLpgliJVUzwprNVuCYH1rUYdkyx8MRrPPNEJd0zxBVyWksQb3VQuT/f6UkNB
ea4Au3YRg0GEbPGYHk1CoS48t3PSjEvgcSB/MA3PA5zkJQgjkNE2Gbw6ZJIMBwcJtGfHwk0YmsjI
XZAcBqgoeJasjL+M0TeLCeNrBvIgKQxYxDUNMLEkqk9k4NEhY0BiOTIuH3ORokg6utEX2X9rZAnd
u7+vofmYr+DpXZ/MWpAdT29d6Nc3bOvKAL4wcnO/0+u25QMR10zDPmUKy5JRLYkc8qVJXb7WCFR9
QNEO8krS/N6nsaU6rgfqaj1O/w4dFwpsLW0iHfzAUDsNDANY0CJsxFNEgT/VZ/zH2Txq9KhK0MRE
ahVcuqZvvUvpCB+rp6j7yChDMkHaL0kD/tTYcoEltFs/t3WIlDsCFIORHjQCo5tKe4HMEHzxBocT
PPbWOoCG9gBluMLYU/Y0TLbaYIGjwEF28DLM7w3djdpEsiWCosg0Rc2hDaXeIuFlttED0MmHa18G
X8ySMJiHGA96vao/aPw7vQPpQEudPlfdr7u4ZA/3j143HUToQTpZgvthww4hWA0pYUe9FuI+jfeh
b/mBbtpMipWEkMFWL4KIgoc0HcAB1aNe+y2nkfVsVf54HVrnMc+Mblf4HMzvrIfqGFgFAtl2eAaH
P87yxkThpSYH3a8Pc5hu5kkKASRZVME8AEnIbEP4mC20EG7Uht0JBc7F3RBV92lNXDwrOerfkDrW
ffOAFyPZ5gIxH8x9SNqauz5J3gV0PS1/YTbehTbIrmgoukaoa8A6B1FvD7/Is+7Sg7pfn/WgVkC+
BzSQn+Sff1yhQ3JbxGQxR1dTtJ6LdMW6nuhrWndRhVm1J5CLniUddX+q/bmgvQb8N9hswH0CKIvk
7hfoC4wbBY/WTUsj9UrbcXNPSwJyHkQ8dU5FW9MzIy1Q7aUFHyMWHUegyF7MeEy2/ghiIO38NRZI
5oG3wtsWQ28ejC76jzNsob3t7+IiJzo2+lk9QGpK3bD4hmaPOBoCekh6QcKmukToDOFOL0hcXtJt
FFoy0KO9waA+56sLzLc8aJnhWYHlJEjxU1M/OkAhbLHHRFM/WFSRdIGUsFkgWcwnCgrg/wZsl6Hl
lhz1SzjcNNaZj3uLHiV+lV25mW9oGdGLg2LYXQF1oKe4kdbxuwAqmgYwDkc9aGeQAB+gsbZBpkA+
tH4DclXmx1BTQxMKTs2DSG8o7NU33ZM2zfQ8h7q9HjPyHEK1vgupuQyuwBl9k6jhi1VnT5sQL492
mvRfuKOxtnjRgpGKAglLQyiJN5S8Ch5DBY13T5VJQDB3utcmrMgr6yeBwYwkq6hFVF03LTKKPak+
7o90pNZNSBzwNrzduwtCLnllD58qbFOXYe5Xh7GF/XVcJVdTOIfqu45rNukXOKNfnK2wNTYVG9x1
giLwJw8+kD08pl1VknU+HO/uhkkHd5gWwmZJnTtHHwzVpUgS/1lQqB61eANwCH/SwkpwikIthCb3
1jSmW7bTkOcfkVpkaW79PWZbDoVFDESEtAMTGVwVqBxGmhV1YUDZCnZua4haTUrj+tBjtfo9AgxO
WFRC/6eV9B6hL5rn0BcwA/I9P+YYUkquykb10AJdAIShdG8klvVUczmuQkMVayRALKhFDNUO0BAZ
6FG3VOm568LnOEWsCX/EJ4ut9JAOb+ryYnYsu9yjLWjTEGg1780wiOJJlwh+i4uGqWzLdH6hckCN
tVpTrp2JgEemQzWpWfexpw5YUAW6VU0S1vezaVCHIY+nDiDRf4+Y+tOKtwtewAp34KUXVHEFNXoT
VnsdA2Bg8Op3yMqNJycqzO3Q+0/tkJkn3cXAVlBLJ058SO0lDu43A6grVTclDMob3GEGUBVL08xP
+gcwDsI4YoV1099/3QXFN2iX2qj7zD+a31yEssj9N6SjfFherkJTNSu7QGo2+G8XxOEoH+ZXmV/5
x0UsFd1WVrgBdXlR7imYoHvpduVeN4lpw3K64DJAOYHCrFlhgSiHYuXim7d04J62KmMoiSBRGwjQ
K/NVj1/ggknSbW2lbIZkJB/Phv/13iJ0yI9e3+1MJOHWkZ3j7U9PdP301g9/h1v5osprfNg/BlTf
t+cONwwdQTMIKHHXT9YtaltXpVS0xpfNCkYTVY16yOOrHhiIc4VLKz9Yg8/PIkfdvRv41ZOJsfNN
CCJyguWxmvokqvmWn/tBBwWeoLKl8PbQVkDtLRfNOjKhJ7tMSGie8olCwkVyYFhEQMqBFAsnwl59
mZkVOUoTsr9gq4UdzPj6N4Fb05GCfLx0owz14xICPqghMGRw0+qsDwYMKO9nTWNvWASOoT14KgAT
uz4PhYOMShyCIsNLCEUybOeWIG/V5yaCZw7ISBCx7oxxGau6erRlBZvn0CyfDZskQURp/Soc7ASx
0G1OacbjIG5gzJAA9gboR4svMh1g+e5B3hOJIxSTwk8DDIOWPbXKF6OEm0IlP4dOOF5JQ82NB6GM
NSBt3sIbaXtKffaYuiAQS1WWmwIpomUh0yCOxADOJA5pbqm1yWF6rvtgPKUe8lA9ZSIxUZOCzWoF
Ii43EmANzaaWF6ztyyhhxQr2D+2Ke0a6rAyC3WbIk/shrv21Yl14HEJ4nzs+/LlMqKjv9SEDgBh6
nbk4ReD9Lc02V1DicfyXCqmQhZXW+cmOivAlsfINhFYjMBtxCw79eKmjIorMSge244IImD9GlhK7
TgziPkpB2IELU6KwfMAcdWp5C9arapHbmR0wKy/2EcTq99Cb+n429+mBREzkbD3MbEDpgGFCuD7o
yPnCuW8O0WeQ1i8ASWTDqrW7TwNRLlJtHLOIyv3nKapQeCseB7p2nNDTuq1D9ZnuM4YGRN9nUI6b
je3zcu9Xqtu5Tfn0f+ydWW/dyJal/0oin5u3OA+NugU0eWZJR0eTnekXwpZtzvPMX98fg04fpcq3
cPu9AYFgBIM8FBmM2LH32mtpvqPurrcfJeHo1RO8VG0BCHGUbnR1kfgCvnAaFqC/tkDBzdn4Wihm
CXgjNFzHCCSPwaJdRoz2VDU2Tr5rOW5MKCnyPDsOQB1w86IgWMvEsEV6gLjoMKtx84eyXJpIHFHj
FgzKqVSmc0NEH3hpta31sIN0rYsPVoxdFxdgPzxjzskZMIOSzF+kBfL1jYhHJx6x2KyN/Fbllaz7
olq0vzZlXWgeRgnVsKTPs0Oz4JQnxciyg3iABUNrS1olL2DoCPoiaro8djgiclStcq26TNrdEHXE
CJb66+MXL1PUra/oevh65Fon9q4b8V6uxXftukjmnbeh6R90aBnQsCCczwu+NpNErxDlDlTRtN50
CvJz8ojsVLDSpD0YVu74urneu6gLus7+caIoiydzbS323p3yrvjmH7+ep/Q1N48cISvXZHyOdc2e
t6IHtJaazl5PXv8GWg28UK0xplvxunB256fri74WRd31jV6LklQCSLu+cHHk/XmO7WzykpSpKFAL
cDVyKRNibQvoP9jUxOjoz5nUzJ6oYCRqf+zqGdBmlFmepx634FicDMbuU034ns657IoNyrPV23IW
QQndtdCRivdzfVxvPvN1d326eW1ue8ffWurrZGPs9wGz9rKJl+ehLb/zq+Kv6sQZ4oA47VoUdXjE
flxKHggOy9LwvU+c2/VLFd+k2HTLQCD2LJG0I8riQ/5Vm1/VQSXBa7keef8L4oi47PoLUwY2sK5i
D6QdXqDl376+U/ERixf7ru5aFHvvTvtV3b+81PXy704LHavCZRP0brSMkZGM5uSP3aXcLz1IjJlv
jpQsqlO4LTg0ZRm74lRRXi8irvTz9Am4BWpuPyvFntpX877p0oO4eAVj6GbWthJ0l+v3LD5TMXRd
J4V3ddcv+druV3WFsmRuiK4oGl4vI+quxetlRJe+FsXe+sVfK9/91PUyv/qlXlFhDAxeUq2FjXmZ
TdfR7/2uOPdN5ToTv68VDd60ErvXRmFU9fM6kA9ijH3zW6LV+6tieeXH3n+9DhrGAgq7FpNlYBGj
i6gTRbH377YT54rTEj3dzLHaHNZh9Xrr67Au7u+/7Yr3EYmRXOwGQJ0A8Hy+Pggx1Yi+3Sko/2g9
ye9yENCZxRCWElBrb8QgIcoZsMUFQPlziKtQGunal+vQKq71y+F2maivH5po8q7d9RsTB+LAkYhv
T/I6yb/7jt+d62cSXiz5tN68mb9OpVwcF+N99iAPgdFuIHChzulOx9HCPir2fxlrb8yDUBgY4kau
G3HXVhCjKq5tTYIbO/EwriO/KL6rU8VTBL0mjLMmDOWt+GZzsWsDjz7oeL/20qh/mgC2z56wtlAR
kkj3W7560dx3uuchhFU1auw3Nuh69+I9Nr0i/TA1U2GAru9UGKBid+3M1zfdIMsr+Z15EJ0Gsr50
I835BHnozyci/uP1VYrKN+WfrxE8n1bP4/HamdY+9tPmFZcXP3vtrWJP1ImjvyqKul9dKlUbHdqU
jb6s7cXNiaZtUvwRgIZlzVBt1uFWq1jhQSzggOJlCZf0kwt9yrduse7ESCT2UI14WyzCLNuamfI9
0NTqlHR4IUHmVScfRs2DH+FpuOsrG/adkBiMIs1wJvTV4c2UhlXM7HadJcXUOBZxMntDUZDkShzB
BX3wen0wYk9sGgP0v5a3u0a972Ky969ztASQeQdS8SwaSqOhbNDtZR1EOjWXXmblFFThoSHVCUYu
sMYIJUSR+Vg1DqnkY7UXY85cp5gyBRnk255HJnqv+LIdo2Mymk2TdX4X/CnBWocEZ5m5XdMYG9FE
aeD2hwaRCXjd6DW/347KRjxJscEWgjvDOoq7FG9mHaomBHJhzbOfRF0VR46Li+ViGtPXkKyaI+e9
ezHpIGXExL+KTzwtwq0S9y034njyqJ7EZ1I73SHpcBHN83iDoZThlVNR3yy+MGMkW9yNsMkvr/t6
fxK45y0kF5/RQ3oB3CFtGyQjZq9FhuIYy7jr0ARLXahs/xwdR9sazVSdMPT0LR3gD3Hzb1Z1q2H9
pnb91IS5fe3fQ2NXC1QCz8JPm+36FBUrITLStgfxea2PbFlbir4tLvJuDFq/b1H57pRSImwbltAj
shafEHtC8kYYpn6+K3TYoVHHInaIuBSDPNlfbjbY3W4aywe91/EDgRIlbf9gDNkDgTNXgcsmC/xb
M068bG4fzOxSRI61Fb+aQOm5RBxd6NJ3Qcm6mx5EZ1k+LmilXMMoEe5TD1LRsDxJ9aMe1tq6SF1X
satlIT5E8Z1fjYN3dZpYLYg26+6746L4rw2M9RzRDQjf7uSk8PdNNOzIIrPW5dK/tD5MrYZ3O2/2
60Cr8RjTP+o2NPbXvpqbugdmaDiIKiLqzCdiTFl3Ra0oiz2xMQOJRgEKFtiPw05XZ8g30PPRG2N7
HThWM1j03p8mt1qY9TGpxwJ9WrwfP/0QopuMsRm4HdLeZM2kbz7A6ygqPsrVnnFmOT4wpuBeNDwn
C8eD6JEAYCZSDVQPogl/ryjpTnx+4o0TaXPVPrIPouu1c782EL+d4nTb5EU9r6aiuLN3v/ururBz
ltBsdNv2zMxeOZryDhTX/Tqc1UO/g7vyIm5bXM1sgmKftT/cKeKK1tjIuJDCT2qYK/PWkmai+el+
hidZHH8zw4v7XifK9esRs9r6OYn/0FCa6DQ/mbW+aWupOFw9H1mvqZtuVnL3jUEsqyhglrqer936
TRd8sytuXk/yYhO0Wme6DSxwhyKzmCTAHOzSmF4o5nix/m1UfGoS0eygjHbkXbbHuH+q5sjcp42+
03IL21T0JqtJQxJvWqjT2y9+vWiQVJUK2/yyshZfhPhhZCpnAj+A8a7dT3Ss9120GbrHrPA3yNMe
5jpcMu/+8lq9eYLrE10mf7EnnqIM0Nttxhb93J/Dlt4V06aoIoa9n5YCaKRTr2cfGenxBcGwtphE
Rm5GhxFAAfqRjMJiDbruCkNv1EOTcMNyjTe7s1/iJKj8CCG/6KDDaLkRrUUPDoOKRyvKLSTyS9bb
auKI33sz6Fy/+hpzb5ONgbo+JPFomjBqN2WuQm8tVvUGjoSpSo492XKzp8fquFMJYIvPVcvaJ0OP
AcKsc/+ACwFtik9vTK4J+No26WD/wuc8mZ5DIBhXr9rwMEwUwZb/8Mej6j63cw1DrrBBRbcUj5m7
OoVw7y+KAk63vz5/RyGQFC/z3bVutWXb5f+CHFFdfSC5Un014PPepvjZjnl2L7qE6A2SM8181oM3
zCQJHdBvAQ3EiCR+2RytaBtaMD2++WrE7ropDDdVK+uQLT0Gj5yzrVC/OZbQFy8GrFTLe00hGWic
cLsjO6+va3/DysimDGWssmWQE69D7Kk1rIwQ1v8cSdebEsfWTqMk8rwVu6JSbMRbE3sasWzP/2a3
mfVQdsWGCPifqCSp66LOjvQcuJpUDoBCdR/1reEvn53VtdK+scpO9QaoKMWTWS07MR7pFcD1g9hd
HZXi5a+7o90EJ0P/0vrpcLyu9VA8wBDTzcp9twicWh9S1jmFRVOZn8j/zLZBOrmpmQG7w6UUyt/1
8Hkk4HmY9sbyHqH2AUQg+okYttZXbIHDdZObTl/cD8IGXPyo6bLJl80MCd42CtIPokps9OqmRw3g
KJrn4cVxuOV0sYLH5Ys02xqxiexFnj/34e1Y36ukgG7ifNeX+n3faiBbJMKqlgU2olFGTzFJc8FY
CNLqoIMHh3YzdPWazmMS6Nuy2OpcqVbQzgRNeK/ZZnLfzZp2hGf1EixKXFGcz3tfir4CZjM3udRL
G6eCDTgAmIQz32oItQfFM9yphtfq9Y9iWRLMgotI86LA2JCXn57izg4PmqZJe9OPMtJrCVQUs609
dGVdMl9GBFCXIko7HyPVqHfqHLmIhPqXeXqeNbTycnB/lywF7iQ7mYUaD+G3Xpq4IMA8ZxeRsviU
TN8bcNOXsi/Ni9HSV6S07kjdjmBqtiPnQ0MK6wbUrcwIJ7mrHmgV+HSpiTxUKSAVs51u0am+yVk8
NDLkKiosAJEk6+AUjLMdzw43uomcMdzOnXaQgjr+VOofZy2U98j+mptkkB6VJIAjTiJvRms2eV5q
H83wz57MoWaxh1FQQipgCWoia0vg/3szZHvoL8n17uvvGrJykhcrmLYgLTcAPucNlGaBV6VxtZmn
nZKo80m24w9RN5LUlCGJBJ+77NZxMexMXY9vewXl6kXTJ5dMvtXCPOdB4JYTg2Nn2pD5G3G7V5BG
3KRxqSFcHOTHfFaeuR/tNAIrODk+oUe+v8LvycDMxBYonERekOEgsFbzeyIZUWyGFGByNau9Zy5X
EJexRGu7/TrnZCog2Z6+OMXnsSQxZ3IG6yVqqg+G2pI/2sbZfTuMICTD2T6bw5R7emQ02+sEvy6j
IMFPNjPZD14HuarVlfkZLjdvCHgIKP/eqMsr1RbCisAK042Ytzvdd7zM1CbP7JzxnIaK7/nQRW7s
pShr8oXshBKIj3qUMrTgUT0k3BWp0xaRH9VrEtKySF3oQBOXyk7N4ZCckW2o9rmTuqndKehlJt0h
K3so6KMx2QRdYm6suSbNVI5cFHyD83XTkXt1cvIMkBpvt9KJmbE+XXLO7ibfUJDhgcutl+oHhCDI
46tHDZkyD/buyFMdI3Rb23xwujy+Ibriu8ByQVJLPfkIVpPg237wWyUmu2OMoUM8twNo23Uz6SZq
scUlTlUDpa3oQ9unCGe3peFWdnZMrAQRgMBCFxWFEmD1Uni2y6B9mPW6fWjietv3kNKJkpaPym02
aMesrJPbZNmkFrT49XSZC9J5dGcEixt8AxuSP8xzcqgLazyNibL9ZsApCqDMPsZqr91AiF8dINt3
x7EqPFKCQwSYDeYgIje7yaZD2ZBjbHS/HF2pmo2zUfd708qaYz0UgMqY+G7E3nVT+hGZQlqyNTu0
U4dxdG3IKi8+pdaX9U1tGQV8vPZzgVgQSIb07BhF7dU27LrGnDgHpZKbDRSEpDYaWXAKtd4LSlt6
TQrnZKM8OkHZ0cqt/wrBfQIEoSZnpphafR/H8V4rCrJ0jc7+I06iJ6VAQ1Oagx7VuoagngXXwICE
BQTLpey2VQiV+EKCL+WlcUCDj1AVTH5eW+QBwboJAsKoRK3SlIJT2gVens+f6lbx3TQluSAcoC6t
9CfdqMtn8mFJSndIQi15jVlnBlvL9zW37LpPvV+gZpQmn6Q63srmWEHBEeEWSLqIf9u5LePusx4V
EYwZPsoyPn3JNIm5R7l5HCuIhemixTHJ1AaZIucxzNr7qZvaQ0eSnzcgcXBLlttj1ROEliTHjYnz
n01FltysAxVLVu9CC8A4jddE9gyEYNtEsrzEpDrSCHzWZOS231ol8xQWfGSnAReLfXvfLnZAA5Uw
oYUlRQIQxMGuSIFzwLvAioeYp94iCZnI2qYMQteJofxUOoukoaUzggPtXBXSXg/ovePOVfBYqd20
d7K2ds0CLIuKFm6SWwZBcR6fkmcvYOozqOVRvjM2bZa0qEKND7haR90y7xrdh6mwIaEHTu3IVVVj
9Awd8FmT3VlaXH4IpfZVIZ3txqesv2D+cq9o8FX8u5XPYFa3EtyzjTSAEidXKlADf5vkLmEBN5d0
Yyu0oGftL43onkzFTh1hUKgbr090VoFJuemGHodpVjBkJ4XldRJp3xIJAX1aqa4uK8ZFCcyPjqMb
J6mpjAtq4997OW52lqmja5h4WhXphzrDmxBHXwcYmZHHyD6a1VAfjOmS6bay01Eg8Qh/8ZmCeHbJ
ONJOpTqrXitf0rJsPYZD+zbtlC9RP8EG0cWA1/wm3RZ1Eb+Ys896g/A/fgyFgJiilbeKiX51qthH
YKz4LLQpOFlkY93KilQhIQ/TsdKTrjST1pLhFlKVx2mhs+m6+jwWlfKYj0F9Apr7PYEgojC8kfSr
fWdKZyX7XNWm/AKx7nQMs6LamIo07BMF56PR9uadtWxyvXuou+qm8EP12NQhWR2JOoHpk7+UZWCR
xqNo2y4n2A5ppyvXCYFyQHI3RgMNhCHFQDfryKvQvPdSDaJWrcgdj2+ZjFzD/Bwa5pfCD9Jd4uTK
1lHsYafF7WE2y8Izej0kF28YAXu01cbORueY1eW+qbHKapL4WIkdJGjdbzFWfS9Wp0tqji2K2EmH
XrjibOUYhhTSrNtbiy/xUEnmS9tX1YMZSriFRnWTkmazlQbUveZW/Zgg3srMNoGd1EG6aXXSbOkH
9WlozeQQ5NpWxTMqBYa6dVL1qRj7+UZFFMpNjVF+SAPirH6h3uY1Ag/GLA30METv0nIIT5b6FTpi
6dwaqc+6UYZ7I5FHZoH+I2mz5PRG9gloORoIPzexXc41pieVkwNnEtchqXx+zqMP/jD1rtbE8i7z
A+3WmFBlbaYh8+zkTg4b5zL3D6UOJrchzQFwLV4bRCc2fcUbmket22FSpPnUQmivoZGGtvCO1Cti
dgaqU31oP9nYroWEQzRqoJdRtZe0R7C96wf7uMhebsATSHTi9Fho8lmqrXqTVlLpGijl8HaCQyR7
Y81nNyOAtlFK7caQQ2MLrMcjvx/Zz9qK9gVRr64pRlITlO+DM+i7tOukE+JQ00aJbKhEm2WYjdXM
zZxPACS8Rs+JlKB3v8l69IPlihFxLOojWiFkN6HRhXV0SFAS81KjeFKaeNpkeGYtp/oSKzo0QiSp
uE7Z30nohdWaT66wWX1MdZkgdJ7e1mVj3yF5Z6NslbS7sIEbB90u4JTyUIJ72lYBMLcpyO7ssSbB
utaH8jQN2otRhz13oo+k+pvleQZjfAwnCwi9kTVPimLWTwl2r5yp8b2o6rHXoOdG/lgc7MtkePQN
SH7CHqYGJ5a8oLFHXFScaWTTfCcp9aM+dvUT2Cdt60wBFpVDkkag5MmuKCU0TZChqMbOPzKi8cMg
5Rc8vnTTDaN8bmIfUL9dQU/F69uIxqJOUzbmqDmAQclCgyj5QWul+mgbJVHfNuWRG00LAUcVh5s2
qL+MZg6/9uhkZ7PqLdkd5QApjCJ+fFMndq00nU9aWJxESZzGR45GkzndIqtF6KIf+j2JDvKjKbfj
o7UR+2JjBA08ugOuu2tdpZh/dIEf3zpguB6rSB6hHx1erg2Gvg02aQ0B17XO7HZfkUoHPN6Dgbdl
2T+pTvINIobgESBU8Nihir1LyMfeXOu0uiJ5rQG4l6tpBBKstveDbzdnccZcaPMZW2svSmLTNgNe
5UnV6a928Gja9ka18ujS19BxqKaWHFVyXB4LP9XuOnO6FyWxaQy4bSuyDg6iKOfxdB5nbnJpr6pV
8NR2JC2gwGztRR3ZBN09KQx7rPilBc2mCiUlcnCLtUWlZPWl0VEwW69BCwDY3UYf0PoWdWkuVZs8
k/xt1X0vpc56JCHUenS6ftzaWdQg9o7eDIj8EX0dKXwQTaIMZt6cCduTWxWMOfjb2ybHzDVBuj2q
zUAwB/0zVzReN8OwkIjn/qEMyLkuOu1pUNFbxgjoPWspjlYWPZXxXh5M7SnBnnmS5zrwkMLojqLB
wCLqGM8S4t1Le9EE9pTEd1jwBqN+zEw1epRKJz8pE/QHaVJHj/GyKRdoaa1nBZ4qimJjh6xQK2CV
JzxiZYKsDFQaJNz3sl54AAr15xLxFi/TVCzGOteeMeaGraGgACqO8oCcw5Ja7xXOrD0HiVncFWP5
KtoicTQ++lW4HkuGrzKPZZrDCklvM7nN2/h7AmMDCdJ1eKp9q7knxKU+jXGYbUMSWVOET7x4Krun
xhiSe8liwb+UxMYpFtVMvxzWOj/QNRJYWXv4Knpk9rJp1WJH7nd8Wc9CHGnLAD1txUEZWd5Lhc77
9ZKdk5sueFLlKOpQ9ZpO4cLuL04QdX5Pgn9IBtfawiY8kCNTuRXFUY/Kh9En2225yxzpzPtMig5q
58SeCX3esVN0+alsgcTLGguz2k6UJ1xeytPo0Ld6rX0QVWZkIrQ+m9lenOCPZn/ba+MXjCLlSVSl
sXOnl3wYomSrlgmASeq3ohiZPCy56rdVER8qtVbuHL0ZHvVhhOmjVP9kchwexWa2Y5RhjFZZJswf
daVje3OhRJe1xVTYxBXA2WvEAvaxBQFd2CFRrSh++E3r7wRjSjHJX0jM1j7wAOyNpOfJWa8MKP5C
RdmTht0+SC0qc0WrOp+mKjzq81x+R7n6NOZSdDc48au/cDE7mNm31rIxK8t3K7KK7zWNuElVFc1T
V8Z/TqXEYwu0mV6eQ8VRmRvJicJNTmryOXGFiyCsYfEYlazayZJeu7qRSQe79vJRPVe9AplcHTkH
66nrsq0jfQKnqN8jt1gToCXRfDSV4kOjO0e+zWBn+VLlWhA79LnyaNkQVLSvTYqk0wBLF+TQFu6P
0H7Ie8hfdEcroYYOnIP8MW8ADgfyZkI0+Yl/fVcrZnQpGB/nRH0E4DltSL51WDo6450xV8o2mQyY
QubYs0Mt+dQng7kb6hh3Q5ETfjWsLarKCiKO+FzbMdRvNHJFtTr6NnSqfApK69Vukpu5cKKtOs9k
0KhV+jEw97KtYtshllXgBfacuJI/yKkl7cI4soj5Zsl9G0lfyXiETaaKYPqzwFiGr3wb6ofCHy96
V73oSjY9F00qoaVYfSnHTD4miwgE60lUNlGRPCpWC2UZ1GgYo53qxkkSX3JSxsBsy/5nZzj5pgnV
Q59m60ZBOLiSRnjFonJ2hTmdanWOPAbhwmicnwcdXkML8ddkzOMzmjsxFqKZb5VWaXYHSEajrxbk
Hp5cRuZ9DknGEgA2MdvKr9oUjh+ayXpMDCP4qmTxh9ywkZfK4P8itYTIg16FN0o1+ierr9NDrY/l
Gar2gggKNJzYocGTkhm5FwEA/tOxpBerL+fvCsQz1qJ8lPspYWe4CVB3n9whLtMXu5r0zRyFzQEm
AcU1WBogyFo19QnqQUyzQEaUJCnRFAz9/tL1Xfvc+mb7PC0pYmbWP4pSquYsSUN5vhHFUVXKbamW
3U4UB8TDjikZAm7X5t1zYi4TGvmj16tVubRLVMu4iPZKZJlI1BolXH38lKEn2S4c4nErig75ozfo
a7B2XI6GNVO/YUxwF1ESG3TGzrY+4EJbqmjfkiMAQb0omu1ASh6Y9o0oIoUz3wZ48H9czcr0ZQYT
x8T9GaX1cTZz9U7cuz+Y8aYn+L62mLKaVbgz4aVYfqpgvjinRv4iSm0/BZtQT1I3mPzwvkdZ7R7Q
QuJmcZvjdaBObOLeVzbKFAD5qE1pM5FNj66hHNwjDgznPgyq95Is5Ser0i/v6kUxJBPV6Ofptm9x
EriiLuhbLBWA7Ttx/kDsB4y9E2+7vnLO01jJ+3rE79hoFh1aVIoN2nJuL/NhX6twEDrnAkC9146x
tV5AHBUHNBLjj2na/4Eq/Vmuy56FlVpoRNBD89yG0/Nky/PxTd1EjtKOFS2EA0uTXK3Ns9KEnGIB
brCwu2/XIqsTlIqyITws0w9BoMbwgHVUrL6Wc7Sm6M/480VBbCD/4SCUJAjMTS0BF1EWh9Rpym4i
MpLUTDXP+rJZLwW4OHMHVbH2orKDn4/89KbfxVU6n2G6VU9kqyFxSklUqbV6CHpjvozhdCTFsoJn
Z9BfSNnHDurktYSc3x6rz39oQ0d/SYx4V81m8Sha1kq2ndNxXkvRVG2aaHbWUgkSF7Wq4km0RAnc
red6eor80njpVBaOeuesx9L6q+qzOJ0dw76BDqh8KTNlZ4Wj8pAOdvEikYvdJXFzL45BQQpHGdrZ
d3VaZjs9Idyg2/VjgdZvb7iRCk5RM22wnVLSEAYgQJ0G1ibqy6d4RtWuCWftEUw7K4ZYXlyfU32A
qiL34Pun/9P1UhZ3B7XHrzL1SuBqNkJHWllUR6ebmAI12byQgaTcGmNzpy3508lkB6dhhLtTFJWi
UKGVMTHWDGAeMeKCI0Q1HsyK9iYEOrpPoDHbS9OnOq6j1wD7z4OnrLk4MAu65PMnkBBa5Z4P6IPd
wClYSHG+LZW58/JsSW7J85uSfHHYluAGiZ8qpTNe6R9HFlXGS6/jUwjIjw3TRPoIwJ88P7RK57HL
I3zKkxufbdXWA7dHIbK2VflbIkl3jq/Vr5kT/1EJGrIJ3awmQ64Px6p2QBjrFfGSRyNQI1iHqwSM
gJLcB5qv3TklHXupipeN2LPlWNuTCBK7PplesCr5T2RwudLYOHvUrOfnsWgvvVMVn2NiiWTEZIqr
Qa7kWanUwqantLeqWlubWbMgLbaqCdSgFOGdrz9apnOf+XszS2oQMWwiRKXITdoUuSQhuqXlXthn
T+lEsktRIj+e6t2uU+xymzH2eUE/DAc5DyyvNGMV4pCi3tUjorVD7ocveZ8oB1Mlfd+c+gSxjGqf
Zl20NbVjWQ71M8RSzDEdpJVQrD6IUuv4HzppbM+mZaYvUwQtFNlIJGwvxUQKO09Xxuk4Tngg24DR
c0jlj37Sa/t8zroXFTKPbaOZBtjIwXxKoNTF2bGsmGsw6v1DFqnpszoG0T6w+nRrps3u99/+47/+
83X838G3Am7WKSjy3/JuwQblbfPP3zX999/Ktfr49Z+/G1jxOpmoloa4pKXIlrocf/38GOUBrZX/
RZyZXIs4jA6dNX1MZfMkqEyrWbZ5gurou0wuBaK5S3kMwvx2aaNGxZ+BMTOvlZXyEDDwb4psltc9
UVfomQ+MgqMhenu8SVRHRTvICuEEJtd5ZduZFo6dEv5blmZGdhD8OmKD8YDRkTWPokVjm674x//j
b/95I57Ea1FOzHlk0P69+F/PRcbffy7n/Gzzrsld9FoXTfG9/R9b7b8V58/Zt+Z9o79dmV//cXeb
z+3nvxWgr4ra6aH7Vk+P3/j+27/e4NLy3z342zdxleep/PbP319xvbfL1YKoyH//cWh54/ab/rFc
/ceh5fb/+fv/yb8Wdf35Xftvn5uWvvAP0qM123FkHZ1Y21GU338bvq1HdFWVHdzOlqM6mq1qv/8G
2qgN//m7rv7DNGw6FofoY5rKzzckyq6H6HnyciGFekU1fv/rv/7Rb9fX9et+zPLsbx3ZUmVTtZbO
zAhABELV33Vk1cklAtRJ7FbS7Zj6xV0OcZhn6nAcFSFCt0oDBLWOctQvyFlzmzotjkZzsqQ+evBn
aU+8vD3gI9hKhnnSDdKN/aokUmyzzCnBEDiptJ2QOQswhvlGyxt56HYOs5alDzbc6woZbdlQQtML
jfpY64SWjPkuikf4eWZ49B2Uzbx47F8zuf6k9fUXZ5mEjQ+EuB+A1PR7OCrhFXcGc8HV1HgnCllP
Dmp89jE5vTRPCrdY3LiSjPizEn2SdHUP/m0H/g3tqvoVdOztgLvCimHDDLVdEeoPfYfXya/qG8XO
JK/SSSVr4d4xEdCCjuebT5CzKmY4f0EZwDBTuISmTVJ19W2mwp9Y43n2HJWMc1UtiCjLKvwvbeYl
uGW2Pg7AKcq/JJIt7XUJ+rvRnh7T/Ktc9KS/a1AcFkO9dQbYQhRTupmace+nL2kpy+dgtqNdpkD5
4hvd7MlfR58JeNaDTT0GMAzH2eSFnU+svb2pFf0Gj/+htuBPw7GYb1Od0BB8PDwTHO0IF20jS/sQ
2c91Y8BMzePCK5/tLVZFeOKKR2cuLpBDRPV3nxkxHzp9W8UdEpTTiKJtZHzv/Ho/xhNqbQ5O8bgb
iQeohuEm1nBw4BMFYtwprqXAOp2VMxBLO7/5/8PRvzMcqbr6Pw1IL3nUfvv62w3T0dciezsuiRN/
jkxEvDTHwWrRGAUcxp91ZJLsf5iarDmyYlqqGH4YtH4MTab8D1u3LUtWdMUkdGZyI38NTc4/HBi+
TEdTLFNFGl77fxqarL+NTAaSrSoIFcNWuDdbV81l5Hozxcq9FplmGQ5e2hXfDYLOUEei9EocW1Xo
/2gGq0+CXmPl3pDj8lDWqF6CfxuwZsLhBN7G+EDu9xfNn7v9mwf6CwtANcz/dn/4fDUeGzzXKhAd
HsTb+0sSjOXcL5B3LIE8mn2fY7jK58HStMsEK5bra42/F0WxKVRWLSxy/6gGhZT+qJYutWIzvJQR
YgVVnrlC41nVkeaGraLcjCqYDUHikDkJdpOxzwC/3vLeUOqc8tILUyc/tr11HxjjazA08rEwG+MU
m7JM3E8j0tVmMAhpUhLtKmPYd0YUfWl8HCl23hQgTvUvhRG097blDb0qnVUWNUse7LBpkbU8BroU
o1vYZh9UR7qYNY7gFLoNkwFgGt2xMxmhaoLrxzJLbop5kI42wHbPCMPkvkKT0LV75VMSm9GXuLQb
Nye14cYauG/yET8oEDcSuiCBQ9H7m8jMnQ0h/ORD5owEksMByq9WVnZaBWqjQDMB4gonex6myPCQ
FJaVH/9bDXzYMgYHmp20+6RV+ngxzT+mKApOeldPexjHnAc0KEIy6Z3dwl75hQnANaq6+6abyndZ
b7sXWyl9Voot6t8aCFZbuQRw2HoIIcM7V8G1lMHK8jxtnd4PvBCWCfgspHDTm0V0nE1MzoCgQ1Hl
Ay8heAwdSKgVmCEOsN0/w1U7I6iZg1VQgvRWhXJ8Vwy5vW8cAv1OEO67UB4vbSaNl1ECASBXxT0L
IPJEykh51qQ6Pf1fys5rR24ly6JfRIAuguRreltpyuuFkKX3nl8/i6we9L2lgYTpRhOZktCoyiQj
Tpyz99okQjDen95G0ksuC6V2LjNoBdCoe5Gl8vGuUZXh5KvJwWKUTAc3yZYDqOel109EkFXKQsw3
G+T+MdLTPXKrlbTH8TmsxnKLIJgUxu7ogG/+CAKew3zTsUVfSYuzrzzG8zkrySGvs3yXNFZ/BkJq
kBzRDW8xY9aVkkfBUhCNzpJvPZl9V90yc+ivUagMCxhJi4xz5Nl04+oyVNNGHShir3j5z1qzx3ZR
x2kHQSWhlq/QCWh5sndrFdlIHSXrkgCKinHpI7XMYwQ175KjHTRKAM5FdeLrGQ9Kh+wMcHtScLTi
RZdavGDUo7QII1utgaDZ6kKhPWU8NSjW2BoXhJV0hbwBOBm+D7xQwm58VwYmKy3toKSq1TtG7u4Q
gFBeVzmNAi/os0moBt8DeARqzXaNv724QfGxOFuF8TkX6dkrlPqqu2P0n7jaVsYrzdPvRJJWx/m7
Y6z8QwbPo5qQZj1RcwgA+hE6UcpxuUJnlFtHI0ViwWDs1EwXJ+1pnlku/DImOEdUteM2SCs0yxa0
+bop468hY8auLYsntQ+Poe0VyExU9bmve4LQlQmUlBVXL078b39ZDH9fCy1n2jJI6DUMi7L232sh
J7NBDlZXLtHitKch7LITbBRWHsM6m/0lsoLw4iIPefbau1IS11PY+WseZMVWuzXj6FwK07EvHmkm
C4BbOsKh3F9AkIu/D5b3CINePNuckbdQEPZub/tMBqCnWEhT/vyLaCaV9T8Pduw6tsM4m93PBgmr
a59WdVTrUYPqsVyOU/pH0oSH3lAGjIMa6ecc6reFyMZTSTf6aoSCJrdVAEJqVe9Md8d58PyGzUe2
4TMKqWBhRkh4/cq9Rsg7zmViwLmra41YHDNcgNEP92Ht2LuyzWxEdVqz6oLUuM+vkM2gfXJWdaM4
2zrR9WefLXmVRB49nhA0BrEvX9I8XZa6GjxWTU7KSml/waa9tJCu3uaLqkjnaBQuGQFVEpzNtnFu
nTJ8T9JYfytZS0HPvqd+oL1rDMlXRp4rDA5k+NYHX8smsJZ1EXYXzvcx0NfUeWmyRlkaUPHpkqQq
HWe0RIgrmpcup8pLgqQ4qVb8bY7WtlI12VcmVIYJBGzpx0aX4jXuqnGl2oN9JnBDpirx0j0L6VKH
kbQKdbH0uzqLVqhSDoHtWrvW66dtxq6theH6HUVsRzoA8V7V2Y0AfoTujhj4bgG8M7nYdrQtc90k
d9XVT3USg4wfmuRGCk2wkqQvLVsrIdBYbYaDsDmiqFZqoQ2OBwEXdK1oxyJt9G8D6HkUQAp+ftRG
60HzjHUaBMm1m14pLPLs+V58Lkw0qJ5tezvgSQShd2aEv40MF1Mq0dVvEutgpbY14bnyB7XSeEV/
ySicXZs4xvK/5MgovqhKVL7UlrMfZKDcDYtJSmdahP4EiQnbwtCeQlIZMIR63a6zC42uiutsdEWg
PG6yo+Ja5tUWZr7r0qbGb2uv/vxkmJR8nx4MKh1Onqqp8Yjbn8uxppBKblQ9j3hebX1XcBYcFPs0
li3gf3juJJKTNGPmsb0qGbmpqq6sTLtqd1bl+ssw1axpIY7efEO8SwHVmxnNO8RE8zUMxCJsvP7Z
dIf+IrFK8qUtNEidFoKyL3paOyviTNJ1S19etFFJ/raUG6VithrJ5lsD6R7AZZ1A2PVvuu7RzIfQ
tKIt+O7m8iJaNNZp7gWHP38kxm9rBQWw4bDcCct2bD6af696vSpJf0M8siQ/dpfplf+edkQk5Z16
GkfX2Aa1zlhZ84JbSC5O3MXGUR1ANzR0gjeDloYntSnAvKpiZwW6DcrO1o6RiI29SpV9UzpiZSRh
Od/ZGbeFj/KDza04QTJl/JaZux5I/DmI+nbttpXc2KMtGB8Y6klP2aZF7R7xITN1Z7SBBQj0Y5Qr
BonMpND9+ZOguP98d0jVQGoj6ISZUhLW9e+Pom0dwVSELgEbpGLUxyIcYZ8lfg4sHY0nYfUCTlf2
jo7cXtaoBS6qbaD1dAZasZ1H/Etq0Ei0nN381taL4RgYsGsdT2PIRNW4R3JZ33tiHwBPR8sePvCL
nFjiJe3b8/zWzXN0evqLHIR56rIgW8I6d1aua3J28Bm4LfogsZeZLEl6jpf/PTwA/P0K15D7jfB1
RixEosvEvHugoB8MAenMpBJMmEJylMrfETL9bGbusWkheS4Ni7Ep0CcQ7v5pGCIdYJBrPkzH+6nW
wZX1g3zmYTevyMWQeJu+czK8ve7PIi+Ucq3JPNgr0nCP8yVFsbMB0yoXI01gEkaYpZJ2lqFjW+uu
/wiBwfxFt3sxyEr7kefyhl1xjTQ6fkerVDC7GLTT6IPqJVQ9IpUDpGbbBukxUWNtQXBNck8IbSns
zrmP2iGAvH7PbVtf1x2M156q/x6GTbxplUJFieQHx7aw5JLy0sfKahJ1RzuBnGDdYmyCw/slBmpF
XF4f35LY1zcmuVTLfIziDf2FazgBXgcLSmyjYL4ckgqaWrPzqpDgLInGkNlruy1dxC3BhNfUAxwD
DqkeUM94q/XjOspV7QJ2iYFbKTea0RUnRw57C3vPra9/0eZX10If4TUlPniuj5/RSkq+YrvNr5kN
wQe8pUrQip+sPAZhRzUBkZRk3Y+ZzUihwUh8Xm5xc1imd54vYZ5/d32kA4rh1Hu7Txg2UeZQotv1
ARirRSpe6lzbxn0zouFFFWH5onr+JclD711EgPJFe1LqHMo9LNOAUIRjR0okxD9SfYTo3gKvuKle
LB/xa37RfOBSwqcBXM831/y+rewLa3G90OffzxYExGnTTajl5j3Jp6AdlOQkZUC7hdpyDKbL/Iq9
sMUBW2qLylGsjW0T8uIQxEKqQrdWGKe9ip6kaKP0hrNoYY7HfdEidKer70G43Smxk+OoJmfHc5E5
F1H5KrydAWb3ZziS5Va4NwdSwUVRLPjNGWdyBhaTLJg9q+E+ngSk+qL1oM9nPTpYhaX+ofGDjnb8
VMgOUJlXFQTMJXEN8YJEp2gXRJmyZQCxL4R+SSKTjr6TqdePbyYKiMwyTDc6hp5pIb8slYNde86S
gCRjqehFfvV1RSUIMXgZrOKukGmy9Gy1e0mrAn0kd5M8aJxTj6WbWrcg4nFKQXWt5reysOWtjRpE
vkGSLHVNQeCYhcqhjiLtVIWGs5YAuEGGDSy3AkIzJnKWZ+VZe3dbYnrgIhbBIlz+eWX9fduVEIM1
mJYmLRWhOp/qUVAMLf8DaD22Wn+HPbw0lcYGsq5aq5JSKxSGukfz4VzcAAmgzgl3jbo4AbaMpiGq
XA4wNDDvpouSRE+sH4Kyc6GVhNH0SXGu+H+2pKjurqHiz6V3+y5UuQ8qtblFCODmo0pQuOmuVupi
GQfySywCfw8I2mRaG3ebdqzkIj7IqeYMe6YUYBLjtSBT7Fw5g4WDQ4v+9qH8dtzgQ9Go3TXqEMuy
5KemdRUVtcv8N1tW+Yibq7aIlZguDFHNw+Beh2kN612/Jawl65gukmpXOeicNSn8W1z1hyKszceS
6VoTx8HNJL9KpKrxPP89n+GuS+oDVZe9lVEbEdrk3CwGjTPXNcDLu9C2kSJROlZWDOrcKpWHZhXV
Fapo1/CvJbKRcz5mGF0L1C8eIY+Bi/MqVJMXki59aH3GQ81o7SjR+Rx1cGDbSrWj/Z9vHuP/2JUt
ahNh6hQpuvjcotJwKurG9Dn5DAK+Db6esw4iLOfwjnxOhbotPWp3pzcfkkHL2XsbDvRd3F/zIEdc
hJoMu2R2xMSlPweyJHBTGPa+0H1oFjDx2lb7BSZf7mIWGmADFQC8WvM2ZpqHR1KMGLMX1GaNyaPq
2Ym/y+pFZyTV8+h4xjPCYpsSYR3THCZYomkfSS6bIjeQHap5+Zej3TRO+XcBC7TbZmTCUMWWdCg/
3TRtKkJSQGiKCJTZm6zus5NbD2yiscYXzAXQ3mpsCuW1RYaj2i6dAsMejqh+rRtmGACrNoNYBMzo
ceTaaXrC9Zj/rhIpcP4ZwdknqW/fyaQ6tcw2/1KAa+K3hqhkWqRNFTgdVt2yPi0FWqybfAfTiY9o
inXYh8FxvhSEmn68+u+fiRY5UpsbpHghRBQLkGSrsGnEwwzHrTTP3JRTVmkSKskS27C6lnqSPeh8
q5ggyM7QevFoGD8kkqb7/KZFO740XbfazW/lIMuDUfrqgnZmtkeuSg1Ac+DoBWW/w/igkeXYZatS
z+0LhA7tlPv9g4Xl9JQg2ULk7yokudrvrT0GDJAoElK/drfKSM6uT3vt3kcsyYcoxDCUW81LrHSY
WfqF+hGUFsvnCvvjW2PJcWnoxMCB53U2Xe2o67wsGJPkDseR3sMIp2PiHrQ3dGXsTXav79o5+rK/
FMTqHlO2u63imF/nysdzU+UW7OeiCBgLrH1DIca2syv0h8m3oQiHo+z0dVISFtna0XCcLx61J8Zx
vb9hoFBxgjmI8VmfmVI3sNp174Hgqq2iB4SdNRFujRZ/51KoGVan2NEWfoiTLCRVQa5qWW0VpcZX
OTWabN9ckvZXrNRRjdRt4rPlp6NJC5KW23PSlQGZFQ18kamFBNs12Jcid5Yf7UE1q7bSGRZ6pQBI
NFXllnE3ILUvqrdCDl8MOquoO2M+FmbZwyGBPAlElEvX1S6Be8A4KqSL/YL8Kn+RuSymmA6H4xib
340Mj/OSE3i7TEM02QwjiICYUg7aFj9fGyZ7Kk+8EGLA9m9aeX9KREHSiqkeqfutc2AU/sYbif0o
wybaOTGozcwy7BWK9gLGPZxmPanXbtc3l4TAnr8sCIb4bUGQ06xCkGlmOZrxeUEYuSsbS2Wzr7Bl
H/Nc3zlmo6xE4YAjzmMuzq3sweUpVhaB18zTo4704YGSPTqMfVVd5pXdnJYTeoTKqjQLrHxFrhJd
aUNiFhqwZu3Z7kf73hbyJWqd4UueqfbSJ4waSYC6zfMwvkP03CC/WQ+xScmkmUREapq+CbIxOGqt
GD6GZv8a4f9TvKBPC8U/xAumkMgWDDYFpjtCcJbk7/8xWQG2HUVVlzKQJMUb2kyqcf1Y4byfTpem
T04+dJeMpHA1QySSqjg9NZezaSJJ3wnR0Xhj9qUlvuxapCqCUOzMiCxxqgV6vp33fh/oCrp4/def
tzTz90WQyTcrsTBNW/CfTz97p3R4fCokyl0/fh3MWqkWUVesW3VT0+w6+IMqVn2AYCiK0F6lBAgu
ar9Ld2YQ02wMKlw6sDt2UavWG6v2/fNQFU/zDYDBTnATQ+KKPaEe5ld6ag5b34l7F8koTed+aIeL
I+O7WQ3BDSPRi9JZ6aqsfPlqe7gf8/LqV07+Mrg8UvOnqwQDkQvEFy7abhC7wEl+6dWYXNL+bWC+
tWbrro6WUVdHZCb0hmv48X/+zIzpM/n3983tjVpAR7ZC9fa5hmxNTDSDHsVT+8CLEDW7mDhM9TVS
vGpHBKRcZWXiMv7mlecYYhMmurvR4mHtAvV9MSjEHywPMD8C4l+21r3PqP6ESv9hyGtMU5P5JK5j
8Rgr6sasKvkEhSZcUSrXGyUZGGQb5QYdVvgDAV+2yA3f3Og+wB2WSWLu0IKeoXtuOiNsQCy5RvS3
/sTvez8WMyQY0rZ0Rwrt812DwNgTLUFBGUU8xFR9GbZK5TPd0ZZh1tjrMTWiTd8I46xPBnENwMDW
sTmXOH3onIYgfJvzXIAQmOc6oxDyyWLcEhj8INxy4i3/7wUTXnhUBvflz9+h/K3XZKmqMTWaQB6h
Jvl834c2PQzyT+OlmFHvZWC/9X4f3IBivdua9sXoVBqDhpHeq7TN7iFuWrJI62vZhtk9M3UgMLhA
QA4Dx65TKNeVKrfCstoFcXLRneESAWi4atauoyq7wcebOE8duiiPtqHmflNsohAbCwRkbA7HUDjh
Y1+4X8l1WPQaTWu/N6qTlfrbyib1o+sq7eDrEiGSoz5VXrzEPLsj1d16lzYWILepykvS1swvzfze
6yyFmFGKyXRMnVVxuPEiVTzWBpEnAxOd1cdSVY/yOw0ufNXTxYrB7PUVfPJK05Xd/BQPTp+/B336
poRNt02TxD8ySNaWA1bqE+DWvz1c2m81Nl+MbajcWHQtVVV8qsqC3o98U+bJUiQk1tGDQ+xpeEjX
uu9tCayBIXv5bPvGd4DMXzrVDzZxoHmr3GqNV6Inlorrr7JceKgmqICHkBAxYVEC6EH9l3Vf/NbC
tVST0pfuHcMaYX1+ClxZjHlKL3+p+Tx1HV/x3HbzRi0/zG9N28m2XcMcp0Ktf0Kd9ENUZr1R23w4
zpfaxxesptazAe/gUOcBeQRRoW05QlYXDMXLoRVKtsyqMrx2cJdoCKjLKXgVab5nbXG+/5rf2Qp5
HQpWRXZOvbroXeUQcxFrt87T9mS8KQy3F7TluosIO/Mis6xh3ZIxi31Znst+CJaR1rXLcvoYya5V
VnGcakz0eNtJKGlCqmfVruu9oujrPz+L+m/r6fQ52hynOH+qpv55PdUrCmtdMYHDzxt2PAlwqoxU
s1H45ybTE/AXsl22pduRv97n99ByKS6Aym+VtHrKSFLHRm13ZxyMuyoxlf3chQrF0ZwfbsJMObNa
5j3sXAsH1rRJKx4N/jQromWaDcbu//8bCc1kbM7Ui/9+/o2go/hJV4C7/6jju1o5lil5wKPPZJ8p
7DJK4zbE4BXt42hU1tHYDV/4qpcxcc1BHKxLgwz4Mh+Vg9Gr4l1k2dFGYL8SVuOv52LUFxtgfY//
Wb44iJju+FqN5vtffpXfihtkc9LE1U2OrUoW9qdOtF+OjhvodIj1Onw3ezrQeFzx30oXsIVISCKO
PO97lm7bttNXRSRR/TqNdlRySwd5wwfe9Ue9CcRL6hnlyhoy68IUoVnpCt45vNonw8N8YJMm9Zfn
U/8kxkPyYmkaJzxDN9mnxW9jVCaLnUcvATx+AuPOGUyyo6b+g3zhVopf2yE9NsAKlDrxt7imvypx
YD6kbSpXnQudao4O6qzwkfbsImAId4vRgF9pN2YwXUR6DJxAblpElfcc1x+yMiwTbqqlVzcGvqix
ji3nkKzBGg7kqqdnSa5RQcI7QCqJ1MvRVm3dBnt+pmo5n2yMpu6uvalvps7GUCWnlsBSdO/qRS8L
edaZ6J17vfV2MAbckxKO1dnSOHRnFIuiH+TR1QLULE1Ltkn7EBpef0qjVq7TcAQQmfr9OS0SMo41
4yFJZXTDLLppK0U8wQwQT05ULIogRONTfhumOKlKxgBFSz/b2hltliTkJ5ubQcI3q2UP530VDwFd
CdW/GyMmkETANOFjHUOVANXpImJfRchD02QkWGPnszRdwumS6i4y9N482wkY0mrqfwyJoWxSSA6Y
Of32QoW4LX+0nlROBA0jhrMM+oygTAi4is4Urfo679LsKemyceE3aFFsekRh10E/q4uTgjXx4NJR
/rjkMb4vhUAKZADZqi7M8oqcutpakCmOoavizhqH/DIORrzS3RxrcjvuzIJM2iD0XmonbU70a+Ei
Lqs0Ct8GMtCAW+Fn9aNYXZBuuioQJr+r/RDvdMbsGwFD5b0ozXtgj5cgHgk3Br+4jEr75zzQzXDE
t2XLjEUrix0xNBymx00kGX2KLHQex2nrtV1dvsAnKvE2TWmzm1nZUqcDNDhi2wmB1giNm/qMfmGK
nW2GtzgiTJk1f9W3RbTOqUl2sBHEq9LWLyoakwXIjWI9VyO0uoaV7UYsiI7ixetyFMaDZ4byGJRA
GRwj25PGc1Cnzd7R7VVaSGg2HCT/c5rE79ReOs8278KR7UOdmwNKrP4thpVwqqu4OYZSe4JFm62U
0EaF6TfFLu3JBS7jdviSTWMezx6NPXrsACu8V+9NUX+L2iq7ZImPpgV4xMpmQLWbb5Am7dwl1DSs
BukmMFX/EU5GdzOQWuKMv6VZlUfr2sy+9diyMOKQ7KM08ClbqXxpC8N/bIysOHtRdRd8GuuqIrYQ
cGCQruYMGJDBxYHd79f8DkEx/Xy1F8wcY+0o6OIfR6eibeV75oG6XXmMfYcTiDO8ZTL4S39KTP2z
f50ykEtQXWtIidlBzM9KYkgR9As1El9QkXWMANJu1Y4yOGVd/dPzA4bkWLKRhfDK84J8VRZNteok
U3bYgc57XcYb2pLGlcSlclGMkx3aLYfVfB5tBB9FRo61GTT7qVl+8obWO7dU6QyOOZJP5229sIuV
pof5ytQGnR7MCLlAGfylI/Pw0Brlu0EUMr7Ukl5YTbbTmAw1FD7F23Pwf2y9Wrz5CUN2VVR7y7Gz
F1NbNnkwfDFLLdoKef3YHXM17jcJiarHsGX0Pr+Kp1eK7/3lQ9V/L9moL4TgzMumrFmfO7hMmKmH
1YySbaR/uppHPyr4y6NLaOCikea3wlId0gNRqaWl8mqIwdpVijuAf5g4SQJtNFP3Y6ZKm+FOb5zN
BuHFMLTZdW5spphUF0Hu6Ze/7MPTPvvv28FyHHtWSLKVqfOh9B9NhlxBr2fkQ0zpoBNy1ajZA/BN
o0iZAk0qu6bCHugv/5tBTAPK+U8XIq1qUn8c8Y6lGupa6kN8cCpoXGqskHdDRGtP3M6ff2BN+621
MFdzGtpWqdrSVKcb/B8/cVkbClAYiqCstcxnR6cyYGKi3+ZXusccMCEsCHyO+hq4HYZR3h6VKK8e
KsulgQLf6FihkXgopstg1Ehbaktf3kNVtC/oABKgCAQHlREKdgoRzbad5VAWw7VQY0Zten7w1JiU
HEQiqQZrramJpg/1KL2KPsGnPf3ZWMOP0QxoBObQEp/p18Oyq6MnfoTyVBUcubbzFCxHI9V37s9a
Fg9+nts3G0iH7eE5w0l2UEy/Jka59FaZA3Evb9r2wQvi9oFxAZOOhAVuejf/eQvJZ0uGJPK/OKT/
qkX2YX4orbZjHliU2j6gSYXqIyhegblBEXCqdZMXPhUDgoZcmMVGgUC/grCCJz/OnKur5+Hqo7AN
vLvB4HnhCTfcmEhKVk4Sd6eql5feY9DIFCJdSEvJ3wk+7xZOEl6ZhInHamRYXfeQIeYjH97oOS5L
mSDRnu4wtpzXBT7s7mCr6AQ+niAh0WDNvW4g2xA1JKedzaBX6k5tQ7kMp8LWSuO3hlMfv1JIQ470
c3YJL20vAlt7xBj7rgaZf4/D4W+Kks+Pu+Sojm0J4wduEZM96N+3YIqEok+6ns5c3FyImi/emf01
QFcD98HSX3LN6w+lVlk71Mcshp646nlrbrAnQ2XlyPBsee7LEFb2XupttHanmata6vJougcyBzcf
lXjsRffpXSxsZE9p/j4W5cYUSneOIiVdmaIp14aMHOzKVvCX2R1juk8LA7+joU/dRzTdprTsqdPx
j8cMfdjg8uTERKrmcsWhBNiUYM8TdcKv1SbfeDrTxYegTcG20MF2mN1V2eymAuHsoXnzk20sShBC
uKzDhdq1RFymariAxGu80j9GQaHec9dqtsSkW3eTwbJCtvzc3E2KnuYuoAsOmWa5dbD6fWiK/RiU
ChwJ9+himT2Opuh2Zq29urikl43WuadSy9Unx0DBZZICVfS6vjaLrqO5J47S8micICOeT3N9ghsb
MRVUsKBPrlrY+CCQ0NIucp4iTO4NUDKdLmEcFe/CRLZn51m1wPn5FQVEikyBf1YYYfQga+tb3ONn
Rg9fYvUOf9RVcxmypLuDPMzX9DPFQWJIudQNhZ0Z32xlfJywgPuu8NMnGs72No21YDVSoPYc7R9F
g3LN8I16p9npk9UExcV3mOUolUxuLpYb/LVT5iWJncWGzTrADm5Fm8AX4RuIgH2YlfbXGGPLxqvS
eumsei1zf7YZhDPAGV/soXh2zee5ZUZRyczA51eeJhRBY/kM90xn2UnGT2J6rpOmuJcOX7Qdo9PB
web/5cBufz6wT7ecRKnF4cr6P0Sd5H3ZhA0i+emc+KkR2Xvhuv2+6pvqYjDwmcgVAZ+gt3GQN/1K
+x68BekRTqFllAuRWOIaqy4QTdMDekR7A1ewegKFd+4MOPWalr9mpSOBV0XaTZlmLbFvy1NBXbpq
Leur7BP7qIdqutXMgOlw1MHBr4T15PpwaM2yEJuC/v8uM7VkV2hESPbMpT6UKRgoF2XqDIeGhZ7Q
suTJp2f6qEHV6u1GvPQalXWpa7/igskQGDzlZWQyuEeaWa+6SSRl9v151JFIOqPfHfMw9O9d6fgL
O9bGr4lKthxCs+dSBOg57XBq1jZDuc/swjizuVl7xhj5AoGqewuVyL01JcNCVdMeyiqIVgEGg+cs
5AZxyr44z0sxl+rAUJmLBtSgTtr2KQ4V/9pf1REcUknRv4x9cFPgvQRHGXP4y+D7twkHXzhHAakj
y9Mk9vVP66iDD8wTJobgUCnrc6EH1dar1HAd9bV5a5rqRy3xhRoptMLpDAlST9kDl+dWHTNQ6yrd
VCSoTbLHq8uDHelfEkiwW88cy9OopF+TvLCuVMOQY103/Yu1hH7F59GUtE1pTh1rrNvTuPdTU1HV
OHIojekvSY79Elh6QvDjEN6q6WKbzkBeSB9TGiThzaic8FYOQXRCKXeZ/8X8R3nbM3lH8wKgN6ZN
aoQpCJGw2drTgZ+zgrGHN/p9fjdohNbRK906jZvTpCuNh8J8bMa9Vw/G1Sjfuunr5xlVboND+KC4
iPKSj+l57nbPze9PbXDamzC+2OY2pmqXTxPv1krLvacr20Bp2qOFJfxFiXwYYAEFTRj1487oIw53
tWK9IC37EXZW+SvESBu4ygJcTLO0ektsqjiSL6EZ0Pagbc+/qXa6TA14w7Zcxc217JB55Mb4leai
cUXya1yTqmBey5h5nxZjjdge6NwwMrKYWyQe2tw5vhsmNUByTjg80SMxsPhHVhQgBQeS1r6FgbEK
Iosqm7PZkb9Efud6tG8b092XcbDHN2O8RlHxlOrhr6AJrh7igO+EDl5Thpsf7WuPGI2kity7oWbG
1sFjr8SVv5mlVq4sl5afNkdfKz0UjzaK8hEAt+JIZ2uKqliETjt8A025zGhFv1FaiVXaqssmKr0n
vQTtYXJYWSeRAHFQ+dGaZTZaGY0FmEk678KOums31BelayK4i+VJ0Ty6GvY24VY8xpEqj+Mwao++
av1UW/PGwGuJQSm4R8BPtoEDYL9nnLmDgJbvYaRG+0IR+JsKd+M0E2BKjs5rZ02jfUzqKA4FIrkJ
Yhv6LLFqP5W/FZZMD7zSoY0lydJhJcA8Whi68wqscGyHy1rCphpQgMBOBmLLM/xMlqZ30hO7XDTT
W5uiVtfEXtO1EAFW73aHWmr/uRhqo+5zguHVKE2vFWM+esJZ/vEW5g2tLj3MKN11g/jGiKi+sryg
WAXXAiV95SooR9u843wZ3FRScCf2ZvngOXX5YA9B9fEqVZ2SHjqIwflvremflCDUNvW0rRYqVlDX
NN+goferVjWiB28wtB288oDQepFtKjUxb4EiJSHJfvRaJvS6ObaKl1FzrrbCRCXlRLU1m8Y9w8oK
sqh6IUTw5BhN/k1aLczjwGkubRPKE9OHZFUnffYNp8gCWJS19+I6W8HFBWIYsIRITrgvcCRQZ5U/
XDVZNzLynjzFj+6Vyb7UdeUx8VBRDLkT4G9V7tTuW1nG9gZeqrPQMmtco1sk76C0nsrCDZ9kbvvA
nEV5j/msdz1wmuX81nVoVWghuHSq82LXxAw6vPHeTIio+RKW8Qsmovw8v3MwR200RYpVAOaucUdS
db2kXwYqxHezzruH0FdoC06XoWBYMuZ6c3By09r5ZPpu6e8VT21fHAL0EmmeeOmqM/Lm9PGy0TmT
W1SWFgegfVYo+3BiLrLePKulUPdFW+o8CB3dE2JOIiVXj+bUM6nx5B/zPh0KTDMwGBdu6CCsHuG+
+qMLZKBSHnxGQZusSGgqTmDB+UKDuYcPsmOG9dVJtFXRhMUvRppXlSzRd2KesE6g2nWDfqego4Y8
2GkPI8qjh2bsxwe5SDo13Gg1yQLtVLeZhcxOpU5kCSM6q+JMQO82Hx7NyQAoO46neWPmxyx2gpPj
0z8qY+YgpSnrLQf64dlIy4oFpkHIgbrkeWxGsQ5NEJVGbv0qRuurWVTcKCBCFil24MXYe3gjeCR1
YLwHKAzPA0dTQ1Ou2qhwfPL2qNnCd4GBL8SOlbhQ0TurOfSRHS/V2FlnhL02gcPARx/VhZnBJNfz
IOAO6jGAFy4BXTkuGovmj8GRHlJSQQ6oey+jPS2zF7Yza1U1xiH0ZLdOe2Gx0pW7NgY5FjTf1f8h
7Dya40a6KPuLEAFvtuUti56SNghSIuF9JoDEr58DsGf0Rc+iF11RKIpsmkJmvvfuPTdID6nwyRGz
XDXTvJJd54tkpVWFpHX2PkXZtmm9aVPY7so0qmEbTMdCle/WNCenpCQFwaBFwbxGCX6FYz7t8U2+
OwruZEyP9YjpDmPpFNr70mlhtJuTWlftxs8l63RD83/sq086hRQtdQYsz2/eghRwluziG2G373qO
XEbLonPPcXGVD5zJsHbyREO2nr9YhKfsQ7RkJV/rnCjtHlE2b/+m+iPGkfwvioBVmVndVkm6sYKE
igCqJlYyppyBRWUSXK1Jzzd+ZsHh12CqVJo0NrURooB6xCPJFtmFnLbR2xB3PRhEZlr1Xc4av+oD
HTK5br/oAfVvoDvTbkBjuTG7bWYwnIrIt6EJTWZ6REa13b8XDX4c13PeXEVEBybNhzQWn9yDH05/
kPZtsJDLWmqH4BxQClbSla61AL5C4AFujiUCiVpgl/lGRXa2HTMcS7VWio3lh6dYTBcZNem1KjEL
KuW9JjNTtqQ33bIhbjqnv8oCoDAis/5Cmy1nYtwDhdmJstsacX6uWxRRXa2hGx4cbU2ylDN38YUb
PnnJ5B/7if1RfbrdeM7afhc6frIXcftlRPRjmVBcwiwNN6EHuN21/W0dohudApywsUU2lrBeB1EQ
X2DLB37xbG2G0PHGs6uEwxlr5wpwNUooEx98YNCG8PiLbhp8MckoQJcI0PjWQDMw69Nfoou2TVCR
FRqEYA5idLphelbly2DG6pS7pjhLcn3XlT3xs7nEOBitWEu6Z8QlB78C8QUUpYD2oj+WPjnWhK+8
C0k4k27F5prl3pqbm8nBdcXKYpaVYLTxBcoAq/pMGPhutQlrVpPwdsAfwvLjg00ndRV9axdzgtC1
zzGtnyH5vJejvqll9tUG1nSYwnvqiwN3WHnI5zRA1HZHV69+WBHh8alr7hwOBqwX+EgrCknhWsi7
H9OpCVZ2LfnnYlipvkc4QOdp4l6UDqxppFb7tEEprUQb7SImqTvB0JOUM/wKrachi+qs/liVP3yf
eOPMY8UsHTU8ZSMJKfCzD1FobviTuptwKqFh1zRnCn9n9eLWh9nXENQDUwpBe21Mjq7CktpxdFh7
EjODwv5Y5eaBExDvMqmGrWnCN+Nb3rrKuvozH9/Wp9MAcHRVdd6wbi3r3qfDNQ+F2G+37ljqW+H5
P2J0IqCJvVNTRDeTwmDVDjX0337YF0y3doUbhOupC0E5Z81xpIZaD6F+spv615SiS3DNrWE2LPek
MwQ08KUtD/lU/6j1+aSHoIIzr36OEMOzaLYUexKkqRuM26ALX8xi2gRsVZvEQjOXD4QQk/nWAwTe
EhuAFL2iDwIvDbsqIrA9IorVAvcXsrqLmGzhwo5XVsR519O/Ug0+mF2vKn6b1WS7B0vmm3FE5JFX
6s1PrWxNVNTOruroYDYm6UvZj85GGpNNrNdhd7ZLY9hXXu1ss2GK1lbQuYfeQmzdtndd3blrzSLJ
l4FSex6IOot15hCtJ3BYIpIaU7xeVYavrImafkN2TrDq6uYr9JoAeiQd0lL5f8Zm6K9G4x4h1u7A
zj1FIWAw1C5fWZReSkq2xIXlB9fuKAE4yiEkEMp/HbqKfSjGA53FjbYNJyHWgiG0N6d2GBgd4XU0
75Vj0aVOhgYwLTIZCt9N0SELrHM7ZC3Sm7UMOLSZ3WtioPNyCPsYBxgckcqifQ40BfFk9SAbxnim
v48KqCeGl3xOY12uRsCJq5RAMs65wy2I6y9Rpbe06wYGgHjA0myXB+ZrKf0J+FyJ5bPiTKHhosmG
kDWlsJrdqEm6qxK26RCcOLuNhElHH4nKr9g4H0hJvs98m1D58dkTsz9xcF4c1kBJ7gnUTghbJSJ5
OUTITYJ3Y8qLdWD9MKJ0a2jRoffDt7rjZxwS74WQlN+VxcbDcD3gluynleG4v53Sdw+QM/8kjdg6
TSaPJh4C0XT50Q/CU+k6T3GEzM0fiQqSkckyyzKYFCf+pI9uZT3hptAvMZjfBPs3yS9mhbXSaG3G
cQmoc/GArgg08FdH0DdIdnVlvXceXYE6ttBhQJvYBd3GkWCp4Zx7yZtuNXsVpXil633Rx+XK69Jr
m4RnYus2hthzVDNdku2Bxg0EhCgc6cRDFYXxK4ZlsArHbaLr/RoCbMvPWqTrYujEym6aYJ00mFP0
5JPzpbNFU3wzOQiLiW9b2F+ex+mU/gHp2TSZN4r2dlu0vNkc9WHig5CZHA8ulLS10hroXG1v7WJK
QT6smnxHG0YdWLAAQ8VvDVKhtdZ5AV4+h0SRmchPz+2AzQ5JZuHt2a45cbHzmIzFNvWmcc3Xtst/
emPQrQbIo+tUh/GQdj8LnwOHI4mzMmhllr61jqyBWeYgWS4ma5WVMRt10W4gjx3qEfBNlCpzPvD/
9OweG40khMxX9AYKA1GBETLCxCdXd9E6ZFBYyyLcmqoDHg1Ld1VV0Vcvskc9XavJJPmamfGWNdpi
7ogwU4dADnbcveM0al0iO7pQem6aknlPkrgrDJD04QYKD5clTZYOTv2Q7ctyTHpfCH/hilEAoaBe
fi+xZJ21xr47o4z/mqroF7dsvO2cFmZdS94fMImVnc7CbsvbIzj2djaZl5AKW5MVPysVWeDW2Ug+
LUDcidesXR+upeTIGoWTtad1zqwCvQR9wPg0WM0b6lmmLi6fHJt9iQYmwCmoaKP47Dl69Ttmfrjy
KMNWXv9EAk66Qq16NvX+s+3lxjcjf6sYBPdhuo0agvbsxvlBNkO38fTxbQo1a6WZXnKsM5pgbaE/
ORi3e9/AzEpU01prGMdZZb2JG5PshgosOBjotZ1Ro0dDLTeFpxkbL0V9y6dYAQ1oudWHadUlsOds
2be7qZg8oMDhfUTXbjd4XYfJoT6WXeGsRq36HWLmizreo0Y+i7nSCV58YRymDvQetwm8ykx8SY3c
OBfAE2QSImj8Z1GX0Y0l2Fu57q8Z32Dhyd4qHX1Bk+XiSeitjkeud1fLZTW/FjYsYeWxIoTooXBc
83l0BaaPwf2PYaP3/81NAk83TQ87g28bWJ/+1e/TWibBIQpV7ujZn9jDz8ssAPOoU8rTIgDJ+zZ7
hJiLOi3e1p1IL1laqgO2R346DAxt4ianRZSleTOT17gzadLtWAOrp7wTuNsIZt+GY2AhyQeA1Vr8
4OZsY1kum/D/jiKG4BLmmXFOtBH0tBbcxRNexiowYLMuHj7pwtEqB8/g3lhVdTMBcyGxwPKjJ2ck
JkLodXaKZ60AXeuHamoxTud6etRq4d5nbD6+LOp9jKtrlY9F93AHkYT49xnDoVr7Z7uQALAuAkKU
sX0cRers7QxkZe1oPxEijHdSzuoLx6FDPfzw6r664tf458Er1TURlvsfCjPj3x1Nj0EQ02kM5C6k
M+Pf5hUViZZuhG6varwyNWlITRqQe8JkdDUIx98DzUDBabV3GkGQm4GJ0KzERWc/NQ7eN8IhIYUe
EMf8hzTY+Lc0GN0mWkXuVxM+m+P+W7+ZoQ0ISCyiEZUl8iARrpV0yt4cr0XtoqvqFI0h7j63kCeb
YeO3fi3tQmxEOjVshvbzP4b+xr8lbHxLoCQRr1FwItn+9+icCZZLXAtDJapL7mkl7bsebN22JIQp
96bhWR+637rhnbK8vR+ZfVwtPbHWE9TP//hWbFP/t/DYs3Ei2QGubttwPXtG0f3vuK4PwzhSI1DV
TGMsqbfjXc/fYZDVTogZTdJO/amNoruo17szs237HBm5uwvy2H7wc6gvOotZDu9jUyQ6uW4y6K5N
iUhhnr6YhdsdTdv45UDk3aBCirdO5XS379GMjWsP0UNWEu9QJXiLurC3XryJs9JymWvGq+8NcNhC
/KusCriEp9l+FoLo7C337R+7BhIQx0W+bs127Ia0DJSnFQodJP4rPwOcVvlYkPU85q1p9KTreugv
539LHTFwGCv9bTf0NSGWQAhsAgEjplgfkONh0mBn2095UOwqRyu3qSNnRXKhtnVjx5tG0Q77hjBh
mvKvKpPBTZ8fCplZiCcx4TrNA4DvBzOFcgtBmN/r96A6Mv0nl213NsZjH07pe5IlUysM2gsWwsxw
DGCRPCs/jw96l1y9YaKPi9PYmSyB1s4gucyVjzbqlTulKuOZow8KTyi4oEP8DTaFcBPrvr5zQuaC
Rci8Emae2mq6qMgymTDuzvgeAkRR2Y2t8wQ89yDy1r4V+qqUUftiVNitKaaCS5qlxqHW25CKSTBR
dLSrT1z4raWLu/telImxi3dDrnn3cRBsfDexzm1sW/ueU0rpic+8Te1jaBr+Pbiy5IRunPccm+06
I+iR9BxBE8q2hu46RdCeRFReOr8uLyR5//MsvggtvkwWjKXVFBZIxNBHXUK3nq5jhdg/sWAvt9I5
cvtgiCVj43G3PKLfhXaXQSMiAKFbiTIdDmB0i30diF8KK+TN7pW2kbFjn4DPOKemjEmha6yjHfHO
msYryi3n0MdOyYoWOBR15FcuhmctrNudH5T+0VI+duTOzgHYDgJYoQN03/SxvsM4f2nFFNGwb4o9
avZsHgkPqXwEMjI9MtltmVyAjUjQZH/fdPMzzVYPqtGrw/KSoQl0VN7wOgKjnerK3tVBD7Ko0qur
aJvqGghMsHgzEAQlzEOcRi9R1ocoJTQMX+sknjBFKkfcN/PDUPinb9hXGCb07IdsuI5+IR7y3HlN
micng2ttpQ190YBIUEyjFkloiuRIt2AqltXBGcu4ARWLB6XZ1qZyAbRqLBmYmHmQNvq5YlD3y5Xu
cPoLZ51FDExqNpYwBgrvlmfsHO6xCvUnv3MRgofBc8a8cTM6Mj5MjvvTXMyp7ZPqOP/3XuFtdb3Q
LnrWWOehdPMzHvTwqlmdvTa9yvjA96ayTa+GdVVZ2X0BL+Wxs4CP26M93fxOSnCO2OrCK9OG7ow3
nmAKIXroUUVOBh8gnSNt+30ze9hM3wVHUyhacBX17sZuBBPUNI363WQQDxZMznjvmL0OSI39Dgdi
dAv7X140qVPiILOlocCJb7nGZVWtBiX/LG7UIqhR/1iZc20rC0eY3ROzaFvwIHIqQNdr3W1n6/fY
LdVpobj12u5bNOE0oQdcJhePyqHOa/OHkuyt74+hW/wVLWrWYpw2bmuqDXhtmvxm4uwGm0bh/Hnt
aBcPI7FLjB+vHlXmLnEdWprzZabK+IoeLt+0mYL7X+jimtP9tDvPeO5bJ39qyk/lFCxM85hDjGRk
Jiqmtul2suu032FJEaz64Fajdr/DUNrswhGCVTpP19pkVBertj8NX9Ly5pbXwgOCF/o2g2ofKi+v
bxpR9ko9/n1V8834WrMUNx+0D+yVW0KJSDvjWC4e0KzLN6Ed1/sat9/BqsZgjZz6Z8Bf/gdup5WH
Yv0XM/UY9NMTBMyEQOF6fNTVmGwhE8tdqKt0CyO+ZjPrcUJ0otqaZaHtS3tYh/mEUGKSo4/zvCe5
0g0D4MTzfReOgFeseqT3ON+BVQ9jg0ZrsPqWHgmqghPDmUvReEgYGx/bTFiVnJixBtgDQHnH12iV
l8V4hSA0VnvD4Rc5KvmrxGe5DspgpoLx4P2/ZwHgVlaZHtxbBK8+zYNoz6i1XDnU9eiuRYvidUwy
86LqpzA0o8OopfcF9/elmh8yE0uf6de7tBX0n9nJn+tAAzKHhB4+HyMYACpkq28s5gNfeFrXY+/7
90pzvwIB+iuMwKkyEJZb5Ej6arlcPtCF4tnHpnPIPfrVJPMZ2cWHF9PGSrui/2zXpOi1W0dViLIo
D+O9hrg4V8i2pzqWLx1ZPevasIhYWfY/jHn64X9/qCZrCPwjtQHHq29cRxYdtVqemvKVgmqbT6l1
0XMnek2q4I/fRxZRbrN4SGBiI8dAe4lkbXzMT/TMym9h6FSb0sfWELmSDAqJvsap95L8FWvmmg00
JKaVRRd0rQ0uJ7MymiBVFXid9Lr6wLyJBlPX6b2RVlbfqq/W/hMPSLpE0huHtOXm6aeAepwT/hbw
w7Uvg+nZs2NA2UVaZzsb4PwV97651YUZbTvZADfQW9oW88ErnhPmxrSjceZlh0SG+ZsZMh2YgzjO
hS19NE/qJTSbjZxzcl3ucgSjf5+qgI5Yo3s/vo0PiwdiKIjIi1A0sFJ3nTw4y2rW6UFMK9MPtpHm
tHuF7GK1aJoWVXinWepm1+9NWhivzGumoxLs6OO5i7Tu3jEgp4BsIrbTsSl0jQoW7ujo9rQpBRHQ
+hxJkd/NjUY33nU2rXlSGIPbwn7JcITtepTW29xVUhC7NZL1E2Na0Oo2fgLyADw4toKLuxzFOcgb
Z7KN1m4dhGckfSu/jgbA6yBR4mE0WRMbTpOYXb/xLn9BL8L7GfpvwMt9NHU+/U6dpXy5zF1BpyKz
MRMQ/6WtMjyBRPUyPkFQ5W1Sgh5OkZF9LiZwxMnq2w5emd541pP8NetN40KsZvZoB+CD5sNcp6zs
0eWqC8abUpDjPLfHN94R8lV3jJCWy6T1xofAmPpDjYvKyPPiR2PoX8mIg+P77UHfiurcyckIbHMG
pIZ/B6HhiTGJF56brBpXEwd18L3Oqa1piPW+dg0TLUUeWalfItfYcAOD4+3g7xZOSEVcOxlicfZ9
OdjEHyamTeNiiuonVfUfwdj6b+Tm0C4jVm55yOZnKunfZBtbV3Bc6X0QRp9NbKkfERso72Jp7p26
Vj+8BIu7npgICvhX8Fs+KvMap1VybYwM0Dxjq02PVeEXVQPtlpCNi7LZPgaYUHc6atmXSImXeKJ1
jNsIDYEbNbe0GY4V1jsmTkX2ipBnbRNX9CBAThxI3p32dRUnzyH0LxYD99JioryLjCBGVB8/NHle
H1vVbhHLGdfaFcaVKFj9ulymhIfBnW/eETOWtzKRJVTTmtOyRdt6uVw+oHUPzUJxUn5/UIMbrq1I
Fb8JHeiMwvyYxvGzxey9QPaQyL76lE6PaTE2dxzQrBUD0hSa5LIOWUy9m8614CVU7aF2iTgTytVB
f3UW37matk02WAgfYKVpd1XpljtOccwlW0CYpYeTe6rIqvCD7/qJU0G31W1lrEMtq+5Ql9n70DM5
5RObcYyGCtFtFA3XStZiX0X6cOVcJfaxNnq7zBh/T9xlV47F0zoTZvteBfHN4I566ZPcYKJh0h7N
qQxgZz7HtVZsCj1DxLPgsgq32MhS53I+nC0fdUQ3Hdy20HYSHfYW32g/n+xBazqh8aoR81cyVCex
juQeRmUbu2jHp7Ya5aHFELSaaTBnf65w0NyB9yTZd7laXvfGzGpgA/FPnL9PffQbEXG5fI7Q3yM3
0E+uEv4Gob+CS+5F5+WBvKboXKXYiwhS4GmiO//++svXaILuUxsGSGyz2WCxHdSZFm5G8n3ZBcEd
NBm4BTiV3+pRRXuzc333VniZf2+A/VoG92JiKkCk0tZPPBKN5wenGMs1pdeKEKDmMY1TmvBd/BFW
xGDk0toqsAo7fQbcREX9z8NyydFxWIvKJK/dC6271swfRKFrR9vV2nUqau0MuyTaOkbTk1VD7YwH
KKKCrbaeFhRXjmXVXWq7sLuBgm3LqUkBUUhnS+cr2ka2pX5lnnvk3lEvTlEfsARKvKqGRbu/qPER
hWQzCoQ7nhBvDuChqFDNYbR9UiJnibajFy+Z3gRnetsPDBbjy0If4S7YM6XjvW8Y6q5No+kO+LQi
kkUwtWiC+/k/Ys3v3cwaT1UUaq/S6IjmCrSbD1Tj2kbFe4h4ivG2+4dg7682y+KXDNXATjSucbL6
XeB5I8FH9zaBXm8lBLy7uE+e+dVudZSsn3VHuRAjDZl88+Y6mb4La2wgntPINZiNDgDfEDw7Mh+2
RZ6hmJiVgpYR5AdljDrYyJE2OhVx3NQUTCThTVldgMKcB5uDWf+wwRbvxYz+yLsOxFkW+xDdAStM
kCjOamCowUCueLYK0pijUoGEKxjfJ6NT/BYDBQSQoBehOb/ruH0jkISiCDcgheQQ0YEqGoJBwC6w
IaDnbQZ9jw8j+QWIdCFMLC9jUoIuEYBjCp3+xcqiH8M4aDday/bLN1nEoM90ZLxlH/0qeSyBNd0C
bb+4K5C9b4w87O49tGEneo6gTyPcyfRIw0c3DqpX5Mg9e61NTZWU8U9ui5BYZ69iPSd0yK2YarTD
SAg2ig+6qVn3Hqvh4A8N+V2CVoHJ8YMQ6forcjT9VpHNuluegdyLdhPmthvFNq/VOlV4BukRihQr
K/iC904LQN7m3h8GM2jegsakR50RQlBpV8Oq4puVjuhjvJ5CQJESHEgOmFi7Tpnki/lFpDFnbqKD
MwveUwGBrWVFzgk83tsmPBTpGCkxLCgTnNmaLIyNJBvmIvI83zMEfee9CuKW/HlaDfkuHcVptoC/
ZkWG1nWc+jPLc/xqenS6EwvU4vLRWugfQ+WUl4h5jj8f1xnG6ZdoNGrmAsz2soD6KIhHQU5v3NNV
SIztojfU1CMjvuRJ4VbapC4hfCjfZ5BIiZFjH1t1v/eHjF9yKcKtqlW6V74jDyUEkZeRbp1ByfcB
eRP7RqmKm66r64gcc4fWbzpW1eCSvsahrfLNXamQy5uTXV9rb7S3I1vhUxjE/orOMendcX3nz++H
fH4/aPP7AW8CrskElzOclsC3qQRnCrKZedq9wMmpEmITJq0bIW/zOW5QHP6e7pYjXmnW535BM3cZ
Ar8mHfG0DFFSrk2ZJZg4zPSc9L39SDImiuoqe/Z8AxJNErR7QN7U2nlZmRCRnOrQjOK97YL2OQhk
frBZ0/ZU+YeY6dhNBgXnIaOsP2P+ZCmRIlrWr0wiAvd23ZW7sYqZgmhp/qdwNn6Btjaxi/cO3dWG
BI/iMoETusvACa6dICve/tmwdf+K9FG7uaqkuG8a6v0kc59KclueosB4LtiurzLS+mtV2drK9y8Q
R8Y3rWyLi+uCXmvCVn/FrLcRhnxdSNpdWBAWUTJbtArjScWCNFPHf/bS/pIUXv4adgYrQGc8xo18
cGZUTV6MYh1aattg7H3uPbn2g74699S3qGdbVLKV0CADknt6jmzUypqTOlfDjcU6yXSswDNXU9eC
Q9UO+4GZTkOriD4XjFnhJAorblnvlktroc32g735qNx6vGKciKDzWy5qyaoCBFz5vFenYAuKpLmO
jZAb1lZOxLOun7/JsNdaCSi2pBPmwKEnKheSYZ9lvz24sE7aw4lVFncm+FYizPiFYTL9BoYXufWn
8Pue5tmkX2pD9McpaZ9HeZfW6OxwD93RxO2O0ag3Jy7i5dVJ3kVZ7b7QECDbovZqrN52fIWQXb9O
LL9azrrh1mQVZXXEuFZ1zpsRQAKxG7/fRCR1gKmcLljk9I00M2OT21mwK1E9OEwPe5D1k2m9YRXA
e12SSpi6LaPxnp/WGJDLpmbyB/kT4sbsGqFdfVweuAt0nLV2tQul6h/JVStkiD/E3S5bQu/W5UPX
kgsvbW2T2OzkavQzBQSLrz403e9WAbrqWlccTMMbcQD0xw6K1rueYKXsidki36Rkysa5Z3lghphx
kJTudrnEcX0aO8hW0hrwPi/G59GM7ovc3En8+k+G848xo9OZqi8eokpP2ztGDHlpDdepRW1JCmaw
WQzaiVs4J7Eg3J2hz67QkZqVxgn92ARO+hgNZX76/rbQr9jc4hWEKJ/s8HhW09e8LTd+W4NLWEjP
VGwZrc35zi5UkV06+M76gDprgirB0XTA8SOz6/dTW8uya25AzAkHltsmYXweJYX57RdiqZWbWtW+
fXww6OvFa2tq6aeYrUYOStA+4POUV8AvRznT95eHIDW0rcM3v/77mgChdc3reNfqtFBprjME6EF8
bpxktDdmoQjCZV/dsKALDjZpcy5Gs93QKf+ohUWU3Rx10NtdfWLqQPLDPNorDTlgJo+bfeUjvZmr
JSu1UEwkabOxLAKj2iCgNTFX+mR7Qk+z4y/mICGnihBm9mSEz3anmXKdKTIhFn/UZProPeOo2iyX
wpiyA9D/cOXGYbuz5NBjrpbGc9bW7QmlCOu66suHekjDU0XKOtzwqP+gqt4S8un+wDzV7cQ8Bitj
h81wLm4H3oj/89CZ/X1hMOWfOv13LuzwU09/D8n42LFDnWSbbWoW5XNicIIB2Lma8Lyxk2ON2k2j
Yn8eq+QAUyV+6BL5TRDyka8/iQ4HWI5gFdIAsp5M0xF3uOh3aKYuDxBwH/Ruhtrk6iXr+Ja/25tu
Zif3yyFTOj+c3MvvhdOK28AomN2PBKL5gO+5QwqEaL7+52kNszeDGnyN/DlbXel3sjLkKlNdcEqk
zugAKyaGtQgoKD4cuouQk25l0+0NWECnrqPqW0rcRunovAYtuzDseopbFXBjX3AddzcAG2RxTL39
xfgBZVwp48som+SSteGHX7ZUpLJT29Yz7FV2IP3A/GwC/8nT9OlF2PW+0uXn8ufrOB49+mgl3bnj
Or+vH4KaVTbeWGOKrqvW3LMXdOLDgJm96qI0f4NxafJG8bLTQCrEJvUYvcxTh4xYg3ssrue+MykO
0MGt8RhAQ/JFj6bQx4FdUFd1fnVeer8kMTCI0fhpc3T3REUzcXeyKP45YR5bF41ln0OYtk8ioL50
o+5Br8P4UvTRm8HP8cpxnaEu/rTligi7cayK1zzUJdRAuJx+/jv2g/RPmIOwVmQOJVY6bQkXFyhd
neauhRjvdsnzApceGvsj8UYFXR2dU1bVeGMbOJq+IcK7MvT7ra2c/rHMawdq+tS/pjodTVGWTDNy
K9+i0mvOngeiZD4HLvtZ67w0whheDF3/rRXBfGpIrBe7v2KfJalD/WGWTnz20JhPKLrpxDdDuSe8
ft8KIFF2LpiDecEcZYH0izDcAaXw/OLy4chw/AsRmnJlTwL/czhF178PFQodz5fAFRtHy/8g6Sy0
WjsNJhs2FcX8iAmMnsv8qjvE/m7q5Gtmhs21tHWMVyObitt2iF3my+UDSjebcdW5TXPtGic4VX6+
XT76959kA8PcdtReBsiO9wog6lErEYmWqKDul9d8a5RX/ox7UD+EwOjgGFI9qvdePcnLMIvtl2eF
+Mn0RxA6ETAoqHxfXroce6CmCLS2EYkg3UKTGTGMf8khnx+7mDZ8PWp/mK+g3ktqD3YBCZWl48Zn
LTCLy98HTJAtknbvz9JwjAp9BhhDVG+Gs6os8zx4rrV2lCuzNzO25G3g2LARPizvZTVxqg5gVIXm
XR/lse+Sbp1HvEniOP2zGObKLrWOSQaG3NaBkir8r/tlH5LSyS5DbqKzlVesUUQJWjJ+okd2LIGz
X9oZAhIrMeIYMwcEkawKASKh7k3Eo3/ozZOwC3PtsKj/HDX7vhrLiR/ijTXlFHmo/xX1ylMSsFAP
it76qMv3qHLEIatC8+jJ/jg4prduqRxOHelhhIozotCVyNdWJ9qffpRDydDdzeTOlC5tqh98CQxm
dg/gGMVXNUDZ9sb0OhhB+472hXuhMaJryt5772j8zvPBCo8WcUDbRfwyUf2sLJcJxj+9X2r4rbSY
86Hd8ugcjRNqqKY7pwE2QBkOMOY7ELe1NdwMhXQ+8KCNLnvn0gA3CSLdTlb1W+u14Fy7/lmmDNjo
oDpnpssfedcoJiZc1eySmEXs5mYk72FCdqjKgmCNa++kz23TVoX1FpMXY0PJUMCAMvihVfyIzVB9
0t3+krA6XlgbCVp1MDrS/pdXjciyqFwlJmr07+SIyaXJixqA08+8jyoRMw+Of9fqNgbt0VvY751e
AQEEyGjlw90wdzIWuN2AIEtanfczckq56XF/XFqN4sNQ9rh2quRlHAe5/x52y7xPzpV1kkXrvgoF
tQIhD2m8rXkGgOEcUZQyA6c7dmZlo7teAKPuTDj28/8trNigVUEDO5uhestrqfObfXKETVHEdx26
lPWgehioVTwzi5pty5fdRanjPM/d5iPSH0gl82WiwuzqpJz5LIJZBaIHXLCkyiIHDA90PO3HwYRd
M3/U9/LobHWcUZi9G08VIJZABMmPAAPdkQw+uWEEYZ4SzLMbB+5c5nrZSzAMxd5uivrIcNJ9IMln
ImMaG7ob2QcgWcY67wd/m7S+lm0tH/xKrznbQVpv2uyxDuaH5VnvWymiZzO7MMR7RboxPXSem903
jhVhiw6jn1oZl9sydy4hjaMr8fTglkH6/gxwLK8HXTPPog+SF50kCGyZxmmROXx7rnXPVAe2NYuj
W6ru+1i7Z9qjvZqt+jkWWfjShinjiEiuTBeXXeBy8+R1+U+hlwS4Gf8eqJeeo1Ym4x4/zEvnK0ZW
QImGY+mOD+CF/FZPVox7B4iCEQeK/8PYme42jqXZ9lUK+Z/VJA/JQ150FtCaJ8uSZ/sP4XA4Oc8z
n/4uUtGdlVVA31soCKLkcNqyRJ6zv73XnoZ/873WKj4am8HVLNeNUvPOlnrsLeU8E3GYrCzC0R8X
LAvMUx71e7Id5aqZart8YA++1NJrranavp5mz+jD4LXH9LmxSL1gE/joCuqwSpeO+BmrEcoayqo2
QoBJU8L/vUry0Qh7DURSkE1VMpdGK0c+BJwvPaXIMFFSungKUvVoFy6eShNq664MHc7LeRmdqK47
Znmt76w2cQ8VG3FafXl4ei7BsnTKi+qcu6Vo2A+5I2cEFYcUppaDXVFCUNuNv40VnIxcOJ9szQXB
P6v+gS3GpbzNyiTYjEwm3lqx27fQ1zgj2j+UIX4gawTpXJh7KqJIklZULyS69y3AhmywR/QLMx+G
s1rU2BHCKKcjsfeMvSioBBsw+bVK4h+cNDpolFFQaalo+j5S/V+7U2mP3fb2VrnVB9C8EKAtsN0Z
4r7aiFF4FB/ThWswG2JMqvMJbRick1fZzDZAj/jqw3Qk6FO43H4vaiT1q+Wp16qnwcD04TDP+yRE
+H47l0N0lke5la76K3+aygt0vROVwnJlgGVaui7rEwbywYnQN7C1aW7i5k8KTeavkVNVmByChMtD
Ltb+6Cl7twmf4o63tVl1G6/WxHEeqtseMowHc2Gf59FTGpcfAwikey0OkUByNbsojAvZOlbVjmBC
crRyC1N7Ka5KqvtvlaWwtWe3MMYMFaccwWzDcksnWOZ1TejFL37kOvKpwU7wifnRY6z52d5hTbUV
iYsrCnF0O/OK1Zg6uhmCUO/yaaCfj6DC+DlWJO+aty7oHm5Pj/DGYsUmBpZLZSFGWe2Bh90WTLVU
XrDru1sfw7MBFcaqdOsnASucOnvPceNtoU2cpikmCOm8oKaoGteKrJ2XrqeVhFItu9YxzGvVJVNP
xmTgEdl8IgVtd6NEY0twbvtxqzP9bcErsRpJ2q6oXvZ2Whq9xH6gnJF7zKWSje5aMfAjdy1jpi6c
5gdY+VsdG5aN2emMjvGixhWVvbZysdNuOCDqYBbp8uJdB5G+mG/8jHrQW/cDQcwBWexmesCTRSUO
a5+FP/lDh8LU9jOzv3OYELnMJmm3cdEvSjvT7gxlyxUgO1eWvjcRAPczOIvZb2l62VZxG4OkmXqY
pw+m2lIFjfrhwQOYxxpt0vZEn+1hG2HMWAd1UdAt2hPjznAEicBfd55L1QwD9ZsUU2Ah2vsljdeY
f95cOcRQfdrV7UME9y0MDZ/8YS5e/QxFNldsawMHaniETb81ypE+mpgE0TyKUAkUBJkHsKlDvFQS
87VTkvCnH+NEaamDkzlzwpnB72I33dS853F9Q84ltV0dKzM3V17BKsKsrPo03/iq+qEzEmFJToif
k2tU7wOB9S5wsXJn3Z0E3MQJMKGMb7ZPqqE1aKuw5NSnsUEpJmyROeQbpm8xn7bEuHccFfpQaV3n
j5ZbGVwZ0+6etmZpQpWTjTvtzKY35LfdhN1PL4U5bGpKBwnOHolRALy6vcc8VQkXiSAiwNVTLJtJ
kvD0JN5VMY7vgtP1osaIfBxFLnZBCVSn60dcvezJ9qYqq6vi416ZD7WcAN1c/eN7vnYKaigekFQX
VdlZL3gD9ojxqMDFsJoJDRX7EAp72aChX+lkrnlt8pLfKUqaLS9NVTr3UksYos+uxNhqH5rCcf7p
kD+AcgPvdEkWIxKx1u1iSs2y1gqPY1n8Mb9DM6xXTDU6pLE0pMOi9DqaSGzIEtm1KG1m+p2o3X04
qOt48urMgAU0r2aXBA9cAOjH4zzMxFog9NkkUG2drg+n950LFOgvRJlt5+FrkY4vj2He/NAtF/rG
tGrqPK5fcQydmba87BS2sffAcHWjFOJnbZJhCQ3x38a1KDJOTcBAMy11Rs0xYEJ+avj6QSHIUoUB
9AwjSegYLOkrbtv4KU8RZKnEMve9lbabxNWa17ZP1owcoye/SuNHwAqgr3A/+Mh8N+tUGDXe8fbJ
SCbfd9PBXRA2tTj+dKX+tUDN0BuKWBF70dGhqU3E8VIDLeflfYhWHz92bu3/ULzJ/92KKbRkt4dA
mASjR/1FlizOUsehTVKKHhwry90/b2Y7w3yYdsazMlXcaV5B7nlCvFCj5T01gK23QdFyxTcaa+Pr
XGZlCIJg5imMOv32FU1rM1iBCJqzLm3OGFQ1UbAWp/p5KAlVd3gQaxSGXdhkwabVIe9OpyTHT8xl
GoT+2qeOixxEmYOMB+uA7zMvVhS0jWwNpqEy54pjHrnZtoKC+B4VT6WbZZss62OGLcGjJjPlW4A4
qNhpL7TUwFiB0QotfxKpFFeEChPIEBOBQdJCaT2bGKrgUzPZEHwY73aucdnIyed7kGd3lMCnWz02
lOe2da5hbWh4J9KMDb7vkIOpPCi3MjW2bCPuqVPC9t0a8E6p0hnXpt9mW8fyjafCfc+rVv2G/0gx
czOcFazDrFyrYpkC/nqe71FHW6JmYLjem3rRLbxphNJYnINKY7jGidU+yppThBlHF96qCoZIhrRe
b72VuaPvZqqVrydXTA7D/uYjK3BZ8In3joA7TAiE+vAxRlhM1V6hP6lo5LmxUhMVcKnDD+R64Kt7
CBvKKsrCd79tqDp17eLNlqV9koScSmsgn2vloClZj2xm0cmQo9x1Krhsy+MDacDu3GBgzy90h+C3
Zt8gSdMv/VyL4ZTh0vLoOfLasF7Pni0FIuFmvucJGW86hqdLrxg/Wqvp7wo7DrauH8FUCH1Gom35
6Ob4zYYKZBFqiDzQDqVvh1iA3U4ZVADc1K5ZEmrXSAciwslOuLW+rQi5LiuuFvvAoaB2PgEFvfxs
SguSI/P9h8Qx7uSYfamU6t2HVAZh+I34uKSYviNDuru6MR7rMVSOsd8mJLz5hmrsZG/kJ74yg3E3
XRFLP5L+Q0BMasuA/qjjKtzRrlOwwwsuemy21MHGP2cyZWsZnyDlzF3PNhYTIH2ECutimCZR8hW1
9o7cTfTmug2Wm77MDjm1v4vKND2mPwgDtTl+Nqob4LkDgBf1PcTmwjcWekRI54basSn0ScPyAv/o
rjVa/TlWonBVCUXuGZ4nFDUkxrIHNEG/ZJMzCscAshqFY+6sphweUaA3UYSrSgd7c+rMuL4EOcEy
lQqVNc4U8awEdAcn/hthH9pku/w87+05wbOJ6h6V9Lub3ESJNv1oMkGnbSSSslC2YBUfvbiKnuJY
5YM5RWhupz6r0Z9nSbyIQ9qMXBwVsyROY+6S1P5WU4tm3wS1/WJFwxqH+PBheVgsMbcpe6URXwoJ
NybAqnGxPLtc6fQOHllE+U8GLwTFjxfV06PXJA5e8iTs38e6DKE0hOOjYcfVuh2Cjds2B9maBlBy
8WHiTEGErv0zZ0z/3LhazQbWyrapmsFwJcx3VoDTPvkRBgewNm99g+lL5WK3Uimj5zrxUPQFUgJZ
5mvi2biDpWy3jTCDxxhyADuHO52CkuXgUHXhpcr7bKu/6QRDnqtEDluswU2SbOyhPyMoJhsc4HTX
NjZxgrCitmXsi2Xv1PJigTRexgP0miIhZJng/r8TSmlc43L8Of8tsv95vGNURyQuYALgUcA8t1Xg
RzwGYQepT+tOwnI/jRoiY+za4qzq5IpUjfxxYmJiTK0WhY93x4pVJ75WGjha5F38KoCbBbPCAI/u
W0jV8jJMSEkZFgmFHsTw2vD1V8XXGOEEpeWfIGrY/fBmUvXVtlm3a+s63Oa67p4TfGfnBiUozJNz
0Qf1ujPgGA/TxUIkSKX4sul0CXR937f6px+DFtcLPp44A9M3aMQjmPlXzawNgLuUnHZmnb54zkiA
F/mK5E6aPWjYlxdRrPeHNgNVJvK0OoVucg3dqrwMVVGcZJNUKwUj7kopYnsdOb15EGy8l33gQoFG
PN+W0pDr3KnwN1jWq1bY5QmxpDr1eh5vmM7TW+x8z8kVMcVXEiBrC94+7pHgqkvIb0vDX7zOTDFc
ilC84IHNr2pMn5muO1+moPbQ9fAdzjrIn7JIqyubXFVOo5mjT/ZiG2uFhh6JYKS04AiJK09zjBin
uvTyV4cUY4jQVam2eGbXCiXQNtitwetZJlky7mZJ3gsx3YbwKD22A8G0Woyz0tgPbt8t7czqN9nY
chqdlE0qGpqlbmekdoL4ovjSfwdIZHQR1TdK9etOlK5VLfJeQqVu7n1SgGQCG3Z/mN4oUl5oCEjX
cKjfHXuStxwsm54b2qfbqhy361TSIbNFUBgCYJTZbSzGGJvez+LHilWqI7xzPvW4042Qn8pxZKU6
HWr0N+1GptsruQdzVKTQWuMcd7CrY4ikRLjZQvsvn5jjM/xMjOxbKA8DF/vlLY9zOxcZAee5ULjq
qY2TZJWDgX4SbvYkI0YNWEs+pO2zqItQaYoC00Qb5Y/zS4MFbo0hb8+5s7q2aHK0R8UvTO/E8yim
qHbb8IZTgslHUzdbTlZ4nuklear466ylYtkbSgrI94K6PwUUsBuOn17myARbEncXjcSBIxHgLQ7T
FsNRaj4qtbmPq7a/p+/QfKTjRTJ/VjFJV0BVasILlyw18NigDqvM8/dDEgwXlvVyVbemQ1SphjnD
9W4rpc2k3yLPX3bNcL2NzlxyuSsvK/u7Okb8wvVQbll7WBvW3cN6DlmAi/l12NRj8zxe5oI3LcY5
F47MH/yp8yX00mhKlpMVSvBBkGFD16Bv/mRbRgKHkliVl3vsI3limcy+XqxNxdIOAhajk9KL2Uos
AoJ2x1AQiKdN+gaZrpADz93s/lb1jt/bpcfT1SVunJgBWOVJOPVG+CFs/85sB/GTi+4dvS8rQ2bi
NGcl3YIu0nK0z6Ikc5imA9AEmHuDZHhPja79oKhs33KTs2Pj7ZPbrtrDeWQLy+Q/mB2Mzg+vKvkb
DPZqu04TA+MTw6eX270Q+9J8etf0MlrkXoZ5Mi6th4gF/43ZPP8cMTUHKzSusQ342xVaZx6ZrZX7
2iueskxdd3hVqR+3xhVnu+BnPrakjIu2O0iqtRE9HU4YbfamQ29dJzWD3VmlZgW5ur0+jW1QIjVd
ebTQwzbE1eTQa+6m1IrqZcQIurfLvmIZburLoAOKFurF2jI997ss9IdclU9ePhRPhhP/pGYq+iQS
9bPrC6AEWveuWMmBq5vxGg601zJqZCbf++HSl+EK8kJ8bYWPiD04hHTqXt2mmWVCf6KAbgKEu1Ef
37e4AUnbwqfQuGZt6Bb5o1Ndhid+aeycyoHdEyYXvR8x8rPDvqlmqpc2vNkDA2qF27567MaxRz7c
Aq92c8mFHS98a4xf2E7zyqVped+AU9zp4cRYAeemsPB+LBy3PHiUiy+KycI3P+a13zKj46gy5Yta
xMaGSd+LR+SMRF4hXh2dBnlVV8KTNpdlFVGCDTSAXRJg21uZ01AIaumwu51bqLUO72bMvs3+e0t6
/+hldr+YLtZfXffuNh4Lu2GkfmDJDmUEfZDjfUn0FqVWi/THXqLeR3En6RREhA8AhEFnJ2OgTpB7
djYYF6fXEtTYvY1X5djmlb9Ws07/aEO5aJo427Ibxmk/EfSlBT+md0W7E/NlgjiZyDzxMCSZuhRu
G+298pEcvXh2PXhFETPqFREkuS29kF19MEQnw+Z31VLZXI2yY4Zk5HdjnCorN+9IL2l2PBxud12G
xWvkOmimwAvLoPyJGw18UZFua2CrZM6Z1U7nTFUfGmIjZ9nk6rlglL/tKPA43V7ATmLqlyHGywyf
8C0ZZBbVqbSEsc6nmxnH3sGvUcXOQYnZ/4sBP9LVdH3zOY7+cE6UCNu8A+v/z1lSzcSDcjAmOVPk
KWl62oVZpGL2Z3DXVA+JCNk55XaziGkCOt5+MtCvC3eyIM25m8ofweX6aruyZ/E6ViH30N+36/xY
Ljxw2yfDiL1dxCzzdm/eCJF2qVgR59XVt33tqLO4hP4N5nc+tzkpFi3fHybZMj/MxQSuCp7K86Bo
hVqC26JokXItaF2j73rAqMdkwY7J/OFi5HO4mj63efcGTg++eurJ9Szzzeed1tWrVdHLH6NJVKQ1
G/NBZHG8tKOMa50hzkGoqkvVYoKUCUILGjahihQGiNcxfxCJAIynTWgKd1C8ZeqInypssUPiRfUq
TKpgG4uyQj+MqlNMSTD7bGCoga65S765cq6IBrO2ZpePuHBUMiv5nu6kdFN8D1F95JqUzo/89SkF
Qt38NfMXI38x9qX3PNMsXpAxtS6eH6NoMhVfY+OsOD0QeReZ0p/ItmDNQoR65y1F7BcI271jh/Ie
TSxnpiGVd9rxWIz9GYCf78kpFB/KtZ3d2wrNbiEy4705wWpx6lcnATX3GTegT31o69+RlXKPdZp9
uOyXj/NNGOhUhuEHov7U2Ld+TnircI09SRi0yJqVe4ll4TmSIKRqi3O9QsvY3XwI8ujN7eFprkuL
5Rslu+m7Ebr4s7BPDqri7uPJNkJCs1kMIWA3o+vEKdcxe4Sl0W3jBhSOMzn+q6R9iZvEeSi7oFwl
amXvZNu8hmPeHyLNDpFLVPUBUh99c4jmer+2SlpcUWDjA2/ICGZbSWOBif8CoXbd1PQszGqylCHY
CTLjvB+BIkLFFrSBCd7A+ZLSL4bxemsk6NHuxyBaGvTwLItlgbixbcv8D4eE3MegdES2aSa+xUwb
S/MY9iKo4VaTK+BNxTu+qz/cmJ+li7sHtYTB7HeEPIhhwmgnPlYEyXM/HSgtD89f4HVmeLv355eq
edPfiyrtV8StilfCxKsZ8+3UurWOyz6GGRSXyHfdytPQcUkKdBBYjPJK1wEauAX3I0lbztD/dtwY
+fqxSnT9uYnulcZpVlLU4lLKAWaBP35lg8r5IlfUi4yy6qBAZNoAd4Lox2B416tdvGiqqcKxbKio
0pClm/wuVv1x6tP11lnDIhcYafiqFrJYUDw03AVFEr76Ad3JglGQrdcF3tjsUDhe9JpTXgnwDIDM
/FVukf5oXDvd5h2kJsOhElSbLiDzTe16TznvnKMXtb8eykX9QFmee4ydkV2mb3hXkhjRaf76SJJ6
uGXDap+3I32AzSNdwEBoavpH9BFzf9SdLctsMerAk09sppKse6KVMT3GgvCjK2NQJmUPcJBoL/Nx
ZLsI0YcRJ77Drii7ZWuROoKE1D5mFR4e3az4qPTlZrZ+zDd1aCcXW5AYDJNo2KTN523i2Pmtvxjy
2v4JicpASf4uQnxevFTdU4EHd9GperBTevwlznSjdIK+V9NDjiE5FaUsGfJBuw8SIfc6miQ1gHg5
uqaVH9FIcxpolJdS73sE3VZbJ6SxD2oB9x/r2uSRk6HE92dZR4qlUY3qzlnOh0T3qOBIBh2MklNu
sjAej32MKIj7OGOIYVXvSt6M/BnCFWvga2aH3cUJU6bcAUoMCCqaxDkTlXpKKJOGrXl5WRm6vw59
6nKMWu9O8z1/PrS4NOhtckU9Nx80ekQML97WzkNVqIJNDDetyMejVRxshj3LQmTsbcTU3kpi+hqR
d92Wvtdh/cq096G96KNlf4TmyOTFutYAje4k030CNAR/Fl0Z+Zv5QcUv/e2gYOqN8oIWdEznRRmO
C9WJ040u4h7MR5UdEmMgkhw77PaNuyBvtRX+faY6hpjAQlNSrOsZFVULHRPYe6TYcpfReb8Mciui
r6gxxnVLlL8wOGXWSWI9ZJSJb/yyEIfKdYc7Sy9JC4ZifIEu9qkbivJdGfyNJMIv5PQvHRV0yFKi
xSTuX50M4ESXOPd9Y/VkN6dhtufA/ujlviauu9AmZnkvtWGfTyiEsDaZtjJJGcqc3TJj/rNCUxAa
L3x+XdK7KrqwOgwSyCZS0bC02jo+BJWErN7F6wih4lEYVbr1cnDh7NZ+aEFEHqFBYKuTQRzG3Kgu
N2Uo161FO46gIiDpEH+jlK2eDinAdFYyzsS29mhn1/W2OJJu5tUDLbsjQqruAJSqmyrT/FUcoFW7
lpFeQLEGcG+gORlRW34Gqbk3O/J+DROsbZbm6XbovH6PN8u6qEMVLFvNKn6GYBnLFGeZEzsn2E9w
Dfsg25Pds7dqOphHrX6YAvKf5aC6qxHPwLFXMVMN+rivJNYsNWI8Rxdc0OSELWRfP+qedy9S0b9z
lRpKG1/ztGnGWFgeyBKSpbc9574QOr/4dK+WxlfSgq8frdMUBHyBS3/0G9++Anown5GovIzEEkmy
Ek3O1ZdxR5Vl2rTpxtOs4C7S9GGvw+WARzoMW61ps8U8isYfJU4dRpobmJ7SqE3Xe9l9T19P4D/M
ZcDMyVh9u+1KMYOC0EHrPc03KoZZkpeP84EkCUeGRzM2XjFNFxP4cTJrtY0X6cPCmAPNSN+MFHCR
rv85bauzX2vYVFMdIt6tMhCvZa5lO4W5NldiDgUi/DIyHfUYFu4J1r/EWYt1lmsjbKBi7ykDsozx
Y74ow/9VT4U6pItBGZqbwbBpp0ghceWFNWVi5yjsMBTuMeUUoE7VH2BdX6LCMe77dix2razjNVVz
7nKe3iuRNI8yxJEyv2S6RcOJUfkrx+jpVsDASEq9OJXD/VyXTJJH3GV9cZyP2BgBaJ1xTLd1rRSl
QZkc/2qga5xAX5Rt5uC61WLKpbTvPVH0j3kq6U/e0VghfAG1laBkLoxtkzaosdNVOSZWaMXJYwm5
rBpV6h7BMG/cxDk3g+GchjYMd4NtV/tUU4pVobeMqlGRiiL3XluLEqHAAFNIJ6H9QAXvek48BcLb
NG2d31VxcFHGXu5CRQVV5Vb1ypixTb5mcRGwsj9uhzBepoE7lRBp5pwBPWJvbQS2TL8xt7clTaa1
j7PQDSfRXlKK0t6EboqH+UXGAJUdVacTZXJmErQFan7NycmwL+aXRCakSjY9hTi8TgpUMPTb6a6N
/ntypxsm6/ZWxNVL67hMLmRIctgxPChrlGtVWse+M43ua71irxGX3hGZjTyWGJUVdIZlbFM72E/b
jCSmJC0bEoGahKZtQ1u+L82w2A210mwrmUHCjdJLUBvpIpeDsSM49GzZ02BaqX06DGDrahiRS8Jo
acB4dmji3FiIGqIE7oBpQt2M7gqSUV4y9Uoq+/VmBhsCP177RW8tvM7bzzMArcZVSHILA5E2Zto6
VWLshJ1xN20BlEzNvwJbefCs2v3U3Bc2MnfYesKfpl5/kg8On2MZeFsGS8HqdklzRiDibcUyq2Kj
+sWH6uKT0nzh+x7qscuWbSHL53jo4DSopfVtkJiU5OlG5purlGshGa56KI/zTQtt/naPOsdHJMZx
m7FPMO9sYNQnJzMRzp1gak2ZEiB51740vEF283bXjHJjE/ngXXlZ/iBzoF2MrAnJftnyOFjiNdQ9
82ToIAeMUS/wG3W/gPsUJ1CZyRL09rLgckDO1zLnfr7B6ONuCQt2i6R3fz02PzHImNAsxoxl43cf
nHnwr8siPUZp753nzW4mcbBqJiHbLljNs6Nej8xrEBM4nszhRdy9VL5m4KN2kBUdSxzne2pjPg1w
WMo17RX2McoCuSRXq73qsf9dg5D8Zve6JFGySs2xJ71INCk0cTTi3O8Auk5RZzcwo+X83xQNyMgq
BgPEf33dtIxP0jSQeAugFt+knWagmcSPk49sSsWyFyBek1b6sUh62BZ+AmhkTI7ki6gWnu9yJmPy
pR7g2Yq7FlYMWkx1mu1hhZ0O7IuMfk1bKyBMGVkgFP1hYuZKwl1Vv+7Zyhgw4TqoztNNpfvHiiz/
kQGjT71SXacbYkDog41Q+EvFNDYTeRwSuemASp6l39QHONTo6kV7HqaH/Alg7nHWXNWjoHKxBCSi
lKciaIdTNd20TTzdmNWioKlr3ZtDydWOAUNqmJ+GpmSLTOVq6wXwG1Xqco5ZNXLRUfhQzZ3cgYrh
l23dRU+M9sgIjlnvJOgEUeMu1RJvVoSc8QgzZxFMZxECYd4Jm8SnR1HJZj7683FF6+k80OQCiw5p
uNyetluDAKSbRzZ+X4YOCrr5V0/9d5SX8qvljh/yCIlyk0tZAunwUutJ8qBI7zobg0q3ragRZiWD
NyGhvqR8U7EeIRt/9YBKljYq+VlNR6A2fNpFa2T6Aotfvu4dDxvO9Ferw8FZUEFCqWGWmPdQphma
TiNRHZfksmrpup+peUoYmQzRluB9acNJO3aUBU16vhQDjg3tNcMjtMitnJAv+S844wUAaA17gdew
4bBG1JiCed2xc9gGOlq66hOR3WmdXT2EGoNN3v97ZNsJOK0x/kcffc4cznVukOMyazjhQXxRzqls
7xgjuC89e1/qMd0ey36wmT3i9lA+eDEiy2wwtLp0n4KNz53+DQaju4JM+9OzleIQTcAdoOtIekMK
vMqml9DRlOTOUpRTzoDisZD+Z6Fp9u1IUzFk2ETTEcl4MvKD/g5r18t8NN+0WOTMkUbd+UgmGsDg
FAi2GcDViuP+mvfFHxrSdRhScIEMQksYQqMKzj5tpXPnKxjCClb8H6yHl/lUD5EoHTfUymBHULRF
4eJFX9LSTmNqim5pRC6DXwoyDG2kw1eazUaHdqaPW1ZlMe9r0zgW8r0ThGFW4cTNr83OQpec+Gsh
8wdOWEz2khRHl2pex9FW94bhvBItjYnH0QLA0rO7q+3kDd+6fSB/lWwE89ZF37fe1pq64u0iKS9j
3ZeXplX/X0138t/QhoatO4AopGGo9B/+a6FV0Gs6QgZvFr0Y0kvm5/sKTtldiW/zEsvnYJqpjEwB
jnobL8M0egvgjh/twbbu0sQVi0Rzdt1UsDKf9HNw3zvCeoKKTh5rlBhMfXnOXLrUPRPFdL6XGT3z
FXywt0RWT03kLaGFiWgE1Ye9t+llQoiKgKLRKeFWV9rLTUeP3W6VG8YCV3f+o80SJtNDz7w3zRo0
fIxI4XQz6KG8k3YkDwCy/slP7FqoOGZIwS6RHEZZdhhy7cb+1MB8QK7NWSFOubTaY4yF6iYuSQ24
qpL4+kPjArM7WrORMG74oqh3rQW8+HSd4wGroEe861aRwx52hyfcEau6S8S68nN1W0OKmSv//uOr
/z/edwbJe/CytPrHf3L8leVDyTSz/pfDfzxlCf//z+nf/M/X/PVf/OMu+CqzKvuj/l+/avudnT+T
7+pfv+gv35n/+q+fbvVZf/7lYI15uh6uJI+Hh++qiev5p+D3mL7y//fJv33P3+VpyL9//+0ra6BC
8t1I36a//Xpq//P333SVt/B//PP3//Xk9Av8/tvjZ/Mz+Nt/lZ8/gs9/+2ffn1X9+2+m+XeL/0lH
APPUDX1qRe++p2eE8XfDoYFTNWktsjQ5PUMivvZ5Sv+7ZvLF0uKvLoiD0wxXZdiNfv9Ns/7OkNvk
Y2QKyAWO+O2/f7q//BX//Kv+LW2SS4Yvq/r9N0t1/sqDlTpZKk1HVhI2qFGycNPz/9Qx5w0S64lG
5NobywgCO5s+qZKvj3TiI+ANl03sL2TZ69RacGTpKGC99yiKGrNxse/VktWMdvXiDMkMYiT5dWlu
Hc84KtJ5bWRT0NDo7oMCvnuaDN992G7FiFMivjeBWy6CPvYWhVUecaviZmu8O6+OadZKkisu0eck
cLY6ksiUsouCegkePlitLI8LbfTptcFaA+6zyhO8F3llQqINuLR2BZmcgG9S3psDCCabLnn4//Qt
1M+uAgYmNdp17CKuqQNRea3ZG1Q1xFhjd8zq3VerfxicRq5EgLWBv+iXFuHD0IAyEdzEW5ymdy5l
KEqat4dCGm/0FDQ7KoWOqjW81+ronUq/3bq0jHm2TFbCIlgTs1SVeWhvio828NRlqaCuZIBUdOTf
GlEHS0Z2bLKvcaDynD6cJVhjJhuJhe2j3HLOzlWDT0T+ZpqZs4cASUhXCRQmYuWZxqE1+SAK7vrm
C7/lIszqPXsncyy/Mbl/ozKeaj07BRXdFqrlmEtLJZpY5lMIh6BepCjdStGW5C2n2gOVriIPuSH5
Ng1dJ4JU+MtKL7TVEIyHJNSPiUUINNx7aNmATgnBaHICavshWle+IzVJA0Gjf/bECFnO9arxRCZK
Xe6cTgcLqGjXIB+e0saBFm6fpgX3SnXpjPCL+izj/mOxgZIwrjQj+FiZPux9ZtgVMBoHe32lPONz
jryzxGw2pF8mlFzEkMdCEFhWB/qTtOqi5aW3XEA43OZW1yxGYdpLKNDMyu1Lq0r8Qjtc3QuIHuIi
zfjZp37evKMBIpbdpVFzDHljmCyhkKdv2C+PPTygsBo/ckxhQJ3Da1xrMKkr3kX0asL61g4bLdB+
5H63VUcKLxyus1Wu31FcGS2Sda+RABiTOlzAsV3FhbiOJqwXvwy2LWVyvUDeMPOEMu/a3Y40WTPh
jMv1mJu0iNYxhrgm+ayT8A0xV27SFJh+QBqiosbSx7p4yrQOFD01MqvCs/aIanIptCt2/eGYRcQD
op3wincnc18NLFMEP9Xl4EUlTkoLG9e4U+J2m2REsjFgcoESWBRBF7Q1cuKIYxFO09rP2woMpP+U
kAQpLZlsEhy+26aPnzDgkY4r0mVcT7XXdbW3BDESgn75ujDLjwhhYYms2J3I77MHTt99Es6srZY5
cT1gG/dRSO0cypO9qFTjR+Y4PyrDeA1GKp+NJP9EzVu14itqwn0fGX8I1/uBGomssHNaFNktBi2S
OWm6NNNntwjWejM8RchQPT20AOuo1lqKLP2/ZJ3HcuPItkW/CBHwCUzpnWhkS5ogpC41vE/Yr38L
YN1WR78JQyDhSJFA5jl7r32k1JavvVx/pzjzO5c9OJ6ST4Ko1edEIwKwRGmSq0+uzdzCIT0u14xf
ei3L9eD9zlJXIAnJP/sUGAip2RDHzVolt7lnUNCha9LUt5rqYxT91dje7woVp2UFL02ZHCs/tk9A
b3bCJUdGYApC2gi2g5HxzpPKOaYvsKH3+61jElMoBV9NrIQOBePHIeuvoqi/vczunhLf/OjgPCYh
2ZJ+1m1a2f1W4MMwyNA59bFah5EF7bDlQj2UHTDhngF8I8jj6ygoF7gkoY2ttEJ+k75E7Z4EyVXs
QbZsgveW1jI4GrTnOEK8CMZOE+WMr7QXz5LOJkHsHlUC/t7gvpXe0s4ta6fREdJt96mL5NUmeB6Z
37sOSCR2C+waDh8ZAATBbDreeR4UkarVUnQmmzRW820LTGjXIBo9adL9RTviIbKvket+yAyivBB0
iKO+cBYo0NWD1lzszPGpmFSwZzsfIQU2EnNkp6is3IWTGj5f/AZVg60S8FpRfnSXyByxZwTABu8h
1MGroqtrBJzDZmVSHkErWJ3Rcu5wgzH8xs/q6QtrMBHbizTcqN4xVyOxwWmu0GGabig9sqQGO01G
UZ1Ylq3P5PsQD8pRJVdPJeO8dLOVCl5qlbgUD2EabROu1MKvH5V6jN6RXVtTnBVkqwyNYwDtHphM
aG7tQ/Cb6boON/2QVGW57lHdborBJv+ly4E319ZSVXv8SAq5Hm5en/B3V0d+X7hZPWIZLNPjLoFa
GJf8b9x29D0tZHOr2EmfyimotWMsuU4BYy4MJTgomL+2VPFaeFwHMySvNUASjdKOyA7py2XgRs1C
9eujVJ1yA8E7uSMqSZ93NtHof0dq351G7jPUNxw+iFEnUnYU/tWRyYs6Ft1hXgLcsBY6PeIA0euC
enu1n6UZrmH2J6+pzyR71DfTUpey0+2ahBUF9p3WUzp3uKJDjlReVT77tZm1xtZAe/iKpoQreSwo
VEyL0lH2RaIXj8zf9Oea9GXR1r+F3xY7gqW7U6sW/WnQoQRTafvfcmOSpxEDoVuFUy8IWKSVreaX
52V/elIvgLvThzvl4r1sh/Y472l+/T9rzs/ND1rdPKWVkS0wzRZgFDn0z7rzGhkiDGoL0wFy8gRE
q8WHVMeEpqc0nQ2aAKRlAqyeHn4W57/m5+ZX58X5IXeTs5EBTk3jEYyKErQQ81OGAIHqecsup9My
5Lp5ooAQ4mEbk6Pjx9k+GGrzlCiKeZr/SgMiH8Aw7+d1u2mD+19u4awrXy23ToepZajSvwLPrReO
KILHVrZYr6t2wG5gZ294a09ytKkduhCMnDqLH+uGVNMICu+SGxQgSGqnb25fn8xpR+C16wWX+OgR
TiA+rWlHNtTYN8/27ztyBi7FTjf4j3bjp0jmiaIw6g/HwQn7jL7KOiQlKeCEU4iD6JPsFz+ShUma
yWs5cGMzQQUt5ueD0NDXQ44fbV40SuVmZL55syt8uPAJbvPTPuW93Rgy0w8n0awiGb4gdXQtYT1C
1vIerJqvZhWFT81UJkkV5IO90eoQSnkum9YQrDG/OD/0Mc5E4pL03byoeoH3gOLpvsa80bwPc1pD
L6+WXaGNTIkl83KGpZ8+foZvrar7RaWFyVMtakTHauvthTTyiz/EyrIJk/ZjsAZu6X7xTYTHi7Yp
W2yNisclBPyvceqtIjnBH9PWpaumr/gjPhAQFN8td2dY+fXn4AUaKojav455dvaE4BZt2fa2TpX0
0Wxce6GaNA0VYi42tn6YjxTB/VyIdLSerLZ2yeRt5SHXHe3MsAQUbE9H0nRrNHh9/s0V+4YOz35T
PTpfldZWD5WrDkfGxgGRL7l8cavw73lV1+mWuHOLr9FltFENiXb1eswxWqxkJF5X4y0tGYtigKqf
m6x+ULwp17pIx6NXZdlL1OBCCF273QeRylBgyv/gHarb+VWFfttmEmFvnGllmojm1iRvaTW/immF
nMOYcOl5216rzWNf8Q1wVTt96QwjOgNnfp9fRA2hXVH3HOYtx0Jtn8hqR77MbueHyiEQsPee5rXH
pqFb5Ea3eU+mob+mNqPi+bWyjUgTBBx0mreLOop09ohwZX41FBrhW9EQ7O4nUTbmOoBxs5lXTsK6
2qKWc/68AcIU900Cp3Re2Y7C/Kh6U07fdFpGTIGriKrf/FLNpSWMZi3IR6sXwYSH9yaKxPyAmCUF
Q9LSw+vhZv9rHSsORLyaV78/izEtqor6OG/ys4d5DbeR6cmJuKAv7i+jHdygkP/81w7vf84b/muv
GPx8fKKdsZpfMXsKzyQv/md301m2vb0eIzSP86s/72Ne/NfGNKyqHTCT8/zcz6s/Jzq/MD/8vBcA
jkzO4P0vf3Z/P5mftX9e6bQREA6E+RpzRIhEdO9nPv3/ojSgH9sCG5RDgh5y/nBLXzPwDpFBTVBW
D7Vb99VWMozcKh1qxVqUHRbzf7bG1FIs6zrNyFr455X55UY3tm5ZaYf7Lkph2HsEWidB/NCwYgRm
PMzrqTU/A8bVULY6LPU0YP93ZvM6yui/u1VV7KIh7qptmyTNSc+ixX0RFyyxOiQcTkjgs5hu2qlV
40aeOm96Vl46vqMnHOaSqQLKUm8ss1PCWOI2rxb5Bh1mcJYtzIlgWZb2o5MnqDDnxRphTYng7zhv
MO8SAPQL2rX+eN+lp+LTC4BozHubH/wMBUCvpn/2YXTt+9gNwX2N+2nF9gcdbedwP4obVV8QDJA9
zGcJdvq3B0Tzz2LZN98M6eSflR3b9xlxlgyX/3mbbkH4Dz2P6M8mXoLGeLSRrf2cFVLyZKFqurW/
H6UPmPNT+FH38ynNK5LmTT/ADrv9/cQ0hcRUXyBmvm8DnbQmm8qBWzgde35QLCYx02ju/tz8Qdnl
iOoqj9zdz76TpMU6OTooMuePtjVaxtCEHu8qfayDZaM5OrcRIMn3Y1mpQ9AoUok/y/jXxCIblPS+
z/t/UAJg77CW/tmn3fUKGh4IN2US9hec7ouwkPW1GK+Byf/fjwKUsNMXQ22xv9ELtTeYXLF8uK25
nT/UHKo/nhnenWNRbjJc4oSH0gB+E8Tn+XmkgunS84NtXQ+0nqZV47qPjrgb3iXCqqVr0h12C+Hs
0tJm2s4MoNca7dI5TrEsKE9u541m262pWd7C7ciJk1Web+/fDuL+oEDm58zQGsYOYXx/vm5sECjt
BEKLcupfTBwxp/r3vVHgMUHQDCgpE3KkayE281HuX9zwhTieguFkYmz+fNxEImLaxKlpeuOKAtn9
GPPqVkv2BxlUH52FdGw+p/n5GlrDqlCCfBP41e8C1d/0nVyFnlZcGgnTPc0M6jUEiGnl0QhksI+B
v4NaTOkPtN7ZU0lWRFnEZeim0Qi7+T3SWheQ/dY033skrJeCdt38ehtH+QX/6pIAvmlVB6nLyZXI
fylHIYfPOJo5QQ3ya0q43KXI0iVfkfEmk9PIJDaK9FNjagZwH724zQ8B+a5xDeHNwEm40N2gvNlm
PExRzOe68Td115vnuhttYHJde6Tygw2vBwOJTSr23H0KVPFUyLxYe6JC7y2GnZUNwTkyOuvmD4Nz
5QIkpU1uhiLMdeq38pz1U92r1y6i6xaSAyNZImllZ8IAWEAxBh/c17dar4n8GYSxsZSmRVLjLBSp
gHVu6odCpshj45zLax1VF+mTzPmrnbYq7PyStp48FaITp4h2c+5ry/klraCu5cPhbaiQPPSRvzUG
A5PVkBzdlCGfGZnj1i60q+yi7GT77ptSFLuQXuu2oXQWWiB78uStINEcgpBnHzJcHbQRk108RL+j
HkXPqOCJaIW9BVAMPoRav/RfHNWHHygg0K4a5ay7MT16C2euHQ76GvnYY449yKAFfig7NUGPHPyq
HGu8zh9hhBhwKTz0tIQtP+J7JITQKK6V9K0lI+NxM5S6ctPGTcAI/abrUbeulNFa6UOqXVBecnUp
oluYe+Gt8dTohrUQGZjdrgYEd+Ae9eY2Ao1YhsRGYocpoTv0tNQHS1sLPCar0k70+1/Sw/jMN9Uy
6YdbPYmRVeIry7Bpmk2ruQRg5pmx4U3WWdjeMuYxdLHLcJdoo3WZPnuS9kzKGrLdpVkHFThK6J8k
Uz1LV7Hi1Oo6Ta32BsL5bzN+7WGXn9qSeUJXRx9NleubIUGVpZWBfYNa8OlCLU7y+B0KSrhHwjOu
IxSZ71GVPqB5jXe44aIVBbH84HXOoqw9Pn4tKBdN0VgPesu8PK0PFFUY/br5Y1UI/8Gu0Krp1Hs2
SL2rba8TzsM0SjkZEP5IK8sfA6QINNFH/SFpAm81DHF0KChfvwXGZLwq/A897mwKobG+nRdJkLfq
JTo97RdN+XSv1nGPpbzz3oPOPLm+yJ87B90KNi7iBelpXwAogHppMfXl/YhEBqnVRfR4Nq1YKu+N
T0U+lL3/QIpX/ESl6dFAkbMJo37cSVC8izZEROYA1F+pOpap1k+zbS/jaD+mDnx1MmXSlV6lS+41
33CMjFOqlsaJuz1W/5JoaAwLWyDMpf+pDVI/gWN8yFtQR/NS3ZOoTQZVi7dEWTvt8C06Zv8FsstT
nIz9ZmgpIudmd2nLrtnNss1hmk5385y6tuo1wBBtkcQG0+koH/u7tHNeJ5qfnMKBThBPf7YNqzJh
5Wnu/bPFvFiWJuCCXmXu97POz/HuRzEzN9tGif7xs/F/1/7Zt65QTqade7if0T/HLOf5/8+uUwH+
wPG1aHU/yPz+fk55XpzXVhrQLmiLUbb/72P48+b/2ffPZmUlnopRcbb/OsGfs75vJ8aa+qrJ1fp+
1tNu7qv/nPL9WOPgHLvu8LP7n7P670kXvVnRBTC9u+b255g/+7wfIys0d3Lx/v5/b+ef/+V8vAxn
7H7cCYdAcmQvwzaDZzf2av+phj4EltHsnzQP042fCEpnQEoerAJwAbKFdR6ROZn7VnPEqv0lgcj+
zT5yuza/g5C2vUqlg65zl63hX6sPWViXh8KL+m3vmPJGxCchuHrefYw1NAo883/bQbQlQdP8NLj1
Ajg25aPptO4GGghDFLMwJ9K1uW7KanzOemY/fmPI3/jkF+108CAIXh3E14TpkNhMMHlzSTXf2ZE6
JHZjy+9zfmFehanpy58znn4HZo19HfKyYdHuHcPBXA+hb57mA2MzdTdW3zWP82nNJyjtgK4Bx4yG
6FhKu/3gYi5J3JbyNr9FVYf/O79tGwjquo1bg24b9F/hCOubYFN1CNu/p88NO6J4HTLVWMEn6c7Y
5sd9j3ttR06CvGqVbi9rN87f896/3j8lxHFkWIV/KQHguBTf4VNlyHITlpmL+dB2jwKWxqYVWffU
VIKBKTq0v1BIrOYzrtrwSrOLDprfkXBTE9hcYau6PwxFn1OKlChnyy7aq0RSqHaWnTMt9PejmyBU
N5piidKofwVzXKyatt7hHdIuaRXjqKqku87iceL7eGJjChLE4b6TM8RMVmp5fIgt4iddUHJgAJMc
qmZdWc/BqLPtpDHROhoLRttp26w1h53EKLsRrQA1SY7OgfrVx1BJYxsqDM1aTQlPEWmNJQJvboVt
9j6K8j2MKL/Iyliin0u2lsq8PU4gc8LZqh8sJ+4eQ7M4qHYJBDXyy3UkzP7B0vOa+ArX2Xg1Wq2o
84yHcsyRhvfluoMLsfLdSN2Rlqe9prWJh9F4CVr2UyZ9/BQPQ7LCnbQti2x85GZKiFRiGA+HPPae
MQ9CPzVChlAZRYMmqV5Vq3L5cDIw3YNNr4xxt4M0jBtT/NL6kf9SEWusy1E/jR3tRYhQoQv2vxPc
xd+MMUFFS/TTYpQEdrXuLo4wtardJW5BhlrjuTWUo4XUfRF55Qd5pCenJ8AwAxJLFoHFzQ9wTcd9
Xmbrsc6/xGQ9aB0L7Zj11RJosdD5Ekzy/ptdGwfVwZqGgwBaSCH3lQ2aJX3HpRfT+CWPx2OMQqQc
I67osZbdm1ag2THGc6o0/ZKfeLSoUG0uPED8FEcydMgC1GBzQESM4iT3/E0VEc3d1CoERZVGMpVG
+DwYNQ3EY1T9gRWK5NAJ75UfjZm90Mb5yImpXhVEDy/y7hk/2mMkqI9jw9iigHkSOaJ4U49WQ6Ed
cuGf25Rqdu8Qnxw/i0J8N7KOVoSTifWYKvyLrYwMnGJndSMyc6MH5qX7pH2BDewZPDimc8HfGq11
GtJdwdimY26JqcL9RfFyB8bNR/1Cm9gzvFXYdcyrEsJRYov/rmWsHVPtN8YQH6wmQk5ULwMYc401
NCt0W5NYRjvTdAcY9yA7i5ojdJ2Hkjv6XgvBAiXAhhapCOM3VWf81GFIWenFKW0q5fQDjE3HZ4cg
qsVsv4/1yZwY1+VW8ZXxkfDvsICKPqoarSVSOVatV1i7PMrdtypG6tsp6i3IPO3RdMXR8vJhWRlo
afpyfADniaVQDyOgXB0mejvMzAf6kDuZKdFBV4fuLxwbDkFeGl4gfTy2eSy+ag0GmFcyY4lGXVmU
NOF3NtMh4OgMdrkSEmFYevTqCAO4Jsqz7bbooFXdiW9dQ4S2PqmIbe+rjMSyjMvkK7DieunYGJoc
EGC7whrkzg/07NaG0U43g9/oneIzpX8ApFqMT14lR9LHdrucP6KioN0+6vh704kWLxUGaVXrJUeA
kM0G6SydcgpoSSbHRw/3FyH27nvpKcrCZjj6NAIfXpcZqZiAUI1DEac3eDfFO/ZUJBUx2qc+Mqf8
Ryg6FcNYwNnQ42FIVda6R2MCjV1V94ESEWkVj+cqLyi2exU9PdVy9nou7IUl7Y2RFskbY89x1Q3m
gQKLeBRD8BZTfvnwospZgi8uIGX8+3lK9b8I2vT2Kp5jFWVce/WHKjuAfKgeQJHUK1UqTMgdDMm1
jolPFYk8xBHcEA/H3yL2q6vd2CfFN2jIqP5wAoNoHJvhRecSdXFLKv4FkQIETebhJQ59EIHGSvG7
tWal6Tu6Z3c75kW2MaZFWYy3drT91ZgN2MUMMH4x2aTgLn3vpiC1z0f1TemH6nl+SBBWjQyfHRSr
x9l84VHEknFMvRczryX7Td+W+apUsR5LMyQhEPviw4i8pWEUfRDgBk90Wh0kCLlDcd8D/9R5b3x1
/O3gG69R53BTzVIQvgrADhuA0LJK0T8njW9ejaaWpA9k65AkvqNe6d0RDHB3rIP43c/BjtPXpGjh
TVWP+FFXnegxooLO1/mauhqDpqIIDqU9iTU0xX6E58qIx878YztWTCL14kn3xhHKKEXIQXmPDcLf
sifSlQsa0Ip8zCPyhO2o2KBq0gB3OeO2RmOKbUlVuYR76pmmzpcB9mNpmqO4uHWlrKqsxBGUZXiI
cO1yb2sW1ttMe0D8gkKD+dtOTjbAeVHRtT08icVMM5szCDWrulaBk5+MPgquRqxe5MDoTcKQCILn
XLOKW4r/zPI175G7IwwiK151oSAs03tWRSQvAQSTs8X8qzPKC+dqgsLJoqNWwZK2EpjLXQN5COK+
Q1q0f6BJcE6CTLxTy7raRVWe8Abmq7B9iGq/fY4qq30GcPbcNuUhN9XqfbDehgiLHhIQbW1ZoTxY
XlE/yhgoa1k46UFmwFOpRsAYCZt+E8Wesi4pWhznB8jj8bEJX8NAB+rQVZeRvgzxpLp+xdZvl0m6
hSJurDAatY+l7z9bYAveDaTy6w4r8X5eZIBlplygcw9M4mhomwaeyy8ERfrG8K14X255j+N+hFaz
pklCZDMy9GU+BR2KKfPPzoOYSzzNQjPViqMmKW050FI+E9QgDZAd1Ioeqat9SsWyLKxDn+gQptw6
XIM+QM2QYRWDr4qNyiMATtVQ3cueCGjLlVQFE3XCdQybWrdTEl8LWnxM95bC0PULzr1oAdN/6YdD
8ZEVjcGgbDJ2te0zH2a4zIM03Vu5hUcCvNfJi01jM2QK8+3I0PYWuaybopfwSv3ws7dc71lAz1Tq
TjnS6gnODsIA5A5kBVRuptyiIprsVgM3sHi0Fz235M1MfcwNQIwoavludCe/aY5gA3nvznR5E0H2
QtsHIXqjHYFZB8tOj2mMZ5MPQOLGNeJh2zh6+oGlLR7dbKmkGWk8QRcdzbwTe0PKTfeFcy8IFolZ
nVX6pZ+AbU3GNP6u7oJxQsfuatHbe5Wc0IVeW+q5SI6KrCVRBPKKtN4714WKjU6U9dqPUG5Db6MF
Z+XInQNSmSNLIioQOK1KjXjQRMufMbGRT2yJ/kL8TA7LRlEJLMgZheQx0YdOIFeD3rdHRaf0NOSx
he97i4rUPMdeSXDWKJguue4hilT3UEeWu+1KbpXcBgsuWI48dA45Xk2Ovx7njv0XmMYRSVv14Vrh
+BoTqL6hlq5/mqn4SsL4AhBkeIqsz07vs0eBo2nhBFW9xutDshvW6I3tQgS2HAkCnGwwu8NtAslo
O2t1rU6L1qheu2NEU2KDdPzTmdzmkFncVYp1VzOACnTwsg+FQiDsaHsM32zftA6aCZewaWS46ggD
o3xVVKu6CcQqAF6w1vuOlFLHwGPt9+kSGlPA7dZVfzstvRYiUK6wUsIFrDz7hFfaR+WluNfB3aMB
65/wv0ZYjT1/0RWDQYRo1ayqyYVHbtZnXhuY2KWaLqhBdgv8kyjPqsrY5rn/Ox8CvKqThcavzOYB
VUa1TMN+PFYe4mbEgxMOwZBXL1asZUw8xYJ+MoOr6eqURIqxlKXhwbkB+7EaYAwRnGtDgEuTs9Jl
Pj6NJN9jVRnRIjEFUjz9MmA6f/ISKNJq6jzbvYHem2QyvcuAtzNS2SfQ5NZaNLrv2EhumY5oBuTO
8OCYFLjMygrwrTv+FR3gpWg1/WKOKgYtbqqJUMZvmtm3XggMGSpMKa0ekzXS60nF3Xshwkc8bNu0
uLZ5fsj0ZIeiPPwl9XBS5Nn6plLM+OjEAwk+nPig9l+Rm8urVPPuwS3TM/95ZhxtEH7Qirw5Sjh8
BmazEV7xAFo2enBKxbw1eiOWY+igzawS/ahU79jKw3d9mbsgmUBdlcuyy0kZF3r84ZLCEImqPANv
JjDcffUAfH9ZYdgy7miGDeGZmFVhfFLT4j4dt5T6BumQI4oNGXGqhh3CDI2DrqDNspKuexC6+IAL
WL4yGjGXYH38K1YvZlKoZddW75PCmTnpsTz0UWO8uKFWUXmi1aahAG9UB7sMCcQksqxdtawPPdji
Rf8osr8y9GvY6/NdV6o6EiZdHkKno3mIezydlpIxP0NiczZ9PaZ7wy2ZS4nQWGcA/g61zJqDadro
OQpaRdMSHB3uR0Fd8N/umNyI7tOyW8rGYYNQgv3QbU8pQif9EiWPWGFCz6DoDtTKKwUgtTH/oIAd
22hlGB2a08PQHqL0t6KZzT4tnBMeWuK5YgzHeVa2BzqOrV4SaQMAUrdsVIzo+fQuGA60LQnuqBHT
4bf0PZdExPbUViNDmcgnEAo9GeVSgtFUtz/iTMYFH9naokhiDTYburOy9pcoh0H7MeUlYS7i9lAA
lt/nxQblycLKUE+qyD2HfNMXLkDz1kda4O9y72Dx1XJUM1j7WlnAbvMoeRfjpc7aX12GAqv6NMvw
EvbDQenTFTKYV8DGG0MrV7V0r1jNL5S4viLeJUSFU6sYMNaalpy2/hK4B1Mr9JWSwJEB0N4tirwk
m7unHmL6YLbyGlsZY3u3A2xAn5gLVXfAHHMcUKvvIjXBI15O4L14PZIl7zTGF5YriJ1dCpJnX0eI
bWsdEOG2YzJy9hq5ERVCPNmqf9kD1H3LSp8lCpIm4b8nK2tbR+AS5Ife1ug4YifeJq2GzLK5NOFv
NUeKWRIn6chdH5fhQRI+FekfAYnw4UjGqGzEDixQuUQM9l7XXCYJb9pjaCRuAQib2bbeQnUKZ8k8
4Eaor9gmAVmRhu7sSjt87acgK5dR9jJRJAk3x17wikCx1I55x/fMx0pfoDafNL6amz1FTvK3QOxL
yLYXLqq8Q7MA3rYEorwZhLf1zaTf1L757QXpuFCyRK6FB68ABsCwbij8LF3NS1dU2id0H6Nx9733
SYuyym7tyQc0X9V+FMBQ7fqtb41o23mhutQbBVsVSRALjLMLy/PhlOPe7ZWH2tKKLTWMYjTaQ85c
uCmwWjLGhohkdSSqxhYqWf0COQ8NK/ObOvdeLKd18J1m7t4W/XZ0rfoU1t3/HmhDLf0W5IExqPmp
slR3xR3KAUYqUbk7asONiQdJmsiC9OjyVIqw3huBsmEQHi4K6e7HCtFIrr8x1L4EfUi4YPzUS4yk
pUfyuOcmS4JNDyaAqW0wun/R5jnWVW0DRtb+SvihlCNWZ9VXNSSsGzOq030Ri791Lz13HcT9eLK9
gWJ41VU92RYTrWF+GIYUlWnnnx1RLtuEBM88VV/LrlzKAC61RU8RZU4qFlWavJoVxRM38wAZouym
XttBbHLh4R48O1uqivFN0FGx0RkSlws5sRZivNue0xQ7D7/An+dCMCTH+VW7dsMNn9jfBKnl+5Cb
kO1VERJqRjlqaLtLK6ryjc1+9YisbDtK+1XtOr9Q2nAliMad1ZYn33bK3bw7F+Pifcfz4vwwH+y/
BzeJv9r5WYnElt8trT5zGTXxSoHcdxizQ6SE0TEtKSKSMYvyxhbF0euN4eDXlzBDuI+ZAgxZBz1s
3Zh6t0+TBv0pX/lcZt/KdBaZUWywhxb7mYuRgERKEVyqUU/SZf5mxubBcoBzmCEQOC0vyUiiyLuA
KzCszKKojh5KR6TfA6V8blUrmqsGNH4lWYxV4izIaJi+0ml8jJkQdWp/KGjOxkmG7D5CNa3YPQkT
YoNuw8K1yHdQbW5tO8V6BmtpJQTswXMPSidfWuSKYH3q7SMIEHg+5qQZFhBxWu0C3R0CcU9UhKoZ
W1uq25z4+YThpt6ZAEkHxCJMhDf1KH4RpygIjLRBEJGTIi3c4XlQfjDQU45VFXp7rfZ3SFAT8mIJ
S4QhjV1xaN9UN/t2Qj96rnXt1XTSktzxjBmmXW+bMp86xgZX7gD9jcFlWaDBrMLMxSibVAe3yJ88
A3J44vRI2XW5iTFxrQO+K0cqK+q1iylDh6ZtfAXSPca+dF8bU8RbLK0U2Rw3fvbc4mNegSka0RHK
CNRgIEdPlgD2elkqb3TkdvMaJBf4S5PB3mX0hcK0T6MqnYr4S+Qr23P0Lz0s6hVfGFpdUe6RAxFU
y3lLH4ZiMo7BO2XgaONgqj14QZc9ZtPbmdeAZfoMWzp+MVOTe6jtG1uLe++LFjbXeQUcEhKUS9Xf
pOv1BxO7OpcUW7yPzLmkqIwvvSGaBgpJeeZ+VGJUZHI0bxrFz0PjFJ+ktsRrWbYNETRU+Gslgdg/
fTZa7B58rgpvlBaoYND52I1d4zyFWfg1r2Co5TcsRfnErTXbm7iiNiMT3TcRx/v52Gnlc8sQQrno
rm4ds650yWFPxadHWWA6OR+e7ypRKu9kQWnHDucSvjgd25kgbbgi3omu8igLa9lBcPW4ofdjqjdt
2hDxqAAtfSEtxt8FuSq20pLjS195t3nf9Cu4CIWFxZdxYgz1uVjH/Ti8e16wElHePMeZ/4sLibr0
dIYVLnNqFHQVNlUwH0ZKZ6AgoIDLq7LruueQJGEogoOyzY1g12RD9wag+MMf7XE5hNYawWHF8EyH
BOy7n4OMz6Pdup/C6Yjepm1yTtoqQFVYtuRsBe6nInRyA+z2NXMa0PZ2Xmw7aLy/Isyz8wpl0QWY
3n1xImFIuQQ5OuiRFLLP2MpemXhEzxZMtb3rwCoOCDX8sOVlfr1zwEj6xMkeUTlEj6lH0fu+YegR
YRW7zo0gPfSCEEFW8wt68ZLoTfMhgIJuuKN1+6Svyuc+CV7m111MCIs0lDZx36NykpDjl+H0Jpo2
3Wi+J95yAsi2VaoHuzBTtFfPVfbzCo7d98usz50HEi/EWSXykSoTnwv/vgvYjeYlR428E4EB7b+q
0/eUSdm8pesTk9n0bXiyyt45OY7yVKTOmUyV9CnlivdUjoB2FLgu+3nRdRgGSL34PS/dH2zqFlFJ
9Ox9K3y/B98tBpCFrZVjOQWI4jH94MKaPoVKXe3ikLFoQ3Da/RCOgtpVKZgNTWvQqLM3Qjfkat77
/JzpPTZ5FT7O20CwaddNDItnXkG0inVrwr9+TtnKdkmC7xfcZH/koiLfcobGAE+B16P9wqEgadKl
8q0gGunIOEciKGYxjQptrZU2OpNp0eMKukhyPtQKXdJbkz06wL5fFRHYF1JJ3uc9tw0eCWekwDFv
gw6xYEibdft5m1hqL6lSNtfaSpsX6k3TNU6+OVlcPGRV1jHw50AahERa+gQOc2GRb4lmJMsiV5nC
TsctLWsLNTd/KpkaPDa0oeaNbCxxBHLDNJw3EtIb16Omanw92MhvmYyWsoXNO+2ygjeOCui1Q150
Kb3xY16pb2ij2VMJeV4MCvqnMg+G+7kzpniRjtldrer/CDuP5caRreu+yz9HBBJAwkzprURRviaI
kkoFbxP+6f8F9he3b6tvdE8YFFkqESSIPHnO3ms39bMYR4pkqoBYQfyxXXdP/oW/n7S3LJXXyOoB
+SZviiHtyaf3mJSQ69EXNVQpgX6eWsUEOXLYkmUcXNQbTBnmJ273/ryhYu+XbW86TFT4J7ebVAzI
8G5327HAU0wUMCji/zz4x91Ko4uNY2H/5y+a1TTSNI7uEoeeQ5KJAQTb/Ecx61PgteOaWA/CEW6P
JZgTx0WYKTKCy+T99pgZmv3//QrTA7ku50KMy+PKUD3txlbh8pYZZ3bAZepsaB7wVSlovcyPJSWT
hLYi1S0XARYyJo3Z3N3JDX/ji0K9M1VZICSax06ZfgI2F57pftqrJLT8u5oVjZMjX9I40n+0uhPw
SyRmiaEdX60ipjmiVcvWRocNBHJX9Q1QzRI2a9lQ/rcJqjUZNIBUuPH7OYPSysNt3QLi//ZEkhhi
oykomd+eKFyMpzEvbnl7IkC4/cd/ZamCnJoKu/af//3tnmg1fe3nlvj+RDg5cIA0RDjffgMeM56z
OGZ78Z9XertXjYiVQ9dvV7dXf3vsdpPXiAlV7yBlng/rzydgUabUy224/vZE3GHXYIhZf38CKaFY
Olh413/+L7d7dL65PBF6sfn2hD7gIqxIK/j+hGhQcbKno//y17d9cjUwZULw3s9P/Pkm+ilG1Ka0
mz+euD17e+GjTixeWMf29yeQE9NyVKhJ//zHt3tqhpeREDV9f6Kv+1+OHYX7b7+QINmC9tH+8Xg9
hRYRJx3wsthcGZ79lhdxBGueCwpqhQQpvbGOx27r1Mw/YVS7xNzQ58+V+9Bnb15gmHcDfr9lyiej
zVkXRIQuA/IM14oOA3sK/Y5tt4+ukKqebx0cNXTx5T6K8Z4ZLoa/xiDJXe+TA2465IyeDeHCT1Zu
+A7Le9d11gG8tXEaarrz3sUalfFSMpkAosygitTyY4FsHzdwLQn+ynIMbRgnw5SBFR6/tTGtWL2L
XeERetQkgk1usakgxbPXQtiivafVs+8D5PWchrTElomqWyYhPSsqaTJrZNdtx9Y7Lp3wN8lZbN+6
Kl3L/iGI2gdlkvAEbq5e+h75TKNA0TPSsJiWDLJhfLq9XHOeHSouiFA27X2PpzuskxRhVFIsWld7
o5T9Ysf+yu7/w6BzVdHHSGXPBDyxgn3tRRkb2WnzG5yHs4x1BW0TXZrezGT8PKDl74XP+VfQ6u2z
hg12kQe0oTtyxoW2DHXWgSYeSKiNBRZdUGdxolYyS5ONq2e/4bjvCP98bgq9+wULGIvgSW8vgcMi
KCOiYQpIIIs5C66yIdLDeRvhvyVwjQmwGINVmBxjsjbuc1QcBuYyrvn+IrFEFvEmA/ZAmnxg89Tt
RxJ0UkG2jMb4VMMUwsh2wTsRjDQyQlFwBJHrZxTZqnnPz0oJAKCrFDX7NtAH78wZNMipu3oWUK1R
4hweXTpYxiYoNXvhZVHxkhdXN2tmbx9AxIjI0lTP4t9N5YBFGefrp01rlrbasmWVvhNmFS0cpKro
obt+10Shc9Is6uRBkUAacell/gXTSiTzTNVDzst5RgJe8WJU2I38yfmpM/hDSV8jzndZHsfbj6Me
HogOIypx/lG0Xrxj1mCtbr+aaOQDsTXMNrdnB9fzVhqN+m2n6eIQEqJAsHdjzaOc7shh28+8P2wf
FYT3249MratF0uvTHz/CUJv98LBbvbZynvMq/S31SZ5v/5bm08/Ukeru9hxUjZemjMN7QbcNSURb
rnFMOjOJ68OK1H1VdhtRINxuCC3alKUxzUJfm+UxVMa5wt8Oys+ySMdr7WiTCsbx//0PzLwm0MXs
jmgrDXhZUBRjkor7ET8JsWSku6efjYeXtG9nn/7I/BULVo3w2zNcmkHMSKAuL13NJXosucdDHMwq
iDnWqkxXYUbjPP1pxofJaGBDkt3gQHOxT7IhlGiSzBwmMhhp4dfEwEzDGhX0s1clzzRgj66mfnta
vBIPbYwCZxgjBNpb+mkewx9WmLZU7pmCaeLs7zO51luPJELVv5YGATtJHF8S2lcLz6Nj4bZgSFN4
mzVhPTmNYi1/9Im9tS3rvOypjPpcQ+mKWzvG0O7MiUmuWIxJgknLQVkPF3oZGvHe9a2N0KNdFJZv
ILbugJ8vvCC+L8mtQey5C0tNnryaKTDm5PtGsbsa9JeyJExjslSzTQK8sVnwakvNvxRZ9LseNIYu
0XCM7dw4YO2Zgd7VkqSfdqcCEIXIAp6itv4Vh127KEtvq5ruauTOxmwQOw2ZpdZI29tlVUh7aWX+
cpLZKYYpRE2099JkZUv3hw7lDv9hinqHc2iqH4lpsz8hOd1Fpa3zTyW4BIjU1FT2liRZFFdVfWlz
LgVgJaPFgkjTcGtM4cqui1NTkStFTQ1kMzSQJyUkp2MelfmAtN/XCb13UhLsCWqLg7Oyq+BQdeF6
DOr3zE0/o2njWl/OoGos2XWwMmOjgddiLlq0y4umSFxS60IA+HWN6ZaZK7E7X5BhqBwlANycMJFu
Axd32kIQhHFgrcFQD0v30Ws1cNJgDhcW0bp1Xn55ihyvghKKEkJ8+k1FGV+8xIO9Ulp3dap4X7Ve
trfx75mVDfvGFx9FOXlbMHCLiDCC9WRTaySu+0NF/f2AQuvJdo1mQajgOvBDj9ADUr/L0aUh4SZb
OuzVVcTDAxRRXO+EhAQ+VKWCfNAcE8wFsNFO0q4n6TidlsXwyHgPo51mEIfTm3cewCilV6Tu1NqB
4NQjQ9VnYTX2gnRVtR0H5kML13UC5IiIbcI21Y8hzMcCcixBHOXSzZIdI/Fl4Pr+2m91eGF9Wa7z
SayHgp0OrTNsgYse7JSS1UqLX4s2iddBaP4q9WA2NaO4mr26ptN+TCCC/dB+SYX/2TCFW0+G2E5W
vUKbiAI1BGBv8Z/EOqGUrTbBGoMudJeExB6QKNWvprCBi6gmdLqFd7r9FGkGBPj58eA/926Pyc5+
q/tuBusy7U3i8mxN/TvOFG9bzD8N8+8QO1CcZ8fURtklOu75idu/vd378+b2WIMezNSK6ABI06HR
hFzcQfZ1dppewcEKIQY/NKK3DreXAxguXWlmp4FG5y/dXlPQw+RwBbUM8K40yM5JT5JzARVtKZsC
eJ3OLKBmvNU708MQ6x+KKQCf7iNAjkVF0FijFkQK4U7YW3xdR6coHvT5Bum+fRrs7ATT6EtKjaQk
SVhBDvAjBN62VyYKw8BN1SqhhbEK62Dt3sZrehNcTU7yHWw8GkdaGFyd+bFSg9Md66T6VY7+TMd9
ALoR+btUI7N5gLYuaThckOoYu3ZC6CadyX80ZLXXPMvaZigwESlHnbbwExBPmYmzsYufCX5INkOU
f3oZfCx9Coe7PDLMfdFPD7X6leupmAH/5bTAHWKzS2SKYQioYEWQUhrS2vjRsUtK6jZeE+Xc79qI
y6wm9Psw6caHoFErfPIQ39JmGzISuwaRMNZwItiAzrRJvUKrA4d8H0VVs86SSmy8YC5pHR0Tq9bG
W9OvirVtQGNrIwJ1XF0bHvsOy7xV5metZTzdjGN/FSZ0wux9oEl7r3le+dI2A06vPLreforCrfY7
HGvrosTIV9cd04uovmKn0oBxhU/9KLV9iiX4PifTYkXopXgPuuGQDWjtRzuo94aWipVVBWrlBHgH
dQ5vTV8R17kL4W6+IfGOhheW4HCQxbtDEA2SvAUs1B8GOV/3ig0mjibHPWg6KeXoSRjS+aX1Juxp
40kPZOUA2UuoiAIdtDaRlDNPN6l6e90b4yGcQwexChfFovMBp5ctKpdeA/lYCCs+DEA4CfWhtglt
2D2NJLzX8ssHi8g8HfXwe1gX8EplWVxK4A/kTDIOiTHoLUuX+k12TvqJ9/FsguJ6dtonj2HqHf62
5jDkaN+KLLnra2vrJiyIpSfjq66Vz4UZpydmh9UAQ4/4K0A3lmUy1pUYPpsi+F1Fdr0hULw+iX6q
N3FvVSfd3eRBXL5lRqzv4+4e8U1wTkOOCwpW9JLQejm6Ez560/OAlLg6tA521Fs5ZNUK07l6IMPD
39Vg+p8KDmDTtjAarda9E0rIO7+P9JNSZk+0STu8BqhnBOgD8KfBl5WlX8KbxGthajYzvpV09fSU
MWlbhUjOoAH6clkhLF+3NFPXzMX1u4zmJGOeaz2ziDNm4QQGBQ9V06wjv+iu8yNpy1dPl+07BqDk
rNENp0ZttY1M5I++FPopLUuY4dTWIWLNMiu9cxqwd3dKyf8Sai7XS1EwA+z9exOplh6NxYcb9FCe
Qc4cSle9/AHtb2AuMnGbaf749MFHYOvXaLgNXXAVjpMdnNAB6Uom2gmViLv3c5DdRGYv1Kwlq3u2
ZGwV4oPWTy5kaCdfojh2FpTJ7a4OjWwXRNVAtDk9UoKfy5/QMV4md+hOduaZiyrN+zsj9ChFiwdD
m3ZJnzrvDkBDFcVMXfTJ38WdODiohp44/wtmzSZhflGQ7iKz7U+5DsswmO9hSk9RUvXpXmNCpgWo
DUgzSvuT1pf3EjL03i9arrq+6eyGms5fqiD16BH8c8jwNX7SNl9StMT3aB1M6Ay2fxkS/qI1adpa
T/rpgI7Zg9dcxIsRsYeP/XPbIJlfkceW0CxOxuUtqzikbWS1qjyaOnvLyFI+yV10nR03ddkqYqmr
ukzt4sGFs5WfmizhOzKvCuTecETNex9We8ZU8qVsfuQJzopRet19P2+mU4bOzjhdgD8T6ZNBG/Vq
whKSxlP7QC+bObHmHRJQf+3KU1nY8TvWAbEzJFNxicrwBw31DaRrm66RQ/rYYBhX22Lbjryw2YrA
fIUyUV6r0HnLmP0hF4C33zCkXI8JMQMoROWTz1S7EEp/FTrQlt5qooWRxRsohNqLXXOSdgnKBtwZ
r9pYyhcnMt6lg11E92ZlpmaSshhTws+xPRR4lCBefHacORehK+5azbob+sw4eba2Jt1BoagajfOY
njs7NH7gcEw2Weu3e5L8qFiqJtvRSSDRq8zDnUONjQyiM091KrnJ4uuIm/xcJ/r0mClm56p7EnUB
cMc2lzoNtK6YrPvbjZdVJ7cxvONgR/EGGpC5dKeoumg9QVYO3IO9Q7pZ7xa/tSL+1XZEYee+8RG3
hv9g38Xoziwisx5vN+RjvpqOcTKyxLnGE5rqpgZ9VQmEBXobkVtnOPvarZu1GYIQRmdPDlXmPuTc
25tjlR9cvYuvoFhZDaDOvUdoEwIRuh91n9wNrukTm2H+DkKLED9XWisCnJwrW4Jfuo1L7hYRkfb5
L0Au4zbr6yfGQDra5fCsKyvZs5kj2XQeYLAwiz2YV+gInnq26lBuZMl3g2oMQ6YujRffNs/tZGkf
mjM0iyZoI3S5+EEIiE3mUDIRXVxQI1psortW5CC5yrgAZ7YXN9KJQlep4sp7K+NBrkVkEwWFfmfQ
DGNpYd79iIZfpFE0ewdH5d5JvZ0ZesmrZYBgTOxsWmMV2TSzrrGDprNGeess69Y4GEmdng/SVmpt
IDhC1sxSqoM0IxYiPnHZQJovXEw7wMZuX6U+sJ7V2INomM2yjBx8kzbzUCrtHqCWe7CTuF0Fo189
JjLepbVvPLjxoFahzOKnAJ5UBN3iMKJ6OKez2hbrS3Lu9GHJSHqBtfhOqwL3rTDNblmkYFu6KCpX
+DjXjJbzXduPcMxlTzKk+5hOknRaw1unJCzv8XRkTyLvEYonPmDbad22pAq0JJFEDLOSEdO2FJtI
9OVbUlfOIYD6v5oKRip+p3dHNNmSYbU0rxWBteCoB3Vwm6DfRWlBtCQDioURRdmLAEV2EHoZL/u4
xIia95/YU4O69363omMKkVZbxctcyxY+dkxA+npyoWeX9Z3JZPocGgij2NMiWaogL5F7uOkd49GT
dkBScx9v3YD+XhIJRhKwaS6DRxbH2GFZcqOW4U5X2jvkPCBgezNdmRrJql7DaZIjNkf27KxwUOUX
Re53E7WMxFQX7jRDg3Wn4nTfz12JUNefXIwDa8MFmEWqpsStZrkm1F+7LV9MIj0TF882F6NR0+z3
zHKuIayGJPzhoNWnD2GS9TeWswnICJ4Lt9/EJU3ECcbLZlQ9m48oS85e/rMO8+o5Nrt6W8xZereb
0FLil9R2yey5aVxpUrFq+Waav7wsdMMqthCU3r7Ltx+7orbWWpge8Tel78quV0ys5WNYOofJS6pj
o5GCXGgkxlUBBhScNNlrx/Cm62v5pZxoler4X4jxLSmg9Uvujs6nxmr1X3dQziLcHbZmPKo7Md+k
/Sz0umUejS4J0v0k9/l8DyHFUpJDdhc74eMtmUu3Gm2FHwE9aiWe7L4/pjL17hMrunKaIZ+ZE8Lz
xsVUQe6hjzTuxBbB2rcw0FfMdtSODLtqj7joF9ap6OqQPYXe05B8LE10jTTdhX1NIE2TrdArOWyN
m3TTCNIiMukaGyebM94bROalTiWOttt3VbULtez0s4vX+ICbi6Z4X5s6EasghPdS1voB/VH7OR7r
0er3oN5p/3SmOCb2NGyD2n+0pNafe1/RJKbJ3BltcRrJwL2lwkWjNtxbkniNkXZzoJAXYqY1zhE7
Z3LCSLFlAttEnv8zDoxgbbLqHsuqFheJpGXhBG3/ofz4PgUHui05g5dp5tGtYXOfFMmmDEq1aXV6
uFMPCGuM9KewG9k3s1txV4PHDE2Ht3zEQ6yt+sDR3xmxEyHlFS8miLttn2jnxiD5JKeb8h6nBXb6
afwMqt5YTMFYPZBMEi3Iaoq3XoFrcwid5MVvSX50asqUjIXXMFL/reEim/WOfDN6UkBarucn5vXG
GUAxmlmlMbVuvZeuGZNNWmKPziLifURmtvvERkjekpLEZ0w7Neya51b1Pymq+3vhYiwpnNFFDYdJ
qtGSq6sXUJ/9UKcVkGeft1TX203sD+2pKQtk3ywGQeWXgJCoDBuCxneT3iC0DizoPWg+kZb4qNjm
x6TZ/2ipoi9e559SInteNPIcNnHbJMDwDpWvcKjMN77m0EbsdLnGZt8+toSsMClo7hh9zEWWODt9
/NpYNfP/UaBuK60UrYwvtkZhgWWMDLlwTLc6emkc7DXHZTczSKLC4k4i5/GqJnqLi5oqrRqapTKN
cRMbXnMwVfToogI43256LX9Tbp6tjaiul05Tjq+BNl8qLJoQ3pDcy8Q3NxAHnLPbsJhR/EwnCzYD
wVYpdjlGFKs+96EbNsNb0Rj0mrJcLvu6Kl9UUeUrj0UXqZrxTtpDdO9bU3QPwWvY9SN5KrPzKEeJ
eirN0iPQoCFHqojn0w9RbKa0fjfmE674obgbAyveaTHZAiCSzW0VCntV9Xx7R/Vgysd2xBBreJV8
YKVHLtRGNEBSa+WZfn9vdfmFefGIRTBe+a6NSDuxnQuEw1XaNto1F2KtqZTwMi7hdPv3VJcIz1l0
1pbL/EdqYABxrC5vxh+9JFLZinhTXUnNGNvG8ACA63OUgbeva8wVofBDYHm0ik0zY7V3puTU1vm+
aflCTdghNslMb6U5tpHs0tg+jfjH+p+mXjqPddZli8yEVQrwrn8vkmWIKvkdhfNnkIz2WVj4Q3M0
hee8i4uVRtDRuRBoiyT54OvCM595Q4lNrIp6WXQ/7Uz5C41UkPvZnn2IW/VcDebECw34sjnI0jzd
EHfeiIEe6x2pHEOhWL8xCqBF9lnpoYQiKhkvaJr2hUYKRmtkeKpmj5EFy5TscHD3ViA+2FexghXt
O3bSXwETjEuV1JS0FnuILK6vla77qJCzuyHv+zuibs0tmjk2GZQNpEBNu0gohEjBcNbrxCd31oZu
OGi/+mMbjhfJJeyl6ug053GyNrugetKI3bqYxfTIIDNedww37uJxOxSgg+kA9Q8ZJP53bRpLAqlx
0CR6Xm/yrm5POlKx1RCjqvGewjz27nWym9FLDimpu2rpC0HcAtSeseWq0xMWtMKq6RwU1RXXnnS8
mh2CDF3LkNb5BkYBZ5JPVUlRQkOfi7w2EusWy4GEQ0RZjLiKC+kXn0Paj2+xEe3dJO1wpMbjWxRU
xCUaIax2mx0HLc6jnCx8Vq7jk32LAqKroq8obJK3RIv9DXAKfaNzsV0WslZ7uoZAAGgY4ZvO5ZVF
I7jgNN5aORsOWDjvxG5h6O7eUYyyQyq0D1iXcOx8v9hII8YyLH8IkL174epy0QpLf6xp1gB4HuSW
DgXwPrPKf2gFfukSV9Q2NcJftVVHr2bPXKVtaaF66g6hJdcdFbavrhiIiC2KblGgRV1WpbR3Dala
K9JrjW3L37zm4QOXATQqntrqokBuXVlPikKl4GP+QRsGPKWzcvyiOmqSPhLAO7XvByaNfsYeKISR
NZnq0x/s4giy3V6lBOceh8nQF5YWxBuFVOi+TxobdG01X1bdT/KrVw7Tgy/lkhmefqbVED4yHoPc
13Fp9uoRWyQphEb76DgF0dxj5y9vl1k21jSUqva9L/XmEpjR78kg2G54CR36g5kTNg+pZJTaTh6Z
so22gfbaAkVK6FoyE1+XPh3myc3cazZm5arubKzFbZITnMsml7gC/IdTdy+9WOzsMRnYenvPdlsx
DCMSJ9EH41BO0yvUDjBDJccZmNWLxqqwzFxkV4U7avexcq2DchnelviIEd3T29FgkRTKekmiDKVX
XADz7V9cr7Q+tMY4d7V7CcrqVo9Gh8ESu9YZguPtxnTA9OZeecplbd2RCfA1kDG3Qu056/YGXMEl
iUShXQLt50bQrTUBXNw5PipIJ3A3vZH751rTq60fYvmzS0u7+IgHt5EOGA1GjdGE7XsDMdFjxNFo
Lw7o7UcvmpKnPDqYyfSzoSXP2m1WZxC+l6wKizUmTXVJnP4NikJE9kbbLtFLTvfUWseqJq05w0c8
zdnNY2gOl97/GGTbYgplGRImUkV2wgtvAghk91W5ufVboryu171VOhct5tKJDxV0bwCLqkYzfEaI
rhYjW6ZjZNv3Gai0A3M2tCVpu79Vx6zC56QxG2S7jb4pcR+ziSpoZavo0ybTbldgOqLFcvXNtvzI
6CCv6qYSXJU0AFFQC+sJEwfOQko4ua0AtiNV6uUpN2lH2k6Wb5zY7k9WvylJAgxr3QB+OMaEL6b+
kl6tc/XCBJFVWDKadOhf6URri7SMD3nlZmyJcv1IDvaOBLq+lea5bJElB9KJYVgX7OcGl94+R5wM
9mbC4ra5JbkZNMIBORVH7H/+OuCIH9o8S5bRZjJrl+98I5/62n6FTDSsS5KR9tlUPjCrq7hKt++B
zStJ2QTs7WbaTFTUDG17f9eRxgChJn9Mx4IA9w4nJgjQD4pzfI5edcbjwgkrHYmKUj0iO7d+ypRv
ooZ4Capf9IWX0cd4qocAYmeBYet7Ty40syqhDMEYk31ETX0/2lP5O8S0Y9R+8ICjKV5lSbk2YA//
zGknL9mKxReFXGGoKvdiVI9EAmO5VI51rZzyA/D2ttKkvwPu9dPNcFxrqHSvwWObO0yN/LAlLAxd
cmsn1gYyECparaB4bCGS6GhnYWu+9Dmu57FrZ1mvni/Ah9l3qk5+paH5EZmReQqZrW0cxbrt1H61
c+1wWrmeSjaeYNhB9Q/y0eRKZ+XP3aw2dFwl9pRc/qL1jUPej9UncSy/QL2m77lTOQuAFehYfB/+
b62isz8ln2aAwbCzQmedQbkDcdqCqepoBuu2x9y/9wDmglyFGE4eubbUw9qAS1IPG7cTxrIWJtro
GO6xyn15CTut3kZ0dRbsABpL4s5z3Q6LFFDhLmkigtSDStD01/i82AcQpqIONV0jlGSwJxf+UYFg
PhSqCY63G9k6xtbFeXouu5xZfTN6xzEqvaOY76l20ldODWOUyznJ9cPrBKDo0CH7ZdE0g6e0mJI7
PbN9hFThcPVa3mbDqqlnktbduQWLKBky1soQiMYhHw0rMFzpqXGHz0DhRfU9C86GI9YToZxzHDxi
Ed9rAAsLVDc5n1cEOukeNV2I/TFZY4g8tt6AEy4TFzV48d4e8X+hXIW5JrWU7o5zNCpwVUCaixV+
DWdDgkOxRjFgLrWai6ZhtCY+DNSNGt/6nHjgVeBY5o7J5g+jzY6xMoNHGaN2ZXqskS9DLG/vi3ET
pZJ0aUD/OypYgjnnkDc3FtE6ztvlbAdYcZVprgl7qX3Y+c+FPXBmlrmDM1//NfUzSQx/ktS7+mHS
a4wJGUAmfo+xpTd8mbVzKvuGpTYQX6oxQSKl+bDT1ZIJFOdNZAhwiviXdec9CQhKhWW67wLsiUPF
15rBUbfusmD+Ls7bUUKf2jZbdJq2a0RFn6gv4AwEq7LSGNkNjO9t5qtyeNP0JF8BmaiWcdRANUQ8
VLrs8TH3L/8rhuP/gi7+O9jC/GvSDK4705SmLTwHpYyFQMX9f3+JtZjSNkmsHp2B4ckfjEIl4IfY
PrKn4nI5WfbOUR6BlpLqEYNheKYkZ5OhDAJYIPjt6Xv+CnoOKG6MeF1K40i5tXVQ/FzYk0SXulCb
afKsn7qBqTiEk02GXIPwxZuWXk/mQ5Xj2mrjRD+zdOhn1+4+EsmHlAxiYF9rFeRPhPduJfvLPx+5
8T3QYz5yaVu2ZwldN9ky/vXIi3oiTQvzOGt/qVHMutOym7TyQtBHucHMGmy8PBX7HOZsBtB+bo7A
eSVmCvci6bFG8DNXesrnWsToNQM6slh3TqYa3GUVeOMlsskiInXr+M+ve/5A/oidmXNWbh+Y43jk
/0hh2TYiur++bGqnagLfUFC1j2eAZ+KQR9l+aKdxZSbgoWn0T8spdaM/km0IqfnfESjO3/6u5QiC
T1yQxsxFDP2vf7eJtcJPrQj6yGham57eikjorQkIuUB2dk0s1/98oPb/+IOmZLNhmYRsQFn66x9M
RFh0ThhyoHAm9x0K3eohFC1CF8vP/+VNFX8/OslQRrAvM+Y2uv7tayAHN5YqplqL/CE86NlYnHM1
PvgCtwupkvbFyL2Oy3mhP1sWkyI0t2bT2Se/N97wfuj3CbEFSjMJFCoTyAkMbf7lfP375+5wyZN8
CIYjbcP49gpNV/pkFPY0WNhJ7XGDYS/KigPWQuA8JgMTVj2CnNz4/p8/hjld59sJh8kToojtSmGi
HP/2h7sS7RSVImAjk3VkePX6PH/iWsiszopA4LQWZe57UGrWoweXxgdARmZFS7asVaTXajT6VSar
ZHP7sYWPfzUd8RSof7mS/Y+P0HV022SJ9hjsmPa3Lwb7NC9sVZYt1ZTodHiy4sQ348urHUzLHtYF
gQn2oe3XGsr8KDVzgrD0aV0rkRzZY3sbEEbi2nyVxFwoer+bf34fjb+9jxa0HmEYHJ0r55P62/ls
icGQYsqWTDKPBnNW8npKb09esLFWVj6zy6Jii1QwXXMAX7cgWF/PnnNtjDd2L9Qdgnx1V1g0Bcaq
ZgxMax3gI9Vk1pvNQi8TUplraR6kFq67PttUCPw/napKoXYlMLwSHb3/XIsqgsv/+eiE+f0s4RTx
PMPhJJHs9sW3oytsnfzh0QJyqOQTCZC9FqhfCbFgNEzXQaLvg0Sor9ZYGHWY/Ihk9pLD5XmioXD6
51di/o9XIm3d4kS1POZv368bBjvxLBIwPBPQuxWMhqnRATX0OlEnAVlA0KiIoNBOtiabU+zlPyyV
3t8QBlOsbTBKllufZhAJG0RGkiv11jc97M60u7MmBqD21O+N0QxXYa6mQ9nH3QXJboXbVsvWFqlB
mVkhgcIu6CXxuATsgXReJMEe8ue/vOm3Q/nLWmAZoPOEYI9meI7hfjvlQfExwZybTmwNAFZwgu0t
r9qRCzARmeZrj5rqvxqvsnZkmW2KaNatO3iSb8oKd2gIcjRDhpRGdm+5JCwL/86q6EINsXWVwvu3
12sbfz9JbJZak34KBQfZgn/9CjCDzCYWDTp0w/RQeGzGRNJdhSLUOwGXfNd1CbaKzCFsd2iemC35
x44aa2ug4yQv6G0Yffu9aKE8GY49LGGE/qzNKARrKKHk+cTSoPilIWyWW8KdNaBlFSEiKd1aYpdt
ACMUxchw7m823TZtHDb/Q7nPmiRE2gGyLO34BAcHKkWTuNMx7nPomXkgNzWk7k1Y5TDKLFhlAeKm
kz16dABNBfswDON9HI3TMu+gJosshK5q2C9d0aWnVnWfGQX7wg8x1DUeYfLsLB9Dt9cB7Hl7CAYl
PeeRAVT/GOQuoBMz+pczRfytzJO6Cd5NevNFnOXj22KqkMdJPQqzJd1sAnPR4Fr6j4iipWDs+tGl
ergUss+OQSdyBAAlRdFo3uuEWiD7/kozTV4LzTT3//xd/X7VIE5bCp2rtmAWzwvzvl01mLS2Og0W
RnpT5S2Hgj/emvqEiA0PKqn19RbVGJ7vUe6maTzreK2yfvrqIrIJo7b7+OeX822JnV8N9RQlB1Fl
vFHfX03pxU3ILCn6/6SdV3PkWHqm/8rG3EOCNxGauQCQjplJJn2RN4gqFgvee/x6PWDPSiTIZWpW
HX3RHWTVwQGO+cxrnLSQTKR0sCsNwb1GAJCgys1V7LbTi4vvB5XmV/9uEyuyLhsGt4ImQ/tRiEA+
bgrNhLNXWKAOdRTLrr2pG1akMQGqG/QcFaH7mfdytA2ofO9KNKms+RfOPMIiFP7rEeYH4DjhaFrG
Fjoa0RjfFKET/oQhc4RwLt71BrQDqbG6w4CVoqQHMPiR0DHkbvtXx+v7Z1gsUB5BoWqripKqobeB
6tbHt1BrRtVHI4KGitD/9uh1Yhfe/k5ktvn3Ay2u4XkgDUFhlYNTI6BSFzshGEOEJ6oIjoWBW3wc
P7QibO0R1YyqASktWoQ19YuCTvj3434xQV2XEIJTGN1SrflsfOcf2ItknJxlgj14BX2WeYaJEEf0
YPivM0N9MUfTMgnTNZkEj6Dj41iJp2ukzLTMCsUfnRxX45PWa5hq+o9i2v1QwTIdyzpSt37yRljz
zMucqpMtmN743MrwopUArT65SHc9xY5rMKumddCLENpEPUCt9Xz0LvK+XcV5Z0GxSDdYk1hOIYXK
dYx78aYGWogI2No383HfEwKOfopi1Sw3iMMngATlIgRLcYnQ44ou69ZoNFFlu6GjD/vG9QIlfq4G
Ecqkr+xiLJjAlA/tLCBywiFlpEAVt9elwlEsyzCT8lyYVp5fJj9qHa10MwANJ5sxskuxeKkl+nQp
FMl05osucgZWEtQIXdXYsxSGsMv6+JazpjOLqA4DB0EEGT7HcG1UoA878yE1wbVa9GnsMx+Wv/Hj
UQEMkt0B9JYs4NMamqVGhiwgiJHKDrBlf9/BQBX57++H+bx8VJUck2hOknTJXE4sCiNAskCLHbiL
5DmSeufr5QjvCXXRxlupfucIdX6pAj45M8FPJzCv1MS10wCQbPBmFws3bEXD7GIgJoWAnZIlYFMW
Tt4l6KfBCS1ZvOhbHYihee4AXMSM86fUZU0BLotxCSnrYtxp1FFFlxGMBIaGOpGBsaGeFBSHqLDu
9QY/+cywOiponMRZUNK2q6xu3QwFxLEQKNUQ1Kfvv4H0xavgTuQSMmErMu3FtdBl8IoiBfmeqs5S
qGaxWwImuxAFLKsn3bwZo1DcJWKZHAOadBgra507+SW9pDynO+UJ2hrtpn3YG9cI7QYXcTpONgKg
3fb7B5XnIHOxKA02gkntCFNFMvWP2yBFJIz2q+I7nabDoE3RL/HNfnjFxqUaFRFJVCwSiyb2nSAW
azvXEAzg+CudKfJeVgE2WU5lebKbeS09KeRNR2N24JwwpQwFXd5O6DER0Lf8qg4AVsQl/fsZfN7H
vGZQGZIIMpipLKLoNE2K1gLRbZfVeC9N3S6sZcgmenPPH8POQT1zbny+CXCRNciTVLIHS9cWi02K
wBd0wSggiDe87WJKt/9fu1jXOZ/eagWmKC+/C9CMgRJU6zu5Cedv9NvHEQoKWmwVVDx/BQQkc33R
jHFQo4Px/Sv9YooUDVTeKvP7HOj3TWP6ikRZjVvmYj6oUjGENnTuoPr85VhzKjUxiUqYQQb0celR
/A3rpgRCYUy+coGYrUDLPci9E/2ubB8Fze9/dVoGmTvpFqucaNpcLHUtgEwRNRatKDRjbKEQESfG
o8M9P7M53Pm4qTiATVOXSKsBdy5Haox0DPPI9GzqFNltRh35LRwUjPEqCHp1/f28vhjNnKuJuiVy
6CKk/fE9pn1ejqCpZvWxsT+16SqvKbEFA0afiVl3ZxaH/Pm0pQZES10h3uVkU+fV8y4UIkUMQzVo
PBtrRDtB8chJPRmr3SICMzPb4lR6Lq29DI23XhySyyFMfiW6eKnXXnWo5ZyqgZFdGZHEZWsUL12v
HEQgwrnlB8e5mT0kY7qWs1q/yRu9tr9/V58vR55YnTMpgzBVkxcP7400fQz8L1H1TsqVKOADnYZT
577hPPFPTl3Rn/V4FeUG2Z6zofpX7043LTIVqpXap8Nj1j+QAGcKdhe13sYYxZe3oC3TkW2LrH5D
F9xbi5V8KwKH3qmI19i9Gv8q2kY5YQhknvmWn1YONWFJMlTqWaL8uegWp5EFEsXC4jpvL3kZb00+
Sh/G3oAndCaL/XQlkpyoOmYg4AvZfupimQpTXHUqowG0BqrrKQ1XzkOR+mslvu11QhXIdude+LJN
gB4lNS0ZCRRrDomIDT4u1raIOkEHcWOPtaY+5YCqXGYdHax87FepCOQ/glXpmG0avMgo6tWRz01n
Wj/KpioOQHLqfZjdYU96ol/i45VgW60Xoswa6Md0KNGXmRCn+n6NSp8SOh7aEAmZ+Yelukxyhlap
TR1Mnt0GBep4an89WGmzVRQUeywomq4+FMa6iMCLNmOKr/JtLFXRmUrcp0uAh4Doi587lyrpyOK0
xOHXJEdQCOlnaAp4wWtTnCnflhmdiUGWXaz5IzGYwkRlRVQ+BcYeOX0elfSAJ9rsu/YPKPZc9fXN
BCfCnlINSVoOHaSH+9cuoC+eUsC5iIwu2Ft1c6ybrqXMAzlRnhD2UtOy2QZikJ0KSd77fKgTRwtk
5rSlGADtNe6s8VkSinaN9xYujllxpc+UnwCC60VFiUoNMhG8eJzdBhPFKvI06WKCRLA685k/hV4s
SzoWAKEt2hdI4H1cmyNsXWQ2+3ltNnCPdamm89C5iP2qV7ov7YYilda4mGLdKFGQJMENQBYrlzAa
42t5DE9FYx2/fyb5LVb+cHXxUHPaYBkk2kSEiw1T+z186YADsoU5tssQPQRU+Gy2WD1V0OJtinmX
lL/9dR/qpk1JVjog7BZk7UlutWtVsa40dA+2KEIjhBwG+Q3n7Y8wq2P0IQGBRd5jp1epOwx5f6uI
+FFrkZJdUUlDYl+3fuHgIF9TTYF9DBhZi/A+qickCsR+W4wgZxHmQ1fMVPptWnUmgekMdWrhVQjY
Z/eZW3tYGSKM5fTghbaFj+F7peEwkRIvXZZDj3x9R4eDyxnof2cVV6Ns/M7gtu8TAVnObrQuhMlT
VzgiaraZAuMLO9LfusjuDeGYGE26q6wqcHv6W9Ts6yc4CsmlGIfYoxresQiaYxoYwgnWKB4IdJ1o
uVNZltlCMnJ/lFDMg1J00QUaiFe6UFS/3b7s95OlTxeQy619WgQb4PSwxjTxoeuFHy16iNddWYbX
9Oz/GGi+gQ26SGKrxY4FvImOkOtVXvc+LhrmsG4S8NaaEs1I5uKxT1sVOuMMeFQ7/8LsosSpYMe7
ULRg50ntfZBQWhe45bdCDtixHuPxPqhhJIytfI3E92s54AFRYHd9IRdwXVTFQBRPVv2LQBO0i8iK
DRvxMCj2VCtO8ix8MmX579Rv8l1e1pUjUoBC4Rmlc/wNZaNSwcNrmBdoeXzgEC4gnslHaE/CXZr9
0KspXemRoRzNIj2ZMzAl7rCmxtHBO1iAFyZJEY6UHNaxL5tOLZXipkGx+RiZMRrm+bhtY/MVzT99
p3YRKQtFjIEOn/0mfx0hkilPinbVz4oivtGWz/7oxuCs951YnSAC1LTse2VTJED76oBcSOy6YCcr
Q+fmVL6oDYPPTQPlRSjD4E4MclYqfM19UeIyNU5Fd6WEw85DhgS8sTUhQa8gy9Ka0pViRE+KNQ7o
+iLoCM7SRWDC35ttXD5k1X2ABLoTQZw8mtUYrCW/rbZlAljZlFBgtqYkvoqT+llLs/zKivU/uhbk
102NcnDWXNVzO6/IxD9GGlpHM54eVQCCwLZhqkn1MZAGrDgiAAptjmb3JG470RhvEcKpIat5Dmma
d/RGE7B5UD0LgZVgol7Ktl8elXAPjbM7SajRnNIKpcUSlKQ9mVawVTQpPokWTJe6F87V+T5FJpZJ
l4HKMi1TMoTlFVgTuCIlbEBNwH3Pl4jXywAYTijKCKYmZ6+gz6VsxpvzAoOsS6Q5Pz/Pu6DW66dC
1GWC2tkxbgB1Q5WrI0JR9GprxYAdAQWUTsblfzk0sG3LmPWohQ+dluFELWQ/vz+Hl7ESJx/VP0nm
OJgrOctuIx6BSWV4KEAhcIXGtocKeCTjeUEcoG5gSgOrHVZTONx/P+zyrTMsIRo9dFqAYBSWcJLI
FEJo+gw7Ic7Qpyan7xwcm5SwbwAZfz/Yp9I5o4G/tuj2cvXTe1wEhF4Sym2Nf7fdZW2+R9LWO4QS
HlJim45uZqJxgCyctMlNsCSyQp1QgNJ75hJe3sHzMxB3kIGqcwVhmTshNNCGed6iC9bTXstTIlA/
t9S/so5//wC/qP/xH/z/C724imuvWfzvP+7ylH//Y/4z//U7H//EP47hC4ia/E/z7W9tXvPLn+lr
vfylD38zo//z6dyfzc8P/7NCY7kZr9vXarx5remTvT0FMJL5N/+nP/w/r29/y91YvP79by95mzXz
3+ZjWfi3f/5oxrvMXf5/f//X//Nn8/P//W/2zwAexKc/8Pqzbv7+N038NwsjWUJ3jciQBIXV0YPS
evuJQvZJbEJoKpG78E2znCLY3/8m6/9GARLACf/Mn3MuztRAUecfaf+G3TMbilKXRLNKN/72fx/s
9Ff889cH+xpOoy02KIm2btFtsjgvgFbo6gJ+hHuWH3VNXrqIZ+6tpkCdLGjQWDwk6s1UXKA85VZm
6LRZ8AyrZJfKIh7g2uPQ1DbgizWHuhuriG4hrWl62UZHHg6NGruzYDhWyQ6b210I/zUmJKLev6Gg
b9eA5bL6F9n+BglcR5QzmC/wamqZ1hv1VsSJc6W+TXVpV8LYSsBBYfn2AwzMCm1YcHbZLhJbfnfC
QBKYJ2YnQzbujLTdBfG4amgddXF1oXA1QXhZofNsp2pzpl82f7b3pZF/vjgKCNS26B0ug14wcJFY
qFjGatF9J78IszzN5O8axQeTGLhYcu96WXZDzbg0de1KFeHe5sFuEl9itbYLX0d4OOFKndzYy50G
f5oIlaAxMVykyl1yaNeqMR7isI7wM6u6fTniF2TtK9/YJW1iBxHe9LaAU+dkKietzV7EKPnXDpXl
HN8OvneXCWTnJO0U5ohlcEmyHyNf9W6j/HM9vgf+ad+/xbcM8t0IaNxqsQIRCX7ASdRPunnvdf6Z
MZZd50/TYDO9vxNLWYLGW9UMssNwVV0NW6DFjmlTZ19JjmwHK6wizlQkuGS+mJqKK40ICAAJq+WJ
jPJio5eCjwz9YNBlqmc6mLoS0V3KOsWJdHCI2H+mShTASw039JJRms5XY+Af2tS4L9vq1h/lB4Wq
v5fHs2HaVtCegpYNZlhIsBJng7kC2r9V43CjmOBvxGblgXRNdDxSIW8Uo/pnol2MP8muxoFd9LN1
NvxAsn+jYQLYx+Yac5ut3z/0BrBk9KM8i3C4hO1fq/veRAKgFFd6p9/pdUL/obPDTOYBcVpuBFsM
dFeVw+2Avk+ddscBLe24OvT6DxV1Z5zIsLvAnTAXbQkMVDSWl5FgUCrCp7aXLlUYn7aRdo4IwLyW
V37NF8mwwsgzV8faAUkWTBgRuJdAKEP+KfLnHFFfhJWvuQp/JWXrdqPxc8TITfE3AZQSHUsLVU4u
qgHSroRXSCNgI1/g+4ezOH8zgO8BemNGVcxQUT2fecMTH0R5HvH5Dum8Ngr6fsj4osQf7I2oPYbi
LHdQXuVQhWIhOWCatbPQtm8AzCZWtsum5lau7bgGn2rqCFX3a/piW2DtuM49BdK9gblH6wfrbK59
96O1bs1kPcF/iia86rDVlULVyRvRbsDR0RrYD6151yf3eWVuLSL0SRB38EuO6nDSq+qik1OAvL3s
KEMhwT/TZn6UxoFr4mXzGNTmavJ+icFrphtOrM1Tfiqa8BU+om2G+Z3X9I09WjPhAQUdZmRsciN6
DiR/hRQv4fOAQdGeSO22lh75s3CQW3I9YXhqh1+dOv4sCx3KQbKPtOBZw9TMVstoHcIW8VRpJ+AT
32jNU5F0gU2HahX3iohUeLrO4W6Pg3CQ/DCAyQb9xeqxZZmectX8o+jNMRFQ9K/7cx2ORUz0tu/f
78BFXQIrcw3P5QBiGPmW4LuqoKz/9eNLY73RtaOjDqDu48miaHEydlNSuqFv2W3604O7aKCx9P0o
X83j/SiLmD5G2goJHkbB68eWhefIr9zvR1iGsG+v6v0Qc4vj3Tls1iEtDJkhekd0pEN4EW76tb6W
98aZLtey6v7XSKqoGqA5dYpGi4/iJZk/oCDOvWmPZJoO9ma3tYPA6FNx5V8oN/0a4527fqfui2P3
2j1TL9kY56b71dms/fdDWIuaoAIGpzLVbJ6uuWnWENB3ZMyu4Eg3ynFciy72HZF9tr/71W33fthF
sAUjwhpT2DqA9sbLRMquBGikmbIZLWjwP6OKM8GDg54qG8O7K/Vr1Ygw7tlJo3SuMvvlkqKIJc5Z
Ig3exffu4oQty5XjIlHE5Gm1OLGDrIgNStDujv5aOvPdpS9HJFKiPopMgmIt6nE4+1YT7XoCzb60
u7rn/AlATzUMr81ObTLefAYFGcENMAyNQmsTjbsRxdVwMO/PrPYvv8O7Z5mf9d1qj6R+bGOdz99e
6Jt1fVk6d749zx+bbrc5cg+e2cFnZ784KATqrwkUA2a/NTfFCc9Ot7P1g8771hwsd9xz8cdbov+u
/vnXPqNLgbzBnIIrizlSfdFgkmAdifiiiyTZGjqwK23VnWrL62wl2sqKjXXuK88b59OoBhC6GcZO
/rJY4U1aTcBeYzT3EI0m1Jq2+gF3uJ/B6twelueo7buhFlFd0XZ6ibBA6XpH9F0c5cXbsIfX4ipZ
By6+UevY6RwvcZ6ETeoGF5iK1tsz6+jLNf1utos17cmQfEaPd9z90FeVm162G+Eye2xs3UaU4LLa
nD1Bzk168VUNPcNFVWLSvUOB3Q2c5Krb4gG2kd38KjhTRP96Db2b32LVQn6CbjnPj/ra3cARmR+b
x5PltGt5naOhb/tXf85912UF66+F+27QxW03GlKAgDJTxEfrRmeCwxYs6m5whA3uK0eEZs58xfkr
fbeQFmdhPrVexU0+30hURy8Vd9oWj0iubayLxsk26a//5XhzZvnu9PElYLBhznjRLtvN3zByA7fa
q26+Uw/FJj931n952VFjAPc3t7qVxfwGtZ5omfIV57sdYY7mILm1k25QVmjs9FDu0Hy9QkEo2nw/
0a/GRZpGgtAFzNEwFuNmWoyfizXxXn2EXUCAlA2VbP1RJiX4V0cy8KkBs2lYMtzVZRgWeWlXWnJJ
nopBbVtidTl0u048qsq5tH9+5o9rZR5JNUHMUF21tMWOF9AlDM28hRFemg4xczveRaJdV+rKgO3w
/aw+ny4fx1rs9bzpBSunTeoGICGr+k9QnumMfv5AHwdYbO9gCrQ6wQoHIKVF7rny2ydFZX2EP76f
yOdSCeOoGrpYpixL4jLY8CWtaekPIn8IjSkJHyZKzQhNk+vdThMmBsgYfz/gF0HmPKKpKzTL6TLK
i6XXxGJfBs0wLwhbvIwO/o1lW3a2Hh7rY6ja0ZXgWEdh4//gsl/5J9wb1+dW/9fPoGm0Q8H36uAT
Pm5zpVQrn/pG6UqelFEHqkGXW1dSEKH/gcE1HeGwMB4Hr0UZLbQDWsLeo0wGmmJ50snWFhCrC54K
5Y2BrjWR2dRt1O63FKUXiAieeWNfrrV3Dyt/fNg0NHqx6njYIoDPrVA8S86MsCRGcQbwTd4Nsdg6
GapcuBUi0xGmlxNywyK+qK2P6hocLd9Cc7pX74qpoXIm28jTbFBpRrMqQrKqQfMnRsetXBtJd6aO
9+UeoAQK+1Qx5xL+x4lHZTMhYU9YmgsjAmgA70CKKU9Wf/39kpz30qeD4904i82cttaIgR0BoIr9
EiUNfbgtypvvx/j6FVsKYnnALUx5WZPEZWGcoNEyyKaiWAP7eY1A6qN+V/5oVvGp2bRbI7PTp/9B
RvX5EgUsK1EHpedE9Lfc433KEewrnCW9069UB131q2o7F9k8W92fTye+Wq/vh1vcoTT2c4Hwj8jL
bPYAy7dDuj3zMuclv/hiMhsXGh9UOShxn1ZGJaNAEtakSB35va1shRWUSld60Pf4zZ/ZHksS1bw9
Pgy3WCAhnX8k74KasAeLHle7kjBiX0kuos+r0KkemtIJfoYb3PFWjSO458Iu7uUv5guYjK6CCDuQ
A+vjTpBSCplRO2A0oQeS0yet7MQdDXcd+8TXOG5cS7ys/HIvI8UG62U6tDI68hktLcvYxRa1IyXY
wynKL/NyjRC17Xl0FNHzlqx+2+cpevPFLI4X2PSdKfe0SFUaQ/kjpTrZR4INRgJ7Gwu9+B8zbRgZ
fKczf5OnOW0oU2kMnnFIQPenXKVh56/GRPFWouetczXzEK8Cs59kwSnAgcBTy6Nu1j9pr+7McB/A
sAZX80CRFjj1TZqeKDmfstBchdUvD+iT3L4KeocMN/moEf5GrILSJMU5MmRUKcInSRivZEG51oOb
AEtUscs2DRXaehLvRKV+iNDrL66RcrwQ29+oryJdJt14Tb2LhOrZz0eAJD8Vs97gMQsKJrge4sLW
rOHaan9gpOGMEF56XUVU7WqSTogTOGAiXAPFy6JTN+1Mta0RWRprt8gytPYtRBkuZbSPWhOPIBmN
ac1aZWbtisofEB1OMxwt/GpUxCLUHDl0rIWz4pdRI/LXPemxcfKzaV1kaGVitsobXUeoWGc5pdcK
NXDMzahSBCtB1rY1xYih61w8hygY36tSvpm4vVH7jwFQTGH20HYKPp6cMfpqKG8zI8F3AXdR73cj
ndK+Q1z8ylLQWpKuc2SD7UJCtwXHEgGqVaCN21D87SFPUaSRMykvaM7Stc7cRpewceWzjDULIltZ
xItlRI4XwaZoLAzEViA4LnP8FHo/hu2BPl00OFqCNWKj2HWLb4WOjW6OnvWANvSAqsQQOYaBvcVY
ukP8gqvJFIlXlfWcaQjgW8ELEkfbtFHBJsToOcrbZGr3g6ivomTfdtk6qCc7QXstIooG3rnJAb2P
wjXy/PYQ3nY0vkS93sPgpxtUuGZdoIEvglzwDlUOiyxCkOamIK+xxdH7LVrRRsine1MMtiCAMKf0
1jpWBHkn35pTsAlNeY8t3iar7mQ8NTBn7zWkZhvENU3B1cZinyU5hJ103wey2/cwoiY+nVKrvZ2a
xc5o8n0EtEfQ0MbRntMOXze+l9haO9QV8BPG5HPaNBOGiwlVmATNaDHdSGhqVWaBYicGIHT04jo5
xMXPVBjXcPBuy0rdS3LyWMAmkaw8QW8PQdje89JjASmSxR72r76m7L3xB+YoK1/RfuViifoeLjFV
faf69/30GPksBmOd4xYblkiYxAHSgs+NfK/odzLGvgnHjJgZj8jYcH+laPiKyXoEhOIp6r3BH85o
ABozEXbKDnWW38mZ+tyX+ePAegnVxwgsTpRbK1FPsFwYbA+HtBlK9VSGvwaMMaO0WSO0pUT+dhiE
DSID0CFRh58jbKytfpdNfutXxSYeQxZQdxs02QVkTV/yD7n4Ig71VVxUyIPkR/DrQGw6R6sRtdH0
30pQr7MCt6CWPXKsM2HXw3D223odyyQkrV6g+hyD1j2Zio6lSnvpY3kQpaIbT+1J1bDIRXQqCtYe
fiRdHTlRnN+PaXgXeted/EfPjiMSa+ONngYnNAdXTS/aSAivSmVcdyo3hu9jbLEX9Ne+1NeCMbu5
Yj3eZxXCcv6tZc4ak5PTiyrWlihwY4HT0j7SQvWHij2uYgo7ycA/xTL8XZUYdpbuc1xwOtBrRvFs
gNAMxKs20feTmgIixAojN+1YLH4njWUb8WWgi5zmFC5Da6dEz5VKOzSD3imPe7OpXDzHJz1yVM+7
nbpkXVB9tdsCITngsiYu1CptE7TJ3CY6WsEjbQ8XGS/WyE4ubpVkU4bPgmDamoD8oXmYA+FssPv8
eTLDgx7fiNKtlbLCFe5nbL397FphEXjGn6bON2M0XAhKAMz0dUIYsmjSi7Z6NuMOm9eZuI4kTd8g
5htMFyJ+1Wis3saBclcEgL+N9lkKDfB7r4gh06VGQb0+YDzkyHGCAkVkJyneNOGvVJAv8HXslf7C
xz58AhycxfEKEEZrhc8530cbWzvvsXqhDSlq2Y9OTi4NP9yjyHWQig7VSZRiA9xZe+1JNmrXmgPE
5tZkHzf+fSLd5EDQ0OzGUUzHl1UCHOh3rty99KhQbfwcgYpIbLCckFIf0gi+6JqJAnuue41bgyaF
ZfwghCHc8Cl69XqzWMX4EGE7vWIqCHrRn0IymgJ0nT5GwrMPXtcXozOUk68CVADjVAN0+IAoeCwy
TkuqA8wTTKLEi+LQHNiFu2yd3HoUInRSovXoJiv/qt5X6++DuS+jKwt9PFiPKHlQBPkY3BS1Pyk9
ZgyEp/JFtauu0k2xU6HJ7fNN7NBoe5gGu6Du673ILie3+/34c1NjGUu+H34R3OWeoMcdnHh3WHeH
esNpu6l38vZs+fWLLIMjnNDfVGlIi0sxGQMLyCoTqoqCXbaTV4lryLjsuC/mFZaVdnWclZOj1blU
943I+Wl6c3kJ9iyk+mX9ZZJDs6wFbJr6/LVWbiv9Tx3rrpKeeFanq35Uwp9Gvy3Dm7G8/f7FfpEH
ALz675Hn9O5dLQ170M4CDVi5ZU3o9aSbZ9K2L7ADBgNABUSdnHrPsuCDFeIEXjGZ36i3qdJDTKdE
PNUu7k1I9qzFLQcYsJfV99Na0u7esoH3wy4WjD8CVFQ9XN/q1bjqObH+DG68HfbhxsRR9K1vgKzo
TkNs+Xx37Itc7sOcF7sUnfhME3MGL8h89AsgOG783GzfmkM3+e255fPlon33ihffkIXWZEPDcBFo
xUCLt22FzqwQnelNgDr8ahe+G2iR4QQ1XfbMZ6DEezG8GVogY+pH/1yWbGF6GIBvl6tQ2uaAhatH
oUzcWUMG+/BJXwmq49U/A65NouW0MuyIRhWWaOMDrp9JjktBU+086VHTH7L2oev+VBoJz5hz46+j
ahs3D5bx7DXCPgjElVlcSMZVr3arAmnK4rodj2OUUbn0V9NEnJfkMuEMcPFuFl/sRKce/QP21iaM
gQ75VMQqXb3HRznuClRNPLeOHzMiTPMXsW5IahJl1S9FrB+qucXnlWpsq/qvMB83enYrNmIBbCRG
SUo9oF6Kv2O2Izh9iNVthv+UDB+PO0QQNoLxK8rQwtpXuAdEae7IWno/+LErDicrxSdtdKQ02srK
hdnTRItXpezbfYzoizsWrhQo5qoRnFhVZzM+txm8pziOUruEXh8I2a+iRmrPey5qJ5TKJzR81175
GLa7dHiM+40+QefRwsENlQfdeIhMxMBuKvrE0+9MLZ10fDaBjwulrBDgYZaTOBLuLFmOHVEY7kJk
JGdlKHysJrly9aRvtmnmV3Ze8Asj9gvdHbq6DoEIfhs4cPRrBGFQ+hI6gsYVHWrX7FbjZDoDKmK2
mEVHKRNc0fJWdbefFO9Gybdakv6qUoSMifdLjB6R6g8q4vn2wdDobKeApjfwRIn+xOai0TpbkfdD
75FglwfB/Gnx4chkiY7hF0sHsdoBhHKqcHJnf6shBfrRbGtFwaC2JzaIbeSgAGy0juW1q5GEpfV/
+PlwicjjqSBVw7F9PcnJDc6YO5kPWVSHqN+Z4ha4Np7NUo22N1K5pjCMgLp/ecXF6P2SaopR3x9e
S67SX4eXobxxQmDEvP383aE8hEMplSXXgTmQWNrKur7pTQdl7VWwRqO5cqHFCysqHevU1ScXzD0r
zznbAf2qoAHv478eYz4O3j0GjukIrPgEaNGO9v61vxKcfq2u29vQPdvf/fKCN6CNA2pQUK6Yf/5u
rMBDhmfwuHizw0j5K78OYIJiw+DIgJLWyaqDhJo+wcbfCdt6X4ORP9eM/KLIPtOPyCsR8VD15dWv
UGxQJHgKrm6Od514K2Ilm1BEyORdgVIoouXO95/5y2ObTj7gl5mKumQg+hpeT9R0ufStmeKCe1ZY
WugD92eUv74YR5EUrOfRjoGnLC5Ct0itrWGo2sq1yjssGvHg2xj+eGbNfnU30EAyZcjQGlD9Zf3S
zJB067KeNXsU6SbTSb4SVv1a2Az/AzjAF9+K1ybN2hjgAvmvj6ulM8oqs8hx3Q7TzDwILgNok1NB
bt6CusEgSZPPRd5f3OkfhlxsBgPmjyiPWOPVK2mdudHayC/0kDq0a2w0p9qU000q//x+hXzRyjU+
DLr4dBViLroQMqiMOHE1+di9eUe/KjdC+ip53VZAStjCUG2k4eCh21hQ5+se/pcPsQilvJ5EqA15
2b0jrdXKXBtrUAnuuJ4QqyX9dkNXc8+MOYcsi4AYNBhkdygIeOYsW5+10LWpCnLWrQLREYznuoWa
ae4D837EDqlP/1TtYx0UB2htKzUAAYKgISBDZ063dfWs7NIXJyGPw9YxZ5S3oS3Wmyb2mHaizuem
D5xOq2GfbfOduRZt4fxJOC+kz1O3VM4guICSvjgJ42FopSGa79xjfIkl14VFeuWfsGvhRZ8947+I
/5nZf41mLIBcZCMmcbJI/L+qDtUbjikDUe0kNvwHUOvMEBDq91/305gzp3U++GDaIDex7LLk0RR3
Y0wlUMaERPJ+ddI5hbLP4f/bEHypWVUNCuMiUgWjKVZYLNL6pQpgvZRAMlvqH2omYeAUIKEO/LaK
UHzxbE35baYk+kOF+Up/YcjhFeYwq1rCbQPfrO+n/umam58LOgPNbxMWwpIybxQJQg8CMWVmRLgX
KDusUSj9KNQK8EQqYsfHu20c9DNXwFL8UYQM8WHcRYqQSl45pUVB6US6Fr1DML2gcGTXseqmFeUO
GvEzlDiVflIIvk/xQcnrl0AXfmIOc9kn2WUxgJBFHnayzraJPiGeFo+2+FRFgb2rn4E9UIf6MlV+
pJV1CCNhKyYdgnvpalZj71Ec99Td99/iDRv/YactRl70wPCDQXRP5aUoA7Wv4R5y6kmbSEiHE+5M
q1qunDYtT21yGxvGmcv/7OCLbT5CZBE6lGthKsR2n3SYgwrHaaKapzarAFvZVHqQjSc/SVYCju7f
T/1zhPlx6tpi2yMDqnj5/NKNKNunLdiVAEfN1q7AU4YIN6HD4Wpyh/3rQEtBpcMOklWscEsGyO2/
dk3nIsmFYGm5Z0mvyzo7A634f6xYQkEWItWDZfcQreQR0w12cKGZN22QrBOMtSqE7AxEpIxWdz3M
mJKpX3uV5HjFrYRzcM4tEGoIMQsTGV+2lkkHjKI55aCjv3+BnwKQt/eHSo5MTAU3b3EhiFLbaIhf
ljgva7hUSbho3iXTreANNzLerf9J3XksyY1sW/aLcA1aDBsidKQWZE5gKZjQWuPre4H3Wd9kMF5G
v+pRD2rCqqIHhDvcz9l7r+LC3fhvntd/xjvZfWSdMRc8scrNhMGTGwsEYO0AeHCXsDOakQ6RrZ4K
+USDo4T+IYB7FWHSDIP7wX+2jA/CdxFA/Aibxs4gDUXVBRkAEbvn1rbfQSeLmU/769QSwHUJ5Cqi
paw9NpX8M9NRxabdnVVrT6JU4T2IOYsR4rWCh8mnWhGuBRZbMxRp+CGYbvUnk06kiF88jW5E1d/K
IU5rJdqNBJHO0rumF7eYQV1CrDdaWXsh4sTA32ewBZdc24lWUdxYS4voboh/dYPxGmUCbiky6rMS
hskm1x9iUl9qseF913CGfNJGfAzxbOkTgsdCuJXD0E4r9X7IyAaPrlgUV7La3onhp1kPD3S6t616
pJ61TWOKGdZLJ6UfOoX9Krszm+xFEiu7qMK7hpxygiideKq3k5btQ7XjAp6kQbJV1O2EuPww/eQh
6hMbQZatahKNAmrPCppWkz5jW99Ms/pB+ptLo8umyeaMenwYR3GrG9ONHkQuD8jtfeEoi40XQr7I
wGrUHSCtYRUiGeNB2TWdS4sSxPgGRsNr4uc6erPoT/aLSRs5p5ruexpjFm3bIojsrD9kSEE5Os/G
Sy4/UU2xqyFdm2SOSoJ0EFALjME2V6xt4nMU7CFyUU+IpAddfZgGy4N3inPZpJddeKOceBbBKham
K4nFNEnfK8iPQ9/bMmzXeehslSNd2/3yu9IbVZW/yzqqRNH5aeFAQHancb43Qk72AyAEsIkThvBR
Jnc8NHYEEeMeJ240IKTVpJ2e0LBVjNZJSPYspeXJaPlPUScdkKpBNeJM12+q5XTJFJJ04XqytB9A
WEDJH8K03fYKufcYaxSr3FaZDHd6PPT+RA0HZlJPfTu9LdWnccI2synHq2nq2DoID76QPyvm7M0C
EYsiDVf/viAZIQDem8a9Q+S8CzJVSg8ANhwBQ5EY3phVhwW/2iD1CW2pqtZhuKSUfsrClW9EHqHU
tL0UaVgp0l1sjMdU+lVRUsur+SaG8y0WlmMJ1IzUva40R8n4qZVbbQQa1MDoU2AtSTdztWjCYSWC
GI0ARwoApJp22qal/5DxgouACVWCW23tYWzlK7BbA3bAwRDvhprQ9ya+JV30mgOFTczrTTnfW8Ej
l0xHiZk6Pwp1tNGFzya6FcHc2000YY6ilGZxIApWffqcyB+j8RJoli2pB3IHsMz4e7wMpCoIN7M2
7JN4M6QfdXmT9zKwtZcO/xo2+sghvvshbobrcVboeO2kCuQJ6qapIFTANeYU4FH2GJBdt7zaBki4
pqbFJmrPc72l3Nitsnnca0Qy2AgQiXPt16DHoBq0d35+kxLk0Cl0TK35SvT3gSx8Tor8JGlbEZwk
CJ2VOJJ2OC8wzUdNYcrFCeaC96kS1oX/hBOf6tC8b9qc8LOjpNwLuUV109+WmnHXJenerKTrsehu
ciOyG/OpjqWrpAGp9t7En1nyLCm0XANrU03Nhjw1A34T6ZRAGA5j91jPtxTiN2Bqd7NerUXyStvy
A2XGSs7qnSz8HHvAOgo06uQ6jO7AKtml9WwFt1M63Eahsqq6ylZUruZtmH+05XVt3sb1raRc9zqR
1P5VF/6KodP2yiNGNjKpbCC9Yhk6vnGclac8DFdxiMPc6F6pb3JPI3vE52TNHxlZvqT70uYNbR9P
2RiOdh2VtjKMq9oUP0rFtCeTnqsOxYdIiJBetpwhMmH2hUABwDCxx1bs2Zj3kwyDIgZ2o5DmMN9H
UvBDJX4imB90uKnw1mYpJN84WBHhumrC61E0WZawrE7pXtIeAxHbWHhQM2VVYnPLR/k913pPizHU
6bVjTTFYCmutZN2q6J+EWLWzoPkBgq7yEulNa56rDsKLpR1MbVqbMzOpphY7ucCX1mzxakfv9Ibu
p1Wi6WiopqIjMKqrypjciEggH4BXOLg9E7ZAjpKb6SaM22MtPss+exCCFProfhBedXV+rw1WK3wh
te4u613NCiLAvq5uY+NFV9/EflzlTUTjFxaFv48hiarjTk0/RtqqhehR/7OT3HCacVVRz56b0GbK
JeptL65V6qkaQckG7UkpxasuIjmhNW11uReVFEBzcCK6Tj4R8iflUKRHbd4PVuOMY2NXk3knqcsm
z9oMVrdvzfte4xvV79oYO6K0SeJb3zQdweTTJN0RtJPIwJwTJw5fDXWrT9lTlzU7LcCVGMWbuHiK
WN0HC467QYMMfsjYXs2zsjKIt5wEpoxhrnqIKri092ofetMY2lHCPjeFut0I+qqVro0p34y0jlnH
qHKvEsmHVKJR+/QfJGt0KutHjJPabJ7SNIfCUm86BbKgeqP0rylEGZ6qk87RSiKLjzhg/mYWijZc
dcJTIHzIsW4L6ZvewuPFWE1/xGQnNKxHk52UHG4kwJa6f1SrfgMMZFWMG7kC/ybe9Ml73yg2mPGy
/6X7DQvOPlZf6nQd+s+p/xCOAvPjbdJmVw4+tOxZKJ4Dn2ozPtAwofxF4puWzDvic+xGfJL1ZzNQ
bKVD/9A0boX4q10EmnwSjLsGlZKklo+12v0EGczeDQ6EMUO8sYzmRjUsm3Bfxxohs8nJNqrLXRr5
93VP26R/R9R5TXrYdSIVrTe3ErA5Q0/XfH5fFDGf7TDvX6SABqZAojnAax6uuguC+2zqHwstYAfv
ayxkN2Mjiihm/Y02EDUvogyqw+3QvFaFdDv7/jN3kY56MCFtbaTJFcCEd4K8ktEj1Y2HfnGTEu0p
pldmlz80k4zo6OCPBPmr9WhrdbWZKZMhf2nId62UD+593GJ3n4vRGbpHeFibbpZeNONVnXkXhp2l
pywXLRRauqL1Hqv9CjyP0xXyFl4fgY6LNR6lQxXTu9eXdAz5V2C+RxaqfJ7BQEveEK6L4s43sLKU
5sqa7pQxu56GBjD3J9ykTawXGwtdC1bTQUw9SI19A4pI2tWpN46yq+erLttYBWlwvHqm1PDjD03Z
rIfCX4d96soke+pKhjUyuuu60I4TbWtM6wV044/Nj9To77JyIyTynWhMNW8fa1JHWT+MiMKl4qsR
pOTLMJRlW1M3nUZJqQ0/JdJA/XZljtpPo8/YRybojHIfPdGm062dUouuP12V1esksLew3Jo/nEO2
YtJhGG5Ca8l2vpGiBZmevIwJ34T82IZwz+HqwXWsUzCS2p7UWGRq/k+Ink5kTPsiwUaRadsW/UeA
wigYwt2Mv3aK+ltBGFZjcaMhjRr1DPc0uvDspwbw2eecTi/dk8KMIvm21gh0b1lKAtnWk8qOiX2H
MdZ24m1IHnuiv8R8xYzmBQGZ1yUPEhmWwpRcsYtN3mUTwLs8bYdMRZrWeURvsgS2e9BMdgoNtake
BHhKPnpvVaoee+aHkSZra4bB3PSeEIdrUoKZUz8r/y4L9j64MQXuMwvSOq/ISnoGBrXvCsTT1UMx
NysDv7Me019ru21VbYs2D1EHXqsUA+3YhOvYmi2PHWgJKrxB1OGxXROeaisZGlLhPu8QpYsHSuxQ
KJ+RzCMVUZ2oXEy9GU1CzABC8iGnkQ10x+7R6QeRCTgIy4qWHGONF8ZoFD5gIcF7ADHJfpXlwisz
8VGsh70h7UrMO91DoR+nadqYLDVm0LlSup3RhRoJrx/nHcE1jfHOCj4hRDp+DbOwKBMGFm+m5FGm
49rmj6Ic7yNVcEKrWA1mZ1tELCbxmsBNJ+H4r6e3BT2uyl/1LKZRu8+Kmzb4IXaPUbFscqDIMocn
6C2kcibTU6UvgURIiEhYDXSy2YJdIR7BxNtkTNkKsXpV47UT+TjiSyHse0Kew9uJXzWk10vW2mC+
WHSES5NAroo/DTu6ix+xFlDlfVTmbIV2jU0U6hrTjNnVCQcjmuyhvtMKTNOqAKcl/zVYD02k7v16
3+csmf6wEq16XefDRqpqZ2aLGIVvYvGwHKmAEdg+dqhccnooFuX0GMebIMOzribePEqbctho8DQ8
UHkUXDhutPWToKwt/UqFuSGbn3r/xFvedh/Ipj0DsG9l3LYpJ/Ap2VSKuVHj/DE06Wv280ekbhYK
awkVORKmyukSYyfiXg/N2Om0Kyvbl4vcigZtXVdeQJwBtHUae8E+4U74RjpzYBl2Ta2u8sl3dLTL
pX6Q0RQRl7aVOv0wwwCQu6uxvM1SobKzjPQc5pjdcGQu8hvSqtzQhCk2SE4Wpl5OH3ycDIhy+U7J
npOILTRRVgk7viB9DvK7hp18WhheF0lXXfuYCzGzEibn0pMVpLx3K6F0ywZpowjJBwmoUEyuRYs1
s3AMFfPy4zxtiK/8iFkzAhe0G3ipHF+hNQZDaTh5QmJRVIvMj1Z7rgG9I5gqdkqE7HSa+PpXQtRR
DmbHwg0GLPaUjvV+4KM7humF8s3fjRXqN8bSE4MSJBI7e1J9g4Qnguql9Nc3KAbF/mgqSP8QFIHB
i5fXOVwbQ8Qp7iPVpodqfJK64tJvOFcv+fIbTkvvrSGms5As4SAhLLRJhaQ3HqUILLE+2WVX3uDK
YjqgWOEbGhPywnbKDdCEq5WJemJgTwsVg4JPkqBgHdLt9yWuvy3tf96jU/+NapCBpAj8PsIXHEhI
rlCOboAsQLA0xwg/O/XYdIE30oD6fuSz1a6vd+a02pVandTR5nLVSdmKo+HU6WtHdEpEp6cdRydt
0VUniiMaSG+F5KiBTlV+JiMhRardSv2ukiQnT7M15Vu000jDm+RSveuvrupyd8BeSHjwAT6cNjGG
AEegGuCQ0u41t/PQ4qIh3Q5rjiBoqXbiSnaT+4v21b8aUcuolJnUhc+DL2v5VV/a5HUYE6Pciouh
1F9TXsPdbpNh4uTetMH9/v1z+Fu7dTLaSdcgSswJpLC8mNx7ik126FRO4aglWkOJHbdNWr4duHzV
L4yrnLbATsY9aQlIpCmbsci4S68VzUnsohnDwCo55kY8TBvp5/cDnmtIfb2rJ42AyNTx1Rvc1V5A
ypIrDorjS7P90hgnK448iarUy1xTeghvOIY48754X+6jbO/qNWeK9ffXdHaJo7tGP4kkRsyDJwPG
NQWz3GRADCle+8EOxeFY8xNRzqG7F7bKw/fjLc/ktJlCzrWuLC5FUp1OntksU/VSR+ZbUdwsG6w0
zzmG8OzUyQvCf/DAvg528sDIu43GQGKwUutWo+x7Uq0/fn89fwsaeAkJhNOZZtiyzNMSfxf4EE8z
GhBL25vvJO3BVb8Zd+MTVxetLilczzaEvo53suh1kzRUJGT+ezw8LK5xp90K63ptucIFR/Py6E+f
FUmzKr0LCc/UqSaTX6EodVSzvq7bbbSjcrtGFn35FVx+8nfjLHPiy2pVVOOcwkTnFSy4fUtASPBL
tdkAv9brfH2pl31mhkGkAgqj4hgVSWT7c7RerUU/DlGa5tnkaML9eFHkcmmEk9eujotWlhv0j5Sx
gf3SQ+4urROXhjiZtXqlVtMUcBEKxh1VvE/oUH//Yp8dQZbJiRfBg8i/M5i/PBRBDFU512M0Jd2L
YFxBpLi01J35SCmy/NtAiZT5L8GRXElx7utcg7ij3N+tk2Nr45yg8m9HbnPhXf47GcQ0FGQeBN6j
YyYN8OShKFMXZebyUBalr+5EXqhu+jf/0HqT2wIQ52S1sj4u3MMzX38GhXy2ZEaKhnoyWQ1DgVQz
I43rtY9BiV0di8qy041JqFQFGGV5QXTwJONq14AjC07ro3XIzMcmSYmSCpDMbhqzWAV0K3Gp28A+
8R99NCMbfc4iU7/SIwFVKg4w4i4H9tVisQ2BGSod2x9xqW9NLlGz+7pN17Gf2mWaOWGrek14P7V3
2jzTGVxqr5ob9porCMbN93fg3PKoyBZx8RIJUaidTzqgWVDLgGEx8i+hD9Nrw0da37JzdqKf8kbb
XhjtjEjgj9FO7rfGJzoME0Ybf0weJdpd/Ez2FkaDi6/TX8qj5XVCMLJoAElgOf1sptXQdcbEvk4/
ji5EiufhpVon63nXrJoDYvx1ldtIZS980M5ttb4Oq5w05NVsGNW0wHnc/gjuRI8EsOyWnC8SWNT3
+lU85Dthmzx/f1fPfAawOhP7r6C6RCx/MnPG1iDztKSrp66DjbJJSKxSV8RXr78f5txcIU8VVevv
uKRT64jid3It5fQkY+M9Cj7G7DlX/sfqPJ6awr4QRdGCHjqNzalrvVVbkzHyQ0A45E3KjhG/0buy
I6PwJdxd/FqfeyG/DnjyQk6QL6xgyeaIt8vGAAfRttqiOXcvWlLOrdeg/phm4vKtPvWGCL7etbUh
Ve60g1CyWFJih4Iy4l/cp46xLdeX1CHntBdAlUk+AgVqSn+FdGRh2w9tydaRc8xOWikueLO7yLP2
1brda56yo/+9UTfJfXAtXFA6nH1Zvgy93I0vX6fOYI+cIiNwxag9GPrsKSUs+TTx/sE7+WWY5Wd8
GcZsK98vJG5qPT7H+loY4KXjU/h+kHNLiYJcUCdIw1C4kX8OMme+oc09Al8FI+R83+iy59NzllCi
fz/QuaM6Hz7cQ8iWCdI7lZU1GMNTvUAwPu38tbIZN91qcCkIXc6nOvt84AERRw2qh7fkz2tCqmnl
oYGYuF8RB/2psxT7H4bTuflV7mVuiUPqopdnmUsn20iEy/8Z8+QYqgTzXJHRvghQ1Z1VsKMY90y8
zLXWKedeqsvf385l3ft7PJ4YlSGQcKefALG0glYSUQtE5buVIofwO0BmGKGj2mbDY+Ni/X7A8xMO
qf1/jXi6+g8Gep0wbti6jvXbnNabvKseKWZspBRzqGY+52q3haq2SuIQW+ldjsoAahLeDHYWbRva
jVCth+a+Eh/66EKl41w1BokTwQbEwRBK9tsa+GWupGliwm7nNU6t3hsjeWUhFyw7WrtTr+6mkNJH
mTpTQAhMY6wo2Nl6GKwMIVln1kuAvaSgWRk1DaHphSOQwBhr0kYvhAthW8v2/vSpcVIjbgKTGbrV
pajw5WcGMposOUAnnc4INqprBYVQjOppwh/Tw6r9/pGdm9tfRztZp0RVMAW5YbQiCtdVeTdq0UYM
FEdRLnykz+5vv450MuP8MLVQ3zCSadTbkC0Q6BzY19AVqvgojoNLei41fOnRn+MHMpvpuEjrOP8Q
4/IffMi//pKTeSgVcTKFynLN84w7+n1CoRVdmgrnFpgFlrUo+9GYnSoTyyma/CHAkLh87oJNRgKe
4Ble76SvilM7w0a/uvi9O/eJ/TrmyV42BVhCPDpjDjsiNb3cTXa0Xdxm1bmKU97m62rz/dtz6SJP
dg+9Ap5hDBkwF67jmBNC/uxfcnZeGuNkPojk6w5EbTEf+IDqR7MCjXHhY32uZsFU+8/DOpkFs9BF
QJYZQ8IGF9DlB7RIsPZPLCduVInOpIKtkp/GQvMMsV/9v93Ek4khh1kFiIjBNemzFzuayZEHgfHC
RL90G09eesUSGlALjJLlqotBnH/CrWpc2P+fXU7I4yHpDak2MUd/Ll6mltdVTQqFG48431FEDtgZ
czXyKuvSBf0dSsheGZASJnJSm5YQzz/H8hUoFVHG8dy6r1fqbinqVkd/S+9nRR3IiTftethcKkee
u41fBz05a6Slyld1ZofSpr0906zS8YvH06Vl+VzVk4tbDgNc5eIg+fPicFQVam8tJRonEzxzh15w
8cqNjtx4zTZbCfH6n5xvNOoPCz8Nqe1pUGgrjY00zEQKN1O9grIdiJKbhBfO238b8Lkevmxw9qC0
wR8+WaOIzajT0V82xi+wzNfEiHsZdkB1pKqWcSDokIjYk6slrr6nU+x9P9fOvZ9fRz95P8WEUkCJ
2NL90czHuLiNjK1p3n0/BnsrHs7pJ1znhCNRl4LGcdqVk7QMjWlJxEzSvVrEqsDyWs2+jkw4+Ahb
yUkCyVGaadtr6C3lyEEWsBYFCh8VOFfFWs0p+rAoXOoe6Dapiohy44B2uwnacD2YmhOY2rHTpZ0P
iTXpdhUCP5qpezJ0tlKeH5Ioi+2QCLXcug8xI9okGba2b+iOiO+Z3jlepPgmT7Z9cotVzxofdFJD
UNRo26jCqCnP84s2otUMPwyTnKZKiOHGS4fcuO9C7KqVgw8Dy/KdTAm5autdQPDWTLhFjyoxTP3j
EnxuwiCyniz1CUswDkGbTPtD16F69jGx1tjbxsGWe9Mza2Ejz2hUFURbQbUVqwwjg08P/21IJ2KC
8L5quVO3+sMwpHAUq1UsmXt9/rCKVwmOkJ1Z83Hqhg3E7isVHKsUDQ+5FLsjzBeYhy58q5285OyJ
0I2+f9a/D/3fPOrT5icJMFBtKXfRWhqo2hEbQo6n6VRe9TRulQ0+1w3mhNtqbbrvCJ5uo7XhzLtq
uxwyBFe/a6+yVeBm0oX3/GxZizgE9h343PEonaxTXSuAMJc51/vH8KbaBbvI0W3tE6ClE1zMLPtv
RtMWWxmNaCw6f65WzHLVymYVTbJk+2vV87cZofnO6Ilu6FVL1rx74b6fq/lgi9JJmAM8CQ3xzxGx
SqdmuRx8pRjNY/HRzviY2xYWGGqA5qaSRicnS2sqdjSiS5QdEp35UXgUYAeMSAAK81EPfy1IHi2c
HBkckWg+ErjkIaNGg146ZvGjqPc1L25VjS9yuTHVdW5sZunKqghpMRwt/hU37xIy6EBQ/QvXd7aO
9uX6fp+Uv5wCYJHneT6xUIVbGH5bdsa3yWOx1t2l1dZ9oGrYXiwZnjsv8vgWfji7IYBNf97TUiSZ
hwDGpXPTu8Yq8tpnmRitcZ2+BcEGuT5Dt07oKWh2oyfxEiXy9zftr7n0ZfyTd9aMKgPANM90KcVG
m2ptXHWDrVKLXWKyEcdO5e8m8WIhNK+kGxO8ICGDvNEr8gbEC8v4+S/Vl59z8ooZs5+n1I2X7u0y
tas1mkj/oZD28lYq2AfiCp5cJKpODNttLTdXcbG6eIZf7vk39+T00KoGNeLJjnuCE0RJkYF19DnG
4mFKkvdSyC8sZ7/77t8Nd/J1Tk0js5RlOLbCq6UJYaIPOi5CasnRXXJT3/7dZJM33bPminayasgu
uI+JbLi71Ac7N8WXLElTpuYEk/Jk4y8lTWcKPfdfIKJ1FO5GWdtFw+SF0jEUBT4/misP5uf3C8vZ
iQdhVSeGcQGwn5Ypo7kzIK6QTqr14QHN+CZQd/HUbJU0XtUNRpTmXtSKXd4lnoJcTjByN0sRyuqI
nTGbff9rzm1X6H3LOiIJGGanWfm059SybqhsZyXGFyHAa4J6TAajlBmr74c6u51mQ8aSqsFMw2v6
5+yvx9QwM7Lx3PKH9CPaFJrru8WjRTxDdViEGeoefpJ/dynv8uK4p7MeBktF53955QZvelU5tlaO
eZM4SzNXXCrRr9Hq0rt1tlL19WpPJrcl1cnQx/rSeRccjTzFNs4cFbNFUd0tMNKIhK4IKqb2S0mu
FIwwQb/3zassuQZa66nWz3hq8dpe2p+e2zma8hKeCjRWgSj150Mwx2BoxNzknU9iRxcy2yw3/+Q5
gwFQF8I2OoeTaaUZkRb6y5dFu28Pyaa9XvbdCbuD0Uu2xo5m1OZyT/vseYaJ/H9GXS786/eszKA7
YUahHKLuks2814n6QgHq0NdY/xP3OceMr+Od3EhfaAA5GoxnXP9Ox3eLY7ReevbyoT5eaustf9np
qskRzTQACy+ktpNVcxKMXsoMXqYoeU4bymgP+nypRHGuUfN1jJOTSyT7uaUETJN4669ZiFFwyCvc
L+6l/JCzxRAYdMRzKyJZZackuHwoDIgcv7ce+q5cJUdpre2W7xw0sgvfm3OvO/vFBUtBZ0H8q1wQ
R2Y/ayzxkhwfyyRcBwT1fP++n/mAqtICn6SYym7x9Gr6JpOxPBKnqy7CW84nmvYIiNLWpcFp9Nvv
Bzt371SJDbCCdGhh/J1MrjCv6qlY6h95Ot8I6gxM1cc91t5hPLe79mpCHpvgcuypL/lTdOFaz2zg
qGvSBuWWSshhTpbwaDb9Uowwn7CMeGRI4jGJPXIanUw2XL0NHSv4BwbiP4Y8Wb2NsjAnJehrsulZ
rFJsrxEXLUSrURdtcUkxL/V/vzT/I/bk/x1Y8rr8ld+39a9f7fG1/P+ALsnn/7+HS/6v9O01j16/
0ij57//NlpSlf4k6SGNTw2FO6JDIv/k3W1Ky/kUQkSWjEMZ1ram8kJQSF36kKv9rEdUhcrNo7PGF
ZVX7L7SkYv2LP1JYAFAOaFSD5P8JWvJ0U0n0BqYoFHxkA9GjJ8biz7V/Srtx0DVKAjSH9rIa/RLz
9pBO5nGeso2cGAeFhECA2I6mYaxoibjvkuiXXzWHPtLfWoqwQNoO0BBvVZGwPWv0iRYu9IMVPQ2K
/gPUsox3BW9xO84vX27xzb/X8K9YQskyloX1y+JOAQfRHOVMXWYbxsmIW/v1yzUTZGLVfho6eZj9
VAPlUFozWagtWpdpM+TKMRgk3x2CvrPzPgvxFE6SK6RIxv1fwpQmu2qpiuha7o6zcF11wa2Rx14u
Dr/80tr4iNnjZC5JSM59py200uZxUSJqkiez8tVda2A7NAJOtm3sVqKJ9Td/tGIc1wY0aVqy4ntI
Avq6qUAaTpJxNYn6kX74G9MWA7KakImdLOXrvorsNkVEoGeRI1icpWpBoPtyX+NOGipFcmeBTEEr
xV0wNoVnJXh6CLVYF0FvOiTmYYKYbjrTIOMspETexPFHJckjoNlR9kqNQPLMxL+Nt9IRpQI0ZxFw
YhsIZrXKF7E4ZFNNOSTIdbczxJJflRJg0utXdNzY8iXWTBBdceznLPSSMoBgaLSyI7zJSV47fZdj
IU8FHJxcZth3picE/j1Sk6t0qsu7Ii+Os1rfjZPilmJIRkAPj8/ASInPjEDaMlOxyuOHm7RKcZO0
vh/UKISjKB2CDGd+L/t4u03abGIHoDf3j2mDSSrMIcIXIBHZg/NcGtSTSfdbQhmArrB0ipXxWK10
+WfpFykpuzEIU6Eo7BmPlJCsLG2+awEt0+Na8s8mgxLdmOMbrKnt8e9Kud6otDxrHVtmL8ybpG72
fqAc/Vz8lWjNLQpRl5dz0zbNm5hkOtevrhtiwNtIFvFSKGDtc/NJVLuPthll2woUpMzSOkBj5EyW
8GAWCz5xeMZXPkfCVvZ5iwo/VTaylfnYKGTT8/UmopyGI9F4y5UWr3mPRl0rMEvqZvZDSMb1qMi3
ZYVcK5inna4mmT28CqLxIdWKM0T+e64Mr5Fl3Q3Y73PDes6OlEB5t2rhTQ2s67RpnoMOqwruzGRY
bIvR86Qkq9EPnwwB2heRgLyTrYjtP95VBdkFMa51regPOqB12xiwfVQxScS+sDYD6VrOJBxwEkp6
fiW+jptu1PbxUD3JJZ60efEXC/ME2Lo/tFH54itN7yC4+aQme4xkMhKmWnkI52ed/GX8HROh2SFm
SzHfj0L2qtVk1yyWJ03f9xI2frVNN3I5HHzdOiRS6lrTU9/4nyExCE1Zhu7vvyavbydjgN5KGnkp
vFTd8CKUhEv2BVbBiTjBKICfG+nN00gycF/Gt6V0lbeC4aCpvtcgldt6fTMgRRnwY+NfO2R18S4E
I3pAYgTtvgKEDt5qFAmr1AeCAaW281KU3r1CBrQGsVErk7015HeFHzynhV94XaY7odzfKssRVYna
H1PRtIupFrvSiCNG0g+iQewhGqDU1nsyBvoBf6jcHYV5eDQXzKvemq6iT58QCSJs59Y2NOXXti4H
JjBvyFA+iaGFmCwm4z8ktXP0TCh1Q9XcigP2trmAq5JxgOsJkJSpa88tZd98suxqAXvKSUNnkl6R
WmBdzeVdP2W+HTQK1mQrmexuuu4NHJtTu+dcvk61BHtPO5Ov2Kmf+bQaCiz9akFo4BDf0khbWyWr
SjtNN3VX7/ooe2uEbOf34QPYRM2J/JoJHR1hCjxXufxzThR+HkaAMYlndF0UjMtQ3WUt+cjhYNas
ZsY+1NnZTyGLkI7XSpP655LjKrHv22bG9xXQHPQ0OSSmXX81k+BHoka4uEL5sSotArZpgoUyD1Yg
xbzTcyqwJjqTeXotMc/7mbbSinIzoELQk2Clt9Y7d4c3XtnXvTxhsc3axaVHPV9q1n6Ik1EW0404
qsleMPzGExSlxA2vf5jkKc5ara1Ta5ztPg2mXSjIs5vGyTZtaO1Hwl2sxOpWUIhaQZZEHZRvltEZ
L0LeP/QZBr5Rk24VpbcJYr1rYwKzumrUbZ3Yc7sQdmOtvrfCja+1HuQSejSlk0TprleL24IuWN75
nRtOAZr5SuMY2YMzNhMa/AS6q+4gyyvAEjehXn/mevWaxzTQ2lxXXL6RII/F5zSwHqyur3cSkuEh
EeY9WLcPYzDZOBQYKXNRPdCI0HbMy1ejwMVdRkij80Z3amyoK5MMYCdvUJrMRWzhXpRmOxPI/7mK
eo9H9aEMLCexuBJ847GMs2qjjW0DTzcq0BDHjlmRDNDGxG42prGvuyFFBaHyKanke1Xr72O9WU1m
WNh568e7tmZ5DENjA6WacpTgISUYcNiVBXtsHady0JO/tdI0ubZVxF+2TgSrXfRF4eQ0YxoD6kUh
m28WFAZviEPJlnGghXPvxXH6E8MQ73hF26cEEqHOOXyE8pBV1cPkwy2iXGaXvXyb5NE1yXGjlDab
dhp+CZaeb+kIOcrA/5aL1eDkmoHN1Vq3eoC97zVWBsvGMfYo+Fsl7z7DMUptMiF/loXx3snDFYG/
L0YTfPxvys6sN3Zkza5/xfA7LzgEJ8O+D8mcU6lUakzpJSDpSJxnBqdf78Xqi0a7YMPdQKGAqqOT
TJGMiG/Y39qMNFJ3NQ6iT75mSzTMr7By57J5H3glg8He1qV9dIAo9Lp7Efp0HtzmXln9FkuzYtMs
wCeuLVemu+kEPIXSsJn6djDmwpvs15oYBiuvPt6wx2FOPtFjFAGDe3lgjOZNJB7Q95HRybC1z/hi
M1jYQDtXjR2UHl4kaebscRHTKdcgZpqF+9gQ00GaF+1GDN670TUPgi530Fh+uqlmA9UJNhE5PpLr
0tevqrY2Zad127mO2VV8yBgTU6QYaeieUwZ2qu2rWuDGYL5EuFNZ1qi2aJe2vfT765S0V2XRgZv9
u7yzHyOZ/oHx92eow6vE2baIaAo0In/UJusWC/fFoO1VdMOjrxh+T/QYG4vwrTeLZf42dINq+Xmb
sq6uM0SpXLxdTZoWAnxuOYLr7NGNrZxBPbsi/kU5uq0taQWOPw8MPmbPzc1Nc9YSQGGMuRUDv7YN
PbBHrj7o50mndbh04/Oy6tZM2p+yfrBWiVMhDf7kLfdWmq+/OJrxmxf0PiYEUtTEtubQORiilH9y
2qUrKFEqsOtqp1xV0IOe/lR1fY+tJOf99FRXxK6T23qcqxJBWzwE/tC4QTfEL20tZ4bgJ8bds5Yw
mBKq+eK2GY0XSWCfecMujMYXVCufBDibVKRqo0fVHBRgIVrfrNbjEEI8Gn8bxeR04fWHAceEoNAm
JggbhhultiBOmno1j02+TUIm2WfZiJVVp7uOVujKLqqMbcL89i3S4VJNK+7dtMpE9ZQa+W0kHAqa
0YFplGTYJSdrhQz4FEMvDGZT80htF3BlbS34nlPj4x1gj562tetN1Fn2xq5bCWlH4SXu8xwLv7vo
DViB2NKxY/G2ERKyfZu4K7j62jZNNcz3Ovtp9OXZd+r87HTviW63uLykb+zCNy3X3+wJo44urTbe
jAgfjFwROA92lrUnbtYhym45LJZYWH9GJjfCUqaoxWaNTdrbg1BlRrainZwyott4831amMuIMnuJ
PR7C2D9XxiZqk32c+E9WGX8kPWGvbn4VJr4PoVf/EW6IKdtUMgEo9H2G0TQeM9wNseljGeNTP/zK
arpM0n1uOJEZHS8GJmTLtUPcuXG0dkf3Ef6xn7YMDGz7KuQ62pNTJfV+8PzrgsYSRLFrc47qDX7d
P6kon9npNnVB0mHYgD2Y6s5WsDJwjk5PRkq+kwBDxBANaeaInUJkvTmFDSEBLk8q1MlKSDf6vP7K
lI4T95JFpml/jN07KnPjGTPSj3AYjTuj7d9A+nhBZuQ7HEpHqFPZj1bUD5Ot/Q6j+ybbi5OVRhDn
xjHzu2V7Z77dzyA2VPZzOOO/ZNZGoIfMrTf2/GkOMz46Rvo56vGm8sWXMLuDSGNkQ11uBO/Jm51J
IBSqO9pdwQhJ1z+ZvfFtjDBqxMBjAkZRgPPu2qcOL+Igm7671PnTVwSnoxfDwnDEg2OmxrrzavrM
OpNUbXVIUvXiL/PbFpolZxkzhwSUyXeRduB1cvNN2s2KCcDtWI9XgYpWb080TU65lTE8Pjt3hfHs
yTlwe/WTFhXo3uVDDOVtQ9f9U8lNV/Unq0lxPsdxwxFv0rK6jQIunojK2rcpvCojMh9m56MsXOAE
FcMjduER2kXJcQAj17bF3tAAdzCnzAIU7D9+jwWGcy7K/NM3Y5vmanbTIvc0JPG5HobtUGhqw/Vr
ctnifZgRIwziO7FmmrR9fDFyBr1i+8Twz6EvtDRYHn3KSyoSUEAyMeqjK6rzXM8vIrPuoyz6Cqf5
DAF6v3yZbKzfPMe/r9IUO+FnvSVCbaziNmRVuJ7iksiHMlbr1S9FCt9scHJcZpT9J3QpTiiyQ0yM
Ll7S/PGjsIHq6L7GLD0tzs6qdD+HSGu3XW1sqLUE+hgWe3il3jErf8vQ0/ZNa5YH1Q+rWryKCamp
5zDEbs03hNSbJudu5tG4HdruTAwMpGSAvFP+FNjfrRN5n7BbHmRND9LLZw4iF6T4Yp6Mz/Jp7NSf
XrKzJmmFxW390PkeNk7Z21gl3+PQO+uEFNvmPdg2vo0R25xsO42Xuo2aszOgig/tT6W8x8iwtECT
G3aaaTVZg7syLcg+Qk78Yjhlr9z6NbKu1Dm8NXAH7hCHyoqVHxRL88saJDLO5qvnp+weXZTpPI4d
FCKp2e/KQG3ZedBKUYvwghoy2uS5U+PTZBLJ9etZRMnF6AAcOF4GYaLWX9J4vtqiZWHTH0OWAoIp
nJ4mhcagDTGws3oiTj90ApHn707JuerFLzGsEF97qttEbswse7IrvdoTeLdnu6jtbaeS8cJIdB9o
bSFfOSDeQPRHp9hZUsmqB2NVT+swZPG4edK/pzJhtonyyWlKOARLh1h5Tt49fzc12ZMXVbdSYIbW
tp9N6r1rMZme23tHU885grIhoQgbPzbyVnf5ux8X/C7wNYK2zY7RZAE2hL0cOeUn5N9dMpeScMq/
g/aWBcnoAZXRkx8n76+k5A/hOK/rmYQxzJMb6nXobNy+KrMOpcxf7KY/UYoBNOcPKmB6HOZtqT/1
WQGmTmT3fRdV3GvqTVqRvJAIdcAz+k2kh28AGwqCQmEzdvUS+r5caXHJynUKQPH1LtGLl1qOAUpI
HvQQ2wEWn5fKokeGndE5Hm1+LtxWDbjsqLjmQu2nyn/VNXevYhu5plj5+ZtXqXUn41Nj5Xd9nfyZ
Zz1czdn440XNcEi0cq8G58MK5VHhIHI0Bz/ZTtElw9YNhqjYYy2S3MVDEePaBhFrtN1pK0wG1b3I
PlRUaPhqWn+OqHUZAgjJmE9VQEXyoxPDayRDHx8p88diF6QSdMDES6x9t5Yrv/nTpG/89GucTrdq
Hhc8yYfLHr+aTXRbMDCwOYJYUemAdoU4NKoHEFTP27YnhSnlaGMeFIK0G0m0QgGqswNSNfc4SU0n
YatmU2DhumoicW9I7Udk3ryzgPznJl9VYtJC+QNAcWVXHK1aSxyovdR2z7PPJ7ydSvvN8GtB7a+9
APC5RQzlJUW8HtFrbYyMMqD/7XUOdTgD4Jg2twNNQzrEdvgEFQ90jmnco829NorRvKRUwZxgxgBg
ay3DSqybxj37oJasZuABwOga6dJhCMZ3U3I4TAp9notozC1jbKR00p9wTpyg2hWVR3itdxcJhsiO
02vbS0wjeixMM+srlOicYi086M7ViKCRpThIr5uqFCupR28d9Th/4D11jATiOdkKsEbnMZ2o7+JS
gdhNlqfW0GSgy0WKG97yadG8GWYZKMg/eVfAeLP721zynAhGGsZELAZbV6KO43VdxdfCia8t5dSa
uyJ67dKk3UOCmSG4GTYUN7d4aUfrNQvJ7pueECeUCNSQwIWz2qTO8Nrj5GWANu6T7pKqEcVg+NmZ
bCWZ/+y4xdYyh9c6Hm8p0rOYK66ZEf5h9mlbCfNlMEMo3/GP3+OyVlrrgoogkSJYbzWmT2PdnC1S
GNUO+7HlnsazedCGDuye/dj4ISUv8aaSy9Qa0drU1abzdAM04/DttN3Od+Orv3jCJlT/qHFt/NG8
88U6LoW3r9pc7eIFXlIZal07pnH469qaOzZ4JjZ5kLkUXqycg700HrSKY0Zzlnawb+360n1JxfSh
5q0dDXuh9GdKseWq9jU8vlVx7xacSTZd896qg7BpjpG+76ykAdLGe5cKiIGFOz+lkKSqZnq2Y/3e
z8ZXAc+eraR7ToZ3vXmbtPl5mqMfPzEwXRnLMIgX998xvvN8Y5v6tAUKCwZaRX0jddArmxRmLDM+
VYusK5qfBc03LO06Y5UUJutBuhgVVlQlXUjQmatOE52DYIxD2qW0Q1Z6O96wlNsRFSLKHLlXSOEK
+yhA423A1zD6pj3Ums2yafQXYpQC5IZ9APQUr6ceJFebZetYsJSjusnWVaq+mwYApWkCtbGT57gY
qQZI/jypJFkLFfbBWVbjaFPOqwAtquZOU1+D5zxVM8+bPmVCDg31UcD/mLK+oYYzUGPuQhzPfGkG
U02BuUXwqAuWVzkMG3+moJ/G45vujOl6ACa7mczkPsNG5c5z522jRLgppPfQaA597sS5H3VW/3FZ
Zqb+akpxaEVzN+cdrz/FEtp05F9aeK4pmeii23mxewbeeGdm481zYusuvMSkvnRJF7TUKvSHXesp
JvZEZG7n8JCLRL/3IvGCtQmSMVX+UBA/Sp2nt1Rc5K6HrrbsEDkwSXoaNuyxoGmtw7Jj6H5drfpU
2yUJl3aj/sxMNAFlnFzzxvNWdWU5q2x2n8zuXjqsLi/0rxpFBNYvSL6hmB+Btx04nE9WnRfBKJbN
rECNY4Ui0AzUpdR+nISYVMvw/CuoJCHZMAa2YjepTpXfn2X20iu2d6eh9ju1lwELwDr3zo2KrrRu
VqqhcVHzTqctYFHB5RL7fi6iqzNbOJjPRKmmxdPppktFddTUerGW9njr/bhclS4Eo6zc9mZ/m5De
yqG8dNQ36EXPlI19vFEtgmcP78A5R6WKQLOIf5SA5KozsUHgv5APMdIceFXGMTrNrJrStw6GOd2a
IjzhGk0pKTxl4RK2Ozsfsdqx8oE5zvN71kicfoeUGn9hfyTFavlgFfPqrRxd3fRipIQ97KHOkLkn
90U6dLtwRIsaac+JEV2LptoaRgxvcXh1KrhJ0Bl1jhhSvFjSeAgpCic7rAXPVUd+X7NZcEH45095
/1zM4msYh72VFWtmwHkJ7S+p219YWH70ceXhdHMJi0s+JDe3f3c0+2Hs2z2zWx/0tMKgSjiq/KUE
5LjRNcrWjfBxqwTk6BEBSawUXYeLLm8S01KHoct+oIWZq4IUvsDfVbEiOFPYkIxoeeRZiDeSvx3M
4Sbd8Ed3B1yC+JECD9aFgWeM4TXThlfLbO9oohwMo9lqWGhKjSqixvYnk/mja/V/fbupPOhRtEH7
ExKMbSu3nQJtoqPlR+i5022fwjIqW/6I+YR3qqi/mgNmjjEhVAe552x6byT3tqFfhnsjdDD6THjO
ceEcS0TKIa5G0EZ468gy9VVuWC9CUo5Mkl1U6R/OQJ4/2vn3lLJaCx4ow5mw8WiXZS8lOCyzvk7e
ctYmRAHOlJG/2xiVJvq39JntSvh0I0yOfVIyFZ7NNyd2NoOyMsxhh5xNrujowz4UBv0IMI24DPzk
vvCwaTW3mOOqwFteyh4NMCCu8Amj93PGzCNL2YrXWnf2SxuN3PTjy/kjV9y8fhaUkI3pWMQWZxzX
qe3HGbufrhtpooLOBCr304XTFrESjRzrgD3fa8friMfvnH5xbp0tp7lfnkw/uHx4fSmS8ZHj0bbe
3bg/1HNzZ5So9comSH21qRRrSMNrOOw3Pe9v6dCFKabvdJrXlRH/GNX87Bfta+nJc6WcLyl51cIW
MfY4NJuhcL6aTtx6Ch68tE9JHJ1b2Vy0+b2D7IrG6bFJujenCQGPtneaPexdiMerLmZcVU2vgxF/
d7044xfG9KATnmPHSg9aQrmDROmhkNFJl2q4K9JwZGUAZtTro1NxU90xI97heAXyuEULa65SCxy7
ld3pxnLPTQiyJVK15fgUZtLtqbhdI7v9Sp3JoL4KGdcYXxvdfgxh70NYf8UR45zSjtb74UCZoj8s
t8YJ2zuv5sWp5/5V5xmhKswfkj58zCJ6S5ZdPjc90D9Nfy5iuZQjdMipaqMK48Nx422vmTsF1LCc
+FKjy71bdqEkjd+pwjMUIyFlR162iibnnNks1Hian0fDO5M6/MTKOgBSf6SZGER5cnXYK+lv81V9
iw5M84I5++PsGjRQMrDW2fDq0+UKSRF7M9wWGvUAnZbCsglMmXnw7efStte+dCgPmIc2qaag0/M6
0Gxz7eXdBYrebdkoEpugL7Gm58IJn2W9x4DyWnMQVp36jfnkVoLlVol4XH6zbNY/5tH+ajNz13Tp
1snbC78J6Qprzreh51jsUMvH2zTT11M4fzS2eTfatNjz2cQIkElRrFFnbU9g8GjTOIjsT42yvz3G
V7tNriTD2I5peIVS/wmHV4pdmJF9YdDZ0iMQj1Zof3VNXq4tg4ROn8+y71/NifJxXNs+9opI5whN
65qXtup2lN8/rHF8Xe6warmjtBc4qIKUBDwdWfHE23TlI0iSspRr/OPSuSwPdZif+9Cb1yhau20T
4x+diHUbE3T2uX+L6rC+z8bj0DFSjk02iKxE7brJVNuWfj00Xwdyd8KpYYcuwVfRalsiqgvW8n+p
MP5Lip/nMuefv4t4vsf/8V0S3cdh1P3zPycK2v2U95/5T/v3j1q+zb9/VvvPv/44/CnXn93n//Ef
m6KLu+mqfprp8Ycxg+6f/5O/+a+f/M/+4X/7+etTALn9/K///l2qols+LYzL4j/qe5YR5v+3IGj1
k4Wxyv/+F/5NEeT8A/gRpSznLzXQIsn5Nz2Q+Q94SXACgTCQMtgUg/9dEGQb/1hm7i3fZWAEGMxC
ivqXIEj4/2D9uYuJmmkC3PHFf0UQ9HdhN1gjRMYLbgWdteWaf9OC6iIZszp37JXMIJbmkQtenKZ5
kz1Lqzz6iaAbbjcAU/9/Ok2L3+A/anmg23FlJE+MejIQL+y/XTkuw3KgHGHjpEfhVczpc6Ilz3ZE
DDD/0o89ZHl3RzFonZTiVQ7Wm95Pn0rMl3HhyPrH/MiLKFcuaD7fGh5ca7ic2gdPhWevvVem2It6
OIRqF1roGSyKISvNKx7GvHj/Dw/6/ypLEn+/iQaTari7Wii2bR61/Tetn5pC6eB6j5Wf8LFfNJJt
MRJdKgdz7b4xtkL5Xz0116B1e5Z1Ph9ap9B2bWm9h2P3NZj4JoyNHzhk0AH02dDZWzK9Jf1SJXLH
375TTWDLCpOwMQXKrcVoAtjarcrbRwjOgkq6n6GMEKAyvSSs7BRbzk/oW/yPcUlMh3RtN7Q0acPE
EIAza0Up0A4mffjo/YjKV7JxvPBzKIh5nCZ1V1pu3qGkfZHFr3Wzi+ugF9/UTzkJsAHtlE1iZFIs
oVVgAgtQMhANtbPcRTjj/056DkIgAoorQe862mlWInnF7Su9iERdVPs1dhxuU2bACCabC7QcFZfl
PsF49oKhKe+tyv9luR3qDHJ+EWoUY2rI9H3zXis7OWpe/DA8CgsxZUsTEQAGBRqvPpIZICTts7Or
IPULmOrUG0/AGEzcMwFbpjmo2KSl7u/1Fg3vrgl0RFC89nI/dzXPL0n9Y9wMw701Ug92UWLUFNxh
EeSYahTxNqNQG4pU7NSMOjaT/bzWokXY1BzslHTMqeM71YbanqwDN3EzzQMtltNO5OhPbavahtVI
ZZSh901qql1BGXWbTfNWi+DY1g56ljLJbgzQResK9k1gNwvyup6fq/jLrjtyeyDQfi3RCiQE4a5n
PqTke3rrtocmlEHD2bKyO3yiw+jebCw87fW3IQZXUDLUANNZf4oVhSW36b3DXG3mabu1xiG5ox0m
g9lrsL+IfDoNEBe8nrJ7QvcqULIiI8jVynOku8HngkSYjmRp1BxkVUAjuB3mZ/xicXfw0quPV00W
hl8pNdgp1D6kTe7L9ARM4tZF9TXtK/u3Gmhp2eBZ171jHMqmvIqmPdputdNGtde11LoHNBQyxg6P
gjCXaHQ8KDtKtsKK7tsqPKIVO9hSrtU8Tmvp1E9VDgw5MvF4bdzpl4gCnyeG4KAkYuxxyWR5G2cH
mdB4cCiJWOWEREvSTOhBCo5Kd5g4P01a1ayKquuh4s7pHn5GdAlrUMm5z12bynDTGdCMZ2Ee5TTf
9Rohc1zE2Ajp5qqzpn4fSn3bFWP/QPnXYfaT0dSj16j31EvaTdiOII+T6C1eoKzDmH3arRCBUMj+
8vxOGD7UC1e/hR0q3gKwsD60B1H25qlJ03NtFuZmsJiGw6l2dKnkjbZXbxCZkJtkUbZKR/u7SOkK
O3WIZbZbvGe6tRYYxHcumiC/ydflYsuOvfrU6cM68eo7iokN0mjNQE5DzaVc6sotGq8h7wlLs2wr
Pcj2pdM8lU696VFMbxLl48Fbiq1VKrCxPm2lQrPb1bI60pEajzQQrpTlsHVPZe+gKQXtbPi8sHpT
w1qhFtuWDJRZDkXHqXiKcnl0C/k7hzDJR2H8yaoxC/Ks9klHaA4oiuLrum92FkwT1MydtkIEwu2z
bGZ5c3omooAEiI4xN9kVfVmt/QztEg3Sp7CkAmHh9ypJoyG7Dg8SDwpXn55QI+GV1k8bq2g3vBlz
UEokeAbMauzKu0Plxc9DOZL5VhbBw+LZXlZrql1fKVnpykkM582oeMf+lOTSleaGLL9O7pIcZLZo
1aUNqy/Lku+4SVlXHcb9KqTPvh4d2QCdEdn8ZnWAQZtEd+lrX+24/9K82Xx0HO8zSljWiXyJBQ84
d1HSaVpnUtd3SM2qF8pKdIH6AkMA5xwPSFKpOl8hiDBAcjNdAdPbjwbA/uXWon69qqqBp1K6XZBp
yFvUnN6GWSWnBh0hEf41nco32y0pvDaeQSnhMJVg4PDB1SJxql8MWEA8z9Vg+K+5hdCqnMrPMUZJ
A8MFmw7SA2y77DslqjLoco8KsIt0w/BeKpWPlOXCbO1EzicYkVfs7WkmJz6Kt7E2tpKuaTXXU5Ba
1bHx7G5b6+NjUbnrLKOzC2ie5l434X8l931WvTcOcteq1O6aU0EPamtQBSTc1V/cpP5trexST/lh
DmlnujIiTkD6UZf5IZvlu9LQWtI6tHdp7K1VMZfb1KPPHOMFwa6xGuL5qehnBmarEkq3bOeA/nkd
LE40ZWvN25F16M2yPNYSHDthXYJy7p2K/bvS4Rl7EZG3losDcC1UuikNIVHjWGKZKZkyo6xl/1Hm
5XiA03E108rbUXG6mySqHH2mv+MNxyY/04HVA0oMS48nfhv1aNkJaDVXg0RQMQRuiuSzz7NHnbIO
CyoHJA5HPdKsrxgXBVrvpwY/Yo6tXvOeOSoDWgtBjBscNZa1aGmzYhDtBR74BBybR3bYwd2FjQCF
71kYAqEHqD3nKtouXzlKeKuuRU6QwWnZGiLRgqlFmpG3DA+VuLiplleodCeMDkD5j/24ig2DgrxD
zTSBmO+52lcX+fHamUYvkJ57a0f3qUC8tc7z4tQjwfX7V+I1fpcKHRu1UMb5vbU5ZAzf12jCvP4e
egsstHK8ll1OBTAvXyKHjaSjjmC6Mw0kznvOtntV9xM9MIWwb0i9XRkdaHrdjNT9NJK7ste7cx22
H8AUHpqRfSV1o/u5bGXgm2jmqsT8DuMKTotOTbPGiaO1lLw38+ROa8nZpaVtI2FkW6vofjXUpBoK
E85/LQ03w8Bh4Q20qPsSRnybRB3Z3M4kO5+G+9pTzVM8mi+0W9DBGUvgYqboLyROJJhyjbsicy+O
XRHjRtM5sSixeylC2NZdSy98Ni3/ScOnDqZ99Yo4DAVNg0o96l5dBYFglpgxuO4JTyZG8u1L3rvB
MHbfhjvKTWhOa2rCRhAVyJqstPiwR99dqdin/Dn4UB9nYxEIVo91hVnN0FabBpR7kGifngJ6mroY
lc8HPQQy2QqKxknMdu8NpNL2sKnGqdj1Zny/fBnTw7+iHVEu6q+9bV6UP741nTft69KtH5qYIko9
e94m4cAidLHM7YBFSTNV4cnlhNy1DueYbj3FpYclUiH73RS1Ly1mC8d2bPd+2qMPm6J0r0vvYCFo
Hyu1lYMo1rvEanzg9OwsFS0bDAfS2zikzhO2trFG4GPbeE1UY2M/CcPt0Rsk5pmd5CnxQjZkQzKH
Xw0Hu8M7hmD7rc10tW3mjnPBqJ+Bm+KRUY3J2clLtAlyZnTC/1PiB7V2fYXIeYhQtzhCHfVRWZuG
bwNML5obIgwSEbQB4SrCKsTDGYFhIfp6Fo0UqzP/mPGQv0zyt+0dzH9KxP2ZUhmW7yzeOTxPta2O
M6pjrXOKtWjCJNDGdqmyVutnIl7jmeP6QJ+PV80epzsIDIg77PlZCUt7A+K0iV3R3oRAI9AkPnUa
RzV7bpnEVMRp1i6xXpRArqCPrKU+yqQRuGmmZa+RX7wX1exhnffWRYl/H8+dtTG4mvTDL1+h2Zpk
/Z3YiU9/aG424SDDdyuvftK67x6y1K9PMEvPuJRcOe/mW40kopz1PLArRi56n/FOL4Qy5eAWlpc6
unZglSfDp0hMZ5NeU9nuCzkOwRQZJwYBPOI+7AGEXn/qgzWR4SnvkJUWMZA1PBmje67McgJ+2jDH
qJBc0Hqgo1vCgTD8RZoboIzoXHrU9BpjWmCJhM0fxtbTrOCP2Go4Job5UXrmlrljSANoilaRhQlV
TApOcR5V8JjhSCdggGizV9GDM7+ngbnjKgnRIqTezRLsTlXdKeL5hE5LdCLJW7o6aIZvtrTtU5HF
e9oUhKm6vhi8ENT99S9nwmNvsLGckIPCm1R3sArSSzRz9mpAKCEwuDg747vo2mmD0zZZc7z39fIl
mzpzlSMMP9k4R5OEzLt+Mm46icMWAzt+Vzzlmqo2t42wl3aev9PQNFcqoWnXivw6GU6IcQ+QWIPr
oI/nmEs4CwadMAliusaMXFMjRZUvNAedx6lsXtqlPN5r33RCzIOLXQwTdqdhdr61jGMn1Mp2pfcZ
2mOB5jlf3GD7sr/E+fQHzL+xamqfmG6O/WM/NP4xnN2bhfR2Ww2zXDtDg1QmvuSkABRgxXaku8zo
RX5K/ZReKUFeMXtbMxl4hEr5Gy0tdxXYWhLHiC0NM/JS+g9lE5k0sBTnvFmdhKKzR1tI37X6/K5k
9FtORMklJTryOEqBM6FC2bT+JuvHu0rH5dJ0fWq/7YAbQA4HF7WSxgRPdZ9kboWRh+y3qhsNAsoZ
0ZPn9jtNN6tDpBYBmFtYJzusTmlcaDd9jKAnaL2x7SFkH5CGzkEfpzmOS8h9KXPSdwTHeUpUEqGO
baAbUFze5PjALAlmda+MaheyGzs8UuWkLQGSP63S3oJgRmaCFJhQakI2IMPy3u77t9a3HkzWJIM3
0UMfxsl2yInsdaff5hYIGZKLe833nq1aw+sm/DLCEwCpZJVNctML/82Y4m8x6+m+NMR2ntxXlXTV
of6uq5oDm/bKgWOQJbyIWWT3oPlltPfy/EROXKz9NCQyr6k7Yh6Xd9gB1f0h03X2zaJ3dspCa2pi
upR13ykP3lQREV//zPy+eyHEix1TndSkNUGHvMDPssWozXpwvOKz890o6O2a7p9nmE8p4lO9ZOo/
9uk1M6Fiz/edHt3srltCNgO7mHI/dJG+y1V2J2r3j2UatK5zIg+7xkWoMexpIyr9GPbzYezxc9Ki
Xr9Pe3TwZaxnmMZN1s5p/WcDYeXJjis/MDpMQQs0F13pVzvOn3At8uyUZ4mOETQRQxxXB1kU6j3f
RYtzYe8VT2jK9sCcH9JxeOqjYSMUZ3bUuFjbOfq5DP3Fa2VtWchHTTc0iLJvHjMDiGZn0iyvhj1t
M8bEy7CqkBvttEzeCnex9sXxstSS+L5KusXJwvX3htEeZ1eDPxSvOzZS3NSyn5CBiUhE5DYNylmt
JlX1iiSmfCy4QxXeZy6hJAF0s/c6fOi94pLWjK66DKwROpwlotqsNJ8YMfMCkNS/ttSejTElGV3W
nO03Gku17e/ig95GOhqq0N3Fo18d6zq5h0LWXtBm7/U5TUmfdYwRjT58QZoyHPPaRGIdlR4azsbZ
jbIz/zd759EcN5a16b/yxexRAW8Ws5gEkJ6ZyaQTuUGIIgXvPX79PJDqi6JSHGV3z2oipiO6F9Ul
3YS795z3vObcYVcdwGjflbqwLPtCPUeK3m2QMUm0GRGlf0J8Udj598XQrPh3qrJvT3gXaRtuVmwT
Jke8XTPVux//Uk5Pj5klqgIPBN8OuiI91FnNRFwWDjnGjr7U147fkfBXkIYCic86xX5aI4GLTawt
jHujsqxd2xiOWGd8WqlkMb2PVxiCPLbhkJ5+/o+nPjYFrkbkhYiyMNgmiRvrMFZ2Wd+bx0mGKj/I
SbdMOlRtlogISVGDjdeV732s3kNPJLjc0hCWmOU5CmHpiyV8XhJ37q0ecRXkH1mTDNzbwhvKF8U1
hfxLofDxa+lAHmZeV1BWmv0YtfvJGmi8oT9Ntfys982NRkqXbemwDyeJYzyGqD/XO/kOQEReRAVT
UsGA1pRUh2nAJo4BjR+Xp6bSv+dt8KANdb+soKQ6WVNTDjIbhNa5qnzxXGe7qCDIxjPUNxiPmo3w
R1TCG18E08tHOHeiMKSOV4/rzJ9g6aoUMYQriPlXY5ZPzF94ZohrbdRjWouZxdWUojvWNGRePi2J
WhGXZo3nhh9yh9JeWmJdqaxUq29sXy8MmJqCM4ETJinon0qG3S7MObvgz0hU0WGNS7whMCzIIJVn
A/uEuLbgj9ppF2+xrKNJK5AA1t6I7qLCUyetmoUho1sUx1f+HxKf+jpxjTJw5XGQIPLxiRAl9Srg
Eo/iD6bIlN7Dnx0XQ6ZBaZo1H32tSK4+h5QJkqa5lu8m4/AVnJ8Pj9qEEDwEiXJ11rrym4rhCJiq
6oZDphPeTrYnpW8lw/itBijfgkDqGTbeLtlrWu1la6WiczOEIN2F6QRzQQGZ0OS3rPiasezB0AsC
mTOz575GEIEmmi8wj1PCpBmAU1x6rqGwOfsNNOqyR166k4Ymx1zRJWtPd5F6bIDMCH2URGGJLcCw
UCQReYJl49uqs/l75ynJQLnEMLITDf5f0R4tBW1BIqqs1YanYBpvtAiRQdGP2kqODAfGMYqDVHk0
B+u7aXWviOAE/Rk2H2VZ673AB1cWfSHJKFvZDVHbRGmnofocxgWDQ7brVAfcLVLockR/5QBwjIDV
bZFiVVtGpnkTSw1BuihFrAJEMjOYgZOYy5i2oFdIogJyVLbpa4QNYcGZoeuxq+k4GSlilPNyyQjl
ImoHKaOJMY4TDUVhpdBWhIi0QcLTMdyipm/RXuUPIwm7W2PiRoPDO6VJiJFekx+nCWezgRmrkLOp
I0wAUW6iVd1Bd5rUdh8os6QIbiyKjU0UdoOdJ94+ZERiG/2in8Ia75PHNKf3G+qywrC/X6XDftJM
ABn81EM/vG3F9Izwdk6B84kzNLudXqyaYXjte6Wz9Wi86fKa3jFOx7WiSmuxV190sLEk0NjA/Pis
ZgjfKGxR9ShEeiV9CLDC7y1qaaIp8e8hQIZC8RoM7AoWBF3D77GQC9EWJJNsq+EUrOYHOelQThk9
qnHwEBt+7oox0Q9JndgUkhGayTwjdd6qV5EcZKuq1p+K1IJZjHIkVkpvlSR7ZRmGubjEGEW0kyq+
6WNm/p5hbvI8/JIkkrHRB4EPGwobye07vSXmTWLTiRhsNsldGdbqtp7iWxWW8m2eDgehQjXRaLMV
GETL7FQ38VbIDLi01jL0U0pYCLFePN0UwTiHmr3JjUZsqxZg5jhF20rEnSyBnreIJfp/pZBpoALU
NlPODiITjFoDQeNLbMU2FaPRoNxOuVV9XfvL0Gu/tQgZMPFlF7CspUXzw4muwsLUu1M/IbExlNiw
Y6FHH68PjjXwbuUR8FA8kDeZ1b6+0gnPAFAzSIf0mxw4icRJZq472FY2IxFHbsxDpijfwsYMoIf3
NVCMv6g0vYBuCEXfwGnOyXGbsY0UJgQcF1LIZYpB0YggJqD90rN+AYW7sBUPSSpQL0qqFv2OeqOX
tICVCTKQhE1sZ/zbfNYa8rZ8WutDo+4tCsEoCW+KLGB3z9PXsCeukYPuycrhsHh9BcM2yEa767IY
+oy2KgsEi1LM47HEV611YAfp0FYPGK2u40nM9mLIbRWC9lwpU2RbnEyV+kTGJKeoUrMLZOr3Sp9W
QhiHK959wCafo8GMmDx1qrmRJhrUtIfTI0XkVqmtU5eg6YbaZtDUxjvDGN3WK9nu6vA8TljOSRZY
U5ZOiiuq+doADsBEeuC+xIT3Gl13Q8DvU6YVW4pIHh9acma3EiTAdSUYkx33PiMWTQcikaR0KWYR
23l7RKt1KIoBBZA6Pety+l2prUeIiU4Bqd+VDJoDGTL35EOI8LXuyeqlxzYoXGY+2qoPq2NNa5Y1
zdMYM0gcpwru1cS0xh/ugZAIbDQ2EkMOG+ogUljV42PsZNsK5Dtdyx+QFwlQKt5MlKnOOAb9KtbE
E3Q+drS6JfhbfJSgMG8HYXIhTThZxEuN/mvZBLTJfixBklKErS9UL5JBjGCIENQeUgiZdUaNqXbt
sjFG6cbE343OqV+MRhi4qH0PUBi/TAV0vFYUNx5J3OssE5+9UCn2Lf9AxpPLHOm5C6Rhi1JuTvlA
lHbYS7ELbwZ2T5g5EuYXjgpEPMo3MVzyrRL1pFFamW0aNfkYHfimHiIVz0vhZdRFzDnlZkve4DjL
Cps2OPYRdXkRG/oK/sqrbvTdblBRbamozzPNbykvggchlgLXy1xFCr9XhWQd1Uxdo8GkhB/8gxB3
jFtyebYcxCTdgG4bsSuqAOEp5EzOQpiA5nD0G+YiHvzSHUlmBURfPjCl50aH4HYLLOEczlTwIb5b
xlvGYpLg35SmvEXDZe4acB6OlwQw1g2K6LEbpgMsVH1ZoFYWUCnD2BhU2hzGi34U3bSqkKDzQUSY
irKLxPM+GotzVMmEohj5OQuDc9hR68skdlrRdC8PFXwdbBoQHcKmgukpgIvwI/KHPEI/jNlgBDWz
R/drnEaPFs7PBm4UnT3hqPBQPb1ZxZbpUouEqz6OA1ssp9tiVFwPLcNigMC1meDKtnW+b3rg4J75
20JLing5psjxLaN1Q52sbtVEszVSXUQ+H0wAnwt+u/KKeO+hl2ZsIUPBMekDL1SqbyeyAFHhbacx
UtYMFk7BLJojNnvRRwMgsJ/0Tt12xMBY+aZrwp3o12sxR2Ce+n7oFOW+SCGMKQZwXK+44TSaq6oq
dlKDNZ04gGNWjbH2wuQOQCs2JhcCrJPGCMJzQZ5ToaOd0Xi2VMPP043hhHT/wYozCKueMrheihg1
MpdNEmNHEK3TYTwzymsJl29vu5xBXBM+aKb+KubUGvog1RTbEUCoPtgkIccOHFVUOjdeqggof8lf
EgSYDV0rTguUL2fe41c4Pd/b9mDlXEEUTPIiRxueo/VwRhq6RVbmu6JM1JtRTnLkLriPpFr1ZiRV
CqMoe26hfjuVmZ8nClezOcktwdhT1j+J00DKe0e8ohLj9npTpX2xaKDidaXmzSk+t23CzTeC6i2X
5fsE0ZWJk4Edj/qXkmRthqmJO2ljuhoLk5DXhJohjZnwS3H0mExdsMlmzuFQ5Zt48jEfZNS+DIdy
CzQPUsLZbhsZiUJ+hEDCD5hnY/a3MQbC1VHtGUszkg6JJBytL8t41vIlXuu5w+yaa8R893RUI2nd
deLgu/Fopu27GPGDsP4wFmIzvFTCeJcCQOGw0XpP6jRDN3CmSsE8q3kQwrtWt/owG48OzL1BB+Nl
RYLnIiyyL7eTL1JxdRKztHF4FPNeQShRrbQh8GEVlEutEh66ukP1XZAJL1a45Vt+cYYseYSB97Wc
T+3/T6/6l+hVH0g3M83rb1LWzA77n//jf/E3+O3X//qavf3X4mv12r79Yr2ES9BPopWgS3/pmiFB
LDIkVYGMAxPnJ9eKoNW/KENkaDqaqpmWqcI3+tt9STL+MmRLEsnjE9WZjvSP+5Kk/2WRO2ZR22OI
wEji3+Fa/WpNZ8KWxNDblBXmt7KuWpeGggNpKzHypZ7Z1gsCJmrwO6t6+HBjPmEjyb/6jv1c5Ed2
mcRnBLPqwuAJrU6hTpChHMF4tZjBTQrIKz22KsWroSZlmK9w0guSgkuJCmfvT48x/oY9zuYi5gs5
rXU0NwD5UUKzAhjmGKDNCPvWTfqaxQNm2Ar0kYdAAVYefr79Pzl5n/z6mSj1j7/Tbz9eu0isEmQF
/Cfnx0M9x4eCpgUqi+UJduYj5zCr5Z9v1mcP5MO90maK2gcjxKgvSsY+au+oqrJqKXQCrAhqmC1/
Xkb6/JnoOMEZsoFj1AU/rEzbYEotrXcsaWF9wxmj3EpP7SpYim8+I2p72Kab2dYTvVkXu1dNBD9d
XhElCIYiNujmfBs+XKbUdnnmjzqvxHoOlZX2yVI4N0fOvx9ek+G9Dq+MFLJ/wYz6swc6o7G87Bo8
K+PiyotQZK8tuHK22X1gx256Ri1UrgS7cqXvymN3U546ogGkzZ9vOa/OJ6+SamFqr6oGntQzgfLj
RY85BPnJ56JlsVoaROElxtlCPar2D5AZ7KJ48WmDTXmwrfTIGQ2swDSfkXdYDkhVqtWQUvTJx1h9
NOgOEioRTWGOL71KCq0lRG1o+r2ouXhDO0oiwmrO3VQeNnS9Cz3x99BnnsRC5vORNjpcNm/CiJyq
OgA+GpC6d1Xm6N5d1NxBM3MS+aTEt+A1JOIAOgrdxgrbfV7krkKZPzWHPBtXTVRS9QXrHuA6lQzQ
EOmcptO2xbkLNasbBd1K8yET9hniEwHYrH3U9anadSoKAllpX7XJO4UAI0i94mGLbGlXkzGcg38V
vJaW9FaDgCELAavdixB5zBrqXUbGYq1soyygFCFtscAbZ4ZiERQYTbNhFrzEUm5pzBINU10boJEV
I+eFolMC8wQqs9hkETil1Sz8HM8jqzxIhLzrIRhoEtpFh8wBnE02v5oCFLf6vpO/a9pXPblj7olH
T+N43hk4edF0S0OEx8f0BHAJr693SXodJc0tVKothQQpHDmsAosEgDq4XyspuMmt+zQA9IJwKQjj
dtazeGawLNFlQYiyGw31UGytQiRrU4FeWNjlQKG9dTP4GITQuYjabRJShJd0PVPmJtgeqTRinQzl
0mOIpqFWb29anC80ifBT8XlIayRrJbfzPWLwptdC/UMTNOa2LMOeAi1v/NcifOhoD6xGQ45i0LeA
NYjVnYrqEtUfwlQ3FXdq6dt8vgsm5o6JeWQldW5WPJuSeojSwS1Sk3cDbTP1D0H3TqpjaIdwfjjm
Qr3DnnCRNes8mK3KXqAm3UR0NyOPS5Tv0GracSEshOxRJ9+RWrby3zL+fykS0Ba9pKZol4xrO7zb
6DsXbf6ty24TMcCy7K3TRQpjCbcr0c4yz627u0nHyEQVodWki7I3nG54N8hej/r8yzgWTlcdjQqG
nd4tqonBzmTcp0bgmAkkyX5hFc3a8+iMVPAdyB8BD8aU6BGq0c4liBoAJgHfywgqT0KeUxiDK6FW
Ch487X0EWNeLZxLXbbJhASPrkzhPWGs8NhlkSu13skmZtUK7mZ56it+EEjkdPbYCcylFBYH3T0qK
TEhjDoN7OClMM363MqUb3jOtoyuQBaftZciQoIkhLAqPqbNBAc6wnGEDtEp+gRWCOQPFFDlEL3qD
dVd520YUd4CimNhAtjM6l9HiturMszUFTubL68A/iRJSysxB9eqOvQwKuy801DZAT4WlbZWk2KR6
vJOZ4JVasFOj4CBVdxkdQd6WSz89YSLMzRaWnD2LBraaygAwjFZjeNekL1NITo9uT7CfMAd1suCU
Mfjtdep4i4lKHSDNRvWfQRDKIXNpud2JKQQNsh2KeNXBr6JtgpobLxlh47N+7MMdFYJsNLvSMN1e
xmcEDo1f7kP8xCpUTppwNCdpg/Ri0WrfdA8Y7ykpHzRF2hKlYXvMZ2V4pbqyFzAjSAcYAGL3kMqS
Y/EC5xBmu8xfC8QHZNpyjEf4GLd+yoRTFneBJ32jNWEErx8gmSEXN9m4phKm3RveJpogHXRccPxh
Zc4iG0s9ivW4aPhoRaLtK8jFqfmllmoXY0VbCfZqeqemmxkoSPJjPMWLAmly7bnAUnaNTcjkrcyq
t3FHW9RjS5M8kWlx8JRgVnXz0qJM7cxlB38nRXPaJ/g3W+FSjsdtGNdbw0MEyUuY+Ae1fJm8W1W8
LYdNM2kOxk1TRIrqtGp6vAew24yiCR9BDKwyh2kdvhQZxOBY3I6J6qglaU5odAQwO2AtOwSXAm5b
q9DLcXmt895tgmFRlwS5oAeCPXMSq9qNuL8F9Co5zJBVPg84SPQ8xAh3kbK4ryF7Rv6TwR9M8XPE
iNrRpsLJgIJKP9wYeX9rTSFmOqb/GuUEZPTpsic+gmk6nbAtkQySg6oh718hZoI7aRSuEL1VUHCy
QVoLJjpOv2Yv83W2S6gYegtxQWb6z9BAHRA1DyKi/11A9sqIo4hOi8co56ZKdjAFXU9jKGkyM1ah
18ab0sQDptDX5qDsmiY8NwrcNXjK6lKWaSGTFw3DCNF6tRRzoQ1nqxkgUgNsmaqdSsEaUZbrW+8h
tsNiZt2AoCfiuMzgYyudsO+VxxgCooBKUrfStS8bK1GdfS58BOHZwoPXE+n0n0rCySo5Rn9OpuRc
1oGr5TPwHy2RZMEvvQFbWcrAc5H2LLOT1vWqVuYR0U1mwYsTLDz5YIiZtcbkLYVfKpzGks1OkVET
jnuzG1HBj27flEePLQYq7eweKtt+Ha16r1kPBADIuAlXKBhVdeN/N9unSnzxE+JVTG9Z6PpmQFje
6RksR1zejOCu17qjhx2G2BCV17TgzKKthQBxyo0aJ47A4Wf1EALlbZa9ihXpsBJeQUDfOYYCfnzv
ZyjnZaYwzxJNNw4aS6S051hLdqV6koGGp2LcQrteKuHgZuCqupy7oy+5ibH3WsENGVzXaexG+N0x
8RTl23a8z4dvMp4a1SgigUw2XcgII1DWYnxfj0cte42Mkd/RYWCVElV8HORjNFGLZRZg8IEJ0WoK
nwUkCK3PzqZttfwOfsPCCyAojCexWUGxv9Gk9D4FecYDAhZQsrTGB37iOobzqufJa4lUuCi+aV37
1uKbGU8CQKy4ZYbNGP00RyE2QXJG+OlUpbiBdHgokvHVt8CtrFFm+Fa4UpCvlAra4yz56FsH8spy
EMdTqjzL5m2s3Xb9Li4htKXZXh3EgzRLPzRgE6itQ5CtOQ7QWxvodaOziotb6GcbnK+2Kt5COrWn
LJ8qJPZF+yJo3VnEy6FEz4HOD49KDRtKTvvUhwgIBTOVnKhXEfmlbkHFOZUWnrUqmIZst0PnNOq3
1qN2wGaiol7rlWk/cP7oyniOdHnhxT0FQYMlBzJXozwmgXSjs1yUHhJEanV6lKkYwWa2mLQ5TJw2
FfBIZXoBU45gyTPrZHU1FRN10PuE0woTmnWFKSUnup3oe79tHCHqllGJBwKuai0ffojRZd3epcpW
r5CWe8dI7M9ThhPpBAEbV1cCaXN1esg0bYmI/VYBKLMgYua+wAi4c2q8zdrB24gkOnnxe8xJ2cov
WPJ8rWD8h9BTPLlj96OLLL60Zu3qEDR0Pq4sgABh3UhtuYIP6njsn5b3huexkZ/YvjBK3BTNEqOI
ReXttQolXvAwDeUqy75NiHDqgq3YrB2z30vG6xh/Mer4xuzkax0jVtC/NcJzHiqiIpLnLfmib0q1
NoSjjYPPHL/CSNQu3xnKkLiCg/A2XAZXci6la+vN3dSHFrEVrSrLox/rhQfV5hByvbfCtVaKGzv+
Mn36c3v2q2DqZ5+vS8QC0BUqBl3pr8spSRJOgxUPGOg3G2VnbuaUaHV3Ned4/nsu8QQctxWUC6pu
AEP+uo6k1EDVyMmdfuxuQnWnVRMg6oHT0CviUzgMyzYDuqyt+Ri5lhLwWe/7cfELs+pe8KImZ0JH
AqQ4LgK4bwvJQVL6gD/gwlqBrLJpqLa+u953f9b8flz64vVJimhMipDrHnGMldnzsYfDaXnvNalT
6vrC064EukrzxfzpTl+8QJOoKWNhcLHKoiWih8siQ8464KdgM1UhnSZwmeZcgYs+w28+XuYF1mXE
cm7ACuqdprydpr1Kz1ac//ymSoCJv1+YCvaHxluc44l/fYV6U/FBMKLBaZyBICSOUfRgO9Tiywyy
3KK88mV8ekmqLhM4QkACWNGvyylC1epS4w9Oq7VuZSnsds1G9O6vXNWnH+CHZear/vC9m0owlUoW
MFvIkpOsFydrFLcxiiWs85qOmKX0rPfZronZ1CeC1OBYzKcx8mW3qBgo0+b7TWb7qIsU/f/yFlzc
cauxdPIww8FR/RvYvmmcMdS+8nFeu80X4lPLlPvZdHygIT3P8gMfs+n/7M0B+bJkfRbxXrydgl/D
ts3Z5MRtepgcae0RpNMvg3X1ktnef/IpzJjyz8V+yyiz0hqGNothJY0lZuroubFsiiu37ce589tn
/mGZi9czwZ+30dEMOwAdhHVnp+gNx99sETiYxK0TQt31DSYQt9BgnMYVabGX1SHFNGodO+FRvnKL
5c8f4z9XffEaF3DeA7HmqvUb/5Ae1JW0bDjQd5JHL7rI3sZDuu126Zfxi4lTfWWTDWo9RtviDEgh
rq+doj/E0n+6OxdvrjYYognENxDaRpW+ASSKTtyk+2k/upKDy5ibryy7ccGErIW5gGCMYwEOGlff
hk/P8x8jhr9fh4v3O2pzCwPGH7tW72bPKdpcMsMGOzhrX+fwGO3tyoYyX9pvl85gQyGlgjDRy7FD
FTRp6VXJ35d+wvbKZb65kLbWFpDh+gmnzo/2DwtejgraHnw0N7jCMEBEBu4ij7JTjvJDnEe7htln
QmXsGViWUryGI5Ck8o7WciEpzcYQ6eChSjZVe1C0xM3L1k2jGtYv+63qo0fznGwo3abWTspEazcT
grACqeiDJQjUYr9P+Fva99b0GYakFT07ToDBdJv16kor+Nt1dZWLEXRyf3XlTs9n928XbiiGxMBK
kxhl/bp1G0YR5UGRDkDqiYUO2a0X44P0pANa3YzLEW9RDOGUR2NwqtW1SKwra1sX8xm9ACKQPJ5y
ozc7Rs9uQ5zGEBPKEG4jBB5XLvXTz5v4HBVQ17Qs7eJ7KgfccnKVHlu6w0cXp6lsI7sggUSB2WZn
w+2Tl4mL7fbzlYU/fbk+LHzx+eBdrMcxIl7ucXpIaT12uATZxgoPpTl86eqEZv77fnumhPBixMD0
Ubw0EOg6GbdgnY2j3Qay02yYk6zqZb/01t7R2OItub0WMPxpAfBhxYt6bbD++3BSV9WmXv2swOX1
tWU+L58+rHPxtvrxmAhDxxvTLc1td2QjEuxvc9ZYdztbzV/7OD4tQ/9ZTr94QZXMywf4y/NyzJug
fdu+G7vdul3SytjSgzg/v9W1OlT6tM/4sOzFsSjLRSbJI89PLABTem0VBD5AO/rSWSxEkd8UIyod
f9l2E6ToYPGfvK8f1r84BwW8HQaibeb3VbQnB2pRsPgmrYRVusQ1bvPn1T4vAj6sdvFZWlMWN1E8
X+2t7mb7YqM4mHbscM2nUa32OIQvfRftME7fGM3Z5hPJ3Bx3IsDEv3IS/Pnb0S++1RpDDgyz+TUo
UCZmeH73+OfrlT7bhji5Rf4rK5p8ObcX0cTl8Qz11S6OiGtlF98kOwR+ks0GtOt336XTlRXn1/Ry
P/i44kXr2E5qJsYxK1bqt7IS9yJoiok/X+5VTitwO8XXSiBnJLpyqRexrz8b848LzwfAh77AGPH2
YZoBqjkVy8obb/0RJGDIGP7vYeZtIR9uy6RbI7DEJb9YavhEYJtMUw3Sgjee7ukIwToXpgMu5wyH
MKezfHyMVMvG+UnsjYMfNk7nJVcq0x8F7m+3jGhjWjXmWuIlpNB2SWAWJrdM3AKjb+GuUWkXNnGG
7p8fjvzZ1kn8pwVsMYfYXb4Oht/mali2c6ljHBE/cyy9QdNmou5tOnIU6/3kKqv4ZO4hDGKFynmM
4KFc50vym+6uB/eRAPb72zLb6PCbFH7W5ZC9yjwtC+tpblF7qoHmNAM45bvnjCfyYtficQ4L9u0e
pYsjncK78Cie/3xPJP2TjReKjClbMIdNQ78ct+vIECv8p0d04v4BljwcPunUDLC4pkn7npf5SmRy
IGMmj+5ZUCzETdFD7OunKQ5uxsmyK6Y0IDSGgHdqTck1O3e1TwbZBOXYI0Y3ARp1Uhc8F0Wyo6vF
E/7Q4IGYdCUE9Vht/w0S+1aUqzvGEWjtxK2RaoyuMOm29JsSGjAD4SUGKfiLmSHseWXb+MqurVJY
9OlK0BpbNbwHEFKGbBhDEF6wiHmmstAQcWFYDDrTA+7/9wkyk0BplyJCpqGb8UqigEtZ3WUdslJi
ZXJ3aqdnkk32ciiS6245OMl8zy35rqiIuvDoupt7P3xpmw6JC1pcPZKdeb4maCQgCcK+jJhtBfcl
8nGsFWAQHKXi2PgMGL2WxM5K+VaVXn3wUfmYI1aQvoLeMOy35sTSQ2PLobJu1GaVIQRPcn1h4JMk
x99iQXWTpmB6KvNRVqu+iW8KrPBIfexxsGWO3KvKS5KpCTMjNdqktUcoCMTRVHeVGloiil8+97jY
IgohYD6XnxsZWfiU5LdmGrlqoz2ME9NTXULmN1pxiyFHeUZIimOoDs83q5TH3Gu2ijcnxAAntPAk
sdvw9JQMb13MSedhQEIOxa6N6peZmYMMeFm0D1htdL5mS5TbclaspqzaCKp6bCNmKoVCjigiPB+z
dRjPDh6Q72DZJ6NS33MFQxRdICKBJAo07/dJorgYxn+98v5fFnCWDKmMCYEoKdTlv6FE5iDqeRgU
UPrv9NXo4hBxAwfRMVbp21wwopq/VhtflhysSJQ7eX6zPMhU9YvCKvBNS/bkmjkXQo6RxnbUrWPZ
3/P66LBZgJAwYoCw4UkuAR/XVv/keiHEyUyfYNYo2uXqcdpqfSd3g6Pd1V8zYEwMpWgxv5ETQRrT
PSOw1pmunYqX3cePS/5nUeOiuKPVTSHL9oOTUHPU1YKRXWunZ2bXLpE/vPqG499Pj/K6fUKLdOUJ
z0XNx/PlcvGLEq9p2wp/ARZvnPZ7ecicad08dTa2i8KqsuXd1R7kyi02Lmq6VsejqZu4xY0TH4zE
HoiBlxb5e41QF3/K3imX4ZFh45+v8/NVQZHoQzQJn7lfC4BCwjeahA+QeSm2a+Or3Dz9JwsQganC
B6M0u3hv8YnQ0qkeeYjTzLhmD0icP6/wg07326NSuAL+I5uE2f56DW2rj9YYsAThqwRCLELXO3l7
XkiO5cHNHYLDN/INlI7/6B3RdNpycw6vvARByNmZ0qmTqQy28SFcS+vY/qYfBxdzEgqRa13Hp4/q
n9UuEZCxI4J+KlktUt47zNUL9XDlRl4e6rzzHOXA3mQp4zb2A2X6UA0KlBxi1ZDAMHbdDiDcYb5p
x4RsSdGXmhajG+VlEPlHA8ZVXO59iJro689M9u+sGDUfDqE/ftG/ZT75rzlL/r8WN2tx7//P9pKr
9uvbe4JzzPtHh8n5z/xDfObsUclH5XU3ZRiX/xCfpb9MvBbhj5FhTo02j27+m/is/wUljT+loVfi
g9T5U3+7TEraX7Cd+UQRhOiMz3Tj32E+/94gM8nkkJJVfiOhsz/GRx/epDKRel9S/MYx44W3Uhgv
KrmDhOeUudHLtemi/Fv7xLRGIjRXJfpZhgQ+v9cfVguJ9UqQquOOvkIPvdW3uDE5/hrGLc7e8z5Q
7eJ9Tpmu74rV1ZP509Vn307CpxWu+GKHw7cD15YGo68ZBW5O7AKreFPfIyu4diCal4cSA2LY7hx8
sIoN0bDmzvXDhQqNVfUEYdZOhuw9Q3qCDJOaSydFJHQRHq5y5A5CK69QRW87LVylWrPKkTcVbBtK
gJDnqPXlJvChNBTDexAUd4YoY43Ykm1jWNGXEpmbIvaUTfIGVfK6rLBahJF3F3bKPtVCN1HeyUaz
G6VeyPkuSWffwr2PEKocvyueviyLp778bpnHkZqWFts1410dyGjWU4LCcvREZ2QdATHc7XQfdY+N
JaPf2CfUoGEHkRYNmM6Jl9aorK17tc9tH3PgimSmgOjRdt0Huo3VjJJiH9Uxe4Q2MsBS6rr30jv6
2sGEyBPpxQKfryj4kvqF4wvQ8+KvHHNUipj45+ZaRMsZ9DgzlXurf5ldh0lLW+QiiG90XxGCVMvv
SRQ4CaIbPXzwTUIIvAcRwXQ55ovYF4+q/w0XDKhm9xPyd2k2k9LIWlypA9niMiMSkzipbVE9Fd7o
YEqxFAzohPlLF5Fg9yBIKWKvvWWNO9SCLipfdIKkLkE3HONdUahrWfDXlg+dhzXaEMMDaLGSiha2
eZYVYdPliBYhgni3ZGP43aFNn5n/LnzYEd240UNzRSz4PvDJGW73Ypkhpiax7E2DVpy8WBoxNCpJ
c+3ar+BXSm8YEh9V7DT9dCn1A+AVMiisMxqRKh3ZjeW907YsIwutPmF3BjgPvsmu2b8N+ZyF+Cxg
IZfutXSrhdeOpN+wmIs3/uLTVgdMGcqej6tbKsvUndYyc1k7+VouhY3GP1QP/vLaQfv7XGde1JoZ
9Br6EFm/qP2wv5atQWP3AoWmwz7D2IS+Dz8ycZhwEFBkR27g5svCbhd4gi1EG3/8zbUZy6c/Q1YM
iAxszAqWub9+7eEUxh5adrayr81GWkOhW+ZutqkPiRM4FqNF+v09PvO7eCO51Qq9tuM710YAv6Nh
3AyZcgDNK9HVxmWnr+r6aKTkujlY8NgTb1hKq1EBSkWQT6datgewoamBpIJVLbl9yHglGl4D1+o3
KzLSK0XX7MP8S2E+74Effw9n2Mc9MDHwk0utOUmownsRj81Glakq/Vdj2mWajiodZ1X0KmVlt6O6
teR75uvwf7NzWJOC2WfeCrfOjTopu2f8Ax80kgKuFNXS/6buzJZbR7Is+0UowzyYtfUDCXCmKFGz
XmAaMc8zvr4WlJmWugyWGNn11G8RkXmvE4DD4X7O3mufbtVMHpmh8S0wZAnHw/c6/mOdJuxLqVmr
0XvwSQifqc7s08f4FQUmGQXNNsdX+2N7cP2Pze4fWemnZ6XvEfkq6FAIDQxMJ3tgoTfkzCxAk/eL
5Kq+g+ZQXU0tuXw7Xo2UVl6j6+4QvpBADJvs97Hlv36VpoR7neIY14vu5uQMkWBmr8KBsUk8XdMq
nsMh2epUiYsliXhrjN1P6iJZuFfmvtsmdrr3nUuNgL/U6CjQUYdi/y9SFTO/u4c/bniKKdXzaN1R
DfRW1bJefffdl5eG+WvpbRoHUakBwVrStdPjElJLJUE13XDUAF7DpdJIvGquink2F+bt3Ls21xYS
mOQuddK9vPUW/w+7jT9/wUkjB0OHaIyYRunIA5qeT60cEg42tOSWFx7rmVk8lRjZ83Me0NgUnmxs
MrBsuphmFYLCfAnODxdpaxvuVxjf19iqzR5eJN+RyR+iBe+iARU6q1eJq26CGsDwWwHSFG2mU/MF
HhUTDtKn2bAtwKFja2n5IOlfo/8+DqAx/PuSrJGx7/D3RwdTzh8zkWR5z3REkrTZBUDLYrugbMpR
hYg72CPQfqNDTB41fIK1tWS8xH7/aGpWDua6AiklrYhCttsIgbQyrGpSkaM2mWPGBUZaL0M3fghH
/SMI5OchWsCo2rbtBvUWdK4xO7qVShClMSMEiIvSd/UoLaiDs8sx8Dh/4iTgwEx4QowFhYhxExSU
AfqfWi34uYiaVbWRJ+uDQAQdZIManxGB0PNELA5yJG3b6NUNdD72VDaRlBZEKXu4IzJiGKTCWGTy
ViOPZxifEtckK/eg4/cJwoOlxbbUXrEj2DbRg1d8DOG2yD9wUBP/vJw+9138UOEcaDwFE3ln+6Qg
C8MwU+WdXn5GQwv8ZOMhhsihRQsfySSM/TBEqqPVaxcvRR02dn/ni4CXsQ7jwWu5CDe8zkjy0dE8
g9hGoArxDGl9lXTz2KJXSqyl16gk1pDxK1i2Ab6wxEhdi9RR1c+R4SfbImFi1cLMBScjfCXz8JNk
JrsiVK3k/epjDtDwq6wzokashUSgi1+/Z0p5JPgqmhf4GP0e3anLhgYgVuKZkq0ICgs5Afe+OcED
hHJba3CAFat09Ka5ib3u1sjSVVAHL35OCAXK7ig6+pl31+NAiaf7cJ2b12ImvXYAKUkcGVRv4dHI
oNEBBC5/Fpv6ilzrd9CUKy0goYu/Ii3idd1yU8YHgxusSnzzSBfrhmo9ttImi6UL1Y2/boBwqrKi
y7rIkmMoJxugWgSONnRJA3gAdbMrrOALzLJ4PF542y+Nc7KIk5JXeQP5ZawrrKDkIs+6fXGUcBRR
+YrmAKeY7suCYI259kXl2NbYblTSfOzmyZt8Ydt3/sdwRqWsQlSCeHLRUSaV1oCN0k7zQ2A9+OY2
bC9JYP96bJsswLJGC0WmqqKcrG6IQT1B1BkjM69MF5l8/GwCa6mnDg8rWh+DCTTvBePx9xt9ZmvA
RoqTqkT339BO62FeIWmGEBu1neHL8ILd2D//PsCZs7f1c4RTaZiYR6LnlVL9Ty1xNSePbyUuFL5I
/oVvxNmL0SRuItW9qa7w516sBuacyd4ULqnoYIdv/Prj94s5811n3aC8oSkaijrlZFujyWWZqxId
RIE0876+DZiXOaRpP2NSKBx2dDuR738f87s48bOeyF6KQjt7XXn6J007mRmxTFC9Nu2724XwDp5x
GdxXi2gp3A+L78res78cLh/upxfsdFRKCHhXJXqMpnFyL1sojB5oRfj4C2mBXL77BDnt9Bs4BHbo
BDbAroVhZ4dL3/lztxjxKbU/1hfM7ydXq5LxS2APtPM0yBaqn10N2rhsdHlHCw1Qsr6sc3dhlf6F
J3tu6mhUqNC8Wqgl1ZMnW4683oaQwrkOtXlYs66E/8sRpl/wY09YG0UW+UA1qGYevWAbp2+/zxM2
QWce2c9rOHlkpRhao5DzprXG2icaSEqYMUK6SAd14VsFxyVc9iURqYKGACaTgZcTBexZsFLUD7dJ
drXrbxDR3XfRV6pOaQ9yuJJwLHbAh1QEwVJQLsqssNvqPk2+wv5GL8tb2Vd38HjXYXMnsRsyfNX2
0g8FYEpZUhXCYZcTN8HXCWoRFFQ45h5rGaLKnaF+4sayY8h4smvZaRMsiSTaWdJRL3EDWsB3+/bT
V5VtEX9BYKufiiJyJBw4PrSzznz0SLBNC07dEVsGH85tN8IVh6hO7aH4CNzuZtAQgTZgcrArp/CP
ks4lU/yogUMfZNzYqb5s5dTRqdn0GON640su651Y6/skLQmMlPYxUA64agttHJdWg4epyjQnEssn
pe+XYPK35WjuB9O8rpR6OYjBvI8H+rMBKc0K2F90eFhT5m7ovvkdXDxQJx0Y1uxoKlh0J+NQnVib
uEjvg440SfCrCWxFgU1bnMcPxC7vLfyEaY1aX0sclezmtCnmuVCuQiI3M0tifOiAcE5L7rgoU8pJ
TIh5ZsxeM7uNWwgk5LSys4OqGZO3rqHCDC1qNaIjyAZGLipXqCc8MkCDAHaaDpFZdui5kk6RYNq6
8jRxKQZPWj0sAELaWi7Ndd8EkivsrCa6Ham66/5wSN9pdStP6IAmMzVYb3kmyAD+BrwVlmDDzOFK
OOsS1thC1BEV4N06jEPJMYI7OWs/07jZlwHu8hiRQB1dtzUw7CpdSwIdcaOym0xfjUAX+0HkHrYi
yRHaUpHq26Z4o1OAO11f0fK5jn2C6cx4abCt8mJmXPyGPXsm6LdJQPoGFYDUvScWZ97A5SRkxEZT
Oq8L0Y6bcluWr2Q8zAb9obOSI7kfC5AZhyqRaGZzqgrhyLe3/uCCm4oqUMOyI/jmpsLB0SJ9hO+x
C6JhTZ9ilqaHRhQ2TEtjLgp8zw1rM6pfZnc3ekijDR0/v4DTn4qwa7JtZlJRc0tCJrhXL/qydlgd
j5Kb8+pWN2GMCo/9Xp+06wbomo99tiYZu6ie0vATLP3cj0lENxZThE443KZgmzTAMX6GVSCDNqiw
C4bRJMn3TXjsiiMWALtlb5Ep8VprKqxQ8DkKanhaOSvAPeV4iin57tnnzhSKrYpRL6CWzgXCCIaC
KlQFlWN4z8cJ8Xwvx68+/ExNJ8BYfxATDY4g5UYMoDHREAxlqY9t+dSJR5/8RncgwVYshWs/yp5l
iRJrJNKtEd6U+rPgLVCC4qobXlXJv2qV1AFPes1ytK4xoxf5Swai35MEvGTJiwoEMC+CVQrgwAJ9
3oUvrZnbNVABBYTHCH+SffoAHsEf66/cenGZO5ZPITqcIHN4WTV40811Skq7nxdf+UgOZvllVOSg
SVi98HMrGeeTJDB2NUGeoM53endMpV3GMmvS3E6K2lFy6aaIzLUoHQ34Zx3ZqyPuZBO8FxZ2EtjC
fa0Ih5TouMRDHgHXMxOPSY8sAW26VHNIAZ2fIrnoRcjTSjhiqNSXUoDZS+Og10vPYi6uDRhICSZx
Qb+RS2vRjPKiif29aD1lPgAB7JciZzOLuPaxTjdj9u61EXxdeBfxuM7a0OE8t6qpi2P3TvLdWL8a
4jrLH+vSv+7yZiZWxxTHmuu3uG0XFvDdVH4jLhe1+JMs4QluWLaHY4eJEDYjdfk9uVCkM1xVvBZx
fe1jjlOUe7hOt1H2NlhHtX7QvIwsjjeNOrU/BKtG0Gy4pbNUOUgGPg7RXxhWaZd+Zrc0fcGEzdIx
fSLb2ubcupAAPgXBfoz3xBvUQ73sSmmTWvoyBMIWZikOffKLPZBiQsq34UOHQujFIxZ33j/PvW5U
TgNofJI7uGKbLLg3wBI0yVsTDdhhPUr1ApSE3omb66hijuWbVj7ERfNcedk+zYljwM1Ysu738rzT
yYYhfllswKVkN8VIsGAQXxllvWnzdKeYJIxXBVkZsEUaYy5X2abEDczwQWWuQgGXeC/P2rDH0Cuv
qobeDzRLr6MjBRp/ninFtpHDowL8RoCUWheJMw9cQkxGEgqD8F1OsGlr3fCAfVdtPnpgm0KB9qJB
CsOtWACLvIdQfEVk1V2lCnMqyaQytw85kAUPcq3ReE5RmKAFIjthVRGBDkeYiUTrSwUGFBI3P47N
Jxkl60J/T7R1BeI0D/dWc69qX0nZHoSKTZn7IKtHbdjF1Ws2wVDF3kny1BFc31F1mNGKBvEVuSXG
ThmAhebqd71nrWJCflpJm6nYzswgXdeat++axw6whSfeaqrwNajVi9DLd7KMH0EanTEaVmIrsPwb
m8SQdvzpm5HXVI8FO8wBn07lHgvB0mA9a807LAwbijjm72Ah9bh+2+7YmOUy7l2b+KwNqvhdVGW3
Wk33gW2eGYTUOfrNMHSzmhaLK5JTVloPHQRBFVrCGBHCi4K+Mwmxj5ZWQUUl7JajC+WM+CKQIjJE
zHiId+XQOaPULkC3gvZr4XcurewaqL9dEFsvB8RnhocyedSb1PGDDwEzeuh/JnRlggZ2tK8f9DK4
6XQIQ37gDLK66/GqV2R/eRq6NBJSSmDArs4HObhXKY7owB0iDLM+dyHlSevkzxsAuFOvWvsUidQ8
4/9zdGNtVuccjcVh6dVftfAgT0Ew4GMsMpSoNmj4TfmFCK5WEnZ/Kx9IShOuXNCbBWtsLfl3VtTt
1Fp446B/lHKy1kgaMALy3TIila1+VaXCW1K+Nw2xLF63DlmodflKJmVETzcmSRihnxw8C9eh6h5S
o5HJ8/CodgjW59gNIOP1vUbZw2ADaCL4zKtnAck2zuv6Kk3Jc/GuZBp+VvWkk5zQCQONtWFGgMFa
UV3s9V5hQCwyt57YL/K8mecZd0Aw12kFLSEYl2PxohIbMXi7qGWmiPWmkP5JTPsfmVF/9bpwKEOL
yXFQlnRF+pYr/9jXE5bY0Aem1kuMai3ZlKTqdbJJ7qUrAheUL/Y5Fw9n5w4rP4Y8PYamiRpEOQkU
kGg+NPcRnuGFGvqli5o68z8PKx00eOKXLI4ST/oGN80NzJiZeZAXiV3u/4ad5typzyCjEk8JOw/5
tEOhuxTMQjmGtMP7O23YE+2llXRmlXxoFXSDcQr7YtoLjU4eYediHw81lqggRK6qsPQlCcLeVWyR
XJOO8PcbPoL6Dcx8RybWZ4i6dUbKpC8Nc6UZWAkALUG8yar40EjBOhlgLvjCRjPDOXHoCfzWYNvG
9bMqJKucrJDAKB/6HEk7KJcObwu5PvMK5Igs5WsNUKBD5DGxLuqFgsZf/QvQ3un4KaDbFF1RjZPT
cNz7YtwZFTVvu7UlXG7jI2+nbS2zhb/RL5S5zjz1P0YzpxrVj6nM25xJgcpo4TrATUdA2FFoFsG8
dSRHXCXaxT7RXx87A6LgYzJLBsXEk85mnw6kzalj9V3lSxftSlmqi3LZrH4/Gp9r0lm6ImsaJDBQ
YKd9kqQQAE6ncmUXmIONRYl5al5fNw+SDdf9vt+CRKM9PQOKcWyjWX30HcP+/SecK6eI1A8nFhg6
mNNVIpRSNVMhwdoUcrbtiOV/XeXwS3ywWubn72OdWx5+jnXak2lChQAyxtLial5aj7p3QflxrtAg
0t+yRBR0inJaGwoSy8tINKUeKhHwDPq2bQJHRSv9+3WcLR3+XBVOSiZsDUkB1CiZNDXoLs53enuI
xG0pHzRHH27JcISoicg0UC48rb/OS9b0H8vRSSVFaobUhGJOC3FjbhAzbzHwbP6GPenck0KuLk9K
IYk+4cnrDVJQVzIJITcZmihL0PKTCbCECa/NSMxaJYt0Pz7/flOnWvVpXe/HkKeyPTTQVtdnDJmz
oaXfnMDDCcQrQbm0mJybJD8HOnm31bGP9LTlIxU8UFFxsCksfJuMhYO0keaKw77gojjgwu3UTr5a
PpgcT+oZUi4AaOSm4/WXmA6XhjipE6Zdm6iyx5Qca3MuC/FtlhT3vz+hCzfu1EQGryKh7tk34Pmu
XLIW2eTL/uH3Mc6+Wj+ezunKW4saJ/yOQSxIQWn1opq3WUWwGtipQXrw5ackIrGT8jZJXPMLY0/3
6HQKWuyUIJ2D34XC8ednJuyzrHFJN7P7d6hT18XStEk7OWibSTLyN9zI51orP8c7ad+4RSzrYcXm
wruaRDvtCn3QMt1c3sac+VxbVGX+fWXTV+DHB1RHGynG1G++JeLaql2hb8D6h8wCKcyl3vu5RWoK
6EYchLYSkeSfg7lDElG24ja2fNAUZH7dAi34xcb7mekoU4pnj6sjPdLUk7sXemR9jlpe2yMimzL7
HBpxlSbBJQPVmUmB3FdFn0LNX7PEk1tXhobRCtOsp4VNxuJq0jA0zz34DsWRt+lFnaSpnpkWaKQR
2rHWc2Wnu2hBzQa5EhFwob25qqaUMJr4UUHpqCPnTv9UAk7HXbbSxWpTmTe99uZmwmdLWi8RznZA
1mmn9nMtlG9FWvZpwf6yRpKVqqQj44pRAcZrI+Ue80XBxJJfic2LaN6anNzkeF0EOTmZlk3O3pGQ
wpmUKfMuuCUIdS7ABxzdQ0G3V72pUfCJZIa48SauwOlSFG8KPDMu5yD/LoofdbJE0j5eJpxskl66
iXvxoY6GvRcl16InIZaQZ6Wsraqa7YZVi8e+pe5pIZyLhvyOovcyEQ0DEYR7tEBR6RTuROF6qqsY
/CS9s65jkhKJl9kYsONd+aWC5S2N9KGG/iXxrI1CVECnvfQiG1Nf25YCGTYm3TEXzwCRu0Ih2HXE
OT4Or+qEg/aU4kNptiAPcqYQf2SRzOwPJEFowUHnLxBydWsSMNBimzGefAF8Ka3m3rpzfWVpEv46
lvGyp0xI/Y/07usqpJQqQ0QVheaD1BXWMIW4bENe43bdxPyEUKYwIWBIST+r4T3jCQ9a9TyCNcQ3
/2nE/XKsYJo1lFwywZvXlruUKSDnOjFkcMIyVZ37lD1Jotz2WrON821i3HHlEwgLD9m80BAymC9m
6QJU+IhDQIepuYhI9PKAsZaKzonWbTb12O06w70zVcFJyt3YfCXjtSpHdkj9PeDE7TaK3aoKQExh
6/bPZIBj7jf2oWdQDUu2pfjpadoy7CxSOhqMXBNq0xUo3UL4r0t3PWU6KwTI9USCZ/XTwJkowzhO
vS2T1x4ctBm5Y09aJrwb8NHl+mWQPMcUE7hh0roWNmauLQgVoNw9kmSlLXRqWh0I+aHfkoy01Nx0
xiRfSykEwdBfkq4qjhpCilWe606lHmHHzKzw0WRbhuHJFpS9n8WObml2XZeHRtGZZbeK9dwo3xdS
uMwUV95II+UC/X5SnQRZuSxIzvB0g4mrXAnw6QQIXb4v7com2pg+Ot82XkNeX3akk2L7u8KFcF00
0oPS3kuGdJMEyacLs8VXoNpKpBCO9PKCgxmXc4V0rFiT1j1GqSTBIRyb6mNTHDNg035JMjvfIKIB
J4BsLBEf6GbkuH5EIArrsF2KQIr7GtFr3yzi8eBi/RLJgYzG25JYUqFV72Tvsdang2c5CyDON3o7
z1V/GZSk0QnDBFTNtp766BuHyB8QwpDKmaBkigSQd0BMdFeZu8F1S9x8QzlHD0qb6vJdpRD/3JOa
1cSLkP6HmMibTk4WpXkTkKo99p95+aSJt+JE6Dfruc4U1vHGqqI4641i66sU/KTnoiLjJlThloaL
0CClUE7mhn4UdJyEnrdy092U7YaL3JnY92KKFrh9t3ro3Dr1qpeaqJDuOJQ5aYvdPOtNtN7AwXTc
JWlmI5ZRqDtLaknVGkGh/zKaNwRp9/oh4elmVM3iTt1VdDhi71URePNLz5kYmhVIu9AoycV4qwZy
vKNiISn4tyjVZCB6MzB7CrdTe2sldV27JsjLngLlW84i2Xh3ZXiTp48KkZJ6BVxa+mrVdq3ktwNC
qSkaKkRAZYnFPDaNVRg+dtmRzsosISLLV16U4aNtuQjrMSCVtx7JTP4K0GHRSBwHJ66OY17Me+96
NHIig7aplJJxEu+Fgeo/tmT6AkpHgEVMLCC/xvUIu5CQ5ojaumgKu/bVRY78ixSPK501Ei/yIi/A
G2bapgxY1Vkwc4ksF++b/UjH0roSQyDMqsS0eR/KL6meys7+KiNVPFbu3Ta+HgZtW6nTXxbdyzAz
wxbxc1YuRK5j0oUrycc4ciGUxtX6kTXYNop04Q4pxM5yPkY1Ec/WUnCJNcxZPTzsELT4CxIyUgql
fb8DxH4tD9CWy9u2Va5oQh+8ElK4cmt5NPcIo7GefUMlgbeEA12+dQHsTPExcFcTvbgL3qu23Cjc
niFOZu6A4lNDtg+8kcPkQk67mjwUlWL/a1MTQqTcW+mWD9ImNyJWER64ip+WtGnPb/YsZxuhbz48
RSUcJCNYoSImZ8SGrlCjTeNDJJv+nE/trRzKS0Uj5pJkQ3YWpLCN80Z9Nc370FjXAanwaOVUYMG6
8QIGcO4VEVFC42YIcOPWJZ+fzva8ZyGvHHOYk5S1d1MaHmJDQwPWh64SVpnfCAlcQmi0uryM9HI5
fcRkSVoLU1V2F5oPRLV0Lshh6yibq5SGSlS275HROXGhLML2jn0v0GrL8fyWxM8nD0qxwUTUWNMC
PutGyHKYYZf0tzw+28wPXmvsYwT1crIkPWlmDG8yWhPCJmB2EnHFn3NFlnyTrEa/30eGufLovnrN
c5gpCx9wjGdlOF6IRI1ajulbpaENaVXcsgfLQyrebq3+Qx3NVZeRJsjtUbOW2DOUkXlskzO7SNxo
i1luxcd0npHGA3OLxvHCD9ZqCgMz2DTFI+kjsx7jdHJdlBvcdDMxWw1dvyCQdu13A9o63+nVo69d
idVdIypzVRpwBD8a/BAr9uw6L2eGtJJFbfIPjONb10NzSt7LBGPy+JB9l/gfXWR7DfVfGRtEAw1M
T+884TmTPqvxNucjy82bNTSMcppWlOobUN9t4aMS/WorVvNsaVjHwawWbfQpdv6USsCrcs2GZ+bR
grOUzFHpzoywxbTMuzcpExLp54QEVHWYlzkce+PL1Fo1Rtke1AdzPBb9xlR2WVTQgx72tUsvNy/t
wFKv0tpaenhgKd3DEdWJrUatZplz0ayWEchuE8QyunScH0RYfQZNtzaNm4EBYl9fC9Cbw1hf5/kX
5Y8Z+maWgJLKdmTTvLKrLF/mtGoqi8JLjemByM3+JYvvCZyyo8RbIpqjKVw+Kh5LcTI6gUk3PL6V
ggcBAG/b9yQTJ3TechfVB2HAZb4ieXnlDmxDjHRtKI+qRosK65znvtQU7GWvBKWKiNpUZm13w5ck
aK9UeNdBRSZ8Nh+JUwI1eAOXwO5LFMil6mg9CV3sgsSXViZC6kkLABNIiZM0lF3F1qkBj7fMpSGU
2Yq9RxmQVGsve4WTNd0UomPrXbQaB3VudPhQmr0gCuwsKnbD5drVosX4/U5Xi8xXHd3YesORuaPS
L62RupTRa8WKbfFgfZw1+fBosVIGUrCtQMp7Sr6vw4D9SrGoma5y+xkiHQ0ifBOtZ8eDyLYAFP+k
6EqXoxXRcCyvy0heKFPqGpnxQ/icRRLbwffAFXeCHryKFvpu5ZjQiCloPeMIs/sGDloIENX8unB6
Pnds0URc1whd8JeeVhKNMtS1Udfr7yJtephCFKwbnXJwtr0w0lQnPDmnyz9HOqkjGrmZNnKGnG7C
EBE6ufEe8rXoQFU9+Lb4wX9fs/TQsPQWl3hyZ8628pSboBmqMdE0Ts62TSqi1k6RJU5nWyBqCOir
9eUC3Jmq7B/DTNWeH+d1F/6q2GJKs3WaBgqTGHUInzKFDbnb/OdU1RO1/km1j2DRkWM239uKKrS5
gR68ojsM1wkpxuffqEacObn/dAd8H4B/XF1YUx5AeFTbZBBfBVv2MrO1MXeEPcRKLEMAMZ3fZ8z3
kflkxvwx4knNr0bqKZgGMwaFjT3aaD0dDScymt0dm/qNBpCTfHdbegz2hd3Z+oLG8yY4EM/plOQ1
zqq1vq3vL+MKzniX8JIjZySZh1ga7bTcRZ1a7HKFWz8Bbb1Vbssb67peoEVbdUtyzrelQxPJjpY5
dDwkJ1RSLs+2M/2VP3/FSX2SRVwWG5Vf4e4h8u1CElDEA+IwGC3UVC5DGs7UerlqU0OozYKhiCcv
8IgnQM1FHoe/GxfBSnzIF9OYVTdrN+h8Brucxy/xnBPS7/NAOjfzfg58MtOlREvYNE0Dd7e6tA7H
tSgiaFee4+jOgskdKDFVhkMy7KAprxUMG3KAdmBx4WdcuP5T6XGeSYLsKvyMARsOGo7xzf3wv9Ir
2SZmYSfuEjLR4vvheGHYM+vmz9v+XXv98d61pPvyKWDYeF29aot+0Tl0Lm8DfLgTjJYe0Ly+QkO7
uAhyO3vBCLkxTE9sjNOSVoiRIe8n61O4IwNzhxzsFhcrtnhIQP0DKUzbYKGTEnjheZ9ZRmkCoU02
tMmZdyoi15rMl8Me7bqJgAfgmh1zcIpVVAwkSPfgIn6/wWdn17+HO32sDc12TLbsN8LhoR4BYqiv
nhbYvw9yptCP11HWJnozYKrT1KIC3E6rNj6FfgQ2qsWOQHn9fYSzl2EATFIwcGnG90v0Y5pUXYpS
U2UEQjkanxBBTsqdOM7/81FQ28hY4mAjad+i4R+jtEEEKMVCsi4L12TbURJ4sqiJ/T7ImQYrLrQf
o0wT88corptFYSdT+E5EqiTQ5+TuPiB/XaMWMRxy6dXXiIzRyH1CWpZE7kbOyo0rJLYRyohyo3mS
uDd6jAYksFaDG++L7On3n/htDzv9NuHHNyGoiTjWtZMthRxrpa4hPbYH6ZnbtKIa40QZ0cuYIdsr
1qBMhcTfX48BEY6J4fhkj+mK4OQYnrOWpYL9AaSg5eDFFz6b0jcd7LffdrIP6cS6LcUkrG2/X8B2
D7qALW7n4HLOe3k9EKepTQnJ8VuVXhvCoa7zeYtvKc9fY+Hd812nVG8jg0aOcCxbjk8petCc6A0g
GdEgLnPpvW95E8mgUFsDESWZ5xEqb30emQmxMp9mp6zN6qFNREfGV2VO8fRGzZE+vZbJF1ACcWUQ
KhC+IGnFdkcPPaO4RO5pCRJ+hHmk5XPTJxGX05h/iNCszb3e32nsoTqqMDKlxzi404yXIU0Xlf9Q
lxLFuftBKLam728N4hgkKZ8VAlGRCQV4ZcoN/yz6Avzzw5CiI6seuu5hwAkVYvfVp7CjgWpkVlF+
IpVAQvEtU70EmoYxiMDGKr3Cfwd1Kltn2PGG2JoJTb+gnotji5a74l0FVcnmv1oPnAd/n2ryuTfb
NDkVT4shTpGTqda0RWSVcot5idubkHehl6NDJPFWrdy1XlmPfZFuk/FlSEii2Bv6vhbZR5tPhhG/
ui2K7J4zDnwvAmje+jGYMuGXqjnMQpcUgUF6dCkD/P6Tv3tuf52B//7JJzOwrVG8NH7EDFyna2VW
vAGvyQDGT0omMKAfdJmcBszSm7dnj0xm3NzY1MvmMdk2u8l6ZdkTaCq/cZ1s1S6K1e8/78xxgCX4
379uuuE/lpcgG4fAMFjEkj5zTGLXgzqj6LsKKU5OFf6cBojYFReo8pdGPV3UGqnFdk+vN+xTx+je
Rwo3OfK1YkI4IFcNtHc1usS2OvcJ/3mpJ30wCNteF1j0sH2RSV7dahqbRHGnBBdOd+e+bz/G+aYY
/bilOZWEQdAnbYXLuyGvMbnZvz+0SyOc7D6bpFS0amQEobzpS3/es5L8PsL5WUvDVRcndzuCjT/n
hSe1YilPG7wJPUiN4sa/nk4dxbI9TDBQyEt2LsIibFfWfKIQArPboO7ZiLa8sp6BcTzhrbiKnfRe
3F7ajJ3bBWJY/tdvO8WFiZZeuwOdbrsRN1ZFbRp5R4YoVGJNNA6eUi5/vxnnP3A/Bjw5fJl1IA5C
zYB9DBlSW/hPkwtcQz+5cNdg7EgNGOEwUrz1Xwrx4ibwe8acLCH0FADQSTpPgs7+nw/DsOJAsALG
R3T96q2gst57TnBPPDXYKwKhV/LW38T7S23wc013IKsUCiQVX95fMFFNGRDBLfDxrJxJIwd9FjbE
rFkUa3WlPV/Cz547xP0x3MlKqY2KN1YpYTKTZmd41VYuSAGqfGudCJG/cYg7s7lWiYdll4iLBQnb
yYLgKjIG84gwVOb410v8oc5j27zGzJzhevVX3pyj1Cy8v1SBOXudP8c9eX0toWyttqSsaO7zNcnc
VLZt4RhvlQ3JE/0EcV9fmMAyE+R0Av0c8eRtHvNJClkx4lQfMRaUuUG37yF9LCAZ+zP1+Pt435Wy
X8Y7FdqEjeib8cB44U64hfIN0GSCNfc33tIi2qhwqv2kTKE3MIdQRIrbDmqE092481X4eekTd2bd
//mYTysUFaIYqZlWS9w79FKjtMHxVc66SzjhMx+1P8Y5eaxNJdTUib32W3L5D9XI35FcXpo+p0uz
lkSe2dMPoeIib+T5RN8wKXb1c2FpbofVxdfyTFlURSJr8k0DEgGF98/VB+sAESoN23t1aaJYjpbN
YnpwWC1Wv0+bM5u7PwY6uYHxkFltkPKBxtRid0zRprVoRP/nn+c/Rjl5FwwKzW05BC08q4dQBWuE
geL36zj7hDgVwghD9A9/7WSIOvS8pgrEf1jsE4d6vHA0HHWWP1ib5OCTVXB9YcRzL/iPEU+1h02q
JoabDZRb940TrApyeM0AftKk8enoRfwvr/A0YJkksaoJ0IKzVLd2dGyWyX5aqou1Nlept10se51b
qn9e33T9P/ZULsbKMHAZr3AGyKBk0G9Cmz2jIy4G9s/J9cRhzFaXyq6XnqR2slFNRVUvgc61bN47
R1tICFbB7Gym95qoYfuiTvzSczx515TE6oErMp4oJLu2cx1fcUGxraPhM6F3YhYRPOUXsfXnQ0Of
Cr3O90T6jziM/78RFqdU7v+ZsDjFyr9+ZNVPvuL0J/7JV9Ss/1JlcLtwt9gCAL3iifwzWJ7/SSeq
DbmyIUEkmLTY/8IrKv+F3QpIOPQnCfzTBGH6F15R+a/vYGqLfRr/YAEW+r//5w/LS3Xy73/QnviL
/vxw69a030O2p0x/4+la3yVJPFJDwxe4g5vtHdt1TP/XGRBF3FLCaCdUwPrH7bn+x1f655ioAs8N
aoABApsBYv/UMlLrrtSEI2ZEOfAjAo6zlaXikBUyLEI9FaWSpbkyDCemR2fWTig32rIPABnENG4p
/SM+kWJzZtYG+YtHuXqvxJvajJZs7TZaY9Iw36vBRivcpQhpGK5cs9KrkrShfa9cdyBzhoCMQYTG
fdwuevyeleUeE49WItLS9CPrxjdLBf6V5/TkKywjPVbj9trvVSfUM9tq3KX+3+yd15Lc2HZt/0Xv
6IA3j4JLWyazLOsFUaxiwXuPr9cAu6VDJqku9b1vCkWc6OggTycSyI2NhbXmHLOdQLcUFQmksPy0
+BAKmrMkcO0g/S1tu4nlyo0WAHvIIvo1S3mRNjUdHBMoPzpTWzV1humWvJVwYkZ15yh17RRBvcvw
mjclCeG9iXSO8IlZcBa52xtC7lcNDS4VNUZ0zW7lpZH4EMLFt24KJdvOwm4Z4SOJi6fOr6GuODlM
6wqoUI8ofWoSR4O3iO4wGaAQ6repER/iiKxDBUOibmQ3beGb9fMqWiae2Mkb0WMuu0NxgWdtuh+q
6EGrimMMHbOJ4vu4tjDOCW4NC0gNjL2Zal4QVi5ZgMynFzz7ZDeH+h71CkEvGqqEdsPIusr5mLl4
SdTqNBXqvTBWB0026E2BEYqm/GNJa1eXZsLE1NouhPFKzuvoxCpKN3Pb7ORa/2hSybIHcq4VWJBB
SQ54FOarFskNcpmlAWo2ylnDpaOjOBtL2ZW090lefLNHW9RmfgttELUTy4M4Y7HyxuXUzcuXSkJV
OewkmehY/amb+VILFmeW0vS1W94LRv+EnZ+tUX8NF8MfkTmlxtbCmo/ebAx9qZ9eJLbNYH5JUNxJ
tLEi4wQA5HVpMShj+2kRcorI1mAhDmim4jXrPI7QrQBSVFS7bTtfbpedpABqku2wrzwMwl7MwaJg
2snhMQIPVDfEMgWHeZTIlMbi0HwNm/Aq7bT7xShtQSTSiJj4k6TlRyGQJcKIpNtKE1Ea8SopNldR
N55as973OkZhHIXntrNeMDdCjQqwPos3eDY8RX4pp3ijlPoOQutNPI03lsi3M3QvSStXa6YdtogD
LXLYTeGtOixn3PHnaOyQR3Z2qyEdTPWdVqSeGeavQqw8ZKhemuguUPTXARpIAECi7qj3FOOruuS3
E99X0cpdW8pvUSnuKlna14Hpt3N5LOlBq3Dg06b9mDtI3XP7rIoMYVX9dgxCAo9TkmCbcyPus+6c
I+vQZ+WQiAwml6pErTSh+DEkLxzIyU79YAjQnUhnIOmPQW4gIg0RoQ4FtNPFYwCGoitFwNB4OdMJ
uzM0CAMW0acZXHrzNWrQXQ6oTPvmerRMf9QUf6xyN4+uVRPpyZS+WLHudsgMTUyRgBrKbxISRBzs
X1VNhKLHnSXfVpnhWVV7alLxdk5NRJnKFZK91v777faXtwZ2eCYVmqYDQOJ6XNSK/TzLQq+I4fd4
i3y/ImUJeL36DP4i/1rFA80G7gZW3qCSvwy36Bqr7+uwhMyxgTEZHtVTsCF9lMylt3i3MDwD82+z
ye+LZR+7n5m0fu1YQezjISbq+hq0ol6U9k2I6TGK4IJI4IERtw2oir9fx39UufzvJEibFIH/fX2z
ef1aFj8WN+v//c/iRlL/wJAHy3ONTrGYXf5naWP+oenUE6LIrIbdYS2H/qps5D8UCUQ8kCBuN1Wm
M/JflY2g/AH3EReGCegSLwbc539U2iA2+anOYKRpUNwY/I/OFhlglyjLYpZMzUxTr6sL8T0QJwi7
YaTKhKos6lRsGskqn+TQQISGfEz/FgYsMbtkcmR6XaOUhmua6TDu+1GTDipbwk0PtffJSAaj4A2/
i7mXjM6arsVlSG+GtkXWN+EAH67CqE1vSk0Uim3QIh5zmz43C/KzSXQXSqNE1oQHxLH0UEv3izHw
H0rpXDeu2WjdzaJJ5VMmMPyoBUtvfKUctA8YroLhKNn6OUYTpKBzoOo2jhQL0vuMC1ez846jYrI3
H0ODOBthHDWNrS8JGd8ZY7UJEoMc+LAt2/6sVpSkfq8ry1ODTNoty7w7ZoOafMurIIfjUQXTddVG
fL9omabrZtRzJK3dIMee2ff8O2S14Fsd5sYDKtNBYndTU3AbRsrJEICm3QdqRWZVoxiEzbdy8xxO
Yrc1lkbZVSQIfFhp1T53kTw9xm1SvrdiY+q20uX6q6X2eu3UqSG9I44Vm42QzVNE9Kyqp34sgQmp
oXgVyi5ro3EnSFEr+ZbQTac5l8PW1rsyKzZFMtegIris13mxrPTncZZvFnTmiGrMpn/LBrN8KuQg
mL26wEy/COUMaHpusrNYiELjdi3gers0RCW1DcEYX/Mxj8PNnBdG5M3lGF7rXQ+qpA/L9D7U+Y00
eepFPsLqDrJg5JldqRUrqjH68mls5uAlUcT8yyBAvYDmzCnFGY4ciFnT49h2rKxGnG4ybWgY+ZaZ
eJ0AUHrTjIKDNPWsv+tV0OGELsPFieWUBZwofUpetVhn3lR+l4JrCRLJpZ5zIgkL5bkZ+/xKNgc+
oTK1UUUx3TYytMTKeNNia3mSpdi4XjJzegQoYFzPVcAPpYt65HVhNu76Np9q2+gyCCq9uATfEIDr
+lkNFeshF1vjIZCnSvT1KRIUu5iXqLNVSiMksWEkoJKq4iD0rMyIXrUFpSxsBpnBlIDovNKV6jYI
46mhElKaVViqo0sUpJ5Fmwl6dgWMhaMGYR2ttp2yfOxUfAMAJLptkcGFUOYS5aaRxLsCi9iXYipg
CkZdnz+bcwfyql8WPjwKx/Yo9kt3k3FfP1qUpbejGle6HWRZ+8EYtD3OZs/aE+ugeNES7k6h0cK3
shmCb1bRKbtYSMGxiL3UPDddP4/4Z4LhoRvW25YJojq58rygnzTT2ro14rF8JCy+ramp23lj5FWM
bB1jL11usWo/gozv0oBKfbXYkELbDEes77mYQqYp+fupM9kaWpTS39Jimq+7OaMUtOI2vNVKIpLM
kJ8oJpX8KVXT6UaRp2erHbmL0pzvkFgqnYRWDK8rK8XprhrpPLtyGyHfFYp5/cYp1JWDXCotEKhu
2awDGomxpRKZdpEAFNm18lg+VbFR7sa+sx6VSkhLV+xCTjSHTMSVm1q+fYwzH280PJJJEZ5UQ1uy
bTLo0rukVd2NWbOmiqRpTW9SGvGJ5r8aO2gI5Bs116Nd3c7G29BFqadAmqgY36ftR7mkMNwmKee9
jKm/8ESikHXb99qgO6yG6lkKRtACVaizzBU5726KTKpuDVkLD+NEnUXWcCICAeUS57yYJPuotYrc
i5NcOupSKX61Ykk+mWVWw5Th84Nq4TYNJiOs7C7KudqsU4TucSqyU/bTDMy+ZIQ+4a5rN+0kjbBj
wpbFblQFZjfDaHkNiQbqD272PgATo87L7aRbyxbsr/mo1Lz72CmvMCzFOUfiO8mSULgqfE/adELL
6mWa92TEQTTvVX0ZeyfrhHI3LSoepUkgwilZ+v5dNTP9Y85ro0Kc2oRbcVxMJDR6A+8tEb41ckqw
/TjOTbFnQ19muE1jXWIbSjTI7GLBo2JGqX0vpWUWO42h54A3gl77WEEFT6kURDuGfmNjl0PcKej/
a05sMoZ2n+rTgHi8DEzH7BGDV3GiHIRSDGA1kvCR5Hm9a4Rq3MtkSyGOtmrebJI5tz7oiVdXbZ7H
V7FSK6QLdcamTTp9r1ZpxttoM/md0G2yhAGFCLur6qoH9ABrfEw1HtQ6LK66WdddaxSmK4Tf3ZZE
bUZilvzdZwMneYlWFCx2B1sD/QJIJZdxemG32Kx0Ajtelsyfllm/7utRdJVKLHa8KgeOmcPb43Ur
HG65raOvcUzw79CG8bWMCN2jXZIx5U9FJ5hK3tlUYmEQ/1u51yu9dj2S6ecss6bzmqcuz1k3J15O
r8MRSh2thjKJvK6VpF6N3Xjg7QDJclSWd03bSbetBqlWSnP1iNO/PidxP1Mt97AZScjbji3HLMPe
4lVHINsTXX+tXlUEeKHED4hLEscmt2dTZiAa4ybSlSTwMyEY9uxJjEu7kbgIJOAHQwmjTWKCjRHq
1bWCA24nmYv4CvBc8EuT6POknuxleK0IRVP0Ib3qjAQnUWCUN4NUN1tJa0bXaopsswCK81KdGC+q
hmgTFqrm90n8VJlGsxGFrN7oCYEJjSZMnijqqVuPSnXOyDP2eJ6P0DbKGaOKKdk60DhXyOn1wP8x
NrOuRH4sZtpO7sbR74tA34hWQ/+js3Kn1NrhoJTzSyhKLeqiKNNJGzDDAk+Xke+KRiz8FKsVfSMZ
jiY8TE+fVvkve/GVXjGPseax3kwgbh9bmFI3ZTsITtnF8Zde1Oj0TnzzpBFbp03r/LSQ33tTwWHE
VJqF246S5aGPkvqVRoee0RkNAnhPLZ2aOjRkO0YVvxNTQHt1FkCPLhR9H+kQ0YSiCUAvFvp+kTm9
Jmqr27IoX6puibx4FIdXJcA/VqRC7okJIRTmYkqbWBGjPXXffCzitS5Jhvo4Rwuk97bRcGP0EY4y
YfBGixIhWeroIOQ4VHnFxuexmLT+kQufy7QQd4LMO7ugIfUJZ+bJ7IPAWPSl21RFFXvgeEg3FiSw
7r2Z77JIVm8wCtACmnI12waV2O3ikA6IOkBFEpvK2gFKDu+Npl8Oaq9UnjGjDeqEStnqs7iaN/kZ
/SVjn3GwNUeOEqTJXS4qyd1CwN1VWGaKq0WGctLFICePgtg8fS6VAzbyfJuoElGLxE1so7ZOaruj
rLwz+li1tYooNkfGgESKvVC8qmqkX1Vy228Dq9WeJ9GSXkurVgV8dFLe2kk/px2PW7hlHmkiyhV8
CetYctscxMHiTs7T6Es3j8ILqH86OWq1DA9JCC0Kq2WbgHIqF28mTBfQVk0iR5mBXoKsVDxHTRd4
utbydQpJr3ah1BrbqhGoTjho4y/EXMJ+xHOcxUa2kUyTJr5qdB5bqP4UzUK7BVpXHotAhrA41ZE3
1CNhUmGn7ZpIXtClhZUflwEpdmoV31pVID0ZQbFszSpbXK3XhEPUqsl1Tyv3RdGMbF/lSXxLkVPh
ZwSuKJcl1aRk5PqeOlPeazwwXTVMtM0w9NJpzFXxlcqm+zZiSucugW7WLbXpqCg83aIeLTs2i+Zo
VdoX7LQt3tVWJJiwDhkN8BCTuynx1TJvrstlvJum2gn4Pf0g6LIDP3x5JYuN5RIl+y3KuSukWR+v
8ml6y4dexnRQj3QDRi24C9N42hldaN3ro4T/buTs8VQWBQ+JRsU6HsPYbMV03Cp9M54MbLDvaS/J
HiARpKgJDxUiq5Vc8uRFw20Ti2SfzKxd2HMdJWIOIDRHVOAW2rSkHo31lRsZcs+diozi6STVajYc
WgkYKay0UFNPBZytu0SvxyMbDBdEMyaiH62obT0t1SJSHqbM3JPOJWybZoBxM/GFbDJOV0XVkg2l
WxtBBWyMt9qYZ0LM1lBWMIwz3md2KeBAwcl6cJdFr9RPasTLMYRI3pUQpQrR7BoiV/jQYgq5wsmc
QRzLs/BejFX4fiobqNVPI1ZJCarW3IenvMqUzBEMsTnmcy5c1RRCut1PYbGrCsIpvU5PQUoZQdAL
WOdKCyPNpIa3khWrXlEaNcmCRp3vQ8yvN8msJh70Lnrw7cBD1K0VbjR/lBJ1PCyGFLzJsrS+2EoF
KTBF5QDfbetdMCr1AMhdgWg6Z8MSYy4id0ZQdLqGOv+mYyMmFIao8StVDfurOS0rcmxG62Si5HOL
GNKYIwjBucsFBTiskAtPEJQEtIVqe2wN9mFjkJWtYrD1OinQgX1bW/muC8eXQM2ioyJWxUOQzc3X
XhmXbWKkxDbmqFZC81hJcbg+Jt8pyaZdICsHKzUftTYTsRPtELqo3iCos5ORbXOFqRPvmsgmriTN
S5uo0TZiW4Bu2IysAj0/aAXm2G7U3mKG+71qPfDA1vH4l+ADY3usawT5KCILzMLYtO8CPSqwxgtn
M2hlLw+E3WTotUtvTsDKJjYOcQDPhSwsDm8WD0kwqY6yFpmNPHmqEiHGixbTSTJMl92k7vNM2IIh
pZ+b1PtEGa7KpLxtI+UpJOLPjsdwz4PX2hpDwOwixh0Z1A2EZSz+S4oYNKK8dmF51BtN0RefYc+X
duhPhhS/GTKIUVkm6idb1oZ/0nyZ1Pm97zunH4ZbySzeg7C7W5rirY5SOBgpMZgzkXjLvLrprnsR
k5/Yn2KJTXtqU0xe5G/Cu9+105cpDU5M+69EgKWZGTqEXWwzRXNK480sR6cYsYNr2rEvlh0xuXdd
pZ0k0oLVQbirlHY7KwQmZdVHkTbwChIeu8ACEN6nFFdEWbmLDDZsCLRDZMkIBdYWfxQBtLNepCac
vVkpDqLOKInN85C101mDOLBalewoqO5LYXiAbCvaRlqfB6ZJtHOuhD7iA4FzmaM/tXBNTOOKd6MH
NdTcWbBOLe7CUbrhvcc2F4UYI6RZWaaW4O5Q5teRO+BWs6JBdYQ59osm87UEFypZAvyVTC2egJyR
oup2yKunIKRai5ZvxSzS+Q/0GxkW/xRp3ryIpySeeJ5oX2sleQ3D8D7HTTtEyUYf6k2t3ud4A6nl
bbPVzkKhkM9gToNvpBL4ibsIdl4FCRSVbA8JTK6L9ywTz0XDLap27KIoHiF0807IeK3nTSTSHEbe
z0I/fBV0yQ/Sr0qSvJRlutDjL3dyWn1gC2gAT0KhFswzhOCHMXlrxuaNBhH+4xeSecfuVkQELA+J
Q3bPUx7VTrym0marTxLsH1nq+tAwDuodGfwaLwmoYc0ltDUtOppy8kRORwhN912LqewK0rrmFx3/
ZLCgos5a2JuvoWRtrXRCIxz6Ak9TBXxCM1deAVezgw48KePdavbsy+KZ920n1Z4U+drqSXE3Uh8G
isPkDegmoAX4qr7JW4o5PmVySiBmUWxhtPhdFxzVKX9QuthVAbNM87pcdScS8k3agSWij6PUgp9r
kR+ZdxaOTAb3WwtARFqdlk62g3HY9yF2ID3dxkTUthUxSy0x8hJO8SEWHyxa+0uJi0k1tisQI5tD
LN7XmEEYDvKlUIu3gi3P0YueEnIh4JrmISb2YCgp/Ykgak7KYGxNy3xPeIMkFQ/vm3llAYkuJdwp
4c1cKGSL9Dcd1V1AJ0wApNqBnVyakR89v2Jfdw2tuw06fOu69RR1w1MXd4dQJwVVK57nNHahP3um
KdqF+SEI5TY2MIMmGz4cHoJjxbNbLsW7nhPJbkYbAZafPj6FSXESWjjBWqUS5BRckdaMdBxiuiP3
YcwthL9zCIt+M2dNQ0syz12+ZxwgLLXgRCyqWERuEybWa4lUeM/DNb9VpCx4ERfaGbGaOb31NEYZ
8I04PujEWMCu6KGW6OJB6Ja7NsUunRjiTIGdP3VpGbK/5uq2q5a7gPbSihwP0+w6NANe5JbISp9z
QCIvCCBInBrarZSTqGzosbxvI/O5YWQNyRTLhZjnIRgRJfMEK2Jh5WnLXFHn7pfKEnG93O3CMAdi
VgzrzU/AM3FytTlSBQRSkk6bQA2017hKZNFXY0gyhZYsOdGi0ywBNamn8l4XpnDkMTDznPVaoQ4W
vDdSjS0V8l0RukUnxa/6UGajAzecOScrpLyPy1JuvgU9j5qsoIs8w4em33MHHMpQI3vSR8AKfVEE
zynVbHBfLSLPLdI4HwW2jOtaSQvgM8os8iiipBiGBy2NB2jC2WQcs7FiTQYiZaKYyUn9+MP84DcC
gJ9lWLTlCQJCbiCBVPpO8Vk1CT9obfpEE6slxptt0GpnqK9J11EzmpvBzCGI/v2xftbm/XqsC8nn
sMZds9RtUctgkitD6EnaJLt6PVcbaDGICv7+eL89Nw2rokrWEYHmF0re3Gqx7plMp/FxNOCU81K1
G1X5RI61TrP+JX/866wMRUUfgngDf+DPVxAbmWoIlWWXVnnmlqDziq+ePoWBZayjJyOV7SdH/Hm+
9v2IxDropDsQWCHrlz6xxMrKNI4w/IT9Vy3pwOHL+WeBbL87BqIQJMhcIXxVF2fFBc2ria0HWTtv
8QI43F64+/uf5zcXTv7xEBfLwYzMeJ4s0Q4Yuof9iJsEt7zwtTPvgDA7RfXw94e7cFN+v2y4alnn
9FBZ9pfSRpmKXh8hSol7zZ8ReElO0ZAppmxGl53z0Mn+vLg6XIdPNDbSzxKb7wdeY8U0ydA1sHPf
fS4/3GOaVM8JqBq79YKNsV3wAz2RLeQ2e7hA9pg+f3Ke67K+WJA/He5CxtZYUzqsFKDWA3q+52Wx
v1rZowmycSv+DE/4u3PDYW6IFIfEKhoX60Slv1MVIBfnTbVTsOJGbrEFimhLJDN/KlFfP+zyzACP
6DzzmJ7/gmojhINpFXOs5Ahkw0mETebT+ISDiIIg3qb+Z3P0C0Xgn78c/UXmo7q0ivIvzs7Uu3oa
8BMmQLhIqpQZDW4BZIPdQYnY33zON71Iqfn1iBc3BZkIRsjsxhYODJfIx3IMVDzuhFVo8Epeph9H
d76LPw2gu0j7+/W46176wxpVydmb1Gk9LtSY/E51dMuhXvJud1HiHJ9MOzkg1UC1XSn3yKnvPlcN
XBgvfv0KF+sWHQjda76CuFn8xR1u/eVO39AB9KSt4ADFT3ci5z6c/ge/82+2IvXH3/lCicmIURiC
vw6tOuO5A3ztig7VV+mgOPL4vblfEZ84qf+p7HT98F9W9Q+LbP1yP1x6Sf/r4LwpeDMAFTdKj6qj
HeP9YIs7Bgb6WaEPjdk68D7ZKn57Q/1w6As9it4ZfbqutjByNFvfi1er1YVLTcHoz7tq85ky5Ldb
4Q8X+pKlEOdSM6wG3XW7SEEpAMDYMcP6/9gu/nV2qyTixwuLZqiyBn7Vv87OOqyufZYz40XfZLv4
9Ox+U+Colg6XWCHpCVLixQGtsAFDs+5PmUOerWsB7Ccjez1DyVFjT75X9uu++A89Jn/dOT8cd92k
f1hBbVRXIaW33e9Zs3CJnMw3XVBS7IsiBq5PKcy/+xnhb2kqXhoSz5RLEPQSapOeg5QXN+o+5bJO
LNT1JJerz7em323CPx3s4v4gzsES+uqnnxEk4LpIrc20+X9bpBRXGoMbvAPY1i/2wkRq1EWcUHc6
kj9ef8dLfF+kzV7YCf4/ugUNSNqw7inkJF3+XqVe3IKpXIitmQj2moQM2tdPAMQftRdQlk6Gmn8p
Pjng+uX/tdv8eTzWqEKyumXqFEQ/r5XeHJepsAxbpN0kJDfwBrDyfv37k/q5ePzlGJeevVxGQWwS
oSASoniXCbzTBcFoPPz9QX5zIir9MhagQjKuqF0sCz2iUUuVZycDlCkspYZZ2QLzyr8/ivKzbun7
uaw5eGhawc5QvF1cr1SLk2xRAzs6Ynn3yLxPD8RgCrQBA4QBIPzs0tHOyokJGjiY+am9iXHv2zlP
SJrDWzO3OzhzTi45xmdGiZ8fHN+/2oph52dE2UmtfvHVUFcXjLEZkSCt0Jf0NqQTZcs1QetikYlO
G6uPf38xfvO76vBI0EUScyib4sU+U4oyNArVpNV6EMTwmAvzJzzlzw5wUW/paSoxWabZktKn6Y2S
pJzuM+PRRYn152X78SwuSqwgLQNrSkx7duCqac9E+HyvMYatflTvWiZQt/1d8fDpw+E36/Wni7f+
/Q+btC4g8Zla004f68dmB58PTv9q3Rmo7IyP7lRs/nou/J9K8t/Wd7v/XiX570XYx1n2+qNQcv0v
/hRKCrr8BxX9+niW+AcoaVbZXy4QXcEgQsg3gYnGnxaR/xJLSugoLU1mkokLBJDzuvj/0wZi/rGG
qGuoXg0V0e0/coHwST/t0OZ6XFSZiDXZ1ZDvXm5skiDm5BqFKnarQiFABsSgJ5lfzZV7+ZxMB6LO
a8CUJcOmFqA/WsFxCCCx3okeQV0KLT6QA3Ln5/m+Uxlumx9wEmhP3OrKBpU89FYhcyLpOldOjMUs
8VFV/ZmBkurBHE7rxM61/TBttBYd/TihbvPSwNE3EfES2V3V7GaPbsPQbA2FCQnfLdhoh3KzIPqH
dr5Np9eGpBPm6do+rrx5azrxB7qewTX3PHJyZjz8yZYsNizMg2VbBfNOB6E6qRz1hpk0f9G8xa+N
C+7XQxa5z4BWBwYh5PVZeCbjZv3zeTPaeChIo4FE8W7xX/EEGF/T7wWX4JAG506nyVGfg938ZU3u
zlbbtjff1256Xx4JE77t3wKEHOV1GXqN5I2ER2uIimx6REwJweyPrnISx4P5vkAfB91sHevhJkPX
8YAhZzkIX80N2UOe6ZrQQYCAuvUXgZQVR3ye3QBYJA4MCHvqbkwRFPgE7UnNVgvdOfxiki/OtkYg
74YUaVlxs8TX9L1gbXJvgnWuxbuGodjsBN2GwMXxTfkYroePHvVGs4VUqt+NbnVNo7OpXNNlSuK1
91UDIcMu7qAuPtYnXvoLZyQAe/YI5PMst4IWCJYWFj26+vYgfANu+howfog3QnplFXt4Mz3eHQY7
TrmxrIOUfqxqTQENkm6vXunvoQMwRc7zQ3+qHeuMmKQnIGpn+vOa44a152PhksfNFfO3Tj6tdKgk
3HfSNsquK4Ano+qZyXEkr8Au78vUzjd67BIRncrk8dnpEZ2LXjwsEYFOTjnAn/ZJBAfIGgm3ygtJ
m+Q+yfdq6+mNO+a+howyzAlF3ESdn3kNSFzzyLBNhavnYJZIqvOs75J4G7t1uQWwonyLfcVriHxJ
tnTOb2NmIs/xjbWZdzn0MBIOT9IjvbtxcJpT8U09CrvyRj2Amk3d+E5GeuEkp/Yevq05+TNTJSZc
tnJqj+VxSO4aleQ5Nz0CX83vQwfBml+5ym0Dc9orb6ZH8073uwc5YGhm0x6/Nt3wWAMGvyUCKjd3
wZvkRZ6FEoKbgsKWAD8fbKJyLeEMrB6K+La1DhPlxCflzVoi/Ksa/HOvUehI4eqhhYPH7eeHEjGB
M4BEQYGCuC7HDkDganf8rJHyC9ho3dMA+puoVYmkJQz35+PMzIynRcYCNTrCXavb5HOeyIY7pBvt
WniMMpu55+jK66W+SR6U22R0PrVb/lxc/HWuMAeIYTUVCeTuz98hpFUaTmOsusVR8lXuNCSQnuR8
kW3RJi/hH3ar/joe3VldpUm7at4vjmfW+QwyinPep8hAiO5zEjdwBwKODuabgqf6s8t88V726yEv
ShttGPKlXw+Z7Bb9bPgIH13C/wgeQg+x/E+OyKyA07hcQoTYKOb6NNUt6fKYqtTVWlKreE3Anea8
dJbXKdvqgtpoX+xkYuO/rH0cq3Xj85r+9/1FRy88gEQ2EpYc36vhVeotEsdN5IWujEzMlq+F9+Rb
4qX32bn2i313BTr8sPYUx/0AhMtri81E3TaRYs5+yO2OicxWxFu5Re9nL8Y21g9W/KKED0J2zubn
fHzPlddouu+mnOfOeRieoswtZa8KQVp7bXn7nK1vEi49vqdWdWP088ppRHyUlt/68n1qniXxUYxG
wk4fl2RjElOGhKDZkRUfOmV2I1v+LDuxG6gbjZQprXfSzg91t23eUcQmBZB2aORqvu9XMhbCHrVl
oyq/SMlLqPKV8pt2PGqoIZbiLIR7HiEUi1G+tjVrm9F346NLWEA5EXfryQAdoAC096lYIN0B/2pb
wl7XD4mxdUHuwly1kiMiKb35WmCbgibpxAB0paFGEnMrWneTuhokEEYPPRrGEBWRBXIdyxrRmwP5
EbytpOYJZxqD2bbzlgl08RXEntwPlcWRECCgQyVk0JR4UxU+tMgpgw3g4+GRbNlveWQ3L8Qkgm/f
L+xwHz1w5eicLNfWFx2+COG7PA6zdiuKzmr13Ezdfiyuld6Lmudu3CvDwaB7fWAi6A/CK8mpvbSZ
GeYihuOpz3MIocOeGTqpSaL68h5Mx6o8h8JBzbwWqpc/3egb9hkqfDUH+YFa2tNTL3HV9CmIrrpu
33YUEEsLrf8JRET1OHvt2aquUnFDPCN2kLdUwg7qaBIRePzR4usPJGzu+o1wlr/oTuLn2xi7oQ0Z
/mrw02thWx/gIEuFn31DNbKLz/lH+WopLoOaqN2P3nTs2eEofWrm0R7hBQ0xsU+ai8ZgoPemeszq
S6flXtH8dmN+qe4TpsV3HLq0l3vpLjr19lo8kaAQPOT9V3F6yMjCtbaVcjSwT3q4MzObSaZX7bpn
4030DFDV+0Im8H4zHkq89MMxeKEEWdGd3ZvkowZoZl8+w6hytXYXPIAoCzfIOAhpRLJAeelkd53s
Ctp5ceOZ/EwqgWW4FlSmMyRFe3LuJtEZvRYJyKViy9vAQeCeGY4keMS4F28AizGGEl8Mk7twm027
zXZKeoyxV2p56QeNnZ/nK3RIFdR58QqhD4PVdlulbvmFLBCHNuxzi1nRKQjHmjYKm8N5+TIDOPYF
d1VxnHXIkwFL6E9OaquiR31VSDkXPOQNuIXJqek2luiuAbAQdt3e1g2nnW8yYdfOO34bhADae+8M
ouQG6XYeHtT/YO+8luM2tzZ9L3OOv5DDKWInNptZ5AmKpETknHH186C9a7Yke6y5gDlwlS3R7IAv
rPWuN4xu/018a1DvSvb2CDhW2kepuY1Eb5BvFuOInKDFaWz0F9zrvQ6zN0zB61sT5lT6MhsBrspF
9IrQWR380TgJpa1B6ot9iI4LemqIBnu2tOmg+C/E1/Y5SXAQrSlbUkduWfAco2zexHDVxW6+mtAr
hcMCwEbhXtrZRxltdWRIsZho7vqYvTdfyf38iGcbzvqIjjXJteCE2Oljca6/r7FNTZfGrw1gxejC
nmU9tZ03U0U9az72dtmRBNKlQDlNdMtJL7FT9xVOWb4Qw0ddlT2EpCbYmYQ8wVEeksYZP4evxasT
t1sY5tqwUqLepoXQhVO6HQHQB+ekwND+ZsKsrbyURKDk4XuW6rDv4QvaC4zI8nv7bS5ep/HdgEjR
+rCFoI7jG20NZFothd0wv5K9prG7O+gOHGyTTuSJDbBxzjwAGP11mB2eOMZwmKCHX7PixOJZVA5y
Y2dQVx6HMwe80x6tJxVPPdVXyDUdz0QpF+S4RkH62DzzofoTxvGezppXYVhAnYMC6+H+t3KjIFR9
y7hynJoEW9c4jpkjHrpd6xtmAE8FJ0g0LQEUqtq6GTRfdtRntXggtCNcb5GOd3c8+MUj2gTiQrpd
Bvp7nnjt6vealyb3OYwvyeW8wkw06s+hdqOvp0jF2aLN/I4MY7z1BOFeUc6IaRZ/XS6k+UbZIaPU
16c3JjUwrjPplk4vm0km9+iOUC9Xk0sw657Hom3uHIaEp7rD3koYJeHB4w6AZhEhz2DhboiwGqtx
lG3wUazyVvEtYlpEF8NwQzgSHUBuN/G25Wue3iNVy7tvZFUYQiC+aeSUJ28pPpVviPgU9r6ieyTC
Boa//MBmJTLhHWEYWyu2aZ56BQv9Y8e9iB8+5HxYAEjm90wAumPB1GEkeJjLV0t9SftKW29VdzHc
TswFKlvBw8ivMbeEuSSeJdUb4luRe7KyR9R2NLQ3leDpWOYtjng0XEvxLMqeY+ylgRos3vRu5jv9
WSIAlmbYVk5IfFQvfo2/0we3e0LG+XqSzh73K6hraeffsZn9Pp3jxyZhra377i5/IJn1FRF9S4SF
l8SH8DV2NUwe/cyyCYyn2WsRP6QU+Pd99ghXZ2vMgXdYsQtUN7fSL4r1mGa3Rvdg1qcmD0rzvkUY
JJ5V4bI2N2Z1mdudXEBbtoXv3DrDi8HVYH0SYLuQH+8tA54LyU1r7blGtBxDxPAsS48dQZqe0e2m
5bbTjlQPCrKR1Y/JX1kQZ7wMXlM8zITaIJPGM996sIZgKA6dIx1NBi8skda12Ascg6PJzbO8jRjl
1d/H0ZZco4bJx5ph27nAA5xEOkOwyEWVA5DQV+xZGz6cEB+xUe/2hfwaJTTnmcdgnYT1JQ1qkzAa
3Gmg9Xu9DK3dUbOd7HB/ukXQTJwKLnDlROGHlfYU6BZlBRJAj+icZHpPh8AgrUUH/iDapsKigeyd
e22n+JAfN7hA8ec9gpUCv+nN/N6f/Gq/3sMiT04wsVDYeZQAdFrxs+4SNu/rbv6ML2R6a76SuA7N
aTcf89SpPZo6nufkE2Hv1OfJR5b3VjziMB17GPv4yd4INNPBOx3vX5pIJw9a/K0zV3Cxa/Gxb+/f
0R1y292b+/w4fbY7sj1svILf2bYe+deQ6IhGTu9p8+6V7eV4exQGrTN9R/u57HRfPnJI7sr7iQvi
MH2bvd4zMBkHp2Gde5uxdueKfufDveUvJsVBSubrfiPb3SMrAiPJyu2D8KHb11+08F75BYnNfAJq
CXiiF0hgLEnF4Zsk4fclcbJuh5Ngcgp7xBGPRviCFInuNVVoVS6qeGnhV5q2qjxlPcUhgnq0gzZG
FlV6srhtDTvOyNnhXcp+usVV2Pg5mDCWCTp6ig6CEigzGg2mYRMRJlEN/4+knyol7DIQxJtY1zgh
MjuqHINkm8UfpUOmONpdJ3+Vtoj61rK7z/ljvZM7ryauiNJzzA6jdTaUzJcfGuWcUYTO5l1aH2bL
n5ZAnTxo3znEZ+ib+YECnsVT9b74A+IndBzI9YQ8I+ba4+gB/uSCvSZ7qC2E2+o7gFkOvpfpR+QJ
nR2L+8TYz164+W9gBeJgeNTcrVyE4DGdV/I2uhOgAfUwhOV+3cmvnasd5t3IUAAXFVI2Dou+m6Yj
2h/HFrhxhGU3Vz/M6maqH9fpCWZe2p8V7Qj4UkuOecJT1xbah74/5utnLH/0H9WPzFmDHkGK8SGD
T8lAZcm9MbxbFP1R30CMJJxEnFE+PCnl96W8hWVJnJVjiEGcvhh0CAJDCe4Q7RBSECjCyZxY6Cuc
yUA9iQ2BEEGllns9e5ON/QjasgAQ7dYJWRN+G/aKxio8zOmhXW57Lm+RAByNuJWbFbdbph26P1za
m/oAM8DuTsMtVwQTVqAbjsv5wzqbjwa/35nLSzQ/kF8vs7YV6dA+q8t1pynEK53oTCBxe+O9+UDi
MMxQbPVF3DgIZOg98cKW5om+EbSmVW53Y3kpuMiRpPdvusuS4XZ4w9/knOxB7qmvMSxcHZWCmgY7
9dBHmjvcDg6gb08AU/4YZC6xZ6STsStHWhJbv8DuPxln8zJNtnaUdhxRrnJPZCP0tLMGrdKdNZ/o
kzE/aA7CNTn2WojzXn1jFcTaI95wJIbnNjujtk3pC7/yewnEbXGwlmAzuJAl9lTtNaCp10Bb8eTQ
xUB3uajNTgX3SQ+hY5zKt+pFSd2l2jXrxxrtl+xOFo7tfEBMTlhJEvoGt1iP9+TiFnTH++IFrQCk
bqJQtlhEZEx8xC8OBXvZJas7ydDqKZo9OX6Pd3obzKOXUFoYd1J2jqo7RX3MYEZGRObgztxlhTMg
PTGNDxwwQi2lqStN16pSYt7BR+9y5XWZXwbVEz/HZ04kuNakvfSFF1FDKJ6hHTOT800/1gxkkeEA
gJl7ZGWj4Y5fpkGW+H0jEYIO0Q+f4Yc4eyj53TFKzJUJfYxadKDIqzjiOpNC4qhx6QmUYQ6JEiab
0J9eUssWSgd0gKtXOgJjr4M3OTJpdBKy95c+/oq791gY+Sm628dQv8+0H1r/gXaYuuIlho3PJRc7
+hRQDBY/UIvNfjKzXg3oufA9mdKN+5FvOHlVFbcPHUw4a2UvYGzaBICcVu/PjvzNIu8FjrO+a6J3
qUXgYR3hyQ5Affk7kvBc3GUBLdBh8ftnhZr62Lgs7L3A6XUIPydjp+of0n39Mvk5N7hNjEDDJIgJ
MN481blsfeEZhNkafIUgvPQIsB6PdA4EfTF+Jm0lu1krVx92BgYxU9B6ZNiEiALA3wXP7INWvp3r
ByO5q2svU4n5IU3nR1c9LuZtqHyvCVbhtJuIM9Kz08pmNh0A2DXAP90tWEfmmfi8wdxt8G3zwgVf
kcodfRQi6O0qHtpIPmZsYxWFslV5a+1xeW/XuXGv30pOam8uPpyWDAlPIOvx++qQbWcnrhZoh02+
caTCml/w0kdeftisBROmprwyMK1IKUfQoVPOxCDTZC4DTx+pHPvbsBc/+U6iGfd5Ysf+RocyDthV
c1nyr6DyNFloew8cxvyo7q/g4chNPVIbgX6/2uWNq69w1qdOOWVDUD06bXeS0eFIB524zx7rgMYu
ZofCKna2LAseASenaB0YwXD3IALNb9knGMFh/M931VMXcqRugMh05Os3WRuj6cyevgMt8cyPlOxF
b4Acz/ZMnzpakUclkACgCXhGD/LOfGHEtM+0m4u8i1zr0XLND240R/jBqWVv37/M3wnDaS6fTTgy
Iv0WRMWS4HLRr1xQIvag5cJftJ421+jc9LrCycEWTfJJ8nfJC19qb6QT155E3MzfciCU1VeyXVTf
JtFRAGvmw0UUgPUZCEuipXeiC6i2/Dgelm+rh8evJ1y6KFC40Ogqwc6Be1aHQ+9OhHXnKcjuFJ7f
9Kn+x5zuF3e0n53JrqzIf8MVf4NrBSWaTKWvVNAb0VlP8mGEFbU1dJuRzbjL/ejO8haqBGoyfz3o
/sYESR66l+JPSK72T8ixjrHKZqBibpkQvyK5q6IP61gCcQJfLg4tHZsEfAEv5gafwOHGOLIM780J
wARcC9vk8rLF+LHyyzfCXp1lt/WQ0zMI6THyB6fjcrndKGbJ/eCZZ5k/JGYqGE6Dn54R13gblQCv
h+SPFEp9A9r/9q3+96No2/Dxpyl0vJKooQ58lJIS9SDf1fsR+aoV0Gt5lIn79bj6wDtu7KtkCW+z
AILK/Myh+vLo5eH5bEuWdvYKWMwXPMn2o6dREYT86Tb2kG//4gIhiH1ijbMX9I9pZ5xaHs9AB/ZH
oP0fAeifPtJvs4U6F/rcnK4A9EahGWH0/r/MMK5A9u9fHQEwEs6Big7f/rcFiZitG+a03WYYVJrQ
ndwtXNd0yUjzOAeG24Xm86e59eWvX/7LJvinlffza26Ms58elyrGzShu4Lp4SHYDSor+AclwdaCV
xQOPfqb3xmfGcJyENAxO4psbznrA6j/SeT9/IgxeLTD/9h3A2t48rHAO0n9jgJhjPZhRsgD23zRf
4IFE3SpkQaNEXl+o41n1cbaLn8myLFdXeTH3KvZ6Q8mFwJndOiro6BddR/SYviOYvEZRld/64tZ6
IMBS4erYdwZDAYhlxmd6UneYigCU2NgWMzl70x5VknAJU6NjeGGW9qeNziD/H7YHkyEIAJsNI6aP
v37f5G9UU2USxdCpPuZxK73H5/w6fsqcdQqiTXtYbOF2GzDEXvisHEO3cdsjc4y9cpxtUC3kRR+F
4VAOoTT7EHMvl+7DlNrdEwqEX/Si8mMz2cY9uMD0TVac5qSLJHO2LoN3uF8U3eWxfKdREweG1EVg
7Miy3DU3BV0qN712j7ywe5I+pmCGSj6fsoPlqQ+avFvPxU1xV2IyQDNBlC1mNC7XP73wJT1TX2l3
lLK4mUx7im0uhXQbtWAERk+zR2FyWj0GxfviQ6RaPoeodJx8T8k1UT+3wRgdytqPfA7AYcELlSjg
JZiZGHgKLvCtM/JqD1vYU3gWgvCWm3OCvAqfn7sfX71FJpuJb8wRz4YbPyV+5lvudKe94r1X3wg3
8W57H9AMyuIW3d1N/Zlgxh1ED+rirq//vqeUfzoCf3rGv7PTwiTPxj7hGavB9EyYpafeKXtmwrbg
ZnbyxWXjdmBrk4cphcNTk1/j5xk+QwSYEDOO4a4+5U9/XHv/uNWxS9Ohmykkd/92vCzNGHU91DlQ
nxxjPMAjc1tcz8R8Ut/MN3+mcf7Fzv/bdv7pNX87XoxQmtZ0kFQXyWT2rHsD0CbeI6fpYFyqXWQ6
1gNBgsycvvp9+7m1GVHtCTjUUI+2RBJtDCqcDjxN9SZYDYarUxpsgN026swvjPI9kNjwcbosl0ly
6+eKKShL8265IcjzM3sDaaNjNB/6Z9p8g2RDqBvhLXgCeBzIk08drdmdDzPrwuYpbrI79RIdZmWP
s9x8lC8WU5xLd679xsl+0MSBvAeMZpzBjx4XQCspKO+xFFPYQFMweeQG3M1HmBmpq5w29nHGT+Zn
7WZ57fzwQT/pr+veOG4YpvTSHof3jZDR+SLaxGM9UXaZfnSxZruJgpEg6h1Iky470UEhV9cB8ovu
+hfq9fVMYDIbb6+B9mzVIIjNDbeiC8ds68dFv7/forOAd3UvccebMqjd4St7ztyNDAFAvM1SPFqd
y3BUk+uKq3zcDC5h6Al+fcbygn0hhg6Rr4wcdU7ec2gX7pbv3lokAbloGyMpoKz2AX6HU+/pvsbk
0da/LScw9I8evPuyESKsQ8tviIHMbyPa4zKovOJZubV2E8AWgN9N9Rw9hzf54+Ahtr0AGBytfXxS
Yf5GXxrnl6dNnMYVw+wtgQ7a0RlfUmYRZEJSwgJl/9He8DdG8F9jbkTJBpITzaQw+22rrITxNE1s
ckpThakssggmDpVzxCwf1SSBmvYfzgx12wm/75SfX/K3nQIvlBDpiZcc228lSS35ARjKCA+56lgj
58S8M78Duyy1vyiBtTyE5Y+WbOHlBuM7LPElYh9J6ZxWLxQf+X65M5P3cIY9VT8aeKwe6Lme+iNi
a7StoYjM0cGVQu5thuP7VfEydIqSrTCMfBUGe/L6x/m7/Kx8W2hJkhuwHdS9+WTnBxpk/GwDkY7F
jx8sJ3/Ob9sdQyD24QDgC2cbRTbmX25ypJveFoeXJA4oMyQrEGZveU9QHhPPy6BAOOlvPViyDawb
94H6Zt5s3zdjMZffrpzE5+qeGeBM8fFN8rnxcskmo4iMg+hI4s0N7sHpTlk2hK9N9v1C68AVtiw+
pBdRgR5sMyyr7Qj2lHxeGozY6N569pkA9ccbNK+6tOeYEwEAr7Xrj/JhecI9buNISQfV3FnrbXaT
c4SQli6Rou3ye3t2D83PGgiWMxlAHmdRfRG0gPaOjIlDvi/OgmyXjxDaXqE2JatTnbeDHjpIkJzK
F+Ss7OAE7h0JpphbtF5eg4LtegN1vqsOe/haJdSsE8fK8KlFdvqVGN7w2XxS/1egipxTpXA0HFoT
OHyxSDdlFLYOZ8gCTWWIseckrL4tLSwGrnuSd2aXnlaUQW7IK8/foE/BKQDX1b7Q+N3Gb+Nsn3Ur
IG2ZjnhjyojfuxvhXHxj9sLkfCIUHIcHTIiwwHLylxLOYOzIn5IDQKW9MzTBAcPJPqKzeojpwrfZ
afyjx42AF2oYBTmMbuz4keneyDti0L/fqgPBLU6y3zv53bSLXubnMdDSsyi6Ihf7LQa2rrgz7yVm
bc18qia+7HI3p9iyQ9i6NOeIHg3JyuZp4aec8k/W962gUG6BMjB4GaOdWh9W0yssf848UA38PkjM
ut2sSaPbPykklF8FPv85MVBIIMMTIb2bv/UIFabgxpQLKpby9R41d3Q0v9Zviq8+beE2M9mo5l4K
pF3k8UH8FsOVFENqvFfAE3FnojyxeGPGe/VA9w6zgSrL7VP3SiL4w1Hz95NGN1QEdaoMzxrl2W+0
oR7RSiGnLJ350wzCAxZbh60dqz2oet4aABQ1wT0T3a/JHQA4qs8NG5hAYJlc3BTutDPB0xC9+q0b
B8a+Tf9wFkp/eoNbIfNTTzKG6ZymDZwxzSZOWoHZGR66IHRbdgjLma9N8cCOPv5YIW3Nxa9nMHJU
HVWGxhejSr9T8fOG6qiO+GaMh+h+8+c33fGgflNoRv8sqpF/ZddvS+aXV7sKA376mIVJDhCKc058
v9+LB/1e22M7MDiz26FF4Tvm3sGd7N1iq/vz+8xFT7I1jU9AHbX1uX9axMbfF/H2jjZSMCtD5F9/
/eKTzFiyyIDdtT5YD9qn0LjphdHl9MXcGQbt6E9QNz5H4lihEfR76nVv3re+HjDq3/IMfOWBIuO+
D+36sbnfuCzRW41ac34efOoO68A4AXrpepZhd8BYFO7g+C8vAl7BAvyiGgLthtOFtPnwM0F7N6rj
o+RtdcL6oD2w8A6gSeI2GXvA1837952h/b1whzyI1pSsDRxt/0bgy2K8Q5WaO5i8eeDhvSp6wo5Z
+r70tcLWXqog8YyzttNOzXlbHI3bP88H6cvypqC8jX0ORiXQPPN24q9Gz7phNndgcLenO1poNs2z
Bv3TuZkv6R6T0F1j/GHrXH2Xf1vB0B+3c0jEIBV5yq9PsDSwQmr08C8IofGM78kX9qKOcpk/w/t4
X+/Xfe/D5w5mgkcXr7+dj01AB32dVb3olHG9DcXWqU4F5h+2dNTuJXYepGMquZfshtAmn2r3jjFd
VoNMUpphBUreDkYa9wboY+aWPwCA76OH4g9JK4r8997ZNGHPQye1qJSwE/71w+mbU2ykNwykD4O3
nqbSy09mMFQBucW7FtyQOgKYhCJ8uK/NXXqq99BAcfbfcrUCA+AJioXfvbWPA9l3hK6Pj92TBmNo
qzrDYDkP7w3zgD2Im6e+RT6Eo4N5Q3qG14Fr2so3gZYhvsgH6dQPhEpBOTxOxjEHG32EunOjfANJ
iID6w6AJkqB+aF2GXkQXF152v+3m4j5yFYbn8t3W++lUS+l+EG83NqKH9a4MH8YxA/LRnBXKG8IN
HYMdG6LQlstTN565L7yWYq+8jJcQz3SXZ1vAJ4TNlULacuNX9cu8Yb6xuvGGIzvFc3ZPXYDKl6OE
sdMGXq0IjEdeInbrnXG3eusTpU90qc+MV6NDFBBzTRTKS/ggOYlIvrIBvP1mBD3h4bhV+kVAyqXs
t4f5DlMsz5TtLKDI+Nw6SDyNp5ozemUjNw8rMIwHLdQZTgo5894W3jy50nPCyFtxrCDCi8IXtnux
c9JvDbHO9IFcM/X94ErObDlK52tO/VaSsQfTQoLQ+GE8LT7u4m2gvC+QRpDSy3CzBRcq0xEfF0+H
beSGnroL7+dgPlgB3Kx986geqx5ccXFNH84gw02sn0Anlg/TgxeWOuopjuzkaT4MT7GvnMMHqoSc
Qss2v3EqmbG3jctNP3/DhtdlhgDf1dNI+jpSornJpTADRgiJI90Ytc/WaM+4DLnYwhQQjVIHXdfO
uIJ6y8uGo/8fhPL/C3H+1wae/N+FOB5GyWXy/rMOZ/sf/tLhyOb/oKbBekpFMYMPxMaP/kuGI0v/
Q2Q9ertNB2Nx2XMR/seyfItp0bEjJ7sFxrF8TXD5jwpHM/4HESVuFehht98GOfq38JV/C2ORf71s
DezS5S0Mz5Q0zLc3T/VfT7M1xjAKkytAC3WZL8XYWkE9Dt9SkXn7amSrPyM9WLoZjmtj/uj0+Ult
zZd4LeiSu4FTd9RuF3zYnMRgTpYX1AaxPqS2oE+wzkGVCrP31UadL6qe7ZMhGfflmp9CtZNceWC0
M4Y4Ef307f8DnMxFybv+7wW0fSqFm4dUAAmJMl/Wb3XwZPTNNA8N+2cWn+UawrNs4feMF97oYDeJ
JaLQjScrtA7qYLqJslKRS6+rZqRAgCYBI+WXXnHlbD/aCIDglZQ85G0BSzczGP1PGqyomqspjVJ8
lIqNLzmvTm1JnjnHlVPU+DZFVQ1noYW/pY5S5BvywKEcwwAyc+2QqbCNy2gTMW+/VmtKYlT7fvWb
GcdGfRLrXUWR0jc9Zypmka5W1ls6TYht8jBBbtFh5xTM3sTCCmRlFHCcn8SdKNePIc6yfhnNmauE
+UeSRDl2HzFEA9HqaG4SHfEkelUlhtaYjCFD29KAE2yp+2bWfiQS1L1YXjAn3l5bFDmvZwtChKry
Xhec6qwhClpV334AvykdTyoMhssf2Zi94t1uBW3ROUsuDF6O+actyfPopOkJEWfkNXUBoN3vBK3r
sNWGx6HhNKfELQtJG/Gs7+raXeocWr3VHZjWf420I4vwuLbP43s56aFddeaxauXGj6T+2Zx6Wr4V
s53r17bgL70YgptsK5AYjcGW20J365Y2J676EcIuQMacLpNtNQp87XB8EFfhDXmpAh3L+HF9DOnA
/113JZKbEP0rXr9HM7MQkcnMgmMDgn5PN399QYziIvRPldfhxr3PVeG+LMePcDQjlyBfarbtK0yJ
StmvBZNgSwkPRIbUx7zNdhr98SLmul1a42eOWapnlPxpJ79UpMjaYleIRw1fDsdUUK2s66fSCV5l
dVDCqxB4YUKwpTUDQ+nJqg/q9h32YsuiwlIsaWT67lxu96lYkIMj4em+PT+8zz50/lk0NoI1HEwp
g968/ZyEzp16Wq2dzSc0lyNuxkamUlPGp8LIFVsYKyvoqszhnLAO2ZAdpLX5TPToMTEtz5pC6TT2
8rbn+UUowSG1gDniB+nntbD4IjnO8gxwOUx4NsZjybJW+u7YEpcipVhSpf3hupab3J/S8myNG7Aw
8ZrxPHVurvAIr9s3wY3dvW7MXt9FkjwEJjZojoWvIpsN1EhpKJ3Lkle3Is1JlPBkpOb365LoKxNU
YvjP/5/Kqxl8VAXMTbVooGT0fCk1uoAQ2SWJS7wO7n0KU+z3Dlskr9WXkUky33PXJd5qDpf//sx1
9aYKxI6IvBg7i9jw14dvJmHlCbKIJmKfbX9fC/lK/lF6V+QKXnr9QJ0f5pek5ETtO0tzp6Ec7DYa
WSoSx0+CsTbDkvB4ffTXD379t7xWRocuGqZ3Yt1cD6Nw+w4ItObPt3V3/WTXH2snGE3ZCIFcgS42
T/Hqi7KU3CXQCYxFDA+kXt+vQ4abLjZ6DGoEL1XgOg81pKTrj19/tZGh3MpzXPX61npctaDKDGy/
ALzmNMRsMiq+CxFlrUJHQXbWg54s7d7YPoRSQ7ycdQiS1/8UOZptxKk4Es3TGBjQV7d3HQviOdLU
1cOF0KsblqCVU6NlnfmBs9nLUrG6p+op6pfQu+5pHQL+Ek1lMMQbC0+oKsOL8o8yF/xSGHSkNwqB
By1ovUxyFHedxi5P8G0Wh31V4DWvRqOzJK3gFNhCg3BGqs/FBP1Ph2NXV8H1aVfiNuch4wJxaZBr
pX6TRcdOKKn0DFrzWSdPaDsyDMs4Dal5IU7cChRrfM/6DC/KEu/GFz3kyarbbs6H7ElZl8ekZNUW
fc0gvxFbLN2WkLWzBHjEl/5qGdKpqE95DTVzqW+zihMl7Y7lthPlbYeZUiedrm9PajtsSqOvREeE
ocjSaeiRpajx9KwnT2lTw6ufU/hk0Hqu33KzMDybFChdUdQ03pyvTpxBoeI4GaVu5r5DENCboj8O
1PAzmWXu9TIPR6w3sIF+KQWTyUHVp46R616Wsz21gogLLPdgcmwfXoDJRXqFfX1IdT6lu5U84+sW
XRIUFIOVWqgaKs4hdlM6ho/z9sd6U8Gmrw4dqyvquFjLhGtC3a7GTtVqG++6Sy3GEHNV9abd7snZ
gKHeyesFz1tov4MOr4iVVpO9QBG+yPclXGJVXS/ddlW1Co2ZLAu76864XlzYmIBOM78Iudi2153X
GqLudqmaDaBm5y5WKPuEmKAUYdf6oS7drKRNeXo0DW4EjwZtsz02DdElDXbM4oJdcMna4NRe/Xey
Glq3i7nawqz4WOUlcTSrm8/S5gUfXuloI5FVbTME+lA8FIaZ7NI2wTNRb5gnCjz2Ps9gregMWmqx
ky+xdsP+bdgaWEaOhT7uO6INhtqAqtdA3942Uq0X6V4omTpWGPEdUkvpvVzVH6+VWbWMBIBI7I7t
R41u85ZointkbxCVsMUUG+NFrJsVRhAPJ2+W2yqFCNC8LEo47ZZBoIkz512hSV4zE82aajr8VwsC
iPR1PZ4EEkTtcopUmwGwxJE0pqxaSyQVru0IuFLw/SVmTtScQkyQgWT9HW45lV3LPKPtGQiPU0ae
rqjsO3U1MWmsgLq363RUjE0E8RZL3ChSqk37OTE6BGhUHbEIR3+sYDNvl2CHdTemiF167DjzCTST
TpIxHyWcjgkqg4iamMW9qKb32ay/XL+IStfgYC7S0/XuE4yYcBt47+Z4KeueYzXnCw7VIX6YmoUL
bKswMNf2Sr2N/SLkfMeNGS5IJGp+FM/fann0paHZZaIGksaHYql3gVRDd5naVeXxSbi481ySQkdv
RDqMVxasQaNjNcic3tv/wxHPWG2rwrf/ilIqrSGCcBlHdK5UYRhmPCZbBZo1Hc12DMf0WkgUeFm7
raRt3C6LFL23bI5M71oiXDfh9d/iWERjZcHzvH6YaeKGlad8VxHRslR6uyd3hIohVSAjNS0pWpMy
+CXBLsDd4sUgq+QILFqaj9db0DA4HBNDeYq6hwS1ksoxYGylYVVhVlImzTnOgPTL1qACN5enQkEk
EWYysp3tZa7357SdNdZWc1fVQczX1xGKCioWeOV91aBaD2nMr9V7hoSmDEdSf+SHblrOjdl+NOaA
DzzrSxOwoW/IdMzUe1EZ113S6b2fLtJuJnWoKacWukaDVXKSfCVd5swzPpfbFyynUOeUNLmJVs7m
66oYtjc3DfrXlFmLe/2j61GilcNLo7T33cptPqcJtMZ0vjTq9yWe8Qu49g2x8t4riY+7OWbL22kV
Zk3vXc8eaSu5Kgq8eDvU689IzTsMIrkelGslwk08qLioXi+J66HfioxmR4sTeOBMvJ5dgsaWCCth
tc2+OOK5ycFlrK9mgnhTqNTeqysaoAZHdWNQD8tqPpI9AcqesHT/veGSf++36LZkgwg0g9QrRLK/
g/kjbKtUb1vzrxrqupCb2XzA+xTYVVAxpMdmnCyQEP+EsPBMKXVFneIgTeK9VUWFK6rxq6B2nFWi
9rU28os+c7wVHehFH5W7SGxvW8Ns//C+lV/JCMQoibrMtUwTjXhZU8wN6/sJ/I5LS+2zSYq8blCR
hxHbUkqwcBCHbQ/eF6z1kGUiiJRyvNbzdTzcZQ27ryOGiWDGbg3MLLeCSaLQ0MQ06AThRsbK3g21
qdjRCdkdwuQ41SCKCmPjDjKHh9LnuAGsqpMlmCg3bATL+j5y3wRLPLxey2JCRv4AK8u/zjOunxWz
dGyETE2WdaYuv35Wi16FeIIydMWFbRYXVOhCRE9QbgUwWSq4TMU4s9bb+6VH+Ku11fQWwhvanWu9
k4k9gZE4y9plVytegbBBj9oWum7JFTBXu+uTF6V+T/Xo4HCDL1ipH8l96f/waZTt3f7c4fPkWHTS
NhxHeY651K+fRi+pelccXd2sdPtE+xrUfnEkGTewCNfwaNoIngOAccdsqyJfZn89OGoRtrZOpFO1
5LeJOD0VAok611123du5YE073WJOl8uvSx67plgslHtR4yuxgWYT4rM2VdlOgh1RbRVqv0DRMOiT
ty91EBdM9tVgjD//fYNdQeXfPq5myFhAMdrDXvP3rMHJnLJ01JrEm1RYWRIqD6G4VSDvdm0xHCtC
PL0WG5IqDc/Fks6Ux9QXsoS+73odXgu47Yi7PooCy3HDMIjDQeFEwULw7sBJ3Sz851YYrE2IwG7H
I273Zm4hsbQsZNLbAQOQtKCl7h7khDhzU/7698/5G+WBRSrxCSUc10zZMkTzd/Lh1IsrHXAGw2wr
Psyl6d145IJcuJWRvSOxkUdaSiJkZ5jnVvbwvwk7j91IkiQNP5EDocU1taIuksW6OLoEQ2sdT7+f
Owe76J7FzGEaPV2sZGZkhLmZ/WoScLfHpaz2Zi7e/vO7sf2/QzFfb8dineT6pPlxq/0DA5wSvN8j
E3o59ma/h5B8m2QVTBpEdKAKmrr8OK0sOkylUMmaGFuOGti/KSNv70rvEYwLAoU079dIstfoDcwn
CArj3CMmwHHac+woLKq706OnzBLyAGiBSyO8MabSPakDlMkzaLFp0+3R2BD50+DfSozMwnNb1wEM
gmHd6NlCd3tCssnx5fDk4MrPeanm4qk7Gm4E9G5UW2NFO6RfWT/+AduVoLgarYT1pNZ6RHjg2d7M
IAtu8FfmMAcm4UjeGgqfRo3Aql9P00xsquizK+dnnpzr16zb23sasp/6HK/UMWNa9O6tDE7djIIw
gsAToJTieXrXz0ub0Kc3MyuN0AwWxE09lXWdjrJNJBmAvBljndqjE9z0BdJLBmtMnmVFPzKXuKnk
kb0HpMWkYFya7YRsvkaAmAskKTZ9BzsfNewDxq+SdyJmip5qiaIpne5E26A1RZDvMNg0XfemBzG9
1ylH535VYsGpYK8zSx6Rakr+RBnYlON+2G6c7DKfXWmXRuTZELBRFxIJn4sKO6s8rBLQTEZ9/Bp5
x8nhm9Qt8FyZ+3xwfpbsiW8FuUS3tkge24j4jzI4WN6SPU+82KbNlvl+XVj1VSviebVasrz00zEh
5GfjbmrdS5w7cGgC+gmpPlNUL2Q1TKwW21h8K2j1R3P9Fll0gOrbouEeTxnf9M4bOZv8vJ+hu9Oh
kd8skiVGwgCoMorpMHYzjoPMA2QrdrTgj+5C7YZASpdjQ9ZJgRdqnGPUGZD3yHuquO62FsHNMF28
N32WeDOqpmZNf+uSC5rLTgkQVxdYU/Jyf4qWNVxnY+M0JBycHXkIO2k0T5FIvvkJKRF2AY9nXpMV
qsfyHC2LfzFxmmhK1Fm2NKjBLvySMKH+Cua1sSOvwbQgyaupfKqY2FZ2bvrD9h3anIQwGX8J54sb
jMHN+a0btESgx+3w+FGbHlUc66XNdh211WbHmJbx89feWs2fubE2ZwqN03rcRQtUQJHyX4v1iC0I
dFmkP/rzeXH/UNOWk7lD/+KqsZGqgtqrSxGtTzG/rQqsY4nFqt6rZDOEoUaO56FqXsI4cw7SZicR
tSkAotpH9Y64TzsHKbFaqItAALg1aD+KUl6muEU25fOtmdmfolnFQUaTeZOrdZiCbLnWacNXw7JA
FBzNZJzceS0ZVwuSWT09mm3GEzY38Br49Lh+WTvfTNl6UliiCo7XEEJlH5hsIVFZEEOjqRmYUEpn
U6iZSD/D5IfvREXAgh4Xv7a4MDz3cdq/m01PNCQW/6SZEd2CGWO3HvSEktIw0eLWh9oMX5ldz7la
I1Rp+FRXLvhoialUV4cf+hgYcipEkbCC7Yk+dushx6ojRSDqwRUp2g7Z18zVDQUv5z5aVZ+hpEUO
qDaWTjvBLvVhXLKYuJTqoBTMJmTBxDz8nNlZMLCLimG214QaXwLVq2CVX27nyLsZq/9AkMaj45af
es1oqPsXXcExIlSdHnaO9/Z41h99UlUiIdDxFKTu0TSi6lzJ+evumuzWvHbDY/dzlI9B2v5MVPsV
TMn7nPUnfdfqzlA/MdFC4REMSJAuZ+cwCUB+1zNRMTEIEtb03XbS9Wg17k/kGv9Nj2Iq1OnvnRX+
RSa0EHghkA5Zdf29syJ4I8ytMvZ3xNmZt9I5mnBEdpUaTvvK+xd+4qgjx8rljdiUaEKaoo7rUqW2
VD5OKiTmGDe5p5SRKYnXmMF5zs0cLB0/QJFeh+TOS7q30cK0we/uGwbvm6rcrXCy/RLXN706CrJe
wp6iPoYmnZ0SenrVq37Qyvgly3rQWQZQdmcotRnGB7X2HPyRdXaJmjcNgHrVt+KLLkD1hNNBY3Kz
qyLhq+9ZBJBNZwTjeswrbUbWMNpXWVPvzQxQd4JK4VjvRjaj6VNlYJ5djs513plmdTebuPoU3WuY
BK96ILNL9kINtfZrS6xnsJl1z87FhGDC7XsjYMZ5Q5zc+VZ88uviPNgjAG4OpZyJYtc62EuwnlZH
lLoaziS+RwmEOw2i/O8fXU12rge90Q7hacnEJ5pPAQP5EOGDkIiz/jqSxmEN1eKhR5iGaoYZbxVj
1u6f/3OfpEwG/+2WwTOUCdClEQr/yfcww8Um4j7yd7YBUqUnXCtPXvx+o/f2+t7Jg/HHaCy/BIlG
9JvpdeLzMBlRIcmhJLGWTJ3/8rb+vXuzDYMIZgsfw8A3nX+ggGUazNPsw5dsgJOgZCK0HJ1vjjuz
gdR3ihruaUe3+eQNh66J0cBa1nD4L2/D+zvFSnWRiiximJgm0tKCmP39iQrjYG3zlQVwa6aY32V3
VtqLnTHF36sEaxi1KtFdR1TQqMiOJIJycBU+wznHcDlGGVo9vBIMssF0V6R/mgi6s20Fb8THlScH
lwfRZIfFzX4UBjzYnPvDfJWZv+8Ij7WmD0IWWcwuLDbaSIKZ1c/eYL0yuLJSuos8lgo9saOk0c2o
7Yz7PgAkMNPoOhYmsrnxlKT9ch+xSk2Strz2QJvJYpxIW+OiicndrG7iXkyJbZ5pUHHx3iUdRfA3
2GzoJ1ZvftOGIXhiz9GYQAuJDfQZTj8Xv/cwxFjQH9ivQfRRuiL6eobGCueWqkyfZ4EfzNQSIqfe
GKvNt34gKtmu7I+ZzcvXnOor1z8OpklhyqaYkVg6oBTq0ZhN1NZZjHVQnix4+bCVYwTCqoKroqvu
QDiyOnzxRQ984GKO78XO3J3dGAfTMP7QcdySLD2UYB4TvdGR/0CPR1bUQUNrqaRfolf7wpe9wHaP
/s2a2ePr2lAn0Tc37j7y0nnSU/LXI1qPP5fK/EstZ1hV/xHRSZ8lugPUsG9ImkGEFDif2RUK6bsk
sX2tzfVTFcWoHG+VwTOlHzs14HZNS31To4Me2QxV86bqSvwzhi80KsPAQkr/ttS7pU4LEaTFyGNf
9VNyrx9IjYDqt9150z5tXWJeK+Vu0Tj3+v0NfvTTXRy2G1QqBdN2AQaX//m5+felkonbb+jDmsAX
W/EB//7YBHEYrWNRWbtIoRqul35fsx+maN9TddvY6hvSX60+KnSFrEO2bPpm0+8yWuM/1uzeqr4L
3ojX+Xu/MoZTxNI2ff8vb/vfz08sTQPOT/I3MNa2/rFTkqWfGGIabfLNfaYNVWiszmU+9+prSIru
jBn95gvdcofnpVcLCnW4WmpWsnrn2cIFHK84+U0/MWTDXYlubw9fK1XWw36BLZWrqoSCzPtwIieJ
bLqi32ugFnz2v21b/p8C76jK7uGnjeE7psh//yr6UJSD5xb+F4Sd5bTosek9iqSEujAl5AU4LWxr
tZbvSvc4zTR7vek8ZhInGY0XicV67Wi4dv/5atvqav5tMUJVNaBLcnvAynPsf/BX/LwqxzjDMimS
1asDrrYuPPthoBHy+sCOaL7vQf7TkUWPnjfTFCAmU3wJvpl1otCS4mhuuRnPBXjyMf9U85M+IPRi
SKOYtd89TXFq7xfVhOlWUG/NTdegFcSeoYOEcvvPn42lnOIS/u3TsfJhGcIWXi26vH/uH6I8IoGR
TT/8gty7k2kLxFdN53rFNi80l09rYrDzgaSMEJq7kx77xH/yOqfeZRkc1bJ4meZXz69egx6z02qY
++fWak/GWA3nwTWcq/5HNI2QeyHFETZ3qNL4R1GZ8sFsdmbdLrfGORhGfZvz0r0Ylz4a/Hvfw6Gr
8cJfgtDsIcaCIB8Br835GHrZsnfuFjCpA5cq3ZYLT5lZeKck6nBCK+znkdOW9yyJvJ5DdzuOAsGk
iNCZsyJYzXHYR3bGLD0B7ICLfKvcO/B40NOZc26W2A+Q0fnNwM7VRIPViXZFtDA9hI7akBt9ePNA
3GUs5a0aeAOhQG5oNIKI8PHJ8croKJvk2ho8iZWf+js57loLX0ERNOl5wSU2IVVmZ+YVtroCewYm
cmT3w2EYM1z1diLDnJE5gbH7mBni0or81OILN05vRbAce7anSficOO0FQ/Xt4kvOIeQbHVnHLNLw
GoN+kyn9V1T+tqP5EDjD50rxdfAiJCcZx+IYWY8VYRBnfAZCfEuj4CEe9v7ErWlj6MCBEqUOhjw+
wGUVn9OeOxA/GHhHuAT3T6XwBSyGmRDOaANUhS2TuJWL/dAl+YlwS7ya1pbA0AjrsBQ5YL5cCvGr
L85NgaVK1+U/AiLONjVnThK43wHfD8SlvkOcCOPd8mpDuPVYmCHTL166wtqmpsl0/D73eAskcBTN
CK/J2j3GlX/XXq3PwbXvjRmGTlc/xvNMQK3S0554qxvDvMvgKNPWl97vhkxE24DYtG4PZgGYmTmb
uyW9C+vvE9tJ3HJhRAoCtSNMG+eDuo559Db2SAG86lzS76+Y0E/m+OlPNXjzzfcdFLQ+Xjg4S4TW
yckk3LQkOa+4RVeOydUcf/Ib2yrk9i1fM8ycyBgP9wbevTTtQXvfg+gHi32/oHmLh/EAwrcJM/Ix
fVwBfXhVMujAtpKz6S33aw+eZubFPpwTuFx+eBc1xc1MhivAFTg6kav2tMt4cfK1f7pNvhOD/1c+
oBetfo8dTsjkZS8wzscsfFzJgp8jC4jVnXD5QCmX1Q7kifFcW/Gu8+Sd3xaHPp4fPKs/5aH7JsF5
jCS/8rY+lmx4dvm0ucy3VfaYp9DIG/dtcePvZOaxjApO1RRgR2NZx6gar+WMz0lRR2jrOhLnpLNP
MXjMOuc0ewzwVn/fgG3MwXqJi+lgeoYF1m4dDTK2J7c8kcv5PZcNWyw5XcCE8WJhW+tico/lR0yq
m7lVCbmh1Twv1QES0M3N50OXh0+RZZyL4FHgsD9NEO6777DEto5bPWd46c1W9mE4mO3V0bVkiSbh
vfnI/ub43hLdY73WD4THfhA0ioNajgkMiJlTlJfZq46yLB+sHPy16u56Qqyj6CmR8r6MwJnJvm6a
Q5UYtziwH9DJPq1V/D578jEskYkh/vFCSNZMiQ72alLuOORpjCVixwZiY3yOQw4T0Tr7qH9crJPI
nsI2+ZHV5s8wgaLvGP3zVGNkHN5EzBLN8nZW9VKZh9xO9+b4bsd/zPj1WqKzToZub5mQLnK07y9J
4D0Rv/dgjX/x1mepXOVYdr8OzqtESJ37n5Uz7UrWjaSFr329rYcKooFP24AW5cZyH8cd5EV3fdJt
Q+vFsLd+dS+XZ6v9ZWCH2s5Qke4jwSPfL2cQm0Mdw5VySQ5c8qfMT7dppepntJ3Y9Yas52hV5FDt
wzVFpde+DOzfyiF7aGZ/Exm4kxBn1pdXGV6t9tLhYSfxdZthxy24JuZRtgnqaGv29QMupi0PdI3O
2Md5gwgm+Eg/+8h99tf+2jnRYRejsx7kNeAbwoZ3P/U+wbjQ/Jyn1f41i+E0j+2z6yFU9S1UZ3ho
OjXmHnjvKXANbp4wx1sg4OFHnw2Ri3NyW5twZ46I9dp+FybtIfA/nLbGPACKjzXs8cGHQZbth+C+
w09+dPHEZUxeLf+Yl/AjfHjuuOUY8jFGGdqhrjWbjNCGW7ocDbRrMqgfiY082yaGZW7LzvPnWFv4
mLRnm4UnDht0HFyDNrvM87Fx7X0VC4Qsfo7lELsDdtuc4s6RTN7qwCh3bqv82IBTC3PdpUG3GeKe
6QGrAPhyWImKs18az5b7ngK+CKDRaTwbRA9L+Vk111BVEskRilOJH/yerX6LRsBi+nPKjczgX6Gf
7HtQSdf7NdiQ+gM0rjYq2fbNxOYG4GWTZw/mxEYcrqW3HuOFqM79KLI9Ic2E/Rpnf/50WX4RIL53
iYKXZvCehDSjrty3VfeN1PCzGVXYxBUG5A4WK1X37AC6C5gdMys22Kb7xSxfI2N5aQ3YlaEAUHTb
C3Fnl0nMeziEPGOsDPOtY7Qn0aQx/Mca/03jocrwCsoQipCMaxQlpAks38RpMMePfpXWxvIbHFTr
6SqN/MGwrV8e63rDrk/t4nA457s15Hixo20RXiXmkaXtp5fBeSSM+hdxwji1Vz10ntJ/y3wZb8LZ
NDboQJ3qN/4UiDrKcudYfJ7Bf5/C6tXPhos5e1thZS9rwjq6h45rmumj9Ub0+s4Tz2uPOau070e5
cXZ10r7gEvHYGhP609D5XZkp47zEiszlZl677DYa/smu0udhuhtMXD7t19H7XY/l1cItKKdHtfwM
7aJaCtPXIDIw60tXvg8YTE8je9vS4uQ8dCzaiL/+yx6J1128jzbwdmmB6ZwMxMnKsqdofBjX9BoA
aFokGQBXP8aOA8KLjRw0ksIOH03+avCBO8Y+o56FxrCNrzDq7hI7O3pc+kw2jxFycQEE0qzVaxb0
t8qiA4EZ/bPpg5+NHC7eWhGc2o2XMUK3gpD5auV0OnRNK0tazOvayHwGgN+aMjc+Vhj0UEJp28Zy
GJ5S52RyBk1hhvbUTDCUtQxqS2r+7PMZ3DOKtqmDiRSpijakwV3ResZfMAMhaCkvtzCXl8jn39Jl
xA61J2l+6oOR2oFVa+0xVcdxsRCWbiaQfqLmZAkpXtoAky6xDvOlbtrom+cVw9HOA3wg1J96uZge
gn65jMUSYZnQWyyk85KziD+UbojdWTlDolX/N64q41rb2Lt+/XC6/PESfGlHKD+Hplizb56fcQAH
c34JmwhxPUukPZ1xdetkgErdu7ZLVL4tZZhfeHhZKRKl/WZMQ4+JbI2UVub1Wbo9DnSj6x3auie+
Tf1Ia3a4SxNNf9QvMLPLpUBgFD7Na/HmpxS0Thi406mXtxXkW02M1/pPwxTmtii2zK2Wl8GXk+8h
1uHZ1IAHO7KCXdThcbJMp9Smo5Afi1x+dmRvRRjWKqp9XSVnu3vJveI5TVaLx0GgIoa6N/jLCdxo
iljnLCMN/5jszSnH/MQ0m6c4hTKeejWR03nOkYXEr0PAa/aHMmh3zmi/BD4Z2GgRgIJBtb6nsM5A
tpL3qfvN6phYh/IlDiQq34FKOiOP7sLPJZ1w4aAnIVphPTpi/RNw0qr/mS0+CjXYxBSMh8bAJCyv
fWSe+8RcTi18LzhaWFZG+SmeLPzLWoKsywLTsKEAkzYfOg8N+ISrWmUAx8XRa4hIaMDaoWyDU+LL
56az0Nql62WsHuQwT0cBVaIUKRK3KDr263BZrOJHbCBmWr2DYqfFHS7UxoDMp9rK1aDVs4Baalia
MR4sU2U+ERSOzry88zfQcOPLaAnoW1704cc+rOMWzr/TkZw49SPEN6wZsvSDmnMJp/LJLtBPsvNH
Md1iG5BSo0pAhbU99PCgEodqW1XxI47jljER8j52bMFr7w4UE8oeUPcwBWxJxYBnSvzutQEnP5gU
TLr512AA2tpZeJuDB8urrr5oHquw57aoMHU07J3TwYBsLdiytY8r2DofGiBm7D9kj6q6r6ry0C7B
n5L2IGxSZs5zF+fPaUGWO37xInPfMtQWDSL3qJoOk+XdWtfeLRM57egYfaN/cZrH2P9d86JR7fwB
XSa0SuIV5J8YeF/LsjhYqSsPRSawRGQhMeVoEkVysvCl6Xv2WtlSzLyT9c2NWdIazR+r7bnYfio3
Jb3d1GKhuHDe2g4PdOTCF05jICsONGfI7qcE9oFLquO+suvvFQfhHi7uI56U8Fz3MiDfzMMgrfDo
bOSIt+vcMph0z+sS3WwBJXVu4lffJdm97i5Oiv1RmabmsX6zUXJfcA0orbK6TwYL25Z4X2RWeCc8
akQDj/AOtsjj0DzZ3pqe3cXFeQ71h0of0bieZ3kre4B819SWdzVFjRCuEAFmm7i9m6V3EHURn31i
2zdWmWPPWr1aTJI7uKvPVS+q5Rz2Poq5ZToGVoxJfrXcaf7qqmAK4a3vMimKax5gRygjvHPbMpju
okleFht3k3xsJTbblnEPJZZgc3K6Pxp4hufCFNHVyLFso6NKjrna8ha2i3vJULSbNsj5J3KLaVuI
WlxsuFdYtzTMkIt8WSGzHyOzbnCYb6/L0sgrUetXEwSFmQ34G3qyfewbw75aQ8C5PTTpgeXaiNPy
gmPmCk9pDByXcAL/vXCr9DEcWfpGRv+IWvpPFpvXwXZmON3052OS2DdRcCwmmfM0mfRBw2iPJ01c
HvPRPrZlhHch13TAIJYo+bqw2/3gOBY7/RWT4NyBcsGWeVP3KubcX5+qYD/XYbX9Iq3rPWbQDScx
BuuWsYEoTlv8VXbBU7nI3yZ6B5BJmI9rZPxZo/KF3sTd6UtZQ87eL2xaKlAABQ/bS2VR03BdVZwB
vQjVBAY/3BmJgMfR01w6Pqip+ukg8+7zXIq99BgQbXYJX3+j4mFovNnek01Lm+/k2N9n4cc0Yim8
rt15VBy2cXC7/a9CKxoy28S9vxi/kDUjYY8QxQtc+XGVlyQveAyz8TqG9im34ZUalfK/bMJ91fGb
Atj5WtPRtZBdIQX0N1iOoYLnnDg8tUnzVvjiHIWi2zeinQCzg1dNatIL6iLGiHaxAgx3FSQdsmHa
0O0cyWLH8T62TtRq4Hf1ef1e/rHKrLzOpvNFbtb4PGHof/x0Yi7ssOxJeDn9yzVJQ9MV/m9RqD95
he9VEEN40NiWfmVrNQRIJD6IBtxjDGzFNyOa79wer3Qlf8qDENiF8UpfYJhqBat0hDfARcfEap84
n8DEvggX+kdiE3HHGsByDRTNWyh6FsKShgI3E7CHVCGBAAMtbueEYEZ5Wpe72svfe2kghSq6p1Ht
+DXSX9nGacKA9JBMZ3eIkuM8/+oVQmCCOXypQ4zNokpYZrpnvdlUmGptQv6yULhlToZ9ZNI9CQfj
VH3NIwsHmqLDkBECho9SDYDUYFmXbNuw5CGcs4sPZXgHbl9vUh+j1SLQVFjRLvkOnHOmTIk0O2eq
qfVpUKbuu2YkdIP5tnbrNQ2b4oujkCmAJkFmtbG87l3LXNb12fPS9U5BtPoj6l2thaEEP2McdX3S
SEA0Ny9sIjzNgZkKOJYp1V9fscgO2+OUNHtN4NUMEL1tj9A+2ONCwIRi6GoGgUZrlpCgLrzPZ7Cx
vZZZaQqJgLyPLIH1oA8ZZitMxrQ6JLNhct+EYEWvmcT6cmtNgfTXU4Tptyccjzwkw4NDGR40IE32
J18pZNOd58ZgUrm1bLpRMPsNxW0erBnPduBlDXZoDOxLlyPWT08mmBmb4tsYdl9qiLJNBeMia2/c
WxTVMa0d8i2akOe2cc7qiNrVBlh+FIHsS+hPI2WEQQxbi5hAS1+RV6ZKwUQBd0oVlNOhsKetppdo
2adUnJmyjM+jwflZBwUdhHrV3rVf3aSlAqrtOpvocau4MZpkyEy8te1qeWCdj3EDyJFGtGeGpcZl
hI1rQJKhVukt1bDV90Nc731uQKjto8kKRxy/kD3PqrdxhLnBe5d09U5jiRr+8rTzdnGcBEqV4tgG
EVkqbWFxw/AEtcwYR/09zAOMmjb5pouDF6q2bmBP3QruOqM8LXH7u+uZiZ2EnZ7VPWh9TzuC7CuA
rZ6L67piuZ030TWeFvRyKHq2lh2e9NeTs6OjEsHr/TqEbQtj7wDvGP1suzU9++x3BztifRrCXImy
SICnRBgzd/VTW1OLrC4iAqRdqDKU6S+mjca0shlNZXzSYFA4d7+HtXC3CoWrQig8g/stSPxD1BW0
woqflvkjhm/ZjNhngXythCuSUB6IXLwmQAmoO8xOxb0pF/jzRpGNB4eCorieX0VTKfmE8tPucchN
84HeGIdI5JTAhj3FVhd5p20JJuv87qhv+Lbh3F/jB/3qMkFC6o4ZhsWpB8A8skG20vF3VDkfU+SR
QpeF+KTDFkzT5bl1Jjwuuuqnaa/3dVF/mCyt4rD9XsWwwxMLooBrpleZ2S/2WMQnw2miTRfVO2HU
9bmBuPYlIGgK7IKD7qCfb/2AGXRQZ4uWU99DRsRIr9qZMU+HQ0vvN0TWnV/aoA2W82OIvIyVcwE4
UE+Ylml9WY9YaIuCgcw2BaMrSr8uE/o2Ty16Lols1gjMe808i+Fb7Aa/NrZ97mOVm/lE3zR3soAi
1NsxTZw6lLz5wfFG3JfAzsbcQ+oEtXlj+25wCJq63uqSl5UFLmC+h6yNWxj+7XpqWmw+Yic+ABhk
u2VsblraoXgIR1DEj1o18lmAKlWJqObR/Jz812ZsWTG07i9H9D53wvCjDZJDiRvNweGJ3jiwPNkq
AyvGQUYoxYINrxNa1c6NPViAdnRAbMvascpZuWWzewzMHOhEfRD9+OuH0BCIBjPrQdOrxHIEzD6F
UVV9CVyK0Vk3deQaoBfrrleNSppwi7cOt+WsJH7S/qsYVsyKMyzf1HNrmwmefMUhUyJZYwxZu/O4
cT1/aoBOg8C6XOiSp78XC5UHcebNRX//RRb9FhiefjW/mntle/BsrY/Sm8RZd419D9HNQg0GM8u/
1x9Ew7LqMPRc61xDNYGBkfzxPBdWFE6CxipfB8WibFh9z0NU3XUd7luqdqYyRmJUssJD4KTLvz6Q
jMw71VF40Q9JbLnwJNBRcbVRqgemxH0ZzKZSILbG6DMPfZ54AlF5TqrkfRCGPDhQOnUZyTKX0ysW
R0FCon67X0XKhjYyYRy3GQUPu1/V3PAFTU0EP3qjr5K+OTWLKS+7aEParbL1PumWUrN2pzL6nrjD
pz5mdNVJ+/DJgLnxdfpA0MJ5JMlWuEc5VEtFowvMX6lyc6J8l2voHdKVOVfxaxI7+V5SRfWppr9B
TWXw8piEH1aO+uw1Zpci793TpT//32Hcy2C3dMl4TFu2rX6LVY0S79iKSoaXPxrFrV8itCcLjlW8
0morZaubOLeFkYkpH3pjV66kRFbOnaqRfhchsG9neFgpf1fdWwJew6aM0kvG+kF6+ceI6O5Y8Bw3
5lKe9LVK6xGjQ9JF9IM+skOjbkLyRbVHjErsAIuXGdR5RfbQ7MZ2Zm6fo0H+S6hcjQMWksOrJppo
DmJesX3zWvfBjF15yZSsfkqG8Gik6AejJTmYNQ7qGBTsAltcp9R6XlD269LmKiKaVhfq0yV3exa9
D5lSbGvqW4BT8AYu8G8/TYmi8AuYdkht4sLcTPixzFz1gz6d13ZgU0wiZoKqu/epNU6h0t2UFBNa
OwmUjjjrJwwuZ723fg019KVIJm+2SM/mmLJdywn4KG1SOPWdoTlyvgnjPLZD6pS6wF7OVTH86TEl
GEOrnBXvZh3pdpKOJIUsfnUwuVwzVjSKRGjPKQr9Qh4FIo5tssiHRrHE/7ddCGBArBDT5y4k2iB/
5ZPKCy5EZ9edv3Vr2tMO8DY92b0vTN3WoGRGcKALwvR4xaNjNdZxbKE5i+qX3dv9kz9JpVCjSkYB
vPoyiO4xTtiHJgqJyUp6boLfmmqhVRL6gvijvLGsYc+UfV+nYTpZI7SAWo0asHlviUMOnqnou1qz
p280bfOgGSihhfav8PHWiuZcfkQrapR2PWK0AbbVDn80z3OIlX5Wwmy3jTI+NkT+eT7b09TFGsZq
vduS+XeN5F4lrvrY1dUNt8hkn6Yk8SmGlPrIdl+j1BnxtlOFs++RqkWN/02ZTR592W/19XbC4W3s
CAZRZ5p6SDRtUXdJZfTNWStqmNkKzA1+6DtDtwb6IuhGu1dTm37Slsp9DiR2QvpF1JHAVo/N9L+Y
SZYbf3p19V0fFnJhC7/keCiOjXnihJJ7XdRatelcA3USGIwtBFCQO3lp/P7FMONjSoa9ZjC1pQG/
pB0+RUUburiKAiqH4zTluEHJtDsABPAIQxpW3LqvCqYU2sHgHKohJ9XWIDttWMqDZmuOLbC4pS5W
wcX6auynGfe8ocehNV0e9RwQZg7BGE1JQod6AnUNT/0i2Tf9V9vXJcOd6CQecS2STHxNbgx4Ny8t
7qXSWWmqiWOlb9IFkvI8pa8fSHLRKv/J9J6gUH2vMgzOgvWLswbc+L2R7lG6LiOkUe10deiH9qf+
5qxies5n82Sbjc9zSi+mKaFKfhWu5JFUvf1H91W67Og+Iu29cOeV/X3VATwsAOSKRaW5uevSYacx
oZdXglItLnFRA8M1IilNPciahd0TrBh2RnPVc62+4fUBVlbRY4BprnSNtySc8FB7039pWkFR52gm
Eyl3vgrCBN1W9uX+tZlxqGzV/ZPVjLtsYI+ZXRzlaEM3S6HTJJ3xPsngU58aSNLEpjDBMQJR7PXk
ronq0igeZVj+WEuEAEnfh4/AIBE0Qk3kNkikkfV6l3j9M7c8tlDis1VacIPhUX+PS+ahn0CTOC5X
OhX8rtR6Q44+HTW8QX3tkukwVMOTr+jIwyCQK5assMxyr28MVZpqs5UXi5g1OyZRIFqoJWhMT4Md
P5VqLrLyDqfnPLvqjzqJ4Judp29e3MVbowY907+rSnPjMrgYVLZKMzp3vIz+psfe+GxFyOjMzlqX
fv2fmxBD/Sr1Nx52lKoMCiGwUBud7yK9isloLnrAcucc8TNRwathHaSjzMkq6BJax+xQOFWp0F+W
+pdUzQKzGuwx7komMK/WwUVtJlZV/07DQj0B1vEl29WFZVjyij1E9slC8g42T3k2PPOiL5xuJZcB
Bwtp1IAflrNVaJX+tJEQ7MQROUDtp/bK2SZlswGxKxzzlmGHJQ2X6x9xZJMDWAXUS1nNy0GMLyPj
E1vcMt337igOzlgTSlU3VxmYz6R3YEuoWw8mSuaWodtUiQZiaDV1Hdc3vX5/qVtHtIkMKEHmsIuK
u++yxqxzYRleOgMTjvMnWrOPJpfmczIdozkcv6Yo16ue5jW95IEHtVxZ+EywlBjzED5mLenMvpGT
UUjj4EGcApaXeAgPFs59a4HX7Iqzev+x9pjZSm/FwhA7VSOG3DlHABtB/ax9CBgVpqubs1zVX5Yn
oMuYHZk9qsRq1umQMpOOYfCQOf6dPm9RLjL2a1EGcvDJIftttb81TvIakzkVG+5Vl3E9M/8PdWey
WzmSZulXSdSeAZJG0kiga9F3HjRLLsm1ITRyNtJIGqenr+9GBrozE+hC5bI3jgi4+3XdyewfzvmO
nEk9NxnSgj+Pj1q61VamC1lhnN5FyLPAkksEamHdtT5zHqto7n2PN6RU5GKUDfdkAJf4QrKYNDt2
bl5vHSO5XtU5d4zY9gqrq2yeU+X428rJ9unAIyeGkU/FXvPPekyGwymMGO37aDgm6vKDJSoMGkP3
kPfykTEVLw39ahkbiOsXyZcumkMkBlzOLKgqrbpjzmhs4S7uVFxtRIk8yS2wQyqxBBtTROT2ER7r
O6nZOxCudhLIExGR/slHV8DBZspdW1GBjaxMRTg0eEUY8rkyIMVRdndlo+Mdi+N3a/Ig97lM+pU8
qJBboBrzjziOAVL6+rf0iT5XbnUa0MAYDRqosAq1M+0ZQ9qZlovjLsxJyXOn26RGfG2lxT4tctaz
ZFK0uSZlsSekTvD1sgLIbo5nzEYTAZgb6KyhbEH16fWsjT5rpGKBKk5uywy4NAM7a0xQxioShrtI
rkUI+3XOIX2A7HgIk0Ae86X9Hsc5RgAAv2TssnOaEAc2dxCMjLX1Zbhdsokllqito8sncR2TSpT0
oD1cuCZrBlLZUjRXQ31hWBXNXVeBpTNuE27JWTSj3V/Hol7Vfuyj+/Dv8ZgA5r1QQyZFKF5Pg7Fx
Zo7JdIJgPqUH56hbXW3mhUjfmk/1kIpHvg9J99Nn6jNt+ZYMzkQS3ejd9ZN+XWLb3g4jCIc/f2mY
wNQdSD/LtWqol+MdEyYG1kb8LDMaw6Ihm8Ga9DGW9q7qHHR2KFUDIw3LaN7arsJKyyuj8BCPUDsS
1xwnBK1V2uTct/5d4IWPnd9IvMPETi3sx/thfNFddaV8hkOuRMXfudZrIxNoXX4D0RxfYipD8xZG
+j1KumbXSoW8qaTWW1BIu4aIB52b8tBFJAjNrKXYujFyEOhOCGH+Fc0grkKUIYyY3btC5QAfRYrA
N56pLOHeSCsgmL2BA3Dp51g/vScyuWcljhpwxg+juuoR69oXrtNNGQE/aIv23IZpto1QJePgGctV
2JXPejID/UI+reL+nFYD80ITsW724SGSwXbdT4BycvrsrcjJMkzby9/TmbjsSPZ5PvQ7/jIJv46F
fyPCmzeN5W+aDX+/mPbZYs66jEBa2vrVY6WzQ6e3Q3bHoCt6FMmXRExx1eQC+WA4neXYRc/GfY+0
+PKnCKx+kn1k9uReZxjs3CVOb55RGi/nS3hzh3UIHBejLSFJAgzpvdHHIzKgcSlYt6M2OqYT/dsi
3WivZPpo2AIA1MF3IAdefce1N6jLIuAp87NxWrnt0Tsq4ExHr8lBxeBwHlsHWLd2hmsHNMSIJ6nI
nVWYpwjxI08R5ua9TsxwzmrADdx3rEgA9s3rLs4/o9LKjl7VhycpxluzjHKXUUUhCKHlGOv3qnGT
tasZ49kFi+W0/inkVGJpMEdmY/l50gNPI5vJgJwxWFqXs41uE35HqEC3odW6dAV1pVAzJhA3h8K+
qkUI0TP3KfKNu+188xxP2t93IJj3mMq30Jziq5AZkZdKfRxl84tR3F54SG8DH5NaFbsBBmNCXk04
diT2mY3VifkUyIrAyprNvc2049SSvToMfAo53NBYEHSaQWDH1OXuqmhAxUNg56aJEkIQrQpv6KUz
ktr7uzHg38JMPgFyqav/dfk7nzW+zCxJ+z8xiP/3/66zTyqr+qf/b//U/ru+ea++u3/9Q//0yBAV
//rpNu/9+z/9z1b1bM3uzXc7P3x3pvz7T5F815c/+T/9zb99//kozLu///M/Pmuj+sujJVmt/pEp
6WO7+n9DKNc8Rvte/u1//7TZ57v628N3Yz7KDNDA3x/8+PWf/3F5hL+olPIPj0GVF0ZOhB1VXsgY
f6dSOt4fngtnIHIl7ZRNL/h/qJSO84dt2wAzPDdAjy5txPZ/USndP/A70KkAbZaSczES/w6V0pMX
QvA/CN/d0EN5JjEdwDH3L+7GfzYchD00nwV7PVPtHKjvGNYDygc6Y4cVgsU0tWpaVgK2qEyx133N
Rdr1KJGatb8Mrb3vhjhiUB9aWXUCKFCmx35yk5JCwM+L65x+o8IeC2/rYRKU7hs5u4piGj1U+LXU
Vhl9ZBNN1FVZh1168rLRt7amLW15nNs0sLelqMbkJq2snsjIKiAjVMfMKw+oegZJSnHb/di9FYDp
8jhWpn7hgPBzZq2Rr4fsx5kya7ouNLXGV5/PcbwPmrYJ70AA5LLmvgyq7jEc4IOwbBJJjsiKp7cr
yymJDrODcfYGDoyObnUk/AwoQl0a673xlizYjUktR76mssd1GOQOsUROdwGx2DrL431f+BlJK0ww
BkLP2bc+BGPgFuE6G2ol7oplzNLrskywvaLOa4mkyydEw4QEurL55HSd66+6alP7VKS9X4IYkuNE
ku0MYvJBaKdPj87i1Mk1CgA/21ltOnXn2KtwXeFSr3Ct65FFsnHDUP7CSw79oLJjZd8t6I3L74VZ
X/Y609UV+wEdACZYbVHCu6MmGDMFBbXc2iYkdnsWAFV2Q5TlxALXwk1vqlR00VOvqhEgY+yHEcHR
yrIhMjcGwpqwYo47XhaiD+DuqX0vWtCKztI24q1ooyk8TZS7bDHnKEd+HZo4u45VHptjOKd2SWif
NxVis3ieGq71pOnI+5hft2GXTPOZ0pIaGKVM7pxEuTBgjmrFCJPlt+VfVR5Tho3x8jClIozkcOTr
RCgvdgOah6InBu5BlyZ8wlZaQHuwSn6SKJuFe1LKwXefcd8QplQKljnuuHRoUmInG8knZ1lxl2rl
z+eqM8yyIufCzcHkAQk4WvwGQmPspWev0TWzQM0/SoM6hRsVt3awjhkrfTJjShF1dz7xeG6doZQL
A4gRq3BxkJ9aY0ISV2cLzWUN8IId0Dg6aJVyF0Hs0hYGfXSO7mq3NHOD2hlt2Kffpfym8URcrazO
GZn3GQY6wOYhO4u2stN1a3XlxxCU2WsYLGy1taI0Xo99Pyangp0Pe/UhusLny8+GxMt6Y1KnUSUt
8Ueu/RTKGBCsUDXDJrR6gW2/JUoSpqq9N3bYWeu+sxLSwucpvk9lEHV3/iLVVxZ2sMb9eFQ3qdAL
Eeij57MvKzz9PZZ2+EYVndY3Y1rbcjvIDiu0r2uSJvNedOYlzycysiIPmwGDAMCwDNLafspBs2Bb
/Bwyg0FQaRgzFuP8L9NoCuReDwFaasSyMbmxosa94lqVuTVQfs0JUsREBLxUJW+e5DcOHL+xXreV
8Ij54cPNODJgRr4STd79DjsaYCBvefmSWMNtrouS9EVfTryuNVFlzpyUxZXshFBHHYSgElp/pta1
G6hju4QOlPyLPAYszecgt9atU7AZDkWi4n08mYwZoDWVpADlYwjBVrlUoBnnLfTFCi3UdZWLyxLG
KQVrS7dBkj4GKpuQijijhuhZUFYsaVuH60oPmARdLMw5MmppSE8xChNFkcCn3TfIftrdWMQDUtax
auKXOOX15swocxIdYs9FPbhI2HimKFAYVl5DHnrZZFZ8Hn0ZE3RCqV4eq6bJH/wcP+Zd5Pc9GVIV
nTajx2LO5N50cRWFKz8r0vZXokTo7V2uHXGH/qfSB7YV0XDFJR8657LzpvhuMR5a73K8LDFHp21o
jXQn5dtsldNdXdZzTt5wOkYbBO+edwqCGD/cOlKdkXsd1dIwewm87Crny9QdgkQ08ike+87dDZZT
XlvGjsZNaDuRAGKuZfDR8waEe/r82b8NnaVrTxpDp3dfOUoXmD0b0X91dM99f1N1UW5YJFs5pzn1
Xx0vD620x+o5cJBk4JVE2/nk2UlyiFSp5l2Ykqn71rics/cBEzBg4e4QJ9vR4KjdWtqHSbj2a9/+
chPWMXsjMjLWNW/kcjJpQqfdTF2S/go6m2uKzWcnk72PEdTa+UMzXaLkhyr/PWi3YjYmRtZp7Zhj
amfXLvEr19oO6k014hRb96pI303HSXOq0ymYmP7YTXDtx3PR7uhnKiyEQd3+LBAq0v2CoKzeV8xZ
5YsKvLzaxWqCuWjBkG6vmOEE8M70zHTKd4cFq0rdlNVTRdUiruqhd/LDpeIoER8h2dx5fYtHItdx
GP62ch88q++i/OQgmsHlk7+Z3hje1f7WjbAbrQpmlr/9uME8L3UrsN+wKOHA6YsSerWpS8shoVbg
bghrK6mfvGhy83NQ+2jqex1Y4pkT2lHviUNbPB4w7dn4gSwZEyvj9pzECAkaMZ8RwHgliKOcJR5S
CwtYQpVWmEuqC62jkGzasSSr+GqebHLj2CinBrBFi2aiDm30pGlJmicUlgBlj+Ge++pSgDKbMHOx
uzugoDr6Rvh19VzFt5GdI3OP08x6otFM8cAwJSVhVMxufM4rMRd0HxeZvTGJf89AIRFbGfK1OzVl
nYHl88IiY0AaVeVNoPlw+CtviFt9E0U11cuEmM55C2t7MfsqqxNJaLRqiY+tWWTPH15cWEhzB0e6
+Q7IZQKUNJ2K6nZEYJzvMieYyi9wdhfppdILfHBlaj5yGY0mMKPCIkesMrEkhCCf/erGlmUmIZ1i
4cBT07ayptBZiA5Oi8Jqfrm9KS9ckbRJrl1n1vnvurfxrA06nk7aVdl8ahlw/FieT9x4S40s2EjC
9zhqyUIG6YsGbOxzvzNPHD2vGjngpix4s2PBNbIqvWmcn5JSj/o3z0uzQrGAFyFS41mdLWC0/VUR
5syaOGyrpiCQYKkXZwYNm/lsDydrmppfS+AQv0SLnbL5pKIaV+3MrO3a1cO4ME1Cg34R1bs1iuwZ
xT2gUgd5Ul/kkhTMwndYrf7ZNvxb7dX/rHe6bb7VY99+f/fX783/Bw2U+982UKu6A+L/t3f19bfD
d7t8J/WQqfd/bJ8uf//v7ZMDn58WyceTIG3A/hEm8L/aJ/8PKWzhRb5nS8f2LiG6f0H9Pf8PV5K2
KZlbu+BVLqmjf7VPnvuHT+gNubu0QhdmhfPvtE+XqKB/6Z8cwgHCP8GGkY1t+F8N29Kdy4l0GZKP
R8u6t6ufODPNfZboX84ITzFW+jWh9tlp3BLHpixPMxXdAwWsuLZjf5cl9P1V10Vnw2CXfYFbHfi6
IzsFp74Y+7NPa8aWs2gBrgcriiEEKZGfP7SRQAgULTh7qgTLDkyDhZ1SOtv+wzgRa5oJMZEx0t6m
ZIokTVizJyo+2+hS6BP0h17e6Wcf1j5AT9buLIALgU7wDlDn8NjVCcaUtIFRTeFgIeF59voU/1E9
VRRLSmzcsbnjCCPeN1eKQfoUM2Zy8Iu1JMrk9vAYpLLcAcHPt1CcOENDc9RzILFDtJGHn+7oZ9FO
zX+qRJ35toqy76nI5n041f5V6yTJznIqvFi13932ZpzWLJFixj0b+of0nav6uy6SlwX1zUtaYXyI
YcJlxQ+A2+tiuYyJPJqfcCmAzyeoUzL9XhEfgOOJvUGdH2x6nb1VYnApWCrcVvVdFuZrbiP7V2Uf
qS/7I473nBE5i6OwxmGvSjKUIyjoSJXXnPosVgkO3LklhWBboSV3gTTnXfbL45/G5Rw9VVFX8Mzj
aRM490FdL0heomM+h/ognaWnXUUyhk4d02LxVWcx8F9ZlDipmACO87iV5RADmDpQ349Uchn2Lpeb
HkxpvMmS+eIjBJvTYoqPIfZvs6iFsYqUa5WnYbi2x4hEkrDrTpicz64IvpfavRhPP+MR55pSM+C5
mHEo00b8+ZYwm6Caix1vIxlPS+dty2AaDk2Xm5VsdPErdx4cDssrzOpbiaGFzQLaLT3aTxbu1XOS
NBFLFwZwiHYm+uIa1QIbxASKYzc17q0nsF73lwmmQGCFvMCsm4ZrkvkIYzbVxzvBru4gJroZBPTz
Icn8DgvoxGS0rNeEPKQ7um1nH+VqWg3oBxkv6+U29dhCd/2PmhifKctjzV8TpCbM5Gy7sFFXOWRT
2BQBs7+hJknSFOEdgmPYVZD5g8CCWWfnsKuIgZC1eqcOSLGPxzOWVKvedKa580Q63uz6C/AvwM60
jhAgsQww1sloFJlWWyFMbXR3DquOVpCKW4uDHXNxAHx7B8q6wZfi/g4koxQG09HClFkB8wHgjdtF
CxwZMFBuK8k0FXzzsREYkSc9PpX9aO360X1Jm9A+tgvT8LlBaDsuCPTE5LN9RdJU0mTux9TGWxhF
xZHS9iVK5ndvYAxrFeQk1UPwxsqe06a7mRNmK7r4Fjn7niotg1OCnXXQ+gP4RXKexjsFHPLO1Ajv
cFI2aAR5bvRaeUuzm1n5fZfM+Tt95mmxiCEUlW6Ovh0+g5g7Nl3TPHtGIgUWF4pU6dcH0yV3czLZ
W9D1fTgSH+XCGukRm9+HpfrdwvVSMl6+/Gp58CJVfTiq/A5ydRBDph+cyaBHDxSWEVWfaDMR6sbd
0SsBrEY2E142am+hyEiMBzG2PDYpiIrZNIjCif8NsAQWbcdYObFa5hOqQ+yHfWm5eA4m0jY4uzFK
LfIqygumTbEAx0WLC6kI+mU29SfVj9tpytj9siHdakF136XFNmudb/q+Z+NXEKL8omaz0p8WmKXH
8lW0lj4FMWyAxmFfsBicfOZnMiNFh23xUY4uZ0KOpGfJyeFAF/w16hvF0pFH2wZp067qhfRWWM+r
hncZUo49MLq4suvyuq6i/jCHA8M1CurZSjLWovWvVGf3beKREBHnt6EyB9PPP9jGHqWfoZdc1AGa
yKEiD6Nowy/qqwySR//qjtMhdILHPHIeGnOzjHgx45bcK/gA17MhcjllljC02UOA26oZvYPboL3W
imlXSxUOI7t9sgWkp2FCSVBCFiQdA5C0M1KNO9Mm6cmvRex/4m5buzUSzzZ6tZXPbgApfnYxzc3s
Bmddk/N30QfL9Hc8R6yJ3Jmw90NAk4LENuXddpx3uizcuJqjPSaijDNjz4K0W4dVALyPpr4y4hD1
2QPYpWlta7JCcYHujnxBm125ZCeLwSovV4mutyVy2GWLn/Dx1SycOYydF8/UcFTafllbynnv5vA9
E8FZoX1F1c0WahTVZ9fqjMuO/bFdpcnORGg2bLyt6waxB07Ddp1cNDBj4cAGH1n8RKm+o4UjuAFJ
azWNH+mIY3eanAbRv4G0H3hnr/LuRsQrQxr6rASy5Yg65DtlbU0/8iUcWra87DiqBH1BhZa58qeX
xhLQtJbH3IcnXIbVj+6jr3rKPkgaMZswSo7NxVyPmuJdLvraD+MaQiOxM4EV33iph0nHYpUTNe2L
5cnjZPv9qYRr7X0FfdlcL8F1VvMShZzVG7fofmNaR6otfeZ6Ezdeppv7wda4D3M+4BBT8RzDWp1a
A3w/sLggUnxtUBr3vR+pY18gE8vq7mQFPRXScIqxrrFeW/Yj4p4yPJROVZ1c5L1zMH+6fvtqoiVb
h9LMRwRY36Cr7xAvXOVaF49d6FKE0N9aZXV0+LZuHLvvri4QJYiZ0YTmnvXNr6UpULj70XO2zLu2
A5zdVCbf1mWOh0H1BwYXhKRdZnyLPWLvh2TEqCm+ynOAFcvMz1RrtfFb/cwrcWuiEvvF6H0CSXBX
jiif1Rg2BxFGKWERPim2c11saBS/p6jiTkUggQxjPkz2+O7Y4WGImFW2ff9TMpsG4+8/4oE7yWAE
gyfQCYHsRQqsXsdY3Qm7uYk1WvksSJ/DsM7XdWovj/pijm7Na9URu5g6dEwmruHW8ZlmwaiS9aL7
BBVyA/m/L37F9H2YwlMi4yRcg6796Ruc6J3KB3IAk3V3MUF27goSImPg1sXzkjFu7Od5b6Ectss+
2nilzcsacij1lR8cx8ndM0vdYQ586XODid2I84A85sRGX60I8jtSVu27ErECIN8WNHT9ZisXMaud
77TTfqd5Ou4CSF8iubAtZ9TxBdPXCjVBA/z0PC5Jc+YGxHSs+rfy8qejxXxGc2chM197S/U7piAj
C4llgK2Rd+bMvibHx7mh1pWiA5Stu2xihVgUM6SNnmL48L3iQzISudGVfhNLeBDRdD3E41cxtCCe
ChKfLMWub5yeWr52uAc+tO8/4JZCMK+CJzbp5c44CGRTP7v45PuveKi/8gr/Re1wALad/uVhlYMA
TwhHJXa4Gf3+FTVbtq/z/BiG04sv8sf4qrMxySHiv7UW96cIMSdZBJOneMoILrpnILxZmhKUox3f
gAVv9wMlzSQjnm1ynVowDVA3nAI4fvaEF8hz/WuUId61YYU/+PldjjFOLYh8gvR6XEywIXbpI0qQ
HaCr39oq/zH9JulMRErWul4CfWgpkEonxFuCY5eOwr/D5HMrKLjTEdgOorP3yA7NDm/vvSrgUUXW
LiiWLcCUVRabGVWqy1SZoQRRVyxx9Er2eq3T5D6Jyq3P7tLx+nsf22wjos9y6LYlDIexB3BhW6AV
gpsMDsJ6dKZl4wvESJ34AreRUSlFHwh41ungY69EeeejDEKTnD4X3XJv6eU69SXkgszKdp57tl24
4ZmMst1lwpRQVtbcLSQYmgGzBYb6LTTgcYdh+FdDlliBpaOm+Fs1ai9qkjHQrRYEo/CFknlzDuP3
hB8vRbOQU9t7C3JCmfGbeBX3Q/ak8GxinI+PeQSBcWrieyId3oaYtkmrd6PCj0nD2fXavV/57Ypa
KONoT3kzK/uNU/J+rokn9K2KwX9IbRQH/tHuGYvLLjvZ8Zti0n8ue5fBxIDh1GkjWHAi33BwU7/H
G3+mppmYhK4Hr7nGblKtVNZvyNMBAOGlBq5e/tMv01U5qnE/F/vRszDnNJwENGYPNvf8No+dkyRe
BvaAfbTKINv4xFaNoUfWtg1X5FJ5T878XjrkQuPQevSG4uwU1rCpUIQ6xnUPc5uncJxSUmh45LEE
uZuD57MSIc9pjWVem19jVVB5qe5QORNohVEG2/ipnXuIt51zBshVE112i76AIGIZPkwDxAmBFStr
bhTjJm6KTT1Wj4J7M2TAtrVbPgacEzfjvPCUatWiV1X0EoF/E8cAq9F4hSsjONoESOg9AQLPRdHd
pXP/IaZ0Wi8X3eGS6nPiRr/amXQKgFt6o4l52DYWTxzKfWZH1b67AJCARl1s1Kit9I3lEZjljKFa
dRyHN7M0Ge3ay4J48rEGz7Ww4bqGK83ANNu000x8HPPMsUMxo60kOHQCUuJCBSO60fC9CLP9UKkU
Ea6I11K2sAsiJKs6ir6Vm3jPoxOpU7Wgoy+uW6Do+7ZFbVfGEHHVn8Vrm0KhdChQl/Y+c8j+ZLQL
nX/cp43j723J9/wyc+9VXG5YHbHUmv2fmo2C6W/6CdLiKBrktwEJoXPZg4ckjYfxby7j61A5xSav
++tqivEb+CgnwFEdGqSvpMfROgpis9pfXs9qdCmQRpAnTMEyWVexK3ES5kKTOMJ+KEdStej2wTfU
oyCn2yI/wIAElon10snkYYLNtQZ//ZUScE8FSTy2xdWqWuJl/AvQa6qste1M+HTTlzGkOzE5d62S
GHn4TjdompYP0XIBGepj5HjemztH1S5lbEMPrdDVlR2VX4o1GNKVxbDQaNqt0hzzBtsYiN5mNVH6
45Ef+KBXLyLj/PBbUB8c+VHRHkq72PQ9fhTPUT8xcq3Lm8dwfqZUq7CLY3JkuIj/3Jp/avKKdJDa
67JGzFhAdGCE3a6JhXuTubjcc827c5l5TzWenbk5sgMcOHixstWJf3R0ho9ZE1lGRhT2VTdl1YLO
Gx41dNA1yK835cmWOXFXP40BWr3BpSmpK7CbExNkhskLayi7+0pSn7hcgmbtkVaInxpNVgFJvKgv
/+UBMA3VfDb0K1yxINWmc7Sgp8wtfwSDFD0OHFxuQRQ4i75jvLTgsJDC6Cr+sVtxD2+O+PCpfqU/
RIBisPnXpJaxUrVXQ/mkClgDGpwcHbZ+DSYmFT2IoFXvY75YvPgG8eWXCdR+GUZv1SvRkrHWXfEq
rIS2yPhKuZ+mjHtWPgUjmnKodM12sD9jEHioXvhIagSnAOg/yfJmk+H6VMjtfMLXcAoH66WsmHRk
xXwtHQ7ZDsRH40/PQxVfRyWiqsAlk2uyxItp74eCbSknHdAvNfEJBw9hZoSmHN+v/MzwYjN3pBBA
oNb3aHzAvB6XmczDYiB1qwh3tTVj02mKZLdMHxPynuvmUp8qPZzbtD0MylkHGVlM2USSRifTDekQ
C3dkEW517ya3w/AZBMwhFET5dbIMcNSluwOoQmGXvskLD7sLx2mTNsHOtUkJ7qcfL/AbpvBUdMJG
tm9bjMllcyA2ndiT42L1+5Q99grzRbeVvn/qm4V0Ywbhq0rfN61tn2NfMtYijsdNSLRlVUsgTlx4
p9K3Totw3mr+yfXAi8y1xtvojM4uIvtn1zRLckwCnEFT3fuXir3ZXCVTn6yH5OJYLJniO4BJcm7U
fbCkxGRDZAEb0nI5yGVXT4C+l097cCes+13xkETD1vM/taXHfZ/TBAT2ZXtaZKQq58uWUL2nUMDT
S+Pst0jThyrCCBI0QXbML8CeKcAHtrCqIyszXgu5i1vQQobXYaXjfKs6wGvxFYOkiFELuHucWz7u
S2QEFcVj4moS2KJs27rlu4mQmsUN/nmLNjRkKo0tMUtXdRm9zw6fJbd8dmYf7eWyMInhp8yd6IUW
jOIbVnqJZc81gguQUZWb2gSYF3hnC6u8KmBgylizYx+sZ8dFc2hBpVJdqVZivhqj9Es7wXCjzLcZ
4dSxeH4UfQznzHN3KV/1bTaOCONYMfEZJPclSx7z4LYsinJTemxsqUZ8Qu2iMa1w8o7vSdSuNDt+
viFY+TueMSGpdPRe+WqPPGNSBN4hhmwhNiKC6Xy2qie/wiLACpnMvAsG2VfWl4IusTXlwxKF3nZp
UJNbEfEnS4rqRHKXEgsXokreDYH6nSWEkEPEyxZUk1M/XMoxRpbjUqzkUGGwLbtbJr90TyNCfUWV
Nc/wVeKeHGUVTKC4DNts3qALeJ9pyfgTcIdENFFBUh1EHuzJHa22l6BXMlIuI0P+MTRrhFtXamfx
CdmEAjY2jKiNUFy8XMDhmgr/qZyT15BPz6ar5rdeixc+t7wglSSKZ6lw1YMtX2bnpGKoZSbqXg1F
nWS6tE6ialNQ0aHUJA4aM1Juu7/xtY6cbSDTJdWciJ+LSmzaJXnx6Ozc9IEOFO2ooc/sBJh9CCuC
upoM0vI2vniRc5sLd4bA0CCqWmUUQEDbLwt+H7WFSomRzonDHPa0D1DeXEO3t+hh67T+a52oFxVD
cYMCtEEr2ZFiKX67bH5XlNMepM/5d6utmyjUt7WrN3ZlrpBJ3tDi4Mq/fE6jPrdXSYjs16YMa0iA
raMfYdGOh70DAxOJ5OhlhvIZh4olCeRKBbmIIxtZ4IXb0fU/xzxFM2nPW39GP+OHuli7tv+ZFU+2
i9nGiSgYJszfjUuLEisLASZ1SJKMkE35JQ9q0vz4+m8Kjzl0ln2XlwmMdouvuO1izBAvVsMD5wMl
3MT0B/UtddiYYmzI+MCQ+ianaGsGlyzNBt6jJaEq6qBmILXQAEe4Nfp6V3vYoSs9nqMLu73nrMdo
477KWTzC00PCbGmMc3z/aoMpLA1fZt8iayYYQpIbFdWDPPu1+Cx65DIibkIOx+asuc/BU/ZPmRwf
45mBT+VV+WZITrY30MMhloO+aVZx2P7Yub5jGslzgJ6LU0hzb1FLqHD6nFDEOuFFPJXPlxWK+tA2
Ty82WDRj/xYgF2i7Nr8AX6M7NtePmaXAqCIsXvvFnSiS+yir9+yVmhXRXt06iPgwkmsWdytV1WYT
4RNofOBxKoeMMpDhVrrOag53GbsMTJuWTXoKM+OerLJQWQkRhCDhhhD2J6N5nXkLFCMyF7flLMGs
DTao8EYecDbdI4NbVnzA+f441nMU8S1fOM0WyZvVKAshnJ1dzUl71SyKaJGFEh7y8raU3fOSTw+J
1XxledSuJVvzomNv1YTCW/tN9hiQN7A0zqlLisdc8rqNPhw2r9nLwfvGG7SPCr7ZRV3wiNXAeT3f
WDWdv9cOX+jgt31HTTq77XsqXkih0ZfG853d7nlx6xenIwSXYc/7WHjuynLr44DAbTUeClzFYCfc
7yYcV26D9Dun11l5KrsHbbutkijbh4VDbmiPbAqrceLh2ob49DtveLYytX8uowNChjAf3SeEM6+8
C+HcCulHMZY1bfRuV/myHkgqjTXheH7xu6N2UjlbDB9xJZ9fejmWZltPcOSoHrBgVTd388jbm6B2
jhf8RLRsnOjTd13/F3tnsty4dq3pV6m444ID2OgHd0KQIKm+V6YmCClTib7v8fT1IY/DFiFesfJ4
WOUIhx2nycWN3a291t8MVC6L5tVLaPBpfHXPl31wO61r1Hw0XIAwEVG1K6VsHnTvTiaLWY0NK7Wh
MgK4BDOksPuVWvNZgHLHyoZrbQR0egqTi1BXg01t8PcgyD70SoAcUfjyGz3XgkTgGqZkXqac0wiT
gRt1zBLRv7H0s3V+jWst1eOAU5WEct2FQM+LxHqzkmmnGbPtGfcGVGiM96SQ8vao7SY9ooNV6zHK
O3SCZJRI3HGmDjLR5Mp3RuLdkIyr0G+Si6l6URVMbQYzPjd6ARMtFKzTRhSI1VbnSqG7+qT+BG5r
UQVERSgaEGW3UDjTJQj1faiVVDBvZY1bTtS1AmlH3xodcnSBl45ra8rvJTl69QP/2lKNCN4896QS
QfmoTP8yRL4aCXD0jjnW9fRXih7XKij4uyLiGS4nl7rPZLQFkzZ2mHhK3Xtjz5sCSLwjR9Kl2USv
jXHD1CJJ0SjJRqrg5IPJ21HJfKYVfvPX/lEBcPL2KE2fnkGZ/UzSNKPt1KMNb6qPw8Ad1XkD7smK
GyERsRpq0qI6vo3sX5Ufvscj0l0ezAa1DN/GIj5DAve+9ZPvedpaG/ItBEiydk9uAUxoWqOWhLiD
lHvstGGt2+Q9TcBXtjNKGf78SJZe88i/blk+6FMmHFBScmVHOeUfLcdRsxZXoWFc1+g8x4DWsCUP
mnkVcoDNk0UnFPGN4rtcSN9GRVPXXQb2XhjkdokfkWjnTtNjuDVJ1RmK0OdB6dtA8OZ1beH6IwfS
ZW+VuMTY30Ob03qk14DfcHg2mOpVn+hb5OxkLmI13iCfAcwHtcvBRjoYnTh4puN5GcnUnvT7CQur
DSKZvJKYd2WQXxDpiEiJVQQo59WglMOeZgFS+BoKWrSxKgs4zvyA64tgnU+MLZAiNEiU9C7VR7Ch
CskmuLMAwFfNTsqbxoKOJL/KODOvZESkXC/hO/ecVlRm7oM63k0RJ1ZRchllWAa0sv/aJPwV1nAy
qW88mnnMx5bvGGNADgX8av4/oaH/EJ5NdxfqK2ViPk7m2e9J/4BwqPN7u9K1FqvOzBBuhp0CpnVn
gEbEcPUWfiBYKzOG01zXOxr0kPnlTOKRBt2ER5M+YSVLn0zeACz7mSfsl0HLXalHgg2tDXxhwIhP
yoATum3iymLrCrrCvHeCPN7b33VoAwgQBM/lNG1yXmdO1XfDxrOT26K1tmN7k2ec8kgHPKbecKsF
xk9QVvdhU95YIpd5BdHeyPnxYS1Nm9nAPoSH6GgmT+RY8l8NtYshFyo/lBwzqcmXXiMoP6aM8E/d
NXtzhAk1aAXvJkt7MuQBQw/Dj2HiFMjN1W1EXaf70aIhioprh9bh+Dx0vK3DvVzSQ+OW5DUVqduo
D2+9xj4HcuqKyoQ1qcm7SooeTHT4QwVqfib9oFKxm7rouufR0oRxtZ7U8qLw1uno3dQ2ObYwMM0j
u13rIQLDlORTMMFTZ1+GlX0BHPx6KqzzrOI6jIerOiicKBTfCyujlCJdVOAvz7nDNlWqvSM3ba4K
cG2O8h3pN+q4MBfJUb+34VQ5gf0Ecuoqnqj9yHCi4Y2xiwMejWZ2ZyWVtNWRwVAqzOB45DHHvJkz
UfBgTEIUAxFjlEfkoQKkeNJucMZavaJ09VbRl1qjfnGP51Hm4HjYrdvJfFG6jYS+sCKqifcC/VAJ
FwuK1m15JhS13BqJ5WpR872Tn3re9yupLa6nis2oTcarWnS7zJaQYNWSmwFpwbMAfB5oFmybCjK1
SLTWGh+RlaKIGyV9A4tBIscyZR+Q7ZvTmQTtBSE3yViZs8tGU4+7qubZY4AKNkryac2K7ulbf6uA
2jqJorD26/AOHMEFCLGLOk05KOsR6kGdOkHLrT+fuUgzcfiGxkMBdgG2HU9lfejWvt1/q6AJUjrg
7ViXb4NNsjJRB1mbtrfBgQ6Wf0ovPgmxMR1Uj0alMTowDWVLA7KMUsCKZkiwbhS3rMfeCXUU2Tjx
ykDFs6lSAOdN8rXutyhfze3NYLiLfMB/E0UzkJZO5ssvWRuQjWUGvYnS1yAj5Sstl15rIPXU52b+
HyJ4XewPK95g+9rWAExTwVelige9z1+Ow++slccwqQ3wKknmyrwfsIwGyVciHTxqZrHuZ2I80rnu
aBj9nrc4OGewwymMPhNfLDVvr0ZbZTtmFjtAKrdaioZl5yfVJu1+hf2c7np0rpA+bmZHnfMsqjI3
pe6Cjvq0w2/G2qh1tkb9BeFREwWPkBskzisQPMNTOIbKOpARWQ4QBP5zdN3/i+QlMbse/c/spbse
3N0h2G7+F/5C26nyP8Cy2TbeSTaEGU3HJuMvtJ2w/mEZAOpmh07bUhEV+RfaToKspJnaTElShE11
WAWJ90+4nST+AU0RLJ4lDIpXim6IP8LbGYc+HUD34DzplgJfShEAtwU//aOPcN6h44xZAMzLfPrZ
oN0BziCIz6L8YcLz6VEA+d3UtpFcBYaV32Z0cC97RR/e5KzBASPyeIoHKRpHdAauYuSrZ+iOfMGt
kD+MQhYP4Ov6G7NPVS5sDcSa/VBnKBr50wznC5whqP1bL2mnc62RMbPHxIlSJbLLcCJ1aqNKDtxD
DQPrzBYqjykvBTeL5Hy9N2v4B3sYr/q1OVUy8k5++hxbbHZ2f1CwLzJTf9EnTKT8cuzljZaQKtKG
CvJnAcL/HB5GxQMYzZEnK6OZpsVNhuuHGFqSFCUalJVkZpRmfZpiW0+S4TBofS2tRxAZuyJLSBwQ
PU4A9yuiew9TytBuI7ft0+hb+jkCqul+smE1r6pIlX72fuNdVlGublt4z2uMrtDSG0KJh56nUvXU
u8TUVnIUfPP0WY+rq1ybnjYF825+0/nyKF+iwRfvDR6VtxWCRRSrubVQaRX1j7LKzX0renPLs0B6
S6xi/KYJBFstX5jvANoQiKxp+/N6K0EsEs2UgannlavFuVZQQq0MdEfsKd1ptZxOOzhLcnMVC27X
Mwp6KASSEBrtz0TP4gL+MelTPlq12BhpGVwU2NSjehBUJqTfts7RxLJMzrfeD83zYTKsa0jZ3s4K
q6K86Pqu9fnugXJRd9jNglLOzyZgU1Qhc5OGoDwG342gQuZ0qrzLUk3yO8Txw53EGQ3opVecDKTY
raCXYq2C2GyeooQZXkFjAOMd5aZ15vP65g8OxV1HTyrE3Jpk0ZQye933wt+kQWjts3EQDwqpzQ0F
/uA7LkHJXQpD5zaRVfVyLLL8rmigmiueiKq5FdcjLDBUl2FjUOnP4wh4Y5EjN7QzoS0pZAMWXb9B
rl59cCUgBRPJuwZBGfBQxHVgLVuquPXpcJ3LUocWiNKqT2qM9kOWefpVoPTSi1+p2cuYGmhgNB7s
wTgBOrGJfxsBdu1wAzxGu4dPEbhpiGdoBc0/fChEqFJBik3MyhHiuQG1MYg1mr0z/XBSLJAUDer2
Q6BN92lBdnAHdDbhrUnOrNNTgZ60whoIjkHdZEWLXrHvZ05C+5+cZhjiad/RweypzZON4AYii2dQ
AaA5ZQn5BbuUuWmo0faA4hKbu4gmYroloQl3sZElACYa29VQNgC30FWUOhXJNni/dUO1q1q0g62m
rLCArqtzEALJPhgNfA5gALo5Ga3bJ1V8WbRQumF6CLHxfM9zsR4ZHxVLMl0b3JZb8LOx/UTrZBxq
YFwyXm8Nyt+voE7Nh6SDSdXZZn5W6fTTpbAP9kbp2fteiWgSRjmvcWFLV8kIMrCgw4d4taXRcB6k
R90TFIfkYUgwQK9NJJYgfa4Uyyxum0rKLizhjy/4vlrP9L6mO30i62q0QF3XOAO6VDKU+zSsaHzq
OCZCz54gvXLV/H/E+3/NEPP/+dJ12reDK3f+p/+6cSVT+we8cOwcbUUosq2aAMz/unIlS/sHzyiE
YUA8CLwNZ1T8PxHuQgXhbhhwk0xdts2PCHcQ81y2nJaqYTK72h/xgw/R7eCUTdWwLVO24BrrOu6O
h9dtP0C3gPgZuxmlzxiP5FQuNlZ7wsmN0c+MIPpAM1f6c5SF6RmCSwqOvFHsDnPPae1vkWtBxuHu
wye/+evP+19Zm97kYdbU//1fypwbfAoDVN+e0wj5Lyj/j9e7MPPnf/p/Iyom1wMcPhcilre13blP
g2XcAy3Ap/o62CD4J629v9JQ6PBQz49EPRKUWJDMFF2VZXXOqD4mLH6vKvCAa4TsAvMGdRYEHsrN
1wM79MH7/fkOQixyItEiXR2GVczTHiWzAgQFRiJ+T3ug6sG73GvG7dcBT41pXjUfPqRAhz0zvDlg
oK1QwQHgev11BDEvrMVcHYxpXjIfQpiCSih2JbGLFUV8Zzj9o3emBmvsiVysLi+8+1ndhhbVRbbT
z9B932lXmX5i6hZmfJ8/7MLybpQrSct45rvlxtomN4Gjc/mt8HvbhM7oKhup3wQb68RsKvOf+mno
gn3P1lYtc971H4dOX76l5EbUnuxuxRsXGJm0qh2sllDnVp1+DWSBEfc/Q7f8851oykJDt11DXkBe
+st2nqfJXdoxYjm9KMLuUS4oq6Eoahfi/OspnofxaZgo4Mmm0ITQ5MXRkqpmRh2rjd3A3CnteW6/
RvmJHX/kXIEC9O8Qi3OFbwjcL2s4V+RgbTQqJja/oji9sOzvX4/l6A78EGixye0uN6uR6qubtsZL
VSFGi9jehF5zJdHbk9RypyKc+3XMo5vwQ8zFrh8CH9HKeXDxKJysv0l08R9GWCxEPSK1VjDUc0fY
FGX4koS7/2wIi03uefD/M4MhdMOz1F+Blzm1g4/uJQhkpLQWN+zStDLMFczYQay5g2uctVctAOWr
ZI3emmNfUt4zVvQEr2i3pbzS/s76/hB6XjMfTjAd3sCkToSuysbbGPhzUPJ7GfFjX339FY8fU4bB
DaNAbENJ5DBSmhk0fSuYOzaoPBiZQBofOkF/zAbxN/0QyU+UPBBQvrEZJh3UlQ84CQ/jjZVN2xO/
5ei5/eG3LKbUStNhBJoWu5haov2/9jeS4ytr2c02/rV5YoEePUI+BJtn/8MnNqOumDSJYFpdOTYG
NnqEuA7Up68HdSrMYiZ50NpSUfN9GztxAOvC9tLWMZXlr8Mc29AUUSilQFtRKHEcjmaMkNhSRtgK
Y1/fRJ2/MbT0xIF47Jz6GGIxO0KAxdcLQgT1TmgRbJPuvAQs2WHpLky8E6FqfT2oY9/uY8TFFDVd
GBgDIEPXNt9aWswaEEX5xKiObXJFtQTpLq0joS5OX97+NPJ65kfuOtw4q3CPVPCAfDlqkEX0gB15
cGKqjl0sHyMuzl5A8b5f5USkz4O+xXkAyaMKr7Lk5uuvd3RJfBjZYkn4OeAf1SdOYpX73Ih2NZD9
r0McnaAPIRZLYsqpfBgxE+TxWvZjVN3q7w3r+z+LslgGfgCqB4nF2I1oMVPTocSAD5l9YlqUI6cP
joWCKiO7iKLj4nsJT7FjJA8TNzGBWBjeToYcJ+B26gW9pnA7gxGERU8Yi5kczZk/HSRZjDLnbFRI
KUYsVgUAwpJqV5K6fhwGjj9bcIA86W4b2aAK+HdikRzatipbuGAfHhacFIVeeQWxAo72nKKj9lBQ
Tvo6yuf1x4jgSps6pHyUohbTllVFaKHrl7qhBHBEAYqLbuH4d4ZCtkvGKRTYIcvtm8dGmCZ16iZ1
gP7ae5m8lVa8/Xokn08+jZa/pvPn83ZQl4lAnU9yYAVB5vop6rW2lTybqNFSCAfubl3a0CMhjL9/
HfPz1tLkueitYSsNeX05MA+uY1To8IsKpSUzpEA73oZWvPk6yuezaI7CYwmlGs0EIX24Esp8RBZc
Rv2yy/Xvai8/tiJ9pHJ0D7zz6utQx5bDh1DmwnAdU5nQC3UaSb6eP8GOvkCB7uzrEEe+mcbVp+ko
w6gGLYXD0dhd3xqIwlYuhn9vI2BfoVsb2Upevw5zJGfSiDP/B/k1jSLHYZy20rgjdK904yf927RG
rj1ap4/WGh3gmgb2Kl1L6wkZ5Oev484b5vDRo+kanQtKEIrKKlxsKHxI2bNan7miDe4wwaR1B6ke
7vxQPHnGiUEe+ZYHwRZ5i+fHMBX9LnMjb5IuMzI/NxGBBzVGiU4cFMdDWSjcMTAOwcUebpsh0a12
yDh434xxS7NAdH++MhjNv0MsTlcZmdkc7BijCaWNGre3qa6eN43sfj1DyqHP/fzon6fo33HmoX5I
Ksu2AbFSTplryAG2Qmn9kmPJTB/ZdiYj2jehetcI6UnGBhABm28non++wQ6jL65jcrM2iHX00j26
Kj2EsLEMN/n4modXMoRkufluoIteY9M9+O9fxz6yuw8GvlibfYFbX9+xNvUJSpy1suT2xLc9clTp
v9/6lMEQQbAWm7se9KGyUNl3QUisxAQgR3lrsSkUUbn+eixH99lcVfhnJHE4idTf0a/TiJQnGHhL
hYsc77uvhzd9b1xmRnvirXfkdtG5HW0bNRJbcFkuwgkl99JeY9aCrkVeo3fRst57NkYldgqXG9tU
oXnZiYvz2IRRk7UMAw6LjW3pYdSKnjpkGKJC/vuB+M4FCnS7r7/jsRnT6fTIiATKprGcMWtE58Lw
CKGlyq4BKxGOioOFLzDBE6nukeosjV2dUrchSEdJNg5Hw+MdLrwqxW69GdZY8eVABV3U6ZzBwQ6s
vME//jLafj2840ENAcqVSweVmcVmH5QkMxWdjeW96PYKWcJ9ehatjXV8ET/o6Ro80vpkzHlalnfA
XNZTOClNzVimbnYa6n7h5bkL+O2HIlbaIyVbyLfOgIr32n4vtqcesMdmkc4C65OQ6qdZNAcjstGr
A84l8KvMo9lfxRMO4O2Hpo5PZMFHgpGF8OYzBI2xT8PT/MCU27zEHRZ4H8i9aGbPf6ebBywGpszX
E3jk3jHn+9tWefhRtVxsAeyKKqMz1cJN+2ZlQM2SuLRbeFp/HoZkxKJBQ0fERHP14E7IgEpaJprs
roJ0TQo0KQEBCST1xIY+lpWYPB3m57+t8Z/FHogCWHOWhBN9jGeEU+1T9A+w7VpNZ9oer6MrdSPt
8xNn17FPOLedVEPl+1n64uzqbHqC0wAqrEauuTV7cEGBE6MI/sef0AJAocgGC9BCcu/wE0rBALHH
xBO+7vKtGpxT7lgp4s9Llhr7mIoyxwhQleWRCB+2MTDW44ZROIezxwqi9tfj+P1HLLbvQYj5VP6Q
H4yjDpUzJUPtnX6DPrRsrBBhuyw2Ezg/x9Y4Mk7VuY4dUwcxF8dUGaaRKPoQ1tW63ciOvJkXhrVv
VpMDGG+jndd/vK900+I2s1AE5mP+bs98GKSAMA72YyxcKQ7PZjyBJfXnKSjWrz/m57U3o4lkBAph
j6v6MkwSJomko+bjDta0C0bscLt4XXjNiWP+85F0GEYcTlku5M6sSqZMQfpJvy0gRDXthYEs59fD
UeY/6GBtsLA12RYCxRQAT8vWTVRLSI77AzCVy3aju/UWwaKV9DKu0/X/xar4dJEQjSczPnMm19en
pNuf2AmqD9+rc+0f6a50IDE5FEBfxbpyMudUJ/PTZFnsXt7QvF14zHKyH35F34yzqdBCDAAgdHnj
NpbJbJoTp9HnI3COQsebl4QugJstcsSwwMsAAMd8O+LLexOe9++5Y9x4O2hmLtiXchWerCMr808/
nLfDoIsFAq8fFnOg5+QeAOMtms94g9AmSM67jbeCrvdsgoD+BZV07d1V7olVc/TDfhjy4mgcvL7A
w4jo+qpb11cIP1TtKqF0nrzN+DancWSxUf2ddvd14FNxFydZZdQoz8dG7pb50wR9SwUU2p3qwX0+
u5hQhU2hgyw0+N/F/TIYra+QgeTz5lPvxRku92chelevGOjKLo5qO6DfztcjOzah8zVNy900Le3T
bTNPpu0p7PjxTDgattArSmSoMb2NP2fM3yXi5ptsm1EBv4G+c6r18ykxB4ChcqyxNU2TSsZiyHlb
qWGUj60raenrWNfoJTTJiSEemTzeqhQvkDg0xafMJ0s0I7Qyu0LiWtkNyrCpeRYDjjuxOI+GAbQu
U2AChbLMSFrMaPspEpWbdvbOIDORNIQ29PLi6wmbv8hiA3Kw/CuMvqgsWWPOCikiSDo2zo4oR1wn
cl2uY2SjoFShkOaHz19HPD4w1QYoY8356iLV0pJOqFNaDG4ZYDyRJ+dmX17gfZ2cuBM+3T28ZXSq
gFBjycDV3/qRH27SPjbgyuf94PbDtdTDUgDOXgyDE6v+3/iGHyPNv+RDJAVloEAKY4gbZbJpPRyT
St+dTasN1B1FdiLN/5wHLQa2WOSl0fRoCxGu/JX8VFbJvfeA0tSDt8o2lYN03ol4x+ZLN9lL1NdR
/Fy+RO3Qt7Kw0BCj1MWumn7mmgfTZdx8vSrE5xuc6eJGBZxHERJ/5MOPaER5OwNC5+xuctunau1f
aRxZ2b2x1V30g9eozJ+ZowOo866/Ll54H/6Njf3xFyzuIrutW/goeoVLE8pbJUyWnneHfOqe/VTm
mqfvw0AXl06N5hW+Sgw02nc8epsdjBfXd6Kz8kQqeXyhcBZbvLMt7VOrAlfiJGBeK1feDq68oUiy
1vZiPzjSlvaFq/xxIeH3yP4Vz16cJWpaS1ZYMjLwjmf2OeIx69BBJtvxndyNNqdvm6NbnIWJ1Cz/
NZYvKMgz8JQgiLh6P1xKpYFeqr9OvAKl9FOgj/lUWp6TPGxmCLzJG3uZYBZyPxmk04Qq8rMgrC4s
HxEoq7uO9drRk3AuM7k6Sp5fb4tjm+9j2MXRIodWofUJI5zEkxFfGXHkjMWJA/lIDoaw1b+HtjhP
Bi31W7skxmwYUZaP/gTB1t4G5bZNZeh204l99rnQyzr5GHCRz0Y4eCbtfIPSCNSDZOPJ13aHmBhW
6/pLgp2hbvUXY96dOGJOfcvFxVMNfpmMCmETPUBXdUID4IdOX/KPZ8wmW8eOVVVnXsbiHMO9WihG
LtVuV8RbzcTtABqedhJ7cmTpEwZVZoEUs60ta1mFilVhhKIu3tiPorqJJliBprHq2r/x+PgYaLmp
oyAqFCtKBtfyLy34imgXrQwUc/78q9HxlDVqPTL1zsXclH3Yqy3cajfu63PQhzmCAprr0w84Eeh3
erHYyLwUaTYYaFR/Bib5vmZ5s9WSm+z7J3jioVvcx+flY3dOrVhyNF72sPDfKv1qgLQXr0498I+9
s/gB4KI4s0hS5eWWRuKqBSeP3BHPR0PZemcobl2qqLP8akdXP7PPcrff6afaK0dS44Owi10u6xN6
ZFVIWD/fW1m/LzvzRKbwGUBpCdI6BcAyJBseHIsYBm6nlm/iWdc7xYVw/N2EzpIL/fwGQdrL8GZ4
zdfFNtmeRG4euVMJbOkU6TA/MH8/hT5kYPSn7Dw0kNCS8gmw1fA6Gl28VXMR4sgAVTpD0Bj8QTLe
dhOSVnp6KgX8DID4PfR//4L58PnwCzoNsTKgiPOcqq77hiLuttpIW7E7VcU+Oo8fhrpYPlZBCTsY
SkTRIsQDsH0w0Bj5ejMeSxxsjTccfDSFt87y7TEEdh9pEZ/T6OuzEhHllaznILAwl1vXQX9hG/6b
iSYGqumFMms4i7WwGoqXWblHGubU0j1ycNukhNqMsuNhubx7K9FUbZuo3L1ysZU88y4P62d6vO7X
w55X56eT4UOYxZcdBlGFrcyLK/Pya69orlEbOxsUbzP1WGkY9t3X4T5PpIpKGS87Uhd99hQ7XDEx
LFf6z1HvUphGTMTDjg9Ng/SPLz0+mYBVCGOBJs/yYO3Uypez0aTAkjznHGe9CYs7f/16KJ8niCA6
kFgBxp/BLFJaLaBIahQw17HucXht7uo4/FVjUv/nYYDdUKKijg0HY3G19jnPWAUzeBcFVjS4Zwqr
mQvdIW+x9l+HOjI5OpBOHt66reJvu7iPZPQrRNBiE2IjI7UqcUrpID2fuIvmBXW44OY2KaUEzTAV
k3EdroCQbKQrta51lVS0Dp0J+FWBGTqlPt4V9vufjggcDnhcYD40Apivw2DUTKvawpnNbSHr93RT
pOTt6whHirCHIeaP+uEMTMwk1vyRENpWdXGPvQchBaVuLVxKl4VrnNhAR87cw3jzsvwQz2tRa0ap
qCRedNNvu13rdk8wxhwwJady1s+Hw2GsxeEwBrJRtTiWuMGFdgatWq036JuGO2Vn3SB3FlgOXsq9
5iiPIC5vToX/vMH+yhhsFdsN+dNyRIO4LtCQ6VwxoBE8BrsibHae4p2Ywc+r/iDMMterersDskmY
qLEfDWu8kMfkxCF7bCQU6GjmCcVCPnGxsTCikvS8ajps6cVjlHQXou1/TmW6/XotHhsJhXlbxvyR
HvOyECjjDqYPNWHE2CL+0e7wpXr48xAUVumeQPgC+bg4jZpYQlPKrDtXjmy0lCxU17JMPnEOHflc
c0ol4HejqQEF/HCJNzMyOS7Jvkvpxm/GdaxWKKOdbJ8c+VwHYRYvsirs+kHEc5J/2Vygh+8GLp7N
zarbjOt8XT2ie3UKPH9kQx2EXCwErP96q+qLxhX9m46YQRUhZISDhC+/e3p1avsKvtPiqJ2ZfKoG
qU7MJabD71hCStamiey37aarohy2UWMhEwIYNhk9pynatTr2O0yH3xRUTDeTZu9wYr//esV8fmjP
DT1asXiH0jparhg7SLVMsedaq4q0KgzXgi6DLD8nxauMWAly66eGrR4bNjDVmVSkYoO6+MjZNKux
WZQK0TFx0W/b6m8WNZnoCmmUdYEh4Iltd2S5qsBhqOxC8iPrWOyJbmrQ+67J1HjPA5mqLyYazRWS
219/SANDs88jA1ZBv5kXI2+NZS6AullTDYpdI0ueqsrOnAYMsId8Vv6KAztwRwSl39FkzvKN0aus
Yz9O6XvzvHyGLY/AmlmlyZkBgmGXyqqMtlqinll67rthjYBTpsct9nJKjsYM+jwGsh9OAcbT7Wg7
YKViDBvedtHOahVkmQIzvdFFkTyAnRSF44EQxqKgQNcZDXpv57do+m+0EEiqywoNs40dF/27R2fZ
xt8RkIhjA9VH3IZja6dpeWE4VQja2cVVGwMNxcA1SEjRfrRMzAdxJN4WXYclQ4G2e2n24c7saqT8
Bn6abEzZWsFvYNX5dbD1A4zVYGPRQA5gSZYObmU4KQYo+K76LoSMHytmuSnqFlk/1Oa6bYTL2z3e
BOjbDwKX4yS0Lqd8QEnYl38g8vCjt0zH9NsdWvK73o489CJRkFTBtnRDi7/7mCYbxN3qfQ0bemX7
ylNn5Fdkht/aQvlmJEbtFFHnSOmwRa/uofDke6GPG1sZZjGd6LHSwpusT9AdVbaoYzm1VOKbnlaP
aBO4daXddWG0DQLPXmGr8c1vwjWc/iuR5e+IRVw1lXIxSvHN1ErPWRrfexEiY/702qfNXo/QHOyL
Ib7qc+Xa77ULFF3v01i+Mrr80tfL627KAse2Sw9xLrHVyzRfy0NJybQL4/WYaezcGjouz484jfdJ
o/1SChtxmdy7aaL4PNHSK9GYv7QYSRpF3vN5MkQTEY72/JdsGK/RedgbUnljhP71FLbIIObSS51E
8tlkJP66SuHjmxKLF0MDCXFpOzCMCyH7+QZF2fOusPc4/CCP2qKXI3nyhMYeqJuwuk/lzLweYLGv
4zAVTmVraNfKnobzS2vtI6RLkNQz0FpqkBjKFA0+/kwKwBwRkTMjv/D6CaXw6ftooaaTRsGIl8K4
iQyEMIy0Ak2EYHhlm/4aPdDSqSzje1oo5U70o7cn6XsUXV/tmjj7GXl5swrxB990TQpjuQng50+a
vmqHCqF+uWz4t5FESkl9WfuFsmlxJc5t/7U1uldseN98BW0vasn0m7PsvoiL9Kz00XSUJ/x7INO3
UFmGX6OhbRSPT9SjSd7jsYh+mgaq1+qeVIqLq0avW6dTKFbZpXZugT8vs2SNRzqShjEQlbEpviut
d44PFlgz1A4QTtMe+kKJtqGHUFMQ3ZQ9vCazOsttuLa99QLnT4eOGUs0xQpzH0wtzrrlkDhCJJdF
1UobLe1eDKt56nRrbVnpk2iNB8TvzobKu7On8sYsJKSBzVtkIfdpXl6jpsF1rpoFvvM44mQiNzaK
jOc4IlZY43TIRHrKeJEUprpHOaPkvU3Xx6vXRYoShpbufaFfqZgv9kn4E4gnriJawTaU1l2eXmqT
/c4n+oWNTIZPVXcZ44FhSO1T36PsBkful9H1Z2OKKiTZORvETYruR68Pd9ibXgqEX6dev88t8Q0G
h+EGrXHFQcfhkcbPSoc71yTgFeVB9BpOzVZtrMdxQBO8zpHgEy0SbJ0wnrEVMpy4QG8QRdkzep2X
7Si9T3g/R02KR2aGxYMR3wazl4xIkexVvG5fI6OK7Ov3ZlDfRRO0q3pEQNqu0XsvPBFsRJvmW7mt
OT1L775Kg0fsu5qV1Yp6PVo5qpyJ1Z55iAFuzRJ1LMNK76ZEBWJuoYMfl28GLpsrGbsaJhaLW1ud
kIhGZmYlS36K2Hlx73Nu1L7xVnTZvaYjsS/3QbfN8aqtE2XrT8Zt26VPI8LrstLdTWNyI4vullfr
HQReZ4zDrZhBm2heALayn9SheI7RxMW1eI083k5BGnmFb9TlFNj3Reufj2LEsEXTvtVRt5braRv6
g9Nq2Q4z4Us8k7ZjgD9KIVw8H7Zqp7qFHTwMdnGdmv6mVagzId3WURaymmxXyJqbjmJTgSFSJeXc
N+I1l1S0SmJvG2qY8eTlFRIUd7ZdXDHxPvJqqJQKP7gxWvl7kiD4p4jz1sQJLFdevT5EoHeaWhTe
zZtKhJhuS5iVKGj6zpqqTuDrrwhR3lRqAnC78HYks/dYPz6TBrmZqPb6NH3XMeVJQx9xD3Xn6eO6
ksQ5huF3rczlZHMQqBEvjzgVG32iXWTod0VlXWC/vBmq6cLXsTQYsnUmYc6iWHuATc+hOaAD5iFn
D3BOqb2fdJT3Y9LtZyCfNSjrUrNnO5z1kM5ClSbXrnGOzvY6zYdvuHAjYZllV42JJFloQrGJOz1f
UXcQK7x3UFyIpOsxsC6mIL5PpfZuyttrqTHfMwS38a111Wi4MRtlj/rmdsgn9LX8t0b3NrmKok0j
IcOdNrXneOi8raQB8fVYUq/9SvrRWQr2UcLfm772TeTIKJfoFAGUfvCi7AVXiceyDO+SsVPWlQ9K
IpJaLFVQcUREzsN1xB8itOm6Gxx3n2JUUkD2GVvDLk2MNdGK1nj+Cutdr9QdSajjJ6iZxVF2NgaA
56vumY7/pSKMS9uiGmtW5yJhryJgem2I+t0s7Ksq5PSOxvskS3GWCa/x+UDRuT6fJvVFNcetORY7
z2gcalpolmc2oCSUmN2Yya7w811ndv3wfzg6j+XWkSSKfhEi4M2WAAh6ivLSBvHk4E3BFYCv78Pe
Tcz0qCUSqMq8efOewWn46oVCthtQRbuHrJf0ym/iNnsv7zEY9UX3pKdDEZiJ+5Z67kGP3XojG4Ln
Oz4k3yIWhzGUd9DFfCJk6H3p2nM+doe19HQ/LnPlOMekeqemNEKNqgrGWA/8rmoASnQJjxTM8bm4
o73bIaxc90gPfyY8dZ9Nlp/31i6fCOgHDWNzwCqksXrWvLHK7lx5zZfT2G8qVc/G0ORHZtRXqdhR
J0E0xa79mFUzEYmm91RWWUn0+MQI0NO+1FZo/tqtrt8XNfz3Riv9TJ3e5kbVwAAuGRBZi5poqa3v
KuVJWTtA9Bk5S09evEKWGGF/SMW5JG2yHvShqZ4Ht3Qfx74gMFEisQKeJKPgkUh683nVUvgYS0K8
oaIn1rGDGwYooFDVDxsMYeSN03iPde5nZyvyGGNrXpBwDwNwVZ8miIyeP+gqRWU8kdzFvvlLYgCM
NQkqP8Aw4fIekt6M1mxSr8JS1OsiiBLi7hDRbCE/uBBovxzOjZB159exGzXy1ONrEWsXZ6yCapSX
tK6evdEwKafXcFCSr9GZv7Hrb4vUOZFLt2kUnRNk7PicSNZWc/letepfaedbXdSHeDLCVMv+NWPN
mWgOZ7tUaLcrxIPYG4N54MLPm/ablK6rscoL+j7Yr+xQIreFo5qqG0WpP8yx+lRyjF2J6KwAIIAS
pY7OneJx9wB6ObZwEHZLjfEtSQkS648z+WOqSC5l1oWeqNNQnUhIYn/H1pPPzOn3daOSJCrlnhAY
ktutl0F3yVPUk5MlhpfWdH6o3lhkms0cCkimhw2giEDThheL3VWi4FvS7a30oNZFE7a2OhzSOoma
hpdgoNvAyHgDFh7V6xqti4RxBiiSRNjh6ExDlFhKlPEvpqDj4LSLJppEd2Gp4xGidhbGxZwBkUjb
6I4/94GOkaeE0943Ouszk925EaT+mZ5INrYDhCHpyLsndPfWqfY5L4YX9sNe6hXlrq5/mrwWj9ZU
QwCyTlNpXG1Df3cdOd5xmyIYdM6atnKenTjXcKrWMUG5GHn0nIjUnJxuTl3biGRu7xXTXXyeshrO
xLx3xnR9so3F+RrcSQ3YECTlmjjMohzKU1IkBwKeIi7Sp9kZJt/S1uLfXMnfJG9fcme+6RlHatK0
V9PWsmCaWT7ONZAdQ8JZOibZlxrLZ23SVN+yiM6Om32mT1dyMe8ZlghCGIl/8m4IYrq3TWy2wInN
HTbPi7qOx0lJTnnsvGTCPaQSwAfBvXvIoy9dn+wAMn+No/neLeprqq9E84JJXmUWh8ASr1Y3r6Hr
US1QL1ISufz4qWH+64zTs12z88ieb6hXJuG9UzPT8XPkaYNzFlQuVMNdtiUwedqrPWSkPCNyFBLJ
QSjKNsnp2mp1OupypljHkFk6cwD9HExGX+Qb3uQ9DoWooKsa5XjWlGHXjs5fqzsTpbf2KKhrzEY9
NTn7ubnYlp0MEtt5Npb0hWSrD732tiTb0jVMIGxJXrv0ns5VIY5Nn+4A+RBb6brPIEi4apmHzMAZ
00Q/FILaJRNPxKVDcVGWbzoksCfk9LI29iBEc39wPX/05MdCtHum9M+Gx1kE+4FPZbzWMvsHy/0+
ZWLVpT3rk/eBf/DSeNnHINVH0pUZVWpjZMgsfRGjYu9ys2evvOiMfyS7/XXeSlLrlLxqM8Qjmghv
U7LL+NCVQ3KieJKB5lK+9NX8JobqRWE3uFyabwaGSTAYytlj+6+a5FFv2m1tAEyxnfwdhABMRCt/
oZkK12QKqSBIgOmiKu/mjcmUxi7alwQBJFhLALZpHOHe/emk/AGIeGuK9bw6zqMlzJu91FG2un96
pcDg40dOi8fyh/04V9M5xdK8GTKq/URfjkocE9BZcBlkBszEe8At8WWjo58G/tdJ0/b0rVFZiMuc
Ej2SEo7uC/ZBfMedHzpBgplVq7t54ViowcsHfRm/pIP8hLH0qKQjkBojijvt1eE9tTSKaaNcQenY
xktVdw9a3obFvFLeNL6y2NtSep9Fmy7+yGlu5sXr0OUntx7OZLi92KUORDcJZ36pNsXlaSryV9Pm
AyLbRcu8KMvaZ8IU/3H//MQtXrh4Wc8K5FI3R760NQtUrPeicTqRgFzuWAaCVGZpJ/CRR8AL8BRy
qlIbaBMXEbHMN2+idB/YYnAEupUEzzVll7LPqPCbKIUYUPHIbOCTHCrN88skiUZlPYzCOemrs8cJ
9Vm1kxOI2d22buG+gl40HtvCIDBj8Ii/HQhdl/rwJMzx5hFnHegw34Cp5VGnmQTdsjqfZ+6va3M4
GTF6pTPvCe4lxs6uh2DVCihGi5H8jHPx48bF96opv1ptP6lx8YZqse2r8kXp3fMEJLDOVxBZRfKs
W+IsptaCRskXTOz2ph0GitopO9X98uY2JoiQtDrR2QNckqdCunPg2MAsi9o48248DF3X+nWv7qbR
W8KV8DxJRjrqohVvpAsGu7DCzMQHb+lvAwpA0Az9N0iw66qqZFYJDdBIIh5WD3Lc3LpXlW2lDYZQ
1TcHFtsH/aJIElsA6ZEsS5zxQuD2EEP6soE8KBdFkO2/FDc+66tWtlE/VV8UJ4Sx31daQALCK9iU
9fqYIockiRbK2nhq5vnH0bsozYzNUjonQvP0QCZIEU5hHE0Kd4bPRyfFgmdnzr5tszez0b4bvXg2
7oQTdYLE5nV3muWHt+AXco3x2tLTbVo7/m5sGziBuCOOdSPMenlUneQp1Qe4auwjTirVjuttR097
1VkSJD5ieq1iPjNhDC9mOWD6jp1n+r9j3pWvWZ1HE424m7S3LpO7kZgVX07iOpBIKEbj6uVWkBoe
a0Nme1MGzslqgiyeLguHDp8QnXKUKuZ+tYrHxq623aKcjMm63Cl4JrGc2TCVPqnrsY8gfiRxn86u
iBaDS6HVI174vcJ1K93mY87ip7ZSwrlu/+QsKOoAC9fL9JJPbPWs4lCXqEuyLMMKlXtjxmQvmYlz
qe+/lDsnB6LJ/2lz/DFowLf1GA6vqEYdUBZwgL5tld8lvbNbM1lHpakdwWYURJDb6DRmYfl2JX/A
y+s7qczOoWphBObW+KAuQH1nQzt00rlYJm72SjgP8eh9jZ7x0hnq8xjrV2uw/inpeusr8QKp9gIO
wmd3nkdi5uifPrVO+3Rr/V9OkUmsa3GQnIWD2vKwyQ2AhZ07aW9KV3+jK1wac2QskUKQLqqzqjA/
lctrm7Z79iV9GzyugU2aFCAEhZlEuyxcWoUev6eLI8/MM7fTUp5FrYRDax0p1XeJ/kt/B9nSrlKa
hwLyyPJUtN7Z8EBTjuQ7TCfLTY5taW7YVIPCA27Pix+hlRzckRTRaQ3hbZKcCjB5Jpx61qKekGqr
AqCTjtulezfmh2o4wQQPV0dGd2DeoD50Q3XLreFvWFJvb6grhiMydYlXwz8/aJMk5UTs4glggZvq
Gcw/8dmxsg6c7qBK5eK6+R+u8GFTSeN5VExuPk9/hKASh0rZJkyUiXEjP4yIEYLwoSU44Vr31xyZ
1KmLegN4KKJKDqHK32ZcMrFAOYHJNOfysyICdhSLbyrJLm/BzJQeMFVSW2V2opV+EXYRKXayda15
x/NO34PEmHv2Ra7NrjbwQmvFa5MU11pPHxRrgsckQdqTNZFV0QBAUu8PuTY/tj3qlUoCbPpgErdP
uXoAlu6Plu0PS/vYdXDI6LFcEz4Ral8GaQfRMbSJg0sW71FD3vBj/b2R/SldmmgAjmBbP6OF4m8b
iS+U9Ak05G7CPA/t4lSv5sVYzT1ly2bVq2hcAJcTu8bfre3QMB/EnLzbVGwwS33P+Rw866uo653K
gxul+r85S7crgRJDq13SuU3DEu6CQc/rZdle697ctvn0RvEwWu7HPP20HSxQV4ZtUn95dvyKTP9n
w33mgN+WCIEz+a6jU/ltyqu+mldZz/sJS8288DDdu9NC2Rnx7MeT/Tyhq88zSaqDOjxpNr9yPz+3
0t2ZXn5ryEC21trwhV7x7qS7Ocu3tQIwaX5qxF9O9TfoD2phkJHcBKPk5NXbmAb9mUjcjSAfd4hh
JvPOAKE/3bXocUZYt2yy3vExtR+1XgSTmodWmQemBkqIzx0X2aVr5siWQ2ANBCm7w83Kpd+Z2nkC
Bo52GXgOvpZSIv8x41216Wjk7bGP92Mh/AV7mAqBG6QNayJ3xp85nizq4pLQYVgngUf2pYeH3tNI
WgZQ0a/5nrWWD60lEn+KMHltRvOzHYqH1AwJ+drc6fPJesvsJVDpAw3+ag3W07KGPfnLbnF2yZ29
Z8LU3eeUqX7mfmgLSLb73wivYhC935MsnJNQpo9jlNkG/ApCleEFLU6xrwBNkckOjomOXbDdAmnB
sx7n5c8lonosm0jLzPvoADYKVAZJcT9OSK/JZcycwMRCNaOqN4r5xwkR6B3fdCzzPb33tp+/wfpe
UfLgBZ7t6ThNA/rfnbNX7NNG2evlvJmk9k+J35H4w1EQk8FHk7Fek5K7bw9MTzqNK2ndFDOLFSsy
PCGNVFIERjNdNaO4J5XXbg6VQ7Jhm93GMQsG8oib+SvP602qjozKmmAyzq2YdqQS8WU/WNVjA9Sh
sLsE5UB5k151BcwjKFjbgFbp2nlE95vGuai/7HF+7qFudvGnaqunmaua+mpTpR4q87LBigTPDjvI
hGZdhbVnRA4bgbx/CmLq+OZZu8Xj22JIAwOIXzk9iAXyz/huNV6gds4+V+pz3fQfLVjkQqn3MHwY
Zf3kIK5thFYTRDExCDtLPiSEhEnbBbOrIPUbgSnNg93BclGiWL11rbpr0p80ExcjobBFT6sT8o8V
81g6077Q3U3M1dIk5Q6Rspkfqzx5W/WcmNTBF83NnQesynBELZVLcCzDVqob01DfyDgMc5ZRMxiG
3tp4m0Sznnr6CQ5itzz3+ZtSUf0O7KzaFdSn79W4eQBBSYDY9Kp4NoZd38qtBNhVFt/YAgJnzXZ9
2v+LHSuA8Oh3s33R7YFnMldOoEqCFvpcCqAtBdzT6ObOSvtIWy+jfYDgt/GcCHznw5r8KmW+mbRr
3vL7JFF3h3NrEJXUHyJfAxXn6WTNkMkSwrZXdfSLonj3Esl0aSr7IzgPQaGb6ineX5Vvy013izmZ
G2MQLjzS6omOxtykSfZsNOm+dJgiMS3KEKGcT/yDBnf4elVK4bsNuAdSvPxezyvfK80vR1ufmcHt
4zahL3J2vPQHo4eg5dZ7q+t8ZuZwnctgzMD9pomve5BN2/hnEiuIQMjhSKKK7iHVPuuFBJTokKbW
vxSJ2NbW4tdZudXQHrhz+nu3jdirt9/CykLVSrneAKaW/1JuQx05h1JmbNiWKEDYDSjd9nZIa26S
NVIc1Cq0DEfmodGgU2cZwK4k7OiWk2n+jge2kBV9U5rzdkbszMoxSPX4pEOEllwUG7PUbh3ZqW5B
A1nbf2OdHrUh3zuoQmuXPrj3Z0iBukLc9gu4+APY0tDtUpY+QYiO5iF1RaSl6j9E/scmeSRV0DXm
s8lF6VbmNo2NPQFswRSvwSR4lm1ytjNXsI+EPUktuUvAf3lQRqVa7ApGW8lcsxQ1ZA+KgD2fTl+D
LHeYsENX72IUZC7MymNbCqDJtGu04hnQZ5jCGDd1ENgmR6uH5q21t8KldzBiFNglTt+Be5ywPF7x
YoRqnJPa/eNpwp8X/a1u7Eu8FtskNgML/GurEVKoRNpsBZotn3VbAZVZ+5axPDq18ZiOsvJn1/lc
lmwviKAvUbTzNT0WMKw2RXMRTRNU5AHohOO76vAiXU4VQrQrjn8U52STJ3KHjOVLSCrlbG50E+4j
v7lRfDs6t7A0z7qeXUjwshd2cWQbuMoTTYVe7rqKj49ryRyzEERrPrAy0J3Z/bj3G8Z881LztgKB
U4hDT8ls0TKXwj+Bgx4HqfPBoxPEWRoUersdBqzmih2WgG/mFCauPtDhjWCnjkOq75vuydXSfVqz
vGxETDnDtcpfxik90Efv+wXe76hsFSAsUg5+EXO2l+qLLOV+dJffhbEds9StLbJIVddDnIv9IG+k
r2xaYEC6+O5REjsk7yqXj0jgNOJyp9n1vh2R/xMz8MomTDPlcEdA4jNjGGFp16VLL2aFu4LuW3oL
PxZACXwlH8hsxbtbq1sjgSMYm/cV9fo38yC6lcs7BhDg7zKyjOyFrTi4cwWFZ6dGY+v5RPlEijm8
I3q4vpEmZ0sr4ZGX6QfdFXFMRuuxEgt6fbbbqtr0Gr1O+SvUSf3VnLTYOV7+GhPh4ZMy/yVaNey8
JCpz/THup5fuHhnf0xkg7M4RANHjkHv0SBgdjIp5izapvE6Q14DvqfLOvC3RHlojw3ZQZJb+OBdi
vDaGlkU1P3dXjj1TckOOyLdlr+kH2ZhaaE/UN3YWjkm+WZsjYTt+U0IvL1UAZx82fhGvG0AeXuvu
AwBSfWAbaevVpt+437B5ScmYQFrPodVRy1YWNetvpU+n+8g7F9+zzjTBYDiOfSMmr69rLrn4Wp0z
akpQp+pFWNa+RuispBcoA+PyZpNxV0yNvnUz0zfs8ZAY7hvGmE3t3kiLjmyBKQV5tMePw6HaWkCj
wAxC70MKGnc10xIBO2ucKz8fX2vvRQwUECDDSwa8HM8G5I1R3cIsdAP8pcy3nRieeCtgImPzO9da
x0RKaTAt9P2fmqztU+wB+nErbQxMgNgbgvnFdlCoYuemPpCltDEH7zedYu+cwC+Bdu2s8I3T+dwo
0PjyJGbJJBWMF+upPZR5VgYK4X/buGfem1aZGcTUkZApxyEw5tJ9aKZqfbC7Tj2VI/CCTYLs7jO6
HndyMmWku5UL2FgYJOla/7Sq+Eyy9ldkoENHkqvHldxWc22WMEts3W9EccP33R/mXqUTsu4YLFVd
dtNaFVE2r/2+JA/2VqncQkZMsQPbQp66AepfvlR/GZLAredwi9q6+G7GG5rTZoHpLSeeu2WBnV6P
gw+A+AMkWGR04k30/ckeKHiH7ITmRB9Af1FCwQB7Fwdlp74RFBiDgzXCSdePdqID3+32LCiHhoGY
lBeGFkxae8lzhD9SJf7WTFd2XZnC0vW+PXUrll9H6v6S5aDxFFLkJ6ht3lXR1hQbjqFCq0/OqJ0+
UbbgKAz7kPGB+wnmGMx0e9mJSC4AF9YucmPCgWI7WNkHtRqCReFix+Ryx/WDOSKJcwLrDUkcSOD6
nG66VkdeAro4yD1BFEHZJ1sFPIxwhnO6UiKaUyQGNcQwxTgC0TjH46G0ajBoztFb+h2lu585V/wb
tFzG3ko4cflH77qbl6kIP89Z882EC9kaEbw3dqDwrNHZupo4WPPRLQRxRr9iSP4MdTzVaRPqmU1j
zLvWJ5HWTDtUzJNhpTu9pG4xx3cn9YbN7KZhQUPCg3YSVRtJXjTBo4DLDA44fhVedBLtg/vsQJow
0VQtGpMl6O1lX+XLDuL4EdNAKCsLo6vFlZYerDtZ0ct2UBqvAqi9iag9SpgovX6dOi2ykQHVFN25
Zz/fFO/I1jH+nviRJ2zfGGNUegb49sl8asb5omj25whX3Kh+SEvjX96/pYAx8Reyo4sVwnpDWNhy
2B06d9kC2Qylwpi7abvATmuu0Xi/rl/OehT6eGwZy4veoyLqn/XJPJqifAfTHeKISicvEGBdM9Pe
26n81BpxzPPulmvFx1iOLyxnRkl5H7u41jv3ftD2Vdi4J2XIXmk0Dtz9xOniczDh6Lhb3cCY1jC2
auBeQ9ERisfBqW4dOf0yJINc8026FrRaGqv1tgKoQmdhpzlNdnXSbpjg4atjtFqgcQ3QmZk5zHDS
V2Mg60tLNoX1OymnmhdW8Kk4qxmUUp6yqn8zpjzf9LD0Golgrirvc4MoDU9zKEwABDWXQ7Griy7M
LDrHlpmQa+K6LQ99dvDmPirdlSyz9rHEYyF13AFu8QbGY1eI9UfPIDs2Kp0OUsv0Zi/qzq7Q5vrq
pFLBaTzUnats3DY9DVSss4HcaWy8odtIFcHJhfqWEiFCilLZvqu8t2r7b5xunsOSc64FmqNxb/6T
dahxuWdJuHT1oY3H80ytmSMECEwmUt9l7aVHwEslNhnsikDdzPw29J+6Yd1Zo4E+r//cBSsSOD62
olBalaOHIpp9w8wevZHycyHJmb8NOLDLUCJP9H0+Zfs6U26tEx9NC5m0Bti2OLnfC/B0Sut7yDaa
8bAqHkqdskQQ4CDyjSG9Eo4SefFWrMtJe7TAnQ+mFhgOq4rNP7eeo1Jn9lNvADoDVen/OM0PiYu2
uLaB6LCxAHSuahBT2SHx8hfqTx/zE0gdx7y2tJ3uXVJdErAUJ16sa0VdhXIP7NNA4bjMrI3ThRIr
yPzI8IuZKI+YoVVLbwuttRt53g00iTI5DDERCxDF23oB8fTlLonPZAF5cKcsx1yFHtFHqESbLoao
3ne0gS3M2uahMPjkJK1kfNGbK9r8ph/2eW9w3VaBnKEkGFAi+Tb0IeIG9o268BPUKe1rTd9nd0CS
AsjZNpSdzDOx9rfWu5GDb9fVjW7lfx1wQ1xpGAQD3UlZe7ECO+NEGbwAoOutS6fvpjD2nSGjzho3
QhhPBiq0YRuMsbhB2wy3lUDWWPYeRpWm6sgG23dltWc/ke3bYotb1Ar6QbGDOfd2TU3Fahj/k+JS
dznG7HQ5ab5XYi+YgHViRsHwxehpRiHLjD9Znen0LoXQuJNnHmTcJySdU6PvUs095E4fcO+/JgPk
BJO9/v43pb7MYvxpirdPZqa+GtcjNOxSVdFK/hznPQa/WrXDnQ60mbpsQwiZP1G5eBS5be3t2Khh
wOz8gPL6TioWJuMnzWuQICjgS1DRHsd0Ku48RRCl/PcTjtrehc4xRo5BlYWguAgLRC3E+i73/ArC
tQ3u2uq1J5dZypICzIob85CsTZC72s6yxalASd6YhY5Zcf4wkv7M7hBOLOGbRnFRlDzQ0GwjQ3OY
DzQvOFKOzggybBiDhf88MayvVttn9ICUZISxzY3Qvuf5fKwY8Czau5nqBzZGA0U4QT4bAAbZYGTG
uWTHgeluycEPRAtwbLmp7fygmU6oLtVuvcMRC43OBpeG33e8dCVA6xlecQpsUBFAm9U6oD8NnaHB
KlPxv71jXkHsYcpUHE3kQ93EdLd2QTmM2zv8Il25Qij7174JyME+GX1MIp/+NOlrjjTc7tKRy406
Ih4x5qg2rQd4NhOWQF5eKqcLgVwEaAgBY/moQhk3+RY5UaBzcxpnnykwSm+Zdxnexy5Rd2KeKDG8
D63+Mkxi+FrvahoMhpIHVQqfHedw8N5anuhlei3KR02Vpxz9oCDZo5U7s6XsV6puLx0zkEX+MdhY
JwUWiZb/h6LjFSSHIGdQVvwk/Ng0ETvM65vRXkObEteCCDeVT+58muc8LO7S2DAF91ktGtU2G5Zn
Zb6JxvBjzw4U3dyyERImFhcicn7WzTR7brV3Vf1FmOoDAONn1ZzOFUFoU8HofR6M3za2jL2Q7tWy
TBZSRsUIF7eOVCRcHdzXZLJ8kBibzFO2wx1Tk1g6jyzLyI4pHyzIpFLhJqoRyXvdvuPMlX+dpe6d
ovjhwn1Yc7WhVhbZFsf5IY/HL1erL1NeXZaBrjXpatDzVY0aksDmRv0FrRIgfYV1qT7Y4or75kAo
blgmw05zMXDmcv2yKy1ENN46HeGrJY+NKo4DZTbX+U54MtRRNHRYrUxSSdssfdMbEGoqsVnvcQgW
9YAokkttdk/pkD5AqwtHR5yTXP9KewjH3DWp92Yu5qPGZLtNqmsuiI5ru50KrxikWmTmGSOzlhF9
gedMf7CHC3TjJ6X1jk7lhor9Tsr4IfWApEyVry0PaXMmGeXQ9PQXUBa8O2XWdI8jtxE0jV3HrV9j
hOuZMw/5giRd3T0MkdLbP9rM9deix9FyDfeGqH6LCxktOYkOowtFwd7PIj2WUg+WlCfTPYyJ8lSb
oLynlLHEtGWA4091Br703ZvHR9fpPxp0sBZ748x3kGFkGpPJzzpcjsBJin4NmI/4Zfcp6Wyy++Cn
V6DapIFUYqrK6UgeDph1ioSOEKzVC+1MvHrJhBlRwsMFpOqUu9GQfjOV51IxfUFZ0ApkXHueDxjf
oYCO867J8kCa1Ko14hKTML+uQUJwokKmf1gcsS8ctl5sMsYBnZIBnrXHmHhASfxzJsipFEScz+sO
G1CQmH2wUlcBz8H6353wWAYyv2hjegG1BlSvSV84APdlBTHVvk1VdtCrJWKmj5dwONVERca4ner0
AYNI1OQ0AwahaV3mbawhf64r95xV3RVq80FU342j7AYlC3oh/xAnTulavsXCu+rjaRC5TZBP9lAw
rLO9ZvRxPUxcn/nBGjG6eiositpVTt5EX+kRYtpeWQo6ENGzKzys1irM1kn8GkXNwIGJCeArnGN4
tNLIZWSztKGg2G2s8qjyIKboiZMLo91jl7zVXuexjBTI5KpjXWVsflX18JAu07Vizg/VcVdN+dNo
9pfOmAKWkZ68PvtH8vk1Lvsbi7jxRlVxzMpVY+I97TKquBzr1uA454HDwM4Z1mTUNnGpV7umSD4T
TgLqzT/C1U+TzhBbMzpU7xRuOkBEsRtYCMBvqKt+Og84W1GSFS0+z2Z6s4b2MbXu00bXiWINY+zg
MPfQM/6S5KobRJ8WE0VRe2AXZuOt8OIdqE+tFSPCK76Qc9BbrxNY5Kbl6JQdi2Bp/Q77+tuQFhdk
92xn8jUu6n9SrZ5dZd1USX7z5mzXSAcAVsRSgpFnTHgZpoE8vm8uCsrFtJLhFKevlqHRgJ7RkKKe
RZ2Y3QRvMh6b6T4FwwopO7+MlzfgAvG5TvJv8oQfcgLlcVDWiOnuDW2Lx8dgtjGUz3Lo94uzXvRi
rj7skXchKVe5caWMRlcf/HXUL9qSfBs0cNnkfiQOgowEfBlgsKUQ6JP91PFc3nUgdQbaaKSxOBRe
46ibxkybvY5J2wfVZ/vzqg5vdp9Yl4EzDjTvQoyEYsLVhjBCnL6qnpZ1vSZKdXT0eGvU7W9pDKfS
VccA1U7f2Lo4kIIeADQvN13q7TirgCcjoSGuNSdvZTmL6Qa/g8K538Q84GndHobcPfC80uzYZh2q
8x2hXU8u94mwaWbyZsvMYsV4nxV7hx+06WlZfKePv0Z9PiFc8LLAhpts97d2je3qTA2Fn+Eyl0Kz
1te72O2ai7/QfxFUKzf6MIae2W672niITY9thRiTrRC43vLJJEWoHbF/x9nPUrElwTD2sLJA92yv
WoW8aqeH5u5wUhho+9Jdho0UIGAXzmFjNc65luw8vXud9OTJUUa2TAoaTNt+n2aMDKW4GpXztIxt
AyaFAH/BpeoppGQwi/WdbKW1z2gC7zhNlmGwzyueK7ZSS68GGV8HjYUnLG79SclL7imc0JD7cANn
JFC43bEuUhyu2pIFi5W+K+7dAgG2GTGHXbKrwWIL7YA4UFdSCjXJH9n46qmYHOU1m8HHl0mPw6U3
2vuXLyMnHtUIE/v9Dxnkg9O48DEVRfhjN3cnWXMtb+rKyMewKjSVH62p4qdXs/zs5ObIO4mMPRSY
FXOP/SQMlBn6isDV66z80+NKXj7j7O5m1yZ6GPqn4WvDyB8+iyTNYCsU8USZUx7mwvyPo/NajhQJ
ougXEUHheW1v1EYtr5cKucEWHgr4+j29jxu7o1l1Q1Vm3nNvWjNZmw56YM4K9H0W0WZjVbNfAY7o
RSxdYwiQssIu5DAWJ6nqt3CpI43U7x/bWgY/VLtiW2aB+R1Swx3b2HW3aQnkzDPcnu7pXfQ5Qj44
XsTNb2ha3b5wOCWGsR0Oom68QyCZyeOTakGwtQmnOYRb786GR6M1/uJUSz+7GH5M+1N46VVnruAx
+UdzFrvCYX6vKjfeqobC975b5F8umg7eMEPwVY26QZSmrALFkKVl2f5ljoGjE0MBfUjcT+c2bSj9
05gwp2XM3oyjWY8Anrr1D8UoDMwWxgwpkgVRtvKw155LVzmPQ5a5T7Wp/V1UCXE2Cpud4He7nFrq
e9tpArDvApgeKu0pfJp17sk1FdO8mKzUWGLsDFOu9TucKW1jU8+h3GRTNHF/N+WqzJXc9LhtNq0f
cNOQtnabtYPHjf+5VSJFt77HGmBDYs371NbVejISLMUtRrwGAXhhg88jhCcHqWv7OgRVc1BuJNed
ukOgblBfUwL79vaYlbuyg3Kya5qrLpj8XdBFPOwjJeuSiGbJHFLDVCRaD09jy++5ojqNdh67yS/2
MAZPPqUe2iXyn+YWcPR7nIXdZfS94slS/tgsB2nMf3HhTCfpIu74dRJDSTXpNQ3c9qEyPL2WoZqi
bQ1JvHH07J8pi619Zcb6avd1tLWkBQSqg37lcZguIgxAu5QdG3QlDNCxl/zZk31Npmx+BFtHGIqb
6OYHsM8NWs3zMAzBQE5UhwaRWeGdgzSAj/0m/UiqEUIHclEIpG/sl11qGGvRzs6jB5b9FFfiN50Y
KCZFM98UJu41y1EYj+Nm2vPksHLAYL+g5Rc1ncdULK0++wK1EkvOhCPfjqBhAHLR/vAz1S2ewBp/
KYLVuYhKaxWG7RcGUz7+UI5rwUOxVaqZL55ZYG4uqBww/5kfVjvEO6UcTD6VLg8d6QwUZRArjSUI
HhpU5nGKVOM7SYyMjqRpxB+OEZffdlCoJSd9vxW2e60Cf8JmxA68iFqqfNZxzz2lHJ9q30fAH+dk
nTWDXgDBTOxVlnIrE0Meat9D5hwVShsvyDIPvZaonp6g7VpX/s3mFGVxc4EPLMxC85Z7Vr7u0t5B
ZrCiN21pY4crqrwlxhygZqQm3boBXHNXOHpkUL/243c9Z+kJUoUgVyOzAdeleYiAjbeI4IQCFW26
D7QAwul7zXQQVmedhmVNq4Xrb+H4o7yYsp420h+rC6ByNy7pgup4VWad8zo7PbUxIwn1zXVV8hVr
2axN03jVXbcxC9fmuRwfOEj+N3qTKW8j3xVgUieBjPkw10P7lbkFgRuqA4WwUogT01fWum1ib204
1rgiiMxcdHab6IXppO1PV1U3RXjzDb3KOZXaCU42boNFp30dL1QSsvh3HvS8CIck+qpb0/py+wZC
CMRglxP0Qr7+NHxMtdeei9pzP1qPMaJTjcWDUergWlT+QHc7h0sSXcdFghT3GA9Fh1MkCx6dOMfk
HE7htsoNsbXy4LfOLYPcZo+b9S6PEPNtr6a5DxeqUvqCCZ3RcReUR8vtzEVb1BEns1Rsq8ksSgvX
4bqPqp22vHLdjpOwVpHtj7c5YqO728edByKMZa8eJw7KmL8AYx1lg570vRNLV1Wvu61uAQkMFQ7b
1qPBiQbmYHGt5+04B/ogutZ6sWodbhrDdVd+OzrrrDbwEHeeOLPigEarDM8iZALARJptqmKZ5apD
bQrLr0xjmQznbMLcUDSQPJF1AVSmQG0EKHQyFocag+21b3CjrPiz7s3G0/EomqL9px2/v2G7jUcS
yevkNXd099xIR+Asmep8kQad+YLxMmYsoYOnAuvjkVA1vWQ7NMqIRaw6AGvgrkc2TK15XLudRXDj
1jH87NK4wt5FynFOCt8YaE5BKRIMDgOEWeADkkLNv+xV+MLFZqVL0iiKZpEbRvjct4m19zjmgJyR
G5d5PYQbPFNIs7W0T73U9klMMYIZEKrbbUHLIsTlSs+vlSlhaIJw4NTo3WVse8nSnsP07MheAFbo
dPwBg0+vkcb22I0iTY7B5JX7Btxgk2cme1Rn10gWMkoB7CpsTB4Zs2s1FMVDUmBMpLlgnBE1cniv
Zx9w2DLRZ9j/Mt95XxZn24kW6zkunc/KIUps5RstGwfthHa3uP+nzei3z36june/m1tcA2zlYdu5
zzh9EY+Diy3U9Lzv3gmwPMzlXJwVhQnO3VHXa3MmQdVrwgwzbMVA0jdrMkf7nCFxn3TfbpfzFIPz
a1ZtowgvehN6jURgQZSCzLDMYV/DZZIam2Ri+MPtZzoWIjiTTvc+okqCiEJ5Gqb0OWx0fkhCR6Yr
Nr8g20jtHZU9GFs3JljIc1V69EtG8u7s2RwEmbPvzHF8TOcSbDW9r6hRrS2hD4pEfVlez3yuyUCt
VDU3oPYdeEoClbCNWslEXQLxoE6AROdDV4INCucrMmzxOeWctAVq9JIhXP9CmxY/uJINbXjos30T
yfZgujR141jWX+QiqceoHMqXycRK7hBKxEBwLJeRGTsru7GjSw4Secjwg+9tY/hVJBK8xK2ZfbHr
3S5Ok5uZFytMdzYVxd2BG07ur/U4Zo17jVtKvEaYMQp6solVerO7oTz2qgiW1EvdMmWN83HK6Qf7
sasOLhtWC4OsyL67WWl4dgtxDe3qGJXlyUyH8j7mePKdEYOAdU1SBi+pHz8Ic143lWbQgLxHPNVf
MzN5aJvs7GKiXBA6zITYzS6dNPdlEu8VtcBi8hIa1NZdx7376+RUeG7/ryztV69z9/n9sdTuc1D3
+yTskVy8chWPztnT7nuIyWgpkvI3T+sj4/aDT8ggjRuxadPen121mBvnjgVVpJ3M7nNHfUPD1L4g
TV78kUCDtjYmRkncSC1LpAhwkAkiIo7neHLgwqX12MZ5diB1Ak0zUffL2fzKpkktZ21dysbdc4cB
p5kMcpOx3wKvPLiivU+BhtvkI1rUVSmhq/JjRkO/n/X/zVJFCHM/9nu7Q85MXLVTfjYvZMXz2qli
pysIw8pghOIG1bavizMRsOvJzA4+mnLfiSc1xuw+Uy+6lI94OXDaNHu79+nDwqe6DI4Vh5gzhG9B
DHDHzvNkoS3/mHn+NhjT57KNwJEsTjbfJyNTe/bOBombKmPHb/tvzoJN3vt7J+YvHDJjkdj1nrJ6
P2X51lX6HyOhfdr3j9PIFHQaOZY9/9HKyp/AR1qWFSo7juel4f7vQj+nZGXkIsUdnMyvThI+dQUF
P3Pghyn3GB5aXFK+WoteX/yhqReEXsDmyByp1WH+Uvl/HRDVMvPExoWtlXl0S0N5DeKcOaZy7tZo
SrwowPnkVgMdtRl80aUDZ9Ldv7eT0xyDPN3MMfctKRsLRpLBqvSD4TBE4XG2VHQctThkeY4NBuMQ
5vtl2xMg0gXHlA7f6aJjK5w1atJ7MWffSLUHTIcXNds7hOJzAo0Mr+lFUFNYJ7yw+bNwTN9NiDdj
pEFN4W8JtJAvmsWJtYV5QIzqljfNjVFWsajmCGvy4H8nqf4pa29vxnm0YbsMj0sa0gV250BHzmLy
vZMvwmeWSIRQxeBwMjjaSfye9wiF7Tz+pkZ0kh6OmCmDQqmZcjLaCe3uaXbzT0Fztai5Bmpl7KSk
KIraZ/iPF1mZe7q0JcaMB9eEQ7ItigPTwAAuOr6fGjhC8e3FYjlxmznefMxDAUXcGtXeoLDA4T2s
EwlKmvQ8EYCf93yYnV3XVzhuY+tgvVs0fcCFxK6xVU/Ru85d8zciGZzZEcx4Er1EuroQYEIq+ZBs
dWJ9+qJ6drOcWgINZYh+HagPoh/MPaEwN/rDTZjHyTKxU4SX3qyZI2D5F/5E7MkY3ep7/BQ9d5SZ
/ApsNaHRMp+doDhP4bz0Knp7GR7E6D12+PoUN8JCWuNbOZhvVS13xOsvrTa9sgv3oyQ7KbXndR5A
TM/NUaAJ2WW+SuNmy4mD/BbfvLLfa9t9HtrwPfGZuHWte5gGoPu6GS6TE2/uMSsjWlfuJz+c9Cf2
oL+VBnbnpEXXBL/eF4Z0NlOpr7PrX6AC0YQGD10xpFOFK/HgDSSauVSQ+uVv39KYgGLI9KiCbwvi
oSIhIU7+6ua9C4dT432O6d7CBOZE4Vo1Hhc7LplRUkn98yrzWA+PJZ8yDJr03rLgSXtUa3C7FOAP
fcmEAULOLIxHSNFFkxMp6q56+c+q6WwlyQDTuvf4cmCl6vQLfXg1g15HkkHB/S4Qa4ZEHstBy8hf
xkW/VM1TZFbrQbF/nbU4tad2k2T6CQ9S5IjO4f2iTBCd6TK6r4yrP/Y37D1edh55DcBoZCpMDJcH
ZNTemK51XjNKAbELg8dJQwn4n1YZbIPGWrMj7dPN3KOHhhcP/3L5ILJshcHfba79wDTZfVW1OPjW
szH8K0xI7BBvGasLFAAQE/2C1JASyLVPFTL0d9foDS5cSLefisgXfPNxGmxc67nAPeM2gDgkqtiM
uscQHpsOu0TabmPUd+hBiwxPG8uMbT5HLXCb/K4SWnph40am+NRl+eBDY4YaSa2Zmfa/x0Z1vO+Z
put4iRA8MkMugigpVl5PigYi4V0FSaziX48uHygWiCJjliwSNbtlaH9nqM21B2IG8s5gzSU1JiVd
KEyovTK2fTAUtNIvH8A5MfoLea+wIwQN/JV5fmyqN7frMQebK0eJU2pfCvCNON5Y4UPnvosBasx+
nzB7AAvfSTambbRGWQAhcfdIg1MGocG5t09wI04x4EiYrltxxdG9NB0PTNE5pJXezvqS5Y+1iPb1
aCzm4LWc3FXKw1xFuODv4xiyAZK4f3Ko2+LBfvZtFNOIQIcxvczRfRwq+YFv0grXvIVf1WCcCIFa
Zyo6tHZwSdpu4/B5VBYGteFmYITyLKDMvAWnZrdPdNHMvzzu0Aq+W6hN77hIFiVkW8cUFHQ6m7ZJ
3V4LB5wunndJHF+64LHv3yvri1HKA44HrCF6w1FMhMKb3XzO8Sk2fr3xrRLz2vbIysTHnN+ZolZe
dVZjViqXrk+2QAu+PgoKF2bPU5rSCehVAK8r5bgK+2PdP2aJTRT4R6zOQ++eemTZKUIhkqfAdFdq
PA/5MwlSSy5MRj6vgSmxCIh1UN5Cqr5Z2+eoB1dNY+uSOvZ5IJCjkwHpzpI5aLYM5mPjYtdVb5H9
MsyXTNwCxsmNj3PZ+sxSCFYz/gnHD0lfmec7k2mdtrJl6ecbj95S6dtokWJcPeWmWlTyrY5hgF0A
Y4985YbBMaIhCjNePlYSw98bio2L3kUpj+LqDehvaSueUNJRvWLJlg3QK1wMY7FwmpfAv/TJL+Ol
Zcuz0Iy/ajx2AkcfxTCanZlfhkmuBydcSg4XSc6aI2533CfK7XVDVONsIDRa2dUNiN0c2GwQXB3X
ZQgVLDxX/JiGQynvLNqGSq8u1hQ8i46QLsH4tCBvps1XBfh3LZAt5E9h/6iawK7inNv9a1/dquE2
korQ8JbZRsiVvC9DqrKSTGfAPsJPmD1O6nHyfwLrZ77rW9x3U/MgWg9J0nhQ94uKBsCv/2bRAWTk
23Cm8ExmdMaUIAlrM0biLGxnoRkSzBwrRSx25RTsGHhufEY1CWh+U77i+wbHXqjp2atOBZpEypnL
jKZOgsdRte9NT5BIPWGlf5dkm418N0YER2K+Gy6WQWtaxxQrLaJFyez+ftjXDfaF6VFM0x1GWBXZ
k+GithEv0JAKY1vXuDsPtbE3O2p6nHVT+J67P9ATa7iFpTkRD6M/BmxyjflsiT3WwHVaalJdktVo
YfKwinghoMYd3VaHKWQdNlU2JJQ5PzRhe+sQz3dlk35X/ydIFjtksFXrZ4+6cZ4Nz/qamyDBXVz+
uqb8ghCFyJH62zTbz3zM1k0uuIWzvVt4u9z9aCTJpHync/5S5a/Sxi5MEODQ8pBgsGCB+qL1/mzW
eRTvSfEhQXdNiymtf0PCAXE8lXiLkCtWYnhR5kDKgk8Q0LlvzhoflUqGtahO9vwyTu/jiEPMhfez
Zkws+YNO24fWIcDZJ+lnzMjyNIJNDbXZJdmB6IhyNWU8BQy4GLkw5psaDvy5HhcGnGqFOJNk4a7n
nq6jel2O6m3KjasVh2d0wH+lRIyu5cNkezwds0XKkgbtc0+zJzcxQ67CjK5JUV59W56HOHjPKge7
Su3scjPZC99c4RDZ2E3wjTuA3YHBBYmDx7n/UU30hL7DGHfYNmN7NlR5LKJi5ZjJycyjZT8Ga3/W
L5aNAaHozXbpC8WkJ+FKYnyTrLScr77QXCxtT8HpriNKXd794a/T6ijiauYTcc6R4ETQ9vAWMxRY
dJaGPzUYcxJ/RyJW3Kw7I94Klr6DIK9dR9MSUbtUg33oep60dtz1TQmH4Ns/VRTHWyidpeOHV23R
e9SuD9g5kdZm2S9ZTP+ISzdosW9ObfyiOu81CsUTaVe/zEcpWfU2M1P2cFub2EkPtpoYdgV6WI0y
e5j6YZ9O7UmlEGCp8Zh25TWe7XM6lc9OOu/rggbSHhzKzzF5zkWxN/KEmi1iwMGTuk10thdl/FgP
eP+S+EJgGQ4Omi41uDen9B+bqH0sneiHWLWvOUqfal5+B591FGXnrFT/QKGBRX1xLpL6EnYwmThM
kz6Ta9Mo/qVC/uhhTAgkQHp33enbr9hAPIRtvqYxu862hQJUY0Z1SUWZ2TfEJj10fuHGK9pZnEL2
no94l5l3ekmRDWCJH5WrF9gLlKSiaxdaEIBYSue57sZfvOUMLZ0aCt4Sn+pOABPTsPObhDQorNaR
T2nfVB5vT+J5cHw0jnaPgyCLhwQOtL0IIz5ru9es2LgPgoGyFiLvv8fEeCZhBqw7j5AwA0K5K/Ip
vpqS2nFl9DidEGvfkzxCsonRzT6Rma1TxZ7MS9/hNU7AGXZMNeOjtAWAW5UysgNZXM81xj5OjExc
4rQvtykjOgh9Vp11XFzkfzxF7fg1qwRLRHno7eyPgPtHfhI4J32fnot3U7eXOOiOgNAD/gybH1Se
0jTHqVkYzyZN5AYLg/XQsMht3QTjd2vaD6w0aRa2RXidMPwAknX481wmxUGXBewWEdZ6yNx9qkbu
ZF+9ITaNfEqAnGaa6bXwHbEsm6DfuBokqA4okRJLr/RUPgpyx5qm/RlAWNqgvRm5FZ1ii9Wxnm8R
UFzahM8M3RHc/SMZ1Xm0yU0obCA8kZDmKBj0SBfOdB7fRweKLHb6F5d1n6uOkdYyqLmHh7hkLhBB
8YismlaFM0P15s5r3hkvvBYfCabgVLokc1vIz3WD+dH1RwRBnRonV2fJQxmRdoArr89XwhDWhXA+
eIYginayDfxVbOhPz/SNNWuRYdca0fzEbm22u8gQ7ngpCPx3Tu1UUFzSPKI0l8421nZ3YHJVfFve
3BNf0WSHxlbhqW7K5JnTwljFFfb0Lk4cpvQt7E1L5EzV19BgTsvKWxObiMH5du7thMKwi4DAYmt6
dro0KvgFzV8Wqvb3YWfi/rPzbmRVSpVCloj4XvtLptob7N8cEN0cuPXVcNhLw7rogUiFrso5YbRo
p03otrraZwFkGjBl1XMFQwys2Nxaz4RjzWmPWwpXuC5rUPSGU+83N8cY/mrs4dAKvP24t4ujk3XF
CbxZ3VCDUAyattwlcARLJsvVDkSTqCFYvDe/i+frVHrVZ90W9oZxMNZdmB0MKBGmWBm132rqfkKV
skQnhke0O9I35V1Q5pDYseEeJ0tf0VPLv3oeTzpISE/KmH0Z4Vuc+Lt2YFSWOjtL6RdzmHe9S8cn
ERJWVaW6dceBv28lfD0DxGYRJcSWuIl/YMYNHsSbbM2XuPEfJHSR5bSc/LwcFFzOyabtyWb1PBnp
RjTQV7y/rdB7Pza2tmWdLD9neV7l4knwAn1OzOTLz7AcyHl+Q6LcuoO6yfs9XtgxM4cQzgop7gE+
5hAPCLODbHEdpWP+FnBXHiR68LQQKgwwpzrPFkI0DVH3WgwhpbBVrIwcoGmwHnqXYkb28ScsOYZk
58CKWuKRknWVJw9N8B7UNGR98KsFizzDyaM5t+IV9reVAci84vjHv1xWHKHu+CJH96dm6BsX81MX
Ja+2y2DHBEsAFg569VaRfIBMdSyM8cLZCdjuW5skqqe1PXvGLhR+hHsYA5KNR243E/yyaJwxX8G4
P6X9cGs9+V5msCNyPNmGvOa5zhZB00FhxvDecxN+cSc9RXb2AQjhlGqTFtZWdeMOHlsT4NpsGq9I
lsIwT26iGRrx5+tivAZQLY5rMU6t1N4bc3Fpjb7YJJyy2DGwHsZ9LuCXNVofvoexw6o+JQ8htVVD
dG6Y5b/NmC0JQtvGUXN2KmyFXmtDFEzrqYg/emH/kajEzCM5yhnTp8cm3gRtgYyKPtmO8asC0fWH
nMPF3OohePfG4tK6xOiXpmqx7hnYl7svg+Arq5UrnO1HUzhbY5QIdNa0QQpaGc28u48J7Mq45Q6r
oCtcu7XFtVEDQShl0GT/WkB5bl0np47r3BrsF88BML1PbjozOyV1RmiHAbPNXfhSx9VLrWl927y6
dh6aJkDIxU2Ge0xDTr5SkD7MptpY8MWcoemDrpqzYCC6KHJrhWAbAGfJz8wYzgRJ12uivIrVoB76
e7iZb59IYTqKJtxERbmrJoQBx50fMjM4hjO1ZRJucl9tSuW9dEn5aUOQLZgmXNnLvkyxPolpfp/l
sKhsdM1wOmYkIhrVcECX3gqSZ1XpoZraGFXmfWt6dy7QOEWTv/XJ2LKZa9cmrgrehNo9mh6xvw2a
eYgEiXlcZfOqsqdNVzd7loxiSw7wZySZiDadk95ElD8VQzwtdNnacBXtpVWYkNlEwCdKq2TJdVG3
WzvrmSMS688zNBkLpGVABOva+N7eKuC7e3aE6/4BV/O5EXpNwuZiIMjNdYdjV6XPkfTXYxvYe7+e
77fKth4ytUwEObmzxd3d4Npu7L96Ms4O9LcB9Qx4Tv8STRCnbeu/pG79Vfjh19DMj6XQj2YZk/aj
1PdYeB+U0s6yAt9dKGyza5/cCV7DBltA2k4LhCu9hCdheJPMD3NYnw3Gc6QjTie/zQdq6cYCqNcM
zrDHLaEwTu5ENlA+9/MyNsu1I4PXPmJvVK/3nWoPXp6hTpvlS0GjW0R353OUMfqpnirR7hrXI5yj
xg9DhOyjMPKnTsZEneXlKo/to+zlhQBEmgpTu+eG2evW87G3azKmcNAggBpTdgmj7ib8fmdEif7C
b+wxmGAdqa7DD2eubdKUEkgt3G+oItanDCcSAdNhMevqY6iz50wWkE2ueI79yViqufcXrqVvHdrg
1ckMf5tqiReD7NRwJEPGKoxTESiGTtIrtmRMiLfRakm+JtgiXkyJe9fa1AwLx0Q9HZdVZDiXVqr6
MAY1lya+zqs1R27FuFEJ46DrxKat8M3iOx7ukptLvOz4apYzD7hMHUbtg253BmnMilSz8D6yxftm
kYLK4gAiKbEJvdvuaI/nUcwCfk4K/lBDZtyHyvMQ22XUeStT9R6xcUQs/s6zMexyxPqPVEIYETfn
q2/TTrEEcaSbKRJ5Kt+buDD/tW4dVodM3BMN2L5kogJI+E/Xz1/MaMQ3YmBDytm1g32Lgm8uivur
TQbu0KVEJE+j2csT0nytdhlpIfu2qbEKerFYkExODe1j8J1HApTIdSp2BdUC4U947LHR5iuVTTAZ
LXL2Nk7yG9JjsCXIJThGlWWuaVQIw7wT3AxO8+1IHsVbhCns0yKCeRN2jLcbjAincXYAqQbiC/xE
EYxhW+keAsX9VvPo3Atxc1l2w18Ud8vAlrSsgqVCD66F8tf4ZvXnphNWi6hSOyetuiMlDYmY+Tab
9ftALUUesTc+SyYFtNbZT9ZlL20Xnn0fe1RtJcQUlDZhKEN0qlL1nI7yJ406Zx1ZmpTEqYroVOt/
1KEvcMTByYw7hNuy0EtMwtTHHevrSAM0VypS/ZqVu3cfCOQG5nOk1ajwvnKTi7zm0145PMg7DDI5
3g+iGcieJzE7L8qzV5Meoo1sRjIgxqRMSnqn2GbJiMFUyjKa70rVl6bmkk9GXozIwiNDr/5LWrG5
xwj0aOF939ed9cp0l2huE1WoZLzjEB/bqQ64jLBZOPeq3YYh++L8MUww69fZmmUZSClBeJpsYr8G
Q5DSzMu7yScsb26T4FYNW2KTjGDpTsUrCLVNmqTDpKZKSR9IktdEk//R2sPRiXWMP6dOcP7eVw0E
JNFW3O5TQoJjUqnPZIy/dYHc3c+h2gXjPaXAwQ9bZbhGW7MkyqOJ3+ycqfPQDbg5bBDGRYt/ek2A
fbHDhm2/NLwmUFyl2y9Z5mlTGN8JxnDK32M2yE3r3EmnQ9zitqmEX+68pIQ29vPmhvw68XnPwXXy
jJNDi76bqvmNYPdil4lhuFLahT+tFSI5WzXLRytt1eS2EEOGujNOPxETEm8D7wNrwHbeilRVfLJj
e6fTiszM1boWulHHhAiAz1xPuGR8p6YGErmVHRjt8EB1OiDLNGB2aqn7Ro9J0ACmPTP8hHJUdgeC
rzBVEwILcEM2u3enMqjltlS5KJKQ68R9ED3uVLg5hEo86iHvm3DUFOVv/KmLewRWq/nQUGEtn0OB
Q48BlVUQ1dbZzQEOku8V3mrR92nCJQg+FWg67cyOq3PUEEsfyrw4Dm3ECh8kXUd59QZ1HVUxJkQ8
8qp3x0qZ87TGni+JyUpbsr2oC2ucrGSwF6AW91wwhBODJI1KZc8uIQgYle4XMIfTcogcqpYS6rcd
HI5i3/slbYbIezG+ZB0/sXP9J9GmHvn0JcFWwdhe/DozF7UDPMCF/R5r1Swjp/kNfZfXaoahyT2j
wow0v1MpZXQdHh741vk3GjnWtnE+M6h6S20c1K7lXNvSoqPOcK9AiW4yUUXfWmY23DKjYSmyhus6
iFYi9p8Tw+Xsr9t/qLE2ccxO+RcWvC6kokcngurT7Vxhgh1Sc1yqovTXvLIuP9dJHuIgeierjHUA
pvUnpzCgEyPGR0wkQtIHkT1GktTKVh4AauqQrk48WrlmbjJTZ8O7miPxEsUwsoRANO2nroKG6DwQ
0DuE26x8JiZc1R2nxpipCSfl2HsbWTN7jV3s/96d9k49M8a0DMVNTI22rqUepkNmQodErY9mFFUM
CEmFIew6zIJThujxCdjZH1O3MgnM8gHvHL/blUOVnwQRbK+uECOjWsN7jtgs9uGyjIJpWJ+CL3T5
bg4ca9OUVfAWTXaxG2K4HZGiJTtTYZxtUzF75RX4G5pofghmvo9Kts2pzUIMcF4b3pyRfKQkznFN
RTKkkm3qZ+2V/oGusz6UeItvTcPGM/YgeRIUxCDFjBjEe/bT6N+aPO8OapLzKewbrMlmwWh9KhuU
wnzq1T3KtmdhhRHa3iaJbfixkvQePFiFbY9bCznkU7KThdl5re3tILwGB0XYvSYWXPWyauEgGTni
IJBGyrCb8Y9mAuUtjTvQSPg5aofqrLtI5oTV2YmMlhuCoHDH4vGNPQob0tCZY0b9psocvKw5UKvw
yfWQ4p5Y4pRd6RNelAv+XVP5u6aL3wdlGJ+ZYPw+5LBNjN7YY0NamRf9djFzSLOT9dqZfH9Veo18
FDbMIzsIqmUb2+0WkPy+NyqTL52erbXuac/lqJKlVU39tqvdEK/unLy7kySWRYQF4mHiDRi8JAch
+QjyU1TT/Dd0OiOmKE7+I+1Md9xmkqx9Q0OA+/JXCyXVXi6Xy/Yfwiv3fefVz0N/3/QrZRHivJ4G
uoFGAQ5lMjIyMuLEOT3JO3wVvWdkR4lj+SHMSvUl0vvxaFpj8luPjJpxOA3P2/ZVaN46gRbftJMS
HoHZqHdSXPZQImXOc26VBWNitc68MnRhVKThC+wz2ugkj2gF0acfmeuDoxYsXj2M2661I0D+I7k9
CK3XzlL0Z+gAjW8DEG1Y8nO/oG9XWLn2MCRF/TnRaxhboB5Uuamk6clobPXYZAUULYCt/IYic6I8
9dAj7lW10V8UtSOHHA1aCPhGUdCA8r03PcoyDwWXfD7rtvnc2SYpTQgtglSqwUMzpdXOhphyL9d6
91mTZ75pq5Ob59BQrHs20N/5Um7Ge0X2tZuq9WUPds4SoGY8EmwolGXGTR8kzI6rJVc0r/qux7YS
ljA5JCo5JJBu5Sal1+aGucKTm6zjySNY00ZKy4rh71IytlDlFb/SlPxpX+RZNrq+OWj5JgkUwCyq
1mgzAETb11FiuYyQjF+lGFiehXz9ZkpnfLSf6Q9MGlYn3RhmoCPUM1PrFfe9P8Fgx2yED9htCt0u
bTNApoPyFFrQWXlhmBxr3glg/Eaz+uRIeq7t/osClpIECZQztupmlbaVPHggI177UItqULNJkF/w
TEBFYJcP+kmfp2YthoQZMZ3Dtwfjq6eRTfHKC8MPEQRwivrRrqGBUokhw+663s+CICXlecO2NHSM
VIR1BRkswKR+mHJfu9VOf1YevQMTKXS6T/oj7d778MVaMagu6EVZjm1SaOLFgX6iIGREj0L3UwUc
MWXiHS2mTQxF0mb47libsn8m9usb6wDp47Y5NFCm0HfcOdEB6RM13aysfUGbywZSrNiw3RqyIoor
WlOpZ2rDT6n3w07fJuSGD3DNei/kG8ZNtmeSdIREZUVrcVaGEgSzbK4LRzUNk5FqWxDMUkcnkumI
oRwlwY7b+oWrJsoPUx5PYVF/jPX6lBejmw3dw/XlLsiCXdgVdPa0AHXeAEJBV62yF15nxmaqmRBp
/+BerRszi2+uG1wQYbTxLI67Y+uWKX5pBN8lD9YzvnTifYoz55HOwS7Oms8VnEDXTS3of12Ymp3u
TK8wzJh4qSO1ccdyCOFcGk5KTS8s67LHeX6XjuNMpFxGK7rsC6JcF2ZnKa0zs549OrIkYTYLX2OI
JezHsfdXvHTJSc93cf77mQ3ofXQ1pDvqTtn4Ejbt0azjFSm8NROCR+apD1tvzIdqDec7b+yfeWjs
rn+gtZ0SnI835AhZLuSlsEvcopHySWImibbAqt7eoicgsWs7DgKwuiLEMyeBJhvSVhAo9xXT9zBv
BrsWYuN95ton7Rm+BARBU+uYPESbeAeD8VpUWdxMx4K+BzlJFRjR5fcaktxRNbJClymOQ+AVW5R8
99c3czGCnJkQNjMv9MKoGpNML0654hXoOIGuReFbTXWCp85jyaxCFOW3180qy3v7z9KEve21SBqr
jrx/Dt2MgdUb7xMlE/11Otq7bmtv/C/TfflSWNvYXdO/W9vW+bedHYOpTjNojrAdwU7cRvJBz6zD
9fUt+ujZtgqSfnVqtp7VWo1ra1+0mikO72vXrwh5L8bEf2w4s9z22TIGr5IHMgFIfCvlpzrxiIC2
NAAsU6Xaj+vLWdkxR7ho87pVJUnGEX3aIWN/HyNwed3C0o1iKvZ8ypDa5cBdLqYvVTPzEgdXT8xf
k6EzsY8ImJbaD1LI415z/mLzuDRVzdJNxXinTFhZ9kjuIBGnVO0wc0DEkUrP77WAQu/6ypb27tyS
cJ8kTMYORY8loyhmvCCzFRG4kOtGlPlfucwEDEWWTV3XDHMO8fOvOHOGBpmcunUsWLbhXo6j4a7L
Y9hsTISw7gyUgto8PNEmfZ5og/koDA1rWq5/ouG1XyAEq5KBf3zeaV01tV/CukMBor/R5O40xWjO
hDAyWIDJRvM1Zbw/Z5Qpnx4LXih6y2B4OUHUgkyDrK8kDu8P4uW+CPEtAPpd1Bm/ikYz/LgQCAC4
r0C6XN//9x/50owQzhQwHEbeYYYVML15F4Hjvm7h/Wm/tCAErSGoQHoVw+hq4zC9MfD0Ghjp41R5
061p1yvh+f1pnI05yHMZGtzPqnjeuyYomS3o3EwGy/OH0SnbwvDPVJC86Tpve31ta+aEIxJAfkrR
BYYOG1QXDxtkiYptztyzlT2VVEqvW9PmWCJ6qmopMmeN8S90hy/PSu0YjueXCBSNDqjT5A5YNRig
ufj1RuHumMIb3Wntjar1TEvCt6fPtBBgbkBsRtZtr46nGfxTIKw5PsbxK3Iiqo6MVvUrglYglRuo
Z82tDHtmKVs7r2q2VOLoOiJrg6KBQh/u+nrUJR9XLcu2USm3Z+Xcy/VMKvNUqAZ2bpgyPTDjJmIY
6E+F9WoqUC81L1kLpLGNbysEAuDvp2kNrzosi058CuHJUGhdlj4sMi0FtXijFA2k8TBDJPKB8uJD
I/sfrv/itR8sHEo4dAfNSDP4UCeg3C9aAS/ZiglldlHhI6tQJchMn/BgMGXhI+uNQXtk9Ht3CntI
PeErk0IqxZ1C+QfVPRp5tKdsaBLSkSqmofzUlXTlFC0cWX4CjFAGakz8DOG7eKmTon/gwCbUvToN
E2HyzqZtaofGikcv7OeFIWE/w7Bz2FAJvmOlfoI0iqFxBXRLvXLJrJkRghxcY6MuzWYGjzS4LcZv
csy8mD1pn/61f1ysR4h1kskweVJiyLPlvef9aMwvMQql/94I+SflVFlzDKLd5alBHzNIrDpnwiVF
XO/gKPoD6LiVh/KSC1iOpuiOYxJwxLKA6vgw0yZND5Cg2/lptgPBCLEtdb1E+QsnsGW8jECgGqr4
WkHeLvV9QHnu4GgfGg/1jjj76Bvav06cZsnof8wI38Zw8sJp5YH6Xft9bL+CcUZQ42eM7uX1z7O0
c7auqIZmODrlJOHw2NBAQX0x9m4R3bXlh1izXvIUilq7Plw3tHD54AT/GJp/yFnm1GfZUKbQLbvd
FKBO+KRT5A4m7h9GDhgiuG5sIU9QbdMG+KcRrVXR6aRCS7pcgWDMZMRER1h6mD5ft7C4b0iXG5bK
st49WmGepgRXg2Yc1Lui5SUVPVneuOuTj9ftLK7kzI7gBwD1ogGG6M5VGKYEEQC/+srZWfwwEOTy
+JbVhddvBWVQPIfPuqJTVxUMI92nlo3s+/OYr6SJi7vGGTWN+ahyei6dwCY1TmF+7mFv/DCC4sgB
sZiGysB4v/+LfTuzpF5aqroGjgSJ2NbZ32Xpdz39vv7vLwVpChb/WYnwkJqcsdPbmpUA4z/JOVXo
CGT6uFJ4XNuv2TvODg3oWluDfKJ3524RuiQGuHBShzL+m6vtfDlCGIB+WEuHCkM2rKCF/bPKDfjY
f17fM2Vp0xxGkSxNpuNhihmUHBSIftURmg5b51H+NH4NfgQ780vw5nzlgqN6+wzzz6StBINFqwyA
yHAqkiKIb96BTL6issP0jKJsnfEuk5ja/Pc1JP7pMyPCl4pp+EEQy4BTb9YPOgPcVSt9ur59SwfV
0cmjTZtgDT3TpTOYqmfGGQAn14li9SfTIsF9FxkouTcgfGNbjwGAgJe+bnQp/pDrKjA7qNzghuDn
faBPo5TGnNgBWV1Lvs3qcMXEHMLEFJKEWpZl3UQLWXwnoHodjYyKM7dux7+jGJ3GvmbqN/gOW9M9
EKQPCYRQf+MT/9gUizrN5CnwM/C5Rh9M4AT5+n2Rvf7N1v1nXWI1J6Lipys6NuqsZkbTNaSX6wYW
HftsEUKMo6yXdiGoO4j99W0WfdHsfteZKwXzxQyfWG2Dh1cs7d2zB1Ak4LKi7l1Jqx57JNdCe4ZA
oCZXha/9lJw46SeG409jk79oHRRo11e5FAPP7c9/P4uBoWSboDjnEenBc0vjAfaF3SA9SWvlysXj
dbZO4XhBElWVgc06DQuBjQeIEPOAkRfT2fo/rq9o4btpsgKsgS6WrMt/Hs5nK4IYO+t8k2wV6IuX
7WNAJ3y6FQ9X5sRaOFYXVoSIpDehBn0FiWr6W/sRfxju/Nt43xzDk3+K3krmz7fDdtp3B7RLjWij
rcT6hd3EuuOouqrpqi4LN70WpH6CKgGqbT2KGsyheePnApWD3EPXGnr66zu6EKU09tGkY8UbkNbo
pY+AJUEGkUEzdxqklpZ59bnMvJXcZaENamgy2aRNrYYPJzbHKM1mY2xjBFgpgo+7mZBwYx4sty6R
FtpAIf4CncqOmQDXc6ftuGNwwM3f/mKlZz9COPM+QK0CnTbydQ3mxSZGajf/m808MyFsZmYBV8vH
nk+XhjuoZJ7rCqKA68tYSgUuNlPwztjvIr2Bc9a1Xvp9+dDfs4mwUN6HJ/Wz7lZb8BE9nBsrV82i
n5wtbT6ZZyevLe0eyA9WkV7Iax26xG4lWikL4epiYUK4qmMrj2ULE/bX5GP7ML52372fwZt13+6k
Q3Gj34Yv5XdQTtf3c/GwU4cxDIcs3hZfpXUJ/lNtJkIKnfkSJFUOjq4t1U1WPGZjifZvsusBdl+3
uhjIIOriFWQ7umkIITMNJU1NfJ03XYVWuY/CBiM61cr7ZOmbKTJTkrCwmZoqRkvAmmAWfZlDNaL/
aOe/6VSsufxStFJkw4b8H5liU4xWXqtX+Qi+3fWH5mdcWHcyOB1kTofPDlKTWrh21yxtnKJqMg98
3eG/QnRskBrWRw17tSH9qoIYFiL4x31fXvlAS854bkeIFqEU6NaQz3vnw0uuM5a8ATj3zRzC1xIG
5xUnXEjkmBc0LR1oCqmcWIUxqzTXi4JV8WAGJAJ71azvq7cOY9vcNXoPS4LuXndBZdE9dM0EnUGX
Frja5ZEO9SLoUMrtXVA3rn+bMJh6QrNkC7adKcAt4Mgv3ZfrNhdNmlxslLUNCgyC2yc8J6qwBVtV
KicFHeBUyVe+25oF4dWv12YCbNkgOurJD02uDx691JWvtRiCVaaBaGeptsP7/3Lnctg5PZhXBhdW
ym4HYrA9zFKqG1BWjExDx7BDuXefbM39v9++uWbi6Kri4C2CUzow8oG0hHkq0WcJkPY0lePf3NXn
NoS19SpCKK08s1vtvYN5QGdp3A8nyR1c+GOOAKC33o7hfeuEyDPjsnvoID+srXPh8FlQjSqaSlhW
3iUlhGSLIQw8U6M3APf/Q2EiValFX4PCWDsFCwHlwtbsUGcXm8SsS2+MRGJj0++nXbAtt5MC48cu
3AJ+PwILY5rqYKy8DRZXCA6Lvi6Xzrvif6TKOmwUrNCSKO7XzrdQk+Ar9B896LSuO83iAk28RpZp
MziWeOZaxUBzgROhVj+A2h4YK2YeZu1Z+CdECUkzHR6DaOLoBgRyghmH/D/Lapvqrjvu033gQv2A
hjKjcHtoCBgD2flv1xe2uIdnFoWjXoRaq+k5FlO0eeRW21Q4ZOH7r63//bqlxS0kIXeUuZ5oiE95
pRrgAQx8uJlQU82Kt7T4PCLv8X8zIjhiFmjjlHaQ0PnMEeo1QGbENTLr5bqVhfjI0Am5jmWblsb8
vODucMQh4QkhStO+ac3PDHTudQNLjX4sAK/W5qI18fHSAvPJuhxlIcpUh/5T9QUVpO+hulG2PiEx
y7f6SpKz9G3QxcCiDUziXSblAcfIciMYoEnyf2ogGqdCP5pN9hdfh6q4YxgzlJGr63JVMczCw6jF
g6ul9VbrTXB+hxG4+vXNW/o651Zmlz8LRmMAlS/IIy6W1ABbAkFYUvxFvY2pIyp2VBJN9V3HZ5A7
S5skLq9mYoqdWfUUsPD1ZcxnXYwFdKwMnXhDiHv33gumSZvGDBfQcvu3ZyGabMFefCgQBmbWBZh3
BGf5X8S5GQ0wA1w1G6zr5d75iQ6jZce6cjUGAf2UMHLWG9P++tKW3M3h2nfIeTEmhgKVqz/Oq3pw
Swm23Bi1MzWXn6akrFfO0fxz3+3hmaHZVc5coRyy2s+rimsXFhXfr36nhf1UtSVD4lBrNqN1O8UM
xihrDcElFzxfoODoDLfraJOhTqa33h2ICiRj1jLPBRO8FcAEm9DaWESJy6VVTWuGoaUMbsvob1Y/
wdty/SMt7B0hQUU0TtHBJYpNrFAtWwdaMfIkKIFjz7hHp9dCX7T60TsQKbbWIUBfpp7stcfkUskP
y45hUW22VW7Cy6WVatbCmYjnh5/Mm2wXPscHOJV3yif1uPYSWsrfL2wJwaJoaRhUFbb+P7icycKN
tEWvG8KrjbxBRmbnrWzs0i1vy5TeQPXRZSUHvlzfCBc8pGhoJvXbbtc/9MbO2znbbp98GD8W24zB
zX+fKGFQczTqp6b5rvExyHEtWfKsc5g9+YyEpXa5Ndtmn2qn6z6zkE3YAIoQbwCfJlOIuFyZ6UVS
0TAiBMoEWdCwR4BMlpEPHIx96ncrsUpdePBdWBO+XS7rpax6WGt2ZJ13zVOyG26tI7osiIwfPEpj
5b3+JP/od8NDcIw+REegVL8YVD32b+rbmiutrV34qrXlZ100QcGQaeku0pJfnRUdYX1E+sks//1F
erFyIWvLbK+OnJaVO3m34e6Go+hQWatPtKUlaQrDTAZlfkK1sCSNalJmjaho91v/QU53yVO6T3b+
jbNt9nDE0BKGI38r7dqVt+FS6Dm3KyyvTpnSZv5wzn6aU31ojr2ru+pxDemyZmb++9ntUKUIY4Dk
m81ET8axO7Zu+tQc2uP1Q7FixhQRvCpCHrGOmeTUnJRjc4RM10XLcsXM4nE42zVTuBHIUy2LAu3g
dq5/RFVPqQ/5A1y5L/AWQOqtHEseE1+V7+ZHiK72xRZ+wxLCBRX2VsRRtyjAfUVPA/mvw/X1L730
mTQkr6RWR7gTX/rQ77Rp6ZmDm1abmuch2MlX3oZytHd4HpYfoa7cexbKOiunZHZP4fa/sCvc/oGW
M0nuGKQZDRLrdbZve+dOzl55fc1jjp+vL3PxM+sG3dG5DcDdfOlNJnPMfoXetTt1CSoWNaS7qMgy
9uzmZvYK8U+50SHOgWema93rpv+8C9+t1FB5VZm8FQyxN5vaY66lmQ+fEbTFLuSy3rM3okzWBHb2
IQ/gF6qd6sj4OBX1vvuu9Iih6saPNqgnpJjG/qbNDGlnNLF0sGEXf6Sn5uyv/8bFj3H2E4UznStO
2ViNhFCg+ktVqmc4Rhhb26dStSvtZqXQvnitazZpswZ3BK0u4WMw5y0xdzCfOWhyeAQG+dZCW1Gr
lbuoL5kZbtSXFA0BZeQicKKe4dfpNCHXAlGFxpxHO56uL38pXaN4YPJoNLmDxQcdVzME6qY9uBKC
KMnwyY7WniRLG6zTzwPXonH5isE6HKOkhaZrcAMk9+C8RycwOxgKUl5Zd0jbf/9itHV01TRgw5SR
RSxF45d5O/V4XBDdleGxTb+k2uv1LZs9QnRqgO4kubKMDVMIzwYa7zSx49EdW1hXcy//mBrZjcWY
qFUa8NbbD2U6dStXz1Lf0j6zagnROkcFTiuaZPyTnBUn76Z9ltDrO47wdx9kN9tDYWXfktg0W+Sz
dmvTjktR5Ny84Lgg+XyLIX6Ye5QJ6otKOtUKtKyOCmGBJj0oYfrFgGRoqsGuXd/uZcu2DrzY0ikX
zv51dhuWY9IanYKK68Bcd9qjKtaF2mOedA9OUdybvXKS+vygT6a+tuXa4of+x7IQGiILRYs0zUfX
fFbcaSf3DNvu1RO0vjt0Y/Itc8DMeV9f7cJoksF3/seo4F06ckYkUCw3ONmH8dNck2XQXNU2/uuP
uY/qw1Wxab9bH4ndu+u2l9KqM9O66GK0/VDPY/B4HM1TWRhfi0CbmXrdYliLuoumdENTTYfxWToj
lx+1js2QkQLcCVKv2M+3KdxEBWzs1orzLAafMzvCVTvCw56jdsWSPP0HnB8fu8Hbe41z40X9BwNV
trXPpy75zJlB4aWhNEnfQAYx/qmwIzZwE+fb8BCfkLg9ts1G+nn9ky2Gb07FfL3+qcld7qNn6TWC
oXiLhUbEMDzO3MzXLSwevzML84LPjl82KpQuTXaQwNqSJEAE6Zf9E/O3ewelKH3m8ZNGRpqLqvyL
q1k/My04iSb5UaYBl3d1hBbr0EGmyPgjZG74n5AeWft0i3H9zJzgK23iVGaHyqdrvIywUoLW38r7
els8Gt8RT3n175C/olzTPnEA+2N5vL7Pyyfiny8pOM4YOj3NVaxreXSfBskr9f5dN4IJIa1b2dg1
W/Pfz74pPDVphXrF6IYypAJ57epoOcPdt63rl+urWur70534Z1lC9Ia0rIM9db62brp2y5ai+bgL
YeSmBL6ZYJ+pNu2pOoBog9Fm5YvOW/buoj6zLcTvVgsUmaorrlt+GmqIxweF3udac2TRCphdx7ap
Sb2rR1V9U+tcTaM7oSag36aKvzHXUo6lujtXwn+MKEJo9ozEMo05rESn8FiX7v881xoL9qUNGhp/
s3Vn9oTrfkIUJa/nuCL3rwr0TwP8utKwYmTRDc+MqJduaGlt0MYVO5foEOBR2M3Gn3V1NOVqpfK+
ZkgIJIY6WX2jYihMittBMm4rWgiN4d3lyVp3czEgn61JCCIOwmy+PbJx0cyBMU7SW115p+uHas2G
ECpyYwxDVWY5A8l6CdGEiXrCdROL9+bZMoQI4XQQ/Zvz0ZkgQ4yzlxS2crP8VZbZps7X4O/LQYI3
oqbPnUxD7GJGjjMBKsG7yz1zKsdsl3/SXC5PZCc2EVOr2+IDeodgJlYeC4vPMVj7/2NYiBBp15YO
tMlzsmXeoJNmHSPXfILoCkbFU/OAzBNZtfHz+t4uf75/jIoZnmYEjTNH33hoHhtlOKlDtgYkW7Fh
C/Fi8M3Rkuer07Q+9wHirl20khcsn6n/rEJ8yRZREo5ljgWIYbdJezKYny+dV1X/9n/aLVsIEpOP
poEl84kUWUKIVd7bxbS7bmIpxaFspxk6sx4APoQ7KosRosr1+TzV8MEpH6Pq0Steae1vfIiafCCv
fduuVAKWPpBB4QuiHiBi7yrSYZRKStDztgj8ZGN0PyCbXvlAS/fSuQXhCJdIEWkK2EzXCHRo3x4K
aP6qZGXIcPFZem5F2Ds//591/L8+RbYzPjuP9bf6g/UdUMCv+K76ZEFoy8v/RXry9tc/3OImgiEB
MaMo4IaFWwqSykjX42p04ZqCHCDI4RpXv1y3sbSN5gy0ZrbV1C2xdSDFow3ZG/kvk2Becuv74X7U
VgtlS7nnuRXhY0U2D81+rilI3jcleMoY3e3VW607DfKDRuclGB4LRpGnUNlMcoKUAcI+0y85fghz
+ORhLHf6Vcjm0rE4/03Cp42iMNZnNkbXM8y73KpuVelbWMHC6aXoEiHIEeh7y5C2Zp4iheJtsulD
VDcbLXxswptc+60yjmMbzsEzitP1b7JYuT3/aULcdqrUDFB3Gykpm4cCcit32sS/rL35QsRz0x/x
ToKPdeVOXPI2iy6SQ98bIiCx8ejoCqzFI0Zr+MetCC7FaG3Pl5ztzISY5mlqrWSqjgnf+OLUEmw/
n5VxLTCoc/AX8+JzK8KxsfQWItWMkGq92AfDTffGm/+ceTsEMDbeo3MTHaH/eyyPEG642WFtun+x
zXhuXojoxmSPk6OyyODkHcaHxA1fjX3tGofgqN4mv6an686ytqdC8lcX0NWqEeYU/c7ydLjRJ85R
5V63snRYLDDGACII6O9AnjlD8IHy58uRj0vOMTO/wpXnkTlFD3Fh4y8/rhtcytCsGdkpMw/7nn0M
Qdu6dHw+YmFbzVZpKmNbQm/5fSj85HGq9fZgd7BBXDf6xwHfuQ63laLChkX5U4gJtlzxoIJm3FUR
jR5gJlWqapOXn0db2eQqWjVDvc3syg3bla+4sL+ozLOvpGsakNb572dPVq1E8vbPHV0lxr0fRzdO
520q8zHUf3Yy0nBehEDbGrfBguucG9WELGqySzmEVQ/XiXtEyLVB3veOgnpUZ2j7lZ2dD52wsxe2
hEOpVGEToHQ7uq3/OXekvVEwXdAiaWK+1ryNRyWCFVq98XQL1Q95LaAu3D9kIubcCGAWnfHNy+31
G9lMUd7khcR84t6u2tu87jcWiHmaEb72GLUDgmPh0TOerf5xssLT6H3t9e/GIDMxMNMa/+qCZqWR
vrj9uDYoEp27V+xcyaE6Vd2IGkYQfhjrbwjL3E6NvWJk6WntyGdWhHA01U0dWBNWkAeBtx3ixhn2
8K3deZuy3AV7e+1LL9wjFwaFgDRpNrpyHQZpk/+YdijNfI0P2RFVn09Mj8ERuFnrdGprOzn/pLPT
UyVFYnYaMumF+dOYEMvNxgYuGgXpIqq7HTo1krptm5JLkytA/t5W8DfysESiC6Rat7GTYlt0XxT5
WE7doUP8FO6qGC6PokCHXi42Q+BtAufFmtKtkj1U2eemeWUsMkYts9oqwYc+7TdBtgZHXFvW/Pez
ZaHpg+5w2rCT+nSIGe0o8+jBlncrR3Mx9px5iJCcdX4LwU6HmRbqv4lhc0SAD3kEHKf372LrwSr9
vRLQvDY++4H/rOhf8wAee+tbm6Dq3H0OzZE3noO+0V/0RnAlWJL5H5MhAyEcy0nN1E7RU6bJCqS1
6w2UEscYzjS9hPXTYrrMZAZLXfHgxWBxZlXIvjyrtifH/mP11u8N15Tiz3KN3vhE52kyXSS/Vywu
5QyMKYMiQOVSBgoqfOlRLkxuPPiHAIvvqHif/PDeDs37Ip91KL2HqHjkjkekrrx1fOctlyn2rxSR
ljozF79BcIOslFtoulg2fLQHB3rlMhlvdJ8CSQWwNyugay9ktOwRp2keUgAwnfpmdOhG60+J7x2M
TD4pkWltwtZ+XfHQhYyOnwaCiqlCQJJiOwVutKbIDM63k6dbK6u+ldq4TWTvLmur04AIuuT80MdT
0mvH65YXshCHt9eMwtFN2xbvjQAG95QhCqoAnXFUpZfecbZO8Gz51ca2V1Ks+RuLN+S5LWH/rQ7A
84z7cRvrMdHbbT38io1pJclfMyKcKKXqS71NMRLL97oybXTnxs7WOotLNwATmbD8gdKV370pGVeP
fTkfR9em7pS/KmioXP8si756bkHYq3rqVCf1OC/6YR57UG9wzm17gBnKQThxh+zg3v4OyX9TUlZb
Kw0t1fOcc+vCJmaVI/Vyy/r055kZV9s5n81tefCe5Mf0BN5to+kgGNfal4u+eLarQljKvSHx2oo1
A6Dahhw8efpczSy48stUmSuOv1Q6vFijkJCqXZZk9oS1fgvl7qc+OBrQ+sMPMhcPZZds3LrXxpu1
Qdc1u+ITES0/rypm39EP3V2whVI+OHrMszR7NCwQti7cddzbor9CRUqzliEJxkwu79nODOq0Q7/W
hSx9G1iwka2Swy7dsSrDw4pGJUdTRFCF1A1T0JjphHBFCUVRi2QXfJx2dmpNVI/kae/0j6rl76+f
k6XTzlOU3gmPNlQyhIVJRproYUdID6Z6Q4Nl40n6NiYXum5m8fo6tyO4pqUFvinX2NEe+31z0o4g
FO+7m/xOd5tDdK+spPNL3+vcnOCbaB7ZWVt0o5vnKj3EUxuuobzn+CHG4n8sAIS59AjAAYGfq1gw
00NkpJuhAK4weXsmRtf2bs2U8DAi4I9hMOc4yEo+6JTow686zQjm1LSb8Gd/6u7HjfXFq9dC6Jz3
X1vi/Pez5JLh7sivvZbrZtcBDQy2062z1zfdHgGVg73SiVh0RADzGnQSiGWL07xlpLWyNnKqa+fB
9n9r1Q8/eV5xwsWNPLMxe83Zguqw0Ry0BeeyD+ztE3SK3sb8lb14T9beOiC3MEl7FWw5yPKVb7jo
j2eW59WfWSY/rtBNnWiKIRh06MHux0opuyvrW7Myr//MipYMvmz4RGS06k00BI/dY7iXPoxP8kvy
Kf3Yv4zftZWqxOJNB+sBswB8NGauhADixRXSrq08wz0UF2gEMp1OdajM++qN4TimbfOfaBoOxTc0
g1Y2dem6Y0TAAFRn2zLT5pfLnfrQUu0CisUJbYoJhasgiPaBAWwxV5/N5vf13V2Kz+fWBOcJlcr3
pB5BvFL9aHnog92laX1XG93WKSAuMxgOsLKVQ7HksOc2RbdpfQ+dHmxa9WkWyoWTBilzZfx8fWl/
xuLEk045l0oadG+WId49Dh2EKg90qq6yM23KcWQLc1cbUcGYJc2qcTuZNDCk9sYchvtyslzNbE8D
c3YaahqZU+2ipnB2tMPuAawfgyikSRqAoFKTFfq7pcK3YzMgT7fKsi3+c/nRR3UWisptso4YAhao
whJu4rxGYSvndh6MnTRYwSaakDuOi+8VMlmJhcKPlvN/GwTG18DdSzMx/CBwo3AQmJwCwQuBkSAs
onlz6xZ1wF3iFm/enXHQXfkYyisheemAA+6k2jnvwLt2TzsqzK0opCGJ1W81LWbaLFgLIu9fUtAc
QHdALczgcIl1xtZSGNfP4gmfAxedOVv6W3AHOxsT2Lqs/JaSbCtVr47047oTvvf1C7tiqbHrBtuQ
bNaWDQAanTdL5S3dozAr+yunaiFmYUonaDFWac3iDZc+1GZDbg06S8x/M+YzAXFKv2bNxj9AoQXd
mLlRf+hutKejthayFvKgS9PzLpyFaKc2oy6cTfdbeRt/MFwF0Qz7pBySD9qvcGevhMj3QevSnHBa
QkPyVaBUk1uRVCaluelj3BQBcTXqt2XQ7uRcPdpJe7j+LRdy9Eu7Qro3lPJYaXo2L7Pf61t0woJj
g+DprtwRzH7H7Yb+HaJX182+zyGwSuoAuSNo63eYyggNmCn0iAOR1O3q5Mdg3Kao2103suw9Z1aE
i8DM6yHTmmJyxxsDvepT5qaH6dD9Lnto+DbGHuXzA4JJnbs2rrIQ+y7XJ/itFTJ9Z4ZYTrTtPK+w
bR+MN2lr7dGZQmvNe1T29Yu0W31xvU8EL+0KTmtFnoxp7Nr31Snd17+UYm89MHI/j/4UN6v14cVQ
cLbDgtcaRQDL0vwd55wCmc3M2Juf5qJ0s7FfULSS020Emc3/4uG+eF7OLAt+GzCvINGtnVwlsjfy
+OrMiuvSs4zmu+M9xNKXIVijJF2oVFzurvBW6Wqv1xArndzhhx0gxHWL7i9kDeWH8mt39O+i6aiq
dJ+PU3zU3Zy+7lo/Un1/rVz8AhErw9gFkpMZHPAzKQbUZnvvSyZTy9ts0By9pYatHJPv0n7m/5j2
xEXz0CML9jZIG3/thlv2cSqcVIaopr0DE9YQ9drU7yYeHfFD8zHeRzvd2KKgqe/6nbyL9mCInQy9
4ZWrdeEeZxP+MSyWFWoH4Xi7/2O42xU/jdvuGN9JBwRX1ws1C6CRS2PCk64ucrNTTXbcAs7wuf+U
fTGOUFPnh2KvopZ3X7JYM9yUT8VN9Ws8Oj9XYpjGNXOZ8F3aF552npOpktpiPzpBxb21Qpd+2z74
BsPWIQfN9OuvLqKz3Z1/0Nm9Z+sFwmNhQ+hKIJR9HaMn29gn/Z1ZSTvvFsWa3coKF0/ymUEhStu6
nXaW/MenFRe55rf0GNabjDlJ76QdbG0LmwbDfkzbjc3Ge1hjwFoY/LrcYSFWp1Ke9J0yu5OzMdRt
96P8Pe7NbeIO39WfAEmTfjf9lnfm7bp3LR7ns6UL4Zqp0QQZNkwX0usQv1n+Sh9gbWuF8Fxl5ViG
Bv/+4HyTwz4Ec5TvmECx+9txusviDoSB/vH695z/zXcOS5nK4n0Cn7dITGD0fZ77UU8ig+DjLqz7
p2ro78O++Rx71k9FXsOhLDRFTbAMoFzotcjvR8H1IBtrlHmmuSn6s3CHI6xAm+CDukuJwGv14qUv
xhQIZW6aO7SfhR0d6TvDKSJPTIgVW99GvbGV1tKWpSOvwk6ONhyiC+/wdlXvhL46dexgYaO6+S1k
nj5KYXr5FpUPeWPtnOmbfUcDlPbmsPLAXPp6PCUg4fpT7RcpETrk5m1j4usZxTMS0E12Ew7HKTmG
xkoveylzODckxDWtiie7qjDUD8zVIjibDF88H/Sf/eW6Py5eF+eWhIBWOtrEtOcwuW2ToLL836R9
aY+kuNL1L0ICAwa+suVSWZW1L/0FdXVXY4PZzM6vfw7z6s5kUajQzDuauRqpNTfSxhEOR5w4Jzlk
YOpUrB9qdEcYELsMyDW735vasYjzDczhmgNe2l7EtoKloMuOsEoyqX7Pfke1z6Ofpq24MkbXyR3t
rSmi1QMKdmELwBNMMS7dz6J9lFsMh4c24x66f6FebqxpLXcHg+bfFhZrMuq60AVrkXmJM5RC/Zze
CEb877/a1jIWQbmFxknVOXBq1hxNFMSgSPG9gdVVoBE5D3zMjZj5y11cc3plFQUV+DKDRcPc7HcN
73yb/vjeytopB1M2JQZI0tQvUKCG88hOuQ130qcd8Hj3WV4/a1b6tLVfa8tBOwKUGJaG+dhlXGq5
LDSQsmG/TICLCtdyTk33+P1i5pR6GdkvbSxS7qyxxh5+hMU4hdfIcjcZ5j7vJ7flYJ/heaCm1eF7
k6vp16XNxWfCNDUzyw42tQfBXfMXhvDpBz82V2UweapP9kBWKcGsXDlPkv770RKIRf69q6jkfD4k
wG9RCHhhV+3+7JC9o107/Nf3K1z/cLgpZ7YgWFtEJ6eMx6xxCNIts+Ye9GzfBCt+Tk1KNw78Sulw
Xsw/lhZ+y6k66dIxoB9VZD/Gobq2Kyib5np6JSI0PuVLaXSHMoueRdudDJ9OT9k7KjJnpMAnUtfn
ZoDemGa9QBNIurpEv3KMN7x+bTMMAywHaN9h1GFJnVSZBjicURoIi8zxKswzTNOb3abe91u+WvNA
/W9mWAGM/guHFk8q2esaah7ikGeeARqtsBhc5nfuXA2Una9iMHlTTG+1onRpdpHtNU6ZCmv6q9Ri
3+GZ5Gn79Mn2m4Dtpye+maqsbSaoFMBfiBFzVD0XqUrdGyUUT3Gy0uGpU1O/AMXW9O9FNFB8vDCy
iAmlJrQuT+fjmym3o4XS/owAjOSEWkCvb/jKWjS9NLYIBuBuaE0hcTxoMh2byvkTWwODaK+865ot
lbY1W3+xtmDOR7esJROI4Pj5KJ/D9Z0XZt8Dye4Z6VNjbsEf1i66SzuLPEjtLUh1KxRPAJF4pLju
5PPGaZ8jyDJsgxYXOTLIECmwDp+DWK9jHNXpcQdZD/IEPF3tMd/2Wz/GwUfU/G+lTHtm155b1bC5
OHijWbHIVKMJiHf7WO+6vQ64tNxtIQVX/enSzuLsTW3CW2LAzlyhhaix1wII+ZckJphjmQvmhnIj
hq5WgC5NLvZSHdRpsFMFVyDqPnO1tDVvjP46G9xsV/lDQHy9RObl0skvP3KyHUPWnPriBywLQChB
0akY8QOaVzRBQ81Pj32/Z6i3IdMLVMXrz4CBbgRMsuoM/3zR5fBKDyD5FE8OCqnU1zW3EC4rXXlu
K3d6EWcnaALN6x/ns9S6FHyzUBH3m9IjwmuedS/brK+uOQ0YFqBmASouhPBFUaazjE5Yaa2GVflR
A/ir/Af5IVBxo29DCKAWoFBbWFBMDZLnYN8PlfhU8BuM4G8cpZUtBXpk1sxFj0j7kn/yFH06p9fV
sOGKj9ZUkOSxX4Bx00m2CmYru3VpaqmUUZjOlFgCphI1jFPnOsuzjd7yfOwXIUYDPS4QfUiov2I7
oYvIQL2daIAEGN0+n7T2NdcKY9cO1nsRxSysBvZRCqsNhtyYtppEKwEOOAQw1Mx6niANWsabBlUO
bbAkCgBoKZNguko9cs6fNQ8E6g/59ZY7rFUcCDIpkEoCZ/S18tn1cSebjM9wiz4QHCrHc9HBcNNb
w/DkbqvKvuLzeMiBxBKSS7Ni2SLoTJ3EYyxC91ygr+CZzXMT83vKEeI2boqVg4IpDdDPz+8iDc+i
zzdFomlWmzHooIOAbRDBD1AKIHq3ocO82sr8ERUVHm6tbqXiAMloYyYaotD1Jouv12RjZOdq1ILT
FgXkMQ46lI3S7Eat89va3lJxXlsidKtwoYM7EIKd81m6ePbJok7syOET5EdFGsSjqoRxbiQbT+QV
5wZXF/waUzagUFpGD6OFDrpjoUOaxiSFtktRHwHL1j107rNQTvVWK3htD/HYx+bZ4EX6QnVbWYoA
JTeah91f6b0DcgQWNJbiFpjYVJyNjOKvN8nC3VFbAJZk7t5hAGPxydoKL4U4RtfHEDEAuwwVuEMS
d5VvqO3vqKvUt64aTVdrh/Sm47nmVRofO19hU8P8ohurznUcpwUgW9H3fKrRLFDA84VKO71RUns6
OoWmhR0m9AK0uJObwqpbjydm8sMeRggqSl6qe1G2/QcpuFN5XHWas2xZcyIqeIQph85WoyW4CDXj
38/ZIKtBdQ4vNfTcv9CE0QlI1W5+0auoJmkqBiDwADbTf694BTMg4AdwDcWDLzfcGGcOTWU2Xw9p
7PZ5fYenMOos6uv3Pr8SW/Al0YG1bYiifOGgsp0hSu04V6FCP/pJ/CYyAPPjh++N/D9R5cWJgfIK
6qWzQCHwFwu3qyPTrBMjVsOI1nGgc9CV6OOH4gx/egmGbmXUgsJpHOixyqeB6PtBOIar9s5730Y/
+aAe8nGI7oqozTxdqo9218V+Yw2R65jabtSnp7S2IFfKsivoglmuVmEUn3XpDIdQP/JBnh27hMif
epsnFELKugg7XoaGHh17h/1RhgFgY4W8DUV/sjougioZd2mm3E3D8MjH/lyP5WuqNa9aNGLahA/Q
ui1x8oEt3RutvXeErN1+0p6rKXmWwn7rgS20WXSMyHQmRq75tLDfCm6oXlz0uJUgshTGjCtuHtOr
PKJnRrr6MBH0S9Munc52W+euZSWaRx1JfJOx3dhAqnTo+lPbSNVXSdIFrGOenSY5gE4J9VkGXp2C
lU+WpdceRuI6t27ZceL6rVFk1zbhV85kOp6ACs8OBFiWV5Xa4Pak/VPqdh06LQYUgAAXV7KyQV9d
J3DTEoUArde9XrN/V6Q9E64zlDArjxj0Jie5J1EVcqUenewkv8mYwT2aWcE0U0djMFgkSpCZ5I/U
4puIEXeiJsbCuhOlna/FkHdt6uwPnyDwp3a/m6nKoDkhA5D+JV4pMVPGQaUtqMdqS9ykeWG4Sqo+
UK0NZSOPDbDoGUTppWYd6QilaqMrworJe6D/wzxVPF2Mu1ItXBNTvVH3wOwCGPk/IOe77vWPvrN+
OaVzN/ZN7LU9Ks+QgwVn5ltr1EeFTEBepLc2swK1EGmIKPVO6uhGiTDDXFbCRTFv39oqbDgHrUye
Jw3IgkS8N820I9pHTMSpYyetync2VXxAeALws7lQvj6JKgYhL1B/6NXvRgGR7Vr9BdJ3Lxtve5rs
1Vgc9QHJPPYS0yWYGYH4JRO+kSuhwocnlPdOuoiPckrCssQKhQTn1k3UFp40f2D83BPygdXljuna
hx1bx7bAHBDoREo3nTgmYKwD6U1PqS0PrOleBVpis7WDuBp2w1CdOs68KIHnjGCgicS7LJ1ftBqO
DebpJu3XSIFAtrM6RJGoNZW3zrYfCxWw/bg5lJ3+ghiDHnAEd049jQDaaNykUr9yGA3S5GlKwYA6
2jvQi+MsaDvTET9BQwJNBX3XdaAyytrcFeVj1eHP+o/RaQ6pgW5rPvqSaW+0LT6AnBxBmWzcZUOz
V0r6osY406TfD01xHDQ7GGtxXZatX9Aby04DRqx7jJ86qCnVtQvaRoYuGDsYRYoZHBVP1Ky4nqwS
egsDxQYbytGOUP6Z+A0C1pFMjpfo07U9WK/gZMjdttePQnNaHKjYhLYSSN7T0j6ppg6wVdIDcmuS
wR0z+x6CgqOXNgTFay1w0ql0nQItuNgwIy+L0cGF9FNEjAfCavQanegsyJB6ktFbo4P4ijJANCQZ
oOsNIVe9rK9MA5REiqhrL7HFnQAAAoIs01VHm/te6Ne149zImj23YzEeS02LXCudTry2rxILpKHN
kEpfGjzdQQioQgwzVZdZJejMHArQun0Pnjx11yTkviDNT02oDv4YVZy4cZ56JQYeqC/C2lYUVxsl
93ROXhMpTmIeptL69lQ1CKz5ANwj9IH/KKMauaQsD0Ipgky1Jzdnk3BrobyKzrhvef4Sj5MvCwyN
a8V4Msbh3IG0BbDfkxaT1lWY9WYQtIWsxkbJ1xrGYELaFkRCGDs5mbanV00W9hp5RoX2oS+gVg1B
b1zFqnqvWO21kdV3ql17Gmc/lcwEHZYgqtvb0ghypbJdMlpPmV2+SrUCFYNRQ+jGuEmE9Tp2erpP
Vb10iSAn3kcc04JWFugD/7CF4skC/3UHjEliTo+21j9aTnKKSXkNmtTChfzczirGF5JMH7XEb+Vj
i5zdyl8Uva88qypPPBWDOxX0j2YwXO0k+iiZcxyT8Rc+qcRYXPvE2/rQt/wDvOW/mCbniIfl5S00
2HLTm2JQzzbx7aBg/hIJLTqdw3RQJvFO8/RQpib10GLwFY2fqD6euwmXE+8gclbjeWkrwlOt5F6d
agFXRCkXI4NXRTW8gxWSBaVqG67W8Ad7UG3f1jNoK7ZmggQtvqMjDSNOhWeKxAl6cLX4eto3O4qs
HaRuRfKU5hrxDAFGySxxVL+C4q3r8EJxR1q8doBEPTcqu8qEboepg+uF6+VNX3bPjch/jcJSQioF
htBo+4gXT71nVXxX6fw6Q36AaIkAWw6o+isWQopALw9pvBZ316Wt3406va51rnl4fPoxq8w9HcUd
U4C8TKwOKaM0jsgVQ5CcgKEisa+GERwVnRp5uBefFazc6cZnp+yuKa9+KyMLBYJa2eUAlbRov0Ie
qxxVvG/z176sPUxpnMcJrCFkBHF0HT1UwN+DKKx+a7LeQzJ719USYpv8vk1pFFgNgPkRfoaIa1RQ
UrN3kwFo2KyonhwTeovUmeBYFmvd0qKDW2X0N3fImTIMsahO7HWQgBeYLgF3bcBU5UGrjSuSJtTj
kaP5aiqeB0B9FSs6UhndctocteqaALXRtnw/GdrDyPsTrz5M8x2Bzxsx/BoUMXArhmXdN6buifEm
lvBBXQep8TTs1HjU3VGliTsrS2cIP2rRYzYpuZWk3BUW8Wjq+JNku37WK7PsUvcGB2esxVdqnZPO
rcnLzGZfdfROd9SjrRpHBRVpjxvM9qDUZXuRFgcG13eOLlxuVru44WFkPI5cPYyG6csRGQoc18ya
gE/xC2UxdH70yuW0exGxee0AWou5p3AohkPPan/IqmBAlnuv9P1tBDSl10seefnI953hHDiKIOA2
aE4Kbg+Xx5aHCHxQEWcxYDA+EkM7m7xwOR9e2xbZRF3SGuDHMvVHAqCyOXS7adB2VQqiGKCYDV0/
ac1YHTslPwmGPMkpAzzwrhWAEUAGTQMEdr9QXiTml0dQEBRdGtjNhGKVGRJq+yWYcuvaDrne7Dta
n5hRXw9CvUvqZ94+G+Q9yt6cuD7O6ltaRk9dQ3ct4oyq1AcSGTcTLuqpaQ/URo2F/IAQCgivBCiI
FcUHO1COTLk8MWd8A4L2qlK7c2c5ezWVN9F0RSN2pYz1MW8qYMDZAbiGJyLLZ7WCD6NKFKv7pDWw
o/NLyh5OjslG12A4L6nOXJrJ97GS7xDBRJtmuO3MHNettERg1NoHHPVmLM0rjXGvTqrfohIx3oLO
H9NhzzLpjkZa7FnRgQ2iP+pldDV241UDBpGIKC6r8o+ESwsBEqGpomPhOp3SgE9ABcWRWZTu2Isb
LhMo/9ngc5Hpdd/X1/qk7s1qeIrL5k6J8mcgdyGMadfnscpxTMviyslssMkP0ksGfmZF7zVWrrhq
Xb18/9ZZKTB8eunMf35RYMh5irvaRIE27vG5gdvV0o3iwtqT7fItNf/5hYUsS1tNm0vAMmEQYM/a
W4cbey3hG3W1dTtAECDnB3HHktJA6nnZ1gxvts65Nsr3gv4y1A1mqVUT8zgKnAWdsSVYIY3wMDHL
Ug019EC8atKaA6kdPQC6b4uUeKVEgokJE2vRMYAC7P3nXQN9OsbemVTDzLHwvKv9smk80rxGGC4y
nXz3/SmYWw9f3rsX1hZdnbRziho4XDUkInLLUfP06WFSWs+CzC9etHSq/O8Nru4khOxB9QwVMX3Z
rmqjEcyVAhVxM8UDVU5uo9eBBBvv/5+Zxbos5O9RaWAXaZzthBAgZjBvMtXxvjez6kQXq1mUCzSu
Cjb1MFOleijs9LZXQML5vY2VmjWqN//s2MJRM5Zroz3ARiSVGxk5gSkLjMvr11QVD7qZHzpz2Lca
2/hQq+fwwuzSe/uhMq35HDJkOoolvYre9/1H1pRutcWdunYKTeDIoFoAOrAvupvpGOe87RQ0MagI
rVJJvZZaO9om/qCFSkGfWyMPvt/VtXMIwTywoOB/ocS5KCH3g1nnRs00PA8jP6ttsK1Ubrcl37jW
+qMgpUfNClRnaG4vvLmzMlXJUPXHlF501dLOS5LcLezpVRtyUF+khyytQkix4ZYe3cHsT0X5i/Qb
ddDVXwGhORV1ZDgeWuyfY0rbtIOJfr4K5skAg7hoi40B3pE7ByNOjxgChXjwVtNzxTNm/vu5mYs5
pi9BOcZMlRjB0RdSkylu3QsNL57/AHL8ZGTh5VMeEbD8EzU0zLZ0Fa75pAOx6vcnZQ0//snKwsmT
AV0BAZZDtG3g5IlrV5CvRB2GgdwrOyjH7BdYDQvb3RrOWHF8gFNnjQd0qL8iv+xW6kPnwCvK7I2D
C84GDbzsntrkzJA619Cb6DawjmsQRDoDVGdALNjYlse10aOi1aJCCxkzn0ZjDNSo0HdK3T5nFRR2
Wkx0yyiG0GOSX0mA6KF2sv9+t1eI1NAZwOMNXToDg+v2Iu44SVyOUmk1NMvlqa3QRgoInkVoWPsF
Diw5T3+QhpuTh5Ej2qKDCxUlb+tgrfRF4KtQ3EJBG9f98r6vapWimIsfIbUWxPS8e5+iCEW8Vh4j
of76fslbxhYBHrNjpE9FjUjHnjQdYt8KcdNs9CgKEd9bWkOpfVrXcnPBnTsJHesiuwlDrTdK55YP
7YdyL6/ig7NrPLAekpNKXP0vCuRwC6e2wnWGr3uxsfNeXOSEeB6MSSIaLVRHjHpYEJwj9X6MP5Tu
Z4TaXs1+oEXkW9a/z98+mZ0vuwuzYx1JaFZj3VXNA0qscErwXra2VInXPPZydfM9d2GmnFS1TCJ8
SWNnH/Ow28ugPzW7zQHRteB6aWcRzw2K0m+BJwyAK3o4Fujroi0/+coTu9e9KpSDa8bHLSqQ1Th4
YXWpbUTNTIlqBVYl5I8xlw2IjuiggpzuZvUGuCPrT/XDtjOuDT7g69lQ4YT+4teuYQPgkVHPp1Z/
yE+DLw/9jTyDDhNjaqblTTCevnXX4nrYyiLX9/lvw0tAApLVMtYinNZmSBo3idL+AQHBfv/eK1cy
LfRCQTMEog7ARJZdSjm0nZgYMp2KNhi94/xU2BGGkevf/VDraJWS/xJwoOYC9Q8VvriczTarbKRA
dWhhitZF0tWocINQLB98OpANXPFq6oER8P/ZWkqsVErb0rwutdDWe+T5xI0VdkWTp95A94ve9NHz
RHK/h3BPG+uejexSTR6/39+V7BIN+39+wiIHa0QdG5rApQaGzH0rLCCC8C+pTo+Vnt1Kix9Jszks
tGV0kZqYtB+TbMC6jTu0VsRvFMN9J8j/mDdF4gLNP92BuWGfHCFWBA0i/ff3S17Jbj8teZGyVGQs
oJiRI8xOj7xBS+Ia8wQbl8kaThdGkBqpAG6izbwIqgqtUgjJILedaYpREfF46tIy5HfM12+w0jsS
Zn7NIM3rRQH6FxhDcfnL9wtd9dBZnAh4AgD9lwlLCo1P1rAO35ZCyCV/a8VWSrR6O19YWHzIsjd1
psawUAdoorVedBfvtf0sGyn/nPijc5Q36n4La7KyrFmL05xxkEiilyWNEimn3U04PeAMrSUIx8EO
iC4PG3bfb98awviTocXqFIXXABDBUPMre55Zrepr/pS8GC4Y2TByTN437y51bW0GGLpnOV0Uw5bY
adIUmi7tUQtFnfyw4hl/kSR96kFMUu6aVvSpP7Rq8hqXxXQ7UgPkPgW4+GM6vBqF0QSxIaQ3U5r6
la6DpcnuNXTijNbt2fCrK2tfmPa5NcYrJk1ofSWOh5p6ez1MBgu4TWsfAykG/osaHEgklQHg5qmL
9O5VUafboUIR3azEHea4IJFi7DHUj/qV+ist9KsZZrFL6XhflLj7LAMk7SD4/FMqRgggDUOJC89J
nT1wSSO/GGPq5daAeZ3cRJOSQ7yx1p4wpvqzsKAa2Q/8Rp3Kn1GavRRFDsbXugdcnaHVIrIWPZcC
pdyxeDQzjXpjnASo8QMRMEndBaxr8hKnEZ5W9+9dNB4ARumCjLM2sKSNcuRUnoH/gG6VJk6VI+/R
/jupcYoOmBm/zuJ1gQny1Z6DdLZi1bNjomJtKGUVIstV0LuyPSBxj9KcBq+ynSzoE1HhTV6+TXr5
28rQ0zD6NvXR7nqrcgX9/VEPzKonvkbE1vzuSiyDjDSgLJgKwI4vUXM9RgH6hlFsbVYWrszT46h0
jZup/cP3zrBlaJG9xa1jM5NaWjiYA+iMM/06Uchjmwp7I3KueQBmkTVIGtmYuVmuSIksdIIAlwhN
68MqrEND1Y2otbYUMNjAAMA/AEAtrjwCaLNiNw14SAG+oxRt1DifiRz/w0JAjAi1Wcz/ATAz/4yL
fLdplUGZ2paELcj9GoZWNK3srUfp2otw5mWBAJ0GocIvmJxSq1hXpB3BiJWaezNmLTD03oFPWWBT
Te1bpx+GXW6Qlw7/4iG99xNu3I2yDHJJffA2e5ZK0YZLxrOA4rUrFB0SL6y3AAHZmtlYufc//dj5
219sidXrbSUlfuwwid/G1IRqlHpq4oSViasCnudCRGDrXbdyRwEXBViUBbriGRn52aio82xQu4GE
TWUmQVbxs1E4oQTVm8tL8v7v3eTC2DKjQ5coiuIRxsr6WjOPvANkcKNzsJY1Xi7IWpzfImVpFgvY
MHblAfB18N17qUfdGSnbPYkPZeN9uOaRl2taXIN9/j97pDt1BGXvaMNT1hxyxmeD6g9/aUuu1VyX
ZtzrIwnHtPrJlO7DzqPHFPiODTurJ+HCzuJ9bSuj3XIoJaNO1bTBTH/2CA7AlrgQrEh9tQZTWvj9
cVh5vQCIgeGPGTMHxtLFp6LTKHsI0ZJQ9qL5paK7FsQ5qW4apbEBl6gLAHby/4A6RAMcXDsgdJgN
LwLPlCcECDZCwhqgxlKbcMU/K+XP71e2digujSz2csoGu8kVGMkwsog+bHw3CnOrIrKWRX9ayiKL
dqCxOMY6rECbfgy6EwiH5W0e5g/xERA1t37kt/Rcn+x9+oB/3liwVald+4Dgm4V6KjQ/UPdbvBWs
Npc26m04mm2xq6s+BHYwMJjlZhPEYcqNSf81R7i0toiPcS8HVetwQKO4voIC0g+FJfsBWMwNR9iy
szghAATLiKMcHmoFQbfEOjlZAowAynobhtY8Dkgh6JShSmuhTvE59jo9eBtjAGNDWrYvqlYD3mUG
U5qcFcXxvz+Q62sCVRlqtBigXWbOuSzzuojgwRgk6/mvFGMthbZV7iYEP3jRErQc7W8r5mKWNMpz
SIhhDBQiRG7LoFpPvNwX5zLUTyIsngzsIngL4rfJ9upDFpaGC6k5b8sv1k/lP79isa0pCOTsNjaR
WtgzcttId+B5DO0y6t1OclCwaebGh1zdXaJhWgdNqHms4POHFDF3hhHDBljRR+3g7z3foppbSw5m
QuX/mVhkmEMNicCihQmmOc85gXiQWXU/CjO6YsTe1+rwQdJ6owKzGsWcuf2E9yQ4yhaOYFoSsNXB
JuGE4WcnAjLQwS2xsXcrRkAqqOmY+ILU2JchIUGamGYMyqZtHYdU67yObfUI10rH6NRBn15H0Qr9
8UWcKpG+NbnDUfCc7BelNV8MRY/QPu5+1ik0MyN9XxXmy5DBAx36/K89D00RgplO24Rk4NLJJ6gf
cxqjx1vFAz6azn+UKu0hDsrfvzf09djjOY6BDARivPtxq34+hCXVjL5OOEpzRe067aMRd8FoSUD8
aj8BhvZ7aysDQoAZ4KyrGIbCGVmWHlVA8FhsYx5KYkZPDZwrO3HJg3k0PemV19nLhrn5E30OLZ/N
Lc6/ghdqR7J5/CqYtejMl7IBu1ntz1OX1Uu+SRG0UrL+bHCxnWlSKlGTpBqI1fqAePZH4itoIYHq
0U/2RVh6zkHZyIdWyNxg00SvFdrfyMedxTm1hnzQkxw2yV32E7Cw6ij8ucEyoeXidhgzFBCkiJmr
v23s7trZuTS8uFpzNTfKfIDh9sgeiRcdsxvmCV+CjCgkvyZE68YDKvtpi4Fwy+4iwoAsIAbOTuDM
DuNuaojb89Yf6ynQWwyLN1sCFZsbvMjLkiIqTaPFOpW9fee8GoHwp3f5oh6om9zozwX0RcST8vj9
7n6NcJ+/6rwJF+86TJVmVgyYGaaiPqzpXGYbjr/1/79wDTGVhlmSuYCktq6e3xTOv068Pi9g4QoT
iwYdavFo7YLBKkNIUUmOAsRWOvT9OnAdfN4nfWBlA11YLczq98q4yaz777/D11saPgUUFt44kC4i
y8pokymY2W5RsARA8M/UFw857X8Aqn33vZnVyAgKITRk5sHXLzda3PUkIQOaBlUwetFuptpPn2YF
Sz3IzskGBe3qov4xtuwzjSVeaK0BY1wcY/lDFFBItCL/+yV9TVTnaPT3ipxFRiWI0g+xxM6lGFKb
rNaTFNhrkuyIssXtM5+lRZwHRo6gXweyEOSSi4hgKDbUOwD0CZ3UCJwsBvafnoFJP+jmXVQppyya
riHbsfGIXyEdxBWNAYZZ0oQAObE44pDXjYATz/W/GhLEA5g8cO6n9/ba2g+P9Y/KyyCKhrcihkwg
/ETcPMh3+m0Phpat+fuVvb78JUvmWfDN5hWmlPSQDz9k9mST37x+SNWNaea1QzrfMcRE3gVUz/Kq
ETllokPih/t0xPQCxCjsg+H2vtGhGO7ycAsWseLcn+zNf34RBAmHJKEFEpiwGwDOVtJyZ5TK1tt+
y8ji8NRZ2WVWNhvRI9Sy3tpU3/CELQuLC6TPKc5kBpUmo7V97jDfSbcS4hWPxk5hbFfFPPTMQPV5
pwD7N4wEHc0wAeocgHGwAol+r2rpv3/nWgQJ9xwToeSmLssv2tBYWiMU8KZa5vXQPQ/aDwxEbJST
1zbs0gj5vJqB5Y1BehjJJsNHhT9ItooQqxbw6ITaDiZ1v7xS9JywSGpIsJ3W2I1D7bIx9r6Pf2uf
BJVwwJuIBtTfss4hC3vQhxrRIdPtl5EpVzwBH0u8RWX41/t4EfwIXniGNqsuI8gt4qzpNIkF9WFE
IdLLQ1c6zVOMAcnQbLLsDlBb6aaOgXEvZiLDHyB7qhsFmKHqRrsiqhntAAu3fF6k/GBKgvmL0kRz
PFFj8J/0OWSUnUlNf2d5NAHwgf5LQwcQe2aRDjIgq/KjnA/g2CClfMwKTBZAtBhQKeFAhIAlTu8i
NU12xUSqx6Es5VOhZepNFsdQNmrM7Gq0uvi+zDKhYR4JM9BS5cahHXrqC8WsMPMhsoNqx819XOSY
RBWYfRnLvDyBe4fdqCqw8zVeFFtyFWvRdCY/s0EbpuO0LyJCQ7kyKXGlA32dunxEKVj2fh1j2AdD
1N8fkpVcFtp4FK9/VbfQoVwk79TIRRTxVg+lpfavmUiJ1ztj7hVWbnudAc53nOAo/N7o2slEIROA
N0D90A5a5JZpVGVapwxYXymOLIphXN8Ro9nIANd87NLMIsVkapnqYwczTlmifalaLsovT98vZfVT
XSxlEfcsxe6zroANfQodS7uNuqtcmEHDzI09WzXk4CuB+0QFAcrCy/Rk6oBVUvWwAFN1hKaES2t2
MkeUNkq73H+/qrV3JBrWOBczdwiKfYtlGWolMDeq6wAlFs99gPlM4aOHGkzH3i/86jEGm8ZWSFxb
4YXNZVLISFG0IoPNWjQ9er7N4GWYsbsGbA1yyU2XbhyP9UXiusJfGKb4whiAHnzbtdDVxiLLwxBi
QM5DmArxYD70Idvb79sspWtvOaSJ/9hcnMm8rzjQniYWGQDNdkbl+zwLL7WhDZISPTCuFB/0SBt5
05q/XRpdfM2hn+xIEhgdLGtnV8YxNXQ/tfuNI7rSxULQ+mdxxuItVGtVI0CWoof5SUo/vsr9JEwB
HDGzALTbYbnb0u5eTQgvLS68YgBwJGrm7TTPs64PMt5rsI2H8qYIY3+rUryCJv28vkVa0LQqlAqh
LhgCs35Un8VhwCL1ve2PZ+p3RzNow+xQH+gehABbaMS1YHa50kWgbqKRAZmDlRbjz8F6xECnu+Hz
q/538fXmX3CR7A5ObUign1DTPLbB5MeAVXiRT0+DN/o6xH2U3czba/7+3ux89pbZw+W6Fned3rFC
oTX2NLfZk1qlvWtoGWazqr1K412qO27jmGd9Kjbe1euHlSK6zQ9eFc+nz8u1uRCFGdtwivKQaOWv
NOa2K/J2x/6PtOtakltXkl/ECBrQvdK1GW80o5kXxsiRBL03X7+JuXeP2Ghu40j7pIeJUHWBhUKh
kJWJad4lu4+zyKtMfZeO30tjgfJD72S2KYqpzc+6+hXcos9GNeI2jF9B5upnois/ulz/44a4qaFO
xigXIBjwkztto0mR5MSOoKZSgxxsBIViI+ciycMNYBWzgqlUCInqOIi479in0CLMZEo+E1vuR5DI
cJqrwS0PRsAYQJNviyCrbXC+nZpkAb0K2EUuxqaZYhBDTqn6ai2R5gPcCEJwA4w+STVZv9Q5lJ0C
o/BBNdd65kp9Xl51OnTAWvAe/DRJmDqypLWOKqUYNE/rPqhAY/gFdHKieNv40HjHQjef0cZAKI5b
n1kppHAGniuwooeuwUxKJBpg2thJCGYAE9nDPgQ8OQsxbnhGHdu4gh2SPWBtO32n+PQoArRtwFPM
EzvcsoPQVmvnBHb+09Qu7kpXgabC4mBCGQQjLgZT3eJBOmCMnSxOixNNdC1nhySXM05+ARfReVLF
iT7hF+iY5qknF9S3vqRXILa8GWziG6UoN259vPXScqf2qBbom2H+MYgSwMC7xwQIustpcKswOPGJ
O6NDtZRnuYQJ+cg6OVB6oXf5DdPT0W+aK+JYDohHrjDRfNmuwDO+6EohMIMnf1MLOlWdPTJF+2WS
RDfRzeSgmOy+DqwQgFPcMd0A5UdCA851X9tfzaHdRX60CxOv8WdPdUD8YR6IYEh207GVSe6sDtXJ
yMsmRHE3Jz/nrrsq7URQ77ANdRaGKxPcCVKmUTtB3w9gSLS+cJ/M7umkXi0gR/D/4iOtDDFfV4lO
KpdWCgHiCmg03bDpy5nhMS/b2HQGHTXkDfDbA1x8aqOtihBEpymBGOP8QiPlYSQv/Z/PYCN1rIxw
qSONwTcVqzBiN7pjlq9E/puvvjLAZYao0jAUN8KATPc5mNxrTYR3296oKxNcLgCMnpjVDBOM3NQE
MUfvmKpXBKyM1zGwVvhq4RQ1Zqcccebb3ElAvDGaM5vgJOF20lCp0aJkCOsa2BkvAzeRT+8sxq0K
IjbMjLn/Rlvh/7CKx2DwP0OjmR8enSgkoboBVpmMJVorTK8pccGJIu3YPFroVzeiencrHlWwLfzX
pMLdJRoriwFGYik3A4GqojlqqziWLdjCWyfJ2gq3nLj8kdAG+CMgeR8HptFLNqi8NOOAi+jw0PcD
vSk7STv28aiKrp8sPfDpY22by1BTbckNRljZ9dPO3GSf4eYJsWj6DSLwvrxfoC4mghmy//KSSS5j
RTLVI3uGyflo7YjPyDFrrzwwjnaxtuTmTlk7yKUtMCvJuGJ/Rk30SHCzZtOM2Tc7d7o900Ctg+QO
438g87icyrZuhRqI/aG9B1ItcPNwWYBUmg20HPRqR1dtHNVXIJVbgYUIU37/antsxurKHpcSFL2N
WEZmte/sK96BeqPkMKknDSJbbnKHr/vtsoubcbuyyFULTaSPebvAYmZUBmDz2gGADV+R9MzTge10
zLGD6heUty6bZfn5LH4ATodWL9AvZ9zbHQCKJegVSVDnunwPxp7O00qJTadK4Mer49fL5rYu3Oh3
gawak/LIPPyh1GFeHXPcuFTQGf1+p/J6y7WOhksDyyvxqPc4a5/rjORHnX+jM7Cd+Va/gDuxjIx0
hTbiF3SoKz9HHCtfKjxb9geM4ekurhfEyYv9Zcc3A2pllQtge9byXAN5SBDLyvVYUzSibzCzJVre
zQy0MsPFrRFpUMfo4VzcgOHYlX3W/gK1WB/I0e7fCTds3h5QA2B4iRH04q3otM5Ih7AzuxCXthFI
u9lP9xEFV9LXdicBFzN6cfQM9o89XipTUASbH7EvOli2CkPQIaOmxdMpMPZcDoyLCXxAKpzWOwST
TVx5+ptaCkuHVx1gp8yz7umMi7A0gA8toBoA+xjcpK07yoIUwGKA34to2Sv2J3GnzO+NidrtkCg1
CaK2pi8ToQreVKLMS5N0dmk5Ah6izqMgAWwuHqicmYg7ps94NEJbNYCZGi2+nlk9Dkr9mpgi/N5W
aoOKrg2tFKDHMSJ6GiAyVc1sSWcSTEV6Bf4xJ6y/6fZeDR+hfuTkjfbw53uNAAwGDlTM9MGtU3uV
3jVVk+r4WJ3uaGRfYqCHaoKTdytxEoKxNcC3CQQ2uTpjWtoRYbeg8AU/VGsnvQ9Q57WyZCDsK9Tn
yx5tNQJQuYCFA8Mj58N0ujk2VTjJBALZIDAsK/W5MAqv16o3JdMfKjCFYjwmu8516etlwxteEt0m
UNdFR+8csdhjvNboO5sEIIX9kIGL+QD5ceVKICq9nQxdYG2rgwdzJrodiBWG6jv9cgsmyhb0Y3EI
HpLJeNeDIpAgMulDgzlPPnSX+vSnqPWwsQFObLIKa3UVwzmv1iUGkYKssQ7y3B2Mcn95EbeOnBMT
3AYAm3QLeBlM6I7szmF8A7ZvVwJ9IxwjYI+TvRSYJkf3/sIuBPfwbo6NoJwxxKCaahQtx9eTj8SQ
dtDV3XffOqfzgd70lv4RJA1e+Cha0K0DATeKf8zyhT4KGcybhp/uQjSyXw46CkK7HlwN/84v4Dr1
u2+1h6l3sOKlDQ6JbHhQ/GYHiU/Rj9l6Ejr5MVxIFZMVVynFGqByxLR0+eNzFTAeurhDubwW2gNb
hf5VBCkUGubiqkxDo9FKGCa7sLcf7Ca90oN+B55NUNEGZOn34WJ/YeKd5r3Qa3aX4o4SYoBiGqeh
hcFDlTuTI1uNZS1BCpTyRXeaaZ6clGZBIelXhbYYR6OtZhB/Vsd80V6bThLRDqgbOZ8AOGUD64wS
EuQvp7tqio08qqKQeV+BGNXTx3hg+gtPHcCVY+gtibwvyuKjCvsdCA7d+idoLoPZnoBskqQgHO0g
u51b9SmcQa6sFnkJ0Lzaeu38pDpgG4+EkaJv5Tqw1QCFwl4Ozx4Pe5Dqkb7GT27NIf6Vqj3Up0uj
uLK7uAvQ0U8PPcSjamdSQMrtpAP4zhu7SXZTKivPCYZV/bQuSXSV94aNOyaoPs1knNwKQ1XX+TJB
y9SsVMUxwdc6AzbRpL5shmbtjqZVg9BWqYdbOtfqSyhXxkeoY4i4AQOZ5ZAphOyuPS9+AUbdWzBJ
YEgVLQvHGqwY3IF16bYNMR7BqDr9XIyxAjGlBfBsSeyPvp1ZQV+GTtRKE0Y1RxBGWlJDr6UxjHeL
IYXoqOjy4g19PkBpJe/S+8RsJr9Ti+SpiaXZG3vgJubku6FVzffLGWpryQE0YUPUeGo4002yoris
lRB7pNPDNyp3XyywdD+0syARbgWjxR69DVjCFC63G+S5qMu5mPSAKvMvJYsqp4vqW7Mf9pUWDuBz
gKBwrwWXfds6VyyNjf0qAAQBgXm6AyowYbejMuugidMnx0jT+xqbReCZyAj7++rwysFiZDUh8wwj
vpTxc/36Yy9At4X9i+oDnT6+z4s6d9CKTNMD0KH/mIl+6OJI0LDeCALG6IXJBJz4rFl56kPSSkbT
oe4OWiI7KfRowbDjVN3shOmfg1RPLLE4Wa1W06q9VmNANyiqZwOzVEX9ncaCBdso1U5scIkvaeCP
WcBGMtiHPn1NwH2djo+Z2nip+l2LwQA9iYZnNy6XDKeKOzWu8WiQcKHWZF01yBWiILHbPeaKBmQn
0BG0XbW7HA0b7FoYYWZvj5B/Idix3GmaztToY13V0W6qb/PPdpPhlM/sbV54hrFfzZ1hJ7a4A3Ts
dImUBUJvdCEdeV149Rfzdr7Pfs2QXwLlugitsrGXTuxxq6jaiRHjMoJDuukdPKLsQ0MRVIIbiejE
BLddE5mMQwmkWdBKSLMRYHX9cJvTcXSqKa0dK6IPvZVVgkz0WXCdryQqTBPAQQYgPI37DkoeE8XE
RxBmzeLac/a97VBrJSWhgaoUfqYBIbMkj4BeXOvpX3AjImiQB9F6RRl69pCckCkJtU7XMdsduUoO
vJH+rVPfx+k7WpeOUCFpq9w+sccSzmqbL3YWyVZpYJXBd/KpHNZ7ks9QxZrbQ8TONd9EbCdbDcoT
m9wS1xkGE6IR234+AkxSOaz12zm9h3oGvY+dsLpkwX/2SVdryqcyACUzOmFNpwCkR24CumO8Viwu
0ypXw7/BquhgQtQBB8b5qfLPBVQdKeb+sKRh/CuGYoHaZIIg3dp9Kwv8pQE6SxFlukwBxAK8ZBx2
FGpPl7PXtgncZoHAxHga36iSjblpe7YNoO8RdOB5x+wpdt1lI1u5GOvzjxEu+HpaydhGyJBkae/N
vPDQMX8G2FxkR+QMF3AmlH1KlSIANCV/zfAsLzVgEL/sC/utfJChegF7GD46mAy5jKjoUk4a9tUp
+TFgqtsGA1OBilCTfl42xH7sJUNcXix6LeqLme3Y6gf4tDBfERtf5Eh2x1hzL5va/D4rn9jfV8kh
zPt2KNHMBCu+5RjgpQaZoDPahWDpRGa4MIDca2e2Mcx0Xe2lOFBUaYB2gGDdts6T9QfigoBauDvM
rakHsfkd9POO2udBXJg7uX1orXxX9aXALdGH4tLOEmdTnScwCJkSt5LvYnDyz9E1e/y1pVhgbHMN
AeeyTDaWfjbOXE/TYC4h+1QgrocAUV0ObguZkcsBsVnTMOq6/zXD+YTfXlfTDJ9mMwymdlAdw5T6
Y5hCSKZVTCDXJleFkK0ztGQ8jCF9KcM/Z+c2Ge3JP7+BqxqHKFRjZbIRLtC6N+tXGXjZRhfNh2/m
jN9WPhs3q9gv0AyAfjQWNLZmB8QnVvxxeS03E8bKAFcetnG1THkJNzQrdBIru55p5ZK6AxO8/jf7
GC1eHVQMjBmPy01D30NgKQz1oIZADG1oUMQQFifl4c88wlQSZFwxFW6CQA0MQZyZFlC7eu4hx2kr
U5Bn9yB17qN6l+sijuwzpTdmCf6YuGch4Z436wA5WVQ1gfDFlGNE4Bmyzd6Q286ozyAWzJ+GMHtA
5wJRKu3lbvZm5Rqk50OVHq2CekmSBG1UBVWUoTJWHXWx9hKkVshErttQAkuh5VjYrHFPGP7SdlOA
57rK2oVj79iRchXm1c6SS8FX0viQ47zij/WyV8G7lYPZfm70DwvqRQ6w207WXVnkl6rNrhzv+pre
zHZ7bPX0dZiaPWh6U5WCBzmChkaFTovyfco6dArb5gC+1Zt6BiuS9daFHyMI36bOjUCtY8fQRWqp
28u4a/cz/F2cRrUf2yHblwOI5/88LNiDNDpbuAWdyVprmBkD8xg04yJkp+gps0Kv0t8WIxYkJ35D
fS7fyg53jIBnKUzyDnY6+2MJD+hP7ZTSdHRJNPR6VsDylrijBDx+/YRsDo52ov/sE/nKjEzZhZC2
1+n1EfJnwIiQKnJmJcmcPot2ZdpK6CzK/e7y0p7lY/ZLIJGHaQW0bLAfuF/SAXMG4akSZNUUpDU9
xnKirDtK/ahC+yQEvXhyHOv6zjDHp6y0D/FEF8Gqn90g2E+wcWVBuwi0jGc0JRjBaIc67bEY7zre
kKK9tpf8xu/SvVXfNEyes3MhoCLYLHzrgLPK05YYsy3TLoSwwJyE1yMpf6BY3Ze4xPc15heiBZDb
ark3WqsTRPPmkrPLBOjJdCiE8hdEyHTibMjgr3lXHTQvOhKPfMWUl1e4IifPMCSfXq5sccdtVDbJ
NMuwNR4nj7gjFGP0PbGhf8rEjWfPCneAihNjV+1ED8Xb33VlmztmRyvsC4sy20B6YaqMAWYGZ3LL
wYGOtadeiaXhRf7yh66e5Z0NHRHGvQ4KcOiKmbk7PNVQBicA6gzKQVa9BpfSf2Fa5crqz6W2offK
MMTnxClRr+QDKQdofnQdgapn2DlgddgvcnKvaKFb0+IbeGUfo7h9zKcEPyLGWTMW+SjY0luHAIiu
gJImoBdCB+S05tYq2qJnNEIVWf2VgTCjE5Fjiwywv68Km1HPMvROJjkooC6laEcbE7GCrMS/qPxn
LX/7wIrVlYlCsnoLAxsQNem/1c1wVHG1K8PDMt3OoQT9yNZLKMTKWiLYm3yJD7t48NWBesLqYXNy
IVuQWc7mGMIHUWa7YYQBjtZbjNpvM+Wo0x+1aQk83VjLtUE+C9XdWKq1BQGuGeQtKDzayNVzs+gE
yY6t1/rK9+mXBjFG9MchEcMPftv9XAHDa2A9DdUbEg2vg4r61kkosC5/OXXjDAUfDag3GXWdDBGJ
0y8HGPRYI8ejVgpmX8MAk1V8DLKDTmLnRO8a1L70XXwnmz7xgEnywAflms8d9TI1iGQvAp18d5sV
gkp567w9+VVs767iCQ93+tyHOktFxm7xWrfcGYfOMXeFj+ctAYj2M4Gfr/bvNeB2YCzR0DAjrLYe
O9nBOpr7zOv25ntf4Q7sdt9MF3vHp++K5Ei96DRlB/Yl49zuBIdtUygjPsAIoVa3uFecyE9d7UZ7
BIm0y15AkQHd4sYWPCxspfuTNeb2LAiIqgmapsg7h+qweNUdwRTL4Azok0Vv7d24Fx5ubB15V6Ew
j3BmaI0zdeghMud+mfFV8ZTmM0LpoTxAzxFv3VCaiB2opom61htFA1ircAli/XhUo1x0Z0TD+6oE
FRgcL4Dhpzvoo+zUvcjM1nbFPsULmoo33bN7kN2V9VBAAiVocxXl+20FSPRUfbm8VUVGuECJF5D/
TBqj/5ElJ4VYHJRXnKWRBCl1K8OtfeHCQoH4OgT94Iu2/BzxsCy+zJ0BWVh2W5vg6vbI7GPSQwcL
3TlndptDc2dQD9PyKJ3BHw9qKkxIE+/y6m1VGidGucIZn60L0wx+AXFwxJUwBT3yXrb8z3FUzz6W
KCBrL/Hq6ijaaltbHGN3eCdEOme6WKfZLKIUg3Q52NrpaEKRcliuuxTEUW1cPstpeEUVoxWcH5ub
G1A5xCQmsM6Jv6q8UQaAk5i3eYrdbS/X1LMwgIJRMTBUVTtoDf8LJYfNHb4yy5WvFonCfF4gqJAP
kpPY5Q/UX+/JyBQ459qF4lTqQaz1vjJpDH3ptnTLOr+WqNK5dpPvLn/xz9fXs3Sz+jFccdAU+pyU
Gn5M/Uv/XtzHYOiP7yB0Ne5qV3ITt/MJJJldetSPGUh/sl0ufKXbOl1Xn4GX1ACJIR0iCz8BQI/n
OXO6H2zQyYuIo95Xfn7Q3e6BVB5YikUpSWSZy3xyjuZ9DQwteImRi+oOkFq8sVLq19IkCLbN8P69
zgZ3WBthGdd2jljT6+IgRaBC6bsbGkrgZk9eRovUAnui4DZYFK6qg5ZoEURLYTB8B6b2EzJlu/LT
cARr+l7dR8Gf0gd/JqyVh1zqHZMp60u2m6BRfBtHwyFRCgEFi9ApLu92HWjbKRNBaRnw2hu/JD+b
K7AeYBIOutN3fevW+8sbZDsPr9zi8jAQQyows4iRRvHC9zFzwmPKXq2PsXE1oexAqeVfNrl5Hq8s
cplQyoukiRM4iSS8YwI6PWQIxAI6WxEJdkUmyAapKZsvapUaoJbPtSTItwYkOezY1/IFvA6PM2Yn
L/t0RkvFomNtjYt/0sqVptafChLJLeBaP0N8P80BC7gFJhandaEu69kPEXEj4OcbfwK7g09BEiia
Adza8+sfwu2LUVIGAJwgNLPMr/H0MpZIaRK9FtZxouXltoNd2nM0ZLCTvKBkzUsQ9EW+7S5HswUO
zcHgiYW8Gn6rgAJ3FhF/1GbYrt3kdkpRVIWm0JGJXEGV3S+/yBTTCT36BKoDxpsOoueCmoj9j/xJ
srbIbRQMC6IBaOMLh9UPKbZdcz62w/fLYST6eNzWyOJpbnsWRdr0RKM3i857vQDoj9ZfLhvaKvDW
znBndJ4vhtowwRM1fsjaDMwjIna0zeUCXkkFbg1srjxmSe4GqZwNxEebvRpJ5yjtdwvQgstubIfB
ygrnx9At0N2WYCU7zC9MtdINKSat8PmBgKGgZvOEHTK2k8/iYGWSqyj6OB1pTBB5Q4Dlw/gI5LGu
8P4VkH12ox0uO7gZEL+N8bVD1I8KXpdhTDEGPyVHHSVV0ZvOrP8h8Oszf60McaUCJZWdLzUMpeSh
rb6o05UyiJ5GN4NuZYPLkYWhRm1RQhTGtEY3rR5M++vl1dqKOQ2s34wOANBaHr7QFBCioZDjCMqG
OnUYP1kd0HhEwMGwdX6trXCJwOj1POxDG+2AZoauk/JhZn3kgIs8dUiTeFrYXqfpcpfazbK77N/W
Aq4tc+lhlmm9QCoFTWjjo9SurUWQfs4Q2SwKNAKKNhs9fbwZcofHQqwIsOuIZdUlYENnmR3EQM0M
vgGZp/zO2Od39vNlpzb7PGujzOtVJWfPYwxEVox64D27/s+IZrVvGmfydVfc4d46t9bWWAytrFWq
PZhDAxdp8mHKX8wOT6J3S/ygzqLFZLmHTxRrS1ycQHIZMpsjLLWzox612Jc/7Cv0H9BYCj0IlDiI
02vw1st33c4U5I3NSFl9SC5SejmP2mHGmmYl6o08ciPV/6vPhlkvHVv6XPVWzxI71xK4N7pIT14W
2LfqoQ9IoO7rVyHh8kZzmU2A/2ONyx10waSkJUEndVKLX4ne7UCjhrZR1thOtuh3gPinTtsMJl7D
kl+ytYhO/60HoJMfwG0NWesGqsVwt8796lBBjLHaG7U3+aAiPopK5M3Ph3EwAnQ0mtpncOwk0TWS
gcZ1LpK7Rm59VY9E7dWtNIbHQwVKzIAd4oQ+3QhWFjWjzMiITaqVOyuU50cjATDQoZOU2fdgKKrN
4zTW6hNZFOtIRzt/tHIKNiTrZqmG5Udqj9bgSBnN+wORygJv8k3ZBEMfde7QtcsRjC3RuL8cdlsp
XkfEse4RaCRtLrCjasjSoscZMpLCW8ChG9tXtrS7bGQrR6yNcFWFYtV51RIYidXwrR0xSC0/gKgY
QnvoX4gaQ1tpAg8YwGeYTAuXx49PjUUnKoUwFhrHxKSv+WLvCoX4WqZdN2PznsjWy5/7tzbJbaY0
m0FYIsPk0mBQXH6ZaOXpkI7punJX64p72drWJ1tb43aONU25tWiw1mjX/XzUrdcMV4LLNjYLwbUR
7hDBNBVmECsYyazmkba15VFg9tFfMi13ychhjMMbcM1ifCqer5RJu8It9JDYYeJ0oVAxfvMev/41
3N4ypEEp80LCAt91nq4/ylBvZT1GcIV2kh+5mA/0RGIa28usYZoJknvn9IUpTesR72CQeJGPkfJe
lx91LGK80lhk8GeaAXQ71o6ptPJTUwYm32NbhmOtnAR9NTmAo0BZk3iF3nnmUvljN3qK+UNvcOS0
xJON26arbgokbnQpvVlN76QCrZMB0zeVerSS114ujokxub0JxS+luS7yxJlHzDiZ1KUVJtzldpeU
xW6B0p5ii0AdWzsdmiIaciB4dc+aBEDQSFbVRhA2KiFOmmpOT3N07SEPuDxoSRoIonQrr6/NcRuv
GnMFmqwwRxMHYxyq38ROuRs7T30C15GrfJkICFRS4e7Y+Gw4ovGGyJ6XdYxBnOb6eMzzVJZxHyIk
d/FQcjcrd8oAHLT2w8rfs+VbVoHMJ01cjMShVBBUQhten1jn06ldzRoUobXAyIBbgJZUdyBZ2Ape
8DbOM1iBZg57BlbBHn/q45znoYJnbpAFYnCvNuU9KKCdVpN32lhAxrhzwe75iHE87/I3/WR55rYE
WOYwSIgJYDSa+OclYrUkh1IBeGImJfeVuq0PYdHjMkCLSjOcaqmU59ia9K/hEI/U7XpzcrtYRTPW
ghTHDALH5FeOEa+rWIbKc2parRPmmPdKbb/uFieqJR/TsfQ9bxJ6bMoZRBsZNMaGUbYgj65Jb9Ks
tU6kTT2mR1Whesjmx4NUvMmqn/OZv7iMRjSRSy3IZLCBd7lXFzamJNt5ryRh4SjIONCEfreolPu1
Zb3UxfDaRNOHntFfy6AKHixZzXy62KYCxUOTFUY4K/nFBluqKc053A/rH5X5bualK5so+mTRwNC5
26eGuJ2KKnMahhGG8vz7GPkaBvwEccPi8ZIrXLzWrTEoYHRTA3PM/N4c9rFF9zIuPPZD098M422H
bEebtwnqwemQAavXerM5OvOQMwqH3TBD01nN72Q5cYoKdGIUgiBKAoFSUaV4frKwtQBNLdiXgKnk
J1XHReprXcVaQJrTxpTpnf4ae9XrdKQfiisdo694RntVHy+vj8Aor0BYmOo4T/qIzNw34X0ECIlf
gvH7qe1N5etlU9tB9Y9/vBBhM+sNodWCPTU3cBDvF1BdDe3FkS0RKnIzrHQVU5ZgDGC76jRJaZiZ
lcYcymgpbiid2TtlJ4KNbHqj4/qugJ0cZzWXbUlCzZBQeBOrbFQJaHd0xEoIygJkfHndNj/RyhLL
yKur9GBhWgsczWqQFL+WUHVVPXYhwi3YKAIrPD52SbUQwp6wogHx3cd7I39rS0EEnJcBiPDfnnxe
/laelGoM6ewONkzlOpVeWgYFNq0DVAqcpGsErzznB9WpMS61ALmrLVaEGKAVpJ/uprTwEm0Xyv2V
hBrIzqD4m0aCU0rkIJdsQAcKhfaepbPpW57b+w6i8Fnyo2/fjNYQfLANOBFzEK+6JvpwIADhjJnx
mJWFDQfB93xQIs++Ux/Cm3inO9YDeB7xBBt6Mirxb8tuVjztBnTz3z+Jdg/9Pt5djtHt3fD7t7AN
ufqyGuTC1B4yIsBqKZ0HEKfkLZpZ79TSIl5URGXw/7PHonllr6A11WQKScJOhUb6/H0Yan+RJ7fQ
BeXOdib57RhzfGUImTEjVYxFtlj73oaOdCwga/ss5s9OKANK2aiOVTbSempibgbgIGWcUGBd8Zfu
QY37D23SfhUJZrZKIOdL4qEZfpCHyo90zW3bwSnD9oCz+wHabU43Dy7UtN2EpC6UnN3UkNwsIXtV
fq2hLKC2pGbljSArbS4MFH0AeUBRT/hBvKGT5KafWf6zDn0MZeT+9fIn3mgFIb5/W+AzUii1aVuC
bSkIi5eo/cCLgK+kXxN7R5QZ+vTHOXvO4htVJCwocIxPUuZilWpJ4FiJakCNb6VKcORutH9PHeMy
U5ZUs7XYyBKspQfe5AJXuaPkG8/EwUFvuYVvkEPmCpV0RJ5xCcMepdCoTNjV6srp87e5FoTyxoX8
1DP2C1a7paB6i8IGa9d5kItf/NhNkiMQGIbXe6x+MiAP42e1I3ot2kw/q1Dh0gEuAHY4stJpSnM3
1J/GzvYLs3SmSIT1UNkine/Wf+L+E/u0clFrFlCQWditkFlxdHDGhDrxmn7xVAi8Kw0mXuMZ7Ejm
Ixi0EkfOhoPVyl48YvzXpF8bhG7Xd9e9Avzh2II5o3ZnUP2AkcMHOwkEMtQ/pIcy0HuECocBSQzw
oqFaOf0kCRqfczthF0E8x40g2WotS1BKPWg5/rwDxUa6VVBQYXoIrQsukU1FSOKhhqZqCdkUTGB5
KsXYBK18QWLY+AQndrj9k8i1jJEu2Km+JjW20OLlD7Fn+hIewRkRoxjksBFfJxa5nZMtYCIEbRLT
6X42DNlbCmgRSqkzJKKnVlY2cuF1Yon7XPqQTBDogKXWCKAYc4u3PFeTwfo6H4uu8MFAK9izG0kB
gxbgDQOzBqNE5baOrEXyGEE0OZiMPnMUEuUvukK758vfbKMYO7HCH6N1LEWdicQwlPphLsy3tHTJ
hCeGCOA8qgK6AIm7+umy0a2vtnaNVWurrUrlIq7zlMWjDZaIJry17eyqsHNfj4wvl02xVeI/Gyat
ASJH/xN3eC5AZr0wc2MwANTO9up0TAp0mZrMu2xk6+DAKv62wgWHFLZJ3kMsDgcHqpHFS/f9z+gd
aG0fhddzfZffiWmBRZ5x8QEO0EyhFIs4Fa2bgS4cVFkVEXyprYPjxDMuPkIJZK4TC/voZQnCX6x4
JQf6QrzBV6+pL3kimNlGJ9s8scgFx9yPI+otrGV2bRztK4ytu98nN7lncq2RJ8LxbO+y31+Ouy0O
JGpt8J8hFPN4Z2eg2M5LKiR6Z4nvUhRyN0XLKpKcde2AmVjwVgjKzSfJnb/HewxjfzH8y9HIFuiC
McKeEle7y07wJBXqCHm7GZ+XvrmPVJz0mtbexJK0B/ehyL3t7QyZIgsa4bhFcsdLGg3gn23xxSz5
rQ6pu9SpW1eaWyai0fztjaaDggsRgAOUf7SrqUqGMYSqnXIXPTLO/H4Hynx3euz80BkP3U0hJKXe
9G5lktsBoEWZMEUPk1GVggnrRkevTTO+aiIOzM1IXNnh4j6pF6hYFzY01pdnosQOxordy4Eh8oSL
9SzHhWWZYUHKSstBY/Mxl4cgqZSnWZuCy7Y2s9PKGy7iMwlPQNoANb2sqaDxfLvoltMOkfMXVhAH
FmhJwWzE37RVzW7snuLbSDmgBL3yUpuKO7eim+B2TlrZ4fM7CetJArI9aLzJY6M4Edjy3AFZSWZz
KTuRQM52nK8Mcsl9sKV+biFoF4Q31k7L3ax3aEBGGG0hN2RnTq0CGwJGSFE+3ECjIP2uLHPhLql9
Gy7Q7QYjZHX4D134GJQHRoEopgvfjJKVMS7mQXfcjDkGfQO17PbAFD0SKfXs2v5xOUy2T7GVHS7y
DapXQKowMcyd9L17ZlDN+W06lgfFLfEB51fjUWCR1RVnSRj8iijxLTxs872DuG7tsddgsT92Xvc5
dqPfkqceMuDVLnOHt8v2Nrf2yhxXeWfG/N8kVTfjLdhtcccj7/3UvJSlJFjMzW9mAorChL/VMzLn
BHxvVmrCs0qPRyez1MXNp8wK2JPvn1+R8GBnYkzKMG0Z096nJxn+1zjF8BJUZ+z8K2jzd9pS76cm
9jEM+O0vFtDCmBQKbXR8eNoyjbRxV03QMoWiDghf7qFq5iE4ndJoD5ctba6fBUoAsCQx0hIuM0pz
JhFJw2sg5sZ3Qxh9pGN4VdHh/bKZzSoAW8eUoU+NM5nbWrYezhJtYyiBml8VhTogyQQ29EtRP6q4
AF62xdLfWbCvbHHbqxxw5bQJXJolCIjh+Ra6KAITm6sGrWUwlhI4xZN5jOFUzqmC7xN348EczMc+
j3Y0rgRmtjwBASQmoSFTieYi93EgUEo7tMKhUglmVDvPb5WkfPnzxcLmkdEVAcnQGYf3mKpapQ25
FizG4wC6pKUVISG2kgGCGH5gGs84ewkuenQThgkWwEvqG8N4Hy8gx4CwO0RSR3QALvuz1Q5U0cbU
dQIpSjwDc2tmjcPUkxC7NJeMa4g1Y14jqg7W1D5lY3qlECAKSps+VDEe7DJAHR09XQRPdFvRAd5r
KGKDgUw+ozcEo2fS1SXeviclxJmYI+22qVvM+q/Lvm7aAUwJtLUApaEfcJqQSqlpdcWASOsSzz6o
FsA/m+xKK/ljMDJ6QjYxwXSJ0TWE/KkZNZRLEGB0iEIDhO7HcJExPv6nKrA4DhGFOsRGQCiPTM59
Ns3q8zppGy2QWmCt6uHBLJXbLgcCo06a65ZEweW1Y0mATxKgJtctUGZgFJWv1WpMYhQh6DVBh36U
895NpzGg1nsukRtKriZqCqrdrW+1tse2+uoaNHXloOf1wMRTe7/qntCdcpN4EEX/Vp5FZ4mx4wNd
QviQQNiZeSohJFo/MZz8EYN1N8nP7DVCVxWKlMUuxRSxCeywqOG56d/KMJd07bYvgKSB4SR87aPX
Tn3uS0EcnmlxfMbIygYXI/0g2+28wEbvdh66UNWz/l19KYLSrb5JL/VX+lHdWvv4aL8VD+3+crxs
ZbHVwvKsGIpa/g9pX7bkNg5s+UWMAHfylaukUu2b7ReGu2xzB/f16+egem5bgjjC2Ldfujsc4VSC
mYlELueAXpD5mioBe7Jb3CG7H7WXCCBm1wVtZvenkrj3q423SpdINWM6ImyW91geRpDV1MUn1VHq
2aLdkK1b5lSgcm6agwmsgeTzWAHklHVPw5+SLXPf7bNWfmL7qbS0NIpwdpXUubo1OBqQ/8ruLxrg
yqkenIuBaSC3mwViinTAJu+POPpHmX9c/zoiM+Biobm0Bog7EKaA0ODE2ZfV+Do3b9IqWlPdDE+/
Tf2zqXtyZJFiNobRQA6xOneuM7cpImfO76tB31mAX21N0QSMyAq4y2RJrd6KepzeGo1eRBqgrX+5
fnYXbJm8HXAxYp0GCwP/sOzOl+6X2Wsf5N14A7aX0VU+1l8o0XjFwdi1t8B6nQVrIptv2FPr4IIH
6YDibrDImKNg8iF9qYPUV23PeAFwc3E37clN8Wq/LKKawPaxYvuFgWoz5Ldz52pMG6OnWQedMdPX
sCGxVIR6uR16f4vg7F5aNNBtALs/qKN72j3P0sMi2goRacGZ/dgQ0FlZEAH2LrbKAxo00TDrxs2F
MXIQt2rg5MGAExf2anUpKgxWgXNC/UHVhz7rnMy4b6RHpZBFIZb9XdzlD+huTCeCvRUE93xeTYHj
jg0rCnUa8FqAUTfp110iYUeNPMpKaCbGXh6ssK41z6SCxOOzH80LN2EKIJvEcwuYXecW0U1Nq0s2
2H+msfxiGJKjJWjEZ4trRcleisr9oml3K63vOtFW2cZXVNHjA+4G0JXQxeFcYK7sRu400CuvNvpS
huIM5qPAxTfi46kInswzTYZCNhMwqOfNmAW9NGtBrWHEMp1k3ZGpxlCsSm1HTKkJVmR8jj4Vik9G
mgXNGtcHhCAwZ2cq/RbXxP4qaQWYIAS/ccNfUBvGJ7AxEoNT4CJdpYCyvszA96w+18dm9e0PwINq
TkId8iDdLvU99cfKnYTFLHa8/Ic/lcuFv1mNK6oDUj+Iq9jps/ymoqlrDulNlt4u8w+GLS1nH9eV
3frk4FJBKRxI2tgs4cIP0ecuKleQO+vJkxrF3lyKoAY2UDwAAXkiggs/tlaOIF4Go1+HTZzpkA2g
si/9KsywZXqXtp4dVoG0j5//opl/JpeLSVJMFWudINdUfkzp86gBBmnemalgsmerWncmh5n8yVVs
m0kTYSmB6Tf5jPgt+iGHq2sAdglAl076fv2LbcUH1htktSys5FzQoKIjQqymA1HTvFB3RVCyjMZd
R3Tl+4MMTrIqX4Ml/taogkG4rRuSsV5hmBf/0kFNdq5oRvtWLlrQeU3u5JNipydh7ks+QwW3D3nk
5KDubv08EH3IDRtFQQYKY2SbzR9wAXHU27Tqq9QIVLu8VaT5AyCN3wWHuiUDA/cYgUMJ9PJQp26B
ZmllYD++3jdPuf8vF0DvYykDHXQsgAhL18y1OHdnM/7/ieTspmm7Pq1ziGR0ANVTDWgFRsg4fmc8
gYUrKrNsvRvO5HFhTW2iYrCYii2GarAB6CVee2N4s8v6ekUoWpTastMzeVw4W+q5qSUKeVoY74bQ
2k+BDCAbshM9vbYM80wSd28ZoEPNbYkaAQmLfX43vbG+r+V1XvzSVI4Mk7Q90YqjtpGPnArlJ571
ZR1HtfxUr36JQHxtepOrAWNydUE8cExjB0Ob0a39BTuybnGcHvsvBVAZPzKg2jCwxNyNX+bD8LU8
toWTPcVu48WK16BzobkKjuljwigK+GvB+ubbnujrbNw1Z7+e96lYt8e4wq/PAJ7GuHKHYDiKF1u3
+jNncri3I11ru6ojfBoMlwaYXQKSDtpDN1iZQzM+ERQANi5uA9NJOpaugekFaP/zANX2JCq6ZTGC
VQU02Vo55vB9pcIKIvvNF457Ioa70JKh69Y6Wg1goo1efCPvqnAGx2d2p3jkH9FuqUgnLuhKeSPZ
Uwph8rI8GvoxpvUzpl3av0h6zs6Oi0bqomf1NELOHFiftJeMtbl0lwfwNjuRQw/Duyiui1TjApLd
ZwQ7A/hchcHmvJJ9N42+VsieILaLvhcXiEAgqqxdRhD4otTN33LlVsLK2NSF2rKX5nvcWYr1Vddv
FErdvxFtYtDKhhD9Ipe3aaJgzRmio/h2Lr6gKeBkxTE6FN273pluhyemeqcV3+LpQyD5cgPbNJQT
yZzjVUURq0A9YA7e79Uba4+xY3Tz8iATON1GRn8miHO6vCyVSAIFW6AN6Ayla1w+WNpdi/klki57
gVabJnOiFed6HQaiOri5waAv3dVL3PWGZVy22wUGrHS6TwP1q0DmpvmcyOQ8sCnnZu3YNxw/xs9u
Or3PX9WwepFv/z+yAtF34/ywGfp0KfEmxa3Z72t44OiYj8mO7FRRwUOkF+d+GtUi7ANAkvGIWim2
PA+2OwSdgsnH0hOPLm3nHyfnyLlhQuO4bJhmCoAd2/sKgG4FdGNYWRhKcEUbSZv3M6r36EqAPO4C
uTIy8zgZqWwETTRVhwWMsZ40q4uXtMDSBbNaHxS2Mb9dN5bPMu/F3WChl4XnOwH+NHeoeMJlowai
aHy+4qH/oe6SYHpNvA/1EQTCnoVkpA1Tyync2ksDUVFQ2fykJ9K5IyZF3Voa+iifGbryfTyqXhOa
d9jgCIcw8ViyJ7tzSJ9ACfGOoCsmudrMo09+AZeKtSqZSzJD/0j+Nna5Y/Si59ZmvPktgcfYKZqV
AMQIEtaPKBz30RsWGV+B0AHAVwAKZzcAMvdsr/Kvf9jtROZELJcwaRlieY+XQ5C/YSB8eW1CySX7
5E4J1tmR9pbg5tjaysHK9n+GdIHQZ9sxSVKNRTrpI3rUcqdH8FG9/LEK6T2YqEPpKXfTff7QHupX
1Mz1Q7ZrXftBTEe99cI9+y1ciE9Xe5Wi4tOoWb8BwOZP6pN2b4YyaMvUB2kvC2LTZpg/UZ4P8xYI
zRPmRZUCIsrWS4bWNSIhSIjAXfiZZTppitlKEMOIvv9ddUq8KGCQxTQUrTaJdOICuz7bsdF0iEdr
oSo3cbsAJhAD9Zj/Xv6in3L2vbggZILkQyMd9EpBNlwmzc4oJm8cRS3ZrcrOmRwu3Awd4P2B7MiS
e0ADeoAhfCeTM9+QPTMN4KygjAU+olDkHKIQwAcZDZmqykK7ObCRJfBW7OnipXGUuEu8dgLX31gZ
Ryr12xr5lx5lOAATc/3eo/t2D/wJ2cnuswfVW3emn/5McIWFo988ZH6BWpbsR+/Krm1wj2Z+DESz
Nhx216ORIMryK7Cgbl3WKsYvqkD4uLzNo/CNs317/hd+TOY6J0UtNSrYoA4kFMfqjmCq+R0cMeHw
dfBWf/xmAT0NNnxPQ9EVxj7dlfuTb7uvKBAbJjAukba2e4Y2KYfdXoz+vIGMcf5NuQjT5JJZG/rn
NyWu4qre8IZXehB9ZWjaFJjq7EYp8a6jQRKYbgUk8xlcdGVAG6d6b9382Z4cwNXtr39YkfosiJwc
+1jWWG5g12cPBkNA83ptKjuqBN6wPHXG6JbQ42JoAgPfsiaMJ4OtB6D8xuWwUpYoNKt0FCwn+rBo
8a2SiHiUtvRSDVODFzHIMr6zgOnQlJqtZQTw0SlIMBoTjMrSeoGcGqgaVmq+a2S72hWjLJr2Eojm
Ow5xEZEuxsJKMJL+hujRUUqTX3LW3q3A1jCLsFi+m0YnWmvcivYnCttculDOkzoXI6QSsP+VBfje
9Z+1lXnXzWUzKzkVw7upXmWpNdvI4W/XYLhLD1HQ+pMH0kRXnAeIdOLSgKoZ9LyXoJOZ5juTTMc0
07106JzrSm1F91OdONcc0ZUpuxY6rXr7T59PTmLWbl+WoT30gpL2pkaWhT0z8ChguY+/KBs7LYY6
MoJBAWhX3gakk+71kYTXNWL3IB/UsFv9nxjungRbezR3loQCtrS6A1pJqw7+vEHG5OZN17zMVAC7
sZmwnQpkPnESRqq2LI2+hsDJnb3uiYXu1DWAYAdYYo+hGYmALzed7D8NTcJetScCM0upxhyLMEE9
V/dk1lHP6SS/zNYjtap/qDXcLKq+mxTjr4zlRDDnZ+CZ05sBk3zBmHUuAPxcEgF5s72PhO+OzSh5
IolztUIx4ralkISX3Qsbqsd81m3zhQSqq+AmiO7+JmH8/RGxr3J+pmk1ZfZSxiYml2dHKZrvZgeY
XqkYBE8N0bfj/I3MTQawbMjRlNijH0N5TMvipUzMXaxbH6TsIndu/2LsAQOQ/+MSF5sxUomLYpxw
mkQan5ch+9bO5p9vJJ6J4BLutovLtFTh3Fg8uwXx59tckC/XHXuzx3GqBhdAtGRKo1VhAaSVd0li
3mtj/dDlxT5dAYYlj9avMTJ/yUML8DsiGJneMkjAeoFdzwIqoMyDk2B1P28WG7IxoJsvvja2BgUa
oAaQqutabuWCWOvE3W3qYD3iczKVrlmuzIkZjNI3hWieKktPpW6GRVQcZt0WSNsKliBBAFUaqHkv
d6Zs24A5SLkZoNK9euuESSMYC8jvaH9bSOQxH+afS2wKcqANQhkT4+02ABwJkS/3BOTBrpExFibq
3+2+8DAVafnlt+zemFDan11GkNbVniRhtdUTrV9sXUOnsjlLTcrBlqYFsnXzaQEGuax/lVaRqW6e
64mCvKlGZqEXNs4VdYQg+UpRMQA7/WsBpe4Yn0vkmD9Vw8WqVUqd6UbUpNswIpBAYsVJYZBmmFc/
j2YE3eMuHhYzwGxNqErfR8nwWp24MdZNhaA6GyENwmzF0NAEAgkpO/CT6yjXxiWPV80MUn3cFUoG
HJXcrZIfSq45g/aRKWFWflx3ko1veCaS+4a1aQPralTNIOojb+peibSGpvR0XciGy1vkc0cC3QT4
CHcl6Os0yg0WeIJ1aG6x8/+hZURQzheJ4G6DKapXOraKGUjZ4Mlj7bUiftqNk8L6G14BsAXsuvPj
4pkOvm3SS1BC/8iGx3ilrmkICkgb1gYZOpZxUIVF44U7qLTT67HtIhhAt0j7yI491UoXL6uMNIyt
2PKUKBfhCWzLRI9HxwwVuQAn7BS10eYBMu2EPi6S6lQmEAX099T6MRHREuuGhePyZASHgPqyVX4c
ntTNaBSKaaL6kaI7VwKUQdOHZ/D0PIwNdu/U6Wu6GKtjVa2gALtlIOB1xe4RBsXQ+eGOtqL2ok9G
bAW0G/R/VlKv7iTpIikbjwCsN/2WwpmhNQAqr1EhpTPq2rFk+U6zpvuh7Tun6vI/zxQgjM3c6Raw
avmVEBUUUFA0RVWjwfBnpqW7PCkFx7ZlHai6aZqJXWYIY39+EpLG0simwsLimU376TUCk6GrLMt6
PxnFCPIF0Lo+WFPa/4VmQBXTwD2KuGHzWHDAGyu1hA4W2GoJ5sKluVdB9tBEdfjngUlDioppSZ3g
P7iAW1tRodvpZAWW0d62NsBGtUaUhmxt7tjAEtZ1tFUYXhB/hIXcVmaRsr774jIusnWn7RlzQB0K
eVbYg4V7sp3JYrfpyeeqrZXOcQ1ZjSQfQH7ll1HsdPprgUp7Ls+O1uBNKgNQMRNyZbCHxDXR3E2p
DEVZtj1Ej5rPamBlqGEnGc+3GTme04aiCYMNyzxVlV/Ap/KQrlqUQFUgcaolCn4asDRA7gYYFrcG
FN0fm8onvxXLAUDPys/xSiWp9HaVwftcG96qVMCrSdzrIjZumDMR7IRPPl5rYBVujCEilR6kBEhX
o+Rp8SKQsnlujEn7/yrCBcLI7KZ47ImOsYLembC1A/QJr7WIU04HMxLc/BvZ25lKXDwEn20WtQ1U
mu0SM0Zx8qDQ4amV2twj8ei3eYKKQmIIwse2y53oyPn1qilN1gIMO1Bq/dBN1VsOQlLXjCgq++28
n1WQeNRWd9OO/Y5M2a7Sa0E+svUtgZ4g4+EBlGTcq+ffshg0S4rbCtZZjD/Vmrw2GqjKDVK+X7eZ
y68JLFjApiFCGzowmbmvWaV2viqsgpGrnd8p8T6dKRY4biPshho5QvSfi0P2AxdAG+vyykmAD7AS
UpmBqkfOglg503XXRa/JVLvJny8mI2v8LezzFXviD2XZoBVu4X3RswIvHtoKie76Xg4ldYoEil2m
B+eyuIIMmaJYAkse8kcpfUdY2UeYBrl+dpcmcS6Cc+8yLooRkG4QATzC2v5QJn03ipDrLxMQCMFK
LVFlrDVe7GhOOZiGh65FgtWnXp/noGW6pSZunuHndW0uPftcEOfZbTIqdVpCUIsKFpUGp1//sfLK
SVbFtbqHavnnuryNEYVzgZxPzwRZaoZGA1os1V102x4Tza2eGIcp1nvJ4FAn+d6/LZHT3VPX9qLv
3vUfsDEIcv4DuKeS0kymlCf4AZMr3SPX8mvipOF8mP3eRdssDkT2f5ksnwtkvn9i/1G9FKo844jJ
+mpX7+OaAE7s1Viw8wj7V1XiZ7nglDfd4PO9i66KofEL+kppGJVu9qhiVGVoKgAmrXTROTI7P08U
mFrsTf2vDM4PZlum82BBrc6fPdlLfSBumC5rU7Vh9lNU4t3o9iICY5UYST+i00UumeO3gaMNn61H
hcRqnOF23ul3vaOG4OMGWFr5UPjR0yzKFzYc8VQs331tTLWWophpmT/jReANIF/MZsUFZkt43TA3
roAzSVzoyqV4KucBCi71TWk9qxHWwtU3m5TAT/nznayzw7zor9ZpkWZNg5panu6jaj2qRXPUkza4
rtJGqDxTibvVllpJpnbB4eHedjp6aGfNHXIhqDo7Gc4SZaxI450BMiIM33AOlqoTAUDgwCwRU76v
Q5g+dm60jysnfukPVo91iMhhQ+YoivbUtb51h78YZ8OJnvwGLmMHGlEyVjY8zi6/lb3lxc1Rrt4a
TXOsJZSmPgSm67pOzgR01Ei4MrZ50CfSuTSl6usMMAI4gTiV7qIsBn7ztM9j0cjFBsjrmZZ8sm5T
007BvYrbwtMO2NKasItpuBJxpCeyt+6zOxQ5nPqTJ1Z3hpu+CcZb5R1TZ6543EygM5/J9xJGrKcV
v6WQG3fSZaebbxYAGfyFCf8+WY2Lcpjrn/omHSElAlIdMGjH4qbKRSMlW5fSqflonKfIyVBn1ghl
kLx/kT39hg2qA8mtNhwFB2o9XddqM6qh6QgWStDtXfALj6TrqryGVlPSP040upsUfZfF1cc0A7P9
uqzNyK3LyGGAz8Ao07kbv2mbSUrAthRYt4qLy/4bUDUM+oTOe70rHPtRd0uw1n+bJ5cI1Pxc3eYj
A+odWBsiqK1cYHn2tqTaoPCC6NrNXthWbeaNN2nYBcOX8VDfaA/ohiI4YN/bIzcomkkvMQbQrx/A
Vsojn/4KzoYwe9B1ZoVf0dsO+SV7jTvu7Ne+8vTMpTsV4Qk8WB5xlhsDfCJfldipBNhAG50iaH9y
EJx9ZbWk6FWOn5DtAb3u5oc0VMNk14aiQvuWZZ0K4vLJtFCGdiggaEYdn5q9o1j3M4Bu0kpoV1th
/1QUZ1ed2tMhRys/iEoMAzTRt66od9aASkUl+YncB7VJvtNeKZx5zXaJne6vf9eNJOvsTNlRnOR1
WAWxuhyEEkEOvru+RBlZ9MbfCnGnGnIXG6kio2l69tUizTXkxqkAeRwJN+vYx7/mJdzdpfZktIYJ
YthmnQHM9aTaW17vy6CfxQBQHAyVIHncVgwVQQwlID3lJx9ssKyUIFtCSmxmHq0fKvubmXxc/zwb
YwjM5n8L4dTCaEWtSlgHRstp9HLpjnRO6kf72qeNq9j73rV6h7oiBxCpxl3FM/YDZDO3IdXqQDE6
EIDekp9ZkomKI9vm9z/q2fzQgz7QWeliCGLQn6MKTj02NLa68/f+Ww4AUNy4ggz1/xHIfovkUlSw
tBq1hf4DIIsnX/GHV5sdamy60QN2IDz1ELUe9ZNH+XvznHrWHSDBrn/TzcNFsxnpP57G6D+cu1wa
o/I/VmhymBLIsub4OINZiiyi1/fGSh9M50QO59ozUbWmrBIrkIydcVj3DRiZwaKi5+jFdr3PBnTV
2omfRfOHG6/xM7mcww9x2w19j74DduPwtEloWNPCTeMkwGqZr0ylp3Td9+tnumlHOlC8QNGFHJrv
qLQlCIPVDLqCQA/8MFgP7MzguojNS+FEBPsJJ5GySKcayMnocMjdvAN/3U061je5XfgF1d6vi9rM
pIA29Z86nImgn5H0HVOHrceR+NFwE+JF+xG0pJlyq2Pf1Bdtkm1+tRORnLU0LQVpgZ5ZQTHOgTbe
a9Yvu12cUTquRbjkf1yShG2eSONsRMVwepQ0OEyaFkcQkTjZmB3nUSBlAw2FibGwg2Oa6N7wlU/g
rhX6oqJjxJ73ip95vew22UPuantsjI53mK92s2PmKndW/ijaTv5cquavJIB5IWWEppj94JSU+6ks
5pLCKEMwveEG3+vvK2UzA4xOKHcXUIcCmncM06/Lfn2tEiyT6IL7/cJqgdAG5nmQZwLuA8PGXCTP
MHZU1EoqYZkE5e1IXR71PD9acvJqx4PoRX7hhZ/CGP4CXlgYcuEUzrAXPpdJLgVzvDyTdfjSRcXb
ddcQieDuw3XsgdmjZ1KgSHggjs9rowsy3YvwjIYKyLtRLEeP8ZJwa0WlfABguBSAmtVbkyaYh59W
qwn02JQCsg5Gl7vBMIVRxgR0m5UUUJoe+rm8BWJ56cSxiF9947zQYsbHAKw8uaRfktskLpWxwXmB
gK9abtrp6/UPcpmV42WioF1vKUiD8BbjLCy39KIpG1MKrAIT/Z2yt2jk6RNQG0jsLMkT7ODQWeBJ
tETLJxu6nUrma/IqtaSmTSE57m23nBqnj0WzkZeR+Fy7z+7OSdTPVloAtsmQPssyc+pN8y4LWF4Z
P9RxoJgH6oruz8ucDzIxR44HOy4zQB1z0X/Jgc2StZbE9pY6P+6PrIVpxoACVszXxSt/lF5ee6Ie
5kakOJPK/vxE03bBP5g2kYIWw1sLeZIXzVsl7P03ou+2Yfvg2zaBlCIDGgaB8VzS0M1WgsG3OLTL
3N4X6wggrBJoh4qIsXnLQIAIBaQ+IB6h6809GBuJZmio0ziM4G0+XUvFMfNF4ADbQjRgeQBv6BJa
wwSHvCXXwCalY+GPQAwnQmxo9rY+u0hgEKgLGphTQWaq82we/VxUVQ1ewrD6d6WDEasSwFtgiQ4z
dWkgurmYy16Tx731JZAa61oPefKYNQEtS7fE61fGNiRp/JR0ldMVZeKMPRWkxhdJCCB9GU4uGybH
J+PTOH3QO7IMM3BeZ8AP9Jp6P8oaBnfpA7JIs4EnNIKiwue817mueL7BEnXDBHLYBXiY3VagVMgG
UAFQZW+v6eNiPI8J/nfuHI2CbHGSdxk6OWtdfilmdPSn2qPjitsBay5RDia40jFJjF8rE7fMf2mk
CVfLdG0lOdZV+z62C7AM7duYDM+ynRvORCbizNOyK9PxSZ9NH5TUbm/Ge1Fcvpi/AMgnbnyszMPL
ZGCXnruZPGmDpspTEmLapD/qvUHDeGkyfwFKizvOqwnwQ3WIf5FY6wZ/7fqidADYSb9lCojDRqku
nTJqi32jtMlusbDZ33byy0gH8OVYVeLPWLNBwxzMgVUBtNkZK9eBSqtQl5tf1dQ8W0v7Xpbdy6CN
Dzgt4uaxajmDVd13dkswJpEH5URuBhMIfGWSeg1J1Bc9XqiPleTd0tn4zagqJRIWm1dQXs4jqHLU
MqkcXEMvyjhkXqaPumPnNYYHJtSMq3SnLrM/j8WuSybZi8F8XBb6sSRJ5tg1AVK8Mawu0dtut6IM
7A1V+bqsxd7uaisY7Aq8mnOT+ODT8pWo9Tu7frIxkUNnRCc9AVZWY961cXxvjMW7rU/dvUxLja1W
Tj4yiq/VvLb7aLB+RBL+KrSrKOisX+V49kk/+ir9mLv4RuvUzNHalm1Q5+1Rj4oMtQn7i7IUXhWv
TWDWcnkr91XiKmN+VCJ09HrRKOtlsIdtgFOUbafL6gXBZbKaaWr3TRIaqnHM5DtLzsMpRpt+FuxR
CATxrSd5xBidxAQl9ctqgO8YzvUXRGEwdeQ3SEMAM4vpWC4Hqes+BVLrmGAv3L61VhBBN/rrdX+6
DE1nInhFGjk3Or2CN1FJ2/cJyKZUVGNy60Om9ts4oyBrgoXquszLq+VcJufB5WKOJAKJblj3OnWs
rHkmUy8IgFsyMOdpWAY6oZrKR4m8La15mSrgUFnrLdLrg7bOIvTTy/sEF9iJDO4+SeKWYsq4TsLC
rG+WGtQkWeKtJOy7wZGm2pGjNCS09K6f3mWaAal4eoErAhHwAqe3nPUxbsATG67mbopTNynCSP12
Xcbl9hh6AiZmv2RZsTFQxzdw1mhas7jBSOy/yGVAhKLoCKjhdCwOhTuLakcb7sRmcZFngNULiQD3
woppE2tSLSVhrym7JDLdHANmk2F7c1oIDOOyfgSdTmVxTy0z1jI9quM0VHSwxPVejSwUe7pY+RuR
/+q/2BpUEWaT4P214WhnYjlfBra43I9xmoY2egj6bDiAT3fbh1WtXKv9mqkixMaNFP9Mz8+C4Uni
qyzAr9eYnqCUXNzyiYEdA4KTbXtZjvQLgwChwGg2LPNURd7nhkRKW5pDIv2yMLwr2aOB5K/aLbYb
ASDiDfs2VO03UYlnw9XPxHJuOC2jmZkdxNYmqJdjl/YibGyRBC7hbtWcylUPCQS0zbm1W9s/h2A7
t0qF/YSTrxVZRVPPwLsPu9ZZMUVBA/tpPLQ3jHhrvl0AISb4WOxUuATx7NS410pdVnXZEghcwjnQ
gy5s/5EfDWCKlYBEUwRzWRuR8kwY9wiT6hwwejGEsUR/YOvigXno/3z5nTtELoyYhVGZo4owMq33
ra3tpmHdCY5NZONc9DAWadHrDJr0HgAvsA0+9ncxNmYaD5w6TwQA6a3q6FUQoewhEM2uxWtfjIsg
slpEjdVC9HSwHY0hDYDBDMh5fnYQWYcgHqvc0mbS9kY7dAhW0+zHtv2Fkt6LRhP0xsI1zU3fAlQl
Xs5s9YN/zK65rqWDlqDnKd2T8olg9EpwbpuWbuEZhH9ghfwzExdOTee8SEMtNBZHA74oKg7P6kF3
x1cxmNGmPifS2K85cWRVBSCwEmUwEPnJMHOUi0QIDJsf50QCF43yQjIiCUNCIfgQIkwwF960DncG
Svb1urxeP7xNx0WDnj20MGHLL5PECQGRbA9ZqHvMs7Ok63JXTHX1y1rVyC2j6Achg7qrk3m6j2Yq
auNezicwj8binWJilwXiOY/uQVfWUa1ElKpdsjjrsQGItFs1KBqpt43uS98WgM0oXh1mIgLorRzo
TDbn6hhlnuNSoiwHave1AuDI0VFeGCZtqznlvag5uVEfO9eV8+9JXwYVT/MU9Nr/Ys58ju1lpjMF
C1p3IF/Ausv8V97x3wlj3vjcXlNNb+o0gpbKI3CkD4Y7Rp7kyqEdtoe2ckVJwlb8hBDUx7DvgokT
znhxT7d6ifXbcOqedOuwJu3OJsX+utVermzCbMBzrargHAEDDk/kt2bRghpCnoYma8KQpr1Z9BWg
wiiEuCoIpRp0MBxDS/5pF0VxJX14H6Lyuc6Wh5kud42WenFdfhiZhEZRLOreMJvl4/jpj+MjBADj
0F9HhNCAdtYcGOInrf1c9qz7xWMTRcMNHsm56WCvRFQC28x+VXQLdRkrkKBH44zM7qldyzIcuh+c
f2nRRtOJtfce73rHDFV/2enRbowPwvIv+7IXaqNcaYG81IInc66s9fFEq7LFl3eBdpruGoTh3qmO
3RF58N/MoDEbAOWsjG1PWAK/6NcCz5ekMuSB6MbJaXKbr/NtN6+i98SmXidyuMxNN8Zl0SvQ56Rv
swcc0zBl0an7oj/On81oQlyBdYskcqmbOsdNXmYIFKh0ucQvMPsGiQzAjQCotQjVl/+lQC59K/rW
AIQjjpI89l77gjGUn4lXZU61H16AcIAJG0FU2rpET78dZytNPlhZlUGgotwusuXq/eRf12kzDp18
NS64tw2KELFRp6Fh3jXkXoGrS/HP6zLUrdtTNVUCpi/sqOBpex5b5VYaJCVr0jDByrHu1Kseu8a8
jv6sZABLyjWUIvVJPlhgs3Jol8peieqVOxqd4ab1OLuUgXebkalh/7DVvUyhzQPQBeeHaIm/YGRM
9eFRL8SIVC+mCQjeJ4P4lHbZc6eYcqhVheFIyhw74BMnrgqggRbvGBR9m8EpsNTuYlOz8QvJBF6U
Poy+3oGO0VJKDSQ1KDm+GpFlPF8/lEskQuaXjC6OIBJgFICLQH1RpHGqDywOVI5qg+TKeZMCLNcr
LoapgPy/U57L6QZ4rwHZgYIN/bVfomC0+fV//wY+v0UnygZyV5+GeNrttU75alX9r0ozRWWUTTvG
yhBhVXhcdrwd01gzBntkuhKAknZOmTtD7iRBiucw8SrZkTLnjyHAcMBoNeDqA9s2OqRM+dMM1LDb
qdOmNJTjxtPQwLRj//o33LrBNNZ7whACLlg+lFdN1pm1BbWsNTTq52pM3XbEeLd+lJVYFO3Ydcjf
G6fCOE9dGxMo9iqEtd4CcPLUr4tH2+391c/8vNqn3f9WIGegtlVNLZBB2UfDfANG7vKfI3IwMMAC
mLp6v36UWxZyop3FpV9Vq+Wt3LKjxBh+oQ4uUVuBQlvvBTTkse6O1hPuXs4e8rmxlWxYkQzphls0
0vdi1d1lbv2xb0XL55tJLCMPQxEeKbvM14CiVomwmA5h/3N4cX5nuuPkRfegKA2mXe2NqaC6sHmG
JzK5hKpZezsyKWQCVcuheefIk+jOZUZ2YYQnItRzn5IbWa2GgaC0NSWeUoLgpTmYFGSU+euKnhFF
ln7dLjYPEvcTOl2snXHxLp6TSh36Zk5DabegQ7WjLwxXKA8lvA0GN/5aeTQUGaNQKDvpk9BBUznB
NjOEaqGtuvrgag2DvPtEzJ9Sh7Rei4GjnehRsGWhoPcEewTA5lSNnyjSlHRYZapAV9RFE9q81ml8
YBkbkL8Fx7oV+U9FcdEE3I1D1VQqbCUP6F7x111909aH7H0FkIv82gEkFfB9oiGEzbekCW4OzOAA
Jgfj9ucHa8spVTLFQgbVmZZjqhXQmwfjNbXBf1CnGCsfbjW1xkjjeFcSebdU3bcky0Sp6lbcZhS+
uB1MoITwNwNN4kKNVAO/Ioxuu7f5pXyENe+r43ggAUXqT7zSk4QjGJe7wriRTuVy+aO2FLGRsW5C
to9CQNXurD2b7SdHZRf9xdV0Koo7aMWy/g9pX7YjN65s+0UENIt61ZDKmstll4d6EdweNM+zvv4u
9rl7W8kkxOM63Wg00NlwiGQwSEasWAud15WN23h+u6yTb46qt9U4cikkcFdV4k7/hjM+LuzNce7k
QEWGlilG1tR4tOupm/wAsWqFMwMHvHXP2IEgMgHO7Owu+6Cj1wb6ZJ0Mn3atbsjNL3di5W2zGlOB
rxhNF+wD3T04E0PrGScJukVTiIp7XdDe6B14R3OfgIeVuNI8nvBet5sKHrZUaFM6pw0+glHmMj2H
NSDgyCx/dfeMsJyRNXnNHRTUOtemnv4ZX5K50eofb3DRWbD/Cu7KjQBTorzDpmLT/EkFoITKLnUs
1h+s+b97fR8kAXBoBhUm1tvkkxZAiM41AzOExLn7v1GDEY4IdAjA7OFvjS/FOaNlxUuO0FGn9o1V
Oq8mMSRDEgbFnQnuAK0GSLSDKxJBUa19BiowTeiRrIrsTGN+eDVzYF4yWT7xWoUjM0isFAs2Z/fV
gr7yY/9if/2f48V8U9/0D6BAvKmRZPOVc/K6So9U4TB35rnTrdZB12v1MM96ES2vDZf+jtWlViin
lwCw3szAdT/LlJhlVtnvO3cZgRkDTzCsKujlN9IfNvkS6YXkjic8uQEGRk8FhVYs2AMurQxO1het
Q/5nbEMa1L1rnuNgcvN78A9PAKkgRyorE4iPtT9WTe72Svs6nqkNq4ABBWppq/dpWt7WdHhRYpAW
0MpT8vKeVQ7UATjdrMb7R3Um4+Udm373Gdym32a1VhfkxMNYU9wODyxDxt4v3IQ2mAfRw8pgwNyx
kpKWIB2RZWGTjIEyrt6sGpIlFPrJzgR3lNidRkedJlmo1gZIKuvvVheXSEqs4Xsmi3FDIQEGcTfO
H3PL7GjD7FCQuqwJgvJfc6ey48j+Y4E77jOjKJtxirMQ9yw4IAAsXqdlv5SEvh4PRThl1ESdwwZ+
8EpDZW7pGNGqzELDHF6NBHT/Y/NxiKXqwSz+XcUtvKXRMIa9dSUYMRndSCezypAuGO8dgPi8No4/
DBNUkesv+lAobuRsPvhQgj7F6yOJIRuTS0vEotEC18TaQNAZCeDJ5RbvqLkZXVHAB21zu2vtGk3U
RpeVv5deLcM2qQHU6woaVN2kuyzx4nWN0t4ladM/N62ZBJPziODhOuOU3xwvhGh7UMvGMwXMXNc8
0QOyHPnYNRmwBvk5IqUPuIPs8Lh+JFAcUYzOEmchpN64LVi3SCuVsQpED25am+aum5vfkiD1gNvs
AtYp2nmT6c/nv08WXRrmNmZRJBuNFyUJF2hLdloSUgMSXiORHRTsz7n0sks73PpWlrHmW6YD7QVi
qaj9QRPoIY6pnxSxawyz25SSsHndR4Ldv5tSHiJijkoMBglMqYKKvHWnRw8LPYPs3GfE5jZygKnb
19+04kRmX/caJOllTn3tOJdfwEVue+7HzYgxp/pkQOB5BpQZVJR/7Z2XRtj23p3A3dr3bTximKuT
efnaeo4qeVlpzPmu185EygNMqCaC0aWJrWjGVTe2JGx/0xCwpQbtoBCUUnXXeNN/TPcMKeAE5pv2
s/tt9q79MADsHq5Po0/CgpX2/OMNeR0r2JD/fA8XgjsdHI16hO/ZVNUfhsgdrZdJlt8WFJNgRddR
ZqGgmzX5VG5CBwMtfxB7nD3dCBTb71eXQVeSU3VWmg+QqzMh6pf8knmN4N5xYZjP3w56NoCoAYa1
sLlpwIOGggvUQpk84v+iceE6/ANup4JKBf2+iDv8MKe6XtGcg2qiuaIuN5VPSCG8oWcoBMY1mLX4
sXTKcLXq0tWm8jWtimDVjE6yoqKdAp1LlOJRakcegfMwpVPKmK7YKcYG1O6cjEBO1qD1PfYbUZDd
W+H8Zib9GK8UVuaNTG6sKJ1nD/QWGIDUBVexJTEnGxQX05elAmBsZCHPKi13ssE6lM1fjock2gpA
fTggCkMd0OaT1RG4HYGzNjBxToqe6bregqTAvWTTFVleXDgc2zbRlmdB2ZaPAolT5XqsOYAfW/Ru
JgZSSZEk1ykKNLhc/dcEt0ANoNpr29hJqCZm2McDdOqnxB+d9kO/aW+qNsgqxkKPAEMY5EhRwsC5
exnZ4AuWSkiEM2J5S+1TWfwzDqpbLe85ZRkT2X/scEG6LqOBzC2wWw2FNpT50epaf81lFNLCkLU3
wyVyJ4D7B7PHcAD3Z5ptBCkbD0ALyHX3UKstQfoUFLnfQrpW4utCP9wNkDnP7hRSSQXgmALLm5kC
tb+49vydjjJstcg/kESFU6MTG+RS3I7KzZSAEB7ILdLYuOKv2y8CaXSA9NPGn7U29Ze2/3m8wUQe
Al1cxo/6LyqJm9LOhGhHngPP0BNQsOSxNyw/2/g7KdLg2JBoBveGuBnUx6RDywPisNM4xKUWoJ51
/Ltvp+djO8I5pDjLqcMIWPiy7dBELZrjgFFZFCDFgItQekYODeRR+cGGktCxNeGodtY4x19Lux2T
GACcolXdhNxPDVrizPT/aIVbpLgicdOuwAxYK/oxy8YfppeRpP7xWISuABloPJH/fQBy3odKeLbO
GqyM9a+8fByM1NMW1Y3qQTIcmSHuTm4BQE1Q2MISgemoQ6JziRrXMJ/svpRYYk7F3+ywk/47JO5W
XpChduYEQIERPc2adZOlH4/nTHTt/2MAJ/xlXChLauVlxwygcjUUr+UcoToHKED+2iWxaxWyuRPe
nnBj+7d+C9glfyJapeakxoSMooGQNLta5cDdVqurv5V5ZAJlZ239l1hNHcu113n0tWKKT0VcILGi
G1EKQJpSxLfHsyDaBXjG6yYSnJAT4GWAqi7OyVatSKQr3U97JfOXKNbG+7VNC4mPinb3zhKv+qMP
6uJMrLCm4oSJdXQodx6Ibk+rdQMc+TuCPuvcYWUtBGUehNRUnWWh3w/J2wnZ/8n5jRfsN6XcJGo1
wiXd2+FCY5N3E1U22EGFTgNMMr21/Pp+KVxcwCFBIqNNEq7Wbljs991ZVurpYke1iWjS9Xe1snws
1rOarhKfEG3y/aDY7zsrWaqXmlEaSEsvUBNSJ5f12MygWC4N9XTsfjJTfOBC019TrqhAGuo8oyEj
v4vU+Nmwho/2ZMiK5KKQsh8XF7xaSPBoEARIw0hpz8gmBdIahcwCF7Ts7T9uN5v6zVJEHiR/Px/P
mChs/RkEmuQvF0c1cO8siAoQ2gCBzTF/KEG7OjmF2zqj54BfIEMX+bFJ4c79r9cBO3Rp0rGdTMsU
zBupa4idAbik9mCWO1kdai9DJblpH/s4Si+X1ky9TsFBDWsI3qdi/WVN9W01yY4XkeOBYgAdq+gb
t67QUKYR10jIsrx9MyJBbg6lm6+rb1rbPe0aSxL7JNb4d3OdVdCmn5GZZWrot1HfzT441UtXmdC4
a63GJlkxkR/iWoi3EJIiyM9xt44UEX0kBUbXmD9t4y3rvh97hKCyjM5xkE0g6YK0rMW7xIa7fF5Q
lvk3zdPUgCSur/2ZtJDTTbVHm846QDXmj6Hv46Czs1/TJEv9iIf45ws4NxloZ81KhS9IwFbuOnb9
mkS9ZNlEroi6gwUVAhFXf2KkihNpaRaaMdDZRolEpz4jHE6weDyhQktgVIHyOQ6tK8DaNDZantgo
DqCQ+0HTKIqO2s8oz07HZlj84S5VkFQDPgiNunjN8jeQjuKWmDot8sVVNbnFCqKLXlG+2an2Wqrp
h3nJz8M0dUh/Ehm09N8X0JFtLvoyFsWV9LCd28b2pGQmWg0rPY1fhm5aPxZWHt81MYHSdVuuXg01
kudMVzaw/Edbg8q1rt52o9nhBTwiRxrVkb85eg9eu1FW0xOEO0wScup4xlngVOEOWRPX23RphyxM
deqvtPcK8EzV23dzte7rdJAkSQWh4cIa+3132CZRZrXYJlkIFv7A0Vc3y0y3Mr+WRiSxJPAxcAUz
Oh008VtXyCZrI04eDWMWtlHhD8uvgqp3mSpr3xDsSxt8C6iHsi7WK0xRUiUgmOzzLFynwmvp64ac
/bETyyxwjlTU0M1sW9QE7ZZ6SfdPtP79ywD8NgDqGqaJxygvh1NZStuqLYYw0PKBJHhd9zRC181s
PXUjqBmsHFqjiREeD0vgCMCMgvYDGjI2qI24mG2iojsUNRwhnqYksNJpvlEHx/b0sa8DvAJkd1fR
NKrIzaElgOn+8GdENKBuXCdwhxhMvFE0/Cjxv0qWSuBy9t4G+4adc6dgGhjp3GEm5+EBT6Nnu19u
q1qTtHaIpg59Fay7HQCHKx7smsydHdtzFo6FAfXvlZ4jDTWUsTHuiJ013vFCCSdOc1D+RPscOhy4
Oytxmrw2lSVDtnGq3G6hN0sLLohjI8IhoX8e3BQgWroqOiaKg1zIoGWhEg3/KMlvjZTuVA3+olrv
8DswUrNarm6gBZwbTjRMDgQlVtS/5/rNsSKfEvVtVSh41JYfx4MSzpylwArkbyBWxF2PjY02ZmHr
OOVoxZgPwN4ZJZkmcTrh1AEwAL8Gsy4SSZdON6l2VDqtBccu+snr5426W6f7ttLcskPo/PdjAlEE
quAYFrhRuNMiod2a1dGEnB9tbk3SPEd98npsQlQvtPc22Ih326jRnG4zCthQUqP8apZq40VFgR4U
c4ifkMdaHvRRBdG1HpkelASI35hO6bKSsRtDc+qhQ6vWnT4M5R2dELfG0TJukawlt0rnyICAojVG
56CBLidQNODtffmt5aZZZZNid2hR+q1JzDzoR7q+Y4n3RrRLI6mNzGeFHrNwQvOFTUu/xL9LBdgm
868JR9AtsRsOF5WBNyjaWEdoocDvpXrqNXkV2H2ENNE3ySqzj+YuSDBlg7UUYBcA5rjdofWZMllg
ngzB1dLdTrR8NFB298yqU7zFjKb7gpqNB8VRCySiZLtZttR4aZKYnpdpUyVuLbrho4MGFRWcDEhq
85jVNJ23dbWULKyMn211q4Bttx7nAOqavo7GhgoMuF1yo6eWPxDdP54K0bGBpLYG3jIF8o/8UZj2
JLFbG8Evq6DYvqCVIlbOS7tIYiy7KPATvjfDXHm3rVBgMzKiwUxKTDdFlm2cPlQ67sZN2MStO1fv
OQ7BCQXyEhRtmWbDpcFcszcD922cU7gAr6BpwjOpXX4eT55oAzKBRWDS0GoIwb1LI1rULLgdwUiU
GaWXdpr+5JCYfj22IlwiFGcZXTpTZeHCXgFcdTmsmDt1BiFVCYGeMfYiaQ+FzAwX+SpIE65djRMj
Ulc/QrUIl/NTa0wShxN6gmYy3VgbIqf/cnrsPCEa7XIwMpgB69Yc6FM0A2zWLR6kgFI/z8HZq5hr
+TypWXU6nkfhau0ss993lvW4tSeIyeJSvujIIWLx/HEdJUbEs/hneNxiOXRG5hi9b2FMIi+OP07x
4o7lLAnKMivcWpG5NLSaDWVWyvuqBDuTod8yQfLjGZOZ4fy7G6jerBvMTOuXRl1v8r5x8ZqVxD/2
p1zFBh07CA8BlSIKXa6LOc76psUmoGdm9lBPplc1n2tzCaBY68a6xJhwSKBVRdDXINV3BTVGu3uB
MIinMQL85Bh+V4fOX+vfsDfFzgh3ZhbZnKIJCSOq+uU7Oj2DQid/n3a6MMEdls3atosZU7xlodC0
FnWwtmvwjtXfjYLbL0vaptAmw+VunDIgMcb4U5batTc37euxIbbAVw6wM8TWbLcxLW1cjXHDmgAf
9mKPitd2aqhm9I2YoDjLQEgD4R13Sx3JW0bkC0yUkgG10a/Jh2/03HXUXqIsXFIrdrumrm6WLP49
d0olWS22H/kR7i2xoLgbYddWPQpDsDSt9W0z6C9apQT2qgSdZb4cT6ZsUNxuSrJGi6sVpgDkjO/q
eNJAOE+XD/pAN0kUEoXy3aiuGvvGKe1zZKzDQm+CZEhu12JBh59aj+6abR5gFRA41j4cj0/kLHuj
3KW37YuuTFo4frTaHp4eHuk/FeVLZgAisnb3ttEGvfLz2Oa/jR0H60e5DW0RS9lsQOvCLe99rHwA
gq03pOgfN7Bvu3ZG7wD8DxqrBptXLBmwKDyirQq3DNMAOos//km8WHj3YHc4q/bdjrVPhW6H9bZu
/tw5Lc6xVbIthG+gvUXudDGAzNlqNsXTqbnphxPY/4CPDMp7pztRNNgY57H31Nf2WxGkJ/vmeK6F
TgV8FpNAB2MODzCK0n6M2iYBclDbfqoN5A6XYrhldH1JBsI5dAzWbqXZkkqIcIMCPoUGZggSXkGA
FttEPbrL8jBDpzhu3VnnDqPuZ/p6HspZ2vDLQueVP+3Mcf6UDnVT4eaYh21l+GZJz5OtPsY1mLBK
7RlkMIlrVu0pz95aRbuP9eGrUtFfZZqcyn6TxAtBWwWQGVCiBkaMGuZVCg7IDBQUNGj8dX75WT3p
JcCxkBtA00hXBe/UTsL5uDfJOZjVjNSBVlIe5v3glgX10RrpzrSWPDqEodCCroCNDOM1EUszJqMS
Efix2gLODk0Y8ALkjgzcItyfOyvcMUnnEsrFFawgZeaD4iyohyeF/tPHy20ja28U+g1wqBCHAMvu
FemLnjWGkbaIQ1ZRAmS1vMWNDPEq3H87E5xrqnVrIQGC8wNX/+x5As+J1yerdapiHY12ZgXWzJL6
U92av/9+46OBG0MDrkbQPxpnxOlUdDqsE6gi0mGFa0SJjWa+NGicfgu0Mda8Zhr9Y7ui9UMXt4ML
G55XV81nfQXGQpMgOWt28eM4j9+1efwEaVnb1Rbldeurn8f2RF65t8dPcERJ3o6oeQxd/ZUqA5jC
m59NRz4fmxG5igN2IPyF3OZVtxRkjauVdEhkWVq7gru3+7xk77m5g1cJ9S2Awq/7bCZrpP1IFjxD
IsVjHQPGPJyy8aT2QCyNsjKkcOKAz0S1COwPVy0qpb0hp6MiPzRboFk0nC9Tqd2iJVRyVxP6wx8z
PHgGe3ns1hZmcoiTTRGWB4DJdcTJU3hV8p70mrOzxl1nnE1D+NjgfTkqRdpyMyhoUI5u2vbLsTvI
RsV5nVKQTnM0eJ2Cd/U4ATHTfAOzszugaXipiHtsTbJUPCYIQoTa4jhsDiPzNKsq0K4Ag2YSFxdd
BZlYMcrucHKDZ06bV9JE5gz3o2DbcjPdagF4KguWQEvQm0uIERIVYocj6GXuVGuZTsejtASn+N4+
d6vPFKJUTY70T900N6l+B4FQL5kLL8ok2CeZIe5OP0eg+O4gwxlaY/9ILBoCZoFqMv1ZRaWsCUls
C8S7uoY72FWtipoIHIRiUG3d/IKEAjp/y6h2VTJ8plUjg14LoxSj+f3/1tjvu4eRk48r0dcN6ZJm
eZ7H7E3tG8nkCX1xZ4L9vjOxRUWDCxVMtHga2LFae844nNXIegf62UbDISq+ANReAzViJwICtTfw
Mkm/mBW4K0F3MqWpZGsJSG8pzJgK+M0QN64rcKY907hDAs2EOuSGPubS8jq8DR6UyCFQo8rUYE2S
2o+aCczoaZXcZmYPpT30LJ9mGs3fNVpPktS98Mmw+yieY7sGjceaUWSK1PxU3Kin5lm/7x+QEw2z
DERhylfI8n6oP67nypMlqUQXlr1pLoKaWrRMnQ7TbRSHff+Djk8pLcD9VHqLSt1G1yXXSmEo/bMA
vHqts+qpnZUsUTppft/9MGrqDSMA9fm9Ysje2MLtuDPG5XkWE9V3ZIZR42lr9P5BK7KekchWvlVE
poonNOWoDlpvHMgu8WUIS8v1ykiR71nW/nc5oOfQ0vO3MavvS0hIno5jp3BXQmJJYa8tBp+63JWq
rm3QFsM1M86nOwX8IPVkfy0nGXWdwAxFQxHoqRwHbHh8iodQJ9maGIUeqDU+j/HwpC79Y8ZobY6H
I4hjKH8ig8n0Glgp+XI4VqZ2ihohalbzL2hMuOaa+ccWhCNBXhn1Yw3lY75Dyy6MSF1A7B32m7J4
dqPHbqY236qFxJKlEfg3hS7rfyzxCLpx2OxIj+HfXTO5FuCAqeG4znLTp58cyE0cD0tsDFQtCiYP
hTj2+y46N6rdTnoBp5vjh0GBpC/QH1s2u9kWQ3+6DI+tiRI5FKJKYCEF3ISxZ16aM9NRSdYEyRTD
goh3PEN13tCXmwgAaZSoQqVWUx8qdahRoWKGFrT87fgDBHsMLdZwRlxXgAPgC489Lv5xZsR5aMzT
13hWS3ABPTjqQ6rIxGeFE4tXNissKiYQFJcjnQ11i/WYAADgaM2pxqERoFJ9E6noJyyhkjxBBvd4
bEIPpSh1M3y7diUBk3R2V7bscWpniov/wzP6IqgKW+IxYjOoVIJVQmNreTkwvbMGG/yqyFf0ee1V
s/J9w56ee1K8azysTMWkWAC0ujQU02EA+oStlXlHLOdjn29uH40/jmdNGDkcaAMj9eTYyEJfWsHK
ZfnWwopSx2+NA1mavv54bELs9Tsb3EW1iI1Z18c0D7U+BQtr9Jir5NMylmiT6bYf1KjA8d0avtVH
T5UZ/Tq2LnREPHEMvOx1tOuy9dztcKWrIkNtYbxtHMjHau3vOI9UN1eXzEVUIx74mr4fmxTP6R+T
bBfuTHYaWXpjQHoNn4Sraw5OyrZOvrzHCDXg6shmoRft0shm1Oo8GEUOhsBy8GJtgvZpqn06NiJ4
4gCQ9McIG+luJMaMX9E7k+NOWZxnHek4s8LbeqtwkI0BGgWCOorPZF0kdkUzCKZy8E2AZxFtb9zg
NIJGt5Tg0pzPcf3aO0V7suhQ3RyPTmQFrLXo9lXAIXrVhbZOKXIfTp2Htm4FxFmfVDWXJHZF0QIG
EPFZE+wV+DxRxp7YbZWHDcMupw0BR6hlf1ZbTZWEC1FoRwMMbk7sNnr1GrUj9GvbXYvEtVn5CpBQ
eqS48eSAAlMWmURvANBk/LHFbWjQzJnVmMJWWVuRt1jQtVE3dKRBjlKxzvpcvhntdhrXNoi16IOj
5Lq7aGrYpjLYtmgF9x/CxcieJmCbm/Eh7QaBgCR121ZGqXRs4qp5jBhjPyQlTFDwORs0A8JMcigL
XhC72TR5HJXqOAOaZmFBVyqolSwFBGciL2rmAJwAAcMr+CQevWPfF4VFljrDKcZkTnkw21YsEUj6
GsT9pAA9Nc1WV7HyL/oMVIKi5e6gD1ZwbFK0F/YmubA4RMQAjXMHrzGmMyqRnqah2V+G0pNZ4Q60
piG6Tdhs5sWXNvsckYdmlDzpxS7xZ+4494+LEpoyBkzUde6bceL1lsSCbBCcX8fNGhnpBgu2kbrV
uLgQE/NHGUhTaAUVPdYkoDBV6cvo3lZZMbQKrBTbs5XWgZYiYqTd+XjZRfgy9CAgiAOhhAOYvzEh
BPaIjRMuMlZ3Sk3NByfJV/ynwEnbGzqYn9Rh9anT/VDQe+xNyTsaHym6f8DdhTyxiRPrcphJv+l5
RkbEYEOFGFvtp2MVdG0nq1sKIzDaK8FhpLGGGc7zzHpVOnOYsY8JILzlZP4z9SkaSXKI/+UJsjHr
+KLUztlQyNNgZ7e6lj/b3Vq4aa5+2Xpytxrq42QSyfyLVtlESog9QsFIyQ+f4NEBfJuKz6LVbafQ
T0VVf66q7uZ4mUWbAq82MBbjpQsyD270ZACekRIT92KnXdysRa8VEKgy1hXRHO+tcFsv0fJ5QmdN
Hg7pa53ekqwJSP+rdhoJ3YxwNFhDAOGRhLxim3H6stuc3M5DBxdI35zq/FumFrZkm4utIJHGIjAQ
dtw1p9KaLW/KCAp6ah2Oeh8OzShZFlEzDkXrFhId2IHQauO830x7k8YZXriMks85D6B4Xm5iJyBB
8oU+UVdzW+JDSVqqBSrc9zvLfCVDqfvamllCJ7tRPlen6YwWf2j40Dviy6gthBNpUtTvbMDoDb6P
I5rSqdwWmNKQWunKDc1q72CHwXGrIsMKPLtl8AdmWlZjtk24CjvRU9J9Kcofx/tHdCCzLgOIwgEX
dnXlnSvWH5vi0VBMyN3Ob3FHgFJV3G3DPyBeO7YmCgp7a2xCdxf7clsj02xQAq8zy0IEqk3tqVH7
6NkeE0fyHBLbgqAe2jhRC+TvN8qSqmuzYOZ6CJVDvMzN+s+RTIxN5AFoK8ErFikA3H+5Z3nbzPmm
NrhoA+AJTq2y/TqRlEguTWIjjsHauGy0m3N7qd86sLyZuMEAkuut/bdm+Hy8LCI0BNuj/7Hw71N6
ty7ZbNuRZuNIVm5n6L7fG155G98yLnvcnTVXcStPVgMR3ub3Nrmpm40SjMUTbDLBrfmlqlzygsa7
sAqah75y45MsiLNp4uAnF4PULp3PripnJOzegYPZI2qMy+Y/Kkgs1Gn0CEiR0tEKYlkRSzpMLtiO
cY9Mg4HFI7FfOG51w3Sq5syHFKITxqDtfe/UogMPuxpOeQWealq05sYqbHY+TTz9pPsNBVGyC6Ky
UMXb+ZQEMuIA0QmJ8s9/TbLfdx6kNUCWWlqPye3N82AARRQ3VWgU3UuLHhLJo1OgHkUhvIFHBMpB
6AHkA++wZq2x5bhb9QF4p5NH3e+t0xjirgf2aVN9wPW1PRXtferLnEgUVdDjaDMxWvTi8AnpkZHF
o8U6D9XIdqv5R9o/TNIwKdjw0JPG8YwGCRVgU27D2wZOgj5b8PhLPmT0Ey1lr3bBKPYG+MJVrtUt
cGi4M5b9KdkML6cPqOJJVklsxAGLHFL3oM3irmaZin7jMlYQVIrHmX6uk/vI/nYcuEQThc4RDTBq
DX15vIk8m2wjq3D7S8oN2V3WqFPFUn5hwRnp7K1wtz9S4O45RRbDrYHJZavUjw3Vei+mpPcWndwt
hUzZQTR1EIOFCoeJahHYdS5300IKkGUlDh5itvG5zZIe4l2O6tlZdHrHBAIJDBN4q1ydX5E5VdD8
iIuwt4dX9HX81pAtPzYhiAyMYQ8VHNwDkVjjnDnrtzGqaVZACONnZuMG3YRm9Q+UTCSnJPtzuPDu
wAhwmiisXXcfZ2amxXVVFKGqAp1aK6hHKcvc35X16LX5VrqOWoDBfB0t14LYg8TZrz0RKErgVVW0
OEIAjfdEO0FzY9NhIsHXEky66SX2InkcXE8kTODJioYlVAGuGqZWsll1R/MiVJDm8vMOcuBR/Va0
9KNja8Hxol074KUtLpxDI7JeowWTmSzZ16TrXsrRsLwlrv76lQg7QGACiIaIetXlg8Tk2EKEvAid
FBowJPkAMrWvAIrZkuURjgcUREz32MBjmb9s9AZdjHkuwlJfY9QzpvvYrn4vmW5IDAkXidGgs3Iy
Ehycty9FPCyTMmKRigY6WgVIbYaW/h4V59tgOS/Hq3QdmDB7CHvYvlBc0nh5DdVhtTS6FCHgJDc1
NKRcgKNvDGN4yFMgPhQ7krwWRF6OOIEGMya4iYzvZVyqhggI1niDEpnSpufJcMCUb631O5wPmFw8
eFA7AT6Lm8MJIKppSvUiBNuNl1TPBDJkpJYxYopcglGpsnw/csp8XFINm4xOlpahMz8nxW+j95f4
74uDoI1FwRO0CAyNyGcn6gGYcvBulKGedY8bUXFX0R96Mn889gPBmxdIRABIke4CTPYqC79oRVeb
5VyGaVPiXlvpqteZ8W0cZ1/nSjn1Xe9V0GBdjf5esyGDgtWVMdAIfBFNnCyvC9JYAxvt0jVae8hJ
FRN8wmB8hKuWcP7qYYqNZ4Bag2b9e84gVqYBAI61NEH4hHOSpUg0E6lKHP03o/0VQmsPaf7WdP2N
nsn4OgR7WmNFPNaLYFogxr0cWuEkStmVeEmOGrnFIZN49Upf2yEKGn04SZZSuzrGMC7cK1knAN7j
fHLGSbOqIhYy5IDIPtmnDSIU/amFlCJkNXzZI0ywn9m9CWlYzCJ2NTeJZO2Xct4GvCyN3KsdiNqu
v47HI5y7Pxb4bEyi2nFhG7AwNOltkaMCqj84lXar2TIiRMlYHM4BFZNaW8YsFat5tjLtIR4sCUhW
8O5gi/Pf+XLY4u1eOau1zSD5xMPK0tb15BQKelLnVV+ATWqKoNbN9VzMJL0DAVPhrUXRAIJM9XM6
pgTiUl0apCaY/7Stq1Bi1NabCuAEyTVIOA1gF8FBh/LOFTEdlBucJbEwDXk1eolRueXfg2oxCTsL
7At2k1CV2CyWxpbU3k5QCfbjfvUsYMCGBDLj+iYZkCBOX5hjv+/MNbQG0i3GW2+sH2nznQwFemUl
tTABVuByTMyNd0ayzTEYYTE2Qtwn53z0Da13G6o+a/bgDuCfjK3qSXfGX1OdylBUwi2ym0/undQU
dttaCuazK8m5ZKTwRZ+/qP3oVdE77nUXk8k9ZfTVjGydTaa5POsgh5zGH/kcSe5AMhfkokqdK6OS
LxjQ2qdeu7zmOQmOo8qxhSuOujVZGhstUzl0bTK3r763qeydL8jb7D3iKn0I3ZWtiiY2iFvbPsfn
/BZqvneQXWpTN/6G+sorlRTtJU54RUxnpcMyxypMEkCqtfY+IZpnJlYw07dszrxx+miCoiCrvh9P
JluOy4fT5Ui5460CB0JiMLPtXAbKmqPlpPVaHAYA2bnI0/pd87MijuSgE9wXgH9myVkI21x3UVht
C0mLDlaLyqifnMJYnpwMyF4lam0X+k6t3ztZIyEAFm01NFFoFtIRKEDyz4CtApJpKpG9UejHYsJD
wzqPCoElWxK0hGupgRwBpQFcLq/aNkZ9i6p1gKVsmssHo+7mmwWQXZ+Cl5QSEugO6V4JyRu/2brO
z8paRvAj2iO7L+BPXqtWahMa75jgJQkaU/GmQna9FeiTgd7JxG0OhQlgufg8HPqGulStUOQj56I4
OU/5S739S7tNgvnkUK947ALya/htnMpT5clUDYWrubPOft8F7QTpdi3SYL2cs9rdlu07IdiYFT3l
iiHrEBD6684YF6WBDG62AbzREAtp7yzy2e50yFGOnk0ei7l+RwTdzysXpitTS9OpgjHbrj6VuvpY
54UkhIqO1b0JLkgrVTpm0YjJs3MlLJQPDZqZaNr83wbCo2pXaxl1lWAgYw+5vHT0B8A+jsOXoHhx
4YQ6d/EbCBLEuQ0b623xqXS8MkhOuWe5y+yXn4AdC4tXR4L8F2jiXdrULl1Pz40CmEHYnL0IbHp4
dfzIEr8svlTPc1jkXv4wnpTiBDWCsvTKKZz7m3TyYia1Iq1CSlaSR62pWlLPGtvotbWG2/y7SqrT
Vhi+ZJplZli82e22bdvoELVwmOitSALFPLWPEATx8TTPXcU+kyiwTk1oxG4pyXsJAxlIyiC2DFKv
K733geBKPQG1EI5AUibdXadLIBQyA9zI8pWYNE91bG0l/hFPy6fRKX8fz544evwZA5vc3eRpcTQr
HcEYajKdR4JCzNS7VZu7ZpJ4arEEx+bEa/XHHBcZzTzrorbHiEitlY9LChYvXd3SE8im1pf/myku
LurmZih9hJHZNjlVw6NaRHgIfDg2IlB3YPvtz4C4gKi0VUtQAkCB58Pkl81dWwfG4vdv5GVs3Pa+
e7TRPDt/1c7mzbFl4RkDwlTwHZnoPeaR+kU75003wHBHpviTXW8dUrv4zgeK5PKpRW+C7I35/0j7
sua4caXZX8QIbiDIV669aLVlS9YLwyt3cAeXX/8lfc8Zt9A8Qnju44QnVA2wUChUZWVu/MpiOrZx
IaOOg8lO/Km3rqJyHdDCDBgQDmRhNM3MuIsZAe9B1pZPM9pst0OSfIOAfH0uytqO5olb4d8v2sRi
MdaBuhLYYt/+BFtbVlDgoPqbjKt6Z5XMyN1qwtC+GTPA2ziXka78TrzERUNeDCAH1LbVq3Qp7U2L
QWSljIg7Bt2TnYSz6aFSr70UH+gBVATtp+6c3XSf2+Fg82h1ghHtTF82VbX7wL/4HWLSlFSssPB2
LxHXAU8cb9If44f2VASxDzZb13xplfv+RxrIXht7EejSrPDN49Qw8kpHj0Rj85muGgYW/p5nDtyB
f3ZYLF0oNmjQpwo7zOb2blBAttB1ZWjW6C1iTEJS1petR3Cgipbxiv5zGVnF/DiQ7FBYMhO7IeFy
QULUzjU6FpOx2Xjsv9bBGgJld8jvu0MXTGWo++hxJ66szS1bmBDHNXAEOJjbKaMim11tODeOLUtn
tr155yg4QuxmQ0FKO8e6zFvtZQlGCB674CKGhmrs0taVt+733n+XGylEcLJJoNvbmsbRLF1eY8Su
bMdbVuQ/xoVHw9pWro1mscsW89/E9UvbQlyPpyzhmoPF8hDy517qrZqXQy3Ft/zq2B+ne3P147t/
8xUpToOBYShouom14yLN57q2U3S3EkhYmktWYoqZxpKbcTcx3Tr40P7UHBT/hY2tuUNG20AwYV2t
ohlZmGcCjhCvUPXai6e5dstRnz1wPgB7veS/CgWzKWyeP8QQffVA1Tb4CdNkoLW9VOTyVwlbbhjo
JyclflWnAyGaqUvrOh1YLtRufjEhNevOhS7J4LY/Kbo0uFIxNALeBOdqTjBpVZ4YGkP3rWzCOFd9
PTf9iUJFrsckGiduWclm8XdXeWFSSNCLkQ/5NGKVtoUEHTKBLxPI/UBOnbo6qW/M2pHV0vcyBXxp
0Gva6EgAjPr20mwwrT8YBlqZw9ynx7xsh3OqJiy0DT0OjDJvJTne7gov7AlxQueszqFjgUu6S2OX
0fk+NeJ7ri2Qu8ITWLdKGS+xzOL27xdJLCK6YU7lZrEnAU6Qv/AzMku9m90+HSVXyO52UjR2MJiL
totIppAaQ2vhfV0CdJHTU1uqmDaqUhCwGmkfFANELN/PefZSZrTq/rEnXCexkbZgQYK9otA0r1zK
z3wpvnZW2Um+225l8dKS4CgFcARrpXG0iEl+XOrYdFOyoqgIPRRaAUXY9MYht5ynqlOOQ7L80Fjz
tPT50bLjf/HwufwlggutwLPUtoY1ozV0cGbdW2tZIWz/M5oogVkUnVxRcos0NqkqhsVaZeZjvsqz
ukdjLQ59KgE17xsC6xFQM7/bxm+ds0mdMo+npYwUjETyYgK7qr5B3XpF1p7eywG2Xut/LIk1jVyH
CjLVgCXILKZjWlwZ77qxrCTr2TtsoFXYcGZY0NWE5DRNINkYVNyMKg8qeziv+nMBJGtVgA5skDjC
XoC+NCbcCQ4HxKPRV+SfcX+0WvraUxqsZXKI8+qEoPfIVruTJDqyBQoFqByl7gbEXoB+mLk7J90B
kDevaFLPYrd4j0uO995H2/phIHG3N1ZZISOtO7PmGgTzomTO/FhZPWOShcc9DwTaGNhA9Pyv0eC1
OuE9V2i4ctAisGbiWbnqxQomxDKJb8gsbf9+EYg7UArHfQZL5mD72vK5nk8AJYLs6//TjhDwB1Yl
4NWHD1bID3rzkToMZEfnHnp27wffXf+72DrB/8jIetuZ4AtF7jxQ2qwQ8QSIi5n9Q6LpH1Hfe7SM
WSZWshfygd2m5oad0TGM/HYbHQOTpAXTcWPnHyp+IOp9N0fvL2w32G+0b5uKuUquntKJbs2YWgSW
JbM9FYBYrwb8yKtBEdJUweg35bGLconRXV/f8OiIUDY0fMWTZWgNNRYLKJ2VHCdFPxZV+uv9dUlM
iADSkpC8T1uYmBXbH6y7RTckLrHr438WQYWPo7VKl3FOyqh27rL5VtOmU6OQqC5f3l/JrhNc2BES
RaYv1aDOJgJD0WhessanoW9f57iQqQbsG8KcrIHLENQfwmFKBoI+qAlPMJJzSp8cBvpiSRt7/6tg
NBvQM0DQRNioXqyET4VdRpAIdWdtcEGCIPkse49FlIUwxEE3/QORwSReMiXnDkLCslq4jLTiF7S9
G0iX5Oias0eg6xwv6TBtsWirDLG1uzwgvjfpTgxHicMWRjwYpZbDJdiwlmFbWsrRcpLUf98hdpta
QJeDPAIfCZ9KOD7maqkL1/GhUHFTPm0CWEADpMsD/mc17DDy63cdMf0emIGDmnWOC+Q7eMNJ0gV6
bzznNKPPGTS3HsFZVEez3pZeWaQZSBv64gY4WfP4/g/ecyyguTcaBYA+rvjYFUdNzXXAWRwt5qPe
gvFbt4n/nloe6RsYRJAmAM9tifguK2VLBX0l5Ir2tyV/MDEzueAt+/5S9r4wao4gk8Gr/Bovx+IZ
WGVO8TYdXtDutmXTGLK/L9wz6tQnC176+PsglWfQeVpzmQbgXty6XILgPb2hjindllCt1BvSwS3U
2COo+EN5VrJbu5fLhS1dkOpLeWV1w2Yrvk0flBd+BMTqeQydSL3JXrLQDt7/OjtDffAB1OFtOD3o
D8UnLm+1IR0xFYYq7YsdsS8Y97DxlgZJL1Ta9XCILCQIauNn/vnvacbemhZSHr7oCxv6pIJ2hRKA
q9Blax20UCJ5f4m7DnKxQiFIVwXhq8nh5XCTyMQsPDNlEXS31n25i4IT5rbZ2YqBpfQBWq4n0zOb
cEKMmY48Q+MyPqye6kPxPnRyv6qPQ+Fn4GP0ZToqu44K7PUWxRHMRezfnNRtTAv8jEx/7K3ZS9iN
XdWuEste1tt6xOoP4K//NSTW1Dkv6DSjvh2lHTfclZT3hgWwwFiG+dqcY0u5WRZFkrnufscLm0L2
oC4AKsdbtDKVG6d8YsP39/1kN+ZuFB6OiaFrYCeF1JE5XZvWAA8na/HQzVpg2vHZzvmP983sbt02
vAicDB4PYhHEUPrFAUQQXk9qXKnj8lqudu2zDaijNxFgooGa9ZPkEGxOfvXBLqxum3vxvIhj0pRa
Cau2kf2YtPY+LrKbsl2+mCaLWkolzfQdjVuc7Qt7wmZ2DABve1ulknLN0wcr8/u0D/N4Pa9mFsRI
zI4q2rJTrYd0SL5WNig3uNlJitHGb2lTYeEGTgJGSFCoAAhX8BqN5BX6+vCaZIotyyU9e7YzfXnK
SKN/SXuCfN10Gn9R8sJTwQUMLT0S2/cOgFohEDw0ynC0XZrS3reKqX6E6vKPVSGzb8T6BFaUBbrt
9JWjQf9FL1e0YGynHAPMH96qbaL4oPb8Qsbqc6suJ1ZoD1as+CAvuKHacrPGRjjWtX4as+62Aa4o
MzXFbZLuPnWsPijxLBsV5QuvkirM1AmyYTwD8mDBMFRS19StkuaUsPQefDD+Wg+9W2OoCDyLPSgD
SVh3ADVra4/UphgPWZcp7rpkr2DquFG1+UnX0G4t2MGq82OmWrlrkPLUOkbnzpC979c8zKfiAGjr
MzWqG41g4jslICwnTpRaedhuGHTST4c5aQ4OcNR0wQuv0fNQZexkLePTkNjHdjXCwiQnjC4eMPLq
K6yNmJM9VCsPkb+fFJAOYRj6mEM9Z7L6u7Roqb+qA0qCSY0m8DAc0Jx5NnsHrLyN9Snn4x0BT0za
TD8xZoCX62Dc51kJLc+u+kLTdg7A3/R9sIxTvwJwZ6zlCV9/Dhmpf+baanmOscRuAixmtoytn67M
eqa9GR96hR0LHL8+TW2vNnMOKQrbATG9+XFdq1sWx8epno94hEFjwY6j2dZZAOnSw0jI7WyQg273
j2jb0gemJxSelAwBz5YFiOHZcnlcILEm3aPSKfCVXPM0e+g+oRoZ8lFP3UQpgA6sVO46NfJOs84/
8FlBCZbS1W3XdfDrdYRrlMP3FDHZt3st9+tyqDwkXh2oPRRyjjFh6C4L2hBjoeR+Mzt9hJpJgga+
1t2Xlb56k52PW36vbrAdJyR5k/lVkmCJuDf8NCvaFKNw9c+hzAZ3VZSzpRanWRt7d2p4mKfWMyNl
AKGbc1WlX0qtOHZG/5nYreYnuI4eWsY9JNiuraW38Ncba5hRCVI+IE1KwNxsxlAJbR1H/UxyoH/9
EmOK95itInpImnTVXfBr6Z+nhEEWgHJojRb1CqeeFlDY8/bY1vTMNJCddpT7OOl+riahYneAYU8Q
CwOI9wkSV9zlfX9bNkbrFVOXQg1qaEHRNU5+G3etV9vLa19UxNf5+NRXEEFAURDjuyqMEMf5aqez
4W0tgddarb476/iULZNRun2RNOiXg8S/mDLDxVhs1DSZ46lKqYEw2iFuk61nhyzsVq04xjQgO+DO
tn2ccvNIZuc4FZxBjChpNWSOeGCkTWHfx5AjQwNw+GosswqF5HEJWzY07gxVV3+1y+nW1uvCRaaE
2YshW+66ilZ+ozofnUJPAquJ6RFozgJZE+COwzSRYOrz5s5MTTDxr9VLTePCG6E/+YSsEncyhrAm
m9BjwpXGg7hbfUIB7XEojTCxtQ8TW+60Kp4e64J2x8RYaZB1mHtLMO/rAZdwMmgS5Ub6Qy9r82bq
ls9kTT6OfSEDJu1c9W+CtvCAt3N8nTLZ8pisA1U7WEltGffpzjX8xoRQPFxzY0rTGPeCEX/NCijK
Q6N3UIH/a1cvwS0w5JoMBbLzzga7mgltOGRn1tU4zdToDcpKuBPnMMbshNtH9I6fzCNk93DcvI1A
I37O/OnboLgskvWydjKAN9aFPe0Sa2EqmhERskHAgJm7qqOrj/j4GG2QFUZ2PuAbY8LuJkPOU2Kx
Cp0esNKgRZe7VjVKkgyZESGnsXQ0/BgKmgDZ63fLkD/UtYzcdcdL3qxDSGOUeM0MPYOJntour77Z
62EpulB17pmiuv0ogYvvfyMI2G2za2iwCA/NONNrZiVNFTUkh44P8NpT+mPLqFNnvh8KmQTqTsaL
1f1jjghvTQoBhoUxmEvYua10v9BbVyPN4f2Ed+dR8saKkIGZ9kgKq6uryEyxiWY2/NwuH9BQnexc
1vTY689DTcLA7kGqGsBCYQeZRngChkFk1/4UtBmAo8kJ8gs3ox+7qj99hMyL//7ydrwQcubo5+AB
DXtiZVYpq1RVu7aK9KEGRR7GlQ9GUU0SX9/ZxE00HdpSBI/0K/1YqBPUY4rmStSsLEipeZgU0+ta
EtJO8szag7m/MbWdiYunwoC5vmaZYMos6u+jRs8YDNXduRvO3WQA/Kpmv9YYPQrThghU/vxvdvPP
OoXvpw7KzDFHsAWOIVoaKJvFsibV3tsE07WorG0PPei0CTbmoeb13IxVpDIk4OaYuyyHbN+g+ZUK
VfocjRi3GPQATXAQizW3RpeFc9v//bG4/BW/P8PFNjfKbKmTNVSYbW+/pMgnFKb9nEbzWC+T5JPu
nPNtnHjjBAAj0BVopeEcKj0xr6JiXl2jAJ9i8nnSZNX9vYnVN2YEx7EMVht8nqqoWjItjEc1D5hT
jXcjCB7D0Wgcv0uqPIAjJ367aovbtIA1zxkoCt93ou0DCm8+1BrBRIciCL6yWDMfC/CM8KZkADXk
9/rcI1fujLPS9bablOS8JtlHK0+OGetlEJVdyxuTKbiDKSrawr2nxes4FdbKom7Mp2NMnZ9xh6Q4
1ZXc5U7zDJboD7TtPlI7lVXS9yIE3rkIQdDPta40dBXwV8ykM1ikayr3+xm5m0OPsw6ozGSYX/5+
h0HmirLzpl8C1NXbGKE0E4ljarMIn5wEppOXL0UzukqGiVZmGei+ERYuVTtF6uI4kltyz51B14Ih
IzT4rpUPK7aRJaxJHaX0+0pPKvnOm6/vr2/XBOoXQHlZJpoG20V9cThn0JyUGU/rSJ/vl+H7WKju
LBs42Lk48JkwZQNX3WjbhHtRqUsDnggbrdp/6vPRp7aMpHsnn3hjQsj5BqsysnjBTuXdgWmOmyCV
BlbXy7MXXi+Si3Bnz4Bs/j2gCvHRqylnnuYA2hp5HWWJeaiW9EmvzdEdylKWXO6tSrdQbsUBxytf
nMDv8cJegXxHHwZ8dwMxAsLKHOBitKwg68FRs5CE6p1TjTEFtEgQN8CifVWyy+q2IVNZRypXHU+p
rQDkox/Tqv402D0ex2t7183lLdXwjvhrP0QoQedkU3MHs5bghxRciH1OsNSiwy2lfSsIeE5lk7J7
H+7SiBC3R3UivUHw4WZw/CpG4039YynTPNrz9ksj2x5fnCi71TMUDWBkipUoNghoBNSXf7FZGjTc
CYXey1UE1Hue0CpmiAtqQ7yapOjPcMA2pNFvd8MuDAnHSh/GrphQKInIiv6gXocakMOpdIh43wyF
lDbgcupVz5+OiVomVo0DZZYfJj6E1Kxv21ma8G2BRrguwXoFcQkTeAmQZAuBaHFKFqM5iNwyXW6h
SPkpSe1vjJuY76uqD1OKoaB+PEPSbPAqQ+fA8w6ScLtzd735BcKGOprWaLmDX1AuXaCCZMVxMh9T
o142Ksf3nWQveEBHG8B5kJhircKJWteZqcZqYbFO8pPHLdrNyncIBz5ZQ34HfR3JAd5LNvE2wNcD
IQmarWJ/DfCkou5oyqJqbhp3mxkKlCLmxwnP8eM8l+R7RuomNLRs+cj5nIVwBxKCbmb9zK1ENsa9
u9EXv2b794tT2NM0ziobqyeQxMvAXuvaJea9suauykdJjrD3FnuzdGGrTfQ1AEGj+Ko2fSFm9lp0
8UG1DN/MCx8I9B/cqFWvX2nUWv1rzMlhZZiuY2nMUPqV56ebF135OZ5O4HoAdxmS4beLj7s8z4zY
riKLq5Y7JgYJ13bkR14A6RLrqCJTyFF7BaiMQyPLOQhq9C8or5lulhl58L4f7h3uDQP43x+zxcuL
L6HrvaoknVNFiwGyp1X5GpfxeVr6v4eP/IYa/tfM9jMuzMQMNVBCYcZMISDQGeu3epRpAm/3w9W+
orOvEpBZgkBP+M72Yo/moOE7D2vI2/WQOSoAzJtSAXG7GQJtQyy5kPe61hYGvqFUg5MFyL+wLM1m
1dAA6xpNpyFzZ5/9GJlvtx7z50Pr51+HyrddZfbBlVGEMizW3iGCC+lItYEpuWoUFlrFFF4uSH7z
OH7Ik4F+cqyGdoDTdajiKnXzLwAIIODB8BjyXQh4iCgZkyQaYPaUofXSmh+cwc5PtM907raNupZu
rmTNv0jm8IpBDw+AM2gvCmdFg+YKY/GIsEVRqOybh1j7bC/mh/cPwW80g+A6ALjQjUwO0fhKegKa
J+DvLLaswEPf/Ff1aHnZoffy0PFKUPx20E338sDxm2iIEl8GQNhxXKDDwdYCmA20GMWOb573KPKb
sF6lvPbBtZT5llbejKS969fps640rbd0MhbtnRsI/OE6uvN4mkJyQLhudWPttWktYNWOtcy1TWV5
6Pgyh+0YD4/jHNMHS6ll5YY9YAnM4pOCURZ1D7FOhfoA5rQJsgnNQH8NnGwHfU5+UjM56av91aLo
wDn8CB2+O7vKw5RnR3SAbkbqeO9/89+FDfGb40cAcIZXzzX9cdfTZRqrvo7sWCfuOqaT1xd2EXQm
+bpCXcmv+uYAHfMQ0LpPbO7/PvBCpAkJNdBg2A1x+1eqoeBgwXxaWLoLG8eUt/cznWTkRXv33xtL
QlajMGavJoGlZHlNMs/y+ij2Cw9IYlUJ+zGajoiNoWwWaK8MA1wBNtcENx748YRMmwPkp4JiGq+V
03zT4rH3W/EasnXUSwMZ4mR/kX+siTXkpWFTMVFYG/zZ1y2X+ca3LDKoh4qa17lrAZBLJeMH2Du4
F0skwhGy2qzJVAKj+UL8UaFnXHLP+gwyprqJX/pCf20tJ5L47U76cLmvRPicS9Y3nVnC6ORNQV7e
QIsqop5G3Po4dUEhLSzvfkgAGlRAmUGrYompqppSFmfFAitDM7ialoapujy3zPgGIpSwcKyTOTVn
UuYfTTaczW6STBDs3HN4SIGFEEz/G02acK93dTZwewLecW31NoDW5K2pYC5odcqTznqZPuBeWMRx
tHATIGO5Uu82eG6XGUQto5imZjDMXec6bYMEVUERSeH3SZ1Jbp+dFIxeWhSS4aV21rkBqSL6R/fD
elZof4YykKTrt7uJhopaElIFG6CYtwmYhs5/g3lCVHmodiK8O2He/GwT9kQVSxJZd9fzx5Q4xAKO
SJ6RScezlNZaREZIR6xzqZyqdh7D9w/Dzmse4xCbth6SL3D0Cq5B+iYZ0lmFa+j9a9eADXo2qlWS
g2xbI14Ul0a2KHCRu2I8daiA5a0jY65it7ONX71qHIrEfCnVxHRjiAWtffJc6p1ktnH3rgTnLGB0
BpKuK6WvfkhWoCKxk5NXrndjcdQD8Lyh3eFx/TE9zHjtS+fFd1eLoaxNXQy8kuIrfOU60KW1CW/U
pm+pxjcpHeNjtao10qDZcYfVbgAyAEZkVJpv73/OPc/BC9/U8Li0dZQk3+50q6pJVwLeg7nk5Hmt
q8Iz12bA5A44v//eEkVrE4VPYmJQQzgODRQR64YipllOFWrrsCUZT7Uu4YTac89NxRKddoyBIBq+
Xc/U17FitDh0AHIYN0A19Z9tygfJeduLWPB/CCyiq4/BYyFHHgobD0kTVpImTR7ihLSHrtUqD6Mj
BdA0GWROR6mq8bVALaj4cBuolmXDMzH+9HZtaARmcQJpgoiV04eVzae2qO6beEPsqPQl9/IyO2qY
4GBx6mVKcaenRkhKxSuTMahWqEA5Vu01avIJ2Wl+fP/rXlc7fv84YKx0G1rWgFK+/XGqpUCnZqsv
aNmn5rjdkICm0XDqA3rir5MqHd6/8tzNIFgtNMxnoTEqNiIAmLM4KRIGyqOvA0BU5vRQU5nC1XWS
s1lBcVsDrRl4jcVwZ1Zjg6YVXtGTV3+eAuDqwEaNXUSAxQS/5nidpxxN2Y24v5sXZoUAaKvjpKsV
Chbz9ykwvRKTAO5wmEItoD/lKiu7W3lhTfh2le00mtrDmqL/4uSYA8vY9s8SB7k6mW930hYgB02u
MadMYuBQP23kAE2oPad+5hU3AEV7w61cz+Wa/kOwKJyXOlOrNftdAYlY5eme/in3FU+/L59NF6j6
GKibzC89u3ffX6pspUK6mLQ07hyO7WTkl1PneHFJ0pfrW0pYmRB/ZsoInoywoJm/ZuMhHR6tqQrt
Rgu7rAwU/YklnddNSdgmc2iXOQLTx/fXKPNQe9uEiyvaYHTMhnQrL0VGaLZufFweQLocaF+rcAJ6
VLKnV8mUsGIhrueMgkCfYcUWO6ukddcNDagfgXb729AuGBJSQzWDwBzbnKZIb/VWceOehpn1VY8x
uzbI7hHJwbOFZEotlmTACxgHbzrbbePP7TMeGpHkU129mYQlCcEEtYFSYR1O3uA7pTf7qaeD49YD
tMlwv2Pua/Y0L4V4MOosDODDL++bl305IbhwoifzomONOT0seDs0AD6qWuHh+vfftyQ78OJsQrf1
WssKC0VNaXEBQA5y32LeeJed5spF+wKcbdwJpkMp6/7/jxMJZvBNzddBc/LtcZh5CyoZW4F/3i5e
rUc0zO8db0An/hi7mPmQ8sT9j5vpj0XhAGpxRvocJCMY31lfKOSKoIvg1p7iaQu+p525FawCwinZ
4+1zvUnNfzvTH7PCQUSvBLLxGroarFu8zDAA0x4fwYF815nGCWQcTTjk7KdO0nNK9M+9ZhxazLy7
joI5SWv6YrRF6S4YeXCNkp8SpwuaQlbn2fe4Pz9ROMKY9i9SFW+gqLLOE+hu6viVDK+rjGl19/AC
hAD+Uai7XDXPtG6plLTGTsT8kzL9NICQ0jJpArI5jrjfBgqUNh7I0NwQ02Y+NspiJhmLypsugwHX
9DQ3KVywEt5Ux87x5FXuXWe+sPm7jncR26stu9Zt2BxB4ROqgZl4WaDE3gQGbN/wYgAii4AeJZ61
d21eWhWu6zJP02zGZCLClAlSdsstQACleKZbcxfUnJiiCpwHGWBo9xhdWhUuawujFAANwerkLYur
hQlBaEwh6JRWPjnprv0NxFOySp1sqUK0oE3TpDzFBqPw4a3kcaKPks2UuM3vZV9+QmVZAV7NGaaK
vDgyfAMKN4mHbhcH2hifEPMpZ2kU3DsRl3spxIaSLn0B5TQWNTGaWmdb/95OliQRkDqncLrxjOV5
PMBIerN4VeaRQ/tzI67Mjk4EDuxCPigpW5ZwSwOGUnSjgb3My1DBnES4UVtZFub+Y78BvXFxsMJF
QYlVlovI3ES4uMsuccoO4JqIl58S/cZUZXmkzIBwN+u0BYl/jL1kL1akBuNrjio1OF1nOEnsGj8d
f/7yvmNKLIpDrjUxeMknWFxxZZmj4xZclipec8nhisIYHxBJaLLg6wjfK9u0iwwd22YuXk/d/Jgc
Ru6XoDf9jrnFIVgDhgeVtDn4Pzzzj13hc+VG7RiQr/rPmauCvt7OXIpSvzcBhKyVgXOsZKHkfwSw
P1bFb6irnNYTVjshtRtn0ObNhwpRc/VM0IDpSAMUP/v2/lfcu2Evdlh8y4Hy1MHlh5Uy1QL1dvmJ
pcoX1LFPpZ3yf5NxbLBuFASBUUE1+m1qZTdMBVS3wj2L6SrvZfUbDSG69miQYK6sd0138nV/Ye7W
5PA6JrO/ucv1DfzHvhBw8gJcMzODfZN6drTVAwuwfrv97OJywsSOt/jjj7l382BE3hW8v9P7seeP
ccGX0WLJKqtiuIrn0Rvmz7FT+XEtqVT/D8/9Y0Xw3LVi9jDp+J5A0tkRMT3cFkHh5Qhzro0+pac+
yxZ23cj/fUr/2BT81irG1VkmQHWzz+jWo8QxWt7Ws8ITHeMpFuJPnwWYDIswgCi79fej0D+2xdZV
Z5lqshB8UhTpgfr+UtQy5aj9LQWaHsh9dBzR5n7rtXqtqWuBbly08o/UXYLyexZU3ti4+QqaMBej
YwdpBrXrLBc2t2VfXPpdq5cT2ZZFoYMZWtBO9FKYjX31x5a35QsYq0cMivrv++h+CLqwK5xQcJMs
NdHgpFbpb7Ud0kfo438YXHBdYYC1CgcPuOhJlgnsfsULs8LBtPu0of2E5c7hXIYqJDj90k9xg+mJ
D7JZzyIH1MokB1L6YYUT2TSakdk1rJajp4VV8P8yK0T57X35nyj/7zKri6UKB7QzKN4grGZRPQ7u
kjwX5ENjyzZ0N9BdGBFOJDcnzVlUGBkbfq5mBFfAd8xCvcfEgGfXg2Qndy+RP+bEVKDCK5BkKbyG
DsudWeWfa627KVjnt7SRZB0yDxVnwSdedqSZYYs7LvdXH2Merz8HVHJxTSaedZA3dfazkIvl6W8P
Y9vPfKg4TJrEVT0Qn9ZegYHOQ7mZrMIEleMF+BpPmhBsn+nqvgJtmQXWGyibigAeKFBwCIDAMDBY
GaZNEXxqhNjlLv9o/VAdt2EB8RAJlkN8N9zKKLZ3DyUwNVBoQkNSE3e6n1liEQJ8Fk8+x91pKWVe
uhvkLgwI+6rbSbe0MQyofYGc6jam31Tn6f2IJluEELxRrEBHLoPkbV+eaAoWa0uGY7hu8W/X38Uy
tp9wEattNakw3g/pqGV6begvJXs125s1vS/NL1b7KSHf9O4JeEj//YXJNm/79wuryhSPHQZkkLiR
xFVo5nMye5lZyULzbii5WJ0QmqFzk6g9BDyjpvQG3xg9fl/6KP0zt/+56fpqkw9qYEwkuwmktCTW
dwPLhXEhQg9WuvbrBhFMq9JXiOLiUxxG28KAPoZx3t/Q/evgwpgQmW28C4GfwEpTAytNDstd6ce+
/YT69BwYX5tIdgHJfFOI0mABINyYsTob/NGTdjNMqizj3Y7QdQT55wxfwQkUk6QaBlLBaWO8JAct
BYVz9qn38YqpvPzU/3XT/e1ZEDU/smYcQcKBJdEuWLyY+krtVqfueXBpfgCNWxYMkSxZkjiJse3B
xUmoe2dkUPLGpJgKByF3afdgLMdhliBprvnHhLUJoaTI03JKOPZSw8y17UFJbkb9QHHLwWtRP8Ad
VIbglhpxHnRXgUS7FE205zCYKgazzdbfBxHa25WWhaVgph4QUsxhBJp2XxsygeNdCxhrJypEByEf
JEQVwh1OZzSlgKxPPTUlXsYTyTnbC1yADP5jQggoBmsm2xhhougKV6c3Ff3m1H87aYtPdWlD2Kg+
bxkbGWyM3Y86fx1xcbeYVRzn75KYsVUyxfN1aUiIGUNiana9LUYbotL8ZOP7s35y5+ZZ7w9mjv8C
ET1VjmPlSOK/7EsJwaNpVJJSiOVGtg68wLq6mS3rXUtMiG+r0kwHo10tZOXt45hY/qIVkkXs+QIy
C1CYUKiRX41GDZDvVtOmAzqoplnq9nptg0ED09EOn9kicbzdi/rSmvCxxhgsMoS2QKfdFh+acD40
GC5C61jF1SXL3WQrEz7PbJGlNLeVVcoDKBsOPf8Ya4nEzffywz8Lwszo23hggbWIWiCxj8YcaCb7
cVqhTVixQB1vFfUjpME8cOg/ve/ye05xaVOs7XOnXWMVm8jptzq+SVFZeN/AXji/NCCE85mzaoIs
L3YO5LZAgVJ0DHj/a1hkhG8yQ0I8X+ZxqcsChthsAisNeRyM5A96EShrLvHz3VfL5aK2Xb24o7oO
fGEQZcMs6uNWIiHn4lOSHNQfFipexOsiA/hpM3p/I7cgJ8amS5tCLMeIbZP33falMESxJL8Gnrs2
NFHLanX5IJlR+f0aEKxZkDkGwzLGeYGmEkKuMixWPqJ6EGlT/oSx2C+qxr1qKI+pQ12D/1yr0Yf0
nZuX+vfOcQJMUX1IjNQdK9WzMmh1Dc7t3OMZV+nVIeaay/Paa/tJ4l17QQC/k+oaEPQmZB2EXXFy
MA+RVQdyfch/xIwGZdeH1nizUstPrfVuprgrrORruSCxLXSJI+ycnjfWhcvv/0i7rh25dWX7RQKU
w6ti50me5BfBYaxA5Sx9/V0c3+PpYes0z96GAb80MKUii8VihbWsSDTQ64R2yEyY7TgG/AO3zrhi
1p9EMBsBFEPEKA0U7CvwFxqZU2J4HfAHdsO7ZVcM7JMkxp+O0VImg4TeOSkSnc7AS5z8SCd0rQkT
0L3+RS34kzTGo1qTWQ1yBmmFVB9TvBaVL4s6bceOhxfDWUC29yDsKH8DbQkEA6w/IYAdRtmtkNDQ
Tf8fn9BzlVhq5HTpM2XsYA3pVG+JBSmztYkzbddjAkuQat4FuGZ9ioieWEC9KaDAZGx/AW6glNdo
ERVa9DVYfdBnv3LAQUUJ8H2yk5keCvFFBtrUQsYgKb+OBiVb4jZ3UMfKuorzz2AOAdJfeJVH+IzB
B0NGDbvZofzmCQBac42nBhnG8l+8SzCD/aE5cyiSgdQ9hgChOTyOF/5SPUxUOOIDolzFyd3ogZeX
vmQiBK7BuUTmcGhqNhJtgkQ1kBrXQPrbnRbXeI48y9EMR+7paAVYBzMnb+xIcgQT6Sskkvb/eNKN
+RDm3KCxZFTiWYfq5Ws474bwQUxOHfq8rtvy2hV3rjD71MzEWlQGTDcHciD55hPZDRvizD9mN0Il
N/TmZ94Sr9UdPklkQhEDCGcEKNCIFNr4toQdlaqCufcBifnIljBTGOsxHmug8ECFUinA4RN/UQYR
EHxAsoqLbaj/bHoOTAvd1iu2zT5GqzDMo2XAKuRDj7Mz7KVY9io5c/DDNz0+6FGx5Sz8Sqj5aRmY
OAZ4LETCDA381Y8cvWC6newzP3RbHyh1v/rWm11aOOSt/pqXPLNvhYlogAJp5KUGsxobf1EfrSRE
d8epFTOeXfHUY5wWsKFjNJ1hRUdHuLFs3anAjnQXuj9mX/s1PyRu4Qyv15d0RaQh0n5ktIRjcIZF
gLHK3FrMQq6DRPw6jYlN9Cc15Lgkngxm/YYwjcKIysiFh77M7Wz5ZvJmIOjRZowRyAMIchT4NkCm
M0sXh3oaa5lSwwd1W2lD2451H0NOHAu8nABFaf5cDuPQh0IT4yKGHOlGDxTZXXwVU7z1Y9fZzcb6
agTkVsMIaHKTgAkSILKbf75dCOZUPPolioDAqIm6aiPE7VIFS4ZpWuBfkk5w+/DLdSkr0Y5xLoVR
spElrY8rsQqsFCWiuK4fEWAtgGm1bnsz/xI3Ms/01+6QTyKZWyurMrGIBogs4L9eO1fyl5uCzrHs
8jfioSsf1QhcI7T5WT6Ivug2/yZH+ekTmGtsCctuVnusraiSo1Ko27maeA+xlbDE0DFqAHQWYD1d
0JCJDTAFpkyCjA6I20ADkggPem2tofSTDOZVKWQdwNZkyFCD/H4YMPzmFnqA6SrLSbb0juqIDWgp
sXqpAl5VdcVVfpLNOOhhnPqpLJQqIFH61htkixypu6jZaUSL2nUj5S0l41X6torNRoYoq24BC1vY
vfjzuoQ1v3W+WcxhA35AP4ctJIjLjWn9UsMjZcf7OxnMURNCvQuLBpslzbiqF6lacK2FyEHJk3td
0lptD3tDGV0BIwdAT+pCzx7mYE2bTUykVAHeK4s/e4pbohvkex1YHoZxdui6iWdMrvNMYn2f/ohl
U2sVqaJeB0xP0APs1oy+DRaPF2KtnGHoFDkNhCPg0mFx5LMQDbNpSDWLgq6obRGzIOVwUwOeukWu
zcxfO+lWLe/zVtjES2nrRclZ3FW7//gC9iFV5ZMRdcCMC+oOQAAFsr3RD2F8VKua86hfvYDOdGUf
UkIzLrMyq1XQuGGQvYqPmTvtiTd/Tbxh0/qLc9BBvR00QeIjCXLdhFa38kxLxrNYE5jG1AlaLlnx
pdIxhlotnDzfWmx9vpfslFrVjLk+jpARH6wb2cE4nBPDWb2C5PtuuG/essd/0bD4SSLV+uxc1C0g
raNcg+VXyXM16y9CrXnXF25t8ASEJTKCBzocfUEluCzzoOqDWaEhutoCvzkYbO2o7NBo50VuHFyX
tua30FqBqUyMm6KmzdylWqNHdW3GdTDNfVBaxV1Ryzthjn9cF7MS/yPn+iGGuS/NOB3FZBbgHsti
nNwykTVXscowCE21cNU5yju7NxfgxXftwlHxEpWBtkieCWecmaxOeTWDMDFYpCnIpPvUeCnnnb7E
bgVgq0i5TarWznVenLJ2AgwTc3WiDJgRgMd8thUNEJwduFrrIK1ejSmyQTXKOWOrm3cmgbkQrJ5o
c6WkdSA2oOiackcQVbBc8vpNeYowNlJFVjgvERQxEbnmy23+j8kz6Qad6cFYx5zHut4k0EMjxl1Z
ZhuQ00V2XuevvSL51y1xzfuey2KMoVHTRbUkUgetNaPaKwD4DsWicLH74edfSWJJx8Ky0NKC7r9Y
vWlzZA+F5Bpd6YxatrkuafW6PlOKZR8D2nKhF2ZSB/Nd72kvSKvEtM8wdXKnw/QMUNzBL2kn5N90
b57vnMF4eZRywqGOsHOVpHrx9KYIaFWteB2q1MDYB9u5ekykaOTKnEcqpDQj5kP6epiQHaq8qje3
XTz6gCbibB3H4g36+5mbn0ncREtMj26KMGch3iK8Xd8yztE1GOcAqAgtTxSYYae+paBRmJfaqTQe
EjzH2A3GQczd0IQAioV3714ydBfHZLcQuLz+13VtVt07AFksXUbLzwU2bKjPeH6CYyFIUPAF0Nfc
bxWKiz48zKSwFV6GfX17EH/iklxBQzRH0J3JJnVIjWAlttFOqq0nRE44/pUnh7FucVFAFzFBDi79
TapVW6L8i+FBHKAPVRjTBi9ruFg6RDRj7Q7StzK8sdBboFuSd32L1k3hQxBj0lKUDYDwwxaRsX4B
jHigmwmycfOhGXmX/YptY4xLBQScCcy0i/68MtU7vFwbPBaE0smN0zwrjo4+g+sK8aQwCuVmK4+S
2IF1pQiRqh/9xAI4j5xx8BZWfM8nZZiDKpEZfHkg2gha4GePYetIIzrh5cQJxdvB4PX+0duH8XRA
XNAkFfxJmn7BPywn5ZwPQ18Hirl0QQ/0xe0A9zrZQAFq93Nb6K6I6siOhETZl2MZqZw3w9qqAlRC
ASEIQAcugHnGMNKTtNLfTR6Ti8QBRJ2T6jzWQp4Y5sZfWgu1FCC+BfUA7D6xGDM76bOfQ1N+u24l
a9G0qYCYAsRTaA5Cx+hnVy6NAAHqCgM31I+utMtT4SeqrT4kP2cf/WzcrqsVl/FJHONxS70owCME
xZQ4UKOfIF/hmP2qAA2gSRIYWoHizDiM3qpS01q0OhCUDsBFb5HCw9pZs3jEq38kMAcrTOMEhWxI
UDDknqAaXGfgkHK1VHRN856zPauGcCaM2Z4+IVadLdQQQHPzTUZ9hByzvf5QbAavuC92TZAFxpfr
QnkymT0KJSnKBUCaBPG0T7slmGfJUQSJ0xi34nDN82VkombTIuaM5mW8OqYi3QLtZHELI8xdNQTL
YjQnGkceTyvmSInmYAihCnngOLi3ovxoLpmHkj3v0U0vPdZFnevFBNA6Op9mPCTh3ZEtCSS3DchR
r2wjkDz9GQlmjr2vq6VRRExKfMG2W0ckB1dIj/M7K4MdD5gBKwQH0+jBdZtY9xPIsgITCajJGsuu
nPSVJXdLiO36IaLmuJE2gtNENoZk+213DE8S515Z1etMHl3msxATd1dYyRPkddYjuKKm+St4p/5S
J8ZXxCmRpRpYw0Hp9d7s6XgTxP54m28VD2C8f6kQ4zbUURcBlgphSGs5i7wADHD0wvn7dZ1W3d/Z
stFlPVu2vlrMRB0hRZ2+xdVO1Dn3BW9bGN+QdCXG1AULoSWJv8RzsZs1sh0XlXOKVn2sgS4HhMs0
ycocImHRK8xwRg16/BtXrTYzqLvCN33MPJFXCF1fsT+i2AI06edJAfocaiDTXaPmDng4ODEDTwJT
cB613lKHSMARzRu0oRB/NBv3+ravpW2xVh9aMMdlSmXLyi1o0XrRvXSQbBR7nOkOVrZVD8WRdzp5
KjEnRwsrkJCpEFfUKcLyV7HmnE2eAPr7mR13S1QBQwxrlpA3MYxtKYo8zpLRJblw1GdLxhyVJdOU
Ho/zJohL23igkFXpTbPJTGfw0FLDzd2vn5yPHWJOjlqGyxjV0GgEBLYOTklwrtty23DU4pwcttnb
lAqj0kpolc0PbZ7Z4ngn9I9N9lMivEbftULjJ6NjrlQ0EqMUvkBW5zaH8Ml4lvYU5dQM0tdlY3l0
dHQ8dI6419x6KyGHCJjtLWcXqaVd20XGU2hhppF5wjegQncSv7V0Lvg+fCjua1/cIyrjHLSVl/y5
yirTOxshYwD8S+xitdzWGMBLsgjB32LjbTWWYAb7523vAHxDO4FuIE1qqSpz0MBoVZhVNrTB0rwY
9c5CSXe2/OtreGmZkIGnqGXRaVXMjH0+a3o1N3U0iqA1FHaLsXhjpwCTgpdrWalGfBbDWEtnZjqZ
TIgRd+JTBIwBAHr4ptu6HWZkv+n7wQRE7cK5dblSGfso1GJCPkxqgwwoAKC2R1yG2XjTru6Lk+aI
m/47r8VlJVT6pKjO2Mho1B3QqSBSDaJNqb9rOaBJbR6ctvgfmsZXnD/SSuhgAJi2BkJ3liokRe2i
jOulRWecCTAujBS6AADYUurwwsMYIGdN1+wFKVMDneOovoDd/bO95LVM6rwu26CIokBI68csxYxV
aU4Lx5etKQaoSPD9YKiEgi0ym9cRVZ46qe7RKooyqwp2RtxrvYYNHF2w1Q7/C4jDinbnMtnyI2g5
mzYRIXOKEBViUid3kNBwTXfS3cUpMFfsEbcqHV7D3Ypc4MljWSXMz1xObYppu4QA+xmCuXgz+r1s
PIbh3T8+6Mg9ggFBgZFccgw2Qp+J8twMQdKh76qWxYCo+r4Vk6frci4vb1R0PuSwZeoEhAO1WkOV
KYo3WgLMhETmxLlrpoF3iGgalMvDwijIZyOM1BoU8vU4BNoNbB5z36UDkNQITNJeuqkC89T984ot
tDqTyIQkQgT49jifhqCspE1WFdulmR//xcKdiaA2chb1DIYVgei3HwIj0jZN7sVAD7suYaX78bMW
TBgSLsoiVDrWbfIlf/giwA5wZVbfwRXravIOjV7oLUUfPd8v0r/8+ab+LJm5ZtrOkLowG4agbTqb
NAAAE8B3XA0Ignj9GWtn6XyrmKumHuuCCBaUBH+vW4h3eTE7Fs/KeUIY5yQZUUTMCkIqpYpsZaqO
mjlt87b+5+723O7Y6yQFhLRhiFg3QFZ7oCBG0qlqv9Q9Tw793sv9AbAsSGJMQMwy+mipYRStTPdn
qEoQx7W3OuUiBk/Ccy7JviAjjxEBRnPQOfHHe0PhhWRNBQMRgLIpftRns68wLqYMFSRrtgzgr9bP
F5QTPEFx6pPxUnuD22yVjeCFG2TJ55/iy9L6svKrLwFklbuYGuUEeSvTHjDVsw9iDok0SWU5Dfgg
mXSvhdj09iwIzxg698Iy+pHq88OcJAHGcNHlP0W7DMC3zvVzumpcAJXTwP2F/WVbN2JihVGTwtmE
6PMvFXUvj6o3lCrHtuTL5wI0xcID3RYHBiRQn5cefA9V3RTLACAydDDVQ+vJggjQPOtWpVw8orVs
5Ga5l4yp34ZZ9zy3cLEJnsrygDYxqVc2gOFDO2Pa1TZGyAA3CgIH1KWCWfSJJtlidBJkHTOUcn1S
QOxpL9pwTCaRN7K8euWgD0uWLdGglbbPeoRLscQSwXoVpm7XY+pEAq9CdBn606X6I4JNFOgtacWm
gIjOvFnAb1OQL4toufNYO1KLsHyMt9dt4DKQ1FDkAEy1LGLKkZrBZ6WqGD0hkWChZLgbXNFrndgP
f6quFSBIeFY40i4sDsLec4gIDSRLYxOJhtmMktE1fWBMqdfoi92GkzvJvArO5cXNyGEyFRVplrpW
wYGRbrvtHDnFTegqp6EB3o+GohE6zGzlJ2chL6yDkckEC30POvpMg27Ioi8+OlnaOzrNYltf8dbH
LKerf7fc5Pm61JUFhTOzVCCCGu/4AJ93zyBqnmFze/TAYqxbTqyXbGokh5gmx12tCgIBE55uYCm8
AFafJVEQElPrAxNYwzkYxDvtGJu8GbQL86ctOrAMsB9JtK7MrKEw9lYujQXMPzx2qCrrOrrqhZt2
Su2SmHbOoya8CBeoPI32VgLgW9PYwpSFmHG2SAt5I4xRaWXLBamb6ncmeWoswO5d360LR8iIY1y+
OTRmI2mIjWNUdToElY1og/sRD/vO1rioETJdrU9X3rs4fDBg/yXwRzOrGcWVVcwLIr2oznIvG5IF
5GON4gpJpwPCbD5oudzYOXhW7bYA42Q2xYDKSw8GSZuD3IyKm/ba4IaL1NhzNYiuNLTiVqpzAX1B
NRrok4Yc0Eq2YICPNK0blyARvL5ia2an4ckCUlkwU4OM87N9N0OnDpkEfxhFL7L6nJDHlEfrePl6
p8tkKuCIQmICohi33sOr1yYRBxxcb/QWN/uBAphTK3aGJ7ziqIPDT9StGvqHTNbP14ncCHkNmVpW
3GYp+tZzqQUEaEm2Ud7nrtXKp1orOBNAl114n1VlMTA0I1tSS8BNXGrhfYq3fONX4kOeCt6Q/oqB
4tkOu5TXZrO+wHjIgzJZ1cCMSDf57MUxGYDrNIiETZwSJ2m+5+HBIi/adGuGzw2a8hRMBxk3htA6
ExiTdfB+qxw3ueKbUXf++ALm4CE1IyTxu95orh+BKayM3nVDXbtH6eQuCsISSOPQ48EoWZcknQp4
4hFotqbpyGCGl+7/H/W6CXjIdtQombMNSghD1cE1CRpqdrAkHSs9S/NuAIHasMmBDioKFaAJZKdF
HVecZQyaCfbIq2ax64h2BOqeZdqzLaJdlTkqi5Ineop3o490oZMWOcaSOcHiigTKQYfxLR28zxd0
9wlJhhQ3muaLBlDsRGJbEmcc/MIcoQRI4TB2hB4AIB6zSyd0I9yNVOt+Ehm9I4868BUlkbRvtM/o
ADIb2dWEvHFxSRHH0LroJgVf/Ua0Ws0ZYWNBESfA1su69gfHhliH/f5lKsbULQPvowtWvEJLmiJX
W92nFFBgivQmpLoDComjOcObUHBhvC5G498lanQ0iRJdW6x/zQXJnHuj031Kr0XxEZfFFe4pHnK0
o5OKFNCcwoqCgOIWIZsi2H1n86qWK3sO8viPj2CiNc3oUw3t+DqQDuJno5p9s+MRCrEX/W89QeBB
p13MCw5JUW3A7zNNuj9hrl9OOzvVRl+UiatmxLm+i+yV9S6Kkr9pSIkitGauLDEqjFkqoU0eg7Ix
je0qvG0wSnFdykWOhRXDLFrX1GRpM4hpPclHqDQ9qE9zZlc+SAUcRLrqj+KUA6oAyFtcDrh1FU1Q
4IDSV7k4pJ024W4iPVTs4xchrDczGe/bhgeIwIZL7yritYX6rCXKADL77FKTurXUKoSYUMudRFZd
vGE9Xf2ZNQeV8IZSVnU6E8akc2acZ8PskXdoqwij9eomI9UJU24uZ99ExnH/VgrxpgWF8I5k7om4
zkZJE2GJmXavEM3Wp1OmxG6s5DaxvldZ4s3pQzpy7WVdvw+59BCeXcJRX3WJ2My6r9yEAXattOc3
QAcjEATynEt+1n5a+WHIxe1c38QPufS7zuRKWgvAqHQEeHXduVmmuWTQHaUDmP03pa04Z2/Vk1gf
wph73hKGqUUaQfd7adOoR3X6eX33eH+fsUiwLWe9To1kHFR3UsSjIY6c64m3XowdklGzpgHdyH7b
3bcphivbzLbEzNFF4s78EWaeRsyNLo1hpacEZqHVLgKvrbYv0Cx8Lz70bnwveeZz88grQqz64o9N
YnGdUV7UExFzO36tvKYSOpR75E+t2iZACry+XRybZznPBkOrlkmCJGMGT9VbiEF/LqwcTwbjhytk
aZCxgYxZs4HlFd0LSHZH3iR5Uem3bnijOIDQs0YnETlXgMxxJSbjSsaqM60Z+Al+9aLdUEjcGGhv
w6YGT44b+kGPe7u6l20VHWE/OSPivD2kZnV2qsvEzLRBpnsoHgnG5/IIM1/FHToJOUpeTMcy/vLi
iS6YmSLMOA/glbkB1djBEu0cR6ECJHecvANT6KJNKqAIhN+umw9PScabpIraCFkk4pozX2Sk+/Ba
CvPjhIzjdTmcM8gS9KR92ta5ChXzBew8JLZBxvyXIhivkkxNNimoGPvR+CgqoqfFvFYXnhKMI1lM
tQY2DSRIfRuM4E2dao7NrZ00cJViikEBpzMIwT/b3CJlVq5oDWK4ELneCMtktPa4/Li+GTwp8mcp
CkpIIVrM4RAt8J8AT9fMj0v6/bqQiwQltepzXZijO6Ui3m8tojfAH8guwcS3Cx7WR2lHblVQ1Ec2
/8W4tkEYLwR2BMjzkPVnNmgQyNT2Ai7iUm9dq7kd0dF+Xau1q+tMwnv24cwpSJOI7qMQEiYieG1L
AKcgy75WKhTCp7zJstm/LpCj0nuJ5UwgetfnWKUqNSVanUTyo2rql+si1s3hz6q9P/vPRCA3CAak
lq5afapNEFvnu2j8eV3G6ov0fOEYa7CytunRhaD7wkbftQ4opYa9aneeEGCIjMuBw1s1+vuZSh1R
BDk0oZK25E/9KILD3iAclXgy6LKeyTDKudWyAaH70u/mpNpFYBC+vmg8CYxztto+wRAwtMhGdPvI
xh78iffXRVyM9P0+pR+bz4R7ixVqhrLQWAxvLPPJ8jHb7FcbLRACzSEPw5H/IuepxThq0Zz/E/7V
1reqUB1V5OGU04N+njr6rRUKMBhvof8zWuWZ2lVA2NJ9UV2UbdWLwTS1gZY2oJaq9dgZZqu043Le
tiJv8HPd71EHBI5RQGqwuRejM5D3aLGi4TG+lVy0+G6rjf4QnxDEBPn3huMgVk/vmTjGSJKwTYrp
/bG1AMFrqWyzBqYBaDQ4hkJ35WJJz+QwSyo1udzO9AbPDuUp35g9ekVmAFA/i6/RdnTjzXBH3OlR
mYP0KJ84wql3uCacMRlDUoSlLBGLjY5h0yBQ+Y6RU9u8aezUjnf183V5dM2uiWPukXZus7HKoOuU
mXaXF06IyFafAOfEe//zrIXt8VHSQUzFDJqpQRiMgbI3X/XthISU4pQPxWP8eF0zjrWwtO9dJEVq
QkNNACzaWeU12a4teMHeulP5sBVNxvqeuca5Kzsg70IK4K88+UlBIhVwXCBCSQ5GENrGUyg4iKh5
SESrgTSqav85emw1yFiqeVQWBGizDv6M/LR0TvuIXtIIkAPgl5EccbAXgvumeOMlq3kLS53emcqd
NltSkUPlsQNGYkscMVHv9SbcXt+/Vcd2piH9jDMxU4PRtbKCGCnHi4D8mBtPqr6Z452elx4yTKh5
EY6DWXXXZyIZB2OJRFCUFBZqSl8Lq7DVnDelR13HlePGNs4abZOpE5A8/Kg5yekhF8CtAExSdcFr
oeZR9HD8mMa4kggRlarTbIB5bJ/EY74D+9hWBwrsXtxGx8GZnHIreUCQaPd4D13fPe5pZxyLOZMB
84cQPvjAnz32j9Fd9lwj+R05y5twaykcr83ZO7bnaS70bpxrrGwvZK5YmUAH0DoebgNPq4vmly4q
rLHEsQNdKOiBCxcYcZRJzghMf3gbuax/q4nhs3OuM/5Fmpspr2O8WrWHxS9P3bZwKd2RcqRnvNjM
oHdOd1CWt3+85WSC2MaaZQt85Ng+0J/o8Q8h51w8PM+pM26kFCWUTWm+Y/AVf7yfH/vS6fYGbFLY
KY/DUdwXx39KJfceLH0ccLZ2mQzmMI8atFrE0Gva3u57nolwLlSd8SF1D/7SSoValZXbaviraQ6m
eSq75i/tnQlSMOVuhYMOVdThIAqAkop5+TbuDjH+Q6ilMmtpWogGzDGoN+6VvXAS7nWXUkNNX0XZ
Q7zAcxz04X/FRbKs8G2xoFM2whHrcLE1t2hMP0aBgbb07M7kBVscd8wCiujKZBYtDbZa9AoMB9Wr
TDu9yQNqhaUv3OExj2bBuLa5iUaOmbD4InGiAiQsxPaN4NqUv2mH9pgcAbzh1wfMGNiJrz4DRIWz
tjyhjDNB+aIm4/vNXZ3iHm3P+U/Utmwh4dVFeOvKeI9ULhpYJ9Z1FE20ue2t4WSoiWOiCBnp3YZz
1fDUYjwJGQ30VVqwGPPr4gsvYwBU0p/K5KEm6CqP4sZwi0PjczljVjO2Z76ZRRwRQZxWjzHkNu7s
Cba2IRNGVOz62L9Zz4JXg59DdIc7fS8/y5KTgUH+y3XNOU6aBSPJxlQV+xrLHIlZMMqpXXc8kHye
CMbNWIJWTpYGHWv52ObfUpXb3ccJJw3Gy8hkNhaThkRq0GwRPC+gopROxS+a8G6cCoPCgi/wMqg8
32Yw4UldNHGdKpA6ZY7woPh9AG5z1R72g1MeZNyqGogOPG6bMD1hl84NI33oLAHy63t8cRbUxi3g
l8oIO6bfNUAimzbdrvNkkN1RJLJ/d9w/hDHnQkk7dUYKArFDfaRN4MQQNv0i213H44tft5IPSUys
3k5GJuUAHfDFaHGEAnN7JQ96bz2tJn3IYC7WQewyc6GWODrVIf9GGdojz3CEr+aL5uS+wEV75Upk
bL+dFqKWNJE3OoNbnmKn8EF2G6guxr2Bhdq98Wpp60+eDxWZo5A3IZgN6HlOt+FO2ZBACfqtvOGJ
+S/G/yGHMX40VRR5L0GxLLEFup6YZAUJYlCOKMNQdrvpyOcU+i+x8x+p7+70zPZbPQXQBn2Qa+DT
M/yFONHOAFuo5EgeejZV/iOZXjNXThvbD2O0HXrF0BL0fr0DKdjXR3uAihJIF8sbwVVer/vj/3Ij
fKjIXLCWvJhR3UNFcaf5/RERIPFKsKa9SC7Y0L1iA1gqN3qZnoyn7k1JuVjZvJ19byI9W+OezA0x
6Qc0qP+SDZ3rsyIQv2d4oeDh51SP4YmHJ7F+/X4ozbgZPPIw3a/Daku8T8gN6QY7F74Y8dP1xeUd
R3bmA1mWRWip1ZpHDQuqHSg7qvGYb8ltCibd+CvPW3O3k3E5nVJIIIuGxHEHjrFA9cZjJXv5W7Xv
FXsJFkxoZsB9CO/V7/Gd1YH7hBPkc88M44KsAf8s2ulEA1RqRPGN+krwcm/hF/Ds0/9dRPyxmYwL
imJgFZm06kOTdNNWfqyRvKKs5QmmvcCv+5DtyEPeOYLLW22O82Mbd0MpU1QDLFDvkvtg2PR+DSW5
49+cu4pt1o2lVMEBeddQAeFt//ifJRUCEM8WdvbG02w9Gv6zpmyfbr7EaWfOkDjMz13fY0SI+Jr+
oJtoj7V4yIXr4dSHMMYFAWFBKYUYFhNH38puOXRW6yyzyqnX8FRiAvywVhJrlKBSFT0Zy0syfBOt
1JuzxxwAwJxzzzEMlgDAFMYls2gaS//a/5L8ZKNt4NVOs4RkZ+VJO3jbPSZs/cKJg/meI5zj3BQm
spnHcuxkhcZQN9E9iezyrn00X6t99rQ4UmaPX4ZHjJ8g5fv8l4IZ39O0od6INDH//vh2qht08rTj
xrwFgBguEc1ZVDtDQ+3g8UoCPKfDduplXaXkIcFJjJ6sG/Fp2WYPzXcBCqsvzX02AV2Zt8XUKK9c
1ArjdQC0OUetAXNCn65DYXVo0021z7cYLr35l7nzjyPChD9LCOY3mWaBskN8m4geisBe+GU5ASPr
2+yWfv5QfbVSW/rL6IBFgigzyyoxX0HDu+JLhoJZ4pVQNahP3c2yp+rGmxyNpnYmetXR2HLJaTjL
zPZcGEm6dDrtRhud3hM9wwe9xaE8hKgs5Te8+gvHz6r0Y85CkTCUkkkXoa0WIcNhWDtRrXi3FSfA
Y7Euwj6z0F4OhWiSOXayh+Qx9AmNzt3mqNwaHIwhjidSmUgnzVUrLCY4A8TnAb2ipED2/wdSdp5a
jNPpk0YRElrcSQ/qDru0s7zKy7egWXGIG3ERSi6GV3+nRf8cCJXxNYmWyV05Qx7tVF/cGIG5ifKV
4s37esPxa+vpvQ9ZTEQTt0AwN2m/gribvdhJdiZCCyOQXXHPPejUbVxxKyrjVqqsskZdhl5F5pAn
qpq2X57NV/W2BTBDfmvcIYyygeix58XEnPuRHa3IzLQolPcSsnQr9CdD30TmYQyPSKfyfCdHSbas
KihEVzBURTePcoa3aFgcnvvaxhxmgkCRzkiKBBS8GaCKVcKTzjFVtspaFKmmhgOWWD9mX+YTfeWI
DwN6XQCms+GD6fAeAWy9dep1oIZ00Hb5IdwM2/kYbjHC2L5QepLOUff9M+HdxJyIii21qok2ACcL
px6hjmWbu8z/Ym7RMLxDk6SffwGZVsB7oXMcjcY4mmQcLTnXIJL6NZoIGH0hAFIX7zByLgSNcTSY
NIzzeMTu0RpM7OR3goHHomr3B6Tbe26IfzFWxTgajXE0+RzLOUCtfgc1wnP7JqC1odyaG3n/P9zz
vI1jXA1ptDKdaOCYbkdP87XN9BwdpYA60ggsQfO+33DBg3jngXE5ctP0GqGNTMKmfZq9+bh813Jb
O5GD+bI8xsg98EBGuIvKhDOYPJrq9Pe7mLIbAEfLad30FFG6OS7dLOdWZ8usU1zrXU8jtaLTAnFQ
94k1/OWBY4usc4kG15Y6T2Ez+eQ+3xgbtGrhmmhdxUSyiIb63NiIYyxsoRUARZGM9Mnv5+d4n4NV
zjqS2pYC1ZeOuWkjw77jcUXw9k6n5nQWJE2yoHcy7Wlv3N6bXB0zWwAO+kLvw/yB51U4lxJbcVWr
zuhUuq6NEtltfZ/0nT8aGwXQCqXGm47+Lx0qfy56ttYqNfPQaPSJSO8lMIPqv7LXzBU8zZsc/WV5
Gk7LV+LzmlN4jxe2/irHZtoqtMb1ewaOeI0MapYe1CwADtg1pve3TlRn3AyQAsxW/d0C1D7RnL7l
NJ6yQwjqIKfvXY+feOeP8S9TWho4eVjVdJRsQf4WDdzSCOdSYAuwYkXqWPqdAopvcf24qFLYxrHc
Lkdhyyv3co4dW4GNDHQXWw22K0tfLeM1RflT5mYQOIvGFlsn8DeCywOnLN7Ku+wnyAf22r1xJLgI
YCdBdFPyXBgnbcCyONSNgJrkTCUeqoPoTIf5KElO8qj+NCW7eKJMic1bNPh/G6ywA2mtQNR2oe0H
yk1+kokt7WcBV7r1LT8U98M9ceO7+DHiVQl5foyld5B1QNOK9AWRbuPbHMPShqMEJYJr+l7hnQFe
lpstvKpK3xozeKCRG4m/5PfdQxkkwbArD5Kj+qIt7pMHnkyeCTGRyxRZMdFo3EmWR4ECKwi8kQue
52I7eU1B/v9mBO1B3kWbNghdwxOOtI0QWWZudXB1WhiUrf+pRbKF1wGtMGlBswGTHwZNZY/HaYOL
ATxWx9hvUAi1AoIe2w16/dHmWn/XUuS5rnuzCwgDJiBky7BJLHfTQmNrNZgw8gRAkm2ypbltXtqX
E1GzY2o60cRlWt4F0Yja8hSga/MDd977hB1SM6Ra6boWcuKt+Ks9UfJEdWsdKapu5Kgbi+tA/0uH
2J9t/D/SrmPJbmRXfhEj6M2W9vj2Rr1htEYSvff8+pd1pDvNqaZY8zRjVooQDooACgWTqZNwvkgh
IiEF4SCHzwhQ2uJY/FA9w1ROxVm3gZX2oBwSYNUinZh2LJdgHSmVuwhqr+ktj6vIKO8QurPZt8ZY
sgP9TSobMwLSVSbkLsNgGPeFTvx0oa0IxIufFZ/Wll7lFDBfmePfzplZotd2Si9AqcO2u8tqpbOc
k15cE3s9AQAaTrlxkguBaI9d7T7YE8qDyuVuWdNxLDWpcDNMQl6OZLJ+mDFwLoHYPj3KEqtXwNSK
Sl0ipdWCmjScIwlIGlxkltyNLF2S4Fx1gDxFEVTXv0ztQZV2E/cm16wdI2G9eEGoOQTsMH1i5Cx4
vogDHj+gflU6c5hM4y/SZg+xZ/8ivXWcmaYm5+lHkTcxRT2YrPTjN/768QMo7wkFNGyH/HpxqYf8
FgUpB0l/vRMOo9PtU6f8zmoS/yYx/hBJ+U1e17/K67Vh5n8BOI+MFoylDfigzCoJPoMfmQTpeTfs
UovhP+vltw/hlP+AsrMGPwQOPD2R5YLuzDlgIDuFO37HKgD/xro+ZBEjX/iqNBl5OHaQ1TgqcgLc
aJwzY6bBuGuf0YxmVk1+kxd8CKS8Rk6rludJ1oXV3foEU8aAbvxgIjqMFsB/UrO/F3esN9x6GPwQ
SvlQy4WKkpO5FILdm7uJVzvN/l8ot56BfMihMv+w6AD1SYrClZO8kx7JkNhaAFpZMgkcoAamm9EN
q3XJEkrXFjqINMhgT91HhwogU77BM4rqv8kd/1bMIIvRCzNpUH7+OfA5HZJL6RZnH2PNky2apTXs
mBkHsYHPNeEPadTeqdHMes+TtkR8Ct7VQ7QbnsKH6CxdjHPvpPA6m9/5F+Ubw+9YYqk40ytAvprI
LBaZXhrem4uyS23fFh8TEMnZxkE9ho7x5c+ukQ9lqVDTSMEkxD6k+o1mqsGEhcfjoLFoGVmOblBB
ZTYUrq9jnOlwkA/ziWSu+Yt27mziCMOLwbIYRhAzqMBSGoJQ4iuSSZCfLNWBF7+jDoupBNYcPOuC
MKiYEmHlrC+iq72od/MVVSdworMP0CQTcORO/MTyud+0Yz6+GhVR5DEoslwnIoF3mKNLSPjUZfff
LCgyZVFRhRMapdIl8ulQpYkwMAQUEU/xkE0eWPkiI5YYVCwR+2nMBFLUnvvDKL8aCdMOiRP93rdR
t/pnJInjZJC15qrM4IRfyEwnSFDt7BsGn5jo2wzLAKbuP6VV4OL1sQyFCoILCJt3wFNiMaM9VK+C
NTvVTfCQfd0OIts3jcRTMQS7n0Ick2Kh6OmH3O2PktfsW2ZXYDtUAbrqn3oVlTBKE4n5ofpVnhsr
qwZzikK7Y92cjLgBlLB/SjKkCvChxPgqTDfJVoPkC2VeDHUoh8rNPeF2+/zWk+r/+RXQxv8pDlxI
sTYQBIgUU1zplLqFIAD0O2XMxmzbucRTESPnVL3IScQgwLKF8SRmj9t6/Obl/qEIFSC6IQf/mgZD
SF9l0JNWWFJNbaUAJbWKI+Ss5rpFEDva8/yc2dENi12WcWVLPBU1lCROJT/HSfYu4TLPUPTMd8Ts
gabLhjUj6my5NRU4Wj9s+paU5sng6HUldud/kVpz8EhbQHOCwOyQWua7GRv9XothA6xD5c74nLlY
M8uwx3e//QHWXR90biqYBWXtE5l73Ut9EiYCdhNvtJsqQiIdu8C53gPv8Uu2J7/hz6rMHyLpNm/Z
NmGJmjoJ1D/R5Ion3U7RPKtc4wvzClqNAQtpVGzjKlAixuRd1nfmz0J6dpc8GZgBHJ3GJSvzsRO4
nLt9ruuGvRBLRbis8AcgbUCs7A3OeJJOyrE4F2/zLrjDdIdNekCdTd6DMuI6eqLM0uJqiFj8ACr2
aX4RtiExtTZ7i/D2lPmHamZYj7gaIBZCqLCn5EAXlsnFAeo1WzjlN3FuAueaB3DhXXDbXhKXVPt+
tfOdCuloCn4CNiIOS1kqHoZ9K0Y9gZGpo3fVeO6kUzF92/6iLFWpWBgNYq0rIwLFbES2CvZ4APNu
S1itICwOk46FQOocgxiuGHW1HeuyV3WlGRmxLXUgNm5E16j4u22R6/fWQiYV/hqOA6loCa0GC/kn
rARNVzJrkflmgEwjYmehxPA/hcCFRCoEzoIqtzN52favg9PuyURQh/00Hj2mf5HzMqTRTd66klvw
cEC/1iZTxyhiutqFzDoBV/zIupVZwZRu9+LxlwpCdz1NrFncK2CEIkP6OaYcu30NwENWLGXYPd3q
HWO5CHkyxtUI57i7VM0uaR4YJsI6QiqQZFE5N+21FOGVKFGOu+CkA6+cPGoNdil/DTuM0Iv+uo/o
zm5adUnpk3BNahDTObpDYYDfK/elM2MAiMDO5Igf4jl9mna+w3ojMVyQ7vRmmYbej0I+oH9bDh7I
Yc1Yf+TUh7Z6SaLU2T5aRkihG7yBL/8KKS0/WdFkmM3I2uFdLyQtzpMKKr7QxFNGNBI946Y/Jbvh
nN4AVtlSvO6E1/QxvmPmVIwrV6WCStBzsoS2FmTe5SCekk6Zg91Xj3tvbO5ufG6tadcwn9KrqdVC
USquJAVgd3KSEvezYWZ6uBPEXS7eNemXMAwYeAQMt6NbvRr6PIBkh4J18dgWgjnoldVOBsM8WFKo
zAUF3V8TFfHcPxoqSGOycX4ugPjGuHjW7RBA1BoWyj9TLQhcM4dhKuN7xRUH9HQsf4DZg5ERrWvz
IYQyCgk9OsEvIGSeLmF90PWbkrnysRo8JBUw/fgX7O/UifFxUk1xR5JZ7R6ESOgX9epN3t4GgV3n
h2Y+y/6XP3DhhUQSPBcVv37A5mVcwOr8CbypInfL6eXrtohVb1qIoOIvF+qVpA1Qqq8EM85Dc67f
Jf+pG1mz66setBBEzGShiyHFeTemEDRor3Ps8fNBDBJzrG+TmnWnEGf8lAQsRBFjWYgqJQUfitSF
kBpOTovdPcnqDa/HWg72vADSZseqKaKfIJpCsuuf0xk9BGacWr3ZFr+CSul0bhwMnYSMnw8RIhr4
Znaxz7EKpd5vf8b15GAhjYrEGNSfOex9okn9l3qQreEpOLRmtBdfeRSIE5fbs+ga15O7hUTK5biM
y5oiwAct7Xiv/UV4i31bObc/ZofE4D97ai3kUSGYF8JebUmyFaXmaLePfezOYEru3LAx+x/5RbLU
HWrDMZvjhPEl6U2ofi67NFchucXWBSaHUem5Tn8qB4wr38h/NKz/oSi9BpXKwaRUxOvzkw+W6wRb
F5GXoNtfAx9xOLKyktX4LPOSjB09Cdx11LlioQTIDr6IIkmTH6NeSy0+7liorev2qWiKyOsgNpTo
rTVVLLVSD0mcAZFiC86pcafvG+wg5JfCDezwSWXcb+sjEx8S6a+WhWkbgfucbOQXppyklpLXZhB6
SqZaStuZRjOYQaGb1dyaDGdcjXUL0dRNIRhc7kcgr3FB9ykf4lvZkcFqSJgjbekgu9J7QZJNMvLD
+pir9+BCMjHlRehTap+XQg6SI/81HL91/gEkFPa2eqsyVFlCGxqEejydxs7jkMYzqBDdQDum2TlM
CnseA29byOq9BOZ18KYKMoRR91I/+6oqxhrmiFJskBtAChO/VdgDEpm9ffq2AO+6LmgCOMIVmQdH
G3VbdIFh5BWZzK+ccj/CMslTDjXP70Bfx8KF4IRO+qQc4mPisoZtPnUVaNnUHaEGup4L5IVVD4Vy
bsq+Afwa37nNFGOlBWABppoYnW1EXX7WAqMxFbCKuQlIr93t474mL8s7k/4l1P0xGFIUNjKpcdiz
qwCL099jAnwXHSKvsuP763tsX+Mu+zkuzZwvoGPsT/kK6DUUfO9PHEhjkeqdPiMKKaCRqvcqVmuC
s4yJnNxJHlgP20/RiJZGJSN+LhalEiEaZRgDKi7dXRoCPbqKTRFNifa+fQps49v2CX96K9EyKTub
4qzGstI1AgrukJrpLQbtv6onxcOW4nfxBAid/6+n0iIp8+q7keu7CIdaYs+lQ2NaikxdfmIoRi76
z6bz8eko0+nkee74CjGncbRXcDJoL2kOsC/wiwxfCDlvgU5x+DTtq9wE25N4zxBPhyNaSSoPaRKx
mPD2QKR4zh/nk3Ekgbbece+ZiCqTuotskHcwpZL4s6U0dWvCfLTYz6D0ZAWX9Jbw2NYvlQ2Uhmc0
0Txlv60lQ0mR6tiRZZCq6vEluaS0ZE40K/6SpUzYcToXoM6SfuIUPKeRAVWSs4qH7B4jzcfWNM66
aRx+3lf/7yySlkhdWFpexo1YQrH+dUJrKzqoWNwdrfQigy41t1hFtPVg/7et0rgPpZS3aT5BwZ9D
KP1OQom+9liBnSWGii8oQdVcIVzF6IfGS7wOfemWKeZTjkOfHhVT5oxvwomkiqQDToh6W8D0EqQ7
1koEy/6oSKKCcS/sOVwPc5CZaXfkhEPBP2/bOMv4qDgihWqv5C0cuQnv5uLQKO/bf/+ngTL6tKhI
oaWqkiQzTguUZ7rHmdqOIGOItwoIgDAbhDvOSw+YiXS25ZKz2QgVdOo78Eab5yAXd/00PhXBTTTx
jm5oZg9M/21Jv7nF/zZvOueVjCIFEiJEEf/FGAvevtqrZM874lPifnwk++KGpb0ZtSmpJkD9OJs5
OcQIjfT7RRHSou1EHDPpzICay0RDyo0ATSdZMY6YFRo/NVmpzypRIWSSYyWcqqvSo81d3/j9UXEM
D8h0NvOhzbjt6MQUbTelQR0eXf+9caMeOisFBhHmsdFyiy/YPAbgpIadFjZ5HitpofEdjEJvmyIh
zn5qT8Ob8VJYmmZqT3NqqrsZ1OngihxZcKEsdakIE4BufOgKxGc+nMygOgMPyeFBDzyNmh0ax6xh
wdl+mtP++Tl1WefBTy/L9GR4CTQZP2qhJqY37tATCMz8JnTBv+WRLZTOFd3wSNyU1VT9VNCgBVN2
pBRdFcUtuYow5x8dOw+wWff5jiActt+NW9ZT7Tfh6ENR6onTTIrwv23ytkA6OD7kbuAogQmO0efs
Ed5yiAuL3zGzXxJIPwekD8HU7VQ2cs4pMRSt3Q4M0Bz6ctIOccFBg/6ddF9ai7x1WCvt63HwQyxt
SgXXJfjcmIMXfyRCYDXTWQ4BLVrk1nYYFNav3w9J1G2VZ4MuThwkSQ8t9tadHG8azKJb81H8Mt/x
btuY5U46wKixPxF9ZUin68S0HVH3WCzKqa+TbXoeU5MlOHhbk8DP9mcmOOZ6pP3Qk7rQsKkRZhWZ
75MeyHRLcvDtBpG2iMwZOxuBzcp6WYZDzn1RXUjESfZTkj3lQm7NRuHI/cUvVbMtLlV6ZhwjQxg9
7oreP4d/8BFFrz5VR4KzhBkAgOdr931mxs/CQY/M9JB6Patj8ZtI+/e5GlT9RhfKFJ4J0f6ZJKUE
0YpsK45WHCFLiB3f6Rgmy/ANg4o9XKoiLyUlxj7tzUh9zCdhP+aqKaexu32u65nch25U1AENN9/U
GMZywzG44evAa6XkNlPL/yiGijFzw8e1cnX28SGOB1NK9lP/Y1uVT1sRlKfR861hZ8xpTp7xAIe9
G4HHkbqkGRidyXaw4kxuvPNfspvIZZHy/CbR+jhF8j0XniBUeqnlIUKoYvIgHzVFp3Qrrz3if+Ra
JJvULP+G80avPgPEew8qZ4buDN83qCgzG10TZCAqvHJKGG5xHzkE5lE6YDa7PnBsyDxi9Bu3hkEF
Gy5O9Uon9Ytwn11kp/DEvYadb8zNMesWrKuYHoHVezmcAiKrRc1dfA4tYdfvAsiTrPrtX6SsxL1+
r5tCD8SGUqXEGnl6DAfeIgCIIzoL5GkoH9lzeowMB73EfxpPm/ZKlDUwnvY1fswuigvkKFe/9Xfq
vj8Ej8VjeCxumq/8/bbJbHu+Qo/FAuEFLPQKOdRxshpuZxSXdC5YdsmSQsWXohvkNkqgnP/UR6b8
nN8UFsFhD85AAbPndzAu3rHWiFkyqWAjxnlVcQ2JadWN3D928f0gPG0f3hU1cctEyG9YePwwgZMj
xJooqlxYmLm0QKb1kZ4S9tjxa+DNhxnxRgKAZPoiA+9EcMg0SYppku3fsZ6P/y/wYLTinz+jlNNG
V8iV36OpkPw1NC1AjTHe2WRWDygZ9Di35TEincJTcYZXckzokEezpqBxOQKiOVNtNagdncNLICzt
Lupuwyja9/VwbHTsoshAfMz82y7S3DaQQiuZsaQVzX5h6gr/jMdhYJYVjwYMr++3f+x6BeHjcKgQ
JU5zn/oqvtEU74X5r6R72f77RXK6W0ZAJUBym0VzSZ5gRocepOhIN0Ctr6yEIFIQPObKVu66EymW
p2bi9db8o31O76X3+o5NR3ut+W38mGtxaGGRvpr6cZ/D07qDf+6c2c2xsa+5wk6WgPhXOwMmQJtb
9L29xDb23OP2Wfymnv33YV97GwvxyOBjo6ogfnwNb4Fw78ZuvSOgKir8PAKN9Z2xZ62XMj7wtRSw
kCl3etrWJT4w30RmXX4v+tttrUSGf11vpoWEYAhKPyINtMYhaV/l9XaPGi/ZI4tdpNdP49G415AK
EpayGve7dBCczMa02r7imXvfIuNiumaqi5+TDCVwSEgapb7xFnnCBI6892/VvWyqSPJPQP97UU94
otrT0QckoDew5jZ+06P6+M5U4EuEsUxDkgyTco5wSm/aHcEbFI/sgUpGHL++mBfaliDr7QqibTrn
VtK+lbU7zSwqIoYPX2/nhZAow5yQ1pFOVyick+k9rGCwKbfj0udtW2IZKxWN5nZoxD6Ag0gozOjK
aQxYLrj9zlWu7+CFKlUdD0lImhDCX/qhOoBZDF1m7QLGGie89CAx1wFqFjvcl+7IxAFiOArdkVB7
QVTba8pkCUjSfA/FizfVLk4SpinJqmW8m3bKPj4xgZwYWtNNilyXhHImUZ6fpBMXd1Zd5k4/+Pd4
c1iFDAwIP9kVAYurgZW2XX11cdp1lqOuSV6/ZNpX27eufsC2rlPvUoIFjrof76ZoFoesh/B2pq/Q
PYuhn9p+xEyr67/p3nxKbUKb1R/EVyC5ebnHrEsxvPA6lr/QU45qLRRIAW7Alx0xrhFi46g4G1br
KD/+3fYgSyQVY6ZS5WrA1+IuKb/M830pfxlUxlTlb3olf8ex692+UKsodHxBMumWn6LGBP7CId+F
98kXdqV2PWfSBQPT5qqIKQkqTeDGdOR5GZ5vPAC+9ITqXnYZvPElxw0SYTa2fhdqM7qNd91tYgOr
1jF226FntXby8QPoJZipyaKeJyXxuZSsLgO/WVm60XwajZucBXHM0paGNmyTQo/ln5mx1FmYHdhl
WNQnaTEo3X5kXmJhVNIgSF321FjlaKaWtP9v+pJrdPFtq7zs5owU5YfoIQcSN+aPLLk9ZyKOtxzt
bWHrZYfF6VJPnKrtuVAIIU09yx73l/isHAMHhHInwnDVgLqre0x3tcfZrLLD+rt4IZlcOQs91SYu
RglmB9fsbYJE2D0FZyQCVgr0GYM5TbQa4xfiKLfU8gHrw4mErnOanpJAcvxy3An+aOdjbiph7yjR
/MA43NWMZyGTeuBoUcNNWX9VcbRnG0OpLkGRrPZYmfNYdrOexC6kUa8bo5J6rSWxFYzEeywY3YwF
viGA19waILKh41tYMCpYBrR6gy2kUplBlGepUJLMoLbTR7I2hqz9SoZYY4OErG41+183955lQuuv
hoVsKjYBRqyYs59lHPmAaQ3ATSCpRGTal061T7BU2tmzM4QmiUtszF5GZKJXZiR1DNqCROE4/JoZ
6Opwh6y7KXQgdDcstpX1DsuHrvTGjBhOdZuS0ZDe7UE9hAYAIELDG+4Xcidp9fJM1pB1p1EkRZQl
FVPilEnpXYdZrhqj6MI8ntGhP0xc6/BZ7Uple8oU2cGEnrftNKspLSgu/yeSsqdJ4jg/CTGRJ4NE
Y+72UnCqAWdWl/fbcn4Tfz4EUcYzTHxUAIcRF9uOAAqUbopZG8WRMWVM6oCs595qWvCh16cc01C7
OU2gVy4JVjKchOhFFZhDL+sR52+l6HxSBC200M/4YPmpfCwO/r4DqkbtzKjgRBhMZRzhahl1oRN1
VfVFrkpGBJ0UUzyQoY3QDs4ESEA8sqZQ1vsYC1nURWV086/3FOrjiqmgNIASBeGuyfb4YG63w1Qh
K7axvhl1RUW59GscqzuEj8KpuuTQEN3xfX6UaqCGyC+BLTFe7SyZ5M8X12LeGY2ScYinUSpbOkCR
Cgy6haBUY3y71Ux8cZ7U3ZTG/K/CrYyhQdkqDii83Yj7/BkkpSZ4Vb4x5DFCiUiFEknqg6AgtpKf
yNC0fAi/tLeCmWGjOcJro9sPvTm+gY3DZZUZ11/9C1XpkKLKchKSDDJ57p77BzIHNqLCCOzo0mLO
VBCb+FTJWgijwgqnZoOAMTDiE9G7/KO6JxMjmqPdFb3JHWrrv5spPSkzzbI28R1Eym+jK7icWRLO
qicC6py+zw6BmWG5xrqWuoapBt4wFBoarSyMSNAbfM3CKE2OT82A+TRed4QPEZSBlqXGVX2LhE1s
7xVlPyYP8fTIMEqWDMoomzkdh7CHGvGpB8wLUEhJgb9zB7s0R8zclEBzZb1JVx3BMHhDlSSMB9M7
CqKRcVxNZvn9OrJU7aWKFCdQvoZB4AwAQ2sH0drWclXJD4F083mQjbhqGhxkU7cattubZ/CNpZh6
iVl72euethBFdYPUUkHrl8xcknWPGt0SYoO5WdyyCc1W84SFKOruGaqg0xWyl1CnkxXKmTlxidn6
R3XUdtvnx9SKunr4QOOzikyiycBg4c+xm8BEmn33wK4aEoP7FD0WWhG/W0T/MRQGzSezsbp8DKVb
zFhbNY98EkiHWpox7oDV1H0hjLpqdNGvfk5xo/5tZzr/QwwbcLNz7fchwqhOh3KU3OivgQZYR8aR
rt4+C9GUc09RNhQhCVnVj+CerNBwluYod/4NttvwNvqjcLUQR/m5ng5ZEpJyF6f2zqiXNq9939Zo
/S2yEEFdMqHha+1I1oelGx/zmKmdnMVDshN4s8Z9o5qjkzsANGxM3UUvzWpYH3M9QVr8AOriEask
nTLiEISVnlDMYEPvtgJtL+BxgUFaOAojU9k2H41uNGtaEGE8CG6hl7PZNgD152849UkQvw7aZIbQ
vBCYCOPbhqPR/WZBU+ZWr4mDnFWvfCSbiMpFuSNUEBiPd1mGs9pDEXlRkURgB+E/ynIKIctDuURC
7Z/1w4xhuhC0TMVFys1oh1k+O7EEIJ8lKISVWP7CRCjqmJPdenFgikfjCyuXWYsPy59DWZne9AI/
tioCbPg0+L7FyYC/0SQvrdBDGvbbNr12yYu8Yqg6qHoE+dpGXgQjcDL3s17gdkzi3G20ZxTJ/+Bq
EnlDRgFREQ3NoCJr7gtS4Bs6woA2iE7C1zpQ4zXNTaZscLaVWY3iS1lUaPUzX6n8EVtYczGPpjJr
d3UW3VYyb89N7wQVIBqMEZtJEjbdRKcTwMm0/QuuxW06uC9/ARVv+yiOizbCx5sOoDQz7FnZcaU9
XZo3AJCewZOM2ZvX4IsO3oHRFGSMollZbPaJ2T3Eb6wp+NWPCyRoTRV57L3Rk9xxyrdyMOLoda5z
Or04aJXP2v4kCn1SGBtpoqTh6wo0i0rqd6Uc9ZXmKgGmFkkBrBhNcO7Gjmxy5wHbvINuBrbGGppc
1W0hl/rUpYSVO0FrNHeM9driC/9JF6bB3f6cq6VToNcqQAPgQbhBv7WzoiiCboBBpft635gNRqbA
3LQLkR60IMMpwCJOSEfaJ9as5Opds5RM5T5zXQtzGRuoBb2SuQ3CjlefYmCw+/veVBzuznc1T3vO
L/IpPrCqbqsz6qIBTAWYDi40OizEySwJQxOAoyrO8DQNigOIa5x+Bp5sC0YgI/jRJ+rbMHUg50vr
xhSU7m3K0q/bx79mWxJv8LImG7Io05ubfJIm3TjiV4h8bvb5nYE9eCNhwLqxhFBpih7okl/FEBKr
2NxsRFOab/SGhaS/2nVY6kJdMkHY4pRriKnRjQve25MIlizw09kYTPvS2DwsarSCWwnsLvkZG2Cs
2tSavyzlU7dKUunVIPuQn4WZHc77smUxVrEOkkpOwB9TDvEACdVQeL7oTQqiWjTY2zbB0INGG0nC
sIh9IqVvK+EwyWJkyUGj/zej+MQsocVFCCg4WF58ECMggGDXMulZsXMt0Vl8E5pNItUqOZZzzB3F
+xFPU+mYeOOBx1QW0JEwEFkyjm4tsViKo25iIY2ivpChlJQJg9OVxZmXOy9Vsoe2V++HoGHguTIM
giaPgD9nuarhUxlia4nAzewUc8oZ7ea1DHWpFPkRiwRGkLRilpOYnGG7F66UWrJbeyx4jLWn6FIM
FSWUGqhqs4qza/VvIXcZexTQmtBUjO/b5s2KExoVJyqeH6ZwhCBuV4JUAK3Qx3Lf70NQZwIJBHQ3
BKhI3kskAwWGFiv5XO0wLRWl4sRciVrkp2QWzq6eDVOG3NiWURNNrMkNd+oLe8CUdbZU4MjDtuCk
CSpnYZJ7UxaEey0oJ2/qwPEzlpHkbp8xw2RozoiuyXSpqWAyhIUNeKtYqsRcMBOObPUSlQTFEAxZ
FgyRfscEQyrHZZIiNQK+ZXAcvBAAaMYZC5xkS4YRsa6LXHQitpRGJQyhakxd0iT4cC4gCCbFDO4r
R/XCveoJrugMz+NJQ/8jeUINFhPf5UV+lV0s5p40a0AxrHF7zSazgFil+ZO4szgHKu6k2Lcmq4ya
6wfZcRSN4xCED/mIlFTTnHKOGOJWb4iFOPLni4igN1KSog2suWXB8abQR6GlpKO1bUOrsW0hhAo7
+SzKuRjg2/pq6/nyPbr49qTfbQtZ7V8tvykVdTowRCRBmGl47492R/JPknnKGFgsbrEMyQYkZJ0d
FX2ARJ9oqg/XqNqxNoFLfFCz/mlbK9bRUREmBQ6xwQmQEY2R3YTfsiDwxkpmvMRW52eWZ0dFlcZX
BIUnqoyueijh5aTkCxwTJgXN6qtzIYkebJ14fVRmASEzP9V7wYzAS4YVR3M6sSuijO9z/SkL286S
Oe8Bh01sO72JsvBroUnOf/o89Myqz49l0fIQoaHYqkzf9LKxxn7/34RQIaHgKlHpVXycEJDHZlhU
Vtqll0gxGFGRYWv0PGrgp35a61BGLr9X3U3nPwnJH5TIJMHA61AWgGRD06qJQyEmY5FDhEcYiAin
579JQFaTtw8xdN4L/CW/N0KIqequM/O5BdAen93FTWBHMy9ahc7a8bp2/j/dKIqERz3QkAWRHguT
Y3XKpLgnmhGElfBmVg8gEuUHK/vun8i2UnwXJw4/23W/l75tW8hqIgKiUkmSDA3AOjzlv4U68NGg
ziQRIckxUKyeyORHi9t6QOpThKZhsxYzVl15IZR25VkpmlDJee06sERoRsIHf4fNbDtyWU3gNVde
iqL6KFoi91IcQr8gTW+lngPc7KAzQu3qBaKACUw2MFai89dPvIgXNVKdKtMkvGOw/UHMk8NafXRq
ChPLEDvfmu63v9qavy3lUbGda4MmFABb5IZ6+BxJiWE3HPo2Y9z9QQDBCISOeRVVkzW67MSLOje0
uYwcTgYqntxZYXYAzxrjElnLTJdSyDdcHJ/Cx/JYT5AS+Q99Cfg2/TJGoSlphr19bqu5ogKIKgWI
ToL0Cawx9CUhK2WFPGN6m+A5tS/SpXVSENv4Tv/lP0qjckVgT/YaYtnPmJU4QOHmzfCZdwOLN9Mn
8IZuy1utsAMkiWiGotKnAdNumPleCwsUP17TfftXb/POvI/BkxJZvj19RycDgO8KBsEJrG1tiW7h
FifOA01TAFhdVj66ZqSLX0NPm7ZJn0tShV9TReJByEfcdJJgpmHBuBlW2zVLQbSL96M+hhPSt3gv
/hgu8RXofACI/wjIwfbMbi2yNKO+azJGBmEbhLt3gdsBNKOJeE9pWXV2lhjq9h7zXh94xBXAgE2W
AX46vuqtdGB53+pe/PL8KPeTFCOfAg3qKA+1iPUlcOs8/MSKn3pz2JO9AcB7AY6P9Qpe8/ulYHIA
C78Xa7/O6gqCp1k/dMNL3cRmGoA/bGB4IuskqQR/qqe6NiKYIi8oToN2k8h5EWDUtv2PJYXK6vsx
0xo0O1D4mSVbHgLsxkXHQP++LWU1hi1PjQr+XZfXWqn9eq0U97g8UaiQbwz4cRCafwJTs5RG5Qdp
FsndkOEFJnb3fBiYe300TI77tq0UwxI+zX/OJTA2Zugkprmr96IVFA+TonkA9nO2Ja0mPAuFVCpa
pKoEKtsJtkDAcKL76FhZmUW2GJpTA5JJEDPYLOwb4kB0hrcUScWLgBeKpohg540GZo0xdiSVtQ7C
EkHFihyc4n5TQgRXx6nZaYBlmXgm/R352FuKUJEiLsuwFWVielhUeNf+ai7ThT/PO9VWwBAEcK4M
XFzyrrpikv5Jm215isT9FtEiyPQmFlMID1FdtUVu6K1Gr73/aB5UqNADowV6APlWjuAaqORg9Loy
CfxYS2Y/d9FNw5tMEGnyebYOlgod4BhTpBTxww0js3kOdlhtfwGu44BCZPVYudEDs/XE+pRUFGk0
Bf3oFG7QY5WHd9pTcx/s+NnM7jJAO2qHpLabU7yr70QwxbQmC56JESvp59zQ1InEzzhmIH2+oP5y
0gwjMOOi2DO+J/GtjZOlH3R9E+ZyF+Nk4335SJgESse/AZojBhYDm4Vbt/Z6XJgo3c8IejHvKmI8
MYF4jeCD0vcufCuE0wiMEIZmDJuh2xqYIR9FX4Gw5Dm8jbBj2+58Fwvn2FJovcBlfbHVR9tSOSrE
VE3UKFjCQKWn5F5yQHBOdqXzpihf+qEz0YbYycphahs7C962VWUdKxV28jmTOq2BrbbzMUS61Tdn
7MOZrXjHRUwEDZ5hMFSYaUtJHRoVFx4fZ7YQXTdarDz3TUzkWeWkWVr3V6Jldtyz8r3VqYblCVOx
J25alRsanLDspeAyBeLSXg4sDO/ndnMhfIeR1Ttz7lS3SgXEmdCp78tDf2bzujJuE7o7kkQRJxck
MSuEt7i4Vcfn7Q/KuoRp8uw2UcPMIO7fgLqsv03uOlTtDct/GOx419yUoGVhATCRgLYVCKhEZjY0
LS1nfFchTPdqOZlDdDGmh8S/6YwWSMys1xjjDOn2B9DnxBjsEHDPXP8SRrLTR+XX7WNkxHAaE80o
C33mRPhFvAda7RVPsrxgYIpxJzJiNU2RPQSxAjwpnFwdY9MzzXdSKoqmAbzCbXVYJ0YFmDLNe6nk
IEfmXgYD6NwC60nKkkD+fJFCjH49D30DCZyuAv/f6LDF1bN4FFluTE90j1gEBKXBNcPsQbgmOvWJ
LFkYjnEkex1X0EUXqO1WfgmP5aH2DHtifLLVoqIqyKgBCKqifVo3CoIM5BB8Scp6syvJID0Cl6/d
4vZLHgeXd8cDuA/RH2PZym88GwDdiiAZiqKTWL444gjwfUWFiXPC/WKAj5poDl5HQDZXAEV8/8ka
nzHqz+vPhw+hVDLDVQpq6cBecvWitRPkopqPl2TEnyrtx5/Y6IckKoro/P+Rdl1NctvM9hexijm8
Mk7cnKQXlrRaMYA5k7/+HoyvtTREDVz+HiyX/aCeBhsHjUb3OUvZGi36sETwCKcgVRrBaXHdBMcZ
tsncatSybFs4IzSFZevFaKdj7AqL/AZdhd6/bmx7R/zyh+U0I1MoVHIJfyojeVWt6ckYScNxaPON
SJc+jdAcbRUTI1ptMyWBEaEtfRNlPvksdmhril1FSZ2p3Gsg1xZ4FBU81xg4GbWs0FoJVpMQImMk
Dm/QuRa719dv+1T5dI1BlHKZdSkVaGpizndzVr3Mi+BGKnrH+uJmLgXdLTJeg8k2Hn/aZDKUSNCn
Kaa9gOViWI7QD4+lFZ6mPuQ1M/EM0Uhdfbe0RLo3pYjEtBrQB5FnIMeo7pck+3Z9EbfPsU+HGMyQ
5KaopxF2rN5QfPAYvaLX8tDHmOwdtZ2ZZ70jL/W+M2VO9P+hdPhpmQEOcw5LQ4qwlMqt5M+Jg+eX
Cz5Tyah4h+FFLu0vLyoZAJmtqp+kFAFj1vFZHNCgn3LBn5Ywfk91/vZKZ9vJ6yqZw+UvDA6DCjO8
A24FCorOicu7FWyCFY4XWQI5PwCf3WSkaK0+QX+oIaOMXjf21H0T8cgSxV+ux8hmpyblIvvbErPT
OlVH5StuaMqYPsnfaqgTY3jknqbFqju/Ycrvh4ZL3fiaf+f3VmwHyso6s+e0mIi1riFQRie5URa/
+5GgqdDAuJ3Rn9Ah5GYYCb/uMY36377iyiSz+7RZSyb1ss1bYjfie6V9Cc2T0n1Lal7z+PapvbLF
7EBVSiOpQFURPTSjR18NKkxLgjeU0jZBR/BuJE7h8EqLm89m60/K7L5YMRNTV7GoGLMfbMrTOEEI
snfFwb6QZTm8Qtwm0KzcZDZfXOEdf4Js8oWDtQ6aHWVgFTHRfv3Lccyw1UwtMZoQfZM0LzcPymu3
AwfEMT3waAo4e4+tZIajZswWisG+1ECzRkQVUy7sPLlJ0Ul53aFN0PpcN1by0czC/z/ArR667ePS
75Bgvly3sXnYrGwwSCJFhlSaGryplmOvpLZpHLKOAyI8GwyGLN0kplkEtErM8YSXldvQWrxSVHfX
Xdkulax8YdBiNKVWKWlg/8V1HjvJPWU6lzxyy024N+sVK1sMTLS5GOplj3UTD2iNuaUxPe4r3Cl4
m0flWWJAokhzRUvoMQ1uJbdBv/oP9duvAzMYnyavdKL7xaVKY/gpbmJ3xwmj5SCSluwFzHcN+unH
EGNby3N+G0H0w67O2Tn2eGvC+8wMruRjVWh5jOWvm8rXEvlV6XOvbARONPH2H4MmuZlqUUfPhASP
FnX0qMrorymO85xwth8HT9gaphDqsZV0CNsLHYlPAspBKvMZwDfzhs9QYsuXuZILsbJcQmnYt/ex
P9hk3++n58LhPf1xPhFbvIzw5oiZB7hktbvSaOwsf8Q0BGfdti8eK4cYTClGdVaGkiJk/kTExFet
2a6WD1O+y8mNqP7susKVQs7u530tBmRycDWjgeyC/nhpxNdqvHbP71HjpAcGgzFSRKo+ESnGDLor
D+XNQqp916mFvWjzLgkFXi/mJm/K6rg2GKSZmrqUVZNahPB28zT9aH4UENszblo3uhNQ7N43kRNG
Ni9WeNkJW44Mu7HASBWAB6nf3fxTftFO8uSQe6rZKPox3qJA3s7VjN9cYAUjghZU8CDvycBdZTXR
HGfoyxpG8zRDhMrOo0p3xzh/F4z+zqjT5+vHxrZB0xJFy0SHCjvCtwz9bHT0PEcInUulD0IdRW5t
PMS5dsjbigNf27tD+bTHBGpVjkaV5LBXhX3pKdIMmbPISG0x1mtIZPajY9WadBSGqLJjPWkdlHx4
35bnMxPFvQRZkF7rcKaQ/A2PNbeVEZ4Hc5mclrRfMzXbX1/jzUxGRZc43IZMHcuPDUpgMCNaI65f
SeiNxreWSyTJs8AcPkYIkoAonRE28p2EQkAafvxvLlD8Wd3KW6tY4qGacMLOmouZOqfiiQBvItiv
RUI8/tOCkjeLUSIYkb8qfh/Qnt4aCMYjorm+UhbbuK+UYzQRGd8CtEh2l0kuOBz/yx1q5QlTedKn
do4LVBX8elChByrmNwn0LJ1o7P1mKT2xiTkGeT4xJ46Y6k2vjPApDgnKMnOQKegjvR4ANIJ+uxiu
nKK/YRUATRcnetPRhtGBvpmS3CfGfDNI5qNhVU4iyQe9+0+1+ZVNZp+KhIRKRBB0YDEJXVOPMiea
F87mpH/JNceYA4akc7z0CxavXfraSXQo9dTt4ORmxakXb988V+4w2K7MuhnWNSJ8PCxvuKNBo1a8
m+6tM51QGXcL71WR5xkDCrqyiKhCwl6ZS14Z/2iU+QBR7eB6YGwmpCuvGGQgDSbPhQzrR4byB/p2
bsM4/NpSKY4o5wqpciKd7eGNy14sZBrpGLsp7QasWLs2SIJkb91rM1UawRse7/2Gs4yXe9cq8s2i
igVtxDLW4/yU5hg5UOTvdS98v76O29Wez4Vkm/PlqJYVM0e0j0510h6lt2UANWjq5455qlH3n9yS
r/rJc46BDjOX6iWKsK3FQHg00Qve1F7+rIN2gtzpu3mvfzfueFCyefyuHGWgBBLGnTLUcNQKNVCs
Sqc0QWdo0buj1byqsnHPWViePboGqw84DH2zEIEGzePiiy+Vb2Pe7iF8Uh+zF8k5aE752L7yetx5
kcrASisARdoMUWOWs61WX/uOMxzJM8CgydilITHoiRyWVWWXneKGc/LMWTpeeDAQYpqxCt4veDEf
yI0AzD+OH+W52TXe5KmxXbeu/lp98K7SPNcYSGnmMswmCa6hfxKPKFr2Bfw9O45rNLJ/w30NUrsQ
20Wj+WXmbhUVS22ZVknb2YcLK0h7xrGm7luwe+a+gNzzwCOO2gzDlUEm7IeyTxQ8MyDT1kU7J8TW
s8MyyS4Zdajdc+ZzN1F5ZYyJ+UppsgW8LhSV0ZkH+b2s7uzUQMFTKLzrK8kzxUR6o7ZiSCoJFYnl
VtdupC606+Y2BGRdt7OZIK5cYgJe6wUlEyWsn5zHjlBgujk07UVqXUUODCjOxN9a4+m6SZ5rTPgb
adfpZgbXiHiWhycpVRyZdsGMH9ftbGP/yjcm4tFDmUl1CN9aT3ufwR6QuubdcBi8ELqxxYEvocPx
7FJ2W0U/iCEMQ5Rh0EJmGpPG08V3Irz2DQk4rnH2mUrrPytLYJpT0kiEpc4dXO2Evk2nxCNK5ZV7
c1dBVtnlGOTEicqk32UtFVXU4KPJGI6Njhqa1Ea0i4Z3xU70Rbe8LT46SAGjE4LP4ctbVuY4TcSK
qJN5cRbS3ZAIM79UENKLzq1r2goOmvS+4MIlB1hUFlimqUumDkalAcl4YufTuR4eoTxnR+a8v766
8ma57jNSWYnyqvl7S4z3+Qsa6B8ohVMSqBJ4sozcHgy78SAYCPJ5eQfyvTOy2jTlfWL6Ca9gt8pA
Ttk2WTVTj+eg2i/76ABS5hNo/tHewif82+59X7nMAM8oxEZCBFgbD8UT2UUHy2nd8B2aG//G2vZ+
sSB+hHoMnlGZ/RKaxpLh0KL3YM3XdmWggCkV5Fwofe/kHQaueIy9fwCfT4vMhtE1cynlGhYpDWx9
4UvPnfTVug/tEkrgkS/dcYJoO2I/LTLbJJ7NrKk1pBU43iE7NdsW7vmm1x/qF8FGWZtODHnqnQo2
ceGjBq9vZ2cZBlZtEduWn+Erm2mO9vl7mB2UJJVZkRCnJVWcx4QWphKLt+6tzux6l56KvQVCztDV
T7pbecqBYD6y8RJPAIgpD61rBemRvtkn7r8RO6O2f4/1z9/GnOQNiUypF/DbZjk6KGN0yiWVt6l5
McfspzyxGmIo+B64uWV2GMBxMZDBy3jCfy5YDyrzkEhu/xY9WbhtNRrmYHNEBk+Xc/uOvPoSzF7L
iFwtzYxfogYKXnOyW/NHstft4iFF52no1DzavYuCxLXlZY74kIBvJooolDiLDwUpT/PbIHeKyrOI
PX8Z0EGnprYUiH4JIV3rLgcJ4OhomHl54DVy86KQSQKiKDWkusJPiaLGjvNThcU3JQ4xDSec2Bt0
3zajOvUwkmvk2eyns5CmHHmLC2HtlTVlb8zqCKaBhQKKeIheym+NKx/kn9ptpNsQBkUHQ/V0SXD2
4E+17OImvJ1PaIb1e9leDsMLpcjhj8/xUI69XitWlo0DTbEGHzyAP43dtNM847w4gFW7O0e3vHz/
4ua1ZWBQzpArMF9ZdFedmyd0yp4br3wqXRFC11xb24nHL5S4eL/KsqZZz0kpXvZNtYcyEjgRJvQA
gEjsvn6i5OHWPg1GHp0jB8cvbygrqzKq9H9tHhksTVp2Py+6VxqCa/aPhTRy8n/uejIoRaAv1IiX
bDzTv2bT4I5zJdlTCTb9Lh7sWsZrcI/CZ92O5yRP9mkxv14/uCgYXPuiDDopYTO2CUEMjVNuVwLi
WZfdoq13vXKbjK9twoMn3m5l0AnPlSTXaNAW6Ga0tRYKW7HAWdc/pHSfscPgjrRkczXnMJLMkGCW
nXQ/g05/OfWBQGWYb3DpeZoOS5C9zCfz+7iTOMePwTl+Ll1YqzBK5WQmvYHgJcNzOZzEfjdGhyo+
dcZen5wiCvTCg8KfMaM71WtNmxh2OHvh5MzFSTeedYLbkvlznr4viWhPZMAomp+SgChQlXfL2rPE
n53k66+9sbOynUnZFezG2C/GrpmPc36MBG/E/++9xvIV9P4JX/NhL3XHcnpUxtOo1oBhjGOl75Xk
1ZbqCHLltMVtSE4D+dDIUcFIczQ7gn5XIjdoAiLb2ocwvEL7qai/1v2zuny3TM4Nn36VK7F4+aqr
RUsqzM4LJhZtSKHpE72p8g2ZBntpQdBWP47xEaOMzvXw324y/zydWdkpMjfhGKbIRTpXdBaXeCb6
hE1bjiGJKoEtUcMXwfDu5BH8Q+W+wgf9QW2chdeuvHlU6rKlgdnUgrYFE7KyUGRNlsjYiPG9JslH
BUwjc7EE1/3dXOJPK2wLRAZBL3mJYCVGS1UbmFBjsNA5/5/KXSszTMbfRCk+oYALazbVjZNKljd2
Cm/FtpvzV1aYLD9e2jYsCJxZertzjTeq4JdDODeNIeC1OFSlOwtKcM3zWgp5q8gcg01jDEI1w72/
SFS63YjkEXrynI+1nTquHGSSeLkTitSa4CAlUFYd7QjxBSo8R3kH9F1V8y9Om4fuyiKTmk9k6hYp
hsXeMYPsrj7QSYsMKuuWQ/uumjN5x72Aswk3z6CVUeYUFAxo+Uk1ljOxCjciS2xPs3Vq4+pQ5aGL
WLLjJv15fSNsHkMrm8y5p4a6PI80QqehOEzFXWb2nGr2dnq2MsGcdKUOrmihxVo2gBbRw0o+1rUt
OAPULZXn7Kx94eZMNOJ/Q9CVSQZELL1q+7GBSdoxSVWHEtB0hijTXCoX/9tnYyezIFlttQ1FrKY7
qymqvoPmJCUoAKVDlQ2eaoa8FaX76op77KAWKVKVRODRxYqageLmB4B1h+oMBAKd4h5T+4J/PUou
zLHXLDIQ02KaXlBaWDRu62+qNx8aEJ5QraPoq/GAhBRjjBBlEPbtznJjD7dHsPCjHY9LF885HUwG
cbQOlI5xibVWptfENNzCOoUxLx3l7AmTgZu8tWIoP8JZoU7xsF9CeV3X9Y/rS8rBTnaqa0wrWezo
CWTJp3j+EFTRVslRIjr6L2anKb5EJk9uYrtD53NbmAzAROqUJC11TDzIDuh/d+p+9nVwo7e7685t
MjDrK0ssrEgCUVS6JzLRTxPLnuTvLbHOeG49yeo3qz9YluBmZmKb4VeSVD87+anCoJDYdI5gTDv0
1NplIXE26vY1Y/WrGCRKrFbq8h6/qkU23N8kB+lmAW0NaL93FieH42A5qyXSYz50ATsXcjgDvJE9
xgtKwZ6ju6x6GMSvYDrkFN7ogl7ZoOyUl4CBFqOmnzaJU7vOj1nnLNP3of1qxS/Xvy0NkmuWmJwG
TWTSOCywNETFXlem/TxBFryYki/yJLxdt8VZRYuBHTUcpAKDrzidouVOj0oQYdbd3oQ2hq3HmmnX
HQiHrJb30MABALZzzoiysJzo3tREEkRqXOCdLXy87hpvGRmQKdR21GcLyzgncdDPqSuJ+bGTRoy7
p/51U7xVZJIZq0ujMKSmtPo+jk5dWtukQSOAZu4HYrry+H7dHm/3W9T31QVGrONMNGiIZCc9mFwB
SGNEdn2oAwsj70601w6KVwUJaLRf5f9SBfvc42xH3qhNRiHQe/U03onDMQffBMe7zb51Q5F10aCa
AZc778q7oVKXqYZKgS9VuTPKw80gPgijYNehbzWHKINC8L0q5E/XzW7f0CzFNHQN2m2Q4/7noqJz
KW9zGpTigbbGCJdUuH2WUif7voDb3kA6jILXUS9d4SnM8boIffiA1+Gx3Ty7+hnMlhznAQoQE9aX
Epose9EjHvmY75TABDldcSAFKIN4ZYTNU39lkzn1E1NOVKIoCGDppI7nQrofeHfuzS2/MsFsRxP1
hcjM6JbXigO6c/25HX5c/4Lb15iVDWYfGlU8y5i7xR0bdcrFbYPoEAUDRqLoLQZUhfv/0R6zDSFX
F88hbUsAgbcTBmiIvM2dxMHEjTvv+de0zYxm5R5z5svJWPQlLaHRsYIMeqpkL3npgTcNxftSFO1W
2y/POxL19LZLNPIgaRlxIhD0edfXjrvb2BtEKMZjbwLCaKqgvuA1C1Wgt/ab5Da3qEntzZN2P90n
KIaEpd3fFffy9+zMuxBuX50+l5Q91RdBK8GYhV8h3pNvk6u4xWP82NnkFC+2gpa4yOe9VGwXE1Ym
GZhJG03qMgXLK3+NXmYn/THfJJ71oD7p++VQfJtBqDE8Cy6Xsoj+vb+lFSu7DK5UyajGCX2tKU6y
Q3nTS6c55vtLdspp19w8elemGDippD6rVTCo+oU4PBihFFSDsBtAf+OgIMWT4d1+hlpZY5AlEqto
6NGU4Sc/8bZEXqT38D480Off6Gye9H0U9G/GfXGU7uOH+QQdiSAOwhtufyVdv2vry4BPW9SVWo9w
unkrTlTXq9tZz70rQBeJf03bzgBWTjPQI9TJIuRg+ffzn8Y7GCseE0x/FkfhRn9SK1sJKhxP6nc9
ddLJtp6u793ta87KOANExVJjkD3FrqHjct2+DmhhSkLXAq8wxTmXLAaKeqsmnUR5Z7Wusnv5cWp+
pFzeAd6JazFQhJeXWtVHuDO8tz/jH1T0nLZjOMpB+6kFkweNC5fHS795nfi1hL8piIEsNutADIoH
LkVsvT4qv/WyGtRF/0XLlkAWMx5Z0fWl/F09LK2iLqQvFUV2MprXwYCMV8HbBNuMpiu3GJBRUgIZ
eXors3biod6NKO6p4PDqBTs64A6zK0v7IzlYNy0oTTJws6VOB8Vc/UGx8avueGUqns8MDgEWojxF
HRwUQt9a8agLh6jccfbCZu6/8phBHyuRW3GmD7bJC53EznzdCVHMLJ05hYi8dkh3yxnUZT7xeZtj
u7lmZZpBnAlsLmRO4V5BmrtM0J56IW8cKatfUll2O8mc7GjWbpcJ8+gLpgCWqnmUioVzEd8eM1v9
DAaK2qkRIEcJKKIJax7ZxMuD4lV41g6qX3jENe6Mx/jAu0Jyjm5DZECotvJObiKYHZ3Ro40Wyy5/
RrOLTYk1xSO/95prkUGjWo1GsafJwuC3phPL7nB55yuOYuSp77OrvMiv3EIPjdE/HysGy/cty4M+
DrSz4a93I8lO3WFnXHJaxSsCHs/gNm3D59e8YP8q+0sWI6kge4nK7oncDPvsh+zVTnTQ7/bmU+Pd
VHbhGRn+ADnFY/6ds5muJw4G2/2A3H3UsxHO/nUFI2iql3ZUd3qA/s/yl4zkeeK94vI2EtvfMJgm
SdIWZoVdeaMdKanBjOeq1Kacg7wLHgeULpeY1QJXeg+t0RnGshoMwdGHXop21Ew2Zyk5cXMJ5pUZ
tQutZqDpHuWLnCBQjs7RIDu2SEguvLMCBwa2n8JXgcOgEUbc+rCkQBg+68HiggLvubQrt/WqU7KT
jlQK1NJs6A17EvqkIDjBxUPeyjJAhLm4Yuy6CyLIh/5lhlwtWPl28q1uS07p5wUE93hHzPU7mXHJ
9lfLPA9pLUQKvKYvdC2WuEE3Dt+37TuZAQZ0pM2myGoOyBLezSHjDbBT7k3ppzHcXw+X7aX79fez
3N8ZyLGnKQSjex5Pdtv2dh4CSOfcuW5me7U+zTB3nzkqwCtOwUU8aL5yTIJL2njkRQLPGyYLMYYx
zvrUgJkQRZqodoVpseOQy5O1DVef7jD5BWiJJWMqKdv+u3WKIe4O1HTDPYhgO1CMg4iFsqIUXFYU
nntMytGotRhDFxA3SOlgZjdleJhmTjz84az7dI3+hlVcFygA4sjFl9Ie8xvJRVeQlzvLw+SU+/EJ
9xlurvaHNOLTIrN7ZTVpFIUgxJs3qDQ10Iyhpa/8rFe2QWwJDLtOY6vHlN/2/oes9dM0k0qAbBxE
yS0WVIB6Rm8T4MXlhZ9I/uQkT2MQgo0v8rQb6ytEOx2o/zyMR2k/eCi/ePNr5Oav1/fJH06kz1/E
pBqlLFeSklEoO+iH+gCJBaeDbqgQdEHBrYLIvDhmLkBJ1I9DHUH3IN73P82D6oHRBfyeY2C1aCdW
Hu40DyQ/7hDMxxLvjtAfCIr76rzjsYr/oYD3y22WiMdUZlUyBfyQ2hOd5qny86Cz85MVoGE8SHwe
eHNQlSXkqTq177UM371tPprxObc4u4izriwNz6SHjTz2cKfXo8OiFIttiKmzSNOjJSd7TshwUEFn
wAgPDQZm5rB/xNgxUZCkQtjPSm4vhlP9FPFC6A2BtddnN/x23fIfUsbPr8bgkdWqkhrXcHN4o2VX
44g2Slp8fe7PtByq347u9CKdqwO5NW94FzDeN2SAKuxE2TAGuF219wI0gw2TB/O8hWWAqVHSVDRM
7EXQjNukP4NPWMgfrq8hzwsWgUZV1MQMXqiWl5XvZcJ7cv9D2fHzIzGIgigs4p7CK1W/Ex3BNo7g
3Kxexb31tT4pnvq9cKyT9VhycnpudDDgsohzqYQDomN6o7qJnY9ewSeQm/qWU7vNtxj/bt3FwXSR
z5d65p1jbB+aDqHctKELazzq0KTPQKpq7t9JghK9RjVlA56/nC/JcvI0+pTMSY5oyZsPU01sa3m7
HiqcHIpl4ikEUaxqdDBirpRmnMn535Xe/lDk+xUw7CucmAxG29FDkUp2Vz5aI3clWk5wn+cgF2d/
sXqoVWzqYUYfn4wEYtmxGLaOWktZoJQK76GWl2SwJDzhKFfCFGPxWs8MpMd0H/+gKjv5Wf2indMX
8y08ivw7PM03f7/Dfy4lgyAhRkrlfMIWQDEGmpPLDtwFSGeoSMu/6GfnRSCDJWOrNgNopmkiJc92
inomQW2YDB4mofZhYkfv8UGO7OtRyd1oDL5MbQclKBM+Zqfogez85Wg58m25/3IheTxyyz/0qnBt
TRlY0cyYSlsgauSAcmZOu+FA0wR6Y/8f0wS2/2xEt2DchQiarnvDKKsoPHHWbvuu/is+2JfnRvz7
hBl8xW8fuscUc1v604IY6e5z4oTedYOcCGEJwiHQGSlyDoeW5a6MOtAxcUCfs6XZLjJBnbTG0IAd
YmuC9RZYa4Z+Pv+nsWbrc92on6tLClGlsm9BBAUZ+m5PDvQVgj7Qc2twdMdciTW2lcwIJ5KP9AhL
T9Zt9KAfdAd1ON94KHaYP78ZT+WlyYvH1cpDK7adLFatak7BGulP7/1P5bHaA4YdwaFyzhChzL6R
u/GW33TM+3gMfqTEypMIXBK+0b6p4Ysw33YS5wyjYMAuKN48DBX8AZKOZ45/frhUGcx0oYkxaTCc
CGlBL81JMMh4rNMwXCyOKiZxNU5QbqZAa6sMRBm4Ug2GSNN9Tz1Ij4Ob37RUYs3XvOG74eQns7Sz
HXnkdVdsNneuDTNYpQtVhcFqGO789Ek6zc/JYdq1HySovPyBznPh6ReNcpJjHosPxR584aARV7jj
As1WZ83qh1xytdWGsZTO0Gp61EJIYS4jVx1MW2geLNKfrOw973U/Nh61QuJMtV2GG658b3bgQhIK
Le3pBdPa9Z5uOrROMtlJ0EI/M/Li70aAzmF0s4aOetR9OsPGm9TdyprWntMjeuV5XQ59gkIdIi6M
Akk1HuRqjOyS6O5QLw5UfZ22zp6h0cK5Am7u4bVh5lq2LKJpVjq+vXmmuj2Uf9Ny8hrOC17v0yTA
/F588MQzNm/Sa7MMNIrSIuWySUPOHT1hsKVjdNaR9KbH7jwE/KxjCyLX9iiorNY3j+U5NGvYs7rG
liMDA1eBmbxH4ku4jJxw2gKotS0mnQJBaDpE9MFJF9R7iM92dlcknl5n/vVjkoNSMoNSE+yIUko/
XfSmJPJuqgG6ya7uIlsSbtKOx61Hf/fvuwQVDhW4qBrsMRNl46IbBLukk266yHIbMUArq2AWwXW/
to5/4NwvO8z6RXNiRomC478GFePYn+v26bqBzTvf2gKzcnOn9U1XoAArdGP0EqGm7YSyNmMMjURO
lBGQkDRL6lp1XZ1yaHmboC80Ut2ZrFJ2rS7r8YeuO1FFhD1JpcROk4m8DOmECbeuit1IKhWvLjP9
9voP560Mc0Isaoiufwx/+Uv11CnP/fB2/e/fvFShbqrLooonUYmlX09MiYgSQtY3JJCZ7psULFXx
16Y9dtngLo1X6V+qJXI4Vrc3zKdVBgxKJWlq5GOUNV890MIQThzBpkQizQtV0IMWXM0nE6GQ+ns4
f1plIMFYoOOr0rtW6c0OLQnVZ+MBe9WD3tVzv7vu4/aX+zTGxLRAp81aEcaaIv8A3u7aQnu5bmKz
52b98diohkZtTOgygmjzlurEgOwAHCmxO9jliZaCM9D8ZuAy4AHDZrPc2jITl41A0moOYVkN5tpp
H8ZzeptC5M3LY7dO7ckxbc0hvnSO7w1XP0+9Y+1aTKlwHy83e2XWv4RJZXJpULWK/hIxmB0Mhjop
+hBr8MjpdnuKMH5OblVOw/FmMXxlk60Kj1qsJDO9WpY/Rw+NFgdTQfA2XpehR0/ctbz7HtcgvXuu
DrNBHQw5orWyFmVoqsQTecaDCrKKzIsJf6NsXf/W/jG5yWCVSlnQEmb0YkB/h7LCCI761ON52IUy
3C2365EG6pWdyZaKzaEdZGGCQbAxZGDMG060HxDN6oflofFmFPqpgiy/gXX7XJBUENipom6Z7NAG
HmgLsLuZdGHTu94Z3AEq1a60SwLlO3RkiaMFGLkvbOFA3PgwHrmeb6aBnz+A7fcE6X4WFTUOJhfS
xu1sk5/dSUHnSHUEZcVFZXlXv/V+uR+C+D811kIOQ9FVRVMxvMMAYp5BYybWwc0m9uN9baAxryre
r2PU5pddmWBgUINagqYmMFGhrdUxYtmDRvhZLTO86irRbWKpr9cNbl+qQCMtigrySYsd5Wh1MqqK
CIudK/nDvrttnyHUS6u69EKjJE5+m9x2z/+tj8JYGWYONW1MayXM0Y1jdP3OqEwP7cTOwmtb3zw6
ZVNWdEWUFYV9IpJDEguVRbsaUh2vNyihCd8ipO/XV5F+lt82pIL3exlCOZBMYVC17QmaQvDKALGl
FPypautO+nDI1Kq0C4HXgbx5VCqaJIIkSQR3NXuMDU0R4haIqgKqgCBxd7SJl+ZsrpqCJFaVQbwJ
Kcl/AigqPpUVQZ/e7940TNi39rRPQDS1HFTBH93lBYV3B3RMy+P1ZdxsBTZWdpnwFwvDVIUYJ4Xx
WM/eokBX7FbMDtZgt+hR1YL0QR7sqXYMvI/96DywIkFWziA7GRLvlJGKd3Dz1oFZalMwjAkvO7gV
hZ3XSA9ZjA4YlcdBtB09n6vNZAdqpWuqOdPcJ9Ec9YWY3/KnKPtPU/DrxWWCdBziNk4tOBNiuAEp
+dPipin0ZyeMGhdQBLChD1b2uMlDhsnlIjd14rctokqWKUqWoZss52QvdTLIZBFSakAeLB9mn/oP
4UYF3Wq7T49QoLwrH7v7hMthu50NrCwzQFOHySC2BJbrqjwLZiMjfJb7EUVOO0vLt15FIaVVBslp
JXS6zovfWtXdXGFs4Xp0b+deqx/C7ColSY05W7Bxs8ROFnD6R3imN7/0iq2BEfNRCMg7cXUDU5Ac
y5uIsTLMbCu1kqwxUrAC8pzbRTQ6s8pRjN2uV6iaKgH+JE1mqdukzqjRh42DecAj4bIv8PZPJ67M
W4JbA1rom4A35rJ5VK4sMllXBnaKPi4tNAcPhhuHIOaSEcaKHQrHJOcNKfzBP9PUZAmTDxrLuiEl
ZlMbdKgmTLRDYgmQp021L7UBeg9Rm0DGKQz+EPapPdAu5VZ769q6BiWBYthSF3OyhO1rqCZDq1mS
LAmlkn/i8xAq8zR0QIzMHH8orXEjkdGtNHUnDgYkNuvEDtM2tI258at04EzXK1tPN8bKOoNXpU56
raAbCj1zibMzjwnuKZTpSry3HkVHdYreLgPLmyBRHmS3JNBjO5Tseq/uwOn5hIkVQPWicIJ8+xOt
fhaDb7EUN0lOu0EojYLsKG492aHb2b0LLb2v5JH3hLWZi2rQ+xRFXTd19oE1hGBCFNGGjS7PcUBN
mIIfwiI6jXoZO5YBxiJb09v2tS9k2esFrVd5HtMQ/w1TkYdaOrQVaL3mn2GgjWqzmNklHW/2pmor
3wn6bYxAdg2CaywXwzdxZGWP3XJWWJUaWAVQCw3vxxv0FXsNyG/ABYUxJPoWynu54RmkN6/VRa5t
9CHH2CGge/w6kx+RTJzrmLx9o1m5xBwOXTIrC7Y1nnYhxGZRTTSQilQupsObGNTEtogrlieDAC+S
PR2xJDsleswE7kwOz1PmbFiWeQjTmH7KWbGX6Iz2eE60bOYyK0+ZQ0DJIrMXaHUyQTW0KJyi6+wh
4VEo8PxgkElRRZSqBLopxsk3DOuHshicSX6eIwz8RE1uNHkEE/WU7ps8sachcbvy4Xpk8Bxh0GRA
H4Mp4ETzsfN8NbfseuDJTG3SLaDk9ff+Zbt206XGSC3dT5QfWLBbm15k0aThzjve+8kfbOm45Yk4
wVR2DkGIhWbSSgFFd3FyhBHcYtlZNI5mBsXb3pHSn1PzPnS5NxW8ycXL7ed3mPplmh1JyIlZ62oB
08pt//JV2R+Pg1/tdef/SLuuZbd1ZflFrGIOr4zK0srLfmEtJ+ac+fW3Ie9rccO0sMvnWVUCAQwG
g5me7hl5A9IPMQ0WeFJQRsq26Wba64iA7NYaHZDasrtu1vf19jGUz0yCcawKhKhu7MtWxM/2pD3c
t5x1+7yNQHnJoOz5Sq8wglKcDXUXIs2VdT/uj7F+2am3QSjP2Gl9FWowH6B7KnMEZq+wMks2CV1o
bYUmyxH/wXwMWdWQ9pE0jTrXIeq9fJUT/zQMD8YcP3HJDHozQbCgIHIUJrQoiXz8LndJbRuJ6EAJ
440x5dX7Vr19AnXuVYFDqS/ElGsQ6wh25IiDGYLV5238ZvAm0ZHVHiZb9c0+sMQMHB/QRrXvfwOZ
5W+WjOc9D34BkUSC/76PcNeWghzgE4a4yC3FH1y1ru0u5V/VcoZwLs9y2uv7vBiR8tow0kxP6lBH
G0jymH0Q8JHm1BMqgRIS/2x5Q/J/92ZI7XMBaQVxrCLdzeazmDtVeik7oobKuHdXz8hiWtRe8n4p
Dr4ClzD0L2oVmlOqmXo5Ofe3a/WsL0ahfbimoaFXxCijNlj9KFlN3DFapRlD0C58UiZJkToMkfTZ
54xXNmLKUodibIlCeaw5UqtClWF0Pa87hnrkA09KzFzQvfurtf4+vS2XQjkumQ+DYixga5PVOcNs
DeiDKM3UzrzKhtZkbzWN3TyxsyzrzmUxMOXM1CIJAqXBwKQDUfyO9Pmj5vCu5PSFxfJkjCOskA1d
hJSFLxqqMWIsUC1bqG6afgU4iQxqpR7oeUbMtW4dENhAXlXlIdf278HiGiKrcgGvKU2Vm/bfxJEV
k69i/zWi4fHPENR8+E4eEoVgwfTP1xqdM2x0y0jxCoMKamKW38JPvkcqIEQQ1eC3kmqKT70zO2DG
dVlPoj+4K0PTFAOienie/nvCdcLNfBOTa8LpXpEKlWywmTrRc9YDKIEcD7Ogtb7CtwEpm42EkB8m
5EhdLLOL5mVTHwXGJq5bzG0IahN7JZflsvXhq8T5YwpkW+QTiy/AeaQk255nIb1Xh9MlyG6Ti1ak
W8XiTI5R4MASDsJDMn+kxasEPcC0CMwmrRkOcj37fxuMdl+JP0FbJMTc5vTahQvd2C8gUuWtAg4T
VUneLq2sBCJT/Cx8YrgbxkRpv5YmXZ4pJbZu2sWX7KN6bQuTIKI5Zz7VtdkUZvQNXQfesGcVCFkj
U0aTjwpXJ+Td7PsTZDS15nHiA8voO0cPhWPMpazeylUXvlhmyoRqKc2DnMNUBzCta+/ZBmlWVznE
2Fe3R00iMQ1U1pMtf9C85hI/KFv1LXjSN3ODCJiVOFt3t4uvoVyGpPA+H4FHCV/DW9EmfYq84uCb
6Cbw1EfGJq+ez8VYVMQkDnIg1jJmHm85vK45wZpGJIcI3aRkDc8QUkpCU2Pmulfji8WwVNg0zHjp
ZgaGJVWtKbIaL3wqAKUi3P3ugPAYzaQDUiX2/emuhqiLYYnhLS6XXOLUeVKwstNO3wmbdp8gMcJm
zV0Fa6Nl5f99hEKFT5KkczWEG8gOamb+TEqwOhqEDVAXIY19Ed9YHZksA6YiKUkwJoDu4Cd0cXJT
rfaapNv38olnVVxYU6PBAnU8DVlnkLP5MgMxiwsksBLrq5+CnvRnkYflDdYvrdtq0jXCsZemFtcZ
2rx2vQ3pBYB0QTfXApYhEplbiKtY983kD5NUARsE7EFByvzfdjKD80bUglgHPf54iMzyTF4vkDkZ
ndMHgKP2zPC16wBO/TYgZTCNLqS9IiDqIUV7Qh8EvN1W2BtOvs+8ekMaeFRXNPnNsEH1YT7nzDmv
n8jbF1AWJMtNMVYlLCirpv3cJd9mXznqk8goRKwn9G4zvf6+PILclNUCkioAY6i7/mkAWqo+jxvS
+ppcaiuyiwPp6wXI58SOf1jrTANl5yoecqXB6DG4wSchtsV58FTtfUxCu+m/+PkhEh+DNN+kcwYG
itYGsstUlIuRf84F3u3lDHpeyATx+1qI3NGHb8z57X3rW3fJv3biOofFChllNhpzClsIhcqahNAM
Eoa5rSOtFptA3XdjI8LrR9eAngSfMzjStWOObtAKhjYD85N6NeR1cotl6Os3+21u1NUmy74AdSS8
lRJpskew1XTl44gmSjlRPCkuGe6enJrfHsuLaVKXWxuDEA9T1aEeINsghjCbILLHeFd0T7z+KfYN
RiTK2jnqVovTPunHAtblZ5cAQUTHwjGQQ3hvQpRf0iMJ0kQNJjS6hBa63/wUvmd1jK3fJrddorxR
WrYgK5/xaDaU9kdnBAG6Pn2ADKLqUMjK031zX6//LnaJ8jyQCOaEqMaqRZpdbzOIsKg2tK9rU3RT
x9iyiDQYk7sqxCyOlzgF/s8HJkRNd2Dis5p6M6iSrXEV4xphuNRrnW4xksIlyAjwxBzQb8GLgCY0
UHfTc4bVrd+PYN/QJV0SJIPGNQ8+xE7qEVYRH8qtvxPMwNHtCrJjRD6G7URXrRyPcEVBfQAUotQb
MuYqSS1FXI6ofJpJCyWFvHXu28SqnS+GoB4AbRSnM18kOqlg4sXxs/EocVm5htUNWgxDuUEuUxNZ
4bBBdQ9CQF+Dj4A+eS4y3NB6OLEYh6zowhAaJYuaQcCK5YACzluSCjauygagaTHFfbdn5TXWz9Ri
RMrz9ehB0ecWMwu17sL7Bpg6jC+KrOyThnfDQdqHDTTMe8OdlOE4JeFmaGsG1pu1uJQzBIltasgc
Jl1qmylNTL/eDuKX/81OKH84hlUr1OSEcXFptfl7oB4C5SBXsMnuIqFRX+sZV+fVun9zwYuVpXzj
nII8d5oxrW6XgkGj2ClP6TbCg5GASnuwWRhIqHDHwRaczJ7YfZnEJu+NT3nLME6beOgwfu8SWq7G
QiOoI9uaB8ooXNusUHjVW96mS3tLHY3CTTriJJZFaVaFAx0Ls4s+pPLl/k6uXtWLcSinovR1nGkS
MdhMMAshM4fBhzbLj5b7rmiVWXf633nNX25MonyMOIq8MqRYSGRS7O4DcARwcYRvpHF4PIUPLOIv
xnGg8VVDUyhxyGEhNTUGggh0L42+qVTJub+OrJMvUb6mb4SsqIl9AEUECJOM5mR9OwAVCATZjhUo
sHaNTHrh2CYjz4wYzBhux2+r8LuInFBQn2Y5tbuRiH/4jM6k9U6/hZlQTqUrMl2AfhaZ3QAhFVKW
9PG4To4FGixO8RvnEGFGNEB4kR0eh3301m3Cz93mr/QktMWHUJ4H6EslackLsXF8j4vMGQxgZPBs
K8C7o9Zkp65vE/KA4dBa8cOwD/C2GWObid5nGRblkIYMd79MLrEiNYtTsokeyj3y89CzMH60VrgL
/wujzWqj42L6lBdSRhVCfRWmL3v1lvTqlpe+xWZw1oBEpZ19kz5qqzz6lupo5/rIsjuWldMawTVq
UmpRXq0c7XdmYxXfOae3DGh4TG+sPmFGwEPDeAygXASjxmBhEH4PZG6T9yUDM8Fws7QwsKQPg56T
CIErIQqgGXY2oglGhQIYU0OCcYHIVNDDV6mhjhKGIqCGn5KqoStDyBL856/85u8yjDdToSWAh1RQ
g4psFdpuz+OBq5zwjPaLs7AzZkBZgfuKmXIv612hi0FpxxRzXZVPcEwjFNTb994OPxGlUPUif2tc
46F8hOrSi/Htvu9dzy4sRqW8U+HLetsk16WtDz+9U3TszyTeQwJwi55ktznEG+GYPhjbwim/K8+M
L2CcS5lyS6AsDoS4xbzJ5nYnwt0gk9aTC3pit6IArF32nIPWUrHHd+w1q5OI4Ytk2hdJU16mEYYn
DOqqNznSQdpwJ64BfJZ3W6sr7WEjPt6fNOOxQBdkckUfNAlv/X8eC5wjefJ/SeoyJkfXYsAjmRsd
ifwGC8ydrgryTEzOQnmgwJ3TbFsrclmis6wLjy7CGLos6WJ/nRzSZRcJ2ofCM4qwTvwpAw8s0UDM
nsGUis6e8lQ+ZnaFKBT9x6y877UZ907cSRefhzCJO+Nn3AnBOSc7GaKZIQQONuMWCgob6argABqz
Q/kxHfy3YTt62TNvy5DaZj5vGD7stzbP3vDHLMadpx+JjnoMbTP5mQhkIRdtR2dW2WC9DHc72HRR
uhSKf94ZwpnotzXH0BqO1QsH6eHwo9qiK+BLdM6PrN1nPRwVyo2J2SxxDfHVEcjzwdCHl710ah08
7JEpdZm19z9kEn7FxArlwBquTrMixPnt3RrK0ikw4hHSzyMu1tTxY4tlVcwBKX/lF40khxkmCGFP
qDaWV33t+YQaxiZE7of1miF/d8+Iaf8UNGHAJZifkr4IwQdqX5YImiw5MOukcO67pfVM98JoqBhJ
zOuoqwIYaQv+lMppI5PoN6uF25uyTcJU8vovERXK++mJrRzOcIt0oSbqIrGIJyzttJPAL9Vvgi2h
N2SFYqxh6IfbkI6FWmCYUuDsPH7K8tc8Gs0ZyqR997n0T7PP8PeMcIxm/Wt0JSxCGesqFqopg923
Z2FLWVtHN3DmyG8FEZkUt5ndaFM+N2bkJKDT6PccWNXmnWEJYB7n93pgSltmyMRwbypZgcWzajSM
ceAVDE/kIlUUR8lLIt90NrnX9BOr0s/aQsrLjFCKajNyseUHfydBU21wp0PtscLo9br27UColHcZ
uF7HKx+nL0BIoH2U8zd/fKvU2Jn1hy5H8VCzCiH0BIgX3z+KLD+qUm5mULMoAwkU8WvgvQS0tQZX
8fEny/folYkZMLUwWVZKuRouTZUKGsmw0q6Gyl9tD37u3p8W00wpD2MUdT8F5GHSODUu4Xnff2k3
mRO6wUtkkbaKzDY+JWdxH7jadmIcQ5bvpqn/FE4qior47sZRdxA13Yz7ci8jxCQyStOe9dAl1nHH
d9PEf2FT5bze49hXM173aWAXPhIc0NxTFdbCriPtbpZKcwAORSdpPplaa+dbOTWJInuEEMuR0TAK
yv3Ue324v5eMm4luVhnyKCxnHiMGeWMOfWXl82tp7EsJIrHG9/tjsV7PNCMgl0ll3ulkem4Ozqtx
I27x+ANDEJjSmexuq4up8whTNU2E8LNCHT4jLqBWjC4RN9NQ5JNUq59BqJCGhqlKkHSIIsHsS9+C
KvtFV7rT0KArX4v2KjpMxyFonaRm8Zqt9rEuP4k6nBP+349GAm+9ppFK3MtSY/FHEVLa3wN00hI6
XlABO5FLnG64b87qWwOmd0aMsOqYlh9CneAuDWs1FfAhk5VvuQIIHOmL+OkrEbXsv7cP7Khg9dQu
RqTDgn5MAyPPsRsEXFQCmkLSnsJJ8WbosLAJQld91HI8Kj5oGk1Kkh6lZsk0zuVX+bFxtALNrYo7
HAmzB7inB8kKAYw/EQQi+7Gw2g63/ALx37cpDx7Dqa+xxiRVF1rdC0lTpU/lZngNrflASEZkO3ho
XHRqIyEBylJXsdpXwqSP9f/GbaXBZN6Fa95s+VFUFoYrhKIvJHxUa08/qgnVEXC31p9Ab/5J3oJQ
Xd03zyQ5IvxFomk5LhVa5GGui0hhYTFkfVe11RM/RJeSU1xNFhnX0yrKYDkWFVdIdVD/hHcrZg9V
b9FJHnLR8i+qPaJ7RHopTyT+5S4oDrHwUKuMLsuxyfovQqhemAZZB/GRm0eID9GBAbytg3TkkVSY
AeJwkKh1wFVrizAE2eQ8/vk/IPnWArnlV1CuT0hGv1LJVww70KEeyFFDj5obXcg7lW3qxG3RV+Ry
OMqtjX1VdqMIDE+STQASiR0kTivLiAK0TM+ZKfD5EQHWlnGbsEalfFggF20oDxiVnK/2or2FtvKo
ZObX0aq2LXIRUm5BcdxiF8P+4FxwrUjgK1PAt/DvXUZEF6LujZgAkSt0pBHVhU/ILZq9o+GR3u/F
bet028weGmtqTR86UKzIcn3yty+g7awGJ0BBsu/9u04SQnstMxt0zxunyAJpEe5UdE8EtvzIb6q3
+wtP1vX33b4NTRlXqXB+MJEc/Cwgyx4LZhY88NE+rAtrRIdvn1/qmRGlrEYOOmr+/7/glIWVUp6A
ugdj8oDiiU7kQBaVZCSIJkcFwiT7/hTJ/t2bImVaXF/4vuhjOGkCwXoJWPz40fh/VTNbzIoucipl
rHUAMiD4OvWHHPHQ7GVb8jonkR4rB7HaHL4cjboRjSTxUbrAaETbnfTXIcXiIKPjsTi7mCNRN185
dKqgcrh7kX84SchAS16zLf4SPLicEnWbhbWfdxOB8MRx3Zl6ygNuVWS7qOC/3jcIlgHS5c0RpejY
JwZIMo/y99BNwGFA6EXwJnCZD3GyFXfsT6L8S6tXtajOmNcEmQg8w7ekW53ziHARK4/CMHWJciSp
H5QobWJisvwccLkzqZDdlljoS7Lj9yZE+YwxGUIOAttIKL4mH71LCOOnH5gc0vW52+59d3KVh+aA
aFAxk0vqxA8hg51gtdt0aSuUC9HzcuhVsoOyN4CpXtmmWxnPx2KHWxnqJ9OLsPFB4QmKHrTAJG6L
nsnBDqz+GEJgIWCyBFwt5t6SUD6mhBIyqc2TUlG9rVE2Idky4NHtxOleMq/zIL+4LzwVEAsFLX3Q
1AOvqGoSQtUr7ZIVPrS4zVPrLx8Hv5wtXeSUi3maZZKXaZzRVj+AJswAtUaUupMsdQN45ndW2PSH
18FtSMo3VRGURUeS5ee9fKu42Q45hY3iRBC8zndswtzV7qiFMdB1z7BJc6kixjDg/TPajVl50J+U
9tmm8uRtu6udTgHNOZQireI8fWk20lnactvoLchNjdUFspayWX4M5cX8Htxp4Yz8FGlzG78lO141
DVdwgcaGzrH8KXZVO3oODTwTytFE2VLfgxXQNuyEcbP/IXq9bQMVpRt+9M+FRHScIBXjVo+Eta5/
yy8tyon6ttxEkMeZDv3n9qhv+DdpsJgHleH8fmumnareb0lNunKKjXYmLPCEV/cF0JXKbPeda3jT
Fmj4bXXmbOUTu3eMOKM7J1OmXGIQchOcIrxvEEyPCDBBc26k506FctEofox8/8C4XNbD9duyU96x
qSFS2mi4L/t3lC5tkDcXxxpp18mGd0CvnsdaYzKDezOkfGHGNU0Zk/oOn/4w5M/tGJhDBAqggTEz
1jiUj6u5CCRWpBYg5ns9AivIAIYjJTaRr2EcIkZQShdJAa1tlIAEN3pSbhsx/zJGvT2B3DdDO6cu
gPmwireimny5v3WMo0uXSSN9KPi6xNEdNBCQ4c0nZ4x7axVSsPAOdAFUxgNEC8heNY54JM4RanSb
HJXHeoOunl2xDTNYCKv0yAgL6Eon1yPEl8j7Iu0l25eh6MIfNVZqlRUo0vXNQOtKXYlTQHorlFMG
dMGJX43eDhSkyaHZNYxPPMQFhlx+vb9tLEf3W4ETIgaxSKZH+sAgsvo1eSy/gTTeky+IwQ/dgUcO
Gyqc7ngiiMrW4rYKsxltDTSx3FnKz0yI8qSiIlVB5CnarbBRUQERnHTHwhuv1pF1AdScBhKhIPyi
bpgs4vMMynk4hyoexkK3ybrhOYsSp5TUHZqeLXkgu9xb+ZC8qDH3FnXtruN6q0InK2eKGkqw48gI
Ctcv/cVXUbdNW4IDRiaOPjwQYqbxW+T0GxLpQqS9P6Yes3y/erMsBqTC6j7L5WKSsOBC9BjXT1y9
i8IHQwrcILtoA8h1VQN8TZc2YyqRrh6nxcjUVs9x/Q/OagA2koja+sDthQg3CUIysNLPqTd5922c
NSR1qVRpk9RGjbNVal/SfHL6cjI5Lbfvj7L+MFrMjLpKehnkZoqBNSV3V4OIRX9uoZ1Rm0i8bFgO
YxUFvTRk6kJRE4HnqhwmI52TU3gIn/tt8TnyOshO1/viXUAKXT/rkCGtrWE/gGNte3+6q6HBr9mK
PDnSi/Se3De+higJBdpC6E1VDE4zl+5iLfX0RH6VG5WRNr2/ib/R5wWNUJUDCUUK8SjNj/78psqM
C2a9KLGYE/VaF5VKiBVywcTXy6XfN3iz+5fOAw+jJQFRTvSMkI8A3VXqaINZuNAmOTFfHaypUj6q
S7R/oi4iliOCzpy44+QYAdYpgcQzP4kbll9kDUk5oDmTql4hqDVfxSMeovAabwUZq5n+iuj+Ldpa
LDD5jIXRAE0Tz0KDk0i6cn1PvB6T0vW3w5GvrGoXQ8523Gko9FeI8yGHCcpNtCKGzrAv7AQkU+a0
lxA0MfVU1/OYiy+j3FIRxqpek7ZEwnJG2j95gDUyExRnpPHUeOE+Tza4sVU8+0pLlTbxy18hcW4n
WqTlvgPf13/CQsnjB6z5bg1XgiIyoRsdvqADXHu+f4TXg47FpCmPlYAUGHAc7Dpp8oEqNGhOk223
FTesYgvLWdDOSqyH1h9xsAqxAKO7b8vSazTjBvBPRv7ImBWx1TtGdp31wshSXuKDgHTyYlYNoIHO
9EFqTj4p6mBfu13sIEHLUvZchZ4utu+KvVgMGyVym00lLEg/joWpnRFHQWyQUJhKGyISGSEsRgfA
qX/lHuCVkdlktxCvVzNvO3q9oxYfURcFh+Yw7GjlzO8SyOuLo/9NOfKQqY+QIPkPylHERu6tNuWs
9KLntYgATqPUbHbtu/8gE5TcQ/sFGKRyH21nOKziwocmFOsZVy7jEgTd1L/9iQrsRSSSm510kITo
Dgec2kAJAERDXoC7kCC8sBZPJ+5BQHMOq6Nk9am1WG3KnWVBmzc66TYl6lwgMwD/MkpaO1ZOiPie
e0tM+aZ0ToJeHbDENaSBReE8D99rcCz6Q2gxjs5qcnIxISpSUhJ+9mMF1TLlDC94ZdJKsIFXTCcb
lkBM4968aPdTFJrBGfAKUFC3OyfYkLxjuUmAkvsvXZPr78fF7CgvBL1sheN9rKP+goJk9pjs6y1J
6uh244Yx5lmfinP4nQnTYVyu17tncShbsRXTuCOH8sdoX9UdtsYxKiwNFB/kelMbwDrb2PzfNvN6
eBbD8sCxFClZXhJpyxZ8AYqf/Y6wRuWexAgHGU6XbpmfNLRPjAS3KvCCKQu1GYzfGfNhDUF5mrLu
5HgipSjFTLf6cXbzS7KLvPwHGifekRD0/ooRcuHSr/HiYgULaLkrPSk+1O++B7GeXfqFKEyCffKN
5cpYoRFdSAVRbpMKE1xZ8WO+NA5AT07h6dtryQPilqErPonfcpdzWuBWq21s7ggEubS6jXTxTyW6
mgympNgq5Hy5AJTnkWdZ6X0SIDSO5HKHwerA1PimbTvkionCWZgjIa5Z0t6AnBPK6gSL3zvGznj1
vwxMbQuWAVDeSfe1mtMJQmvmBSibhWVqdkHOMGSGT78qqS/2PKzxApgVTJk0UPxsfCal1b8LuGUB
RNkyquY0o0ra5WMGtwBIVgpdmbQ1p9kw0/Tr/TOzHnfdRqEeNH2c9YNI0NbNmDiFfxCjRzXHqqGQ
gVyTfX+wdTd3G4w6nzibxoDGQ7whptTsQ9BZN8fCZ43yhxDnNgyxksUG+VnaVA2f4VCiUkQi9QGN
v76tWRMyRiUAW8xy8fqteBuRuuajIlDmysfEuh3YSTY5EPnBoUN1LLNDh+UI1sF6wm006szNQdem
Pkfm50an2Z6fI0ffzhvU41z+XTwAqqM/MqfI2jvqaI2d5kcpScCFB3kXWvVTtomcwprBO+EZu9hs
0YDAXNj1uOY2U+r+l4wozpQc61rlhqWBQHgsvjXCqeZY+ubrjuM2EHXxK2qmtQ2P2WWojce+o+cs
ool1pNVt136D4kZTnsQhdm2w5J36wJ2lQ/4U2voBGkfxj9yUXQ1Fa5IJKhXr/rljzI6G5fZKKaeg
q0EmSPkq5agPTSzCPcZG0WDcOkz/Wb+8Hcyk+db5L2P0zA/v9yfCOto0BHc00tJv5KvvLU5lhNb6
1E2OMqrPfWSlm+Y8bf7X40YjcY1oGMbmmnh/al7TC5FPByTSCbYKJKJkN7HZDLJMY6EcSjGEYdAR
YoYJ7Vvo5QICRXaSXQhN5PkhPZEkD3pSNkTqjLHCq4n2hZlSzmXy21HvBNiKiK7hDnAKlHcPhOuJ
9Wb5Qzb015mj6ZCjvPC7how0urqHlPYTYWdoXM6rPrEJUZijUa4kb4AlRgBFiF6q8zBuxgy855dm
+DT5pTlyz2P61CNNKXa51ygf9xeV4Ts1yrv0VT3CeeHoK+PbHIMlcRLR0MQYZD0s+bWctEK3Is5p
I5LwMP7nqZlsZRfKcJv/aS40O6nvc/LPq04zPmrpZRJ/GAVjJoyYRKdiEnUWorQjh3yKoMjw3HWT
LSh73v8ioxHs/mz+kB+4rRoVkshtlfn1iFXTkIgBEYPjb7Nd4XWQfrOjF/8gg08usCQZHD3ol/yi
XQoG+fEfskK3L6CilSYvhabVYRytXR50L/WSNyiAQBHaKs+Zx1+0k/zUv9aO4cUnziMBBQvKwLge
aG4iwF+HKSG37JiUCMseNGbCjbWjlFPBs2UUdR4j9F/Dywh6neo0eASv09mzM7moW8abdMM+9awz
QQUtlVBqYUdKzjGQaNK+BRcXAfE1jD1knG+d8i0gDUn5EcTmUDQFUW/+ZRBGk/eZPOaMS5ZWDvQR
qksKYfIIt9kHOl7U78pbA1y0Q3BYaMgaDuIh/8yG8DKmRwsGGq1QFUMCC42n4Dwn6avMc4/6qD7c
P4sMMzSEf4ftbaLpg0ASBHr1tW2/8+Pr/f9nXQEG5VfyQUuVgGCHfmbwQUhxNKyvhJUncv8KNSJA
CFUAyT1vXBF2izdIHdZcYRjE4kHvH4nbsELF66waX+/Paf1g/RqGRsWKBWQWWxFbA61Oi+teO60x
ufGhzFwQIt4farU1UL9N6drDsZhSpIpJZ5D7mtQCil0BnFsEJhX0BKLf8f5Y6+f2Ni1qp1pZD7tI
yzEUb2x840crPurcV1164Q3w3AuXOJrM+yP+wThuQ1IXgcIXTRtmmB16XZxg37yEV/ZSIIwPoPT9
H+dH+fxeq5QxIHf1zxRC5BEsA5vjdt1h3OZERZGQvRQDgeT35PnYVQcox5np/ClLnhlrt35yb+NQ
7j0vjaIrYhwsEjM2Fi5Qq+NM7UqwxW+4g7FlcVT+4Q18G5Ly7FoRRSqXw/ChE8Xv0mcOHPsx6nDS
Z/+QHJpDf5o2rKt63Q/exqTcvNqISRERNqpKfxfbyfZbqDfFDEo2piFSwaLAgRCTrzCzBDkSu99W
R/2ZwGtJJw6CEIexd8Sr/p5i/zUpGsCahsU4jRJMseMOhdCZWrdVi3cl5828hBpIAyWUCcp6yUuh
szAmfwi+bmNTHn9QeAkqSrCbxkHayQv2hH0feA+oZIsX3yWSzs2lPqY7SBzjBcIKZa9zuzd3ys30
Krrv1eB6DEFZjFHbfbATL18BvkO6bTCnM86lNRyMU2INX1uoAgPcZHf74k30hh/FvoVIWu2mn32n
tkEdgPfYTrlUDitzzjjGNBtQVQ08x5FlCrXWymLNmZXBjMe3OO0Y4TCx4HsLQvmlROXaJCdMJmqy
S6aeYGBMBdSiVfzag4K2YCFiGCeKhq9yPKQi9QoboFQPnPHgBx9z8ne3/s3IKOfUaCWMecKc4m2J
vjLSJEy4MkhbG7u76w8VpNtolF8CVWWf6w1Or/LUHsbrm4IYtPiM3KMlgiFeNOsXliGzlpFyTEXL
yY1GllGQv8shFJ+UHz6rk+kPCLTbzCi/NKI7P+L662Epn6sH1MfBlK6ayTdw6qBPjiXKwRqPRqnq
g8FlM3mZGR2a1ZKXFp1jafEpB8JcA/n1KVUTdxg/lNCVEtEUFQZIlrWTNFxVFgSlEEgKpkLbJyDe
5GmIN9mTEZi6rT+hC+IwJnAGKssjM2I6GsTaSXJe9WShQWTzqHvo2fNGaJolCSgkyTVQwwc15/KF
BRhj3OI0jLWZuz7PyS2uT2ctqyxoorCCLIYnozGsUIqQlRztQW72mpxQcPxOUlpQ/2hNqUZ/Z+qU
Hlxb+8LMNa1ntX4ZL41hzasCFQGS/ekbyZoSzYoCbxyfBwm9XdXFV2rLL75X5TvjciUXyB1/SnP1
zBUAppwGG2qqS1RkptRvZv7k1xmuWWiRINcwbdL0qYsKk5NYq70O3L0F7HRTf51KaVx28EWyp+64
9/ST/1CdQANx9YGVZKU/BgIfHU8JxPJ8S3tS9wEgIIw1YNwptM6C3CYJN5FXV2dliGgya3rpD/yx
APbjC+kCDXU7+dQfI7d5+ktWqMWjRaG8ll9WbQf8PgkxCOhG/JF+g2Sd419IC2px0M+AkOU2v2dV
hhkumW7h5/pBleMeay+mjSkO5ybtzVxjPCP+gFX+ZdZ0jbBRRAjljXgnEUAYkXNDlxY6pjMr8KID
yqw/cqe0QPb4dy21N9Oi+X0yzegLnuAg1SNhr6ufxtZsgYTLkajm0AzEv5O22uwpVq22sIovDJti
nCua+yeM9DyToT6DWspPgl2E/kfZNgBCR5sL4+HLcFo004+fNF3Th5BG6pPGMupgo3W6VdXaN1/q
GM951htbJWa1eGP7Soluk+g6sQkw78aU3tqNsOMP5Bl1fxFZFkrFRWDLVPyeVEm75CkC/0005lYW
pP+jy6dpfdCcGYcq4b8Rvf4wzLCP0O4+EXIB0pgEEk1oGAzwPvcnx0ggqFREFAlFLQmkYTCfK6jj
vMgJRA7RciLx75ju0G7GSGMMybg+aXVrWQj4oQuwnnUWnofY3xeh6N2fFWMIuoQ4J90YhQQS0Gtf
A/lbJ2/v/z8r5qILhTpXBhFHcEiQ+XGizfA9tCOLsI5KH4R2hvWgZsVYdNlwlFHL1jKsGSHR8tGi
A/K8XjP5r80BCteQOx+RjqmPxjNjnowjTZcRtXTWeZRjsZCgiKxOOUkdVKaPCqxoR0BdEjgbt2XW
1hhui64kTnytTVGI/WucJgXTnICwbvYG8DH+FzTbHxDLv24HjXImoh9AmozALXD0bN5BB8uz6oFQ
ZZtvk018RudGA5cpYa5lAAALq1uaubuUhxnacML+YndlL9vHz+kl24DIBXNWz817to3RHlu+SAxv
zXBrv1UVh8JPaoJTGNPzIG6GKjeliWd5NdZOUv5F5wRob6YYhZBbipb2pj0S/Z/qUnvDhpUnYTgz
unw48lnH5QQ5QBKv6GhDtpAAjphdBdL9aJWuIAKFJHcp2S/1QUe3N6Gtr/f6k35l7Iw/s16trEwX
XUpUCtnPddI7zXvltjuVT+0bgJadFW7iXfUl+8I49IxlpMuKkSGlPMTtSdAQP/s7vHBqPOjQVPBd
/8Q/zZA2Go/qW/youuAMdBiDMwxGJ2u/uNiNNhfKnnjWcAuWGbs7tpvqHdSIkFJDPolRj2K8IHVy
jywGa5O6V0ZSQJX6ChJtHVJ5l1guTUH/pPasWPBaY7jzyKHLh7I0RahgIgglwnzyabAIyUrnIUHg
lE4cmvV2OkU7A1UqsPY7emRWT6mHTNrHVYrMZb2fGQ5Ap7xOGnODKA6w4nBCchgoQO6j6BhOhnER
61SWZxRTiCGRMI1Pn9TpAbS7LAfDSMvSJUW+q8pGInmkeOt7JGs1e8ruZ86KBe1inQvy+8JaJqX0
+6CBtSR1YlbiuRtCs51eVW00W+VNBqBHiRjrxxiSrigKc5ZPPEk18LtoQyTUIAL9HyCUrHiGLin6
g6JwHYd9mixCn6GD5dvTbQIDbD30G7ALzgzjo0uMYHscilnFxKr2IOSSnYPbKZ4ZaQXWIJQvmboI
ygYEpQ7ZXbOXNoaUm3PPaHVjrh3lRIQu1zmUAMgVh77Xp8rLrO4rIsHruy71WHkCVjHAILNemGHK
930kkJiMxJ68MwJCjNhshm5ADLGp6HvtjM5wTs4fk1s+5g+saIVxpA3KbehxxAtVjeHl5mVS8fDq
nu9fAYyY06B9hia2mkqQ0sL4Q2wf0/iMYNDS/4+17+qRHFea/UUC5M2rbNmurjbT5kXocfLe69d/
wZp7ttQcTXHPnAvsLhZooFIkk8lkMjIiPt82w3oZM6jUxBfGTB1JvZv3aqKOWrrFEUWXU0WkEVuA
4LVtdmKe5eRXbxwCBhVEWj1MJZFERNkr7vQPKCSEeD8d3PqjQHFpIn27uxxNDAOTEPv2K47A032m
opH6UaVezvXe1n+CsclTj5Ch/Zk5QMq7vJOfQiu8lyGkHAN/XoE0xse3qWa1RWfFy7QBm2fqSLM5
/wSRpwVSyTvlufRYL203dy0+k3rs6jKwKvQlya64Q2DUpsJvCpnxeHgzrsIGyUIWe4hLRL3NSb2R
ZIrS5lemmIFYluFjNzcL7FARqPCh8ZJPOPJbt7/owYWo+qAh00P3kVugBsMxNs/tJAMWyRctRjak
asvFBHRPKj79VtoPKIr3eGwewQQQWcEmAzdRZfcO4QQIXNJSHW4yXOIkgDt8KzqJjNrb7XiFL6Li
FSc1kdJFWE8Sr3pCON+cQxdd6igw28IRZDRow+BtcK7x0M6QPYP9RHIzz8MnUDGrLUeuKQnsnBBt
5a4AZuHWIf/KLnmUMWyEACu3WJWj2yEGdqlQJvgCOBHSy2YPNglYWIZngpZrd8VT75XP4DHes1yO
5XFUVMt0pQhmktLGgrTnZ+010gRGUnL7PoJhUTHMQE0+LmqSOSKESFDchAAc2K4I5Sngr9btPcTY
qnQPqtSp6VyRgFmhY6YFF6AoPqGVxgSNTum7XFRZRc28tpJ9+ccojT4rKgZx8qQGgPEQh6k+BARC
wlMk26QpUfgRMAUpGIt2mfDFpg05vwpjQloxjo1Zymclf749ibfrpRgQFYhyqRjniByq/rE/dOiG
AhUHiimEuJN1hVuN3yLxdsVQAOiinL7l57DA0xzaWLPADLvaFHzfYqOsVvf0wgzl6MaU8Xkbo9rM
e0TBgwCESBM8FM7TvXwa7PyhctvjsGE9WKz648Iu5fxjPU1DFMAu2hzBr5h46LLfsZFd608W/9iR
6NM6DauYj8vLk0W5DUszcQBqB4/YBWmBvs7CLhGymg3rWri+uxeGKd/31a4LE+FimBD2CxvStq+e
iN5C6hkbhmOu3vcX1qiTuPdHPu3Io8HojiDhTF20/jrZgaC8tC2LaWO9XWBhjdoGcVTymaJgbOm2
36oOgdOHaEYk5/Ho8HZjk7z9QpVsM8a5GlEWlqlzWVViuYYMA/AOJ3VX7cZ9hnc1FVkATl83ZxNz
rmbRC3vUqQv2xWTqCDLQf5+hKlPtCtDfGXeBRyBSqqtv+sSEWY8xTH4tcC7MUietHktlIpHdQdrI
cWXdQI8Wt0h2J/c6w8jCEhVmhjmM+oy4Ke91jr/Lt+H3aD8chQ2y10uSxZ2xoI8qmHt/kS9yWzZw
cD25WXwFFYWURDP0iuzS4KOFSlZKsmgXfBMvgxedScJFgNv1WXQzW/waBkymzfXb5+IDqHAkZEqc
ySI+gEw4KuU2oUZNkVFl9xkiBAvBzYoO9HEcjGAvjolfpYf4npz9wKa7ydP/j6NEoo9hyObmfkvS
5y7zTcXPTfiWWQB8f9tr1wEA10mkz98BUlhTpsBr/SN3yqD9kFjCWQWfUm/Ou+BZ8si9LHZAiwnO
Lg5TLWxZpG+s0ESf0EE9DaFGAkT/itMMDRahndvpKYAsE1lOHvzLYMp8YaPWV5OPxeCpyCSEdYpg
AcM8yJyi+F2Q3NvTe/GJ37KphQUqFo1VIGYc2A9RLx+RfBh3g5vf5Zdr7l9ZkmWguVVDU+ln4VgV
4wI9iijRgeSlMCQrML6p2sYXvblwgvIkpduZxbT4hxhwNUrFPF4AxY/kE+8Z0U5f/OQt2YJiKOco
WMMWXX4OHszepV24hwwU2LPFMysjX0+5rl9AxUI1U/s2CDHBpfwlkAbT1x+miHFlXs+3rjboSBc2
AtirSaSTdOjKCki45nKLZQUleA7kN88Sd1xvmRevFqnQJvrzEERACbol+N8LswaIVLTSJ9nK3dAu
99Ox8KA+ZZYf0Ay+lGzChx7EToqlVCYHxdTbvrWe9/3zNfSbsj+NTciVWOVBrDw9ULaD4d9JnORM
Xf8mdrPbF6C/U1NWgrR+ol7tUulYFhV1HXKwS1pzyHMISQAlCw1rjMcQ1gCpTEwCnDocDEx3g5dl
OUZlr849OcKFJND2TVN/NbLpIaoZGQPLKpWRRYWcFD45v0glhqTT3eXNjpmYMNyXflI2hihNxQF2
CC/ibAsAjKDhJPMMh3uGkosVm+G5gfBdP1i3/Wa9CHB1Y/p12Q/nsB1IfBW9apNvAVaxiL7g8Cab
pClkBBf032FCFzapkJSrrTBxKmzWftSaApfbk6G8z4m082t8xCS/RJO/USPpUU19h9Ogo96KpTlo
IiNqEEO/h/6r91KRqZRGfy5mTHsSgMhI6L/4gv9FV7VjnyeMnbJ+jl1NUQEK6rLBEBOMF97zrSYe
rZJ/vb2UrMFQASnthjw3Qlio1dDUB93sZcXKFbQ5s+7r65Y0XTMUWVKB7qeqeLI/61OMgC7kvdmN
qR3Fz1r0KEdM7OP60XG1RJ3+jRi0vKLAEkHGKeAOIne+3uZMoixivMybyGtsSF9YiSu6HK66GZj6
/oWw0vr96PodVI4Qlm3XpRF42jiU3rcSdGyUO/0QRWCjJXxTvsPkEmLNMfn7ouii6kDUJ2SOW9w9
eUuwFchNE/pMyQMbNd5d0VBxZL3e/CEXuo6T2hBVpDSzLGCc5EVP+0oSBOOcQn2PhcYT1iPr1RK1
H0ByK2hpCUt1YU5fMmduTR2y94NpGAD2E7BC5sbP09dqz8UmCM3eeUbllzXB1HbhwkI0RAkTPMyV
I5eBHTZf+aYEWfPH7X35h1rJP0O9vHwsljKssi4YRliSzyIQ6CC/+s5vgy2obZpXA22Lw2aWzPob
+5q93pQsXi1Tp7McAqOcirBcFiZBDBeev0v2KciFekxy8EbkoRsbiImf4UbddPvpHLSM28sfrmTX
b6AO7jZPEBTJ7YXgCmZQPRCQ5+xBPxxswyy3+sNd6WqNCk1+D+4ofiBzDfIoEPG5ymv04UNaIPoB
xiLctQkvFjA+EHB39RN5OiJ1KlZVeDXYS7qga7KqCIJEbSM177RJJ9JPYRZ8B9vFZPbc9HjbrS5E
UdThZRiSDIEYQTB4he5NbYo51GYNRshbCvr0NpyZfBBFBR+lxsryt+CRcUWAogVEjMDizeSN0E2w
JC3X7vjL76CbV2dfBCsgfxElIgT+0t6/JynvjDSwPXZfWZjQlbn9ZI7y6b5uB2HgMGzQz1pKjv7V
7Hx7Ztdi0ycTlMtCQtJQJwMjUo/FlwnSZQSLXW7GM8T7SpO/V47BPTLrvTgBpax8v219JTAaBnaE
JvAyr6j04Sprgh9BHgH0cZNsT31zF42DW8ThthkU3TR05aESs9zMY5YU40pA/GSYOmtnLhiVMIfh
UvfNIgaAMi83U8h7aty6t8e4cqzDlI4iPC/IoHOn1jCE9AVRR0GnfSd6WlFsovhDCkJG6FmfyasV
ahnLzgBvAOkLLEPcwJLU04b5oQ2DYx4PmVlU8T4oDd6MQVV6e3irLroYHhWEklyr0zjF8PipMIs2
d2o/Y6STaxQ6hqFg9kRDB30rjVNGjx90qFoMjt8loHBS38pN962zfYhmghorZXEPrWUGoFJHrwBv
8IYm01jbeBiSYagwpoyrGgdXX6iAj/2PSddmW4wD3uLiMtuqSj2bWVmqG07reMYVcO0owTfoaMXX
FYjk0S97dTMZQUIgAuSW1G+P0j7xJK/bbmQ26nXlRmYYmgipM10SREWjQng7pqoikfYt6NjiZe8J
IsvxI5GP0nZzbWZPypfWA/Odkx6YbL2r7rMwTaVGqdFVc0iGmR5K9Bk+oWRri/cBgDRglSUFeWPb
s5ifLnR3v50mC6NUOsQDYTX1wANc3sHz7xn6T/xt/uK/1af+SXaGH8KL/ka6bUYHFIwW91Yfu0cJ
VfozxDqTE+uZbv1UuX4PjWIFs2+VVRe2CqgWVXdAsW7CE/p3cf8e3/8FGxtjvWkUq19IcxES/pbR
nRwdAAiwCRNWwBQJsACmCZRYazz+czHg7LejxdoVfOlqNKLVbyTRmEk7Xf0aPuE1DQJN41f1SXuP
tg0E79uj9iY/3La5GusXs0tFqFrAxe5CfshH0JSLkte0mPdix22NuasYYZhlizpXOrGX5nDEzM75
UxArjpygUi7XNjc+3R7UGlIdE6nI5GhBnKL7kPXIF3QwQKCSKxdHoQt3eePv9BlqkLIYmLEs2poy
jjjbZlOY4w9ZVDZ6hI6rKrg3UpSUOE3dBo3BCFvrnqUbEq9p+C9dOh/GELhvEV/lQ10iU+77cTBD
fjbTugbNJqMIsB47rsaoyR4DiY+zHPmvWnxV0JynqgLLXcmx+XukuJogh/viOtMOE5hCSalVeoRu
CZDs6IvezjtCahTZzGaLlQKjYZADTtUUUVPpfSkIeGaJG9wTSQVOwWtvbypg/xE3zBocSTp+G9fC
EpUu9EGc1eigIidqC5568q5MHgfHIwG83fZUMkW3TFHbTzeaHs/KLYJtnDtxPppjNzihxqJDXN15
ixFRzqCB4gsEmjCDg4570ppsX2u+4YxTKLupVpf27VGtOvrCHOUYYeSPpdCTCaz00I0ksbDaZmyt
WFKh9VFyqVX1UendNsqaSjIHC2+c8rJTZKECNlgtHzofpUNxwENmIUmM0a2BVD55Ihn+wlJYRl3V
+Q2pRZVbPKZCP1h9NIA7yJmdkaxBURmAEmszuoxgqjagV1w9j3lozumX2zO3nkIu1os68iehm4Qk
g5W+cXgLV3MzQ4VJt32A/b8EFkFPsrYzwyNpxPikpM0gEhdBBxw6FjOnbA9ZWtk8s8lu7d0Ly4US
jg7BWjRoU8uVRJomtAR6L5xCPM5M4AMizVP+VjuSF3jZDJ7Ita7fxQ/TI4KXy9IEXV/E6wdQizj1
LTekEuLkID/NwyFoN0X9eHsJ13rDPg2SWkIjifxa0GEj+zme4i3hyW3QxtT94GNTPuWbeSdKUATG
Qn6vwZPBTFVJoPo9kP0zxsv3LfZErxhRJP8na+yRugCa6wRO4BHycRHCRpvbAyYR65Y96uI4aXU2
NaQTYGhmi5sAbFIrRkPt2lP3ck5phnOdU8ZZIU9aWie7fZtYTa46mea7mWJYbc85oI62qqnyeBEX
15pD4bICCVkRuiCfcuseqqx1/NGk6SHPhefb419Pi69efal/LSZcBLOLD8whYix3CIvYmgbFcvtv
o+gUwy5PX0LxcVZEe8xOtcZILVg7imZJn6HKE1Ylqa2de9s4XKQyUQ2X0XxVC5Zxp/eWcQT00ZK/
Arr7DP2WvwsfV3cjW24x+mZEH3JOXpK7+dRns1sFvdkGHx2TCms1x1lMM3WqiFEtyDOBO9QQS0s2
6P5A3jFDrrX3co9ViZbWM4/rsKhQNRvoEVJz7OLGCe8LzCb0iaeH7Ivu9K68C/aksVW38014N+7Q
Q7HjrPBl3OUm+JNn7DSIjTj58W8a7T7tAyp+lSAlQKpHboSvbWeVdg5ay2gz/SDM9L3T7kHlfA7u
O6j2bOR9zHjPXj8orlNCBTY+0ENOnGA8H7HGRiIYVl22oQ3mP80Tgq56uL2xGMGaLmLG+TxJM/Ft
TU3NIP6ia6mVCu5tI+sFjKtbXRxh4b8yN4dKShZaPWPfOONee57x1kFEbY0t817JcOKLEsHCmqTM
mlZFGBORVC6htR0c5osOBXkiYz3qEh+9EZnpsiVuWbOqTtgxCUgIel+11Q4OUswbQaycum8YUZpx
ENDi1D1uWnVBXm9C/7mT7/3mhbFULIegQo0Plax46DGeSTHzbfkmvZALQeuke+44OsIxPw9McOsa
pmS55SQq7HQa6NkFQjcSR6hwFah6oPKzK5xhMkX0vVTPnMVvm0P+UwPmi/QHkAI/0RcSN2wSLNaK
UlEpDou2jsgWVGYgh9RqX1a7mUf9Q4aCcD0yrkRrr2Sfxk6Fm3gUu7IKSLpE+k+RXvNOcyb4MjQV
QvWDdEC0XgD6GcZCszyJijTcwHVzRwo/Bcp8h/4pfoOkn4M2CFM5y5Hp++bERGkzppZ+EZQNvpYL
H947D9XeCOs7I5XfOAntMFXzjBSHxY+8Xr29Bh6Zyps6rkiKucEt6UJD7nHQ1QZjjtkCxcyYTrJM
N+IALTOdGnmatUTVoHGSO8Fu0BPOvYIpGJI0FVo2R9XsPW1HKIqYzbaMZJQm2OP9aE7mnAzy4Hsj
1CaJhjeAFh+/Gm5Zl/i1Zqalx8rEsxbxleMKrkgh5woQM3n4Gp7R6QGNCrcbrOw5eK83AdxIJncN
G9IfF9K46FQgN5rffDT1bHh01iFbt2+vAMu3qMCVQtgJyQsWIBLesskGXVU07aJOMFPoZt02xdg6
tGr00IpKVLaY8FL+6bdvPv/t9u8z3ZYKQQGIt3Rg4knxJ3voQJnQuenDv4l1TEtU9BlUseSlS/Rp
ElOR9iU0xydxn1Xfa/4HOOfxolJahVozog9rBqngw/dxYvjELApPVoOyVsozLJBfuLEfaf49sevU
UiYFwZAA9Lx+07na7l9UzxjnJc2zF4yiL0TKZd+P9nhSz8nD4GXe8Ka8q+CEa88Jm/SUseFpir1w
jqV5GuB/SE133AshjpUv1UH0Z1iRy1KBY6VvNLVeWza6IJP6snTqwKsToTMjQ0r1S8aBtY//UJ75
JwWmWfamfuRFnfSxEVYdSLWcYsCOZHCtyy54A634yEoYV13FgBC5jH+AGqEiRyMNHZS9MTwuAMwq
bB6TSoGkWDdHZj2IhdkUfWDyHbfxa/U7Y6ev5vsL21Tm00AJFaweWMqujopncQprUw+EwCuVItwr
+SCbPj9oW27Ed3A9sPZT0ygbiU+lXd0lqEMXNQEQpUgW+gbCLP0cMpL39esvnkAhLCfroI0k3rgI
9zyoP2RVxCdOuxDEI9q+es5t7SU/BWd9ix4dO77DY40lC9b02B4jUK4yztbVYLH4APL3xQe0yTRO
g4CtjKrWvarWjiSmjLRaWveB6yApH5DbOQ16DTYqR9yNtmBr+2A/3XXHYqfss2fhMB25r7Xq4X/3
mqN42b1oyrw5evEuOlXulFmcl3wjnW1AxVmci9vje3RiwXzWazSLqaDcpQ0bH0z9WIvgo94KTxAy
B5Ppr56l8CEm3UOgrcPbWeKynglYi0AdSVMxKPVAkIBpzzsqX3pTPjKQaWuwLYM8tv/H06jDSC8G
QU1TLEKNnmThMT8kD5njvyXW7GEH6qCJ2P0SfOY3pIOwgTYxi9p8HQOz+AbiKAtni5SgSOsZMyw9
dqhKdHfJHelGi13tId33Tn2XbStIyKL6zZTjW69qXm2r5E1oYVsf5VoMC9geX43NiM67ZKPtRacD
TS0oVPQDwQcKRzzYTZHJH2SmOMr6Q+LiA6h0uRAhBtCF+ACkTKAhwGVE6F3f/qaAvQUXBVfc8xtj
yyKIXj1CF1bJfX4xbGDF8i7yYRUXLyvpT3mVmHI3MpI2xg6nSRdHVU/C3oCVdPvrCFPAlsamSlpN
QxeDoYIVjpdYi8jZ3IuSLYWhIwCrr0bfO24yhUi1GefHaiqwMEfFLS5KjDwg7tq6ArrcGi/YQXEF
uuiKlZ67TbG5bY+1RVUqAE1lLBu5CnsgQxVEM3gov6c22rBt1OU2kPDeKnfhh27Wd/LXbs9tKgBa
2RcelsNQsUhLu6qZNPIRABjayUNoJbv0NL6UjnEuGxPxA1kQq8N4vUixmGoqOpWSMPdGDKuiF95r
7ryRv4+7Sjb1e3+wIo/7gf4bi1AXkMKEbxlQ41Ufws6uNrKXHpmBirXyVKDqomni+RKfg0YmT/wR
nTNLhd4PoSHm3kqverm98ut1iuvw6U6bqA+lWEtxALSv8yuuuAdtUz1nlSlv05/lF2OXlWCQj1zj
O8fAETBWm2Z1LLihjyUep4LcpyY0m4ri5E8NIzqwjNAxKBehttPDiBhlKH7EWWd2snCYkWr8j5ao
dMoY5KCUL+vm3yn1S1re9awSNvHE3+4+i6WiYlDIodlu5jCYcJweqzrcZxokXY3eblXe01vZ7fzy
nuEejPyA7qep+FrIK/Ie3Tg1eOqTc4v9UTs6OOJwZjwFbsFwyLVW42W2oFGhCEjVjOvIo4hy8msT
Hb629BWnJASIpT33kL6IT/nL4BJVe0O263dtWx5jr/xRMULi+n1lMdtUNKrbtO/0Chsj+ZkiP+5G
CzzCuj2AwtHkQaXCmyJvshiLWNNNBaMmKiHnEcJoNQNRr+q7rp5ZAyMTeMuNqAhjCJLh8wRFP+w6
B6wKeI1R3/xDjyyEB/MmgVYPGyBKb3sSY2Q0AC7M0yQSE7KsysOUfkTZ6+3fJzNzY1Q0sCafaqXh
Kvw+NsgWwA1zKEsTT+nm3ADGg4eelrE1GKGFhrnF46TMAqAhLlQAODEzoQmkxF9vD4qVudEEjbES
G0MlwUhr+2fuWyhBUCY7/mp0V6z4rrwb3zkmSom1VuTvi8ytT9KqjMhcFlxpTm0P0V0WLzErIadv
50WvlhJHDvsBhGrpIbtDlbjxol1yLB3CtwHWv3gDdjAiNF5arP7S9QLZdXfTfIxGlYkaRx7Ieldy
h8T0t/y22BZuPJosiq31OsvCFhVJ+EHt0GCGofau9o10rZQgz0bKf6nq/EWvxjJ80hSNEi8kaWxg
YL6SHgOBOwlD4DG8chXEBri2rKqiYCiX0sLSPwop8wdyqhYBoFd+PxX2LOWJXavyh5zxidnFqARz
gwbkjTQIXsUza7XrKNPFN1AnuxxqsV9KqO70Lq7MhxT3GVzgH6Dl7cl7A9kZv2eVsNa3xXXY1BEP
9k5AP3WYVKuHpjkJJceIkX/Y7lcL1MaTJij2iQ0gTNGXDB3IDwSLELoTgFn64zyh+fpCAc1kfSIO
+HvsvJoloW6xnui2LouCXNDL8KEof4jKvcklra1OTD2z3y2hfwEFJwBXVUMFDv2zpbZD949I4I8x
bmsIZV5zzI49OK4VT3aheAfSdf6O27Jec1dwJp/tUueqIjaZDLDWr2hTbhV3OOr3eK+wm6f5CPEk
xkL+fsR+NkcdsYEaK6Au7YBUFBszl1or7EUr92UzD7/f3ouXl+HPa/fJFF1cmJJMltLkkqbEW1Lh
GqF2cC873GnE0S7s80PxoFrxY3GGkBWQ975NmHDyCBrZ6JiL9+1zARhCBf7M9OyzBbrJNrz1eVTp
Acn2BCEcfJ589j1U0I+tGW158lqH+xRLK2YlZ/s8GVRQ4NDLIcU1rIXb8GmEOLEA5h/yaNb0F7ro
f3Fp/T0WfjZJBYWonBRd9GEyF8WN6menUeXuQ8NA0lF0L6mYHOtBdwadO3JyrDH8jOXXKhUw/AY5
lUymNwRYzvdyN9gllu9GoKwifRV/8WSA0QoA8POKoInoKvu8f0Wl6FsjgD3pVB9GyLtDP2STfqAy
icsxKxleX86FNWp0kxRn0xQRwG/IneZIf03m9qSkWWiiw6A39Ylzo3jaDAF37vg8NQd12kucv5fD
fhfKrGTs94Tv89ipKCmUaRlpLcYu124VAYOp/OAMg7WiqxFSUDVRlQ20WtLiKXlXy7E+wEqD7Nx4
BRu+laH8+1ZBTVW0a4A1SOcGgAMsw2Rv/LZTF4bJ3xeHgNCLmM8Zhlu7twnPenFUEStIR2/AFCJd
qXiTybwOk3IkTdGHkJfIMJ0aFonQXd9DXTi2W4jqHSqkYsUbGSvPZJRfX8eracqr0GpWxzxP0Mij
YYbpU4YGqDJkHnWs+aTcRSbcoC0ZoehldznKaaEbHMKHDiMLd8wDjnz0rdWjbs163IP6lKze6FZf
ZpswyCdHfzOgg05yMpfdybA6iyKWUJThqYgFn92lzspcHBsccS1gm5IomUHyICWsAEd+5bdhXa3Q
OLZKqX/dwy9AD/LcSxoz0h0L5sEYDA1kq/uyNcoWgQbdndagShYq15bM7JxnjYbaYqBlSkpD61Gr
jgCAijYVelHNdosbuKsCTIIio2ds8zvJgYbc5r+/GGDHLaaS2nHh3BVg/sOCFfX3ZEAhM2P1ia48
dHw2Qe0sVUcnTV1gfITpGG2GyDugq1MCOKJkZmsW2x49f7Jbe+oDoXxm1cdWs67FCKkdx+eNYDQJ
zDdhBOXLwRzSt8cirp3bKRdrFamt1sRtiN4rTOQYRF7BjY40SPeBkd8Jk3FOtPZ+FKNDPRXubbMr
herPs0vlzqOkoGWVh130q4LdNtkRErrJEZDmBXhSn7fBOylPkQoOELcvyb2+CUFh32xbFMgY3/I7
xPfzt1D5dN2Jg9yRle5fS5A7Qq8OZYnplLZmCaLfeENq5tMWPMfodlSeOJv1trRyp/78AVT4QWdV
NaoKPiA/jIfyMfF6S3Q78DsSHUL+4fZw1xORq2fRADc9lMJqmmGttUE9dYAcLEixgiNKZicCEI/f
WQ2NK/WJT+OjEW5+W49ZJmOxCRtCew8B2K3mITA8spaS4c00wM3gA3ksBoQ+3B4OAugMSUtqumN1
OqzQO3weEBV+BK6euSqAnRCCp/Oj/u5btZ0+AYO50QxQaBiNKZxRF7yXLDTeudWLAaLsixiqdXsx
VxOsxVpSQaqX8RLc+FhLTv7Qq23Vn+X5myKYTcKoSLJ8lO7fDLmkn5MSlgjqnmQ48yazlCOPi27+
/N8XJz7PLxWV5rGRcr/G/OZhfNaH5ktXB2+3Z45xSspUABqivIxbMp4c8Lu6DK0x3VXTt//NCBVZ
hEHToqolk4Z3hvipn08d6+Vp5bXz81zRwUPUIUE1XCJp+ERaPsOTiip48ozCHEE5QkF+dpAMvHT7
2DG2tYvy7u1RMo6q32BsNS8GOgkoQtSjdzFw2tKpy/t8LBnezgpdNJCtmIaslmRYan4KwCFnOxDw
YnxEapjQLrEfVFcqu59ml4axzZMGxSaSTCmndlu9N8Da+AB8O9mZRGmoPRBhA/2b2oMQm7OZrf+r
mfB1f9O4pp5Le2WOsLhgbNtDy+mlFThWoY4RNGksmzSELTp3METSxUu0r5It4VBmIdiIr9/IfhUq
oQkTcH43Osz4fnEv9Sg5tg2Qcxx4yyu+Ty2+DOAyEQM0xQiQtDzsOJZVUqewWs+1E5aoz5VA3eZS
bXeJcBRAnWrf3gyMuEIXBcE5pPtyDxeVJxDOB4+qhPZQ7b9+rvnslVRcGcdE9NMMRqTgXs0PAvco
6F9uj4MV8GlZ18o3OMgzw8Z0lr1626HclVh4dx6dAkcaK+Izpo2u/A1porY9MJwuVx3r6VsanHiZ
keex0hC6GpEEbZcbJFJOaCKX9oQ/YrZitKuzXH2lnv9pfWjt1qmc61RRYAn0o6CMxAXWI40L9R5d
l/Zkj970wnwEYkRhGjuUlZME4UoSqcz5NQfXKYH1Kw8aRMTrn822ckvL2EZfb3vJH04fSTF0WdJ1
sM98vjmXRjHHRQMviXGyjK5/AWRBqdYA/vAHyeV1lF0IIG4+DrzJm6HDyvnWQ+T1C6i9MAfCWCUJ
5jqpf2TaIWyZxSSSzf0eua4WqBM2SUVZz8gYayTMI1Yzckgjreb4J9WdNkwUy2oVVvyPPcghfJ7T
HoRSczvAHr/zd0RiZt6Fm38zdesV14UlqqAtVoafFyQJIl0Z87aAx3wbrezpF/MaqyljvU62MEeV
DDhVH7IEQATC23MGetKWE6c/VRCY4bcjut+kj+qUe9Izm6l6fXOATBnN5ihG0uzOhTaXwJQMKL7K
AhTm/cAWJf/FbwxXCBNGOrR6nkqSwauEfxOH9+flUxO/byZuJOcpCZuJF21FXEJYBeXVIYFiSpBF
kNlJtDhOpLRFWhBq7LopJrMY0RsJLbEnsRy2qsbqxFoNzwtj5GMW9VS1U6S5a8lrYXso+FdDOges
RHY9uVvYoEJJ70NLXYku8ABw5kWX+ilktiE63dm8Xe7wms2KHSu8EQjUC5tU8GhGvs+rBuMiIiAS
0uVvhCMZ0kbMKsP6ebowRUWRQYe8gU7QD4QgSwZcNwXVjoVICXwAlD8ZgLTVvOdq7XIWLhZMlBu1
rQmzozSo5pS9lMVuUr51xXHgWPjO1QC8MEX5u5ENHBRG4Yj6mDiZwlnt/Fcn98IEFTj6WfSNpsNo
0m27LU/6VvHKO34TQHbq9nm2fnIvLJGzYDFvSdtxYLTHKsme5FbnaD9vCIu+sGsBjbUkpzx2gclS
e2ItFpnhhdEhiYMgrDE8HZrFhhZajfAlyJ85/VEYNowBsmxRaXgez8kvzv7BKr60qNiii53oXkB6
cDBLBw3do1NfLjOsc5QRQy54gcUoUWVsZqXD1DbVF5+H7NMkmJz/7fb4yIb97axerB8Z/sJI1tQJ
mA3RtJXr0XTqexAdpGM8Q9xHApIiNySv0tAzg9akkZH4rxeMF6bpWBIUXCQR5uxhR9KEYBODZGED
Ov9flCaz1Wyj+3Cjb9Ld9MjOoNfjpyLwhIPPUHi6yhYFalQC5EeqbDzq8aTtEUCSe8ilQfkTgqPc
X4hPIXouLFLbEs+Z/68hRSk4p5nTxIwihUWUtBpeFkaoHQmmQWnyCzwGhf5HLd4VSsva86v134UF
avtVFYg+QQ9C6he52UJoNgujjdj0G01qHFEFPlMenWyerBj09iEL9LC6LRbWqQ0JWEkrah15wUvd
skW5UP0utBlrjKxZpA7wpi5ljScY/MqZXe613mp4XW9NdGt0FloMoNPKeqJZwf989g5qKyZ5kig8
4QcXfbQbK27mRFCF1CztPfyQX+s70jUOeS/GNlzNvhbTSe3CWuGkViR9r0lSHvQo2XFN9aOVZkcp
xG3JVXjgCDtzSurMvR151ktFiqyQBhRJkmkGzDgTM+DvsZAj6qMTaHa/DO+BY+D0qA6kDiy+QjjR
kb9GeGBgK32vxvWrdfrABzNtmkfEjaRT8TF/kzDdoRt/TWMrAQ07kQvQCmvYVI7BqLD8Ie78M+5L
jrUIuRDaScSQNK0QttMONAiJpXmzA10EFOS6PesYWT+iFyOlok6tSgaXKQgI+tH30E5iNl6/B4rU
bQ61WaB3O7BZymbru+c6RCoGtXwxhpqMISpN6Qh+5+QxC0O6HgauJqgglBSyLokqdsuQ4NFLlne1
Vj2oBtR5b7spayh0uOHzeSwJ20BcGabUgC5G6BnBhmWCijU+6Ax+SRBMtQGwWGb6ycQw8Yfgcp0u
KriolZbFOeFHE70eDxKqZcw2DwJUOEJ1gHxfYVWP/svfHnlXu1R4EQJJlaAJjWhdDGYTPye9ylgg
pn9TF4WgEEMA2uEJ47c4s7IHQqzol+YYW/ITmNHuh62PW8Ngad9ve8Z6NeC6sS4JzmIjh0KZqD1p
R2+cVCSKYBsOwUvy+NfknrfZEmgMl6eRt1UU6lFKAqaYOSDhtHi811Xh/+gplwrWYlRRIKKrjoyK
B7+/rjtjsQmVbQa2YCJkUL/P7zxEChurAske8zrBiMoiFTggajfU8oAhkjPBcCGTfIp+EJEwwtUr
mgLW01a23VdWOZWxBWk6MK4Zc/RsI0ZmZQSWlgFpsJymjBOP7OPfcu2Fv1ChJNISKRFQWHFD9ZtR
PDeBbsf6K5s6lgT03+1A0EQXwAuo0XTPGnjc0NuPyqZ/bA+iNXjo4bMml7Q3J/bfve0qV2vUDm9y
refVGkWqHOIXnn9uXd3DGQP0B/QYrOYutED4WFgaqYVHb+VZ8ED1JQCWFNise+H6Brl+ChUJJEPR
8MyMTymF0CzF0az9yhuS8+19v76M/1ihm1nQbyqIBSkc63q/qf+PtOtqjhvnlr+IVQwAwyvjBGkU
Lcl6YdmWTYI5p19/m9q9qxHMHXy7++QHuaoH4MHBwQndRnSdpfGXslO/diMGKC9jbUzorUHhBxiX
LBio1MbtArA1C4K5NcrQWFPdLLv5K4gDyn3hxXdmZNMv4la5v7kzPrBXOzvzBKaKaYKqBXbzYtzM
HsamLVSxIfWxCiKUb3HlGL9gUsKx9O2859miOS+QTKiwtRaAk30YNLcYRr1mP4mdXxkB1KvtBJRf
BmKWKhDlCN/9y4WjY65+4mzJejYYbJCAvKYzlNSpr9GklWJC5A2ESt7ijSD+WZwF1js+S4/aW/09
f7D2wpBt2w1+7DznKVJWx7W81kMszVOsVfxDQQfBmnTocjv7VfdOrKNGkKBAIAkHAraTfGfbz8Uj
dYIu37EDOgkmZN6g8QLpnM5DTv347xKKZ1hcXFJkY67S9TCBeB3EANOOAKndY9NdEZbAO/DDMWYV
F2mJF79vJNMRatYuqAmeqRG7l4/s9lXy8e04J2R2Ghpq3svDS/KWWJanyvWXyxDbudGPXeOpZ5tW
y7NKxq4hqkEzYewozyxYedRQiAhEU8mCBVmcC6rRrMDCHmAhpgusYvBqTfuPbs7iXE0IcbpO7vFt
lAf2pGT+/ERhdZhTcLonqXLGHi/vtatduhWODaz304Ujz3e1TwbTjXndSyUDAymUDxdMQa+6Pn/M
wEO9Pt3nj0ioo7dMeNBXT3YJnPM3ILwlf8yKYDrsBSSKu85uXe2gYCLjXTBcFNyJviXnWDq9olYU
o4ClX/8p34QEQ/LNhgqEi/SCKKzaDpF1DJUSBTkGhe+CkqpYQYIYm4siqx/tFBvp4SB8WKkM1qGB
f/e2PsPjXFc8xHKtr2e8cyfNYWARYJ65L47jC7vt9+Qopj/f3NEzRM6BteM09rqKFRp5aRN9r5mC
ysT2++YMgQuwVA3qMkaNNbGnVRspTD0GAQBwE+dXA5zyFIySK2a3Fq2Lc2NZO0x5tLYzYPrCrF7R
sS848wIAvgvKShj8cIKQe87SX3K97Gk2i0qL247yY+/4BqjM7LUhXe1hJWLEFJZbo7wvYwZJ81bB
k8tuefPWPgPjnBgohRNFWvslOvKka69F0/qhtTOSFyUJ3ctQooPFNzphNKbpiwifZ6wcLXPS++Ym
/IqKhBnbSnqghxJN5ELa+M0b9GyB6yc9i44MKHhlVglbV8cvS3qjjd+m9D9aO9/21MlxOE0FXoB4
VFNv1US9VWykBb3Ow9xa3kGx5X8JerarEWdr4zyHPsoxpnixNjOld12+oBYxxWiqya7MePAYU2+n
xnILalwNIaggWX8Cs9SJRG3hxlYPMYK5sLMwPTZ9/Gql7akY9GuwOokcuOgTcO7GbM1qVFP8zKfO
LzDyp3qZa94OTuvTwzux6LUoL7353DnbGM79SFFeG8b6vmN9YddV5+LVM6izbyqL4PwIjZrzOapR
aYxWWFzSj51NOvazVZqHxOxTe1SJo83zLlKMKyPJj+GUgNCwP8UseYojXbTNAufEt1cluppH3fTu
NzpmJ1/rO/DVQlwa5b7whVzh7vqivF0+0ptxyMc+891WvdSt8rU40eYYUqgCa88GQbq/rgtbzVW3
kkNf1ozdZdDtzuwzVM5nZbXahPoa6xdXmIcC505+jfTwQzvZFrQVyxLuErrPT7OLyufrEIEjq/ZT
1zzVR9EAichX8w1ZJkmnJS/e9/yd+99G9scH73KgeOWD6KW3nYU/Wzjny5a0mAsCslw8cqSX6KSh
+rdSYdQuDbJ74yfzRVNaIpNaT/aZ84wVFWMT606rOXMGTC2Aif/yxxTcPzrnwjSW69OQA6FLTXta
7jOEzb15bVnXRNh8slkDPNs+zg/FnVyN1Rqwz4d18nTa/eg81V/7oETPNlH8o3MOSC3lpRk1QMnU
tm7MQ34YvpPb/MW6XsVjIQt8l31Jny9v5fbHQglBVtCsRt891dnHmpuwMJMKPUlRY9hK0Tmzvr+M
sF3+0j8gOAOUwjLS67Unde3RgIzpCV4OnQxOfo182Xrq1vG9ykBNqP4OlSlR/+PfXHgf+Jw9Sn1a
6+l6AEyc8iRcbCgWuZaZu1P4SGnkkzb2SR76Q5Ld9tH3cHwjY35Qo34/0eaQ65iyIswlmHWOOuIV
Vhtc3iDRJ+CsGdPUVsVmfAKJZHbf7EYifHVuvr7OPgFnxISEytStMe7aAbC2GCnHtRqXo587wUNa
lJ78G0v+2HLOkruRhWEnYcuLlwnEbiuHLTKjzLFetcP6dmfC/pwNok/kD8+WyF2pk5o2pGBYYue6
3VXnL7flM+QPUM5O78priunNYDmhX+dOt1ZOkutFKLa47Sn+WjRfJUnSXFGitY/duAkDbTcckcoH
pVpxEEvVqhuUn5+Wy5dI5CRtlbGD0WD2dmdinjMeMq9VDJvpucOaWzO1q+WY/lzMh1FGjSbGO7Q4
gLJLjh8qHXOK6U3HvKh8kuZTXd8m/UNp3SX5sxVdy0h8FujQHf10xBBD+T0bv2q54dTsOW1Dt5AO
EmaYl++d6oVz5KdlC/nnO7V9iJRTy+7N9CZrTtm005P7OvHbHoF6drVYEGq7MovEjiebqYGVOpLi
Krez6siGLbUv8figSKltFOimCK+VRHXUZMfUG6N7ma0nCexs33rFiac9m+1o3rXxQQ1lJy+hKy45
oBwYSigza+5S/xizqxp9pLVrjUgj59eT4UC93WicXEdk0UmQWN+HzVvUfe+0twoexySHdIYWr/V9
MgNpVO0RUhKxGy+utFxhYkvCJPo0gCLIjaMrTQWBrR12Thj+HNNbXcJEF56MZr8jZkDZTW/+MuXW
T6LRBoG7g9J7oI3waki4JF9Mo4WKHgb75c7BU9ppu31U72qMjLLFiVB/6q8z/V5Go1W0K9ODObt5
d4zMqza6nzF/WDm9ihZE7YGog20kEIufX+r4qbS+kPLAzFP6lkUwv/6XugSJ3tuNNLsRswv9a5Jq
djHt9Zh4jB7UMra78q6d77JupySQXQ4W7SB3R/yvOrSn4qljTmj50Ool8VNcHPvxptBfJUl1lu6U
KEEZLbasJLYkHyJkMduvDYMr776PaN5C7NgErPMk00vm3G50tJJo39LSrRckt+baaelhHN/GktmZ
8aVLX6UQiUq3u6+j3QCylPBG6b8omJEomWFHpd3Eii/FjxSEO3VyVUX+VH6XCoan2a8R9hnLv8q0
EAQYIgfG1waVfDajeZ1+TSx7+TF6f7CKYL63TMCojL71dl+60DgX5ZG23yAfPmR15GfXsWG1Ifow
cawTOSttIxo9livHNiUIDytRvvNvAtEPNO5mHogVd9OMVbbeAOWGddpWvdVRgMx26Y0wEN3sXv/w
0O8R+tnaoC3cDNHqocH5s3tXFA9WUcB/WT4+A+Iu1GKYIpAuYBOtqnXMrnVA8GSz6V8wXn32wdyt
Go+TlZTJvN6qo0ecVfE1DSIQbEEd/lgK8gVrlPJbAvVsUdyVGk8Fqmfvkz06eEPHU1+/pM3Xy5HI
dj3qDIS7RMNe+7PtnwQhBlMSl14VfnyjJjZDr9BaFi/uQApaHMQUM+tmXVgfz4Eg6bRJIaiIwnSI
wS+iaTtpSG7Qt++pcfIoa4VQ414QFPF0CL0hF+mypojXCfMaSgUrzf5abcLLxWaovgs2d31hXloh
9wK1wvLPh9h8aPar4DuIob3QhhQTynyiZMb6pX4DAxu8QVY2BAiM4+9nh01lLJV6A9uJB4wnj2j0
kusjlfPcpmGCFyDUBWxdXXKnMENBPLtpqWfQ3PFr2mhaFAXHT6cGPYL7JXYNEvePhWZpvmBPN7FM
VZbBBkdkjc8O9nrYLmD3Rtr9ZvRKBdtaBgzv+J3+EN2ybq+DhqHfVYUgbSKC5Rxn2dM26VeWCZPU
XlgMr8WsvJIivPuPy+O+4qCWSkLW+f8OnOJrjXhlPLHu5YcOD8LMk4/WXmQ4m+fwbEe5r1cOydD0
EyBV42WZVXtqHyzl2lru0cEoyMlspybOsDgHSqekyxINWPEe0yP3GB2382u9stdymOaEz+qzJvBw
og/HedFe68sJ2sZIhujWXtVT8HTlGkSDVL20L3+77QfJ2eI4X6rnadRra5oLAayT3Fp+f12DBk7/
uuz6n7E7OBj4uyJXU4oJlthrjyI6h81n5Qc+n9nLy5q1XQj8eSjsUPtVDaIlrqbwm485Q+DqpUgV
J5jSBYKlKk4G8cq5eaH5dzP5dnkrt9OlZ0Cc56z6XJlBxfjHRbu4q8z5mqM0QNqEkPgoas4S7RwX
hElFHKnKeupo+2IUqaNkogf5pnc+WxDnP+rWaDJtHYxPZTzC6tpjCvGi+GqYnum4z5bKlWXBJoog
OVdiNXKNt8ga0YIXcJ1xpUg3NmIpKcEJ43NzxTg1qbpO4mf7+Qm8gPIE+YGVnE725Uf9ub0xnlJf
VJBaj+0lS+QciQohkT/GapdsvEHCblc0xX5Qo8jOksmvDPUe2sKCa27bUVJCqKUbpsG/wJfCrDuz
RfQ309Bvq0CRf0AcbJfGaKCBGK/gCGx/vg807gjU9UwqcwDaqmO88rdnIDLRcRuwL0uQXuF16eZ+
fVveRL7IkWwn0MwPbO48qGyaSTguf9xCzW1+v+yZNz3rt8Wu+8VCu/DmXeOjZ8Flz9Je9CTaPo0f
6NxZgYDLrM4aVp5krROBHaD+Kdjbbev5QOCOhhYtAw78irCfAxBV4NLzR0/1kpshxliHrbvQI0uh
m6FDQUJkutuER2e7y124mTEmXdcBndqy0zKn2MuNDY5+C5xZbZA72il7AnPW7TohbtUOPRB/RO5e
9c3vEBzdibL324/Cs9/DnSU5aXMrJfg9yKH51E8hGjrdtW67V3ehJ0yvi74udyFTI5Sybnnfe/0Q
O9Zz7DcI3rLT2m9XfAk9Ue3gby4T0zQV9GoYssndy0xtM5NECE9bb20PN47ZDSYTITxTum2BrttM
ECtur/AvPL6FqU8W05wGhKh1GB2qvtwRrXy4bMHbPvcDgruIezNi6pysSyKtM4OFeGzv4jYVBNsi
FM4FLTFGlyXoCftxg6TqoD00C/MHBum1y6vZDCugoKUYlkLRRcyZhG4UvS7pMvqUpLJ6TRo5tMuw
SU6qhuZzgwyR4ANtrgsdsxQ8BZZm8nmJOpz+ZKnJ8+dO/iGhpT4ev15e03aL6RkId8p1rUy0qMbm
tV50Igfi0OcldValTGKvBOcK1DrBcS6K5repLc5wudOcGyahhgzcZP/ePndsdvke06rCjtLNC+oM
iPtqfV9rhEUASpGSZexQFB5Ng47syNdJfiWNsHK93jq/3flngNw5bsyWme36eFhvxOIt/rH2YTde
fwX1vztxVVPdNsu/zIRPUMwkK5qYvCfLuqv4bfxGXxRorN22r/MpezR/pV4JHhQtUGY7WWzw/rBb
inrOW3U33qRCWpTtDOXH8vnsxYjWC5Um7wbVXLUnKAUfNcyDDGiry/fWgVzJR/T2X7bi7a7hM1DO
BdAptZTiz+f2k7brHomXdU50XOf3ugM+N0Su1kpl6say091jnvW7fhIpbwvOKy9anBCmlkuID9HH
yMqTepSdVMnQRWMR0YzIhkwHUnxnC+aCj64bi3mUYGSjo/jjqdo3+/RY3aZ37LoM+i9rv7CObLDq
Dk/trSnbReSo6L0THmPB6dLWPTlL58wRegaqFl97pa0dvy03EHO7H3ArY4bYJOuMtp/cp2gm7pHV
cf8Hpcj1y144bbzIsUH7JFFG/AASzB6UBIqHVVG8dzVUCKC1Kz0KLG29si7hcX7LwiO9YT02HpnI
ZG++TiVEUlKvgULcYs+vdaDldu2y3Blqh6Aaj3pF7xQRipmi+FPkujXOs0kZOi1j/d3RxLkzucXX
7mHareoUs1t46W36ONyL/c1m2HBmeZx7Y/L/s6hKmnytUrBus+Xm8iZv518sSzEtU9egcbC62DOr
MtOwHZQCH3VNYBt+8wgup6B9gVK2NwT/Czvrdi/AGSJ3ntSkaicTKoC4jqYr89oMVjai6XuzGw6G
Nznvb4njOhMruaI+gM0JE0VWwcdvaoZM+b6jRJWSZFipXuKr8G5x+/vOtMsvJoL70c12xV3xrTkl
XuGw58vbvHVxQBRQ1hUTM/gWzyGs9B1b5BrxTBZCeNft9ElpHWIl1mOn4YHBjFjeXUbcvPUVBTQz
lqGpyItyH7bWC71SIMOL0wPi3Ru0zN/p6GYabVFVYtOEzpG4D7rk0YA/A6l38ifFZ8foNYLg7x9k
Vk0Qe8L3yda9ryGtrWPeC8TM/NpSwlJ5Xl+jo9NcUb8NIGBGTxoeRGRXQHFUyO6/5XvPAbklTqgm
SXIIwHUz26DbjSsBqzCA2jrw5zCcix/1CVISUN7wUxNzh12iPRqVKjjxIgwuCh36pB4zBRi53Lim
8Z2K+3VXx8w7bg2cXwakL8B8rnGOO18mDfycgNBfEyswNGdtOMsP7JA7aG15GfQj/RUf1WdDPEy0
FRgQ2Dvac9X3YP6zO+vmskSGJMTq7NyevUw5Wcd1lAgDMPsl22UUt8Pb2+WjtnW4zzD5152uL4mV
UGB2WmT3RmlrieEiW+JMZuJehlrvGX5nz6G4Vx4pColFi4X+1LpED0WOCk6G5iY7b8OA9exOyoev
cSZi2diMe89huZgvKUCUqK4rNCiL3XpWsZUkaZV9nOs1nssMcw87eaFFsaeUTl+oVGMAsu3S9rFX
SnIsKyvqbQviOD+m0krumapLP8ZJq790UjU1Nh2KpLLDqeoLR4aI8WsywkuyfA5ta0hJaCtTjuHc
MQmfTZV0L5c3detEEDCqKRQ6D+pvUi3TOEJbIpKwqV34Qx7Lm6UcXi9DbGYcqGzKhmyAQ/63Wlw7
Rm0YqsBYMyrk16o2H6MuZytB+KO5m3dMFsTpm3VcCu4vw9QNRfstx1FV3RTqZmJh2AxsagtOIPNi
V5IdkLit/VfqrieYvFknfSIR+GZCixKVaDJBkkXnKdVGOdR7DIhaPolL5HCgR5s5YVqnMNdKmo4E
msxehoY7tIp0SlCpS+KMVWk8hLNerAQcVeUqejy9mIqKAcg5khwqDdWuGNRulw7dsJfzqcptQyOW
P1pMdmfC0JhpNMUtpglBuJwn1qnKNNCCg038WvAxN24DSEGZhiWD1RAcN5ybVvO6TUjVWHh2Jrez
MyS2GjRX2S1OY/sKFc+jdN3njiIhhgKPSSCqTWw4gU/wnAePZL3NW6W2kKWMDacoZcmupLH1C5oa
R2Uol1NX97qDvg7mCFa+4eo+QXOevZINfEowA2La2njJ7y2fvcaucZru4tPssq9kV/3UT8r+Murm
ekHPtxqTof8WybBUV6DdPFl+3s5PWmtARrsMMozrOmDAje0oLk60amXBWjduEqpZkFTHMJdFofzw
+Sahka5Jo5yEPjHmye2G5KuZlC9DOIlyXVtAuKo0TSdEN3+7LZW60/sK+sF4y8qjLctoiprL4pZC
tV7gE7aQTJMiJDRlAg5Czm6p1elDV5DQT4ydkj6GMBRpd/lbbaWOKQJcFXlVqq76V5+3jWWJrOYU
5ZB3CWy3DSbwmtZuC96NyFcEVLcbgQaF9ryOYTsLK+LrL71qFtlQhACrVa9da5wMYDVomIdbYxJc
E1vpFmqBvAdeRUMYz7P3zvpoTsUQSX7XevkJwzo3iQTt8igorwrdVr5N1wyMA/k/b/r5hLqejrMH
mkKNKlV0NMg1faP7ZU3QhRnngy2pU+1d/ngbF+EnKM7kjWoxDVJhgQaK/pGJG/qfR0rUQlxoKrhu
dYV/fuFF305qjbVodW3H/c+l/S7XqRMn3y8vZOvxAwDYuKHitQeD/7xpaTeoRV5mkj/WJHxJLZXs
o0npdmE6tF/7MkeDT4mm1KGkmDrR+ykI1UIPLv+IFYOL1Sj8B56ZaKtXYDWff0PXaRropSoJXRQP
eXtfa8dY/aW01w1CIzPMfFHzsQhv/bpnhtKVRd7VKvCy3PhREuSmUuWHOudPMgoOk7QEjBpuSBXB
Mrfe1DqFLLiFYB+XIn8Ii9IM86xIsNd4jFmlnR6Tm/ynqdlzZdM7xRlO0Y/Yy34q4mf11vS+TqmJ
Mrpu6L8/clkxt7SbGgk3sezMUNBNbopduQdp2VHUu7VxOD5B8du7GFOp14DSmkejR9Z3EkVNIgTO
PeMTabmV1ZI/GIYtp/ej8uUfW+SnJfCBQ4032VBgCU0LmgcoHif+yKKTpVlvySgdlMycnYmq9700
itLG62/nDsMnaC5wyLt0TFSyfqgczS6YbujNvaqGggtuK0/3CYZzlo1qVqEUd5Jf/jIDzW0Ku4IB
9j6S0mjDz7wwcdrH5BA6wnHRjcjoEzLncWgjSZD4xscLB+qV6dsYTkFZ5k5FasEiN5FA40gRVsvI
7HA37GyNbIEyHb4iqDK06DsziNPEL+HABEAbt6tOz4DUzw6lZn2mt6vF5y1BIUPKWj+dh+62lHTd
rVJQ5A/NFAmC601DOQPlvGZdD2xgNfYxD58jOVBqzW6F49jbW4jsBDKBRDb466FfqkqzilHyCwtJ
e0mrrpc28puwQtFCL1tBJLl5rrGTf6LxwvOh1MhjF2Ify2V2x2hJXQ2tg97lsy1YksFZRVbXSS2N
q+XT1jP6xa0tTD6E1Jlm0ftj2y4+1sPZBSbECoVW2L0KPaxR5OiYVVsaVAJ0NO2h/f/ywrYN4gON
M4iBKkQf2h5Rl7kfprcOc/MtExFDij4R59y1SaqHXAWIgveF1/YTxEPhng7/bSnrUs9uaGrqM0jV
gZLKGB3soW0RXzWNyBJWH/ebq8U7CS9TgruRjzvmrtGNdP08SnUXxrvcRG1SulVBbGvlmgOuQsEH
2rS8Mzxu75IuocpQA6/sQVAM4mojfJnixm4r0UD4FpKO6JEgj/Kuxfd5/zRWaQte/zC8OgcjRC6x
3TIs7W2Yx/mJauNwd/l7bVnFOR53m1SkKgqitbjy2f2gfKPoJbsMsLkgkM5jOItgVXyahCp9nEby
hBAxXTxZbY5N2u2GVrb1afEvQ20dI7zG/oJaf8qZ7XUDKSBtCKiskb24v02txa96kQjP5o6doXDX
PFWzMga/nOSbQ+MsmLpqRckX0Tq4b0LQBI5sKxDCOT+k/XCgBYRitPH037aLu86lKIz6FG7Bn4ob
gkxTWj/q2rfLGNubZaLBxVofQ/xFbkijVBblIvlz2X2twsZpIlB8/wsMZKgsBeE5YLh1zNAenU0J
61BZGUR1cTT68v4yxKYRf0Dw11uSh0xvGyjUKgRJ4HKJbcOcj1JR+jmZBHnUzS1DEc2yTKRrZd63
aVYbh6NGJF/ukytpGneQFxEsZ9PA0AGEh7UGKk+Tu0hbClIrpdIBMTd+nKi3zZL+LHJJND+w8VzT
9TMc9fOBZBiD6rSJAqf7Qcs0iEmghn4xSPYEzUpmvEhsDv7FlzqD5K5So2MhkiiAVIvAajME/8wZ
QdyS4N/LSFtpIKwOrVQG1ojpE84RRJLOkpiYuBSmyO2yLEgkldzUtfmzRa+VXfVdY/c0+9KAi9Lu
U2mxk3K47xOqeZd/yaZ1roZPkTk0lN9ep2hcjePMgL9Qai+NalvKLDtCoSYhIqhN4zyD4r6oGU1p
3RBAydVtX79mxffLS9l67a7ZfMSR6FlcU2yfTaZX8r5thjgKmoQsv2IV/IgySVHlMrVop9Up5jLb
0tqNcRtdJ4YB7ttaG+5oVFiii2vr+6LhGarNIEjF45vnsy7VYdTCOYmCLu2NqzlKpLdCk4fr3Mz6
KznrzUMBag9Plub2VmVEDRQza+71OZdd1hJZYNgbIQ9+jalqRFdR7uaZtyo1RUCtSngSsbR9rpI0
c62i6F2FsGFnlp38hVhaYbNQFkkfbngLZD4UC7NOKuo7v9m5ashptBRRAG799g4yKIo7q6F2C7pM
oTrDejy5wA5YFLkksro/fp5Lywp9Xso8CsIml67jSCpfzFqx9soEVfu2i9T7glUJiEcn1WrshCa9
048LVEuNfoQyRakfWilcREnlrbQoClqQmQFHH9wmf8IGeIE8BRVpAImugKYRBoSx5b65tJWrFxEa
mbvoVE5sX8QKOngkAlbPRdLxXFCCRtNuEk1rbapluXv5uGwcR1NeM4CUIBb+LROd6PIE9zpHwWiR
t7JLfLy8BLlZEQR34qG+rpI5W6Ig6dQHqdIDKskC/7UJAU2i1awNFAc4R6qzaC5JL0cBA9Xtm15G
5GGqSC+IDjdRqIzaCpLoGBhczfwsOjRaWesWdKcGUWvWVxJ4G2JbniVDEFVt3HkmTieyhbKhoLrC
XUBVBA6CNjawX73EXE2Rj11f3VcmGATI8JbMCWi2lmcI0Aquo41L4BPuuvyz5aVNpCcjxCeDiCV0
h3ke4hNVn51CicEoRedc8NE2vALwkBFFyYpqBh/X91NGsiXU0QXD2r1i5EFqpEE5/xvpm08467rP
12WCVW6QaRRQG9q5++yBBe98Hnf/hpfG1PCaREHVwqJ4KbdirsxUb0KYId54PxZ3Hf+IH4rvoGtg
j4un7/IbM7dF4sdbZnmOygX7smnQulKBijos5iIO5SLq7Nv8Umfr4uJj1hb5UiLYD2YDDL+Dbqvq
VWiJZr22yv9n24eD9vlDaYm8KKhLw3Vnbv+0Nrxlpp1TqCqDz+K4ENty8+fL7m/zrP21Msq/Lro8
S9IoBCTJMcECLq8YQ7GTtdiFVeFy6O2lpF663F9GvfzFkJ/8vFAFxLM6M4BqhF/a9qadhJHHBoXA
p63kfIgyDKPc9UCIWS97Pa6bNMzsyejuaCt7Smxc5VH1Gk2qO1bkn/dOAduC+7IQ3f72Xp+KOdHm
LoqDqg+fwmbalZOQN2d7fR8Y3Jme8CwoqxIYptxTR68VUL6FzA7BQVQryY6g2boq2+upnq7L0RB8
vq247tMKuesmJEoySzSOg8Ztrrr9Kneu3kL2zJuuxS3N28bysVTueC9TMaaxAjBdemD51wniq5et
cf21XMT0aTXc6S6h/sjGlMVBbkhB2b3V5nM/Eq/PqDPM/yL3cQ7Gv4NnzHYMqY7VjDkqYfNTxRb3
8nI2rzEd1qdj0N1Q+bZHjaZaI62msYDop2shO6+gtvlAMcJ8GWgjnjYR2v8FtH64s3ulL3IWa5Bg
COpSjz0EpCZEH6bMjvR4cdBlUuz6ZVHvCqmV95eRt5eoQ7fQAoHubzkRivRrm4/YxGkI59OMdsgj
BGRmJ456UDTES7O7jLdpgvoHHuevSMWaPmqwpY3ZXymTddtUugBi84o5g+AdFpI6lBRJHHT0ZzP9
It1BWkSlQxEG98GyLiTtQLGMsNNdtrzMautD3lhgFludvrCLj91af8aZXWRmODaZCRgQ08zO+LTS
tFv3y0mGLBZ4xNQdyW0RzbHoC3H+0CxUOuAui8Fm9FYkB2X+50leNMmB+w75VxVnivN4WjzNY61J
iA31+bnUlteiFrE9bi4BD3ck4zE7BCHcz9vW5vnIpiKLA6M1r9U4dKpscC/b8VYV3tQ+MN47Is4+
jaRWoINegNGtrN6uYqdz0DygvT2Vduptuie+DJqnY0R2PQRiHi+jb/qLM3AuMaEZddGEDcB1cDOV
SWSjwAx+6Ku0jRwNSjHzy2U8wYa+32Jni2VRlqayCpvQ+8iXyuUJvOKicWsRBndsW1pmi2qlcTDQ
brBBUrEDGbAiOFEikPXvZwsZGB6pjGDjqrB4nCZ0qYTJ43/bK+7M5i0oz7p5NT4LIxWj6kyVQORL
9PW5E6owVjWTBgSiHpTuJQHDn2kEaGe4ajPiyZZ/eUEiOO7Aym0djbECuHFB7Fct7qigJgi6wQX3
kwGxirxy9GH5ehl1q6Xo0wFbf9bZp8q7auqsHLBMNzHdN4E68lmKTrk6ODl6vfPxTSdoqqCi2eGt
/MonYM575Dlt20YGcOf3vzRIY1Sq1yhOtZucySu8VvXUDjPLIrr+TdO0oFiFnmXktviUwIyMWkLS
ErDZFWE/5GwU2P7mdzwD4MxGHxu9QKNjHFhS98BiCe1YihIQq/JKMhzkKT3UjAoSENvx7RkoZzwT
RqpYPwE07ac0QCNj9xYVSuhKtJJvIRYgB/lY013SssSxCkxIhKjQ+ZU+0puFxfT5slGtn46PT5Hb
QVIXRSBT5csZUl7qQ9lVcaBEg3aK9OJNSSdj8pZ4od8aS0HlcZm+V+Aw+9ZEZnR/GX3rCxNTxVNG
Ru5SeX+0nll0Isc0G/UaLw2JKT5sMHLRjt0JjuvmwUEuBJcscnG6yTfSDg3kqXuliwOqxc3dkunT
lyovykO1zOmNHEbFbkimcEejOvSQioGsUBmLfsP6WfmNRrkIdQiTKCYKE58P7zDr6BWdENBmzM6f
KKYGTzK6xWKfnkA22cwOwUO8sbM70xDy+W3FZmfY/HhIbnZ9PQzAlpoBI2doSv9mqsUYTHUiBZe/
6CaUss6wvyeK+TH2Fnp60UjhKnoWWY6UVz2K8Qz8icu/KMOCKRiTZdTA+BWmbT5vqG4OlC05vEPc
3AwKXH8fOyYVKYtvBpwUGUOM6gHqt0GvymzmVkpyXMKQSDMjJ5/slaUTRDLLt7m04x3ZIf8t2sZ3
asffzOUMlruWJ4wRRywGLAnYPX0wbuK3FtJAhQUhCukncinEbw6pi64KhDrfQMfpQKlN0NssXDt3
cXeFEVvxuvZmHbB1MpBygjo5xHtcCz1jdIv7dUSSvl02oS2ncL7jnFfWrBrM2iVQ0ZvgJavykmh2
e6uMhSb0j4/K+eD/I+3LmtzWkWZ/ESO4L68kJUqt3ru9dL8w2j5u7gDBDSR//Zf0RIwlkFe4PhPj
mIfxhEsAC4VCVVbmNKZVPbnw0kV0rwznb+aj9WTuMbH8SwaeXn6t+CHRWkf7D0ruNkLtpZtWvUma
gfS4xGx0ZtKuQIDVdu7URONUF4frW7d1+s6NCVvHyZxYLYMxk2YHhLnHvlH9YpCCHDft6CowIzjm
YO4Uzh4rE89K2YD9i6agPmYg0sxukrsBp4K+VovSjHyubsngVxt5ZlM4EVNHx0Z3+PLNsLaH5rAb
dgbI56BN9i828cyQ8MUScGLxOIOhxp2gzt36U/zRlV//jREHJN/opWrAll26hUdcF1JcMOLWmZ8A
3qE3T4Mmey6vLh1EfQwhAhYN+gD07AQ/z/mok8zFxec67LN2wINtZz/LzvlCarBFcevH9UWtfH0x
h4HYpXSiI2sT3KJoqF3isZxGyUz5Q1L0dmSivn1oSI/h5tJp9v/Cnmdi1gN4ftMT0wc3NxWjtHXU
HJK7znLvFO2N9D+5HUuO1da6kCIsS1INdQUlwCRXl2RljHXVSBNzkP0XNxDu3BErlVhah1xs4bmp
JWU9y4hmrwTop1aWuN8djVMG0r69GyIhOboPUISrw/KXlNZBF0+WYFPwxRHqyIreY3lLD0eBlmQM
CodFF/q4UKzKSBVWsQPWFnkqtGuRd67u7TYeWiBcaBbhYJys+put5QFAiZI021jdIr/NIK11XGNj
0IPWzGGxA9+wEnW+LeauCevEG1/suWcgYu/Vx5yAlBdT8Ar42LkXq6GBx8BNrREDIO3EPLp1ARU0
oxuPWmMmP1lZ89uKmHXktmPV+2xopn1bEHSUaezYUVKWzZvRaOS2BerIV/PB85F2Wp9lVU0l6L41
47O3jKIJYqZB6zrRmqCs1BGKylm252Xv/O3rBjtg4VQgQJtLy16IYzRtqDqpTRalbPruIDsqy+42
Zt1to2b3MalqX9Ho6/UTufVxAdj2dIzpANUsghGG0oSWS1xnkV7y2q8ImEAwl3zqplny4t80hOQP
tUDUzFYjH73b2GZi9VmUKCjwdE9l9kDLUnITbJ17ZJc2Hg0giF0NsKZJnrQ853DVdPpuuxz3Wl9/
cFO/N2NT9rm2VuSAoQEj60v/W4TWVHNNnJLicxETuZ1Th73yBWJ5kiXJrCyx4Cy+5O0E1RLcOVFu
aCRURtMCFTzY5QmdZC3Hrd1zNFPTNIzjrWuOJdXLLIeoRASat9DLWOG7Grjw3dhwfJvibr3uetvm
4PHYQAOzf8Jdx5hWd1CYx/7pvzjYs5QRp7d/VokkRMvsCBHaiwcPeIsOy6JxODdusABLSlv1UzDf
/Isl6XAFz9Jwg4v32xxnIDbNWBYVVp77lOSRpXFcqZ0JfrX563Vjm55haL+7HsDMiY/kXCVmlpY4
UaBoOXQ9qPMJ9OpTerxuZtmeizQOUcnB8CK+ERAxhgghylRPZc2E7TM6KyoaJ+RZwX2vt7lfefGd
UZqfXt1JwpK5YdRV0S/VXReMbmIoxKw/qpsEBxk0jmCKKjQou7qJ9S8+1wJFAzhuAWOJwa8A6svJ
lCmLGmV2jwVVJp+hS+W3lncPrgJTYm5zUZaLKQCMniJELR/07CgXfauDXBcO73pgclk4CrzWlkUl
mZHlNJwZiUvDo5wOGdAJKvHb0jh0NpHc1ev6DHwCN7WLxdhouYnPiYGnczHX+Dw5qqp7A7oS4aAW
1Ac05zikugadj/YW3cgdp+oX9KPD6y65daKRi+ieCX8EUkvoHbTlFKN1MGKNlvrYpRhpavXAKfGu
SSW31lY+vtD7ASQICBKyn8vdJMkEGopSgx+SB+5kp6l7b+JvmjedKP/8F4tCc1KDR+qeIcYOu1X0
ypwsMOZrNLLn5Huql/dTq94UZiKJHJs+AtQpkgwHQ5AiXjmf0cEsUphSjH8SvGE0YFyvL2bJQMWg
AcT1fy3ol/s2oGLlpQksmKQr/GHkP8fBAYSr31c2phQJeURG8tPQG1luvPXBPOT8ngqst43n7qXh
Dg2RurJhuOp08CkUC0R+th8Svap37qAB6Cl702xtpqfCG23M7CL0Cy7Spk1rOIkNZ7RPTcV8iNhL
NnPzjXFuQrjBqljxii6HCfVGD1p/1HfJ7pd1lz43UMHNXiBwIxOp2Lpbzi0K21ghOKmOgm3siXtj
VKhJ6PajqctWJtk7UfvIHT0j1w2YwXONhIVRQh2Ivl13xW0b8EVd9VAvF++vUlUyFYEsi8Yuf0xI
c5riRBIltuKRh1PrIBShviKWisd0SroO0GrIEylZUBO381HsfFNSYGoBzTlKFrS5IiA70QTQMAQk
Rt+axmkLpDSurdwhwWjnp1Gzgetuyqe0LF7qee73JRvpkfb2jg5m7sepQcKOmaeuwVOxY9U/zdyi
0DuC+NUwk0DN85PjsI+sdAzf1nAPZk1ThwohzpNKKh66vKtuKz6kYT/Mya4D6NTXhl6LOhd0gjxl
SaB52kva6mmQdMUAYaPxqbLTH73FgeZN0eLTM2OP4c/HMi/vx2F8IKb7oAL0Lzksm54LHonfSBAk
lcJxdHXFU2Oor0WaFz8Ok+bH4HmYNFUyl7cRZ1wVHDl4BGrGmv2VxmWWqmOeR83gKT6Aej/AYHXv
ZpT6ylB8OA2QzNc/+8bCLiwuTnh2sSdpixGTvsyj3q193QatISBJ1vz9f7MibB++VJn2OazULrX9
Ob9LlOzZ5jKJio3FgN1/qdDjvxZuvcvFGAZarwSGIp5rdDfh/+vHCu187qZdcH1Fa1YjSwVZg6Fp
0PpYZjqEWBaPSaz15phH+rtdQ+Z4DkmYvXPMlLdQ7+T7eQd2yBfnY7Z9uajQxllFWQRgERxWz1u5
41Q2Wp7kWh65jfmzZMaXiSYShOHy+4W7dhnv0PAfG3m6mCtPaHhU0IDMUVRT1V1FoUuY6Fm+K1rM
HvhplfQ3nMQt+DZ5rz2hoaQdru/w1sc0DLwZcQGqFhovlx8TdyubFMXJMXk9Rl2nvWhG9ZB4psTM
7wxIXOi5HfEEsEkrkhJ2FryKiYuwW5orLNT3KZTpAn5KNJnvLAXQayaF40CGdhgxWQo/hdiPAv1J
B8W2MAsQW8PhV/YgK2WvMTlw1vM1Clf91NqpEbvWYhAUXJDjZuDlVnbNbuk1uj+sD1BN3iXQp0I6
I1nslquemxbOyZA706BRO4+SqYQCQvdPX8n4cLY9BTx7qP8gdV/Vm5USyZjnwlNIHIzgWkktnH5q
76875JrT4fcu/rGzLPUsVqLEQd0cXJl4fvtOGbhpYAEEEYcaOZgg7kweUzDgJkieQEH7z3Xbv8s+
K5dxDNtFrNEdS9QWKsuZt9SO4aXQw1GCNk6d57bplTtWaPTQ4wBDUrDVlMa3oXn0luVzGbK8aoMU
vKp+Xbf5Xp2V5l2neAwE7mTHX1hMZ8wpNeaRtWm1pxz3jsVUqz10TOkCKxvGxwqkdzec0ZYdgfdV
biY+4XQoY/FMuHbb8zF+p4Ct7y2TNe8E/8wB1HL2LnFojhdG178DGqOHo+Y1IfVqDRrG3ewECVbD
fDWmssxvK2ghSYCoL2IX4NHCEy7rIIFGQQEYLboi/2HHBNXoXjaEsOlwqCd7oAHDeIbIv+Q2FZ8L
Ly2isdTu9JbtdI0cdVPmcBsJIBhPVHeZzgQfrtjahoik3tpDVkToORztOZpVZ2fUn2oluZ03j+iZ
HcGvnSIhiauXRcQn5T2r6k8U0GQgtq0tQ60Hr9CFDQlVkcuzA8bFyTBoUkRe9abEX4rqrai+XD8j
MhPC61Dz+tjoFXz8ltHAiF9dzwx4JuulLaFSPIjnC1li+1kQqDVFdarFxZyyjUgyRLHT/ohb7U6t
2CEzPMxcVpIrSmZS+D58nqqGmDDpAbE5Te0tbcinxcqvOlVu9awmPjBh0fXN3Ax2GFVDXxIXMGA5
wh1lxBokxBz4uBm5N2XuDy+an9xY9xMg+Oa37t1edOmkTPJrUnfE2HOzy16cbS+KjV095/D5/8gY
zkcb8gQgEzzRJqj32snbFbdFFVTfeZgE+J+KsGF+VYcyObDfDrn6zmfrF+6tLDM904FwHeYP+I7E
Pmt9PoKiGb8M8KzQifAKKw9N4IUz99sb51g/kUB2ea5RYpfbIepm5Rlo0oYl0nDoGJ3YqBs+5U3i
AxT37gyopWO02aejA+kdznZVD73Y1FNeFXWQ+cNWaD37MCJjGqgWYm4v/jD+LBU/vltmp99KAJcW
fTRwj6O1VUdLQtEF5Xv5a5aAUBZ3u/I5bPFwm900mQbM4/77jklXUN0rFg/zajpYBQRhmfvXpEPL
1oPkeJntsoDZWMLNmSeOPJlAl5AXkcX7LCghITG40+zPBTr1ukbLoK27RLLLmyEM9OcgqnE0EAkK
UbLjStd7Y11Exe8n9ANLqn1sNOH1s70V75FI/NeKsJdqQlvKKCb9dTO9L0v2ZMy1JBbLTAhRMs0h
N9c6VRGpc3zXTRqcFHSPknXIdmv5EWdfCPrNLLWrZbeqz0r5amfvNfu4vlUyE8vfn5lgvVrXSQoT
+vze9GY0zq+MyKZpNjcLaSWAZWjxrF5zY94PeZ/BiDqxh4nT7yk0kK+vYyuVsM9MCGHVGflU57Qp
Im3Odx0uRS3V/En7BgJZSZa8eVDPLAlxE/pjA+kyWALvhm9WP9r0TsOLfDI/ElPmyJsx6Y8td5lg
O/s6XTMihOQM8NnY2+G5GvE4/Rgm/ahw60WJ+aObN7lvNd7z/7SbYqV7ttDUNAHbilQy3+n6FGi9
Gw7m+zzIxmm2vhvIDRZwFcoZK7bmUUdlLbVbfDf6MFE9mPLSj7XHRPvruWtEu3NDyw8520qrVyA6
NsCQ1ZBnz0VmzlkvGVLfco1zG8vfn9kA+jTVmhE2WPsz5VXYV2VQIFfXqt04mxJjWycXnJv4g+nt
NTJA1TlTi7IrotyxfSwvaM1fmisbit9KzdCzwrw6mERRKxHiHDD3te6xHkrLbaY+da6Cfil4RQ6Z
VucHeKJ14t34A5VV8nLdBbeaZSg8A/CK9+Ay2S1cFSPajGaXLapGVg/IWHxqS8r8Ma+OPOnfcwpl
e9UFr/4cP/MC8fe6+S2/dA2gFBY60fUUtjUi67VTzJIDuQ2ChQjT7HhxK4dk+HXd0FZsxKy3BrAQ
OIlXg65IOeaGJl4RVc1wSoo4dL1Gcpq33PLchOD6RqnpGacuMpuWhZg5DZq+8ludgMmC+V4me6Nu
b92fFQmngMxG4+GdUERGNn2oVb/jXOcggnGzMB2kVX0cqcu0CZU73dQ1IKRRnxDbFFXmzmXuwZiG
8RSw+nRxEVz/QBsPhUsTwvZZiWc4ULHDQbudFmxwz4LiQ921kfnGvtNyz17Tg33K32U0qBuFu0vD
wkYmk164fR/jbr6zgZLrHngfZndmOOzYa/K9poHs2b/+cotBYCKg9eF4qxqMWlleEXcKDLZ9wG0j
UM3++6BCb6uyJXnHOq5cmhJSm7npOw9KH3CSrqz9xkvBr5kEeXsioBwLTJ6ceo9KvuQ6Yl7aFHId
p+nMYlCxn8aY7otiBKl0sVdy/W95NcGTaCEm40ZDpXhVo2mQ6DiOAjOktULkwEHuaacs8yQRan2q
FzMmMiqwodq62D3jzpTrXpaVEXgbvjSq9i139E/F6u9jVy2BYFBl9DObn8zCgxkB2YQcgJj4jLXr
UQcGvdLFW3FGtRNDbo/NRPaJ2n5SLftWmqmsJb750SwLNNag4gFaRzgE2lTlrcoXWqu8whiC0UTZ
UL9wIuN0ltkREki1HJypBdV9FFv182zii9nNTs/+HoOBr4ae6u9wj4xYuE+zcp641ZIyskzw8pTZ
bhpO5sh9120k3v77n1qFRlzdKBPaBm5+4XtZZVYU2YAjlnmJV/m5TsHcP1rz/JJkUx8uj5ZbxWy6
p3lA7FRNMBFrGHAPTbwALVRZjeHYu6g8eGDAhYLFwgha5PExnVAFzsDOHlkj8fy8ySCsTRI16CcL
OsdstnyLTd3OpqX2CMRJBXURcwgrpQBtbjwSoKAyxfJ2NepMBwe8txSwVJ08XY/a62sVZKUaRq1w
DpfkRTjroKOqJxAdlVHK3DtnRI4e67v/zYRwL5RzRkBEDM+0MlCNZO0TY71kFVtOeb4KwfkNQkbF
zeAt2ah9NmZ8dAd0rPWhiK4vZdOOjl3C+YJAglgLG3O9GZmG3Srs/Ma2GcYBip3pyMiBNj8KEgOU
SSHkDLksIT8e27bFExDLsXOyN2KU9NucmRJYwaYVEDajrLzMz4vdkkzNZy/2OE7y5Pikh9hs+Xp9
u5bfKZ4sZIYAe4KOTYNk4eU6plkfk7QcSwyy0wjoo93oAfdP9ZNpjUelGyUnefPr/DH3O1M+e1ZA
4iXtpmEuoykeH5oUs1me8qPVE8mVvHX7ozS5qHwB1be6UFxjsKYa469RY0Lq2jYPxkSidEa3DioM
1zdw6xNBxxvJBjheAAISHEFPCKeFDVOJ0owfrk0wbFYXKZVckVsb54HAD2BIQ/dQ4738TiYIcyFg
ppeRaT5VkAAaulvATcLra9koYWImYxm6BJJpEVsQvKGrutRwU6eMyiM4+fWPEh2zLEhewQo9f5GL
zG7u3R9zIvlJXRc66JONMurb6Vlx6anvZMw4m55wZkK73LcG+EAPUEyYULK3SnXfjEFNQievT7NS
y3hTf6OVxNN0tn+OfmmNEKNLvQzWurCY0b5t0h3oFtsgD4EMumNpCKl3n4b1/RuK9BD+kGHfNrwE
M7k6mgAq6E5XgHRuUdCDguclKpiGCWn+w0j4jV633677ycamwgxEuVBUBZ5KDBp1P9qzMS5hqau+
m4Q98AqD2HacnPROkWHSt5zSUtEwBr7ARoYoAvra2MTDocAJ+w/2TYcIyL4IFj0q9lbfSZ8qm4vD
7IADGSxA4EU0H4BJOcNk4PIN26/J7BftY+sFZI/XO/QAbHCYYFK2381eoB7+xasFS/1jW8jcKBLE
eaKwPRmwo0xhjKTFoWZQxzLZlvVAJchqIX+DPxi3AQJfSN9Go21SrmqIKNFwS/bDodnxMPZ1nwT9
4bq/bL07Fww5tDbQTYTGn2BLndoJT88Y+YU/hGaQBqhmPvGo2FWRGerf7T0a4hDGkpldjptwHC/M
LvHn7LaJk1wtchVmFxHeBUoxfMPU2U6JmghTuBJI9BIbrxkTInRVt2066V6JYmr/ONo/C1QKNPPJ
Mk8GtPWAlPOtxJR0Wrbe1ZgzWGA/wHuhciBsbML0gSCOVVjhQuACLB+uhsMAiVk1ZC/8Wxpd/5Ib
ERttFswaAG6EiXjxcLilQ3UFWAWcfCAT9FPi8b/PEPCPe+h5ANqNSCZcQV7TUjPusyrCoDio7m+U
4cvIJGnVRpgET9WivLG07FeFKqUoUcYZqyoqET+sg6IwH5n/9Z3aClsXRpY4c+Z8RWdQR9NgxHup
X9OABvabEfW3DU5YihbkdWuyFQlZyFiA5h6v1ioi8+in9REgUMeQZPBbzrYw5WIYA489XJqCs9WK
21lD8dvZ0Gb9p9qle/Q4a/QRyTOFUBdASddXtWYxwRsd+ErA5gx4gyU+faCdbA39MP3HvevHeU/v
eTScnCDuou5ruZsOyeQbkkO15ePAigDHDfYKcFAIe2n1Y42GW4qUwbEPzjBDUnWUZHMbdwxE2/6Y
EOJ83oxgzx5Qf0j1vPtZmVXyUNuVfmAet8O0TvTw+kYuP1mITSjIgscf2GQMm4vxdwAPZ5yasIcw
4nvxDxtqUp116Kc6mhIpb8bmBi4KjihkQqJOzCJRadC9bsBTrzOfje9moPnzIftCTgkkrNwof4bM
uxTms5V6ATdmwhpyH0QnwTkVbuZxQTpkCUnGPjylIMEAMP5tkbXDPVXT8RZtEzOcSp5D8dvS7opR
jyO0lctXFOON75wz/E3SYRAiJ9x5rT2qhAPaID7KazMo6mn6gAmGWHJrbF3DYBhBtRcU3chuxIja
97g46gkvotgx+Z031NM+i4vGN/FT/B4FjLDSibtArb1d4oJQ3lZ672WupS+MrcOGXwItLqDyQEIr
JgRQi+Pl0CH5sDAsEVn77KY5eM/xrfbU7Qwb48wE5w1M89ddc2O0AW4C1b9l6gWlHTG9G52Cdehh
VZH7njybAdjhXrqDcTcGWjBG5mk6yBCWG+55btASOpG60ZjZpOEOgy79N8XN/5md9vn6ojbCMUyA
/ghBBCqQ4kf1Mq2YYxfhWAFvvlIVgctfKkeG09pKqxCLoaKC0QaMDYm4X42BN06ZsHX1d73xITQC
Toenwedvdu/z0NjVAT+4p0xKt7DhKiDpB0wVBSl8ttVExQJ1xqKbeiH2bQZfC+t9+0W5B0fcOwAm
t9avai8Xtl8HTUQvNFZRCYGeIpDUlxcq6nlWpzcOiUanSf2mZl9avOFCknT3Lmt7ScjctGboeG6j
XbjuFhYG6LNBz0AijBqFTWw/MM2G+ix4LOJyd91bZKYWhz3LFOKYdv1UxQQMnW6gkGNcAy5VPTr0
y3U7a6/EBp4tafn7Mzvo3dbuVGFJEJbfp4sy7pjddbx9u25mfb4uzSzLPTMDnlnMkDQw47Hy1qLJ
YWwsmetvbBk0m5cXDAQN1nJFrtWAysTogSKw7ePsWj9LHmM6Rbnt+0LiCOu8Hr3bM1PC1xnyOFcc
NtDIiA2/JP3LqIP+gFsTxmg68D7bSlQV9budEklOt7GP7gJYBdMWhiwhE3C5j1matJTWKkYBWb1P
zeS2YjITm9t4ZmJ5QJ19KuYZljrSiUapq+RB30wRUzXFR5p/spnz180kbOSZMeGGTsFCP1rNjDIj
qWtA3/id1RYfHi0lci+yRQkfrB0ZRC4cTiN9YGkAVtqnoqjLYFSmlyImktGLdWaFRS1kA1ANQKFR
jPQgnVOS2sRHwkTvDSqs/pTXB2NITxnDEEbTfv712YI5Gy0XiBOse8R6nw+2gTJPBPWOh27ITnPe
RddNbK/oj4lle898AnkH9BBTKIEaNoAlruuj1xgoFqK8sTfRjrtubfNjnS1ICOoUE9eJPugUr2bk
ZePTUBRh677bhsT5Ng/TmR0h4y5Z2eXliFUR3oYF1OWTXMbLJzOxBJKzjRutbrQBxaURtJNORTbt
aWZIKhobERzz8MuMD+pu60apndbTCLVzuHY/TyCunD/B7voVDQLJ43VzKX/srNjn0iHXqxhuljY2
eI686gdeg7KS9mZgPTMixDejohh8cB0axV7+lVH1qNiQX0d/jRv9h+4MT6Y61ODqTGUckps+d2ZY
iHpL65eq7WK4H5PArUwlmnOKUhTYqw8xaRLJM3b7q3lLBx2EwasWASEpT/FNacSSzg20EROPpLbG
QwrJVsnh3VoaSqU2NHbwBxyclz5IkiLvW1DZR3mpv/Sqe3Is7VEZ2YOVypCQW6s6NyXECUL7opyG
GIrBAJCGJd5eQZ7MIBcdO5l2pGxVQpBQZzOvoDCNIDtZ897uHXBHA9PcV+gCz1b26+9D0vnChFAx
0ULp5xx76FiAyGiTZ/qm07NoqCBCU42oyF63t7mRAFmYaMI5qFcK92KWKYDG9GkdoQTCwpzA6UeX
GjvMy8okjzaQaOiFnNlaDv5ZjErqYfRK1IqiuSBjkMfwCgi96aBeZravcrwbpsxJDxw31y43miRs
9OSvtTmBjTRQ2AE1wEKbJeY1wEkq9jwjiIFlf8cdup9dfh+XNJFcLVv7ugwFoISD98KqeTrNRm/R
nNTR2E+9PyjWjTk6D0NKZcmozJCwqXo8eyCAL+uIcqL7jpc/qGrXB4yD2Py6q2zdzajX40npANoE
5Mrl52sGt8GMKa0j3maBljwWLuoBrRNq45HVo8QvNyqYaI2BSgEdLaiCmrqwLqCW7M60ZhaxzyHM
DqDkDuJD+qGGVZjsZZXljTrApbVll89cs+/JDK4SWDOjevCtfX+Xhmjz3JivIAWKyl0v5ziQrlCI
YaClryxqw+YywbIMd9IvXtD51g3ZKaH9fP3jbbgJ8mmwlSClN1H6FRZoJk2jK7XBIkt9AWtU4JUn
j7kSD9k0gntGhzQkSHvEfBTzJuOYEwu7SPoHMvDAGe07iJ9IrrSNkWpI+pzZEYLk4PLenjFJiK9l
7HXsXVYH/RfM2jwbdzrYvAO6V455pNx6aCf9mzWCsAG7iRoLtvPSUyYznx1mYo2qxyLCDhOmuwoZ
78tWjcPDsw8EAir6BKv5DltJUZVSHQa6zCFEFxeCoS9W5c+J/xOTnK/0Zap3/x+lleUIX5ZqMap4
Zla/XFzndKZCS5thLHK8bR5GvwpMHyMZj+WNrNu4UXu8tCXcPPi8VmdmsKXeLM6v/VhsgYQ9Sm/S
v8+/MS6Bys2CY1lPew5NWmIkFsEYzvl1GBPITCf25/UDtpFQwga+FUpT6nrUExdBmnsZqlJl5oAX
xWw4eGjrycc8xU9Ohp+jkb4iTp+QPEhC5dapW+aAcIPD9kqARCFtzCdkq5GbGHf1ZD+x0QZwsSgS
iaGNCwD/vKcDBAfWtBVAQ6mniuTtiCWqKjtlpMOlVpvenW13amDPThWA5142XygxKsI0wLTY9FoK
o6gUfC3mflcZYLgZe3o/pvleVzsJs8bmbqKGjxbj8tgRxTXidh6B0m2RELnqd2eyj9xoniHx8tdT
B6CEAUYIkFNM7K7yENPsIdoRz8gPeH6XxW5gm93J1sfdda/c3L0zM8KBbrup67kBM8XsnrSmvzH1
8bVzjdt+YHelkkvMbeTKF6sSzrRbsMZ2arWONKvdU0UJdeVptEx/SDKJpc3PhK4cNHVBVrXCZRhO
CqJaEOBCUiF3/diy2K3XxMoOcpLdx/U9lJgSS/ZNTtVY5VhUCgnvnDUHQ8ke+tL+31ZkCelV3YHK
ycE4CGCQcZCoPPOHnDwoTRldX87qG2EIZVGOAbc9EoEVtx0QQswwh5aBgDTFhfI4qTpQzrfVX/Ot
C3aE9KYtrD5JwQcQJfG3FPRH/H2wZf2rxZ8u7ivYwJS4CSgQ4hE6R5f3VVWAWpU1QxOV82N9NMJk
N/rMCuh0n9/HPtnxgyOFqa3uyN82QchveRZeEr/vtbNUsTStri9n2EyPzVFx/WwHIHzUHoGxkI85
rxNTxPOFIRAEAi7SbrF56gIjz4o+bSPlkEHq72s/g73BN27nQ3xbf+Zk54J3OnIlvrgk18K+YpAG
xUXAE/CGEV+FZZoPcTsUbfSbVg8MY0fb7SRlnvVzcFnamREhw2/ibuzrHOmTrd3wHlq3QDBmZaCw
2meAr6RNE+a02NeVK7nH1liCxTKaEaBXB0UzukWXbsPqDFrDgF//Bq40sW9/zYGw0iL6an1tbvD2
lhjc3M4ze0IUrkpWgCs4byOdgs80AQsQnSQmVkFKWJIQeTsjnWzw9MJEmR1Sw4K+oObeDIpsKasL
ZbGDSpKBShJogsU+WK/hzUxGfLRep75DraPpDmCe/ZgmyIVqniRWrTdOW4YVgPtYSHuBPb38UNCG
5o3LGng/MwJ0XHZ1PEry+fWCQFqwgKih77qwPy9/f3acvUE1q4GYbQSa0dDV36fuLu6eAGkB+9Q/
1yPvpinA3bAipIm6CKOtmdeaRmG3EUiCP7rpx2yhte6mu342jwVovK5bW3sEyK2waaAhhhTvCo6Z
FkpKvCzvowkBQ7Ve3PqpdL9dt7G+S2ADRwi9yIW6R8RilpBophMoyKMG4pZVfpjVndH8Skmxv25n
cy0AvKNggxH7FbHtUjZyq5b0UZwh7vYEok35D6+Wjeuucnj0sdE1/6+ZxR3PfKEHK45CIFkO5eLq
xqDfPY341vzPQIDzIWZI6k8mK6pvxKJLm8vSz2yyQWltG/zgEaSYhnAM3a9ZEoBN/ZMeQVQNuKmU
aGnDDbFKFHAWelvwXArRj+cFmSuP9hgZqzB3Anq9BvosPqidH8rJPPDSDq5/vfVrdtlXAO/RTQTK
ZOX4KP8OyUi6LiryNPFn0wsMvMHA8HObpfMjY+obKds9q59UM/vWdG+z/ek2P1CZf0hUs5GcizVY
R/g1QmIyQsTJ0b0Wv8agu1HVQmJ9cMMKYs7vyyl9hvb7rm2NKPfuBzQgEs3yKZ7gA7vvDB4U2ugv
3PdOoQeV3fm0anbXt2vz+2B2RFdxueOVtfz9mUekHXPdxO27qKq8KK1JBKm/fQKpeOT5gZLWkrO1
5fQgDgLg2HVRbRBjrObwUqG21kWzPexIhiKDgvJh2x/Y+OiQyrcwIGxnr9fXuHH5o0jkAKWF+A4U
pLjIwjYa4llzF8VDFhD2ZVaZj5JpBP7E+451AWVOBAadsMu/SixvxZJzy0LxyIoNlbgj1ms3WcCc
e2g1+JXDduP0M+FFUJR9OKMdmKA0XNOfigKeri47xdlHp9SSL/3/2AUITAF7BBCWmN3ZpRPHOC/4
1PFwk7WJDzZMX6+fR6e7zdEPUjGp3YzTzpWB6JdFXiZ42P7fjTw8c9cUxo1h4hldmTAM7vgsuW/B
wkkmM0im/kBZFShUNqqynKq1RRdj6LiS0GcQvNrurDpnw7JU2mqJzy1m33Rg6AKQdxqCdLIciV+v
c4dliX8MCt+5des4qRiW2BqjcZsyxXvIuGFIYtuWN3nIzEEGjYGvFZC96VvHo4bTRYNmB8Z823An
KGTghY1XAHi9QB+JhxtKBugpXIYEbXIyZ/ZgpWZToGBqtLIq8K7tuu5Dsz+8afKH7Ghp70V3DwEJ
d7RC0/hy/dxseczZTxC7shiBLLO5B/R1ANthqeEZYqk4N9wfLWufY5olcRLJF9w2CWwDvGVjms4a
aDqA16KLPHoHyE1Qu8POi7tD0xv7DMrZrfJ2fY0bLgMYIKYEHFApr+fq8lafSeMoXYRueolmimXO
L4w3VFJi2rrzcapNJDMaPupqFtcoqtLQOW5g2vyj1Pphbl8zOvmj+6ZNDPOCKZL3xI/7x5rYoUJ/
8fnH9YVKf4F4OKDpk3cQW4NKmbZv3ZPlRdVuPpDTtFf7G0U7yqlIN661i0ULPjwBiNXEFCaJiklS
tb4roU7TK9VuMOobyDtIsDHGRsA5s7cSsK+mmqtsRM5IJsXB7KJ+cnpo/2pfOBRAWvZc2WAET+Lv
Rs7CYuD7AvgZJIe3TWMHNabMR/4w5pafav1DzGvfA6lKHBNg46ZnKL0c+8GOyny+Mct532FAvXXs
Y9Le89w5NVyJ3P/j7MuWI8eRbH+lrd7Zw325Nj0P3GJRaF9SqheaMlNJgiAJgATXr7+Hmu7JEMUR
p9qsrazTQpIHNofD/fg5YHhpWhvcj13YECsotL+OT59xl/+zi9AT9dEpeFB5Rac1BthEQ8gq0Mq2
wndKnwTWnyTxDbCetTTIWKD93Ng9n1Mgs2U4PQ0eFs+Z2SmeRSgWxGdSo8JS6gPPfVPmvqith9q1
9rVZhkNfh2lf3XcupG6cHAXJXmycoBWvi04QVLGQ1Acb0vLepInhEa7ULbJKYzDn23vxwowteNCK
//lgZXYXZ8OUyYDnlYthJqXR3WbESI8J+ChDp/e+8Sx91CW/Viy3ir6e3hUv9MHsYnZRnRNuw5v2
vQlFw9tD6/ZfW9iavvnonA1MAfTNVdEptAO4BlSrehLlhYCMgaw3stxrF9eHsSxufZ3XgLdnmEIy
+rXuz6y5YAxigflCUDuO2I19AeTpRg/Func72x4L70aMQVXLDNsDOPU2Insek0gJSGBkwcy2vI0O
3prQhW8juinyqoVB1RB7u3BvIaoXFlX6/PW6rcWL59NpLtDjiUjKZhhwcTTd9LM3m31ak2M1QOHe
LB/dyTt53vTq6O01V4sNf/oZ7z27mznViolFG8fS3XQ9LexyXkpzN2XhFGZoLDXTPUVZ3oazGR9U
33AjL9QOG4P+nOSFYchfvCcyECgvJjcj05hOkCTd1Qx6Y3o0r6bkUQL1XXT/QOcm8znbCD0+F+fn
0f42+r4SZ0dkqJOxaSYYHeWpZ5Pf0QryIl3IezDU9/c8uxeAI5qd4bcADAAUvvFKXd1RZ/YXzh3A
l0Zr5kH3UCPXHKREmQhl/VfRqotR6h8dgWVNioHtAg+nd0cpy1sOqHFd8qMuhg2fs+rVzga0SFBq
htJC5rqDV9PptSysb3a/1Tu17m3ObCwctlFSQg2B4RQtOhKHME9DEnl3IhxGfyp876kOcuFvAcTW
Rza3DCIJhpbdhY9rSOtNqoeRDY6+Qyl03yp/WTHlfZ1+m1g4NBeJcrcyYYJyuS8H2w6yGrxoGwdt
/iuLJxpaOcEdbZrgeANX2MfdoFTd6CiTDiujPwaVHpZX6UUF/db8e9v6uhJ/M2N7TyHXmVa+tsWX
u7bjMX/vLCMzm8H8+dmJ62oVCQhtaPEWjsoRsct4g6aBjefaqgedAVlQCYdoGgb70Qo3cg6ytBFR
IeSyU50NPlCEN5BYPSktve0MJ5osGnY9idFFs1XxWPNk58YX+9MbEqUw6gn7k/nuTusCsG7HqQQl
OJ7B4KoN+/2mqt9nnAX2zrnRxbwydGvpnMOo1rsRU6tYM+oInVaP/QB+2FaF/KrBAuIOE5516VHJ
2EYQMPvnT9vqbMoX0YY79mgSbrCwOeP+oL6R9q61LN90X4XgQd63QWJsVum2jC72stXZemnbPYwa
eJc77WOponVz7MGIa0w7G6/HrpS/UoG0F7EvPDbsBWsPRuG+VHiaaAMJC54eaNlfWbb6nNBui91t
1Vmdr8viTMsCbH1qiWnpA3Td7ATUHaHcKRGiBAa2AgQ8lHALvLR6ws+WYnGVGg2gISlXYZOCpth0
pE8tsEV0amQOfyojNBoMbesmnWOSL5Z/yb2pSsoHbmOcdg4+SgFS+bJwjkYhQtVJbipjCDVXRIXN
ji0Z/o13wtkcL1PdnCq0yTlOu2L8qNITM++0rf6p9Y0GHSu8QgAbWdYSeeNQ3ps4XhVpBj9Bgmts
2giKFGHdVjHuUyjTFBFqaT83vPW6M/lteHl3g87b8AqsZQEKe+QKyRFxSKDnJ9eHIKn0lRDafxs2
1666mR4QxVMkpz8R9uASckYrg838QJ0LJ572bmgUofRnsm8a2nhuRlsVx9VQ7MzoMhTLqsYhUwWj
aRmKCcob0wM9OhGYVMYYu4fdb/Wzzw7p0479Pcplhd9Gq8YkdA27plLCXm32xAI1RTUG0yDuv57R
1QN5ZmqxiImZ156VwpSFzmQTRHp4txMjHDQH0qGdX+pbbmdjBd+fTme3LBMT9BNLTGaCsLnRnhT7
33l8nS/X4pIj+ZhRNu/LJjJiLFrt52EZOBT0ungm0LAw/WGr1rk1qsUdh6Sd048UNrW0jzKwnafJ
Fsv3lonFLQZqXZ1WNlZKAHiR1X6SP3+9FVYdydlWWNxYuUoq9FQg+oK2k8/s+9H5DqJUCOggG1je
Ztlzq2+d563dN39+thlSLRHGQDBtLW0u+om8gDz9ZvDSILMFxOtwtsotiPDqM/J8eyyuoN7rjJ4J
DLOJtBiteOwOEd+OEN+KWjDAlOH4bTLhvLauvvX79vf8vpcFzwZrQPxX0Hlf9siJvYyR/TTrfowi
tH1FvtMCGLm/aXXVS59ZXbzjKM6bpwpYLQ6zdh6Hh4zT5Ki/tOEY2hf9fmw2DuDGRtUXLqX3KplN
FiY4FQjvjMbvqsn/eqv+L4uIDnNE0EBCL588Im1zyma3pVZXXfutm64gEU3FBR/ymA8eSMhOGoPu
efqQuE8WY0Ez4bofbirl7utvslbMhcjG72+y2MKW01JhMXyT7rn42R6n2Im1vf1L8WmUhV7QmbGz
g8Cc7x0caBVuNqO/YzY+3RUWCulosEJCf0kgMI3q2HIH9ntj6PzaUi6brt4XSg0MX6r+cuqSXAlZ
gaOSD6ZPUw8Vdz3pfKak1BcDQeAPDZxAS4wrm+GVxZTupDedHWUaGCtsU9FCpZ+6i2lgPXLPVvGU
VLr2oyzZX25Mm98JAMCgp3lmJV2C9xn4NIe8w76hdqimeCaMT2UNSkq6xUS6ukHPDC2WLCshV1N6
MFT1F31v+iAR39ifq670zMLCx0gw/DjExaJ47Fop2/1cxs/ze4+OQWrUflm2N1rqBV9vxdWs49kE
Lh2MbND6y5FN2anqbgLjk9uGeViIXROyLDLjMq70eJPcaj7Nn/bf76G+q5OcebV6aFUQrMJoW/5y
8hdDR1hv3tMSXVWtDLTiPinBeILKvtP+SJD8+HrMq5HSmfX5251ZF5VjIp0D66JE7Dtd2l0ZUL2I
kCbcsLSaHTizNPvZM0sWGyhhBiy51cVgGcAKnIby+9ejWb8izozMO/fMSK5PjWM2BpAxImwj1MTs
oAiVwPJCCDkOQbZv0OsRb4Et1ycRPWkzeR5A/IvgRTNlqRKGoenarar9qTqn1IHvxJX4bwwPSQ+U
LaEWq35qKqk6LVMrx51vwD5CKj7I7lExKiHGYh3dC2yO7HYreF8b27nJxQbphU4ajXhwKqbzizV6
ZFdyx/L6xaNbOuur5+/c1mKLmGVh9jzB8OqwC+VDFbJdtzfBRdI81MG4SZenb41tsVvQ+WBnzII9
CeGfLPfzn+zIzYMTqD/6EADMKqqDFHpDeBsF4BqNqyAJ4MNPzgO539pDa5Hc+dgXe6ixhnECpRQq
HplzoXffDUOCSehCSdqoqrTYZN/+nb0EALQDxkD0uyyfvamKHuLKwsKiiPM6dEH/OH0HcsdvENag
vmqxQNm8bFfDjhl1/S+ji90000IqqQqjph0OsTyYbyQqAw9gOTAElcFxDM39Jo/f6jKfGV1sq8FK
SoG+x/8OWJ0YnaIkyu8BaD/OiRoAsKFOfF0FW2yaa7ckiqzoNEOHA6CpixUtGobus9nhmTWzfCIh
nNuZ40Zj1NrYzo3Mn585PIWAoKLWYIS55DpjVZRb7j3TWGxNyePXO2b+vsuL6tzU4nnTerLPrHdT
Do0ZZ7dGlnwv9b+OGEbrztm0LYKLWVHGEC5GRA33oq8htcrTra6D1aUxwIwChB5UvpctgFNGWxBA
45qYCSXTC9v0mz4ibgRSwnvXT4Nu2indfvr59QSurhX2/ozaQjvsEjFnM7PG0BwUUPoszDs0AVQ/
RXqlTlspgtWEiwOU5ow2gmj1cnxcdJOuDtjxXawGyS9tTy9pUJ7GE4v55VYj1JrnOje2WDA8E1w2
Sniu1DDiPsccujdjBWaWJJKuG0AmcCtOm3facieeW1xEh32XEAmo+nyg+0hcqZccL+wT4C/foBl3
UI71W/NgvWW3W6Lm7xH0F4aXGm1dCp1rr8IKznyZ1U96tPZpRNH1yA5jiJxvXO3kbpvoeC0admZm
ZVC8Aa+xLNyOackdZRYgrIscIL9nN/+F6ibwrDx208dyREVsC+G0dkLOTS4dtSEUCN7k3S5z3pTx
kJGtrvfVq+DcwsIrq0lVuGoHC3MLsJkdyPhSXFvST5CMdHZ6qO89GuWVBH56K6ZZX8ezCZ1Hf+Y1
OTFtgoaL7l08NG+1sO+bKJWobuiPKYAG1s6Mu0o0geMKn9VHCJ5uXg/rXwK6FZACA5comAY+fom6
lmjP8Gi3Y1kwxHrgdX4OHGXQVaixoG93VtsrW+TUIxK337ZqnqvBFkqE/zK/bMvUdaOfGgXzrx7p
niuBrAffqfYE5K92zHddum9ssimssnaJoAkKzI4Q24NY02LVMzL0jsnLbufmPSjveTiBOcrlm7rL
8/5cnFSoq4H304L2yMx6/nFyE7dx0eM7r3DnHqwsD2r9qsJCO6a4M1keu5JdU1fbQW03BC+kP+ru
w1/29h++wWKPDY0hOoNgfqm4svOrXl4CYiDYlijPyqXywcwiyujVSktYDTNNHdcdSBfB55fXUCUh
W/CRlTKQA7ZuXF/YNMC2LxJhitOibqBhv8pJ57FXUdDECi/IpR4MHo9soj4WVb0zU+uo8WQD57D2
soN1yBuBlWCWeVmcFq/xXFeAv2oHWqk2GqP+UgSW47cx2ixn2mkSptf/RgR3bnN5REYGHVueY8Qa
aYCKm+o/tTEx/a/3ydpBdEDeCXAMik8QoVysIGddwZR5ZJkR5FnoHsXtLLVpAVdp+UPEoDG95QBX
N83ccIn36or4ZDc2vZ22Rbdz1NrnkwagYxt1mXMY6cYpWLm6sGfAwTsHwKAdWyxbolFuDBLnnSon
o79Smhsz19GRkfopui/xf5Np65ZeG9yZyWW1SXNAnWzPg8vrfeklcYnOUvSJWOb91wu34srOh7Ys
MpllPVSGgB3SuXFVu/dcVfZmke+/NjP7iaUnOx/O4iZGyqdyhgJmxhHoKX7tpG9fG/hMxgGiafQ2
GojEQIgITOhHX5lZvZVnFrY5ebJ3I/BZaOi8QUAsQQbuj0VQPsiAA97gAzQCSarp5Wv7q/N4Zn4x
QJGrZmX0MI/S9sy2gHfShN6epicbYf/qxjgztLgTCi7sRJsXTLHu2B3At77qEZ+q8dfjWXVVs+SK
q84ydsD7L+aT2NBxhvff9UfxNIUWZu06Cbugi7gX6D6N083ayOoxm4mAYVY3naV3LPtU57Ou0E64
PCg4opXsu+bEo3OXNGjeRz27EdqG41pdt982l96RK6WcahPT2eX1LfeyC2swH4TV5Bt2Vh0kgoV/
Dc5ZzGcLFiG362BIxiAS8iAOndzo91PAfaXwxX26qYPx7iI+nbkzi4stSYnTYmTwWrVLvrnUCmtL
OxT9fZr0yMSkYVIlMZdAnOv6z43Ns/KaQp84qGnmXL6hLSFcRZJinzYwDTDXriP968RM6fO+eCts
gpI5pCM060dmNKdBJ1dcdzwfbNWQQlKaCLzcexBWPyOLthvz6llrnGjj6608vT58vcVjr/JsBkoN
rAWx27e0mR5KSXJ/NHmMHPbeStkD0eyrRnUmH+2Cb6ActEMyTXFaDLfmmES1aUUow4bNJvvCWo8i
NOYg2OMiSEBsOe/Xs6DebonqjB1mjTMfyE75gC4AhNJ7J3B2SOYhJjIi9f8AHV497+eGZ79zZjhx
ilLVB4b9GbJX6IfbgWMe3BBslJGqQ6+FutBvCLee3avH4tzsIh9ToJ13dCnGWz4l4CIMS0SxgGcF
HvpQdjPGbxYr2ziLa2f+3OZi+bu6MF0lhU3DVuJJTfbO1ESJl27g7NbuvHMzi6ghy5OR9fOMVnnp
Z5hSxX36eiNvWDDmYPdszQpNqA1oYvD6AbdrzbNA7zdum61tYSzcFmOT1bgF5iqDWia60VHMVR/z
mFyCvMjy1c5vM9/r/a3YbmVkLup/aFAHQR6YapfbYkjKQjNglijfNLAqpmgR/nru1k7aBxOLXUCh
jmkpBMuDlyu4masDOrmAEQGmXNzziHXIoKl+ngbJFm/Yyg3+wfBiX/SqhfsNint4PSY+Tx7LnqEp
oTkicxJ+Pca1sjTytiAUsC3NUdEb+HGD9BqXljBhqi4C9zK90gO6B9ZUVXzp+DKiid8FDq50LcqP
RM7Pj9B7+Po7rBy2D19h4VcKTS1d4320XnoUjQcRxhbioGQD3bnmSGAHWEXkJMHK/v752VlwpZx6
Z45XlDTUgzn8UyKBICywf2B0URqad18PbC0/+cHivIfPLHZTZsl0hMUxC5Bn2HHpaxNm1YxZDHxR
0G695Fbiow8GF6vJjXqQo9J0u2n41g6x1h4FeCpT9Ymru6L7rlpbnY9r2Z0PFheLV1k9lMo5LOYH
sq/1YFJ9PFfRhiZ/QSR3z6/mJ2uCZE/gobz77esJXt85v1d04QMkg45YP8J4YfwalNaX9FLYU/C1
kTUH92GICzcgIcNOXIlVbCL0+Dux2FHwHxpA2QU1amfqPgnQEP210fWRIUACpzni3CUeVEdrTsVM
2OxwM9T8W+IdFNPaMLLu4GZe+H9a0T/uTwDg0M1Z1bh/5oYV9AQ+Vl1MkfSIhuMQdVcDDamI2m9b
fU/r2/S33cULxUubonVb2LXKZGerjQiAu75M63SfKephIs6lC4pcCXKLrRHPf3kR8WItf1tensix
VijAZMgI3Gc3RsjvUz22T+aP9Kd7kUX5o7rlYP8Xr/Pb4uJImraX50PG8UqykNBRnq29CIzSr34h
6/kwc/j8ZQJNMF6fD3FxIuu01VxPYnLp9JgbJEjoC1g7NiZya38uTp49VZVCcxgpFR7Y6IvvqhYI
+duvT8HqPgGxE1h/NTQ6vzufc/85ZCDgBb/TTkiLIoWilT6bkl0zJjdGl970vYGgk+6zsoy+Nrx6
AZ8ZXhx5g/KOpIpEjJ0gbzoiYeVBpaQX36hu/2WV5Xm9zmwtLnunJGVjA0m1K8o0kIb9bSrMp7bM
b9J82ltj8to7W2C01dX7bXIJANKUsWpcHcOTXPWh6+ELx/C1rTzEuuM8M7OIDDXAxBKkOOBeHOOZ
9vWdpbMxoCg0jMK4GyU9IbMdT/2wk16xr5HSxRN+ukfWrvalaSQbe3Z1UV3UXOd+ORP/WXi7Br3y
WtXBp0rLdxQTfvUZ2gc+z4qNK2PL0uIIdnY1GUk1IH4z0JoxHIq8C1FRRo/xRkwzu6tP7uxsSItj
mJhOmTtpj6sJeHPZ3OXJ89cHYW2n6MjvmEiaoYF6WV+YQDBpFPmI8ND6lZAfhfesGffvJv7jx/D/
0jd2899ft/mv/8S/fzA+gqQjk4t//tcl+VGzhv2S/zn/2v/82Mdf+q9r/lbdy/rtTV6+8uVPfvhF
/P1/2g9f5euHf0SorMvxtn2rx7u3pi3kuxF80/kn/68f/u3t/a88jPztH3/8YG0l57+WElb98c+P
Dj//8ceMaP2P8z//z8+uXkv82kP29jf/NXstX5vlL729NvIffyiO/ndn9nvgPFdRB8ZJ+uNv/dv7
R6769xke5Zm4uiHR976ZK1bLDFadvyO5Cbo6MFGgFVVV4bwa1r5/pP4dlFSzPrgBrWxPAxjmX1/v
wzr9Xre/VW15w8CQ2vzjj/fFP999ANXiq9mqiRhlfootPBdDz/9QtDWJSVepkdu79jdPRxtqmdRd
ONV0DDkYWojoA0tI7ZRwbNLaFvWNK4ziVtq5dwmdifxYO3Ykje5Ix+Zkg1NSU/PsqU+9cabaYzGy
3Nk+0coXlU7qKzWz8nGYKiF8SxEytOwqu/ByhrZJ4NENyCTUXujVxeiXUxWfLdA/Z+B8xMtzjQGD
PgUkbHOieqYc/OhBOC4fQTxBY3UQ3gVUkfBiB60jtD+og2R/Fn1tDjrZi/MNg7j5oL0LINGsI7WY
4VxhHqOsoTFtTDXg3Ol8FZnOsJ0YhG6qyYuHqnwxXGglSMIdP7OyV7ehwxVIbndCc0O9kjH4pwPT
qB71ke6t3HxhvIiGtnjQB4Gkt2YAW6DK7glsZg9j2zy4ehM7tc4DYF/bUJTTsWyNY92r35PJAUYt
Z0fLzBW/HAvwUPAKL2NSmBfUQecZ8C7Nk9Xw8k1NJkgjjw2LNJ2j0UdmNFDqXgAbZD8mnjh1pb3L
8tLwnVE9FZYKLfrM3ZUQ6dCYAwRoG4xlN/rKiJ+jZUfvVY8XD8qs6mwmmndnMw+8F2VzO1HQkAAF
AkcuJ+n3kGiPaqSMXrNJdpFQHIJ2b/TXqxmbYiKJOCle0fuGTsDbX1vDte2mQ+TgCBy7ob6s2p4f
a12Md2YJTPMwmeKVWVb+p860MkyonUDAQcXWRP1FvyyVnkSQTy7BvdQkOy0BLyTkJUC12SjuSZ2y
PraMqY+YXsuDEC59cFvNC+UoyiMbFM0NPA3Ce4KSrQbSOURZHE4TZD9gnDUhjPSZykzUZCxVWcSp
el2BqY1ZwueoDLsFezTByuP3JT18vV8/mQRdu4kSC6iXAQ5FRuHj8fCg15gopprFhjL6lu3+IpV+
aKZfU62g+DyAwc3bgIVp7opNVHXg0qDSqzuf8siTGFwPAr0kTgh1Hw3O+9iFsid6sR5rK1Eu0jpP
wBvTV6HlEPPYFYbC/E4z37QW6IOKjmpcNSq0K5opgdJXD1U/qOoofZvGpAclykjTS7TXgyTYttrY
sgYepB2Ux9wxOelVQnVfAYfUwXFZdrLG5ls1iBejqm9z6fwcLUP46Vg8Zc0EmLzjxMkwQXMOT+Y9
HpS3gzlewcenyEG0AyRPelVcgbr7vmmH74IOla8LhoOtmF0wtd0QwLPnMEdCkoxA/abI7vm0b6lv
QxkT6K8XI0sB3U/0yZ9GD7VHu3fpzeC21oFBgxq0fbL/QWVRx1muu/eDMxnHxFCuRirCPquNoyip
fu+VxnhPhszIA3XM2aWZFuixBs7gpIIS8lnvKeREkAoG9r79wXouwwSR+QGkei+tJu5VgbaG3jm6
jUDXmz2yB2RAwzyDIDX2/yUpMsPPW/VPSHnk8ZhJSKHUxhOaYDufm8mJZRP301ZCksUALLzMBgxv
gGbvUOY+suLgPgUdmN871XQw87y5btSuCPncfsAEcpxoKMFrsquGI8CQ5r5yCN11YH48kpIpgWf0
yqH06mu9SMhlohUvNC3MnQqwfdCCheuuoGYam5ykF+CSHcPc0OgOBNhm6EpO7pOOKjtpl4fWs2Vo
TKgcoqci3eVTZUWksS0/0VC9TEn1NNhVFejuQF+yDCl5kk/6iclUu6KJQvzKgIhYk7EDJXoZ5Rnp
gTQUB5pQtFLpDtRGSjPkGof/6dwXNQO9np4EdQPgDG3zZ56CMn32vyEI+IpAHVygeeuqhScCsM9x
aajnueor3EnupjpT9k7Z15GnNd9JUmchZJH6iMvc2SllEZjeeJCO3QbM6LTrXKrNS5Eh4dgkkGGf
nO5kJcVw1UGFKJw8dQCAxmR/KgIvd2ia84PslK0Gj091KTgu9L0D0of/oaK+rNQSt8oMYyrQokPq
WwMFTGpXodOOB1GOl8y4qVp6ObSAMmGCvnZhn254dMeiTQhMqzAOQq/5Qj57cTaDWo5gsC9AYaj4
EDcIJnk3GpGXbum1LwNrDBGk7XjSoiJtOZ9u9mrSFfTMpGXMDDMEw6BP1KuWbIrMfnaPIA9GWhg6
pQ6itOV4hDE6Qrc4j5HHjrPpokDw1NpNOKVkx8tYeA+tNcZKVRw6QYPcBe2/xq61FFATdYqE4+Be
s76hRrHR76zPL5MP1xOgUTqEqzHFsw7ispKreMPUA9XLY4upx0lnjq8yVPUaAlpBJt70FOmRenyU
ApnEwQ5k6wYFZT7qr4hLTllTh63t+XrHruue3432dBDqXEBsnKBIUYOrpslHyR35M3Mnml1ibjbu
I5j/NAI41Zn+EvJQ2hLPUnSlS9rGQraM5Tdd16W+rPWoNdBC6uJWKG5Fgyt3gpQu/Hh10AmqIwr7
y/vVAL4XDc6QhHU/81/nYMfHXW7zGGEVqizgLB0PuvnUjD+/Phdry3VuZ36Inp2LtAHNuOznwYrn
XhZBU1zYHBQ64qbotyKXNVvYHRBgBnRxlrz9aAuBfwK8L7ZGY2VXU63HSov7lmRvUqMRGba6TaDJ
vbKSwFwhxgbNN15aC4PDQCXX9ZLH40RH6stCSS/T0eUx9PBwLthVJ2t3L2vEsaYNOgJtaipkg8C/
6ZTu5ZTZITSw0H8DWRzwhEMzr2kvQEOY7RTb+V62GZrlIDJ2nVV5Aoq1ggeJqwCP5OZHXUoRWsM0
k2faxR1VbBcp2LSaAuJBg8rPJjI+DrbgIQhjuhMyUiPoKBrP8L0uv3JdsI8YvGFwHqZzRPhVhlmq
V7FK3W4PJZEu7BBqhxq86WODkmasCROdQrgL+AgPCvE4RZWuP2Fd1YLemg0CbR9gt0uPMi3zQTOI
xHDa6jtQEePs8TpUTX7fc/TeMjXuJRobjOZPh2XEb8r+1iHyVpjdqcRvqHl1ixfBt97SY4j9qHuG
CqqiK89tl8QZTxBC5FE5kQMowB9do7gZdfY0tPU1ttld4lhhWvE87Bm7THvcyBOW3abt3TAqUVpY
rxWKRqCw0ffUsoLGKC8scOIS6YSemV4pOUdjcAXgJe+pr3TmBe+G746iP9e5LeO2ztA1ZXZ2aGpF
ASkvlQdN5Up/MnB5K7XuIiXE1FPfZXfSyOFQ8h6a4AkwuhDdeHZYDmSGEC/uWF1MYrKDymMgszMS
1W9H703INEaa6Xs/oaBLdRZ2Qh6dKT8VrXaUZsd9Ujk0GqnFIXCnPHd0wDexKzymJvNhknmYF9VO
HwFM4k3oFdYYdSx3fF5MHhoxG4AKTPdKVtUxaQbbF7YN0idQmQa0nBOVPFOwtcTJ6dUL3uNVjCDu
WWbKz7qw9WicxLM2WiGX9IinOigHXfT/IK8QOGp20zrkvlMb8F7oFxUCD1HosVHrqILbR6827nWA
dJlWxTSrLzQ+4Vln9IBg2soNyLju6kYJK6Lfgo4qMkvnMeVjf2I5gIvuMNxX43Rho/8WnaWPulfv
M4ruU6t7mEozGBVZ+aCvRMijHGpNRHqVR7JCrYxJFqkj208VQwOqW/1oa2CG7eL7IIydPdCLQmRQ
HmJ0b+QlC8WAh6Voblhm/mLceMZsX7sGMI3MOBQt23f6dAXeeXRX9urOy7QyzlX9Jem10FZZ7Y/O
FE8lv6UaKAD6GhE9MX+CEjfAPX6gbX8A5eJ+JBn1TdGeiNfs89YQQaqQ2MwJ2HiU6ikt+r1HQE1Z
NtGkkHsPL0Jj4H92Jl6ZnQHqkqRMjumoyz1xvcBThr2SORrIOMbOL+z0APjIXp8QEYJJfJ8N9bNT
00sHwCAQX7t3tjdGo1mBSw0SH636wAW0SyB1hgYvNC7rJFSr4iZ3pIxNBaw5DSveBOkuTFVEpaUf
OfV07BFNjwuOaa17ghIWShQ+RX05ELl92zWg8gWyC8hFzTrYsrnOqQ3hNDQc+ppSWBGd+t4nOgWM
usufKmt4BOqT+bYs70RLd2Zi/6iGgcBf4gQqlDbwCch/SlvF7pSMvRDkR5/qdALcu9N+dRLc1KVX
Kv6ouoDHC7SlllCi4/rELsZafcJTJPcb13DA3ajRoyQuv2TtQKMqHx+QOFGC3NJP+lBdNJb3MuY9
VLXtPEXBXJ7sUv+ZpawKQO3joKYsj4XI32SJS1r0kAF3Xe5PQ2KBhoGzS0XgzY7vae0ZAYC5ztJi
Z4rxVyHFRempJ7syLoVwHtqufSws2vuW1goQmfRFOJBSBPmQhlOT7SnnBAGAEdsC/F5FaZ88Wl/h
Lx3Uznmse/OC9ea9DmrarNDHSwtO4VoQZACs0QOSh/WvZm/fp1mDG2iAcyg0gr61IlO+d1X9pyBF
DW3WzvHx2VM/ovcESZjxrvf4pRjN2Bxot5E5X4kiERVD/QcdPR4C18UFyTxHKWdIQuzI9jiICt/7
eeB10Cffi7IOanMLc/cJqwklDwNqAHPHPnKZn3iER504svASHpdPXesDU/vQBx3xh5Be1PeDFvwQ
z810NZ5mmOFWi+IcyyxD01nLD5B68HZ+ojWHpntDE5GKuOZqlFrfm0zdmM/PwT9Gd2Zhnu+zaMoc
RpZ242yhH3yXXDX5q21sFSHWwihoBUIqArG/jozlRyNZkqtIf2ci1obqoIksTAgJ9dG4HoQZ9BXd
fR0hvuOAP03bmb05Xj4b1GQ5XtKasNdmtp/WNxSJljJ9JsOL1ckwV/JrPKEvi7r1c76Fmp/HsrCN
GALISQBYQKS9jMW93O5BEFqKmHCkKTp+gcRgTOeMB0uQRGbeqYa7qfvKFxpP91y+/H/SvmtZUlzb
9ouIAAQIXrFpVuaytUy9EGURHmGE+fo7qD6xKxfJTc7u89IR3dVRM4WkKWnOYW4P/nrJICww7TMx
GnrMy8rX1HJFy2UDVSJdRuvqKxFPtwOoV5VgChA7Oj0ECxJwAGvxMIWqPs2ErrS+tBsdPL3B9+bg
Y4HM7ja9bTy0NuxyAbaQbdyXYczIvNBTv7ZbIlnXKxc/A9gZ2LfBmAHZ4PMk91U8VXVIWr+gexJ+
lOEJgMfbQ13Z+3DlnXsKlorbP6J8jmGCIRypbYJq2/PgzgNNmE2gj8hcHJBgSY/75k51qxOE/zfa
aVdoFvRSLkMvHbRKKRmBh0Xo6T486e/wVIaC51uLsMVZ9vGff7dOfo9C10ZCuF4/n+Mu9qo6TqjI
zXGF+iTqo55ulRuuoB7LkS12p15mhE9R2vmgYFG3+1bAgkpyBid9EQfpsdsPAUwHN1LCH+vTz9sS
XSY88yGjP9Np6JyiLlNCGlKGNk/nsz112V7xlbvCtwCg0aFUZfPTjKPRnmeBmeSYHaovbWMPX0DB
26JKKPOSufVDFgk31VWh6eU8+kraS23dOdKk7ZJGU9El0n7xkR7h3+aNanZPYuVrK8PjBG+FX5WZ
/xA06dB1kc9jaHh4BT/GKlZib/68vezXdhZ6SzoS9my4tzxjW5qp6J6UnZ9G7309umNWAd77fjvI
2jq7DLJYBSDETE0aVZ2fCetIIHXcRFui0PpqDB1JCi0AMNKWr2kzmVVuIG6KXovyBG1KjqsW7ocT
qlO2qLIfnTS8SKpyN1ZqhdqvbHnQcpFtlIrOlVwXNtQn2iMKqj8ghtgDekk0KGwSoBDTuQ5uaaj/
pBAek3MPerA+M5pXLspvhgxtQlkb8LiKKruRQw9Kxy5Q278qS3Zq0f7qQ/MbAfmwa1RYE0wmHhdj
GMijqO2Jg7OWsukbo+GpHigyjuIzld7D3VT1WSpCB+J971GfHKjgzwrjd7CA+taPaue1Q7PV91td
CrjQgjY/f8MlgTphWmrk+ojV2phOXOg+vNgdqds4s67QiXNKgMf0f8IsNoWojL7WoUXmCz/aCcnl
DixEokB4Oq7tXpLaWxerP1N/tQ0vIi4yOxHVpDaFgoHVumE3hJyiaXT6SgsEGQIwpgo8RmDBl44t
oJkGSvU1vx+iBpQc0bzB+Fi1h1Z+nuQ/cmPDg9bIp0QF+K5vo+ciU19v75a142D23MKVF55bIOQt
Dt2+sSCIhPazb43yC2yJ3ULSXWqBxWuaod8L7ZCL2Cchf4GQ3P3EpCCi5pOQwcM0LAJEPNcyp2yk
53GMNy4E17c7A7VTk0JzAWJrdKm6oI+mzKfC6tBSkuOD2TWvKdUSG5TT2olz6KTC+W9LvG4tJgit
AOVQQK6hJ/A5nXemaIaqRExLHDnJPbmAHKZVoUqFaiwcCP7F178MN9fqL04PWZPkFO3WzjfS9otF
611fsTdU4mAdC33Y0ojtmgHywuo9jxpXMuUvBZXOegPhJDpJqTs26X4sjKAb041cvXaaqrNcJ9SH
gZq+KqsTJZ5UziLhT8+tq/jdGQKl1Xfmpw5KMArIT20Qu+NWsXf9+/+NOmfeiw8ySnrMJSF1vqQI
twQoJ25OKg5SymqXhr9uf/7rTggumxdDXEx2z5uC5C2GmMlwcakehhEu2QZccdKtx95KugMeBcRQ
sLpg9LlsBYBrO5BwioUP3oxuEpTRfxBlS7R5TmaL1HMZZMniCuFhrgK2IHxiBW3+Dmkzb0AVwBxR
qo+prSabXmIrdw4Vx7ilG8DbgKazuPwkdGyU3kDEBkhW26TuQNzENx6ow4HltVFqHJzRbZ3YTR90
pwq2Lj0r5/Cn+Iv0rueQvas6fFZeHMb2AzTZjQ26Nm+XA1xk8yoPCYP+sPCLXnIK/VA2pyratMBc
W4cXUZZaFHyiEEYpU6zDffykOVDLu0fNUbGVo+X90fAZXFQEmb2lrboxfcbiSq6hFDMAhSl808z9
kMH/q+reCpzCcmWdyyE/NUb9UostIvHGrBmLGxrNpNgsI4TVcXRkGsqImxjo63YHuJN/F6axONV0
qwEaK8S86bYRzLSE9kiCbg8q6u52CrkCgOKG8SnSImEZvchUE+VHP9mXZ5Q6osfimZ65O0FmKjyK
r0WQb5nNbE3bIm3JcgorLYaQWtDulV27S/cKIPqbQ5vnYZlPLj/i4nAaOiDFsuTPR5z8+kHZRSfr
NJs8gEiyKZq1lvj/cUHUCXz2lo//PEcgdN0EcFm9zdl7b8CzvdN3pr4vNNO5PWtXcmH/zNrsufhP
tMWspQJOT52eC1/qjbe8KHdSzV+1QSS2nsBYulREboOp/Ys06N6kvEAXcGIeitg7s4KOmU7RYWi/
lXR6LXVjsMeCoaEwPEuxfBdJ/EWLkndUnEEwUqzRV5P8gQtjo4awmposQCY1XUHre7l5UY8xjbjD
EEYBtAxNHhuquEmtbdQL1jarjrIMgALI8ldiDVUHRzj0qRAme+7IUQPU7PZcrN3RUQSZyc4qLLgA
g18c+crARRv2wu8dxc9QBw/SYHBMe7wz/exxc1WvnZKX4RbZx7TkULWqP+EGcKQamwfGXvkOySE7
axx0yP6cWMJwgIJTN4iEazv3MvYiLZFCzUhlCCxyQUApmEt1noqFzurXoa3cWurdFOabtz/w6gxe
fN/FWldDIyv5gAHLXWKb6mBn/cv/LcIiISVsjKpsnsE0lb5IaBIZk/h5O8RaneXTKlkkI1XqmArU
A5Leo3VnBMWD5Remrd8ZX2He4Cq7+DS8gXMSfbWcHLpRYejiEtdaTupvlnzWDpfLWVzcesoxDgtT
xXDxprtLcif7EU02nv+qwx/LIA56v8YiEjZwHOZ7f5+6Yb75zlydVNQn4UQIYPIVtmYk+ZAygc+R
NNCRIh8FUKa3v/haftH/RviDKLi4ifMkNGhvzBHoL334qSsn2Yw38vDq6XkZZLH3icbo0LMRN5DB
bt3csBUXtx/4f/8gtT8LpvwvFKPmTbY81i5jLhLAJKyaWwQxZ+XNem/5jTPt0NSDQAv/2Lbau1LH
ms8a3cDzFQ1iPJyXl+TCGlQhFBnxHoXfeXBlZjbK9tVH+gjg3Q/hRbLfOuqbtnULWp1BQMsswOAB
wlqSQSCBa8ZcYKCTHv3SE8tnXegVqfh1e6GsQNkwwIs4i62pl8aQmdME90KL5dDll79UqYIalgq4
lZA1uIw17VGNIUQ1Dh9Ap7TB7R+wdnWY9TYBkkUt6apvkANiwUHbF/7QDr9yChx0Lw8MuVW6J0O6
M0NjI+Bq0QTwXxyJEFHCB15kgH7O4rXQkFIP8U4CfSp3xEPmAk6KXQ+kxbsU5L4+HFIkqmCLALs6
3Ivgi0fPAO5UhbqS8Jk23AGrX9iNBTCnqqQwc2NwScilTvFuf+L1Q9oEgAgLCY2Rq7pIUWXcLCzh
z/qqqFYGUMzWPRl9GNUuAmsj26/nhYtwiyWlMtLJ44hw3IOqY2QX7gyrrzzpNYKw93kuPWTwBO63
8tG8969yw0XcxcTqABfDjRNx53ph+Dr3DzTcCNIPVJw2D5LNUS5msuWQL8tVU/g1CiwjxKJNL/Ko
gyzoAGHN7bKA9v7W3XeliYntejHGxZsWrz4rgdv9vHjFnh6xdG0S1Gd5Vufb/9+WzbIkYXQdjViC
WMm+eFHczGXP2n52WOoe6i9btdfVfPd3YEtxmaweptFoMHmFNXmtlh9zlXlZKG+pp20sEro4QBqD
Wrky/c+gNG/YocNjm+8RlJW2BSPXd/t/Nt5SZa+iHArNhOLk6IltVl/qOHHbfB92sBdNt4ThVu+n
F19wvnVcnPl9LqesLzCy0Hxv+B50Ajc04fzVAgaCe84YOQOc1m+vka0BzrN6ERPU4T6iKWatqohT
pR8q5Mp1o3Ji7R61T/t2sCuqMgxSYasG3AXOCki16fPl4CKaaoGSaTYA1in3BjrM/DDtxCz/ADam
AzT5tv7QclHieEA7WwVbBAho/aq+Lo1VZU0JLfzanO6bRj1ZZQ+0xzgCfRVp9fcyK4mrNNwAdWWi
ByaH1kc6djODJ9YeJADngERB+bfbehZcHWLzwSXPork4wjSwThZ5IBkHaWorDsx0V76jxlHZMNYC
baeLfamdDM8oo9dWzV0AtWBzF3InJey3RkcJhvQTXhJWDDiu0DPPUPnkVQ1gAbcna/lSA9VFBugX
7DsdL0NQTD7PVd6EtAs1QEhoeV/00yvr/CQCJS4+g83k82Sr2DcfKpfJf46Hq7QGDijI5TAP/BxP
hHrCpwQIi1ofUTdi4GZUY+7pXKZ2CfLIxsK/OlPneBqBaS54jAb8xBcTMEhsskJUqvzuYAThIT1I
HrSWhoNpK14d1JuH2/y9luO7iPfnHnex9hs1s9IpajkON0qcWeQBDOV7+hg9GH7yGDr6y+35+yOL
swz455IE+Qogj5cCWKZaxzIzBfcHpQXv2xI/0qQ9mhMZ/CKKkoBkzHo0uEh3k1xFwHqFmQ+oWuVY
laG5gwpVHRCAEhcuq0B9tIpTAc45AQmzowC/20WSGM91rzePTWbxoC8zw4kUcQfgp5+lRRzIVhrv
BqpELzTUpH0VotDYdKR3b49zzoq3hrk4xou0aQC06rjfgilk90QFVHTc3Y6xsjY1KKDKsiajDIOu
5ue1SYeSx3oCsJjctDgGnob2AYxEO87fb8e5TldEQ/1N14B3BS1z2aKP2wjeSgoF+pe1O1LTACod
TzKnv26HWSZ9LH0NF3YUrmTc2a9QE2mT1a1SYzh6+dJl+85UvRoIOFm2q2ILeLL26S5jLaanRiuN
wfag8iftZwsALfhEOw2IWngh/PcLAVAeC/R7ALQgwriYpCLlhGY94GFG9BgLtG3/xeRc/v2Li0c3
JhbNC/z9mf6K3pVNh3xWjPsXeQnIJNCecdXHSljmpcjoM+iTYHI6UFYqpXSTZJ/393r/gw27sq5s
YJ5x0woynGEs+n17ZSh/yv+L7QTeN0BRJurA5Eps32jCIpdExX1JNe9GGX0koo6VF2d5ZoN7MNyH
WSXZvSnpdyCFnphSBJUV8j0BXqUBpcFuANRxOKvQtsVqhgR1KI9+PDJ9Jw2qjkZ63QLzqFhILubT
mEQpOjvivQENrB3CY6PKe1UWYGMQ5st6/5GCCplkwyta+490DN9VdbY7qfkhGvjsB56cQ5UJR2Xq
N56NP6F5/5gmzYNcFf5o6F+IVHzvc9igmer0Nde1wicjaF81qkN6Nu27QUmAyI+huRGG5ckwQ+Ka
yvAdyGthT1HJDiDK2UTujrTTObg+WXhKtEx/QKM08dJ+RiCyWtwxzdozsBCnMc8DoMgrl2nRHkD+
0U6Ixe/FFJm7Oh+qA+U53euW9E2Va1+gx3qXTnW1NwwoqGjgP0gysGeJND5UVqHuBl3JgiGuahDV
0Jad6loBq0J2p6yVT61SossHsOW3AXZItpnkqJ+KGlepkt/ruRWdTSV+ZmO2b9o80JG57SYGElur
Q4b/BwcsA3dDmgqss8Z6Yll/1090V5bDQ25OL8XUHAHr961++JG3cK0DmuMxsoovRZa/y5nMnF7K
XdOo93Grjw7LNeZqtI1sva9NmHhSCWwGAph0knsl0x+iqPEHCcj0hDYuZ3iDEF24es1lO5OTnZTB
hk/qNejAmzkk8OMTNMO/N5R6CmFvmCd/VI33ugZvNg9Dn7StHkSW4sht4dOUFR8GrNrc0Ri8dFRH
Wza691TS0DARhoFfChkOAtcFG+CoYuOmtJbigECfZUpnSO8SBzt0kVWLLOM+z6VfkZK80bE9NZYB
low+bMRaOe2gyTAz+7BHFbps1Izh1Go00bivyqCJV/CAhOL4Rg5YuamA7YxOOa7pwMwvb+lV2U6p
Lk+4idHoo+X6SaqLh1Swws5xKTbD4Wsq1CDVLa+n6ve6Hw+01A4a7TcofCunIX6HNZfPdAvo10VC
l3swfqNJ4aA+/MqrF87umvjl9lhXpu5TiEVOVwBhsYoYIVQr/a1xCriiyM9DRAasFim4HWx1PAZq
kQR4GjgPLW64VkT1jrUqbiqQU9fz8REOyADjhW+3w8wn6iKDA7LzN8zixE05bNTgZsiBXNsl7ImE
DVgfua1mwu6V70n783a4lZcMPKov4i0u0qEJsy/RIt5cR2meIghNOrEXmfCjaeHnUAqnhN1c/z0M
nS2JxtXps6BROtcf5Su1XlJHapfgueZnTXOfgssFpNBEYa+JVMIg6bSx+VYn8G+4ZT0l1wutzmI8
GRr1pStjx+jfWkNsbL+VMRkyGLWG+qe9uKxuakVIEgASar9BOzOlMUjdKNzwMbNL+b8FW+Mi+CnW
YqnQ+WbWx4il8ek0ZNMO7C0/BN3r9hLZGtJyhUQs7OpEAlHAeFIGJOjw1yAXdlRpG3KnKxNkQCEC
Dx74EEK/dpEx0ASIjM5AdpTqQ1wcelTxjHQL6LO24A28G2UFGxnY42VlX2qJ3HYlhiPt+Cu4m/vU
KwNlJznKU/bbtIHRex/f6APf3f6Kay/WT3Hnz3zxgjSEKkOcBHEbD07RKOelJ90bHAgGBN2u3Iq2
cgp8irbIVp0mq5XKEE19TM+oQXjlCYrUyTfFgfrvrjtudWfXFsnlV12sxclCLtbnrxpZzylI2hKs
cc1ql4VP/+ozIv/iSUeh6zEP/OIzMoXhCqAiEJybz/8UECGOsI9gyAtB6o3dvHJe4yv+DTb/+UWw
hORxqeH24Y+QLGcN2AWb6/EKTjHvYjzvTYChZ0ek5f0DT70YLC+KAeHS5SX59FvOQsvTDJE8WKQJ
YjBnzkD8J47aMvNRGYfMseq030MU5ATvUlxUGwpwwZA+1Fw7k8gYjopUgYfcRkZylxqSeNEmIwqy
WIdbRNzjlCxH5chDIIjiRN84v9YWAvpIhgJJQ+P6dUq7Sa0tldZ+mR3UvPTaWnLmOyq3TP/2Urie
HF3GNYoAdQB6vbZsq+SoxBeNAfnxDJZAdCyDWn6/HeGq4gn4LEKg/afN6mZX8mZZM2lZWYjehyyL
EahwpSHf565GBo1GB22NzQV31WD4E1FVZmg8nFmQCT+vOGAbwIDCQxjHsey0L7CJ3Kd3/Z04bffC
Vr/fRahFQqqTKRRgxfa+GvGXHJs1VcjWB5xvYJ9vM/iAFzEWacgkKUNVGcMZD70n9oVrJU61A0I1
GE79d/Lxb+brItwiCxWxZVRhjSEBddtBwldBgVopvcoTHsx8Tio4kRshr8+szwNcHI4Sqq9dISHi
ZJQ7sBL3hqQ8N8a4vz2yKwjHYl0s649kMqqin0emBeU5ie1qn6PfVX5tn7tvykuMgp6fB9Rhr3nu
hLgxuqjxyS/ZoTtu5cR5ym5M6Z8VfJETO/BO0z7FL4GIgF1bjwWDHHTCvRAC2/AZcW8PfH0L/p3S
P8fqRbicmTW4oFhBxd3gNmhm8oC54Nzjbtrv5Z22gTK6gm4vP/TifEmlXJJD6c+KhUgd+KREtvtf
zJ0NofBhUQQt7OzL1lV4dRmhXgMpX9TOr8pGQ9F1g9GVUAOjX2R+TJozqOEbX/I6M2Op/o2xXEJV
zEnE46L3mxFwm+qBf+XQ3IItbOfXr3SEp72xq08Gtf/bpvv8SWcLKguEPaiFLl+CJW2GCSU/5LTi
kWhf5eZXpD43Yexo5bSxXNbGSFFHnPkYcy1xkT5bNQnB9NR7HKaKnU1PedeCMkK9MaPB7c+5NmPQ
dZktiyCniPPuc6JW1bALS25iXSZQXjL2Kt+hYLBx/9gKMqfXi8WvhVEoA6uI7KL80noTOqyNDZmC
2yNZ/WYw2oDMOw5SEJM+B1F09KXqSOphXfE9rElgQrGPykeKgvLtQCtXYCyEv5Gu3QYEK4Ef6oEe
EmBu4qE52PNxagWFV6Enu7EYVpPmZbzlHAHnq2XpbFYSTC5ztEN3hs/qqdrNq14ctAeIwdmqbbxl
MCcAVRzmFPJuq7M+f75lvrz8EYs5rBiZaqXBj5AP0S49zBA3w/9fQKXW8vJlnEXiQk1b0nVgQXEx
NjBcqDU44tg4kWe6oMjgXWNAU74K1C2k1Nb45mvGxRrtqDaaVMPyUYMah1K4j/eqD/Lkxn5bXaXo
DBiGha19ReGue1lWrRa9S9WMHvUcyRhaT7bKArPZOAKQcq+nDJpJED0HwwXWRcvmaRhZk1JUIFOn
Q+ynBkRJZPNo1hwl43HXhLC50uUPmkK8tEWN9IR6mqsqkLBJtJ+hFR6zVD1nkVnsohDQvJHC5yUN
J4ByY93rIuk5Ae3Ohmasi6GiaCrJ341W89hQHJSCwz6oPSshYANyG9ZwTIkfwyrZh9CYd3DR36Pm
/JgooxtrTeVKoodLACQgoA9JoNEhTW/QAISFKz1EYWE4dTfuckD5A5UmvxvYcLhxXx4lONhCMcN4
EfrA7S4tAx0Wh6R5tRT4rVH8N0FBZ23T5DDR1gWoZ69M3ehZ5Y8qgRSglQZNFj0ZlYDOSe6WTefA
8+hoqdzTm+hQUBgv6Ua366XiDYotTwPnk20CthcrjUvRF8siaacOL1mInEm0yhaNRW0KIc2+fYcE
xnFMIQqjCoDLLRsXf1tGcF6hDTDwaJ9l+UlGT7MEXzRFG12xJIjGsBO4q76cSHtTQAUxmqB1RTrj
MeLF9yGvPA26M7Q4mRWskpTfZleqkO7Ec0jrjgbEI3I1tuOpJ3tSQ4e0eh958SHkFytBPcw0WvOt
6EvulNBega5YsyMGL15KPWP7sIEbXlnulUryJpNDdKUQ9zLryF3UmCc4H55I0vqtPu0YnKLQq+jP
4K3i8aDwE0RKZCdplHM8AbPdkMkXwB0+QURgOECkNbJF0R+TssF7jsMsjsA7kcAMVEzDGdTSM/R8
0LrQwXiNTObpg2H+amt5eqiLWDtHUdHuk0r7mpezg54YJw/vTIinRq2MLp70W9VrMjhDFqqHiA4Q
0+L9Y9zUma/qoXmGZvSdokJNMkp9okKV24xLOzHgttQA9mGm+Dkjc0mpKo6eECeVdFuyiBd3gLhV
7V2kjfGhqtBIkWMz3oe8DEwCMGOuWXiBJu+hKUPSsQ2GSZ4fum91Onztuz53px6+p4qJLkej/CgJ
XCESqXAaVt0Dk5Q7HZ7+kLmhT1HHXnQ2po4OfUmF4CYKMMZpZPm5lJrIaepWgzsVasEoJtotU1Rw
eLs2aEUDjxYpS72qJ3d6yoO8E5ENoR9bZ7InM7T1CdnLGWxOhuYbtHrg/cYTCCWxyOZjIu2GHJ+6
GoPcSMVOmRJQjZi5G8LWGdTkrCsMbrxS+Z3mbK/23TkLod3VU/NgSORoFvrPthihYwzvFMAjgxQJ
zZ4kFhQk3isFYzu0KagNuRxPjAVa4rDFiHOTPVZtOB4NQ8oPmkLwowupD1p9yKC3RXsIdsmuksjP
UMnZG0N5p4UgWzIJyphgan7JlBJCeFE3wR44Hw5MH2onk7E96nho4KiVKnesgoJmGjXszDQROaOF
NhJSVK2WpgfudQ6lr2hfm+azXkDGn6bGe9OhxlNlae8McLANKMo/TmEkH5MZw8d0KAz0PiPFxuX9
iZT9W21FJ00RP0ZdeichSLJyT8pZKQZmVGp4gP2ql1bsUOv61ymWciARpNJphPEMczW07EswfIua
7+MSupMgro42rBTxDyWDp0c8FIFWT8IeSEqdtCrgL24BaUWaFmQYrr900CaTOv7Wtta3MYwgzaON
uMjzwgZgBe0qQJc1vm9k66jASMq2ctzwm46FrqXCkDVRsqdJFnuONuXQNLiqQIwqttvS2I8NlCdY
RJyhBgDEhOGUTiSokBL9PCnKHs5K37JBk6C6jJUHV0uJ4+QoFXtSxCGZiKdkJKg4/TBMDubw8NFO
+aMwh1lozHgFKOJONslJqeEsQOT3og39zop+T+F7qjXfu974LaD1Cd148JtTPkKMAuJOZn9gsEC3
C6l+EDL1RDbuUFY69THBsnvmEI7QrNyVp+QYm5pvaLiEjyZUaI3we19Hx6Qf9iaRIfuaQhD5nrPS
MWpopOViZ/EKyYjdyVrt0DytPcbK0StNsTcUEFyj5kOaVRpJ7YXpN1NPHIjTegzWdFPdu/jajgQd
ZqM+NjhfelZB9Ks6jizdQ8PcqaHDBhFiF8JfXhySIOnUyIZObWZLkNq5TyycMFneQ6sNT9zwo5Lp
D1rgHDEoDGwA3eXS9JAVHGKjmiM3XY0HsOT1ZWPZRjf5WSgBApvswh7PNyNMf1FNvUur+9l7w66n
iTlsbM+CR99qLT5bE74RlXZKOR1DvKJj6IPFkNguq4cxV091C6+lnLoU8gGgK+1atdnLyXDsB+Gm
jexncYau6hk21S4T+JspaFgDqfeTNJG9QpNAydPHpgRyLEJKlnHApd+JCvqOdlcN4l4p5cAUqW7X
dbxjIfHGdnDC6HsZP4BxmHpdEz3lZX3iJD3n6YANn3zBDPmCG4ERVS5WsM9wAE4oDJRFUCcn+LLZ
ZJx2HF2PVLIjjn8dsifS1weLh7uQh+fYGiA47LNGdlTpp6AgoaQZkJJwtMqrxBnKDn1D1c5Y5ylC
9xhtPFMpTpXevUcysavxhE3pgFY3ukKqBTQW2KmUfmryTz15BIzAr1PABQeQhZIvA5SzOAoYAnxT
U7nX0UXIG/4Mp8iTDDdzJ4PuHxKzoxnnvj9AXvtQxeaXaoRWmVU4xvSlVHsbUtJO3+ZO0/w0wxbP
ojNJ5VNeYNdboNrBzlKWuq8KPSY4QUmSOkSBJBcfYJv4lSHhG+GXPladmE1QKM+QaGHCWuRvUjVA
Ck6xIfP8Y5rQs8RubuAJ4dWj0PDlWtNjOu8eepbAr4K/4aIH+UGLuiQdfybqiHdtj/tWjTtDRA6F
OewGFnlcLSIbFLEvVqGFTpuUr20bOpZVwqNuMvugCWscybnk99V7pWHx5mP1gRsKEOmd/iwS0xVt
el8q9CvEMrhdSqEL8ESFpNz6vVFBhFjLXNw7+33essEVunZfRYmxZxQwLi3RPBUoSy/DTadPBr8h
fcC4/hXFJNM2xpT6ESWTi3D3QoHohRwpSjD1eQkYmKH5Zt2pLmljck4GS7cJIBSOnioPmoAGY5+0
k9t25DXGz/cUGYJyQ89rl5NasxulluxBpW+QPxQeoTF20xbjfaWZA1Ydfj9K58S8xmGOvAyznjQA
N97BWwoSFTrUCdFVt+u3WfGofIARM0yvwSQAPXHjNbvyODfxSgCLSFEQeqlDFBUUZ0MydSg2yo72
mn4FbyLyYojmAGwHtVcc0/a/8EtHNQWDRdUBQCnAzK4KD7iKiIJBbFybyblOfKBv+Ql4s3PjKuDN
am9AZIy7LNiq+608wD7FXbxjIUJX8LZD3LgOT3zonqAdip5EjSu4NCZbtYLVjwtSI8D2MOPVl0WJ
NktaSDyZ8LWOmti2OutD1HXitLrysjGN8+9evM9hpvefSMuiRD6q1gQhog4lauPQB/iWdrrn+9oZ
Qc7YKoXNFh83oy1LEhPEvGsD0eRDu08PlodrIbDU9A36g6lDT6rfv8xQeHNXnYpD7OK8+Lkx4JXX
7acBLyZyLCdTSyl+wlxKLg9il95JAaTQN1fMWi31U6RFSSKL0YsyOSZRv5+VunrNZi625X0IZ0QG
Qz0crO4WR3UuN9yazkU5YjRaXUfRGCUPPBxg5z0gU97+gKsb4WLBzEv3ouARm5EWRyFUXyQt+mhK
+MxDRsgOE4YrkvR6OxbZCjb/+UWwBOjdms2aKvRZdSB25uOZuVOB1T20uwgdAMnT3PyEI9UpAwup
B8KdXg/HudKFqsPOfKoeQeMItOOciB43oQHruxQ3NJlCHwIONJ9/HW3HCS8q/DpDea+qYIpw1/p9
+wtcUQD/5LvZyeZ/Yiy+QEfKWM8HxGg8iC455YH5EkTfyiB1Yqd3a1v50r/xt42o89JcLiNA/NGA
o8g+VyiqaawEDXXY3UE65Uf2ojlkF6FYCUmJwVMFTpSt+tYVoWkep64rQBCjcXqti1Va4VDxBGTx
ZD83GkXlQtTJgS45+DGozQ8BO/DwvySoL2MuUkFawnxA5ogJhxEfVhdVWmwUl9dWyOWoFimgJXCA
GUQpfFQHoBrothHqsFBP25iutW1yGWax6yGFVFI1RJgeyZO7DXOKveZFB+1nxnBo2LlqN3vVrh1r
03N8rWX7aeIWm4CgNFebOj4ix535zjrOxeUqc60g28m7rZr21vdc7AYzHUlZdhgo4/ekk5xIC3FF
3bBNWcuhl19zLjVfJJ2yDcupbDGikeCRjBpFpG26Zs4H3XKDwWbNBExRkWESv+g6FIlOskFwcLMO
xZ7cTUflPHP3lBO4gs7t1bH+zf4TasnGzuRJoRM8SP0hl+60EakS5RpZ3+Tyrn+2v3EWZztseZMK
Zkr/ECDhdZp+lZCipsPo1k/Nc+zjYrY1tLX2KBbf35iLHWxWeVyXYCr77E7MigwywHuhS04TusDJ
CNmgrQW4GXGxo1Xe6WMm6pnBT/zCB87b0t1Z87r2/jl8/hHE3qLUr14mLke62OLomkJ9P8Si7B3Z
Ge50n8TefBzW3uB1L/CBkFGM8TaHO3/AG+vUWuzu3lCMplEQdj5+hp8ov+6sb/M5iwcSBP7d20t1
awkttrfMaiVWIizVNHzoUP4Pzaf/W4Dl1p70eOxSrJc0hgZ19WAq324H+P+kw78rcoHBKJtqTJQa
H2z4f7Rd15LcuLL8IkaAnnylbTNGM/J6Yay0Wnrv+fU30VqpORhuo9W6Z982JkLVAAuJQplMdCUo
7V03whOR/pHKEYn+5z7E4xyaF/H4KRJ45JJc4wyqzAS9QCSC8SEDC27vD7v5b3pl194VJ4Gu5L9d
A/XQlzApVyK6qnvsJbKgaBUQrTb1Iw8klLQDo7Fzx9zL1uTJ1rjjnvvL8KmzXWN1FU8ofOAUQnfe
z0H7IOZ7utAC0d8UcC7x/4hNfn5TnTAoM4LPDnpTcEv65uwewdEau6Zb4mF2+Ku7N0IurvG2lgGZ
AMl0dAfjmoPyp90MCH1ldNQC38BbskDNTshal+O39J+89DUZfOnLvprReU0jvg7JBLR6DQ+RZ9qq
L7vB8BD/4VlHL+NL9zHroZ4lCQbx0rfqNren2vvDNTFwMlZqGY0tTMiSne2R5WlscWc4BmSi9hgY
rq5geOHcD2jufrkswQySADMxP28kfVjdSKT78xsJo8IvLbbDqKE4gVWGD8Od7FXetEvRrWMgUYua
fsiP+C6jNJK0Lw2mRSgSicZHlHVpye3czbKnFI0MlLgMclBgvt+ZPHHJ7QtQwz0HQU9Uy9jeFm0R
51xIaRjjNajz7Mz8PkEJ+EebvhPgI0d4Gfr8+Gmrb4OSg/yyzLhRKMaYKYGOOp4m8Q6pekpkSbNc
8776csX20n/u1UlcmWM8KI2RJyU6zLUuvmZvQWfCrJzKuBdUULbpbueKroxCroJm3Mjl9WtsftyV
dcabNNI2aU23eQ5FWxO/TwlvePnU8HRpgYz/LAJcFmWKHxcHQA3SVbY+fSizDzOEblIL7xZndIgj
TxjOskfyLa0Pk+QFqIlwQmPOYtnkV9SCRDVI8UsSAUX9BQmaPOFQPmxG3+f9PA06rx4T+TKNUpvg
pqKKg9n8z9yNrljM/mWoO3n/hT2VmSsqWAqUMmOsRKH8Vt8kpEnEByX2BWmHwp2LMUQ3+o55umPq
ZLbmqigN3ZNn/bN0vO0lv1oxc3mhe2TK9LwbPC3unhcwFhE5sfr6vSHgNwSjpYx4vaG4oDk5AqGl
LT/3FWS8g5oT6/F2nrnRBr0eAxPK4Z6ofq0wepoiSNcG3ljNVg5+jQ4yc4+l+lK2So4PPPs9Duz4
vDzSpwi4FxIgsfSOksIl8+6KAGwrk4lREfTPqxDcRRf9SxxW0HgL9nhQwk0jeZcjxuvz+8yQHvtA
vh8E/ajGxkHtoXYpcy5WekBfOdvKMLOzSy+UaiDDcGmA2iNDo4cYW0vpSvqXOforG+Njg0aFyx6+
iYorm8w2i7q2pA3aFcBZSPZFqR665itJwL1l8oa+t69wtDSiaxPs0UjLvNxXaN0uCcqtPx6y4G88
pj7ZC/fRjljgDrLRO3B5aZs5Pkyh/TTItqYmcocW3xz7OSMrjsbNt8M7ZPqQ0OxcaJ0FFvhvwSE0
cFkdKCi8+o4ru8yLvQlzaGNSPkM87koLU8kA3uQvyroLoV9kTC8vcxNsIVmnYNyDoKuScdc4Uit1
GoALetChEcw4pnXDOfKbTrIywTimmhhSUQQwIUTNvRLspvnRbCJwehWcWa3tmGBliXFHdZQi0qn4
ZKjloq8RqWjjXfy+ck1aSqgteX9577j26MpX18ioFhjWozyJUCUI/MqjydHxzXSY3A5RLC8I2A62
VstjYhCoTqpJGuK0NeDsoi8s+VhJbuyHaBd9p/rdQ3SQpjvuKjffPSuzTPAhYNQumyuY7Zz6w/Cp
zq0Zb0vdy0NbNhAXmIhry+pRdGk+iZd82Hw9gzYenPGUXQIyMi/3eGiEAsn86UTOuJ9hKQWHV+vQ
tE6t3fMqNVvX09oaPZzrL4qmisJsYS2sgwzV/bswz97mg+RyPGfrlljbYY7dOAWtUY8z3ll4vBZe
4qAdwI92ucdbEHf/mNOXg0qlXBSQ+Qm7Yj8+hAfjrncqCzlN7uNxE6PXq2LOnzgXYOitsKrojpLK
zcNj4iWirTgQrHbj5PMVdEx0o1i0XJtkjiD0Hcc46fDB6KiwgmddDBIVMK4VD9CHwztr5rUWbwHm
2iBzCFNd0OWxxX4ulWiZAUjCBK7Pb13laxvMiUNPnih1EhZ1Yq1Dy6wKyUl0m84etIxNyPEteHEQ
D+2i6d8E3eL6vNchJsG9HLgflLl0xVwbC9Lgh0xe4Cef8sNwVN1u9+P45bXLDVO3Lr/Vytm0OJmC
Mss7eJB2PzmCJe+mo4CTga6wo3Dbm3ltjcEWtIDiGJZYHn1DDpE1K1bwhrwpvwV3nYvIYleN73iv
G96BNBmIWeJuEjITS3xVZOAfSI4jsYOpU4v5mhM/MaVGLf8ZXc0WwI39UOzyveSknr4X3mBk8G9U
oXzudcX7lgzyoEFW7RL0j528WCvR9R84Aebs6j3t4+FnxTlQwGbFMw26rTOl0O2g2iogH1GhEFA7
BqRsu9OVzM/Ec8DAZNDHgEAQ9HYRAIT9ZNdgoBEnDmMFzwIDN3orlYqWwVvMQJEcpYLKNYn7kBc5
8faOQZyuSPVcQLugh/kF8AIEH/QOGRU6X9YsruymTnTgotxWunh9+hhwGatCnIQaSAo9YeWQHik5
J2qUuo8UDr9EtBWFnq29SoxrC6Rshx9h9eyKkGYLmmYfDLmdYviFOJmL578AyVpB+CdHUM9Ftq0o
am2fwRot60SNCNhh1RoQPIH5ycL4BYAceyzbS2odQNKlpk5tWMW0u+JyvuxJr/LlpRhHjQlKfIRx
A6AVXDvjPRk+aw6d9298zGZAMgW9PZcjnc0cyHrdTKQjFZlmDjXMtq5yMJ5Gt7c72c4ip9mXh9I2
XQgSHya4XIbkXWcpj8VOgR5g6Y1f/9DjIILzMrrDGDgovWYcJlo3M70EnIM+9fFklxyKcHd55f9x
eYLJRMUMJaXfemktqpp6rCdYy/bhLo53Cxrj7pEIuKsO0HGFVlU12T3H6PZH/mWTFQMchyZplwBn
Si5Ga54/1nltcZa1HSKfTbCOLBVClApYFnVkyrefPxG0TqEqgaZgiM5heK26F0ee2W2EOptlrk1o
BTeBnmJlDdyXlkJG1cFchpXvoVkl2fy2uM3XHaatfn4/lrQoKXNZKAvyc6GRnT1S/pkZo3LpI++c
8HaVcc0CDFWgA4OxOfflPAFd3/sS3UuXv902Bp1XxMTnlSJo0tiICD0m1QWfKpqHlMGSiuABvY0H
XRqeSG1yLjB6Qb0O0M82mSuyrqelGDGK4QntfFfoOoZ0Pon5N8UY7S79fnl9vCPH8iG1mGKTOwJj
1DfpMOfS+ALaX02/RKzsh1w6WN55ozu+fi9ORM+KAZ/NNH2CuaRS5jFKbOah1m7IwIhkTuB2oyEx
7TGId7q6oOOOTlBSTZr4TbYr0XGD24Qf3fxHqAqmT6jUihLIwV6ubtLksKplbCctsSqVN+wqzJo7
ipd72XzgBozbAcHZHLOZQShJOch1YU4C0x+U6Ek/WGnwNDefuhY905PdoBpQZYkj5YV9k+ucjTPb
PMSkyUqK1ihLTiALF9DDBOESlCUxqusJ4HLh84VvH/pfNiWmWC9qc9SAeZrKXX3Q3s/0+x4ziCWM
b5Tww0kyZX9FU982kp6tMgCutrNA4hMKHCiSviyGYgDh1hzO2SKD3bJiBFnb0FOCHIR8Fx/mNznY
cSAGx+2r+g/UPtti441Rzlq0yFOfjXdhfICgpg35RXCjlGAmdJrB5TjONgScDTLIreTQgUtSGKRv
5DCxWz9HvfUBE1P24oYmXlYZ/p9TwOIuk4HyuE/6uUREi55t1Vvql8ssfDHhLZPnqwyO9+WUKNGE
ZdK3cq86xnsDOi199jDtlofeWdzIfDPvhsThbC/PWxkMWkBtn2c97NJmssWZmkfaYBXe0S+a549X
nEqeRQaGSBumBaYrflpMBP9ssdV9fv8kD2fZwYIwDM1c1oADEm6tw49uzbY+dWtesb7tl9Avh2Xr
q8g/VJpWwFp/UA5oWKOlMUpFgNJYsJ+e6HPkuo3luBBbda2NCP3vEQyDRpAmJAQLKoaiBYkdW3ub
YfDAD478lx/PKgM+ibKUkkEddxwx66wfBMzjiTXh+SkHBti6X5n3JogCcX9MjduDC2avou8XFQHI
F2FKOT2gVH7F4nhW6d9X8YeRjplCEgnfcrkf8GYXIh5353b8dvYWur0rC3EkiGGRY/u0KLIKTLKJ
7WS1yd0QodOqVJ8vH3feehiUGRUVTLMdRZnmvhxVe0y4chn0e78OSM8LYgBF6CV5MChy0stofEDn
rb08/Hsd8TNwHDCRGTARQJYozR18Hj3mGPxwcheiILQC3WMySgLlza2ZjvMCmUgGlLGpEdOMf+ME
PiaPyRfpMD7EBwi9Ek+xwLaHvoNW+X19Qdq5r0m/DCtMONPIgTh29PFJr94Xd9KAjMMVVy/nU7JK
c72azEErwFtofCpqbo1gf1TcHytMQEK3v+ydPKBWGCyB7vrQDipWeEPulhMNK0wgswSQKFzoW+Z/
YIuBkZbUmdxiotxr0fhOfQUsRQjQtGvyUJwToTCAglwQRqQxbu6V7uIVuad7GB7ad26ZeyBtgJ9w
Wwd4O8mASkUf8sqwtZP88JO3OgZdpnmaOsxm/vhqdCct8eHuTrTHxytSeryFMeCiCYkyGQE+2++7
CAeY2WSWFqptYtBrIMRAs6GHlqm8uXy4OBbY1JU+ZI0aFdi5SWgwL/OxEYl32cKpZeMC9KvMy4cU
hHRLDRPKiTcxe4z9Ux3k8U+fsioDFLEYaEVNnfz3vwwPlNg8VSsbUwulnw1bfPfmfSQGKMCoXosq
2PRP6+p6V/KNQ+sHiWM4IF8AQ8fhivCYA/MqgxghKNxQL4dR4agcoEi9HBfwP9u6LzlChHlUbp6Y
c4hVBjCaIBHFjmb+bh5g4ZxkNnFVgkQk6MKbviEnoFMZ0CgMse2WEmiYpm/HYKcpT2QiXr48NEXL
yf1xXZMJRTLEIgmZ6Zf7/eaDzS2EAA+aw9B6B3nGl4FqNYBUbYxx5P6/kgwrW4yDTEO7zFKAsBuT
FF7hTHj3PtFJh+pQ2ZktRxxo3N7HlT3mVtENXYwNAWtDqeznON/1D0TeTjIekkIoKgsgvHPDTtKN
eoXIq4UxDhJJASFRKg9eDgmKmqS7UHwzJoITdZ3DAf9NFDmbYlsL6lwlSYsGSZCcuN3d8Bge4ulQ
ozWldJbe4TdPUH+7sDSTuWxKDdqNY053UfhihF5beJXy+Q/XxFwzhYjHjD5iTbSgpbgxRq9HEAgq
HtmFDo9WdjvntNpBJiKdDDWgLOlQk/u+wO/FHR6bhkPN6d+vyD5vovDKHHPXdFoomp1KP9hpjPBl
nvKqoQ2eizAQIkWRoVcRPhnxNd8QXBkT3cURFabc61A84AWmHOdnuwfasgdD9IT9XGZQZSe20r5P
Ii8aGs6zZfPSXm0kgx6j2SQZlPPQ42ke1Lax2vHTZT/kuToDGKXRxrFSw4Apf4vK2qpT4uq1Yl22
wkNBkwWLIG3ExoCZ//fbxGDn6Ip8KbW2Uv4niAu63Zd3V9xEcdLquCdvuLsuHysQer+01YdkJIrw
77ECPY20SqiaULfmljno1/9vIASp0EuDYW7EMfhUIAipmzb4j9p0sAPzLgeLn/Z2CRpO0HHZGQ22
yC8ESQ3iYpgLdQ8dlnYxuWbf2hxfpLmMS4tioCIqZoyOmLBCfTE+LkfjTj4ExyuC0cu3sUGYWKMk
C2gEY3jiDU+JywAILeSXnyqOTB2UlfANep+gAibvTLBLmLOreIkrOBpv6mj7RfYLmgx2TA4jk2Nt
ZFjcLB6GHISjy9sKKoF1+JijNUcIpAc9SsFctLv8+TZj4JVZBknKbjIEHaOyHjpXnLRqZxSKu3ux
LD4VfVSh33IoOQ5zGetRgHq5s1UGTp9Cw86GCXg0wM2CUqc1UvJ30AdeXhznAJxgdJWxJXKYVUsB
15yGo1F/V7sPSfTxsglOKGCc/r6yESmQUepl2Kjnfe+aFop6iD0GaS8f5j0fQnhLYiCkzJtmqhSY
65v3WYNVHTLjw+Ul8Uww0UZfKLpiFNQT58+TfF9n79uE2ztDf+cF1Dh1+K+2DffiKBoFvGAeHDr7
2tpDjUp+6wyF/0O8gfeWvXz3G6fugpVFQSrFZKbOkGEOqgS3ulBzPHu76eJ8mNgugUXMIspt+t+V
8ytSAhxQFJmIYxxKPdIzbOQNFyYHFEUGLNQIe1hoAAsKisZflG2h/fyDbcFM+MkHztLYpoBZJkZk
tDB3C3XL5hS9dv54LA9+HAwaNhMfLwFpMyblRKso7mnNfHqiFVbUO/mnmeOTJz6ylU9qRtqCmBfR
ztjd5fE/dZRxEJDnkhKDFyASk4uavmBvTeDwlsSgR92QaFQMGCyEp2G5b0DXehmeeAaYeGM0IQ9Z
Ua9o4r/A4WlVIVdKm+PnJ1Gg1WcJq0yKAhNnCpfUTt+FhxokKrQKre3ofOqsG87lNXECekNiwo2s
y0bFpK///0Faw5AYzCjCTDH6BNZoB0MDrRDfKCx6jjs/0G5sb16dLAY2QmPRs4Um58+vlWvJhHj+
zpb0wc27mJAkojWVGeP/GiKMj6C3vsv3spuEH69o6eH4I1vLbxR0pNXUH4Wj5heKXTgUNGIbvOuF
BTVRUCbxrjJO0MZOUwsj2HizHleZTL4vZg4u3tAqQfmcg184TV2Ob/IWyEBINC95lFCQarzejXLs
KbA+sQd7cFVQrUWYA/W59UVOfCDTH7U6gnOXzIMYwUWLbzQ8yL6lqNoOdi45oS1BzZ63pbwTyM5J
F0Omk7HEZ/z9xwVvQ5l3zAB9FK2gPhq236UYErQzByJ5QanMwIkwoCtZp7HOCcCCfeZRascwuaMN
iwlmGpzLPsJ52LK1/TmCusU842upEtRJzKes6mzTOGYBwizFw0T9ZXOcCFVmAKUpRwH07VieOByH
8U2Z3E2Lf9kED0jYEr4wVUs+00zOrRcnzwPZGr6gJRgEaWDx92GS44Fs9T5aFFGN6OLCGvz6aOnU
Ul6Ev/mNFKJD7xqy7gbLICelWS7LIsIpLZbAHg6yM6LtsyjluMLmSs5m2Fx22WtZaVQqXCGOXGX4
JAXCTYdpZYJJScnZbHRqABPB0hJrqgRQrJj6l1Y194GRkt3YqqOzJNpzbM6iF9fGe33A+Ew6c/eU
t1gat6xAsccDS1Vb7Kmqf82ND/nI0VbZjoFXS2WgPtfNWW6oATqMq4S2+nE6AnZVkDWDJs+SIJKw
52HH5mW2skkXvVpUPhNBz3PYTEnp6pMwWXpZabayRJBJgPqJUiw8RgOOb7LzcUlc9iOkbFBrQWu1
3jboSoMERcSDYYrjr964q5UxOB83kwj5dmpGCp+zWd81+lw42VBV7qJGf18GLN42MpAvyrrWgIMD
560fvUoYHEPJnVl501etQ0LBuWzt9Kxk16YTDVUOFRomIPh++dXogHM6jvhqMwoEYFd7JwgOpRys
ZKTK6HBIO4MxEsky9HJzaTa3zsHaOHMOkmQZqoFeN0ieSsZ9Mg68M78VfqwtMAehWjCwdMrGydUA
dZXY1ZunWvpHn//pWsBZlBym5p9y2RPlgzHUdozJg8sbvOWi6x/AnIo2qCJdQK8ORHMOs9KD4/N7
cYv+o7E2Qn/E6uiJcmlKygAjuvJc7XtI90GpZcbUWb3HRAx/EHYrTFjbYw6EmptLNxdAUpy9XVN+
KAJw2taWREDQTJ4kqeNsIs9PmDPRL0ncZynsqRWUw1oMa8u8M37KeVw6CMxbKkJpJOlaejuEnR2M
zUOXgFTfoELWQSFaqqGElm40PlVDt0tolvpmPUI/QZsw9ZMu9liI3yDO17mmnnwUsgCSVsiMWVqO
EcTLLrUZFa63nwmbOnERsiTE5/6Zqf9B6goZK/+KgJoewgsbw97Mci1EXUWrKxQhwmN8wHzlYURL
NXqauNNHm+Haam1sjVlslGBq6dpG3e7oRCXYrJzI6yxV8SSvOVzRXbqVnlqbZFAIYk76EA348uQQ
79oR2cvBjhZbcsgu/ajzxnI2acnW5hhIiibRMBVqrnHQaVE/RlRIRnqTp7nTzJDni3wUsIp/KVcF
I7/rwndkNOzCOCq7kcsBuXm2RAnZKbSYYCiKOVvaEM05CU3kHfW/yxTEFpLic/x124Qma5piENNk
+1hI0GqgtcT9WVf/ZuTyCRk5wZ4faWu+Hl/B4LwZhWM9v4wyGFWiSSepZ2r0/4kvem2M2cS8V4Qc
qoEoUFTgHJJjSwEpl8klmtz01NWaGIwietxOWoxv9ftv2+3AYGWLAZmqJCDI6XU8LYZ5t2QZ1qPu
klF/lvTHYEjsRRX+MoV6HxQzFPa6HSQ8nLBbUMxo9ujitEiR2pCxsXGpc8qhdDNfAdL5l7GApPV6
WaK2jM1OviyVZkW634q1lTfQYdLdy767FfqtPiwLR3WioJNYhC1D9LM0clKDPPaR4CxE5bCBbwYK
q1UxKLRAdTDAcwTfVmshgh4/hAT99SLhPQ04PsQSaGD31GWk3/V1hpIf4PFOoUmhYRWZaMsIagdy
qzUKnZc8g4mD6iCa56TGmU9njKsQF7Nr6QFw3oCIlThxdsXEI88ZGZgJ+qiBSjNMquZjnVWHTN53
Uu4t0gel/HTZF3kewoBMk+d904XUQzpvIItjVrGb1DzeDJ5/MBiT65nYmHQP/yf+waDM3JQDOI9h
7Yaq16WViQT/vfTFMG9qNB3ehp48W/TvK7+vpmIxu8S4Cam3Gjd+YhRdF4Mc4PeCsE+Cdf0MB69u
3Lh0vqglJnSZxDRCWy8s3dy/xttHBj9IGs0NuIU2/IObOb4UpdDFMeBRLnFbVCqOVxrt8xBssZHk
XD7AF9GQmmDAYjClrmlBHvL6/ub3tfN2jkGLJM1JHQwULVjlB+7OcdfFYEaoTmGpnZDpt21dAkG6
hQxgENIoqdwAMMTJM8nfunioKw7Obr9B/r2KYYPtbKnnMZ8i8svN299Xe9j8WJIsyYYiQQmZrVkr
YdpJcS8AdMH5Rql8wtqqjh2alBp/5vJ1bQY1K2sMYBC5VgRJOYGTchCjo/Rl8nCdgG0+t7UY7Dmz
k0dv+FXy7YfryjCDHxJUEX68NZJ6TxkX5TvMt9l5f2WPzXYMu7LHoMcA6v4pUrHQ010WfBAh9Aiz
BI8PyHWXT99oQ8Dt/Oz6yjSDJmofkDIZ4EPKfawdjUO+g2DlXkVnvQ0aetp9yyPKoYfsVfCzssiA
S1EqmAMmICivq+AOaa9HuQYJ8iTaUJl5VONuN/D4ebfP/cokgzEjei26NITJGzCGOuWl5TEYI4tk
rFURttp/+szq9rUfQLOpbxw4K0bseCyymzizWhqDM0JQakbe4kQ2VDxc+7KI7wzNv+U+OBthi9zB
FGtpSu+Dm2Itzg6yBe46KeQy6mENp+/c4Xb96eOAGlvd7lN9UIMa9l55B/+224yBVjvJIMugzNJE
BJz0KXlfVGhDa0erSUpHXXzDaKxReEfM7CHnFTB5J4Atb5OsKMK0hFe+/oJ/jp9sbVsnGTqLMlj7
Gen9TuKPcwJOmnmrEBbC1lUW6zBmKou3mCDnFCq3iVWPcwh4bsmASFMXuIFznLQWw+SiU/tNdh+j
J0F0yU4pnZGrZroZxa58hUGSvNBK9MdiYT3YYhbnNIXxg38D/DxXza/zLDJgIrdR2WAACd752LpV
DZZhr8dgd+2UGbQ9PfGen9Wku3YBLtmyd9UWhVg0MEnK8GMy5YexJG/TaU6sWgndUhFvim3Pu8pW
vdMW3KOdBIM3nQROCMMWvkM5+xfLflL/ZYYFGT+rlyDiRyAIi5k1q3U1TvZk842wWiQDM3E/1lA+
AswEcWv1oWcsvFLH9nfTNF1RIMhK2HJ7paL43NB7ZySx2wam1xqVZJXZsAOxa2otdcLrkNg854ps
qIqEV6TJUrUI+SybiokPlyb32XgHYZVheLp8xjdDk7MJ9p4z9apXtToePak4ptlXyvcrzm+6ZLTw
pHTNjFvq37x6Vgbp31fYBdL0cEnTcLzh6jk59quTtrLFRNN1Gk5TbcAWLoPG7VRwlsi1+kxGdbLU
XrPSadirBrnrtPwh6bL3qlgqTjZJwUMY6QjzIW/vRpP0WOUTatfdbOlQDrPyVv87KbsHSS+fxRGV
SVTQM2F5IkFSWLo0eh3k1sFOsTe6/q0ZD+inmisMr2lZZoliUlpdLcG07FepaROzyGxBDr1CH78M
hTp6i6B+uPyNN4/GahuYo6EW8aABa0avzY+J/rwkPGWG7bt2ZYGJ5vV80st5gYXXGf0r7lqeCzEB
fChOjYg9vil62bwfVitjQnc0mxs417ClfaGtjvFBfS59HZzfgWXsoideUx7nxLNdZUmMEtvUR/DY
7r1hHANEuAsPVbYf0as1MbesOfVdYYT4WjfnijYDiZVF5pYVlyysYhO7qEaW5hMX05wV3nl0mhPd
bFeMc3JchL1jmwX+OBfYxxsCXJ4tBtFwiiUpbLGdUjw9GTGxMql25jb51AgBBi5S9fOsR08EGvfB
Ih06ZJk4VRfO+WZv3DIn5qKnwPC4yWw1+JQ1nLuV45UsO0wmS+MgNfh8RvlVTkW7VcGfG3Mb6Tcv
2LOXKAyKNJOSL3mGjfzZ8JJ9mrwZNOIrbkRw3P05orA0MQsmf5VhhGVESMqBJiEEVMgwrn2Ngi0P
LRUGU3q0jZpxDGuvnJOb/+N9OSaCHwdTa1IRrpGH96bSWM2yT7XJuny/cBfEAErVwAN1Df7x+22V
m0N8+spJWChpSdNHBmxJPlUlASGgf1Jc4esRcECL5YgJslDp6gafiY7iZMQD16LfHagU9QDyBS6V
FucUs3wx2oielKyHOWl6hDYaphOJffk78Sww4VDaKmNVUtw30M2lq4EdpoJ32cR2HvH8eVh+mAld
DH2IdNdp08AHljlUgfTfASaF698811MZzFjEsoSKA9b0+m1zRc2UEw2oTOQxVZlhpgmsRXfE/vU+
7Q40WXmdtOO2E+pQYpcUFcUi5gArxTjL7YQDTAk/0flHGVtPNLGL2xwafxh2nA+4fZudDTJnWTaM
OQxUGHwFTvzU0Dbgn20xZ5mUVSfPE27pl4AvOyvAv44M9/IqZbbg2A0kUcDoNq4Q62qhGp4tJj7I
81HopGprR/nH4bK7yGzBcQTpSECUk7v8GB809uZfmmX6GDsqncD9I2eR2apjEZVBvLS/lnbm2r05
pPvpLJh1evlw7FNICkp5epNjbp/zsy3mnIuhiBpBCVsoS1DWHTV2abdC60T9MwhLHf7k/TY2ny0y
MYE6BJUxV7BYZRWemdWhMJeny1/r8mmT2Xl7Sce8XS7CRCw8qJWvkr9zw18MBRQd3y5boj/29bv7
vBgGQ9p8QpemgXMtl/39KEKiL0rcvCIHue+Pl039x4VztsVgSBIr7dwPcEG5ejIO4jvakhjb4fRW
8iZQPnNdnuMabAVyCodmVAQgB2UU1AT3J6NgnnvhdX2XnDN9ugJXGZNFz8dglrFC4hu+CQLDzuo9
AmvXSPty/PC03StjsjhoTUaBsQneLzLyJS0vA0Q/yAXnOL1OVxaMsZ1So8NyEihVFLjOeq+9gnmc
44OnOYyVGdQ34rikSKgbkOXqy9RRILKmJZkfk+HrZSfcjrJ/+SA7aR92QivKAWwFkyvljZWReyIl
1mUj/xHqnK0wEDEMkxiq0Ys7698ZT/49slm0Uc62mLAjmodR7nqsiEYB6h2VkpUPN8u4QVf53wBH
ZofrhaCvpZxaMonzYyZcmj6D38FuXAzLjs+dz1O/4Lk4gxh9LSrRkMCinNaOpkODCKl3zrfioAQ7
V983VSKGDWxMj/T+kDGwWmJiA+zMVFuT3wq+uSZ0CUuaBNUJTWMurCAONEHRYG+MY6sWcqsSspsu
+5UNxv+SvlpEscw2LmC+/23u38oW43/tqAllhIntHwIJMohMzkmAxUW7ID+43zzEqiKedlAiLKc2
qpSmHgNrvbTurUj5hD5hSP3ZtzjGygr9kCtYGsV8qru6QObrfnQlMBSdCJF+vCCuIkLnLYvxjFhN
yyrXcOsrzV1dfq2Tu0jnpIe2ne+8c4xjxEWQmv2Mj6VoD3L5IVR5MojGawsakUQRwpy0sYhojIWx
VJqJKBij781Qvg8F+ausqR8yI5SB6OQYGgUVstLvVGH5Mi2aoy/VEcQ0vpDJHoYkdkU7QYIrOJhi
fCQCsvmzJD0vYYbM3ODWSeKO6vJF08u3qoSG1CXzoxiss/ISzpZg5ni2FobfNmVtj1X1rYcQYprL
kjN3RuaNraBYiaEdcjO9l3QDKuJt7FSYn7XLCcqz4qwYdluaD3k9flTq9L7QC1dV4skS4QjOUPWd
q41ZiQEnECD00Z0YCZ0To6HcIm3ri2L9RSow07GEUHIOo8dRS78psf5tmSviiGklWLkklLY0dse5
kTVP1yJH0rpDm7Si2+TZYuP1Udp1PISurETfkixS/ACG3MYkYN6o+xK/pIJe3lQIu6Evv0tVdczF
2SqqiuMo9DO9vPrxGRUAlGFoiirrzKkO0qQvBbUGSuWyZSa7Lnug7eG1ecNAPSyp4D42dGgNS+zo
hCzl42JIMwJ40ar2uZt4mmyF/hs0v0MdNC2sI691a9NFNdU0CWRjZTDcvTzYCeYczciExSXCaFEW
381Z6l8Gjy0TJhjPNVUWdVNm+8ODUTRHs0WJUyb4Ovmx795cNvAaKzQMgRDTgAQPMTWWGa5OZXOI
FbSFhNLnkPhDVzkjZgX+zAgNd1cIOIdACoN2fg197DfiYrdj4hZR7F42s7lZq7Uw36OVdK1XdZhR
l7dK0ePEL5yFUG9lvXm9W/QXrBZS14Xexil2a0BgOY9fwwF6QTok9rrQnrqUk5jhrYfB8TlutFlp
YC0rpH0hkYcsCveXt2yjMES/vwLtJVFWdFNjIqNqCoZFa/BuC77TAS/ZoXoFqd1A/8wBCTKXZGPb
337Z02kUutrBtMj1MJWRTovzxS7zb8hNOh2vFY5nhEm/RENohGWIReni8LkV4n0wCaUVL7xZKvqo
fe0O58Uwfh2H+VKHOhazGKDLkSr5Q9eFx6zUnlNVOihdQDADHfOev1uQuvpkrKQ6gomFRBpWV2YO
lTlJBluxa8ifprbwxTQdqoCaqdfUTOh6mPXSDlwJVC+GpEDP/eXH64TKlAr6Uoz22qE5hexUhkgr
rcyFq/B8c2OhL8wxIUCa98tYLjA3H8xv8Ewf8636g2miFAu89SRI9g6TLwpWydvijZP3wjJza8ll
JhftgvCm8aAs0UN8vfeHXdJYxluqLjsea47FzaWKhqIZUHPUVLYaNZRCZygZzQXVT8mkWd2YWFq8
WFL3z+UDv7kyBTcJbS8RDZYIXImkbsR3HD1Ay1NqNB/1QfhDE0wqKAwkswkDXPm6+KYvPtf9719Z
IlFxKxIN4/emxpxuoxgkpVza0Qu1yhqiYyRB+AQSkZc36vSCf+XsKzPM4S7jVq9HFWY6h9iqV7wb
9qOfohmucZu/st30ng+Omx9nZZK5wOowLgcz7FCtEd4u82ITIXA4q6L/xKtVabKIB6MoqjLbX5QR
aQ6MdkSU9Jg+U84h83mwZ0/wQXgMkUseBfFGBkMTCT4VoYwGEmFfqYsZFWEe45Wa7OfaVtzS76TH
Fto004MA0XFOtLkB/C+sMYihR12cTDOsKWEx2lKGvnJdAd/mPHP2cfO8mrpiarKCgIAdfAhkPaly
gb4cRdVe5H6nGULoFqru5V3BY0CkdzD7zUSiyJqBYpCqs+AwghQiHkUcqGiEJqOxRHauR3tJGqC4
U/WfIQ73Xpebv8ap4KnAvc4JwUtk1KDw5SQcOgYH27IVU1WFt6iPKEV56X2wq/fa8RadSxhCtcvE
QLKsAZle3iyS0WlBOBO89vDik8fclRKP4/lbvoE1GAbkADUVvv/SRNuTEDIIC71NCC7M/yPtunYk
x5XsFwmQoSjpVSaVmVVZ3nW/CG3lvdfX72H13iklS5uc7QvMYIBpoCODCkYEw5wzPht7tnjQgeje
OPaHBBEsfxXI3LrQa5nsz1fZjiEnmhRiw3NH7qVbfZehIiQBbys99NeMiyYWDspvYM1QBbfbYjxJ
OEb+wTDqfb+ECcUh3kZ3qseyOXJneNKpPqh24vVXmihKb+mIx4lmYVUGgYv/dEtXNHFjmeMOW8kK
HpZuBt7c0Ff84kVt3Mb+NyXrbTU1gmxeJ4QS/tkyLklfyFk07dT7pTnU30Ce63b7Srfhrk2nezF3
1UkUo99RHbl7qMp4XGI/X7HQmeWMNJNJmmaBOb3TQQ2Pcgl0+u5YnpSHzL5Wd/mB7tg3jfy34lqv
bHCJii/KVsJ+9iP4sBRkQTeb+BH1DA5aCwdus9LpgNqFn8WODCb1/PtlM95wdqoM0HATF8dQVd4L
LHIwz10JkXn01sShU+lHc76qgN9yWY66YUpngrjMwRpDWSELBGHQKHqavRbDktRunfRrHtqplxzS
h9zL3ym1x+vO1/zpZYnuLSygCCvGG00mYDOvlOYeRlMspaCktCa0i6mvYnwNIC575RiiFVg4IrSm
jd0o5l8hD6gPqJfwYVKvqTQOijTtCj3/JWdTYDc90Kj0crFx844YsDbdqC5Ll87d4wSWPCOj35eh
ObZguNjNKXnpFOVe663x2pyRCxmtnL1c/jpbHwe0lPCgSB8MnX8p0gz0GUWIn6gC0ikFOOEgGlbZ
iHOo+BF2o2WEAn4SsiA5BUgEJBC/O7B5AEb50/mt4Fm9Zc4Kqikm4plFgLRx7pRbGmPtLQrnnWmO
3mAlux4THjZNZT9IxVCxm8dGUFxWmVP+BOlENXPs1DGfd51l02MBxkZZssNrJbfTg/IC1CMndDPi
Xv5Wm15CIXinEY1ALo8pTGE00zAWM45y9gq3PaFC+GUAGqnk57viWRF1PzbOVCOEAN4LoCJE44Pr
HFCTFAHyoRrwaUreOnqm+ENT7epg9/9X7UwUO/BVTI1zVDmBT4fnxSg/FVMeuiqRCoy5xQ96m7so
mTkqNa+7aTkuDR3tthz22P7+3it1KPotG/nR2W/hTGmJ1dKKKpT2NS13e6yrZPNdrKjICL8M5msN
2qOycCmZBNOf77VMLhKdyWWfY3UGejSO6tRALptTA8mphlAwgWIVO6OpB+xL7Ix22aFC12kUreJt
vYvOZHM5odoqTd50kM0wRE/Eab4oexPLfwARBdb9v8lpNvzCmUQuLEySZoBmAsZlNEcA2rsByKxH
hx5HHzVel4B8OXbS+cbykytxj2jrBXMmnQsE4WimoHyAvn+WWwo3PBZ77F+5814//JVtGwab/MIC
CJ9hBDIt+5lCU+mq92YvQgcs9vVTj5NtHPEEykZKDNU+xHG5xCwldZXLEDc232m4S9qbrhE81rfi
6JkMLu2WaKXShEBGt6sOxFv27AFt+aqN56ZwgFOkEOcbWsWKCTY7YClz4cj5Xd/5lWw4gq/E8rzP
t+/j2LhbrxpAXu4VSPmLeblN29fxCGO76Ii9nPXRtjQTE62lHZJCpyB+MkvXy1J6parbfebP3ckY
b+Z+DO1QfpI6jGubdtBLb3L2HAI3c8mnQ9SmblONghDDjvLTISDfZ6tRioX/nrsg0g95Zcl4lCrS
10wB1JyVCyRsBTGk+B8iuHtf0k7riom1AP92NZAZ/CWluNOWAmuOpRlKvU8WjQ+pFzAiwBSTReZe
XO/Z9i0fGlIWX1Z+vMmlSNEryPtkSeL++masWsniXi+d1eShMUKWmVWuke8xJW7Lxp2uwdNEoVMU
lZ2U3y1V9AbevC2GrrBxVtRL+NS2VhUAXReoo7X9gwpUy3I6duYeOFZujdWQuMltyzCxmwW653jw
Ll/VTX+wks3FSdLkJsYHWUmhiv0U2H+YMXCCLBKI2XZyKzncZciU2gKsNtOx1d+m8IrGT0S+HYIv
ddYfjWW2dVUHdHNvg2/aTwBhcVnNzZiMfBa9ZjzDMXfPfdtQ6o1KGsMJ+UClXbMdCsxPgIjLZ4G5
n17xKmzsv5lfp5CnGQpBwxUkLdx1GXIqZ60iYZBnqZ00BLyCotmXVWN3nL+RFugHdVkDeiPhh6Hl
AOVqVY6wFFLcFLPhtot16PqrVKtvquQeab7oKLfMdS2Qczo0jeJhqCHwL64ki32ccgQvPgO1WNOi
n/opWFPs24ykUO4PXQuYe/7Qtcz9H7oW4fz1hteGuyZ4dQC6FnGZMxRZkuukAaAKgJ1NpMyPpiW6
cszUP+m0ksDlFHlsTkbeQ0KVZke5bu16fFT165FUvhCxfMt/nqnDDnjlP3UAVU9FA2F/8bE2DONM
Fjvalaxx0tpaHbLpnbyPtmzAa8cYEPpllx1FA2tbHuVMGpdjlJmRNMP8rpnp5+pJc3NQBbLhv0I9
icsdzBFe+mqco1yiGFNxBpQbojyy88WPaYa2c3c9iXqzWxYIeGOUzPH4VlFaPj/GGG+1eLRYz9S6
VeSfcyV6oLC/gFeFgu/NQnMDfoPPoYdJjoOmKVCtkk8THoZV99bhWd8q1DGlp0m9VzNL4KS2bH4t
krN5ovaDEi8TgBnkHFxVE/oos3Sy4ky250W347j3L3vFTcPH0AmmXGRUy81Pk2v1gNGoGKb3T1ul
ju4m51+2VbbKrWhNoiyFeX8UPvlyqzaP5qx1cPQssLSOckUSN9j37vStceY9toq+k4fLGm6ZyVoi
d6TmiLmasghGjIxoTrf8DKJeELS3JJiazv4xifZptCYsyjRHMRWPn0K1m+klBC34ZR22LtVaAu8x
mhAIL6qF8KhFNgpyrppUjpLfkf73ZUEbG3Kou6x04bwFttBna+yXBYAr1vMytIesL57yTDtNNArs
lOBfK3QDEt4mpnBIdCuKrYVzvqMxl6nVQI6M+cbWk34QJ9tJDv2p+e1T4UWe0DVufjhCkXSggmd+
TgmSEnSgIeQlh+CI+PIV01eD3dnlofCK52ZC1V3UxhSJ5JKCPGjyICiRX+VVa1vFYTFFpHpbFWCC
G/aPVpxfnGWgRekGrhiGi65jPO6+tU7+tQNO+ku2M13wMr+UxOkMB/ON4krAZQXhnc+9shHnVhSG
w7KrmsoG7kSTCzqz73hGvFv+0E/nXQgqZRIpWxwhOQWnwVUd8k2RnKlxMZnTfwVIrxTblQyS4eFQ
INYxzJl4cKAyKDaJ7iWY8PRld5rs7kW+bsT1ftEJcA5naaS6qEKcv1qOzqylp1Ij7pw3DqZ37aZq
rzBW60RWZZuq7CQF2Cqq3sb4Ll5TAse09e5dmQIy3/OPkVtqEwcFbjM9gTjyDyRO4GqnxQlsIP//
iw0Xptylj8MOZ5XbSKhFyVOIjyMfwd2gocTVgZwC8C0hWIhQnxY4xq33ypmGnL+KKpIuvQXPWKPJ
440eqIgAdb0zgRIDlnM9dpbU7px/sVG2/ZUtFP4NDLuhD3yuqB519ZR2SERbD6vElWMMeCSlfuWZ
xJNd6wXo/KVrCVBc2V/6+XQ/hHIOsjWpOTQyTneOwOlAj2mnObMZu4IgIBLDPUK1IC3ndNHQiMWW
TWfaaooMtehsoIjvFK+MMKCG1hVNhN2rzTgHX4zcAC0AhZ/xjcOlbEiC9Kcrm7ukLffVgLLQ1Lo6
lQSJz1amZa5EcY5Y7jsSqC1EIcVz06b34lK2m+AqDxebjqJxz01rWUnjfPIoKaB0D5FKmvqTWt8P
9bPgk229KVbqmJzbpWNA1DKaMMqXx7aZTiCmRUmkAl6M7MeWCfN8JqFsL9N9nNxflr1pLR+68VQj
YzdmTZB1y04PnyfjoSom2yzeLsvYPj+kVhhqgyh+cKWYkBlnbTXtaN259XI3DpX930ngrtYSNkSK
Y0jokB8S2nnjQgTOatvkPpTgrhU1gmWJ5RIAp9LtmPaOab5J+cHAy9ZMCu+yOpsfBcOV6IJSnZVU
zt0TUN6MvkPnatdPoA5sTQcJuVOrjeDUNp5IOt4O2K8wFBVj5ZxKQDrKpjSsp106GTeGBZsrFsW6
TTUlcKwQviKt5eM0ou+tWf5lDbeeEmeyuRvcGfUcSgSyZX/aTS5x9P20J651X9loINmxsOSxcaZn
ArlLHKZJOhsWBI46sYtSdkC9Z8eFLjAT9rs5Jw8xBNVqhBUwnrKfsQqhqACSpJAgpiAVAldJ7zAq
chdbgQtAIT9OskdLGgWBZeN+QaZhsvUvmaCpey6zzQ2pqqMW9ytSA08i1WBL1SziddqqRWBeihX5
0SvSVMKd4GQmqOiYqEV8bKM2noGJQfnvUu21MB6CQ7GkZdQDCKup7rSqaisiMKTNU/tQh0fdSKI6
7SmFhKYbbTnzNUtUj91wGdABvX6D4LQ+UWyY6SJFAfNKdUSRTfv5ZH3vF83p8+RuiUR9kk0Dp5ai
ArEGVQi+RRSkXZhPMxxU3QGqeAncapH8wBImbRtJoq4YKia8NIwzfOr4JIPShWC0wwDIiRwtVNzc
0te9vHFHN5tdcXV5U6+VPM5T0KTq5VmFXktU2JTSg9JmtlmbB4FHEunFmTcIEQxrKN49Elu2Zrkv
M28UBTCaIapObSX361PkWz5dg4aaWkIaWBFazzya37C+7qbOO6OOuRcf4zsF9yfP9HGOfHOAKome
RwrOEfsCqJRKNxj73eWO7ul+VHpZ7jHal+Yobm8JPiBlB79yiWOBCRRM9Ew7Q33J50OxHPLu6b/7
eJRzgRiB0UjBjJ/hEAHB2olciqJs6Pwl+xImR1dHyVzLSiNrVsPerKARAfjj7i9AzQS2yb9XwgAF
zprduQ+6p/RaAfTMX9I9navHZVNxLZl6xG7CH5Q40EvGaID+eXhiuEVsIdu3AVTJQLok2EbgbRM7
+lO2MBPBbSBgR1RbwN1E6LnOwKnwllPkmd5li9n0zeiRESwKWig/c7nPAnKGvNfg/dOpclti7fVh
tFVNuQ5m1TcnQYTeVBBZAZYtMC9gKSZ3pHDMSyFpUHDdofAqWzn9noXsUcxT8Td9LYzTTS6UXJcn
CKv0Ft0dy1XAl5Y91+po95qXpiclGwVpz1YwBTo9zBB+C6RK3P2TUCtOoxoii46iy6hiULNui2+X
v9lm0qi+h1QDVmLxNX3MNi6qwU5xBPv0GDu5R/W7FAizDJpLs7zGyXyr2AmkbrzO0JdlgfyPVM5/
hUU1gIm0Qd4z/AMRFyrvEHFiQLotu1wL4w5Sk6U4GSMIA8R57JZl91ihXw0S1Nva1G/SVNRC2Ppw
BFP9Moa2kbfyT416kumoxT1ycKNrQL1a3qRkEYRWZty8Pa5lcAeogoWvnKUOxo8VbrmuT02C1a0h
xoa0cF2Hnc8nWRQFVCyAUmLwb5qmUINM7VDB/IPTlUg+ytBeeM1wutr6X8TVzQNE69vCagZRIPE8
FihRNWSEOUsaVYsdKFZkV1UjsEGREPbnq4CDfRpjqmRkkmr1K5xetVkwSSj6+1kIX//9Wd4Pi8Yy
1ba7j6jm13IhcIHbIrDVoVrwfyq/KoNNwniUKYygMyMbqwK20nwVXNSNRIPKpiZjmhfMmyjtnWth
JGY4h9EA9xA5c4PIDMh5rDaR0ZbAOYV5s9mdY68Rkjxs1TGx1Y55Czg+PMX51Du3qmiSNQVzF0dZ
eequh1u2UjKoB2JjfRak4JhyE3cjNp6azNBluCaElE+JeKjFVaIHkJpVsl0Pz3mf2Ea9M+vjgNni
OvghON4NP3gmj0vEuyUy4rHUUAF5z7E+IL/Ej/UNYzkTxefi1IqppEMUzVNb0b5QXWQrAmX4/BtI
ThPQ0XF4lHTUlulsT0ZyamSrsfWse0qAntBg+RJf2w2C3rUaUT1py1hXX49PebKWporaqIgqk3KM
AQJvdzpmtIMicgTfbcP9oi2oAL4cK1z4D3e5lT7u0qIlSAdIlvmGMS429p9ip1Ri6dHogA7RW/2P
Af+n6uO9FAZXxVS2LiHacx2qbLks2es6GkJx1P4W/LYNd33229hvXzmedKFhrhb4bX8NSLwx/3Ym
kXMSo5G2caBCYvfGyk5VZJtP5TXddb9E3C9bBROqUww7AZ2HVQA4UZ3cF5qeBSxdGT1d94wU+9mS
B8roXRkc1L2oJbp1a9byuAu6WIPeZmxxQgcsQVpdR2phX/5eG5nlmUbcvcyTJWyzHhrh4vTNy9iV
9hAMzqDdG/0hGq/0MBVI3MiHIBF7JpRisu1Tp2aRa3nUE+gENhFbyU5jbB4M8pguhWuUov7u1jzF
mTTOHFW5wHYXhX7WnhyXQ3z8w+URXIlbre8ehstUzmRx1rHklKQVgWZqnTlJKvWHpst1BzMkxyDF
+JSjW+Ayr/LMWYLaj3utcao8fZR00tjqXHhD3sJHFWbkJHD51Kz8bqLF3khwoYNu6E6RPn4tFPMh
p12IhmH1q0oy7EEEuWthOMumleQpA/YdpxnizdGXugztTLQ1gxHo1VZrXYVYZXEwdgffJIOenpDU
VRBa1Fr/VSqLSzX1sc4oJjab4abW6XPbLocuypcrIP69hU36c2p02Q6iwto3A7geC+nekJvx2ciA
sZ9I2TWy/Ot5lG87AFC4l01168l1dr7cbYgBpFOhMsqGIRmSdAIaWK8f7QwhOUTJUrrLBkGeu3k7
8P7RGMaN8RlEBRiVtdQk8ztnsbKP/Q6LS7Lwmm9b6UoOl0+P8rQo8gI5ug0WtD3DfDA8tnYo78u9
4BS3ggc0sVSKxWM2hX3uoIvONLE5g70lTCT68VXq1eO9+bT4dWmHdxi08HU3i22VAnVIELfY9+Hv
x1oydxeB1AY+GJLNgAhRnbQ2fYJEDthPmAW9BnXQNDxdVnXLexoyjBg4YPpnGJ9arQIpJAZjsHtU
SYtNsFrgyzZNEpuTsGoMT6EozB3mbMhGbljMme3CvRQwEm03qh7/DGzF7ghkpO+Xldq0FVapUvFC
gVHyi8CBZmZhKMFWml1xMCVPQ7W2uMoP72xnogC0GfHW0tgZr8J5GSRy0vUpbsA/gJX/qaGKtzy2
THMtjDvNTpP7VC7jeWe0pyH4uqg/Uh2LX8Hyd5/t4ww5S9SbxLQaptWfJOX/Tz0o0owLDdNkVn0T
46NJKHlXwc8gyZwonGyK9vZ/aR+cl+xC8BGNLXRjhanxZrn6E/HGW3HE27xgAEpA5VSmhskPHSuJ
Mun5DFcykQnIs19aqxS4jK3pKWqsRKjn9och4FbT2JdiC3Gl7JFfNSZnCEDAGITv7OpOvuuJI40Y
SDNFwtlfzjustXCW666Mv0oVYwH13ox0T3bmb7k3AK91ccIvZC9+/G3Vws5U5a7aqExx09SQhqIw
4riDRnSxG/YDAJvS2LV+5f+iFbP9BakJFDKT1Yy49K/DlqxaS3DJVYq+n3S3JCIQ8k0JJgEGo0yQ
7/E9xl6tAFiIYsdunJvHSZJ3SSDC7GBu4dNn+hDBdxabLk4TwCZABFYjouKZ3lWWSMbWJCZM3CAU
6y6ImzwKXahJeTvo0QxIKGwNydEDiKUqO63DJ2OofynGiL6+1f1Ieu0EvB+BJW4eIsofQMUhKA7w
ZdKYloE6aSwPkYF/q8d2F7xcdhtbWTmbnfqPBO6eGTMB8QiBBKOq3TR/lVPZNYPnpthrtajoy67N
p++1ksVdq7QnUkQnHOVoDXY/PGd1+5DLb2VwKuIQaF6TP+R7ZfT78jTTvRkm7mVdt0Po6gew417d
6wF74b0ZQNl17V5xgIkrHFLYlAW0AZVhS5iWyVeSmka1Om3Erf5UYxFvgm0d7EqWxU0dAaQ2JTVz
lmyDd3HNb8qeoZJggZf1lf6FcltP77VAVpNZHaSSF8bUGRD4H6bE/4ITm9K1JM4+5wWZ1jxA0v92
V6efq+5qcxR3V7ecylogZ6RVUQRoucNGpvgZQzOL+ZiIsFbVrUsHl4jqhWmp5if8Dczq1NgDhVJz
RYgrqTMqMubg0yg9WJl6bQ76W68hxQtRf3bCMmlt0mTfO2kK7agh2ITPrqNqvFUUydNp8VUrTDyJ
lj1i1mtulJY9luqup8poh/1g2ao6EzeQRskt27IS3Kmt3H6tCpd1qIxOA2vHTJWfct8DNvupQH9x
3hvxY97/unyBt9wh1maBSwA8CfnTSE4EHuwpINUMZBps3mH8DGuOlyVsBuO1CC5D7EMVc45tPe/K
35gOw8g2q/8q/vK7eJFdwMO71LsscSNDNNiWH5a4NAbjxWWII23NIgMv3a5SrMRpkn6vV+Nj3oSH
tJe/X5a1YdtnsriPNWnLHKCAiPNrtYe8vuv60Ktq4/W/k8LlFgElQ6dFkBINzTWxJm8GRSxZIvtv
xDBoWMJAhfn5LBJ3MfApcHCWeUiSyiN4LvSVQJethx6O7EMKZw/jZJGw7PsZ8GqsyJi59a/JTt8B
C8dD+SiqNL7TvnIx8kweZw59rYfjkDKt9gxJPfXCowWEnOVVekj90te+R65+lT5Hb7WTA05ldFHv
vCdX6a5w1BvAVfrNyToYPzEBaB0CpxQY69b1wPAMBmg0jW2m8j2yDpdzTjUcx3ykz70ne8UuSR3z
Dlyrh/wu/AHSRNGNZB7+04msRHJBuyVt1RXApt41IG9nuyjV98ZbHMbdHrqyYKthqwEEBQHvYmnA
osIMw3lkk5sywUDjAHQXNxvs+aX3p+/qE4OkMN8Y3laU2oGjni6bMvuon1X8EMoFuTytjD5eIDRd
voZgF58qO8Dkq4p6nFruLsvamh4605ALcJlqsIYFznP4UcR28qS/hXvipV63H39kL+pbP6AFLy5p
b9+k1cly3zGL4ROsCEoC9elmOsB+0cnDHl95KN3Ia8UFL9GpMm+4SlKsmsHSTVCULSQwgnhQe0rl
sZzfBochSMdYrvLiyqu1fQV+ur3gnDed7UpfznMUNQBHjRz6ZkBTfWoCu3CXPT0Ue/UWZD6gcbvJ
jvEtERnw9nUxGDa3hhYR/7JrkiFOGgqxyq3pK9flabB/dBn2Ptjwm/ByboR/GNM/0t5fT6sznpOs
akZ5hjHt0gcs+mDUx3LKZ+OBHPrd5HVO8tX6Et1nvihsbhWoziRzF3U0gGBH5AWPiSODIQkOOsbe
gBRksxlW0ajk1rdElsNGxVB4w6jkuSlJmtYqgCmF7db6Nehvfw0JFloCtRPUnd8fdLwnWAvijGZM
LHmOZdjs2wsjJ4sc5TW0u9fotdMOiuW2+Tcjtaejuit3GdDhrvrmilBh84S5gEu/ggtC8jimxcJc
bpzFIO2uwp9hD9bnKnhtg/bYJZKLmrWXtPW9Mk5OXTa/0Ca4HSLyU3CH2Ef89EMYVgroN4E5+mmm
JUfzOOmnjUeU8MG2kVsaJhC2sMEMQQC24D5xrC2pWY+wp2455V122yzpX7j5lQi+XhEMMwpe4DTd
BXrxwwDVQaQoN1ma30Rp/rZQTRA52S/+fHj/aMSPRadqh6H1ERpN8/iAitbiLv34S13kh6UFrkxX
vbZV9aMaRGpuRpi1nlw4s9RM6mX0wd+HuxQ39qqOOV7DA8nCDVAfvHG/VDYphC6f3Y5LGnOhTbWI
lGJrGwfcaJ4JboU6ulLQBqO9CBRh0/2sdeSiGaqTc7Zk0HHq38kJTMmmd9ErAKa/DafkpIj2YoSH
yrmgRZWsOWvwNc0TBQRcelWAqPqmwnDMTe8SNIySk3boO1sEYbXp+j7uhc55JGnOiBz1MFrD+jql
Jzk4GJEIbE4kg/M3cTznXS3jMGVj9MZo2EuG5QHTWDAbtZUQrL8Z9/wJEqBPYxkBb7tUPkh0sa3s
V2Ratpx+MY1YEP8F/kTn/Mksy4spzdBJ6TIvj5oDuE9cgXsU3HB+9KXr5IAmFDJab3LZRTPMp8HW
vZINyXnmdxXN0YN1HQNerb3qBe5F8NH4sZe6C/TRGGAYEaWO0uV2gygFevTLOoqkcL6kAezEKOv4
ZkFY25MeY+XedBbpx2UpW1VeeH9TBWgxSr3Y8zj3/upSARGnh+eIDrNHHGWv3+g+3UVCHJB31qjP
PupDEmeETW3gAUUgadgld703OibYCQl62X54bDXb/Bk9EnfwdEfT3ebUX/3VfcbwEKA0iIktPnbg
q4wtGYEtpgaQb06zbI+KtO/i/Am8siLCn80LsBLEOQ6rl8AgmMvzTgtLwBcYh2iOvwg+22Z+sJLB
fbaoyowU3RpcgKA5GQ1G2rsK/G1xEH2PlP7abAMHy0HEM6M8sDEPrjuZlNU7wa/YSrnN1a/gPqlc
YKCu7/ErNKTc4BK8ik/Jq3KfHzRv3peinHvzRqykcY6lHANzDpi0cSj9Sb6pguYg6SLXsukrP6Tw
JeVmkMrJipgUDFa5M4qLf9BOg0Nm2ERx1dIeI3fx/rwrRBMD2+F1JZ7L7mMtGwDVC/HDD+XHcJ0f
c3+6b36nTyrgkIWjESwv+HQnV9I4J5OQLq8zHXci/R1/o0d9H7idPb4Vv2dQpoiJ3gRfkO/kS2Zo
mZ0KcVLbHMv6sGjzPhF18DdzoZVO7Hqu7nlpDthzBgXUTrZuZPUttSZ7yI9joP5NGFjJ4fzJkhpS
pLOcS40VvylLsNZpO2IUB8El2/5GusLQulVg1rA/X+lTq3qXyoqGURkUmQO7tJxqF+2aK3DlpeZe
vQb/1976eVno9of6kMmdIUCcrTSbINPsTbfTR68EksLQCkLc/2HsH2K4I6xVEP7mgYqiGhAhD8aO
MdfjllmnxStRcRY979iv/mztH+I4xxwamRanEiwjzIAh0JfDndSJasDb1vchg3PMrVUl4HmBSkHQ
OtkEzpU5cWbs3S8vlz/R9uExnAJGqICpQk4SMv00G1HYRnlw9BhWfek0ryjqHIBz8SiiRt88upUw
ztPTuQSYuQVhqJB646C+VjR5vazQdoKwksH5d7mrwN7FUpHkGlsqDhsFSHbLAfhMLmD/nynYJxnW
argjr9ZhEUXUzQ+no71Cwe+GfzhbzEuiNFlJkCOzsXt2nuG9dlU/547lsOmm+i7t7dgVLXFtP29W
cjmjJFnYZ8kCubL/p6yMSXiMzKRO57GizuCXt6y2PAj03fygK7Gc9bQpHTIVb7nd1D1G5hclEbnH
zYo59uD+OVDOZBi0kZyOUCzBQ+N9hCXC9abX4WlwrHuWYorQSdTNfATbGQAnR6nq0/RiL5ldCw+K
Jxt4UZ3JbfcJwCiAeb/si9fOy5+SR9MFPoXlGThe9lSofFM4j7R5tKtfwQXVNNJS9G7xKxhieeSg
a1HblqP72c2fGh0NbWHNdTNIrGRyQYKEYwgueoM9iAJfBUUkdVgoj3PgZ6t29jUu7LwTuO/NILGS
yc5hFZjSOc/VNKVwp8YVxnr92fpa6LNz2SuwS//JZ6+EcNfSlPFosCwIwUrjUdubB2CQHf8FaJLo
ALlrOJXAltAiyGk9cizuUo+xjUzO9BvtFoCPp98vq7XtvS0AY4C4ihksl+fVGebjkphlKfcU26La
vtunjvpjdnPkXX+VOa+EcRZphIMcLCxznrLmWFSTXUSNT0tBlUGjzGl8+lgrOZwVGvirlWZG8NNp
j2maOjpR8Hu6cR7cTJMV20U6N35hsHnwvscLoUue0wZ76ss4XFexhhkA/RtSD2AnSVHqlGnok7x9
iQpDdswC5CjNdDMG7euIyQBbjuP9kgIIaFKRPehxeQT8sO53lfGTlt2O5MG3qBiuLC3xQAJhx1Nx
lfX9cRqWL0va3BBdfoglrfOGOLpOouh5SsqHrK5OUp3sJLzoSRo8xBngTOO2QlKS9xjcARXpUszB
TQiUyS8lDZ4TQKy6vRUH10tPrZdpZlqqYRPadJBuA70BV32X2BJJRgwi6NdJ1zzSsgHCW9KHYC7t
v+TDeAAF7W2rZ7s+6D09BYKUXDuGJr3RqHRbpcO5JQAoXIrRjtXxFiESr+VJHZ1cKmpbaalDRurq
4XKbmq0fDim1C1TlAiKbXjRlpzpsHsZccax+eV1I94CPv29iYmtVXdmaHBR2vcATRr2btsYJPUIv
qb9gxn4fts/yQN9CrEdoyG8LbG4Wlfzaxxpm+c3FlcIs9CYpezWCFJwiUUZ2c6PcqCq5UYf5BuuY
p7EI7sLWuNfq3gfLza/WDL0mq65AS+OaLQIDGQ9qENt9jRHwtrJzq/fDLHlix6NnwAwrwC0bgB+G
PDbK00QXBxxSfpGBbSIqbWPCalWoXCt6aZch9gEwHpJGbkJAi5RZh3qmdEfoktlW3+7jEoQVM/iX
y9sosNxhbg5VPQPFCsQCUQ4U6YD+kmc0BLvwe6OpRzlI8ImWDOS8VrcbQvS+W3JdS9NtE1VubRp2
R2pvLDovGUGbbgVyZi908vJFe47neI8/tavYel3a4q6LmmMQKFfqAjc2dI8FmJTsRUWqMagJGFBy
LC10j4TWdq4vblVhIcIw7Er/nY8UW04LMNH79lsrj04wACKwCb3caHdKCPdRVbvCCMEUpJu3eY3c
pat2SjAcQusULdMDnZOjPARXjdJcNXN+NKe8sLs6OVQqgNSLJnxNKL3XAWCWqLObTuEPOVpgFYPf
TsGRStFtkgCEAGSMIw2xX/FNpaUzKLlX9eRaD/TIy9X6EOjHQtbduFdat46l2ItN4iZL+z2ZGtAU
wzxNkFNjP614MUYFy8ALSGCB7buLyXJsYtRxi8E2JdWpsclmlJVdDN/0pvieFgxuxJAwRUFsPFSP
cVvczmblqQsG5xJpuNUG6yo3tHCHlZffDTUDt00Xw0HFa8GnJwf06X7XevvWS9g5maTRyerMn3Rl
N+ftVdjVML3elO70pHZoiKXLCuc6NhPgxmJtPMhyUXttgJyagv6jLFSfLsN9q3dYh8Lux2K1XlaV
nd1OmuLEUjL5bUKOdaQlNsnanV5aXytdeUvUuLkqaq10NTBB2oaqoFi5DHuzpE4Za5oD5OQKLKzx
7SBVTtKEPzDIj6mmGEDD8k+5xtso7n6XOtkvRNJcAGimdj/rwDYcC1ALxfu2G+8AkXT9P6xd13Lc
urL9IlaRBOMr4wSNsizJLyw5MefMr78L2vd4KIh74OtzvV9c5V3TBNDdaHRYS5c70ZZT3e2a0u3G
ahfH5hVYUx9mrbjP4kK0AKXkoIH/G0aMX0dZuwPs9dsgdoI392gtEs152Wtdch8BFrXq9WtxENCA
Zi43VQXFzBX1h14Xt3peunIXe0XYg+BPuVPoCcukgw2rWgoE9MkXBOGnEbQpfMtg7EttCjj13s14
fXXXMNEHhvWBIh4ivFyi2i+FGl6ztcU2ceaZ13BDI1X2WgMzHibgVEATAbr7Y6ATxPHQAn0VaYsZ
llzZZIJiHGo1Pi5d+gRj4gRWWwHkSh5bLtOXiKiLgKVpKZg6iGgNhHNVK5wlsSUyIAvPmdhDRNhG
LwPoujv5IdcyK8mTu6ZMgUKnWWmkO0sp3lfqeMSYrp0BaDtoZBCzRqLTSQY8swzPbBB/yb417WwB
KMhqh+LZVPq3dMhelUF/0KTYrzBfNcJVZ7PhpOHXshQOfXEXarqrypkX9GC9Cso9oPVvq4YYVpm9
pGF6EPXrYGnR9xc+9bH8I58iL4nkgyyAUylSPU48thW6rPecDZGyVGj0AmfcodmGAmILwGQofSWx
4A/Qa1T5aWf14JXkEWZtBbhrwUzMBISitAYaEQLcKd4FnQ6PYDSjVStzYuVV5mlDeZUG4a8hGHkl
hq1WXfQ0YVpIRO0XzyXmEShFs2jEaGzyQjMf7UJIdlqY7fPA9Poy+EWQY8ZDgmSWZtRISAqYepc7
1MM5W7+9A+evYB6KRlAjOEvxXhrtzumuqsf5bUFDReJIxV7bV+7gyuCKd2F4qSfshf/7UL8OyBb0
gaMLUQMn3EfjbqtxDBcNLyckWRC17TRj5ixw05xXEtinhTZqCvwwzXJhl4UivyqW+tflTeTJYE6y
KDTgJBOsQsIc25RTHpzHyxI20zMmOmtwu0jo7WbLXn1SoRlEDeBwb0DYJ3R+OVugbH5Vj7Gb+uIN
OtN6O3hAF655yq4XdOTxMrubj6b1JzBGKiwg3Y5LfMKc/eoGFbTo+7p9VrVvXfSad62bBK1b6B0C
6X2r3V1e/78IN2ApsgrUnfc2r9Vzt+kx5UCAHg4PMTjNLU1PwUNctfvGz068FxtXGj3wlbQMD+pk
6CCNGgWgZa36NOCFmO+T3Xzk8lNvXgcKqCA1mciYi2GMAANUXU1qbGxwkm0wUHrpz6bYt8NJv1ev
FWtwMejnNk/zcg+a6pxX9NhUXrRtoddFBDMGYVzgqIeglhOx1nxAv9Z0ByfEMcGtqSo8XM4imO00
p6DNmx4LbBz9BvnyHa1XJQ7FDuud0A2fdLvcU8yyv8rMrCUzW1uppFASjAB5YO8dHMB5WNlDAC6T
mYDh8o9mFLZSGWuJjL9ZmlqOK5OqjlI56pTsoqa5XQwTr9jEB9nAvpvJraiGeNSR3hHE4kdEG9ib
igdxy911xitV1RBoKrXXaC88qB7BcEb7ChK7TrRI4Jhu5zbX2k5pMc1mBddaywkR/0W+AVQuDHuB
zo/xFy26vTFeGS2Y/E2vEeRIDjjPXOV1sNU7iUJQo3RSuJR9nafS9FQ/hYyYcviPZEalW7MbjRZP
ck9aJCcSg9yaxe5oBsCk5rglniRGs8HvkmizgTXijYoxOkqEHYxWekACGWPiiwt7jazo6bLUbYs9
L49RarzyVRD1CAhahPZumtTbvBs5PPLb981qCxk17gQVmJlVvGBZ4U63ZB+ASLfUfhIvPuVPgg3a
9NyurkEJdipOGk93tq3ovERGd1UtigpMUy9o+G72mj3+HJDwQEw4ofKbi0jSyX+DTgondRbJBkL6
mIyGiF1tXoJTgxBIcOV98cv0acsur490iwP4gzTmVaN0cV13KRRHfxgcMDp73TfTlu5+tj+D1xjp
cUDn35kH4Nii5iHskr3wY7q9rEV0Cz8ZCTp1QRZL6bQ+tZx3maoHdL2DDI67pT822TEAiL6hI/nK
cwabKrsSxvgCHV1W8dBhueUyutp8zPBkvLyc93D50noYoweUSDQ1VATV2Cm6KpzECU8U2i19lU6k
tlBBrTCV1h55w0ibTmC1OMYJLL3YtWUByTOFWJ5amrXsnVYBsD9njVuNJzir32fGWD6Iu9RgIpBE
mW3nU4lWdpqRH078cu1mULISxTiAtMAoWEe3s4qlFFOSmHfWyns9VXZgH7mSIh3E1N00clb4HvBf
OkXG8IUslIA9D7Ek6J+KYHgrEjSrIs2ml8NjJiOfmS4PqdhfF3X7qwOOmRokz7GQSUB0rVxJM506
QQbcTA9kxhNZKTHabNxHdfw6ROQuqBRPVXXMs5XF6+Wz4e0X4z7iSsvaMMGH5+K+GwaHJLLf1q0T
IiSvJHgtxOeXJW4Ojay1gfEhozHF+ihD5KiiaBruykP+pO5yv/5OweqSXYiSqceLjTffi5gLBl0j
+iHQB/cxNG7MRtKLBRdDoQyvsaDsAzTEu1M37EW53BVDCVVswIVQtzzELapxn1Xjt2S26X/phKoj
SQKuoivQ/+WI58YvFI0itTGZD7/V29EOsw3cFu1tX31e8vtDfvUaMMQxH8M8g/MKR5/MyWIpnbib
EmXwRg1VEEuvlhKcTa3XjxJQ9vsU15TW7Pu+sKMepZFc2YfQRjWRDhGYfNxZm297VbtuK/VKM7pd
k0aJU3aiwfOJGwOzGJOQDd00TTpMxlgTmg7FuAtwWPmyM3swYvTHqdE8SUSdK0Set8isGdQZgSa9
XNbNTX+/EsxYwxxUZWpGNHzoNI+IGCxSuZXezRhhJYPRxNps+0aOoA/aqdpX6H8LwG6j39X75p3x
gzuExpHHkixMoQKbRn7bm/95Stj1KfcRUzumn7kCoPM4p7d5rZzXxxYpQemZG7MO826BVz2ntwQu
V+M2oW3a80oKczNPrRCbWU5X5beY/KO3ZlxbsWZXkh3+bHbyw+BKrrgLoMeCZVxzWz+ogE9mvfoA
5t7WRqKpdQ1VUUE+Xd3Op9AdLIpCIT7+wTgYTxpzV6tVPNeDTpeLwBJZhGN8hbyqJVuRm9m8dsZN
j7VaGnNdd5VcgqcOGmoE8n4yJVRrrsQ2RZlj4QRzvFNkbmtdBuiF3FHfuB/29Sn2kb72xCO3X2Yz
aFytiHEoYhXHkpjisFoXyFH3BRIxwMd8rVztpnijL2rBiZCQqTnPkXee+c9KgkFlFbkfuC1mJwej
jeq5KGjgE+6Sl1i3x9LOTyrSk4oHlDps7QO8PxpfUfwpfN6DcnNACvNmv+Uz+yuXcz6oQw6Kxr3q
Cd8rr/ypAdzxer6Bb1P9GSufj8UhfAiQyLX6HT9Tvdkrvv4EZusxhlFgjJt+wpVxSA/NMb0SfMrm
zcvJbme/VotlnPcQDrEY0sU2znsvlhc40j1o2Txg3+xy3tFuu7nz1jJuPCsnlcgdjrZ18+viFYQl
CYb5wFOGDizVLh9QUIr52BV0DRcUiq3yZFmYFAXYo5DhE4CNdDu2Vg6a5tBFr9Ap+YJUmAxq9uGp
+8pvxN021t8rZss/IVELRaggO9vHu/Qu9vO97KQ3vITttq2exTCe3VhCIgfU1fXzV6W7ic0XYjw2
RuF0POQznsaojA+XdEFMUmqe3QuK/3Zrl7g7UJC3o6O84w2rc6WxPlzOjTgLEI/NB4xmuxNQktDU
5jdWisQA78217cPPu8h4nnlJ0znF0JWX69dLp++bEpQOqWpHUvT9cszEUwvGxyC7rYA+B2YnHuKd
tGt2qg8mGz763/aKTEozjT4bjDl+jODnXNbRHIgVRbFVfun23QM5hiOqCOEVCvKKR9wxtcWj/srN
6vAkMwcXL8BbBLw2NXVcvs5yFK7j1NLd5TBe5V5zSNEzGH7R7i/v6/Y7CXHwfxbMHOEkp2YPkG1o
J2oHgtXSu6OJLMGlA9myswBKMrWKE/fS2Ii+DTSNg1pVBJIT8EM+bnS1JHis1wjgKOnC4oz38len
2AuWuFg1tRAfhVSKJRm/qE98RJktM4F4zNsgr4/CE/tSqya5I7WMHBpIJkZbO5jHyBusuEdoJTux
xwtXt+qZa3ns+ywXQskMdchr35Hg4sNyTwk0tN0fuO8NTfogi2ngw6t3ihcFW2uckgEznWA5s9E1
eNIc4iuogflj7mmgPwNWAw9Qdqu19oNsxq/WS0wNC7IHD51Q3SMFa6HPgDa2onti0xZCnipx95ax
2TKSzcqke9t5mg+IHs1GUy1QGE3B7XxuQYoqJnM5flgho7hTWUqztECajKHPSrE1AITmyL6iPaaw
RIcCV3G1ZyMw/yCTMVJhkrVUVyBTbw6U1hMMHriM3WY54UF3SD1uKLsRAXwQyLhbEXT0TQPQJW9E
O7IT+NJj9pLtAfnn0mb+1A6DXesIvtih8M27mreCuQ/CmWBOIshYdTS/TSHB1KtlJ12TA/aVH+hs
7iswi3QDtIqfMe2BskaEAsbiCZI1XLU+JUWZDsbNArKLPxC3qTorcUzsKMRhRYqSPkTQ+z3bxvvT
PPJCfwlc8WWBtvJTlZvOYCWTiSDl1tRnNHkCrl8NAUKlHBLzQdNCTybclBtnN9kcQAvaqKwtsJsI
PYiteq3f7fqXscR0RA6fGriXry6q9J8MEXgSkoKULxiIGKPQg7zITBUra+qxsitBewEM8ltECKfe
sn1qZzmMLdRapRY6LdV1QX87TMlhjt8ur2T7NlothdH4MNEEKaYv1KHGJYhxxZ38mkuI8ukQOVqS
OQ/irUvfwN0LRAXTkPVPDQMA3WuWBSj8ni5Z7RcBATauBxP15lqx88fmC50gLLgUptsbeZbKeM4h
F2apLCF1Quq3Vq8zXXQ4G0ld/WedOItgdCISei3uJmwk/BalUQ9BTXHAnJiIIQdAZGe2uOM5520D
O4tk1COKNHUxGqwqkjOMvgE50QyHR6WIb5uEJBy4Ct4WMopSz3NXhDGeLaq5MzEuogZ/0VH4QTUY
H1UsfZKpaYnlSJqVjM19rB9L8iCU+VXc157w6/KJbRvxefcY97QM2hh36Cz3jDzejaEnLqlfzJxd
245Kzvr+XtBdJamztg5zCYyB7xmgODsiPWJLX0XQAIHOPPQMGy2CEo+skmdl73mTldR8KVpDp1ZG
oQAqZIMADi3h8tRQ/QbL9lN2UkcuPdVWqQ+AKQoGUzBKbn4ayhSMAtjvPaSaOxpYB1/kzO0c7fBP
7jCt9/TirmjHGvfi3qjAfRDNGDjihTYqRoj+hOXJv7o3FWe1TMbS0RGdDGn4nhkZ5cM7TVxuf28o
0R7qOwp4grj9kNtueiWTMfWwrONaBf0zddO6NTnm8T24rZHkNnZ/EIVtWvtKHmPtcSiFSdZgjSOS
6oIV2Ua4j7zYFo09zcpS2puEB7NPf/OTB13JZOyfCGUZFCpk5kR3gxrgKclLLSLNLlnNGLt/Yf0q
7eqC3qDXkXmpyMEMZ1bS1EiSHhtlZ5bJXgy8y0L+5djOUpg3SRyNpGmAngSEccMnV/9B4W4sbfdX
A01Yy1kY8xiR8qEmoQj/aaInuUeFNcPAn8y7wDfvuZUUxtKyRFiqXkU6hGpGM/i5W/qa049HzZLs
4S46BDpvFzcyMB8WxhhcNBiRmZcVFCN5f4MEQDChL+fRTzzNoWh8GAcpbpBq+oMHybYlnHeVsbxA
HcpMUbGrqGrn9piO36bR4HWeb2r+WQZjbZWGKSJw6yHzGPnjNFllLFn/pSYyxrXkgIftBIigGL3p
btnpLvFHB8BzeG7witHbHvK8HuZqHcAFV88jhGEM43s6In3VDOCuLaeHy6viyCE007O65ma9nGIj
r0EXXzYPc1xU4FoKnbBI/+Z8wAKGZnCMVcosenMd9IukYtobL5kvonKvNc+X10F16JPnO/8+C6+R
iYG56DH9/RpvQPI8y6CuWpA4bf3Lgt6TiJckMW4vDHJkn8i7Q6J9lx9p9HSffzNvms9qaYwHHEdd
L7sMS0sxjpaNV6nBibB4e8d4vRlgCRkZqHPIhMUR5P5UTP11M9aoljam4nA2cPOliWkXFO3RQPEJ
YKBH72a3NC3iORTw7SAWNUy8iVepOZpWHWOgkeS/EmA7YWpyL5B434fatQEU88ufQa318zGev4Kx
ZjAkxaZUNVD8SD0G2XiIEjvrtX2NjS4i1Rp7HlDQpg8GTyZSFTJy0yzn1SIWeQOIGeSe/GaPRkof
CT1grvICuU2LXolhFpajMTYTK4gZlyct9lNym4UcY94WoWJuCb0jqNwxJlAGZq9nBpxGh8mvDHCJ
UX9V9zLH4fKkMHoft1GXYn4NVYO6tCflqel7O4u43ZH0ZvikCPp5MYz2A7AA0+UFFXPXXdUAh9xT
Lh865Q7W58zKrqPdvM89gQvRsGnXK8H031euNzP1lowFDkrCXA7aPexU+6tzAuwEcEvBtS4zl0g/
ao2aElhaFx2T+fuc3lf962Uz2mprQxbitwz2AukC8NQZKeyINjmk96nm1NcY07pGAhmULCK4u4O9
guYVNTtUb6oOnpHmZ3EHkofYOfIqWtvB4upjGMWUpCLGH3wMTR+gJ/sg3ON7HOFOBuWH0diX176d
u16JYzR0WoYoH+naafllvC48atPFNTi0dhHHR28bw3mbGS2t5GTsixkmt6iCbRpfc63ys+QvoBc+
HCajkmLTNV3YQWHa4T5QrmNkHaPinrNr2wZ3Xgpd6krvAzSMoXWEeg8U4UUgWZBjCuzXvWmj79uJ
rjHAAOXov0m8+UeuejCBqCbqPerxOC9ygzlh6oRzxL054LjQ5RC5vOQS78zoRqwXWol5ksnwLKR6
mVKMIihXUqpzlHCrgePDmTH+fpo6TH4P2M6st+VDfh3vlDeym55RP7EmCtPhGMdoN7nLL3RO4tnJ
K1pvu7HzcTJOJktDtGDrkF9kVyM00ui5NJ3UbD+76N8iFCZINSY0cxOdRgx74UXd0cZI2kY1P/7t
7XkWxXiQkdQUQgNnBqg9q8mBFBD1njoMf3W3ncUwnsMozFASqKOacz+YTmZwa2j/ncdQGI8xSOgG
E0ycS11dA/cC8+gHwvP+PItiC8FGZczzUmIdBkKZPTkOR4zkP4SP0T1aprihzXbsfXa4bNWgJkqQ
AP/gfbagtOIdBspOAOnwk2v9gMYFlxdLcXRbYR1GVvbIAkIeerGtRBQsdX7heMNNEQA7lDAADiZB
Nirsy8XMqhC6TZMBw2N/h6lHO9wDkAJXpfRz3PHIuOTNcH8lkXEYijxoeWxCIr2xxS/DQ4+KQbmv
nwIHgByHfq9O2EqyL5BlpCXCX78wWODXN/zy1vZ5gvJPJYCOVz6BY5WpUM6D0dPFA18AE4I9kCow
YKT7xAWU/A3PV2165JU85jzVCvHBgqeoBzQ/L0hus/QhL3OO4W0nrMFEY5iqKRKQXH30+31R17mZ
YIO7dwQ1oFZoSBxPtuAPp9Ey3P6Zly3YfFqsJDI3jabNqgwwARyp0XpVoTrmOFqlWNiNlNg1ECpC
YDeJZMfRXeqlPvnllVhGk/Q2ULpagNhkXzz2YNNA6/pBPfzTdMptdtm0FIxUyypl8v2EwiUPuVSp
Jvjr/wPOSxHNHlDzxcRdaKc3wi1/aIMnk/HTwjJ3MSkmqqATSveFY4xAw4ucDHNNwjOFkBMTS7vq
XGJ3dqPgeq1C23wF1NBUcC767YrEav2MQ9dKwNhlwkjtVrSLW9q6QHaJk9rL9WRTAHv0+nBBZ7dG
BAwASf3edbpDqyAmzjtzGVtILV0araUuEH7k18kizz2QF7z8J9XsyU2OI3yFA3hddMTnVn3kIQVu
W9XqQ5iwcda7qFsMHD+1KhmtDNM39bpxJ7excvBd1N9qnnrzDp+xY0PCbFcqYum0NRcgSzf6btoB
EBqbbXiBaM27v5rV+7DdjCXridYUeg+ZlBhb+zKeUp+GOsN1e2NyOwD/ZU9VA9klQvNyTOxW60qU
zyPuN00GlHxee+08WqQIbkahV60oQYK4jF8LSVUcKV4cXewWKzNnf1C0a2GSOG/J7evA/P05OhPn
SXNnjEIKfxJdUWtbOjumD/EDHfpB0YtfFNo+4bNAJtpr6s40Krr+JBuulqk6qo10f9lJ8kQwHqSY
8P42A/oICAQ7KQGXJf3NLDiU5rwMxjPgl+OpodHkPyyskvy+b2ANg2cEhDN/37Zf/aYp09ZDycD8
zUevMI6jEcp5948xUizN3M5f9g2QZF8mzGspLsVu6MGEiVbnzlbTI7rVnhsn9PTHy9u7GcysPoS5
goZgNmPQYyF32XbAM9GPZMmOqll7NTE4rSQ8UYyxaGY2FmaB4CHPZquPWmuI76dBdScUNS4v6l9c
/e/tZR88+ZQZWbZAVAaIKOeduCQDVRYQsqz/bd76oxowPbVP9/l5M9nBWQw2tVPXQI9SsN5YAjFT
i4RgFALT+jUJyDNoLTkr5eypwlhHCF8X4IWFx2N1J8+5pQIFDM1rTspN1myGfqu1MTay5ASJhwm+
ZUpfdfISJF6a8EpEPBnUF6zuSqUNg2lUIWOsq9zpO/IAbIwZEOoDJ7H3L57yrCDMZajN8Nrtew6d
3M+IneMj4hG3zu4n27BmQIfwXkJcicxlmA/J1BoJrt//R6ZnOLXzEhkX0wYjcKslWDbRJmcegEaM
mT5hajyV5N5le+OdG+NESJcb6KLG2nLlJVCTfa+NtjSm/6UUxn8QNTTQXg/rUjDWMxIg2rwV8sAx
qM1zIhiXJgRsBJrOsvjVSSKk+QwdFA8mmg6yAhGEEjt0yCWa7cQ1HZnLT0Nth/Uba5mMboBppEtH
em8Dmba2KSyuYOugU8KEOrEnH2Dsk3/5xDYjl7VIRjv0dpiKgT5iaSNvMryDy1AYhRZYWmjkbTAt
y0vnbd3ka5GMlsiiUBb5CJGD+GyIoGH+eXlNvN9n9KMFaeUidlD40hS9Wii8SfubzoPVEthGdikX
hq7SsASps1vXOJShBfZXDyQ3mDXzlhNG4d3Li9rMEK1FMiGWMc56XFCfSEcFwmN80JzpML7z6P5B
N/mWJa+lMfdJSUoxbGXsoToO0rHrJD8sgjuhN724Nl/KLj+IWggATzTEjLlmWnpSCZ4oK6kt6O1p
CYEJloW8OTAq9IJ5vJvs6lpoDQC2dhM+Stf2ZpC8kCnwu3x09Hpnml+jLHUitJBadSG6RPgudrx3
DA2bL8lnrqVSyIRGNnAEDLkwd56c53ze45rVStV5GPogpirsDkCX0uzJxLW0+CJGb8IRlJq88YHN
7DfBFAjl8zZVkeXPjFKSJRF13bOP2ogjPRbf5QNILQu7xvBCagPr1ad3YmjXf1Kb34IGB24ZKNnR
yPxedP145YezFizZOFPXR7zKq09LhI57+F3MAGlI9gBiHjoVW+AycStbAJSAy5/H2WwbXH0Fa9fF
ktTSouIrWpfOjUm7/Cn1Y2BNx3g90mFDDaA9z9GJl0vcdsPn5bMAArJAAjMiEDx4hj856hVloYxt
tBP9oLWGwuYRB277EyQL0TuAB7jEDv4r5lLXABikHZLFfryu7cjRrug0zuDzm/433clKGOPyxbyP
pKkREfQEX5Xoe2iCs2/i3dib7mElhPH7pDcKfc7fV6Qc0iOdmKCNYMDw9fkdbv9yYr/3j+3zr4GU
LKr0xMI34SY+tj+H5+ZbAjZmxSsOaWRhylj98Td3AKbFTAKMZpF8okhapLHVaPEy24e7QbCNPTnR
dCj6Lh2146Y1Nk9tJY4JR1BVF6U5os+YOnlFncVuamknzl8ur4r+yievupLCRCBRGXVaLUJKKGt7
pZndvne72A/Hl8tyeKthdDDOgaedlti8aiFOvPjBMqHd+fWykM1SNp7xv4+IUcKFhK2QqfSIKC2R
vgtRhVgqJPa6P0gf0K35tHUKwEEBxw0uaHaothGyuJ9FOG0jLe06BkL56OfiuO+bGxLwwrbtS2kl
jbn+OkGvgcPwX7xctm1sJZEe6eoaHJeqkCIayQV670oo6Sy5JZG3WCSOXj00haePz8G4A5mkPUaG
nVWY4njgHOim2qy+gTECUULzR4lGK5pCoJAGgkXHKXAlDFaU/3kbOe9oGauYIkDV1yoe9H2X6s5k
iN+Bon0vD+Zs4fHjBYO8v7zQ7XUSUwOXLP771IVcL+j8CxDcRG1tFb2bT4g6VE7gzBPChJXDXE9x
Rxtp4uSh09yhfJaId3kdW4QtYBc5L4Q+slZKI+adPoCJYISMcI9Ewi5tip2UJN6QPUlCa3fxvNOg
QWK1F03AwowHObwJAH8sVLJTDBXnWtpeMmB0JElRVYVt2JzrAAjRSjF5gvJdqAerI4XT83wo9Sqf
HcFvIWzXpqJ3CRqkkO3O512fo+FDKTHEW4tfehnjTFp7Nw/kpicmJ5PHE8u8SXQpLwQgAxGvjDWM
DV/j/W+JQofg7KcC6Om0fwuM18vHy9lOk9GgpI7bcE6xUrkRIwuQqBUgK5Vp1qzLcrbt77yjjBYp
gNPVFxVywjy0ejx1kqupeKx6TwAw52VR/+JYz7IYx7pIsZaNIxyrcqJzra2+SjvLf5J2plfdJXWh
m7wykVomwwCoKQTa3Skqg53aPCXKrSid+tYXTV5gxjsyxoNqhjzXsZngpV8eFQxCtlpomTHvcbj5
OFPOm8g4zIEUXY65A8Sz+uAa6PMWZsUWp9Cagud6pvywT0uiOJ3WO5zj25SsKkgVvd/67zn+1W4G
pjIUYQCGBvHQ7cdTB9hhw6KwFrzc4eZGrgQxG9kNPXDVhkL0TPOkp5Kjj0+geORoI08Is4+SMC9R
M6BSW2rxjRAqu0wfLFP4m9sGnKaAlwDNySewajNfUIJWFpjxPNnj9LbEqUOUu8sns7kU8M3T942i
E7ZtM1OMqpaCUER4hCEXoL/V4deh/Lus3VkM27kZoSKYFTRC+N+sXe0bjhZ4/2TtjN0fZO3oQX+y
35VExu8OCTFm2cQZtT2x+vQHiHRcKUEBOeHZ7vYzUTNEJAZAhQRy1o+uoo2abhaob6KwAkrr/QdW
QG29zufnIbZf4Ct5TJQulQZZVGkZ8QLP38DYAsrbyJIssLygS4H2KIB0DXADndVNVuj9BRyXQVbS
6YW3MuViaWvdfL9dFtFpm9u2Fm3S3WtoTrismpse+LcgMMh/FDTE8xh0PV6PSR3lVh61j2k8H3pj
/laNmE7II0H2VHnhNfZup3lWchnNSaR5mtognLC95nfBysDT9Gv+AujOElHJKfIqt8sAdia1qHc6
M7BW7OFr4ROO9W+/koA7gpcLKuKf8Mz7AfQgk0K1CihOV6sJwgwThDy3Sa/PT9ayEsa4TWHJCzEY
kHwYktxuqswWBl6nEt22SyIYKwEhTTRkCo7z/z7zuenUVqthDKQY1CjDMSJRV/woi4eq1a2WN5uz
LQNIx0AUwPmwgO8iEWeEqoR4wvQzl1snVuJDMAEM6LIRbB/MWQwT9+SVPgVLTVMogrZD2O7E2pfL
EjYdpX6WQBe6smetwIBgquDo1ThzGr0HX5RimbWIbiOeCvAWw2iZVESY/AHuAhpOkDpE3hIkxIEN
vhvTPNbO5BbAMlcw4nF5gVSxPiueQWTFlCjmL2PPXT0WGL+BIYU6WIVMtdtLdaHYTZ78GLXSCZeS
Ex5swX4bRD9LlD9u6ZhUc5Ur9eSZrYbxQDHLbFOInoeywTS5ZNJ3gOjjXXBMlckJNNkWOyCnaP1L
hInCrhSOySJ9jUPxQMzODTLJSfE+AteZwNmZzfOgw98aGPyQGmFMUu3qTkQBD3XqubXmJPU0onOo
STa1ayWCMUVNjWZQV+EaFhvpV9YGPokNuy7bxjY10b180Nv7bgKoyTDE9xjw475HqWykYUxohnh2
S2CogXArslK3i6zku/DtffKVDtRfV7pNnshbU139TdcnSCB+fwJjr5i3D9Msk6FsaWQDP9+ZAV/b
dd3N5aVu3o0rMYzRppkghtkEMbUp+g2qOp3R+IOE2QKjvBdk3QegPUerN5VlJZIx3rqrTb0EoBEm
vGMrDw9VQTjquJ2WABKBiIy7iQZlxlKVDC2HsobzG9FFWri6N4b2cuwsALfGVvwYvSGwcSSFwrn/
1eLOkhmLNcRGbvoEkqNa8eAtnDp/uXxi21HianHko3LGhpSazQQRdICHovsF+2Y3AXEvcwu/5Dz1
tg/rvB5GDSvMYiW5AP2Q0cwgtsgMNuaOs6AtHaSYyDoyueCTYZ8OeE326DKA91DQvtfb1VUXWJrd
noJbENUelNrRUJEH9l5kYQKLX3/duoBX4tknRS6kApliiEf+3dID4opJ4modj+CbhrPs7QFuKxXN
IYTg/cr4yKlX1CrssZMERJVEK6xqSI5F+hI3GL0yDloTHRYt5+ztltc0RR3kfvBkJt5lH3UlA29D
VQrQlUmeHF0BJFoe7aq0eBBHXh/Rpl6aBqYBgHKHHDm7QNCZTnNkGFAVf4LbBKDgN/1psd+03Xhs
OWq5idi1FkZ1ahVsqBFCJYzqosAQDV6VoWaaybuxVTzMFdp6h5njLnGX5EdVvHG0lW7Zp3PEEWLy
QdYMjd3S3DABCtkK9G54pxr3wGBKEVYWVCzzG4Dtco5we19XAhkTnHQzkIcRAunog1laFGJzwQz/
4qpf/qD3YSPDAjUFn60sgd0Ke/hxZ2chSZtAyCavk0DaqBDHHDpXlzK3DWNXSsOrQQvtIjV9FenO
y3u7YSKmKOHGVURc2uCN/yi6isJEUQpYouwHfuUFe8mnDO5cQL1NOUChkmniGrD5jJy+ROdpXQWj
N32f4EGRRpLs/Bp/+RkB61bQ30vvouikTuiYP/qccz1pGw4PRgnpkiajFZW1FFnFowL/RJAracHB
1AVPslI4AhlPpWAQL0EW1LhKwRWs7rJ5esaz7rUqkn0zdm5c44WefIuqNLaTIn3ok2kvh6att6ia
642lNGpsiXltN0GMaE8F+SW4hkCoqSS6DcoraGvv1sWCDPxoJG4Wjfm+E6t70pPK6tX0SiPRoeqr
3NXH/KeaVcTujREln0SK/GjKle9I/elWnZR3tWSOVpgqMcABKU982O0WM9rpleHPiYoXgHxnjOFV
JiXPVSUtlgzqUKlsHLUY3Tg1dkMiO3UHetIMH5LHijv21SmYrCYR7y7r1YYX/LDfjLMIUKYjI72U
ZzT7qsMtAgZgLAhg8bvnCNrSLAzPgF5Ul0COxj4RDLVUxkkfkJ5MxGRvhEV2rBTzq5xlaII1QAwh
96N46CcCqlUT75WkDBo7qUIUSEFk3AikR0c7YBqqwUS8WQ+FFQXNtznrQxeEVeqXegRZbSI9mTGG
FpMlOuWVdAxKgEKK6C6zlUW7QufSjuTqkxkawM/qd20sPBa5or8pSqrtSRTnEA3ylTScH0mtX5Gc
PLbxmFqRIYKVdtB6Ow+a+c5UW8lFMqWy1XF0EdTApy6JcMiFerc05Z0wDRh/MsbWQQIT/5MAILdu
uDX11NEydFF0ZWCp4Mnz4wjgf+0IvuMlnZ2iHHMXTMr/Q9qVLceNI9svYgQJ7q9cq0ollSzJWvzC
8NLmvu/8+nsg326xUOyC2zMxW4RnnAUQyExknjyH/MzjurjT4mknj1XpyXmLvzr5fv2DbDhPXdMk
0YTGLQEnIZtbhJWyiDKkklEv7PYkA/Si2+Wp1zrRLvfkMObKBGw0GGAR7toAOTpcGMszsIxNk00C
3PWvBkM8rxoMYK/k49o3OrfnFpmccxRDuW41WHzXu8eXdYed8Gw4Cli/kP9+lyE/bHP29TJpOrfJ
uNBRniIimnSVGDMht/QdHgEyf8p9INl9HJz6yF/p5e3SEZZ0XZFkGeyZbFovSEomkapEjRnFOpPc
ROOhzN/GeIZ8NEai4YmgKMyJSUSn23ce8JGYKhQsZaoE8YL+qlWqMehqWC5iI0IsSZltSKLfFW0X
neQmjX25M4p9aHSzu4zT3ZxBlxNJmEWmCR0D08CI05LmVpeojatBNtoo4Rn6idj5gqEneRm+LGbo
BmHgE1m4lVtlN0EYXVimr5HWNlZRJ4G71NJz2TUG2ozNbGkpCe9bQZociMsvzrCUklsFzU4JIAPf
k/AIluPvYaU+5goYOyIAj1PtRaijn4FUIX/WdG9o49cwxvBXkh0MCJu3cEl2HRRw5tNiGlABFLtP
2P/PZS2AUkKvEjtphcqHfLdd9DkkjpYSBc2hyOwGCEypnDp7hgCyg8kbyeoDxdiLlVp5sppoR3nQ
8MpSMvjDpkY3KiB3kjzsFnms7UloH+XR3OXRKFgQt45POFVJbgVtXwtWB/7ZFvLxU7SvTBG6LGZ6
h0dlcq8kYupOCdG8Po/0Y1H1UGUeVAURTgV0dyp0iGfPk9OhHXujG+lRFNLArmcNerx5nCP49cXd
CHIuALNJnzpT2N3GBM2kNIZqHB4Klga5WQcCM5pr6lm5E1Ii7DCr+CiQQnKUGlP4ejpjfjeoYk/M
dD9SoHdD0rw+jFKX75IwCgurL0b1qKo9/l+KnUy9E0mF6BiS3N+PVeHWSjjeFnqc32ZBXzvLkt6m
k/ggTKI3m8NuHOfZ1oI+ckItP1Xi6AZNAKQgpgz6SpAPTZHmdprVHlK1wa6mYC/MoQNJBBsS8NBI
Jmr6Oen1H5FcRlY5yHaZd81jhZK726a97AS9NB0VVJ5btZZuwzQRodkDKjRtnKfbMZnl2I2WRYCC
d1i8zoGWQruobeU7QdcP0aL4ad76eM3FdrvMoi31gGgPzY0+TZ9BROYPUXOXDLNr9mq/i4nxWSDR
44x9aKIU0SKFRDdSnDkWT0FpRA7oZewOGefOTEbM/hhBcysEjeFHQX8Yp3GXTlNuF6hwzVp9ELMG
XILJIQtLp4yGR9Cna15UNoJnGDnUzJuotKusBaZbwsZAcdnpgTNwwCYn+skUSE4DtLWmLciQku5N
DMbOaUHmE+X432gdMltzvGvk4RGVBZQK5t7uzGG4Rc8RxHf5LoxEq4MgliMK2T0RVC9Oh5Oqgd8x
wjRfOWX2NIeRn6RgTZh1J4vIAwHT41gKLzHCd9gmr6EkIyPLYu2QSPo02L1uzC6ZstCJy/IoBOFD
MASnRULZokx38AuHGtSpdE3pvlUBkA/Nu1YOH6OgzOyA5CfIIIEoNpxftLEQ/yrDdvhEEnIzxwJ4
1atgB/jJLlqQgAmTkDhtMOcunja4wngbWiiiZp5UVyYnx90Kg2Bal1C+1pFWXjx3e1CTKmEhiggQ
PTSZFvG+22Py3W9xSkOX0h3zcYLkskILV70yyiR6JMz6zqxgNNlH91VpJU/5nTR7fboLblFJ24Fi
4og+V0RRtr5+a3YPsgHnZQWhm2B4zwIxEBf8uRG0zn4TEz5aEW1ZAMdEEKhqUD2eHSWbrEF6SzLJ
Q1/KauvEJYPCC9CXOe/ZVrDTWFE4aAOK7yLkJqxYd5o9JdIOnOxlwXybjIgJdVnMvv7GfDzPMlN8
i7tCF6Ts3bIby09p/UN0M48SXSe5YyIhGXxNyFDSAQUdF829Mfp7vm4mGVKKLIkRrMG0+lrnjozx
PVykU3MM/Cm2psbpIDME1MCpdqTZrY9BcMqnG8kl0Gbj1QK3ks/1p2fZLMBZgCECehxRKniuPDqz
0DrpfWhTkDE3JaP7epGngFlZNiimzGCzoxLYAa2tFnxxkJh/kE5Senierc1PrMMFKhpaIUj0zlOi
yTASRNBZ9GJJBW3njTw9pnJ3QxRO7WMjy9RRvfrbDgsR14oZ6YcCO32eWEtc3AuEPBUGt3RFs9XL
rfuwwxzZJqqUaBZgRyYgcQ53QmBBM88HiTMdQSqqP2LpoCzYsmSg50f/yRTeNXUee7mURE8QUes0
H3SkZ9dz9K3NW1ugH3GVt4IWsdWaFqePaIC3I5L1S73XZ/+6lffyKLt3azNMvSgFk4pexgR5S2TH
X5s9Ltge74HE/qEWtrBTvy+xtTgtBv9RpPtZJxZ5DEKqzvAGVZ/mjkp9/Xee9vO9ZcJAYNRFMs3Y
Wy3/EUiFVdaQmAYZyvWVbwWb9cKZSyDj/VobEAf1InHxjWySrThS9oOROVU87rSWJO51gxsTtmfr
YkfNobMjhJ0Bi8pt31jmd1r8pyIiavX/dAqZGz7+wTDUuVXmclTLULc1Pan5s4a28a6Gyh5Sq9xZ
wNpe8Yc2twLmal/f32Orc1uOUx5Cw4VmDubJtBpHa3AlCxpBfMmXR0ey8R8HivLmz8ttSJudr5Z5
2C5dUhq18G4dRp3wE3lrMqd4SQqrpaMpul8t0MoWnK4EnYKLwVLeudqYU6c/QdMI/oE+M4sIqDqj
bRv8iVc3Vo0m5/N7h9ujReYZ/LdP5Gn+LnqhjZjl9DsgBdT9IQOBGx/NsZnFrX8KU3smJqC2sYBv
H4Cmw9cOOSS5AH166F9Fr0C7iVvs3r5UH2tn3GKutmEFR4xs6VFTLahWUC1JQGVugh+1Q16Tr9md
irTF3HMR99vu8sMy4y6JJBijhGgHTEGxBy1Z8vQLWGDaywy2Jqol8xsTyjQdufSeH1YZ71lWVSsp
NEVonPlneLPcmHa8L/c9VDP5YftfHMiHNcYxTii6R8IAaxBlju0ZrMrVfXpA5Rh8wJmV3JmHzM18
wkEub+ZB61PEeMoqRcMyk2C2c0DrM+yXneH0HlqxAVhQQi4N8WYOuLLH5r5dlFbNSDd1OWXHPrOQ
+cGH4L9oqteFfgIamtoOkJDGod9Gjj5bJbHU8j6+L++TT1ymC3pJrnxjNjFrq7RP5wk/R380v/df
qaan4UyQvci+EpBV8UWBN48yNEoAxjQphoDx2HJUxFVcISTLgnDMW9MrVKh44qnDiUf0uFwsbGWH
ybU7FQjCRYId0Td8olm9P+yyxgLERHDF02QvLlVfUt9a2rPg1yC3slBJkRUTxEpAnbBEMH0zyIiy
MJ/sJ7zhFiQ4UGS1J9D5OS1QQPW9MthQ4BhSK+UOVm/tsYanLVUTg/IB2yYrSmmMEinAxa3HvVxp
liFOlhrtr28x2To7azPMjZWTqZFFAWYK/aGNn1UkU6Je2GHzkAufSfFgaNBKk2arlX4K5bILAm/M
j0OTWnUX2Gke3dYKdBPrxckL1GiKEK+vNrJTY3rL2/zp+o/d+h7r38pcczMntbooAlLa/qDhEABo
KUal1+ncfH0rRdAlUaGKE6JxQcyd6K0+a1GMmrMxuGqkWxDjQtHrqU8Lh/TIhjJUNrLwZDb9vRh9
ygbNqkbdCvpPrbkX9RydDN2TRQB7oPXMuRVbXwwPMJmShuPXsQh13IdgCmo87qspofoi4DXmEGls
WiAYG0ZzlsiyyaQoYgni3EnMJQ//5nQZGLQm6ANwstut0G8SHY1gjLsBrsD2McK+kTFy3sNDgbpK
QxMjym7FEXPJk1t6mAODvHmxu36ANu7UmUnGn5R1l4VKOhAPbWBbVyunEqBOBGWnPzCD9zH8I9C5
F/lV2SVVPuciAf3OYtNCvD6HbifVvB3ceJAD7EFFvtALuvRPUa7AC7cTlrNvNUv4FuwpKxbadJ2f
2Txw4lYXaG2NfRyoJiofZQlr9U/lpzFBYClwoMvroA03oEX7LgbMqwO8swIyEeDMKBNpSqHOg2mB
0bCSdmWg2iKAAUAnuR2pXSN7Rl8BID1/0UzAdwqE/MhuRJQla8nqTH+u9pFErEJe7FDNrXQRLLOS
nRyedBnvOrOAfJ8AaGcq77Txqy4Vh76tZquLUfHN68Ka1Oyhqru3JQ4cNYf0LnegbAM8DQDZxzdk
HyNxMU9zP2CBlNpM/Fp4uQ81FG986nwe4m/7xq1sMffaiIexLep3W1CPii2QaWC8RbOm59/7elyD
1NGsXloVgfYE+lYEEuqjKw/QHrApuCS2B7fQvOGB/7zaoB6g+6mgg6dTpkkW+qCRvA6JPBPku5In
3speEzvKZCdgcAus8TOd9FQApUnv0QLT77LWCm4M0fqNatklzOX8hzCBVUVxtJAG/BDFz+71G2NP
zdb3/EGifzlCH0tmwmIcLo1ZJbBEyVIlaP4Nu3Qf7SBPzR0i35joOFsVm/nKWjyrTQBbrYv2izfd
TF68yw/djtaxOl/Y677h8T/rVoa//qxsijugCzilIuwm++UogDPOM206kyMeWzCkutzMcyMEntlj
IoXRKD2Iq2CPBid1sPSbv2Xqs13/RBlLeWylW2+nM5PM7WzzQVSSFiYpJlh6Eog1p9DEHKzGNQ/j
Y9TY9anwuWa3g8g/p4clKwZou8j0GmaD28Bf9hNQrO8eAb2KP8BF6aYs0mClGciq2bKu0uVmuSQq
PakTVEIkKwB5cG4t+/xL1YIhowfmTPoM5MSjrrvlDRrd1wPz1ldd2WfLvQDJTLnYwD40d6wyaTxR
kDmjAxtPlvUS3y/ryuUlYpDpoLbBwI92Ksj9oE21Bf1lt+3DXVmolgK8xvVFbd6N9aqYs1rMwrRg
KodgZJGyBadffpEFG15yMLlv301vs7bGHNN0LCdTHmGtOFKueNpzoHc/+x1vQ/8uNvqvbTHxA2MQ
RqQAB/V+XgSrcEwRlPg6mFRQPz+hzcV9StO9urAIQR6MMslEw0zTecSSB1XvwL/3694DcLILD2Qv
H0BT4wd3vOxm8ziujDEVoSaZ+z5uNOJl6cOiq9/MmU+dupXyyisbTP1nUkc5DwcsiPIDK+A6mKpD
VTkCQCPvRPid3fWOMH7izWltle3NtWEm/un93Ggx3Uma2NBvF09W8RjVbv05Epy0thQnsiUMp9mm
S5l6M7f5HD4G9miXjli7QmJFnw3hpn/h7frGK9KExA5BBwvsRBcgHw26AEYkVbI399UB/R7RKtMX
I1dFpx7vOVdzy7mubTFXMwxLLRLSUqajccpBvE2gHL0AZPt74no8a8zVLNRSyyYFK6MNuvHub1W4
8cTnANpM7YCTAqBeNjZQvApJBAWiIjKgtJR4mFLSCst7aqVB4FV74Aq8bl2WtUHmPKW6FERFCYOU
r2u8e1qsCSBWygn05+sDvM40MAiO2Tnm4THNc10qqI0g4Yh3iXGgZK4m0OaQiwC1pFX4feVyDsuW
twNz7D8mmcOiF0WrKA1M6pFFdS6bNwmUgYOdExDD/ZbM+Ja3W1tkD8yCaW7DgEUK7OsqAPsy9Zb6
BZrLRcojrwa+FRwNguHj9wt4UdMCYKAswG2PFUoPsAxpcx1DzmpxyqqHELOPeJu/XN/UrVOD44n6
maZCXJD9jAWAR6KelFC+wbM4N3In7Tl3fMvBri0wX62Gykcd6vnkgaDdGuYfU6aB65uTVWz5LMym
wVmpwHNfKKBKcpypfaNAvgfzb8RAzTNzFMMzpplTD9yYe0BVCSwfSM90ol3qkJmJVmUA83ihXPZ+
GCdPZgJcfjICykXuht7cK5Ix3qSiZBnS6F3/WhvNmTPjzB2v52huc6VBx3Oq3EpU9kX2oGhwmWiJ
RW1gXbe2mXGv18o8nPA+K6VJa9ELwuADbSEDtVPapLApsDWwEBr/Qim0e+OY3XLTK7MafTmuUkSU
67uqqTBc+itf6wjgtNInGgEzvJI5x/Pyg2LkF0O/KOahlQbnwtzxjkBTFhDlXzRjrQ85C4viZ5MD
L+JfnFHGEJOsET0SCk0HvrDXMTti9s9hrx/GYLkBUxen4XNxThhTTJaW1hg40GqY6tQfpHxo089Z
G1oovUb4XpyvdeEjGVt02auvBSBKB+wGLkQEunX0CktbsIF1yyzTn3z+eMyFw2LMMfkawLNZpSaY
4hqEcJeXL6rOE826DN2MCeaWpWE/RJgwANEYjTXATkhPkjXtIC+eG57g194fACbeTdKqNY7hpTYe
GTDsrE/wX8ISuF2+OEKv3BTkvzp7xgrjiotOC6PYHNAfaKfSGhT5Lsok3nCNdBHEGCvMhUrToA2J
MEJA+D2jHv3MC96qR/TuAT/RLKpeGOjWfNMjC7p+Fi9CDbUMggUw02Dc7kK5LlVmicRox2GOEdID
pO+sELhpbZjU/+wZzy1djCz2RS92KXrV0uP4s3oqnNY39t1uQM0FUOTgFYjsHW8S9PIdyxhlUy5F
C5OYdlXVU/Kke8sNpS6GOaRcbmHzcpHNi/axmTJzWOplmaKe4hezDlJnbbub0dq7/r02TWgg5Mbg
+oYewNARVQB5PNyUFltJ9dh1X64b2HS5KwPMTYYCBUZ1Bxk9wiC417IfuhQepOFlmXiwic2TtzLE
RMqyH9q+mhQ0YpcvRiDZoXlQ4v/ez6AH4MMKW1ysk0mSxgUzl7TopqCUEeyzG9OnOBAeaQnn07D1
RMhn99GUqnAV6G/ZcpvUFopDKecebW8b1TZF4L3k4a0iJWhSxGWvGQ7NPFtZDsWAv66fgc0Aryog
+VPAi3DJjYB5kwI0OzCiCeZioSjumN1ywudaHDWtgU0mCIvtXd8UxJ10g8f7sbXGtXnmDGZxHUYF
INOe2KZYYSrcD3BN6LXInIVufTLMiat0cBOjTyyH+zhpqAe1FBMaB642PogtjzVx6zqtLTChPo3r
QF4qXfTS7jkuC8uoD7l4q4w84ORmBFZ1CepmMnTpkZWd5xRms4SyoCRoLx/fOeIgVeAKtnxL59B/
a4RrK2FaG6R7u0piklTta7WGwSGFqmSVTLdzHH9GlPHFLvGAovevH8qtGKnqhogBX5EQ1HrP7aVR
mlRaCXtpG7tjstxgPOJhlpo3oYkrSw3Mm0rCkM91o/+yrf9YVZnEOinVQUwMWFXBu+c2e+Mr7VGm
wKaCx7058OfFLouh8FirdapMyMpEtVN6YNFRJRApx394aAhwKZI93Qn7OeJwaXAXyMSstpzLWc/Q
+k9nm1JrdxJgxILdAaHhL25/4qejG7dbAcAGHMUSLdmzrwdtCSY9lRFhBEyehcqB5K1jDLw3ysWL
iKD/sLLCHM8hCrK4UDBE2R8M/xddtnEs90CWO7ywv5VlnNmiK15dBR3rDAStp+jP7N74mnhQZbgd
j80nsvsNQNzGxTuzxriUvDCacpqRsmGuyp0gknOYUPZsb1HzPJi6czRM6/dkVi/JwZg9pb9stc5m
VMSi6fHlpFP4Nbo3wP8+h7bytXmi4gaxLftj5ESLFVNhutTR93B43IYP78MywYGoS1rHYEpHlZD8
VNzSN+2mgZAhFG1dkZuZU69yVrxnlsx4HRFMmD3m2XFYb7rMBm41+CKB/n64L06Rl30LPBWtg9mS
0Dj0yE1/w6ssb93Pj6+tiiwRnFwIeYexLCiHfdLwtes72ouVPhXPC7DEAv8sX91e2GPcz4Rpxgiz
kCDXyc6Z18Ah7vFw2tuuQAGjnqQAFcTidUw5WmIjwu7GbWaHIbHV+r7NuEkg9WGXH/HDDOPjQM+s
NcqM+6me0gd6ZCgseYzfh4l+o02/EfPxyT7MMaE4i4ym0vHa8ZKjcJrFnWTsVa+FZmNsF0hnalv6
2Xcuxon4NBG8DWW8XhCl4qLUeK7q6ZcqPM7JUc94nnUjaTpbHuPtlCwIpqLHRyOfhFN3L+3CW9XV
LIruHnyq387rJ/P2k3F4S95DTRQ4YG+Eoo7aFydiiEcIBvpFJnFgatu+lWYZILOQUOM993C1OpZ1
IGEeSS+LO1mYDkW9QLw03KWi9ogoub+eXmxv5T/m2Dex0KdTWerIPw30rAwyWsUi766buKxIvnuw
DxvMhV5iNUkxrUrx06VmabVdHlqoSrY21VDHEFmKETerlC1+KsNbHXPt6koqwnmAZVl8nI0UgOWv
19e27Zw/lsZctEnWBUUZAN6cUgUnvsa0aGLpxk28fOvFb/18UwmZe93k9ln8MMlcsApsIqQP8cXS
QTyOHTkSJb/B6+Q2G8bQum7rX3z/hzHmphU6VO+HEC/K1pXfiVXj0lb2qk9lWJvPgmyVvMNC09lL
T/lhkblqcjsWxgL1gncBCahMg6NrcBV0/WseGdLmRspwkyL6ffgXk0ukSxYkEN6jowtmZufPzVEC
0xPK5VQcefgZ98g+Ub2+5ZWUL+FG9D6sDDP5Qz9K1ZjRId/gtiGOeRpnq3iihiOH7PPSMk7Tz7mH
LjKGK3l8Wps3YmWbcS9xJCRBKhmw3aRuE0O3ADD/64fmugkMKJx7MEVMYzkj1DuTwqlNQNPKmOMk
6Q5dHJJ/VgHu5HMTAgHpjRbgDqjg+ym0CIPwo6UUXxUzd4Ksc5cs/u9Vr9U3w/QmY1FtQKMo47Bk
Eeg5Q9Valk/Xt207h18tivElJAhatVxgItoDNOkWKMrndvvd9EvP3PNKRZfA17NDiCbc+YKkTjTa
2kCBJTvivXybeaa73Mm3g0szZ/FbYIcv19fHOxaMKxE0AcNChQlqcOlbMN3PIQ8ytBk5V/vHeA5x
KlRJyHAoiiFxp7C0xrBCd5TYEobNJPAIX18P/b3XziDjPupRBnRPwHqiVr0btOan0alvUQV2gOt2
ZN7GMe4C3PtJ0+Ym3pHteBwU4bYKjuKA2qvZWlL+NcMUTjV3tp48CPLXCArR2SdSPStR6WhJZVVZ
4ugh+Dhr9KSlbqcSePCUPIOywzGqk0lOfRC8qMr8soTiXYqWWhpmVl/mmLgHQeJYWfKgcJa0HVZW
n4rxQqRLjKZDAw9nwQLrXINaPPV+2bcYaXG3uGTHgwlvBuoPiyxIzhgD5FUlAlmTCLdzZOZWk+ez
NYHPzG11MbLLYnme5Hy/kGl2rn9Bzgdk0XPRrGvFWNBAI4d2goGqYF447ulyAPP8Or87l9XDGF4c
s48Z1pccezfeSTsNPd7AJpNP3iAQ/xco7B0ZJWd9X9d+N9rdxHHJvG/6/uerXyAsoyIltGIb3o1f
0xsKCqpc3I4Q/iR2+I8cznV/d3Are7mg1lOIuO7lkWL3GKAKSG1Fi+aAdI83JsD7gozvQusBZVpw
RXpxmNnj/CiAWOj6GbmejCD1P3fHgVoZZRbBeVW9bKfFSRIf8vlRagrOWdwq7q0D2Xtystq2kdRi
2WRwWyvwVlsDvPU7vOaXM4XMsWR815yG0OeSsawRyrUUxzkCOPoSg8TFTu18b3h4Bd8jPUeqE7ji
g34fAzl3zythcFz1++VZrTkcmn7UJlwOVT12mKdvBrcduWUhziF5p0deWVH6fBqJQa+5bYA2TQow
ipD7tdPHFqZJcid22m+8lV1y9r5vsKLpmqjJxgUhQibWZa6VqozCX7dfflBGsfZO3kklhkW7CJhS
2c6mPb8GuL2lH3bZ89p2XQ42cfhT+X6e7pr6JiGP16/EtglDQg1VBrSaHehO5kIRQeqFIDGgjwVy
RgKvPSv+dSvbX+3DCv3z1VdLNKFGXAVuQNExhhmYbmz+mWf8MMF4D0DHQiXW0VsfbeUgvNJhEUqq
3D0LB0qgwi0Gb3vGD3vMt6n1vs+LSQPPO7Co/0/0rj3lFHcP4u1kp/sqpguQx0agft9d385/8S8f
xpm0SBjISKT8nfoY4NAz3QRxx10qzYkvkjBFAZ4RU4Py5TCrCSG7Fpx67zV2hc4n7wOvB8yJssX8
xqQIfVhcsceOi7VL1uVdiCTpT2qTymZQ+FidzjxzJtJGaW8oELoRwGlpZsSN9M5N43yvdztzSXZC
kzgz/KXee2oW70Cv9Zj3eAIFXie64CW1ZHKb9nhRdl6t6e6Cd0sDmA8GHyG9fmdO4xHy705UfSuC
lwUsn7niKfObmBZeKj1V2s+yzawilzF1ltixCAVhGXSW4WfoVbjZkFMmOEupd6mq2RkUC66fpM3r
v1o8YS5mp+haQ2k7ZDOzyli3g/RYBm/XjWz7z5UV5tEVCWGbjpQ1onktGkf2JGcB4RZGcV7AcpnN
mE3GEGDlp6A+f7huevOWriwzjqeZx0TNarSYw47K1hh+VpWO0GHwIKvcORo4Ccb2xVzZY7xQEMZ9
mLc4uqvALw0OHoA7/sXcPLkqWB8lE1z8F3TPrULECF4AfzlpLCLUVtNDJkd5Csaf13dxu5iyssRs
Y6Kb6NSLuCNUdJqivrJX+p9UGddwSGene5lOs/OXuP1eX1lmNlTt2z4ADgFZhQWwOEhl6r9SYHso
gq64VffX18nbUPrnqzAFriBdUTo0RfB0siLxccCsqjl3Ful4ljZrK8AVmyZGxOmw9LklYMDCbjJQ
wDdD8EmKqTUIz4O8KxIU2NOT2HI+IP0+Fx51ZY7NEClsr9NgLhgXC3K/KK5wto5ngT4NV1tXpUnS
qTK10DWOKX/JIW9w/eNsoVXApvDPnrFKu/HcRIVMF6GRye7HF0N5TOrXPvRSQUJx8UUsS2fO/2Rd
OgFIRkf2B4j9+bqSLsNcb4Xceu5ADThI+1jpvesL2+63rmwwt6srZKPOUqR5egh+JqtBU/VhCiwd
nID1rfogPWAI9a5qLaXH8BIYI4ZnEd6SVzHdDAWrX8HctDgPRKNX8bSUw8jN4SrbCSjqhiexsXnH
VmaYO1bpMqak6IaqYM0su8JpECdFA0RckFi4vrHb5beVLeaWZSgcQSQCT5LBg+t6lqCmDXVrR3ss
96pdfeFDBHiLY+6ZXomVQSIEun75PKHUnYGV3s952TTvSzF3Tc0GvW5EbKGRyqpV1+BAqBbVmlB0
uL6Bm5f6Y//Yx1aNUumQRWi8xOWzhmn3SubV3bZLKisTTPal6n3YZrQTZz4KJsbnreVNPf0CS3e7
JgcjmxY6Q4T2BMQvQEFsmU/X17gdYVa/gDA3fNbAoEypWkTkbXuAYlzjKHwGKQKanBlXtOTdYVy4
4pU5xqFkI1EnM8Y1g5DAp+K+tUsblDCvoGk9RrvkgFGW6+vjHJZ3FpeVY1bBUNKCj5m2iqFUHITe
rElOMnLq6jwrjPPQs7RKTFrwkPQdBKLtKnrtMTj/vy2FcR0opk4yMdC1KiGNlxrZQYoCz9Q4EwK8
pTBOAwi3uh0oNyGKz3dlPfjyqNszVypn2wzAiGCQ3JgSS7tkGeOgB+Jkpz8OjvBKB0YHq9oZj7oP
UmlAingPOZ5J5qQDM5DJUYMnsjifEg3EFu0pzHmd0+1kX/9YGHPADVMIBzzzaTezOyavqYtcKvhh
fgUL9ncTb/Hur1KEnICVc1qNm6szQMFuQp1SRVf//B4viRZIaYKLNQThDQmg8zYFDz3hwSLoJl3c
35UZxsXXvSENNQbUvfl9ZLr+Qsm6yuO4b/zY46WJ285pZY1x9UIrlkkSoyaq+PFuqd9nCctXcInb
ZQ3+KtTYrl+xfzGoEQnEyHSekO7yyl3EuSKoCgBgCJmGj5EVX35QntLjL9068GlfN7cZYMBR9bc1
5kaHYQa6bdqNy0TFw/yKxec82j4WHyaYYzHgYfuLcC1V3qT2hlLNCzwV281sfrUM5kwIUjQXHQiX
PLQ98jCwgsK8bdCCqOe/pra8Cedv17eN/ubLM/ixJuZU5KOqFAPCFtKMzp9EVHvTI4o3YIHMd3WT
cj7SNrTkY3msqrgUaj2k1miMTkEW3H9KHAi/zI7wV/dzcquH5S8c/MQaeaA8zuEwmdSgCFUtB3gA
CencfFYW+QSxrz/yGf9sJKsiXjamuvQlTrsmveUygCXJiwGM3/WvxbtTLBIWJ0JuGsrHRgUpqtqh
beApd0cH8A4/wCwm5xLTz3/leJh0Y1d3WFHkeRlV1HT1eHT17CCOt4lxp0O/WTXdBJrs0sP1FW4a
pNwVOhi5oB7EfCk1aZJooF1nWh+Xb9D/BOIoO3ApFujfc7GwX7pI4DvBhPH5wvogjYc5iN7bKv9Z
LnY7U/uwxh77bkjUXqXnL/gr2y9O9j09pL9mqt/5TbnM1VyDzDaKYTSnKUQLvBD1sENsvqJh6y0P
+b6oQoyUilbIJSrc9CSrNdJotzoqaZ5Dgy3CGsugd6GuYU3T/aTWbpZ+MyKOTCZ3fUxmEA0DESLa
og1/ZnvRnb/QIfUW8uUYUv8dzv3tY2mCy0nVNF1RWdcvjUFtlsjkxEPgFx7wtL7g87ve23v4YYb1
/kKYaQPdw6atoLM2U+1VXPFG2olScWPgFX39tm2/mcwPg8w1yA1Rz4QY162WuvlU6LkBLrK+ttUR
czoZ1cpQ5URzo0l/AMTgWTaTzNLzEm3xsK6tcEwUOxTLcF8DAGwnApRDoyg8gDDNL6ea+8KjX/Xy
0v7za9mZ5cKYhGUmqeQZpujkeoU7NMo/CyGwu4VYdWi+DrWCtglRd4bR/8iGYadGePaRmuOlNquY
aHNhngplDNVg6Q8HokBGg0LCNN0un0V7cVLVihsUFUNXc2ZPrwEcOELyEK10Hrh1K5itbTOZjtD2
o1HFsN310pFI0Zehk3NOoObZYM57ppdaXi94ySI38EG/umt4SrfbFtAmlFQJ8Do2kgHpaapTg5On
Lo8y2Am7qfqjNXxYYGJXDEm8XxE5m16C7rtcpA7n9mwlhFS79u81MBlumTUY1NLwiqTROOns5i3+
1IG6Kn7CCPM+fAV5X3zihq6tW7C2ynz/IJuNKhzRiOggzQhtFjf3gyPVsVe83Aud/IWzSvr3sbdu
bY85C0o1SENAQ7J80l+nfXOqHhOnu1keKOOSWlvFlwi0SzzyM975YFxhAShrorY4gZMeWEv6GsRf
r6+LZ4B1fW0cFEpKDyAKwI0Icc1Bkn/8LzbQljqPiUU7DhhYQDYfqmBSzFRvErI/CYUfn+eCBrms
ZghWA5+L4R7KrZS7+WT94t4iTmtA6oUHrtl8lq8tMpF+ApcJqaE05EGY7BlsIE7cO0phY+4zeZYj
MKdSid5ahzjUTvD+tw2ld2OVZBSDDJFFyvlsgImuSqEECdbl6ya2Qv16dfTcrExIqvH/rzwMgfhp
BOAL2hBhdChr4k29js5pYGH1/5OzIuxcadFEgPUZ2NO5/RJB4rzOev/6ujZj/XphjN9IpjwbigDe
akYOk7vxQbPnZ8jEfAsrr7iJY8yAQbhvsjPFIuiC3Ee8H3DdkYDa93xn0WRsMaiLwEXBRbVmZfem
NzxSjvLagQ/1wsTCiLqy4yJ9rntMIjK+5P9Iu67dumFl+0UC1Mur+m7ujpO8CKnqvevr76JzbiLT
vJs5uQgQIDHgEcnhzHDKWhGC/TkZEewDmBXU6l7vqKDVAwZJ7wIZrPP4iPfXPcM76pgCKW7wseE4
DQlEAkCHHGK/hJfjHClHDN0lGWVtO+XkOS2EE4rhfZC4EiDnPw3HorBlnyAYo+rSWu51uTyx1Oui
FJWqAgwEVrc8mtpdpnzihgc8I/P6Et5dwzlNugl8gCR7tHp9bwNyKC9cTCh75NAMkEQ8WiBUC5qA
O2hw3TPIr4+PnWjVSjcryvDInnw9aJ6ACekZD+oteiPDAo1vsVt71/eT+ZyR0aSOp4WJYJKeaiv6
uRuraEFaJFSP+alwF3u9I6hina2H/JE9mVjody4d9EmKhclhvH+pm1hrUVEaSS35ZVVPoK9a3Cxa
1KPRj3fyomUOmFNBGVAHRhx9SQb0ai7CegIpIxr3u+KUxeCfjNXyZ7zGP9uuRudx0brLbKCFe+kC
rUUHRlyOHAvJ3iRV1YElAEwomUZLUMumGLcKxyKhqiMAhj++BwAJOEHQNAB+BZ1zKMQovNujnTjK
y2lK3aKDD0qeIZPoIgh0t161xVpDuz0yLcvYYPhqQNXsui4w3c9OLOXh4lZJe6C+IyFX/hCSwBAi
DziX50YMav1n0RaO0HDVj5UMQV/i752lXJ42qpGcVxiQxcBqdyDsJ9oNEKjxlHergJdSIrp1bV+J
cdndrq5cmjYagGovaELlinXp13gKeBgaOZrAFwPeQcJp6GP6HdVEwyUiMBXANW8lamYMlPwCxQr0
sZ/jznAjK/bRcKfahSDE/6amv6XRNhntGEuXtghR5PvVGVAFLB3DW28RIvmZF7sqp8bETAnKf1b3
2ke0289tKCxwIyLGbERQIZopSEdEzB3MAM1R8A5u1t5pLHF042wKkBVawR+huWnKd0ZMs7n7EOrC
WPGEHpUmlkC6cvgFt5katmQnAEnO6jsr+BvsA+bR4gFpWZIBngS6+UVTqk5dSIVtau6nFiS5P8xh
trOMFxQyPd5ODhVBJOC7GmUDjnZJnnWzciXMt6Ekf/3qM1u+ZE21FEgCRyqN+6oWbbNoJu4+QZfc
c9vxXQAzEw++BAUAIDK4D2gnp+WZuYwLokFASz6sHwD0XB6jQxykh/SpuhnuhwCvV15jCFNFdkIp
QxNP8tgJaN/zlVTBi7W0AP8ONCmOCWVa7p0UysIs0jBF4mtyZks+C2AGzoQgfy4jJbPB2/GUqTrv
ScRWjz+bSYXWAF5a5hbIiX6BMSlbSU51B+4oc3rgKAjTdu5WRvttYzMskdTwAF09Omk4XqIDSKPA
yQb+YWQAkJM8GVmgv/xFKy0ziN7Jpq6AKdTtKFRQGCEkMbQS1oHUeERqfyiOUeTwQAN5i6XMdh0X
dQRSX/AbxQCaLIfleRAxAjQOGD1GUm51waPMK7BwDpJuU4mKXmwUHVUcuPhHAIUfh9k8GjNvaJzZ
TrS7fXSZYyvnZFsLXITZGT0LU6zp0QDx82FDWrnwwKtXewsXRJC3OMpAz5UaAUsWJ4iBxZ/Gx/Q0
PtfPwBEMmi9p6pKpHzSphByVJb/0nbv/ozavEyc795QqljWB7kzyW7ECm5xlW1VmpxlGufLKGUGU
mienFs+kHpQhi9sMH67LZzoIHQOy4GlmQK8WWwKGFTK5puvSaG+N7kSZ1Ntz24Q6+MOvC2Nu8E4Y
tcFobDXWClivCBl7VwF5YWLdbKruXpfCdhM7MVSImKubKJgSEIbeUaBywT3YK0JDsCUCFc2kOyGq
stCKcsaKOvBEb2tiG1MK5pKv11fElGLK4GO2gOP8jugIkKFLkWk5bjqaFLXnUvCHnOcU2Ltmavhj
SQRTljIn8bBmuj5mZPTgrXPl9+7xZNGFigH0FKtUYkH/vSz2W+7Puui3Y5zr+lAo0IbqGwCGfenJ
TPwRHBxkekvPA8LChhcz6K8xqjmBzvKvOKnZBm33FZTqi1UyqZGOrxBCM8jDLTQ8ENEBwZbUQARQ
gHDsCltlfp+mTt2BaTRNw+zJDhuPtehN2cc58q9rJfvBCaomVKN1UuuhZBRxpqXmBqCrXwBp4Ewg
AOPKhQxpJfgHt6vq9W3wzljuJFLxUQmwRqOXCLTWIAAQfguiYXPW1crdVk8UO0lTANKPBui7G92V
lc3mrJi5qzv55Oc7Y41sUm0VhLKbYB92YG0P4iNBpqqfgE7ldhiKE18UHh8G+wWzk0pFT9ugDrqQ
oayXnKtDfkqP+9wHr3rGvps7aVQM1QAmc4gB8uiXI66J7rWp6mrbWZ4+ZdL9Moy2loWpUgbmA2dz
ibpcO1wqgMrKWUJ0CJX9pU6S/FudIluUwTHLa9LjKjBl8lqhaNSNqcCvEvkKTH4hvUQQqgAa3AKj
9Tt0xC6yclFT8bY3pmCwfnTy5MbFBCRy0LkQ616hSsaDo2N5+L1MSnvaVBjGlODt/QKyFlQEpsE3
wJ8bIYFGIGNlxeTxen2ZUiVdlTWAqqo6nYzapsj4z/OpWz+2tVI5S7LcI647J9weLdatVBGXqYBq
xMOQxjHcyhXoSlEi+asifjSt5KHLEMvkYzJw7j/rebYTREMXmjLYSMoYacE68uLhWRZ4UKTMq76X
QGWOUTY3jTmHBGJgBtUh5F9RSBAn1Qh4QjyKbOZlR7cGEOR1UQVsJ3XZpXSN6taCQfvvySiYs9Ma
whfQnEuigtN6azw32RrBj53pPojyVLvRimfVSNA70cfbjVZqL0ABmo7apn0xtOI204wP8gxely5/
rErtKORLuOCq2fXaPoxD78/g7Lirq/YbmNMtW24yv8+nwsnEQuacOtNM7D9cfvvho5ooU2quoJs7
6EeMHKYYHPTzYHK04zgFpJ1G+37dFr4GQLSh2IukXOs0xlo1jyKgQEF6Ldn15zLQblQ0r6doYW+D
FRRpzVc4gmdMvOKBYjiCl94D9PxBsNwhTF4We76IFzinzd5AVq14wl3/2ARq5CCv1dau5cpfix9t
CHQnywUsD/owbqMH86E+1Z7yTQSBlfWJN9vNuqb7NVHOW9C3SpFAdu+nYPIentcFE1kv1/eN9SRG
C5KINivNQLaLUuce0B65kLVg3URbSynUD0adwC8DNMWfqjGxESp0HNIHlk3Yi6S8ljSufZ4kkurn
FVDaxTACFNj1RbH1b7cqyk1pWNZc643k65cVnTQG6Gz/E2dFNnhOCNQARyLRaFr9dBCA/QKTetea
XBfV1GajCp+BIcSm9BW3DqpTedB6UI7woS9YmoF2RthuAM+bikZpe51ra9GiluAP80vTB4ryUew5
msHM5+1lUNq3KepazbUGJwH0UtWZLwVq/1/zS+P16CdfborPRYCKxT9t5J+VkZXvAkZNTpp+thBM
JQf5mIfp0XJU1wgAP/834TErvNivkXL11twPtRGPkh8p4o8yj90lky5bbjpFprb2DOjWMmruW2k5
GWr5NFfWuUW5yii6+z7R3QYjQFWpO0mrhVuZ/ywkjLBw9oNVSdl/IXVBgaJlyUmMU5AL9as5bz/6
Kjt0Qqa4ShQfwfKLdply/F7F8VOZWU+zbPGGCnh7RN3XOa9Ma5uwRwQBrj6m+Lt3NjL/Rywrzqby
shic1Xo4hzwLyLIVuqyL6E4D3DxQ2t5qw1LWatMUEqx6eVaQqmsGk6NwzJu0k0D52AjPzFkucZOW
6hNydZcFOVch/XD9FFlCDJRGRTR6IlegUNe17auxbwGEgvJ2DNjDM0hSDJl3X1l7hZKFibSKAp63
d5BoYtSoU1bryL9LsD9SaMV2dYoPICcFdZVwjh54dW2mRI30qgHvWzXoFhN5AqKqPOJ0VrC7yrGz
FLz4kcVKoQL8/bcI+oKOc6y0DZRvPG7AvJWexM8yIH8xvgUQSScOEs0nz8jB+BujTu4WbdT3wqm7
N6O6Dqq3VvejxgHm7jfFT1FJByNGEE2OdVE/1k/JKXfnE7cEx3rZ7SVTdy4Z87poa5wl2ICD4S71
QHwfWh7BtZjumwvvIJmdPHt5lMNUpA2NcWuuv7Z8YbzXemmf80DztmMDBJHjeGiC8bR9ar0syPlF
HOb10HTNNDAip4Cg++0t15smUhoZerSpg5Pk5rNlxjeKyPMtbHX9I4b8fOdathiJx37ALVyqyYla
sJiD0fwfLvpuJZT3qhWjVZQOEdsWWY9zov4ozS7YDExNX5fDjHAwSPZ7y6h70VtxsYgkNJwdw05D
2QTQvla5qi1hDNs8AfC34rQF8naPugxTPccxQK/xlCtkRx+eDC6BFFPpdRQpkUvRLNBLvD0fccIo
D8ZRENSQLpkSaKN1IB8GzxA8DKPg0cDzLswcI8gK/lciXVmvI3FEu+2g+9pjfNN/QdHEG06Glx6m
n/O58GJf4Gwi8/m4l0i5G1MtRzMzEJmK01vmxL/B4OCuT367owhoxHGqBwkDzLO3nVE6d0tnuwH4
1VlzctJ39A8zS/vlUTcZkFBCBXlI2io/aiAHJoNfKRxHx7TKu0Ojr3EyLhk6M0CH0KIdYlmdyqrs
Hjj+yiY7i8RZEffEqCttxrM8FEjX+Ip+6M4EG8Z0yxHkqesh93nlbKYl1HWwmcgYvAWsw9sDw/8h
MbPMsB94heV5Zm9pGWzS5Fw3H8y7vBNDuZd5HkBBq264aSo6ZjANOAcJUOE4RorYoHfuEwRtuoF2
ANV6tWE7e4uAYTPMGsogJh+ryvTqzpPBrlN2XPQN5np2kiiViEFrObYAIfKHj2jkeskRmkZu42nB
8qEIB8y+chOhPImUVsSzVXUIeQirdRxGMaqtuRNHgCo2CfDUkYxDTSkvEifX9dqGUkZ/Uvu8ahUL
1/mVK/QVMOJcHgjmOR/fje1idptK6aIwIItUwC37yi/akRZJHEB0Wo6m/iXvCFP7dxIptbRaVSp7
QdUx8Xgs8ttYABNY/OkfVH8ng3IypbSU25hAKWWjAdXji6T41wUw380GcHPBQIqBQxDAvb3DSrWV
UiRM5L00o2fWa4N28szBlT6vPhABPfFr/5L3zsIDL2GmQveCqe2T88xK5wLGA4I9Hb5MADzL7Ete
6Vtgp3E56yRvr3fauFsntZOqmplNPiI0J83XKV7qBi6c7OY+bz6Fedf+CKJbKDIpNYcCLwRfzcso
yLfhUipL4nGWw5RiieAHFXVM5NEplUgYBDmP8RBsG2fBUyNxKgPExqWz3I+YATRScE/wzD05kXdb
uJNJvmlnIeeoLDdQNOv+XAL2CCjWZftkzk+acBaLxqmimGOReWukrZaltrU5yppvFo81GbTZeDb/
VbuvLYmyUWozFHEMrg0/lcdDlSQftt48FEkVdlVlY6av9aZS6bw67x5aNbvZZjkUVBndR4l2Pw4Y
Jx3XQ5SXnxJDmTlHzFs9fTGXpqx0AamlzRrsCOiYXcfxq2ybuTtQ6gqqhVlv5gALTWiMSLPi6dUt
EOLVzjbD5KioPKfAMpomWL8NEVNjmMagzhTw/COYbbEqfZz9bdJ9RbD8vuvAiRX3dlU3h01MH5IS
CCu5oobDvJ3qJXWQpLgUqh709cYzgCytRs8FchEGIHFBgflWq5OkW3JhJlrt5IInysflXN5Poequ
rasEoqufMJfRnpsbMFz7vCmvV2tAK+BeOhXz1qmYT0MEz7yKR0CX2NLTxXT0zwS2J/OBDYzbDLoc
84a0j/JvNFMD9uKpCHgdOy0Zp00DewHpl5CE1/nNDdxZ3bFDEz4XAZN5/qTDk4AgwN9QZngESoWw
VYhP5zKYwPW4ycei5dbxWaGHqcmGhbeSBvdJ3Z1By7tmGw0kSn9spCckTARk/8i8nvEj8bjhFU8c
dY+GGknvUclk3zTS2o4t+VzJ2UVqYs1XjPlOyapDMZbI7Sdx7k7NEJQCXhudpfzLhd6vm9pdhMbm
jGqFjKTacEDJjCDyG8/kkQ3AddG2Di0vhcDWoD9bTUPJVbUxKOOYgtotdgFTcwCBeeEnAHIpCBta
dOKX9VmGcbdImk0cBc1+zIRV89XkMTcOYO/h+B3mI2ovgbqUYyP0qthAfX61L6XH+c4ISNz6b0w9
e1HUBVQHvAQwioJZJU17MKT5gn+iTx9P0szk2N5XfKp3tgadX8BdtiTxXR196ZA5lhMsa0V7VA9q
JX855bGTfEpmm1AfAp9fBS1Y66cuQEjMGkAJiZddCgVPb14bCtMO/PkWutSeq5kuNwvsniwGigrs
k7EHYGzGmXxga+dODGXcaxQkom7AknuPZJkzv1VmG28CEMLgQoSriXkLziVkm/SdTEp7irIS8jRu
NVzC9kbNXUl1sNmT7Bqgx3Cax+VUheq3pLezzplTD928Yga253+zSrvvoFRryg2rEKYGtv1cPW2J
TRDui59AkLKb++wzLzhk3kpDUcHMoZgGGtPeulGw4GrWquUGxok/TuP3Jue1SZFQjNZe0oWpAIsV
iVd6ZssS29kUo1L20Wtno8XdE8RPWfQRXp1zgKyAYC+IsuZVJWmLUQqIisyPJaD6yqoK8/EIXrlT
mz7lC+dassWhlo23FwqydEQ0ZWotKiOcB97LNoay/VR7mqTO3RrZHYfFy5oHztuBKOD7nfwjkQp6
xWRdFxnt+vtsQJIeCoR9y81fBH2su07A2f53hZQ3HlujqPUc8vLIS7uzsl7E6uP1NTGVgyCvo6qN
7oB3JauyzCU1rmW/MMI6/RlNZmDqBXqsO164yHpHWjtJ5B7sHkHg55xRf8jlV9+gnbdQulGOf8OR
ydy1nSDqQhn1EtVlCkGbAhbVJRtDc+UFv0yXgOo1+rjQCgBwaso+Dn1t1bVZyb5gYHR+q76bcXWT
x5ijiFH76wrBX+IyrJtKRLvlWDlJ1d/U4I9ZFzWYAM0O/KxgmcQw09bLWqvfM0V3s6E9FgKC1Vh5
VIwhmLtoCK4fNzNVjMYzEXP9lqkrOhXomCZ8pqDgu+WLHmSTQ/IHuTPY/ejg3eZ2x79IojF1DIlO
UDyqSNjS9UNhiQWkVyFT/4zni1PGTntcKrsMxLsBjOyyLbtZbgvnrHZ43pIZkVg72dSVXQYz09cC
sgd3cg0fuTQ8DjT0/SRHniFn+sy9LOq6Rk1lCFYExUMmbUG+MCkcAuVZrP8FNjVT2Xfro2zuvJZ9
toyl4UfP2VN2l56Mlwqe6lN01m+XDyXm48lbhAuoQ9T7nSVUJDxIQapLstVvL3MrDyqAqXrEy2eC
YSPBRxo3SpCEcsjdVqad38miwgLQBi+ysmBbCQmtknjzht50wVkASRyriNDFxCZUkMDVAwgcr3bE
1F1VIyU401LQhvV2oWYxpMkIjk0/EfsncYtvsjE7rJoUrto/meKdKMpAyjUG/NDniBetBJi5ygGS
kz1nn9aRB/bMWxNlIOdI6a2xm2Q/VycAf/ul/Dhnz3rMKYIxVXO3HurqjSj0WYbQyT5KHWfwQtpy
Ht0tPNxDnhTq0klW0dfjNMK4oN9Cq51Z+45+Svu62WTFaJZKsrywmRLSWm+1YFGUuRdE7Fi83Rog
GYv1z9cFMBv49xIoJTcqwSp0EcuQxf5+a6JTDkcBYmnHmGdHE9NvQ6N+sPLkMzaRl8zjrY7S8UVq
4ygD/rDf9r1XIZkdG6l7fX3MYZP9+ijlrpQ862KN6Jyu+UkiXEyzAHZAFdtWBkwPjEG6xbBhkGww
zokhH3SzC7t5bO3eku3a6OEcO2cxjFNTrscaSfVEwVC0ll5AeXYYt37jxLK8PaHuyDTM+jhWA/Zk
zO/GbXFlM/Y4e8I0oqgAKgba++AbaV/cFFORwrj54v3sCbYWZrd9MAfoYTw0IWBVjHtCri2LNrie
DyPIG3imlbnIPx9AvyWzYulys4bSDXhtYaTdHqqCV1dlhn0aaWAA5AEcBXU/sXIQFG+Khn4CAO9E
lejkqvm9LsHnq8mZHeX6TZcsnqgV4kmZNh7UlvI+ZtcURB0o/qO1+v3zCs3Qi5EmRh70XvywPPUX
TLyCsPhuOs8BgT1B4va8oKaRHlR3QfoudupbwS1P0QNikuRSA49re56/8h67jGDh7XdR1jHt+yjV
JHwXQV8CsqOb3lsPjdce0Ed6ARcpR5/fm8m34qhjGDPJQjAKcar4eQTGi4Cbp3YJRwp3VVQ4ImrC
ZHXm625HAWLL42LnzhYQJHOM+noWx8W8Dw00vGstTUJvLKJxGk1vHObVGktYlWr9KXar25pDIMrd
eQTMkpnnTlRyU1zEGL6NfN6KpM5N27pYnjcRl/ZIxm9b64w9TV1QkXoigNyCwgFz9HVDwQja38qk
Dq+wpCkXTRgKNVi9BJkQU8C2qjbBYDZPpGVmEzgej6Evb3aWOkgZiMjd3MrIzEph0b4k5V0ccUwD
+eprO0mZPzxC1LI2sZM6GtKsTfsGikpZsALMvx5kMw2vbyJTGpAeyE4C74GeySvbqK2MxtT8Vbjp
1puxwbSoXcrQz+nHdUmM2hiJ1BQYHbx33+NXN8mS6l0JpppfzYzzQ4MBy81VXPIaGESHpNPBVPMX
VYn3xvatZEo5IwXshUpGqH/mRHbUZv1gqdlt63R6rjj9qrmZ0d009VzZ06pzNphREH8rnNJSwDMA
oqIYXzEG3OmQHtMfI4ZIE1s5Vl75CKCdh+17x+v2e514p9RIA+wFqiIgUkd+i4rNRHCFAYcGB9uB
Zrn90tW2UdnqsfRqcN3GnnKTTD4qQRi9XCu7vQMIGx+1i9FYqb35CCp8G5Y2iqVc0PwezWVf0HDz
fROc+gdeKjrg9De8UjJ7CKQPg7OA4s7hkfzK5GCvbQKxWrvkihlZg5lgwsiv2rICxfrgpnHjbdoM
5jCwekX9CSDkN1OsfkhK8Unq2sVOAb+K6LL1rD7HzGhXuGIlB+kQHaRJ8TD+7m6S6ebGFjuaViIO
UefcLjGpa4Nh6mVouNAGjBuKPTQxa6WYGibkKHuQxaD5SKXN+I+VGy9PcB9A552QmVCcwSnd7Dif
TB4MDuPOYOxQkxUD6olRdUqsWCvzNOUm0kVyHoharDiVItooB3nAYDzWY3w/a8Wxiq0aC0e9gWMs
GP5kL55ufTdiJZ/RkG7gJZ1/IUhsuXoDCGRndQtQ+YKVPP/KkciIiN5IpC6M1QjasAyS8Zra1x0p
LC8aZq6tQA0rR/jOkcZw0ZqOXl80eyLClen4D80W4ib0PeGtTMNGRKiDZAFyMKNba55BMgZ24lmu
Yi8fRYPjxJjXci+c8mJDJKXC1nUKpkyAvuyOP9rCVvyvxql2prB1s805Rx/npyEw7niTaixtBgEE
4noMNqBTn9rlOjbmahEX3Y9BpZf38YugfKxn69koj0vHeT0yKifIUKBzWtF1EWBwtA735pwqmIVC
vcl0GjScNn50xPMKTVxghvASnyhUCTan++wBmGc+CP44p/z+JfHmA2gttnqta1QkeJEZV/wyBO7d
qQz0g3xAqxAmo4qcW6Vh7u+fJdPI/C1qRYj2RN0Xu8aXUAeav1egn9OaxK5mHiIwsQG0ed3tL43R
byldgakbLI+Ay+fHNBg8NMeFvA4oVviMApBqoLMAS3uHrWSCamOIMkMBK6Pi5YLqoXG5v8ht4RkN
oOSK9WPeTaZj1YNo19VwmQYhMMfmUrft3fUTZa14/yXkwHcORah6KzdFQUFOwLAH0IsX/c8GMwGL
fuyLyKmFp9L8dF0kI+R8s3jy853IeB6VTcjAcLsl092Wbreiol6szuJF0yxfuV8aFSQN/WLWQ4pN
rr4Vh8+fQVX8A01Ctn6bPxEMeD6qB+ty7AVSgVG36fPayFiYIcfo47eUx1JvPvzD5gGgBG8gdG68
g5yYxWzChG+qAs/sNlZvzOXUbw/XRbCeISQL+lsGpRNwknE3ZLHq68/tB/OYOBiSeZZim7AF6X51
L9zxSrFMldhJpFQCswhJ2peQqIEys8owiVYjcEGDMWdlLCe8XxmlElOmpMugQw6ZLledHMS9+idi
NInxQnsedxCHtzBKJdS4GWMrhkD1Mnpx2AfW6OfPljN4olu6gMWu7NmeeLEyy2bul0m5wz4emm5R
C9Vfhnsh+wxDFMrbjZEbTo52hut7yrxlu6Ojwiq8PSohXbDCIn1Q0+E2qWGY2y+NOR+uC7q+lSoN
lV2oy1wh+gaGuTE+Jsbiitr42Zy1gbOg12QC7QT+7B6whd7apwbNStM04YrlH+QjIv1AcJKv2gOK
WGGpueUPzVOOIpCQB8xu2uspBqdK8xFT5fVJ4iyZGdfsP4WEeDtTmSW6JZddouLFg/mIO9AxuiK6
0MbnEmzrgycE8WX2ie7y+26Yxuz3uaoiuUo70a2iTRhKwi7EyNZq2eSmCg9LjZEsRsJwJ4MyNNZa
FLk1QIa8NEetLl/KqT/p6+COxmy5gDr0gJt3zNAB5MJnoEUjrb1ZRYg1A4FALePL1vd36zDP9tim
93qb3litHuTa/KPYrIfKVDnhD08Fyc93e1KP5mwqPbnNyWVLD2Y22C0I6K7rOW/jKRuV6C0A27XO
9K0ULzzpg9jwHvBEa94puCVrBhi2FcxzUAouDqq81EKNMdJXWjHlRUBh2LxVnMwWTzwcFNa7wNwJ
o1Q4jWXZLOVG9U0FiaxItOck9eXM65G6a9TYTUC8eH0DeRIpzc2aWTDzBRKt6Jij3qBEZ2W4n+XZ
HobeSwuuV+HtJ6XGRrWWY7XA3M5oG1u/kCJpFyqBdWzu+TCLxJ5eOzxKB8VOSJSuxerUAEi8xwGC
YHv5/Ee8RVFqiKgzBtxb9stVgrcCxYo0SG4iG7Qzps2NiJkua6cmlKNUuiirC7DF4LEqH1HlET1g
XIc9CgfowoGDnl3NqStb1wL+VLrMFo4RaxQPwChFN8ekSzF2a40DJG3eeSj/AL5xaWue7FWP6nPu
1agfpE4JZjo0/B3ll/Yxvq292p3REnjoOelS5v0n897/+RhKm3QNLV5TigOultaZhp9j8+n6/WBr
0B8BlAaZarFmowqrKx7TUArTgDBo8YtO7EfObiGUBvXlPLRDjYVgiutMYp8pRBHmkNwQhLm/oO/m
nSKlQkiMqcs4dwgQ4CaHQ/k5BSRMdzIu5m19kF3M0H4HqguXtYD5KDd366SiLWkUDDPeyDpdEaiV
mDQp3Okl9ZYDnuRuc9qOkpe76eN6nhP7n9pu4EV38sl577zSJoyIaU2cp3ILTlv9pxHG9+AuMKDA
o18fFK9NMEIsHHi8Lww8I7xBZB2QjLIBdGW6OaSYzXkomxyw1YAFklzpJGFIzgYYv4MukQfVzQ/N
l/msfp994zgFxXMfxl/rr9eVmflYQcMGio7oUUHZkTp1ywIwXF7j1Du3OaRh5UuNa34iGCNCoCGw
/2ocuC1urCu6l0mduFiZqVyMMFbVWV9t9I+6iR+3aJsliPzaB3Ow+RAxzFhwL5Q6ZrRcm7G24piB
wR7dix/mm/WinQmgSn5Q8TKbfRMNVu3jsAEn618eaDvhdBN7v8SA35mh44mSfJmMVbWRAgxro/E5
x8m6xHtBVGwiqHOlCQlWaV4Q636o3LZ2NIz33E3HPrWXws6/kQFQkNYAeYPX7sTo9oNG/1EmkzjF
3VUSJm1WVJR0kN5SO2QQ+yByxe/diYy5ehkmhdGf0GMiNAWdQPmyXJpAc6tzdMOr4jLfIPsPoWKY
CBD4vSXBI/Xe6q03zXdyp4TYBvv8qNqEBhYIxOfMqy7my3xrBXhLenppZ/fCgQfHz3IX+0+h/NEq
xrI2ifgU4ICHyumXu8j4XXWs/PxeDuWWBlUt8jSpcPJm7FhaWzmTVbwA9PVxFWRvGhdHzDc0SzRr
MBnzM0fviDOiwyoLpQFAs1kKCgSUdAGJuNbIoeDzUT/W99MZVtwHY6Cf3QgXK3jFPm5t3t4y8FCI
wv0RS/nIzqhF01QgNgPQOXgKCx84Zz2GUkjMYyLWSu8kr3HQogACLe/6mtlW7I9synK25tYDvxRW
LNF+qvVlXj9c//2MXqe3i6PMZGkmqVYYuE1mOc6emUyTneZ1uI6r6Ep1EsxKc5HLFLwta5nZXac/
Xf8AtoPa7S5lMuOxGtNMfw0qSfciSnb3JGMt60CLi0IyBto50GTAUeR3x84pb8lMkn39I1hV4v0R
0803ZtHKKfoTVF+A979B5jyxccJTiOl5X/74CoR1h2GLoAqGjCebaO0VrdYoa2rpoz41Czz0r3wX
SgXQ6W/IgaIKNAR4fAHn7vpy2dbit1JplAWd4rI3VQEKTTLoKHLBLSUhvxDLDLp2F4ce740lUPDI
JLic/OkMckVEWvKdmdnSi3GSXgiQVYNion6SLsj0rmfeMjnmQqONYjqnc2/iUEulcNVxtvXlTm7c
pOeBl5L9unaClF2Ko7zOdPP1bSmYIBEk2SjVVS27BmoqqLB4DzFmTma/sZRFint0jSIvo/rbbXqz
HmfUJw8GBgTz0U1zu3gkzHHix+VL9cHA+Fr30Dl4C4XXlej/COr+aBFlmrJ01aYhw8VV0b2Obu4L
JorFu/IsOTKq+gJg6FduDZFjDjXKWsmZ2FhjD43S8HyoH5TQPDTe4JGgCnj0rnXgTtwzzpZAwQHU
DbkYRK7UKpsklVNlhn0EmICPYfFjhEJe8gUmIbBckVf/ZqjsG2nU+kZFtRA9whboF+NbdZc4yql8
BqZY5IO9aHVJeda8qVRbf+AcJvnFlAq/EUxZYULAInT1qAL8yroFs4AnuUqY+WJmAwMLWUzAfICk
KzrxCzIsZd6LpsPWyaq1zMomErsooBRxCcRGE04hps08ycNzfgWnHfpOb+dTe5KP41EMec95hkF8
8wmUCY5E0NA25AKj8deRiugWzTVPqP19N6MytlervZsa6d4YYi4LAEOh30imTfFqakMiQ70qy1bv
55+bWwHsDA31ndN5k4d07hDwOk15q6Xi1r4y6jEhqTBJ3jDohnRJ9BIJD3GvgRPrKRJBFFZ94egX
b52ULdbRhgjoOtji5DB6opd7EwjZHP2WsJ1WjnaoLrw2cQY0ByjY/txcepZP3aoUU6TYWvVSIbVR
AQxXPOi3ErpX+A98zsU1KYsszVlRbRmETWiTNsQE1MozQojUaUaOt2EFTG/WRVkkjP+P2SxgK/UW
Qxhd9FnIkk+RVOT+NiudnY4lKDyj9DtyuZ/mxQp0BW1O9Rw9JMBkjcbYzdvWF8vmaDXbXVH1wdpF
ja0m0ZORAmezmS9NXwTXz58R47z5ZsquoSCbLXWLBIAytW6vLzDYkhbGYsIDaWPFHDphoBAV6zXp
QfliuRoGMwUqI7AANMAxOI3fq6fCJy+iBulBN34cnPhpdcVz+k3+muQer5mYpen7D6A0YVzzThY0
HI+m/2ilDv1f4fW9JOdLm+q9AOr8k1ie5pX4wMUMIvOcKbeF7tdox+LWIHhLoU4tQrtaO5BTm4/W
bRXZZD6tRKvrqnpI/gJ1xrrjUcOybNN+cZQfktbVXHsd9wgAG5chf1iT2k/rSzwfVvlnjOmEDBTl
/6/9VP6HtC9brhsHlvwiRoAE11euZ9VuWfILQ7bb3BdwJ7/+JuSZNkVzhBs9L/3QinAdgEBVoSor
k7951/UEq5aTaELokyUjCBl6v2OBp7qRvuLJ4I7V9Pi5vb0n1/qI0k20IbkUpT1994U8/Y797B2F
qpxFjn7XBa528x2Pv1oaZqeZpEKZAVFdQfGvdMPUzs+8kw4o/Z0widhzgmCXB74MipSo9G0Ci1Rp
WSKZ7+YwYRQGMlBPSFvuBqQQvbsA7oVncuQn3z/f0N1jujK7iS1FXS2JWaAoUZgAw0w3vSF6o+25
r/XCNk5lmGZmmi2+mNSe2NhCTPjAIuEjVLSOjedgzMykWcZ10++7owpaycvvalb8UPzMPUBJLSGB
wf4JWe3dxpk0kowHWoRcYPDLpxqFDdQ0ThZoImpHOooqZkJrG4cCjvpcakpYG0/g5fWj03Q/OaDJ
AkOD5YpS9z0wsr7+ahtfEnaYdzMIHGV6hObpcOEMyugT3RSeOUJcuwbikfnKufJlhidLDOpJUQ7y
+YX4Szlc7VOT0m5E7xwVMrVMXguwX6MdTR7KRGKCuLBXp1qt9y8N8SkbOJMhzk+S2/FTdZMUNi/O
Rh4GanK/ukBvG7e+uOUMIKJPu5uV/NlshWwSWfQhMTWESVToolQMNFq8FvtIvyYHXhTtDqgOyzaH
XnNVcY056kXFW6IXSovvxo9/zzM4Fj4684nmqDtGiB/pMTzJh+agofOKB4Ngr/8fZwuYUoy6gIR5
255XQItmLjK+bOf3qP7yXaagnvqufV++mndVB1ZYjnLnBOoLAuYh067zfwF64oP/+RGbPcfwYT4P
8szr8CDWdWS7fKyAOeGSTelhuSbuf8ptVga3u5srS6o2WHVB2/t8nkdf19TW/dyd78dHpG+ybFoE
sITNvVXY3HYylZHCmcOzZFvLVNsGXb4PKvLXErMFeJIt3TlRMLImML3v6P81vc0FBsMs5czEWxS8
6y/NkUyAR0dB+sw1nDkaUftHDOLZ68HiM/4xuskHqlhS1Xgipm/czgC8FZ58iE4mBuNlD1pt4jHq
vcrNB4Obc4PHbdkmdOE1jYw5vIPSfS+/a41jIEzzykY/+EKk+27aulrl5uyAdwHCKl0L3w/qQk7T
Bb7QIz1E9TsLwIIiOrmUpzJzRaj3/bD6Z3s36UEu9Wq16FhtbBSBqlsO7Z8Ex4Zv2F8puQq1GMPU
VeMvJe5OIqOSg0rTl8D5qwKKkDnMjR+gMY2WgKisuXtGV8Y2QbQBLxlbeFY+qbFd94/p+KYoD/+f
K9rcwW4qWSoP+FrhlTfL6xL9rMHuXdkxnutARNH8+ZLoFjZYtm0OtVcsybQeu17y51BCFi4atd9R
owcw/9+do1vQIC426FxL3G4ubGzmdnk73EagjKrBJ0QhP47IpELmThQb91cHcWOwCysA6W1OPpSf
GOsagg9WY15nRCO6VpwMw0mCb8Y//N+n8I+dzUFPurkiUYpvNrxEv7JnDcMzd6W/nJuzHPQ18jp2
pM/jgOmn2hEFxH2fwhWc/88i+SasnhpSAnmZQeIBEajd3+gKzNchEnFyXvXcn0Xjpvtuc2Vxky6r
LCGLyQ/NfCKn2Ss8yBU+0Gt1TN8zC+0o2F7+mT7b3k2qzCIKGlsTK2xc7qYhZntNIK80OTFYSnmr
+XN7u5kMsH/QCALL4F8I13FM05RKODUc70QPvEnDXfN/eyOu7GyCgQn20DhUYIf75V4H2xDYEzMs
a/IaghlakcHdnHhlb3MbpLCEei1D0mJoxTUk4SnGC3tSIfbdTqX/+R7uMM7gxq+Mba6EnNAp13v4
fg6j0r5yRK6BsFphAFKU6+9hPz7Y2tyApq7ZBNm1370J0DdzMmD81/jO70F1BPeQTb4b+K/49vFl
/HU0V8vcXAVDhVRtmOJoQqvF6SH5PcbE/nwrd8P3ysTm9BtNT9IWsDe/i3vXlHunU6+KjPbAoEPC
WXDXROvZhDiIVfWKpSq42vlJm1rbVGbBcvb91Wo9mwCnZJMVdgpORuO+qCces+8SlGH4Y7RxLOHp
2H8w/LH3nvSu/GOjmsVohe+xZ3JVR8dM7DtxzoF8eS+qHQe0OzRnmJBljufsVnTt9rPq1Q/YZJlj
GAOHn2HBda/+ikhyYYqEmdMoOkDN7qGdoDKS5WcZskrdkP/6/PCIdvu9MLBavYrQNMS/nZn+K0K7
0pc8UD80blI4zcMQRJgas2thOi84R+8hZGXW7GNzUBqsORpdM+gNl/p9gGpi0Mou+aGdwuR/MX+8
29BaOZ33zVhZpTP4UkgBq8p9fWT3GZiDdBCJOtUXFZOW/IQVULOjx8jP75fJLu9rCL7Hgsmq/QOH
pykFXZKGu7L53tqszqaV4MLSW/WkeJhquYm/h3fZ/XxNPP3YupOnPTdvvNIT+cudUgqeyLt+fmV/
E1dqJvVglKHw83oKksjbxujtyEzsURbqUfKl/OX+VqY2IUVhhpX2vcFDmBnIF6R1EAUY3f5OOYjw
OHtIEZ1XOA1ZV4Cr3FL/qhoEqHNL/Z3nDMcWI7vsvg2Wsw7GktAeb8k56gEtFIH79ib614a3DkTR
YkIzLuGnfkMHDc99FFZAYO5kFZIs9NxdTnehPgguLv9Kf2/tv8t9D7Crs5xmVqjJJb7i6BRvClIs
jg7mNLK5J06U9+uDfzZ36yZy2Ug1q4A1PvTQ2sW3yUbovKQH1AfvRAF7/4D+Wdrm1JgkY+mM95zf
0vIwpoWrjND0NVS7ygV38Z398rNd3KQhZW1WcT4hnkVpatlgowjQW7kvMImrYyCZMgnk2OpN2Sg2
W+arrCaAVQ7mIVG+69ZzWUWQiYWPmLWnoseEpNQ9splcWILROBP6gMoPuS9sOenR9jNcadKfIwUq
4UPlVCM96Z3p0XJ0OjZGyAvac2i0QaOMBxUqyaPVOkoKFPKkeCMYwrUBsD6mn7NScysrs3tVuUzd
Q8uWpxn8s+k0QJrTclkOIdPS+AciZQdaQ086TY6p9EMxu0PUMQeSNH6yjDbkLZXwKbOuWixy7bvZ
8eqkbJItpVUsVhDsaIo2Xw8IE5+w6ALRs2Y3gKzMbBKrHjqu8iTh0o3MOGQypNkTIX+96IptMqsk
XUB6sEDgg79K+bUGhLQFTpgjh8qrqMG2tyLoOoDJFMz1nH0FF351oRcweJdpiVQx1zMXoA83izVb
4DT2Po4JDlMFGnKIP3SzoqFa6jGN4Y+VYADHABANVy7hVqIdBKYclwbDM/OlV82Nbv9T0X9te5M6
mqlaZLqJ4CsttW4Tksx2RvSnTCHfVDKe1Dk6VnKm210TtTaZJJCLg42/7ouDCYLGKi+gcCdJNynk
AuOE/hhi6uatephDemhIFAh2iu/E1jGsf+3maxitpZk0xDHmjy8OfqyCJOiv/AGWHK0GsKb5oN6o
VxHgZbcUsjKsbpqeMloFPXp43DB7RhcSRbjcD90o4GQXHCDBAYHCJ/Tu4ftzMLY5SU+jum1jHHUg
TSBfAuZ8VFirgBNQgL3yTDO3/keU+Aq2WOXXb3XgI2g9kwJcjj6hhVOyg6W9TcMDxhHs0RT4eeGu
bkJKrxpTpc1wF4P/e3S5VDwjxaMTERpMfigx5aoddXZxK8pLRDvL/75a5bAQOmMcFt8TTNwN+RaK
s6w9P4VwaHE1TZR5tsyxVpfJRl4jOJeX7OZ3kdO4Ep+Lmv3HVGBtbeN5SUlrs2/fD6iBNhaBljRQ
UTyr+1kINWF2a0mmbnL2MjDTIb/7uH1mloc0HKB00HqDqzhjsBw6ANC4hASCoS8cOef/3t/3/o+9
zediXUtMvYOHzI/1sXio/Qrq2O9wL8VGHdIRlSD3j8cfe5twuVhTMTQR7LU5uK7q1smpCLooMrH5
YKDQM2lcWVhSXLW20s3HqLFALJiPfm90L7kywHAcLFV4083Wm0SNs840EJGq9SMrJEfgWfdP658V
b2JQLKUjwQAtd3DgQMecgM5p2ianPUIKBfAnUczbe4OsT9Am7oDYXQslAzsMFU0o9qK1ERgnLlch
vhu7vda1rU3UyMhcsSIJOUo0vWPwpafBV35B+MSOvCQwrtHTcsN50KGYd+W5OnoqrvA9IvjeW9gm
K4o07vkGy4/c20k2DhW6BBcajG58rvDCFZoU3Jotu1jPRiguIEP3wSsGMQR7hnZ85rQuSdDvVLDT
Qou7p8gAo6FMDB3uaPOIntN5ppS/LLsXawaLtHyQPOZG7ZFzYEnC/upu4rQyx3/OyovHJRnmEJAd
vH8wsHb7f6c+RdF/NySuzGy8XaEbrQ4qGZQGgP6Lu8Wtx+m0LJXHwDjf9oaAvoY7l7+c3crcxtkN
lmk0TWTiuE7qOarBnKiAabwV6cErIjsbJwc2lG6cMH+HxM02bqk9OmFQeJGnvjbEZt+MA0PBXpft
5IlLm0b+lNpqAkAChtxnoYq26Mds3GGUTtAkCrHoRvM6I/KhUAsWTBH1/e4lXG3txsvlU6KU04AD
Y/XjuYEah5rVnsCT7p4WUCBR07LAELudumrjdrakEd5GuQ81u32Of06DHZ0TtKg7L7oze86rB7wH
nIzoib5b9ECC9q/tzS5apUnS6ndlp/+FwbL6Lr1THHa/IDi3bpxAfxRKe72gdLVbwVub3W5rm0K1
jHCdazzJJDCL1rchkHrLESMst7o7eGgm3zQ3U5DfRz5mpA7Dq2DTdz/sauGbcGLie0bg3eQJyYxf
UN2zoAI2izcSQL4zwdeJqmi7B3ZlcRNUQhUqjXqPz2xZ1047GBSsVmMiCpO7Hu6Ple2g1dLqcQS2
aM2PoGvhymDhjL6AGs3nocvi4fmiJCiQpl5/Nu50wVEWLHE7aZUg8VkmvHd9fS5snaEeqT4vwCJ/
/u34p/nL3a2WuHHinZ5EjaLwwyNHbmlRdF6NWIXoBGP2FA8PNVHvO4OJXr6CE7MdtpKypTAohvn8
bnmWOh9DuoJ17RbxV7diO08lRWTq0wQL46Mw5CofKAghEzTUFHf6wlug/y38rraSf9BVPATASWnz
GBalgxnw6iN4yL3RfXffQlyFyNloG2czWlY5WAas5ZfF5xqimH7RwD71npkDIShBTupGEjBJ7J0W
6F+q4GMlMh4eG1dj0TzJWIYL0cl3URTbU9iiGodSMthBMeeoRrH7+fHcuwRrgxvPolQEunZzpvl1
HJ6ipP5V1HVhIwNf/sNtWxvaOJTCkIssbGEIVahDW5HeVoblPhyI4NW9NxAOWlkDHgm7CDHWTZI2
hdZYdjq2EAMsiw+f4qS+FtkV2EFAfsjueTUFSaJfPTWn6tY4oct2BQXuo+gG7gIw1z9kc/OnmMiF
XuIA4Xbn0MrSnDpH4YsZx6nUPW2IL+CM/EK69kpr+jCkJXTS9Jsuk+6GcUxc2ic3khZmtllPntkX
gjRst7rOYVC6DhiWrvzVupDVplPbgscUzsJQfDOPnT37ul/zyeX/FLtX5rYNi1qOk6SUYQ7yRX14
CZMbRgDBXXQ7KkO/Kb7006kqC6eqLbvB8LRR6TYnHCqmUOS5ds/8n5VvuxgNaxeqhjghkw/NRghU
XcGVdwCiyamOOlcIhVTFIQ4+v2i7Hdf1BmyOwxIlQxlq8Mh8WDFB9qmic8LFboSW9nz/2tImoTdT
1HmbDFct/Maby7kbgVele/eV1V13le6ER53XB7dBbm2R/6KVZ551PYTiJhLPHBqNnNo5CfhJImfj
+Pkuipa2CQFlPUeMjDhF3QJldu3FiBJBqUBkYeP2c3XWSNtDYS5SgrECMYcpC86fyMLGx6d5YQ5k
qJARFNJ5Gkq360SkqKITvvHquVrNvUKxTUX6deb5eXjblN8//xS7s1Xrj77x6NpSkBTQvN8IF/ZQ
PPQBnAnG9U23qGzpnqIrqHT2F7Dy4TEgAgnyXfrkyL3/utWRi+dqARNqjusUleeKWheWFhCsspxa
MU+qpLqfr1Z0fd8b7Ct7cj5WaBHC3m8KJo7ioSdOUSQC7u8+N1b7+v73lSWpLrJsafDx+HMjOgAz
/2YkNvlFXUDaFju69C4eqqU3H0qUlBQ/Pifice69Apalm4RiLhDU/NtnHppbRZuNzALiMwz4JEjt
ce30CnldLrhx+4FyZWtz5QAfGquh7qBD4rHCa2KPN4mgUei0P4DXd5Nj8kSD5E7/X+Dd3mee/jpG
FriYFEig8KHuj55LnrWipwM2Gy8QztioAqcVBhaACRARvZMh/hG79IarR0un8H1atLtaKaqyvW95
tde7KG8d6hNaVwJPt5d/gqEaDR8VAwUANnI3sjoGshHLhpXATXSxdiliZJ+zWlJPh+BgrklHpDi3
kgGZ4bIuHyEml4J7pboacxfb1WRZtm4YjRND30VwEfjH2GwYfhanDEdpnFJ9E8Yg4D1rlsEVOBdU
9dTTUup+GEfOnD4JbtxOLmyAMVtV8Xks7a8BlrhZslnOJmiOIgHHoEwMJGLz3fLyMwd1ckEYtA1d
84He1YI17oH3PpjeLFIfWAh+1AHJijkdB2U5FYZEnJxZ6GJHTXdutKy2EYkemokexghCCouuvWSR
9boU4U3Wpwc5td7AHX/M+t6Npfb7NFSK4FfuOPkPP3IT5vvFMPK47zEBMcrHQX+xsiAts4PgK/Cl
/vW9Fcs0uU4Q0EMbLw/KzlovClhpATPhFH+Vk1xV1woqfz6LxBJ2nDqW9K8xY9OHLKwkLxsGY2b2
WCQ3eTHaOeRs5TTzZOVRsLIdF/fB2Oah0IVKqEwUxtIj77VCfghJy+Sh5eKL4Ffq55tobM6TUiUm
xpxHmIrPtYw+Upx4n6/mfUz0k++07VnNmCItlQhHNnqbLt1luaSDvbjkOl3QVdF+xD8VgBol0Ag0
z2jBJDYv1rFLgkeszZ76Wy6S09+K+Rz2nPuHXeZbs3JjQEpUS5hil+cYBdgSuaHhFZiIKNFfNpz0
mQ+f5swmh9ATtbn2L8if08T/vjKtFaRN2Yy4Miv0KCfxl1IiR2BjRVdEdGo38asdAR0th/crkryh
fI5HZ+aFr9pNiwEJ9ZIiE+Ll0P8w+fFhZzehK1aZmeQxDhXAQ/BRTlqgs7wsgorEXp3ng5lNLmmq
hqyxEAeLCzWg9vlY4xtCdflsBCXIzHSw9X1+lPdSrQ8WNy5H1qJcThtYLCsokTX2iImvlHwdZkxg
HUbgkExgNBKjsz+3uxvZ/jifbQvLRHVZrmqYVdqfwzzb/WzZMhQsJVMgjbUHDFgvcNu50hS5W0YC
S72z+ATki2gGHJfvFobpuV+tr6E3n0XTentd7Q9WN06oMYpmsnJYbT39xPmXiiB8GhBGMcp/BgBM
0AJW9uP3v9fP3MSnPC8wg9LDXnos3sbn5hWT0pXToGe23FseWEWZgyFwAAbAzKe5vSO/yLemE3r1
feyB2t0TvlIFoczcuCJzMq0qjWa+AbLPIjt3w6Me27nNjoVvqcKC5ft84Cc+ecs5EmolScH+jwrQ
owyn0AfM0cFzCfbmBw3sV8vZfF3OyRcJSPMQeJDuisnQl/ie3qUXeoy/tcSWRVWf3Y8CCmlF5hcX
ArEffeKwRJU0doaFx4V0i8Zpk4AzsfSnswrAO2JCiM3AbAK0acWd6t0o+Mf2FmWUtstQ15lp+TS8
7ZGihqHo8b7r8aluYEgG+TwlG1+l5mElU4KUkdX4vNlo0/zXohJBrN1PzVdmNpuoAEwZNxOx/KEB
UKxVG6fV4u4OEnvUDXX5pqxjzc265gtQVczWh+REsu4czcsvbchB37Q0tQ0ljcPn/kv0s7Yltqmu
DEhMLfCbF+NFdtk9ZipfM2c48Ybc8jYEcWYrglu+Hx7+7MW2mFa2cdlUmBn43aT2pdBZVKcHCWcH
jsD3Y01qN01FUWk3eVuZ3TgzY+pQBsr4Xa4d9cROUDNzNV6aV/4XUIPdg6saRNdQmdegZfbx0qST
HFkQLEKRvAc3gPazxXvn82+3e3BXFjbLCZWqRN0fy8kT5GRglXg09eBzE3tYdeg8/VnFxh8vSoHA
Y+JyzAHEmn35ab7neEyA/VI/PJLHBVi/dAa4WoS52ys1f7C8cbxWbyxVVUBodAbbugLkJ4DjAW9e
Ui+BRsLn69zzcIZCIFOmg4/7L7iptnRdD1Vx2c9nCD6YBggWggZZBMng0xKAfsbXzw3CueD7b/38
2uTG7eRFlgw6B/oRk2DOP9VDz5yN8qJOU/yYWE2JDDdPbSNHkxGPQi+K0g5UUBTCulUqu8kYXpcw
9BoVmFN1ru9iyaT2Imm4t6Z8CmfQUIKUKbKjCaSbWdvdo2TgddV8anvNW4r6EI9gNseouq3oaWoP
nfFThitSVBR/pxayLFTO3dIowEsqt6FDu8EE4tWSHKZPcjCnY/mGnhQ99RRYLXU0/mmGMrGHXn6T
5aW0mzG7zbPQ16PClUkd3c9MSd3RgEidMkY/27R8sKRSthsrK+wlje/MpD1ZPfXHsF28Kmyfoz4F
RqeNC1uqyFWpitukVbzcApFoPpGndDBnWwq7ezmsbhqt/qFqGA0pF8zKQBogs1XCR8HHe8Q0n5oM
enN5HKSZfKqG7klToecAySb9EMIp+2bfWUGbhBPYSanLpNRnWXvfdhLaLzgbzhhrJybPp6RRoEVI
5lc5NEanqZbG7iL1oEsgOsnV3o6BDbT1NhlsnYK+uUryf5Q4rZ2uKDBlEco/4wl7lA1zfVpqBLMx
6chNG8/WjTTr9XGch+EkL2n2WCfAvEVSDgG3EpWjamwkh+ZK0M+lN2Xy7NetVhxVrftHn8vxUGYE
OrfQz3CqJWaeOprZrSQbk68t7B9lMnuvzcl9DPUNpe6erKp8HgwD7ZQK6jTznN7Kar9AbVu7g2Df
oW+nIIpDF9iTyzCnzO7Lgdo0m8dzOaTHYU46FwLdzwaOcGA2ofwyNanhJ+ZC3UyZDFvvTelJWsh0
aWciX1Omxsck0eYzYPAApndj2x5N0odOj+h+SlgFkr5meIvGJvW6MgPhT9pnrg7CE4+VjXynTjkm
Hq3JLZUiiPP+HNbat6mUHkmbHUx5/gnBvy+NCTqY0jrXDf4+g07fKp5UPhpKppuGLNecxDdtFQWE
aj+mXLvr9Yg4msx+5hkYUsMY0Ral6KSG1Ee63MVGeAcYuJ9Ik2KnUXnDUsDD8qK2k5G+tgaUyaLC
mpwBraiS8NH2lFSu1FuGG1np5Om6ClmvIZp9U+NNhyw8azRfvLmU7zKI2jhmWF/GVHEmJXtkSSvZ
YAmpnDydbtq68JK4AD/GELC6CpaiOACXFLRT786ZfJ8W+quhFLcTbZxKN696XcR2P7Y/58ka/XkO
7wqqX+E+CzBdjDZroW1vljqOLf0aRrlbV9MxZfUBQhl+k7RoVowaMNuZ/iBXYeyDovetkTqvoiTB
/621YJLBWJRqXxo97Fx9YXezbI2OrjVgKEgbdqy7qveUyDAfDKmPcZcyNE4ZbnRi6UGTmiC+aA0w
2c0JveqsjAKgUu5z1sbnTk0dygdL+qxXwThHymcql/wQh42NMt6baoW9Z1Vx8lj0LG5sq4DuC2TJ
69luG2vxMqus7mI6Ugz+dWCCr0JfsbJjMUhvdbgotpaoAf6JRzPXvpRa/Dpk0Tdt6WV7pN2p1e8j
62ZkmQyM/3SH9IvaVjKdYwmsbxjAe1RrhZ7juKvcUJJeSNQNXzIpjG2QGoAEvoqZXc7VD9oUDxoh
zEFucRzKmDjm0N0QZYETlx5oBCo9zLZkHiGlAXQctAFaqoG8PVUVHLyRAJSsLixoh1hBcwq42lKr
MInC6peoLaHXQlIwRZVUd1Jm+stcn+XCAOY9vo+S6WXO1dslpf8whX0bdfVIQpr4iZXgIqdvCsDx
gxEGE7iXH8lgxJw54B9iFbktR9EvY9QrHBzzUcblR7j42jT5DfAZL8hG/TjvbpklnQsw/NllRX9M
WnRS5bJzoDflTUt21Ef1iHZz4cVWekcNS0aompVDFbWYNZIJmGs162fUwVcZISS4ZON+MQ10W0LK
bJZZ/jJVTyYk4m2qVaAUU4cTTjxWGYNgrDXIJYstwwnDNNANC0IkRrSgtt+H/d1CmtbupKr/Gub1
/LLoihQwIzUforJuLnJIyq9ZqTS+gVQPgqgNcydtJN7S6YYtseFSVstBKdlXhvGihUkexni9WWup
I1tG6tKk/mYljDmjor41Zax4pGLfQ8W8Lk1YOFpUpN4iy/dW0Rj2Mkulh1HN0cmoQm0c/8iVMsmR
SAlnpB6o0WMuK+nAnVD8BPG4t5hADIIg5lrP3QNkLF5GuVLtUgYteNhYnVv2lW+2hmx3Ci1tZcxT
h83mXayOr6BqfJgHcu6YdWyWuHVrqS+cRJ/ccU48nO7UXxaG6kMTHdRFj6Chor8WjXajGvPk1yG+
OvyjftRkuT+1zDrhnp5btf2KiIknJhRhaakju5KHp1iVHmbTCKylOEuEybeJoV1MMrlGCDBLNZ3R
TL3o2eRGueS1S35HrSEAYCGxi9oACgXC5wny+dw6hBpp7IJ1HrixD0pGnThHhTFRUR8v7DpSIKwS
6mDktoZjRYxLZsjLOZL0l7LsGn8JtV+pmR2jQQksqbtPoyQPNFM13ZTMk22yGA/hREP6XizMq8no
DdLyzZjrS69Glzq1XkdEAfjo5LYlMRobunIjlUgu4uZg1dMJM5ioYypgpq0BKoG6WZApo/QU1RB2
0IcSRM9IBGbCQpfW8iPTc7dPwkd0HhJM/eqcOLN5VUKMQJl6DO1RyxkjYlt9g7oEyYBDUzW3Vufe
nfTEr7jOYzTJb0NlNnaeRPcWgVMH2r3ziVremRJKU3k7vdJqeoIyTG0zzNG1I/kJsd43WBJQgO7V
rdbZ5+Y12tGMqhJnGqjbg9XFjqo+98NPWQTg2c3iTQhQGTJeQER9H2tclVPrdOjx3oXMLocjL/zJ
VTj81UCdioEsRU4Fz+y9N9Ha3qasyvMrJenQAFvK/LapzcapLcNDrBNhWveed2tDm0Iq1MLbKNSh
WjQieEPkeLYa9/Mnwl6FGCSkMvZNNjVrWwhaqiLvYsjD+kqX2VINGS3rTPQfmlLbQyNCHO6dBwwk
UxU9OlX/iyrEAIooYQte5Doo/MHlumRBjDp/TL9+vqi977O2s3mz5nFoxEmMh1bEihPpDScq45+U
MCHN995bHzwykFGCXi+4t/kPWR28zqhUSQKaypfHx8b4RTE+mtXUVpCrkTIDlVxkD3HjxvoFzUnB
Idyrb5i4pHAFmF5UMOv00XhY6Sna0yk0qHtwMhM1BkyenqTGcuQadLFUmm2lJH6SSq95FDoGMQd3
bPM3qx+utSwJajw7e445Pfwe9OWhRLsV4u46RrIabVG/yvBwsxbTiRPZN41W1DvZ69usLW2huRGe
EX3SpWD69ovn4i08lb50o92kX+vvmI/22VE5SADVf20C0TzCXh3rg+lNuUXOc5ymccLBSo6866g6
UQoUEyezi8JD60pBgrEl4djX7t6qUGK3NDCXmNbGDSDrDbG5kIWWEtORtZPW/1AbES3T3rSOqfPi
BE4TRiq3XjQeczYY+SL7QPbJL6NH3fZLCdkczqaLGmHQ+6Mb2tON7CV3E0TpG+g9yMfPb+7+x139
iI1rDU3wTWp5BWVYCPS4y6V45qSFFSSp0eYG/pMTYBWv+hnv1VQ4c7wXSD5swWaj8ymKRlrAOh9z
7Z6yk/5Od4LhCKe+CrtzO9i0D9Y2xZlOK1lv0R5XxtDq60CUDhzQZewooHANMMQ7nLpaOzRa5PRz
/VWxLEGfefdYQT0ZsxKI0mRLMxbJWYn5PrjJUUmdsr/r4JLjZhZEmJ0SlGmCBhEERxZC85aBcqwY
WlaoQUH7E2ORECzJ1NqZJ+NUT3PQkdSph3vBIdoJmx9Mbvx/pc/RVC7cLeP7oaw333Dqmry74ZOS
sxuaaKSLSol7m4nGBY4uoZjMVPlvWoWC0Kha1WywmeHyBI990KLIG3ORnuzuCV2b4T9jZSaWAaNJ
KpiZAz3gwy2g8zhBlhKDQuK2yB6Qzlxb29zGfCxG1Uh0HbNzNPIYSC7REQyWB+3Bugl/Ko89HEL1
yjDqkbmWi2bo5x9StKeb68gAzC50BHJ/yI0lmEL5uTDw+Ct10RQm/4c2ZdIP69zcxAkI2MJoUdzJ
iepFydewhqhQrzhEq9xUmgTL2jueEKdSZdw8ExQsmygCCDWQXSxTfJTJWglEGakob9zbOFBbGyBO
IET9S4Bq6opUSVVYyEcMrFBA8wyUVFXRKM7u+QB0XoZyH/oP1ntjd3UaFQC4Q7NEXU46dyCbi87z
N+28HJYzRGDBl/kW9mCXZf58MI70J4p8magzvnsfLCDGcPFkzhSx2cusyrJBL3oF2OXR+01mBqai
A0cAzEIA5M6Hg6qoAnlEwA4NXd8ck1CfJj6ui4wrZ26+YKpLpD+x8+E+WNjkdKYytWUky4o/18ar
lnUuo+oFw/r+5xdrJxFfm9mimYjR50mNx4APbL9XW18XNXWT8GZYXj63s79hHMaPQXw4xq230ltU
MUINr4vmJrG+1Kmgo/Le39pcXNwk09SBzZIx+Lox0C8K98iMvitEkS8xNG/QmrgFIPMqpBja2zSK
704VkOBSSJ5+dL2kUXp9AlMNxorSJ4DJodOY3XcH7Z4zR4IR4guHoIqy3b0DoWKuEPTJOtSVt6mf
WoyMJoTqft69DNUxBA8ItUpBj2/vFsFdyDqitKkpQJN8XFqCqgr0A1S+tN98EFxqlIHrovL7swhG
/PeSsHfc7eHW4h24XVLDlDZcLFPxW+urPj1l7QuNBGkkvyYfjwU3gYoANSCIhBH0j+vJWLJo3UQM
ADyGIwvq8+yD0j8QzjPwxuRndjbXlVRdOeuVbvjqffGGyYmAC1plR+VFxmRgIsRVvUNYP7G3vbdL
HSUhtBzxXYj1nfTWtUnr+tBOMiqJtPP+h7PvWpYbV4L8IkbQm1f69sfraF4YsvTe8+s30borsXG4
Da1mIkYPiphqgEBVoSorU+shkpai4hMMTeKPvYbiMYq933MV9cmOQ2o/T4AEDDlIN+SuckEugqZW
43AgC/ZlFPNtnWseqqW2uVroTKMINStq4FWV6aTq0wtXodIoZktoLkv7fRS4M6nqRmoEAOzMqQ4v
tzLon7TjoAyjORZICPpu2YGJ+0vbSw+FMGMqFFbQeEJToh9+1HP+A4IFnxM++ja0wRkMo6daA2+2
3FRQUuL5s9ZiaK/pC6uZ1KMi4wnbDnjMjhN4UXKVE04cl/WgnWq+3PdcG57l5ghp1JVI0MKtIO+s
XYdiRLz04r28UzBC2JxYnCgfsw+4L1G/BjH08DUqzcmyIVLGCKeI0/xxRi2xLN1Eqg4aBM6lbGT4
zK3rt7ZG3Q1OSOoyiUfVTcZnqYRQSRM6ocysyW1djbUZ6mooVY1vlAa4Gqf4rdpVbuRqTg/xs+Mv
UQ8WVclGLoJdhG9GeYlIxNNzARi+Tmf4TxTJ9vpjfibaTYSKJX/UzvKlPZKZj4hIJ7sQOrVYiMeP
gQ7nAQ9zDcTCEvikyG6sEqFGixKprfjA1fpyPyWan00Ml8ayQP5+ZSEeUeBtCsNwRb6BAkznSP0/
0IPfroKKpq2s6nWLfiawHnmAbmNv6VrnDkGN9mRTP5UD5j6l2jjimn9VEuRzhjw+G1PJGsnbWivY
ICWUCtHT+cD9lcY5ygC5AnRaVvb7IUeXom6TwL5/xRlWaA59TRvaMGtEYGfQ429D3Zx7xlXbqGag
KvhnIbSCjigupaim+Gjdt+7zuI8eWpCuSBK8CViZvcA1MEYOeCFmdlObVV7YXJ4hoqgriCBmpmHX
aqYC6KBjE7kWVUHJOEXxt/sbuIHbwfJWJshPWJ3JRg3TVo4M0H/8L/lefHCngQR6QvIwu6BP9dXD
fGBm/RsuDBLhvIp/kfrwdAaRtJwuyImMIQhAYrtLE6DFmKvWP6xubYVylGqUCGNdAhvU2IEngmNw
us7+q6aGkR8CDjV2ySNE6RzWl2Mtj3KdiASFFNYwPCwPmuHrGiCqYfb/nZpDj+P3HgofqOzVWBlj
iJu5kaE6cz1YY/r5/gZuHcC1BSqCFpxcL2CXVVyjA71Yzsl+VvEsUSyWEarUw0l11wRNFLh1W3pC
X5dmKi0v9xfyMfG/3SrKuYMNpuggCg9HUV2ifvQ57k3NvwsA8ty3s0EMQwyhVI/cFX/Sr5kI6nxJ
vVwhsM2xeCnfiKQBX5sYXPzcPHMOvxP2/DEkh89NXlNIiWZnaP3+YGXoGzBw8kPwrwaiMRHaP7cX
W9D0mZPngGBxB1sRzandpVCLjVxAhPfGzxoEdSAlfGFPDmy8RG4tUy4FtEllI4awzPnFbvQIb1Lj
SHvywGI/rjamqW6tUQGvkTtDwsOVDDTqnmSD1PA1lM0J2ufoINbgTwmtwateEw89nRxqkywXQ04n
lc9DmYdHzoCMRfgwSKaMrTCTGhFGY7DPbrwfTEyefCHU3uxq3kaaKYAcCrQJGh57OGS3H7XtszQT
YqDlFDTW4xJNdRBPzpHuNFXtZ7xu3z/NG6h+bO7KHnU1izxY+B5h+zqflcR2DooKaFlFqMCCWdot
frBoODb9JopR0DVREQBo3gCx41vUwwCsCYVTC2G3RtipBsOpbR/QP0ZoKHOQRxw3QVgOUGbB7R6I
cFzvxg+6y0PXl5VWMq1R32wpwAgQjhyGXTWr2RWg3xPBldaBWyQC3R+rhr1971eLoz5ZLucFpAjw
yciAb/qUVGbmYhrAi3e6iSetme3lI5svbdO/rqxS3mZEDsHrZJFTe+JKjAoZX8bwKGc147ptxoqV
Hcq3zHyO7axC1dXk0VJiwdTz/+6f+W0PvjJBORQd8hBS1eIINt8ysE+2pgBdYnFXfAKzV3MgRPrx
sftJ6BxqNyNsFsb3ztUfy68s1WvGXbh+6VVqNnJpU405jmnbSg6ASYDguqP0en+52/5ztVzq5apD
b7CWciw32iU7wVWt5YBb/lU6TL4MmnGgCZ4yvLka2cyY4vD/j7sBjmABvwD3ndrrkYsyXcrRBya6
3iCOPxlOfAQ3JUovfxGYPjbr4M1A2vJ/rZFDvNrQmYc8jkq6ztq8+NI0ZACRTZWTSsVBHyPIH8fV
G3DBL3qSYcw2Zc2PbJ/dP+apnS6bkJfGCeZFvoD0yUmRHxnfkqSzH2LRaoFUuqsvRqZUMiwMrvFc
7cjw1+QTrl3CnNS71dtoQ23UyTzjhWF5MwquLFP5bjhGc5Ghq4PqY3y+Tija+kvrch4gbQcWCH/7
YvzeSBo9MAtzXeYilhl30BEDKL5WRRPT9yZjUeRH39lOmsMrbJJZ6mZE2wmt9HQx5S/g1sqvklsg
pn8iDLGhNb3Oz1LhsMVrtspX6+OqUJ5cGWUh5EosMzsC8n2a/G5PVA2nU+iyStRbgR7tY/Ka4BF8
MYtyezXqngsybqpUBPrAA1pgPx2QIPqqyXm5G17Kr4yt3biKN/aoqyjJuVQ3nKSj0iO5lUuyCt4F
0SWTVX1rF2FJIeqJkPgDtuV2ZVEBMMJcNQQPQPrIYA69VD6o6v3KY3G+bQTBG1NUcFLFoNU5UdaB
BsdwmLa4nKofjVb1NGNmXLhtUwCyILUV9Q/V/qYQi0SQapR56sFs9NArlV0DiOEy5YyIe8UgUbcA
q/pjijqG/ZgV8jxnOo7G7EQ77kX0qt3wUPtgqHeB6nUrf3Z5GzwwYGmMY9N4ahzFSx8khz9wLzxT
FoO1dOqDapOQinMZB26SvNbZwzg1B0MLLRVQWsYh3fAzyOehR4UClgoRDsqp4eGbjbqEldfACeme
/pMcVMORTelniXY9meX/h/x3bZLuDgwgJBiEvlPdXETATSMbQNXo327fn4XRhfEQ3CxLTazInr5H
v8FrHMEC0x1TgGsrG71ZD3V45nSR9CqcwdYErINsjeceJd3/8Ag1o8VSXf0QOeMnubRZ5cetutaN
YeqUlBKwUNmAJYJAcHY5fCuws6q7eDeAznOyQJvu1A+A5aQuqxWwldTcmKbcgNhxwCIkMB3tVKjh
hHgRCl57bFAgZNP4bvu31bekPDc3TjIHa/AEu/mNCODGp6t62+Nf6MJsPD9vVkau5iqBCoN5mWsZ
vjT4r/9JlOICu/DnK3PhvvvJuxjZ97rP2k5jzbQzbiLdXkm5rujSPNdxYLl3Fa2BCS1B3cZTFJ3b
8gXiQszAwVorlUt1xlimkoG1JpjLUrPJrLIQszavWfVTi97ue5qNRONmXylHY/BR0inhQu5jhxdi
Bwgk8Goei2t2c0nIgwyQTCPG09UDI6/kMFngOSN1+jLWdWMKRuGMXfw11iq8guP86f66tq//yiJ1
/Ss85cVAhQclTWnMIuIOIkagqQNtDrM9hhZvFq8iS6x4gxwAlIMrs9Tlj8Ws6tuxhRfN+lclNHyA
Xm2+lL91bfel47SjugBtMhTHOl1KP1j0S6dxmLdTSsPGoBqIo6FPoxUBWPv4+oLX9AUYiCc0VkHw
HmLKUx1CzGHo/Pdankz0/fZtHvmAsbhFhDlQxh6S+sCH+LtaDOVO0s5otVnHHpLDIR26q96U4JBa
BatoSP5X90xRvqTCS4wLIe8HUsnQKkD8Bd6q+6vZvMirxVAeRJwEaCERC30DztFXoToYAevQka97
bxXUOyuMhr4ViLMglFsDQB65NSFZJyQI0Ds4/VPIXi2JchR4oKsLxnBx2BTdTEAoqRWhWYQ/728c
69NQLiIWdQx9kJuUF50/iz94nQWgI1v/YduAGQZGRTNADkttWx+nCbR0eMB2F9VqjcHkw+dFNnwj
ZWLONr8QmR7QwKbAfwCal6ryvyNNMLqgnwsn4AnM7AHZ5SU8CH4O71AfF6+MzdJ4FZzUBTLxofGY
oXrzOP75IfRLUtG4MuuNKgD4o31LG6gaJEhkwVSq7Uh6wvvSg5qb5ad/+JYrq1RFMEVDCmJa+JaT
WuhmHsjgDsoYHAYbpQAkrr+3mH48BhWZyE1l1cXgaO8qaf7AJxhlyPj4RzSpvTkt47FMJMYplTYP
0cos5Xn5EtPngoi71zoTmPENk4PrF8W9zJ/aZFcMZgUJuX3vRdjm3sVMhWiHkTM5cM+GufxsX4zH
8X2OTcHpnNgCOzgE5mNThHQi69tvXqjVL6XcqqRrMzSCDBXDDpo1ZbuyExm+Tto0oUiihjcaQGz0
YE6pVo0wjpGG0R99Hw7lj4oHmUdeH5U222ty9AnIsJ9ccyqBSMBeqUDoBoGfjb1iGoFk9/nyOBjS
d63TXgG2+q4YKibCinGnlY2riPl5yEewGGGOnp/2Q5nbaQXClWbCLGAlQpeA69LFaRNteWhaLC5s
1Nme55qF8N1MXlarJEdilRRmcy7oaoJ5vgT0rL/k0Yw9+ylxhYF+8E8rO5R/GgZZa6a81lzpebI5
M3eyyIygjwEissha8C4TnwmIevmRnQyv/syucW+/KVa/gPL0VdLMrZ71Gg43FD6/NA+yAxIUmxCD
SNa8034SvV22oM62XVUCR54CukxVp3w/OopLHfR4RI2Ydob4dPpYp4eygNgvTq6D2lfQgYDiZcDc
NwilmPjF7QfNH/sGKeasvnAu8EM/FYgM4Fo6Ezqf2ta8ALfyb3h8tkBASE5/r9agvKPQz2VpqJiU
mfeYrk0+awfuIqLsBqimVb+P9vLWQk/LLpzwuX2O2asl5+jDOdNlETMAuiZ+mNQpZ4HnplhX3cUw
tXdIfR/CA39KbEI6oz/HD81e22tv+YXFObsZi1Z2qdMl1HrIKQ0eAUaumxqGLLIRDCYiq6q5wQCL
5HhlhzpNVS5j8jqONaRgJqn3x05am61X7xvc3sgtDl5vLw5GCQm5XGRWj+ym7f0tNmjgwhz3iwIK
DPjeqjW1oLE5xMEoPSXgb+jElEHavn1+f6/YoKGxWgJfyyuiCs9BoLGY1X8mVZzR7p7Y78btUqqu
ATEtoTz3YQYra4UBYgJYXCQmvYnK2QwtWoxdKYmKSWbIACt6uZei7mfEQ7V7woOhbVE2g8RRZ/ZG
srufa2wG5NWvobzzXKLiazRYO96EF7VXfK4+RiG0TovCvm9pM9qtLFH+uapA8tKSalkC9CokD92o
eb1vQdpMalYmqCsyiByX5jWyi/BL8GPcE+XWxi3fQl/6FlQggJSOIKV2gp3mdGb30/C+LZYGGmX1
ojnKY4/gwJ34i4bkkuAXRZtd+9kulq5+IXW5SqHEuHt0RV1wFwhsItmZ37T3bkfEAkaH/0IofwkC
g7fLHYCoX0AN4kT+4MzH6Vxe/gGGBO59CEpBjFs2VLr4HapKYvRdiJjJn8vyKeOeh/Hl/kchK/rg
LlcmyLFYBYcurIGm7CI0z/fdLt7/0pFiX6vt8L+yQ9znyk6bcIFg6EhoiwoAeiXDwD6XJzYAXh4U
Jp2YLx1Q3ThqYpym8hksSVaTVVZTLGaWTy64IRwQTT4ueXbW+97D4FzpCHnhCv8gFwv/uvqh1I0L
MylNqxh7Tri8033nC/vI530WhfMVePhx44EDQZDClM6H6nQI5koor5KWDdRyP+NmP8kP+eMU4Q0D
TgtoXaZWZsrvi0MUbjJ0PModguZFPWPI4ZJYh2hXf7p/FjZDmPH7J9HV6xAsCsKI2+FClMav2txe
4PMEpgAea+l0/XripLmtiUNPMw4kT5HkzS3kz/l2r+v5txjIYlOWg0Mfl2dODvdxj5G3YjguRfVJ
ANVOGfMv8qA+DSMYJcTYDhXDF5fMCeromHLpDvxvZhAmxwH0VHOLzLlFqyNIHluxfYLusNMUOqNz
u7VxqEHpgiGC91qgh9CLvkqXXsVLIQ5PWcK70L7ZxdOP+19nYzqYEJH/sUKdzFoUZsheh/DQu+YY
+uO5eg6A6m69YEf0kNIXwhQp2tArsUWfFEuCJxbE+zouRJ/a9W+gooTCz4XYY9AA7TjIsi5I48sT
QKBPGEtEH0I4StCuQKZly/sc7ECvhkNKoRiCIMAcPAkfcJ/bo+CEnRVexAPotLz7m8T6ElSIWbpe
S+UFbiZDYA77U5PjXVr8UxK23gYqTjRdLLYNwNquAGHs2STicZPfgz0LBI6u9Bjum8OvZ0VjjQfx
U/qJ9zNr+X5/rRtcuFdmehHT4sCSyTS+WJQ6PDZGpIJE2Vo5TFCtBF+Pm+xZu7qZgoED/7clKkoo
s5oLxpSRp9PoRIBOJy60zfbX7rJbMmof5Ax9PGN/jJFvvAoVeENpdVchE+H53RQrdhLK+2QBhSO4
a9Dnc+7v4uaDZb026lq1TcHznAqH3zrAd2FluFr/kZPcHWQTBLjv4w44z8lcnAyMhKzW/Vb8XVun
LtQS9TVo12Bd9pAH+bHXQTGO/fzeTGvXdqiLkUn9EsVtqgFKPTrLi2AS2doJ78/+gUxksMozZNPu
fUPqgmjGWIOPCMvK2/Al1/ifsaS8QU37ICwRg+Jmg4Xj5hrQ3MyToWS9VFx90mQPOw56bYCJcxBy
Avw9N5+7E5OFmpz3O8ujSZpLrUcZVsTUrQT+PcASJkj+5Zb+Ahf3AonR5szOoFh3UBdvr0VMpnny
BredQP0BZyHCGyAwInLRf0XOzlojVQuMe2GcQZH4a/yqCkx+OGYwKXlpYLaVKb1x8V8QbWxIdN1+
TcrVqFUnxsDwoepm6bOlommfnwrcDnUPYtzMJUJUpP+LgQqv2ksWaMva3XBmCz2zlk95oVEplhmR
Dr+jxwu6Ky25Sq37rmeDA/p2rZTr6QqIcXcBbkn9M/BkJ/7PcBM3XaxIMlXDah/R1LtweOrq5jiY
80v32jwmT8bjjPgOpj0VhOA439kjq9HIuLw65ZNqMERLUDnCE5h35eYi4nkrNChNoX55fwMYnl6n
nBJ45mKtKHGkKzU+VQpEgWtF/1HNxdc85+wyKBm+fvMFuvKCdCnOqDlDFguEFuFb+ERwbqPTnlUv
2Kv7zlXeO7valW/cO9776k8VkiKGEzyXg5nv8s5Jd+UufElfQPTwJlnSa3I28Dj9R8gTWBo1TLMR
PuHrU2oV/yZOKdM8GsgYHZHXCXbxkYM0MxJdZrWMHGLaj6GHA4l2HcUyUH7f+hRoJOvyVEqJh6KS
GRtofGWGFXKsKsZmR3dth7rUc1MPfEVmRIznrjST7y3SRaKfXjo8yFYs4dgcoUbmxE71qYZ8yLyT
wLJznt263/9dUXazjKbqqFRitoJMK1IBStcjfpmXBvHWjgYzTXfRZ+0COSWCwPD4b9HTfFSPxRuI
8izdn4+J/xcxmRxvavcxBACaLBQrFcwDUC7GWEoIEs5Tgq0gREaF3b82lwmZI5y61ewho2vGbmAZ
D6ye51Y2IMt4SaCuoGtAh1GxRMr6SRYj5K+dzVuLDaHjRx31UfLCjN1/AwrLMpiTRFLIwGQA5VHS
oMjEpsdF5x/jM3b5lFvIj2fCJARQDWsofCOnurFGuZWlqwdRFAvNHVx9L4FOegSSVfSZWfHG7bmx
Q50hLeITVWuReMhe9TJA9bM0Cxsi0jb/raut4kzeYNUPVmq1lfavzV4T2pV/4JZYn9UAHRt+H+z7
E/gPPN4GrJSNwiLHgDqgN5aoWn4ktnzBJfhsZBihfSrcwZcJnciD7LP7JFvFtxtr1KGsDOjFLWoH
v+cRKLtgJ/ZL5DYt+IPN4VPwXU3MKbECMIuQ6ZzQrg8gcORs9Sn8pJ+Eh+8xmDRZWJSNCHXzmygH
CR5RhZsHVGmK8nPQ8malnXCjTV2EmHT//X403Mg4bmxRTrKu9V4Bky3KL8l/vQRCuenbfQMb5GlQ
zPpzDa+zE6uTo5bpmEzR9eRgDPZTnJuaj4kr3A88ylt0absfIIqx71tlbSGV5IxCB3E8MLq4QomS
khTxXwMOeutTCvW2AUIPWsSoxmy41ZtVUs5mkXp5bCFD7k5cZ/ddbI+cAI7uz3WTObIBqmLGjPG2
G0DtEvIRugIOx9sgyqspQdYhU5TTyCv6H5yWW1L1dH8XN3IyLOqPEWoXoUKXz7GMVLFDe3lcwJhe
gS9c+y5VX+4b2npO3Viits+YwkxVhlIDbj3whh2aICVq72f5WX3nj5g/eBwFqxvN+1a34vGNVcpn
B5JeplyN9Q1u+0V5Hg+6M7hgen3hU3N8LU8EcWagfwpC0R7A/QjxuP8assiMWJ+S8uhGgGxc6fEp
peQVcigYT+rtpGTBIbdvxO9vSTdkjQEQDl1Gfm34qrfY8mv2PrmzIzukhpbNUHxZnL9iMbyqqHxw
6CpKuKRQyaM7entUS3Rne5WQ98qQ4wQDPmK/ZJMBs/gAnkGnfQQwHJLIkg8mZ6dG7Cw9w+qhVDXu
xgvoNDNnfu5qTBWEGPEpPNGUD+KxYuOOiVu98zvpHYrLMquFCGABAjxU3wgsgUCKZBealr7BFOPZ
9Bh/toXuWfMpxyt9j23h2nkxl6znPWCsB1Cex6eWa+zYKB0gclhAqq0nPWaMf38Og4p4c6lHQUpI
9ZdLS6qIhKJDtUvJ4rFQNjp9azbuxh4VzbJQi4amJZ7K072r3oaT73WQ0jsTntYI7rvJMjz+iBJG
aFUQOq5s5XMP2aWJ4TKZK6diXaY3ndp3cDLXctR1MFU7DzBeQ+GKVVDcQmDcrJvy0FGbBmOU4jgB
AIpxleqhueQWSLV3k6OAPWAGGqEB8oOlWLjps1efl/LZfatGAS8hD60UCbupQOJijMA+3cXupEvW
fQ+6hSS/WSTltzW17KfUgAeVLsJVk35+yHcA39mxzZIL2/bWq5VR3rqY0z7n1KsfqVWIb6b7IAO2
yQweeUfBkGVuVX5+NLxpQa82tITT9Cp3JrMMt+muVz+DcmdGs0jSCBVB4P+KHXlACZ/0XQ/qp8YE
DfgegF6LVa9lbDO86K0LLaKgTgwBSydPp+aBuGwJV0Y+/IUtcv//324QHNG3tgS56GUDEDDckoG4
Z6u2hkOBRmBpzweWDuVW5U1GNxLyOHiPgsiNOkB6UoScTmq2nU2KI63HfRPxJMeQwPNyMJ4Mq47B
OoXsH8NXSL8ls3WS1+iVdbg2H6cQUME/IJTjNfpZLMRji0YXfIP6OtjAiqGrgR8BcR5L063+gZ2h
bnojFSRlmGLFP7pM7XOI4SNIv+CbErn77kH7OhwMa3YFRwN/EbPostVxgNf/Y45y+22qjEZR47Nq
l8CD9Ft2TlzNynfVk2LxftpiOJ9scG/h/WqFz6yEfKsac2OfCgNKHdZTlcE+vyf0Fpk9+YqfXKL3
8kTw1gQphU9NtKQBJPKUB/JjxCfer0B1gTcQy01uXilkJATnAIJadN9vjzmUkOSgU67HXHCbz/G+
8csjB1UfM7OYk0XkW9J3ChUXQsypgSOWLkVIHV8GyYgS4DsmCo+Aw/nHweqPos+qom45J6joKQYg
h2B3V6hd7iB7n6dirbqhltn8khy1UPkiQ7GA4ffJ7nxc0B87VCidMP5dcSMA7CJmtHhQNQe7DC4Y
Ekou5wyW4lVQ7IAkeO+Pj8JnhvEtD7VeJBVZkzbv5UC6jr6k0Hj/hQuenMYs9ux6BGtHqXgqdHoF
BnlUEXPA21r9TQAZgsrgD9j0PusVUV4wkuWKL9orBFr7JrnIzXzD0k7lbj6KZrRnVXNYX4+KpOHS
ZvIyYnJX9mKfzA5JHnnbsOAmzGVRd6xpwzzIK8yZLZcOZEpEhE/A8//coj+fOdkP7uX+yRC3kp/V
PqpUnMy5BKJyBhbW7+VHweXeIe2Yw5OHzmByP9JjlZkoNe/qIxQlAQ9AbXvfHviDthsPzJjN2GSV
8u8LrnyZTQV4V0zdE2EYY6545GAyQjpAUYvIDqOt9cAPVvweDXb4rD7d343Nyst6NyiXPxWCDFAq
Bn55Dyjg5KE1aytCTBu/5e+9TTq+xMXeN0ou/h3HoFIOqDaCrCm4PnAbrjCjKjXBXWffN8G4kSrl
e/ow6rS+wLJ6ZYqsfO5/FmUSQVWFmeqxjhPlaKQlayvtCk8E1gE1ieGoWmSGEL3A99GN/MQxHoYf
rBIv6+BQHietShCdiQgWg9uhxUtKrRDyY85Es74U5XN0oP/1iEyUcEp6KcGruRSGd/9LbZZ11ieQ
cjRioWhKXQMF3lszsDuyVf+HaWhL8giAkYdnY3kApkXK5dTqPFcGIc5VTz36m7kzymfDae3JMWqr
dDlb+oyJvPvLJDt158zTEDZ+QadHLprAHUpRt4G6Wxw1S2NbyRbeLCveq4ec+bzcKh+stpbGs5V8
nMuLgM+HjMIuzyBCscrTr2CYHyXAtDGcTbD2JW+yRv42U9e1bcqx5Hwhq41Iov+jCsBiDRn3+RJc
eNDBB+d/S54gc8BLoiyomJrD9q8KyGirJEaXozlfoDY4eokLrW/0oYsndht0C+6G18gfW9SBDXsx
kPkBdWOCy9F8/kdYufxoEcjDbOsuZCdRfyKk98IOQeNTgTGzv3iCbaaL0CUGPZigyFjy7Yp5JZTm
uchRDcV4jPGV0FvPbr9Tv47mv1BNAcT1xxblbdAKTDkuQD+JaPTKICpRMEAAnLtoo8RmcQyY1Wba
DYApIW4nDVC6+dtomtRw5YDU40Rw9fm++Qok5jHbs7dxM06sTFFxop7TGfx9WeAG2bM2f6t5xeTr
zL1/9zdDxMoI9alaoZhBhIRpQGUUvazWfpRcDPZZXYf8RJJ/uW9s09GsjNHfqugCdQQ9pjt28pep
ih54KXF4rnQh9XWBxGbEiLSbkWhlj755adlpA8HOy16zy53BBycBZHZYAW/bn8iQHBEIFzlGIG7P
e6ZXuY7EjUS8CLOwyH6RpLgKadUS/gOWR9mMfCtzlPuKhECGvjHeD2IKfZnmO4SOGRFhs10KYpzf
K6LSoIjPQSOqERNqu09VOTQ5IW/8YRH8okBrMU34J7Ew9p1snPgyZ02vbAYHFXNf4MQzcMmoD1dj
JFsSO6A5irz14kX/tgwTGAmMVHnkjGqwe5l/MobEmwMxsqo09nOl/RYZ/Ze8C2Yvm5RPOsQwa9k4
T1wOiKchMDZoO1NX0RMA3gTSUXS9JVT4eJokzMWNeyIhUdgAw6DoAZXhd8ltLXDJ+vGJA8R4H51n
MFClmG16nZzyL8S0txgHZEwV//4t1LUK86bjmmH+1XEGb6k7HbkB7JsY5Qdj2/KW5Gbz+BezgeQ1
8iFvWNmlvlLO66De6VoNpB/VLvfDfeV0bwR6wqoKbBES36yQCmvQN27qGOBIPNdHB8ivfehDCHY/
+IOlm9VT9AR8kRecY2aTY/OqrZZIpWM4mv3YA5qBkWJwmSS5VWqP930ia23Xq7hKD1I15AYuRgef
tG3AsOz28rlVLdFJ95wl28ZpcZRXYNeSh5g3R1avfjug/Vnh9e9X5pVBlJKxDjAaty920nE5CGeC
pBFObNju9q3+fU6vbnRlakZHoeZF3GpIZjqa9ji3P6IwN+NwDyVh7OzEqvJsxpvV2igvNkdCYijk
gA7unJnBHm074CMGQt9S+ZlJyFvAWtWcsj3rxDLOzTXNXy1VwDrRb4Z7yKvZHzjN0cWOEdw2G1Or
a399Pq9sNHG0iHM14my6+blyQTTiy6+xE5/SvQHYCQbtkPcNDjgg3vPClB5kCHACBfIXSHeGI7g6
qNUviUK8G+IAq42NswRMT12pdqb/l6YAl2D2LxcBzuzNVmR1nje9sM4rMhS6VKLTQn3gLBRFrhfx
gWVvOvaOYsdvmLfnMS88W+lThDlPwwl3wS7clUdlT2A4wbPwM01M1MNZM+Fbn3z9W8jfrzZB5iFX
rIzgq9Qw2DkFDxrM3HcVmzXotQkqWYOanjJqKS5QZ+uogUPf7lNnFibBZE5foc5NmGaAuXwA5MbS
n1LouohnDRSXhFsyvrCqcJtv1fXPoeKOuIxC2kM7GSVxDc/vXYnqTGcKe8Erdx2K8jGzCr+VEq8t
UhEHbaugkfoGTYAptXIu3utJc+qjkukVtzzH2hAVcLI20DQI1YKrD/VhYP1eCNpgsQ2X1IdlEdmd
jKE8tEGZuSRriVTE0aalwFnHXSLfuHlQeDP3YsAJ8A1NaS9BDKL/ynyMby9Xh6IqRngJqPX27GJM
hUhTIwZxmKTzekt9LP3ZmuwUWIbiE6DM0WzO1+lR5npJskonEcBU6oA5kll/+nUMKDOXpvkM/h11
fjDGxyALza6/AIph9m3si0Fogtb7qxyXgAr9V43+/Tu1mbtfZ9B0aPxBApS6U0Lcy1ClxtJH9HXQ
1T8YZ/GCCRY0Q2ef1S7crCivrVFXRpV0AwB5SbvOI3BoAtcAhgClk74ARGr3B9aA/aZTIhN2/1sd
dWEgf5Y3Sa5idTyKKfLnkcWCutkAXa+IuilCDzlXocCKSBSaz6CUip3pgK9nONwp8KMn/PfS74r9
eGj92EYCjCStbMx/qhavfwh1cYTZSMG2K/7Ko4K36HvvkVmPdDfDNzm5jc6YYTN9IPlgH4/v7w2m
1ThajIBP0MNEZqqY2nFyBcOTMNt/EYAQSr1iBplPSszDF7NqhVvp1GrB14nRVcCJagj8xj0WzKXH
aVr8UijMsn6SO97EW80C2zcjn9r0En8Ok0S9O6e6qTEmCoPV9GyEklXzAcpz0ZEXZ7NnAn22o93K
HBXcIQPCjTHUVoD46uwJfSSreDYOXWx2u/Jx+NoDn0z0sUZ7Psq+/q6aIgiMCDg6dvNPocsCSLPu
7pX6ZrXfdafG6Uj2m8zztefppT1pT6TzNKBLAAg4s7S1eXlFUdVkBeI8HwYNkpCvO61ViMHJLj6T
MfrmAMIExIIeLCAjE3Uqbn7hlUUqh9EWDHv0OpZY/prPJMzfUK81zuOpPEk+cufQnBSEAt3Nnzsv
fy6s9Ou8V14au/SNHWsHNmPh6udQvpmHtlcbYtzClVLdDMZdlvh6wMyqNq/wygrlk7u6l0u+1ZG9
RhOEDLSlcvKxf+kXwH3D/L2Qu8UdisrGoLcnzNpjwU++piOlzsbaHPrSDGUAO/Ru3yZC5S+K5uVj
B3YaQxtO+SgJoC+TnVxJ/CjWn8s+CMw5f78fxVhLoNw8p05xGMU4KeKIwbZptofmuek7W1pYbUGW
JcrdT/oySGi8AG9uEK3R2EzGS9NmVvYv3BpEO/r36af8+SJH0pyM5PTnuj0smhmwRBHun3YQ/t5m
PR3wBXKd4Xhh0OI4Tm6qKn6Ve1kEkiXpfP8LbcLpwFkgYNCdN/gPesJSXY5hw+FqpdJLqr6kgtuX
kVlHe23OfQP3CtrWdoYRq2mE+waJRtc5XCheAvFVj7/MI8OXb3uz1e+hnDnYL6eFr/F7pin31QRo
i/hQ64q5cF8SwemD2Wy6y1y/oO6QGxe1XGzGhmwmfqsfQLl3bQrVSG/xA3gvPCuYyA9P4Y60dUnJ
lAXf2Tq2BlQbRUEWeCBLqAsCgR0+gyIwYqU4SP4Q9k6CAa6wEworRs3QvL+2Lce9tkZdEugUZkIw
kJxIbiObL/reimfjX1oRayvUBQGDjgjmSrxRuhrUAYSuibOWAZNguv8XLC9bn2tljR6gUYKJGzkJ
15FQfJSPOhSqeQelxshUPgGiACRW4tc8Pl1modhgVXucbNaR2bqwoGnUIWYKJnz8eXthMxkjUUKN
30BGa9Q3wk+VPhLtyuV/YmRXWITLfb//Obd4WDBx9scuFSGijM/nTG3h9Kz2CoQAtm5nQMkRwIzm
6y/1hv6SPYl+9lo/EKE+5tLJbaDzTLzMIO4Iaj3yS26XHpR6JS5gfEcpK72KDUS25syXxcKQ1iHz
ctbhYtmjjjCwH5FR/x/Svqs3cp2J8hcJUKLCq2J3O6cZ2y+CJ1g5UVm/fg99d+/ItNCc7+7bAAam
mmKxWKw6dY6GsuAH4hkkkVXA/IuJC2k+veoE9th/d255nC8nM6r9dDFxgSmN10qdN+Wak4MGcVwx
XciQS1TEXL9XNv8YroPKrw09OL6Ev8CoXiusfIERCYC9btkco+FJr5MHmQV0LFn3prmK/PPetBMc
PpnlnKlf6ra0JSw11omvRJOnl4KS8p4FhtMDrYrOSHm4yLqOw5gR1tNLFwx8FaC1nQVrYAeN2y4k
3n8ssF+wSYUt0y6zDLxPwait3mQDppzn62tuNIKV7L3OodSHvbFwcUK5mvOLrhhQ9yPQ2MkT8wD0
9OSYdXKjSwk4iMfOa2MgonKTXsqd6qvL5AytGrvWELvn92zn+mCQREW2oRgOkh0u8NgQoNL7FrI0
AzDpmEC/bfBl8xLENURwdezV42HKQCUEpG0aOAE/f9oGND9yNy1MmwbkXkCZRgeMX6FnL24w77Ue
IEUIQlCsjcgmP0qem+OYaIqUhsMC6Vq39iHbELRPegYRTWc8JN+jm+a+OoHml7FdCL7pHh7+k3Vu
b+VoTWtUZOzAuEuOaumXBmgtC5Tnu8C6WX3go8BFEUG685S6yTW4EUEH07+c39gdR0ZIhfwHZFDZ
znKFryhVa1lK4ywkmIKU8vt+qTx9Hr3zVvbcGCqvmBoGLxjecTyqrK4tyaQd/CcDPT5TVGCvOPKX
Y9q7a9oY4w5nsQCqmyENDQpMCgK07IwjCA/GUeCpO1Hm05o4R0XcSbJ4ZEqMnQL2kMKLp2/nP9uO
BUipKgab6cesN4+1QFOsr1MLeZoM14jB2gB2M8HOMB/jAtknE9y3WhdIesst0LH/MMmwqWeGJBVV
OUUr4b7VZOgrVQtotuoTyDWL3wQ32vlvpe1c2J9Wwl0ruryMlI56FoJm+bKlEwbNtJneloAAgodR
Wt9tIt3TVF+9tE0NB6pQPyp16pxoGBvfruMc8Ux5leP2turtX0OZ/a7z4bIk9kWnYbyrWdxCs8JE
aTE+nJS5k0vLU6VIr/kyzg6l9UVXk5C0w3Oade+kIi9mrKeC3do7R9AkQdSwDFuxIaD1OThO0zQa
VB/Y8L/9s3+Ez30wJtuh/S3xRTnXTrZpKiCas1hR/Gt+ENcyJJ7MMgujrPbzznLk7F4i+KLvTWIK
guFO/vPJFrd7haJWAJ7CVpWrwUJQgY8NbzKfqvrGSjUna4TVrJ0oAQicDC1asJFDtpNzSTCcS7Ml
dyk+pVS4oHOwTonLOji2q9yBhDy9nd/Ecgz7Vg2II2NUk5EpfN7ASKqWniDihkXzUua38/Qm6YKX
9l62buIxr2EcVEPQ1bl7ZWxTJHWVxlamgeu1vJNA0bF6c+y0ryOkJkD9yuRQksNqY9ALg5HptfQi
KgzvnfjNjyBcbaFo7Fyv2I8wgbulQFMROQ7PH/m9BHa7UF6rK1rREIyonIbZpQTGNkylpCcMkfkM
6zeeTBAclIF0FB2LvcrBJ7PspbhJ/qa0TFvZwtKMqwWzsOmCNmvkaVdMqEtGq1fcE9vpL3+yyGLf
xqIMKGGbNxEWekwPCtqcacg425KT6FTsHcPtrnHXQdEvupIv7ItaR5CU6/JJMl4n7b7H6tKTYPuY
r/N3z9YYdwKzRksyhB24CLie0QlymawUVLqQ6AgnGdienLPFxZdRypQ0jSF53aLzEja/8NS5AehV
c6jpQVfjQEdfsDrRAeAerApUkDpbw0nP8Ih7Hi8/FuhZXnxUbecvgVB70YWN4ckfYsQqX+WppERN
e61BNufIYMjpnGRwpNKpeqer0GSzUJegLijDu1q0l/uO88cy+/vGQyMzqyu5/bBc5gfLQO9WR3Eg
D+039ICKxNV/tkc2/20exdnF3mwcArhuMGIcjIJ9iaqKkrbjmoGRCHx40g/DLRQnkdyB9RZTt7ts
g3nw5qeodN7n65KFPNHFvLf+7S/gYoKkrUNFhjQDM9AHiMkzpjvW12QNGRIqfnVKfCj2PhttKLS9
d462trnoQJVRreuMZAiDBu4wKDSB7mx15299KJyo2F0n3kuoPynE/EJb0ZjWAL3JJAuVnyV1Zuqt
Xs5mTBmoW3fkzh86TwUxPsZz/ooWf3eteKdgr/H+3uEiKHvSmlgr22lywUbHPqAIGBwTVfr3xm9A
pwUIqMUuUfmjWbTx6TkrlqHSEJ9oMKLAqAFvUl7FVz+jG83HdGPAdvR80Ng7v1uL3ClKuhXAT/CB
h6PUO1NhQlpG98ZOJL4uMsMlCFO/pIky47DisX2pTdFRk4xj15WCRERghm8NV2ub2F2CvVKU90q5
r6zGWaggB9jLUTdfjO8Bm31PATrqs9CqQLaXTm47H0btaK5QD6hFVZC9kK5bGPbVGVYDXO+fg5xM
KFUVoG7CyCY3NG5/qCPIhM67wO47ZmuEu4KlsVUpROyA7VWswbHmenZSfQrB6A3GMaUD3smQL81+
PUoVPXSx5Det5vW9+Tia7epkdX+Auu5jQeWHsmmDZCFHQLZ/TL3xqk7x09IbmmuW1Y1q6AfTAFTN
nEDBD9mdogxKW7+z+uwCRBpXcV7+AE/V8fzqdlM23VYZspmJkfEtdAmKsQmmt8EehKmX5GWUPNQ3
zdjBeN/TWoBAQj3EFfQHIIcQd4I3xv6n3Rjn9m+SoolGEajTWJAuXro3QMhOEMiJ76Yr1bcxbEhv
mdiWfZffTg8YaiidBnxcjOUhc3MHF8cR/w6z038QtwX0ByP0IDNnRS/u9ihT2k1mn8CxStUh+r2u
vK9dKvCsj9ufz4GY70LnCdUE6D1x7pvK41oXNe4JcFEx5khfn5zWy65zlAwzDFZ2HtPLWlsnF2Nf
d3eeENNE2xdS9orJxTbbiup1naQsTC7Nh7l2hmuIdD0RZCc/DI+xxSTULfzmahb1t/fC0NYwF+2M
nkIeOZoQVKva6ZfLVv+91vcCv2Y79PXb/rs6nk5WnmlMjbbLQxlCqZB9PzaHAV/zn5l8ESxgtwyw
WRKf75QFsTOK3nY4V6QPIHzmAlX1ZEb105RAITFtDt2geUpsHYANvJfBk4mH0iLwp71ouP0R7JNs
rsdRp6SVWpymsYrckebOXGr/nya4AyvpUzSQbo2CfHybi0cqiTCru2+57SK4aKvHqdxVBc0Qj2ZQ
8lYerZAz/jMuRu/yB1EhbA8zauLlj3q+QdB34d/F6TJp05pNeQjpgvfkFsQrQJXot/INGxCD+oqQ
hpu59xfPNKAWDHUScDbq3DZNRZLlbYW6GOAYT2b9KquNU0NNR1Vm5G8rqlq1IyMzFhyIXe/YmOW2
ztRXu9EnLQ/JTXUElp/pP16pxyGAKopjgcRdvT9vUWSQ28naGkH1bSkZXng/kukXKQVPHNH/z8LM
xt1lNRryZJmjoGmOkZw4cikcOmJbcW6ruEdq2xl9AYoj1Hvv2COCwdjZHBUjho4D0RDVbnpLNjvE
XQdSlRoqSpsR0FX9pYLJ6PzVOqagEZUD5a1xQen5JEqp97I1gpwa9WzTIjLhvuGMefp4KKwsLPvh
MS2HcEoV17bzW7VTjz104c67xP5hA7ueDcVBiJzL3J0j0WQ1MlLkYfRkhBhSCror9HamAOy86wfH
ER7/ggxn101sJDc2aHHwdbmvqg+TWpYmQciS3S5Ha7xZBMNhzAu+eMnGArcoqGB0MZXLNIxV7W1s
5vdx7u9JDe5nk4g6EDsva7yydJm9qrFtX2h1IHNp07Kq8xCvPaKAqokNd32g4nwDmuqxX7oJJktw
rqWwOEm32otgC7+eCfYDdM0EQFo1v/Ry83wh7dw1iCOgGQYzK+OgUI82upBvfyVe/XX/2LMSpRMk
SWge8w0xskSzHUVDAXsjHreMcgEPC4xPMO2z5SBCnu/Ahz/bY+vfhBWrtPQka1cCuPvsQQjYsyYH
Aw1BUHjSdXyaniyvxfB7d9slDmboyAsIS0UVhP012zJK0sB/f8FW2M1MpW6lgOuiYSL3w/W0ikaR
viZhWCZS749rT1d5lHneYd5cwnRIKIE2u0RNRqu9tvkucBaRFS6A2sU0LXVDyAc+BghkT5c+KDMY
+3t2D3Y8bzgA8XTeKjtvn8/j56VxJ94oSsTtdM7DdDDdPiYumX8m0p0yF44ZT46diGYvd7dr8y25
ABBV1MjtCausZO0+t/sTWYR50ddIDa4jlDxYpAbehme6JnFuTrE+g9X5iYk4Fw8GRgPuqwv9QTtF
eAk1oLhaX4bv8Y/zH1Ngl68ZmEpC56gxUDe0lgHcnR3qO2v/HHd661i2/Lggm3HOm9z7nOCmx/OL
sUgB1vH5BDarZsaZhEylK1a3t1LfICIF5B1QAz7nxga3ZYaeLr2Z2uyUM+psnG3gHYFUq4M0EAky
7bwOmDF0fxQNQlFfcT1tRfRBU7EgPwrn1GMMzAUKgvEL0BriMdi9Q6ej/IqReMM2Qb7w+fuNtiUZ
qDtLAZgXnFmab3slfSAxiq/n9+nrvQfAzR87vGtEEan1jmBZproGVlF5ZFH9wYpvQN0ryPV2cqPP
trg23WQU+jIQrGm9yQBDQc/aOOXuiLrmhEkOGtovxvX/3oqHTQu9fgOdXRDMcxmz3LRRVy0WSEuh
+f0PbYzii4vlu9u1McOOw+bCoV25rlGeFGFG62DCsSqA3raFOGmRGfb3jRlrmMcVkkpFqC3gbEae
5Cnm8GCtuMPOu8XOE+7zd+OCfp2W6tAXCBmdr5/U0/AGhdarEbLH6LIYkdOEIoG9HXKAzxa5iIGq
5mqNgAyHY9BAP7MMldAO+/AvAEpfH28mCnE2YOA2SjbAYH7+inVWZ00NED7WhpJJ8Uv+Db7M/uM0
g9M4KN5Yi9O+rQNWbBe9EPYCIx6pyGQtS1NAfffZeGE3cWVMEhhTaqgWZpOjg/BAsHl7NkzM8+kG
sg9047ng0bbZNFQRyOLVUHZHCbJgyoHRwyRvUn3B8Id/Ifa6d2GjUoPHsIyXwRfRc0ta6kwyZPZR
oQ8DrNdVes1ichJEl/O9fpNeWjesgbEchMx3ezEMDCnAqWJyHi8h7lRoYCemmjWDkOPKCuPaTzp/
xVilMTts2brTG89o0Zn/TSKHaQaikcHsfpWFBMkJjTEtBSE4LQM0oGjmoLXSzu1U4BAwVVs6MiXQ
FjYaX510zSkUzS+7dHiooSvttSXF5FrWf5MXDCJWahqs+XxMJbxRc8mN1boCzQ6kd3QbopxjqSVA
Iqa3Amf52vzBEjDkbEC7bEf9sAPuhlLIqAcq68fY4CuEXhOT/igA+BZVava2amOMJ4UCOaJGIgpe
HSQk72kDyta4uYyH6qqjmQD8u/NO/bQwHtYja+Wi5zXjhQHJVhTGF4yrpcchQFiBhEt0L3qIixan
fj7acS4rWblaZWghHmsLlGiln5J8tY61IDrvnW9LA4RIgc+Bp4gLYLRfyrHWwdKZpPU9WY2jUs8i
Ka+9ILm1wSVX6YI5pDrLqrDOdcOPojF1iiU50amc3HikvWs09Ioa1pWRm98Rbg591wZS1gzOOkd9
WBSQqi91+zIpilt9TH4BegUMWAEM0Hn/ZWvlHwpQJFYh0mPuCD6OhRp1+ZxWoRnfFxlm2TQZiD6/
UN5tKByet7X73Te2uEtRH/NC1+YhD2nxtozfa3sQvHp2phPhsxsL3M62s04WZdXLUD6RoD51V+1p
RQyzn1JQrxzJtcSYPQMdquHgAcBwIFIZEDaisro6w6k9jOJxQXYfnfu+nB+0s9yQuu9ZIjB73X0R
1E/gqActuuZ3EPU8iA7RbpbIKPdRKQAn7BcpxdqoIwuxzsAED8K5fFWHTrbcJ8gWMY5RgOo+G4+5
eji/s7tHd2OU7fwmsYK4SBN3EWIFHSyXWI8qmN9nE3gHUbjdy+C2q+PuqlamZtckuJq1/BK8Ax5d
IbFsfD+/GpERzk+NQq0y3NIlOt5lcpgwTeuuFIxRsSrME0WmOIeVtVqlJnqjoZFDAwPVlvK+PiUB
uFCiyiHE6d9WxvlyJUqjdsPTZsM4tzQluRnXAnaTo3UC+u5KAwnXf0EWsvOIcQcb9MToI3JPlnxa
GyL3YNmr6+t1+pbXN5GQqoddC19P2B8b7O8b34uUWO2mEmd+ni6U4APg42bv/eLPfu82obDPte/r
f+xxGWgyFeje5SrG2AfIqPtF58f3EC4NLC/q3cV21F/j4pqA1zRCVM2+t/wxzR2zap4w3hEjXZoX
elLLMaiT6xaOct79RQvkzphd5ZRqePQFUS2d5gY3V2kpP9e+PqSVKcgydv2QQAeZaDYgLXyqXYD8
IoYiLLKnkFH5sldLexRTMO7ecn/M8HROBIjhcgW/JJh/cA9Pv1PAMOwBOqj5t0KVjue/n8gY5/Sg
XtD1ZFag3FsQF7z3bmZf2FrYKI1TWaJC365LbFbGeT+ZK7VOEyhdW1McxCDry9H4TKw0PL+m3WKR
tbHDeX3UpUm6VtNHmtsc/5lrVP6ZaxRjS3cr/MC02BZwBxi7MbmwmAJSPvQjsifjVT61gEQMIdhe
vPG7Dt4gpia+uvkvI1ivFgtspP874glRa2OdC47QCSd9AUZ/kMnUz6mEilVrE9dapf+UEG0MsdOx
CV1Lm9alDGh9ABBP42TDFDRRLsrwdrOuP0Z4FECWleAExBgXYnDh9M1FLZpz33fBfzeLb/zjAGu2
aeFOxihomFu5uwzZbT61guHo/XWwiwQUpoBUcmFJjuNWUuUIipcz2oGD7YGAzhN4+W62Rv7Y4G7+
YVpsZZShLcyQfO3d8huzJy8dcCCxO+A+nhwRFcz+t/tjkHP0WmvBXplGYC61G8eKFydvMned7gTr
2r0jN+viPdqewA3ZsnWhiZv9qkBaUXw3gL3Nm480+Ly5/aD+Z1GcW2fWQkBYaiEAgmk2PZk+CVUv
D4QlL8GqeNhC18RFRAY8vRlL3nTNeMiNy/IIMPVBPHgicD8e15+YKXwyQV69jtJ3Y5RLdwJBgH/+
y+3WDS0DUp42ZsUU6Et+jgjW2o4QRu5YLWbGKHdj3MQo/bvEZ2V5aXoRI0p317WxyF0gcpGapQyg
dNgk9wATOob+en5Nu+nExgB3c9jWPAFzDhG7Sn6vYhASGXVQJosnJZXgFbJ78W4ssaVuwqmC8VcQ
DSCZ6O34d5WZBOJ1mhfLceZCtHR2+jb+TxF8Y5ILSlbc9To4R63AGKnb0eMA2OD5z7e/P7apYsIV
UjL84Iy+tlWmquC+n1L92PWhpVSCu33/s/1rgT9GEPdojJYSK7Do+6pd2c2BVqVHIxtoXyk4v5r9
qpKJ+UHUbtFY4KcBrERdrHXF3Soll1rhaqmjMnroe9KgTHdiJJfLUUxLr+yGpI1ZLgBmoxpHZiPn
YfOzH9zssbyWEk//BlFVAKjZ/IN9l9yjxlq4ef83ZMTs3H55pGzscyFxXmezhjSPFSSX1ZFcpqf1
usTogXGQPNEDZfe8/THFc0JEqoJvbI9WQDBpWjRo9sqNp6YXaf18fi9FhrhYpY42He0it4PeRG1h
uKb5w6gOYFnM/lNU3CyJi1EgQ5HlVMYp+4f3oHN74+qDViMHi2Jzkg/r8HJ+bbunbmORC1p4T/ar
1SDadyO4exZwBy8iwPt+pWZjgwtX+kjS1Yjx/eS75ig5nRvd2r56jBVIQUwe+mCHsXKhjXl+ZYKT
wIMeMrmX7KnF5SyDr1c59Ac2qqAeRJfzrhkLA38annXki2ZQXBYLOKFlK7CV2QNTqKvhqE8rxLDp
9RL/mtbKpakg/u8mUxub/AeVy14q1joKsvw1S1dH0wsXJKj/yRs3ZriYP8yrtBATxCMt0FupYwD+
E79aXmW5MvUyUBSK9YJ2YNJ4kmxssrO4udpWLYkMu2pQpn2YfAyRB4P0e8zQnFldCCQEHQ7BReGC
iLhVhDQnos/K5ahQoQD1kd4jzSL2QZ9ejFx2ZLwyz/vlbgNzu0QuRBd2hus5buygbPsnNTYPRmo6
hJa+Hbeg5Wh/ZoXhZPl8k9uzwPb+CqHnDcoRkDvw+CqgQsdRjVgPh15W44WJEdT8/vzydk3gjoWy
LlGAseUCStXnZmxinCWUbUl3qnh4ACDC8OdSEpzv/Rt2Y4k7BRDUJlTCqzKI3wefgcXiEfzKSFdv
V0AF/moWdGe6F+65sckdiWymyxpnMV5LboWCIiNTuGm/tfdgy/ZbTwpLxGnUnq+LAzrSVyKo2N63
ZUPTbB6KoBPHXUSE6vmaRKA/q2TV0WrDTRTZlTJT9GXVnUvcZtJuGBeAEhrf+O5HaUyiAlWkXBsx
sEmC9EQy1/AWTIdgQPwoLvjtnnvodaDfbhkoSRhc3lAmEO0u6xQtE697V54z3WUMw5YnP0QP0Y0a
9JD8tA70StRo3K33bAzzncZ4WldZnVfUwIPq0fyY3luC7J5N0In4V/fyiK0pbvuUssoMimmvIIry
dxD9XcUF+JTa+pQmoj7FLgwJKDXWaNdVDEtxsQyS09CvWrGs5cSIXGKwmHRejUwsh26XiExFaI0L
aXldj7HaKGWYf2NRG3M91zO48dEmAZJZ1PnZ/4ysYgY8I3By3BkkNVm7rITggD4uQTTjyajU1yX5
aWiCa3YvN8KwDDFBeoVTxzMZ2euSygheCuQAMb6bZu4YF4KAvJc9bE1wMawrUayYDLgEOnL/loXF
Scq+l2+Wwn0zhRp2i0yFsZla4XS9HpZb7USdMRQz67C95l8A2yVxN3gyy/lg4g4I5l5R3WgcB1ed
p8mpTBK7M+0fjca4z2QQDf7vF8/WLufx04CB2RkSL0E8TK8gzYB4lIxKfrR+/y92AGkHH5oG2C53
ihdbSod6BYCl6tHHso9Qg76STFG5e9fJQYv0/6ywEL3Jg9LCQK2CVUynpQLbSRRove7JeuXi0hP4
4O6tsjHF3dhFkzWQN2eHV128vp4vq3J1IaYtOE37QQKjy4DmA/YDWPvnJdmr3meJZIDi8nLCfW24
dRg/KaGJgk9+I4q1+4v61xjfCElku88yE7Xadmq8pOzRpb0wdYEr7L622TT2/13Sx7Hb7NJCh7Ws
O/iC1qI4b1yZN4vPeDDGw3pBD/FRWZzx1Hxjg//i9+/uu2prnfORMsqrxWhWlIE8xCjZn0L5m9aB
+hkae6fqerDu5ysxLG4/ZP1ZM+cuWg5+2SWDu2TH+MC0lIe/Ii1ix/VrGPljhouMayzb02gPZqB0
kzMpulcSfMZFdTL5qs9FCPndoIXeHE6UhYjO19ybIdfBxQ76VXUqnWEd3BUVwkZeHHms8Pb5TaNS
cOp201eQ/+EWAyEfxG25ONLZtIrKNQPiNCpSsM03pTeBwlJd5JMVYdah6y7jGhyEapN87xprwehx
fb2oUZjO7REizILjuXtgNj+Hcybamnqct4MUtFkcFEruKgQcBqXpn4+eu3fqxgznPXmdLeY6UUAO
MVVol9ojpLm98yb2vyzGp3Uwcdjon3A3gZZqXZE2CDQMigJNGy+GYGjIEhLM116xMYTl/r+YREwk
0IxSbYOn6Jv7mowV6/8zDJkBOscgscBB3xAwrSludwuy3diLa9FK2aZ8OSQbs9xdq3ZSGsklWvTR
7ENO3U8ekDHfzGCURK1DjMrbrdrbG3vcl7UmM8tiFDmC0jKeJt187FJQepjdQe7q/LrpyguqZ60z
192VrCYoT1uQIl+yF8tsAsEX/8rKY0LJHTQUmKrEi4gXWp/ySVKGgqC8Q1qU2w3fVucQnQof6mEP
aVx4RFlcqgPLZ4ueYTs6h59tc2fFiOZqxMxtFaKw2xynMJocNijUX3Qv0r1xvMUDVL5k4PHItY/E
S1rHfhH9iJ2DBHV5EGihzg+AMJ/gF/Zg5NYooxk516+TnhzJrP3vZ/WTCRY0N7dbvjRmind+GVIy
3iRJ7UVAn57fxo+DwXnwJxtcUlBORWzEK6p0Xa74HaYvqdLfFmt/bJsB+Mj+zlgAW4ukNQT55TGR
Rq9IJM9QkjvQcZ6UMnpN5trwsob68YyJ9lw6Ru1wNJOmcQy1uhuN+ZSlsTeVOILjZF9GMvF73fB6
eziRxngHzWi4zPPRAG8hyMuzg962fm9Z4UAGL28jcO6qJ7WmV2kOreHauF2G4jBHY9Cp0oteRQM4
QTFCP5KDnNQKgLvm4CS1+mwpTUhK+VkxhtdCgtRuSttr2mgY0gClZAsIDTrgb0W5XCgZtIx763aW
ezAHqZmgnbyXJmw/sc6RgS2WUhdRBlXO3gNy1+1cuXbbp/nQeoyqq/Jb1V8OoirXzvX9ySh3uy02
AYiiAVCuky0vMYD+HF07BhVa9Euqvp93op2M5JMt7jiStDOhkgs/ja7oUTv0F0Ngn3RhpXcvgYUd
UD8beHcqROaibWNFa1Fh+BQfsnhk5Kg2ABrpLZM0FadZKOh8De6fzPHB1hommQ5LGdp2+w0Dr0EM
qdyLoqlsMKwsl2lCcb/N1AwNfXwn2XhZUfpG6fpz1st73Wh/Ge0Yu/qM+rdk3klmcd/JSeS2/fzN
XIfe0doFRIzVj0kGU0FeHXLIRzlRhBks1YZ7T/YEeWg2lVVb+VGd5cq1GmnB4CBaLdC1HHwbcyxG
k0Dvae6PWZTHYaWbYVHaP/ViCIcIw2IzBg/cvrBkbyjRnaRafCnbS+HO/RqW1vxtKsrGH3MavVV5
Eh3nKvbMqbnQ5eSXtnZOU7ROl70Z0re4hBLv0IZq+5Kb0jFTj3I7OWr5pEeIGb3myIvynJha7rSq
0bjyaL6ulu7lqvVrIQ9xrV+sxejKCjKnvnJnfWn9CNjNKlm/jU1yBHr1ui7bwtGbq3p40Jr8QGnq
VhOGPqNbFZwBjlaWnqr/njN6o0c3JCc/o+ZJTUIUrZxFvrXL52LRjjadTjXtQmR2h2qkKyjOKGZn
H4r8ghrGZRtbd52kh7b+RKcUtHlVXrhL27uFuQCzoh3qxrouqoeyA0VLbd7IuNiW6IcVK6EOnZM2
WfxifEyb2hn11DHn0V3r3AG/jE8kzYmX9ZAky0VqTlC5A0uSApLytXHrsXSVBTztUEqHBJArDcSx
cWGnZYlCugmhtKQAiXL5btTkFlUEJ+qs74VJHD3RH0mq36a9/GNSlGCpMElUvyU0CUgOaovkosrz
G7WY3VhPHKvInDUeHJKZ3xcQG+ll/zQiSpYqpBL19druZ1cFG+ycyEfdrv1GfZ7055TiRxPVUcni
ZwluUQPj/ZN8PWbaMbPSi6TSwh7K0Is+eWX/a60YLw9xsqw7ZjK6EjBoUckp1961FMxRTIujgIKZ
ysXFDJYAPKQRVC23RkF9XDGLKhFnQlqdDUkot3gtoYRKl/QYk+mqt7rHoquPWVdcLmQ8JXFxxKjR
szTVr1ZXPejR+gxeSc8corDptYtaMl9JeQOgJH7l4AO0/r2rpTfSLKdiRKtXMr5nWXRIU/Vu7jvP
GmnYycA94eEGYY/kZ4X9SNP1uqvUMLGLhyVvmoOUSUz9oL7IDHjzQuzxqM2NJnh+7MfMP7GMu9tB
97kYlcZGAyz5UernZ9APhSjhuRgCfzW1LhyLJJRaUbdM+dCp+XrhA4SPzAFQKr6olvWZlCoN1JkT
YMWbog9ae0Vh14gDGyNxOlFeyGCu4B+iYVkByN1LYZVUD2trg1uCLqfJxPRmrmKIc4pOUm/lDlnq
Y26sDxVoGp2+im/0KvuxDsajpDSNl8/mvb6UrUvIeG+mY7jQyvbtqQmQxf+U6XrdN/NBq7snJUba
1mLqr4qeOok8NT3egF1l6E6nNT/R+5s9q1ahQrPKx2jpge2oD/oiPZUTRKXixJNK6TCVi+qOCvXX
zP5lm9KD1jUkyOb+JpHobTIgHaYjAkI1IUeFcBzILKEYqC04uknv9U0PZkkLp8dAcXiZJCeP6vhC
zivrAkRTTiTLbk5BlTL2izvQ+WkxbFQ2UiN9zppWcqSp9de4CMbcxKDaFF01VfUAJTl3NYb0iS6z
ESi5Ugb5APIApX9IqtaHSBcUqsr1pyGvASSLHTual4DakqtE9dEcmqcxkjHuVhbjoS7BWaTF7XWt
zwerLX+Xc11frpl8l2TFYWi6gyHH1Mn65kgt/VKfaHU/xUsQLy1IjpLlF7W6wUVSi2NqRZbTpeUv
DNiB/ak3ZSdNSsgXS2DfztRHozWAHYjWV6uibxU136wUX7btTMmdTMtZk+J1RLg8n0jsvW9w5f5x
TpZ0bzLeOM1sScqQ2EdXUHJk43BMrNPHEIMLiPXdX9Rw9tP4PxZZErCxqJGhGLuVQXk8NLEudV+5
YLwj4zujL0p8MafD3ujIpzVyWYydwWBjA0ZeJq7lTnejZz6zpnwd0gsTUn/yAwJf8BNZ8Y0ZguIP
nCSRU3vLYXB7z5AFcWg3T0SLCbSRMiYt+WqqLtkzRiqQ/w+6mbnTkD0l7HYileUNs3qTKVQAxN5P
h1UTlBYym8XjIbcmoxWMgUEKEFPJTwgIXFc3tl8iJ3ExiiV74OhsHTzoBAvdqxWymf5/7XIRd0zS
DEPwQEHYqsv4DFmrMtWucWyjS9Of8ZkVt/aS0xK5oJMT4Zr3kMafzHMPrZQkgxlFBeLugMb55K6B
4nWhAVnHH/MP5nIgynQzjKjfko8eUSxI0veqMtsfwMNz6ZQbklQDwN3LCd5qj6mEAGBIHhpwfj/+
aNMXc4AKgPkt098yOGOWOQPqtudP+G5Ojf43WptoT4Oy/PNxS9s6AacK+i1GqV5UTXofjWbYtFZ4
3sx+INnY4QIJ2Abwqc2KyQEqz0whte5vdM+Ak/lQmGQ9OCMTMNPstVCZ5sa/a+NCiVnWhWVTIFGG
Extrne5X6uPEnnD3wNUM4zi63RGyoeK60G4Q21jmQopWrFFjq/iqU/Zbp49UBOsV7Rr3EtK7eYVK
J1amQLCZjO+SBiKWZ8GWiRbBnc86yW1pXqR/6tq5DyEKPCpuRh9d8BvT61+K/zKbhA2z0OKBzjw6
PdwbuS2nMtVyjF8xhFIXWkeGUPoL2tidKuEnO9z7eM2KAWn6mKPFjbkh17xYL8aDCc2kOSxyR8RS
u79Zf1bFHbG5n6Q6JYDlyclVpphOb/uGKmI42zWC6i6BJApK9jy6Mk5zfbRbQHUWO3an/0PblS3H
jSPbH7qMIAku4CvXWqTSatnWC0OWZe4ASXD/+nvovtMqUZxijyfuPHR0dPc4C0Qikcg8ec4kO1GN
aC6+XPaJVZc4s7JwiSTJcuwaYmYfflXjzI7jh8sG1pdBfxP8Ix4tJaVGc6xiVUGYGOSvgMjbZvsa
V/85LBnMzO82FoezFFHRG20LRGZ5M+tmqrIfz8w8ZW3/d4tZnNI8BU+MGqM4LJiIbLULT6zgr21O
Nm7w1Y8GWhxlrrMDJ7yw02kddBAzRJvQnH4OIu/sdCruiRi28MLrqcKszAKwFKV0WdWnRl10Q4f9
14wCzf/aywh6fJQ+pvH4YDItcztd+QJaugKprLzL9eiJYQJfncwr0Bq6eRj/uPyJ1/r44BGcOUqA
KwbRzOJwmUMJFgc2Q9R+TwJMR+U05w39zaxre9nW7BefHmrgQ8HysXLo1Hy8Ks066jslwWfGhell
sXanT8TWzfwKvG5bJcoVW6jgY5IXLKwqZtUXttjAVRngbAo2PMXXzfsCCmdsh/STe23uzNT+c5Et
HTcHDWdfWSxSgyKfaQJTBVLrJX1OE4Ux8n0TuAjzTSkbR41eYus2rb40xdYk6lr5cO5IgQYC5XqI
X8x+fZbq602bRGGHdu2fTHGspVsfrC2OvdELdZJTDFiUeGxfT2V2M1XaFZe0+2KQbCsrclsywpM2
ggc4ZydUYW611HCzjh2HnD/9x7704ccsjmzSKomiC8BPUu1VbV55qLtZpNl83BLUXonYHwwtIvYU
GZnI5/OhNpMtaBNUrdhgPFj11bNtXCTSWRjG1CqBM0lF56hm7DZisKGzAZRQsb/82eZf+8k7300t
QQxF04DWgwBKo4K929R2WcJ2Har3uVHZoWE6lao5ly2uxFacQQWwMdVAnFk+xyyrroVkggs5IfxF
QaG21nF9t8XjZTNrceyDnWVKEhdKKXAh+nmvg/NV0a9iToRX0eoJ5/XeCukdF+YbiEgOA5GukU1v
USisnvyzlS4iad+nTBUdzofMA1WCwiDz1Vw5qJFs69awcTWuvQc+rHf227OzH3FBikGBX8ZXHZhu
TbSSfquWzB0YIFX/iBcMBvWZzprMKMCllzLLTMdUo36dPvf1C2kKe0q20GvrIe3dyicH5UU7hJVs
/R4j7Du3CvBsh0C1W9vqLlU3aWE2DS4uCpKTxETxC2j73TwJhxLR/Xz/oaJ22L4BV1izAVM6W97C
SwtSxlSafnf1OSrIKiBf17PqU71rvEn4k+FbvxQDhOnb7Z+119wH2wv/HNS+pxhviYOutWcO33GY
+3bFF2NvevGLeZiu00P1vblO3G4LSTf7xqewc7bshbNWA3j2dRnYqUiB5GGjVsxOJatF/yX3tRgc
2yK/KaLshlVVcDkurIbvM8uLK9JMUdNj/WD6LUVKb8Zf9FC+v2xiRXbw46YuLsbQGgpCBuQ1EhM3
vQArIC2fw2Z67ayktdU2fpaUTLOTpPOttvtaWMZDXaperZOXoq0PQzydYh7eGbXqEXB0+Rs/b/ap
Sx9/cVWaw8xI0OKtO0/m/n8cqcWVKaa2anUTR4oZuxnrjTkSCNs6lnIY3ek69rYUSFfvz7M9XkQm
QJk0YJYbKMTRxp9VGN1IHUI3QaLt9L0yeJc/6PqN9ncgXE6JpXHa1ijKY3BRs17TMEcDnqZf8F7a
2LiNQ7OEc0WNnNYWwST/b5WoHTQWfJQYN7X8/s3NCZpYFVI74Mtc+Eeh59I4VLg55yySYMBuvJ0H
7LpgexJ4fafeTS08gybQ36MTMh1RNXYnfcdX9LryBS+Gjetx1RA0KfCYpjNB0+LYj2qaNbI54Z09
VV7W4BEQD99oD5xEzo0NW6sh5szW/FvObuK07TStV5GKSgbv7TJJf1RU2sii1q8pPM/wSkOB55MI
XDp0JhiaGIPWxW/IhR09F8AKmAGDevGWvNZqlvhubDnWmqd915lmB4jw4Kd9bRfdr7y4yo27NMMY
odgaPt5anL64g4uiV7peoKCgBcS3juG+qNAic1Wf7hLob+Phs7Flq0f4bIFzyDzbsnqoLU7nYg9T
DE+M43WrywIFBnR9L8eK9cNlgqCFIgnWQcb80VLVCxED2cCC0QQ9YSKeDJY2jpUyHwAadBuh5TWJ
yqtS/A1LokfLMu8u/4TVzQSXK0BtKqhi9MW1z8KO0xjakz431GuOjmQI4gynpXkw8gaAjBrDcGYU
KhsrXz0VZ2YXV74CWcQGvINxQDTJSbVg1P/o3FHoPVr4HxhyF14zaWiCZgStNZZ9URSC8aWt3VuN
IhSMGTqmluRPas2JqFoq5ASttDR1qzp9bcBVu2v56FAtDP3L+7TqkygZGCbI4E1IEn30FEA2kM03
yK814ySst3Lw9Hxr5n7dHc+MLGJVXaLFPKFfBSDr6HU/p518qwfpTt1lD1tV2zUHUMzfHqdQCxoB
H9dTxjnISOoeeHkB2bpMjUu3i+XMu/zVVmPHPFCmQ38ATJzLMa9Jb9sUDZ+/Cj3FLvXHIZjViEMb
kTHQNmPVmk+oAHWDvB5Ko59mhQo8gaYMFKt+az7MD6/6O/vWg+SxAHm+5SW8tK1Au9ruiKy9LnFB
y4ADox74aXRIRlVSg+Ch6UOaGKPNIO3OwCsKEVCQzdpp1buXv+uaN+ItbIE0H/Lgn0YrpqmTR1Ly
JKDDdDVBZTHNuWOQZoMwdsPMp+deX/ZRrtehb8SlbwFtodc/m97acpI5FCxTYMx1ERNtYfx1meLg
cqGVJHB79s6sxCGc+KY5VHvuRz7ZX/5w6w55ZmuR49Rq2A9kgK0anHQYInVm2UThzywkLKh2l62t
esWsXA+uuPmGWQR30OMXYgJpuN/pIyhafasBLBx4VLNKvAg4usvWVnfrzNoipo9kGqupxrVJswf0
Bu1Ki8CJ/3DZyOoBAwAbXq7i2lz2sEwjq3qwceFAZw9CvcbibC1EqVY0GwF3LUBBikIB0yNY8VEk
/higpD7OEyZlIDovxkOCwZpWqzdO0WqV5szGMpMqwA/MWYL96aEl4NZ74NkSL4YmsSr5Kki4tjUH
1/1Pm+OhaVi6sWxkDZ1qhiofYBK+zjpnhpWy3Vzxxg2cgbjz8natXikYC/3b3sLfm7zKu0yHU/xm
8ZWvZw0R0JvxPd39g6neOTP7dJLPrC02TSkwSS8XJogKrB+6dStRDLpbJvDkBYQrS3uiD/CoqzS3
nAQpwZSPweXlrnvn36tdPv4mZlhZ26CeMHJUMmS9zDHQHz0SIR3GWGwlIKsH7n21yxRHSqSC0VGE
PlUZoJqJ00bPovt1eUlrCeLZBqrzJz9Lhq18pABLoWOhJ/ExnpLMAzptRHU4Cm2tY7i/0a4albfL
Vtf9FCTomFSCKjlooD+aDfsmjKaOWj5X7up9+DQTdidOaT2ofgl11a3m07qfntlbBC8dBAbxyFGV
iCbtRRGyYvMGdBC8jb22heFQO4Lw7evIpDuLFYepK6ataLDqvLNU0iz3Ln8a0AJDVRGmMaLBPDM7
7KEd6w2H3p0lCaVtvdP5KHw6KmfWFvtKLFA188mYc73BzX6ke9WRXwzoMktOhg6YuApjcGBgQNPZ
VilbvZfObC82lw6s4l2MPJNXxDZqoBHzV4s/9QOqP8pWBFr9rOheYkwIJRd5mWkmMwFUaqCoKn6F
AXMF5rL2tQ6NmHgX/kAnVd+SU1ld3btBazH/MFWVqGZSeJ83YBQIdcdoQqw09zg9VL3lbJyU1Yvq
zNzioaPVha6Cujf0a6CsaFDfznRtnQ3CTzP4J33aNWAZFD3//qDWwnNibeQ96cBsDQCvAyTfNb3t
b5uj9cVyGq+/whyjQ0/FkV5XX6eN23/9xpypxTFfQVG4mb/9WTRSstRQxzBKAmBnTqEM7CY1Oi+U
JOJ1bRoYReiPWR3bGqGPRtYeS4WB+X6U9omyNcC4+VsWVxuA9s2UwOHAB5LvISnwOrP640Y1/+/I
bo24rMfEs8UvbjezMbmCIR4TO13u2Xf1y29KfBcae4UDpPdG8rh6u8yUBwb2WgfX0MdPTbk2GlGd
QLBdG+xSxwt6+BKFyUbUW/fedyvzjXq2ocKqWhIpeDBRKsAciwSIb+DUVu/ks3UsXCbKQBVRYyoW
EwSYEGwxnVAKj3emG5rRFq5gNdZAOQ3AUmA4wNH0cTWpCt5dk6IoO7OR/VUsnckgyT/iI1v9dGfG
5n9/9ulCq4zHFgoNQSVaW9Ee2/zbRmiZf+6nO8JSkWhrCJ+fZh4BnKRT1HQg0iKs9rgx1p7G1ftO
VnKbdGANgirxTV+i10cqKTAr40GOlKtKNft7MdI/el+c/ZpF3FFJWk8ojaFk0EoHrvSuXLCvDATs
l1e9+lmRGiMZkImKLPnjZ43zSdJFSiy/HN/68Fmu/4QMFd/TwmsTj03UnhYembQSpJ0rINYaI+QY
7sA9iDmUtoquykz4iax6ncifpFj7yjmuLGn0+1hFkrUZwVZzgLMfsohgSt6HRVGOls8k8xrxrLzJ
Y+U7plJ2hdke+8jAaIsyHOoscTgzvxtxg2QkDR/6unRIW96Igtw1xVDYFkZUT8mgPhsm2+oOrsUh
AHmBkAZnBCRUF3GIg/M5qkcU8nrlmwFSlGwm+I83btG1TT83sghDtdZgvLUEWBij+ju5pq/GlG/h
1dYC0bmNxbbLRqYYPEGo663Rx2FxpZIfBks7cGtTkXXV1qwrBQFoFXI7CyeOMjIpVd3nQd9Lb0LH
YEWSgmdXgyh71b9dPjCrG/Rua1mlAeuFpQ0tbDFFh8y3RUYHpLiYsarcy4ZWk3T0OFBcw5pQ6Vp8
wawzSWKk5r8QTf9Coyl4KG89CNYX9W5qcTQmmdZW3OGMygnEbtLIlpJ8l4yRvbGktRAL+TYkwwpq
Gp8wuTXRIkiIWjPAQDtkx1l/crz9C2Iwc1huLWs1hyAYZFdAOqFgdmzhGCOxhCXCHrUmaBHNSr3R
THp1YwXGjgXFf46c1Aghmi4rig41yMV+WbGmt0qHKn8vY+QPUuN19VpZ6sY3XBuP/2BmsVetaGXW
UYQxGeRM4QQZbmPs7Dyqj5BfDp1SG4B0JdV3EZq5b6TarcFaxU5awTCt2lpO3feuGPOfAFoptp4A
PNxZ0r5p6LORgmeFgpaPT5KrtKHY8OhVL0PugT4FBcB02f/hfTu0FY5mIEf9QSj8a6dmIBiYtiQJ
V8MbBohx61A8g5ZpMzRkw2QaRhZEcu2bGWDMYmOrV7NhYipIfABgNT5hV6VoGNgQ4i7TnvO9+W2m
wQDzzpFCd8frgm25iNl3lrnJub1FxKap3vIKMcJPyMFMTnVqugwjqD2oPRnGKzeO6Vpid25t4clj
WWu85Yg8RgaCunmSJUxdy5sB9NAu+TM4FRrTSFshpqR/wt028JaibXTLH6yDPh0pJmeqDVzhqu+d
mZh95ix97BpjoEwl1M+SnanWboWqWb3VKPg3bvG+kPlXnFlpRW4WEyjPQDgGCVPVIcLBuLXdeboz
AUXwxoLkx+W92lrXwjGUMc5qwRG5jb51WvM2I5GNDGYr6KzwgUCn+H1hC48w4jqkyoBAOinuLJqq
H03ThkpZ6s9oFsx2uepVVdqzhkP5BX+T+ZuxfK1vcf4TFnGvkDPDiAu8bOIrGoCHGNAMMyCAZvyD
ucH1A/C+3MW9UWEchjQNvuoYaIdCvS48yIld/Z4hE9fA3gWXN3H9qn//vEsSidYU6D1FOHAdxsgP
f9eNrYCCgn7L2vyhPseSvxe3RKEWqVlE5YhOrs47XwrTPfKPW1nK/IHJP0ye38WM/by8wNWIfLa+
+XufnYsakrtcaCBlJWbhmiWED0FW8d+ZWDxGWVFWSdswyS9G2adWUA5bnbPVLPNsEYsQEo86mcEZ
AH3K3J2gN9tZvTck3wZl6xGw9bkWYaQpjGSEZnXot0Zn0+kbWCw3vtZG2NAWYUOdIovEOe4T3Qpt
gQkphI1perm8JVvhUFtEDYD8mGGOCLrG9dweBofAX7jcuQETj1BV2gwSq+uiAJcgUlhQwFxUIzGD
0GpFhlfHrA9MQgi6Y3LcySHe+LswAflJ2QZIYutIrSeaQCLN7LXody4fuWlhmPVYITh1PvHpm0DV
VXpDU3Bf+O20mdeurxJlCrT4MbC+fCQKi5m87+a2oCwFPSbzZ2mlB3zsaeOh+Ps18ylWAGL1L0sL
PxFIdCezxbrAwmCDxg2D7bldx5GTSoWP0Z0u0xyrfu02lavXQyKwQmCDQcMFvAgfQ4YkI20P5RnL
EJVfLEpsEGxeQZz2MCgCtRBrp1rSVTm0j+M4AI/CNvKF9R09s7847U2VqmB4qazfVPvNbXTo7HD3
T8n21zYU5XrI65hAZ34CNCRhK5dhxCwfWr+upklfIEX21CvhRmK3EvnRFkcImyVaZyq1j980GdII
uPwsCeI+cwrplIYclEG+qTC3rjC6/Hj5/H9eFfCGeJKjF69CGmhZU+0bPiVT34BBpg6DCaAypXwt
za0u5OdgCSuASuL0zSPuyzGyWufKVIwgF2zT2IkJtwv59fI6fv/Qj6dgBk5Cq0+dY8onXE095kPI
OOh+4314Vw2u4qL74OmJzVzuULc78MAA3RMKnzcUVRu7uk0PhZt6kqu7l3/K5zvowy9ZxrchomhF
pJgCVBIjcsFTf5vH8TPtYr+o+41HjjqH58/LxowDAEv4wsugFoI2murxrEBWmS9NORYPlpDKvWUk
qqOT8Wjo061RlRg3b09EGQ/UECcDsEjX6qeXaqS/2IDICyVJh5SSI8fxTYa6gltO+Ske6RWZwpdi
EDuTRXetMgLCSY3rSS53lz/ZqhdCE3nmvja1TyAlS+fWVFfoiOmsPXUjQLZJHeja6F82szISNm/N
u51FqFRUMGzM04V+HAPsorigKLN5kDgjkMpp9rM8NWCc2LrwVp0fYBeAezXQey+jZEeQJ5jTTDkP
vJAcxojLbxvr+pwLY11nJuafcJa7aeYQpWGEXrF2DWFi4U7HAWXc39KjZvxP5kLmyP7J7c4Mzht6
ZrDOdT0lHShQMerizUwOsa/eVu7kaD427lbZCIrrnxAk3nh+6sonxuE+Csta1sCZiS6abViRHY4P
G5/w89Nl/oTg5VUB5LE+Acg6MzasHgWjP0CVr6/mb1PL8uSk1pympM4CS40dTQ+fokFsLWd9g95t
LHqwhsh6Ekogh5yBkzEBrGtuzYFvC7guN+r97XmdtVXNDe2ZjhFE00s318H7rpkcZyuL+kDqi9su
zO8vb9KaCdy/YK0AeAy1ycXdCJLmSZ5AoOynYMvKi7dh2oD3rYZT3cDkHzq5GrBIiwesAk7LPKmL
ItAxcjS+5I8AAnvMJV/p24xDiAL1ZoZqAsEIemHI3p+GU+zNTPmRW22E9pX5J7Q4z37LYrVm0Y0W
4K8pCqO9F+0YZsuyYPg6ayLyvQqWlvhAvfjwJ+HqzOySpaSieq73pEwDQqvYzhRyP2Rbo4crr455
bYasIfeAyO9y3oFrnVRNaTPT5dNAcyBZfNTv6UMIflr+sM0z8TmpArIbI9zQWzNm7YrFI4cYWheV
HW5Jk3hKOLlT9jjI3DbDh8xMwOf247Kfri7v3N7CjSamNIPIEI9RK+g9bsvXj6jXO231D2Fm6lrO
cW5w4StZ0sogZkQ8/gswmrv8mphAejm/gZzBXzPys/SBtOeefIA/+dJVcx356mRvqeasXeZ482Dw
Y95d/VMGi1htcAudK21SXcakwh759EuMWyO0G3bI4h2pZyBoNFIIbfXZw1Bc9f3XiG506tcCztlS
yCKKkrCNaFOhnBACoOqQvrxv++Juw1lW9+79e5H5cj+7S6sSi4hGDBl1fl4AvjI+p64h2eTevJaR
l9ROCuow2c6dzXn8teUhGcILiug6uPznS+TMshRGfJpSMNGx+J7UrvaSeZIH0B7dV8KDTNqO3ZXB
lnusvBpRjz+zOv+qM6s1LWNSdsiHxGFuMP01vwWMzj/IU9Zc5NzUIk0hkpxaFcGnTaa9rpyaDKX4
bkvda23/zo0skspciDAdZpGovLfAlnfIOd443LTzTXG01f3CPBUkDEGxjYv245dDQm4OUlrPCDkO
tZ2TYs+XOkaPrpTapt8w+ORvTUWsvS/MM5ML58xwEZTN3IYe8/JuUEdH1lMfWPtbSHJqdhPynxun
YWuNC580AKViYQMM08wjzuJA9VJfcl7b/ghiNjc8QjGwDC7bXLsdzte4cEhdlgyrxbNgrs/bCpS1
tBTCIAr6nzL4W8Uh31Iv21rjwi35qIK7eyYRH0txB/VUPHfyjexhfd8IWJVQ6tLIEjMygt5AncAf
g8iFxVAVvLFZCE/R9VMX4dWTG9NGjr561lC5+D+Ly2cv6rqmirTTArgNfAbNt6FIbTl9ubxV61/u
3cjiBOSpbNXokJp+qJKdWdUPxmh8u2xiax0LjwdxSatEs35kxNsbC+CRynplTX+6bGU1aJx9rYWb
dwmmpw28C31zvNUTMMKWnWcWja1ZWxrvW59s4d09qYEegVCZb4KjuKIClJVb2Oh1E5jHBToB76dl
ESKWeU76HprDlSVDJig/slDd+F4rtT7cGgBe/8vGIqXqGzoygL/m1hLb/3VrvIMSNoGNWyta5FNR
R3JqSiieitq4DlMFNTjW3XZUBd+JDrlBYL1yNeG2FI1HjrHxUqCkXFtHhbS3HeuF/Sfe8vfil72n
ESidKiV4W+kJueMNWNIFXKe3IjcHUfVlW+iO4xpZPu5NsHgbKihdFeVT6bqRm04QTMLJrDnw1vSM
UtuFZe8k/ckgobCpnoAnNkEho7bbdvKyYicZULQGxTE4YPOrrE28Pp7cutVdJXqSpH1ZXOnVzhJ6
ME6pPRRQaLDscdw1UAcuOWpwFXEstQbDQv6LyCEIko3vk6oFipXbOmQeDZ26isbsIfPj7oHgy8vW
Y1Hs5PFabsDYygdHHwdbAhk1j7wm2TGuvaF06jamgpKmZrc5hLj65yTfU1Eq+PNPalW7tIZSZfYc
NwLE9+OBWciFwmQAHy190IpnieCfs4cm+k6yl97ofF4UoOzpwMgt2zHGDRrOHAms2DyFSkneeU2k
fQNVtlNkHD/1JaHF176/mSTuzf+FaGS70bo94I22bEJXTuvAmKXtzXC0qdaCvPat65Vr6DRjXlMK
ukJ2irC8wVwf5JViT47NXacXzhhHV7oioIvU2UOeHuOGQ822c3grQb90sHU5drtS3Yv259yUKuKb
Vr1vciWIomct0Y+sFQEpUo/EuqO2d2YE/vNmJ+T8Xovza6lkJ7WWfTm8CuvuCC4hexg6u6+sI0ZJ
As6KyB3DxEH4SmwNBQXIEzA7qe6r9i7pFQfPr8I2BuEBlB3krWyPVmLXBniExXDk6Y+hOmbpXQuA
BGmzo8XvMGQMIK/hgXTDxtVvjxK30xFL6MxDLoZd36ggHpEdM30am1dMq3cTuxUc7MMUsklTeF+g
1KCl9lg+6h3MVW8pdqc2W7sEXlKK8mvSnyQFHGnSL71QvH4Ec3AIqnCG1q0S22ZZOSHnu5IObmGc
NLM/FiDdgS6Dy1Jqsyo+th2/lyTTY/BdKRd204XX+oSE1QDbfvEKlnMn0eHW4yNmGDzVGlwOz2cq
OmigdB3b54QPd6zGa11F253mmH/8wni1y/FhO2hX01qANhzKfwOkU4R2iDh4b4fUFoD3CCq5nZIe
uDj1eQm/4b9kOf/ByRutazidioCLfn8rH5r2Z45v3U+Zo46d24AGPCat3XFll4WR3yaa25HOVhPh
dlruhhq7H8zyirbEiar6itb5QembYMKZUHO6k9Xck3l/6KXXuuoAXDK8DGBrhtHiQrsq83CfM3we
vUAuoTty2TyYamprtRrwPFB5lN9MSj7us1b2SyqLQyWaU0gUCTT06bOpF/VVOGSFN+IhGXQQ1t4p
4GXnQ+TzvEttHic72liNC12VR5orlQseq/wamOzYJqx4Q4/3htZQA8vi4QS6dX9izc3UU92rwHbh
F0I56m3c2W2SB0oHTy+KHIetAQiQ/aJt5Eo5+M0sWUl3chL1dmEYidOk1VE3RYjkD3dMhOFfMgLJ
6NAorU6Acr1EMpi2i1Lrd2VG8MjG3MEO4jMxwKc5HECyil8ABAt30ErXSKhrNM0vFZMAZVr4sYge
GY/vOf6Poym1dphXnlKV+6QuGzsJkxtTqdAVz64qCEbkQ+HFXfujiPihsfgEcJiFOmvLLZfG/JlI
06mm1UMk5zdZXqWumRDtJZZIbkeZ/mXsst0YCh9yNQG3cg0zlvUtdlB31ahPbCiDvdEuupGKdF82
01crl4IwQzkrrJyE0RsQC/xoW/UHbZvE7tLGq8bhVOr8p6rmX1QaPiaqBni8cdPMjIAlhssi/ZHt
ekAygUIqYxsKnaBRz39GPPfCRuwmhfi9PHmaWewaxTxFMuI+gTZQmsJtE8TcySF8PESF7mNg+ZuK
GjYYsR0agm57qjBf1ZP9/IcQ8NWLdnAhzPIqNKbjxIZPrT5ckzFDYAsNhBr1hrbSXZonzzXLvpI0
dFiavLW1ttMHnOkqxZGs8f2ZIuyqjt1pbB6EaH6ECYT6kMbcFMlAHNxfe6VtWluu5CCOrCAVzC3A
JSWhDOkxvaZ2ooQe2GYhFGWB6rCM9g0bHmUMeINaUt1VBgxPCDRtG+LUl+N1gdGtIrZ8SbeutQjt
WImxm4nJJ7kRPyBoH2S9uMWI+lehl64Iw4BK6ZwVQlNBkQATTPQr/OHZLsqaXddmIGAo61/VUJlO
b5iDHaUg/ScdgbRcyKHx1BkN1sdPGskkR2IphK0K9UffgW1rMif8/LBAeOe627TVI6sJdxkPJbCB
sfTKqpUuABbdtOMhfMulPJBUFXxEyj7sDVQiEzl2MFV+IlEGWYcwPDUNOKSn8VHDNIhDCvGMvtJ9
z9CPgGKM3QsmP2Zy7JcqJ0EZyRQsFpCj6eN0Z6KIY0uDTnFxNRwofjydJSgE+2NNEyfq6gekIl9H
iQy2NmiOJPf34YDz0Fn4l5GdjM9hiVg04dFBTEfh8z0LGpAEtS9Q1XNhPOR1safWK7Eqp9MfpGjy
JqkGFTBYkJ2JTnf/A5GyXnBuIKUqJzssU69toCDXJ9d9humMCmxsXeUQCWIFZYqBrTpyoXn/0mT8
Go993RER1IFatJRiza/UovLyAWz7vWmPAih6xjS71qyN59ZqhnqWpC2qDpynxCgoOEikRINKxamp
by/ngXOKeykLXNRM8TFHLY6hv6g36FkpKdu3lfyU5dieKpP9oWUCDjjsebZREFt9jp+tbJHppwWJ
inZCPcVgvzqKwhC1bvXwqraeCpDIyJv4ifnNeGmhi1xfG9IyL2ssNN7X+/oGFGMoqUxOfWr+YIIJ
j5j3pS07P0kvDYORwFTdgZ5Ar6ejplevNd/qt6+/lsCggm47BsUxnYY1n9XYzD40JnUER9K/xn46
m+2Uwz9jSVotdwPU/7e1xRMzS3kqKTXHa8mL7jVnvAaE6HsSjD7xQCi2TQG17vvv9hb1kykZh1IN
0QeKKBjzY9Muuw3K4BXi23mn3k0sjlfKwLeYUIz2QIXmNytCkrnQ0igwijq+9siigKMcuE+2VE9B
97TmjgQMIaCDxWN32eQaM1A9Kgw+UqqQwY0arxDC64hq86T8PhmSn+BM9A2ggJllS/wx73oH6lpg
Ho+fuAWp+BovhHnU+0qjXyfO7tgUkBLk2qp2ijo8p8bo1KvGzQgpGN4RO8ZlQ2LVTbpDa+W3JPxR
InZKDJdwhTEc4MCQELZy4/HhO60e+VAFRDcBaa7cRLNA4gA5opOVYzbXwoMcdHBWudNouIuh6ZHl
rdc3xB+Sn0Dq2DE1bhOk8iOXPTn8RZrXuOQDsgV1r6SxXXU/Q1D5QQvaGY37rlR+ZQKhc5IcXcfE
X9ELz5ShidSlGvFbizE7L3PF79hwghT6UR5zj0TDdWGOTloaLjdaGwqyfi3YTVkYrokMr4pUN1aH
V43iSWNCua7AH8f167ZF4oSRHttSwkOSFbg76jtqTPf6ZNyEU+wg5Z+lUSB9otwBoBBgvsiFaIMN
hZaf5TDctt1wMqbimPbMI2HsYjQxFcMh6ekTyKGuqgQhtE2etbIJNMAAej3y2TiA6Td7qCPTLrBX
WQbdUjNxivSbGh8pT23KANwQiRtKzI6qfs97bHXf+1be7yOzsWsVgqC16lqE7EP2kltIZicZfxgy
eHNykgoTacN06qPo0PNXnsp7vZnc0vzO0/s0HUF7wL8XsoW3/RR0YOIIofqNt1POox0VTxkOFqG6
T+PIBck02FTYVWzitVZX6ZMwY0dIisfL4msRh8zu+eREAt2kKPZZGQVhxzaas6uFufeDsQyeotN0
1SwgPkZZ9IXR1im69kSLLeHwLTOLEqOSKkMp5XhRmBH9NkaJ30Tpa0ok7/L1+rsN9unaOVvOos5Y
d6URRQ2UK1tccZA+mQnw56ld4ENcqBChHqDts722nzDDKz3pARh0XCm1q6Mo7OyH5nO3P271frfW
vrg2uimM1LwCaqAz9z1BRlXP5JqPl1e+fl2crXxxXSCBVEa1QHcUedTgR7uidEQgeZrqzNML0GeQ
d//twuaFn92H4yRoh4YKRFaqpya7ycebKY43inT/Zl0Y0jQUzcAk+CKRgMhXmkcxSkglqiJBxoMp
tlMfyioJRo08gDLznfr1jxo0GOHVVEWVMRO7XFmpJxnLMYKt1OFTiJAdFdkeOmqQHKJORcRG2rky
a4+LETimGX6hoRi+cJEpkSxSS4BqmTfskd2OJ/1oZY/TjyyoXDNQ3S7aR4r9v6x913LbSNftE6EK
OdwikpQoKtvWDcppGjnnp/9Xy59NqIVhe3RO1dx5Spvd2Kl3WEuMAH+bAqOLRyKzqaEr8YzuKHqW
qykmUHxF/6aTfSby11C2G5QrGcyVgrcxjXoJMjLiVXvxSJtsRHLppP9f4NFsJjMraUymIaaimIt9
laJ1L/mKi2ET4C/fD06974Li2BzJiXeHm5Ml62/IpPaq2qGASQ/4ivIzuXJ+mwLlZ7kpbMkJsVf2
QkvrePDxp795p2WS+57EwBAEiYDfTea+XLTaLqv0y2UHs60jmBQTMSlmgh/hrbFPhaTMgLXFy6Uu
ruYumW01i/EsbHmUQptNNmwR/k8Qi5akTENvEHTXAa5TOgZIm2asXlGyhOhl7nYfOBRAi2QJA+wq
MFneHgrbLqIw0CWiNBuDGdGBTJhdFHldvM0RSUPX0GAG5Mt7GDxwjNUFeOiAuJ7sMsmtn7HP5qVH
8pO+tcFgGIAciYtqvaEVCqZXgb4HKnmAFTFOJRFE7GnEYKQKlxakaZILj8ZRig3UY1NRdKw0Yk7W
pNNoby+QoMmNYXWMiySLBYIODYX88H5JpOcsnq/aAXxxaUPu50j1aHV0Mtsbw8AGTGhph1QIb5o+
eyys7LpNQs9UeRi9G5r05scxyYBOlDIbc3SECywsh0mH6jRodSuwxC1YxmlNTqjamhfCAgQWlgwZ
63zYZX97GWGhisSaMYMx9soXg2bLgoVK0JJGGPftPgOHypfC+RFEcE4sWncFavqdJj9NsuVMqfBz
lKO9mqm3mVG5VgXkij60cq+apAPqmM+mlTllmKh2PUv7GOS6QpNyBnM2TPzN72ec5lhYdVYhufbV
8JYoV6l5ijreE5DeOZOgQR3pWK0sUrIRxo3oCYAWlBl1iMkH5oE/7TRid3bydQRjMNDyuC+/LXm6
pgHaCpyRqBIwCtoOVgr2Q0x3qIH4D4D4gLxWfVoOizc/8NfnNoosGArQ4UhMoHe+Q13Lot5CD0aO
g0L5Qep0Z8WjnalXmarZbgvS0P/svN5IY7y+gJWADg9T2J1o2CVYZ9v2UWoz979LQfuZ4saaGDtj
P1iKsvYkL1hlMopHvDCb5HOTBZdFbBVWqN1ACnWRGLl7azhZGZbRnELGL/h9uh2/3PyCn+bD72+5
xbUwRsvLrKqmpkZuR0h/WmTM5ZcduhOXj0T/CKvmayFsMpApqIjPA8Ch5OF1LuRKlsYfbQxWChiy
wpEmvarxJXmMLizaEln9iKbB1JaqV4nSTZGIt0YSPgsTqIpJEgxaedKyCuF7uoqAtkkrsVfgPP4W
KYJhLzIKj/E4RwGJx38wjLDTR1lD/ww0HUkE7kIp+ikaqD01Quq0JRgNrSl7XsIQ1KhNjX5TXfjp
pFV2DVBbvHCMYzzptlznzpKo3kzk6iC1OmqbRiW6hQgsMElVtCBOkue0EHZpHWHkShdvJjG9lVvA
IBMZiGxVt28ycKo3HZyEKXi9DKDmOj/I5uJI5oC+DvmWDPWnKiOHdE5PyWgdeiLJNtGwLjWORz3P
PitC/lBW4SGSTPQsrNtCrx/TWrrVgNU+m8U/wjjfx9Fwq6DKDxTIzoN7RwdkusPT4Lmzmi9pEVd2
MREvE7uv8dLtkkg17LROdokauo2ZPfZ4xJeleMB+6RPoXY+aBYSs3npQi1ZEK9wApXIKQDmiDiiq
xXswRf4jp83Pyyr3L1YEqBlsRejmO1Si2mhVTQixS0uHvCjmKFia9ySwgA4eefr9ZWnbCn4WRq1s
9faT2nxaMMUGVKLkEAs3UUwcqcX09MyDA9p6AMI5nCUxziFH20oHjDAcENJAPOXNn/HhdT4v8lCo
AWYed05lKw6uJTIeohpFIkxyR5eg9aCZr7LPE4gPsaPmC16VuaM/CTf8XWieVMZliOpS9okEIC5L
35loW3ch6Gg/MiP+5jYZR5GNmRkvDXgLoms8UZyu3sUYTyXXaBXi4+Epxp1MpWnme9d0/n5MxFf6
FrhT9PtV7uLryiMGmoIKTCd9+qTQ2WmXO4HLkcgO9hQY/gVdk0Z3UvPsAHhH7OoDoZN4dNhRAt8e
dxtp0xqwPkERtCgNF/Pt4jLErMCoYmdy+qQQxW7A4TTmGAHQeEyjW08JLDKeRTEf0CqkxQw7ILsS
M9XvjbApDi0x0cYrsz4wxRxFzBi4h6jZAvyXVJiraCygHzZG5sq1ILlivZx67AlfdgebD4H1z2K+
cpEDFV0MAQCB7fDX0n5U7WqgHqO4CnJ0R4hAAazBXOsmALZTzxHPuX/2i6NoD2y7EZiaIdFu+0z/
XCrTQ9z1viWqPJCVbYd0/gIsjICIsVallSFsvgO39p6WFrud+qADAQUOkKtbr9Cr7wxoJY+muCtX
28ktOLmnDi/gMnupaxS+gCQFzH5DPFUKRhGS+NSEoImflsdiWb5Iqvgyi5ZtSlIPQNM4QQVacWZR
z7woX0KvxvANhmAmTGERDfX8yuvEcObkpq9140s/mtro6kcPhZBJeQY4r2GuPEs7WeXRWK5H0/QS
rXXAuV2EMZjiOO3V7Ri4uismLBFANWKjEuo99LZm64f6QNfgJ0xY+9jB52JzbOqdBrAw1CdlVCyY
2JRIUYmRvRCU9l3rGuOTimE0JbWTyPxIFg5sJYolh5VftvUoKIlahkacByGmBkuM9BnttyjuvMtW
vBmCVlKY29PaUtBr2klV9dalHbFlecwkXpF+qw2IU5wPw9waID9TbVKAIYTsESBi2UHx22CyMWGl
gLA6tIXc7Y7jjhvX6e7KO53UNdR6ABj0nqIbU2vzAuS7OFg6ze2F+0YYYQiWm89fQV3vLMupkBJH
VnlVJuqSL8llXHYYt5KVF3hXpwPYf3NPBZ+ntE8Nr64GJxV4urJVTUa+hBco8EsoGzXzGfEcDJUE
jIsBuPymW3S3TukuOYVfzOvKGzyy1+2OumPJQ0vgduYkhvSPvzssXQh+Bft8BwY2xGJhxVYNuNTs
QS+/lgrHxDdNbvX3mctEAZ4sBWlMfyH36SgCsrTCCMsPVeFVKja1ZSWIiWhNaU262WYhoB4yaOrw
LcZcCMal0OKc9kOoHSpTfjSE4aEiEweDYdMOz6JZfHFVEhSCXimIqaX+2hDLh6k1nKVMOGJoVvLu
U4HZgcKSmdjxZ2ojelGMArj80DKqH6tFtjH7EpjocGMqhRi8asV2GFtJY8JYkcxjUSvIqhNBrr0+
lF5MobyxyvqqM1SXqCTQhgbzu9V4a4kYN0u0PXr5tU3M0hGb+pM5FoqtVkVpq1on2EINphctkTRX
DLO7NAPmoUBSHr3M5pdY/WgmjKEhqqam1GKtKs8yR54wlB4t4I9VeGREW1ALCppAIgVW2+DFDdU2
jckrBSEeVYg2953WO1qMZomI4Sg12Xdm7ptZ7JtSf8Qoyn6JMLcl1UE3yZgUyFBsQjclwf+cJVZp
Ayk6Rb9acuKwxcRaLTlmGX02SPqzKDWOyW/1dt78dubTGhoq9tIYh35pCY+koyPWcYyySvZdrstr
8Jns0Cl8SprJ1XMSpDHmAy4Hrs2cbH17zHfSpKxdxirE0t01RelSdvkTeQLbgieD+Xz8piQ8gdQ2
WNtZC2R8bNKBX0Ra9FfCgwqrE8QTHLwN/47wYMvnrYUxAbPPrWgB1zvakQkm55LvIUg9hvkrapu8
tI3e06Vj0V+yStvKbmgyUqKm+B6n8q+oMLec7PpkzMNpypEkDjXAZia0SDxJJDsQtu0q3TolZXiL
Ycof7aTc9xkmSQbzQ8Vhk7KYo6ElKhhIfHta9LRGraUgEhQ0qfBLFL9uG2/yzCtg1bsab91G24qN
K3nsNhdRYlMtFJOuGnbXAOEP+uqpRybfu1b9gCK13Sk7BURc6skcdrqrnkZXRioU6U4UiDvMQsef
xisMkO9KNBJ3sU+XAu4x0m4ltvIF8/+fkqDzDYx3Eywo2BU5iPfyMXpJPPIg/eivcuz5wRJ41Ufe
qZgwkslzJhtTAn4KBQsF0tcIDueyeW8FqvW9Mf5F0cfQzIFg7qvZrYYKXVtdNeJjk+DkQr67LGsz
e1oLY1wJOjBllmdgfR+dyaU0QdOVgV368pgC9b3dqztj3zvgDfeJy63O0IO8Mz8wYknwHirgIBlz
kDGBHiUUDu9DPLSbPmwljUmlgKxZFHrR4iELEJ8DQA3xVAJpy8db8mj8GOD4oHWCd9hdRdempYR/
eh3+w73a9XgUHCxjZJgLVZzqgGx0/nz5Y26r5lkm484UcbGi1oRqIlE+CdaMkFilPy7L2KzIrA/G
fDSsgGPOdcamqyYBicbTD8bVtJsVoDy4JEbtI/+RvVjYEuEYBe9szNfrys4wywpixUR28vpuyESX
c7JtdTxfH+MfAVg6aSW6XWAiCAMLLWtDBa4P/VodmAi4tGqcE7GzaBPYdH6tDGfR+CSk7VWnDMHl
I72mzu8t7M+RXlOZVYCThTitynqhfKqga/OiU/u18pMTBvQGHIyOg1VBdZieS5eSTqJjcVn+dqp0
toLXAsZKvrQMap8R5NwfIkratvDzaRlfFgljuHQZbO5D0jjqwr47SwscAZUxwp/EQ2lnSrnTNQtA
ukq9xwSlB46ygy5hMK+s2+/mgPo2cGGu2gY7cpxL3syXVpfM5EvRKORYY8HTTVfRZW6+dDVG4ijk
TKu5gtd4rYHNNor1wi3WSTzRjMcRhTAiEl17p3XQ4THV7PiuwSYStmN2vYulpSA5NlMQP/CG8bZT
YMqkBJg2zQCl2dtkRohEkg8CBgCFqx5cPzrG/+JXZB3FwYwjl1lo62VkrsRRZVgrchaJcqphdEYg
T0LziD6xLS0ca92+zZUQRn+lURb0jia+lBNW/tk/AfeEPCk3IKjwcwTgCYtMpSPseZdJfec7L7GS
Sz3V6nBZFnf1MoBsJ8vE+yKVv2Xp6OcJ0uK+Ps0lBtaGlHfWzdR7JZNRWqFH+5VQ1Pv3qfffQMTz
vh+jqLNShil479AGnwH9NTRYKFr0CmbbNPvL5rgtycDKIXCCtHcAU7E0iXGbZnkgGK0tZkoAPCs7
VIh/Wcy/GMAfOWz4iM1OVooWF6i+gq7Gs4OGnaO/trbE7i/G7jgHY2MJirXAJi87aIWQ7klznXd0
J4Bze5tBUT2firGz2irFSZKBIEyix6z3ZTm1OfdG/8J7ZT9LYIwsj4pcEVK4LPoKUr38gL6xK5+y
mwkI0xLv5cw7D2NaQlctVkwZblPA7+jmUWufOOfZfFOubox+tpXxdukABH9AJMFpaH5+SAPVHl3V
xwOK82n+xT2db46xoQ5krOUUogjQA3RHw2TRd/kVe4cuIDuwJwergzF6qh9A3cUI1eqITMqpm4JR
RTW6uPW804N4N8geSI9sQzrMbn/i9zno37ukIkyuOchVWEg55CmASHBmNf6pts19kvc/SBhdR4XE
2UrYTpNWB2QyT3kyYkJiaP0vZxgffs8D8bky6Ee6cDa22DrIE+l0I8mDciiDce6urRzDMSkWQGTj
8bJqcnSfLbji+T9rYYtrLIVbY8ECsZrzjHk7ivxRSZbHscdiZJGqNcUsM+9MEBLHdwtmTGVA8QMZ
Z2feK5wzbRcugR8J8DFAk+Hl+tbczHAC222IEo4piED6EdD2HjExb1nNNdgWddcqaj8xTbclyxW6
ILbWiVdVBVahRb8hyvJjmabnoTKDzspAQLa0L2DVw1ZTMTyikYHF5MZwF4O4hhidYqPk9tM3L2z1
8xnVVsADUoi0Y/ixsLut2St5jGaL6RhWfYYHQH8wg/GGsvjp139H4bcZn86iWNDBJgLcFTA+QHC/
/JCbz1Xt993PyxrNO47JZJ1Dq075EkMGvT7t+reh/lWxcPM1szoPEwq7UBhEtNI+9prhXR4TFWNB
N6pJhl7o+uciPamYJ9A5/Ree6ZhMLARUUdUo4Wj6sUAcMcOampCU15jqLDzdaj4t/XRTTiL4dBL1
aeglX2jFXT2ne1OMQ2RSZX8cZOMuXkLMuHQJ+DynYXZkrdScURyGvSgCqaST4m+NHnlWAnwRvUw4
kFi8a6L/vgq2oRCTscgF0KjFhd1GQD5Q7CHihAOeECbOyhpwGswKLgYI37YJlqY8PEZEdzi6zBPD
eDJtzkVJyckvvEdMSMZYiAcQhxu5hjN4rXBq7NQtHG5fmqfXjAsS47kaVdpkmnzJN3Z1IBQuzVlK
1CLSyuOccjMIrayIcUARcAwa+OIiyD4X19hCXbAdQzyMoONh/lnEBhyQI3g3u5k/nGWyXKmKCVRE
K0aihM2iQLDDZ/Gl98BES1dkQne6w3vAjlosWHIZRjintRj/BFCEwohqIFwB5O8ak5z7UOU+PDYT
6NXpGL80NxK2eQFU9Xo6vcW+UeL/Agc1WjxTectp2wXHlTzGNalmQ+ZogjmIh3g3E6ed9sCKxjUO
mIiULE95iv3F4OkN/avv8qSVVMZZmSBKrpMCr53omnJaSPIrp4V4olUzoF/wk05ebLGova58izlH
QEMNMcdHtabKfQBL7IqrfF/nvspVlO3n4+p8jJPJSVjmowFpf+ZMKdFr6yqGqziJx7d7nlEw7gb9
2qTAoCK6/Hn/YE7KXtX0ezVNZLuYzS9SXHO+IDXsSx+QcTMkEgQsWiOnHvMkyGXNU8dDB3DUWnjW
yRCo4A2L5c7luBuecTDuZoqEsFQivMr7Q7H/ne/k+8bWwfDDq9tsLeFhe/p3MorO8luVsfRRwj58
LvgdIIJ1J3Ol7DiUO8vrvIjYPTZhc1cW7dAR+r3ywbMCW8UCnrZovarYSmEHkoOSIaUJCkWM7w+o
L/uqqwJJyp2AcsJnfdm+3LNAxia1uCzneUB/41fyuuwoV4eBrWZKDvXByz1LY+wRZLpLJpix5Sdo
skeOlp4AKGaj6435zmAKUtdySYU4idI5Vzb92++V9yybsU4sbRRSkSNq1ZFDvskHlSKY3qSB8DMe
bAkP7coBuRInblGLuCSUsdCpm7S6klC5KsXyR7aoz+IgyA642yPP1LpjV+h7pY/Ux8sms+0Xzkdl
7NSyFuDmS30eYN1gwlxhZgSgqQQ4obAzls+XZf2L1zsLY8yz0eZmBiag8D/zXHa5E+4omfHfGShV
yAs3yj62CWrjkZZDYZsG7dT6H637cvlAmwLAeKFKGogHQC3z1gFgtijSRSQbfisLtgkavwqAfpdF
bKqijqkFA/QuOgBF3ooYwJcr1NSPhnhQaY9t+7niYdluh/iVDEYHItC4zsQU8HQD+mNag7uzRW9d
nG0dwLN5/CSEom2Ngdz58TBhxeRG7C234f6MTf+y+hnMbYJTAeMRA9C1Isk17Mn9s7Yt+vOeDyiw
Ob5rnuWx6iGFspyQ4vU1+StYrBbBfJ51b+cXK2lMbmhJ6ij3I9w1DU2UxnsEsR5F8+HvlGwWmVai
6EWvIgOoZpJBFFCWkcBOYUyTO+q5O1OYv+75snZuW/RKFJMdGqQr1VJAr0I9hiio7H/19XVgMj6B
H+4vaPU49iCzQSjFyzWa2zyYNbjicD/UHXgkvl8+Fu8CmdhjgOJGjwtsWFjLD+Cl2GLzEls6wFJ3
l+Vwr48JNEBTxQ5vgSDXAQcW60bgbqN5IHA00r3ozt1fLGpvOvzVF2Mcipb+Vg5relh0rJYBMbCQ
e+iGZBfKwAlq22oP1F8sxJoo2bFL71GPZeNCDX+r/ZlemR+2N73xShRzmYCHnJdUAu8WyoKN3RFM
yjUzD8R48/m8EsJc3zIXCYDNYMb/vVa8qeorUYxbnjokyHqKxrIWg+lO8av6G+ioOPFlu62wksJ4
3cQshr5d8IEozUya7cUX6gzjw2tbQUW2A0aPfo9FmoCj+5vu/iyYfaZnsKi4Lv6nGf85V+d8N/Zp
3tS5HqUEjuq3+51vf+38/sW7gDq9d3nH6mSM/43yWqjECOnj9B1Ijm4KahSwtx7SR0rfEfNDy2YP
aiWPccJ5bUYKtAWwlLtiH1+B2vdaOYRXfEkcjbRY59snsQowegFA2ZJnqdkub2RPVyoONMC2W1wd
iPG/KeA/aqNDQqIeRefP6187UvK3v2qubjrFlUDGdRRKJ6atjjG8CF5wWerrOhX2yZwAsXpy2+H2
supvhpeVNMaHyINkVikoJ/0w+zQASFvxCuwcL1HNsW3e52IcSKVZtVQQxMopjJ6rWNmZszzbwKXl
OXmeKTM+pF9EvSQlFPAjz+7LpwJZ1dvsZjGSNCEiTjWEX+X4p16c5LTi3Nx2bvjnE6kskkNlgJKh
ARPiK/rif8aqv3x/mLd/eyQNBJsTUHvPWI/zLX0Vgelwx88OL+u6KjLeArMRVjZQ42qAairJ6HPd
kOlKJC+z1nAU43JEVkXGXyySjqDcwcVLo+kYFiaFzOfLpsTJL1R2KQ7F7CKpRpzmA379cgwBSNjb
z0TiuWt7BQ+Ut+2nvxmY4d0c4yIsMa0BrB/GgSiUV+mS30kSjyWAq+OMe5DiSe1LDd7cqDFxWfnh
Xjkax/J6dlHg4JaPeGbL+AhQrQqV3Ojo3YyZlybzTsTSLjF4/G+c2KGygznJYBWNFr+WxSawBA+n
ZZe0juEYQCbQW4fPmre5YQi+vP+luOqriq6eW0uaWdagggmtIOYpy2d/JHgmY3fMScK2CZRk/hqS
/IepmsdOCY/WEoFkERwIs9QArEj/kg8GJ4By7pqd+2zSUsGCCkqsjdnZ4BJdLAJkx4BjetteCwup
4LkRQZrBOBJrlBswT2H0xdqZwbSvA8ObDhLmdSlOAvf9vB00z9IYXyLJEsCCGtRasBpFl23D5/mu
2Fu+bHrEa4hNHWYlH7MDN1HdNvuzZHrbq+8bCrXZmAMmTf97yr9t9mdRjIdJRX0CszYOOXaNY+U3
ivaF89F4h2EcS5eH4WiFMv1ov6i7/n7WZXv8GXWr3wrCOBhAY6ZlmeI0FNpicaVHOrIk2KSxv0l2
5KouFscB9j26Dcge/sLl/IsvOP8Axufo4pgmuozgoMkOHerUJxswlQ5g16Vg8foTKqse536p0r/P
/f+I1JnspDczHYi74FD61bjCKiUlYxdPr6nr38Dx/YsbNwGYRCdiYAdv1VNLZk1Jk1eJ/51Wh36y
98c7C2MyFVIoSh+OZR5UKTnGVejPUl/bYwUqB73+RGpyI6XW18t3uu3NzjIZP5MlAK9faqhRMflC
dRLUz23iXxbBvUTGu+iRUJA+RGj/SAb7L3p5PhHjUSSriPUywycDeiMNUglWw4PQBTRZuvs7veTd
IeNYllbqyr7B83fppE9Fq3sl0Uob+wGcCY3tWjKwDX9rI+NfyqIHaISAlG++0wMgvevQfwqgA0Tn
whZf5wW5Df9tn3aWyfgZYB7JpKBTThQq/TwW9DfJM1dRGJdijnqX1XTud60oNPaMJ35Fi6coLEFm
GOepJVBFWU4gtTEPyz5zzT0oCSbHtNGZ7oJ+9/9mCSxhZjxpxZiFdPocxQRalvlPVfHtHOLPp2OZ
MyczrKWIzrqvr/OvG7bbzvksjfEkKsjllTTNLV//PbT9yznTqYJoxoYGL3fYjudngYxbCdFDNGN6
PLP93vU34vIP52vxTsR4EisXaitKoSDSCbhqrjG8hpv5ZGLGBXMSkRd6HInUU7yLALBuzVCAt2Bq
jIFHtTgD8h2IdvqxfO4PC8CqCresKVPtgMEl0TW/zfu/mOrZPOlKLmPkNchn5FwFEaiZeR2o30FS
8DPya8PD2pvsZ96gOx+zhZVMxthLKYuzRTKjYPocBpFTO+mxQ6I5PQPX1+FmuJs++iztXeoAz9kP
FC2rjPKXbNGejCoEerwx2tHQKU5RVD1IBpU7o+0Hp9fMwTO7osAcnt47S2++KKJ2V3QDr+LN+eA6
k18A6X8yjBE/6xVqWHRUh4hB6pXgUUCfgjoi4tRGwB88f60AX1A1nUk2irwu9YZgZXQgzZOZlL3T
xdE3uSepG05GcZ1GimqXil49jNaAKbaEtNcVmNoMZZ48Db29g5xhDjFWKURT7YtW6RFBuep69TbB
YLRT19FOMUYg540Pcmuc2qLNbhKxvxEK6WZalKCYxheRxE/DLHuZUD0rc+NM9ejFVvXQFs0xVNRD
RVrFXepcdJdck/ZN3CDcSdUnkwjf9VzUArmYdNuyiicrDbGCOoqxC2L3yM6TtgJtWu/lI1pz8PS3
kVh8z6Rhnxlkn0/hbZi3X8qoOeSL+KXv9W/aGN7pai2DAAIEe6qsHvthAFFXcYzm4b7tx/toSk+h
mNzm4ngca3BFKcVjbnS3dZvsZyIciRKV4M9tC7DtSKFTLsi7G/B0LUVluEIUyzt9AK5uoQ81wku0
L2sTC+GaQcFseanypl5ZMjA48Z+qWYwztjAeSma0aoKxBaCUIg3fjLndC1WbunnbPF52W69Z8Dtd
wqoacJFFCvvJaDFo/ZI2NAF6vozCcSZ4JqpVcpwE4pLOvJE6PbC65TCPoWsN+k0Gtg1g6+61AjwR
qfi1LvPToE172Yg9QIs7gh59VZQySLno7JvIJebqhzJK38p5p41lTNf2JT+9KkERXDvdFSDeXO2m
eBh2E7G1QPflK+ERu/nIGV8WTn160xGtfgLzZbDGLChNBVdbC6GTitY1KdvHRM04g7bbCnD+JExw
1MxKTVGIBKJ/NDpNprgx2B5HGIsUcnmXN6OHZQGSF5MUEhTg7SNpNqYxAtoUeM4O1IMNEd6fg60E
4XeKEye48j1H3+g7772+/RHIZm4VRjmsaULoSEBJpDv5C2jTHlGJcdMDVAy4SEYgHcfH6SV9AEcM
J4nbTDvOp2VzOLM0AGteSwBoFTownWZO1vJwD7d15Hw+Vk3HUo/CHB9Pb0oHrBN41aNcza0gb2bA
QODRFUPWRMy6MenGIEc5qWsxRHtS8mu4ZH/YqUi3zdJuGgfUOPw4vKUra5FMpkEGFJoiHSn+R2dP
N0fz1xIZ7czxvaYlK4oAW4R7ANTezF8pMbiu2HDPAIRoKg+0k2BevY4OltsfrOv6m7Cvv8mw/uCy
4tL7ZPX2/FMMtruiLqqh1mFjghwQCHp5e9dX2W2WRm4sCGDdU3Leg3Hr8bYWyDhmqU1BwTrngCG6
AxXnLj3SnX8hKA78L0s/3KWzMTprxnNYx0IBGNkUXpQ8tH1pyyNQszXTMSMTY5pcPNktH7c+HeNK
S1lRF+DJFIBKUQ+KWwbVp2IX3gLW2E0fCy8+lZ/EO2V/+RtSdbl0TsaxipUpld0sGqAplCw70cPW
WfTu2GpmIBDsWIZL4hmAd/dCEOVx9GezIbM+MXUcq2ppkUpVjCLm/7fH+FoWvf2VLHMRlFodu/+N
wLYuyNg6rE+U+9LtNTxCeCk6T4EYZ1RmmMO1sHXsg13ZnbG+UPh9utiq/mMC9rK+fL/8HTeLKevz
MZ5IUbUp14sIm/WBfpCu6dw9fX+U+8WT7coBJozNkcizRsYT6YupY2MD+LmYwftNnAKUlr9DmtoK
U6vjsa0a8PEmitFKoZ8M4IEWXpIqdS+fZytKrSUwzmVSrAx7T0kcRIPwEI2jbGdF+jPMReJcFrTZ
BFpLYnxL3hLBECSsJsnB6IniSbmWduG+wxS4+X1RDqCFOIy7endZ6mZWa4m6aCggCTSxX/fWADAX
2iu5BgURD8VtHZj72EaV2wEf9sm4l79QeKm8srvAvI9BsX2b3PHMfdsizj+AscA0AvL4IABHup9k
4LaDPTiMdlN6mEJkV1Np91HL+aTbAeoskbFB2arKtIuQyLf6cMjwpgNjXX7XE+UWy46PAHrlHXGz
5Le+ZMYKwbEAQnACj2bmt9leA8MoIJ5BIjg+LF54xQex3o4Z5xMyNpjqi6LHFT5qJ98usRzkZQ7m
uRzw2deX1edffPUfSSxEWNKWk6C2WAr574XTbUs8i2IsMQsFVctlGbhdZAwmRZpteSgU0FtVH3Ka
4PqgaKTUKBhJeV+h4wpQN1+dnTE9dHt5wmoGpX0UgGvpmOJth7qY9OXyXW76spVUxv4HU6ikSKix
HIFnGSJDyHPNm5a2EsBkEqCUzHQTvDh+nO/C4SW3dgR7maap4aFuPU26wLGzbbXH8xwPZkuxLHay
QsSSZ9iIYNGb8+g+ndorYTCve9XyFsM61KqyAxbVnswimFblENAD6k4Quq8fuNXVb2Dci0zMKKsn
QKOQkNyZbXElZk+XJWzbwEoE40/yGHsXA8VW/MAACVWCd4nZShbjSWqlWbJGgyfBqsDii560AxOF
6SqB6oN2ir/UtukrV/IYT2Ll4H+OQ8C3txIg/wrxQY/aU9MIQRbWWGvtOaa36bjO4th4HndNpKqA
HPUbM7elMdsJoEDq4l2X997lr7bpTVaSGBsXOn0GKO4Q+n14Y4SLXSTg98y+XRayHdNlXQe2Cp57
MouDXeqymhIQsCOmi4f8Zvyqeij5OGSfPYNB6F62m2P7oecQrBZM7pgANNn3bpereAqC7xSQCrSg
39rSTqW1AmA5faRKAHqwP6IYbSziRa0wvw8U/cF6UeXxOzFinhPZdIuWBBYTzRBBhks/5CpDR+OW
YJoTmEqK7JgBiMhSO67tOfFaH8huwOxH9SULIpUjd1MTV2IZv1FJaiKbxKRs4J3kAQL81qrF20rs
UltKp+eP6MlKGuNCepQnjLyxIpTswgBc7sRy2yANJrRDStUpLJwRL/UCOBMBR/KmQ1lJZj6hNVmA
8pUAvk1ZWNr7Vw5O1AmiXQMGzg8h0IBT7s/HZNxJnHZhPWRp6EfFqUNloDyAo8nUeltIX9Tlrhl7
uyXXUvo5no+K+ZBrz8J8nMBTf/nUMufrsmnLkgiJ1IJvDn4GGKbiKL3ESpIgzjeuamQ3nd4OQSGK
g9232FzKQik+GIkIWJ5KQa0vHFVHFQGghOW+NM72cpFezVYbKP2yN1HLl43kHiuqt0tuLm6yNMc6
zq7TbuCoKL2sd7HgfJkG48LiwjL1BBiEflsn38QpO1p9s9fEyKuzYSdE9aMWpt9AscOJqNthfSWX
qtTKIscB480VgDowlFPsJ3DTGl68HzHy9zdTW5sBaCWMSVoiXZaA9oRSmgGiZK2zB/EroMd8ywRV
rsXBUOfJoq5odTAhDmtTHmGFjbUEUjX27tiE/zRxYjqgqPpCSu7QyGYUWp2OcW5pVWmdLoBagO7/
Gn7mGsRW0ZqXHNHtAorYSlzBv6z8m/saKyM0GNcWzyjKyaAc8GfUBT+nN6DcvZmPw9VkAcahdw2c
9l4E64zEaQpwFYfxco02CYPQAniAYsnEV/GBDilLToP1X+CEO5ePybMOxrGl0iCXcwLHRsvnANgO
et84dAEP3YDnSRiPFo5CE2WgV/FFMzqWY/dc9nAo8Yh10Sx5vnwk+pMvGDwLkKNOC+JrCdzyPALh
mYYeKkjq7LFdAr0QPd1AX6dNeVTYnHtkEXOkLqombUQgnOT0FNcg7UlDxdEEGUN3MikdJRq+5aR7
EdpO5nxCjnWYjKMBJ1LelgD9DcSqdKoYcMaVZpsYPfrItZpAh9RAiCSyz71G6AdwxhFQQCwTGsRL
+ShVwC0fskBWB/Dw9vmV0KocY9hOa85CmbOFvQ4GQVrklGLVTvKfi8Izc+r+32vLWQLjORtT04yu
AOxG4xf7IvdzrKCb169wFN3/0XZlvXHjzPYXCRC161Vru73Fcew48yJMlk/7vuvX38N27JYZpell
LjCYlwCuJlU8VSxWncOfxeKth8HOURhNcdTQNJ3VZ5SJWrIFw2rtyIvtpPxk+sslvzdm++aFBPTp
yzHwiRfhJUhKPO/TTiM6Efs0ksUv3P4FvI62GNQcxXEKKTe7l53FOyn+Hy2ljp9ou0pZ3sy7iXz0
+zFoCeZfOQFX8jOdCK39v55OhOctDFx2ZTzrzfR7XOWNHXA8WyxmNv0SBwviAPXMA1HK88r4nslx
TPZKORFNL0JKeti0DwVBFZM76UMP0omDdvDSVdoQ9iPESAtYoEF8+CRSjiDFMm8CS7J6we6/8x4R
eH5/8NWVxapYlHouDi2EL0nZ+LM+2wXi4xk7PK+ubEExRuw6AhhB8w7tmi8hh+y2+85pzsp96OJ4
3ws+fVWIZ8/0g3P+3Ac9Waf2l4GWBLKC8TxhKjcc7rI0c0x9n0EvoJi5d03el2TwZFqWcsY8Kaor
6+4++fI3ZxAfwbaD6zOoHFK11eYSgSh9ItDQo6ETSpTK3pp1cFAvpP83yfNrddEulEi8zuRu4tyB
uE7E4AuGSYo5KEEfJu4hOmeeYxIexc3qaoRmAK8PbjuSH9fJoMtklFJW1ngUGsossmaMRE6Ydkk6
cnc6lPPsMMhSyrMhGSqay3NDuAujxsELgm+Gy+60GV4wYIkf2lhL2pHqgJg7aT9eURqSbv/YdPqK
Ht7te8nz7h2O6MpLakGVw6DBcW/dpUFkVdCiied0u56c3M193Y5qG880k8d/SZA4R4Il6FSmbEH3
KS57AlqGL/IrqgQPlVxfOyskFyyZnu7LLkZCfWMn7cSvyXkDYhteLs/dbyaXKdOp1nuI9B1oyiWI
XBS3gh3b0VWyK3z5G+fr8tbMAI42j/04hgB02r4hANgOLbFUdPSV1GEctz10d6w+cKDk1axNoNvA
IJidNj/bbrBaEjkfXBeTwuRdJooZtLWwrtVQNKVEa2jzMt97/nLVPHougzFmlRUZKaPSVy5pwGh9
SDjGpa39bNwZfIE4K2cd+gRRJbE5a+VtKYM4Eqj9gyTCN9TuWrfqXMUmVunr5C4F07HpZ+4S3vL7
Q3igynaJCUIUCEYLYHiXggHHUdkWsSIOM4ztAMKNf8C41N8kt6Ud+tp1P1hQe3bxXMvZVk4yxbaF
jUUmzvkc46nDHOy5DP0l41ICc7JDtqFfaPDm3oGB93ELn2VeRC97DTU1J7mQ6Ravjt4MVR6lCTFt
0i472TN+ZQ+URQUDZph1dwZbah9EB7OP/LPBCf0yAzJg4gYZewwac8Ufzsh5Ax40yRHPeT2yPOiU
6UFZLbDWU9msOhzBBPeWzDO+Sd/kK7y42ZoX7bOSc2vhOQgLMXUUxXUM1sV+uKN95ylenk+fbN4H
YyAlLo2qCZuw9Gvxoaxu8kQ8A6XErk14clsUIU6knTKDIHgozbt2Rgskhsdiu43Tr2Qq1V3UptCF
V43RqRpQu06JyUkuOMglMzlMLQzhIJSokSuSL0W61Rr7vo942R+tLzCrQ6lDkgxRMSVJZrXEGlBH
gnnsUItbvBC1ON3NLx6LuCFfopxjja2392VbLLWM2yVUfbV9fzPtmnKv26ZfOiiRvwKHeQYpyKy8
PgFdgJwsMPiuGaSNVl0QPEjgplYgpq2wz3zzgKJcOeKMiXtMzNjJNX1wk12wpvNC+IZzvLDEoMYc
tYPcE3y2wRuEg1a4YP8oW1ezUIiAVnhl85VaNgD5hU0GQQLSFQMmDTaqLFzexO3l0WlwWSOKJDK+
Lw6SqlR9g0QomJ0iVO0q7XaTzL2yc+ywRQEtKqJqpAwgaDluIejlzFetr31L7WR0oDSb4eZeXkOn
5edp7NpI5LGTz8s7ZA8rr1SicVHrGsuTB/XKgFqUSqAzbU5+Iub7PlF53rLtl0d79JSs7BE1TkYz
V2Mfgpuhi66nyimiwu1V6aeUyte9Tvy2QFk1DXyQrPL4RTcA9MVqmdCat20bBbqBZtm5/4k2q8nq
usyTekO0VaP8oQsihN6JcXN6j7f6vV+YZY5IkdZKEWeHo0/n00H3aT29M7yGZ4Nrjzke3TROQt2B
KsHEzdYe7+mUV+DorlDhGYfquPBuQxsR8MUCmRgbKQEpVQHTzBizuI/T2dZqdT8Kxd7oqlvOZtLN
+iNMrDyWibaDBkGXKKZvfU/DuFQ5NLPqHlNbGFi6fMWcHs8mE3iVMkb7fI/1UezGC+uOTpCOB7Kt
3EmsVzDFbkaL1SoZ2BmqQjJj9Ll40SDeG0NzNjcQgmik20xtPpVd/N1Mwf9tpl7ado0rdOW3OoeA
L2evt3H2+bSyRYWw7ypZghruf9NLt3YhtqJQKPLYt2DY96em/ReB61MojjsMiXF6UTgIwBYPEIT7
Aqyzkd9ng+AKC9podcyYmVBTgsDgABnHMO1tRILCPb2XnCNyqGqsgE+OgQJpR/sMBlRF9MEREwwh
yxkecgyOKgLv/LN8krUqzXNbog0e/QMI/rWvfSKfFSe4pTdcyMKbnAR4K6N/8fEYwAlzMZZBugNl
6guQmEwOGP+92hE9oXBLiIxlPHuc83hoplht5ixlMiTaQUYnX1exZT5ACdZO/fiiGh3DokJFmZ1+
Pf39tu7RL9bI4M44YBwyL4EBtKduRoHtEcLH64+ffonFm6CfEsPEfj7lilTi5JHaj/+OxDsSDNTI
4VK2sYmTl0rV3ii+NiFC8acmHC29zC51iISf3knOx2NLBJFiqnWPmoSnatdF8rUpuPd1ngUm1e66
1EhMJQwglCra8U7sIc+Awd74oAnRWKBw3ZOC13dMc4cTcYktErSTgpHXEXxxjyQ0/3WQZ8sE6OGr
RiOGP773ZYAHK2x9AFlFWOVUqUTyqzPMB5/Hl60HFgw08jV+YE/fPuYnDKgMVdQkRZMH4EeBAtNd
KnO1ujnhTWbSlkbRFEwFU14Pn0rvLLtHzQly+YojzXMPBj46M1S1vIKtOPs124ODNNAT3Cj7RVXO
mj1/0vxQoj3lkAyI6E2WZX2DKBBC+hs1etmZdiq0UYbdciXjbWW+XvaiJ9vxQ+r0O3Id2FQQMnDL
3envyENOtnxgGBDUqSnLFaWFaXqrhqymVjuDSyDEPUz+aXOcw6/QG8g6NnRNM4xLkfixHn7thOBK
K/X3KP6tgwErFZrXRAil8BAMDH9RLqhOgXGoxs/KRcftaqWufuJTKsytKZyrJTJSDbmK/EuIKiuU
IPjFw2WeEerBq42r9KXvmwIbp5X3+uiBZ9hOIY1++uvwUgWFfr6VlUSZglhTgf5PisgjtFwPwsGv
UkQ+3Jv/2DoUlUxNllU07DLnbjLFbs7LWvCI4DTlnVLNVtrdV8OXGG2sadBdLvHgZNrMSVHonz1l
ljl8oZ4LAkYwscxItfXoHzl25fxnKdY2nx1wM4CvlsgE8ERAOaRZEO4oZx3e4u4eKcnA+kqvKapb
z96H6MjA7fm8v2wHmFHIDVEJTsJv0ZfsR7o3wY2UFO7r2i+3PWhlkYnu9dgIZG6xtZPXnOkAMiI2
duNKnnFOFafjnKtwx/mYf3R9jYbaBDGw+3fDQXC/QALZxQw8uNdskLbaTYcCjfeaVoNt9FwtlzmW
ptl11SgRcEzO9bdC0c+CssZEXJh31hiqGB+PnGgSv0BlwQ6zEbQixi3nyG6GydUvYI6s1DSNOITI
bGi9PjL2IFa9pRLmighV5GZwOeYomJ04Oiy7eh0PGNOh1ZJ30SfxrDE5QKhV6AQwwZI8PRBPccP9
4s/ehFFU2jrMm3favASudpIBI2NJ6i5GQ4cf1OAuGZTICgbYClQr0Hm2uOeEgaAJ47vmQnVi37OP
m8FjtTIGg4YJtIRQnESbQ0DO50ba13gxsJJA4njHVvPPGm9YhnV5nFRzmDE9lWYWCHgnJwzxMAa6
BtEi54LbIZuackcsrfILFe0WPw+/XlHM5xwJlnndEMWunTQcCXrDkEAIF+4rPJfJbuxxJxR4tpjg
D3AtuyosH8XRDr1pbxDx4kAdS2Cjz4ZR1wOqa6byOZlHK5k7xwxuU/TINOAqOn3UOYGLpV4fSmPu
EhM17ygfrDz9KUSlI/T/BsoFGTHoUDS85IO3ldSLV8mHmKlg3hipGsuF4b9M+LkEfhSXT8CYyQCL
IixC0jX0gelythfnd8vGGzq3eAeeHbMqSJw3Ar1Y08nXN/N78/aSgRcidAK0nd7plptJ/RFeTAZe
msLoapWyVKdJYAUGVT7yTvsi/Qt/fi4kiRJGQ0UM2r50DUwNJ42BoU8vbLy62OfJJ9XILFH92ubX
qQrBTG6724H77JRJxkNKDVN6giZEvjBMGDav0QWi614V/RSRylqqmCdWEc9XSJi/ximkusT6WozL
XYTEXDXzG1EwbqGHvDO16TowQaOiZ+eN0nh6VS3WZOqJXQfJrm2TLxAM/66kE3RFq+prOI/fjCRH
N/n0Q5Hyn9HQ9lBYA1gWwc8liK1o1H/momxBP2PXdbNj9p0TzAnKQ91uLjS3WxorVhq7C7LBarLl
rFBLL47ac0lV90GDVHqadLtfEsfIB68rq8LKSX01VYOtqv8aCd5auKoAf8mSjp+PiayJnASdXCNF
ezsF8F/O2dEW4/no4imnmRJYPlXnVmyS3PfHv1xgjtYY11fMSo7FCKeahvHuExKUK0qzxJf42A7h
z4ZU5uIs9Hm9hB2YK2QRTQT6JQHmB5p/+phtF5FAffT7nKkUVlYQHKNzYQqSVdkKHSCCqx4aWqP5
Ff002znX0SATPkk2TnMXYVlteaVln0A2aKEYY/UZp+rO2z4mT8/aNKxjSlksoureF1ZRpZakNw5n
/3jLYZLxOJ6qucqyI/80qMMxh+aRnTbepP7oRbt8eEXLM295DD5Ctl7Tyx7kyEss2jJco7JKk0Oe
xjtZKoOIbSXm0ixiDwdUioxfUAg6E35lFma73R5EoLy93E52jq7BgEYWaWFeN8j9tXjENB9kX+bg
M2jx3HaSd70mtlatiReRFnzC45SjiLUTmeV5PBlWnyA/6fPdMPyc4+AT5xtvpw7H38UATJMFldSh
WEjvm7RmlhX2YfZWt0dvcYsKc7C8veBtBYMy6lT1kiyLuR9OKLgWopUI9S5sv0FT2DGQyX9shSwt
6KTL+hzgJR6pyvukcLdTzectZakSZbPoU72HZ4H00yrAZdF/S7Jvg9ojSMqWChbS0yvkHBeW5jMP
GnNKJCwwLj6l+RWpPX34fNoE77RoDOJUgxFHCrq9DjRyuJ17HSqrdg+x3Q4eUoS70/a2czBTh86a
AX7LA7KvkHvQhVjJKLORjASgNe5Jw/P77ZTyaIHBttowoqWp6wSzp/RWFdnTV9UVvcLFyCRHTeIv
CcPRFoNnU6ZFaqbCIWhYlS8+qOGGK+vRFINqclGLUgEqBi8eQ8GaNNXr25DXhPiXwHq0woBZFY2g
jZHhDeKNaItupV2Hrqai/IeWNi9MvvGrGdsp89EiA1OxWedzkyIzATL+Lzbddi5sYjwsCxg+w8JK
p/5SmXhAxfNCBqgMDChiMF4JvAo0kENe2wSFsNOOzttKtu1BN7JSg7D0k94BebtQ93ZUf95KtvsB
44RlFo4yeGNRT4CqhNVEliG2tpp8m3a6LXqSgx5nuym+h/zGdM6W/tETkYHcvpgQblTr8dgJAd7v
e4xfg5+VXM5W6Bj9PWePpc371nHFDHiN8pyBWwN7/DSyrznT/rUj+9wvyiDLsBih2CUgSX9vvOFa
ZPBlmUW16Oj1mLYp5ZIPJlgM4WGeKTmTbfDqex88GGxPRL6YXYauD9OTp8KOa9VKK04A4K6JgRj0
zlUCKEEoMftqCkW+fD0xO89LGIjJi0TTxQjZ7tNVa9UIwc8HOfGHHZUo0iDV5+L3Ves/jQlsEwTy
yiZqZUwQVl0877oShO9j176zCPV8ytjpiKrqFmOa4PeP12L6HvSmzkMOjrFNEEKlEW2UZnAY7fGi
HrvVjxmB3AwsdARBGycC0Zwza2f8125ePGfbIaZsDEjVHzzlrRpAf7mSH3eVQRNJB/F2kfz2k8cy
orwnaDzkDbf8JcU7WmJQpDNSNOD1S+5LTdtZhjLONilEf6lGO1vK26Ft9uao7Ftwq1j6qF+gA+Wh
iYv6jIPW2zeS4+9gUhh1REN5UIJ0K5M/o77jYLLdFdxU/kzZMubXfE/OyZcZrElNyto5Ac5os4ni
YhTUapDKUIrQwuadk+1s/bg8BmZqBL8uHHBM9Cq0xelm0WAt4m0iB17YPojZrBepKw9pxVslXTgL
YpsgUjJHeRvLlEtM9GowcQSSJZZc9+SsiG2DgODPpPb0GveYRD+yHbxO954XfNgeiKEOqjygOq3v
6686JHl/VmeffUJhEpQQc4mdNKFQJeyo0FfhLGd49VX8cIeH9cyj8+WmcaWh3TBRrdL5OKSxrRKT
TpJuap/BO0bl77EH8L3tScc7Clv+DuepiGMq8fVnoCj2GIp0TgMKJ04oDJ5kVdL0SYFquzzX+1ms
HFVq3SJP3QICQKdN8SKDwiBJpHeZjovX47PI23gkeMeOwRHBEGroxuGLpdkvyBdbikysIRvt0yvi
5OsKcwWCupAuF2WBG39RWsDgkXw+bWCLo3l9Y2VLwR2mu6csRzBVfGO20Oq3g+LImXq1YH4gwct4
VVu8qUC6NSeOG1sX7pYYtD4GECvpLsf5wdCvcuWmqxunNP7JhQfOAjnxTKXRZ13LkPvSCGS4O0T0
WtfYG/8+nmgVpJUeJYbhLU/lfDRWWBJ0hG2jGBiozqrovMFQoiUYP6Ooua5McFcq+uyQOiotdRqu
8YHv5XGMLNKOl+mgur0y2EQavarQ9pkmpqDdC3xRSmzNTAtrqpPWqkq9cFM9vasVQXRQQoV8i7ZY
aTvv5UW/N0sZmV8/XlZyYOVa/08EufcvuZDsSFtHljlmFyj4nfdIIfQWNc4MNXrLbOXO0lPVwfB5
9ivsk//JRtdZjTz3TpyBPG6KkutMz2o/DNX9ErWaNYTylT6o5w0I8P0PfjMm66p1QZjyGYdLg4A2
7sj69dPLgYwn/0+vAGD64nHKJ5nsK10glzIIyHpqJF9JfyOoD0F7r6s3QvzLUH8EWWgZEu/scTCE
rYGncvj7ykPFHbPJI1bo6i6Y/KXQnb3GCs6jfZegVM2BZF6uyYpgofUvjxq8x6PNB2k6muI80+1b
93An9/XkPeK5L0CGAcu4KRotbwEyjZogeTVclYhOSwoO/vP2k0FL0sftMnco8stGfZOl4O8uBcNd
CpVD1cdLUNiattoKM3SG4J9MjeG3Sib/xs+BTLamXbZSqQ4EM0KYB/JiAxP2qG3rCKRTda/Mn82c
0+LO2Um2pk2MAcPhGepEaODfl03ot0Hjg2Xog3kyW9cOqy6DAAIyrz9Ks/wLFicQaAyoaG1EwkhD
2JHb/djEVtVB86A7T8IfHThdhdHrCy9V75XSsLXCIpHOieWHG/EJjGHJZNtwrCKo1+LJq1bPDErs
GJWVK4Dj1Z5bzbS0anKKQtqB1LxH5+qCoWjd/FoniWxHWXVXCuU+ChXR1hIIf4jirLlVI9+ZidZZ
hHSprYaJaeWicpdI2udsEdwpmjFrHzb3ol67rVac62iWUoXlTJWWDlQYYNHjADfnKqcxyd4k12K5
RIc81ni7pjLPGpvujXkzNzqs0W7Fqd4noEl/7FfMNDSEBSZnebxTwcCYoJWQM1dBBJNjFClIr/Lm
TJB4+QpvUQyICeJsoskTWElbeyit3GAVO7IP7cHnNwJscUSvkZmdja+lJVugeZLjHSZpd5NTL2Bx
BFdJasv/SKYF0a7J6W+jvcx5AKKH7cRZYOljc0znGWqq4hGyWaygT3ddMX7QBN3oVeKnzWXRibRH
qhRjV49Hu5x/cdydAyns6L00Lsj1OlQumDjwEa6eF5+LwTBZm9pIKlCW1UxXHSl3/mCLmLw/vS6O
n+v031c7t8iy1g8TbZRtHvrFX5Zvkfb1tAleCGV5YMcIr7RphWuh4s9uer7sanBr66Cclm0wntDK
j5p8P22Tgs8pn2PgopkEo4I2G65sRHdJoeFGiqHp8lJN548lIjoDFCjPR8h56MuVlKC/xqu0L7F+
c3o13B1kgEIKp0KC2iC9ucneXCN7TJzQR6GC7qGB1HHsOCdqi1Fp7X7sBIAmCAImlXEd7WrnwLNZ
gw6MZq2QE/lRK07l1meBYfHzc07+w/LA6lkmVgEtIizGpTh8nwU3nHZL+b9ZRkuwxPl6HGxiZwCQ
JGSK3iL5iciVFOAylWmcVID37QwKLKsTlnWNChY3nOPwf5TxJ/tBdgL0Z2X9QGTNL8LwlsTghiIK
IlEa+MoEEZEU30clHMzgLokBjYRA7RVtqWhRODSvPbLSUWXpxqpeUVbarvWgt0xUJFVDpwItWK62
MBjzMY/Ju2o92/clWdPg/DLkitgyjLB0Y9LRNLV1Za8O8cQBjvNfCrqVci/rHa5kz2ZcOdpjizL1
2KdlL4H0hOYAlKua5gB0L2VkAXyazU1gXJljtnJp84zIkGPxoNJCrCpLewvSqjckrQPkxQbneG17
Cvh/dA0fT1EIg8PqaDYtulpp0j+6D2vm3NvZ4pUft/1kZY3BYii/1Jj7AmaBFK06WzF6GehA5NV+
Dr/9jxizssaAche3KVlCrG32aSmZfJH+mSAxrbi0gAGWzdFTPHR18XlKt330aJntZOgxlhGp+hK8
65V9E09WxhiPMdq8FEsNSSqBhII4T5ao8JIQngkmfWtHTYYGBvoklDaDUvNPYXpXX9BqEQwINwS0
G0mNLid6yt5WLaaf/YRbsDQNAni9hUlCojhgkI1qgOLe5/P54LeruaslMSAcqmFdpLQq/V8zpqxs
UnRZAXE1LuIw04aLfgb5Nq3XmYZFrMgDK695/bpRuc0MdWWTgZCmG6I+ixCiZ+N2MNW9TCprlJp3
hWlVNiQRwog65GxeLk0wO7NVaWdH684HhYTICX/FdnFQbK/ueCJcm6s6mmMHnsoSihqZbEIOr53u
FB2FY5ACX6WdZHIgePNsrQwxxzcIsj4kC+bFihGdd7qnk97hZKe8tTDHV+9USY6yDL3YoEfwwh2G
wWndPbZFww+sq+USTK2ByzHKWxdzometU6SuzSG30JiQrUGyqOgD2tOiXHLBWv25mYkG4bZAsCoh
xRUeAwoIdOfoELxeaqj/JeV8xvlJdJ1/nPzVVtOfvDodczsJbUJng+hr23K2lp14xdsezxr9Kitr
+RhgPHjAsNpT8YC2gNC0gZJP8Z7St0Pram3MyW9iLVw0DZMY7+IbpX/t1E4yZ14ZSFMv9DCO9ujK
1TV9q6r7He1cS2bIv5hn1Q/57r2dGatlMhlE1fRRrHdYJt3U/2bYSoXgFBUb1DDG/vITxtmg9wol
2aMlUXScnGsXtPOiv8ZLFQ/fNsPSyhazsq6UE81UgAOzP+hoSJzAHRGEhxudiZrkvnHDuwFEiZlb
p7iR85oKto/rcakMvKZVogoET2XebFaWWF5W+dXp08cxwNbpo6Lqe70BzSmy2WD6FLe3p//+dip7
3EC2Lt8OUmcIPRh331sA2j4Ez1vGFubnfKwLowas5rVs9fOdLt7Ei5+kvIdn6mV/HrajHQZJsyXR
xwqT536l/GwycVfiqXGRdxIZf0g8neDtUHG0xUDkGEmxuogALSWFimAuW2YeWqnOGdrZbuVafSsG
G5cKEpR9nqDxttXvs7m5l4fu0ugFp8waN5aaOzxMfQ2X6rpZ2vsP+gmLlNU01QUaKj0FD5oSXngP
pN7y5eC+lvx6OxIcN5WBkRGUsXWow6LZUOGE4J4Sdel2PphIXiaUkrmXVpo0nHIZBkyyOjOV2jic
hQowuabYeWfkOa6OQY6sIpqRlIgF626kj5TINVEzcVvVFSDyS0AeQzkNdR22pKb7sQSksUupu44z
8QINnU4oxxdBNPjVDOrVYvkOFclfC9EgIlxAlqXa92TigNqhN/WPjV79IMaZSFsOUtZAXCorrbmy
k7PowryYHiJf+QcjSyDJL27Nq9Yj+xhvSl9yv3ZUf3TMmwH14ovZ6Wy+3tX2O8LqNzHuVkDSslTm
AEpU+3i3SG4DG04ZujQ6qyCwzn6J6mViDzzewk08XNllnE5WdTTvNxBwFlLxfBEgYdHW8bdxVkNH
XfRmd/ocbyLVyhrjduZSmZFWoC4jSQ+SfkdkEFZx3pa3TSgE3MgS5HLZqfxiLBupywZIM00YBvui
BHtB4zgQ3ZM//edogsHbSMqmHDylYFUx99IUu023WLU0W9O80yavEDibtl011nRVgwyvSsCt+/IA
1RWS7b6GUFIx3KKTxGm+aXedQ7x8l6DvoNEwXnj2Glqs7fx0ZZi9gxjlELfCAZEMn/L4PZJ+UR4/
LiJt4u3KFhMwZ7NrkzqieAve0PGKtl/THr7Hgt37ilora8wnRLsKiHrM38Qp6woa/4lw21uOX4+B
v9ToSyLS1oOuMi6LwYCWd+lX+oWUiXbaXnfxw+kztl1CW62NgbcInQdBQiNXdKH50Lq8yx5oCQ0N
yccS2tgBU7jXx810eGWZAbERrATikMNR0SqGQXgfQfOBKkcoLv2cgt3NZ8rhNnUwzw2g21h23Gn6
JVaXt7GMB6HLoRrx0deV7TR2tXAG19J4JJinhOX3prGbifnRIPvsPA1BO+UK/LfUGk8E7YJJeHcb
zoFkX5jH2uykQDmsiR7ItUoO/5DwdlBnoKZXQTKrgwPkiRvL+EVfdFoHLzqynbj8Pvbteu9qCxnA
MaAcISXzCnDeNC9D/9qfMePZN3UGcGY9TFqjwdFgqN9758D8nnJnnLg7yuDOMJWG3A0Qc/hvSS9X
O8oATxj0SyoWWON7T8F2rD9uKoM3gd7ofU8wGWQqlU+iwCdN9ikOeMpivMPG4IoYCwrpqRzBQH5M
YusKauSdxmwOcOoMfpAkDBOIOoAUPK+sKCmVe4PEjaUOxWhHi+mHOgmsJY8w7Dukt6dtc1bHvkmX
E2ZHZL1CzW9o0Bxbp//mUvQutoKja7CPjXXeN9NEBSveVQLiHDb2AVpvpTw26UT5/5Mjss/Rk9pq
ZTmg8GwY8W3Qmhe1nFzKUWyf/lScAGcwIGIGWp+UVO5mwEw0rsNuTh4yM/GXVrZOW+Kho8GgR9lB
J3qkpp4uiClkwx410j6e/BkMcrTiFJKITjDRRrRBAEH1cjXZ7RmeGJ3QGXnJJgc3DAY3SG5WaYmi
slcKF7qeWyHoi9qA16/IS58NBjcEEG8ncY7bzh/NmdwhEa4tBkFSeVGDsQL2Pn0vKqb6uvEiDlix
ryxtHypZviCwPL3F9V59Ju3aHccFN+shR8xgieN0FZ2QIQ3QIp6Cf5O5GRfyHmMvucdTguY5vMkk
IEtatVJBA3S/f7ukDscB2UtqGseqmUQSYrNyLgq3Q/a/d7IHrbaPAYtQxMREZ4Ce7r0guOkXuqLI
qqkg0Wc51ZoonKZ0TsFrGJZ3UdAWViXLPknDq0ru7SoZfCTJtV0t4OR8j6usTDMnbQDgZyElgX/7
S/T2E/HKFnPSMB1fKkWA5j7aeFd5pT9+Uq/MS2IX7rxTHXJNOF1jmwH62SARxZfXmhZUvY+c0KV0
PZWlnWc1J65sV59WJpgKQzHWZVkmwF9c3BxKo0PZWn1c2Cw99xeXXL6i32IzSK9sMgeuLeC7bXco
LtB3mtCKXUrXZYWve2ujf+6PBHxljv6c1eVQm4pMmSK0sbysL9CaJ79dbBuOV9aYw4fokkP0FYsb
akfZi5chZDf72ikR0f6DrWSCdT5quj7K0Hh4TPXBxWSndwQ1SxGKK5XNw0oaHk9tJROtdW1AT1lQ
4G2DQDHDEB2k3NaSBVYZXhVyyHHOzaRntZVMsDZMVRqmCDiGmQNXV/+NytLqtNHVSh4R9V++mm7o
xCRoVmMHDIIUFArV/DxNcVQkf8WFd/tUH20xmziZc65FHSCL3ErL2egKoEdWZh+DSz/pi3MlXfKD
3GbY0Y82ma0MTEWcO7Dq+npbT1Y5FL8aWSutPl4yHiJvnm7DIJiNkw2isgp1qWIWwmQcttIx/LcR
RGx/N1MVVaIjoMki4/8IL3LbCr8fmN/WiMS19cd360ewPaLzdJ1ovfLlhCL7HwdttS7me+VyWCSx
ikFIHc3dl1qUNlaNZLiQBauf4sA1i+XrUJaVlRWRX2SJzvuKW6BJdEXUTWLg/+xXzHJBSQMZrUk0
rj4WZR+lnN7dDiFLxJA0UTXxHwPRwWCYoz7QUdoMnYYY1nEg9xo6ktfZrziAW2tbW2Mguq2GokoS
tERnZ3lso79ll9p65oMq2VEu5l2r+KeTFJqDsB9zbY9xUiLNmEEu0XKVl6lT1rOj1Jdjp1lidpGK
OI1dy/t6WxCztsi4qtqIkwHtULy2XGq+CM1QPJqmNKbP6MB6lP/iFta3zv3aJuOyUyRpYaHjG/53
w/Frc0zil3TKSGbKRjEE+zjH6+JD215OeMU6/e14O8nkfH0+6Wkt4iaX6ddSa1pxnTunLWxB83Eh
GpvkqaosTYsxJj5ZrhZzsao2sYL662kjp5ehiUyal6K7PO8W5EBosbUW3Uvg+KctbMLjeh301K3S
LEOaUtGg4/DvyMRP+xpUJ1/aCjH51wQqlqNc6uO5ge6wzDHOWkidQ94Ot8RX9Idu3UnXy6M7vFre
3CahnGRwhEf3fgvPxFbeszbF4IWaV9FgZMi/MaBnpaNxrRHJTfrZhUbMd85Xo1/l79iEB9qXy0pl
MQny5Hcn73/SobVeGYMRRthJ5UT7hn+3vSWOYJPhtckxb20MRBhqt6TNu3mxeNYYpBinJwfJAbJQ
fpLn2AKRwTnVh9a1r/zaGd2sE5/u0LWz8sh46kiszpjKJaa005LM0k3VGoTEn9TbReZpCvDO9+Hf
V+bmnAxhIxyuUW/mjuIctkPJZmVrkYxMVVGV8Rs8erettZwbX4xbYkuW9h3NppwzwLPGokkyV9Dm
paGktx5plITWwnTg+5t9VmfgUGVYrU1s5jCtJuzjO3CStzIGSQZDm9K8gq13pKw8WwyS1EQciKS9
yxYnZB7ewVdbOCxFTspZF7zQeMhRwS0mN5ofOF7BiTGEQY+qEJeijvvEb12CR/TWpgIa+tVg637h
Kt95rSWbZci1XzD4UU1KHeUyfF65GTBr7rUQAEtmq3cWN3divjw0Bz7YqZckbKDTmEPziZY9F2f8
/Dhv86JZAPM2/IlE3kpZHs961Cajp9Twndc5s1s4IA8R3MWnsuIhyAR2p78k3bgTOMkyd2qkHkYl
MgQvOuvOWr87p5NE0o7bhMAJAKx46TCUtTSN+IDqNfFoi7V4RtuPGyv3Yj4fKcc92bmYcQjSBkId
T/nIm0kLefYYKKlAYTsUNJiiUEjHZlEnlHe5fZhKWNxDj7V7+rtx/YRBlCaRu15tDjeKxzvom97p
eZ+PyU2yFBeYdEaCl1yImM2VJhvaDOj/Uzx1svi8JJwkj1UvNRep0UrwtXlDG+3EWpGtWUUHYixc
50ruf3AnGWwRMMzfRJTen/YY5suB7gFNeHZgfUCeagVmLHMnqk2NYIIM+xDk3pxWcj4dS+AJYaph
JvS5jYbUGR1kk0U7yOj4LD/t4lylDlwlq+Aj5GaiJwmWJqj/TqmJIaCIcyPkOT5L06lAEg+JHa7v
NGzT4suj47/uUW+zXWT9rZibTVBhkoEQ7B6l7RMMK96ndhSjX4v6R7V/zTQ8B0xkBkzUKTRaQkvy
1GSqwuTvFjFqUqPKswrnKYW7pwyYaGFbIAb8Trve7JG8BTJgEo+LPMgZDpxySSdDwF6boas3hPgl
GGmogAd3fJZ3Bph0JVGNIM4NrI8GVdlr7T71n4IqkbhBlXcdYHk6ZYzaLLECH337fXiT/mfloSxR
pwTS78QkGNCVsgLjcLMbR196I3JIKv8fa1e2HLetBb+IVSRIcHkFydm0S5Zk+4XlleC+EyS//jZl
J57Ak4Gs3LwkrlQZAxDoc3DQp5uzpZsvTTu90HjHGaHTxST6gkWrbCL8d4Qx3hvWzGp7YAvtgiIf
wrlJ/aqeg6jLthEZb3oOpQ5Lu9Zq0GB6e/q8GOQwGnxhaZHtatpf0DbZpVCoZ/8Nl2VpUCdO6l6z
EcS1n9TX9aDbLGLQyVUzBRRbRBYHNXgCUbsZW2TtKsRBX8CzK5r9WjOZrl9x5hRI+Zs4qJskiZPF
yVZocLlsL+rq+5vWjxK0w6Ol2ZP50VEaaamuY0b/R6D8Ndq6vkfIP88CfRPmS4UL7fCbz3+xoiFU
8gppgX/B5V/DrRhzNJwJTv7k2sDlv2h8f2oCpBxRigQeh8EXTTDi20q4p69xvyYoRYGBi4ZUK4T0
SR4s/DKKNnbfqYLp6Xvpr1Ek4Ce26J3Fgp3kSiaxuk0RpnAhLvYoE1rKS4BqShLu11PuIcZgSqB3
tMsDMb4p6R3rX/H7debXfCSgH7g9znNMiq1WkRBuQ0EO8ctkfPBi7idKvT7V6kmZY9NSmmsZTtif
w7xq+/1GbU56hxv8zdtPOd4696MDlg9o9+/n1RomeR6Xjk1axjLy0BfpKnHNaL7FLTVsovvJBFWg
n0JKRKhAsNMY+ffXlNnPtJ51vGIgmxSwO7f8DhZ6H0H08Ge0/xPWj2i4MHrVkTgdCH4NKiHLBPUw
jw7YpWu+/H/KhX6NJqGKa4w8E9F6Jq6ObIx+eDy2Dh74VDdxojgisgrXUJKlznuz3LofYYA6JsyD
AKzH3Gss84HfkubFPaTaQuqu9uOKuTEIKFYOGxgXy26Gq6utinmo+k0SDMVamnQ8gbBVgS6v2GLc
MZmoyi1vCqioPym2leoLSziEXkx7ph221WwHL+YCFysPJTYCbztt1f0fql0sYVJcpDp4WCixZM6t
1TZsJMqG69MZ9a9dJAFRQbO86Etk1ClUn8Bz8S77XQOGKGo5fEafgBdkk0LK81/uDH+PKROkZ9BF
kjrGPuoDx0NJLjkgh08YvXPxiKrv9IIpPptikjJZmkdOM+mRuTbqj3AUeyGZ4W1/gqI09YvVSVq1
LU9aBZvk1xylpCaPsnq012dbSBpv4Fj5oS3mxs+RtZnddOjN8cqLYD0fW/eR5X6PhLFb9HrvtOV1
Xha3XtNc1qT+0kU1D9EdHJokD9rU6hgHaUO1PIpdLZOtXQO0kojit1bpYQiJD+iCwYLbHszDKkmk
whHFkZVJ18nQZm5BcO2ISc2cLr6M3QNp9lq9MXNX0WOtSBxk1nXujjq85QCSw/jY2/vB+dxQRR1U
uZ0lCNKRNMSdab+tKLMe+TNpisy0Jl0TRd76HFDW5DpJyMPcGId29q64Y/tW7R2GsnxLr8HxXpZg
SKwWsR55ueDM4RvExhTJkSxyo9vJOMENFKrP3me8NR6MyGawRNhCKZxpY+3zrAh4lviNl+MEqbiv
6+c6s8IyG1t3u7wUGZiG9fy8WPkmGyAiGF3RRbGsCnCX2dgirha7NRBLah2N2tZNTJV8FcXBlinY
iSEyAXbt2xIS1Xyk7KfX4C2vuxBN6OOceYnn99wKzgO56tOsP+Eos8zyevDoakoB1khqPPXUYXbe
+XPL/fMDKWDDW///0UC1lSY8W1Nm6FpwaBhXbeiaSmqH6vNIwEH7v1421rBU3g7bYms/QKkKiRIP
m4vzU1LBlMwmN8uMeKmLSL9eOf5Y90dxhj0JM4Ypz6J5vbG94YKjGkvKYSy7E1a+mtT/+dPv2Y3h
6TKriFvwVbccu9gmzXdTzwJhPFuOamOcPUkYRLpAcdMC5bTiMNDpnizx0EdPiq1wNh/CAOvGPNre
jVhsb0kAPW8rSPxLUfNnMoTxJGjI9Czp4vVi9Ofv5aq1kyBizFO91ta9gCQD2azlNyqZW9UIEjbk
PJ81E7ylrRHfc/C08Z/B+e+jGkHChanu7UTPsMmmWrupkuyi1xVp0cmW9r9DOr6IdJFJliJPjWWt
ucXhqrJkENySV580z0+XfVyB1PjD+rgnyvzvPBJhcAkbisYiTTuvWv67N2iyr6f/X+M5RpPQQa/N
Zkzgcbcd31efyCHedVtc2bbpk3bXbbJtDypAclsFYgeairKB/yw0ebpMJmrjaakK5+/ay3+nt/19
yGQiEaVwbFnm9ZBRjbnlB9vQmVGncMpWZS6q8/zygY/ww0NCiNrzm6pX5y9SWEEJOzpe/RS0Er7r
hdZh2q+qC0sVgnAZdI4fH8qd2Ngbtw7qLfW7m3qrvCQrDqTMLcobOHekFjL8F0HJ9eUJj2udzzeJ
n1a33nZ5TTuPautIONNpWpcQijLaD9A8MglWO1GczUSwyBLiWCMc2zKBbbqORS9/sR5WZRIlpVk1
mgQ+UYwr7rQK4L7peUE1moQ2np3lVt5gtMgLwWpt97Bl2NgBHz552+jiFU+GiuhqSIBTaXFB9Q4D
rn2CGvsprUWvXu3FogJUmXPUm+boOekbF/Ts9d2DJtA/k4ex0dOZxFm8zfqUxVnGiib2c+1p7i7z
6v58JFQhjUwyQoZcZGkDUPvzNFKR2sk8o55oJu08nAHSfukM3U/aj147b89PSDXIijRHyKln8wRd
k3UzUoBYutMgi5tVivxBuR8k6IiAGl3LURRdE+JVjCfzo50DldNXdZms4HAmwMrmv+NSlA638Y1G
9DlaXhh9myA6EpSbOKShmT7rm9jPgrq+VBWSVIsp4YjjNmLkE9LYUbxvxIPTbzxXkSqr5iaBRz/N
VW5o0BqCjCkJTM0ODbvfLGP0tTeWz+f3xvmHE5wsCTjieYxt97QP4vrh/isOy2wi26UjKWHR8/JM
nlz8FWFatkq6K0dT4IbMJqJ0zlI3wTZZiZ8FHl3T/IqT2yyEVTwIHBFr9Ge4+/m5nySqdFcRwGVy
UcwjVLkztBjrHf2ERuoviWOMbBxtzecu9mrq0ZvaFPdTlIS2VQZzlzmsauyDOZNlk2ZmyRTfWhHd
ZS5SljSckGqljv3oxTeDaltevDyf9lsVVVMFCKYMO9Fgxsv63PiWiKs4MzILyY6SRrcKXF949pEO
6Meyx6DoBastulesoiK2m+tPOYJT0VddP1svNY1jRtfaPaiW3VVtIgluUkHx4uZgEb342inQoBsr
KfOqpZPgJnamZHJGnmybtihD221bP6JgYld2N/tZztPArnMSQFnhcm6a22mcGmY73cOSzPfEMLKw
W+ohmESpoc88/q+rLeGT7VV9bjbAizWsiGtcZl4smF/HB1ShocxOKkxa8mI11e4DEXbG3vbTTbKt
ypt5Y4T6zk1uVHm+4gPLtKGRDhQcQZQXkzpjs9hbtUocUpXPyFyh0c4ni6w+Gi9t7D+8H9DGrm/y
nb77r5ArM4U0XcwTDAVk7wczyPDils//0fvhqL4g2weDQabRvMbIq6YD2GSd7+6rLxaUXvutWJTB
5UXy9EwOIlsIR1mT9k4Dr/ICJ+U5cZd0P2TjJ2/SvkJCaw5KgxLmOv2N4NWjAD+BVWlz5Xrlu8IU
YKflA9pWzXEfD+2tU1E7cGdPMLPVbN+b7ctOn++K3uU+xXWeWSW/twbjmwLMFCFB9iWenDjv0nXN
2k25j7TQ9teQYB4IDfutKndShQTZmTgirdkZayb6lpDwEtx/+z7gGpqm5+poXpew0+zbSTfouh+8
bJNoYGXHzW5Kp53lVoeuSlYqIHDLu4Z5YNgl7jutdgJednedO23czrlI+uJdQvq9k4GOaOlQKzDM
g9ZrmylPA160z94EhVU35kUoJhv2tX20LxcT5jE6v/XomISmVQzb859sBbxzs5LgWujLMFA7gqJH
v3c5PlKlgSu0G/qEDRBViI0vc6Xqaz2Ni0dLKaHwaM8FYNhd0+0Xkm8eRLADN8vbCSTYtY7lcRXJ
9+TO/HtIR65693HU17zmMRRa+j13D9HeeRRBxMj6dN6O4flVPZnWH40mXTBBSM0tt4jjbYSnP89h
evWot61ikJMKLTBr+rkjHbkGnuVJZTcDNItLezqYXf8Nest3hTAeIy2frquBdwwuRE+6OzySZfxs
UHFJjWTfGUUwGPR59LQP56d9OjYc/SKp0pUbdKinBC9O0VUJhc9lN9+sluutX77J/vZ48lI+yLW4
jmMdXF5YKbM0vhLRpvViVY57shByNKH1Qx9lZ7PhpcmstxpeBGHONl6ON6szm+fHXUg27YGHqnLr
ySvG0YBSOggKM4WnHr5pu+gtc7WMhrMXhVVTCQbrD8KmyXjTs9rRmBKy4bG6NssWk9THYFVS16/+
rPtWtagS5mSLMThTnsTgXY4vXV4/CenVHmcftAClJ4JyX0qAk/IuJ5ODzfLSXfwjZ1lGUJ5e5Vd1
MqX/tZ5yxbyxoKROI0QKs0e/rxEMacq0cO33NUJqP7+Cv61At5f5H21T4jquSVvkZP+n58Ojya2T
PxqqGz3LqSsMRfv3VrHnTcNKPVNBm2pCEpAAyJq6XbWSwFJbhe/j8KUd/HUcNQVay7Vxqx1jrawA
IDNks+sZVijksoZd8HlwPHkxOlo4CUpa4syxY8F7S08XBPiadSMPXPudGFTnWXG+5FI4tNSaunCw
ePbVDD6jM/40RhgQ73TyClqlIqA7ctttOhb9WOaDtqmWMmjMbWvvsiH342k7ZCkT2hfd/eia28TI
wwR3wTzf/7e1lRClWEAK6Ilebj2v2WekrQMH7+mhVejVLu2IyuRs/ev+PWmCMtQ/z4Bb8nFGNQ1V
u1XJK3qyoKWy9gF3Iqz8kVlsdl+EtrI4UBfnT17xfu0juVJuTx7p05XuOJdP6bCfeqXOp2Kn/lYe
F4ORWzrweRWUz70v5Qabdl/t5/GAj7o2KpFVQSzdqlqVVFOTsEV3eU3Igo1Lm7vG+15EqvxEcTLk
ArmHVvSYWC8nYyUcJ/PPk/HTW1hNOD59Rzn6WlKaErXLZPcZ4HI42IfZuFnXsoF80Wjd9Vt1pFOk
D7KvhpGknsA9ZPWWf5hpEfbj9ySfw7kt/TG6P3/oTqoeHqVgctXc0SfIMRDk1MI3Njbe3rt56+4h
tRJWAagL46MWFJ8VY56SvzoeU8pVljar9dZMkTvAg8yxd4k1XyXRl3ye2dIWsCDbugnfFOPX8+Mq
QoTck9t1ENQYLJz4xKl93awZEWk4aU/nR1HlKXL5HDpYsFWDOiZWVITTZbmZdqM/BPNlflDenhUh
Vi6d01EsDa1f5Jft7Y9S2I/GWHXZUbF6ct0cRsOmYeva+vj8wXIe42lTWQqLD1UIkuvjnWcXgkbt
izfe6i9gvMvCVSzMsDZL6OKRVFmaUmxFuf5duLwrOrcDtb281nJnEwsPZsPPYF/6emRcQSg5pJBp
cOt353eJAiXlSrhtaYXhzmgF1/EAoCeDX+rm7vwQKtiSC+CxXY+tEeECuwp/gi+bhe4eJQkY/W2q
zRC9zZ3XNCnqKh61LF2WWcxzXsXjSlldW0E09hOZ17bY1+YsazD5PYj/GlG6acGXqB2tCFoTw2EV
I4S5ZjDfwjQFL4zqDP30Cfg1mARbQ6tNM+nBF3Ld23RywOKG94WnVOJRzUnKg2BAE4nEerEvh6BF
Bkdl+3LyNZAEajSuvEkz+/ijSXnQYpmzYwtU02fjIOhDA8k6I1Mg/und/vfKya1fAwhkgrd4cysH
Hph666ftm5o5fu092dViSVE6zUZkVG+pIyp2wm9tXV1KyqEAThVRGDWcadP3NpuC8+dXtWjS9amc
i4iQwQMm6bpvgFusG42C+/1yiz1zfmT3CtvRPRHV6Oz5sWrxYVXqfU13smoy64oe3TizwfDE4uHz
aPBw8ltq7qdqmvzzK/YviPdrn0lwYGCY0sr1dAulrGC5bG94MDKx6fbdwys0WhQH1ZHwYDbz2YlK
LB5uEOsdzXvpwoLg2StLEqo1lIABFV6RDDVeopo8WJUVwDpLg8In5eWqZkWCeLhQh33lmkr4wMck
TnoLo67pTHbRoHtxVb5ZtSPKrbb5b1/wt56sJnYnB25ibxQP+pf09+8dI7dkkcUrsnz1qfR2uu+w
VY3jPmY2Gohf93h7Orf/Nd66p47OQbTUS2uVQFt7soKe7gV5KNOrfv5cRQv7j2spAUhE4ctBEhtz
w2VzW2vJxwYuFnDk2dqV/ZTBDjtoh2jXW8kHnkWHnrQXQ9UqoH89cmcQRu6ymvvFLSuKDxqRihnV
Y+Zd5m7sW5mKW6E4jXKLlelMfdevChniYB3c4hm6U7sYgTNiU/f0CsXI09fQX19Swhp3zKspW/l8
892yKcjWCNJNFOAkOrsl7GBKq8xVVTOU8CaqY82tvCbFlV6EK01acxiEdJkHw3T+0VS8tqg+nIQ2
hmsvhbaexK44eHEZOt3AaPNeE6o09fQd5tdCSgDTJ13jxuTlCP6x8qBiCeWmqoIvWe62L2P9OVFD
BZ1ya1UtrNKDvelLAXRt0/1Rk0eb7ioXr25oVI63zv4IXNJIh4mMQJr1m9vKqzJHBZbJss7NNBVN
5mExq/hdrsf+MBdM53WgFzrT8owp4Exx4Lw1PB7PznULc1z1wn5Yxf7zdtH7r5DfVwRcuf3KdYox
6jOsZ97sha8jxENW5R98a3VlUBWRPAlXBKm4Rc0x/ek63fn9eOvuzavVNmfuX1qhG3P/H9dWghbL
1Ds9i16CvLGh3k+Sizb9JLl0lpLkctL88ujeIXdmaRNvyapbDDRbL4sdG2roMgQGevl3Tljtm69F
79MhSDP1RVUFAxLk5GbPu2kCttl5aB+Gu2nXVgcHft5V4C6BuqL3L4WNvzDuN6uPypx1r0x/7t0l
wN4Feod/34xfUdg4j6owovznaeGoby/YwKARj8ePL/rmVa9l64L9e5Q35FdstHEZtnCxoDNohEtg
vINTI2XriUFBvd4UPig37U7A8u9VkhAK5DPkzi6rW0ZNJICi9e3sTyUvzkdGQ5eAaCinvhyxdTdU
rwL0A+elB5b2I3eEAvJUA0mXJkO43OjX3M3tWx8laEb7wY/0jkX5ewUAnD8RhiwU7bRu5GoQv4Ok
vHUo5mC5sPog8as9CTx+eMW1QrU/JcQZcupNM+R0fuzPH5ERDLTXGamcv68bcqdX1TRNy3Ud7ZKm
xdJo8IkGbURb8aR0PlwYcocXJxaOnAbJVRx1H1pSl40oFVnuy8PQmYMmP0snXKuEnkKzQvjV0wQP
NWSDm+S+Bsl9ZMlltY/2yWVzaW2yIAlUTzunj5lFLMsALVx3ZVCpqznNCgPHbDis3UermmAYBW0o
AjH6aluT07HwaLx11x6F/FiQpodvOHRdXqJv5+fO2kOgB6uZA5gVkBJ0nXfnj8IL9/G3JT4aVLo2
eTYp3HRESTi2q4lp2dwERtd9SoT5XLX5ziidb0kyXPWOWFjl1g+jbVyQuXoezP6psvMiiGhx3Qzu
ldXxB01YGyMZw7KmD3Wdh7VlgKXVhnyI8MZY5R8Mh26Gvr6K6uqqiKfbxDN2AmbCQ1EmLDPJrvTS
y8QsLupWbNLZtYJuNH2tdJ5jXDoaITLI35Sfz6/ByczuaAkkhDNdSzSiQq3fGGffdRGtZlBm3Ghb
eVBkGVT8NeW+koBOt5vIqgp85y5s99hVawdoNr3vAmiCB9q+MpQ2NifP6tEMpSyriDgMDUYKJv7B
Y9yHaOrKTsgZz16i1HKVHkZTYS9+Es6PxpQgr1qcooT6P9LJOGt9OH/vLVr7rd0GXWuqYsfpZ6ij
0aT7Wx1ncHKqXp6G1l66v1o+X9V6o1pNKZ/qREw1c73CCT/6Nq9ntXtX4j5Mw3EGONDkqlUzR0/e
B35NUIZCq836el5tBJdmZ2+THRcAQbhZjgEe2wKkyuoxT8aRoyGlpKpp64a4MFDecG2TklvuEV9w
0z9/+F60nc8A0MtpOUI9qEjxdKlAwBPtkoapRW+9KTOYEzu3ZBj63VDaLbIqGxu36GcG+6z7vu2/
tIM34RnJKx7KWYRNQkPIzhwIH65rt8Vq2N5j6zV34xI/4sYdtlbSsCweFTmLat+9pMJHv94qc1KO
/UuMWNV6QR+8XXWyX9PBeToaHn0PCafS3ih0t8eJgit6IJL3dVyzecINYpn9GPBM6HNjpww07JA6
16RFoe2JVk+RcxjrG694giIAQ1Bjdb49/w2VqyAhGuW2ZaWj/kPlYk1IV8XitaT4io4m1UGQsKzV
zDrKchyECOHqYnWlW6l/yzbxUBpyN2pCvwLIZKZQloxWTrDRtp1xsLuExU3J2ughjlWdEKrAIKv0
e/nQe3D5+MEOp5d/SXKu73tqsazTt7Sj7STBGB9rYhfxC2QeSdnpNz/fL9Uq4Qo8kWlAvRUtabti
tDZtRvjVpsbVXKhS+5OZ9q9ZyUygqB6qeGgwyAtvEl3H2Bzw0nllr8fJ0TzQ6w2qezZIM/9M2Wph
x63+f6zmWbAkdD3LNAxLJspETmqNemFDCtjez1CP+CEYVqYQDFtl8N7EtrAMi3qOCX0DKjM7xpFW
tDNhyfLnXcCnIiomZloGsVzou0jLGDtZHUHdo9xmtNkRE+byCXk6j1Enh7AoRUOW4cAGThqiiku3
KogONn2/gUROkGtWeH6EkwfK8hzd1h1iOaYs4OtGjjcsi7eShMt9UT6s3YWOP2+W6TFlqwxjqoid
J3GX6rrl2bbnUkf+REsbcx3SY3zL99G2CKddtKMHwpJAMNVYawIlh2mqY1YuHCXJb6aSuO3llpk4
8da0HxPQ9BctDeJsk9GPE/nu8bs3rCU1XeIRy9Ad/PPPg0VaPhjxCHpkF0bbrvXzzbjzoG4Valvo
L6fhsBuURtenIgs2iG7apg4XKksCxK5yzTKOKgj3vmh7/iy5/tD2fBUJ9VRkodT1dHhdmbCYlMJm
lDe229Sps3EK3R9I9S6xyXu9da/rmXw5v6CwEz31AW3quLjLGpYjQ1VuJnxKSetuNPfK6O2CFdzh
zNTvJs+41Mv6c597QSfQBFHmV0SMLB6h0pKSoO/uIm6wnFrbjmclE1OfMdHrLO4cZvbjvUW/LnO2
MWrIwTs3Tbr4wCkIkhvbofhUGTep2UDL64sjvpG+3+mlE861vUk6bYv4A13YXm9Z1H1qSsLSST8Y
thHwRvMt+n407tFtel96q8qpEPuZPrQc+pWmtu2Ka93SgjwmF3b/jhS4GQo9pxunTPeG5W7iIoNO
wrRr8EPH/KYdHJhNzodKfGnNz1xLDm2Us8TA+Yw9qEAWB6tzWdu0YVxAsbyHnSiaNEwn/w5g9Hmh
XxniOm3jvZ1bO55fGUsTcHtoGfoCfL70LHb6iUV9vhkaEbZm7lf2HOR99qGts8tqIs861/0I3nho
eysYN2jYOLBaHjVkMWm2nzuI3M89R/9E5U9mtRM0vSsNCB3N+GvNu6qKw6EvgnJ0cCW1d8LWnq2k
CqO2j/xu/kpTd2M1fVitX3eyBZsE2rCW9toAxcuuE6ZryBmj5d5CDpwnwzZ35m3Zt9saU00ggpfW
xZbWw5ecry17JvhgWTC07rayxw+aPvqwpWaxqEOvT4OpWTbu8ISAGMxtBjPPCbH8shDijpotZ/Gc
BZHmXGTjcjW2glXTcg3uY+jVu6kxHytOHkyb3lKqQ5Ah9stV2R7dyg7/7oiS9cbMYou8IzkPojoK
zPirlqest0gIsR20sbmsd6BtDBFTizg+6eqgbz1G8nnDzY+Z+X6qct+u8AQsOl9brufsw2JaV3CN
vdSQdEBymo2d7Q/iOR1RHvNqlrolQ001xHEMppj6NBUXllPgqzeoPeosNz9r4OS58cdRs/yieszp
FyHoJidDUFhi4xg3jusFyIL3SZ9cuCm5jPIs9is3vUzpl1Hc5rX7RV8DT/3e8JoNFeZu1oz7Mq4u
IMX5JdHIB9Qa+nBc7L0e8+cJroazOe7qmjNal/iQNd30BJUJfhc59aacr2gxhJxX2wH1GJolLOmF
3+FAzuMQ2lH6FHPbn/ltUnq7sR1Ah6txyJz7pGo+l3V23fdd2Jt8T7NsO+j1pd3bV63eXiM0XjvD
ckc7N2gz70MmKs68RfRYdAunTezA1Dl46bAlXPhmYQaULnf6klx0BgT0PLKlXnSb6PFNNIlgiExs
vCdwDm+WcrnUIPY0Nnyf1i5sru5N/rVB7dDI3kPMhNle7y/6FLZz9mzZT6kbDyhapiVUf4rnaJj9
btLvHd3yS+3bUs0hGRuGuOGPwgtc8r5G6YyVhbhpSALbyZpNaX6wJjfwBp15cfx1REU5Gj9y68Ow
VIM/D4KVJXzmzOTQtx86HTodxrAvCD9MEfoAhBnmTu7zDksV+5NLfEebWbKQJ7xyBtHwsYZgr720
uHXpPlyYGawWejtm5qSzeiHbPLmOMuonXsRMy7wbV8v4RktZg7ilob+uIV1o88zXE8oG466dv3t1
yaIyxu2ufax6/SNONl72p7DLXPRctl/dOQ8qW3/nLNqXccwvsXX3GXyPeQrYyBfXd7qqPLQFqT5b
vZezdDREaGqiC2a7fILU/8RabQ5SkY1sSsBoTe26PsTG8o2mOFCinQUbbRenL6o7llfuiB9mfeNj
C8U9a1gLGwD+bLb2ohdB09S7vKtDEFg+2RTLDj5O2mQk1CzvMkpQcDbNAyWRdzA0wCWwwe30vUhQ
YS+G554UODCGxnjdXIFCjB3tvrPG6Upzo/e4qkO1p8uvs+F7iyWiCfHbAbI3dGEetnqEThQxU3zl
m67RQmf6aOR1kNZ30WSzOauYU14W2ImwVWPwgmHtbG4ILVhS3zXudBknTwOdNkkLziaa/vI2yHge
2H0VrPZrmd4xR6tY5xXYQnfTwj9aJrrgiRu6dLo2RRtYifl+HtydBWGSdmiulyj1U8c9FJPBuhR4
gWaOqlgYvLo2Vo1dSTKfONVmqY3Qy7xwKpa72XQZ14on2HdYfuZkE/M0vCMPT1We7EsnwoSnoCzK
TaJPAfqKArOON9CK+kabJFg6e++4bQg5p3A2m01jJtiG1XuXf9TF97HUrg0KsiatDx0f/SWa0PTb
Mp0uCBclEH9gok4DJ8VujXhAWigYDNO2M63QqJ+LKN85LeqD+cUsHt0pZYWDaF06t+ZY3Kxz9dBv
VFEtcBsovI86LFjpg5ZpqPqWHxp8uryMfGMGEvTPfB6Yafb7MUdPsEtYVBlo5L5dsU4X5JMzoTvQ
jXxPv4eeZFhj1zb8HarJd+Uc3U5i3EVuu28zqFVH7wf8a/TAxYpTvyva0DI0n2ZOQMZ+VyMC82q8
07qcEUTkust9Z3jnVV9EkuwIISyjD9n6pgRldPRLbXH3ZVPk7EZe+31X7vTc2HbTN5tkj7j4+E2K
2kVZfAVDm/GyZpqN1TdSfxxW6eo4iCx401fiOjZ4OPbf0MTum6Xhp/z7mIpd2k/7abbuu9bF7D9D
7GQLd7pLy0J5ORZMd2nY1ZXfJEsQxS2LvVsSjbCfv1zwa/KqCYpu3rXoEOUiRRBuNgXfL97o48Rf
Go6+4VgFLYpBLUKmZH3h6cRGyNlOZuaDu3KdWHHQFFXYc8+vrSasqsc6bxFDTMbN91U1+nE5Bjzd
6aQMaZmarE1x9dIe68TYOsLYzjXZF4D0PP4Sdc9tpgPoEub0C9OLd8ME5o9IDnAUmBsCebjbHL38
RiGua71Gly7fVYvGrL7ZpwWkHFLBt5bXX8T699Kw941lA/70Xd3O/ljbj/A+9Pt8uh+8OpzyJTTb
JmzxE9JGY1ozvOuM+CGprZIZcXQzmEvA4ZojUueCx1XpW70WkhL90IYTUPy5R7YxJV1QFylhmEUw
2R8S0fq4cl7GMWB8XDZ1FbFyWEJDn7Epvhl1FtJFbBqHtuGQIzsaBv6kcQgxevGmaXtWGMvWSd9r
yXXrensnsbcmGu9SG1YzlQ1xs55ZET04zXdi5J+MprptzXhF2mseDZtWw1wH4zI335lFi0eSHkFz
DPVWx8a3oGwQ+fBafd+TjmXLo5e7IAHUDwleftwxPVCOJNb+bkXdFQRe/JInfq8V16arfTDd9mbo
3o1VFxZ2HBpJzKqEMDE8j/hetbFAi+SThkCHBMDhjl/X5sbRiqCZY7/IRahNEUCFVmxMnV27aDtR
iadmeCrbS0sMzB6Bf/FYXaSJGbTE9vWxCbsZ+psVMBm5QeShS47kvjuOiODTIWvv05qyPkIUS+vP
RYm7r4ffpoPEEcXMTQdGLM0nY4oI9DFa/sfalS3HjSvLL2IECRIg+cq1W3JrtSzbLwzbY3Pfd379
TcgzFgVxmhqdGyfCD+M4rgYIVBWqsjKRV0MsIFtkG2m0WyWxzfLgQ4P4kAWfWboA9skwhqdfonda
2JH0UWomP8GLhWjVR7XXHkCh/6Wv588V6d28e9T72g5N8KKp39mSHSTu3PTgSo3u++brhCnkvESk
aaB1MxOn6INrPWmBZDZ8cOJbPZ448i9Csw+sME5lO9yYSmgbveROLD6WSXmHvPqiSTXfKOm9Ljen
yuj9qa5skv7V8YQ/MZxxye7GOsBVHy2tbqDKVDlMGj9BBg9pJzIhBg9PMv1L2C92Sz8vPOlRx1Ma
qV5KPs5Lj9Of21VW4v9qOBMY+TNp8mf2qSfyFSE3Rax9qJXPAS5gmaHsi1BgjUr4oc3mQxSHd602
u8jhENXaU6EjDA7DJ7i/U5B9a2PNBvDZnjoDgfl72g1W0iw4ocU3iXfZ0/ZQ6uZVNpa+mfyi2q+8
HfEyQmWp6r42koEOXu2GCSoaceqY3Q+9gfIUb9MjLPMfq83LZW4OPyfgxK0gIXfxBGlbKpUHJWk+
Gwh6ejpimPJxlFJ3kJrESmb1ou1kNxjNQ5S/A81HoRBMNFTlDEXEaiUdxA4YhDm9GnzITpVyril2
qMK2saha7zEHb9U119aEunxsZkHSNazw53z5MVP9xlCzg1kpO4vaLA+v7QjlggjU2FGTg4OCwz44
wRzvNSDC2G8pD29hXCjqL9BwR0WLisWsTlPLMI9GHcJjwF6nOGpzNN2Sefmc6U1rAeFzb/SqZ5Dq
y/lKxVY3dm1Y6ILrYMyOC8p0L0+PyoQBHjbiLrTHUIrxFMj2SmibRZ/VOvnfrxo4i5lVsxZzYg+0
077JbmvztppuPKZHAk2l/hAFh/ML3KpEUoOp2FpN00yxaIeM0MiDUNE9Y3wYY9mK+nKnK7W9hX8s
iHNyjVTl8hQpma9AuyLRfTnQ3J4igZZ/EDV2zi9n+6CYhoqyEv4QSWYqPR9NE/KY3kyn6z6DDxpN
DcDBDk94sNI4QLziGWXIC2pNXb5Xc92sapkqYbppEtxp4U5UxcDqvNF+s+mlhwVgOhWDzCoo7eJd
fZHNL7cyJrSe4rFM8dhSI99Y6NecJieoiO9c8s1PtzIh1D1LUmkVYCBIx9jljNqQIke+bC6ewgy3
6sy97ZM3ioJMVqlOTUVlOhNKnlFrRsMYqwYG5IKfQRRfhRJ0UFTiJ6ywonD8nE3ZYSShl9dk5xps
wl1Ah6xpugHaICiovLx59dgtAyslBvwu9ebpWJd2+LN2+LB23VuyYrPFmXfpuba+IVMB+VJRK1B1
sWErS1HA5KTCnFGUXuSlllpFNO8VyzdbAWsr/FesvEpWKUSvWxzLUbc5yuNJvyPy+PvDIx5m295F
LrO2KOwmh5ctPeb0PFktP4EfBYPFUfhpBLHT+eu+VbNe2xHvQF6oRsWbeJTdoUvjExmaRWqI1Fve
cc3bXwoe0mS6AfyV0LFhgYyXa51i4Ii6pE5PIVXfAWFj6rMFIdSkXUq7NAHPaGJ8W1APmsN5Z7f4
rotdk7UFIbqE5mKgOEx4MIs+6pN5Y/bZRyWu789/lC0fvDYjHLcyAsUn1VE0lLT8xMB4QLTWn+Po
s15GtiR1XySz86J+z1k9NaTPLU84dBoDCXIOV/EkK8/ZRY1jUlgpu0HdVnd7R/P0GiAjJ21tHY+e
0tljKNk7I+JpjMwl6vAs88q0pFaR9NdZkeygELdPvG6qlKE5hNPy8i6nLFYlJOKxnxrqIW4xFpKk
yEqSS1ndkwvZ8v5wTP+Yotxdr9xG0dKiz0BG6VUULMUpOQzlTzXTLR114GneA69sb96zNeGCRcFS
KHXXBd7SzreSGt0qGY7L+ZO5fQGebQhXTAkCgxNl617CK05R5kIC4U4KyPfzZjZzY6YpcOiMQFFa
BGlQNaGsQ/XSY/g2mE5q/YArnqtQPCfRGxTPN/duZY+3S198qX5uex0j9EOGEpc5JmhKdnSX14T7
h1cXTENPHAHaRNtauGBKk+haDXo/tCT5zOV/b0lutXkB1vljULhQbR4Es6qHhpfr8ucIPnEokkM4
RChNB9lf5by4vWHu5avb4XJlVch6FqZGmBjg4RJTl5qNMup4Mhxg29IjMrkL+bD0X84fmE2PubIo
fL8U2mu61MFxPI2W+qnPtff2IXSbvmNlRvAdQcSypFcHwyNpXl/EoMh0qgSpTZAUl3G63J1f1OaA
8+rriQNfowr48IIsz0NBPLM73fgkh8pNb9CHwTBQU2/Aj9gpmWSxKAhtEzXc8z9g0389L1ccATO6
eRwI0YH5jOgRXdsDCdsvoZYnloYoYMbljnfZvoV/TqsotRUBNpibNb7i2H7Tl8Kakz1g6c4HFCsJ
TRMBAx7Bf4FE/sFsWYKamebQbvrR5PLx/O5tsiOuPx9f7sqpJGHTaaME9x+y+aOktY9BKdV2K9MJ
xZ7485Kgt9FV9KIf6V2SSaNnFNTHjh8bTLjqqECga5JM7s6v4mHgjA8S58I6vRvoZKBxwCnEmd36
wyMwQX7pRbd05/Xz5KZf2aIKXnMUCBq86F7uQJpC/2uoM8OroABvq0mhWanSXRMUL1UW3zVyjWqk
pJh2IM0nQqPLHuHZmjoQfYRZcD8MUL3N5/xmypPmSGtJss5vBt30G1B1UTiSiACL9fIH5rE8TiXT
C18DRoSr2gSOAk2UK729KuuvEUEDVoFACWoI9CZVvN5bDlAqajEkD46Oe/mOnHoX3XFbuwwd9Yty
jB7ku+hn+b1ylh/NQ+iZH+WvemHLla+M1nKNIZv5TqU2NF+zY3ZCle6QHFFxx7+MZuDj+cVtB1Fq
YHmaSVH0Edwwwd9Maakb0FQPAMWyIMPnawSgm9kxDuRQvouzhTHFNHSNAQYjQtrMulXIkkG97j2D
TNsPTkY1gpSf4HTxYLu6XoM2ZF0LuJun3UJ7yYFMVYYZ5t4zfgA4kbnzgR6lHWK7TQelE2JS1ZSB
bhOPizyoZhNjRxPgCprgS2pKOy5w+6M9mxCLPbFaUV3vA4QYzDKZLWaZphKCUnyWqafH/VmmJ46s
V3dUp7qKigGAlmLBp0uaeql1BOtoknr060avofPXMFIvVCX1i1JDoq8cZ7RXJ712pNq8Kpfpa46P
YtFChoTxYCQWhqFObE7dstIugwkDICYwXYl0QzT0PaOxPNFhwahPiXaZGe7yLmy6tNUShOhv0gRV
7xwasfzc/bdpgc2QqJtwaapqyIZYoIpMcwrDESII2aJejDlufBs9yjMKm0B53oI8e+cSbybcBkFR
ByBRk4gUT2qot/CfqOgo9W1a1JBk9nLGduL89sNvZUWIVAGmY5BRAGST/wq/cfQwcRUUUqyusHI/
9PMSjQ4PZWIwLx3Y13FXW5g/G16dwZV9IS/WJl1rU9VA3QpMSDEA579h91xEI/behctmKNQqCvYT
uAXBL44tql+hgivGeWP+My57c23I9g1VMRSAHwU3JU2jQiIVjEjvcopb5wUFfganzzlXxTE+rQO1
Tzvi4cRnWZv5svoxeYuj4gGV+k+S1IN09QYqt61FrsyK4yxge1ZTKU8C5N9/0z7xmW/Jby5SjPnt
0j5tPWvwNAQiTaaQeBGrftMkh2aUAhaooA09XunliQAY0mcPLfAujPnnA+mTQJJ4PHWiAtCM72gy
sWQQQ7tkCUP0n0pN+lkOxSFHE1JPlgppwXhTAxrpNrryK+riJ/iOTbvQl9Rlvio79TKtWzcs5uul
S4HrCdRjSNS7CZh5faiOxGhve2OPGWkrq1n9XrHuoLJiWrI+NbxlHOLbfJEBrdKqmzasPqS6Dkhq
CG53mZ2CyNzzJFsRcm1ayPigEV61ixroXgMiZ6C6XPMxvDAhkmCAIttK3MJ/1/j/2iQ/m6s8ICHa
HIUdnEf3xB0NlYT0U4KQOdmUXarIA+Twy/kDsfWK0An+J/NHvCxWJwCd7dKCxxudRhi/uZ1x6jQI
a/Q/z9vZCjZrO0JcU4ahb7W8wwAJib0iAUQ1by1zyuxJp1bY7WXr3BO9PubPyxKym0RBQ2fO4BdL
t3e11lOd2idHgFBziE8BzbRb7tssFKwWKI6Q1Itah3GCcSsTcrqcnqm0//H8bxJr2lmh+B7R1Ul5
GslAdxAzi2kiXTJzOClsvG676pJ00YduYZ6p524TKIM9Jwtwm8FND5jH+S+7fU3+bLUoyaYrcl9r
JsL621VS9tbK/351LViUQOGBoRo+30Kxz4BaceYYRxRhAHSx6hwaIrsKSZvB5/lePM0GrkzGrTG0
aggU6+A1x9ZWv4cPCVjMZBU6qIvNMMwFvN5ezXhzamJ9iITkYWCYh19y3P/fh+g/TattrlDlLXRT
o0wVC3hziSEHaMIZXmp13mrMqrNa7+9Bq/1e0OZhWRkVinjjqM6QcoDR2ZStXouBmvxx/jhuvjp0
zOtoCKagT6fCYQH0eZLVJvxNvvNE2/g7fv+mbVSovWNvM0Kt7PElr05KOIYKjWf+kGKH1p2gm5tn
Lh+c7qzJVmw1cz9w6VzMwUZuZv+1Y52v5pWjU/FgMAwTebXoBgAAavs5NfEVk3s+egXwhSu55XDP
8Rfz8Q3DV5v50cqiEKOIMpBK6sGchmGv3jUt+gGDbC5hR/XiTWRKm5FjZU/4nmOJOr2S48iA9BmU
JtpD9pnngajkQfcVNQBeHh07O/X21CM2PyxmfDCTwXT8IcQQvVdwFSUsNAmy71qjX+RBe5EUxpew
Gd0OuL5oMn6Zs1Q7O9906w2oPxsWa6WNMsuZNICk5h1eYNsWTg/ASJpBxDoHQIFVFgzSezwOIE5b
hxVN9X+MCbcfdEokkSQCY1JyaLPms7IosdMNEE4zWaieMGRgdTT1WhNzCiR3NbS/8zg7huZHAgCu
MX9ZhtnrFslJ+x5c9LXdzOAQyXU7mEwrnagtmz/z7pSnmkOy6zq/TszYnmjvKiWzBx3zFUN+6vIv
GtA6KtTTluCzHHxIFnZR1qYta4MddRpA2oZDWBTa4/AzqBogiQAxDYHVr1Tg/immecxDN84WlQM/
0CQ/rL4NwQQgd3yl9h+1sHVKAoRcXX0yptRq2GSNyHBoEJ+0FEDV+q+w+jhloL3mklIEKOzkQ29C
Nc0M7IyhJVlWFlrl/miACxAgMUKLU6JnP4KysZsY/11XDilQryEGpBblqJSfivQuy+8XtgDdJ/kQ
gXOLAJrEORJVDJIA8OaEy09tGewByM28QMyk39s0cpfli64G1kKul6E7KjVwijGmOVIIX0+jbQIV
alL4LSORPNp/N5OvrHkYMfcgxRgiGhZryZtDSlKvH1VvKFHjxaAFynRWDe2YApDzAuXSIJzstC0u
+WBGgnvK+u962hyzufWpkmBe45MyTO4UagdJktxYa9xMXkBLCD0hzBvJlWJHzWxNaXzIzBgT5IU9
VrGNoSwZ8NYEePuUfO0GiL+Vo50y8pB3oRXxuQgMSWFqZEn026m57jSADpv+Nkw+sKizayBqC72/
ZBGoTJKfGuZ/+O7J2T3LMXiRg7QFNfSCGdbCQLgx1eAVyq2SxlaWmo9jR3yzAURynPtPDEgAp5vD
AAM3xYk05ceJyV+ZPHzB6HkCdIo0HBYJ2qudvnxVQ6PzlEn5a8b4T0+km1QrVVcOJOBKlrs0M7/k
cn5ZsuKg15HfAqQMaR6skFhLVl3SQv+Qh6BUTVurwnBVFHzGJKynpelVWY0ekMU2fIcn5dmBJMYx
1EN3BswpBW9IF17H+Fe0NALm9aYHr8kix41lzqCzB+kJY8vHiX6nJibHu6XC5Euwx5q4mW6s7r5Q
qeihMC+paRr7Ut19NiNc8HboMetq7pB7bOdQK0PCSyOpxiQxMDr3jgraZt1WX9kSQgTwlVWiaig2
BSfoj1BPOUh2deDSzoDCH4LHN5BPbjpsqqhoVsGPUrFU3EMPpy0lUC08TZHLp9DNbVDdvo2vaZMc
Tl9ZE5Ib3YznGO9gvpnVcSzdKkWquDgAzCLLyMHGBz54Gh+aXfWK7TRuZVlIhVutWUBnglS4dVUP
LFHweX7rRIuLZqgdeqzZyeM2H8Ire0JsathQKo2cB940qBdselBV2QYwOAWB2nvC+8qScBOWaEZK
00e/uRR+g2V/U1K84bRsJmsUOGM+9a0CA/kyOVUr0klFBjqx91TsNq/4szGx3o/J8zbuuTj3LE/2
mP6U6OUS77Fx/8vB+LMkUf9ApvEIdB6WZB7+O3Xodr1stSYh29UjxcgzzB+D7FK7YKbNdRDG0eq9
ELEZPEWYBHBKBycSJMI28Ss7gSrPrp4lv2avsvzVrxByYKpEclvn+BUGpogwdYnn/K4U6eZLYmVD
uOohWrcdlAT/ofX8W6aeUyNi5PYttJ6b/Do6BH9UQI6BEhW5FRAR5LiIqhgygmNtY+i5vdMfpSt4
NNe4KLzknn2BRCg82+fhDuTuGOsYThKzymv9eP5KPmW5r/YX2S+yN6qCU01wNjpqC2kHNS4v42rT
RxQWnOZL46BlCtR1bWPcd7Qx9o1vDRZjX/8J2g7IpepPimd77Bb8Sr76LSahUG5AaJHFsnc0mMpQ
KIC3h9lFln02Ew3D0ooVjB+nQsV/zO2pkb3zG/AkjPzaKJA8QJEZmPgXfBLm5siozUB+DwnrHVqR
KyMob2PDCJ2FQdu4AAvhLKmJFcfFQSLaJ5LMXpRTe5owTazI10g6HC2bDrmS+EWTeYthuK2mVhg5
rE9BPIEgoasSDOBVSK3SwCmpUdjzhLFTcPXd92k7WDkSXptOceLmI6F2lDYOMSEWH4alJRmye37J
m5AG9GlMFAoUsCqIzzvgPzRzHMEMxHkcAub1kNtpneJKmcHk0ACjjald8n3v626mJyuz4uNOS1Kl
H/ER3pOebPUW1raECvYyTmi/VijNAes72pBM+pp95nIuqIaCsT61uxkrlvyiwut5b6FbLstQ0f3F
7mqYDRFc1hioJK7qGuqVauqm8ehgEN16zydc2RBcFubkgkpHX9ErtPqGyNlpUqqraRkfwJHN3zn3
TVLfzCT6Hs3RHcqz13MBEgdpSTFWFSsO09qdpvqmSzN40UmGqq1siB1oPSVtUSuUP6eZb9K/ZDdE
qbm/6IDIKJzF4tKs9FaxMVrp4mUacCSqdL3fxdrKZta/Q0iCs7JS1bAFf0cVP+TT7KBIhNf05Axm
5Ox8hK2EFAwv+NamrmMmRzhkGQbBOzCI/GlBXrIPnGcM4hXva3cCks8hEkCCqOJQAAW7Hc05h8Zg
XnCy4g5TnJ5pN8sJWjMXlb9XAto8xM/2RL2UuJmLOg+xjXiKeQNZPspavPNe2TMhbF8PZp4iYx36
f3jttW0JvpH7nS+0FdkxVobYboCIB5ngyyRwhvjpkOs4lMu15svfFIvjT8k99VXbuHxD0rln79W1
pKUx60CmcbZQhhzJrv3BdEA9/Jl5GUhss2THmW9u4mqFQvyOVJRuSIxW3ZTHv0gL4BUhuX9+G/m/
IYbI9S6+eiAo0ALKi9xP83vaXhbkNirvzpvYDg6rdQhhOEaJo6xz1JJ/yyjxzIN90H3O2bc7CLL1
NEBbHUU3jDAw0MS9PBULBgDCspFRir9QvPaqPql37Y/ZY17lS3+ZO7JA2x/ojzGxqd6MWaCF+MOj
eMpJ+uhWSuKc37zt7/NsQrhICwRtyIhD4EX1dVd8alU3Vnfw9ptNPnQVGOBmACYAz/1yz7QavBJG
CQBE66ZXKPS7ymN3GdvkB7DcVvMA3v3/viYgZVDWB5IUHXvh5uqFVoxGDHUyI8wwpVvnN21l/gXp
4t0uxpYXX1sS7qzUI0rMFV5VHEiiflgulau/vfjuY2Z7F1erEnbR7Dm+2VjAq6nbPB0Bh06MZ5UJ
NmiMIC0IHHvFp81H43p5wuVlEho4Ma/lv+cdvBV818aEW9zP4RBOE0p+1aK5SRh7EJC9kHq8aGj2
juixNiXG+X5UDBBhgHtVY6Ax/hqMe530rZu7tiC4CT0GX0gxNQkwttI1s8dTCByrXf5oHUyp5050
YYKmwz5/7PkGia72j02wyPE+wqql1nSlqg0trllidq4JQHNxGaW/WKhbJYa0z9va9LlrY4LfGOe5
Qw+PM64P0J/9zdmJ5JDTMu5nxVtOCtO1Joj+TGAuRK4/OQx0XTPwyK7JKWNfy/wh0HZGx7YXtLLB
Hf9q9yaoalKleLmgt1cIt94Y6xUJLspsdDpHDEDZmb8xePuzgXIZ0tu/HUjmtl9+e5L9TGPrqby2
LTitjg6KHodQIk+Lv/Dxmod6umrBlaF7dXDSP50/KHufTvBaysL0bNHx6ar4g5mDhurDLjpr866t
vpzgpUBqMadVBWFDhUl2KjOb7E2MbVas11sm+KZ5CcDAlOBwyBfEBs3E4oCOh3M1PzO5K8VO8N92
+Kt1CV6qUXJaqOBVQkKISnXp5y6nn+zHSy5fNtzOB2Ru5z/WtsNfmRTclkEz2gf1Ox3+zjkUQWqR
XLVjnUJfiEpAToAZhc2FVZi3mZqD8yezpcwn494Kt7Ls1Zekgt9KQJhhZgXqF2Ae4Y3x7AfvPrSO
qjuh/RZOz53T+UTjuPIrQT/Us8IF6JqWuMnwSU72spDNaitnrEVxHZPfQHC/dF1tPoFEQgXfvX5t
XGTH9gBaxKveHw7KbWqXoMnG+hQ7tDO3e5B8CGe/a1gZj1VAp8AbAPZc4ZYXed+rKUHs1s2v5XKj
ahfFcHv+bG56zJUJ4ZZXRqvFWQTV5Sa7LsYLkC7eziDyUfpDUF+HuyWJzXOyMifceBOlAJl24PTv
gF61TypeX5Z5VO+ro36I8Hg27vmOhq5p/z0BHjuHvXf09nXEMAXmDLCzKIy8/LCNLBvqwmVN8uRC
t/6BqWTJBYTQ3wJS2Vz0sz2xytbNbcAWLgkZfVhBm/4Qpu6fm42UBYkKz9PxptJR8Hq5wAlsbnmQ
YJfTuHNS6UYerkG9ZcUjkMu7MDF+QoT86IUxwZ/GcqKXhVmVINeF2q6TXce37AgqHyj7AAwDLIyj
HyVUrD+eP7gbDgBmnxRHCCZaX71GgjYEcR0p/In9NZPRyrs9LOHmLoLflqIbgJkbkdrFlCITwGNA
jtXgm2aA4zKM3RGdspCGFh0O55ezuYtYBcDlmg4MvfDJmMzCOqlB5KtC592upXKwKJh2nUFS7wsN
4JLz5jZ3b2VO+GjR3ExtryBZkbXgbo7TqyGZd8qPW1OWVF7ZEK6ZNnVlFmmgkq7blvPBOjJpwOf4
k2jfdTDLdadU9tU83FGv3Qh/gK4TnXHuXv0V00mZYNomritoeDRe1ypgkrujtPGJ+gPswU69tBYo
wtzzu7mRjb2wKThRUkWRWQ514Ztt80lK8pMcg87M0HZe/JsfbbU04YzoS4r6SdyHPuDLj0k83AFT
vKcPurcU4WDMZZWDGBbs6ZXyQVkupfjR2IP97y1DOBexORh5HWCmgQ597g1LcpNKGME6/0k27xNB
JQmIUhS/xfkeQJKaki4TkC5j/GCgmVamxSGdAEQZtZ27tNW8obAAOnOmqTh5woKCIQslsKOE/gIh
DSO3dFnxgjR0IwhsVN3g1BQzkFlokSR14+k6zDS3KSZwXd71NNxJb/n3eeWNQQuMESo86zDo/9L1
t7mi54kGBS0te5QlyWky4M3jR0IPCAgH2ozO+X3eGkXF4p8NCgcGxbQ5olz9REKT4TciMjsSW3PT
C4P3JdOj7Lypp7P1enhhWdj2ue7apjCh39XnFQCvSyVfTERyTDm7o0Hyo2+qL1GueLWMwvyipo03
59SPjNFTwuxXUOyFi620goIrB+NrFM4H5M8vtz6MQ7Qrl07y+FhoBybwl2Oh3V7I2HpbvzDIL9oq
B5ZAjjWOIHV+T/duoyT3wpaQirbRgoybq2D8U5LjashccWN/cnJ7XXColGDYSsO76eW6iqzOepRd
UDz9z2OHm27i2ZRYCjYU4Db7CAUlafhMwIrZp7Et4woDMbPjJTa93sqS8EIKuxDldBNeLw0/0uJn
vhccto/fyoBQacmmuQS1OF5EoPZYPDC0+RKEK50R2C9ok+1XMflxfuVpVvaE4w72XiMGw+hvlXiO
HMrt4JCh2cZPxX55ZdvRrOwJp11rcb+SDuivFg1MNBAXt77sgI3gmsdJamuOFLgKqEud/Xx6O5VZ
2RZOPyjkZnXpYXsgv6L+PqNgnSbgmb0o0gvCVGsiYEOePp53rZuheGVUzCqCksrtgNdf0d5KAYgs
k8iOjS/njeweGyFgDGFqymxUfl+2/yqSuXe1RemecY61XiuxkbynlJMTytBedqle5O3pDWrc2zuo
Mjw4DYacWlgblUO5GgvEJuWa86XowG5gPKB0BquzwLPkpPIHI/u4j5D6l2U+GxaCohKpJCP8hfnb
W/K527ei6rb9yrMpwVnKE2QMJq7IjfF2pLaYPsidnSOy7ST/mDCECrgkyboUNjqED+4HpyV+blwO
EQaYl9DiKKQczNyxO4RQl2we9tBQ/3I+n40LfrPs+zFruYI738rx6ncX8nfoeYOT2Qxz9Nma4ERz
UMPIaKy9Z9phe1dRhNAQ4jgs5WWUSxddByXLiNnwan4AVGN0y6XrrTbTvwVGSvydj7i9smdzgjcZ
F7MvlRrn5P8rqD6bEq4dURMIgA8BJtxBgdQD5FHNxyb4pdI91pnN+804uAVpF0ZGhRA0tqPWkjYq
oHWTW2Z/FaPXPrzLDa+MCHGHKn2SyQHN/SbBzMIoOZ0SnGR1cXc+ED9ar+Lpyo5wHhSA1vK0QIal
+X1/R73aN4BSoOFJBXG0Fbm7uq2bARyj8zrjb5ZXJDI5JEqquUDnM8wgzwgSqUs+xCTLP/m0VgYY
9TtQWHiXPBsULlcnF0WcFW3pM6D9gx5Khcleg3B7TWhPP+EnX1GzDInSmkOOugbnq0omr8Xka+j3
89XsNZZyii4Ubc8kP82vvhuAe9DKQoX2FTmL0QTdyGiMQ6hY+HNywAV8GB4z6M2gPAwc7mN+U31q
j42/5xv3LAtXOlRGeckyyIHJdWppIANQ5G9EaVyDfFuyeS8KbG0tRJKh0SEznb1i6EiA2SFznUNE
62UVc3AbK8I7z9s7oFvLWxsUlmciv1xUSQv9aK6hcgTS7ohYbTxCc+KbMe0x8G0GmrU50WstQxrr
nQpWjuSCDy/OV4kn2ax5Y1V4y/0r4ODTQLDDDF1E+cYLw1hIbkY+FCmsgh71zJdLaDDtQbq27IAV
FNUJFZVuoGlfhhlNmppBM0YczIQkdhgOTl6rxK7bLrZB2rVXWFR4viFeh7U9IfWJoyHXMtC5eI52
oiiuz59i85FrvpchFHxDlzl5wIdRTT+43B+T3PyKRKEKaqgUmBjxES5BGbJdOq3AKeXliNz9nXup
TyKbgX3eZ2/lXmtjQmgIDDOQEmbkYABZDiNI6FXWfTtvYqtdCQqt5wUJYUGaWymH1ggqtVDLgxwW
s8sn8gBdct/WWdu6dmuDwrUj5qLOVYgKUl8uttx2s82G4VfXh4eqGyurU+tqJ/TtWRSOaEAgnqUu
QOdWoBk28wMNvsfaj6AuHSr9OL+dfLdenc7Vbgqnsxo03HDMJQKbR3xNGe7SJMHkYbRTqd09hkJW
PkbQWcI2Ps+FlPY/Wq9veG5sn0NU/CgBuBDdkJd3PAnTJQh65Mgv+uiYC9DwHA8szgy530ffSiiJ
8mxUiOajscyQXgLWYoCdv6EqQHZAXBZQlb1YsLdCHpxWpS5o2WTQf2gT32C1NdRXtfmed/B6OcJd
7oY8i/IEe8jz4//8Dt5K9tbWhFsdDBQolYpJXj7bgLg5hQz9ID9ETa102u7xDeWaPYvCtW5IjtkG
HU9SzJDpFrF/Y4uePhiXRd37YP/it56Ph3CpaT7Qpa6xn4lp9WAiyF1IQ00H/eFvOoc3mNxbonC5
tWaumrjB4+09n3DzRBIio0SJ18eryZiCyWk3c4Lv0oQGpARdpSi2zjurzQo3Zhb+sSFWJxsDpfWI
puETpWRQA3PJmcOgPQIOHg5qz1u/Ou3BEze98cqo4ExoBK6aKEbRRJYv0il0A9Kjl3YxxF/lvb4Z
2cop1wvkX3R1rdM+iIZ0yqA262PQxWq/QkowB0zlU/sVIyEPrLIGm6sU6MzOvzTQM50fA9kaH9PH
nZ3ezJJWixb8C1FbEBM2T+Xt6jhF/qwcM/MixVzp7zZ9akKF5RhDyGyX3WUzJK1MC45nph3VZNJK
nppG17KZXowKUmqZ7hymvc8qeJwmWLQFVUxUbZLiLiHFaNVx+6ky6vpKmtR7A2Pr4Y5Jft9eBdvV
ygSXk4zzpBMOQ0jM0yDHUAfTMNB2qOreTsDUXZtfz3/FvZ0UXE4iB3O8SHj8SXJxzIbIHlXp1OjE
O29m5+aLNcwmquZeR+7ngTvGNWpsJP153sLexgnZgzyH/UwWZCmBCZGc2zE2ba0wrqFwJvWPI812
vtN2tvL8oUS6qAqtRLnkVVmWueyiv50OTXmhI0VHA2FxCnsX7r9976kGDI5uoEkpfKlArZMy77XE
H23NVzzNLU+MFzsuFLC+FvaeS9v+YgYH1lLFBCDmpZspckjXlQ1vahdeCA6JdlfdZbPiy3lu/zEh
nHUZyF0ForMBB+5Wx1VwfUs29C+B4dmasH/aGC9dQRqw4YHfi7ijqzipywV5GrcBbwbIfaKH80fy
X87Is0khuBbRkpvQNw795BgfIgOC8bltIpirNjrc6DMP7nmDe99MuAMNiCtBzgSwAzjrrbS9gWnn
f7IgAiXzLpkAT8lDPyYf1eFTzY7n//29LRNBkS3GjeeMwB+J7JuQRnb32Df5GX7tbP98HxEQqaFE
PzFzkjw8ga05+LU0aL9jrPV/XJMQKAMimSC1gE+fb6HD5g3XC6hv7Bg8uqVTTfYu9RnPAM4tix+T
VYbAq4naMAPHwXO6/yrmtfvFBEcxZk1aSQQl0fc0G/a+mOAyFC1hQZagfAcE5gFU0/5cFFcard4V
rp4PhuAr0mRI2dJS7OBwMaRcZ+Qdwm505fuo4BomTU2mhM1gxAtcTf7c5tfNKO/FKL4b5w6C4A96
UzbjwMBBaEKHV6s1WwMLDwDjgzXoyIchu23XOl4ye1Xr7ZfMs2tnQvur1Zt8KRVwmS/3k8cnZ3kP
CkLPjTU7mDnZvcl7p1AEHiZL205Vjjq55kforR2mA6ZKf6UEj/kS9rq9Nspe8GL8Eq4uWVJqZKYS
1LRG9id4hWD+9t85dbI+LUzwIEpmJMkgg2iho7+Cil0x4BVSU3vccVSbKYZKVCh2ocoKJNTLNUl5
0ZFYAfrwSVrKuDC+ZR7/bE+4Yj6eu5dkbAdlIMXBCQ8tJk0UYtLkutTrMCtRBTzy4RNiQ4NdwXMt
tofgxgRn7/+DUeHTxUOZYGjX4C8o8DEk4Ifgs/Sh8oGXfsBXY4BetNqrKW96rtVKhb0N4sbMCmOR
vKa4zVsUd01XlrSd8Lx54VdGBM/PZH2alxYfMC6ZVcyVVQS9PaHZrGd7Doz/U698y8qU4Pb1dA5z
kBwFnlqcdP1KGvYkhLav9MqC4OuXqej/j7TrWI5b17ZfxCoSzFPG7lZLliVZDhOWI3PO/Pq3IPsc
UTBuQ0dv4JGqvBvETthhrbYxoogO54y+Hvzh3QHnuNeABVfYauOb9E4g4/WHYU0AjhhVod5ri5+R
tQHFoR6ZI2jLF/s81gMgoRYyYyGaJJ/rvEuPpJg2/JmIVr65r5ndT2HCgwpO2KgimDBpmskBJFyb
ANXXum4rxZEUAMXdCyxfJI+JFECj0edsQaY6BLSPo7lkfaA1E8Mp7VBxCXqphTtVrtX60pv2SVGF
/dcLsMP+GgFRYBohb00T7JOugI/5U/cCr4ybra7YBwi0l2WTmcyGYHIAc0Kt3N8Yix4W8uxf/qYi
EYyXqSWplrIIXqZLLSePUgcLzZclPD35LtggO8+PNG8cGwnT9hpJ/XrW/XGszqSesQqZ6Ct2LYfW
hwkBCXAwPlrRcSHqR3Vowd6jhXrR+mQZzhVQkOqqPBnJFExT3bijtZ0iAxS7mT6ehy69LWXNr2ag
PZOxT1w9as5rNx16WfGI1X2IpgYgiHoGqhS1lUPspH8YLUsH/7U2BRvFgCRgyppBN0lMp0zaqxgN
kUjZHvW5cqR8MoH/C56G2P5l6YsnLYBqLDvd7esM/FfNZ0mfrptUPg6gxZTr6JhvaLkD288trPU8
AUiwWCLDSftRdiJJOpWS9FB3q+SsYIc+9EZzNFY8LDPQKIP6BJyaD4mFenG+dQ64Vn4ZeRHYqf2O
FLngIcN39/RpiyYi+tyMQSWrmmZdB09sR1jSI98Mwx9M0ZIc32r/FcK+xvIumXXgG8YAsLya+5up
lZ0YJ5Pbd9t6XoEweVnf+Br9LI6pcuZJshSAyY4CHA00T1eKyA2JBDAm05MuHWeLxGGdrg5I4yLr
4fIJ/kdMeT4CE4XHLSFWNUGCFqaHdjvR3cl/X+TIVt+AawHP9iyPnniXJSq5UkVbQT9Z2ztxejPg
YJePJFA0nf59J0Fa40zXbR2eO66cfjmADcwBvdNlIRoNfX97mudzMLG4yhV9lSZ0qNXFzH1SrLIz
rNXHDgbkNRHQ9NNtPqeR6trxnHpFPt3VbQZiwYK8j3vkIMOifVHKrncq0hzVNA3R7m6v7EU5myVy
c518SpXR6VpvaZ1uAZW2hOXWYnlf2uvHJjKuZzX+PMWgcR1lkDfJK3CPmikEyOnkt9uvaih/Kkr7
Y4yKL6oU3ze9/jUGBOBcDaqzNsYPMuVroLfVoTOE/A/8t45GDAPr4KaKBZqXN2C3jaamKiplLxCc
M6CfAWgcpBPi1xV9Pf11GzuJTHZgbUqVpiCl+lMk2a6ss3qKrl7RJaUWd0kS48aypgY6vYLH/Vva
Q/Q/uyCMLal2UrIMmY00gIztwYyS933efUNLTAlqebmuATY7tuYSpAPJBEZEuJ70+YuyKNzlLCEG
li1ePq4SZJkzEGcCanwblm4aRgfrIf/ZfpieRjdVt8sxtETR7Aq/uyk9CpOUXQt3BAWX/LRquzPs
olDT2NbrFMXD7lifouMYNDfa4RWVZcElP3WcdpJKBF6p2d44zsx9ouy+NOMR1Wip18rA3ldsTI4J
sEUQ5foS4DqTVpAecT3jThLjGfUmM03QjVRhuZk3Q2WGWiO9qw3l52XfyI8pOzmMb7TnTZ3RCopD
q7wtwDc9N3g02+6U37+Ojpm7O0V2AhmHgxG2XCKgJwyTmAQSfP4IxrZJlzt3LFr5m9pWw8FIWx/o
eOq5icABP46R9A1UIcVNMq3X2TYm2OlCXejyl+CG793vYtwSdkvnCkRbZVgsQWfi8Zl9uyyAu1OA
7RZFVrGpCzws5krn2iqVGYMbwXxCrujkp/Qa60mvGLvk686zIOZO02XDSCSlzmm3Y7wcpe5GMwSd
t/8RN55lMNe4IfC1tYoaWV94g2ecsk9oQ/iDA8Dyze9Oif+WJW59//mYC0ripFNL8P+GxjWdLlMP
+QfNka6lcHCxAybYquNBD7+QxsQOpSN1mi058BmLbPDLfrqJk8FXi/km15L7HmOvYa3PR42Md9h2
DSy5+arJcHFd/qhNituD06ZV1qNAhbieXsdigwYUKAvh+mW0Jm2l12u7VSEwLVZvjIHYXeXvk1b1
pWoG4eLmDS32vjVglffT7G+NilmMLHrfpJMPDo4PQ05Mvyqbj3ncJNhrFuJs880b63CKbFNjYlft
16Ic6zGDO6a0WZunPGTH+KAepMi1QDqs+GPnv2IQhDua9CyVfYNj2b7MDQoTVINrbeoMJ8O2kLWm
R806aQW9v+tyyxxLA4mUaA1Q5Ub+nXDmUrTFqOqsoRAHSf+1lJcfypQE7dwXPujvJH9OS8UtwBXq
6ZrxycJovFQp3pjOwLnPyeKsrTIFvTJ3TmHNxJvUMcFCafKpKdsFJJ/ZAU+vw1x1n1ptO26r/Cnr
+wN9PKarvn5o0uI9KfPcsxLJGQG4Dox4a7xSev1bPVMQVLCcmFr2US6J7utjg4f13Iucgejz0xi9
i8Fjl2PdYQFi0n/ffuEHrN3XZh5BidJqcV1RdKb0jDYo8dBLRq2HKI92COrxg6jKyw35O3lMyNdi
Y87B3Uj3iq/S9dqyrmvzzuhEu/O8NEbFTDlQgMFwB06cl5+wVUY8xMo4gXcbH/NDe2368dH6rgNN
IfZEu9I8pBMgDT9LYyJEu2BUazajOJRPemDKTjU6KujFjNstlIP5XHrrleqWXvzOPoMhA6SsaWAI
sMN433X/E5gAktktGScFD49K+7ksAPPKLVAaBPIqCrs8QRblJ6SIeSb2Rl5+2Uxt8mi2aDvsaJ0o
+uQY9mHmdVfFFVgLJod4IDa7U0WNU45XABypBWIc8OHahG0OTMSul3gGDKVUdLUzrdgKb0o8MQsp
rGXQiST14ueG8km1ysPlKKFydOmFaMYcZV1tKltdgK1YFUBcSKJHPLj8mmQHPUdJUp3vS6m+T8vi
vlLLn7Edf5Ry/XrsLBnhQyGAbChC4ECGcKiBPajvVBBn6F38C+Py3xvd+qb3ZVDH5hXW4D0lK9Yg
k5QmMFr1bjC0r2Y2gLDOul8SKbx8MF5QNgCYoamaCbhXnR2hH20rHqsJoEMT1j0m4tSP8UE5DFfa
Q3wE0YYvneqgvLf+u6a+kMoYSwTSMsvM9Tys69sWpcLB+FGMBUpwgyM4H9V55g35QhJjE01iloks
9QX27owwxUpQ/wV4d5E3uXKgu9V73VVOslecRHslnIQR8PyADTZA/wXqWkZuZkuVBILDIqyGE7Ib
u+7AWZp6bzmdCrgTQM8pxHjqYOyiBIowFUEvungabrQesa7sa46Nf9HDBDRzCv2p3dW9K3yM8o/3
LJixBzD/zVM3oo4FksHRB2cTijfktkucbgBoTedvvk02Z74Xb7ZzHhUGGpIqkn1QK1saozrlrFfz
nGx6MFqqO0bfbLsT6Az3bDsJzNVJmhWD9xsP7bILTIp1ogCPC/Q7b7m7nRgm+R77urNKc8lRYlh/
RRhh1vzmOIb1T7t08KD5FAG5PnLsU3f3iooRvZ+/zGInnMnFR0BOVEVv5GDDG84b/Hd9jfVvLKIO
d69opHFKF4aKWIHBegq2+pSA7NR0xQsVwMs6nsIYOlDO/YfhUB6LQ/FeNGfAvbqdICYwtcByMhH5
8nBTFNdu85Bod5klKrNzwh/o9QzoHkKgbbKzBblChq2TVXy8AvjyRfGukBMfhddjHykfBVrCyQNf
yGIMTbG3YVGkxAjAUuXHV/mX0h2cNVD96ksvCHK88Eo3QHUNaz9Y9qYfd3dLyzJpy4bhWdTCKds8
FBPYU6/QBt7nw2PGorhwCjDZGPtCczSNWqzjQM4A3sf4S4VBkAzzT7OHdfIgvjc/R2523oQjGvT2
WaXfC2YsLsLmStz3cflU1MMYLbJcDaU9LFKBHyAsfiq3ly+Pd1CMZlLcOYqiw+YrWbXY+mh1edgZ
/qpP52KMnG4c3TIivy5Lor+cORnIXhEGkJVhQY2N4mYf5dI6DmZgrzWiaVV4W2PdqEWGSffFVhx9
bR5IDliVN4gF+Bu42dGt+wutRS6MpG4BRx2UhX47NsviYvsDp5X8zAAcKjFAPlUkAjhU7ll3QpnX
A/ZHi94eesxljJXTzc2pNmdnzpH+VfYhjTe/3AZBnOXEHMC7Pp+TsYxBm62yiVFmyud5dONafqej
SikIO7xn2AspVJ129lcC9mjM6yf+itWvwXMLExyD7mvs2osr3mahZvaXzuwOxZhho2CcF7ObmLbd
NsdUb2SyXstm409q7dT14F9WFd4wxYvTMcZnqRIxpxZI6BTZZw63Aym/dv6CwtZ6yJWvl6VxLM8k
MuYaKVfF36AVaiaNkWYBg7/BIKfV3KWmEVTW4mjN4bIg3kcExyJBT09HAVJnAs7SRCUenjNyhfTT
SJBUVt9V+36IzpFRCERxYhtSSbgSLAlj6Ju18bbo+gjdSjOom+9S9UmybxdRv5VXanohg1HBFtM1
uTqRJERO3hYgy8kP+QkLvGfqVcB479OMMrnWHy5/RdHRGFW0QGSxrIYC/A2QAs22o2zIYLGwf1kK
9652H5DRwKlOSVqk2DmQT1p5b2bvIul9uz0qhqjQyRVkgZ6LgsoDyopJrrJVb5oejWvUbjYQm853
5MtfBKevg/PifUi8OhQwvCnYiWaptPLMGEBJD2IIHQiyapC4a+vULo2vTn5E2QpDHD76VBhBuPxp
ec9IfNlnwUyaYkpmrccWFhkp905rBqBwBKtcfpV5C6R5i7t6y3ReD7NwDYKTIGGgAvtj4D1WAPHI
fGw51StbAWEuOpINdg63wz8495InWlXmwSftZbHsIVo9gUBewSkHb/KmCYScICNffRWVc5qWRcmH
NZC9MshWIX0eLwSpdCiKwtgqCnvMrZvS1MpLLDti57xMvhvZneAK6RWx8WAngT1cVEoTHnVw0G+h
YeMGu700eq27YEcWaYaF4zxw0Ebi0pcPbZI129EOhzD2tP/v8RgNbYym1YcIvMpv6Vzzejnm/nhM
XMjlfrWKFFwcJnG3APDl7vIRfKaa8wSQfdeEIlTg//FBbQICLOAU/MV4tkVbpVBGYDid4WyVHytv
OcTnBavLsv74Clwort2BfcaUQUiF9SPG7kARZEVIDH+zBM03z/wSr0AUop75L9UEGimKKbb99+5R
3tZF3mngIbSuF68Hc6T2uTyRX7KvHGyfvFuDgqAPknuRr46ivIXzaDDVnWw2JKIjZCOZxk0mTnGk
qNz5CatkDlC50flHn0zoZXjJC76nhaKOqf49dW2Ya5SiOobZGuL+ntKP5RD4bJhJxpQ+HSIBQ5uJ
F4tw35h3p5SlDnCfAH8wn+YLd0aZxuZoGCqWf/9704F3yL0oJhhr2BPvI7r5nmmJu1W1mw2BUd0a
oqY/N+/UdQXtM3ABGsAcfOlonkhksgaC3sC9zXOhBkp+aCQi7qPp8FJW1ctZBRdDZVlhjjqq6adH
unsL+uE38f2Ye2mMBRpNltUbEP3QcUgP5fa0TWZ+oGAFmvzGbbK9PBbCTAOhalGA+Tm0CHikZ+NY
b9IPQRDiWZsB6haAD2Gj8S9Ar3XV4zUFxmNA0JGWXVP24hOYClMUMysfALevGGkSiWQMXBu0stIt
IGXOrulgHaa6Hg4tkNVR/MCaYx4ULskFT1hunm2oJpaSYd/6X6BbFell0yRY7NeB8opEDYzifQik
HCRqvhmhejq+Ez/4uCFiL5XmGDvzroahbsfhDzwDXDZNWk7/Hxg46jZRHzNRqv2r+pFXkhLbFnbg
acDVgW35G7zDOLzCZXINbyeLDe4VARF2gwGBf2FjJd/C2jsGJ6wDOWjVQaCnvBR/fzjGq2zbBJVJ
AWhWWonma1I7+UOd96d4zL5HTXMGWd/7RE4+1l35U8Oc49VWSv39pse1CzCjz1qRrU46qb/KpIfr
S5M4FPxAXr64/4HMXet6SYCgCOdAv756zrzNWW8N57Ovuq+6Aa4V7W6Avkx2upVKIFMBxhS97R0+
v/zuD1KFWJtFB2TMFm/uvgd0PaVhVzwTyNDmImKvEF0y/fvuTHWa5HKqYn4pztXrvMboKPmhVt8W
DKp1mgjHQXQeJnY0VpyVlSZnoTn2oZyU93ESfRQoheiSmIgxx5scNyouCbyB1VWH51LhgSMVU7ZY
/WvL4BVpouBY7BiJ1OvQ/u6PF3i3HCmUFMXGU906OL3CE9AjsKniTu/ZRQ5d31K1i8AVWLXt+LOt
hyG01RSEpVkfauvUuwYpx8PYTpOXYbzcaYaudpfWJM622VcbVg70qb6apNkHybblAMgpkPtccYYU
ZVTBdQi8ls14LSXH/DwGXd6GtcJbrdv7Y3Y5JNO7UTMbwHMAvIau1lkl1nrohJnpqvoVIIcAJSbM
KEVHZNxQjSGdsaMax3lUCveGeNWP/d0zPghrg41tS7MUVOSxjc5jemuQ74I746XIexmM26nbqu0s
SXla8/wHsWkyQC72GtYTkTIzDqiN5GzsJ8CadJI+eLo1Bqm13bZx5jVldrQzTDuSOJitJhScku8o
NA1Vfd0GuCrjKABtEqf1BOZnAopCUERP9mGYugAT+4CRka7KzHgkUVEj0dRbr9EqNwUgsZNZY+lg
jE40C8X/DP/+GnatxRyw3C1vmBeiaTUSpg924lTAx+9GoOHVbg7WdqULaJ7dmYBtEDUVn8BI/vYp
z/KZWoUyykah1uiejCc6gLfcq6pPt5hzTIY97cM26zuQ9QWNiXRRNKTJd6DPwhknoRLJSK0WCUKy
2o6ZW4Aii2bR8iY/NdSepVCF2IW6HNBna1RRSIJQOwFTmhJ6/ab9rSmqtKjVyJcH2CdQGqNkp7CD
uyRurVjZgMqU4R4TF6xlIEaVvnf+7Gnn5JRjx/ItKg10NxutODyt2SnKCsFPl/NJCtrhUU0/pPmv
XKu8ea3cOS0cOYdTTHpXN0JdK92ykJxlygTxl3uVzz+BjYVmKcUbmRusM2ml39tboKSq4JhcFwgi
CWIZIHAxWBiBLKvQiE+xhVuk58ii1CNNKsp9RTIY5yAv2PJZRgBO6Q6lbE5cK3+cruKnbWnVpUbg
jfq1CJuDW3w1aAtJRg3URnX7pYoCOLW3IlDt0DfT4EWh8tB8N8LulgJiTo5hHBe3PWKs6hXTEtwT
70QzUaxPdNugJPdB9GX26cRb4ZkUt3tzSYBhUrcBubyosM0rkBiYXZRhIgo8MOP7hypShrQBLrO9
KVhw+rrM9lFCwjbUApXhVkj2kpjMU1XGsdMkJAb/vULCswATykk0zCnC9JkIreuNLsk5UBlGpfKk
QXPl7PMb7HwvggnQGJeQZ/C5g3Lxnels3jagzx95vxHIALErXh3m+rK9ROamqnkDTsKKfQ/6kjcP
20EuvyKl9qOr1Yk9YW+Tm8hhYI/CTWuAfmLbS5VSzcRskFP9RqqURxgAhndSgD/NXudYByA0Cxkf
eTF4J5SF0RusLVerQsVyAhoe8+YkxMHeO5qRGBSOUwdDkGZIUOXCOtIp/pQJJ3voR2Rj8F4+E4Nt
eVa7PMah67n5qiDjsUr5qgOQ3bABzcAsTwI14pn8Xh4TdpsFY2ZKhVpJZcqr08q6O2rGiZSmW+Qo
NWP8wBqGY1uW963a3wADwI+V5WFN7Yeyaj8k1rqFgl/Ey8n2v4jxf0nVdMs6xlg/u44xqQ49U2KM
riin/AecnlcIy8E8Y90LZLyeBSiObMX8ZKjHOH3/biLCoMzLpvciGH8g2cuyRG1PVxu0k37eN+9E
Q+dcN7eXxTiGvGvXPKacpb+L288NC/GMoshYGI9gYW8il2wcS6+uS3LujY+LtjnVFg6YQZDqMBp/
CJSDquMl82B8+GjUmbQleEpKT5Xn+JS7Y4AegUMrz8IOhcg4mAxAagGWUFbAuuv9NLnWwAiMqIhs
PIenTV1gAyAZlkDuKX5PCtwAuxIKNLxojmh9WLumZSZ1uc0CcOb0HpZxXJkgDsde9PN1BDYCA2Q3
hVSTRK2xPZ06CsEDHqjtR5De4tmBDCAs50fRdxYYILvxiR7pYs0WDosl1xnDTkX/U6A2AvtjNz2b
adPStPxTnfmPNVqRLMadrOuk9H3+JloQ3l6gubN1wvgV7F+P/bgOGbg6U6zTEYzBpdZjHoNqSCXE
G7FkN5DyS4Y9X8fSQKso+K4iVWF8DThJTCuOcXNyCMSJzaWGYUNV0t4jDkAZvP+vJyWMy4mrqjV6
yuz0370bN+HZf13G2aQqOCk7QBm+rZUucG2EcTa5pGx6JeNbvqVxzzU5dCtkU8HaAPANXj4yVDUv
20LHJn2vBb0EmNxJ+I7hngdbM0iBVfC7sGO2alGbI8lxHnpTlIznN6z5Kxm/OKPXJt6CFvbisD+I
1trLA9VSEy9TXsIKdO3HUld+lai+IS2PckdOSz+gwlOcU2PMMGSoiPb4+KnqTjpjhw1Z+thSqFau
gPOaAU/cqIDzoizF5QY4r+1anI9zg9NOJmN7uVI2FDUSMFH9XZIH9RIsigCanhvfdyIYYzMk+09r
S8tnt84tr42wo7t+GVIsQEi6a2hX9Sz7l52KSChrdatVt9aCb2lOYV7dpt2ZqL4ZB2N+W06tqw5y
cFkgN9buTskY3kLsxEoL1ISA6LVVm7fmK/Yg0A6dSq9UWtHUHNdnPovTqCbvSlCDMmAPVwLrRHbG
BGqROnTJNQ/1L4ZK57NR2BOmhCKRzKOi0IwZY0gJUJ8m9ThhbM9ZRvlOttUfi15jR2iRMbY2zH6i
6Icyzb4NlnQ7FwbQTTS1ci5/bYHaatRt7I7fZ/1SKR06ioraoKGYOap9s5lC7yM6MuPgxki2pGTC
pf5TwPQi77u13Ixe5NTefMhE5Oj8aLG7V8YDgaNIHkbaB35LC4A7eLXzd+zSZzVkUTESnb5TZ/B8
pD6ZQalIkzTVz062B8zuy/f2PyTCm2NBXQPLNaNEoDRarFKHRC3sjgYgQhJv/kyxOYgD5Jsw/iaQ
RxXhr1QfJLn/yGMUxQRditVXaAr88z1/x4/f7CxCE+FmbTtpjL4UAGApBxvSepANUuxY5UY5PXGW
Cts31IFdOhijKD3YhYukL6swt0CyU53Qy3GGFvgHQ+6glb5io1XwKUWHY8KTnGBQt5CfVFM7Ub6K
f/hFxJh2osMxUYmyjpRJg95UP+X+ml9pS+zm9s+k9JoRTyZgSgjORv/DS1+TiVFS0c6DNQGZufeV
oPQzLwaaZem03ub6ip96q2P56uxsny/L5UepZ+1kolSelACUy9oahf2nRVIQ2Cs+OYgai9w8baeW
TGwyxrXMsUVUh0P2pVO+Lsvh8jG43hgobapsY7GFsDW2BCN4Rj0D72NAVWIF3JQfGe8vi+A7jmcZ
bEmtAvMR8HgB+Qt0VeqNo9ilC5yY8aOzR0+VbNFn4xdBdjIZZ7WVMljJesj865kgNGeuAu5EMX4q
zcEtVTVyFUYGMNajxk30m6H/YY8iTec6RBsGBIpSOvPOuKihkdcu7f88EGgRaXKigxlGoNB9xYAB
z2fYFG0GQ7amjIXGl3G6alcAmU1v8hnc29rJYhufU5YOVkX5Jv97ZZ6n8HtRjGLkVQx8Zrmrw6V5
ny6fR/tnPibuZY3nGe1eBqMRk7Ymtl6RKsRypTPWsasZokamSASjC8C/HO0adb5w0QD1QbrJJU3X
iuIGT7X3B2EjVZsN0jCDeqEpXBnj1k2QfpkO8K7DiQ7nEqcJxwdxK5ibSmGyG6AmJsauUfx/qXsy
qoia2QKffjTvKbIU5ZrcjAc6T/PW8QOboippBl7CYFB7Kc6Qu8kuKbNMOqQO6O8Cuxiu1yJ6lxe6
t0kA1hgrIMAU+sfLesKLIRhkNwF2g5c4pstfys3lrJlkC1DaQGT15bn4UljTR72cw4asfpJLdyRf
bhql9i+L5U5loj2sGHSgHWTHbDowllYGPDCUbSn4NEVEWgZXcWh7MW+f2otPA6HC+QKeA9vLZXID
OR81NTbwnalT1s/YFXBoIkKzLHEiwlei3SkZJaolZRoiA6BPQJqPQtro147RQcEyM7DYtYOw1c91
mDt5TEYgr9AjS/435PwXHme+w9zJYpxzIdvWtmVo1E62E4V0gVK56730FpgvQtRFrhN4lqUy71UC
EKTYGkEK2S5j4zRWv7nVuObOsiTf0fu8u6ycXGmqQXumQJXA3sVLmyjjpUnJBmyXNCoA2Gs3Z0nS
ryqtuMqn+v6yLG5mAkbNf4SxR6vq3I4AZC0F8gQkMj3xKT98hP2DpT9v6GuKC/uC47GLazIp12mh
mHmq/FgqV7Z2trOPhmhbk68fu4MxESjFquZgLEDh/Zth5hVzQ1zN30ljghGKfGMV0ySyP/1+XqxP
DObGQTzFTo2Wzfb3N8ZEJCVSSmMFZmUYRbdSl7vt8FnO77r8l9kV4WXt4GYKu1MxXrJPgWCbyHgR
VpONtcLC8tYyxfhTZYj8Mdcv7iQxfrHq8lKfJGrNgRoMmLrAVMs7zRk9xZcP4/woGrkQfUTGM5Zx
D+ZeGXNe6macStm3J6Cb4yVT3XZqcPkj8r3w7myMVzSTrF36EbGmwDtpkNzpYGBZCwzHpwY7RYpo
lJmbF+3EMe5jWQCLYedwH11ZOyrWbYbqq+BEAr1g63dJZlmd1EPbMZ+zPkVPQw160HyYfgLkD1Rg
kgLwDqInzVNUvqD6LHFnLTem3OgpPdq2uuVoRO6aValT1VPk6yA/cKIqafwq03qnyet7u4nOeqZ7
tj2/n6vkoayLh7FtnUyR3lmNfm1m8Hrr0BhePc65l00qYOSy5BZQDkFn2/6miPJJeteXTsB4pXm1
lbLVO7BfWxg1UBp3U66XPHYq87amaHajsPDBvSvgdgGYCKzGWIx6GU0yuVaMWcGYmBZikArdDowB
A+MQs5WOAjYqNFI7Nw4qUabD1cKdWMagU9CxjQZFMizVxrWbk7ougicG14RpemxpOoVzZFyuHq2b
NFo4WAOsK0+zM09f+mM2EQsMBiWYTw2BQP6RngUyjhdQsp2VZhoYr9P+famZKeCqk8y7bFscIRbG
+TDyY1kU+Yyx3qqrCjDAQUhXNA7JNCe2ROVnTgDei2BDPoIHxppnMJPXxcFOH4ZychttPPZpJ/Dq
Ty16RttfSGKy+3UgdTPQw0gHOk2bOiCWX3wKeGoeFBC4ZsNN49MttnQJPojhZ0QHZYytlyujbMBl
F0YFOrKF6kwKeEdB0zwY9Ruc/IujMtqIzTJjqGQc9S2tS17T29IBNqZbMgUeY58vi5QB41yCj8/m
zC8wI93nj3o3ean+qI5f9epcqQ+NCIKX8HRzL5WxaUwv5lMp4Tmhxj5kllcmlrdXZ/yl32NUkS7H
U5Y7UM8QzTfuwZ2pN25JaZhijE1WrmhmguNLX3wEJoYvkjzKRYqPQIbM0TvQTKjfyvTRmluEvS5o
hM6bF8lfSGQiuVFHpZElcDm/N62eF1xeU37ifm1VQ2vatrB7zT6Ny6LT66JGAjsk3/T8unsLfYCl
7wQw5kGkUU7iOsNE1pB91so1VAwgWZbJKGj3iQ7CmIaVJN2qgUwnGIovlda4SiPyaCIJ9O+7hpq2
GlvSSYD77otNdXorTbGusArcP++p9OJ7MZEUnXNF2WQA4YFSjRZxy+apiItQSou4r0L54ATvFyIZ
izMnqejRTwOO+UJcszMduXkX2QL0VE4gfSGEsSObpHLUZqCRoODHLblG4e7LtI7HRCWeir7B5QDH
tdqd1jE2NGcz6edMt4PILCuvsMm5rZKbXqrjYNmiEZwO2ztzNmLR7XFeaC9OyQTWVW+TpY3hoHfv
wbH16qN1EA8m8B308ylZhA0gXqcUMyELe7sFcJyZn/U4QhyyXKVaA8TQMEn0q0mxNtfcCu/yJ+bF
vZ1hm0zY7ackjYatqcI1JVhfHGdHMZa7OduCWkrfMo60/7Am40b6Jc6GDbDCvz+sDRwYCWw7WJN6
K5UrpJmmAWITg2ZIL029Q/lSNzKVbiQAodvr3U4rHOuoXj8hu9GFBIN8FbVG+f7lX6FsxlSBeT5P
O1DH2Nm5bDbMCAvTdJEI5s7ypQJOggpLn4L8Boyk13Vo3vTfdWBSYtQbTMaf20SQs/Cdy/OpmItL
UmOyWoJTmcN7ffucdedh+XRZE0UiGNcfGdbYbCqeO01T/twsI3XSQkq9MhL1G/g+7PksbARQsKnb
FgiW+bJhAPBXCmLX7cGQwmx9f/lI/CTgWQNVJgwYKM8BBwzusvcXD3whSvNUL9MBS9Kogbjew7fm
56MxMYAY8IYNZflZNfvTsFnoIJIeFH+tfbY6UazmFcb39qWywaCysXRAX1V0vd76/aqX3D/PxcjJ
Yw8zjUHbhoKvSjWBfSrs7FplwsKmVUVeDkgS/hk+wKjvgXY7YncKxR9VZG6MG2kB9o8wBN1P4slZ
ZcAvK4KAI7g2tkbSV4PWGEChDK0eLJrzTdQ9SNZ00zWWYEJNpJBsVSSZE3mSJLhEWjuzfvaudZR+
Fo4UFv64CXu9XJPG8AvwakxwKLDPbkVPZL3LZSkw4Zsa/UhAIluL1kCp6/lLG3ZCGHNelIzMNn1N
/TP4gpXBc3l85eALVxl20hiLHrfCzgcDXqoAJv50BNKQ6TSy8119P3rrWT400kEUNbn+aieSMWq7
yKR17sAQuKqyt5Sf10R1DFlxR+l9IaIG541morH3fGWMTReGkcumAWG8Z8voHC6bMrXUS3fHWLJZ
GGW7rjaY6aSPTfaY2c40XBXjrW3dD21wWRYPiv/F0Rg7xmO0j9Mcfh+I5p5sOL1jftPP+XvAqw+O
5JKHFuiGD1gMQzFyI8F6D0KAIP94+VcI9Ic1dVufJcvsoK16t7oAe/KmVMRSxbM6Azy5RNGo5enM
Faaj1CmDjMqnQWp/KKsbVZ8O8kyOl08iEsPcXawavZyAGj0csdhFvvbStTUlggcAVx33Z2HuLNJy
kusF6k8FljifqsdPxL90Urimk8KvQifg3dFOKMtKHcUoDnYL7qgtr57WSc50V3AyH1LXDmvPiug6
2xtCwF4mk9PBtCVb7TFzquLCsuVmADcJwNScWl9EdsCZ/cYo5L/6wVJSGwpITeceScJvHErtQ/Wd
krlitXlwaWH+ifX7N55YAhBWYWmeG4T2P4DJ9Gaj7IExjvEf6mNWjLr/09huXgH9IbpM+vfde9/u
N2lRjAHF5QUt7QUVxOnTZUPg+ef9cZiQYNkVIUVvIgCVHxrJAOc8CWTMt42qBx5H0QYiL/nZS2Oi
AeaSK+TiiOAAnqOF0uK7cpDc3gPwXIzyfOqJZoPpf8j66L1Axp1k6hKlWY/S2aD+NO33BIwaJbmt
yrvLX5F7TwrAQuGyFALw3Jf3NGZg4omWKgkBsw/ox5t0Eny53wyLf51kJ4L5dLY2qkMDhvFgBOvq
ceqUj8U8bW7W26dxLu7yfNqcNMMTeDIiTAeViLyhMWQTYMi7RzDMzt6qWplPQH/rzM04+31hnONU
HpwiWj6B8RKXsH5QMPyPFuFJ0/PPg7Y+xMP6EUy6mFRpblMQFuc52GWHYnDjMem9GRBR7VZfbXN5
slqghAKr1TOV+aGLo6uuHd9LG4icat3+bs/S50rO3xmy5P0fa9+1HDfOdftErGIOtwwdJUtWcLph
eSwPmAHm8PRnQf5mmoI4Dc/858oXqvJugDthh7X6Nh2DAmNofjz1zypNer9utD9ZxTLAunovGevG
oGvU49y4zG9rowmbyQU/tq38VErzISnU3VSWf5ZqHe9Ue0h9i/UPxFTvjYaeM+veLrG8C4Zd85Om
DEqQAvU395SvCwCTE7M+ortWB6BceGa2y0tBu0nHfGLrpKUPQs9IAQSdT9vi5Kb0lJbkRgGBrlY6
j4vTfySx9tjbXuwrQ3OnUN0M+s7dj0b8qDTFbgQGPODCCxIAlvNFiYed5aU/QUiGoYPlnhgAZVjm
ZfYrS7szU9cN0kZrAs8YgrhewNFe18tNblfZqQXh3eTSE1OHT5Y2nRwMh4Y6qtAawxJBXBWn2Wsf
AUUPFhZMv+/HKn8cLdfAF8mG0HIo7jbFHp/b+KyMx1C3iLcjqlL5NvWe8mLUIisHKLEyZNHQ5TuF
9A+xWYHhvMZTrzJ/jKT7DjjFZ9dqPuipcW/n2ecuHYYzs+wlHBSP+PNiR73utn5RjGdgv2X+6NZf
U71+HIr4FpXefTJpBzp4P5lT1v5oACtsKjGRn1UHF+1IhbD7OrWiODF+dkw/tCPyUYtjd3fx2fbS
qO2bKbAnZ19X+c8lG059lt1o2ECdNMvGaxT8fqh95ql9NLqq9ac8f/FI8slLq68mITda3Ng+qUFM
NCwHiwJusgRkL2NPpFS/8XvyO+a1kZ1iRcKg9LGFeheNDURMCjfY20+DMeBnD+MDsfJHTFQ3IWvi
L17LXrD+0x+6rm1BCZvtLEdVDtbcQxcKIJ8N85RFZVqVUVxPsvRoa9rDxSTX355GcGik1lqXgmzg
P4xPbucvK1lCkkRp7Do9bfBUBWN2ZOw0P59uedVr+rigo+pavxFfeU703s0BExVHBOa/iIhRN3ZW
ljk8adNbB8dUPlQ9wJ1dsHgZbRdO1hARdfw5NbMMvnDrJYYxub8FC6FWh6VqKoNg7XEMmmMZJbvi
jybygNH4G2VTfnXXjikEjNYlSq2OdYLaCuC0b8bb8tbzwgmIb9+w9RuZnznlqh3pJ4q+oST3/Yfv
ejmqEEr6us2yNmuSPWeYRGnx2/IHCNJbEJKHxkkPkxOAmXRz/19C5EWooLiT4hJ07vlrSX9KwW6Q
0lKShW7m9KsvKKgrUWYIMJCZYb59preG9xvz7duB/nIKIaVH7RIdycmk+G5zpH/XfO1Mvtn3gGh6
ADF7mLLQlqQWmxnM36cCYdfb1ILVdBhyIOntSTP72nzv5HdLk/vZKOVq4Fn6P+skHuFvJXltUVgE
REH7RAvN06/69isMGNA35ABUm6mgjgkAD1RdLgh03kpLjZbYtgZpv+bAC4CqcxQ9LfjNEdFN7VjJ
4/a/SqUXJ+0Y2EbovoDnt4uTSRXkQaDlnvNQVVW/Te0QwzVK/WdP82ABMl45PTjwd9McXbcETDFs
3fTqtwhviIZOea0BEAiLnOyh99ImbGlnhbFJJyBhKT0QXjC13qTUCm2taDGHpt7EFrmvFPumWdht
WST7ZTI+u3al+ZMef09yPSIde9SJAebx8atSTqeeFJ1vK/0c9DW7M6cS4Z7VdsDwMYLGrX+2rPgA
6qkTBfCBn9H+pSgLtLvnB7Uov8+d6fjdwG4mi5z03HuODeVnPzihO2qfYtf4bGneKRmLU6aNN3Xa
/SxJfDJGB3McOW4sWYpTy3owTNPiCKTrw5TWhzRxv5ROAiZpbM37i07M3QAi9JAOzoeY4MuQLlqI
/oXZ2WlBiKNmftOw/OtElwmz2sPBc8sc4bz6kLfF9y5V2YF5ReLrTNvp4/BlUuvbZB6etM74ohAF
vPep8+JVXheUTfWojMNd0SABMZ3ZBudd/8xG56ObGarvjNM3paMv+ZDeTDZgEp0hflbqEpWVrvju
kB7g1Kgt7Vhe6FFleLfL4NR+j5eo7ybui5cbT7NpgUKvPZgKBpwqlwY1WsxTNTE/z5O9Y9e4rEbx
LaRELjDvhsx9Ktz5dii97+o01oHFjCM2dJ6dsTsYpP1IbPWJImmbOpoFDsOqKu1YFTY55xyeYyM0
vHzYeZkqCw6bcXClm0IchJ/uPWVy6D6xHtzm26h9c1p6WFLQyc3AVnTABw5Q0qRDP89uw7iS7Vdv
JgAr+UJkHK0a/H0Wiia6NwRLWwc20QEN+EnNF98ydhaIhPN8J7FImXMQIqKmG/EyaAhOYwA0PvWO
k4W+Qkg6+4632rwj+8H2srmOzUY7SJT+9oFCTLSzXptKB2LtV+SPdD7w7QfrlgPMvlYvZMNq29WL
lUQhRuporyPfhsStCqnsfLJbFYJloxKPmSYF80oy+Elm+RY8XSdbxt0MkJgjs/l8kIMpkreOPS7S
OqG8I6Ytw4OVVpEzOndxAoJyb07C64qyrZyOBmJCNGZtEcCMzdZUWiqeIAVTQgwHW9YY9eWJdG1Q
N1Fn5X4bP10XuYURh72Ni0zhk6n1oNOy522xPQeINJ/ZD868YoSczux/Mxm/tVi3/fkugoWL1TSl
R6OW1066fQMwLFbua/xz/XjbofAvIVg+e/v1wCQ2VEqcIBGeUZphzFcyx/8PIsDa4PFRQwezZG9F
eFo2WtqI6Ti1InguVwFImCUitlNqm5OieXzTRtzX6/Gs7zH6w7Ef8zTQwmKX773bpr/3gg6rqS2e
TjuvlTTENj/QSqjoqlNrVkY+ImBMKNg9WtopdSQiNj/PSoRwd5aRO6me8CkE+y6LP7OqlNzcpvWu
BAieVwFCQtWOuDhgiPh6ihj+PdUaP5tUiaDNy3IskOp4GtD6xB3HvCOKkvHCsZU+0/mj095Uo+Sy
Nr3DRcS71cZiqaokQxl80v7U7BeMHQQMsA91ftZJ6bPle5PJdgO3FW8lU0iju9aMnW5C/RZvdO4W
kiDlb/QSb3QOEIAo8hu5u76Vv66E8r+vcmk3U+tW7fFWVtUTr75jzTxyQ7s50ePv7Oxtu8CVPCFf
Bs6RqdWFTdGA/WF7N1X9GdBRoU7s0NNilDTrAGx2ftpWkdcaj6Q/aMkzXX4QkoT1/NNDsfO6R9l8
va9+j2B4ua7P3kjw0tSyemcX+QdwYwXd3OzqydxTnUXd3Es6xRL1tQRDTDyz7AGHhOGj5qYazkZ8
kzgSAuNNW3fBK6KDjcnxRN630mYtM1LkBtVSRFpX+kolc8XbX3IlQ7i5OF2sXJ/x6vuLRuxXMPN2
SIvDfzNguHU4DJqDwMww4QLELCFF3QxlxJTtWX0AzltQJW54XSk2c6uVCHF4Kuth/rRP2CsVZ8K3
y+6bA8CxduVOuaeSWcb3KuipIBq1wBykm1gpFezeVROjGhboQ63eKfPsU1R5c9XyM/2jYpyBGCxR
+Y3C41uBgs2napJVRguBHBG0PJBTAxyZQAvMG+WYyMgp30cFrARz8k2gN1suGA/fOhh7BHKObc4U
pd+fioFdFaQgXbH3XOXffzRIci0bpHbgtjPFfrMTZ4vh6hkvxGk7O8iAkEV8OwQbbdCAreUQq8/X
1eS9Ir4VKKRzpjOQVMtQhyhd6mdt48+lbIrvva94K0JI3Ewy6KAx5S1g9z6ZH2ftT7WUAf1vfqHL
vYlt5r6cKUYvkXUj1n5uU2oHAyWdTwYr6skgSRJlwgR16NqksLWe6551zgawD6KEE2MxKnVkidyW
JNvCDBrnFdPeYXiPjT2xSUU4NZke4pUfVM5N3X5ss1pypA1v4alrSfyXrGLoNGLLotE0/uQcQjqF
/MmJZFEDec14l5zQ/7iud5sGvBYoPDZBEaEry4BMG8nirj4tB9IBXZeTlf6GAW+p4FqYoOVlRj1Q
JMCsaGadmPaZGe1JrSQxccuU1kIEPWdeRrOhWMh+wRqcpxVBkpJ/nTW++UoivDktMT3nabi0Jvvm
JgdsogRD/HL9y0iOIdJ7MMARMI9B5+j4rBllYHaySRSZBMF3M8Zii864qGb50x73ritLQyVmI3Zt
aFwraJZhynDJGxomafbFRPnNbafHoZ1lNvo+zX77TfhpV5ZTmV0xOt2MZav5Ma3u6zjDaiNqRaBq
1i31MIAyOelciSJs1GreSuUav5I66sPQldpcw17VQA/sAIVHfCtMLfc3RpTe6ZJsTGavnuAgAEWb
Wq7+6iC03XTU/BjD3/S43I4H73BdAzem+N8eTvAN9ZB7zKpIso9zM+g6LUXDVPmDWgk4t4ni55l1
m+bgpLCdpyZbZO5901ng0Qx2PmA6viMcjtVRm6cFVwt8+L0332aFgz1RWe1mY+IXh1yJEfQGWKJj
VmoIi02IUP9d/aafMN4O5EZ0NLG6ED8a0XwYmExxuHG9bau8FSsoTse0sqgrBC9OI0sJAIXdY4cc
w6+P5W5cQPB4/WPyb3VNnqA3ZltnKjAB6F4zf0zN11xnfhoDVVt1YB6NJIzJPp2gOPGSKupcwc8v
w6PhfnOB5TB+uX4emQghlDhxg5KLAxec151vGmcnjVEo+HpdyHY4XimHEEuWLKFgzPufefNntPYZ
1TWfU/Q1z9bx/yZNzJ7aMjUmQ0P2lB3TQ5r+j+aQM0iB5r7Cs1KiE7Ljid02gDxTQntEAA5hltbg
bk1C9egA3t5tMHUuq/xuBpzLbYpTehNgxlinQ5ztsMNcq0FTG4+SO+RJ3xU9t423DpmNdj8OOkY4
u3CMuH+czvNdfXTP40HaMZfYsC24jqmYSoOm8MVNiLZv9Iuhx/io7MHEFc57yclkt8ctYhVqzFrt
e7VNkTw19KM6mDdza4cGYwfd7fwhN85DNt2nqGrEQ3zTVCz3m9yF8tj5w5BZu+u/RvZjBHeSpbmx
TNlS7xEjTDCNOQ+NkvxxXYbEZdmCF2H56DCFxmQfY7FEJdlPz0Ce1RvIHpWPAIf590XHNy7ZFlxK
kpVqVseoQtTV2VswwUQzP3Ee2b8fC3wrR3AqTdLm8TChomIBuKt09kn/dP3iJL5R3L7rjYHURs5b
9sanEQQ8MR5GubdIvIdMivD80itmxY0Bazbcu9wAClj+bRnmh+tH+YfwbKJAg9eXgwHwt1qvG5ll
FstrvsOnUtDmI49JiBa2ryyHOeRArrN+mGWuajuxsy9yue2vrG2cnabOSnykAauuxHml33LmP9Jg
iBp/2quHpZat8W7ndiuZou9i6J6DL5NXHaZwOrbBdOC+qzn9hu/a9pMuKKnA3g2eKEEJq4m4A+Cq
+UPzrzxyvuMw1b+RR27Kwua46dlgu323tDhjnNhbbBTZ///LEsttBS1aPGeRV/3y/20QH3/b/0vO
JUI5EVdJy4mvpvHUcTpi6Bvfy9vHiDWyXHzTF4JrGUVSgJy/40gqU1JpZmfRPTVORaMFDqYkVKAd
5Hk0LLLu26Zlr4QJjrCnlWYTitwK1K9RYWJXedQPWicFbt24PwDfAWQaCCZgzxWrrx21Cm8ahxTF
Qwayt910wIKHrwUlxiPkI/rceoTMYC1N1IwsduN84om+ucdkhR7Ve6CZQ/YrRee0T069bLhty6Df
iOQXsHIi2VjN6cKb0P8+GeH2eu10gr+io87SycRdKs5tXoG8MMYsjTn46vK5Lu8Sctdoklrzlmt+
czrBXY21Njc5hfpnR1a+XqgS0CpoiI+VZCSt3Eu6TSCddt1QzzdyhbQrRtFvSChMnJgfDfrZAJ9O
J5n7lIngf199uHJC39Gr2nRfIMq0thuATi8s5WvPEgswhDSqU2wGTEQc5ZcH4a/5X14YZGiH65F0
I2PDrqymozEAUrJ3eEFZH+ezC7veD54SxOPnNJblT1vPiTcihA9TDXXC8hkizD05OAcalMHonaZg
ibo9Zuhi2Xtp8/ZWRxK+UoOZvQQ171+ryDxe8lqIdfqdXH9TIVaihA/V1+MwpzHMa+q/9GCj0jBG
WssMastDuQbGjQEJCkBQcY6kQB89qRZdAQrcqJ846CkQ62cS9aEaGjl8oqwlsOmg0MAxAWuje9iR
FLIAQ8VkzOyO/Ab5awnjlr+dcbjcA4keaiVLLJoOrYFFDBMFzZqSzzUQagBJcVoMenBqdUex/NEu
xkPOMy7AJxRGcjA6s/LNpTgjKwypob4gBJ37DjA/5hAkE6AcDNOegyqOU7/ordmfLTMYKwyLFBhV
pWg7KErUZiTUZzMqi/hhGdOdVfb30zIFRM0jqlQBnosnWvS+2pRPZNR8JSGRCf85KYvP9ObjgnE/
L8vvjWkCrk4Lo8Ge/bGy6yeitF/AQnkq6umuGuwPVrd86azG14r6k14XYZtNoeaah8UpTkalhwot
AqNxsfanR+asHUez2NnaA6Yed/HCvia67YPPMsL4t4//7kkDw8aQLA9TZd8wop3Muv2Gyfdns3fq
UHW9SI1lZLhbSr7+QkK4Gp2k7nqe0cf2rq2qEH01gjnY636IJw/v1QCr0xy77P1SlNHFGpsUPNDZ
PLz0VWwF9YBtibRa/L5YUqyi9HdsyiV1U26f16QK9gtGv3rpRtAxWmb8iLnY+4p+pkn74NayScWt
qqnuqZcDCs/WJFHzeM5ovS9eCV/r2wYQ3QbWBVqZv9hy6WtJQp5GasBmZDYkmZavBia4l6Y/qs/T
STtxzCnwoSW+KbnHrTRjLVJwGBod5rFtIVKFf2r33aGLzJ1+kE0kbiw2oxmvaQ46sJb2fuHD4fXD
ZEAArpfKb47TS/y9C9WgyFAoHQ5NxPgwZObzdyDVQ+o+T9G0x5ZzcF1ZN0Pa+ncIIS3J0EBadKDv
m23yUCfesQGQnxKTHfBwI8cAm7xr+HWbYxcLS2l55Tt6Ignc0t8ghDlFBXbj0sNxZsfuuNSnOlAC
9ZFfQF3/Tllw0w2s7l6wFctQ0iElqLtUWAp0hhNJXV+a/G8LwYPWtpGNvBv0HzqNdsCswspE8zLG
4PLMen+oJNWDTQPBvttfQoSkeCFxx+wUKb+lJ75Vn+N+L9GPrRQEwOF/SxBy4H7o496IcVf/Zf5h
qygBq7hIE7QRDfV+UpfXhGeOFA5VTAP7Bvs5r1MJIFtz/jV2GTfDi0BB9eymyaqYd4BmwP7o5XOW
SnyYTA0EXWvGwmCOi/vLtfkH7fXPQ1/s6WRIxPyDDblgOrM8DJCIT83JcJBIWAhtzLVQW2nz4zh5
x4IMZy2ZXhyz5VuXfROos76zzPqDbtWIup3uX9eX7eP+/TPEN6hh01abLV4xxteL9S9D0/mpvLm0
US3AZ7uIEQJ509dKsQBE7DWtG16KLzwUmRHfqs4tdCf56yybA+UoK4nrsgMKFpdZ7qgrM+JDcsQS
5gMaJofkziJ+/9UCoJP+RDAR2IbK7RRVESiYAnS/kGvd6cRHvnb9rretBbTSKJo4QMUS0+m8smOP
cswDXnYygQNQ5mAPhvT98o2zyLaysYDNa18JFOKxN5XuTLHHvNdm53tjTnnY6NM90Y1zRWvFbxYZ
QPW2Wq8kCuGYOQur07mqXwsMmC8OTbRlgylwTt0e3kDGuS6R924u26wShyY65HFCdDVqg0H1B1Dz
ensTpC6+7H2ymW38fTxHHGfT3XTsshnm4iTPWNPColuNmNcdRycN8vbDFN8QWcF5M2ToWDI1wQVh
Ivt4+/JvakVTM7WneIUAFoN+67oXiVpyE3iXiqLgaqoYO8bqoRAyQI/QglkNrmhkDYaJqlsy/ZzY
CEJrRzu0uYJ+ThO4hH1E8lGCa7k+LlIm9G1NvfwGIZAQTSs7M8UkXTPU56p9Ko0R2ACd73QkmmfZ
oMmmU1idWLhTlSxpmmM0bN8t7bd6rgKjLCNQEUmC1WaOD0gmB09nU3VFbSGLxjDUh6l05h2m6YPa
gQsVMNOOZUk8y+Z5VoIEJ6dAKYdlglrqTYINtH1pQ/X1x+t6svlOWgkR1MSeFtvU+GNsyRHmu3nf
x100V3PYJ1j4yFTfI2V0XaS2aW8rmYJaVNXisrkZ631bDrfpWNAdpvdCB4t4YJqJAFpzn7bkxtXG
EMzzkWdnj+qyPIw1vV/aOPLokkdN3j57xRiYjD0QFW/m6z9x0zxXv1BQpUZzayyDIwMq04M2/VGP
sUTAdtRYSRAykrxtkspTOtwBdtvNKD/FYfzURMq+3Dn31a3MxcmUllvqqtI4syouFxOf2WV/OvSj
6c7BaBjh3N9fvzjpuYTgBMdtZGWM5lIXxvsEI60aoI34HgoAOsKG3RRBWcleLlxH37m61V0K4Smt
7VjNmleZ4ytFodE8cpFL1DK/2RdBHUsSPYl+vD7OV9dpJyTPDV5EwoRSEBcfir4Jr1+kxPhfS2or
CS7V3LiM0YY3q8eGLSHLm2DUnq8L2Q60l5t7/ftKSt8ApGOo4Mv4ALK3S6MyQEHK9Cs/OagHKWnC
ZjxYiROczRAzUjoUH4qQJ7vogxxDu3pa+VX7yV7a4/XDyb4R//vqbOlAtXSykZ0qbAjMBLhQP64L
2P5EFjqNqDF5KKe+FRDbueZNLtouutdHSdBlp3iSwSFvu8q/ZYg9drc0Byyf8OGEOfuUjidN3fdA
Zsi+js7OzuozYHSuH+q1m/jemC4ShaS+1pzGBq0i6qdW/GFRmztADky+ZQ0PbdN+Nbpp9FViDMAA
yKKxBfthouV+ApgaX7foiUztvrSK2c/19mDYbqjk5cNAinsMiUR2PQA72v5hWPmNYSXnxMw/t3H2
UPXdHcOcq68Dc2WZu/OcykbtJd9KhM81vRp0Wy0UfWk/KjGG0XJwi/WmBChpW78vdyfqd16Vsduh
hAJ8mMx3qhvb/JqMAAEqFeDzEVnC8w/me5EnqHibGkvS5dBAQrsDuOf92PpMeyvqgODTZKMPCJVI
6ZpDpmeVH+vzTV3KFFR2sfzvKyszlNFl+WuDfzq0CwgXlY8z9uuvK6X0oEK0zMZUGUoTqVAbNcdW
P5KTmUUOhiR0kCk9KkdVUn/crq4al5sV4qVemopSsQk1z0o7jWW+MwsSFsq9Uv5hV0OU5l/b9kOV
DpJQJlMgIXqWZDGzoRroXi8enbn11RpLo8oh00jEyJ/XL1X25QT35RboPxQKlGcq7vCYtJdzakns
YVOEqdsu36Sx0CN7qxzzXA1JkQEvghl14GRdxBKgmZI+uH6SzeRmJUbQDrWg48xSDdVT8KzkZDjh
Ref32CFzVBl8xrYoW9NVA88abHy/PRHN4z6GKIzLq9SfvCHC/HxIRutGTyX7nJvhy7xIEmx7tEwM
2uVc5RlQDVN02FOJVckkCF8HwLNxZvKckFgc7CDzU72QiNBk9yV8mnZGbdTpkeaqe3vfB90NiHN3
1R2J0qAPW7TzfQ50LIOE3FhMRUFxdXmC+aqtqjCnQ37WWUMWqITcpY53o2nacemR4KATl/lenH9c
LOfszNURPYBImVk0j5Pjp/Ug+Zbb/mv1ewS7LgpSl1RDGOcjt0YOciAP5ZM5XND9A2cHlbiR7Sx8
JU+w7d4ctaQdEe6G3WsFl0/caqAkn0O1C3DjYSlJiP9BIubn+SqbjjfjW8MAiywaLCpKuLxCDXKn
IkxCFzXjJar0uxywn7IVhW3fchGovxWo1vWIlyPylLHCtJxh+N5wM4xedN218A/zLhsyL1IEe4+n
3LX6VKd7Re2Oc1ajoDkw2y9L9IyrFs/+wcmBe+vi0Xxd8LbhXAQL5r8MgMhL+AvUYyiaDI35iDfG
oVLtu6RxcokD3cwyV6cUPAEjhWHEfDHWQFjNnS8Axw0s45b1XWj0x6oDaZe2u36+fzCJywEFz1BU
teV5oLbeG3fsaH7nTw9eUsSSuu7noSV5l277uos0wSF0bHFnNQEaSFVlYc9MMJdIEufN0L26Q8HE
a4N6WRd32Hxwj8CuAxwf/YS587E2d42ifZLc3mZDaCVNMHBzMCrWgOT0FY18Ob7u000Binun5GRX
oUQat6UrViBiC7SpkwK9CakC3yLxWoB/uOByOxp74PAdslPCnq8LlOijJTiTCsCpnpVii0Q3VR8A
Rb7rDrtu/OmNI7bw1WA2x1vFknxAruTXDik4lJ7aqafzMZ9Kjc9q7kRZ2Z0mKdvj9jCMBb4hoLoD
ekRkQqcutZd4xDAMcEW/DFb6QAfz1sK8Mcs6AEAZ5zSfT5pdfqstEoGTfflPlnf5AWLxolVAumf2
sHb+6EeCifL6eX7B/tqu22MlSFZ62jQ9yzb5Yj+GMB3B9FQQumEtvkmBfWGcSWd9cNP2y3V92bS9
lQjB9qqKVMzoYQ05gOnMyJqPQ3XuyX1WS5Y+/+HjXQ4j2F2hjygGzK+t0fXex+/MTm8aweVQrgBO
oxm1mk4pDqUoQzSNNCzN3k9s5VwkXzBrabs/WPLj+j1uP3tWMgXD0/LBLboJMvloXb8H6NltcmiQ
odQHiSQeON9Z20qSYG35OCZ9AljGvZHv5oCRM3YasQrX+c18p4Zd8xv8wpuTpOCz+UsTXSGYdyUj
6HNkfItyCHmnLgudGFMO+qO1ByjbYfqamL4lcZ6bbmUllJvH6oGc9GqXZpwWYJrjIwaBXR0ocoZs
lnrbyDzMbANd5j3MkJp4XppzSPl8eTacnavKsF9lAoRwbeqjOytcM2h5b42pT3pFkoRsG/HlCIKf
UBJADlYtAmhlqLdaMofuwKZAbbKneG4Y4JqJ7UuUcDOK2rZj2DoGxbAz8PbbNIaqpnqDEqFqtJFe
2mFN1d1IMRfYlrtqab8oE/C14vLByPKQgQZY8gM2L3UlXzCCampyhTb4ah2AYkAH3xWy6WmZBEHl
WUHBv17gITQX50VHO9MjkeQSNxV8dQj+E1YKXkyjA8VDcvC/t0YR+nxcZAqAz4HuP3/fSF8bsg/H
f9NaJnEmDUnAr577r/Xk314r2fRUq/MJml84WZy6Bop6YzCCt/u1vw8U4gAbtD94fz/+ef1CZfcp
2IHTKljYcjGyNJk/aHoiJQlc1PKuC9lgmcQLeXUqIWQCZFK1khJfra/6p8K2wnKqIlAv7shghlXW
HZWFPWD0+S4v8vthAcKnrt/qVPuSAX7TVKcn1qU7UtQfBisO8H+clyw9OSo9u8O8c1pM0y6J7BXN
b/pdzEB7HvOcKnaJ3qFo1Yqu6DF8EN9zGNnZjKZDGpQuwM4mjKmpKdiQsz09lP+pE3sRLOa/PVLQ
MXaBiqqTj11c+VNv+A64ZK5/k01bhS9SXQ1d5V8g/CulzpLKmZ0Kw6Nt+7OrM0DAvlwXwL/p+/u7
CBC+uT6VtV4yTM3EFKB69XhUpkq9Z2xJfMchdTRY0xGNJxn42XbcXR1MSJqcccSigAskUt4THF6G
+9cN4FU9QvlvE2UXka+cuau7NNTOmmdU3PcElR69+6KYj9fvUvKxxIXBOFPMAfjzFJNef/R67euO
dM9h0/E4jsqLp4YHnKC3Tm4wAfgYE1wbf3W1yMJ23QFzVXwUVkmDLOoPhh5cP9V2fruSKTg7xRu9
oeJ4j3wMtrnnIsddf7TPcmLZ7Ru8HE/wc6q7eM3gYG6KmbqfVC+NjLboH/TuIkHQ99hOjKSIS2wP
78aIjy3p2dnDZNYcxufuVnmi5+SkPF2/wW0fdZEp6DpydbXpOACCpxefgDJ943XpjZfFoWt1h/+T
KHHTobfBKjtmrN4v5ZOrt6HTK37snFxpaWMzIl2UQsSIsftEb6oUSqF5LXpKLtZt7CBOhofr59E3
787F7iZHOH2PAddgz9fKbBzIO+ggmpqj/GD90dz1tU9OMK/mzA7G3v7SBc2Hcjef+4MdkTvwiZ3S
nSn5LZvKufop/O8r/+GVSsucYsEgfwU+iEYFPGiVv1w/73bNdCVEMPAcRZXBszCwFBcV4J29EL1S
lFd3Hpm+xEVt+PPc3Rdq+iGv9IM3pI/OiIGcvO1knQDZxQtWD2Ja1nt8Vdydbof2Rmc3HdoBHnqk
khNv5virEws2rxhJA9hzfGGOYM8Bz9gfaPtWWsDOQLAGCQ/Qz2saMrBYy2aMt10bhnIxDudg6E40
l2KawNvSIXvgMAqvkA1YQvo9SJtt7bmIEt4V7aQkAOPEdB9lP602CdRetv4hk6C/1U90Q1vW8uH5
UokfsM711RmY7GvJZPD4tLKBsdCtqquR+BYYM012TSlLeP7BAC73xH/BSkIPjN9SI3gb87YI/QUd
ylcOAB2qHzgwSFbIAhy/mHc50EoLBJsry5hWJn/H/l38egXE4by2ePL1oRtdV/lN37mSJ5hWORhd
O2Jyb0+7rg5mZ9L9wnT3xrLIhr63jfhymYJt0YWONugcgVPqdZ/nPrtJG/Ouc41AHy1Je3zTjD3V
cWHKHrb3hMBq10XbOwyXWE36zgb+WVXv4v65UeYwGyQ7stt2uxImRNRCqfLY4PgcS2ctPiifHX8i
HlbpLDVMYiU0CRas3eJhULvvNHVOk2FKBy02TeHyG0TIHIcMPcDFADGmnjw/CfQeGxFKQDiG3V8r
yHYuO/hm/rcSKngRTRlptfCCdIO0GYP8lyYex/bFs1rmIiWfVQTOaQGpOFcjzHEx6mOrTp7fkPqj
N6rHTKEnNPNl3fTtazV1lPF1QzNfx/xX9m+wZlS7GQgArjKf04XtiyaWqKpMhGB/1qRWnjXhTMyM
3BZAyJWsirRp4ZgF+OsQgt1lKajFDDrDFavMt6qQNh/rQtahkx1DsDhlXtJxLBvkemAN64EBx2QS
tp3x6hyCnWEbxlC0HJzDbZQ8aSG2/LD2xnxtzz2jS/zsWytJYLenAy4ixT2V1DH62okhsgsX4J9U
OzBYEROrBb/wyTAGm/nDPokSiWltK/rfn0xE1HCwGa3mBKyGdfvQYmak6iuQrYEAHCXGGXQB10PA
9rfjXOoeUODB8fQ2yqU9bavGRNJjLiev/dM1ZDho28e5COA/YGVGlgOo/GXEQ5GQ2xTJobHcaw05
6+0SNhYL/2+nEQKo0YDmrOaFe0fB7pIyfqhidZLc2PZ+j3c5kWC1hZXHtQOmvNdn6BICXivd5YG2
n7GsXt7Czn6RbDYBeYRNc1BE1U9D+hntn/8UwFc/RTDvMWniQvl/rH1Xk9y40uwvYgRBgO6Vrs04
aaSRe2FIKy299/z1NzE6n4aD5mnszrmK0Iv0UA2wUChUZWVCieywQnhPS1QnNwNaSnqPMhcRjveU
xnQMAWk4QIzASQh0x/NOkojsnW/Us5lOwe7DDPT/XntJ2uoQ0FUBKOLXSafiOqnc3zWYf3id7N3c
sGjaHB1rYfpS2LrMnNNyslHeNrPcdrVmUT3SqpETU+Xe1JbMGUlWuGCaDPRyeSwy+64H0cZ1d90h
/UaGsvkRwtZqXdPoI5+i4FWUcji+AFMW6imfcsc+NEHq256eSE7KXnh7ZVrY8aQDl07PUGPlmJjO
+NoB98MxMQpIUB/RzJu47ig43FL9DVnuxrItClsUcT+aJqezAmdK9mQGiD2n3m+yJ9Xj0swyAJ5k
kzHc/9q3ZvDgGuaChJDPwHF2y/ykOJxXHR09jFM7PKUH8mi56SQIwz0YCVUJ9JqBx0MTRxyk0uoR
io38kcJHxcBkTL31+MxkbB6Gd/EZOs7X/Wkn1r6yJ0SmNFRbveWg7x4KltaanMLiaWXvrPFhWkaJ
A+1kFq9sCecnSc1+bXXe1IvBQ9af1Lh2If9yfUH7p3Szg8IBGSEdmy14hv15F4cn41Y//yOKrp3X
16sVCSfCAg+osqSAHPITYeU3XM9xhAgpiC67/ONbtKFx+F/WJsLnNY3UoF5Ym0M1GPc99EbDUlmc
fMwjRw1lXKF79cZX1oRT0I+QBgXs43f3XMscuwZZV+Tz0enVx4sW+iWxH3mRLMTtPBRe2eW7vrn/
a0zSGzoCK0KcWv/sT3nAqevM4gZabv6o+rwrct1pdu6rVxaFlGahXVqPhopK3fBhMDNnkY4wc08Q
3umvLPBfsFkTf3jqY4TamNknn60y81gJVV0G4TO79ElT/bVo79JEOv3AQRXXzArZTTkRbTVtvEhy
LQdwtMzuki4LCM1+tcWKToKmYM7B1I8DqOZBbO22gPw76FZ967SxdUyLUSesOqgVrV+ipkfVEGJ4
Hmj3/SmevTwswckyY9rLnEtnKecfdaVkTlSgwmnZpHNoktx07ZR60CF9A8/xqw0VAhe1p4VkBEni
rOfOYM3Q48Os/SxracvCiQj3gSqg3ZEZmG9+375iel+OzSKJkDw2XX4udI8AGwChkTjkaqlLbSqc
Ib3qwttZM78pxPSIVh6XUrtvSPOAR9tfb3H9F5OCY6qdCewd17wxJjBvVwgnnAZTkgDvR34LnoRq
Pf4IkWSKslzVakT+AYMcCoSI2U/cAZKrTGZECBtlk9mpWWMaS7GqxrfL5RRG1EkxW/6mr/SyGiFa
rBOLVqNDXOxzaEArSOX7oF9+jKPmDBDd6tdKsn3/xQlfLAofqcwNAIwaFLTHgG71QtKb5UYOj9wP
Gi/WhKDBSALOrgXzB+aseDkxQK60njE88G1YK2CDERPMVr0tFOOG0R/XvVG6UuFYR33LMiuGp/ym
1uLUbus9JyIGkfPpuq391OdlmUI6YreKQvQSJ1vtbrM6h5b24sxQO6+Nr3qtSnxmP3kmL9aEtKQE
aR2DMuLvZj/nIMmH+yY+FoCIVVAhd/RP6Vmvgtm8laFLZOdCSFK6yVAysMTi2WKjSw7mH+oPhoyF
df9++7M8EYSpglNMH3scvqELvboCjbKVZqEbLemxYs3ZUOrzbJUrNOmNv69/xj3SI9wEL6aF4EIp
+EGmnvfGm/w9UxfiKeloOtAEaTDtPRQfmjr8ofa1r1nau75OUd7VmmPOyAOpwpNC8rsEUumemhZf
KzJ/selwY9Lq7xDX8YO96k+9UtI35RsvP1kIVVYydiSN4OVKWrgRYoY8DZZ9ECFIFVoShy1ByLA5
rVtmHxQ7A5ildvPls2ID91I0wDzjuQq5wwlMCXEUB1QHffOouZCEsF2m3I4KGJCnGaOTkSRL5wHr
8qJ72QAhoClDvDIjxQbYGQBIZPUSXQJt3b9KXywIQQzEc2u1LLCgshZqgf0diyo/YrNvhCUq3gkg
L41Zf7rui/8lZX6xKoQvalX2whLOARu0p7wEj4vlpcXpd1kdKIfMA7OClxSSULb/bATEBio7hIIM
UTjjURIT2nMO/C6afZtojk1LfzSOmBl2w+bEitJRa/2gNkcrjY9aIvmc+2H7xb74MCnnvNXj1/oa
/xTAxrfwwnU2poTjriVpnUd89LXKsUwTnLTDN9342vbT/7oo4ZS2bdVFgFzwGaDwPNYehhbHn403
eewWsu6DrK66vzCdAO9qmQBxCvfRhKa1oqF0dugA9raIU5HImUIMwcqiz3/5Wi+WhLtIUVZlNEPk
fPzZOh3Wo9G7K+CNFXjRMunwGt+myw/2Yk3wzabIxpHNOIncWnPm/KbdfN/71K3wkFtlJLTa7r2u
/bHHBKB5mStsBZETZvTeGwc9qCAIEXuGZ6a4ao0PZRAHfFhv/j6dDDRlI4862iG5/6Q91neyd+Xu
1bv5KYKvxoteG0rOi8s2itmgQ5/9IZRlh7uRbmNEcNNwjgdj4VjpiRxXAA6MPohnKAw8pNUKooD0
KIlxku/JhJvFXOm6TCHUPXiJSnNBmHwM+fsc+hdga5RY270oNosTLgqItE9RmuBQNDQMQO/gWZak
5LbHEACxYwscN8iCOG0i/HfzNI/aEoybBTIzCOUdTSX7ORp2DD6A6l2jazfRHAckAi30EvcuYG0/
wqI7UQTToz3Yp7DuvWFJZ5+1yvu8I4Zr9t3XqKu/EzIepjgKlC57r+TxLwgAf2XNgtf1rN6DRh6t
u7S9yZYebF41S11gY/59V+jVuni82awLVBFsZDooN2isOPOSOm36izZIzPpf9SrZxP1q/GYTheCl
Z6s1URBdPc8iKOgpG/ExDmx3CTSvpBhGUGTRmbvZZVh5+WxCEOubnuqRgehctmebRQEa605EEwfs
2h7YhSAJc1bpnWV+VshtB8k+yMZ710/Cboq1WbMQ2GgxpcNsc5hR/B6UAY4xamdjuul7+wCBE69l
N7n193WT+8fhz6LFNBsjVWOxljDZrk2gGKpL0l/XLex/SaqpUJCiOmXiSHhuI34OCwMX3e0acDZl
/XH8oX7NTquvHbPQGxyJwd14sjEoHPG+6gY9S7Emjpqx+w9ccHd6xwV3s+FUH9pK4jnc7y8cZ2NP
OO9hMVegJ8V7qG8Gb7Qid7IGJ7J/drHE0N7YNlU3lvgv2ZxAZdZIO0dwUQ7OASmZr+Pkg45m8pYT
iPOd8i9ZN3P/at+YFM4hasNTSAZ8vR7ChNRLg8X0u2D0OZMuiKmufzrZTgpHsItJWU8danCFVv8d
T93POcQ0uh5nsVNDufm6MenShOMWL2oxGiXi9AvrOy8NrHdy1vfde5taKFIaFmKoONNY9OZaaE3I
68G130T2AUWyz2T6KFnRbqbyYkY8zaQeCGkIbm7+Wqi0B+JEPm9hzj56ed1XPgQQgp84sD3Ldq/b
5p/m8hD8WeHzZm9cc8ybWp0NbGYUZR4ZZycFGMlONHdQHgzFcPX68brB3WC5WSuPAhuD+lyrbIaC
N7jz4Ja65kya6eprdWzj1Z/68qDH6OCaMt4pmVkhWbHsGfdthi220vCuhhljSP1iOiTmbd38srXl
kEgJpndvps1ShYAG0JY2QiH9d8Kb8xYt75Ny/q65OKJf6dmSdvv+829jUQhpZr2uUDiERePOOvDx
ad2P74nbYvJckQZsmesIUc1kSdjGA1xn7Y9zXnp0vGcK4MzllyRnjvEG0hUE0RdPFSKaGjOtzRlg
YzmIJsBq6SjTo15KgsvuvboxIkQytdSMHC3/5pD15qdCZU+kkd1zuyagicwJJaAfxIRvNJnp2Fcq
gqVqoXEO1kj5gMDuTboxIXyZYu4KSlELgCpteOhRVcJcezi69ICZ/UMByQDv+pmWLUn4NFU7p0bD
ezCVmX2cy/GkQhD1LSZsAqjRM9ZD2LW+aFZTmxCJVzVzUjM7xkr5Bq4PgD4N1QSpD0axxPH8rJpV
Go9KcxhaRzvTgB5jr7wxMZmSfSToNsrgWvwzXMTejT0hFNaTPi0Dr5Uu6BUDW+eskLDsrdE1Vln7
ajf8bUwJ4Y/iC/UZtYGXwAB0d8gOU8B9QfbO3XUEHVVSU9fwnTTh+PRDUTbDjBXRanLWEEVtWSdz
14IBEhzKbFBRi8NDfRTOBWs5LqKKT0pxjjOZNt9+trYxIZweK2mrKIvwWOdNFusTtCT90GsKXMOr
b91wDH9qSy7FvbFFBIOXZQknKIYSbksz1CrCb6PHv1DssVMcRHcMuoj9Z6Cn+IAPMNBuccsZJ8Gk
rwUz6iaSdEC2vcIHVJUpGvtlwfh6ZTmJdbJsGfp+1+k3KxWyt6UCOSpp0GJX22BcH/kTe44+NMqX
6/Fi/yp8sSOORQwQhJ9H3pzjytxWvzjDoThEtxyxw7IB9Jlv8v2NQaHGkyrUMnveQI2NNSjH5EZB
oef6onZP8caEEDAACuqXDi+Vg4ZTXAYjxoaUg3Z8AzRw64wisLPswt6adZjpp/uueMzK92snmXnl
fnQR+jYr4X64yQKzGDrxaYWvY7Eva96+07M71h/XrPes5jFeyPH6xknc2hZuj3ECjWpC4NY6y7yu
eUhUKfEt3/trKxKiRlqHE1CK+Pz8jQehDR5kO68vPAYUXhTUMuIC/pOv2RMiRlcsWjdo6HZNk3Eo
Rqt1isy8ISz++ZatM6hpowSAm1G4OUADVVSrycF+c3pqS+L0iy65eJ+7ApdrebEheEPZaWU4p6Q5
1EbrIkj6BvqGeZu5Q7q6ZuPHCebEUgyj1u/W5WeuJ+cSPJRGelo0iiiVuLNuO3Rij7X+KSpCp9AG
N7broM90Z9F+GhHo3LOnWAMkgD324c9q7JxuYeCgeq+XIGT+gWmEYGlVp17O+Vx5zAoaQLbrwnZK
6qfK2Wr1IDZu2qk7dUiugPmrAkNpvhITlEtqGINjXHP0dvb10PYi/PgERag4/lRWfjV8V7S7GdMd
aC9r7aFsTmo7e3VagdF+dNuld5XoV1HFkkjOv//lntoW0RkDR/dzt3RzwvDKCmOUg/Hd8izAsyAB
O3n7oGH4GiKtHwt7ltjbj+sv9gQ/YWMc1lmMq5/Eh5jkTkyYizPxZc0q2VnbG6jkqfOftQn+kpEE
tM8D/EUhTn1bvys9PkPSfgYY9AbofsVVPnVecVKgG7R8iIGBXQ7pXfR36ubn4S2RBYoYaDNo6LiJ
EmAapkdKaHygtJOg8Dd9yVcZyuR5WuDiS76YEG+ytYEQFwImp3eZPe1TGRRPwIzXLnQh8k/th8YN
PUDx7kaAUnNHP0duEaSZ04CND5NmOshnHdtjrdtOki++F4HAEQwQNKrmoIwXbnIDQ61UQ3n8wOnj
JvD/UQvl5a/Xw88uBHdjRayNNGlYqjWAPJDEaEF/5KQeg+YVUqH8cwJiMM5vY/7E6OPqUZlp7rLi
xhNKILEDnLwBmTf8/+YIdTYlvalixu2CbRDIclBkvIn/A2qeYOG0dCS4F+3bmkQQpNJXzigwYZbz
f5Vf3doSW7VpOiZJEVXJf2y9SH2XBxnyZDel3qzLFHIj2yRKFhYxiCZG9UscWZArpTkLmL28U3qU
uIqqcMooOqdjBB1u7dSR4nNPLKABLG+mtST52PWp7c8R8qhB09PVtiBHyKlPxp8RitlgTtJcTLQa
ruXVizcFqoeP/EZg99a2ECfzLozmJce2cwkwwtugsWc+8bT0WaW+H33JAeJ7K3rx1qAQLEuzo+Vo
z7wj8/9Dqhg+ZUE9gkH266KFZq2xHtIYN0AxE+rZQ4LWS/G0rPataSw3qmV9sdbKn1LTt0r9tp9G
SZVgN+vf/gAhCwMFXDnV1sJb9YtfHKFDgqkhKKxgmtFfjkyVhEC+d5d7+7JeIQkr5zgz8nxODsvy
TS0HwIxkojh7QXa7IJ5Ib2IQtNHWMcngLlqXnjAn/xCnhVeaucRLZAsRYrldr4SV0MA9QHDYSYdf
WiYLpvtu+GerxDiuF0Wua/SVG/4foE8abmS2hHCzqH1BxwXpHsfqrmDVjnpv5rRN/wQmubt1vGEM
6XEop4h9snAY1XqcJ9Q8itRlne1UYNJ5yxne2BDOMBSh9CrScC/wksS/pcXce5uBY/fPgoRrL7a6
OpnqITl0BkYHSenkxsOoPq1D5jfs1tKeri9uL3HcmhOObF6DyticI6QRswGwGQDc2nuOr2ESO7Lv
JJ7V0ahaMAHFhyQF7z9emsnw6/pKdlFf3Amg1Y7HvsVEv+uScTbA23uAmGnqlZk9BDZLPyfWmDk9
XV3gC8FZH99ktfIFDePYrXP6lc7MtVPq9w29n43xneQ37SUx298k3HUQ2jTnfIB7voho0zvnN5LW
k0Fpd3tzW2vC7TaxLur6FifvGaDsxwEbjp2nBdZxuunM4PrauCNeRF805izstGZcdOdogvHkYkhB
Ylw+DHHiJeYvrfhy3cYzo9IVI2LcMklVYioUNJ9mOZw1Jf7R5aP5ueos5k2kep828ydFHW84u16Y
HVr0k3RMT1E2rC5EY9ykZ16rTIBPD7O/zpjeKrLKKZls5Py/7PyfzRAbeQoZTWWYEcHrofmhmtmP
mWBktulsX5nCL8Ni6U7F8u86SYKxN2enzHLJM34X2sxevsfz5by5q8BDktO0w23Y+Igc5V/ambkq
PfDxwPhz7kCZPvrBSZBllbddqIKuaiaYDnXVvnyEKU2URCCSOawxlzvNjnw8yUY//7sFRHVkQ/v5
LTUyXQcgiOJlBvJXMZrAKxSNGGh55BFw/91fJaO3KiL0dffbX5pBiG7jpaFdvEGqtB1IbpY1DlR0
jHSHj3m2tf/Xb1pbrT4TScB4ZvgSHV7fWBTisUFaMOgtaX1I/s7u+xO7V9+zM6e31x/DYAmis+Lq
pludxsPqV950TH5Ilrx3rLc/QNjarI/GMNbN390rwDKycxz0TviBgEE79SF6/YQnn3fd6N7loBuW
iteejngiMmbOtlIpVRVDoDxGC5MZxodsyb9ft7GnD0a3RoRQHFslrUMV37L3Ro/zdo2dm8xu27k5
OFshGfQxO1nOeN+Ct/MY4fHHDr0kDdvf25d1CvFZMUrS6Ab2lhnVU21WX+jcNBj9TiVr3cshtksV
Eha10Kaqj43yEJECI9kKCA80FhWeEdtgYEvsb2lX3+o6mpLX93j3O5oEwkUGqLY0kUpRaWKzWbWs
RlU0d0YLdN6alOGd3+IXB8QiJqpqDLO5YkWUDZiWX+yqPqil8a2u6bnMisk3Vj1730KZydU168Ea
bNPRollx1xCzb1Kxvt3vaOkaAoNGVVOk6QPI2tLHUUGGOzbHOhn/MqfmSBQicZfd7dyYETxW77Ol
YUuSHMBEfW8M4ydQ8UgucZkJwSMNEoZmT9PkEFmkduKJtU5jFI/X3WI/jG4WcuGPNcTgsyzZLeXU
qJTJ3iC7B8ACb7HJQI4BQfnX7zatT9oITf4E0gPZLaYp/TW9W1FTHvoPpnlfJ39fX+D+Lv4xd1Ej
tObMbBr4A6lTD5QLAQUO8bqJfZd7MSEkt6syV+uiRiiapMzV1c/V1LgWkzWqdxcCmhILiEPVBIbh
9b41zRq1MZo1B2tIXDv/JYX57i4DggmcLQIPa5GbJxuWMmksLAODJ2eltJ1IM3yop0h2a9/jNnaE
a7Ri/WxPhVUeVrI41lA/xKHmhAXwMfVPbQDdnZKc6+wXM6DyoQIjS/W7PKwkcFy+WxehavMjhN3M
0iYzVzMGerP8qitPpv1VbYmjoqnbRz/f4B4bU/xAbJK/tSL50Cs4YSnJTqNS3ykTRKyYrJO3m+cC
YfDn+wkHyzRj0swZcj2y5JGLkbYFN0uIaUibxj4tksifxyb3VbWI/DYhhVPUzf1SlTIJoH1H/fM7
RI6fvtd7S0feeShrxWeoX4KMw7++pfsmLCyWgWeEiH3YYqpoHHUwofWfQLfpglRK4qV7h8EAR5VN
qK1B5Fk400Oi9+a0hBgLX2+GAgJC6q0SyTqV3NNFJ9wa0V57RpQOpV1g+PyQT/HT1EWPCyVuwyYv
0SYZuGrXPQwwt0HCCqUqcEG/Npa1OnK5DrpfaZs8GaS8T6cydzEwdY7a+lTU49eiL++M1vqUV+vn
gfUyPpq9I7f5AaJfKDTSmabgvViV9S+Q1z9YavmUtBi8YiH5Rfrhw3Un2d/dPwsWOZ+GbgrTaDXL
Q5nn50j7Vua923S601dSTDG/ii8+JMIyVzxDs0vshyhjrJhsXnGJhoPqKVSb/VabmttW6W5s2iBT
r/PW04gOLGdyk1fprVIXAwbyQbgZ553kobJ3OgwITQNtBFV68zkAbwKOGfd9B7Xw5BBX6iG101O8
Gh/fsLfgrVbRc+aPSyF8dvZas5ngErdJCpzqvRL9rXe3efjzuhnukxf7CmJYS7PQbDLEOy+G1LnZ
Wqjx6g0wqeDtyvu/S505cwWcSgjZw9nPZRnRXn5iWASBxcTXxA6+PidANpstpiWgSpAqx9n8WwXf
Q1r/qpJv5ZC7FFRU19e4WxzYGhTuw3YM16KIUX7DEN0hVlAVSL3MtW30LJsTJjdO4XeQHionaUlq
10+A2dQZlK0pFaNoaESqNhpoCXB1jArZumfiNXkaobIYqvfovqOR1waS1e4GVsvSQHNI4TdiYLW7
KOMaqlAIXO6tb8ZZvUsxBBOdwEcDji/izvcJtMOojPpgP/xt7AqxFuSGCcTCsMv/voEoW6KQuI9q
l8TLtKDgRHp3hApeNwf2LPOb/a/3spH8/zenHKLYUd2OqClVBZR8TeVTldHH6x/r+WNcnL/Npgln
oYtpb4LkBhdUs+pOaC+PNLQ/jdl8Jl3il3HiEpoe8fcm08BYWak/5okG80oriD6WATMt8HwDj5Lj
9K5tUJjmCdMeHp0Wd1yJn+CF3aHaNjA7sGrMdOaF39jpmSQNZjqL82Krx3aIPQyU+Ys1+PCdyE9T
890ANfsitu+UxA7A935TJckRj3evycHRqeZH06SY6A5vi1Lz1kj3uxiNzJH8FZIxmJMkIAq70af2
3lTWu3QaPoaa/Y3q0+1Qzb2XVsrNSplMgEHmFcIxH7IQ6mo9rj/anRVQH6XEDzXZ1LjMiBCXczMv
qlBBrVOpZtAsq30XFKkNGvRG5n7/JWy9+J+Q1g5RqRGwVfGHI9jlXFxyleV1DnHGmzgOeGm7CpLw
o+3JCLmkR1nIZFgbp1XS4Cj/X88HbWmG0MFulVPce9fPAN1NI17OgIgGqNqp0MqU8doU55RPvWh2
OcHHDW+hzo925+rL7Zy6SuUlbv931ji0d2rMaFkUg0wroLEKc2zluNJ7fXbUoxYHYQ/uwoQelck1
ZMq5Eg8QAQWQezDpmKCUZg3FaRzGj2wsD9Y4fry+LXvJnIm5H7BWUBBsizw8yVSQaSZAgBTatzj9
NpAvJhudaUShQlpW2suukFshvwICHWIWQi4el9EctivmG/h49LPSJOcx/KM0KZ8W2fvkW4PCXTFX
YR8rPfp8NBw9PVeCbNZcnUErqtFz2QfbN2bZqgHxYYKSyOs4bs1WrzYK/GtKkF5YbetU9RdWzw5T
prc8OEyUXP5jS/TlDMlAZMe4M5idxI5SxMcuY7ajjeYPtZDJzu154taY8Nnq2IjmtUWACI2Ahsxj
HQRCc1Myw/sM1xPvqK0Z4WPVGVvDUu9RFymNu0hFyQqVxk7pAzBW9w74Jn/Yk3XC6/h9vVLwWqyF
2yQx9NVV7WCtS+zoJnlY6OxHanto8/xEk/BxSKLHsWwP4ZDK4Id79/b29wrZwZAt7Vh12JbcnP3S
oF4Vj++vH87dnSfowaCuZ1nw5NcupTYMw9adUh+q9dT38WeNlI2j9imVxcbdtWwMCXeaAfBkbEc5
YuPQLq6RGkrrjHmBMXe7ywAKnXonbrXvWmZiLrYCpWE5PVSJ8TOxlszViwawU0gP2PPyOEPty21U
dsSITu3kkINPgDga7bzyGtp5ZMXbVEkq5vYxpBFilRHHKDGAMIWtU9dD6CTVMmFoSG3PZR/afp4z
hrwh/HB9Z3cBUsD6/tla4YLtl57aiT0BAuBzgFT4feHQQ+TqmGCLODs4yEXy0z+pm8o+qnDf2rkO
tXUDft4bi9OEtzTCZmSyKuNuNNqsT4hGGDvEtHGM3LUc+gGtl+h7uNKbtZnfL1P+JNlMiTGxgwwe
t2JtUL/BXLMezBYQX+BmSLzOi4+lDx6eQ/7FhGaRdD5PspXPCcYmdc61EHUK3JKHZu5vQaVoO2EX
PkZVF0gWyEPcRWx62U2x71vpkCzOtCJ+A9Pm3lN545jiox+KQpo+MFzIL3NMyqGVsk3sb53N+61o
K+M6fh1aMoZWigHg1aGFCMAwfJvX2R3r79f3bdcIxqRQUtcx2CjiZ8tZRwOuYmgho4aZTR/a9I4R
WYVv1/lejIjOZ5uJ3eQUqXIEPbPRTBw8D9/F9u26jhI32I2SG0vCRbg0S5fRCdCPrPhcJE9tJXmm
7SbE5saAcAWqTTuu0Qgky29KuMadjxxB9k80SveqI+jr2+ACsS3kZPzTbY5OaKdJWJhAloRN9a4F
Vn6oK4e0LdSjJ0dXwtMUSvUG+c+/OEUbm/xLbmzmRY/BxBhfiuf7+i2kj7MfDUbAGRdFULwl/vgG
99vYE2I8sPkEY894XxDlB5iUnKK6S7Iv1208u9e1RQnhPKdsCS3caAej/FSO6b2ulqCiOVcUhH6N
DqTheKPVEG7XKldieTcobZYnhPg2ybQR3KBb2OtvloDpaB+v29o9yC+mRBk9vdGnqJxUQHrxGG+0
7vNSHwGYl6Qh+z5pg4cAlVcTpcLX/lH3YdVEKRZkgenAjBy7fSzZU1F+g0x1bMuwPLvbp6sYadAM
gFzEOcu5WIa81HECDFDUq53xC5Ozx8jQnWK6afP1XBt6EKn0fWZDwG2UbOh+tqtT3WQaIxgmFeKv
PoGwtmxqvBZAgT/3fpU7i9/4yX3x2IHeHS9wb4FW6+RmJ2I42hfiV5gDSGTBcxdODOt/fgePeZsz
OSgmDgjXeOZA0jBx6ZEPdfGGT1Bgfn+WEZzveZKlowSMT2yQC0mFfqyVHgxZmA0PJ6e2DWfKv9ut
jPNhd1m2jRldwMUou0C7WIo6dc2MoRU9GR3SfI7xZF+tO8rAYQ+t7On9omkOVLxNqICab5B4olvj
QhhvB7NYx5Qgw1PVm6aePuL3/fvWAFPBn6aivcvdVzgqJsbB1jyG1Cgj7xdF9SN9llx2O9cqZDZw
dRsGqvaQF3jtGGqvFBhgzNoDnQKQVWQORe1Nr8CxAhrY69Flr5OMY2BRPsjFXVG4jBYc+mwucRg4
L05t3jUgTjOfBpDs/0dNqqklwXPnKkel3DQgbWCDNlPMshQ1RKHTxmM9AmTHouFZCfM3UFWA3o5i
jstC78YWA0zBrHipu4QF1p3qMhAkzsfsmVF/Oslnc3fOFcRHddzlDN2OC4w2QPoFM6eWgVa1desK
FObLV9qGkm3b+1IgD/sNyUHxVfxSWpcvfRwNetDg2bR6nYt0Djmk391CJsBB01+X3AkaD4TC/YoU
hU+eATMBQJIQKMN+hRtCTCkgufuM0nvQnrJzgyfGL3Qa4k+YSET2sByLQIXCR+aEj/zJEUnfGjt5
OR9ZouBjNOxLHw2jWmuUyLKD/Ha+LQPrNATZu16al+845iszQo6UNGaaWqFhB0OXHxnLH/JOlVWP
9ubtXhkREiMyYt5N00070A70i+avt+2JOMW33zRKmLw7RscYEn+KGx4Np/0Oeb/3XexYN01QH9z5
gJqkxK/2vBefFmNoBmbtLvSBS21FWp0temC0ybHpgU+kfy2KJrl0d0KatbEiZjFjakSMxEQPVK27
qfL+o97X7+qy9DCEK0vl99x2a0sIn4DdkFgrbTtQz8mxuB/f8SFGsDI60c/1W+zL0J179YxXaxPu
nKyijIU13NOMjQpkmjMOQ0e8AmO7bk/V9x0KHoDrhQdilfejZt8mA8jk68lR0vfFFDth2N0Upf0I
lIZ/PbpffFukcyCX4iJhEMO9eGnWVpcBBmkYgW6WFlpImpfbi7/k5a/rdi5jEzdkoyZqUIBJLhI6
owLdTBODjYs+ZI9QRh5A9eT1CFH3FFTvjyVuk9kppBrJF1mrYFY4sdNKC6MbF6zvA68hkdsSQiZA
E3vT47NIBvhGqYrwpLwzf15fscyycIznHMTTNYbjA338bKPeAoCShzqksmpuPdduxmTMFtIt5r9o
ky2mmAsxSn0IA06ImRwnA1p6iYtSN6ddW454Ok7/s03hmUNJmIfQdLCC3qtPgx8dMz8622gbEFf/
Li+MXARgfE4NaAFEQACGLhJzG+0PEtn4nGOSunWkolsqK6hfZqfcBloEFvDzKMCIDfuiIqwdAZQI
+Dt/us8DPt9sPIAjPRiO69frXnJ5g3JrlDIUFjhg2RActKC5raOWbgdjoLpd6c+37NN0Pz11T3ia
npLb8IMW5H79K/VLvxpBjdv+Kg8y2pW9KMB19pCgQBb7Ip0kSzaqBURWArNHTzi/T5dvRiOZet39
dBsbQgxsKRmnTkEM1PPBY7ECzW2ZXtLekdsuQ8hGtAq6mTWkYoJEjTwNnCtpbvkpBuOr9sfcZQ5e
Ns71z0dkJvmqN2duAKuuMeahHbBD811PnBXSNFwlBgJGt5xgkfgMwsqxTyZXijXb/2oYAKG2aSGK
C2dv7U0MSqwIqZD5G1zrvapj+KQM5pvkzgCrhIMnKtciOf5rLlzusuyPXbG/pdAlL7LZxk1tf8B8
qNPnMnDj5RCIYEK4oNMl0ZS55w6JElRgHdARBilh4XTYXIzU3s1nQBLPIDQPbND9Wtjvfz9hI/yE
C39dKy1Fiy9oy6+5art0eerSj9fdZ/9MvOyk4LAjGZJRseA9YwGaiAz3fTjIKim7XqKjqavbwKnh
+fHaQ3tDWSwEGGBwbzm1U4kWSvsjuU3vW6d1k6A5Kp4snFzO2/O90xn6QxZYsoCFfG0zA+dvXEKJ
IQif2NkMyof4WWaQnO1D5XE6GtlDZP8cAnCJlwjoRqBNJVgEy8hKkywMsk/mw+xZZ3KrQwZrhmgZ
ORSn2lm/WzdQaZNKNu2vdWNZ8JOlGTAHUSk2rgtotLkJhg4XxemdwQud1Cke0qdZcmdITQrbm4zm
lMcpTE6u8hCey6BqnB6RxslOy216XvHPk9Mcr/vqbqTbrFOIdHW1NhrpsMMW+whGf6bf17l6tGsw
1/Qoh8kGR3fddmPu/5F2XUty48ryixhBb15pm23GO80LQ6OR6L3n199E78aKjeFt7Oo8nY3QiakG
WCgUqrIyKbdV+2VKdQ1HA+SovDWL6l5dgF3LU8m6vi6WIeoCnqou1eaQg68GoTXxeLrKx7JnyOV+
rSiSE7FaDpUNRlkNeeoMuzfvC79+iGMr+cZnZvekgUgrcgezcVDJ8VPZkn7pEe76xht3EqMutR1W
V7+CfOPVbTVEXZt14LBzxXvAuBzdK2/S3Yjim5mfxDvB6xzBWr5nTgFcYmr3O+4/V12obaCurK5K
0xmTKSS3iu6KbyBSwmCmbvZP5SN7qG47t/q93PNs7Wq5ZViXfVNguaOVgJN0L70tb9Hn4OuRhfE3
N0cjNPaFffYAiF0s2uioG15nVR6rMHNGs16USS6XTRcE+3Ls+1oIFJerbXJFE1BT9gscewgXeW2G
R+Ve2U/fkx2RrVTszhbcwKrAssf8AJs3zmpLqGhlLAZfCDxCB8bgyCbYXGgKH7rdu5yX7ePC7F+Z
sZn49rXVU+FKqeVU7bWEfIbqyGWuJNoqkewEJ0ISW/Kbcj84emyWLn9gpSpnhNQ121TU4rI2xwAA
HK52imN+05Qo5OPr72Q/s0XwZDmc07shwqcZ3bQ+FC4dCLtjRhhwJ4gy4J0BkeZ5B9CZy/wUrG2h
IlxSgM0BfCXK3xdH8pm8ZfZy0O8Ma7Jmu3bHJ6W0Co9ZjeA3vwdhsMQTB3VWKhYtgZ6GcwAfkL3s
znADv/iFNqYVsxmMtr3ttyUq3jSiXAo8jwOYHY03EdATpG+pFXTYZjJN2/3MgDFjBLmvY67nw/bb
KBVj0KXKJVWGuw1u4YetyTvTY/eIL211AArGn8pe8eK7zBE7M3RZtbKvgM1L6zrZ/FXMieOJ6+oc
1qcf8cNwlxSgA6sMe8KADlhgeGQ/mEXlEnPiTObkMlnZF2fXBMhvogqKHIg6aHUITllZxCUzWuIe
LJ5WdhuBfdfMXB2YmeIlfpLxlgwLs779A01QsvCVceqk1Vk56nqcqO6Y7bnh5yCiZ6bcBpgv+4P7
emWHOjZzKGmh0seq2y3woy5/iMXZjLvB/t/MUGmBwNVdnSkZrkoud5cA4GWo/OgsrZ3tvHW1Guos
NvmUqV2OT0ZqNosdWfNecAW7sOO9AXUYEcxmtgLq9X5X/9HDQEMWrqHNCUwilTJXWq6nlYzn49/l
osnKT9UO6hQGmjs6wjHmlG4Gzr++r19JSs5+8tssdQM1tTYHQYfXY+KPjmilB3IyiRKOYOGbIu1g
dwe2Q8JqqdTBkHLJKEG9SbKvGdOQQHZVhyK2QeKYOqC/gjqIsFht51S6rbQuBokwHMF6FJ1Hv76e
zt8Lpw5Iw+VBypHIkPjFXXfU9/LLxNvZ3fgSHlIn9wZL/NG7ZDoj2y2QQ4WobRCayV7ftcfWV2qg
mZnRajNArzaGOkzhCA71fMJVQHwAeuHtuWQ43/YAh1WecbeMJmsfNsuU4Mr4x++ok5XGiSJlHByA
NNeh22MpmIdByWSx+iORhzCYIHryea/tPHXIkk5IZ2SeAS686NNwibAHMaf86tAWC9nP380nxWqF
1LWnp5NSiCQOa4+VD+ZOK3WCO83qXd6dbeSZOFnMS33zebaySd16UR12yhzGiFeapZ8Gu3iq7pK3
5pY0ihpHjMGiZEqzQy4gw2aK4DCs0/PfdaG2Gji+SSkqG0z9V+Uqr6kG6owUbo0moGpifrSqLQHa
LfoDmh2MoEKCxpUvbFCxLM2kKBFFROvGBlAUPjXtAP2FFpTkFJ7ECmHEQ69Zo0JYz01ZBjkxEjlV
r4N2YYxEMrJJwJ6PIho8R5JCshtxjNNKV6aNXuirXMBpLXiM9/SLqQHMfn0nN10XNDak10emLCnX
DWryRJuwkSmehin6jPlsIoljfa/NlazMUN4qZHJXzOBkdItj4KH7jl6QWR0AcgSyBYAeS2W8vzdz
7d/26JfgGDWpkhZYllFg8C7pTTH3Wx050SzbZZh51zdxu4WwMke5YwUqWrmH7ihCPXhJi/vaU+0Z
jPfGtAsF1CpZp59sF+2QEpoiYD0E3AS9Yfz7KulUZohjt3MZuFyzk5TvUdrfD/O4VwLtTsWwPZeC
gGhhveW3ourKKJ3pRqBoC+si1xFVF9GUnWnXmZJXirjAyHspszhWxrJ1ytcWqW1tMk1LM2IxQDcc
lzepBitODwT1gwiL0ucffEYgXgTQnAgy2FaptGHkdKEeBjS3WmfAW701w71uowfjk/UpjKhy9sEv
H1EFNgmYFNINoo5elZdSEuo1Cmwp1Gkk/Zdai27CNU5ZzI4KBgUcSzvVuEd1Ho+BVr23SIQTc66K
0UwHwok0ZZ0zpbUthABkKK0jNaJk9vm8MH7qVpCAesg/v5Ryt3gemyKdEe3jCq2i1syDzlfl6P5P
tv+3GZV6Sol8zuegQdLxekTtBn1bUGq5ILFG3fpfXNqbzrWyRjmXnHTc2EiwJtySOrkAOmP1CKlS
G8kgs+G2+UxcbaFKXSFFPsvDUqA7PLmz03yrrfo0vGaHZS+6IAtHSoLJoeSeVQ75imFG8r02S3k0
XCzMxbZVAXwgxWos0sGIiAf84q3GcJKtEL82Rf59FZPSXM+aETPxrlIMZs69y9nTdf9gGaBy1zyJ
iyVLc2RZI3h0Ox8yMKxrauvaWK+BSlVlboF6LwdRZBB98+ijIwjkzvhcetJDtx9dzN3u2rv+jt1V
2KwYri1TKSsmpNppkc+hB1AQxB5LxZPgpnd4p7CnV+lACguOcgKxLPrgZmUZPs7iTfvJ71iBafu0
441o8KibyBK1z5lUx1OVFIG79LWdNa3L55orDCz50M13gaT+tvNlswEzHBJEd0A+89yW3AIs2+Fp
lKwgMnlXddnbvH0egNMEkQNQVZjkunTSRl8WzFsrKu6wwU9+EIETQtSqvHTPrLNHguKX8K7JEg+G
QKhL0FC5dlhaYRaxvMHV0bIh4hntv4AafsUakSNuCOji6wpA4XSS2GQgnUmlREMqPjrFnfqS7nMP
Ony7ztH2glO79WNo8wcmCeLWEwCSwRgkAcwH+AnqvCcFl/V42AW4LGcHsjX3/ak+5R7ohVBSBerR
C63lVFnjB2tjv4rXYMVry9RH5JOpKyE1gHZYh76f7BQZpLYr6FO+672i3eRaqLl9lHwaYrXTdOEm
1Lrvc7/E1tIXUINPfbCLfcvLknfk3Mgg3gmB5Vy8VzjolQ5gGDDbrhYEv4pD3h7ihZFxb4Ux8rEA
NtGI/BN174yiysWVxgdun+JBzMmWprAqoiwT1GUjDrpU1qToz+/Rc8ruyF2aQs8HPQd00ROzYtaY
twLnelHUPaOMeVlnKrp3Izc6aH94fJnaWiV4/FuR8YzkfrOktLZGuZ6Y1dIiGsQaUBDR3eBrB1Jp
JkUlPQJOucKLglnG2F4icHOY0gJSmWb6CSttyEPyGMt89Re6GphtIo2d6rVHjjIey09jNgES/fgX
VZvNo6b/Y5rm+KmzIIlUGaZlT35vjmXoTjbvgNHEVW1SR1OsLtvXPmllsV4aW66kAMiMawCw6S+8
LcEiRlEvLsCCipLfjPOPwBAYed+WCbC4ggcTiFP5C3hgzEGsUyVC4NZy6WTFYqlQWLmeOmyWXdc2
KI9ZgHKNImFBQRCkLP13jDJ7nLM85fvAFn0FkJJoP713KUpwrA3cjM9r01S0giM1ojbPf5Vd9X1k
dUcJOIUUPZHAVKzsRkG0JNIZ15f8FVaMKLm2S12vcYhp4HlBfM58HXLkEDHUPhJ7tnSvvWm94WCg
TCQ4y3PkyLezTSQbi5MISCzyi30Mztxoz9yKrStR4zFWBkyxTihfL2/fYo7yFp8B74g8Cs0WhCZO
rmOmnJPDd00ONCvH/Js7pjrUxmogZSNBs5YiS52q5OHl0Vg7mKyfrDRvOqfpu8oR9CHYj3mUm2Uv
e9d3cDNBWf9cagdDIRySOkCYWdLmRxDlGjgnoPM8iJUpdxiYCdvCa9HFVJOdrviSwLVmnD8ZY/Xz
+g8h20JnEhgKBQ2WLKvQfaZuDGh9a3ISkzOoy/dymu4mubLqxP3PVgDVhQwhvgwGvug8AqMEBSaw
ysSrMJYTxsAPBY+GUjA2dSOKgtrCUEDajXITFJ4uXSDmp0KOAKL3qgnEwglq/ygbNk1nZjVoPEbW
8A/5RNTWqRhl0RVctepXSjshweRPkIUpNIil+wq9jqSbIEgeVT/rHiiy6zu4deTAxq6BSwMy1hrG
qi4Xp03dnBfpkmCkMn5ID/0pOdWOdmvY9Y6AkfNdYgdozCmecVPtwpNug9ZEc+QfAYr/GSY4UJ9i
3lubO7D6TZQTd5W89JLMJeAEAJcLdKtkHWoZnzFL9X2rBnaxeOrLdgWv5VEK9kAyKj162WNkV68C
BOPkg8GZrEfKxqVxYY0qnuRhyotcHade12KwfdAgyVUzPqdMkpYvzrPaOqrsscRZJycGLg0pA/HO
rJtZidMeBrWVceJT0SQHnpduwbn3jP8bBkyn/q3nm13UTzYIcy09LWxuwPREoJihHJha3Z6CmLvH
A0Q1Y23STEXggUlputBsAL+0S314qxSgWFPV7grN74fIjRfQZ3Cz2XWaU5azGU7dXq74yBwjpPw9
pAUqMKnIOEDjGB6lsUI9PrOv+/VWpWq92TQAdGjDrh/zMfWWHxOgHGNv572NkdDgqYU+u2RhNtEV
wTT6HLyCZ+AD8YOZ8m1cHaoiAL+gIQiSQa7Lo6VMHNiJwiT1RMWcRKhwjU4mmdFb7EyH+Vt+JKLD
pYtbRXkGahqKVIy4teVva/tUAhF2YdSWSZZ6oXGXDqC3khnetnXbXKyQCh5qJeSBqHUJhHqiT1IA
QMn/QfG0veQ0mMdmicFuPYUv7FGBoeYgO6pyWBERBmpwWslT2IBkL7+Lnq870FYMWm8eFRqSpJ+k
XAGvoSBEuPaflvKnbjwINcPMVpFNBSEDdH3wIpWBerp0kjLBK1lMVDiJJ7iy1dy2XuDrPnkXSFbp
VnBUlNlYaY1I7l86TqzMfuE8MJSmFbKU7OTg13tcZOH7sNM/AwkwI9LfDS3xVbvjbP2MBbkrsQms
Uvmmf/5e+vlrr6pvUSa3k1RnJPp2vpBakDfhTe1ZeGhmkKcUznzQIe9aOdc/LPHJayunHprAvgRz
ibkXr2xKq4uf9Loy1Y7x3GMtjTr6Ywi+irrKU+i+RW5WQnstd68vY/PuWn9B6nSrWjZ0fLeknnw/
AZMhACLX7UaUoJp3pMKMzHzrMaIBKw1BQbx3MItFHYdYNGJZDGQwifrifrFHa3GnI3jLLEhm72c0
HIz7GZq78BeW5Y2thGUdXKqiijySLn/lfYr6ZqEQMTDuVohNTBviISKbLf7TFeAm7PfPlknDwKgL
UkrI7nzpqfRLOQ8RTIKRywIMBN24l//+9TTDMNC2wQgxxlmo/BgFKiKOA8IbMjUfJpZ00P1lP9rj
JyrE7Ixqy1su7FFeryhK3MYpvh80fRaMwQLR5wVP035wYmA6/mT84sIc5f99mYqV3mB50oxXTztD
x5M5gL1RYbiwQR2AKYhkQKKxJCnWJDecIBwT9LnDq1qzB6MWTnWYoa+YhYUtDPNLoWe3IDu3004A
qxQgNmINENis/yhE6SbNlvegNB5DofPyXvSimj92qZ5b0ciZdTg5tRT76H2djA5ipkN9morkEaw4
biQMZssZB/SqHUGMToPI/wQ3f2tinNFtMaYIjPguig2Q4eFd2M12qQZ34Ix44nrB7TBx6A6i5uRK
8+u6g21cX5iTQmkCM2JwZfrUCPOUxDNh55EnCTRy7T36vdZUzR4f1fZ1U1vIpQtb5Les4ngzFFqR
qWDCkku1+1Q4I/E0jBzstW7MnZTHfAMvmRwP0MGQVL4aTB7oq/w499S85p+5YvBzTnRDLX7KJjGx
oVuxB98wIyJv1TQufiUVwfDAi9qCxBEgl9/q78sxw5M4Mws7cTVrhFiMYOkDyt3ijpWHbc1C4ECL
qOBjslQz6LJ6BJZyI6jBIjha5UviL5CpwekDnKgszeiBt9nD/BsRjHDy8AYm7EGHQo9dDVOVChMP
GuqoRbFtbOxoYlTANq7RtQU6v54hx17PHNZUdYopiIPNC6qV6S3LuUikoK7rCzt0oEyHWpxLnHJy
5SR32mE6FGhLDI6xJ7zErInYrUB5YY8KlI2KlwqG9MBn3Yb1Xi0X5OxGtTOyqrGWaL7NFN41xP6x
7eOXGOD3pPoYeSilXT9TjO9HPx34fqplDZUbb0xfg+a96BhpJ+vvk39fHdlhSHS1V/LY6yMOGlDP
WvVxfQEbb5+LbSTuszJQym0fVFNNcjsiw556ErJ0tp9v5SUYSJXPhRmkCDROXNGGoC7QOIEdya0q
k/+Z6GY+mb0MqJOKNLLDXI4Dnnc9NOdDtA+c6+vcPAYq0bETISCK/7lcZxxEM6mCEYLQfZzfNcu7
EPr/mwnKI/s+KPleVJEAAUXCqaEpjYs5ziy806ZLrFZCXdmTIpZlI2Al/HSKQNucav9dolEC2wwP
LhO0kYADotsRVcfPY6RpyKvcAQwYgJPuF7yBRaBGmU/FreWsbNH9h0Yzmq6rOSzHy18K6CKT6rn2
HPraPYiJXP2GySu+deWuLVKugGyhyI0CFjEUc1vjCRObEdggSwvQgswaBbs9BoCFcFBoZuXILNOU
iwxQX0v1RQecEHcsINraYTnmTvFo3AzAZvMdTgH40XzWK3LrPb7+oOfJltUpb7UplZMJ89LhjeBW
7rQLdsUNKh3/BvuyddJE5MvnXhaaxtT9nS9CkWdgtHWLt85W9z0uUOkm2B0BQCcDA+4nC7BJ/iB9
88CcAm4llEa/VEZlYwkjNceB0KLQShKnUZ4b5G8j+EarjhFGWLaoFGrm2w6ldEhyKD/mXLmNK9GV
u7s4Ep1g/Hk9nGweDMEAEA/pIYp9VOgXq3keYhG+UhWVk8zPhcJ8sm2v5rcJ8ilXbhFrXavxS5h4
8Uvmz068S/d8YvOf8630AOFXjLZ8VnvOLworLXbXV7eZa6Gz/8/yqJ0cchTl5TDAxfOef1/sHArH
KcYUWruH9A1A8zGza7W1oXg/QcRKAXACKdflao2qjqach8WBh2gVOMkqplDS1m2qAHCHNq6G9yJ9
zkp9aiCFKhI4uryPwByUAwifOrov3HMnZa8Ldv+NqB3mdl0ALM6a4t86eqDTQ8AGng4aO9QKMQmx
VG2eJl7efeAUTGNvCQkLALCV6OG9jUQZTOI6MDaX21g1Uyo2aZZ4YPrUwf6/gGK99QhPAWgCeMnC
9Ovg/QEAjDzy/zFKeeqczEkOBnl4al6DOGMIdMsIwfxy3Sk3PWRlhfLJkSsiDkhB9FjmVHO5tEaK
Am2r/9EK9ZVEbpTwDsMzLBzHm1ronkIU3v/EBvRwiaInj7I2dcdJU5HnxQgbSjWYhfatmFnP+nP8
ocMu+nkq4RaVyRPm0g/Q5hvAtI/SQev0L/q+wuRx9Voc8nvhoABuhfYT5CDAeCImpmwrXng3+uIh
uEn23J5M7RvHTMYF1N9yd0iVyj+oWeqrX0fXTQWjFriY1G3mvbqH1oFXPXIP+hE1FIgc9B/ZO6tK
utXIuLBIbTkXgSQkAAscHkCAQy4WuWajj+i2euxeq91kKfvShh55Ci0NE+3BwmKG883j//uLnJ9M
q3Ce91KhVB1+gdSbqWqq++rzL3IvdLEWKwzM3s+cGNPA10/NZtBbmaUS0i6vyrbPQCz5F4/xgOKm
7LJf51uX1fqLUnFH51OuVMEa5kViaefDbEdG6o71Y6s+8AUjld9qmFx8TCre1BkYA6cRW0nkTesW
6PDFlO+k++Ihc9LHzGJmaCTzu3Kazu2H9bdLuSBQevirfN8cU5Qdwp/8LXfiMDKsfWPN7m8+ntd7
SYWgpC66SSbKJuo9ge6eaWZ2tZ37kzcz0XzMk0H1U4244pCawdp5MxcTfWKUplsz3cuSS6amW1AD
N4s5gGCmMFsIUjis5x/zg1LRqmr0vhAn/IYBGGkVw0QDb6rol3Ne6WKIlg1I2SIMWLvQeVdWX7TX
hBGFTVgkXB4R9njyu6NyCyiqW//kLCDrZ+Bh1IOCzD8w8fzdZSfW0fzKWYyX3OpDn9tLqx+haGGt
Lzx+BL/vwBUw7Ii+SbRjsxmyNvhMWrGylASzIBoDHJj3osFE2RorRqncUxoMKqM35jJbHZu39e+4
c/4AK4sY163jQSJr8+Kb8yQ+Jn+aXf9jAFEkAdqzplwZge6MHV0bxHCtCNJN+FCVWKFwP0qitRin
sHhI0xKC4MaD0bFSOua+UpFIGsoYUBbU78j4D/dByG86Z7ZTvz9rFvAsadQtdpELl6GSoEhVOY4j
LYHzSWkgBwF2B9GKQBjco6b+vT+hU9aBY0TZt4JZf0IznEwZsBbOPD9UjCqnWsBU8fl3QAYdzaTu
cX4R7HAfP8eoGAkWocLifqUxmLHIf4LCuDKZZUay2itxWaRiV1ZrTVWQSJm+DLboSLvlMH2gl+dD
UAvYyGyvfQPRBfM6YPk2Fa4Cfe7yRJkgkXI6AbzjL7tqhxr4d+W80D8qiazCBF2EmVoZ9CbFOXcR
99WT6ChYJxlP0rzaT3a1y5vzjmmVZERX9paWewQaLeUa4trdGy7ZmwxKTfKnROJF6hqf15MU1pUn
kQt4dXiVTMx7NUChc9xPNocLPcY8qQy+GP74L8qdm4+k37GJfghijCosoKiCx/sP5dH4Qdq+IOB3
s/HMCsMe2mP4C10syJW5GHQSfXXlqdCf2ChXxjmQqDDUL53aqzoY/VvOqST+Qx69cAaGJGDWyBhZ
7Fnda/Whgj421J6kXuK95Oun5CkFz9iwmx4wjnhveO2/mJBhBVn64RwNVVDm6kxS2HiXucOryJnB
p3QaHKA/eZOzGyZ1ActD6MDSTVrKycQfgRqWMdWd/0S9FblAaBX7fiey2mqsbaUiCi+qqH6r2Na3
lzYzmyeJAAY/fxKL0vfhmS3ZwjpxMj1ypwxq2pEEqLF7MEhHVgtUIvQH95gYO7CeXwz/pB+8oZrK
gdom6C9I0HerxwpXQinbnD4DMWNoLNEdlsfIVDjRKqmIUgnbmb8QVAdm7vDetTpzdgGpAjskE9nB
WiD9yhr0eS50LJCHmsYMze2lMssgM4VCZZXmGC8tmQSb1QmstCKIpBxrC97nF0zfF2bihifCOCA4
HUj30ju0QkH3Z/zBFPA69aA5x5VxKXpxRhSDrmpjnqc0HYys+uPxDCFnT06yVko2fbXSSCq6v+SM
CH3EiDZUjNljBOpjDZJzcHdgxOh18kgAYD3WGQFbprKbAF9SM0Qc/6p857K3rBAtxoXHchgqwBhq
24+lCkoWdNzA32mJNYaOM9BVqH71Kz5iUummeUhdZkOHEdhkKtCI8SxDHI9cRampe7IDUjAJCh+t
OWHYWXCiPco9A4vonHUeacbveokluWqxn38FG7zXD8Mu9BaCFtiNf0Q+Bw5+DPoZQDuB9or6fmJQ
xTOfkFWeCtByCDvN4W/RwsFTJ7Qjj/EtN4P3yhr1LfMeDOMKSSdKwcMI5/gdU74Ipq0N9C5AA1OG
4VGSAzPz0M0nz8ow9TENCAKCCBrL5D1+trjCnCAdGh66W+mYOuWzbjfOgvu5cBbnX4HKNssiv+3T
vAAc18VZGgIfgalcZ3hSdrpPXrD8sb1lPzk2z+TKGFXBGwKeyxWiS1j3P6Tmx8gibtw8kau/T90Z
cqZOWpbh7y+xNpi8Ph/KTsksvRrcdmEJozBcRqfuCyloGygREQcVTsl07KT7RGLkFKz1UPeEWI9q
ZmTwyqk5Kcr7XBq7rDesoMnc6/7P8EIaJKVzy9+lFNkj/eFhBxkKn13DYH1/st7VbdBUvZBmE3Jc
ozoVnOAlOUtLm2WBihr8nPBLncGdQYDqAH7vgFP6+lZtB8KVk1GhYoHwqcgVyLrIiSG6He2Ju9Ht
zDQ8EIH+/LNwv7JHRQhhCENpaeFn2VFHZKhuE1t7MN6r76EFmZAPJsc5+f1fHo2/7dHsQEE7L2pc
o8eVHOsXtJdvuINwK9/XL0ZoS4+tk96QjluOlx2er3r8rDUmpr2hxpJGKAuh84CBGcaWM74qTRik
BrNeaDPOgbGbXN7BZQABbHfZS9Yj6PmYmeB2UW+1BVQcAcwRQDLIeaMkNB3JcQD3Kw6EyJzWZy2M
iiGZoRYZBlWgTQ3ahSYC8dL4xNg7RgyhJ72FFizMYwgTiln46h7ML2YJBjfZ/PbKeaSMF/5Z6rXa
PhI5V8e81RajhG4OPDaM/SVbLLFkUvGRt801L6VCSdwESQ+GY4hyhp6uRTu1L00x+hCg/jmJz4Fw
F8ydWYOkm7GdrNNBBZipFyIl0mE3OKnLTkbvS7DLPdQpkJ0ABIvi6PIr/azd5sQCT25NKqwzIoMK
PGAG7HWhROAh0qBNZM6gthAtIo0R2Yun3hJMTWoboMn7ph7iW8NnpdSs0GdQoajl5liSFvgStNRu
Ol85DChT5qYCbI9PBmHjRz1nnf3rCQqAq5fO1HGtEpYhCnX/cC72NqEgLNFKGTAKzLJ3/UiiH35p
D29OpU1Q+MYTCTUz9EyOlTscANoewILaWUJpgerZZ3jVZqHunxOj81TAAXHRzFc1Pu3gjiANAbPs
B+/zbmmLTAIG4qD//8HReTrkJHOwxDzCe5eicc1/CBIGp3OQdfev9fzj+rpYe0n+fRUIYqikJxzx
lyrKQSinmV3KSNxZFqhQEwyZEVakZ6kPhVl1P9qEIYQhXo+fgFheriHL5iYtcqxBPfUOaCAdBaWB
E2eF+9H7iwwTwY1MfJACueSL55l+UE7Z2p3w+b9tJxV7MM+oYZymB/pkCiAVvdj9HDMyzutJLYgu
LlertFXBZ6QngDzdCmfNXGTJrw33+kJYVug40ho1wCawEkMNW5GepXynVaJ93cgmAOr3C1KnEQrV
kBpRIMGKfA/xElIBTJ9T8Dpy95wHqITJ71i5IWNd9BzX0A2SUJ4rq53gKd1hboDmzxgeyTJCxYqo
WkahFZBEj9BKybVjUmOWE0whjN0jceBKnDjfBauzm3flVEhEql4xRxCamf1Jv1MfUctEild43YkF
QNquZv6OgefPuTKIZw7G2wm8Y97nNxLaUNlhdgnJAkkp/4TmfHWZgv3v0tEno0gSleAMR6vwS+g2
F6BXz70O8kv8YGq/sl1zD5kSi7GrjNuMRiHI/DRJBalqts6EojRmLjBUrjizWwD1wHLH/+e+hhak
IkKAEsQAl4tc+HqGcDSAuKM1zwhevUfmKTFrUZKRMTJXyErVt+KxClkiATQRhv5FLLRV9KTU9Crx
QugHVhXGehcW0mDL/9cmKP/v+6KPAw5lt1pYvucNpkgU2Il4JtZwK/KrPMRzkSFrRGH1cveEDARs
KqlACYK5/BBcvL3c6QMjUnjrZL+EX/KRkO6yEAUk9tHnbm2VisD6NDSlsggkywv2rUfmBThPZGNG
tjxxbYeKwTyG3Ps6xktZxrjtmJkLaKyL29rLT6kFOOxN6oelmdyINrTIvo17KQETJmutW1xA+upH
0BAOJQz/ns6Bgq+pN8ZuViZ77LrIbEbtLatASduNBy0MTgY4ikxhyfxQnfxwBBOp4cQ1qzfG+OQ0
miMr6lnWR2x+brSR0y3tLxnSKbXQRtYyDayp8S3KCZ3ouYPPmzBP0JQTQs2p1WAgxjZg/2ofJgjt
3ZT3hlt7HCQnOBsECXuCZg0O4jG7R0+nM0W7fsLYGJjBmpMBtFllsQLx5vla/Sgq4cmDXOerRUWj
hy9PhoryWSvZQrM410PhphmwbYDODTT3Bl3fxR+ejYyXgWUNjBF8ff2uT4STUjPQtFtmNGjPYXYc
/LjY5ctDDCkuKYhEUJbU/H2m7cfe6UrGSrZO7NoEdWKh6ZVpBjcmuLimY49qQe9WNzJ7eI61FOrE
9n2uN22F9I8ojiQj+ITNHvGhgzSUamoE65Ri7Jh/B4PD9U+1mUmBbs9Q8JkIlw31ZpjbgSuzokjO
bzCoiqZmdxs6qh3dqC4UjJ6hx8hI3kTyXegwqOmAWSsQiMJ0MNmMVTawcOUkC038F7grPmR250s7
DbDvyQ5+aYfABzOwM5Cex7kn4J4hXsBSQA7HY7bNtm619Y+hjoS48NwCMDvJhcqXIrglU4ukF1km
x+57/9Sd2HPKm+ictU3KcVsVA1VKDEYf4YdoSXb6gLdoIEPv73yL1wnYeyenBAircBAzhwzzvWb8
hlkCNg/pVq0FA8YaKKkwrQQ528tvUc1qrsUNzhA6sm950L9BVvcRHf230AD0d4j8pNJsvdTtZEn+
4AW5Nk3tfC9AszgT9cSTasVsw59c0TKcexM8uTZBbXTdK6DoTVGtCtH3gcYBIbIsbvsbQnONZx56
o0Rmpr1VABuIXWbnaevKWZunoofINVLTx8iYOnvqreIJo/22+CzsVEC6+9zC43I8QpaZyQ23mRyC
x1AnWuGCCm28y68qJ7VkZPMMwz8KnwBwp1cDZcERqeEfc/bCGOiSwasJ3WcaA1LpE1dCKjBB7ksQ
orGjQ+6EPJchn8U9lTtG0NpKcNbmqI1NgyaV9BlBKxJszQTn3un8PQUbvP7+v2AnZdmjwrPapRxY
fMi96Y1o6k+HAUoVyh6beaYIZqxuy21Wq6OxH2HdzJoqNQlS+8Fu5gNh9IYgUnHQPPmYuoHDv3f3
7NL4ViRcm6WqY2Kt1Us7giQrTd5G8Wig3MpY2FbgB0YB/HKQjAX9F2UhXcBsmyptel4Yd4v5y8Wu
oAKBKYfBTF7yp8A0XsC5dyv4DMtbL961ZfKBV1dOHgi4/ESsTfbwnI70HW66c5hHaTlXnAp46j9h
JsIrCdq1hBlJ4RUq+ChDDHXACRRnED52ZK7GrY5zwtjTTV/RwS1AmHUEjN1fLqxJxrQR1Cr1agiI
mHXb+2I4vYIAz5lAyHx9F8nfou9tHYkC+vaSoUOZ4NIWn0ZxJE9y4gXJPhrfxvxWlz6um9hMR1Y2
aDAlF0M+Ihhr8MIdCc69cEGvDAH7/O1cn3AqT+BM5ujZ5j2xtko5Jsgc5CWSsbLB7fz4Js0x/yFj
7qX7AJug4Sx7Mk0LuabuIb4TbfG1fr2+7M2v+HtnJco9Q1CxdFwDSom+A1C1F81Q+NaGosXXjfPf
LRmaAIkCUEhj1o7yF73t+KBUKxBph9wujgo3M6B6LkWmkbCmiLYWtTZF/n115kp8R4XPFNLZK/wF
vbbSku8A9bame8JDgRbnQU2YtHpbTrq2Sp26OO6a1ugGRLFetQVddyu+spuYhZnZNgMtAjwydP4L
ubNSKwoIExFQkvy+k3JzliCfqNxf/1ibfgkp7X+skJC92sK+jTlD72NkZ8f0JoKgg5s7fW1ygHMu
HpkJNh5A6wElG34XC+iWshV7ti6F9S+g/GWEiHOuZRJJYXgr+6wfAq/3SC1txogfYDOx27OeJCyT
lN9ERtZjwBwpKT8vpjD3Zlk71/dVIvkBHcnWq6KcpA6jqWx15EdNkPpTJFoYgYaChSZoZh8gY5Ii
PLwiRTHrXnbCFoysUekMoX7Lz+rjBLKbRs5tNTH8oRW8Ws7dri32yyL6xbhYZVAfOFBiWXMcHFHx
cQSpfxuijDeLhLMwcX3sZeOVC8AEkzQgK1UaEFvr3f9xdl3LcfPM8olYxRxuGTdqFdeSbliybDPn
zKc/jfVfFgXxW/j4xr5wlWdBADODmZ7u2xlZt1GrN00o3qi6f7y+ZuZZonKmPCr9oKpwlnqA/Z+5
ExiDutcZEmcEzW04GKqbreQg5E4/mTOY7djM5MyfQAWQvmzmNE0Aw6xqM96WW4w9gsBi3HNWCmmm
gwLykV0HWYnS0m+Mg/8Ux/b1j7BalPqz8VA8pDqORdvxQ6rhI5COY7CZkRA7wU628zNkX3GP6iO3
ZVbCVk8b4iU4YhUD5HfUaRMMRVBGFZPipNwOTSQ8PsbvyiZ6RZPkkG96TKTU1vStmO2Z5aYuRecv
J31hm9p1FHJbSe4anHS7PhBq6nYbQkoMXCW1MzpBCqQmdDaZBQ3WkqmdlpoahnsU2/hZMnVN2xcz
xn3iRzUv3LhqT36SMu70qkP+s1Bs7WdXyTVcLg/oSXoleEfz6lwnoOLsh38p8pPc5/deCnQLWShi
Lg5A8Ql/ODgymC9AlruvbHB8e4HLGsS91CT/e/cgjPB5UZIxS1orwfv+flZJ+6YxFWSsAZQkuZtu
QIkEOmZm+epHZh2RkLpBSGUV/i/V8Gs/g6oRgbiqUILqsuge4x+Yi7W5G0jUld8TDBNl0IFHYgZ5
7cHKGPkguRrXLFMBMMmiwEgEfAAxB7/OFIKW1583kd8j6CJNUqBtZzJcBDma10xSEU8suilvKsSG
0ZXcYld4o+BEr+pgquAjr2+62+IBA48/akCheE9SWAdsNfotDhgV/WKlkZSqAC2wfFQVM/5R3yZO
FFgNZ4oo14pmF5rhHZ4SPxjLZtmlnFSZCvxUhNhjQmYB9cGH0dbAok/mRgY7I2OlrGI060NTrkmQ
fYxbG6it/h59Jt0QUi5gYWtYC6NckcGHYcWlMMOn6s+GSx7iUmVg7xkm6G507ddAXdQ4pcJYmUmH
SiJrpprxrejus5FmQlC18G5dmth6mdiVb5h6hMy2mc08ES1xzh2je2UcCvLu+XoXdBUFdkkCxzl1
Fxq1naNKAvUtyt+4+KRspm5/T6h3m+u21r/hhynq3JdVMbZBD1Nq0d6CrXoflMXjdRPr7hTPZNAV
k94fPVjGz20pZb0We/qrkZs9xBrqxwZEkXDjmced1VsDGtSD3fRmAl5pzC79hbrVapxa/AbyHRYp
/dS0cSHOAmETDjYEYRY5PhElFh9bJ9xgpODJv5deri981YsubFLb2CV5Xo8GXFoRj47WQyRRgbSq
+q6AIpNTvOvG1p7waPWDQh58Zbz0hT4jSAY/RbmZlK94i4Boo9EE8yfmxXsnxWl1kDazlEVXvirY
cIgxvP3AOkmtMBNCTk6lIvGaJLHnOtzJRHlgGB3G2kjApS7EJzvUKe3VMdenDCdo2M0FBrUFsLSW
zmVMm6glMlPHlXv/yR7llZUwnsVBAz1T8qvbEc0pDA7IZg0x0cKCyuVz8EiGJsK78cju06zljp+M
0w4a3JrhPOMpLUGm0Ztd8RygDPmoQt6EAyW1n1r9r1H02MSqa/XrT5Ypn1374TzIoHf06ufOIR2Z
svKgPaVd9ED0exE85vfXd3bF/Swt0iMwoDiI+6LFez7VJDPQ39Xu53UDjJ38ohUhyHKvcrj3ff2M
4T5z4N51EKVXqG+JIzhceqiwi9+u21zD3XxaFTnOC2cjSAYw8yoaTeS5o1fQTPO3891s+VDl+Av1
y7Xn1Sd7VKIImrGmE8YLKIXMZTZWXmyJ/E+IIWyIrucOt01B2VDsrq9z5bXxySzlU5VaCuokwDIN
CSouPTo67UmLd4N/12gQ3U3O182tOxuQREHdy5C/AGFqyEm0XEaiIjxbnzyqNWh4U0btZ430EYv6
sELt3cg3MRjSRFC2HJKzXJvGc/gC6IBghhhDk81INElmNp5roJt2/wKV/WSd2kkZAjWdTMpoNVff
D+HkImTdSv2wHxT1uzJxGAzoeksVAzfTwAFcS66UzwdVjU54ADNVglbykE+/htrgKVLDUSmQwwVi
bodAfteQdpHq3Eon0VKKe6M6DwE0aBrOMpLIvr7dK9Hzk3EqtsRKlBZ9SqJnNp0SaKuZnOpbrS8d
Zi71okkSzesGWeeLCjKz33NTIeB88e25AVd94G+VhqUdwTJCRZYk4Ea1yLHBeQCd6Emz0OBFaUhn
fLxL7vs1Yn4cYyqIBJGagkUFX4+4IMyHn+pNBiRtcmIh4taqS5/2iQoaYitqRW/IYHA65Y/jw/Bk
NEiuwJQ6PP3WUKjP1W392v7UWjd00ifWlDjZlisrpYdrwOfFxa0R4a2qofkJ1RM50qEHG5mG6F0/
IGvA5eVS6aEZqYVyTqnCFKHHEU7CLcllow3/i6Sy+kticU/NITnM0C8Bsh0tZit4INp/kcusDRA3
dG3VlJvy+0xLWkjJXwrEpLg1fw884xKoU4/Fa8I4tLQUkq4XQTSRT6yBdqgq3vTpm1gzguYah8un
j0s5m2YAwXrJo/2aHgww8uEx4GR4i8PnVoVJEp9qiyYzlFW4DfcjOXVbogLCyvyIkWuflXI6ORA7
pRZBg3gKE7sAuanGM/ozrG9JeZlRyEZjgH6V1wBwIueghZFKRzMYsfI/Urk/958ufiZJ286igi0b
rOhGxFursgor/6aCPCTeiEwqgzW21k+7R/kbcR4qLSL2UvScCCezfNJNVPOtyGZpmbMuPOVwZJmT
QwG7hEbFRoX6WSUMZs9BMZg9mnQ9ABp0dTMNpzSB3B9BjvYHMpPUQ8FktrLbdMeql6zvmIT3vgGM
lgQK489JozJIVZPJ4KgcNIuUZuoO1UaSxcXJhrfnI3tSevUoflikk+/KyKc69zG3IjS6lRatVSln
hWe9EdffMwsz5CMvsmElD9JgSHHi0UmbQcwEST3o6lmBQ/BeQQqKBt+s4Lp7q/b+BQuELv2fr6pQ
fjJI9JqvVIV4leitQCOA0NrMmxlgoPcsvGhFJi4Cx/VIsSZbALNgvAZD0YWS+vOahxa84bOBZlq8
lVx+NA2g7n2T0ESPVngDcGFgVafy6H8PG6Tn06Z/uf4DVv3Ywj51HVU9bfypA693V4HdgxufIplj
zLWsZv8LE9R5DWZV0yofU2Rd+1T3lRmAuiTKmthsC/1pzoANNRSWV1uNeh82L7nI4ihBA4Ebuhg1
jpbgj8B9DYgO5k/s/jzesO8HWcGXYLCwRh1cbRC6pFAmhL0TNIQ29Z4o4PzFzV/9kgBwKRDfhTgf
jQXNWj5uYpEk/XaJ4npo9z9E1R1mp3T9bYCOEdQtsncBfC2SHRde67GKgOu1o8UvoGIvBgJFI4aA
m1cHdrrlEfVQP8JMq5dnDqY37HBCi4MFSF1/ti6sUsE2KTlR9XtYxSzFha2tfMhQXiFjlyDFdiI7
tTj3+r1YdXkLkyS2LA6QwM9JKFbI8YO02c+xcK78xEZax5r1WT06CztUmk8GDytogpAie4vpf4yL
gIeGXWRfaxFBBfPj6FD3vOTAHZ1BLRafcLSRBlrFT+mbBF126I6QeoMESWdLNHNv1pzrX5K5e9T9
L3yuEEDrn/zvhRFBeC6648FMCYzepTr2Wvi2wOqsMu6KSvUbYy4S5pYAIyYMysr5GQSZTs01lpHd
xDpKgx3P6AyRnfriBD6+sEo5gU7ukWXPBorX2X4enrNgNMENagqoQfB9wDC2XjlaWKPCVSPycpnU
4Iwm4J3hJtrN94Q2EM/+DfRIbMYWrrrThTWq2jCOat0rEppP3Kbcig7Y5SzB0yBUTlDvrEfEBeP0
9UtqQLFpOqIiPQkCpS1l1IxLG4AUqNsH7ZsMUxtkpp665aGcBCwPbv7vim75brwUuSmpZgweP9ar
dd0PfPwW6jtz+ZRC9gIuVxv8X5Xk33JBDwXdlPFi/I/9/LBDfeHK6KuwahBCZM94xiDDXgbtAee1
cG9sJOl61gHII2Y/gHmAXsFn7zaOcYVOv0TS1RrMqclrda/h84Zuvc9/1Xs0+jBuXYKtALO048hY
62rK8WGcfoeXgVGJtYKbWeY+JNUHEDjNmnR7/ciu7tvCCHUb1VQMpikC23lbKoekKA9a6h9BRMVA
7bDMUMdjmEQh5usAx6OtzKZ7VRUoqw8s6vbVh4wiGQj8kiqBfPzzdiH1nlNsI2pBo34ous4BlLs0
pax6KtKMVXhaP4oLa1SoEKOi5FtUplG8QGkfFCsKJp4d5dL89cEYyOror3/Dj9VRh7FOi2HIA8zW
SB0amMFZq773WW1ePw/rTuVjVXQ84PiqL5ISkPQi6FAgne+hlhqbeZ14am7sy1w2JSWxqrq0Cogp
V5LZiYMjQdbZrafIlWUQhKD3f4yC9AZ4fjQh8RLJu/KpS+ZvY9reC1NZYEik2U8yi0dkNUeAtAOk
kQFo0S9LW+Qi2ljVcqVjQ8hrT9q3m+IAlsENq1S0fi8/zFApz8CXZaKQRrygo4XEd2Y8ZaywRdzY
F9eu8iAVg+AgDxWHzyd57ECrlA94ZRECHwFjv3iOE/nU+g3i0lbqBf+gFYAJJiLaKAqgi77kRYtv
l2itkcwBYkk7POftYIVqz8gUL11pek1LE9R9SQdZCnsDOPLeJXzjMTCgxmm0kYK75Z50c3g3smao
VKoHYY8OqJ08kqw193Qrf8q+i96wIYI8LMaCNaex/FnUtRJkNZe1CpGrGDc5vHz+rCW7iGNF67VT
szBDv7SUWA95vYEa7lAWTjNWdsrMrBgrofMBse30pMD8kzf6vpkJwIDPmlmpvCkoA8NNsFZD+fMo
5XJhIDMBbR/EZpbrP/2OlVKsL0eFihAukvFFS7RPklDiKrxNp0F6SXKAUoXuPmtLD4yNT9e93up7
DdTkSO4xZqQp9IuxF4ZmggYVAShLD6RVS2pTpJwSob6CznR+ZI3ZK6vLg2yGIUFDRQGq4fMV7zgd
SpMVmhUjLzptOO51rvTKrrH4EUl+JijfSwlK2/UY7seCf+dr7TXo5mMv5LsiTG818O1xF0aRvnFR
kNkOTX7P5cMeoc7t9PhbK6tW7xdbVQf5QtRNB2P0d2XcnaJWyMy5B0eikIYmpxfnUQxxVrqjVIQb
OYz2uqzNptLP36NQSbeVEu9KbQCFUfrGj1NmA79wbidpA9d+CkT5ptTUbeh3+9SYfohytdN9xe3a
JDaNPg7NWOc3xcT/YOwY6/NRJ1BEdynmMxEOy/Vf08d6izatp8UW1ja445l323vy4lVYQlOrZXVh
sW+Uax6Swud5AS/RSdj5k0XQv/4Wmunbzhs3mqXeKsfyTTQzdxLN4hZyae5fqHysPaIEMvmAIRZd
xvj/58PDp5JQzRNqm72bPo7vHWSbFHD5lqUjmx2UBGpL/q6d/2IannzWL078wzCdlI5BhL2ccFGS
1PS93A6c5JhDScyAhMLwjdW+XXUzmNFRkXsjOH1J6OoB8kUFPJrevYnjiwy1GMYxWl/PhwUqKM1G
yaVqAgu1jZotAcKAzjLAEZJd/xu7HbL6yEe//c+KqI0bQ9RP9UgngV14Dg/llk/Adaa+6IfJzRqb
PCQCm1WkWS2FL6zSSV3Rh5JYGQBjEvENEQVbYUOwL+8FOpjZiUXDvJoZL81Rrk1RKqErFNF3SaQn
8V1+0RzS5ZdQmc1ZJBhrad/SGuUJeJ/Xklwa0ZltqgqaiyAOMUBZZ3VGfdA6AF4HQzupnFqboy9u
r5+fterJ0jblDLQyxvQv6Ting+GC9sadE+CaFT0H340A2IbaHv0ueb9udO0hsDRKbs0iVwtwPeMa
LCZe0kuRmU6hxU2A0/YlC6+wev0UMvYHaD/+oN5T2iDPkIDEl617w/Z1x0hZDAvrJ3Nh4sv9i/ko
JnxRBBlOGCUARM/33BGkRFa8ixPzn1zKwiB1ASMhkTMl9FF+iv23IgpudSm0r+/P9c+m0E0uuR/4
pkhgwp8yUyje+YE1WrSer6i8jJEtUSFaxZ+PgD510L4VY4xLTmB1Jrzqs5kR8vHSGX/xdutFD8zi
1uqyFjZJRF4cu8mAQlnvhxhC/zVY/mQKduKMENCRgN4ff8Xo0XtDy1TBWD3sGib6wY7BqxI9kT3w
GAqVQqAhxEk2M/8sdsBwFzMrDpCL+iWuLcxQ53AY+inudQz5YSbiR8TJEIeoMA5nREDG5N0PqZDc
TiPjhQlSGlnAbBGyntnSmvidS1hsHetRYvFrqEOKKldigEjmN9ikuA8mW8tcUBluBK85lJKnAK91
/xfz9qvR8MMuPbE9F71S8R30lHtXB7FPuy80p0E/UQLgrYFyGQOXvXqiFuaoODGGo5yHBbQ/ZMCf
RDXD3BCjp7YeihYmqOAQhxWQtkRaPYVyDgjBN5mFLtd2djBt4rEa6avdA0xgq3hDGKiL8NS1FJFe
ixohLNIeBqe6aazQ1u3WqQElkW8b238nrUkxMyFSc93lXCRovp7fD8v05WzUNOgJV1hrz25z0z1h
ePpJ3Cp3gSdsOGSFs9W4xbGHwBfGpazWq4/BCfjT+TY+ZN+6guEC1/06+OwMCMBjGJ/WxA5TLVAj
HsRU3a49zGj2+TbpK45n0SaCs6zX9bpDXNgjR23hnOq5EzH5fCEtE9xqJ79JWHXt6GaHGpDPQ7SY
KT1FTueXT74wSW/2AGYBHnSjl3E4wRZMI4DIIUmEuS2rTLsKPwMg/M/3pPa30UIl832sjyhAdccW
+npkYgpNREZGs/6+WViigr7Q6UrME7rKIbTC22hfvWIDD/objtENqqmDOzuY0S3s9gyek/iGqECg
t/EvxU4I+WqCqAp4bemUa8ilHBg0DkCRij+V/P04PAks3pbVM7O0QfkGDh0LzuBxW6WH4J6IW1VH
0GSWJojGLN6OnfInq6Sx+nGXJul8UdI7vwkwT1jb4mB3qokX1B1nFc/9PrES0awO8TdhV94TmE+x
LyYzB9TBZjGQr8XU5a+gLkug6SNyZeR1Qyr2piynoCbmrF7NveteaS07XtqhbkjmS0MxRjy4VQfo
CvZHafhlZLGppbsez0eJXTZlGaRuSVbmdc+H8DpE8FM/CrfTrnmDrjeZz3X0ABTEnQ0upgObq24V
5rxcK3Vthj4s4jzFzna7fDtu5/30kkOvS0azkTzHg5NvNQ5QQUws4WqysLRMpS5xWSkoFAW+6x/r
A7QU95ET2jKa8GZvEV8PIcV7VvVqFaS6NEplKJoa93NLaEQTYNICL2hMztTP0V1mYfr5vbNnByqS
vRlllmSlDr9nu/y15GHxC+hKRJxDenaY4SGK9jyHL2rbWtdP72rusLRA+SAhkzGZRnQnhFPjENSB
dp/uf3NoGDb3/5+9M5bGKGdUSGiEd0rku4XfWIkCIY2cYYEcfjpeLS1QvseIORlDAMikU7kxy6Y/
KdlDkMiOrP28/uHW5tM+rYXyL0MxJCOf4cOp0EUJIOndbsRtsFVupp/RU+cm4MepcSzxXtiDOEC5
ZZGhSWuheblUyvH0VSCMvYofQKab+21xQ0RvQjc/qS8gMn2WdtFtvgmO/R6zxo/FFtVyN/VUR9pq
D/OL8cA9Glv5/vpHIff/2tenXNOAWrwUtjqyhQJyjYGibCMwFwia6k5VdC618OG6PXIBr9mj/FE9
6hgqjtHHIwkDOCo9xQs3tcd6TrOCKM34LgMAJEUj2ifkUxPGLHW4I8AuQtyPPAEAdatjzcms5tnL
/aW8jx6XQZiOuPvRr8nSd/wONS00yXywMDQu99Y68RtRH2a2YFdRuR+GoSCPr75IM9VmUgspxh3S
TpdH90bd4snrgZ3FY4pqXD/E0pcR/borxjBH9FTvIHgC9Jh2QzKTYfsXsKfrvkH6MqAvi1HESRKh
Mgxb8AFUFsnXJVQHHYJ84krLwFCSm7isjGj1mAoiD95kZHkSrerSCNM4VAYM8ztCZaVuJ0AC2azX
q8FiYYa6ff6ojHxYY9+yObWn8jnjv1+/bqsp1cIAdd00PUtHLcaJRBP1duAFK4tTW+YZLnw9JC3M
ULG+VhJtzgT/t4oyGUwDg4Hzu/qeeyzK//VsdWGNumZznkiJD/YXt/gVvI3AF5+5U70NLWVTQHhK
vvDiGXfRgQiLRyZ3JzjotjPg/at+8+M30GE+4YwhT1J8WB38R4r4kABP3c6T20w/+5ixietJ3MIY
FfE1tWhyn/SCB6vSLag023HlqIKrgFRFsuYEJS6iKJwey1d2QrPu1RbWqRRgDI257wx8brCrEe5t
EZqvRJUb9Iru7MU3M9RmCVPRv8xoiAu7VGIghlLq5z3sVlm7yY3BzrNv12/Herq4MEFlBIrMp0Y1
4porpupNZ+QfD/KZ4NSCo3bsQPpxk38fAbBMN7FTCVbEWuIqZn65RiojkNW0BWYEa4SqoMchGxBs
ZR84BniyNa8lVLi7vxiSJzv2JQgvlk25naCIujpWcV2HCR266sg500k/FdvJLly22jhzkZQTqqUs
4+sJb5BEs2WwHwH3XG6JzG1s649V4FSRWc6A/+m+zcoDVnFDyw9MeSa1RSlP0nFPQX+9AQ9BhW9c
P4aYSshbM93XG8w9ExxruePsZs9vQs+/F19Tqz6ySOhWa0/Ln0K5LfQS+XCo8BnIqF7+o7kjpJrR
QSfswwL6scxK0HUfJdNZgR8MPecjDcLbDx0ge7gv30f8LTuNB7FTDAqjm5iXFpuakeGwgBT6nI/4
WlHXIIEn2RdvJfcYm3Ozo4jp+t/ltlyF7lXpKSBGZ4NdV/OTP4dbpnMGYIgyNVca9ANuCKc0oTvO
tpwHmXds8HX/wdhS+YsiTFNn2SDiC6fb9Ha4R5vP6ZGSJLCXO6Fj/GDYu35xZZ7yV1qdCWPQIl9o
HMkFfiKF+LAaojLEealjyDYrDbrIxv+3pwDjxOeNrAS5Br0m5kuSM2+NGPga99MpQmMFZL8Yg3SM
N9kcnXhTotgGchYxNNsnaK7HZjczd/Z6LiPTcjJVqheCTMo2Pagi+340Ux8W9ZrxvmaZobxV0QWQ
CJUjAqTA6x0LC56z5JmxkdfzS5kWixl5o5z0GMUR4aE+NDfxVtz1W0AlXCQUJ/4ZQ6UeUC0o9g0b
ZXvdNiN9knnKDwmhOrUlh0PLoxolOump2IWh2dyQnDqxou0AWuH0TqrN6bH0fEd/LZ9Y1VxGwihf
6sqLB0si4s2pzjjIQTM8tAowPr5+LuLopi7q2Czq9ruWgRdKmLdB2aBLIA6/VGi3mtc/xfq76cNX
XP598TMw8465duIhI93K7qUNnqOv9S8iSVQemYN/jMt7+SYLY8hiUEfX0VMmb4oO0lggwDmCCMcF
ZxvmXUubJffB/MpUBtXUAImrNeJ8fNAuzOu+jUfT6wg9VPYUFdMa5ZzaRlDKeMSeEmYvCCTvQ/s9
PnNe7aXHjOV5yX/21TFBngUYHFX9wqsvd0lQTzqWRgZvpE3wKt7ON7PXO6SGA3EW32Jl/P+xvg+T
1PqSEfMDHXH24YHMbJBB2+E22wYWmdlgZobrHuLDGuV5O6DgxDAk8BFkC2TiJ3ICuLvWziF0/S24
K8gEDu8qKFjJpeMLb33sMG7H+oH9+AlUmpjlsRTH5BGs3vkehMutcSMAD0voFEtLvWdYI4fx2o5S
fjcNgjwDGIioTpsFVIyiBBB5MzhMAK6AQjGydbA4MfqwrFNEZYd1mEthGuMUFWphlhBnKKIXxrLW
k7CPj0h520bie8nnySvGGZzgDGTeI/q9JujYXvNz56qm7BKWc9bK/sO1/bFLY6vUbha1NEZhT3gn
IvAovucm8pRzc1uiNM1wpKt9XhEsZqIuK7Ik08A/ZZJqVTcwqy175SMhVB8fZQv0aQfNTV0faqcN
mPgFbxhM8cE/QZDZ5dBI4nlTvJTiJiYSZTWKf/wg+n3OGb4mRDkQUDL6usUe4unVfeP5dmXnbwm3
qzpowwA/CxA3Y7/JkflyjBeGqdQ31DK9EvTLlwAVOqebJClE5wE0oGZxIMyvJRgj8OeRiYRZvUEL
0+Q+LwJMkKC4M2SEzSo1J0eyC6v/Jt1D+OY5sJD+/sX482p9bmGRCjBxmJdcU5L7U4PCSvfiF8Ml
gE91azwZqV2hyS3uu2/MPHg1x1/YpVxxOvl1Pkyw6x95cB4IZuDUe+PYbPnNP7W4RRGNAx5vCf6L
hEflR/VQkxrdJdLsITh7DJHvohG6YRyd9TP7YYnyt3yu1/IYA17T9rlVzlFn6WkIbcRKDl05iI/A
pbTQKkmtseKsCpAxM4/0PRcEz8acPM4+WErHOWYNRq76yMX6Kb8cVXon8BFE84Qye29lQPvmTvt2
femrwW5hg/LDkiAmTQgtD2/UnlA+i4RXIbj1BRWaLdbQC6YyMSit1oM5aruQSgBL+Ret0jocgpzv
cE2HHelOEpoC8prRvMKOX1kp9+ryFsaoi+mL4MKONBAwQBj1QBAgoEE8ZC4rq17dqYUZ6jYmrTyL
PSnUDfxsjpAIGXhWkF49ogsT1MUr0ThXpQFBurVFECzmbvYz+pl/755nq76R95Gd8BgJZESX9WbO
wir5VQvHlk8VX+QxHJti/o/kxEMuBFSmGYGxy8oxjJOy4LvrNYyFUeo21p0cDrqCE2I8gOfAjTba
txwkDw1OSmLJj1rmDNvkoff+IvdjfWXqyglCAr66ijTlzJlM8eUXIu/ZCx7l90slw1Wd6xdw1ZEv
FktdwLiRfUUB9Y/XdZHlDzutA3QTMFElLBgBkrU2Kh9q9SxSBQOWQNWJh15j8hnnSDqjI8GwQr8v
RT8fq7xHgIh0bBj3o59eeY3lQxj3jX49qkWfD2WM6dFmF0HuHXTrblnY78lWNzGccwpsFl3zOqbi
Y5suXm1xEUptlFrIEv3us/Tovkmtqd6SSfzJHp9yVAsmj+VVGEfjUgNb2JRBFhlMPFHwKgOriB7b
KDPrUnKFiJm0rYb1xfIo78LJcZr7Laoiw/BWqwddumvkY2tsENTug/4eAi2CWZY3nMB6TRIH/CVp
Wxgmx2mxxhgD8glP2mSyJ/6SncIjQ41jiiF1UthiFmbXzanYKcEQMdpF3YGoQn9x7nA65bsJRDXk
YQUspJ1tdTc5sYLP+lX4Y0yjesNC1dUiF+DCqdmvMB5sQ2icXGIhPdfvwocVKu0FL2UWZjJOiYQI
wA2Hpny57qHWezXKhwXyURd7ZFR9G3aEf04+Bud8+7uxLm+DN3UHGRsUHoH3btXfEQEJtsf9uP4D
WN+Riq5ZUPutTJTsJP80Duek2cYDY43/cb8/1khdACPpGl9Q0CLwnwzBrM68oxyaJ98Wf6ggFO3h
VvT9wDPB7P+RDX3Ypc6/3mVxI+mw27tSZ/FO/RC6FdL4B8PL3F50WbUw1rekYuuopkqW8AXeDVVX
2R0mVWxDK19BNcTy0YyrRmtlRlzMdZqGU/NPRRvWuqgwWreFJIs94Pp4Bm9nmxMdMq7JnXW8gAc7
sALBxDQ662uulhgWN4NyJ3URl74+kZM53UC13vX7ws6653J+yeqQEb7/Ixf7c1R0yp1EhWz4cYkP
OljGSXLFJ7JCsNuZaOqkgJGjAc0ySW7WV+/8YZLyLZHh9+M4pqTrAT2YqW1NIu8b2q2ZyU5fv+eq
2zLDHnOhtL9JkKlAHRrQiXcerEXzI+l5i5Kpmu1ZBcMl7uG/FWxVsHtDVlDFuC+V+KmRNPN1DV9N
HgoQFX4Ad/l9+OaDKz3cYfz9ukdbb18tzFHHlY9maJeQFJeM86NeAyQ+TJvlmZBZctuI8cpj2qMO
ajOkPPSxLunL7IYvKBAcMXiObocE0F36ZNjX17d6Gz+WR4+NQB8rVdQZy5swo8IffOGgagwCkXXP
qUKmCXhwTAPRAwXcmNQBBrQJNGO0Z6DtMTANLj+DwO1tJvZqfUUf1qj4ELRx1LcZ/AseQm+Dw5nd
XeIoGNyYkK+EG32T2IY9s0Qz1jtGi0WSn7UIvU3Tl0VP4D0SatEEYNY9IfFUAPv4TkDiA15/pFeV
P6UqNJXFe20b7hQGI8x6QRNDf5LI472uypQXkOWh8DF2RUYNJqdBWQ16Z4BlAdyzZ7U9VxELkiYp
wPjzEoQ+KVsCN6HyImMwlVwMrrO4zJU2mVdhjEJ4g4b07LSou7Ola1eP09Iw5XTylI9zzPxjcLOz
fI+8KOTbFjgb9VmxMmbgWPVx4PIwZIgwayhwUReyGjk9Snmwprco1eaFGd0TRGoJaoab/Dwdgnc2
sm51ZGRhk2ajJAWZIcoAZhrd7kxKxfy22ApHNu3V2mVZGqI2UW8TQG1VdFBKTAX2Q2w28jku3q77
GNYnVKgdm/RS8BUJhWZuoyEequRJZqATlW3jjbyH0jjY7RgmSYil4+FyYSReLq5j16eh1MXgGABZ
Ebpf0U681UDvk5xYicVqzr20RPkbrdJi0KJhr35rTRBlIv1FEKzH6TUAidhoRYqTv1Vu7vlvA/A8
TEExYuDaUinP0ymhwMuj/rsLRsQumsmTisvMFgGdJQ/htAufrn/fVZvIk3RUB8FiIFBB2FeFRMh9
MvurlBZhQQYl+XULawkbZA3/WKDibpCkIzTBYSHLQzPgWxN9PmcqJUsyKlMpf163dvnBXz7iwhx1
y5NpUsu0wlTusXLkHTqzGwCFo8cKMycK0D+5B2LdSTPRhAm+Xze9ih/BMsk7F5peoEn9fFQHsavC
NgcpUW1LLkTodsVbhNokGsSpTeBPqakQEm31uYLeDoBQELvYR61V8Cbz0b2+rR8/hXpz5JlRoZKB
s5yBu7t5GyXVSflDk3ybssgSW9DSVQeUG2ZOMbO6tSZQuRphwrq75G5+3YuPX0EdLnA1S/DviCw8
sH7PBCqLotEmOowhmrkgbfMUm7EFq95isQXUYVMirWmbGYdN9pJ74x1Nqe4N1M2YOxC3yL1u+trk
3cKGpsteOOIssoLpuhNZ/ADq+CnDAC8M/4v0fbS7Btqvegl+EpVkEd+AjXcGN30LZld/jjf1E1i9
WIDhdR/98QvoZqBQ9kYSgDUPz9veTiKLBDn9hTBnRi/QKPf+cQpzcfBpCvmhjIC8A4etpxrNrpRu
R2BH46GxJ84tMuhKlO9pcxviQ0R8xdjx9exlsVwqJAkSiLsqNAKw3OyG1EkSyGa9Fj/bPaT73gjr
Y9G70O9jNSAlxhWj6cG0LhK7hlDBBWeCWYACZmLzAP0NBCzG6+iwEJ8TvcT3lTtsuE14LJ/yu4LI
mFuBK96Hx/yJ38sbCK7+BTKQ+JorV88gv34RNtupF5WOA0dMmp/q3BVGZATzv3D9LfedcniR2jSZ
VuITaOVpmr/LybcmHi1lfLl+q1crRUs7lDfLWrXncxF73LrGQ38gkILoybAQsWaLYCt9q2bqJa5n
p4uDRTmvIJKFQq9wk0mXX7LBL2QmW4gR/JVOO/FL17aL8lsDZlIDcM0nXs6lL5IRbiShcUEvcRNW
dW8GQ3GQcuOZ8VkZ7tmgfFUpqEEUR/AU+YFgFwoPkzuYlCdyygkApKygJF63p9MQXdT64rGXcVzQ
sk9QQLmN7uVdcAPVCTt12w2YUsVbQincPQCVd2d4o8dDop7lolcf5h+n6Us3NKmyRJ9KnCZ+B7bt
0s28HnUOAOAFKzYTe9qzXAXTIuWjmlmNlDLDh1bM+gCEMN4BwGObEL75u5o780uTnVjc/gTIFVma
YLC1I5Rw7HyL9061lz2CjlErSO8R7K5/0u4wadCCiBcqveRJy1r5Wjtl+akpL4QTXYVBADJQOZ6d
QKy8tCg2ZRzuZu1f6h9LU5QvAnOzPAuExCavHoP4VzmdYoDer98Y5nelHFEo1QVf5UhoxndoYHn6
zoCqZx2a2c9aN6MdB35I1TCnQ2GLjTVC3WDYdDmU/5iAOfKc+29/ofOUcyqaOStHAq+cdmBxN9HD
ARm3DB539kgMI6XRafhuJPX/R9qVNcmJM9tfRAQgEPDKUnv17l78Qrg9Nvu+8+vvUc03bqxmShO+
DzMvHeEsCWUqlXnyHEmp5cth0iDd2EAEC8XBFhUfgPJ6L7vrvdxL3KYBNrDJoRwuXO31ywx8O78f
5y4z5LHrcYzG78pGsquDsgNfF7Du+qF7YgQM4lULTPI91VGy5jAuoW0fRt8SM7Ub4hndveA4Mb+/
8hX5nupIaZNYDXaWoW2M9y6xjc0UYX6ApYnxQ7M3trPX/kTz5YAxyuElQSIhYu2g1/MY83IPLmJF
0LYkSUo8FfzGdH3anadJsiWS3xZ1ecwNy0ZV8Ql41y9yB8GQtoVAl7VtLf0gZxi5LOjOCk1Pt4qv
c1VtI9xWKp2Ouha4JsW0S4x+zuCf2oJu5WZ0knrW7ZL2+7yfPD9OdzJpz3WUvYcEY0BquB2kZo+h
SzDfzpu4l1+Bs9u2TbUxsmEb59TVy/wYmvjueXfbNdpezZKj1vmA6SOiEfNIte5erjSAg4LwvkgN
l0y5KylkV7eZq3XGvWGZWxqp4MhutyYp38HteNcHZHv90wrSUvNyJSx2dQCWCbrucNAGSEjlacAF
A6n73lG/pzeTa+7Km9bJt6InqNAsF3BpQBursS43DZL/BwzMQy6zBwMChvUgLK3a/Q9xi1d0grjQ
ixH9ucwLrLWLh8oulfCsS5mot3U9QzIvK19saEDVpi5Z8lC71m1XoR/TfAOBLbh9NNu8Nb8XJ3WT
3mgbMdKIRZdrXsrFWjK0aRFGl0SQyUf2oH0Jd9lGNL0luCsvEJ3FAtN51vRGxQL9aPRMvBWmzCPK
q5Au718qJP+8ylGt+D2aJlAWmBQWz7Vtl7ntPjmob4E3QdiMJSW9V+2JY5WbaCOCiwrOyeWiWayw
qtKiLCZwsk1DtimGLWkHV+B2ghSTJ3QtLYOUKnv/B8/zpkcXi6kbaTYIsS9dnv93TnvpJizWlMQq
HiY5NnNw2sI2v+Ih8l6+zq+scRBvjIdqOzww2oPIGQ03zkA/VT2Jj+hqv2CR/VwSl8XPIHFUgwAY
Z1THcDBqk5sRPs80nVox24Ag97iUwRa2LC2xSDJij+UDipR284Vx9E4bcxPfi2qyosz5MvG4sBVJ
Q59WCdbVb1DL0bzg0NrKfYtRYNRD3e5F9EYRvPrMi1rewqDZ9l2jdDDI1PCaB0jkIqeTEltF13V4
EZGVsdBxJbSoXGjppDwpBgnWAr/z4rSHhGvk1BPw2gYKcr6IWF64ndwzkxpxM1osUrNWD8BvjGQg
dDtURPHsMuh/gP+s+7yh6rpimbrCkzqnxKjkmun+Sqlsm8WZVIKphn8JZx8W2C9YfLFAlXwd6SE7
Iu2+N+05QsMs8ExXKZGd6mAvr++T20qxhx0RERGvZ4kftrmbr0lBEw1KfhQm0q81PRP5TNMnQUgT
7SD35sijoaVIZNhbLnhI7/JNdPD38p49kCGa9FJ/ETrd+lX7sSruVAaZpOQZC6L6hdeysbOv0oN6
5+/6g7z5W/4OFRcclkkEv/6X4uWHae6AlhE6CVqKBhMrEUSOUUBT7X93fOokYA28S4F/FaHGRFvM
3YixlWWZxvLwrvqWz6MzyaI5S4EFfkBlnHRSawYcPYmG0a5N9XnQRJB6kQ0WtxeOkCmoaZQskQ/R
3KiVs5K+C46i4LhTro5h0LwbGlZajjFf3p6mQ+8ytmbyQB/JodmbGCkXokTW06JfJ4JypYwYPKMB
qZA0SLtxo28aMFrtujf5zYe4Huqr1WZ61w0P4kWdEKG5Gp0tDfLzECAAcJ47FmkRhI05FGy5/jZ0
+hBPfOOhOAMRbQ9ubSffcyAApEFYW179kh+G+RJ+nvlzNfmgAA1HzBk3GjgvcvLX9Y8pssGdlkqR
G1r5FkZYDOg9RNleF2nnrObNi1VwpyWZE6p2oW+B7oEpzbU7fftfaGXWr+yFHe6EVHmUjakPxNR0
qL4Zm3k3vI0QCNed6vE/1CJWM8yFNbavCy/rKc3KluLbaFs2dhRu/Cd5j6olgPkYOnJnwWdaP4OG
TjEWIssqz74e0iggc9PiKOhg0UyBdwM5YtlNmyKEZGwoeGWtRn7rwxoXfrWeoLlfYPxFh0SoU/kV
3gOl9QgmsRjTXeZRi3KQ7ta+kAJ+fVc/DHOupg9lSUmFoZH5Nt+rz4xpSYKXGSGo69hNI3qKrD+U
P1bKB+TZVxXM+zcYwPQPGtDs466AyKNha2/0L3/Tepjac2vTi7+IhnlXY+jCMO93rR720GPHB5Xe
aQyMUfFTnzv3unOv36MLK5zvNVlTJXWLY6PcMhBT7kIG7azdGlu2nYwPTKRJKloW54RRVkWTHMOg
biV23zzqxU+NCvBna6cTNBAawRQ0cDw8FTppJRmtffAI55W87QYMQhebTsmPJupBOSUuTa2NYB/X
lrU0yTkEGCGMYWBTamYP1n5WPa9vo0N/tBxyzxQ652fxA2vtxtMYGMuQkS8bKucLQ5inYdzAF6rS
uKF4M9tVFBq2ToejaliCaYC1IK0pGtiZodCryvyetiaJKy2vWTMkAUWdts/2xAsPouLG6j6CO9cw
LUpk7RNXuiwDfakCSFuShzR5a8d3vH1swcdaPR8LI1ymPCXhmPdoaYHykIFYEUQS26wAnsvO0Zkh
5ov9PDuQd9gghREWqZlL8W85DSAaXYYeiAGCut8vBh0SCKokI3XVzfGxo21sj10tb0LLN92ytqBB
OlL0PZLBob6C81psAgLGOpr/EGzD6vlZ/BDO96dKa6lRADHFJLgwHFfd548gpLmLX5KT4ihev/XR
yjTtVhNEHXb1XdsBLga0QT3o1gTdzlC6JW1kx5bwASsywf6+uH2bFuVcNYMJxnTIBOrR7SexI//F
eLniHZCYT6HoPbR6dhf7yf6+sBlkM+0lCZdi1AEw0sVAfv0k9A9muJanhzu70kBJnNAK14J1aEPD
HaHD4Ct/8l5F+CS6CbwXJIK4pdA2iPR2BCdnKYGDSv+alJatGk+CA7jqCQsr3FqsdOomq4UVHQSN
ja1WNhv40bfEaxO0h4R3+VqOtFwV917V1TnNzBwDHdoWA7uXaZkNw1upt+YTlNT32i657cC7+SfP
Rs0gCngHNHYrceddzhXaAjmF2JkaXxQ5P7WhUHN39SZfGuFOvNEblq4GAdP6rk8z+OjIznqQb9l0
feuoL6kjktZbzachaiGrVIMi1ifBTbPBNDbQgP/gIMGF8SNhMjUYFr4XgrzXAFsLY/xTx/c1LQuq
EDI18+zGhrTpswd1DEBOLdvdEDm5Mm01HbK4gSwKJqvXxcc6edRSVAGYWLfMry19QzSttLNSvkuT
UbebQYdKq5Le5pomSLHXookO7hsdyTyln9jC1JJYEPKykOlOeEHmL40BvK5+f90F164ASJIgh1BU
3cSAxe8hqyHQva5DVHDaQt/T7qvVd04Ufm8tEWZ1LR4vDXF3TRoYclq2MDRRXLnSaHdF41xfy2qq
vrTBuVnUz8bQFJeqA6Pasd6N9/gWCoaQMpDd4ZHiMnschEi+1e+02ELO75QecIIyQTVFsW7n8CbQ
qa1LO8HS1iKXjgACsQoMVeB/v3+nJJukOu2AgA/3Pap7SWMztknlJTpPt/QRGFGIB+/Se+ltfrtu
WWCYb29PUwhmEwYQMcBLZ+gwU8L28AOZ2y7SBMtc3cqPVfJt7jJGYXhkNfW+qA9l3z8FZbmL02l7
fU2rTRDcbYhc0LqAUhJ3D2RaIFtzDDvxiR66LdMZwcSwnT78h4GpteCBuE/w3eDKEOv8/cuFpiUj
TOJ4MJxnkNkVGMX6XQnp2WZj2j6bDnthooWSK8S4sn+aT7N0zTQgWIihWkhC/W46qdCRDFnToP8+
32oHBcBDOzkqgMWFYLzSt1C2P7bPwZt1eez9hxLI2v2u6zpVDEuh+idRyMKY0jma8IRldbHMi2/n
wCb300YFrlZ5G0WzMKtndWGOSyfMsR9NiV0RUB/1kp1yLE/mIdsxDBXEnw2XMZhFroUKxeb6gVoN
bgvD3Hlq5QwSQJWGoi30xBLzmz4KwvTa42u5keyQLTLLjIRTB6A2I0Q1D4yQjVF2pwdRAruaQ+gU
6k3QvNOATucOa1mSNsgleDt7EWT3CsjKLMd87J8Z0M/3ip36cH3nhBa5e4FQvQJxPxA71c/sRgM4
tsKUee0F2/nnsI89S8wnw26BT16xWCN3S/jWVKlAozJ8gLJhHJzmXfnORjUZ43p6ljNbsMTVqEYh
GqoDJCp/kn/M/C6b8NpFG/Q+h9QkCPUyx2IczP4u2PcoIKm7+IcI3b16JE2UPgyKEPBJcyyzSpql
Ne7bQvlax/fN1IiWxb7Mp31cWOC8rVXmqrPYvYcpGOATd8rOAKuSadNXlI62wqO5GkcX5jgfm808
7gYJC2IdSVYmBhLByzeMFXgCoC3ZQInxoOLVIIImrmL59IVlzvkkLUl1Ul6cYo5s1au2KrHT1tYG
J9HsyGk9Ajxo9ogJDdCxefV3PcQMLMgSnf/3JnARvVQ06Jxl7OLaK6Ere5AKOEeQpOkdJlziH5M9
eNMca1//GU/jYhcMlp8vQlCqTNYUMAxw49Un1em2/fE7tYunFjRtIqjZ6pZTGSUtRUf6+0lHLkcd
a7Y0nK3o57hJiq2xYdjJL2mM4aoJHf1og9d1Ce4w7bX8OTvWARM7mPH8E/6X5c/gvnxPxtavcowI
ycNDk+EhnAV2G/5Iel/kTGtX19IS92FVK8mhKoFkfzqwckW+SVXPJzYGoYx3Jo3lYwoKwNtAcmSw
kz5cj1BrrrUwzk8ENxGJJTPBMv2xs/uxh076TUCg9dF3dpAWmKN9um5wtRWPEIwPSyzMk2ksZC4O
U5T2mtbJqDwVmKsMv8U19ZS2xLiVNyq7rsihhwNY0ykDM14PolO9eu6G53z4YuSZTTuhdsxasFz+
HC6UVXMrlSNaFyBO61Ib/Mj3AK0yzdXam1y/345fxYzM7N/kw+fSJhfP8qzpQynL8Dwp3zqIK+l1
sSmTYNPk1R8kD0tL3ClGM7ac4oQghVeUm9KsjlGn3cS57kLQnjgD1X4aWb0B5l5gd/U9tjTMHWq/
QG1erxGtWMhWHQhQ7gxPgr61Mx58QPcZM09j2PSL4HSt3fALu/wsrTrlpI5jRA/9cQTUQ9mhKaU3
QHdJ94wUq9j5QkVKwdfUucRJI4B2qTM6wLqtbOK3xlZmdwK/4DZiPPk31o+ycEAUlG7/CIe0XCy7
pheupEMsvJaLhNW0WDoDynQPLJrb8qZE+0Z0AQkchS9k6VEUN9TEJSDpD2X5YvnPgk+3llRQTF0b
hFAD9XEuOYushPo1qg9bP3UxLnXKcGYsR5aQ7mIYzxONeKzl1UtzbL2LzUuhH9oP/kV3p93nt+1O
ObDOs4gsarVStrTDxTso8k6oC8RMSY59pG4b3waYhaab7PY/HInVeL7YRC6cZUzdLKQ4jIGBXlSP
0ZXM8QGTOZhu45q2ddAKG/OcYPuEgvyRNaOvf8X1U/LxEbnQRjozNH2pSMCN+CYrp2kWlMBX0WnL
7eQiWoJkRCEhWusxqOfmxk0DN4iQELa74qRt2vQvKBYIWoqik8LFMmuopHqUUMJV+vrQKw+qf5C7
46SNbm3ojpXndjiUzh/sI2vnWwR85J9kFRMSWMao4eFQR99q+S1MBN62+p0W/z4XOgKwe7Vyh5Q6
sR79ABV3SZBYXKpDny65hQXOnTtlzGSpBFuMbPaPflG7dMJkz81cQKIoGN0oys+6Dti9ITgha0+u
CxDifzvH+bURE5LXA26AJDonYed07WGOVcEx/5fVaRTVHTRGUQT/PXp0YWD1VofV/fMqJ1vweiMv
FTVF1w88+WWJv9EmkLBFSQtGCohM9m6BElLs1sfiFQKJJxT3j6I4v75/H/a46yxPksisAtzcYwN6
Jl93E/JeAnF6/XyvPv7pYlncAZyzttAMJYy3JFS3JO88f1ZPs6GZdumnL6pmeKgqPdEUDDIKGCPG
+UnRsk0VdudixvzI9V+zOr60/DXcYc3SQa4j9jmbyfa3yp18X4JH0wWlyrlsMY4P1i9wnYxe/pD4
NhSJAem6/gtEu86dWtJAm0Sd0U+pktFNm4cZ9Nu5Ggh2fTVVQSECAzyoC0C19fdTm40lHUrIX239
0j/FEDcu5R/oXtxB61Swo+vx5cMSF6Yx0m/mqdn7eKwlLu2QUGei4srqVbdYDOeCeJirNNARwmq1
cImvOUVvOR3QoHJl2prU3U2piNNvdciYftjkpxPQFkXPi9lk8kja5ExMgm1LodQDlJ/XoNegB078
VeSTgqXytbm6sObBR9l6G0m+kwLngXEsW+0yhyblrq2OsyWI3hdQ+efo/ev78SMLFjEyrQ4RRel8
HjwGDgpd5Ua789+6LyBYsW8DD5x8O/PxDRUQ0Ib/SO9pb4/b/yCds/o+Xuw555tNqAZqNyEAxidQ
D9nE1aGrzChnQXar2uNPVlHu7O4AkezrPskO0LU94HzSHM16zi34JKuINv+bnvwP5S22gGt2uAyR
hkor1bHOun1y6CkkP869dbImo8eLfD4UJHoph+HYNvkdvOhVGzNnzAzDbaf06/UVryeri73m0seU
DpSqrNKTRnbwwJC0GJ16SjDsM9yKBTKIaIe5eJRboeqXGc61Rbst9Vunjho0eM19m2ZnqzPcZAju
IF/kxk2wT0rwRhQQRUm1XWEZKZqV6R7Ugq5Wd66RdCdIAXW20RimnRTmodchI6z5Rzkp7iMLKBOS
j1+mBgPko2R4ZlYf49G0pa5+aML5NgrVI+pO9yg1QgxXTzAJbQEqMinOBCKS67u8Hus/fIuLjZJR
mlKQYpN9f3K7al+olVOLRLNFRrjo2DC5d8xUIE+eX5LkmOlQF9ZFTbvLGNiVo0u4yqA0dJVUMd+k
95dhpscMcwcV2hRsmKlHaCBM1rg5MnIw0ZW5SqWzCMYXcdnFCy6QEkmSyIQMc0sUXNsEBDrJWY1t
uo8cdOuPBTAJTDau2KjvzbFzZo98SW5FTx7BThP190s1no2M+BRhIo5PkvLQkJ+9iLz5EuA/7bMG
8gNDZQ9+njVokkhDuwukaTPgJIOWiLHrIUFBV69w2l2NYafhqTmNhxHTLAwMKyo2rLrq4hdwkWHs
54w0PR4kXYxxUQIZB7mdzokPbflCMh/G0jyZJSJ0KdTtYPv3ee2ahfuc4OXHFx4Uc/QbpcGde6Ge
g0gek82etwxrIp7yWO0PU/RL/7HGBf2qi+ZULtDPq7xybwEilDmlF93VUOUQpvailXGBX0N7KEx7
hL8cDaGt5oWPjEFsBsWFDcpg4Sdcf0os1sZ9w5ha0UBZC6HywExwgAbKIQDmMbwhXrLpjkK0I3sq
XPtyXHgfp1ILCSrMFyBedKy+AO0FCd72nG6FFHDre4kuG4MjKQqfIo3NrCVK36DSCTwZKmGHevfd
2F6UebaFAA+7fk1qH8Y4l/e1wSRyAEiG9pXlgMYRUjLfRweewb6cKNCtBpiFNS4B8qV+KqoJuVgb
Fqc2Bue4Hns0kjfXr6XVlH1hhjv5ZlpgPlTBorostEvceqVWeNdNiFbCHfhRT3t9UGU0kshbPD4r
3cM4Pl03sf6wXCyDO+Q+yohKzEiNepBseNUDg7VLGciwOze7kw7Ws1iXVXgeuIMeUYnmmY4vxAZC
MYyGmd75vocK4LRLnfRVsMLVfHGxQi5/oL1l5X2MQqm0C25q3YP87E6Cnnadud2pvfnTDHVhkUsm
etMwyrLAu7F9bSqHPnfn7Aw4bW2DET48Qqz8vXgXLHI9dvxyMT6zMKxWNoscSTH4JPbDDzZ3DnCo
U9v5V5GO2err6mN1fB5RqnGIcQuUIjDhZBvF9yw69+bjjEaqJttamwjAfeu1o4U9LnoETWiVloRQ
xWae8g3jCmBU2GLNd4G7ES5w9H0N1J1k4n5p+01QTIegzL16JjvBt1rDZ9LFgrjI0cp9VWQKcgO9
aCp71qmX0SKzCyjZGkP6Lcnwbpsat1SyQ11KW4F15lyfb5mPk8IFla5EJRZcN4wMO9jRLfXAVLVv
tgxOPGzGe3xJiGulP4SIYoEbEi7QVK3my2UHN8Rb6W+aWEi/sJZPY8eQ3BO3xtezbWCpVPxHrE+a
YkSSSaqy1niGR4xrbIxuG4GxD2gnySs9+W2unWSveBQEQ7k9fxO/xdmSPm31xw/ggbhartTUN7oE
Ewm9F6Zt+QbFb8NOB/1rpzUiaNXq8V1Y4yqR/jAAUN0hko+W5ITGQbEge1e/CI7P6mdcWOG8cZAm
P8x6vMbiApPMmCfWkGBaN/7OmBzQMGAQ5I/izcIi55YSwKrqRCJE07Zv7K6JbzqtPne18jzSYI/n
IbHbBrPNgoWyhVz7eJyX+i3mTTQQeG5J6rDOaHKWH0fI0IWQ8g42lqAMv34nLlbJuaUulfrY+zis
6Ykl0gUSTQwKAk1WOmKaaNFR4XwxMOe270tEoEh9C+ltQQLbj28FGygywt3yk29MisWgAkDgPIIf
ep8dYlxLw3cDCLLRYzNDorcl+yafv5mugktdN0AWy5msK/C9hAliTJQmrhG+1P27YFHrp+LDApdM
VH7YBW1YoQ5/2wE4WW0Nj00A/T1RKXpErtfZ9Q9rXCJRV1lhdR1eV61r2H3mxE/0nF+Uz7PRLgCN
S+1BteMUBKxQRwSDuyfa0fUQ9usX8DOdVJajRpuRV7QFJpxoPD0no3UCoTIYWKvg/vrurp+YD2Nc
BJtzVY0CE+WRyowdPVZsq4Q29bC/bkW0JPaJF3UQlQ5WoTM+p7Lund6M7RLMPD2eXXqfba6bWs+u
Pz7gp0n70ggyDJugu/YMrpW8cRMPlWDA8Epq1xFIIWt4t+ghKVogF7nQfI3DYESFRSmiQ25ErhRp
jhlgBCPM3esLXE0mFuvjotZU5EVuEkStEhzXJYqKjf9uAQ9Fu8dmEvme6HiwdS8+nCZJs550MAby
2RvtvtwPW5wPEACjdJabLusz5Y4IYLdeBVgskYsp2pjnk8Gek6yeUv4FNN9FxBZ9CxB/ibMW0SK5
AJOl6v+QQDIQi+U32dzW5bfrH+1f7poPP+PCCrgZ9FgyEJnBGF4jpQ5d7U4BjBh4wf8AURSsiIdD
SgnOhqUNGDGOwPEw9LY053api7S4V58lH9/J4IJHHSpzIGcQG/bzxIXT2UX8bR7uNXJXoyRvCCdj
BTeBwYURs+uH0QpRHYrT+psF6ju7MdMbP5zewXBRbupS36RSf0tV/c5Q0q1Gsh9zJU32/+9b8voh
YwYOAcvIMO4CUWlyig7THb0wof+xqDTVTWoZIIGmn7RMY1rUU9MgQk/O36LS6W17fJoqeGGwr4+M
xa28j9wOCKR7UVdvvZu4MM75v683UmXWaJK2GzaQqOwiaWe+scI50+wOv06+owW2CNn6LwHgY81c
AKClWSZGihjOBoousLFDvxudbM8QDFBxFVXL1pOYD3tcBLAmjBG1THaixjyu4gbHyOtfQMfybAJv
9ZhvRYRZIntcNCDKVEtSDYTpXIC5Po+dQhWRvLJ/4nNe9mtJfHWilToZNPKIoYzkptm2u9Zjsu7/
3xPClyZ8o9EbnakFoJilTbbe2eW+2yo5eKYzJtgcACf8tUeMEw0QiQ4J39UwJUnzW1bv12+H58bO
QX7BpuMBS2DXkviaWK+KfDgDX6zAuJBPVKZGEKeZk7cVYJTPpTV41eA7amM6QeUmNaj6k1Bw5QuO
y4XDfXELq30VqUTv/M3c7CoTKtxh7l2PaesXxsdpYX9fWOga8P91A64ndT7XsFOiqy5wMtEiuFDS
VvJUZWysLdHROkheS+3t+houBfRrR56LGlUbmbEyoMwyBmArlb3gZnZBifKUHECrr9vabQ4VpIuo
d3wINua7tBc9KUVr5OJIT1W5k2qkgX1xO6TPcROJ7p7VQtbiDHKRwyRZVwQEmbOVhJk9ZNl2THJH
KaeTUfYvah3+IEbstVLljYRsrm+w4JDwSHzWvPADBc2gFHCS2CR2GFO7Ae/2dTP/8gT7dRj5sd9B
mymlrPoYEyc/FUc/sbNnsjGfqWYz8tnW016N+xZsxkxDlc1biNL5f0nXPn4Cl2n0Q+uXGsC3Gx2I
NmOTANFmeS0atSkK5qJqi9AaV26Z0imfsx5lJG1b3UD2nsm9hO9smCSsbfGTXXA1aOwUL5w96kOg
ORIgYP9BjWD+EGJuoquBOfQVd/w0RtG2QTIw/j1oK9w0WXkezenYQX1ItSoB/nVV7WyRJGlccMGI
s1QUf/MUA4EINk+UOyJbPoQn9RChZCA5/g6IiQ7Q4truv5X300m1E2ExZL03++GeGheC+qDXm95g
LnJiKrGpO9r5cdqw7qWwN8uy62v7ywUbqktt5KPRhldSe8IiMTfLbFHo0Yo+pcjzuahTUD/qyhjU
FF351xTcKnMH5YP9dbcX2OBRpIGVDkYXy5A5UtpXWZJ3tTXu/SEU1cgE28YPQ9R+KltQQ08wzFTu
jSNLGtikGEPGirbtX2oRv8IILzQmQcpezgpEa3o+M+G04mw+YbQSM/gH4uGO9QYRIky0i1woySe5
6ksToWQG7fpkOYr/WGiRe/1TreqsL9xN5yJIb7agOZOQCek2GidIuFIALhxjA0eTHf2cPPmg6L6o
1khvoNTfXTcvWiP7+yJ+5VB5n6wGiV8BwHFqRrZEB9dQhFBK5kBXHEznggrNxjqaJby8mp+ksAk0
EhjWYoqhFVd6SCRSOz4yaCHg4i4VDu0Icgm+sDrr1ZxLGd4IxC6eR7yCkgNDNOpe60Es5qs4vxVt
KxdPenDqGjVFgla0D0WNkQHpsTHur386wdWjc4FEN9pBawJUV9Utm7n39wpA6a3w6mFh9sqX40uo
fWH4tGgRr+oe6UlR+XbbzvYQknOjVLIzNokgNRJ8LMpVQuQYeIspwl2napodqzsle7m+caIcgSct
7RTouZeMcIXchnflXXNWpb0GmnMCJrBwtHvDu25QtCIukCjaEDQV8WGvfDOl0DYlYZlPkMteJB0W
fjzIbQ1wJKJIUyfEHuQKnyrUXFkPHkcDj9WqPod5D86CTt30qVDbgOVwnw4JVRVCFBlDnrzyVaKX
yUASpJmhglL/6MqA7GaQe3blzbTHmJV7fUNXj/7CHNvwxWpTRSoiaURKqW3RD93VO0ZWXQp5zddf
QQs7XHQEH2SGWiOiY/8q/7xNdk1iB+GBSlAlKkGKj9q7o7fuBEFm2VZPMSg+xC2M1VCy+A1c5Oza
PlBpCncIuwMZnivzNiwkwTNh/f2/MMLlWlI4BmER1OwS6t1ox7TKnBnlIptNm9NdfDBE7GbsZ38+
MZYMcjwM1RCe0jCeSF1JI0S7J1Ad9WZ5HxfzoR3zvTUp2+unZd3f6S9bfP2mrolhjiNSh+5At4ye
mCJWMndnBTDR2Vyv8y2scfErSpJplBW4opVs2gDCssSNPNSO63fDGSf0FsDCXzbQDBMRI697xccy
uYdW0MlEj30s8++3iLnXtyAJEHrF6pczEHwV8IFZqKX+7nwYTZB0JsC6pfLXqULXDhCIGXPNkSkq
Uq8e/YUl7hatyjAxiyTGq4e+R+O5MvZj8Ecp7MIGd4vKeZuAr21iPUrM877OoFxpbWirefloi9jh
VpOgX7YgOPz7zoFUSQp0Ca+MSNfsrnsImtFptc04vllmb0/y4/Vzv3rtLMxxBzGTQO5HLWQ9hm96
SvUYFCJS2esfyJC5E9dS2lmpHqLjKb2k9Gvjf6Pqt+uLWHfexSq4y3OuSaOkEzZNrjfmRfeePAR7
rXZZ9BVjC0Sbxl0tTRoWauCjfN2o/blXgS+PikTwYdZDxGJN3L1C1Xz28zZgntqrmDyDGGwCXDcw
pTdD5uA17QZudhRVykVfi7tJLELbHhphABQloy1bP1X/S4l+luB7iTaQCw8ZLuZ+GPC9oMqTOmST
HOidAr6YGTyj6m7ciitMonVxYUJtUqDeKAJulUQgTw4do3qQC8m5vrD18ZXFR+MiBfBfYexrCK+S
7A+2nCRO1Rh3RI1vwtpwTX08xnGD5K4cGhsv1dkO62CfFvO97OuneW6/VllWOyoxbwgBP9dg1SdM
4r3QaXBIKN3I2pDYmOS7b6pgN2fRZOcE1OVdvxl0/a5O6WuaWmeijLc5qW5JUpwtH1SPZnIjKRA6
7ZXDqNZP1hzkgoULPuillL9ItvxqAvY5RSW7aq37LugnVJyNl+ubK/iEl1rQwsYQVFroM9R/Zume
KUEMK2wP5jgIalvrRQRDB4JVBkObzJMO1/6cWmVVgFsSEszUQWmQHpoNikqObE8vBejDSlvEVra+
tg+bnNtBwKmSikaPtrP+kBrnanyxNEFAEZngfM7QA5oTNmNUTFLlkDLeUSs+1lDyFHj3+ln4WAvn
anhDd0o64kqZZIiWNcpB7wLBVNr6JflhgnOzMZCnmlS4kPMyfTRr8zkch+M0VseGjseIyF9A6Sc4
4YLt41v8U1xbmg8lnG3ip9sxsw5KM9vKYAg2b50M5+P08T3+0Mx7MAdj7rjNFJCjlJULDA8iiPWd
JNJj2qLQEw6vvhnehDlKW6qK9nQpQZ8uv50NcjOEkxOk6uMAks/tdf8TOQYPBzD82ICmDIKbet+e
8rvULRymkuU/VidARcClIgKHifac/J4LDWZmoOqFk6S029FonTEPbKX+eX1ZguNqsL8vwgqwBRkG
SPCsUaND1T9JINe/bmC9v7L4pGyZCwvRoAwlCZCiSsd5ozohRsjTvbrN96xSjlk1y67cqbAbKHyl
mFwTNW5FC+Rii0miIMwrnCi9KOzM2JutIDCzyPHpmbZYHxdZmkw1e7DhY3rReizMU2y8EqW12/Et
NJ6vb+W/JHq/HN/gYousjr4elPDCcQP2NeIGwIKMoDtT7epR/EwTLYwLMwQjbJURI8xI4x2RvvjZ
yQrutfk10YRQXPYRruyhyaX9cmcNoN/GHoI/z2H01yD7ogWE7w3gccvZJj8LkIKmziCSGFr3MQu0
HJYBige+yS5bsW4kYQFu7xb0ikPvEPWgDE+C77Z+Bj+scE6Wz7UWWipIaNjymtmBgjKbUUmgHB38
ZUweix+aiA5gvWJhfFjlHK8sA6glhLjy2FiFPDoMlxjtQXbDDgyDLJiTe32h61x1C5Ocs7VRFg1+
gSNTu9mNCQoxRuC2GbbJV3mwpecMXASv6YNsX3hBrJP0FIg15te7YosfwTkk6NuiQFKgLzYcGKNt
sc0gikJB9QPlr931BV+6ip8P7scecx7ZBGUvUQnsO4MzQT3BPBQgWVU2qhdDm7vY5m556kFO7LuM
yDPbgvMhvDUAC8hvis0EPVPdKbcmmD2hk3f0bVbcZ2yJkOm7ax10moU05aKTyPk07QNdSQh7u4GB
d7hhA+3ZNtib0NSuNhT8R8LeNrulruwQ38aXST1E5QyLrYvwPyP+xy7miYDpav5q9mKSYYFH8+18
o9f+0WdvFNvMIHGlPhfW0/Xvvh4af312Tf39TgswfZiUpokCT/NgWIYdZZ1t/R9p17VkNaxsv8hV
zuHVcecJzDADLy5gwFnO8evv0nAO21eYrVPwxMOmpi2p1d3qsJbwGHcfp+X1tqjtIZerOqtMGJCW
RRNO4FOBimnfBgVteaK3xLa0q1GJPVLCSt2viS19qS6gmYM23Za/uZ+mDKAZDNgAdJ5JkbTq0DYp
JWHrreq7WucfrEJwarH6dFsMvSi/qclKDLOjda20WZMAUwrDUf4wX+bqWTLVXY2+Jzx07DHqOeva
dqYricy+KtGkKosBozzj0mFWPnqQPwnfC9lWvBnp+I6zwG2ztJLHOIGqk4W0rtH0RJ1A/kbLUe9s
o2/8ghTvzOjvq5CrEY1kzDRsZoHnTQgydein2yVvt49sOyJerYix9mJBwM431OjsOIuHaEf80FWT
C73atO0dFG/N6CQvHKG8tTHWPbXCIVZp01PnmwEFxaOWdtp9q7zFEYIpgN7cc0RumjATZHagdpDR
FcsYzTIfukjr4NVwAy072eXopwbk7YfeLe+RYgv+Lj9+Fci+towpVCbS46nxn3DIaSp3QY/VjkIu
JRXKDfLXPPP0x9sLlbf39tdC2deXaTTF0hU1dd/ZBegRPgBP86fiscBMg+WZ+yXQLlRnFU87yG4T
xJ9Fn6CqxBsl3PRSq/UzxiCVAPMylUhXJRIA0tX7aOZt8fZKLXTIAW2aEkb9/xsSWipOlaBs1RWi
HWWZbZX3FV4htzd0+zkLCf8Vw4QHsW4tibFAczpsKI1rk0P3omOeTnA6O3mi0FnSd2GvcW7mtjG9
imUUtgM3GgGRBeortehNmEuRltNsfhvUQO0rG0N2Dmed9EB+t96/BLJOvk9aUDqjtPJLYcEkcwF7
zQGI/ru/StJeN5X18EI2CLMRQVgGgFpJvRsJWq0q7/aSOArCevhcyjJ9MluU+wayB1P7PtOWO4lo
HDF/8ELXnWO80DAawmRSmAbKzRQVNqVKn8AYqzjvtD+8nAJXHuOF+gguKKI4VuhWe1NhUoAM8yD6
pSseQbbF0YvNZ93qpOgmr/xQBKDyUCTI682mAmzfyUkG0++X5V7QZc545bbJuO4j44vUokzahb48
sgrtF+lLqT3/m0IwFmNM5iZaamoboQyiAEZtMXTqiYt+zbtKjMkwhlEK8wxP4RQJEiB9xx+iM9gB
KaAN+vruojq4va7tSosFWisdnWOWxdJbTUvcT0kDtj5a3jPFHSUIi/FeqWZUWwTw4gJOPA8s4t+W
u3nBVmKZAyNlX7dLh3dBPT5noBHqOnTGgVPl36Qwp2YRqQcxM5qqxvlZql9E7VHnHtl2hmu1FObI
LFMS0X0aU7c5uEW+E1ubbqGBCZLwtQXFRgUSPUoBLb70RwBUnrWnf1slY+8VFV0YmO8AFYb61GBi
dXzuNE4QtHmVr2tkSxyyOBo5JteQPx9Nl1iKDeJyjCFoNso3nDPbTlysZDFPDmSd2mrEmC8eqRRq
r3WAKNvsWtcKhotokzMPIXU7kF0JpHdyZafMXtPTWMLc0ehYdwAl9uI7mpsxggWRLCqNPrcZadNc
rSQyZj9HNUJqJFgT5S58SMAh2bXOkCJHIGFktPqMROiLwesw5Ny4911YrbIti27KqImUhfIo6VKg
NJWP4rd7Wxm3HzqrtTFWHwCBGegM0PIans2D9lI6dC8lRz3xm7633dlKFmNFOox4KF2K+z0fJN8C
dAiloZ3dn/ktXiqZuzLGmohgFwKqB2zW5OuzjQbbYLC1c3tSnvnZV56GMEZFMK0oJ8i/Ak0DRElh
6065/m8m+D3zsFKIRkCQncrI/fe6+gXQKEG/SJcu4YnZzgpeD+ndfq7kiFkizGOLl68ahLPdHvQz
kqw+cbOD/NHYGaFj4VWBfNB9C+j/A9JgqS3vSMCDjeIpy3sv2+o70k5qUDBFQSVO7HxvIjcoeMsl
/GCAKyXzeYkTzgGyiKFpX+UYYUGkhaq1V5nAcCe8Wu1mnL/aWMaKJGoCqorYQG2jt6VvmIR7GL9b
hb0E0ozRNDqskiGym3dAYuA2cW0vj7IdmsDfk9mx1FrP9a6XcRfm9pTn6MyWeNNH2y7nKoF+weq4
6qkvmz6JEILXheIaUyw5sVQcxbD+WqcDL1b9gxe/imPM1pCVg2rSDujWC4PhzgQJUmVTFaldCbhZ
CtjRFae/q0CCO92pjz1wzVyO5dy20NdPYKxZq81FSCSkpCZf/pEnHnEnGLTyNHyMd6M7faFqKvPq
BDyhjFHre6lX9AZDJCQTgZagu9OAbmyFN739h9t3XRxj0MpSBHOfjghieo2fKEaP6fb+9IOS9PBb
QnnayUREpDMbkLbiZkgCkP2ML3n37fZZcQSwFSsDE++ySV+8UT5eZCIEcjQ+3xbBORiWLW9eFslY
KA+Obt1byzGKH42CA721bUB+nYnJBD4FEgUjCQGKKoIAQSY/9PqkKx8UTXcF7VMe8cZFthFKras8
xmApU9EvaUVHPkc5PhlRGQcyCBoOfSLGr7pVabMt1arlJhpePpGpfTSAmGNrS+bNIbGQCiZd/gHc
IvkZ+AZvo5Gi8GKYrYvW7ru6slq7Fg3JlkKwTgHNH6Pcs5q7w1g+3j4Zqj2/pTtWy2AsU1OPcT/H
HSqjWmubWWPr+r7T9mOPlGfZ2+MCxmj8e1vodqv1SirVl5U9zHMiEWC1/EwVJMducKLFDkdXRSlR
81S7+zj8AKyvVuCpGDn6MfWyweclEKg1uLV0xkSJhZhZg4qmZFh/JxIxf4NjabOTbn3ORV7Euj35
s1oyY5u0pKmzmcKLt556yBMwyddOSuz+Ex08oyXM9m4+ghvp3/2byZirRAr7NlYAaqEJNH/2ictj
yLMgjInKc4TiWQ4lSnWgeZE3mdfcyrO4LDqZrhhdHVE+wfC84FGz7MB+4rUn1ByBh8tTzz/kEX7d
bZYZuOzLORfpelpvKW1gY7gNXvRPxiMKn0+0YRMk1oWd8ZAHtpmVrjpisTasGxRrpGjhgJ17Lb50
gLornGZnPtGGSoz0HroLP0W/PQK6kspYMikkU5s0WO14aDBi96x8kx96gDlQPlHMKleSk/Su6Xag
NKwegD5XVKjNWft/vI4WY4kmNZxQMEPEUGuF06doWlVmr1QeE/WZdGNw2wJxNNZiDFAlxQUxKjjV
1NinMioh1uLelrANerDaVsa8yNVEqqYxYVlVEbhJorQL2+I8jhL4e/K7MRwV1zQnWPeiDdS0/qsk
hwXPbUoGeKaZxEMGKvIkHxGyx9FgG/XTqF+IoABdsHZur3N7J6+CGJ2VS3CThxSxNFeKwS4WMQGO
Q+rdFrLtpa5CGBUtO3TS9RkIneosDsZi2EcZOFL03C6m2i0bE5Nj+9T6flvoNlEC8oj/3UNGI5W2
/A/GMXjlfdCgY4l2/VA7yTPIKNz8cU9LH2ViGz/qt9qnINJSD5zBzo2D6I73YudtwW8aO4/FkiO3
OURovWjN8hNRs5OpDW6GyhIAG720w6ySYZKSc8J/0OTrPjCaXOVxOIw5MhNJ1T00IRCtM7nxjAzN
FmF0TgbjbSo0L9XivbBw53L/YJ6u0hnHGSPHv4QFRhK1D5BMoM2voie8FIfSofuf7etXyZk+qt8a
r9y398UdYq6vtzXhDw7h+g2MB5UHygaevTvv7NL5lKsHSKAuisR2N4IZhPI8cxtcqFL/Hp9chTJe
da6TyYpKoHKMDkUezl0cL8VpoT1P+ed+xwPz4dxkdo68lcO6HgWUapEA9nKU2kOV0+37Bzf+a0ns
CLmlgVM9pTxwakDbJ+msrJvgLg0fdX8+8o7tD+/gqzjGNi1VZY7xgqgBiJsD7IWtHlRa/71QEsgY
KNjHycHxnUZiR6/WPn+NOW5m+1Fy/QDGbmWinIsCHedTpcqtC8Num12UlLYlHo0YSAsVL3ThWAl2
vhwZoSLXNPhyY5IcozGdVvrYGIsdtQ+y9V0BBB3htQTS239DTTXGMM39pBnqO+t6fjKKfftJXk4m
r7mRp5uMCZLyvLWkkW5kjJZ3jdilwTsr3joYO4OxI0VIDWSBNEDeCMNRjFDjbl8jS+LYU95aGGPS
9Z1lRRHMqSV8EaJPE7dWv/m8MkRwLapgaAc7PWM5AECdxYMOnJL6veqQeUlmh5U9JH7ynAKeyzwZ
gYZGzfolgubfLZpjlu7CiUA2u71WX8HWWdRxGIim0nZluzotJwAbp/ftj3RwgKLu6nug/Ii7dh85
yRPSe9wUKT0uVi3X0pkASKkHyyx0WLM4Fb1QP5fZLsobH+QpQRxzcg9UxW/JYuxMhYHIRDFhqTVM
KyDusuNotnuRdwk2zed6TYw5yclAmoSC65DcUQ+0aRrvkjJ1axe08V6GZjYO9BRvE5kIKAbiaFTV
GTKj6iJiCqpxhkwB+jeR3WkCiJ7FzQNvOb31EhlroteTmqKPnxb1qYcwxHcPQclWFQ8tnZHNe3bw
zo6xLCUQGFONQmY2knFHxvowJcapFnk14s233XphjHkR0JVYmBnedtod5QPRXuI72nwlV/ZykGWU
eZC2f1Q/c+OnzdhlLZgxN0JjNGVkoT4noCQ9moiV09kRzMrNpl0afVWBQiJI9xnQHQxTtVtBsKv+
CZh+jiwt3u04ass7rT+FsUtJVkthluNO9qiQT9pXa5idaTkt1lGpY1uWYkepeYk63qVhSzbx0NRq
36m0C6Hb1w+UXQyjLnfxTtz1R167F+fCsHWZ2iyyxZKoMAwIquBfwXt5mvaj9WIavGz3Zg1vtZ1s
WUavFH3OFqiUGqRv+nca1KiYZsaE9vAsvP3T0b0XxlYZu0pQcrSZoqQgAhaKoiKOSFvJOy7wz5YX
Xq+JsTitmhSpriKFH5/q3KZ0L+1z4YifuhfM1NMMe9AeLTxz3H9bHmN2kngGI7qEOn011HtdVnYJ
GYOYmLG9ZP1dPhuHQgVJuaiLl38TzJgfaZo6sTJoqQbQUPJ8iKfPi5k4gJCR86e5OVXJ99sCN4Pi
9Q4zhqgjhVJJIai1uleMQ9q1070sj2Bk17yp9xtv8qgpUlC3fIyfO8FWzzysv80X3foLGIvUzglw
hyrAwKb7dPHxarRsirRpeaGLgRJHyMDnIgTC2fjR2N1ziHxbwidM4ikaY4umMoT3svA2qKvF0wwA
hpNEDsq+ejXz6TEPgaUfWZ+Kqt8bdfV1Hi1vVJtdkZrPZScT2yDAoR+BFXX7dDbf2qu9YdErhsIy
E7mFiVSD6UQJRIAdgM2Qdy3HtXMlMQFSpYSZGYtwfOm+eKz8IliCeh8e/wduKhr+3AiPWLzRtogT
iVC+FzoqRyH6CNqx6Cv2f2HC4pwrOwalRUKhRJSboGijl7orj/KCnthFAyiCInMi+Xc4pFsrY6xV
YfWRLDeIj5RM1+1RheomfXSQZ7O363rYozHMnarKM6Z6n7XNq1p9TPN8D2SzfRuG4IfILvKUeJjz
dKtooP9FsmtNj+x6Uty2AhHIUh5zBCWiNB3aJT+NpuQrkJCVoHcQKiTc2ulhIeQShrKLXmM7TnLF
qfTujRRWBXsFPrnB8rJ5R9AlU4BdFxhSntGpTiNanqIphZNJ0S5PwEebtgUaXCYgU6L/yg5lZbSX
Wtqp4TzY+pL6gLFE/Sp/HHXZkUfLnxOLp5M8TWHMcKMIC541CTRFrl/TyrosxvwtmZQv4KzahxbS
4oIa7/qy8BT0LToSGc5GmXFM8tajfX0FGZMcyXia43ZnAbCPJrtazFcpiyZUxcA+qUTy01TF56pU
eWsXN2+JboqioWuKYjB2eVKzKtFpxjbdtxdpR/sWZ1/11SO3eYTu4u9ae5XE2F9LkoRISXR6Hwe3
vug/DL8MpMfp0Lvtvr4v0EAr/EVPqyFeRTLWVs1zdUpD5CXiAjzaHbw6PxzaVp5fMtg6dtPPqLFF
WNbPfBmQqI/yPa2cqH56UHjDwJutfaslsTVtqZCTOkbXUdBE7uRHuzh33pmJZGf0USmpHD4SFufg
2Bq3as6EdCUyB6W4m2TIi09V9pXjgbYN6HUbmUemJhYV2FDggcSD/kM9/4ROTzyZJh+B1v5tdqfs
bydF1vvJ2FJZA89TVCB01qAdrS+5I0zcOUTvKdjWpJ30gxbe+OB9f/CD1/UyNqcTQzgI8b2lK9pp
O3OfvM8QiruU0+NEF/DbtQOMkqIbiiWhwQ6/r0LoQbWmTo8Q2pqZbgv1V1n8dvvoNtVjJYAxXFZo
hv3c1yAvWMZvJNFcqxuOcxp9+DcxjKEStCaNZgmJsikHn278JKPVoYXbuC1lO320Wg1jpVoY+LFt
Z1rzQcJDFY/Ahzrrs3Yw2vJOjYTHMCfA7zCnvdGV+8lofS3J/HqezsnUOpHe7dOyfwmn0KsGjHnH
WszZh+2X5eoLGaPWU2aZTsajId2bptPcp8BRAMvnQX1NAPHs8d5GHP1h8/OqWMR5rEFRdV10Mh1d
2DNHQzeHfIzritj8fCbpsVzl6FMDRsMIuo1p3zrTrjpWwM5s97QzQ0YXnvBXwKRrudS0r65Go7Zz
nw8jfF8enfMOTail4fYir+q7bbNX62NsW5XOJGpp41bnV/vhqfITjILpp/iiYlnNd+Hptg5vZgNW
4hiTFpb9KGgiVJhonSNXe5EcMl2zTQtFO5VXpqPadsO8sHl4GcypcSpBPei0Bbqwd9JB8tIDL03O
MTIstmtakv/MmqqYbs265ZIhNOy6nBMO8cQwRqazumSq6ElRrItKO/fZ85Bx7OV2amx1PoyJaRZE
7/mCYQMKhCg7oHjVnfYh9nW33PeYvUE3X9/ZPK3YTgWuxDJ2QyOzKcYUW2o8fB69/vOyK5wlED5P
h8GjjPep81aNHHPK2c/3l8zqhs0p8AzEBdFKlQ0g4Xq0igaoYNyUFE8M86iUM0mtZ5C0vqeJlAx0
qbRUTi7AnAe8Nty3fgGwm3f7mm1GLNf9ZBFem1I3W9JhP80IL+a5sqPxqypWu9ZM/duSeAaS5cgS
l8Yw5w7ra73ZUz1lV3/PztFz70vO8kU9pd6I1FR/WN44cqlhunG5WcTXGqiaOabPMBYDYqf5gg5s
pDFr9ORYIF2ed8unf5RHz3mlLsqI+fkG7KnBGDtdjEdC9Yn4VObgqGiKWgDu9o/uTWeilzLWBUx2
UQ2VNDdtT/Osce4Az2HrjFEJk7jTJPrw+S80qOCI+9H/Wb/npRS5usJYF0kxp14Bouw7/xB6VcrE
UdAFjXN77f2ZMjBQwsToQzfa0v72+fGuIWNhkBQGwZQGf9qOhhOPftGl5xoZgn+Sws52EwW4qHmB
BsqJFDs9L52+Ew/ZyIMh41xvdpQbSFUdECGRZMFsh13n96Is2WFBwJhTOH+zIMTnYBVT4C+Z8EDG
C6QyZhMY8Ppzqma2Gqm2hezRbSnU6/9+l69SmKignUtVS3voBZHzT7IBAhIy/uNCmOs7KaUAfBQ8
t/Ne9OTySyqjRUgRd7cXsl2AkK4rYa5sXDf9gqwUUBMeZo9OhCuPlM/L9OMDz8b/wWleZTF3t07m
KO5CWMB0vwDAD1Su5newRKARdHLIF8t08p1sC9zZkM2+XWjDL51gbrGhlX0jt7hKnSvc0QTUsXOt
2KM1bMGzvoyvzZdm8VK8TfnwpNvX+Cqbucbj3Iy5QEK894XUEfPMzlPAKGQ8u8hRSLZCVsi6aUY5
sm7TYgH4p0QLnyYpnAzQdiz8ay1sZQwJJ1kjwM8MRqHZd112Si0lIILsoelzP41DcFs36dbcuGRs
bSwS9MJoSUzz6JQQF6V5ULWIO55a8raOsRhF2cdj00M7LH1x9cFwy56TjfzDm+W6cYy5yEV5GRuK
lqnZZF9cwOl41M7FXnFklEUsl8fMvNn1uFL4d2SNlevPVXPIc0AugLmyuBiJXfmxLxN02umAaRu/
G8cyqLwYvgzAKONOvIAOG635nUs81Dvlr7ywYHOidf09rJHp9MWKKCx7hiB9Qd88DDJt/NO/iaia
C/uKz2pHn5u3lIexNTLI1XW5QJRHQUu6fQzo0OaYg8So9pMP3DhhW1Xx/DUxto64iomZIymK9GLA
9Ss9MBWekgvoQBzMXbQ1eh86G4rrIJ9QBel5OPNh7/+gX1fxdDNW511aQmeEFqJn8NCFAfGFR93V
HlpftxePUmxKnL6gTWhdQ7oKZO5MHtaqPiw4UGUUD4CjuaSD6oMFYpdF88WamjuSzLSx9TIV6kFa
lkBcQCdltQGoUy5zIt/LJH5Fo6m0G1slSLIUHO0LyPJKFLEqC6iZRI1sITZcXY6QrJDT09joBz2T
Rs/QSDCiHpMuZFfNbaAAQm4chTNwthxRawK1Np6XfArCNufBm//BgV2XzdzjrFm6PqN51ZHiXn0E
694Lws97ijmNJxLFTwEIOUbxuG+HbRt1FcwEAxJpidmILRpAju/MvnTyJHarr0tAq3D5YvPN4rbj
uopk7myRwfyaQwWRBdpK+h9x86PGIOdtE/+HcP4qhbmmZiqL7bIgY2y12kdNm+7kJtkpUhY7egLa
VtNIfXmaTrEWer1a7KdCOaPH75XzFbztZQKE0hojpU/h2NI92AYw6wVEnMlZZrvc0x67yFXPvGoK
V5eYwKALddKYM6XEeNAPxF2O2TE6hG+JQ8dEwmMXNGfj01/h360uLjuEUwMRGylsEE0BNX3f5wba
WAsPGGqTnUTZyzgYDrIM5zpNPo9GUtu1MlduVSvgOUaUyIlwObvOjuiQwfgPQVSZNvaC0y50TjKU
o8PsMI5ozkLcRnAClpVc2lRARTT3EplHPc9bCGMNo6bJRRAIoRg35HYiJHYa/+tFYUdrEiuW1aqE
S88te/Lh05WvaCxwlQZopHDjAc9n89bEWJyIlKHQmFhTv1Rukr2ZOjcRs3k6MuhnVGS74TWZGzBO
pokJQhi1+UCemns0NjeSk9JZ8fBbhLydJtjLB/mFt7Jtm3OVyybhR9KUUHJsJWYR5o/IinwQABM3
eUvijHf84d/tKshKHhMcSNGS1zGtig1++6P+CACF9rl0LC/9OD1OmOMuPr3TmtzLNnpkODH05sN7
JZuJDCKAif1sZjMx5AI2ZacqU8eIFgC89i7Him4GQStZzDUYIz0GUMoU+s2rqdkxcE6dzKPlFOkh
00FiLnyJ9pOn4WTRHTF0Lu4j5wuohN+CvtUXUKVexUHpmCyVZGHGqAxHJBj6BLAlmYr2ifYgNpgM
nawMPiUr7sxZ7p24kyZbFszPJLHeJjyCOfaNq2jMHUIjvwROjyZBpnHEazN3SYugd0IxG8CYgNHg
5Nt5+894bCk32lbvZwxYxtj5uLaNft/EQWmBh9HK3c7ETF7Ny+xwLrHGOPA2WSRtAN9AkEzid6CS
uYYSB3qlciz5diZudbSMiyYZyQotn7P3rHSPozwa5aGG7bjHNYJSZb6Qemh5A9Cuatg8BrL3lqPf
NUuxQEGgqJr8/nkrzermBhyQMSKE1svv0z06evYAsbsAjO3UA7NW/jDflw9U10E578r+z1xCHCgY
s6TwhIpmN3hlCW4i8nR++9SvX8ZszNiVRt+aSDC0HrCCnpWvOljEUjvs0HqieO0HwY2fK9f61Ee2
sgesL0fJ34tFt3aGseJCaZYI5HES4dgatryQT1YuBulonsKh/A7OlAerir1CKNzGHDyBSL4Yqd8i
YzrPpe4XTQ7eDFCAVKTwVdGCkSryI5HNz0NM9mqHAhjRDhFpPOAmfspCdTeW/bmalAFQTyoeC+kz
BqPPczz4BkYWpxGPndh8LYpyjwfpqTPNBjNQGNVuzL2hzmekRxxTFQ+lmTlmo/pJHh7DBnCkAgpt
JTmYtbDrLfJq5NKh0zRvxihePYiIT9qJx2S0ba1+nRybswENbVENFBF7dPQg/ZS7OfDV8FpEF1pi
d5f4sPxVBUm+SmQ8kdGFwyT08Hzi/NwLGaZwJKCi/uu6GJ+DflizH+IW3anuO3y6o5Z+Gv68GSiN
aW8q2d02/NTI3NBBtrO57huxz2dEEsMo2z1p7QiRbVE8LlHuWznhODp6o25JY7wMaB9GIaZckZ32
HV3hI8bIF3Q02IA49wWB48C33/arM2OcSCyDzV7QMIKDejfU4n2eHPTyJdQEOUsPqs2RyFse40Yq
Fa3MTYKgORIxo/ttJJcx93q5Bqrl3RJx6VS3HchVJxkHkjbmQrQGgWbTDid5FoIlCoNF0r+iyonx
wjzy2xpPlIG8CEMfWGGTnSvFcLSk35up9Elu1Y+3lWk7ZLp+EGNQ5S5t24lWEIq2d7o2c7TwvmnA
RU1qjiL94WwNVUIADHgWkznbrAIojNAN6I9B2ojOJ2cZkPoG4POVbvU9P/DaBqlm/q65V3nM0U7j
NImjiG6XKGlzWxCWszlpL7e3j7so5kAVQ8rQB/Zu1kZvuCd3fRD7oKDwjEP3KB+llOMBeYtizitM
xEnuEOgGRSzbi/zc4f7fXtJ7vvS3fVNEU5M1U5YsjVrylfdvUnERzR4+Vn2o9moA1oRH/WD4IUom
xi456K517j5WF+G84P23H10ajtQvBNhMtz9kc6mr76C/r74DqXYzhG6iWJOQ3ksH7bWCReesdjvU
WklhtFJNOkUcC4FmqwcAc3Ru+wVdNgda9lQ+03wTyF++Jz6PbG+7lWMll9HOyAIWa6fCipvn+Yd5
WE5oAfMMrz4l+zkBJUDjzDseBeO2tq6EMtraLXPYLyWuBMXZGgPpGLriveHo9ntz+zHjghPzzpBR
V7ky01Qruwws6QXx4tZFGQrdKpjbQH9FA0gCIHbu/moQ3Vgtk4nSIo1IVp/CqI0g/tZOKcwMDTSS
twZVr9zhzTDzzpLtVZETjLQuUUQH30fgkICe6Hv2HAWtO4MGkHwmDjob325fjk27fV0iS0Oc5ipa
tID2GBhZ7lpVZovLSZnvSPV8W86mw1rJYcIbbUIuuzRRxezkzinawR6Ei5BwSkY8k/Nbl0oJ4skw
QqgWZU2wIKMuhspjb/Z7kKF5TTG5JG8ORO8+6Eln52LkoeLxYunZftRn0HTrzlQJfhWGntUVsZ0J
6mhjzNsXR+0FT9LWLkb9q6xOdmQsPAfAOwjGSjWtPkvmiCZZ8UHZNy6dcl1wrTRPvE/2YBV0CMZA
eY9f3qkwRsuSLaGWygbPkDJ+iibLl3P1uKgR51x4YhgblYW6qFaWEAcDuBhVtKce5eTTbf3a3j4V
iCWaposKW2WVRJW0KUH4PIa1Jy7mDzkvz6WwPJeFxCno/sHUX2UxukxENeqyCY5NBHfwoXmbz7GT
f8hMT78HxPMpx6zusa1s1DfQ9XV7mX+wvFfZjFMlIlHKsHp/uOqHwluOGHRp/cVp94WLztvn8AtH
4PbZXQUyegnATSnpNKQqhrT5WjbFk5WCFzKUwj0Glne5IuynSrFsRZx34Gl/1aIppG/FO7kHL5Bm
KHggwg/d/ijeNzFqW5hql4sGimOqMt0lYyIEdR32jqBlhHPWPEmM5hZdXVaCDElx1b2GqRL0bX/J
5r9CDDeU6y4zDnUop7rulIo2ZI6eAuhbjKV9m5zmy/yU+LzC67YzvQpjnKmkJJ2c0EJ30yNYUUxb
K3lawxPBeM50mrImBq4Vsrezp7jlQ/4hOtApXSMYglYA6hvPeb4/V38PNw1Ql2qyhXoyI5KYuWKS
FKsyP88zwhJKeDHYBJOUuzi2h10UGOfsKcXs3QhAKpBnzSfZnne8Qeg/3NBf38EWi9KwRhfBgKfZ
9E15peRMlpecpEOJxoX/BeNuuxcJU1P/WTdbECr6RJ5kqw/9Cb2zrejMgBG7yHW+F0j/lGdKaadF
+kUR88pWxgncnxEqy7fv4/ZpXz+BMYhZr9dqKMN3gcbYKWM0q5kcoIntrPBqlYzdy7SoBkefhvdl
2jmmMLpt83WqCncGrcheQDZhBsWwurzUudvLu9vL2zYC1+UxJrDTCjlLKAZL3XzUlkdxwmjlt9si
eDvIWLSxtNQubdAasNTkEgnEN82Rt4WbMsD+pEBTJAVsVP//HWQC9HGuhIW20i7ghZWeQGHiDeBz
QPK1AW9Z4mo88EdqSX67kyuRzM4ZaaXE8yLgldlcDPDOLupe7h9LFPtrxXLUuXNvb+N2z8xKILOP
5VhmlHycJrwpikaKPjlc/tAlu+WgYxouCbmGh7etjIsA0osUtzpe0i35VqFrXpwfOYvaHJA0NE0W
ZVUWDYVxDnFJxKWmkOV0NJoOajWedSCH/6Htjv6l385rJYnxDJY+du0UouiW6tkJo7hPlaHsVGQI
dL09lT1mYpMZNBLdCY/dcxcZ9oSnmDaIH3WpOWIKK5jGDv2pYnuJwdBLll5D8QQlolbo7yfRsI3J
OHekPyeA/wkNcPk17dekG3K3lpv7MhofO6SgdSNyjYy4tdk7PRG9JtX8yBpPhdg+64J6jMPM1wlA
rVJDbG1rap+EGMc8Dcdu6nZJpDuiAUC0en6UOvmc1/0ujIcHkk4f1Fz+lk7joZcwI5XpvNL89vtt
tX2MC2qj2ARnYQe2V6XfZVHqIlxzeqDfTqbip4DojcBdrRnEBds0BqZjK8hK7TKo2c4EkCAgSNC/
w9GdTdt1/SSW1UfVjdmaDVTTMBzT2qrTOmVgvpXxTgCgv+zn3jI98J0xbydUJmcuaDNJVTCr+LS+
QlxMG70VgQHySjrogfnQp/6o7DlLpX/zhvKydD+xsVjwCHC85NTsKyAIVF6G8jAaU7h3ftsdrbaV
saVqP1bI18Md/bQztGIrOIljoG6V3PHSLZtvm5UwxopOBRLLlYwUTzk85vKLEAE2Kk1PucqlfaCO
+tYWMuaT6JM+FgqS9K0HrqsCbfvRoXbNuxEtnnZ+4NXZudvI2E503w4Yc6LFbxdTJaj1Fs8dcJBp
sVfeaTyKd65WMoZUTiUhnQHaCWz2MNAyp8eLHvNiGFuunexJdMEADdSJr3+VgFyd329WNZ7Bu4I7
mIHKrwcid8md8KCW5dbBMZaHNEW3xDXeKRTTgtZWlaB8UnctJxLa9q/XpbBdIBgCUlK1hJzmm4pu
hXsBLDmUk9Z4sAw0g9DBMV6nMUf72dFM1Yhb1YpxrXU9281y4c1zCMwkQznn+eTdtiHvaYIb+6gx
kewsEGWMB+VnFpfS1uSmXR4sP/Pg333tQBN/jRc/Ro5oJz4imtngWezt9ZqWpsuSZkksl5NAMIkR
Te+fED4od2iZ/DIhqZsCiRgN/63/k+mCdxW3U2fGVSxzFfMxTcPJgpFRA5N21n2t/NamHZuUKxEY
MEBkAHMhJaS4qMi1dpjgsVyZ20G1GTGuPuP/SLuuHcmNZflFBOhZfC26Zrvx9oWYmd2lLXr/9Te4
ukfToqiuAx1ADxJamGS5rKzMyIjVEVVyI5KnhVRR6jKniScayh2oG5HJFka7YHcCQI7X1/wf9vT3
yFfHM+91kCCN8OULfcK8UPIsKpi6jafj4oiaBz66aTNmvBjl6rjGkdFoUIdBy5e5y+UPA3nG64Pi
GPjd+39R88h0RQiyGcgLKSstJv2auKpc2x7nz1n7/Sy9sBAmMfiDOpQAVG8+SjuQ5zu6m+25Hodz
HH5fIRd2xjatzWLAvqyhwxw/58fhecHxCo5h1RNtJ9RzMyf8l3WV7yX6/cy/sAsKFE2fTFxN2sPs
Gm52g4AJQqGfC6/GZC86YNJAGQeMtB2tfU/q6qYnUxP1Y4FIPxtfqvxrZB6pes7W4NlY3fEimHXb
WcCEVj3CMl2lsYoBpjwcl8xbuLVDYSwk6YRXM/tl3oDw6nG530OHIA1xDu+0Q2SbFlqck/NSM5IP
8U0FpxLb3S584F3AvE9ZOZXcTKo8H1CbI6AGanVAipqnehaokPH6gHmTu/Ilnda1WjrgVIyNYoM3
zklAMVVy1dV4x3vlPxpwoSj9kpFInyMfiB9HeQkdzUGzcQF1WaQPuXq22/cDAaRClohpqGutoBFk
vhA1XMiBkKGsHPNhQak8NjiI2c30RPzpRr8B9ht8cegHs6qd6XfW9MK7pjYHfvEVqwNSNFMVhCWu
B2MkJxEh1VAX9nXXuZ3ev7CxOiAzeiNMTcVuaZzuWVEs5SvcKXgvkc75mq3Z0Q/xj9DqIZnBi642
XzAXlldHZpYbuRi6PgW2d8leVBAu+tI82U64XYXbVHQXplZHousyLSa/CSEANzILqj6Lv+rbGEx0
AB0tzDOIhmlyt3QaAV+7K0OkbHkMpNvh/8VHrE5LZQZ5qCzkg0s8brrdk+A0b0ukwdykotLb9YXl
7Z3VoenrqKuIiB0cofG4G19F3ecYWCbtb9Hj93jWREyyNFZmVIDfL0gQKo7KvUJ60Q3m9jEk5EXW
I2cKDb8KiBvHNTSLx96qpPItlPND3HclNefer1LzNqzVmpaCupPQ16FmhZ0VtddHhpVOsRWqpsWY
4LRp7mThdBOqEIBt6pDqiTk5oyETOgAbZGdJfArK+qTW864xZpvFEbPHWATNWT28jXIoOYIxhlQT
4n0hN1anDnYgt7bWxO5QVionzNr0jBdzs8oIJKGRkI5g9skEr9+aAnhBZh3IU+H++ipsFwIuLMlY
pYubG/DHVB2D3yUyiIB9zS5YQRz5aQRmABnPcwT5yZ0GWcjEkY/QAjuRTxQEOKPdJle6+IhVgqBu
1L4jGRK6GoQRmvNCaKh45l7d8dBJ23sOCBsi6QBDrTMtcRLUPVEQSsp6f0IA0VG1KUB6l9tNJLla
n/Kc1PZCfhtcTe8o5G3dBQ1yuu09xJsLaKwtD3ev3SfyHuAviGEkO2DzXR595uIN/n66vg2vpnSo
6yYaM2BAIi18A41Ib5lTfUi7CmVA05IE1c3i8vn6ZtqMHMi3zdV90/VtbcgRKhtyGlJRyqncMwtg
MKrlP69b2tTVMi5Mra6dtIQuyxTg2mltEMCq73/wj7mZG76roVVYC1/P0uXE7OR9PGf3OR6hqcvL
NW2Xry4+Y3UHRaGajmKA8FB66JzaR1uk04BfF1zN7lJh5pXLeBO8uocUNswtGQF5YdEj5HjQbNDd
mGwfi9onZ363L9fvpVxdNoYmRYo0TH/QBGUShe6WnduJbZ519AQa738EovEN4PDpJ1R4stP/OtbV
BQQh91lpC/A5CMl72z7ENSQYxCOJIl4Es31STBnqN4qBksHKkBJoYQRiV7QXYCOdpJIumDSTpofs
pqjo9Bb6TUHrD8kZPT5xwHYOhfxpff32DEmUFkKPl1P5yp4lF+2uEiWeDO0qwdHtqqAj6k7yDwmo
uOWm7z55uK1tD/X9AaurRiglAQiJJVRNxL3Y6g+CqXliGv47T/htZ+UJ+9DoBDL8vmjAZnSfvDGn
hxY7eVhUJhM6pHjO8C6W7SDm2+bKCeadDpxLhJBJMyKqCtDlqQXO3cUzsfJ5IA+Ix1kA6g3da1Zs
5pYRP1w/i7wFWrk69NnnRrfQoZP4JWRftfgG/nB63cZ2svdiG64cWRYLRieOuIHDj9Kf9uycvC3S
NQTSNQXxRTt1mxfe6vAGtvJmbaNpjHS4jFvylBYZJUpMAxSmrw+NZ2XlyYIOjBiVjJEthIDBmFlm
xY5jkTrXzfD2wcqLjEbQZUWF7d3P2rFRZlssUw68Zjv39r1I626OUUF1Kmpw6QUpLT7m3w65/4yf
mq9c8kyvcDOIQ7rXx7X9wDNlQwTTjSRra8LZokijqdMQwRTqK8jHdS/eVbhg4ZT8YjzHx36i6AJa
0Bpc6cXNpbswvVq6Mi8npiTY+Yr+NWuzxbSfdR5zDvBmSHhhZLVwQTCBD2xpD4dshmNML0WY0Ggk
oEm+zXlHmTeZ6zePMMi1EQ8w1rqtrbgIdA/VCYIcp9RblNBraqo084QdF/jMGSVZefmxnaq0F5C2
XRjJhnN1VsCZP+/SU/YZHhdEw/hUIE/BlevjLOGai7ZvjGocK9ANZin8/PyVVS1tgD7jbNLN0/e9
iET56ysGT9VAb2rcooXTRVbgKXbk5p8Gg/zjDH1542fp8XpYeCZXjn9C/VkbwzpFv0gKAdbbduT1
Iy4f/bcQ/mJQy9xePM00pauldIG5iPvpmTnjDkIRz7O1MA6C0sXnBQLbrzBTB4sR2hBEc808C/eV
1UoJ96J6aPOz0r3uax7eCdwekW22pAtL69tGisVcFuEsazPwcxkCkl1+E0X6WSPxQwyOj6lNnEmR
zzpevp0hHsZ4tkmf7NpGoJPc2IloPGRy/yQPBSdO2QyxLz5tdSkZtVzXYNHDp2nJaejbvZmZNgmg
dRnm3vVdux37Xdha+TeDxaYSLnfGf7rYMBFvOaRADv1O9o27wR78hXVD3IMnPqLI3vOKvNvH83vJ
V85vGBL0PKYAmgPuZCHnc8DzwiJKzsnUb4cX3yNdV0KniklB32Arq164m0JL1mnlERu0947yrEMp
0C4I5UN0tr3en8NbV0OVnoBENQCUWlMaKkwmyKLdTOiwtZI7XZ84XYk8a6sIt2RTOPfLcjYVkii9
uge/waMc1GchZC3tBuUXZ/8sf/DvDuJ7eCuvV8T5nI8Mz8ElI9iABrsVafLJwLtt4hEq++y4ZCbJ
AR3pU2JpAyVW6cmlwwvktolGLpZ35QuFqUdD1tKPlfjox3K1186BiA4Sski0xX4PSdj4tfS4Dmvz
kXphduUgFSUgptphVyX+9KzsIrenKgpO9T2fq2I5CNemeuWxdE1HVX0p+PZFfmZxLFEW5jsxFyXU
W7WvqDN3+NmWpuDx+iJvXzPfa7zyR6LcSYKpwykLw0vW1lQdedXPfwhKvk2s3FBYt0Xez3glDVZw
Z77KaDubd7pd/2Imjc5Iv94kFobn6871ofHmdOV8QCYQkCLF02mS7iTzaxA9pa8pAT1aE76L2o+4
5fQDKJwNs24ZKkjU1cOEfVrbQArct6+DIzq9PdqNk/ujrVrGQTqyOwb+Uu1OfQVv6jvaBcB/gqJb
jEMEBU9+lMu5cfRVaJajQQMhhIEot1Du9OwtVCW7kJ4bxltojn9aE+DOpVhXsYJ1hlAyzYWcQr7C
JdJt2Qx2Gv4bEU/j+3Cuu4tisVI6XYE3JCXI0ZRdYJtO6OtU24MywuOVunhjW3kgrVK1sF4E6s0W
bO/Brq9uAp3tVKlzm+Hr+r7dLtZeDG3ld+RZhE6bgIerdiP/6t3Ml8DKZXenhe1xUQ4ldoZEIHrt
qJTR6q081/vynDvM5W+ebdaIi29ZOaYugPbJNOioFIg3iYA0R1o8yeqdVjaRlZN8oGIbH+tBButB
jfRdJB5jElJDxxtjxHNRfIISjjUHBioaENDqoKed3Klj9lxozxko9LRU/9G3CWVBbIsZ9Jf0dzL/
QrGfquw1LX4008AJwDgOT185vBwOAQwOaO7QieaQVHzSyHx3fQF5J27l8KJBYKimoC5aDCCEa5Jd
n4lnVvkRU7zrljjxlb52cWLYtWhWRn54cvtufs47wwF02f2frBgLJPrioQAMbVmVDfZjKmuvcQfh
jQjlDVYLNSeXsp2B+N5ta5JdmZWpbBTLk8QTf6FKBiSnQn5fuz0IUhoI9Y4WrwGHM4fGKqwqSDak
pgKWuDETAGcrcNrSn9E88BIBvFfJumifBr1aMQ0lk/hjuQsqK9xndn/beIVngqutOqpu+pbdCWgc
4ez5f3h6mRroyDRiKmv8jKHkSie0uOUV2RxQsJxeawFMoZH+ItS6M5rqgywpL2VZ3g6jaV3fPduF
ZfPb+Mp39kZQyVqNR8CS+BZQoErvUDAFMV3u1CdeJmK7ln5hbeU8iyGKqt7AUJkGljHFZTsA9oB7
Fk+ZOwI4AHGsBTMELpf76GN0yH8hNbbtYr4HvPKZCksVbV4EF+b5QUvveuQer0/ptoP5NrDyYZ0s
CyqZMcZZeknNhyw7gVjCUqGwfN3Odv3pYjJXngw6Wxlri27p9Fa+kJjz1DfllANYAhzEtDPskadn
tH0Yv0e2cmiNKTbQTIEDaEQvzpk39lA16Tn+bLso/T2sdaJTJ7GS9DqgHfKdrNvgQUKqs1Cp6lQf
IliuQicC4jD2g6/yvn8WmCM5qQtWHv/67HLGuu6S7bOkLIMS5yIYZXsYOnsqeloanKwuZzOuKYjF
CHzV2pIL0fHEN8gL4xI3/8Pz7M9F+z3dF/dDWRQLGAnBEdCqoI4C0/wizokudgdaquJD60D6yoGi
K688yl3HlWeZoiFsquW6UDoKyVo2OZpJQSyYjQ9lQAdv3AEly5D9oWFtA7vX5ZZZojOV6h1qtykk
ZHgommV//v0d9z0VK+8Ty+hwzrTfT0a80fd487jRLuFi9XmLuvIwXZbHwLTFiDAm8I1K1WGupfv/
bXeufIxm5shaL9H8KNdUUt6n+SCZz9dt/EOG6nu6Vv5FmhWxYou6UjpRHWlOkyY/wvvqHOA/reFn
i0ax8AfTnIzZhsfAdfj7hcSLAHhuTl55nZ6AVK8F+RZeqPVRdHJQS0BfOrayRWjIFW6VN864Oeu3
1teMwParNAae+wsvuLYTcBt6oacgI6fB+5hW7TBIkv+hOJo+j6Cbzr3xJ7I8179j8+SCD05VVVEE
gc+av7IVKh3xu4oOvffJIp5yrB+CN2ZJ9+xoRKA5WL4htBseqm/z4F7YXefr1CSJgm5hfNMkOw/Q
CVU/JDbYFu30lNwQO/XZLRK0fgzjs9N6CzseH0W5tQiXH7F6GFcq0yVSp1DbTfuG1gJzK5I8cmZY
3nAIl0aW3y98oxyLQmYoCqg2bMkdHyBLsawviNMdAQgobkmLt6Jrnp+pHcxMi9BXmh1zP7tVjkAD
/TTRWRreCt6iDhB+hdw6+GZoeznKZaovRgndm24WQNT5O1MooQ2lu5cwUOKT48ImiAYNQgELt0P3
X+UGL02vPG4mJCTPAnCmRL70JUGwT9mVyC+lOLxiARGIyl+UhHkuY8vPX1pdOeBomOVSn9rAFffo
Kj9B29SX7drj4ck2+8kv7ay8cFmPUpMSaFsEp9YvIBtuQtdRcrob/tW1Gadf2lo5Y1WdNVMvF2cM
vCN69kbJSk/6MXlegCHDp8DrR1a3ClCXBldut9JnQoIIS9dDGIqqeuhWCtt3k3xjBkpJOzX3hBqi
b2p06Fhqz0L9qy9zN5OC3ZBLL01S+FNY3pIu3PUiSLmyOvYlkqBkrNtD1/gtOtNZKj8GkK3tE7An
lvGNYBjHdtbcaAY5E7pR60ZzurT3S135UWaJLcfkQKTWS4XqMHXTTka2TGTiixIPjjBxH2ZbMeDF
FKwzhqEJNEzEwgx1U9FCrwu0+1R0hH8qBTjU5C/dLREdotmW4/g3XZ+kQPcH4GkZQLe/ntdCr6oq
wTsF6eYJwVE3fGItHI7r2zwjF0ZWZ0Qy5jyIhST2yvGhU05NkbqkR5YzAj+A9tEnCZ30mQ5Ksc9a
1ZfMjLZZbukkpU30NYq1q8pP0Eqyx0Dk4lE23fLFt63OVSe3qhzmcFhGR0G2gyaj1Ku+plfBy5yc
mz3cDDDIhbnV0aq1DHj9APO99HDVS+NvYotvGVxjgMTZYXlKcSZ/c2NdWFydraFnEvQGEL5hgIWG
+k3n1eiSA8d//4xWneBBAJ4j+cmLf7fvn2+7a8INiTEoFyxh4/LYT97iM1IdDnR9zxkdf4E+z2qf
QOfqcUa7bKV12A3ILWCDJqC30vrWMwMtlWdtwiVwhCfRvdmufzQQcC8s5qHw6OiNTyD8JrzxNvn2
NH8bXl18+mDolbz0Q2YlOZFQOEykPVRd4F8fIG98q/OamHpXGgKSlnNeuHm3GytojmSD1bLP64Y2
0yeXM7k6tLoUJFMJoR84pOIjOE2OQBuvv1m0GsQfGeAB5r58Vl+XwHDaFTv5zny8/gXbV97FWq6P
Zl4IJlqvll62/++7ACcx83VXhL3/0dbqXKZlOsr6APeb+NXZ2AW+dLegeuVdeMMLVJbP/tsWhfwl
MUwR/Ivr134oiOVYtMBBylFzMsIj6Rktik8iyHcK+r44A1s+/Jq1xf9dBGRCqmniHMH3Jt30Xsra
0chE6I3MTiABsqIG1liNdqmHd2qfWFE3u0nX+2GrWXEqgnX8QRHYLo9/FeLwwPky3jwsQcHFl6ld
2PWGidB/odXrzuVD5hIf3d+/tUdSW7J+h/q3XMe0VZsjF/O/OqlFR/TcNAtAEWI4Au0UgVMu6Gq/
0nsn1J4akMtr4ZchJZYuPXHGvHnbXNheHd9BFnvCjOoPshfIBORU9w1QpALxe6seuEHFMpRri786
w2VJqqj5DyGk/hNnFz3DIC/Fo9qF1J/d7BsOAGNTrulydleH1igSQYqXt1SPlKvpFigRJLQ4az2d
/USixQnNYdAjDw71qbWCG8Eb/PAW9AwQ+nIjZ9hx9cO3aFouP2h1skWBZHFcInCuUX7toGSvAmxU
3os7HtPF5g1wsbari7bWhTRhOvCL+lR4U/Q84TGvzDynuBkqf1tZJww0Q8pFJEf/4PiMUFV6SE+L
KJPgadY4gpWde154FlevYzFG/4a4EFIDmuSEOwnqsOWh33f2wswg2Dzyw81g8WKAK4clZX1QqlOU
AYyG5OGp3TF/8Pk6Uxzv87vceeF9Ek1lgiGDY7FRwvtW1h2QvVG1AzGsia6Vefq4fvI5m0NZOR0V
umztNGIXNilDGFx7tYDUcvdy3cr2y+1i8lb+pevUNC967A6Ngtj3rO3aXYYqh7lvT3zQ06YYyMXR
UlbupZrTDDMFT7q06IO1I/mSjnDiYBCWahr6EhCE6Di6AWcImjdueJV47mBXrmbWyq4Q82VOnfZo
Ik8470KchUUq4L9QWuGt4MqPlJOiB1r92xqyy26xX3Tf0ITTHPG+RFYO9KAn3hB5NlcuZTaLcp4z
LGcQv+R9SWPlx2DwakgcI2suonacAnlogS+VS/NGmlqV1iLkkkirvHJ2J+fMrZviJJbiyhekZb/g
MfAc/GqetZiCLnOXCr915cTj+C7A/okXnW87FUWXFWJoBsB4f401JCENUyXFTp32ywMoAFdXfNt6
vAt3+77908z6zROyKGSZoAVuHtutSfYlizlFnM2GbzQw/mcka15BLRnGdMxybPpuOGqJfhAE/QFU
6HYURy4Jq9u0H+8ixl6FRDoKyXDutWk/q8X9II6PhR7QIsXYw/qEx/QhV4JDlrNjNh6zSr7vhnwf
9biFWcwD6WwHXd+fvfLqfTiHXSAh+7nkuRWwDCyMzYQuivD/6yKs4sq4qxpFxqXvhabsNGnnGHn1
cH0nb77CLhZh5c1Z35egUOhirwCjavplTGB6jc6pODvX7Wwfze9ZW36/uKRSOTCySsCrPW8cWceZ
FG+JzlkaztEwV058QtuPMi1gBBUNF433hzJpzUWxbyI6CLo7NBPqWDr6O/46FrD/jWXGMkCBIGKJ
0pz8lNip1SLzIfagOUz+G+K8zfD32+TKZSe6UUHTEbGoroY265AEjj+UsbSuL9L2BH5bWfkWYyp7
IwTJrTcIoisroR2XHTVz1RqD0gYbL3gxkRFmNcfs9gP9e0LXGcMBxGpNskCql1RS/mMGpWt36m+7
d/CH2OrNAn+b0Bm7E5EmhrK31x145K68NV0jCkc5yjNBxFFbTnXmRjciFGcE2ltkeWB4anvmy/5t
l4wuxr1yJeGQqEowwpUsYA6oaqBQZXyGIx0q3MfIlbrJIT/rXwsnVO5JPqigGuS7uM/47QTXxXes
/EyJzucE/MDL/Ec9ldwsQaJrtlPg8lQ7eR7sJKRBATVLXlTA2XD6yvsMamFqAvtd6Kj95TJTPOTT
+LnKTS+noBaI7lxFxZH964mtBKGWtSkEbBYbzHArVACdL7/5MjQqWQreasFP8wevIrp5hV4YXbmj
QO8HYcwBmdPaiqYMOWl2d/28bu/aCxMrT9TGUylGIuDAS+JhScGmIWgCFwahgJb75C44895Qm4HP
hcWVI5IUUOunJXifRG2wi+Y5R3OxRs6B8avhadBsXhkXplbeqBALIwMVOkyVIFUeRasvW8SNksuZ
RI6d9TtUbgszYS36vJb0bqfT7BHM+LvyoAMYCtUQgFAjin94e38TQ06+x/cbeX1xJcpoHGKNDpCe
6rHZ0iPUShovsGcvPIV7Yg8uAddxQCt32JF/hYK6NL5yPVM16L1YYdDo7nhcPN742e4mV3fzu8oV
uNVUzgFcv1GFXJ8ro8W2kRq83tCGHyut1Wh44tQD5zbZPnYGZL0NQ0Jj1uqRH7aNio45lPyyGHmE
TqYQs+WY2N4x3ybWkzcqRSFrwMRP8tucDjRpj8nEq2dtn7RvIyunnIxS2LcqjCRzcq6Myio1yZ97
3SvqYleixHf9GPDMrVyxWIA4QJLhIrVC3ukJni5q7TXG82hItK+Nl+vWeDO4/H6x99sgmtlQgV9K
YW+RUltF8gTmAnrdCG8nrBxwnDRGZCQGir+VbCmQ6SqqirMTeCaWWb0Yh9I0iirFPXzULOC9V95h
nz9dH8VmIxhRvjfCyuWKTO6Healht3asUyODJBUYIyXLvF8YMc1f0DcDIZfFrdPz1mjlf8MYaW1h
AO6rtsOPJQcTHxqv+Sk4AKA5xW2sUP6zczsU+R7sGpetD3JaxxUGi1AQ8M9fzS+j+M3/ovszmG46
C+pj2bPupu6cONcnenO8qgoGMkMiRDRXa4k3NZvTBP5YrgO7EX5oCtJNUsixsl0LujCzWs40L82g
lBAWZH7rd6fl/Thapic54o6rZs0b0moJVa2WorkqliumP9YllT+WpJZKe6fx633jg2eG7+u3K8N/
jlASV9h6JlXoSyWwmvioRewXo38EJeCUQXsxlzpu03Vd2Ft5fFUL5FJoS90d5ljBRZpHNjOaiOqC
aNhMzcC2qf47ijyiGSbBFaNKaGb769FP0fAqKTVir8bRviD8Yy/1xNgKHlUqIm+HiIF3IjdX89vi
+mzIZShP6uLPRqV2AtD8lp1CB+PX9WOwnYy8MLOaThkw7NYMQElkPPT2oi9RvgyvhALJ75o2t1y5
XGN/K+xcWFvdpbIWQFqHAadYh/bohrsIZO7A2aoyQEGqm5cWyLzt6yNUpO3azoXV1eVaNOoQjDGL
vJJppjv19eRVbfdT6omnqeV0hDo0sQYIMsdBMHqKQgoHvT/DraAPlmqW8kmOy95JsrByxlZmdzU6
5Gg/Sh9hLfoCSNmFCC3QzfQ1G7IVDMJhlm6N8Ispr5nyowK5N82aGXAgQ5wg5B4cuq58MjQ0qU/3
TI9VKqdzvWsE7bVpwT4AKg5LEANg04VZdVU9ujWi4LFgwkckBzTrZEtltduI0W1WlZbafCbIXwvt
66ycjKC8l7PGLsSSqogmxzGxpRK9eiS6q3rzQ8xqpC7yCj3jTfKgjYqdihM0urqbRGW0iyMqCpGl
JrpHwuHUZOydjO0b62eql8xRg+JHnAo9VUbjJiQQQdA/46hwZqK6JkBPrmIOk9MboonCZBjpCOG1
gs6TcQMS0o+qV16UsQLlVfnS6OMzi9OCgpTAMcP0NGU6mMag3D6q7aFMP+Y2OlZSv8tncx8zaJcN
5S6VWEizoP/Ki2qytFG/nYb+EIYIo+fcmQdCe1J/jWbigEr9USw6yAB8tlWS7eZEeqkm41jns5M3
5Ys2C4E91vNL1KCtApS2Ua6eBUnep81kz81nVDR+mRZebOqOaBi2FE63o/FLaIjVgmSuA4tVkO+G
qbDrtoN6de8UMWTISH6SJzRMhl8dQA6DjMJC8Vm01V7qUVLTQ/AWDek+qSunnoKjVrCHnuWu0UVu
jEUVQtJQQxtpr5vPZavs1bG0ZTW7H5ObWj/2RvKeSug+y7NDmrZ7uNyTUpvgrC3S+z7v9h2J3XnU
9tjsu6lmnpgop1HXdtqMAnmuGJANmEhl1WHml2NugcGUhjGDVqJm7orySSzlB1NFL+uIthrjUQwI
jUUAUMBK0cHFimn8pKJBOuvAXBYNDWTNRDueXpThWU/ezHS6KZql0zfxlWnw5lK2gCGwFGZ6bDKA
xw1kW6tzAxq/uZ8Ec2jFanMMwX42qrorx+dyKH1EIJYhj/syNveDDLHsjlhNGPq5oBzyqToVsW5P
puLNxezpYe9j3znlrPkBCDTlyc1q1dFH84YZ+Ot9A+mMcX4M+welQ/cmmlNL/a0GDUwpEwQXjR0P
id13wBHExh3QZHt9wnoBOyDM0ys0zHxUF9zMhNzAIDujlBsgB8bnVM+CLvltxLzUaLxMH615LOiA
Pd4V71WrPUaBdA8ND6/SIZBAhuY5UUwvCNsfppLfCNP8pKQSbcvCGucbiVR21lROBS6O4HME8Efp
nB5cifBVmCnRVoF3iKTCT6XIq2U/UAYP4jG0VqKcJvjfAwbWWZaAtal6mOLoVOKEtNV4jqSPUj4X
BrFEIT9NMqoUHaPI5Tl1hrgqOtXkrSMF8AI10k9HYw7tSSqcUr+Ri5MsVDCcgk33wKY7adBsUHCh
HfYxaSMaS8yKZ/WA3W1VIYDN6VvdAdZe/Bqn5yD8mMhRDkoKZjSMZaAVK+0gE6mCEnoZnSvSWJKM
Y4OlGnDWCHgAEuGRzX6m39SgIMkGZyhKd2KPi/zQmIi+Jn40ygSOe1C/oH+87RS7SkJLT1/rOaeF
Ijma7jb9g5p8pNhHRfEMPKajSXflGNMaO1aKQrstDSoZ2k1ptAfokRzLCnxaMm47+TbRRDp3qkXm
WyBV7T4RHU0c993ArCADtG4KnbZXrVYJaDw8yQTdWFq2q/WPNNiVHbO1AszDZHBDQ7YZ2K2yQaMV
6EZjZNG66VUB8tEAW3aA/AIOpSneD+ZHwJ714L7AR0hA+JbjTiUfMm74ePwII7j36G5g9039XAfI
ScYQfErATi2DVAjnxegqOzIMGiPNlBQq+KCwvj/DmdlK+sUmRkfxlWl4OWBb1mVDxQGavT6bb9qQ
2NrcWQO7U6InrQPAIXiOdaT+pnfwMuCig9BcbliQ+hYbw1G7T7l8UNIWiSzPSD6IcisridW0zGI1
oksv6aEFWrM7rVV2pAzwd0UvnBeDEk2byjbNR7zHqDzcE3Jc9kPdQpk9AXdpSXPU6aCERkuCMs8u
mAAnwiWlihS64w1+F1pfFt3Y7GlkoBJLbloR7PCQEZ8EQoMZ4jHknEjnkUAwQHicx8OcVeCT+lmS
2Rnm97aoadcq3iS29pASO5o1XHSvqvzegCOVpDIu74iamWDlOnEyKXJK8atjPwMcZ1wJVkJkWs9f
85BBKx4AzwjdjRWjFW4z0Xw0Rd2qekCLa58In2y8jyGaFwTnMukpNMqogcu3F8DVjF5hIdm3xq2R
J/i30hsm6dBk5DnXsCXHn1Wv0VYs3UD5kLG6EcbUvvTiS6J9FYkEXshDgFZ/DXt4GNkuTnI7m1O7
G4pzp41WU7/HSmk1fefIxRcLH3TpQe9vtPltLkEF86Gg7orD6yWB4eXjwSS/EALRBpeKwMw9MwKa
9BA+SJhthkBV1l+ALNNJjCng6FYovZO+p2Yq3o/FazRgdmOvFzJbJYXbF4kfAgc7q4IVwR11IO0k
bERcMCh2jLBjGD8jDbGErO9q2R003cpx2OoQcqConiq+UD6b2m1K/ADmAnbKGAIMcK+zOfTjLLJY
Uj6BUMtKdRhrWyuRwYmUiJisY870gzqVtIRSqxxMljC9sOgmaU76WNJUhoh8/zF3t5CL1jVsKWE/
dhFtk/sqvY3k23j0mvBRzh+14c3AtmYuic5xdhDMJ3O+rxNmpdXHiBNWtO9id9elDIJDcARgKAnQ
wS4Ibiy/m8NXOL93fQFFz1utPfwfY+exHDmyLO0nghkSCbmFKMUqajbFBkYJrTWe/v/q3MXty0Nr
/puZaZu2gsqMjPDwcNd16xxSq/yyKK+6YvBM7UbIh9LMkJTfzetRdV7xQdfN+2h5GE1IwyzkpPw0
zMIt7Z1pBvnyqDrHJbwG8PHSmMGD9TUtrKCbtNNiXqjKgrDvgb8Sa0fNvJzDU5cqrL+NnpHFOe1j
rpwP5cRLF+n3meVbOHZLfRcnxrY5/7FSArKoYHTki8moXqblrmNl/tS1vuHMQYSRiKXPfoK/4tpI
Lzc6zxC9m4YYzTHJJLvInQpjmw2wj8LBjyRaO/1FhQH6Og26ryT6e5wSmAeMvzR8sqCypxOjUM51
vEJMNgxX1ld6K9ywu6vEpspL1yYoRsNHGVdeMjG6E42HNrmJavaMdtEVJCGd6cfVKxH+y9IAazOE
YMclAJH2UKRNRYUE8XYiWOCerSkwkZOdY981ypWpJG5sXyOE5lqsUjv8EJrmdxYqK5IUXUH4IOw2
WmRiCTPez866qVHXdbNkzYKZiDSjvpWmd508JMsKPNoVnavl8r03c9fQnzJtP3ICZN1hNVpvVo2A
rNvPl4sqSu4UwtVYPlfaq9Gy7qJlq9JSX3N2s4j8fDS8Utkz98oREXILbzkjYVl9u/afLTZKzlWJ
KMFoGF5FLjhMBg2aaD/GkzsSG8c2uU7iZCv620Xe1ThsW4rmLRbfjkRJJ7ebTBzszOsplOj47GyR
uGWdeSqo4syJAQvE1csbSTCyQuc6dIpdk8Tkhqp8qMTTtFwq8mHKXxbzGC9/UmaLyz5I7dzTYghh
2RqM7IG817zCvNSG+9IpfC1lMenvlva5doVnyA9tvqzDbU5gaZzIr5PanVLjymxfuup5tNFQCHM3
G8Zt1scbLSPmpYR+rI/Fc95aRMxhYzvHSG8PVvqo5cyR99e1+SSVP5pzapyjHZ6EdWpHjpX2Iadc
kGnrlSQMie24emy6Vf8ctYnbIJbZZa+Z/lGWHGth/ApJknRAs4Ko1g8WyvaQdDetCDdSXPZKf02m
k8zNxohTTvIxCNUnuVp+nJLDKveJ9ac0X6O0Cub1oV6ifSE0d0BWV57XqEFTqZC+VVxMgrWJxYvs
H+YldsVyp2aRXw53GgdhHT0vy31m4isYobPpjMehjNxxuF70krMIXynUCLKJ5MhmV+oqgtbZ9Wwf
mm6nRR91DROK5yYVC6wpAoVO2mBOqU3q64RUPqx7TzAU6hCPp/pZS595yK1kFGG1nrTsxjLfVeNP
MVzXyqtRPFasM1nfZOa73Ua35DB4EYPBycrLizsTWZu826jZQN6+blqn3mhr7odV7RYmO9HAuqZk
OFQ2+GGOhMwEqYwvjQAckaPOj/38HtYVbzhxk+RTyHRj6x9qmFHizJs6EV43pUGjfCgs8rWA0zmT
FU6131MSg+e4cXs2Y3upKserVwqnlrOeD6bRF1qF35MNpmxJdbH9KCRIKc9ZVNKzmTzZBHTO2Sy6
W+uNpyfXk07K6pCMiLdyudOGfAsFwlXq90bbN7BY1WUI4qL0FuNDlk+QBd3CqZ8aAWhWP4gkuavU
4n40Ww5F4SZk44aTXxnzJRUYq+lP1z6O4VM/q7spezTXzwRKtJ2/JeIqmxrP6SfP4RO1HZlK4WoD
LV30ITbJWF2XZugvtbiVkbyicXgxrdmuT+/GtnKT88Oxm/XosUjkfq3KIIparzXHfVLmkHzpcqhd
v5u7RxQRApE+SYsSszqQ4KrLdYT+UTdGlavZJ6vRLufYfC46yiGDMGtCupz3qmEGA9Vroa0XbR8h
pkNNgZ/eQMFndbWf1Ud8CFGX/1yK2IubO8eOt3ENFZZ6QYy5l9IsX6cLnbnkTihHM0QL3snQ1dKR
SnCVrnqVGd+ziVzF+SrnuxQJ5Ii1qjsbBOt8U+Z+yURDA61nbVQ3NsIAQPbCSm7aWXNtPT8uxeSl
kiOpWncxmaKdt7dKVdKYLr2OoRsMYb0xyv24uJV9vXEIIokFKiIQuLHyjcyXO/zbqGhWEBcy6CZx
BcFqIGjNsF56/Tm24o1UjUttrbypw3PKmH1jqq7MxtiX2XAlel5Esl7bHSMRsI+X5ULVIi9vLwSe
k07iIbHtm+ZbE0nPULnxZe8U6TFLJ3d1bJ5n3ehli/Ug70xdkk3dhVt1/sDvGPxEuilnatt+OfxL
Q7WuylbqBFKc4ag5WGBF5aZbEV1f6YZGEopU3d3Zc7orKaa1dfGwdnS1pMU9o+wNt7Wi3tVi6pR5
smPPFhMDxySv+aGANZUnt71u3Q7dh8xvV5CGcQ6sGEMIayXFei/0x4iqbipfEySlOD7i2e3q2W+1
2ZXSfDKZgVcMlNgZs3UdBB03i4FSjm63fTAXRhbYaBVulhURnEp0hDfpfPZW2pNDC/Vk28UGlk6D
jvyyq9X0SnRhdh9GVfTeJzU+6kbcUxEqarIjmLx3jMCz25dTtpYF2GoxMGeAyOI5h2gt23JXuxvc
uS/wg6SIj1gSo13dOnT9arN7yoz5czSUoERMjzirz1etkn7JJXrVKvWPCmAszPpIr/5OHYeDjIxN
IaSvhqYfqtUlewHLiqR8x03rgKgwlUA+k0alVvNhVsUUlMs8+frkNIeyrq/y2V78dKq0TcxglK4K
ql+qSPb5pdYnoy+sibtbiEhD1sg9nljtTnHiQPZJEBW1xrdTr1TR7upwjLyxoIg13wYzZ26hvM4M
mzmG0qgCUWZfVeroXq02hL5swBKzSv8MdYcoYN/crgkYjVHBFBLVTd+0N6vd3OTJWG57qx/dtmxu
xMy7XLS0Rc0qfRsLnD8X1faYOz3GlYaDnKKHfuiEJ7l0wG9I8CRouJFpyVx5rVOCSpRcIDOzjdTx
PnE0Tp115zTjYzGROVV18mkp+p+xQpdrbDY5fpC902xDNSZHtourphX7hDQtL5iDi7v2VDdyp8an
lJpBpLmbDi9pRTo2mbsizL1M/5NMYIPFnWI/C5a3QpxM9I3qFCfTYHnr16E2B4L3ldXbXnsZhckZ
r1Ml2q6dglnqz0MNfrTm7thwplCmN5VDIfIwTzdpglpm+KWzATriXcNZalfiuDjdTiwqPfgiqBMF
IIoFtyrbEnjFQfFWRgRzIK3VuesN6fVAr212uegfKAs0muXX2q6cgGONL8wUObMOi7WAIDxrVIEz
th2TADwYXUNI0OJ6B+M5d5ds3qhFeYrL11Q7awREsJGrICWAwdBxa0EgM27FqN7oa3xSVRSgx+tJ
ebWN7CjRVnXT9UkaG9N8MYTtRedKKXwSEETL3nWGe1vFBBTAm7Xm6Q2P2ZevIu8pezQeO+LuHgpi
XfKQTzT8pnhvcyCnfeiGS+7nyVPb3XZOvavrrSLSQ6hZV+UskYF6LsfPbpSbfFXcpD6Cp0kn3i7Z
sElrdePkhdco7HfJhw3zjT5JNi2xVbYPK6/GMD91ofl9QU3uYGvfjRszR65ZKY5Tm7qhdtWgoK8M
pJNPJM2eHCnikw6nJf72EpIE1Otej9crvOSDgR8uM8udkBkc2/7Y5qgb6uFtxPlnga1YOJpMRTe7
ttYOXhzXb5mRoXRelntQE2m8NmK4gH06UJStgRLiG4PP/EoZZdNzL5OEM05xe8UBZrvKsz/J3HsL
LfN+eO4SPQiX8ZQa5YOR5F6PEWsagRbBEawidIKU5GtNzUcrVZlXbDaxpd0VY+Ut3bRBZI9kqbc3
oh9vrQkvBhvZpGXyxcA0SXz2LTD3NkddFWU7Od+kk9gW1MptO2216qlzep1vX+wXsW6nGOT8rPzg
nDrV3JhLAvRb77tC2fRiCRhsuUr0xG9MK2iJmAbIXo6Efm2pAXTpq1DJT6jaemKcL/roVdq3i7if
y2xTxqTV2fxxxjpH2KjtbJwmJPdUzfBCMEyhtsfQwVSegqgeFq+1Db+b7AP9pHdV5cQuerdODa/v
n5QkY4/1fqRTx4/lpSUiVycULClNEeqYqmw3fTSQqbHXETsdgE5rTDgK0J5aQ8QhX7fYYF3rERzf
8A32zsMcmcc+Di+V5okws9VrDKtkfsRxlC30HHP9qv/q+pOhWRxN1k7E1kU0Rod16I55r7rnWn+t
h52jZMdBibb6mTk+sukie3oqFU4+R73I+mRj2QNHYRm9Y5ZD9nZlqNWb0A1shBHY6EbtLtJLb8yT
i2HJDoadXaStPJi1cxFmgIp6Eix5cq3iomMZYenNkbIXnJY5oMWi66h1v8j8pRidvQW2Jw0gtDOy
FD1HTuvb+TbUM3AtG47XLN96q945NbqMhmR3hfuikBYFhL4jfHuiQmuslzd1kV9359yjQ/cjRRA5
bVnP+2RtXBXiL3CYN3IODNr1kqMng00SD8li2c6Aid34anGQKNq9ofyJoYOK/HFVpJ9z5kSqeqjI
uPr8I2mBELMg1FtCJXhGe69K3vtUeoCtlD2W5+jCW0LQm2QJ+vlD6xLXaXjsNt+QYHtNtmwV9LtW
51rahWc3fPf03uTt5oDe9hj0znPY1nudog15FSbrG3cGGohk46VrE0T5Q6u+yTbyes5+Zt+Kzlfm
wbM7x5dzFEwpgvxI/U10uBYFaR17PsAtc8vmwpoHtPpMEqUbhuiFYbnt9JRI023pfo1q5LcEg67D
0qnOD6szeJWa7qwVx0g6cnkmvUi5biPNsyRKnOnFxPFlV2oQOoc1BoFiVVvOvTGCxl6k2sgvrQjo
3XbUCxO7zhgPE5TPcyabyYtKIu1Tv9qTSTL51sU1bvefS/qmzI4/WvuyLtzeTtxJPPeRHmh95s5Y
VubrYbXv0vjG1v7YIVazGlh9cl0l0T7r3tM23XTGIUECQa7PlSBmZr3fDuCmImPVvhTQy8p0pwmi
DCRbiBU2RA8qbHBbJ0ZqPb5KNM2L0jpA7S+1r4rpqmMUuQgnNzErN2q2c3tphsdV/xTz7YgqURrX
2HZvqyR0zZKNiKkwuaPS37XEWjXcaiqNI3lSpivhAKfmBvFucjXrQ3Kk5elzTudt/nQspHGNy9Vc
Nuc7snFbTx4SpfYGraCOuFHbK8d8j237lI3pwRoe65T0Yr3psqc4C71EIMJS35iQDsb+1IR3TBBS
xpauyF40PTw46oO0X4Zk9p2VxJW2hsOhIkm3pC28olouJ+poo/xQ9G6fShpDthXU9WvRxps2lOSF
uAnOwpVh68bRqWrlzmwnl7FMV22eOtv+6Ki8subJbEt3aONrB5Ag1Gcvo5pMUfstI18AfBWjtSPh
KRV4EmTWXYFWxSQ3uv1ZqqQXTD3Y6UBJtl6NqooU9OWk2wEdTD8ZwIWWBvfzxg/7kCP9JjZOA1wH
w/iMMlIUVQZIruN1Ol4Y7XUWLUEuL2qT9UwmUCgfWv28zrarGW+LdqEsCkWz8TD0yucUH8WKgo02
sj0HX1cqt9GeSwgjZfeU29Kd15hcM0HgK3OR4QLPtW9yYNhQhLeq0mGdtLg0b9iEjwPtoKhvXYvy
vanQB7Co8u1xR2ZDn/NcY11VNPqEyptxvpK6C8z+vRHPTqL5TlUB1Ef0FZ7EQtMkNJHzveuwLBPF
e2N+ROIrBkPIZebKeAhwcR/mU2N81JR0ab96w4j/ZINCw3LRjnT9MEC3lSRQViaVnRulPRpOfRHT
vDe0p2waNnH7UE8IpaHcJONdPb62+bVzBkLTyasTblIISjwFpHkAM6sPamZtm/7xP02hMzoS31iQ
tOQa75z2ZOqTK5fGLdI10Dpqz7o7qOHoxXSF0tbeqWq0cXi4lYUki3gjbMXXR/zExtpnIs1dCZIZ
VQl+ie5AJhaStsgkJH0NA9so/mRO7kWJ6oUAIVlUuFF2bxFd9CgEabCCQQNU0YCFI5ZJ5wD3ffbz
k8ErYITFq9NTktXALDdSE35MuSgKejZju5k15ZAmX7TtPaNQDmFR79TeIXQSH/QaKK27qgf1qI6G
39uMNmerN0lgl1qnx5TvU7p4eCfmAKUEB2eJ6E4hQa9ez8lu1jQyGXrNTRPUcbXre/sQiWbTGLi7
2tJ3cmzTUtOHIuU55VcGalcYCGWlJmcKrS1a+rllBSHtLyMWN2Zk+mNC9BoZiEVaT0nqoBRFYAzL
pgW6nnjqZNoadeKV8VNIr6RSkWtYH3SKZtV6VmPaQtQrk3ibeHjNavfYHZF9jn/yEZwJtseI9PpA
yXBuVOZ8n5xsJErHXSp7Pw5fVnA8WaveAlBWx8VmaVq/gKYW6S9ts7oxnfZlfKtSarWCbo1JxGRB
hA4o9Jp74tx4apqdWWkfWsJJ1RuHWHmPlNVVGb8QdekV+dec3dZdsrWtu6VuvNmZz9AMAO7LakLp
ithnbMsCNDlqSb6o4nqyNzO9tzLIAcp5wyA7Wu7qc6gBmasxAqzSKFhIw0W/eNZcv6TGoy2/Uu0C
95BNyZJs2ZcjjZJ0UrwpwSu2vhThsC1ZWs1EWd/UlyNEj6GjvwLGKbLek8mHOjY1svTP9tD5E/WE
RYIuSvDiRrhtJzdpubfUo57luyL5DM+q8hNhmtzakgyW5J/1uQTq7Nu6arxRMYN1NAImoB77nl61
wQiIVdOW7f2w02hxHUO7JZlE/fLseR45T4ZogmxmYFNHonr9JItzM45Qc3nOkvfOuMO3CkxVuRZO
cYbhiFvmRZ9XF6YpfaPQPSVJgFLA9jN5LddlW9arn2uLry4l+NDLucka6l+6oFMYPqslpO3updWU
LSevpvDgTeOubM9lLbYrL2qNqo1mwQ26j+M5GGXpWmCaImI9nwuasqGYBusRBFJ2X1yj8zdSVjjS
zZi56YorEadBnzleSj8pFJ+dgpTMIlEDTAOBr0wuDW/s71Lg5pauHMmZ0cJcmG61MfaHZYHRATxs
Jjd5X24cmobl2HkxcJxmvldwryPzHYKn12tkBMqn5HC29uNEoziELrvuUnLu6QwXa6GnJrXbFYBt
9oNTzwAriieobqY28RwON1Vc0RPO1e4/TZnQeJymbQMdxCLNF/FD3ak3xaRtSmVbNMW+7pBAG+8L
86FwTpV86NKb2Lq1eK2hY21Gc2dmn1ohoBC8V+PtAG6T09yC7u1NITRJ2/RAzoKi7D273hly3i0m
1cPKkW1uy/AltfpADdHoqt5oaJAgKPanVtOMiEhQO36s1m9Dq6ee2w4rCrmAHbW1mfVow2GitO22
pOmYTrg4Jfe685aWmjfYk6ch5oOnhjeQ3znmdmqeUjFujfglA21saNfEJmeS7a45lY7BGVR6spP8
p7OR46mNUpLwk51XV3IYgqEdN4256xt08dgXVsZWUqM9s4U7KCDP2fwgnFulILQDTDuoj4EqWgVc
pyeEn+hVn+zxwwgf28ZT42YjpmJnTg+msa/C+tIhEKL96xsCvTn1oV2ApMLcb0CdlCrzi2jkBya4
B/TSM9Wv5HNoJV41G36OVpEWFRtcVDZW/thLcug49y3DcaHIecVCazR6KcLsqIK7WUVHPogLm0UQ
RXIJf8Ftwg5L6XgLFUyTVL3gfIjaC8syISwCC+s0nIY0mED/GodMfkgPhrQ9qysvZEcURZXZXepo
F6qXINVeMnOCESt1VY604+gnTutWB1FUi2aTWSo4nbqplRUlx/GPmCi11/q+jKqHtY4ICmTPVXRr
l/OuYOxQWr2XYT5btMZuYsSqhwCzJpYfilM3oF8vVXexPoTTXdBz2aGlSvQb33T90TLHu5pm4pJS
Z8zFe9LM3pCoAUSyCz0Z9o3AwmzSr2fjeqWPmAzkD/nV2sqgLXatBLtPzlVrz3KjFaOAplSHSF82
tap5Pf2BAvh+ZFi4iKtbHIf8KH0OwQmNYaWpRXv205K2q+goCQprlxsMaJfzPne+lgV+FbGbRkSZ
kXT0xbZND3ONxmI5bB2pemmGJl+VHkup4BZHXpWNoNpQ3jLph/HdANfO1PAZpg/bkCSEeniT9mOg
N8Z9Ih1yjSRwWtSqzikiifu6nJGwDzrW0BEHtwW0r3ttm5qJb2onfbqOIQrgU+MOs77tYqgnaSYa
d2pzamK5Vxt6BvRrdBgGEwpV1PpJ8VL0EFnz61gqWyxqoewBrQA0e44zbydCzhChMm7eowMdZKHi
5V18EkzGFAAO3Srea10CsdFsEEqwmsZVmJ9ENl8o58WQEOaJTqaV8iZa2sgV9WxBB1KU5BHaeaaR
TV1m1VFUD22a+2oEcansrkpMrayk+Ww49SkAVndlujtJzU1B1zWF2RV2+DPrgVKYx0idAeIYLJvD
Y5fEO72EDyPSnUgJaIsGDRlwYaXl1QEGVrazK/UFnkDnmSaQSXXddR10Kngftu6WOcFe+VNpPSw4
3jW7a+yG2xV5VwESJkwyp5xELdSDYsxvJf22ubHhyQg6JuQpprFj9IVue89iKmkeWmJfTeumiM0P
fZ2PdGVYMa/FYLh1pfkRHd2WWRyT1lGy7FLILlFsw/kpLjQlAzASd11r3crM8mxTIHdvbfU83q1d
cyXPxvU00eMMWT02J6q/bpiTiE8zGQo9OrsZ/LQo35p52Wqh6naTuR9H60IZa3gsWOQOEziWephy
gIZVHoapu0hMyG5Ou0tzBZbXeIPIb0Zbs75TeT9zkXhmuXzRKM7PFDeWURx03XUkyV6V1k/rClrn
R8ExMbbOzliezKp+yVGKpCqGxpd4HcgXnun0hUmIDGitvXPMwwZN/trTDHGpT4s8rFZzbExEgwAX
Kggv+dB7en+a6e1aNZMXNKb4yr5DayuJyAuXXNw39rpNyR/qiXGtGBpcPx9E0/sp18isLyJLwAQ3
p1sa+nKyn40z6pT4RnexAgs2801PITVZ2V003+srEgwGLIWSN+nopGhCVTerzWkb8QpbkmeDvltJ
+umo0z6u+e1VXBlmiAKBPKW9RU36IRXGrDv0cegOTpQtGYy7jv7PSJc3Tm1PI9hiHOWqhuKv6rRB
3v/eOFOI1OGoV9l9qfdeBBaj0Nah2+B1sr1Pdad184jXK62vJRQ0voRv6dlrfa712ib8SGEfRREp
Tqv4ltr4Jlhwsew1Wb+qnKdms6d9ATbZr36MYFs63RXTvLXYwW1sB1UGa6Itlc9+HQ9RFBZbsk4D
nl+xg2M2b9s2PGmxHL3etN8GHj4YkyH1Q9KJ3VyYqlsbIIbTtMRQKwYskuKbYu4uzDkz96LQDisn
oD+PSU6fILrXm/W2M5bpz5x01bZRlo+kKily4+FDCvWyHEk5mzwXG61f+sPkCFqEvYqbdUpGnSgT
soZqfNvX7aZcgQaigQ7OoB8hutzYqbafivaeiuUUnrsJzVijoqDX426W66nWTQD9jp3YT35vLfz/
sGWCSJrSw7aSUyey6HMpw14R4wdpYuMOBWmZBmLnpZGRemoujrK0DtGsNSfRqcCxtYbGfiSN6aJL
IGL+mzAvflQe+osu/204LO8MeKRn16CCKA0TalqRemqAcOOdAbEUINcx04Nm/zLQ/x/R8v8aDjB1
2zAMdGvpvf7fGYvCidYFzcXzjEW4Va7ECA8KZd2c+UzUZ92BFeaiZn6W9e29OECc5bd51x9dk+2/
buHbEFmjdkUks5FoRwmDW7HOScpxD7sq88jIevxYq+NZP4jcPMgpkLzlMX5IWpc64OI38Y8fJ0D+
uplvI0rqqs6Gcx6bO9MKouxScR6rafPLx/5xnOavi3wbUBqnKkuqkbY54zs0gQ8DGjFiZ4Xnh57o
apBZ+c0eVgq6nnXAIf/v6/84UmfamoPkoWGa3y0l1qEQmYJG/nYJH7MSVk22BP++ws/L+a9LfFvO
ZYmZ3+CIZJuH607PetIm49bqKfIcemBQn3u9+hRdfVMBp/9y7R/nXf669rclLcqpilcHrYPmPy5K
gHg3AKeH1gVIQXvnNxnJ88f67x30v2/z2/I1KtHUo83bNKhhC+dPUVzbsELL5/FMziEX+vfj/bx2
/vdy3xbo3BtrP+KNjHflJhzDD6S4d1LDGKS3b/PEufv31X5cKpawNHgQjqF+V+GJ1SKvLfrXWx1O
AqlbWb7/+wI/r5S/rvBtOkntoAXDAfofZQpxTPB3PA9J97/qI/32KOdl89cgaZL2S2xmMtnG9EeS
XgGB3P7yLD+uvL+e5duq17XeKLWEt6VA9Fn1crPo3aEYs43Q2sdZNnCUI+s4O80xlfpdsgzPRZv8
UYDdfrmR8wDZf63Jv27k2xZQiklalEIceY28b7v2FBv6SWvCzwz+QkO1ljfZpocIMtnjw1L+as97
XvP/uv63PbFWydiaFcICPT5U1SXcbQTqsfjagRtsVB9tbT/f/mbich4H/NdFv+0MuCtACrrKdOk2
3NabcSe22kbf/aoq8ONR/dfL/Ra9kyKrjXxmgLY8yg1M8r11avYtsSX+xWv1x7MIzTRp6CRENDj/
74rlUcLZrFKWk/qpdx+RhYVK9Is9pPgxnvx1kW+fiuJuZmThPARfyBuLZnyWD6+WXr7Ncjitw2y5
6pieRojdsaC7R4p3xfge2L4FmjdBeR7h9YbGMQvp1/2yjH/8on/d27cvKgpnsjt4EFsmrQLQ0n0d
+2fdIUbpSi/b6xvaw6CmXot0HPv57d+X/+31f/vObYgIVW6u54DxujQ0t9Xz4I7w/n2Vn+exHUfj
MMbN2vmuqh1lc5rNSokuzsuyNbfgrN0tbeXtiNvhsEmMoLovUZcuHv993f8IQnzfLg7jAIbQLNAd
41s8rHNzrIXFhzfc5JI2ql1fTsPtJLfNTbU9S6vabvERCh/Y+DRv48vFp9JuX1HrE0F3ZxzWg7rp
IQUGmPow46z+Yov448L8+/6+BdOQSYPJKiXmloiD6p+wWJiuQbZoi7/PjbzpjvEOOr35Fge/Tq/+
tMP/vvS3jWcIkF6nI3zh7IFuh08K4cN1/FKO1CKMXGzOFmPgpS/LtRI4nrVd/2gurQgf3B7+1qFP
vP+PuPPT6fL3XX3bqQU9zplxoHg7HeAjBHAAFVfc9sHZKiZ+WLDk/fcK+enABMISsC5M3dKcb7tP
pWiQ9UBiU6fwg9VbFEt/2eA/pv6Oruq66dimBlvv/0Y4B9HCqge54UWzBjG7FD7DmlcReqF7MM+M
jhoD3zPFR7pLg2jT+sp+OMyA8r9ZSP10Yv19J9r/vROr6VJtqrmTZX01EpRRl2bXM27CjOQvD/2j
2oSjW1LgqSYdIb+913HqotFcJtiL4DS0EDBNAOoIzyoFgBksIpwvYNj/OsT/49g5rjmmhkmhoWv/
lcwNSqFL2E2Is4IS/48WDl2RAreUszjrb+vnR8nPv6/37Z0OVlbiaojD06TVcBLU0BtN6LVohA/1
Xq2Uz7SrAytiQLITL/3gXEyy3DeAdWk77JR+glbdwMnQA6iUT5CSt/9e3z9G3r/v71sENIu40xLJ
NjdbAknd0oUCAS37nRKXF3k7PDugarYcgOoGkNn4BN/xOKrxpWPIVwv+wNwPv0gi/+iJ4piWI3UQ
e/75LfRYtm7r9VnwuwJjgUtw/x/Lv8Cu3fhruQ431s0YtNjfpkFyJ67//ULOC++/ToS/rv0twMTO
otTjWSO1tG775nFomSornwG1gkTu/n2pn9+9xeJXqSyQEfr27q1EtybrbMAC7fH/kXZeS24jyRp+
IkTAm1sSBE17p1brBiEL7z2e/nzQnF2x0VhidvZOEQopWYUyWZm/0ffqVqEutZkMDky7B+23wUXt
ljTRWV2Ui2f7WeDZtSKKke5ZBkLxk3RGwy0rIYesHjx7TfBu8fg8CzT7kkqZeZTahHDPiqYWm8CC
iZ3Lszj9Fx8+2FmI2QcL20YPmumlK8S0/qxnt+8pga6lYUsPXARb/v2pZueV5CG9gOUKb8AxfJO0
7hQnyc41oq3WJbcaXZbOHNY8PReXoqFicmLIqi6as6MjldR0CF2+UpcUgDWbF/rbBxWqSwjiLAyU
NUkrZXkq/wScrcewVmO1URDok9pqrxmuLUepI7XJrRt0DnK+X8a2RTVBO4V5cF+U4Z2lNJ9olB4F
TzklVfhqFu0xa9XPlHCfC5pdfReDYMD/vBIcSYBZAPZ2qMZPInYzvgYzE6RebEHq63w3BYFJ57k2
aV+UYGa9aPiZJ9Lpn6wWE5YCty3mXTM5lQoqLZccczpCzFdhzGg/huj5cozFa9T4d4y5RRcFb9OX
J53DIKPpCx8loYkWvTUQUS4HWnoaWCaGDyYrBPeO2aJ0lSHVenmYtjEkBqc+TJZ58moO9Psc+rDF
zuLMHgFuM/TwAcdJQFLcxveSHTrtN2M3WVmC7gQ7vpYdTCv7Y0AuaFGXMJucp+VhmJqlZ8BtqH6J
W8ARdvGTTGGywwKFfajWzuHFzT3Z+ciaTmYwFzvuOgVBioq6s38soSJDm9n6P4Cv81pXDtbj6G2U
hxS78Z1+ld5oKxfOYvWZQf4r+lwDWXSLrKAyjTQNHDMKkY80a4AgbvqrAP+VWwnp/+zau++/5o/h
P1J6prMjyrKlatPrS54d0W3oWmXScLJJAry5IVQ+tW0KPFm9jzPUIooWgpkFNNk1dpdX70Iq9j7y
7OTG0znRYpnLAfgTrr54B96VhxaRqsxpXrWVvbKwiN9Hm20W3/IaOZNIKkp7dFAAcOB8Hb5PEpZA
5B9W19THs/R9uNmeSXpRGeSUNTVJd1dUf6SD94W+8kY5yXZ8qn+mW3N7eUI/XrbvQ87OtrqUOHMn
fxDP1x0zCR/hwj/9TyHmIpZDEiuGmRFCiEFo6b1dxNba5v9Yt3s3jLlgpRfB2MEWdXqTt1Q60ifX
/h4dw0P+slrFWvlIyuyGDXU/QE2JKlaWNwin9mm6U+v4RUcDQm6trRykV0XRX+dV+wDZ7y0bADXW
QfHQSEa0E7SuuS5D63h5iqW18c9uYfpQOYE0f28Ip6YS7dTM9zij3mhwInz9c+uJCj3I4AppyI0s
r+qUTv/9+7P3/fRPq+ysRDy2geghU4L91dOw87eAWB8nWbXBGa7DjX9S10oca8OdnT+6kBdV1LNR
ps892kDHoMnYvx1ebOH58tx+vJmnsWkGcqgmj05rNrWDlgxIOPGaD0DkQo3oed6MzkhN/3KchTN9
CmRJuo4MsGXo80GFktGO4e+6jbkfbkFc77xTfqCwb0cH76TagPjdDb36CQy0AYq31lBcPgv+/IDZ
2ar6vZLXZY8RQkMdpvkuC6NzeYwLT/j3Y5wdqJWS5nUU8HKUb0C5nWKHKrBJpaLdSds3IBu7tWfL
4pi4qCQKdaYi/y7mna1MS81pqws8zXrrJQNsnQnpyndbvpLOQswWPxw0LaRN6zq1XX3KHd9BSmMH
Mxbhy3S75mv1Me1gAs+CzReJNMKObRhPUAW7ztNv4IvtTbi0sWDRZAZ2Ngj2ykebTrQPu1vWUadW
wFvr82JTqia+Wiu/3XC6nXlCQecYHPvd5DuSb8OV2v3vo/pStNn5GgGx8FJ5koEoBLvV4MSY44Om
olCEQk4G5yBtgZoaX+q2+wG1+0jz6AsK/qde0rdNnzhA9w95J91kaQs+XPuaF8FJgyc5GtKVCRk5
LjJODam8GkLvXou0H5VQo31i2YPvf0tl/dPY5itggcUj5GwCZ0eIKHelmQ11sJel4E6MlSNgwnvq
808ubJuVj/XxmT4tkD8fa7YaLRGkWTp5HVcTxaeIjUOZacgzlEc5gCcwNj+FEpmnSldB95V9t1uJ
v3gVnMWfLdCx6MXQkzBo8j7Jk7cQlQlr157k74g04gAurJ0oyxvc4ukEBsOy5lqXVRaaRZ+FMSka
difbaJf5p+jlOzisfX4qu134c63asxJxrnVpRfmYWR3S+LH46go/B7R/VuZwcb1Mew0rB0Q854VO
xbQSpa+wVJi009ETxFYBwBaFc+jxjxqEtG18k72at2sd+enbfNh6Z3Fn+SfdNMMyLJ0LAFCQBOTa
dF9McVwZ3lqUWcoZVqkpZjF+BnFy11IvjFEMrf3/+s3ONvgzlLnfTloPQoY8B2UJFxUlpAB62wDv
eflDrXyneV04VN3CEH2VMpII3a97jgOeYrDBqpXn3lqc2ZEYu0FbAFWI9mZaovdVAcjnJdDVx1p9
ujyi5RePous8LTV0yuewpiLq1Datf/s+wD3DhKw8FXvTrnfjLitsDz2QVXPnBauA6Vv9iTkN/+yO
NoPBcE2RmOJJxihA1uxkD6AS+3nZzhzSneZq7RpdKBe/jzlLRKQC//lco8QO678ZwJlS1v8yXd7o
+B+9+wgRwgfY8Th6FN8uT/Hy8v8z2tkmq9FFzGMxZ9Gg3aGExh6i961raisbYDktOZvV2TYDedlk
fsEh0jvoQtrxXfq7U0JLiMyEtsmwliYsnvx/Av4GrJx9xrytU7FIeZpPliFTAQZy5WNBV0a02328
N1ZMmpaXqqpoMk8rSVHnu0+M4sSsInaFdNfs8qMCBEa7bT6jfUs9Cwjr2htr2mUfTsezeLNdWME9
FpURn6AJ8WeBOwNqux241+RDdbWqj714j59Fm2b7bDYztXY5wiYntOCYtNctkgixdRBghJmyuY1V
SKjfQ3kN1LA2xln20GpjrIoti6Z2zP3UKhVux1sMD6dCvyOvPOOmFXhpQmepggnRWUtSgyrdvj5O
ysodssrrwu0Lisrs9bOpnJ0vnlqYaukmk+t3a/fH3N1INvqU8Nnhem6mLQ8z1c6e4WDYXKpfEsc6
yZvhKrmrH7xVv4npZLk06tnJkzRCGNaCSU1JAbQIf1s3v7+cetm5fMwsP7XORj07Z7QhswaX3M+Z
kojkMTro+hZaSnyHJ+uxQWv2Kv0CsH7lcpfXVtDs2Ek8TxnchLDFLj1Wt6jxVNvkpfiS3QjbCi+q
dlsclZfoSQMXcqdtw511/F9/w7yYHruNkZHfTj7D+i9aLvfI1d1ADHYP6hGpMKyaQj6sATihEjfF
lfs13q+Vo38bDH/8zDomXGi1Smj2v9+/qS6KflSyuM0vn7GPkOKtuIXzfQcR5oAvR0rRUgPXNQ6/
1cuTattdrdX2FvaXpfADJpCAJn3sl6M3hyxTGex1TdwqMIEsSA0KYAT4qVCn9ZMrUj3OVhbewv0G
HkCRpi49XvdzkGwQh9BNDEwEYHZBZP5MT9a2EKhdWd4L6+xdmNlJNXZZoLkFuSpSEvA8KLyDd4Yb
ceSsuvKelOM/iSeDXhMNnNU+NIFS1XJRqPjt/tD8QuxhN76qz8GzttVfg9UzYqHLK1nqn2jzFWyZ
vdEHFimRupfQ1njwUaRG7t5/ohp81X0Oi1s0+oBurS1baTXyDFnSRFKelKOLnVv8y4Wn34nWI4hr
5BaGxkE1dhvnytaKmk0jvCaud2PUNKxqz4KHB29izL94+fikBNrGFypKvaWEnKb3RpX5urD6Ky+F
rIkwvCQLqBUnW92Ehhlh1OS1oy1awlYWJ3otvHRL2+sCRAzJO6UKaPq+OBVoHaqmb+ewDkMTYLv8
OUcqVdK/SQmmuaPyKCgGknHaUyu6x5HFXY7qTjUC289vXBMdxuE7oNKtC2FlrCp0wpQt0I49gvN3
XSDv5b53Qr2j/AUDT39QhvZHIP0Y6/yXZ/qbCgUStjvk6NpWE2Sc0Vdq3XiXNtcJlo6ozdmxldkt
CmqDdhDQnAxRI0dwwm3Q3pGtTTaivW3A+o6G1856bFCBtLKrqkd814ge0/xnOri72EIKItpOOmkR
osk9giiuZ+xks93XYX8EVHEUULhU0baJ/U+ldFd1X9Ic+qRQfZ3UtuseJizyM5uV5b90lpwvyGk7
nqcjDZozmh9gXGh51QYxxH1pudBgUT0ulNeJyl2JE4VFtXsUboZKgtJWwx451WKw8ymbjvoXs+z3
ox9f9UO1um4X0qV3G2aWLqlF5MuBTKcmPrqnKZeIoQKozrpb7JQszM51qE2GOvVPJelDm1Fyg3DI
a0rdbfUQdK89fDYfVYuweb4840vlYItmMzI68EvI6WYXiMKl0roJeYLxVNBx+tXcQrPaRdvxIbiB
MAbKEA3vp3avXovX68YlC3XG8+jzBmMphxoCsCSCZljbQyzb6FgBtUyaBwW2n57Xu5XhLpT03wWc
nTtdoMBuCLgv1b13gMF0gybIKf2G7UJ9pdvaXtkW5IbTQGUEWTfu42pTYVoiH77snwm3Zku8bKTK
cGMayMjkPEhJf/Lc1olS902Pks+mitmzYnwui/TJCEyyCXXnQYMzY2Xt4bb2O2ZLWfDQwengd/3u
nBePRbwLHQvLkfR2kLfxQ7yPt5fnfuGpKGuyJdOGE00wi/N2Lpqi8mh0YALQjAVEcWh48Xf36M4K
+4m7tFaT/5ghvA83y8cVN0MTFr73Hh3vHJM1KeaoX3PYWgsyS7MNKVQzz+s1h1cp6hjonzSejfnI
ytR9PHfej2WWZRspijTC5JOZuOSSSEDdyUYv4J5iHbMiudIKqEhGB1G59UdsgXt15dtNac77Rfs+
/uyUgL8oF0OCem7Shl9HM7XV3H24PMaVmZz3b3MMZT1Ly9ByLigoY2Tif/WMlar/Qg3o3TjmDVxV
LNXW9XM0v7YCD2zsiw++Y1A+aD6rTuJ0V6vlg48nnKyRHCuWbJkGltXTsM9uNMEVi5GmqUHb5i8k
QYvuwc9JjLDfJUeUwihXv0n3NWLhu/Blbc8tTaoFO4iGH4IEdBbfR3d1oTGCFAGGOGm3QolqMwCO
7NvlL7e0OGgkSorOBaLhCPU+SDnUZtqkkgVMFt+MKvs2VO3r5RALVRim0QANKpuaPuFR3sfI48yM
I7VI99ZTe13cTvX+/BXd7GP0o957d2vwpQXa0/t4s8MjGoo6bpPecjjMDCcNSayQEUBduIP27XcF
mmiZfDKDMbShzXt4JiGDc3nMH1MAfoJpYcSGsAePnPm3k6Q4k3PRdBQ0gFR0KlC9rlEAkQ+X4yyd
y3Tb8IbVKXGBjZ19vxEmBRormul0D6iiwfD0nfg13wFZ3K3f+AuLRecGmxBuvApUc3YBJ2WFDq1c
TAIdiEKihxcjj5+swXQX5k6nkT7dNooisSbfL5cqLlvBzHTDCaPa23YleawqyqXdRgiF1SoswLB6
QHr7sfEyZO5bNCgxkwZtE4YV+iBIaGdN+tMwfISdZJjgl2d8YVfqoqYxfJmrkAbM+1/Xa42bDhow
Cr/rnvsg/hQhLATLfaXMthzGpAQga6quzzc/6pU4BIV812Z8roIrS38qxbWJnrKV2cWgc5VTVwfl
p4FfeD8UNaF2qGSjhdiUdygF7ynTYH5oaAZ2qfqZjvEvs1RPKUqMezPWNRudCMrgfLqVKZ02w6Xf
MbsgewFbXqVwDUcvcCURxdTpWv8WZcc3QZPv6mL8UbYlFhN98PXyt1w6mSYArK7JoiFRJZ4ttTIC
FOCGieX4160tY+UDLsW1xbsJvoW8yXojY3EHmZY28THQcJ73yXX0iBGBqxKymRzR7cZBIH2lZLq4
fbix6HTCMFHm3c6kb5JEUOJk3ylvWmShhljtzeaqzFcmb1odH76apSsEYn0a85MHmbAUNWWJYpWE
kG4d/kKeo9xqOdrrogILQupXWuSLy8Si2Undg8817zv1lhFItSILTmQO0rUodT7pdzweYrH93peI
csQq0tV95uO4JljuyrQucKZkXQIzLSqmaSrmvJcgKI1s9QrC8eIpvUccyDtM4DvpVdghhYmCDLbV
CqLjm4Cq4eVluvRFzyPPXh1BVgZKIZOGCJK0NZDuk0Se9x2KCfmaI+zSRz0Ppbw/EvKy6CvRYJBq
yIvVVSrHUtpnPNYeAk1ETD17+t+GNu2Xswyr0qJMsDLuyUp8rnXsIxAqLQoEVbE7uBxp6UCVKM1R
dBS5mefkj7outCBofNRzhQ5x7PR69FTMiKuVAa2Fmb7l2YBSHyF1d5KPzjIsnuJsfEWAg0IMicjl
8SwU71mPMvwuw5j8dX+ny2eRFE+yiiqvDEf8Ikonmlt2ts94F39DYuSX6nQ/pJd8v3ZU/4eohLOm
kOQd78cXZdQ1ErFwScCHnf5V/DTRPJS98ku9FvYii9+9XS3cTFfq/KSBSPmvmPNKpwTTKwt7HSXp
6/So0cMbb5MjlmmHdffXxfV/Fmp2uye1GWkp5G1HQ19MAqHd0Rotqk2Vvg3m2+UvuBZrtq1LJR97
jC3IUJUCHdPsNEqgz+Rceo2iwgFSXa0kpYvX3flEznZ3rAKJxGzGcLRNfPQOoWcHO9Nugdb5qS0f
sPFZWy9rY5zt76SCsiGKAYt0AIPe6f5t3ldfogAR+qzvT0OfrB3TSzfs+RhnV3pWxLS1SxYLMvry
Nb4RvJ02+Go4WM5V36z9ePM3iE9rK3S263WjLWMJI0anOaW/u8zD/bRC2/06gXZxfBCLJY06lC7O
maNNWIS+onSkLP5VJj3hFr+yShY/2VmAWTYW+02D6RfYmxxxg01fWuzqODj5g/gQW/VPQ16Dvi3f
rGcRZ2cKD6hKrRGQpA3ZI4SFcBsOUNiQ7oLDBCwxvuSag89JRW+Mfkb07fI2XDyxJ9YmPsgGbNnZ
gumFCo+JkYuhHpHs9oK3OjafKlXaXQ6z/N3+hJktkaJovAgHENiFyOej25TIKxfc4lNQOhvI9GHP
LgQ55pwc2jQF5iY5KHDuAR8Aq7P2PLJt9fHycBbg5Fw/Z9FmyySiyB9mcW04KLhOlw/inHgI2HhW
KbsB64iVVbnQNH4fb7ZIvNqtDPzcfNoDabyPUp7scajHW00bzb2ex6Gtj1q0GQr9KJbWbefqiJW3
5GlqNNzraBMaBZaGmYqqY9J+ajr81qTMj9FcRqZY1Kpj0vmwG9bOo5XPPkcCkt0keN5SGWtDC9ep
Yds1+srUTCP/cD3++RLG7M4avQr1CpENq+4n1iW4X9Qb5FVtjsWRWJCr6Spw+xuz5aV56ihrHVJS
w6RkXTzH/cp9uHg9ySJA7KlpYn7Q5EDXyMJ0IzM4BzAEohXO7n/DqFbd4EjGoirDlT05rdH5zJ0H
nO1JqVSScUSN2Wmi9HvfoQ5txMMm7tCPcdXHOh0xMTPitTrmdMt+iCpRObAoDoHJm63k0Uu9JEpN
3bHKU82rM7qabmFZP45b7EOuImeNj7K0QGQemzxmifZBBSMt8UYs3Bp5JkO6rTrj2lCQ6XYjhQpR
6h7kUXuOoV/exbG8NtbFGT4LPZvhNtGtNDd6E3WBBoPL3XhQfDTmx89GZvcP1k2/647iQTY2aH8M
4XPtPg75fuWkWqi/Q5aQwTiwdjXItu/PRcv1KZLFlDhdrf7adwGamXrwtRmb107GVqX3jQw7XMzg
sHARNzI6qCs/YBrk/IPj4o4KA7oEGmok73+A1omN5FkF+/8G3VlM3+CkBbt2U2+w1EF+2B5v/N3q
q3HxPjgPK78PWw/yYNWxZzkTjZPeeGijGv6EgP2mbu1071r25XEuXaTKpHZCPdJitLOLVGzEuFLz
lHjST7+7Fby7tlybyuk3f5jKsxiz9aQigO766ZDuu1F/TEw+GrC/bYsnVzsi/yy1pz7Vr6Iciwck
DON4eJTz1UbEUrZ3PtDZSdiJVFdSmYFO2d5wOx64YDii6of1p/9ibkTjQZQmyQJJn1NWG6vE3MZk
7XTGFuXwvfQsf4mP4s648vmc9XBE5Bil7+36qbF4w1PrUCkqq5N8zmyYVpskHRbUrmMdgBJe/evZ
1e6Rx1xZOr+LJ/PvqmLTh/+aBKZ9XorMi1RBtWEyQN0KT61k4+OewgdGH/FN/iLvlRg7nqOaID+V
XuuniSls7XISj4N37Lcy0ug7nGFt885/VDdY46lPKtU7BUtZW70TP1dH8Kz7VYDw0mJUac7o1Nd1
GDezBd8oaBfr1UhPgXfpNEF/rYNy83depkuHyHmw2cofRUAAAvqtqBZFL6KU33HcO/6Qv2IgsVJ7
/s14mn8NDWQWLDMq/cipvD85BCHj4sqtbO9L0bWnopKu8qCh+p4VwE+iEKnlAccdYV9CnEnMcKsg
r9wif+v39alosSXAui4OfuSVzH2DBYal2YGc7/Lue923JPLyAa8+KAv5XjTq6yQALVNdW76KESn6
tdHXslypHS7dQxpAN0XXLCgTc6idhJIDWk1evk+hYWv6Vx+tVT1sb4MUA5Typ+75ayt64aAyLBGa
nk62JM6ncGz7iBYH6WqjuV+TvGWtasPPywfu0pI4jzFlbGcJf5yqemca+GPVQkNPEsP2DFlpYAkb
S+gPl2MtngZQO9iGXKZ49c2yFqlzBSNoMLyURe3Uxo2F7DXKNmPmlOmw7QVs4Qwxvmma6IBw/53R
tSsv++XR/vsHzLHjsWzm6MbgAqbhgKK37Ubow61avubej8tDNaeDbb78KfHSfrJIGMib3s9rVXpJ
h4ZKsMc9uf9m5crguEntWNVYHBCePBpVu6uUHFkvQU5sySiAzwo6km1xjHBHmnt7IQ+rnRVTFFYF
sT52JT/Xi0blK8gNzFHGauKh1bHd5zLqN6knI48b6A9mouF4I1v5m1nwF2oZjhsrET/3VXWNV6ed
9DGvrNa9k0e52dW1hqWJp2/isjwkTXZd9cNjGol43gXeLWYiuBsH6C2XUrMfazDL6rAVs+J7r4SY
2vgThdOpBdy2YJz1MpLvGZlZJD7reN3KRvY4JOJz1jX4EUuPXmTGm6qTrkbBBLWp31iNgCvKJMsZ
dKUTVghyFMajFCV4tuA81Ewa5p2H20rzgDxAiU2HehO63WsTd29WmJ9aV0MHrcjsDJ/Utqmfkwr/
mlb13wBsutiJB8+Xv+piOnT2Vefrpxig7/pxbVG57O0u2wP6PdanqdNT6bv163Mp6T4PN0v6ctVV
1STBFdvDDgezbhxf7+vhm2beBdZVrn2WUAxfGeHSIWdCb6MgbIiIGc1CVoh5tIrvmg7eH0esU5+G
fjdBpWocGBwfDSzLvMVPxaGz5e/WHhmL82sBopfojai6OX/WxEGDsLtKgUPduye3fPHgvNs5mpSZ
bSJP7Vgr2/Q/BCQaWiWmBob6/TZNJWNIs9g0nbqwjY28FW9CG/XCwhYd7MxXX1HTaTo/FSyaP/8K
N83+2Wkrp5ErS0LiOhIvhq2buLdjg6v15W+4AOlDQeYsyuzsqTsko0U/hUr+yb/PnfRJOSiOj2Z0
slff6k36SXbY1g8K3m/eZr0/uTypQBbpkMg619ZsUkM/bFyvsf6qtf+3Oc0SpIfk6U+02ZwmCWYU
riWAXgD6Hhxw0Ju0/8bWjmmp4Ud38E9SukYKWkrfz4POptgbLN31It5FfxVrxyuJXSFtpZv19H3p
zjoLNacYykgKWoYaUKyFkaxxXxohhgV4yele4VxeOYvVEy5mUDwKnd8P7dGuHyuKcny5v9J12Cvb
83x0LWVfTAjO401jP9sPSaZUapUQT27tnLaMt4O9gTP5vjz9wwr7ebTZulQjUx9rDr6PH81Z44Ys
bvSziZwtSjQEVez+OEYFRBxC975rlJVd/h/W/Z9vNVuCeRjEeHEQAtXX1h52mKNB37V9W3yaLqTc
4D23+sGmrP3DAQbUA7AX+/pDVm/mqhFJA2AH/WYCOwTDb7CDcvP/YIe/cSUs7rSziNNMny2ReJQ8
LTBld1oi6umv89mTWCIm5/M/gIziYWyQsUnAVHlFvg9WZ+WQpgatu2bMt0oxudmV2yz3177dwjS+
izMrq5gIBDQSmCvUl1HgISn6a91PRUrsIjmxMnflYl8orLyLOP2is2lUULTvlAAiKrj5rVALjA4a
XP3r8gGyFmX2scYqGaSootKQclaZGf4U5UujP/xvQWZP5hZrb6tuKJ14rIpCxPXyxUjH3eUgCxv4
3XzNTiYvGQbZrGILB796R+l9xI/scoSlw/ZdiPlxpBYqfrgsgsDfTvLJCfSLXX8wXqbNFA5wgle3
70J29y7k7Fiil1FSkKGLMOzNPdXxl7Eku1OcCPbMQdh+H9K7Kbn7fXb8r3trdl4NYoWNSkGHTop4
94+bTMUcKHpbmdSFesr5COco4lKLO78VmdR/Uk9ZoHfLBmehxFXJM+8DvLYah7GTTFQwpq7jRCoP
7eiFt3O2tR7d634gA/EP5bYD3UN5eu2SWbo+z8PP2RMdGgdhNjKl/30W8h9iIfiIQBG2RvNCVaqN
pYmuzj+JtXiKGBJtBgBuqG3MzqpgkL2qwBjOUUoM7sqDnDz07o/LC2XaXLOLDFg0oBcR5BkdlNlq
FHIgNUnupfuYRipK7gjbYAqH61EEC67rj5ejLe91nhjU+ShRgiB6f/wWntgOQsCQBNGudppyPclt
THiC0X2VHffqb+z1xZ1wFnJ+x6hhKMvN8M8qi0t4aaDZfwY4+2aNnhotWnyuk8TuxpK+JT31gPug
wNlPvPUlxpx0TmaOK4fo0lvnXdzZjZOXiZ/IvudBPs03Jcw+dcR82qeMf6rrHlrhvjPuY+ylMSx0
g2yT6Lui/CYYr7WJGzNlRxVpfCPaFNX+H3xyADZg1VlmGut49smLTEwrSBpOpybbxmieSk04ukXL
cpZ2caUcUpiOfjJBd3zNFmCnCACx5LZeU/xaeo9Rl/jzS2Z32VhRzrRG0dtPb/r+OCJc35/+UrFG
SHvliyxtrPNgs1tNoMQmxnLt7fEJBGR4rQCEEPE8f46gI69M8dISR47H1ExDw5V2XiAtgOWXtal4
e6M8Td3egC6osIvDk3KassO18sQ0T/MzQ1eB/enAPKQP9dga4mYdShrGNZzmMZrTskjtCb9rc0hW
Vs9S+qHTypjw4SYUg9nxlNVxXVPdg1WvaTdRqGzlULEvz97SKQsSFRQsWHw6i7MjKRFdK8eQA5p+
gVx+L7+meouPa/J0OcziDj2PMzuH5IxT1hBgfU0iehWe8s/NPnukwIgm2yTbYWI55lTX49d6i5n4
YVVcc6F1a5zHn51MftWoeNsjNzek3a07aifZSH6MPsbxpVLe8RLYt50bbQw1ee2Lsl5Zo+pSI+Rd
/NkJJaheXbqdSNNFvBnjxta89EYQvhjx2wQ48UxvmyRQmzG8CUc+t7ipyTjD/JkarAHJpT7ltDri
t8h6kp49BOj16hRNVmtY38ZyecirgwBLE0PK1D9YvZNq8sa3gO5EByG5yzqMkWMr2lT470pqdOer
nwDBoMySH0pV33TAbJr+FLa7AVkr3CHlEZmyqsQrsKtGUFuVeCOY7i53u8dade/1Xql2fii96o38
RUi8fZnhIIt3tbDVmkHemC1ilYnk3pp16G8yGXvmMImpHBbYJIeqjzBENrk3JjupijV77OWHXAyu
GkU8uCregbKBmTedoKOlj3diGgVY5MnXArNnVal61cIQbdx6Cwb+Nu6VVyPLDu5QbcVEBGT8PJg/
LW24U9P0SnaTr4hbHUEJPiKDgd1zcFQivAqoiYtWc+2Oxt4K0y9qFw8Hvdf2fp8is5k2Ek0W90Zo
vYOJ5Xbo5ZsmdlKf2VGR2e3jjZhqeylBlXwQrvzkh1knh2wQebrhe+3KmY2Ya7KNx6DY6GPykI3w
STLxKquz5wxj9jqsX0S33nmFz/ul+5FiWq8Y2g2Y2EOqYMAj+d6217sHAe9sSU4howh2Iqa7zO13
DZ6tgJN/yGVlyzVm67k47Pvev0Gmdx/G+LLTwylwRcDh9Gtipl+1QdtJQYFbeMkjc9+K6UNueldj
1h/r1NuVQnrQx+Y2znD+zbUbFzezOhSv61TfiFF5KDURpU8YuUN2LF3Ntvrn3jym7qdmyLYinqfA
9W8VP7cNt7BT41offRf35mMqeRvINZtQbB8LKx92aNs+j336M2v1u1SRPvWS+zwKv3TpVuoh+157
iWRX+DlGPnw48oVYv27G9lvTQ/fvv8eJAoYQC8jmWkr92hHN8CkOsVwRrX08CDdgyOxRcPEpTq5h
GeBvH4yfjKy/0VtuWJ1knGqZF0u72lc2kBFuUr89+fWwS5XvdH58yXZV8T7wI3Q6UjvHEW1sNP5M
6sRGMrP7kHal4h6D/pgIr/V9jZpS/1CY1+JdnG9HLGtVYesXOBGb2Md/mdjhAy6e9uCdSuHe9PkH
sOnxG8beEgML5SlNb3B/9+B0yzgFD/11Jp0G+dibL612nxrHKr6huGeL8JG0ASPq1w6rzf45xBM1
QYPUDuqfCHYjV1/Qp7bgyDOV4kuToNgVfomQSk6h/8OzaXMTkWScKUHqTMQxcYNlgN6rG6u1TQ4c
IfxcdLum2Loo5mqb9C2KdtG4K4MvyHUUAy69PzXzqy9etaE9YACPO6TaB/yUWy1xN5ooTJjmtLxH
CzLtdrVwiEBVR28qTsUhbt9f3dpEBIQRAM7pC2Pj4yCOZ7iCulCa3VokIlhwhw9ld+OGx676lhU1
bkbwZyt3i23kIdOMTeAjayDSpvZKsG+29rWKnVjfdv03/7PevE09vKA9oHM1qDdpleHghUt9fOve
idjhhL5ThVeicSyUTxT5dZQSjINA1bszvjXWaZRpS1MI769xpt3k0nMvldu+bHd1jsMwKC5J2ZTS
Q+Pf6+p9OT7iJq+btubvJIaNH66GwgTaKuHBqu4b6wZlSBWjzPpYGOinDXtRucmkl6HwjmobbsYG
DYPcjn1u23KvtXcB8PCWjWbccXxtGnp/a6YpS482cgeKdeRGEBbmsCW3hMMSFsKUVlI8a++8HcL3
+u/i2d94cSwkLe+izW46r0MPQw5geql7E42O52Lr28Y2OYaPk9DRhCBdhU8spGTvQs6SbLmC5tdG
GUZmbfBLHLJ+oyl1umlLMb1xU5xi5VZ85Ci9o30abHOdUzklodxEnnkVSZmxy8LyrfNEmvniP8BU
mvBgsDTDxxiu1jwTTnOwpQkSDiE4+Wo/SeCjFLFfy0qXCsHv4syKOnJtSkncUYRoHTj1PYvMyfSt
/pbvMJt3suSmxVH8dbWWNKWgs2z4XdhZiiorvYzfuIGH3ck9ZV/lbbevXlzbeEmO5a66TqfoKHFK
x/hlNadbWmlTBZrJhSP74fWeDWjSV2ThQAKVzzhyiS849Ch4kW7G02CL7VY+uMlmDa+8GJWI2NAS
WpyD06KqynlUozwntu3BwJ02S/2VQsFSCPB29FgmheYPyHyvskrX9USMfytP2nj1eDCH5uVyRr4W
Y7ZevFhNjWBSmq7y8TYXc4AX8u5yiKUnJxy7P+OYLY4kUYJO7TXdIcsw99BwAZoF/f63gj6py2ZN
034JbwHaQgYlg0gflKbZa0ZP6nTwggBXBCN2zJC7PG/wkY7kbBcN9Z50NNoknXZIAtJSfyqBjxsP
kZ6m9reJN56K6lU38g2V8V1TVRuLiz2rbv+PtCvtjRtXtn/oCZBErV+1drfd7T1O8kWIHUf7vuvX
v8POvWOZ1jTnZgYDDIIBUk2xWCxWnTqnVwgG5ip6X2hOqecH5KhQ0xuOujH9wOr3Zi36nZjch4tu
CUH9bOSao3dt4CiNBs1osPrbgZaPTjw9D2JjJYj3M0j1lKHc1TM0g8fMKQsA03DZdFlt96pc2L0o
e30J9YoWReBAAH0c2I3uAymoLNUsQTRhZLZcAo0md4csfpVBWWyqsSNXsiM34rE0C0fqTPw1ijOr
iQeMCtoYhTXNyHxTUKGRct+bgS2BdamD0kiagE0onfYkDnZ1VduN1njgtHgTIwgr4SazhjE76dkI
wXQFqXcq6bvLzrIVw9dbxzwQdcHsAklD1tS3rzoeEoBY2S0wVUnAm9/b9PyVkzBPQZX0EUTYcYDD
pH/q1PprSSbe6Mu261NmYhA+oDHNzs4OXVfm8oKZ1snrrhdHspadej9AhA4YNmQk/3uhAMy9AIIr
EKNCbZa5APOmb6EAi/qDDLYpaTIcreQQxWxujyJCKwe9RhR/mZNVLmJOtEzDjK7Zw9PE+rFRFSvL
3pKUKw28UdABo827LcYV5iStBwwl0m8H7nuHzgUC0OMSOzuMkJO+7Hc0zrEXGKHMhZRSAhc0E6NK
PDiiIdc1D4oCDimhKI//5ulrkl7rBR4vUEW+bHD7S/5lkEUPJV3dy70OR4+0AEA3R9IOpZpDp4KD
mKeJxYWFnbPCVa9PwwRrX6mC5gEuaI3xUWijfR4blgCR0KXkiQRulX6xae/LYjYtGSOEmDRK/WoQ
MECS9fcxMWKrk5dDG0D/PU524Ih8aKMB3ZBC+/oHHxUVLPyLd/InFcRRHWS9hyK9B1UeDG4TNyhG
22iDpwQFBeuyrc1UC4n0X8aYq1OXu3E0tEDztKfWTasTOmduBGLPsbqbXNC7h/Y/0CnbKGBhbXBS
qCipBpBZ2O7VdlYRBvRFFLEwkxX4mo1X0zfFgWiDHx9pPl871ReRWAaKaSDhtSmFE8g1TqOX3mIy
aa8c54Nx332DNqYTHSnf6nIrXOvfuAqNW16HaUKI9SAW6Z+U8bKAiFAtxnHKuvK6CZOnYhZuEpR5
8JwjKl6e08vl3ZBpuGb9fG2RnrfVhymqtEl0vaeVxdGl3bdZvgIeb1eCC+me+IubO1C4Eq5LR9yF
D7oz7/qr+IHX19y6VFASRsIGkVggB5hLJRPDMcih3eTl3XRXSDEYMNTXyysFrcPWUldG6I9YLRXz
r9ArAH7F08riIaTTU2IuP2qC7HeorLldIPwwRhmcG9CBJTLQ0ONVP2WnUUZ5EeIG34Mh/wUeY4tI
AhKbdLoeF/0g1oq5V6XFSXVomgQT8hNNfcgKA+KJqIgayuQQufbBDxNZ1SJHDjEbei2nXxLNeBQN
1AW0CtpolXiUK9QHGlkxdug2vM6C/EXAFNQcITtSF31nxqYfzoqN6pzpyx3qj/O+Ds3vmBjw0qi5
a/JXAaUqbVw8sRN3oxjaogAyBrV5Rtpz0od8tLMJFF5gFxXC/K6S+n2VqruatAe01fzBTN8AqvB1
I/SQW/9MqnQfzcpzGjT+QoRvTSM6ehY+CctdOqfOPBa2NpWFpcmA9JujXWK0hZQN5OG776beP2tl
ehgEEHY3XbZvS+hrdNEpSaXjCHZJaxG/BqHppqLmzsJkdbrqFQbk4TTzUINhXgCqtwlDd4E2s6bn
OxJCHVLrzJ0JdkUMSznAxSNxK4H/Ky01DDsHhUorzfN9ELQogIARJwpSJy6QmaagnAZ3SdWNklUv
xWNEyBFsfdYYlq6hzXepWGjQpOt3ZW0YdppNPnh/r8PCdMpEP8Uj6L/NX0OXv9Vdj7khCT8T6k+9
bTZmg96jvoA6MkRtUXxoKzOzpaFzVaHYazlEUvLOLvXID4UBDcv4VadkhAN4NSP1zlS6BzymIT4G
eLIcgOQ2q36J1Wh3Y77rtGjXD68o5rjgYHHjJr2pDGVXa9LL3GBiUs0OMdqSGHTSkGz2t+3cPxRy
/lMNWp8kow1hIdNSmzT3MkOF6GoLsqxQSAdrbkt7qMsjuBn8aYl3QdTfgUrHAdOPF3VS4nBOHc2d
PsUXAEMVKmMHQQImQWgn02hNASdbldC6EN0W8EkVqiStEz+WGM3O3PmKJwO0WbKh8ND/GGWHPYWh
mRK9HP8LUqMDIf90DJz+fnZ9aEyaEm5NEJSxuaOgt/0YtyBDm7zhuoAgO2W1lXf6nvMdt4LX2g4T
p9PakIdIRQeGRNNLr2voRoAuzcJwSAbguvCCBYMOUJb3sw4VoiQ8tqjmWMpschK+c8Xl0oKZm9Rs
Knkyayx48AK/do070aWwF/mn5Jt254pO7oy79Ib3ON28qNYfgEkbgPIxMGgAlQgqHpICjAugSGGp
V8uODldPv0bHPOSgiQ7s+MsI/gug9G+4yG6ap19aPOPN2mDE8YRWEMpRqFDapLPAKmbVMmatK7/i
pUq8NbPJbjUqZSN1aJaqI0GO20AfHI9aByR5j5h7QIW4GfG/xiNGtvZyotyDwMWC0vT1nFfWtPzs
K/R+QnS+oql6k4Xp1/9lGZj0zBx/Y9GrflJAXLvSLSnheckZUHvhQ7Hpc0hALdyaBt0t3E4/pBuy
h6LNXkOCEUH+VgFJD55Z17Wd24M12XRW2jxMu/oY3RS72aNeRAWZEojCa6cO3LAC1Cx4pBjyVtqx
8qnzM3SVERBhSbUpb0E+rk0/RlKhprmk+QkqBviemfo4Ds0NkfRfMpUJnkRwmZYKraRDj9xEi6RL
qnulSH8kQgGaqgpy9nn0JDXdk5BMV5EKrflSOeHhJ4LQsh44B3ErVVz/diZlUkhVZGTCeZBD9a7W
+gNKOh7AwG6B10pTZ5wnwobQNbLn90B3TutX36rswb84mmACLX9RmBYyUqfylt0IdoMcFLc4fl9G
B4/Mu9DjPTK3IGKwrRCAwzD19BmjgIEfMDQDQViDPzzeVZ70UnnwnaPuLhDJMHag8kRnyCpsboV2
+8S/m2aSxjg2giURW7w3rw1fvV520pnz5p8wimxWPdbLZOoQRVrmZtZgS4Xd4ule7Vc72tynSumx
w3P+rYt5bYy5UKZwEeVJx35qmN+sCU4hZpQK9GYvX1w8M8x1AQG9Iqp6MPV2en3qEuFaqWQPNC0c
aO5WWWC9GuZ2MKBsPM4zOlhyF6d2jYa+XLSNRQSQyqYNpzawFTZA9ohRfvDmY9SGuQWEpi2NBlpS
EKRBr8x4WKr7yx9tazUrA2zcT8NBN1Qq1Nwat3L5k1S7QkEXkPBiyOZlvjbE1KWEHEMwaooMN/1V
xVZq2lQQEtk4oFzo6lhUSijBld74ptMIHM+gW8JeEWvbNONZBRR1niYjU/EVNfRcg+qlJ8d4xNx/
plkAJx9QgHH/3VdlIuaU5ksE5VG4YlztZLn4GYVqY/XSpFqzFnMm5Dk+wobL2mgNcLzjy4Kb3BWN
0Anr4V+aYMKFvgiiOtAPqBZf0+Ap7Dh//xbVC+ap//Lzs/7AaoeMulUGgcAAikG+fjM50VnjrLhO
T9XjWToUgT86Ba+ADoLiH0M13PriVnq9/glM+JAALxJEHZ8RhL+nAkWZ6SBANIKXXW5dpmszTPjo
Uj1opHQEb3JhPokx2VetcbWARLAM8Uie9IfLnrh57gC2A1GsIaPRwpJHaVFQ5hX9srOv+ahvPzav
kyfbxEkPhpOBnAZdTpAJ8PvL5+kL9tStLTMr1QkIXdMWYb9zgDa4bW0orjjqVYYSBPRepF+SC6j1
VezlZ4HP/rnmBOqtc6ErqPBIICLGWDZz7RB9KPRaoxuazJHVDOFeNRSOja3dXNtgnKYG40utq7gM
yo64rSGgVqG6cxE+dlP+fQbk4/Ju8pbEftJCTUGJC15vDd0lZXzueNfBtgFMlIJ7gnJeMoFLlVCI
7jIh8Eaxuq7DiVgkC79eXsTWQaPc1v+1QX/D6qwHSzrl/QSEIWRnPPqO7T0wyvvcdyzPDhO06pRI
0BAJBU859m6JsR0Lw6IuGH80TFI+y7dUPQBNHq94ImDDO1bO5WVu5ljrdTL+Fw+SqgNFC3hRcxwz
QBZpkxIFkwYQ1Hg5VKDG7m+VEdCldHTBs2lftr+VDq3NM66JEueIx7mienG6B6romNaFHcYV56bj
OQzjkeB1aqaeqgMP0imUYysAKvDyOrb4J89c6P/1FyYHQm8kERWQEWPKONypu/EJKhDQSQLVsxNc
gcBQB2yB9w7YSovQngDtDAUqf+pPT4FSZgDqpKimhgMAmqlptSX08SYT8l8plzNp8yuuzDEJCkqR
RI1EAxkkQuV8Ul9yO4XUoWSnt2jh3mQ+T9Nz88JF9dsA3wEoZj61PeWJaMJU0WTZSU/9iXYqQne4
1pCUCehR0CYeugAgkrOTu84H1O7K3F3e1+1P/NcvYCtn+dz1Savj3V5iOL1AsRFN7wJjW/rQ807i
1stqtViWLk1vmrArOjy+jSaScAY1BIOsjOzwXCoHW4McQ/IxMm2SoXisCUhCTeNfLpfZYjDUC2UQ
GoisBSjihdBrWz1x5bzfVSGgBZe/7fat/769n6H2Qy8WBapHFMVNey30+UwBXlAncqsTttet0Pwi
Py/b3fbj9z2l/38V2oWyg6ReimggKwOeRKMCVkWh4QSETSOoi4CPHozsn3roBA0JKZg61CdJhLnI
yIZKCcfEduymODBdI5gCYr9f2xaQgqob6M7cacDD1L56Sq9HR7VpyZH3Pv4ba8jQQIWEESq2Z6+F
LaQSBKqwm6KOaoPKEYOFE0C5oAtxDY8/GLz9Cd8NMs4YqcpU1pGY+XENTJ18QreKc/tsR23MsUiw
gmkP9uW6gK9CKbSaqu1JHopxx+Vl2IGmG5LutBSf3yByS5xnxPaHfDfKvmYj8LEuBVpGgDQqv2Q3
PEBZEKMzLar/EKy5v+zsmwEMyggm2EwIuqhMfkEaOQzEELu2NID6dA+zeQglsGKKXG8UN96vmEoC
LFQVMS7J4kKrCOCgyYAlIZM9UM5Zivw11TIXajZ2l2muXO+N3KSSYP7lJW7mECvDzHk2jZKE2Yyh
k9LU3bi+loJnILF4rrKZRK+sMB+yW8wlCCfcBLIvYUZ8QrUfOi9QhZzs2dH2nTu5mcun1d2EB6w/
K5OgZa1ZaBpIeEBFMboK6owBErPvpjuh0BcC0wQ5Kenb5Q+6fe+u1spkZTPIEcGmEgue9j39AQjY
4rR2if4/yjupHd5VL9IVrfMrr+W+fSyd8EZNnFjkhDfetjJJm5APywRJZzpj89qN36X6fh5fLy/0
/GL/9PpbLZTJ2mJhgZS9LNMXPeX56DR/Tt3EUb6R42QXp3GfOkprm8ntnzT4V7t6HnBa3UF53pih
ZGBxla5/TyDatRjt4+XFcb4fyzuwJP0yd3Gc+fXyw0wUKyTonWa8ia/NIP3+Bc+utFrINFZdPhkE
DQvyjdQNZn147OA8C+TjdU3ATTxJVCtZWVq7EAvMNqTO5U+1GSRXi6A/YbUIxRSWXGiRiGTBPmyh
iznXgCRk1jTeXTbEO83sxDNETVohrxAkO7ShjDw+zZFyl1fq9yQHyiARvqiYZG/z7rkvm0coZHna
VPlTbOyNQeRUbXn+wQSWfiDClBU98s14spo4sIbBSY2Cc4plekwvHLGzwvHq2/ZGMohDv8ANIa0t
obSim4/BN4yIdM+IZBjq/V6nrnmfiZYIHqEFwTRzx2e9fsKAewlp2V1V/UjeJB7FLs+rmOjShHVV
5bUE1iQFj10VY1rBnrPX216FJyz6NBJGLpn8ZQIVqDhgPs5Pkd5S0KYOTb5oT5mENNCdFqUPPLsz
kAfeuOz2zr4bZk7MPCgZUVFt9dOlt+e2ulPHDNMmk3t5gbz1MadGmyUd6qpN5o+qF47xNbRPSwsh
1UJbnquZS3/zZzd6XxNd88qNZqFRzCEJMx9s7+fRB+iu+pgsO08E8K9dGvgvmWMOhxapw0Qm9IXp
c55qchKfzlnw6qzbFxClJMAEsGKCBfnjstpGTZMgRjwY7WKPa9ZK3dClpWT0hB3ay1uO+Z8BfEHQ
+F+rrHDFNLR5KooBWg0j0BKQXUVyzDn3W+wEwLe822BaKbmkdiQs0gwaoM0+soubYP/aO8uX0qns
wua5/GaUWVljzlo9DkY4CZnmdQHUhbP0emkrP5HSXZ7Ju1k8TfnLZeffjB8rg8wZA/qilHIQu/vm
jBWpIF5Qny9b2H4er0ww56uTtFgMKwHgCqFHLSDOD31oXgWdbNcYBCMLVEabHmM403KqBcwmLMm1
0onQJRBrd+nAYx2IeMfXT3MHKmLOb9ssVqx+G3Mcl6CKls5ANty64P6NrNilzWfdz3bAq3KLpJsB
bWWNOY3ZrGfi2ONjty6EiI2DhDlBS3+hkrIjyrIQoo976w/rayuzTBosFVWvgYoF9QlokYMabdrN
WbcXMPQXyzUHEb+J0VqfF+ZCgghDCQ1M6lA1ILmVJ4QWBIkP9fXypfvXcUdl4k7Sl22UUWtULme4
KW4LqJCnNvAxnaVZUOk7oPXYX/GO6WZYff+iGn1DrqK4HsSQdRSRLYqHcJcewBDr/qEkAGIPRqpU
iOFBRJLZuFyKtFhPC6DwQY1CjB79/D/0yXcbzH71JSYAhwzpdUTeoK7k9KJxUzfjbVmpKDO337oJ
giH64qWYaDBUDDmMwB4FgL4Mo5tkMecuPj8YPl1YqyUzGxqRWtLqEeRV6k14Woy9uOyguQTVRQDJ
vzaZlXwxn1qn06wld4ANQVmNt7d/E/H/+iLsmwbYgEZY5iTzQxmUN7pxpUO1AtwG11Nj7PCivCrM
xYXWyfVcGI7ZL4cetOkYHW4H3t1D9/fCx2CfPuo8S5kRwrvpsw7TvAredOCY34dHKonW7gsXlIrf
+HThf3OI3z8Bcw0NciEZuXAOi7M7p9byXFxBivhuAOLV5r0h/+aC0MG2AZ1JyHoyYVHtIMsuq+hd
Yjb20N02D9lNf4w8EBKA7ItyVBo76W3ecTFAdBXs5zVEEHuDrk/DkAZz9xlLKvZtgqoZxcjTojyt
2Yr72dO86I43jLRZo1tbY67BQQxBL9eiJv1b7La108meluthpzioKO1mfNjYw8wZz/DWpWOIBDAr
KAegvcIkMKkwVNI0oietmz8m4TFfbqOBw/69eWTWNhh/MYKgyoTQVEG21buqhynDPblf/MWmyWb5
zJ1x3UrZ6VsEmpIQvlVYOvuoCqZCR6MI8IFwR3bJq3qFcs4u2A+26OXfYhDyPgmPGic4beVKa6tM
qDSHqW5LWguPwh9l1tudwpVi23oerE0w4Y/ETTQ2uhZ44oE2Eto3aBBY0YnYCaCv4xWva791j63M
sfdYqBblIBQLUjMiHipJfVDRJunb0Ov7RLSCGSXyCZ1dN6qVr5czL8631BivrBoZmJ1gQj13Gq0i
PRAMKf87C4xPCqRoyqGvMkDHfvZC1VpDbqocG5sVxvUHZELIkmVmhT4+dcTiERQQk2zVX4rb8Xvt
m5Cw1r9D/dgPbhZXxmStVQcWQH/+HwXQ9a9gQgsoo7sgixGuMwxVan563/uJJ5xaz7DAwuAXp9Kb
n0Mu1HDzmljbpaFnlQYZmOA3Qq3H/SR2vtaj5Z1k31V1eFKNDtI+Q6a6U6FeYfLmlyobD406V7wE
fuuKXP8E5u6IytkwIW1GE8DwfjxVXnLTvNRHsEdA+SWwlu8YbHrpjryguh3NZQBeTInO2LMceZj0
KsLEiDSIv4RXmRPeKbfSSbgHNZCDbt8dmKMra/l52aN5RlkCx9wI52QIcGHRi1JOwZdhdbsYTcb4
Nn4ED5Y1v0SlrT5eNrsZbN+XyurCJ6IaTVMBGYSm97Pkm5DWliB/jWUepHSzqGisDDEndtbkdO4j
QDtpukPDXxNZIHSxyQH0NHZ1RHuL5z6bAXBlkjm/IMTLibGgxKT4oDoMXPI1vlKfew2JQOVS3LP0
1JyEdAciKkwe8IAP29Z101QxRUMnTT6en6yvlKgqoszvoEVv5SCWWuLlPoog8mGimRaVd/lU7/NS
cv5kR9/tMhfZMC9DGOh4kU9VhMIhOk2yHVT9QV54FenN4wkhUyLRIWKNpYVY2jgqU8EAhiqdd7EL
YqZdK7ZWVRE/l3nTCdsOtLLGBANdSbIqk7UMwYDOkqChC9wpGDcqRALjBfrbLi/0biZXK4vMDnax
KhhNj7qXbGLioY2eB5K7SRPyeq1bdQoMEgNUig+JTIvxUxWot0qkD05o6p5GP9j/Hv0ejvwS1ObM
8toWc5sYlSFOOp1OEXX9zBnkRNHidZ3mzSCEMIfQE2Zlv8SPytz7lx1zs464ts3cKB0kQyoVqIYz
lAJEbVb9lj4hFRFvZo+40V2XWPVzcOLGAfr9Pj0FVt+X8Zx8AKNgpJDAGzziJb1V+pgGpKggwc9c
I7RKwLT3nLXybDK+I42k0ASdrvVG8rpHlN5QKxVfRwdYTfAB1TuOPZ4PMadeFsCWX0R46c8HsGxA
Kq64IgcKD+BXnDYncNb7SCPfKjOYJTpOZeJckKg4aV13yvLhNYyKu0Ew/TxKrqEIqlka+PpAevUU
qNoXWUrBmwb2NVuWkh9yDmRytNyqC/E7CR3NORV3oAcAjU1FvhRIW/Hgxt7oEecrUee+4AisooAe
TrpAqlLzQgmd1Hm0Ko13luk19tmEAe14NFM0kB99/DaQiqkB2znXrAQTb/oSA3bt1wF4/PqGzzm6
eXsrKsbjMQpPQAz00VqD4cZZLumu529V7UzkJlTe9IlX9ttCTUDK7C8zjHOlQQIqRwmlqvmANQGB
0lzNlNKJm3nx1sN4FiauxsVQcWcmJATny/dSkyzQ3KJ8PNqcA7O5URqUDSH+CVyzzASFYh40YJ/Q
q1FrKbWkNH0MRPMHotM+n7qneinvek0BS9yS4+5Oak9utQw5fsjjydy+11Y/hNnDqgQBVy+YaHFC
WQDQTDd5ME/SfetJh2iXHKI3mUdcQbeL9VHKFwQua2jigaPzo9fEOVgIlRYZQijPV204P9fBZKt1
DiZAbdePXWspBuE8rzerCGujjA+FWtwKrYDaH1QbMnSRjDcJE6itQ3RHdNLz4ODlHd6oNuIUQm4L
4GBCDOn8i1ZhSi8SrdYDyGeC57Bz+v76t/gfHUIbdnXooELjqpMTo7rshXZ14DfoNlBU+Ann34AC
mIYO68cvXYxpLw6qSlWFJ8xRZ87wjKFjWz2UnrCX7y8veOMTwxoQdsgiFAxGsM/ubOgxC993hic9
gO74J47OGfmT57ZqV5hG+4OLFbQ4GqaNIFkEMmo2cZFjUZ/6oTG9ztP8Sv2le6Uv71W/VH/R+Td+
vNtc4toik76ISReFJYGSiXKkA40xzTvBCAJAYWBF8z8Qxth4BmONOkpslMxug18rjvUqLNsN+vc/
0E75aIp5IlV52+ayAA1qsXxZ6oeg0jhB73NC+9EATVpWJwJyhUEdt5Chq5TFEWP068LRERQenGIj
0YMdSAOAKQ4QzE+IxaRpQYlQgPR98iCqrOAJHWFuuMVBrzRH8iU8Zhs/KPlKmJ8C2we7LGhxkQY1
1EIC/nw98dKQ/OxNk1fF2/yG72s7+8vqG2aFsMTlXAje1N6NDWowo2d2PFjZ53sQYFwCLWdwumFq
kD3JIxBlxSLjYKXalZy+4SFXmLe61nKeiltrochcUVKp0AxbaV20ZsnmBadJ199EDOqmP/qYI4e5
cb0RUYPoNTiKgMkV2Xu2VkQw+6aQaoDcBlhUzwkR8asrislH1LUj8K3w7prPyfBHm8wF16hmkZMp
Ks+1f0DinfiAe8eXncrnsQt8vks/mmKuNSUNxdos0hyCgAuBamrRWlKkFhbyhp2AWREhAFaoKnnP
C94KmUQJtL2FoEt/JC+7Mcj9YYlsYQoMOrEpFUKERhWdN80s9bXZQ6oQVQU0YlW/3S8HzH9KKIPG
3JhIt+pjrgLjMr3CVfAMEVYSo4zMCYyNChiuMimwZw1TB1PbgN1zyUpbrho85BLTunyRfn4mwCaE
gcFFgtc/OJ0+hsmyzrVmyFUIq+Vv3fKggjPwsoHNRa0MME6jTzrUwgXwxfZ65ijxQ6eDRBTE5yEk
VXmL2Qol68UwnlLnxlCLChzUCGsrr0EHNGZ2N33rjW+XF7V90v9aFaQ/P362PK0EJTgrKALpD51u
Ogcj2Eiae9s463THfJKBzXOA5p4EXDyqzGwJCpAHsScToov8WySL8oLF0lnEEE9KTrjc6GVSx4Dm
AiE6yGPYfGcEMjXNZCputqMToMpT9jXbQ03I/c8EaLoXnT+Vk4ZlBeLOGF+STSR3H78tEQhArC20
/qLrCmrJlNHgt+we/3m/mbSubTFpSNaJ8RjRVZYJxCUmR71Gv8Eu/qm4xGZOt7bHZCVdZIRyHUFS
EHt4lLzfSmfScCZr/ge6apuXHnjLIPUna5/JjZqlDigFx1kUnPaGQXTeeWAjtVW3nD1aFsYUFV9D
42+W+ZdddkoLwypNV5XA5QRv7++fARz4sEj5grnZ+ebZeF8oO6sVkUySpwySdf+7BPnf+Mz74hif
ITmkT/oCizN3xX48Uf1EMKJjWGTwgWLgnUPeyhiPCcVZm/oWW/hJ/ol7/5zBzp8uIAwUgilKV5Aq
UXda5Xsy5GMg1gApWjIkR/BJ6q2O1sy+BquYmXa2KSVXS5D8bIq3bGjwR5D4JKVXQswmHXIrxqio
Kp+W8jvY6rvgOhvQeQ2OoP23lrmgPOve5Si8eXetfi5b1jCXfhnTNvdNYNwk8lIqxR9lVysTzPUI
0hdpIQTZ/R/41eZOr2wxN6UZRaQlPTRAqS31Oj789qri8A+8ivropZ1mbsplgZpBFeAu6YDigEaC
M0G1yl18EwS24ej1u8s7tUHOg5j+vjb2tRIUUQ6idmjSmefbRHqEFK9qiTYdZGmBrcPwSpLuaEAC
HfI/CEibmcHKPnOnaAMU0IsYd0o6u+WvunIbh0LAqWYIipZBva8aT/QmP3KDf+lC53CyOlSaEChD
HCPDwpK76/oQA9Z3lj/Ndnz6hM2Av1onEy06sdX7UulyPxUCuw9na8pk8OCXnKyRuuIF9zmnR6s1
JaYQLXVZCp5kyG9IFU5VEYrW0C6Ac3XqXki7Q6drnKSLt4dMdBpTko4qGXNfMp6E3NNzsHmANqF+
5vjq5wrwR19lwgoISyD4V0FZWX8YrsmueaZkYKDb5EpNbbTBqSVw2xOQZpJPWlNCuHQBlI1B0n4e
xegeQBgHWRkLyiNfOiq9/SQ43Afjtou8G6VRdbV3SjVmU49KMeQhe3cE+BCcOpV0jwqpAMOGB+bN
fAC4g4s02I5v74aZ/ZOgDxXkIN79g1i69eiA6pUG6iNgqwCW/7jGspnydAjxZDTiYbZbMbqHju7L
iLELuyqEUyoFL5edZusqWhtkYvfUdPocDSAAm8PGKudjnPLeUVtHbm2BidiCjh5mGNNUDie7ls1r
bXyIy9LBq86ZisoqZB4Wbmu/VhZZTJUOge9xoArf//vdt+WTmOxFRRdTObRW/3G/MqKl6IfgelBl
zYqbHyBgAQf9/Z/s0bsR5lynS5zP5VyaXgBNG0rfnyu8bsO2372bYPxOXMgyGRUK/2bzdQaBrPBQ
KrUT5qoTyQ+XV7NZrEU12gAZM7CQYPr6+M0ImFJmpaDitUhDCZgKad1R96FOzk0Mt7wbA9ngugdE
8TNKkUzTMpPRyFHslq9bIXbyhTvAsBV11zaYE5Trg9KGOqRH6VjttI8PujuiUy5f8eLQ1kFaG2K+
W7OkSxCclYWlfS+VliS1Vp/fJOmvorsVNM42bV1apoZ2IqVi0wCx+rhLQZPrcjSloZ9CzIEkj40B
laShsKpWdC47xNYZWlti4no8TQlGiBogLosvAbgrpWduwr35rlvbYM4p3HCSpg6KcMmeYDw/PoAu
GjSTmFBQvNzTEjBiXl7UBh0UAdzm/fsxhzbWkcRg0qQA5WDnJJgEPfMqEN1SrNkb7EG3kK16KMB4
tAYy/mlja/0TmENNekGQFgUFavoCo+89etCgf0M1vF3ue486BJtara0x56AtUkjudC3glniv0/TY
SL9AKcaZpyv6dg6hvfr18jfedBxAt5CLEMhEsqwVJRQS8nbGzbIMEQqeVZw7/ZQXVjc3Ha+7vnWn
gEL9L1uMk5I5VYa5RAz+/S2Xq9+1nfGG/8bZPOcrU4yvCnWqFkRGSUAukv2kBzfh3LjRPNhaHh7l
cPSFaeDwem2gaOGtK5uMtwplTNS6VCg0Hpu3p0MO7bemt7SnCfjuCqUXsDHEu9aZHegbdlehAxwQ
qTjZ+fYxXf0MxmODdNE0rcN1Gl1THhcJzUM3cMQbqjmOgg8wnZzYQ7ftk9OuDDJOSxKQqSwCgvc0
E6jizLY2ev/OSZmored1SxZVF7w03o15bpnTLkt4wM2NYI1GHmqOmgZ9MJllVBFIaKaDIAi4vvdS
leyM0Y8xEaNXw+7yarZqSLBkGsQA0xzqLcwOpfqgCubyn7qCissbhPOoIdGYwp+C2V7WuzFmdwLS
xkq24NDpcXpVFuF1VlZXc7hcm6HmX17YRiz5sC5mm+ZZB3Gg0mHqyfwRDo+lcBQL3rfbiJDoFQJA
iIEXSdLP3r96wNRIFJdRkBIADRRMrZEdXrtnnkeqRRY60u3lJW0lWh/sMTFrilKllf+wBsRbGxO0
askc0AvFdTffdQ6SE+V8cjsrMc5z+Hzf2Di5HxbHRCyplsosGVEIMtLSFfvGqhXOO2LTJVbbxbi6
OatZqUCO0SdV9CVtgEusX4WQR4a26eMrK4yPjyD0HjUNmXcz4Hqu7iM1sUftXlK40k+8LWJcvO+A
Aoh7pAM0uC5OPJ+3iBz/E1z5NR2eA57BPyuHFzDWqGSQy6RNg2r/P/YMNrcL1HWKpgBph9fzx4Q1
M8gY6VIe+zF0iEXtOYx+9BHntbx1QaE9TmiMVQwDbcePRuZ0nmZ9msGZHtk9IM65K4PBZ6c/ada5
AvgPPiJ1AOaKgkm0/w2ItWtQ2floMltSKGcmfej3B81XbOWp+Eq3LwJJ/xEMj/Z016P6OOW3/6D6
uHnIgMsyQQwokk/qMUIjdNUILRJfbQ4D0FHTA+WVH8kJyYi1uAFo3bnFJbqeT+uFhCEVKVOgNcPs
Y69q4KWt1cCrRt1RpJtS10HQfzeAUj9JvnJC5ObpWxmTP37cpZKg0Zlj2qsYHugCm2/a02gHvukl
nunGZWVBW/jAX+TmPSqJJtBmmJ4D6oxxpKKp47nsIQ5P5TdVAE99w2mdRfWinYgB9J5HXLlxOqBD
b0BsFeB1+bcO+OoopolYKKNmRv5ipJYGma1owDhp9cT5nhuPYZVWQqgOvQKNHWbz2jjup7bPYj/H
XL0RQmtgOhXDlSzqftA9VBhk1YFCgPYhJ3PccBrYRVEBc9ro+rJiKAHSY8DCItAMh7lFhuce2lcQ
E+iDxZp1j7PIjbfA2hjbJGziZhZiJOl+JSpeJNbW0AsvRZ/fGWrpi8ktdAkgPZzb0CA9zpLBo/fe
Cqsq2DgBVjRUGeeE7vVqLw1S9CU0tCnWQ/KmvWQF+/nG9JfjuOOxVlI3ZA7jB1PMLTuTwEADRI78
tvyph6eEnIjwoqb4M4hBJ3fU7i5/241g98EeE+zCCnKUjQG66L7FdOfyrGQvZVzZQulX9css8NoB
W6cC5SYcQ8wF4x/GXeVKUYNyWWI/6Wtvab7NBaZxWt6G8awwQSaWl8gY0zr2oQclVvcZtMen+PXy
h9t2ChwBDfcfEcF8/dEpllQHPZJeVZiDJN6yX3bVDDEQyhk7Q8zT4VijP/mTX7xbY9ti/0/alS1J
imPLHxrMQCyCV5bYMyP3pV6wrMwqkFglBAK+/nrUXJvJpMMyZnpexnqsq0sh6SAd+fHj3jgurxqm
2Npor+R23paxv4VVFEQYgvWJU2peXxjwzE2EvvR/Te/P9D/FvKkI+Baz1yLmh9gIIWxz212l8RA1
23wvo3rd/Lww4pl06cuIi11Lq9rJ8Xv+OeKpEabYweApFPEfr8yLRm1ng+TTBE8/59MEg57rrM8Q
in3DojI/EjmElfr9/aTOXHdf5nRa5U+DuCWbIBJeQi8qb2En1kYenLrmIYgCNl2AFC5t2OKQgmut
Cdw8aNdW8Tg4MmpB5v5+MueSsS+zWRxOyhGjQyV2SOHmxg5FZRurfQcRUXVdrQyoGz5/P+KlPVqc
TiipB1p7BexoRtS3TDtS7U3Lq+T7Uc7lBsDGzQBEcbhzo+70dZdEbbaFFRgZqmvpusmg5ORvp4/y
JE+81nN8sdB7JtK/jLeIikBSJH+FcxpvStTD8HFihvgfKvFWfgu1+kugy5ll/DLeIjRqRxbMJySD
g8O16V/hHqHV24U1PHNHfxljERtGCqYiEVP2N+7I89OhSKvISUJ+2Yhczjma8zm2K6d6ZxL9aDru
vVFc0t6/MMyS4ekJaRvtkOVo3oKJwrQd27uiajbfr9s52Brr9q/JLFuNzaHJJ5/X4k8snOSxe+M3
HX6dfAHR5XzyoujnWGWRPvEEOVyCIDqL2u/P/17p4WTW+e/fsTh9s8ApOBK6HJoZNHLM2M3/hq7Y
1yEWnxmpJ6jqQdX2z5ViAbCuClAhuxhozDs6u9fpr+/X9szhC5wa7nknpiz6jRc3NPcsPYGJfHpM
jatcIEeEY6Zf+lBZf/p+pHNdNZ+HWmaosHF0SDsjTVOdv01x+tqqiOwejbElAPkG8kweDOac+qdU
Qwur2L4My8q5ZXC5nIh+c4z+p9mKe7xJ1643y7A0c/zPkFrh9z/0HB31yw9dJGC4D+HsbKtmfZLi
K5I6D+c96Kj7k5qTWk8/g9fmwr107jP6tAt0EVgzyQD3FjN2oRMrByTlab7264tgy5mHECbmOydS
vQXu6+KqSFleBLJvBd53w7Y+5vGJhA2tgsuqNmcu2i8jnVLqT3e6zYlgTScF9AzNaEIFEiaosX9D
ExdCg8MPCEFH32/a2TgGy9V1AGRCv/u0wp8GJIXTENbjIAI1Ya2ZnZjVsfLKiMpLsv1np/ZppMUh
rozMz0mLLyYbZxQf35l5+H4qp11YpLEe3Mn/NZXFLnUpKuv9lGbroMqPtGujkhVwD8/Nm7SmN5fP
nEvjLfaKUQ8K05aL8SY37FonrL2HqXlq5WHoLvV0nN2mAHRI9w8Zefm2wSlkjX0xn05yf23HCPgg
roEt3KWrE15fxKaJcxud1ewSqfXstn0aefGJoQ/BZaRiMGeVMFSpqji1Llzvl0ZYHN1sgtaSZHMG
Jd8s6YuVyMcLQX7mIYrGYLQWUIeCVLr8fmer8gHMOmJtce/GFdAjbF5KfdcZb8Lf6RKuPt9H4rlk
FvxqB5QqG0QSwCdfv6rMaRiZTO+0XXD/NCHPncfWdY+CmzdExcl088JBeO7F+GXExdfV1WOraAvI
4iuMkO71prtUPj13HGIxffD/T3TuJTgLv9x0ahyExHgyGKkHb1OU06Pnqr2G+gfUKIy7lpbrYBwf
KLMfv1/bM9GCbgCgwug9AIFi+TSmxjyOdu+0615ei/TKuKTFfOZK+fz3/+UxXOrGAN0FT+9OhJnI
wkno0J0uxPy5UQD6ABQlaLH5y7GregKLFlVCOtYT0L7vQUp/HqWOv1+rM3EPmcN/j7IICl2S2RrT
rF1XYvhtlSUOiPq2bo1Ytu02Y8Mjd+mlOtWZk+rLmItTGFh7pxTFmOI3r8CsnR/KVVaE8E/FWfxW
vVq/CYzy6E13KQU8FxjQdCSWh5Ip3DUW2Uc+8xmddQxPfMqjwWaR07x8v5xnNw3dgfimffTfLmHe
oBt7ZXVAZYg5PVTa2QWpuquqS+juH1GExUUGEBnMd1C4TuWJ0+/4fCcbRTe0yDfWNhmvNPTC3LR8
7xwrGQIrMqb5F1QU7wEPv6mWPXaBfZ/WDPK2aRbZtX1NuTgqyY+Cwmy0qhLTbt9SC47fOV/BuH2l
qVGHucg21lw+oKDzW43mNuX21mnRNV3xN5aRaLLVi5T2jebpr0lbLJITvNsdL+ZF9wjJ+O0w2Jvv
V/fcS/nLtBfR6rm1Tk0m0DH4+aXs/NEM0XiyXPg4zh2ZFLxXVG/BBPG9JXVtEgTyFD6E1P/GkXm6
w/6ypYj94M9N6i37mGQNdXcOF+p1CwmYGNyL6FTtcUIoLfxnvShnY/XTgKev5VMM5bKwg075QGyq
+robyheXQehDXip4nrvpcKXijnPR9wIMe/HV+YXDCiODqjIUn0REklPpQ+L/hT4mBib7jhrr7+Pk
3Hf+ecRFQiItQK5g8LZrl17ZhgWnnoueS6e/YrlbFC32LjJiOJYsm4E9HZSVW7n/jIwSbtJrdWLL
oNK/4km2ci5p69Hg0oiLSdEZAUoCxMfU5A+mCysp1xWvFYQqNoVlPEDImSbSLndDD0qUdnjk+jAT
rmVUCQL7RdtHJ2jVjHdT774oJ2VxMyugCrJ8V5X0wskk/qqtJxEHRmtGhmW/dazpI3hWJR0N1qJq
89CVZAccWJQRQyZ2FVQBqqG1Y20zs8o3QZEWe7QQNCjjpclkyr1h4C3ajMPGNaprS7SHIoeERsEf
tFc+pl15m7O2vs8DZ5QxMWAcV6RBGxZQO4KdqJOiLzJo+pUyXbCGIfk3ueZwEHoid31hzFE19/Wq
4529NlPhTmFDoMXm+PirHHurXAMfTm4w2JsFv4USSZ6OJKJd2kR1Sv1EVlawNoi4YmO6Kgz9yr12
U1n6p4DgrCn5rrJGJ+yN6WPCMQgrjzTx8uLgz4Mdaj0lrlbbtrQOMK6/lh55aih690sLzIRMGevG
b3723nRFh+zJzuzb1p50MohxR8z66Av3BUBmVLteliBWH4nlPHat+8jByLakeVtYpRGLvLgPLCP2
Jr3xRFuviOFb4WB5EM1u2+fMKJ9VppKBBxzITPVSFOZTbXo/mIc6bW54UAOtp2M95e+2mKZVMAwP
jjGh/alXEWutnZMxGdZjBoNMQyQjiL/Ey3ZABq/HMchCQkD5ykr56EE5YFvy4Bk5+MaaTLxspTwa
yFl2ngpirxysmPnjT28aNzZO57Au/cdB10XIsuFgefNubo2VFv31yKw+dgZ6Vwzur95np+Cqoy6Y
XpRH/Ku2Q4gVdcmifsoPjNiRtlJvJRv4fhfcw8+0tk0bDPty8ik81/mWef5haKorRwTXdYdGaLe3
ZWgq+eIb7nM1tzrWvbHvB/3RDLDTmhl5yXl26Ec7DdXsJoYNQyrPsK+sdD7kKt04PiRGxzLfGXR+
4HMdxGgxWzfW/NIrb8fG/j4dunXT5omZW48TnXtkf72OmJS3AdeokgftTjJxXVQUUZtpEmaumYZi
SGUs+2bl5OSKqOwhHwYRV9y80V5dRnIc0N9Y6jThabXjg5jCirVYaVqveFPFshw7fL71bddSLzR7
3cDEeBxDw7A3OqvjtnJpPOjuOrOmt9xqn5Srjn0eeDFtql05icSrh3wzWmZ/oJX+XWUG3cjaveHE
eeVwXQj7AkSUcnS2ZulsPTbsglyue5es0obfjr3b7TPeztDPrfYd53JPvBHKYLY/hE3lT/FsPeRq
WsnWjwnPbmUmr7oy22qoyVPNQ1gjR7PDru2xD9OePczdaZ8aPUZS2QcyNb8rI90jN4l1WyL2oPVq
kg6f4XwQXnHoHHnLRvtHS/RG5wWyqm4jOr6i4j3A6uRms8l9GKZbOayWzTEpfPtg502ccv4wtvYW
+h2ho9DX2d467qGUcMj0X9NgCHtyr/L7UuGoyJ4kzB2bhu0ZdDXRBBb1+plkU4w/CtYpyiZZmKcv
unxzT984LcIUrl8zsDZ0LilyNKpHymHV0WPXQPhrOxbxk/pAi34jU8D3rw0nPw2nrgwbXm6Iya5H
r0oy4SLwm0j5V9LOfrtZv+8zsCA90ATmO1Cyw9yaQsfrX0gWoIzPs5ua5ffmFKjQVxx2M3O+G9Gv
3gJiqBBZkZu7R9Gi7N+4et31dZLJBvuDc7RKk8zAV0LcISJVfWPRNIFyxirL7PuJujvVoL/YQKdN
cwhqd5d7bewPR7++KfIPaqu9VT0MpL0ymXGbV31UyTbpvQ0ZhohlLKTdFGY4MgcO9mipt7atsEQ8
yRXMKMhRkzEaUNI4NWBGozwKr76RAZR3xB3NsIL+VT2w0Ga3vG4SJ+03aUVvvcENoQLl9ZC2p2WE
qycUJU98G3ftrE+LCutbXEde5UHPuYhHYASZYe5m24T7EnNfOh2spspcOVMdqc70IstsEsuxdk3b
p6FXyltvNJ9GioOvJPeB14DgY3rx7NEm8jy5cTm7buFQJIP2WTUVWq+xsaE9yX06qZeU+B+n6kbc
5ewxrfhK+2gxNW/p/Ibb6+BV6nUk7kvj6w03x5BKO564eWgUvRpmccjlbwXeRJDPaCJByOQndBKO
lVMWMfxF4GWuC6oPtcNvAyaPhbrKTGTtmu4tsW9r964PoJI05reVtHc2MgIVPFVchtVJ19oCGeMk
3wfyN1WHkr2Uub0utJcMw11mORvXb7ZDJ5PTX1eUR1xlu7yv9hS75fMfCqBVAxDYACm44mhr9/KY
CvCThzQh6EEXbhAq9e54AOq63ya/czMa9WMWBdpYVYrG1MwiXsgIhJvEkCTWEh8W4zcp9a6r4M0r
qsfZap4zC+0GuVU7YQD6ejSUfpx5ICNX75w7uFuMhIxqR6mTGCPZagsi5QOUfW1r78OzIyNGApY0
PjqIsxtqZxtemCsvOlkwiR7haOTJbEP9Y3ixinktywMv6piw8tZ0oXMC/m8+QtHesBOHV9s8EKui
e+qgvy9t6DDrEtg5BdEQ7qhkxOPHjmZ95VXINGgKsu3dIBCdiClHocKf98C+ytAv7skYXKUNuaGj
HffEDUt8f+AkRca8twcVif4p7V4ynYEX48cGg24vseKcfWgX7fxVc5z4D7PoQ6XtxHZlYnloVoQE
2ug0Mef3IkUpHLfBoEfkayQO5imsez9Oe1BzYZPX6Hu7YlBhSqOqRYgTeM8X7CjzNiw1iTNUBXoc
r2XKYa7XRrA896YikjZLGGtx2l8FSGdtgs9XhlS/u2aW1KqMS7cPHVeEvgiiqW9CQqvreuwjt6qj
UfuxSYpQGe+qk7E/5zhf4bI6onCPlBg416Hv74qmWDV1kTBnhYQyMuTRcZsEfYWhn8LDGHkbDt94
qHGR5KFuJY6oG9qRcPDufCON3RYyRZm7TTM79OSNg2RunMvYKoLEcqtVlrLVBBtkx/YjRseIBWRv
F/jm6je/mUIIC0ZM6RVLca6Xv3BehCIzUIic7+bc3g6Gs8pwljjtY6BFMmgRzmUdtfhoAxt/rK4T
rvN4zFRklvjBjsJDugpRLIknE/247kfXBmFh0wRyj5sZDeeQNYwg++7V8zYNXh2rS8pyLc3mysUd
5bT+nojqqTa6a48ad0JB8d+hG4rUHVkLYrlbuZpHwchvSvADik7umsaN4VETtbo9CoVWfhsN0VgE
+EmETqMih2AjMLDB/HD2AEr50ODy89Uk3n0kNtVsrOZebOahiTqoyU0Itg53kWzlD4vheqv1kWS4
VpXGEZvHJcKrL2WYez87bUVt/+RWGrK5PC7TX13wiOP8gENplfbWVduQh+9fcGeAc/r5ebUAfOfU
KDMvB5ugnJ47M/LloyXKsAjssKIXhjpXk/oy1uIdzMpMqd5PoZIm0ftQr1IIIFscL++GhVMsQwsZ
7foSGnuGaPVl0AWAM7otrCZQtFu7LrQu5GvfPJb8yq5f+vbVaN5gMht+v6Jn38SfHqwL6KQExzJQ
TQropMGmz499vvp+gLNgyec9W8B63JhThl6WFnR3GH7v0SqwGW//M5raOdTyRP0LfMcGbL/ESvgg
3bkwinYdAJAKWhH5Rgl/lKOfvrRSRmV9qeHinC4A4DKw+E3bdyDDuwjIvi9PctJTiwt5vBu5i2B0
GnQ+KeTSkj5lGXiIvdO9aFr8airxaGfpfckhOCEM7yFzcsijC7cIwaS8A5eShjNFG5gQF4CPc8jq
n4oCvHbBC1uKJLFM15DznrHJBTAIP+ZQWkP6uJqnCwD/OewIkFgAGJVCq3JZE+Qtd1JuInxn+jhX
+R6comMqn/9GRAENc1E+J6YH2vNXhKqEoIWBGhpQzqO3oxv/BhchXJu8zeUmrDMT8lH+IdQ74W8o
AH0diklS4Y4FZESyIg5geyXrJpL9JWrgmcBFTQSk9VOD6qkB5eswUM8Fbb3BMKWH1xOH/m6OPnp6
CHABWP6xSC99lGci4vOAy1oFwJEuczhqIeYOSYET1fDsiIcQyFC/tndpKMOTCGUa1cYFrPbCTP+c
Fp/QxWk2XToynOBe9mz2m5y3sJzdCYSMCBgg6ouOzGdOVMwUAqpoYCVICBcnakcMSHBK+k9CJEPt
8z2eUB8P0hDOt/FahRUwkLWTbk/O4JeO83PI9JfRT/vwabqNxRl0MLGxeJSEbMP1atxkB3OloqFd
ATS/tK+XZrs4bI2uhVGjxninBj6XhWhM2Nkk7CDvxa2o2EK/340LHZ44PObGBcc9+v7jPL+//17u
07//NGHXnMtxJjgQTRD97NQLx6qJJd+0IzT15yxSVXuheH/ugvmyxouPx6rHogVuekL/T53XIsp2
4y2cfFDAtLb/0+yWPoewHhXKmUaxngt/M7Dm2BTTh+PKV8KnhBXinVn2xW7IExC+wJQ/z89dAOWN
W3ep5JgfVBlX1WbeODb0cP9TSu+ZhODLaAs82epNOTU1IshZk8gIjTk+1RvSDizik4nJyQXKKS44
x/4RlvzLFHFjnBRxXYobZBE1hqmoP3AMWkxPnjP8KANn3kP4OG79aafqYj/q9DhMWUxHjZ7TYD9N
6T5Fyd8Txd4uRSJQQy4bI6nRWj2aAiIWVb1JMzOBXVo8kXwjRLOy6nlPtHMhUzx7R4DO5RKXQodw
ifnnHhl0E6D6ZGv5bNEMDbHiuaAXexvo2Y/700CLrbEh/+ATXbfrGvDD2i3pBwWQZepgzQsaddle
mugQNtMtg3JVUe8q4w3/yQoOaeuymKIUb86iBBiNtD5oH0rodKf1npY0MusdXlMzoMiOlpuT25pJ
YCrwUI1FpAY/aYMj5agY1Jtp/kHZqy52BNVnQJ2hxz+y/s6EHwEXt0oWEQ8eG//BnG+F6SYaYtUN
xSvYfzHUQ+4+DOM7mW9a77nrrq3RDtkAZzfT3imORir9C+DFtsjKUEEy2H+pAMUMnhdyE449JrIk
F1BBugmMEgnWw2T/8CDoOsvgVkAoyJg26H5dj8Zvoxki1ctICrgGkF3P7it3igwHfnmi5ofKQ18i
VZSt8IfwsKQa2gYdvmiogQ2/Wo06gAU9KWgO+dOLNO6HEW5Crht1XZ/U0AHzRqiMu/ddzULOplAx
8Hauxh4evKOblKQNCRBQnb84Nk4737oiAuBjfatGLzLdW9N5doSMDdKFHEhwUV/n87Ml3Ij2L8b8
XqY/mF+FddomJfqe8hH8oLkN2/mH7cFoBngYHqqZ81AVXgxmKxbdiDvgrx376Aex6ulBlu66Gg6d
qWIJjcoWrcb1UU1PBj8040fH3oh/27vtYVbPU97HRrcPAMZR95fZPBsVDB7QK2MrEjXkLqhBbS7t
MHP02ml/S1YcrOq11Cg+wnrGZm+oKyFDWKfyCc2LyTSnke0b8Vy82qyPCbFx00DMG5awgfujsKqw
a+oIzl0x/A9CNt9rlYa8/NDTXosq5GSTizw07GcQlrC0QA5N8WpWTwzXFOWvXYdAFdeNf2CNj+3c
BEMTl9WPXtlxaScl5xEzMjBED1ZQJJ33TFHeG4t8n8LFDhrKDVRMXGUnAyoAhk5qvRm42pjtC7qJ
w0HKn91wbchmDrWPF14wHCq0T5tZ796Z9oAzpGzGUDfOOmUtCj22ETUCD8F52OV5ejM2msVm/dhb
R8EeBFB7dwYWZMEVpC8Tz+/X7ghaWTDcCXMIyz4LDbSaWCj+ML5NBboKKnyYkC+gmQIMaleRRGuh
SzbDgCvbWdk9LDRNFjZq2ngTdDOzO+o+ue6cZIMZdTSPit5Aav8ooQbSpXnYcjABO9dH6I1hGwAA
SX/1cx0R+J1O9aNsUTcw+lWf3qMqGo3Z0zQgBRxFGDRwgPXALQbqzevfef+Ly1+2devXJERFIMyb
OZl7K+rtu9bHY3i4H6d7b3y15te51FE3++HkvDvGY08BltQ7ng7AHABN4CsAmMmZEcGGBjSB7Ko3
VNj6vzQM0qc82E51t/ZywCT5voQfUIgS7bqoMitUfEbIjcGL7eXPRtnue1ZuTWa/MfGQmzIaKjsJ
RmvHyBjac3DTQAwizsTDhDc0eB1bahk438Yjr+sdsedjYOtVFeAHSeNF+bSNPQcGVfUUVajZZc3r
qNydO0G/TjoAxVHXsQVANDtXj3JGcUlAHDv7mOf8xfTg6uVatwBLYksZvwKnPWSeiGdhrHjaBegI
A/gK0qIwg3Cce4yoVeh0E+DPylr5tgjdyltRD/pZZpNFDW+OxDlwiC9r4PcQ+Tl0oLTZ5pDMZX+w
um7VCiPSErXr/uA1d8K3wwIC69W1XxZR2xXoWzePgf9i0mc8Vq+YDuLcM9dt6qyLfs8K6x1tjru2
fR9zb+01PLGZmYyGlbT64BWPwfi7oUHCA+SHEIMqjH7TKYS5sJGw9scGeGH6pszmTo/Apmszyido
caZzJOr3xtJhn0Kjn+7qYA/BvJXUH2NnrR3+qvtrY8qBbeFtgauqdfqkQblxtPOVQFmAeAV2m6Hq
iK+vhRSLxeE8Ja24tdtuPeHQzqSbVF4NDboH2H1FFdjnZnPdG0OY6TyqrFuX/sLjIayDo6nvcv7R
Sth+tT8yz9iP0yMt+M6Ag0RY5P5rG7DYE+ZTOgU/c/XssiwA1hvsNL9FnbcC+s9+j/CEZJ5z45X0
lk8EN2s5rUxd7izXXjXduC0sc83mEZzDVG2b3oUnqDnLmDd631H3Q9lWDI5ICxdX585rFHBTDwm4
MbDplkz65wjkcO7tbVoi08KFdZMBRJ9ptx5p83Mq60PRtScwdnylszz0rrOXGQ7QMu/vFWBTf5yv
5pzcpSjIda2ZWHl3G6TVj7LwdiUV+9z18bnhsPNFgcaK4aPIU4Iw71Ck8Gdmr+yGNaE5qEQrcTfr
FNYw2XVmIEfvwAaHq1iH2p+vcFZpPGFiVRhXbjM+BJUbQUHTid0e9WuNs6kfKlizsPxaFWxn9ukt
E6jNpI5/HGZQE6KiAqqMJfXfjbS48dMsQGWKbeph3nCmV9SwrsYMWrwi3/JTJ2GWJ4Nlh37Htp6C
N05XRwNpPgw63YIedm2Vur6Tk9paWSOwPjWKt1560xv9+2QPTkxw+xHho1+mm8jGA1kN3/ALQ7EQ
et/YUj5e04neibn6ZXklaFGjsQeTg6I80OSRBnoZ67zfVa4ycmD22qzCAVSYAu9jNSi6zpWzm2oo
+aTGjenBUcd06uuJoDhSesZrLnkJpoHfqRAt3Cdub2/34ey6+bpu6hlgNKS4s+CXZTV3TquKQ6a7
p5xVeazdYesYQaSLfFUE6RbLBvrGeM8KeWuhXD6yAYUrYq66IQeAnDYrrD6KGsyL5MCuLcZ3w+wd
HVbunJyDb2Ukacu2fZAF20YgGB3ojjitBCdK2RuUj69ZhVeEQ1ZzYYfoc98CoUeGVc+oysC0s/4x
oH5Q+WYo6+eAP7XECgVsuUvxezLKqwwVn/wHt204vkCD1/MiCH+HVGxNq4+EjdqFNq1QlohYjtNP
HwJcC4R3UQO6AfD54D6VXVy7BrZPEzxHC3fVYes7OoHLeyv836eyIOxQ1pNTRdZkxI3czzBu9GD9
Uv5mkoUoaucmWqL8O94ctAuOe4YEX1WrWdlHE2U+weatrofrMr+rSPGUNs/esKeBeirzJ+F311if
MA32beNsis5Msuk9C4LtnA5Jz1E6yq8DbYfcnlap3W+sotqQOnbNV1AxGu0i7n/nGj88JSsT2XbT
ZZFfgqkogLQb5PofsAzwDdyVQI7w6h3AcwoDs8/Df6iCVMCZ8EKe2ht2YnG5byVnUUc4zE/+e+AP
nowWVOnA/vZAAP/6rqr8Pu1RaoAcAWsjEyl8Y6qoJ+91eQkJPfdshIibC+EZ2J/9pRnZMNNSyRYj
eYbzogN+V+vqArhxwi6Wj0QLSu/gT4Krby8bZ+BVX9cBw3mZp+jR78iqonNcDz3yHZT0qpfvn/rn
ELJPoy17ZyAGAFrhaIItDAGr3K52g6rBO0qRuo8XHpDnSg2+hXwYSGMALtySZc4tBiE37w8a566Q
WZar1AhHGqKODuJYtWJqT3V4Cao5x8D7MuwCq6kAXLiOgykaPRM4H6kV1aLTMVczzv3B/xjq6c4K
kIGhFL2WbfVSEfHoBVQeAzJc2N2z6/1pDRahWjagX4gaoC4tDoKDJMRuSdbj0Mjj7zf2nGoppu1C
hR4xBLR1MW3Cod7e4Qm0RrmTmXXYC5CNiwQGl1cCB3EXNjKekyaury6u+Dko5/PQi0nKAsRtkQLK
ac3ZDUerfOKNt+Zw9dCSPNloswzq3guJr7Y+HnKxNv6G5vTnyS+BX3PW3G9OcGteGBtQyW475GTf
L/A5POTTJJcQ7zzl5dgK7GRgXjv+FEmUCxVKw//9KOigM6kL/i26CRaQkUDl3LULWO3OdpyBkEee
POPCEXDuTPs8xOnff8Iy0Q9XBXIQ8BRGE7aJ/sbevPt+EufqRz6M3ywCrRrPAsv36xCqthTJSwgd
jC/lTfckH5w3KP5ASyKN6+cCVkm6Qrk+VD/wiit3RnyptercXn0afwloKu2DCW6MaDcnD7N8TluN
8ubFL+5c2H8eZYFgiqJ3y4nC3DVt0gMYspEYAZQZoSg4/rGI8+YJsDDDa9n4GxWpzwvsLjAzxXov
mAH9rMEqOVYtIkXa3V4G/X+vEvVlnEU4DnVjSFbDF7T23iEhvXLVTwgxXzgjz+4W2leoBbNCh/5F
E6dTExEon6xzMExm64Y7Gqne2/cxeTbqPw2yWDGPjODrWHj9dfOmmsAhFfOFT/fSCIu1yrMpC/QY
QOtK49stuvds7u7/t0ksPt0R3syVIrD0VHy4aUz50p5Swu/HOHuRAPX913actuvT+aBPLToN7cHf
iC2oiaJV61g8on0+zjdkA4/AyNh2m+/HJKfVXyZBxEUt0obsnuUslaHdrqpEDSXBPwqNFIKM+So9
DD/r+wJ9s9Vawuvcf3Fh6FZfGW7U7LP7S90PZyxFQQpHrymF3zZK7WQxbcvLGM3KEWu7Krd4lkFp
239k1ycd7v8XjNwjS8BtqkKVBLvxut+SzSUV3LPJC2zsUCxAyw5SzkUQVS4c7YDL4VfE9XYCWgTt
JLmhV6emRihLX5SIPGet5H8ecBFSxBRtKqepWNP7dE3fT9O1NkHiQVylRqPyHHFY2lXx5Rr02Tiz
URQ+OYe61l8ETlUglKdcWKHm23SdvwMRL+N5/3+kfdey3Tiy7BcxggYkwVfa5bY3Mi8MaUui955f
fxPqe0bc2DwLPTrRE90RM9OqBbBQKFRlZfaH3pOC/rX7MUI7NlgET4e9Q7o1yi23m5YJFM2oqA/D
Vyhj4FUjudd9ebc5ipyXQDpNtsBGxV0L0twUGSh/mcawgdZW94CHK/A1q5N8UQ+ik8NuUv7gQI9H
Z8RweF/xbBoAO0K/QcVwYae3mgPAI0sxx1OqTjGen0aQqeMXUma3UVu2gni3x6ZAt7a5vSRWY9Zp
CNnQ3jWCiYn+OtUpfWZqZ5Bd8ozL/Etz8pPqLv5wzITqFXvXhsaYjRjhF/7DNYWTMWkAVoSGaEbT
01ysB8OoPQKA//Xvufc+25rh8mr02AtplKMiSPqhsXPa2BVyWSmdbX1W3KzOBfZEy+JyJ2XOkrRf
QFYLeGqUuzifDjB7gm+3p48IltP/bB6vQ9zEaLXoRVwE6kN7mU7R6vTH9il0Gzf/BjwRYKqrxySB
RG+FXX/d2OUOBwqOvbUM2E1UnA/KwTguPpOjFh0L4frYhbO5xKJ2HuTCTIrfiIHVzQFN9Y372rM8
8NB5fSC77Y2UeuOX686yf/jxlsdNBr3XD9oRiR5m4KLDeWRMoe0RpV0ZRW+7uChQQG2BfxPc1rve
CQJDDLXqgFLxwUbPZsyy9ZLh99l8iLsSVUsd4w9JDEDaiI6KZk4v15e4G0E3FrmdreWiK2NDzxlT
CwrLdltEggiq7i9KMwnoC0Drx+OGumqe4w5DU0FnZgcQfNxEmoIBQRInNpkKyJvIcFGMVx9bjRHf
W8/lhBbbUmjPg9Th3Zn4g9U709p6Y1sA1YxyQ6r8mCXUHkCe7WUWHiJh/1b3wNuCpuhSNfphqQ1B
xrlb/9AsE2IroCzDJC4XoLo+NkH/HuZBfMy+rRcm8AW892WBBDv0hv38RoTj2H13bS1ysUrNpEaT
yxTEFU74oD/p9yTAk/tn7vaHEdAK64XdrrOH3tW/IH3cd4w/y+UClxpFmFZtsVw5yMHBavxCFuwl
gflVOVkn3YlPf0PtRDfLpWwuf3PIyYJKqzaAZ8a4kYH2UqjN5P46F2fttXsSqw3vhuY/H5Sf7ZxX
vRz0BReelI22JH9r9MdxPF4/XvsRZGOEP19N3etkwDYuJzQUnvrD7CBGOozTonQU0XQ6yyc/5A8b
a1y+mZGw7tURcZLJQwPsc0ZFG4yvXv8rtFVg210q4rrbIUsAppQJsgJ+CB5Ntsmbj2ZBpKgwOvgo
uwGqh3+4Y8AMfGoEj4rdXHpridXmNpaGArw+tTT8cwfol+5l/kSB95H90itfUHUXJe/sz+P3cmuP
O+9WljfSauFONUwU30LFfGr6+Vwb9TOt8p/X3WTvsG1tcSd9WeI+QaIACQKygEUNCKZOEcGXRF+K
O9BtV0iZRuEbU5Te5Q3auaqSH3PSe3UbYx5r0n5acnufAFHujTnkyrLIleXyezKrB8J61dQAcbXW
4W9zdagHtKbLEfhyM8x60alhecOVvecrPqjTG+Xc4NRkJR1wNk0gTYAbAOXgeYh1X5LyM/rzmBNo
858rjV/bZhYcpb3gsPkiPJ4tG3PgFVp4Wz5+XtEHbDDsCUI97/p3301sQPcBQVoVXQnKg57XVokw
3/o7xE9edzsA8oGwN9vGcYByZOQUd+ULQZltdoRqcXsr3Jrmfa4zpJzMMJ3k6gnAayA5shU4BqLf
Knr2NGA0pJlGCUghNcJkSvUZrQ1PWsxPyoKRIcZg4lZpPQkyoN+1Xf7Tb38W56YkRQ3OlPGz8mOP
hGs8JMcV4VI9CEPX3qH7Y8ni5WVpSgcw6eNA4FodbcXVz5WTgWnSRm3br8B6Ztc3orqEyCaXMOfG
EGYDRlaDLnoY5NEpzb9gvKLbVXEXzoDp2IbqWNUCJrqikI9APZ0aZcT05CQK/qLVcNfNElGpyDB9
xhKUANi4G+AJ0zvGdDrAd9FIzGdH9BbYtWlgskQHWtr4wB1LobOnSylsKnPjWAC8S6UAq7sX+PU/
Fvjug1mNll6PsCDHnyV99amF2cwhd+JJcKXtLcUAOTLYnlUQuvCv/dxQxlYyQUyWQ5LO1L9hAEV0
mtgX4E/T1gT7CZtLU+5LMw4LPCiWYMKw+Kk5RV50owFXdYwfNa+9EVHW7W3e1iCLOhuDY7VMKghB
Tb/OHglGCqF9HUhtepFSIYx875Iw0QZTLAydWCBgfG9qMOUYUy0lzhKE/YAaDFA7OBIfOEzxQ3cv
WG5tccEyJXMXk9gw/aU+x9MazDn0uTRRf5rFNv5rba1wsa8xJZopI1aUVoDqWLqXpl8i+gpqCNsI
QacvQzlIEXWs2U//342imvZ+G+Mko+WaFkVQT/ql7M+NmTkxSDP6NPEnxTwQs3IFt96eV/5Zp8bT
vcl9neZhNSJNleWzVhheOPRes4LX0qw+LXn3nUpUetYkDN5HGMsdJjyIp1gH1JCIqH93H1nb38LF
yyxsSdVkNfMijHCrEBnXv8/n8Giirb24oY983YW6p999B/Gi6DrYrddurXMRdGyNtB0lhIDWLb6N
ACF+Y+VyetRkO3qRvs4ehrWmH0APVs5kk0fBd2Bru/bpuegwgwvBKE18ehJEj9DlPmQ3GLY8Qjcp
EF992l64266VCw2ypVRLCo1YP23127TqHgnJTVchxWtVwMeaugA0ZnhuVrS7pWj5mpjaACzO/JnN
MiAp/lXr+SdDTj5Vs5qAFKBzCx1SSz2Z7gEPfejU8QAp4ZNmhYFMIS8UZUCxNW6aNF8NcEEBug80
Y1FYjhaCz6BLjdtezgV3h0p391QBsy6k1ZHS8SV/GmqJsuQKGD9y4IUwPqyA4ETug25B/V8xV7tC
hUPuusOct8/zWjlJtXxKIg2g8OZbo0Y/zQy1uhBYPODUkVp78zgHWcpmZO+mPPEtA/O5GQbJ4vEw
t+N3a1htFYDNrrRu1E6+0aryTk7jl8ySHDXu8K9Zbgb0Ugz2wVWt7LgrfLVq4VgNgOfqc6ZPb6P+
OSr6O+C5/KnqL0u6BDLESXJpcSmRDlrys6cDoOqavQJjmmo/Ej11h/bzKOvO2LSHrn4eFsCDGzUo
2rtuBsS6/7EUL3M/3lrgjYDeYbCsM8Z/74pwdEw9gqa16ahqYbfxLQGIK6ProV1uFkt7piE4VFL5
1ygXp2g8a/Fyspo7sk4YJiD3yTCdQLkDZG/ujD2O5WIFID/0LLxQqiryDBOMElLpL0Bf9flqQ7zR
lZrGZUZak2Ci0DhlY/NoJRGmkH+QpjknY+HMyysGBW0D3kGitz7WTk33jOFId2gmqN8aN6NCHW1e
HHN+1pr4YhXaU1RomaNEqzso+C/V9pxpn0oZOALTSI/ZCHzzEkteLuVuukyAYOpuE8k2an+fMtDZ
Ascf+YOSv0x69StLQNee1OBq6YM4moMI4KGoyRAPX8ZhBj5Tdmps1hxHdxUwayQmnoq5dgxtAbcm
OQujEQAchmJzoUnsGnN5pJDWqrrivpEwpNfmtqwjkk29T2Pqxx3oKBjiPgGRimliYbPbdU3QdG9y
OZzU9bwODyF4LsL6DVNrQAjGR6CLvarKwH6F36EaoC2IXAvQ4wLEPWCkM8MuMMmX2kR7ceyBu/+Z
wXfz6HUu+5u1rvDATPF8CFV7MAZfTqunOX9Tocygq+rdaEqO1Rs2SHRsK/qZTuURIxVeMt8pxuys
vf45AQ2NFg73bQz6pqI5pCASWo3SVtR78Ed4Sq0CkoR7q8vu5KUBnnv1OwCpi2k+Gst6Tmj8bIwt
njFaoPfJQa8He2jVSzx97q3qGBnfBj069LPpWsp4MgsMg1hjgDFIwMvn3I4w11GaIeDyv8L4tqqz
cwr6EAsA+CZM70A3ddLJJyXvTzW4PfJq/JIBi6/NqNcOBUh1Lmkq27W62kmZ+4McgZACbwvDdFuU
MIfmO9FAcIoR8TH8tCxwW22ylwQD8gDnXw/4v6F0HwL+JjhxAT8a0OSKIB6GZpbsTCfqpJfBBulB
QLzGkRymMRkFEhRzWIURaCO/PBA7uy+9Fu/P5ZyJxoV2378QF/tPtOTuBJKB2gecFewGml7rS3xP
nGUFibzk6V7yHKHM+TzcYWhOkHnvpnMY/1UxF40yO5+AWNU6EKsI04CMyOcsrD9GeXpIBA+k3Z4a
hq0ASmPdgw/9AwncNjXuPciSY9Ixi2z6a47dFUMj/noAyXXuWTdYJShT00fVVVcX5ZTIFb0I9xaL
8W8Mf4MbH3SLXJ6sY/5KSVfkGI1s3tZZd8ytMgLI3xgE7rVbIqeM2hF/AVfAN93LshrWQYfUNoDx
TnRAKtVBxxPhHKJP3V39UviiD7nbdkZTAVhLA7VjwPreZ6/jZNSjWirMgcJT9TV5KO9SjAAe63MD
bQVMdaIVToRbyv5U/hxtrXLPASWekzodKSPXqkErEkW4xrNQdSDwcJwL6ptTS7zrZ3fvYbU1yb0N
in7pCWjZi2AA8XhoPUaLjH98L4HKvW5oj5+T/rEEcer3W6qXIFhru8b0I4ydHQHalexF0d/Gxpoc
q1grNyt11OP0wgzQrfrU9B3gBQQ88SpGQHFh9kdTqr9l00ydkYySF/eQd+noDH4xCRlYp/3UQPkh
1eFtt8oHddLtpFtf0gV8UL1WgskC9E9a3QJBS49WDTYgeQV8evpFkjLFFShhFCH6AR7bL7pEAfjH
IR7AA3p9E3Y/MAjdQV2L5h+uhfd70K4UJAGyYvrqvARz/zTmqx9mroFfpIqaqCJbXFAO21nr5iQ2
fQyiBWOWHxNVD6xGOYPZ4wyAi+CU7pqzFMtQdQA1FB6hPCUTPJUkpj+VylezD+9woG3g0S+kig9l
vPjXd3Iv66d/zPEQZU1Dh6VHxcBH/fim7gc/GZrX6yb2XrBbE1xRLepjxhRgMuXsW1lPgig+gKHQ
ttYTXSxGLyi4Pfbj3GZN7A2wKXLgCl3XUZIL6BdNHlADuK6ir5IDrptjd6y/Dufl8f+2Qs4dVxVU
dyW4qn2zA+loKX3Ph/i2BEOHUsWYnRq8Po5FpAR7xYjtrnJuuQzlGKk1Ag4m05woO0/LV1ldnEi5
l7OHPrzPVMGZ2+3wbC2yi2yzrbUyg/tKhWey7hVh+YdreaYzOyr0FSzXErzVRJ7JIu7GXDWkS7uE
OHeYGcUg7PAw6YXgu/2GEX+4KDaewg7jxobcFBPurclE8HiqUc6OfYzPrPez1/j/Qn6R+d01a9y1
ZBQFxbQM/LL3k28YPzqwfu2A9jTo1ISF2P2rd7M27kYqofoEcDMcpHfH35JGrR709uwQP3tujpU/
HRqMvwpuJ5GT8F3iXDdbGs2a4c/Eeq7D6Tgq2Y8YBIByH30C21vimYr8KwT5lBZV94VBMcGJoSkl
fLh+JJkzXtlrvnu8KNVYUn1FVlWGeIri6WVj+OPWKENBtBEZ4oKNFpbqNEwLBig1KLOv9E1b+suU
Z8H19Qg3losx0QS6vSocTV9+WH2geaBtoj0yPgXFI+fEF2Wlu53xzWmnXHyJ1lXJ02w2/RHMVZlu
M8l3yxnaQ3VERxfbKthHoUEuvKigGwfoBqdDf6IP0aED6zFp/4FGwl5bCjx1N2H7czwoF14G2pA+
6VB6j0bNt1A8XMF3itdytq7e9U8n8hAuyNRhT6IJI3cgUcgfdU3xx1r6DNJV1b5uh4WPay7PhZec
JiVL+g2/GMj3DHo7KZ650lpltpUuSNUmew2z5+s2BbcQz2LeojQboVGCq3Y4t/nS2pROX0azeV5B
MdLnvmZUp2UcI8GWCu4Gi8uBwd06SjGFr5TS8KBIg26nhiV4He7bABEVEw4CnQj32ZR1AmTJYP7Y
6TYdG4fkn69v3q7LI4VlVVdgWNEqeX/9kK6sUn2GiRASBZgkDGofEAZwktjh3er9C8Az+828i2wN
csGqnUgF4q04QzUdCrzQSTIcnGvfvH1jKkkMeKy68qe/gWpsrXKhq4Ysph52Bnqe0ALoL8qQgMzj
vkpFElCi1XEhC9PhOYDeuM3bVPJWjMbO0DaD4QddNzDrLxRm2jtw23VxEavLY8R+BZ9Pi4DJrbz0
SE4FDNsZgCKe9LNzQ5thBEBFKozPe94JuVHoKFu6xeYy37uOoUhA10cq8Nyd+RCH+e069CLZH5EN
LkSWVJrjXJqpDzWj2Wc60ckMnWiUY3/rRMfLQZwk7dbAtgvjjl01S70+o3YX9G8gGQExhmt41hMr
gaV+5kRH5dQextP6WNxEQe/Fj9Jr7+m/eqd2wB57Yx5rV3BI98L39gdxYRVc86Dojy185TvDm3H1
1k9halu3nR+/MiCCmdrxgwhtJ9p6LnlDAXQIIexk+Hh/owVHb43QFEwbCUzwLz896cxOw8nwhza+
KTXjc5aQXHDJ7hYQN5tnchFuSTrIhDZqEUSTS4DE9FjV0gDBioOu0CP4WRnWrriD4tcPwWfbS7a3
lrlQBxFFhZYDLE8ODcAi//u1Qu6gyOdDHOhw3ZrAR/hBwlldpDhvkPU2VnWepTjQNGvFoDsVHcnd
EPfn2Jvso24eLBNq0WYyoWI5nFacSOU5/8xOpuXnvuQR1Zl8UO7XjhhwKlohF2/yri8yNcQKFxA0
g5k9w9hd3giefHs52fabcQFHHSxUpAYENdKR73qBB7Ta9se0iE4gSz7+3z4ZF2cyMudlZGQmCHRA
5Rsb03OZgbVf1muBONbuzqFIhYkrGcohfDG7N0BZR2ITvlHfl8vbYD4OlWBadj+R2NjgnD0GyVZr
JHoB8DM9DTcj2gLFhYKBsXViTxUkRrtPEaYk8z8r4u5zs6MYQG5TPA2QLNuJEj2VcfcZTDDOkGgX
3dBusBHnoQD7jRwFoUFBOKwf8rwSYCZ3n+/bH8KfBmrJ4E8Z2Gkoj9plPSu3oBN3lJvE/wshOsD/
/qyZ8/9aBqWuVmGHAYJvlQTc0CKZuF3nx1w1lEohPv9hgF/Norq2StwzRfzEBKRq0zese1R07b9w
/I0d7j4jZVWonYbAaA6YTwduJdOLm5R6163sQiesjRnuBlvnKIayPF49DP7TPdCT6oHpO7bZK5LY
eJMrDnAbd2CUHj6JPtbeqwT8vaaGIUNMVvIUsphoaNI0xxKhH+HPkFxQSe42CoQayjDQ6ifSNn4i
LYKN3a24WJYC+goTNIQQ7HwfnBdQn6WGhFLA7LdHA8No0D7GKGd4SjB4A7LnG0h/gEBNEDR3r4SN
Ve7slxZgInQFoqEYzFsagc0uay4msLg2LcqvJBNVBkT2uNOPPpYEvp4VbephAR8IFDVCDVPtn3Ly
WIB87Lob7QbPzeK4Ex517ajmI66dUf2lRr/iMnFbIW2EyAh3tvucTMAlRKavh0VhQwPoJ6vhlkPy
/fpiRDvHXW8FEq4+StIyQIWoG5/V+Aii9LGDeNokJPxkX+HDS8/SZRAzAon5AYfZFNoSxS2iiXwq
75eX2AViDWD86iIFrQN+vfSvPtR/7PGozLUNtYjJSPnQUXtbE/k5DJcH3Uhfrm/hTpAEElgBXzN6
iYzo+P0Rs4qsw8FmYsf9iwwSxS7LHX2+GzVRh2nvksPbDqw3YPy1MLPLufmcSmqqqyX6MA4qNvdg
yGd7WC6YEEHkcpfD2vz3Cfk7i5yvG7lOwPXbm35RPMUETOf97F7fvb0L850JbvsW/PFj1bQop6lg
4iMXJdZcIwXrUncCcYjfrrJNMNmagMRfTwyRdRaJOJ98Z53zfygQKB2wLNS3Duy6Tk6ZswZs1noM
xBf2rqdsvh+X3wH0o6RDCY0nba4uySQfsgosUNFBNkxBAN5xFYwigN8bzUiQb2u8U2pyZehVl4NO
1R5d6FJAlsymUGmWfTBFNvZki0LwvkUd8q7oD4JajOe6LYu41QD+tPzazWxy0rGXEMSBGG/kGAdJ
KFb4cS+xQJAK6aZhgFqX54yo1HoulWRBC1Qa3DHPjiW4O6kSobAokvTbISd4b4s50eaFkynxlJhD
l+C5PXgAbwUj6P6N0xCE0JC0x0OLkTrwZH1mI1ogZ8bVc9AFjsoO2ns/ZaMliDIamj9QB+NSl8EC
ns+CcKofdpc1BbFn91NwDvcsQMobmR5Kf7gxuXMog/5NloyhDOo3RiQO3oEX4lWB9Eot5K+VG3uL
SKB0540AIA1BpciE5iQUBbjsxJx6fYkX0AR1feKWLSg2s08k+1n0PRSnMH8WvXa0dKjlj9ANopEo
7dyJPcy+AUZZVFSR4XK7OiryBDZ+PAaWoDyGmFh3qqA8F8emQPtQVHLcXy1WSgjFyLrM18c6CZmQ
YaihH1/KY3ZOTss9exq0NjsfIojA/tpAFkQh3wABWP6yiAdiLpqWYe8AZTzJKJJJ0IxwrYCCz0GY
Wn+Mo9jJjTXmXZsjomHurS8qwMTUGYSf0jAGGHn7LHXg3upC5aCq+f2smY8t6FddGUfpOIJ2FJSz
oobDxzSb/Q5sMiKDLNMPL9sILZOy1aifEdmek9zTADkh50giARJsM2qg/CLSGhHZ5MJDp4RTVpCe
+q1ymaJPfXuIVtMGvWJnXTqjPBrZF8FZ/ZhJvV8llwiExqq0ZYRHZmlELRTmMm8h5uPUDZcqNRzL
AqhARgMClMYlUMupq+n1z3AqiZuPi6D8s7t4MAmAv86CxAvfkgjjBOKjyhL6mhrbuNdAktoehzW/
FADlqjFhDVcmgG0LtoCFBj4gMs4QlRimgjIGF670GBq8a4/eI95Ur2qkPcZmHdmRtToSsJhVparg
/DReK6p/kqA71Unxs+AXfCy14yNsfgGXOoQZlH/jsQbHVacfuwy6WPkE9PmMUIWmFpi1ZKW9ISB7
C+JVvkta87MaRq96X3tqXt5OBR6eQ7Z4EQAuXTEG1SAq2O5UOt//Qi7fUNO1nUB6x/qls1sfIYmF
BArg5sfuixko3jwf+5tT5ApBfbvBYLMz3HNe0WSzX9ey/M29QEAgJEV2b7egdUGh88YQ1X72XfCP
K7D/fRN78rJeaIWntz8r9vALdMe3GHwBhbNzZLPgGI50+sbpwA8NUIPkih72O9Aegrky0yIyI2FR
fidGG/NFTUyQPiHxGZYjQzGCdE+3FUyiG9CcvUe8Pf+LeLvn/lujXLw11a5bkJwDJTKBiDSK7K7+
NUedn1eeXJ7DcXKGjtgJMoW6FJ49drb4sweNVlRSMIaqUp7djbb93MTArsKvchUtGMlWzjE4bnJ7
GcAykB9aZzqLLjR977xtrPITvhWkb+VkxkBVWjHctNo2TjlAuVtJC9A7gOIjjEN2/M6Z1T83VAOP
PWYmchnyclP4pszVEXpxGDAkyTd5+FZAFTOeodym5Q9pX9xbaU3sCf+nuAOsPK7KyZG0OYZiHlTa
VnOEDGm4HGuKon00n6Ypv6vMsrYVukDLzyQQ6429Pmre1Laz3L6H+NE6mjE+ywLJRtn6PC0DxOXm
hypZX/UUxJ4kvIXeubvQhmJ2pT7rXag7irqWbjLlYFs1yN2Eeo4DojcQ2M9vlgbi8esh7OPjH577
5zvyE8sTvHmYFEhG6rXRQthwOud1dzZB2dibDhj5RQd1L2ff2uMuSq2WR3WuQeytYx4B85+1n8y2
jI2Gio2Tf0swtcSEZv25EtZKVdZ+v+Kz/PNkUHBPrXouAVfNjqhig1DXNpcLBKZHz3JWh9HdYPJm
HFywsj+lN3nqXt9t0eq5I6tFY6PlJXY77VUGVwXJcNJDgI46ZBU8/3ZNaZhyVDUNMYnPayupxFAC
Bq/9Nf5mLKd0spwGNkPgZa+vaT/4gc4HHV8DHF58fXFq0s5SpVRCSXVC+px40DEofkbB5C9u7kH0
WYlOohG43UCwscm5UQqghdG1iuX3FNqXReWEKVzmho1GdFCrhK719UXu7ubGHpdtgcYcfGEVsfyq
gKTwCVe6E+q9XfaCtI45wAcX3djhHCSJI4htm6MFfcWfA6immlzUnNjLG1VLZs87amCMgUuaylEl
U27hvWMdyCnDI7Zytm8Q0YfaXdDGHNvYzc0ILvM0g+I0cGjZdLPU9RNGiwWdrN1vszHBpTiNakgT
bYGvAOnaj7Cr+2AxlodawdSbGYmqKjtAAATMjTUusaH5GOVQjo8DgJ/LG0zrAbqoSDIUhOnqxNZ8
XlDdOZMufcJz90dXj4ut1/UNpsAgiW3I36UWEpQjoQ3UpXW7WhuIky7mrVZh8F0diptZ629LECSA
z97tNe1Gq/WTWjZveOFdMBF1L3XF8bpvK7t3wGZJXPJUQNnWTPqxBPxm9RXfvOuPXRC65Hn0FK+4
rI7iZX7oiZiK9uPxH7v8bQ4y+2pWgCDwMfE9eTLqDfUd4DAxRHEPSeW/GUjXKhejEphjBRIO1PPp
jeh77uYxm9/AlR8aa6jMKgstiOwCiE0r5AYhxhkFWyw4BTxVq04TcAXOWGlnJm+hWj7IsSaIUOwj
fYgcm4VwEarPaQo4dxL6XZNgthAqiAVS0B6zkuNjmd6vEFcBmeJ1zxE4js5FK8wftH2xQMJvApov
a39GZnXRulcyrWzi8bqt3eLi5uDpXOACdWuH4UIErt4HR7oLoeEsAJ4qqI6VixsVcjR/tToN7FIU
vTONT+ohDV124Pctg1GVnHjsVrwoptRL4urTJLGKSi6L4LQ7BKQsumDCjMlZagaPD+6NYswgV4N0
THWYJto4eNZRe2LpCrtZoY7j6A+sXsT6lSE0wmzi1yaAFX9Vzdn+Eu6GXaYYenYWpUjw+yMUn8dD
fp4dtGlOmRu5eFwIPu/ua2azcs5/W22uMQxl7TTNhXXj3boYKAswX0dlCgFSLuDNRrPERosvm19o
APDPyQRkeXXki3oQ4Tl2K35IwJikJ+j5dL6+uVpRXhA5RF/ybyp+7KvwUWBrjftqtCXpqESwxnoZ
0y273ddbVn//N70M4dq4b2YopUHKEhXpxMgZF9T8lhRQ0qhJ5DUhJCUgOTIqdW8PiRo7yFF7zIEQ
PwQf33Xn2YtD21VzcaiqOx1DqggCxLjFa8e2QEUanRv9e9QSQSTfzXa3trgwZEDbpNNihKHRX35h
yBraVqC4YxMM+aM6OD3GMptP15e3l+xuTXI5lJYWZh7WEsOrlM4indcEM3KQ7jbH48IU6PSn6/b2
7sStPbbdm5yt6yF2A4oZ6hs9dZf4SaKTOxiCjfydaF5zVS6RGiupl2QVNBJzA5LhimrPMwUTQD6/
SIv6faao1lS19JxYxom2htulOKpgJpja0c0WXcVFXSHBq38qVvyjiLKveIW/SMX00i6yS7T+teoh
pNesp7RVH4u+Le21g8xTiWFZuU7viwbz+1IjPejJ4iRl6ECK3ut7yN6Uuj9UUnLBheqqevagSR3m
XofoUYvJodfayFUW9c6ostq7vu37YWkTKriw1KPbO03j/w8VrHn2z9H9V60BdjSv7L7GQdWbEI9+
Q23xoPFGaCC9mD7jmJ78DjTfDkNci27T/2V16I6jLm/i8cGtjphD1kP1PfTT4jm1vkuAV+oXpflc
5y9hM0G2kJ6k5lbLv13f1d3YoGJY3MTjFHMGnDO3ej2jxQR2HBriApNUcNfjTdwg6reMoUlWHq7b
281TGEAVxU/g81GSeX96JEiOzdDJwmlVnc6jJ/ot938THBIfkkQ3sSe8qtnOffiWG4vcSUplCsIm
bIA/lNLsQf+rtg0Mgqqr8qxPUeGMenWf6fQSG+YXS+9fzG66X7sVcmBp8YtWIEUoSX5qkullpPlp
idULyrcC52Yh+MNvxPAoNkQzP2palACYYWCOJIGa0tJTSnBt0G4U3AO7G7Exwt0D0BdMojYOyyCU
Yn9MNFCyoQsRW2Ah0Qq7WUaXTsZdoZcibqK9J6i2McxdCkrdDrOy9iDkAVc2yFLkt3GqXuKm9mlb
3F93sN3ovLHF3QYIzm0xjvCvqq6gYACgWr849SCEje2mEhs7nB8rsprQxERC9jeJy+4p3RjjXBgV
idwIswZpvAEAMRhTIMdmT+olHPAsHDOBM+5A4phCzh9v5GIRACVaq/TJ73p958moXleQsAQ3LxDE
zXF2muOCi9wXtn/3klw8KAB+QuapQlH3fWyAWlkEgkjc5GxP/7sIv+cmBIBWlcm7f1RTKLOyaLMm
KoMVCrBdToBzbxw6roIjt3euGZiLSTZQQ+cVgqe2JFRK9dDHF7QLMIIms3/d3/fOFsZPLZOpnBO0
6d/vGSbnJdPsIQFagwOF5lCxPC/qD6uK7Ot2drNZooLXw0BhDOQinMOvvaqTqBkicOnAJVRneJgP
bXVKHDMovXlwhU+DPW8AYT8l6J+gW82DAcZJzovBMP4BA/x33rD7mTamuKABnHxTyxQIqyqXXvVC
CYZuFW3grsdtbHD7Z8lKrLeGEvoGOa+G11i/1PKz4BuJtoyLEwDZdcYUytBXAVGx6bPxifK7FrCu
oizMWPZypO334TwvGnFlLSUW9M+ocuz0xg11V+SfR82pT2ChoF/+b+vjp18GOVtqc0QJSkuHp3zA
N4qT5LGxZhQPLVBXQmrgoo75yzIN901ZA2YhD87137B73jTINiE8AXDEg0bkadazqCCo3/f+LD9U
M2A3CmiwagGucLfsSDaGuNu6JeYY52aMFrFBpaC2wFOYk6L21nSeDxlUuf1wpF8sY8YQLEZLxmQ4
mKr1VLXlPclp5Vd6Ex0nKcru6JBEKIOEgsLy7qHZ/EDm8Jt3EFlAwbkWVehHKYaox1q7VZY0FoQd
kRHuZFbDBF61Xo+gx+ynmmnLpSH4oPsWCC4BEwQtiDTvlwFBRl0fF5z9MlY9M4IAgSWa9GAngc/u
iPbHBFd2AHsnAV0L3BZs9wBgQMxyBFGbBe1t42AmryQM1qJ0r/vpfryGwgKE0gy8KXhKkn5I1qEY
lhJjU/+D2wwPZgBh9UCMNdzdRKLoFHJsuq7wWf2q4gWYrsC4rLrllDVwVJkh6NjtL2hjgwtuLT79
lIGTJOirL1FTu/NyH3Wlu65B2lZOkYDoUTqCK4jWT6nozb976oHY1GRDk1Hv5GJd1kWl0Y0tgrcF
sWbZ6+XvkLkE35MAK7R/6kGPY0DaiDC80HtvrAB/k0yplXwKXVNXNjCOAFia7PQ2yIYxewHCbLce
UIkTF3R3n2ZkY5vbYC0HUwjp8RH/Gcxh6LvFh1XjAGsisML+jv5ZKLejUpmaYWmOoS/3vjK9DnWN
krydDn93Tf1ZFc9tMcdt07daFAUNavxBAqCdH3nAMI8u4yJFItsKcYy7Vz2yPUBEdRU8Zezm3ERG
BQPG4dRVlr8UZ3090w4adAJHYd/iQ0jZmGAHcmOiHJg+4SBJvhaB0J0AVKZK1G0qHRLqsgY+yTxR
H4opFZjd9xETYkpM7RVdGe6zlcmAmoCOlwhDTa9u98+lD9Qku/SNg3xYhy/XA9nuZv6xyLfBqkZK
OhC6YlgyuaztqZme6uRw3QT70R82c2OCuwJCPZxiUPWH/v/j7LqWJFWy5BdhBgEE8IpILUqrF6y7
qhsCCGQIgq9fz7Zdm5rq2ptj8zB2ba7oSEIc4eccd6v0uniaqq279PvR0QdNylVYVpkDekpat9t/
Xvdbq/lp3S9+oQPT9zQspF0ziLxihABY/BXn9v3mRZioAoEcdEe++GhAzVPfcjQCzBUDYXmeVHBw
aiBXlvnebEEW7v/W+eKmDcrYHKJ72EG8sSWd76Ez/2fC1dmEaWPA4WSn/9GE6/9zIf+18heDiZow
eNTcBhNbu3CtT1AuTPINBcPKH1D/enHk27uCATV0ckAh9K8m/sDV0N8OrAu18ZyWr21aDag7ibi8
Hx4t/AUTBKEToxC0jqzfZnO1Y/HbED9Ecn5RDHb/6uoHYRVxlwEt0hcjXe+XzXIK1vBJq+sN0t9e
nk9Lfb2eyrDRL5C8lrl1JPVyGsIGBGfkCmLzvWOPEElSFPXQ9P3lCJHkDZxegof/Bkr57s1BTQ/h
GOjh0bn+5a27DCr2qsf+FUrtZes8jrS5YiSvLfFl34pcm8EesG8R5KlZ/5C3V7pUvjuYz9/wxb9A
n0+EaNkt1i4bUuh1zsMqtEX6z8bp22PBpEMY2OQyFvkVWQC9qy+pmyPe+iNyyaAb5Nz9IYPfYCDy
igm+ttpXxN1ETu2IBXnVvELHbwWFRfCdoE/0D8NJlFL7msm6nMJXo//p89wvFyHn3mCbS2aBzsQh
uYhIhilEydBrkc6nclfO63/ez29vBbaRAHCifyt2dT4KnS4aHNbtcAzKMGmb7sonfWeaEOqDtxNZ
jPNXwzfnfdnnBEGqlSNXdJ6tJrM0JjXOgdx3wG2cq7HVd3v4ecUvZr+XQaTGsIn+u3rqd6bv82pf
7AQpotkrhwH9FCxMe82DeLZNFlErnfJ+xYuVN4yxG6KgijaP+uWfj+9bR/N59UtE9iniyoepB51C
i2oukA7AKzwjYTZvgsclAaExMOb1teawq0teDvzTktDflXKyeATDqFKSOAQ9DhgOOV9WtPF/VldX
vLLFXwdCwYdIm6isgPzCu7A/Azj/cXn8YqW+PsBPG/qnIvbp60JnXGpQT0dojHTROAiCYmjy9KgV
g6ke7rMyu2uloCsP5I8N+rQiXaSyW4YjbCr9TpswrTz32OdmQ9p63+v2nIP5sSu9a5nrtS+9/PNP
68puzFs0Tl/O8YKcoqQK4o/EPYJTNy4RHF1tT/nO1lCCaVuofqKP0fvigUY3H5sFwmUQDCFrcG6t
LNo+XnkP19b48lGgQ1P17OSgwXrTGb/r74MitibMK6vfTtat+kTiIfL4yqrfbuWnL7v8qk9bORcs
byVH/rF4QsVNFG7kCP+0jCu7mdOFe008i2qDCfS1H3j3ICIHoXudKWu+5rCu/ZIvobVFmXHqCb9k
BtWeFcbLxkoqtvViB6+TbsqdFlcCpYt9++vBfPr2L9bWRKY2XoO+HEujDXCU6yq3YqXunMvYUh6l
V7b62nJfzG2eM8q8Sw082oRr9Fs9fhPTI30us2t1oO+gAfDjuiDxRtXkr+GJBRVbKRhqM31IYr60
oPf3V9T/4ZmfVz7xW//1r5X+yi2dYRbNiEhtyib0tmcXuRtBAQxcDJDXXR05/C5woxRVmkv0Bgf9
ZUvBqRuCSwBpkrOc/D6Kp8XL/PkajcC3q6AY5EBIA2oZXxFNNxJ5gEJzvvLZow5uhupgroW4f/qy
/rqLn9b4YmE8hQayDtIJIGoCW+/BDHG3K/vNRaZKZRZaM/TKTcIVX0WpKWJ01Td+ei0X+vaefPoN
XyxQxeqo4iUacx26jcpUVxDvuGjYlddewrfX5NNCX4wOeDqKiXgAW+ZVvsboUrOq16BtEplJxx3Z
CPXf2BbARqiBUlTb/uKByAl3W5v3l9jUXVUvzsZH474Vu+uLbE5Vx/Iny6995He35tOaX12/8WqH
h3CCa+8Y3csnD7gjetNmd3sZ/YCu/R5aGSa/nlB/Z0c/r/slDjeOHmVjDcWaHE0yp4GdFjvpgeA+
WHcgPt/9NyQDqPxi9APj4g4lf/X4F5Epe7BeoKaQ37vi6JmHAVoSTXeNBuVyLb68EQdy4yAEhxPG
RN+X+2mHNWpIDtbh0C8ZxNrn1+Zqv+sa+rclvtxM0gk3CCA2DJD/Mq7wfz1R/wnE/11r37+t9cXh
GeIPtoCkx/rPFN+MgBRP4aJFQNOquyGrfH89BP7mUv7bml9cnschl9uJoFuP44Y3p5a4cUuvETN8
t4iHZVC7QBszoJ1/jykmqA4suCVsPY2rwrwGHocIALvyvug31sr5vMoXixm5ZFhKZnVrv+jRWndr
EB+VAKtaqIPGzQKQPw6KPeZAg0eHZ92QNDKhPA6fh3Jt2hjKieStZqsaAQ5m9sbNzPZQT60e7Keo
SqY61j7a55OmxVh1zIoMzO1jldg6BptzLsEj43wg/ytlbMg9CH80v+P5ZgJzzlL/XsJXTO2JU6Rj
WFPuVnHRP3MHKerPnFVoRdrN9V66UH1KJidxH/7ZC18Sp6/PBB0MaCQHZwu81RenmId2XSx+n6/C
xsPGzHG/t89e2KXUPfRXa3HfHsOn1b6kcaKV4dL0Yblm9f0MfSXG7+YOBs5cI9X+7vWjXwK96sQH
E81X6NUpofHqYrx0rVwMXxbIUa/16QDC/f5r/rXIl/exsIvUmJ5Q8HfpXlr5XRjORczDaheNYFKl
YkXEsrXq5ldVWFnNhzcQlqVVvRxJI7cUsU5B9Nq2JcYNgwcSdF1cyPzWjsB/2psdD8adW4sjicpz
AX1x5flbJtxTR621sbohBvvere/V28bP9zaU26VH05ZBDJHITVjdY1pnC30UbdS+4wNbRx3mwCE9
lMiQXeZJqiZpfHni9jqqWQyq3bQJTNKW3cornaTsw40RCryCSLRpm0BaDaNrdQxtgufce4zm+skf
2Wvf0fsB4lu9hjyVR3zU4vVa5SQzhuwb/RoSs/P7Dsq6pl/RGf0KXMezLlO36rLBwlCeLVceZvBL
cqKdmzE0pccihJRXs2AwP8q3g13sSDgnvIHBq279iGBWqQqeCqne5CQe6RzGdKm2TWHvKJ8uE+yp
r6p3RNBzPCwU5AoySkpLoSxj7mZFZVJYDP9T6Kmdk6774VcMPRNt96oNMmGoVN3QCJDuZLJ5MZmK
wBZLkGn0ZOuHxcarqvsLpYGw+A0lcxK25Q1py03kWmtwCu5IMGKsynfT2R/vqoAWMaAuEwfEvHAF
3EL3e+WNCTVbj5cJKDeOGs15UAbdjxHEtNoffQRJMqeCfpx5jIS3nvNTGHZ3w4Tm8cXZtmxok1rx
OChhcYKyTi48vRdBMit0HsrZT4xcdtaIYKn/iRYGhaUQyueVHcRtEU6Ie623rroNZluhK8pDp4iN
zqgzpMwim8b+4qcqfJ57J9WFBOyBnEqptBHLpp1Jgi6r3WJMoqBWhtaDh9xVUJI+RerDnZs7p4o2
buvv7WiKIZ9V9WHseb+DBWNauFoQ1U58MBmX46FijyAOr0ofozn6QRUoPtoiFhXUgm1xR+2DAzoM
RAoJwb8vp62H/H2KrLQBTxzpVgrvLEBI5JWgfp5+oCElLtCJN8gPq8eUN60zCck9FiBaxORw1Phr
u3mqnUcp3djoB91PsQ7nTHiPPq50M61LtO2UEHHzoHLjl3dTJWLLAa1M5ZzJXB9YdxwGmoqhgKIX
esnm14u8W+fYceTWK2d6Ay96EduYDvPNz0U6CZevwgWzUTOtBB7UyPwEjSvr3oPiosdTt+6ToHPu
RPljpN5W4jTnaY4DdMy77OVyngAxV6CB3HmDnykxprT5EM6OD11WejTDQEFqQ4rOHbytXby0xI6H
ksRO8aTCOplnMBS2TyPiqrk8Kc4OF0J/GypCRfMOQbpDODhxrezHqAOuZem0DmcgeE5itcGtaz4o
zpmMZZqHbA+FnnTpoVZp/CyMxrQP7CTqDxxszZfSXFuQ3YTudBdkztpbSa89Re68rfMpHUsnHtGS
Ei7BC9KyWCGZVWCD9Cx7UwV1PIojsyGHzNhW49AGs++mN2RU6TChqcb7CH1ozgXvk5uLhDXom4Vg
2miWhJuPfsTxVEFaljqG5tUmDOrU0d46gCBVzU9NKSASV8RUvvAcQyb9EruTDzUqkGiTMAmE2s+e
g5gT41NoOpxGmcg6ijtvQEG3WrP8LhqXhEUWj+3RHuKxeRxApMQBsFA4c7jXBKKlwMmh3OYReG0r
Frhule2sKQxVVB4bazlUrYC7H089dk6D8RhScDsbgvX5fNOUESIOcL1AEDGQcoVjyctbEbTJgD8b
Ig9WcOeCp6YYp60JnXOrX4jqMuqfodR6140mwaXCuxVxhCsIqvxM4rtaG9NtWidjy1dB8EOOj9K3
jiGaNTR4NfoBwy/5b4U4ZC70fmyamIVzWqM1za3aROU8Xezq3EZvMHivPgtPFSHrsJkPrrLO8LJF
3LkYJV1+T+EpL8qM12Niq4cAM5DFQpN6mLLGPFOceohZ7rDBzJIPdS6MZ4kBGpF83+KVBu0I/TmI
EApv22PPbJXvLeluSHP2ZJ0SctNP1q51983MzvXgrTrirMZerXU1n1zuL2lb23dOLnbIXFa0yRMy
/5pabx81edyPULp2bwLXg7lHVa4Ydj6BI2mhoRW+5hW8S3TPgrPu3ayfVDIGTzZrXrolVEnI821T
dV3S0zID8ywfi8ypscG62tR8vq1JH8N8x5N2V2GBsdfxpCN4L3IUzAAH6jPm7efhIrSY9Jid5+ZY
6ve58p/p8DDghVjRG7PevH4/DfSMBoXHpsJPjDDkD8fqBKDMspt0qu10tHkKgXqmx8TVNSTMw6Qc
SvzZ26DVT8Mi1hY0nONpbjNo6268sXwJKkzHwiSSIgTZhrUzoAgdJYeaKEmbyk4pdFCju55DF1FE
8ARPNRwv2tTiRYfrdgELWzRjdFxuZP0A/gOoWkpI90VxXVb4V+bY13Xse7+IhJATvtmzKtwFqARJ
+2L73Tb6WU/NewHjNIEcm1pi5TVn6Bincy1TUn/kXbu3HMCt+taIdx5BHjQ4ownlDaqh6QT7WOZT
YlMwdJToYgjVm5Ojw8/siaExxZiUbclHOd24DTvz6tAwGHH57GMOAE8lqn5H3S0JArj3IDMYPVLd
sxDgBoOxbvu7KdddrEywEw3+jDlro/5NMr7NTZAEpD7ohaGNAnsVeT/o+OHp3xGTR+m+2ZRui8WO
HTAVWfPPCEoNS95gi6bbvEALSwfiMdJTtH0420Gd+7mGiRuzOpg3vPUzXOCthRJkIW7IBO6lat43
lCZUbkYNprbROrs11AileNP6XBISR76Xqi4CzxguoUDIynq8IrAKRm1aw19U7BBUczqwt5C2q8ny
gczJjQiRREwHhUZE1/6h5yMm/XaqfeDu8+BZ8TgC31/afdDBjF9EeWf7rQ7PLWZvrR7Bmh7TYop2
Od3kDapwAg5N//aRMTdlsV0kBDh0ebqEh3P0QKIqHjswh1j9Y56rrA+fDM5PYaLWI1D3JCDuQfTq
lnEnIIqJlm6/qreRbVLlQwy5r09NcG64u6pdtYLy2Z0bWTBJQ6rGMsv7lxa6uHWPkYFfIaYi5mqM
WX7vwWiXHk94gdEf7aZGQ7G0fPKjMKu7N58DlUGmxcSrO98Ozu2ipwwKdttQHewKTqU08eLzjVuC
4aQN1pjcSjoXdku0N1E3Jk7/kutg5zTW0Rp9GL/6N12evTKMGWwJ4MID4eP9TPrUcIlX+owGhIwa
vrKKc453zxAhMY0Qr8Vr5S3amxjwBjsJFpHxcImj4aMp3BhzWzFzwy1rMFAv8DHtSvfQhBtLa889
D95kyWo9ZmbmaWM5fSJaRF9oynLyA3hO8Kbde+7jV1nLmOQGykfMV6nD6xQsT+ncbwLYD0IGsLG6
64nQpJ9kArZfcDyNUA6e1zZKZb69KvJ+3dMqRUCRWM24mqC8GllFVg53ZTXtR3uJJan2nvNmwDwf
zN65KO61yOPcECB8zZPqpswP91qADwrEKLlE1y8OZukauH33Xln4RX6zFWGL5HG4XOW052dl3I+i
unOKaLv4L5U+55wmciZxB+E/TZ9CSyQO5uztsbnTFP3fxXnO73JSZRpMe3b9AlnaOBiibCjOhM5P
ue2eoUeYBnI4lz0EOIz9sUxIIdCE33N/vdSwqOFv9DWAxgblkaWA8Cl487HiGLR4E3Y2UnHk/ZKG
tE8j68QvgkoBRLpK/0D1yVdTMimzLmt2XoyHME5D1PiRTvM+khsHCq6z2VgjlNjaA/h4YCdftVOk
y3SaBclYF2XgRd8L65evT15roC8M+FBuNSrry/LBbVjU5kbxM65IxlWxuegu6l6nrfI2rtWnLsRz
Fw+KCb2CnQ82EpV5y/6tFbRH7FvTHhe4N89/UxeV3OrDq9y0rCDYuFi47TLVsCYdz28dFa4DFh0N
e/GXOqkiAVDBTRvbO9jGm+KxxlSo3ukAAEVuZ6UFljIwkF8Sn66vVmRAl7e4KRCrLXhOKCfZuP2W
tSD4h7RLGGWtRaHAvMlhH2p7LaG52xH10vXoQi28uGrxU6ryTS9dLFWx8/M1a0IJapkXv8A8n6of
w8LLIGj67pfer4bQHWE/CpzKXEChV7/n7r5t77zmmVToQRjYquie29ZGQgDMAN2fJC9vMJuRgeAN
7BbDhrUTqNw6DMT798Ib3gdN7qZA/OyDm2rE4TZVbAXtJjTiaTFRXFgQn++2TT3eGqbXw0V49ydS
gz3mpeKo9BAgovxBKwXx5qNvi2TBzvuKQ7EHYb1vNcnQ4kkO8pkPeONFlI6iSpmtD4Xw9y3JU4s7
mcknZC4ynj1zilrXxNEITjzRB+/QjmiQxQRpAe3piap1MN14I5JWhtyNY5SkWNqMll66YK7WYHqu
Lf0bfzH7AvITsWU+yvltoghRhjBt+bQdvDAboLVB3Qc1jbE/ksQMq06DoR/KCn7ZnobL1GkQCytE
LPnG8ummRCZgXB2z4YPLGtpDziaw2b4IAIhpiRdxOdumco4C2NnI+g5xendWs4TILgx0WTsV7k5+
46MZJr6wT1ku2RjeAsN6x2mVpopJpMdNO+DdYAh6coBjV7dTc4PWQsz8tMJKZjDa1tbK6bELIB2f
+aml/roqltuAjduuV5nniONM6pfRP7QCnY/RLauaBz8qf5Cl37lO+bSAgQqW9pcLktcYHPtbLxC/
LG6lXNwt9UsE29j2yBagCAah9DpIcHXPRV+kM32lyIIWKOvkEWRwYB8i6r2K1jwJpZAl+g+Mh0no
3BF4ADU/Cnc7FlYcwN3XxD7yEv4QP1nA6tZtnXk03xV0erLdILXHFwNRcOHwo0Bm3ZewvCM/jRNG
0RHDktXQVuAI859nH6O9MMmjk7aUJQaSumqhtxF75qxbh0O38u1hXahjseRvRUETY16KgoA7Tcdj
+Dj3dA/WWxg2mV50twP5OMMnOZh6soohWeRmsptTGQRrDeNvXPAy+8cC4UZnmSa1Z/vQCbVz4LQt
56mS5Sbgy40a6rW2CFqoaDbpHpNuGiGKBBmWgsz4mMzI2VQOfnoO1eyAryh2S5U/L+xDJeY7QdGN
/ludX/zQi31JKAt2P7n0FJZcJzToIJDe9cBnuo+lkr9pIXZU9qdG1WdPh8Et80EnpuVtQYMMSM8O
2SUyJy5AnWj2bVhtGDIfGQXwZXQd5BGyHkQ6kbu1OnqICki0WOAKr4HxDCwpq2qFmVJEBcObKsI+
Zfincd04215YCCmKTYGM0ke32GAjlgNa5U4GSVWl3kTxExyvax8eN/ZswBTDi3FF7OHXCUxDNJj+
BrzyPg1+CDwOeXs0vBskHV5wVGq8J3Shab7MoLdUWVA+Rl6byHKGclqNbv067ix9mMFAVOW/eAvZ
cERCLnnzELow8zwicQ0Uw3Qc4IpIZK224S/7IfUHkQpDj8Rt4sUGjNeLFHQCd84A+PmSfwdFmY6h
2TsEIn7ouljnxQk8gMC4Z3DPW++K4uRG+kAAqwA/Q1AZJUEDBG6ajtx+EbZJaO3i9pzbywOfwjic
qiyUiMFyH/lebb06bFv7KFE5JzGBxdPpYo0hGMdG80GY42+jn0vbsYpuIG2Y2Hw7a34eLQDd9X0g
+1Vl601dh5tQvuAlAGoaU/gmOLbfo12kduvF7aSzS+TlN+sZiMofOAmOXbCtT+kxIltSNgdmbtqO
wCp5XQV4hviJQOpO6vA4wbhihOckAGupD97090y+jIrtXXq8vI7FwTTgZJ0WQrIBVsk1zWbq1Mbk
CPd7uqF8DrLAym9LtmnZBJZfyKbD0K8U/mNjiye3L18ruHpKWOy3pELap+MGaXKhWoBM6z64712T
lqFJRpi1DlOwo23WFJhTs15siH68DirIGBKaedXCZcvup8d+cgfqoOHOXUTSgcmh6QxIKQ56aOBm
F4iAOavIRm3cf3SCRw+S8oOPioNzB+Q5ccRqciWGgYrELy0gSn5MRH6MkPMFnY49GN5uQQ/3C/ay
EzLDXf0wHmhJewmDxuuEyRBa9PW+5SypRLEdFmvfgit3kJCNcsAsXTZbr/BAeFTGBvmNoyHztuBS
ND6Kvz9A6xgDqEt5CDgZFZ2htFKKH2LDEEViL4vxFp8ubH7Dzcu0RLBfm2aGChX+O9dR9zR/yOUS
68BJfblRhKRjJRJCEUApOFuUCEFQA6NTrlyBCnf57oR4RaAUAoYSt0jOR7vOJnIau3MbvNWdjUQE
MvD5Qep7Mu46VqbhUK6Wheww3rgGwhIL6SawbEng7/3gI4jkGRxkiRkPqocY35RIJJGSPUztzjXV
xnK8Tc6c7R+oa0aqNt1rN8wsPjQps6q95v4Brwq4ygr13EOpBYyhqBjuTYOA7tEaT/X01MBlLPNx
Bg0ucJQFFI91EtUvS/2jQt4jyKEsz6Alwz26Rc8djg7SKUGfqRrOnIPSA9ifpdXKqt+9GrAakB/N
3wo1AdKbE+brrLJhL7r3Wvho1OFbCRi1x1Ui3u3S8oO13BEFQJqILq6sOYoRJGjir8acZb770x6W
o83zbJr4QRUnjxdQdT8HLcTv0B+msMsiKjKreMupSBRDiWv5PePvSPAkaOPCCbmId72TVecxp48+
nW6Fu16k9QjkPS2RdHI8zvAZ/S2xP7OjycPEqr17uvT3ym9w91U8EKT2PYnnPky9+VIVAYwQ4TuB
kNnzD+ota8eg5uD4KS3aLYiJMqu7a4DFgQHlzAqY3wJWEg1ncQWQjzEXtqtaCSaz1nX3XS0TF7he
6wugojc9cL7Fg+QjtDPxsD8Ku8tY/Xtg28Vps9q8/i9aiS9ah2xOK9lsy6pPJrjsaEIQM+tdQKw0
QhhuUCz0bQuw2roBaFKByKOe5703P85kgq5xtXdrFGvbKQkYXdtTkYGaGqJA427KhweKSAJZTI/M
Wc9ra7Zh85f7ieYK1T9g1PJd4dbNEXa+AOdI3DLAPxVATHFfFZdhmiDMIOGFkiIiYYd2b5HbbzoK
mL94xig0kqJxFSJwCWq10wauAMA+s4704m9CTHAW4a6Au/Sa+STd6UHTreTgbB28ZKFAIzC2/ao5
B9yK5vvW23SefhCehi1F0tH7QyaXn94CNMcqTv7Y7yFVmy5aoNwJdZBHEHKtJMieJ1DTzNOuaZ7o
UO+YXyV5jwBFbArEJ6M4KeGffGt4rTmIuzoF+lKBOMGuH2yqdtEc3FM/z5TU2RTVN/5oJObj/Rdf
5682BzyiRI0At0xtn529otiyFp651tUP4/L3gpvDWHUgUFX2s+V6GQnaLs7ZjYG6B+Q34PHQR1f2
8WzlsYYvI8x8NEt3HxH0RNbPAMxTd2I3nHtyhe6X4nJsILd1cy+e5PTktPUh6JaN9MOza+888Wzj
cpW+4TFHGoXaSmJgbUqOglRHbiAtCY0Fax8FD2PlHQWSM7hcbrmJJX6VYIDl7ovroW6GPpSwTgUH
fzZH14QVT2TDJSDs4GBgR7sFDSPOwwzX3LBHggitAPePKn9c0JMLWB45YKEcX+0WgyDm0SViYy86
it0qBNDvrloLGjFtvw7xClpmHRgHeMtRTFwcABI1zVA9B+vBKURXVqFB9AUCWEc9ByHbUWeOayMh
c/D4Bz1CWattu00ZnKV9WwtAIErGjTVmrkQOjU49KMesPL9IR+vNonDR+UePvxCAG4Z7uOYodYDS
TOZIrE++C/o0Uyda+YnWj+iNXVUVWesyijFzFnekTm1AEGEP71C6u24+U17t5gDsnl50QAqOTT9B
1O7nVKIg0G8WusQkMMegjyCkDrDXEKROAEznoHqujbXyPRAyS39fRk8QiAEm2LuJp12YU6v7wbof
ravTnKAzxqgN0XaC/CddmI/znmE41SakUOaYZNp1N0sU7FsPIgF+9cMaFez6KUSflAAGELG3pnZ3
Nq/OAYqaYnBuuksQUfK0r3H2HZi3q5MdInGD8o3rsWS+HCSZyan165Xd2yihFQCcUQdY8k0Ba9K4
wJPBK4I2KQ4QTjhqLxqIeoG8m7oSIeDJ9ecMAuhJH/VA3s9TCBby1t663bAvVZkBiMxsq9+NgLZJ
fuKQoZn6o9UPL3U5I2R1Xmt5wxoIAuRPGkTGg1N8OGV4yKl+00W0UZ1eiaZBogfj2ZRnJ+9uwyjE
1III4oGRNIf4GZD+E+Dy8xjdzLJ6iGr/QDp8iEWPorQ23mT/0lEB8jr9m7ns4Fv1oTDWySnHbCiL
Wz3o7FIBlbNAf8aEEB/VWudxlm8zEEJpfnv6AkZYWWPPuxEJ2QT3pPynOgRt78KypVOZbVgW8m6d
T3pLh+LQ0H7fs3ZVdwZMFN2KLyb1+gWMjqWkiWYoXXJXLXFPir0iyz1QqS51RnhF5pRbW7BM9kLH
hYte2Fzf+pL8JBaixTaKxdyBNngIMq/Poco8ASOz9Gb2G52KsjjZXgB/haJmsrD8yY6GN9Y4Lu5n
ccvCathRVBGckuS7yXS7fOoyJLH3gyfBhGyBibmECgyxL7Wbw9jzHaCH54gDiujNykjVZkhzzj4D
13uNIGEagWwUzE4j15xnAqzGoEWAqsPo2c8uCx4DQAJT158LC5VbJi6cz618Kwn/Rbz5NPFCxj1F
+lNWzTM89batyLmX5MG9lFKL3HohjWEoz9s3blBmiuijiiCpp+rjNCH1RcngDXxXoMNV4reNjpfF
K2fUX4Xe5DMAThDY3gcTQJKaQ1W3np5LKs8DCiGcT2tvudjoZkFagC4WMKXnCQZwjoBht+Az3XYD
CoPiUmFTrXgBHemTN5PUIs5paoMUQsvA0RrNUtXPLFbDcB8G6q2yyrNS8uwq/xxMBfL+aR827i0N
TPnTKIDLyGZQrUKkhr6QbLHpmuvmV+TRDQdbkSfpwcZvlvm8s/1fqqpXVtvvO9ZByabmG2OHe6VQ
CyXk6QLuWmVZJoOsnbgFi7ZNJhJrhVwMaNYzdnslMUYOXGzej6htqMZbLcH4KKYaRUcTQucYavS+
f++gVl3/D2nnsdw6tmTtd+k5IuDNoCcESIBOpBxlJojjBO89nv7/UPePuCqWWozuO6hBxTk6WwD2
zp25cuVacBkSX/6lq9khSUYAQZDwKESxW66N3/SD7TGHf0DnwWn63KaK3kV4UayDevhZVt3a1ASn
Bzbwm3EnlLSBDXT+Uz3lhMQytaIMj01R7NgQP9KE9bJe3qUgAwjMl7ZFrzIVfhpI5U5LD0qptedy
Dk7YSq1pBWxTH43joKaYqPg3ei14lELxQ06hT3GuKjuby7chFjchnbOml5ExowdVlLkbplK7hxfY
OoO5cDPq8KVJabUackVeFv1SZlwLoqo7+kN7V+nRe+9PCGWXfWn3s6Ye9Thl+rwrH8V2ALotC9+z
4kHeSpF63/rSqgGgawbkcAvk97p6uqhVAgGiffXlV8Os3HGOvbCZHGGBQrPZ1bh7015d67O/HjNI
1vSg51LEkiA4JJV5zCP5LunbbZZOXgvkOw4K7nXTZh70leFXLoK460j+vWi2SkO2rsR0J3Hd4HC6
rYzwRyypdqfB4GmiYC8N1HXlNGyKOYOjQxN0VA8VYdDvsPGlrJ1Gifa7imRhYyfUd4UA132G8A85
RFpF2GyXdXwQzPceJQh8j512zp87+pDxMIhIbgnrrgD6lGJ1m0j8l9YXmu6OUQ2eUWEmE/2coamJ
KvVEa5wyZb7M7fzUlfJGBDFukLcw2uDFkLEx9vH1isU/I+iFmgECpX5/P4XiXgr17dhnbpUE7jRy
4RNaODPb2gxB9k3g5OkUKah6tbmw7SF+IcdyMSDskH2QiosbVfX3ccXzo4WF5846NAa3qPpVGI53
WaFRT5r6ru0Fd9Yku8QcvdVquwL808Aoywkj6bRy+HPHiEmHIPQFqkbm05PLBhuhfzDS5EFRmHKv
idV9udc77ZchSGt5tFwDoCrrm7UOZFcmBZRpeBM4dpimBifEtK109PRAdcHMD7JarRFq2+XmYE80
fyYfIeC2hO+heD3xqiM9bqN0FZclHX7Vrni+jPlitU/XqFCsVaOhlS04nM8ThC/OBUhtlmHJxN6n
lPNQDNy0/XAnsRs17qOgae1RDI5Vbd35kgwhTA2hvbTHPpNduFNneTacOAdVEnJHzvnovIjUku74
b90lImSgDHThvQvEtTXIm1anR1CwFgSBKoZE2q4FpCGXnxomZkY65S3qscgKhJ/+GBHgEtcoxo04
+Xdqb13iydpbbQ5ANjSe3i7tzY8wmlxf7bzSiNBzG6EsagazRMO7kMLhGft4FUfZO7nuuU3lETEm
WJih/ifJwh+5NPzM9cKb586RKkKVWd35SMesYmoIx7BoCQdcAzRBiFK9AqGlqmeu+frQ1aU3VMGv
yORvT+lzHIiHEEu7MVLpyLljj2T1NBm/Ot2rMnr1upcbGG0MqSNJW3rnKUyrg6bMpFrggqPA5TVE
D4zBmuicSNa6ns5d+D6CvisV0p36Wqu5gQENqn3v5+ss/6NWnaOQUIrMhIQoReaR7RPF9corrKcB
R1LCk700T6RwPIyW5aVLalOGjlx5WZxu/RrxGsgTpp7QuE9BS5jnF9DUHQCV1RONDJpFz6n05lux
pyjg8cElVjdaq+2S1i2zX0V2itN8Y6RumYZ2mUbQKeONkJbHKU6dyXA1uVv5ECATat2mO4eIWrSX
FOjU/FPHnqr9SPK3OohPsejOk2yPyjEQRiASz9KGVTHqTjZu+zZkOqPfg6/tc2lrmJe5f2Zu3onC
Uy1tp2RXJLD/+afTdTbKhKHAFhEKsOAacH1gQFnrvHep2AzpcwPswGbSgk0z+IAz22I6h0WLJB4J
fKrZCyNWMH4q2lZhRKx39RmhtRTGEFVMDKBFlTU3hSPH4FfTMeGcDfFRLZADb95nQ3fMOl1XFiwa
SCdWX6rUPPg2KtPahEyfQLdUpJUyvzC6gIS5G4uh3UH9athV8+88pANWn1IwA63+ITcPdeSJRbTy
88PixREX8ypUnoTiXSCMhTItk1RCg6i0C5O/2EQwSkKa56SLS/kSXJaoMESc1dq3FzpRYB2jPnN8
2r+J8KMUGXoZXnPSah6s4MpcmKDzC9MOgNPcnTKN1prQFV0iM7WHVMItJHMa5VdWAHPDAsu82OfB
wMv6cF+aj7V0l9SZXVRvFZoU+s9Zgkf2sLxBI+M3mc5ZYQAWeT0gbm3sC5CJmdJKAHxK52Mfj5gT
QHgmgZAlf+Etkjn/zIy7CMgptGoCE6dSeinwVR9f6+AUK++S+ixH20xpYIc3q45SRrJGl9tnI0OS
Ce8Ms73T8n2VkxX4k3DKZPVodCk8wHc8zo8a6kWmfBik2aU5Kk8+hQgYKd3CXj4tDwFsOAm1A2q/
qqBF99kvNXzXIAzEGQlsuPJbeRPX2P4q/G9ilzGPQjkxxxC1c7GwR+O3XDy0Mg8QfUS9DzD2pFfA
z61Tl64Muh4bsd0Xxywy7FL8Eza/eKpsOtbDO6AHbuTZy4IYa9FrAhurVPZW2B6WZrSgFutZB3wc
t5zmNpz3HPs2p+OHFrwQ90+xPtwLUkuvUbTTLD0nzVsrcoMgOsw9ajSRAKDNOHcFxjgqhHQteeOY
3Q3pZVoIA8qmgsBhNI7qq2tUvgp/pPlkrkswzEitHkdLWU+C8CHwnQrNB/a7MGqsB3ddRdO7feyl
D7G+qxVKwhkkimIkdUO0j6T6aflW9fTcFspjWBorQbhPpAfDh2ah0zoCK5bjwQ7aeqXO2xptkUml
RRc3q+UUBNAvGRHXmHwz3I46J+3eKrayX18akD0+e9rc4f2z7YpfFoIMGeQaHwZnlu1KLodQxWVt
XUxkJe3GBOCLhnIzCnSuoa51EB1HbsiWrEQjcBrbJg136XRfyrxl2Kz904h1bhB3e75eA90MBsYh
EX7qobUZrJ9diN2PeIGVbesW1IzQP2NEdkBfxAlHQhrgt6Y5zO6vUHtdh8MpjpqzmN3P0Tt3ShWf
uYLhox2scZdWAcmTCveIdDaBq+HWze966PYt0UFU6a6F9wLcq5yRNXig6dCCCkFxbkzHN1rb8qmn
29YbJmGlpvmhjbwYlX04U7QBmIlsVZ+akCZBeonIoi39oZ78HccAs+ztbNE98QXXh0QVHTt109bn
LHpJ+oc06SkuoJclmzqFldt5efIUamyMwa1z4KzfSf4yNm9x+0o/z8E7dFN3LxFP1oePEfRaK9iY
YGqKottKkNmGb7htDzhGvInVcx8fB0FxhoLJztgz6g8p1XZTyg2ceQMM9OA8F5e2xAxBOqGvYAOk
OKOyEYonAvnEW5fNkOTfmyY0ZfMDDhM2hmK2KR4MWVrNyoY6emW0fKrESSzwx2QVjWdtMB2xSGil
b8oATVTRIR+38TylHdvanYXapjDZEjFaHHBzOo9j6NXJxSLVFUO0pyjws5FUrAfIGux4zO1SFr2m
quw+PLfDT+iTa/wjaDWYG9HEKglahdZuIvNUAbELcf47qxtv7lvH98kai4MKGCNKmw6uVmTcG73L
2y1rcAKLVv8vKfoIJM6u/CMNTsrgptXDVI60vuTVpP3gbivEDbjrlLr40joNLAgBfB6BDddQX+rs
ZZheIQWsWqV2YsKVXL+O4ePs75X6MkVnmLH88CwzYN4TfyHm4MYAm1r4ZQbsaKo9iXesWQ9J9hhX
bp9P9tInIh6UySGdLvwrSu6flMJN2/QhMSqHYEbaYVfZI8LVFMjkhOC2frXqgN/VVN3HxYEPT2pA
bdhQ50XkWP//ylWr/cAops/VPsMoIkfIYdy+cpdDSKSmimr4rSqXCY2jzMvldBdWW66xrIaoq7xr
afqW6sqqElwUE6DFi+vZlKDKtwxEuz0c7WaMbWHKqIdBalE3jQ9ic9bDA7m2b20tPz0oM4fEnQLD
5nozjNeOgqcVBhuFEQCOfmWq/WbINomJAW8/rTXrpW+2RbjT8dnjVtB9xgfgrOTjuSrdIb/XaPua
fUI2cdc1S3vvoFALmwJZaaKfFa0huS3sLjtpdLeHCdybAt9kYiHuAxe92b1fJp7cc7/mtlor5ErP
dDzXVO2OVGouroewcH8MtCkFFex7utTBWyGImL68Cam5skRrj2AOkdX1k3pb+iVJUIU5n7ANqwPZ
mKxwACGBqXp6v6jMVBB10Q0SFleOWD4jCHM3oJ2laW+5pdL/YLqtAH8dziY6k/3PeJLwJwaaxNjP
qi+lUaWEia1QittRz9YRDxIywDjl9x2kSBkPn8B/yq0/VmIt/bu4e5+Dh6Ydn9URmeZ2E7ODZHHa
BnR34Z1w4x0Y7dtM0lpVs59cpRhPMIbwDDjAR6xda7pPU2GVaLk9C4uzpr5GM4J4h8K+QDufZpSk
bIzwbgnkkaGCKRXcntMKe7o1U4iOmAISBHAp1SOFVFNSTacKmPa5q5cvSD8JxMWuQKPrpqJaJ3sn
IyZbnafjJA5bUmKkIpxIJ7vUu6PecoHK8ImKAepDDdzrs23DPd9IpiHaBpNr0KdA5bQahxXJmFR3
/PbtmvRklcMCCkFFB5H2nFQ7AplLMP1G3t3OLY3br17XcQ8eCj+3WboD48LKJttqHKsbaMa9M2Jw
MoPMCYk/Bq6PWHRvx2LNdZJoF91X7Sa8g2gFc/LBQHjaaMlOic1T6UpWtpIWUbbwvdU9RdU3tG7W
geRY/YH7mHkCXoZAm0J9aBTa1090boTqpNelg3cHPFRjZzKyOgm9HRoPPRlFZcIcZIGR1i1ZVGU9
6UroLIVCTTbcc9lBE5H83AtnLlZSnFJCx2S2dC8gtk7JOSgsqHHarm2mVWNMq058USvqEoB6MAlG
KIragrVClozhvFQHu5nvmlrqqu6fpWjpqM1cfl4cRKsaYp5MHA79TZ4SciSN1i3FuaDtI1HBWtfF
Dpc054lPbupuAvVIYgCg9A1IjoWbyLkzdhwdi5AMG6upilUZvInSNlH5qIW6Xv6GBJFqkNj/wROi
4YXR20N+F0cxUxo0FAdpM/Erx5IjTPeG2P+Fm1Slch8p6UY0gKCIcGRUkgUHyPhhzo0rJ2+t4HZq
uY6tZF0ml0E0YOptlQzaiMIupbmbe9204DLhCkh5qLBOK2LbMJQ1Gnhepp4b6CYm/RbIJArwrgC5
yproBYGHtfX4ISXWKRHBiomVubIt2umwcKka6C0zEkM9D1oDsy5Jeg7+ze9xHuLXRmqwkt0ao/DE
DORJiy+Drz7weQ+6NHsxE5sIbEJJFd2gfW6pXKDeFiSBTNkk3OtJtqlMl/vAi+jDA/HTWHvn04YT
/NmRVplsPgotuOJ08Yv3pTDAjggb63cFcXaRqc26bw8yJy6tfbo8nqIPwAgdX5PPg4Ogn0A9jMI/
nVjuGPJKJDai7i7NWmgLWl1RGiyNLnWT/1WZ5vELlgo2W20Vz8FmBAdpSuaVDFsqzJUke6r6ZMIs
6ab9clcRpSwJ7WXhV4Z8kKaQNwVea42rJc0lK547xrsyIv39uAyosesqcguxPiWFvoWSYg6ZE0wW
IzA/KoRtpirB3/BdTHB1ysMtpg/xHJ30iXnIGL10hQTGA/xd6YQzDsaqCDTEL2t7Zh/rrXqY5Qz6
lkl8BCIRoJz064EyJks6fsXITefHyYJHDgrQAVEGEadmXlfk5xGCBMZ4snh5oQTnS5PdJaEt5wy2
D4N4zKNQq/D+muqnmiurZI4dTb8Elcw69Emrx6HPndofodHkjqKE6yGsyW8YWKVZJ/ITRbzQxBkN
aRkS0PXVOInbpk1sbuHjhIgFkjCbUP1V1MlGrmW0DSU12AVEAwbwOngcRubICmy7mhskVpKTSNkw
RdkpkqujT3ekboJX/JRfJrKAbFD3y8i+LA8yTJulVVw/SMyA+IrlRnp/JPVg84BFDcLs0W+hbshe
Jct3IdC4dcmEjpBUP2iGdpi3jM0hyi8mnT6YZVJT/ShreqKJBhA4rzKRKiSFFNpL4WsTjxtVPLdt
s2rlYNtH2zAEffB7Lwx1WxQCTxpTp5Vprn6kAvlycMit0RH7S95capLv6M8Y91sdnDPRfimyvC80
3mJ2iMqfGnmlVTyhkXoRZa+cjoN+X1KNG8A7cex1ITV8XYAcUgKrT5M10gbR78mxx6o4CrnsFDp1
OHQaRiRdRTyM5uO/yuQZXiB6+Xstz9e1yGiA5SId65j+TmSfhPpOnPfEt6D+bVXtvtKzV4b+fpp0
rHsu9Ra0v4yNrUKrbwrOUEwC7bLoFTchFuVSWWyUrrPL7IWX2TNPYanKyhrLXSZiB8+mHslZ2/t+
SLwa9rFlvfgc60mw4N1UR45k4dc2Gprh9CxOJDLSYtkQHhRJopItHgefNHk5HUqwbkpuHi07lAxk
tZKTUSvJHdUZ0JoxH7v8B5asW8oLx2enKZq6QU3PdCRImhMougwdSPeSFnB4tN6lylOT8r5Tynu/
2/fjo2k1vyFVKA0j0pLyVsWQvvqEMdGomJyuNLdYITOsAlRuJvopT4W7Vgl725jKpWqVt1RYD0hn
rpfAtuSn3J+i8hQ12i4stqPAVVXm5Iz0k1A7PFm1eQdHbqcNscI3A7uF7JTorzr8SIPffaeI5TmH
J79cY/iUQlTqPJnDpumuNAquxo3V3gXNbxMek1+78+yJzD1U4qaoYGfEdsbgBJsmht9W0MXMe1g7
jeXRRjyQfYK3M9UP7amldDYpU7hzS9Hl0s4reScpDK6r479w50kiqBjbHtp8ZCw0GO6pZXbEqyGD
g9mvkxhnrAKgBCKf6ReECOD44Wc0Lr9V+nuuxn2kZ3YKfyxmOk0JpZ1h1USFTZcdOrCTHnmtnoEg
gTF3fL13QUGyDcNrqapkiboLmlEc35tMrUUQzxrFlgeGEKWx/lNNQmaXQQ1xQKpXZRWfej9+1EID
PIIqIqKzAbAf+07cF+VaKCM415F0iHS8SRBUrUXx0mcp+8U/CwuMIIrQanDsNM3uR5nVJqGvfAin
pSaSzQ85SvE7zKjZe4ZOVt1olltd8M9j0nzANrtLZSYn5AX8HtSEnQb/FRGxIB+OpZRsUVPydPit
c/FsFobd1N5C+uoFrtyieCknwRPFGDjSqL0eb3M7jay9BJIUpwspOs+A1WsT0qOPsa+kJBOYYnCC
437oZhLEzN/1VvBaoQYO6FHsDPTgVqpu/hFrI1jLUpfYSQRnoanIBWzI6/RtTa/GrH6tQft8AM2Y
uUWhKgQK5COLRt5gTHQEVMoGIIWGEFqD39FdPiU9k3T8+8xmYD8sZr/hoGzFxhX7Acje05PsTOiu
YQ/IDMiNtXqas+Q8C4bbNzsL8qJYdAdRnNem2lKNd0dz6t78WVkpwfQCvSh19Hx2RZCuTGQeyi/3
VUQHtk7OVMMWrSQpFrf8/BNoOt/FjmrxBYH0raJs9JnqysdAdHabHu2KAZ4uY7wpw3WpNf6Op/te
+dUSiyjeA5pkcy1yX/3Kl4MTSoegwsx5ul/ILXXq4lu4qnqm6GjM8pPUMUokMO6SeNUY7wuOghA8
ypa6G6OcdmIIjVR/STtxZ+T+jvKrMD5SFYqqxHhjczbagmq5QxmckShGSaf2IEW/aR8kafFQtK9Z
Cs4ugC3HjKqZ7CH674TeTlfwujsscCpUgjX4naK/KepHC8m/GM95+ZsR7YPQuFj90JDwwmGXR6fY
nMi4PA2j6LR81sLjmLwWhcCQIDytB1gMA2l6Ioz2DM8OEm710Mn9NhgwBWq9otjRdd/MtcJoO/cE
A6/tcQDhrjVqBOXd0qs3KUihld71jIX55mPbWXfQZLdIbWwDGHxDMByDEZygWJGA/56a35Zxon/8
XEHcUPOPOCk2s8bmyQS6CnopeWm/jO/pHfTV2bILY9pbsebqUj8xYwDZtSoquJty4NVcKbCNJAoe
SHYa43ijODi1BfFJHbStMVn3fjOfLDV2Yp+JM+ZyO9P8QxX9u68LGJ1Dep4YFF0SqI6wTFFMO0l+
1vXxSEWXp83WX5iQ2IKagKZQyYf6x6yK3AZD/lMGf5KysnFyIV/ntC9mgzzDnwaovceI1mBa/Oz8
Zg/l6GCyixIMyJX6pHUt5UC8T1T076pjqaNqFI+XZJnUnGYICfWjJvgvUZTtsR1T13Xit7DGvNpQ
TmlTH6alxV9P65C5jbR8S1ov6dRTrnXrKmme2wC9iwKPe6Tu9OiDrh+3OsBFKmt7jF5yWA/CPlJr
1AWyCxffHBQfmq+WqyDzj3HQ/GhHMgdde1vUD+i+R1wx7WGyuh04ip8yQ2XUjF932lM17rqh8zI5
u4QzrY+sJzXNtIBqVF1q5bY7G91TU/U4VDTkSPXEuGUr2ALIcFk+tNpPfISfxKJ0hSRZi8a8Sqwe
jlVKroFdC19vWBdJ+lbOeocWARC9mb/M5XKAkX8DpUFE4ZxYDPElH6ISPOWKcEuc6QuNRA1Nn8Wq
SUXW51oLPmw7OFg6haEebid9sjMKCCufPZ2cDhypqeN9mYxbpVE3YTvckJGRvlD8QOBAZihHYcLw
HwLxaRZnkbkkx81a2pRv9KWSdWG3+6lcEYu2FuNcf9mTMQ34vUzLF3ommi7rqiFhDCT/Q/kbYYBm
yhiBcnHD5bO9a+rj9wtIXyhBaTr8aYmXKyKicaXDE2ttU4iTDExmzwhtSQ5IzHG+h++2ypxp39zw
r5AWEzcm44Mi3/7+7/8yVUNRNZ2VZLSZZAybrgSNxqoJdViVkVtSWEzzcy38mab7Nn7NFTcVXRVe
VC5tvn/IL8Ru/rbmlWDLZCbppA9pQcNU2MajDrV1ZFBauetUzRl7YW3U2o0P95VIFH5rOOfppqLr
GIz9Xd8obCpDFaCeu/pUB+SHGdVc2u6bwfQEBF7yTHQFI6K9Imb7QFEg4IW/vn/qrz/tp1/hSnUn
Q/PObIwk5NOiZNpsmI125S0jufNmsYTE0+DWORG/2q9IF4vsWbr02l8Gi5+UItOK8jqel1pOh4Zf
69ZH2QVeSMtH1wJPE7udnw770ijTbaP0r7HqQwTTT0UWXprGuge8eq1TgPIccLpu+ZWVaFeq3UIN
gheRlOcMw2K1y88K19GUtPeMvYfMl0MG0EPEwZfZh76iQYXY73MPRSrAOEmTcMYuVDojEKrmOWeY
Tt7Vg2IXDKmOYFxVWd7liaWAe/nxodHVSxwoP7DMOmix/GeegouhJDtLpXnfaL/GqbvPkuRBT9WL
Aia5Mkqf4k6pHgpYcmHZbn2G+ybEk7M0+WM0TEyHTG/AJ4I2Xrh6FRaONVDwDzn4mNzJlt0GyZus
8cZG0ziXkAPqQN4YZFix1O1HZsatrD2J2JDpSeOpfvojyEImffTqAqLVLiknPQXDeM9G7loxyA7W
5H+YObJVhHB4InRVQ9gd6TKgHacMADDhCMRCe7oHs7SxezlNQkgfpIRj+v0uvLUjrs5eksc5I1pz
QXGc2P74pCnGjaP2hcCs9nnPXZ80o4IVViKZPefyZqJvoRpM2uaCulFlQL06fAx9JCf67pYe462F
r85XrzSyLxo1NDKISiKZoIyPvJRti4LpBsORomw9DNnT9+9TuvVCr/SJJXUexJh952YX2YZdaMcn
yVsU8OHo4jSwCnfFy40lv9Bq+/yGrxU7lWqaFSnhG067dhuCVmvPuoVYuLVucPPoJa+kZCo3TELH
/9nu0a5vp3YM4fMRRQPRm+LosZe1h+8f7sbr1K4U4madwtGk++Pm1vNsMupJTfL9CtLyT1xfeZ82
qLZcwZ+Coi9kedoPfLF4i1wcYhcr3+neoMNvalf2bc25sd6Nfaktj/xpvX4YhXayyoq4L20kp3lG
5eeuc3sPyYU1QiNusoUjYEfcAPr6+7Vvvc2r292flDEs+7Fwe0PZy6pwJARuv1/iywzi8+u8iijB
oFRp3Br0wPTBCUIfmu/SLBTp3WpM+VMwWUPQkCEOb22fut+v/vUDair+63/5C159y1odqyFVl2Az
1iux+jOjqPL9Csuv/8/dYlp0d0g3/yGMWAVWoKEoFSB8JNKfd0164RHZVWldvl/oy6zWEP+90tXW
j8u0bhWmXeAfrJC9ED+YL1nVj8EaZSpwH9SO7i2XRpAjPH2/svxVEvh55au36LewS9uy/dcOpa7a
Zuvw5HvZfbC2bMWVbGuXv6sbhCA8/zm8YeTwl7bhd2/46nwMkpRoVkATtay3izR4QxBFD02wFxnd
sLbpG8z2ojI77aGsfP/o0le56OdHvzohUVdJtGaswNUqZ3pAqAHDwOS5BUJ4yz/6jwJf9Mzhse+E
A9JiNxb/MhJJsmKIOmYFaCL/PTK0gtDIbd1VbruZN6oNX/In7phbbZfvGNl8+H61L46KDtsDMzS8
yax/KLEmgiWFyNWEcPZGiWRN3AAlyjce6dYiV99yzvoxAs4LXa2PoWb5zAE//2ePcfXBJrkP+klD
UtIQ5HOhZ8DR4w3bwVsPcRXRKl31e3AV3pSVbZi32IjqDXeU5Ze82vLUr9QihqpLmnldPov6ZLAh
jNBtxnpj5ZT+S7u4vbHKkml9s8pfkfvTxVNbUxm0gYUwLkotipbfRXn/ihNSvBo7CcQw/N8HY11C
0xtPHjAB2uh/386FoeTaEPFUYx6uGWmlGTLdCBZfvTgZxAFRbwm712vx8C4bKAnyCQOR8mkKPgb5
kvhv32+wr+Kw/nmNqzwy82u5ssoxdEEX1/3vNNksxhMYJjhoa8tY/wquTi9+n92oxb/6XDKxxqJC
BdvQr3Z22SpM1llJ4c5ogMrjsQoeRPSd2vEYAFd//5BfbfHPa11t8W5ORmZbWAuWRQ4JOC5G+/sV
bj3N8uefNp/aWFYlCqzAq3QbLEgzZMo0RqM1JUGX51Zm+sU1TZH775d39dHSVBXCYnl5Yv6RG0w5
0NixXqVSdL5/rK+ABB2DJsNCP1vFsOlqk9fyUEpdCnghFN0uQA5SY/KhZxCzfqx8dcsgsK2WwoZp
BjsYf32/+FcPyYo6voiyrIvX90UsRPEwmT0j/Tld9z++dGlFTHp236/yVYKsE540C3cIsKjrjVgz
exIkko6d2BrZJjijm8yNUPpxLDeduAzFu/9wwavdWOmlms8tVDoVb8KGmb7Cpu/jLJa9ceKm9v8h
LeYBmRIzdD6jKV6VMUPbCrRli8otRUg3MCFmfbxxmP+Hl/jvNZa7/9P+L/oiNMeJNdJtv60ghK8i
Nzj0a2mNafgzkoY33uEXiOzfnulqXyoWMtGxPwR/VRnjFh2dLWZl2/k4eJb3/VpfBeHPr+/qks+C
MIwVn06OamnHPGzeBeRxsqi9pR1/a52rgDgGPvKViRjgSF0d2rHf5jMxBImjmyXaV+Hw8xNdbcAp
TvzElPlYtAccBJgdf6s7whrOg63i35AerafvX+FXsMHfPtdVeJQbBcIX58yVTuMGCfTAa1wfwX8l
tMXXyQG/3tx0qvoqfHx+yqsYiexJbHJ/k+viW4mcCg3uVWELdsms7Yourm16kUObW7/h/XPrO16l
uajl6gizsF+Yl/KLJ8Z6/OrGcbuxxHWqI4+GpDHKyO5HZmFirMjXDlCtbtxpN17gX3fDpzPNFFaX
yeaETYPmHySme03ul3gsfkGyu/FAt+LHX3/+aa1e1RBeCEENyunPaCaQWzWa4srGH+FtT+eSS9tX
nuQhPeSwJUup1m9FlCVCXaePn7bLP266QqoNBh1CDgWkif3olSlzrg4CaOuFo70ZDOHGkre+4lVg
6eo8z8wMJwczPevSxY832fhw4+DdiJPSVVAxK6GYoo6jrt4jn2HjeHdG8XqNtPLRuAWNLAfquzd4
FVaEuOmqbgkrcDldXDI3pjOcqyNaZ1vU7BzZAfXf+ihvIBZ041Xe3D9XAaZR+9ZC/vxf9iniaPde
8Wu0mXmHk4XZLzSpGy/2yxiKG7ypgBlL/2gJVrGOhtMCq6lu/lSfG7cdD0wy0rha7IWZPY6gY0o3
TuSNRa/PvdIomSLlTeUKaFSIy9RMmd9Y4stD/+/nuj70cTO2kdX0has2D7nm6UyQMB4RFs/fv78v
9/6nZeS/5wsi1AxYTATJXP9BfYgUx0FKuxsf6dbrukoSrKAr43bhYMwMweL5TnMivHz/HF9vvE8P
cnWIW6UU00IGUVHdejsdlwsGBrOdP8SryNH+T0fs02pXx1kPUzMifwRCcUy3+Wi3i32VdC9ua094
njayU5I/Mqf3rN5KWpd39Y/D/Wnlq8NtNKgqWy37vVmL9pIzjC/GXb1eTHfze9S3Xm6811vf7upA
l7JaM0LbUbKd4O5BLLyP3n2nxuc3eoIfXOUr43zTkfTW5r9KGUQ9DA1NW1I9TJhCwUW3l+8J53Pp
s6NAuxffVdQmt7dq4SUl+O7lXqcM8E6WD7sEE2XDTLenuAs8fzNCL6fqm3X+QkY/3bJ6qxTKELDO
YIv27DQ2SvkJwKOF71IAo8P5/iPe+IbX3X2+X5XNMy0qXMudrBA/5jy5dW8v++C7R7oKJD3dvSAZ
h8KN2p+GlqJ6DI0n6Vd58Tg3/4+061puW9eiX8QZdoCvItVtxyXFyQsnOUnA3vvX3wWliIYYwcmd
OW854y2Au2GXtZz19QNJ9EMXHErTxnmMbTwQqwaPDrbKwSu8MSkoEKRuRXZ1/N9nX6oHIJpNhgiV
RSSvBZaSXQzNrjAolB3HjeFWB3XXmtvrp1tq2YMT4XdME6cj/C7KCs2Ed9H+6/bkmXfsrbXzUHug
lvgvWMtImGS3KbgUWgMwuiY4Y57sKsCkmvGx7I4R6Fyun0sSa3TBlQSORRuwSqAwWLeHlvhvlQqQ
QSn5P5VDcB6hlbSaNaJPGXGMPzIN98qIzRxbf9DH/vP1I0kchi44jJCQZuwIFJGAn0VPTUygEgCO
PmA2SwV5bN/cFuXmukiJRopszU1g1QA8wi2GY71DCFrZ4LT5FxE2EjUTozpEnN9gdQJccAdJHOYm
gDCA7cbc8K6LWL64swhB55IC3QDSoAcBhpsbHjynw6s87WLebZ7lCDpX92NNVYZOHeeMH/bYt96N
b6wDYshO218/0rIZnUUJeoeR7ShqDIz7+UkC3BPnI9P8tYqZxB6MYtdF/cFDnGUJekeitIuLHF/o
lOK3u8QDuuUNZ0Wc0l3lAj1D8phe6ljBJ/2WKHb/AWRa+7QEox6moNdVDRxlMCLb2gbZvY/cAyAo
FGjuX/kEXLuSVc4WtQWDnmCpx1DRBS2pYqalQtRTctfttSPWjDfGWj3KSIqXr/UsRzwkS0uMl464
Vv72LLG8j2vV7lqMN6D0Duo4T5ZwnHyeGDZ5fxeWhvKuI9ZWU0eJMAmHk1GiPvijiaUibFd3qGwF
NgDQFUtxmR6Ali4Fj0L3IQPA1qopzHgzYlGzjVNAsJYAccgNTAIVlnmMex1Lbo7zcTLK/dAyLHeX
BF5peNSL4S2gB9Yj5lSTcfx2XSOXwv/sHOLNBVk+gSQGMaRhLegqb3IsN0afJsBGTenjdVFLYWQu
ipv8LCS3mp3UhM8SZcAYGEuM3msGSMxGST16yc/OxQgJDVCRGlrqvLbTf/YhZUgTmRUvNMBBfPj7
44sjIV0AK7ZsVOOwmjcCPjqux0OPha0qB2ETBVuZgxH3Y67LKpxLnmouV0hqYhUASClTy21mfUsj
fwOfVRlYQ2qf/r8vxb/k7EtlmlEHrEOL3cJWURE/BcGDWcseREsefn4YIZIYTksKOqFexPtm3MP7
+/HN6ZUg9fAylRCCiZMlDW0zfC+giW5s4z8ldCQxRGZGQgzJqknVaAEH1PhAIawckKqEqGEMPQdT
BfBqPpJ/aG3Or0+IJA1Qj/HHkcEMDranMYpEQNoS7v4vRbC5IcwUwWxVpcsGBA/F/g9b/G+nhGDj
JZBc3mINYHYWW/AMDrb3MsuCNkf7cGdMN3SP1fRqbQKeHrUgBOVWcnkGdwKX7tvWHbRzTOuiLVf7
ed/ZdCy3+lbbGB5Y8r4Ua/JornoPcP9HdsCSagPMsiMfywMf+gO2P77RdXsEZYu6LW5A1b6rNuUX
WWthWVMdRExC0Nelwk2AvzgE0SbCShR/xGbKPvIDSZd/MVYS09DQNLZ0/aIryEZixwRrTacUBAvW
QDdxf8fK2MPOsSQFWTzTWaAYYkCXogYxQSqHLAE4e8+qKhFwKsJefM2ZBOHW8qwBZjwvhvGsyurc
eL3qdo3q1t4dVjywIge+9Ug6I76oQzOpQqCBUpkm5ZOrXCpeLPGa7p3PQD7eguwL88redVtcvEag
2RGKTquui7MMddZVccm3UrDF+FTU9q2iE0noXIzQMxGCF7OBQaxTChEAK3zL9BKi7H2WjjJ7X4xj
MzmC7zKiuCdGaCGO3WgbwHnd0r2/CbfYg/qqr2KPeQH6XP90fxidwvaCqaPzb7z0ZRUo0QZcLTok
FRY0lQxMLYrMXy57spkQ/hFnDjOM0iYds6Dajm67BmrTGuyR6/oGLHcHQEPK8pClqONoGthyMRQN
gl5B77vRmWoMIkIDNWyqgvSsx347KvYGlhsNfecAIKkiXmV+sYoKVB6q54dA6wBWLN/6AYhaQyXZ
5NJooD3/RYJNhHQE9R7Dl4327YG8bbxxDfibI2AvCTpCJiZYee2leY9B9jXDg+O6iSzp1Vy68Inz
LIpol+GJbeTUVYFy0jEgsGUcoOjxuiSuoaLHcTTwLxMTM3L0NKQ4+84W8M6AiASaaR1V6wwDD/VG
gdm3kvh7qkNckyNYJJ5Uk++HOFFe0yOmgEDnWMLV5FgYA4BIutZCQExnyfDsYIOMBOm9ao7rNgAG
Z+w0T+UEuIZax7gYEFJJCJR0bQTwua0A152qrtr3APcwdnkJhPGQWbfgXgRwq119UquxWZOpB9Nb
6kt0ZMmPza9OMH4ztFot0hRMOrRbs0zdUicSNeCXcuXSxCptY+mjwgCksNVzjtbSvVWDAdxwjvlp
IPYjNqNBb4SF5esasTTpQ7DKTG0VE+dgGxLOFXVmM5Q2tvB+VSx+5bPYfZd0e50FRYfBawAxtg1Q
KIixAPAIih75UD9q50dad9OqLLH6ApKEEhS1JuhK7fGL3o+7obK8BPyCcQuDNNu9lVj5CtMz9wyI
gIm5s/BY7ZPBY20K1GAACkVo8qcBQG/ZPdGx8uL3WCof9g3r3TIOdr32NQ+/dQAFxw78AHydGBAv
MTgVUzXAogpQwfRi1wCSLgOSp8LCh9QEL3McbYEACu7RL0R7UzufMevi0rgAOFbRAeuFWC5tTcDx
ooyOPV0UUe/BfwYa9ZUZ3WTAN00sTqUVbXKDAAoVQLUAjGhKsjIBMFEa1Wai7I5iNNKg77ss2SmT
CoyraKPlZJcB2wZ9l1WCmWhg3wLhLQOctcWxZA4WaDzApzeYn1MLoIZALG0jwCaMU+oCF8gLC3YM
gINFtfIRu2BfkhT3F4La4LriLNjDi28pmDg8ezMQknBoA6zuM7pvAJJ3XcRSzvdChqCbbW+E4FIv
QKyO+sgpQcKyq4UUO9gBuBkTRvL0aCGXmIsUnw7YzWNRmEEkHdoPjADY39eHFRuHf7I73XQ0jLjZ
FInRy5BblfbQTw0E8d5PugMwCUi80bn2j+OuHD3JTfKQKvgWHOssTXi1Fu3E7MgG6wIfduNzU8Px
tXXJP3y1syzh2TqoJsvGDier1+NaASyxy6tawM0DxgKqWq8oFi7r4lmioIttYRkDaMP4Omm/Nl1t
1cf33a6/H9x6D/bJGEtCkWx+cFlRzjIF3UxJYFg+/34U+430thgA+CnxlwsBYf7RxNL76DRYGgAR
zpZE2sccGDyqOnxTg+xApvZt341vo6GVmZx+XVEMITfzbbMdLJClbSP/FnqZruKDgoUrK3l65biW
RDNPT95ZSgISWtIPI+6x8gBxe5row/QI77pK6ynLse5sBYaQaIGfXiWtc4p159rN66rz/PNfMTiD
q+zsWLXZYmSD4Fi8NgDGh+1wAJbkVjoZsHx9wFmjGLC3san+Uk7Thlmm5/U/GbZMlnAmoIRHplpj
HZ6veP34VOMbZ+vjU9V//6SD6p+PJXhHu1cKonPPHzePTvqQsNuA3l/3icsGfBYhuEQ1TVD8SnBz
Ayg1QFs/JID3BM34dSnLruksRXCGAcB79SmqgAA87YEZACCs0Lsu4Q/+9ixC8H5TBQSXsYAIEOq0
a90lQP/2gk1/D7R4TwEz0qbeSUTKTiU4P6PMCOrIuLtkjzQdTMEoPwETmU9YgjxvBQ7goxlLil+S
c9qqUNWbothQ4+SnSZXTIXcBK/uOT3TyepubbdtC4g2vqwi2l14aV96PwB/qcLNjXO+NwNoxtX8b
akRyncu+4tcHxNT7SzGgrYiozz9gt6kw2fNjDETfSdtN17+arQq+IvEJrdIaF8jHQPgar8/2wQbg
W81h9EAP4ybAtJUY8h987vlw/EfNHKFuTRrLKgj9+/eF7HyC0wjtIg40H6IqkAEnZgb8ZUnWJpMg
+AwDhwktjQcQkLX47H2Bp+h105JJEPwFSMSqTsvgYyfrBvwInq7kEqWWfhHBXwDbNVRUHjJ+dDB+
5ILlvjr0O9mLb9GAEOeoid6+6VxUyNGjtjs87rZqhd5Z2nkOiEmcQeZkF12DBkIeDLGoFtJpwR+Z
Qdy0o9VwJfO3P4vD4/3PRiqvzMmKw0sv2ZlAR/BFRBm1XLHNAiMLKATaH0b12GOoHTwA/xA/5oIE
F9Q5k1KWDL4hYl/C8MbOnq/rm+zqHMH59OaU9vnw8+rEHjS/OplOLBUbMTn7+2OJKYtV2kpNTQDT
8pfPtB/QRD7wlf7qEHqgl+1lHmgppZ3L4yY380ARKcioYPMXILZPIWpDQ5pu/Px9rR8puNEAKVvR
zYjlhEzH2uCj5HoXap0vDiv4pGrUlDRpfuZn3dcJSD7Ic8kGlJ/RhsEudgCsQl3Hk08XLhr6/OCi
t9JqJw2ohouOgOYeJewptxRA3poac2O16laO3xxN0HCsggnIzsoQelWQSBRsyQXMf4Tg0FjKMux8
8zRLOej9R2p9B6+T5JJl1ih4NJysxcYs3IwefWtBEd1OupuDGtL3kmmv55+06lPfM9cOQNV3sBlA
vt617Q3g6SXGurTk/eJrC36oLIcyKUtYK8+Qs3DtD+tpM3nTWw2L3gDLMB/Bdeg1xFX2svWyZUUj
BuFgZM7FzigpDNp1mOLb8gZuDKq4MTn2zNoC5dpLZYBKS1FK01C519DTIaZYvEDaPHQN7Ypt20Sr
qr7re9l857JfmokQlHcYKicgyGv/vYqw9LyZH0rQVC0k9jiFw6+4+Kuz/69xcS5KUFhjojTUetwf
tcGVeDScdWhJ3N6iPszuT1DFaQK4YqTy04B1F6AHESCqywSzPt3O6r5cN8BF+zvLEgsVIBaO0ggc
gNucHgkg4yPU7QNUYyNZA1ymFWJ5oldIDXRfXJy5ndWWGrRn8AZ4TbRadF+zownhUY2NIKlCCCzy
twF9jIC0CEzJ69cnsSaxLFEWsQ5mWxtAzEriETDIAj/zugTpvQkxECxjpT6A/hrWpG1+1uR+JEhq
c6rJyaK87ExC3CvQ4QEqJe6txsKkCWKggH37P88keIgW0LqAyIOH4FU/IM64KVrZqKEq2/5r7LVY
sV1dlyg7k+AgylJTpkzDJXbksTUfWf10/e8vh4+ZsgluAQmspgz80gCZuG6+qp+SvbJyNjx4YC/u
x/YivtcrUgX+9BPLVTOHZAjeInOiIekqHA3s5KvQPs2WcNS2ABtjqJ/6rhS1TSLRFDLojBWqWmk2
Qkg6ZF5bgejKIiPAKPxnIGq8x9rA56xnb+00uTPMtlkVNElduzAwo4amg+Ti+fEuj2/qJlCgbYuI
KWlVDqC4iEZMYjgRCIfzb9ao3lphACDY9LGGJ/MzgsZlfBcxx2sHAogtBxMa2EZB1eh7auWuWvoP
tD3B2hRf1UDzrv/CZTd0/oGC/aaZEhmDg5yZOa3X+e/aFOvxvcQP/cFLnKUIRtspemV1WfujQACQ
3xl2n/U6LViOuWeJgg1H4EumYwEbPld/xzf5v+5zE007ixKst1BGNS47ruIjCApDj4Vwto10uEF2
IsGGC9LVphPiSxW2cWAjGlZgKrAz9WDoYD4D4hFDW09RgFlNrI3uhOvrisL//DVNFgx5YKRLqpEW
4ByeMKJrO9GmVsvM7Quy6yNtRwiGLUJdNlt6XSwVa3NaZQAND6AR26Cl4HD6rE7bfth09TdLQwvb
oDJNlckTnsV12kY0yiYez3gln4OWKGC+9szTDDWQGwPgKqDdxEeoqCNJ85fGRYCNqiH7BbSNbolr
GDEJ6aDpOsoaGE/noyLW0QFJRLwq3/nAxOs3dBUdbXSsn1EJ/cA8UD5c/8pL6C34BcTBRIKucZ/1
8k3LKAmj3IKlcruxP2fPEzDXSHeXbsf7Zj2tM/2NugJBqaT+xc3xQrvAxQBYR8BmAGD0pVjbDgY/
SvDIaKZorRafDTxles6UwXTJHcskCQ7PaMEk0WQEj3ZALxfWviWfi/C5Kt5JLpLnb9dOJFxkqCYA
i9ThgHiLefiaeXQ/fh1cfZOse186DMf/2jVpgrvDbKPpBzmkBQoAWKcOqRhWUopYkvvzy7kmRnB1
IN1VwGkLMVhGAZPxM0hUJanQcm1hpgmCm6vbDARzPPn6e8ctlSX4NFDHmeoQ8eOclmp+FSxf1SJc
TEvO5xLTkhQvJr0LYNpcH0zn1LwOvoB8FfUT7zXNa4lKmIInA4qYlgchBGa1vm6YDkzXh1E29yW7
QlN4xgB8XWchf9uKVyif8ll0zbMbFHyEMeq9w1QVlpvfhdEBsLlQcjezto6TeCzqJI5Couum4Cga
MPGZXQ3lCFmzjuzjaMfedR8hcUXiepreOmmiDg5UItXXlf29YCglKZ8wnL+5Lmi5Mjq7OsE9TIah
6Ax0aKfKaHkYdor5V5XRxVxlJk/wE06Uh46TokB4buhyNB3/mEhnv5bfNjNZgsNIzCqnHYNa8KmQ
KHODvb9tt8MRjJJuOm449DdfnWfVVtr3kn1AwX/ko55nnYXkhEOhVlio3eUAh7MwKRKuA/Qtw2rP
8W+oGktXoWXHFqfIVfOX7B8wa/xJp7tgWcWTznF+PunAeSJ/0knsQgSxtZOwx6AnMiSUS/ZqYm1B
lieZT5Hcq4him5lBm/oTTA9J300E4EUwaTduybSjrhrSiMOV8UpQE7eXRoAQNCozfrgwVNK/6gcw
nv66ycHljeBXPY6XPbRJMfltO2g7Cx66dIwxLpoA6+yGA+LaJHs/lVrrgdvon1zZWZDgpBtdC2sF
xPHb0gZxnVKCs02VJjzLNn8WIrhnKwqozeKTHf7YUH39vOeyCp5FCa65m6x8CChCW2RqbuZ/yJu3
EofJf+ylTpwlCNnbpLW6ErRwmD+jde2ydW96fGBbB70aOpqyMrtMGQQX3cS/3FhZWcd0SPDOAmh8
zCQnk4kRPTMe4hajsN4prt1W3/fgANHC5+vXtyyE6g7GwUFiagt+UVHDySx6ZPPKYLhxDbZAMJOD
bei6FI3/mcuP9FsMESo9Q9hbydT7PwwXk81usze/RRvQ8HpgMXXR/do1rrau3OSdbHlCckIimK5f
hpo/ORaukezN4JBZz1X/cP14y27pfDrBaAvQKVCVfylAaY45OH9BsKbonzC7tKOyBGHZ4Z5lCbbL
oqgvjRSyrO5bX4Jy0Hy022pFwJZ+/VDLlnsWJFhuFeVpAXJ63jKF+lnA8/NlO+XLaeJZBP90s65s
TY1eH0fkHtaIuSvwMzt1CBKjTYdBSjfOBsmJlmtbQFT9qexEMFzA+bVFmTj5qVrMywSxCVwNPnGr
r8wPyVYGH/iHlPssUDDhHOTzw0RPvsnflocJLH6nAd/qEByU2vv/PpiQXQFackTM4F49dVw/oKC1
W1+XINNzwVmE2qSWw8idBdVcsAnh3Q+qzXQbDbcOxkSvC1ta/yfa+WtRwWe0aTP04wTD5fWd7ito
96zVgOpODU7hDcaJ1TUP+OD54k8yWe9i+dNhQ8awiMbpd4RP5yuBDZ63U6rxt3Oii5Y2EyV8uFEP
LB8JKkpJlurlwx0FxbrkLheD5EyE8OW6hjUtnWIOHgVGJdwgMGXS2+GRP2p70C9+8f9FVc4CxTe0
02tUmSo8mGIVw/rGJxP8gSz8CMrtQdMkp1t0IzNZgodnXVC1vgXFj7R607K90X4esMAOvhG3BIEc
4Fwlt7mYP80E6i/9VpIqvjX5EMh7NOch2Ok228qGYJffgzNZgr/Px24MCqw3nt5MSbTiwCW114Cy
e5N6ybaUmd1ifJnJE9w+o2PTgReKJ/TMHUIKnkpjPaK+1xqfrl+jTJLg/dXCAZVZivJeFIIHLncH
sinBRp00MiaYEzbeRfZhWhrR+IafpgqSMsWgdW/hkWJWwcNg2DcT6OxadfTA8QE+ZmU7pCCba/Aq
Bf2BRDkXfeZMthBzsIGu6lgAQXqKd25yazb/BRm24JLHMJSsR/NTXJzSwlq0YRsU43aCGZRhNbCO
4T4H+z1IxivnXgfAw/VvtuiqZjIEzZ+q1gIXMrwiFvY21KxXnAv6uojFVHEmQlB4ZYj8nIHkcZvr
LQhf/FWY3if9145ilI+9DyjYpcnmushlZz+TKSi9Vet5i4W1H6Hm71ZjFrV+JkrQRa1wgB42IX9j
MbqqwxYUurrzVfEDyZlk2iDoXen7yUgCHGmgn/NhPyafzfqD5NoWo8rsLEKM1OoU1KIUftDcsl15
Gsaegre898DxddEw1p7+T4lCqOwSG/3+GJYcAxutmn73qCN7Y7nB2gcAokTioq+fnVGInK3qmHUS
/8wD0h1Hcxoe/o/dFKxE/7JgsVCUhhNO1+J054I634OZbpOtDDlKpvJibahNrYQGwSm74jWAc0Fd
Xg2WOA2xRhQkPbP7AWl+N31w2ndV/vj/fSOxLGSWht8aHc4yx2P5sdPzb3khJpnBMoe1Pf2C0EIx
J7XIofPneulrF2D+8I1+yxIxX0kRVYnOM/q/n9KWyhKiB001vSqtFznNa1HVl13g+VhCEGknJatV
jV8huLK16Kmt3sUsBb39v0ADAw77LEmIJXHfMUM1KHdQzZ40TxHAtQbMX07rsNyHGyqdQl32FmeB
QiBR29hOIrALb2MHY+g5yL2Jcjv11grchEfbcABhWlbUyzR1R2i2G61Jlm8s+33q4NjUNi0i+OSG
UmwJVvBXDv60A1r2qsJUjf/9usktf8KzFMEP60DnK/UIUppq2GT6fQxgUb/4OKT/gvaPT3iWJPjf
UgsbyvhY/y8b4Gj/r7TtxYfEWZb44rSLxs+TBE0CXQ+PsWM+dyR4Z+jtMeroPmTG8DwmBlk1tAfv
eRevDC0Fj68Z3o9K8WCY/kYbnBtDjfaV1t4wu/6XhHn28wQTJVaQlQ3fEWpbNEkMttIVG2n5muE3
Xf+8yx7796VTwUIdGqqdmuLzpiAqjutngynb6xIkCkQFy0wiM28sH4bSWr2nZp6K7f+h+8xk/Yk/
+LXzUQSL1Jo4bhoC/Tm/1V7r15ZlYXaMElC0aRfQTHbWT+YwQH9+bVifdVUWvxfNfCZKOFbl+F1l
MFSWdP+Olc+vWT1ewibiLyZdNywV4U7EaLG7Ju2VCDKCijyEUwJYgdyd4sQt/fpg2MQbLGsXYioO
g+B7J4sPmhPEqwK0ojaeYqvB99/+g9LMfpCglrEz1J3JcxZwqoP566OZ+t9jpXUBKvH4D5LgP1Xw
58L9iPDFudmAyJAX7gz6JYo+6AlK73W04hTe/yIIREgOLtmh4tbSmLeq3lesBArTsLLqB1CBH4po
WGHEdH9d0nL1k/4WJe4rYdO2sJIRLw/eKKkrl1cS0H9s1gp46zEl1e5aGUOqvuhRHRtDd8D6sG1x
SSAlTAXnMg/AtLtNrIGrytbvGjcZOq8ciNel4X7SnG1aWoei9V0aKofY0PcFKMoz1mCjytwYeXc0
4mlFfSxSGL3bhu1NnesrNc/WBOPSCSvcHEOZCsAL08CWDNIsWrUJPQAxIv5TT+3deZU6ZYQxBe/q
X3MT7PDaF8CSV5yLEsNqqftjHUOU1TdPhY7Z0s4agchVbwhgRST6sJSrzIUJkTVnJuAgBjy0z5ns
D8/4iiqW5GAirs2Y9f2YEQQUYO969UpvPbZWXL8+0bH4K7pDY6bbmRIrXnKSsxOKVqwFndLEPBsb
tK9B8tjFjVdL1WPpETwXIjol25oKO8Q1dmAxz37g4mp3/BEcKtvXrCPIFFKEIg+qxB5HXob/+3Va
ni2KNaX54YQwY0zpzzA9pQDLyXo3MICvbtySIl7FrSxfl30v/u8zS1PbyomcAgdr9Mnrmt04IGFv
ZFBby1KIrnPKKt2ggpQqUluwNkArui5Yd/09AeNFS6Utz2XzOovhJjE7zDTp9tRMp5anv5327HDq
/YAp+Tgepb0f2ZmErF9Th7iOelR7kmR0u/y9ad1EjWwP9Q+Kdz6S4J5iH4uCGo+/v3IpXgtxtq9h
3lqse5vGWZbgnWzVLwBTdirJGRvHBDCi73WrBPVacKUxZyObEJLcoBgdk7GPxoYbFQCFY+wPBuBH
sP1nic9d9oO/T+UIKbyjdUYHuLIfFR7Qn3wasbfihyckS2uNGahh3Ruv2AOVnU5wUtnga2YG5rRt
NTzpg4qivr+qQhkuLv8rl97ifDohqU9VJQpLYH+eIoq+5vCcsWs8nL7YZpS8IJZd01mY4JqmisSJ
beEqDbSWsDHSpzeW9r4AK1YgO5js9vi/z0zZqkqwG/kQFY7pigKIMA6+FETWpJNJERyGYljJMA4J
0OUAZO2ASJ7Pg8ogu2Q27AieIinbAjit8H6/shmOAvW6eqbOP8E1fRD8Rd9jT69VoA9KAlDuPH/C
OiKqIcVdV4MTyu+fE7/eOFjHdjTzpk2sO32KH4zOOdiTtc1V9LgCsmZ+uLbGcpcO/sZW2LfcsL6g
tH0DcAckzNM/LZ3OHI8jOJ4pBD1eVOBjdxtQ1dkfa0BXGXf9ZlrX9ccKgOyygfrrtwT4gpfa1U5d
MqRAlN5GoEXWQzcLZItW1zULKexLCdnolBrrYf16WtzQaVjZ5HvjTJIHxnWDNEUIE3NyCBsyBDw2
fjKnz4F2A2yRSgNvXCB7NS129EzT1FTN1Dj+lnCifEiHomHw1nRam+yNH+5i2q1055uWHB0j85T8
pp0k2STX1gttNvG0JwbFzof4VGvszFS0BOdTmuec5S6pktVQY/0ZHmdy1vrQeNejxeJnOwsUQ1Kk
M60dQzgEE9XzVdXXoYsHOZZMzDJfXRe1GJdmooT7jDHeqNU5ztZU0bpK7WOHXdqJNR6+wfq6qEV1
n4kSQpFjVr2vj1B3Rb2r1cCtmYz0RfKhxE2+WsuUIoqhHHnmuCH4B9TqawhiaL/IVkr9Lgtjye1x
l3BFMxx+5Fl8GIjSNzpvH0b9c92984NdELwx0w9qX6ynzliZjaz8I7tErjoziaaRxamh4IgmqhIF
Sd18lGi7zr/DtUMJ4ajvQzxsUogIpui5McrbsU1C0B2VX5QiSVZtqQK5M7wz8vFdzqZ1S9ptGxle
D7LgDNTAzVTsLdo9F0n2MaTm05S0+8nw75VY/RQ45v11pVosbpgzrRLCWg2W964vocDd5rQUnnjp
GRr8VQNCi+++mUQhuGEo02YZCNm2w0bbtEAYXHc7bOjWXr3/CUwpXTqTOQQhNFHFzpVu5HpWPE/+
MyADrEqWIFyXYYnRSFGsqQOuLfCuQupVZOOn7/RURmb4B//9y5daYkQiYOJRShUnofn7AeOLPgbH
gfpraG80NV/Z0aaPNddhTxIt4W7sQqdR0MQgFQaGMdX10mzsAVXKzEDyE+HtqtbEDYNnw7il4CK0
3iQq6H13fpavcmmnXCZY8BCK1g1m4OC8HJxIGATEYNv1Y55W8MRjgjnbAhI/GLQNcd4lxmJiWZuQ
1oH8ICrUnR+Y7zTWVusO40SroazfOXU6AVzZfJeq0xes3+7Mtn5T9eU6ji1A0DYsWk2jkriURG8m
qsVggOlDMIRYDPgwACodDGywakG4SkcVVDE7limA31djDIWgSY7/PzGnTRHS3RAN+5hhZfv6GRcC
FlV5zVQFyixIyoUvGQ2DWbKKoVJW3xZTdDTt/+jYu6PD/j5cQZDtGLZpGo4qTtXEURb2Yx5gmTaN
3wN0Zdt3qWyqZmlD5IUQ7otn7hz1daD25mkF78U5HaLNyA4ZljfX9leOpqeCPjU0d7vM9HpZv/Ci
yk+RyXDsZ1RosdCpijeZlmFqdjFIFUDnE9/p63AdA0ohXZHbaYRsjmrveGq3kcJWig5UFCzYhEHV
rtQqCHas3vXJ0K/CsbW3msHCbQqK470TBOaq8AkBpcQQuRUd/sta9nFqyyfqN9JOo6hSp9+Dwg94
AgDFq1+0O1I0wNsTZWi7Iu1K2zeeYrhkk73hHNmZtg0rr70BQYJnSx7OF7H2JNp0qGnaeLJepJak
m7ARroIOOOna+9Fit6Sn8ZOS+17flsaq16o7/72axco7VoGWRWnNDy3Jmq+Ol9ygcZZb7Ls2ssdR
Gbwuqku3NweUy/Vml3aJKqmHiwFC+K1iVgoeJ9bXOhgrotx/SEq8wqo4eZc6vSwnFXMcLkgDP4Bh
q0Alt8Q6XWb6Y58DnHsbK8D9B1zYXdj6kjfLkgxiEgP/AZxOE1NFRanZNNRasO3T/h6kTjuiS417
Sc/nMgQ9p1XdV01SgCQCs7eYb/SKGmWRwY3vOd6i4zHZvKP4EOMXNxfIv+DcmyjmOLa1HmyJ4bi1
eQ9qvec2fgTPNrAt+qfrjvgilIvShDwxMcoqLgB8x0v7N+2W7v9DYDmkGxmDqZjVg4JNxfCmhbgG
zCldTBl6MyjUqMA1Bub3GmWMnVaNB0atLzb7pOr7oU9krvFSOV5KFLxybQcszcIs2g5d/oQ3xY4R
WZX40pgQUtBaInD/lq2J4Ii6NsX5FFRgqaZ7IzRcljEv63LJkt6lQkAKZpWw+KAB3+Rill3L1ak1
ISWnd61de0UUYla68NpRwbpc4Eo0YvFQqKwb4AEy4NSEx2QWElaEfhJj11LZjW56h2lzMBMVOx8U
vpgNPGJ81LsuU3yBceUwZyKFT0V7rbBqq4m29fiG5OND3KGqFKlbZxwPaBrvSmK/MY10e13qqcww
T7QglhLwEBkAFQFPobg91Q6OhlXnNN2qh3Bnb01l3b1xCsTv1C3Ww7qasNeU3frBWgc9OJBxdygd
ShKhi5eP8BvE1aqxaDUFHibdmrf2trnXdrGb7XjWEBx1Dv8guemLAuJJnkZtghxaNy4SojQz41bB
4PasbfijgPiKtuGC4lIykyV8Vq1sh27Ucb98fuu5/FICSg8XXdywwXXWvMdmgfcq9JpyJeMvkZ6T
u/WZF/UzPgOTTOnvZsevJcl+J90T4ue40CMw+2BTCLPbmrheDhgYgKQ6WoohJ5A3oMbc733PcfN9
sgvbI5byZCZ64drw5NJU2yY2MMMpFZ0pKUM2RWMa8+fyNn/f7DnEe7G2nwzAADduuJGxg12qqSBR
+JROXcSVpcEpjDhk9tbw8lv7LVq+q3zfobO4kvVzpAKF71cWdpnqJgSiafmW7w2V8ELJh34T7LKH
0ItkV3rhgoQD8iuf6UvZmUlPMlyp8SbZx3eNV4Urk7o/Oleo3IUrCwtLMd0B3gE5pKyrefGGoIJ8
Ieo7jVVnmIbAdgjg3frvZKMdnbXzzlozxGRji80iL/kUfFMlQ2kXRX5RrhD/nXEyS/BjxvisZDV5
Afy99cQeK6/zrA2Imo5AurxFb+sGZf1Vcme5w7fMlUEunQZJXliQcHruSWa331W6kipBFm85poAC
yqbivv1uH7qvWO/f/Ae2kM/WIc5XwHTZOVuGUfF+Z31s3gWSiHDxhhB+hlAUylUbQwcaS7dO57Nb
wHAC6RONDs9xpthtDCDmXI9AF21S8faFkpBNc2bQII+35kP4SDbTTv3It+KY274J1n/v+18e75QL
zm7ZMPROH3LcMnBTvYhuAGq7blnllRZGH6L3Y/g5YAdavc10SQZzAXYknPPkrWeS8S6yKzWEdXFS
9LResUe+vwmkpd30OLiaOz5p3zDQKzHqE0XDFbU6Xf9MrDIEfqdpEDsCEy/f+Q98VgZEjx6XjRXz
VXqYvoRb8lByf+bp2oq+wRrzLXWdj4Xn3+a7YO14Q7kCdY/kt11kWRayYKAwgbAJfNkXTZ3eKkpl
KPIURZ6kXBn4nV6vZ9bBaKV9f96BenkLYGgzkaTiWWxpoG16aVy+nQ610rEEoIcEDGy1vkGzfHDz
kAUuyiOHjLAPRTIeS0CZ0aT6fF3HL2MVpuxR5DE1G8sW+kk1Zt8gVNGOj9Qs3WpVwpqVX9X2JkKy
93RdzKX/NjCfZvD/DOuyDoK3JTiajIHnGmxn7JodjxTqLpJ4iAU/DTngEcBNUkND3v/yMikbpkHN
CM8r4jv1PUAy6jttB5hiLCKXb+P9tC43A0MIlinMpW+CYPSubAc0X5f1DaUm/v9I+7LtyHFj21/x
6nf6cAZx1rEfwCEHSSmVhlKpXrg0VIEkCHAev/5uqttdEpVXabdf2qssKZGYIgIRO/Ye+ICBnaTb
itaJeOVEVWWBB0WcetccsUvvB1u5e7Npp3FEOwu8whyZocF6nQk/ZxW8PVcnOVY+iFp7zvvxrPer
OltNyr0Kk5ufrUiEpX4t/ece+nZi0wFUUQBT4YWGLwN5017wyN4qiLPW8APk6qQn/nhg0YGHBYaS
Glnu5soTW72t4sZLFIIroUIxQ2cBK7B1d1XAy8uYyUA7Kaj40Rq8H3PlhRHiDZQKgRhczhelMSL6
qL/3c3PC6Bw9vUiDAoQLVkYkDFfrTDzwRVgx5taEyZX1nPcs3VabEXs7UKZqtujBZ0x9dzJ26vwe
XdY3Q68CrNiiQMsSDVusJt+Zx3Ml+Ylgxjg1xmrr9ERLY5oCEFZ3vruXYTWycZv6PQR9QU3/glob
1HM/tzsf3jg4uSDCN5BwhM78hxQA75uBAHykNqQ1nqVbXLdtty+b+mYUS9p9LsdTe7js0XtzbrkO
bA/S5oC/ffAcadlZWTyPChbIiOqH9Ht9VgUQsAvSyH0CCph9PsEPIODlbr4db2ULpFPmWipmBVsw
hAJCf+hLYeZdFrT3zReisxlESDoI9wwfHccX2V5daLfDmbhxfGCGv+tpdIq6/Eg08f4brU6xUQ20
071pOcXxJvkGqRyPkVDcdeCgKoKSg1AgudOuTsVPzocc1utKgH4Cz2cDnnQVHua55HiTVcUGe/PU
Ds7WzcqE8a68qo1ifLCRJgSsUiVsTvhl2bQN8zIs2OheOj3ddXoS1iYJaJJtC7u60TVva5fJznO1
y3mcgakeWcvFdh6NrTWIszZ1zySBnJFZ9XgiE38UP6dM+DZMviHLF5IXHSuS7NBq6hq9BAqaaYlk
c1f4TqEbIJsZkUdI2n1d0h3CWpA4g+TT16cm4gbfL3/tgZVXKBUuxGueglkDBLskCpy4Q309pA1l
rmk7zACqM/j8VB153y17+Gst134UJQvHFERtXFHrjHbOgU+dYkJzL5u5DR2nz64VVfTCGocvJcRz
82LalBN/8hzx9Pl3ORY6QHYLUBR0XKEmtbIaQ0MqniNEeRX6Evt0A06bMNmf4lQ45sDfDrOy8TYW
3VOzCSAu6Q1mQUN338wDs3sizoxKP8XnesylQCAICDvHdaENulrgmdr27DVTAb7h9HImZGta7Q00
yU8ERMdMLrYRcR2EvRFhLvbxTXjXpW6vOxOGIU12PecQWCpw0j7foNcW07XJozo4UoH6Rdpj3Ydg
tnU7O2QG0LdO9bumkGlouFVQ8Tao3CGiWX4+90hRNsRhQ9U/S9O7SrmC+KZOdb9rGzeEjU6jnveV
r0ljO1rZXdfSuxggAKhzNhE4jEPuuI9Sq66aRjtzxWCxfs4FK3pkAuLe2ScO0J6elbJUpIGhUmja
pmPjT9b8ZDZcY3lKF/Fb957U3mYsdCB98ibqpThL9FkxJFCg0lE1o4BVKM56xOqsR2p36+nooaq0
YmKejh1j0Bu9/nz9jvkoisSxgToMNKjXR4FKMImmZltsSlCTmNXBGU1GMxlk+a5MkhObdexAvBls
/cikZCYACGEw6gADAGPYyq+fT+eom19qnY5DTaTf102Sql9y5XWzEAGVu7rdleAD7BcvnzKiwowl
IcLFE2736LRcGHa43CXntsqKizzLmiT1+EZL6q1e4ig0p5Rmjt1YBJ02pZ5BCUQO318lL1t01hOs
HE5tFDsyKht729enTO/xmfw5zLpNPdYTswH7crFxVcymGqqe1qm8xmsPw4cL+2sq6/Z0uzQaojJV
wKQOTVReJc8dHtFLbnTeTSIo9iZIbCwmw+YOGb4ofUm25GttSL8+WVs4NV3z/armdW2IOoXT5sZF
TMC9graVE+fxyMYRPDyBY3QBTvkQA+bwqy6tYNn7CISpkrXJob2Jpw0PBQBF2iYFKRC5SMHBf2Lg
Iy4FA1NIyqN4Ac2slfHt9cYwpiXetZi+L3fya427YLqg0JO+HbiX2bVB/WTvnIBrHVnSd8Ou46DY
0GPTwwka9JnZ9LHOT93wZVNW5+fdCKurYNGh6fQRMe7vwhAqABXK8v5EmBulN6fmc8ygECD8PFTv
QRn1gRTbRhakKUpPAQw2hN1hOjhPy7GEfrt+DllC3xrYqbD62BMbBgxYJsOCQTHWRqyrY6jVEwHp
2S/uHsou1hnS+f4YWnfjo4xOPVOOnRS0lFMT6R80wr2GY2/c9Fh4XT60SbFxsvhBB/NhIF3N1yZc
y7jlpxoHj12It6MtB+jNaAlBQKByBAWKPtUQi9IptLDLU4j7o9v2dpjla7wZhltqnMHGUmw0xXjl
TzmbLsAjf589eQajNTMeS19cnpTOPPIAw879Wstlrd8Mq3lx2lgKwzahvddDJClMSDA2wRg2V+59
9mN8+PyaH7tuzqJp4Zi2YXzQd1dWWVimlsFg93cTtlCLi+jzET5Wyxw0UiGzhGykjpfNOgTmhtGW
3oiq4L/a9P/VVvCf04ngOfluqNXqmaNUfZcB+kVssamabsudE62RH8j910OszOI8V6M3oK10416M
gQ7QBgK+m+lrt0Gl94YXLL6xQQ5vZn51k33PN6eu9pHTT5FwtVFRJkS39NXwuGbjTBfi+w6PCXru
DmfkP1WxxAzfDbGywACkjKPbAiI4mvU17c2vGtVOeLUjFuPdECsTbHiDywsHAGI+2Peal3Hf6oqQ
DGh0Tuqk/8+jRoyGhJThOkCzrWFsk1VOQPFhNOHexLQDh2S6+/yMHwmC342wskmdUaSjRNp946R9
ztyh/ElSF4I8rf2d5/OmslvrxJyOr+CvOa3Mk+cmRj4lOAeN/t1GR31dnym8JcDKeSIOODoQbDrq
wcCHACvy3iDVjUoMNaNBRMccJLkvkjt9uifiJMbuiCWCjfg10Opk62UsrdQFj/L8DApsv9dhbL0A
tcFN6+uKoTB7czLpgu++igTeDbk66QZebLq1gGEb9ZJrX7oM1KLkRN7w1LTWR90ZDDdb6OFTszib
Yi3SpvpEBezEFq2D7m6mwqP50sGnep/YLRI3KPMZBwrpxs/P+YnJrEPvluoxbTP07AtD3qCzBQUK
MxmCzwc5auJ+HYQ1JxShkxgbiqM9082gJawYDvMpjpFTE1nc8Bs3a9qN2asWS1Y0+Xev8HZlQ7/9
d9NYvsLbIWiGlrYJQ9j8YnCv0mZriROx8qmVWhmBshxIIiaYnYEgOehdGQBuD/LEPD6igBd/QG1P
txzqfXzhSw/5Mg2wulf/vZRWBxHWFNWTeaNt2o0U/jzsaHAKFnJ8cn8Ou37rQ4pazHLhh8idBPwO
gLo621Hdfb5Jx8/Br0FWL28XBG4V9LWrDRmQmjGY7pwqdx11Db9Wb10mnoYWuVkLNkZ4N9QFveP8
rae973rX2klVnGNB69utWkfigy0c6jY4cw7zfmfEzVFgGvC8ASiqZonDIPgSmKeIQU9t1eqoG2Su
p5xjjqpNAq79QMLJN/ufn2/V/2dynmlBW8j8mJnJ2yFHogQdGu1zF86g2gfjqW8ACj+zOhzA3jWz
LFR38Yka87HJQXQPxF0A831MznCzmBDcYnJ5Ns6bSbdVOHX2V2vS/1OOgyXwejvS8nB9azFsAO7T
evHp6oYMEGIkV5N3SgHs6HQWaSo4NvIxEZSXEHoUFEdEuXmENo592iaROYzh57t1Ypi1T8pFJ+pJ
gLwm9eYDrYUPzrwzTXjB58Mcu7+vQlu/z2btkHpjjFU/FNAvtVCgsQ7pdAoGftT8AVsMBDhQ4ADi
roIEO6vytl/46d27EQ1kVswcjyUB4eAH9y77UBWhDPSnU5jm4zP7NewqbpBNk9uyk9VGie/oz2Bg
ZIk+X7vjW/TnCGvilW5IRs1aIjtalAi7Q0//MeYnPNSxUgx4dX8NsjKwOm2FIlNZvULPGv1VMMk4
jKDZQxfpvyOYdHLE1S1yC9XlsoC7Wgp4f2iZGoc3Yu+neB+PhV+QcwNVr7W8253l52+ubaIngGfa
INAeoPOWn6eAM/C0W1IfJ6KvUwOtImRNJ32lEQzUiQTCZ/d8rpmse18TfyGgfDuj1ZGvERRTx0Eo
zu0iLF0C7brMN0bCclM/YSeOb9eb1Vud87Kbk3SwMKmZMt3XkMPNAivzLQd6LdNuSZDJU00Qx6/0
rzHdBdT0ZseaxNCoWBYSJcnJn8IlrQoCSO9VRDX3QfjMWXeThOkpjMTRK/dm4NVtsJQ7qQQa4Btr
PMvlRVpeGsUJDb6jdgOlMsB50N5H1u3vPNWkGlMNT2uoLKfuU92f4JI+ls9BrwBFUc6CKAgacN6v
XheDyg7qbr9fsD/Ya2wGbMe/w15zfDp/DrZuKSLUTq18YQ6g3l2ZoalJ1MHnZvDoCMB2IdFt6EDk
rG6VLnuXcAeeao7HCwQwV3PnbT4f4ujFfTPE6j5xTct0smy7XdQosSuW5m2UiJSN3tf/bqTV3nCT
55UUNWA3Q75oEHFwD1TC5zoY2zOjr/+KRfo1sfVF6mfdjGsjrTaifSzayOpfpuR6cE/k3E7s0LoT
xqu5oXkKo/CyPGvFvO/kfznCymfEvKIa7zBCOd67scnkfLIX4+jVf7NUqxfn1MweKST8uf0deVBw
m0RIjxc+9XuHkY0mAw53CI7EU6DCo2fPRQcKumDgidcNPtNkmoKbeOHYpgqcCQ+Q/sGu1Mastb+Q
KTLejLQ65abpdr21XKQ4wWy8gRHnm5mowBa3nx/yY0+qtwOtDrkGBJrXCAQubnenuzfzYG8K7Xsi
fkprOHFzjx69X3Naa1XUnRjsyYL5mcYyaqkXTFl1wtkeK9bAvv25Q+ueKJmDRtyhiGFXTMRo7e3+
HSbioycRYE9ryciDkHR1EtVUVVWutRXYG6Zz6Qm8EHt1JRXQiJ/v03HfjkcGJkd0pA9X7k7Nc+vO
FNdqgUY3rIwKwSQaHAkwMFCsUv6pzo5jtWG6BOq2C9pMCCutRhzjnjTjpODZI3evfZPbavQJjVAs
ipo7zW/Ra6UH9hm/AcH+VRHZxQ4SJ38JT0vB1U7waHRB9rr2WmhbTWYt6RGpGdvJIJFbdKFjgr3A
Ll8+X+MjPRbWu6FWM567fk5cghkvp6fWg3nrRPTe6qHhUgV6pELM9cIM5CVHXwu/pPtph2LZdPZX
cqlAA4E5z3LBgbOu8lA1QWhNH/BeIddz2fq2d215f8XfvB1kMXZvAjePpqZsSx2hRwMONuSrrr1a
TH5eggRHeGnw+doeu/wmRP0MHWLOaDheXRQwHKrCTeZq4zn1TerhoZe3xhh9Psix2/h2kOVLvJkS
57k2Ozl0LdP5rtWtO6+egzYzThiZo6Mgg2fj/YrYcH0v+nRecOVTtanKn2g4YcY8s5xPJ8KBoyka
BFJYKwKI0Qe0W+IolcdWWuPCx18An/SNs3H7PKLyvIBk/xK0maJ5dYHr4EECNab3iwdhuhI2H+QI
ner8bFJssiSj06kC0lET7SLxZC9YCPuDWdHbroU4B8Zpwvbc9Jem1SRwz8nGDMTNKY99bK8WND5q
srZlotT3flIJgXq2UkW9qbIxyOYWkr8XmjhVRj+6V3gheGCDNwj+Z7V2E/rfeqgm169tM94ebEuC
jWcpMoVD0F+Pdzyotp8f9Q+yXUuC6+2QqwihpdI0KqHqjap25n5hAUyCnjPxQ93U2zZMH/ittllY
JfjJHriji/pmtqtFJQmPSWkY2EGFbjvtQVRonazHExbjWGTyZoLrlIrgtSxLtLlsPE089qO4catv
sylvHEFv5pPcUh9DO7Q2g6DDMZaufsAk3x8UN2+qNLM1YAVq7yz10oLJqv0m5vyhzdITvvzYWHge
mWAuBzoBXu39WAlvlCmKrgbSae/NcZC2bVToIOjo1PPrKfmf5/F/wcB39Xv9rfnn/+Hfz0U51egE
alf//OdF+lwXTfGz/b/lz/78tfd/9M/LEgejrX/8aC8ey/VvvvtDfP4f4weP7eO7f4SqTdvpS/ej
nq5/NF3evg6Cb7r85r/7w7/9eP2U26n88Y/fnotOtcun8bRQv/3xo93LP34jeFb8z9uP/+Nnh0eJ
Pwvzv9085v3jS1Gv/+jHY9P+4zfNI39fGnQM4ChgFZYui9/+Nvx4/RHV/46uIWsxT/gPtQjOP0xE
m/zjN8P+u207aMvA1r32o2Nrm6J7/ZH1dxCYL9BN3H97ESz517d7t02/tu1vqpNXRaraBp9rrmIR
B/QkSAvgNOJDwcTgeStfRux5BGLVdaKsj29bO38qEjNhzT3YqQ6F9FJ/cmqLecQ8tGO862P7IHue
+XFKQGQzo4SV5dJXMg9pJW2mj1ZIRU436ILw82QA5lWDqmWflcDeJhwIKhedEXUysWRAl1JeQ6mr
nrPOp2m3H1yihVlqamEsWAoNdTBHoRUld15gDRuGrrLDqIFdtbToLUA3D8p9mRfCtKZuLCByye0y
BaswnpUBYY4UWSiOXo9C7D2jwi+U+I8hyI4nFrrelPWz7A51H3VG8vT6M7Pid+NAdiB/tlgRk5QJ
IaLOGUCqDgIZ0g1oOM7cUDZz71f5SEHvgE/KSiPoiyLoc3rrjT0aZaDnGbU1vuPQ7U1XPC5fa2wh
jiIMZzfP3m3eVyDVNyt/TKadpbxbsxBP2eLfiV4OTOflC1Js33UInfpz13gBWlBZJZqJWXwIs8QZ
fTsVT0mnfD5LizUUsl1aPXG/kt9dt85YTZInWaL6H1vZJfoFbiUWv9bBJVM483OsxvNy7P2OBh5a
Cez6tir5vTugqbnO+5QpmYE7y/75+v+gC/BZKx6qXkhWWPq3CmdF8v6az+Z+qmJgsKW9q8FZ4Fdd
fph6yKEB7+h0xIq0rLb9Nqt2dt2iocBwJzbEInIT/ZuEAvvWpteFow4jscC52BmRU3OdgTA9rKjr
sLKOX1B8P4cZE6Gux1ekeMYBRuVI2rfe3H0zJFxSDo0SiKje1WLw/Dp7qOAhfAnSQAbQ4BMK02zo
8EQfvKRmpoyDMq8Em+h4zfNB96PWzOuDh7VjIP3bpdPWqDwNpEXDDsLtoLqK853qxXwWk4L7Tpnq
rKjMkk2ilodJYsFizb6q5zMzrWNGNKP2U41fD2iSGJzZZHHR7Omk92AnK5/y5dwLMHyB48D2oqLo
XEbEtZtl5AxuPZDUjtnsIAdddRA8TBAv+zYU4JjgdGc4PEqz8qeeGRXLC16HDrEfeqeZAk6Nh9ww
VIjY1wSIu65Y2ff2VdFYN/qkduj34KzM0K2cz8aVo49X7ZTU/tK85IOj+7yuPddPGj6wSucMBeUv
TlOhxRtX1HeHezTG3Y9tmgejLr5k5UumpeNlooVUbU09eTFBRRwU9rxrm+wB4tAxs8Drk7oNlkPI
nWHH1+NEnyXJo74UOMIp9RWJseOy3MW4QOZch1WSm4GeZ8UOzxBuJMMFASxRDV8QFyc3rjFMF01p
c3wdXp5j32ufjo62aTi3cfpHtrR57fu5kmeqt3ZpWtj7OE6Ti9pZSqexzWqVC1/2462CJcKj55sx
58XW8wSa13v5MqRDH2lN4Z11QxMknPK7oXVY3SV2IG3Ct73TMyO2ByS51Yzerr7ZFpXEIXMEKG+R
ekqy4qHtJxl0vLkd3XzYS9Bh+cL162VDnNQkN0ovO6aIc1ZCfCaq+hu3L0qQcQ33jYi/E2tTdtkl
cqfcpxqMblsok6HL4UGJC5qN3ycnf6ATR5DHAz0FP2k7T9GgySEYxjn3Exe0C0N8i5buaATXFKXR
nKDcMN1ZVeOAwa1/SnmBNn4NRgz4LSOiXeLrfblDrT1hsTd6oIAcJbNT2/FpOW7xGLy2PUv6Vh9r
TEssB39Ht51lusGgzV7oxbrD7LH6okhPgtYgzDbliw6lEaaM6rb1cnwaWOWSprf2dqzusr5EXsFr
v3jpFdedNuhBphMUlux3Hf/Ru6licR7ZUx72jnVozLT1wfrwU2vmBj1OWmQPXRqJfAb2wyrw/2B0
PFi50QJ3TNRXNzHjc7D3N8AHpw+Ncr43raMCtDlUflt2edAWxsRonn4pHSS83ASMoiXtu22Z64Xf
TTK5SictZvqERo8p6XA44aEi7Uchx43+KPB1NFNoDMw8OETexMqEpjALtPAr23SCLscZ5ZA4HL8C
lsX3wwSpt2L5PbPrfcs1rhInhWqB2QFoVvKrmmrMyqz9UKVoEnO9n6RvQNKae2rvSFf5idcDF4BT
pOuXkz3dVJV6doftYILWSmvLLVKs7h6tqXEoUrQcD+18QJMPRKJo0RxmDwwJBhWXTk0nH+FJFzVy
OOelioOs5GdJOanIHfxaSIIZFXvIMpbmdTto7c5JhH7uJdmOD2K6KQC0yUbNC4jsE8gVjZHoUvN6
nobYz/qq8N0JjY6C65FeJl7QxRLesD1M+nDnGhVnSa5FY2lZfsqz3HdbDcGA0+x6R+Zf6RiHKOIQ
ODTm1dWNnRaogego1aKVqTmbOvEdXSxqW+v1TxAEFjuIIvuORG9cM4PNpetA1dvTZFt5Ywa8RtiP
uYpir3qos+aM1n4f6zdOCQhXa6g9iNS2jQYj16Fe0DtwlK6bnt/WbnpoCnE1yexCR+Mxc2Xy0BIP
/DQmENKDYey7JN01pfbFTJvNpLkvpd4K/zVIaOxAG+fOH8GoGBYxmjwpOMhYeov+k6xwArvy+EGB
XLjVB8lSDb5onPzGsMM+NvaGUV3qTRFMGtixryblXQqwwzmyReQCYGIYj9ZNbk81rJxzDtpWoIoh
iTs53bkTG03Q18l3kQyz31dRn6V0S8s6mk0KidckOV8ae3PT9EuUlbjtF/bz2AzGBlq6Oki7ZXlt
ulUJd+yCDC9rd4UJ4tnCACVk1MlGi9IUKtBxMwfQXTvjbn8v7GQOaoN+m2trZOV13VRwwmMa5OZ0
oWJlM3DJDUGsKIhKBIK4Hq7YG5sAKNGwRUNWZYKiCo8RvQbuAwJY0J8o0K4TDyDi5kkSEc2sgt4s
Bp80thYUXPbMkw9mOyYsbzU9AGmY8PU6htZaV4nN6ID2fEqjvC3IT6Vv3SZpffQKVFeDG+ugIUV/
Ryp4FtT91DCpufq5k5FtF9952jCeSR32tS0uhiwZdgapJtZakdl5L1mGbeIdrIpzGMvpliub+niU
n6FQ/FNPY8+HZWKOyuJ9rBLnUo6oVmfzDhftuivjn1nR32uyeJjR3NVkzvU4DDUDtgwMpbn5MjvG
VkNwFsToVUqd+oeXxmegTYWIbT4WoWGDF9KRKfygy3rgVFkrsoJRe7o2exvd5obGUjinIZVP1EMp
IrfSAXjVPhRtdVaQ9B5Y5woRB4VRL73rusj9scb8m0jY9gCwD/Sb8/y51m9r2m9jc3gBuJf4XlwM
iILchOnGDZmcqySRt5m0NxAQTqDkgz1I8obD2srtYN9xNba+JWUOMwyC4Kw2/SHTOtalNQ5EDZXh
nkZlO1+glPGDiq+gQSugEATxY5dpGk6+sL0QaXTOYjL4WVIChiQLHioz68HrnB+kW32VuWIzfptR
7t13l2WXPhANlK5W7t3MY/Zke+J8iMmW5oeSgyuMGuku+e649UHz+stOkkNfAimYeeKu9vJdPhcs
1wrJGt6BMyDGl+fxTxK317XebosSoVXRxJQ1VSL3MtcvSOf2h9EAmSWHq94bbeUEqMmdgxamQ+xd
nZs5QN2ich+NPEFx2AGnpJt/6eVQ36LDfdEAh3F13PIbvVKkjsFwR5aDM074CG3T183XskkAS7fs
gcVuoW9E8tDwJg4su9dgx00wOfX1mZt0X3piRprRecGIPQYRNiKsMiW7XHi3sY1XQALkot/g3UEb
RFW4YxnT+oshHqI+n7YdlWcS0KTlomW+PVj34Bohy1vBHNLM96zp2eYu4nOYGCfBKwvMFojZuf5k
8ATbJnEZcjdBqDF4gUBHNFwjD+PYARcS0XpfatZtFWvexvPcIOaj7stW0hCX5g7dCgpl1PZgx8Vi
45HzyKzet5fgDwceqkEtgR8cSFQPbcb6EsRrqbvXc1CYmp14KmITvRtuf5k0HYWjTUdMLNnadk0R
XHUUywTriolnBtrI7AShk956t4JWaIyunN7XK3qGKPWHd2gQDmncDvSpehyTr6+/K0f83utK9FUL
qS4VpVr6NMf1w1AMZ2WSPnGOZ51bwoWT+Dpv8Dx8/ZseffAI99Mn6TqgsJkkfFvlspKL8aBro58i
S72vBue5VNe5IvOX2oj3jrCsfWr4rdcn/qyBZsVotQnRC2AariGenNTufDX1XZj0jRG1qGWddS1I
r5YnQYwO1+sOH9/rkxXGui2C3NOu8tGWYV4mIKLqLmqJ6lDTiBybN9/ZyvO+DNI+lxSboJs1tkV7
tDXZX86aE5hOa92VQL9QyMvoIp8ukCcJqx6ZTK1VRtAhstW59oz3QsXaKX96fW92HtnNy6OKmj//
XHd38r4OSQdeJCPZTq2u7wBrnmHA6jasDfR9EprclPUUlNU07JupOi+VEniHbrqkGw+Ts09Rgdll
XXE9Kn+YvPoC7LgJEL/nTl5foAOe7DIl8dyJY9e3J7PY18Tc1R3uyWTEJMqr2g2cPoUzHazpUAwC
bwzqAvPqcr7lcUCMscUt4d/cSY/3xD2H6ruGBMEEaGc279GkkbBS93ZgjLic+fQldvBCjkOF1xeS
9Lu8zjpWm2OY5NlT2oy4vcl1jpRFQekt58VFYTYvQ/ZitIMblkvqpDfNS2cg3wuJI4PHWxNA6CJp
XQbmC+XDbwNOpePoNC6+Qjzo0q9cLUhnHmVaG6RFSlmPpQbLQPN6vj0d9WdR9RB7w14ESTyKcy5s
/CYJCy+5RIh2a8W4FTzRbnO8PpB2OcwKmQd7UBarOb4T6Pnwn8w7mBnwBe1X1T3GRg267qS7cmLg
dvA8sOCr4lunWzz3YiEyA/8yAWgD5DLCmkHIG0mLLHUPGjIGgGC8XgfdhB0B4+4TadydWcGDplW2
SxVME8pM+FITpoEQyJI6qCAwr2WtPfwuRN6etR7Mf3VFN2JE9sQDh7EPQePnZCx2XUwmRgzzXs+6
Jhhs+zDNRu8nxNlJtcun7D5H4LIczuVc6iZm2vL2KhNbxVFCXBIx2XzgIouqIp0jCJAoZuIV6HDk
jhwUH9nyUTFvLzSJO6br4klHgPP714lnF8+QxSohvVP2WiiXIAkWFgkLhX45bwwANbT9zrHYSPAK
y2xkh8rFINQgTlWIOmqV+X0Hk93J/GkCpxvjzbz1Kry5FcgzAPwHYwaHLSynb9IoyOvaaBZMnWl/
qzJJfD2HzX3dDnv5ziq9tTvrsfLwtZaNqBr31hg03xU8rAp0eKLjHs3qBHQjhHx7TZllEh/3ur7T
kjFD+R2JK1tEsu0OozNeZ2BbzaXc28IOVXZPK/FozfWXPB3zALLJ8zb3Rh4UdCahM0BwaLBBJt56
iFZ00aMrUmv6cNamczLiELsjpLwbqt3KCWdtMZCvhnvkFUKy/tklSAbVo56yPlq2/9UFoHsJPCLc
iV5/FUhieDCvuUI4urXNhuwmi0+BFg9ibzd4GBV6FrMCAL5A2IpvYc4b+GXkJRdzBJavyClqIMMS
pMxsErjWroKpZcrpm6Ae6a0e949l2dyJEn7oTQL4jxTr25SqteBOfjWoLAnVhT6UENBbocgFXMP7
rLtbk6bkse1Emo1TM2XboZNnBHqHIg5Rh/Nd1T6nOHD2SA5Jhtv1mjSEgtPt8s00VSLvyL8tRmDZ
W5vmL167L8B7qqqrKnN2FQ5h2uFUllq4pDNpqff+gJvvcPuQWea1GbPPp7TUWT7MyPF0FNNAuUDo
qgRkA7xBWxQOoyUnLAeJ+B2ZMSd9aomxKcbumyuQTBzMU3DaVyKy9cAmCoVodEQbNXklxn9TZzWV
Sic8grCUdRX9P+aubDlyHEl+EcdI8H5cnnlIqatKpdILrUrVRYL3fX39OtUzPRI6kdjOp7UeszFT
WyPBAAIIRHi4V1GMI0E/bWngPpV8qTdOwBS8nyL1ap+U7cofhhRAIPpTt0w8+O3vKsKHRT4atHtO
wG0ykOIPbQtuBnhzEtOd1VbegImjVPBzixmWBpdMJSIEVz9XYv7cEyboRHRQYiBr/7eqdAqZoGSh
ejChiwUvd+O0nX9TNj90IIW30p/12N5hz+8bCvc1IWrgNIg7jIUisYfQQ8PpQDGtDmldc26DtDpt
R3yGE3hQkfvdDrlFeVt13JlVpTrmgv9A/U8gBOgFjiSM16nW01KuSMlK/raWoEf6+b5V/lEh6EtV
4H9sbedTTej/VisK/6i2MkvHDvX/sEwER//gU1sZ6lOd6H/K/kf71tO3Hx/LRO//0Z91IsW0/4W2
fQsFH5RgTGMDJP+7THTuX/27TIT36r9Abqfo9lZLR6J1q978u04kWfq/UGUEp+CGK93agYx/Uin6
XIuVMDYoyGVkqJjTLCYjIgatD4cqdrRCcsoBL2Mho8t2hPzX0/87PIPqzebGHNVGGsI8fgQDioPy
Em2Q0rXuZlRDFlysH8x+5nRWtgHP/JDO1pJRc4hqKR7DoowDIr+S7LmXKqcbn0hjIalb4ZF2qhtR
X9xnx//ru96Zoz6cXNOoKhR4lyGsk/iUUerPnbnT825f1Mm3y5/EMR2LgdVma5wSKx/DoTVCez7q
JvVmdUXdAbI+lebiESy4B7ZS4DnbbR/54WNAEFnESgltrFJrd3k7ItFYCobmfcS27T4MbahIfDfq
BO3iRfNaYr/GMvqD5hKlIOX3YOfBrOf/SPDgv0vCFDpBVzTRcoW9rPoeOVBnMe4msr+8FjwLqZ8/
A8TyGpVROgO30lO6/pRjAUCc431sW2VeKjmebBhXzp+qGEA81ZftfwQz+q89GM+OFhl31YKxk/ko
S4+z9G1UBUIYvGkzXo1GjroiBobO1Zt+eVTLUNjTz7E0C7RZ10luCTG70FAXr1Pj21yWw8uLyJm1
xoQ504IsLhh9urBay91ovdbghdJzU7DTeaMz0B2IY4MrBjD/EOXAA1nNI3Jl+9yM/xEq+q/VZFu+
o9ieaEMxfBrto+UU19d5DUt+mUEPoCmNETtbO2TJ80jCSdgjwzMJ45FSkQL4nlYwSf0wTfuMfo3y
K83BOGTZF9JU2DDHINm+1uSemf26vEt4G5B8dnW8YXQlSjBpfbyv0q80e7k8LufGYHG38ZxZPalx
E0rjk5yHKh6oY+UPxXUnlMa4JABO1WBpMEgLuAbybR6wkdftbJW5Wq2GQkVx2O5we2/2ibMp3ibP
l63C2SIsw2JZpUav5Ci+JdZdVTxtafSluW5rsyh7xNJKBo3bIVy6n3r2UkV3pL/uAHx/D3y41mg+
qaTbdnYe/6y3lGDxjSr/jE7iL1dXN1t9GHyxKys1KEKZTPvSISIbjMdhectEDAWcDf7Oof1heOBQ
TTuaYRZlKd01rX21i73Lq8m57dn3XNJFmaKgbhDKZuoh2nxdYunBVFYkVPRnu5ZOKCpXgoiP40/v
z/QPn9FB8lXNCT7Dsp7k7GSpb+rsNSJZRd6+ZC5PSdeHleZYg3hUHdQ4HdrWjqoqV7oU462rNs80
MTD5lH416kCWHpbxuq3Jkn9XyjhD4uR91z/WUEtvgVWdHi6vL2frvDPHfrC5Unfl0Pfw1karUZVX
y1takqfLY3MsTpj700pzlNCtbA7L9US6O2sItXJ3eWje44AwAS4eAigsZXBXq0Gbv2IqJ2zSL0mp
O4ALSF5NkcgpjccFkDC5yzKBN/C+iPFjqAcs5aJiJaTorpa/xlFYixgEOZv/HfT3YSGkMq6yHpVZ
tJQpXlT/HsngFxpAQON118l7T8eHH5BpgtyXkmM1wGRRwbMm8nh5MXhTZ+5X2Uo0UkUJTrf4tq/2
5vwTGH5Z+XF5dJ7NGb9FXraPxgknkFGf0uwFqBTTFkyct/kZn9WHSEpAHzqGaaqajplIuddWQn0/
zugKc8nORilDpgdmIWbptfUUGPiRq2zCNsvnFvAfKCwPYaVMN6OqAdhUBcYsenpvMzzzemQx60BU
R1B0xMyjnnoLPUBwwh2Xn1L/IwVyICl/2lF1nUex0gJjok+jNm4/pXwf0LmUvq7/jGjrr0tXYZxV
1hvwyi0YukI2Mgky0ZXIW9ft7x8cSVOSdbYb7BpdupWGr7OoiYQ3LhMAK7q8qrMS4XBJHs30oMaC
a5U3LuOeKOa1wKhivqOB6j/V3FnIXsXxTVYTpNWTam119MEqSJyn1Ksl3aGmINjjzZvxzlTRrWXe
gr1SkiUCECcdHtpslAXRO2fuLKNurXVUkg1sj7q8A/TBioJhvG7m8hZMfdgh3YhYMktg8arNvH4w
bqtuCC57PscoLDGdRKrGgDwlkmLQAll8wK0uj8s5w7fc6McpR3msruZIxtAGbkXpAY79KS/HPBbc
17zhGV+U5jxp5+2kHcoUpadvtfa1nX0Agb3L0+ct5mauDxaP+hRQLQvNluqA2pGdeGDN9qJqvXJ4
xjXtuYEUgw7r9ErsTOlbl77G4/3lqfNMw7jnSBWtXjN1DMvkhxb/ytfbIbpLro1LWZ0x1CKspt+2
uURvzBQ0nqin28+Xp87bjIyHlnI+5+jZAq0TEJGgRWtaIIqnRHBunb+FgM/8vKZxlP77nB0z2ZlJ
5lrSHzPQWal0I0myW2dHTZjXOP8lhK2Xgci2roYIXzIZtQswmw9SBsFnnN+akPj9/BnNihKCJMXI
UQ2PfbWr0299dVVoBOW6z0P3a1VA8x7N7vUCpDRCXh2aQCsImy4vL2/mjNPakzWtk1Xhtb2qqMGr
3lDIvh1FVx056Gj9PHspmUhqZ3QM1fU0Q3ZZvU2jk5oKmecxzN+DGFDmfh5+kbs5pRGMYy1LkJjA
y2rQP6O1f51xGLddIltSI5J04Vh8b+hOSp+gYX7d0EzEu6wFCuQKDGMup7naZRrAiA/XDc14rK2u
QLdFaIJvdDz3xmWCGFwxto/2VIpk6Ti7huUtsbK6zvHPENJReR3zBv0Q5cNiKQK7nz8uoRT9eVnt
dh003c475NcBMI09IjdoEdon5lX5e2Ix7roowE2NBcYf5ZNV3BjtbSxK0/Asw7hrbScTkHxoV1+G
wpfQFUOsamegSeSqtWXVmvW8tlqgWEFKolo3UUz/sHLozqvat8vDc45Ituss6aZllNQaHfApKlVE
djPl53UjM55KW1LTmDbw1O4NCr046yfBCbYt2pkzwGKcVB0MM1krHOtVT4Mm/VUpBM1f92Vz6kUe
xTML46xWQWhhGR1ujiWTof1kQr/GKh8vW4a3Yxh3XbUI4PB5HkLZGhvHNMHgq68xtO8GcHxd/gmO
iUzmlk2NMYf2+TSEdok7tVf25ax7rTo9TQSqeoYm0pZgGqL/8xwjJuO4E0ggdbRktWBmiR/VYCwd
cAvQ23jf3AwjWKhkB+SNIiYozqqwzOw2GnRkHdTooZzMLXQ7FkCPAHK9bLL3F+SZbWUyjmw33bhx
Tbah/DBC1jTz510e9Dt6o7itAy6tMPVFwBreh2w740NgmyRaCwX5rg+hJw/Q+zo4ygjOycsfwht8
+/uHwUlUVXIXg4DMjOJjS9fbnop4OTk7l2U/KfKqKkiNFm1KbqcOafq9PQleV5wbYGv3/TjrLkkB
x4ijPlQ701P15wV5EDIcUJu7ziqMR8sAVYFFqK7DpK8dy9bcjorOI97UGX/ujJX0Q9TWYQR8WRJu
rViWivae68r+xGCcWRrsuAI5CMhwCfoXgZ8dbCLYK5ypG4z7lmY8qdasVOEMgSql7N3B+roMx0LI
5MrZMQZz8RZj02pGDts01R/1Ap03w3LmvhJMn7PVDcZlzXSMTTrOfbjqb5F6D/jCVZvFYPxTmzQr
Jw3GlbvHQnqshLyYvAkzvgm4IV2qGgNP7uCn96o373TfcDaJgj/Fc0Xifjy7M7dvbm+gVHsB8ar0
OvbHdbmNDYEn8YZmPJUC97S21MKrPH01h9gxEnDWfL3O8IyXxqYlrZBBB01trbplkxwkYgaXh+ZN
m/FSqK/FqBWtIPquv5PyR9s/5qmIh50zNgtqAm9FLVNotYVL3+yUbmuw1Q8r4KCXp87ZNSyIqevW
pZMLTB2ldDfPitNQGNc911jwkjKqa9mVGLpr3rr4KUKeKJIOrdBDOQcMy++ZpgtSITrGz8lzkx8T
UKVmBtSgGtu/bBue6be/f7jthmiRhqzAbhxSBYwApp8ay4H0hmDX8EzPOKwug+m87nLMvwhWw+tF
pFvvWfcz0YbOOOg8JWsC8TRsmQcT0ssbNbjqpR66ukI7bP3VhdwxYg6RMhHPTIzTyrPea2uOdWiq
5xq0MVX1fRIV2d/Rs+e+hfFaeZAntCrDSJtEuuGmQY3UTuSi78JXfHlXdC76Zi4v93sS+txvMW4c
LYoyRVK2/VYU6jfKrk/BupOfjAB/EtUvOKvOgpuaucvtPMMHlS3oNAJVv788e964zHWrT7RVWhnj
xihKrbXlE30V+AFvaOairTJ0CKnS1IZzfqMaDyryRpfnzPA4/RXis4imuraLWullBKthcl8HRbgR
otN7As1WtMqJ1nVbvzPr+jd8UyLnFfqf+netx+IA/fGDFsi7OBCJwHCeRBrjyWmDLrdZNfFON7vD
kiwHvarDFOj+hBhhVqGL/bK9tqjs3Icwjt1KkwzeEXxIeRPvysDaq+9M/6KnA++ZojGe3DSQwSsr
ZTMUxveyV8m1ATz3VtcIsrvIzV+yQKSQyTk1WCxUk6GxXCrnNkzRiy31BzDreOn85bKhOFcDi4SS
6BCD6WDbV73pdIPljPbNOr/GyffL43Mmz8KhCis3SalhfDW6lZYFveSvqaiuzxubceSyyuZ8HjB2
ZRzLGcw3zW2M/7s8cZ7HsYCoOjGMWE9hdvtp8s2NgPE4IEJU3QwK16IIkXNgsNAotdTGFjdCFS4U
bfhpDVYE0YOFd0izyKhyVQDMyfABk2tA9b0M+iMyAnscGaFI9Is3fcaddbVT29oAHVqNOsJQKEdj
FpW1eEMzHpwZi1Tr+YLOS/tOQgVk9C6vK29cxnOjqSz7kcIqKF2b6UMsIuJ9xx6cOXJU5v4lKSQk
SmXsAd52rBBZSPQFBujD9IifBpZX+yRQCh8aFkaAPbWXBLERx4FV5irOIJuTWtsOMnvoEef3xEA+
RrkfRHAgjr1YhJSUpIYy6/isaUVzld/mu8vrwItXWHgUWjRIlFXopWi9+T3TY256BKCqut94hIfd
LGL93lb2zMKwWKmywENpnLDi6JRf3H7fhfZpDTsvf8QPhaJTmmenbX0+hMC6QlBQz/Er4N1x4wE5
XBAeCUy1baFzX7AdgB/GLkp7mEFbhTDVHb2NvDE+1MdqD1KBnYjhkDf97e8ffmIgcRtFqYHMDDii
jDZyt8bYy9PnHNMsOkqNmwzlKFim1t7A4GxGN1V8FXwPtPSfZy21phoXoHcA+LNyJlAjgQ+jza4c
nHFoVUXfNxgu6lBKvzbmjTU/FYMgBN1uqHMLyjitgp4AMLDgcFONX0Zh7jWp3BVR+3VMYl9aMrTk
iHomOOv6N6RUNYxZ28L4kRyqDaQg/cuLyrseWZxUa4ERLO0RASV7ejKDTeYeVcaT7oIBSqikxMEi
EhYu1ZrVGM8tfiW67ffqrj1OweqXh9wV6YFzAlIWJKXToZ0UiUJvEcnsON/p0TFP7obmYeqerrQU
470Z7ZKYZFjs9Q0itIWTPklu68+/EUkMjuSZ3uXf4eyp9+LABw8GuytY1Tr8TEJ+58pJoTfEuLdR
yTNzghb7K4/tvzVvEhKnYzL1YR+0N5pfhYUL6jwEvrEL2hphYMQ5NN633YevyctMTTQF+9YyZ7AG
NDeFjqQFES07b3jGt9c+gkzolCKZY7z0EzKiyu0oUjLgjc04tz1kZWRQBWMvr+n6aNUP2pXRNAus
Ing1aUsEP4ai8sHc+MrIcAMNRdHicqbOoqtqozAq/LM5tb0z76zDcJsEy33yG837oeqDXyMUac9w
DiYWbSXL/ZyOC+lRCNtleNDk3y67ASceYtFWEwSti6VAamIhX8Cb3gCU067o1xG00rwfDGeObpYl
vLWiwewy7H/ysL5swYT5KO+HYHXVUAmhpYQ7OQmvLPjLzK0c19BBSQz8WLZ+aae3tnls+t+X7cRb
aia+jiR0z1srHAwtrb5qdLfWAHb5ORJUknjLy97MVqwBLYMcuwSSDqrc6MWVAzOeC0K3tCQGKM1p
1TkGOBn18R+SZf+VZJEZz1W7HjnkFeZO9ltIiuzQLguxrr5x3LjnLxv+vGXAXPs5ZmnlrjMnEz8y
9IGtBYPoZGYUBP4ze+ijfR6YJNaSJDECavDoE2/e96WD5uHiEN1DhHQvIZPTIt7V3RRv2MJTtgM7
c4xHS/Bd5zeUwoKx8nQax7THihuJ5sb9ckikyYH+tOBs4g3PxNdtK0nt1OLoK8YKXIXR8mMBr11g
24l+5Qdsv/zhyhnTVLOaGCeHbd/qzbdq/taOXy6v+fl0FOQdPg+9xvnYaiZsk+7VoAzG3RBswpOi
ZzjnLaWwgKw0N9RpHkyMDxoRr74HTZabH8FfBcCpnwWxp+wvfwgnqaCwfB4w0QYcxpesb3iK+F0I
po3QPPTYWaJA5vwJrtiMh9tlCZ6iCh+TaH6aBmV/vxrHtHkVfMH55+DflC3ketToVGD4/mXy+z3I
59w1rJ/V9/BFlEnlLDiL1JKavh/AnLEt+Linh3a3CYZcm3d5p9H+uFVrdRhIKU/wNelGnnZ47182
DsfJWIQWiDQtaS4w7WyNvaR4mSkBJ5ng6uQcfBbjwTLww11a4ok52hEYiBsQkWUC1+Vsmb/hs+oB
EE0Za0ob45EmplunbVjMEqiTReqTvNkzLpwuuZIgyYgDNNOA4jbAbtgKrjSeU1nq5+Nh6RWapuB/
hZDB5BPcO/Eh2m3KJ2UoShPxVpa5j8sCKoYpSLfCJdutyfdFPhnZlevK+CtIyEaadFYf5rS8N9Y1
kOxasK48ozMXclEZVFUJEh8DKlldMjgrts3lrX7+4YcuTsbmudVEiYXdmMWbbDb4VQN9+qHr33Iq
qOpyJs+isqJ6aiVFw42lZTbQBQlZQCq1CpITvMG3z/pwWemUGnZWIgySrSKoiOVuZGWXLcPZKiwE
C020ZdcocCa5puA2DBrwPJNFYBTe4NvfP8wborCdUqmQcen6R0LvJemGWF+um/dmqg9Dr0M6Zf2i
wUO1XwnqAJpGHYgLCazCMzjjo8ag2lSfMPFV/mboowfATnB53ryRGdeEgqmpSjmKhmkcRsNtoYvu
6m2Avz9V0Kj52SB1rnWKuUUFW4aVuCUq24mn38pBFdBAFf3KNtq5X2F8FEoOeIy2+JXO30ph8077
BRZST8XhVYma8ngnJIu+IqUpLYmOH+k92aW71ANbp2/iSUqD5LpjjEVhaf1czG2PZUDwXCcQNwwv
Ly9nx7Pgq1pprbI3FtxN8S3kyqCNA5LAKy8+FnslUwtiJxZQaaNKHVoekmkA9eYxFUFweZNn3NWo
Mk1NLUxem10VFIoamFp7kUvxBmccFopHaqPlFrCeEn1rMkh8NcaTmV95RBqMx4Ldjlq2XCJ/q84/
7CJS3VqhIsEo3twZp5V1Q1Omapu7eVyzFxqFcSPIYHDOA5ZkCiyIBESDuE8XeT/SPbUF5wwnZasY
jKfmPRlXAwXHUH8q9xS4WuO+PCbPIBEPoPQg0gLnTJ+FYa3SlEe4WZGyXXwjOc6zKEra1u3MQcMC
sHQp72dSbXY5rIEeKLvIWx+3zAsetoDorN8v+yvPTCwaa6zTCQKqMNNyUAL0zYbGTe8vXu8mfuRW
vuBXOBuIxWSNDYhCUhnHzRhEoeGuu9Xr3Mot3PnhPfL7A/eB4ATaQppzhtum8OFiLBTQtKQrfkpD
GRjkUuEUaEERCF+fW4Lh3PiMH8fVECOwwfj5jXkXY1/RBpzqju4P71mGGgiqPyWxmqOolYQDeVdY
5FYXLYVJl/dv0g4rUFvzDly7Pljmgw0T80/lt/7KqrCkU0rdEM3q4OikOg5At0KQ47rSKmSHPq/L
0KvdMkmIyaWl9MFsulcJFdzKvN3FuLq8gK86BY1iSPSjXAe18qVZruriUVhYVk6XTJvMGNql0CEb
9Vez+tWLkKecdxxLOkUgeQJxCxzZZvtiyS91+1NVdqDyvexznJNJY2JmuSnmrtN6vIGmHx3EZUpZ
1AfOKf6D2/LzUkISzh66qdtcbPETt3pNAnQLdbeVa8ILtKB8aG9BEQ1Q9zfzXhSxcBaZRWtBskVO
a2IjUSId1Br82dGzOgjSbTxbMT5t9FYz6FkP8Ij6kKg7yxCsAW+FmUt5ze0WohDY87R/lMxXuXkp
MxBZr4IonWcS5lo2jTSRChU5vDw+WuppXtF/LriWeUk2FodVURMo122NkdPxkPl349m19qOL1L/b
vk69I4IScM5TFpMV4V2nd/0A/LX2q53/iEBGruQ9xBJu0KLursXgX/aHbd+fObdZbFa+LqUGwto2
zCByB7WHwRx+pC0UiRyt2Ti6NWmdK69WlrgT/CJneVgCK6rbczwaWJ4aaCTppdJ3Wv10+WN4Q7PO
PQJlpstYncn+hvZUN2+oIzw5eIMz7j0PFSVEkZCH0AOi38v9wR4fLs/7HatwbhW23/xwO6daPy1T
EQ9h40u4PbUDEMhBuysg+Lvu7NOG35U9kJe/2gfitLfR6cqEPUttlZnmMiYNfhgCdYl+a6HPSsS3
wbueWW6rWCvmEU3BW4uF+lackMi9s13taXWnm3QHdczA8C+bj3NOscRWM7VMxAJY9iU6NfWXURQz
cb+AuZyB1B6oMb1/wejRY/Y4hXhzujM0y+4Lb9mZ+2s/gbmrsxaih1CPGEKI96zpvlCvO8JZ5FY/
QoXOGFXAIyvwfuv3tBKhazmHOAvdWssVaLdty5rpV1CmL9aPKA51sIheXlOOt7GALbR/15IpYeJ4
W8nQJZD8TAS84c2ccWQ65BBvrdHgJklBbhVO0iauHj8oFrluPxLGm20VvMZDtMFi7H1b7iCkcNkm
nH3OclipVgLdmS1JtFCob3RDlToNkUT0cLz8CovRapWxLottr3hW9i3GW1BWf0HhZY5vIS1CyN74
Ksj/8b6DuaDjIbV1mmIBDEjQOHUn2DI8d2WVZKO1BK+Sik6OMaj3hpsdjH0X0FsIizkbgt2+/ze3
N4i5z4uF8nYQ463Fas7Qn9w+wAi0+qaJdk1+0w4i1+LYh8Vr2a2t5PGEwL2VT2kJabzrHgQsXKuP
R1PVCmCliwIKD+3slO3zatxf3pycgIVFaaV2NNBpAWFDacnrvJersbVeh2ZtwM7VT3k5Qs1BqqLy
qBZR2pZOH606EfWs8paehXCZ8WzVygCTjW9y6yRf0AB9p6JwL6GJMtSC3Je86+gjFJb3yiwzcPlY
KNQQ+daaHgZIt83J22UjcnoKoJrwORCYMqMj+YjvSPfSk/6iuYqTo9GDoItb9YsvKNcLMwK8XcZE
4UpeZ5Deoxuj4qNiPSXZdacfi9pqizhRSILTL160t8EqUiiX5YKXA2/OzIWMvvmZgmsW3fSSq0EY
TkReycv3vGMPPwRgS6GQsopwdCh3k68HAFft4j0S2P8nPBvn2GCRWx3kN5EthP9lxniY+urbIKte
G5G9Nok6oDnX5t/AW2NeQM0VP7HSr6W2W9NvsSYIJXhDM8H1rKll3HQaqk0klEeohoZFJbjY3mkl
z8S/LGALeiutboHuNyygWOsNvuKV3uRHvzU/9unt8BIFSwCi72PkFkfZKR2I1uuO7KX+dBRFwoy8
+19JHhbUNUNtvJohuhK+vBhhu0++0B1ib389lA6C7+S0YRtpIAI4cHYyi+pSkkw10gp3+TB+Vepd
2WeCW5A3MOPWTavmdqnhQUdALOuZhA4OqLuEXX/bFXdupZi7G2qhkrzmeAUtB9lF735onqZA8cnu
yqQDS6iVgncxA60pgqdub5Kdngi2L++KYIFdOkmIWmTvwbwSSE4OcBdA+r7tzy5Ef+9lIYz+vKPI
LLgrT/AW0S1spLH8LgNWUkOzSVCf4nyEzOK7ZqKVELYDvqu8WfzOKYPKldDeuQRbT0+LlKcISXZ+
G0FB5vNFJGfyiooyim12lsqp18hFD0bGaomvC5JlllwLDNZ9QcwtSJ6Pg32gzVXXj2xvq/LhJC9o
1uejBusnk75PEyWYY/XKoTdbfRh6kKtujTbXqio8XzsAViHTfvni5+0ZxmvlqlqlpkC6x9Cfcvpl
0m60SVSm4m4axmfXZBN+bgCzndzpd3m/lRgkt/GgOjh5spcF006EMOHcozKL25qWNF6phlehHFqh
Cuzkcm8g/N46AnJX9y4bi7c3mfB7jrKuabe2A63SdjWw4ZYlWmLOOrCYrQECg6ZmYP5q/GjMXqw8
DyJg9fkAWWaZtajWjUiJIHYZpVk/tmrb7ZeV/oZuY+TowCt7U12b3rJq5VXhvswCuVIt70F6jGXP
hh9D/dWUbizpqheczMK4OlC2WFFnt2Ez6o8ZGe97SP0KXOF8lAT9vM9eFpOqiHsbkBl7/EanGzru
JbpXjafLe4e3wIwP62lsJqMiN6jwP2vpT7s69de1ososgqs0M7QL2RhawsrKvzMJ3KSCBCFnx7NE
W5INCevaRKyuKr+j/McgCzyJk8+WLSaglolkyVaEgduXwbcOitO45im+2Yp21q4ORcEVz+qMx04F
mMqHzTR6EaTDs7YG+fxyeUE5aQtIo33eL2RKUdYf8Qn5DXgIdtZ+DS3wXeH94YmQnJzpsyiueppL
fbbwE0o9/cTzbL9AoHBcRBgIzo5n2bRyA4lle8G9YklPETAcSwNxJF8ffYGFtnP+7zGbzIK5+shM
clD+4KW3l38DywXYTIZfCTYY+CQMezh71NyM9+F2nDqdTnGFXxkAGWtS4lVo5rz8BTz7M06rpmai
SxRdeGp0UKvDZN+tpaCSybM9c/GWa6QYdMKrRu9uu/FhtU5xs6vU4sqZM1dvXHVWpECeFNLqlq9n
xgG8LsE6ZYKglmcYxn27xkzJssIwJH2iaMYqn60puGxznmEYly2mSm9BEoOOTVD/QlwghXJxrqbH
bMnbp1JfasECcLYNi+qaFNADKFuVOtOftO5aokkoN33ejj30PHNgEsB62N4Q9TiV3+dJYHXelJnY
OLJBC5saGfyoe0m0vdFdd8qzQK7cMqWk63DzTfHsqfXsFWV63WqyPFpdFWUWyH1BTFovDp3upvKm
AVsUlLgv7xbORjQYD4VI69THBcbP1O85+ZrllZP1ot5nnr0ZH5XUqY3rLIW9086d5tiNtB+Xp80b
mXHPZZnSZtqigVirHYLRZ+DGrxuacU21Kq0mqaU2jFdj3UU2Sb+3bQJN3OuGZ9yTzlrb5YiDQ30J
pMoHqeTlcTf3OHNXsMgtGjdmBRlQsDgp3+e5c2YIG3b15I1gVwZCurCN8PIPbc5y7ocY/xyhN2yQ
Gflis0r9MgJtOXh+HM2odlTTQDEw0essxUK5priPhr4GSWkv3Xb0NW4FkSTvWcWit6y1L408whLk
N/THBqpaAUALq5vmZuNa0vcQF3+8bCvONtWZq3VUpyTNihksSCnqJXbs2ZpIV4c39Pb3D7c23rTF
WGawTlbfD/1drgleCJzrg8VmzXkj422O7d8OwDXV0s8oBqdt1yrO2Na9YA/xJs+4b2/kGm1bTL62
0AZbgIOHiM543vZk3HfKUTgtVrAKrOR5Indk9VVIPFJrr1WC5xnvFxgPHqiWJPmC7TMsfq7t5+TR
Nh/U6Ws6fb+8azhLwIK0yEStZexAP0r12s2HvT7dgC8QreCC9gPOmc8CtZQxjtU4oRAetFvZ6TJt
cGlWFqiGmFee/CxaC428RqSSaKP/qh06N+4wv102Dsf6LFiriqPKhmg6iKe2zoZ8P1ffxrFw9C4o
tSvtw3gt1ezCNCgoFFW0vsbHWHqVREETz/SM1y4QU29TStDmkI9OVP0AeZO7KCISRY5bacx9K8+5
XeORDF6UOD60OjjG8t6/bHbe0IzHQpGCjJO9DQ3JUeVZUQWHMW85GXddK1mtJRuBcEG/9Zq7DqfJ
/t1krz298sJlAVmtWlWSrsBdi07x+7XxjcEQ3FCc1WQxWJDyHiC3C6NY1b2k32r06yS6pHhDM7es
raVDmm/b3Gxvey00s10kIhvc3tdnLnCWGwu3NbjP9C0CuVMDZLWOdG8exHUATikUQsufbyawcStU
NjF+7ykBeNXcDRwd+7MjP9lhFUAiJBClJ3hpS5YmCwuAxmUNv9X5yE6Aq8n+0b3IAfGWo+5FgmCT
+yuM16I7t7KRMt5+BaVd0GZkbuf1z8SRQQEiai3n1LFkFnalK70pUwW/Ur4YD/FuCilKaI/RveQq
D6tbO27za+OzzL5d9mheGMSir9TSskvSwXbKk3lnvpgB9ROPupon3SKGU12yE+GxeJuZcfKhmhFv
bTdmae0K+4+0dZPl5fJX8IZmLmPQ4hfjvLWkJU2FVIOXDUOpSw7pZmV5MSpAFh+u+iEWkNUOWtYA
lIUXR7ajWahkh4YK3nicb2ARWeUwWLq5bS9NeSDkmJZ/DKsgAOXlCVk4ltIOpKsbvO/0dAwSCQqP
1uBn5r0c/5IJ8SfSOGDcdQbdcG1Ndxbzrlt/XrYY58pgpQiJ0jdonkSQl1SqW1m5YxNB2Zk38mbI
D7GvSbPatLbY15Z/juB5HQSBF28hGD8HwMUaqYGnTTuB2rxSTHmvp9XPCFzE/mWbcNeDuaILsP0D
oYWpd/6CanmDBJBTHzVv9MHQEhinUQQo4EBTsZifjdSvOZHHBbtqctcg20lv8i2aO/DaQRHpRO7l
N+0FSLEvW4OHvDMeyfE6ilaZRXOBrc3OlQguaS6JE0fzockjgRNyzce4O8nBbZ9sykrDYfL/7IIC
AdDGPAek21ErnOtwnTIL5ZKViGZNjRbdUrqLGsWhtiQIGjiblwVzxbRtlsjIulBR7Nivtag54S8i
3CjncmfRXHKPfCUQ4WTXgm+UQBahXzOvzBS3mgFMTm8n64thi/qgeD/G3PR500wjGHNR7Fee43K/
yo2bLakbIwMu1amT08O6iBi8OfkNFr01y+mADviW7Gyt8MyudqRB2iUlEAC99VjENOzmZX/ZSXkr
xBwDaZSv6gLaO6hHZl41zLdmJXo78oZm3H/j7ElIN5BdaZlhsyg3Rikq4fIWg/H3iGgjmSBVt5No
6pYSmETAVdKfNCvzrLIM19wv5c67bCHebzEXerSMk9Tl+K1xmR0rf5qkp+V/OfuyJblRrtsnIkJo
QrqVlAM1ucqzfUO47W6Q0IBmpKc/O93fH1GNi+RE3uYFKGFPwNprMZ3tKj4R/2u7fFuw43xg23bD
4bWaeI8ELJgXbncz3FF6v4gs39fsSZMvW3/j8cZEeIVlWoOyxeifddq8RADwyVS4/X19sSw8eJ6J
7Qo5vEOtm/LPPVuhUUMDWGo5llpnPgvzGZR4I+8rZmOeIpxfn9JiZiY/F2i3Nlj64Cyz9JZin4cu
X3YX5s5yZDMxX/A4HaMSe/jcVdXDCoaQiZ2f+3S9r5ouyjRyIU0s6dgEdkVxm4o+ibfzzqNPjVwD
yuMRCN27wKXuaFuny++vCgkO11AoSDcgyZbtB78BBsStcWyBbZUMT+9CqeZ4ASCUF87J9Le/tl2D
DumU4oXdp3Oc+C8gtOmrrz10KBIX8bFtyYwgEHAgbG4SmNX30p+jF5Z5v3Mvr9vVRe1ruZwyYV7A
MB4289JtZx+4Jsp3so1KdFayleTDiDbs/ZgBzB048r1tfwzv90W5lbr14nMAp5WfMQqS5eBXYHuO
TXpr/BjA/Zf49mr/1ZzCU1kSxWc4x6PDJpP6sZZscYC+bKMbZ3jQgA0DthCAungiCc9Tuwzr+6gc
yvaWdu3L91+M79X3jzFOFCcoPkcyHX/6kSchZ0Xyr+tR5K3YexndSO9IarEp0OKgLfkr7tMzjlnR
g6hQ1QKLtlLvxhIX12d6y1kuM13M+dX/SPaSKbhwqyk0/Qe5hqfdrwSp4Ckt/ShvWNoWjbdyBxb5
LR+5THbZrleTDQhwKmXStXSMvb/7pfGPUVTRrfGH0/V/Y5vAcP2gGveq3GHd/IkAjeH0nF4OEkvt
WCybWRk+riT0E67+0NJpbdosnFuRAyeWqxnD9vFmak/6tceaVXQKJE2W+p3m7bFKfEdtZRve8OjU
j9cEmrMkXXr/UC7yjOGOe6i28/Wlt6yNCQPr4AI0iYNeUm9QKIOAAVeKaXKb4ZhAsA6t41ql0PK6
TD1wU1aHYa1O+7Aebvt2w5kV21YVD5WkbOd3AifHFWTtrg9tWXUT9lWNHiZDKCWdveFYD8GnfuOZ
CGvHedw2/OX3Vx41g3KPbpNagsF3J7STh0Xt+TS5DN42vOGwc4oHBeo9F3MkeTfVJ6n1UcPry/XF
sdmM4a5bjHekxojDWZ8BrDhmab5UxEXy8ibMCcKNCQHr5bD6zap7GsvkuOkm8/r3cRsdulbnPJUg
FzkcfIZyUQV0n28pPy6zGm7cqV3VWyd7qvw4mxR0Ba/ijIcpw/ERxfy2DJcY3tyCLhHukrKhKhLz
fSqT9CldShcrv2Xf/wCIRVu9lSXu6MofefI5ag9h4whDbx1gYHlMYFgzJwHuSz4AQYt3DDQ7NQNw
OycMOuhAQShYaSm/cRd1wZu3FpfZDM+e+dj6yZ729HIjHuf1sZ/elcC7fGmESKtiZrmLA/DNq+rL
VEbOljHZN6/fYM0AJ/+7Gzl8Dh7T7x6Axtx8+badufz+2uEXnaYlloqW0xQ/dSAofrcmcHUFKsUu
6JjFK4nh9H2PBUireh2N9IeKPU+uLifbzhvePtdJ5c3NCjvvkYOPHz14kY+lzlstToGMM9KgrOJ+
cVNsMTUZmybGEABQT9sJ9Aqq4UPQs0+3DW14uBfN0dRFrKdBz/NtCo9lwg/Xh7Ztr+HWaG9Wr5zA
XiF0zblkc/VjEV2fyX0fPlyfwlJbmugx3EVT6nVioKrhecLSrOr4/ZqyE4iN52UTH0g7Ha9PZfMJ
E1EWJWwF2aKoo3OUKTrDBWiTo89h1lGvACVgx6JZaliTKgwobvc4mvRA1wm6PPz9rjxxugVjxsva
MYXFJ0yc2axDvSAWgJq8P+WAnX3x28FR29iGvpjCK49ektnTwNHW0ToQWTTUWXATihVCkgkx8xVc
o20Ihh43EBxrj/wArN4irz73tDnyY+rAI775fnaZx/Dsrd4jUScJbPOdeoiOI6gr5vg90GSd4XI9
9zP+rrobz0NRP3oOoIBt0YxKvKlkihIFM8aRl0/tUDSuiwlb1WDyiIU902sFIvNU0IEGD1XBCnZO
T+sH94Oj7esNL18r4FgLA5iiTJ/0+Oy5nrMsEdZEog11gtGmYdz/Y6y6kHC7219tS2NSibVxAxNM
YE/i4ULlAk9b75N3F5aNsnC9K1uWxoSedWqMYwYywHQYz9X4hCuHwbx5FQg2akLPatYAIVUdDhRa
/bJNhfdTzc/VsmeiR9mAoiIJ9kx2v0ikHSciS6A1IWiT1w/DCGolVMklT+f7lgXHxPOzMuJZin6V
g6vD0Lbtl7V8FUGEt8Utb6eBxl59P6YsF2XwvmyCnEl4EvC+dE2bK3/LHUH9kuZMFMNlJQ1vV3Xt
jwHoQNDluB2CAkS41uxf6srtDEe/67PY/pPh4H6NQzYh2K5+nU6AGzw0HjrMaZz3gOfr959yDiho
1Tlms1mdkdEHXgHvTY866pNiJ8d5cSVA298wPF2RsOVrzRX1Xki2FwvQEUH7ZJl3D1vRFDN0SzcF
iHP/7kN04VFtpm6i2MJFxUtXo4EmfpJJ9fcWvSTllPHJyyY0Pqz6gx+eK86/Xt8qi52boLapDTYd
7myg9SAOCD1W+BP73Zb1HPNnn7tgl5YsbwLbcNKk4RxWA9U+8IIL9BBCw4RKktPqfdj46lSFt5i3
CXObFLCZijLt6IXH8PJOLKbf5o0P4m5wvRHb/oyR9FHSBGJKwLwFbzM0LJne91xWYzH04/00hLfV
FqZupJ6mFqcyHWhUz4WAxAA4F3p91y0uYyLeWDeNJRth1+UYn5ZNPYF0hcNrbEMbvh9OE5mTEOw3
wN133SVf6lY7vtrijyYZmerEOEPT4EhB8zWP23+6fntURB6wD7rKL6k/wnUndtSMb+IAIFCa+Ddo
6qyrQUbg/CNvtjJTC7DOHqJRjunHskURSTIuxq56H2Gl65et79DwFYi+6ubzPsi2e9Ebq9kMCPIy
LIHIm3QlfreXa+R/WICSj0MaCVgYhFm4NWgH4NCSxH71VFWiKbMqYj5/71UIt0UgfBXe0i0P/8qE
3kUMzgdxzybajvyehX2+da6C9WL9b2QWk+csKtMFNUs80V1shygAYaQAwiRyHa4sdvUH/E7jGJou
4Mv9BYJxMx3WlN9msibyTtUN3vGKJpquacHhcAXE8Y4rPttXG6FCJM0UcxlNtNvKg2LesUx9Ryq3
DX35/VXhgP2NYYwIfHUssiqs8oWlxfXwYNtKs0jwtxl50FNON7YW1dAUHTCMr8r1FmYb3ggRgKyC
W091sRQu7uHC/9gm4rEvo9vqAVOUEjiQQXqPdTPdxHqqw/WEA+VYmNhi40ZFMI4NaO81eIZr+PXL
1HkZDquHeWk+NYNwWIxlcUzA3Lr3HC5W4es9th4A9EAjDplsrh0x1Db8pQ54bTVYrxGIr86U1QnP
Njk8bloXa9fdAmGHCGMi52Io8/i4h7C5PnAQAanFDrXfdbO05F0TGVfNrBJLHExUliLffADmzSQL
hvgoFMkJdt3O2pbo8vurJWJT5OsyJDMdtr3oY0jrw3KfotjhtxYbMlnNGtz70N4Jbd7R0D96Ct7o
sKRal3md6Ns8wGQ2A1DEGCsuF4q7qtDQotreBC64bK/huxJv7UqwWC5vXNmCQN4vWHLfq1+ub7El
qJkguK1UXty31UJT4FHaU/YQxbPj0t22rYbvCqKjkcl0psCfSEMJ4LdoexmxS9vVYpwm8m0uOz+M
JFgN6sLhXq01PvKU/AB5qK4Q0cJyptiN79cmFq4fZBNEQQVhCJGvkddueTvut6DzYYf/gMJBcMbB
Ps+UV81pQ969kmvOvPR0fYct5m8yl9XrHo5iv2zD2Ps5lFB3vvL2rI7j8566XtZskxguzLm/4ikV
M4Vi5wlaB/MSZFp0G4AKQedIBRZz+g0PfxUl1jXZWImhzQhqxAesk7xJ++etDg/Xl8niCL/fRF4N
H5Ad4ALYh12IRAjF4UYKWUGX6W2jG17c7nEjE2D2pcPe3ZVN9K0bWtfpyLYw5nE8CIIdlL9mSvb2
HQDr7gGzcxeH0/P1T7cNb7jxEOpQEXaJznN48BC0FSB9iNWNVayJaAu2tOziESgPvLaJDms77Hk9
1NWDt+ylw3IsW2vi2tAaBnHjx+ABBF7P0Dbnk6z+uWl1TARbPS9rwwisThvK05gk5zGAVIkah1Va
Ft/EsKVlEjbtBs6Lg+ro79WLFHvGsHLc89mGv/z+yujXNNRDSthMSwWV21w+dgsp5oB/vm1xLhvy
enjsN6LfoSRRcQ2vr1k8SVk1QPwsK3jtnTco7W6hc4Ug6hkVdAgS4mk0bAschhBFnn/XQKedVi7M
gyW+eYb/DkFbplGvFxpO2znkItuD8XkYPi+hOF5fK9t1sQlYi2dcJVruE9VwAbrs+IEx/R6Q/l+n
HWWrV8HqVUccenkkRDbCw8T1eW3OYbh31IMmMQk8OHo0++OKl/cYuwLT21ddiYlaG4fJr9dRw9Ab
L9r1eYP+a1AhywXWuQxJtqyu/Py2HScma9k4Je0WSqiBgzL6PJD0ccYtRbHrjvDt3U9M+JqnpMei
GepgrxLP49K82+ct96Otz6LlFm30OE1MEBs8ye3thrbLEbC7D7S654t2xD/b6hheDsfWpvZ3CLHJ
2BzCfs7IGjxyLh0PWm9bUGLi1JaI1TXqwYJSTzwIsT+KNXbEJ9vQhldPAq5tSpC0pF28HnC3Hysl
HYtiG9rwaDXNwpPjvFDmE0AGzGlBSu26ybYZjJGS564ZazGUK9wgMmjBiqsCj8tdNKxfmij9ct1x
365/QWTov8E1mOO5TapxAQRF83UK+h9x/T7x4HldoMfWd/mwxXZMoJreBea7XuF84APTmvDoPnSn
aHGpA9iGN07HwK82zZEOgIIr5udh1wfmXbhXXcjsty8wE5OhDEo60jYK7EeW+BQMj6n4NoM4ejOm
mZfqw6jetalL+cj2Vy628CrZtSkZI8jVCxWzOPRV+dCE/8j6FmVaCA8maZmXVBJVW7iAjIV3D/oG
GYASHtKRHG4ypuTiJa8+npW7nCUCY9JrV+AlvffFcga19/MUDi+uyxzbChnenGjurRGDONSt/I7r
9Vjx5ssc+I6j7Juq2Zc1MlxaxJDH1ksg2sMqS5f1UzAEd6GM7kdR5hMKKgBvyHs8k3O7ohNKEdT5
Gj/Lvr3f9grATrRiyrGglvBi4tqmrQHZsRbCear1I7R3Ps3hLY3il79pOH4J1OAeHqEW6ftkOFda
f6q9xoVwtuyRiWWbQSdgGYaLvw/+oSbRnUSgQb4EP67bmSUwmni2xR8RJhWBap+wHMnqoCE35UBo
eh/WtUvQ01J3mDC2bZc4mHcPirWlzPdRH0I2DlA6rYcBQTdeBDizCMh+rv8j24IZbr9EHa+3BIx6
raL5Y49qfQTc8AqmNLlul2xTXH5/5ZxT1/cpUDdBZEn6F8bGj6wVZ97st2XCPxBsew28YesA92MQ
67O53HaQPRfqxvUxnB53koQ+E5r2Xf2oQW15qtiDjlxvdra1MXx+HciSVgiGR8o/srK7T/2Utq2r
ALENbyRyfyf/8zXOjx7+kJY5G5+vG44lQhDTjcc21A3qNZX+nOFK/pyHyUVJZPlsE7U2g0iuX06Q
i6CxOfc27wSMpjkCJPhNn24C1ZjCNdblqOmixLlr06/ezFwHOcuymPA01AVaBtAjSPHo43/mEuqB
aU+679e/3LYwhrcmuPbIVkG9AS98uWqHPNV75sn9eNvwl2lfeSp0Yot0ieRKcVx996PRu1Ph/AXI
I/H5tgkuq/Zqgl0tPOJq1jStp7QQywAEuNUywZG6dqE7LIAIaEP47xxlMlV+JZWGQmbN0IJzeD6F
V9U+T/yfVQQYib7P1gWE5KYxv/6vbHtuOHErmwTBQ6amUZlOGRy1oXASJLs+uG3LDRdeUIjH0hs0
rUsEZ892Aw5SLuG1lJDA8f2WMtPUvAxj4PYoYw/KfWhghQNSBk8wad6I4DTFez4D59VGRq9AOx4c
f8qSR03s2iQacDuFVpr0MttTIBKGl722LpLKcXlv2RITvOZj2bUtggkU61VW1WmZ6Ti+7b0TWCP+
a2JtUE7ewitNO7JtmcdnIF+aQ3Ws4Pna8axnuU+B5rj/zrHWcBCS2wr7vg3nFk/5Ev5V4R1aG+EG
Kk4Oen7o/E8bdGiX+td1U7PtiuH+o6chSyd6pj3fx/DbViEGz8Q6IfH+FM0TTu+3lfjjp+uz2bbo
8vurWFDy3fPWaYEoDOR2yGsLhF0GbRvaCAGJjGsx636j0vO6OgPE3LLlOBXC9ebx+3HjT/BCYipe
At1tVPlQG9NqOK/1mldJUpRrevB9AHqJz3PUFwgeGjWA1lp5N26/mPC+hEwBN8hZqb7oFn24vowW
5zUFMkXd8DHgvqYhAi4NUd0J6Eatmi3b5Rckygy42HOhyW0ZIjKyvm79KamiQAPDbykyT3Cet7uu
QQoJZrz+hyw48sREtCEWx3sFKuU0aUA8QYdAxJ7mCrhhfQBnEdDr8GX3MKZ/yX3NqhW6bkHZ3TG1
5VLCRLdBjx+uSa09Oo5/1fId3OQPGR/ex8CykAI1pbdU56odDi2gVWQaFQqIHzyQcyV/4fIDYiw4
sDp0XEtZ9tVEwJVde0E9wEoDNjKrqjbrpSrqRuYp8BuOi8rEkmTDrZedJhCujqCBaenURoHg/dDi
LySCMycDEZFQPuiSZEkSFtcX2fbHjCijVrRsOBw32osGukO+B7E44XHNEfNeZh/YV72/1mZy7Kgl
EpiYuGaOWNX67Ua9OvqO10TlK1ldb262f2KEGdRXQVP5AVgLYNJ9/oXMQJU31oUs/eNcfyqXNZ8g
iV5fNltdExpVRr+EQPjCU48G0ZgRBgD7cjgLOWY7tHYC4gpoDvghiPtCpy54pCUhmAC6ZoOl8xp/
oXHd+v7z1pcJ+6dMe4hscm6Ajj+rUM0Cl/KlbbOM4IJGlUw9HIRoJ9mebcsi8qEVLuIvy58xoWxh
OmNUj1zTQZT+PfGq5mGp8XJOgeHwA9ri4La8ZuLaVL+plXhDQOXC0Xjepqhp7oheZ8cdxMVP3kg9
JrCtbHAwkRF5FMnkvEL7FrysbA/ApOMonSzXDya6TUajTpHmPiUDztp0y4Y4yIDuK0exyktySoIb
S1uTVS6GoCNRVAbUB0GmsfNeoF/zI2bRP9c9xuKepnanwkEJdiRAPorXj77/DUc/mnk9AJIsUxha
ki5oxt51yWFzT5NWbtFRqshS+rTcQA0p4NnY/+AJyKEPaeZ7OptqKoM6g5tcR560eIvJK6cbWc4a
1QFFkx9kIyFeAX3Z366vnc0IjFNHVEVhXa0hpt0eHUT5LRmA5qgH4rJEZkK996SLEcaScQPD53VV
Ni0UmxiaxrqnXn9KN3ZAsXzR/Cu03t2WBUyMXBMiX/pjEgCaHBVlNJ420r+/vlCWdigA2f+3jOXM
39pe6Z0yXKKlohFQHii43wbxnuGxWuD15FuQ1rEIsnqMAJ2d9dW4wpMoSJ1X/QblWRjOIkt6svoH
phbdtvmudwY0HEs7Lk+ejoYwhit/6SeQYHgrX6KoEy7+LYuPmOi7am0n1YG4GPX7pNigzEmqX8tS
ZnC4yeuGQTL+xWV/m8X+gccDmlRGxjGiXaOabK0lNOaC5NRthbBv1BUd8RGRuo9oMzcZXDPmrQeo
b/G5ir7KpIGZjouTvNySS0xM3lDWPAx0ElKxjMn+wEGcwvuWLiNh79pKVWLMJEF4otdtzBLxTXje
KkDzBnqxQhqp8eRDGzPyxsOeul6ZLIHkD4hejKsIThER3WX999o9ij78ev3DLVHEROfFU7TuDDA3
tPZFRvZ7uYAQ6PsuPRHQBV0+X5/Edl7wjRAysgknOt3wpVHtOND2KB+nu/W4FVMuDonDuix7YML1
mmQcZgk0LXBz5WVb+IT1d6EdwfZNilB4EjHxeUE5enEYNphGHwbwvfN8YoX3HH3f7/bDBLJ60L35
0bFYl9r0jerBROttQHoBcQVhCgLtVL4wYPrKtufoBKDYu2DNgNrPRe9sacdPTOTesHk1dATDVKrY
j3shDxdZLXYMsws9LT+6lNhsNyUmZR1IdKpu32Ge/2tRg8NEfR+d2oM6CRfOyxIo/4DvVYvXDTKo
AJjfZpH+0uwfB7/OCNzBBktcxKCpDnSlN26ScbCA1IGAcghKsCgDWjGg9a2KJk8Pv1cOOsh6Bwe9
xfF/O9SrGxg1NfB6RWCarinC4Al1jqOrJaf/3qhX43axJxM8hhXlI1CeQ9P5CCf1Rd7V4qWeE0cy
sTqN4fa7h+G4WkN5t+bzYaL4LD9Vf9X3NYi2BYf2pNd8dNzFWdbJxPhpH5ouAx/2vmxAEzHpj3Ur
j46ttsQVE9zneyThC5wiafSOpFn7MX03/hihbxDYiJ9YeIAUzDL/nDgAKbZYaeL9lskP9eZJnyaP
/Ck64nOTw8Y/Qul4dGt32jzfhP2JcZnZ3Nbwpy7xbKAjxDMf4pl4GqEXHRWuaGZJw95lUV8ZWrWN
cthDmCdp/w7Hu0B9GdS9Fs+OvbHt++X3V8OjktUC6tP//Y1/w3LwFHzvHv4Ny2nRfbk+le2PGA5P
hALZylFJGkNJmLa0n8+sfwEVLYez2Mb3//tPdF8TtINGDN2XPgunJePB5y15aePbPN4E/3XMLysQ
RQHqoHnPAGeOA5p4R44AMLc6kqTtLxjuvvogcxBuMAUp38/LSzvBWao/sNgx/Nt7TUywX4JGQNXA
MwEFxvZCM2Dnjl0YpLe/nJjoPuKlXbD5MLRQHxsv92qd++yThFR73Xhsn34Jw6/MNORt1/I4KakM
twJv6QlQq8X1oS2eTExY38pKNnA8+HTLt98E8/IFQR6KM5yrO+XMRJZgTkxmOsXatIcduLja/E9y
92/AGH8C1dXx/68AerskJSbaj7MmCceUV5R060cg15zZ/hw0v3QYAp5zPU6TC8XxdsFAUtOlOw5N
TUxUNIEHmznsslS+q8Y465tvWpVZmNzt/Nf1XXo735LU8G5ooS0b0geCenykc8uLJZxARhBIqOpf
E3GxoljqLGJql4KeSbBGGJYOXrlOZMJZsn6SkLTgwJvFHDZKgLJ88HXcfvbIcYCw2oXh9fByvgbb
BGV3DSQUgOiB2j5WGTnMxaWlHn1rc2BYu76KNls3sYIzAMlXomAuT+X4q6Jh3hb6HP9CKpcfxRnY
ux1Z2BIQTIK7DSk8s8tEaG3z1s9DCaRYwcewdDSCv11TEBM2WE8xNPIOML6PHvrkIMYHLzpdXyTb
0Je/9CrW7J4vqhiX4D6LaPK2F8D3kix+ofvW1WtiuVEhJlawAXx11PPxchp6DH7+GwyCJ//Dl+CE
TpdokBa/iFO70uI8JnTQW2QEJOpAqucBvxrfumwX8PYNVPqL/7VbHfnREqJN6VOmRNiKcfJpj563
9LF1EQ7aLMnw/AFeOsul6UroPiGfK/ZdTeqx7KZ/2mm+6YxATCCg1A1mqZwF9Te/YKG8hzsohy1Z
rkyJiQSM2kCQCLiBLzfldxsfspacBuh37tbluO74qQn/9uIm423rKOQt1muiA6sAL4MPYpl0LUGk
OiT3QjTf1yD4fN05LLtsogPlwDyeJCunhHVnr6++NMt+2zaYmECkQIBvbVNOA8bmHGuBDioabkO2
EpPNbilJWaqBccqmsvCn9bA3+AQKSjd+vFGmM3hr0aTTPnRSju9k2j50TqEC25Jffn8Vj2QkuGp6
8r+bE6ApOF5uTrqvlxIdRLULd4lum8nI5wxeEpNRaw5AwPXYaZyXgeOcYRvZcGKxesGuLmZTgUoh
mqIDYm1+3SJtOZsY9/gBnvd+VHDEFxx5AI2uQfDswzRPc3duhromL5MClcRDknY4PE1zrcJTNQuV
3oepClcQD28QoY5vuazUn1dP8B7x371q4NxZ8ynBdA/+8Zs626fhEPg/vGjLkmY8oKQumvWfjsXZ
UsujF5E8arRjISyB0kQURmWolI53ASfF/rz5KNt5+FEgdAIJghunuFScr0yx0XLFCkIaJUqfxnR5
QKQ/6bA/zOMtklIxkE5ectirKUiLyexreEmaAGeGWBag+xDkPoG3cQg+CmC1qnrHn7FkRZMCDwgR
gnVDPXBSl9/3GJ61yzlvp+YwNw8XzZbrFmExfFN0tQVRqbLlQOC89vUjXyOd4Q2qu+uD27KLyYfn
zZMEHNvIzpUQ56EKgQBE5hz5p2Hoz3X3YVYrvP/VR532x+tTWtKLiTwMwrAGxRHMacubnIMcYlQl
x5QPjj2xDW/EiXZselmqBFHs7TuAfEaQXNv2TNcVIEGLcQs4uu0wbLLiDREeolj5nIqpvR8kPqep
y0tsf8IIAmSNlq3bYY1KYDefV+8QTT9D/7ZWWWLiCoc49msP1Zwm+5h7Ei5NBxfTryWCmIjCOa0X
4q0NpwP5BFLSDQg5sjLJyth1R2PxBhNUuDI9KBn2nPIEOGTh7XP2Q4flWLzZxBL6QR/s8rIsKr0j
3jNensT0vHCRj9zlbravN3J8gNHcq6XlFNpA4XYJZ+H+67pX2Ua+/P4q6KUh8nbGOk5XTfIG8HVw
BnWsi23o4L9DC+npdp+ZoAiKqtKP80a6WDssdm4CBKEpp+YMI3SOQBBIcHICss/c07e1/xET9edL
SQD2zUsKzRp5iOGdgNz2SktMiJ9kURBWioOhL6LYS1H0ynVnb/EhE9nHNzLXa0skBbRxJuMvyHvZ
ho+h6zrYsp0mes/riII26hJiSwiI3K1KgFcqlcNthwcTkCeaqfY1KH7SBAVnyFZ5F+oiBn7Jm8zc
BOAlLTjO3u+SdpXIGpCumBgqbhva8M22HXiP0VDSSrRPY6cfx21xDG255TLxdQtXaV3xeqBVN9F1
B1TN5udsm4u49/IOFJJ0WX2YsMs2bQZkOCzo1TfVoBk6s3gERvftgIK+zWoQlga5eRfqzWZGRp5N
hOC+JLKjKtBZjxO4Yrqt84SYgLplkS0XPkbnDffwUCXXvzRI9zn2wvbdRmqNxsgjAwEDFR2oz3ne
2cMu0lHL0CZ2DlW4lt0oOJ39tuh7cpCJixfFNrRRNgd7XC3hXANtcSSPwq/zVLhkZyx3vSZSDtfp
pFV8ebO9UAjveQfxd3lcF0DRFnLEbXzfj124fAGsE8jqACHf6OxDtP2riwG/SlrwALqkTEDGZcl0
Shsc52uFysN1f7bkFhM3B7rSSR+XsGTAmnIKoA20iv1sapXjoGZxMhM3R/oeNT2G4eslr9BJgexz
mR4X9v7619uGN314BkmzFi6tKGDW4/Uskx98yken7p9teMN7e2gqBs5HGD5FTVZH51g9bOEv5oJl
2zbWOFBD6y+0S3JYnD4G2DvQN44Z88Lb6m4TDCeFBFnMS+SpAhCqEO+glHVkF8uqmAg4xIEJrWlF
RzmLz6tPnjflZQHRmV5dyd1ilSYQLgGcTzpMnaKdVnc7rrJRAYl2Gt1Wq5lItWGd2qbq4B/opS9S
hu7ITG7L7CYuTayk5SCpomizpLSeloMCIsBILzeuvZF+ZRCCkBeBL++6+mOQvkwcF2vUFDG6jaWT
/AFHC5dxu7wo0HCIeB5xeLqshlu0zuDSwUSflROa+nTvgdGfh3k1HKJozsLo1/VgYDMaw1ubCi5H
On+o6azLJSjGdq9IEUxp2993tYRa4vo0Fq81gWiMB/OQbCWjdbqfJNHHxtndbLtiM+FnWvgNZ0ww
oCepTnq5YxXKiCeAKFtl3T4cGL+X4z28LhVT75LqsfwfE402oWRLAfygqM+GexKjp3q/CV1OTCga
DpoVj23FKKRhliexBCZbFHh5urtAgZYtNxFoMxxrlxSkhelWf5jTzxLrrBY/b9pnE3IGzUlC+1EN
gikamj4jgoEEAn28bWzDjdsubZiXNIpOLZz91678Ek31bfZpossk0wmCpmfYT/y4qhdCHO9OloP/
76fOV2UIX5so3gl8M+IkyXsij+nMsrUfh//H2ZU0SYozy1+EmQAh4EqSC9lL9T5f9wWbpUeIXWLn
1z/PeZcaTStlRh3qkAchhSK0hDzcT+EkbxHeo58bxzSpWhyPWzAGYsEAdjGluapTqG2DKMlW0PdL
sXssQjqkDPJEC7wQNKSRNyd5/22rrkXYZC6up5Dv+gQtxA/Brk60UedprW9BVN+HXFzwVHnqAcI/
NkjtgF3N9eZDkUdm+zK0QPiupy2qZcIDW57GYEUdaCYAx/M3Chkb3vsXkUuUEop735D0ef8Nq4aO
NVMcTzpk2qZskDwRPb0Xk+1J29RzLTO9IkkYKB9UyKTvTlsNLNbin6PaBlM3Nf841rzy43XoQWWQ
w/JNK25S1Kd6i2/AeVsMY2r+8fur5p3pn+o3oTKHbkndlm9Af5IuBzkkQvKYj1fNk1rtpdtCBcuf
nBQIg2tRF9dJ2BjUTcAFnTwuD8ptDhvMK4rD33vxW28sT374MaZveP5CUMhXsDYZqvchuTPn7ljF
z0xm04K+2WYa5R5mpQThPIuLc+PMZ97aiD1MO6uOKttVQZUbBHmGioqLW8b3Oq7OOZ6LGL/m3pDM
81tvHpJ2JddZ2nA7piDRgrwc4s7DkS3PJAhrxcJOKwD3z+Pv1/YCzd+//aAc/dCbWQtRgzrI+p2/
bdVyadxjepjAkf+7eR+lc3jeQPP93qUjIGyC1+notOfnvf+1YbAI/7t50kfKHxakekCeuSZVDKGJ
uVxdy05lso0W4X5ToAycSywg0XxXTKRCBFeP2mxj6vzjs69CcON7Id2Az5CtCJKB/xy7Y0KeTAeU
dXNEIkfB6nux3hraoq4F0kj5sUcfAHf+3fG8HrrZHbCwIk8EhPCa5iP/HDc2+kQDIJjp2DGfy7zl
IWZV0fkTQwGrs1dXsdTQem9vAy2+BdH/RMdTJ55BOzp96b1jUCKmw8mqOi+pihuVQcf44i5DshTz
hc02OJdpxrU4diSP3amCQ/khEPsjo07qD9ImN2loXceKgYK79OYOtNbVJM9AdN6AKjmElmA6Ogy8
MV3HJ4UZX1naiPirX84W4NmvE2JMB4axfXL3agDBg9e9d+qXUjmAnwFgI9rEp58pGQ5lkJiug+qA
DJJ6qlcoIc2vUP6+evF0CYAtEbT4eGg10kFiG90pD1F/n8X9x6L80tfX5+0a1iEdDhaQjvE6QLsh
/VTMP6s4621lEaamtVAGq1tA5A5JxCBWX+pxfTsswc1Zm8vznptcUtuNgewYZOjDb4RPrk7jgZkg
T583beq5lvTyICbkOU00ZZ0f46UsckZgIpm/c3kpQ3+0KcSaPqOF7Br1ss4FpK2WLf801P6VlVG2
OzYws8FAOvoL0rkl0gt4p3DX5mcexmXCw/3LcwuZ2tb23hJF8J3wwd3bLFERjadyFyWY4eKhLHPL
JwzW0SFgKG2UUIhsx4wTL3URuhNI/2hsm2PD2qBjwEbAbCPhwzrAxMkkVHsadcGJxOzsxfQ8E54y
biNOMA3l8fur3TiWHWjnSD9C11SAt3C8bGq9x6WtqMbU/GOSXjXv5mswOxsfMyfi7TmW1Ysfr/Im
1HrstRvEjP/+wow8p4zdBqp4EHY67cE4njo5W+C7Jl/SAnnpAEN23BgzMXvX0XOv9UaS525qmmQt
kHkdugDdRCAU7f6swQ6/tqg56tfEqaPLupIkyP98/qHHkfa/WC+mY71EWfEaHPRjFlV/u943En7o
tzFtfZQb8f85y5caz2rPv2Swlo7smtpSTC1qQKFpX54KhSdZ0EYca1oLapCJz5yNBfaY1js703Jb
y+5g09phunM6RxYME+HiXYq2JI2xYD/vtcH0OnRLds22EAbTz8VXgboD8GGiJOfniKpo71G9zz9D
5fvgMLRAJtW64ZlLgPXZD5xEBrx7P4uZWE5Chost0yFcTTAq7Jgkv+XgiTj7DYhNQMn+KZfqNDvy
TZkDY0UXeQo8nhZ8TXrpeinv55Ng0afn1vznfeEXnqyDula2LZDtIm0Wf4bQ0xkSkml4wuHsn2pW
iEyn4mt8qr+t5y4VF9TR4/94RXeu6jrcnvfBUAUBENO/l5vJk8M6lF0Mug9oRwCOAX5WqJpX45ei
rr4Lr8zKUNzGHC9SG1WgTiHsRdX911kIEJP1tvTUrx+RmA4LE2IYG9CExreajp8rvO6Desy7etH6
DsiOH8/Hagpn7QwQSoH6aLnHt8IpyYuApN1HMg+l5aXHsP7p+DAnX91o33zkjrj/vWvG90LW/+sl
eA+aPvwc9yBzg0CyJRANQ9ERY6uAoEhTVFMGVYjL7jSXKLfp1hpiXMeKOXwleb+h0M6fgnR2XvLq
Gw1V4oX0RMclwUEBUk02ELFpHNrVPCi2od4KrLAtYWen7K/uaBP+NM2Htn60c9dQumGrG1qAgNc0
RPLIg0hi2F7p+MYjtuXW9J3H0F6dCECNPsi6wHeU+OEy0EE68lSLL5P7M+4/9NPBI7gulirLJhxH
P49vvq9Qrs0Ye8vCzVa8a5oHbRUom2GaQg+DANtE2uV+GtSb5e5gyK8zHU+Wh12ktrKqM1CLiGkD
QU5eQH9gWYdii7OJ+KPzo1maavq+1l74xuEupD5H1+vaU8OlDwYTBpVO+WNox7WGMHQ+5cGQjuXW
8Pel5/LatiU81oFfLMc6Om3zZUD6HEE1jb/vmMkcYhYDjU7dpr6Tdk7A/Qx6xOFdvdtuJYZY00Fr
G+dxu0h8USBPUVPIdkfiJOVyJmN5bp3P7tKcxP7H8+XPcHTVIWy1dGm/kRGE8tG72H87gfQ7jiwp
NoP/6AC2vO7A4JODeLsb4xckst7GarIsdaZua0tEse116YSg3a7aAnrLX+sFWQUbF5Gp39oi0fcz
aAZX9JsL9xKrKK1s0FIDRhwcG/9eFzp37LfIg7kD5+O6fu4DqELXf1HxYRLzpaNvWQekOLEEmWkc
/r8/ptohVONDsqHZt2sBDduxiyxNm+yvLQ29B/Bw7fYEhdfqRth69ZsP3fzzuU8aFk8dtBY2Q9ft
U/cgnltOK/tEG5768ZRG22fP3U/79OX5d0yD0Lb+ASJfbS4U+Ue/FstJOoG2Z1vjY2dVHcMWRa6X
swjNe1KluGxevdZPn/fcYCGd8q0rlqonE2SOqjC6RvOetMU17obPlYxOHia6mSxTYViLdEQbSPeI
43VIxDBwJ85kxDr0aZzrm5fTq8TGT6svC7NlBAzzoRPBQQVqmup4IJncnWtLCbg4y7M9qWQIBx3F
5tFBqF5OORBgcwjNqf3HMg0Hzyw6hk0Fu1xyBcjrHvfyVDgBWJMrxyZhYLKMFskTgm2N+CSAeAXR
m4/6yMR13T7x+HoM0sN0djdGCDA3XY0BeI1KVolq7mlbPj33V1P/tTSAq9ZpY+MONRSxnd2Gv9k3
cSHUBiA0Na8FMqha3ZXMhGQUkqSQswUKe7tPbnEsRatj2WjRxD1yv8s/Gg9hXmZ+CVY1alP3NfRe
x7HVEZa7BkV+WQm2LTrIK+/IeQHj63PbG9xex7FtzPH43qslA5b8DQ3UB2+fLLuAYRnScWyMzG2M
0lDw+dD81IdekjvVG+/DCm09qV52FR87SOhMaytUPtsqB9UhC5u7Q3qVMGA6LUeJx5HhFwc8Hcu2
LlL5YqagBp84iHb7d3TvLssk04GDROzYHGjxC2b7eKhksGTzHIO6CQVogU2u0jQH2k7shW3RqMZf
sqn6W5IXNYGo++9F9Kcpvs02aVKTjbT4XcCXWDgPxisquvV9Xa9+usfAL9LKi8+yjX4/ZiYtjllJ
XEpjb0E+HpSWW560AE4/b9oQZDqAjaKCrQ/aGJTzEbu0e3ijhEHQgFuaNwSZjmLblyhWuVxB/x5s
H2K//6C8+Vj86vA12q1VU4QwSlEC6US3EyE2tzQZ5THdr26pciXdKhl8p4WuuI/7O/QG04Ufk4Fj
Ok/azkBDWYdsybiHrGB0X8sxdZEQHCx5a1P3H5PxqvsEPJbBumJOu3y8gHb81s3Fed5tas6mOdWC
lrWblA1qUbOiCa6K7+ei++O5M5pa1mIWwrh97RdoOdhFsu/rqdhs3mKyiRap2751ol3yJdsY1BSq
5U3TDqg6tbHSmZrXIhTyLpxuPTiNq52m/hq+xYUbAhSu5bZtaF7HozFv9mrXh6/LyX/vevUN/NNX
IJmPhdJ/8Wi901RNuGS13ABOBJ7SPx+aUZ3mDI8/TQsEDFqm3q3IxVu/6CxNm2yiBenmd9FKAzjL
7DHUF6i0B9KxWw7mWHVKsyaIkMHIsTV1+7t4PKMILCnBTcSX/Njep4PRBqfeQCSB/m8sPIeohuft
sZpHpuPQyKD2eVCw+iL7C+nZe7LLdAaL3bFJ1cJ08BuPL0MBKSbvBaqNKXHE7VjLWpTOpMojaMWv
Wbg4LzRyeMLd4NjiQrQQjatqROVC3GRLRPyfqoi9PO2aqIzS533/9Vkg+A+obJN4WQPBW8aGRdwo
GxVUJ2L/caEip6obueXQZ/rO48DzanWPi7mO1wBLTTDcKSpwI8Db2whx61u2j1+vwoGOL6vqjZFA
NmWWF5P6yAqQhSRt7tlqa0z91+LWV5wHMS4jGfXKmAhUb7qbQqbZc6rqBaLKdRMk7eSFuLI/nxjT
eB4LyCuDBTsY5p2tBi2pWKYuidoAD9yzmwtbuJk+8Pj91QfKwlVkqlo3Q+WETJGUr97TMLJdJkz2
0rZbUJbX+wwemGwICXRLX+LgDk7rs7dZ9hZT+1o0Q5O2W8Ca1mRIaYP5I/AYJRcalDVYmEoIyH4O
6pkdq9oKdKzZqnbkqusVmhOdDywDKMab3bIq/Xo/CHQdUxrXcnFjIQHdL1R52ts1AvkaY/OUlpBo
tUGUf32vCHTAWUAUXnUhXQ7FjPU0FTxxQcPPIHin9q9O/m2Pj71aBTr8zAFW2evjHB+q87cKvLbu
UH84FBE6/Mypqyj0KrZm+UrZ53iHEvG2K1uAG+DCgY462xfXqYoJJsIzPd4FBtQvLgCy/Fb38j63
ZdK3f4fuu6gGF62VO9uQQQ50HFqPGv///yjk5d8169dmbU7r8DfoM5IyIihLniE2di2KY3mhQMen
VS5z/KVC6SRXDVJPAVaTSM1/Pp8g42i0oN996bngOd4zP9ohZQLdh+JnAYkrQB2hwLOfFv57gOxv
udsYGB54h//e9gNd83T0+xmIUnxQ5d0jt+zxDdIpv0NcKWmoawlRw0Kpc5i1/U5lwIjK5nZmv/Ge
gT2Hipn/fG41wwqg05jJMKp7B1rPmdfiHZbLIv8OIARuVsIpQsvMGMI/fCSEX631G+8aRddhz/iy
nnyfJXT7Ah7Lcw0541G8k5ONIs1gK53DjApoqG8KqFyn7agHkhDIGn3yXY9LyxO8YcZ1GNu+OjvF
1PrQq5KpkMOtLcJ3HFQtYROekXc7GCg6nk3WwO3PHcCEXsynv8oxLIurLAtluweYDPXwhlcz4rZt
BLRirsDGg/rlKWBT0kfMplhh2B11UVNUOs3+Vm95NkpefFgFfQlLkd8XqL+cFxV9fe65pjFo4U5a
Gfn9Tvys5OGdDIwnZIq+PW/bNAJtf+9CIONXQF6zfNpubYvDVVl/Y1N0mrvKAmc2dV87tkfeVlVL
V4wZmARB2Lnz8M/Vmf2PxwagHdzhonEzRzEcFe8gCXgDEyAJ/yho8Y43NnVZg5F08BoDgWYckBmw
IV5+B9vZrRPhXww4+EjapBYNRtLFTsN49JGMXwIwByLfXEfXPLClag34rEDnI/PdjVezpEPG9yz8
HF3pubzgeVbd4h/z2Uuri019wTSIh/1eBdu64SFcLnhgy9evTv9nXh2bY52BrCn2uWJ4d8xABHEK
ohFQ+FuJEOvGL8+dyLSj6hC2OJ8dVTyeBtd52W7VOufZJDzVJSC6nP+HhFl7iqOqDwBJ6SlK8mNg
uBp3ttVlmgynRXhUtU401IHMBCSJPjZBGL13ZLsmz0dn2Pl0XNq+LwUhnmKZ3zovZHTPw9z92NXf
z1s39V0Lb6D9Qndk6Dsb33biTehZbh6mXmuBHeZ1m8/5yLIYuuZs7/6aUdab+lGYPu+3Aa4X6Cgz
tTc5haCqzNZoQ+YG5fLlfl5Juq8gSnZAyzzTdFWfHfoTQsRXp7rNIGKop2MVbIGOO9tRqgP5ywnF
7iIO8Sg5ggr6ZYiDeLSkAgwG1NFnLhmEsxUzy7rBAxDTPwfufA+9YwUwgc5WttLB5XwYwmyEmjvU
x8iUxOV0jM4gCB6DerWUSGfYOmiVgKaiuwbNbY+hpnN5PvGGQ1rwcORXTQeg3R6Ur0JkMLo9cVcn
3QvxgfvlBVRd32eoAo2drU7FsHPoULNKjbV0xj3M1sm/b49S4SkC2XOZ0Ho8PR+OIf50CrMN+xDn
8xLilYyhHEBJVvVJVfiODals8iMtwCdHqrhTW5i1eKJMimj71pbLlVg12Uzta4EOobyJuANsVINy
zAPKjzbiDqbb83P7GJrXgWFz7QxdxDz46Q6dk7qe3jG19edV2JRQTR/QU25Vt1LFgU5qXbHdnG2Y
LmplxWkK1WJZqwxzrGPCaDxWQ4edFW7Ey6TdwgLboLKdwU0D0LbtEcDXvB4dnD1aL05HD7Qq/dYB
pCdobblOmAbw+PSrmAPLfl4F3Rpn2y7e7JV8EZGNNMQQYjo4rF1HCkJV2IZR713dklPOewyi/x1p
7mMhRrXtuRyaVbptH2ZbVd+mjb5TVpF7k+218/ecb9FU1HucOWy/lY68FVDyk64NxmBqXotdliO9
rDr0PCb197Jc0sLpPsxDkz2PLdO0aqFbVYxhvenCrJ/kO0WcL4o7FviIoWkdBxaE4cJnju1l2iFO
AykIfmKOazlQGsyiI8GafR/ifmEsa6v9I23y7x2OFlWbH8uR6/ivEJrsdMS6iWrgJan5csJ9MH1u
ccO9XEd7CSePClXBX3IuwBgAvPRbp1fyJQpX71TklXdeo+p/z79lstLj91dBCz3EAYVIBFZa2r/7
amBAR/DvdT0Gxw6mOvxrVUQV0ovif7iYhUvAFREnvFfn5/03uZAWtq7s90DmO8v47CcFqU9daePH
/TXCL9BxX4Fo6lmJ4rEn9nNYJWRUAb0zD3k/kZQF7YMmifpZrh/z1p27z3XlKPfbKAnbPjwfnGly
tMjup9KdXO5g2Qu8dx1UrqOwedc6x0iSA53jzFe4AlG6jFnIPrnkj2F418uvh3quA8PWap8al6Dn
PWA9fsfPwyKT2Y+POZUODCOF64JMYx0z6t7j5ku3vc+9P5733OBQOiiMkDVauxAB4SxQFZ/lve0O
Lnc6KEzhidrZehxK+eLVL0XH1o/VFOXHFlMdCtbu+7hvNTru4ug5lnmyz7ZaRUMk6EAw3FdRfdCu
KJdGkmS5qtxV4a0VseP/jFksmvLk7dKj5SkmQz1/qqOiV385suttQsiG/V8nPquoAhmWaIaMlCwp
wylpoj/r6h5z2/HINOvaFj3MolBSrPzO6v23eiuDE93KY/LAgU55toa9w8emG7JN/g3m87QoPctO
Yeq2tje3KCIADRbPszXcRnpWYxvMb2I5ezalbsMHdHAYythUv3LYZRs9lbaOwFtEUx3bQnVoWNQ4
yzKOWCTaXSY+mf8u5912tzR1/LG3vtrX9gKlKT7oqe/N2L0HQ0qbODG36eIYNmid26wZZBES1GFl
rjdM53AegMnLBaTcoKuQ1GXDQOlU2jI7pryVDhabRjFCrdfn97xCbY+4Ddw/N+UHz/3Nb5dLFb1r
hjUFHeMxn9IJ0Ea+0LlfMTgU5X1US+GCcrS1JcFML4M6DRoS9KQu5AiHwnMtSv1UuudfJr/9CHmM
ZBzGpPM+NUF1Dfv3rLLIqJt8QQtuOcnFj4MAvhC4L24kr2538N6sk6HFrtwoIZzfZYBEUg/F6KZo
zwWZbIyVpr5rEU7GxWMTmVfIBaIYD0jfCKS/ke1tw9C6jiorojyE4q3k9wFgtbhtXljfWoLbkIHR
EWVt74G+ZhnyzJvdF1QubHmQbmS/9DgqQ1xFbral23BI0gFmpfSKuVhLZL4xEe9Qge6lqiWQLQLZ
niUkTJ/QLs+i8/OgzXN+F4pd4b4X4jhvPSulmmkWHp99tVZ5vev41YgsYVHOSdFE596zsXSbmn78
/qrpRZYoGIp4cechhACWhg23AEnI86Gzko4yq71lA01/jkzOVCfr1F5YdfBcT7SYVUEOmqLKEXeS
I10x/9GQg9fl/1CZAQpCOchN7rMTnxhE83qXfphZbklpG44qOsjMqWY/hzKUuCOyEiG/dpxCc/A2
C8tL2699keogMxRmLXzyYZhomU406t5GfnnrJ+9g81qiiwbjqjbHDaGtMZ+liq7F5J/79pjHUB1Z
VpYdAxZUlJjW6jeVNz+qpvntuTOaDKMFaR4DhSWHIoKwW3TFof1CXXWTjn851rwWpH5ezxWEVcu7
w/9QU/8u2r8R0lucxtR3LUyrQG1rOE3i7tIyYcPFV58GdSgPQnXassIJh1U6j/Q06a9h0J+3of3i
sM5il1+vMKhB+PcKAwTM3CxzWd5n100nSc/InR1KyVEdKgZ43gRngS+uiv/lV3WdqDWybE+mbmv7
KvdIWa7NGmZkJW7aK+GeKxF/e+4rhsZ1hFgj6BLlsskz4Vbndhky5ASO9VvHhCEB4M1iwLYKfiAA
3VZPvvBlcQ4lHKgOC/NaZ+wnv46ysoRcClXpNsQXX4SWCTW4uQ4LU33usDZqy/sECoZlpAmIyVLh
2pL0JrNrIVrN60M3gJT3tZ2B/GIJy23XCVPPH598tY86m4sH2wqGCaAfwLiA4oWbRuyoYbQsVpzH
cyzLurgHa5gWa35uxua2xs3tuT/++v5OdWhXDW2qIN/38l76TYqyh8QrP9TriAPrAxn11aGfo8ni
+qZPaSmrpiFFMyG47mPzHeTPXSHPxVYmC/vKUbUKFW23CI6tPDrYi+Z5OextV96ps6V4Ws9GQSxx
YPAkHeMVj/UqG76W9z38sxf5xzZyPj+fClPL2v7a1JMMHE9GAI/6v6HecDrN5dQmzxs3eKkO6No4
3tMV28o7eID+5vtET/EW/xnuVhqmXx/qqY7kIkQEfISgwN2TFZhB3LSGAt1YDgnpvrvDjwVKscdG
ooWyVGDQEbEfZuXuv/CwuC3b+Bmc4udjzWvhHDWhHzvehFmYxKUv/VRhQeorW1qGYVX4L5SS6pxk
nEpnlT2CoHG/yOK2kSAZ13NQ/vG896bmtS33gc5vVyGiDDpfv49OeKp5/a4t2gvtbA/OJk/SwphM
KEwunCrKSI4cW+iqBCcG0IyUyhK8pjFo++/U0qnk8RhB6IFljONto/3QQrW6G5jlC4ZI0wFdebl6
EMp5TEL8Zl/q36N9tAGzDdbRgVyMhu3gCyzXNZJuQd4kKHJ/K/3Gksk1Na/lroLKh8CPbMLMY8W7
2mM3AWa7yEohaTLMY0pe7WVLMxTeXq1RBggamB2gRJVCacNyfzA1/hjT68aH2p14wXCuUkDGz1Xd
o8bOKdLnnm+yzOOrr1rfa28GA9IcZX0zX2jF01wumeeNln3S4JQ6wZiX+7EoFzx1UjG9TABRLUv8
ZST+ZVhsZxTTCLTY5aGHwpoNXllS/x0F0trFM7P0jtX7U50XbCgWeCaD61Ag3jdgE6Apm0Ji+fzc
/iYDaVHbL4KosfDKO264WVN/7tVnn7jVKcJ+adnDDJ/QEVt821rJG2wxC6rWCqQ4tyQoplMJKufn
YzB4qI7JIg/YjAsQBAoSHZbIDTrjFanUMQ/VAVlhuDeilL2TlaIfk57SW7n2X7agvTzvvck8j99f
RUCTjxuY2DADJQVraj0HaTf21UlV9EQ6G9274RD3H2CW8qMBwVDeY+8vFeeJh0kgsUpEWKPU94PX
kFM026ogDRGhQ7X6duVsr1qBhzZxjcFpBjhbOjjMMiEmg2lHa7I69VgQQINYuL8d8z/bPvXy/ZNT
2bApv34MoDo2aykpH/iMGS/yFyf+Xu6oaJAf1+KO/Pmxe5NOCebiMJHXKDnKNic/kbFOXdmdsI5b
fMo0A1pUO25Ax4hIMOYCX+BK5ySRoI0iblk0DM3r4KyAbyubisHJFtKmeF4FWdlwnkYbNaipee1E
vTHJOai6HAjNrifPK9N9oekWH1N4ozosq53GuttLiqNiGJ7dJXzLoAS2da0FwGlwz/9oTfIxXtsF
V7MGxWRzHqVOg0cQWQ8XwddDRI6UPiz3as0ARUIcFoFb3EWJGulo+C5C7+/ny5FhMdWBWRPZohE0
kRzcI+qPRay4c/vKRklomlktdJ1SrG5DMLNjPZwi4aWTyE95aPNLU9+1rbjoZR71jkLzbVWBdT38
3m/HJNKoTtSVB9McFOsMnxflW4aSYFxVLRukySpatMbTXtCxRbdFV30LVhxqWSTfL56Nzt3Qvg7K
qtyoA51pVdwLJa6iwEN7j0Rzv1tSnQar67AsNTe8mEJIZxNQJ4qSpIrNx9YxHZIleFFLvoriPoaB
N/kJgEej/DL7DRffybCvxAJ0NMSsjs/C+4EzqDrEiiN/rpNIgu692r6E/M9DMaWzcbl9EI4x/rLK
if/yJf9d1McKoakOxmIzim3nGcbv2vg09eOlxVvysV5rwUr4XLRuHT7cZuguOSffe9XaahNNPqmF
qgOkgHCGkt/7oT6D4SEJR/FmHG1ocVPz2m136xQbl3iIMg8A9DVnKQZzzq06mKbmtYgl+eiVQFLw
ezGS+1aokzPyLJxta42heR1rBSSay0KZOxmK7K6M+lBbX8HZG1sOUIaA1bFWLGZbgSqK4g6apk6e
YrkIKGg/4CCHHEcHXEF+tO2g+FjdwyF6L0mBi3ppU3I2meYRwa92PuThPRcP6MU9BO3TLobLKhSo
uGx5HkM6TIdcTbRpuiDuqvsCrgRHrRfmrEkB4tyhiL/W7Z2so2XJMQ3kMTmvBhJWsVv6EdKGrFxO
He51gIcmLSiPns+BYUXT8VUQOhmCjeJePbQsE+XWn1ycNMH1+RHpLhsMyjQGLYh5tQ4umRUcqQNd
SLhU/q1aCpF2+1Ie2wF0pBV3oNztdliZabGcCKcpB451zW3lRKYRaIEc5qG7NxPD1ou316Ap7v78
YwkOnkd0rFUEYqx6nBAIQHXVyM1DHEy6xLKpGLquY63q3i2FijwnQ2YpKTbwB23qtPf8WMpKp+Ly
oZOzlALNE1FcQ6d+7/kItM5GrmRYg3TAlQR43lmmIMq6KXzPpnBIejEctMzDYq9Ca/JGIDsqdH0i
OxJWe7rMbsIOKs5RHU7VTXR1qwpb7u6z8xLnVy/wErnYuEFMltG23b0r63aPEVQd6EB44b5x9vFY
MP2jU/XKMMOYj3ndUCeDhvMNaZ+XeZ5+gkzyt+drjskjtU3XDVvakR3N5wH50LnhZWLkS+/YKNZM
zWuxWqqiGqpwKwAAlLewGi7lwkGbLo5lkXTkVBc4S9FKFmVx015zVt9zR1g2REPPdeRUL2oRMohB
ZyOL7yPvk9x9PNwfA+RTHS+1AiQROG0fZ8jcgbhJXuaquI79cj40rUTbcj1/9yZ3a+MMGnVv946d
aOi8HerQstAYdiqdlCsWPng3WBMDCTy8UZOXbCF/A+G+RM42QkRDSOm0XDOqsEgUwUCPK3ml5gfh
rsU4pqa1aFXSZUEfljEYyyS2WHkeJ2kxjKlpbXctmfQcGUAka2FbunrueasPhpKOmPKoLPpuhM3n
GdjGuk9GUb9vCu9Y1l1HTPGpctZaKMCABwhOxxNYWvAgx0Bt8r/nLvlrn/F1yNRSga6/iWSMnOzb
IrwygjdLfpHBofSKr4s9rm2tmohiUuO8vHDubck2Q3j6ed9/vRj4OmBqqEhf8wm2Lxb3Dz93zy0n
P7fBluk1mUaL1r1WZFlcROscfBLVh6AewG38FqSRz3v/a6cEyPbfe2tI6sD1K0ztgofuGqT0w3Ts
ec/XxR4HVwBkB7X4+ySW61BBajMc0mO91qK0lj7vhaqAF4aQm8pkMCzqCoUDhx6KVV/HTJVtzcax
gVkqsLiWgXsFAMzStMlftF21mYpKqWHA4lWAlrPuUlxS0gHc8M9NY2pe21WrvttCB3flbN6m4WNV
FM6PoiLB13Yph2/PPxHCN/77eO7r4KkOeg7dvj4g1bG85sOW0KX71DLQKJdrqqLqUB7K14FUSN+A
iLLjAJgG+SfJHJK0e2PL0Rn8XsdRjU7pe66ICuAkxpSo+BJazzWmprWIXZEcKnaKiPU6un3fWFBR
FFY1gwUrb5hgnUTLFwVXUYie54ycArKfxo5f2lha/OfRy19N7mNUr86U7eBSlKw4xb2FnHa5B+/n
xXszRv3bvg7Oz/3HZCAtemcZhmUzb5BChuTc9xWFKz+KOM4PvW/7OpTKGXGoHH3g8ScV7+/HDrjB
mtaNpe8m62vRC1rEnQ8UO1UYg+UrFjfWI28xk2OLw38QU6DCCEogRyBk7l06tp3+j7MraZJT55a/
iAgQIGBLTd24R7s9bgg/+5pRAzPi17+sb9VX1ypFsOxeCNXRGTTkyfQ2fueA5+u25Q2z11FTUT3G
fGSlzFo+nzlZHsMiuAAHYLkDMSyszoc1jsGaM7SWZaDMP/g4W5adTY7dNPNrLnrnlhDIiYmoMHTu
TEcHKBoWOWe17syaOmxqnWp/IdARBJMs5HvH5c6P3NRrbLM3Geb6q97N3mVrWcSuJzK2qOqQb3it
5YJ+3reoWsTiHrouQ1LJrHcSNy2Y46R0So6kmSxOaZq9Fq8b68s42kLs6J3h0LnO/UxXS443Lau2
Jx7qhda4/xNZ5w8ZGnP+T6n6JL1iX66MtGiNQbiDS2mYZnKKSy3ddG3kr82dPt22vMkwWq1tB7xf
eBKzj+KPV42nMneOt0c2ZGEdGjUHm6NI4oqs3LwjDZeUk7E5KDfCoa34c/sbf78b9XWMVBkCwpqg
Ky2LxZfZeyn9zwN9AG8aYT9kNVp2x38HKvg661WppOibqZBZOARnoe4dp/jsO9ujs7EMm+aULTLr
SrYv9+tyjgkvHcI6PMyoygvuW+zEH91+sGm8GJZbJ8Bq62lm3ojlJtiVgKKtCU7LMNqW3DT69f/v
cgSui6FS17ci20bhp7XoxcGfPMdS1k2jazEcNJKruq9lJiU5ByS6KPTG3/Yjk69qMewNK9/yqBJZ
BTLXecLzfrt96YLmGcSl329/wpAmdNAUdBQbxR0H4dCPWFZI7nLxf12uPu4bXovjbiH1CqpVkQVs
vFNTdB5FAFDcerw9vMH2/wFM9SuZ+hHZP+ThBY/DaLazNRsYbK9DpYJNTbQaNpENIK9a0H8hSmw2
mwtnFtMYkoSOliq9mRQVkC3ZVnwsyUsy4WJ3+NizzIM0Qrcvj+okVuD0c9FvAAONw1tPwpfaE2+3
TW/oZvV1oBTIIMnsDoxleQt6Mb95bcibP36CbMphHbcUEgCZyNuz27yy8Z/b3zStydUN3gVy2AiX
4kW+yTYnuF89figUe+1peFgiG4+5yaO0aC4RwGsMhp3Mh4ofX7c33nuW3YRpaC2aGfHyRca5yCiI
Cmqv+JLXjqUamwyjVWPijQmIiGMB3xnR2tA5U1ptuZv5Tv2dAUW7C7Dj66qHPY/bYYMOW9YO3Xks
6kM90+dE0Us09JZfYjCSDpga8NrRTPWIhyCRP9Q0ecz5zvOXLmoYKZVXC+VwSxiEsS81mpQIxwYp
ak63/dNQknW8VAd2hjFaEBJ+WR9U4n1gOGc0vXvgPTut25QO/HEebbfNJlNdneFdNHDcPeRx3IuM
j+WpjZJTD5ji7R9iqAo6akrkBakCH6tAxukAYd9jo/yj9HxLyTS463+QUyFUARSk6rN4qA7IgukU
P4/LT9VaLj1N09eCOK8lmpZy5InEabIJcj6FLB8KMATeto7J8Fogk7hMvK0IZTb3+YXn40uCFsB9
Q2uBjN6VNRETfNRtVJIm0QIe6q7fByXxA70aQ2JmZDMmHsbiDnuLo6jIufVty2owu46eGtjUQSY7
wCGVjqchuT4VR8fJWyy2MQ1/LaTv/N1nYegJkLllg3jx4++BeoJq8i6z6+iprVuGViQuz9DAdayv
oj4zs/i6wVl0wBSr8hVFa+OZiIM0nPqzKmyPByaDXP//ziB9t8WAriZl5rbRE4/oIe/c76Jr9h1O
/wOY4nNQ+FLxDGY/QkPgXFs9xWQULUBFVyx+O2ApZ/ZGaXcWy14n0WIzT0a6OC2VWVw3cdqVyxcp
OpESFdsIga73In+5xvO1EO3LWvk9DXiW+B89+b2B8m9TfAxA+lz/uu2NpnXVwjT2vTKKvJVnU4c2
DLTTu3N33nKbbJvhB+iYqaZsioWiWSJjTdZWDBoFv2f+wQm/D4GlUdewtdVhUxGJqpKiPzGrvLc5
OIzOhzJ6K9Vz5R/9yFajDD6kY6cmAIx4P6LYBn7zufUFBJiLff30vs5WFYZ4hN6iq38u5QO4Fu9p
5R56q5azYYH/g51aJYhxFRY4WJqTv7IPrRscHeio3/Yf0wJfLfYuL3iJGP2uxfV+DKlo32GXBcC4
pvSyeKu+Up/uYx/xdeSUoxYBghOChAzl+gXEnQkr0zjYefolWihXRMnVl0jKq/+7UG/c+9yqCTzC
iyUzm1ZBC+RQemBT3zB9Rz629HGVv2ix71RNtAjmASHTqjB0GHxs+EeinsT0cntxDXsnHSnFklWu
lFPMevnkBw+8+zqiqbnfmXt0rBR1A5BzFzA69x9c71PjH6d9ZJq+jpNqu6DNywhZweE/8i0+BNZ2
R8NK6hApCHLXTDpVl3Wd/ABpwfPikJcg6t5um9w0/PX/7+KpcAIwXna5zDihJ49WB69h9xOxCcma
VlQL1ziQS9yGssqKjqHDAnJZJX2TXXMkTnG8/QuuQ/2lZunMUxPO6iN3KWAGI0S5w+Jz34id/qhF
qQJ/5jYGEP4o+fel+SC6MO3GQyk+75u5FqT5UjekBtN3FgVVQu9W/CEekoF3VXr7A6bF1UI1qWYR
tzg93bebW6V9TqBXuwV/HLbs65j1dbiU4wPrlXcey0JZP9Hyn3qFhnm/87lVR0yVnKlldmF/vwrS
zmmhiLbTNDpaamG4Dal8hNVGojtHVidPzdD6sb1CG8jdfB0u1ZFoCVmNCl6OIMUS8hyJb04jjnIs
06Jf8Cn64JT3TOaWwmhYax1AFXtJyKKasEyK8tyjz6jMp2MX2gR+TFdiOnqK+xF4OTvBspi99MHv
JglOjZxO3VZ+SGbxyGtoZTXRxw4N8bJVltg2pA+diKqsRLiN08SyiMX/BAG2LP2FkkCkvm977DGk
j/8QUs1LHm3X/DoH5ZH5yQ9CC9szhmlsLcCTSSqJG1yWFSw5VMv6O9q8fVVYB1eV8Yyjc4lu1wAt
g1NSQj57O17l7/ZkDqJDq4BYboIVysT3LbxpIe6dgxdOHtqQOH93VqjPaVUnriuOJ/H8fiHqKEEU
3XXDhdWbZfZ/tzu64P49vLP5YxAQybKmSKP142Lb+pjGvbrpu2KpmiQaaijKoKX12jnropOEeMqG
DzWNfjXWu9GbfAVZTINZc0/9aEtRHUO2tZYN4d8jieiwqi1cp7UEngQ0Vx/LEc2mLg7sD+6y61hH
dDKqGEx6W6/qLku2Go088XSc1fzkrlaVFZPHaKXYhbBd7DW4fxF8udStd9yC4jVJekulN9lei9TI
S2LuLHkC6c3u2EzeUwFQ275Q0oowmrzKZanBu5mQ6SKK+OgP7DRG+1q/QLj9b69hkZxXyZouC1rv
lNT8YVH56fbMDUbRoVRzAPov0ge4VC6HD2HlHdEUZxna4I46kMrPay8kEWZdrusx6NsmdZb26CzR
pfWKXc+6RGelWhX3cr8PcWM9CRc8J+1jXmz7/EWHUy0jjmpimnlGqvjsqeCOrvsoqYguP0icUJLt
uul0Nw4dmyp14/+jgeUJwhBGsf9vb5k7Nc+kosgx/v9UBxsGmaTSVu/+fjgnOoiqdRqnZT4uqHKw
VIQKd1M5U2c1e0eHO5eiaGzcAibP/E+4Ekn8EUsb1/wTb6HM6Q77QJxEB1PVBXOXiGBpw/kbpCfP
Te7d3Y4nw6aQ6ECqVWyNpDRusmGZIA/fpEryIxier5dsbYxnlfki3eJQcds9kmG5dWiVpGxamxB3
Pbx75cMHIl/7cF8E6JxU2PZDvSMsu2zpe5DjTge52WiYDaurw6q6bYspKzBrv5fp2ql7XsyWe3ZD
3omuhnpXY5eibfPVQUoj4QfRXBKvOqj2tR8tuzLTzK//fzd8X0atH3vwS+G0F2TME7Xx75gmrgVu
HcVDHuQI3KAVv6fidXYo7qSwy7eVKdPUtQILPQfuog9fZsFEL1UuPq1zaEk6pqG1aBUrpKXKGnNf
wpX8bvtmuItqmX+9HVUmH9fqKzCsjsqvSYe73X201c/YGR+Lqfq4a3gdU+XzqvdYjOdUb6hPubPe
VS34OjzbBYlh9jqcakBro1hAQnzfy/kQrOXd3BWpE9k6Gw1uowOptmUlONxsMhtb9xSS5CID+TlA
K0M5lvu2fjp6ql1AspO4icySdRpT5oKUjijxKWLrfLy9BAb/0RFUhYT4KxMRLhmq8H6O4ssafto3
8vWL7+KVFi3UM2gsMzeCnBjA7s2hCatp1/UL0WmnfEK8BnK4LOux1e74Lw9bEG+zyZOZPEcLWJEw
to0RdvRez/7Jx+h7D529ZeGWoDUNrwVtvolhwt2IzJpYHau8A0HHeBrVPlkmQrWolWNe5xJ8d9mk
/FNfeGfwcO4zuw6cWqO5FFODJOyO/ikqoksQTy+4JHy97TOGkNLBU3UhB7ahXyErZ7wASyiqi0fo
fx4qaXFKg+V18JRgrRrAHZnfb653KHp1rGd55J2Nqtk0/+v/3/l8UPnF2Md4KOcxLgVZXh77Vn2P
GYNKZn26baO/P5IRHT9FQ7depyGBjUYv7ZpfHDxrffJVkjew1YAUypIYTD9FC9866YjbcPyUhD3P
EAlO4/4PhKh/tNE+OkOiawB2OZGyv5bdJnmKwbg2iHTsvkCE0OKrhtSmk0yxZqRj4V5LIx3PzlAe
nF6eb6+BaWgtgMM8j+iwEJkp5wk0DycJ7vx9I2ux22BtmyRBUQm9F5x7QOpl65MwzFlHSKmhhITO
1nZZzD8tYP2f6WzZrhqCSgdI9VMeVzWDq3jMOQ1Aole8PgY1sSQF0/DajZMQpbeCs/CKjvJr8Eih
q+xTFCzDkG4LJd9u293g7jqnVFnKK0lBwrK5AE1rV1YfGi6+xWt5jN19ND5ER0eRioh28PMm88Rw
4Yk4gR19n6/ryKixZC36YKB7DrWFovgKuVzOv8ZlLsFne9tAJvfx/53aZEUSABEZ7nKF/KS8eUhz
VfzcN7ZWbmNwW1RNHwMSyorpuLqbD+Ywz7PM3HC9TnRiKQ7EyCBBDppBAu7IhX8YgzJVy/Myx2kr
nIPyaAoBqAPdnGNuJaAzHNh10BSWowmCEgYL+MvGzqyMUsafRXUiha0t3bAmOnDK32Qo4xk3Pd5W
pXgZSCHVbKkypqG1W+QG9/aqGYo2q7riRDt+HBplGfp/ZAj/fVUkOmoKz65OxK/rUbreQ4VX6Nx7
7vE832MtItUeAJo49d4Ktj4vbYGEbKHidtvRDKlEB1WJYnKhGN/jbpzGKQ/zYx5WaQFW79vDm4x2
/ey78k8gO1ev1yWnbDzSEVW/sXGgGqq+DqpCH9Gcu/Ga34fOdJbVTxGEKUHloZCcWNVbyGzPQqbf
oMV5RCGUsTpTkXl09tOJS3kKlry0lDfTAmiRXm11hdMAqPjneDsPkoHAgqRNY1OBNFlJq8sL3uSa
JVpwoAzm0+LdV8Df5y47BsVPpqo0miwlyWQkrUqD51wNeQz1GfCSH/JgSIvchgU2FCIdZeU3zrhW
E3wItGypVN59rernVVUnl2/7XpaJjrNq0D7tiBBa7iUnp0rwIwVFGC1szEgG6+gIqx73Vwrg6A56
VXE6VdMBD4y3A8zgPjq+SpJFNI3CHqYXE15w2NO80gs6zj/dHt5key1+cwhTQfsamwA8YRevdYJX
3sIBsrN06jiV0trRazLQ9f/v8kRXOLIoV7hpy8L7GI3DXdmebv8EQ9XRsVUBmomGhIguY92Y8uTi
+BvQYuQyLuo0Jn9uf8RkJy2KCdviMOqRjNyhPzolPVFvO47Fq+PHlocdk4W0QO6KIdn8pcNCB94B
qe+NhIHlTss0tBa724wODQIgCE7H7VsxqS113GDZtw/TUVYBS6LR5T022a18jbagBzXEGFsGN3i/
jrFyOO+WtYf3B5F76DbyNVmjtAlqC/rSNLy2z665gKBOL7ts9dZUjcWlbwnkYW08Lqbhr870zunX
pveafIFpKK/TSUzglPvhFL9ve6RhUXW9PwiNTyQRyJoVRNnKJECHwD4aOaKTUU0ThKLaBGbp48+c
/BTlx4Rb9r0mk2i1Nki6oo0CeHkdLIcmOVabj3W1mMQQpDoVVeAN49KBlwegFZysp4APpzl3Mq4I
RH8jcblteNNXtEBtuqrhY96DeUKMvwRev9VaPBX9emli2/7dUNT/9+LzznGCoqNtPWABOvcVW/S0
IUHaTh8audzTHM0flks5wy/R4Vb5QpbeCfCZzfuHy7u6x1GTHIdx34upjrfqnE5y5+qhrfxGgb1X
dWDprjL4vg63UsJzy8XFZWU8NE5xqBO8VqdDOa5vt5fY4KU63EoUbRl33swy2szbaShdkUITB0fN
LS5P+z5x/fS7JXZzDyI+rqwzdCMgPwBVLss0Crvj7eFNFrr+/93wiY+XKb+DDlnoXe/i1tBbvXQd
XdsKmFxHi2OJtqR267G20PU9TIG824jzNq5u6tPqy76foJXcZIJM8OCjag0dzkvBcNnG3tLxb7KO
FsJgHnPZ1rh4t4tbmhb14B58We9LcTqWCqfest4iOE+4+sfcm46BOz0MQlh2bH+fu6djqboqwQPJ
9VaCxeJ1UDhM+CNpd9VbwFT+7Ta45yZuTAH726b6aavYE1ncDM2ku+zu6UiqmUEBYinR7kqX3j8o
EY9HLynLnZO/+uo7n2/HPkjAawTLyC/R+EfJt2n+fdsX/54QAH7899BVFUE62cHQy6LuyoEdSzF/
mAvXsvf7ezR5OpyKDC06B/lcZGNPfuZy7XHAJcFR1sgJagxt4MS/lxVPh1VVk/D7pRhRH/lzE6Zg
8TlG/uPY//LqX2Ai2rkMWtxynrMpnuH/pbOegrI/e85y8kf3cHspTP6vxW7teSqaAtyNqq18WgLv
rW2l5TnftMraPrmm1VI6EOjJQhF8zN3tRzhHqRwDi/cbhtexVSUPRzeagRbYpvJUl8kxL5y7ufUs
wxucSMdXdeXA3XUBaG5YndQBs0ITPwflx6GUloU1WF5HWVVkrjdVXDMPkuYWdXfTsm/H6engqmYI
wzhAE13GguHkJ+y+BYExxPTOt33GZHktfHvui94FESek4NmhrsK02MYPc2QTczUNfzXYu8TD6jjy
OIg+sln1H9HsfaRe8tbXtrxmWlit1jI1Rg5vcAgqpy6t5u8eeY75d5/tIw/0dJxVQ4BKINd9WlTh
8iJUh1k5KR+lJWBN1tECFkq33dy6DLLISXuMGEV7tzp782zZjpu8UgtaZ0MLNnrauiyftxQbqePG
bAA0w8x1gBXEG/2tBpt5NjfxnZAf63o5M//ltk8a5q2DqZI2KAc8iOP8FvSPfd/SYzMKG4WXaXDt
YDutXS6Sbeiy0KHNyYNA6nnMbeKEBn/UAVV8cJeg4TjDIZv9qLskxRswg4hxfj+0toO/6QdoEest
YhyTEaVqWqeD3+avU5xYNlCmVb1+8l20+m40eH6siizqmjE/qUIBL+AIHrBzvbnNsi/n6Op+bRtI
EooZziOHy4DX0rkODuG877XCi7QqW0AuMwaaFkzdA/QlCrdAQyGv/X1BpXNWAXZNYhFSlnVOsaVL
5/8UDj3tc3wtYCVfFrxKdSID0/sT0CYPwvu4a2QdXKVWf5EDlSJbwWDkdnGKrcK+JKYDq5go0aMY
LrjlostRTXGK3rkjEPyW0mrwSR1YNbihs87lhD1TGX8boIWUEvKSx/voGsF8/G+XF/XQOzKY+0yW
6jStznexfFO+2nWLBm7if48O1eiyrecVfQxh+QddJG/bFtBj4oz7mGY8qkVsDjDPxBo8lo5hXkGX
K6SHohst2yZDptFhVTxsuNszHHkcNDwNB+g2ufOpULywXZCa1laL1LCt/BjAFWw+6hwNi+QIGs7U
KWyYEtPwWnmV27zh5gM9c2MbfKRx+U8l51S1myUTGM4MOrIqTGjDI1fhDrOkKZ9ftvqVyddVfOjX
V1W/7gpcHWPVNO6yrf6G55N+SIOcn/3atis2LK+Or6oSNQZxB+fsfHC++AklZ0YLdtw3ca3OJk0y
lFUj+4wnC4QUO9xn2p4/TRPXYhant7gaShieXalVa3poqG1fYxpaC1hwJtBtUTiIMNysLKq8G4No
XzTpMn1zq/wCZM7oCKicT52CBEPjJl9vG/vag/LfR3RPR09B7jTseABjJ/FPOTzG1W+I0ZXqB80/
o5PHmd5uf8YQUDqIyqlXkMezrs9Ie+23XB4bPzisSbkL1O3pKn2gVsqbuF76jOKYBnqMlBJL+TNN
XCusDdiPQxVPfbaOlzY5V8uHcN13MtaRVFUcTMXq1T0w1/MPNm8xSKPdhwLvs/vqqw6o6ip3wKYV
FcqPPuf+p3D6yWvLRttgFp1qiuMyrm5KDF2QzOk/gKpbrZZ7aNPQWozyLZQN2O/6rPQL0C2gLUi8
tMp23r6O8hd/18FTSd+DExCcRplT8jTBoTgK2uMoWjwlccu6GjKBDqJq+pJ2Tg/bMCAfVvCBd9PO
I33g/3tXsLRdoqqr2cX8swYzGeU/mr1210pqVysCvlbYvYhl6k1/ygFklVZabtOqahV1puDdLVXT
Z1srnouGnSo+f1eRtDyLGCqqjpLidF5juQ6YPMSs2gfwafDgserx/PKEbhLLhtKwsDpOClcn1VRu
Dg45S5eCtTgTqtjn9Lo03ziPNEDHEdIwur2GIP/gA+weB9Xpdvo1eL0OlRJJ2DqdK5BqBAUFXHnu
HH6gnfhG6+R4+xOGBdYxUaFQaDZDd3M2kKAGZ4r7WDRTkuKVPLD8CJP5r19+d8aM0M4U0sBDOts+
Df52t8z7WJs8HRUlBeVjIUrgnkHKW3vjkc3tiQf7+j89X4varc3bEnhBtAFweZi4f8gLW/OIySZa
0JZdGU8VbshwpnQPoqR38zhYXNI0tBaxHEojtbuufRaH7n24Nn+Ad7ccbkxDa0WVJUlVyAVpbA2/
gFT/gY+xZWSDF+qwp2iE3t+SIL37MnpNwvqTqOZXZxKW3YAhjnTEU7G6YbQUW5+BKPIg19+D96f1
X2fbvto0vLbzHYNujbyhgAJAxaARNKS113Xp7NSHrpr/b1ec6tinBiBoUDBhqxRU491asZeFOo/o
Ktt36tC5pTbqNJUjxz4bozJlQJ5XND7vm/nVm97FvxutYw0tVxy4QUnc+i/V0D+M1T+3Bze4pA54
8tQwNgPD9p36w4HUAvwctnsfk09qMeoPhYJ2JhMZuANeHPbm8+azCznH2xM3ja6FqU/iYpsrWIUO
VBz4NL+tEK6BlnRj2eqZLKMFa0vdyCUCDgPJkYucFAimo3TX3HWY01R4U+9e/d3h9QGawPd90R2m
0SbQZggnHegUQrsucFcYvi4+Cve+doHI31aIjdg2k9e4/MtmUqeUimF4hetNZF+veaLMLw4boTzF
ziwb3ayJIttVlmENdIapVlHRzBNyccnUN7Wtv5fWxt1r8B8d8iTdYQRssOizOo5Pi7NeQGF4qRfb
pblpeC1ogQTDQ0sS8gzNascyCXF2dYpzsMl9+UanlmLTsk1BHXHcwuUfKpK/0dUmc2TYU+rIJ9ye
kLElMLpffibbiYmPXvlM4mfZ3qmBWkLAtLJa+MrRbd2Oo4BL3ERcUXMQr/60L7q0wK3aEcrjDPNn
+Us/v7jen8Z23jaYRgc5lXKWbhnAaZRE00MXzs9TKB+6YQTfdvK5WScQpOT7jlM64mnrCURXSzDO
kXE7NYlTpGHPd76r66CnfGjyYC1iDuiceqHNmkKj71u/LsfbS2BYXR3zNEshVtVfoR9u3F0pFtnB
73NLPTQtwjXk3tXDmIWdNxFknxh6QVtenKTIn1t/OqmEpQUIn5zR1shqSHQ6sxSda+G7oI+5khT0
9RufJzRNnfoY0PKdltL2yIG/VFOx4QED3XZpDzZpaKFbHMg0ea3+totQSyQJjp6svJP++LqiD8EP
6kM5oA7bJHIMxUZX6lPTit1hA0+quupUF22KZ85PrvoDHJdlvU3OpMVzBOhH20LvJFM5eax98cR4
f9rjp66Of2pUMNSyRRaNYjDa8/DXFtqI+v9HTPvfIunq8KckAK1A6LjLvZBY3x+q6Urv3LZoX3rE
28awFFB9jdbg8yRY4uKdfI5D56TCctq+DB4FSUAgqiBYj9tEiLw0DoFocdrRGSpWU0639omOEwNg
ERlJsDQqeIdeBCqZOkSUOPGbQwvHyYjqejx6VhsF79HE5uX3io5nn5/cbRCrSBlYUdRla6epgW+v
nmieyrHx2z8lGJK4xcx/L4auDtXqNh55y4oTrFR/WNR+qsS3LR7e9q3h1THfpQPVeYLSIkK58oJT
TdfPqxPvwrS6OlILz3N0nTyKdB8tJ9YXKfOHCzh8j+NW74p/V0drDRXncz5j9t3anOQmH1gfWYBg
f48bV0doxV7ee9wt8DbatvzCoEGess2ztQf/Pe5dXVAwpGHR0jroM/TC3A3dR1rN6Tr7JzlbjG9y
Gm2H4IWJH9YJnjGVGIq05fTRDaLLVNtKoMk8WloB8dUou7aa7+OhaOjZX9povQ+SQuyjIHd1iFbX
8rxyF9h/Lsf7NZ4fnXyypHbD3HV4FpmcNgCkuMr6qBan3iEzpJSojQHYYHkdm9X5swLVVQ2Fg41m
uFn4UbrDU+Da7ixNk9cCduQVawKvgXpMLx6cbX6c29Xi8qaZX///LhdAtjFeZNNWmZqD4zZChhJH
Ztdt726nGtPw11/0bnjqrROOhBiy7snJGaunCa+wngwsq2oaXtsLXEnq1pg1yO9LfVG+e5JQeoJY
zen27A0Rq0Oz0FzZzN61fDjMeaaLf4oH9zIX7BJ6NpJ20ye0mFUsF02Zw3OI9z3Gy8vyYyFHMtnA
ayYDaSFL5pjzIOyrDHeNwwFKNE9hlYepJ2zNTYYP6CCtKA5oPW9wTUe+0e7H6n2vq3203a6O0Yqj
ZO4gwwp/5P/M3dci/LUsv2+vrCGidMKrmhcO+vrAPK64PIdJ+Jrz0hJRpqG1YAUwiEZL0LW42YZw
bETklhLwxd6et8nc1/+/i6eEAtmrJObd5fNFrOxAcggMlTbKBtPwWrjGSnlxFYHodmpXvKYhxxcd
gMo2IKjB2XVQVrNMcsG2imf90p4iaFPPSjxuAzSAlG+pgSbra1t4pwZINlRXqt6anIcif2JzfLpt
e9PQWqhy7B5dVnlt5kI/5NCTYkrHuT/uG1wLVB5sXK5XYQ8njMSHeAlcloqk9F93Da9jswZnRvtw
DImM1uPNYZ1RslVvVTgwuI0Oz9py5EfUp6vCgXzoh/YzZ8tl9td9RUSHZ83ACE60C1s8IYfnoerP
aDk9uTvlkl0dntV7E1D56HCBWNcPUv0aqs9u/Xbb7CbDXP//LlwpXzxQUPVXknr64rvzPS7tX+PE
Bv0yeKSOzFqJs07SB3u/H85fmF9datcmHWSauVZZC3ebi5GFA16ivuNWOq3bT61jq0qGPEC1IC19
j/lejwWt3T7d+jWNKnqI4PFhtI94waVasM5OtTq9iIYsCL9t059q/equv/YtqhaqpIsI7+N+zEby
z4Ri57R/to5bbvkMdtexWM7sNO6VcCZjvEoDPqXJ9HOxbgcMDqPDsUQ5h3Uc1nhfzNnjxuYPfBsO
u6yiE11VeUtbUNmUGfXUkdblIc6nu3qxsUQYXEbXBwzzQYaFO46Zlzxu5ESdIS3JRYl95JquTnLF
oewZ9w78JUzEgaIH2ZfN0QscSwozGf76/3eJoJuruJAgIwfbj/+jbsPonkPJyVLzTD6jxWrgRk0/
VJh7VX8lUDfh4nc+FhaHNM1ci9VIhfkyF4C8FAuw5owrkIxstk5P0+BalIZL6dEhvkbpwlLatUeA
D3b6oxalPh09JNymxi2bd2J1eG6YPDjLdLzt7oaZ65As3qu4CQOYZd2msxLzpXPpvj2eDsYCg3qT
8KsoL+5MvgWBuMiifVk2ZXmtN3iLDsiKxVjPDe5pswRk04dFdvKAmqrOhA22y2zTJ7QtMAUTUQKd
8SErtmcxu+nQPKzcdtY2Wf760Xeh1G8jaNqXoczasHotSfRAF9tGwzT09f/vhhaECeaXyZDlZY5D
GM3qPPlx218M+UvHY8XoFqggWDNkrXoay0sbcwgR/aTKhlc1mVwL0zFvQuw2XNTrMUnbUBwWrz/N
Q2DJAqbpa4FKPCioFhUsM0f3OT3Q+M+0nSf59bZxTHbXYjWALsvIFIxD1HqAxB2ImHbWUx2JFToj
KGVBS5AF8lecl2npvFDv8+1pG4yiQ7HAliemgag6WwK0GYfx/bQu36vFf15JZ4My/e+F+C+X4jog
a9ho1NHcwanjKlUG06s6dH/0jcuX+567Loial3Io6LcB9EAeS0k1zNRJx2WpinMX+S6UpHEWqlQ2
jNXM3/jKQCKbRrmPRpzDXDs5RKXKyqFlWuUx22x7PMOa6igvTqJ5ws3DkPntfCjL8qiKL/vMriUA
j1FSoAkB8rRF/b10v3p1/izy7TIHtotO08L+P2dX0iQ5yix/kcy0grhKuVSplu7q6W3mgs30zGhB
KwJtv/55fvYO1UyTMtM1D4gMIgIIPNyNPKBV3Fa89sZsZFqd1zj+sS7jklSlB4E1to7X+3/EErMm
2mvtaxGIslAZ774O6oPDvmm6c9+zDW2kA0HHXFHaqqynf93c3i+/8N1TpG1wIxkoziMK4ViFjkUg
G4v4r0V36VbKnQKKbXgjGwR8cta8Qq4p+bdQ/76I38S84zqWoU3QF1BTQ1V3TZUpQBjitUoXOTxQ
PLjeX1CLz5ugr2EhtbvmHEl+9tC2NZzG3dd/28xvT5bvtqZaV1XdtwgnZ24hOBG8FB0o4KdyBxVr
G/4WCe+Gj2Yu6hlHg8wTVRp5deqE8pE39NgJ1cR6dXke8HmEx3CmTyoA0cmwQv/p32NmN8OVVk4Z
xtuYMRX1iYt2yHPn0P58bHTjdM3Bbt7ipj1CnsBPFDgP/eXvYyMbQap5E1c6KBUAdn6icQ7bij16
Ttt6GiEaTe6ii7qusi1WkHBa/vW64VzrPd1Mm6MbIQrlrqYooN6YdVXxWSzNF+UUp/tGseReE+kV
T1DOrRzMHOJy6YBafqJWPy3p9jyO5bETtgn3Ard22xIPS1rFX0LxV1x+WadjGcYEes1Ug3+uwo2m
2+onEoVJ6Xuf5bzH92xZVxPe1cFLKr4hwwRyeeEzmhE8+l33247xLetqQrxIDq3rNUL1AQLwpxrC
P4M+Bl9yTVYr2Tp+z13MnNK/CdinZq/buenZJm0EqA8eB08VQuH6W6SEyQ9Tk3885oxGhPbS9fKQ
RtjpwHrZRPWzM7GUoSNMtPGX+5+wzd6IVLyWBwMbZZW5JNevZZOPb+vqHPV0I1BR521iFHxgm8VP
t8577MSf4GK+3J+7xRtNcJf0uh61WRD59C7E8PrpXNAmzcVBrImJ51odr3cU39AoF9BzT4Jzue5V
NWwzN7ZTUre+vxB44wjy5RVFPLa2SewdI/JxTTRXG8VBWDDwc9C1fe439htYkt9yyne2U4vPmPKA
a7jQKhbweI9Wic+91G/JTjDZDHP75LuDQO9VK++cGzEWOBz7sLhuHsR+ivCgxxixuk4CnOjhqrIx
YA+inDLIElyDuD12ojb1/4ohkh6UWvAQUVbPzPUuwlnfRnFMaNw1kVshHdHMWiOaIEtw7uP8G9vc
Q+0Irklb5fdO70NdQmVV3ye1+1fT9UkRDjvX9186TMxM1Fa8jJ5mt5MGbmWJD/YVlu9pOP/SYTB0
/LPDjLIbFjDrgMc8ci5dRdMKWs4Kymj3U4xt5kaghqRbG5eBbyjv12/epnXStcEeKts299sZ5J2z
0xlg6dwBIVYj6pdO3AAQ7Iffsp1u3Nsw/7m6wzS3z74bPuoiOSlvURmbfnP9qwAhN2d/ruW8s6q2
6RuxWshAUemNVVaU9akUwTUE0KqZ9hTjbMMbsYrXyHH0fEw/rP/1cTINamgyTHv1AdvoxtYqQHnT
Vj5S5Oz9Xjr/Ossf8/TPfZ+xDW1sqU0oOqo4kgwIQK8u4Rn6uM/KiY4kGSyrsacGS4uLO0GSGZ3t
NzAnXdYSB0h/O4JpiZkJgoIAYMm8IMdLcOClWwyVGf3HFsc7DxEW25g4KCagtDbKss1UFV3rm/Qi
xK3K4hBuEZM3wrXrC7ciqOeh6g4hsaW5hEt9lvoQmRGGNwJ29jZa66JXWeNAl86JTltXfG+WPVkA
m3Fuv78LWN12YQUIKYgt8/Bh6sbLVPNnRvYegSz5IDbiFRCTlo0Efqnd8TysXeJBX7ed2CPU1j4d
cn1TEvDWhzCTEdvIFoHBy4lPHQ0BkD6kIwT7m0Er49wfcToFurs6LUuYUkddAEHZSfY2+xuBWwad
D1jqrWrFSFIXIUDjzgoisvZgwjflAP1hc5sJb8NZMzqAqKIGUdVZVAU7CdmywCYYqhy1UMP0P9nm
+S+3/ZavxZNs6o8q3yPCsWyHJiQKl0o/F7QAgmZZKwBE8jEZvPrLIecxQVExzUfalrHKHBSBqi5+
Fbfn+V3nsVnHCN4wEHPkhBh+Cwgu9d5jP6vTrKe0IdGx3GkqAtasVWupB2xZUwP+dAkMU5VU4tCx
PmbUCOB8y+OJ3ZLnFoGwmhY3ohr0UEQ75wWL+5vwKBrrcdsaGAjvuFH76HaftXNwaCNwPcm8sGkI
tsSOX2lePSxrdx2KPV0Q29IagesN3RLGLcXMt4elexDBD6HSqfh6zC+NDbcnBdWlwovlpNkXCowq
y9dPQ7id7w9/25t+cUwzsVEB0UskOC75fjihI+9lES/rOCdl+6L3/NIStiZAijPiFV07iMxRsnrk
aCNIC4ftySHZRjc23XrT85B78BvSbGnAaUrRHHnfNpaFNbFRhPetlg1gF4PmJ9fnmbOsH/oCjMCF
++P+Jyxeb/JXRUu/5K7sRdZ4FRgZupPXeueaBjv/wGYcI2Z9T4flNIRIaqpABbS6yl2sjs1xjAMy
1+hA0BGG5tXDHDwFoPrM2SeGHi5/T1vdZn8jbmNI7S5dCVaQsfauXIeJI8vvAc9TNez1M9vsb8Ru
KZSuyqrXj33NRM4uMudOcd5cjv6IhzDSWh16i42ZSWbV0R4VoxKBxsrnG9mo/+wHO8da9usYNmFT
VYnqonKR3zrUcUrfSSpy9crPrPyWlxFkIB+L4MhLScxMCFUzbGqYCb5U5i8xAH3xK9/jVbH4kwmh
gmjwqLvt9iekSvz649p8IOAcbaeTJDvgD0s0/AdGNSCcvWZS2ap+eOGYrizfyaK2kW/u9e7sjNKL
GkIfiys5BIJEfHF248w2tBHCblWFqguxu7Dhd4WitLMrEWEJL5PTalGTH7USk67WNq2rPoGsUVLm
X8nec4BtSY34lYEbOn2HFDFICOoMVdKTK3WiRPH5VO51RN5KLb/YwExOK1lpsfS3PIRnNpUCNI8W
YfLAQHZZT8WL2NqnrtsjpLNki8jYi0U8jV1f41tQrEk0wGZq/GuNf7+/FViWwwRVdY103EpioecF
9Nvscw+OrmL94gY7RTaLoUxkFY8kaaTrI2E3T3UEDTZ5HaY3Lb8H/T/hodaCmJn4qjWkOKPnuOWt
qv/q10IkEljxnRuGxZ/Cm+XeRZkui8HtRwwebw+s6M+eGyTUu1b6QxOXO7nUssQm8VW9qYq3OawE
fpTPrts818s0JFLlp/urbAnn/7BegaqZBUOuM8WmU0znD7F/SPcatjd2ZFA4RIOUo0C70fA2gtjF
Lbcvx2ZtRDIk6XMVug4OWT5oompoeCNRiD0SaJvnG5uwUnNegrwQmGJnu2rS4gRKfm+Cv6h2DlYL
TeIrPxr/3/ldOn+snPmim+jzTA9xrsTsP0CrCMHblx72xRU6k7F3zXnzsVTiWGowsVZV1W9j9b8c
N3hV4uXzeeHledzy370q/u3QEptQK6dj5eCWcMxCQe4C1Lis23u3tayviYZSYAZswoqjsgGtEcg0
nvplvkoafyTtwcwcGBtwGBRDJwKEbTmXH7zlI9LQFwgc7iQeS9CaxFd4VqGtbiudjRpN62x4EGqv
r8aSb0wYlFut5ULGQmfVMD9qVDS0772u4Ky7v6q24Y3A5ZRSLXyYXgfzc7Cpk4qXx5b552PDG5GL
Tn5dcAGnAXnX09y6bw76ypCTDz0MIa6MDZePYRTOA6Y/sj4NaHBpIfUYhfVOxcSyriYiKqbtEJAJ
0x/i73mtLvUQXw8ZxgRDRd0I0LtodBaE8tsEzA86sf5Q5Z5oh2VZTc2/oocGMO9gF7aRdIr9NAqj
VG/smNeY5FeswLUUj0Pw93w6M0pTPrZPc31IwCdmJiAqXwYWge0Ghar2o+s/xbxMAu+xEd+P2f62
2u+OCbNwYj7V2KyG/qukb+XwUu6Jttkcxthip3qcNnZLBEOEh+GweYniPQ0+25IakTq2NdzFvfmi
rxOKl4+l+bGW+U4JzDZxI1C3WsV9T0ocO7h+JsX6zPke34Ylu/tGjJLZa8vlVjgtoJP+MBOmTsUG
rffcIcPDkufekXf/mJnYKGfeXKCkhc768XscdxC6kDvubjGOiYgaHTzseSidZtL/OlcAYZPt2MZh
AqKcmpCGj0gDjbcl7bylHd5VDnm5CYbK/W7xI4oU0G7+w+w7Z+35D90uFMJmk5ubvguifMnZCiZJ
nS1jcfGJ85t22Mf7M7cNffv93dBR7AYOYTA3IcUP9MSmwxpNOwa3RJHJc7WBvSTWqtdZyNdzPX6T
S/9a775h2WZuxChZupgWA65oYgk+D5AFw1lp54hnm7gRoJEb1ECwo/wBYe4XRpaPcpOXVfGda41t
5kaQTiDEZ4GD5VSyuJS+fyHNHmbRMnMTB4UDDMkjHyaHJuEJDDlXn/OkZ+yYn5s4qKCrVpo3yOae
536OxvY7zdXvDd9r4bcYxmS2qrfJDViMrNJAByXhMZ1OVbf7ZmIb/ZYz37l6UDqyGSu0w6+5M6V4
1y4TLrc9VlNL5jWRUH3Z4KW/g+Xd1f1I+wnY5ejvjbg4bEynQ7FqMlqBvWJqqxXC5OCar1/rviR/
NQEawY+Fq2vspwuDNoFUg86mIXqWc/CY11Fau3sFZJv5jXjV0djpOB9xCgOlZFeJV9z6Ds7ciFd/
I3lbKYkkptBlp9AI68YXuR7iIoiZiYhaGGljx9UaTWTrk7u4VzX1n7pl3tlLfx2zgHH87JeVnNZR
V7XI/EZsw5mskFw6hdJt1Qurcn/ZMdKv7Y8n858/IzVu3eL2L7gzZbFmMvWU8A8OfqsSvYstGUys
65tJZ3NAniOvbdIZbF87g9sMZARurzoZDk1fZ61cLh4tTxQlTD3t4YFtw99+fzf3ao6nrY3bOitq
5+zS4sImflrYXmKwDX9bj3fDR5uiMap9dVaPw6kRFHyb66nKD9Fkx9g4fh5+WrayLHxwWCvavLK4
ufrDUiRirc69kAc91P/5GyrMu7pitc680qXXmcsqqWv2tyuJPnRFw4Hy5y/wedXuIvBgRar5ujj5
OQJ2ryf9zo578/H/1qURwj8PH6CNFcyq2HGn8UFSIPeq8Uzdt2A56X6B8MKe1pMlxkzEVMS0JkWt
dCY8/0SH8nUWzbE1MOFSq4a8eT8gffJeJNP871w0abjtEdz8upobm2ipdtFOM2vk/giAi3CWL9VW
vw1llwzM+xiEzun+DmaJBRM1hXbAsfFGLLPXxP+Umr31ZZsO9VTtXB5s4xuh3BNny+VNIKiao1O7
ilN5Y3Atj2FeYhM2RSDWQyNw/WbtyC4bG58gEHC+bxmb5xhhDI6LMCwoB7qUzacceCBO1Y5RbEMb
0TvoNVZ6hudIqLM5jIA3ytkJ218feuLYCFsAqINVOhwd3E0cfnUDz/8n6PvhtcrbXCZzHe0qYdu+
ZESwAw2+plrgoP0Qp7IV1z6qv3VkeO4XfehaDk6nn5ME81YwL3f4REXkA9DETRJCzeDYHmbCpcZy
a1m84IjSQgzYRY9SHC+v0H859Joam4Apoct+GAaKw5XkZcr7ZkGrbbizyhYHMnX+CtKFHVpCNNj8
mscCwBo9TTtub1lWEyYllkIFepo1gEb0K/pZk4XL72hcutJtOub+JlSq6tDO0sQbyqJ0eR14/DKB
DPJQ0JowqUjRPiohjJXlHgN3VLHUwz9BNISf7w9vM44RuDqY1AIRMmy765o6Yrv4Y5OoRXzzY8l3
/oIlY5oCf6sgLuSqYJ2ic89sFm+z87lk8U5N1za6EbVhL1yoN96olbk4DZF7Hid6Wtt2Z2ktw5t4
KZm76xh3gc70Wl37rXhTZZf6jn+6b3+L35tYqQ4lHddDFwTIqAeHJTLX8quT0+VYvjHJpJxyBZaA
+LjtTlu61c3j7I2P92du8RwTLFUvrWq0A9nGTpTy1BbwHxz4yYNaxr/Lkex1Gdvsf/v93dE2VrGk
oWA6YwvJSukkmtOXjs47ecf2L27r8m54VXuUlzGGJ61MK+dNQOVyaMcUAX2+byfLsec/mn/erJpZ
IG2Wm5+C9P1ZlN6XMDihrHRq+b/3P2L7G0YYCynXaVzAHyq9EkTFb2vLPgXDmgi8mt//gm0dzG1Y
Dl1RlyCsR50wY6G80il4pX69s7nYhjeiuBm8ELzCW5u5vvtIqftb0JfJRvaK7d5tnF+czk3IVOuL
uZ8U1jnsyzHlaiapxyb/NAV6fqwC/e8N0ZMMY/tCAC45cW/6dt9ulpUxEVQtD0vXjyNc7HNxUs5b
3RZQHlwuqLfunNotDmYCqZpwoCF4hXBq1+OTKgo/QUReR0iT1oqd567e60ew5CoTTkUnng+OyKds
atT3MOZtOkbeP8fMdPOLd3FI0XhORYWxOa9PvVOVqXJ4Cpaq7ysQPve/YfExUy+w8iB8s0wOUnkJ
EjYcUlu/TSZNL8eGN47Xyl8AHR0Qg2Icrr1Hkxqt+eChP7ZTmFKBWyyDIPLhwRX5G0pB4DJydrY4
27oaoa0LVpeqBKupxPNuuoVDfiriXSSGLQCMyN561Sx9jJOdp+hpjpeHyaFtIuPokW17TBeWf/Af
KFU3+Ir7OGHkVF0WqFAP07EN1ARRkQk8DkuARZ22+tzJ6MVn0cf7/mKb9C2e37l87awggI9clOjd
JRHgAgQjxc6K3q4Tv8h2JnCqYnIKJ/W/1h4QuSxeQnSUNvwTdcOkoN9Z7CXxtocot/0PI3TzEKSM
E6QPMlkqmWim2zOkjvZe1CzuY+KnmolR2bNVg2IAWFdeXsOwvE54MtXeIWJJ3LiNwHXWFtJYpYe8
wNdv1NFV0hT0en+RLTknNDZmHZde4ffobwunHmK82PYVIDFHd+XQCF0OEElUObAOvCkhUXHpamg2
8oNambCNGb1VWPW0n9vM08MlD4LUHxwUjutjOdPEUZVUL+0QVy1eY/IziaZ0UfFT7O65psV5TBzV
ij4H3Xt47InCT0K9Nu5ju9Wpu1fys3i+CaHSgT+iKQk1y3yQp5qPz2RpjvmNCaEqaEH9BYUguD15
7tw/9Op/9Lzv953SNm8jYsul7dRCMDjquacKlpdyD/VuG/r2+7uk5pFtqcgUwiSqTDD3VLJj746x
iZyCmvLmC89pMh8vC2+MVPSChDOnJemGnRquJVoDI1p5AX0NyIi24MXkiWrGC2fNKXC6032724Y3
ojXXndy2HozQzoRHBr9/rIDdH48mAxM8RVc/V9hT0e0aiFhfqrVxxktLnKZ4nl23dXdi1rLEJoiq
DUsJsp0Vjw29WyZiE69RByntQyYycVR50daNF6OGNbigdRMAqCsRn8pl+PP++JaMYAKpKpzJAgGe
ioyq4pl64hQtwbc4UsnWNzv2sZzHTTAVYZxOQNhP2bA6T3H8fS304xSWBV4M9Wle93YtizOZoCq8
+Ph4ie+mLCBzGjQkLYPtJI8+KflGIC8gCVgKB/8ioNu1D/jL6Im0KsfzsXUw9twA+xSRt9mDFy6l
8ZZMArKO8nUcvt3/gOU5xjdCOQj0OIxinTK1ihRY+4s76O8FL6Eq0ZzX4tkfgy/3v2RbbyOq67zt
tR8tE+7eX3OobRDvzL1nb/0yomX4/idsIWfuwsBELhMfcPNah98dPK6mW6X32oQtIWHirKIu6JY4
mqasFPllzvtnyCj8BmZdXJCjr/fnb/vEbZHe7QoMXaPFMG1TBunU8wKQCwQNCxS7qixU2+f737DY
yIReDVvYrqHA33ClfNFNe5VkT9bNNvTtb72bfrFo4AtnDA2h41O8FE/rJo/t8yYHFQ8Gl3ob4oCz
1x7i0uqvqth7cLNkCJOESqCJSNCmxLl2yc8QDvm4KnkWobcTwrbhjRCmFUoL4EKcAI6K0R4vr4sO
zlIcIkbEs48RwGVeu31I9JSFEkjmkF1pyF6KPNgpX9pmb0TtjJJZ4bnhBAk6ktVulcSy+xDs6qnb
hjcitq39eW4ZIrad5kTE4TnofnMGfiwfmBCstpicQaFJOFM1/QESrSbVoGfdGdwydROARaXEq4AY
AeDw6ic/h54aE4+Brk/349Q2/C2NvgumdkHjYrQC3+XnEl1hC2TtFnWRHXTnj33AiFaQXbGiLLCy
XRSlkCdKmpynvl/vmMeSDEwQVu6trOM323POzmG0XSN+8K3HBF9R6CLqPECppJt06sr6XOxqtNus
bgSrG8xCzRBOyHzf/70mG8pHuCiusd6xim18I1pBQtMUvYNoJbN4rUotU+4HzXmb6B6rk2UPMemo
vNiNOnIDkbvCUWkT6BZOH4JfnojoOYKcyMF/YkQugVz7PI0SiaFYz8HiP4HuKSFqj2fo13+Dmkgs
qjcuSOVit+2AggethdAvPeuTvjnWvEJNEBav12KqbwBKUIIByB+Bo2oPgvXrVaamUF9b1R4PBSbP
q284ICYOugT2eIx+HVcov/6cFxqHdfPiAN+8ru0D9AIScH7sbLK2oW9/513KiddgLNDhPWU4hjxO
IHAB8PaQt1BTn48qyYXvI8+HJf/TIxBpCHUJafI9JYhfHy6pCb0qqoEI5ZEpW0ofMtYzO9F5O6/g
+k+jqXkO+LJTHLfZyAhgCKmPkZhQKomd4RoNwRfSHGv/oCbwCoIewxgEoL/LoVvmONE5COTVJyLt
ybG+JGqCr2RDgo61CFpINiQ9aLsiP0xk8O3+jmKJWRNyNVckguoxHqdqRp4mWrx1nvc6lfw0UXGo
zkxN6JUDcTcqYqxzuYyvEkRMw7gzeUvMmrCrONqCbq0x8gyRyhmv+x5rLnF+DDhJTbiVL9BCWLpY
XN4Gl6kCQ8xQvc5kr9nE4paxEbpQEdcd8xC6A4k+VIz96eq9lzmbYW6ffJcVGNu0ym+deAPvq8Ql
QXipRNUkuKc0p2OOY+y6xPch4rQhFeN4lq1ek0boVoQ01Xmumh2GBpuBjLj1oo3RYMBpbSqir3Ph
nqY2PFQNoybyqmDtIqXnI6iK6ImEb1PEX9dxT4PGNnFjn1Vg3lQyxDkKL4nLuZgVv4gp3wPcWkY3
gVaiCCAWwHH9r/ro2V3od39o/zi0qCbMSpS9hBYKXJICqApszil0wz9GOr/E0TEeSPRs/uyaOYlG
XVfBlDkUGgdcX8qO79x7bIYxtlky8IIo5k1Z4Q2/h0XsnmaRzzu7oW1wI1pl0bFKrnDGRg3eySu4
Ps9q2yOksqRhE2XVQykGFXH44wK1OzFB3HvuPw9sS4jId1ze9geMgG0cpxhQQ0WhovEvHqlfKjxY
3ncbS7qhRqBOHiTU0dkK28zsMa7AZ7bITzhinY4Nb9xni5hNMW1cnPrmp61+Ud3HVbzdH9pmFCNS
h4DxcI5uORiI4y7vobZb7PHxWM43JryqEGWHghmOHVtdXsXIIPHY/abm+nnd6NVFVfP+X7AY34RZ
6aBeFk8hHUwLOfcrTmgTv4TbIT2amJowq7ZrOklLWAgolj/rhV0HXb0sXBycvRGzwbDQLpwp6k8z
1+lM1n8UoV2i2oMoQ2rSUsF5wHEwo2+x9mTilfOldafLfdNbvMeU7ZPeMkZ9gZvhoMS5A0dglUfn
+0PbVtWI1sqHZK2jsaq5Dv9eivprQOsTVcfwLlBFN7KwQ8MGR02VBdV0qbj+sPHi2HHPFOwr655O
1JlRXa8bwLDnR3faDg5tROsSFcQneErNdAgXr9xTEK479rYspQmiiquYq/pWxo0AtVxkeO3jdcfF
bUMbFeI5cLY+p2gqjmNnPI05Wy4y3GsQtw1ubKecVXOFLIOO5Q44woY+0nAP+WtxQRMT5Xt+OdQ9
rN0vy4Wx8FSQ6WEYvWO7tSnUx8Wiij7GC/MaFF4SOgpPPH707/3wsZnl9vu7AzC0zcPBDRA+qkAy
4eODV3bHnNCkmppAPNRNHTIWWXQKZ/8Ue3vPLbZZG1EJajgpQtCHoyV/46exa/NUNPSv+yaxLaex
i0LWUaNgK3CbWd20Bgn/qFTqAVdxf3jb3I3YFJAwzZcaL7S+60dJ267lCXenY+VDlMON9ZRujudl
VFC4N3zvtf4BuYJj4WnCoCZw+Xb+hMOL7IROhijyTmGxe7CzmMUkkarWCSUCIJYy3Ud+mtfhnDiQ
vUruG92ypiYYSmi5rpGEL3rshw7zJ0a+gahqp2xy24L/i7SiJn3UWMtQ6xm36zxwwkTHqBWWQ/dH
t/xDRLHzDZt5br+/i9PWd9qxb/ANp26vhLAL8Xbc3TaysYGOaKKcthyxBN01IDplmPJqOZZdTOST
Yo3eaonNouJ5ew5qz3tG+XBPrN42czNQO1nMRYfR55X9yFt+hWrysYO6CXkikpEAUnJ4/xhnmbKV
QzKShamu95gcLHM3QU9tqxyXaMxdFPkXEvLfPDj8fV+3DW1soySqZme6kW7nDA8f0eoVSdcNx7KX
CXdiJdq36RKgmtE6/xRl21z8dtx7FrIEkgl4cujQdiv0mzK8D3XnwVVfOK/GC3iUn+fiYBozWaOC
oFi2aUADvc++OajTDtGxfdokjCobHswqwOmiqIvTzPTFjdXH+0tqSV8m7GkueBxRgTnz7Q1bRen8
2MT5/tA2b/F/TixlyJlHHZBobcFzUA1ptNsQZZu0EZ4D5BbnNgBxIpiXS2iIeb+TgDzpdg83aJu5
sZHytShyTXF0iUqfJSwYUZ9iXw9ZxcQ3MV5vdBPYRueGoXbkDM45DOie2qLlwmsCnAJSqwG8mzi+
NLhlCQc15PWTFP2jFPyCDrudPcOyACbOaSvznPZ4RswGZ4LiwT+a8Cs6vU73TWT7E7cgfrcjyTys
1o2jSZWLxk9EO4L1MXxdV/mNjSBMWw7pDsfUxDiVmzuU24CkMKyiecZZbM4qX+z0TdhMdPOtd3+C
k6kQzL/Vf2OUqYrw1HrtQ7PSnW3E4qK+sbcGYyWCgqAmUEdyS0K8ISQhP4Ydpya6CeIKEcMdT2a8
BGk9iTN/yQ914lDfCN2lm1H/UrMEqyS7oLDxmFdh4lcHKzEme9Titpj5zLpsnnUKcZsnyeJE7vKw
WaxugpmkL+pQ+2GXRUMEUr0AF/j5tFVi2BOUtuxTJneUnzt485Nhn4nZj89aVN019ob1ZVYgJ5V5
vKcd9b9I/cXJ0sQz8cDjtIR2Buomfl0/D00cdE+j101EJE24yWJJot6VQPRHY+itTwp6c8uLHyvC
fMiTiUEsyVT2On+lTjfJT06oVITDaa6aT1HDt/60hX0NtdS1FtwtEhAlazElvG4Fjt7etsoohtiu
WpYnv/R4E6ZswPPPn2E9V+KzbPDw8wSBlTAMknoGDvrYzdGkudK6DpZCdpAUVMVafxpRppYPSA3Y
nu7nLpuH3NLBu7BfFtetA0/0GavI20ZfIS+2EzmWrGjirVzWt0BYYOOYsOslm7vcGhbGf4t1/Ktc
ZrxL3vrKj/0JI7nkTtFWZdnIbGID1i4ONP2qy2APA2GzkXkwAGsZRIdnKLpNcXXCSalF1xGIu+5P
3pJ4PSPDyP8BFG5sg3letYkQOeijgg6OGJd7XSO2P2CcD2K3Y4Hvjtg45o4l4dD1lzaepp2Fvp2m
fxGaJvwKT0l+NOilBwIaHTznvA9K0N/5BWi1Q9JWnxWsFl8DSuom2bqaHayqmMgssoCbbXKxLKUX
zWcnrMdEbezgg5xrVMkGp+YyLqBmFNb1nKxdTD72ZKt2DiSWFTFFArdQR11co9DvYVPMKGz2uvj9
npaOJfRMUJZf47g55wqgMl+f83x64OgWClH0T302zCnQm+Gxk76J0VpUw6quE0O2knIDqq8oPjee
J3c8y7K7mPxYrgqKqZOAbOJp69zx6a1q5yZZZfXU5O33Q+FnygZCJmwFxTwuFHXlhGlZg77Ec8q/
63G35c8S4CZUC82EfUFmUOEIgFee2kBBAMpb5wdB63/v/webnYz4bnzwKE0KVPaO4z1u4BxpIn8+
53GTjHWwh/T79d8g/4FqqW5r2gKkJmjheqTeJ3/l3zZBDp0PiQnTcmIqxzXEbbrFKkTriBpMcT5i
HWLCtAIowhVr4cpsASJPdej1I+v8VfhNo4K0L5Xu/i1akKu/3f+czU63RXq3oxLWjivgeTKjVZn1
VXFrbX/qy3Jnu/h15iCmsKDr+SM4RlHTEFxO6Vzp/MLcY08DxMRv9QX07Ui5oMDuLtAXDssSYhp7
nHG2mRu79CxXaPHx2wNSjtuvF3f9pyhXzqFMhFPdz2bHe9XIqgC5wouLx4B5fTopd28Dta2psUer
GZgtrpCuy0W4yTDUUULy7jlowp1znu0DRgTPK8Ub5s3wVNa3ZmY+XvIcl41yZDu1sF/v0sREbY0u
1z5TuAI7ZbP+gQ4Hehp9p35UXkxSukXZ6MviQ7fke/gEy3KbGK5i8zfaTiUiOlg/0pldO9/biQGL
tUwQV9iQLeprSH3V7lJe9cjBRVKBlRH8mOGOuWyzN6LYlUW8tWEHfG3Yp07bfsjrYsdTf52tiQni
IgC+CwAZIWQ4Vo+uUCXeJGMofkWvW+wfI/UlJnFWSwqcU6dVZhBSpp+qWfjYPKth5y/YrGOEclWP
0odQO7rvx+H/OLuS3bh5ZvtEAihOkrZqdduWE9uZh42QfPmjeaTmp7+n78phwiaglQEv2FSxiiwW
T52TALTbL31zyjfHVnQ2ja8Fcz2M1dRuSO0EGM/joiQkkqCeOri2WjQnEsWa8lpcnVByvr9qfEdz
R6ll/zfNXQ/lqS86HMfyAfTE7UenKZI+nNusfn/7eDF4jw7lGoPVnfZrG4tg4LTo+6G5EEazN/4A
le/OUz9v/4whxHRYVz6tbp5enXT1Jbn4TtpEq6Pum9wGEjGYSQd17Qz14WXBgd/NA7ryi72Jiny1
iL2YBtei1wnw2j9PGNzt6bn1IEYxjZbM3WT/q8FeHe/90G1lO6KW6y2obU/iber1n0Bn+a4mNnpS
0+yv/3/1E3VaLJBjBE6yUim55A5rHrlDbah10+h67Lb+JGYHyaIq+GmX7Utat8eSOB3UNZRVsiYZ
tMlVovKPVVuXY9jL2rWY3jRzLW5dBZXENAD/dDPTMXT67ElRaRn731cm6elRm+GOvCUof6YTPVUq
eXCWKRy9PgoSJ14ydix6dYBXPUq0qbowfj2VZzx+v6Ek/bYkyXcvO8Z7J3VwV55Xe0f6oI+Hmd5B
dyGs6XBfJ8f6KaQO7nLbTFXdWEGoTAbzqUyz8bsX0O7D7W3HsMQ6jdbYuEW6TqKP17le75rSLc9g
MrGcWoY9TYd1MXfwt2HjfVwjx3LoEitRXUpxTB1B6tAuSUAKxRUEivtyjlyenLbsGO2X1FmzgsZl
Q5Yj/+xa5DtN+eQtzl1Qq0+3rW7Y03RoVym3lPeu38cLiITDGfiulm5PPMh+o/fn2KGrY7zmeXK7
MRVDnOL17u1WsjkF+UowWE7d/2+E/LsKJXWBwT1bcKRULgXF+3ai3YsDqaA0/9554zu5j2fXfUfo
z3aaLhz6RP588BjTQWDZ2FRutq80rtLtg1P59Zsh7eSxW8FfbFk+4P1K4ugaGS71DBXBqPBwMZMb
sXXFGq4FOl1WX9Zp7k87jTu+feVFAGE3OjwO3N+fPTVwbIEU5ixI/eO2qxkCXEeIOfu+4tEZ11fV
0cfWVyLs0MVquRcY/FjHh3lemc0JwQGxkLfN/nNyIfZcvxsz2wH0/zXZfziZzplV5zkZZ3K9ZGaK
P5Qb2F+g5HAnRifOwaOS7fkcOnUZKbS4Tukmz9Rpz8cMpx3by9xMaT8Dtcdp++SV1WWobfVtk9no
n/lG08/jsHfIlpyMXnAEToqE1P9Bx6+3px5gnH9ZTTu3N5Drsqkoriwog3tGC9dv1S53yt/dcHXc
x7md6lMW9BcJxMDtXzR5mXaaI5t3l2RlKnYIp6EaIQ6wNMOxLEcHlo2+qBvv2sYis6B+78rW/7FB
ncziw4ap69iydpmGqRozYFbqp6WvQMtd3R0yio4rSwtCwYGCC3mXOWchZFRUL8dGvjrWq4S1WJdg
3PsAiNK5f1tmxUs62NjYDL6pI8p8toJ3oy6QbidAw2f3G6HhXH+YZ8tiGnICnVCr87NyJaNU4A/3
5Xu/kcOlgHLnPZGVZccz/YIWuIGvigrqeGhFoL/TDRlfLp9qlU+Wc9U0vBa867q0noIWQ8yDr4Tx
77NYQjTnfTq2slrogvq/cscEBEbYpddzsFGkfE1jgRyYXF2L0ozWwMFmON6yJn1yr73p3rIerBHp
sLIqY+VOM7yBZHT+zMCrwaY8or6tJ8lgdp1LK69AaZPxAni+vI15DVgvcz42QW7ZwAzXER1cNguo
R3UbwUHj8VMKdbD8Cd9z2tdITZfbS2v6Ai1os34DO1IKMtytF8+JfJq7+plnh15upA4tk3uWE7Aa
wCvTOZoKelr5UEPCwI+mRfy8/QEG9/kLZaZW0e0bmo3pTvLLLkh7yTd+TLxD6kCzBMiMboOCeLwO
40M1qCcUT4+FrM6rpZZ055zgJWV3ywe++2Hnpx+D1daXYNgymRaz2w4ptb2Bawa5eFi87D4Xzptc
NpfKSkNsMr0WuU5a1BlyEXQrLgOD6jBLz0tluyMbHFNHnLk7QKB5Dq4lh3d3QVpc+qx5wfPWsV1H
h5wtQ9+xqgXvaeGnP8FWBBAhHuMOuaSOM3PdUQBMUoHnRNSfx5UiaS9SSxZlMosWr9WGkvRWY1lJ
Vj+szceNDR+lY3syNo1+/f+rI5wmleejKX2OVV29lRnAd0n62AkbN6Bp+KsjvRre4UPS5+vVJ4Wc
AcRZe8Bxh4vsjgmJSh1fBuXo2hGNAhjA775A5BwoEIge7dVuu1sYXF7HmLk7T8XG4PLeviFdLbvg
VGXk3TG/0UI275PZ7xxUW6HiOv5woa/2P8XH6aDHa9HaNNlYtRnWlrROGQZbr6J690bLbmYwjI4x
w5N8VzDImaAnfcnPdRfUd8218HfbMoaDUAeYibmtQHuM1rC5WO/dpHiZkwdAZJ6WpepA/39MiULq
8LIAkDGk8Dhvq2188Lr6zUjIsbRbh3DNtB7bHhStce55IDZZly78dMw2WszKYuiIv4BqTeApvgn2
u8ADaog+7JsAvGqllrPctARa7HouBAV4sSN28URVe96HYAm+rIQ99HX92/FaSz5i8iMtT66KCSR4
FbaItO6niAdcnAfe2N58DBuQzp+FBwGRNVsNRonavRNKPKz+/qEo2Pn2UpgmrwWw1wAc4ZdofKNq
+yw2bPyARVk2ftPYWvhunA+NbNCF5exBcZKJ/6ZckUzdnrghWdDBW8LPmD+DDD5uq/55YMEY0mX4
0k2gXWscm2qEwYN0pBbvArDaCvSQyJTVJ3QHX5yOfpJjFYPA9MPAGss2alhkHbM1BLlb5k6h4spT
HDrM6X94OawBS+K2cplhLXTcluNXbtAxcLBvwn1cs/7FI3l0eyVMk7/+/9URuU2Tw6AhjR6etY6D
DQSZ4Pdw5bGeDKkjtXbc43aw8wBYQ9vnYGIpehzrb7enbrKKFrp+DgJDEAkhuLYguytT7t6NHrC0
x0anfxqGsEY1PoP/Q4j8GxdFGapGWWLL5P5a3M5srsjGcDQu0n3cC36RzRorX4ays7GemIyjhS9l
+xRAHeCKfPe/13D8EGzyh+hOxF+YLC9YVZXjdMypvHNFvSCX9Y8hjYQOydrrFEqXO1ZVCf5zcApx
klAKPrSoQgdlVSyvfSQ7uEFcOwVb2vxUw3iMfg0I+j89pqRL6tYNWgRRlAUX+HKqC/GRF8ISqf/e
zoQOwcpq1ZOWdirO/B9un57cfblDffNUiiqcpW3T/LffCB2LlchkzRoFC9XcLX4Cgize7z26BG4H
1b93G6EzaZHCd/K2BfGJn8jpLYRCRag8VYCrnh4jKxI6Iotfua9TZ1sgMlI8DJJdaPD92OS1qE1X
F7pzCUzT1Muvfc5OAgdMWHfHWkyFzp/lt6i68BIZD9DF4uQHY/nCxqWz1HYMpteRWGSYHT9f9iVe
PXlZZX7qguquRuPAbeMYxF0gwf6n93t9X4NhLBti4s73WfI8pm/K5LfHk6gegqhPX8T0LeltcALT
11yD5NWxxUkBqgIIxMR1MEU9/Z4R55EfFOAVOp/WDlqFbEB8xbTP79Etdlf3NhqRqzn+fpUQOgyr
qYEQ6foUD5JtHgVtmDL/NDPIBUwyJuMHSTrLJm2y0DXAX1toV7lYerQVt4p0pxxYeSTnOUiMbKVO
05dox2/pp4nnMZwCcvVOYE681GP2y6vkW5dNjyBi+Qy8iuVbDJuSr53FZUfmoFhzrAcavcO6yL+M
a/ty23EN26pOsLUHLCGDjwTID9oX2e+PQnZ3LsehporkkS+N5aLx7zMfeut/rgfFY/pWo28n3lX/
mCd+WHL6sAUBELXrsd1VB2mVc90PfMXNzJ27s2jcsM2d52aw9eoZvkAHZzVrXVeMqSWWLn3bEPQb
Buq+BUFnhbT39mIYnFaHZxE3acEI1y+x2Pnb2dtPTR+k15Y9yyZocCRd4TDpmrEqetw7CBSo2Ntp
cZ3+jUDfs61AbwAECF3okAWkVjOUr2NUsk4eeXHL5zJ/nPlnnjRnEDigW+17zbYQDn2m1m4e03dp
wU4Hh3MoacmHec56UFTOqgqibKpwI7+9MKa114JdcjA3VdW0xFmaoyusDj3pxi1hUUdt7VSmn9CC
PN/9hcgF7oWenUu/zyEoXX4m4lOd1pZQN3mXdoBXRdahqtAu8ZynWcjL9HsPCoCozdWxDEGHcyVE
Fv2u1iV2QeXgi/bCJLZ2IA8ut1fBsOXqOC7gsqdtTQKswjqcV/q5Wp7QC3HqOnmXggbPz6Lbv2NY
Ch3MlXppvbfjvMRjF1xE74CTcfgQzDwk/GAk6oCutGpcZ0qwHU698z+Rz1+WbrTgVwzBoKO59qrq
FEDnS+wpOGpWSS+ap9V2F/83rEDocK7AaRitPaCWHGc4NV15mvhHaHdGUmKz8qOxByC86yyIUtNC
aHE996KakwmfUubV0+CVz8OWP7ORf0A3qCWyTdbSInuh8zRvaI0EsZzrRI47iEcy093iSabRtaB2
ylYoqCkvuEU78xvRFvzNUEw23lOTebSAJrjOeYLCPCnPnzdfhH61/JQsQZtEeXcsFLRje0/QCMYp
QmF1huc+8M5imC4CL2e8kufbP2HYlnQw15AxKlSKn8j77lIu5Lmqfg2LYxndYCMdzTUGCROlgyN1
Fn0OPHu/Xpasdj8tKyRLZKV+3P4Iw0LriC7h9GuaDliKNnE+LaQeIg8Lb0lsDDmaDt/yod6ZSoV8
vCfbo+99b3o5hL7K3lclhQAyaofHgkGHck2AnK3lisuj63fZfbGEeC9t7o9Z6Gq5Vwk5CG1pnZNl
Abe2y1BQHdK7gE42dRKTE2lhDLn1ZCcpRp9pedfzPqSQjJl6m2FMw2txvAE3Nw4yubLOdcP6IIZk
fs+KrJruwLzk/b5tIdOPaOEMrxkLTyZ7nKfJuZzpm2BLz63MLZFgclEtlDu36YqqRJwJ5YZBsd83
QRDdnrlhaB2ctW8Bp07nLqi2ZadRBG87tlpOM4Pv/4XMAqKhIoosYNV+oawNq/JjvTSnNnjgNnYb
0+yvP/3KM9FXls+ZC2Ty7gG9KrKIr6XFMIYl1Xm/gMOAbnOHyGW1eJL7dk/x1/FsOCrTzK8/+2rm
uZ8F+yjIGrfT+GlR6xQyuv68vaaGg17HaA0CfCeL2tYY7dinGXqf1X/FzE/uxCNP+uEGdvxqspGs
mFZZC9/eF1uTX3/MbYpo8oKwBBqyH/rL7r20q00u2vRJWhQvNdrXqnVZ46mt3zhkCPO1DcWch14n
Q9aOn3rnY1vaOs5Mi6OFc5AvrSuGZgGHV90/dePkP8hM2lonTAUnnSKsTei6TuDCilMFvrp9PRXs
s5gvDMKmaZa+BJ4fOtl0EmNhOYUM36Nju/qp6Ush8T2Ot5yqwL2rSH9329dMQ18T/ld+nEA5w+3m
DkEuhzxEf+GL16yWbc9kKB3VtREGWQEguGPVgx1lRLW1LS9A64Qu4/ct1BiGip62aYj9LTh209KJ
xIBVVoC/p248QG+227171WeXrrCFveEepOO8pgYNA7zFRW5AHbzz80s/tg9M7Q+UtqB23t6gdm0r
SRgiU8d7oUFBsCrA0kzNC/L70vlfR34I56WYlcWvDHukjvnqs9RtIauIJF8ODzL4Ooj2sd4sZ6p7
3UH+UXDUYV+yUVxOab3FAytCzusTeonvvLw+4ZoNvpk+TIkMwahzXnhyZiM9ZYI8DEV5ue3Zpo/T
N4GKixT0YCsI/oEF2wLHCUk21RdnHS2Zp8kZtGN9m5K0rv1uBePLE6vmUM4t2sfpyWXk5FT3flo+
3P4UQ5DqCLGGy7ZeumqLwam2R6py14elXI+xqQkdINY3rE82v9kAROgui0weXX4MRCR0fFi9Mifo
aL7GxURiQE5eZpZZklqD8XWdxW3dE4A0MOsSxBVd/l6t91v/fVPi3nO/Lsz2bmT6Ge2czzYvG9Dh
4sY8edOJ/zZID28iCaf+o0ee18KSahmOR11usRV9G5QbQkWheRYXv6ivxpCMJKzlz6b1L6Pzv8SW
XZicSTvwV0lJmRTVGndN3YSJcn4HwqaXbYg5HTTmtBnQ3n2xgjmI3iUZuyPueNoSGd2OA8ONUicn
A2+2SK7XpBjk2fdVSu4UAW5ggI77JF3LgWhaCj2o5cLSkWIputQPrxpiS5pflCvDPZNhEpQArz5S
kMrc/iKDwXQw2bqvyB8ZAqTe8sdqhNwsy5+bwLEYzLDWOpqMomQgWuWvcePX1ZmP7nZCmfbL7bkb
LKVjyPaA5jNNEYFZ+7EvSnAZP6egMuVuHmbQqBzb36XTWT7EZKerR7xKU/ytZeuwVXs8quzcOPl5
aVTULTZGQ9Pw1/+/Gt7rCUnGvoWdUvaOdcnDtA3nvUqOHUU6NZjjtysndbvHg/Ii2idh5idP47Sc
by+EaZW1iKagunN4inOIdNlL4LI77yARiNBhZBNKpej9udY/nPbBd+ZLz+XLWB81jHZGL13gbFLA
7omjXqqSRV7S3wWLTT7LtKxaLI+Jm+ZzBYRLsYKx2iGntG0e/T2x1GwM25GOJePzNDaM1CvqKvsP
llURF31EeijroUpkcXzD2upQssVX7ginxA2ZFkk0tB6/zM7R2o0OIPPTlHSQEnbjnjVRfu1Yk/eJ
sAWtyT5a0K4rqN4AM13Qa6nwdno90dzQKyPf+3bb8Q3rq/N+7cXYksnHD3jF99T57fgfxjS3LK7J
8Nf/v9oSqNfNrK4DN27c8RGch09JYSMGMk1bi9cgh9oG6zBttEndbe76MUvKS1bayn2Ge4PO8LUU
dd9MHoafvZ9SRGz5nGRPBf/mSxs9kMk2WtjWUITptg2/sDkiLHIWTemxdyyiRSxgA7ucBc5DoHUu
HogyoNX3iIu15XD/t+W5jh/DHaAaHbw5xFzxiObbvVNkL4lnE+X+t8NzHUEG2UUmmwbpTynVCbSc
cwj+uZcg789V5xQWxzR9w3XZXzmmQ73KaeseZ1XfPK69oPdVP6G9YCE2//z38nIdTtbtTeolArVo
xartBMqbDI/GIAW8HbT/zqi5jiaTFcGhck15PDGfs3EJRXZXAUDM2a9x8gAWjG7/zr/DAPjpP+0E
JdKU+x0WYxocfMnHnd0TVKZBAh429HL7N0yW0iJ5nX21biUSUnTg/piSYL4oOSrLB5gGp39+wJ6K
ZZhXtcajW7VAe7H0JD1qed8zeZEWwoVf5SRJfFz9kficMvDR41mDfWcZ7unHbKOFMkVfej25OHxF
PjyOyHigqDHY3pYMttExZTzzylyQxo3nhBantfPHh91pxmOW1xFlAuzBfIUiUtwMzjNpi7dbZ0M5
GuyuU3kNvtf5Clz68SrniMrsEnTVqXEPhq6OH0ucCj7J4PRYXOxA9AKVEYuvG6p5XAeQOTTp6NKn
ayy37X6v5Y8eR1ep/Dd9xh5R7Dm7QRb5bhvJ0ibSaFrm6/9f7XWscbaNNrirkj2NRi89455s2YZM
C6GFrju5VHozQnfFzP08v2RbcN8t7cMh79eBY17jCxA3YyEyPp7Xvr0bnGMUxqDv+NMoaiBevUgk
zWPtzWGwpsMjU3NumbjJLlrY7jsRK6uSKwJj/F10+6Vi9C0te0ulw7CiOlKsL2lPCo7hq1mqsCP8
A2tKW85mmLuOE2urRGLWSMjTJf/JBv8RHQBhkBPbq79pfO3o9WZepBVCLG775TLI6SRz59xWw/m2
z5iG1/LlesqGZixR8JXFGBUOXhOmDM3EncXjTaa//uyrYCraoO6ma25VOOIbHkjGaNn7wjJ30+Ba
pDpJ2o09WMnjBkiLU1LP6PR1tsyStxkSK08L1iEtC8cfYRlI7oJ972Xt7xQKyatNf9c0vnbU0lEU
Y5K5BExbLMpm5wxqr5cmL0/jYJOTMy2uFrWNJ2TVSTzUBjIJB9xB136INu9YSs51ANgkabPmKUGV
dSRx6amP+exZdgSDcf7CfqWD5y31db/Biw1Jn+c5+OLX7SVQto47g/PoqK/C9VmdeogriKvuL7wj
zTuOi7XF7w2JoA74WmfSo/AFy/P6f3X9wse3o/uO+vfTMe1yrsO+XNLQnV9fsevxV4In23VKLDmU
wWn+gnyhbWEk80wAoakuaMg/d5ycEojO3t5wTCurBS3pCxfnoILb8z1K8WSZqfQBJGGnxCEHf0KL
3Br5cMd62Abw3VAt4GHZQ2/4D913ltU1+Y4WusjAGW13pJk9zZ78Vf5cOxtNmGloLWSRvZINFF4E
DVLqaVEJOxdZnlq2NNPSaudsWk2jD+IVEo89+dzXXtik07Mf2BSQDcPr0K6UeHlPJOZe0vyXlxfn
wgM9tufYuglM419vd68Ok9Xz8Q5drfDMQtwp1zkHPjjp5/py2zNNw2snLcR+lde4lMR+XmbnPPVo
CGDaeIKetnvwJ65B8eoLcn8RoB2GhSroqpULR+G6f1f3Ni1h0xdc//9qeJ9BGw5YcgKSKdDLlewu
WekdL8fzMQNpodtULafKQR6Vld7Fdfx3Sv7qKmVpgTZNXova0q3zoZiR6ruEXRPBpzJbogyyLbcn
b9h3hBazQdaTfNhwvxI5OSs/gAgJf2wGdd4S2+O56Qu02GXeWm5bgH2H4jXNn7uTJPSerd5B59Gi
t/XcxO85yrKBl97zDD23q3yomO3qb5i9juoq2LRN9MrYWA0rds7p25pOF8ptzI2GEoyO7FLZCvro
jG5xPu1hwX4zNYTg4ApnqEWhUhXu5cG0ROfgCsaAjuUAN+2dLDtVCxTp1Np/uu1GAULpb4AB1yFe
O8R4SFK5W0zxaqrSr8M4hEn508/UqUAlKaPpyUltxAwmm12X6lU8uzQAI9fItrho01POvzE/iVaK
F071MGVdWNXT+fZXmdZei2xnyLKdEUnjffWiunbCdMeVepgPDq+FdpJnqOVxccVGTT/A1PCZreA1
LRggp7fnbyAN5Lr0IyDwBOqAHLgPZz8t3hb1+f+o84tADmVA51/aopi1f26DbyAoiG7/puGk5lq0
1wPaCkHQDajMlOdv8iljX4altfF2mVZEC/Ym3R0Ig+HitLloyHP37w2kZ/OjjCJch3cFU+UkGcfd
iQiZgW1f9GE3AOR3yDY6c5eibel6K4hCl9y91E337PLB0h1nMIyO71oWD7pUoLOMi3m9NO4eF81+
KufGckyYhtdOaKmUctzMp/FQLf55LafHdQERRLAmx959uQ7nKr0x4I4AMLcCDMmvSwjquGdvFcfS
dx3BtQXAvBc+epdyl0TFUF3QaRR5ZW8JZcMxqsO3XIh9lckmWRyMCrDrHI9IyfZroDxK0t1y0Jl+
Qzuq+95JZpUQGktenAofDTP7Z7pmUbW3H2/7p+kXtNhNKHWWoMvgRPXyIDJxqp3mcabJZalsRVfT
T2gBnGVi6WowxUBdtP+PLNX7ZSXhsLIv0iu+3v4Kg6/+BdHqOVmShdOYJen9IrJfpT+8r1P3w7Hh
tXQbkpSZzz3Q1sqlPW9LfRlb8WgnWzXNXku3XR83nbUOsAZr8RUEKZ86n7CTyrdjgaCDtYq27njt
YI1VW73vxi/1lj262TEKUa7rRC5Q7F0Ew/JOC6PxzBWN2LofA9/yv7BZu5ekvMHKZmPwaVR8OXWO
OkYLwXUar6rgW1s0OOy7wP/ekLII5yb4ccxntNBVOBV3dd2dl7z83Bbupzbr7sVk43ky+YwWt5nn
eIyjxweMCsi3XPrI8wX4fRti3HCk60qRHFZ3gXbHa8OI+m0we59L2dtazwxz12FXNSO8zHwHHuP4
d2kORZKpej/5x/o9uA67qpW3N8QXFHpk3Xo/lM4O6q7M1v5umrwWrHmB19lhYSze1Py4bVPkDMWD
Arz1kNvo/F0MDN851EFw7ytacHj1oVd7TytuUMeGv37VqzxaFHyl5LrV9GP2xPtHEAW8NO4xRDPX
kVads62NTDekal77WY7uZ4Lt2JvcT8cmz/6cvEs8XDVmzuJ03iKp+Nuet2AL9yzEdYZzSkdb4TTq
kpEsNE4GiVaPPVpk8N2REKtM1LF33/9P2l+Z3xmcuirKEuZv8qht6jNPMkiobRbnMUTt/78dvhq+
7/qVz2vF43mTKspTNZ4qktsAVwbP1wFXQZ8ryINjj2djfb9U8p6kIOnJi/tDq/sX1spbtkowBBZO
8vMyJ6ekhx5GYwOkG2yjg63ENARgemsY4FDOBajSM3NbSzHR4Dg6TVdD0oIHV8P41A/RRB0la3Gf
svfSKmdgMr0WtpA/8t1gxSk4oFzsdu394u/3AbH1lxuu8jpbl4cmwmvBEhuyzPITUrM+nLqihXb4
mIQ+6CJP+dKkJ1Wv64WTtrE8bZiWRIvnPt0XILqxUfPSexqa7CrOY9nnTENrp29RBXXrjhRfVImY
4u5L22PMgVwXWHTmKplJWyGGBbnzOx66jY2TxORIWqY8+7uX9V3HY+guPe3JHi4V+ZxKMFX7weV2
lP3bMEzHYMkWpK6Bj+IflJyg3wjVZBtW3zSyliQr6jqrn16rAPV+KjZQXbDGsq/92/2ZTt8VJKTw
VF1iX8PrXTu1D6XIPy95bbukm8a/rserfROMxclGyIqtB7SEPNiinMv/xsAGdrimBn9XypiOudo2
dL43KFjGM/DNZTs/AT9z35fl3bjUYDxJLfUA089cF+bVV6AFdc37GtW+efvi8Ich/9iJr2hXCUE4
c9t5/u2fgEn++QvJmOIZQ+FD2qHLTgD4VaGfFB/TunSj2V8tB4HJkbTYzUZIEyuG0jdJ8VJI8vHk
lAWxuNLVG/+1Flre7AbOWroS0CVnaSM+PzcO0tseTGrzj66/iOnYvQX0L3+aalF92nq0x0cMit1B
/vObRAtmdGgddPxVlwZVOo45j/t8/7XQ/pyX5DNX0xM7Gs06CKsuy4Z0DTpv8l1G87xd/MFGnmxY
Xx2ElfLJ6TF5lNZLOH/obIX7sBWeTY3DEMw6CGvOUj7g+s/i1m3u3Sr/PuT8rgK0+rbtTbPXjuJN
oIt87HxcpnHRrdr+OaXEEsCmoa//fxXAa8fqSVSwucfzdzRoo73zLdu+ySha5HZFAyKFVPEYtBby
VDTbi8IlJkLvqSWzNWw+OuJq9nu2zVsPwLbKIpF/UuSrp/LHxIt3NFLdNr3pI7TYbZLEKZYW23Q5
o4uDJRlYRT0XrfFr01ryBtNPaGE7+W1ezwJ7TwF2woS1H4s1PTuBbQM1rLCOvxLQdc2hf4PbHWn7
Uz/MJKrtpCuGyesArBycq34FYjO0eTM8LFGw7HoRk7klzTUssU7S1XRBi02gdWNVpuHSbGiP+zCk
UCuHVorfHbtfoxn1zyBoki5YllaxmAF0seBlvlrkw+hklkAwfcTVdq9iDGLx3d4q+OmMpjJC3k6Q
cF/TMtr5t7Q9xprBPC2Qx41VQgxY5rIY71tvvmQZ+eBvnmULMq2zFszp0oui5igtJZ5/t4xDlMzJ
R6e0QU0Np7yuq1iTeRi3AqUlCk7K3fuFJuIfvvebChtZmmn+WhwvEpKBakHFcJH9167uQqDXvrrK
hkM0BZkWw2slqxnrDA8qm7ddWrzxptHiPYaZ62CsfBEiwzM2FtZDl3FZt2OUJzs9jQX3okOb3F9o
rL4Y8S6MnXrk1Xqai+aTE5TdA+LOto0a7KMjslrcUltnLq7re713tUqgw0Zuxw4xHY4FMFCQpCmc
cwR7yR11Cv8s/cZyypjsf/3/q+gth6ku1qpmoCJkD13ehYJOD/ti06wyDa/Fbctyz589XO0ICe53
gr75vHzcsFMfW1otbjsIKwZ+gepPOmdPbCi/VWwFoYQNBGqavZY3u/M4pkOXs1gM9K7iLFKb/z2o
bAUU0/Ba1JJ9cFN/nVjsAIzorjSURF2W/Fjhk+mKir2ssnH2BIzTyvdkqGPVpEUoiHh/2/iGXU2H
ZOV5L8G4gPqPqNpnsVRnh80/iq49ebVt4zQElk65RZWr1CZR156bEsiHiQSZf0I52j34Cdcz7ZX3
e1uVD20P76d996Zc8oca7bgTXe7LhH28bSXD8agzbnUunwIx4doCbvXmXBcgahZMbCe3GX9Czq3F
XdIqBmAylxbMOQrRWQGi/thvQHqjIG8VMapsSmWm0a//f2UscBtteOPCegPC/bbY0/aE3ngby7rJ
mbRI5hUeFMANjH2Ipyryy/IdrfFeKrD8l3ZwbceN6Ru0iKaT4/l+h8tqW08ySrKiP208/3R7qQ3x
LLR4zicA0l1JcYksil/jPH8cVrRvZlYQoclG2jEMGbcUvBm4hy2FW6GAyB9bZ2hDt89e0uIY1xBe
vP5cZbzFpAtkdt14LXdymhEfIeiom+i2iQxNN0yHaqWApu9XOiNoSaon+P+pTL6wer8fW343IwPu
p+2UivvctdFpG1ZcR2ypAoLKGZM8LtzmQXnreSK/bn+LaeTrMr2KBy/YnMF18Sncdx6pnN5B/Nhi
JoMn6aqJOaVNMKMrNUZd5ew7/8fZtTTJjTLbX6QIAXpuparqarndbrfHHs9sFLbHg9BbQujBr7+n
vrtpM6YUoV1HLyiUkJBknjynOGtPZnzbg4paNpJJyOWFbbGALP4GhSzf186WEB5Ckrg5F/JYtxzz
DH9uGXMCViKh4pd+0yUVRMrnU5AjpZbct74l7WSism4S6I6c1O1p773fRFZrSGOA0qKq+rRa8mTO
u53FsK2z4dZOh+hx1BPJomkbH+Yi+M7cg7xrzOTe0n4lqsmfUfwsB5RVBQALz66Q0054Z1lpE4qV
bxL9VmzB7cPU4+g+8brRCdnGU7+VH+8vhMU8Jh5Lr6L0twF7lYbV+zYHTa+c/e/3x7ZN37ifF88H
lTEaR7ONFynlUJvI9ecJWYqZdP/e/wnLPjIJtqTP4qbAuZ25EWCDukrj8G9346mPJ2zQ/t1tP+7/
jsWlTWhWPzlO2Ob4FFI1qRr4g4SW11Ac67ViJjQrDHy0vHrDlmkE2DFpHgTopWdHPtyf/e/rWagZ
/nrWLTVQlhvu4axa20SgHCGGl2b4pkERt3YIBMoWPNZ7TZ+2HzMu6YWOawcEGMlyps6j21wn2qdl
gxTJFp86UDbW/N+m2UPb2BbGcO/IaaO2h0GzLlCPpfSet6o+CSZ2Tg/b8MalPY4awAB0XWTz7F+h
7fhhRYazX8JP9xfG4n0mTgvN2t6MF7SXqaj6t+TzP3LQO2eHZeYmjxYaMQMU5jrcEsvwGFNIGTvx
PwHlhzD5zOTS8qMNyUfI8uH5ED8XJE6HuXwul4MXkAnRGtrwxh+PnMvIJ/Rqy6GOaFK6YHffWVhb
KGPCtEQsGeRusU11pNN69BMR/DUB11yOEfJH7XnJP7vQ26F6rwRrW5DbHngTcDijO4ncRSqVb/kF
3fQILdkjHfWOj9uGN3zciae2YgvWm1B96efmNKA0zpy9NIxtpxpeHS5iVN3aeJCQHMOz65bsgY5k
rzpkuSlMKi20ocfOvLpeJqbpSUtIBi3R67rNiSAHM/4mgqucCyk6dXO1YE1ZEKZK0gsPqvN9T7Z8
gYnh8ktHbQE06LKWBSmHgifIvk+F579X7rf7v2BZYBPGNfKxq1soqmeBI69rK9Oe9E8+2+vHtX2A
cVkHrg7DaPKxwBVEidVyonkForwfcb53VFu2kAnlmhlto7DxPJAN6Fe+sZdg736zjXwz2RvXkkEe
xF2OIKZxu+9iZO9cn52OWf32k2+GzoXkTRzhVbjGQYbU9YkDVyjGvYezbVENryUyL8Jujb0MOkpI
L4xQ10SSkO6pC9gW1fDaZS5ylOac26KOWdv6yeLyT/7wk+/ev7ZfMO7ffgmmKQw4Xs0K7OMo6aYq
b/6sdHlheZAeWwPjEl6Ryof01u0SrnmbdPFw6Tr3HS2P8UIyE8jljGut5x7f0IYx2BuXKEjmotvJ
/1pW2IRx9XhoEtI7LJuX9rWUJJ2c9VXWe9HWzT1/U783YVzQZ+1DB+pkWUDrv0tJz+AgvHaMf+gV
TSFDtbMElmU2IV2FJx2EE4WXya26aK4T2fnvSdCkbb7uXGAWJzbps2SjnA2CZX4WLdXnuJL1Kajp
wSqaiehq40mjYwqOsLTlIytVUkXDC9/lXrOtguHGotZqom6hs27pHphTXmMgWloeJ1MUn1kYHcOb
mFxa1aTx7Bh6H1pWr3GVds2HMHjnLDsLYNuphisPYevkTdBhAUAV5fTqYXHiVInyct+LbetreLET
eBCpRJ0CT6i8hLyp7lIN6crk/ugWfl9qArl8RoaJRkC3ebKvskE3Cs/x8l9P6/gyu4ylta7Gh3Yb
vMTx16853rsIiZsuhdz5egmJCg6ZkZq0W4MjQ8hnQSBmmZ3MZ8sDXr1XqAUfKnaiz+/XC0ksjatF
OPlZDBqmkX5utw/C+eu+EX+/A6hJtUWlT2dCsb+2IU4nL/6EEOOkW/bp/vC/3wHUxH2hXRGvdA9L
tBVLfIbygzpPYfd6f3Db3I2LursRNwKyBhjiNn3hPZseClYATk/dPVUj2/QNJ98o6f2mnZCL5KPn
nbnDPaAugtzZC8Fsn2Dc1t5cxuDLxD0kZ504A8hu+ubVX9q9pJttfMPBu7BcoEzbellByqsY2tMy
rRDC28u02YY3HBw61d1c1gKHYBfXePFLP0HDmT7VUb4TAltW4D84r8UfomJ1/Wxcyvc0b66l1OdD
28fEd+G9WZaLv94e+mOCl+01cP4SpN85uG0TN5y2l6Wr6gErK9owlbo/M3Bt3Z+4bejbjf0mQN0q
5uGljLY7WfMeGnGe6n6GSpV73WqWVTV5tgjTYxENDVDDanro8vEjETRR4bHGGhrdPuvN9B1SdbFc
gNHRcXkdOtDjew09xmpBI8Nj2zhwWF5hUaHfepnr6LxF8rI5ezh3m2kMf934UudlNPuZX7gp3cQj
ASZhmfe6F2zDG+5aaS+SjiZ4emxDGrL4YdQUfL3HKCGoKcS4+nmul7YCifEiTyNkHOTavuuj+eX+
vrTM/j/QLgUVOzdABgc09x/apngEj861D/e4Dm+e89+4l5rYLu1AUb7hs5e5irPTAKnesweiqhfl
lO7Za2WukoDOTnr/Y34f/lIT6rWAMLAqJhA+L0C4KMRzo6c/cQTzK/F2uEYtfmzivKomUuvG8BIs
8uDs8/paiO58f/a2oW9L9MbHqireXNUBpVCDsxpaV6CoJ852LNwxsV3NCgrBUOPUpzUa4hbSIi6N
0TIEHo1jszecGO3VOsSbHrOXLknWEuy981btvM5spjFcGPyoem2Rpsnihp5j2l6a+Ri7Kw0N9538
amA5qivZODKv+EpjJvpzrlhHniIei2PUItSk2lq9yc0pvAEAvubEu09VBDnVYI970uLFJsDLi6ZR
BnEfZP4wvN+Gb3KlV9871sdATWyXomwe2ggmcrs8maCk6fTfXGevId02d+PSdQmTrJ3rINtE+dQ6
KhXEe9/sEthZzgQT2OVuki79FgLdUkfvh1w+DLWCGOKWugfVnalJuKXKHPAoiLxlUuWvSG0FY/Q6
bofa+2hg3LxiIXWOlxiAdd2NbcD7qLzicfa2M1XVsfdEYLius3g8bClUa+tJXTcPHMpOcHWKPRIU
2wIbzjusArqKNUKTUMiUi+0y0PEsymNFORoYDhwNpBoHByndrepSZNQf5BSlPFKHCjTUBHiV5Yjs
XIQKStP5X4sq/4gupHdL6+zEhRbjmPguPIcB1Fixd3w3eJlDBQQcP/fO+vn+qWzZ/Sa2y5vdeupI
CZkWd7sgmZLU9XSmTX8Fadjp/k/YvsDw3xixYcxpFWSMxdCqg1Zg3T0u217gbBv+9mVvbkUy0AHi
SXiNkip6dIsAAWL+T8j2OIFtw9/+/2b4ra0rWa1FgFREmZF8PN0EHYJ4L1ljs7/hva2iSg+gRMjy
jp0FdZKuK+aEL/LDOLdfji2A4b5CDQ3ve+QWwVfxNCrySIfi7FZ76rqWu/c/vFtxo4HbBuy5b+bL
yEQB4Hm9lw+ymd9w3iIseVMwB/WYVmVjBywaKLHosJdPjH8ffvrGW3fWXYReHVQcoirqklyX/bnp
0Tbl+j2KVg6rTrOuEA7N3fhH2ehiJw61mMyEd9GSgPK1A1VWnLePQgr84Kg+319t29g3iMWbDdvn
ftkTCAFkIZb66m558XEDmPtyf3TLephALl2A2rFSEI1am+qdZsFnX/AkBLfpseENZ+7aqSQA+waZ
cGUW5o/N6KZ1uYe4spnm9lFvTCMoWOH8Gv0Lg8ArVcml/7Q6ujmW0TPxXOtSuujkv50Uq38mVX+G
Lth5zOmOaSwnhYnlItDw0bqpcFIUceqQIe2X/kcLDmjXH481eFATzjU7RTgVDjJLo+TvKZQGHeAD
Q7f4cX91bfY3nLkVIQ5O6HeghW16zf3hyySPkSJRE8GVDw7a+gRCFEmikwxDPCC3l5q1x/QRqAnh
qmI2Oa5TBsgrOSdCpivpZRIdjVFM+FbjOUKChcrPhLd81Fok8zq9rqI+dt6YlFpUxJz1Ub9lII98
9lGWRLlv51lnORBM5JZwuKxB04w1nfljCDZTb8gftmU+HdoyJmAroh1ATwEQVS3Fg5SppyAejvmr
CdbqRSHCdlLejXbjOjv8XG/xIwibD87cuHW3Gv12dX2r6DmsP0HZGQTNaCfcYTy3md2ImXOFbhEe
3ArOFRJVQ7x8I6CXaJ29dKHFVZnhqujnI0oEuBhXt8VLgn2QTnSIgI0y486dVhWFcwPDOGtw1sOc
tmq7aHQ+HtoxJhZLyXZxlo1rPHW9Lkp6VrLtWhYg3T2WKTERWUHMvWbhaEOMy/ZhqUsgjupzrw6m
C01E1uwGNcgaMXxQV5/LHIqvZX8Z1j2iBMvGMRFZBB0cSiogsSnq17mCKq9Yr6Q8BrQDwuHXK7Zq
aF40YYh9WXRASHVJ0KwPqtujgbRsS5M2C9W+HrKSOQEHEvtLrtXXOQyOkQ9jgF+nnpMON/gQoS40
LX8q5iR9U9fQp96TJbPN3XBZ13PCqqbAzYxAFwvRvuBwO3a+m7iroqK9gLg4nrg1WqsZeGofci2+
HnMow19ZzPsmHGEXoN74xc89AaXdZY+M3GIVE3DVlj7caMV+HGKoboZgfCwPepKJtJJeMwwbE8gr
OHOV5L4qksJ1ojTa9mIyizOZYoXCXaGIkuPajsYFor3NhXjuoxqqnZPSZhsjGt6aYllWHUHAk2wV
ylmc0usWhmheOrSyxHDWuKrR4REhddSQ/s+p9fykI4C/3x/cZpvbR70JtsuFVawhLYo2fD15IGVF
K8s574Odh4jNNqa3onl06jcs7riV5UupmL7KXO5pcthGN3wVpf4oF2qkkByFeUi0Rs8OWLSOuatJ
l1VsovJCB6bpl+nTCMBP7/s7l5Nt4oaztmCMXiHO6WbF6Jykds6V/vf+elreHya6qkdM13kLzhjp
eS9OUIC3k7ySIbps3TEGDWpirCIdr2Ocd7egpkd+Mebok+yP1WVMgJVs8mAmaGmHDApUwh33XTn6
x7aiCapylDssjgObB039zNT81eV7KBHLcppgKi0jvx9uBzuXzPsKiuX+b94fk2imJpjqxkbT1vmA
vVLJD5oEP4mId5LStnkb3rlUrd4I1Jsy2svgXI+ue1GUf7u/Ey0niwmfGuKg0UoioTvI9TNFFJAU
Ih+Tzi35+dgvGNFvGI2oJw34BTp1D3XhnaepfDgcCZh6hOCZI5vLwfvUBSVU/AYmL0rmh/LRxARQ
lRukuniJF1OzyHdh3caQro7fD215jKUerd2/HuwTSNUCfx2hQTAWF6SXfoxh8MTifA/e8vu9Q0xk
VDdyZNqgc5Cht9n50JE5+lhoPe+cvb8/xoiJjRo74lUuWscy3xfJIls0bqKlOYL40nro4iMmPGqe
ajIFC9yKFGDRlGAS6Z0mjWj1/f7mtNnn9v83F6tudTgEYgMPaO6meuBnrqvT/aFvKfn/VuOJSYRV
rOW0geaMZmX4vSbf2/jPmX2k7MrGnYjGZn3jXs1LpVZvxdyXkaay/BO18dnLU73uyfLYjGN4bgeJ
ko4suEJo2X3sImdIpqLZo4Kzzd64XIvFnbrCnUPwKABb7LdlCkoXkWg/eun9Y3VyYoKjyMz0sHUq
zNZ5/rwO+pW6/J/7y2sxjgmOoip01rzpwXQphxPR02ncFTGzDW0UeQbESXmbI2Dywnp4IZ4vf3Y+
h5rWsZnfVuTNnt+0XpVkOoSujdIPw7h+iAUbd1Bdt4PrN7vehEahKWpxupmF2aL88BGXSnvqwTiX
jDVqAmNUfW8XKs8t8fbS/7+/wIgJluJF0UTMRZpVd3m7JkWRdz/Hmq7njfA9cmzbgpg3cHhLO0Xg
CVib7e8BfyTwjb0PsA1uuPG4EPCVgB00K2on+GOt8bwSM/Caxxbb8OFtQKTdSCy2187IruQxA3t+
vocBss3dcOKARmXQuHizudXIT3NV8Ws01dHORrUcESZcynWAEclvtWwAZC90+gJpodeG/NB+cSg0
ISZgqlWlI/Qt2PTZmugufld2FFwfx3RCiImQWt1iAXQYw+uuufKapu0kLgR0VfeX1rLzTXRU0fmr
pwfcjWtXhHVaFXnDzn64bjIFs8vone7/jGWNw9vPvzkumoGEsV6gWYe2hlMzjk8bnXayxrahb/9/
M3Q5Eh+N+xjah8DTSN0nx1UHZ224bKPUQPMYXsXqdnroq8X9zoqeHEuHEJP/ilReoaXQflaOoB4b
/FB+UKx2T2pGf8B9u9uW1/BcMJdCVNiVqMXHzXOfr2DjWzPd7nEU2oY3XBdt6MsItA5cd+5fWTed
q9r5EKi9lILFd02QVEnJKuWE4WmeP4/L8t7T66eV56dmt5HLsntMpFTYt8My1FiDpouqFAqC9RWo
iL3wzfYBxiVM497RCAqRE2nL17oRcQpPANqIdckQlT/ur7HtE24//sYBpqGBKkUEvqSg4I5+iF0R
yWRpHLnsuIFllU20VNT0qxu6CnivsLqEMXRHFucUQab3/vwtMa6Jl1pxx3OHFS7kXGl54tor/5qq
kPzcmqVOF8iG/OPGY33QWIZL5zFKQOutJS0oF5xxC2K7nyos9miNbGth3MM547OLgjkyD4BLJaHS
wfM2gUL7vqVsC2F4swPOrRqCA1iInD/48g/XmR6FXnbOCtvcDWfuqpAqXmMd2lno13BS2yfigFjq
0Nz/A5tyyDj3K2hhgkg/BYNKNJ+uQ7GTTLJYxkRNgU1/4YUPuoqlG9PSfRo6lm7HsoO4Tn51sG0p
ldCqB+JaoX3x6m3A1CQgkGr3+iRtszc8eB2o1i2YLTMOAaGZfC8dnvbi033DW5bVv/3om+NBBc6t
wbwLsoLP67st5OxPN+/d8/3RbVO//eqb0btxhNBAyYAla5dHFIbR4Fm8uDPZeQnYhjfcdUKpEA1t
oAkrcwG9YbWKix/SCb2ezR6I23JGm2gpPGSkgFwF7BPwKZXdivaUVqRtfSurVO5eD5JtGQzfhRiz
t5YSjI61qgUE68IuRQna3fEu2+iG76KbTXhyAaRva8RVuOws3e7r/RW22MeERoGF3xmHwI0yV8pn
MKh98dFvEAxBGg97JSfLKpvsVx7UcagEHhq2UfMl5pNIuLN6p5AVe4hoCy0FMXFSspOgz6/8CFQt
3fcq7L+sgl6knp/jdj7LMn8HRqBPpUZs3ctjvmEKFyrGVA7IWpQR4VyLxv0ereV5jOMdiL3Narf/
v3G9pVJbs1ISZRMdnlHMvCLEfuqBRzq27oZnl+XqD3hM5i+d/C6XD51fnKb+32qXAca2rwzX7usp
XgaGyGtF2evU07G70LmNUr9ZP3pCRA/HPsO4kVtvqOdiBE7IbfB2ZYVEnmXOeBRnbeweu5dNXUIt
KRTa6gD7N47/BXwdADynH6FM2e/4oG2pDfcuoF/rTR6QbBUPp6feDX+W9TycKrYFx/aqCacSkwj9
2UXLVav5d7eq3jPpICu1JwdkOZ9MOJWQ0BuFumIAOgYn+iBidNenOaeo6d9fZdv4xhWteHDDhsK7
2zHgD3wa3YeODntN+rbRjfu582Qw5DnKAzGvP2xTC60SJwyPHd0moEq2Ixexxv08QVz0svH4K9tU
f7pvlwhnwW8yaSakSsWRg6qsCIBdEVfplCkarlIcHNAD8h7QYHRhYo801LJHTS4sNOEEVaCAixdL
dYa+UQr+6zOI+g6ayfBj4gAeE1QOSrRUlgm0RYaHwI2bg9vfuJ3HdvDJJLAIs+9PJ+AU/shp0TxQ
/vn+OtiMYzqwK1XsDDBO5yGXifps41WpEAdT1CbEik+5IgPDIadE+G/D66+ByL8cmrkJrprKMupH
rC1ag4NzqT5GIJehfbTjtxa7mNiqdo6cEm9wNFNMrkhYxCGoOLx0dbQnAWdxXRNdFfl5Q8BijtN+
84OkrVH4ifn2z33b2Aa/fdWbGxgZ4m0CyjWGniI75dp/UOEebMs29O3/b4YO0PoHee4GQ7vxlxE0
xYnTHasFExNXRX2pZr4VMRg66ybtQrDsK13uRCW/B/ATavhp4K7S74o6Rmtw/6fo5bu5a0VSEf5X
HM5QR9KnIRweRHwMaUVMpJVo6Dh1ETojUab5wgWYg4N892y2bU/DbWlZ1mM8TkG2VISda5BJp2rj
7TkCadfOuWYJg0y4le78sSvwyvkg23Dzv2ruOezBpxpyg8nEY1IUCTaDIz/d37KWLzIhWLwvfCjb
IZKQDeQy4k3ps2Lt1zpQRz/IuIq7ms5LcKMjEXNVnrpo8y/roqqTO7VhMqEUuBN0WTzEZL2K/LYH
lHS9kUeNa/uQt2zUoO9yvJ2NbBvfcO58qND6oOvqsS66p2kNnxxn77i2rbnh3IgWQbeA3QSqEYYy
0CzLd9OoJsDi1n/Y3Lo7wAPbF7BfzxB0Obp5dAMIzbx7lEUwJks87YEzbYMbfi4qKL6Hzf/Ek6ri
EdLy0ZMLS53vb9PbZvlN3GICstZJ1p2Ekh4i6uJzOw2pq92zINXTNPNzUMnL/Z+xvQr/9/83x2xF
WVNS2VaPaygTNpNTNTwHVZjkQZuCAD1Fhe4c4gBGQ9D9X7SYzQRtDb6KbuT/oGVox+9+UPhJ6A3i
4OC3KPDN10BVuSjUsFaPpBCfNR5vab2hee3+zP8XTPxmTUzAVkPCnAonLB9pzy6RRldoKZOYygvl
Giml9YoO8r+jVoHEwktGJZNxa0+saFCTr1Ou/hBTfVZr9OQELeTswCrruSlyOa81B6firE8jeK5z
f01itqXQp7sGC3rqx2OsDMTEhIkVqO04huHVXI6Xri/oGUTJQcLb8hidGjGxYX7p5jKAek02qehn
uHhPYCe7ztXegWTxCRMdBlQSaCKHIkTTcvzI5iVpePngzxr8DPw7NEtf7q+zbYcap8aq0NGNOBt1
ai7Q3ReDSSpe0BBwf3TL/WNCxXpQ/ITzEsJG9BW0VRxknTzzpnDvqWZ58JiiiUWZL1M1x3Hm+vNl
CtjFxXtq2S7FUn8Q03Dqpbdzutq+xIgNcuHGIoJad1a2c/O+QGi8LU6Yhdw/9AOuiRtzgEF1dFiF
2ebHfSr4Op/UAJ7WVYDf9MhquCZyrFfzXMrJCTJSNnGCB3SfAt0VoMZc7h0bvzeTa4LH+hz6X4Tn
+ImQlUk0B+8DUhdJOA4HzXS7ZN8celDFCfJVodGsW/ILqKogjDpcnLU+3TeR5YpwTfQY8v4RQlpE
y53LI+jW41YakRVe/SLwugR6i2z5JGmd989BO9Du3znqaZPmROhGnvI2WJydhJzNkjeHffOhLNC0
5Qyiu2LtMz8OeLI2RZeO5Fi52zXBZoHqPd7OuHQXvULMUXnkgTW7LW+26RsBQ4C0MZl4FCJFg9s0
1Ot5dLxv0HHeuZ9+H1S5sfGEd2aiGmSZkGJaHJW03vInWnpfog0cP53HDx1frqm2GKqi5DlQv1lH
myWNwuI15O56ivleydtiJRNsxvO+KmawO2R+DyvRpfnBeXNBh+mOlX5/ursm4iymK3GG2o2zsWq+
oyA9gKQ82uv0+v0N5ZqCi70TLT7JVZyFDAw+gQeGcvc5XNurjG5JlfZYiyOgfb96QiHWZQwqdFSP
tTz1PrS5t/Ea62N4WhRUfx0+j0B0uHESZ7zp0fA8Xdymy9BwvnPo2qxk+HHZBsMqCY2zlbAPcUM+
cUWfg8m/UpYnlVDHWrNck6SLtCsjeb7EWdN45Byv7ZYOhH68fyza9pHhzSGvXDChyxAE665zmsSq
l0St2Fo7+9TizZHhzQvjfiW1F2cQhX7oZz9hEKPmi38ay71QweZqxgXuRVE0ihI3k+jR2EA8nS5t
/gAq6J0H5O9DEddEnrGCy7Katjjr1yGtJdAlDbsuvXvKnenkMu8M2O2PQ6thYtA8ZxE9G6GXG1TC
OffRGCd9EP15f3DLUpgItKqp0ebb4sgImb7k8ZYqbzhR4l06Rs73f8KyFCYKbZgcfw5nEEFHUXUt
hir15+5c1v/cH92yV03w2Qi1Hjdw0JmUK+SJ9KTzF9Hy8Pv90W1zN9yZoP+8DW6EGJBXGd4Fq55e
IBjqv5v7Jt5BN9hWwAjJ4yb0fH47kJwyR9m1+mdReYYm3RMZgz0ZK9tvGA7tt1GllwAZ8L5E/zKT
TXDagPxJqp4WaR3J6uGYuQzHLtH1Mo896NCDTUMZWUBfsngf8xZ1iSBQk7/jfLY1N5y7VlVFhx7q
gMMSCXnyKwdVA0pzPh3bsiY2bQw1KzuosqNtoQ+SrYUO+biOLCn4spe7tuys/2DT5rzucwWG65Lh
WTzN7HVG41sqo+GP+2thMZIp0AgNqK4ECRm+AcAflRQrQV8ToWqPvcI2/m2vvYlYo7mtQz0saFRF
bfHLxPwRpXD/GF7JNWFpomvXehiBSu6HoknKCSzsyJm/3jeNxR1MUBoaJYPNd8soY3T9pHv5ra+C
tFP5Xz2ddxgDbNYxvNolRSxUQVDURft0uM1Z5W47t6dtaMOZVxlXxTAsIQT8GrDmTKe5qw6lXV2T
vKsUU+5sFW7NoYdDuTSJ1V/HTG64LDRPeb0GW5hV4OtHqaZ+ZCH9Y23092iWO4axLKuJQgO3E2hd
F4p6k1d8o9QB2LN/qucpcZFsuv8ZFtubULSxY3Mdt1GQrf7nJkSpmImdkS3ngYlDk5vjBAu4V7NJ
0gcVvTgyeISy6s7oNtMYztovG9RaexFl5Uae43JLm1V/WOIGKJy97mybaW4f9uY8QKJkDcIFK8z8
qE3nKqeJ32w7G9NmnduPvhl8GRCiqBJwmC6K5Jz5ekLzcZSH8ZwVsgSn9/3ltf2M4bV1UStnQmo1
A1QykeLq91NCw50nvs1Aht8GbJ5pXA4RBJflcx6vTooumD0Yr21w4+ZddU9UobB9nHzzT0uI2hyd
d+sBlleNSdzlUw8UjQJ2WdmrLEAt96DWr/BhOv+4b3jL9E0c2tY2NESEAJANif9gY+hAy07vsQnZ
Br/F8G82z5xP1VA6sM0ix1S3bUZFtfPcs/iVCTwLnTxED0EYgOe5HXiCJiD/iQGTlDT9VJ5Ld9tr
pLR9g+HAaxTW5YZ2uywG2Xxa1VhkFOv3jjVbHswUX6QCTJdTuUVQc0aDxUwXfcpFLpKGkC2Nlc9P
eqblMxgG6iRfw+5S9XKPdMhmw9snv1keSQUkwiaFVvfGL17zokPiTUOCqdTOlHQVLXaCU9vvGM5N
dcdbPcKdS7q1ieLiOmkUNNqtOoOoaecEsa2T4eQFAeBtBNcx7v1anOZhnJOp3wNC2wY3nJyCtTby
C3SybWKcnpBAjmniEQ+E+ve90HL8mbRemxPJNpIR0KAlfW2n6Fz7W9bn3eX+8JbpmzC0BZAYqFP1
aOis2fDIY289ySj/99jghpPXleeLKUQmF7m799XgdqcpZN7O9WkxjMnohThia8AYj4TIpL6xxjnz
gL/z+fZ6f+624W879q0HFALCMCVwLG5cP4AILpEx+VSwfufytNn99rNvhvf9VlfgNY2yutJ9wrWf
nyAFtBe4WNzKRKF1UQFSLIFkUVhwlvR59Pcs/E9TX//RBGynDGD7DcN1q8bvOrAIRlkPSyVeNV1D
Ofbp0HYXv2c7ZrIdgszwXchitvE23xA/ne89o1vvfdOO09lDOuyW0vGTtYVEg+z/atYvNOR7m8v2
cYZXj161laIC4ZemEwA173VRvNKySfLp6C8YwXcNyJs3E8B2tE9/jpV7bbq1SGJXPst52bGe5StM
lFquq4IXEO9Bz3D7x5KLTPjOk8eXk6r3yHkt+9hEq0VRw9cKWtZZg8Jr+7VTztf7/mcb+Bb2vHGQ
aF7yCtOPca5CZLpvwUrncucQOYdrgtQALGkBmsHBFI4hSWbmfKUL33uEW04OkwCM5pDQ7V2wwXpz
4TyLzV0zWRJxCrd+PB0zzs1ob4yjCFtZ3MO/mxFqoSiNNRNUSf11Pmh8w7f9qIzrSQdhVkzy260Z
AdUFsDzttd/Y1tZwajS71jNpdfC6aCSCOSAaid9Ne+wZNvsbvlujkQT8IhpMy5o8hyT/MegYYL49
fLsl7jblFyNoAQcQ08OreaZ+wsv2UgfTEzq4/nHyGLT4eyGYxUgmTm0sdEhmiZt5Waq/459rp3YW
12IfE5HmhXSbdTGi4kW3F88vPw5Vl1XdwRPBZARDmDJXoYrBOUY8lXhLNZ6j5aD2qGuC0Byv17WE
jgJ65uITC6crbdZrX5FjKSKTD8ybpDN6iBXB48/rhyqY28eWq/blvttazmNiuK10i1qzGehGdxiu
cUdOsxu9LNU3H3mR+79gW1vDcTkNZ79XI3DJ4fRK9JZIR30U8hixi0sMx23ndg6kQiXNCZz3SO6m
k5DvpmKPj9S25Q3PLfpYCwjZAie7DmUqojA/hZH8875pbIMbFy5IQkW3bVPwGkf8Z+QDMuX5w7f7
Y1vMboLMXBA2jHWOPMs6re9KEj6JUr/UXfv92PDRr8e9v9XgvdOoeNRucN6ke7mJxITdMcYDUDT/
OrzkLYMHASsPIPG5cranUuhzsLj/HJv9zRveXFbzHJb/r53wf5xdSZPcKrP9RYoQmrWVVKqpu22X
Z28Utq8vAjTP0q9/p763aXObIkLbWiAqyUwgOXlOi1xJobtE6Xzo6KI5hyrWVQaB2UFpN35NUQdZ
7HfQlPs+8+b4eOaqoe+/v5r5aKP/GnddNHNQ+5NBvCej/ffxyPeV+y+0zzSlOEWjtRg6C48/ozek
FnMPecDPg21dx1xcRWg+Udf78/hTKt+UYhYKZiOpbYiH1IU3H2pWfS8s3pxWY9n5LiBDwJxlEm4F
RtULtcqnylnq2BtwMt83fSlssyI0xLYgZwKEet2c8ugN1c0T5Z6ToB/KmC+Gmr1TMhwzO58Zacn6
3yRHT/Djub+5yhhcilujrJaJhDhmhg5dLo1L/tghqVPu83dZkH31x+Krmdu6r7250PiaFMYTJEkK
lNXCS48SO3BQLyYeL6dcV65+MxgwvBTGdbtCIH2c/K9OMEWkmK7ZwDRvh6qZ339/FWddGdp4KEQl
mTAee9uc+OiFK4iOUv/NbRczl8KY+V0JtWknuEy52UUBLQ9T09Ood1AS73fxM+EjUkRvazdAc1IE
uK/MF+L0aMlqJl2zoMr2Ugy3VWWxVqAU6Dn9mM7T8JXSLj899lKVeaRdF3xYgi93XCWdGFRSjaOV
O99mkEyVRfXt8SdU85eCuByrviqmEPcVn351182M6tbREZ4pvEdGcIH7v+0nkMReKrfDLdpMiEEu
LtnVa+qHMoCrhJwvpwFsPwd2EQXmGHe49UbBqMPEK4wjg7j6aizyxob9y4WJGFr0iFowIBwem15l
HTlsgxqSsQ2ucv5GkgqrCv6e4+ztapuCdaTQLcq6MJY189HygG4j1o4kqm0dAFtlmfvvr/PCtkFP
sZkCSHITHuFp+/fsTJrjoMouUrxOxTjZTTj7X7NwSCcrSD3YZzV1hW3V8FLEDn1eQo0QTfwby66r
8YU7K3h6dd29qtGlkN0ca2gqDpf3zSGe3TrN8+UQ9jpyA9XwUriuXm12tY/hx3GIZgtqV/mUMKp7
oFEML+O0KM+N0vYQUSbkQUiYPbMBfUvai7NqeGnXFbTlHq2W4JI7/tEqxfuOjenS60qSinQpo7M8
bpuiaABUMFl+pNQ0Tv0mynht7PDZILvqw34oA7RA7UzFEhZ4HAax82ntBWSMe09oDlWq/3A33avA
comY6FZZ8J+5JUfvJ6kXFuGl1YxMkD4njzOP6iNS9PYAAjVhXvhfx9X9U9hDYuRAMIyQzAYlqOaE
fj/b/OccDTNJUUzxHDW0FOSlXuU0iZ310TiO13YInoK5/mGOuyjz8B0pnOcFXWKOheVou0Z8RdHH
p8chWx1dO/TdN9/6H1JAz93YZnV/f4d25wMPxjifqtQGtc5W/ws14qhwQ82q3K3/1pek2B6pb490
hcVc1+5jA0LpMfocHq/429V6P5QxWkXTCjCIdMHFoQQdS5fJmL9Voo1clD890Lt07U+yLp/GtdCc
XRR2+w9ii4vNMwF6Ohl3IgvvZo5mXK2/SPHHWa7LMKSP/5jCaDJua2uwzY1+5Z9yt0yKyot7vPI9
HlqRrWTxRTJl84qmOPvWbselYFE1fyhzzdVYNbYU5gaoiIgnavsGNosQ9NMjO9MhzCNI//16PHuV
Ye6/v0okm21ZC/XwhaYtT2WxJtumKamoRpYiOwcBFHCjAtiGMkgrNqBjTVPjC9+OAE+KZbxUCdRv
C4D7Vu9XUW7nzg7ObB6OywZAW2jdlib4ykXz57GJVC4qhTaE7NA2FuKPjI2IiHuwuIjW8ueINoms
+wgZK40jqQwmBXZNSNij0cO+Bbg/2Ueh49NXBbUM4eo8PrWhYWUXilWo2XwEtU9E2y2aq88lUPTZ
4iai+F6O73cZTMZzgZ6XcjhudgmyMVlDnsz8NxwNm+t3rySRhe7Xxx9SWEyGd1HfWa2NIvQg884i
HNkgOiWmw+PB/1cyfiPRuvdt8VVo5Cx3i+Y+uitS20W3xC83gKq5uHRTeZ2HJ8F/hd6LDeolbCNR
Dy6k4qsVkA+PP6/YGGUSsmWcQrdbkBi7uX3pjHerw44rCE1bMwkGjWff08hb/1AKfr/vIWfGZuc2
97difOH1e7t+ejx91dBS9A9oFXCEmJxb615rKw3b1NolpuuHMv0YsyySz2J1bmJ4yqZzUf3jTLv6
gTG2FOv5lhUC0rbOzfDPwv9CXU2VSnGUkrFe8xKC7N8fnVsxXFbj6B58L3aTx6ZWRIEM8/J8ij6A
wXduIClIpoZFQbFphv7fu8AbHiLzjGVm1ZodAuGWo6YcNefxuJy2l6GLrHSIq+POy5aM+Bp4UZTW
CEe0h2O5oqPkOnDNZkHuHvfWX5DCGI3dxKMj/kL1DWzh+AflcaERe1pTJ0Wf2GHTZD2Fx8torzBY
p7IhCzwe3dlWtT73DY/t0tkDdARlqBSrudWZeH7ynBsBK/NSVBewFMWPHUhpIilYodDVQWx8gwf9
WOPuXKV5MkXFdf5tHO8W0umzK4JAlmYcupXZpKLuzed1tIrInZ8CYkVGqTlxqMaXgpc0tuE7huPc
BvTNOqC2ECReLYCVNSlZtcLSBm3lBQsaE4nHXVJhpa2Req3mGqSIYRnFFRiowfAe+QG0Lyj/bh+6
vNFkYtXQ92PNq20MzK14qzcwdLsdVnZs5n2brwzf2srKYRXHuL2HJTwFtcbRVTlHlmNEE8FYhP6A
ZPBuPLBTe9yAARWRf6wO94zjfX7s9QpvkVnEeOcN+XC3i18/t6D/xQVtsT863qfHw/+PeOONvCND
uIy5b4lZM/c2pNkRrWun4dKeeSSSOdIxxKqWVopbmrdT45oIqIGST1RAFzxojSZ9/AcU3i4Dtyg6
UYXlIidDBzwMopyfSiN5PLTK9FKgdsxAYSS7uw776m8JWGkiEIkGy+3x8KqZS3G6Tf2c1SMcaMo/
8yEuoE/QWpocozC5jMgSbVPUBrORKvHWmlAGcrLQYPtCSsZiAdax1NAXQQITU+T5bWzNXx6bRGFx
mTUsEK6AVjBBTDXPbnNx+ilq3QOE6zR3F4XJZTxW5gkbfDw47tlrGhoOBn/ncM3ZSTX2/fdXCWwQ
1WLRDmnXq18IOWzV+27WZHSVWe6r/GpoZrTMmxf4ONq6IiM/FOXZaH6PLH1sdVUqk3nDGFuGAHI0
zq3pTs25SXkiYuOPu8aoaybNUSc6pvyOdCPeiEM304WJ6Bfjo52OR+f7+J18aJ/IwTyNXHNOUC2E
FLZW5gclADA4HJMnYh1m9tnVXbZUYSWFLGkye6htHJ7CMWbTh7L7+HgFFOPKGKyxAFlRhreZWz5+
28oyIdnOU7cMwrKGoGFihDFK1PiQG3XVadWM7/fBVy5ZcdH17f2mkJXJZqJpSeOLqnHvIfBq3LFz
1ztwHukcbJ/s6ujmq3AKGXAFhmyXu5MLp6Cfp+HiZXZk6LxCNfb9v7yaM20Nl2Y2DnTghs+jziRV
5Dpm0rW67iHVB6QNNBgsUdf3yff1e2J8c/s0nDUnOtXQckgCMDqMAzyv6k5TltgcnYWaoVVLKcUh
bZq1MW0k8wrd9+5Kvk2VjmlBNWspDrPZF8vcwKtnfhJjUpDLuqtj3Q9liJXRGX1Z1bjAONlXKFNG
YfPF2dXphLGlMy5dPbqgHxvH57DBXo/I6RzNzqbYImRs1cY9x5k8rGNpniz/CTDj2MuS1dOhMlTn
RJlmi7LZXvMaqc+AUs19j0jpsXMjM7USaEckj/Og6oong6wQP2hMrXEmmi/ZsUmXq71F2cmL5qQ6
zCfyPvvz+EMK35QptwLartCDQvriVuJbZ3867RtXilTuuYJ3aIy+bf1hC5OJ7tvTZHatido15RY8
xyGXtgb31XPIdJWHe6i/cQOQYVXtsPRet2HOU0pSO6mPANF60RZXh/VUX4tvjy2jCNn/KDFa1lhA
XhNbnH8mWWR0T5YOiP32YgYytqqESKLZ+wjZ0a5fSje7esavx5NWjSwFLFkDERIQdN+cIM6dI/T5
Ho/7PyTuf20eyBiqEU2tzljC5s6z9wH6fJF9Fc/ZU/t7i41jd6Tvtu+aL71t90CGUwUe97O+x5nL
PG6pm5KTESbZpwmwpGROrCQ/kDk2adTtarj0A5lVqw3coa1737mhl+lYh8FzF7Sa7KBajfvvr/bZ
2i7Nygbk77aWR3D8B+7hsY1UJpKC1hrDISwN+E9tfsr+ZXi44kIzdPhmbAWhtL3S3gmMMfDJLWDF
JyhxpVl1cEeyxB1/Ad9HtBUHyFZqIvntPSCQibK6vjSBk8ZSlxXQi0E0Ly+Z/TR1OjWH+9nuLaeV
dt2CzQblNZKmlb3P2PsGJHy++YkQO0b7l2aNFd+QQVbbYFKfUfyH2vyApx8aLBF1fgN50uFR4/Fy
K8z0H6BVabhgHIek8ro9F84Zr+BJJ6KJ6f6Cwp1knFUn8pnRAbmaLC9Nm2wtVCn2FZ0CmSAL+Aw6
biAPvjUoTcZuap/w3AJizmQ7IGskzu2xiRSRJqOtKsvp/HrF+Yo4WfFz9IL+vZE5s2YzUy2AFMek
zStARpEiuukrsEToJIhQRGjHdN/kpXAGqV/DK4H1ZdjH6h9brkOzqBZWCuYgzF0+c5yxLNNNs3/D
0T7P26/Hk1bZRDosh3buirxCbivZeSlje/gX0FTSax7oVespRW4JRDyMgluVu724Jjnkno75QWET
GWO1QZpVeGGPbZ0/jfPZXX4UvqYirCgXBDL5lYknNGuEessN2JR39FSlWdImSx4vhwIlVt0N+b6X
v5HVZJzVBu2hsr3XcUkVpng2dZvDtIHHsA0ABYjJvotWIAOtWmb2Xb0hK+TLNez/dYw4qzRZQZEz
ZRosw+xsqG9kuGj55yA4QL7qVPbVwVyGJB918FSFC/lS0EJ70fOCCfPn4PlxguwceEyzSaqGlgI2
N2q6Ablu3cCZ9zzTIkgdSMdrsoEisGRE1dI2Fa0aGIeGLyvlEa1B8fkjpzqdTdXkpcBdsvZ+Y7mX
LDv+iUzuGhWk0GUc1eBS3OZ2yMIMNKv/eFWFun/YAz5gbjtHl1FUNsBgRm7b5B+wSYCkqwXevpp0
7zmKxCAjprADVr3gOO+baBW75Cs3AJkLh2eUSFnyOGcqrCOjpfjSiMDLsbS4xHnjedxFQO8HMlSq
NfmYbW1h3ZiXGE7aV5q6ucIVZV6r1vbpBkkYmAT82q4VjQWNlwAUG5pbhcoe999fnY/HriKePUMr
p65GvNB1bexaONzsM7YUpM2ABsulFEAthTVP7HbwQe7W6Pbs//VVvpGFZbBUXRC/dSjeiFCXO/3/
665xC5IgsW/ZaUzIwTq5c6TbWlTOKQUtDUF25TM4pz+QaLSaE52c1CnY+8e2Ui20FLaFZdU1X0xU
MQYPeMQ26ussj1Z3ONWU7jvsy2ip0eibzrTwF5hVR8uAa9wSN0tSd5rxFc4ko6Nct5xo06FXxnbL
n0Y2zBEv6119OOiB/NtRkW2coAw68s+aCbSlgVUxHrfZSr211ZEGKypJ0M78+xutaUP31cSRh/zv
ebYAWMCPtw93VyrTMOnSx0ut8CQZ/+SDxNdaF3wmH06AG0dBe6Dk8+OxVUsgxTPJuoBZYGu+3SNu
zvyzae2rcgauFM1lb2VWuCx48Ql/utWZQfey4F/2TVs6JpfgReJzsPIrWE3yaHBDP/LrWjO4yt5S
5FomcGYZwRm89bwTCJiu3cqP92alfXOXIneZfHMgOa6f/lq/ozX5bXH26fHQ3tvnTBn/1ODdG2dw
C8VfRGr2b58PkIHpIq9OHo+v8BYZA0WCfMTbCRJC5f2mzbPH95lEBj0VLuitFvNexvchzzV/Dbrj
4wkrltK5G+rVdgU+/dwQ95PThG48NPVs+Sd3+vl4bJWx7998NfbsjWbf9MjADR2TzErddoxX/nmz
NRlMZez776/GpyDEMm0PYb+xkgBfC8ohdMtpBldNXgrOEH25IjRCfiWOcKeosRpviYqlNQ6uMxOO
AwMz9qUYGevkdUtIZooU03nnfqpiKL3F+1ZAClSRbX4z+h6/9q539gzzZpokAe4jHZmOcVZlJylY
zWEuqs7B3dPm4XDrgxyMQG55Q5vncIJi3S4SFCi43Gt7r9Z6E8MIMYACr2/9r6b4t9Y9uyt8SJZO
hGSy7UyVza90rvhhs9sv02LqBNxVg0tbbAP3NAKT82vjr0H+1NR+nf/DXVAFakoKCuPL8CfQ6Bkk
92p4Tpd46zfH/NciMcT8osfuo0gOMuzJKL0CbHcNMCZO7GNf5eslrzSFBdXYUvD2zlLNhmjvb9fX
vD7X1lOrW1PV0FLoumNuNj1BEu7Fx3kq8DL5PLNdLepwRGlj9cqhpMaMeQ/5Z+ZHC97Gmu7HPntL
4bo12dxAvR7Pe+W7oLwt5XHaxRWCaUthaqB3Ci1NHa492UdGm8SCIslsae48CoPLQCd7aipkevjJ
1DzT+icJX/JB4+GKEJJhThsV3LZrAQ8P+nQ0zGfG9vVZBzLOaUazbFGBP+g28ad6SUsd17fKGvdg
fZWqVqtktouW59s6GlFXOuchJFHZD5pCkyLmZcYps822mfuwSEGPFZoJytqI3O6LV+zi3vYDS4pM
NIM6VWjjWUw44wp2YJq/+H5b/eqpEX7c5egy1mlu1mAgdYWiQUDQazqeNy5SsE8mj4dXOY0Uo+gk
YohTxBHPngv7B555Ho+rWlkpPsvcGlZvw5mgWAcHDKMzNEQgdRWjqlimjz+hmroUp6NRFr5HStyY
Vg+9etuBcJ2uh8JxZHwTdcExWqFn4doI9BCz9j2oLL9XfEgE5MA1Bw7F9GWkU8uqMbAMTF9YF9P/
4rrvH5tFNXdpJ52q0cw3k+MyH34N/tRkjqDDNosP+0a/f/VVxHbUq2hRYdaDscUW6WNBnSGq8uLK
Gv+27xt3n3r1Da+0Wwv80kjAYDaui6vF3gdlHU26JhpF51Yg80119ooU52fozitpvFbHcfpuuu6Z
VXZsT5/b9n8cq9xlmouDaqWlTRYcDJCIDHz7ZkHjcjwRHQ2AaqXl2N2gcSO60L75ziHI/oABLCZe
WnbLYd86SDFsbEtTsP5uJvbUkmfoVUSmFVu6rVBlFil+jXzOiDVU+dUZwHZnorcjWrJ1X9qUYVHF
ak6jZ8FPR/NcNR/H4VDrukcV85ZRUYWwGicDsvIWzug2arakL3VkKYqs+R9UlMPcNS/uOWFrkny2
n2uviKGSmj5eUNXMpeDteegW3ERas/j0c7TDKbWDRsf/pxpcitqu68GZZxv2Ld9SL3+pdfJ2qnHv
v7/KBq5ZtHQNKnE1/eq0CVyTPMO2kscWUcDEAplwavSp5bUzZj2l6NABmGgpI/qEQ3aynoZqX6qX
0VBsrnsabAy3+6xof5QiZC9hQKadqyqFqcD5FFtJLa60cD56IeiwOV10utiKHCPDoNyhmtEteT+v
TtfNTMBlHzV9Whj/PLb/24sLeqC/F3eyVlwpSwxvhTRmoPubrF6ztKqh7++nr/ymHyhvW8u1b8yg
cV6xpHR1zDqKl17wHvw9NkRiDBCk5qgxTaDQXAGCKpvvVnEbPEAD6CWovNTxP6zoYQXfZpyDB/ix
ud7ODyAS+Pu70DYtls5Dxh+rP/5263o72ujOpZDi1+6D1awF3pXxjm3WkYWi9werK2bNpq5ajvvv
r5ajmKytgmgkAq2/FNZPW+yq+/syvxTaRRbm4h0JFdCvpVu9eEWnuU8pcoMvg6Eq0ZnOViNszQ/j
wU37o/8CPRAXPQbmCYwaj5f07QDzZRBUT2p/pZnLriZu+S5u4FU/dx8MPoL9KCq7NQuO7riGO0Eh
APX+vQ71YCzZQIbx21i/d+jJyj83hmaJFd4pY6Huxf+QtNgYh/7cjCziZiwczX1fgUAEc/Lf8y59
DmGECoux8ZuNJ+Wx/s3HyLOhFpo5SeWKk+WtkaDNAY9y7tTHFMyB1qijm1eFvIyS2io7sLkFuznH
6cmL2YF+Nr64R5y3PhZAx2m8QWVCKcCnphhnm+OiLbYTaY8FP086RnvV0FJ8Exb0xUSx060+jxv+
zV5+hPseEP1ACu56Wpe6c7A443Ze2ReGg1Ff4QExSx4HiSJ5yAqC4ZR1lW/iljr6dpeUM9s+NaXt
as6KqtGtv11rnMZmaEO80Yx+G40uHt7EqHlCVw0t7c2eEwq2AK3zrRuMxJm9QznqKo6KxBFIgTx4
mduuzYoujnAoL7ZTBwkkYUA/6I5+BIUBXYK6B9h/X7p9GTFVGazoaYG/AM2cA0HLevDB7YbjOF9J
GK+LTilK8Xdk8BTJwtpaTZ9eTUukeW+A2GCm0djV0Uwh5PHYj1QfkfbtvGvDzKY9EoRIRztd0S8x
+Vf8Q834ihiTQVN4pSR5W0FvYePr0yycDzU1DpY9a+pZCm+SgVNlP1GeQaz2ttbXxr2OuhOkatr3
773am8fKyZgIMlQO7d/cTsqORKjcPDa5amzp8utkTkagRYA5W/0HSC6xSFi/hOclj4dXmUSKXYKG
nXWF7vi12oBNNrx+SKDovKWPR1dNXgrf0HZJuTm4olrcm6PeY+di9YLI7HWlfZVDSkFs1dUKheuK
X41mrE6ItOWIV1f/hvLHT1BE5LsuIL6MnCrA+DRB/iu7THP5xSnI58zKNAVtxQL8FzfVIO+jSnm2
2y3p+i5xXX54bH3V0FK0ditIrrPcxtpms4hYs43R3Db70FhQbPrb6RmaO5l9z/oNq7LUyTv6kk2l
7q1PUWNCS8ffw4PSHNSbd9ZZa/jZCita2aWlQSKgstTbFp5Hf4bNkzPvK3WjeeTvz42jt5gCB8hb
b9AN6b/jaNYifIvQgbDFdJ0X3X6gOhZ7UkTPYCInjg8BU6PMjvX4JNw+8YAXMsI26uo6NsBmR70T
DzuEuk65ReULUpxXa9ZXK5Skbh2ElhazjqtCV+xVBLksJFi2pjHmWZldxJKlYh7AO2Q8gfFC48Wq
4aUQ33xUL/ygzi6odx2Hdb70Jk+bYF81ypdxVW4hzG4j3XqG5Az4HLZjZuq2G8XMZUgV31Z76frc
uNime6o29g4k/bFR61oAVcNL4e34Q8eJqIwLh3R5LNxsAOEFO3Hf3Gd5GVIVtOOMLnSWgzw8PIps
jaEO8rLmOqCJInfLUCrIpOTDvI3i6lB4vKDbZQPEuPBAgrtuOulV1UekuLZt7nTz3UjMsD7NsxPV
INTYDHHyJl2bu2od5Hhmls04qKAvZBjODfgoZ9d7v43T8XEWVw0vRW5jCYeYYbaceQd4OutT0pCD
w/aRlfmutEX32Tp3KK67tzEYD1CIfte0+yCFvswu5TRkZTi1uLfC/JL7/dX1uw+PbaLIZjK2KpzL
0KRZI67ZWtfD01y0fvAyTt6y7nN9GVwVjFvdUDfILoPjTwfQQH+piMuSgDbfHv8D1f4mw6yEszBj
GRdIBZXV1XB5VDlFvLZmygiNmoDHm/CiKYc06/Lr8ScVjiTjr0YUpwpOa+OCP3d0jOAkCuNETF9z
UL2nnTfuOTLR1FbbhmMMOEneqQ+9JQGD48nDf/HvGrDLLm1E35f5pnhvzxBf9FBPLYII3HM+1KAf
m0flU1IYW4M/+2E7ubfScyLbsWJKw2Tf0FIIZy6ZIFrj51cXOTVCQ457GLJZx3+hSHGOFMFOyGc7
q1ow2wfVp2qhH6zajs26Tz3S77uGy2KB4RTm9Uy37ILOn6aNRBY2Y2QVg44F4l6ufsN3ZMjVWvPc
dZqQXte6S4rh5FQblJWM2IH/ZPMc5fjcsmhCT2EvGYeF0php2MEirqvFseVvw2Upp4MIswj73W3X
isssVKC1GDfDwW3c8g0wafO6PoYMD737Rr//s1f3zaVq66ZzcCcU4Bivyi2dV91NR5EkZBwWEF5F
a2W4yhYGv4ZLeyuhh8Q7HQO4IknI7FMchdptqtDqZuTsc2Cg3NyHUTEVUQmCDuprtgfVCkuhDLH1
oEIgYEfOhqsTBKdyKA6tA/AtKDIfL4GqnimDs0YoOuX9CkNZH+zf9NQfg7P35Py+k/dhn9BsQ8qv
SLFtCz74jYmKxZBkx/JAD4Bo8F9TPCf2wTgzHTxckftkyJblTI4x3Ve9RtGcAmuWOxo7KSJbxmvN
qIoMUx/Q67gYke0a8Ta9OKgXmeAc9wcWi7KCrvnOI7EM4ao7VoJ4BCdur29PE/QcGY5kotbp9ihK
eTKMC33KVTVzrMYcvm9IxJ1zj6epUHx0WFpoCXcV3iuTVtEsLMshDLNL0deXDdFd+PPBqcq4LkwN
d5VivWVgl790rdHVAJ1sed1iTSrO6tjyO6optCmyiIzrcofGrqYSxc56Bt4djZBh1PUNlBZzRycZ
pvoLUoy3GfcJLUeUIqttPpTWUp1Gh5f79ghL2rEHYfhgJMZLv7GBvGLzhtil+dllAWA0TEcWoPoL
UnC7pcU4b+4Pz2tjREXRfcWJs0geJyjV4NK1eezWrpgYZMlKIYzPkBZc68jgdqnjZFeML0O88pkD
3G0G+XUI8vNsVGkZaJxT4TwysCuYzcG1SZNfKx8qnWv+sUFhpA92VjxlHcEly5lbMg7iVVw+07Dr
8pdwaWzNbU0RvLKOoGVsecWdxbu1JTn4q7hkdvhnNuYLOrI/P15ZRauTL3NbtVsh+FTjHzjH9XAn
cGHPnR+1yXS4U7iAamj75/GXVCtxX/tX54zJQV+kXaBxf7P+GQo3WqHxBb7dfYNLAcwqEjDHFO7N
bHlkGnhJYM+mDmanmrkUv+hBqgjGd29T94xG+4hNcZX/3jdxKWztbpqHZoPn1yGAk/1a1ZFXgnTD
LQsdZYUquKTgpe4EsUU7E9etWYq4XvuEm0JXgFTYRoZ2kaHdwE6Ozm5nPszo2MJZO8h19RbFzGVw
l+Hnax+E8E3XATWaa8W+rVN3Vey+MrirDEegbWeOS0L1ZXD+mI2PKvA/dbscvbCLTXtfh7cvM19t
ZG2XxhmQ+y3beMcgQORH64CP7nIfmfJqbThd7Q2P7JDp7o9eM5FoWZkBRjPIc+z7hBS3OJZCCq4v
2TWcQaHfz4d2dKFyrAMeKg7xMubLx00/hNKBuNqdASVW3MDtur2Y1fjS8fC4ljqab5WjSkHMazS8
tveWcr9Ih/nJZ3G2T3jDlzmwNm4zs1pRRmDmhLrpNtZjH2c21FE02U1lIymCK1/0rAa5+k1Ah891
c/CH2z/9fDjgASwWlg4y8na4eTL+C/UVUfUL/kcFWjZ+cHSAgbdN78kKgx6ZoeXTzsU16NjJcavn
QBiHodfdCt4OZU/GfwWoV6DjDSkIHQUX9JZfCTpei0Kcy6BNJy88owng++NYeHshPBnyVXRb0EBZ
EFVmZ/01uB6kMua0KIpP/rqeik2HDlEtxN2Qr7bKInP8gtljcYVSeRlXw2LGvYXH98d/QrUcUkCX
Ll/swcRGXA89FCXzTxU42zqn0tW+3j61AAD39+yzGW+bGb8vN1lTlotDUOVpUDTxkAWnx39BZSAp
mDfeNO5UrwIU+mw5LeE2JnOYaRZZZR9pS3bH3l+y+5VJhNMzJCn6yAR/Rk9GTc5++xbryaAvzgzD
2QSjV751UTNNhwDsURNYHSbAXZn/IyDA8I9+ustUMg6sMllRiamFywLUKaYmbodmnyPJKDCHZcPa
zLiYCWIlXRjkh7pzWWTnwa7DkSfDvMK5tXBJxuHdzbqvpZ2jwCw+80lXP1KUzT2ZEGuoGSF9jUMA
R8l8McOobsqIWHZUcprYVRblaJgldhvh+KfZTRWeK5NjAcBPhjy3QGfuH0uRDPz8eJkVmUkGfeUr
6VtRCXpttu7QRkGYfVlW98AI2O7WUDN5RWTIyK+OONbSWFjwmX8V68Vau2jKbvv+gBTSiz23wgvw
gNeVYLoLhYc+dwMvFtReWbwa03AOxVol+z4mhbjZE2NbWyKuAPidec7O4GGI2/abU8+fKNW9SarW
Wtq2xcrospbCu/mZSLaGQubG3bcSMg6M5YNV2mbl3Qwsd2fVsYDGYreYmshWzFzGf3k+zl53tu0b
7pwsOw37eGA8mS4rt0Fj49s4S4KNMTKcJpoQcI+XVDXl+270as9cS8eD9lkNi4zxEl4bXe+calxp
Lw5QpnPNGlO2GhrRvImLWtdwqdgIZFYsFIGYO9Y1u4p8SPgGWdWGpmb5JcdeYDjTt9F4Nr1tp33s
v+3T8WwmS96AFbspXlpUxxuqK4Ioco/MklXYGfWLsWJX1/wyAgU/AVbJyJb45FwHmk1ZtQxSxA41
ksE2U+9meVdj+Kfep3Xg+VKMegxNN34wiyvktT/axBwSuuW6q5Ni0jLSyxtGs64Bo7halhMxkGpu
9Otjb1dkYhno5Yc5ZwLiFYBL1ssfo8qXuKw962Z0+/hjPJkfa7HLoGQu4qn1eFJyvGL2c7Jv8lKo
uoxUc1BhLfu6iDManhbqxBYLd9WLPRnsVRaTYbB73b50i5tj+F0UZlO6rf2vfdO/r/arTFNYkAgl
S+vd8CcScX9kp0YUbvu48jwZ0eWOzpxXJZxmHoffpY3Kx+TqQBQqt7H+nvrkmlVDeyzq5p1QPEfX
WZRpQcMqb5dCFBi7ySNG7t1sCAcBT5RWQkc2p5q3FKVjaTY2/T/OrqS5bV4J/iJWcV+upDZbXuIl
saULK4kTgAQB7uuvf63v5IcYQhVPrvIBhAYzwADT041Gg2OXiW8QEgKcLnoUmU7YVDG8DNsCDd8U
5iOudWXPftLS2TRj9TaUlcbfFfujDN0iQQ1S8jFDKDW7nm0tu3ow3TsTzctLv/JklVmxsrbOgqlE
rjEIT8ScCGgQhtG63UbGbi2mTUPGYX7TIHvURbZ0QovMqGttVRQmfRm8NVkDGF2zAhGVWLtLO4fb
bTrw0vq7Zj+NK0XkfE8K3GDARbru2vQWmgs0YTnELfNx1hQaFD0xvsyKRWhT2i2Ed5/nKtu2PI2F
8LfQsUWR8m9fY/8Mis1Qf0w4XRrP2DD3QFwSF87KNZJCO7XZkmcFdqWGDFAyKiy+yTI6gys90jXE
KgJcRnc1wnGoEQLCRwM3oRDkbQ1dR49qaCnAG5tM/eLkPt4kICs8Rfsy1UWfYmgZ3jV2C7dGx4Vh
cDcd0w7i9Tp8w+XA+hdp4svALtpWYBARSJO9TODdNY998b23f+SpTkRKsTHJuC4jmlg1tg1URidy
ixroHWX9W1R2r9dPMsXLmQziWnxrGFs3p0fHXHYCrLJt8Y1aBdr8+9s2+mWPuvKM6kOX3/fpyPQL
o85pCc8JTKSGznTjBm/VYt/P4bT1wveWL/t1v+jiBJ8+ZLimX0cZegQMQECqfN5WBmDemQcukypO
vQAcZOt6ZHxXSqgHUNR3dRsiBau8aSOs8hVwcmMbBTV/DOZJ0/eospwU1iy1+tQ2GljOtWMAveNy
GXaVVyXTiCqdyeK8jrbXbae4jvwD/aJ9sTQex6fqaEPKP1nzHQ9VMc/M2PHNmE73HCrZ17+lCko5
3pGJXPorfFAIzt2htvtuV1v5pOlPVBhNRoD5aR8EHfgqjhNvNxMp4tYQSdtGm1oMcSR+OURX3lEE
qAz/MgF4KKBL7z/71j6Kjnaxy1IN2EX1Iy7ZxCdXLqt2olA/p8fW8RJ7CBK7LR6LrtpU3d1s/+KB
dbi+FqrfIKXjk5uW1UBrejTDiR4mXNEPtC1AdYB3aM1yqz5x+f+n35KNkZtGMx6OSDl2Nfg6/SWP
u6UZzqM3MV2hU/UVKfj7zus7a8Zuiavuo+1UB0CGH11XR8Kt8FlHCvhs7Eu0hM5IsdIM752cvkZ9
o7tDq+YuxXnEZzJnlY/MPAJnmUl2eUnjNteRHqiGl3JzsdSllbl58FH3TrsVdUofLHOO4m6YR00C
pPqEFNKtyBaLXX6BCUEEJlDLIz8dEN6sclIZ+pUBcTIW6K84jm0A/fM+xqNXHE3DyuEvQfjJQWuv
YR0FQ/HRCu+XII2zut7QddRrvoz0aiGnOpYWY0feVzvXJUejzOKW8HWGlyFeU54vgKBg7rW/W6Ix
Xv606cpakYztykbUrisfYwMfhbPziZGfpq+5pyviScZ1pX5XmR7gJ8e0+vCMejtzHRPYZYv8Ii+T
abqM0sp9v8SsjZZuqH+f5b/m5nDJ03StggpnlyFdPcCseRvhCz3epL08AJ9Ff4fH/d11b1f9AClc
zcCYLKvPcSG1Xn0fxy+ErKw/tpuYjY7jWGV9KVyH1BdGtYDJRTjfAJKCIqEul1fYRgZzVdNgh3g+
AiSaNHFIbkuMPrBf1y2jmLaM5zLzqOe0g9Nkw3ffeSHk2/VxVXdQGcmFKwLj8wWk57IYdY0QAmIX
JUtA97sfTtLsc02GqujY82VQl7XwEh2+Yf/IqqjcO35z56fTsYoKFK0XQGf8mu4sx9iyrH1u5giS
xt3T9d+ouK7IUK8Zhac08rEPOentON5UFGxk1bHP1sF1fJnJy7eJjRImxg/DNjGDYusF87p6x3/o
tU/7swCxlmFNGTtCiLHZohsEU68LMwEwWzd7ldtKJ3BO7bAjBj6Ro7WeTsHGCNuDlevuiop07j93
+PQLCicq6sby+seieWf0Jh1eI++JT2/NAxrJNFZSBYcU0wanUURn+DCLglPWYa8wyuj9uvMoxpaB
XnkLcEg1pf1jm9nx1OT72lineeTLMC9miQ5cVX7/OMzf8LIwAJxW6sTSVNOWsughWMoZAqnYSaPp
OeDopSfV9+sWUdyXZGjXYHjgts6t4MNvcGWO+m3U0sTn7UH4XlI4+3zOEwIdxetfU7injPQiANAs
AYiJH7kZbrBR3aW4EBZL8HJ9eJWdLv//5J5Z3aJ+FsH7rfAx8m9HY11yIsO7OB5WDVLA/hk78PzB
xt1i0uQPKotIAdt7bhQMEOB6hP5w7NL7lIPvKV1FmenLmC4ygWlggaT8Y0jYJqPlHsRkMdAm2+vm
VvmOHKm1MdWjaQYfA9rPRQWxDYfsUstI+pLvbCjxjNMm7yvNffjrxfVkYFddeRlj4Bw4BIX9Upjt
7axFzn+9CJ6M7ZqtJfWtngyPtA7joBmTIbNvATFZ5T5A2v6/W5ZzXpRNZPkfae6MzitIVlLuJ00r
wDFMTZpHkSbj+np79mRkV273lcFtLIhXO6Bkdw6RGcSD0W9cNxEz/lTj4frSf53bebLGIalrY+ym
rn0MxvYxp5BaSsFilHUJd8ZDU+sg+6qFkQIame+S+aguHUqR4RcZ1ivvwZ1cpOXr9d+h+oB0HQb5
e0H9AuGH2gDwoNN24eJxoUQTISqflaLb6Mq895wp/Cgr13nJwy6lCW8dv9WMr8jDPJnrq3C45RNe
OzcTsXes/XCzMANdftDFAbMSTkUcgECjsYy/vlgO9mStOkg9Gf4VQn6YOqJ1bqyp2DIR3c3DpOEm
V4D5PRnsNbOS+KAJcKDwPsZh+laKl9EZQdThxk1f/Ogd+hKaf8DWFOflcOiF/0Q8T7MdKxZMRoNV
aTX0pJrFcRmSwbwNdMAg1bjSFkAq22ndBeP2lv/aRKSPs8jQ3ftVg0tvX8Jfui4vTHG0Gu8OSOdX
X1g/r8eHauhL3Hw6UXurLgPhReVpWERSRNG2KtZhOTwZ7JXT1gOMlpbIhlF0sKe+ibOi07w7quYt
xfXAKqMgFkxiw0deaJ6KP35R6qQFvr6DeKEU1i0Lozr1SHXqGrobh3sGKq6p3Xm95sBQ7K6hdHO2
i8o2+zarTn5Dbmz/zfJzkOS2m+5SeCXu5vraKvY+me4rs5xhqFgkjgNaf4GQ4neM0v7Rd8nfVR+Q
8V1t0AdV4Fx+xiRianz3rBJU7K/XB/86+fBkdJfFZjqGDKDoWXzry/0ANppJ3Ib5OQqhxvC7WUdZ
4slorwCyTFPUV9WJgqZkQCU07CkqouHN9Z/x353/32ceTyb4EqIUSAFmfopwYSdN9WiyN5Kz2GTV
Loo+aHhoKr6JLC9J02c8ZcU9wfs2KZMAtHJ5sYGAySYLdXVGBZrUkwnBfPRPcyg1YjqomGRiTBan
jaPuOOGeHUFKrQJ4v2jMTQCiM40FLl79lQUuMfxpj6HVXGRBBj9st9MGicpmOpg3KJ5ush3VBJTC
1QNpOwgNv/GqFJ8IwEIWRdC6pe5dXuieoRRlc08Gj9W0zZtZtOIklm+Gk+9m91sgHpb0wSd9Qmgf
W/wmjO58MFNTM2lwkTCp5j1E9dOkvWIqiA3OdwSZE6Ke3YRbOyWHQZtSKjZSGVqWVywzR2fpoEa8
xFHp7EjebK8vvGJoGVg2BKU5ZeVYnkTh7V2kp7RMVw59SZA/uVQ5jV3QZFl5ZMVLYdwhL70+ZYWx
ZTzZMOX/UduUR9Prdk0fbcZWPJuuJqlWGUQ6x90Bj0PgPiuP6eC8iTTcVtWyrvTgyXiyCkpw4O6y
ytNkounfNL4ZoosJypbrDCPFMCNRw/2FVicjH0g8GzSuDP+v4Q+apPA/EoEvNgkZUEY41KAs4nXP
QUhvo+rJ8t0tFz9JQA4kKra99zRP/dEaAOZG7zyeSx7bSLRbax7+ZF19k0ZdUpiH2ltiO39szBPv
kjxsTsLcAnUU22Q/e9Vu6YE4CopwX3cGCBjM4onm7AH9aZqsROU+Ut6Q2o3A3oG8IWVFvhXN+Ati
IsXGLptcYydF5iAzj1nZaFECFZsT8fB66ZWxg05hwzyR9CfVSUeq3FS69gvkg0Zz2XHCwd0MffQG
zRXNA7biUP8Hw9YATRTOVvdshPfMqW6zuU2C6oXhTWEoXizOYh6uzD9lQBvK5+ALWZDatks6bc0x
Entcl611O4UMZXMXSBIHBkY3xcY3/wBuzfqPVbEmA9nA95oZ2QgvWmrzR5GZv6lT3uPe/XJ9eEVy
K+PYLmAaXCgw83oR4AZ7KJcpburdpNNoVQSBDGBrfOGVc4OdiBRvY1gn/vxiAMK5bvLSQT+LJQKP
YFqelt66q1pvP4VG3PX0YeI6gSuF+3tSEFdjQEOEbfc8NgPq/77pg5Ld+319/irjSKd53dX2AJyl
OAX5d0Ck4ilKbPPn9bFVE5fi1hNZVRVs6p7DtLRib2R4UTG5JnIVg8sANbOPKMQAJ/h7mYEp2x1I
UhqQtb8+9f+qO19s/zJIrSkHYeTdDKOPZ7PJNsMwJyOCKq83tlvc1vOx68aNwTctGmNTL86gGGEv
SW9o3jtUebEMYjO9vATvotM9e34eDwO9naFeWbZt0tZPbfE6QE4+bKfNkmoc4ZKpfPWDpVygbtvQ
6dq+PGXee2/d86iJG/FRmg/5dDNX60JdJihjiwnlw6pGqHc52Jh47JbnApcpy9NBpFSPOTI7mWE1
ReTZbgdNwhM1d9QlO9uKtk7BEj4224EDzti+Vo0HOpEmsedlK3ydSo598eyvjCjtBl5q5gUxFufG
z5bE9/LEsO/c/t4GDMAVkOq5cUIgSJqkjfpd03rx0PIN5ftAvHTVHFN62zd2jHJUAlDZ5ronKwJc
lpskzDTwOIE8xvePUfY61k/+qHEZxcYtQ98a3lAR1Minp8XZsIZuyv6dVbdWr7lpqEJc2j+aADzy
eTbMJzIvsVcHsTn8XWUUGeqW02J0w3mcT4Y4ceMjML55w7pJy9i2zBe0Rn/WfEK7LeoTZuIgktbN
WnrTMyyr6cO0L4+2ORw4G4FmHF6yUWMTxQYgq0uO6HmdIrdAZ5+z7CZzF1jjnvJm06YsLqwhqQxd
UVfhNzLB2ZCZ0FSdze7UzUc/6xMzPRvMTkpHU7hR7Z3OxaE+3cZGELNR6tnOzThlL0W2ccxfZVpu
aLYcnCZIrOImnH539cqOWE/GuM3e4LEByoU3onM2YHeO+j9GD5RpAenS6Uinw2AaN2a+aO4+iriQ
ec9oSa2qYY19k+fWa03Ih53piPlUQ0vpwJTVwmtaPiJ/58nYovs805ViVUNL0dy1/tDP0AE5CVBR
BdzfR96yLheQYW5BZo0pMN7jKSf7rv1GdSpriinLXGactz5E36PxROmDEdmbjnm766GsuDbJ4LZJ
+HMehBi573460Bt2H93m0el/Ziuxwp6MbyNVahXuNFmniSPtIlkcBTp/V5nlctR8Ci+e9s7ozcI6
RVV4cAh9jly67sIqo9sa1y+X1q+tk4HGzsz17hbnyTA6zdunYuOREW5lL2hLrMY6iei+KG/8cUhC
njQzSa6vquKslfFtdsksLxe9dSL1A+4E4F29WRodGljlMlJosmlMBaeDdXIqkDRt3PI7OMTjCoUq
0Wpg86r5SyFq+1mBI2a0Tm76kJI8Ye+gn9IcXgrby/g2r6udNB1g+xzsK5bg99Trf5Wk3XjuTDXf
UMxfhrl5pTO5zG4xf27tyyk4unW+GXi/XbW8/4DdPMtu3AohZacv5lSBbuJuhiTr9cFV9rn8/1NQ
FbNjVgvB4Flxm7EH5IqLdVOV36+PrghZGcQWzh53SNZZp4aY+2AZDjjNd+uGvnzy08SHfmnRhpRh
N7jghGjwAJ6mlbOW0mlB8Wrl1bZ5ctEfLaAsxaCatG7W9v/Pep6ceYgMxzxZjh+3PRRDtCupsrUU
qFbFfGPhvnUy+3BTEG8zspUbzH8JzydbQzpoWBoALk50sQ8Ghc7f4N7nvu7ypPBBGa0GbFZu0WW2
TjUIeje8j37PdmomEEBBd6orNA6j+solAf30I5qau17qejiZ2ndS73g3xN4ABP/f6yur2CdljrLW
xQ3Mrku8uPrFxgGuzLu1s+9zWMSLLi9QfeLyyz79As+vgHsnlXkCsDbpoj2JnmkA9rk/ne7NSmWj
yw736QvcIANtZs88lYxtjGHYCSf97VqoWM+6ZVC4qSnFbZsT0mKvtE4h8C6xT3wUjSycKNdX4TLR
L27CMoItDKyc5yWCwCMlRIqMt5qZCeGlJgVWDS+FL5CUrLJq2Mdyl0MX/XL9aWsXreYcV5lGiuBy
NJpxYvDQZrS3aeHdgJNj5dDSEetPRVsXrm2dCjz4p020rTOdDvbXNnFlvNoI1h+cdaaJBa1ic9qU
Fo2dYn99Pb82iSsj1pwQj4RB7iK1qfh+TJvXyis0EJivfR3ww//39agtRhsVYPPUzo9GtWHhj6n+
HeU6QSvVzKVgLUPsN5Gx4BDxU9yY5zgq3q7bRGXwy/8/Beli8WkKCss82Z7/fSl5Aq7oX5Oje4NU
2UUOUJH25mgihPJ5/mugB88hLmAG1i5nOkSGyjbSAeuy2q4s28uPaf0hWHpD2kWTyH+9Rbqy8CQd
GOR8UqR70Vhu7PrDzB8gLAbJwyEhg+bap/qGFKb5FJUUytgIU3au6x1JD4v464IQJtL8CNUCS8FK
IK0LEBX2Adp0Nz61boXrxh6bVu0Frow7G5bedbpltE9maELDO0wi7VORwndkWBk8xA9phKGD4W0a
dhAYiTMo14+aqp/Cb2SKMbdfLHMYI/PkgbQCJa1tlf29HlOqiV/+/zmmCKEdmQlOJXeI86Lfhz5/
MKqfbRE8r/uCHLWpmEsWokQ58UfRJTXEAeZ2z8zv64aXopYLr0u5FZgnB0SH2VwdQg/EAoTfiDL8
df0TKutLUWuDw33sWIgiq1VtuDFtI1/XMaIaWjpXu2lsAmOA+ecQkEFwfwZJLtw/6+YtxSs1gLQM
gsI89e68MasBFQAdjEg1bylS21CgUXkR5qnojWRK0wRlgM2qWcugMki42azsqXVqKwvVPXZgs+5O
rNhfZEiZqMrSZyOs7dRhEgb5NhIEJG66+6rCKDKSLOv9RUwtPF00JMEbJZQLqnVblwwi80Tk9O7Q
0u+A+29a6KgASbJyaCk+vaAknSM4LsJBnAv+Stzqx7qVvNjp097SZg4a6PMC5s7sm8G0tiYS6utD
f/147sp4Lyhb9dA69JF7NRkessPE6bYhr/dp9TSab2apO1ZVSyrFJzZdJDMNDmzO3b1jZUceWfvr
P0E1tBSd4Twxtw/wE6wivIHe2xMg5OuOCxnTZadTY4uhx4bl5292/2Qt7ceqScuQrqVqZ3sZFu/E
qww1WBBJDDpiB4U9/iELI64wzRz2SEmxK03n1qt11MeKIiV6hP7fE60utAkNcIHM0jouqQ9HT4IF
jAtmUi9TAlKi7eIcKvHQR1mCel3oPV+3lyJlkhUjiWmyopnBYzWm8+95fEzL+T4AqQ44xbZNxNaF
sIz9csqyKqoOoCfiv/YG+jN4ts6TZI3ITKBDowLH4qkIYTm8mZ3cyNRB1lQrLp2rAq39YcWQz5fQ
/oqCcMcBmrpud0Va40txOxZkRFvGhIeb6J5mm7ZLEyFuwZd1fXjVzKXY7Zaiz+pyNk9VF2xI1x9N
lL2vD62auXSyFpNLUUOvpsNYdRndEjsiHtmCGZ9DrI7WpGieHdFDOHXV52RAFnHDscv6MT+THOyO
/Tao7JiBgsiyNDm9wlQyCmvmUdhQY8jPk2fHVUmTjulOLsVxLkOwStDUjxPHZWSBkFUu2D7I7Vt7
ZdnPlWFYlIOAonRYgAQkTwa3PfptqDkZVTOXz1wzsFvXmti5zG9dsbWxE4hx3VOQK+OvbKB/wqWZ
GYDyNw5Q3XW2MajuHVfhnjJ/GMR1U9L6VX7OuiIm/LYInhb3fap1z/Iqd5ECt3Ns6ufotD0Hlh+b
XByEo+vVUhldClqauhxVBKTDjZPHDS22Nq4iVj6vO89l6UevXHLue3AXfym3Jvrku/zjeowqJi5D
rxza8ZHTrDi34sEb9g2f48nT3Om/BmS6Mu5qccxhGkiP9UzHGNeFpJhF7A8QtbdeLvn3+OoAwnf9
dyjWVoZY9QBqGHYLxwQNYJKKX2mu4xVUHLMyRVhIQUJUX2xfgNDVgL7W7IWH1magL2Rb1nPNEqsW
QgrbiAvRVH7HzrYxxna3a20ISel0DVSDX6z2KVseIwvyagUGZwQs4lFs21vbaTbrTC8dtUNozqCl
Cdm5ywUYx/xkyXQvrKp5SxHbO2HuMGqzM4r2wjln2aawV2YIMuIpbbvFKvyenQ3vdz5EyTTonpxV
s5aP2bZY2rD12NmlbAOdwm3g9dsOstSr7C0DnkxqLJlRR+w8Y1vntbHxelPjhIookgFPdOFOh8fh
/OxXDySYdpUWTqewiazguFihPRInwONe58S959350Xe0Wax7dpbxTo1ZhywocvsG7d3basIOA1ni
MCvvxLRON9uVgU6145kQ+SmK8+x7O8u3ewj70Z0xtppsXmUgKUTNxiKEMbi6YfV3LqDrXR5NsTPr
OuBV40tRGog5hAQb3H1p8/s8tb5VQfbY17oijspzpEhN28GH9NplEwh/WTT7NjXhKiCD60hHaz9k
pAclGFKOhd3kPijIXX7fTSszGlmrse8HUzQs8g+FV248yz+EVbtZCl/DoqA4PWQ4EzKvqau4wc5V
t5+iR2fYhXaSzQ9hqcHBKAwv45pY3/d1lo9I90CXxkDiX5jrxIFdGdhUktSboSpenOvC2qKXPqFC
E68qq1wywE/nEXSTmdvkmXsTdTkgvee5dG+Z8zsYfy19qskIFA4vE3fxJpidNnX9gzEaaHQs9nyi
m3maNXZXJKv/oJvqsoWsdMXOXvbdHu4t1Okmb2NRTe6kWlYpXLvKFaG5sOLsGsbrFHoUD7i6bECB
qXRlbJND7SIcRcnO6dJuHTcBxtHNftXT2+A8+tadyR5zW0cqpPohUvhWnUDZy66Kc4rqt4ekww+K
lSssnbNlFs0OumuR84UPBkPFjoBiWPM4ofAeGeJUZnWacb8uzhzob86tNw9yInWxbk+TwU2V145l
VXX+ATRX94GxHIltPSxNpPFN1eQvYfcpvOYI5BrZyNhZVPdB8Z7V94NODEI1tBS5c9dzNngROqXJ
sR2egIrzap3IlyKkZGATS8GF11BMm+Z3SCEZf57YjaEjrFPsOf+1334yipHWJhjejPzczzdQ8ybV
XeWeO+e2yH9cz8tUppFCdvEcz8O9wL5ZwgHqwln93hPSQ4201TUoqb4gHbJV74EmNkrzc2q/ku4x
DL4v6d91k5fCdBgAjyg9rzizgiY973ZogY1dcx1zqCuDnQiIIAynH/FW2eTj/Qz0wbeUiG5/ffKK
pZWxTuEQgD1d9Py8BDfEfl/o6zR+2O7fsNMRtCt2MZmgywtq0g9CAKbtUGADQGZxm6eTs70+f4Xj
yzCn0ivTvHZ871BMaRgPUXs0xuqVWznq4OHm+jdUv+Dy7U/uP3lR30MIE+7PA3TNeDEVOi0h1fQv
7vppaCfqbIsFS37m6YM3tzHt7rzxmbjrNksZ3ERKN/PNEjNfxjerffE7Kzbm93VWkWI2DZumccyG
n9MRBJMB3YhoZbCaUrAy0uU+dTDtqH2f8x+2DTbbUCecozK5FK7BDKKpqDHYcej2ofluexE6jne8
XNeB6prS0Qo9zYZ2F8VUt+n2jvuzru19P+mwvV/HqyOjm1w/qjt3wTVzBF6+8A4Oe69AZluLHRl+
rFlYR8Y42dPMeDt3/GwN/rZnw87tyCq8miNjnASML0Cqkp/N5bGu8B4U3iy2DrapMo0Upjw1s9CF
zNfZMs7g+4h9u419f99VPyzdOaX6hBSuFbrIln5u+ZmjR9df0sSpWbxk6Exkb4NYdZ11oss29GlP
KDLetUsx8nM4t1s23hWREVO31myYqp8ghy0PmhBFSIwO/3f4e1CWUA7Go/FUbQcwqV/3IUWe7MjA
p4zl4aV1ExubwxMIo9/0UMJbshs7R/smASIV/3aCt77SlZ6/DmtHZuRKyRxkKFViqwv2E7oZBrJp
JjCp6Mb/+hBwZOYtIIBLNDaQ4tjQfmOKKWn6UpOMK4aWAVAkW4Zw4QM/NyyMo8ZO8kq32V0c81/8
qSMDoErLuPQ9FoiJQSTdsmwX1JPSQseVrDC6DIAau76IBIpfx3Bpb61X0vRb3wNYKVhXd3BkkcW+
LtIwJEH+RzDnqW2c27bXldhUppFi2UB9sLWjgJ8nGsbg2zqEnQfgvr25HgEq00hRXIIGEO91U362
qR2D3qCmv+eAxWNP4usfUM1fCmTAE5pgqvABjsJDOT1VKcHriOYOp3JJ6QR2TGYsloczoJjLDSRN
D6y2VhpGOn89kpdTT2H3vHlN0cw9mz98b8v7QTO+aurS+RuUC/WR+yGjRXtQ3fcvzPN1ZTbF2DII
ahrtMCginO3h3JfQm4YQwVIaulxWNfoFVfNp4/dn1JiFwXI8BEY/lhYHfLWsI1yEUOL/jz2lk1UL
wcQ543+DZVM7v9Ne806ncEQZBGUI8GpOGRKqdg43PGzi0fst7HU1JEcmxhLt5Wn0Ih8lsu/AhQAN
NS3PIATYCi0h29eoJUeWUoSIzRTRkIvzAHLT4jA6b2N3Dzlov39wCs2hrlpbKVqbNp+BQhuNV1Zn
MfHpNrd1z+uqoaVYbXpOaM2s+ljxdk/65jnNdfu7ammlWDXrgRZRCP3f1H232x/mtENvmWb/UmyQ
MhpqhOq5Y4tRnJfwZ5glwoAkA7Kq0NQh3hUfkEFR6BFilKEB+bm0n/j8nmdv1rj1wR1yff9VoJcc
GRmVBUOfdgLj0+Y9HO6zvnpH6XTLs+5PatLYntkm95cbQBuPhNIbmuVJuOhyBsXKyNApALFckUFE
4FxNL1GIZJSV8TLk6zISGR+V+6VdCLfH2jAzjkAx3s26ooHCW2VQ1GQyTxjFaD6T+huvqyQi9spJ
X774afus3ayeKhPrMYbvFdghfRZoaOwUObNMgtX2HaS6rMF4XdpDxN853o9CGvPyvXeyzXVvUjmr
FMS1iQStsVvzuQpvbdPcglwLFwy+d6KVN0eZosrNbEjRDhNOgPCBzHbihz98JOIW2c06ClnV2kpH
r7kMacFdyAIY2eThGYzNO5qZuoBTuLyMicrduQtMUFqe2djHNivivPtpmr9W2V/GQxlt2zbR0iBd
ayAeSG8s9z6tn9Lu5frwCsv8g4nK/QE9FJj72Bq4lEz7oWo0zqka+uJRn9yeuPNoMgfX3iDicSt2
trdyj5EZqUqyFMVoeOIs5iPPHtxoH9JVD1OODIaKcpxaw2Xz5xlLPFAmW/YSW4buDUZxostwqFDY
+Ugd7F/DUG/C0N51vrOdMy+uc7GnJNtx29bU41TmlwK3EktrlQKfKt0nDjA/JZOmFKEaWTp8I7dp
Mu4NF5/5E6Tzti51QneqSJLi1LGgoWsCUXSm3bYIdxcacXd/3dEVW6UMiiqIy0yRWtWxydtHV6Q7
awgOXsD+0rLdmouOslHxC2R8FPEKDyJ9cM2+GJO2G7dFXe1AqqS5/ih2YxkSRQb8hMJGuA7B7zr/
NvCj03wQHWGQ6nFExkW5fU2ssgrEeWpu+vLOitrYpD9m+t3i3yj9gCKgv45qypGpphoeTb1Hy/Is
lpd0yTdu+ijIH7ddeQv9h2eKd1FHOp6f3ex+NLKYAQHQ6rgeFBHgSkkz7vqk8OoJuX89goEXgDug
wgUzckeTw6k+IAVvTVgBcnBHnGtub3rH3orMfboeCAqKeEcGSbngEfJDHuFt5H7cervsljqHIRk3
9qbau0LzoKr6AVIk45kcPF+dDUcFnQRPAxj/z/X5KyJMhkrN3SgqPx2rY+4au9rkiWFOT0befrs+
vGLiMlyq6OYaLS6sPC+03FGju8u5rglKEbwyXioszMYdB0OciwvfmP8tDO/d6NFlmoVVDS+dt2PN
aO8adv4nKPhQAcpbpsGhGSinP1J3Xrpv1sA7c+UqXFbn0+He8aofoKdYnkd+sK23BhDWbuXQl5X5
NDSf0M1t5Lw89+VvTuKoLmK28pFZZoKKwrAkTh+Kc3iR45luRuMpm15ok7BO8+ig8h8pcqups7wg
G8pzWP2spikhgU5dReX40rEb+BFogsKqPEfFrgEbxmQdUv/1utcrTkcZMYXHP3R15qI8B//j7Nqa
40aZ6C+iCiFA0qvm4tHYSezEuflFtd8m0V3ojqRf/53Zp1nWjKrmKampMoKGbho4fY74u41nSP6+
rutpIY862dILtBjGRE2tfsljz0mbx6TWH8GVA6n2/s6zmwmYIqwrnFH02VuhpkgGxd4FC9tty1is
bgKmZl3RqXY69Za4rwOkQ6FcDx37+8K8SQI15l5acI5+4/FpB7D5jyJrv97ut83cl/FceVEfUMLT
MmseW/Hax385W2ARW7uX36/a5ZAE6BtEmUe//DKMX1u+kVTa7Gxsqb7kXh87aHfK3rT3XI1tWG3J
4Nj6bPhkUJBsIBxtjy4kuM9iCwxv67PhkaM/rKqtAydKWwAwUUk/7DqHBl+zLFsOt6cxgFnfeSf5
h8nyytxybGpO67L4nULM2kmmXVWXD4VSIajgdmv9qFOEsXXjyGA5nZgAqXTJiVPHiQKj6v9k/aUc
f6/1L+mfyhJyCj9uD8iyS5kwKRw2K45TycWffubBz7U+kwsXVLzhUZZAZnJAVcvkgwcDa4gszyPI
X5xhXwRJyPxTMNzHteGaWocukPFrM63qbeErirDT6RmaNVuppS09MxFTgxL5FM9aPYIqtRXpDtyF
FSoUGjawZI/jYzHswEhOXh0l56jReXOslz4jX5DSSXrOR75FD2wzpeHpea/mZKSLemv7I8edzBop
0BSM5Wtx703oPzeYV6u7rSAyImpHRC5NftfAAbvx2EBdQu06tfXia3H+f6Qxr77hOaOzEnfi0Zpl
EB31p+6UyirYuNuzhABTADHtp7JB/SiPmio7Nz75qNf+Ic+3KChszRtpNIqmlNtLwiPBG9Q31flX
rIVmBzIsuuEwli+YOCvoG+dNTRm+MPd11HHFT06TlkdAOteNGGaZARNoBb7fvoeab/WYy0Fnu8Gv
8UIt8x5FMbdjim0MlxV8NcUx8BxB6cHp+fLJwRPvWn4h92nWuKYeIq6FV7divYjmvjxMTg5xUWhe
ABF1u+s221yGdNV1FIVKGkuJ1UnSdte4jQLJAFnubN1wYS/xeefD5nhAagFSpwfSFPvbHf8n2r2z
M5kMUmzu+SLSuvgNfvW9GOqXBi/5zlKedRmcCo9Fbjkd8EL7kaSocRuh4pz1T6XrfPW4G3XT0+J0
D7e7Ypt+9m8beogVqGFM5Wkta8DrBu6Ebp4FQMTh4Hz7E5ZdyxROFNodY1+Cacpl5d+jv3wM1vTD
HEyhf2/CZsKzpiInUsSxOI3O1Bz7rihOHmH/u93/903ETHRWmo80b3UjT6ngwLgUS7lzebwcheze
bn/hfQsxE5yl3MThUGEX0Qq5GYiCncpF71g7nlGKcdfdLCAQ/55nF7XBBG/F8jSBx61K2W5Z3U9J
cp/8DDPFEpdKSJ34k4i4Ws4c1KmTU28czd/3cmaqI0K1e07iYRVR1olut9Km3vVcb5xQbI0bTj51
WZyMPU4oZPm9kmQX9NVdmxsLjJx85Mwvx1XJSBfOgy48MFz1j1VbHm8vGduiNPzWVTSYUBMhTzUN
XkHmdO7F8CFp/btO4swEXnVFHENBvmgfXaeKz7UHrobQneKttzdb742teW7qqYnXETcg6YegPjXq
Y8m/3zbM+3k4M3FXa6JzVk2zeovlUaNqYypfcvLUy0OSLLt+3ogJlnVjQrAu+6/IeaDeOoHDJ5S6
w6Rvt8jRbI0bvjoX3tAETi0iSF7KkPtjD1RKf9+uyUz0lUpYnkBvQUR11r34aZztxi64742Z+ZcJ
v9qSU3/NF18SEXXl8iOLY73TEPgIb0+tZdWYIoesz+MFWugimnCZDrHcYyFjyEasGy5licK+4bHT
5LixHEj6NuGZdo1fwEgcFs6zbu/aapkpdFgST4i1ddVbJRUwrGRfaR1261YZrM06xoF6yMTY9CtO
Vr36O2iiDpQrXfnttuUvK++/+Qoz1Q01JEhcYPIRbVLePwd6AK+Y0/4Juq7AqwbVBz77432B04Rj
dR1tinViuE5rXxI8EKj8mGcbYc0yDpOUqqJFW8kKwhxL9SfheAL64KWvSfzgbpJHWcKPCcnS2neG
GlWOb8uknxwVR+Ay2yd0OrIG0pO832vpnG5PiiVMmBCtYZComwrgDj7OfBcuXrrIDVd4/+aEmfis
YPGXePCrDEwF3qHkGbCx5M/ssA8D15+mme6gpXlo1BZzj2XpmlgtwUgZLwwxGxQ+R6da9+Mqd3F2
Z9wwCaycfh4ZcWCoERpbIKHYkZHt8/Q+DSNm6hWWWjlrHlOFUqHvebmEMt+qFbREJM9w6SoHmrXM
afrWO2ctUC24hrn42PYb3mAzu7ELt06vWbNmIkqk+ubxIlSoPm1msZFbWXpvQrUc8CBTFpfZG0CK
nynznnUCtYjmN3RRN+49bV+4OOHVbjMFEAoBERycjYiwDqJUz7uJnXu1cadn8TATj+WCBdX1HbQ/
KR15sTjw6cddvmtisVDiCMYtLcC+K52v2eCuu4CyccN7bd2+zPeVWao29QYQlWdvjZz3FHI8lbiP
BoiZHFWtHiveaax1PeTndj0LyJwU8c/bRrGsRxORNS8JiUHsJ6IGIM3R4Z+glvyJS32nWYyUeVSz
myyQC4rcuWcvQab7B6df+q+3O29bi4avpjpeZyqEess43eH2VDc8dIIv/RahgM04hrPSBMI+QL+I
COrU6Y4SD9KxLiCnnV6quwASqJH697qZHOjBr/qyy0/5ofBxzsLlXLiOuDPTwZ3JrYnJWqgHwoVA
i6iievxSslS8oPZ36zrDsvRNSJaE8IgvWCEjYN3bXZ1KkM4F3saGa9kVTZKqsfQGVqC893Gk806L
/6X55wz1TmRwD0EMFo9pt4nwsMy2idKa8abIOCQn30bIPIv0Z4mSJKjt3l6qtsYvxruKDzwWUs50
ktE8Qa2mqT7n9d8OSHxut27JsUyYVkpVO1UJ8jfq9XhlyV5LV+zyiYUOWOE60S8beaJtqg13nlRX
lUnfS9xmuO1+JXXy4It2C5d42ULeyXiF4c4JJMPzOPXwFD08JZkb9vHnoSmgAHqY489xRe4chOHV
I3AvjcuRkGYqRuUffWLj1hnbYh8TtOWoFVn0heA9G/O/Gxe1nHSd08PtSbY1fjHb9RLq1wFbTF9D
yhoiLVO2/ur4Fl2Qre3Lwrpqu46XxZFeKqMqTuY1JHptdqXy0/vQTcwEarFiruRU4q6Kua7Yt0tf
PrUQE8IFdV3fBd9kJkALKUnQxwTbO8iY3X1LB28I1yTmWxAni4+ZAK3JTaAhlCkR5Rk5BUl5UB4u
2APnccjZzgde9PYsW5zAhGpJ7AVNyloRlaV3XFqUaUC3HdUg2QlcJeGKGWH5nRda3HBnWpZKdG0j
I6/qO/Coi89rnpUfXJ6VG2HPskOb2K2ud5tAg1MswlceCnBFzV3wPUvyA/Hd/W2DWSIrN9zZ7XkA
BA4XkeelT0nH9Gn1pI5KXIT8uf0Fi3OYCC7GmgQnSTjH0rYkpA5uulfS+PeFIxPA1XLfAe2X4FG1
ts5uGlj+MeEkfbiv74Zje4LHbSY9/ycRv7Rf7PzgvioBZvJdDXyULaTdyM881ftFzqelYhvbmc3g
l6m+ikYN1K9LAcrXN49n31fpvjaZ+n3bHpbVYkr5ybwVvNXo9ZixM43zh9Y7+jze2sJszbv/7vk4
eUHsZKvEdVnrRj3VkK/sBrFHhT/ZuJGzGcdw2r6kJK9dX0RBPQ57VCBL9kCcddT3HfBMrish2yEB
zw9OBIuz9ybvjccEhFfSgzgQMorb02CJciZ+q40Zz32GdCioQc3qNWEM8hwtdY3DmVd/xNWW2gdT
mdz3EmNiuXjRT6LSivzsg2QngZTXWu7IIjZc2DLrJpwrdtXEFpbIqHfrbrc0UxrNnvRDOdZbD3qW
WTdhXak/45RQt+QnsBN70cT7Jd+6qrE1fYndV95W5UsG+UDk7yzp3sa04wcBqZ397Ym2NX4x2VXj
ZUxHIkGz/DPtZwm5jsDftXzdSitsrV9+v2p9RroFcCRS9jXxkbRM+za/D+rGTG0/seYd9JJh8Exw
UGqrY8fujPgm9VWwlthR6gExKHV/JgzYjnxS91F+MGYk0dU6unIesNSrlX3NfFWc+gu3grcs8eH2
lFoSIRPiBTatks5Ln75Vwfc5O8wKtGl92A471X65/QVL1mDiupgz913aYdEU3RIiGH2nIC0ZFYv8
rnq9/QnLIExYV0ukVlIO6VtT5XsZ7IL2kUDpnleoL78v6JjQLsbnVLYMK8hfk71P/MiZkgiUavfd
JJqoLpTaTijI6chPhM2DYMNeMAif0WkjQltimgnrEoXPKzlikeZAkAq//J7OQ5i198GOmcmENWVa
KsfHY2dCtdKhAAqCHcd4BlP97Qm29d/YiX1HQm9Aeupx8D8tMpzzL94WP4pl8zIRWhrFkYnGDvVI
iv6BDp+CqkNW2B94eq7EgF+fbw/BtkYNV04KQIRZ18ANii9VtwuWp2aE7ip71fV9zPrsn8KaqwBa
Ad7olhSpbeoEDMzOFPx1mXDoxhq1OPJ/wFo6wbsSxSR4NAlj+WOdjvlQHPx443hhif8mUotPzehT
OcFCgu6Xqn5M8+m+HNTkw3KnxG+yLvUikjrDYXTE+LMKhq3wY1mdJkprKVwP5ztMrQ9F7xacwoGz
7Ll/Hx0yo5fPXk1rncYtam0v0U2gvr+eQ2Bkb69Jm8WNHbcdghostHn/lkBjirHsWzl4G1Hf1rTh
sdmSu0NcILEVazI0oS/Z0uwSnUwbFwQ2mxuJcyPAnOOvIgENqjgJH+86g/9Ysa0iTwsQlpmYqyEI
3NUlfocngM+pakKodRb61RnTMOl0mAWQ8kYFBCFhz7au1y0RwsRgZSjUFkq7ydtKqjDWJ5K/0Mv/
gtdqS471fRd2TCRW43fab7zRiwKIT30AHYje00Rlp9oHTLnLtrSc3h+JY8KxYscf41xn/VvdRiJ5
oO1brd/6DFU6W2Xb7y8vx0RjTXGb9mm3kp9O+5OAULMmW0KJtpaNBLodBz2Mdd+8dfG0h2880aS7
Kwo5JhCLOprBAvCJovFePUqHkLruhj/Yun35/SpIzMElnqVYr2kz7bhS0eING91+39UcE4gFabrF
mVdYpGDZ0U/FsUpIOEmy0bxtTRqePE6X+pkLrS6KaKpwSj6qov9aN10Z6rTa2Hxt1jE233icdK/H
mfwMwPXXCrIHN+Xudgy1Wce4sVKDl7Yl0FioNXR2ngtsMbT68EC20byl5yYai1UN3jZ527ypgnxr
CH8s/FhuZIUWy5sYrKqgFxpsTGxM61Ar0Af05zz/sEy/7jKNyYMF0JufZZ6fvJGxPqie7h2intNs
qxLcYnkTh8Vk34LIK05ABPxdjL+c9lud/n1fzy+fvPImCl5U6aLi7Y05J7qQA6+OTkuPtxu37C2O
CcOSVebkos6qx3Q5NtH4kO+DXcIP80Ht85f84fZXbJNrbMCkKxu5yoD8jLM4JN0Dn53dKA7+lsqj
zfqm28bZQKGR4UWImM9IeHhYNt1lV+y8jRHYvmA4bTAODSXE9aKKj4ep1IdELC+F1BsR02Ygw3G9
ZAR5Scy8yPP1YyWakxPrfTl2R9BLb4zA4rwmEmucypyUWTu+1dTZsbg56GHLd21N+/9eoZPwZT6n
sxelVKoPw4LnBEKTYSMVt5jeBGEtqF4XuJmsHj01JA+pZN1hEq4TFkFwH0OEY4KvVJM3WV9QL0Kl
9i5zu5NPt67Jbb2//H7lvU0/zIueAi+S8/yzWSXk05ha8Q4vti7wbF+4zMrVF4q8UI4Aq8tj2tCv
JF12dMo/eOI+nnzHxFvhvVEtMcQtIogjpUeuiuljV7Pk6+3IYOu84bnUWSfcx/s4DOGiLOTtuhyW
Mn9pAzDW3v6CxbVM2NWs2q5ycfcbof7+kJTzQRMnC8vOOQ0XqfXbH7F5gOG/mRvXPpoTpzRP1X7o
VHVKy2kLwGdp3cRe9WuAp4U5kScppj9LQRdwyqZbheC2xg3nXYdp6hOFags94WK55mTa+XW+kU/Z
Gr8k5Vdrc5EgbvOSgUQs+AL6fd1sPCXY2r1M9lW73bSihJq6BMjk7ryI9cTWDdiMZUGa5FeIxOsA
8RwS5fHDOv3dB1Ht/7m9SCwr0YRbxS4nNPdhjMT50LGvY0/DyvmcOvfVlTsm4srnSdBO9UTwTt2E
LXV3eLu8b32bqoDS6wcfdbYkGlMQqK/00PVb2q82gxs7azLpWkKYi0QVe1FdG7p/UfLjtsFtq8Tw
yqaNm4GoJjn3DkgCfP+hb4sNMOFlAf8XUeKY6Kq1aKp28dvkTNhTEn+jHOUIw0EHdYgr8g2j275h
eGbi6rIf8Qp30plcon5xZ1zT0Wmf525+rDIFpe8RVLp32crEWhFviaUrMQ2zKB54rHqw423ibywT
YWKtutTpR5Jc5rj5Ax6XQ13Q/e1uW4h6nP9gq6RKXeG3MFL1ayLnpj56hROOeb2PA3VKu48kL8OS
iPsC2n9YsUgRMK76/kzaIYLc5AFM07dHYvGD/yCtCkCt8rFPzjp7AeP32U1evbq7L4cS7N/xMhZa
NG2iknMFsXKUU+84zp5Fk24cDG19N3x4rttJOQrzW7KkD53xRyvb//Xt1k2RbfkYflwW3ZzlDsBh
Rb5+X0X/U3n5xlOKpWkTV5WD9ZPXAUJE5/1v0OO3dN26dLREe5P/CrQqA/MmQaI47yGa+BjrH1z9
pOI+fzX5r7o8aDRDXhxxUGkjjTrWd0rXOiakirt5gStHBW2hyi/CbA6ghJk2h9vL3GbwyxK62rmH
jsSyXyR2bkVeUAq4c7W80ySXT141TbBOql7Bg6A/87A6+lnVW3Rstl4bB9hYe3FaNV1yFrHHzr4e
hzAvli0iakugN9FScz03hXSwVDqW7krnOVZf25KGdf0l2ypXsq1Gw0O56mZBPZ9EdMS9Vv3BTx/r
5EM5b5xfbfYxPBQFheXAfICNXSKLR5kqvBbqoln9ja3Q0n0TKNUF0qkctySR42a4jj4Q9mmlH5Kt
pM/SfRMptUoBUFczJNDATR+yuXpxmn4jn7TMrUl1FeC1J1V5iqbH4gV8gRdOzHYNB5J1YeqszUnT
xt+I8rZhXKx35QC8Ip12vQkOQJN9DqlQxv+67bWWAG/qAzq0KjIJuE4EfpJjtr6407wbqq37A9vs
XsZz1e94BaVLLMbkXK7DrvYePHDfleq3m24ka7beG97b+bEAXxQhkdu+FlkGSYhf3bj1nG0zurG1
qnTOUzHnBMkYguTiihXVo/XX23a3NW64bU9ZE3ikwiaSOM9jEnz0wIx5u2mbUQyXZRVNZjIlyZm7
6iNgI6E7Nmev0hspgaXnJjBqgeTP0rqZd2p8/zVHEenODQq10Xdb40ZmTCdcFvjL7J8gDPCXczny
eLSZNrzIYhgTEKX6EqzxeKU9X94BfN8JL8reEMo43La7re+GkyoSczax0jsplT/x2vWO6TC5dxrm
MqYrT+J+vpRkxGJ08bRcsiVE0cfG7mozy2U8V01Pbt8q4mNCIW9THPkki09zE7zMKeH725a5WOCd
M5UJjOrqCdssMNCRTEURihUs7Il6bJT3sSmHjY3EZn3DW7N8bhm0ebBgxLeKp0e9bNWT2OxjuOoC
fgBaVDW5oBufqoGEtZIPld4qCLZ13HBXqPPFnaAJ7iUchgcvVFTW/sZliqXnJiiqpbztPAdBRiXk
hy5aL2RruoRTO/KNYHDxy3dm1sREBbJTKCbHzM5VviPdl67/yNVr7j4wfuqdrUs42zguW/DVCh3V
NKW+j3EwGpziIHvIL/9mWw5gmQETFqUUGA2zADPAVIYsjTwUy5Y8tiVJMCFRuUsC3VYFboYkpHj4
bow/O8FznrzSfiOo2Tp/+f3KNkUb51WgmzhipH3IIA/oNeJw221tZjd2V8Xb2vcoXGrxNfiDVVgP
DG/gW6mfzTaGxxbcb9xhQHK8Zk8JBePXD959oukTy19u999mGsNxx0EEXpHiA5eI405juOZbd6u2
2wkTBeWiKjeRbidPgxeH3fRR9MVPv/J3Dnl22GNM8RSWdoeC3cdhBYa9f08za+Iy9wssJMgeJE+e
FixMaYwv1OWWHKElSpvIKJxT3CSnOo7cbn6IJTlAZe6pkOkOBVwbi9X2CcOR23pi6xD3uC6S4yFd
1IlO5d8TtOvGakuj17JoTZjU6EDy0AGRy6nKUOTNAbSAsHsHktKli/e315VtFJdPX7kcYjVhyl/j
KGiQRMQShy8uRXdkc1w+5l5GHm5/xzYU07VB0Tuuuk/PMY1q73WtH4Lqr/uaNlybZxm4nVtYSSp9
lNlyzjrQB6Ii5nbzFs8zRQSpHBFU0zE9F1AsdY6rf7ivXcOj5xSwotaFRagE8BZQiLW5j4bOMXFR
1E8G0bZtHDVgeQpJ1ifgLSFy37l3lkJSExflUqfNE4YTY1r0u2qClNm6xQn5/lKhJhbKA2Cvaco2
PZfQN1h7gHNEVyBek2/3GJ6aSCjHY30gZyc5TyM9X7Ah87ilvvH+NkBNTqqq8VkW9AzbAGfhwEpg
3dIQoOp02qfk1+3uv++x1MREFazlMu/y5DxCqARK7M1+Ue0eb/NVmMv7nlKoqR2oqqnrez8JTvnI
P9cojty5y6ay5fseRU14VBr4qxxiB9c8oBTM3Qr6vFtXYDbjGPtwycmSrPXoncY8LUK/cvVuyYb4
mcnqz7IW7V27MTW5quIimasGAG4Uwl0O6u33QGdblRfvp6HUFAjMk1mAhAPWyYovWfqyNE8lf7go
rrry4yI3BvBPtcJ/k11qoqSgATHzwMFBiRc1pCcXyP70ubs+9WKlv7q+lkcJ4ONRo7D6u6Re+jDR
Un8diRiftaJ/lXICBoGNzkVxoEj2YJZYIhT8JrhWm+VzRkT7eV78fsNlLTYxcVcr8YhkgydOTTcf
SfoXhfqjX9d4P8xPTpKGHfn7tnNZYs9/AFjpFIiZ4Mk20I/j8MmtHpz8+XbTllVvgq+USOJmaXEX
nnVZxz8mfcnoS1qXstrf/oBl7ZtEWIyMWd8unXdawGf+0LsVEC5Z5/DdXHXlM6TZ543Mx2akywiv
coaxJxNRw5qcl6wMvNCrCtEdgCdNhjDVhG2Jr9jGY+zreESEvHPrxhFFZUcGWnnIEJ9BBhJ2fraR
ldjmxAgXeK10PfB7QVlEi2TPC8c/++O6xQBva93Y4aeMIr8dff+UeGX+2sXEb0Fr4ZdbJdm2eTBO
2z5qVPzBd5C7+emfOiue4iT5m3T31V9QE4tVZHnNZt14J9yRH4V/Tnn60nb179Z3DiPps/D2srX4
tkmQFSjVZ3mrglN3ucJyErz7ZUu2m0nrhD3p3RPu/46ij7eA0JZlZSK1dOaVLFsRS6p69nAV6kJN
wIvVUehRhARimxvjssy+CdfydaGKjmr/1LWV+yGdkOW5rXD/d9tq/9x7vBPATb4smpaVR5eufSy4
8qBYngq9ggRGo8Yqq+qnVOb0E5sF1PBypxG7meMhLuRiEV+8hlZR7eCPYoc23xdIdPZhljbjmfhL
/SC58D+rdcnc3ejr+9gbqMm3hVPLlAQVsEdDWYdx0Xzyh/7LbVNcjo3vWcKIEwldiy5wYv/Eaf8y
YkvrFXlcWZyECiC68zgtT3wcQcMVzMn+9idtc2vGDdLrOGVTfr5UhxEv2XUQYbjdtMWpTSQY1kzP
xeWVOgb08aO7rHNYuMn4KcDD4Z2fMOJGsYqxq5shPS8tPzV9e65pe3LxLnZ7BBbjmEAw3RLNZjAG
nav6C9CQId8s17LYxlRKlE7qqKDBRfrY8Ayi05O7c/wsOIG+cmsTtSwmk38rkGAM6GlenNnwtXS/
Dd7n3D05w9fK/aP4k5g28i9LEDLJuBaiIMAO3tBzsZ4qFxLvUF2sTrz/c98UXAx4tUNPvAFTnmzz
syBgs/JP2hMbr1QWKDY18WFdNUK3dvTaxzRqIvo1P8r9JMLpwPb0NNe7+/pvuDQodkCB5oDvq5Rj
+8D6rjn6lbfhvJZDmgkT455QBV/6/LyANgubccGfZ7bsPR42zkZIslypAf/87wmo82CqgiQNTtUq
jqr6rcb/DQvf5RWeDrP+Q4ArI5WGsrpPMZFKw6UZ2JUEtpj2MY+LsG1eWbPhzJaFakLIAl4LHEfi
9tF31UvstCGSy73s2qhvt3RnLQmASc9VtXgQ5gXxT15bHgA5PmlIefo5f5yK4QkESIW8jx6QmvAx
3edyFCItz3HmH0VLw6SuwckSYGPsxMbUW6KfiSJrVatrClbDcwJgmleAa2HcYo2wzYXh1UqseLy9
LFyv/wCd3rChJ0+/EP3jttNZoquJGvPzspPch2eP9ccKq5OhbG/cYrq1NW54tKa9V4wrysw5SN+f
HNH8LyVJAtXAWm+4tc06xp6sa+DXY0EKbDtA2EFwocr7gxTtLz5mdwFIqDC8OnMXHjCQ4Z2zZDhB
Zghb/xZTkM0+hgM3PqhVO4J0LqsPOv/WOX+Bbnt318Sa8LFknNdaTKo4834BJxRqZsArMLXB4Xbz
lhVvYsgS4SodBEtxnnmCE7nAc+4W96Ot6UsIv9rHMqDhlz5hxVl0H7p2OBNCN86wtpYvq+iq5VL0
WOlp0J2LDErOaef9JqK5jwaHmlxc1ZS3gayD9pw6XRgjNWyWFYxlW+c+W98vv1/13fHGGsqPSXae
88/r6BydptiI9pZVaLJvkbkGyzuegh49Mcb7te2rkI0lCYOi2ZpS2ycMNx0y4jGdxel5iv1D7ShA
acSxF1tUzpYoYDJujVm1VFVK83OfRX32gVY1OIq/O2K505cMPy253/Kcxd0jGBtwvdLEvyGtt+xX
3ys3vmAZgYki47NyclWx/DzVa5RW1fNIphJ6QiRMnHKL+MCSA5lYMpq1nT/XZX9qk/ipnVZQXmeh
KFEApPkB5+3bkcH2FcN9S9IMatFufo7XaGovLBE6rOnrQOaQlPX+9kds9rr8fuUNU70QhqvK/Fw3
r1l2CupvpDwl/sYQLMvVxJSh7EeO+eWk1xSf+DCFUv8u73u4oiYZF8WtULZoHAImnoeS/C7Hr7P4
ftsqlhhhKidOKO5JAllm5zp99pzzpH/e167hvqUbiLx35/xMxzpMcu+Qky02C0se+B/mLTVLOi5Y
LVWVhbi3IOzQszakyzPrQJq+dS9jm1HDg9O0E6uTO/m5W+VZTQ0S8vxpYFt0UpZRmJAylJxMXjN2
ONktb6l4yrJfrfOU8T+Ffp6WjUzNMrkm4dZCApmlZZGdhzoHISL466OsFPr59hRbDGRCy7SeHEYk
RsDqWoQ5eSgvJEEO36Jet/XecFi8LaSz084dmJmaECjKQ5FskSFaAg67DOkqFri8m2k96vLsuw0k
W17K8nc+lGFbHZstYhSbdS6juvpEVmkAhuepPA9D/jnIkp3niB2kOe7LS0x4mSyn1tMdpjarkyM0
f/DI8vn2tFripEm7JVTNZ5er7Mz0ctKt/7LUwVO2ptHS3HkKNcm3yqAZQbxCqseYzF911fShN/R/
3+6+bdUYbosLthIcv1g1y1p+XJPqLW62aGstljGhZXyMIZMZ5Nk5qOkjc9kONShpOOQfOn+LI8Oy
akxsGSt1NahWlefWGcO07r/QWZ+cdKvAyGIck2sLREmpV6IS65xq+pPS4C0J7lNIp/8BlIESRTVt
nZ2TykV5WhOKDEfyLZl3W8cNh6XdArvnMP20sIfMLQAh3mL9tpnccNQ6j5tOlzUEzuT0pxnWU6/p
Ic23anJszbv/jgMymRXEBBekHTELl0YfQK8Cciq2kXfYDGPss0SocfFRLXNOfWyFw4Xh3eX1nQeU
fy73roIYKq38tlnQerdUp8WdPrnej3oZv9zlqiaebFmgvzMOAXKEKf7FlIen6wLPd3c1boLHkmmI
y6Xysb9y3IA0u6bdKG2zRIH/QMZqPy0hFwGNgVR7+74YswOv2fDgQI32CE7d+nDfAIykGFePQ7IG
sE7Vg6FZFod23Tro24Zw+f1qWhNaLIkSJEde0H7rCeRtCdBQwg2lEL9u996y7E1qLcrwjjNSRJq1
S/eF+1BNal/SO01juCzJ8Mqvhg73K/W3WsV7yreimMWdTPVD8Kr3cc6nDBWR4EYu1gfgAjfOa7a7
XhMgVmkyozpmzM5LqkRY9jjk5BdiHhLUy7eGB11YqSA99LIqQs0D/zBCo/bh9nTYxmXcSFUN3rmE
NyPhYTUE8MjjRXLsvqaNDRdPsp1fJZiMnP/SRIYFLe5xYRmY2DE9tS009y5nKneARtrwIIZhf7vT
7y5PNH3Jyq88YKpHEMQqROVZt7vBkyghHU+53lL7fdfcaN7w3WD+P2dXshw5y2yfSBECTWirGlyW
23a75+6NokcNIKFZgqe/p76Vm78p3dDCGy8olGSSkJw8B+z5kiAZDnV+XmL/bobkw+2Z24Y2Yld5
Mp7iFhc2EcWHhnr3Xss2nOSf2wJmfTXWK6PIxsFrripQoFMPjZef4/wZJ7X/B7fY9fP/5wUWP3D9
plc/QFqNyhGPhgu4nhNwPnTukuTBT1Wfhdpi+LB9hPf3b2RXens1lTztognwOnlYWflmqYoTa7c6
vGxLYOTcqvIHqMbSGu+hzEscTsGRF4ngvG+BjVD13GgN5cR5mqnv61o+cl2/uz2yzfxGpKKPLl84
3tMvy/i96Z7bejzx4Ecn2sOodjUzhbGJF5t5MNM6qutUUOfgtOHzyne9F2NoI2YnKJzUAKzC7Mv4
rQV/w13P813FaQxuRGyZk6LKCebdiBnMLQxwtT2VEIxsBCxR2qli1OdSPkeHjPMnwsTGI+s/awgY
2gjYXjga1LNhDW3eu7nJLwEHXTdIqRg5eLR4IPmWT1q2S5NXCydkAqA3TO+vUdqPw5AU3D/KINqi
Y7ZErSlwuKxKxbqteVqo9XfGxzMwXc9i+FWjoeC281uC1pQ4nAFZHwavr9MrUV2fyRNxt7Ycm3WM
iAVqzvOysuVpuH5wx+EAXvPY74775m0EbTReSVA9mJ7Tb40WADmTDYtYpm3itoYqIs7iC57mrUc+
sCrqqsPsVFImfVeQZl8SN2FbVQAEIJgDrk8FQUCKpJgC/t71wdGzcR637GomTkuEhed2i65Tl8ok
9g/+9OiI39MM9oyNrmdLmJkILUJG0NPoqk5HGia5mg58fhzor4WsEBp5accN9gbbelz//yo7ooij
xw7sMWlO0JLYgegW2n2Hoijafa5kYqu6APdEH5toWhLQTbL56PVbxXXb3I2sC7mvgDXXTY753Wmd
/LseYtftGm3kRMv2YOoYTg1g5mHTYv+Jhq9oxU3U4rydcJ/o6q0dyPYFRhArFNid0pdIAMVdM6uk
Fi9+8HI7hm3TN2IYLFqqcQQiraX0MmjIi+fOxacNmIG30OCW6ZtgqpauXtgUA3w0qBKV+acmi19i
B7WG259g2T5NSNWs29DRNc48gXRP3hAd8Ha270RrQqkWyryQO1Gd6qJJwOt3npmz4fEWw5vwKT4W
84xrc5328sO0nGTpgkvxLLcEWP4JAguB+fo7YiEs7tNsosODf+edm/N88e70abwbLvtsfl2LVxtC
7AtNAcfEhiAAeO1o0m32zvxHwv6Po7hJr8U9VZKQY+r9kZz9Q3li9xCPO/rn/i4+1htFaptTGgfl
oAfEpevxI0Xwg3pfKdQnoNZ02zi2sY14Rffn1GvZ0Yvb8VNR6CSM16ep24JX2vzdCNmyCIqgRtUr
Jf6nAqTjxN3qfbZM3ERKZWUdekFw3eZrjYN390ZwgefOgG3Ju1umbuKkWpB/hFqs1734Q7dE5zHa
IhS2jWwcktseqqO8d7q0nS4xGnATJ2RbzBOWUDXxUNnc+bRcYZYKPIbR8l6uaRPPB6U2krht7kas
jnp0XAcFBVx+FIgQgmMZbzWi2Ya+/v9VnEIMsW15Aza2HG8ah05pPI3zeQupYPMXI7U2EW8q6bt1
2oXDiyzeRxS7zLzViWabuxGi8SxXwEQg/BwV0FHLgzu5CcqxragRoWKeNajpPXLJ5+BE8vmFAwAh
UTBN6nYLn2AzjhGmEkXLvKkZuUAg9GntnyVaAYFnPd7eYyz7uwmIQhFHZXHtDw9z+yGmb/U8JK1u
EkIe6uHCow/5tLFRWlbBhEYBGFXxSC11Wk/0IKb5vu7n0+1vsA1txOwsHKJygZgNsucOapQdNKxv
j2yxvcmsNYJHsF9quE5ftZc5iJLOnz9pb92X/Uxw1MqbcgT4ilwm7dxRpziqZb27PXOLZ5oahYEM
RiYH2MSP3pP5MKxfsJ6s2Zi4bXQjYGPo90HbrKQXZ/Ifu8q/1NVVv9otk7LZeVo1SbYYAkt7rIPt
S7yJoTUFDxIX7BMbTmNzfCN0ZzQAT+GEpVV9mx98xt7Gej5Gy5BOWVkmLf6Y6z+u3lZStNnMjOM6
J2U/Imc1zvIdb1p3edR9zEAM0qxbt3RLIJh4KZ7PucrZSMHq5cvELaMA/Tz5ruemMDaBUsHM1eTF
OFk6nR89ZhkLv09Rs6tDDKMbQSwYBYSGOOQSCm985hM6rOYm6s+7wsGUKKRxVaA+7QMlDJ42HtBz
pKv3gXwvIwA1b/+EzfjXPeRViiylF3WtIDVABbRNpKTOG4IL0R68Lcxz/dVXo8e0kov2cIOYNQvT
btDoJukGFv+8PXnLRmdipGLRSXfyRoGKwtdYPLbenEzr1hOrxfM9IwFTcNAuhCO99110LPMPnpp/
qyY8lPm0b7cz8VJVht4Ip59R+Wqrkx8dq+BRg6OjEZ9vm8e2tkbsCkmyQMRIXsP0cxp1lQiXDvv8
xkRJ+bKpnbDI6rQI+yMPPlEA5XfN2sRGlQv0JXjh4Fjl5IeOsHuv2qqWWgxiAqOaBsBeL2tFirw+
HN364k3dFruibeyrG71y9RlFJ9K4I04KGtwuOCDnYkuvyza0EaNutBRqXAY85KmhS7CjVTjf033H
b3r90VfzrqWKXJHDCUWTH2JH3ItuC9Bvm7eRb70ZjIfQ2IB/922iQCjVLXvdzwhOPvctKFXgfu0o
TmE9nGIc8Pf5n5FiPb+FcEo0iRTPZAfsvnetno63h7ZsKabyIFsd4YSQOkrRwnrX0WdHJ2hkvVNb
EtKW8U0clFMFSz/W1/FJ6pXHqIiTznkE2m0j6C37rQmCWkZ0wDPoWl08qb6NDn9uOAmTuNjp6CYK
KuNhQ4oAJXXE6XdVkDwpRvX7tu1tczfik7CK8ArY1zTK7mT+E03d+LWddjECtGF9RAvwdAHP7+EK
K6qE6+YBQPmthgHb5I0gjeeRuD2DT05xfOJ9exzC7G0zqA2/tAQqMQKVhGCgUUHOU+aU97J4W4kt
zTLbyEacsqBsK3fG8YJA5usIoda0hzr3Rv60DW5EKnNALVm5MDteYvqkFYM8ATO9pXJkG93Inj4I
rVRVqGuv2eeVv4ztviuliX9CD7UzAUBbp9IZDrSb7yJ/q9fP4iYmAipy8IRWRNcDxSRObpQ/1loe
VRfvnLlx2OVD0FzZ6JGHOn/NE9RU6LsCEmrn2xFqMbhJllU6I5TQBQwuSv4QqfUe8NZ9IxvxWem4
KAcQN6eDEIdK1SeabYGHbJO+/v9V+oxHXfRjvyJ0ij4ZJhDBx2Tj8GxbTSMqqTc3nZSISlHlHhr5
6jO23EcWzh9vW8WSLUzYk+RFmZV9VqVOpJ9pST9VzcAPgnUJgVTn7d+wfYMRojrMJnBnBFDPcN4G
4UtMXvotDL1t+kZ8Zpla1QQg+iVX7rF3P5dqeuAuvcumLaHgf68tM2FOpKBZpmOcu8ZInweHPTK6
VYC3DX190XzlNq7f6khVfEhjxz/wRuGC4e06vzAT4jRVg9bCg9uU4mkFYcLQbLXW/9vizCTHKroV
ULkCMKSRfCq8o8i6ROZHZ+subRveiFI3F8JjQ3TtpvHDZABMFHxY83zpQOt5NwZTfN7jk8wEO83U
W+Owvdb0yuUJ8L73UTSeC2eLXMe2tEbYRj5ruAZiJV1B5JmuMQnunWCL7t82uJFPe9enqwv+XTzJ
+QmpmkNV/NlnFSNS86yOQH2OPZKPEZhBi5NqhuNab+2T/94ImEmKNXU6YtgMeDqV4TvW/sp95/Oo
X27P3WIVE9tU4UlVty6s0pLm7NbumQXep9tDW+b9P9gmFeUDynl4Xi1P8P7TxNLYr077BjcSqkPd
qVPgTE2HKj74gh7WoTx343q8PbwloEyAk+D1EHVRQS9d4N6P0E9vhXhUwZjwPNz4Apvlr2Z7tY8F
4OKruhYYD6TuT6iYkAeHcrVRr7UNfv3/q8GVp8CBc93hsVW6x7ZoQdXs1O79bevYRjfitA/iHMCt
nqfxAjq4cz5MKqyRwikVGwAY2y8YwRo7aNmOhomAIGTtLnleq2PmBluXDtvqGgFLFaqmQzOTSwPJ
qwlnSE/y7zN7kCLfsP/VDf/3KZoxI8MCA93rAKQCaSk/BfXBXz40y5vOfVs5W9VHS3SZSKc8BHrB
nfIhXaYIaF9yWoH8nTu5scQWE5kQJ79dl5EHA7l4in0rh++rlod4kj/ybIt91bLEJsZJglm0jnqk
RPA2jQci6XAoF7rv/ZKZ+KZYK6iVVqxPM5TCRFgeO/Tz3fZ+m2mMwA1naDTOPWhymvgjQc10aF/o
cNeNe1fWjF3kvmjUC0zvFZ/cNT/lJPzhh1uNEja7G8Gbr9MYLTP2nVgJPNaPZD2sOd9IJzavNOLW
a4IBSo0A+kJS44Dza+JCyzKbpvNt09vmbgRuFQGXLGjVpA2DTGk9n7x6i9bKNnMjYsfYBS2YGnFC
a/x3hc5OOHu/ZDuxF8zEMi0RVxHDw2sq5PhFB/KhrtyNU6tlrzFhTFrzZlxqdL6osT51jvORl/Jt
NJMqYaU49dlWg6nFQiamKZpHcKCXrE69aD2CifW50HVS6GLjimwJKxPXNKicsong2RstiQ8gVHwG
M/OhHvqnWKiPt93H9gXX/7/Kitm40qWKICypXHkXOPGLFsWhybZ4NWxfYASuq3Q2os6HRwMtHtpc
JrUuX6JiTQTS174vMIK3d53BH1q8kfJi+cMdFId19FRk4YYrWeLLpIdyy6ZrgQAjF1AE/1ZO8z0X
+c6hjdDlIfSZYqD5UoYu0PJau8nkBmTcNmsjdMOWVzMpUeIbVfO5mpY6adTw47bBr7fKfyRyE9k0
cke1+ZD16dSXx9aVeVL1+g7aGqfec49d7F0i6W6RHFk+xEQ5LW1XtTNIUVOXteyko6o/FvlW06Zt
cOPEHLCyWlxvRr71tXqYOA5XE9klmR4yE+nUZJEClxXOO2vDEr745yHmp9srYIkqUz+QDFmACqjT
p8u1LvwnA+1uux6Baj3eHt9ml+v/X20KzerQUUYazTWim5Ocz8O9mDqxL2OZooEcdGEFbbBpKtBV
hZodFubsHNrItXnuxqXvu9cHdJ3Wa/cVtMYbsG2bTcxgHV28/RceIir+uXrixevl59vWtmzBgRGr
MRppGLjDRdq396L9TMSJxL9vD22ZtIlsKlhQxPlAMbT+pGj+OGyybNpGNkpOoAFqyyyLUF6tvgaL
9xj45MPtOVvMYYoEVmFTVfmI5pmQv8+qp4q8hP3720Nb4saEMolQLaWosYaRfPbK5wz9mZ5C0azY
2NBtU7/+/1XcMPCVLC7x0dbvLke08/9UbXiKSLvvBmjimYqKIhtVHk9BsPVF4+h0KNEUcXfbNra5
e3/PvVFhVAR44UeNaTxWU9+DSz4+qLnZRbQSMhPLFMTrCGKCAQ1vLigVIuc4seIQbIqq2uZvxCcE
s5c5oKh+UNej0NjS88Pk+PXRD+qtw4zN541ArcCRtgTyP/tDRko/LGx8e9v4lpFN0NLctbSbOpwE
Aq8AfEwdp5hu+KRtaCNQM742xaJjoBSW8i2LKL+orGk3CvL/bnYOmYlYgiwVD+KRNaBiiwH/Rkml
+UFqCD0RdiiWKQlofpzJdGTD021LWZbZBDGJsPODWKGKHi5RspTOcmjr+RKNO6EozGR4ojHxaiXg
pl4/v1uBdzysXO6sW5oIJto1EdBi2DXH8hQEOPS193z6tc8yRgBT9HzSICrqNBy8hDJ975LpjR6K
ncMbqbXugCrtJe3TmqSKPND8XVDuXFMjdKETUM9B5uK4sXYnHnsvuUIEx+zLPsMYYauhu+6E48LT
ec7RWDd403lcliwNmn06EyEz8UujWOMYQnDXbPimpSddkMS/QgKm5PYnWO6zJoqJgesDFfW8Tqfw
3C7kXM/vywYIYpnwKDze/g3LRmHCmXRQQvUz6HAd5x8Dpz9X+8hLYJ1rOn6VFiMcsilOZki7ADIk
LvooT6iHiNO+eV93ilejV6zstZdlSFx+f8oyeezWrZK3zSTX/78aui3ZTEuJx/WCvq2D+CjnraqN
5Q5l8jpxRXwSFJg07d9pelTsRIanMn5c+ke9i08OZjci1vEmMfUEhSc9rHds9d0kqHpolKLxYp/l
jbityiAGKTmOO1EbxRfA4Uh9jIQjdslx4gOMwB2KTNc5wytPUM4/iSM/OfWys6JogpuIB76eNsBu
ycfwQ+iVd/H0M1PhFqfFfyp4/7gkm+Cm1cuQO3JCLxBKKb/1IHM4srEWp0WhOW2IRXFcp6I7iIF+
U25NDh20ZBMqil9q6cWhmUvAZzv2Tfught61WiYcCqqpUrIIUdivvxwp6gT8uGrDEywHa5MVqnKY
59UC1tQd9KAPMXitiXzQamelxNQa7PvKb8sGLa3Q9H5XaVEf4Ha7xE1DRowoV6L1qfLaPh3bpMaU
faU3zl42sxgpedSzDGiH4hpz8U52/QlPRt9ELO5EUGwkT9tvGFFOffTrtyFMH+tz14vjqk9t/ktn
P297jW14I8ZVU7hkbhGDhHzqu8tYLAlp3/Zgsbk9vuU8Z5JDuXOgtOcNfRrKO8Hyw1Q9g0ZhY3DL
/m2Co1TttZDf8sHen80v7aweaDFtXWcshjHRUWD7Ai9CBJeMy+CeLyJI8nY953V/ahf05u6yjmsU
qFShp34mwANBgb6+8Jx0h6Cey0dnzPe15TITJ5WXHjhNO3S1KdVhd815E3qJJ5Z27w8Y+bmEjCPn
yEPpgENe0qB/88TW/s8+A5mxOy2KQ1QClTD+ICkYQgtUmJeNK7HNfYzwFTIu56Va8Z5YrknfyIsf
bhFQ2S5OJlyqGqMJseW4l2DuDnnOD3PJeDIGIRYYjSUhDgS6PDjQjgzrfeQnzDVi2QkqBt1prAQI
CI4o4D7zsN54G7WEsSkxSMcpjABDAjggo/0RUFVxiBvNk7hsiuPtpf53wEUmfqphSrjKx+2b0zsx
/WrJh6lIhmwfl1NkUkWNvU9pUIJbXE9gOe2WAx6sN9LAv40TmRgqNLVN1/LEkPoLP615DwERFM67
LZbuf7tpZAKpepStl3Iohoc6BFPLx0GNQ/0QQmpwqwvN9gNGBJPSqcD50MA0lCGrN/2ikzXr+I/b
C2sb/vr/V6dsIdbI752KXvyVtIdKOvNxafgW76NtdCOIVx3l09JiXYe6A305r57otNVgaBub/j1z
DxUhRRvklzXWCTprPzUOUOb7rGIE69y6RNcQ+U1Hufx2UTG/5DwqdhWzIxM/NUSOkGUfuxdH9p/m
ec1QqOl2ztzETy3O6KCA4op0btuEQ+SMxlsoFYvBTfwUJOg5uGxg8DBf7iq/vvcdZ5+9TWaoBSi7
fPVQKm/AfOFm1Qc5i4+7ltJEToH0Nua0FORS0c499OBPPc+rv4Xmt9nEiM61czRQKZh4rlgCRe7D
vIhdu3pk8kEVhDerJ0svhTIYwEbzuVfqeeD1RvK2zdwITTDbOVkErRcwJfrfOV9+BQTNCLdtbtlz
TR4oWvaDikuU8RSkvpicksx3zoG/c0tkRnTyWMgO1116CTwQYfNmLt63k542Xm8tqc6ESmWi9EbZ
4BmrBYlVPMynLOo+ufnDvG7xtlvMY0KlpERdAJBncgmU88j7N4uWf9SwJVT97+pGZCKl6EpncJLj
3sNRkDyPDHIOfduh/4lAnjYcdHGIxfKlA/PjxmpbPMkETpULKAjqesTnkPxHM1UkITrbiN5/194i
EzYVkNoXuca5w4f4UDcfKfnllh8hr5tv7caW5Ta1+7p1hGiEjxZ40tcXBjalRrJU0ncqKs+3o8Fm
n+v/X6VYQO98Muc+uWQDGb6izLd0SS9W9nJ7eJs3GYEcTEPosf+8aeqOPXOSYSVPQNtsDG+zj5Fm
Ix45bnjdhsJcPHnRkMyB+97DywJtt17ubAYy4lmFIQsHiQJu08zyNKPZ9VkHeutZ2mYfo5BFVpcz
kSOXqypM2nz5nU3jichh4xXGMrwJpBpW1TbxiMrOOOUHLpt3YwXysnDYQCFZbGOCqcDbFDmZ11z7
gOJkhpTGVeH3tuPYhjbut93CR97XYM+fAVxejn0IWsM7pwUl5u3xbZa5etQrv+9nFbWr7oZUOwM4
/9VPWvlnKf2N2ott+teffTX8NLk0KiY8RlV99Iy6NqgT5Mbd0zbz60++Gnpdh5hVjOG1lDrByaVd
d3TwSIgCw7jVv2wJK5MbqvOZrsDUCpb4qvwYxdmx0jQdetyl5+iyz/5G5Nahv2Q5QSILXPYOylBx
An3dx1buPfyYwnoFKbuaDpULxCxJmq4+Frw+3Z67bXGNoO1EDbrsa82xgWZyxMeTcMXG8duyuCaC
CpL2apwc1OxwTEkCd7yoEFJZ475Oo8jETEVMC7JeiQwYifu7kZN7zuS6YRbb3I2QJQ5v9VjjKSp0
5yeP4BjOsjOJ/Q2Mg8UpTdSUqlBTaxmZL7T/0c55Ujdfh+oc7HvCBxfl32HFnRxNwRTnnmxZI2j9
zSz8ynsRf9zlM6Zm3gL961UtGl1k0DA+hhEK/s3MNrzGcqoycVM1qVZKtYfX7qE4Ts2xxvOfX/lp
7UA1S5y4v+7Lt4ERtaJfBhAx4iUQSkqHyjsxHSSSfXS21E5tLmQk25nlvhf6oHnUAckAfJzofbii
6Ds5HT/fXgjbTxjB6/FY6llleMXX44FnUP8LfwRsH+Q0MmFVKGkqpw5dv0zI+rC4nwS9Y/u6j9Df
9beHDnOY0yEC88Pq6FPnBW+yvXUcE1mFHkdK2EpLSA1Ud32l80NN8Q23LW7ZLk1slcyIp0UEZhzR
sTdCzm/rAVSG+8Y2o7YcW4p6BQjpBu+bW5YPWqCdb9/YRqLVbGpkHgXzZYQAqDejQl1vEe7YTGIc
i0OppY+KK71A/+/pWlKcvHXDv/97O//f98XIRFMtHhpD6kxj+cbhC2gg7iDRdHD6L0P9joDWI9ZF
4ot3RL0IVp9k9bQ6HFqtD7l+kvG7ATqEXe6fm+YYq/jiZZ+bWoBstUr6+ussvwv/7T7jGpGee94y
U46Kc9GyhIbrMdNbb2uWa5lvRDjLgkLFCuvG2v7g1u/z+gctf1SopOf72o0jE5VF+ICtvEd9wneb
pNE/NFRQ5/nDbdNYEp3JJFU3redk4QIEQOR+q/LlGFTxc+5Pd4X6evsXLO5nYrMqng8CTQM4XAsR
orWTHHmXbRVALMnIxGE5ZZf3kYvDo+PpS8biE6HH2deg3P6sg+wpzHd+hBH61dDoWIGF4CLc8BAy
eSz5si/yTTDW0kd4i8pgn3ock74cjyzQG0Nb0o9JJVXnAOCvExo36ri/z6b2SzvH953Pf99eWdvw
9O8c0bIStGAxAFMOOriErp49Dd26KdigCrC5phG1ZIgnz69KwFjR7NYG2cMSgAw4Yy9ht69xJvKM
6A3DJqzHCNeb/6ryi/4+umJMFm9rd7D4vgnIqnOKog3K8ylf1Xno8rug+nXb9v/BAv6x85pYrGXK
whaM3fNFI2hl/CVafmVhT1GnK5Kg/+HELBmzDDKCI5Ccw3t0gh4qMhzrcovXxrL6JlArCwY8SzYx
mu0Kec6rXz5OaSTYF28mVotXmVrYtcsUfS81qB4BEQniacOxLHu2qcdHy2iZZNZ1qXafCB4Fhgl9
rA+D/umv726vjs02V394dW32q9WpowCVFjrM9FD77XMpRfcgsNduXGltnmUkdb/ijAjUcC56Lo4t
885xt8WubhvaCOup6Xv0qtXowV2yP2SClFJc0J3nHFOMr1660VmufUysavFuOpU00e2yd3QjngOy
aE6yakjluorEbwd5bEpIgt5eVYthTLAWBGKzdpJKpER0xSlQvHgCOjfbuFdZtjsTquV2Ga7L1+Lx
4sqPuRKHfmDvQ7c6T5uHFdsHGJfmcgSSUKxtkOYStJqg0MB7zeG2bSweb0KvxqLIRidCV2+8vnXE
GSQsybilOmeJVxN2pbLB49nQBaDr/DaxB3E9HfM/uvjSt1tv4zEC8x+7qQm+qpagacuwD9KyHRMS
AQIB6IA3ffIydVLdCy++LpO/YSrbKhihS1oxZV5QgOBxDJtPoKFW70iY7XwM/o+C/dXWE2cQFhw1
voSrj3E3HaaVH/ctsZGPZZ3JIiZYYuqiNf8toXeq+nB7aJvvG3HbeNgN8oEDmBZ+rP0HBlndeflY
DDsj10RgUVlQkoeYeuXKY+BlT/Oyj0w5MgFYngxlM15Llg4ETaquP+h52WdwE3bVx1kflFGBmHJe
5vVBg2VBbkm0WSxu4q00CAQicu3C5+O7QL0J3d+FuKzRFp7O4uP/I8g3Qs+4mtAamENQzSse+oBu
JG/byNf/v/JvufR5O65o+0Szf5hQ2v1itHx72w0tG42pxxfnjYMHKqzl6vZJ3N435fOQjUkBHAvZ
maJMxBXCcdArIx1w/xA3181wLln06/b8bbYxIjQuMlJFKsaiDioB6fT90lUbry+W/d1EVgVUDHlH
0HcR0GPZQ9MIj5CbR8l/3+Ig1fb3mraOxyvSlX3qN08E/JHe8ivv41NTZ+BG+eC0asN3/r2+kLD6
+3eguAJU2/V3QpJm+aUWOvHd37F8Izb1Fv69BKEJstJX2aGyLIfUoyNewVTuHiYGlPOeBYYGyN8f
IGsHkG2v6sH3GP6U6KA6LF2z7yIamoJ8lLHKz8Ddm+poco8Ny9dEUrnrdBOa/FThmC9oycZ+00cX
Qn7Uw3PQP03t5312MVJqWTVkjfDKkBa6erdEYZh0bN4S4Pv3VhnGxnlYBnXA80YO6SDZ57kJ7lat
nhdnevFmuXNdjcCVaw54PgdzWtN2j0PEHqdy4yJlm7yRWfuiC0s5gKuOQ2mI9OFjvHZvSjdLuoC8
3Db+v7eG0ARaNWCA9aoSr5t0Gd9l7YOXl2/HdosuxhKzJtaKuaAIhyZWkM4TWo1G9Ng9VeOQoCu8
9D/e/gCLjUzMVdPzuls1njDKgR5ATB6z+UDcR71PpRBP+H9H7ShXAXXaKYB0fX0v6wXUaWTDcWy2
v/7/VTZsC2yOrJ+GVEGUPQPyahi9dCXOaZ9ljGTbj5KBFRdx1edNkkdvBbAnJHoos11ZBY2bf0+f
i2booRKO+xqgG8ko/A+a6uXozN3OTc0EYEnOnSp0EVmZ755kB/a3dUsX2OY2RtCOOYMcgsJW38vw
Pao8Rw0Jn6SLUb6mWxo4tvU1wtcR0xL6IfdTMfPnK3KUgJJMT+6G+1iCy8Rf5Y6nCJGzC1GHNw6U
dCv+ZdCf4wzPwFudspaEaIKwFmh0VnrFlbyWHgSrS0gRexuAE9vsr/9/5fyyFW3Yj42H9+v87DSP
jEefZVNEp6HKD1U9b/Wk2z7BiF/aBEWfqaBLZdOeK+YffXfjC2wjG+Gbg9p2QN7tU8JUovh6uIoz
3Q5dm3GM0FVc9QpUq24KhHTiyXt3/cLij+hN6PeVoMLICN6qnVQmPTiPHtQhWLIErRsbk7fZhf69
slntlW0hApqWc3usSn0Jmy0dGZtdjKiVMg4jcLhTHNDQTcH10fOHA2n+hKq4C/2tTlnL3hAZcVvS
qZ9CkIAAajWgyvUumMHlxS+t3Oc4JtaKlmMVLQLjD0XwUEJPQKj7235jMb0JsxpZ3Q9uSQHBId0X
UFT9kPk+DHxo0lQt9eC7s+PTVKo66f3liMf94+1ZW/ZJk6IKdXY9QtQLu0wL/fpePtII/G9OtK8t
IzS19/DwO2YdQ6ICIwWDYm9cnleltyor5Op8/1t+CkMjWNcZ+oajNwQAd4KYzQkSLc64E52n3EtC
X1/yqj0QDsmp5dSzP7dNZv1RI34zvQa8juIhnfP6MIlfHfsj408NVH1j1RwJCm1lefCKKFnlVpnN
tkxGXLt0dQpwMfjp0kW4oNbJ7AZvx2LYuL/bfNeIbdSWe6+qQR7CJy8BguekymDDwWxDGwENCu+6
8TQCbl1iNNXHB/C3HG4vhGVoE4bls6ALs3xGGlPkWURXbrtxY2hLfxdkUf/eSHNQYBHqYo9eGnno
IA9fD/LQRo9T/lO2zwtTb7P2OStf9n2JkZB1RHKvcH3cIP0/AwOIuCk2diWL45h4rLjvaCtiUOb0
QHUna5jnyYJ9/FjNzN1YYcuWbWKyppGDcwOPTpDI+Nh4l6yUyZh/WUi5dy2u6//quOJzCJhNLW4y
V2WcuagTyQGiwmO1XodTHX/Pw09yno8u1Dn2LYcR4CEEugvBCiShgCXTMoELaJ+OQGhis9auXoEO
x12DA+lQF/Xvwqc/9s3aCGJUZ4NwQBKC8Do/sPz3nG+hq21OZMTwtPiT0AtuM02t3kyRultHFICy
+NOuiZtwLDm5A4nHKx0aFfPdEAYuyDDlxm5t2SRMPBZeeociX7FJQEn1jg/+MyFbuoO2oY2oDdwS
2q+Z66G0V5xKMPAmfi3aDa+3DX6NtldOD8rOBeTJuMBkU30fugtEv8dNfk3b4NeFfjV41uJFovJg
FK3ak5DTp77O96USk+SKz0UYjBm2MtaPP0MwBifVOm+83Vr80DfisuUtmcEKig0frj3U8p4szzqM
jvvc0Mixcb+2DZpFoE7Q9AfP/1is/sbIFsxB6BuhObpocmayHR/+j7MvaY5UZ7r+RUSAhBi2QE2U
7fbUbndviB7uZQYxiOnXv6f6+xa+eqxSRC3thUqklJlS6uQ5+Rt/nR6LqA1HNAsHS2iFJCh2rhHo
vkJ1OpGBVSsdutUa8VtrbO35fjnmd1vIAxLg5VWTVBTbRwZW5WvdWxVZ+7jLk11aLsfC0eGSVENL
eRdUkRlpL68Ubs4OaKHci1qTYxX3FxlO5Vjgwl0HBLGVTvcT83/WbnGoRv48zsWprhOdYplik8rI
KpYRXwCgSeM8GV+HlgQpHe/rmeyu71LV8Jf/f3BdY8rgvSOj8cyrcFhFNI7+y1CVf64Pr7LSZV0+
DI+CXu57ptvHVTUFdnsYu5exPrvVi9vr3hSti7t+cmiX0VUuEKCD8LBDWeAcQIa0aw/r4xYCdxOW
kX/SEReoLCX5czlytuYo8sVLMkVGmUV5bt33XaU5JCiOPbJenyBLygyCKhaEB8sLyCYEWu9HDvrH
ztMRiqs+QUq8pVOBG8ldaMw3H+c277j0bzRbNW2KitFlkFVulpYvGpvGJsBziFGBs5Bj6ekUPBSu
LAOtKtaVLTj9aNyDPIeP/d5tb0PaODKEqm0LCDyUA446OYdUgneAmvPuugOojCLl3Qnsa5lwZhoP
LAn7tIiswcCTqa6vVWWUy89+8K8JR7+h4yi9WYhvvb/dW4O5vz5z1dCS6+bcBlOg5eI4Yn7bGm/X
k1wT71U2kfPusA7pPGEb9qazy4UZtoYfpr3usuV/Hg9koqu2zoRgUDGNDccOu+I01MdimEOvz6Jt
O1nDj1XolAJVXyIl4mHI+xm0VDSuBiOqivqhwIW3S4nmgKKICTLjlWPMzWCiOyoGBC+cIYeTeM3j
spDQy7Nv11dZ8RMylmqoB9Jsi4Oebn6GgHxg1nekeYcEc3B9fIWFZDSVcLylQU80dlHpBT1KAW3T
BkaqE8a85PFPYr/MYtU5hHkC1YV4KF+2+utUvqbLe4VrlmWloTf/vv4RCleQQVWu0xvcgbTPpUIT
pH6zG24U6nZkTBXPoSPvFbCPD2glt90QHBLRbbOWHLgsGRjMMkS1xUaTbOstY5j7ieZ2qFpXyYdz
twPr8eoAKlCmgSPuGvPn1Lxcn7ji0CBDp1besz5HkAAv71OXnSyAHlvrxeu+LL5ObFK17SXHFbyw
xwWFgHhkhvm9LNAjkRtijtal9YMsM2/d/lLGxdQLG2hgFm/FBCjVELjWa6lT5FRsSxlNlSaLU7oN
1sAg01dG6CG3rdv2joym4mnmOd1q2OAW/mIt2aH0mOaUoJr0ZdE/ZKzWGe1hmd0hzuYssirzD9vm
79f3jWJPylgqxJqqrtcNBPo8xwEEBf+VhnbX3miTy89+mLmfp0bf2Mt4rnmF14St9MSBGiTVvSH/
jbmfBDPzYrIPP9D6eJOe0Qt6nkP/S/a4RU3kevvuB2Shd/McdJF/QLWq2JFvKQ6397kVXrebwt9k
uFU/VWDcmWC3xX7e1jcvOdHxrgHvQHPbK4mMtWqzZriwutrQxSBPZBvboCtHzdO1aj9JnlwRw2yW
OWVxm6cIoARIHJ1EkWpoyXmNZEr6xMS0XShdeqXYeYmrMfnn8YfJSCuwtBi8KGd4QSUehKC7no+g
DbLO+aRju/vcG5gMsnJyD6Up1qDq2Fs7zvIsKPP+2BhMczhRjS85sr+RErDlzgZ58RaglrK3BvSU
WUQTJ1QWuvz/gzPUhoBmNCjZY69+qJoQpUhwop0KQK2ub3rV9CVv3oCsJyj2mEcE6HORTV9QgNix
ZNFsy88PJkzGWVnUdBn3Wjvu6n+q8cTBQZLPL5mzt9IXMt/kV8ynko16A/LLhkHjDJqG6CAPB/c2
hBuTwVZDZYHLe+F27DEWpglECJJVY/nP3Yr5ssfaTuGkoB+J4a1BAZ5Tyn9eX1PVyJLDOlOx9ug/
t+OUD4HwyrAodRctxXaRwVWAilal5+EwtRXzL9/4AiG3LHA9zUKqRr/sog+b3QXppQHkpR1P6E8G
wWMkum6fucPhul0Um1EGVuGcM1mT100x8b+NUD2aQQc+9s/G8rUoxUmYGvP/PaD9bwJjMsAq94vS
red+ir1iC+12C4uq3AvehuYWF64ILp1XXJDIXKxA8FPrvV7/PpX5JF/muMCIqUu2o2eAs4Vn1vfG
ttuvtEOb6W2/cNlxHxaozlPW1gJ7ts79cMhwVKfQrNt03dKKYCfjr8ytq9jsJeZx6Kr7knkhniDv
sjLfLZbudKH6Cal85Y5ON3UUj1BuykO/7XdGkT+yygkKb367bqTPzxFMZsECxVNazC3eZuvhzic7
166DsjulMzrTdETKqp+QPHwdPFoS8IPF1Eb/tGMFXecdmg4ogDwP0HD6eP1LFIFExmOBXbW1mt7D
l/jzzhT8R69t6Fesg4zDgp5iy4mHuyTJrINTgh3Z7KwgK+2oJtW369NX+IPMf5UuI7e2AmyighoH
8B1GlQuhMNrsrw//eYGFyRRYW1uThOQToKCLe6gaGlb1XSuKsMqyZ0qeuvy75erStGolJNd2rBGR
kZExTnuEk3b6ltq3EU0yV/JpsfJl8Yk9QoFZHAQXO3fto+sWUs1aSswE5K2ja9Ixzswsaur07E7T
TSRDzJX8OJly3LgXBiTi4n8VVoc2WUhga8Kcwr1cKTUP0En5fzjExboDgXuQrRkAQu8g757NP7eZ
RvJg0TrEEd3C4spOAwM90eNINSdShdVlMJblDQbNEgqvNc0oa+gu0UKmFB4lo7F6sZLRnVCSaGj3
YOblI5+cw9T3mtOiavjLenxIL7gcTVlr5cPZJVvE07vN5YErfl23uGrwSyT6MHg1bRZLXCSXundD
3xlDyF98oVlzo9UlD2VGz1axNGbcoUDJQajtmP1tJ0UZjtVbU8INZxniFPrOQcpW4ME51QRJRSCW
+a7wjr/kzraMcdn+ydufxfDLWMJat6KKI5esE+h1Pa2M8m/cyo9VdtdQARr/ryuQz9mCgvdtgDgm
M17RbZkTdFzgItmK4Se4r7w2zG20amoigsqnJHfd6oKufQb46thmxxbIrgCnSV1PgWJwGXFl5cVS
pj0cdka/ntGMD3nvat4YFDlKBlzV9pCUuZWArBucTkE2mDGxweUvpkPXLnt3WtKQOAOay3SQOsWC
M8mFS7dvC49Vw7kS7MFK0t3SsQOdtl2z8Gfbzp/d4rbnKiaDsNKscoSVcit269cCrRJgJtldDxWq
j5B8OTcnu+KgC4tLS5xq/4WJ89z9GJM5SOsiKi1NDlNEJJkXy8qJ6S8cHwAhR/BndmJn6AQKFEg7
xqTUWyWdMHPWWEi94y7bypD1B5L88TIzKpvv6fBe5S9i+Pe6vVQbWErGUNJM3LEY8GPsnwYwD8RC
TehTmUjKxJnR+xYHf1JM2T/CNEJoNKfgTb1t2pJTk2IAXaaPM0QKObfJoTtBOs1NVmERGXxF7IZ7
ttdbce4Noc/SXe64t4UiGXplWGioXkZEC9Tn57D20ykwGq7JwKp5y+5rFgBECxuDXxRjneqAUpDm
uKwaWsq/pl8moit8YMTN+3VOwwztjtfXUbFJbMldW0cwy6k5wa30W7ftIEIRZLOmR1M19uVrPpwa
spbAuG5DoDEVrGBjY1A3tzSpVzW25KNeDUxIsRpmnI2HRERGflzm3W0mkTzSAFfr5jgwyYqyQ0ry
IFkfKl3zrSI8yrgrozORaWv4jZfcJek7b98Nd3/pxSqmH87857YvkJwzhYxIQ2hqxf70gmKwaKAU
e7g+9GUzf1KfkYFWGU8SL/ctO25Ed076P2UaXxoiSpHt+Pp6/TcUu10msrIA0LY53VhsOeNuMOvv
azdpto3ixCZDrtpiXKahh48280u+HLdyCBywxuiObKqZS35qNEYNiSYYvl/3VXeguq4C1biSl1Zs
6Wx7MHEbF24RjDiaBMT1X66bW+FKMmsV7/uaGHVm4c7zOpJwcl/c21SWmIyrIqw1Mt/G0IMhot6m
O1ur9a6ateSl0BIGnxC7NPivD9bwYtO3QkdSorK2lDirtqQzKvskrmb31NpGSGauCYmqoWXPLA1z
8G3k5GY5o/3YGY/X11DhljJwihSm6XAPhi7bB+odEvsFzFFoOAHf6fUfUDiODJ1KeTui0Isf6Bsk
t/J1QSISJ49pwopq+Mt3fUgV0OBE4rQnHOeS3WDtzQ5Ij+Lsl7q3CFVdWWahAvLI36oBa2qcITpw
avbTcX1EC+luDPlBh3RV7EmZjYqV7jBXFlbXcr7a/OxZWVDpoBjKL7hsqQ8mWvulyi2BLyjfxjt7
l8beHfoaypMVttF6HHXiD6qdJCXWFK9B7UTqKS7N5jgZbkjZJIK55Qfuzqcu14nvqH5H8t/Nn3sz
s6opzivQr0O/N39LUhtNz3i8eL++Z1XLIfkxmOk3d3SxZ80tu1+BVWyGPKzH28gEmAytAsayrmus
SWzUX9b+jcygwCzvvOnt+uwVoUKGVRW1MMoOaF2UwsuHoVpDj92Gg2QyogoTL3Jq1g6Q/DnEPThO
2nR/26wlRzaAJXRKupqxi4Bsv7PiRmtcAseH3T87zTIWNe7grXce3GVvbVwTOi8jfHKikeFTtTE5
LEmbKbaH526NU+tfwqPB1gR8xR6U2ahMqFhxYxUOFC2f+hld978H69d1U6vuqX/RzB9sUrGUTI0Y
LgfVMmj8A/PuZ8QD47uL4zAULE7udCqy39d/TVEN+RuWPvwYjtq935qbeWxoHdXpe5M7T6nX7ByL
4CySBYbxT2atmiOJau9LnivqwkAvy2bGvfPbpcAGcF03r2pkKQHTklamj+eTuCjQqBGwWYM1UIwr
A6m6te7YiLeY2Bn9IbBzezd04ut10ytCpYyk6vhYgVy8Q/93SoLJiPwmBkE9VBP3m+49RuEEMj9V
Oc8WYCodgg2edVHeXX/xcU9GTbFGZRzJeVlVGflMC9xH6nBY9sNtOhJMpqZKJqufnQyua45JNM9T
OOqaDlQzvvz/w253Pc/svdRH6mjWoO3NfbNU0W2rKSVY2o0+6S0Ywym+lfZj7awBSOrEFo2uDpqo
CDoyWCpNMmIgW09AP7p7N+8e/aU9JEZZaA6DqvEl97SMyaMmdE3AcXMyvTFo3NC7sd+eyfRUKP6Y
6NQsLWiPHHjympFXd75PdTLJny+sLaOmZsqnaqiXKR675MxX/9RUOkDW5xHSltFSw9IkkEtBVk2b
B1ZCkxcQfd9Ood6Z7Nm2y9oVghvp4fouUn2HlGcXm7BmMimeTOZfvE6eBPO/3Tay5KwQWiqTBpfN
uFi8h7ns1rBNy9susrZMTNU2jYNkVS/H1nB3oln+8efh+fq8FS1t9v/gpUoKI7RAjxV3+U+6B+91
1B/nx+1JRNmxv092pcZCnwdLW8ZMdb0NqNwC2yf93h/vHeDWSlRZHM2RQbW00smYZX4rOgOxhy3+
uauSM5TONXn1c8e1ZdxUAWVfOk6Yubs9Mvf7iqJNcVOMt2UBwNppZjZDpC8uOA23YvzddNabZmUv
ofF/j2hoyf9vNC6yLZmyPEVyvfee0uNwMHbJcXh3AnvfHyCirjkJKgwv81NBRg+MCXhPjg3bBaaP
7YpVRzCkGlpyV3MjE+8byCN628+Ssx+0dnTBWHEMtGXIVMEKiJi3zIq3eojm9N0YkxOv86CgNnoY
WCCswONLIDLNuVOxibzL/z/kRsvqisQe+RTPtn/yMwFdhuxcFs7u+mp7isW+mPDD8F5ZcChn2VbM
qbir+z81b4LE/cm2NLZBM+xrqvV/Oy8+21RSHvbmpWqhH4Q8PFWgKSxCr7BCzn7zGdVqb9ln0C6m
ZhXw4sTzlx5ESqwtofqRBc18zFE1vP65imAis1pllWkmQ2k5ceZ9HbPvwj04Ip50wiiqfSdlajNZ
THfrxilm1hpUDFVyv3+8PnHV0NJJ2ll7w0491CTBspmH2QyaOL4UX28aXEZPQYEoKb3VtHC1+Z1W
LlQodfx8it0rg6c8vBWjfo3di07ecf7N8jBdfl+f9N8r4ydbSgZNFbynFlRFxJncNycn/DHc4/Eq
nPf1a/xQRmmku8SovkFK0QDhrdZQ4aTh9/cVqYNh22/1rYNffvSD/8098B14O7BiUhxzEQFFOE2n
6wZSbBkZLrW1nud7Bt46fXE2jR820H3XB1YUx2yZwKpci7loihWF5p21hzTFfvzVH7eDiJy9edxu
e1G1ZeCUL/IN3XoJKuVN7I5pkDkvpvN0/RMUcUDGTY3eavdLSRFVnep1Gdd/CAc9jdMneVjwWld1
U+0cyWnBTNQ03oB4kKxtMM/u3urzIB8szQIrhpfhU0M1pvUg1u7so0pM6Hdjq4K60oVK1eiXjPFh
ZxYt8k41wr0Yf+3SE2/yoDGer5tfsTVlQiunKWe7N3F8Af4rKNzstd90B1PV0JK3trRE9IJMeryw
PLChfJWsq2bfq4aWfNXuss3mCXJYCYh9Yk1hni7hbQa5/OQHYyO6MEIA+I3NOo3sZE/627SXbBk1
tc3CoM2CjEfGKuSVFZbbFF2ftOLsIEOm0oWseengBNfOJFqrl7pId52JpgYGfmnvd1HpqJ9VW1HK
qzZxWlwlUaCqpy1w3Pep/V21OsCU4iLpSE5KrG4ewYa4HEU7N5Go+D/1VEblOr5BltOI0KEwhX2C
cnNe3fYuivvLf1fbHn0zW22csFlzz4cHah4JPbLxthuNjKTyO2/s+Iq4SQcaIgEc0k7X36xYCBkz
1dtZb2VzO8UdBUYnD2h5stPbiBdtGSXlJiAFFZYJTk2PHH0niZz6B6djtCRmuPipxjqqT5Cc2GKk
tP1LVmGAMlj7dN073v66P6iGlpzYccE1Om2dOLv1l42EXfpsOLfFBxkk5XZGTSfUamLKya6us33d
6yDEiqgmM1INdufUfgFex5QchPXS8K+3WUNy2oaLrnEzLKdr3ZHu2ZrwlN4Zt4ViJjntDEVesWxb
d/aWLTAQfjyha+1QrKIMiPKrERp7XUZi23+w88e6uGt0RFeKU4cMiLKLdOlZSZx4rv6t8Dw/fp+2
L7y8rSYgywOiG6GyULW1YlHc12Dy4LaO70cRIm0pp5ruAumNyx104s255MsJ/A87ZzEPvs/DEmxy
4JDcF2N922aXUVKiq2sg5kuIfMJNBzLtnezGQp7MTjXMY1KKdUTdhN3NSRWmWnpU1bah/43pQ028
ijk469lrflzB4TdTezdq1UlUw5P/Dl/2RAgUSf7WaVfxVCxR42gQgKrjvIySyuqMzGhKxI6/F7v0
CNWzMLmr79aojhrta70izMi0VE63JDXDcfVcoSXaHqpdbeo49RRuJaOk5rT6/6fJef0y2adlRGcR
fapxVbseyRRTlxFSE1nNZOa4o2U45hgnoauAKdZUhkeVk5k0zuROMbfSwLV/piOEH4cft01a8lma
EQ/izVjUrnph5pO2r1JljMvHfDiprl2TZ92G8Ci6KsSrPKDgOpl1RZiRoVFDA3D5umBoM86xCyH6
dkDr4dHb3WYRyUNHMhh21oEbGXXHnVV+YyzbXx9ZtZCycy486Xku8AI02jvf28DOOt0njGuGV9lF
yqR9Vebt5sP3aTGELjqGzfYBeOxAFEtI0JxQz39WeuO2kRKrRz0zdz2sQW3icR6qeJ3uOq+q18io
qXHzu6wdhTj7R9D4W/uLUNS+iYq9Hy7FcfuXhuMhjXSNh4p9KkOo+qHYRmu2urNjT2hGX3fF4GgS
rWK5ZfYpSFpMVusiiRDvofH32fKjmm47ncrAKdIZ01T1uAfOvP+xkvVFmIDomOPP6xtVZRTJedNx
Zlm25lOcGb/KpY1Sbmhy9qW0/kkxjlx+8UNYECAbpUuFI0JvicOQvZsGffTT8d4v7YPpsMfr81dZ
XnJhZ/NLax5xDE6mnzxlAWv+7VFzvz64yjiSF/vuOrdOZ06xqPtw9qs9h+zjbUNLHpy368BBKAs0
WVudOwtPZdmqCQ6qWUsOK0yQVuboD4/TOd+bhRehi/F0fdaqNz4ZFGUa+ZQnFqY9h/OOhFVURMwN
2jmwgznqgz5s7g0dJkLBCmjLMCkj5RUZTCQsPiQH2h2c7r2rvm32qTJfy+Wl2d7Bp1gZz8T74tpU
s20V1pPpqIq1LWqHUJRfLy0h96S4bVVkAqqEsLnjFapQaER8GCZx9jxD48MKH5ARVO1QFWYJMvB4
a1/B9RC0RmwX36+vuGrsi5k+eLHbrOBvzQsc9LMtYIACDaYV4nKoefJTPZ7JGCpa+LPwEwcwxII0
ATHnx5bSUwUJE7akkQd/q2wDpGDtEnCS3AQWsmUsFYP0ZNW7LtKnC8knMc9jUC/i93WLqTaQ5NmG
vRrjVObw7OyeWdDg+3p9XEVt7a8FP6zEnI54tCQYt8vQSJl24JLvQgM60GUx7+ruPltdzVZVrLmM
peqJmdi1n00oLRhfHKMPwG7zhaSdZnjn88Qgw6l415COOfAEf/mWZH/89q1r7tPbsE62jKSqh7rp
/A4JLeF+GjS28UbS2zRebJmdiqSoxzoEBXCa7brmNNEcb5Lfs7He8RsfqmVIVQnyqx6djQg/pIm2
dQza9un6/lGtquTJEwTJamx3cc7bs5h2xvyjTG8LEjL7lN/m3DcZNkyTeA8954eUOY9NqYNEKzxK
hlP5FmmLbYW74k2gD6ulrwNmbZq7rsoskrtCMsCrqqYAMH08OXkV5ONpvbXULmOpZtKCEXxycToZ
fw3jEDIwZV5fTUVypDKQigxzk9oDlnONkwPZFXiBDNK7dd8HLW5ISbj9uf5Dn9uHyqiq1gM+16KX
tc1/OqD94tl7s75fH/vzhaWywt9oN8Kfub/F4DgM8FfkaUvHqmlfgs+HaLmALYcvnmPGy0XBzs5j
30TnfKurGqmGv/z/w/Dc4KzIEiysM5WgV8ij2fjV2Truic8jJJWRVOsiBpEll8mjktaWf3LHfxBF
HYipP1y3/OcXSCpDqCzuUAgD4KHGzOfDgtcZMBZYNA8ZK491tgPDcOhl/e76j6k+RzpGD+gmAbkz
jJWJg9VCETTdNytY/almfNU2klx4GciceB7iA6dBsx4r3d1CNa50kKYNqURWYN5I6ajGcNR5uMb+
iqFlRJVDe2L1ZdedVzcajINh7a+bWjXu5fDwYV+SmbKysWyBtmwaJDzbgYNNc/ZXbHmZgSoF2ULB
ens5jlvyko51UON9ajJ17FyqmUsOW1gF+LPXBeVM41fqdaGd607eqolf/v/BJmPOyNJPnojt9Ik3
fwb7uInbdp53+ZgPQ7OSbYJmPZbRq0OS2IdpqG9cSeliO26TYANYtuK+2hd85+pKoyprSM44V2M9
dXj+RX+Ru+PTudxQZfF0JyRF5ZjKBFLQXkq4Y1+WEeCJuNlne7aznlCV2pOg3OsavRQRxZM8swZS
0GtAQRA7NhDtxj9pOQUljVjyfN2NPq9dUBn+RNPRppNtoZ7D9iQrAmKcZu8L7cLUSzVbR2UpGQjV
G4a5dhssNe3tuDyWu/pgn/p/7X29T/eb5mSm8CoZEZUwqNwSag7nMhnfLIBzA0FmHfJRsZVkEqm2
nCd3nFyAiXOBewL7SoUI29LSnMxUc7/87AfnEh16TMnI3dganyYLOcPSsZf/bRH739oUlYFQUGVz
We20E3oRnadtb4frfXO37uzQiZ2wPTjRui9zwIsCQGl/rN9021ZlMMmnQZaYdwlAOmev+Dble+fS
d7BorKUaW/LrLm+8bQAcMHb6Kijn76Oog3zT3GlV/iBlWDq5xJ0tbKOiMoOqc6KpcUJotR8W59vY
+hqvU32C5NXFWLQOmGWns2MeWrL3zQMKWDc5tAyM8mD1pqkRMIok5ma0TW+VcZeZ4aCFwClCkkwv
Zc8oyFuiGM9Luj5w1txdyOpXczyx7jaaJipjpBZzqJZs8Jej6eW/R2degnW67XGIyqp/uDYnLRgL
h7PBl30+dAfe6PBGimWVBf+8Is36AX0mcdHyYJzL2HGzNyMrX68vrWp4KQfnZQa2EoZYXUC5qGF1
4A4OSp46STnV8JLPTu1A1lX4ZlyWY5S7a+hA3aZyjei22Utua45tnTKOV+1yRCOSX86g2Ky6bues
hu6xSFG0pTLBFDOAeBcOwLzcApNdaIdDmO76Y/1e3uHKQgIeNuFtEitUxk51I/WTooW5Cv8eGEFr
eC7K3XVTKTxMxkiZTiWasrUEysGVtRNtbUau1WWBnzRImX2pqzsr7kYyWkr4+AZWeeaRps9JD24N
+1ud/OhdE2Qkv8zq3RiG8PoXqVZGRk9lXQJTDajpkYlEY39fZzk85MVcjguerQ17C5atwQtwEYDr
PmjHf13325Y/Xv91RVCX0VWTWRWunzpwedP+OlP/tFjmo+W7UVPUp0noGOBU5rw41oc0nrVNP7sz
E7FPBDKT5b+bIj1kODJ4VXZCcefrWNKdMa2abaI4NvwPMxXN87ku2IBXFTNgVRm1nU71TjW0FAuq
lAIWaOLZH5qis3Pn6fooVWdBGXFFpypv0eEAqii0e83LqaJu4KCFqv+Rj9WJT7+M4WH+003JcZ11
sjYqd5Jy+iSGyekz7L18okG7xeX0amfP46KrUH1er6YyIGudzdrshqU7b2Ud1q345pX1YVvWgBFg
npFeoIS+3nadlhFaZeZ0nGNl4pF05y43g4bp5EkUay4jtDJedgK1BSBN7e+llYXGotPwVWQWGZ2V
Nz5ojtfSjNHbvR+5HxRGdXA3XZ+rKrjIGK1l64pNcJRFnK8FDH6ieKyr7wGbn9tgjYqgjPRhX2Ul
ycndwmIzAylcnDmgk330jduwd1SGZzFjKbrZw8Ajf626F3f9Mpc3vaxTWTtwXJltEIEzoU2HGJj8
Q7G1Bw8yQ9fDq8okUmaviob6LUFmH22CoG6HAIoHtw0tuW7aQYFD4LwAnhOwxqek7QOX09tevamM
yyr8Csw+FCncBi2IW9HI0JLqKmKOjMvqWWLjEQtHwXJr7zvTjQlYQUyeHwpjfrtuG0W6kaFZFLeT
OfUMK17AHNbW1o4MbxxcnQ4FJKYI0tELM6pj5FassYzX6lfPyjMCBQJnrZ4ntzilmw6bpAifsmjg
xlc6dzW2jyBgZaH3bFju+uI9XWlUtc6xgITRdYOpvkFyXc+nvlPZHh5Dt/wnOGbnwKpxgr4+uOor
Lj/6MfmXld8O29aep4GlUWcMj9zto4tIZMMKHmGjlcFMb3soojLdFQMZ6dJVdDhz5ifBks//2GOt
C9cqO0n+bDdpa0wcOYbQ18n8bm7P102kSAOyamDqUXTzr5cwxNzdwFEkqwGvGHS3L5XLSZdqszOY
Qa0BZfHaN/BUMXVRbYrlacmn+80q6y/Xv0JhHRnKlfmNl3hkWo/GnPDHLrfTn+ZU33gJk6FbxljY
xmTBqfvky5rRILX/hZb7bdFUBm9VomTLZiyQRa1x0Qsm0Uy/Kj/P+/1tprmszAcfyEcuAA3LpvOY
3PPlbtJR/ShWVma7cs2xNgxiw+SrH43+vM/7KQ2NxD1zE6Cc2yYvOTD0EiwHOvCoUvrGsufTUt1v
JO2/3ja6dKAW8zh1jJrizJfz2DxYrcbkCp+S9QNxZc9z0lmgvs1PawuW71+5rxlatdGl3GsmWV3Y
q9mfgX7/4jfTHFpJp6O+VC2p5KwknRq/HjFv6HUtADlZQMHst0JzSlZdM2T0FjqAkjwVdn+mEJDo
MxZ13psznObLE8ASGc6d3SyR00YWonJV/LppjWUUF0jfOEnFOJ4zFFrFLpk0C6FoIKcyUqtbiiYb
VyLOQKuE/ravxyro8wKtWX/yIT9uRRe44ODrwQ1hd0BFDac+t0OgjdCkFPU3vmHLuK4h43ywUBbF
ktUB+KBOQ6MTr1Kul5Sa16EpPRwB+nOavZo22VuCnlaDRpQuYZX+uxlPeXVvbT1SqBnMa6GJ5Qrv
+Xuh+BCwiJXXOQrV4lzYzxkKmub3pHy6vhlUQ0sOD02FMuvc0jwb9q9te0i8LEgMDapLcdb4a8WP
0847CK/ZHflnXCuP3o9VX61ApDitX0YT7TzjKQP3qPtEHL5lR5dAIfY2aDH9q7z94adnyHXkzsBB
mdznoVeN+15MmgCsOM/KsK/ULaF9TbEH5hS95tYudbKoq+8JoHg+/daZ34lOWvjvbD95FZFxX5af
Z1mTTBed8OTA9/UhOfqHS3kwjXSJXBE9ZewX1GvGARLVI/gqLqp7XT7iqdrIQPNwfX+pxr/Uuj4s
hOOIMc/5PJ7puhfW3tNpbKtcUYZ+DU7XJ6PpivMYtXWUHukRlxbwVvSBtav3fqTreFAAIqkMAEvI
2joJwQ8BbX++MK1UbwhcqND6mocilYku//9goqEvF6gU0i3OXb8PyjprA3PL326zv+TffioKZzMp
Elj6DEZJoSuTK+1P/jvrsbf/j7Mv25EbZ5p9IgHULt1qrSr13m237RvBY89QC7XvevoT8ocD9HCa
xR91W0BRUjKTTCYjIyayWRi4D5RHNShD7CfvfWhE870bmG+3vT23t28N0Z0Vld+LMsz+XI4hK8n5
tqG5nV1193XO94N6YUs1bzFnJVrSUtbC+vmcajwYzKm3Nc0bkyRO/xtNpkV2mwKhxqO/IFK/ryY1
0MBqn5TqrKRhJyt6fl5+1njwF8VJjWYTHZJtO6ml39QvdHsaIa8KkNl1m3++2WjukWV98PTNYtRk
y4gKTEO+U9t+mtrix6baNwWSxnNpKdZEaOmC8wKsY7+NvvpK9DS8/uai+eRiNOu33IJaEooY/Zvj
3m+NxAtFFuHCE8idFXLLmE6jv1vNMCvvy1SSXIpemQtQJVXaHmV+9GpT9SEFdYajKJLuGtHQXFi2
ZGv03gLLQt/SB9umAKJnjWx/FQ3OBWZuplWuAzGVOGOkbI+pjIr8831b4xFeAGoDEdHgpY9cex1e
K8N+yrMvu/Z9ai0f/cSeMk7BdXf5/Nig8cRZq6pUzTJ26qVDrQgcHRdgWjdvH6vIcZAnXH+IwFD/
wX9ZLNsIwwQfXK1usXqWKiO1Fw3NBaphb3aNYyAmuGzHkJqdFUOW47ZmTY3ny9L7etXzEXoWFeAp
KKvdL30qiSeR4Y8P+rDCqNQ2raVGnGa54+l15/XbqSu+LOs/t9mci9fGLgCCcWFzLRu+Nw3xWX1b
bzjk6v796oxN7qxP2OvWxo7Jsvm5LbtwFqwyPAZMXRXj4G/HnXaNw0Og2fFwG9RT+w/wi5Z5NfXw
FGv8Na2dv1e38QeAvf/f9kCC0afzdLSXL48d1FqYYkgWc4E5eKAXVFdVs6B4ZyV7ceq7tf7Nytvy
XY3Hdy07HXsdOjMXQByjTc0es3W+bUHn0V26iWKqmYEHFFT5apXUsmt8kTmO3z/EjJUa2lqlMEdt
nQbXz0EDL8vSRUNz4egoBdPnDq9ctQ9DiabbPdR02TIiGpyPxSxPy2zD5S9VyA+nLMN9074u+exf
D3UBoF/jya0yfRj3vT9iPUYnbNDFZTyMwewvgRZkF0i+SgXBhI/iNtRV7/ulpdCI2l/HII0Ppk77
ZfmuPS6BGoKvS1aP/1OK+e+JEhch/57rorCUGU3+kB4LiL8HEFAOnXP1rDzk9IS77AiCTgGbAnXx
qja8bkfBkswjvQA2clplRdJXTVawEBKCaPA3rd4a05DdSQq2Kx7q1ZBu69EcRJKhfB/LV0sGBxGk
DDy+y2osXDSbw5I060+mnVCkH2bcnp815W6zHpvu/bqFRK/P7bY6GfMJd29oqc+qOGt3ig646fv1
sUWuxYO9mAoeQtZixvfXzQdiPj6QRuR19pWYhTTSJRuv8DlcqKcocZs68I4X85W9mVEXOwFL1Gds
DFEZFbEmST0FQc9zZVmtMvTgWsawlJ0YGu5aFcnPJEsSRcNzm3DtVGWdl+g0JXV3yum72rY/SWdI
VnChkbg4r4au0vMJ66ER61EVZhF7x36px1tQh+45i908uD7tou/g4ryial7rJa6MF9bH+jh9cVnm
Q8hTMgs2lotPlhEe+QWpccZm5nbJkhl+1U3e1nzZ5zIE9fXuyBRWBGHBw74Y5IiVksBYZXnSqrtV
VnUXjXt81If9Ts0pVbIZiy1d24D0NLarTrLWCczOI7gyqum1baGoAMWmL1o7KN96pX/YOmeVVIIF
i6l5PPjDu2fuSsy5LaAD0HRne1/uM5IGSlkHA+0kcysyz/H7h0ewPFMMZz4C2cG9Hv1ZOjc6Jc+Q
ZVjtCpATRu7U02KY3kBjd5RxV4hem4vcfu/m3jSQDSxblvlZmrphoxUyoJnI7lzgjnq3IHIx+qY9
Oyr1++K17l7kl8KigOLiVWOGxjIGx7HZEJiZ6a2K1nhTZUb5Xn0HXVwuWYI+r8lrPDBratu5tgd1
uzD2Y3XuW+e7Wj8o5httT3Xz5friI5gKHqGlQaSFGToCrFjqBK0n/lyMkqRMNDQXu1s91ktRYE0w
d/Uvy+xBCd6drr+1YIp5dJbeg3jDKHF7a/fLezG2pzXvHtvcfMZ99G2hxbNmObWt1mDyRUtAt3mG
ugd7LSOpFYDLNB6XpTagYN8KtCiOgfqNhCzS7NAKpuBoXwGmfvTzSLmtzsbjtOZW07ImwyJEVito
NXKXj7VkaMEdomZwYaylS9bQBp+x+MTX/MwvHpcpMKlH76GC7Gn4mn4502CV5EeiWecCW3MzvSpb
OJSmmn5mhsT5R+n+QrX5ulOJ/JWL6+HQTRwgW34Bn7aGG+Tx3cGFdXDT4Dx4y1LyaXF62Gpfk4F8
pdpt8csjtuyJzlmqYlw1AycPg+pEfmO5gMdnkUMMqXdRiXAVy/B0AI3Rxznf1kqn8RAtXYEgT1OQ
GVzKdxULlObrIOuGFOzsOrfxLm3ZEAM4NSiIVAB/z5YbONb2w7DX+jZX4am1un1UGMi4gS8rT6nz
91r/vO4lgq2Fx2DlbT6WlLQqCHnSqENjoVrrd9hqfHSYJEplSOjjRQbiAheHGIgdrIBAdnUBjUDt
ndXTozaUkrtkwX0T+F7+nZYYZdoXrtnPyf8Irbu4T3J01x/H49S/Mb3SuXDtG0XtWw2rAVOdl3Ud
wpJ2oJfNYpbKtBQFCw6Py+pLApp4S98upvY0qj8b7c5cz/t4Y/WcB2btag5mWV2dE5q+ZtCxXsDT
ct2PBBPMo7IILhInB3zcSU5OXX1n0/tukOyLonMRz6m1KMWk2NU8J2ukR92liNqT+QNS32Ebp/50
0Z+uf4JgNeYBWpldKRNxcEGUw/6uU4UMgsrXhxZZ53jkh6y5RqUSkk7mdrHMOoBYvL90WaR0uiQ5
EQ2v/3v4VS2ZOXUomdc6avF6lpv3FTMbz3XSG5dmHqKFBnKXuQdkwu1VTzHTIFP+uW4bAY5B07jY
1TqnInTC0jZH5UMbQWYWEjSpVwV5cGNOwmsPriudVHuDB+1GFZSWFm6rTNZQYHsepGWBMthk8z4n
Tt1uwWBVTrjNYIu33bIIr1tI4Jg8JMtu3cYaIF6XjMNp7OJ5l2T7olWTh2Qpbt8xEB6jr9b16GmK
K7/0R5wu/CMtdAMZhEGwqPGYq9rY+7FxMMEAkXhZEeXZV4qWovTrdfOIhj9m5kNwVQyFk9nqUJWB
clSZ/3a7dQBU5btN1S+3PYEL33Zz6LoeWOJtMcO8mPwBZLqeYVue0uWygrVolrkg3u081UlXofoz
5oC9dT4Dcc719xcNze2+S+bYqPRh2a8zMgNZZ7/P3SYrxAgyCB5MtdnGVncOikm9c8qHHwY4LQ3j
Li9qv61frr+/aIa5jXevTbqnLAfxTP/XnId7c7HzdyuXJPmiBYgHUqEqY6rdiOJtfaf5cB0/C1pU
u4/9JZOEmmCV4IFUxeiYu6PhEXP37DCQcWTxIpPCEI19TMwH/58WokytitW/qQtv7u9LY/E7GS2k
aPBjSj4MjoYwozU2eOVMX7TBo/mPSoZuEHglD51y9tqx8g020YDQAsRwkjQKicY9fv/wysaeDWOu
o0pL3SrqVsg6N45kaJE1uBilaVeSTYE1Fs15clA8rTrrVetvYxPTeOYscnTiKsyYk25qz7OT/m1Q
XVoCON7xk6os4bbZdLD1qtHw7kM4BygBBI2v+GnEvO58UFhIS/3HovLZc7hgpVs1qNY8zklDI6t6
oEvlKawOSieZKtzxIeus5piYpZe3j8P8+/oKIdjKVB5SNalU6WYVX8e+jcFxkeEs3uypLyMYOrTT
dhu+XuUBVgNwCW3hwrdQDEjraLntKhRdu//22c22lLo4YtjBmXR2f1guTRY0X0qsc8zxf+dE5aFV
oKhTQUqLUFsu7dkADyhICc7N2UlokPrXn/F51Kk8vIq55jqbtMYeWcW6/mPKJTVtQelK5dm1VMsF
Y3KKemEfrMH/muE10JgOSFNUPwWHafqgKJJlWvQRXHwztD11Y47pNdV/8oZEuSurEIhG5rZgRae6
W6C/7TKUNOopLg3LJrjN8lxgF/ua200Dy+cm8Po5TqWynlTRS3OhTBZrygBA2y9qfzaNJZqJEl5/
588XUpWHW9lN5vbERc5mMOq1EJDWMg93FdcH/7yKrfL4qqVt01FX0jYx3bIeOx8dzMoM+ZfCsJ+3
Yifg9SvURwgt7VXSmUCfSz5KYC4ectWybtlTHXOsbU7Sb3+5m3WbX/KahYBf9LpSzeiUG3rwoDAg
MUbJS4uMdczQh93SKtJZWXp4T1YPgd63Xjrdj/WFmi+p9cuxJFEsMs3x+4enOA7aHkrVRgZHtPeS
fF2cVXJqF3kSF7LDkLokT+GjRa2c1204V0sW2iS76Wit8rgrAvCFvQ4UhfMRypn6HBG9Dy1Tdul1
rO+fLMw89iq1NDLOg4IibZNFs5UHFlvfZgpGFNCL7Ht2o/m5QDYth2ogJUd5rEvv3C27n9AIdT3Y
BDPLA7GsKs/Qjqrsly2dwrauAs2QUR4IjMMjsbIBdYYiR8e9XmVfixlT7LQPvVtcptxKGujTSLZH
gQvxqKyC2fUMwn9kLOm7bT8P6eVGcVqVR2WVfZbOtILf92x+Gpo83ovyRsNzgWvaW7ZZR+WWMNtM
mt5wvK5d1OD6tH5+5FJ5yi21q3e9aWf1os7v5RqkluHnv1T2cn10kcW5oAXLgYWrcMBOugG3Ke+k
D2o7vD60yB+5jXZOy9nNhmVOqjSroyHbaLh2reQCSuSR3Fa7s9zoRxC0XTbn1bb/ViBrStN71XhO
cSl7/f1FhudCddALdEKZOfqL26+Z4uvWW2EnW/nt+uiibIrHW826WqHjF/N6AH7YW+Yfp11L9/a4
OndnAwlh8379UYKJ4GFXQ10pxT4D2TVPxQN42u9HcJ1fH1rgPjzyytwXiHmnWJRJdZlA7zO2d4Um
IwkQtPSoPLfWljHdaotyScAPeVeF6VmNtcg63dpVpfKgq2JmtT2q7ZKgbWjN7ltpA6LAd6xjKj7s
shCfgLrbjoH3xz3aQsvfo+OSNA+Pg57x6ODIBVZHGVJG6EtcFFdt1dB0xeNML39w0RqILrQ1sd7S
DjfLh5Lo5M2SGo3ImbioJs08Q4m+RuCVrr8x+rx3ueRqSjQ0F9PQxWK7rjULujZHSGRCoCL73QAo
Khle5KtcPKemmzu1hnimexuo8/A69FMwrTKNWEHxSuXBVoprZmNvp/tlQva/L/2TYTi+giOAsS4h
SLguykaDzaofWUq+EXN6uR6CAlfj4Vd1uZlDW2QgDutPmxUt4/fFeCHtbZp2Ks+01XbbsFTthI6a
hvp7swajJYtvwYTwKCzd1YZW29ABnNZf599NnqxMcgsp8CQefsWs2jLnBXX6bcgb+H4OxLud76Os
pUNkcy68d93MHJoDWWGrVeBAQLpo0/PaNn7jjJJ0V3DXpvIoLBunALV3+yVRX+fA/Pa//QHtXjoo
YY8ykUy2XPQtXEDnVm4MbgPoA2lwy7/Zo+1r6+x42bz9o+uOZEZEc83FNqRV9g6ANWymo5Nk7vao
utD2ZmZ0WxDwsc2WrreMfj9Bv6wITSiiPztKy54tkCDFc7U6kv1O4Fg8LKtd98ElJUpqIDKjamDI
riVF4x5nwg/7hWVkJaBCQDCP/TlLk/m2jhKVp8qqcN7WoACwQwh0j0Gpf+5mGycbWYeGwHd4LNZa
2Zm9sXFJ2ikuujgHrjRXQTJyY5zxQKzKTFfbUkGBkLLYsby+jZenRQYCFaSQPBLLSnN7VhS8vOW8
5v0D2NurIs7rRzX7+7pTCnyex1+1Vubmpo6e7V1/weVUPp8KVVL+FhmeC1pqagYabrEqQ5ILePct
yKzlyZioXzkyBiKRS3IRu286uIMdvH0K6m8ogriZZCn4c1v6yVGb58na6lyH3hogIuYr0iLUwA2k
RjQsYxuS87uv+9CMArtmLxVMFOVHPAKrUBWztLtiSbbn9Hk8D7hf7ZP0ZHnZgxEV/wd4vcBoPCRr
b/dG6yk+bdKf1eb3JmOwPdaBT0zG47FaqhoFMZBna8tf9pBkJfXG9GkZ/Y2awSyDVopq9zwwS4H0
nkVb2OloO9F+DjiRaGfrUfV7b/yiSzJIQVjwEC0Tjdz9epwZJlQcm+V+6BdvlV1QigY/JubDQto0
6pxBVHFJSOeP0z86jczp+Xo4C9YLHqBVpuisHIZhTFjbvk6gT9FqktgQuK5a4tdsloBsXMFUc6HN
4EC70sGFIH5yGdDMpMdGxC6TJK8QGYgL6xp6TegxmFCAqgYPSDOn33xt/ue6iUTuz23Ds6JaDE0H
qFVUs2daZYj0MbhpaB6PVTXq2KC1G7z7jg0NHtz+66NkUxdYnMdi9RqlqORi6DnqcV+FBTUazmM8
SCwuyuR4RJaqAj5JJ4xvxM1pjyDImYAF6TIFJJhjRXrvI5hZHpwFXbx0MQCrvJg4c1iz+rXSN08v
pvP1CRCITqo8Kqs3/r+ZxmAJ1eD8v9v53D9W7Ic+doNKclATLHa8AGKnakazabBXj+7a3TgazGvn
gdDf2W4EtlRCTeCsGndohpbZisN/TwDmObvGxZYJT4rG5QKYMjLqo4UIq3XFN50JygGdpNIo6AtU
eYTWCoDo1rQwjXVfvOnR4LGgjPOw8kdvDPcwewAhlZ+F7ptkzo9V4ZN9h4drZTZhFH3xqMC0fhpX
kFrYCg9krgcsKQ1lEy4IQB65lTdlbZQrsmojpqchHk9mrIZ9LLsNEiRLPGproToUFzp8BN1qnNQ8
k7qeNpzqXLJii7ZNHr01OgZubhY8oDj35zqak+wvNSYRJI5P5pneVsXjsVvD1nbZvBw3x/r3qn7M
dkk6Jlg2eBFEUx/zUatQZNs31nilQc+mrfWelcv6oUULx5+s7MOe3KY1WZwa01so9/P0gM5/oC5z
b01PphE6YHfofrgs7iFjqG4nqvwkkMVc2y/XXVj0eVyUK5U+5O2IzyvnL8YKJoyvUJu5PrQg0P+4
w4fvylIXOnMzbiuW9MFYXlcZCZ8g0eBxXHvVgN6zg70UtBaNX7o9hkz54HwZZMyZQofl9umqLVTW
NVii2B2W8rv9pD/Mfv3T9NuY+bKoFj2FR3ONYOBSgMgEIPN+j8xoPyn+EFVndGX5uXTX+7NIfLJE
8YCurYReYQ3F6ESL+2iNrEv+UL2oQR5mgYmFsfSNx/0fo4G6G+hynq7PvGDB4rUSzYLVbVfimcU5
jRHwpzZU4jGW5WiijIEnzVKrsirYgvEtMAkX2QPuzsFAesqXJHcWX3ef0Ki1oJA4PSqguS8sWbFP
9F1HEH3w6GlfGtc4PBoYwnN5GU9LZERjbEtSCIFjkyOQPgzP3MkmekFRS7QmgA1UPWlVXEQru+pl
CvF1sMtdnx9B0PO6ispgj5uVwn4qfSlNcBfHCpEMLQh6HhnWG01LOxdD6/qdXT/timTcP9nNZ37M
Jea0s+nkurgu05pfTPGteff6PmzIGwW6tVTfVjce7MjpnvSh84zBidZ08TqtDfX1V1G+VsqpHV9A
TLRUBD+P3pLfdWl03Z6ij+bWi4aVTe5MgCe7ZhuXtXPqFhkngMDXCY8Xy4mWZvmwwediI14DOyoe
i3czdrxDsB5KtuEtn0B4vBiQz1vqULs70abEhb6zaPGgaLf1jxEeNaZAvkxtO0Cj2t7KcRPp/mh3
Wen0c+MTHjKm1kPGWOt0aPzUrBi3hnfG5mQ3moWL+GIxAEDYVpIsJN536IJI9sbPcy7CY8XsZnUm
5MAYl5YBQY8szQF10B9tGX3o5yFOeCFGrW2cjWR48XGyfHcto8XsPdO+jZWLuFwSz9AKnqfUaU/z
8k0Zq0tNXUnpTjSdXJxPNSQ2VDdF32qbXwy3MQIL5Zwbp5MLVBCqDm3WAcPbOUEG+FMjSRIFL82j
xCy7d4nWbiTRAb6ZWusVdLgSTxENfZwCP2wKNWMGGewMFHwEULBiP0/Vj+shL/BBHgW2KaVJ0UFE
QMdKIXSuPpRWFmXGqIEWXpfMpsANeTzYQKnhZK0BZbLxC6Ve5f6duZK5FL3+8cgPhrHHgeJWqG9O
yxpu1B9awwOyhE6/r1tHcF9JeA3GLB/B3ASG7ST9MQf5qYt16s0baDl7NHPJeEAEpVficPl3XS3g
bEzxlCEstKA/tyAvhYAGcibCUDqg/szi0fBkV+Gi+eDiNivn3FwtB+S7KB+YL9p4X+Yv1w0mGpoL
3HKt2nLdrDFxq++ZkhCIWOu3IeUJT89lOpVbGes2IuWvTlOJtqj0+fpbC8KLR4WVwE+Uc9W1J6Mq
v3Y2qFeBeX69PrbAIjwsrHOAkx66rEsqRki0Z7UdtGtpezVJv1x/wrEI/DcpIjwgLOvqsUmXoT05
jEbAn6lVdlnaLjC0f1rL9fJelaSmIjMdQfgh2IyG9GxCL9GpZYixdY7oaEXXv+HzpJrYh/U+DA1R
T6rYE0CwferGk65FnT3/osV+Wuo07lfbY4bxVdkHiZuKvuT4/cPjtLK1napCBCiNFqblFA4oeVz/
EtF8c7Fc7U4/uBvtE4W6af5s59ZkB5oOxvjvCyU30kQRntBrIwVD9wW+IFfcUGHzW1dXty3XNhfD
Xb8Xpqk1a6Kp35XpgWqZX62/rltHNM/c3rtu9d4oNVsTQyGVBbVHm8Tusi1+sXdVtFQjNb1Rc3a/
0wrQt7nOJHEwwUGb8FAyneQAZ4wFQQF7vjt0OHu05Vbng/5s8ti3658n2I54FNloZri4o3jI2gXK
cNn1M11eJ0uSYAhciweSLV03L2vjrIkyv8/9s85yb5YJMAsigoeRDVB8V81q35LV3J4bpwizor1t
2eABZB2O40NO8ylR+jVyFxIoq+Q8KJxULo6hNJyp6m7tCfBcppc9macsAHcz85ozwclItmGKjMPF
dN520CwHRiBZ0b9NvtuVZBkSTaj272Woqx3Domu+JSrqFM1JUe46U5Ixio6MvC5jmyGHbgtzT7LJ
17+pAeSFw9JvTc/ymrfj4vjGqxtQ0/37K1Q8RpkbPIk8o6Nj84YDwheOF5w1Us85Ad8eXI8ugbl4
8Fhj2dXaK3jQnP217uBSOTGjkyzbohyMh4hNQ7FsKoMrDaH+bXiAuHRACo+8rv4aAjLwWv9tv13/
DJHX8nAxu6yZmrf7DoYANbL8AmT4VuvZ/hxaURtPt3XaEB46NjbNrNVDvSeL89A7nqJKsiXRNBy/
f9g8036rWZPjVEnJ/e5ERfrEZNdCf+7JPslleH1FVB+MxtgMTLFR50rjO3kxHjmMpTllVFZ5Uf5Q
dzSBf1s60x4fmpaV9jdFWZqS+aZZVcMcL02Oxp98xlHsMrV0KYlvTHtVRkrWdutLy/qFaF5j5dBu
9yalVirqdSDLKBv8tU/VJgTLJ1t1vy02Yrbh5hZm+q533TCct2k1U1k3hdAPuGWFuHNhWSZcDpAF
oDtYZL9oumc8mpc6XE5pE173N8Hqxes/MuYU43w8xu2DrApNQxKOonG5PAF0ItDxYOueaMvPAToh
bJYs6yIH4xaUvi9qc6AY2Jq+9FZYYexNBiITGZ1Hp1Wdk3eFseyJ/upOUJGf4sZHpjGE3fn/wiEp
MA7PG5ahEcTItHnHpvdcNw+1rGorGvcoG38IvryqM71heH3FvE+HMJXRlojG5XJ7VoC2pGyrPVFn
30nPtH+97nyCueTRaWPeQ3lb2eB8quKXvd/Ov1JTVhcVvfTx+wdjOI5VOEqFhdQh5354KWXqAaJx
ucA0IC5q4cISRt6itbjoq2RTFmS/PCEY0LbApKnDEfAAOJzak4073O10Y/nW4AIS9drcSEu89tiC
FG/dcyMxS1JJXl5kFC4q9+zAupkYnbn3S3ZymcRDBOPyuLMRtMR9sep46+KuMCL77+uOJ0qAeJiZ
3Rbp5NrFnkAEJibhAB5i8qS9GR7I1MGVIOchPrK1T/YsHnfmTs6gOLTErMZWrIUqxFu23324BDrm
dpadK0Vm4gLUtMAH6Y54yjLeuVVC9uBGOx2R+yGIqoGVBXEwcAZZhec9GPz9lAYNIAzP+kUNs4u0
1/7ww88MdXzahyflXTYxtjCs68+AZfjqCc1Oz8qzc1pO+5Pka0STwYWuabU6WbTjGffOn8lwQ/Pe
jMEFHdFAxo8hmgsub3fSTkOXJR6Srpdq9lcZoaVoc+KJwTR3HfZlx8A586awP+unMt6fe7ACFCGL
b0wIeGawcVusVJ3wlNqKFxpPsrt+wVrPw8+o3m9rtSmIZOWyITknJ3ORLD4iy/D4s2LatoyMxZhY
lu1CqBSXOwT5HnHCcuu6NQbZJZn/mtdJGeK1LdoXtyrnsvN1BiacpwrlBPYykEoB1fl1TxN9LLcR
r0Vqd4Yxrcme9j+HvHgcSfleUVmFSvjBXLxvxbS6w4aszTpQRQfijryqz9bj0alU+EQCyxF4Mo9X
M7ceRAsuMJqtavnM/p46v66bR/j+XLCXqz4BNdMQrIpHIO7Y7caw9Q5gAw1kvbCiRZ7HpxWgDBua
Fhcj86998umpjpwzeuuyn8qzAa5uN5AtLCJDcSG/sSl3szonCdPvyvrRUEOJnQSLIo9WKwErApcw
7LRc1MgI15Nzd/CJUSDUMklB73DJT9ZdHqDWDRZ6cUiLi6mhOy/WrEB/MYu1zPVdpoerIbueF9iI
h6i5ZFuz0V7XZN7TMgHRjK8TRaaGIhr8qH5/2Dw0bctMUuAj7A59SkPuz9SUzIFoaC6UWT2Y68KU
Pqns8qTYu5dlvWTdEqwSPCCNVpudGqbTJ1Ove8U3a/g+yritRRHGg9IgSGhRV0Gx0a3/CLBTIHms
t/1Zi5pACToJ0FRknOP3D3afcRJW5wZ2d7dfm/s7LWQ926KBuZ3a3vKib/fDK7OuiDN1XL2S1stt
y/Mfo3147UGx9rxI1TVh3dtoK57WB7t7G30k4cFnbKindt7YgHPH8zaf2zqZZGwgIofhsuyWbZPu
wiPBuEI9kvua83eV3+bnPNZMm7Z6qqpmAIHeCTJIQT9tN47MBaeZDf3WltWQQOU+6LUp1Ovb2OAI
DyObyg1Ml7qlJdhffb3Jg6yvJT4i8EAeQVZDPFxxjbVL0p6lWzxmTnW3F4NyGwsl4SnDqq0dVrB9
AMcO5Wdd0QJGpRxJR5R8sqbzMDE3nZcKEqNDYnbn1AldFMALwOXnvwb9fbFKr65DPb1rxs3fjHMH
ejvJdiW44eBRY1S3AT1nZZ9k6/LOlDcQOYSzW4IlV01mpY2rqvMNu3xPTS2aFNUfFyvQKuXVRkHP
7yblsa4nybsIQoVHmdltCq6TrhgS1z7VKlwucUzJTYvIM7iTNGtMvdYK+LOi3m0F0LjRdfOJxuWi
e0x3ZjOKnWbapw6iWEqFvlvn9frgn28IpsujxApqre68QPSwOB/NB2WYBs6d9WhER+OBTJjwU6vj
IVyoT1aLu9MeTt1UOS6xg1UB7FJGev2pfTA4vxO7o6qi2XZI6rwG5DkDwK0fb6oWYXAuo7Zto2G6
jZBx7MBtY6ORlCs/Ta8w7mGpD1vNutgMV+MY1+ijZr0DINlRHb/aklqmci2y+WGuD08ADU45qwvM
YtbfV3f1N1ywOP9c9xqRyY8F5sPY22AM7VbgUrHS0HS/hSWTqs0eQ/xnjYJhuJwZS/eotSoqCwh5
dPsHaGD8ofiGx3Z/gzaTHN8ssg8Xrm0FqZsWEiW4NXhpBsdb2Wmtv1y3j2hsLmR36DnXWYXD8rj2
Hu0falRGNuvl+uAC4/OQMTetx77V8eLE9S1MqixIReNyQaqOWbMpOV5aXaCZaTQP2SIroH+6AUCH
gQvRNrMny3AalAFThi5ms/BAAP7UK0owNcpNynN4CBeqpqug34Xi6grr72zGuCG9zd7HJH9wdly4
mJV11ARH9942Y4NIyk4CJ+FhYjMkuvsdonAJoD1+8csc/lZayQn9cwgabMEFaLdDqJFlGNuI99w7
GKfJ2fIgRPIsv1kV+QsXqfu+m+iYQmF6LhtvGNER0Hy7bvHPT+h4fS42C6OpMjrD5DpFF/OxCOx/
OYEBTtmQBL0vb+0TfQMXqKpLOnNJ8Q372ER9uoR7O4TXP0IwvTw+bE0NJStZj3DSh8g0l8LL9f6u
rqy36+MLXp3HiFUWNZWW4pJkGLtTlzd3+yorG4tenQtXrVvawTAxdJ5CFHb4thHL22W+KXpvLky7
fBjdTiHAtg2maeEydZntO9Wt3EYSr6K3P37/EK9ONerb2lpo5p4ubve6bQ+99GAhGvv4qA9j0znP
ib2iUXzaT5X1sO73ZS1xepFduJC1V2VgEM0eEjZW3f2aVvXfu5pakhVB9OJcsJbmmu3U7vHiYBdi
mNbFfUxlOCnRq3Ph6mqL23QEgxfLu2nGVinBGQuSJF6scTZm1epKnD31fVnU72PuArq0pm5qh3u6
7f0psxW3PA2F3d5U5jZdHvHFdtMcmmaABjjKwNoZz74pWnmQ14yESUMyhjyyOE3KyRiC28blQnW0
doOtGkw/ZuZdX+l3dX5TsRqm4AKV1Z0JOmWoq5fqc80qf257cBTd5o88vqsvs3TvDzuD76V1kwIs
Hll03STH+32SQfIUYT2UhlQUR/uk7xbv/3F2Jc1x48zyFzGCGwjwSrI3tVqyLVuW58KwPWPuBBdw
/fUvOe+iwSc0IniwDzqgwUJVAShkZVr2T4CWA2uOeh3TpGpzlSUYR3TVQBKeluexb6OmfZiyHPxs
L9X8Yg4siA10FS1O5IznxWpe73+TIsI8KXyrOKm6PMVPMk4+GzaEVxcrK4L7g6sMJoUvd7vZdTNW
nqf4U7FEHJwkZPoWT7/vD6+au7THViNYmVuB4YnR/bTL/pFw7QvPNsUP1lpGdy3gciJmRcpzXtiX
nNbh6NqB4Z5n9qMbqqAEzrU1cYWIv/nOPs+VMV/QQx1Zn2EpsvF3Y7SHZQFYs9LAHhVpWkZ5rZ3J
edxi8KH+NGRhbf5wrXDXMsjIroqI2qKFX54dBxWXrHtoM13dVJGnZVawZYn5VHgYmsefKNCOoopo
dc2Kny7XUYGqDLM517uNF7wFeTas2+z9Z+o9WMXLNGjO4Qr/lPnAkhhkXGOMods1qP1o0UnWqMaV
YrbthjJtKcZlLjmypTnNSalZS5U1pIhN66QZXIKhR3oZnXMVP9S73mMIlNz/a2h/8efGBxn52XaW
CGfjQMyZZtYKg8goqpIUYm5tzNpNIGSX42k9/bPLt2XgFOPOYLibb3td9ci349NY7Zy0tMGaWeUN
65xW59L5gx3rVFY64hXFIsocX65XkjS1DCyi/eol5wTKMUvxeZ9Btt98Fy617c014yhzZmlbBTgX
8CB3suO+waVYHBwv4esCF2myrAr72e/Cou80PM6qgqRM7pXFeMxwSryTuKeN35Ofkm/TDzcYDxvr
Q51H+75BDs428zrfy6ozKcAZagHbuerOTR8CtogvI6qYnYycd3l17g/soTqM5/nBONkgrLg/849B
xxhfilA+xVZTJdv4S+g+4GATQNbolJzcF/O3f7Kj7KhDaSs8VEZZrYOZua2LinZa0r8XkZyEPX1a
R51irWp4qeDU9qY5jBxrUDp/W/zc+j9rollexZFGhleZZUpJlqJG1hjHajqI9hdHEfTL/RVQbHcy
mZdbDLFVe7gaFL7x2oCj25yMoDK6h2G2HifB9mUemc4rn3jt1RTnb9NFg+JoReugU7JQmUeKYNM0
17EaMDSOBKdsdENS8sgi1nWefuyzkfPfBJQmw0KbAveSzvo1N2koihQ9OldIfAWs1xGzq3KFI0Xx
CD0+i+J8eS06vGZXh/zoH1yg9eaDcyiOuhYC1YFfRlgxo7SpN+Jj7P+H1SSbsGwJjH95yI678GHE
lwFWSdMvc+YirFmKJ5hyPlM72/MyRXwZY2XEOV4whrpCyeJqx19qR3OpVbiRjK8ay5S5lYVnHWNN
Q58FpUUDw3+q553zlvZesKVmdmdX1dmqeeDA+Ku5i1cAJtk+6d0GaVlFPWUZekLxrjNlJ6ojqFbk
BhkbxUGqPft021fG4nly+qht35h96CeAVI1/7sfWFqUfXHpkGi/HsVzSsLw4Vy0PB6e4WqkORa8a
WgpbeyF0nV3ozbtjFazVo0F1yX5L6h9NWgpVc8p8wy7xyJIuL9MKku6+PKX0RyUumYCeINE16qt+
Rzoalxy6vWTGwzIl9j9F3x6MrMVrg3GbuzKcDBqaxc99yyDtw6QWvuMbjnU1SuuriPM8yjO6C8FA
fBkW5Yy53bvCz8+t44S+TcIiTzUHCMUa/w9rV7VCaKI38jNwfGEHgofF7aL7JlEkBJmvaxmpI0rq
FWcwXwwPSS62tsC2CVLLHg/d3PPT/d9RfYIUvSJG2y/kmPJzk0JRc7IebVt3SVEEsAyQomTMDT55
qNK11TPDw2lQZvNfrRMaeRLQOPt9/wsUbvrv4e5d/nFGKli85vbVR9+7lfKjbT47xcgDt/hKPDNA
ttasicpWUkjHPl+d2fVTJNHp69TQJbLnNQ72fYYU1SBlSWdasfSct+xLzNo8rPsi9Fpo3ntDYUZN
ZX2BsO35/q+pPkWK7S63qR+zOD13CzKIh3bvU7G6jsZQKueV4rkZgTbxjCQ7i9l7YKIM4yn/7vrs
wK1lX+j9D5hqzjujWWh6LkgaBw6pH+ah0raGbWb4IMXKhF2dW2TxPHvpGYWHIhjn6pM1p1PAHSNA
f/mrn7d+kHduHzSsjszCfhMu/XR/ZXzFT0s7teHMdTKWZnLOWhHgGS2FZILwAUO+uWsSFG0XWExX
ClJ4gYzAckjc+VmyJOfU5vEXe+rY97Q1hEb/ROEFMv7KHTsKqU8XS4RLVgAtrUMWW0tQlXlYiia8
by7VJ2x/fxf9flU5tZHP6VnEfD24K3MviS90bwKKe5UMt0L52xl8W2TnPO0+taUXrfXwtdl7bZMh
VEM25cIwm/SccvfLspbPdoK2/8LTHCpVs5eCnENzlnKop537rnxCgdUKZpaH+dyampyl+gEpzpPa
SOqihHlsK3se1uWwVuS6lLpi6MeZncmAKq+F3nzH8hT14TWw0y5YLfs61+B/KU9rkgXrkGu86OMP
YTKqivqJk5hmjq4wr7olA175c6MIiJPtylZMBlY1nLLEHBz4kWWzgNa5Efj5viISk4FVhQEl8iE3
M8QZoAlN8rvM9r2MMxlb1ThzanCLWlcPqhthS4YZQsP56/3QVRldCt01mWM8tPt4yEvAFrfUnws3
PbmZDv/0cWZgMvtWLqqFrb0AaiuJQ6MdXg0n/3x/5h9nNiYjq9oqd8vRSwG5NJMcwunVPz36nCOP
eaFh6Oi9VN4vRa8PdhdR2PgRvCg9C6c6g5H8aGRo4yTr2VrXIK8zTaZW3P6hv/zfLOquNaSwqgoH
cLP+05bNZzafx7S5ZJNzaGNxq+PuPHHre+xMp4HxNx8XsfumVNTgmIzBAgyAVPE0WlfHcC81XvyW
0btZFIQS5W01v7GcBxZP38pNCZM91osIK7C4GLsgoYTJ8o9ibcCLi+LxdewTIAcNjqtNnOnEIRQu
LqO11tWuSeFyC9Wh5B/K2YV06DNpmn/uG0/hhzJOK6WOtZROY10zWvyZQfiQ0mQNWNlGmcei+7/x
8XmEse3T3m2wA06luW+WuAW6ZAyrzAohJXdy2vplAZmYvbQXUWZP7qg7B6tMJmUFNJIlRetYAnDm
bzyjB5Z/y+p9WFEmg7n45IpWlGyD4D+39RC0uGoW0+tU/CE6sKgi7cgakJ1r2rW/4Vq86jQXN65r
ZVGkAxnIFbumYaVbiIqJxNHCvFtHIOHtVWsR9LZrAIDtxY9G2f+4v+6q75BSgg/WLNcBEx20SeeX
1UJrsOOZOqHwj6+GTEZ0DUZbsrS2xZV4fh64oCJimfdEG/BSzva5XHbu6zKyy8tH2o2tI67U+tLl
b+aA9t1Uc/hRGEjm/WKWQ5duo9Vb6XkwQYmquZopAkBWgfTsbs68GkG9VCDDsMy5idCMaF3gubsk
8QiT6b74AvKIgRPIRJADCC9NdFGmmuuLamWl8K1mysut3nKtsu8OFBZcdMKTBzIMYe/v232pdA3H
tu5Vjb0tKsXdzDACY8yD2f5B5l39NLCPdBd3OnMB/xLShN8fpvmNt993xZRM7dUtnFl2A7unKQ+E
oIEz6nDBKm+UwnX0xsItcgw92A/YsDtbc4dQjCujuAy3nmsz2bx8YAd7SA9JtZ52WUMGcq0xMGkF
wZTXxT77ZPni2+Zh39Cbd77btCz0pHIcWbGJTN9r/9Oo6zxTWWPbiN+Nm7C2Td0V4yb+Uy7+sbW6
5duh7n8LDkwGcQ2QZfWrrLbQ0u6fvaJ7K8V4Gpf60hZGmMb9p7iZDr4RP3lV2gcVmHb3GUoKV3QD
NbQ1kGzGrJkgh8KtgJjz1/uDK3KBjO5K/KagwgdJnnDSAKe6JTvx6fsk8Iio6yFT/YQUqaS119GC
SN+1aD6JHvAk56lITt3Eg2n8+/5XqNZcPodDZSpvbXzFaP6m8xBAD1xz61SNLMUsAxy+LgxMHty1
Pyy7Ctnk6AyjOBrKcK7Gc9D+DeXQq2uTI6m756WJ02D12iAD7kKzBap+ZDurvAuH3IUMgknwARAC
gMKg4WRh4Z/a4c8uy8sQLq9OJy9ZfHFt/WwMHSoEWkuoxvMV26wM4hqGpulaBgO1Mw/8zo265C2v
uObCrzg1yziu2WJrYRuDdW2FeLWoEyW9+TBNbZRY0Bmw/8oNEXmWDnaoiAKZtitdM3Bkm711BXn9
Z99Mo9E1n8a+e2FOh5NVc7q/HiqTSRtvx7N1SAtEwuz+zt1nv/tlxpptRnUDlVmyiJ/b5dC01pUt
/MBtEAiiwINW3MifEwBB6dsM9kLXddA7759AV3MW06jxYkUYEinAO3csgW6EF9PZdI9+6vsn3xle
7ttMNbgU4+iL6tyuweCWsMygcMgPOwML4P3BFesuw8Cgi1IWaFAxTiNoWvvhr5plRyP2D/NfjOq6
llW/IcV4V7cuNWb8Rl3UJzRF9w4LHeIcPWFEpaXDyqnW391+/l0qibmb5iCeG665A74NF8oY7JL/
go4rv1gH8wyY7n2TbdP+YKOVoWJV4cQrLuTDFaClXyX9qzPNx2ZgUVEZ4Tr5lwVl/vu/pFh5mXor
HR0Q6Fb4pXKs/7hx/yf2NVczRRzKqpCDPRVwVVxmKqBl8izyfD9MXE1eVOR0GTQ28t4hxrgM19VP
zoIlQIs12Vs8tkHVJZrErvoA+7+LnZPBrlITprHdY0Je4uYzWd/uW101tBTMyZCgXp9C+W70/iYd
4OrFYR0O98dWragUy05ldX0DrU/0IYkQuLSD6Rv7nEXGh+FuhzZBggux4XtHFIpPRa87syosIhNx
Mbwg4k0X16VqzM5pyQ5zxY5d02kyt2Knk/FhrLS8BfVQ3MbaNzN+SquvHv+WDz9tNOBWVzZ/2WV7
GSnWjo5NqnLG1amhRnMt7XryLhaqa1O07wc2871LQHyFJmO6La4omy3L1a+1o6McVTiOs/393dir
0y8L3WwE/NAAokw6BZ5tahZAtb7SrtykiZm0FSbOx+war2bgu+sjGik0Tq8aXopVMk28AdZ4k5Ts
w8Ug52KegqXb947LZEAY8eI2i7eum5g2QdZPEZ10T4OqmUvhOnU9adJ+Rbh22FPa8hQbY4Qv0SRK
xfAyFGx1FmeyZnjk0mTnLI2fWE4uc8I/3fdH1fDbBvbOZ0gzl8Wc4PnC7NmPeQbGu+nzLuiKWUer
rPoFacv1wV4jALFCMbRGYXfBY/e/aW0+3P8AhdPLuLDSBQHMYqILj/jdaaX5iyMMnRzmZoQPdnEZ
G2bkrtGNed5de/CoNKQP8gX//OpQCzsslyow2S5GGMJkiFjdDUmVT6jnxk58HJ0uXOwcchexxkqq
RZCiF5IXrIGWpLg6njgMvXmc7frcMFtzD1EtghS9PgNKwiUIrzaFyHjb3KBSo5m54mAoM2d1EwAj
BgcwWPiBabpRBRJXZxanBQUit9bgFlU/IsWw17TgRuwa8Oz3X6b6kx8PQWcmR2thwZrork8KVCqT
IWL+jELxlJdgipmKEKi9W07sYDR/OdSNsvwLssgNHKrB6L9mQncQVZyzZOwYB1ylG+oE6cNl13Ge
HnhmXJrZe2q5Dq+k8C0ZQ8ZGx+/5ZGz1heEwJs0BYhiHZNzXq8pkci2TO7EwiNuDiHrxSGCTtExC
ZyGuhjdN4bsyfixjeTmbHFXYabB4kDpZGkxcM7bKNNKOPM0ep2teQihlTEKS+T9Ghtc/Ev++n/tU
iytF9TIl7rJmGN7ofPSMsKDm6UNauqGTLMf7P6E4d/17kXq3P6BEXbiThTMFPCmoLWgR+F/z3A9E
CyK+0Q+Ad4dCpa97Id5m/kHG/Td03v2cwZOYGivKJUnxArk6iw3PVsOixK1P6WRf0ypq2KMhlgNp
/EPD2NPi76xRWlIOKKBPu9a5x28NiBIH5h/ThWqO3Qo3kFFkKzZwsIwnzrV2y6M1D0fqeUBcrpoU
qfBgGUYGBfnegJqcfc0LHMumJfBbzXooHEym5eL9FBdGXjpXsg6PjJmgL8kejdQN/WwfXw+TwWHl
wFsObJiDPvfpyZ/6h5jtg+QyGRlGyEi9lmfONRPtnx49eOE4FXvnLYU2E+hgE33hXLs+v3WDdexr
3SOLqkoh48EKy4xbK1n4zYfSXbCpDfOTF4kUDQwiLI66fhWVW0q7tgH98MoYZ3i8+7ss3yY3D7o4
0fi8yimlGzIdzAqMFNAD4Z34RtLq1iU6hSKVV0qRip1/TZtR4M24Mp7btDtaTf9E+9ee6zi2P7YM
lSFhZgmwe+0LWKa9VXEWtD9a7/P9hPrx5KmMATMnwiba9CgIE8qD1V4Co6C31ojPuEmE93/jY9tT
GQcWi3VdZp4O164DkKXPizWAQODp/uAq22wf9i5Fk5bYwA6P/EZz/oAH5HCYneeyFcf7w6vmvv3s
u+FFCpg4Gxt+G/kzNb+OutLfx0c8Kssw2jkchjfwx6UEd7d7XccCcoN52Lk/iNbpVYsrbcg0X2rh
LvBMA80kdk5DVoPVYO2ffEPXYvPxnYTKoDCT+zzv1gSVJ1scZq8L+dJhN3yl2ZmJ15rsuhdSXwpf
uy4Ky3KRG1r+OqaB6fxmOjJc1QpL4Vu71jpCUZLfUgACmsOkVdfe5va/hwcqY7wcnIVG4hj1jQRL
CIrzAExNIN+3o+akOyR8rLFMqAzkMnuk/GXFb9in9WgfNg2c/tiG6ZF8cYMh8o7drQzRGgnu+X13
N/o/6K6RprmFzqFbiQt0457dtAmFTmlCEc0ytouIlqTUshBu08vadMFs3pZEU0BWLLSM6XKK3HEm
hrH7+mAXx3SIdqUImYerG4qsYgW2x4Y/z+5bqUsRqvlK0ZthG8kAEuQ3IWp6JG1lQ2aS6J5KVaNL
u61tFZafe6y+zeKwYBNnmoSpSGwyYmss3dSrW1jDXOrABr1u9kTYk1ceue7VTOUjUsBmeb2kjJj8
lsVDZKWnhPzqcm/XOYHKGK2+TxmK0jBLYdaBI356Osinwt4yKAtaB8QZwb13yx1xIAb6gVZNtUBh
DxmStcwtJFRbjNyALHAyzzNpUAnaVe+jMi5rBYX93FUYPBNHaHvhZSFgq45xTzXz7e/vNtem9tOl
on59m+iLWUW1+9c+NXACms3/Dr0aBs2stuM3hz/b/q1oovvBrpqyFJS+7TSlz+AfDQpAIIpJUhAb
TYf7g6t8RIpJMpRuUvYwNlh20WmTHLJBV3hRUOJRGYVliNlYuhm2LnHl/8we+lMcpWaQXWYc+U75
A//VaTKAykRSfHboNoT4E61vXfbNc4OEoj6sGVphIBmXNXgCQhUmhnYR+cth0hV1FFOWQVkFOLvq
TmAbbeunmIeCPRX71AIImk/+64mZmSxV5g7O1TZj9JY7qfU0gMsrLCA4HaD7ogwKwc3AnfO/xtb6
zM30ISuGJrS9eA5T6GLuy2wyHZeoitScajhAzqrIaeOo5Pve8aiM45oYeJRqBvOt43zMm+TQLbpm
m3/rXh+comQ2rnyJgdLfloZ9Wx6ai/W2gmM4jfywP0Iy135DO+J52JfsZOhW1rOiQl8DdvL1kzUe
u/5x8nd6rhTa+bCW+TTC+vVIb3C3kFqjpiqicl7pbFww27GNGLOm9p85/8rbzw3/cj8hqYaWQtmJ
B4saAPOgw7R5KTP7s43ncdx1NUZRDC/DtYzFBl6AYm37JH8RxRIOLH4ZYt1RRJXzZKotoAnrzrW2
TBRVP8mxhRoTfH5+WEMImly9L8X3+2ZSpCUZsiWYaN2u3g4NwyNhL+0+Bigqo7UcvEEusQWnsZ23
Gec/YMUXT8OT4318O5GxWnSyHW6yNT6tODWMyckSZ4ugoraPjoLK6KyEJLxIW1LfcNQxvceFaGrY
ivOlzLYFfPLa4TkQNewsvnZAbvZ9exUWtrDsrROmJhOoVlQK18KeqN82LjYa/2Vdzk2nKYWorC7F
ajvjPjgQ7PDcqULbONgL0tn6hP7K+56oiigpYEueL4B1oRoC1bdwGlnAJysa4zTaNbwMvVq9ubRT
z8aV1vm9GF/W7ss6aPxRYXGZgivPx6zjYhs6/0kH/0K1KCuFTWSQlS0W34PYCqKzWsOmeUi8X0KX
exXrKQOrBt80u9y16pvwlqBNb1bxBzREZDzct7fKKNsnvTsgL0Pe176N2kRCzMgZXPC6+JrjgMoq
20++G7o0ObGSFTOv2c8yecQOHminrUq8Mpxqpk1jWCvm3b3VFyOwAv4Ncpc8qC48Sg96gSTVR0hh
ShpzrPoZH0HrJnCzG4MwWiU0saoyvhSri3BEPdTYnRoCIDdQVXOuoYBUjSxFKSeZqHNIkqMIfRXF
i9AxsKvsLgOqbDSqTSW442/25zFKoPbIIuupO+DZ+JAfksjQnDgU85fBVYvnuXPlO7BMQS4LL4OV
6cR4FQElA6u8iZcrHtHE1a7E53WcbqR1DqivH3Mn0ewgqtlvP/3O892kcsauw249mp+W4ldhaOpL
CmeU+ba8jK61kWJVx/jnbLxx89O8vN3PA4onGCpjqepSGMVsYM7GOf5MjpDxvLKXNXTCCgqD+0jP
qCPdbdnoG7VVpSiQ8ae4OYrGCOPhtIDa6/5XqAwvRetqj3HdWUjxZnlwu8usewJQjSsFKiOrCz47
HPNYPgfcfhzXz/smLMVpSt2ynyYMzO3mAR1TYensgyFRGUeVT2Zq+NuViZHxDGTPoV6x53njcdfM
ZWYtMdLCHmz4C6guwpaP4TQV+1bRlu6zNoofq70dqhvvT53cnO7b/SkrwkdGToHJr7G9Ci9RVLhH
r/u7mpozgLj7tjsZO0VrJ0nKGr7tky+4JNmQkPDRCnt/6oqkJaOl+s5b6NrhnF4VLzx5HoyH0vw2
Zfvyiiw3WMZJ6uQT1tJajiX9bNpRbmlQlIrIsaWInJYycwoPXpjw+O9ksEWAWNIc6FTrKUWlyNZ5
tuItm9CrcCvUrs/2qHvuViVEWV5wIgaYjheMLo7DwTzUEQ8LMFhChu6YHHVkCopPkBFSdGkZxIc9
mGf+qx6ekuXJ3Ac4pzIQqirqZjK3K+MARsM6uaYdXtB4sOh6jRUrK6OglildTT4gShfXuwx5ei11
zKf/Ip0+qMjICKi09e2Yb+nWPg2vVuRcmzXCq+Uhfnl0QudgigCQiV4HVlGdaWRAVEWSQvQxLOWf
bUBwjs0xPbKv5jOeGw/TJT3oMrIiiGVGrWIGtMSa8VlkXMJ5pue1cw6bbqVn7uu+ov9+4ruTx7iC
4mhZF9TJxFsDIfiyTYNser2fhFTOKsVySoBWSk1cLR3HO/TQwWzGOMLzr+Y0rDKPFM7UckFT52AZ
jIqFhXcs21Od2IFP96UiGe8Ui8ywfRM3V285Dd1lHDSnPYVZZLBTMTlVn1bIzYz/Ddm43H+y4+N9
iytiTAY68Rz8/eOCBzojT6PariNr1u3fiiqHjHQyx2RocwezdtipzT+hAy1I4geAZQXV3eVVs98W
+p0zohZMEMqYfVod8Rw6rdF9qyhwpVTGOeU0z6HVBE9JL+yEHsAH8cAvXVBESaTrIVUt6vZN7+Yu
qNWKboGzpMnPqjj13Vuv62FU5RsZ7cRTcFNlCeKoeEWPZHLeHkrGsAeB6IMT2kGmpYVVRJTMg1W7
+ZrVdrxc/eTaZM+W/72yApo4mkOJyoWkgB0AH/WX1V+uRlt/mZ1/4jUJPSO/mjkLfLQZ3l9t1UpI
R2S+JHmbbjEwgwmY+12w2MOpBQxnz/Bo6ZIWOs4zO9+yTtL/AuwgoLjY6i5VH0/dk6FPFhdZ03MT
WzA5LhzOmZAgGwvNq+zH4eXJoCej5rNd1aggJoMTOBRdJPOu27cnM18JbiztSLBRxeV3Bjkon/Pv
+6y9WepdWPlO12S2i6wz4XnIEHW4TPUX3s2azMAwzP8eHDwZ85T2Ivb8CQ4PTt6IOK+xdZ3KJVrz
OKjnw0LpTqeR7rFO0jFYfsKbtfW5IFHfP6S6oT8OKk+GO/FyWNAYCCTekl0yoL+HMZjoKUYFt9cJ
BihevDwZ68QX16iycsat8890cEMryCPxy4umN/c4RUm45dFEs+CqFZGidzWqaaxKnP9jQZ4dZ/gW
V3EeOF4bcduODGc8TKkOD6UINxkOlSexqOYtIOx0DrrMimZ0tpdlrXEuRbzJSKipTErAQhAVHX8W
K/7XOJPCRDLcye/NFGxdKGVWFjgQxSVuvsX8ZkEsuR1Dmr7uijwZ92TOY+onU89vcfHS4OURrw58
1ynFk2FPhcWJn1FUXSbywnl6EDvJnj0Z+GTFTbO0C65HdXqi7m0sdhpDil803pVxDVKI28RPlQkx
IS/M09/3Da1yE+mUHDM++QQP1uAZatKgwGE8AFPyr/uDK2jdPBn8RId1HPCgyU6Uf83KS25OwWj/
LfJvy/xDoBWFVHmQj99iyAnlBSRMvjWupqSsSExMimRS9PEkGpxaBi8OmXlm5mtqn0SZBFpHUkSC
DI0SXkeLCgxKeB036qhBc7pvWZ9qY33hXXvJ0WK1ZOXhviUVyySjpQZux3kBqq8bBRHC2nlvM0Wz
x76xNxO+2+UaOrS4a+AWxu0HloCp97Jv3O2c927cnPppUrlYArwHRea6RrOOM1JlDWlfdua88HuL
LtfBTCLHLaMWl8f7k1Ycdz0ZKNXXDnHnbjvudoF9YiAhmM/s6zQE1eOm4RyH66f7v6T6CCmqoaho
uhSiFDdR1UHMvKNr62BBiq1FZq5KTeF6o4vcnzR/A+GCyl6Gzql9lAaejJzq0Uc+GAA13obqpfOK
Q7uzU8aT9QnNET1+mY/TbV37UxgXYg0qSjXuuLndB6ctGSvFksRtiIlpG+Iyin+y7pKPkdExjeOo
ht+yxDtvL2NSm6xHIqW8gbjn2TdI0JgHOmnOz4o1lWFTwmwdlvmAGdPSDCw/OwgO8phi58VCRkOt
whVAA894oWxutXfr+7dSJ+GgqE16MhwqSdLZSPCSdVufRdRd+hOBFsLn4rLFE71UmoKJykBbnL1b
gAabWD9nK7+5sT+GwoeEhp10NIS/6tgBVPuZDIiiMXeKZcYVyXkRTriCXT6soxjgK1JG/RAap/KA
tlSNw6oOvrJIYZv0tG+2X7OSQ3lBvu+DEr8WH6cjTcPydYlEqJcfVtlPuh931VR5LkXSMF3wZkGw
sK1NdFTvo8DxPGlDbmfTGtMWjSMcjPkN3tBab98LjCfDphyjAv9XB99NJjfqKcSfu31XSxkwVTtm
NnoegposmHDbhF6vuWkorC1DpBo6x/PEtoJWLIKiLAN3hbK5jhtGsbfIQClB8XSZUGxilpk+rqbz
XZjN+f62pZr49vd3YZZVFHRfHq4t4/h9KS8lSLnrROPxqmlLIWynBjhhZuT/tuve0o3uy61cHQuv
anBpv4XKGutqJ8OVgnnDEZrp9nNXzTpomurcIFNXpc1SpqQX2y11CbcqGfS7w+TCH5eoirJIp52k
Mr8UpYNZN6KzcBmOwaafGE4wkkjo9hiViaQYnZrUssSMb+jjEkrySWj5h11eIwOliDOT0d3Q/u7U
J5BSAMPd7Ptl6Duj7mKqOPHLgKnBHnpn6jL/lIqzMeBFHW1jsZ3BO4sw09WaFLu8jJ2ia+8BH4hD
hNXFQ9j0lnda864+L0v3i2VZrDkbKlZZhlGVq93X4MREM0r9jGUQ5DrP4f2VUJlJit8lyQovtgCJ
YQ45dN70VOZONC/exaHZg1uM+/KbzE6FgSerKZDuJ3KtigiNw40u3avWQArkbi3KdCZ46sy8JXJJ
8uR1NQ9tvw+6HgwU982kCAXX/m+ac2bejOjjw+Uub9DQ0B58okOaqYaWQlj4Q+qYPbb1VMSnkawv
494KhCxlCCbDNmuyETWl/NK4x3afRIj3PziqtDOmSQzwR3QDLGtyAZ/Iyy5Dy9ipyTfjVWSwhtuX
QcLqsEn/uT+yIohk6JRZxUZfjWh5aUtwpD2MWch1nJSqoTfXfLcJCi8rx0TAOwbind3pZzw5z0JX
ulD4h4ybGlvIaVgLLDKkkHXtSkhi6263qnlvP/lu3mg7LlOnRiUJZMlnY06jymBvM7SM9llcikyo
m49OvOT8xiDP0TY/CciN+/Lz/cF9zPGD+5usTUgqWN2n7VZdm39aBQhw4zwJBGHB2K7XrEONFt1I
gTHp2rRV52+Zlcrvitj0zBJ1t4fkSzmE7asb9ugl9SI8F/Eu4hc7KnaKg3qyXiFbzSHhqYtAiJeQ
1OVraUOv1Zs15lMsvQywEs2apTTF/dEk11hEkzgJT7OlqIaWrr5jj7l7BCtTrp9ygvk/EB2UTbUG
MrpqLbLOFTnGZkVQvNoPW98wFYF3AVPEhCtYmJ4bXCJ1DCeqT5EC2+zKBeJKHJ9i/1nZD786gVvl
vv+qht7+/i72PGKgD8zG+o7iPHZACjSPq//P/bEVKUMGXPnCM0hDOuRnYoVNYR1o1R/uD62athTT
/8fZdSzHzTPbJ2IVA8CwZZrRSCPJSg4blu3PJgkSzPnp76H/u5BhYVA1W1UJxDTQAd2nT0/TWNqY
7YsU/4DegnIJUuQfEv26ydu2iLjCpGB0sWvQMcuwfYfHRTH5rad4T0hMhkhOVaR1baIygWit1N+S
ZjhyWn8C02uo2+UPW88OI9/r2EBYXJaVJLYSQVhmqm9NryEycZqXbnjuyx+9h5lXyQObU8UnJCct
QrA4LdMETaL4STbzE+tnQq9cWFBisPpM5Vggsp3MLNjLUVOjaoeTXCERe5UOpCEemrahwwjJ1yVg
WxU65stVQhfhVxXLuylBTf+s6WBgKZfYs5ZPRrcFpbZF5rBd59v+GKh36qsDrEsJadDZ4Bwz8pAm
D6WlqFXIznT/+7ulKW8H01xgdHrtkbgPmSpQlq0rqG5n2B2QIcXe/EKMiFHXiOdFV4Wx+8X4wB//
yfa927Vegjtg7gz3gOgtcLbskz597oY0Miywx2NeYdmqKqUStRJZp2jFrUbfrRt4dH/RdggwQBjx
/pc8q+5rU0UyJ5OW8PhN83rSLctxDx5YLwo3f2kL1Qx2yQ8QMVcWL/NsJDByU3/iTpw4nd+DrtCr
415X9Y5Lti+Cr5J8mUZQ9gKu15+cKU4sRQpMorwi8opTvnkjw72f0qelP1g1AwWwwubI1ha8bTm0
RdsOFZ4r+llb7uzkZI6KF7RMHPsn391OVB5RrZ9g+tcZhUWruKGgDLtscGS73j/5bunaZhhKvMGc
of0rnDvrhzfTT92mmhInwZPaIuBKZyBfoQyPrfnTEI4RjbXPbQCaQzfUb7LSHyLtYB5zUBSqOqF3
cX+gySLwKqWrpW8dfMqyLr/6voy0Bh8u3SNAHAqZyY5DePNaW82neWVwAQ1m93WBroTfyzYvqK3p
9OXgdXvoo392zZ+e+2wV9yUKzZcPW5LXoyLiamO9VjIj4X+A1TTee62bWyfoov6Gx0mkCjyl3xH8
LzICZGm6EnjP8150zD/ZN9uTcQDIDlw12sui0AtJMYaKOKwK5ak+oykSiK9LnB6reDr2X/tww+z1
9XgdQRcVIVnOvPUMVgOHYrx1ZkTqT96s8MMf3yQqDiOs6FZu/Yw0rgPiBrDjRHl7HUacingsKzed
pccQ8/OWR0SLTVVu+GODgVH0fxuMHMNprSlFtoCx+o642tFY2whaoNCtjzUAs9f/Xr7GABECPmBE
Jn3E7ceNbr6h3bdXhuiYnf33+mU10Enbc7ejl9919ptHIJ5Siy4rmGz3gv4WMHUVMwG5wohoMh1z
Nvk9iHJMFcugRPgizGoqgZgEJSmsdcVCZCKNqQlBf35585LLKIKsMuQHWm9v0k2bR+CRwSJ6ed2P
AwZ0Uv0tcq3wHKfbldQx3uzquSJftAHZMS2sbIVb//hpREWAleENldV6AJS4dewhpF0mI86cPMaA
odbQ76yp8UFQrniHSc5YhFwNudkVLNf4uXJuNq/wB/ubbv4m9ZfL0pIdseCQF5ouHLTYMJ1jE3ae
Xvij3WLa9HUJOSrOC6zGkdcDw2kQot8kGH/XMlVCTnbQgu5Wtt7bWeHxc9LWwbSF23rW0+9lHbWD
wuDLrqigvdM8u5kN0s79caHjcaFqjpTUwqmIsHIp5Z2+/XEkzujbpybW7tkPc/TrOz3ep3X0t5oi
dSL5DSLSqqemPVJa1efCcSKjbY/IE6v8u0QRRGRVm9hrmaAeBXS+h2E2IXk1MHEbJf0umsP6bona
h/KVBtNbG2fRlXZDpKjKmmFh/d4mXyND2gLziV52xQ+SyWrXwXfRKSUTzaYe8UrhWYdptA9JpdBi
iZqJ8wIBx8lNNwFOLDH6qLfaMOkpaI1VqiBbXtBizWP1uGRYfpktDOEBrSctb1y3UeiBbHnBCddu
UmVOgnMmnB/AUh2nWvvoMaKwQRITJ0KuqrXUxhmZ+/MMfvL2pXG/Og3DEFZF144sbBNBV4RXNkEC
Ats/oLgc9OAPcF6Nkx03KED6qqmTsssjOOMJ4OeJ7/SJTpH0MZlQPs28uVA89ySriwisEvfFctoN
qxPbB+FHSNDGc5ULEAmrUBQH8n+BHR0QPxgglkSWqZ7jy4vL9i1645mlU5XiZnKriDmS51t2HQ0v
FWFXxcT56GHC37nqbjrrRonLl9x2EXI1YMAkSMdRQ/K8U5aHDcapqkiKZC8VkYEqZ5tZawQWBlRd
Y2T/do5p5EVF7etjYOCxMh77qzBvVIRbtU0/lWmBL+kW5mpPVZCwJyNRPCRkKiXCq1ZSVFVuY3V2
B4ByvB2LwHvlqOlkUQKO0Mt3R3YQgvsdqhKkRZjqeE4wJ238Wph3TFU5lS0tKOuo1SyjIC87Z9tj
A67T5sVRYeQlS4uIqp63rOIpHK7ZP5E6tvqnWjWnXra0+7d/WoxuIEm3AwP471FLwYf5NKg4cyRG
+B9Q1dy4+TjsDzj7WBSRO3c+AeX68HLVWYqoqnqmsC6uxZFp7tAFS30M1wuaRMWvItv9LrF3nnua
l2VzN+zewASFeQtAHB+k9cOqmtEkMWMiA5VZsWHsOoTJOR4r87NnKMyj7EQFz7pwXevnTudnw/xv
KYLGfS49xTtItrQYHqOjtkxKbLko6C06IH7xtLxDSUoRV8okLipnbjCMYULOtBjz2MpDd/xkkykq
clWTsEzkgopqkzGybY/zUu1xqO6JqjQtkYsIp9J6ttLBhMj11cSwzbduGjB5Q0FUINm0CKTCuzPT
tgn5TYx6B32IFmd6H16lQSJ8qm9c3aIjlp6NQ758cb6nhSJAkm16P+J3yoOqUlHrKV7i0/KcWE+r
avCP5IqI8/vQV+uhEIbqkjNwFhjM/NESwgLbyDEJJk2vvOgiXMpFt0pdMMLPhPFD1Y6HwqTHcVB1
Gsrui6CiZpZ0m9fvGd7aCjz3phk3f9C/XT5UmYgEJdUsba67FBUCDSye2XY/AyPUkiem4pOWbV7Q
UjYn7crQtoX+zsw3f3nDfz297kkj4qX6ufFS6q27fTk6+YvtHmzVIAHJhfwHMtWNbV04iMCmZr4Z
+XyT9s+X5S3JGYiIKQ/sxnOKR+NZa9dAc0/WClILsKnTeJkUcpEcqQidojZmM3sLUKa2M0cd/zLa
d8P02muv1/0CQVnHdC40muy1Kisq25ANGNvlhplxp0y5Sl71IoYKZXeHl4npHLLdI82mPybrPV/R
OZrcs2YNraUMuaMyErIT2e/AO+Njt5oBawxxDUWMTCDrb7PP0/TqqIYKSDRAJKIaoV6owOGVUBv6
I1+BKh4wv6DMFWG27KoKCqzzJU+GGgpW25gjdG+oGj9k64qKS9nmVZw4B807dc1JycEtW1fwqgYi
X9CGgPDc8LZDYq6f0q1UhOuSpUWUlNWNmJ9ob3v7PtpHyq+aeZ2MRQKqvO1BYtbYDgboZrdmXz/k
/XUU7VSESLkayXmrQ5uIm6Dbxb41GlXDi0wcgqIm9Zw60z7bIMc85qGY456pCmsSEyMSUBl5W6yj
BSuW2YWvl0cb/TqVBiZ4hQmTbX3/+zudbLrGrfUWFqDZjMC1zMhU9gjKlha8KWmseS5HFGjBuPGj
bL0fNbkODkVFOBTvzaJFTgD4s/yVu1HV/GxSxQ2UGBERDMW6fsGUAJSJtvQ7Kz65WryZijha9pQW
gU9t1xj1kiIezW4MjN1gsRb0X+lhz06Vwfp02WtIfoAIfWK1tWleCjM155/XbzWyD6xQIHAkl1Fk
nyoNDMvRCWTjbXVodAdjyIOE/Gd6CgHJ1hcySNZUuBUMONDkyRY4beS6GRAgzHcShWwkV1IEQXGC
vgQMPgAJnbHaeTA9FtQsVOwyEvcmQp9acys4YlIEp9pO/HIwqzt9ekYFx9B+Xz5amXwEZR2Mbcu3
Fk/f0mgOnfc6MOPQ9D8G1RNVwsFD/+Sy3lmDlblNaWpIPXbhEm6h4S+3w8lDu151sKPLv0GWF/uj
HO++Qc2Fl+4EJWh+An9zAEVniFqm5RN//5AW0sfLH5KdteBW07HQ/oeYt/JXMPNbvy4vK92/4Fbt
mhd6t2z8DE7dvvOrGxKx0A0B+ClXMNXqYXdQcYtJVFkERLG6skokmQD8aX+Y22mf0JGXL5d/h+Qu
iUAos8L0XbvBMVh6FzFynNqfeTeDmkQhftneBV3mdrNZYGPgeMOyX57XhBaj35u18S9vX7b8/rPe
3aKeaFVFwJwK5oveN8bZH7vWzwrVHHCZqRbZqDK3XFcbif5zyw8MhFROXB+622w7rvE+iUnVpyY7
BUGjG/CoEJ2WSMhn1eOYaK8ZmebAY1lgV3Z8WVSybwh+2PZQt5syCrtUu58xPNVvjO2U5/Znx3AU
n5DomgiNWtqBucXenVLT4QeaKgOm96oISHbSgh6vaKRcmwxKsOH1ZvSHdVgDZio2LpONoMzriiHj
aF/AXL8MpOd60PWPqfm2qEo5H++diKiodbKyaiWwFcPEnhZN87XVO9bTpti9bHkhSWxh1kfpTQsy
reyuARSELkHlKVzlx5IhIgBqzkazsjJkiqqsuAUf2GOxzW9aaxztyggvX8yPbw0R4U99xrYV1Qwg
Zlr7bA/Wg5f8vm7lXWDvrAPoltodWNWAoMgJmnII5uKqrB/5B/xk1ulcTTjRVT8v7r2rIjmWHaWg
pIk7ln0xIXig1hNjT8jTBdWqCGllcjb/lgaSfuY2dFh7TR6t9rBlimSibM+CZjp2mXEUtvl5806V
Bt6SZ/c6LBjxBL103QFZMgqsd2eGefpf2r6sVadwHRJxiFAnMNiPYwHFPK9UWx6NunG+1Fmm4keU
6I2IdbK1lJZjhwq3y3/l9qM3xLz+mpdfLl9siV8iIuQJ4euwTDmWNw8TIrSdwBZAmy87gW15UEHl
JAcrop5YZeLpVhj87E23hfViIaE4qnLbMvkIqklhBc1mxquwyfvASUdfG/Fmbh4dpnhEyDa/H/s7
3TdH1s4WzZozmrQjYlG/6ErwkV1XqyAiysl0TNT8a6QRNt05TNpw6Iqfl89Wdi8FNcVI8yLfEljz
Kv3utM+kVGDYZOsKatpx4LEcx4H/JzRYNOvOTFSDJGWyFtSUU4OwfERO23ZYkA2B7p28WlX0l0Cn
iIhnyjcL3LEdVm8jUHs0NxyB9uQvn9hb+TaHNFCHYR8/3YiIbtK6Dda3h4i67MkbPxvJQdffUlBN
6KoCt+QQRCiTMRPMelyB4S9ns/ZO02avxWHNRlXvhORZQsSJe4yV+eTtUIbF8OFJH/bXG4vd0Fki
PaaYt6wa5Pnntf8vDp78A3CyZm3I9vs0nvbibu2DNqm4nw8s9KL0rr7LuxDdaQZIT5ugClSva5nl
ExmnvLSjOatRx2d3M9D+xjE923fsd31Tx9UhV31GcqMdwQ/3ZMid3msR94Ngv9/qGyOzXtaEKlyx
xPqJ+CcXypgnmBF5zostIMPdUC0+MX+b1/ETERH/NPfg79b2HERVJQcMGA25Pr3p1nV5NyIyTyUY
LLj1Rg/HAOaIedWPpB9uWmWCTCJ8Efk05kXF0IgC4a/cb9cvpa757aACP0lUUAQ/aWj739IBq7vV
rVYeUuO6eEKknNp4afJmnPm5LprHCeMeKJhwrnIJIu4pc3W2eiC5wGiN3PO7jXwGf/110ZuIfZr6
2aH6gGrMov+uyxMCCz+v4sv7lh3kfgTvfPBYZN0CKi6QJNXNZgbbqnevHql7fhw06il0SXaegqq2
sKj/SwKbumVEa1fMgTukV0aJIuwpK/vUam3U4O1+uq2r5UT5j8vCke1b8Mdg4EgL4Jnhj7lW+ADj
UGDIVXPOZIsLHrldzAIj6mFgyvbrNIzBoF3Hf0hEsJNJC4wi3HV/gXMhN7qmeFHJDLvIHuVSbtt2
Mu/QYiMmUX0oWNjHOvIs63FkgarrWCIZEfU0Im/Xz6ThaI/0Fn90N8P3NOvx8plKf8Ru8N/d+Cat
0XO84rkMzoDIicswi80b42DG+6Sd+rqbIw7fm9ZxW3LPgKS6KE0Pteq1JRPN/vd3m8/mJl1Zhph8
5C2YiXONBBo1rwtrxcl7W84y4NJxI1HYOxCvuG2t6+avEpFMqrW57ayYdn3GwK2o8rawXOnDuCk2
LgupqKCopU4TPvfIMe5naoV5hJZ+cjP4U7QTWhizr+K4lH5J0FqGiQ4JT/ClLnYPZrQdMTrTA338
HO5KgIwgfbl8TyWBroiI6lsMc80wmfk8gmfQNDQ9nM3Zr5zSxkiG8fvG7fDyh/4MYPggShThUSQ3
qrRv8IYsO8AA25Kgn4iSJCKosIWlPpwxDcx9SsFzC6Jk0x+WXKEkkhBLBE+1Kyqm207uA9jqYdG3
g7uWP0f3G3euG+ZMRNqpwQFKSM9rpN1m9zgkPRz+EhBL1e4r0UYRS4UgpXTLPQqiwwySvlGjkdFU
V0YrIoSq7ytMQ2a4AUZTluHKAaLkw3VJfyIO8GvXMRkKD4e+JKWfZydiRUb26fKNkp2r+beRssCM
P3oLQttyfeTDj3kdgoGHpQo8IpO6oOyplqNcxBD4LzP1a3cEsa0K4ySJhkT4VFr1iCNM7Lyu7/sx
bGpk+hVqJllahE81hWludc6xdHWfc9/M7i1Vc51saSG5XLvWrBsUS/Mpv60TLbTo8tp6hgJCIlte
qA9hIGuqOytst50On7q2umM0O2f5oogqZMsL/ji1Fo0528AxAvM2dUOAv7wtuHwRZUvvf3/nLVN9
wog7gqV7zGBqgckafhvbldveb+e7tdFXMi1Zi/Ty6HAa0YH/XpCX8J1leb28eZmrEUFSZjYaFPzB
SAZ/mr50N1bYBu5N+xMY6se9dKmCDErUSaShQnmpWlbAms7oscArsQ+qOvEv/4T9An7gWUS+qSaZ
eIEqLDS1mf+rOhPNmHZsONO3ZiYotz8WlnG4/CWJtxS5pnQnAZNtq5Vn8Gkd5oX73uwF1syjdb41
myG6/BWJYRPBVOvSbImWgCKRk/Ww6RuGHFpBvlphsqrwWh/j/IgIq7Icmm/FjCdqM9n6gTr9E5rb
6b3WzPVdYRUvjZFMvqt1PDAM6+vlnyW5Af/grSanHhYTFVSUNYLSdkP3yvEuRJz5l+lNbVkWqnZ1
WsXdWt5u3U9KMsV5yDYu6PfU2jXRDWjIiB6Mk5tvI6Dd07frpCIqeJfaywhBnw1ulwFlCUXg1fQK
1ZBtXXgSeyCw4QwMxefWC6rtRicKRZBdUcH3LgXAFMUAbd6AQktL5Pc+JTVwwArXLtu24HvRxO3N
WYNtM/c1SU+a9XJZ2PuJfWApRLxVqfct9wx0F9awobb21KWLb6syupLFRZzVuLWMANm2p+td33Hy
AHORI7PNFF5GInIRawXnOyFOp9vtxBp/zrwvTuqeRp0EfGHXNcFipP3f3sYpUCZlKWKecRqjlrtn
6rmK7JJs+/vf3zky0zY6b7LM7ba269vJQOV+mm42w33sc+P5qtMV8VZLZxYNfPx2y1091Lj2pSqN
29yzFXdecin/VCXe/QICvseNNdZ262begdf6qUmutDB/fPO7pc2UWh3uIjzY4GHqoR6Om6poItu1
qKmDuUwYzbDddgn93BorBlszoOguS1y2uKCnZVVw2tToG4VneuH57PlI6qmIsmSLC2/gxfVqu2/x
7CFT4t1kKdOOhLuqaFayugilGg2rmxMPJmbTzC/jmjznyo1LDIGIpPJSXpk5m7fboeFvrK6fp9x5
xcyi+Cqhi8xSVdL1Bdsg9BZMZX6NwaJ+mWSKBLNs74KaFm2dzZWp47rk1SFdx0C3p5+uy69CFwPJ
9LcVIM2M57iHvRfWetvo9du68uvUU98P+p0OgX7b7cYCOgRqxNdmXG/JeuUTWWSW2mwzzdwaTC5l
cm53Rqnp7bqjFJTT9ebW0RcCmFR5ypJHW+WeZaco6GXiLHOJaSNISKRa1JWjn0xtUGdreHnbkuhR
FzQzZaZTdgVFJw1NjyXDTLp68EcL8zwBGBzYfCjGxreJwnN8/GMsETOV1CYFPTmc0tRRfySGn4DC
sd2eLv8W2erCqzZbV4LJyEg2d+vjkGDKETLwKuaHj22MJUKmMkAm5t5DRaXQb6z1qF9X1LNEnFTB
a2/MXTx41h6zxDMnpH16wjwihcAlqF9L5Ioamo40U4/077Saj2U5BXr9e5ozn9HxYW5ZlNInEJ9v
9DPxrjI7loii6nSPmrqLPNHmPhTcT8kTPnf5gHfL9W/MZ4ksUhyVFeREkOZPVzO0ueNbK42r1jhU
pqpnQvYJQY0xpqWakn6Fui2VHS5duwW8qL97WvPZnGijKG/Jbqqg1CRfvdGocOqOcwTnQeeEbqIQ
v+yiCgptrMRDwRKPkG67X8hhVWG7JYIRkVVVmRt4MCMknjkJXLBimAm6ECIjV/QfSEQiYqvahNKU
lJSfTX6wh4fR/kG9X5evjWxpIRRGatFktg2RbPPt5H0DS2SQuIqXsGztXVzvXNU0kqyxSzwoHZf1
8ZovejRzd41ya2ujy9uXpHUskTsK7GYcLA34Rv3b/J0ejSNQYbNf3BgRf3DjPHYVzxLZbxHc7ton
Fui88J3G/E/fwHCc+fp1jJGWCK0iiz7XfY3rU/bH0rphVbRWV2UbLVdQ2XSz3XauAJtbvLPFHtq1
8zX+/bLsJdokTu+ruVHXgNLj6oyM4qlW/LBsXcUDIVtcUFVuG8WSTdg4mV/LPPGLjCoMpeQkRXQV
HzVrRpYD71eGGsDGqpu2yf5ztVahrJKdi5gqsrazS3qkMtNeOzhlZoQ5L1WdKrLFBXWddcz9cMB4
e27z41AdVlUldP//D7yHiKLq64rwVYNQMJIvyLpTqb8O1WOh37fGdT3sSL39bQ1YURWb3TOUd/RH
0rxy87eNCcWXr6KkDG2JIKkJuWl3nghc03GB+UUlUcN0neZ74rMIvDDXGQERJLUWpuEsDroWHMeN
Jt25WZPpqaoNheeTHa6grKuRLC2aNREBotKdPC/k8bJ0ZOsKHhWpN2vJaLNz/3ZRmxF/ZOw6+yIC
o/RNW3MwoKKzr5z8qen8pEe7zuer9i3CovKUOlmXLOttnyNY0qqZBvpgqxiRZeGfiItyXBgCs0ZI
rPU0LFMzTmZ+qpKH2SpPbVk/gEIjKDEYtzAjmpiKmyqxPiJoitVbl5oMZ2xTFnCtDdjylBurYnWJ
Gv+Dm9LMvssHPA5NOsTmzP2yjXjJ/S71DoMKaCyJdkQAlW6uZrtQAGJYvlS/EviAWzQvDl8HvWK3
WWeopsrIlFpkkpqmBNOmEsiqK4MGFRsWe9F2jyAlqsM8zg6Xb5n0M9bfhqkzXWDtqr1kEzd3Ttwe
muNO7mdhdHQeXoevtERYla3ls7OMeN0x8kazr5gc7vfzf4pfsCvyB9bbFhS8XpwqGRtYv230O8CF
s7j6PJzyx71jSwV5lopJ8MgZ0ztHt/bo/7jENO4PWpDE1gHFs0A9v+zjGpclgq3yat7qbYb9K1cn
9LK4GXGH9S5Iym9rtYStCuMiUUMRe2WmebXMe1qsJsidTpZv8zEqzFbx0JAtv+vnu8h3ntykrG3U
gLahGYJxMZ66vFjj0iCq7rA/2d4Pzlxkm1rolrKR4BfkWeA8b7ET5xEP9MZPb/SfS9T5XZBee3tF
ANawNHxa9scldcnXzWU5sBPmo74YqtqyxHCJ5FNtn6cbZXtRwXWjpslu2ty+XwHp7kd+6O1GkZeT
nYug6ta09IhD8JnJNH0+H6f8c6IaQyDxsiIoa1s0DtoJsHAYzoj5P06jB7Xjqfo+JUZXxGR5zVCs
+l6y6MCqWetTMHaNPxQHV5WakG1fUO926MpmzZDEQcU0Tr3l0LRPl82TZGURe4Vb4pbg5UYax/gG
K+Vb43X8E5aItUpdbWCji2vZo0ydHCvVoCqJFRKhVPk6dToGdgPGS/PMr1d2GrYqYtU+KXB7yIAY
9lyieEVJrqQIqmrnJavLXbWy/pi1n53hblbhb2SC3z/5zgptaVsl+goTYVYhK066Ko0iUVYRSlXU
jsVpi7ewpdVB70WmBYJBgmxW0Kj4p2XeRkRU9VBU4uyUEVM8hUZYRNMxvbN97cDR76WCxspkLwTc
lWdqWrn/kELnPvHqcKl7kENb0eWLL1tecMuenUyuncMLjPRW254GjtTiqMityM5WUFfq5tnq7tni
wuxPbukGhKoIY2SuRQRX8dwrEm+EWAagMr0vWcDCLMQY2rv1sYuyY3dI42JQRKwSGf3DVtWxhdI9
B4vUVgV34ixf1/q695RIU1VQ5Of/AJa6/malj/3wfNW5WkJea6jaxaCrh0f4+F1PMl+jX9rm8+W1
JecqMlOljpNNDIMJoVuF32BodAVbf3lpmaj3T74zBw1qUfZoI/kMjqBDSvXIm7wHjenh5eVl7ykR
YeUWW2EXO8JqJ0zdbvLTcHIOJOahFqoe4DKzIMKrFuRtkmz3JQuIY4Lhhn/SouFUgJc7LmLMeVM8
a2VpRRFrZYDP3TM7Exnd0xgtd1WsRRpMQ2wEdjwckmi5To1FpBXIA4utxowbMEDeF5keaet1/aaW
iK4C6NzQuh02ajm/Pc0JHEJ8AMXQ0HrlU1YEVzWzrpGmQKye50Vocv2mXIDaXh1FrCbRBBFHlQ8d
8Ho5NIFU0WCciKpoKFtX0F5a6K1Tc6zb4o4uJ0c1OVd2/0XKqt4zQEwwQr9W6jc344Ef9P/s5/8N
fVfNGpBdTHGUn8tcK1kK5EXHk4Z652E8ZLFzvz5mb2ZcRnnlq9odZWISQmWzHKeydxLEVs3qp3ka
atcaIpHFKtHcdPb23O7inYAj5ekAHtHXy1ZItm3B587rOgKOgG7JjOIR343HpFDRNkhlL/jcchvb
fHJQK1k/5W/NTQNqlOo2vfHOSzQEYIWOrvoJIsAqt8myYmAayqmjd2N3GFxsVYYiFpc8I0R0VT21
TrW3d5wbXvu8JqdVz0+sy0OMKbkOjGeJ6Kq1Smei76FbiWayaC4x3QcDGeLLwpE4MZHJCsnWVcPA
GTiA9Cn13th2NCZFPVi29P73d/6Rtb1Z9Z2FcI0nfqtnR2db45HNipyA5GaKuCojr52ZLR1IxNLv
4AEICmRLL8tEdjH//P3dzjF9BJHgfjHZXf5kvmKQTaA/u/4amr79Wbs2C/DHKb/7DPzusugG4p6p
vNuWO9re26r+YJnsBbUlte5hFiPuTAKIrlsESIwSZQOspCfH+vP3dxvvp2RcmIGHEHiZHppsqqJi
Z2EY2VAEJYauHsom/eJirjIAzhOYtdPiOqShJcKvvGH2KnRSI5RugG3mS2AqEW8SkYnwK9PiNt0y
hFukbAwQmLLPDs26cM7s/y5fK8mFFQFYW1pkzpQi1hrXPtJqN5yvAvtbuuCBt5UlJCHIJKbb2Vz8
Vf81DVcuLehwVmZpNjQ20FFpNwcWWw5k4mlUTu7Py0KRSX0X1rurtDWFs4/jhKrNz/b82kzcr1UZ
JMm7WsRf0d4wB4a39blrh29zuZ66IXly5tKnMBeLcpTcrlMfZA5F0qrGHQZrzHGuIDEITYys3o7N
0TlYUR6rksWyqyOoc9rZha1tOGFveyQW89dW8fSSLSy4YBRvKSMUMdbsViPkYrpx7Uwqiv2PVzdF
CBaGJaB4u5dPio3+Ipn7y2OqVMPHZ2t6e6rp3b2Z6pSBAgFnazRn1oR0vuvqt+JnP/53zb00RQxW
Pi68dTSyK2sVzgk6D0n3nWWWQu4fX3tThGJ1U5qjK9yB6Qc4rS6PFut9vVc43o+DElPEYW25+f8+
vaM/J/JQsVNt3RVU0XkgW30/7HeSz9qFcSA9kQVDy5LF/bU7DhNac1TAK5lohEB5MtrKmjw8tPqu
iBZtfCBol02d63pxTHF8H2+bzkNlGKrUtDGGnPgbsY/I08Z0tnzL2RSvLdmvEDS27WlF3N1wFsbL
+s1Ce0arggFJwhNTJLUa0pW3RoMTGMIpJDA4NcYT9aF3MEPdn4/GdT9BRGE5NpvqysVnXOvFTX52
6LyZrtMuEYCVVLm2piuW1tMvdHkqR7RUKJber+G/1tgUia1o0g3UwLC0s9GfCuMW3Z1XGQSRy4oA
kKkXO13n4pyK/J4ah2mYFAGn5LKIoCuvAf9ZMcG8Z47+glk/9663hEiZhNdtfRfVO43N6xz08mjB
PDdW6jcYgYzGttH8ft3igrpWGSb1OS4MZWe8kcW3tq+TqmwgsTQi2KptkZS1AKQ56z07eKZzl1P3
C2ashQbj25WiF/TU7SvezBsMcamdej762xZRT3EVZfsXnGvVoaNWb3fnatT+DiJIvCDRfcNUIKMk
xFamCL0yJzcFpxqCpyE0YjtoD85T9bmJpmi41/0qKAOmmikvSRSaIgprrFL7f4ECUoMnPSpDWodF
sATFY3UCAkaLL9+mP4/aD9RX5Lca1qIo9b3zG22lCKaMu+55uskjLQDLcuQ+1zyow/XWvVd1X8mM
qYjUWsdua8wOutdHRtw8FqfFX1gw+OjER2ayN4Je8V6VvJrMfwBb6+oZbJuXW9YbfrU+97OLRlD2
MBPtLkNTKFvOSHkFTZX9vCxMiSkUQVyGNTh0JtNyW9Iy4DnxbbNTmBTpjxHU3nD5UFs2fsyysjgp
AIupu3PdllGDYbt0QX50Y2FF+5dZrxUWWPZzzL/N2DS5rl1b+KSDCW5+NRgsAEHfy2VZeR+7DZHw
ylv7NfMGe7nNyyGk5UNXGP6Qg4F/LQJ7vp/yPGhIprrluwX46JYLlsGePZDIcLLcbmBv2zDLre/u
zbQLaligss3jHsNzve3Uz6o0j0R2IvTL7TKnd+p1udVGPffHDaTrDWIqRcApuw0i9Ov/OLuOJclZ
ZvtEigAJua1Urk31dI+f2SjGCuSRl57+Hk3cRf98TRGhbS0olJBkkpw8J7cEZTOUMh5dkLzyIIlE
OAK0nR37MMVNy0W13AHS+pI7Yt9mUHFfg4tWRpag5umsT+7waZ3Pt/eBzlDbWf4qVhYpybF7MW4G
qevsPJmA1ZoQr4K8mOwX0JYI4G/tKuoLHJr03ZzsI52wVWTXFLpuC3FudKPww1reOSZJEd2sFS/v
W6vOgYsBpM8OjqR9Tht+tEyN3ZornArhaoDwGESBwXuU2atO3nOrvrNTCwwOU1wHhkdLXeRSwVyT
oFNdlUjcpBttUu/ZwYqtz0D1gM3QzPyo2zeKR7NursKC4l/a8JTQQ2LqfNOsgArgCnMBBbwGK8sm
K6pYd0eh9kYXYtjuuuGVazRv2toN+LYtPfJCq+reG5yD3ZqajzVWUbmywhaQw2J79nPxmsjO/mzI
2nSLqqK1rNz+/7LRFrW9ODuRjfh/ozlqzt1FfLl9GOiss/3+6jCwemSHIOnBos6n7FcoLjIwfIBu
5M1gr0bGu1bozNum9KqHgl3L4I5NBppW3dCKz4pOdjV4tpHtJ1EJxPwPx9SWo1tNJQB7Tu7SYpao
icj0WLXsXCYmNWLNWaDCscaaeqwIUXwNN12ahcWjn3+o0HIc+cWD05kUCLX7RnHTJQFk1Av+wWCS
cwmOuOzn+jKd5uMmTVFVhuCkWYL/ILTCBUyCm4odFeMpLQpUxsOnIWwM6YNueMVpm9ZJJzzD4WJO
wjaaRfaTlvRYoYB3e9trciEVruWVYZ0zCs3Q0YU6o1dHqR3EQCweK9nGbrtE+fgZ2hvH2/+2RdY3
ciEVsAV8fpoG22OCBJ6HeHHvvdj+nZ1/vD28bslVGiza92FRQs8LCf746MUbqpPd8R/8Qi5JTAxX
Md2SKP7MfLuiTOAjhrZ7mvPy2eH8bNmWwUYaz1PRWxLVtZFSvNLxmR07KPPW6afb5tFNXPFpGoTZ
XCeoUzH3aye/9/Qq5L7YwpSrdZWNuV2BZOc6DlBGP4XtaTFhDnR7RnFjv/HzkieoEUKv+KHkdeyF
1WNn0zhx9zFi2Spoy18hzY2yIEijOcvuu4R+a8ulPznuaLgPatZURWqJxd8YmpAz08IPLjTI3SKi
jnAMC6sbfjtpX0UYwFJAfsuwsEPpRUM9n8J8MBQGNdZX8VpCpCmF9vqG+OBPFcS4elYcupRfZmNe
opv9tl1fzT7BgVlQgsfdbp3jlduRkXVLN/L2+6uRwXsAWvoSWFTHv6zk3jFp7GyH7xvHmIrWktZc
Bq2NYyavyiTOenH2XPZ5Yi/BlJ1k1QHVtuxrS7FV1JZoelr5IPW6rk29Hi1AF/FemTwMnhd3TI73
rhGEpltqxYdJNjKQq1kINbz/Nrb12SmeQduNO93X2+ePrv6iIra6pZKs2RAUPo/6QwAdJ1xSYa1P
WwEGpKen3JDMaT5FBXDxLm023llcN+wiOHP3sYKMMhaq6yMr3Udua6sYrlGMixz6Gq1hANw+LaHV
vssXU9uyZuuqCK5lXj3ubwo2C+RTwQtrHW6vgSYGqDRYq8+dNSPh9qLz6AFQPljx0ny4PbZuzqoj
g+yG2hvsiTfkSOflV9ENhq2jW1DFk3lTOX3IcUYERX/hGT+0Xv2crVYElfmf+2av5NJ5NSc+p8i0
0ElsLde9VQYVsQUKuCmzJJoDZudvl74X+xDStq24a+FQ0QCCjaC1gCZ1ZHENAeKamLhSNFm6yoOV
tCQoxxAtGSW6Zu/CfmFRmfk/h6VxomKm361xMDwyarakitlq+xAsL94/4u/2kDn2vS/aD0Ud7GxW
tFXg1oo27lpm+IMZ2nHVqTy3aB98nA6oLl+ECV6r2fwqcqsS2ZqC3X6DlARfwM+EOnloKvlodr8K
3OKMhTKYJ8QbV0gQf9NDyexT3/hZ5DomBIVuGRTvLcdCTi5eAa8++50kn3HnjizfRNSkG1zxX1sU
1A5qZFgdfZEC6OzifslfbjuubmzFcbk1NsJNAYOHUkJzN44jJCVCz41SLzCVo3V/oWTOecGxvj0W
tx4hMck4aAZ4PXys6+Dz7W/Q7R7FmVHsrtBkXNXXli1rBBVqKD1Mxc7BlQza8RtH9hRA6SGIF+ts
mRrqNVZRAVpiAX02FhayNsH04AFVHtTZU2ftLPuqIK2isBao5GLaZfsMzp17j/qGsonG2io6KyCy
JZad4nVhyY4yAMY+2EfEbKv4LKtbfMcNsJAil++acbym0/OuLaLyYlWr23BKtpfdcvrZFOVH29+Z
yai8WHJN3LHd3nU3DXuQ+B6C1NR7p9sjinP6TdmDERNAd6tJzqPnXmZnvqOtKUrphlccs3bnTPbD
hqPPLrRE3fGrNR5v21s3tOKSeRlyizMcum63xEEgD3bPj5MsD/uGV5wS/A1W62Tb8OmPsvnE6z9+
+f720G+HC6pCseqkEwPtUGyfq+muWn/3hX/XeGNUDeEu21AVkZUuVVnXM8zeWPf28pXnd3796fbk
3/ZNqoKxgIBeQ8BRkNaEXdwE4dETJqYL3dCbvV5dBz1UuiDmCyo1gMm+kRq4gjEwyezqxt520aux
0aRZgycC6VKfu2chyf3UT/E+i2x/+WpoWguf1sX2TJUske+mYFQw3QZ0s1a8cy6roh5xLbumaEOB
Ix1a9mHfpBXH7DnkT2iXFNciuDDxmI+nfeMqXtnOY92yAfeXziXgh+5jf/mxb2TFIQfbhXRQjttL
bY/3SNiPc27q9vmXNP+3YIBC2/8uYSlTMSy+nB6q2T108q8n/SMayo6+937KvYMA1YQfeAfbtY4V
+wrM9blbgT93xrsqtWI2phA7pseBjIc6eGG2obajWX0VmVWu/VyMU1hcw9qqIxdff2hnbtgAbx+f
VMVm9V4HgrjQQdLRZ23EvOl9LsWnxgoPu5ZLxWi5ZJinEeDea9+XKTq62/GxCyZmeEnUmUZxZ9CB
A3WKrvSrbVtBLLMyeco6fzJUS3Wjb7+/8mhp8aQqg3zrXAt8N+6rJQUeEXxcl9u20dlecessgJyF
C16O61rG/fjZck9lbriI64ZW/LqcUsiFOTieiWB5xKCrK9h0sdPAUFzXmUbx714yInHvRA0hQ5Pl
7D26rSlo6YZWHDwcgmlq3BUiH6P/e5FsiFI5frxtcU1pi6rwrNEWfedtpwe7Dkfn5FzKOD03xzVO
oj4WJ9MtU2N+FZpleQvvhwk7h3SPc/6yJl/C4eX2J+iGVorIa8VbkCLjC5L8fkhABGVDKGPfrlGB
V95QCvRyE+QL1TtsyCE8Z6Y0TZPsqEgrWVRW2w3w1CT8MAWf/TyNaH6HRq3otlneroNQFViV8LGo
aJLXUO7NzzRJDuAavRvJHNdZ+rAycrz9N7rPUFzWDtqQ+QzWn9r3c3ieHdwCk8hJ9p0IqoZgWpKU
F3LLqsCFgRro9yaTYZR1rSGU6DaP4rZ4WcoJGRbUjutnr5aHEkgqo1hegGPxjeipEmV10OArpIUl
rpf6OATjeWL+A53Cu1Kuh7SVJ7crDreXQXNGqNgpUs1ATxGcnOU0W9EqpuwwhHzfPYuq0Kliqek8
cIyO5D9eEMfrysT3qpu44r1eFwi8kkF2wm7oX1eIIapDky6Tbmwlbx7stJzkiGq6GHrvE6Uu+0SK
nUm5CpbKnZLRPERpJQwDEkMWsbpYE13i2+up2ZcqWIqO9sIrmgKUkoWf/E5m0Vj9JaUJM6WzjOK1
AR1FUk3In6WE4tLIHOe4BLahH0tz8qiYqbF2QQS49eu0S/7ILAr6Z/+ps+tYDOTSmP5FF7lUzJTv
rlPiSeB22Dm432ASXQa93DmmMfTRzrSJ9r2bU0+Jv1Xp2cXo4o/W5iMdfjvTodtXAqQqcgoJT5hI
D6enRz+W1Xt7fR731YqoynZlhVlBXXBHXtn8Lg+OXmLAUWq2jgqXmlKberUPayQZpHABpsViGw5j
3dCKv6Z+MKaswZSL7tr4kNHpakMw1LiTymVVTG7R+xkeIxmn59SbgOEAb6xrJOba/OaNk16lsiJD
LkJ/u+ryx+GYXjaetObBvQ7/KCrCQ7nrOZ6q8oKgu5R5sQqkI/bnafgmW8OtQedLKo8VmNrtXHaY
f3ecD1DRzEEn5zx5H/rPadyfsz/L+13Hmgqhcip3AIgqA+WX9T37BWmmqNsJXaeu4qZ576W+2C4P
W4tjfgFr+IWc9jc4UhUxxYkEUjDY6vV9ETwsEr1loIna9yxGVV4ru5GJL0LU1YYC0OT8QNsikr7B
aTVHsoqWGhGYmOCoIC2WaGJeO4eGNB9DziMvTXkETRpDOqhxNBUoFYT9UHQciI4Wz2Bl/yjR22Sk
O9cNvv3+6vo5TWnvcJrWVy4/tsVLKa9rbdiYmjRWpbciPdgbnRk4oF4cbfuDXb+gyQZ67IZwrjnZ
VGxULhuRJj5CYgfquTBbz8LEbqfJMZmt2CRMqjBNANKk7VdUqqGt69p3vC+gbHpMjWwDOvMoaTK0
SbwipFjWuhCRKyIvWyObHYPmvOtcUFUDQT0lnXKjApiXp3QCigltm3LXMy1VQVIrIgrUFNE9BRby
oe/i/vuY+oa4stXB3jj3VXzU2FbzDBo0wMeCdwKyS0xGdHq0uvc5LSIy3Ls770EqrVW69hAotPER
7txGoFCeQHg+2qdd1v8PVorLvk5R+bw2AsxK3nqfznJTPTeEdc3mUemt6JxDCd4HPUsR3An2hAt7
7BXXBGjo29PXOJez/f7qWOB57XqMYvP4UBjqyz7OGsOpoDlwVLxUzdyx9zfSLxRgDiUt7ovwgXim
64nmUFYRUm4nJotZHoJu/iHJfjo5jaUjooY9Bc18vG0b3X8ojttINrdNtpWlbCvmq//o0+XekekZ
fMSxqKQhgdAtgRJ7yxKs/1RuDa3FaSWfsunj7elrFkDFQ/W8STvPwdYp04jYT10VTSYIumbKKgoq
IX6J5mcMPZUiciQ742XrsG/W22K83pB9UCZFvl2X/fJ59kBVAI0XN3IK1zYsq27ym6u9+ocw5xyq
sxs0P+0fkwSHTcFDQ66gcVeV0orIpMznf3QLMEywxpMPHbYmAkpsn3W2b3o1d0tS0BGNMHydH32e
RGDb9pbCEGh1G0a52DpQzbVKYQNxwsgLb74xR/4mrDScNJpgq0KiRMomSRacwlZhH73xB8VWJ3Ej
0XXOjpUJpan7BsVnK5R5WxRckCxkn+n0XfJotEwvOrpMX4VH0WRJe/ASV9fkU3Jt76oTMHrP5EPx
mZ3A8XgwARk1G1TFRuWCDFW7oG6XWT9nOWVRWFMT9ZHGPiosihKwOAcdDptgueP0uZjf14Oh3Kib
tuK5g8sKyjn2JpSN7iyvOQyDqR6rm7Xisu2E/pFlu49b1vfGObpNHqHseNulNC77j9TzlUtV9srE
TJGGuCVSQH6EXsF5pC/cMphFN3fFZbtSDnzeYETCrS6DW3yw0zoC8s0QPXTDK06L5iuakwklBYTD
05L7EeXBqc3Z4bZ1dItq/++BMyx5O04b9w2u6BGNSst0HOgGVhzVlj4nocC8m3oGkWl76Nzft6es
CdsqeVVVgNFp2t4d0g7kwF6GR+6R/wgLPkd+A8In2kzH2/+k+QYVC1WzYcUjKq6dLBAQkXJLq/u0
8jA0Aeh0429H6autmTRB27SQvEaYzTsoRYAmW64fbs9ds29UONQmnBZUAW4lsvi7AisNWXATqFY3
tOKtYbeGUKRHHEnHFcDFS57VUWNqRdbZZPvTVzbpgSUvrBH7ZvG6OPeKIwA7hgilG3r7/dXQtjN0
jt1a1dWDfFoTjmdRm45dzSGjMlVBN8NO8aiMZo2uzO5Ja2cRGB2/U5LiquOFyfPtRdXEWJWpKoBC
MClzgPNGC2pd1nJM02js6mPu/mqq9lDvA7xRojhvb/mlL5btRdK1QcJa+wXOtlmEtamEr/FhoubE
dm0HwdLiTru20dR6n4lbP44hOa01WL4GN9u15ERFTUlnyWqOTn3cnX8RcWDckKe9vZWIipXislnX
fIF3lYX8m8jCPfGSuLvyNKKipXrwInZhg6cZu0i+0sQ6JVj0g8Rhd3sXve2/ROWucmzQ94wtMJii
cyJ0BApQWBXO6fbgOsso/utV0+w0wAJep/VYJcdhH0aIqEqBgyR9PfQYt1pOKwOV5q7wTVSZwFTa
Kx+nBgjpYfxUDuUjrXsv8nPTBVxnbCXAAtFEZ5fD2D2ur4sjI78rIrTkGzb4244EYpX/PdMI6fFS
jhrC1XHeVwzsqE3syiLq6kvl7VMpJipdVdICD+xVqO2mi/AOfhO4l7F1pi+3N8zbRydRYVR24nc8
rVqcaQmgSt+arjza/FDnhvTv7SoUUfFQFK9taytDwGaaJXYWGQ/eiZE/vPejLPySt3dNvc+tVHBU
Mg5J7wuULIoZxDr8mC8zOnF2pYFERUaFonEpWntQpHbGqGiirHWiNjdsIs0eVemrllZ0/oyuVLRw
uWfIjJ9mK42neh+JAAmUuAuJTCufXKQ5md2dxqG8Bw2fYeaa00ZVCvSZb81JgNUFW34tHkBYentT
6sZVvBa1vnZtfUy5pMEHO8TW4WVlenDTDa74LCjhi9EZAzzGwB5py44iN4QlnS8pYVUWnfSDAeaY
suxb4MwXUSdnm7Rg59hHfEBUTJS1tvYQACt87YDKuRSV/dWR5Xycpun9LtOraKihncrK8oHokmyi
56UEAU0qPLlvw6j0VAkRvpt5Arc1a4nLookduu8SS1Q8VBkWsE2HoVfGD56DWyDJ6Y8evcG3DaPx
UhUUlXT20oJRAZGVhBfmhVFdWwfLkofbw2t2pYqJKh3wQWUS9ZtwRKk+5o7VWtG40n38e0TVCuyX
Msioy1GWq5PDtI5Rn1a476Tjz33zV1w2bzrWDeEWaIN1iqelr2IbdMa3B9fZXnFZ0VcNWTMEqSnP
P0/oiCHJHI3lYBheE8VVMJTlsgqtWrC9R8qsjlfph5em6eoPMpnBqVAS6690TCBbzbeocKhKZh5E
CnC2hXZ5aEMLOjWQpJj3NYcQFQ+FRK2sQBiNgJusw0Xm018gDH7VXsIMD/26+W9GfHWNAx4qr/oE
1zifZRH/5Ze/wY99e5k1XBN4rvjfseecjA0X6L9c33UcGnsbpT07MHkYIbFnZrTXfcL2+6tP8LOw
XzuODF8WaTTlePG8piapDo0fq+ioKRt9FJA3+7d3afBOmhRRdeM6/zvnaWno6kwohozWfUbvjS05
mr2vIqKcdnZLsIwhhHc/8mKJAlzOwah2sdBtOdf7biUqHqqY+Tr02xvtLItffr6V0TrbkPfpPkAJ
uqxa+TTnuPsXPr/LK/IbJdgEFcDJi6u2+ZG6JtIkzQqogCgrA1EGGPsApIG2aOD36JM2JMma/aji
ofycJkKEMM8afCqgwzlwyBd/vO1Tulkr7kr8PqjXGhes2cqGyOb9j7VYj/vGVtyVCdudOrIRhNdl
+iTaZr2raPZt3+CKk7aZ2+HtHQEla8uLy9OTZcRE6Wyy/f7K/62+7iEIsaFlrA4arkV6V/aTqf9H
kwSqQKhygUbbgoh1laQ6dNM1K4BkaZoo6Q1VKN0fKJG2FTSzhxUV9Q6nFxDa6AKOhuAuMbEr6naj
EmydES+boYcUc3FeEtFH4wDERrGP24moUChwR4d11knM3pteXDBsh2EWt57pOUBjnP8AoRpofrMJ
6Wsyd+hurSKUuV4sCLYmY37YtTFVNNQ4jLOkHt6tZRN0907S+WC1qQ29Ghrjq2ioZQ6LxLNxOZnq
h7J8X1v3hakLUCMIRFQAFHK9lSNJQ4p22uRr0/vqAsLAiERmSQ6NZ6lkUQXLMw/l4+160tRZHHaH
IuwKU36gG13x26W3qUNaWD4Y0qOdpr/pRAxXN93QSni1Ct4uqYur2xJQB217ANAlLjXkxrpFVTw2
C1bAyNPtfO/kQ+6GoPfs4sxjhgNBN3fFYRO7RQf9ls7UA4hYBJzq0nqFPO3b7kp87bKeyuYfFYDj
nLvZP/vZr9sja8yiop9cPoL4qEDdYyr5maML2MvnB0nTfRNXAVB8WcORNIh8YT5G0pGHpDGlApqc
Q4U8ZSt6u9ONPELUT8F6nvJfaVNFXv3OEe7xtnE0i6oCn0IHqj+8QmUxD8OmOnespbhRJdVoui/r
/mBblVdBMCVhweoASJC1QJNAhlX1BHt/e/KaU1iFPc0sLWsJARsIV7xb3CcK4JM1HUZeG4yj2zmK
t3btagdibvCoPMmHQHp5zAb3jqS5YWfqbKM4rCMg94ySGXAgaEpak/SQeCZYnm7qirMuFI2p4fYe
Ptv9Q/t7KQVoIH/cNrsGQUFUMijiVXPACgFyrg9LnF6qU3LwjysaD9gpO1oHE+m3xjwq9Mny6DR0
G4uEbH9BwiKW/hDd/gKNdVTkk5OQNRAgNblK6p6m7kTL9tDUf24Prpu2kgpX4+yJNnO24PQwVg/C
hHjSTXrzgleetDQLS5ONZ3/CMzImPbIyBhxs36S3P301OKjBAU9MMLjtZSWI6Ia/rDbpJugMsv3+
amwv85d5zHAAD9YYi47hrXTfYy+xFQ+lvOVevuUaK1+rSCDtiNmc7QvWKtYp87HRKxslFO4kX4K0
XA+APu2TyCIqBxSt3GVmHDO3efMspX8IiHO4vZaaY1EFODVLEtiiwVoiv1iOUg4fXQn6tCYMmhhR
3LBjNP+i4puEHCsnsbZ7qv3ouo+8+h3Si2UZELOaza4inOx19F0KpuNr08nI+yFQBKImpV/d2IqD
uh7JlsnBzQNXsigpDxN9XMi+JEnle8Lbx0wnDyF7LexzHvApktlqkhjUTVxxUjJQv1w81K3m4B0h
FzeRkWW60ejGVpx0np0cxPowuADcw+cHt/tRm9rHNAoY5F8geXUCOBZqGrPEdak7Asvzo46TQ3pO
79YY6nBfqzg8mMRwdJtSiahl2iaNX2wHe/CEO9pRCgLm3SkO9/Usk3+Xnldfwrre6dnGcWKvd4Bo
NZcy+OSYcKG62Ss5cDEBSb+pJlybhR6c4qUD5Eb4P93w8+2DQbPGKtLJm0S55NsrtRO8w1sL9j0k
Lm4PrTnjVcYn6JPZI2ITto9PTnNSRejcPN8eWmMVFeM0AY7LaIWhgxJHQNK2T5QnP1qvOzvp19t/
oZv99tevVjUYZvBAZtj8c08BkgDfzs5bvEr9RGhSpO2IkauGfnHRhYhrvcEuutVUPJZYrlUnFFkY
WHGLCHSC8QxiNjKZ0Du68ZXYOpUtT5MBEYp2zj1LyHNg239wS4hv21y3rIqrToGb1GECT3JIdTdm
YUTp/AmvyO9cYah36lZVyYFnXjZNXuPU6VP/wXPKg5Oayku6oRVPHXox1p0N2/OBHwHPOObtrrjK
ADP8370Ykjx1BOQnrm3/dSYsDuYPbEmj3NRw++bUMf6GOnu1131erSMjG6jJYS1/8HMC7NfYzrkp
J3tzYfEHSngFeI3ZmcQrmp/UYCgt4qrB/YB9NTbB6b5A8Vbb7xxuNzgmraqJfI9euG96NdMNvfnC
K+MM6N7r0O8CPKu1XkpveannXVVsmGX7y1dDJ463ONPGHOMHU3f0isSKp6Q31PN081Z81QIbQb22
MImPIkRF3ThL/t52023V/tPfhWkrbgpakdpdl6S4Mj+Lef5xLX+7BBLWYJx/2fcPipuiXUE4xUSR
MmUsjGfZ0YdxmcqIj0CgB9kERqXMng63/+zNQw2fozhuaDkj1HyBnM+r5zaJMvHFiK/RrIEKcfIs
O+SkRCd73hYf/Ubg6d41dQ1rfErFNzU5HZfRCVHDSqaoSR8Z+dyu79ZdZAgsVEFNFOx+jKcpmpeY
/IUH8K9JtaviiaEVZ0WZsxIgTYdybJrgjTXpup+L3fSfdy2nimmakwyArCBBDJSiibomjdwKjVK9
sAxRSreo2++vvNadvIajVI6u2EBaF4Ci+b3bTiZWEc1uVIFNq28l9tohQgmHRZw+ldlGl2nY6rqp
K547koT2wYw6RAHalekhNWE0dZNW/HWmw5o4AhAPpB9nv67izh7O7T6ECjaM4qFtUmT5XKP6njep
cwCNo3u1of5mMIpm8iqwiTkDyAMSXBCCuYrYH5ukkVHuRuOkKqYJ78Oe13gw+Oz8Ea4bcffrtPxd
dqGRWaiCmvwyg17mhL7RJXQjW06Hamr3gC0wtOKkScNm39k67zNbROAm7boutsTzbR/V7EMV0ZSN
QZ6NAmaxS3FxZ3loLevj7aE1wUlFMyWr8KH/KwAXXmkcrAM4Fs9u/2lo0tinhiqQbscoobVru7pK
ZgBRqpTES1p9m3AQTH2zJ0mF6RUv7dZ8CkWAlzhfNMURl2TvvvcLabC9bvKKr05N33I3xNM5W+8k
hFB7EQcm7WXduiqOatNlLQa0DFzDBHwNVhWEEZH2r9srq5m4Cl/iU7+QBGLv1w5s2dU9/SN8w57R
jazkv6P0Rrl4Ps7cuXjvQHJx9Zf7pjG1WumGV7LfLHEsVE5xW83zSwetDevZ+GKuMbgKW3ILXMTc
nOHsglLaCT33R1FbyXmfwbfveRXock9moZNh3i3Lz7Uso9JdnrvSqBiqm/z2+6vxywEXsCZE+ju/
W9C//8xiGc8P9rP1uXy0zsEDuZh4CHUroDjs9nY7VRLnDdSE/pIiOC1l/53bjqEyqfsQxWHbhIbL
5OJDsBinugzi3N7nrCp8KcdFGJrRGFmSb2it9Voayd4AK337zYaFKoVTnvbSsVNsezRa+dHW9lrH
YHoDBOhk/xPwMNlHY34VvzRSkpegWMFXoCI/sG9VMh2T2YDC0hhfhTAtAropZMBpSYPvVrqeKk4N
IVA3suK3orTTlfS4dpd8vC9QsoESuGsqpWx39zcuUaoOXgbsfS2gbwg+MOFF45jjH7Lnvp+POOYO
bsCAJsu+TI34cduZNZmISvbkDVPHIFSENah+e3889K77a1yaZJ10ptp+f+XK6eCCBUjgqFjdX5X7
1fjcrdujKqbJEVBLX8BsfO1/sfO2Rctz8Jje0fsVuMzi7B5uW0c3f8WDlzkYgjXHZWoowN062Oio
M/Xxvg1+YaFK78QqUfVkO0ZtvLVAsWK+rE85GDlP5UGcdin84U+UyOvVnLVVhndpvpQ/yyIH4A7y
YNEu66jQpmlMwjDZGlxaQfxTYnWQOgeTzr7BleA7y6r1A4qiH8QDT1m+Xls8NdweWnPuqJAmQMiE
bW2vxYyg+g/1dBmtJoJVjT+pkKY59adk6HAnaYH2mtAWD5FPfpeBJuz23LfPf+N8UPFMEgHdWTa1
q7ZMfy2CPAXlfF844mFi6buWf4T6p8FKui/ZfOKV7/YAaIdOh5Mh5za95Hk5RVlh15EdzOujDMY/
tz9ItxhKDG76sFyYj5pO10IYZvjsdI9FsC9MMsV9a1YtktpwX7BcROD+jkr0e437Wl9YqOrhOaj8
CReQvmsD7FqSx1C8HXlvWGjN0aOyPJX1kCFtRm5Ct4eGIHt0hl3IbSyiUjcuJ5GFrYXQOFbLV1RC
sqjGi/Wu5VQxTjQN+tFHX8p1chtcIH4u0FPw1tO+wZXIC57P2lospLUsm06sCh+9KsqNImyaDa8C
nECGZTVeAIt7tHuxbe9uBU6wrUAjwAtiMI9mVVV6pynoRov02x2u6csDDyw3duRoyNw0rqSCnMJG
lLPr4DxO0stiP0H1Kx8+37a8bt6Kl3aJ8OchQU64OilSqeDkSv/D7aF1s1acFJvl/98D09kVB+qh
Jtd6/OTPwpCG6/5AudmWkJIspMTDGmQrhX/0uiMxIZN1ZlHCa5klaLOfQLJHwzn7GDgrEFTu0uwr
1auoptQBa2i74Nrcr/ZFivTge8Rwumj2ugprciEEOyV4fAXh6feihzjvxxHVbUkNWaXGLqqwHaTj
V68XiFKePVcHOYNNrmgsEu/aMaq8XeI4eUUDC+XKvP0tO3kOc/KBMhNBqWa/qJxOApxCmZPhcjX1
wQfcD4soGCawYzqDCUGhM8/2+6vQKiw+ApeJJB8502MC5umBWYYikW7yiqMWY9Exq5fkoa+G5QAq
xTmaEmE9TpZsj7fNr9s7isOGVd2u9SzqayGy2E8ObtVGvv0xM1lnO83fSHFUvFMovcauN+BEz4Oo
HsBqsa7sS9EHD03eehDHqE3gPt06KO5bB8NSjR1OfL6K9UKyXKwxWe1yl6gLC1XgUzYuTUPQnYaI
wqLezY+2uxocWLPOKuqpZ11StgVyWAHp9JdeeM27JSNjZIe4qdxeZ411VLG7nIZe0KOMeYVoijgk
tuXdNUDoGpxYd//5D/5JMmtCJ0f920cjtVtA8Z09LUEYS/aHNBd7/rUUjza6EWvXNvyl7oM2W75y
O58XtZfmYPlvgmw+uC2Iwgdh0szQDb79/mrwYO1DWbdYa5CyHObGeUJq+GffQig+PVd+Brwlgm9X
WlYeVWFRfJ2tzgSv0M1c8Wfqz2E5Dll9rZ0gEll1mJevtyeu26RK5K06VHpHf7tCkEsP7eWoScIn
tpgUVnTDK+7btVNb2y2oOOs6RT38Ogt6NvFoaMZWAVBpWfml4Ii9MrsAPMf8H/5gOKI19lYBUCCP
Dh1PYNoc775TNBt2t27GSnLcWgv2d4plTAi/Vh2/J6x/gKj8eddaqpp32VT2Kekw6zkJY7bcJ+lw
GHbht1moYp+6phiaHO9s15BDzB0XtWLdl4moqncemgqsGsf8FXLWMWk+idR0AuuWUfHKZEopWBSQ
+3XWs+CffFN5URNe/8PpxNO+kCleegeZR/54WvDQFqRnwnZuP8UpN/gdCzcAyBAuhyrjZzbsQp1i
GRWHbLtksCbQ3eEBDJpE4LwqenFiuSkxe9vigYp3KhkDjWeFc7Ba8ZjR1XV7wYOhaT3f9p9ARTsR
m3MmPdh97PgSu+kYzXz4yKf1920H0s1e8c9snVq+jMC2j+heioLG/Wa1z/uG3rbSq9hTgg33/zi7
kiW3cSX4RYwgCWLhlaKk3tRur237wrDHNsB9X7/+pebUg2cIEbzYEX0AoUJVAShkZUJAD1OHaPK3
1K0+rYvtCPP3w5gIr9Z6M7TXTUqsxdVbEvk94TRWao2BR4f88xAT4hz3/YKr0d58ZuNuPkkHR3rH
nwr0Ra3FcS39XS0ugdA5nZRQW1jk5fSuk1Ox4N064W35fXFIUr1IVqzdp9u/wuRC2k66ONBgndfa
P7d597FsksjjyfVlZrZc8P+eGoRO7lRgxg6pBFhQCvVBhSU6AuuHYcsecBqwpHnTJ7QQ5mHgBk6b
+eduXE6ot3wqKT9XKT+4dBcjWCB09NOyko0WLffOpTt9HUH7Gy2ksLz6GFZARz+Vouxq18W9lrse
iHjLk8PBjZRU+9xURz+lORQxe/S8XWpZ3KFX7TMRueVVyWB4Hf2UlcW6VRtuVePYOjFdvZdGFi81
Tz42ysbrZEhBOgYKdGkq5/VcX5zQP49NMx3acZI7baOF8Ng4TLhjh1pIKYKIbkM8ssB2UzOtq7bZ
gnlzrPMCg/dyidbiQ9a8yPR0O2r//uQmhBa1pElSj/PJP2dZDZ0+QHTL8FF02es4FL/w2vc6IvOF
zBJgpl+ibb/h5izr0jf+OUyhwbM6SxQ29U/IJ1qOgaZfowXw2i1NyKvUPwdrggDOn7NhK6IJItZt
peI+WN+pMj0VbPl123oGn9JhUpwHZJEJfo8coR/StidvySw/xTT09Q3kzaZQAQU08371zw7aevgU
j4ktBRkWQQdIeXT00z5d/LM3AHzVsigv3Sh0drUNBUIHSRVrT1leB+SxLsLDthV3ss7i1tt374F4
5H/tUrfhrMBGQR7D0j/KoD45XXpsKluN2rDl61CpRo21QF87eczAa5RCo06i/N0N2W9oL0VtbWvA
MX1GC2nUNH3023T+ecJz1rErqxfwaviRcNUfTovHpeyP+zxUi28/dNkSSrjREuZbpHjyu2mLXTdc
wbVoJlWdpKhp+eeNjOAmWw4+OJRWaivBmPxUC+atSgeHuHCklYz3oF491zJ9YDKzZD7D8Dp0ioc1
uJ47OFKGskLQugcW/mRjYAlfwwLrxE8SQJ4W2tfIRGyOi6qNQE/xjoHebi2aY1auu+4zgl0//yZL
EL8gyyYH/8zHdboPuyV7LJDHb/uOYVfWgVT9pJZUJTjRVcGMW29zGIWHci39nVfIqvu+oYXzStLQ
yzkyKC3pUzjkD0A/HVPePtQkjW9/wrQU1wz7xkZrEszTUuMTRdK+uNv7sejuyYwu8mQ4NvVq+Yoh
XzMtonPo3fTV4maXyvWAZ2C5eyYFbq+3f8O/fN7/XxcWOjFUU6d1ORfJ/DhR9SUsadyG6dmdhiYS
ibe9jGn5XPrDfHQ8xiK3kbZrp8kHtBgPJgXhmqHMLiR85xXvxfLs9KfV+3z7Z5liUAvxyqF+Mix1
dnH94UNZ0VPjsSe37CxXBsOa6BgrQdwhbQsML9ohGoL04NoQtYaJ6wArGci+LguJm8LQ3g9Ldxbd
eijmnZu/Lp1XT91ajBSZlc0B+sApGY8LOBotzmQyy3Wt3wREo1iLTSHPLu3kH8pkOU203xcFOqLK
3Zywn9Yiu7IhncB+d5Du621XMU36+vc3kxapzMKlgcWL0YvCsT1SaSMcNA2thW4CfuMarbc4A6/z
p3JuEEC99/v2tE2Oou2/tOw4HfLQO/MhXU7JWoWxTAf+6FCWWJbT9AktRNHPFKqeO9458eeXNAHb
QS7yqPOJZRswmUcLUg+9KI27bricZf6hWHEMcm3ndUN20UFUqNR0Dd+QXTy23SXFP8U4/GTtu6Wj
+/ZHnR1qdoYSqIwcSwuuymjsnD+yCf/cXlqDXXQklawR++x6jnbCz1M/xTy0tdcZVlTHUYklabee
JynYBdWfLOgfS488QD/M4jCmiV8/+yaU2qKT3SKa7FJO9XFWwyER+15gha6OB5Gh3M0X2ERtXoye
gLslYyD4buJ9JtcilSWr6vwEmQsyq/RY+sVwJ2cwlu0bXYvVnPWtw0InvYSsR/2THQdqo1w0XEx1
tJTCnWvpVeudUSK7w/M6tMc/9nSNiAruyvwz9UGFPluO5abl1eK1y7xlA823f/aHIpgfCGuTH8Mw
dbbGJsP4OoIKFPF+r4BdvmQBP28JPTqpTZTJcFTTAVTluICaJIVnetNrNT200z0IqCKmzo5rqTSZ
Jq8dmN1+TsPOvXqQu0SQrzqUaIjb5T46hCrIwNOfDSq7dLSMGzXEjvP79siGfKADpwbpk3TssaLd
rGKnYqem/T0v2z6315FTvCqVaHvs2aWfn0BK916OwS70kdBl8RTNxCxdVJdGVK7ybjgN6HNOJltJ
2GQXPWDXDCR6/uif+yk7u10ZgWX3Y1DZmhoNuxPRNlZGHDcdrpcrKKgd/JlB8717bEQTLbm0JDTT
J7RY9doVnUwOrokMlDxqAv1fHT6R4JtKt31FYR1HNQS4JKQZgY3U8DQFnwegB5NS7PN5HUpVj8Qt
g3FGLSlnyXJI3Rw01tBGsSJBDQbSwVQ99wJSKcQrJX7UzvdT+dtrHvPmeDuyDOlAR1PVpOczqcn8
mLskcKJRJn54qoqC2x7WTB+4uu6bvZaKrmIFLf2z6IEb9MK7MUksvmNIlv71k2+GbnzfTdqFIbjS
LTtk3vDQZNtlXMnjzINTaOWBNv0EbdNNCh/A67pbHhs3n2O1jM5LU3Dn5fYKmBZYi2HOxzaroal7
zgp6Hhdw3/npwSuSi8St6vYnTD9Ai2OaFWGZhRRrMGb3kMW+3yYbGs80ey1+6xCqVQ4Ej86pmuLV
Hx8npe5nnp3ATvHh9uw9Q5bTgVRJQZfS3Ur62FTgARqbV94ulyKAyldGY+K1H/ACeuxk8NMv+kM6
hPHWBv+M3nYAYPiAJl6LuxmsqIOulrpM2yFby19ZT7IDtBD4IW3LP7d/pOF8pMOtKtXjfXtq6KPb
Aem2kNihd5uTnhTJnsI2jf3hkz8PFvmQvxObB0JHX4UNnbtsneij79fPaiUxXx/luF7InMd12xza
cIohAhJ73hhtfX5XqJ3l2H/X+E3MFiUb0I2LC09Rrl+F173O1nKpaX2uf38zdJ6H0psmbIaNM74v
Qv9b49lu9SYP1DIADWEjuWAb96BKw8L0wWfjWQaBpUxjGl5LAU3misHLUhycnOS+S/5xp+w0prYq
pskuWvQXQ+KGG8myS54U5xSs1eNQWiZuGlqLflLSUCAsssu2iadycO8gnX68HRAGm+gQLAFljpBv
mPU0+WFE+PpuCoIXn06fbo9vmLqOw6qIm4yph4NHD530k0fxVN/59T+3BzdkRZ2KipEAZCjAq1x8
dzjjITGuZ/bgyPRYrTsvIToiK3TCgvfgATsHeasO6Bcfz2ztvX1HYh2ShfJPwApI816chR3wRHpM
ShuDpMk21wV5E6ZpTfIty0ELUbv5ae62iA3Vl9rrI5QT991xdP29oGsKdx0x+0qB11Blh7rZd7XU
4VmzqNt16mdwWigXJ2IvbvNdzGiB0FX23J5zutZL8JjNDm8Pc5YPyXH2sPNZjqr/Qqj/UkLXAVpj
3YlkXhyk+lCeK7F9QAfuPfBIUeYEF9HkJ0rmM6XNSRb9E82b8yzbY+asAJ0m7omjkJF2+UH10/OK
+rvgaSxd+ScdLFvg3yMSxaL/OsbsOj7oJ1HzdXPo2yXtoRt2yY8GXEd3hSRRXrmhKkODqceNdwTQ
GKKDFsOaJq5dqUmTCSquz4C156KJbT2Vvg0n/fcsyHVxPhQDcAoEGxRwIcSD8uJagkBTFvFMUhsL
qGn210+/iceAuMojLMwvBYHafFCdU+ZZcrhp6Ovf3ww98Hmai3BDybpqvkrZ8mgFI4FlcJNptD05
CPCqRSoXL8iFc0/y/sST8Fin2a6tjet8VvUgFcE/BOmbz/fDfCb5bCMt/fvFhetILtK2zuwUMHm7
XZwtVtmnpfrSunFT2hze9AVtYxbMq0Ne4wuCFXFRnhryfSyvgJ+o9y0G+nse5zqQi7XD1jl9XYB0
XOJieuzHT3X649pPeHsPNTiPDuYCXTdtQGOTX5ber8+CJdt318+l5Qhsmr0Ws2EoBcmwT1wmRd4D
A39yQydOVf8jE4nlE6YfcP30G+8HZqn2yNzXv7rUQWvb2P3pHffbbeMYnF/HcoVhh1bfbi4uDNCA
MRWxC+n5RNrQ5Kapa4HbOrR11grDq7J+kKo+yenjvolrUVtTD+gYthRA1ufHOQzO1TCcUJ2xJAXT
xLWTtAu5pqAHPOZC1JhERVJ9BFLdMnVDTAntHD0lSVkwNZIzarOyvJPZP5BgiyS9W4il5c/klFrU
+kXgTV0RoHCNbs5DtbTvpR+OD16jglPhJLXFMQ3Oo4O21rTb0F2IzLlAOaiu0icfUB9ROb92LbFO
bzVmtFiSFAW3DjhwT0QOAcWBrcPYsMA6dqsaJJ1aB4OTUTxl/fpJFc6+hKPjthwfJ0bWYWiUbGNO
5TGYXm5bxDTp60K8zQTzIqG9jZFlx85DP30MrKUd01peP/lm6JlLr0bbr39O0HG9Ch43KDTDfeJ9
M9fCVS2b6zkFhh+d4hx2w7m18peajKKFqlOk3jDKDdfSkmdRqnLo1KKytm/eWqy6aZCIId0I3KS9
n8PqsQWq//bQApb9/1M019X5cEZta1f6uDguTuShEOtn/WeW9AeI4H7taHfqm7TYZ34doiULkC2u
LSNnNfSvHembY+VOO8+WOkKrF7Uzd4KSczmp56XeTpxtz93cW+xk8EwdmVX7C09GjuG3fq2jFQTB
cZDzn74qbAy4Bg/S4VmcbgWksaEkGGQqAE2CtxTiKAmOCufbS23Ix0yL22unTI+bPEFGKB82b4rB
pnfkNH9f7WwH47o+H63Ap7GR6yKkBHRXXQepXdZbdiyTgbTonRpgL5YV7iMYuxv88T61cuuaVleL
3nAe/XKrXXKuN//QNvyhVFBmxZPxbcubZq7Fb1uHA+lo7Z56n6ufOC/7feyE5WaDxBmCWGe5EtUq
oRAKszeouOXJeJ9A0r7J2HFZaXcg4wfS7OPbQNXqvxm6LAeeCZVArGhOT5tPcL0NLTuWwT91EFad
0TFnPnSQoOLZovTtdQxq0EH+YRur8TUNmK39z7AcOhyrwf2/nRYZPHqi4B7q6r76nc6Tu8S7llvn
vUpVw522hI0WiI8WW3BglFnSkOHUpgOyEiVLIfrQhXZLUP1slmGNU3SSP2xV276IoOnuyoI2lpOV
yU7Xv7/ZjfMyYRvPsMZbXh7ERGLfKkVj8Fid84pxCIuUA4au09d8+Lm1r8z9MpIva/fRBv8wmUqL
6VIGgwIcMYOipBvhFBfxAVqB8kM6PYbJLkb0AOIc/zXRplZoLeAd5VIRkDiT+bQl0/vbXmTISTrd
lQv+KcejGJpOH5WXR7380Mg/u8bWgVreqJZ+2TD2Arau/DK3uDjua8zhOkZrARsEEzVxT13iT2h5
V2LzoZuWkR+3527wSh2nNYIjs3SRIkC0HhxmEZ7K3FY8MnilDtSq26zf+iwg53CsPnRZr1BLTEjk
uNBUBWzuB8jAv1ZVYrkfmb6m7ceDP+UDTUpUNcpnyernmk1RieIM+GLbsj5NtuYE03e0MA6XNnTQ
X55d5PSjVA/gvTrw4GFZgV/vojCwpW+Dvwba9pysaZs14rojbNVduX3CS8pZVTavMo2uRbOqFR2G
XpFzAu2qXq4Qa1rOJEstedXkVFocs3oKwyXH3lM04gD9h9Po7iO/4jr51ebQpcjx0voLWpyRG3bv
1rn9sCsUdOhW3bfd0rU5jOKkEyS7xXZoh3Ln4Fd3epP9p4ZVKBnW+WXFbSDk5JLO7i4YJyfXlP1m
aBRjUgJk8frL8z+gjB+JziZUY1hHHbRVhIUcMimDM99ee5pEgVVa1TSyFq3eguM/UNzrr6mr77h6
TzN+3LeKWnxWcyrp7GbkLNv6W72M30M/t6yhIWp0wFbiQrTS8br1l7/OcTOX5w3kPy2zQVZMNtGC
UoaBLLCJk7PfFHVcNcBUzd7SRrftYpq8FpPhtg0OeOjXX1W/nBpOopCO7yTzdzFc8/+T86vdEF3s
LV4KZj+5ZxA8dbqRQJ1i9uPbP8BwoNWxWmvQVJIXA/bXIDk49D5xsmhx5mgaLD/BcMTR4VqBE64B
CpCoZyRkuFcbLSMaPNGgd2LOvek4lba+HsNK67gtN5TzVhYCjUloMhw2AAvlPiYbrmO2thkXo2kL
gZlrBOhCUR68m8Rk67QxOJFOgMXA1Z17AUongbuKyEtwDkSfZB1PabaPKYLrwK2AdzlzHNQ5Bd/c
GG+qZ5/mgIuGuySPAq7L/c21S6uJw/j5UERB7sbT9X+xsyqmC/6leEMt6Izh3SU59UP7nHXzvtSm
019ly+r2QcbJmcs5FrQ49dNeq2vVZZEUc93JGvVrdwDCp4Uccn7sMtcSuwa/0VFaBShcnKYSuPug
SYvjjuv3uElYO4JMw2ubqx/Ua5ssqGU0tAs+MCpVGVWpB/YVkGxZjG9gpeI6Cgv1jADQp4U9NrL7
BwTSKZ7Dy/uln+ZDzfP7JHCf6iW5d6dqiMLC6yIfHdW3U58hM+mQLPToJbPXrN1Tn4RdlJYyRY9e
ENwvaO+NaLrSc9h63b57qo7CCjOcUhy3ZI9j4uQQXHLIo1vWq+Ue9q+5/lIi/Vfe781ppUjTwp8I
ll9AYYhtMiYhiUHVeRLd8+J5J0CSjlKC3o0osGcrvNPImLHP2fih6gE4AyOvx7/cNqshDeuKgj7t
qtbpkvBpzJ3vQQMip+3rvpG1rdwvHTEF18ZAhYbDbKviwVo6Ndw//nXPN/bL2VJKbH24I8/tAYyh
hzxNo1bWp6XtDir71XLLM+K1BvW3hdJSwqYcqIVcmwFG8dw6H5f1KUmLCIQvkZwO9fILoHvL0cTg
3jqcq3c36L2v6EQE10IM+Ek+1dHiv+tJGrmDTQfbcHzQMV2DLAs+BFV2QY/xSS2nAJfD8Hdb3u9a
cR3VtaVsTVR5HR70sLOiT52Vi9CUeXQ4F8gyWiCj8HA5z+1xbB79BLLvy6UP0nPvf2nco1zzWA3f
aCJ3rsg10b5xsiJsV57hAn9RLY3y9lkUP2q8Zwpo1FV3tw1mWo9rUL75hIOaYb15+EQqnhNAdbdv
gR/7OwEIOsqrwQOD7064pavsu6ifXHHh211GPt6euyE0dKRXuKnBV5OazwVeMSlaLtPlfVd3kZeG
h5FscVb/aADTuv0xk6G0g7sPiG7Al1ldMqc+eFt7kEzdT+69b3Nd0we0QAfANMFZMaCPuJ8ePEeC
1bReoG3WoFeymCy/4u8xznQA16b6tV03NC9NRRaPy30+vTZTGQ3YOHtLBejv6ZzpQC7SLABDV5u6
0DE8kQWQGWwYt9fg7wcMpssR5gvx6jVd1aXuSCRTElHJQNRly02mmV9X5m0sTBAS2DIMDxoT+urZ
YEqGxMF0iq52CscOzxnqgtP0GUzkD9VdfZ9FeZzGtrqwyTJaGMsgm5qs6eGd4kcuYpZ8b/bRzDOd
m6tpRdXgQV9dvPnj0L6mywIOyiizdjYbpCKYDuOaoD405QE+sJ7ZGXWwM4L5OB2uisLYSo/C4vom
E2kBnClOhAMh1Iub31VZG6HQKjLLQcNAfcB0LcKuaYNhDTb2WFXZ97UtPomWPuR4EatZ8jp0zmEd
yXchljhMZ8v7+d+zH9PBXf0GsoAwwe8Z6faUgpsfIqbR2t179H2QfR8XL0733WaZjvOixZTlTkLp
o5N73xQBofvWuPtaEplO2RWGLPfctVKXvk/ioB7vnDC3LLkhoHXKLiZpNk4cQ9PtxXXe9/vYMJkO
7fp3X96KWqEGssYluL89ZnswN3ip0AI5SKqE8z5PLw2EgNlvOpYR+X07expaSsCU/9/8JrsgnWWK
sXGAHI/yrj+rODx0a7TGwyE98fj2d0xW107dk99T5H98hm/y20jU/TLZAKWmobUYdicgm1U4Kgh+
BTFPaNTXu6q3IEL7r22qtFdybrGkV4KCxn3lG3ndZQ4dyjWvVRamisEJUyjxFR0IGn/tG/l6N3mz
X/lUsHrEI8KlE+86evbbfbbQAVx+uQRZv3Bss3g6OrXNuJ23SlhunoYl1CFcAIz645ZN6uKMZ+I8
Ndn5tjEMJxudcwsirZSAkgrpPfSdE2SiX0CY8bmokyUuafKRDeuuKwbT2bd6CBvV9RiqC5lEfwx7
yc/TXH25/StM1tFCdM7abFF1oy5BP21oqZmqg0Bfze3B/37CZLo+YbuUoTeNibqwcMbzxM+Evqzw
SSZ2WkaLznIE9C8ZcfLz06aN+m352E7B8fbcDXlRh3QtLpq/q3KAYYb66KyQYWrpnQx37nA6iosN
QTEQVFqeHLTV5c4Qp+Tz7YkbVlSHcK1oi2/CVeFkBj6eqEQX1iGYEsuKGqyiA7jwMIkSB8PRqSHO
aayrWPXiI01zyxHDNLx2IF6SrhumRCp03U8Pc1e8c2kada6NtMU0/PXvb/KX5w3dxkIMv1XvQvWO
V4+B7TJlyAY6ZsuHmjBVuIhf0Edz8Okpa14D8mFJXlS9q2ed6Vxa0zTkeKR01FV9Ol/iZHv0pSWV
mVxG20AT9MymayOcp8F1g2j2wUHeev/cdkeTzbUYDbtAUdY78rIVfQy6jwP1RQT4ouWGZrK7to16
oMIfuxxLSsmHvATvF6qH5TuQ+S/jtO8TOlira1082yzIBE3vgQTpJMiz8oIIRGlWAUGDkXTQFpit
Sh72WNsBd33lXK6F0Hb9eHsFDKurA7WyJB/9usYGONcvWfqJ2XgsTONqwbr1rd+X7ozsTt1Du0xP
ePq3OKTJHlqgpgvtgcfCiU5lOHf1XJ5BpFxFaeLZgN2Gywy9/qg3qWCo02KcGLamwS1fRpBMPBZp
0HwiokvOQak4bvrKeahTp45bEOQebi+FYUPUAVtjsRZuSWR6ydkpnB6d5shkFXnUkj5NK6LFMcsr
CqgW3CgU9yy8rDZCCNNyaDFcIGuKhmzJ00qCl2n8mDXsIsXv2zYxTVqL4LrKOVuSBQfhoPk6MWj6
5WXfnnYNrkO0Ar5WwToVGLx9LvIkkjsBKUwHaK2TWNBtg5G7BA2xP73qw+0Z/73Oz3Rg1qocFkiO
A5kDDtRmeU1p3GRfE9Uf2u05tXUKG9xfx2i1AWjDBVB3ly30PqbO0c3/mabgoIh7cKrmBJAtVIMs
+dPg9LpAYeJyApAWzq8hiDIXJ48h/HRombgrVxvnjamko1NspT2vPdWX6aWqP83FR4pH6vxrUZUf
aJA98RrMb+FzOH8a2uJMwvCR+4ulnG3wXh2vlUEat81cbA6qp99SDlrl7OdtRzCNrAWz46AxpNmy
9DKHRXloC14caBruOznr1FvDAF7uodmCsw+Rrw6sSaljy6yGZKEjtZqahZ5YUXys5+7E+WV1vPuA
dfEuq+hgraCZhnKpJzguepT93D/2mbdzaO12KwZKoXcDm7D2NxmD2F1CS9o3xLSO1ALIiQ20GkEO
NqhY+UW0dV97Go9gvi34a0v2Hc512Fa9bBycarieq+Cf4DfNVTT4ljxqWFSdbKvsiRpyig25Cu83
9Wl2Yt8me2sa+ur/b3Zip+ohNeQS7MTM/bRm6evm9AcPPce3HcaQfXTwFl9qOvDrDgA+L44c2k7R
JurmCff3+ZzKNbCUGUw/QwvXyh1K6fXI271I+oi47B1PUS8ivY0W1pAPdOKt5cq65YlJXgJRLQ9+
lTgHNvLB4qKm0bVdmPpMTNTF8/JIcc4a1bErbI2jhhXQAVzgbM2TJcWdMV++B+wghzAaReT6+1KZ
Dt/qh2T1vVFc6zuSRy6r/5DCsyyqaerXW8cb30znpGdZgLGD+nlMn/Fw8H5M4jUJLeMbnEZHbaFl
rIN8BNaUDO7DVqPs1UyPs2S7OC+YDtsCRU3hJyPK0dB7VpAUDP+Mg/h8O64MDqPjtYptC4c24yh/
+W12EF41nzzXs925TIYh/zU8CVA+830fdwvh/p5XESAjuOSROI6NfNI0fz1e19ar0wS1ozJT06Fq
nGeJtiJLNJmmrx2YZ2hp9n43oTEDAvaZX0B2tTqyaTnus70WrO5M/KqYKV5iqj9icY/KSrJq2Kl0
wJZUXbVWy5riWvQn7MJ43CLqjnj9H8GJGkSCNPuiVifOqqvQDSp0wwD0wc4jHuk3IJxuW8dgfB2w
1Q0rUMYr7rvNutCoq7rmwBW0vgCgsaH0Dc6jA7Nm12sCFGTkJQy2d0sv76VN2c80+evf32Qc7s2N
2LwF7XkJu+tn905RP85dG5eoafjrD3oz/FiB8a2sRnKmYjk6oHMJoUeRJ7azn8kuWtiGECdA99S1
JOCye6dbAClwqo/7llULWG/wA57mTF56hYfUHyCyiLM8vj22ad5avIJNuHGrCU+brAiriDdheUyB
IbfcEUxG18KVU/QJNeBvOwcyRTPMlkOqvamiVgmbeK9h/jqSam5X5UoHtgkolDN9emhnG5G2aWjt
VBzCIRP4IXbvTHwbIXoQdZmw4Y0M+6uOnpId6CncwcMlmuVR862Y1mhyjttsgTQaDK8DqFpw8AZe
gl2kqVpAOGTcOMVXp7NdbE2m0WJ19ocmCHrMXrRf3Lm764Kdt0pdo7Dz0MHpMxhduM5jPUP8NPl8
29NNFtcidBrFIIYenpJ5I+DPyRS5fHzxhvadt+58YNdhUsxRCg8QQEFOFDofY4WaJutzGw2ZaVG1
WJ08N2tkmcMhB9YdhsytD8UiVNyk6WS5M5gWVgvYLN248EY0MlO6PICzJY2SVNjOBn9fAaojotas
mYOtD6/n+P4hXbLPa0rPmzs9T2l7vL3IfzcR+Pb+m+W3ssSjVe6RM57f405+L4k6jb6NGtn0A7RD
MegN2iy5Jpt8cMBnjtZ9twDStcAB0G9sRAR/XwKqk1wNZZO7gsJKy0jjgeVHLpXlfGAa+mq1N3tg
KVEUbNkqL8AZnZxiecpbYTG8aejr398M7U0CVJaTkBcIVd0B2OrX+yi6qQ6KUqNKG7qJ9skd/fXY
b8VyoSBq2DlvbW8FLRRdfGjLX0AC+1nUlR+nLHDifd6oBSzxBPyjX+Sl+rf6kUcuRKqqnU2HVEdC
OasPFYkyRJ94Tw5l5R+TzebphuXUEU9+28ney9CZxbPqA54k38thsAHoTGNrMbqSqnM24crL2pUi
LmT3bhPbPgZqqkOcpjzrwbuOvoulDvGQ1B1zYXvoNES/DnGCxmSfrjPufX0RxK0Ij5svTq5cwKbC
3t92GJNptABdmZvKks0IUKVQsSEHZ04sFzPT0Ne/vwnQwu/czoeE+cUvppiC6yGtbPuSaWhtZx02
3neuhwVl8/CJk36I+qvg7W2TXH/6/4Pyqa5I2CZJk0+ikZd0TD4wt3seiuKl3HmhpDqNlVOOZOEj
/KXjfSQh59yXNhizaebaXlp6qDS3AfzFL15nd/5y7TamYrU8ihuM/n9YpwK0EwVHa1Q6+weY/yh2
VpqpTlkFHPTqEj/ANld+aVd22KYxvr2YpklrGyh6rrKmGQPwnHndsUm6R89ZTvuGvkbtG/8emkS6
NSfyAgWHx2Vejp1Kdt1iqI53Cnk6pGMLe9TIWcuFBWmkRkvl2mSR69/fTJv3pHI48IPnEtyBnide
ZG0LS4P/cS0sJ38AN6sLY5ftT6YelmSO1n5XfY3q+CanqKfMTXowHVTy4GzeiVb78EFUlxGceRMM
SePJi1Mud2FNjlP9c5+LaAEpeIcmiRX75YxSpkSTYrjtzK46qKkJ5LblEvao8IDbUH4Q49ddk9ZB
TWSlNB0JVjEkQ9xDybfNR8th3+AgOqRprsPW7avr3ZmoD0ue34919jK6m+2Oa/BtnZEqKFbhbxS+
rXzcbqFcxlGm3meV6096EzY+iCHCzINVAMU/AEd68FG92De0FpEQTZh57SCxLnJrIzKjxjspG2eH
yeRaTDpAuuSeHJFHqucxj4blHbOFu8na/n9NgsZqFngjvLsDckzME1iDbOwWpllr51hVAMTfyatJ
xuziNPySVeF7ocpdbSxUp58Ctwuf6msODLpfKQQK+Fju2xR0AFMejMAtojv2EsoMDDhq/ZgvMPtt
RzFYRYcuDaKHHB9I+4DxBu0rOgB4ln8R4PC5PbxhPXXwUoWW7UR4WE8P3PfNHEKSebJUh6574l/O
VDrBlOu1YB31MXQp/SiQhwX6nbiS1/tA+1RnmSJFNU+gCnSewoUdc1a9jGNyvG0V09S16JRV4Ezt
NjpPbu5/zjfxEK7eO9r8mHht8UbTF7QQJZnopNyw23uifPGz4eAB6Dls5bGkNoVBQ5sSpVqsoo4z
jbLBibl1poMzzFDiDR+k/57+j7MvW44cV5b8IpiRALjglWQukrJUpaylq/qFVisJLuC+fv31PDNn
rhotJMf4JDM9BJhABBAIeLgnl4KhRYAmUTmzR/SKOXLjxDb9LD2GG4KqdIk1mcnjZPshXT5Y7Qlg
+WjfwmiHK/BpzbD4cXyRDQtACzUJgR3oUG51TxrCQccz1YWLCkOPhV9B00rodFQp3/h0k2ntQkoY
Kkb5tJLLNL+s3fppoeP3+5Nisqzlu6ysssK2FxxTkwjWLDk6SxLeN21YTx3H5LtzG9esB4xaWsE4
fSmzKsC+2W6x75o+/bbrvTphlZX7azvDX/pOHEG7/q2K6w/3P91k+vb/V6bx3E4Sp8FSzt0Sln76
6JfFcZ9pLXjRhVnjIooJJ2sbsKIP536r5n3zhjc2Ta7FLEPbSjGOKIlQZzm2vP3tZ/NnGaMXnRXk
lHj+wSLWxh5kmiEtWGlno3pauaAh8srvkD5gAVr3vuybIi1QFzuRMptW3NZ7dlxoE7jFPoJWR4co
4WkHfT0F+M9wMYXcsf+YJW6066t1KcAk7tdRehm5eCSFDGBN5CnJt5hNb+H4xtLqKCVmJW2e+wu5
QO310Zbz17xa4hASodaB+uO1pwAu7fsZt2h+5fpVPajaZQm5QBrw29j2P2Ox9QJpSEd0oFJWTrmN
5k7kf7crCEjaats7WNO4cwG0oBUQIXZUR+E25ZPjPtrWxuXa0Crn6DAlkbmJX40wDC3A7JM4ZkcS
8k+yCpIP40mdqo3zzxBSTAvfBcohaCIYycWXVhE1MpsPa2Nv9TObJl8LWJuNnnNrSz2RVgTW/A5w
qANa6Da8xrDX61RTLOvqpohnfoIYGuisn1toxqsqlNUuSIKj45TKegUsdJn4ycpW60QtMOi7KzRo
dvm8DlPKM1bypp8Run5ytgWU1nFBuW/alEjpvFJsmpTD3QZHSdvLRwkp4qhJWnUjiW++uQuv3jWe
cMJknYbHKQZxBO8WcSL+ZouEwa10HJP0YarI4b2zX/1t91YOjihQdN3/eQav0lFM2YIGOF/Cq5if
R73jnZySPIIhdKd5LaT9fqk8h+LbJR8fXVcE6azOudqnEOfotFOendZdb6Mi50OKk/deRLx9fa/4
Rm0bHe16zMBhA64y8VjE/DFNf9+fctN6aoHMG6Q9dour7iSsEKxlKW6NZMtdTca1ozf1+jhbVBVf
mu4nqvGnVeysfuroJXRWkHUQNrnEYMPlM5pFCAdpza450RFLsd3X5ZwpcqH9nL2srp2HXrJuVVcN
k6KDlmoXRXIGzqVTv9phMcWH1t8nIuXoYKXKrYti7GHaHXATqX74m0QThsjUKaNA7eEkIERHX4gn
xSHFq2oAqVb/vetOOx8+dNoobrtKtXkdX9pJPRTiUYLmlYAM6v6amn6Alih7qN2uqYt8auz4wanZ
I3XsXyvbqlqazGsBakHPcKiSIr70tAuUlQULL45k2euRWpRaIgYVkEBPc6pEHxBHfSubfeqGzn94
J16naHObtwQcXO/I0odJ8hskcb/mNd9XztXxStXgzTLukYZkIhdDUGa0/5KBF2hfSVfnfHKKypmc
xo8vaeHngVO7L+WYqZCVzcf7fmOIVh23BJRew+yMksug6FNZpj+Jn27BFw1pjg5aUiUXS844SghT
9WWV8mGd7YfaW340Cznu+/ybv75a3KJoOtysOLYyqD/G0/p+jbcarsTblwgdudSj1afqJxRAGBp9
OCGPABuGlPXHib1DHfxFtu5HOW4pvxgCTKd78u0CWVuq4guP+2Np5w95DmLWrRq4yboWvuXsFdlY
AD491/1HS7KP3tI9qmVLC8pkXgvfAekySXsUXLoB6i8ErHhT8m2M99HPOLqynwvocSLxtZcCJHFi
+WMNzXNLtxrI3vZSrqOYJm4r1HQQYtnIh2B2mieiiufUHd7n2dYEmcbQKlKO1TFWpUiZh4SRsOR1
B7HBMT/MnIkArEff9kQD10meajYKa/BdkFSmJOhU9feU5D/vmzb9gtv/XwUaoXOG9iekrpn8zO13
vCTILtdgHsqNpMQ0gBbJQzN0w+LhzkKhQw0Nhnw8rjVkvyyABUJ77nYRdHBx2wdf/Y4USIaiWEZU
8Mgautbwzu34xl79dtWB68Cmngpw2cwTuRTF/Du3y8e0lU9+Nf1oUe/hVRndX4m3d2yucz5VlosO
pgETlRTlAxh/D0X6ct/y22HMdeE+m+Nwp+OAtrFRhinUpcngR7WTHveZ17PlAbqrucr5Kefd41yu
p2ytDrbXbMyL4et1iNMAdWSak4Kflj6OZmkfFnZg5ff7326YdJ3GKUf6U4J/hZ/AlBJNye+526fV
wnWAU9w15bLMqFUNUIqCt1tH35ueJlkG7SRCv7T/KotuYwVMv0ILYhXbKosdLLBVLUElrUjJrScQ
0+xr4euT/4YvEpVzb0PhdfL/Lja7OUxffvv/q7DtqRxVXOCCmCVjB+JANZ5HoaJ9i6vlzgUeQ7MC
dKen3gO7S5ssY8BSuQEIebvMzHW8k1dAlmIlOBvtvjik6YkuX+ciDcphCYc0WO2NPM6w+ei4Jw4R
7BSFErSH2++9cv1WDZmMgNT/0pZlc3Qab6syZloJLYpHYC4SmiDhLUVNglks1gF89VvNewY30lFQ
NKWEZokVX2ZXTYcl615KSCVEOfN2lcb4v7BQvXV7KkUu4TjLC1RgQiqt6303MiyBzv3kNtPc0ynF
Q6NInaMi6n0HZpwgm5IpdFvffe9MW+y8pmnSAnlCu77byBKLME5lsDjgoS4G+pmizXrXfRJKNv8M
uNZy26xXgOkJPHMFzvrHSpcsGL19BDZcp4KSmd1afaIAX6zAvyOTJA9AOuUc3MxeNn6CaT20sF4m
shb1jPf8CpRqQQGilpTSx8QB+VGTHtN0i7jFtBhacm2hIy5OGowzgVYe7YPRkFfvKd/ABZqsa7l1
RyaFPrAMBcnC/ksl/OgLOywL63TfaU3mtXBuOQNBiUQtyHIzP1jRZ3myevbb53RLFMIwgg6l4mRN
Rhw6QB9O9nvb++WK+Ssf6L5F1uFUUypHmaY5Xht659w0zSMp/Idi6R7Aiv0dJZyNYQy7ng6t8la1
Wu1Y8VPjTRG3xtCiW5JRpvnRYpmRArAWq8ECE/kBb7THOEW7xrp8ur/ANzP/fgvjusof8wBHaBgC
rV/7MJsC1T8li3vY+07Fdb4ou56auJxQFhZln4Rc5TQooPiT1sWGixpOUJ0uyo/nyQb5CbnIkSMd
XQ888V/U5D8Bwnm08unYrVtoFNMya6GsBF1bp3ORZozq4PjN2fa2hDVN66DFsdOUuZ9xB5UKyY4D
c59sPoeZrI6q6Y/3l9rkSVosx+3EGwaE6MlTXn6grJkCTzXjwbP7fUVMrgOwQOGvaAXunBNxQbW8
LlB4AUj8a5+QrV3b8CN0FNbg+XhOsh1Aiqv428q9OLAmwA1Vmv25P0uGhdBxWBWuBoLeFkLUSMHa
cFIXBiKvPt/1MMl1MBY6otIMyurkAoTBjCxbkmOTsCS6//UGD9WhWOCzjwcyIp0kS/wRZE/vy2rf
8xHXiaTAnJbFq8BJg8fUDNOSOqGd1XNEY7EVyqa5147kcfLGebmBUNClU0ak9M/evB5IXTgn2chd
YAuug7EcUc2dmLFfLEnxnCSgyrC9ja3INPtaEM8S1XU3wbNMt9aPS2Y9teLLvnXVYrePfYJSJj6a
u+QLtSse9ZxsNdUaYkrHWrF8alI01XpPOCs/DnH7vfKSoJvqfTUVnUCqqRNJ21u/CNrRrowNv8bC
vt6fFoPD6BxSnaVIWWcI1snvQp61D7LoIz+uPoJj7s/9IUyTcxv69dUy44XsBny99D/G2YeEdcEY
/95n+zbmK9sZxMihdYG9wKWpE2V189KuvXy252xfvxvX6aJqmWSeWFA+oHkqwMQWC/Qz+FC2vP8D
DA6vk0KRygOnx4TnATtB7bL7Isf8xz7L2lHL1Dg0ZYZqmd0zEc1l0b9PU7oPXsR1VqiKrdU0dAgn
Ujj2YwvdjwfCFe7d9z/+7bcBrjNDuSM6LyeI1p3KVoYWH4OkP8ZefBrT8iFf50DIn9KyNm4AhjXQ
UVhJPBZNtmKwFRBScP19rb1qAzhsMq3Vpe2RTotLSoCAsu4pWws8LPXR/SkyhJWOwepAEMidDg+S
vlsAP3YdJfQSuu5837rpw7WgLWa1jH0nUTVj3UviZ/IoFNtZktORV3hgThZfJvTkWMWvxaaR30Gt
arI+NSIOqA01eotuJAumWbr9vlcbhFz7uC17Dl0kgEzc+dMk/UDNL/smSTttY0xJ5aVAkDHhyz+5
k7QAB7K13DBvAOtwHYLVr+kkl8RtLzzto4U5YdnUx4Q82/SzPecvVuoDyIoCCIoSnG2cNYYDQeeO
UmNRq65N6Wkp8uT7iPzkqWczD9CH8ctibF/jP9cRWgsnpWJT5T1B9WM5oeTVlAGSl2TjXDC4rw7Q
irtZtFDK9Z4Wn7jP8yCWp9JJt8RdDHOkA7TKmDszmdF/QZbko+y+eLl/gO7gJUm2pscg2sB1nJZD
1TL5hI6XnkPQQo2hHK9j/1RWn+mahj3Kyy75oeJfuxxZB2UJt5mbKmv4ZS6qY7mUL7JrNnZAQ5Ho
X5AsaAWwaSD8UlsXOlqnnE2hkGGb8GidtxiaDDdYnWEqT/rBIwUGyUn75FC847fBooav9fgZb11M
8Y3dxDSOFvA1RxUqXid+4T2PJvq3Py8HyBRFzjoEvFVho/ZJmnMdsJUVXZbXns0vaiZeIFlbo++E
Hu4vt+F01VUC/WlZbajf8Es1/e215Xnl68EvGeiEVyQhzwv9LGS3MZYpVrS828+suq0H5lxWJw3Q
HB9WKoua+lHunSodyuXONIFQKWo6uewPDVqIQ5t5S3R/qgwbiQ7lKjx0t+JK7lx8kr8MLeSCRg8I
nfvGDe6kI7m4smSxtp5zgTRv2PMqLHv/V7quAfbBJLHAPe6E90cy/QztOK/tIVdoHuCXtYXABigW
llCtkMq5b930O26H76tDltvEjyeoEVzsqYpK98jSb7VrHXvnK0veD+XWw6zBlXSAl1hVrxTNoOEY
Qz+xosdazUFblQ813wLA3b74jWKervdnJ05t8ySmJw46M9l+djIRLvT7/WkyLYKekdeW7HrpIxTa
7CDLKQmGbPy0z7Z2cYbug2v5FsKM03IKGU36U9ISd8N9TNOiBXHKnFnhIALIs/xTTF/wPhUky89d
X64DvNgAHlJfIXwFnyPbQ2Pd3G+8RRkcRgd3TdVSAs1I6KmoxLFXVdBMxXsnsY+4uxzvf73poNbx
XaBgy6thwKIS+xezPhZ9E/h+FKc/8zw/V/NHlRVhtykda/pFt/+/irQW5A41hUzVae36j/00nUuZ
farlC3Xkxn5tWGrr9v9XI0xDn/oFQQQAyZSEVVV98wvPDua5+bMxYzeXfCPGdNxX6Y7cncFceeF8
irr5e2k/NZYfotM3aAsIVVbf8uVLOr2IeF+nL9gf//mb4trBc3/uOpdi5F3otas8OIXaeUToHFYd
r2Yqc+FchoyHKoMqzco34s6wY1haVOfxOPKpncEqw1M34Kr6PboAMdxfCJNxLagLWa3WcFNqbhM2
PpHVVdc+U+2G9bc9FUzZ/5zzyiGVDbQUtgz1C3TheSrDWOQQi9jYTE32b2fRKz+d41JYykN32WhF
lHRBP0XAnjf5Pn0upkO9likZGjCR3XDtUyTYcJDWjz3zznS+qnoGM94kMTNWJ4+SLZCI2ILavR28
TFfzc+u5EMWNVYH1VUTH+JMl18Dd7M40zfnNk17NuVWjrrY2FB6zVpGdogu3xE00Y0Hs7oOPQdj3
n0MMyUITvxfe07AQ8Z6mhKrASeN9vXxMx3bhIa1dag9zj2rJEd2xx55svWCaJkeLVY9DJ7AliNWs
X60w9yAJn6VfwVVyTtwtTs63Q5bpBFZ54peysrAAgg+nAYrwY76lN2FwHR3dVSYlH9Az7D1l7vq+
8xGqq2Lf2Ox+2+X1OsDLtRqLrmhcOPU1GPbnEBtwtM/y7eb5yivj0SLx4IGgSQBxaBfeg1N4h32m
b2v9ynS1TmA/AB7wtGSQZoScN1hW71s2Tfft/68sK1WuTWZjJcvGC9A4Hwzu+pDY3oZ5g6PoUn3J
4NABaQl6b2X61SI9aMYp2WlbC1Ewi7f50EMIHl5yEPEc2niRvj8rps/WMuRCjSO60WC6bL4kaxeN
drbTSbTo7NyCupWl0Gk7ik8KnJBosiA7vUQ7SNc4jxOPYNddQYNckuHc8a1T1DAhOlzLS9Flu1Yo
TTccKppTYzURoNQbj23/uTj9OxNjOlarziWkHW6NhrXgcl3OIxO1SoLZH8j8OWvlaHdRupTEOvPc
WvIf7tLOdnGUS+GWz4MQQxmVY00SK/TR8AQ9paJO1+JjBoxR1+4qzjMd9OX7vZSxK63f3sSYGy4O
CvSRNbC43khUDJGoi/4VfTmNjS/lnzXPs+WL44FNPFJ1naovE5hE9qF0mI738qzZGTvw+/5ZRNUd
5DJPn0EyPQUJocmvXdGjQ77i2UY/RZd7f1pLpUcfrwPvYq/fKuSYXFELeydbmtghrfcHcBGUEPrS
OQx9t+zbVHR+LGrZop/EDChck3v0wxzDuw4lXiD2dUAxnSXLBomtj0dIDOB2AC6DFP3cqXTct73o
EoB1BoHsVKRVElBo0j+KfGg/VjmJj/dX9j9tcm9E6r8wXrSQZJhpnQSe/92R13qewmasArtQf6cO
lIrSePjkptWx6r+iQhkI4kSic+jBSZBnevuIP5gOBvPq5oYx59gj6qSIhlpFyt4COL9dlGQ6Agy6
Yz0XE4BUQS7/WsAOS+MFlbzkWE9DEIsfIMQ+NNY+XgGmU21NNC3tckSyHBQpNJ3LOfLyLduGHUVH
hC2gHyskjq8kIO05syEQloEt8ct9VzCkmToaDK/RQyxGAuN4Tvf4e1aiwx1CE9a+w0wHgzVgRgRa
JIZ9x1pBp7kGq7vVhfz2WwBz9eO9s+J89WIcvv44BBJsILN16tqvSVUFXsz2xaKrHfXLXCib8Nso
aV9+5oAcMHurz8vkpNpRz6wKNcemwDt3Kx79AkgGdvDcF8XKMEblx/7tkK2ihWEoHQlG5MjQi4s9
CvcfK5g7JxCtHTrDr5LHAaBoAXTQpn6rqdiwNDoqjFZ5R5VbgDk5VjZaf6GPmOZHz/2QxeWRzs3G
aW4olzEdHLballMw2oMVrZCngpOwFTQAmQKkL0DI6UXKAt39zIcn1fobSaWPlPqNvVPHi62gjgfl
Pc3e+Vn37kZjAf2vX5XrAujLw2qSnxK51f9h/Hm3LeFVWl90DbrrJJhvbrI+QeuRY8Y++KCR73IS
KNs5VrYdznivtdUWKNEgaMZ0WFnfg+QwxoNRCkWxl7qdj5BrCwby7DXusRQpykZ1IJwnnKhhX3/p
HBZM2RYjoslttKTAmvjkzj5f8LTT2e4XKCSySIq2P7TduMxBT/HaR6thS7zNsLPqyDPZrdIhpYfh
3HX8Sq34MU4cpPNi4/Hb9HO0rWP2C955Uwz7adE++ileZLrkRCGAUQJ/OWTzBoLONI62jZC6V5lv
uxjHX7vnYp4jJ+sPk/D/JnhRBAPkxlZoGEfHpeXpPKvKZhhnWcZ3Dt5Cawi2NLH1bp48KByK0/1D
yTTOLfReu/3aLRUpR4zTOnX6d52BB98uSPq82HkRgdHffabcijdeYU2j3f7/arSa+HU/NrdflbTl
gcXuLek6C9d/VDPgpqn8dP9X8bc3Dp0xrBjU0oFrAeNQu3RO0wqkqVerjYKI4SDXtQ4XgQOjE+WK
sO1vWSkR55FCgZ04fVDhQfb+bzCcIjp8DbJUXDWDbLGvV3g0G/A6US7BWqkQ2KSoXZtDur4Qf4vB
1DScth8AwmIlcVHV7zxS9S04JBIioRLGbTtBuXCWSV3YoZ8XHnrgx6Va1sdm6mIAi6apVd3GIWNa
Ny3NkOglbLnER0CiMqsgCbBh17D76Jg3AV/OocMN7B9R+RBaM/mWVmCQX6t666wyHSA68G204BVk
4dbVcse/xexFnWiiMSF5sKTyR9rJJ6tLD76lTr6T7VNKZDoAbkrR0rwOtnVt14lFSeN+sf1qi+fQ
MGs6EVmbUYhGesy6ljYrAsepHxjvPsxVteHhhtXWcXC0qXlaCMu6OmgODnwwPoWDWjeupYbcQddJ
BCM0Nv41s66ixdWjr4eo8uQjHbIyFCC+gUL1EA3M2qfWxXRgnJ2tUCVYO+ta0a5hYUabRB4H5YuN
Hc3kXuw2ia+2Tqd3aOP3k3WdW/CA1KSZwjnJgJios+e4u3Gir39EXZKTzeoxsNetFi7TIun7Qt1l
MajV4otKk29SLE6A/XtnkUyHyVEFXbl8mMRlET7QPv3qnKfVIRtnm+nTtZzA4pgzULLGF892rRMY
X4ofbVGvG/Aok3UtE6jwQGMXYMG4oBUcrwY1+iWSaR+anukoOEegtTOpYbyam+WUuWV7gOLqw/2T
xfDlOghula6Qgyph3JX2RTSKf8tBeLex15o8VQfAtUuTdFndxRdfiR9sKaPWYe84l1+YJz5Sd3mJ
h+zaKP/zTIstRzJsVToMznXTXOSUxZdxAb9PA41eEqNnbxa/903ZbdxX0VcRRqaZtc5fSdwEvTcs
HxNA71/uGzdsVToGTqEXr4uzMvlY5/jzuc5JI45zEjsLXkRkX6efeW1BRtZxcmLPYTpYc/fh/tD/
AYe+ccXSmcuaIeV1Wq7sL+SBgRA/8gpIZ0Ihn1oEAP+HneoC6AAFQ2EFrEa1qpmDYYEwr/fQsPpc
gsPaXbMzTZ6HyQ0bmT/bMr64VXPE7S1UaDERyceZsTCv/ENToQnRb0JJZeTMnty4Jpr8WcsaKI9F
T1Iy/QVq7fmA9sybnFYbb/izybW0XQT16hydMk323HpZgFfUY+79zPKd71RU20XQzNjHFRqKnyn5
y0vsoPS22pQNs6KD6xTnxJ9sWB6AAfbiIpL1lrqVKcR1bF3PshjdSlX2PNX9z6X3a1SV0/wMrrpn
JepHqyJZmNTkrEplRUm+bsHuDEmqDrtjQtmjAyAcbl+8SgN7/ErwitWnIkRLdlThZXgufgmy1XJv
msLbBeBV1AsxSTryGsOBNbkLoIIVh7a/DRW+OegbwadTqyU2teoeWALc9FFgYGkZjP7yAVeWQIIu
jyR9VNYs5Gt2SMchpPVX36Hh/cA3eLWOyPMXVVS4k/PruqoHV7SQUi/epek+hArT0XhFjZM3x538
OteA9oLzAjnvRjwabl//IVd9tSjjoNTqj/jyqe/KsPXh2MQ9qWYNAH//cX92TAuvxXwuSl81S8Ov
RdlFazeFN9KRfaa1gLfXOvXiteTXrnRwP607p2lDfynk9132dVCeTQVZbEhtXy1CmIQesJf1gRPb
W2TZhsNKR+aNsbQZJNQtXKVK6AG3wUrKqgX2L2O1/Z6P8cJ/smrK0iKsmq61k2D1hmGrXc+wMDpm
r6JOnxZ25iDNTtoPxVrP3+VI2XHf3GnxnnSqHERRONdscVvA2dz6DLqundcdHZ8nXFp3VYdvt32m
nprOA48NafON+44hoHVsnmANWHJI6lyZsgJvHN9NAFVh693IpU3mtWtAZrVplbkVJr4qPk0QN4FU
ELatvtyoDJkWVjvDV79e/MKXznW8vSS6cxFHFR230Ammr9fimcUOVAtzx7n6og4tix4r1He9Kdko
CprMazHtZDZBR3zuXp0hO9SKP8zu1y7ZugsYaKOpDshjifCtHjqA1+7QX+yoiPyH9WUO+bE8JhG9
3vd94yi3gH+1r872gGc7/JD/O0p+yE/WxyG6jSI2R3l7mamOzStTNUmniJ1rPoP2umwbCHp1W7v2
28tA/wXP82TVUJ6510QKiAT+VE77MMTJ4f4Emazf/v9qfqy2GKfVxqcPyad+TY62+tOXW7TUJuO3
+XplfOrqqUydyr2OSQadwO4IDWeo5G6JE5umXYvexgeTvGSpex3QhlbG6WO2qSjx9nlAdVxewYfE
GgSmhRfJcZZTkDfysKQZbgzpkZcLWof2NVODM+6fk7RmBU8qUbvXuTun/rOqNjIK0+zo4VtWtGrs
W/j2ZURdGiRodrnvNAbTOjbPrnG+z6OLbRPclSoen616S3nGMPE6LG+pQDzLB6xpDT2GzGdBXeSh
6GRQKXG0B9TSynljggzeqROxCTTfJ1WPocb6/SDSQPZnEJrsSoiorjUpfTQQVrctoR+rryVwUiEH
YmrDuOnLtaDtF68g1Sjda9VMx973H/2FRVOVbZxaJvNa2PI0lZa/wCNztC3FyfpQThREt81O79HC
tiW952br4l6JxDsknlXLeNiYGJNj0n/GUuNPUPglwrnOUD1shzwa50/7XF6L0lQ4aZbnHvbJFWgs
bMG5vw+JRX0tUFdHirrJJ371m5+TQCdL8ylLtlqhDDOiA/Zo2QuFejq/Cnc9MzkdvX25E9XBejYt
bA5YGb/K5kO65EEVf5d0Sx7O4II6yo51ltWvtONX3IyjsS2feFIC3b31Rm0yr6XE2BhjcUudoIz7
ktvOLfRTwAXvu4rJ+O3/r049T+Te4NoDrlnjFMjSPxXLGnjF1qFqWtHb/1+Zt/xSTGSI+TUpH2R8
TZMtIh5TrqTrTVaz8mo7huX/k5FJ5ErzCxCX5xwZmbcRSKbZ0ULU7uKqduvEuVqxf+rq4kE4VpAA
gL1v8rU47dVQ1E1s8+tiv2Pd7+5XMvy5b/nmG/8ua1AdUje4rAT6euFXz88fersNV0ucOwZcuqii
+0MYllZH1eFRipWrh5ua0+JBohZ4rtxiozItrg6VYyCEJLEj/ru4xTE/0Y8dEuH2tL24xlG0p/DZ
UqOa+f9zofzQn+eX/vD/N4rBhXSs3Bjb3UQZblV+/JeXvh97bG77cgIdKufNdum3DjY1t5Zh6UbZ
NIegTb2/vAZ8M9Wxck1MZ2hbu/9dA3kYz92xif4bYs15H4E21UFzrbQq5WVYBqAd6vKp+1Uu143f
cIvTN8JAx8xlVQporLfitPKSkC1V2CwfmTcExH2Kp28joJ1L/L2svYcOLRvc6l/uj2tacy2uOXgy
fOEw/CI3glr3xMPY+n7ftCnqtPN3Gonw0h5nTTuGfXbux43ahWHD0AFzHDqbliAevzYT3gtEeaa0
+uSPzVPrzvsyNR0lN63rMq9Ty681FHkK0T3ZXRVWw7jxpGaYdB0c1+dIYpMe1ZemOLs9JDKjfthA
NplMayewQl+iK6FRfR1a91Tn69mCSl3M6uP9NTWZv/3/1SHpj2OVOCBguDrxp3QUoSfPjpMd9hm/
OdIr48pZYsfxLHw7UKNZUgRkqA5p//d96ya30dJjq4DeUpPBbRjJnnDOHLph/stBa15cJRueaZod
7QxWJKv8YcEhmUEho3ffVVMduFtlI0M4OVqkWtAj9keKvQdEl0FZDmix3CfYSh0tUnMyF6MF8uGr
AuVBzQLH/WSTD/en3TAnOjRt5A0ElCgW1W4+5c4PGkNQdVchjep0aXmBVgsKsoPbRbO63XfkidKt
yrvpyNUZ06yxVVMxIZL+t47G3g0ROd0OdntjdgyL+i/oWTtngt3C1Y2fIQkdzP2WDIDJshapjrLj
NAPB5DV2vzJOw3wz5TGtqBam4zrQdB6RJgBvOgI/bsVB4f/Z5y1akPKka6ubqPdVdGcpnzO1vTOa
JkQLTrLIgoN4Fo9MVlSvD5m3kdoY2JuoDhdrnSmHfCEM85O88rA49ufmZ39wj/lx3id4BgzlP7dG
tjYui0Fad017AvoWGg2o289FvnFqmJxdR4bRbJZiGOr/lnNvWez/lnO3riiGFdARYhwQwYXESNPY
Ykfe3B1U9vO+25gsa+kxWeOK9W3rXJO8B05rPGTpr/uWDc6uA8MyWs2gAkQYpTLKsyJgqKl3W0Sh
xmnXgnSwKrcC3Q92sGN/oYfbzfA27euhP21X0U0/4TZpr45V1LRobMcKNVdyUIQHNa5ZwGjsmx8t
YNtCeWj2KFGP4yFSmbQNvXIjsEzfrQVs43qiQH8yHnnW54x8RZa0qeFrMq2dpaKlYmir24VQnLDN
KCDmdyZgOuEZHcXCOo4JsabpQL32Q2OBAbnMt+ArhkKujvWCHvY6kgmHXpOmX+XyHZwXEDV1z37l
n7PlnUi3+gANc6TjvqbaLzMAy5wrHeJj16koSfOnLPGjXY6j477iJidgmcMSNF0dWTFwQt58AL4h
3Gdey4Nn5rACjIBwemFBzNd/8Kbl2Mlp44Jg2vR1urM2GUTS1P+5cqYf0AtxEAfy2znZB+uMtrz7
v8Gwq+lIr7Ktmkb6jXNNwQompyaM8y2VO5NpLWwdm1tpOt0+n1cBHquibNw781rYpv9D2pUtSYor
yy+SmcQqXiG32rq6snp/wXobCcQmEIv4+uvZc+ZaD1MUc/I8dlqXAEkRCkV4uPcz9Ty0a5wBQk+q
+pNp0l0A+c/X52RtVy4st7RdUzX55SBEap5E3q5Hg+KgtlIJa8MvztneuH4UFPCVdVjHSLnsqsJL
hqnZuCCsTPsSZRXZLiyoxPVpjNA5GCtBmjSpeArQxevTs/aAi9f4zddnqWZR3+C4mlwntiZPMvvj
9ZFX2o+cJZoqNX3Zm8vMm5136yVdUickMbe4pR2LvTiQDa+/9gULw+VGBZ0x+AKgrpE1qN0rp/6y
4r/PjMyjuaYYN5gTHh6HrWzE2vtefv9t3LHrxewLZLbyYfgsOGTIss77/Pqcr429sNIIrMHQLYSV
phA1nj13n4Hv8PWhVzb6r4jkt9cewppkIGDAtczoQx2Bcbf0kqndcgJrb74w03akjoGD/9ezvfba
C/ssSTX2XgQD8iAYnrR1lB/yQj7ALfANoPbKE5aIKC2Lfg4vuZkLJyccgCZfM54dXp/1lWlZwqGc
Nq10bZEsBup0Bx6CHUWr0etDX+zjhfzhEus0gKJU8ctNEuFqQooIXV/kudF3Xuo/vf6EtZdfWCbU
KXyIRCO70bC3LNJxnm11Day9+8I2q94xpmrx7o5Od133Rc3ycbZlHLTmylW9fNNv2z3twkiCZhpP
CJ13EeiB4ikcn5rJ/nx9btZ2zcJSGe96fww7kMJzkUj2pilsrNP3rw9+ucW8tLSLEzUlEDIbCiKe
847sXBylkQoShWWuxYcOEOPXn7L2CQuT9SF51Ditks/ecA94fJL3X0JwSF43+MJuw8mbwOhRy+dR
aBKbYKgf5z7/MYXNFurg5d3JlrCnwRVz3pdSPgcqBzwV7Qp5ddWRxKLFoTopO+rQx/yPEDFphDwC
rLKxL1fiSGT4/74xc68Fay5rm/fWvdCPncFeEyvbx7zfQfQKemPZvmNV0jSHfEuC7+WFZkvgU5QF
Ka+dIP3Plc0rk37cmKmXdypb8pJ5HQlp4c8pMrjpDkB7KE/yXZgFp5qyncjY7prdxJbak144tCTS
pn72IJBzBO39COy4lUk0iK1Kz8suiS35yXKX9UQ2Mj2X/h16EDw0HGngQfKthMvFqv5p0xBK+fu6
g1BY9C3trIjrkB8zd2hA7TEfGxHtbNkn4KI9lVH5MMwGary4dxXthpmvfdjCzMkQCAriteq5SPOH
ENKINzkaxfaeqR6odLIPr6/QmjUu7L2eOyX9NKifS5tl7aG1KfVPUOQNtzCaKw9YQqV6EOABCkjr
Z+YE45nXij0D0bRFIrNiIku0lGkUhBJL5pw5tTtR/uiH8DCobGP7rr37wuYHxftqaDH6kAoP0jBA
YUVi2uKTWBv9svC/HXWzLAZeo5cNkG73ZErE6HLa8OJrQ1+m67eh6SBUYX3Kz7MDWXc0TmT5VZEu
W/KYgWuQDBx30efKqjapAfR4hnyt/fj6bny5EQSA6b+/tzK8lxCGYecQSk6Tv6cz7tMSCAPQkDqO
jMFHlPQm3ZilFQtbClWqQbZ1MOBpg4fu+PFDlondLJ/qQW3sn5W0IVtqVPrgwRzdxg1/lSb+njYU
O7UxaWs2sDBhL2xKHs6uc65x+VDqB0R49zrYKq9czs4X/N8SP1UOvqKe4/JzbrwHrrxTiKQ21+98
Kc9kcJKivg6TxJZ4Kpo6qWv6PPrPcUd0km+hGlbsYYmm8sFi7Ffq4ibqD8S8qchVhS22pCqLNM2L
rC2iczh+bIOnsnlXOc+vm8LKqi7pybxQjV0wTtE5QDqpvJ+zRPgbscza0JdZ+s07SDSS/PnW1v3c
DFAXIg+OuA7Cw5YYKlKqmfMeU1JzchmZXQkOYktGsqnMRiJky8+DOmeiTEayhZla2x6Lo7aYhQ8q
CR2dKxd8YTLcCzBGX7eMC+O09egqrgFTG9WN7fudT09d2Fw3+D/gUq0cyqnOnDPx6Y/RoDtvMH0R
twH/etXbLzFTJeSKaCAw5Qz3mTKPw681mCuvG3txuEbcnZVbiPQcdifPeYOqQe9tBW2X4OwFp7UE
SHllNll0KfH/B/INp7+qZNt+d+X4WEKl1DQX6LfTmJyRJTUEBzX14wZS3LLacr4rgCm2BEyxqKzT
NAhxBdjtLoWnYkf2MX02+3l/qW6X1x0hS7hUmBOUt/MxOuvyxET5prFpUjpbWJS1Y3AJmeI8nWWT
D38uB93/WbS8fINz2oberS3HwogngKqHmhgcVD2DHEibNIp/7LsxZnSLim3FcQYLYwYn4pxDPio9
z/UjCl1oItwsdK3N0RIs5dgSbIEQf/x/FMOlwvg/whPZEi+VerJBO/KAhd6XbxiqIX+Vj/P99kqs
TNMSNaWgdNy5AXYTpSeaZjGqdnRTn21t8EXUjBBReRlaU85h7xzDtvnRhgzF3i0a4NV1uDz3t8OR
dqBdz1hGsA79B3dXH1VS+bEX89jd21N1Hbsz1D3//piGpKU7DT6/BDsheBTK7WBn9RMWUbSG1GSv
XGzTdoe+/d1f5uYB57C9yCtn5pL5K/RV3QUT5gkoDRre8CsRDuwf8Klaw6sqN/plCP+ts1ido4Up
I/RPvSZ0ovN0yM5sN59UMrK4iFni7JpjsEVgsTJLS1AV6X3X+iBNBxT+mMr7VD29fniujbvIdI0k
bDxTM0wSsq9FWRxEyA/XDb04l4smz8klHDorDxCEWiYWoq6vD30Z4oVjeQmiakqktCxIRc/hVCVj
w25EA8U57+S0Gh19av/6U9bmZmHBjV86c18yfp5MVoKs0RZplhSmS7+/Pv6KB1oyeFW0SPl02fkI
XIYh/5/c21J+ch7qnnAvJ2ekwZ+GENnpoAg+5lG21Xy09vaXkOk3/zaM1KapgeMB8dNRoo9H+z9d
u8XqvTb64hDmtcsbqQJE/8Wp7f5VULc29MJiK6+qrJQzgvRUxW6uEuX+wTy9e31RVzbNElcF2Iec
3aFDGhHiqPHMOh73Zfb29cHXvM0SUGWClg09jf483C9R3OXYvXQFXDzyVhC3+pSF5aIKnkYCJf1f
IKW//P6frb7bfn9lGZY4K+GiQZy6WOEBGsNq9lGP7MA1eR35NzgH/r49uQhYHXE/veAK/xM7bDcm
rS3y5fff9j74plWtNEc0DSO+HbOif6+Juo5/ibmLY3f0DAvAqBWde4+jW9OCJW6rM2ntxRdGawa3
I35FYFY+j/XsJv64BW1bW8+FxTpkoJ1bI38ObwaLldX117AlxKrPfT8IJXzNBZl72fbm1zXsT9Tc
dWBFEGH8fVF9mY0DrRxEO/bOHb8w97o70RJWleMOOdMGO7G8yNZHxQMb1b6a5UZ+Z+W68g9YVeu2
ZVDAWMHD1sXSNachb5/nsTkAs5tc53eW/FmTILRoZ/Wn37kgXi9+50+KgWizoW3N7ywhVqnNqDAW
KcK/ANj/zdVlZZ8uMVZMmLmKjPvr7sUGi2aPJBu3mkRXP2FhuzrsdMnlfz7h7zsVN+GNHbVixUsJ
yRToP0cIk54zqFMqQKZZuZXBWv2AhRm7WTrVQ+P9tQaXvrO/AKrXf8DiCM6KJouGDnmyUNj9nGb3
BUR1Xt+qK8u7BFxV0y/QT0nO4Hi41PCQ/QXj5YYdrA2+iJYDX5neGbB3vPRNU6uYsCcQb2wEtWuD
L05dYToxCJfw/yKPtTb04q7rWoiklQhfz/MQ7tDunkQQNFPTdYLVbMlTFdTT3IFsMgJkOu0O42ic
m5EJdeDS22IzWNnySz6qmaKA7eNE/7XlXUvvR9ZsIDsv8/vCZWLJReVRv/OErtOzRj1RnsQkepH0
Q9ehiqlrngKU4tNu343ZFvfo2nIsTuF2qst6BmsLOJ560I0a/3nMAnGjgyrYuHutmfEv9MFvEUoI
HqFy5PJy+S3euTuN7EMWIftwuZZen334RQD322PQnNSAbRiP+fe515VzbQnLspSO0ljk/6EssJ9S
P99FAPQGaZgEkqcbBr32kIVBZ0SFnmPa9CyixOWfCajWJ4iUsy3+3ZWVXmK00ERdBmXQI5Lmp0Y+
5uj+26JmXLEIurBpYzMQnaXwRaG/D6O37No7xpKHyvChHidIESD6z87ur4zGr8TV/7Z1loRUKZyG
5zA85t/Hi2uzvjiEmW8yn0r162L9P1YElpqQqKZRQF2QiLnke9xdfgBuKoyDeE4uaT1vC065tjEX
x7DEGRxBEBdBo1C7UA8xqdOT7KAUZdnhqpOSLg7heTK97kHjfa4ziXpPe6j0W7S2718f/eXtSZfo
rMDW0ml9XJGUJtmpnh3Z7gabR9cJ19IlRIu0vnRSrbFLwR7YjMWJZOCILq9r7KRLlBZ05UFCOvjh
f+HY1mZmYbjD6GVAsHjh2XLU2cAU5aktmNTa0BeD+M0dRyLKpLxMCs/mJATXzDyVG+v58oZEc/3f
h57HixDSlGJCHGKPncwfaTh697QjgK8xsGxet20WpttPWenXTRielQnjEnD2Ofvx+sgrRyJdArAq
NkqvyxE1D4fm5kKTNpzs45T8u/bOl10PXXJQhX7AwRKFnN6/T8evDb2wV0fozMr+/4e+BLZb4LSV
fbPEVjXRiE1jp/JzQCFJk3hs4s5D5JeRv1FIXXvA8pz1I9dp+4yfActIAtxL1XU9Y3TJPTUqdx47
ZEvAGD0nuS/2bmNjo7f88NqLL4yVhy46okzHz40z3PAJHPrUvXJOFsYaOmWUdhE8pGQmyT1zyOet
+/raW19+/80PKAsEax9N6bmCoNTHy1kS3goKPs7T67a0shWX8KoJ1OOQ80p/AUpRdPo3W3Ft6EVs
jI5dUGrOY3qmukg0qXdTdiFc20KVrLixJZCqaptADFXJQfvPYuJDDGmWd476nG2G3i9fJyDN/ve5
RxBPygy19nMGUtVdE7VVrMA4vvd6CD71PCuTAPxXu6sWYgmqor10nJAM7Nw1efdGcZ882hpXmaqe
7AZQb2VBlmiqpgpt5xBQD06pIcccgBko1fnqLTRxxXVOf4mqEvmU9rwETZrkE4fA0lBq2LAZy5vr
ZmlhxCaafb+FXsq5ceddSNnecYPY8OvEz+gSYeWSKhPpiP63AETTrHvCTfs+ar1d3qk4cPvzdR+x
sGmwdBNrFDpJPHA0zrV5Y5v0WM7iw+vDrxjGEm7lNVAKDS98Q8WgoYIib3LoFjlcHRUrNtJWK5ax
xF2BTtohzTihT7CRpI0tLcRJRKw70nYIb31Qt31oqFNc56PCRQSdoqMMWjGXvkEKoKdMR28vifhi
nXTe2LZrlrGwdCf0uxzis+hu7/uTBlusaPs3Qas3FnzFiS9BWQ6X3ZhbEM5VAx33ACvoAwpuT1ct
9xKQNQyl4rVF05N13aMnf0juvgMdfIx738bxtjI7S9XHXPe9wxrM/9gM/GdBc7aXY2VBddQVeiN1
80uG4J+5G7rEZzkDE8TQfgbXX5clIX0Os3ekn+PUfYYMyc7tbwPzuUCHDiTT4lLtC/dLQ/ajY5PW
2qOBHqzxpjsK1hkfUgTCm+NMPPT+Vj/vr1bJl97vMjm/HcS8U1kNu0rPvnV+zi7/wri87+Z6n/to
6Cn7m8Z2eTLq6gN1+R5K3V0CoXFUJYPd6Lrvm4DfRIQ/lP4WhfUKNT9dAsFcJaC9OrPmq8vGRu/q
SdZHtxjtH13kks9EKw+nlCzIp0ma8SbrZfaQIr281c27FoUvEWISV04DwJtz8KhmLVh/WrcO9WNk
53Tkp8jJsqDdY9IaR8UZhG5tsxdFEzXfeQ3xC3RyRrUDCdHRqRwLySs+qC26ndVXW4QeoSwax4Pb
+CJsA86H6kxRsGnC8eBl/sE3wc53yoRE04d5KJKynfZpXW6c42u2vnBW/RQ6/WDK4hsinRNg2E3M
R75VlFgbfOGn9DzjYmhwXMezDXUX4zPA1CjZJB9fdyYrjn0JOfMoT92yI1rEOKDeKG/87JD0BtoO
ceq3uyrlGy5l5UOWoDPb0CwoSQp+yT4Ig+JBD1Pf5oBKGt98ff1TVrzWEnLWl7Q0TSjhUKj3KW0O
NLr1oo0w5Fd95gVvsNSrrEc/b2g3TiJuizoeqykOvg7tnVP+9Ex427s5OPP30r1h9F3uvHPzb7mp
oAhWgCDxKJVOVHuSIqkgRNqMX810fP2T12Z14aNMY5upnlq8VdZ+pyPyWVdyptIlOA1NQUU+Zwo9
T9qYY9WQZACD23WvvcgUTEXp1f3MKcam0TdTI79Ul2arUP5LquSltVo4g7YZxJhnnGH4iJ25eOdD
k8Edg73VTR5H9Dtxx8NoijvqQvCj5vo9SFHmm5qbxOnLO55VOG+iO8v02amzjTaBtaVauAk6e2IW
ThFInNMTMkddDXf92GoABDb26NoTFr4C/N1VJlmVQo6aaPmNQcTFSQYvnbac0doBtESyTdpPq6pL
8Q1sBkEQuGhR+2PGJlzzI+d0Oqm2lvs8yKJ9bdM+IUZct9OX9GEE2u8RQXEW0xc4DxBNupXi4+u7
cfWzLr7x95O+raGnkc4Ym4acQcJogiSeZxLqsDh3x6cyEM/KL90ka25EURxef+zKci2BcFnu+oHK
aIiOpj5P3yEa1V9CQbaQKCvNqnQpZelzOdeSWIIZGwVAyh26pz5T57mhLmwAmT8S3flBTCIRD46z
f/2jVnzwEheXQ2Xb7xoGZUvIokObCPQ6UD/v9E4xvlVs/YUpeMG+l/g4V5O2p7ODh4QZjaOZJC4j
EKQCOQqakUTZxt6w13w6ZuMzL9554OAci3fC+Vl7HyL0wusCgjynJnifuSe/UZD9PU02GUTC5NvX
p2FtbRceqERBlZUFhDViw8JPdZ4eIH2xtV0jbMuXPn/hSSy2q4cuUAyuo7eVfTaSx6l6dDEPbfPg
DOdQgu3tafLet3kHST8njvLvrfeJj7fUB0U16w6yuO7quaQ6i1hdhJCLwrvUc7UrwjQeReKz4m7Y
ijpXdtQSlKdbCFRCawBPsH0ZjyquXBrXWxwPK1fnJSivrUDBAnYpGImZp+fOubuw79V5f2t8Fr++
F9Zi06UWpnC1aefsooxr8va2dstbIeqE4QwK+xwZE3sY6h/F1Cd2ghpRfRvaesPFrM3d5at/c2wz
2oLCeYY2aVxBTwQ9lP4U6+HH69+1sseXKD2tqpEaU0KKph3cEaV2yyM3LqXa0klee8Dl99/eXuZl
EU4O6D0g2S0+5xSSwqEC7vO611/EIJK5novICaOzTkOVpt85/haBAnN/9cK+YKRL+Uuv4noioOU6
jpRDSY3uRrS/W8qw+CjsRFk7tneqzWzTmueuYqEtvOLQ69njYF++9ZnWnKU/HQ1CMomu/DYzlP7M
bFgq9pB6RGuZHRvIMpnsE+o7Y9B/TidRu1CdAnIjjI699Cfhx7Nfym5OxiDKzUMzFXNZ3woLho06
EYpVvkiKSGtbHbUmZS53QWVJ+LEbKBJh8ewVHZAHYHbLZRfXkcN9ucvZ6MgHKNNy+FkUCCMUmBWo
3+qfZIKy5b1j2NSqY9SjkyXfV+kIssJdNDUlsqdVyLR3uvyje1M6vSMOxqsj8lgMVU+DT9yFANgN
HfO8b08uUMqoYrN5HH5OeHL+Puvr1J49p/P5Hz1L7XzsRRQ4QeK2bUdGEbvVmMp9JTsUcz3igIOL
gA3GHiqlrXvXW+KBFI3qPJXzrqFogEx0Owf0h6pRdUZPGPV69yvzcbzAnUGajR+baDZqjh2vDVWY
QCvXRke/pZlWh8vhXSYsg6+3cW374UOoowbXYEiGpm/mpo6EEwcGqMQb2Y9DfkR3DwoFAS+samII
jRv7UGvrRPdu6XsR2zXE6W0yViwq+tiGXjl9nsnI2zr2wbbCb9zCQKq1lH2YfclTROZunKWlkOWh
w00aV31aZQREnBqpm/d5o3P2kQVtjWt3FnXQydVFlvZHOoH+cpe3Q4FGYb9tA6BYoDirQQ2KfEfD
E6YlI1/GlmUdtGgzLcosdn3j2D8itIiBVFFRDYKLfnCMcwmTan+45a4bDA8VCkSlIfu6tEPxoQ96
Db0V1B2hVxuhSf9MdO6x8ZTnTiA+jTWjSu9MERTk7cBYyM6NMD075L7rf+Wt52Hb547URdw4Fmqm
iZZcqbtC4ErSJejYlnrPZC7Amw9JQnMrBuPSY++2KgQFWz+Qz6XMHZV445h5bwuvnYi3M2lj83Mg
+obdKd1BmjOekYef32uPZuldKqdAfW8jkg/v52jOA7x5KjUk9Ehu9XDT8zmFFGxLW25R4GiDBrqY
k5iKtx2dfehiqrBKT4RodzoVfpAZdKyXpNfnLq/L8I88SitvulyAa3rfhC4vGXhnBGRrLcknH84z
ErC0J4BkouFd74fjI5RZ1O3gtwGwWXWu558kymiZOLkYnE+0YwSsRHYY/Q9l6EfFtzTyRT7GYmgG
Kk5eJNMC8CEwoRTJ4HAdBRDSo9m4zzol2jjXEWcHUhcZ1OR0SKfhY6C8opl2TshBpA27Dhh/cFXB
upMdhxEM20j1/yi9NsvPYwnhxJ1q5tA7pJ2R8jblufJuspyQ6j4VGem/qyYk/kmbJh/fFUMU1McC
6urE7P2IDOVZyIBVn0fu9P1NIHs+HLOmKpFEGxoz8ThrJsiP0gZ6VW3b1rtxqCHVSJVo3lhd0b11
y746TFEG/aN4mkGa64OKhczsvV+4HroyWOmCfcq9OIn3tWkdZmObl6H3bNNL7jFGXra1p67qfXvw
HL8s3lN8VbOnuUqnYeejZGsQVHIxkzjSgah/uNVE+NOkdOE8ad8O+nPKsVAHT3euBP1tMfN0r417
SWAyXZTDzknVYG56y1XuxIUaRXpgM3HCt5nEjQZFrLrU8hZ017J2Yto2wkGfmd/k5H6o3F7/AbVr
fxhwUSaExKGZA0inZ+P8mBrHfApypChBLq1dFd2ibQ23B+T/x8duQkonB1tJC+97nIXt6+aiM9Fl
+W4I5wDZ4grCP+PDqAhp/8ACEwtlaQf3Kh03Zd0hpBxk2HQ2jkBsSHkc+tS2xT3An1UuDwzKOJF7
vHSl0retAt4C/XdRZbM0Fl5u/V0WYln4qcUdpDlOKXEeXNEXIKEIHFWBuGzO0Da/p7aa3CqZICyD
v4QaiazHpBCapc9da4zZga90Dp1kjJB4we1shDzgsBd13vL0Fugs0aWxMm7D9x5Ysd0uyVxj2U2q
B+SwvFIS90D5YKab0qMKJDeBakp6hCmn0QAeiWrg+jCCEk4+jDU1INNX9DloXXtL6OQDFcSlz97l
OM5AcZwNEsKBw9xA5Rjb0OgnFrVCvNEi8NITYIHQSvBV1lV3fdbl2cOQ1rN3dOeIFiwebU7rY6a9
uXLA1ZRae9umQK3f6jRk7m0196K8w7rK/GkCsNnXSZtm1vzBvdCo9qAilqMNEd1SMo/HEIjDBDJc
aKCKCwhJ1/u5wknunrqC9bZ98lLUXm+LsKPyrQz7dDiwHKHCtz6vjchAda4wZwkomNyxi70gc9RH
OWv0R13szT4FxGiokhq+g7DSnlHO80etUYCOcWTlPhZoHAv/+9x1Xb1HI2yefqs8S8p7d8od77Es
1aTqZDL1SG7SmYg837NS1KqOM78k7a3uB+SVYpGNrv5KecDUlKREiaDdoUmuQizCCsixvlfE75ti
33A3C/rjINK51Xu4VN4mUAiputuQZt0g0XVdt6L6wTp3tDs9pNp8KJwS/yOWgw9BybjwI0Uq3BWR
EMH1py7b9JMvLP6mHzuEVTGiDjnkO3cUsu/3ylVjAJ4Onblk1yELWvzgYTB+bUBdFJ7qDs31zAvH
BwjxeCyFz4Z0WRa3kaiGe8rnHHcukEb6Homr2dYZQA1KyHeuGU1+nic+zLuBEM9OR6fKPeseRIBT
9di6jdPoQ+TmTA27gHPblWhp7Y35FIKj06/wQp5xvvECPjXfISLwh5vBrXhe3ni2rLAu5RykuNn2
DWYFUxlGJXpuI2lC4IkE2qbYKS9lkKbghm0zF9rOxgaPVYujJHZCocPbxuvC7m2bpaETD2WeVjie
pKuyn103u77dcTii/B7M5wF/4GFVA885a1xc5H3ZO3zM95ekG9hBTDhUodhXUEE9plU/vnEKz0wP
nDrtyA4cSWVD7g1Qos4bUzl8eKJQJ2jmnei7UtzUaRWV/bcSgeuw7zteQ/5V8AAkT3HdWFLrJxfN
QXWVKD8Tzls3AJMeaLwLp59AQonUWvu+bREFn3Rn8/up5IXjJVD4q2pkdOBAHD+prKbDicAau70A
BMXz97lXeMEHhhpLmsbh2Ac1SfyaATCV1LIh2KO81byLEkmpps1OOX3VtknBHGeYTzgcNC6otY/4
BrTZaId6k7We3+o4lQo5srmdgInYG4/MfrhrOkR1ecypbLJ6J0cEhuFORkXpviccO+5t20UU8dKY
VfDKfLTVjFZtiuwXjgtwjs0PvYeI784BUZt8NB1r5zDGThByRPajrFKd6Coi1SPWJLffHdhr1xyi
yoy1ugVAlDUi8aJqwvqi27wN30e4IwbfZZFr9gFRHFQQEGp72fe2aEfy1E1+Gd4xN3BxWYpMO47g
Y+dhmSctm1E82MHH5ml4DCA5BAr4wY6el1gjU6GPpGJMBnELJsL5jZp4AxmKzEFJ49GVEyc2Hjw+
T/PeRw3FfQhCO3R3AYuMA1dbtLiMJKCM9TjdQT4KNeE3fPDaYT53qhFsfo5o6/pHAoyl/0GDBEwW
JxaKqNGweQEaIcTfvZu9C8oCZ/vNXASkPg0u4jPky3vIyfdIJpZRVN9kYd77wSG3xUi7kyETcy5R
sfGeA0gRteKA64vn7R1NjD0XY93TP4IC3vwdwu9RIt9E04GSnQ7aVrj3fZEVah9QG+YQQ8/A1Rcl
wnWyOgf+oqHiIuDX4bZMbxGUtoTFDpuK4AhOENXcirqsykdJgsKZdoGjgedNwiisw2+goGwalQjB
CnXAgZfS8qSqTiCIqAbX6ea4K0NokKEVpyr3NKRqNEdSzFR/bTKCzVr1KdX3fZ7VLYOs99wXXVXH
TuF0DnpklSR+/kaxgfvvujrtxae6mB1zU6ZhR754WcWRwQCTG0c11hsrg9vfzMcObBQdh/9MLiYT
9MmUppF8F0E4VUkUA1NmTq1SWr6feXjJRKSuU4oHp21yKZCHLGX27NpAen/gPoaS8J6xppv9JJhB
lljspqrzkCEN+8hvEOeEZsosNhVI0SqIuDFR6L0ysjYPzPOz9mtUTBw3pah2J2dXWnDYv/cjFnqn
0WtR7EfsouR4IN00Tg/VVPBO3xi0lFa3jUM8F0rHPAvJyR3HkuzTDISuZ1pTkSDMVGWSTgUB4V83
QFOviHNrKxjQqCNbuQ+0ER2i/Sma1CySpnNZ/nYMBXI9vsL6fxGNHOE1SpAHmq+I6Do77I0uXAAB
OyhswnGVWeOcnHKSVXuaotRBnVL4CCizOFelLHZ2yExKIVReQnhTED7QHQGtZIErYz4V/QevMKT+
OZSSip8GkWXxdRw7r/9Ut5EyH/LBmPojKGJc9zZsUx76hwg4X/UI6F2v389TE6F/HJbbTudeSuPd
txpS3CS2ZT6EP5u5aj51hZxb77YAJj6/E3OTjVnstQi8vlHDn3zEYkjHdqWGNdFMmZvclimK4mlF
RZvGlcycEbXXcOinQ2AMbat93vlB/1zUoEXvk5Y6TlPeDwg+B8CCTeVON8EkcQLe6BYL18DfhB5k
AuNG9k3+cU4dnpN9pvpsqm+ssIG4JUy5+jmbi6Zo/4+wK1uOU4e2X0QVQkLAK910uz37eEjiF8pJ
HCYhITQg9PV39eutW3WfT44Td4O09xqbCixQ8pluTjN/LrOCly9aahbapsBGDv3AiEO0iscYTJku
9xw1LaO9SQEJiKxm+R7T/MzWsYzVBWO3kAlcDKq3l6rY0twee4vj51QMGfYxV/iM/PMMKatA1odx
TgzeqL3HbuTOFPmH7i9t6b6fiFccQ5VEgtp0MKSf86FpHeRB2Da8xXJXmzTT5Y/dlVkt4TkAPik/
Gf4ta3/Y+srOoe4LiFXkoWL49c31hh+2e0yl7t6mbFheQza44ilHrX3XJJUAzXSc/AgYovOQDbwl
q8/U7Ra28akQ23pKIvYkMmStQUiK46hcH5jz76m3OrDaYvU7ppCyrKh7L2VxTMP0move3u4Iqsl+
9gOQkbprZ3fk6PZs1FjitS7ZZuV9YErYZ7UwSF/r2RRMuwZS5GiG476SNf3uvdp3VneJdnWQe5Y3
kHu1ra/TOZbsbaOYACki/0Uq80Mgw1L+1+qNC3J7XaYc8rJ9WVl+E1eHU+vVcDzRWY2JjmWsIXiO
MDURdE/v+cWpiCv/uGliJhwMFFI/ZPnFLFUIriDrqE8ZNiGKuRUdW/T3ongiH/vKt0AINIIQh+sT
NAQ0Du+lK0WAt3ct1C2eFTU21iFsF8KVXcjqfXJYqv8ttAIwU+i90/8s4p8cdrtE5MUvmaVpjE1r
ZVvAPwfp34RPgFZegU7TccOxajJu+umQ+jRX/gDow4TxhIqrpbT/TXsk4X7KGdang9f9wgZIHeCb
Qw9ZqsZ+FK95H/F0dMwu9ZoN1Q1Wp2z3t9Mk5Yodj/gNeYD9lAPJmIIEKoPkuOw2kszMeQ3tvI3H
2TDzJydxMo8UAOJU40HbbrNk5PwmyHR55COwxXktuM3OzNA8+yxBd4TuqSjR295kxVBN90OuzXQR
CnGZ7cFzOqoaaI8dGwoN3zwfy3EvOCI3/DJkHxwfCBCQkieiKOswYFwSwKfENMSaIaNjso0PGOE/
hdqIvsu2nsDJWij7DQtTO51wfnKUCuU+R1NxIbCEr5wPfzsq5SeAtWG/39JINiwxuFL5O0A4IKTo
axuc+8ayIMSXU9ryR4RJoiln3RAF1mwVDk1VO8BkXXfknZzcJau8HZfbYcXcYBGLkcvfOloMNLeA
K8NsznkCbXA8DIB16PK3mpQGgNbitm/jawoowrFnnpVJnC4ohsjMF7bKlNjnXHJAWgeBARFvuhw8
qf7lk4vcgk7RTB6GIRVHPsT9BzdmMa9Th+z+rtkQVeMue9zy5TisebZljR98dq3NybalR0rfAnj0
6EwQ4IElvh6svkSxDT/NtIAKy0OOqJg8e5WYo/sPkVB+DZxAeJKUdVd0ZXzRscd2hd4HHtH7Sqpe
kaThpou7O2Qmxe14IERE9E5vbi/WB8Mmry8qRQ/iF/BKXdIGKNvKXtoew3J3cklX4JjUNrL2blSc
jG+JBJz6M7fRz8NR2mFwT8lQ4ds70inxWzh2YfLzkc9+XH77uVLjuSBBYSNfyipTd3wrkZV6awvC
ywaHeuvdiTmnx70hMWhp8BtNdoBSas2XBlO9jvgus9TOVzhm9KG/n2QcwlpTRWaGDEjpqAtAMxTn
6SFdFgV/EIwJLtlqPNFzjtMLloSnykfW36nNR7XXE6AVf2JswFeILWzvPtCXSYfzKJTbYa7ksCCh
+ptp22wMX1lDrJnicy/2HjSkga0nnrZuLENeUzqOw2XDnA1obF/0Wp0mNeM+rqqqe0iDK/e7YV9R
w1lHlZTrIz5Uvt7wdZ7L39WoRiOQzCkVCsJkWPLkL0KfwtCIZc0rWefDgsMGzYVXESR8tl232bpC
PAWgDESbCJ2egxr5+iOv4G1dsBDpqfpJoVHGsJp2dDc17udUQxCNy2jfatSzUXkXVMnpS0ltNYKS
jG0/iKZd20h+TFoC1zn2rR380ijkM7MEeN7ShxvTC5XdG43eu2ek2w4bP060zweLz7mU/mGisO7e
T76ay/lo0mTPyKEAb4JZEjarhNMG69TUpWc0Y1CE9syuc9wgqg4dcj/6FKLR91GubTu/Vf1oNl1j
IxwcXj+PAfo7WjdlN2amhH1A37PJ85QHhN5QQ7uT0kmZNpQM446pcSimODc70IlxPBbQ2K7kCRkw
LHxKYcj2Mo50snf4MhjDiunSubsvJjGUv7H2bFiChgyx468sHW1/GWJJJ5z/ORaif3lqiykcacmd
2A45HTXC5IC4V7Ouow3Zjp4eDIsEuCivoLyrgXHr/anqMBb8q3gw7gGHNOrrwDTN9jnFvG4uY5xk
9tKHtcpfs9U4VR4Am7SFO0oE5BZvID7G9YSiOu7RxWbWYKDuXM1+mJMg+Y3oqjx7KDVGJHfii4/l
0ZBJU9ZU0ALTlzFJNxiSu2SADbPGJSW6ot5DLzJdryvm+g85FFQ9hnzw3f0cMCd/YPjCHo8WyKxv
L8RZQpGXvZqc/KmGLRT2DGR/lZ/zDr7mYel8rxqfq2BD07mebZ/OgbwQh8SopH10mCrS0zSm8Yn6
BAUgGDJb8AlALH4Gq7uf1TRWYIMmnOGAcAMx/yECtFgkDiaznbckZacub1FE9RN5HRzZOoUJTjep
NLv4I9d509mpG/NFVHfU8X5O6w0BAUG9tq5FkeXZ7dExDFUc52ezteMgvlm2jHb5WOd0GfYGck02
vKuOGmR20Ckbv0Xf6epvW1Jf/ZIBvMMZ5dHT8hwlAtc/eSx3ds47nB7zLaO0WuOtH0cOjMtO3pAT
4ov69Wdn8gS93gihG94GPLAcG0IhXPLmezP5WxPgScHslFU8PySgTpKba9hnNsLKgEoQC0WCHBdM
WoWau3r3k9q/pgzLxwXJ6azgl8TmEyO1X02a/wbeRtO7blau/OgAUIEOTEiBNPvr7foyFHjWn0Dq
BUTteb7n/gy5weieOBws1DQp887Xreb8DONG1T7g8XMTgNzJ7l/o/KEhHpUiKjmTcUsexGTUk3bW
v12vv1tccPGpyPBupLhoeYknFJQw4/sNH13E/DCMnYIYshuqMdZqXAS7K0c2rnd0UVQds4X5Q6rt
3l5HuHyBZG+0pVwOVMUqewA0IdHcGgAbsBcQSaR9KR2vYj0LfHrd/dJKj3AJEBnU/klH3Ab7cbu6
9EjjZGeXf+OySf8XiPnOTzhzEvpQZHSaf6f4NRxy9fDNj+51xV3Ev/oYxUoOXVi7siko7dv8vDM5
oEUQm0K1fPrOjqo4w6m+QyMZ+gKYc+4QNN3XKBJIzWHOAWZgfSYc420NGVKGySjrZRTvy1IWRB12
QBgadzboXXACJKnAiti4zhAmxpY4CGDLWY5pQzSUd0e3KDIec7FN+glsr1R3ndiKFIcLdmR2GhXo
p8dE5ktxjoMb8HfidArlQWiOKbgjGwMSrGD0eJhQIk7ZmYAWRHSqZz6MILm0YbFCq31R+QN8LpV7
ALTGA8YpUQJ9ZFkq3J9EAIJwNbL2MgWiubNKZOe0wMosjlkscHO9oA6NSXUuejUIfmCzpeJrFc4D
QnY2H7IGDzBfpgfYT6rxpYxMom1zTuGIqzHCiBnYUw59DzZDYD+62LcbAGGZIV822yowsTgMFMYD
nXT4VWsT2tn62rI+YAS3iS3A9LVYCrAaANrsQDb7tFzswU2zxtoOUMra2wiWS/7XDbm1yxGyArd8
9EOX0OEQ8dxN4WlIs23sALz6iJMqpmO1Q4nBTSW2o7zG+nx3c0yVqIeySxAQC69juGnzrk/qACJ5
3k+jjSXuT717NteZEyPFoiBX/P3HVO1b/kU3gN0SAsbMZxtmgnLmGlTkZnXRDPCyf0uhKQrBto5S
th3HdlmXI6UpUsXOqlw7oGkV3puagKZjp6SMm7ytsIzZ+QTEWUO7WJeAzJYjToShfQNuXMk3kG60
B5cwB9GixMEVfL4krW/ZdyAhUa+WU54VBzoWSTAndB2V/KcYVaC3Lst5Z+ut1cp1NZCFgtzZErj/
3WA6+NJaXMjDI0l9v5wJpM8plgFJEKCnfR+aVK1oCcNcuMsLyIyN3zPIW+bbrO1CDllAR8sfWWR+
BYFLqyqQe4BTPR6+cV5WiqXKwN5wFxLu18dC96aEuhViHAcSKov7fr/jILAf2wgI6UYNgPyPfQma
dTilQH+vfz9eQgOIkozWhhpDksFENAF8C78BC0QEExMSeGA3Aomn23Ms0P54KXlr47312+QRJIkE
dQiJlSaldGfLipk0iKbKf1Z4WVAc2cnyvt8W9cUoyU9Dv+M16lbQh7XGHqzvTWnFn51jqW18ZfL5
hYcRnUMzJAWqAUDezc9W8eiQnY4VHanAuMCGYYbCEdsihLcmWUdo99vKmexhr2hpfmcipF8phM78
vi9hv1mm4v/R2hCAjP+3aI3+L9Ga5Kwf0Y+G2ZOSUmcqm7GREnCEV0XMjHttmKC3yPzS4WUucLCR
YsWCD7CCjyAj6Jq+wKqsqh8CmohpvCwFNljUtlRKuq+CiPJKuU04UOVJDJpC7hdaA43/6lxB5qMI
sohTsy8Q5V0sZuH4iBywnCzPFBajmb+lMJmVuLNLKuc/qusybBgEhtHiZ8eWOLED1dMksiazcyFF
nXK39K/5PCaU3OsZS0PfOJ5iI8LJl47FVmftqEEgYTccVtO0C+bgL+TKAey4YKZf+t/gE+lQnlJs
M1gXwASF9E2UC9OXKUcvgAJnASviT8qqvXpKQTDvJ3zFqmQH5vNR5PU4BrAdNciv3C/ACZA8dgAR
CCDxMKsUEamHxSFGpPtnMB3IovFmBs53BwZtmN4TcNODa0AZR+0OKR+32J23lE0uQPWiQUm8ppOk
ZQJHWb/nrmqk3JDhe0o127f/dgfnX3+sdKCKHrpYoXkTHlu4M6sTyOCxHG+queASLnMMdeAtWqyf
9DDGarPdY7lXQH6Q/shBsuHVGjozPogkKP3pkqQfXbOk+Syz85r1WPlu2n1di6GeSjPkvhZk4El1
41pSDuQ8+4qw7KZwQoT4nICpKX8mGNvy9sG2m3DFxyJp0fXPApHMZL5JBKXUYtkCintiVEb5nyi6
uYifO/IiAW6gSa7aJlRA5gnUCP6BoLC0Q8IC6/L1ITAEM251qohW6gDJpU1ePTSl4rZUKpRHwtS2
PmMLxG7ZLAuK3ZZ6WjhTBCqeQVT4Y94l7wvA4NYiNRI4zGmiGCL/YO2P+n3RMSV3rbUZBfVe6W1/
nBYU4X7BnU5g8dJXSUcd4IfP2gOgA4E1aUqD9u8eWXzqqgxhfI51ZAEvNA+0eK12fLuA95d86m+3
NqEQIaZ5UekGg0+CWqhVrxAU1B3R+fxDcmy+D5E4ioqWUYcVIp+K5R0vT7OaZ/DlM5h0WTPcFdsP
dL/15LfvKuRQwI6LLOwNaGHMEjyWPKH5J+nC3H2DFVXhKQ8VBqfaaAQB31NmOAIuNTXxD1B9Yn90
1zSf76HSkgFqtibFDDoFthfHHYuTP4xrF5J7cJtpd49fltM/bAKhcENcBbT/QAxm+AJaApGLz4pK
yy4Cbpw8Hts+XUCLLAy2ZyhkZVa8QD9VyhnIr2Vrepu247Q/r24p5Ccw/ty9hJUL0/Smm9zbHHQS
/m6jJOtfAAVXGEXgUwQdEVYwEP/K0VH9bSezh1sai3n+PS5VKUGHIYMUmjcJ+jdckmq1qLvuhjGQ
r8KRgM91Tjcz/eyp3NPPbcza4RlZRmkLM0ROKg/REdvb7S0FNERvUABjUbJ3zaiUyckn/ZzlIMWs
cJfQ0yE8p103uu5UAZboPvJSF9lf0nI3HfCj+IJ+wd2nLDYJb5nd0Fq0zNMDzoC8mM6QXcXiJse+
Mf1F67rAnOVAEclbUFCFfMGPcjI5mIDfpATDGir5jl96w3iJqKgeOWx6kLE80xYrzSljW5i+45TM
yw2z5eL+zKmgPTR8EJKcSmjnFGp0mEz2RjmfQb/FkzTL2Q3gGawmt2MixhX88xhsfsjD1sbs3gfW
y/yB0ynNMA8jnqQ/2b2IJT9GHqbi3q9LlpWngG8PScStm9vbiWXgLnEE45we1iGSJ4hUcYnu24Al
rW5VUYAxy0wVi3etTeC2Fmnbtn9wyQD+0Fs65V9L3Fz8D7KMZf9rNeAGX7ui1aGElQT43xOHWio/
zllo6S/MFDtupILuS1SnUCgDPUIB/Ua2N4tOpHifQJ0Di4sLZcm7GpW+HttpWS2PDlxxPMd2r6Ci
rrDyENUk+NnsHnx3TwEHIYGf2YsJVkz/AOp09DUwtFvhGU8hmLvgQ6P8a1NJFkHsMwUfHh7C9I8Y
eK9B8iNTVtY731m8wRu++R/kChRlhxVLUnl0AXjSUUB6lSw1QEyovg5jUEbIQ0HGdXw10PVjmCnW
Ci4d20P9CXQGEkR9P4sELBlHWLx+voIM4Pe3nI8vJO+y6W1mlQ9HnyOs+1ffLuXwV0FRxf/s6dzK
B7msur0r9oS6Vw6TQvorVpYxiD7DQl4iDoS2aRkmoWcg4bhnbVsUuApBFlF+gO2pwD6QUqLeBwKy
+Z2viJk872odY4uOnjwgYY9bNmbi4OIUK5zkXVX9ExYxgqI24ODoJRNTmX3JbtmwIAuDKQy3fg+C
coU8i93rsDH3ga6+bsdxrIo9OyIlvxj+W+cSlgFARTgSjwYCtPH31s15KZpJBz6/40DtlhsvbeVu
e1Vt+cOSzEn6CWwGpBqbcWdjObviJEuTCORlQcZYLi0/2K3wltV6cqQ7+gX40Qm3u13Ww2rBpD0F
ven1yV75q5ve0hnK9Ry2yu0HfmlRPkM8sYUfK0mkcweBFx5zaQpP0H6UbNL20gI8gOi8SghkFxwI
zPywVoUfUBCKmqP9Zy73qD6BshXZ89zFuVd1K/HY/Gr7nW9vOoYOk045bxHoedUGTHJ16so1Pg3z
Oj/0KJRt6z1Zpf0Kq4cqt1a9hiWk3oBSkge37GvyECXkIL90OnRWHPCWqpsW4ED3ApWfKt7WgH0P
/4Q2LD/AFrXo6M1wNp6CN+V+HCksbqe5Lefh3SdygRrHtuxvl+ft7RAHnELQtT2Jgjz3/aTim3N7
umNf2KvfrRpHrOA93o/nKUByign01Fbk0Sz9JQMIfITgPBF3Baw+w3+mnWy43yHvVXdUep9dJCkv
GlzUNB4wv8RyPG5Y3clQcx8zcqogfFvhQKn09CkGTEzv1RgojhrSC65tzdpkYRMaE5cSuARQj0m/
QHDh8rtkymjrGnBJcnjqRvDnTzHuLHuh+7ooSAg2seaYdybqGgEpTHHSIYXJvwK4ht5YDanDUQm6
aXtgA3zLt9uaY7SoaQsj3Oe2u927mglYlb9sp2wPs3WWwsRVGqSfn7GW4NGFNcC3kEESlxbt49AV
E/xdQJGdclA16a2obUZAV8vEuhr6CL/fzn2mtjsM9Zw0gIPy5FZTr9q7PU8ops0MYBksR2jdqVEP
aVQNOSqQnB5CRgQYTg6MFcb7Td5tGcOfKVsItCEihMTiDPwJuSqIdJ3x+K2rW2PjQcYVRVOkRQQ9
gRU0yrv2qkxkQGgKp14DRG7JX2RVuZw1aoMwcawHvVV0q0sZ+f7LUtiU/anDVYCpedTrXvwDcDH5
nyqVq30qeijGTW3gaSA3SOiUyMggm2D9pWqxtLkLkijwvp+J2gWUql0uCqiqcxBz6i01RsBF4JOR
OXTpTJB1AG9TrcdYBLM+IIPGMjNAdSEmRL7aw8I4gmWR87R4/o2fj/vrshY4Dl/QqbTDz6nx8MR/
alqn+DnBiOleUec0mu6YQDX0onEj+0c+qWWg/wDe5KI6BgHB37+S7JM6Rsg0/fua22R9QNz6vGDW
gRWke4fMDwqWMbckH4GYRjMvd+AN8a++HTrerk9OpQGyZGKxfIzQgg5e7u05lTjPBWQHzLLPbXAb
R9sJZIjhMcfeqdc6A9ujoIWEuczW3kktXykCw0AQ7AIehXAAbg9YvJ5HsD3/GRxiA0MjJoN6C988
kjnTOoFEFkxSWgm95k1VMsBUh7EVyS7x1FH830eRmryXNxCNT6Y/BpzZBqiRknS+6lTLa9x7L8F6
napFtOHVg4Fi7WnAfZjeFC2y8d4cw1NwqEAWgclAU2ekNzNKjPdP0DjByjrYBOdGrXcRp/MIFJJ9
gVKcItA14HdwCPbJ3sNiDjH6Wt3ylRfoTMQwV7DjnnZT+JZhxnOVq8rnwCqSGUKBvQKMXqD7Ghvf
b0I4rocV6AjSm1eYFPb9vUyKa6GWtdCq/8qNGAqUEVAJMgV2mkDKD5Brs32DPIL1D9iUAy9qjff0
Z7+3MxLsJOqF2heaji7gBKYrpIcmRzbiDT5mgiajaCCYA08U9eT/AVXN0xNEe7pijRyCi8gENui6
PeMuiQvm8w6YTgUWekW+QN2bxJlfqB9X1J1BA7X2z776ahhP184xb09+XjLH3tpuznDXZBb/6hsQ
PzR/H0I5inuYkymiwMZ1Zo+U4NV5hAtA5jccegBxOzldiPOmDPCGOktmECb1hi7C6vdYtFgWa1+l
KU4it4sZ1znZ+Jp8GwhMoRJYUrgEziD3dCbuOFaUbr3ZdJnpAI92Ef+mxYAotR6RfyU6VDRuK4zc
EbD2pdsl5NEIcTBhfdX7tiR/Kn9VM9Vos8DYdBh6cNQS5Muk/D3+UB7OsPFEKLBBbe3uY4Z8afAQ
2MsZm526CiI+hqXLZ+SusGVVZTO22wZg1g0tOqZnYYcPcHYZ0rNYxh15ITPQ+FvBNI2HFpuLL+/d
gE8E9hJtYO9rVoMLFfKiYZ0CVvCrtmCpnST9ftGl1NWfJV7jg240dF/7hAQtbXV7wiQa+3sluqyA
t35ac4Y10iAzwPxcnTTb/YQRm31AvIDNmSw7Lb7xj9JyOgQ0tqQDyraZxmuPzV8VSHK2UHNsjarg
GQhPVTrmRX/FClaGT1J7VvFm5sWQ7xfoG8v5Hdu/WlH45ZP5l7drIb6txlssLzbtMiqOpcVz94KX
QVRnDD1Mv4BL9GqtBewX3WtHhq7Pj62POcSvnBlPWd1jgL2GuqK6OwBP5Qmme/DSg0iGYyWi6ATM
j1dhKgrauZ37xk8tjoQDSpt1AlFstxhCDjis4U++m/22IlgYO8aOTAhili4U5wE2yUXcxpYlqb3B
S6jCectB53cH3nEBN4rKF/I33wH9vC5dO8Tb2XYt22rnZzvw44hxKT3bEefhZ4raaIeTqktGQo5y
p2X1e1J80XdAv3OAv+isXgX8uASo40WIheqyRppgoFCtpnDg1EmRLGpp5nHIN/Vi8RmMDGJ1q+an
FHOfCQekfSTyIWK0Ad0ZpE0SAy1PtiZ5o3Qx6iZavBnXlyZd/LUYh3X+ATt0GOEWQTFD585KtiK9
cXgV8/9gm8o2ehx2l6yPtIrQgByxMW/TPZtYTJu1m8sRevqoVOewsODS+oBdhS0P7d616RcBHO0S
yI+hKoBir0w9PEVbrq+8zqqlY8fCzQEqY5BNRXnIJIlkuO/ydF3blx61hWl/0Er0CpBg0k7VfFPq
fK1IYzRAwbkp7Y7bFBeLlLyJY1HtL9GldPxHhcDLVisM8dW3ZrANwP8jrio5CqUgJq/gvUZDpS6r
BHQS5EuZrDFmFMNFjGyw3YXasJqpKRXDmnFwYgrtW5kqKU7EY9/zR9AgXN5B8hbIa8rZIn/t85qm
2BVzoC/xKaLMHDUUaT5APXRUZInmaZgqYDjDEEg8LCDJQYokrBun/GA68BwYq6ptNbUDjFv+3UQh
S5BFILTj34jhRj8hhQxH133E/782ugMuBpWDWeEkw/RrjX/foOFBvRhKulKDqnkPkQFvMPO36eUq
2M2/i4A8uvIsYk73nzLbSmDVSF4h7R+DbSopa1GKjYEv7gZYnkALwXL65FurkJ7js8rs2Q0qrqIa
T3AC2q6rWdbxTKIWLCkidGIF/G5PeTsU4AtU6YydHqY+TJAcDPhJkA1AFQCZQANrxQyf0ZbOgf0k
dMnTR2VkKN6pBGHOj6wyhQUHvKuY4ZUYsGhDBWXbSk7nwQKk6h/hgwD+2qzKJmm8k0tEAjNUGS2t
7kBUiiqeq5lDm3yMpuCpaOaMJ5m5J5aDMcQvuGf+tpqBZ6Fj3bJ8Q8cS7lEHHotso5b3HhNNOx1E
wXP+bBQUAgrqgqQHD9hl1doScI4WQ1oNHrYs8gNEnaJdDiUCAxJ3gCdB2ukH65NZdg2MGxkedoJS
CXxjeBBDfjQh5dl4AFIudhC1K0RISZ0kcZ6varcrFX0Vt0IJAwVoSvQDNWCCPqRCblucDm5FuSQC
jm3eQh4QBZ4oGNKIwX2WjaN4wcKiOAyOiLuAZoFDmDEDNx6rCK1AJjeEw5YQq03/Cg2sCdtf0IvS
CHEkEeWGeIhIdwgd3uf2dQdnbj+rXnsrj1qMMn+Cvisnx8rtFQCjBR4y8cFnRo1rKuEnCjVXi5g8
/2z8srrfS1hZCfgDpK24JVBaKSzhMSlmdaTdXsCAUW4ZbKwP0hQbVjKPImh71bSUvyLIqBe7zmaZ
b1e87GQ7LPjP2Br3xXrdHgAo+BFFaylyhMCRTuCYhwOGmnLCy4LtxMGaqY3cbn2K1xkRM9tu9vul
h8FvOS6hW/sf+EvXFv/PGKqXDSTZljQe/VVdOOLmy+wnJkmgpTUZAsqE8WWTNME7sxVZP2P961QF
4WS/gyqBDHorAWz0Le4wk2WQuEC2mst/oF0lzU/w9TFIhtGaSzQgi1Up/7mqrLeoiO6MkUflB1Em
9TQDT38fZvwxhPuMbE6g8eqBs/7lOWJCsKEE8LoJ6JsrRpA6TcbxAErQjO5AYsX2P1DjMfpUaUhv
/oMLKRURBAHEu9/YOvFI1X2qNvMMuRCEl0e4ULbuZYfmHxLmMtdz/wQsYMI+QcceUkrTbpl4wNa0
DHBRBpVEWAIT4H44sCOO2YvZ6Jq/zzsz+dbk4LN6fywRZ1LeQHeACHnYJEYgyQ3Sy6tiOMzooVHf
wVRX9AtAKV6FaVPdeDcNmGLFpRD0hk23CNk6zuuGYaLGp+KTZ7lB8Po0Af9WL4hrKRFphSgOLEQt
bCn/w9l5bdetY2v6VWrs62Yd5tDjVF2sIFKSg2RbDvuGw/a2mTMYn74/uqu7ZWxxsce69LJNkADm
BDDxB+9j5lIpWxUcIhYwEDXDnFNN1Huv/Uu0rpreawIeSOQXXaOX91HVAiZJDqAJ3ag+o162GO3b
PAtzq4MBB7gqVE9ZDlAL9Iet5UkFB4Y4H04YDdU1sIM55HG+NQDvUFA5KRclPs0sOhzQHI8aD+D3
Lux0cegXO0pyLprmzHOnU0pHG973gSu83kMGCxyEknocVYUmBpTD9MrjesvTsLPwzqOTtfafkT1Q
vL3n6hLk80ero7ifvsozlfPGO+4uQzWJf/6ivv/X9+l/Rj+qh/9NQ+/+/d/8+TvUmJbdk5D++O/X
sDiqrvop/nv9b//3n/3+n/79tv5Rvhftjx/i9dda/pe//Uee/5/2T1/F19/+cAa3J+bH/kc7v/vB
nan41Qhvuv7L/9+//MePX0/5MNc//vXHd4pSYn1alFTlH//5q9u//vXH6qTyX88f/5+/e/O14L+9
nr+WxddW/g8/vnbiX39oqvZPzbF1g0XasB1kSf74x/hj/RtP5y901zQ8w9AQRFpV/cqqFTHtuf+0
TMe1QcqCcHNsDwWGrurXv/L+aatcvXmOSqLXLcu1//g/L/bbCP2/EfsHt/EPVVKK7l9/vKSF4Orm
3zwUQAi1RtPXARcT1aulyorPtVGayY4g00tCEevjJTEEAEFRk6kZFfsorV8p8C0BdyDgX524DNPE
zjXwqqcjayKsreiSoINeOUMNyyWw9KahAe6wP8dFZWWAJXW9D3oQFdaDSJQo2/murW6Tbp31KbUq
u1mqIFa80DyO4F3v47wvl9Oz+fOfYXo+LC+K7KyfJGkuNSh6xGY+V8GUtd4QcJNidwFg8PoLhyAR
3mmRNf4wND36oOSj+GyA5yX91lwo3ALjaT9efo2Nz5T9FpTcVEzT7JtgqHvuki2uFvKzA/+i3xm5
jfmhShrQ8SCAYgunCrh4GN6zcGk/07zhKtqOlGrPGXCrEUmGaarT0ua0VwdcJ1nYDsa5+zZrx1xH
sG9cdiRRtrpKkkQRogddG1dNEApteAs6enywIOXuiFpufcL6+/ev75IyIpa1/1El7FdES0HbbRPz
KZuLpfDTkkM1gg6LpvvXDff6bc9aUSMv1m03rAII1cPNwrXtSc3L5N11T5dyAc6PpQYfrg4qEs5j
o9XNeIqdFmnHy8//ZS3zQhpQpTSglTW3ukpVBzZi1+NbYFOzetsqUWicBdcp8S0Fmeq+bUHtQkmB
P3fUKcrZdyb7CvXegpwAZ4a7OhMKWwGqD5QWql0xJ9to5xVfUlgiqlUpbcxJNVYuWNEgXFw469RE
u/gM+stERQfZrOrPOeZIfc7CsjZe2VzxTWeIGPryeLmH1rn4UgdJScUy43Fws6gJ7Kp178Y5NB+5
bagONUC3e252vG+X23k5FsBB/T6PECuos5RTUBBVUfmuUDgHHmJtFQG57vlS1ogSgDP4/tRoYUDI
ArpYFk9OEbs7We/lYIN8/fvrC0Rv2OnGTTC2lB8yQDHvlbhNv49zU+xki60mpGzBHVybA0cESOfN
nXnIIcvcQBAbAd/EjnNVOHOu+f078qV1PER+6iBFR8GBJc8ZkONBpeQ747D1FVK+YLEFih+yPJjc
wXXnhe12feqLrkXMJVHTT5dHe6sVKW/o1PPmHLhjEDcWzpmj0mvufcdUzt+AUMcC+nIz6+T5e3AY
shVE783CCZHVCeDgT9PR0uB1vHe0aXJel7MHXTvUpxJaG9xt9XGANnyNmJbL9lBKCuBOGkoYIWlr
SMoPTqKZBrD8qQHk6kXoMlz+vJdjn03o75PBaKdRTMZYBVFWl9F0mDkIoXrMORr2KMgnhHM1W8x/
Xm5tIwPI5hGDq9Q6RYEm6LmVLEGpdWa4cnXKp+ueL2WAqXZUw0T0FwowG+tTWnfVX2auRntSgFvv
L6UAVHNqpQQQGSQe1EnPtZsT/MD8fPntX14GwKb+PhbVROWcAkwVjGDEcQCIKVBDbnNL4Tzli7nY
AXofVseVclq76AnVLlDzkGPhzjqwEVHu+vuzdb7Uo4GLUEZHgSXyGbNw/S9IbBy1C+EqO21s9aCU
G2xFcWyuQtmTtxXSfekymoDEHOfndV0oJYWSQpHqGEUToMOVdUez70wPUWgFsnAEoJs76i5p6kMY
rmqtfTZnX5wQZNflxjdiyZU2GvG0IlRMNhpqqOnFyYRWGQdpps3TY1Iro/LeieH3vbvc2FZHSukB
9a4oBBnKVDSL5VvKiepJbScuGy8/fp3RL6Q9V8oLdqMrCTSLhsvPWTkNk/qpmAU1l646lU31lNvJ
zmq0MelkW4oCgf9+Xhdt1D4gXRrT0GPbVjUwaxNNXa7xHSSbytYUs1U0NlIOdJfacVPhNE/CddsD
F7enyx229R1SajAAzHVNw+ALT2jQ/1RtCoEXQJD3l1Fk3y63sjEsjpQi9GaxqqTiXA76viiftNgY
YgSKCteAPAD54WYZ4bXBbjaRh7jc5MZEky0rCpc7BOQFmNWpVr4zUkR/TuqADsfOTNvquLXdZ1nH
q0WKdBBnmHoGcA4GU3PGs1vrKjfI3WRaD9d9hpQZohzBGxFqNUJ/UNO8DkI2clfXWEiv00sKfTR+
itpbo7EMS+O+dFAPQ8NAfMA3IbnqrGc4UsCHtkgy1eW4apfckCgphGFLjO+VLhE313WRFPOxZrqN
oos6qKc5RQTTVHG1jK7xkKOLZI+KgYguhqhlADrDuNfJJjkcXshR+d7ueWOmykYVsaI3iL0xU5Ms
br4WqjJUh0JJyo9XdY/sUuE2K0Axmdg3F1xfwSmdz0A0d3diG6Et+1PYi6LVAHh5+3n8uYRphahO
d8oTatGWCF+Xyp4E/69i0Qu53ZbW+bnMcth4JeNcpg+Lnnx2w/lGd9uHLkPZYSju6lj/ySKagcaM
48N1vSeFeapOIfUWj8pVmtx5qfJtCbOdpXAjg8g+ESCduPrKySCxY/ZnwOHLUavB27QKRfTLb7+x
tNtSfPfTkENe76ug60cfrvByEkZnw+j2TqDtmy+XW9mawFKIi0oZ8kSlj9yYK1/uMLRDglzf6fLT
t75BCm+IcUlr1Gz1qya5h8icnmahpycGuzisFPbby81sjIbs8FBimoVCM6MBXbiJj2j31G8bThjd
oUTw4xo5XbKJ7O+gILUG/tmqAs1tz/oIkMtm93/daMvODo0BwTHudMYheltrXAOjfYpO0CHVu52x
2Bhp2d4hhi4A722sg8JtuTstFvQf78vCbsfg8ihsVIoNSwpyrtzgizZtFSjFKtQNGfyurVUdHA0a
TFOu5+8M3YnfwgpDu6Re7PctNPqThXDDp8tvsPWJ6+/P1nULirHWlhUhI+qZpF917wCIxK8uP30j
W1rScq45Uz9UKGMFOphkQKy96A5JWS3qsR+gWR6BfZtf6mUaiuvylyVlANjf3mJwxRnomdbMR0R8
UgANgmjdWX234kYKfgvR6UVbU4xnC+WQhlZ1BryuvbJSd/Qvd9rWkEgZIC67JM5Dric4ewIgRFME
+GkZ7QT+xpDIbg0C5mmbWlRKPHtJ3wNLvAlFfMq1pveRvPqWgTfdGYuNTCabM8BzctQRWn6gxzPp
eFxGgCDG+EpEZvQ0saE4X+6vjdqPuX7psymMBAcqeeNEf+mhHkDdb8E4VZ9LM76zhPe4NLMIQLlb
ny43tzEDZIeGAvxZPIQ16xiUEQd5dg2p53JyxyelEWF33SSQfRoWlKCGNKLzJgV6NUJi5q3LZeNO
3tmYYrIhg+jMWC3ArwbEvnNT11V/6wn0cq7rISnq1TYEp1GSmBF3rU4oIlonTkRx4LjT3iZyaxCk
OMe+EBEojcQymwk0Xu4HkJQCinhAwFo7Xf6MrU6SQl0HLLZKe+dB1xlovnDMPUN86nY6Sftly/zC
Bk92SagRbeyMrCsDPffKxwEodQCMIwsK9EJf6Vnf+b0FEBToXc0mM3dArHeQMtE7+jopsdCobJVO
cmqQgQdP3ho22OXCMN91cZOh8pu6KIJymBo/DEur3aVQP320/LI7Z6n7pzxZ7EOIONF9kkP8jpxO
/w6MsH0aWowPD7NpoAe1CPblx8FLVZxpQwBRda4MrxM9tlQ0ZmGxn4oImMTRZUN0B6QPcl7GbRfG
R/kC69qt3mom8K9iTvrPS+nkqFFpovgMBcB4G8PhOnWIL/6EgoA2pVsX9uOsK+BI4BjndyiHLB+H
qREf+2Wq9DPMIfttNiJsgKDzn206qd+qLJnvaDv9s5hjqN2iUI5gwaMgrqhLWOgEIJeFmISwvNB3
h1EN4qwVPhdM6n1lqyv3OnctjuRzeWMsi45Fhun+1Wp2/WSnOpYgiTKN1Kg8WDOhzVXuYSngSaI8
hVJKYqfWwbazpesPSJdG9RHUmv0TAr1zpxdpr59z5Pg8nN9C+2GEoXuTW1X8GIVx3yDGaLgfC9to
5ltAZchViKEIf1QiiffqARtVStkgo+4mI9NR/QzqaBEfEFRN3lDQ+xqO7XJIE9SyD/VYFCja1Y33
JsREdc/lYCMyZe+MmaN0mSRRhRwHqsoOF1Y3VaIiIJPm3U722mpCSvhWiXTpiC59sCC47CBjq6Or
zc3fFxcXa3Nn9dpqZF3Vnq0qICtdkHNZGazqtWc9N8RfkVeU9wv2fXu3FlttrL8/a2PqTHROzboI
BOCAE2xsEwEOD8djpRM7m+StHaaxZrdnbZSoHC8jSv8BiiWKdecINwMwjX5p46urkAhKmaZr3ILW
b0MfS/A2OlU4DEzow1QTicUI3cXYeZmNjGpIC0OuZZYywOsJFrtX9aMwnF49Or1bX3cyk+01RLUk
8FznPMDALvNVE+suESNPe3k92AopaT2Yw2Ec4fplAdKcn0JUyaHleZgVoKpw1POKOnau9jfd+sc8
Lcwr+0zaDQI/TwSE4DyogZ7fpMPc+tC47J1VaA2ZF9Ygff3WZ7Ojh71gwzYDnQLXfTr2Yyr+SuCH
PMaIOvktrvY2pJLCHnf6cGPG6+se7ll7CizZ3NCXLjCnDK3CvG5QvTCTzPW4Ty/yj5dHamOerbiv
561oVjJmJlXwACCpdR/mTv6geW797fLT1wzwUp9JmSHOzclyUdAOatglqG8htBzC4MJRKetTpzxW
ddr2O6O/VQX65Xb1rMNKy7b6Ps0VX00hVaLFsopGsDLn8dcpj586MaFsWNW3Pbvd0RSPlz9xqwOl
pAEwOu3iago5EuSTX0WK4sPoa3c+amsSSGkgszovCUu9DVR1gtKBhFtknV3YnuaxKMKw2mlms+/0
36eBqGsoJUndwsix+/sRE+rmK/bycX3vqo4T3o1rBfgmR0YSk6okNo3bCVHD9KFHH23PUnirJ6Wk
obCHxOMSQYKoacwP6EOc0tzbm+dbM1HODVVicLRqEDWH/HWE/gStDGH8c8/ld6J4ny5Pho3h0qQc
YUHztpzWiIIMARIkT0ipX/KmGM1TFRbm3XWNSInBFYhNcmL3fDOpVlmV3DjCu8ArDlPI0+UmNobi
l6Xvs1DSxmIuGmF6OE+UAxqMhvI6nDxnZ+3ZGAtNygpTEeqOifayj3eD9RlBXwcyPBjy7DRWcPpv
DIqd9c6XbI3I+vuzL0FXfshcRXX9poRoBNcEzVIFQ53IM4aby521sTDI0FIo4DA06zEKJjW0kh/O
wEX2HSigcvQVtazFuaGqjsrEyL7ouhalrIDIf4b1zBD6iKxqxxKuogXBBVLhARlz1gcVUn7GXZ09
7AG6tiaElB8GrOnz2EqVlTvQRUfhDgKRHEMFBX75k7YakII/bsFnTygI+y18BINzg8jQGZ4apFgu
N7A1EaQEkOr4HWIKE/rgWKFNeJkX4FYxIXg3TDsTYeMbZBRpY6F5NM0FndTAn0O+VDulrr4HpljD
+4W1VIaQ1ja6bOAWqqBsle7PBJaIenCaODo3OFoHhSFQcrdtcZNy7XXtF0m7A8tM4ARhhBC4U/4J
iiALnD2WOxXPre6S0sAyTAnM9bkMFHVlQ82jd9MV3p5k1tbTpcBHXS6zMxglgeIgaAgL1guE0LTz
5dm0gcE01LXZ53klygtLDQsdrTS7+CwcKPkQxKaDl4HGjhv2grMzgW00kKmwa02/rxbEixxoOIFw
kzZIpsy9QdzjUxvNO9Nv7beXJoiUFYwGcXrYaUVA+dAjITjh+A0uDrIQWmb/GKIks3e2CxuxJANQ
EQQf0QGmCFObjX6MI0yuHVUzb1U4JtddDssI0jJSPAUYDSUe0ysOXP6LV/mo6h+iaOl+Xh7Dra+Q
MgJFGcAGZOvARNEG5WO7BAoMqXPuvX5nSF6ehLoMEA11zAshPKQBftcIKpf5hPhg5JRoAV7+hpfH
XPekvUDR9lZTTzSgdk7/0YLJGCjkg2PdZtbbvKr2QC1bHyIlgjRZcN9TwskXWRurB6tC6uFkq/3i
7PTUy4OBturv8VTpIZKBcZcGw2Lbf2WxauIC4mhUcovS3umsrTbW35/FLPWt2rbzMEEOLS1v0GpG
whsNcQuHGkSqv14eka1GpMTgtIgv5tx2B6pWxeAy7BIPE92Z8TpEPdJwTpeb2RoQKdjNBoiJrmLv
hl2ReTZHGGij6rhXjob+e09lyDJF6AOlgeWmLoqLS/WWc6L2iMGN/fm6D5AWfH3A6WNEBDNAIe0r
ahDJIWrM19c9W4rsHDFuVDOLNCgRi3lA2BRHBLPqrkpN7Kd+75xxArnYtXbC/qHBGiquzNbBzUTB
6cBL8azbma0bI7zSqJ7P1jQyFwRhlSSw1VgANHbdKFp1PNBiuNxLG7nDlWKagq0Tp7hcB2FkfvU6
eMltlr4yp+nNOKAHd7mRtVP+viiR637/itqJceKClMJXGG8WbfwxlqZz1ML+1Ljapw4fv0OUvsfW
6cPl9jbCT4Z81tnA4RU9t6BHtC0/xL1m3KtmJP7E5fE6WD6429+/yVHhl6IVEAfT4pXHJVwcX2vd
5fbyF2yNuxTZk57qkzZGSaDjEhDgdBIFXDwbO/2zNR5SZMM/15BkiLhhWhovP1fItpl3Sdyb34QG
xPgNvNzkscFQcFVzxOoVaQWK9cHlT9saHCnmRYah72BzUho0fbrV20FBnmFI7ssodZ4uN7FGx0vz
TQp9zWhRmwFaBHRGnFvXQU8mzpF0Fl9h/CLXnVK9xzuuvC5IZbCnbZeAWijKBNyEjGdFG/tP3pzt
YvU35oIM8qwwk4D3zgxQzBSz+cjghgZfxLeX++rlg6vuSAlgChsrgs8eBXgiP7RT8WB12KVFqvEZ
NeFPZWfutLMx7DLGs7YnYYqY2gv+VtWpE604qCG1l2mMm51x2Gpi/f3Z0l70M6qsqkpJoQShcbC9
InwTNygAolPYd8aVrUiBjyYI+rptR3kHFeMApQakL7Ds7boj8jrdzgZia8yl+B8X1BIMe1Z8y0Ar
cOmaV/gyXoca1mVYp8N1duKUveJzwYGmbJO8zQszPaVzuBN/W28vhXgDT9tO8ZD19a6KT/A9WzQX
p8a/PGO3ni5Fd4tbJ5LRiufHuEvil7motwhD7gF3N54uAzqRWMlxW3Xx/haFfeNYyNIjLFacrnp3
GcyZFDamuoBTAkNUP90KfWJ0366rneoylBNdTQhWSqf4pZ3Hfh0m2HWqQ7JzUt+ILhnJaTRomfao
SfltZyggrpx+ak5KEa8SjLFTXHfnpcswTi5DlxEWDfUT29CDYRijMxqg/XWbQnsd9WcpAvPWxsDX
xfNxHknxj/KQay708qqirC5DNjUX6xmB+qkftg2bAmtIxXR00C3TD3HJsrCzndoaCXn5RrNqiAV5
zkYkLRqKDFka7XWtoWJ53SyV4peRxdm6SaIAF4MMFbsRHnToXkek020pfpMyHRql5rKktbXxc2b2
6bm1MKRbYkM8XPUBMlrTWQTuNKkR+mM9UhMf6k/dLLTrul8GaeKzBzVu4eGNFj1pbn1vFuFHE+zv
5XffGF0Zphn2FUAmL4+CGizxbQem8Z492BJMw7yHld5qQtqPe3MlsIXQQ9/ol8cY40Z1btDAxU31
8ids5FAZpSlwEkKVHc9sb0yzV1VdzPkB/7762udLUdwg9Q0thdWxySbrI5aR1jvRdOP5ureX1t7S
NEdvim3Wl3bBfKiYmyDugRRffvrGgUtGXBYI38wIBSu+Uo7IaSP8e8QZYjpih1ZGWrWTibZGQIpg
vURAWktq5igyBiDfa+ToomSe1CtHWIphPYtL0DItK3yZJbdhkr0elyS5uaqLZMglaoocf0KWAC1B
d7QcO/BVof04kJGOSGvs1B42gkCGW+o1xo8p/AQmkSq+VDWOVK9xkdHdVxZHnz3G2cZAyGDLFGk6
VE+T0M/JFui59RalUmfaGeaNzbuMrbS9ASUhlM58zUKp3Spb47FJkEBq3BTjaDd7ajQ33NnAbxyq
ZISlVZi6hy9d6CMvlpwwc27vPCAyt0h5FWdbK8dbFF/mc5qXxk4gboSKjLqcS1Khibecb1r2O8vg
fkvk0Y0qmofEM/dQt1sDJEU7KjQqYnncQ+pugjN6ryWn3MJn7vJU3nq6/vt+w0jYiqUIm/mDmI0T
8ljOCW09Y2dLtvV0KcorfF+MAdChj3K744c2xK8hN/I31727FOMAXFrE9bjuQ7kL6U4qyuV4hDbu
pDtFjg3AAWzw33snQoQidrD0QPR++NJjS4LrS3P2lOU+H+fALMrmhKT4h3lOcReYfl7+rI2YkQF3
qLlW3hKHCp4XKFsBUYW2cyeiLOpOaRGjlDVbjoF46WxN+s6HbqQaQzpjC0+xRJmMio9zo0BLbBgD
1VSad1rR7vFTNmLFWH9/trE18BPCxcjx/GTOaw9ulV4g24ko6hedz3kzlku7038bt16wVH5vqkFj
Wk8Xdg+V2tjxu2bW2+wMxr+YH7DxKh5Cxay12ypDZhARJPRt0U61kZPFsIoFCWG+3DvPWakO7/Dw
NsUJ+bMEATEj3kVNbcSFjOFrsQV358hkiMHO/9mKDNKX6ojq4+UZtFE+k2F5nlZFmlZNni8i9Wwu
5jesgajxpx/SpQgPFhZoopzrN0oyXFdslnF6Zp2z4Teb0O+M8v0ST28wMHyDmWR93Wou2woZXH8j
bi08P/Kg6ujWkvuK4nU7T9+a/VIeacBnd2gqgiNZmtVs+NHOlUcOp3s18o3ny5g8RK+scXYGD6Xo
/F2v4Z01lDdW2OzM963Hr+vhs8gaEwFK3M3Y6oS9jXtXlaIT1LcHVCCvA1agOPx7E/Y4IJhY8QWu
1n1PdCaS3e7sELbeXsoLCN9aat8TrAqGiWenqcJgQJbvnMxetDM710e9UG2VIXfVgKRbqJac58bY
+YDkbxIYWNU9OO30zc4wmbgcdRtBra+/PxuHUMxirBzL87ENbA+Fhp4rG/Q9lvBWP0nbgGkWrQVS
gOqG0b9SRHyvJv3dPEQ7dYeNRUeX9wFViEVfDQIpUiPtPDUDWkfNgPeRniB2vcoi6lG/t65u9ZS0
LXDjOGzMtqZ4WMfaF3jdxbcG3cedTcdWT0nhnIYd93Q6DAELKjW2edOCTatS+Yud7238Nj5ARtB5
ToRNFk5iPjqS9QcztPW3KlUh//JE2hgLTQpo3TbLsVQIiXZpEOuo+9ILUDftqOJGwymzdNTTG7RW
d9Lf1sdIwV3gm50VA/kjwlndb6ea9J2b1fnyx/x66xeiT8bRJbgxdmOEFLhQq+6HNU65dYsO+IR5
EHcGN2k0P+hqfbZnLXnwUHSObvGNnZXj5M167ENq+45ybta+SuvKeoWjCXq/hb36LyxLa31Ius41
d151Y+L82k88C+A0n6y+ngrX55o0+TQ2qfceKCuWFjamSMHl7thqQ0oS06T0mDs5oV8kZo+ZSG8d
MEIZzo2yiynaakLKFLnRRNi8IQwdjUlyjLzoTTs6P/Uo3dl2b6RTWd8RbdZ6sWZUuM0WMeQ8xvyl
BgCXDcNjjyDD6XJHbc1KKUdkg7aEbkqRw9EU54AFT3VWsZq/Llf/2vA/G+pBOOi2F1boU+pgI1RE
6vtQdZp3l999I4BliB3366UTogiLw0l6tBSUbHHdcA6Ts+BpwkGo06KPl1va6CUZbue4kZEUiPL7
DhKnX1ernRu9jsP31z1dygw9LncKYqh8R+R+tKx6etuHbvzh8sM3ppG6/v5sCOoBX7cCG1LfjvX7
uRxfGYZ+38M7G0NzD0651T1riDxrA+85fLpn9o0KPI8bB/mr19hFWU+Xv2Dr6evvz56OBgz2fyn7
Rs8wM79I4/pQ16F3vvz0jTBWpTCelkFBfL8HPhsO4pOB3uRXfemV+6ZVmr06+lYb0qqvJNVid6Pn
+hNuBbdVUS6Hyap6nNut6yRadBkilxUhpsMljl1akt9ZZnk2tfyLUzQ7vbQ1BtJiP+JsUI+iRqR7
sR28jUV+G9aZunMufnmOajIyzoUK0tgZO0cnzcy7CUXU1yMKTbeFhiUf1FTD868ZbLgrv0+lMeUa
1VEKSrpR97UYi8+Kqr6C7LIHXH75RKjJIop9DgzL1jKyaV2XmAlYQObxTbKc0i/rzPOO0AsT65bx
UdubEGYDVsklCt47W4ytfpRi3bNDjuTtyJKkRMmh6BzOKasPD7ZCHyZKdJc78eW5oMkKi0pvt1qo
YFFIXaj9Oop5CdQFB6vLT9/6BinaC6yOMUJnIptKfrvaoh5tjFm8HBZPZMbXQSU1T4r6eVD0wsy4
mdCj8m074i5WNG/qUP+A+UZ61eKnydqKSowEORr9LOAF9qBVE9p+67XtzvZgaxSkhXvBjlhrw46A
b6KJa+RCP8d28vHyIGw9XAp3iDejXWCc6A9j0WXHuUhyvNsrRC53ZupGAzJsLhqHuRjM3vXjYQrP
cdI1flxk4sNVry+j5WolbzGRa1y/nzv9FYZT5dnG0HUniWy9u7RcUyGcIqxXPH/ERf0G56L8jI9M
cd2skTFyS9h2vWczrlbbZr7d1Vi4o5G6U7zfiC4ZEdeVKHi3buT6leM+GLk2HLrWe206WX+cbe/L
dd2/dtyzBbswO1bsvHH8JuzST1odG49jX9dXbe01Vwrd1qB4UePWAB9dmR6xlGhPCljCe+SX2itH
WFqvdbVXx1qNyXCda3SHoppizDoSIITXdZAUu2rH+avDrc13x6mPzlOLZfABDGG7M/9f3m9osryh
gamJY0bUCUu3t75g2GYGM66btzUO14+XP2GjCRnrhutnY8InYKlh/Xrfm0l4hq6VnuKh3kNvbsTZ
3/BujomhucGmO9Sr5pCOXXeIMO+8ufwBW0+XotgOF9PSptjxK51KjIc3/asCW/GH656+xt+zEGhC
z8jS2HT8lbFwaiLsjBYl03ZCYOvd10F59vShJCvj9eH5RuScOTj8qVvqvDM3NzKEs7b57NlYnE15
OnFyHgvRYzzt6fFtog2YXE3iqE1ebu0kuq0ZJMXxEPUZpo18BBX6YJ4c7OSbL15hfLtuBKQYzsIJ
n7hs4eiJcOjHonTT9Ea4epvv7FPWLePf6y2aLFjYLWU+Kim1KdvBxlYxX43u9L1Z8i/cWQdYd/uN
p105maTVWEujFlip7VA0NLLiYChtnh/mMlbV64ZCxro5GOIlRcX5pJk0fDfjwp819zyF9nULgox2
MydM0TAKI5In6jGnGJsW7qaxo7nOmUKTEW991ro5jjVsGp2hPDS16hxjD2e7y1NpY6bKiLfMACXj
RiQiLrvjY+9mn2fV+uRAHd/p/42Yk7FundGnNebI2O065rup7IabEoX+StjGrTKr1yUNGfLWZAId
CUG9SiwKJKoWkpoaYjpxuY9+1RlfiAcZ8xZicZYX4cjFY+bFEfJ4FppOU+TM9cHWUOy5dzW8VgAt
Y9+Qly7qEmWT2x/r2lPan9Ab9M/RWCP9GppufZuChPlumqttneuNxR5PZmsgpZzQFL0xFMvk+mUF
l/Tk8P39QeAI32NAhCPHznzZSM+2tLxjb7hMUKI47pdD9xQa+vClWEb74+We3voIKRu4LbXTKNKZ
6038hi6n4GUk93Ei3l1+/sbby5i5bp4Vu+5K11fz2UYzwy4+dghT7aTNraev6fTZ8uJi3oIZWGr7
sdGY3tHz0gh/stFZvJ2JuNWAtK4nva3nNeI8PuUb7webwvkDFlDD0+XO2eh8WdkwTzG5RZfR8+vZ
re8wiVbPQ1oAzwtd+7rjtQyaC5HlAd8fU+4Ks0hAiAHYjIN5YrnXTU9r7blnQzDrXMh58Oz9CkUR
35lwRiiLZE89YquHjN+fHuHklYU9oNQqE8csMjhgDCsweGd412F8Ic3IsDlPzfXeUUsL4+jl1g69
+hjnuo/X811c4Occ1+N1G1xLCmIjLjHZDBXLh+o+4ubL5UFmmurbzlqaKyeTFMnFmOILl7csi2M+
PFmDomWHPGk8jFqWSfl8ecZ6L3eYDKLLu8UxMBx2fL0urdtxNswfusC2F1NA56x4Ai7y+B5mVHgY
qyK9udzoRhDKmDpEHUbhYqXju8q44BhputNhnMZxj0i29XwpyOcMw+/WSC3q8ZiqHlx1tr70uVao
5+vef12on4UIHg5gUVw6TXUmLmcNvOANpd67i98akjV0nj0db1Vz0leomdA+hvmCNJYIcHMHiISH
NHepDsdyPK33MJobESnD5/JZT+euojnTxOHhMIgRSVGldQrUUh1zZ1XaGhEp7JceJ+BogoxhVvlw
k+CRGli1Pv55eTx+XXq9EPamtHK7XAObg+vaPl6phx7L7Rnv0S7/OucYpIfdwe3Ne6HXtxhSH6qo
fcW11nUwdc2UEkGxcAQdU2dteta4JTC8Aw4WiFhh831luEiJwJ6TvG5d0/YR1K8pcxp/Ydx7nWoQ
Pom/z7ZEGE1lCM30+yJvzqhidsd2wO6RRfHh8uhszGcZSVdPlTkLFJd8wwoPWOzehIZa4+OdBilO
9FkxvfEW95QYe+WTrdkg4+jYOIo2bqmnUnvLbB9bx7I6p31S1wdjUab0mOh4Hx+yGu9WxPbbajrO
4QJfzlaL6mnMdNyM1VEN5x1Ux8bkl0F3OYWKAqY95VIbcF+aIgzN0XNPs3Pr6VK6sKBcgJKLbb8Z
2xsW6o+Z2e2UA7cevf7+LBNBK/awB6fOm9vTfEZgaTh23biH39bXEHkhamWAnK2WzWwubCXhsLn9
2Z2zIvqCxiGiMS7qv82hTxTtAavPVjmEjhmGt5gBOeNBjVvVOSi2oipHvLo065Qsna7dtLGHPl2W
6Ja4a5d5+qYarnNSdPvBCsWC8Su77Oo4IjFp7ywEG7lTRty1CWg4JXEtv2qbQAvzj8k0xVikWntz
eWsEpOySVI5qe6m5NtB/1xjmAzWR6whCmiHllWwtM0aLbaGt1KHH6H4vlui9p7nfL8f9xrvLgLvc
EYbqtRzrB9fq4O2240nJ1T1i9brWvjB5ZMk7Kpi65rSt7WMLId5SHMKKeEJS9lQhsXaei8i7LvvK
qDsr6VJnsRx2eoOpf2u4fVSPmRExJy930y+40ktfsn7hsyiDJwomFikLP9KxuDwrVtnnRw046gcN
tZQ3xZTP5n1eiFJ8Utokjc75opdvUpvMdcI1BGkVC5DOjGPS7CpHEfVtefhfnF3Xctw4lP0iVoEI
DK8kOyrYkixZ4xeWLdsEGMAAgAFfv6f3abZ3ZFX5aarscTfZAC5uOAF+kTNs3AfZJZBKRUoPP+fa
RDAY2ZaPCE7vrcBV4AkkrRQvhThYq14um/+yfeJqHjNZz39XD16j+daq9F5pGh8aEIM8/J4i6nJO
A/uRt8F7m/QqMenZnAJ1il67sRxCvsh4Tq2k7IOr771Pv8pL0mauYOJCxMGjtQjdpVSfobdbfzTQ
fe/jr6LDBm0/XHWXapnU1dsCZ/AuQx+cfKT68E54o1cBIsZWsvOyCtxZPM6W8YIfaOM0C0vyl/Os
awwfxKXBN4psdCgl8pBsgSrRP3Iom78bg16D+LYYznuNsViArhpPTAqbx5HVH0Ba3/n9r6XvBngq
kdUaAQIbs2e/2vaIBf877FV4DdmD81yrAYrmhyHksiiDVBSJJ39ZiF/D7BIDTxqrsXcYJAIllKrr
rspor1V1boSLfv85uL2zg6717oCX9WDcYdbn6Dg/8SomjzHd1BvE9Sq9+/N3vNNq/39+yp0DEr1B
gJ6m+DuSuRaKoaSHNrLvGo7MTopfLq3Uq4uXcP7gO99b+auDDTAcIAK4mw9LKuWYdyEUwJEyT/zX
n9/pndj6v7LD/7oTgnnU6FVgignPwzHJJmcEy7n36c8o7vmXDQCLlz9/03srdHXGQatFrSQn1MqN
svcKGc23CEjax7KJ9N8dwmsgXiOiuBwHinlmELmTQE8SY8GwOfzVC1yD73QymK0jFC+waDHlcl7K
e4ibJd8S5Pof3NHvbDFy1VAA/URFcA0VWO46BpE9qvxv2VPOM+GHLT5VvmrLu2XCg2Qe0KSPrKDf
2QbX6Lw2qRk21obwVfFP0dDf2zYuPC5F5MN19UHP7J29TC474997Dc3JVOkFPbMoTD+xzvH90IqP
4Lzvffrlz//16SnnHXYyMljvQnmb8Co8OimaD87hO/2+a3ieNN06ax2yw6Zjlztom54jnoZ72Ge7
3WTTcp8mZf13R+Vayo7xqN409L4BexnaLZdS9WsB7VMFgV1ASj6yKnrnRF5j9aAy5iBeX7FDgsN4
0d14Yk3b5mpN/vI8Xh35llfC19XMDpNQ22mo1QATHP6ROtt/Lzi5RuuVbbmGLtT8QPpm2DczQOTx
Qsb9n0/7e59+NSAYIOkOr96WHy6UyTGjag6/rDA7/oiF9N7nX530ZoDAbFDh8yV75D7u7rlP+r/q
A5Br3TogOEwoqxpp5jRHQE3xX+ZidPx3P8zVKUbDHgpAEzKdRfn6JmyUApe+jz549P8+ZyS9OsVz
v66hntFXJ6bvfF6XjU+AvOs9DgPnm9jHxKZf5Uztjz+/zjuEBXINwSvLSDkPeM+hcapPgGt3UGZA
kzWYs0u/6s71SQe7BQqLRlMMzMECA0qwsAsqeuX4nHG4L5gdlaiVsnSh0ZbXEQTLkRhMsJItawKl
J7BG2TnprPz154d+b/NcZQWyhhYSHFXZYYkxSszWQTc2i/p6+7uEn1zbIpsWg7COLAgNtp6KMTQ8
D7Rei797/Ku4QGse9F5gSf1C5yMYTt2D6Jq/s68h15i+dkliKDsReoD6zFjAmcGetceApmnrj+TQ
/vuaJtfAvmVAWT72nKLR1nzaHAeEjaq7aDJfSg2EYsdnuh8+nJj/d5wm15p4zAHkFMWaHSB5w06L
C2i+lrw7Jnirw59X5L/vf1hj/N/Lc64xm5mg6Q54cNrFOdfN8DUlZT/mTNeQ+OMkMh9dO+9911UA
MRC5Ma5j4UGL1hUJ6UROOrrdMRgV/Ehmtn2wy9772a5CSVTZsl7LmB6M9xZDBmh/2CxJjWT5YFsz
/108vMYBwtLdzuay3RYMkY9wxygLCfTHBy9xedj/37OBMOv/XZjOEVCkDCOHoEuSXPIoLrA2fwcN
JslVXR+oSaMlGuLZL8p0W0lE0XbjR9JJ7y301TFvzVqZCBCEA+yvNARFtgdD5qWAWwQGvR8Jz7/z
A10DANugjQ1sfSgK75U/g73f53HJ+uc/n4v3Pv0qC9gS2fCuJ+Ehmur5eeBtfdes3UdOce9cdtda
d7NOmtX3Jjwk6aQyP1h0Ga0JSpcFpiJfiBznGQT1oPyAKvne21ydcsWo2Op5wfctCyAV3HU5xuT2
9Off6p3lvrYwXgSHC2Vtw0NjVbvjEb8ZW7FfhNyyOAZ89c/f8t47XP78X2n+ZqskadchPIxBNT5t
8DX+JMzyUY/0nZgRX3Xppj6madzhHbZ2U3erCpIb0odbl4FV9BH65703uDrSHqyLFa42FGl3xR+r
ybZ3Q0Tp97/7fa6OtHTJPCBvIQdYtLf7Dr2uIpTNRx4M7/0+V0eaISUI4yghh9Vov2/TtDXZPG3l
GWYjIHj81StcwwDbLYE2WejIYWnDsojgn3bj+fx33nnkGgQYi6kyQDeEYBry4WsVeP0Mut6HrdJ3
fqFrCGCy9KKf+xJnTCwTvMmEKRaYwYEEWJMPyqr/nnOSaxxgLGoUtnrBEgdD/NwjJ83XeayyKFjm
m0AxDcs10pzNMDfPjm0fIU3fe7PLn//r5MVBWw2qQyxU8A6h2TSO4ke6hVbmK8zr1t2fF/+dKHIN
D5TcBBXkv3DhbWw7heGidgGYN/vFV9NOz9Z90PB/J/Ze4wS9qkOUEwE5hA0sGo++g9EtiOPaNbvS
xXrcQVShphAEviTAf361dw7+tb1xA2W8edCaHBQcNdE6gpqXdXLa/92nXx18H8dzQqqL+P9qqk+9
CcKXdtuWD/bce89+dfCd6irowCl6CGM37UYhf8CW03/ww7yz5tdQPzGO1ID/izPTx8NhJUF67HTj
wUuMk3uISP2dYDy5VsobNVgUtKvoYeo4+mfj1l+k0D9qdMMW+XJN/Ee2dq2VFySadNDxpYeVVdVv
wheBnmpit7p1UOpoTfNJjWgnnMTazGu2TtuGEncMlH8qtWnnYpPlRD6JJU5pvk26m3fQcF0BT0RF
XOaQc4FrRG3EaL6m4G2SLNpqPhckcHW2QlrBSklynoAHsdT/mGm7KeOyu1lSVj4kzG0P8FIyuZ7i
Oe9nuWZTMja42IYwC5JhyUAnOq/K/BOOZM10WjV5I+cxj8T2NjQBLBQnvpwjn/aA5Pd36OusRYox
VlE25XHhTmZBE4xZ1PUl7NRiutMpXBz7rc17oHFno7/2ggT7phl+zmxZIXXfgJMYVA9q8b/0WF6M
AMMXsU2/4HL5VVjybOkS5Q11PpuJXfKQ8Cjv7XKrDYUMW8i7fQACtKDwvwXMV+dVLc5zH3yOJJsK
PUef4bhqs6me7t0YPjaheG4HCKUIiiS0HSKRT/EIM+aILHnVbz98tY7ngKyvCSiSuziFWacN9XPS
Ni8ybT7N+Psd7FanYqXrfBisTvOx3ZjOms3BqC5o+oypZXuprKGHiuNGqSt3t5biqVRrcJLQMkYP
n2VQoHyoU9dmEOl+1rBCzXufVJiqjmORxCLIzDwF+77a3noHdWjFSZ85ElkgWKqzS1eVqRgCcYb9
qEW5QN6d/upL/kB4J+6D3p2RISkokzGAPxT7RWgwQiCmbQ92Tm/KYT23Lj3D2ftNtP5nYPhpajp2
WLlNMhW1cPguPS1WJKYZeFk9XrGf80k236c6CQs38y0bS6jUwSupPnUxdNPR2BdHGLJ0Z7kaWYRK
rTvGmn9iJW+NNkkW2VBkQsCGg1P5e5G8yWraVg+uGh4hDlUDQym6rLHxmPUYQmdxPf6EQtNW2KGd
d3FLnod4XnMs25rZuXHZlvbrcTWuxIDQJAVzbVuEKBwzW9sXKtzTWE6fRBACkmzRo8U5SjDLBWDC
JfKpgqclxtOmKYSHJjaBOPCh8vYphKxY1k9Qq+ulH7MhDu0t36Y7HKpf8UCOcRUn+XSh+M+wisoI
S+kuMHrOqLZfWt6hOguHNyfEd/DO0BZyos8hhgq9YYpVdFXyz6w7s9OkCXcDGiC54rLP+NJ8G2kK
v9jAoY8z+syEncWh0794jyoSKOj7iYcPc5vAy3H2p62adZ7Gza3g6R5KN82Nn2iVC4bOZDkHN5ts
/XHy5lNj5KMP+KOPcGww+NeHPkDAI6P+GVaOAfKsp31vEuS2vchFbNN9EElXhEHt86UFemkYqiCP
Wv9m6dxk4JFClT9uPtuRPKs4fRjoZncdfDYzifCUOwLQyGKAXjeV5fuo7H+aaamBuZ2AjRmUgDEQ
n/MWKieZd7rK6QY2UkI3emSDkkW/cbm3m9vyEBYDpzGMJjidbiQPOn7fRVJmbRS/9Vv0YscS7BMI
dWOnOJfNEJc5hByisGmyqic0q8R5cIFR2URAHRlYSr6GQP9+ncoahphhGUJ/ZBon9ZDC9ZHnYjD0
VYm2NkBL2ehuM8l0Vo7VewMoyeM0Ito4Yrs5jzl62HkMxWeZzUFU7XH8qy1nZA5e6hl23HHFpgrL
QKdDG678OEBZ9kzGnhwNrEr2M6s5bpwIT1F658/NevGKL0ME0BUQilPEuX0SWzNNeVqCJ0cBkURf
b9j6WzJM6DWqSiiesQUYpQzqtOk9cbr57aUUN3YAZiMzfdwfehhMFhxfqzIXMXkjHFXH2dLYZSFK
8s8B4+E/nZzNDXgH3e9UjtXDlAziKayS2sMLOwwfqtRs95ohm80TMXQPPKmCn3xb5i+VXmKsbhJ8
El41hwU2LBXuOFHfmA0Q9EwPeruLp8b0dwNMwGDFI6IuyCxl7DaN7XI0TK3tvgoMO6bebkfqjP8y
J6l7trA/vg02kOIzmD7WUdZVa1lM9OJlMWzCd7uJJuOvGErnLpNqHaCdv0FkcHXlU3Dh7iJC3MtF
vI0WEJRuNF0etmmdDXZ428pxeWyGFZQQZlxGCZk+D/CPO0Mn6A4s0S1jdD0kEf1atuwpwQbKIP43
4fLCO8GdTReDG18CqmgBiRv0vA32n0j0q5fBm8dGuuGVeXC1BnIKos5fGlJik0SxOsODo8xghUN3
AwlJ1m0geyCMP4omPpeCvoA16vZJB7VktentrEw8ZOMi6tyMcG5tR8zkQURfEXbV9Bn4b14IYFxz
XHnfTa0+NQG61tEUDzmAwuHNxidYfiaRz5noH+oehpZdPwLErzGsqkZyLyLa4y7HYR3hc3nq4/be
wpYUXJTyy2pFB8NquuNo8RfWDQIX+Dzl1Ksto0a/mSoFVXeL6txt84yg3lnc/yhC2sAcOtarvI/G
IIOR6n3rbZWXTRvkGJkHmU/BT+t69qzazeSeIL3o3dqdejl+x2QYhlQVBp4dspNsY/awREj8x8T4
XAmR5AtM1wrglb8MG3jxdeshekba74maYRnd22o31OELRGCbTIZhC2yx5sUiFo1WbDrnXTB9s2X4
E3TIKjPNthXpFBwjMSRwmm/qwtZAAkKX8KWDNlLWt/SRhKw/gxgC+KgV213UtQluWlZvEAvSX6vY
dni1Kd7LlS37oR+aJw58a+bteugqTfYz7jdgTMq7GajUX+vipwyXPDkCmCD3AR2i/Ti14lhKGqD3
Bk5OGiVdmydmiPcVsfCBhJNOVcBjW9WI8ls9PPRNgHMxqgUjug5eAs2d6Jmejgk493vlL8cFdeHF
6XyrxGe2knEA5wFqkrloTPyITTYXlJrkxNLwUror/XP2Y32KpPZHIFG33bZU03cSySGP+8R9TmbO
zrRUyXFTvj+NqfBPhFH+ydC1fyzh01tn1IrgR6lM/7iGvLyHLme0D9JRvmrwfI+wgysf4bprC4t+
x6cylfoXdBrkrpOjv0tSZm8guVhBUWjEuFmX3ZCXpE7bbKILIsSQ+KeeccjQJbq7mbd5MbiWYSO+
eJLekKokBwj7LLsF4ssP26aWwqWt54iMo7vDXqevpmrMl2pAfjO0NTLxmi2g5m0DjnAkX+pwqp+s
b+mum7cEzF7W5lgV5H21RldsMj27SQIv9rYRIbbstt5VZigLxyL9PIcqObe9kCpLhAQHBzf5bV+p
Qe0965uiqqskZ3FJcxA06wIaYtUeYlACI2/qdtQ37NSldNgpab8PZVC+abeub+1S4XeqGN1FMKf9
kUZL+ilFRxA7wzXPFn41j1PXTPskLftdk2p5ULYZiss632lYeCGziDUAomVwNKscj+3owGLjE2R2
WLScwb5ukex4QFgxJN9J+PflSHnWYho6/sKIj25mnN0iMay/H2Y7FiqwC6YcXfjZAqmfm4uanmuW
GDjBiBYujoKHNBbRsbXoHmdepwiZVVnSF6NsOh4hyAPXdxvZZQdT31bBPTUemiyVhnyNLNSMMg8C
6V1dx8G5I3UL1uFAloyWc/W59ot4wATZ/eSrJS9LKNhNu4bl95WW4VeqMLV6UaLq0fDdWgoHALOp
4Fvc4Mfcj+FW6jwIjKXf6jRst0Ktqfwhw34e7lQ4DMOu38AShDIxJAlzJUXwCh/DskV9UjVfFWsC
8CAqNG3O4SyCdqcqp8sMyTrjBWsqt56xzdvxzBIYnuZ00lKQbGBl/ZsDnINQHjRgHLYyVtsRlpeE
ZyYVkyzMBrUA5Kl0GHdLmIIB0fSyyh13Iz3CvQAaIw6ezvoXbeD1fmPmrS6PbTmHQaZmNX+L4bH6
qYmtAM99nOvopuJb5PfTGoR1ppD3yWza+DA/zJ5T949Fb3zNgShBntRrY+tTovs0zJYg7gygmhR3
loaJGswt1YV4OCZxA4pMVaFEgpX5QIptLVdsvwZL8BjgGoJCrZzgrgBKf6oPoZHxzxaC6ksOMmXY
326wgyuLksu0O3PXJPrcBzYZMt0Foc3TwY/+npcha0D/7NPbPhyRGKp1cvyBtwxMVrj8oGTwqbC4
NWOrSLcLJlNjGNsG/ikddQefBMEw104Y926vAhby/Ryt6yPkBgL2A6hUjKSpGOGHDf9JXu86pO/9
fuBr0DzUwYgpjV7rsiz6KYwUXNTHesxnOkfToQ8H1v8gtbMEGSZjIUoPr4h7hGgeq8/NNCgMj0ao
25wTF4ZI4xYI2z5tTbsm5ymowu4wbmbEItSdqteTTlsensp2sMk92gCxCrPWLDTNl3QJTOYYli0D
jiiCUeNW9xLlZzf9lEO86btNCOvvaaRhIZ55IuX2g2lWy7wMEgSEQE9hcm4q7ZIsFQ5Wu5j61yM4
/gjvO7paVAYEEh5N1gSyPY60rABMR5oAm8elc4hdUB4udy0NgBrFTYhTWakZ9/C8YK745CtGgteL
TTbbOxoimSZNzVD2bgP/7ErHoI+M8UUmliAp79jGaVtIjbhx7I1f5gxD8a7Bbq8XbCpVpdFum2oT
oNshdH9KAEUmP0rYvNyJpiMGLvXweMpIIqzEOw3QI/JtmG57AlcoiqI/1Arb26fjnEWjSxec3gE6
IYj887A3obW/jRLzDztBSblYoLdbHmsNWPh91Ac0OVMKdb8caP51zpDGsfUW/l8+LAIzSH2n5k5Y
qF8kbXfStuzCnVtnpmGiNg3uJa63kD1TwxDDcJsvWz6bKiGw0mzj6hwJBnljHuA/uxLi5/S2kqR/
ME2KqSnKzdLscSuj7mPMNfVdHWxBfHZIuGpIGjRwAscRjOcTWH7uS2na6GugqlmiU0ONyGdSYhiR
w8OjMntU0sP25mfJ+D1Gs3L4BaOQ0P2C6Doer4dv2o4mQareqG/191CgPixAhLIsE+vm5/uRgD/2
qVuB9stNlCTBZ1gOT6ZISuUUUiqiMYoHYW7DZUA57gWgv9FhWvsaHKPF6KrYkMsgFDgl1WdoezTT
a0UgQHNWuhp+rHWq1APXdISLoZhst+u1bm2ebGW/nX1imxALNTUtiKpqY9lGF+bvfTks22Hu9Bac
22hrvo6VstXDvEwzy5xbluGEvcOGbPMqlQX8TMS6C/3SLwc6NuFvNkjyy8wJ/r8uRJJ4QG1n4tsp
NmGL6ntBLPKdc+JunMHTODlhe3IemF/9iU/NNO8JLwN9hx0TikeMHBx6V+CK89yJaOG7iI7KFc1C
UMszHPVvcJo12y9CAPf9IgFq8hnaxw0/JCxKoYkYOyi1z20bEQCdiIH4ciO76YZbnfgiDG2sdtGy
DuZWRM6rnEU8SE4t7SICWbw+oYchnFEMpGjeoPIIzOL3ErZ+PyPTLn3Bh37iuIOcbG8xQbfsbNbB
4gx73FeFC9pG7MrYy3Rnbd+7AxpzDqG+FA12PeReZSYHs/JdUk/pugPlY0SRAFGHIMNEgUyZa9GG
vUFmwOVt1aCkyOtpmX1BXMD5DiDE4H4eW6UOaQU6StYrLzGpBAzRZEaTqL5B1jzYI8pCbg4z6+VW
tIj4qMTitVI3SnPfFIFaqUe3TJe/CQuCZRfVI9WF6pv2n1bU1QvIxn2Yy62nv2MJhFrWza62xShj
NhbSLewBHIbx1+UPkffCX7LaCSmDpoh4X73GUJYNMx9F4h/LSTOdViqjoZi2cUbslW0QDrloDfsN
Vv8idjNmcBPK+BJdNcoksiP0BSt9s0KmoNvH1tX1wRgxqDP0oSIsCuxGHc1d2Vu17+NURj6rcYzk
bjYQGXq8+HTI01RB+QkhN6qmB5cOML/GUCiM7vzag1VUbWYNAKlYCQOBwnbtTM8ohEVcTDHed28g
Z4sUPOkm1E8KqlHYgLBHgQ726F+GuZYwiEfFH2WB4qv4NjVgOn5mkCJc9xwSO80TMKphXKFVBu2D
fFLWPcZ1DxiSENBd+tLWop6ObQUq1G5O27Y+TSMULH+GokrCcwqFZBCfwq6pX2Gv3XZ7xOcILcdJ
U0jR40D2u6CqCS/qxfXVJ1xgsKqugyDpdQY5VejKIwHBwP+2BGx1yTfYWuBgpHU6vumeRf3Rr7Fa
QWzpfX8DEcWVXSLhJrs8wvU1ZbjUB5WlyDZxcdd9vTyg3KT4i7LGcGbfoZn4CRldX+0ntJhs5uza
b8UYAR9/ksgWwzMPdDyee3RW+bmjKjzC89rctpCi1ae+1Yg9jjKP8nMEk3PHdAhjoXEQDEOHXpT6
aCfTxMBD9+Jp2fyAPL3tmwgNFmHR7mjmsszqmja2iEIu0Gpd2mn6aYUjQYFfU5UPcK5Dq1D3XDz1
kBTocYWgy7kDiqMK9xicWkRFcMfqAtppypyXZChfFa5TedfA0ZajOFVjnEEh2af3IlUjwN9bOLhs
SJO5YBVdbuCnsXSZ7Zf+OJo0/ImOOPmM5nb8Srutj3B5LuNubcYZavbt6B8uSW6fbVIDBqUidKVj
bdMHOW5Ln5VDjOax4g2MSYV8TEXEIPBCtrdYJ9UrrpX5poYn3pcyCAlSXKXHw+D9iHyyNr5EAQ0Z
w7oLqz0NZLyLoOF1R5a+tBmiEk4vR8yHY5kNbqZwqcml/9jI3dSW9Y96XNAjaTYb38oeii+5coFA
+7Bcya4riTO4Y1OyAwHavXQh1Q5F0SReWoPeRTkD9LmrpzrYxdZM5wbriuFDMhFsnjLFxN7U8KCF
kGy8H8W6oLaGSQ84T8Z92hgdn8um83uBHoU+N2UFlfnQOXSWeEBf08p5vTdj12LyIE1CURSs6AvT
hLoNGU+yHSOPUuxh4N14FmGJurgn9ZegL+E8Eqj6c6ltcFoDim2YJvquahYBs5AoAaXRLPGMmKfp
PVeYIFRzSL7DFcodlhmU60vIfq7rVRQew+8b4fv6luJ7EWsG+RSPK3uA10j5jUz9bz0kMp8Xvros
haj9cdxmwjJcgAv6v0uKIBHEUFBmuKQwQ3tuPMeMWJLIQaJsnG99TeMfUzQh4DSD2KcVNz9aq803
N+rqbLm0P9s4QSd+TagFkxUVULYmer2LUaR8h5AuRcxcl6ndb6YDDxmSohXLaWyHrag8aFpIWkfH
s20W1GfjFkp5cippk52eynU59SVZlz3K+bfaq+da8WkHnh27DyPfJnkILtZuALAemSDqtX089Jbs
PCiQcYbzRtEf3panxFfN68pYW6QWElRVMssnaEbr3wNmMG+Jt/Snbj2S17UlDa4kMRVkNC1qpHae
TnIhjzYJMORV7I3ior4DNA0zZ8W3r6xRU06m1EDXgbuiZWyA61KX5uESlM8sVhf322bzu2lzUDyU
kKPC1GjOfIDOUtxGw7FtWYrGAqx38bh8v6JQ26W6/DaQrcQwcEn2K/EKzSPV7nH/2leQkZC/ANN/
X/nyGK+C7MgKTwUR+CabOwdyfhvP30hTBbczfrbGkuWmJdtydE5PbgfGQIBJEdzwfl0AiD8oRMV3
BpTCnTHwNLNJL/ZREJAxEzqJ38AWjlJ4j079HjGG76aAu1sH85zTGPfp3qoRyBEd8xxzSPzrsm3O
jYqCc+QSc8L0LTxuHaS4VmRaUNlZo4K2SfkcDak7pSSMcCwFivJIpG/w0NZxhrvXvzYB83CGgzUH
/rH/yTSCVahRvMQYcGQpJKwzjCA9MgYbFB7ZxIFIFKeWDeZzRHh9Ms4bGMCsOI1Bwz9pGEu1mLMl
wwEGYmvWQRW0AxCi949I4UWh8cQ7t8xSomoPgs96HOebJK3Yq5PO3UgUWfnaBXW2NBYFNK31+uYT
vxw1fGtuAxr86MI6fpnncv2iTfWQcOJA6sfoq1erQg0ELyiFZ3oirahOmxjGPJm6cT+M4/CK7n7y
eROyf8XQx/AimQXuFRhoFtFko243itmQL33dYS+ReWoPScySHeRDZAEIt4biqEimHZIpvpuDkT3a
VqQFqJv6LGvnkXOmKqt1HEIh59LPKM2IUQ5fi8FTdm+HyhVduzT3aErqgwx1WITp+r1CVnAH53r5
2TczK8AzcEc50XXXaZQ2OgzSPB7lj3Jj99KMqGHChuVNvzZ5C+Ooiyh3deC07IrJ1o2Da3mMTrEu
0VhET33DZIPQFAVdsGAZC86leFvGQN6lbUPPtowWirbzpem/0HJPAVwuFAZyeDRVRvnspvrnFEmf
Rcw2L8tEEZcwYTqx2Ja/ZB2aG4g5DOdRXiZwYHzwl3hbGeZEM0r5PB4qaDKXS+jv1ouDr1hb4EZQ
dj4SzfirEPHgUEuCsp/HDLYZq6Jfwrp/6gSS5jxBtwhNbjXOMI6qMXeJV4SXbNCQ0MsqBjGvLBxG
B0mMFvLPm6umn/CZ8Dd0rptiXPvIYdJnYEOPxstpSlgJ52pP93JuT8n/cHZmu5FjV7p+FaPu2c2Z
3AdtX5CMSTFoVqZ0Q0hKJbk5j5vD058v3D7ddp4uV8NAIVEJpUIKxh7W+qelj8Oj5urixViS/kNm
cG0t5WnkE/m0m9ZSw9gnu3M9shlxKVbH0ta8QzlmKYtkgODIgWQebWEV/IYacy4LXhqNR9du4sKF
3vPrfpOYySO5UmI7abO9QAT63k2VCgEYoWXWxie69q22DXLPGM4VOiCVRFR42oWN3gUeUP7namv6
Y1tZ7t7WOAi7aRI3ijkQ24FG/rhamncG9uvP9dJDMpn5noGtSUhs2/oOOpdu9FFld7pVPJelUdzM
WZvDlffTW9cW9/jkYbmajmFZaG12daWpAxXZkgWJsbrbbLWfa86FILPaeN+NHFijUOZrWpTG85JP
GoHtTf7dtbNiVxWGQWUMq4EAbXmPdd36ic7rayC6Geaibb3omq0AqyPg1kVWbsdK78+F4UxbhxlV
oXBK6zJywnM71Ym+z7K+iBDMYHcqhNvs/OvQjUrP6uNKntsBiUjyJgC57pV0yWlux/xttga1q5Sz
PPqT29ysxqBtsko2t6LptWipdYzKuYjyXq4br5bIjET2nVlDcYDQQ0a+xmY15QwwnFJXm1bm3SIx
nLdxOiXnIhYfnmtV9159BZmE2U5HLfHcYz7mEH/gNve2bKatyhQYv9StMqwpuTdp0vDJuoVDzqzN
OQhGB6KG6arfEG3Q/8ATZV40IbTt6MoiysSMIJqK+EY4hstgAm99MWDn6OYy/5QS2f7SpH7NNF5t
YzH9LCpNUZ5Mg7QDfoiVfFa+v2IVt95V1lSXeiruS32xbzOTwTodWNMJusDZdOWU7m0ndl6YsSTe
nLWPL0sOOVnKtj7golzPjKxOb1BeGhtdrzZITLy7jFpwo2m12hkVt2NgdliB9QpapR7j19ITgIdq
rn/UHUDLbGdgLlXeASWqdLPalbGZOui/Kh3GLX1xfKLj9PY9COOWfcHdDxB1aNNp+ZrbkfDEbnWO
UwmNnVXc53piIwpoR/fgFEsFYyK3ql2KbVd21tZGtPVd9gPAU+a/2G4u9tiO5gs6fRGteZcF7Yju
BpUCrA2pmP5WoTikblzUGSCyvuRW1u81P8mP4BRp0I9FQxvdFOwH0uBq1MxhLxSMg7smUcnIs9e2
gxrpZF1EZkwBRCCBEU4LmELK7XJyDfFckO2NAKfvThpEwmOiGNoZAAWOJzMV2Wlu1nevSzUCXeKf
3mJs6s4qHgzLWIkMg+vQTN0JytUot6g/QOlX6rA07bezjOd956r3thEtcF5vhnBW025dG/eCh0MD
B8tVsV9rW9t0q/vJpsnIUZ6bk+j1cU//NVFK5MUOdNl+1KCjDjjhoQ8K73vuMOYzxrtO68AoRWXi
OV70pTsYxZXYWKBN5nmqwDScMYhp9Z/K0uwDl9L0IGhjwxHs4APsCLqYWQjfvdzPX5arNz3ViWOJ
81470nL4B4ea+H5SiXHoOJi2zOZETaPRaJ7VILL7Arvrd28e5V0hmYHZXRVXcdJWB+jw4iy79tYQ
Cr9Tu35rKQQ2IJxJWHaOth9icendRWyRynyO0psiPSnSF42q4zYnnm2bd3CZs1eomxmKYC9T+3ti
sPXjflQmMTB5GUF6N5HvW9xD6VB8IbzqdqkDR6X5w7BftIlrAkNjElPgIhhYf4x14VpEH2TejfRF
FUxrln2tDRyYUafVZrIJUnPNodga0JlUIlnG6U5ngN8vOegWCqgCICajiU2r28m1gKYTV4Wot3pw
OssLpVE1pyp2ulOXFfFhmdW805VPdnyV4rHDIXzCaNcEvs0Ue8M151AlmrGjE9HvVp8BQpPjuk3g
ASJ8nzLoaK+otGhOq2/rYuafnj4TiiOUnRz1dvLBRvp7VC1e4BaxjLzY+bJmopRc01t3fSLnKBs4
5gq/oCithn676nO3tWPx2vgokrpMTKFGrwWU1Yy34/WdzrL65sta3/oEQD34ZSzO/ep2oTsMEG5y
dW7Eor86tEpgoz0AQ1wedPzPYa/JC/mRVJhGM0RWOQGMkuBKdVZ9L33K2XHtnjowx2ieQLEQ769R
XMnynQzE+tZvkjhYfTW/ZDmBvoZlyZt80epD4edfpqsSCm/3OROOufGs2UKD4reR1YDk9Gatb8wG
JV5F7M1pjse9RnL4fcUUuog86Ywri6026cmChIPDRCkCZtxUWLwd2gzY1Tx0G5XuRW4a3C5mfrK0
GZjF4B7XdYPYNSf76g1NhU7mJw8GdsoTgVVo6+LZG7cr/o+orzs4UmbURSvSpEOJjiEEanWDqijr
m/6aONU3M3o+OJcApLk6VFMx7qqM6RF912Djqch3SfX0gTw5Dd1I1R1nx9ZPw6ySN9MUfKtqgds6
gtArO4m3U+7GL2OJFyeOUwLanGG4H7nGbxKtfGsF3O4wrPguZMHOWvUialrHhYDxi2OhmR/u7Hyz
XNieOXGMwDBRpiI42AgRI1lD/sxdoTXkMlWGutFty73FPe+dlZObZwbCp6Ec9Ps+c9XBRmUYSSHq
aOns6jjoABX2OGcBptKRcfcKnCNBi27npck9WbiBgEZDIKFXB7BdlEIGEYmWQYuaeL3a6DaqgopJ
oe5UvcUZOgS0bnqQID0JEhQSgcIeEWr43ykky+Tcy1GcMi7B28zNnX06x9N3vSamCLbDqG+vU2CD
sSuVy+FUAmQ2zrg+e7qkQ0uUuQEF0bsTwjtxh3gMEYZhdgQextN+ZXvfQOAtdyRppCgn9S1ahu5c
JfFPlRnJE1IcJ/JGLkNlGtkxZewSRCM5c8kwdw+S2Mqwb0gFH1Jt3oJtxidISyOwHXg1aWgfSQ/g
p6aarn5OqppIomoukUuRrooQ42PkzT5Ao7WHdExk6KTDvez4wDK9fM6nwd5lEpU8R0FxzQV8h7/I
QtfVjn5JNwX9j9XexrM1v8mrdGN01bBL27QIeWoFtK9jI/rMPq6Ma8ioeYur3n3zp/bDhmu9+G5W
UoA2R9czLmNHOpPTzEGRN8+Ltd6vZJFF5oTExfK7racN33pPf251RSbXTJmxrNpds6wYl4oKIltU
44UlZcEMWFbo1O5X1bVy1/maEdoWQDhDHYegQha5y/r0XM7ymzfRGq2qaQPPdusvnSmMJ2pf5mCi
w7hYflvS/CLq/e5jcn2q5mLQUboK2rMcY7/iTvtm9EO/81vV7p1Cig2MirOfO+GHuYYIA8EmkvJw
zVf5o5YNmclrOmmhDd+40wYg0rVLRuOiD7ClHR3PT2j15tyWVAWVbrl5EGtTE4m/ysUs1FXpoDqm
IuYdlJPtRsjGTPAPJwFTbbzhTeg+fPAw0h4slXrQURG+k29XvHdJd73qlXvsElA3BICxdrPUpUVx
s6DNVEZvfwkmj/ysk5rZXzWqYC4wV70YJQYMDhmNYfRaP5p6xFlfb2MR29D6ipgFS6vmd8VIq73P
zDBy47zlYKcKnY679vP90LgtRP3Ubic7z3fxmughdWVxAuo0z9k8yf0ydSUldt6jaiZevdoaVuz+
ROEgD0MO0ZW5TfeshBz3meYhQ6k4WrtcWPc1pfzN3OMfnfp6iuy1VE/upC9AlPysyHfYqhqq/pfO
WdIfsItEgWSl0AEyCbj/BmVTPTMhs3nRU0dsrNHOorHWpqOu680Q1FO+Bk3S9D+UWJsucAd9MbbW
IpGMMRB2XTc9KlWCx3LZlkFSxd4eb0f/ycQQUFs+zpwmmmaMSiI905ppR40hlicwyQLBWjaYyLpX
Yb4vggRM5KrZRIhTLm9jF0qRW6dBZkHBeUn9wdyV5BA/JG2ve5FDNDKIUgbOQbdrBn5aFS+okdoK
bt4baMYX4u5Oy1rrIgTiqQVyjbya9hBp9fuc6MVLLfTxLFEa0NytSGNJlQRNDaEh0WO7belNm9JZ
BFSI47VHuxzoWiDvjCTQ2yGF1Ul1UWzSrEiGsC1be3nRJ2reQMxG4oULoM0mX0qKwpStNoR2k1uA
uk5mbw1zUiPNSV5/omz12mtss0kb0HhjGurTNDKQKBncOsqrQW5W6kCgn2KgU6AoHvetPdZ3ce94
G5hG61KXcFiHePWEFzYIE9zzqANMU5oS8ret3UoXQdeL/EZUCQt4tmAFNm6lAMMsRhJmFMwTvDUb
VnvNAADLhzxOQU27ig8l7MF9VNQWjVNH2BaVv52YfDpur5XeXW/Utti0ndXdIXQXh6FPvDqq5m4t
Q5QvmogyQ4MiNpUsLMrJQb7bDHVxgoYCvNoshT9PiFvWBQtB5vbi4EnpekSUYovlgRRN3MYcb52w
PpGWDvm9BB5bAmQ8pn1c/No1QyRmttowlS0uQ+Vl4FtDPWQjLF9XIn8D+l0vcszrbo/EvpgDADWe
U8w5PkeuW1vx81Cbffw4V/5Sv6ZZqawSkcJUZFu3gjX8Dsc6jztPUgwNTJ5f2mxXrbnpR7Gq5EuW
FO1dTazPk6xSrwg0UPtLp0l+S85VSiXHT70yKo0aWNtq5+4FnsiSEahntx4Uk1CasFyG9HufGWYc
tsynUTftlHZLpJezB7Utpj77hOa17XvP8PTm1or1uNhN6MCIoO+1Av7AdZFsMlTySpRMps9lGs9X
OfdC1c60zGZ9tudF/5jqXO5SrbUjw2xN0nOHh7xMeSeJnu1jUZURMTvDk4c8NBqM9p6Gez66RLxs
OnvuKTj6+yyvY4TpfjJjDHCq7TxmelChdY2YbgwKyy8agh/Xl3U2KCjycmHaH1NTb2enMZaAig3M
Gd54A6M9vzqLuudCzPfSVNZTbzvzja0S/7ZnmALmvRZF0xq3u6RxOHJHa3hegdggpOe3UUcAluQI
k6t0SiMf+hVZ5qwFqW9mu5zgpmuNSOZbXteP8FCUm7bK72dDayL0CGrre+kazUWtnSe7QanhYPWe
FHZKbUZ2QjVRb/Usi5lY69nUrl5nLpeB/uI2EcM0bUTrGa9QlTonbA2NZcZN+33IFnVoUIMQDKm1
7QmdpNaFFcpqM6RAr6Ns7P2N5tMR4IThsAuKNk7ekHh2J5nT9aEoMqaLsJcW4f08dl9SBzI3UFYa
4Sh8aWB2KTAUFLKbEfEYM9eE6Ket1TvmrYDNAKdkQcHPqsfE6YeNqpm3g2/GRvtfZE/m2CaHzl3K
Q7c0zo+8NikKzaq5rZa0OcVosR5dR3ePZqq4NSaz6LnUaFgCQ9lNuq2l3ZCoZ6ot075p2JDRMaya
bGHKf3i4t9kzc9oqv16P3azWN7sD0gqcZRFzQDBnHGXQeAcuw35Dr/LimG7cRp07MqKOmXsfXY4k
p2kG49Gm8qQ/Gr3ImB3yaj2U1E6i+y8eqPzOlAygWwb5EAvtjfiTHEouT7dk6V7KmvpjXVbvYBNq
u+VkPHjI3iLiHOONDnJJl1fz4dW3XpedLFXpm0xHQJhVEwI2XQ5HOglsEYbn0LFa77WUyPprs9jV
qm+CzO7vhF2P0dpkWeSqkcCb0T+vFRVzK5LiJvM9N2wHd4m0ofcw8TQXfzTPCIc2TWFV+3XI9106
RZmH8K/ueutCTsldVSGmZgjZS5GWNkG9tfGNcWvvC1x/YKvGDzWVopDynCd4zmmjEai5Yfb6O8Ki
s9uvO2esvIOjNafBcZ99hK2kLs0dVE96Zr0vYNAVXqIuMYMlNrq9BcYUj2MS+Va2cabiadTyjy7V
qc4gRJjAAl6aHkwnPcU9giu8aGf4Zy9IWkM/+M3CnDSOuiGAI/QicklsiCt7E1tyoNTT7q46VHTv
bDF8yVbbHsYmTZ+kW1+sdRhDBuHmoWElGfVJfR/PmL3qJIUP5ZMPZrBW6JE+LYOsteXGbpH1tdxw
0FqJte376+nj5Lo8U+G8l7YEN+NW2cDeKVRovQcSTZ9m5Y3GbQX8bsfqpursc1NP774hmygRy6tA
JZhCnMJNJ9ZBihWUb/KcbZV2GDjaBtzClm24wAofIOGtzeqn5WYcMGNZU+P9EBXEljfj/SG21zqS
dtXcMyhheHKTDLRLzTIi/2WM0sleUKmKc1YvK5vdTsTLKJyXxioYKkHTNG5Rz5yUbjTPmlec/aVM
QjRWgkHTrv66uFPzkfrJRFVWGWfo6yI74Z3gLISSPnm1AzKsUSou8ZJtzRhx/4ANYOmLb71o5zt8
P5DHaBfC2U2cm9lSxt4S1vI2cfo/QaIlUdaC2wtp3o64qqDBJj0YbK+FlpYmAssGB1GbvlNgYwRL
+lQ+dJpu4EhD8t9XXjqHU4Ws+QikAFvYjR8DmsUbGzvfoGx/G2cmAqtuvM+QXnDN+c/UrshFNITo
hWSvezD9ibuMe3tq+x9VZ677xkwO+NzONn3L3jDT4pIhKEEP9prV+bMeN695nRwrJEI7gar4TDrz
GIFHq8gf6+WVh2fsVgrqSCuHq1+nGbSbNh/rMdAXxzzXJqbFNGeXeuWCgA/NQ3rCL86WHFqsjYON
KNuzzGgphLPPtck5tb5Xn2C2qfLTcfj0Gj05aL1b/1wd1odr+u7F40QKsUwZW6TXaZgrzQaPHJtT
MY3rl/T6rCMGGzgPktJF4iDi9Ma3M/mmKjInqpGRU2Vl1d/LjAPR9XJYM+cn3oXkuHiz+RPqf76p
07jYV3SLyCbJ7LYIQ9wPc5qHDmNiLj30JD/Sdw5Sw7aIMSMpgp5hnSdPxTQ7uiztN2Wu1BwpY193
8dD72bnExVKEDFLXf5arB9pml1M7Psx5ZyAcyYR4mcveefYY3iuDtm6Wc62Vai9gGuUub8GDoM91
eWfaovpg4STF0ast7yHxktlFaehgpIvJaRvdCcvGNZ3lGM+teyKEzLjXUe7XYVXOM8FEUp8iR1Qt
BgJX+6hdxuvOGCgW+q3Eyclusso7WZTp20BPvVdKrV/9OrWnXOTZGNGx+9+UXBt9l6XLAsiQoYlV
undnsmj7YMpG8DGFNYF62LCfUIAJJ6yr1UCWBv1HrZa2DnhB115MVHZPuQbwYvVNccKn0B/AalCP
4Z06t7Gpndec6TNdKtsYs1tXzVsjTt2o0bW+45l75gNFpzsTtC/kq4Ny+ljYen+QlbPsTJKuUeYM
vnVGxFveW6NfRX47YW4YauusdZ5xokRFlyAJSUC9gjhmwiuJPV/0TxUFbpQaV1RP1/3mrkGvmIdT
o9yoH4ciXE0TcmGQEPbO8mqb9H/93A4vMvW1rbNkV9/U5N9ndL60OBZkyYRdflsV88/MbeV9ITDv
QinGzVdmNFQTPWp6qnmyMRK9PRumLW+ctJhvnLZzCC2ycdXF9Xy2zFXbskbyjeP6yJTX1YoG4mxe
smJhEiX3/y1E9KNj9HKPkndFliN7Y5/rtsK9CgyPKvtTtytAlpR2bHWKKfQVmF6LESMwCvdRx7wf
NKrF7zeBvrSWmTwh7HEOebKajwS2qE3fooA3JjWEqjAgj1IbfwLlEO7kZtmglbNo1ngOHfDCVakA
nNfyzujK6R84rp+UpZdRWjOEdEhQslOb15Q8bnIwoFg5NABULdM0D4wCBkhwlyGMEavedYYzLwFC
E+MH19C87QumXzhjB4ip0aQzXXumryjuwHz9LY0ZmftwQGgHJ0QXwj3JHtCtTVPxycy8KyoWzyfR
pSrwzBhmlknKW3JWqNJdqO90HS/lukjEvC7FA8FBERN/MvpyAcEqjfgWvcYU8smnuzHVT0nW3UI4
Z8ChKLCyvqfkd33r0b4SekUpfyram6CacwLNVWqwHXu5W1RpBTqmlXDQkTahlDY2CQZE/ojdS1Ob
JZJJ4V2m3HgWQnlhjcrqbuLxvaH9+GldLSpVQmtnSP1OOVW69TykfuBCQJ90LIHRkhrdK5VsMkSb
NAy+BlLiLbcuiZh1tqKhxZjZXs0avTGtAZOSnaDTWfZ2ATZXZOpMPVEGXTIRwTvt3RkpWuIgzzNa
se/mnG+zaERt5zqkfrbPTHOSYaMwetot0aGx3XB9NN5PDgIGO5Vz+VU6vtrZq/uDeri7bS3J41wB
WnBbDEeV4G7ucv2OUTP+fqj99iBlnAd+U7e0u2bPVY/cy7eQ3mB3oiCCxam0ImZ5Ob1xKdAA7jL0
vGE+LzB41/nkciIlaV6b7/lYXkd/UEKWlf000AKyQNxsNwkpIHDQ4a60yDdMk/tOQqEIudyOQNAj
7zypIsQJ5cYzmICD/a+k4Lcg8ZkedckQPb6no+ZJqpTBOVre1D4Q0ajdcjUve9mNHR1uO6BiTBwO
gwn5VoUweKBX3+Hdu/fRCx01xy9A6gub4lfS/oG8HspJVQ8z8qox0R26JM4IMYDIjqtthS5eiID6
SJL+5SBPwEe38/xUY/cK3frm6ksZwnWw06t6hq3HNtA0egUEt3pvSiz5fmKS0mVFsPwwF2qMNCaV
XNzZq7YkzDJXlUYNKKHo+d/ZVXitSrTdcbqEDOzIL7M+JxRuWRWZ/rySmTJYexKMHse1NyJ9Ftd8
gto52xjmQhTN4MYmPjba+vSmleUZ7dStkzfFVvZJsiti4zYv27OGmi20mBy59+eaixFw5tDryLsW
6Q/fTKxxEA1ljxyszPazLb1AefFym8V1huuzoiycxkCi4ORk09WGU/s8VVfwH2Vt3yGcqcrcOw6r
Zz4NKW1DoRhIPMgGami5GqbzGmi7qwCUM23cgVINuw5V1l3lknCS2YMKMmO8RV38TZs0fdMXsRYg
RevPFs898uzyprbSb6je+1CfUV83DuVItwwXQLf1sfe95tST8diY/dvsinabY+4FdmOEy9yDfiY2
s+Jjk+oj5tBwVnRi+EIeZo7QUM/mZ8ZyfjiSW9xN52aL7EVtqrxUO6tIz7FtW5vRdx6dZFR0HmLv
5naxWXOhb/WkTvg42mfb4+sN85dFWX3rclSZk2Mumw6swPEwzLWMFdhYqFL23pJLNLZ5eYj7tH/2
lPV97dYcPQPcQ2UPiC+V+GEw25lSzqhC22PhLWuOvx1/L+7wgiNCJM2+sQV4mJSP1jx375ld3bim
XN4xauXHODeTG8PM/Ag3ITm2dffeGLlJ4+Z0sK2LdctcCfXRzXW+XWkxX7PCUscKz8O2xpj4WHQ4
5pwOUXai6ahkLMfEjWHfkhMAxS1g/iDhA4s+jZsKt6A9GqHpWrf0FiW5C6CEioHXeJP2bmzfEXtK
vTPvGt28T7Rhy8l4gyz8pevTk5Fxx6Gdk2HfIDv2eOpI64YN/vbPZK5yLtHyelOpwDfyPuJevWDN
RXWqZxeTsAsaOQ7WJtYxyc7aOV5V1CTDRqQKp8moXZhc7mxG1QPKDibmyWTnrhlKvGL86XIDE8Th
zZuFWjOa2fcB4+HNSPjZD5xTNPYFcbTYDskHKXKj3hjDkt9JOZyK0mcF2KyqRONB4FV9a1fzmbPw
zYFJ3cajwMOXanbUuyNKLNpbJKel3HKPr/CdebJJEhFkfWNdhJVCBBrJM2YLNkkxrkc/dx+tZpl2
ybLcGyjtCHSoUfWscI5rnhe07NjPm9aojtRu7dVeU9RAjrF6kSODA3oTEYFhrqi25/bVl/1P4kTw
ySLB9LURhUMRJ6c1xgCKOmkNMT/i/WmZ2Osxx3dvV+4cjkmpQwVSwJQFxhRjrZE3IRQKrFqXcFv9
c5qsGUjeeqENu5ZOKgtjtOgbB+d0oPfWqRiSLkhzOEx30ZqwwggRgFo/1bVlBENs3jGIHelJAeaY
OzYuHCC6MCnT1wT2XYJo5zNa9VYLJX3Xxs99f4tAvQqdsvyK6/VlFW6xZZjIlfApbm1ptghCG6R2
OTpW6WAiFXELjWuuW8Ne51uRL26YUja9dNY6ho2mYnbXkkRWC93rdbm/JQOlOcKsmQE+fHfbdBjo
IXmxEArzuCSdd0RZMEGUpXKrowvkVJo+2mmKMZrNxc6yhxeVF3ctcGKgAMWubny5N832vfb15zQd
sSRO6RoS+VmwqqGyF/2am9E/+4PXbTxbYfW5CvUbk766LCmSyvXFnwiAoMNjCkSswdA7erdbUVqF
bZMBMduqpEbrmtXeFWWPBhh/oLAibaFaCOZ8ZZNoRiFvU0/nQ0wtt/jEddm/gWRVHZS7kxCcunhH
PEOcgPgjjU/Jma6izrK7cqeNrWZEC/hUvTNbHdlPojQSZ/xODHBXTpXFhylJR6Jkc+mlaHTmls9R
szqxc5yxFhd7Spz5aBideplilu9T7irkJmYRD25Qu1Y8buHJZQ/jIFa2Gvi5C96sI/pC/SH/KPP7
d6KVnGsq0t/lasWjY1imR3Ptai0ycSH05cPHR/Xzn+dC/U5sl/NLbNeirfM86w5eaWMt0UfN6gRu
x1SitF7+INjbuEbX/U+5R9e39ndvISlMhW8XlZvUbd3YU1RnBqsOkCtcEPAR21PLjhmClSvfKfab
z25oFxdMLzbL82qMZbMjrmW+/+fv+PfipH4J8WO0A1sa7GkX1zX1l2i52Jzps3TV62otf5Cz9zv5
Yc4vKX4aJUXuQ8Pv2souKR/j+MUErJFBkdh4c5ssZ48bLdrzf/6mfm+V/BLvlaStlyNFXXfY3AAv
tGKNRrszH/+1V/8l3svQrQl6tlt31di6ES2Pvdf1Wv5BvtfvLMFfZ/9RDeiJmbk8KwVBhuZUx08E
2Ol58R/ls//O4/l10l/RiVr3EZbsakOUzC7Dh2JSE2bpH+RS/86asq/L4O9WuFYZFYY4vIppe5+a
4z63m2ihHJu0P5pI+jsLyv7lGIBEKcjnKlfy26zPNoYTNC7ai2VuW9nV/9oisn85C5Avj+ggGArd
5S4YxOJoGxNWYP/PF9HvvYNfToGZbA6n0bOV4uxKdTt9vVsIqtihmFgipzNiokXaZvOv/bBfNnmO
XlI6Ax9IrxwmGOp4XUaSEW6WJJFbvykroCuV/Gf63b9/zv8n+arv/vMo6//yH/z9E8ytk0k6/PLX
v5zlZ1f39c/hP67f9l//7B+/6S9Pdcl/v/6Tf/gOXvhvPzh6H97/4S8b2OdhuR+/uuXhCwR4+Our
8yte/+X/9ot/+vrrqzwtzdeffyMrrBqur8bZV/32ty8dfvz5N6yAuocI1XKEMHTXdq4ptP/+9z/v
b//48l7yOiGLsPnqhrr604G5htWPP3ytr/d++PNvGjflvxlCuIZjk1ZjkDLz25+mr//6kslQAwu6
TyBA11n6Vd0N6Z9/M/R/swzh6QIYw7dM3eLY6+vxb18yfc+0dd30Ld+w2PL/77f+hw/yvz/YP1Vj
eVdLNIK8sHc9QP/77vr/HsOvKdsiQYQF45IdxvKY2mB1xldJQW9Dm2hpFRjLJffQC0UL9MX63CZb
lMqiizJngw3LickCCa55Xl442Bu0Gd5n7ga2fhDuQ9veufFlZVhvHNjF3lu/+eMp835IBUi7GMCK
n619b9inOHlSMS7GCJUD6KPhvMv00c8v2njxcD2Yx969q/2Tnd2R3ZTzJ5KP4ypvQeyJSAmL+FrM
hKaEJq8Dj2zBdbh4NtsRV0b+gYU0jh8m8eLI21r7ymmRR/tyhSB7Rr1WimSSc5nd2ergGlsVH50a
LcPT7AQYQEyKecKtr56pd5PBWx0VG9lrYTY+lMtjaj2t+oEm2VjfVH7waE77fYlwfjkCI3W8zrTF
EYV03xGolRFJFi8MGUKzOMxBnd/Oy86VW9u5TcXJmDZZceyb/Zwy1/i8qLsFqIpM7fRmVa9aDStV
URxurezOY1qftfewra/fIyfZa/PN9b96u9rf/i9157VcN7Jt2S/CDbhMAK/A9oZu078gSEqC9x5f
3wN1TkdLlFqM6rd+vHXqFghsIHPlWnOOGY63XXJfMnVR4mOWnXMBRu1SNRc/PcfhTkHonaxDex3l
5H+7eGzbmMUKhsOOgaGe4FHa6OW2Cv8TcPivFpD/b5aGhV37f18J1gFw5Z+//uVf/8/Hbsj/sR2m
M7Zq8snr2sLH/8+3rpv/I51lBeBTX/AZSzX630/d0P4HHZ5lqPw/0bB1llXgv5+6rv3PsjAQoqhZ
kmqYK/2LT/3X7YkVg/+GhIJpWqQ66P+sdz9v5ejqRGAYEteAxIg7Gth+00PJaFdHx+o4zfanp/Lf
lebnleXXiuS/l3MMTeOSNNA+p7CXyEDCemY415X6MURCkfnRV3X3ryTg/30NKYRqaxKQ1vK//1Sd
SI7Uve/YgVeu4j1nyBRt+Q//EO0i93p0vyOhRDv5UbsHbvAL2rf267r5z7Vti2fqwOEyVX6dX6+N
56QDeerjAypfwuY69ZnxyvLoB6yRV4FZe0lzmyqYbuiV/P3JaktV+n+WbC7NUdbmJWLbsqRlfk56
oBOfA47g0kp+3be3YW4cCi25QlKxG3v/pKd0f+UrBpPbv1/41zp2ua6J7sew2LMsftDfHnfFwMAe
WL7qKoMbFYTG2sc8hmASruLfL/VrwsR/LuXYts7D5TvSP6f+Rr1ACttxqaac3hmJGyctCR8idbwt
g/ShdkznrsmIBPvXV3W4pOPYYEI0TV9+85/eJzApeEAjBnXFHMQgJDT9HWNys/bHZD8kw4oOgzlY
ysffr/rbl2KbXNUxDVNw3v3t56w0W6mSKYg91ZwLDJ6xVnxoSRWYm79fZ6mkf31tTF4bXdLwow6x
Psf2zvXQjJicY6+1fTdDWDPqUN/oJ4LW+uJB/n5LAugFCFlqHvJYfntT4tC0ykqPPb1jTB69heGP
v9/Lny/goF63DVy1zrLY/fRLJSRuGr6iwMRju8rTwmCuAW3m7xf5/X3nLqjYdCgmjiE+P7BOtSOo
YEbszal0NloEdoGg3ogxGqSUv1/qt8XZFirDTd3WaE2b9uekQ0xzNjPAKcYY3+E83szo73Xnzkev
Q7TzF/f1p4dnCopRw9R5FcSnpcviVKeJklECjaALH/ud38t//a5xP3xHuOL4gYzPj04ZtK7E7xJ7
RjAo59ZQGsYwYde8zf9QMGMUknd/f4J/+LF0afJC6FTMhvyc6gVnywgAFPFjichdWvMInV2zrr94
s39fmJZxkM1G6tgYxT9va61aai2Mt8QrazyTrtF2GsYiqZhvmlOAmiLjHYMdqrbQNr9sJPzhLTF0
w0ZRohvEW/0W6GwFZuoQwuTN00VJ7hX5nHr67WQ8/P1R/r5QCHiGeB9RpdmSl//Xj0uj6+cko5FA
NSi12AOAVRbUl03/0VharbsBPp+vQqp/28ptwVviaNRCLPnW56U3A0arTl2T4A7JVpNavGk2/rxs
mN40rylusyBtdtKK/13y6rLPcFkmy7ykKhva54UKyHLjYwhZXN7putI48ESVutXtfxc98p/rYA6x
hM3dyd++7zEqG3QtFWzxOV8YNQCn0BLa/hcfwecvW1KI8N/Xl02Mk+fnogRtNDwPpvdeOQUw9roJ
aaJeNl/UPp/fj89XWf6KnxbfGcWukeUIhZKi0lehwbEtLWZEnr1RrdOs7r5YTD5/2p+vt/zvP10v
AMNl9Eix8WCeTe04V496dfn7K//HSxh8VJag3CbC8NdLlF2J8s/hElN9NXEsJPUM2X35xeLx+SXn
RkyO+XxXjqkLFvtfr4KGAhgaUARPiGA4UcVhCKB5+gPWroZFZtDXcZ+a+342Yk7VOIe+KOD+8MOZ
JrgaGh8a3/XnuyTomiA/YuA9lHdbrQuUjZYCHgczijrSKb6ImPi8VP5zt1QBLJeOqmO2+/VuCQIx
BHQ15ERzDc8EHHDjjXoePuUQztZwm8aTlFCIy3iaXv/1z2ma0maR5rQjnM+Rm2I2OW2YAw86yKx3
8qYh+I15RtxF1739/VJ/+OR+udTyzH96OeOpznTgUYk3F/rz4omFhPjFy/nHB/nT3Xx6kKrEST7M
FMND4NinqATaXPTdbSMx8qBjLnPzm5LhPPx/uLF/zp/UP9TCn64K5BrIrVGzC4CWQF0OVqGoJ+eL
l+S3T4I9BjKGxpFiuUPr0+NzyKbulVivsdTQSYJu8AQPa3J9094F+AKZJ9z3XbidLfHFIvbbKYoK
mMgBCZcDH4tl259WsRggTh0wgEfBoDwMvXWcxuKhGPXvoKPuecgPDfs3AF8vc9Knvz/a31abT5f+
tKAByajVrgEwXThPjgU1JP+IUFf+/SLab2/mp6t8erTR0IF1MqF+JMjgYP5vIARtsVS+IWao3IL1
e8q0rVlC3pLguhtacInG7i4Sk8nmf3vIv7SQf+4HLK/Lz6ePfx63ZWu2WM6v4nPFDv+vRxjDD230
9qkK+wOM10ONc8uIkgOhGO9/v/s/PeLl00cSyTpEf/fXz7LCN9QZE7+uLctTVAXbyhmZwYuvHvLn
s/hyW4zhuStsgDrtm1+v4xgKgvCIn5JJz/dBjDdx4hyAG23tGW+tNrTGqpxs3RXOiA5N++Lyf3qo
Fq1g/gbLMvXPVRMD3qEbMNZ4c5ib3T30erPYGBkC55uWFo9/l6KIrTbInkpx9/cH/Ie3i4/GYmGg
/8Ey++kQIWcN5VZLUIoY7ZOmZ5AFsy9+w9/WPc6obB0AamgD0Dv7tF0WcYRRYlRrL+6d+xjbnTol
a1IWVk2tPQZKdNv6X41y/3hXP11S//XnzIjN9AX5gF6b2aDckuowZ1/VGr/twp9u69OTG+EHcE6f
l2u0r0MhbgFFHSsJgBgexFeLOJqxzx8ep0oEQSytNG4oQD59CdwOQMMsVNxaVqonKx0AbBVB4/Ji
U+0t5J2LMkXB+w1oYJxndU1IjBK5eAojagMV15VXN62BbWZGDOms+kDimRilTOY7USnvXWUeqrTD
smS1wbfCYAAA3KiDqqpZZ+kb1grdtFiZeVytTWeQGAKA9Bp2hzO8Nr5lCiPRQk5vuVk+AAO/JAXo
B1V7kb29Lc1v/nyfgQ4g02k9mfk5Je84QhaYlRFxtfptMpwUZVs772hT1iOwNqMJjqOSrE2duII4
gd1XI3woV5VAxUpqtYUQYo6JQ3io9An1CoA0Ua1Dqzg2fbPLa+UhMy9an+8Gvz6YYewKjWmYhT5i
L+Lc09T8kBvabVjXTKKVjU2AjJTqOVGsVYOOVcpwTaLuphgN02OkU5BjPRzNCm6IvQSJPHb5fJpE
cRqmBulxdCUni7gDQbK51Y25KwSE5t7AwxLF936bYW7jH+KYUlHMN5KQUp3Rxlzjyuiv8manOyio
/ftWfkRKuME98aAoltwXzfjhjKTd0K8wx+g2s8etggImMnVIpWw2QV2frDDZGpG1jWV8IZ3+SZNi
j+/MM2WDw/LF0GMXRRtIMwY8LJ/oPTfKCMWDgFyp9ltHwK2IITCo/sHHVj2aw8kof2DNWEdEtOp2
nm5MJ7sdDEI2Mf6rIRHCjF+q+cEPWwY7HVbNmIHvdNaIEooGb0z32IDw25Tks+DCMfkGnYdQAMO7
Q9eWDZ6ozo48dMbO4B5iMEpa7oINBTAEaHg7xVcZKNvqLYyFaw/rcDotwthpi1u3adxU2WnxBqzr
ujGRk2UBA52tn+WLOAj/01MefRvTGyXezvwFeBotElC0+H7K1IOJC07FewYoHEwJwLvoCQ/0k5Vp
XgmlEyYolsEFOnSqF+OGm8ZkT7gBWS3mnoCpubmvaxSvkkgM1NH5aTbvoaUeSwl5unku1NtRaCue
q2ZicEBIjo8FLonJu2CvUvWER28PBPshw604ijMefdPZtSXs73Cly1vRF66ob6zuLp2vO4wHY6xs
cM57YQCNNupLfMZnQ4qDLpW9oT/E449Zdm5Mwremvc/lPvXn1aRt9RDi7Fx42fBYikvSP/fTRiwW
rnw9AivsrY2ZnE39YYZaNeybcbwX4TVQYYoLtMeGhVPuvsbhBYhmJfUzNIOBo4VTPzUdxV1vY5nu
DrAbrjUr5QeWzd7GthXH+b7PNgMGwGzap9GLDz1bnfd5v1fjg93eRJiFav9hVI+h/W7pl8F4A8ZQ
8O/byXJ8MY+MM+gbNM5TAfoFh5ntjfa1FsM8rU+SBIiQLrzg/1LhO4kNhkdSCrgdlG57kYGq3mbx
JsbGASTwPtW9NHzrsSM456y9GvUDBxeDzLAK5CRf+ChO5iLi6r+rQ1eRT2KlSED9D83prisxfc9L
vEBYC2OtdVu1kJvUBGicom3lFLsWdsNsj9J6Daoj30KDJL/JwJRgVjNU1mY31t3VFLfbBn9ChRA8
nZNvvZ16wuLLxS/pjv00boEobIGUEkogiD00PbAiGClsnsjo3zoK8Iy0utZTvjgUpLezXiOjda56
XyG4KWoSd/mDZSi3VWsdBlBYxmyeklA+SNiloervmklHQzpqnIKDLSQF1y8Wo0P9htDdZ7k6sKDg
DKoQCr920K6CbNw3iHHj5grC5XXaQX+ZD4QJ6fzyxUyw0LWJ7XAE1nRPYydwDN7v+1q7s+wNY2FQ
WVbE1NmnY1jj5SSoA/zJFtKjH24ySJFvidjUt+MYrcdiDVIo92/1jGUaRl37oTW8TMmxzM95QpzH
OhK3NnpW2ArtLnkr4s2UPYAU0Oi80GGaZOJZ+oH6DDmkxLPgxeMOrWNFSFxwNQ9HXjW72CnNSkGF
V2w6vINjDlgEsbgSAH2dtoHRbmz7BZrYexC0FzH0V0H/HT89vlPd7dEv6k11C6rzDDIQ3f10bbQF
Qk/AegLfDR4asVEKC/eFHT2XWQM8W720ePumhTlMgonAfsDWFfYPXXLSCSkx435no/DBNFMMz0by
mCQvvnbbmGc5fiuLLeAnp9+10ZZIm8K56Wccf/y5/XU/PIwTL3nl5SYZj+yJg/3UCMRqrpN+y+hA
OCEQpG+dc2v2H/j02Wju6/Aw4hkMjkn0GmlHWGn4L9GkRy+B/Wzo2ILcDtBWMtS8nj9QUE72D5ls
Z3PNjuZWfbvByZQHT4wbENzdqfPGNK6U5lLqsMF9LxCbAmKh7aXDD4aRPmCCoq5unOCpxJsSzky+
58dBu8LavwLvd+R0u0pgs+WFtnZMNkml6e/JZW+9UvDK91bynmJ9bIZ8VZOroMcGfRW9XKGMcavK
OBPWtNb6xyCKVh1JfzK4Q2HsBp11tuwUYC3VevUCYg+zj78CCqDH085Sl+yaA1bsbVpcG8U+iQ+A
xZBTI/FvUcwWF4G1SaWVwcz3wS8VItiCq2HU7qR2VJ03Vbs2zDOU31U7ip0Gj7AoHyqbkWQO5EpO
184QHpoqfkDOchPrzjF2sj0C47ZlHb9oEU615MGx2qu6sLblhIdZxUfZaa9DVq6idiZZAAJuLffj
bLHSEgxRvWWEii1WcP8qny6jCdPSuK60xjOjxchxcEhLGuj7pxh3u8mGk/mtF+NqXoQSFQad/NwE
LymZb6DR001JngghellHVZRdIAS7KiBfq3pt5iv8pYNxlvmbTz5YJOdVpKPPHeyVqrCOxMVVrUU7
2WvuJN4tdUYv5vDDR2tKoTZ79rv3WvQnBsTbtDrNNiDty+C/ODQ2pgl5xlivimJ2l6SdSTWvs1kH
/USE1WxrexB6t3KaDrE2bhSL6iobVmRJv3azQaTQOfHLlQowqDGa6yIdd2SWHDSk1DEeaQZ/3gQt
JTKLdYyDoGv8DTk3AedvrBztNFAU+a+1HFB9ZNWKbAisUNq+UyVmOWoVnhgYgG+NeWhxakCHaVUY
5W8G+Xx2FB0nXyCTyzxRskDAbNHM6hBOyQXo9tHoeoCA6T4b8xc5o7WwMvSoQtyF5qNdXZQZjlOX
bEBFr9QuOkVWcFfbA3FQ5neoeynvIWHAIIsmxTm1mbmZIv2s+MPiyNoH3Qemsj3GAmUcVm2B16lp
XiEDBoP1lIbHbq4uxBwcu2nZBNDy16iKNbhhuBTFswFWKOwSDy664c6yvB0hCmhWxLryEPbzBhz/
w4RTWlfVt3z4PqezZ5N+jDFC1d90YxNa1R2W4nVEOSoSnE1GdUjVK7O8X5TkoLD3yRgkrurg0cOS
6iIZX/mOwDeV9q+23c5u0Gt30wAXoNt35kn11wa7nYJXepWLhUacIBbvKg4Us8JfppfOpuz9aU1r
Rt53A7u6kLO/qRvg1YkJnko4gGUDci0uzJ56DHd1TtxGAPlCjStyAVLnurcge5E/N22z1jrmWK5R
ferr2SFiY05IZbREthJk+viSssJBbwqG62zHKKzNMEJBaK5hEGVbTg0bvQ4eS+I+YzwIepY/kgC1
tkL1uiDfIq+bVZYoN02bXhma3q4LAq8e7cgZdgljZh3Wt1oMXq6fRo0XxFKueQ35EFv9AIaVFC19
C0DFBUJ1U5mBV9vxqbYbL8jvg+6bg9MsiU03SkANPg7NAUh1POoccjaRWmKX3Gdsj6V5dnTOSBrz
Xgw/OnRPc7TdpDSffC28h1Hi0pFGXH5DnNxx1qXXhg84mvgFYIPlECTwbEdBcQed8FI3b0J8x0Xj
4zwJxmCt5rumIZhxsnCRAsBChNFbD2MHsiwh1QoLk2xhmDXsHfYN9v2Vz1tWghkzAsAPE8cPB3s+
79Pk7AzZs+VwWiz156CIt/jssHjr93yyT8C7NmEMzH9wnFsiHK9T1aR26WEnF5AGQIvD4Vfz0av9
bRenbuFjJFWCdQ3HE0K9W7LzKvI1B4XaxOdJ670+8b2Jhr+S2Ku6O9nDawYHt4AuRZSqQdwpVvJz
LB5jVtG+pyNWiJX02YA5mWBrcSPnQqaGX7anTMpdCTwkq+RBy0+keXTV9Zg07ljfGEQA4iK7FqRQ
KEuOQv1Rk2/kNB1+Pxq6RLjhD3XxnOxNMwANCkYr8DnO0LqW8qL0Ue6VcbWBE33ooqR+G2flXXO0
G6XCXs/J28vMalvwXx9hp7CYr7OEN8BHLzbON77kN5HZfA955wfidM98WKLdkqNu3zhYPlX2SCFO
eRxQ/HwrqWN1SjHeCFuG1xomPivE1ARjmaUiIX6rtM5TwBki2i7b/BRc8vSuMNUdv8OQGOSw1egG
iUvAXMz5FYNeei2DZ1N/hiwtg5s+uCXFA9tfv5274MOHNhZR/mVBuE6DeoVYJqzPo6BW5jBcpVur
BGsDjnLexthI4nRHB+4MBXOVYwmGE0OcxlJPnUfQb1lwtaReyI2K4ztYAV+KiBPNCrdZxE5PqWhR
tZ2IpMAo22iYCkEOnoS219P7wfJ6Z4/fzTTQOFLkiW7fo3FGIBz78za1xrdsDrU1vOKS02KzBkK2
VbJnTg2FshLtoTe3UJfwbpR4QEgwsr6NvFmuk0CMuO1Df63bPKYfZT17+JVdQ5Y8bnMNhMarg8lz
xn4lw0PY3UD1j5V9DyhP49ia889TVW6c2uuso4/Zj7XOHlZYh/3pgdxo+OvfIhvED5O+K99/npVv
Wn+N4cgOt9a0GdKrOnPcrHizWICb0Yujb+SvWtGVwdFUmZ/qlEQcTqiUtuMxyaO9A0SgvlF9khE7
/JPU4/1d24G6LTYMao5qmh0RYt3FZY8h08s5seZ0eAA+5NXjIFVkiMQlmwVhJ9+V7DLQjEmd6ZC0
u7p7Q86IUBr0Gvig+5p4A4nfEjtr479OUtlVNfIafTnloKNqlv1R0AcgaIkwJNuFLuqVRc+JkWDE
+YFGCuxSr0w42yuTp1rynGv1ATBDNMPfr+6bgHWLeGPm8eGls4GJvQkO70EGnwHuiQ+lkIQi5Npu
zAnJ4WRuAuuRK8LqxHAbTzcD38lgH0fomcW4boHFwCpHBBtSuwO+AIeoc0Kv48HNYCoTS4Bbj2q0
uCts8EVjo1IU0hVIOJU+DI7KVWu0otXKFxOJcCyupuKSllmqB1FgXCaGT+QthiPom1hwwf3T6DA3
xFlA5jlBZ/BGbRtAK495q+OO3bjhoGOQqKsfzeK6dg6BUZ5xCiWEUlX4JksKI+ihuJ9ImOy7fUn+
DZjoj1Jpf4yOtoe2u8dKyBJSY9ebX0bLxo4cHU1IYaBNWbnliobTFSlXLmAkXMZQ88AtxZKUjZyj
PgBWx9736lsCLNRv4Axmh756avVbeCBuFQT7lMZzHH03g3NTNzeUa9wirvlZLEFylxpe7iyrY4bl
mIdbbojy8WvhNXYKhSzGayZqUnIi3+5gsVP/O8SDQEiT1aYDWXFqVUNw02Cms6jpLDdTZ9A2GWjF
AJRJjiPSF+8dxpFkrU8SVC722/aWrCXjRZQm/YEGICo4BK337zW7t3ZxoFfe4NvV66DTSFP4h5uh
fxv0UHtv8SdEXj6PJgtEFah3Za6IwZ2novPmhqwDFuxZea3zNqu9IVn2Je45v5mCaGD3HiNlTUwj
byO2TnXfGGFyjMiHkWzkSsUpqDLrjd/gIVQE8wJrLGh3SAaWuOC0tNg1kU4nUtbxq3DixY5oWUdE
piN0HFLcdoYm0wfyhWS+b0KzvGSjLG7ozhaFO+RRfd34stv1jtBBF07loRuauQC4JQyi9JphqwTg
1Ct8io/gHSa6WbrxQLKFfj/YWveRZVb+vXN8rbuArMSN7gfaZG8Jhk3ebWIfD3VYhnfgNIExBUqd
vml5FwFGDjvqmkrUw0Ylk9jVCkZNbcTv6k4gleSqH8mDNip+xRXDucphpairF3Jjm+3c0HccJgXL
ZtHmz7Lv1atGcE+ANvudb9j2pe5N6h5Bq7UuoB9TtwuN9p7wCf0zRHtbCGgzubLQxi2M94ufNj+F
EgMYXcUsJ16mqcHHBiDU1Clk65KqKge3z4l8oQPL0qQCal8Zpjl85PXEoXjoDOz5EGDojOOxLR6j
3uyNNTEUkLUcEmUPKoliVGypcQvSrbqqSHq4yQzg87i9RvLGIOxjJ3UMwAA4dV2/HZzu3DeYdTbl
PIB1BuTdNIA72UZROozdOlMKKiM90MbMI2G3v5oKm4XNalvtjhQw49xpVqlDdLbLlT5y5C/rKbmV
1E6HTiqKSyxgcq0qCQDlfMEFFQOowb4Z8NRb7KKzgj07aDWV5KSherMbEEBhHVv0+YvCoV+QqsMj
YbxwmSOBsbofbXU708OizWqyNGeDSnibNabrQa3rV2tgVhwPpGFQDNjjHdFb/2yCYX2llIn5bRRR
5TpFNcB+yp1F6FOYLJngJwlv1UTBtAUVggV0l7Yt6sJVBz9fvaqwBEZb2E0Uj1XEKI4YhpCDfgfH
tN2obTnDok1TLVz5UQwDG/9kTzZYsqAy+zq0iNRGbbSaMqu24YjUyzWt2IkPFHNZ+ZJpfdFcRK9k
0HfHGXKxXiLyp2NnnAvCjDG4R0acoOMXC8ycyMLvsI+CDQf27GR1Vv8xd6PKY03zJe1Xt4d+0xtm
eJCAPs82vPdn4rhoVecTicSYtGhKGOZaVTMqQxkTp71S0dB5ouMQLUjGI1CF8zgm06ra2lOpI9Rn
5zv2UmPl1Oq8cWgfw8CaQfEullNSGTxmyWqz7VSfLpbDS3LbRVn1zeeIcql9xThHUKQ2pqALwhtA
BHnam8Sb8bYD9p5ou8VxRn5QFIzGJWk0a2caLKxe6NAsJ6Bi3kzgr0jBCSKDHLwhmH/UiCkqshst
ElVn0yZeDyoF5uqFDWGRE/6hJxJ7NaiNJbo+OqVNfQfQrX/QWvmsd/XkoiTAfKHm9YmYSBzUZv86
NSGdgHEEBUkgJRrqENyK3SXXxNmFMCgBIticIzNOMd3MkA7eJcMNAgdLDj8thb1avlf2WH1wwIZZ
3yVsb0Id39WWLu3YGqMGaq6jwULA31nEs/GiN3TRZRh12zEffbfKcn06CaWI76nPmA5Uc87WH2tV
SYJpp9GjFHJ4tgeVlD5nappHld/ecLOeBmIFnsZTopYSI+kri4VmThcmk21ezb1av5AThEhkUttw
Q/uFIQJG+V0lW8WrHYqiSLeI84o4a5VOPgLtFLGwKBOr8jAgOHyfZie+IuUtv8WGz55Yt732QAJQ
umcJaO4kvAnbC/3YOADZqFViPTI4gGCensIijKmew6XJ1gHrSNB0bHVLCe8qGwt/VsflDahKdUWY
wfSOGKNifj2DWamgfdGoisMV4Q72q1I70ZvmG92GMHqqKIg2gL+MvqCpWhUxR/YhUZ1DN/rQgn29
JdCgCeC8kxpMVxCJj94GU83GBjCVBxXYZ7UkDovJeDmTP5sV9fc8Uup2r8f8cqs6t6g54naGfaOn
nXGnTxWQx1iOl8w0/YuYLdXDol6CprFsCqMM0O1UVsFjbtF3wvMXelocsMqTN/wskqjYJQLA6pFs
0rt4WAp0M9Bry/UzjP4QUym19WOlmGO960kTBYFB3+6Z5Hm4sk4UWRiWbKlZq64bjdatLKnWFGsh
nYyokJm80kWSVkeSGcHX2TXha24jOlEdojCcacW2tQFUC+F6cZNNll/FvCamTwh4SYDxuu1RqtCV
7ifyKchEFVcAe3x1P2Xw6K81k/zlvY16rPSI72irsxWzBbq47TvjJQF913JkUGMy1oh/z2ZJHH0F
z2tH+kPf0xeFrrnqqGhSL2KkmOx8tIqJsYrSsl44dEEJuJSurGEhkBALN2UKC+ItGhWQO+csbX5r
tciVA+DDqitqgCtBML73ZtiT1qNZyQdkTe3RKPTuJm2c5hldknWOVdBGcZbdgADp9nWosQAnLCWP
PojJm7ENv7egjl1DtbdGzXaVRQtX359GN2lNc5dYvnFlZ2b9GhhVvOakRMoXk8ntFHIyYRd70mqK
JysvWTBUWW9jJ79qDPoc9Gke4nb4McfNgi/lVaXUMixGKdJ6VtV8EzXiVJvZ2enajU5MD3dWvsFM
H9eGOpjUHhw5yr7M2TFt0J9ilTEnjyZiVRWKuEyvqQilvhVTl28MdiCXWF3wPyqdM2Kd7YMwmwcy
zD2nkesJBnQhUdnpWXuwGqUmBBsEMSSbSOiuRZ+8AiTDcGeTzi95xTKGRUypwTv62zGaTq35MAqF
cWwM8iNaDYHBxKO4zsFQ+fXsLpa3ihzGwunvxrZ5bYx7NN/brDu1lOggV3Zd1u6sJLoNOEW0aQC0
QVsp4Oz8qL4Jwl2jAeMcfhBRdqtWRMBO98RYPyOKpaEliW+JPKvPtoKpjf44kx2la8Y2MdU3J76e
OnVrMUElE2ddFsaawd63ZtzZIGIHUkusSbkDMHAIALyh4XTNlqrIOIYRxJTuaMMAaYJ4q5bjgdjD
SxTWh4F6zKqUVQWVxIw+JjW4xm6xKWbFYwVYl920HXpjF2nNSkBg5e+WcJtNTs/wm2cJcWWZtlN/
KOJFkvOYtN2z7SersqtXAJR2snxi9jSWQE3K6IN0EuyOAc81wvsGeYw0zCs/Ql6it6uAXy4EKD2r
K7AZFqITOYbrwTo4WXeQRcVZ1z+olrNO7HPuX9kLNAEoA+Ums2HHvrBQ7ciNvq3LmNbdKmOVJBNl
XWt8u0N/xkX/pCP/TKJvRkhziY5ak6+byCDsmEA4xjo2l3WIIDKnh755GmV1q/YnlliEW0z0h2Qd
JxSvtnKfjtA52weLgJSE0AkjPYeOOJJ/+SKI68X2hS3YuA2YNUodkyJoHnLTPMOhU0dITGgI4qmh
1tUR2mTQZg4DbZP0mvBpbq4NCLKBCY83s1ylewrsgcJ4PtPt2HaJSmo9Qb75ZWZmWC5tr0ld56if
mBy2oePOAXEHQbcVtXGKZhKt7urwus9XrfqYlL2XqPdUqqu8u4GbjWV0A3oaMhveh16sl8hoOZzL
CXqCNN2iTejLvhFfR1viDK9xE4iRVIXOy+RTmzPgIAtvqD+mgk4zaG0gMJpNk5r9zV7SDYZ7gTPT
n8+mQoswusQRX1Eye1U3eKGot0Pa77qIqkQbsINq2wnSJZEWJslguv0UNdFTQU6p6sfrtIGUpz1F
1lM3PxX5U5rezvmwGebuddaEB176xRgGmHmQCvXIBKzCrIsOzjhFnHtBzb841v3AMaiF/pvu+/6t
t5OVMaekSJ1LQEWJrl93vESg8QhOxV5WrHDWKpPKZ9bcwJclpQKWL/9GMtyE3UufPCo6KbvDuUsP
CSME48cIP3yS/tppT0FZ3YacUyqQh7BPWBC0Fd2VZCDc0itR8TDSRgHjTE8z88lZK2D3XAbeSB/x
M9WoVwAXnGzQUtBpypjwAoVQsFPBiJwZGEtqYT1DubvROrmpCKq1puKRwPUt4YF7ixyKJW1CPNnh
kxVcmuxqOQqSpXFooJWWTLg681y3T9Z4GtWD1raPcdG4VPHnxoGf3cbvidS/ywibkkGmhzyWOtYO
TnZGew6z1awiNblZ/uYigoAOnxlGc8FhAUproiebSDJjdI5W+hoqu7T4YbTfi2Yh85q4hl60dNvP
4BEvjvWMXM939upw0O1Tnx0n55QkzTZAkNp15iYPtFWg3gzzpY2fLNP5FoGFUwgkp4HcrENx7MS6
6C9R+UTX1qzOfVctIpA+OC1Et6k4G/ZLgw83qddwuqFSHXjLWiO8bek6stppQXDukJ0n6Q8dcog+
6uCZ0nWpzh5SHvzF11g3t9TTO71/n4a9M5A8g7XYouqUqUMhtjOGg+R8tHBM+6eBgGwXe9R7RwHs
y5EBIXIn0K558L+oO5PlyJFky34RSjAPWzh8dpLOedhAGBEMzPOMr+8D5pNKBpLu3i+lNy2Vi5LI
DMABmKmZqV49V1haym8M5WjZlhxqn1dSsYNzhB1eBluQzQPp77ZXFy0Y5zq4qfEPmfz5sA8vOOOM
7nZiCInFI3i/G1LErvoYDMYDVg+r3P8BI57D6qY1R/Ks2JV0a0V3FwkyL7Em32rBry3611C9kjtr
22FUrVdQkPSKohTboxAqXKb8qkN9gYtiKxJwIcwrWr6S9JvRVxzL28P+3qK2uTHG4p2DDzu0lB0b
AduTFwb2rhzCSOSxupJoNLqV0o+7AluBlP2h2qkURKn6GiLW81G8MtThp6yVuxis34jtmox6BScR
cki/i/gYSTp0+Uea9pas6odAV38LFi7gqb7EJ3YUn2F7PclGthUUXE1AglFuYsH0l5ZeY9/lbQpc
ObSm2VlmfK0NNeyq1M4pesdF5XhTDBv5ybK/9rtJl/TplaE+x1J5F7NnqRQyAJW/HQyqbJRgYt/A
tz7aej7yLzaiCq7rCsrkMc3YXiZXhTB+RKTP8YXFfuWlUu6QfUIQ/xgAB1sMY1oMoZtI73IylceE
vZsY67S/Hst7TKZWKqxZ6OqLxCe9pT9ggnGLhuspUt9DFq8qWCqxiIZPchTTdyKBLaLKbqWrnsYE
CzS2h+yi24bMKNxrOKkHAbid12D0QtBqO5kji5awg/Ep+AcBuLhWbB+UAclcbt7quG5PPM4KpVl0
b8nqtYppBOTIhepCQ66UjReDXisieLb3YvPe0LkeBdTJR1tJg1uAtI5UjCty6vt29J9D+E0YKqxN
2d/k5l1YJht3JLD13caS6t2o0blFimGh1a1j0WqfiAlFO7zmtB9tg2pl0xrUoKHEht2jztqscdKS
kSfXECa5Iw+JTcu6bVgo2Wvh+5Tr7DY+DIkMg/zuqRxLjiJOODUukKEoQEIGUu1pC/pJIOLdD1q3
x0JtVXaI7Hjjbh2vK5mZifWL+Nh2T0Oq7cMh9tb4qbJvZebhrxNxVhGV4bZsRxbXahe3AxItzrgN
xFDspna+ITzGgbwT/ag60vmg25wwObWUAUYs+E6SjOZ4SzahWA5iiVen+iPoC+ie9ogxD9PdnLLd
a4Mc7zY9ZusC3q/vNPdY5lI/ol3JsqWjwTLl7+rbKrrC4qEB4KluPPYH1T32HYIdHqhqLsRwaQp3
Ysc4X2oU1wTm7E7MVhIi5GlLe40/O7vYYR8ah/iRskQkbIRnw3yUf7uvQM7FZ7i25rNa2uZTpUMo
d7ycBcspVrW5gDa+ZNZ3t72DouyR5813ALjALQLCJ6MbL8T6qqlxNAKaCzncJdmFsqG99dUN1khU
ribu/PW4Mg7ZVblKlt0xwoEdKYsNLXdH+fjg/kyKbfyQYu5R/miQfa0UQv5xfNG2UGB3nJkK/ku0
CcWTCJMbNvdjsMmyBSSxblNdUzFgc3ZQ1+yZpozxrfBS3bOrQVMV2ePKfErkPQi7Yk/bfbFpb1J1
64U4UdphsqSY4dU7OQQWDwo+wye6tCEli6tg5e991kXlt5HcM5boIiPV66E6hMb6kB+DnTc1Ktxh
e7lrfnSCQzbSZksmhwcytQMVRmLZKpUpFPNCFzi7vwOz3Ibb1PGf2cUxJfx1RVP3sn7O4Zk/Mkwo
d02LYr/Kxa1MRrDCJbahhlqWvzFTzbSP0r03hjfJuq+qF2u8SrnFZAm+kq1tEzhS4kDEb0rspZG7
rIz+jjKNpTu9hp/WR4oHEzKvFZsDhLwjZcbmafIOcRdaZVMko7KSszoqJNmQTFIH9LciTFeUd2hp
xg1VBLFf1d0B8wOqWyuAqQDkyRWtKjaC1kNKIteAzc+oQB2YYCJW0FEIWeRI+d/wbSSb6F41ec+e
3QipMjIF1t4ekuyDgFgSdO9KvUt4EoeeGnp+2wftDiZ7tCp+KD4rALHe9h6138aSfavOVsBF/GDr
68BpV/2BGk+wsPDKIdlz70dbla+QP6So2Md6+iZ25C3qEks7R2LuTJZmi2DXp5v2vmC9T34Z1aGY
1mYg9XaMCZy4ATsXYahA4YDXE3nDMr8GVReg+0P9i3OCg6/8ZDFS/nCNNcX4rl/jkIKSjswJVm9j
umGXvk/Q1XKKZvfq3SHEgRra32kbZTyWktMGayS+3rMabHGrau61db7rd4i82aHgSoz00dfWMos1
/yig9p70R2/lvjBg4Mi5di4vpOfeZON7oCaBLyvCx47Tc35fIy+vt+FPHxM3DnFTY4lklw+Ch0WM
E/8Sw22BjEa6Lc33UlmEYBjxp/9BEm74kIKV8pokL9mreY/sX7ztYBInV0p7BcoZ3wovhex2gLMA
Ed7EOwQbtmofh8uQ51Rt9cM/EuYhSHX+Cn05qZfhzXz0oCti/XaV10s8Jvmb/AXYwFnmVM/ajaXY
yg3ExDWtGgfiCFtuEg3CEgdrBlI0UFK0g1sXnyNtVWFqwBX0vR7du9UPHd2OAgIVbyphRWYafDIr
pY0BwVRM+xUKU4Ro7oI7jhSQvxPrWi1Weue47kFBWSQ91CV+da8+iNhqiQ2ASPUTN4EC+OXaqhcW
+hqsSDw5s5Xj0K58rMieeBiUzxhts5iwg4qKIxnIqlrJV8brxKytFrXmmD/KazZhd8O488gtskFN
Fz1yLVDPyTFGA8yIdPWlVpPX8H9y8KX/sOlgutsxuHfttza+WcNbnV1r5jUgV7l+9XW09cl75q0x
49mPyMcGu92klGw+KNsr/HPTX3XvyPx46nwZ78YfY01b6IKyhgBezY5ehVtxHx2Tp+o2QOX14R6J
Q/WuZHANuyljIdrycxAvWhZU/pZjUQZmFoNCZ+dOwwmLwg+DMzUXB8lTbTrrPs9vxX6JRQR7G5CU
9xKtLxMY0tau5H3MUZc/zBauwSdaUAQhKj0J2Cxs5L3ymnlLatob3dj6lOEouzQOKMq4v6mT3+JK
JSF3V+8AvjL423E7hg91TsLqrsPqwl0I79kVc+NV1h+tvYoDLxGCEA26F7sDnM97Fhvvnlyk8Ms4
6OyvdiM2kozMZCXuCFftbR3etuB66ICL0ZZCF5i+JqVrKnE7w2X5vcIbwYXHHm7V4Lm7GbUVcQwV
kgqhiXaH6+qQrvj3+TZa6tTTd95N4LHbs6sf4/PwHonb5srsFvqvRHL6cAuZOucFyoxITu8WI9Rt
nnPiRxulCzF7FFnys3aJgZJkOUq2q0150aGzCJvfPiknPE2uaPoFZds9CNtypTjiDt+sBY334Gnd
7heSEkVYSj5OemttXa7paT1Yr6j6OGm2v3L0CPKDelVtqxfvl/seofY7CG+U9Gl4tdW3cMmZJZcW
wpNYkdPCIgBDCqiZewRNdIX87H521k6Tt9FDuJP5bxfp0ntWnljYm/66ZnMrLhB7DHbwZuHSwN7p
J1Xd6hUiPjtrh6zqntf50pJjXlDGoj9kWeyhVnnPwZ2xFpb5USd3dsO/iGmA4WC5B3eJIsQft0Oz
ZKvQb9AgtS/jelgWyXb8qV+Xv4K36iAc0W6Sy2a1OFgsrWG3Kjb+kXX1Fj3uNSdS5dm6S57ER/3F
up4wodRb7CCwWYtf5FdSYq2IZQZ2KtMZCl0IDuDu0VTudHEFTd5QOFY9cBCRradE3Lf1Y4qE02rf
Wm2nRbd5sQ7Tayw74ZrfN5za45rUIueKEtnVdYrZnf4i5XBv12j7+xHLUijVTkRSLD1yUCiwTE9V
cOYyAn2sIjzptg8OlIBhTywyONbyjcQG12sOeDGP1iZT3qa0cevvNZ+3RlMMB5aPpmtFnAWYLF5z
k4HBknXrdzXp6AwaGnyPBQgmubWoU/eXKeflJlAGDzmbelTE9gWvuC2G9HtQasR59gRqKCEoyDZe
8agQs6tUvw6ED2mie5mMJE3BLU9fdZb7TKHNrp7xQliJCHX1lYZ4ro2onppLGlt/e1xQneBkrrXQ
Bx+pcr8sWY39ZWUdh3JvdPcBpwx5IVrrGhcqVqHyxySMhA2Pa0KurjuIEuWj0F/TC0Plp0QS0TJH
9zJNzTiZadtU2/nZMX0ORFZwdOK/PTIEIqDh7pmzRQQs2VuyxfbdNUo/BY8rBoBs4ENT4E4b7tIG
gSkA8GLnppTlWGbdmzK78czrEPVks4uq5Vh/fkzXke/zXxHDp1/66RqpD8fKplkDjaYhqln6uUNs
Gb0lJg8sSUpcOeIkL4vuFETlnBylx5rnxvXW3NYNWQe7uM3VO0Uhbi3Ll/K2bnYsQI1iLmmdXUBa
dhK6pdxjFJs3Mi+KY47qiD+qF45wQ/nSyjfsb7rhmBfHBuk0WYvqTcOjTNrrj9CJRfkqN9F5HKyP
AYOXZzSe1NDx/c1fS+rEqrKKBMKzfihIPeaGvzfT166Jt1JV2lGs/CgQfSkUIqR3QmsTLET3t0KM
J4M9tS6kd6pwnQQL3ObIKj1n72qz7LrtmO4yxGomikDMy5HmllcqlOVW4JzzOHKWqpPHgM8R5SWH
Ydqa+tUksNEWdf5aIHvQbyPOxYU9vOrWcvhg1gsDfUzOSHuIM76xZJmEQ3MbsiLJOkbEQbLFxVWp
7MZ6HHjWYs2ipXBGa1Fq4QWpWdMuQMDbj0dQ449K2XrlGn8IN+OwiX1LQF6iLPB5CnHT6x118t35
7F3CMsS3MXlwBTyasedaW8Ud4o3OesnG9VQ1Tq+64ZETPskuEbXm85hS3nSEHHMcNV0XjOqaDqEC
ZzODkU3SWcD6tjRJghb3GEUtII7bWgKkOMxcp8jzm14J9tDh6Qkii4utUO1oqUHxRXlBBLkvW0mg
HazJ94MfSCufncqIjcVBMBvrRRNCJPz0XcU41pa1u8NMkoQRN0E4FKgWG0mK8zSXoZVsDHPYy+jZ
2x63agOvkZD1rzB+lCHbgNCAl1uH9coSsZfzaXrrQ8W8desi0DZ1jKLXoaGBtGBhSiQxFVFgkOsa
/KsCA8PXqvXc1z6U0Zx7aCUZ9+5tO5kQZKXWbREG1S9u4ue7GAT9sUM8/svPTXnVjFnwmEAcRzfV
tbdS3k22BTKKTlEbd9qAuCQO9PRq1N1+KykiriekyyItzF/UIHIPIgh6lC6NQZUTLBa+DHoiQdnz
KoJAooFcgHAiDTdakZDa6BpBOQhaQsm+Lj1t7UJ8evA7MgyWT+9TBeGDA4XXDWzBogrD4xR5yBIT
ZLoCDZW9pkDjYYXrIjVlCcWgbMaM6aANhlvZYz0Z29xzIjE2HgpDiF9iEPSOF4QoRTHcbbJHo6yo
Tvmk8nWafGow2L+ayBAOIpqkrU5HiyNIGa6uSqixxUwr5GQoPCHLFb+T3sQUOMQxlF1xntLRUIjF
ru5EdRNCA7/qDdoyKHWEdbaRmiI2eBqVaQNI+jUKSCSHY6fssU4HjZr1Xo51RMqUGvxR4MhDPM0k
an2y50mISKt4PZquxMGma58bfQKPwcW8JSXGbiQkK6lrJRkMl1RrYFAsGwV9nIa6j0NZUPWNU5oj
J7ncN5ZmHdP30MScDKt0+PA6+iJb0dMPVcARxsulaif3Pu2WoVS761whw1K7ySTIQpUVxLWJTH0Q
76pOY2cUqGZB1CnBbrMvFUhjKhJOZk4V6E3/UqFlqG88WSnk1SgnUcMxJceIoW6U3NaR4yy6liOg
ryvVc9ZK6qMkaMjd2szoKVEFXoG7motitsDHWccxYkpsq+Uvs6SvUHDV7kcmpQKhoI9p6W8rDJFa
rT5EtHY9KXVocnJXKFuPbYq+U67H/CAEOYfUJmuZj7lhepYjezGGZYkq020xqDqHbh/7u/e4H6zq
LZf7JDo2BWOF0ttQinsvSxpr66ZaY+370kD/6luNpD/p5PGFu0LUUs3G0bWnDMxrZ99Y+FV7JRdD
bu2KwmqCn8bQk/pJLKPF08bAyqQAtwBeeO2asSCyH05zE/JooEo02SW+jmX9iEzOP4SWybrhJ+Y0
2rNQEf1fbgMeGNVdEzWv1N2op9v8NAwnKY+pIT1EKK2E5xS8iUlMKkXtGmox1cYuJg26i620zTaq
mvbZkyVMHbuJG43a28iCx0IaZe2I10TBiu97Eioh2rFwny+uzHTEmoIcEjIQxlsUq5o7kD4Ye5mt
fQbpUKxfu0BRlfRnzCCXJKo61K9MoPK10cm9tWppONHpLJK6Sl+rcdTRW2b0w4Mu9CUWnxKkIC9O
HTquAhqkV2MRD5vzjftzZoChQKCEYIXvIqEWDO6fLe5tUmAtkk7noO65zxDFomhzUTGk44OlHs/f
a073mO5F5VSXdFmkvDmHO8t9AVIb0RW9ZxWI/6EiyhfpWxRpD6PU4o1Eoyei3IQQyMHu/L3nrfyf
99YAcqrEYkXUJrrAFzCLr5kKHbZDucAEiWMI9obXgqBWF/gl82b+6S5YUEmoHBD//ONterXAAhvz
Nhs5JMx53nJE0p55VrYNMC+5wHv47pm0CWsB7cFCozEjIuSKIqZuB22iQaNmcRxuEv3Ca/vugXRR
szTAksYEX/zztbVqkkJQ47XJwVY19y3H5pjYYPThhRtJ04/9SgSZXh2qU8D+pqrxf6eH/fKB8lhW
EzzIMK4KxaVq9OzBSeKI2dpTDXWltd2W7Z9tGHp1G7GMhtWwPD9CvnlUjRMAAA1JMlWOI3/+APyM
EALHdckpXKQ8PdIGsPQqDgLkr87f6Zt5oAEhUXW4qyq4mdlLxflq8CB64lH0MjUKjNlrEe81cY2A
bWVqgIezCy/3m0fD9JWHY0SAYJ0/WlAiixOx5lzElZ86EQLnZ8S39GnKqUleULjEevpmYALEAyur
U/thws0eEAFrgEcbo4a1itZyseEkG2zOv8Tv76HrwDKJJ5o4+1yaS2dMjwh5YegcnOGYT0ofmqTP
32UOjmFUWjQMiBNGENXvhAX/OiobutHAS/DmsKGdmpUD+bfP7c7f5HMWzcY+dyEgKgBqYPLOoBy1
WOK2F041GIve3dh/cX3tuUDTIHXt1rRiZ+QIJlQ0EaIpR0mBGsKvKDZ2+CyyqFTaXZiE6MOjwWX3
Ff2Faz7J6vlm9DAp4QtCXjEgys3CjI+IEUF4UyzcUko2CNR6px3ydIufODaYWVtc+LLSnFEykUlk
STeok8Eo5dv++dLho1ITLJgfRG3UxKQhEgr3EtXYgWI4fY56KdyEhkRnN0WI89/in8NKFdkx6hNl
lvmuzYbVOPrqoBtkBBTNvFON5jaJ5QvP988xxS1UTdNUZqQF6vXPxyu7bGz0gTGlsFnOm2PFp8M2
8cKDTHPszzHFuiDrMmsdPtp8uT/vwkZjzIeceFqgmJHNezZmuzrJnCbEuKekBqJeCmuSMr8lOwhF
lSamkwbayZp+0pcQbnY6yj2D9b2ROJJYvrIxlOLDGINNgx4NW5efVVZtClIqWWc46LjwprPoVqVB
8/xH/MemRtWJrAqkfGCz+j/WkojO07JHhk55fEDI+Aoc1lajHF05rYTjhc/5j2g+3UwjNsDrNdhL
zUarFrs5HT80K0E7PNZ7zrUOxZ7nev2/f6YppE60UUuxjNksTHWrjXTkDguxS3EGxPbTwQTuLteE
hzoW2TiRxz9/x3/OQ57s6y3lP79nmipmAgCGFrkAcVn2m9xYG9MMTm2yzu/Z5pG+eARCeuHrze8L
1FQF9cQsZNMxxffZOMrGUR9kNYPWxVkzz2jZxjlAinL6N69SBAIZmfrRWon+/8zM/wdg+j9MLtYf
2eQDUf1/YGwBaPHLR5+MM/4wsjj6wWRlEaQf1VeI/eff+otiDyH6Pyx/NBDBkoJVKbI6/EWxlyT9
PyBSFdm02C9phkg4+B+KvSz+x5qAkgxVySKOTziw6i/DCtD3kmZYbPMYyBbuxdb/hmL/Zygls8fe
j82iMVswpVKXStdKra2pB9YLHU7VHTxBdH6ynuQfX97I8a+Q+RVV9+eK8Pc9ZmHajapI9KKiPWTJ
vR8j/X4/f90/l9W/rztF0S9Rsrc6j5yAb+45f0gknmv8caNtHwMQCWlVO3+TUy9oNnURube4funB
wXDJxBYW8nA10VHM18OFQ92px5jFIy0OqrxQcnrP9OEYt/K9G1A7bzT1UTDbS5D7PwP63+9qFltb
pWHb1Li8KzTbWvvSwA/SSvAd5YeG7vz8u/pzxfzvTea74zFED2XEsknTq7nyCmvhkYANm3fVbdYC
ZfhauT9/oxMjSp/FNV0ZGzoFa3Nv5Hq9AieHrgUx8oVPfurqswUfh+FK13Ou3hmuvw58E4W7Wf08
/9NPjCd9GgVfBi1Npnh7l3Qaag3uQmrxpCALUaP08O8uP5vPbRdLkhC4BjXT4iaWhy20klshz/b/
7vKzqVxVhquGjabTHdtdVxWSLQEJfmHlq/PXnx1i/x5CszktVFZnWrmn70UYco1kJ0wLVOX6S1I8
0KvbPnXb4MKu/NRonc3sUCzkLh1Tfe+nuuTIRvJiBvWNj6lN5cv3Q6WAOqBt+/yDnZjkc7654A41
9UJX22sgyJC+Nz+NNr+TUx6zzr0LyZMTk1yfTfJqbK1CibhJliX7VEiQcncSFjiIjCpNcaQ8CC9M
kROPM9/cVxUNiU03PQ55bBgOLbkuSPtORJ/+SKHu/Es7MRHn2xcpSKPOzLhLrcoWXASk5+xInX93
8dksZ12t/bJgpLEXVHaUNXKkukJ34eonpvnchbFWYzPwQ3563FKpADGoKGjAq+Zfvv/ZNLdit1TE
PDD2ULpSnfx3T1baf6lQ555/O6d+/2yi49uAwHQgjqSZ6iOHAm2m9ghi6B3R/3JB+788Ff93qmuz
qZ4mgtclHj0VmTyktEtLMep+g+4MWQzXpWkuzj/JqUE0m+aiRS8dP93YW0AndNO7i0WKNeevfeot
zZbusIwyywsKYw+WBIZRSlkda1isXqz1v7vBbEbLADJwj/MwZHWzWzLgj4VQIiGqkgsR40QMnJPL
se4Nu4TSzj4ExiY37ZVP3aAfXKfV2uscpZo6fJx/khOfYe6oaMhSOODuq++pQgjIhXL6CrzwX9gp
soud2ym2oZJLemfp+xIiTpLnT2PPUZguf0qOwqVtwYmPPU+6CzWmxkI6STVE7ckti5e+0d7Hiplx
/g2duv705192BkMWQvbgJLDHeRkDaLtQK4ck/+b81U9EbHU2of0q8XJyqfo+Nn7pYXDTNeKS9mKb
Es+FiXbq98/mcxSZmS62/H5DKt9l2VVeJbpGHkha5v/yDrOpPDaYA48tXyCjpIY4JnVBuvay07ug
ms+/phNL6LwSoFJqHkc69JA83g2mZAuTFE7G9SRVHRhPzvm7nHpVs2ld9rlHaTCHoC1AB6V1V1kr
nqmsLT2qtudv8a2JLnNCmeXfQCnWQqNq8cH144I6Q4eRXVog7qvwmHjNRrd7HcSquIpBzRVLy5r6
3vAKbibJemDeWFavXPgp8vR9/s6k/TfSz7PYlYvPmJtW2aFMlZFCDih0G33A1ChGIz5kCCunQcmg
MRkh4VjK2bpLqZYXuWpd9a2gHgu3s2wXnsXKjUhbGKNveVAkm+IoKl2yz7qcZhjdRWpcGLApJI+C
e06jdXdhVJwIk8psr5BabV9iq1UeasrYKAh1vwAZVDbCi0Z/C4ReyAsTQ6hGBo2ZtJ5dCP/yNCC+
e3PTbP4SEyJmqFVoaXwoS6gvGtbzcIIpfm9GpXOMCq2aaV21vIzID3cQCWoP4acswzYa12X3s7aG
dUQoCXThrk8bbOQ1uhzPD7ATY1iZhasgtAKzrYP4QGa/3dUq+gLQzOohBOd0IWbN8qF/D5xZ0OJA
HImRkMcH0Qrz+rpzQ8FbBLEhbvVUi2jKsTTgFmqn1NdC6DebbvQaVOq8oKeo9cYrI5bkHbC65sKG
9NQzz0Kcj5ikBTgaHbS0kRYBbq+IuGT0RxkcwvOvVT6xUCqzIIeMS2iZzXBVSi96o9ETdgE9XtkH
sp74jX+F1KuRXPhmyHJbHA/QUI3p2lBL5cnVin6nKmP1oWcxBOdBFGCsqHGD6NlrFO0ZiRG1Pz+P
tD2eF8ptJpbuC1oBdefnLUBL36J/8vyDnFhwlNneyNPMUowV3lVcQmlF1t3+RswHp/zC9U+9p1kM
bUyxEgM1iQ5mmakwK2T9ikp/fuFweOLqcwMjj6Q83WtZdGjLGt64gQJPaS7VxP5MeP93WMtTmPky
q7WIPqVaSrMDq/1KQd0dAGepjHJZKjeaSZN4zhf/l9sWeRa7VOgj+PUm2WFq+JXpH0oF+EyIUM9/
5hMLpjyLUJzX6UeHi0WE2vjioQarpQKuS4B8/Dp/h1NRQJ5FmrQL+ho2T3pI1FF770atWLd6Lu0K
4FAbTZCLl9iw3IM0SMKiM1XawSpT2dfSwH9Xutk6Lcrk7fxvOTGoPyftly+XDj2kLE1ND2JdbBo1
PiZZCALNOpqTmPX8PT5dJr4J+vIsyph5UWh+U4KyX/ROvEKE7KQrdWmsJCdbmE6/oBN/267bdXnF
ucnxnPP3/ayzfHffWeShrO2iWmKZrh1oaqsfqPnXxYIa0+KjtZ8Ph2tl8f5439n+UrRLW7bvf/1q
LiywJwLr3HCjLLJasbIwO8gdTe1pW1LOi24l2nDOP9up6TwLFnRdu4rY9+HBS/P8XQ6kdFVnjXoh
WJwYFdJsq6XnIlyWllCU64+uvMOKeuHT3NPoyoUhceL1zMUjMYd9yYO6fGgEXCNoAqdKlUIOMWVo
kOff0KlnmIUJf8SiU8Gx8tBpA41L3kKhsbAuj11z/Hc3mG78Zeq0OFrqUOiiQzW1ZVe2CQrAlUEa
pPKFAXzqEWZxQgTJldWIAg+aCGCJFkqJZU/mYOsiczn/ECfGkTT9+ZeHKLHmrPSwSQ+mmd2OhrQR
4uTCrz8RSD+j35dLd77VZj5CkL1gogVH+hSuvTDcdc0yx1i6EVzhwsJ5YvX5PDB8uVHFVi2U9CA8
tHWxzVVjncQtjb8I1yBehGK2yHJ52SmoPc+/s1k18r/L3Weu98sNvcTvcUCKQ7rKFBD/sjNa8qKB
Dys1IYB1eBKwkgXVwwAivPAyP1e3b2LZ52/5ck9jMFLPs5JhD4/NiZbxKljSWbGtrtsbRCCbn2An
GSJO/U6kWdQf6ZpOlwVOeMt48S8n7VxXU7tNm0ZDOuzhM14nmrgMIcakmbC+8FpPBAVxtovAjrDN
ZGG6vq2tyDrRYnl3NG3Uy1s6KWy6ni4E58/R/c3LFGexAf6KG0cBd0LYar3Er9FudB3zaCyrn8pv
EAS1BxKK5rELD3bitDUVSr9OMgnNop953M68Mm68a5o1C6dFSGy39s/wenDkFfgOejOX/qa/sK6f
mNfiLHQ01YC5S5YNpGvze0h3D/1QPV54nFPfaRYz8LeNeplk6r5YRnf6gp3eAhTTIrWVhbJAdORQ
nl+ev9eJGDIVkr++uVSSS+wBGfVyL1zXuXEcQOy5df2im/mywxfkwpQ+9Ujyn/eJSlBlrhUNe6Xw
btQif2zb8h5eSXbh+ici+VR6//ocuYhyoTbMfp/oL3n2VkBFLzRlF4TlhRd16gFm+4HIFyujJcWx
L4d9pxb44rz03qXiyImAhxLzz5/fpbpQIUEc9k3b1K8krHIaggLVuFLYJlwzbdFpi0a0LYFRrAuf
bvwCYNiF8P79UJbn2qFhiJQq7Hk00O7ZfVW01bY0hkt1jVNXn4WCCB0LDlMGXGMT7Kb8QwnrC1Hm
1JVns95VUAKPpt7va6wnquAtUd/PT4rvv7VsTX/+ZSlAIZMihJP6vVd8uBhnZNZPQb4/f+3vJ5z8
DwWaqcRCiiZ+n8eiPSi5rbj7IaoWLV15hnshDXLqJrNZbWpV2Yfw2/Z6rSwHuGIllgBWshrAOdTw
KP7do8zmdDbWCgdq5rRJysCyfiZmjgy6dRD5L+Uuu1CfPvUss5kN+k4bwpHxI+UCAB0tIQVYHcoo
/5UOJX3H3aUQ9X0IwUXwz6/egs83vLbt9ypUOzMH91hlKxWGQHRpQ3tiwKK/+WNcIQ/Fk7rS+n1V
Rk4KOMktL4yqzz3fPxdc2Zwt7a3fprmXq/z4tfsbZGJ3lV1VTruk8fPB3Gf3l8r5nyeU7240n85N
6Jt5xY38bU1j9XI8GCt9kTqpAzt2bVy5NzgS/TJXxSpdJxc0BCcy07I5m+lMckSwAWMgxwOr8Fxw
iuPGHZJtHkL7j9ceTT+y3O+GBBepNLxX3KfzQ/zke52FgtjXE1HweFwEI8BtnHClbzH62DICbdb+
xaWa44mQM/dAleSuCaOBoUHfHmqbVRHQ0a5eCPAnMoS4EP458KDUKGZfdf2+QSVKC20lG8APJhys
ErrbEXkGtiM9Te2lJvSrtm2Mbe9VzUoc6LZUNViIQeG2V7Ra5VsjcyP+X6xNGbRunYhuepB92om9
BDsca5BjJpCSOHIJytcutTy4lJf6TN98N/ZmAYdmHi8dR16SZqdb87Z/cW+Ta31nrmlZX+BZgPzi
xrgG+7fADua1BgWyEnbVA1HpQsT7LOp89wtmwWhE91iTXmcxs2sHM7OFYL/gJWNn9s3D8m4b2D/i
VXrT2+vD6/vgSAtGiWi/H6fd25SEoX99ifurAyV1cX6Angops6AVGRmynQrXANE9lO1POb+0uJ7I
KcnGLFjRKSeYlc6jChu6HR20pxvIpLaw+GChIrbUS8ThduRQXGYWiBeG6qk3/I8GjbQZEOcx4brF
uGqWgB8PmA6uwP+shiXNeouB/4VbSEO2ZQN3WWoO6AU+AA2fdsyJJlvkm3rX/LTewmv9pwt4YrC1
hb90L7zxExUWhMd/TiZf9cpezviFJSNAOkB6W+HlsCiXWP4sg4O3zpc62a6ae3qOHy7Pf+gTq9Pc
nrkAlW0KUI73YrTrBdhVJrCufZddOnOfGEhzWWct6CrNhXzusHx167XcXUjifKZ1v5kyxnTDL5up
0G1kASefft/+9J4oTNjTWIIpfh1s3PVbAXyBJnm7XTRO/1uhudfWdgCF7PyqurAZ+kySf/cLZtHP
LI00ck1+AW6MjgsHI9rgJb30lvXGPbgH4M5OubSuxFW4SZfhUnDcJcCCbb0Cavl8aaJ+VjG++xWz
4NUZBThkj91qdzssu3V+4+7aA7hIgkjMAGr31lK7k7fyNt+k9jtOHgsYX1fZTb6rbuQN1JSj5pwf
Sp9p4e9+yiyKFUXbh/Da+r1ROD3xy7szWNqmxG29yTcRM+tNeHNp9LyWFoMNTm4vPBSbS7f/rEt9
d/tZzCrblHNGOo0IR128NDYsHwec+dr/FR69jdbaw7Wy7/fBo7syb6pD+66uEgfjk73P15GWUKht
0FoXpvOJVMU/es/6cJyEV9OGJrCFm/oBXNL4rB+NR49d1KG6Qb/9Q7owGU5tJ+YyVMEaLdZdbjbe
GPfpUfiRXBmgefD23MkHvvIFdcupXZo+i1H/h7Mr241bV7ZfJIDUQFGvknqUp7Yd2/GLECexZomS
qPHrz+oAF3C4oxZuv+wD+OxNNYcqFqtWraX3Jvpr6fmwHcVN+VDfDbtqZz9iQZ/s3Yw0CPr7QLmC
tvrDtLt8qhYciApTHVPWUtZgV7MERC8g4BircWWPFnwfU4KwqaaJIOS8RYYOueONYb2NeCCX8bRy
ry9FFkxxUsRuShBX4xpttiWIbiAIdrIO9T66K/ZGUH+rff1nDnrG+3YLGvMPKK+66E13y9v4t/H9
8vItQB50pngpVmZW354vPhCJeeVBHPgu2ne73M+OyETuMq/1B3/E+e8OHH5K7Ia16Hpp5xTPRGZn
hpabjhg3d7U38TDcZt8gq3cPjuJj9j0/Jk/9sLLQiwaguJ4u7EGjXhl4me6Sff9MbtMnhnCav/E9
qLTBpnTlaVR8jK4TB8KqmFOYZn4fl5sB9NKXd4ouHEcVyjpMqTbxGGPHN+OW7ay3bA/amiPISQ/g
CDp0B8vL7p0VZ73wMFARrVZXxiKKsWBRcqvRHw3bNvGvKyeieImRt1zE44yY4lQ8znDCn/l385v+
HVxPoIRJQBXkQmuUQ5P8oB0uf3PhrKko1zZmXQgGijEooUgrx3t4w5VtWRpZcRIQGEoq3ULOY+S2
O5onK/+47iefP/glgBnAcpDKGNmg0uo3WvyRFPlVWEr0l/09cj0OQ3QuoAZRc6dn4DCq7yqoePb6
jzEFXU6zZuDnkP0fF66lGPjUTpAG0sk5pjZB1pWjOJz62qMA02J1UxzSfbJNb+0DpBc24Uq4urQb
ip0bvZRm2cCbFfZrjYzmsBZ+n8/mv+aiGDYkHFrNgBBPkDutaxRgvIIOSwpGyYa740zW/NS/Kwq6
CnMlLNIkO/sP8La+JT+iO/2Y7MstDbQ7e6PdVofoIX5s7spjuPLwWbqyVbgrUKcDtxsYOoRPwdEM
1rNn67U4Vd/C72AFw/txU4M/cRcG+k30s9uvQu0WvJmKhLXNou9ZhJlCRwiyOvcg9PSHTXMw/HOI
DGXE7eDHd+IzOyDd8sM5lo866g/n2OFKX63CZIuZg8CmwpYCkPVWQD8wzOKVY2gsnEO1vRtyjrOd
gUMFpRTw4LqgBXPb3XDb4sHY+O/PMSJvaFp/oPX7lvtl0OLNjke62/zON2lQbvDPjfOQ315X4dNV
TC1iTQYhzQ6XPJy6yxwgAXVQFA4hW7n3Fq4LU3EpkQYCskzCv9bTj2E8Ev4T9GiX/eDSs8FU3Ah0
NxmEpHBCO6/daPfQygjEdjw42/Qe/Oe+wBuKHiccDigv7ot7tm/gVC5/e2laijtJJsGbesQ2Doy7
GvlWgO1xWkkwL42teBRjlrJjwzm6hNRVBIHNEJoIBQCnl3/60gNDhdUmgx6l1YzfDqjWW/NsvpDb
/KkJwq18SX7ZLxNYt1diyAXfqKJmoXCesznFl5ow8ZMIzNaQ8Gujd1uDNBIERC9PyDwvzD9csIpt
tdGYPKD/ewzedO+duqn//H6buXjb334kx+1H5W4T9zH2kSfKXchg7SBIsCXuJwigETN/Bi+n3HtZ
+SkLv+Ts075czYkxcu50uNiSKoXzYvVmMLUfl8deSoD9B66qWfkMqZkxqDaQLDgztEGYy52+iSf7
0XmHws0BAFsUY63TeOw3SIcG6XVG/MeZfZnWRHgMYTHsoyWQ2ZSNOxondGWvBEpLN42h+IgwTJlF
Z/jb8BskOzfdbXJM78NDCLp4ZCkR4+zIje6XeBuCdG56vLycC1amglStaQLNRYXwrNB3evScgF6z
pyueiS4NrrgHkWg9CIawYKAkvO9vrCA5Fd/4zXisH7BHx+Qe9dKVbNLChaJSDoAkLZ9T67x44OIZ
dGQ/s1+XV2ghSlMBpLXWdWOWnyeRPJagUNQeEj315WBtMhOCzuVvtpaTW6qnqHDSPBV9U9v41Hhv
3E9HcYBGDIy198g9EPE/L89nqait4kidIdHbdsKWC9EDOnSn15abgGkOVDkHOqNslMT7FNpYTi78
y59cOAcqtNRCi69TZfhiG98K44dFb+fh+fLQC32muoopnflQ9DM9v1xgl7kA49/bBBlXHUIxoenV
+kcet17o/GznFYtZXL/zEfziBowBpc8+HMdAl3iblRoYytHDkoKfGIS40IXYmxkIA+MfEnSilye5
tH6KZ9CKWM+rAi6PmpEbGq+Fdl8Z3y6Pff7V/7g1/uQ9vsym5BrVHTDPwVeDVdnM5FOr5Q/Xja3Y
P3RTwzQBodLBEvmxLMY3zUhXroGln61EB5Mx5WKspH0AQXMHEiDe3lnUKFZ+OF+4S//46C+rEvIz
0x3V7YM0NHozaWYHHQnQdc8MjKRxzePfHcQ7thxK8btMhuS1QA/HtsuFdq+NNHqOyhSCBvZYmwc9
bqNNa4bt/awZQElqJghmTZptCdoDttFEM0hVZMZjW44JJLPL8FGG1A7qctQOZhyLu8xOmg1xIIKW
s6g58JYQXysjwAbaofCStAQjfxdmr1JyyNFRx9m3dU0esPrR8wiZz43ME3vfGw4YJucZnM8ViY7t
CGnlNuHsAEl18mqJGvLApBvqdyst4gqMX5EDqRVjugPBZLrrs8K+nSCV8WA3RH/Wcg1UWQRvgjQr
5synMYfssQEeJ89sUw3ahFBZGOa63mP9kDMP+6bfJo0AjrYouuQBui1IKhkcaBZgFxsJitV4eJdI
DeG1A/XCbQUNZpDm5/l8M9mVPKFDZbwbmj7bxiNp3i4fz4W4TAXjjqLVNewQzhAangsINBbdd4b8
Sgryvcz0L39kwXbp+eNfThLLwjLqC0hBN/2ASJPlzYPRCeHytHJW7r6leSjhFnN4hliZgnySSXtb
gwhrT2qQjY8c8stGaIzbuGjGlSBoKVX457L/MqFsRp/ZrBUgg4c2NLj1G858afXjPWFJeIAEoh6I
rkRZNZlQ9u3HoYT85VCi2aXl4UsCOVQT4so8W3kmLLyTVSCvbg8WiUCWeWirtPfyCirmIAZ9Q6/B
vs6KtYbFBXfzZzG+TLqVVdo5aE44TCDO1uV4yIx0xdcsHRD97wNim2FcTUkcHgDFOxDWocu8N34L
bq1s2NICKU6YsrmtBLhUDlEOHeHRtEDq0Zx60XmDiFfeHktzULxxbocFaF25fUCDCnhtQdE+dnsK
VazLNrQwhf8AcKuIlB0ojA9d6SSnocuqF3Bio01IF+TRnom9shULu6wCcRkkxEEF7DgHoyofCnAO
62GzEt0vrJCKvO0hHJq0dOSH0GJih3D1XDGBUlZP+BoOYyE3pqJt85lFdZ1xMAC1A/TCy1Qzb2g6
VBDTqDTfBLoEROd11h+roYxXEgBLO3Oe7he7YGRurAqQ2wNFsBVCkMehvUsgYyK0l8t7v/SIIOfN
+vKJXrNKk+amcxA9gHgZL1GaHSBXDoJDx7oPq47uoPfucwMKQA40QNraqvclSSVI3G2bg/U4bzhI
wgs63kKhnq043aXVVmKykqOBtLQqflb/OTEdqpBayPZVLV/ner6dND3xmnF+u7wIS6dH8RG5k6el
FTewYcIOOQRp0C19Wxt0e93wiotghhXxEs/bQ5FC0sD+zSLwTk//Px7B/+sa0IniHBynLiKZOfYB
jcxvCYj3ZTGtgQP/vTCIbf4+HJZIocQuQ+ju2VCAsmgayNhGA69pr+DJlz5w3v4vp8+WkZ3MeaQd
DOgkjVC6SCuoDTn2imdbGl6JDmJSlfUMlslDPU3o1EHNG61APRA8FbsuAAH52N8zyItSzjPQYZDc
gKxM3L/njXWSkb6S3Pq3BwB549/Dy9bQ+sIu0OQ9dtILRW09glKIHsuo7t7sdq5XrrF/P8OpCtBN
qsFkSQmsKfhh32Ld/jChxudDRnd2rVL66KqZ3GEYAXUT2ZpHXdodxcZtJy7AM4LYQjR55ZXjSLys
AQWM1kVXGTZ1FMOOm4HRuB4pji304yGze+4+FEZ01a0DKv+/NwdSAe0E9kkZZIT5hSUtcJ3H90Zb
flx2HP++MKmKzSXRmNSiq2VgZlrvWrqIPMK7x8uDL6y+Csvtp7iB6oBeB5H91oK4vIeowrByqyyU
9akKzE2YM8ioLmnQD20BtYmpH70pC2Mvs6A2boVmu2Vcmz7bYtLu0rmbvRKd+5DfHmT8YLDefJh0
oB69LIVOghycYauZmu6KvOjvK+ZMnRc5Z3chzYE6XtNy3Il46+lrTnXBHLjiODSaOnLmAp0JPIem
cdlvZzptw7LcUwtkKTEnv0KIPEy9vb+8GwuJFqqCfYnmlDmWBStWdZBs6sPyuTBi6BXxidSPDvhW
AQLs0PTuo7lfgzB0hldO6OR8A9Y9e8UL/MEb/jddAWLVv0+0zJvI5GY5B6E9QAg9ahObnWWMk8kP
27OGa6o3nxM3sg8WGS1ATDYV29JpwhtrmHqQZDYjNH7P4m653R25GH9zp7FvB7sZwUOiQUmZxaaX
FFTeDiNLfoB0PvvRxej20GxrfI9YabrJbJcQlrGg8kGmFKKOECivdJeeO+0INv3IwrAGIJd2m5KE
DAGrLF5AL1Dc1IC3g71LZq8mgcp8H7dQ++rqwTfzFNI5qQYAMPQfil1Bi1epQ+uyGtt4qwuh79AJ
Yh2bLicbnZgCajaDsxsw8W2b6BDandPGL1tIFRo6aM+JhK6QWcnyEddLCq2IIgdaC5Qrt2XnONtB
I/oBlLDFroHgPLriK+gdV211QtsAAvhqHiLoGqVI3ovYyidPiKIUh7qeNGTu2uSEVhfIjLISRNRu
OfbNz8tnbMnilVBPCkerOyh6BrbV6z6rROiC66ZGUAnZzMufWLiuVMi1KTNwlDR9EzQEqm28PiKm
KN2knT5Tx/av+4bi1J1e5yIauyao6fdmGCAx5XLILOHkXB7/HHv8ywYUrw5EeDsLxuqgzCFb28P3
sFHaHkkgcJntZcmf57p6vfytpfVSgrdQnzLQTRf8YENfNKIpFF7uc3GXdNmaRf97Mv/BM8+aI7Ou
wg2Iq8kzE0i1Tf2uiJtdUXXIf7N05a5aOFwqgtlBf0I9ciTXm7L5xrJsjxTB1srXepaXhlccMtIc
Q4ok1RjA+aS+XaRQRCOVue1qsUZes3DbqlhjWZGkRMeNRGMxt3+lVRk/5lA9XkmkLI1+ntiXSFcU
GkNLhTwngvn3sWE+DdOr0gPQE/h7aKenA0FKlQZWlD5QYj+2DgCWzdpTbGnplTBN0nCe7L5pApr8
AO2RR3toiM0rxrZgALZizDyPm1kvGyMQZ6H4J5EjTWr/7MCTeNnAzufjH8asklgjdp7bcm4lnEUt
fSjXQLQlA6HzoO9FQh+0Zi1QX9pfxZJ10+7LhnQ0aKBmxlhyZB1fAckszEGlizVYFld4Wsug6CMo
pRkQR6eaA728EYqIEC9/55Br2V5erwXnp0J1sbF1XyHSDSAOcBojKC9XFDmHfAZgV2OFb+jsZ+PQ
l8tfW5qZYtWNTjNqZiYNSJWQk9NBFijn8bvpDHQPXCrgu01L/MvfWtggFakrRdLrZiwplK7125Dk
qMe2r5eHXrAQFalbGTXXGhsGmBpdtR9iPh9srdZuHdBxrTw1llZKsfGqycKIzhMNxmG8DdspcXWa
HzI2gr4qfnQIuC0vz2VpmRRrRzyEo1Y4JAibidxloV0cnIq0K5uwYO5MMfcxDqWVQ7cpcErx1IsW
DxqWnEgRPznWdQyKUMZR3CE6J/suLTu4FBYeWxOyZYmBlMt166PYudQMJBbHrguq2TlElXPjWNrm
8tALe6wibFNDljlt6ibo8ghPjGyXg3K/bq2dg2o4mz8uf2XBwlVobSpRLembvAmMyfys5FRtbDo+
oMf7ICtASNsROaqk0laO04Jp/EcUIkvCEo0oNKgEe6cxeugyAWSdDrnPy9NZWrTzSftyrxJbJMhQ
cRoM4Fqo5H0OFB1BiIDHiueQ7DoXbJ2n9+UrczZyLJxB4Dzu7bDxYwoIW3w3W99bR6zgOZY2RjHx
OCQFBrNI0GWAIFupVvuJBHNwTX8YKXIXdayhyys3T5cXbsHQVRhuKrUqBxdoE1Q0vak6vo+b7nDd
0IqVR20pOohSUSg5zpshBvYBKKLLQy84EEsxbjAS1elswNWW1a1mJn5OC5cUv6frmOuoqgRT8gEK
lCX0Q00yBRHvnopC/+XE03Whmgqw7aep6GI02UNgU/f0qX6SWbzrkmiFYGlhT1U0bRUbKaLiTgYy
rL9ntv6Y11Bcv7zyC8dTRcwapQCXq8ProAEzvjZHXsbfCnOANGOxCY3Ppr0uJaziYlEliouhRsSG
usdzmUEdMkzH14jzNZTz0iIptmyZLemyup2CpCvuDafYCbGmtLA09PnvX9xED76meYwaGoSt/m0M
oTzdWSveYcGRqhBXkk6G1lgIANIaSQ0TpE3DR4lU9uXNXTArFeQq+jgUdjvJIEEmmLp9kYIksmB9
kBcV2cd2Uqy4hqVTpNgvmgrSFqpRJEgyc9+wyptH8FslZdK7aYpZgZgRwL9kDVO4tCHKbd1qNonJ
ENZocyv9Apyg07xWG1mYiQpwFVNTwpSR4qw0cQRWCVIUmnzhI2ArBtQYh0ojKPaIFatYwAX8R+Gs
1VLetuiFDUaGd3uqd2YFIUid/YACQ7cBvQKI7kJAV3KUOn7lSUw2kQzlhhR9up0ry9q0zJlfLp+W
hVVVobC9pHwSJvLewxTemW37DLVA/7qhleu8NwTpON4FgDxDzyDk4/Qw6t1qnzXs8B+vQRXcmkdm
0fS9kEFf31v9C9LSK/azYJ0qdlU6RtKRGgMTkgQMcn5CDHd1s8ZXtHTWlKDctqOJzLNBgzY9TGju
nluBMjDQOsXoUwccSflKnLPgB1S8KvSVzZ41IwkKKzqRSaeuYY+Rm1P+k4OB/vIeL31E8QE00508
NgoJoC/jnl20wK8mTeRb+YDe47aJrvyOYvzGMCVmAwnQYBi19zn6PqXcTfT6wPWPqyaiYlfRvIJ7
tsN124Ym8czYdN66scuCuBX5hrbXvppU4GrFcgtlXtgbSWpIDvWEQf89REJVy8bwKNlq2/pCMK1i
V63cxrMfCfQgaqVbQBlSOK91DHVu9hPX/Pbyqi14DxWumvXMMLUKF3xfQkC+cuh3FDOK6wxRxavG
Zo466dgaQWeTN0M0P7JxeitI9XT5ty/Yucpr2hMg17DyeoBs5yfVM3BoT909yOWu7Jugf9pQvoQQ
RW6N49zmRmDqeXGj1YkB9fOu9itSovtI78d9A3noPRppxkPVkuEhdgrbbxJRvFudVr/xhk5HqGEZ
V+6W/ndIk7cV3j3aZATcjp5liUIMs9bAsQuO4E8Pwpe5NnPUWOnQG8E0pr/bsN2Atfyt7oefENJe
CbiXPqH4AKdnvcwSyH2DgOuTphH4FOFFTfIdoiMrV9aC0ahg1i7RoDpNhBXE+XtV2F7Xg6Gx/Ekd
tFkZK55m4dypWEono209F70e2OU9mqg96Lu7Yo0oZ2kC579/2YYUGmxRzKQe5ARC9eZ8ykvto3TY
YaqFB7XxtaLqguH/6Sz+8h2tAoK2skIjiBjgcRCIt4+h1vXXmaYKnJQVeCTTjpnQuuq9KE786fy/
Sb2yy0s7cJ7Ulx/PHTPuzJCaoCpCVajJCuemy8NoY2nJeN19paIg7Uy3HFKEZlCCGa2y72zR+MTZ
x9dxilGV0NQBgJjnSVEEM0+0bRSJfmOSLL61Byn3BnJz28rmkHu9ylWqbKZN29chEjNmAES220W/
o/w9mteoA5eOkmLWKDNLJEPjFqXMrPRA7O4EoaVfB7ujKiCS81GPOMhXg3oAx1sZR79lGr+J1vpF
+vm6zVbBkCCkp4Nj4Kko8xgtDdWJAsTosc7wRKhVK857wfupsMgWvPYTCvDgbrTYoxMB6B1Ct3BO
jl1Xr9S1FpyHCovUJSS7oIGIXI94IBOepukOQBY36X9fx3lNVc5RbrKuTauaBtSSyaHr0LSIuqWj
v7VGl3676rCqKMjE7hiFiHsNfsKpckebk92QoIe7yNcE2xf8h0o5iiOlVTbqGgGqA3482oeehdua
ruFHFgArRLmmy8ECGikzZnAfNsTtwyp3y6i5QRh/m1Hy3cIKug5JT13lrO3LwqNEJR+l/Tn+7YAV
mVvWnLhzrkW0I40PHbfluyPF/CDGFk8IwQX/fXmflr6p2L0FulBdmtMcTJB2uE2kw28iwAzeErCS
Vt5g1MWGxSC+8MKxZWsp5n9vHVFRkDNvKbyj3gdIfwH/iocKxNDMbsVG/21AUOP++2LRwOCaaUaI
1ItMUzS8zbsxnEFWJyO8vUCeHVUrb7ulaSjXPLPB6Q6vHB4bxm/CPvmNrpMdJraWml2ayNkJfbkh
I4iMjLZha8dSr54iLf6llf1jaL8kCXJJYDLcXD4CS9M4//3LZ+y+KMHpNzhHYK9EeMrGp9l6vTz0
v90lUUGQcUMSPH5m7Vg4d5Nz0yO8z5NTuUapsTS88oovRk3XJiimH3P8cnJTaJlH6b0u16jp/30p
EhXtyGoTkI45wQYk9DuI/PVzEWGNqtFwzj/zv8kTMMn8vfAiZWVYtWEaUDjLgygnSLnx0PDSfIhO
Y2o98gn+Px7Lb6FZgx2doDrd5nq503UR7hyHDjekbUA0pAFXvEdR/jWeIsOLDe1lRDbgAGlXhr5S
cmOWE0jtZhDS41/P0ZE3WT4YQz7rtO5cy2xOVWRUh5TlcRDGE/eRLdbRNWad8WrGjzjN0RpW9h/m
EKFpMHWsN0MSAclFmXtDajDXTq0cquRlVbulbPDfA1QdQ0ZMZxv8Syh0g8TDTXv+e2YCV1mTgHa9
gtomlAMpmDdmaJnrkzN6Y+xMG7NmrVtOUwp1xyY55kk17lKt+SxIl7tdz+Nt05bh1jLawotsvBPB
0QPmULxLCu8cUaJ8gSaex8JprcdR07TCC3sTbdVsCG/HjoQeMhZt7YZSSJ/JTLrxhJYfZ0bfF2QH
T2PO0vd5IPHD7NTDrp95FuR1O7ohjpff0NZ5Zl2iP2QT0nSDpVcuKgIaqOTzGvWlGvD/+ybUDOl2
tLbf9MRpj1knEBPG9uwa2jgdDRsJpyhzCs/Qis/SqNAPB6VAD32uzTHOGsOt6zOyjRu+Y5h3jp4e
xTxvS6v+BAvec99AXCDl+euYQRcGapgtJHsT+62yJfUAOQad4SASj3IabaVlhgeaZU9yzh1PL4Sx
K7j8aUm0t4E/7YWgT8ilif5k9dCaNZDR3Dpdgia3LkGTPe/BQKRlxHXMCAdpjGq30g003HLQBZoi
/WwNec+jIvEsu0aH2FgKj9XJb4ehsSKs5X1ddL8Gp9h3w5C5NbRz3SwXb5Y2fMYoznl1VGUbTkUc
u3Mxp+lGGmHzQHhi2H7XRsP3rGuRwCbM2GSy7KAqa8lTqCUTGgZBxTT1hr3RUxs6BYkYz1S7qJs4
/fdhahrAJaNsAw9KvDBP5+OQIblHk+k9Fc0QmFpvbkfZFH5ZARnJ9ZAcoXKRAwqSJbj0BMSDrarf
WUK7M/IKJPNzCnk/rUQmvZ8zt4dYmz+XuF0skIm6TopYoNKBl0vlEOFCC2FjU38LhuaX3AmfejbW
nhOHkRdrwnKFNf7oZHnWkRvTDavs6dUmaONDVqK7JaTRNni9Vz9KGs9HYtpgTrVF5uktBaNrS1t/
4qTeZvokn8pUv3GGSALQqZ+kLEq3CIlwJyl/6Wmpn4DQ0fwimqDWFYOEWGr2dyodgKpb45Vz+W6Q
zMG0uOEyUT5O51QYkAPQANLiN54Oz7GVvDKSQsQNU8Sw5Qc36gPpwuYmzJ3a76xM97SxaIcNNKGQ
NKeGRnZW0gMqhVbNIfaawpyg6lFFabtxKLXTbSlSB1uhazj/aB6FStxkzIcZKbjan2jFXm10++xi
6AY94q3DAyI7ZyNExrw4jZHOzBNmfLTMLvdOzPKTNaOhYiNmQxzQkqn3bo3zu2njNvSHsYyO6PEx
niDWLU9dP/K7bkaLXafnxr7pnQLcb3qPhuhcGtR4oVNhnhxD6rlvUysOIIYDuvQU2gwUZxhc2BxM
K9x5tEJb/KRIU/Y+m+zQK6T1k5VzemNLkR/gOTpAp/Wuvw/DptmFkB7ZxLbubDK9iDciT7IXaveQ
oCMlAGt2DwKrAWHX8ygy+tIg7/Td7qfZdFvk9TZxWRly0xqNOBihaexijXcABIf5/MILVGzNGm6r
yPPY9DUCzL856ZlnjWEFNHB3AoTNPDZoM97qlsW9AengyO1Q8o02Q1EYL41W5vt5jpNjTBncXzyM
mzTL3qF3u7cEvxsH0rhDPcmNlqAmw01N7hI5pBAmBDC8GuP2oANm7Fm1zT3KKsuXIRNYVPEMbvkE
O6DZbjplt+Fghju006YuD8tvTsyNYwzJMC+uiscacOMdJRrz7T7poACTv2JRhm+ZVllHClfqj/b0
FkcVenE7dIclI38F4qV0xy4lH11VkxdHBwCJVecGqirx5QhvQFI2uCMuxu1QZsXRIg5IyIqaelxP
mNendX0a5r755NmE/9fOoht7Thnuuy57uxz7LEVvSmQt68ICy5SuHevuQzLpRlTbFEkBVH3kUnFl
8KY2HeQkE1IOA6BsksXbrLOcZ6K1oNTOtetQzkRtPYCBdOcaO0p+0SMDZYvHbbjVin27vE4L4afa
GQA0pFmeG4KD2DFfIt6DN0k65w2c1lgs//3GIWongG5Gs0x1mx/ne5zn+GF4mX7otVvfJt/Gk/au
v/G34Vme5C1qb4+XJ7UQmaqw/7hmUC9OOD/SWKR+m/e8c1k2a6lr2nnsdZCl8a77kpJGowKCISbQ
qseikA+CFrdxOr4bsoPEN/1x+RNLO6SE2VJQA5xGOocMxiGt3sr8N+RoV37+0tjKM7sfIXjHDGQB
eTzsdRZvzLjfSVx6l3/60j4oIfZY12Vssx4CMhPY0ODII1dIgggrTN/afo1WaqHnk/yhZfjyhDJA
GigtG90tQqsnXGvN4dwZl4eGL3TLt0n5YnRlMHfhaeTFk2FMDTpbLenOkYFo0s4hrHAdAJ6o+HQn
HtvaaMwcVfTC2uYtnTd5m+cnTRbZ1smjeuXxu/A2UuHpnZ3UKNjjcWqi9+GWgqzBqyK6RpOyNLry
tMbLegZPitHDrUFfvPis7ZXyxdLA54PyZae6OSrgHvPwaKK36aEX+uyPTnKdeDmxz6f8y+i9E6a1
NjVdUISDHNwwzAavhYLW7WwW09PlI700g/Pfv3wDmGEDgVEE7l9u9bu0scoDbu/m13WjK7auhU1V
6xQnmXWWfIhrwXaoZOSf142uWDs0xcksSh2rr+MCTwrIiWjxmvTWgitRkek8D+uEgwovGAsW+s5Y
RQdCZbopxylbyTEvfUK50/NkCIdUE/j9YvbQCOmjJuBJseJnF+4pFZZu4eVbko5hArOOVxyCM9cc
nRu7iSwXKNmPpAHblWm2K8ihhcmoyPSMaXU/Jah3h8L0in7Y5NUTq8Xu8lYveF6VOhrKN32VF3kW
GPHosfJR2HiYhO445CsfWPr5iiVr2SAmrqcdijvCM9C6GBWIHouPyz9/wcpUBPosRtBBNM4QJGNW
+5bD8m+hZmNHLg+/tDqKEWdakmUyRebKJi9i+nTwvJHyJQ7XaPiXFkcxYyuFpiIXHVKTwnibWnJK
GHvgUruu8khU2LnA2kSt5oRHitW/m9th3mhErnVNLq2OcmtrvcVt00Tlscw1pKW6b0luHodC84mc
v1+3AYold9zoK5MgM0nm+5a8mTUkW9PfVmptL4+/EP2r0HPTtIDociLnOBt56Q5jejejS0YCR63X
ySYuxPPl7yycUxV8DuIaO9FtA7HtxJDpqiz9RKSe7C+PvnCMVLB5kxgyBH4RNmaPftYSLxW/jXQN
mrG0RooFt2GS6XbaoqCJzCqRv7Ie3Z4/yvgtA+/S5Qn8u4pDVJi5jCyWOhp8XIVufI9Udut1k93e
E6t1Gt9Oq/EWfcJ4w7cAyPpmMa/l7pf2RTFwPkY5xkRtoGLTzkA/AGSGVrZ8aVMU2xYdn1PB2vDo
dNpNMkHGPoqj1gUCbMWzLv125ZbGfdmLUkO8j2rdbcf0jzQbV/DUS79dsey6i0tzrrUs4L1ueVPZ
aj4zrc9sDrWVAG/pC4ph91nr0DEZ+DEMX4nVe+ks/CgbVs7TwpFV4eYw6TqTseRHXVQ/kdCBwP1T
QWKP0QI9XXa7sgMLk1Bh56CLiC3Z4TORLnezkz5Vldi307DyIl6axfnvX0LIqudoUOawCmt+yJ2j
zQp3KL+ZzntuWisLteDCVdC5NghLmtT6H2Hf1Rs3z3X7iwSQVKF0qzLVM7bjcb0RUhw1iqIoiRL5
68/yd/UiOHlylSBAZkaF5N5rr1KeFkF3JYcovCSwKJimV3imhcV/r+6/fcnX7fvf61gY0AOOZ20R
+x03lyae9jG6qab+12X87UH8sYwFRgmBrrz4ZMofFj4FmsHg8l8amL+ssz8Z6D2dAJdBfH3iDOas
3kLfjD9//vet+YvrI/mTgF6WQSvkauJTNIiDmvo2TWZkds0Gwzjkk2NjzEjYnivRVakc/4W1/O2S
/ljfrZtVJxMZnJE7msdfjyWs/H8VHf9Hzvr/DMz+z0n4f5435hqda4HjntkyNfuJavibIW/oJsKp
Lupq1nDEq6ddN8bISRYh3UHc4+0oR2r1CG+UfdI7uovC2F9TPQLj9P2+L2TFYFgqZfWvY+0v9+BP
HjuLNw+GiCw4w2raz9a5H17Llsa//vvB/u3Tv5qH/7kHthzDUqkhOa1oPaoOWWWYEf73R/9lOf3J
Qm8nR5GPgni8hXVIiIBx+TytKR+HQvry5b+/4y8Lyv/67v/5+aStwYiaUa8MsDOwL36PyVnwj874
L/3Tn2T0xCOurAiK0mD5oXWd449gNil8NXZL+LKaf1zC357A17//zyV0w7LosC7LU5Msb3aEL+3G
/gGq/O0J/HG0+x1mUtUWJKfI0xgGE6uyrRWuCHsfccSrEv+qi/5yAvxJS69a0gCgUMG5JCZFRPbj
FNvL8OW0YdejdWL330/7b9fzx3ZAV0wK8V04LhdQMCa4BqYi6cOUVuazbP6VBPW3B/LHkY9RUliv
GhdDo2Antn5PXfSPB/KXj/6TkD5oTbsVNgynVm1ROgTrCgLh+C/S3V8Ww5809G6Ejwf2R0hfG4pI
MY65Y8/EL+n9S7n7ty/446CvrDPbwnBAVi2790Vy75cIl+Fd8d+P928f//XY/2clIEADpLsI5KFZ
kHvbmx3zmyMMWr7998f/pXj/k3o+EOZr6UOhVcYNhBoE7IuxzMhYF92AKaUlROazLTF2Tfz8v7/S
D/7i2EP+ZKRLZ0JfOeXOKwUcLSytXsbIBUcZsm5vTGuLru3EOerW6n1uWgDKlvfvoG4lRSlHo9NI
my93JRXepGsMjNjgPpqGbtk+kgpyk27o9D2iMgWMHxpN70MXbXcOJpFZBVOwM+e9vQirkwPfwn5n
SFfe/Nose7bpZt97yFoz1YA2xvXxLUqGatfGWt2VIfFOMV0BoLMamzYV8VV2oLRbToY6I+uiXujW
l8ilqKbugkkg7Hc2jLzhoGMflJ0nnakomTGTCwJ6qgO9nsxs6wOIAaBU9CNz18DG5lrCuwkeRBV9
sUs8HI1o6LeFrmOcjWsFayfXCySv9V15GAXlD309LwfVibawkaZvmPCrPes5+IxBu+ZumDBP3Sgo
BGUUwYTVI7FXFc2khgLkF1jb+n2XwXEULL9oBdw2gU07JLU6zjEHzyRh9hlyaPMMjX2z78q5+dZo
JFfANrRluQp8sEADRIz2K8+FHJ6QAPYpMA/aS6JfaMuaqwjFmWktIJuf/HSzGNYKb1LX1cUDHJpk
1pT1cajAwavhpiyMOcqlUc8BG2xRq6XN/MD3M4F2LBeiczs+ej+8zvOKxA1jsYTDzfeaKk20/80l
vIjQTqWeGuZd3a2fmCn/hlObeyIwgTvgK92pIoSkC4FWPW7ZxduW72Ep4mxR5ok5JPBuwTNJOlDa
bHSnGY5n5LPJ1LTIOWz8XeuLPY+nR0SAfwkpKkQnJAi17nrxoTYNx0uNXrciG8jiIAftu2S6Gp7A
JUyR6cBpU+d06+K72Uxw4uWNYq9WwsXJWGkyMI8yOBiYHcQzMkOsdZPypuM3Cj/N/YC9ZWtJ+OFz
Bf8qB8f/skvEeVRg+LUl8b7u0wJesehB1UmivRB6zWB9OMsctq4Y+lXbvEz55onIzxtvFAUJYRIW
26E+rVtJ9zKOtuNYa1CsUZUXOm63A6kcy8taR9lUjuJI1g5Za5vqT0QOSJ7hPim2AJyedjTRC52p
selsmbefJo0KcPDZoSybMtVaDTKdh3H6BlZpnPd9n5xDmBUVvmbi0sWNeYhl8mbGYc68TmmwzHRu
G/+Ztp2fw0jnRseu8Gh3Gmr6vG0YxINw8nvoBbn5IwVvgMRlbvzotx3kyZvKj1iCw61rmExEJhaX
qtlOnV/t0Mh/DhybKXPyRhO+ZHEr9stg5SHwCX4jL4t27A9EyfdAy8tk/NzW5V7U4xWUqTP8/07R
GF+CtvqGLN3vcAR7mkny0NVW5Hq1B1UH/U7ZzRXGtwdfT/XVq5aLLYedIuo76bdik9MTEtHvHKve
1sXs4R6W+7VXp7WUJ9SHSQo88Q6e34dtG+6CRpzRXRwXPzxqBTNjn1e5DrvXqtqSlLIoKys4VXu1
9w2ulJfNsmNcum8UzCE+Ry+YKu6WNsxFT+H1aHcIhvm9Gu8RkRwHr/HvA+49DX6wZZSUFzPxB8+V
u5JWDwttunzlNbgItL70IBR0Qh6GatiVW3UYetANHFw7few3KWq1+cAjdd5U+auV4DfQ7rmZ4yu8
oR/wfhewDzsMAwMLpbmBSgTlLDYryHJA6wLhe49P2/VmvC6C/Qr5dG56Djfctd5Z0kUp/L3rjPMJ
sbyYlCDmzFY57ENzYtcfimx3XrBdBqlPfjOJDLc+wz24sbi6oNxuAIHwB9AU8t71r15gZSo7/RpZ
77kPvTeq1GWLsSt2/q7m4Uep5BWhEWMazPFnz+xTu9GbApsFUwG8t7C8KtSgH6qEv1ah3aEuuhvC
lSC7BZKwuE0y33oiG71wV8dJ3iT2EHvTWVZTDjLYt7jn+xbqi9TzogPx4BQrvetMmgfm1GuYOBCg
yfozSjD7NdF49RqM7Il9HfoYFpBqexDr9ACbPxBIv9cxzoxxjB9WSXc1UwfTijsnw2vXV3cRmH5V
jauwPenSuIqe+2C8hCJ+riv/Ar8AzEWxTcFlaE1tF7wmzBjQDeJf3PfPK2dXMKMCMCXDJzIuv7ct
ulXYOZoe4dOgT74ngbpr47VMo2C9H4L4m2BfKh/5BE/vLW3h/tGu47mhy33n98+1Rx+SMd65BO9w
XMK4cb5zfXePAhyWIUS+lY6A0OYeolVefCePI07gL05mMQZqR/DL6gF6azvr+5KZw1YRpEs2F5iv
vAK7YVnSxHuFBEGcoA1cmMZ7KuW1L41A2LXENjEAo6c25NfQ5/MpCutxF9SYe06+G3fwtSXZosUT
pB8vcwMUC1K2KwVzGruXOrMGXxaIV5OAVzvCtSNH+ttjiOVjp04W8oeCMvAxbqBu413LDmsVs90k
w+SwcX7tYZSfAn+ocivaF+rMcgc2pD3AQK3ftzNgxT6yLU4BrjIw7VxqgmhJIU64KNc8hTawsHEk
n1GPN49U4GEufSPSkLN74s9PcKI5UAyYMOeWNy2QQzet+gTHzcuWII0kbLO1n19NpE4l/IpSB5uO
FPKcJvN5uNezlhnVuNEevPzr1j16ZnNZQ+YXR+QpWcU9+qSb5/uv4IneFrueLZ+LABPuWTY42/r3
UILZiLyBN9uPD44j/Rk8y31j1GVwXMHXpK7yNmnQfdL2ElZj0WKinfrRskd++bFznUg7Yg/rBJ5Z
GH/yMcyxr7Odz4IubVV3NiGpzw2+mSp3HHlzbToKmmK07llLSJYAMq3B6E1jUx+DUp43cAgzHvrf
AskL7XmfKPYA2NvxWXXNW1K5W+Uz734hIcfrZRGW2IcPAe8PlT/eJSN23BE0WRO34JmNkyvgLL6e
UHfhYG+fu9U+aMdPveiP69Y8IyhBZqSi1wgvQ7XRXbPCAEyp8WNw+pnDsM5RcTCj965WlaNmQR2I
VPQi7tRyonw8+OO0r9V6Box9EFV08SsOsmOiTytbz4wmt24xj4b0KDlILYoBpLJzZxqeLrW/KyeE
HRHxrNvx1MrZHpEKUX6I1Vt/6XiS70pXu2WxfWpHM+Us8a5dm+xlGO3KvjqX4/q6IRwexLOuzBzH
4tQygXNpxA+8WpobTCj7IxInEQKdrOWOKukXNoyxYyRteN3AaYXDLohigiiWt2ziMDQEQ9gP4lM3
0SdvC+lxlFGQgr3HHqpq0g9UtS4rWeDOfYt33myRyZuJbJmoKzBI19FLV8d+UpjFHjaBaF/hj6QI
l6nO3LK+lGTk4J9O7ywMgAr0LF0iLXLwuJt8a7w5YwPWumhLmVM9o4Lx8HoFrcMRqsSVBOWB+JtL
axixpmKKwBNG9kTaqS8/pOHd+asu4lp/L6v4kxi24ZbZvoil59J5ZjBrLFds/iQ4Kz5W2ci3R11j
q4O+7jX0u5fFxytjsJiSCl7Ai18/zIStu76Paixsw+8UcXizVPQOTuZNWgNW96KTtBbRg08b/wyj
LP8N7Y5aUCh2e2qAF9vFnkIhn+uhBSIaAO2jY/W+qKnolDm2YspAYi4odye3gPVI40MUu7ukTwpw
TveyLWuw80ThlMgBCqd8AWy3Yq1F8BPuARmDzZ77ILMbWJzKqP+9UieLeVhOoVH7yNqXcHX7hK2v
YQT+K5xvn1sTwR3E3y1DdPUSellAscTWv09qeuFx88z7MsxR751jHwEeOsTVWDHsmRxBFV2wycU9
UsPHWoCJG5HXufw/g24UMN0sDjTyYcku4EAx6bAAr+9+dVOXdng+oDHDXYqu5rUp+Y/EF9/ZCuPd
crXFsir6PiCDJR3Gps3XtY12m9M8p5GJjmVngk/Yg3mgwQfVUY3efLAlRcDytM1H61VQIU/xdE4Y
fLbh49HJB1La+XMjAfjzFs9oF/ck2gUxqZ6bCI4V+eot6AzVog9ePI938BrTZ9N5fT4PckYHlrj9
AtvNHCU8AwyMi1bYA7M1hu3MiEDaPerm8AnD4+HK/GTZTyETB9579uCRCpusaYd8tFV/QCyL3UNv
B1+OpRmiHLxYfXOw2Tr2YRw/QSPeP8FEfctmMCZy4S1eHk9iyOOBkefQBfUTnAOnIirl8FaOjp+j
VYQug8cR++AUKZ/1zOzOhcgHIR41COMwMzu2c6lvnMTznd8ycuGcklxJrbC+Zjg5hYu5NGybvzJa
1ou/RJiM0c6/jSjvr6h01A6UJfeO7iq6x6kDMMqMhlyoadwpXhziptliUzMRlqGdnpAFgwEb6lmZ
h3pdUidYjEFPwL6w+iQsZtSBR9Px5GnB/Qq2ajstkCEcK6/TTzZYepZxM3Rdiq51vhsx97hvxECR
VdUOd3M8wwW8jGe6o3iJHlBWIMlxgQ9IRlldH0EGmR+gyfRB7mnWBKEArLl5NdZ9g27pjN4MDZ6a
EHJDamTfVmYhUyHDCp2VKf2iiZr+1JqwzLeg6/Y9eE5Zx9R6Emsk8moLy0x/JY/RiYt95LFoFysv
Pjj0SLtgtdNLUyLEp0tGc0sC+T0cFgT4ro33NPXISvU2nTwYzu0dKmqXj0MUpZNp/TyMt+Cb5U39
DFgLKdC8m/fYt5HjYAdTVLCZvXIWrcXIR5dyE0M0wPr4m9FseaqGmaF+qgluuZHnFV7dP8TiexmS
k9Se9rIb8oHGNQ7maogeEuJjFtNWK4oSXil8XD2wbNnqBvw7FoFniduwIfjqa1+tJSQl8+qBKh36
KRgp9GkVc/iG0q0PsAYWlAW1Gt6+RCUXMJPzyVmG5VveJ19Rprz6MQbeS1NBU5Cw7qPuJTxsh35N
yaquou2f/ZXvmaGZa7YMT+Wwyohl2zzBZDzp5b2HhIss2OgXghGsedjiZYOL/gHp9d8pXqvUm/mF
e/O4j+RCj4PSFyL8whs5KNVax+fKEyFKFX/9HukGt8nGmHUM0XCVHkSurHIuZ1OLE5GoOVV6yfRA
bkOTfHe91hlGrFUBYtEMXETrtFsxBgemsuGcbN8SI3Rqq/W0xPa77rAybVIgqmnIaw7IZdPuIZHb
eoAtzU+MXWD1qbdoB4o6gp2FuNZk+2gYujm0hlk59Vgny9xkramwmUqwAm3svffGrhAAgaHdcHNl
pJrzpoTEsaoOpKc0b+D8kAZ9eV8FdT438XHGLjsJfkN5B+sn5GmieshQsz3DvwqPcvO/0OTyY/Ib
BK33sMUVkIOsr3rxbmTp3u3k0CmpEMBbM0zmMEnyFlVDPo3ReXQkd9CLpjIo76PIzSk0dm3qZne3
RP6bL+z3jtvD6JrzNnaPEV8fhUW3rryvYnwsXwMdijTa4oew1C6NyWJuC/h+9xp9SZUJCVuRyq2y
8OMxAPAjL14VX5JhineQFskrRkO/0IV4P+ZyWnMJcdWd0IHLEt/K3ZpYhGgLOp68cDXHwUT8Xolh
OSDtDEsb15p6kiVZ2JTmMYIWIse2/9PQbb9467EOUJ4Ye3BbnU0D2bVe/7lK8hgRxIuTqEvlAmGB
i9qL9sIxh9HfTU31KzHiCiziZJ0+bP64pdYsfRES+rnC1TPYmp1V3UOjYleQlllIMKorDeoeaqfp
IgO8ioZCFjJzuJki5SAjBlit0LA6jbuwTBH2FaBVGOieVhMeCJ3vJlQihZE4oV2LxpmOAuGeuiNZ
M8ZrDjwIwu3mS+jgPOp2ia+GZ1v2wYUPFYcmYnyZuE1SJHRfNI8/qgbrHdKhMTWeHB7XNeQIhmsw
ZlhomE4Kjqdhsn7ooWtgl17ugD0VPWmPpFW3KVLfVVl976PkB9mAHA6aAoxS6sXrx58BbLwu88og
rAiDQ2j6KYP0djcMwaMnvaeEBnBsD2B61lWZSyResGjFLD0c8RiWA9PYIWoxNYUaAbvb4G2BUBHi
vhUaFGP9Xy0CxY4siCLggl++8GoMYkh4Ouzt4ehz0IaCeUqNCYY7D63cyWzhjJSWSL5Az4D5YtWX
54ZYAJVim19l45u8RGED/GVGtvTSd1ccf/LAS0qKeGm6BTCK8RbsWjGyp1zkQV61LgTquLJDIdMi
L7SYW4VlsTCz6zULXiiyxV3RowUHVBXXwxk2/uFtCZoyhmkSK68hZrIwhqwC+7PtxfLew7Hj9+KF
7XcCkYaGdKiDlEZM6lYiWuwQGVXm0hfR/TSKcZ9Am3cLm3kAg5iLC8QwXs55VB58M+J9NXomEFSh
ZeXpPBJ3c1bBuoUZ1hS0gRIsq+torHYb6bwcRXvwvLEQIGYT2t9wMhd5ALelNzjWiyffyL7MUEqy
e1dNNU2rxuvuBm8Zn1FvAHNQrMT7UZP+O/EHGgC76rufroE/swXyfvQ3PQIN8cf7iLf6QKbV+5Ro
9zMd9glLB06qI1s9vac63j7qATsUUb1fyID7T6L1pqOn/XhOR+jETG7KCmGcfRhycui4WNq8Cb3Q
XievbIsSDC4ozUSrn7xoPCwowl4Au4wNKFhjv7dh094ki+HFP8To79gUmz4ftIhynIbBDtdI8ohq
7y6oJ7ZmXpN0GjkXk8BPAvX5hWOUsKNSR1fo0ZCvN7uaQTqmgu1xg7/+3nis/Jw6Pn7vtULIoo86
KA9pjVUlmN2jMq0AaULlmEHx1577QQO2mnq0I802I+QAtUtT7XyxiILppLdpT3x3WppwhH8lDQ8r
LcuMTyO9xIvu7hSOqB/DhkhMVg/B/bS1yCgPJdKf59odPG8yeLRzvNdiXnIYYcLhodM273DUFZiw
mwcrbQQndniyE7DSs66O4j0iQ5NLsHqIr6Ya7U2HhNAG0Q+e3nl9MzyOccKKYOUmypYy7h7h24kT
1nZyPI+TZA/j2Jd5je0uFSPk12mErLpjt3D9CwMQdbSL9iDJBhBfSxScay/dM2r8GAyOxvtmxxpV
fNJWW77MfZzDaLTal7Imp9ktcj/CkuiGlzd5myZSfwObC/q+Cb8Aqr6t4mlFYioy2oLbCjzZe6tC
zd+M87e8CRQEhsgBRLxIw9algINh/aDg5/iLjWuDG1irb2vsJ2j+Np7VU4PqrpncsYMP1RVeuBJ+
PWsSv3HF/R1iie2JIoTrtZmk/qkUaQ6DM26PeLR1T2BPnUsgCrt1iNxRoI/9QbiVQSY0YqRKqutD
uFbmrq5pcGhgPQVHf4KiEY3zvva37W7jUG+lcdywZ4qoxu8zFITfSxQw+JsOq6yNJvO04Mv2prN8
B+kw4Fwhwvg1qHW9n2KIHRmRMGxRiXuFBV938kblbt1GRprCGnIGsaPjdEOYHkqyb4OP+VYOqguy
HoBZUsA8LW2fhUVw7JfLNxqdifkCdQ2c8NY6Uf1BMEWGNEg89gZi9xrv1jDwzloHW9GF/STycp2q
X6vXNu+k3PT9SLv5ZscZbhD1Ov9gfTXu4gHS1XDqxG6aISsiURvns6FfFWLCP4RdMSOcPGWbYpLU
D+/jCKFSTwyAZf1ea68BdWWWwHG33jwlY6OAIn1BIKIDPrclAnpThHpkEbDNom3ruNiUt9T5AKfE
Y8nol9QL1w1QqizFORBflSAGUSlmUN5zEtMtW4jhp2kcNQTHqxzx5okEbVPr35cKGwRywFRQFWTd
HM4HpIz4CPRrth/Y9ewFKtFxZ5LlR0wjnffa1wVuGCIiaugc8rDjUwzZh9/4Of4lhTqxe1jM1L+1
/hpciZi9L12P/7Wu2L1XCpQk87Q91H0PEaFBZmn05aGBmaPnVd+mrgIRZ9YM4kR523D2HsKS/doq
C6lD/zaOIzBrA3wvUVDDa4EctXl4gCFGXhr/EHJzV/kOwHXToDZc383m7bseJVXZH7ARQ7Ab+ze3
DQZ4Qnf1wI6+dKp2+w6oSQYA49Ebkz7vDH/DXK2YGu9McBWpC5YGAW6LzBIxfATb9BkEKJhNibxU
0SUut0v5ewE/HAAQ38VSQZNcQVPqgrkFggrBmQXlAY19FGKL7WQuiYQRhRAHfPqUMlbfET2emWDI
0wqdLiBcfCi3OsY2YDb4IjNaBA0EcXxwPw3Y3AZD5qyz65NV2J0qz3tso7HFk2Mf8cTPFPgt2joI
L5eN/BKRQS9QA9PqXfJRoedDq1Fi82y8KkN3hyNj8JDGUtFX1QuYx5kAiSx1jTJ4fDFxcHK152cV
5kA5VuMPzN9EWiUYbvTxwUBjnI4xzoJKyQZRrVCig+GBXp2sCB0Y9M8NR2gKEqyXamwrgL3gQDDr
BTYKXWkO1lueEz7UexKAexXZ4NhX3bdYzpegYhd/rH7ouZMppSgO0eVDnb+cg8DAWQARkXonKkIP
eMDVg8NafvCrNjzSabGHSI+YYViUSqMvH6eqhrEUqpyC1V635zUw2YAGD03L84kKklV60znr2V3Q
A9cqgwp8uAafEETJT7JRnm3oKXNHEJebOJ0Gjpzqr7kvztNissmQYQAdYVo5TXnvYRYb9vIXOnM0
88bBvUGuFoMOAOEWIFg6JyZHHDO0YTz6NdTsvpzj5RxtbXKryqksIO2WMKOdX/i4YSQCNkErmp82
8aJdCynhcZgamrZk6TFEH8ajsF6LGAHMU2U/xPdQ+S/HKDEnN/LEpEM1fuK/dmmiAtD/0I2nuCDI
tLf/c2dYkHrQ6Sb3sBBhy0H5DhJzL1O1DTMfKt8CR/pJwPblYB15WuKOFy3cHy5T7AOJDbv7aome
pW3nAxk2/yjl9lqOHnZaVS85hh9h3rBQ4cgHAtswajI2kjWHmmVGZhC0+nRTN9Y18FWFdAf0TUmL
GlHfuUQ4QzGxUebCFzF6ZH3hzCS7Dl1supVT8IgjKw+aPsm6IfKOA6sNbFk3TDlUDOFoKO9aN2BE
TfBWsgVhQ/FQTsdee+I8+8OS1hRMhDZw/BAh60HVGvzRINorpGg+j4rXh6ivGAakVZjDLYBlLZGw
cE+2JFtrtS+Dcs22Qb6PlVWp8Z1NXaIwobRQTy96ATCkQjQMjfgJd8kK88npMa7hOoiVJJ8Sh1Fg
NOkfeETIfuQxBVZD3rcA9HMzc2Qb+cPPqKRBPrbelk6T+Ma65dnOA3KcMCeDSJsPeaQ2TO/rhWWi
XICeb+DAVGEHXWmNZRb6uB+OY5SLauQZnVB3Drxy+InW9C508s2twVfP6cP7Qybxg2oxj567Qvmx
dyjDYC7aRAHumTDhxzTdQVSDaQDrtqTYYvceK9LfOe3KY8Wq+YfHF5w9PEbSTpe0J1IGaPKJiDK8
1PD2iLdXVN9DZhjsdwZkbuFMnu7pUPY4DYd7eI/XAJawrkoHh92NqnDPAihxCW1ynwywf+hR4vaK
cixd8h31z4Cwym55aNBOZBMF1wVQ00vvYYEH0TSDK7T+UsiQuw6ytXtBAHzBxOXOaLhuhhX/DcVp
cG8qFEaI/UDQlGvQl1vMp0btE8x48KjVpNAezEh+DOdBI0URoEeIzhL7ztcOgdjSNByI2cN7vCsc
lz/6EppyvDkfSCaf7+YEujYBKLTpuz5vveU3RyBWaiK8WHLR6AAmBPSZS42FhtNjnAuBDQXDKiZf
5ICxch/QOndz9Vyb4LIwC0/nCQT/MAg+1wgy0gA/D+YGN6h8d7Hoz1LCgoqUOPQBnzz3NQzcrOu8
tAvDn7gVPyKBFY0EY0zQmv6ngiFSWcEpJ+g+WxkBCBy9F+X0lEJxiSneBnt2aotmVmvhm63ed4G6
hkbgO8my85bwkVTlWcBAIBNCNbto25B9hXrgPAw9xiwUizyg9rf159/15u5GmG/mkHjP4AYov9vS
cW7oJ0buM3pzkrQ1wiM1u8VVWcnUW0Na4BPY/RBO0c7KGU09TC3y0KEI9xJX7UlU0WFH6xZHK5IB
kU5QxXqzcOFAlZbzztE71JQDzMiXahdhSn2Dy4C7a6qBHyYd1HtOCALOk6CFM0o9feeMmTviQJJr
QjE/2a5fTuOAQgwlVAnucjeu/KSbJYZ14xiLj81fgk9v0TPsYwYwBDy64kC349RmYQTka1J433EQ
zhJ99vxLJl2/ZoYH1QfWht7ZVfTlUwsMH8hW24jDvIXuY5YlBgwmnJYjgsRHgXhvvewTBT9XDE9n
CHf7n20d8vPKEJSmFiSucNGT/8fZeSw3jjRb+IUuIlAFv6V3ory61RtEW9iC909/P85qBn9TjNBi
Inq0IAlTWVknjznZqpa/3LjMHsG56rVrx1B+KkP9YKbb79oxH9ZV4pZruxnFToDr7GXsjwSCumIF
OuZtGjP3ecL1JZ/W852vgVYOO6aSCXaSebA186bZOGMzbfu4MH4NVTcdoioOyYav2y3ABOrBJjLe
J/aCn5E7hn/aCu+bqumL9dBrctcS6r2LtMx8xvCrXukO+Zd1BqNl4ZXwrn2sOejwBLklqnbCYuXa
k8Y4zicSt+oNxhywAJJFoaISBoTDP30rijbpBVrjmrSN40XqrnWDalzEQx7FpOy6wbnSvBA+ZVRv
RF3L9xKr/W4V1J6x9CpMfThxTU9MiVPk+BRLMLXSklvs4Kv2UWfyhEyxMxGJ17nC0HGEGqeq1hgX
uihcXoIoo+VJx+DAFEv75hCJirTI0sY72CwCOxAvfPYi5m1Jbf6Bdt784S0dF6DHwwpXGjyWShNP
nUiC46Y9OZ0X2Z8Z25dWBKNrw1XtV1sR7Zgadb9pANlevCTIsCIx4OyFUXzndW7yPNBo37keBq+c
us1dXNXRUhEGuU17VzvBxoy3EBC8pR7mK4MN0yjMOlwVFn4sIyyve7AnjWG3ZZu7rs/lm13azCDr
ivHSHYQC74KYD9CzLaAMdYFxynHBCotAOGt/33kOIEM9pWsrxik9MGiUBCAF3k/QWkk4DJ19QFrP
3lR18VOrzHo9xi2FItXLN+l0xWMjQ7nPTa99M4d+eEgcIHSnE3C1/QooMwFKI5+xMLdWqHJa/S5c
20WJYVWfQxjqW7vb62zsS7804l/tmNTHztDFKRGiflFuH64G3tF1POZylw9ZtarbTmDz1OzqLi9W
vR2rpQWPdKml2bCGWjQ+0yVCRCycqsESOAJJHgMHQ6M6OxcJG8yidIzwj69UuJsgNw2LwIGmaBk6
VxUp+YDNtwR3CIKNJ2Lt5I6+BZKoNfGLbdntoQujaov0oN6TGNgvowCKUWSU/dmecntrjL7cRm1j
PUuFCWo3JtXatpoMr+Ki+oYVoWBb8NTZGkO55oCSblqA4IVrdDE7TwurDpLQohSaj3850/LeLdMd
ovx8Y8Kj+B5RKe/kyCmbpR4cM4CMjcl3PkDsqinDbk+CF9tcm8uqWGESZK9cJ+qQBU8pDJRw+NbI
ABOjoce/CBR3FbpkOhqVBtwUWF21SgKzsxasUNrnydQpa5wzvrtlrE6hB4xTjKEKkErrOUy+UVuK
APYw05+qXQ/4waDUGIplpkhwhDsV7SdW3Skrg/jJaEyTRiafjhEOYkyTm/RQJ8Rn4nRg3nO8qZn7
V2pjRm7y7sGpOCauj8MLlllLMlMjBtuWySGECdHUduEPECIqbThW4SOH5+Q8KBV7K7z8cA9LGvxv
UqvfD3FbLbnx3Na+z7ZgaTB5kqTdOtSro2fm5qENh2JrOVX+TSmmjaIa+5MwYUQunCaM7iOHk7ru
Wc1eJt7wOtaBUWAXpNSdDSnst00S2ILZIT5dTn8vEq+DDggyDGl1SJjpYU8lXdpto93gYVEuZCqW
yQAHZTRWrom2ofC9R41GpI+yZewX1HEBuH1pc4eq2Fxyemo3aLZZo23xuniMvW7La7KianMSKDtY
oowBZV1h61Wt22E4OFD9piBZGQSuBwnD6rRZV617MHqwtVEyCp4O/picylAvt3qsXZjRim612Aed
gQOQq1ZDbJy9hkrt6Fq7SiNaO0cljwjm6AYj+4EndLEEu5e+ZOlhupYEhloIzTgnRfoQ9vpSaN1z
EhaP/sSIo2geSoOTilUVZw9nTKhIkbm3VIDXnGrdTRR7ZzXK6uhQxNY91pn7lFnx0tdCjM3SbRJF
d0lJyqsPD84wwjtpKrHIdf9L1zcb3XCr1dADYjE4xEbMuoO/G+x9M+2OE6NAD9Ibc1tjZ9P3wvNc
Fmb+6loQcXpDEwfkz8FGTzpBOfESzo+J+1oMufNkN8LZ5/kUPw6DMl4by9e9lduN5a8CqOpYQhuK
NkaLOTdnw2IYAE0g/3J/EvfByUprDVFRLGjZepxKgnbZwFleYjDpbMiJJqVX47iCfWu6JBuSCzAy
jthWk5AjPaXO1nCcdNMUgXlQZmPspXScpVK+to1rryfCiamkTqDTylcwWULBQJJ4C3Rtru0Ou863
hyVQh7mJy6E4YYterQwOM6exVD17bmIAycbJi2zGbwXmRvAgYM/BV7dffaMtnl1LDudygodQ5Uiz
Itr3Q9fZ46FWISxKgO+1EDTenbLMdybU7T5wnXYrNSf9wVT94j18QVXqGCEX+h1jL2C4gR+a46YG
Prs33ZqL4UyI4NU1X824cNcl52vBZHRst1OU2vRH5sTkFSvD5RjJbgu+R8tpD3LaCYL4oFVyRlow
Xai6xxT1wi9vLMVjHImKibKtTlErIZ/YXfI9jQbnSeWyPXqeShHKOU2+knmgjEUUNw4tn6ulzkJV
tbmyq4C16GSTdlfqQY6ZnGeux0woJjPBncukAfjGGg92yDg6EuqP9D3sQRJVf28BsTb+pN6kYLTN
iPTBcxPcEmoGH67XTXdGbFErMruoNhWEZ4p/O0Ft7/KDFjFKWgzTODyBeiXbMZpwKShHzFrZ0Nc9
xP9V71Ns04yBXO0N7j2b3UWtKs38Los4FdQyQYtbeuAaHRnQUaiAGzltyVWYN9o5M+rqt8ueDQeo
9bdmkeJDZtYYZbVQbHCk9KNzlbrZBrJxvujdxv/W4CGNnNfeguN7EbrSuH+Fpxn/knJKVnmEOec0
Mf9NjDY4hJnzpwpr8jWHeBeZ2bfIyxWYb+qdRt6U+xJLQm6DAc1lpXH/f0atM74BPD1EptPjKtpy
PKiJCJwqrTy4pB7sddwJl1PoBrR+ZrtG+puuh6QfNqMfBrt46sZ12mcN4LOX7icXQzTYwQb0rilk
G4fAi7VZ+EKBKeEFjOVe4Gpz8Bp+LMfnch31WfHWZrW+7sU4HPzAzvfaOLw5nWdtFOeFbW7KdAnT
8gWwHrK9S2vr6bo6q+RC+5gs/xESeHdfJkP2Z5SwuZK4sZd9OfWryrHcbZblFIwQsUlGW7q0awVV
JwwsyP1FvzWi0VxOOh6HzOztZ62NUH576Jxzi2F/zfmjbTHupcWROMiNyTlPhLFs6rpcWl1rAXSa
BrjDVDJvHyLznnAlh3N5Fq17tCSXw633s4xKB/g7+U07S1NRSavaD/bYncy6gJQADvPMQBC6aFFl
K7hJaqeZWFFqXY8m3VLhg5NO7jIeKmfZAaC9VaHbPjmVqe904cZ3xU9wYpuQaFaFW4GC2KE0ThUT
xierDYZFUxRHq2Jym9VjSjVgtq8ZISMNvR5WjWPxU0tcXvoc9laC4ZUwsUJs4h5iQNGLp+DSqVsx
fCu8DNk9RvEKOXCTy/JJm+r3KBwf7cx5LJSNsnoAu0jTQwJzWkzFa6nB5QY3OteOrR+dych3g63r
60zgz+hehrEcP8Tarr2DUYsHqyXaiTTrP33pbRS3CVt2XihHv0CcjbHl5XtKtfDFSmPGRgz8uiTK
Kbs0/W1tWHcBgtR1Y0IGtFXU3RGUbK4Nc9plrgbNsbB2tIJqxdQ33Bl28xx0A/o5nWruq9hdJs7w
4hTG70Blzx2S+mC8qFiYmUzM+i4lj0H+1DzawrJXbTqEOwFNfsUoMrsoiBh4RoO9blns0K7kYwBT
Wyh7baWlWshCxqvJTt91XKMWkQYK4jDhW4wR44MA66xaStZN+6wxryROrAk3rSHTdTmS6q0y11kB
bBkLYQTfy7ZpwTaKcNHHmb+Gn8sknGVbtuRY94Y7rA1Do4AUTBX6rgHctTrA0kvKSJs1zXqIJL4Z
/viORHc8wg5Wy666jNyqMNtmWKsuk9ryN53lBUCNDkypDHmLsIPispKh57OL3fWh1u+cGoJCiQ5r
xxEh3zmZ8cBeDRkZjgE3073zobLDNQ20Uxv60UYFLiR2RpSLKEq+yKYpQSaMN62OdiZA88F35Zc4
gvVSivFXLZvvlo4ykDYX2QEEnzUNjL13ioyNXKruMXbUi5/bX4mAJ7U97yCRSmdvyuA8aTgs+hnx
h81QZetkKC3G+jwGK0SdSaQge8mlJQvqgRDzGMpkRRd0KMJGW8BJ+OOnJm8efMUVLM+J3iH2F00N
v7ZPorMfhyDyDfwtvTPKJUNzfRlCFIMXEbkLMVSPmRk8Y2x01jTrW9hGjySyXBRF/gmX4Yr+ALC7
FFBBL0oiC8XDycXr7J7+/lyY2jK3k69TUr5Tk0pApsrc5FiFnyLbTenn+6c2hf8pE3/YSUMP6NWN
4Z438j1u43U42i91OMEhsV+Myjp7E3WDBQofNBmP1Zjtm8Dew9t4lplzgkzCz6mBYduEWa4c6niV
DPE75LQd/EZjJXsrW+Vhd47rkvkALcPG83RA1KjfE3EooRMMkN2SigMP2KrEjHVJoAJz4Cjn8O1W
68oYfpbEzMGTGMJvrNN6i/3MH5jgm75338YQUpOnh/eaafUbCC/xQnKsWyjDfOVFeHVtXrNUH54F
MyvfCZkg1/aTlk8vcI79NSONld0KmMnCbbGprFa9Z71VenbnNxChi5yf6Is03KAL4513st+X+d6y
TIKJCw3YF/17s03iBX6P8dKT4XMfYFwrsOgS7cqW2qtsoO7b+caGjGACii2dSX0vtHDdT+aaczOF
LUGjQy7pa3gxDkldNmwfog7Uff6vdO8VSjWINQN9RVo82MJ58NEljI2+0Vv9jdvSL2NhffUGIlm8
eocya9WE5h4GJHVAH7/mwodtSiLYspsClybev6tajxPNlG9zhnsHRsu0HTVEYAc+yBGq7CtDSvDZ
4bGuom+TnYzYc2YJCz/9o7cwDzrdAJss07c8T+4ZQCMBNUAjA0xv+ZHhgWX+qxLddhDDZUOHpMwm
hwTIDlaZBdExhYy6jqXNELzkUF0UAZuqxAkUqvMizmly09GolpAKXGhzA6h3q7S7OC7YOxMelune
Q8pvAM3sL1UHwc2hk7zTtXy493uLmUzY1mvHrLV96GLOD8dZhy3SNptMNRQc5Xo/4MiIXeQ3cK5w
slMOnqMdluv0ZE6xJhfji1bGgMJ+mx+8kfllArS7VwV4jMAdd1NHOuO8ovxtC9WbC+Wl/r02Raz3
AEyjNlKY0bRtDUu+tbT7ugJeE/HQ3KGveOoV3sWaxxwQ4tdbrGT+rWLItWcSnh0qX3yLKhSMzeTL
lcvZZCFVOawhoIhfba7BRyqYQXAIxXMYRP1LbCSbmoaPMIK7qeDUUUI/ks74aAxYA3nmytR4wXQs
vRcAfi+jJjYuBKft2NfiAOiin7JptA6ToCPNOoAkidHcGvTQWGb+2K4FjF9Z1ORUi+fSyfelGknP
uTiX+/R1xoCOLdLasxLGQeOgtIZU+LvSEGx6QfDSVuYPqQEFJg3KotYZxo3Ep3uha817KMgnkszI
l2FVYjdURPHSdhF5hlb9He8kgN4I3LX2PWMr9Iwp+/ACJJ8sR4dawWiINm5gVF3AfNsAO6zacOqX
KkkxBbcZOSGswCdaBsXBy4w9s6YRfUUwLN1J2tuGodRGQ+AQ+eK+tqIfAlvxhe1MtGt6pYGbQLLz
ilD8CYv+AnsjfQ1wdl4WcVCtgwG9LCJ0YDV8o/E5w+nJ1AW8T/yxHrENX8q23iZZ+zCmg/1AzGS9
UCEBapcIi1UHIX/rITR4yc3WOOg4466x8a4WltROWJvsRzoaze7lahyQrtklLHin9Lf03Oe8i8x1
Yk93uTE86uC+Bzupv7ppt9eccB9i6Q+Bau9BTR78dG0H8bHIzWClM8SiiGmwFFz7hVr5lHrmU6hj
6MszyRaFYfxupfV1LMp4Bbx+P2C/rABLNoxj/mTBRBOrWNeQ76M8f+aE9ZC44uR6QP45JXGRj+0m
qBK6HMDyhYybjodTvaON4xkUkKdc/FV10pEXkz49xEkOclJEJ44Ud6R5jKvalHsoO3+cvgePyX8z
VYWU37GdlVH1HBK1sVA5fbLoox2Ev2ZRK+uot90voPWLMCgwAV6CJ0djcu8Uw2vQcalxvsWN5M62
eGMTG4BBu5ts950U0J0tXFy301pbBC2c1EDTT7E+PGaYPSx0mZ/GdjhoSZcxkQaIF453iEjCXGQa
A5nex3s7b/Rloju/RNS+Z5cnKH2mU0iT5Wg+Rilks142O8EiWeJG/yxz/b5xxAuElJfBG5nGixH2
aXO4ECQXIi+P0yRP4zQuqyA6GEVyyoaMaELb2bVgQIjc74R9YfmnGNgah5HiWwVYXY9tf9TLDigt
U3DTwJLMAv8YLM2e42b6hUDypTZzlFzZcG59+2dte69YxdHne/k5sPV86fj6XZwGICrORT9zrhyZ
rMbLvqUchwhcgwm6zBhGua11wDAXOmXTZ7DvRRxZTyVUiQ2WPP1Oix2xyAy7frMTp7gvghiZF7wq
iG+EFOijE3IishQ+8BCezRqWegMf8I05R32y7Vjc276e/dGqvMVbiXYaufLlq4dCpKd0cpIHye7/
U1NT+SR6mi1rUNqvumu7TVD0zPgUL5iZZ/Za6wgFRS4HUlwT/dQa6Jp1LUNKbaNo33el1e5reNwb
JzIssgkGR9tMXRwdbKNS2RqMOgvR/S7q85BfpMb0K6DQ0dPEyO3Czw42XVkYZCEaw7nWHWa2sYlm
a9KrBnl8Mlp8xfhHjBG9jCnUMY8Lcfi/InM71w6t9hgwy/pdZRChFhAQKLfxbwRB59j3vje249yw
jrniJzIP2UucpEwdl9CiUXn2QvfCX71u5ssIth9jbHfB0fD1Y4eGa44c8r+eE9EUczHtxDehOwyy
9mvcI4z++LOv2JXImV1JVQvh9exox6igy4MKHKVs7Ax6eGPGLZE/t3xRrhlnzBxLYkO4btATgNP6
z9l4Kv37Pr7hsHYl11afp+cN/ZQId3AvNk/1UavrTTfFcLINuYzSYhVH5QGcdgGjYmvghixCGuzw
AX7aj4/v4ZVL+59gvYA4j4J4zUOoXivnudKBTH597qNnbiaDoaU1YwfiQKnwVYagrfqJoONzD38e
pucPmusYCd6uQSoPKcu7jJHwdY+lePr45195u+Z5egVyVdUHUXB0xG/D/uWUzhJXlqx7+fjjryxB
cVkw/zJjaUVi681QpsepZDzftmKZ6u3OkcHGsnEfxyzFWn7um2YuRfihYbYThcFxzP44AG0NyIZf
wyFKORzXn7OenGfr2X2VC+NiwFqi02rSO5DuhZdrNx72lSoyz9Irxxa9FrEL8JuGDZ4Va9O8ZV19
xYVKzNY2FEsrT0IL49ukPRux+uVwgIf2BvFoslv2Z6j6UCjljSu58lbNo/Vgmrkw16fmaIt3Ud6b
6Dqy+m3q6xsP+8qdmsfqAVgK2GfVJXVwmu5CuwIjh//9/eNX6dqnz5Z00EBSpEvFvd731rbZPXrx
cMPe+NpHz8yJhg7ykxdPHiaHLt4MxVrLnOTGTblS5OYJenlpMkTG1OPg+hwjzE4cLem3a7rWl4/v
y7UvuFzUvxZzVWaXkLSqPRqtrhYoPGFaWkotith9+PgbrpgrzePzKg/tGUJtdfTHMaSV9MNn1LLh
TxvgbqsDYjx5sV095FPh3k05iPkn31f53yuDvFN3k40BnDuCkupSO+fYzsE5LbuV6m++tv8st794
BeqzvbwOqqaGXOAfBqnRQiVbw89Omj5gPDd9DWDdCiN988heqpBE3Hgt/ol3+NuXztY+LIhMapyr
j54zGOeo7ovXprMqjufwaBb51KcHn6HCzgf2e4mwR9ukvgZBF+n5Mm1zA4WBxOvbHvo1kaXpvZVo
mMMID8kw7UKx0rHn04Fn+v4d+YXcJEXMgBdwH+jeaQYBrXnUXmDPT6fCE9XZheQOMYoAcDpicAQy
QpAhNsPGRG11lpM/Pqs+JxzVo+XdhjCj1mbbf2nGRD53bQ9j3dJpIfu+/Dq5pYYmvHdBAYcio3XI
Cck5wQoABrH6ZN02SOKHQfMONbj6DwYGJlRtwxKnYgqgahqc+APNfHdNGKWeCqsvVqvbB2+Sl+Fz
6qzzsDYXUHn0tar1ce+NfbTvjbwg4wqaR+7AkMRvJNhNIkBDIfpij7JB22lGHjfLwWmLtWtk9sm0
jQa6tYlQjBV0MtMA0VzEW6cW9ObcDwXNemsCfW0CM5F3Lu4b9erjRfXXYiwJhf7vy20YOm1dxy3A
eZbzdbo00t86jUoiXj/+gr8WNb5g5v7Y6UHnlhhFHZhEu3vgmvE5xEL/Rsm89vNn1bjNo8pDsk/J
7L6MBRYF+JZ0xQ95KxLnr1WNXz8ryZpWFLiRieloifZhmoZtitRpMUr78eO7c+3zL3//V9X0Kixe
3IHfr1yF1c60vhBjkbd87tNnNbnOcTHDfQDfR/WlxuqiUm+heeOzhXntt8+aKtibepxK+HRTwdRP
KKO977uRODZvwr1GdTBmPHnurYqs1nScviRd1xw1EpM3VT8ar/lkqu1kNOUPr+fVTy6eEYrD9aqF
TY5Lk+1v464jtyu4jNizYLSJusr9BXK0+pC7BnNdG/OT3hnUCvjD3Hcc6ThgVpG3y5O+eylw6wbB
1fRHGCISnE63f5tUkLNexGojuguDfRL+0stzY1smIl9N09gdM4kctrpYyBkNiEZAhuHSdJleIaeJ
7xxQR2YCzZDizYQM2pGtduGv+VsI6Gh7gjo++HzqlkHIgKuE/dLEAp+7jICYICkQoElJPhqWmd8R
HE1geLFZbHG98r9KAJojlGHrVfhpej+kLgxBIgPOwtCrncAc4DSB26Xw4ktjm8MYeO4nSiY8R7jP
yMyhs4jhC0iR+VVLvOpsB2FaLpBLZDs3HJNlCAPtvsw88KextLCcaPMnJ20IIijKZnpxTXPKkGPq
4AQTmY3Q1KYnc4yqgyyFBMD05cEZ0x8omnyotbYosFzQ1C6GMPkmG5Hf2VmRKiYh8HCh+uEx1Qqc
2lSJFktC86p9LV5p0mtRxWoebBK99zY1NIULcUPBFqqQRGJ2wjAPHoBlRmTtpRf4WBswcDBiUWAy
FCM8HAFMfCLFVprF62OIlJg+KM9oQkdv37TQtsbWK45Nw/jbU7lYWm2E/VPm66cgd3EK0MA1hGuG
J8RD9YVvWC7g/OPK7LTwcqYC3DKtjU+51FJEZg1E7gWjCrCeONjQQXxHw8omhAeJntu5kcB8rQzO
WgfLG0ZrhLZzMLvXOOkXLT1eChja+jd6oH+OGf/TJ3ANsz4hta1y4u4SD2X1L10tvuuhsYMq+1PT
q3whGdKtiq7Yu5n40/IurCIn+syxSmLL8d8SCfWgHLUsdA8lO1QDzzxjnInLzY0ru1LF5llh6AYa
JJ7UyDb9olBPOeVZdrc+/Nptc2f70zhpTR8m+PjkrrqPguheVAxoILK8Nz1DY2GWKyiha+R5TNXj
vVv6N+7alW13niBmJcx5a2BSXEibYZ9pRbAbOM7fsGP/54j+l9dhnhaGA6NCJSK8gy+L8GjILvmC
vC98ycMLyBeG9MdtWsilcpH7oDXA/cyP030l0FwGMCLeYYp069yI/M/k3PCWzLY63Uqn3lAXGDqR
C5DgRQ7/IbmJFv717MHHz/Y60LQw8dsMD+u4b9bMYod1nwpKxwhlhJA+c6tbY3+otco+NHpJWuvH
O/iVhe3OSoc08Y7pa9c92PIFl6Amg3ftkq7cf/LzZ4UjH+vB1AZYqkKvvrgV1MgwPMoyxuCu/+ST
mVUOKxCt20OvOTDFWrllwTEGSsJF1fipWzSPDxulYiw02Q6hQFqRLYu87B7BD8vvBTMdaO6wLm4c
li6L9i8v/TxArPTsWjgpR3+cXhDjf1UOcZwh/wX3Hifdz13OrGKUso2mniicg999t3BjwDxzVTe4
unI2+fgb/gr3oO+Z9bSWlQ6IEAUW1yL/YeLlWXuq3KgCU8DExMrUtcdlnHU3/Kiv1Fdn1uHaZgv7
Lg2M49Rh6FZpaq35kL8V6vwbd+zaN8yWvjkmbmggbD/2kB66cdiggoUc9PLx3bqyAp3Zyof6xAwS
h4RDg+mfyr/37vfAOrmx+OSvl//d3hIDDVoPSnzA53WXjtBrUWhvp7S/gZpc+/2zFT5pYQLphftv
a5Ox5q53Jxc3n0UXhCUTUxScH9+na09htszHWEGEEBL6ddLicIsbAKzuargF6l35+HnSWF/WPd4A
MQ85xFvL7oYfjRt8jZnJffzzr6ztebSYjfXcVMXSO2T4N3GAiU2cbIPv+fTbUTeaNOPyyvylftiz
pe2EtjXpCf5AdprrT65huHcBQuBFDIPmZLWasw9jx0AIjLYBx2i7Aw/H7CI0/WkddsJakbKCuETT
9F0cw2ttQ0cRUk8cEaOFbNlI2Nqjal/dyhqxEYS+32mIc8Mo0BZdFoidZek4zMHWXVmtaa/g2iVn
EuP9XR753rekDRjDR7XSo8+92/as0oTRlOXSvejUHA4Zkc3M2YMvnsXJ5uOndu2tuPz9X8dno84D
b+r84RiYRrm1VCxgzpZYcEyMwj/3FbPq4lY1ug9cwo5xLSGZ8CRwcC4nc/vxx19772blJRmjPskI
+DgQUZutralLd3ZM4kmGKggnxqnYp2zLn7xds1pjpu2ALye1BhxsEZYky4ZfL462H1/KlX3FnlWa
SKV1XDtNfPTKXW4crSLBEdLfBngR+YN3rOLhxgZ27anPSo3bYsyKlyAQfNgkGBmXT95kvONWOt64
kitfMI9CCwd0R02FndbkIYSEloo3VfA0QXi88SCuPPV5Bhq6bSUrvZsYgaRPI2KOGl6Y+Zpo9k9b
sgg/fiBXmlZrVm9wqEiSCZ/5o5a8Flm2rJL3QD5L/SHRz6K9H6Nb6XeXtfCXwmbN1rnAL8Tx8Yk/
joQbLDqdlKk8DN4/vop/JvJ/+/TZIs9LC5WjRX6MCYd0R9SEQlvr0K1UpjXiTaLbp6Qdsic/De01
euFiY2llc1egUoXgj+WC6yBXCZza2AIG+z9bExemTBRYFSQqH7awfuITlGV9hzBSaMtKG/GflGZd
3drjL/fhb1cwqyFeVCAOzGtgMfPnWL8WMILxhoysGwFi106Z1qyITJhNiR6SwdFUvf8Dw0r1Ds0o
eE1tlWCTnruSHChu4bPeK5yuXXeNTxGuPbF+KxL72hXOKkta0L1IlyWJ4HBRdLh83Fn993a6lTty
7Q2b1RbPRgaSI/o7wFk/Ktx8iff78vH7dW0tzqpJ1LRZOuWWc+gvZETUWFH4VrMGXYsD+62Ujr8P
d6Q3j2GrtUElWSfGY50mj9qIn2/76LikS2CrHQdQeTcoyN3Uu7H0r1SweRxbr/e9pxrOjQNCOahF
GFAVv50u/PXxPbvyuM1ZZUkEBl1FwT1rL2lIF/ZzgGhtOtnOy8dfcOWhmLOKYkeuMeVFQB8WW8s+
PRrp82TfI/BGKPP746+4sl39A2v/q3eIaltleAryymbgPZCmAc/w0W6j90pPL9FFX3BtvnEGvna/
ZgWgGtEr5FqOGNRNkYEnA3BIuRE2gocOr7+PL+jaM59VgXDQTIeIU7hA3tlP94H5RFjA5z56tryl
TKu4NjhiBdKSMOKnfYF9dmv23z/+/Mt9+EuBNGfLW4ZBFJcBY5CQQvKSILEhMMIvb9THazdmtsLz
KQ/SUufua61/dJE9dFJ9hbF+Awy78nDn6WlZH04VukICqPF329s9m0erpUyKjQzRLZy2z12GcXmR
//XC5p2DMRkc3mMucIRBiDvhmIOD4Y2Sce0yZmvaLurBxdkBsjdyA0x0FpSPhRLJghPKx0/52jdc
/v6vC8D3kahDY+A40DiIOdJFY8H4tV5i7+3jL7jyoOdxao7IfAylgIJS2/kWuP1bHjn3kw/u8PHn
X3lNjdkyhvrecBaLxiPethLKNp5qypk+19X+c2r8190RTsHQSdrWoZxsF6DEvMsywv7iIr5Febz2
82erWGWDkHpVgFDm9Qu88oPlhZ8rEMZsAWukduE/bWbHWvkLAmew5sBJMPv68X2/9lxnC7hWTqA7
UFmP6A71FedTBkFW6uGvFcvtp75iHpsWIe4KJlNkR9c7e9Yr/qq19bniNs9MGz1ZTdiXFMegK/0F
YslpwYjkc/CanK3a2Em7sPL07JgQo5z9SJnJjTdW05Xjg5wt11zR0U9RbPOaTPcGedD6oF5UyXhJ
d811W2A42pUhuvjxcwVOXh7/v1YA3u9BRPAWBHUfvxKv8NEqe0a0jo3wBtX0n4/6y0Yzj0ojbQwc
hYDjI5kt8caMSbgunTTBUahN3pAdBH+gJf/2KlscggEeOfY56Ee7zl/liBex0sW3ZCxs5h6EZJ2t
oHD3JKBEqwjNxC8VFHjfYkiI0FqND9aIFEG5frKkMw5WdZd6Lx+/rJcn8LermO30Kf78jTG6I6mi
KdOVdpliJt+b3y355eMvuLLg5KxS/D9nZ7IcKa9E4SciQoAQsKUmV+H2PHR7Q7R7ADEIIcT49PdU
r/zrmiLCK0d4ASUkpaTUyfPZcC0eKlLC70fCL0vayal1PGvrdl6zu/yGpQ2xqVxus7zsPE6nWChf
ozocOSEPtxH7pkWbOJwzsQYBbRYOFT9DMLK9DY35ykBbCISOEU9mp0x4yPomHlC7tZe4vNyRRK8F
8oV5Y8qZ27aW/gRVY9yy7xz8haDOvnnubQZ1vD1P8IOtd6p4v/wZFzrK1C7DGLWH5auLKhWWHQWq
M1uvf9F8WomKCx/KNqILU6GaUXrsnTgDLseCDfS5WPVrocuUL2dpHSo5dVPsgdDFUTx6Jq8BZrGy
ni5MElO8rCS8Uiap0Q3EcbeNhKUH3BrSbQme0RYZgf3lHlh6zfnTfQhaHUNZB0pk0AMNgT8CSomK
64y9Qp6+vfyCpS42JnuDnK+o4RwVp+JP3b8VgBUK/vdrzzbmOarcw8IuiuQ0Ya83IVk/Du8EfpiX
n75wwjIly8HgjVARFnXcNajvLewZwMYaZlgRrKbAqghdvelyy72vwqRa2YsvDVhjZtsQjUB7GCJX
ROfiAeASuc8JaoIvN2hhZpvKZVULb9Btnpxk3qNE2sXdPcL6D+mjug3J+wzOF1/cav6fiBlleWpO
AefJ5+lOywz2ejly6JfbsTBmiTGtRyQHcivDwzMB5vDkXGcCOi3wFJI10cb5SZ+sUOT85g+zAnZS
nSwVr+MGdpS3MNjaeZA8beoaLiQth76mYuXV5cYsdLmpbIZNtu2G/ixjRd04k9bJZnLl0UuLFDm/
80MzIM3rWlQj1rFy/iagkmcoB24qkJZqN+p9JNX4+TLK1xvhvV5uzVLXGLO9axrYEovMP8nahjNe
I6X4Fg5NiEtmKV+LCZbQX3uRMfXbEAdu2BuB5WZnG7doti180JMBF9vF09feYJwJWIGtrpbWGYQK
EGmOil3unAKGSp78/fIb/pVWfDbMjOleTPbsimn0T2wunmtqPQVnmwcItq9KOidRmDA4cXsIbU13
msCjcm3rSbfNl44lgamdhQcC61GjW8VAPGYhbNlwdehaM4EP3Szt+8tt/Dz8B6Z+Fmf+IsRFn4Cf
DYxG6rcsGzZqLf5/PncgOfvv+A7LwSZWUCooeDxQhqY37PlXYszSo40I4KKaF94Wyj+5/q+R3OfW
y+XvsfTc83f6MCXnyc0q1eCkWcCle4RfLmlXpt7nMSsIz2/88GRwuyowWUt2QknVW6XSEs5boNXC
PgUFnfwPDKj3X2uCMcfrykY9Y4iNDw+ym4E4KWy54Wj1tYcb89pGEpAVOBPGOp3+KNr8DcXaVufz
5S8IjQlde25QdhaSsjJUV9IeY1pYh0qgQL5zb7Bv38LjB2Y700r0XRr5xuSGWtbl0I7gyt9HNVLx
VHfuBtY4lz/TwsNNVSFAfXNZuDh+6PzNR7IrR2k2gbHM154e/Hcotc5o+ZMMqnho3V0o4I7kgtTR
pQixX3uBMXElKwW3YMhzQpZ8M9qwzYfFGFvbOi99HGPuAqDkDTChqeOgeB0o/BOD7+20tvlYmMCm
dDDJpgAG6W0dsynlUeIOryjI3l3+LAtT2FQBptrKK8ytOrYc53vC4LoLg0L4IHWwTBZVPNVrN54L
K09gCgJxFoVZNCDYMZ8b684rJwif6dzWB5Z16WGE1eVe9wopNqrrA6lEtx3bs6dTH1i/6rDtvrTf
DUx9oMybLBzPtUlCNPuBwak1sH5f/pZL/WTM9jLrHVUwXOf3Zf9rSsINz2GRcfnZ54H0/+t2EBhT
m3b9CBgo1JoTSOO1BavCuvvRZGc7OdjkXn7HwiA2dYEl16P2oGk/tfCV2agptwH2giOUDPXaLFxo
hikIxDWY18HYGARN+4mj6g0uNKipf4LbyEobll5gTPNwrMvElViSOCr9p/R1hvm9Pd1zfXf5G53j
0Sf9YEoBmSCz3WCEAiLq1Pt0gpdt3Y3didAeJsedhXMz2HjHEmCzlVG11Cvn/39YZGHXzzXVaBET
DEnivyT8BYXCFz/XeSh/eHiRBoEEb4ueoLICfWEsYCua73oLYnFvkNb28kdbaoKxfDPqdjmxz4n6
AaghOBre5D6/FsRZ05kuvcD5bzNgqpI7yE/h8qiW+5aV14qFVwwGIpd//8LE9o2JXRTOrJmLnT8c
/G4aJne6aw6XH730y415HTZhXvUhiEQZ+IoprE062HYVZFrp34XHmyJAxWWleTjT05k24PR1BJnq
NiUPX/rxpgQwJTN1wxKnYkh7VfvXdvc1LNkuP3thYTKlf1OQwFDj/Msb975UbCPhw5HA1mj6WZMv
VeA6gam28xJRgiXqj3Hpp1fdkD5NtQ09n09W8nUL44ade+XD7MpyJIVFTwCzcu13herKKOv9lYzs
Us8aMxdeXEkyEemj/qm8rWY3gQ9vfgpSEB8ud8DnJhP4OsasnaygbcMyE1BIFvDesbPxm0VDADpn
rA5dCrebbCxAtHCt1IZruOzvShZ418jw57cMSZ+dssti7dcsxHXm/PdTugn4Z2kFecFIf9f00e1C
6Br+ztZaif3ScDOmOPxxUXWbJjSGzTyKge4lCiJw6X0GBkctijwvf9OlTjNm+wg8WiZTYP2AkkL9
H5yvvIh7KzubhU9kavDadKCcSzTBVSdcppf2TVO8q+H98k9ferqxQZ+GZipQsQZVdPsAOilrwAZs
HkbxfPnxC1/GVN4JW/Q8sxIWJ7y8q3DK6+e+iZKsOX7t+edmfZiKqoKYsnTxcTjQ1xYwtl3ws7Cc
r01G79yqD0+fSaa60s1pHApwm6i7sesbD55fl3/7wtj0zKluwY5Xy8mJgS+7cefgd1XqArAaO9wT
5uYwQVqrUlp6kzHliRqYpRzlxSHAsQKEKxkibYdp0Pk8aujPy+1Z6mtjLnMK49bMYSwGm+4qEzCs
1xYSUsXsr0yzhbjrGZM5G3MPNvDnZqQ/Z/9UABL9tV9uzF85lWnmQ28acxCgjm3tlnvlDtmOllW2
u/yKhXlmyt4mm8E3ng40bixc8Chqkwgpznt4AkO4Of69/JKFHjDFbhWiderYrReLHOh12Ea1cGvN
wjX15sIw+j+xG6y4Eu3VKs5S27+34MB+B2sXfhxtGFHCh5InWw+5x5UvttQYY2pLMLhGAAL9GPTF
qK3ZVRJy+AqvOeEspLQDU/ZGHFjEz5ZPY6QnUOVaR4ocJLLyXY8yZxihlfkL8x3YL67tZhdqBXHi
+m84yV1GE5ppP05hBTj774H986wQnZLHWd+47S8S3An+SprbUXaRa72yYbVqdanrjAgATkbhJFAM
xxTAB5LDPE5XL8UM72lS/250AaBkG5cwB6xF+wuoqGELFeuT7LNj7et90RaHYnZfAhheXB6pS7/H
iBVUd1ad0MYGYxAAiiH7zj1+TIU4OA4/WBVbqTRZiBimnK4nIx+7Qngxxk4sUnEMbPp0uQVLw9OI
GWWOhDsqVVicwaJG9jCJhu+rePjSw00lnVWIpLYqbceJJaOpQ95+QAIW6YHLj/+nA/vkuGsq6DSv
XIDOmioOPbe+9SnQSnXugJKaM7ZFFSEQDm3Oj2CANk9hrYGdgVoXLB+tYS5ZwCMa5/0SaAQCM9cy
h0uiq8ESrJVyfw9TCRtrsH12Jc3Iowhs8jKDpPPObAtmeAOEV889PEgeaOnb33lewPEqzOlrG0py
AE3OvrVA0t7D+/OMOcxK8pTkDOnCEdbUa9mEhb5zz6Pyw7pO8sEe2qQmsXQB+GQu+ZPW6W+Xf7ES
L3CN2OUoOvieCry4bbtN1RGYqdCIrLlZLIxqU92Hgmln8qoJHhJSvNV9dl0w8EYvD42lsGhK+zSF
EQDMkGRcon70twIvG4axGhSYbvgzWw3pIstyRLOB1orcwhl2RPH23KGY6fL7FwKDKf7TXhsy5Uwy
toXlfgO80gJGqwrK73PK3Tu4ZZfgf+MaaGUmLL3OiEOCNsT33VDHZ64R9ivVUcBFYdNZCRQ/GJmW
uL/crsXvamxe0knDn7CVTpx4RXiT6hbk8BHXBXZbkmOfNmen2hYOYISecSl1PzKAqfpsbcovDXkj
XM2FP2PCkSGuCYNMquOwa88KTNazYn1tmVnY5JjaQWvUAqVPhYynbEJlM1K/o8X+zv0ZRI09w8oQ
XRj+poxQDnMVBCN1YjXnACjLd8GsNYurhfFgqgjhoC2yfiiH2HKRtMFl4IuyJNyTexAzJud73nQr
43ypEWaEaGXPyyDrYyDHbwCf2Kp0rQB14XbKVA96NmlhtQJpXx0MwJz+lG2KpZ3BxukFdhg7NYAD
Bh3C5XG9MK5MHWFfU5krN3djmIrEoZPcihwQTB+Of5efv9QYY+OSyZIInUo3Bpk32dhgsnrRWNXh
ToaAIVLgoAEWzjIAcZ0uSjSb1kbC0lg2IkPFWNl6FTSY83yj2U7R+QlgjisbXXW5ZUtfzggIIaX+
1AOOhyrBe+bfzbC38vKVMouFdLap65tA8A1qWjux9uQh7L1XKQn4Eyjk00X3y53lG7z03y+3Y2Ek
myq/vgKoUY4ZjuC2vAZZ+7yDXmvHvzKXTzYqpqxvymfgLDJOYzi4dxuHcVhX99T55jXWfJVmY7KB
G47YNi0uYGsISyMvyV+SAsbwWvXFfeKNWZT3VG04g4UR/jdETV4zkBkUYDSALx5TT5GjSupuG3aV
hg+ZX+8mqoE182C446FwbOP6MO4XUwn/cWa9wCOVHHGzcTO0wDTxhvyofPKWy4nsfZpczzaI2qoo
yBXM2P/MqZw3Vdi8DLhSB1RDphGlidjnjhy2Y8/W8lxLWT1ToDjghj4bZAqr67IAHw7MThChkeqD
DgNOE11G2k3uN+FDBr7AnbaktU81t7aESf0cjL21aeH79PC1EWHGtkomA1yP4CCVeCzK50FsvHB1
IV0ab+f59GHzxrnWvZv1bhzK+lp2APnaHG5YbtIUR16D79mUNwkVf7AZ3feB9y7HdohSR88gd4NY
aofN4+VmLqwV/455H35IUwKaKbrMjUllA6rVXGtAShwN6FpTN++Nx9bqiRdC0b8+//Ci0GWwmFFa
xVbgASbOxAnG+0/W5HhI3uiVDcpCODJNW71CuCLXYROzvKw28+A8FV24FdZaJnCp24xwl455kZZu
YccM8TyaXPpNj6DnXO6Kf7vTz+KEsb0JJSNZ6jYkhgUj4Cyb9tsZkbGv7r3X5o1R6FF3YYtDzcZ+
h93qkW6r6+bo7N0dINVwmq8fcC8NCTx/FM/4o545GCHRmrfMwqc11ZK85OAEBdqNS+qXjygZzL8B
ngmNnmpm+bWNrCmTFHgSKcA/jAMo8NOdP2j91La5ekGNaHsNDro6hFpUh8vfe6lF5ynxYUQGdcW7
NMXa5bguTN/01sHpt51WTu1LTzfix5Q2c+AXwoGDqn3jNXDtS0OQ2MTL5R+/MJ1MnWTXVm6TDNBD
q/6xOZvUA7TX4nou1Csr+8JQN8WSVdjDLJqBI9OMwHxnU/Lbycha1njp1xsbokQBEgMSGYnpVDZY
kIargPT67P//NLZqZf+w1APG5ieB8AUQMWXHefBcBBRQgJcUhpKXv//Cls60dyXAZtpQidioAIaZ
H/xAa2dDAUTtuxurf66q7rFY060utcMIC6k3c1tLG+O0Y3+lKn7ZmT6pWYQrs+7zfZZvCh/FGW+i
UBkQs8FvwVmuX7UOv4Vhv7Nkhtqvqf3DBvl++bst1P/7pgKygiChG6QcY6UsdezbHkUiuQfnNPj+
pIc8DLNn6fv99DAD2PdQ5BnY4kg7jxQZttCFtIuGwdZu4QpIRCk33gBK20YNFCQVX9rdkeksPASt
q96qgJwRZPCa+ZH7wQz764Im9e5yOz7vFN/UWjoucnwZr2ic5c+NfKcU2zH+4/KzlzrECB1DqAsB
ozkap1m/9QFEtD0ehe3rMHpXqGOzk7+X37PUhvP/PwTAqkigQh2Qzi/za39KgQt3r2AAuHLl9/kM
8U0BJuu1kGmGL3TO4zPY441AGOeZHcnxqg7vQHiOBJxxLzfl822MHxoBRaZj4jewdol7UmzytD62
qR9bFgwArRqfjn7pLs03vR9LL+jhXtE2cQDSl3fekRPnMFXzSsz9PCz6piRTwHYjGCDlBzu+2tUg
eo5Nt/dmqJxWjeeX+twIJjC4KyG7QIWhBR/lAPccxEoiQKd2l/thYeiaQkzie2NbMVxlgtYaARML
Pou/ofmbDS+jogR+fW2z9PnyBN30f8cuSJM944gKsT+5t7jKvx76+ksrt2+6PCZh2HrMHljcARU0
wj2ZYF/Q6MfLX8heSKL5ppmjQ+Fx7Fs45TTaTrfpZLG7RBNAPgI/OHLQZn8P1Uh+JPl5a1mHyBkA
9uMld3Azwe/pgSt2shlEq96r4T8L2ixV4Qy2NZ3Gg5z7eUvtfMiRcARzNudQUWFiU7HnWRYcsNTS
0wQ6/Tc/B3SmdKmIurlKf5YoM9vZoWgPvDizoQaQkx680BF7KIDA1pRW8ziiLHgPm5ZxP0/UP/B+
TrYDwGo7HQi9TzrZHfuRT8cWt/GRwrXzVgVwc6rHwUeGUImjk1fjBujI+aSasTwx3CBeKYDHI1qA
DV0CIHYLyJP1p8z1i1f3w48RCOKDJRNIhb3a2ScDq050YgVcthqcCK1JjeBn9T2cxSdsg1O73xF/
7G58iKB6wKsK/0aDUPBIlYso2lH8/ArQG9z/4aQPU7yUvIUzOaYWbv3I4HkHmOcVW2CHZhm5Hkuu
Azv926G24obOg8e3XTi027GD9ZpmTYsyIReIvayjjwBB1vdIRXIb5G/d4bjtDOxnmwbpzsp7/tQU
JYxVXcX4BISnAnSyyiQBWg4i5YrRcTtolFX0mpKIhkV1B//fnG0TaFBTgGfD4muaK9+U68IbVfck
DzqwRQcCjCQJsL8rnP1UN/7d5QG+EGFM1a7V5gJkZL+ORxcJR4U0HjxCUd6ddzAtvvyKhWhvynVD
S44sQLojtoN+BxPHl5FV3sZpLL5xxuToF2G18qalxhh7SOkHqKvhbhc7oSbHGVjpu3bKXMiHgvn1
cmMWgn5gnClD2gHQUesubhxr2ha0DGNkz/VD69DgWg+TXtl5LcYdI/TrvmtLCYIu5Hx9gHDM/evU
G6bvVc6RD7Q8G3hfX5T0vrFgIx8JmOw/53boOytrw0LINiW8mCaZBE9Zxk03ZRBpyX1QBMFKRy18
RVO8GzArRIvgKQ0+012uq99tF/QRahYPuWjclV3GUguMEyOb5vrsuyjjDqQ5YACOQZavfJyl33/+
/4e9WJshaCekxKOL/pHlCShcjugj4BlONO2LlQ3GUgPOw/zDWwCFAPV8ojKu66wG54Fs4ef39/I4
Xnr2+f8fns0HW9uudzZzyCpnF3Ct9riFc1bkiu55lP5/cgT3Wf99vHLAcQOu2IlHkgPoVqN2/xVW
/vaf0Q3mqwYx+QZov/7WA1t2kzTNr9lxQa2gLbm3+Ey3rdDOn3aUzcZqa+9RZaDaua4PY3lisS0d
+PhNkQFLgijIn9DpfFQCYv/SkpwcOzW4GwsEi02deB5K35wZO9d28vr9nKbFSiBY+oBGrOGyFJWd
dW2MQ9Gv3mm/eUlwdblv/qmBP/t6RpARXdhbFZkB5BqbGw9kiGGD8gZcFUsVuMdKO9Y9ULfdX6b8
ooqQ4mq/2bgcfVOJ9K9RCVcdkMvId0EHOmqKUuwD6km8H57Os2+o96j2UsFeQYRTsrdh2VtsWtxO
x9qh1Q895xXIwXDdc7Ho35JMdBswmTV8v/hwmNNJbq26wyGnGAAh4dB6bsFBljumeygdPBQQwJgF
xUlNkaMMOJN3gITmL0Wh3FgMU3rLMySwA87sLdCF2UkH/fzsUpVv+sQhW514TRRoVDgFkyqOLEvF
tyIPkisog7sNIUVxrF04kTsh914AHADR0R/SXZlXjTiEqrVAsZ/GAX7yHejWDNZsr7RTBPBrGGrk
x1EHALOiAASKQ53VIbK4gNSO2Gys9NvCoDdCdqKDQVWhP8QVSFfqRz8gu8cJMNgd9ldfu632TR22
I5w0nfU0xDb6cwd7++HWa3gNycL4C6JjFLRJC6Kayy1aGOSmLFsnCVVz0gxxmuYSrmyd/dz7U7Uy
hRaOH6Ywm01AUcjChyZi8O9JE15BzncSiXoYfH7QZfB3AtjlckPOMf+TGWXqs4WCo1Vaj3bskrtp
BGGwxsETfOwyeIXSaOW8ubAqmCJtlc3BOOaQd40J+THq6m6CCVU6eHXkFYFaGWQLexxmBG63R4Vt
kQIGqFxg7Zznvjgmw1qebOnhRthuPB6kUw5D/pKoSFJAiNw0wilk5bcvDScjZiYSRcHADYUnrJYo
SE+DHaja1cqa/E/g+1kfG1FzBNnHqRQfY3uYXR71DETrpgSqtSxH97sHjPZWzxwYGa5AJPGGudzg
ygpJlDlJd407kDpKXrwooZFDMWN7F5Slv/lEnY0NuMVOTo0QkRdwAMoF4M99X/n7Mi3HgxMy8qBa
V2OnobrdmOxgi9vfDOksDpku9Tvs63ElN4HYCnwvnPgLiFuGzuq6jUCR+feUU/tHx4v8HlJ475oV
Fj2qfChexzxJrzNvPpuCCcUOTlDDrBR18XwHB1lyzYA396O5Zd19BYrosbdTuPThYiL5jhurcK/z
wLqd60SSlW+8oCf0mRHi2oQBpusy6+T2YlfJYltrmIrjao/yE7G8Zz95Tfl46lGb5z/nbhOpnG+D
NbPNhYBh6tLHOsFlfK3Ow3P8Y5Nmm3cchFXvIJruiSq+scK18rKFgGG6xLKkD5MObIV4nvIdfAF2
Am6LdfZe2FNUdX8uR6WF6WZK1VsBig9S6smJQuOEpOhmsorI5WulpEttMHapTuCOqV8S6zRSZI9K
FdlIr1m2uOIwQ2zI1/bypmLddlkofYlGwP5h7uatx5/A/NlaOlwZdEtfyYh4XeZVHtY5Gjt595NU
aohm7d2h6n9NGbr0AiPqlQ7vg7HAPWQHc4zGB6JHtBuRPl7u5KVBawQ9pqmV2dUZwqUTuIoH8wyj
yyyGV/YbcYcnUJvvnFatLKlLTTFiIJGAcRQtm+OJgbZdF3dIIZzIUH+xLcb0p3brDFk6wQYxG3dF
3kR8LDeimDdZQDZ1i+sHlHNf/mwLa4WpXrdkU2NL786I5tbW6/1N2axkDJeefO6oD0efGmtP5REX
QmAcob2ifkw8/+1rP/o8Ez88GofYehZJ18R51b46pf9aINe38kEWdhemLWtLqHOu34RANygJ0idy
m9WSXY0q8XauHu8ut2BhAJkSdRBlhBdafoOq1CyPtSiSewjs2g1AJd7V5VcsfX9jPnuBBe/4ZBAx
soc/+sY+luHXbAt8aszkIrAcNXW+darlb8vRMMs7Emdte7/0u42JTO3JI2AGAlMwW1vanvx5LVAv
fXRj1mqvw+1nW4AvW7fpc9JpD6Zlovidyipb+ehLrzBmLlAkslUU5nnnbaOjy206v8wwXL7cpQtP
N8XjZOzsAe7Tyanw+2h2yyjDBZ4Mwq8NfVM73uQFYHcEiC3PgngUdLg6fHCTxyZzV37/Qtea6mzX
F3abeUANpkOnD560pn2jKF85fCw93ViHmQugRA3HtZMY523KGPaZnrOWXV369Of/fwg5Te/anh0A
YkDOLhrO996BFdrqgWBhC/F/0uywKWVRZ2BoFcOhzuhmhmBNeuOx5PeMP31t9BizVuNmKMGdgn+a
9axOlCf2OalfbwGmoyvXm0tdYMxdTlDg0TjDFBP7VszfqvnX1366MXPnllOkP85F17ipi5IwOFbh
eFO4YmWtWtg8/MuvfejdYG7LBDzA5JSQesQNYLUTSf44VPrQTfleOS422VW9v9yYf8q9T05Qppja
ZgMSRYHbx/13HFjUj/DV05FVRezaxUVIJG/I0/j2KO+Rb54fL7/zn8z5s3caq/HQNiA/uqlCNage
dnVXUxzOsJ3A7bPvJKfaH9WL747hX2Bdpzc61th4WL3/gNI8B2mVttvnYp53TRNmWeQPBa5oLN40
f5tRnO+nCvcPcLkuXISaWm/CodC3VcJxcdOiop3EYWV7N9kUdkgvInb1mybokzX24MKgM5XdrOZ2
73eqiCuYhJSZfVOV7Is3qo4RUxIGnEBZwEazQgqyVATHrunv5S45P+KzHjEiSoqCXNJLx46LfNik
xS/e2YARx1m25kKz9ILz9/owqLHIoQ6nx7XzyOmtmgJ4OBR/KhuXm2JiPy43YiFw/RO0fHiH4yMb
6LrY5HnuA0u/pwVoZHm7CXApK9cm51I7jKDSzq3n8Rm32mKku4bPm5TY27yhG5uvfarFKWkEmEyn
IELDViO2rY4ebdXwfQZH2zfBcRgVfdLdW8pmp0kNoBoXKtgVpQ9hE4Q55IRUBe4OvMSNKGnn56RB
DWDDiupIhnFcCaxL39nYV5S13QuRQlnV6PS1m3r7CPeucFPWvtxyK+3uC2t1B7yw1Jmybw6PdJ2A
DAK46ICrdaiFStxD578vj5ilpxuBKHOSMFMpnt7PYmOLGmUxLz1uJ772dONkMCXQ0DIbBg5F75fI
GPXdriF0OCin1/vLr1hYK0xPVxFIEIdVR2OLTXdUa3uXq35b+C42BNz/1dj80Fve9vLLlr6WESRk
1Vv9nAVDLK22fAFjkO871Y1VRMJuXln8FuKnqXa2rCmFleCZ1DMfccKJauz8vvbrjR2HqJyqF5xi
ofN/q+CpFW/Z8HT50QsTwhQ1TzlRsE6TU1zY+hCCtxdVAgywvEreWTBzNAJ72MuvWuoDIzbYXk+m
2UUfKF72O9bVMLqugX1h2biyOi/1gDG7O+4PPcUdS8zT7g/nFkBcif7ajDAlyqqsVd9wC7itdOoi
mNWWWRR6uXjwacbWiu0WGmBqlFM3AKbcp8C+peMOVRh3bp/dX/76/wy5P1knTSdXXoqeZQnPcafQ
JN+CXIP428uKYLHM5oPbsWkLS7Tkedaw1YZ/NyGbSof8Vllef1Sin3dasOq74El1qmuGbGbgoqTE
q3B26oisjm4f5g8jLK0P8OvONjpkzvfLv31JXWB6xA5eMwxpjzP47Jd0yzn/6w81DuT+L5Slfi8F
eUxTgVuf6UeXdmvp/wVWkm/KoHsQ70nIwKTLUN7U1VBFdXSDCr5dCwqMnaDYOA94teVQ0+xxJsaG
Dvn0lWCyMFlMhTRNVGZpa4SjYYgkKy5qxl0Fs/AtVLPeymwJP984ESOqcJewMJ/DKU787rVLvBxb
2GaOxFBdp6F3ygHJjZxgvKMMlZeXO3JhC0KMLchEc9J1PdhMVv7mjQxQ4++JvC3StWVrcaAYMQaD
BH2VgUwS0HRTZt4mtdqdIk7kJC/u1Oz8srxP6+9JvXa/tdQiI+QILbhyPbyQOs3Otn7UhO7z5Lor
VjYsnz+fmfppu4PDaE6GOSbyZi7FcT7f92Sx37MV7cPSC4x9hMuztnBoLmJVXMNeJaqdVxnYEV2r
AVp6vrGTQMFMDsq6ADuJ00i575MXbh36TsGqvTymPl/BWHh+8Yets93oPKlFIWJRvKXts5WgtgW0
3ZSM24DUX4r+LDT2D1NKc5r1mCuS/cK2EbduvwOslZdb8PlOiJli5qpJqpK4PhgN+YnpX7pt9yob
o1Y/qU5EFv91+TVLH8qY71q1dZCkgY1rP3nsz+vX7EJ64advkNHBusASXxxSxiwPfGUnyWCJ2B8e
AxSUQQy2ySc/whH4i91hTHOv9ERBfXAThIAfSe95eqOt4bqeVsVMn8dfZkLsm2lMB7+Z2GmGsnxD
LWuE7l+yG1So85WBay+UKzBT0Iz7NAYJEBy8qyljJ5RptlsWttPWrTQER2SiKBTt0t3c2CrbWAya
xGAK3UPedd4VkFHzofAz93uOu1RcOVTdqbdBNK9YxbFZF8CtdL19ZVVdsYUdJ8VA8pJdqkfcGrU+
n2/5ABEbHUQCJ7ORQRco+WacqDqKEQIlUKPEdcsY6iNVmDzN8CG7raamucJhWz91nZ88wGEcWf08
8HY69LNjJevwwEERhky24RvWO8Mma612qyz+nviOBtFV5Mc513U0qTDYjaE97DQ0UXGZ8n4/qbZ7
Dmtr3hVOK04p9Yt9VozWho/99NIKke3Kshn3tbTTg191ydHOVXJkiV8crbTCU5XwixsUdTivXRmm
73oO8jCSYB7+0WAXHGk4pIe+ws/Xrh9kUZXU2R4Fkf3e8aEdBpyrfCH53O8rWHXuu5CJ607Z2c5V
BXniKk+3flZ591nrtA8pWBe7opfhVTko8dqx8K9l23rjWI23sVSZb/OUhVFWzeKKubaP7dCAiiQq
3I1H0uo4BZK98slXP5uEZC9+0HvbPk/zKJzIbVYCFwXbrmJfep1zBan7nwb646syG6orQcPxiOtd
vQncQNwVDp+uuIADCa707R0BkPRRTxr9jRIiO8I1fbujFRKVl4PIQjg3pfG9T+YCd/VT7KfOFDW2
bKLGGx9lTqHUbiAav/yahelnyuSbQSmfDbmKh1LeZUVyl/bqpUib/eXHL7XCWDPKtOnbxgcoo5M3
rX8nWtRbBm9Z8HL58Z9v4+H9998lKey6XA0Z6Fkq93GlWTy5/f84u7IlOXUl+EVESAIJeIXeppnF
M2N7PH4h7ONjELvYxdffbD/N1TFNREf4qW0DWqpUqsrKjH/e9ujLKz+cds3QQR+Qu2BzxlwX1bkF
MfJtTzaOh9zWMY6HuIniwn8dHPVo6+6mYFaY1MNoZYNw5YB0dtLowFUq7GgVKrYxJWt7xTwMhnzQ
wGprQAJF4KFZ1Z2T3RxvVXPWHm9EeP2S02GBMGC0OPDPacq9sGSIiGM326KJXdmOJni51BDqBiJa
nMcYmmioWP926PQ5K0B9JSx1ur6+K+MwQcyjlbdQS7SryLE/e/EL4u7Z3Vjflf3uGjFeozxo8pS0
jsYmLZ+gFDED2xrTZWOBVwIXk3o4EXWq3Zo30SwYek8cD94VysHTwR+c5M71tH6kpGnHDUNYm6jL
7x9MDGqo7bAsIHcVS3IeNDmJEYyf4xbZ9NpoDAuG1j2LW2lBUaWX7TllWbvzag7slwUwVOWOzp5l
XfZ626IbRs36lA8xBMCi2f1Hok0OQmAabZfXH75y2wLX2//PFPK1Qx8veLqfILWppCZH3SPu7qEs
cDfwloa+AwTbmCbxKe5Z84w0lrURZP799ir+gJE/rFLPs74vC4gXxB1KTNp1xR43ZX6ouR8kSzYf
RKr685zN7rFuGrqx09f2huEMkgJc5PNFiKruXwBl1RIQO74xopVnm1BZ2wPIoOxLcWbSPQ129ZMu
xWNe640E0Mq+M8GxWZGXg8XgJsv5SwaUwTz+KtDbXchX4t0mQCVMiGxfXVAHCmoASoonJuwffq3u
O4f/c33Drc2QcWxDFgr8gGWtIHDi3julRmN00wczn39df/6KHzMRsbY3SvxJcU6lzWPu8C80sz5f
f/TapxtWX9O2GNHhWUYtBbDN/d6DpV2RjXlZ+27DysfRActQyVAuHvpTHYswi9sbN6Vh4m2bjBSa
CMhDFSIAAjBI0z4UzlZme+3LjbM7kQMX7ei451iX5QN0+4A2s9Mt9ZSVi7UJ/8xo0zoFJLci3VAR
cG2d7CR90wD7U7/e+2B6Ac3NVnfqygqbaE+kzkk3JX4ZoaMvRFkrXECwQcut1PCK+ZoIz6lzJ/C7
F0tUEhaCXSK05ziIBxoq4NhsocOb9qmJ8VSO34l8mMdIgi/hDk2H9Sef43QqfFf9uP6KlVXhhhXH
dUc557CyUahDJRtclSrxY54krpp+/gyGtCNEH25z2CbcswSNBQFxTwVmka/2+KnWr1n75fo41lbE
MGmKaAR6C+gKUxP50RVIbYGVL1DJGNqyux8cCA5df9HazjLMm/a2NSyz75yrtH1OZ/vLYLXo8bSP
1x+/wnUpuGHjy4DwIy7LKeJAqUYNyfpANHV88qqpQTRd+UWgFKW7Gb2Rj0vqTECqDbP76mpK3nzi
9RbCbiFeJstxDqBTaI+OpgPd1+jZ6o8uGhd+pFIL686d0Wou4yp7iD032Zd5liEJ0LnvftsP9x2N
i+Pkuf7vxmHtv33fWvsBUMq73LLHf/okKwF7t/37NC5IIDvivl4f/9o6Gj4o51J5dZFDY6ngEYun
F7VkP0CTFqIL9FXV3sZ2WQnyuRE6LDrPfQR+NXJW8isgRCe0TUHbPXux6i3G3hVvaoJQ1VQl8aLY
HFm1uouJdcrtzWr2SrxlMid7CQiihnhuIuHr9KRk+ig6+wxCpyeUjk7lAhbSsYVcd30bgFSYXMpo
uubMSQpcKtpvNoQtNLp8+yyY43+vL/uKVZkA1Sl2NGpZPTh06NjtMk3VF99v9d2oONtwPitLbqJT
fY+nY5XPoOYjbNeVX4f0F/WyMN5UmVwbg+GCqhGF7ERWNHLSNA6Qz/vUzvolQRlq4zj4w1L436oh
BEv+P8RPco3EQFG2UVWE80E+srMTdiHIFqzACpHQ12G3sx7QGX+Ig/NrsosfyzcUyzZev7ahDc/k
pHpmRQGeI8+f9BcNdrtTIWy2pS20Yvkm+bFAC1zXdLkCWgWQq2/E+7bYT3Nc7KZf1/fY2vcbNt9z
xQSxAbkhxbLXxXyX1f7dTY82MawJa+16HjIWQbPoFU2xL4pMG5mClW1r4lczJWmxFHh0nZHX0YNF
j9VFQYVnbYDuOrWxuCuzb6JYG6XRFe7NOuoS8J01zPPfFJHW98m+JEkX6f/mNN9i/1qxFJNvOHMa
UPuU4MTLYo2CxL/5wBH7/b6+FmsTdnnpx7voWKYMdF9txKwsdBAEZNkcFOKtLDcW+w+k8S9maAJb
G9bSClzT2EihE3pfpwcgHcsvffAJbBd7aJKf2HsPVbFXcih31p31PrzVb+VP8oJEjLtz74rwNiEP
YbIPo2MgR1cy6INKXDXcrL9EBeODlaOZ9fpcrpiMbZh8Lxx/YVB3iFTi14/eIJCYR55nY2uvPd04
65FwF245Jvh8279L6v67Nfovt324Yet6bKi1WJDC8LDT7tzKGT8LquMbg8D/gF35yNmA/vConLKz
73r/on35F3H9m/jMxH8og1HjR+ss1rUjNRDlFVTrVUjGLSGpFfMzsaXKQSEEtX/Q0sT84NKfFqRJ
G31j3GOiS1VFS4vFth3pjP9qibgbZLcRHK99uGHaflHVNjwtjxbgShDoB40ug1RtlX7XHn/Zpx88
R+tUqtJ5Bxpay37qhbv3gLnZt4Xd3Pj9xvntoUugyDIX3FUTO4HWBlUvlSG1n71f3/UrTvwP2ujD
ALKOMk5AWIcEI4dgvQQBkCSfajangVXPFVrZrY1gasV0mWG6g0hwJMXQNnFyGyLarQaljUo+XR/G
2sMN4+VeRhZ3zsdozqbdBP6F1E921x+9ct01YaD93E5KoEU36sf+joFPwG6mSKTONzarFzXFb3O8
daKunEMmF3Diu61P64lH6OX1vmofrdyzGNOdB2beXWsP1f76kFa4dMUf+O+HVS/aksQpYG8Rh13f
5apfcJkrkYGt7OxESCbukl4Mpzwr2UNdNHTn2ll3Yl4zgh9qsL8kFEmq69+ysgFNGKmY86WsPHCF
jhx6Oqk71geAMPOj0rT8rmeSow1ZbmUT1ibY8AZ1m1ZozM+d6NLT7HmgBWqqIO/RurxsofDXxmN4
hKVwURt3sxG5PLFLXZAz6+nouRawZr/d7J/bJs3wCjlZ5AJScCi7gIAhq79Z3c/FkWE7D4Em/obr
WbEpE1qqLCcWVQzCuUIMIrRFIQMRq4285OoWNNzBnCqwCvYwK2LnfTjxpX+uy7R8QXWaPWTChyoC
z3Ty4BW2eyxL1ztIIfOzqzr1oKxiQSKizKsNL7g2VMN9dF5LhmniDsRjiod5Xj7HEEK9vlQrJ4SJ
O9UOR8I7b1mU2ioPRhc9FF032fsKDJEbNf2VrzdRp1acNVlnI96HkCt0qZbePTQz4c+3DeCy0T/4
Cs8TORSdsKFrMOtY8Xtb/u4Blbz+8BWDNIGhVZ9nfSwkkNFDsW/rh1GTXdv+8u23255vGPwIiaW6
QCNZlKrPKbnPpvJInAL0bWp32wsua/JhdoCvrCyrsBA1usPd4KZ5IJbh9SLeyni/1Zzs42F/uT2Y
SM9GOKBCaaG+VwCXFeSlu3fj8Y5bNo7n4r4ZrS5A1p0HrHQO14e1tmuNKL6uY8pbH2/05g5mT6By
Zrm/wNC3EWyvrbth/S4VdeY2mDZ4Mjv0tN2GTey9Mm+CLln/+fog1l5iWHWcF1kN4iInqpPxX6tG
i8UszkXfn2ytN+Cdf58nbsI7K5/ZPmDUTnTRB0tBB1nnY9ByvmEef7dsbvLhFpMEwqzsqwia5W80
qV6UgxD2+uyseGCwE/3/1u0hAjLwBk4PaKMn17J+qGL6NjsgPCoH+N0h9oJc0G8u9e96C/yKfvnq
z6A5vAi9Xv+EteFdFu6D8dBCujb3LrsM0f83r5nV+wK6uY09/Pfl5ybms0JAODtgooqgXPBKizYD
vYw88R40jNIfNtz72hAuv38YQjUUdW0vOCR9j947PeoGXG7EtJd1+K/Vc5O2VrZd0qG7hUas+VpN
j7xnKE68SPIG4uXd9QX4e2wLxk7j612NDogJbKMQHXyuBh4qWxyHzH8kkj6lpX6ytPh8/VVrlmJY
PFkqpmOgodGookaA+mSKXipvODTE2bgCry2FYe6D6Keky0eBpfhZul8m/nT9y1f2kYnyhGwNWGB4
TlBCLVxolbnLM0/zbLd4bQaWwvI2gA83oXkumFqhMI/vt3BVbccDB59/km1M/8pmMgF5nU+Hbq7A
WysGGVIKBOcyQkoEih31Kzjz9tenaqXlgpv0tWmGBmKZoGILakj7wOyEPvSd679A9J1HLmKecl9M
aQH63xGaYRnpOhbqGPDfZB7aG92KCd8r+RgvSzz2Ecjnvgs//em6W+LFa3vhsvc+mLvHS7RVXOh/
dZEeB/sh1+gmfVX9FlPlyh42yUv7csplMeP5+QgNI94ETP+6vjQr9mdi+AZme0TmBYPsmCwx8z0/
LEXXhGBUajYc7toeM0y8hkSwC8bePpJlGyjJAlnbr0zou3K6n+PbOja4Z5i5M8Z0APyXR7WFQgaF
6DhVQY96Bk034uk/SbO/eF4TzzerZi5SB0692WEAZxGW5+6L+xO11btuzz/p0Nnn++JVPnvv5NV/
oOfhPjsVz8X36rtg+y1U4cpeMAF/6OMbStkCNsdJ9bm1xUkPtxFocBPwhx4v3O97wiL0sT8txH+1
JqDIU2d3fa+tTuDFfD6YyQBBwKpXaFXok7begRuz2kGZKH0Zim4JHVYLB/KcnkLLrqo/ZelQAqk+
yUfPL+YHnjvLzsrzZkfZAIBdmqAeJb3yO/7HdGfJrAhJs6jAUl2NFj7Po6HtDP333Kmng7Vk1Z77
ekwD1LB5OEA3cE96Nb1eH9mK/bsX6/owsGkmahzjmEYgRvcZZJTUrpnf0/nWhbnshQ/Pb/q5X8SE
oiZNnSewdR1EkSINQzdu3Wtbysgb1ByBPc8oi/w+LQ/CXdQxq4m/Yf8rLsaEE5YFgwZRLdqolOTf
pgC3s1fqR9JvwaT+fg3iJmRQF1pxYGiGiDqgBkaHc3ZHGbX3btawnWycY9wndG/7mmK3zV+vr/ja
lBnuRtlI/k0eWHGnhn6HssQvKrfMZGW+TMAgHluXzgIrXBLm7AtXkb1flvknFNDa4/WvX3vFJfD7
sJ8EiOWEL1MWAcXxkAr2xBtoTvbzBgHVisc38YIVKHZbomHn6Po+d7l4ETT9BzTO39Du+YTfb4uE
TTrNhCo7KfGqaKZU7oTw8yDtJhpAg2tXzPUb9cuNRNDafF1+/zBfPSzCo8KaIqcZXqxu3nXgr51K
uZFLWXEfJpsmVcKiE1vmyCfoD/OmwOvePTRok/I2zT0uDAtv+gpqwD4a/3Gz6ne15P8Sb7QOOiu2
8PRrYzDuDK4lHQ0l2wstQjFCYaFFf1IOIsk9rSt99sG2sZUcWlsMI57oiKqJ5ZUQp6fT+LZAaPcQ
O118HsHi/HbdPtYCVhNiyBnaiQoQ2UYdpEuPJamWXSvAb8LmWuz8uKgCMrfsLkNFZzeJOEGkoT0k
WlP75foXrEynCTuMZS0H0fhL5HD9BlqrZ68CJeCQW59kveX2V655JvYwo5Jp1kpsiqUVhx442QPU
1tLdOGm671k5fPaSkewXmywbdya6snYmDjEhflIrXyHT7grvroPs/DdKquzJo7I782zRX2gr3rXf
SsQgUIkMaFb6j1Watg9F7rvP2azZSYN+J2hjm234kbWPuqzBB+v2ijyxssVTEbfGXZvZO89FX95t
VAyAQP7/03Pg2VtFRxoV9m8LTYcjeKtZj7UUP+x4iwp+BbPPuREhQP2C5IMN5QzPl6+dnahd4cpT
0w7PjPEjIFf7si2OdUt/pcxid9c36drEGV5l8nw0PagBfMapqPdd433CbdsK4rkYNmLutTcYXqUb
mtqZBMg3oNY91T8sdvZvXRfDjSzIa7hLY81RPNlH8DMc+1lBxbD+0Ylqr/goguuTtGbJRqSgKzJk
di9J1IsfnvNJd/OR6GoX59+uP39likx0oCBMY/smJBJcf3ZxZ9dV97mD7O31x6/lA02EYJKDOhR0
oVAZGCUHYTov73x0qR0rlib3INad71Pogf7O225CfkiRo8iAOU1K1QceIckJ1GC3EStyEzsICPxc
tILmkaA+aKcXf9dkAmg1L/tyfbAra2WCB+dMzZBoJzmwv/RYO93Bztxv9jIib8G2svYrkaOJHvQE
LZiDFEvEcnauBhugu2XOdtcHsBILO4YbKMu0hySttaChvYMCkBtI66Up7YOtP8+WC6H6eVdswTPW
Np5h/RTC3rHXEHAYyCkcvHTXsO9sC2K39nDD8BVzLNeTl+zaMOzRPRXWltzNbrq/Pk9rjzeMX1RO
w10bFLKcpeFkHy46M/m0cZ6smoxh8hIlvc5RECVMEym+uAt2bTBVMklDdC6jklh2DoDelt4XaG0/
erPj7/J86aEOEaf7LiMjqBS629yDCSikJRt9q05JZLfPDORp1LrnSbvhHFam0YQUJiDdEl2NKIWB
LSbvvo99HwzljV9+uV18OJahZLUkUIkiUdKnuL8lk/8wgGn8nIqZbpjLii2a8MGSJTnSw3yJ8mrc
xTIPWnWb2B//g8r/8PVINtReFeNAXnS6kwR862jSA2Xg4foGdtc+3bD0PskBtOrFFPmx1L9o3/lt
yJaLsGHSd2yPGof3vjidn4e8ETOWBXdIJwT0Oo06ex7A8D20wgs4WgkPcewuZy2yaa/8KX5Iajju
wGWQZKlcV4U+iOy/ZIM3l8cC2NpH54KsTkhCIMpR6ROFNNA+y5jzUIB74EfsxPG7o9r4xUvnbl9V
TNyNhSqDxJr8kz0CPdQQe9j1bucnQdsvFBDkkruhGusYZPi0n74WTmqdhjatnwFBbE9NNsag8q4L
wEzq5sUfe/RV9s3npvSTfdO5GoD1Ov462mN7h/BShp0PuuYm89N71RCyY8ANnHiT57/cjA0HURb+
uQflyO/Fa7I49EndHT20EwL52OgH0bjZU7zUddQA5P1jBjdRF9hlvJyLIlU6cEq3a3DJlNXr9bVc
OXVM8KVfOpbPdA9yw2KwApBn56HMoQeyoJEiTITcuFKs7RjDpbaathSFvRnQCrQyibYDmLUcN678
a2MwHepSI2Ia8HAUdA6x/oyEz1HqKZzmf65P0trXGz61oGlWK7SfRBNgbwG6UIf7JnXnjQzYyrlp
wjCzmNaE2tCfUQsZUMtMxv2iJTskyhdR4rTVzpZ5+9nTwMcGEtnsXzeNysRnpjbSWdOlTtjnuGkV
ijVhY6GR7banGx7UtiuL2dOsoqJgSWi53bPalGxbaSHgJjoTAPikKbpWRfY0jsA2uvSTRIf1J5bS
9KtoHOd7DgXd/eSn5adCW25I0mZ8JF5WnVqAgcFx37o8yJrUwpdZyHb5COU4oF2PLRr8doLGzime
FH/0xmy6a1M97JxsBp02Oo22uo1XbsDscq59cNJa8EW0wDFFRZeoIB/QgTRddDNdtzmDWa0LmA1k
BYLC3fUFWTkv/8zlh/eVEBlqK8EGBAbTFGR+/5iBui3MISh92wuMmCyF2KClZo2mJ2UNOz54LGzb
WLxnENq6jfCPm9hQdH81xJuhcg9eOK6XUPgnd+w2Ioq1FTH8SFKzGox8U4wOelCJAlKQ8Ec27AVW
Zuz/kd1tLpcZ3oQ1ZHJarwdFjaeDpXQCImVQZsVOFbdhgLkJEHUXMhWjBs0cOLEC3t5bxSOZNpzh
irc1EaEsE2DWuSQMsYWiLD16VI874YBb2KluaxnlJhi0lLaXOBYIeHUPAoNaREr0Yazd23IHJsBT
MSg4+VKDijR+c8QUWIggpfPlJjP4k376YGdZyXndXHh328Z/BJObE6iRfxVcbtWS1xbgckp9eEGv
Vaq9gkJK1vWGI5ibP9vZONyXEBHdMR+0S7eNwzDnTifI+HEcSwt/KfkUcPV1ybeUBNbGYMQDaLoc
XC4QdpQy/Y6LyKOXgqZEVOV9Wm/JIa29wzBn4btUyWbBHXFMRJgTyB+TVk+vsW78fcWJtUVasXKA
/8mLfViQZaK1aDpcFrJanpNOgSo+Q9TmW3AiNg0s1p08ZX23hnkrlXkZwl+qwSaCs2M0k8KDxDqx
0Pi/NDOk3BCVu49Cl9AemOe6+rKkbgeEL5QAk4nvIdOZ78EouXV6rZwmJsDT9fycIPczR1WThTVJ
Qpb8zNmy4YlXls4kFkW7/iSXiw2pUv3AlYs+QPizOfB59v5J5nTrNFl7zeX3DwsHMmIFHUWkQ4q2
yPdQD2gtrN7YKHQEWGwrP7o2VZffP7ylVNSyvITTKPUy9Hn0e+F1gW9vKTesPd5wB5Xsq4TUpXfu
QM2WM0ahD1H5uxK0KcF1T7A2TYYnGDxacNF57pl2U+DIV7tpwxE1u/g2T2NSeGZQyhxRrvHPmKpD
4lWPjU+O/VBsePsV8ySGH0DjjpPOJQ5DgG5V6Pa5vuuTWI4BmsCt00RUfoSGGYjxfPGrrWxrY9bW
1sU45kHvR/t66v1zXi1v8GyvzlI/UX94vWVRHBPmqWNaDc4MwQ7h75vUCWxWgpiveZ8yEC9ef8Xf
R4AWs//fuFXboVVJoDRfIL27U22hT50uk5AM6W0K8o4J+KyrUlRLloG99cI66IHHi/qQ1qbKPdGm
+X19HCsFCsfk8xTCkdhfLdI3Y9D5IdHHGhKZMtAlKBBDrDgM8vqrLkb3X8fsmADPpqQT6LwucpHZ
8FTL8cFb3Ofrj/67FTompeeU6mxJug7hNRjP6tQ+eNl3O+nDOttiNF97g2HnjQNlFujr6qio3ylN
d+1F5UQ/yGyrOXrtBez/N9SkwSkDQR8NZDoQ71Mn7aBqhxpSpCQUGdTrr8/U2iIYBk/zueDJGAvw
w+KmAzhxEsxO8nL94WtGYZh1Dc1D5g0QiFz8JwLBhgLNLRWk2W56ugnsjBGl1Mk0e+c+/yJpelqg
1Jn7Wy5pZf5NOCcjcqY52DXPxCHxi/CS5azc2L7vO0VOXgbA1fVR/B2D4ZjIziZ2aNokyjuLZrxz
WPVv8VZzK6xmdQTw47ZavGMCO8likXmBpH2Ulm5yzOMl37VjoQ9jttx2tjombDMrQb3JLqpO9QWM
RnF858vesre4pf9+4XRM6XmkSEeWLxrz5OjD5N67mRMK9pj0DwWa41m6ES6u2IOJ4MyAIKC1j9fM
SXysF6iw1M77bSttWLSX5HFdewqE3yPJnuXSyxN6cuSLM8LP8glMaS4KZ1+vv+zvB7ljKs/ngI20
qpr8c9pkLykHAc/k3cfN8s2d1AmgBRT9xjyD/nK/4XLX9rFh67qQVqHRDoDlB3KY5Tgx2iXMmQqx
H77MKmYbBrOyQia6c4kBiGqbbIloZ9WhdLvfaLl8uz5ra882TnFdeHE/apSxJ/vCSWrTnz7dwh6v
OEMTtNnmiqe2ky7RmFvvYCb5qdPprdRyIzO6IrbqmDSNi6untq+6OUqqjCItw/vHwq7Gn1VP+kcO
Gol7KHz7OyfJ+L0PFgHQGWHfMbB33idoFtklmUr3Imm2ev1XDNbEWlqMpOk8pSVSXGraQWbae+Zz
3fzTDaC67wirn+wRhZ2dX9Zb6KkVn/2nBvPh9hCreCZggPfOfHlLodnMWwEJG0hcyHKjYWjtDcax
PwgX72BNFumquSt657PkFnL0QnyqiSyO13fhiimZQMyx9QGcyRNcxtmFVPkBncOHVj4oKIT73r/X
37G2G41zX1aNBSb0zAYaYXnUbRGRuPhJ7S3qnbXFN7xBV/Cp9VoJnmLLLT4BgumzIL9oCyGE7XcZ
KfKvbVzxN1lMtrcRyqy4PBOPObrpUo7LKNEwxO9R7Mx3Vrxb+gl8YM+sRGUM+ioBQp2t0GllL/yX
0VFUia1h0DmRuzpJg6p55cieUH+r+r02ossG+bCfwYC+UBASZFEtJzsDg3gzf5NL24G7weohIOfl
7sPYVahX8kr9ZFz3G85kxQ/+B7Hpoom8jWOQVdrgxJ/pOZm7zzdtPJPkMVsKe8z9Dnex2T+Nc39n
x0jFUXvj/F5blMuIPkxZrJwYBGm4f4MsMcyboyZpSL1vSXdb0GkCNJOlbYiVCffMXO8TJCX3tvJ2
1KGn67Pzpzv7L5ciYQQJEJ1vs5HJCjM/PyV5+ggtnYPVNE9pXh1qZn1OBtYGs1fexfaiw8FS7+3Q
b0zeiuMRhlMA8qFlnZsvUQy0/6fc6dEwwSp+6LlMg5lhwboK1bWNoV585t+GavgIB51YNNMItbKC
2kcvmfq7PkM2wyrKKvBp5T300JLdEY2AovUte0dkWx7meJzCRVZzkACWt9WVsnbtNXGczOvrqr6U
/gtuPbeDjHJwLHyrHbQ6VFU1Bb5o4iNEIdv9UOYM7PLzlsDtiqs00Z2xjuN06i1wBPtP3myDeP6r
TfwAxbTz2P0EPX94fb5XLOM/kE6r7sehAoNlC02xQEu0V9jFnAQCUtZKlhth4NpbLr9/sL96oiCD
6HEps9XzSH5VIIy2syQo/Y0geu35l/Psw/Mh4pDb0GJEfC5kEFuYp4QH9gzuE+v39Xla8X0mQjPl
8ZAl6eCdZaKffBf56KHfX3/02lIb0UPfQZXDHSCQhUau5V2MtXwGOovsLK8F95nVVT8YBL7Pgi2A
L1x/5dp8Gf6kszIU6jLmnVuioALy1e9+N50OimUrob/iM7jhM2gsofUjR+SLJqdDcxA6wDvahrEt
D5nl5mHsx/Ph+ljWps9wGFypnjmAOEal/5Yv85No9W5x5tBF0Vwlc1h2W3ijFWkQxwRrErgmVips
Y1Q+5t04zHMoMz2HaTyVBy9t06NDRHHMmJU8j1VaQXTOkfe4xucAnGTDiVm0+DYnrAh1NwFLTJYB
BHSOHxABWYt2kv6+gCbecYTULFQ/0myfVunwdn2eVnawiQTtameu2IgdjIL/K/hpQYeR3kZA5pjQ
zklK7bkzbkglCiRBCVDSKOkdySp3a8NeduZfjgUT29k1A/o98xKs5kD+vheEwYN0lnjOy0mGbpOA
rxbiiE/cySBtkjUxtKndp2VEWcWdlxm2xMe9LySFTsvMQzFYVjDOUIcCg1e+o4NMnuy2b36MZYy/
sCv8BQqPYewx+b0WnnO3iLw9ZPyC2KrrKuyYZe3KFniGbMyTMF6IF4D1AG2FFRCaoCUQgVa5t0+6
tnue/AQoSNk04FtIXYjE2lWIFgtIIg1LesS/8L/YVnpJhPXi1MrUSsFfDkUzJwV0KS3JoAJAwdOA
MXteEOzXnxzAAYtS/xMLOn2vYjL/alxKpyCNLRpQmwz7qcpFSJyunTdWYOVqYAJfq7JNmXZVHXGU
MCrRB41d7Ty55TDWdufl9w8efMw1BJesuoUQQjEiS+RIfa/SMn+9bfMbPtaxsepuOokzzZNHcOe+
pVW3leRf+3TDmboeNBzAps8iy1P9obNRaCday43oay32M/kwiZtSYqOrLAIf7kOZk7sh66EDp+4g
aBItIH5F9zquMFqTA07AU6d8aBdYW3wLa4MzvKvkDfWEntyzVYG4SkNF01LFRlSwsqVMcGvT+XIA
fB8aITwNoHMcduL3UNyYKjfRrX3sZIAnQcepGW35gHruhAbpBcj3kvsvMYc46/WttTYK4zqWxsMI
RiWURtz5tcfNK35LrNvCGhPgalUeuGSTDqfoApLP6Wea2Dt/KELQUdz48ZdBfTA7h5DBs2YCu1De
g9sXX7PYOkKw6yYIm2MyZPa9aBuX4yra2e1BxYBjFvLXbdNuWDQpAQttOqGjKf40FI++801W364/
euWCbbJdFkjtA8Smh6h2yG6yyL4pix23TzYuW5nt7zW2q6Yv11+2tn2MSCkfR+5UJS7VglSBgLry
KFtIS/57/enoQfj7wWmqv8OrgtHVa8eIQZoYo5DLcV5IpXdAN1v/tp2wXomSndiVjCVVSKxLHw3a
Mu+KMW+++86SRra8W+aFHUtefF9Knz10rmUffc7QphJ73RDJCniKwCqIOwfWxCXdSxtdz4EourwJ
EmXXj6K25vs6JslxYo337pOB7cAkm3/OhUwOEFhLDhL4yUM25cne80fvSQhF40A5EgxbuF7jW3hc
hnWRzJ9jy2ouaan3BcQ/X0HliwO19WIIIIzjtPxWlS/v51aSxzj3x9DxUOPTAylA/+40hy6xvKBj
c37Cba0+5qCzeG9ruwklQRdEPFjZSfQZ0MS6/YeWnXdAvZsdbbZ0p5mwX/ni1EFBuzoAC1V+N1TW
98F15ucRKvMHGxvndWHWWzwqZ59Y/+PsSnbs5LntEyEZbDBMaU5bfVWqKpmgSkdvbFrjp7/rfKNc
/lBHyiRSEgmOjb29vfdqKvG7FSny0M5q4VgW6HvaFvh7s5jmnC4tADsjJrHPkKcu+WJ90Louw5FX
S1J0bRc3QSBC46UkcXi+xA0cXZNxIH5Um3x+HmvnG+CPwXFxeH/LcohJEsuD1qwYxbGDVm9ULwOy
o4Is0WLgRmDL5mfu1jBisgGEzSYOQkFmqqSnA/DKxCxlOMOzAtAeR5xqxVu0UESPUmkw9dAFbcwS
3OdLWzuh20PpQ/ZlsGtKSkN7ZhADaGYWMV1/MMDyY+r2bArruWZO5F7QPLVk3SFv1fJWwkUuoRN1
jx4FZJpJR+2sYUYXuRVgsBuCAM1Yg1TGRwZ0X1lDEbJOpfdTre3d3IFTYmTd3MFW9n3g83LUhRSv
Vtrau3au+ic1zPNeKj7LEAm3/l7NTPehK30a+oyNCfKoKgHNzXwrrfk3rb32Af7oM4i1KVDVQMHT
xOPIFwsfrNDUdDqZltTsGCNNqHy3z6PF0vwhU2N5R+Qkn5VwwTZywfjETOTud8l6jYBdpQ2srd3p
a1OAxANtLCRo8Fk4tGX3XmsOFDsE/R/YbDtib2gO5xpLLnEmLxOuB6ySqe5vZhA9dxaUHSKfpDCf
Hyv/y1SYOppSXKkvcnpddTfDv+8h95v665xBT6FyZ0gIdqPTR1zp5iDbwk8g9vjhueqrnEcRlU2b
RmIAkj6FoVtSVMze134++5GVgt7SOn2OpHNkQRMHZWC/DFg/Isy15k9FgWp65MxOPce2mZ5K5XY7
L2u6eMQGjSV/lqNt7YMuLZEwtE396Gct35G6lThdipdGElivD2Umq0TAZ+CEJQuBZiiJRlne8Yeq
nd+M4xkv9vM+uzeNhAkfSFH4mMYjA/ZSSt0bFqg87nvW5DGroKkRfR4vNy6TayS5ycU4ibJDOcTy
7LjU/ntpLUHIvOLkVPzs9NmhIuOVeurGJXkNH586MxLHnfxTVs1RO33zqiwWwfOkekz9tbbB1ohW
6UkDkHpuFmXORTufSLu0h2Go6kTJ7A5eQFNkjHVLLM72n0/gxnGzxpUPqEOyFtVPtMVHJ2yzHu0m
B434q+ppWy+4/PsfGcvMuKNG1dtIh8ePSuR74TtOuAjnHwdwSYT/eP6iamdkheWeaNYuoXDn4B4K
GNN96dr637Ki/8oLf7yi0YunMjOX57yS/MeQZqYJA9hD/ltOt0Z4F8T2lS5g/KZY5SRpA/+PoeAF
qjD0X1+xSlpG4UnqzTA8HA0PFYx9u+m7Z10TMNv6xKs7BxRyfV038HqrUc3L069FPoaSvf3TAl0D
u42EIJ4DN7wT4733gMKFqkGzzNNoCnL3SrHwsrf+UqxYA7ypyFCxIyiHOK6BrHDZAVq4VDpcSs8J
+4YtOPZbckWCeWO21kjvIBgIGwvPArawOwhba1TJ+x9gCr18PmFbg7nUEP9YrUhGhtTqUXkBrobv
POLXO6iBlc9t3ZhTI+fq4KMmevj8ZRvSDWyN/e49mtdN7xZnl/vp3h8dB0mQT0LLF1hlhV0EYQkF
xS+B6fIbTftpj28XxFPXzVcS8o2A+V8n/Y/xLjowEG0bL/Ckj2B4dnr/0YEAVADjWLvOHkV/zXNw
60WrG4yT1azpNI5gJ/VbyDMKlBR78rHMMh5MBiK2+6UZ+vTf6jdr4d8WJ1uqKUVgtgjUtF0czlaQ
ZSHJbZV8/vEuIfJvy34VFVB/gy0ROLIni9vx2NdHX19jv20UrNcAcdroMk9bzFVWwuPPcm6Ztdyk
XLyVdn6lh7exzteIcEx3m/kuR2BwHXlyWvmcou8WYWvBoJnML+0/GvKxNfK71NCbM5qmJ2egNw4s
hGnvx65rrqARNj7DGvqNW0dReB3wDoHJE1iSPHrdP/ZZ1sq+qEajvDTZwck3aMZBRwVSppFH7rLy
SrVr67evTncWZNAL9Yl/kpIlwVL85L2wr+yADfkSRi4v/WNn+w48zmrc8k42GocRxFGdOzeraEyX
popNyT/UyLobt4PGDpjRadRXaQplfubEqZUW+zZ10kPFVBsbT5P48z2zsbDXKsDFJGylLh+roODY
6fS0yOUjy5e7AczbK+/YOCHW6PAGrlzGlpSfJoUbXi0LiBYMzVtP5JVEdqNgssaHoyzV21NX+Cc/
Ny9qhspbO8u7MS92WTbdZRMUBhaxPFdO9ePzWdsqipJVijA6rrJ7gzdqaqe7IoA9eI0vlLnv1eWu
6QUTRDTGW5A37oE5OdaVfsjT9Brr4e8TStfIcW+Ez4GCaspJDp4bilwGuxoqIZGC/dyVb/b3aAS9
4f+/VoOL5Uom+vZs2+KGav+pMf43C+ZrfeB/a2x5TYz47+uPruHjPbVbFNxrnHY9VG1mPbzwykV/
S8Ex0aVXdt7WYFYphG/xhSxtIKFQV6ehxZbuJ2q/PJY2LV5BCJ1uQe7K36+sDfIftud/DyK6xpCX
inC7GecMfGBoPoKWABGrvfQ86kYz0BPjERjk6Q2G8k0QwgQURke8SsU7XebhoWy96TYT9nDGJy6f
WkDm9m0zLEfkcuTVjC75XeAbvMhA1q9tpkDoQjRwYDlr58Gr5VaLD+YFqR7hf9BHIN5Udy1nDYSk
s/ardkAxS1LI4uxRGhO3Y/pisQ/XaW/kJJKpDeJCf7sw/TNpTsxACq+fE0pRSwAVVNRfBm7BwqiN
xfRLZwrr/QRviYhWuOwvWdh39NaXeJ0TWXkTCvSNhN+FWfADXJm4Gt85BEQsXezBiU+Mb8etM7xK
VS57uCc8Z7L9UYkyLJvvU8mQq96n5TGdvl7EISTHFJXV2fV/V25zILUbexR1K2Un+ZyFrvMDoLQE
IunJAgXIsCj5fvG7Y6AzpLpOYSCXRHfl4N8781dCrfPk2JHh+bHLgoTn3ZeeLnuOrM5z6LHprBMv
xTm15hB10RdALp59/iYqiBqQONfvZS1vLZ7visbfDXmGgc7yGb2yXVXBRYq2zW6qvnIoA7jlV4hP
nmBBUYdjbX6Ylj5yM0eDng+1dAFurx8C5TzBsKDcAXmbCKN34/QKu47YGgEbL1DFURPAEKTcM/FB
UPiqIQdupxVOj7vWeVQ9DGPxr4N0IQ5iklbfVuwj001InCak8qCdi1BMWOUnUVvQ4rrrFtRY9cPY
lCGkskgA3vLihQV++aRRvbqrGpCc9loFoa/40YA4W40sqi9TVO24yeO5em41j2EKGS6WuVFcHbrJ
Scomi6HsELVeCvXlLJr8McrnYl94JtRdHnWj2Fe8sJJuOXX0d0FJHqavSn7I8kbqLIJwmKzOor13
qjte27fL97EO7Tc9ozkNY8c7lJrYybm1D5K+LrjX4CeHxvFh98IApfppz+VvuxvPqXlpwTxKrajA
MoWYfVifUIyF4UdeJJZKCH2DXa3jRulrV9y5ZSLTg7rPxd6WNzo4TVYkXzxxaJ6KEuzPGA1qPB7D
s52QH5m6g9QO1L2k9TzkJw86l9BlHyLzbOWJFo8LG2LUvVIetepOOJGaH9sulPCHZyQZVRmmEPIw
qKj2r/yNQ1QCG6UQVVzCh4LtAd555WOYsfyOe11sv4/4M3fvc2i2Hfzg1dGH5eSyuIRJWedGNXtb
fluZfie9/ja4WBl1CRKy0kdaZFPIbazH5iSsRygPRAskPFJBodeBHbnjmRfa4pXMz7m5Te9tT4VG
QLOtKhPcbfYonoqvPRCDKNvaP1CHg+3DgTY8pl4bqZYn2ES9OVUqbPixaZ94EQbycoeNlyBBOGEj
pikk/p0gD6M+quyZiBvDdgGXUe28pPTO6e6L+Zk3h7G9H/wiaWRkNWFf3w0qbnskdPu6edf1TQve
Slc8GhjJaAfuO2Fp3WM95ToKghBl5KXYE2tnDiyIwAtSqJKXWM7J8ARGSt3eBHNcn4S9K8muVOPe
0t+naW9jkD/LiwavC9PC6kA+cnPo7ER86BZo4wjgXPbR/U4RErvYKuB0GmEoAf+J31bp3QKLNeth
GE/Ee8+su5EkvvcIh5RmiKbX3E/EdANtiQGYjGxX+pHfHy3vzct3dlGGE3vySJSyWzP5cHS47cZD
a45z3uE6/pCZZJIn0sQuWvQcGx8nO3DrpFEJTFhmHooXKkMbDRrImSAW71vYdfPiTtdRSbPQH258
qqPJS4yFkr0TV1bCmxnfKqFjVIApmy9vsvymvMd07uIUEgW8QpxGH8H1qntJnKNP6CFvppDIPhIp
tjcskptfVvfSyo+es3BIn2ogwYzzizS3+fiTaDvUeYGsg0ZBU4T9lN9bQGbW/E3O9b6asPNLaM7+
mlsII/hdPDlfNT0IdK8a542mQzJXNCQdZByyJeqaIfbnB9csqLp/GVonss3XulCxL28FMDy1/YX7
rwNj8B1U6KQ8zUMTp+y1E6+FOg5kn7mwuFY6ctu7DihrNaVnZJ34ZShuLfes42HJXECMsrAGJccT
VViXSxhY3+vsaNU/eQ6ZriIi/RBJfhDoG7VDHmUdid3iZUTlfbD8Qwvx7BQ/nFk3qYu1R1C+RIMj
n5OuG2JvfOLTTUNARB17pKBFnJIIvYgohxZ5q+8FqeMFuzCwPrwuPVZpvkvFng5Yps1O2W3kZSUK
6k/1UsVtfSgCP5aQqOnhz+XmAuYuyeQtEDnvQ6bJLbiJYWfTJwqZF3940Dlu1QUjUV7KyFtqWF/s
BQomhZudDGSWQrN0IWFq3wfPDO2+xWkjBpVx+BV1ikDCwtkP2fQ4eF4ExYomnKsbPs23LY49pyFx
4PbR4AZ71igadqVzQFk3BCnh2YNoasTL7KlOl9jqf/OlBRhxigUaotWIvbxE1IDSQVGz7/29N7IE
eQ+mJA878m6IOi5YwjVrwUH+hl4wFv3vwn/P62xPwFlX0xOdHt3geymtcFw4es9zMlpfhtkP8ylL
BvtCXq4QdHnS80eCoykjNylpbmgrzrRxD3Bk7iPU7H8Tu0mydAzH/rUWR5e4cedPr0ZbjxAdgoqQ
vK/FTdCVcYb4JjC5zUOJPAnZg4PIpcVNa6dRZ8ep/8oDHrJpYVFlJ8xf9sz1wyGgJDTaObISyZUf
OdPXrEQLquy6p3JYIIgvxyiAglI4cIdFWE43NU8T04/7FNhN3P0euYOv3LHbBt4AYdXIx6D+SvIi
zm1o1nS/Xeic0AyHkZBRVt0W6StxHbgF31nFg5tCF7J6oHi/7Pp7VLHC1POjRfq7iatTBfEUJ62/
dl7+iLmO5+ktMF5oOuwvNUOuc0gyM5yXafhZ9fJ9HLoYNXN0vQA6coJdBsBkR3TCya9WZF8qUh00
95PmAi+fht9D817krh0FIKen2osm+A1I106gf4JxirtBilu0Ib/TaTlWgsJYpuDJ1OhbK51iq+yf
3L7fNXDp8XMK1Oe0FwjUZd/eV/V8sIZ651F5HOymgniOdZx7K6q5OBAXcWwsDpNC/M1p83CR+45E
7v1Au4smtW++BoyhpSq83xn02kIzTg5gcvh2sDIVO+nxH6QZ8r0mlrtDg5iFOE9J6JtlvDPMxiUc
+XD1zLX6ngaIF3CeLbB6kG65Gvrf5ntJkALUaQQlyBBOj6FlgTuANDMqgYSJgmzJQ88r9xnkA8aM
7eese5aeBfAhkgTcC/J+eSyNhVR2ugO1eEomH2lZZac6tO3pAR5VP72gw25PZRYXooiB7bKRmqdB
5DFyrPs0Mgitba3HpEzhLM6txkoqhVOs6tA7hUQXxMv18JvhsKlcVoW40B0KlrdR1fS3FEosR4jh
/tJz5kSkWuowK9w0IhAHO+cYRkxaF8qffU/jvrJeiQ1JG29EOTKlY8Iugskw3d4NXfAYMPmlms0N
b733HMmm6XgZz2I+jFX5g+QGXlvus+e3L/4wneErHsoGl+FlKP34UgwPWYnzW9SwE27p9BRIG56H
QTrtYTdPb7FdXlsUfxOpGn1qbfoL+jcy7PK8/9J12RjDr2iEuDsy3syr0/dmok4I3gVBB3TiYaWn
H9TO7rS+kKeqGVlQhw6nqwkYC1Pex0GNUfplgytBCWUzt+zPurGPJUOGs3B4FsKT9kY12T2KNwdK
PRxfjTrny8R2C+Y6zrj+CBYS4Rr1M/VNUiIIK2XiIajPWvR3TTXGvPT27swjelEQoA24swoX6wiN
pF0B79wGVrpHCL6HJVePC2Le5KS70a3RfdUHPdbWIWu0FXPZ7Fk2BRFUz5xn5XVPgUpvWy//tfj9
TkmZmBanAUSJ0DwdJM4sU57oxT/KQTUqCeZLZpRKePMVKuqNlHHRYR0aVUpYaHs3zYg6hl2NuJT6
AWr5w37pMC6+/MjHfF/nw0NvulfK/BAQjrCgE8gMRDzRLt05Y/pbWVhdlY+Mul/GQ2BN+Q3MfHP0
UBa3PnRu5ccj4ERHZhr+5mI/H6DW4N90upN75WT+ceia7FxqiUvj4DV5htY87x7hhdSPyQhzlzPo
Wuwk/QA/xm3zrzkNspdqJvSL8i1kLui+Z3YIhCX0iGsGam+XVXXkstzeUUt4tyxFQTtsVYMgLnLr
u9aB/GFZS3sLQyfQ0WD4EMNJdUQWUE9xDu2Uj2XoRZK6hRNxu0RnXfXFLYAi5KDqHhr9nVvf46A3
D37QLPsOfWvoDWXtnQp8/lxPffakK502H1PbyxI3No3GeSs95+3zWsNWIWhVUXSnGrUTNLHPllHn
RT1B1Pw8XFOD2qqarPoDmQ3v18FSwzkL/HuZ1ccKd7xJN/fIDx7qnj9/Pob/GkV/q5Y4/7/UlDZ6
WFrG63ODjsSh4jX9LtqJgdrB6Y7rmX+BnSjcyTIFVvAyAfxzgHRYMIe11fGXmsjgIytaR4U1Wucy
XHQZ0MjBThfRtPjkGhnjMqd/+5mr7gIEKPyatH5/rtx+AoL3chGxq8Pnk/D3CiYNVvVELA/jZ4vu
z9m8oOurkLtW3Y1D5LONfoZEbQRcjxTlzGtKARsrZ01Tx0k8ymI0GA3URSdGMZZvw0yiz4ez9fRV
9XABVQCKE914SnmQqDRTaAPzvQLL6kpFb6NsuOanl74ovGVQPVAF8MkV2Ia4morS+wIDh/Y3h2vr
/t9GsiodaotnFi9yeRbaFYiL1nNh0VOr6t2/Pf8yg3/0BKouR6Srsck6rfftAo0s8lbx5so0bazZ
NT19cDzCmglalJ3l4l7Lp6/9WP1T35f6q/DAO8NBDmCXk3B45mkGscx8h/LmlS7S1hdeRYVuCeDW
SQIbDhDLGPnwsEI9LXjoYS01OVex01tvWW3qwu8bbOq5PaNAfJ6L9Ngv/k/H1R924z59/oW3vsFq
a2swIanHJDnnjhluhqAob6GOdM3PZyNwrHnnrsUGVvpQn88LN5r4e1p+n3ExZCOSWQfJ+2xfVA/i
z4eysa3X5kGmyYYANwow8QYaSudOopo+gYT3+dP/0038S4Tll4Poj73QmKEZNNBZZ5iu7IuDfm5P
w/2Mml8Zo10WASsUObvlxtshmTipe3IQ+/HgJV7y+fu3Rrfa6m5Rw9MIN+RzkH9M9GNQRehfQ9Fv
nKVr2vmka4FW+qjOIlCo5xURtcs2snX6pKDc6V3uk58PYmO1rcnmrgP5EVfV5OyWJNGZ9+C2wfHz
R2+NYbXhRaWgFZxB5Cl3UaXKvg+oS3ExxCCFh8y6pvm29RVW+56MfmNJH6A0bpl7XFzK0MjhQXry
itTs1vNXOz5Ne0CSAw6Nc/+n5cPaGGq8AbCpn8/R1tNXm72ivSQNEOdnjXS9QbYfDkJ/aXl6JSpe
DtC/bJE1m9xScqE+vCHPRXonWbCbgHLm/CUIlhgWDgcxXnnPxrdes8hVM0HXCRnU2dTf0oweRXW7
KGzD5VF311S9/pPL/NtgVvt9gQ355NuVf0o9+TIVNA1xHLq3tsror8Ai1RtMxLp7O8V9dxkDlYwl
sPAghgbRXDv6RMxAdoq14wPhFbfRBkMlFyBw75Exg7sUKg9vFiX/2Klcs8+5z7tGwCDo5Hb9S2B0
YjnLDuZ0NwOw55+vno3TaM1CX0papIogGYD0WCKgtV6x8bl0rW+OpT7+7RWXuPFHjK1K5kGvGprr
auwiv+igrtQ794rzAyDd10i9/8Fi/vZlV6Ei1VWxED3AtG8e3zLuobnD+4+lLb5XgBmocnixK3Fv
D9k+J4RdSUi29sYqcvhuzexUgQQPPa2PEihZgQ5ZI2UZD7S5QefzeyO9K2CdjTC75qQr4oOULvsB
qaf4Qvil0zv8Y3d/7R5U2cTpoes74tmo7rAlex8g8dwHqPd/vgY2JmrNKh+zgABZ3DknRW5V85B7
9rHiyVBC0VuyeJL6SjDcmKQ1h7w0Mh2AAb0Uk9xbJthpSa2fnw9hIz6taeNVKVGHlkA4mlI5x2mx
xJG0Wfrm9UW767kwCSiyzvPnL9vIsdxVYuA7tSnTrCWgXvrkuU97YV2oDN4UFa4NcWniL89odMOF
UOkZ/jwo2F+zSPgPNPuXnbT2/xm4m+Yuao4n1OQfTcHL92YseVJAeCGy7EbGDlcLuCC2LKA/j+aq
mJZ6N5ZQs4HlfJFQaGLvB6TmfgizEHpmpm6hbJqhLJ8bNRwrHfhnUqr2Y8wsduPYEE3+fNY2gtma
sd6atBNMIAbMxVsDfILju+BrjqjbXVvHW29YRRk7HQTKBt7FhkOhpuUXoLayZ8QenFP+P4Z9dxVV
XJ3WFlc9ORUstSHwXKKq5KbDzrgjGjsQIL0SUbYGs8pLMkkb+IrP5FTZWQyOxzEoi0PRT6Fx6cPn
X2QDtUTdVXYiUAwZ+mm0T6KZniAt8eIMOlk8G24JmpdPtJhQFmzlsKunadwFBXUeqOF+3IITdiVI
byRI7LLH/jh/rGpATXnM7BOb058c2CJXKrgW4CT/fIwbgWHNMp9Rs2utLIPS6WBHonvx8HQKElaB
6nc59f84ilXmUqPUitwRtigQXQoD9+CAPU28KxjErSm6rJA/psgYXskRsMxTUTVtHBTNkLiyqxJu
+dfw8xuLbU2mZmS0PLcCHVk6dsTqnz0sMYh13y9XwvNG5F8bCdE0dyaU1s3JbdLp5EwQ64RJxbVf
v3F+sdW+d0Bnb2wdeCdYIe16QAFS561iTxQXNqiwoZJ1Td1v60us9n7dl71NoTELduoMBEzrwiU2
WLzjmION+fl63XrFatu32QJqau7qUy2/pkZGvgUMUdZeicH/6aH/5fhgqx2fOnMNGJYNLaYia7xL
g0i8FY5vPhrqBiTuha++t3Ogl1CNmgHtQkvQ3gwaWh1aai6/byvu/KocmyVAltlv/tiDHV8Ykl7h
omyMf83B7jrqaikbdsrQmkTbq35DG2Wv9ZL80/yuWdgCPgzVrMRyqhh9c4a5gFY/tMu4/fr58zd2
El1FAhyxo0XIVEJF+16Uzn7B4kNqnfhpdmUEG6t9TcJGPxjCzYVXnIUDtXC17FCTTEM9ARZhVBMu
rASNjZorb/uPI/KXFbN2HjLDmKYSGtSneS6P88wToeAA6H5gI4DOeSNoc1/7OGEnHlUG0Cb03bXz
musj68DFm1Wo6DeLOFcC7db0XgLMH7EQiA3fAXRYn0q4Bu1yUgwHZXs0yS7NdBiEXHPn3lqGq5Bi
HFJa+WKbUzkU+w77zxnB/rSs6PNVsnEq/Q+juwDyEV5z9OROz5b3y3N9iKV9q4wNDeP5yl7fGsIq
ktTIiGU9o+c4lwNcktoqEztnctgcWbr1ryyPrYGs4oldMQtc5UWfivyWmvRewOgOyl8N2rcXLZHP
Z2tjJGsSpEMyOYuJzafUGHLyS2fZp7aeYHADxYl/e8Vls/2xrhYYJHvUZNA84uP8AmMmawTgqgDu
BRFjvFIw21i8zio2DFk229Jp+zNLuZXAWuBdwxUrnA0gHLl1ZbI2vsia8KiqpfJzT2kQaSk7kwa8
ZHCH+4PVQ9vUaIBCXeCd/60stHa8kR2YSLLEdsTVdDe7gJiBhwGx1rYpk956//zbbI1otedFXY+5
rWUBoclH3322pAKGpg4FPHayYbqykDcylDUHUs4w2UuVKM5tWpytmb/AjfvKZ9969CprMF4JPSIX
BSqT2jcFrU8grF/J4LemZrXHiaUKTwAlfKqat0YBafiLGwtJz8/Av1aF33rFaocDAVIye3TlWQXP
GWxtisYKISMPps3NVPMrs79VIFqzIKU3wi2pp+x0MROrR/x6yNiMuLLyXUcA0UsnepL2JGMlxpuJ
u1c+zcaOXBMjB648WNVDDXqoOx77DmDlcHzTid8pC5oRvNl/voQ3zuw1J3JKq1xV48BOE3emZ+xP
cotZXaDxRFkM3/EO2ZUgyEWo9/H5Gy/3p78c22tDHNhm44U+p6fe1TDxCITrwxghF3EFPvQeSiU0
KaaanbqB0x+ygcjX5+/d/JKXIP5HJO3RBxSw7nZORqUvQ8C6kM1FIpAnhnO6APySvlotPY5B2gCA
3b9+/tqNVbomSZaqoLiz9GhziMnEyziDDuYDqjguZRO2DF4gXQMw9ecv29jQ9io5IO5oQx0UymVs
GG6ayk365lp+swV+WNMiRy1YnTsYSFGH8CetAXT5kiUQFYiBZ8l+oqYBQsWDvqsTSBFciSJbq3MV
RQwAKUjgdXeeQcXadfAljP0FuE8ZdLgoF60VEQ+sg0ZYxZX9flkMf1udq6DiFFCk6KTbnnNWTkev
KfwbmwLWaqk5uJJibWztNX2ygAoZpHKofapL72tH3OxQ+JCOqWm/m+zlWnttYyBr6mReG8+GTSY5
2/U32zyJHsLRV77K1qMvS/2PjeQsurOYZubsW1B+MwUUaRoBYFtKoC/6+UJ2Ll/4L99hzZ+EB8xo
N8JDG9Kpe+B382b5zj1XvJb15J7B6wDJ2AoWZiLj/8wGon5AvTgWhexvGJXjDj4fRMZy8p+l76hv
biEBa7dm0GRCd0y9eNSlFfuUQHeklv2VX72x/chlwv6YGLsqLCxXYJSr1rxRt31dHPvKo7fm/PLK
Px7Ns7kGmIyjp+N5fdjb+hxQHwB5YNY+n/GtF6xCx2RbRFECccgA7fmhbuMFuiq6dK4s+q3Hr1IN
EqTI8Hy4d8/2dOozey8klHSUl/3j/KwiBZ0NH0sQ0s/afZrVR93+0tcolFs/fRUSKkfnmZpguTVm
yrnxWNrtZ14vcZA59pVs9e9norOmSZb2EPRD2wUnxgovbiFXAyD9bIITIGQlFE/qLxXCBCE2qh+s
Cq5cWf8+MGfNnBxFhgo3qe1TZ/mQxeuxQ6Af7EDKI8+v8F29v25jZ02apKB7QS0LxsMKZgaTMLFC
ud+Fz1bVJf+ybp21345x/bQwHPzWugQmFEfEd8+k/a5j2TX1AZv8xzH+32jkrGmSgqG4pN0GSwCg
3qQs1PBIFhqk0M3M+deW+5rDZWtozE7YUu9yawRMn+eeRqEf0mh1SAdOwhIewTglhcB/ei3KAoUS
B4B3K7h0dc9GaS+cnco6i7IdT24N10YvR6lp4P4QzrRz4gJaDslY5Q9zkLoR99F0K3j1a6w7L5FB
0NzIupZRaQvIoQ79CxTMngZlfR1JB/6Gkg+uP/4MOiDxUfcxEBYiJhrncoYcNmQIFHHfnRQUKUJc
+EOKNBbOcvL6YAICGbJuAzNQrtIg1Kj8pcztV+CwLchP0gnwcPTlsJQi6no/s//j7MyW5NS5pn1F
REhCTKcUNfc8u08Iu+1mFIMASXD1f9b7n3jzmSaiz7w7dhRVgKa1Mp+UhoSkyK454/Q4DRN8SKmP
7asVmHAYanRZxns3KLNtZoG1VhX+gSuv3iMv/iHncECofjrG6Fhu2lh94AzBQ6HGB9qC6FmnCtbb
0ahdCtDjEbrn8dq/2EyoHuPIBSog0rxNjkSn7UZOfD9JeVcP3u+hKZOw4MnHkAefehoSxEKLd0kL
uc8Q/QxM2SQPVABGKnWtdmWJHmnHC7FhzTBuHTEhvWkqT5T358FXbtgXCT+0lY1iWnJXgk67m8YJ
YibUYUN7LGAUcmDKJEX9kTb6bSik2fTACm2zEv+qtH9tF64dedX4R9AANgqY+LCTuY4dFFXR3ja7
LE8tdDNEtk0TEuM3dzSsIa+O2h4UXHjc2giq+hRGhvqxiPMd8rncbVBBXNBaeBDg1yK4yTMmsgs4
oOvJh8mSm2JHFbswVcq3zml+00m/CrvHzZxA2Mpv4oC9UgUdee+0R+xcH8yIBJ2SqM9EoibrE4rX
N3cfiep/BWq8GkoUsaHpeoef8B7Uy1tmQF7P4zLZ1AMBQ6zLvRDqpB0gsnve2FlUZPrBTpzPWgyn
UZCjW6QPAP6qjebTdTXWj4FWb2ro6k0iknEboBa1aTLx4mrcGAhBIyRFHilzf8ksv+eKHBzo/VEP
YRScJnmJkrbe3BLe/UAl5IidCYizFVRldjOynVemRzIFz2XSSXQrkCKa2t3tgF8OvrY9hc5EYT52
kltmBVek8zY8b7wtmei+KV0BR5uErS2lz0Mmz61lwTSmcL8933oU3UhOJGNDyKv/pTBOwdbuVbMh
PWyWfW7tAP7Lj0UJx0hpN/WT13To9pSlA4MZaQ5JDddgYlewSzR1fSlkFlGSADzmVxdTZh4DJ4Pg
EVgZYDtCFuovLqYPJERkIavLalv3CBHMgh9j3R+I33thDERe5HPnN9Kp6i130Nloi9fUG++rPEZs
JJU4LYtbhq+ydZBPvvHT8ZgV2SGvp4fEsq+4r3/A7k1D4cdXXecic13ltxCNX8NRgS62zwATG4Yd
8PPwVRiJnm3feqEF0vMO9/NcASNgaxzGYx8eyTrtXmLkY50LM7BDOcAqQ3CrRYeUm1TrnSEt5AM1
uXWUfZzo4IXNBMGThf0+LHYJC30vhQkX5+GNU8IegxrlrTSJhIIak4Jrxj2EltmmtP1rn1LYMhUF
aa8l6gBt0AtexW4/NR6YXsgq7AJKEAQPW0aXJe1mzK0Elj+OtrWPpnJaljCZTfWNNTn5WzEikx2q
+KeK49GSBGxuTq2tKntni4ruvqjhHCwlPyvfh4gKvN8nt6DHwCN3vds9+lYDwG02HD3e+2EyJK/I
PkEq/OQ/j9R/CABKBPer1huVTLclo8XGdZxrYbvvVLBHWla/jZVeVV5xtBKwdPoesw8wIr8aASwZ
5jq8ctofjk4evxGPtJsBLMUDa5SHOcNmmx6t9EPgojzctRmgfFo5ML5D9p82VQRrzS/wHWVo9cVj
MeEt9dBADbsh/wR9lId42x7zcqh3IPYm8NWxF1vIZ9jhsVHwvR+T4m8DdkIXz9it12mcZ6X5FIUo
NnmQ/TEp82CT4llYuyOIYCqewlzDdNpQfkE0gxSGI08G3dO2M8AqVllmRdyvnGiyBNzXcJnHbndl
Q1t7cjqHHxCwgwwczxzjLL3Kaf0yBfUtScgQFu74p+jMH4urX5PpHh0CRxjt81Pv578M7KR7moIG
qGN/yya4N5PUvrN0+VMV4r1xk5+tBd9ST/S+6tptlrPfaupvQN987cXwRFNZhc1gzgBFw949gVxB
oazG+wgmpzXFACaQPFLKezG5k23AMj45GdpSqWUuSeoT4oKq+i31MVc4sFXAR8RuAixfW9lVGWwq
WFZVbk72hUU10kZtCgU7zuibB1g66jBhxXurKMerWr0mE3CYYy2f7bq1Iog6yoNq5S1Q088BaV7S
2Nah7en9WCE8oFFwGRP3CPJmvsOW5M31oMn33WftsufCoJrVVzdJ2f2wGSbVvhbOpgUiLmIFvEYB
uvthryTEGjDKwNN34YAj07IxFoXzs6mAcZ9ubdM+sIyoHd6eYG9lE9vYfvnbKmAcMT7+q00ANYfq
gR6Nl6hrEsD1SwBKDDPMJWGLKQJeVN86pxorZ1ZDB5c4NfYhfnUHn1wFxyJgzTqozjQnWD5FeoRd
/Fpqce/FTrDr2pRt06AXB1gEVGgq9wNL9KtNxR3c+7BrGazFaRYAzGleu3h6TgcQbFSbxJGn2P1k
SRGyqbijuvkYia72Na2r66JBg3nwBu+MtClUohr0yz2ALu9EKfuDwn4C/FSb3BUS2ATh1+AfaTiQ
ZS+vMZvBPdxlNyzRD1nRPvMmLU4WuoZhbENT5GOgRoktIUllhqOwLsaN37gvse9rWERKSs4klcmd
9Jr6aOB8vct0Djd/IxHWUQ7jfRnE3YMgmRMWqJcdp4oP4FBYB4RWdVdpXjPsWxq16/qp/FN5PICX
1cr5TrJs2NRTX3+wFFRInSp5bSHcEWTvi8w3Kehtoy1QOlUSvLrUelGWnu7cWMFhp1zW7slQj0c7
HbGWus3L4NUH4g3jrjJFsENSPbupQaLcZTDHAHZJpqsgQMxHbFVkV3cD26TGAYGVwmnbVi6JpgDT
gm/MPXC7+SZj3YupBUy/qQE5JAfYY7Qyekh7ByZAz4dfEPXIECyhbFNjl2yanl/TyqEHrfw/SPF0
tnKYfspMO/C1ltiZtV2ysXs67Ly8f3YJIoML2sQ7N3azLYcc7vKlQOO1tHtMJ38K44FUmwp76V3s
986uainQnpnsEeHaBjtrgl3aquBmieuk2AACG0ej5zj7XI9YA5WLsdwAvtdZVhZ1KQVYzqrpe4Ny
0ZXLFNlwCwZxz07Kq8rV9NnpTHKAPRNgWoc6N56BHT3xSBq1zC9/CiQn9/tCDs0rbR3QNLkHamCj
gs8K2s2t5HBVa5t+IpgM7csiBicmHvCbRQLPM3BFGyR15RH1eLzzmZg2maZmE3vln1S3bJNUPDnl
vvuLwwGJnQwM+whbpb/titi33Cs+iibOQlMjhg4u5QaNk1HKDpMivPptVmIfbtEGW1i4oAnNi0Oe
xUUU1AZwWF5ttBzNsStBiuhtxSIzlhYEG46NaKe8vQ5yt9j4jIuDGaH4D/JJhwVLPQRKjTqMOYgX
Ski6Ye2IOZo4cstqN99NXffmBNl9I+p0o/F2gScAp2SAbfmu7vFOpFz/9AarRYqBuZM4+YSi7+94
ixGACQqiMUnDuOsf+yFJsbwKsS3LeoiQM/pYEBxtktrqtj6McVe2A5poF8gHN/NgszMjFiPmfCDj
C6yI3jNR5Sfpti+xMdENuvM8tt6IkB9jgG/sKv5Ec8ASvFzg/De1ECUNqPKWiW8ihwQ4u6n4T536
SPAaPPz/JR133Yi99wBA8hZFI8xVRQcKC8zuXZd8CjU4O/wUFK2c8ijrztr2PUz3RQt6RVp29D5H
Pw3pGNjKCuYVZ0/5Pdn00AxEY25qEDzgMsVX6kKfmfw+iEGfaUBQweuawT495dlmAob/Fs7bLPIx
jV6buIGFMoA2pa7tfttPrXPgvl2ElHF5h+k6DstOgwWBiSpAiiRgCO1L1+UxOqomL7ZtTciu0Izs
kEh3RRDpvnVq4PUzZT4rG0QDQtJ+K10XA3uQr9i/yL0bJGJXIyT9BhadKvShuAqzXvxuKmAFphjU
hQQ2KTRZ+kfTar8JOQHfNw34O0Cs5lY5gGSkE5YwBz/wdVDlY8tt8BMa00TQbOFKwskAuRLphpT6
aI0AY1eOecwJjMqlnXYhQaIWHijXEXKv1D4JKvQJq6QK0cZnd2mCZQmqhjtoPbCM4dDKTJVCoFhg
45/1L20Q3+spfrQv4Sa6yp88z/npCpz9PIWUCV6R+qGaGC6q4ch2LgykrFG/grKuYeMnAWaqWoR+
GQAXYLVYrwM7vctti5yawm03QHThvDtYn+2AGibotPvew1Fdp+S6gwV1Jyv5achwnZHyV4UgMHh1
6yTKbbf7DaOGinzccdCNC3HTwNC5QfMTz1X2NRDaeAkhB+l3DPG1W4dwvrEkmNmKNxmCcpMByd4w
o6qh6W4rhPaFycjeB9m04ApVABg1NoKdSHJ5ifIX0vktuCoapC9QEh0INOE/zliZ7zoZg+nT4xhr
AV+wB7RSw809WAdZTgbvI31Bd9t/lYXOkVntkoPr9v428H0k02BnurcQTgKOE0+vhUGiq2JYwChW
rF1jk+65chPqbQJZoBlOJWibjTB4y+BhqFFaeUd1FwFXvQr8DRjh8RWY4MmfiQzqiYpL7E05YjF3
krQGzas2b1JabMdwGx9pV6EdZaDjqAA1QPhZnl0VRLoPrZX5507KcU/iyXnIY6A1Swd2BgDOm09Z
DdkEZhIYIM4UiJOnKrj8c59HtOvxWEDVOPhdcLEQD/52Knq5TwVqGSoRzWkoMoWQ0dSFdqX2wDcZ
TLChncNOedpVyGkCIL4NVe8nDYzf8UQ3Y6D5/ddFtH8Xrlkwqy5zKoBawHb/zKX1nlH20Tv+tzSC
LJjVlSUnqecLF90OXQCkwcWxaYqb1KwlPywVMWeF5Q6usrG7wLEbDydsKyjSHYNGAntR3Ry+vjsL
qFUWzIrLNaL8MCMCQy4rcoDi6zgR78EReFSJ3AaAl8EVHMYSpBPHFDjHDytF86Wy8Kzy7KDXxVsF
RS+LGZbkRNxkQXWNuO/dxPuD6CxgtXA6c9iaBm2hXDv32o5IoJW6QKkb7HbEQldHLyk6AKzao7ad
31/fzYV3bR4MXfdIoBox951GjhNRq0CR4cFKMXjps2edqQZwgVqNOTkhRPellR4WVVathVotvGnz
DOgWik0c1FtQaA164wEFMQlMjhKbLLdb+f5Ll7j8/a8uT6v8hLm0Iic1oYaG6gZqiMp+Q1vmmxeY
DfRWjXVRCsQ7joNX7eAPzw/UrXL4vky9MuD/3fBmc7etwAJvW/D0QbrtPOdlfTtpflVMzTu13eup
mf58/Rr9uzXM/Nm4B1pp7LHB9k4Behc6PRbyPSYHmP5Cdsn4IdVKY2lpSMzGflK4KmtrRU8MYbKG
fnT/I3ug0jiueVWXrjAb5W5C8K07lGBJg2jXlu+E9ccHcqLI13JQF64wt94KjRiEWrT0nJSvbHg3
Xrp3KpBHpL3/1sOY223bLJaTEIl98pws30IdDBvVVHwijuPJ6tTJUhjpqFWthfItvGJz++0oygKg
KrTLEh1X59bx9wMXkSuxdWsMubVHyVfGy9KVLnf0rwEZkA79pWCED8HwIIIcADg75mIbim7Ftkau
1E3rgiX39V1cekzOfy9WAj7EA9dB9VQD2TCorAl71j75BfD6oEusdO+XftJsCiCZjwWuSmIAMW+r
xgfRpt+bFPUnhazQbk21tnSV2bIfG9VbWpfNmRefbfqm3Tu/f8KmWq9Zai435R8tOW82/uMG02TZ
W4BAyvo0umgwoUUCeiViu79+GksXmA18MgayHYlDT8b2wYHi8UvvQfztmLX846VbNBv3yNVqswDE
MnBkEhvNGiTs5Bf0ZAuiRn42q6m0Cz9k7sStrGnQiHChJ2TIow2nu4eJgleq02plm7Kw6s4tuAw7
c+FqCLFLatXHwc8vexTU5b5+Dgu3yb38/a8hmCi0SlBTISfDk5A68KLnbx3IcenwjszB6OuLLN2j
2ThvqsByggrA6z5Wt8rv3nCgA810clc22Euff/n7Xz8isNvccXzQG1AZOF26gd6lOAtT3Pe+/mxM
dxS+h2Gi2CiC3OSDSFOSJBrsaeUBL+xD56HNjExx2bAJufBBzXfQYulTBhrcpkVBcQMb362XNLsM
B/KwNtWa6Xrpuc8GOE5UCsFbI+Ds6rGGiDRxI+QGgYvVhMgFCb9342aDnI1DW08NBHMTang59tJN
8+eC/v760/+nu/vHJDU3yMpEDV7JkB7LHftYC3dfDdZGuO6PyumvSOtv3DzY5rAZWlX+U+tp74h+
p83vry9/efr/uPrcPRsMiWuakdNT7rRnwJ6e0DxbE98urFVzx6yRkyrRPvFPaSGfDRd71LSPftZB
JrDyTi88/7lxNnD8DnQF8CEyRiKcqaGIYWijWQ5QcBJdJNS2vheAyOa22QwFG4TKxNOZcLkjtEFP
F/lR3mcsvnuF2fgfdBFwr+X52fcKcAqR04YVF7i1sEkev37YCzPM3MRaFTxrCA3gyoxh9xzT+sIu
BYx1YnQt8mnpErM1fYBlMTeZQb5J6ZRbxrL7egTO1xnXJLpLF5gNeQFjdCfA1Dv5rXVqSvPm596O
9dPKSrL08bPBzid7qJrhgsJ3+FXJggG4VQOs5vfCbNjctFpnaiJo5MtzXKJ97/XBtmmcx0oGj6mJ
EQBfgeL6rYc996YmkAmNrS/6M/pfIPd5p6l3ANQRP7/++AUzHpt7U3FaQ0+jqnuIDGPQsRk2VoUV
pAevVkepyd6z6hc99r89BMxVKBnlVhDZfnIL5zHq0ijlBeOjrJuHr7+Od3lA/5jI5qHJRBKw+qBL
PBWAdR+Mkwr0XLES1cDkPSqN0NLOVs0+0GV5KIYAkNYOBadE2+076nf2A5MecFVWT06uiemhpF51
i/hl72CQlnLbGzBz7aE0Nw6Iopt+QCnXQoXttrbc5igL17sQ2JuDb0TyEAhJDjHQsbca5+grbkDr
nQpAVa3Oja8DAfth0JriShkld1hZ9M7P/ODZdY3YDNBSbcum0vsskUhDQANsi85uv+k0og0lyHDV
BhEQHH0SCKw93+9OEK9wkG8nHXUZSIWW63sRmlgO4il1tuO9Hs65JXDeRcQn4GiiPwYJB7w1zZAc
Djfhc5Vp+Rpr6h1q1DIjFbjNzqHIeUYRUF5aeH4ENdSw4+jebb9+XAvDbB5AzfzYR2UYGCl0VM40
CU6BGHYkzXff+/jLZf/aSokR3W7jQdjcknfanXPybtSKDHOB88LmbmBYbahVcnzt4cT3zVUBZDTi
EK+8g9gk2+rAbotjfIv2pbypd+Za3A4rJq+FtW7uEw5w7kuAKkaru0CfJUL7uowG0kzb1K8MOtTM
3rLC198DBDI+m2f9wkWnM0Dquu7anzgH/LQuodpfP56lnzKbZN0KyuzC8dhpVHnzULYZwxLE+82g
En3dwrAYpUk/fG/R47MjlI08ggDaQojcTTG9o4uvqlBIACdGv01ev/WD5r7fkbRu5fs2O1m08vcC
2WdRYINeycHWPbpumj1ZsRt873A+NwHb4+AUxifT2cufqdeH1HzY0/uUI7YiXduVLmzd7MuT+2sA
QXOB0ZNX9smdbBGmbndBRyOLwm+D9zFAsMDX923pMpe//3UZLsYCSk4gHJoagRA2BCmer05NSn7X
LlsZNwsHk7kFGH7xAXE6fQB/vYuuZR+qUR8C+732ng36mMWEVl2lVy62MK/NI5q9Kh+AFbOmswtm
MNLm+YszNU/Ag69tEpcuMNtfOTiDeJgGQKGR1V5PKdidFfto++5bQDE29/amvJR5UrpQmfsW2Ghy
yB+8xq8gbxjWiksLRw57NvqTusyD0cJBVA1QK/mN/IUO6Upheen2zAa7ir2YOmiQI9CAFMexAao7
lj0Wu6ruVi6xUFSe+3nbpCwTkI7RfR2CH8iV2tf1gIwC1Py5AB2/RHZt3I9rEK2FqfL/pJqKVjqN
IuTUd/wh99XvMfN+5ZpA9RDcs6xfWdWWLjMb75CJ+l3BZXfmxEbOM7qwtfvS9sOhQL+/T+q1mX+p
TTY3+DaxyhA+N7onFISiHopfrw47AOmVBDsasQxBBwhQ6t2VkAL1XbFSp1tgxcBN8N+JZnKLzBnb
gp3waG5bGyKbGLKcyMApj15q5j4lwEOEDILnX0mWQt1sezK8bBBbqFhWJruF955d/v7XZHfpkEub
2e1ZdW3kKDTi11hhC2/93P7rSyMGBlH7Gf77T9dVt2hDIWRj5d1YmKT/B3P663uPTmElLZjR0ASL
bDdp9ZSqDlpVT37Wk/Xx9Uqw9BNmk0KBjjhvnRHoUt48DK7+oUVzsFJ9//XHL/2G2byQDzUvMj+L
T0OqNwSajwsjBmcBBEWurMoLP2DuAea+HwzjQHsUZpXZuFZWHesR8oq4HZyVmWfpEpcZ6a8HgQ+G
l26KXeAK8gHKzBhULFuITWxDhvn1fVq6xGwegLLKmpQ98FPVv9luteshxhvYmqtx6dNny73vgssk
YTI5I+A66pk+8LFFxpDZfe/LXy771/3R7jC2Vum4J9vAYJrYH6VfvjtWvlbbWJj55zbdVukJbmAE
upW5d9/E1ZF6FqRzVnK2Of+oeHaF+WTlWS9MyHOXLlTIyg7gkjkXIpNImFfIm6F3fe49j830mfj9
ysBYmJTmjt0RAFwkMLj1mWv7iXugspVsZd5YetqzId1YNU550q7Pw4SMBC8WRx+5KaEPOc3K27r0
5WejmiSl9LUBMq3N5R5MlWPBku/VgeYG3E6OGdyrmKx7p4OF4DAi0glinJUvvvAmzY23yWCaCkGS
+PRuQCZ82b/YeX0PY300gN4RVnjNoBKevrcpnUeYktLUGWIJCFq74gjWY1SjygGLw8q6tvCc5zbc
wgitIRMnZ4lb1afnHJWOuPjeOJjbZeuuTsrCA61Q11lIk3dftfvUf0xBSO95vTJxLAy2eZSp5wER
pHvHRuImvxuy5kZ3BdqEnjtEDcFUAtn1yoNf2ojME0olLLp0Ktv4FLCPiVZb1+6f4rFAVNWbiD2Y
OIJ9UMYweGQQqCKaKTff29jPY0tVjiOvSzAaXeJtNJA9qB9tFJSAX8+9CwvsPLRUpLoauD3YpzSL
yc2UBG1EwcaDbc8yO8VlvP/6Oksv22zIF3asJGJkghNyRJ9cEj/zHNiLhOuVV+HfUwqdu2x7zSrd
DajuTLYJ3fw9DlYm2n/fIDo30qKuLDMvtyTA6e0PAZ/LHorOayaUiphpmxW77sL7RedmWgiQXE80
2EdRr4g8weBE0tKCDpBXB0OgHw8rk/LbTuTxlonYDRnpxBY2SBzwe7td40z+e0TRueMWUkFYzzkC
V8tc1lGZmeTJjxHYiINqdqwa2m2bwjEr78TSrZ2t+wVNWQYEKD1BJiMiOjrqY7j0aXHpbufmvFq5
zr9nbXgu/7u/SAfUWNhU1TBYsUj2YtMlyDZSTVi2elfnBJl//so88e/XnM4VkcmAg1KOrM5zrX5S
F9YZbFnr1QTZpRvG/vtDkBsLVECLTx8JiTS8TQHoIip+zLJxZTpY+v6ztR+7pNKGqhMxLnUwnqEj
E9eqTafHse3pygq9NFJnM0EPHR/yaGN5Fq26hqUGGth4ZRJYeNBziSNlk7YGGA7Pme/fofDxI3MJ
MjqT/G1EEwOdIajB62zlbLpwq+Zax6mUcMGI0j6han3QVlVvrD6+xlHr6esZc2EozsNFTNrZsLUI
eup1QmDPMN0mL5xHSbsrIQp4Ndry1/eudHnd/tp/j2XZWq4p2UnFt4GeEPJ16wHDrJB0BjPx19dY
uluXv/91jWzICtIL1EN0Sd8zr7tJlT7TenBWNjMLQ8OfjXE4B8as1DViXQV8jRWi/dSL7hCDJ1bW
gaUfYP/3B8An10E+C0xXIfurrrJfM0Atka5WqpWXd2FczEWPiCV00eWT04mhlMphwXGM3n5985du
zmxUY+wOqD379ARs0LmATMvr7jDL7yxrrUay9LLOBnUKf0qNxHhklnF50L2+5zW7Zok8Jjr9MQg4
Lb/+JQvXmasd04AlaCQjMCj2oNajr9RS0IQiVjb9Nfnf0zzRueLRKaB3LFu8q3HTf1AZ38J2uzJp
LICq6Fze6AEkgS0XQ10QWlMB0ys24fsyd6DPQ2AXBsQmbejZZB4MJgUCbL++bQvlO+rNhnhcIrqA
ILXxlHb5XZHHB2toI5cjRgi0VTj0dNMcxpLtSKvC0lkT1y+80vO8ETMFrO1TeJl1m95M/fiQ9Hpl
vC9AhGB7++94jBN4JvwpaM8gF7R7Tur8VHelybesEvn1kJi8DCcRIIoL5NJSwrXB1bn1e7qNvRp7
gFrmVhFNeeG9NLyXPpxV7iRDqZD2GE49y+97MAFgswkIih7NMBWbqi/Hbx3tqDebTSxhI7u79iBm
Z929ifssVGWyI4P48fUDXxjxcwVlRaB4MxqLB3zx5mwViT5OxeAiOtbt7pD7k9597zqzmSUjdVxf
PLOnksPJL28YYgQNv7fGlWXjf2W4/ysPoN5sYlGmjguEr5mTNVQySpoS04tfsTvZpckBTachIlU8
vAQor+Uh7zPYPQUzO+rF5TFGw+JewFm/tcsmjrSHVF9pEbHzPOBwdM/YsYp5t/JVF275XIoJsEzT
qgLhaSoLbqYWsW9ekcNaFZwmtnbgXViE5mrMoqjhYQtyUH3yflc5OAmS3n/uurVAg4UBO9djBnnl
U39qQAzk7mNtZ/uCFyuI5aWPns1AQWDwYDp02ERq2vfeV+xmqHs8ka9fxKU7c/n73/uLzsBONhqB
5Tl/7Il3pXL9KJ18ZfVferiz2SaB+IdhktbnIHkHIW3Dx7tWp8iZX2NoLWxd5zJMv6oSxWEWOzfO
764CVAhxRsXwy/WvLEUPqI/tvr5P/1+x9I8R5bL/3il4XpFsM4z9uRX8YANjEJRXAxM7AFph3M+Q
Agr7+lXV/rCzbVx+NMg+yjLAKS8I+6k91PGBZ8gBF0+w2kI+v7f9pyIv98K8Flm9NX4DH/5rrtJT
kHYHm+876Vxp9RjD6e3iaAu9tSx/pu2pcQHkifcNUG4O3Kxpv8Pvv4uRnV0JADz6NoxpFY428rNv
FD9kLVTzCN5ByjjQCMhT9cGaeIUtdRPjn/GLCzMsj+r2Myc3EMvho+97nOyEgJ9qN1Un8CgPGvh6
5xCjTeWrJ518OvV079Fp4wAlUySHCYn0U2dCQLjivtkp/YncYmr0Lh8B1ue/aw7rLvhFOt+SsoyC
0Y8c8CDaZyH0S5UirdqLjPkBojkISVk7hrAVNDpGVu4W6gJdnsx4qRG+kOlQZE9F3W508qN9AQwI
9zhBDCrSvu0utKSMXAT0mrILFSABroE4KIY6doQPQu0FmEpDG07IdwVWdyCPJSs3Y9yHufjd2lEz
krCNd1Q8JhLJy84VYtIr9sjok4N90oWI4ll7CId2fXsd1835Ip8i5ifL6a4A29Zq7hsf9VKoyUXu
4antUveAol0CAAXbI30Z6Idz5h7rrAJjO8L8m9URditR2W9d9ARpc42tC0N/u07uRgXIDJzSkHRu
JUrIQyk2Ld+mqQ5zmCDor865hqVoZyVFKKYi0pkTDQIIio4g7Bkg9vy5aZ4a8CCFA0RIWkbAHm5a
8GAHb+ONP7gAe8faciRhSixB7VULpKnQV7F5B+0TcNOHlm3rwAv5tDMjnk/5rNOz5zxiLIdZpUNB
blpYvivsH3cSqCjLvPtIf8ehESk+Gx8SSwbyBlC6IVAmIC1d9wAfldfNb17uyyJM3+whrILPxvpD
sz9oSWrnHLcqylN7Zee+NGvO1tduolMB3QCEgAmX254IcVfZrb1SdVr69Nni2vG29RE+jKkAqLBD
2hJwtkrkzn891SxMyXOJshUPZd4lnjpP7m8KsnWM54ccmeh7n36ZSP+a8E1appPNnOI8DCmMmRLx
1HvfGQRKCnxNVPFvCQqdy5RlYUMN22nEYiZArcCPbKKeKvtHYmf1Td8H2anFjjYFlVj0IKrH1sPX
v21hMZhrlh1IUQZ3BM1JTPlepfC8Edkhe6e9msBMQyXQcNiai5W94oKSnc7TfWpU2oDI6tRZFkBo
erBthr0dvNqkfHQbMm5V7f2gmf2SBN4hmdh1JpDrjm77BorYb1W5qTNbX+MmKCs39eHCvQRl+Rao
vSpCqWPlZVlYvp3Zdru0oVTpchuZjgV7iakXBYYcKSd7VgQrO/qFseTMllVvVAXATBhLds8OQspr
su4mWvr6s1lAZEU/AAbWn+si2HTyBQervaG3DgyqX79wS8fSuby5YyYgzoh5hrcs3jbZ9GMY+qNM
m11KvSP8J9u40JGFA4WwqpUW0cKvmgudoa3ysxoOtXM3+MC3iD5+hGGf7vRo/aCk61em0IVpaK53
zpDlmJgk6c+efALbCBiscSPrauXNWnjsc/lyLZWVDS4+vfXfRpAlrPjz60ey9MGXu/bX/GYhaLys
fOA8ijH+OdHsloO0+fVHL934y536+6PNmPkxk+r/cXYmS5LizBZ+IsxAAgFbhiCGnOfMDVZDJoOY
JAZJPP090av641ZkmJX1os26qyAAySW5Hz/fgYf2W6+Hh2ltcTLqQpxz1fz2/U3OZGpO5baMlrWE
Bx1czQaZCAykBY5xjsZOwoVjzT+Vqp1Tba3pwnCoRTljjwi7ssFJeAP+bFFdOFT8J/H5y175VExL
eFNoOudAIW6XjYnzzE7LuE3pFhYk6hpqwWSNr9TVcDPdNNvuHgCg22Lzr5PSPZn2S1FOPYxIcfc5
6psImySuUjAZ+w0LIg+dLL+//1TnZsjJNgCYMqBAGO7jhtgOJQxyaHZhepy59KnAtmvMoJfZAqEQ
XX29a6UFaCb2paTymTlyqqhtJOn6oMYPn1T10hY22uOKC8HpzPA9FdKKvobnVY0uDFuuP/0weJoF
cleuU/1YjLyvHOvH9+/+XOQ9Besg0wT3LWbBCoSvVZGsbAnhbJNPebRWlb1F2Wr94VLK38qZWAlc
bdCUQEQbXIr8577QSTAIvXluCWvynXEcdwunHlj4uE1LH2ynbJDHwC9D7daKhejWndULFRvClk3f
CP0ipW3L1IZL6yvC7PoMH2hyYeCc2QKdCnIVao2BVQzLnhF0O/mNjxG03jSz9aot+lyvMGfMh9m6
NNGPU+ovE52ebBC4mHOLhzLfoQ8Yh0wmvAeqBwJ3t/Xo/Af3QLlifmgLaobOa77QvQgAH9vOZr1z
lwcB58ktcxh7phR98b4Lx1HV2O3zhE7jm6od8rQb6vVC1DsTv0+1vgsrCYS49rz3R5jRrizC6lBr
hv3S/I9v/yTymKb0qdNQuRdjcEDn302uQqRMl3BT2eVOcP04ueWF1ejclz6JPiKHgdOq+3EPM0Q7
HQL1ls/mYQqnB6OsrWcBuV6t3nRhvP+nrfzLlz6VATtLWPYgwxWHPPcW2JGtYixT5dXmKxBrq2CD
N3VfKFIWflTUDn8HWMK/U0U/PM2Fy7esdIJs8nx7TmY0IogI7n/ys5qqeYtGguZeVaG6Jm49vhPT
wn0sEO6vmfnrr14wWCN9HzTODIBTcfFoeZ2BewG6jdfSeWpDEErWgVg3qNIWW1YpcmFanLvPMTj+
sVGosKKWiz9jEqIan3Iz+ZlwPJzcVxiXl01uPX//PGfi+Km4mJYFm8FCkvsCke52WlCUCNZm+PVv
Vz+JcJqy1mYzerOb1WOoDaJBzHHaS8P3zEJxqg5upYGvX56LfcmGMhM4kz46fKm3aBZE6CA4mrZU
LxeOamcOpKeCYUdUC5Lt1bQPplXdTF1d3k396sMBkpgrLCMi69ggv9A7I59yuEReGG9npuipkljN
gldwQZ5RtAp2sm6xlMNEMRry5iH37J/aCx/g6XshUXxmQfqv4PPHoBsGfCx3cCQ+1wivyNA0cBQs
xsSXVZV+PyLOPc9JyJmLAIYpMGPYT6ZGHgt5S+sOikrrqyJ0LZHU4/ad7q0+h2MkXNi+v+mZQX4q
NG4lFK4jXPn2FNa8IDiGCjoUcvdvFz8+6R8vzRR5M03LVBwmUDvQXgKfwUuaR+e/LftfQuYpR6gY
SqJqDxc/fFjRmxfB2Dr6DXBRrGIvur5OPqpoI6Lrt8Mhud7gn9vdbrPbXCfJ9fXT7QPa66LdQ/Qr
yz6zh8/d5xJ9TunVXbbbRdnuaRftPq+CKE6zJkpv9vs0TZ+3W/zrff8Yb/fZzT7GdZLksI3xZ9J4
H28P18lm85bcH/9YHCdvSbJN3rboBroQ9c7M6FOIkQ8eB9UKA7CGn9LPvjPTbY5zUQJF8pSUoWAv
QQ+76gt3OzPcnZPoRPHpykrY/g6W/ZtpdTbA+mZQe1xY7/4TOf/t4x2H4x8jY1SA7xn0ucKiINjA
Mzla0N+G/lY4+YitKffwZr2TFdwK/Oex4g8qXzfV/Dg3lxqfzqwhp4JoCo//Be3EEmtI491qH6XB
wbFarId82lbKdrLvZ8C590j+9zltQ2AQCAfFXSXg9MD2Yf/VXQq7/9W//vYST/ZDlg07cSJduYej
Ybft4Fa5FSsJqphqODBujHvs4jweq2EADrCBs1RBWpS5uprg+f5hC7RkAafaWFFXw4U68AL7XgS0
i2EZrrZKu/TehcXSIeBW/8sbjC6OvTUgc4mJwmMRNYkZfrtFBUpuj2QgbF5zNA02gwRC1DUxhSB1
yx0CLYR06nGrRrv6BG2kORzzK299WSGBPXeoE0RCt07iw8Fwa2w2ZvB2cmGyXpvwyeHK/PJDTR0Y
OUOaXQYO27He45kbonE2GqpRPbeFuyYdm/x0CYb+UQ2OvoOCr01DNVg4OLYy5r7iMR1A3e0sMb0X
Za0QUPMg0lXjwVdUjsMzGwjYUiPc3CcfhqOuw9wLm8lzQfYksqNQVcICvcbcLWV1x0nA07kbyYWl
6cxYPhWXM9j1lUoqf+fRB+HcorESoJj7Fa3E34/hc5nYU325B9IvesUGb6dDcVPXXYIcSsqrKaat
AB2r3xUQuVg9bGF7eldIGkSEO4lp8wsL/ZnXd6o4F5XpIStFxg+wQJge3tbl6/dPdiamnmrNje0o
tyUDogDc2zIXruCpzbR6ruq5vipk7u5ty1zSAp/7TCchtaUl/Dd73u71wMr3wOnE3Qiu+VWo+PxU
dz1Nvn+oMyHnVH6umObN5K/+zhYbsfysjq6nxeP31z47FOj/xjM9rfnc+4Lvh0nBgbJWfqu3Ywuv
8Gih8ErJ56PGwO6cpo/snE/whA8cUcfwZhafQJ3BznhYVObAHP6Sxu7cRzwJsSh1LLQbWbOHGXK/
KUzNfxkchu0Yxsbg3NSBRh5uUhcC+rmveBJzNZcr63JMNm7Mlk3DlV3Sew8naaYu+f+d4d4BCvS/
L3kx3F4Bq/J3baMnqMgWVqGptSdbxSS7B3RkvIfJTwuTnQGe5q1v10d3c3IoWtfsdO91aLLMj64v
SjbZwiW76rApj1vXUxcEY39/59gV/u8v9AEGZWXnDvswF/62LrEn5UO93NmDGzYRcQoE1lUvFwqC
f3/n9qnYvdBN0VDmNdgYOwtUYbkobky3eDtL5xR1d/pvvSf2qdxd2wu8mxsm0a9Wz5lBt1FSuHBZ
hwH9v5Uf7VMpex0ujTM6NkJOZ5kQ6Ri3SlqpClBzKL+0Of57CLBP4VE2p45pnELufRq+eIrsmryA
QMG7lD8990FOdm+mmUY5ea7YwzEwztsJKAE3poAwhi/fx5lzD3ASZuTo1z4WE5y25E6sz1DMRXS4
ZF127tefBIxW+w4qy53c23K+Fb677GBhfejA2drUZcEvhOG/n+bsUwdfTwYrNHtq2escBr3kDcnZ
GP+ainef2akOwwv3OfeqToJFGMwzDELbZd+jYzRm7jJCWDfxhDlCXtoA/D0PaZ8q2EsGFD0wVmLv
Nu6vcshjJewNnC82dEbfETKeAJUMUKhARRqJlkxpDSfJC893JtScCtrtBRwtOInXSC7Qq9EpP8oK
updlLB80aCeg2Vz0+DzzJk+l7dD/M+bYZtjX65j1HqAiK/R6kcP6r+9H9blHOQ7IPw49zHdhVIv8
PeSVEN9g49s8wfxb703JgE2z/e6+XDS0It/f7TgZ///pwA6Oj/nH3WgHY3PZFt1+9QZ+HOLennq5
uPBZzl39+N//uDrgNk471pO38wWpwNQAV2dQpL+QSz539ZP577bF2jSwVd7POcFJoLDt7XBkC/3b
mzkJAMtih9ZosBOjOc8Tq5HhtYbw9cJqdaZ2YgcnWwQ3mBbQZ2p/R6X+LbUGhkCpG3Te/pwb+JLo
dcP58rSs4W9QLP6NcG8HJ2GAuiP3qKm6fWDzFJyp3Urr3ehcimZn5sapwt2wcmrBoKr3bWjYrYbZ
9RdICOPBt/3gwns7d4uTZNFCc8t4PpSqpfcppj4y5UHVT99/8XPXPs7IP0ZrvwyByal19IZd63Sl
gRMNRHKgKPilrPSZIXuqZacKGXw5h8OhK+3bksisJfzC8dH/b9H4y1w+laxTmNjj8NDCQqWpHOyt
7Cl87LlQSzT1RNzNk9cdVsL6DH8SKsNVg5MI8tOcA89AikNbTeQ9AG11vgZjmIEaaA983ML4buyi
olg6kO4IhHq2xwT6FJmj8FeId9M7ttdENvL6+7FS1RIts8SZvj+qI7wSYjcOzaXfcZG060QfHQtM
pUgps+5ZoKxsCEF2AMlw3gVitm9o7ro78HDhCOt248YwaUCOpFkDU5J7sLAh8pyJhsAHqCWjaHcj
w3p64kUVvGHHVzTx4EGQs/XbQsWceX0idaBf/RoSkBFq+6gr6S24DQ/LAtSCQbVmXIMmXipqpSNo
bike09roIQRfsFcB5Ig9kA9opNjiLSzwEYXELyzbcQNe0wpv4gbCU2AKs4CDL2JbAfSaFiShlmeV
adu1YeL1QbC1/GHTmWZfzk3zUAXzp0f7AdJNczNZEOnZBipAzcCMgEbqVbn1i6X0mMhKQmYprTEj
TfkRMgJD8XDGHiEPdrzNdewoCDe7gUFyK+c+bgQDnY1cldoFzLTs9ZUk/jXgHjIOOPAwPtQkmyF3
wMlz+mQB8Qk4TvsZrmgfVo2f0Zm5zXyfZ4q4UGf3eMDKDvy0Bd4PfkzAZpBRPMEVGNhK/hXK/gqW
lU927XRZUNpXcNJ6bpXJWheZutozw5HsSGMSTFd17rEoF9IGqDMnMdgsmxWu0vu6aaB9nXO1PtkV
EILKy6862tHYKQVws8jNLNC02uH8RGqWBhx4xNLaWVX424PLY9u5S1QdpaZFVVjJPILDAu5qDDnQ
FC/eUMDtpNyofNi2hZ/HJaylkDQH1SdUd6iStZC1do9idecbsswz2tRCDS3m/B7Wfb0N4Hvswfzc
sutg0/HCRBxgjs08QVJahB/K52Bl9kE0js1bOHXQH7CPaq3ei2bgG7HCO7WnaNX0p7FL0FnZJDlp
blrtvMIy8AUAkP3kqbQP6JjWYZ4xd4ROcw7Kjdd0K1Imc5GMtWSJT1ofiE6xwc4Qq9A4jBEjcAJl
QHDB0IX+4Dr8alrv3VOUYnAXPwHYvh1C2Mai/fp6mvqrXFTXsipvEfdZhMPibkBbxbLQh7EKD2tD
P7VsfpKgKHZ0EGgsZdNDIOyrxq1vidsA1SjfvdC+wjvE7tEdYr90vWSo6bqb8/kx5AuNdGE4eGb5
lTf0P1jv39CVoeW/6n/VKnC2vjvi6wVht20pYJhLk7/2DAMSpR8Z2WTykXkDTWcI3feq+09NsABC
iQzRwIs2dqHqBNAtzeGhnVoF+Wm37FFynZVheQ1m1g3gHld5nXe/2kWhAA6aSmJT9UtW3bCpBbxS
a9u+rgsLrgcllRHRFPdybNSe1+AJjHYJPnf9DkYtsIcVjENXeOYk1TQCv1pBbrfQj9JRT+E8ZPmo
N3kdoBnXR5kv8EDTnC21A6SkSsOZ1xjZU5/QedBJ0XppFah4GgET84PXEcCtVwjQaATSbQ69d/iM
VOaKmZvXP+YKGKlmJXa2gLsXsR6jGw0TPIVxahDR2gljmxQpspmH3oODDHFqghEx8izMi5fZBTd2
7djnIsmdAqslgf9kkY4NWnO8gt0aX7uJxdvXoR2vZ43t90rKIh6U/+yV7q/WmbukBWMVhzPf3zhI
dsXGD91ELc1v0Pt2XimXFCkdQMOYt3VgLjYhjweObR7eOdZgUjR53tZG/bBb3iUhjgHg0IJNP62r
lTi5v5/c9hYh8NGvayel3tgDIu22EcI9lqaiSYFnBFUThKaY1+ZaA5IUdaPFodkP+6hZpjfLki92
LR44m+9g+IxcdDjIuG5r5IzaEbLwWjyhTOpltk9/Ddq8wOUURjVFA71JFSSWN33UYBr27uAmnjdA
YS+Dx4nKjRxneahKIB3d+Vqb4oF3/VUQwi0kV8wkrHff3Vm/dgZkDTXQvQCqGBxC5x0l3yaqBf5g
X3tPJg8/kFn/yP1p5+Z2CMAd6aKwIu9VDtKjNupjLcAog/x+TPU0Ljv0SCRmZHsk+FDHX1KgkfbS
HsEKMnD9nFY8FPqdbnva3xYMantWmjKyRHiLRlQQHz2+G1Zo5O2At4mhMAoxBMb/i++jZbhTKTI9
n0E4DClZ+jFasZ1MvKDYm2H68D2BjLquvrDgoEdhVoclHJCkCwGFQ+q2LaKgHrxrM8x5Mk5ukciA
rBnIhwfDg9ircHLEYhsHfXlrWZxt/ABEvIKA/ZLzL6+swb2D2L9Dxgcw3epIHALqdjx41H5iBuQT
6Gz2WBiuOilBbqP9m1nXEhjZmcewUoM7hfQA8jOoo3sEoqsJGwfgiJCZsizXjiaNNbyXMCddLevn
BAZwOsLPJG41QF6uYAMQrRpAwBJNENSz77uC2sg4Q3gUduw+79CTIG0JsiQpsnZqKcb1OCVYqKsP
Fx3YyPErsIkn77GZWhJp1mrcjh8HRrPyG62m+Y4Otnuw0HYXg07Cb2s4qGCZGrd1Pd6sEj5eIBTr
J72Ya2uw4HbsMQkvU/I1jfmDW4BlVFbDta36W2g2+giNRDsvADG3BGEqHnMGYBbTO+KhGwH/38FY
oCiSFz6MBEEUSq284lDLOFibyQiam3LJ/TAG9S0EDzwFiS6PB9b3rzOaiY8LWJGIZa96mJO7TdJZ
VXtVWiF8zkxJMB+exfSFhtHUFyhVdxPQwVgtF1bfzz0OJP7oREhwW3vFi0yMCos57T/4vIDFKfBJ
J5KsSDM2NH8avQZtKMBh5tPvGTS5iuubbhCpsHVG5IReCjiawx+MxsM83QDpm0xrmXpD/VTIKyRA
4AyvMtvqWLzm7mEIaNY5fSwG5+cKFwlQArJxqu/oyPe8I+mgA5yHu0MurdQh6qoBsqp2p8imebxC
zeoi5aqM/OBUHCcTeJbAigniF0fmHR6yMGUsmZWF/hpgE1dcE2sAhrSIG0u+dqreuH2xxQYlEXV+
18PgwUMXUd+zdzB17tvg14gQ5jvVXWOs2AczKCpWfr0U8xXIfFaEtr/Ym9l9X3N0emBZpjM60l32
PMPWCkwzljCIwHZNUyVDMQDteWRL0g+nxq+yqhHMBf1ZFnUXex22qARO4+iusWi47yAqFxSrVz3Z
HxJ73RZL00hAAyVTAk7bI6nYpqjarStwhHd97IA8sRzUYPYWB7M4zNenctSJGsfYnTs4AenIo/S+
pmUeeUGPFckdo9xq0aPkYvldqh5mKq+efAUx8spdyqQvQR2cmgZN/cQgw9Lkjdj3ntNntvA2ohbN
ZhAh6uuC7PQ8eBkD2TKbx9HJwtG6mjtefuUF2lBaRpt9v4A7F9bt9QxDFdj/zutmyZctIwRhYhGA
seWgTIPpC7eVBaW53LHQAjvpEYq05ln6QJTV/xlsdj94qHbwuHOjqg6u1xyyKLe0gbfHm5sWZz8j
3g+FjQ4Y3byDVOkneUt+UDQHOQZeV72DNwIBj0C4wQsjrnA2hqL9Bs05IZU7zy+qe2Ubio1F28Ql
RFRY1BGEBUVrCxn7PgHRzo2Goce2anCLd6AbxydBjR8zD3nuVg7Tjw6OGrc2DFF+Ylz2O8jFOEar
VezKuQW3lnf1VW1R+wqM9RrAv2BESF0FjXg50Soe9VDchyV2tLpl4wZVfHxeyYaCbtH94YGtzNGq
XqgQqz7tUGzYzXocfvBBh25Exq6+GR3TbWZBQPfGEgZ0HADx0x2f4J6dKmhFL0luzp2jT7I+RQiv
hLo2+b4elzWBBS6QUaz4hDOMm3x/Uj+TnD1tQTYj2o511+UwC9WZ08Nit9Us7vj8K2/kv1HO7NM+
ZFXTBZzIeTwM7idsCDNZe9gmmWjG3gl02pgBQWmc5++f6EzW7z+L8T9yDyDdVVbvtuKAhjFzLUlc
1cmqt/4l7s2ZRPNpL7JiVQVwuwcPI6xbrXDxRVz0vemIkK/FcbatGjffP8mZFMdpL3GwFkWFKXt0
M8KutM+TMrjUN3Xms5+2EMNphwTabcSh6bu7RWBatzpFluJt1c79v/36kxyQGadeuW4uDmhV8aon
pb++v+6ZOcGOj/TH90WHUtHlDOY0Hq1vWDhmfKyfWKDvvr/8meHDjrf94/KGU92zHsY0jY9TDr8t
+ZqsoolH56fr5xdm3blnOJ3X0J9OfoV3o8mVsl5QzhzmCz1U5wbNSSq3A/a9JisuXZZ3DnvrLnWj
nRsxJ0ncYoE97oTAeDge0bV3RMMUUdjyBKTof8ugs5NELq8tbIMVhEme0zgRSHwqWlZzIcV97pWf
JGyXGZkay5/FgalJRUKYOXGaoy9E25TZ90PnzC1OWx0L3q1TMPXiIHS1qfJqV1ns4Kt+9/3lzyW6
T4ksQEz74ZIHw8Fvw5u8BE7Ov7E4UNu1vuvU7yI0sJZcXrr65fsbnvnkp42PC1jCcLbJh4NT+Zuu
CJMcUwJeAJERr9/f4cxgPW1xXMJGh74oBOxo6seKWdceWd++v/S5j3H873/M41JSHI/LBR+DhDgS
lOMBGTUwiy95pDnOf3qYv2SJT9sV5SwUvKRNvuOWRd4soCFSYoXWrtZLkUEv6cGda+pTqHeGjQ24
qI5wHp52fSfaja1Gc5BOaG6s0F1EDCQyuecSmHu16PWweGF916JwvbEcPiVjuFbpwgr/3eP+fAOy
BayNWsu+LtH58qAJR9Fmodjlc6L2xKuAhJ+w87O65paDlJ64ZDHoFTJrhs1EuR0NCBrgEPopA4MC
yGkFqDdAna7z2Ybc/JpXv9rIcKyw45/K2FSTuB1a9PTDJh/njoavM7rbuxVVFbaQO8uR/Cm3AwFi
stubDzfXDKfrYPaTomo6tMr7/r7SwvyYWpfHKCzZPzvkobBi9ssmp9r/tMmKDIxhkJEAvzxsQx8a
9pBJZ0MaAttLyNZiHLSOKaxxJdHM+/VGlWGXIgspH4MphAOIcUW8jn6P/hQ5ZjOz9A1OB/5P14AC
LNZp3gjkBtJgtWao1ywB2+8FR2nLVNVvi+G4zZniwJgP67vroxAeWKAkR2NX2VcTgTM5fukEm/5S
kj7rZynuSoEFAd1H85z4eZHflKYK8YKd+sE0OCuPo1uxqJr8+tbvB/9jBEPt2vca+SEoci5OyNU2
PLrx+54aYVxULr9I2LToRpWAxcMd7cmEoUGzO2betDJxrfvJu+NlucZ4/20G7TB9Lhu5ptKegPbz
WvwwT60FRpM9UrTBDQSV4tnPU23Bq72tgzUeA6SEAiccNsLCj0Dzpf1MDWWRAuLxJu/ggSAdi6We
f8yU2W33VrOwiom0/JcSgwrU97m60QFMixNUSJZMwTYHhwKkfoOF6mwBNjqCVYudmakgh6lzDNq9
+zkKJiK3ow6R0qfMRQYWW6fyx2yDkI3dZvA2oFcwqsYxyDyQMnbw2eqApK9futAmL7rDXwu6+UmT
qr1zc1D0zAR4QuCh8CILi17zrl1TzIvbRdYmQcdkA9o1XxfUDwpxBSE5dvyy1ck6IePsBnchbDXw
Fqa9aiWSnMal25ZQa6NEa70AQ6Vve98EkQw7mN9iLj9jBMIPwwLzIlq41faxD9lql5B25HE1Yg10
Wes9DlqFN9VC3cNY8OLgsgUKLFk1UU7cMBoXlDECIpEvsOcyhd9GF9e4xQt0XfSgWQhniIJY6qML
ZmQXQjK/5iIMd6boA2Qiq3oT5Iq+TsMY3izoMULeripuR9UJyKGQd2fFDBbLzLoM6b7yymY4JoSr
rjPNTR9Vq6MQujv/tuEUvkiWHtoXpyysR9+C0ABi9HxtNh4N2K1aYOZOx1m/WfYkY9+X9EZLZ9mb
qW8SgeF1GGHKD+CR02/cGTWOuUfyJhhxdrD0wnGarMa0WWagrJ18bWPE9yrrlTdloBqZdDaK3BZl
237RLi9jtDd68CfH88mJBYnSQbchXJdpHajxFhUAgoQUzgrG6oaMDY5JkSmTwAI4KnNp16QtmPYb
20NA43lgp74lhrizmLczvjdtVm0HCbp/rYyKcU18hVqZXkW5XSdb/iSAdSUAuJv3EVvWdxXU84ON
Jp8EtOnuKrSXI56F832lkEUu4Ta2rGK688NRZ7mFFCUQ8AbVGFpUhwHnzch1ljzOATKLV4naYd4E
X5Kb4IdTgV7ho5dmU7o4Xvq0CTOi660KXfj2e7AXoHK91S1lme85VlrOqA0iHx5kpRhlZml42gf4
kFHNutfymP4uUUlMWqBXo6DNgUVBxPsNaW6Bk3s5wxyD+FdzD34GtDyBeV5d0/xA2d1GltNGzl0I
pLKB1N6gWaTayVUKsLXdcYstOzqYNfIeIpIjCx7CnAefPfVUHCDV9cPuARjoGjgEetRyNwVdAZHu
KOpHUjoZF80a51VgP3HZC0iVRwCIXWsAFCZE4cnzXQ/KYi/fqhYs9pw27htaFurNPEze+4xyWTos
0/LMyzx/6Ran3+UlXgPsb+nGmx1rjIa5R8xB1nLxRjTeIsu/hStBnRCFtVQQpLpWnGEySPfbBL3T
PKrJWCTKrVYsh0ZFnHdX+dFDHk1Tt3XddttiQQ5KLCXN+tFBoKqNgWlI8YuAjJW0rhpSM0KAK+2w
Ojg2kunrPKvIwUbhDvPGILuMjB28peC1Mht2rBi8yqB8I1ZQbd2xbrNuKuXBwaeMJLUc2IGvzW9p
WpVNdjFGdeP/hosQksVNr2OYq9pHBaK4AiIE3iI1KYE65mCDVzj8t72G1UhZOQ+kd3+hondXDGI7
o6IQgVRSJygo4++ATBXJwJBdgK1PZtkeTBT6pYsZikCpAYMqJdLpI9CGQIqwlwmgzR4V2LmRDzXk
lhu3sOEZQ5hKCq5XrAfhiIlUwE65Y5kOiX3NJKJCRceMmYEeZp8/hhZfb+QYWmndwoOLcDgXeVgl
4t6a3lSLvPKkp7syR0qe9z6aeWAYVOTtkIYB/REu7Uvdy8wV7s9Oo3EbMQwrL4XdDCHrJ4BDInKt
4LU2qEUs5Yqi3bSwqFxhD9ByP9xoLNUoBEw/+VT+9hYNkxdIlzZORUha5PSLU3Xvhz4cX2Be4TY+
DAnJdeAQrEIcjcOyxS/Cfuall3awRSLO2fYh3lAYgteFQrNJBDl2o/GiiVhIqueGWK8wq58iU0B+
K3PTo0I+rjEybP0RJoKS4Tp+qMm85XKg8YRFMmVT6Mc1q24Li70hvfiul+BVk+HNYUBBH9sQ06o1
CIFmreCgI+xPwcYyYZQ95T2iWIjQezO4OvzBGYyBcZoZNv7C7uBAicnligfG8jde0iFxCxSBXAvu
ODWi1AYygDGWyvsZejYItH7w28xzhYTC0CKbNd6GxEU7a72gbOqHvw368OBmNLbIXtoIWK7CU8JF
DoUox0RaIwGbc+FHwVihB6jz7qq2+oTNFkwPfGgctNBOItfhZiD1nFCrXmJPBhoVcSLgFlL1O8wI
nKqtwckcXqEE5JRfjcm/ghq+S13oYFFbkMSe0WmLJLT/DJ/EbTCwFu49+au7wIzExc4RZshi5x0T
28ThIsWQ+zHMDYxr/GU9FvceSmdsEoWSWRyO83Ss9n+KNaBxWRjsdMF9i6sBtXiqwQhcBuUmWvIy
KvsFPoC2Sp0Zxca6wpbFKrnYIl5gL1yTL68K1z3EuO+tLuwN18Mau4Hu0TGdv7R20Ea+kjq1rOLZ
2Lj3PE92xKypihew/JCZt1WywOAzcVAnjx1sBdlM7KgTEAhAgnldNHqGgjhAFjGcffwcII6At/uh
KZLnbTBFctWPLvV/WjJAkcb3elg/YZMcGIgWlMSyohvnzkENaT+gBhY3VThFrKpZrEIgKU2vrcgK
15/W+n+cnUlzpLgWhX+RIkAMEtskByeehypX1YZwld0gMSOQEL/+nexVNc9kRnjTHe2IhkSz7j33
O9W4c42L6j3w6nC8Fv+gzhfX4jB7aygJ8HpIJKieZRxiJdm0Vk07eAA0qEyP5AYihJ9ICVUxsdj6
LNab3aRwgxCODfap2zUfuYiyHQGO7AZrsLmi2Dj2rSuRA5b0WQW624pxhtCXDuajMZDnAUaKXAok
IsE+q0r1YkR/07RQOvaw49tCYz1fu/34ysV8J8ts2IhOFLfd6JHnCgjFZ0MK8qxAM41F6aeb0uXP
zKf5HUPyCaITK/a5Isc5C+hNegrTF43Yt4ZngFHV8x6I3XKPcC++HdW5YkaiQUn1u4PCaFt2w3Mr
w3Dnu/JxhtMrJAXDbVbhuNOd0LJAG6k41fp7V7ruZpL6l9AWOdhRufh/0+ga8REZg6ryi/tA0zcI
EzfF/SxnRKPNgOU/yB7rWqGQOJqqY2HS3zxnIfYB5Lq6DAW3LW5KcaHIN07rZ1rk2HBGzD+AEMFZ
G+tgE1ZNgX+o3zjmlHC1mNimNOXvtlV3U0VwokydfOeQvt6LIQXsjQzZlvDmWTXF9aQn0MmAF4/z
wFjksiCesD25ETlPdwTOex7Srvu2n+6tKsaYpPCJDGqk6KLOzfYKRz1Ukhkst/UkY2ihIMUZqtte
63lfz+716Hn5MSggkM+CbASiq3qP5jaPB5zn46aQFKuiW+91loZbXGfqjembFLH/Qse1Qe5To24M
SxC2fUKdmzaqK6DlEKkEqKg9sjQtDtijxTafQiwkM4qklPB+kBkjOdMBPoBGyGjXNXQAHY4vFe/k
yZ8c92E/fZvS+mEeGqSSUU6zp569lyjgisnJW8YnqNIKDREPVAdQOjGPX2WDxMZkgl+AO8OTMVQ2
HuBNdmg1flClc5bknjfvA1V1cVmN/GCZhL2b75VbQhhKoDovDmT1Y2imCLlKiuUAd9UREpDDFHQo
5ukh5nJbXMBU1fDY9d3swGp3iKeO30LWACpdWCLkVkSAweVYNIva28PuoIxHbuC+ByB9rGD5COiu
+sl0r+7rZhQ/S1HJQ5DWfpwXTfWAmIWG5UxTPjfaH7H+delGNxBu0G7ydm1l523phuJgW+YfATEH
lpaacQed0bQbuY12oe2TwVHPVdFjbQ3qn+lsH8qBz5thBI7B4sxxZI7+geKeZz4hx2V07zxULWhy
ymsxSHrSb/KynHa1kqjsr1v95OVQX7WKYJOEG2JcAv+HtBniHr6aycE2bbcJW2V+QpyKCjgjsG/h
NI/JVkkk8JkD+Us7HDw3gMd9aveDNfaayuwd8G+zG07dC5RGcSuRQf/uI0h3bHH/AldOtDsjJ0ih
Ssg+UNh+Hfmh2AYw9ECxDd1Aw9s9EtPKZ8cwFPWNzrOdjdymLQ7fXkFaHHkBqRIEDiNINPUbAcug
DW+xMdZiBqbPLX7LSf4MPQDi1OCyb7o3D30P994WFXY7zLbv1egip0QRjEhLZJdK2eCBg58ejQ1e
Z94i+JyDLeYwUe17wumNaxyGrFSXb/Mmq7PYiDRrrkoeEH/jyJNQpRWpBvRWIQmbtdzFXdN3n8Ex
8R6MZ+ebsp3ovXTMcBvmDTZZ3GBrUBYpw6BzhsbPk8lDZcZ2nMj0TWgmfjihra5kDf15BQTRndP3
ObRyu0EeBHFeGcw6wXSsx5uJl15cT2F54B6uLbYgJkZFTXEfZbS9qSeV7kkww9yADgDnYTfZy6kI
D4IHzSHKDdSUDg12DkC9W8h5+7sIekTc20of2VFbIovjhyAxkszbjqHBSodDxJ73p43N8OiUY83Z
oe0a+mgGx0NmWKFKrm8zZMRnKq9JVXv3akjVvoeINkmxQBxLJ3ViXJNPezEZtroaiitGMlwtwxnX
GGWra2nb4pWURYq5L+o93CDDPYrqe7hD8nnbBk1+VVVeewjsKec6l/rgRzkCa/DhA4uS+zqmqKbZ
YoMaAYR02ieeQ2e5aQZef59YLRCHEfMNd0t+N+NotAPtpIg7qfIEqJXoiQ/WS0jZdLjeZs0r9h+U
Wxs6YTXo8/xtoqV73/gQLaRRZyCPoSLRdc0g+DIq3AyqoledJ4ZjGHSQvRRMd7dzXdaPgL0125ry
8MnFwe5GBEAUuGMYGBzsguKOEurhv+WQ6BHXYxtk7ofUtnmUBAGrkJ+CLRMkmgGm5U6gsgcLkyBi
Hw6S/0xFag9YyCtIpRCs8lue4xQG+qb1RAmFqPTbIK70kG79JpIXqjLX4r2LvEfmi4pGKW2vCXSQ
EusT/lWL968FkxfJDyXG0lGO117P4qljAIFUiKt9LeEULLIe4zzN+Xx6NmvuW2+OSbZnqDB+8+fi
a3mVJdataagz+BqQbBuQhIX5rY/w35caZklvc0sUis0DgQuwf2PJE0ia3Fxo85XcwJLYNs/KjyZS
pAmYfTdzOrxyh1zIDaykcJe4NtF1TNSTzxOdi28mOxXx0QfVjXAN4vSqgWzar/iF0r2Vcbn0SuYQ
gFtQKvvrqc9wl0SuT8UMYo3z7b+SovEXWY4gqAJrcANOJE4XVguwsbutxxyoXZ/Pv2Ht95+65688
im10Y1VOowRZV9DHoBhhk3dbevOf889f8bxx/MXEHUlYkF4jMQfYVbUzh76I8231LfwJte7GC7ah
/VrBwxLjloJDD6FnjQwgq2KRBoeAQIfJ++35D1nrisU8nvvhpGLO+mtt6p2x0CxNeIva+OICjGzt
BYsMJkyJNFcnbkPf1UgttQiSc0jqrYYKEZdEFp//jpUO/z9YGy+wRBgUVvRQbxlcKeccB875wnBa
Sa8vYW0VLsQSukyk5dLnIZOIln008ulU9HkxU732itPf/xqxOSqARhOF3XXtbgccHUX4QMSrU70E
/iVf17U2OnXRX69gJ8WS07hRgkvKTuF6UvcfVfu1ncxbzGk2TZCsBTDxjbR4TaFc2zUU921UdO/O
9/AKTt/xFnO6dlJcXXmXHsFh6OV2LNzsavL8pt/gEoqcOCLcDPxjjgJz0+OeDXU53PlMZJ4sjmAz
rokMymckIKHAJPOOh2P9jusK6JGMIdQzhM4mVya9sMatNfZigYBC20GJPczJFIIcsM5ABm6O28K7
8PiVaeXR//ZlR2kbWQpbFKh6ADsNDOIxTujuYHWbJtwGXx0zi/WhcDKc61UTJDWEsD5yS6dTWlBe
mrZrn7FYHSCJ8WRnYWLepa/cPDGpNsp5FsXj+TGzshsvgWnwzOTZCFNF3P2gy0274koO9gLPaqWD
lyCzwLUNfKZGmgwUPD0TopBhQjTxUsOv/fTFeoDq0hpUxXBOurC6R9bwiZPiwkxae/RiHZAqHUx7
qr9ChuY57HA7ay/159qjT4319xIDSnqARBNNmOtCkYoDtvIuGTysjJUlrWxCqRSzLqWJgm69lT+V
uOPsffTezo+VtccvJqwzemXmOxgrrPqlfMQz3A8bqY3xL221awNmMWULFGGjOs6lSV0iwWsFUl+/
Pdh4n//5K/vHEj3mRRkDbRcuupGLEpaw7H7NlX5ppvDapMj/A11yCUO41seLOZvBvNX6cJRM6vSt
MiFiOJdQlitdsMSMQb9BbBUFNHHcdNgXOTIMUUX1vatNsKtEisDJ+cZa6Qr3dMT+e5jOETLPTg4i
dDcEJ2G4d4qPPqbN19yxHXcxe4UJYARBO5oYoDlG8t3P3iZgcL/26xfzdxytjhBohSGSKA/ZWG45
uaddcUmwdRrwnwiEllQv1FAybllqYfkg7zJxr07V1WoudnUa7P3e3/mQmcCv7pZCSkrHHmmKN1SK
xl/7uNOo+6trxkJo0Z9mOc+njYCAZkYLZurS4F0bYotZ7lduj/IIbDhK/enpHWUI+CDOm13YFFZm
4b/Xhb9+/WD9CWXpKU1cPuxmePbV/i8N4HI//rF22J5vorWXLPbk1nURpyEwR0eh60ZlLxO8XQio
rVIiKUrTCwc6/zSfPxsHi3muvHrUva/YsSUFChl9DaPVLJ1uXBWVD1Cu0Me8kvAvUZBcXdUN6qtC
KuwNVPjG3Wtr/HuHGbWZcuJeuX3joma1jq4hGyq2yAJMN0EdTs91VgEGiaDgh2lLjqLJyFR3dXbS
b6Rt2N56LTV7yonctrrVfYyYGbK+U1vwqyCV4y4bBlDAJA0gF6mhKdBjmyG0JLxjX8PJY++WujhG
JdyV8DtJeuEqvtIDS5iWQ8FO45BgJJLNh3D29rONDqqGSq6E10nofU39uURqFapH2nh22+umvSOh
B7EOJCX64/woWlnGl7wsXiOxCBlWe819VH8hp636dnf+0SvL65KYBdcPRUIpO1SKPZ0KeA3K5PR0
YVyuPfz097+mWFY3JeR7AiBA8irHaevLCiHsP1/75YvVh3V+j+piiFXdCpnUpjiwU4kI+fja0xeL
z2znqB1tOSczghI8bWN4C/Xm0vniX8jjJxPWWRwwrALtWfCZHwVqScpYhEhLkjJr44pBRxEUw+mz
6unHOFln3rhVOr4LLxA4i6DGvsny5haaBb5tC1cik501OxWQS3i4tV5brFmdV/Wqk8ZJ5mz+VRYo
ckWN8YGkcA/6WtsuVisDom/p+hFNSmGBtngGDHwDo/kLT/90ssChOfrvoDND6ysy4uzWF87BOPkf
UXpf+uV49uIwAupfN7USoL+AyU1dP47eRykuITrXfvjiIMKzevCJRrNEUJFuWB/cu/UUXdirP91M
8csXB5FsoEyzHseogJfvdIB/eZhX75YA9hXJ3Rf6Fe9YTHdGCWqzOlxWSgjgAygOiEHpI7t0j/50
JcfjFxNeVS2SJBBPJGYeIGwDR61vNhVEgj6yfrr9yt0Cb1lMfLh7j4afID4e/61hFkXhhzD3PZRR
lyxcPpfZ4xWLya+5X/QK+2DSIK+uYTH5C4K17IYwAzyE7bP6KQqI2s4wxw52UVHlTyaEmOt8J30a
msbLF7N7qEYIIQCBTXxj9y3SosZgcXOfOz/cFc5z6l04m66N5sUkjyZGwQuF269F9h4pqM2QP5//
gk/XJwQlFxM8rQmF46JyE+CJ9I6o8C2ATo0Rxi400doLFrM80y2KWpvGSST3rr3UPOdRlvi0ejn/
+1fG8RJLFVa1qRlKnxNS5zc6h1PdHIgnZGhOxiXOh2qHr5xJ0FCLOY8wWRHlOSYMl/W4a7Cd7fKI
JKCDXODYrDXUYsLbUeq6CMiceLl2tlPGcenIGpRXR6q50Bcrw4gvJn0uG9QepIBChzpIgtD77g9T
c2GnWPv5i6keuRQxSniWJpyDnYMiu3Dwb9vI2Z3v53+jnf+3yaP9F/PcaaACkFBeJYD7FzGUtQwC
mc6DRpWlM9zbCMKYdBinJ4tqodNEH7fRqMnLTFS1d+cwRaoYKsbZlw5Ka/3cxmxoUKHgz/3hVKL2
nfHGvW2G3D82fRD+E3Z1cQVCgntLqszeVj2BgZZXkeF+kGX4O0wd9s0FYf0NNdneBIADj74ZzvQB
DIvoTwam/KV9cm2ILxaZlFdlCm2WgqYZVcqEkvsSvKMNcbubigV3oq2+kvxCEy9WmQYwZNcf+wHm
p/KB5cOtshF0YOr9fBeuLJZLSpbuMsD4hqxPBBnbbQNmxqap/YeubsBFEL+Bbim2RaQvLJkrrfZ/
htDAFWsn63WipfdoQcpup6a9GvsSt+sCVS96yvfnv2tl5C/toYG1iGg1OCDTlzqDXl3yuPcmDySi
6MLaszJvl/Qs1+lE5YxouRDF/3ceCLlPYTDzp/O/f+3pi4UHWhhSz3BlTvox/wlg1JEZbNPnn73W
NosVJ8gwByNINBJYch4h09qT7h/Qoi60/GmT+mRNWJZD80KnBuYKXWI7HMFmCNJgs6B89Y7Z+BBE
Axiv+p8u87+f/5i1IbVYglTbRmR2aYcwXYXi/+IhrcQ3X/fHYkA1dtpEFxptrUMWE14OGEJpm6JQ
xxGQNs8Pc9l8nP+EtUcvprhrJihuvKBPonm8kiMHWARr44XfvdLZywpoW/mVdqUHdGjRvSH8cdsA
sgyr6Utn+rXnL44Sg+k8Zmg5JATwc2S3FYAvUUZcKGV7+uN8A630cXj6+1+3bFQMMEhRsyqpTFn8
QHEViynMqa8Kw/X1BGXNdRDS7msL7rI4WrcAE+jZAR/NsH5byN4CzUShmoKp6oWrylqbnf7+9/dQ
PTkomWHHsIVp7WOEwAFEhBfm39rDF7O7KRUwTboB+RQg/0PeOEivSsnhssPk4/n+WJniS49lE0nQ
YkpWJIA+FfBxs034pDmLNi224t3ontTFvYB2jE45eNoIGkUX3rz2cYvZ7pdhkTKALI79SN9aW35L
+x6bVHZhTV97/GKSGy0oVhMD4HlQaaDCM3twIgdiy0jaC32/MtnDxWQnAQrdDHwvjrXjDqisCM1B
GXVJwhV+vvgu66enphvz0QPIE5aHMUpXUyfYEJDoQGs93/VrL1hM91KGbOoh1kuUnlDgQFywzWqm
+HvghumBplwczr9opZ2CxZy3PoTBnnbLJGz97kBoGtyA4FRuv/b00+f9NQOhtfaBkwuaxErQ4Chj
KLNyTXchKrj22xfzuzc0zaIuBf17yO5QEvvis0s5zbX2P73yrx8eibAZpO6rxKm9F6gLvZsMcs7Y
0/6bQjT74XzzrMyDpc0rShTdjkVSn1A18BtW6a8sL360Gb/QQCunzqXHq9KsDTLJSaIGYX5x20YH
VFaLP53xIZVAgeZdWKPeFDGPIb+wh6zFJJYiwW6ufYCnYYQ3FBYhxRTUnCGb3qEnuCbc21Otgqtp
JiAO8z+DV38/35JrQ2Ex3UdNwwDxkQ7Ki+6+EcVLHzYXpuJKI/6fcNBWHWkcmC/B67yIK4FENPA+
t7Oy38uZ/YSz300l+wvKqZUteCklBNEsM/C4hnAdhghSBQdcjA+R8HelfXJ7lPCdb66VgbeUFTpU
oSCg0XhN1IOb571llXysUKVwYfVd+4zFvNd5K5xgJH2SI7xpa7gvg9Tm6Qp6nRc3/WKYcCkpRIUz
1M0RvgKh7kfKYHBuZP0UiPCf86209hWLRUBaL5MyV2gl1gDYWvMHEqFmyQ1vBm32ECRlX+yORfxg
RFReDj563SKec5CV9QFBFe4eIuTsK5JCN1pKCuseTMDZ92H75veAI2rnvfdcCDHLr3b5Yk8PTVq4
xENj+VkHZi7y35pVe/D12EaiImRS/MIUWRu7i6kOZCdHsSxuCMp97MLXyP1ZlS/nO/xfLcAnl6ql
ohBlAGVJgkYnPFPFbWmrwmxCq8O9zc34jwbBazvQeniqi9b7kc6hfQ0AbN1Nvi6SsWL8anQDvc+d
yN+BEQISXI6StIyRAqCVyns//ytXFqSlMDGt5zpz0xRhy2hE2ie8GzPygpLSG9QIAPAZ3uaWXFJn
rDT20lbWD+3EGp/R5FTsDfQminfDAyoet+c/Ze3xi3Vi4EBPUzAWjtXYP5dV/h3oumDT2+nP+eef
nvNZf57e+/c2zmcXzNkmPfb0g7EnejJ0yu7p9LVJtVQn8tZyR4ILcKyau6B8Kd1HZn5+7ZcvlgRA
OrAno7TxaIKu3Dqzvptr3PZKN3ok+XgpvLbWPvS/7VNUbk1rKtH+sOtAfc42H353qOkl8kIHrHXw
YlUYWxdxgjkkx0hHdwFBaXJZVNeK9Hl8vp3c02L8WRcvloOwhjYaBS3p0Ul7JJ9BRL6hAgQGypBf
21QCZZ8Z6Np/xsqg0g9jbGe5AsQvJ93jfNIYCRRAHcCVaL92uVnqD0VBGw9kFXIcS5RFPdL0tps+
Lnzs6aM++dil/rBD0WBKx5EcG40MOLaMcYMN6jaK6mNukOtDXemtnWpnU0YoVKUzmG8X3nwad5+9
eXFPmHwy50pgJlXFCdJcDxF57KHbAnHX8PZBNal/zP2QvTY1N8AHuEV4Hc4OFLs8eq0YDZ/9LtCH
879mZdjSxbKRNVGBmm30eejDY7lEsVTpfK854s95f/W1VyxWjsmzPM8C9GIKUj10LoAdPbfqWw2V
+fkXrBwulspGJGiDCKxVODhH7h2z7z5BUXmmd44R4Oz/87WXnHrzr/VPtYUj/K7Lk7CYX1H+ym4i
WRQH0k535ayvUV0yX/iclYm+tFyVUeRIFGplCQ4y4srTOjbhUO2lRy8JTFYm+lLsWAdFqBsuMK+K
oD+KFFCZmpVfvNHTxTKCYLlrgEWFrXj/uw8/UlToUvehQUHjl3piKXNsKw8c7DRMj3kxPucZyrJs
TdutEdNvR3gJdO56f/5NKz2x1DkWbJaDZwog84H13zZu3oLJBFQHSsvZ7vwrVk4gS6Ujg6cR8EEo
/SwKCQCEql6qQt/Ciufa1flTDT/LobEX3rUyT5bupgJ2TEGj0HClB3YPylMn8yeoP7ICnAX67fz3
rKwnS/XjXAdDgFsQNtvSxDUUfEVs3S5ujLmwfK71yWlM/zUPvSryIqwoHDXvRw85EtRNAw6sLzx9
ZWYsLUtlIeEWPePn1yM9BqPeCelfiCCstf7igODRvpZwCYiOVZ4NVxWXKFYNASsrn1XUA/ASXmKh
rrXQ4qAwsbYJbY3lkDa2fJkCAg4SzCpe0xkj+Xwvr33LYorndV9ENetEUkTPIniumubojW+C/u4b
78KusRKxXWoEMwewDE+istXm4/fAyeMO1B7YhaLDwd3iIbUblBlfkQhWAuc/aqXdlnJBmdcW/is9
gZFbMjS3GQqHcBv54sNPLfnXsI0i4rUWyidIpt/nwY3d8Tdz5YWHr0y6pWCwLT2NgvFeJC2k8bKA
ytgBCRvE85ZceMPKMuWc2uyvn596bm9Gg2MCjXCrgFj+m+MFb6PJf8+oonQZ2qqI2oevdcRiijMN
4AdkqunRtc8dnGzm8phfIpqudbL33w9BEa+cUXuSHtn0HDl2E3Xvwv19/nevzIqlgDAbW1GAs0Fw
Rfon06DxlL/7AJaQKINgjO7Ov2TtAxazu/brBmS20+lA/SgrgOELdVNO7Pn801fWP2cxsaOyc4Am
wzoBrsbBkeCyuNGFa9jnP5wvNYCD4zQN6F0pOOP1LRcmi8FietQl0KLnf/vnYxTF///t2sKFf0zh
M35M+xsFuDd4CVuEnDaRM8V+RbY90Efn3/R5R/OlhWXZuDrwihQnEGeIiRyBDUc3wwPWbxtAlS6J
Pj/vDL7UB9o5FNBvq/TYOvWdrfJraIYuLOCfrxggkP63rYQZZpGCK3CE1ITGksoXqaCmIF52BP/i
wkvWenwxj2Xq8bZz8ftTAbQHrJJRGbER4mt5Kb5UBQrfL50crk5H49GnCkDKwCkP5zt47Zcv9mpW
TPCAAOYDjRH+6gJ4PjILg92+aS+FC9b6djGN/c7AdAUxyURlPd07o/RvkcHtL5w11rp3MY3dsfJw
H+nToz+SA6iam9F/aEoDbpR7oW9X3rAU/A0lGGqz76SwpQa9tX+LAG4pUBByyUxuZTIvHSmlEAEo
MTgXD728y73+D/yW793Ku/VIjaSdeS2AmTvf2Wufstia4S8QhdYP+LGdwoQSezAVdPdT9BgoZ3/+
FSvjaan68535dNDHsbKaKYyb580MjgxHv5x//MpgWrpQtlHHAXrUVcIN1bshTMWuCxApPv/0tfZZ
TONJhg0KQMYyqZ0M+YcGCfJ9Fobvlk/ujQzo1+6NnC+25qqyZeTpNkuC7tgBZd6/Sg2GavDr/Gf8
m2X6/7gLX0r/ZtnzMOB9lvz4cX8ku/tb8eQf/MM1HM1i3CFjjOO42Vyn8XuwQdxu48fqkMdhDDOr
DQxINmqrttBqJyAGHtmhuwFdFXY58TOs0zbj5v38r1xJ+nG+WBhaDgsL3aY4y+UFCA+2AZC5yjr4
e0RMJ6njBLs2t9LduCSQGryqDmamuKiGX5zYi6WjmXUeKoFWKuUNr3+H7sMEahWz6sJsW9k7l/I9
sF07M0L/kMDR5sq0iL/SsXiwLiBaY3pbDMP0xRctjgNwfIcVNyUyyUbmwJbF6+3RTWsk/jzBUfzF
qTjgVMtez3fcyhxcyvdIptqx6HWWoFrnyanIbirM4/lHr6yFS91eGuK4ISUTgKKQYY869TLOKvgR
Vtm4H9yG7Tw+xRIH8a+tVksjTBTI5ZHoMQTHiO2k+OnmKNwA8uf816yEmTlbrCfjEBmaz3j8zPkO
ng5xObIPFyTguKt9u6kk2zMVOJvOCQEUykFy4tXb5Hvvde9lmyrtf5z/IWs9tlhvatR8trn2RdJB
16REmmiYWJ5/9NogX5wfJldYkQ+4H5tAb7IBnDNDN8GQgWcZbIn8klOMy9lirZhR7NfB4VhA1eQk
42QeHaE+Qj1fnf+Kf6Men6yYS9eTFqIy6vYcAw+OKm75S8Idk4MICAI15lPxqxpeKBk29dSC0z7u
iD9ehxezoCt75lIGGArFxxxFCnDfAotS/YTvzrHILpH8Vzp/6YXCIFaFma8rkr62H3Dx3hJoh883
28p+udT+WafkAHjJIkHskAN+Br1ZWhJ6n6vcOwJY6F0YZGufcHr/X3dyeBA4CIOoLGlG8wBjcoCN
AD08/w2u9zmix8XW+N/HM9ScFiqYvQQbTfQTTFn7BItl8QQ0YDjHsNCr/jA3zPoN7XxUzvKy54gO
QAkRS99pxz2BXAws5H7ovjVDDXpH7sp56035/FhmXjBvck8GNyqjxTEbi/aGT9xFlskXAbxEM6ae
BUDUZFMxVv2Bze+wm0pWgoCWhfRqanR6ACZ5/l0NbXVfAZ0uN8oFqg2Uq1zFQzTDR7JLc7ONDJlU
rKn3fQCJEKayNPtmvEyDnqu7PQpfnX2nQhrXdT7AJK3RMeMwkgxLD553k+z3c0/5O+tGZ4etuQYV
jYBU67FU3MC7dL6OmDX7oTQZcLu2P/mzGXqkfqBf5raqDkWdSbCja3jIpjxIBPfqP33eVjdZPzu/
dNaEyeiZ/rGTY/mW+mF2jSqdCQBLGEscGIdmkIvW3c2RhhxcomK3bivjxqxruh1sx0IUIkYqvadF
ncoYSNPM24BrON72vGsfwpBh8HWDiT58kBPueE7+aTrQQcFsh/mVz3F0GUb/zsnLIJ5brUGKn6HP
4CELX1MuvT8jdyegI2k5PXDwYD6QwObJWEb22HsdSJT5FJ08KPP+AJ/d/Oj7QX5XtJnZWqcB7LYI
YCMbG2urx5TxIqaoDHoSsDR4LLy6/eUHTQ10bMZ+TGYcyi1zJAjsXQ3wYKqK3xGgqAOyzD4OyqKA
t8fWLSAZKobA2TlhC3MIDwsgKtra6pGGtY6BE6+38HOoVdz2ucIfbYtN3tGojLbpPH4jiGJ9a2oM
ix5onSOGqRo3wm28blNBwYwa3s4+DrWE3YCf5++iCJ2jg5pqHA3TxsRkQCHHFsXQuY5nDOofAk4U
cWYLOJGR2g3v3TKdjtiSVQLcSHkXgPwKYvVYY8SwHN6BWSVQWuQNTQ1DQUQDcSUemvFNKd0coNiM
uo0bKhc7nlXyvsmMeAFruoCzgemKDc/RppCDwF8k5obBRJCWPuLGvblNozwAMnyAEdBuJCl8GdMp
N3Y34caEMAv3QVFQBbtCaHh8mYty+t1OM2h+2dB/9MYBg7Xu0WybqAmyKyYbOJAGgJsjdA/aPMg4
OoW1DSwlsrEx1/kcyJcq4uwmK8r+QYZRqBCVrXuxR5CifRtamNYgLjWM/wQ9tOcb7FzOHjknP/FB
B94h45E+U2fOjkWa1b9EZjRAk+5PoBvr+0FX+qogZfBoG+I/9Fma3/eWOFfwefd2KJLwjq0qmz1Y
7XJbDxIFzIUXXOkGNhh+q+i9qHIH3iwCCMZqyA+lqy3oy3V4N+ngoA0pnX1a1ah3cXT/zovaAM0e
pM+oYbTXCjLIHeXzDPVmwH/ijNKc0K7itqKdhUUsb2J/zLfRoLcc+vRo9JvEbQaiN/4YDYfU0/BU
DFmdxzkoudHW0ya6hf1yu9MOqvlakMTLFPFZLpjZ86oy29QOPovblMIAuB9asnMkwKtcgOIrxPjR
uDy4Akfzny4KvV1mVWWu4Efc7QAF9Y7d5Jsrw5DO27i65o85QHZ3lUv8f7p0Qmpyzqdj19NujK1i
w42BMcNHBMnld269k4+mrK4Fit7gPNDJHU5lHZiotkjAnQS40zHubd16OGpa+LO0bgTnpwEV9Pd1
WrR7gkvhVRDCKMDzrfPiw570CpXksCEY2qH6QdIGwaR0BEXYlPPOyXKf7dM0AtjNOXl1Aoy9QTkf
gpge9a9FpcgObocZyvN7Vsn9ZHoEWuDvSn66onS+RdNU3OaC5oeJ6/QVNN/6Ns9H4EGyprtrreXJ
3OGMP6Yd2fLRZvshc9pdVeXFXUtgEdspBu6GY8WPlqPMEoiBcZ/C8fZmhsFvt0E9dRgPvBdbAIng
L9C25U02KHE7eg7WHid1vUdNI3sVFjmUvWGOorGWzUcyFABpuRBH2Mxr3vBO1uGoEhW3NVbUX1FO
isfAzxiGjZ3srv8fZ+exJCmvBeEnIkIGJNgWlG/vezbE9BiEEV4gePqbNav5uVNdEb2dmKjqAtlz
MvOjTfbkFh3i+pHC2oUma5yDXzbmscpos1eyTTY6JvnGA/QnrNwueEkGVz80WDbuHWBU0G3ugo0U
1rmemE6OaQfkqlUqQ1aqlP0r4g5OSN8U2dPUld2PCfbfA/Uy/3XQCRRkJktex7GA0MAj7tomNrvu
oDY70lxWu5GAqmDJPDwHBUIkkl6JQ+lUza+Y1+kNA6P5HeXN/OAMI8M2mlBEf3h0D14yB+2XDmtX
T+muC/zZwFtqzbUagUHwQSL4xpus7zdAHSMEy6tJfN1D1/oNh7t664+Zg4DxJJa/slS2uxTQ4lAX
NLuxeYnI2RpxI/fU9sFNW8HsTusqeSG+og7olr3/YG1tj9COet+MO8wvo86xhII6FGolghcGreQc
pUSNY5Q2EldBuFTfZD8Dg+kpBGMg83aNfOlunUNHj7hsx9sbh6ttrJwEvGDrkk2Afn80+uxnNqRN
2OpTed+Hy0nMnfMjbrHVjRIBwVDlpTmS/o3eAHZZR6LsUX12EK/bqRpLfl3B1TsX7HF2Kg6ulu0P
eZWAmlqX6tWFDuSgie73CvTUaOrcZuNJBjYC5zT0mW42YKrP6xpHmdvZ4ln6o2lDxIBU13AAWIOg
c/iIAN+uIyR2QSPeKxAaVNussfnNzgoNIhwPGmSUz0jMRc5HoGJ6BThatx5hPgSxE77IVWxod4Ti
F3ssThLTLe0crI5cjOHpSPIAL2kfxSageDBtAC5JJ6o71weesET6zzpXefa7QiTBEbiT9sgSjofS
IoMElFeOGBpKge32dXrTz1kACohAkPoPnXbz1s9quxVdLXaTasStSxCMrhz4PwGcALVhcgssMMmw
qwRFSjC4pfSnSfLuVpMCs5ONbgDH8VRiO0/NW+MhPmtMvLxYd6ijkJASKD8VEXKDI0f2IAcFYK+1
beVucPHrIqTnVmtGQGOdY+w92nKvAt5D2WMN5LuLEP+6HyPg5uu3wUWq+SrG8oVUXa/id92Ec6bn
tVhi57HHtpk21fwzNk1yoxWCkGWPVBZkYGXYWwEZtmtAa9ObIFV5vfZjqrc4ZLX6pOpE5n/vTGMA
WiYotgA/N3BrRr1qvLDokNZS1GVy4h4opoGvAHRpEyMlKdnUNc5VwDqAqomYfqDH41wiIN0O6U3S
iAA9WRL/RGWtiiSAZRFwR+YedVuy808ll2omNXAAfGK3oNCm1xwUifUss+GV9T3F+6PzBGaQyMlN
imEDXBDW/bcSVPpHStrgULKifUoAbQfvCUTVLey0IBMbt7nDHy2PBs2kEpisVL4Q5szVui6H9O3U
eSCR8BwNf23dgzICBI5fzPUv15ASqBBa01/IFRc3UzxUp99vnCvKMxzS28wFvxp4GQ87qQLFAQEy
wF9N6Ks2g8PX3C3JNiBAG8tgQlg2FsSo17k64DSMW3iQAH7A8rS6FcLaKswoGB2rzh2txsfN/FeN
LOirApr3gCduVCWU3kKICzIOOhkeBrxxnxM1svxI6ABdzlwYNyKc6VuYd51t1eIyoVzKWrATZLZG
ULj73LcUdQ1zUBA47preCd5gBK7zVd1k831ia/lWNMKGyMDi23YoyrCuyvRBNn11JIGy7x5uTaAl
aw30gJvad0QxIho7tdP8E2cjQF8I7gPf3Hws362TZWLFsQ/fOgXEe6Sn04MGKWqrPMoegMMhB6W9
rIlygXwqINFxegauDD11PweGL26yGz74eE2t3XFPbSXvqhuHOj5SufNu6xgX3VjMOf6Q9YBBo/nS
PzSdU13LYphfMRjcdYJ5suFO2u9mUPIOuGiJCKfqMoQSv9tA6mLXHe5sV4DrIgnaTvJlHAyy5P2c
3KGjA6xzMIKZblLUScq8CnHbZAdHpslNxRCRpEkAVhkuFGFQsRqBkMWEfHIEKePCJNxdgqX+uR0L
eFj0rB/yxA0iZt3pGAcgEWD5VZumRN12RvPiBY5ndsRgj4+5MMFb2+bJIUAEZ4TzRXMI3Ky958Uw
bivAOw5ZUIGchG0tLJpm3qtuTt6lcrrHpoTqE2QbrnfgtYG1VlO7DbyWfkgQhhE0HrBehn5XtU9D
Wo5HzpDIhvOQCFZcCXCaXEBTQzLiMloI3oQDSAz+Cv5BnG+tykUe5rUZtipt9W2ZFfTKqaH0RblP
01t/PJ0YMX9ePKtcmGLH7kdf8uTDgLWgVkg6q15qP00OxMkQ8s2VlWaNQaGuLGmr29Rm5Y4rJ8bZ
k6KWtI6HFEnj5M8Nlw6N2uoOoyANBjtFxCZ9WDZpif/LzUeW1NULOCY1zmy+wXGupGl7MqmUylkj
FXf8qQtiH1xdFtm2k3pucLSp+AvG34wIdK/KVjxobRyilw2EH266cdg4PbA8A6DvfqnaPbBxBqvv
WAODhf/IDAytK0AmKhis5LRvymTEAqAD56qbakTi+hULA4h9X3VdshWTTYuDiUtOVoCmECAhZNX3
4cTrQKRujXgfMC6ZFB5QjX3brXph5rvCneldQQIemlMZ0rASoL4pHW5tlrYWfuyyWmNXnb8Dbpdd
yz5zdyT1kdRFqf+9w+qJpogxN8U49HVo4rHaBKpFks4J78PWvnZwh9WUAyfHkozi2EegjcqNdD44
iO/VBvAJtUfdAvsyS2d0SyUQG6ARBXb+JgrfTquBtgNaAciTCwdUXMiKiKFtVkxU4POlMhxn4ECG
pPFWBuSnw8gV2Q5Vpnd17k7f0bvxV7iwabaa+FyErsyQpj8UemfKbvoBuzkiJ2Fwl8ekpQXS3vMk
srPfbFpDgy3HIrBRsgPgCCSGPdZJpN3DNsYAkMfAQs4yRLRsNmJHkllgi8wAGsKxtQqVoCySKCiE
Rsn8rhQG6fBImHZYyLuYf1cYpSHOtdWJmoSEWlc2+8JBV2uVkVxdAZM+7AAOKnYFYeaBTw2iYMY8
fmrmAoCs0RXlmlTizbeq2krdZRs+ShrJgPEtCzjwQsTR3V6pFmHZfZ67YEIBUwZWeQpIRNLesbJK
tyQt0pfM0+6xhhhvVyWJeQlcAwCXxCpdTShB9UMv18M4ToeaWEQAuJ6bRrggpldJDcMtLt1NpDNk
Io68r38HkqVI7lJxuskNJDSQ9+GeYZM4R41gSCwOtxO/druU3Nt64DepwaoYqmJq3r3GDvfMgheD
Yy4ImG06FNd1YYZIpyxYG1zcoQNHrmzal8keztU8Sv3BDRHN525MEFQfBoAQRPGkmXxqYo/fpQAz
PwM3VKIo4GEN7aoENFEwuUvXzL/cuETEP6l1e6V9J9nheMU2gXHyHWa3jWrbDcc05+ZV5alAOBSH
6q7KuIzQZgYCEK6eY9pbdZN1wNigoyofgR4Ax03M/itytJobkSfJgZo2vRdUVt+cZKSvsyfFzuoB
Xz80CM5qXcdbofo2b0x5OgErIGy48YYGt+YpeZGtBuHIyfSzyhH80o5u/TFLZvdysPluBmdq3WSu
dzSzpA9egUp7MfrtvmwAsiAZ6AMDwHhX3PPcm7YUKuK9Ubc0aeYj0xaLVtAUCLK3ODdURVJ8w5SO
bybUvyNgf5Bo1IgWF/JA5kfNZ4n5U3SbOFH1Oocbeidx7dkMNU6N8Gj+EnURr4CkYTdJafnWzSVo
4Qhdew9wm944bdX9zj3su03rNJscmERc231zAPW9uOXwb0eNSc2HEyhzX7TSPxLhTztFYhzG5slF
9cQLgOnCfCEPQWn8W16gTt7SSXaAV7ZqUyQgd0JEpXeTnMRDA2JQqEft1isoVkq10nauSKgyEz9W
uFz9TlWpHxw0E+5w6VYhWmf1i7SIDUCRkoWjxu0uRwVuEw99t9VNFtMVjDnewU3bHCo5VcdHt6gG
MCs1bkEpoqSvRUKzrWxEumNejgdn/eCxtLqOdIK5Xjcad7+iPBEMk16AnOGR53lwW4qVEWWuUGru
33Gal7eIbKFHTSiUvYSPIe56zl7htWw4TNq72rbq4BUeLqx0wjueRVvuRWqH6ymWAmceCxQIlnEC
Gh5iBHTd+GuqcNppG1/vh5Fkq1Fw8l5NdRx6aTNGRZHon00FwglAuLn77DfCXwN1iDtA15d35TQn
dyhDkXxbEDSr4f9zoN8Q8epUcgV20RqE0mYMqETiZTQaVSZfY1PV19RmzhbKm94BICVxVzSZVcRY
oKarVqCSv0IdpIClwidbJHWcGEMjNt/G8SeQY0CtwUycVwxx8N+4yMrX0eJYbAHk/hZrZZ7SMUhQ
i3Pqa4OgNQzPJF4PvqDXdTaYR+xuCnd9WexHFGOuJK7ILZh8TQmcqrIlDmYl2/VeVe/HMbGblqHw
DaFtvPF8ijugzdsPMhQ4/BjA+OJSp7CH5MFDLGv1KAbQdlY+y81jObWW3PC2brZ9AGGAiQUwx66g
1bt1ZflkHczrqm802CdlglBsj9x5xqonp2fZbe24wd6TIIpYjw9IrPVQ+C7zEq8EuW5zXo/bpvMV
bArgyNXBSB9alHFfQJIloa+ZedXOjFfucHfeIrMv/8UcHKVx8/V3qNZ0V12J85U0ij8DCjTdo04N
2S1DCWeO8xgpNXO6ZT4gVkXrGhAJYvaR+/G8NaZF2XXy673t2jjCjSt7yBBDc4UQ0eSGN04QYfN2
XjIQWu7S1Ck3Fu9bbbmvQRgLXIAZfFNXOLLWuOhdewQjNmtpKtY44MoPv4pNAYKWAV+OSEnuXHA9
dQg3UfxCQXkFIsTN31CDmaCELHEP2RbYAMWGY59580DxrTGRh8ANKRBybzTOxRNiCaEA7W2RfaDm
6H3H60uefVIC8uerQt6ywJgdxoX7nFEYGUEvUvyFuHY41k0LnX7JyUs8w2Oa1wIOCpz0oMvwq12X
DQrUbjJfq7x0NrzO2X6Kmf4NUoo4lrlbpBED/mDfzRzNTsxjvgNaWjxVvmcfK8AwDhhKzutgiH5G
LJ3Mkckp+L0vQEWGPy7/mZBBj6t69sE5dzqG2w0aWwX4OG16F9SjeXeRPbXL05H+RigMqDjckxe6
3ufadou29DBDMVPKMjsQ37vlwHes+jioAO2q5QpwpEs+vXNN1WUUBWospLelgzLSyM3B4jiJxh0r
btuqtGhF0X5TaL9YxyJwAKMCFToDHgqHQlXvJuyDcEzrS/3jP43ifzR4xaJPPQ1eixYfYkqygfiP
TttgKBOhED+beTjopD0IzLEjhtcsbUDFMlMPUqJtr5NpYE8dV/QGMki5BdGp3VR1UG2mfOZrKZD+
OZSdhxZG7xyxyKAxiBsdNmB3wgWW8Pe8EMWVhrPZHlJFi93UJO016IkV22YMpaKVDwFYua5wwzh0
0Fb0uGV0WC5nmbNvuA1SjE2cf+6SrPPxpU+iH3tEj2fJmG+bwkMZREFKkKOxuzLgpwK4l3W7KVHO
awqq2naecr2jPYC7Pne7dTmnwSmuubyyFkg30cXFK2DA7ZOhtAhrF5ceLx/QC8gYwQ5TjFempMFt
gpi1tTfFySYXDln36KDtkMaf3QuYgncIpAIX2RlVhJhYZCTL+ZIY+4y6QCza/ij1oKicKgiyXIyM
mQI2FztxikaGO64LBgr5VOvywrQI0O791xBZ6IEmp4uRI5MVB8475oKzm8hIGeHfohiHyp+fkDQa
UIcGjy2W1VMBHdrDhR70aRT+46uX0SCmISia+Kw4JB7f1p1WK4rGG7qgGz2+liXfJpmD7jM54s4c
+q7+SYW9oOY5Iz7wFuIh0MgQQ+3Z7OD2bLhH+sM7mR2+zyvuXniu577h9HL/6t6PHh0sc1G4cuBn
2iHmDWc37IfJmsRZfClN74xEwDutdX99SV+kljuoOMN1wJpIyK7doU07P3/+gs59+kIhgDnrTYgI
qA5mhksUYSTigTBtvpRq5HuL9bgWLbpEBj0iim5irmSIi2FKLonF/xiS/jW4FuqflsqgAga5OrC4
1x8aXZIbT1v9C7xI/1UjZXKvEG0Y2i7zbw3AmMchnwAwzdi0yWjXPkxjWWw6n8976aj6Qnjjmcm2
TBkxkhGmJAr4rJuvp0D+zqUDKmr+CxDDDZ7vs+2wto0wGWw/f4XnRuFiKZkRvUElljp0iUDUY7xn
oV8ChsLSoY2+9hWLBSQBJUOVHhaQHKWME1/zt6vybzwoLmid/9jX/vEml6kis3BR9ElUcqh5In75
6NZftQh+FFHWDgxFfehShDelKJ9i9wyIDMLUA4jRSQGBLbXrpWGK0gLqUfNkHgLVDfsBsvsvWZj9
ZQoJB4A6cRoNnTeuXWNXrtzqXZUfX3q0y+wR1MKKAqeI4oD6LVK8RW6/G3dm13kQzOvPv+LMHF+S
zCA8tUYjtmGPosItGiLHqmnuvvbRi+VjdFjt17A3HhpUrSd+V11KfjmnoXUXS4eRKlcgMZYHRMyA
HeqV48EdKvTKvba/FwY1k5UZp2Y1Wxy5uqJzD7ks6IWF/bS2/ms4LhYW43EcqzLIsgyENiXgkR4Q
D+5VJy6N99MH/esLFoc2yApZjONSfRjLE5c+hksuhKcGhNBglgKMTW4AtQbCBHzrhNcoW45lmu1i
WOWOEiWG70z42XjMeDauPn+T537yYhWplQoQbpGB9TjQbZ7Rbw22TZSoqViN1Fyy0J37lsVC4vFR
5IODDaGIcftB0VoRu6+c29Gwr/2OZWaJU5ejKdoYk9VpCE6Y09y+CgjSti6YOVfQWKhLItgzv2UZ
PNLzGN8DTOmBeCi1XiHKKZxwv6vGl8/fyJkj4jJsBJcWAF4D2EuYmwCnSsZXY80RuQ67ylcbFBLr
C4/szAbCTz/w7xMGlndYxtziAM86VGuTfsrQmQoKULY//yVnFqAlGC2dKMwHqioOfh6gtqvvhBtf
iL859xIWywR6HbmWfISAMrbPCevZTYt7AfaBFMV7uHWjz3/Bua9ZLAhpS+oJGVpoLkm7ducnRMZu
6fScXLIdnntC7L+voO1lPmQjyik2/+bB0ggU4YVnf+7lLuY1fPwF6qH45ID+KuL7oHqhX3ND+3wx
metMJGUXNMlBVD9RJI6coNgRf8tRCi3zr20wy/gQDmZ0Ziz2XmDYwKCnoUgvDfszB7VlegijEg5D
M2QQcUzY2EVLCQiTEwrnEMM94oosruJyiu9HFCkScPF8fWHMnnnZbHFtKJGvD7rToA71XDXXMSSg
Yc6TZPP5UD3zwpdpIHUH6zhgvskBfiVI+Gx9bw2DZqe7hLM8tzWzxabfem4n0WRND4r9hM42CiCZ
hRAuhDB5oxJ9jYbLk9IGPI33z3/SuQd2+ve/Fqihb2MIHKHy70QKgZ/e4MJ6YSc+NwgWEzuYsskf
EvyWHpoNnpN3bQdg3eOIFuiKOuRDCL21F5Pgzr2cxTyve+wafsvTA1o1O1rNG028SE3JF2fLYrKT
os8a7eLjUfTceI3Cish/f+0dLCb7GA+6keijHoj93revI6R6n3/wmTewjAJxAqeuFIXxneWBfoSM
LfPCJE6Tfo1g4uA2cBSUtzlLzbscnBl6uRwyis+/+swOu8wGwf2RNH2LzaOHbmA1FAhvtxOERs54
jZJwF3EUUsPPv+rMEF5mhKAfL2rggPBmdIyuW80BA7eXbFJnRtWfW9Vf8yOt0X0C2Ru5NtDSIohi
S4eHrK0vxHqde0qL6Y4gbUeLpsaY9Tl6hcNV1et5VedQVbRFFhJDL5h5zn3RYpqXju1RekN4Ax2P
ef4rbb1QcEiP82xFINf9/EWce1aLCZ/iqTOnndSBBWSlqbjx+7cMbYjPP/3PkeYfB/s/Toy/XoWt
ILk2luM80moQZ/z0N3O8Gh3qGmd9dhLfuXILw0ICzZpfRgPYjRBJN+u2hO8jH+tbh0gspMHDpOYx
bE1CVx66f2nXXtVpAaAsaKptvVe2dVeu5O3K1d5D7mdv3oyYPiVt2KTuVZOlv7Sw0UTL7TRw6LVn
4I58lIIvDOc/4/Zfv3Ox0lDjtugOYsh5LeRePaTrUTfm8007BtnNONRFSMUYRIrAOjFV7i9EU30A
H/Sk2g5ZzY0NbofMSaLc8sdCjIiYqd0vOvv/bFt/vYJ6QqlxHBsMIyB4QLI39b2TQxPtO357dCdt
HpNJkAv+qjPzehlxEnsi53RACZBqc21ys58Gc2HenRmpyyyTVJDB62GPh4wJWtjqYW5/FvKSd+rM
XFuiz1iZqTGDiujQZTuGVriZx8ijzzGkEk2gtp/PhnMP53Sa/utNSMlkOvnwtg2+nR8NYpfQA0hn
sv/848/9hsXCVMgqm3rwIg5tew+BxqqM76mP6gwPojq7VGQ89yWLRclHcCV6ETO2p1Y+5WV2W8Q5
GhIziCYef4RD8GtFJrJYlxAG3GUyx/fU7O4k/vbgFrGkunAoPD3xf0zXZawJyK5+lpYdTlBu/5PP
Hwpi8tXJdEi+WD8giwVBI2B8YJM9ndHavVC/bIkLvjUwylzKrz/3JhYnkDy3LTc2SQ/CDB1k1YH/
3NkMEt+CcnhspEU4aVleWsn//cTkMuokKdKiziR2PRPXV6oo9/BWfOdwumoLffrnA/jf80Mu006C
bM6DZqbo/5QtPDZ+P2ToWtL0wks/9/GnB/nX9POYhoacjc4exVqYc+1bSoqvXSshzPzvZ7tprnzi
SWTw8OxbJuIfI4fcH6Dxrz2ZxdTmle/OM0PQTB3MEcvpcRL6wkf/e1mV/4c7U1a0kqERUbpQF/X6
pGBFW59vP//Lz42bxTxmFPrKQft4MIl/nZRm4+bgxjpV8OhomPM+/5Jzv4H99+nbxvGgb3CQytJ/
FJBQV80tmX987bMXE7kqADOuLFJBcNpGy7Pyh8cmq6CPNPZrsAgZLGZyBuVQgCsc2ucp/MBzixpn
cB+kwYV94c/5/f9XO7kMNhGOVBTCBo56Ey9vJzPlyFHz4BXAtfUWqTnOvoNiMIQkVkezLdAhmiZ0
BxtY/1b0ZAWjTs53lk39MakY2Y8C+q0cxNVilQVKXFjxT33If/2Vi/6kb+MuzeJYAZkhrsoUxUq3
b77RpPpRxMmdpeoGVfv7L73UJRttFBUgJpA2Hmr9LUnLXVNAakwudLzOjMZlMopNwPUVGVhu8Qgh
zuAjgtxChriV1OVfuqbLZTrK3BuuZwrBak75nibEOYngkL4GO2LA32Hb2LXTuGVQ8n3+vM7M4iUe
DYEcXtFWXry37W6OcTyqv3H9KoavJSDKZU5KF4ghpgKfX+RIQcx0Hs6qPIAq/P3zv//feyX0lv9d
IIBATTxPYv3UrhUHb+TVPTxfzS6p3GQ3Qla8KprhEpLw3zd4uYw70RV32thHoRr5iA8phC8nq/Y9
mdo7wrLvUPHfwUf03aVwjn3+6869ncX6IeY6CaYOuokKb+RBuA0M7nCepatAKxYVpBwvnO7PjOxl
0AkMB32b1oinKot0LwpSwfQHz0ATfG2YLclkczUB5gZt876v+r3fNW+KzW5Ypn62cmM0Pr/0uJax
JgNF1zY/hdH6/qOq3mxvNqV4RPvii79icRaobQw3LTTMhy6Gn6bfIRTppgNU19TuhRX9T0/lH2vl
Ms5EoDTAG4LC1hi+JcfuIT7ITQ4eUxLGsL+siwje602xcUEqfs0P8y4Ih5CG9UN3R56CX6jmvp6u
11F7KA+DDfVjvZ2O5PXS2fdMRRRYqP9Ot4xwVUKMnR4cX6p9H0PQXrgpgOeS6ZcA1KLbijnmRwk3
ErJEygbkbojZv33+es8N0sWJY5SQxMcGlTkqsxXS43dFc4cw3QtT4E9k8b8e/WIpwUksG+bZ8sNY
IBYjJLGLvGtqJgQmeUmzg9gS5OQ4za7iKS73Omj1dSoTb0e16p5zMnqhA5fuoSKFubNDaSPcPdnK
imQIO4EursPSjxqPbAMNjTpOY59fGJZnjr/LZJWqyVCjhr/qUGn3Iyn6JEQw+N3XnvliBaqNSwc3
w/XZRUhhlvgwBz2Z/FIq3pn1bRmbgiA5QuoGGumS6A/Wlz7CMvr2No1F/i2eKxl96Ucs81PI2DYO
qZHX77gPVFyT+qn3Lgh/zjz7/8tPafugnGGOPVRMqdDzh+xHIkbx8vkffu75LBacwVWz37oIAK2G
Pl/1JbRW8zzfxKco01l97Ry8zE4p4EXWCEHBFq1Z+6zGeX5NvAJROUhxCi5s02emrlisG6JipQXZ
GeKWId0F3asPCbAoggvv99xjWiwMGERliku/2OfjBFO2+bBN/xJw/ei2w9fm2FJ8ahCIi0OfrA99
401RxwBaLvilHOozB+SlRjIwkI5BdgQJSCzlxuvh8S5Sl+wzAvQqUQ1yXUCKggUGGN7w85F1btwu
5nXT8Zn1KtYHpji/TmgLd4Iil1akMwelpRgyraApSR2GPUhOfbuCkV1f45JFt61ubKT9QSGZzyu+
9aZElJ1XjxduGmdOg0slZI8EDzdDZsFBIlX4SJzJRHms2Dt8OHaXtQb2m3q8hOc992Wnf/+r6kBh
raoaQcVhFMG+LuQ2EHBjpmvJEQEsLuxKZ97TUhRZlmMTxyKbjpxLfq0t4tSq1vtasqr0TtP1r5/g
zLBJS8hHjjDnrNMatonHeYL1OL8UV3nuGS3mPauE7Yz15qOe9FrnzinsaKXb4tBUHjbXC/eycw9p
Mf+xXVCWw3R8dDpzD8fpPRSIl7p2Z1aupcpRwNbsuwFFP27kKwrFAmp9oXUvlafPffyiCFEzeIXa
QpbHHhkbXvEWSzwjNBo+n+XnPn0xyyHl6LRvHHkwTN3E/njrTwpxAl8TZMqlmDFT9QhzG2OHQk3r
bkQIQ5C18BBeovGdWReXesSyyYPcdg4C/cAhrWEJdctieIvH2R6bqivRuj55ysGy0hcG0pnhutQo
Qh9BEjYLCn29sCuPB+8KhtAJ+V1DfVSFjS+8l3Pfs9jXvVbFvekBiE/74jUtAAL0xTFAABuirtBY
+ZrmWS5BabBhSw/QKI4QrLhdJTTfYil5+HxonZlzS9kilohxGEXdHOehQRpJncwrT1J6oQxyZuC6
ixmtU4iYq5zjARXzNaw5UUum29iRX1tV3cVRXzjUr+bcpEfAHTdz7x9b5nztwOwuJjQhiFEB39Ee
2r58rlu0Nlt+HfuXRNfnbmDuYkrDialzqbzxkFg0RXk2bIOS/56lLgEuKW96AlFYAgb9ymuQ56ec
r82MpdrQIGy9KePZHqjzXWD1U/Ujdd8qpEc0xbz9fEj9OTT/4wa2FBpONZEIGJjIoUkk8GrIZUIC
TBzkyJyax9sOjtLfnurKLVKk7DYzZNghrM27KkZjnyZHB2GBw/hBsCBYydb0UQnYzi63Q/J9JBBR
n0haOFMRdt+l6D00iLDa+YWFX6cr0eqKzcDvE+mpsGe5v81nqGzpyTAnXOGse05FxAoq78Y2ZuvK
bzIY9dI1Utx+TCqwGw8ywjuEsFj0NwLRxiH+NduiC6/fEmbJySo0IN6uoDjDNxYe1GFMXonfBbjG
BjQyppg3EjmJEWx1U0TnSmyDGC6FsufylREB5TeHeb4ZRx6mkL8gKs7P1jKlyIIu/AFt9rmrkeAA
nxCHwegaNx4MPNxi15+/nTNr1lKlWTnEBiLGwI5LdmxjzoEfJt6q1z6KRZqnG636SzTwc9+1WB/T
GWXtxjJzjEf3Q098q2tVrXxagclUwB484S534VedWWn+T7LpqCJgaa+OrU0K8EEQWRjKDOldAHrz
nU7glO6oajZzlnq/fILWQG1lsg3yHFObes5TBxr6LtE13ZG2a25Z0yCUivr+XWZ66yPm0Dd3waAQ
nhHAgT2sGmQ5phtaMX89TblcCR8wrUnkJsqQtRCBQ5/fJYbNa9m67s4jnM8rhw9sW0x+foVkm3wT
+Lk8uBYHErjwEZWFOuGR8Zpca9i+dRg0+bj2xbifkfjiSydCbqW+yRyaHOFiT3f+bPPIpDOi+2g2
7iYGE63RfbaG0zdfFXlnoaFEXBIMlO7GtQWSJ9PhPStmJGTyuHqLs6LaIqwBmTQld/etbctIj6WO
EpdXCJojQ0Swwq6Qp+KvemuSWwjc27Xb+F0El2WCSKa4hvEfQfufv8Qz978lj88gV3QKamsPjU2e
O6mOTV0/gvp+Y93y/vOvODdMFhuS1026T2urjvHgRgN3t7QrQsck0ecff25Z54sdya8MT4pEmmON
vMc00/1VhSypMMgRodbR/dwXNyI1vzMMRRx7kM/x+fee2cX5/zg7syU5dWYLP5EihBACbqGmLnqe
7Rui3bYRoxCI8enPqn3VP8dURfSNI7YdGwrQkMrM9a3FbtXagkgAM9MohUSwgZ4X/UffvPRiozJj
HldJboaogKjdpi99kn7vystWWVo3lkrgLxh1Rt4PsqzCqufJ9w7Gy2ZZP86ssW7bIfKBWKyrTddf
eiErQ2jZDWuoZIS4TEaZ0A95mh5yY9/Fdfy9wGPZDlskHCYKGiN0oPxjAPFooF6BfrL2e1Zm7rIb
1hAJbinx+0jFycPY62t0pbRBXZQvkNirvZhwODo/Ktfe1Gm0fjmW0smwts24jJBGfdMzOSjCDlqy
70V/bDGXGaEtTfpGRrQQ7Q5dZnzjEy0uZARXFqP/0stffryA8YCbA8kWsQ40ju5nUd1m2CtqaFu+
93YWcxZLvkCuEcNfqb+lyncTUIvTpUKNuyL5hojvf1++zJVxdMvjowCjIt8K2pD7vvXjg0HTyf3Q
AsQAEJXMd8CI6b/FQDp61RJ//A0SJfirOCWi/IW9u/5jD9P4jnqBaeH8rTiAS5NJ3yewXn4OiiPp
UHk5AByZAOYH2MgNATsqQDkP4Ni+ofyeZsTdTYqxg6t1vRV2w66T2Yz3FdAE98az0qjAoHyp7RzK
KHSW37vcS3YDWiign6Pk3XWo+sj7pgiEAdkUsQMakNGhmG37fjSvsgDcKxgrpIwCABHbWz930g2f
3HKfWs209aUkOw6tIVbHNPuB7ihY/sK0eRfX/aiCgohqn7L51GuXT4DC5WBpkan4M8QeudO9Nd3T
1mTHokubra0LH0YaMYmqifMHi3RA7KgMNhgqS1qcQfRwm9ECdC5ZNvPOGuJyJyaT35GyY9sh4eW1
mDqQKQw4lBSw0L9satm1XTSvQCv0+1ZOVyxvb/oJFCSSDXSTkbnetDQDRQxObqHlW+gBUN4taNXX
wElVQUzndzY6YlNo86Tqrg57rVKgNUec4T2nPyKpApH8ZGDeKigsDxJ1XSCPEzQJ9OhyvgIq51A4
3VXpMAuNYvNvNTg3ctQvbVOkO/ukJctkBwRgHMOJoxoJonL2VNrGBKS3adDkHNQu6d+XvgJcwfXf
BS8/qeVUu6qteeBpJkM6pQ+kcJF7qcopzJLqtckMqKxcRxQt1CGv/GkDK6UUx08QZxTIuwF8QsHl
rKdPC+CWmTV/TOL8EIm+d5MaTmxAV1LLdwKSpFeMcbYRPu1C1pMPg+IhmlP1vAFBGXN2hqh2tgoE
YDwfN6nUd045801CanrnoBYFHhqztyp1dtOo7qCyba6x6H4C0XHC2NxXuo43XTHinzP2ASzFNVH2
M2+5esyo89FYkCtYugBHzakoZpqhu6my3b+0AVlHJGlgswE0adpYgJvWBO8Y0v/E5TARlCSMp6oL
RC/0RnXdk54NkqoAS9oQfx+GoncRmvt/RwhzA56oR7ciP5VgIxYicy2c5MN3isfRrkM0yr1IL3nN
O+e38dsimGh7bVXu7/HU0goAiB/K1OBqlIPN24E23gF1VXlgdDq8uI4VYI4Wuk236HEBekRYn/kE
NBaMTgOnBLEGgMlbuNVdOTx/JAOorXkBwmsN6mvX7BLt35TFfE+n+kdVzjctJ2Ogkv5Y2fjIHs+v
baDQAgD32BZqi2bTu4m9wRGg2diS3+pE/vIc53EU7LlO+FXruPeI2FVYUfsGnQcZDOasNIA/zlU3
uYAWqztW6Udm5hsBC9EaRMsAhkmHdPZubHd81tqOTOVvY9PceNn0wjLEFRS2VkC9J0eQux6SdjwQ
iZNazHfFnP822EtCp1U7VmsZ2C19Lg3922bWezO2JV5Hboc2hBCAHuc3jauaA3U1JoIzxEFSwl9W
N1kfdozd0cQPUV2cr5vY73YCdf8Nuhk33BVPpeduKjCrgwHjCWuatUWRb95mtPxdyvKaxfQWQ7UK
pqF0Q7i9vyVlvAHBeOfniQ6UVe/Bfg1mxu69qXlX3ag3Hvo9N21tb1wOeOx4Ooxw9Vvp/KOR4z5v
oNxu02RTOMB8xDM9zA1krwbevnTaOnB9DYwZhoAW5Rb5Mn7PHXiQZ2X9UCVSbCocDHGImg61oz61
XfyaDc6+8E+RYc6bD9DFXjIbOLa0sUg4WeMHLFLBzQJI/5TQSHauO1eBR2McZ5PpzrfkFUCjezCg
nRA8Q+tQxBBHxyq+SQFVgp3gfDUO5XTjVnD8KZi5j+sJKEx/CgYqXmuCAVRW/nCvJyeY2HRP6Al0
7eOtT9sqNk/GZj9zTeynFgiCj7Ky8X3ShAYty9KADzrSvfwc8/ExFiB+CBPWCPyvuiZ+7zBAgnTS
NyMWSOwk419CC9Ck2MtgWU3osHg/+TjwDy6QXcKJ6liAMjiWOxDVQFgT6iWdYIuX65kGRhclULnW
D6shN11qRQqZC6i/rZ1QjX/N0F63tVKs2yZxt/WMIwiwunfaQleZUyZXSQscSqLaqITvL7rMARPJ
Oux+s3/0ZvKja6zrnnu/0Vt0P878CgvOr1zXGGO6+OV1zavfoTGMO3rL424vefYCr+VjVc1szz0Q
R1va3Tn5SMM8c67sGqlEp5kOBrtzUOmm37tFlQdA/eADTPYta2U0Q9ASyBN+kA9PmqJDHZqHq6Zp
732lWRCn7TsbtMFXACXTLsU7+meuEFLIwO3pNfWx6Ana0Y3T5PAsyIo/6Bv2QlEPBii4Eyql8/9Y
jY2OekFuhJvuc2++9kj8OyMTAgiK/HCXeU+9Ix/yWT408FMPEpBEm7pRmxpMuDBLCztqitoPT5ji
zVzEdwlGC8rciQ2Sovzl9OANzS12+MkDIBcvn8MTen5AQ3kV9F31DmZz9kwmXoZKDnd1yaFOAG+c
9VcK42pk4IvFwB8FcHvAqK6R5ulpnoUpq7ygnOM302BzbU56+AGQIeY3t8mgbooMO1qjHmVdbK0e
+SGwtYI6nQ+ZdNxDXoJWRBzx4abOs2uGfVmCLNIC2wtfExvYWbQCAJJkba0yfix9lKcwgUNOUwvm
LurWQGsNyOkMm5eGDqFttQrZ207BDpCBUBkDgdX69bzD4IGP1JS8AYMVcdNu696nIagpDxOCi1rz
36IfHwtQEaHhJOYE/qzwuZvnGc0NXoPJh5QN/B16jpMsNhIJeGlgvHKvHSit1Wy/1tL6pbiI6lY9
VT2GD0h9oHd1B5YL5OX8/TjC+rfxkfRKwdgKE2S2BgD4gjiZIwrUIkh7/I9sDYLGDjVM1SXQNsLC
wcq7ctvXaryZiChuUz1ZQRobb9s6jr1lHVSbsf5kk5/CY87VJ/sK4HwdGEFv9JA0GcZ4nT7FoIq5
g8BB3wB2MqS3DmqzUPu92VK86wIey+k83/RmeKs79qQFHp+S+NHipRf2fHjxPP9HZqdDGFN07YBc
DjB3iw+VlQT7etMFVPsf89jeVGiKg631dSYEeu8Ngg2gjMIYWcedsMqqD+LaqQTin0o/VLGVRyKv
MDi8st2D1lDfMTibDJBtYrk0OSCuIONqHhjg1T4r25PlBlI5oMCaCu9dThDMATDJFfpoe1METtVk
b741gpWrBlS5sppyGrZdSudQIAoAzREh/pvXuSArCidHfIDuA7WfwHR9KJy+vGGQ4T3m6Iq6QcJM
PUnNYSRCnPSRW0gqBCmKBLAsIy6wpTyn/n0BROdbz5L6mtoZcq82ApY9YKPdfcb94TfYi369kYp1
OpSIxA5WYzVXhSbgn1FrjkXk4oAO7BaN3Tt7xkKTFHVRgCw0Dc6T3UIXHypsnq9pLP1Qz549BsVM
eiswDcbERhoQ9cCRFBmo/nHcf1rt3N3GGniFYCrFcD/jl7452vif3zquLWV/dsd52mqFgkDhvKY5
DiNTlf5AIbe+kDtaSZYuxX2VQwfgRksdKRyIMsbBqB4ecU6580E4Iw2g0ecfZCVXZJ3u//VgO9Xo
E0Fz43Gw6ENv+L7MLmojVyp9S2Ff4morJ8hLHkHVRiq78qtgSKFVHi3rJ0bkcdLTu3L6C0nflfyC
dfr7L0/CZOPVrpsOx4E/YwSFLr3zLxqhrl18kbyI485LBB8qcOqrPEctvZBvNmLqNGh6nV4ox6zd
ZJHCmCCas1q/Go9M5Zssua5JH1aF2p7/0ispjKW2L9F2miqZ68gvsupWjNKAOjoDXRyPD6yA+P38
bf7LfP2j3mMtMhk1mJ/E4HAS0Yf66k7V4R1wYFdChXfWQWJ5j0r0CwVtF8BXOwitP0/i7Sl/esr2
8YUHXRt2i1xHbXfQXnRZHVVwTZ2BdvWuNY7JRfyUI8wY40ui2JUXuhTP+bIqoFhkVeSx5wkLX54f
egmO4uxdyAmt3eD0gF9GtGWQcFGjriPj32Qj0gc8nJxrBSLe+U+1dv3F3JcKpDhZ1/hSuVZ/PRd5
BJOk5o4r7L5lR+ZvPsfp/l+ew5OMWYUqFHJDP3qf3NrYe7v8J/g3b+cfZGXi0NPff7lB7MAGy5Fz
FTmaHgh3EWE1jRv0rLmko/tvPfzHqKaLBcC4fV8bALIjgF1joAOaEq4YFOUQbJy3rithyuALODwX
o7eZTAbPjYzsulwnW1+o6UD+ixdmVYajp/zrvCz4LZe8vbBbrL2AxcqB5Cf0a8lQRj3lfwVGO6iW
7u/B7R7Pv2D7vyavfz0/+99XTFAFA3/QaqIm68qnxhbidogzXQc6nqbHuewhc0ecY+9bbXWguauh
3VVAy/5AVZQ9Gceaa8RCTX80nU/v1Cm8GHwdcxhqTfZHIsDY3YAchaqCRMcaaiQJgNuD1uxFOTkF
vN/y9O0w6xmNNM34VLd8MhsfmHG4a7PawG6rpVIAmt53cKrQYH/7pdM/2jhFPdS+W4WZ280TwrMJ
H81DBN1ujLT8MtAtTeFhUcod4VUd2mjR+4nR5P1M0cH32ldO+1bgyX/HPiCkDWbFazMDd9iYse+C
Hs7qu7mmFHl5+ArIhJRH2yEaVnJuHVEwLG/duebXQF+XXsBYB4U7EA0uDuYoMcPyivkGvhW+zUM9
UGy8uemmTw1r72PrqCKspr697kuXIs0pConDmCxqoPrIeOXFkj6mnZyeC5dZGwaTxIPv+e+2i2Af
YPT+T2XJ+kYZ7u9x8B/vy3x+gn3d2wA61NG1Yx/eKAjoK/gARTSxyYYl3RUMH3JkpGD8EYsqDWO8
CPxnQZDROEHkYTKwy/20CP256ndlpm4L6mAPh+sSH8jDzKpmKyCjo9LFNl9SBNtJZt9YOVzRLB+m
tbqqN7CLtcDz9txQ9pa3oRY9zaX4pxAF2+jMSrcwK7SRHvIMHJhKtUXhuAnIVOMFz/YbqVwVJMTc
SIHdi/QwZDHcvp25N+3hfB4HZdnoTYJMQQj87BS0WApC/D8guQLXv0HBdNh1WiO1RbzfFYjNwdg5
/z0g+TObCop94vJw8NNjCmIwMj7SCbLWMYFywX6sACxVAVqw0mBAYvkWsDwbtGfvHooUg+YGEu8F
pNpbmVq/0dpS/sxccOEQtBX7uhyTAcDt0btLiTU/sRafZlSCXIOWW97OYGkeqpT3e0qTPxm6d/eJ
gSox5ndlPaBG7pMHaVBbTmGRggwqhwt1gpSZcZJ8DwgSGDBu6e7blvZwL8C48cDohpAdHUgp6KOi
P9YdLbbcL0f89PLRbsUNPkcbKm9SN3NTo/sVl35TFnlCgms8TCVp792cFvDqSfiRqK5uQkjrPnPQ
5FCgOPGpPDJ99HR8b0EgvJoKj72kc4nKN9I6QVWO/hYlf9T3Mfl4mHVWHfo4TT4QB2dA2pguNAIm
ZW1fFOCN+/NBcgKrIJ8j82xhcZy4ma/acXQCJsVblRfZJk57O5hhtGQrOHFO9pQ8TiUSMTakqEdb
QBJnJ2W+b3xlYTeYrY12ircWh9k9w3YdyFQVTxmWoLDsBf7wpIF6sqVBMaR/lI4fia/aA7BwadgV
GVjwkweXu5PxjeXUr1Osf4hci0PcWB1EAAQHKdbCV9Wp3ZvpJCBA0QK5RbgDbJsG0m4hXE33Zi41
ir6OGzqZ04KYbfFXW8OPQqiuQF6NlA8qsTmSInBYqmLXP7rl1OwqQGgrB8UNI9oM9oA1lpBcASOH
0Y+SfA7vgBsPji+ooXj814AaD8wT+zzklgXnKFs122SeKjiIpcNHVeP0XxV5cZRuj96DgrP5xprK
7KHlAOyE4ESjN84kVoc5D8+Caur8TWfP+kDc4a8cAXijDM+c5UkZYhmHeIUPFowbtHfV9A35nDy/
uINFUL6dmjg7DsjnI40/Is8TZlPqPPGhKaqDE3v9bVpMSHYoVJbuBiBfnkaLwY2m9HO1T40Xb+x6
lq9mJO4W0C2DRj1lAqxGZm/gjbGx4T32p+2JpUKo/mUbaLRbPsPVPA0IZfahB777Awj5EUko5PGf
y8YBQrrnIwg5VeuZgy2sot5Kr0WByFKkulatoDveOH4V+jgK4Y+kv7eNQH7DdoWbhIplMIPr42HC
pEeA3iANmth3KNf5P6k7fo+i5S416EitNW2DwgFwxePDbGvUhi4JKNnKMY8uYmJZ9D743gjKxUNz
DY+0QIS7NrjCfPoBNZ3e2A/z0T2SfbV9kscDelfyt/ECL+rfsYlYStErjWIjDGyqiFhj4LrHurot
+aW4bO3iixB5ytALC+3heOxG9tja3bvXxFFRir/n455/t7wLfxEhx6YVHE4idTRys4WJRQhJ7u0A
hJPvIMvcm4epG4JZXEBm/PsjwbRyEWNZtY+AH28KVB8sfs2Mol/Bvd35Z/n3sUj4iyDZY2xQUlp1
ZMWw2hMUXlT3g2Xfx1O9LeYiGKZy/707LWLlYhxSC2D5AUkdfiV76KUUSx5p2cLTMX+pkAguGnJJ
bbQ2AhahL7J6JUOfKhowKtl/aBSmnqB5LLYasO5vvrlF7Gt38JBDEx+cNQv9OPT5Hc/JKx5xWzZQ
62nokam+EGifPvX/D7OFvzg8w0IMTMAKSQytEME6L3bMsTUVWG3n4PzHWbvDYiVI50nAPIP0R1YO
LlBVmoWs7I+9P754yXipees0Qf7xHEsNu+zhrpEmxXT0mxqq86NbwJayTlBp/4Sv++Fbj+ItJr8F
cDzlQzyCKeQdbSRSG+ag4quOjpovTMmVt7VUnsN5w4/N6GTRXGXw+pJb1PA3M8y+yv7P+Yf4Lz/1
r1d1uvWXw2tmIU2qAaKPmnf7Xd/Oz/BMyrbYzLv38aO9O/o/wBaiF9SWKwvaUomOAD5jjUXbaIyR
5w2ozRHYUnTPHtLKzXZTLWHdR3z0HRf28N8sGruH8w+6srotRemeSsd0oNo9lnZ3lQr7EDP2cf7S
a6NtsQZYic249AcBkv87zHHan5Cqoocpas39+RusLDJLQfrEtD3obkYqv5oQa1R/GGTJQaIvcUDX
rr+Y9rGBfUyG2P4o+p99B7a2SZU4zMzpLqQW1777YtbP1MDOAMSGKJ+Ju+87q3m0ia4e6i7pI5iZ
pKhvKYZGzqlD66efb86/t5U9Z6lAb3wCd2lTi2PM65AnOpzgK1b1cDJOwStM28AVl5oeV2bqUoye
IKHpoVVFovufYPSi7QhOxmjymNGUcRRGDL/OP9LKp1rK0au07LIp4yOO0DjF5gNMd7pth67O711+
sRrkWP79uhorOIClf0dK3uGL88TEJRT6yjhYKtFT1vGSUC2jAvZnhYmPnp3fD2bco0ngAbDSbZU0
ex2LCxNz7aMsIgE4TacDmyjay9NmA5dAeJlAx6zgISXaC8HGyrLiLuZ+gsa8gpRqOrrAEYSxcXdw
GL/EHlhbnN3F1j95WKycxEZI1styp1MvP2o5GJxWYI3XeDZMYOA6XqAonTJ4/XmnGHeYqG9vAJhr
3gxO71e2fTqLupq/M85R9zw/UNZe7WLJSEdh+mZqq4jX7t9KpuDM59098Up4H8flhc1pbf4ulg2u
XFBknLKOMssKUfNGuggJkg62N9Sed7PtRaitnX+elXm1VI07BdxU7PlUNijMxs4eNZ93erzwHCuD
ZKkV93CShT7fqyJ0+HfogemLzQTzwfO/fO3ip13pywYuyOBRtHMXEZkhLmhshLY6RZvc+auvfAKx
XBDAD5a9TaqokGw3VMBvotTcQJY+KusKcc7cd5vv3en0Zb48B8cWCotc2kW+MFtL1PBi51uJzFSX
18fMeG8dysoXnmrta5/e5Zd7kaIvhZoRV3XxW9Pu5/YR/UDnH2PtcywWhLZ3KHK8qJq4aXEN/9O3
USMBdv7aaz+b/e/PHjO/8uicOsfByGeT9o80lb95f0lBuCIYEEvNuOe44DRPwoN9NuuvHYEekAbu
aFvkT9lGwpLvic9orPV6QrauMhM8Jyt9OP9sKwuKWMx1NAqUPB6JfTRFD4dOg0ayhwmtdJX+Xo+z
WArI576Hpdnc8KNGAxNMKzlafHLX7BAipBfG8MpDLLXiqWXARIOf57HtvOOpPOuJK0BptgwNIOdf
00qs6Sxme5xgvgN7bMMyq0NiaoRkaOMis/aIBmUFR9R+DBLW9RfOHysDbqkUNzMwTuiJVlFTw+Sm
67Z+L27I0H7vmy+l4nOGypykzD8yEuswLvzkek48C53UzbTPcYy+sEmvvbTFdJcWBy4qs9nRVrAn
LRXd2V387A8ctBn1IGRxCXm0dqPF5EefMOoN8EY8dnCODowbh32GoCYv/tKS7UnhXVqW1260WAmS
Sc+lpL19rBV50MgDwDcnLPPsY6ymVwqkyvnRtvb9F7u8SGIXBq+KRnXy4UmYx6CiCQP3C8vZylLp
LKb8AEs9M1sINpsUfuW5tSPwD/vWD1+qyOveKjrC8CFqT77Cx9YJ0656hdXBpd1q5c0sZeSgTei4
zVsa2b0Pnww4I9ooM1yQe6xd/PTVv2xPwrcV/EDtMUpaKKBHvncGBPni0iq1EoXzxZ4+yV7Co0Kp
CCPIuYXEUkcEvTC1rGBJak3Oxk79Yge/sWQPTYK88FAra+NSOJ51KKyOzEGqpCCHEUpC3lUyRI0K
HY9wsz//3dduspjpNhrx4Ko4NlGcVrs4RQti6nb3yC59Osa9cJhdGbZLHTmS+Nq0fauiDD16Ah2B
+Zh+Lwpdasgd6bke9Tr/GNsKo4oGwLWjxn9p1Vjb4JdCcpj5gu8G4nJEZPoy2kV63erij0GHbp/0
B5Alt6QurvypO6Qp25//JGuDeTHLUYFt06J152j0vG1mBPzrikNpX0rB/9dA9I8E1lJFzgqTw3MP
izuZq/iY9JY89HZXPEyuze+8rG+e7FE7NzW8qFFXcKX7PAJL+UpJVdx3I60uYGJWAuWlznzwUZRF
lK8jI0eIGJotDB5Dhc7RDKKFSoLcNV46pLPTq/vXIy/Wh452tU+qwTra6CCYCHotm6B2AJdQSNuV
qEnlYlsO6Y62eTD1OTzHgDL0cWq8Y9jHvY5GEg3K+NIS3bblpV6+lbm3dMJJ4sSRI4yCjmPjotdB
C8FehZt7sLeAZhd7Cb8EmFwZUkt9tU0N2qOh7I94iQZgr9VbuP3+QL/J93aPpfa3bd0WrooAT9Rz
424ozbJHzyDzqrVXXyhLrSwi9iJSMLFRE3ySESnmaGmfnOHKzPEF0MVa2mAp/G0r0kHSVcbHYXL+
6JrsMnJn1+8zzDuFZ4fTmF3B/XmbtHRjTfxA8+rG5Hxf52afg+l7ft6vDYdF7FCTuegkmebIWOgP
6cbQ8+5au95qpHzP32ElCFpa6DhVQazOyv0jtZLNKNwAOsKQib9wgg641e3O32XlOZbK4MF1FFBg
o3Uc0nHrQJ6ju+IO6p+7cZKXHJJWOIFiqRAGV0NBd+Q0UYKMqNxo1Vjb0jK2AVI3h/sqSUX8F+Aj
708rtQogGi+P1TDIRwfWB0VQ5cOwi1sYdHK/wy+FEvK5HOYBosk5r366bpffJX4Mw4lJEL5v+hzi
fjQC/T3/ilY+xFKF3HUukIlsNFEKmBmvmxIyOPvol1idCtRigoLSC5vJyrRZCpLj3i+H1oB84idp
f9ukat5nfXzJmGFlXVmqkYvM2ESgvBJBYXhIvPgZsMUjvBDfz7+mtZF0eqgvYR2VyDskpWkiw5ot
aKtRbD3pk0gP8svzd1h7gMWqYiWdhfSDoUeW9HDDxXgFFiJTenv+8mtvf3HqGAQuD2MFBhWnk98J
NDlt0WiYXthB166+WDC8zFiDD5/3aJQ+v0o9qW/dkWYP53/7ikum+G8z/fL2mzEDPa4f6dH1e7SC
oEq/sctR76Da5lsx8uxWOeMUSDKKK9ny4orFZbFXvaUDOpJ6wwsC3W1flTcnHeFrWzTe8/mftjJ9
lt38xKpZX+EHH0dEZlntB34GR7Z21yUQGRcXnn9laCw7+kHG1sK1ZpBI0enxQxraR+D+9BGT6NX7
3nOcnu/rG4Zje1KOQxvl9X3uwtaKky21rpO63sZwsv/eTU6T68tNEgSTKUO30LGrhp0yv+sJzerI
FnptH6JL9sJEWvskp7f45S7jxKQa7IQd0dNzEgbD0yibHohOd41GE67Hf5x/mrWvslgSnNSeKUrI
bVQ16tr36K0noGZ1mgtnrrXLL9aD3oWgrqYdBGqC7AZZRL5dbWpxyRhj7S0t1oPKm6X0LRQBCuNs
aF3/hkwYrpRF/5tBjA4RmrgwQ9b2x2VXPzRXMACAFDFiP837uBPH3XgFpyawfALzSzzzJ3GX3NPr
OGKHp+JGvqS/vvd9FocXPnmUFjnu29B7XtynBtrmebwwlFcWvGUHP+VIeHLdgkiU1K+xzSCiLHfn
f/fapU+nlC/jl41ebWYbqRVa6Dv0ojwlpr6UtlkZVEv3G2K3qOKlEzp50Pey7UDUw6KZPzI6XWL0
rWyUdDHHs4ZKLyPlAMyBM9z17oz2nTyfsKMR7yX2U7Y5/5bW7nN6wi9vKU5cr66yRkejbUcpTa+Z
T651jl5sIS8kC1amyLJxf27HGfrrDModvwwrZbY2VQ+NXT9TZh4nHn+ef5KV0+fSAIfmKnckOAVH
VfdR5bOPIZnQ1DjyB4hbN23u5RtmLHoh8F7xiBB0MfH90XcLu6uwVQ/2xsqaezWmqN3CAQ69y2k8
3+py3BDWINzsjgNC1lCAtTV6TpijtTrPkhC2o0EDKSt17W8O+UX4UA2tShMy1lEnkwOvGPpNpwuX
Xhvxi1UgGYqk0zHiQjrXj0DjwQYjO8Yefzz/8f59eWfZopjwZOBtN3dRZdDmA6rKy1TOCtCO74H2
nKVVDrydS9sF9COq3M82w1dh6Lx0sl08oa+UfE+Q5Cy7FeWQJ/BvQbXWsOHTzvnrUDfovOrfZ3np
Q/x7WXOWLYpo8hcs5qSOJjXtwCkJWFWF5z/CSm7MWTYoMsOrPqdNFym7/WzmNJImfUFGTgae591o
Mz3YiXmG4hWg/PySjerapz896JcViGQy8+FcXUadO21EDSZHXl9RMX0rywAhx+LyaUMggIkL8JtA
VyvbKeyhd7jwxtZ++2IRaFOtCjKZDsisx3pMAqZ+lPzjwtc4zdr/n+Jylp2IANal6H7Fxtt1NslB
R6E+jCaraptQOW2UR3UwkMq+1m0vQ5hDyruurqrfpXGKC8eRlcSiszTaUbJL64w2OGt6H136UKf3
whuuWZYEFrV2Np9v07o4KiQaevEL9goX7vvvpdxZ9i5OBEXEagAElYwtJO5xUOtwLvptCWkM2JVJ
NlyoVP97a3KW/YspjFUKqNbwivPBemDIFGx7h9ifVdk6xzlLSIjp3F4YLCszd9nJOBam7vMeqqRJ
x8E8+SHVlw69/97FnaWDTif8AtEmLl3r5yL7UWa3EjQbEE0u/PS165/G/5c52kGdhYMNNjtL584H
6V16cFL0eAPxmG0Y6nAXvsfKfFp2KBbgcbKxxAIklTgWFt3gbL0dmvFCsLP2BRZrAaCdIJAaVNrq
Xl7ZqbWVrXo7P1vXfvliJYBZBKAl0i4jwe19Z/Q269mL55rD+cv/u17lLC1y8tQaUaM9LZIQ/u8G
mGXHEOvrsS+A7kL5s3fJHkh2tZV5cym3uPZIiy3fidEsMKRINMUZkJJNWw0QlIFZAi3ZpShq5YMs
uxNjGMxVbNRdxOhwOwn7CBhncP6Nrfz6ZTeiX0KICMunIZrJM/NlMMurHA1i5y++skAtWxB5CXPV
3mrLyCN14CmM0/KDcxLa/rVjjqlTXwid197PaT5+nXdF/3+cnVmTpCrXhX+RESIOeGuaozV2VU/n
xugRcFZw/PXfyr6ql69MI+runIoOSRE2G1j7WfDCKcIykQUwEdW4n1Dwd/sV/h0Rv7O8mEJES9LJ
1qi+SxaSgeefFTlKw7AJQNXhBONYi9zpGkZI8Gyml6AN6CkfASZjqD86o06S7duw08cRQhLcs3Dr
p+htJ+KhJ+/dse93BcinL3bl9F8HK8tOlATgRAWpfdY5fINqfy4ObTbZe08EzWEByTfqJul/8gJ7
Cy269o2uffqm71TtBRk2Bdha5gXOtDiAbZ7agZrzPVB+4uUEdXwT2Vis10abEVlEdVXWLAs+VLPs
HOw3Zvqn4FvggJXZb2ogwUR26zIVfWKTS9v99X0Pd1xTRFF6OxJx4MV9UzsboX7tTYw9BGGynSos
/Mnc/Cz8o8uPJShxt8fc2icxIopNXF66XoNne4Dm/KgTD/TABuwTuA15Or7dyEpnmTJGHrqpXkY5
QoX+M4V9ck9fOzdEJer82DVDzGygntSyv93YyhuZskaUWpJmIjMUexWYh6kCO5z34lcZDnHVSDBm
XPc+r+Tr7dZW0hXTFScbJa7dKcXyCFjzBP1706dRioJNcQXtTeHHhoApeBwrvwnLvKkSrumeKPsU
XM+DJd2IPCtBzTTGaTI9ushj+8TNpu+91R1tulVhtfbo69/fzPm5sgpUEWLworiTveACzAGCsgfR
7Hb/r8wN35jlU+OVM6why8TBbVu3pKcuFfeN1W7ssdd+vZFDNA7gWJKmOlFAc49NEA9y+vyxX27M
alGnbRiWHPjdCQh1h1bzvrQL+zDmNt/YaK0NTmNyZ6AAkkXlYzJyvQumMhaigxfJf6kDZpW7kWat
dJEpYMynogpZJcoEdM+TV4XfPTVswTjWnn2d428GD+auu8wSphcjaoCASQQifCPuraTPpmKxl2Wo
WyER97o+OJajNb62Mmz2IGqJk6z7rQG0Mj5NreI8BgTF50wn1Kvb+3Ga81cotNJkaPz8dHsgrb3K
tek3nURggQYuaqiToeqenQFmAECh7kZefYJ0cWOarX2I69/ftBF6aZ7N5Lpln/UdLD1eWT38vv3z
1x5tzGCgXIupZ2JMhDtFft8CwPfpY082Ji/p02KeUZmQZAA4cj+LHPqxuesZc7dm+Yg0Rg8JrOhx
i9Ee6rR8ytS0seda6xJj3sqOBtVY2Bg0ujmBUvDNS8utUseVmGBqEN2AwaB2zoaEleIIzOFxQVmY
BRGSb70uzkZMWBn1pg4RGMcuQG7cJ0wHD5Bonry6+y/v+MaIX3v89d3ejMa8sTvB4UaQeHDl8Dt2
dOw0mtyP6Us9U4mIsgi3GCRyoiyUNlQPwIYWBX2wU+l/bDk3VYfQwUzCVwtPqOi+A38P6w44Iblh
+3p75K+EBNOyptNzGmiAjhMvm1/GgjwqxzmItvhbMev77SZWxqipN2S5Pze4xkPUcZ5Qn79XXX+8
/eSVBM6UG8qeKOkAX5NMRL3ozAbVefik+HJcQDSxSHBhHq6gb7e1kpma0sMipGMuuDMkUHxzqNLm
o0tGJL9UPnYuHC4bcM3g7DvhuKvbKo1ZG73G7MYeLZwo3E+TyS7lDp4tI8SUwKKONaCut19rBW3g
mfLD3Br9fFw6lTRY5+691prviTsU9m6QYf11koG96/vnyZZNHs/gEFzrkVn3yFvt5ZENNhDZWRX3
ATPJC33kFdRgE845nLgZxvyHxJr/ONgoggJ91K/FLqMLUl6/9eXFLVUZACbkbV3nroxlU8KoZjAB
5hyaACrBBca0/7aM6Y9hUHur+9jFpGc6vqiJ0HFQaMPjD0F1Ednv299h5VOb4kMHKM5mbr0haTUK
V8oonRKfbuxv1/rl2uabIEgCu2OV7roEHi51EwXVPDeAfzYuOL3YTl/Kpu4Ot19jZa6bysNF+gWh
wQxtBjDBlf7rWx8zuPBMwSEbCAxnCZ48tn8m57sKNsSGa7/YWPqlVbug+o2Y10u2t6FZr7n/dLsz
1vrdWPslSoTHjmMBFROMYq2ePjmufSoxemLCvf3HGjFiBJQFAmCXLL1Usjp29rxziP0oMjBxgXK9
3cRKF5kKQlKNZeNKniWFSpeTjcr2S94ADnz76f9kQu+cZZnaQUnDyh+6Hl+g7IPTgBLMI8id+R7e
mBqIMD6xCGez417mpNi5RdcemnmQseeWzZmQBewpB54kC+5OI7eyZ0D8m9LaicliuJ313Qel53kj
3VqZpaZQUEgwfsOlG5KwD1PQoMsAJy3KOg3S8T42g0yFIEpRu7yVXF9gC6p3BW6KTpa91BsvsDIk
TYUgmTNZAmY+JDZAD9FYTXdChl8EiCNxqjZdXdZauQ6kNwGHFh7WAXcYki7/Dx7YUs87ibL58tPt
EbM2Ho19gBvwEGWiGDD59KMZfis4rnzswUYsaDs+ZxPFgxvrPqvznYCd0+0nr/WIEQrAg4JBWrsM
yaCcF8eexiizwnsh1MMws40wv9YtRiSow36x7RTfNnTGVxnOdzUZXm///JVxbyr8wOzmWcAQJBve
PRMvPDaVeG0LfyPArORWprYPFGx4LCw21FE2HEhomMDf9SEnMErAHe03seSfqZv9dgZcmN9+n5Wu
MrG9VUBkAKrhmNjtQ8n/UkY++ODr938z8jsNeJmvYPBkixff/hOKrZPdlQFk4nlJJzrh2oACVVe6
VF/sAN/mk4hZvnECtNYl17+/+eVwdwB+meCXl+0nt38Nh2Zj6K9sI/956rx5cDGHE/xBRpQbFf/1
c7nLC1hACHuXwbwDvjgbrayNUGPqVgMge+HVosrlQLSLOwImmpf//thwMWZvhpOrBmWRUCbNLRzr
vmrry+0Hr/WNMWUrV1gjbn+HBCDMi0K0Qd1fJMYfqvDiId26TVv5tKZOL+w61CWDd5C47fjSDXJv
O93GqPlXkvHO4m0b524MtopNNg86gWkXfB88pWAVOPd8p5zR24mgY/FQ6SAe/StUBqfpALQLYF1h
wpHFwoFDYHg1aHBCb4mtIUzBv9OoD++t9LWFeA6IQoivcttp8Y/h6MBEEfyZuoJF2HaXh9Sn4XlJ
veAeka85qgK7sb7JCW6MZgfeEy38wb3wz+2PtTIFTd1gFWqPMtDZE49VgPiH6kU16hUVoPthajbW
55VhbCoH8WL2rFiq0IY6pPlwH8jmC2TfW/XQKwPORP0yBmas5bc4jppGXBS6ubtfJBQ145WyEeWC
kmw35ETs+lRXB73UwQFkDvlT4tD8XIpRHKup6cE09YoXDrjo2de4y6ps5UbOZPl7GODCB23xxs8k
W/R+9Ad9X/cl2UF2MsXw5aFnHSBhambaPODio3t0sGH4AhNIVJiJiVR/PaVTHEJARqzrcbgvF8DC
I4dZIEp2QROnne/DKFLSyBM6dsqvmR2OYcz1ADxq7rQHulB158zTeB5gwyOjoqI+jrLtpfySZVQ8
FqOoUCWEDSLzi3Bfcg7I51CrJy5h58FS2W4dDq31tRFRfREqHBUgatQS5E+rtX54onJ2JL0j8IMB
f2IjiKxNbyMd8m0rlLgrDy8FvGyCL3DK2VjMVmzPPFMmGeRgWS0oEAaPMhK/cxx78F3+R30HLaV4
yL/TepeW0ZZUee01jCBbA92LKhw0FjbfpwzM468fm7ZGjB1TF+5ZIGEmU3diUkQdziLa6WsB057b
Dbyfvbim/JHVmQX9CC1w4xY+jp7+XlD+txNXKqoLXyyen1Vr3ddF+ny7vfc7yjXVkKFMwdOXCOc9
eWzI5/SDFoOuKYAEk6YZwW9FAmkBxt53ODtzvKk/p233oRDqmvrHdsTuzRUMkLFiuQzwDUt0O6m/
Hiv6e68UW+4Paz10ja5vUo50EIvNfNDGNZBMOFU5lV74crvz3w/Qbnht8s2jGxK2mUPQ+ahhTY8B
UgOUVxSt50VL2FdbfJf3lxrX1D32FodONES+rRZs0zJ458xDmzjL9IP3HzN8cEMjYwK1lwxWh7xs
lBRQbusHk/03WeqNWfF+9HNNAaTrkNmHV3WR2Gnl7rTtvcDxJkmd/MWS4qFSwH/f/iJrH9uY30EA
aHCpcYs/zNmh7EGxpuLbhx5tShl1I6yglzjzLcY21uS7nf68/eCV72tKF52qHpfFsRCTAMThEQy3
q33deP2FZ514KfvG24gVK8PVlC2iLAyHiSX2na7me9DADzxwooZ6G32/skK4pnZxmP3Zlzbun5rR
zr3ItaAtwn1icwmXMTiSEt4VONmByoX11UNAhuzJQTkETLyB/egyj8Fyru431kHQTzAJ/38y6pp4
xrJ1OIHrIVRDDZxMrYand4APiBc9cQ9nwbBIqty0PAP5jUMJ13a/VLDe+smKQKbgyrvNEI1ZWWiQ
Q3l/n1IGv1jup3dtq8d9K6YpdnEudQyQoSV9mINarwQ/2sFChghgb3Y36G4G2Jqr5skHixm0gLb9
leHQstlZ9jCep5Qh+UZODGsra7rL9GzdVXNHDzyv+ROZuisRtwyelt6z/6sgaB3iVgZBDssXi8Ue
Sq6/izrsnlAL4+3hnzN+EQ4JLPDUa/a1zmwGd8brPd0ygpNmKQEP7pFD7zuxsNy7ypkeWhhWnMRU
Tz9EavcvKhNhUgFo9wQUsIjHcplwOwauVJHy6jGdNQNCG0oYS83pPYzt0x1vh0ntbDgyQr8CmnpV
ZfmxbD25E3P3o+KNepao7AdeiTU/3KFt92lGYRe+gEsPG7r0WNV5+ITqHgs8hVafak+55x41qjv0
t9oVNoGJql7cr6IV8GMEMOrccRSxw4nchSa2SQ9qkPBJHNPuMHdQhYOFXscEzt4HLpG8+ghpr5Lm
za7ulhBpp4vvOTohlKjOMu/TESQ9J2i8fZY2xYvdlCVMQWyx46C/o2ErO/eZC6UZ7iV3Q+nIzyIl
9X4IUd0UysCBxyEcKkD5g92ghbpAag/fsnCoj7SmdTxhCTtUuK97sqcyu2STyB7BhQr3jBclzAdz
eAxm/X8jG/Uj2HYKRpc1/c26uvgGZV37u7HHdt8Uc0/BOsAe/3awWYsBxpI1j92QcuDOwfO86+H7
V8FrtIV72u2nr4RfZmSfVDissz0siLP+NZFnNm3M5rVf7fzvQqtgbzqTuSoSGS78JCycULaWsH+O
vUO2ltm1326mnPCjII4u4eTjfu89mA8u6Uaf/zu8fi8UGasSnfNWYVsMOdB+OXTn4Qxr4gv0meN9
UUXlZxa3MbDqe3UeHuaX6fPw2f1p66j5wx+tc7r/stGJK6mpKdEdId/JHUBEcfMD4f8fG4xSq3nh
wxilbbUjNoyHP1ZVB3HA/34vgjwXPANcjMFxB/zQLAqaGgR7Z2OYkZVvZap2s6JDzZYXoENp3+41
Yfa3ifflwwzbstiyvGyv54zGLfWCfSFa1FikqRVXV9cSfxqXzxPJJHzr6nxDCLeS3wTXpf1NItgX
HuxTCNUJg/teVz+DWRHX+RLJ4pWVemMYrTVynRxvGhkdTxEPZnuJgn1IYf2E4ULcKAQ0+RNTbqtr
r2PynbEaGAFCN9xJmWOpBO697bnSrTrOzF92WTaoI1l660DmRcQOce2Hpb+y5yRMWG+Hj7U3NMJH
Bumthm29TrqueiClqncjjEWipavqyCf8As7hRktrA8gIKIyzeeYZwiDcL6MU99hy/POxdzDDiOhm
mloIIxT2pPcBuYqxF+iwdZB3uxwDdJ8tqvhxu7GVuBgYgWWxHTn0QYsO8yf5zOshSDhcbFFb0LDT
7SZWvokpwi2zSqPKBUndXPlp1C6uuA9VB/tur4IBN0rk4ScC+sDtxlY+iynCxcET7domxL2uQAFr
ClcQ1I+PWzc6K71lim7zAmaR1YALO9IFMFSusfX3W+w89dYSstaAEQZmNvNaVxMMZZ1nTT/r4Bs8
c2/3zNpnuDb5ZvIL2lZDsVQ6GcMx5tlfPfwdm2e4FyGB5xsBZq33r39/00Y7+9gg2DkWiLlQOGHr
yjN3pNh4g7XOMSZ3Z1EmOSU6af0qZq6HA8ar6dPWncjK6uYbM7roNFlGhR/f5b2KGj18gmPhGdim
E83teudpFUS8a5+Kqt66OLquZu+ESpMwarVdG0CRNSQ+VvCoH/fLsl/28jH/GKLENTGipO3GZlAc
GyqQ0/SUR2RLYbLy0031LeZyiUwQ8U/YdlJCvyRleyobRx9ncBbizPYv7ThtHTS/308mSHQUC2RL
FsZu5dTwOH5upmBnbb3JWi5gSnI7u2wzXYPuDmbXBB/VfsTJXqjvKqrUGfk3SBotarTh+gvKNLL9
R5v29ADbojaee5Qi2qz2XtsQFsW3Z+pKqSWmzP9Oo8DjDDvLEMf2Pdj/IlgudSlPLlIgWFhnvycZ
HmqYa1tleRCFexyCcAH2y9oqTlyZZyaH1HGc2ZX0mseyF996GL2f4Zb1zdqjjQAhUa4Cc0sMeJzK
tuMZZcuKbZgpXDvnnbnkGdHBd6FDSmnaJ1OPUpisi1wJ7zay86chvv1d1n68ESD82fOm0A2uLYgY
O+6Tavq4DL/ffvq/2+L3XsBY9x2/mZUTMBQsuHBx91BWHWeBQnHi1W3c9obmQBSqpHSo+asO+vS4
9G71FMjJ2VPPDU4pwR1MMTrlbiHush96MR6kxauft3/fSmw38aSwcfYoKgDDS9k9gWkV857tbz95
pV9NZbCDaRfApi+8+AucnVyYEtR58HNR/kYCshKqTFGw0racqushKy4S+92YZW6sQnn0PPcJXm9k
5/rjjyaw/t5+m7Xv6F4X4DeLIIri1Oxo5KC4TnRje4L3MWD4zX5w8uri4DDlToWgbJfBUsKczMc5
iePTQ2ZX0w7nAj3cmv3xK5zW7StOgh61p53HiZfzRm+szBNTZNz2Q1urEDKyYvD6u8oRe6tyi33j
ZMMOt10braz1+fVbv+kEips6bdvIlALxqQVTsSB53GM/Q/kjY11cya1Ve2VYmopj5dj2ggtpnbjF
pRtjP98IwiuMHdfUGbt6JmGm8WAg6vfNOf/Ek+GVxFVcHMRhiPwYvKVzeFGv7h1LumO127pucK4R
651AYOqQS6cr0mlCXYW4o4/sqM/eoTlgpw8fuQd53yTqgLTqabzLkmrvJOKS7sPXeqPKlPxThr3X
uhGGcmzVEKABR8LFuk3h0CujYWm1A7e5oR8iSgh7FT6rnlCsizOnARZsEzD4nvWQ+WP7LRwWz98t
qNp4hAt4e1fWMqAo8rQQl3I9jQLVytZ8GfD/l7FoSkDBR1TIOaWV/oY//Bj1nXb2XlA2uJP32SH3
tXecinKIJRArcRmEza7MWnu/EBJit8zUpWpD+6EkKdvBsbB6mgIV/KWVmBO4kdNvMxPZwaWF+8Td
QCQeheNkxuFbCCmJeLYdFxJy3rljVLKUnTp3sj5Xje7PrY9yyjavvNhiRfEIp3bxd5kGmOVJC+Zc
IvNgBjXn8lXRuncjmLrkv8OuEnEJdc2ZZVMJi07ljU+5R60fqdUFd04Lj3QOE9QYa6z+sqiq3I9A
XP2WlWtFnlMNn/vJGx5w0sejTLk+9ApjuCuDNn9hKhcQPEAaQQrI+fJh5iXYVV0WB2NRnwhzw9NS
N/rOcpe02fOJp8eiBRS/hQvm3mlr/7FHt92D2ZLtbF84n9wRgEXaz2BHkEkW32YQx2HAOueHDryq
Y6YKKxGlzQ9BoZ3EnoDLhAoyPEvLIrsWfq4cZ389bvytGrTnpezSr6LnSx7B2L04pTNkqhFOnj2Y
/7B52qdlPd5bDs1fm5CBZE+Lokioar+mGQ6Rm0aHP+2Qz2WClIZG9bAMMV9QHnW4HZbX4oSx0Q1A
AAqFQkFdwFTkqG+tfrn94JXVy1S8e3yqGe696KXN8MWLJf+pJGQ3UgXnjzVwDbFvQmkN+Xk6qo5e
3BDnl1nlOjpSSzbTKHDplkvc2lsYi1bQwEdJLLVOsu5ZypcCeCyr/nT7BVZ2nqYYXaBfAk+UWeL0
dxNFTTRWOl5ap8zJj9m8JaX/VwP1TuAyMbi4XJtk3eELj1rJV9hDyrsmLcm5QcA5MTiScgQvnCj2
jDgX8M+dT1eD928qIxO8TWGmgZr2bJflqX4cuqyLC+VR3Len5dEGPfaUL7YF15UCepEWZtxNOdev
QrrWcelGedaCw+tGMnUculDv4KYxRoWPVKYPJTtoF6auvK90VI25c3aGNDvmQ1HdS1fqZ4WNVNKk
gu/S1q33lZr4Aw1a75KRgcUIfeND4CnrAOMrP2LhaO/Htm5PMLy2cTtCpz1ShxyOvnrLzWZtMFzn
0JsRl9W4gpvqIrwAwP3btrpnd7A/z6H3sUzS1N7jXltBXY1jyKm7L8UXZ/51e5yt/WwjPy9y54py
z7MkgISHcRAJaLdP2y0gyUriRI2FMZhnh5QTxpcPu0bYjOxIR2OnCg6tvQXXXcmaTIRvx3TpWD1y
jiHOq33RxME9fFF1FddbhhkrYdAU32uWoazMwkWCJOpBdu1Z2OH+dvevYNBcU3nfIvp7XYh5TglV
0NrhDjSPsXwj2EufVy8Km5glglkL9faDvXg/SnqlGIFcgBLbr3DyOlEr4D+lnRMVhfB2U24+nvrC
UTvC9BTd/pkrn9EU3buZmwYNRxVUOD+4AbhJywLnsABlSV9uN7DWxdeG38yesfF0O1QY3gtqSmfr
uZwOH3vwddy/eXA2i7LB8RcyUk7ORC+vDAzID/aKMeX7Vuip5yEQdt0j9R5RgBBZHSR95VZF9Vq3
X5PdNz8+lXkbjhBUJnrxXwpF/7o1OwngpFRONlbitY435n8zgoszKpolaGfe58VC964cPlYZA8HJ
/77AREJZW13VXiQsifel0vAmHjrnFbIk5/MSkHajgmgliplg3sxSUziDWI7ciO0q61XXoEP5GwLb
la9gKu8HBzaPxMHelA+YilZRv5KUvzYqP4CevfWpV97A1N8DQI3Vw8c4dbqDrsC6B/Y/DZ9vT4K1
hxuJCrcXbgcQ9ic6hGgg7HsrgivLELuN/PGxFoz567TguDasQ4Dwl1jNR9rBb7z4cvvhax/AmMMO
gNqkhFIhaeZDgKvcOR7FvswOt5++MgP+nXC+mWRj2c658BHbBpnulKuQ8GwkoWu/25i+DWGF7UGp
lsDYleHuw//Zpuecbjx9JUP8dxD65ndTpeWMzBnD0hq7A9NhH/fwqr3UBa9iN8PKkEHIHd/upJVF
1oTnjoszDtpFJ1GUEccZNjzwVXN+L8Khd3zg3m9aq2ofdCXdmNFrX8XYetA8K+uBLXg7CZWyZV1k
wD92MG5q8esCPugNSvbgGdScpPJA+RyPS7UV81YokK6px8c2w2oR2nCWNeKmOF7Ay4HHy0HdaXWo
xR3fgsqtzGpTDO/ygo8S50TJmM08KrEkL61KfLHRTSFi9DtbA1MH78AJRDVImi9T2fBLwa3mrKVn
H8NKkVhkvQs71Iru7KGuLz5dPsjVck19vPBtCrlRxRMGuw8R0aaZ/7DSF6+pBvg2qnCsnwilhgPJ
UvFg2cqTABLJfu+VyrosrAqOeWvnUcDb8pc9QUEVK3i6/wh8uz7Bcq6Co6rH5otHF/lVAzz1Aycq
zfeiwp1P1FqlvEeFNoQEVm3tChoMn1WmA4kTfSR+bkfkt9szaiU4mFTfXAe+6ogTnu1lsY+uX8vX
yelwEjC4rfN5nqneaGglTphc38zmBJAXEp7zbqy+dm1oxbMt2YsaGMp/ytnOr2XCwZaJzdqoNBKK
MAvdyvNIdQm4YvAVc8h+qSxvv7S9vcE3WWvCyCoGa6gXGGZnKIFtmsh3pGzA0xRF3KaOv9Fra20Y
8Ufpgc99pfglTMUPJ09jFhCCPBz+F7e///ufhZqS9QwKRttjgp2zmp1t+TIDe6ybOSr5F2/YuhV7
f5BRU6dOWF5MZe8F54aRu9wpo95XkMgIRAm2ESZW9KfUlKz7vW1Lp+N4kQU6i13BdIcblTk79Vxz
0Jv9/C5ATXDcdkCekl76B1toCidagmQKeJ0Yklb6+3anvr9qUFPcDsoyPHawITpDjfyIY8d97YQb
h7zvDwhqsn1rJX1VEOGdKS720qledhrGppGVTU+3f/vat7q+05v1vAcWCArhOTiPQj93KLah039z
SO4KtZGjvR/Qqalod5iqh1YBRTZ5PjtZoxtABOy7sRaC7Ari5mcOj/BvadHB1BBElV+332ut44yA
kA5TOww+BnkK9qVYAKMt4PQ7biEw17rNCAa2dn1cqZfsnAdXf/v7sLfuhq46uNmWwnqtBSMUgG/r
pbwv2HnJl2fPn2MS+I8y7Q8pTuY3tpIrA9eUuXPkC1XFJDuPWfhUoSbLbocvH+p/U+gOnmk3eSqk
Z85sAEiHvUzxnyz+2NONrUWG87l07BlFGANP1fajMrgHImrj6SvHI9QUt0sIkiFRz92z7zQQNYqu
qK0Dy0DR3Ln95MywSKsILpSFLs7exOVTzQQhh5D3OcAFDhyS4Q2aNnEDbWBEFKS3HIzxiMO5LbZU
5x36WfGNjl77htcJ8GYCp0z1aS9ces6n5ouwWQNPrv7T7W5eWS1MsK8PkUhVFR49k9o52JPchel3
n/XH1hp3XvP5Y40Y+5UJwnzBmQMHKO3sBka/uRodWGXekwWiZdQR8THJFmVGTJh8sAOyyWdn4N7H
S8qLcIg83H5GLm/hDvyx1zEig5YwHqaODM5d58C5rJj1OYWzelyEHf9VL0Qfy7rINpaHlSDBjCDh
Wl7rWixwzwyE6oNIUZXXztrFPRRdYqSrW6vt9cf//6ycmnLiFvJ41lpw6Ro7BzfQcwbC887zdfuI
4D1VEekr/hgCvx0FeYpDRCuo6wP1verFkWm5v92zKy9rCo3BTyfwpEjpuZy85y70j5kzH9I2OEIu
98EmjLiSKliRdei8c9Z6DSit6hdKL1BUPE4h0vfs+faLrNROU1NCXHmOnAXRwXkZyjhMf44ZzI8X
fha+j0gBzyGoSMhfryG7UVg7J/xBMjjHw6kmqHCH4e1mK5HdPQtfnPZYZs2u7b+kLgxNznD/iVzv
MYOtYlu9NsXXICVRD4hvsWxkqP/23u8NBSPeZNKfpe0R2ENPKLuNnFb4v+hgU40a0WzCBsb3dnYz
kkO39DCkp7J9ASKTiihwUJu9Mcmujb33I67B8E3QGwdaMZ5Z7rkGDfklxxXVoddZFaOO3NkQKa2+
qBGXBPNry21GTOQZBU1AA+aU7h04DWbNU1f80vy5hoV81te/2jbfOH9YG+JGhKqxM+sqyw7OuTd9
ErP+BrDvQegK5sXhx5wbaGAEqLkcvFYPLDgP2k7CIsujjM8yUi7/e3t4r30cIyg5A046YK8w3Dnk
AmPswUt0sJGtrix2pkAZfNKUpaQdUDz1UjdX8N6WHH3lR5tqZI07OVmimPzO7T+102W2HzrrdLs/
Vj6qKUUOqz4vc0sNd6oUsFp+9Fmxt1En0S9bzPe1Fq5/fzMdeCqQxVXoFio/LctvJcGMU7+kne5v
v8GKwgaB+38bSAmwuZ5VD3cF6qsYE08trEZqez7pckRm3e5cmOm5U7PT0xIF4RgFAbK+gsU91Pxj
wyJIUY6jN+4IcXaFcp8XXu5xIRcvdNwICSvestQ3YkLAy44BmgCji1xM34Y29OIlr4udKnHIJlDd
fIAhdb6XrKwPTTvbP0C1hJtM5rsIU8U8PEDjsrymIc6SgSnx6I71dfEFB1J62odB2mbR5Lvh0VUs
fL3drStndtQkE9duSUsqrjPF0eH3FGdre6/h9muPnyNA7L8qMhizwv90h2wl0t04orJmIhsTdW3Y
GNFGyBTqPYZh4+A6/VfB6uBkDcSJg6IRD65Ix43hs5JGmtrpvOfC4j0mQDOPP9Piat1b0gi7zu+j
nZ5JgKz4doeuTWIj8uBgcEaZn5jvRtJJSHoqvYdCKz/5QaY2mliRIFNTTW3PUnCEoOmO1+687DVl
7os1Suc+t9nyOQzF8FCnGUtmmZFvtUedv4S4812PAlMWFXVlf8IJDDYDjHjW1m50pYNN0TUbM85l
CvBTKjMRaQyoKkidqLL4szcVXxvhbySC7P1119Rfj9pKmx7V+3f/bNDH6RcLMr3L4PC+I5l79uaC
HcCp/Hn7c64twaa6mqNwtXNnLZKm6U9lBviEwvYGFSiakj2Fa31WhsdiPhf8L3e2TDtWWzWC3ay7
XHTwyEV9rB85i3+2UZeECkFsMosLstAda9QRNOJYBY+obdhY2lbEqNAB/2+Mtfs27+ocp2RTUIWw
sCkFSSG8meGnUgur/Sp7r0WhbmnLOJdLh7K3wne/85CMv7nC3cju/5j7suW2kTbLV+moe1QjF+Qy
0X9fYCFBSpRkWbZl3yC8yNgT+/r0c6iq6bZgjTg1czMRFS47JDIBZCLzW84yafRQw9S2pmPVE+sz
W+KxD5pRTDcqnee/Civ//n3+H/FTdfdXlNX953/g39+regFkPuk3//zPh6rEf/9x/sx//c7LT/zn
/qm6+Vo+ddtfevEZfO/f4/pf+68v/hEY4G+Xd8NTu9w/dUPRP38/rvD8m/+nP/y3p+dveVjqp3/9
8b1CdeD8bXFamT/+/tHhx7/+OKOZ//3Xr//7Z+fr/9cfHv5sq98/8fS16//1BxF/EgiHMaW14oRB
ZOKPf5uezj9Rf0KoQ0CAlHJGlSBnDA1oJ32CD7E/bcUY1UC+Ss7FGeLRQRP6/KM/hUMkJEWEcigS
OKQI/+vKXkzNf0/Vv5mhvKtS03f/+uP5m34JlCVV1GEOFRjGwQ/FtlyaUUlrNdFdU9uJ46PVAcZ0
DYYaC/UqywTkb/jICj/j4iyfxdSM9G6No3HfToW4hflHSVyZ1XbpUYGWRuOauGELxKEzJzulA/qw
P60mgk3eqqq2St1Ij+Ca5jxPxntbkIIEE6+q6KbDwAX1srnrqtqTU5ourdu1yJhtH0CT/qdMLCAj
W/iLzVdrQckYiIzNOJg6M7JjyrO89ks+T8sDfLZyAc3HlVTyC3XaeXRlBFMjNG+4jrOdmCS+m9As
7Q7SEoP4VpbJuL4TdlwW92s0rsUR3jvxV/QmHPJIYTBdnRaRJ+ZA03WGFSct2hF9X6W4gUM3twDr
7atOljfYv7vFbfuMQw+qWlaTvY/mvI5cS1U2BBVriFx4EOpnZ0SundfyaqKSxLtUqZoFwzRG38/e
qcKHR28Ggx64NhvVe1a6yuHT0qi8CUeZNSsUGyDRXFVu0ZY9fQIw0sowAy3U3OG3PU7mVuSAB7hQ
xGLjvqjW+v2wFmBJR0MsbF9ExIadstWwCZtIZKhlDqU9LfxkcdMswJLCyNPLu0qw1qvjjI3XTRS3
9VddluV8TMqxh6gmL3l0knkOm284+wlVpb5aiLN8pnFaLNdKtrS4nhAQTvserM7mB0+nxhQgQdYC
ee0SK9K8SxkrptyFWSxgeD08glmY8akT7+ZkjXMvytryR1GLdTSutDOYGztLGonPC405fAiiWZZ+
i8gLdkNrGTN3bG0INzFVO/H3ZIz5Jwtcv9XP+siImyxNosIrgVYqvHVJwJzNp6xq7ztQM4EEaeEm
jhjV6mJwhu0mC2TZj8C/znkjIAahqikA9xQNTTKSFbVjKEG8W6ixoi9zVMh+p0refLBrm6fXrYiq
1c0qAjipqiWNAuA0otpbZUW0t/ZL7hyguWA+QS1jSj075pHZtZAwICGD6mYO81x7mO8bcBsW5kkn
ErY5dPhfH6ydVnOQphWsurJh1FPv9iPt5ndFjF4NM7Ltd0SjmwPp02iZIRvAFVTSllyWOLOQHLuF
A2ClN9FK48+Bs+oUaVrkviXm6DYflnU9xjnu8U5FheW4jp2uzgHbxDIIyD6McY5ovdOD7bYr0/ZP
sjgpThNJUfhsKtvRUHqbJz6hGFF2DPPCGIEUQGvrPZo/FO1OPsvpCAscIvZOqor0kHTwhPf7PgcI
OULmvjxUHdTfMVUckaibtjRZ3SRV9oiUNMu/65HlFlDmVtO4QKKVWAOpalZvIKQpAo4qHsSlORY5
mFfOuAD7QdZi/aG5ldSJO0AeFALQSI2icEpqM93N8GVcgiElgJou2kTinWXbdXYcp0azoOkl3t3a
Xhd6B5Xbml9NNZHpATLpLfVRGZoeB1FJ2wd40aq9OqEzv7LG3npol3geA4tqXWWQdBni9xpfbK6s
mMT9YZQGSY+BOAq2Ech0WPKzmLUwkEOfqQSboyicG7wsZRKMSk3pd/T/IhSa4d5reSq1hgXK4wSw
N2sVRkJHG+gp9N3lWSitgLAf1PNkA+yFMU7r9+tcfrNNIbAUcweFHyi8nn2UrBl0Fax5pGUxyo8z
EMqIQTNFjJs1EdYJG6yl8NvMtIMPiFT10EGZU+0JPEd+ZmjndR644ua2KzU+AmUZdCSJKrHnFmk1
Wz7jdtf6jSOK2YPcRs9OqZ7Y8qGxgPPdkTiKkkPB5lx/NPiV+mNH0KHxYl6v2P1IZtu3C1Yo3WXT
GslA2RniK7eKIzXs8qJIoHop2JCDLOZEV4W1DmkT5HpdhcubeSn2a5E3BdRS6sxKw4JRNh/XJssW
z8DxiwaQSRZI8rKiGb3RGa0ylNCUsw5AZkfZVQNTqfI4Sj6WJzoZhm54wqIJ7mP2UkIDJRumJNmj
QjB/hKozOEFtNaGeiwZQhe9vNPQ488JYfjShHrRYOfzK6kqmhafhBLlb647mrsrW+OMMvE/j8qLq
qBulS678CnsnWnpVZRVuWRCSnalhusRpo8V1IrvuZJVkQWaq6Y6PUOz1F5wYQd7ywY8LoCSaHLct
qGVdDXXRgWDQEH8YW+GiY9S+H1Kn/Zl3fHyEZl5/nEiWfeU9b05gGojESxfyfnCK+QTPI/7eXgdo
tyNSwbngpEDVmPo0Lon10enjNLRaJ3uo+uYsczPH9F23wLC2kA3sw4aqXKmfJ5KdTFONPjS3jGvy
4YnFsQga6O34GWrhe5A/lp2TZMVNW1jxxw40g/KYAILA3DaPzA0Hi0S6gw2JWdfgVUDjpShgji5o
35z0mrGvq+EQjl8GNd6i6wHGTds1CJfG9Kvo42hnbPYjreNHZNXFXpRw+Kl7gS0oWqLPikb5PVr4
6qZqaO7AMqN/10D68BrTuH4H1QTHMKilaK2VNWALuwHeafctioAHxKQQvId9u/MtLcbFW9jCINMe
iSYYHI4SSGyDWyOjCK2dSAT56OQ++prZ0VgiDToy1tcWaenktf1sPxVAlO+tpI/D3BjyrcoqsNJR
Pg8zUGAg6DNzEVqwij0MTd34TE2NcmGJNgSS2UAC4NwOgV9fiJc2Q30qECqg1DuU2cM60WVvQzX6
0Qg7ewcXB0yVGeblVDAC6dhmzNadY7cQ9KvA8NKsbrRrTzGMeCJS8vt4NAIv2CDGB5pZ0kc82OPd
7AZBgJFv4CG6lNhVi4a1nw3io/dji84/LjgDvRUcB59Y4PAHvZFCu2LF6xgkbTvcKdvCpEqd3TaZ
zg6dkRRvqOnAj13BzkIM7K5M4FhIGvFB9EMBbc+4DxFTrXCpWc0Ot1Q8WKKV72UEC2O3aXQOsXOW
ISQVVtK0QcZpE7I6G45AeSoc+ikff66rXuG3Uq+HtNZ8Z7SwiQd5VQLuIgG/oBkty83MQJVroaHg
d1Yq9rqepVsNdnuFQlaErX6QQ2BBx/TabpsUb1os8tKFV7D9YIjVfmjbBKKYJq5MYKSsbqMxZjsw
iybtsqq1Ox+GddUux24nfZnx+cqUkTX7zpyO1CWS5OYJgn6ydXUvoPYELQkQyAA7bFyQ8dv04zJb
JoIFX5ZVKORbaR6FBfyxD6k9jjj5VyBDXHseCcq35bjCgEG3j21DDWSn1hh2r3UFQ9Fp4jkDV7GG
KGbcdsuP0eq7OxAd2CkXKVvvRdzlCCKpigHe60fUyGKU1kF517MfT0nzZTKk/J4A9j1i2QlD3RxU
VjfROXRr59ZG52devSXOs4NTlMgy6rl5tIyI95Ux5judYnqSoG/+lNDoLbwU+u5fWgV+Idw6pscl
rsf3K9Ra2XSflmlb+Rku+wfkDpxTXcNZ+hDxcb0D4//Y170NCZhsTJ8K1gxPqoqs6ufaScfxOZ/b
7GTHs1Tcm1Qh8vshk8kYOBmpso/NuPbldbtO1fB94Qm1wxyCo/B+HMu+DbAuLPWAGl8EGnlaV9Do
oeMq3c5Y+ewxoRW8eq1keRBFH9fmAewF6ACkq+iRxGg4/UEdtRTdFzKzzhuL3tJ7J2l6shcpqa/L
ZEFfeInM+FDmOf1WDOP6mJcIe/aDgL6VCzBb/mOFaCg0mkZCBg/VBlCycFGOD2UWEe9g4xqn2FuS
5QuE760nNXZljHVhwJhr2kx9R8cR75loyqzboVJgOffIRFj7lZXLklnQ9lKwMXEh6yqhOQSoIPjo
pdMO3i8p8d+J56+J5qZALJFaSuJAaIHa2naQCZ5RIL9UotGBrO00Kny+b26K5Gq1fYoTwBMfeexZ
UJ/a66Dx7Z3zs/nRF0E2XceNn13Z4T8jKP91HYrZUttKE0K2cL5mtpJ5LTCNCwi5lRsVFWRqL2mL
nCsy/919+n2QTdkdXiNsqTBI2t6Z6Cqan95+mC+rmL9//aYZSRK2clgCAHaM+YfpuVU2d10s3/+/
jXIu9f06Y0BpIKdqfD7dWtBgn27tS+yKTSHt+UYo1pegDiodxN56D+C8imPOWt8+Ors5caEB7anb
JGyMG/uXxCBfwoz+GkvYNufaZrbzm01LM7AW8NHWH3fqCPPTPdsnYbvP9m8/tFdmnlOKhc4FxsDJ
8fKhdW3Jh8ou/BoPz5/b+AsF1f9CI+NlVf75TjhqNlIDFyUZ5PxejtEknZkriVgC1HJ3SPkdWaId
Yvp3SWk9vH07G6DL32NB0QEAM0VRrNrUHlWW1JTWhd8F2QMOsPfDfX60ghrOWa5y48/JPfPKXXEy
j82nt0d+9SYl44Q4zGZ8uzQqFC7YmRJXd9gfCn1fyvnrnHyCif3b47w2YQxgSSgFYNr0dsJYESUK
sbIfAe2heeFCKOzC1rdp4vz9DH8ZYtNNgdmzGPvsvPUtAffgcnRw9tS3ry6tvY3WyO8DoaD46xsb
ZRnUZ3EvgAR48RVissTv3fLQ7MyX/6v3if/64DYrY+3sWqBkh7tCxHrM986e77Ljpe364j1tau59
Wc9ZiWEmbwqIL7zMLz0Tyr0JkuBihf2VjRXngjyfTwxqAVt+EC8gjleN+fMDLIuQ+WsIjQC1r6/k
vvJB8ug86076b6/ATcPoedpejLpZH7OuOUqweJ+B1PJXn7jZjo4Y+HyTrfBo7sX+JRXC156r5jao
8eRcAFa/sQ4EnTQMynz9HnU0Z0dCy4sPVuIxr/WS4OI9vuwLne9RYTjKBLE1dWyxacDN69yL1TG+
40IEIByezkIIfM9uGh/x4XXvjR+KBqRzd7lnd/+M7/L32BTld6UUysXbV1wMSGKzEULxa4S7a9gR
wc5PlHpX14n0pck8b74vj36lHVspKagiKN1v1uvAG5KsrHy+USCtvGJn3dS3wOrctYGDI6feE8ud
vl2Cbb8SX70cdxNyoIRZyAzjdgHZQav/ZE8hpFrzL4R+SL8ov/PnABquQQVaYNBZnnmyshskEJeu
47V5dghlBIcg+hNbXjA1MDhXUJZRVR6tLuEsvlolK79o+OD+oLGwfJyPKAQiZ7iAvv/9fMcDoFQg
kJBCgjj2cvODTPLc8brCyFFfPKbInlDBXprxYVnj4anCgX0zZQauBGi6LqcylsU/4wb9tc5w5gNg
APYalA83IW5XQPgWOlK+hQ3GRUeEoEei+wsAoFdOExxSOIwh1cPAUt6e/p1o7MkuK9/wdnWNNDJs
RQlOSVnNpzYZfppsoDuUZyFfQM5qg5Db+meOKucb1YTaWN8EUEn925kZTSStEpH6ZK1RGlzF3DV7
eAEN4OCvUue7t/fH3zdlTc6vEuESceJvOHHUkvPkjI+dNCBl3hpny02q5/GstSYh+fH2YL+HHRjM
wXZMmXIUXOy3qwiymj3Wb1P39MStKD1N9gyaT5Um2ZdhXPgFpN+rN4f4lygABgQknl6Ox7XDUPXD
zWV1hGLYvFw1Tm5OKib/zH/vr0lTAs8P4S+iRrWJTJNILdFMSx+9QLOHe3SKiLucLrT/X72dc1Px
vPsR4WyOMljbZbq3Sp8NKOL2eWl2cIzogjh3LgU7r4+Elagoxba+RWKjXFHLfoJ8Sq4YhCIt+8GK
2uWnKRdn//aSOE/Byx0dS0KB786x5qFysQl0YtXCkEtnfkWlBHbRhgdb1ec69h0t6ytOWZ/6LHHq
C/vZKzeI8WxHoggnsPY3wyZxoxMNFzuUWSBL8j1blQ+x6+Dtezt/yebeXgxyvohfcjyAzcigK+Pn
Z0aR+l7TSyqSl+5icyzNPYNZHwighZ21HkUdN2RTzHyNWumFaXrlzcWtIKTB3vTca395K7DJSVbV
Gj+dymBIci8tnUMaf+uj+7cf2et39N/jbJZ4NViOQAYGM3fj6hGN5x/lJeukV2cFUAFFbCkFgrOX
t5JHCaFoDvp9U2WlC2u7+ojU5dJx9eoD+2WUzYYwtejuDxhFU2s3Tum+oI4HwMJ12/4FlP1HgJBT
+r2tuupnv4V7vECI3NZP5n3fPj31p6/19jf/PwSGnOW+/vfAEBfi9sXXH09d8iuY5PyZv6Ahmv4p
5PkMhyIg4lLETP8FDVF/4nhlzHEkoUrbAj/5GxpCxZ+CEfRsuSQ2Jv2sxPM3NITafzpnZIhSjvN8
hP0TZMg2zuDgoEKq7nwkEaG4eE4gftkayhi4hwQ+QuEiMoWafPohz850GisAli4ONLy90FeZ52CI
JOrLoA66vzysu792oV9LhhsGH6At9rlSwx2ppEKksbUjMYzk3WhMHC6RQkuQwJoJGL53fde6iMIq
dzHL7MEGwQqgXwa3YdOPgJVL7s6dA3klYn17+4I2se3z9eCZA5HKFLKZ5+v95YlQoAyGseJxSFVd
gaWN6nwNKXovJ81BSfnN5oDIDEN6qXK1AX49P4hz7uRQNEvPQd/5wn4ZGAiGZa3BKw179AqqXVS2
00Gv3PIh/MJdPZUP8FzzokkMLjQ/Q9gsP7Zg0rlwXEBldbTeo7cG4cRh/PD+7SeyLQ8pPA2Fsh1y
Khz3yPE2h5STo9NQOKoNyTR+UAnqJ+DxaU8AYeW2wOQd0P/83k1hvEyVV8arvunZl1mrPqjjWN4g
0xYJUBimVie01XuESbu3r/BZuuuXEw5XiGTEOZ+f2Erx53YvnUYnQqeqCZtpfBJyQOtMiMKDKut8
iGsaVhFKStYy+TNbRKidmt3JKB0OnQKk7iO1qk/5MoBJkvPY1e27CcI7IV6d3INIw3RtjSvqA6n0
IRYJC48MiOC+yZMDXtBHGzxmEL/BXELrea0hoCgqK9Rl3l0XNsdKqcfqRtRhBPjGLoHMr2/n0n6f
wVPu0pt0vsntQ0DlHdsGkn24/W4eQlo5wNIVNh6CgtxyBFa5n6a7pfnqNM646yn3VDFC3k1B0bVY
+YWU5Tnp2wyvkBMTBx0PZfNtVGi1verHfuhCWI1kO6LG+bYXdL/WQ3Zs426ftFl9U4O9ahZZBCZW
/F6sEDHvzNmALuHhZAPFuE4i2xmAbAOt6qNlD8sBMJAP9bR8QxMRcG7zaFjm7BWxuse0aTzWO+ig
N/FnCNjtGR90iJ76nmeo5EDR/p4yCAe8vdqeuxi/3qnDUazEbimxOwC9u92y4FZctdYQ5WHbGyTb
q5CHuMpWtJFcFCAWsOWuJt72R0qRHUOItoSn4xKjG53IcMkQJ5EFsBpbrAe5WIE54xsqDRF0GXW3
DXBiumV50Dufc0V8PvoRi+2rlC3HFCoYEVBgdy1H85Nw2KNAREINebvjtV5P0Ex4LJL2Sk81u9bA
9bmUIgIrVfcBGOD8sFQiAo8xajyZVuJYs+rbDF3k3bjCP0+sWWg3srhWat0BDMXvoH2WBPD06fZM
ssbP0RF1y7LnV+gl2S6gM1AUnCBfUGQTBT2J3SIlIVcqMZGriwY71JIGcTnmn9EPRZd5rKJTkWXd
gQDMdiHClTgqX6z985Toc5kL0eEZ6bjZPOFKDW9Ak0L8TbNPo4SnC/yPbMjK8Q8slT0moB/3DQNZ
aorrwRtBjb92IrwSrIwekrVtgqKFIqldW4UvrWU+qnSCAlYlGdq7guzTDhpfo+AxLCcyy284blms
3WmwewNe+/tIzwZeSwqmXawHgEMkQChFqThCHQwO5tbd2s/F+9ReikBYReQm0WB7i6YzbFGJ8B0n
9rnu0kObo+ueAeoih8XTELkYo1a9m4Sy90lv2+7QZCAdd2CnRS0TH1kd7/IE/V8KivxXu62umYTL
UNcWLVzqkUiTZuI3oofxYlqPdxlmEH6cxY0FKYbWsiyvT6fBi5da76Dx13iz0tfcmdEdBUau7S7p
VG+CUfU8S6iLCILoxpZbVrA1TlGurKQI4zbFAADoiIHjqSs5nTVEw7ff002t6DwaQb/JpgQdWhTp
NpUa5eRymLGKwiZdM28ZxhKgKKAoZDTmQBlQSIEybZ3wJUjKu/jSgb7JKP8aHtWF88EJucJtmVmi
XoKFheFZWcWnufkI5GWAa529mitvUM2l7uuzF/BmX0LkolDSxqsgUEd5GUGUMzUx67oiHIEzuCLp
lzTRd3ISNhwcROnPps32aZHuEyHVHg5zmZdE3VFPVb4rKtmHOB7uV1VcULDaWOHI5wdBUHmD36LG
sbRVsgNMRNtFb8qwmMbseuUgD0MVxFvtZThAxgcY2Tmerh3gL90kieDcitW5q/hgeQBJYwe3oJfq
7wVIHcc6n3YlYFTXtCeRK3Jzl0FUJ6DAxvnwG64/lyRD61uDb0ghFg8cMofkLZ8urKxXn7SD0gdg
C1ANQ0z08klbEyglZ2RvCI6Q18NXDOp5rHGhNMuP4DMDLFe0ByvrAGdNsKNUsaP9ZpiiwJDi1A2L
tYtbWF+BG3bJP2DbbX1+2njDwEXC4WTb22CNliIXNFF1yBL2jlnWtZysa97ZwP/pdr8KVV65YbE4
085SpLiwD2+7HM+jCxSgUFojDkqIm1ARPLSma0pah33TRqdhAHqi4uwKs6BNAu4zkgy7ROE0AWoI
+l3HWM5Q15naOmhrDWnMtL8kbvC86rdvBSq1KOqgzIbnsrkkwKkLaHwiBDNGT17Nul2GYA1AGqU8
Z3xUwJNdp/Ht0M7yhP3EeLMsolOSvYv7AiIiU+0D9LSrI3Jc4yk60gFZdDOBbZMPiA/j2r7q2bpc
18QO+DR8gOH7hRfo1Yd6LhBJB10r0AI2h9sKY+BxVE4d8sQWyJNsFzid+GScGa5DNXx2HS+eOCDn
WVsduZkmQAKX+Jq23Qzf3Dxys8K+UNF89ZpQyoT8sQ3olHw+kH/JVhRCArvp8AYASCldCzxTCOn2
EBIyVhXC01Xh0RQpKkJn+HHtnFM4YPkIVATCHh3Yd+1kAykKd7u39/zzo9hOttZU2ohBhURS+/LF
rEkXqXxS0Fwy8PYDzwC+SaY8FCMilLL9ZIbiMZpkcyH/eGVUdJyAwJMKC19tlQBLzVoH1IMaGVD9
YYGd+rUEUAy0Qkv7ucgQ1c2TawFmdSnkf+WMQfEQrMlz5Vzr7SwU2MSt2pqwD03fLJQ3r+0aREFR
NPxIYgdo6qHNd4iw9zWhjUvzBcrQ3YAdETkKQBkAodk9usg48j17bZ7Au7i0IbxyCCP2QFbApdbI
0DZJCbCy+TjPfRvC9eIuAh7PzwmAjjaSWm8abR2W45A+8K670rbp94OF/ZT262Ee4QwED+frXDg3
eUXUoQLoHSzydgyqMk79yRJf3147r0QnIOk4aOzhiUqylUOxsHuzHodkWOToYC2zfUxqEixVvp9G
Jb23B9u2Zs87JSIDFP/QEaBUb1fqyDJgcvO4DSEY0XvDsrShmazEt4abxMiHNLduVfVuQg1kt5p6
PpQW9RpAxy5M0DNnb/PGAJqP/REZzRmds9lcKsfO0kaXVYhCNCIibn/ABQe0mpbbAmtpaan1CEFd
BC2cPI7T1OzrqJWe4f1js9TzR8gPw/ys/TEXg9mPuo5vcjhU7vAaxt8SmLjvOKCYIBh1cOfhkMCv
VHoNkNtRVkl2gmg5wE1cSbecoOQAFB6OqR6kFZUbEsQ0p/dVDpouiH7fUvTlFZC1rhgF6th5hqjl
nOjmHdQ2WOPpYrWPNIFkdZ0D8clnlPBNmp5yjnO3lbYKkH249JqvsDmrG+tQQTNDOxovJnSVrEyl
4dtT/MrLyfBQAeGhKO7JLVtynXiTgzhiwpkZvsPfqE+IgXwDiC8hlAb32WouKQc8R5Xb6QT6CTQv
dEdRKNxOZwLh63WpqxAupss3sJcAKwUq731DebdrEGfnfUyQ0IGalNXWiGOwDdcslt5aO5+GnizA
y0oHuuuxBxJU8dHiMM7sQOw5H26wp2xodX1Rxuu1J3UmpqGsiU1UbUWiBntFkCJ7E5YcYXjZR9Y1
g81yUMIC1hNVPHlZC6OUt6fnt7IW3kAgFThHR5nJcy7/8qxgORfnEL0Mm3wyLmR0hN9pSwa9Xh4z
52mNG3MD/lAZlI1YDqvA8u/rz05hp59mG/Z0bIiKo6mRgUMZ7ghEcuoB1Skv7fHn+GQ7o8LROP6J
lr/HmuCSNHK2JUgLUe2cZPlF8Ga4yosl8cDrwalvWf7IWe06gHrsmrh6qGoDfPY6PNgIok8k1ocL
T+7VS0JOhfibIMzcVppgDDcnSxGVoenJp6LpyJHp5h3IIY7LYN3pKhtMCzaiIgaLg884hB8Vq7KQ
O/WOp9V71Lvv3r4ieZ6r7UNCZZKdS+ZUI916OZcxmmuAeogqjBh3/LYioFDNjbmXVp/4HdHgMgwc
6tYRG8HAEPJ732CBdyosYF/7w+h9XtrvcxjxXvcMdZNFOvRY64iFo0aalKXtDRgGMZDrBeDb0DTz
EiYViCVR7/ERMQWq2x9IfcwrCD0CHAO726RvD4kjKTx+ZO1XaT4HRc8LT60LDwsClRww/LrwzNfz
kmQAVWnI+W6mKCwL2uRuCRobWEZpfmXT8hOhFWoIwH55SObHo9XUSOfy6YgdZDrqqC2COHIql4Bt
dzVX+06tzq1jHGs3iyUCSwZOH23H1W5xSnoLtu9xIfNXZcRyy4hBD6pE7T03841j+HQYCzhIzE6T
hRCy/pRalzPVV6YLGps2mu9IE2yy3aUAqex6biCN2eQwRdKtOHKHH1vWpoHq7cmPGmChwZn9DH7j
XYJqCuC7rD/GxcCCOCkuiZm+Er+dg2tsAxQLGrXLl6sHrW4YX9C8CKlJY38e149wRAODjySxr8Eo
jPV3beeXIA+vhEZAOmDrIegboFCw2X9g59GbhS5FaFZ4voFE+04s7NvC69tW6Nu+B01OWgQwvxnn
8Nvvy7MkwMv35dznRtEcCYUAWmBzTJSA+APyELVh0iylF/V69KD67S/LGVBeLJ9hecB36Zp/5d2Q
+e3qwBs7Y8e5gMuJE6MomZylqNGmBRNqB1J8+aXQNlgPQhY3FHEMDhe729cQK3c5aI1fY0Jj6GzN
5h7Yu8btwJN0gZgfP67iOLHvzhkkDug45I9kDLJv5ODtYLDLIW0eqFzA4Br85JNqok9O1pYhelZu
gZ3gDhbwd2K1il2Rg60Prwj1jmdFkNe2hVjRaa67dKo/oZTAetjv2hV+ByyocKIWd6k5mEpBLne4
qAT5+4IC6/tcH0BvH3HRFh/W8KVzIPHUQFBDfII3eIvCT3aoE22FyJlmePGY4c4m4DIjPoHy5rvR
8GpfpZwD2UQrt+vkFLSmRf+gWZ1jAsZ1kcF9HEy8O4MayyEnkeXx3qEongxyRxfUtSozxjsW1dco
eiEbU92XmeWn1Qy3cVpyGCFkkVeSEehXjQJ6kkWoLJedWyGo9EVaHIaz0EGCsp8bL+A0kWTRYev0
+zi2PjecW9dVNJ0gOLfuJ3Gx/eWgRvHbHg6iBgHkiTs2Q0Vzk6jrFTbhcUxgkZMis5Wpru+KHrX9
VR/LqXyvQUu7r4ixblP4cYH6VR/tARJuUNNtP0CZbtHadbJOfmSjM131CYSo5iqq3HhIopBDzOsm
nm4dONMjpUBVfJnmz5kCAY0VaMmgCqon52Ou0yvHimGplD42/cjuqqcKZaXbojE6ELE9BnFb/Mgm
VGvLpnBlLZHFqvaqllGoJZEBytSg3lbaL+gkApAIQzUOcNRJTkUK2M9gl1/YpDwLVjTeAOs7No+R
3+vsVCcNzoaCl/uIxAGs5h9aEByDgeQfGhCg5ordoRd1r2cb9dq6CXjd0HsFQmjc/k+SzmM5ciRb
ol8EMyCgt1ApqTU3sOoiCwEtAvrr38l5i5lFd1uRlQlEXOF+vPYfCg9TtO2HSrNDrJwfaedl17Rb
/mVkxQTD5IN3X6yDZ5U65kZmVkaJo7jEHVT2+2+n2fwmeMWDJu/xXaadg+Fy/G/XVztY0gbPcJ8f
FfRYll/OsyIIKZwhG8qfwSdrOVuHf1ul/U0HXKd2eihl9a9z5b85A8pKXnsVGL2KmqFuQ6GJMioL
TKaVNrYhVtwrGbAIsf50ZZPFVe39Fqnxkrp1TAbmEoolfcIcLAJ6wzSW9NLhqJsvGO8Q0lbLY93h
YZmV82Z67czhsct4RxVSjH4fzxMOHvfXtGjiWBm2Md+t12hrsGdKD/PRfnHlekpr797ypveyc1Sw
+5PHsISa2bOWgjcDK0tPgH3utAfIOFm4VDk+bm/5xINXsQ7/ldQc17wVb9T68WhIopR3LVIerrhU
d8zImVkZOLrzk8/wX1qtBB1capG+KZRZwhThojNcwuJchhuNUtyBJowGousz6YW5ZiiO5X2KlpSQ
rfqGjamHw1bs9l05tgPWSB3fXf9XqWk/izW/wPPZQ5eGKMSmq1wTPfVY9OepBNAiQFaT+ByDal+S
3TTU41I9+kM5XFdAIadsdK5Lkc9h5ex5pLbh5FW2eNxs/wqtqTkrnPzYUSECNMgI8MhPiAakdm5b
s4sbsz1m0vhnImYgcHwr4tXs7VscOLngzBiO5uyfjWI1D17Tf2iYw2IPxUEwEo4RKVMAfJyN137U
m5hmKpKs7iJjXf6abfc5dRJ7+kieKCXnHhqbV4fdBjynqyc/cnN53CAYT5YVdJOSpDsb9II1HIJB
XNK8cQI9e1pWXTvWWaFC0EpDfHOhuHl/73vfok5zFlfePU93FtqMphhMdhuPmZcG5uwesJIdUq/5
ydC2hsXOTbPAFSoXTIg5YDbhOvdmx7eZaVND3dgHREAHm/VaOX4T5hkcHgzXB9/sWQWOg32Y8Yp3
m7QwoqrHYmAnYA7iyUG9CosJ7u5634/blyH9e2yjYzJlWZtkyzt1akKk6JtrdmRXVVdNEV21LlN2
wKQ+J2mWY11VaANqDKLiD6u7/LRU21GIz1Ju5mneGLqKYgoGjcmUkcu/9TbtgWuSjoH5XpQohgcv
ffDdnX9KOBokak6HTp02Velc2N7FIlBVek1CbakCaPNaqFvtaZgI2jGUE5puxei0UReDus62OsFq
q3KCXbNf7DJ375jPXtkr5pFj8O74QOGqzrMTvc4fpjtnFUWE/3+JDKW/jsXYBZarZVFjEg+KaPSQ
qiELbHhRu3Dbu7JdHkV3e7x3dXWc+T5Xw6e5esc6VeE+y9iswFWofvprODjpkAdculW7UnKZweIs
TERv39I+P6bm/ql7OI7LpvgLamvFY1uceqk/Sch70gxHjVg1N29C2cyJ21VnW2hXw/rPX7laOLP/
GwQncgHbLZnnMQ8Lhkeh2+4DpjP1tZniKnTW1k5bVkFq2cE4COLS0hWzDbXRHBjNjZ9puMeM6R51
S3vn1GUecxFmEdbt4azL+RMfekho0sG2+LZyo/31bfvvCmPC3fNHrqZHyyO0jz7tzal4x99gGHyW
VRs6vrhXO/t1erQ60uTwSgTWRS8pfua9/CnMPBSWmwd9S9ScYc/kXcn6NBLo5gw9RnDf+1qs6qU0
nVc6aTK1jMdsYcE/UbhvcxrA2hoCVrqBzgha6p5GvGB7gIC/63mPC1PfQ9m2r7RORaTPNm9oSQ1S
sDeI9MV58zMcEPilw8pbzci9PXmd25z3TpKlperr3HdcCZt/8rU0aq3O5NYZjEDP6TNVOQTabP4S
ZP23t6YPKthXrS/47G/nHPi0VtvXeNG5MXQ7v7K03Q57KY6o5y9qXE++13z6WftsMVvDXvUkp1nn
9sptjlgct3pdhu0kXzciRTTDCb2UZ+H2Sd+MuF5tftgQA4Nmn3M+2+W1m+p3mhcVgP265J2AyqG9
teuNN5A7fx0jP3IIpIG7Dq+2zXeomc13viE07ciN2pvvxS8OBDK9i5rfvNv0i8eBv/RrHhXpZIbm
ZdgWHLer+k4t9bFp3klTYHaUL7/2klumeCxoSgOzK1/WBb6J1eknbOP3NvGX7u2OxQKq+iZGO+Nz
E6xx3ztHq1sTyGU/vesks1mHbmdQTeW+ROtkvhayZKps8F+lnOHL/bDv3tXESszTSyEwE9JWGxQ7
plfJQ26Wx8Yw5NViteoY7L62YjpaSoAaWN8nY3njPez5m0lS19arVjZhPelPtrEflaUna5HXBI62
/0SzcclSyHUGNyWWaKUXUzju1mHdM45Xc7iDdTwFAmiMqOWUuAs7/C3VDpYo36H5oBfj3g17zK6d
pT1lznggqutlneXHxFYwTnmdiI/Djm/o/TOBmHqokB4HHhgtq3Qv/e5jz87eCierDlslmXgRzxsV
skFR42w3aiNttnQLdkcgUGw5wwXMzCLwO1mH1pL/6CuyhzJ16Z6289IwZyuNcTl0MKIJ0DxplXMW
I2hXa8EU3HkjxcDqnsuhOkxCDmRLcmb2DRE/RfO/2MZwchsvbB3mwLXnfVv+W6d5ZehaGhnhwh0P
6Y6ZDf6rNOR96g0fuzf1Yb/yNebbB002SMg1DS0/7w/zyLzUAOAQgnQKfIM06nGsBxzq1QOWAxHW
ZXspSLH2Mu+x3MYEBIrF0m77b6y66iSb8kY/G8ZgV/MQeQWBR5OgBO+5I5J2r05F5/5OA+yLaUwB
FxBzvDQ6xVbpmiG8wVM7+2bUQI0LMyC3tg8Cc0UWk0zwK0OifpfIbnPjLvMK/brZb4yI7z1nuWvL
3Yp17hcpN74rp1kOMw6jPGvi3UFkBYDLPOkEFhpwiqgQVlz7hh4QbImZXWltuDpLzZuQPi51KkPm
R8TFL2ZY3grf3lAd59YWCb1imryuKVmCxSP8izY0684IfA8s0UqdFVJO3JHPvlxuxdXYHqGhbJxE
M3oZShyKMdPru6dBOCMDacgM9kB4p2MvEcPMLBadogbo/YMzFlgPKKnbbem4N/WTo0oYr0PD6qxy
L20HmLorUegU+r2GDNO4mfvBWEy01WjbLLptJ3uEoOAEE4f3sh3Qvw2XIeVV57VtsvnbZvB82dvb
2nfknvQVchY9JfJjXo+LKX6gblRgziOPDEbIlu5HKW9N14y738zM+63Ufvo1jffM/C9rv9u5TQac
3QCpSIerRiMAJvXsFHXCRI2q2n7X6THDZnqbreWJjCAZ97Z2msbqy5//wGsvCSnr3qQgFpuzNZH7
udj43dj0tPyZy0HP5UORrifXb2O11ryUZKpSLf9aVaKb9XAhL8yJs0ch/6zW4F/YzEys1vRXvlNL
crFk+0+6pNR1sFlUQy4t3ZYPjbRaesrnYqSMWKhdh13czb5EceZ5n7w9fCGXoZNnoHGXEdRQtLcF
pUe2RRPZc4Gvc4JpQCc6/ZX5NdVlYX5PVZ+Y/fJZeelzYdo/k2GTKawNkRi4mFbL/sl1k0qEXMCp
vuiOFut7G9dueWwLiNmIIYO0ab4yki6JfrpftRt4wyoPzZ7/TY3mjY/zfvnfKESRktyO94XdP5M+
wlneN2Qc7w2a9AmPk1kBX6s8gg3SmUjdEa5FZbI+MsWTpzW/47jVQefLLRY+A780e5wVZxnjmT3Y
lrhX6S+jWTRajvGuCutJz7SD6KgjHW160WutOYAZWOIyLz0ubp1ZnHf2azp/mJoiUHnKr8dAY+7O
nqa9be1hTd2HXswh21/JPtEGe9Q9zA2qMWv/8db0DD3z5M+jGc2tXQW0+glFwZ2CaxYYrfaxl3p4
Q4dHg13+Jxf7BagJ7ZrLHsPvfrZyPu2ZY4YOaBhX879Se6lOfUqwbil9PeI3x/fSPO/4WaPJIw+P
7mKJ57JwY4cap2l2yBT7FDv+wXM4YHmhIcjtieHL58krtWCUdAvj6PwCkt0j+Nb3u7REmLv7xZ/t
/Aa/0PyA2Q5UKpTMDJi8h91B6z6pkzOpX7ig1OaGvDM7799k4RhZC2TED/hbOqYovRV1a3MeOpVe
h8oswwkNWmkOV41er5ydoyDb9Wq1fewjTkg2TmV+dkZx6VsXht4NmN2CSVa9EqWy2omp7I894z3p
Cu69pe9OJKGkVXNELmYc3PFGZgnmRf1ak/XHhOMfd3Zzroz81QPuFLZb9tGkpRUtE+8NZ93wMgIw
iVXaoNApnA+jyc/aaL+WYm4DYPxQMOeNndrg/NV2+wdngRU1W7kFo+v+Fp1B9qWuRdPe64C6Jooo
5X81sgtGHRyRlgfEkqnkpGljzZq3Z0rfaadsyxj1VRW7P070JRsoBl0PVllhbsdWFR+Ly6U4VF9c
l8m+ty+4S7NltcMut6bAKihADDXhKOVR6vZ3VFV2xBSN5pXTJGhFfvU7DiUDeIvv0dcCD3krrQlb
mbX9Ya6bH7JyS7RmgKk1lXq8OaGej8/1IO5q21riKvXTcC736djb9rNfT5HR4KLhhB8PJWWH7FaC
aO24Kf0/4OS8KAP7EXE4PXUZYwSXkVNHXONhy7MjGkGLEAjXYKKLzTlD6TSQO5Bnxkc+Avlwro3a
XCpG2mu3lH8d2f+yNxkQSXXUdwPXMxE2o6e/brCUgtESqNq2dos62H5J6n8t/XJdOrqm+bbKZXij
EoYuNfdgcRK4myKtsvewsG2Q8ap4WVu5xkquQ4AFP43sOQeamxXPLkqr+100MEoGgvtcuw9Bvl+4
ZFPOF6D0ed2e9AHXftMDIZnE7/8IPj69M1p184F7Do1nFWVeVSYjO91boU5FAJpngpxyIBmBW3MA
GNZQBCgaqojF9BKxPrKTVBPq4qn7NLOXe9vj7JUVoK2CuTA7gOqDCJR/wuDjW5v1oOVCizNIuwlZ
u2yKly6okQrAyprirNity5SDwandXeOH7o8TpzXtuRlt434351tcQFBjbMo7ZnTyxygkCsGJZhBm
JMJi9KQQLq90Qd25s/rHau+yOFP0a9jV2ntT1i8CO8xz3v6dR8hE1pACzGnyaLdtyFbacmx0KUJL
21VoyvmxbipgNnPnh41yXpqFngdYawRhEKVbbqcBh3B1qchTr1MawsJ1XiSjIyZQQkVKIci1zZkR
DH1gGdbP0m0sCouuCfKyK05pJpmQ6TyzPvCsl22cDrpYYeVuRbgsK0O1pgyb1NNecp6QwjAp85Fj
IQGkfESRWs/iXGDCC1nbZUS2GD8SY1W/G08LvObEgKLzoHdIfWQDDc1TffBd5eK02fsHqHSvPRtl
67x57rjFRDEXSSWnkFZsDyyeMwBoxtNWDd8eZ1FSbhSe06hk2GZr4nJwdYvJ7MTYzkpR9Uj3K+1z
Mpv7OG1qO9QW14+KBR9InnGHp0PjBl5PNi3b4Wb363Bex4L5mHM/63wPSGZ/Pa07G83sB36+cU0N
xJxrtnWt2p7PWpLk6Nbl8OQo68ggOjsTo95fV/JH5qmN+3RKQ33ILMa65qemi3gTVX1dXIU+ZSq+
fA3KT7tvl0JmzNVojnnxVihtr7O/MlW9Ka5W6RM1qjNQ9k91UbCoG50nZtdVwr4tDyTjmcNmpG9y
6d9dFs5BOjJw1KZsDgejQT5ffLcGhz3G0SnsifRwEbPGWgvujQzzO7S6xpG47Bx22/3ckEogm+IV
efEag0wuD15nHFZBx276Rli6eZGQJjCElmrXSFWo2awMc4mlXqrcR8rtijmRmUk/09AJ+/TYxHWR
jWJtaJ4V0Qe6fPT8jTXhqqJJtk2IdkKGQqdFMFN/YHbZPXebl8aTyEQ0wA4PK1gAiSj6D6knZZ1a
yeTCBgQIf8xNZ+R0QlxgF+l5GGdmGGwlMtwUat3Mq5wQ4TGkvinXDee4FjwcKJ38Z47guNBTpFQ0
tKf1xMzIvppp0K5G+6aJ5qEFQY/x4CulVn7xGowqsIDv13G6ZFZJU8nw1jCnaztjXLEFIFRZkYGQ
rVlS9ZAaHRB6C9RIhjgaR4IPzTq3HoBSfdIC9MmKWL/O1Hx76f5o68hhLlLo07PPgwMjLvcM8H5Z
vbAf6TBATDkRItv7Iqp7AzJwQCyaGyJlSmykGWdOjDN7NTNeS+N13/cjoqxXfXxopToXzIIOGX1L
6S70Y1k8Z84TVRkqBWtpLt5Q3RGgF+Y53S2vNyAuunezh2Sh8kuDZIMZ7cpDNJC40RaSEEi5nvUy
2oCUxoOiwurQ70QFwXV1W2wvoohB6zJr6pt3fxg5nW3q9L1678RsEYmAFMdojXBuENgqL3BH1zy7
XvUp+jUBmRukph8QRO/Ec7MDY5yq4+gCzB7lgCHHch8mOlyXDKVU19Orp8EFm42gplEOiLA55Ogn
QtFW9dHYTEZlNtWM5W7fgyFlXMAUBDmIcEcwtbfzeokpBF/6iUp43cb3uR27GJboUTjmY29ckNR/
r9WsJW41P6RfZW0V2Hk3vo9pLx5zrZxOTmX99nhQ2NHAIs49sznPjKs05Omhrsh4FX6smzzVwqi6
w9bbx4yBej/LDG4k77avZ+9dy/xDzd2QkLk5HjuvPM6w5O78YknD0dl2TvQ+O2HU4m5jX00nltGG
WOm5WPxjn/EjvH35spSTXyDDJ44smEcOrHy3bFdJLfr7LB3etykmaXJ6ylsXjDtfTLq0D8JJ5/MA
g3Re3betLixk+2YXyTbPT6rvI5QHHUsYMhB7TAuDhnHPJFt9TlM9dhWx9ROaW9MvGPeVl6l0d3LY
5NOU7iJstemqWz26/ForL/TjB7/SqHnqaglye/9mfx77LaV+kYq7TLjMRiXFojd2Ub+0XHxyT+YG
yCJ4ukk06owjjDqcNOPjotqPzLBrGHioyVhXasPQhU0pSJRopjgHrZnYymrCRUtPDkVTlPk0OhTo
+iP0fCpSwwsgQC6XshyNk56CMfGQziX26jkB0XgKPenq4OFf/+hV/cty20v0AX77bYfsFpp/50Ad
JcIi44NGBbzP1Z8JlOKdLTA59jo3i5VTs6El0Q8Oe7B6NNRdvkh1N9SOFXb+FoN6Rd+BWcbW8sOw
GkztciDTwITjIe+Z69FQ9l5XhzbLLtYaT+7aX+2KbCYmna6xZufZv+3CHMaSrF6Wc85f5iAt+3Fz
hvYglJWHLg8iwxLfOY2No+I5t1RkAlReHVqzcdqbe6iHODsmblKKmHf/bpfzGqRr0cQwf4OBE+zm
L+nixW4eJ4j9ybSuA/lAjNNnJog7r3KJKhbwoflKPMafwd2L2BMLhRE8VL4VtpPzwzJ4D/Y0WjHJ
HydXODLZQKoBfH3IZLedTC37RIjUJnnB5NGrzAHUgL5GA4Lp3G7+pTLHED4VjJoXxsBSbNedmDZ0
Xin2E7QCwLLXWJfLfN07KjBcFNfV2HIEkDLYx3589Exu02WqbytgIxmtWQtzR5pJBvaOr9BlDNW4
ICfbZb1jfbfegcB90ZVL22hvseE4zcP//m/Tq/IhO4zVKmMcWz3H+x7x9hnPmef2D/20f7L5qO/g
lpLFChcvwceuIouJ/TiY+iHXxiZ0DFtiKkQxhwyJ1WBGGU9fwJpx916raWTN0/Z6OCk/0otRY7dg
bMnWsjOnb7JrzT8XsmcBOmlp2HIZobf724PJRGWnURGlDbcpj91Nkr80botYn3XUIBgamiCUT6ws
IY7UB7/tzBOFVNjL1UkGsrSDFDZlwnduBqQHhNpkv+VsA1hTaS9kYSZ1O5hndkTibfix1NDGlrMa
zFe1LMYFqYRHdvPIGrxc7/piv1R+6wa6JV2uu1086pv8rusFxorvJpurpgtkSeYNajl37m2Rvdgq
0p0PnnXuJm84iqlnXrUjAkNDEIK8MNvnVfegjQ9DExotl2LaI/Kv+5JPqtEOZuX/05UfUuYf5na6
Q+ZpX1PzaWb4d1hzxr8ewQaAddPhYJklE68emKBstm9qteuuKJfNYfjLXyCNZq04Lls3nJZyegfx
apyLogk8KJQRtHTzSm4vWXzWajF3gRCE8viW5nqf27AJi9oUlDxNkgqfGw2FJTVgf5lMv4tVWzLL
KPixjH5yTVwLVgJdvj8VdfNPcBfAh5UCevitq64uzNSerV624aimq3eLHEXs8M2eIMx0SKl2TcPq
Lc67s8oWK3HkNmP2krkS7OcABHkZtrNjaQu0+TGmC8Wj6r7n9caUaLY0Wj5O1N3UA7MwXpcuFXFm
+Z8IB+M+82GGF612Y3YLhBE35KtGpTk0JWIEkeTdaPDHO348KrhBI3sgrXL3ozeZD7XEV2CMJHg3
BsIjq2ZA7JsZp7D5k81GjPYRnLTXu1HdOp8GT10AbXwKXTmBlmL1o5p6CmsnJ1dWsCntuy/Xfa02
i+JBa3bMbNpZSv/Jrab1UNg3juqeRpMPXL7AVYtQeguHkocro2rXiualRbGrvP5sCP8ZwUnY1r57
r8AKt/6Pl7LC/aoGFH2Fd1d3lAbUDnduXt/rrWSA0rCiqDhZaBhiv7BIFNg/+PJ28k2XT7Hnz0Np
01UyMgy2ztyChcpPMpKpl/2sj/1z07HXr9nnDTdFn9uX74NZn7lT/PM2F0lptp+0u69FLnqKXwmp
H/oo0ttn3cnmp6pjLSuaA5EcnLKu2m727SYE1OnG7MGmIKvo5pvWoB0cvchfaTqq5mPe9d9ire5V
L2jOhMQxVTLpNtu40wwjUiu/Tz63gOdH149b94HfvtsFL0B1dN1MP+e3A5od4ZV9lIyVtYF+ksOH
s2B69gDWS7Y/tqJyJMHRp4Wx34ZMBIJF3WWmQG/3+n7O7YuQxfwC8OQxXZ6KYYW26+cYVrv9bYYY
H8z99qS4tgaJ4EvVVdhBTg3b4tqwuwVWRBaqdJfr1qAjRsbLrFjFjsMPNMeFmXjVfS2d+EidgkmV
6/0MWxrPQkxnSywDAOFbBdEv5y3X3xdzuf3p9iNaUGJ1rZTYA+qJ1E1fa3Te4wzbqqmMKZEDZAvz
3/9+Pd79Lig4mLiX/cepQVqxd5X/yhYJc7oj0PEMCZkPJFft+Uuf5XYyuk9bPyba7PEEF0wLiNT5
s5s7TUmjXXTN3JPe9Fg/Wp1+KEv3i00ZCyYnPfbkSATFa4aPMZapYFfSHpxdODGKDHplzLVZ9Vdf
iz8pyuJPvTpT9NYowMEeuxNvlUHXjBbBQzO7u3k0o/8bxRdXuxsqd/6XVv54AZ1LAec9bTpjPLO/
LAsvT93P8NT4cte1p//q3uYamUytN6Q/2HZzGDrxVrKiZDE/d/WdOWZfKcD2OBXFWUL6J5qUiXHP
TKT6Y8z9pXaaX5GX9mVYZNTgpz5XVdUFWuf9YY65j10VFNZnM2t+ouql4v7Nn5kdKUYKvCCdlf80
gLIv/KvbSACRj0UqY+vhK2XYFU7M33R7YYI4OQx6CkGxW56LfB0SgPC/pmsNhzprUTQvemze9ou7
8bfzWN1DdHzkM7aDoX5Z0vnBmhvGNjhpqr22qTHdg9MZH+2av+1ZfpcO468smMABjf5lofVY2xv7
vp7JVttSKFcwNBGXvGiF2KPNduK6NX9XLcZ027TpnFh+T6fQzqem05+qar5knjNw2Q+vKOjecH3j
sR5smteeUcsKpzBr/9SA2GNTNK9MNoNpUUGZijWCnNacfXp2NFqfeU3Mese/qD450b5nNEXcNwSN
kal2sJW4n274fyJ4/hnGt27Q7ivO7YBp9YDyiVp61nQE1cbZQvK0CQzCKm77u3zewMMqi0XWskJc
nu8qWx36tPpXFDeZX6fHS9mKUKXZR+HtUNPoTBh/bHvgC9RWPS6tbCCkw+nXuPZKNKBNy0LJ7nln
dTa0xZNXTy+unSeO+adng3FZJwgJHgIc368CtYyf1kIp3znkwrVFgyxsZqTEIpwK1iF+wLoNjFlh
0z3s5bEkpAUxNp/1oroYQDEZEuwh67II92L/yl0JoNOaH3cq2UqTc4T4/BGOv3FvC+MkW3FcN3rw
OXO1AIFLf7b7C94FP/R6DOnlPKF0LhY92rJ24c1NX2o/ZRllfc6zVibty6yTS9EhRqM6gyGCVGTZ
9ENrZn1Q2+rZFKyni2oEj4iRO6xlnwcaW+tl9NNkz/Fr6rR6pSZZS7slKzysvCsYB7x2OS8ZSrSp
rxHO6NqdPaeJZReS7ktYkUnIxb5QImI5uNbCm1nngt0mxMJDAHxrrN5nCz1R5deEpHWVx1Kdncs+
phyXEsVc1iAIgrTvSogk6F5i2fihU7LD03IN2H+GkC9rCBRQO1EmNYaewEt9lAX9FxOEA9eqGbOZ
520qdxXte/0Hfv3Rvsl4Wv+96M5ubSO7fN0q0PBqNO2wkBJVR5sf8RTuB7cQL02rX5jQhrO+/ulA
NMWmKr/HFQGEXCnFMVOwO5m1l25HvO5P09lrqz/tOlBwOPWb3U+vDYdJ3BfEaFrC+q0s/cUeiNVz
x/zbNMYoB4lyMOqhRfopDpa18b2q7Gmeq/eBKJlozfo1gFiOBNCbriQhHbZMY3KHwEsOXjQ425tu
ObQizj6cLFv9VWUGtoYJfzehkvUf7ZQT1k83cRGz4AOdx6jr8tdRqkSUwx3TH575uSBZbOdy9Swm
efYUM8SoE9MrTha3HJ6P+aEvxnsu9gtmKAY0LrvgXeelWGBf+VP/u1l+EShR340GYhh7NMek77su
lOvIkXMDtzr+dy9Z2+VuDsGqWd8gCJKqY99rQDwPSN9vaRB5FTTKx3vAMUF4wRDrdM9JLgdOA526
XlYgc4dJhVuJaG/8f4SUwRv8UdnHzkEksU2jTZHVJKqx/i3I8YptfrFGbp59K9kYj2+mucVm7aIj
ZEaAi5HR8U1QaIa3/7HhGgJhQ79qOCJS3/ir45/tZ4U60EFjU3AloKB0X+weBq3pFOcMK4U3ppfe
8e2jWnl66qtLOc591z/OeM0jHSBGgfzmJa+Me+7KqBlR37rMsCU9VV0Xd+bufcrF+NDQhVAKVpQI
3X9ipa8cWTr2inSO1HWu+TLkCdcf1eodCpiWpJTlMkzlejbWMy/sHPoFX6emYU6TMye7kTrfIkX1
bJ2Ebd1ndMd5+iTcEUGYy8Cz0zSGGu67pXXsCJR8qmxmygQQUWu+dv1+T7bIBTNI1BX+/bSZz1aR
ot/o00STt3trcq+SzAOSmrgd2I9Xt9jvyeJuFHqJDiRPQ9E3yFSGnwo5YZBikw6JukDhDZkh0TpJ
o+27Y+w6aeiY2S9ORHxv5qjiyuveCktWAawKGC7tmB1yJt+CT4XLrOM1J8yjTssDcyEzFpX8i7zc
oZbv+8TTQPs3mvdja8jnzVuwQ85P56XOT0L8uqVBgUUKQvAnL0fz1M8HP3OGME//NhTK3tBS7utO
jXs77ltPhJplA4YuIPLNiikfcmMdK3TgF/sSTMxIZ5/Rvt6Ul1FT/BNtYnvVjzWDAH4jq6perMxm
ylQZtK21FW2N3vHrqYs+Dku88jyUPet3ed93t+uUTA+yZI+zru6tXd4Un+v3bG4Pfmsdc7dJqnS6
E3P2A6nllpysQ+zIWA3kzI2wCXzP7vxtKZY4bv1WUZ7cPpIlKisrVrv1uqn2FtxRmv9H0nktOYpk
YfiJiCDx3ErIm/L2huhy2MQnJDz9fpq96didmOnukiDznN+uzEEiq0v8+673EdoZkD+eozgczYtD
E82qiikzG8W4tfPwp52rbUKHyJoV61zXoEa940FsyZXbu+9pg6+5beLd3JvHMnF2oGHJyhz7yELS
zXC9IQj4002Le99mNS3n8DufePxN2WsaUY07BNXkbMn5LrGWF7S1lPdU8nlG0tkqI3J9XSK9AIgQ
2Bm7Cmid2G66D3bKtep1D6zqG23EuPw+MowDQk58p2KFCMXbKtes1hXQ+dal5EHyNGLYPguvu9Q6
EBB5yTtxprwJ9o/oYf4EtZJrM0yCCBK4qacnW2kuC7rNHDQOwzh+tibXTSNOnuEQYRKegWLWQ9eB
kI+0r1oWtdTNJmQtouEleShTz6B+qLvVu9j9SqKmmktAw+VW+OLOztqcu2Wfe/zMPrLOPinuVA4w
MgzDMw0KbJnYFm7T+hB0kWHVLigWeiY3cV+ceFN4oti00v2mviRjq07BMOd7r+LadhWGgTIfuBUL
iTZPJw9GjjQIDc4dE5jB5dW8tsoDUVb6rUvtb7sc3toCE4RlNLSghCFrXF/NnN/2SHwAUKOVXZIi
rSGplmufxjm768wtuPR/XdniyoinA14WBhKCCba+WZ5d6e2VhRyYjiV9phCpXeOBabzyAOHDecH9
devvfqtgVVdtp7Ykoq5aG1G+U3s/RQj6ZQz8I6MATkg7cc3DEfPGoN/75ZxWfoaybniYFmGReuNz
KoHcza2Np4fQykH3Xxn+zXW3TTO6bS30hWsr8Tl7SYfGL7515wAAj+t1g1HgnbSrjeyKfGuqqomY
B/kkUrGtAlNvhwagz3N209K+jZ1VRRLNVXrD34oxmHdkBqzHGH5ifuX79ld2bFF056e4iJLq28ld
e2ffWgZnpOJbCqjOjaFOjhfTtTnnlLNkV52hyY0dFk5CYuw4CLbuqkVRt8MlxNJGbbUZzvvKRsc8
jPMZhrvigeuebGHdZLKCmXmR96omFhev2IgShbjkjg5CnTj8fRb+cE5GUSi913wPdKXwsToe0Zs0
Im6thFI1jKHjZp5HP0rdZZtWb0Fq6109IypxRczYiN7OLKpPqwr9qGZ45S+LSkWM2UZRnrca0BXW
Pl4DihBfDPmXB621NX3zTdbOpqybkAK0PNkmc3sY8sIA7jWuY28/dWb8Ipf/TDmtZqYc/2blvNYt
qGfYdX8YZdeVz/fDWr32CLBlKDV3GkRhP8/tHkCeD6xASlYBiayWtvlTCdIJKz8V1uJAHgD6UOQm
4Jy7jTAz7xCbyFKbJGwiMaXzsVzKL28sX6S03svUnI7dS/1sjDg0jPzWonODbZJGI63r4jW7MUFB
PkK/LBmRh48I3sdJP1p115xz/VFSMkdNFaK3dhEfg0VDH6tdQbNk8DVW4OYGJjEqDWJ4HRoA+Wa6
fN131rabrLsl5TtuB+eXZjEIXlS6W1tn7MHyiqJ8IM1BEyVQL08oN28hyBGg2o1BjxFdxLaGWNr6
HsBlm7l/i8FES28OiclVjaKTtqrCU1Gj4m0/qj8Jz7MvsEAjJHkbbCZaYiSOY89BKbBYr2kkPNqQ
OI+MwN+YK5KV4WKwRtJBRFZvIKErU5DBVYfFbyND77TI8MMoiu+CD0RpQx4SYfMbZmCGk8LeST/a
fk64czozUdtZhS9wDkdzesqnSXAmsk4Y1Xs9OMYqNZduLbOC4JjpfrAWm6QeRM49uNG2xhZH20G1
yVSCL7Svf9Xsz9TnOAcmGnjWSkLtjD5nizyYSwiSPXUvmUzBSDPeHQ+Or2XJzIxPaUaZuRAn5nfz
ziiHyLChnizak7rBdVhzzXe/GN/ZfdHntLFcGwgN9ktKCtYEECjN9hCXCz4bhPARU/1nmlcf3lK0
tIAjDadB4I1iLy/yZNIAclK9ZEsug8luD4ZWb1TLoZ6rPH5fsSMugMnfS6uosh8yp7h9YM5rqecv
1kaEr30TbPnIzwaQ18m0nT82ua0XoocbIKUm5zx2sttlQ43Ayt3QLnv20uVv8nBthK58I797vrmP
Xsjj0etFETDnSwdsThCPlT8NowfnhOyNjCRmYoKE6D8DQyFijurAoY48s0rWJX2CHBnWewU36tgs
vpRGvcS1el/S9Oy7VFpg49uhpHqPRf3hxj3loJOxbtAh2lhN1wsex03V91OUGekmtf9Zlpz36WJ9
Tsp9nLSmhpVzStqC2VL76BL1vI9T8zELBvfQaA2ON5wneMEVFhfaPUFtzKa/M+uZ7uAWfshdeMMS
GkTQYRX5sTH1s6iQkYpYvPpZt+4HfnztYZuCgXgGPd01PbS1MbbxKhsprmzkLpuVXAUa6Y2ddN3R
t+sXr+j3ZC6VG12GiA5Oo21dsLi2O16OOVoqD6bULo6daDf9BJfhiciicx0RG4uwQWZis/zQeMhb
hROkLjPm1FgN+8GaPsvkmbiCbyfoMc7QpbHGsHt0TPCyFPHQWZkyvt0DCV6h/moE1xTNK/VgSFN1
N//gQB8Q5HJGqVNnuxczN0qsMCBFIiXaIRdsy+SfZJvW5lOHQ/KisKp/RyzTz9T4ddHSggrQAgil
m/lIU6dl1/q8fWpmKtbdp1Y9jtYaGFDFxnTLA5jXjSu48QIeUcItX6pAXcJImYywU6yCg0OI20nC
a5GSH59shd8zpoUE5GPVOmG5F7ru1047LGe7SKJah84Gv/CPH0zBfinSy5jA2Xd16G4UMDGBbBoq
yaigLnGT4TxaJjbj4HuyO3vjFeYlgDtZpaS8rl0NQNBSXcrqaNG/mSS3JilJIOcQYzyTBK22/sVM
03oz5CbDWzqaJ5Rje7NAFjCH8jAb7q+IGZlKh/M5o7aWwP0VQqJbTaXq4CbQdRcycdZhW5J0g2Mo
bQwWrKRbL37d7GLLNhg2nJVCQ3df2u6Hm92wPXkdGnTLfuO8I6L8S2CmYZs4tUeJ/Qk6dUddGpp5
CjrCzhfbJkGQAW5kqKXb13rZkhjlnvFoPlLXBWs2O59T3RAihwseOlmemkel+oSmWx4XtzCvxcCF
VwiGQmcy5KY0NULKUEQTcTh4/OUldrhusgUUKXPWN79uPb9Rvtmv1VjCyc7Ze01j3W7RGo1Xa14a
c6SxLfH51sIHJgh8tERcqY772Kc42SDvDZK832OGGgG3qgOTOBtCr/9VTr72c6To4I/HuHefcTw5
G6eUD4k/vQ8SLgsoraI0Y+CelV3UVeG2NJAA9abN1Nb3gCnPjXslye1VGQ0rXJDg3obmtatrOeMT
R//NrmJAU2tSQFacH++pZZEPBQ1ZIf+PzGC7FNlHP2Hy0ZpnHPkHhbBD95I24cNYeG6kbInf7NL6
waUvvsYGF4mLomHo5V1jpVdcvJirA9OM2rEIjwgHODrygxz4wOmn+LZQ+QMpzJCYU9qt68YB6fWm
FaPZCGAWMCt520zvBsvZo4EijZIYgiph706X8KsXwIKEBmSAMs6qT9OnihciqnJLAgwl+36qnQjJ
pWS6vc0SJk6MzH+ch/k9RAi7JgmDulCr2kxDe0FWjpE5C5n8FwsQ0opPCPDNTV/ZJmQ5r7/pY0Nt
kCiX6VesDO4XXids2Xx1CGTzaPa7O0bF38pOy0M2vCkLH6e2O2SQVXZjYj/oCAWNITU5H9T3iJ62
MCYmZP+j1Po7bBryQ6TYz1XzbWbg0MiZXEaQ8leHgrSsm0aprgpCJwlusMadtcSbwclJGAH77Xkt
QQXH+35vpoZcZa16SVpJ7il7lj3eGax2rvbvrKQ/TOyIN+H6A5fXg4w9PNPpNqXvqJyYilmNPclW
3BKj4lrJrrqV2w/LB3l0PBz8cCwjz5ObXcvGIj/QM94861A38LKxg+SltuUfrfNIW9R8GfuwOwlb
f4+iOPRor0Cah19d5sxENrjTUn5jDZGbggVyXUlIfEfIY+4qj+C/cNwoxWerLwbydf7o0KMolZuI
9bqSAYCnIeOo8p9YPDwoTmKRvAU/WJjc565w1wgzwIVu5gCO7Ey7e7eFgSpldRe31X2pXXPv9z+4
bGN+3HzCCWKqdzIlEMKY3H6c/Yjz+JdMvz1PffpkmMzMHUecX0xZlChcITbA1Tgn0ewooAPjq5zl
uyGBD7JMP1NielhM9zNz/McKjTyEIvp6Of9KxQrtlicvPkqXnWisImzfPHgY8VetmX448IorS3V4
jBycf6l9SvJkw877QXv8vaKea2WFh9lLfpaZ9Rgk1q1kt46L/ESh+7rTxaNdp8PGaj2W7zJZedO9
57XHGH/P6vbogJhNuzJEumbzHIObRtoY/I3GCbLqFfV39RC3yKXnH6e1TNRZqG/T7ESjYRdBGidr
T3+BcK9aVbyiKCugGbI/lVbwHQsiYzc9dAnC2jm7w9sK4w3sl8QE+UnFtYPGdkaI7gQ7U/qPA8rc
rW2RV9veFCAIQK1kob90nlbWKH8mCuUBcyroZyft0BVscX2I6Z17YzWEAzg/PoXUmdqtiWIeWP0P
//afMHaNTalm790kdO4lRgBJAWn1ic/oQXvg5DGSmKl+bmPPI6Dlxkt1eFZawy/QpOINDg2kQlbd
/9bdJCLELXuTMTGySLMhZ5y4/y6fH9sDTryRKOEFEVconuykeSn/jV6TrOsaBNTtOcbGzsVzDCRV
zv5VJJOxoUv4YZ6pSFviO56iMWJ9lZuGJVSFbbUOLebdMWlxGVB+2ljwudMyHApqFKnQsCiOpsxm
pW/Sj1TUB8/0fwuN1LEZOUG9CU2KCra3XBBMtS3Ls0pR86f/smHBzxTMIw3TD1PYpRHTyJV+3w/d
er9hRm90UguaH30VDZb50HkLZt6GDm/P2Xb0267oAc+TVoAmTWoz9ajCF2sV9LzpzgOagIe45iMc
eVXnlGNUtPUhGPRVY1LkqwqrCyvgCPXhGz4WYK3gpNk/HX/6id2WhUJ1AT/2xeiMZ93HxZZeRux/
zb3ppnA0BmBQHr7Tc96dNGr0vIeAHDr2RPPf4BW/aQDhpZ2tKQjlWf7NOKyUdeGs97cjmQRsrm6K
L5nq6ZFnMKRSFoU67au5G6Ba82ZiBb5zoMPV3KavmFvBJ2Hgb3+071mvTeWfJ7f3NzOnwVon4f1E
JC3Sq4OfshKkIXlhog9P3Gwppqv0izaZKiJeJLER/nAinPpCNlu3hM21pmHjdtV+6M2r8mysbtWL
TzoP8vUezwsgOBQhKHaPRtQ3h6+cnROXyYtvEgbbudYrMdP7whqGqBwI6eYLWXBebruBn5L1bo+v
eMXPPW3cYrygsWn/n4jSu/tOQf87AUWlTfvSjKKNajwszJX6jRhtPotgEUgM1rJlVhin4SHom3Tj
3BJD5A1jsirWl2DIzGjykF8UDj6/BIe7DDcIiiANHe+htqnIrdPGXvViSBhowncJ4LYK3DzBU7GD
vs92aFOJ68BnijDKWgcIL2cWcXqY70urwtRTkQTh1Reryf6Kev5Ftn+VDiafpFyjGO+vw6geyz6/
CyqPQQvXXMj7vLItIVcOfm7kSrfXHeHylG0bv2QttYd2w4+H6cRFkGbXcPbzpZ3DY2DKZgegQ8rT
Kg6WTVwnv3MML+wn+tXJUpq38S9KVAPTnO84ju5LhyTuYLyiqo/QPt5lRvdWuP4uqSmTxp8CHWfz
9+8ZaFlfsp1pE9wzFnvbaJCe97W76X2sIm1RIRJ2/8HqDMT1WZBvU9ltfKRI2ZwPUTvX4X60GFoI
IMYHJmKyoDMcMh6FsVspjSiE0yZ2ha74yiZo2nLzTdr+jN7yL4Cz7qr8V9hWt2LtQSDkkmsZtLwb
xGEy7HV4OWY/XXfTkG5IDQl9vgyBXDdie5ekQbIGNK7zK4YCCXDuvXu09t6Ud93OxMJ4rdG6e6U/
ct0G+WYmBF8apIfRjg1HXCILmvslPpSquLZYYCNYs3PP0ZUIQ17qxkLE5QXpceqc8TGlchWfcgWE
WYQbozX7Hdkhh6YluyBsWprMe3KOXGW8LpME2mzl20CH8YuNsIcjQ2Y2Y3BjTRsDGG1r9cNbludH
I5Pxe3gKyHfYFSp2jvMxKKPiqbPpui3z4D6jC/sUf42kXeBYxhqKXEYcJhe62THuNGl/jaSXG9VC
ucHYs0WllZxVG64HIgyOTu8K5CGp2FC4eq2VLMlQgJJL8doSR/OWKqIG+eBpePeMO9sF6RZ1dZfY
ZJ4GakxvWWByB6S0FB2sV8YNVC5oJFJtomT1bOLfE9ThQjQH3OlfaPZD/k7uC7s6iTJQzUVrSj4x
5Rxy90EItzknmMMiRQMBKZ1BfnK98nlwWdE1un1ZF3fErfF/tH7sqmp6JtHOW5P/R+W2UyDVz7z+
5KfexWTzOSO8WtduYlzKkJkH6NQ+de0Q6UZ92YQp6hgLWiBB9LtRmtfOYgBF8MSlmGDMx8NAbavd
LBfLZKUwlvlFTQ+3CJsid94WMuifgAiwKE/hWbaSp90xdjhMs6gjejEyhkLvUhhobVl0AQ5yONfC
+U4m6ewNuxBoPGPnXKMAWsnAubc7UlPeUpqpHyBT0k1rleOGlgkyXpRZPqVI5qvCxZSQhdWjZi1u
S6ItXOGFJ0vDpfqt5iPo+/RUC8lJOj1nbDF35eI7V0wMR0OFzwuv4WkBaisFtdow2UTao4lWMTpj
3JXqvsNfjDUM4gpj0r8813eOO2qS3CmkmiQSn1u6MulDceT3ACbIvyFbHPvqUU7NGAK2hQboiqQi
BoGKvwP16bacDgZtcTV75Krum/BgBkRooZ6kFbcu4d29frpWnvucdVV8liLr136SfnQ59BChbuxs
C7FYsx/we/YOoFqPZLPv3F3vAkykdF7AQs7vxJPch5kqT+EwrO0YIMe4TriD60JMOxEjvXTK/HuU
y4OS7XLOa875IZPeOp7tTYaUutPEPKUBj6Rl+PMh8YhkhLglfO2PAK326FVgu4pJcSdqLVHi6/eu
jvM7F7/aVrtVTy5CXQYbO6iGPe5ZNM+W3z6yt4K7OsT+9mb1RT7JxPEcBtftYphfJOdUp4okp9yp
7DWJQv1OhurWZhBi7rPeyY16jS1UIKPpnCe+i/tYxsAVqaiiub65HwJO2DhLnE3SnnntzYnlrpi1
cR9WGLLMvjuNRXplCouvZXzOiBM4kxFWnDKGbb5fb48FNhJm+hlP5VOiMBTRsUDChUvEohztP7Nk
E8lM9Wqb3XhKxfswC0mm1qTeCpt4hcKMsfaCyPsxO4lpDZfBbjcVfuM1Crfh4IU5+1ndHKvaVZdx
cPSDW6XMM0R7pZpxvAvZMnHOwtU3EwkNDhRlZTrjeWz8PdehdRFT0D9iQT+gnTpaYJz2IupPM53X
/ocffOM9cu5Mg1QCkuPEfpzy4g6AMZ+CeuNmXQjrrXlTK/eHhoJ2H9rlBlOjfIzdqjpPiG7IkGjX
EmjzNTQaIuB6Y4n8uph37rT4d4HJA0kGjCBwZtHR2PW/oyPeINwDut/pbhcBKHvm3oTxOUKvBUV2
g8QlmJvkDrnZzxBXYmd5xaUZluTOn386yzAfjFpElUpttl9whrRW4tQZ9PxIRuDVIm+errp+ABz8
maVdPmojYUsL5xFj0YS42doaRYJfasifm5CUljbsEYQbxAZwd3LjHKviVy5Fvmfwy7EDGtW1WE7J
zdEauANCGObfVWUn0zXMm1NhjK/QWeM+C5ydmcvwaN08jCEScTa2fG2XC5ID0oEHhrqWR273Vwx6
RRs4CGD+0/TTdPLMjJF4CCiUjYH2UtuY7mSb/pleN1wm1zafSXjAf7LYoOGJtb+lbB5cko5WQJfM
i14HxWjL+SAM8rtmcxHXhG1pdEsMgvClkRcjl3UQwKwLQP1ozB37zmsiNY/p4+xXj/hjEI6iZmYk
L3YU+DBe/x/UBOy7CVJFn2DT7eKVsOC8AaeumA/lNggIjCZcYKKgxXjJblTqErQdOjjusmFwzPMQ
3PU+US4kTZGcmz0M/hje/fes0LNoHf5zcrrKRYllvFg9/4NIjX/cSFsSU4J15Rn2Fvr7y7I5q8Qg
1IHq+ulo2ugo03QCma9Rls4p8libWyhMygOi75IpdLlxV3o+0gO0TdA6ofOxX2vsT4t5E6AQ6/yk
EFWPo/2YzL71zWjUWM14dBqyMk2yxIiI49lenHD5R8TxLTg4UXD78rcPseR3IwFDXie6h3LOX9ul
WtWLSU4ZzPzaa9RHbuu3XMU4IWv/aQpS97gsSBO86Rsl4hdxUOZOwLGsULgXm7wU/WGZ8v0ipHvE
ryx2w2R/6LzD0ufXRyaGJYob82lSmPxE69ZnPwB6FZM1bAInebM0Wa52DYBkSWgriVXKJzoEq9fU
r5k2+9VQAKMs0st3eWoE5Kw0z+nYoEilGRU4Snbox+bw9N8vmFI3U03kvxUm9kunAPSKcszOMq6P
TWnhGTTQYcgl7jajpq7GNPuGP6XxDoUBHxfnDlrTwULaOIT6OIqDhTplH3sZ9N0tD8UM8bLWJLOg
IQahpXRGrkCKX7wyR5Ops3vVD4IsXQM4RFTvuqRt2Ql+Bo+rBfUKsXlWeB9OnYupgL6rFhx0rgaP
OCTMMi3/3b6osqehNBoioouPuVPGfdtweMY6PquxevLi5SbM1Q5xptkAa3afEZ2WpEtxsobqOwi0
eahEQoQKuOvYj/s+JHwgH8nEsxMQ+aqD0KMCaxeCLl/n3mpR5QX65A1QWM6YnPoU7XU7iPI4Wu0f
Z7Yqx+KFltt0W2n2k8EJjzoRv06I0h6KyV3HYTNsnEEDt9ZXHQfjfYE+FGf2rg1zmOkZzy4ZhYha
kPsnlOPs09b9jIdEAlab5iVFfk0f1VaU+F4DF8EJgu20pGkGi1Y4k+zXqZt2qDohjgr4wu8KM4y0
Tj8H4b8ZPiQMqd54FBOG+iEJ2js5jm8E9rEhuFt62MYvP0SHg6alfJZYPVl8RXL0zPqcK5aJpJfe
gzMcYZcx2HX5Warx25umf1VJUChI8nSP2luPw/g8Mc/ObacnTJXiWTWVR3GZa5/VNJ7yHt08gbMT
ITPKfi7HYwtMjVahR2YlpuUuDrhzse2LjetkRBSKzor8mCIDDJLo8rXp3VV4q9Yat0k+Fjawr2Wg
S/WCEwvplyBqZKpVeKh0y06ujFuZlJH+6wOUMujUeN9T/9IjyyJi5zOV8Ws1DN3OUcF4KF2oQOF7
aP8D2ipKm5PHC4m/1f5OowNFS9VKPHzFarAfzHmhT8QF6A46z9v1c7UZ5sGNRgDL61TY93LKnCca
V6Bjp+VcJz1j4XKQre9H4SL0/eAG9dYiGBGBAxIuv/i0mRWuC2HlTHWuenUJ78dFQS5RzyW8QvB0
N5lId+v5do6P43QM8IMxSyXHUKRbwmHupylFUEJXLoQwqFCHs8WIve4MuXbsPMOLGHvbY9CSJmq5
Uq4Lk/U2mxlU8Yy0Z5Vn9c4W/LFOI0Bd+7Y8E+uRrAh2kjvSExDRaLu5JyytvdcF7lo/sZ6EQtbh
5DgfVBZnJ9LvuD3n2UaNUJgnNI2KcE1xP461PNrVQ1HN9SkxbzauVt0I/GFnOlKvjKUaEC4/+ykd
d0OBDssvvU+3zvF85f2R2O5oBmw/eHggFpnLE6swj4tZvpk+GQFuUezpkamQw0MK3IYHb6mOrPLm
gSRle+so+U8Ktzx7ri0OxiR24wTDSeQSBKSn6SNr8J/h7NSrskIhY4dnpciXc4eY5mFePEQe1O3h
j7uwUAVRFyYKukEsUWNTRsgihVOwZbkY/H/Kzp6AhtR2SYd1B/10wdL64Dpm/cxYiZtWnJHGIKJo
KkRXlWr2emheKkXBnDeHnHgiTk9p3fxkmOJJ4yFBY9QYKgrbfwAwSI7SMz9gEUBSzfScz2X77FnY
BpDF1zMd4KUhj3Ik7lonzXWOxTXoB+97Ls4lSlarWCCUk4sjh/40LsM9xmzSISbrDSxwXwF0FXg8
wf8J9O0896D96Y7msVPd5odlDttdwsS7xnvos0GcbNhQHhRlHU0x7nNLqAfJkDr44qkvR/co5uJg
K5YYMdkY3tPkLAuX+L6RKUNq2T94SA/wsStkGjHmvSYkE8EIN4ozglipcL7894ttFUbE0jfsnWLv
SQLbtEfaE0HG6dGVCe+qBHbJ0+nZiztiLvpDnRPZbXZivniJmeNezlp2QaiDtkUWFdvzGev4ziqQ
qwVeMl9L2xwPgg/YQbeIb8nlVbbq7PLfL3HX7eLSmw4MIvKcVwtKqBxLPB5LCn5y/yAlfns5y3kd
qEQDvZf32Bvik8rVi+n19jnOxstMDvveAardU5nwZzq9vys1nSyLgaVzMPP2FeCWi9A/qaQJP5Vq
51XCf5H58hQPN2ExDOz2lk5PAjOpxQ1VFLplspxuYDMBBRs0oCDzTiDOvUv34lw2R6uRHdAw+agO
9nA8WQQiGgybeKSndQZvmHbzOUZqMU5JHaFztsnJoaw9rMjQiZPw2SFr9akwxAY3+DuyASJIcV4d
u4CYE39Fy5J5FQbozhQE1mpeKI+KEYRy+LC3ezdT/OgcxzIuHoW2E6Ikxx7Ai+ADhxDD2eVfZyJP
QJpt2iZaI9/ibUgjXTjPXu09z/iy1+nsJMfstvybU30KO5ERTGCKrXTwTluySaJAd6fQm+pkReJa
lh5zSVvpqiLZxy9Jt8v83jwwtrbRTQnqVstmcZ3nJZzmp2BmT4ZL9u79HvN93KlDjFJ5pwI9v/dm
8Uwlh3jwrBOWnv4Yt2SPgv61+8LjgEobPa6dDvUYd5NGgiawM3thegQcTrBaEdYd4nt4NwXaFs29
iR6Gui3AiftB4kKKmiC7ylanT/2kJiLgiPrt7RnlcYhMF7T0h41f7EMTS0/vqiqy2vwF8B/FnSzV
a4Pa6MJvsbfc+g+HW7El0O0mOKj1tazuAJjbiERuXqR8XLpIeSYSXO/mAnHLfmVPZAwgRzrObYYp
0rl5AjCPb80ZemZc4repvDW+tiltMhInqdXzi+n7+o1Fl9+w3qSjM+ysXMtnB0ppSnm0apMPt1Cw
PWXjo+BMcrJ4lCCr9VZyUePESoKhvjADIGbfdfWAJoPAFQTu4/JJ0TqWtfF5ETRqpuB752G+ReTM
aFlyxM0xPPaG3jY6Q+ehiKrUTdaKzMljXCa0NmiyEbDSHpcY4yGScypM4g4vbfgwp7b4aJptP3rd
Z7hMHQ4Gk+ISu+4/O4K2Ahz3viCdJie0bZ3mxBYlttb4WoX7iYmdGMQxeDAXUpishRglrTJgKre2
aPLyUsRgjfeO/6wtuvaDIFx1cH1yUzRdfzYrB1etv7AMtEjLA2gJJXj9BkMzlTXxr0XPhk8uO4iA
9g5l6qOKL8v7uZLNHT0x5kOSOFtglG3oxs1zMg1s3TfdWYvuNm/9/NHAMlFZcU4mF2zt8Izgz/og
wf4E5e4/C2m8Osp8Cy2jv0fCRHoKnp+qt/zDUKMsFXGYn5qe8M7EpWDW1e1lKW3j5SaCWw9O8NvN
vnkJw1FFeUW3diME4YSTepJ4TJhHufXm3LhmWcoh0ednPeU4TRGDXwOTa1EEHWq+BTuZg1t++XYt
UkgEmUkfU4ffOuMeyoqanCWKWDcdcQNrjBYoLfJ4frVIGEEV1Rsivfvvl3AOX2OBJhgG1owskwI/
Lte9gaKVSSaIiBaE2UK6cCwgEO5ior1pxI0P00RNDu6mHMUDaggDGnjTjMV0oF7kEMBAPfJWgJCw
PEEXQbjXIQJCKPzdYJN3aCjej5FN8ODNpM9Y4y8Kpf6pScnpg286Jk5mRc7UtB+0GMDZBT6xdIPF
hIjPqZ1UcOyzxSCI+lf5bvmVpRmdEbeoI1/Z096jY2jb1Dnuzd5oN5nR/ABz9MepCJoN2r3xPiGm
aONi2tqhA8HyX1j1C48/ebzu82xLY6M9XkatlOY9T4uDKGvnQeAgWuWWE+4QHFkXi7Cl0anDkxkc
bWe2L/CszXmx5n2YuciyAu7QxLAvqT38cykfeoY/w93Szud5qcLInkV4YK3EVqu9rzn37a2ZTI/+
xMdmeS1gocRY64/qy7sBOl1FAESQUwvgzsTG+WSBrIf2f4ydV2/dWJpF/0qj3tlDHvLwkIOpfrg5
B11Jlv1CyLLMnDN//Sy6e7q7aoDBAMaFlaUbDr+w99rpcKvV2RRpeexQSaNmpXIImLIh93mhkP5I
cdJsq5QqEeKCwSb2GpYWIDfQQStR6VerZCxN0cCWlhSd5r35DGWPoJxm767aYW+znD53gIkWen3L
AwFLSbPRXhjwruo6vEOSGHeiyNAC4QamUb0Yow8VrC7pRiTxpQagqTxwP6WV2U8dhzCCMbaPSHoW
euWBbqLs3Ex6011CUfdHowtuWR79SHy466PlUKHQMWMRHBEOVPo6Qg66kma4T/OCyX1UcxFGFWCW
FhvUwdmil+xRkybExE6pv8nDdkdULQo8M0rGzS8OP36u8tTAJmIPh5UTzcKhcIgXHj0aQPyST1kb
vUh9cJ9d5KGM5iuLcrlu2eYLHQGFgXgN8iX6kIHJ2grD2KxPw8atqkDcUMLsOF2DVc1bDMKLn2Bf
omODHGVhtyJ4ZpZk4K0Hn6gb8cVR0qPvCtINfvd1yx7uV43jCAACZLqydtMn86hVJeqn+X/Ae7+0
fR3tNpPiRO8N4NaaxvVKT0BitFgiDzplO0WDx5YI72IXomcRkrVE7IG6dWHXGVV+xlFSH1xT8HDq
e6gJ6ZMwc2I5rOYqQIRisMPXOpnhrtXLS/GzK6LvzQAvWVkBAiOjOmrdiLWcX+WQ2d2G6e3OL7T6
TXZI6bTJhPovOU0Lv80ObZqtRd52t6APNTz+EeZx1DihCQNTmw6TgEHjBrlaGsXkHXKPeW5tgaMh
f3I6+K3C5Dox9W2ciJllxTQ4wk4nqBHeswqpSTPk76wQshMKlXKjMRg9hbxsjpGuy43oquIJC/re
ScvvDXiWjzI9xxz5z7pu30GuhtfB8L55KEH3BF180fKiwbnU1PsIdP+q6+AihFWlmEnARZCVXl9a
wy3vSpg/ULAbz7pX7wkXyTdmVtrrMG+c5+5znKS9U0ESLgwte8mzdnpBdoBzLG/OkxbnG7ue/OX/
nTdi/O+sEyVptGwynkyy+dw/ZZ1w52m67jjZTgrsgaU1s+AKhvdxJcpV2YxfnMmHHm35Tzj1qRqn
+i2iHl62c5HqYgQ40TSzBS8SBTQMM2CL6qYz4Kpwtv/6Xf/jY/hP/zO//T0Fpf7bf/H2R17QVvhB
86c3//acp/z7r/lr/vk5f/yKv53Djyqv85/N//lZ28/88s4E8c+f9IfvzE//x2+3em/e//DGOmvC
Zry3XHafPus2aX79Fvwd82f+fz/4l89f3+V5LD5//+0DlGkzfzfS2bPf/vGh/Y/ffxOW8W8P6vz9
//HB+Q/4/beXuGJr/fm/vuLzvW5+/83S/ypwVwrdtFk/z6G3v/2l/5w/IsRf6aIM23HIY1HKnPM3
s7xqgt9/k+KvppKm4oIkbdNScyJInbfzhyzrr4gphFB8RxOVDb/b//zlf3gE//WI/iVr0xsZz039
+29/ShbRJd/FIh/aJZDUNSmu/pjvU3aV56ZMbEBXI8rWxEeZVzcIk+vKFB//dqf840f/+48yTGjB
fwwy+RXrp1BBkiVkG7au/ynIxDIMttwyZFmXhfU9CbW1aIRzVyhL7g6S5F3mUiY7+ujDqmUnuXWk
9upO4A0yNWL8cbpmUWVWda/MHzJBoqEpN9s5QR3cvPkmMT2k9Ga7h/7RQTFoqrOZaPPZqF/RIaeb
rOjErs2M9BXrAlYBule0QcRZC+s0/vPGdRou5qrfYSKZxTAMTB092me9mtCDGQ5JtpCegjhyV7X0
3ptI+1oFdnQjluCnmizE8z3FNGHPPmvt0Fiavf5iKZIE4fCCYkbwf4YuRREsYzq0Nho2lp0cZUnS
Q1CZ9pEJKYqBkbYEnTXLJM1oMHhLCpe8NJ7i2tOfwFt3sLUWldXVrBai+o786ezD1z9NHTJqLEr9
rrTy+E4Mz80gxAARpdRXtU+CSAY+9lbbkPFdyXRKxMyuiTdmgzDfBN3QHziAGCrfTW1vguu/0vom
e9Gjbgunod/KqmgPXK5oZk9q0sVWCe1hi8yCdEHOPCKNl6Htwn0cSfxlZCGk1ZhsmeE/A9TUH2lF
FJn2cA2hvdR5ZTzatUHqydFIXzrFzMQZ+vZkw6pj2V8jDUhXLaCOTWcM8pFNyAGVPzVbzs1no/LK
vb4uW9c/GYPST7Wum0tpwvhWsY9RI0WxmAfTrRD4cqQl+p0zGPVzlJ8aNlkPzfOORSvZZPY4Phgv
ta91nX2NXLM7xq3THg1dKxala+/6ru+f6j4unvoIOYBmHYI6Kw5t6bFuUrrcY2J6yyU+9jrUs+3Y
SjbchTyU+lTsxgHhTh7R0RVlYN8MQISC+Zxbptfad9W1iUZ1LeLZ0SERp/YV9D2AviD4co8Rf2Xt
6wTCwa+btia2JMzG07/eFXYmoj0ks4s+hnEPYGV8QfGrLaQqwjd+Amt/cki8JP6goz8hP6wvjl/t
nKbZpzI28DCh/8AN8KhBdlqxE6zcJO7WNuOPK7CgaJd0CO0RNDRIoE11aaVsN93kfJMKS39RjG9e
qX1GZZggxxole9FEQ4ea5qcuzuSKl9jMi7HkqUtiXLmeu3PqwYYr/ewjuT71jRkC0zP1jTFEL4Hj
PTSiWF5DGigPF8AKSVaz0sM8SDCLjiZE1wI0ay7RrwhEtvixx3tYj+M9DWaDOlahcmjEmSlHmflT
ClGz19ks4+3UfK2F1dOxq+m8m92Xw8HLULiXqiK9g33FaEa0fskjCzCByMT+OoZAAz38qiS2sRyc
wn4ZSI29ftztdCv+WTXg/Imqmym5zc0nDW0TpPpTWjOq9IdVMKAxrJlwLzK2dBQaS5xYHp4scayC
+nuppeEaPOtDR5M3sye0bedMG9bKL7kdDl+BUfGq76gMhlJON7Osn1OFiEIIjFtTqg0PJkU7xCzR
G4s/i9R23Bp+cwhnX9W/bn69L6pkueKS729jzWLrowMk1fU0fxrc4a6Z2EhjhBGnTHnRiV3dJ3/v
PSHL+9h1khqU1sAu42lVIseY3czRpujH6l4k/rHKKO2hNT4iLQjABqRbTp56a8YgIQdlmreK9aiw
mfAWiJiw2MFbzfPmhMm6PvXCq4kezdURxx4adgUHT7P/fgNwAKo3Co/JyyLKGlu8QONYwNr40nVB
tBtc+ebnqH9ivgSAkKPeMwfUZ5lgeXD6iVbWKUogquWTQ216US14KsS+yNKrZHyS0vNxqncAajr3
iNOgfBhWdK1hI+Clgy6ZVO2pH5WLSWd4t+CqbDMqykU+K+UVyHFo4VZFBdu8shjq15EfkbRllt2x
UaFclbZqlmGNYi2IRPCSkyVkBrULLrzgwjdZGydWcO1rTJTSaHe9xTCo77KKfCq4BY3q4XEO01nT
47tn2MHeBQF0hsrzPLJjOmhSiRsMYoBIk6i3+XymM2ITt2ns4y2d8iYNMZxO8iPRZfcq2x4ww6AD
+pztMQyO850AnENaFF4XN07giOjaeyJE8hz6FeNlXjTsAPX2haEa66kx/HBSBKNpn+ePnBHJmn4Y
j4M3nErRuGvPitJnYlWxf8GZ/highbCFHH6GQ7mFbbGIYn34qPrhG9c1+Uwk5bS1cMbtUrCvD90v
0kXeISbwEueVhhlJcZFoj3GcQBR2rnYBWszVNFPWoahr45jVOqKyVHxNWat86XIaD2bo5aUDPfil
BOMI0Bms6+x58pwg22tNEm2aZMzfweDHbWp8g7bOjssrT4HgQ7nM25cURfgm7KHr/nqTUDxn1uaB
mhidNQHM8f3XTW/mMQEqyHoV1boNqBH8BjX5OZ1v0NYhj4YUzdaHQNmiSe8jYwd6Ofgk/nmwEIPk
YNvPNsdbarTxN0OQSFNHmOlwTn0oGRG3jvZixrDir5ZgGPlf2A3JWcAQ44CJzc47Cgywl9IssATl
otj3tp2j9q+NQ4qzczWxx1/hTkbhg8mH5ZZ8mKy56gEnZmjpASjA1jgDgbvVubpg/Qif7ESP99Kt
vqg0iH8UdHGeEduv8wA3rrW3ftDE2iOfEOs/+6kojPWdP4Q1Q06H8XVt7gerQTsYd+EmGTI2qbSY
rK1r9jGcnOGQdkRihckKRUeyVRJtPTP/4pqDhJ5c0135tUQayL39C9+Qwz3RYqZIab2XoUDIIKN6
b5d2sLOGgOFACMBC62rjoXdjvWHVph9NVHsnAVd1Ta/EnsJJxKrUsNswEZaf+R6R3lKv/PSKPn24
/bpRUfyKU4/XKSEtGKJ999yhVzs3Q4VUZjiGHpfHyiiqg2135ZcEJ09mpebXJO2/5Sp7C3Fb8zyU
8YYnZH7UvDC6ufMNiYvV2gJKyyUrBjEQ0bMZqkzuZpO3UAXtj19vpVZ8nyKW9cOEOV63DPVNhIyH
gmA5Zr18bcl5WmGvLnG1YymSJRPkrq4OSeG2D6tlKAz3SXxPyAfz0sIArt+fPEsl26Bp5TbHqbRI
/bR81gxS5HI3yAiqitm0O4rIArIQuDba2A17P7mX7EwQOU3m97roL1EUOZRtxE+ylLEvhMy8m1U3
bXXWrctyyq2zh/XqDEw2XzO1vej9rJ/vzeC1gSx9sJkcLasx7p8QPu1tQ+9WuVTmFUuoRuWWNoeJ
kIoTYPh8o9XFeCF34K2t7fNIRYt/hC8kdyxb5zg1MAwAXuE5+sz+SJGC5HGa2EH+qKvvYeYnhBBi
KR0SnmUm9/B1vmOvQ5nBTyX3h+KwHUgSsIbTVI3feBUjgIakv7cmdUpgyq6QJPfrfr5O9ZF+Vtbo
7AfGcedfN+wefKoCe0JsHO/SvjlogdtfDc2eWDQRbcfSgKeEjF8tpPSLLu0P+ArajTtha0jxUC7c
UVZnRnxk7GSQqHQ3CI5uIvK1ofxvhnTcJfE20TUu5QX5LiiF3LWQC0oYSG1x4MFkbNZugV5T0LNh
X4++CcbHaL53DsSPwc9u4STdh2iesoyyvKotlvQVAFtZjD/5lI0LBO670fHUdTqhnpIO8HQAIPXI
sIfVjZHOoMqs4uVRdwcGvqwRfED2SQvXNYWcyMaF/QKquPRLIWowoyn20ighodMMmp9WZ2AxSkck
21yeCDfPrgVxHNdsvknlcBWDg53wn+8K3KTizAUILyvrQAyQdZhwCMJdo1ESlU15yk0hdH+tmYQo
hhVkW/BtzTJPEv8N8ivOr+iHHyDOC1Ljhq48fDPneqgJeHSIFNACYZ6riO1jAMOhanIfe7sogI5i
nMo76oOmCuRTyqQRjE2yyizLeBTl2C6Ksew/38J6+l4FTXLPSsZxqRmVKycOq7ciz4EVtROb21mC
aRcsObEW8T69jp98HjI4kiiQOxzfS0TL9WulWcs2N5Ov+QgGhqBescuqXVaE49XpzOHKtcZd9KkL
nDMHwTgA0d3+XSQ+1N1TVTxT0BISULnwbGqFY7Odo3cskrXbugAhIJ7JG3W2iLjsc9EHyOaZzk6I
pctobXetSf1LKYCCHf8wWvh6RMgaisIgDwOmB7NA91jE7fdOMeaeW2ePgwwB3ME2hP6J8W9rWEn/
3crJuZOkSKxJAYV1IQOYTF6jPQUgBldFKSZI+Oz0NJInrj46S33XoofcdJ4Ir0rgxEaoAZsDpdzO
IOKSREGMrBplyLqqjWCbeAMOg/HOa8q6gt1GQlHgIfWiaWeG1lvRwzcKR17JsjPCYx1hd0pYLbpt
Fh1bwXRRjY8E2+ZWn5rZ/FXA4MZCIPHv3vS+zp8YC7C8iLGsR44FDNkPttoEx1h14zqpm+wStm18
zyvJJQI/1SJMpbq1oTy0jeMcI/wI1KbeV6Ds6ftkpysOtx9crPieTnsgaGTYg2+HjzEZ1FUAieM8
LNAIgzDKjNKETxXuMVlT6hRhu/WHKrlUPvQo5dvli+VAP8Frce/bylzBOBvXbUDsi9sE40vZxzAC
kmzaGypNEE2F+Pesst/lg0Aa897bFdwLXb7WynoQPwJdr+fYCRLmqJPhLvDj4qfICb31iE9atr72
Bt1qnyRYlNXoCBo/DI6NRlhT/hPv5henBLLEug49hclWrQXfleX+D61t77QwFitgDoMcHNcprWvn
YJ2bGENuWIN07V0FmCMNvVXfY+YSUbuRlXEOC9Yv1kDUaCGsL4YlDyYjoK0V0NhUtoDxykm9Y5Ty
UniDOibWVdizJzN5FQ1bKK0wxLL0Zjko/7Eb9WKHeGeyosaZ0Rh3z+lPxuSN2InhsnooYnLbuHqc
VYscerxhc2z0JxSWOGYjYNBEPn5tL6bXP+dlck6VXKcOKs14/CTh2tuQL1NwIrL11BtnP7Y+maMl
AIzKeg8tCB0lAODl0OCyjBL9YJokS7B/uAw2IWA+XBVi7pYlq6hFkUJ/qOGA5ex2AKUhIuShYt9G
wgRuooXZRFzo45UZatNurL7DlecenADJGoz/RzuNaGL0t2JKHoT6imXtB+ADsCo6qhCrGk9QkiDp
b8XVHogumKb2ZPrjnDAA38RAZ0jQnkvqESG15PC5SEy40iwKZh4LfX4sIPkWNZB2dmhA1TSgrodf
N6ShFYe8r9y9xJwzyYEATNzSGE7Sda2K01C7L2CjOYI79d4X9hN6ua8aMJVlgYkstdwTpNoBiXd1
QI4wrhvp3cJBYDFz90asxfsU+mXs6e0BkSQwElF2m0KDHZw5rMZBiS3zdWs1P6omfNdHCyGnUb1E
YX8FtvDsxu2jxwG9QKL1GDSdddGKtufdliMTRXQ01Pcc+EA8h0EL51CgGnOXuYfSEe3MOQWqH3Yj
/RF+1HogRc95U4xTgM7+bEono7aWTCAeJGNtGJEBk+if+rL8NoXOlf3HPRiLh0txB2UWmb0fcTxo
x5gFH5v8Uz6TrwpPe8gWKEKt3mXR/xAT9jUMqV0VfA6N/5nxjFm0UX8RxggTTwS7lvgzNLMZQsbZ
V2piYfSwFSoD+3tV5Ug/OLECB7qIgEhz1PN62OiF+RLgezq4ANqg1fAA2okzJ1bW84RD0NIhL4Ct
evRNcWVZAvmLUwFDLf76FD2rY7fdsm/yRzx+VxlYoCoB6sW1iBfwGJTbweKuTc3p0UtwH1Hh4XqA
KEDS6LRKcINi9v8eOboHk0b9zLXgDOngoBz3mRkFoRka++VgjifsUXAuuBZZ4C/oocx310iIWIXD
NiFeOMBd/9kPAOSzFHUYpf4050cD6mfTBq+uq5KvSWBxsgTBF0dP7irC1d3qmN89QHLwl++IRt9j
dJ+bulb4CDVrO47xT32KwU1PbGThJ79Nk/2YwvYcaHlEKhNQhHZTdjA020LjPIiM9yIL80ufWc+w
W8RJDEosIc0wv4IZE9SyZE+eL7pRsSo1beJvrOoWM7rnqQn9wYqthxIs6XpAngsRlg5WkAafiNuE
yCStr50l3qwMEtMUQS60VbiJMg3vra2Bbi3qHb5yUl4nRNUuGSgVgVwxZJqSEGHUdwhFgIWrymRC
X7VPnlGfywzJc4dQbCntF7wHUFht+RmbxWdl3pKYF+AwuDvTP8pR/CiUQl7YoNJXo9y1Y3oygfdj
ti7bu05wMfgCYDdkSnBoVGifB7jVKFrANxI+aYQoqjQSs3SmgeCEtWabYhPfINjYZ5BtOBBAs0Cu
uSdDx1kToMuJkgyrQ5JfS8dbjTAg9kIvxRENXr0WJfwaEtQX8yAUU5hgiagzF80ibRtHWypdOiBx
yN3unNdqeoQzfq/BtDoQa/LNtaYVOQWAG+Hgc0nnjlI6+K2c0FQmuz16yJ6CVGVbDUQiNCyvXUJ3
Y5AAoqRlz5/TNrGJ454uoU54KHbYLoqV20l4xH0XrHoGbcBGHGZ5HqEUIT5BJu/QLjusBsMowlWc
vuKRcTckKNy1QMpF144W2sa+3oxGoqOEYRPsdx96MomTQ0AGVqkvJnsc8h+9Xejij6tNl9A0jJZJ
nXurQYL3cijaMD71X9Fp0KLzVxMCCdYpn1OIGtoCs4VMNgR1d6102JyYHXAlMzHbau60MXwJFFZl
BIP78UUfnU3hKIQjen6F2JJGySEEOGhb3abtAEIZZvWzEd1z3GgXX3Flocr/DJL+E5V9s+TiYi/Z
WTzaID0UFaR9XZFqiUWcAAAvQHPdEEaCXl7ZvKqrIY23Vo2/fRLvldd4p7J/Gl39kxX8T9ux7sUw
/hQh5g3NBnldms2pUoVxAtXCvGhiFR0N2rRGswZyZhRHwF05BVl7r7VwX0qkkL9CEVIGX0tHHwyu
Jtb7kATZRlGs9gKt7DARrIL7cJFlDJQHWzM2bHuSRaChDa+KYlvbkUP6ZA19MgPK5MVkrBkF2lem
xHTCw5K4MbX2Ia7b7mgu7NDdWlMM/zA2kbCKrFpgnMTyIKJiUyQZwjWLDGm9IlUkgF0dAqgL651V
t+6hcfEWFAyHgwjIHg5bbdtEwDX8rr93qraWfUVSGdOvnd0wym5p9woy0gSn+RA5myyA0eoZ6pmn
om3w0Od+Codu0jhyYinw0aQ7ntTezgiaK/l0M/imzaOb2c8MVStC5fDrnX7qi4vAz1MxIZkAcwYi
SzZ9NmdlTelwnFqz3gqkpdfS0nTAksGRVp59jgf62Ff1qSEshLzUlFxy8Apeb3IREP2Xzu+NW2l2
X3Un3uqltL4UBDgtR+w4B99oqy8ajcx1mtDr23XLi78Hy4zL4uyO+p6ot/xMDevDUCe3JqqrK/mM
xTIV9Xc2NQTHZc0Gy3+8JlD4e5R4d3uIxkWkh6/NmB1xhx6wKlRf+9T8IBBH7d35QWf8hTRWwDaK
H2DRAiK5sTym2Ljvtkd0j26QpFSqk0VVtJb9T0P/EotwXTGYXaFYWjszzaIb7PcUH9eEiWffNPhf
8wB/SwWQoC3FJWSWhJ2gewpl4a4mo0ZwUUuffQsTTqZQ+laff1Y9usTIBSiTPVyMVdMcLCjGMrRX
NG6MwBIBlzLm4msrsGdULce0So9BKcGS555a563IFxn5p/StAI2FQIkYiquJHCkQIvwsETJQUI07
rBaYq5nxorkP9SOmZC42JgEL/dTXz3VvmABYbipt+nMYuelRIrWFIdlvtUxPtvjyoKi2yN4pic+N
FyhsN0F2miKGKppF2h/MzNcIXcci8Yr8aBFrNAdYg/j0Rzl3RjSshHIcHBAA+KvPkwEiW6QuEDDA
R3jByVJWasPntatMdupaM+W+WinNZTzwkNSVtx+Ml7aYOmbgPeeoZ/fw2k3WOoZ61Kw/3hUEPuqF
1jzoI0004NaNl7rvRC5p215F5QLDHNoqU/2w6qnZdKBT1+jI9CuWrS1y/vqhEMo8zJFV4RgOBuGp
vJkbqG5x65K+gA64UeQslj712+Dc6eE2atTeCbTU77VuvcUMgwaPka3KErKwFqSoCAJ3WQ15xtbs
zLOTtPbB0GGaMkZCUZptpN5iV9E45xyCxFZ4UvulJvRkL1NwyjnYgliQ3SDG6dwr1mOMjllQVBf4
tKsmL/u9XblzekkBaDqHoPoxBQpgBYq6xmHyqksT14w/BK9ZZ21F52inJEwJBC7Sg83juFCuQ2IP
g9ogmaC2xcjrG7PI7mYGfsJmQZNXEYRkieRSi5ppZWXjNnZL9QDgWKyEaUQHx9I5/Bo2kxPyw5gm
IsUOTppWeLGsjv66K4EyRRm+pm50jnqpI7SLCqZ0LNe30u3fWmm3T1OlUzP0LAz9ONxqgy2PhQin
K0LD4uJQhbPUu0PzTI5RC/IpdENyBfQcUugc+Z72GisEauIb5u3gZvj1m9vlCuaejyXZT9YAdrqv
KhhvIY0xxzAyH0MDwMsLYaOrW5D1K77va9MWpLBogpiy5FunOHRwh6sLrlYN2RtCy57LR9RcGo2F
tM7rwP6IELGu274anwNSGFEIg4XVbLwVvYrZfuuvdW6bNJOBv2wK1NtNwFhzOMiB0NARQ2BfX8kP
ZSg6ebTlJphEHRvG1JfkdkBQWpkBF6uikA/XD4ZVagO8mLA36TGooc75JliKu8o41OxQUn7UEreZ
jhgLj32H2BMylPdcWmNxbA3R73klc6oiXS9RXR6wSV2rUHbrykDPMPjxvpEN3mLi/jZe/kKYKmvI
kF3NwL73SXfJOSirRWCn+TnUdUxdQzauh6a7+m4r1uQgjJvSjiPsMyYC9QxdGcZJzEv5ZXLHTWyo
7x0qSXZsA6xibTNMrK2dvv3pl1mKlKPzdjk+RlRebnox5yi2yrRIoqBiW40VG+KEOUM/jc2RZ+tq
1CuWi3Twy4HkzdOkXPrguv6Wj1zZmLyppR7l4yUfoatR+kjmlgtNL6ylPa/gwii+l1rlX7qoYR4E
Qk06O3fwaCq776OnDvbYfdOA9aQ6bDyLIOVrawFcs4kUZYC1aEawVIGTl4sGKmnmXIvCcbbKpF1O
43e34ClaovpYt8QRQD9giipphqr5MRbOOPujAaFkIPYNjxiJmsyadbDoWXdefBB16ymxeG7ZnXkI
mwQtu3LqTRzaX7jyzXwMLkoOaElvoDPsyJaGjV+ReevKlR3GRzXaLwqbpqk6cSXiC8mi62+xAcDQ
EMOuBKdzVPMkkejm4dow6mYTtQwnv9s0Aqsdbn1g9fGXKbmSkFgAMmGxEEfaAZe5vkoDPF1cbn76
rtikPbvFDnaIoY+bTlSQUSzzZkXjJo3XOhg4moUiRUqCWgKCnPbIURAqT7OXfUmJVUkDsIBHGK2R
pWpBHVms8ti/wbDgbh2KZGbo13dzYq+jPGYnrJIWE46riz1zTqMCSFygM0bWkIr8IFhiOSUcVaA2
khOiBmgrgHjPEUiXU4HdZt1lkbHG4AlVqyBdhHHknkPxwyv8NwSf9AxctFaxsMF5oLZk48aSzi7l
u+E0a6MXFtHrA2WsHAmMCPENp4aiGOuIpnBLHnT6w0SEP5zeQrnjBXvEES9MlaY9mEVYK2RvWNjj
dhb8FvpTuEu/bnLE4hg0scCPYa8txiQCO9h2YsOG72xmloEFO/i0eekw+AmynXKb9aDDTQNSM1Nh
j6jVR/IiRgMYgjHeorzfSNoBrx/ac98iyOy5CGO2hclXz1OycAJQ7LXfVReT0mIPs2G5Qq0dITby
g5zcihr+9qBH27Bwm7vEybBg5+HtwG3qLgfvwkZeddNS7Vvpm83BxHsJOHU41B/BINTRp7hbBynq
FdMLnV3uZqdsRNrr1Xj/wrQD3jLfZL6XbfKx/VYql3UVDe6CxXh7iOaxA7OMfckXTlbS0B2hPxrd
Rt24hPwqd+N96CatRnvRIR5v2flU+LCYYWo9jBlDuxJOYK4dFONL9qJIVpDbtJIrcWHdcjP72ani
2UpT+UY2xthLsksbm54498CAxMA2B5GAOot8IFsgBE80VtRgJNEs1IwczfuOXcrwtSAs0axz7IRa
e4t8h+DWwV+HAETlNDEb6WtSYfw4PUlJvNjHlmnOz5DYj7K2xqP08PcysEV6jCt2zKzyWPGsfBjf
CNAirTnXX4ioH19NFOFclfonMTXf9EoBfCGtjPQKexOjtl5Fk5CbwJxhhVPxLeqD5QQb5WbMNyxt
qqWc4Y+jgMWkUXKtq3GyL3HNLCyFx6i1HbEt0zYr8GaKVv9WMUBaZSm80C5KOGDndiAjVQdpFnGb
CatdYsMWodYFhyBP9Xuim83K9KcXn0cA4pZtnGySXdaxssDypy6B26VGgoylO6ecXcIyN3RFodOl
CNuMh+xYo3a80lc9Trkji9Hh+Ot/LfvTTepq3y1V2Ad8CiGZhEg6unaG9RhrD0zUskb8P7VUyimF
kRi175LcvDFognnKhqpeJRt6nxBjmFesO/AMC6fxQRZnUj65TXqK0yo4aM5EZI5NUpjythDN/ZNe
sjW2tPClrcpgo0dItWtn7dhMST0hzQ8LVHCr1U8m9zRCQvca8JraRs0Xd2jFKoxGWhSffjIymLC2
aAdo3YhVb+NwU+p9dNW4AIQpEJFGJ0+nO3bgTd5GGe4Tg0XAGBXmlsWy/Zz5/oiQxz3atBybzEe9
ECkS97I55M4Cj2U1MJ5Vx+CNOTwHP/z5vCMjCexcK5FD9AaBLDlogTIZqmffAzUNnWenK54leqMn
K+RYJyXa4Yi5kvIhmnk5DuR1duBsLVswaeBI9FrLN04LRi2IFkQx+vQ4GTCFLvg65na6q+ICj4tv
vHaU0ZtCRQ9Ng8oYqPk5iVJqqYO/u1jiS2oI8aiyBQG2ALfC4D03gZ3zzIPu2atPsppNyjabQZWz
IWlF22V5/zraDTbxkB/dpzk0uTQxl41CtH1NiEm4y06veBxhmwdhtg+To0pqrmNWoRYQ7TDqVZRu
Fa+6RW/nHzYaH57T1GLcmXIlAdbx7DP1veqsc/fh0lizjDogWZrNRwxmiK7xFzg6WkhS2PBLcrL3
wgThi9EY+7xtcgAgUbfZ+ckCQ3p+IKEg3k22t4LgBLGuIZPcOMiYmDZcY3FTZhcGswvOw2sUtuMC
9Bup9kOEjzi7Zy15p7ql8rUTBQpIPGRiJLPE2kUd/j7U5ZewjG//zdF5LEmKbEH0izBDi22SkFqU
FhusRBdaBxDw9XOYzTObfiO6K5PgxnX34zFQ69BRaYNuPT46vSl2gIBXhyM4XxYYhOinL15Xx7JC
BE88pSOPwD9P19pOlsmf1fBushj4k17trobp/HOmJb+pEAYgnc4tL9kqYX0i0NfBAGGHXGGU2S4e
of5GZP5CaffTeXFZdqRS7LVyH6Wpe8anf6koGnGm+OgaPMhwD2LYTaeehKZc8CcuqlTOnNDcRqpc
fMympj7zI9qBUpabOImX8yjLM/mRamdr5VdtC/fE+ht+BkBPXeWM7tQpRlSb/uDfjQeRLt01U2oq
iDoJgZfuzJxgQ6hGg4Z3gAm/QFeHvmHmbCANZV9gcMfx5oUCnuVYFMGAZ9pX8gyTrkWgZkiWrRYn
j81SW2FLrrECH3pu0f30mgOn06hgmKeRT0XLfU9zk6CNKNgFnTOGNrp9MY4k9ZOXATF1hOS1yyT6
jJ3IgiCO8+hGNfc+d3qFMsSYCjz5sak5gS0DIQp0z8UVxUe6qGRRXTdo5ip/GwQ/2X7IAkrb7qr+
lieGe0iVjokf81zpTY+lwG2Y1Q6MTUNdmQXOQdLisitqaEFztu6hRX9ztboLilFpAhyI45vU5Fda
1zUrNej1Lh+QwvO06TL+g3jnOlm0aEtyV7YmC1qLFxk1pvs4U++Ro8qjkZXZ1hyNzhdQDocse7XV
kqfNEOOOOmwYTyQNsggNhpaX1zga3y0G2S2XXxjNdo7ROQfUT2Y7HOerhguVqZAg1KiQSV/Q6qTz
N/ViWKEGxE5tCgCi1i6v7mi/1ln+pkyT87CKaA2vB9AfXmCZRo0rlyKMdHFPmLneMuMlbmNvn+U0
HQkSclsiaQWhtWteOutODihW3AZTY6KJrVWvpdnhcPTwJxZgVbisg/loze6wdn1DMCZTlM20UCrx
vEHGz1ik4rP6/394UK1LUrv/DCnoCrWm7tg5BwikfZdfBYH+2smsKyORhs/HfHV6qiirwrrqQx7v
ori9YRgzjrhJQFjqiG3I/8c6Ey+RnWVXKOfHIWuuTeLuXXWEKQcwo8iwxXAnbCqLQ63/8Co7aGCI
7hYdn483i8DOG7HzMq/2mWE5OXgJpTq70fqYKtZf2sIC6A3pXfW6/x3c7m61+shCDRU3znKOuwxr
WK+rdDwVlMaaleR2/mCBjPHnlvJMx2REKNr8JvsstCM05lyjuRPCDIh1nV1yQl0mIK7ykpXjGyXy
TJQpjWwqjFT8ha6fMnb09YPtKYfc6XoOJv1z8cwxcObp0gpaTJDROEtcot80fzgp2a9x8dBEW4Y2
hZMhHOP4yYqHNuyyRcFQBR4Q1DtLNj06Uh++sap3rdDNm2vUj3VWXyOU4zgbfqWh+cQ6sJxDe5s7
4kigpr4hP4kAV+onAT32aHP0z+phZLslLCCLAjIvL4MM+Oh649g5VXpXjR4welGhPzurDSSjjwWD
SZDMvUJLQOVzxe/3YCu2JO68PZxOJJKK76rDOz1IDZVOxWTaaKVunJInpZdvkmr5qAKPdSig3e55
GtIglYwdlFrP9352jrAAqAhzyj5AUYKCNxOzIvre+7mo2To7oubfVz9JK6YhI0Nmb9QH9sLprhd2
Azp09cssphG0CXlr1v9LSQSMGARx+FzfzQ33MZQ4yYBHMLZ3IHSNVa2zqqfG1rHi42jAuBoF64KY
c6UDSXOu1pLuIncjzsMJ3N0Mzp4ffgvh4TBFKsKb2dZHFLjHxVUf9MHkpbBIpDiRcJxjKAgG8u8p
e8oXPCs3K8PnTzpF3aRG+aEzUPqjZvaor2FO+hUfQMAY0WzVkm2mldikLpS5ZEvQn3J1VEHulCfi
a95Bz1SGgkh5NHGKH7me9yS3F+mDl7glJsKMK5U+6JKo2OkNNhgCpyM2rOxN00S7NQEl+mL93Yny
AFVuPBZmsnMlOGWhGwsnVfzlLQNhCo3YbBaNES6f+rdEifd7p2cYA7OttlxAUgjWfgQP4Ozi5/IX
jZKDFpQohwv3wM7xLMCdMzJ/z7lNM1pJCpwRT7v1OjKWZ8O/57FfxUESWmDgLjFbl8RRPnuMWehm
gnM0Sd6dKL/brvY0KrhI9ehTtW1YAtoIGZfCk+eG0lgmoylc1jt+maZKiEXoB1rAClNC/9W7ZqMb
Z350zT1lKseflmmXPOX+jNsEJlF3jIvaeALDqu5XJgUn7bBdihjmoUONfTkv77YBN2BgQ5X1HIMV
81PP3sXH0rplxHW2vKV3kK7eqg5MK3rXTIr/rsvTiGGePSUpx0zXP2yK1jem0pWBUlF/bVn0IKFC
gbAVIz+F6kdhSlajZNiNKX11uU5BUM9Y7PA0bYmw3NME75uX9+9yZsiJRdy92B4/etHJhPeMhgff
gWUmG+54WlU/ZR76SzcLAAGw/MTixHc6HYKFfvVd3xNs5dH2S6eE3MOaUWpu41P8+ZBGFbDIqvrM
EfM2c+ay6jbNbB/r1UvnTP1l8RAKCBMcMc1jiBSHhch6oKvZo+1+N72ubc0URbT47OYZY7U9MTjy
q5hQEpdbO68d4chDNjmvfCVcVv5JtGtbvAcDdqq94s34BGvYgDLV/xa9hkcbsVTRmW/DuoUnW7XY
ELW4CdW1B3aW7ntVUEKXFjt7jljCslrPCrvfOVODWJ9fuUffNaCW9hOZAyMEA5OGcNbSrQI7e5uZ
74st+YgwmG+k+SxFCuR6ts46JwkBDRT+pTrAWMDgLdVh35Ls2CgI1D5vh3Rvx8s9c0iipiqDT4db
vQdb3WIW3w1j+arFzgvjaLz3cPmAGTRBMrEjL3QQR+qyXYw53mULbAU1078WhPBw8RZUnYbuvaS4
zHpl0XbXWCHxN1jhaffChlrZDCOQMunmxt5xsyfp5dY2jdQ+ZDRKNnWxZNck6U6GajxYVl/dBmW6
L0v9WTdU86QF6xjwlpOIEzZyVH/SeYj3kQXqTpy03npKSC4dCfvou6gmpIAbM956ibDY7yPh1VaW
Bxod9vOcxZRKNSGU5fLGnqg+sv970BiTNa/HbjwglRcc6Lyj8XIuGe5hZq9jz3LyjFnpMBiDu9eT
STkRC8x8yzL6LQYm68SKxD7BxX03TcXaehastGWxjlZtfS9ExunCdl8WvCvPjcvLKV5iZvLhBABd
Jc9lvkWyI8ltWtfFWZgxNe82WP+IsLIUoevFitlROitEZTRu7mZS7acsdahqWrpp13baM/3yAEcE
V6sKydPtjAepuNLHQ1RDoVdKfzKqfn3EHiB3aeemokoDhiJ56RnDjp3Wdwvgl+qw2E+MrYm/xW8y
Ah1afWTsY8BZlm1pmF6YDip5mrLQr50oAwf087EtLOPcvlsaRgFqEpwT8aufKVf10B7SfoOTOglN
RfnuNP4lXc2OINejJRB2mfLQoGshwip6A5PQgrNcz6+aC/KFgtHSd7VuT7JseGiID62s69CKKVYV
ES8PZbR4f9tRzU+IkFDn2mdwcryDE5og0yp9NkZK1AozfpnBu/tAon9LcSCdr6soIG5WfVUDZe7D
xO1uZuoxI/c9T6wP6LREpdxEDZLhVSr0lXIN56ZsFr7nJZSLl7XnNw5qxlQjRYh+JxIeP8D4zll0
MdzmFjBiy3E5tI7Em40yYid3T2fnkWjZt27yN0blyBCcKFcqZL+BjNJJDi2O+ssfO7WcnYbhdbMI
D56znVmb5epIx91xi7qUMfMhPuu6oUBt9CKLMj4sEtR0gmbk86Cyl0arO9oSiPWBulrdEKdsthjB
uvZYVJ7Yu47+5WUycAzSO8xGpWI8T/PE3YQl2KYsFwYl+WyoCymWKvL4erunwawecRG+tZBCN1AN
ND9aaz+/ZgkiPVW9Z8z++LyhO1bccIK7gGJ3QujdYAPAgNMY7a4esGC3Z9BS1GInYgqL7j6ifK5m
wDvuyZsqSRvqg/hTZRFAJ3XL2vXBVJkhtoPpLxpfdV2H+bJAcBo+lQSr7mCmQAjJCVkETBGInD8t
i/ZjU7/Z7CwsnssN9R4MN5lamZRJFwp6uf0vr7nHL7y8NLT5bD4ieDUBeSNYFUaBSIXMi4q4q1on
YNChdHx1wxb5qzPPoSymI9XbUCt6aCqTse9GulH0Ca9NX3sAEKljW4DRFbIJSOT3QZbyU435M9vr
2Fx9k0y4Nxb4m6z77ZOm3UodH9+UBhLDJgWLpkx36G36vuvrw2wiJzQPuTP+6oM9UG4IkT3+xBp7
a+cZB1dbseoowYVXfKyYFK3XhFPA8DL0HK1/c0Y2HAWii+3SSITxAdmGmCJZm8yvdANYCpYQHiy3
xHcn9GCRzpPV19SOorxsyxrP0AScl0HpqJTfwugET5vyze2WRbkAVVXihsd4wJJrVVAMKoAd7zFH
uYV4IuC0KE/rJ7Iki3NajPFJ/A1lJ4Cs1qwvZjy5duNzrdZPRcb4aPWptsut/CQR1nw1ZeiqJj6n
qHpw1IW94kSIKF8Q3iKJhz93eQ6sRyRJGVDKNWJtb2tqHwpg2OMPC3Z2DoCZ9uW8i5MuCskcXCe3
ASwn0lM0s1Wxcj3oyP7wKiPU4Y0jHt9xG2sznaQL9xfUqD/D7g9iWNINK2vYzrSVEB0aQ7TDi7dQ
0NdaF4hTr/XCwA/uy5HTW0kTXEhJZgC4oYf2g59BQzNoJWq4YV5dlJzYEjvRK4eq54VsZFQEtD24
riZP/rj4sRHBQ7NxDQjnc5d9qVX5NAjNfEFPaTbRwVAU65nc5D1HmQgLr+1426TXxBDNx5ydNgz+
fKASrnrFgrMWqXNzW6xlCaKxYQFH9Tzr13A6ZjNJnSvbO5NfWlFomLm3Gjl4v9LSp7p2bqTAJS8E
vqNcMb8bg43U4CnGptWfCIyGZUd6eOCoNhvX3CbJQtguMzW+qMm872wswMYwZSezHocdUJcLHsBq
j4k5LG0pQEYQfIqfqmhx9zbCbJgoDZsZvsDziOOgxSQ2qCOV1bP85fo37b2MHWxerS1VjFytwcWj
KGvOMGN6NRTdAASmzftW4ZGnd8KnQM641WX6UQ3uTGEtEGK+JxqXw4r2iZJ+22ytkI9cRK3B3cSq
4F43a9vW9NybasgnYfHbxXX7SQ724NQMAKNLm0SpRBd9pRqmMcewXrLsy2wMJHKIECbY8G9wDrUE
O9Md6ukLW9YPw1C8Y82dXi0xw8WYJnRKWTfAR+Gi8H1rWTgTSkzMrWPor31E8+aoUKKDNPk3WnZ6
7AREs4Woyp5ZyE1PtapAx66m37SNdOwLcG1KgblHFYFD7+e57p5nDuXRtMA4dTjr89zTt1ZpMds4
7oF9rwlrGCBZND/IlaFdpfEHJO5ys0xNSje9x/2qPmREdO4wUUBT9BRlqStCN49Db8jdAz7MT5Zx
vleYbB9y42QUOoyWPudHpOCGamNoZXDEjphMeUFFKT2QvAEq8n24sR9Z8uBsy8USxrbywhwKKJfl
qCJHnJiq8mFbeKRd4HOZTC8JLdVnHZKabuNisFnR8nT0AIljwnmlsdp//AX3CVDD5degrM+hersD
2Xkpije9k1/KXBifSew6rC0cpOCKphJ7UGqgaZgFCAUSne0vk8Zay3b6ncrtf83V9GEL43fKyZED
yeyCDs0YXF7+MrvKgKvGuXpIZNdRjY+zgf0duPRT3auvCXUvO2Uq26MKrR61ipwWNyMCqvLDLT5b
fhLvbbSWIDgdCW76Qtq2MV/U4pbHdhmmBbd+hktgJqTEbmYXpFOr+46MvN1U2snWTSlDLwSoMoL+
lJs6GoTHytkaGtOLqJNdCZyxWnA4KEWrsGlXqRyQLUjSgVWhmcb1LoWSiRfHO1LDPVAiKg6CJ/MR
OwPZHTfl2zy4QQZVabStYZMKrElGDL5sZCPQ2lMX5nLexyN3As0jYKj330ZjXlXIuWHecONIli7m
NWVT4WIXYeZmrzg41h/eLPaWSllTSxOyn1PsdcaF+lgSDDuJTNubCx5NI/EexBrlY7hxNtz91ENp
at9mQy0e6/zMV9c4sZlqF2BbdwWzOeXsFKOtVXF1thNNbkHk0p+ngeVbmk/3vtTa68ByYMmdHQVL
5Q9IrZVM7jQBP0Ia0shjb3QZW/uiwJynJzFki/aX1xBx1MJBlk3AtaZwQvwJzjIiCPZ1t6m2TYV4
IM15b7j8QHXiER2Er5D8thM4Gr9O9zFfa9z2slho87beZ9dm0ZTz2Eeqt/ZN6O4uitjXrXoagYU3
zbD/meAcGTcaXGakzAcnM4IeDywbS0aNBV6OpXMfRtnRq36vQbSk+FOLQ7G0f7QafhrQY9nXLF+p
Cg02Wr89nsMqXR/jD5YsytFWbGVbm3hWXZLtW9Nlvdy5nF2K01wBzo2BVVfB0DjmZfgsPRNqoKOS
gY5huGpokDsiZYnfm9yH0y6qD5LwVGAjiVexwyWcf2DHguOhAEceWNI8OrX35hH9TCk+pMOrPc2l
MyJyTShF881DWGH7r+QXT8QemzQuwqX7MaY0AlC+VNG7G66LnE4xuJk+4hKLtjHi5+o6rIIY6+E1
JQWRwUWbXdiOZk4VyEzce9tkyT4pPLTUmGbeUjoAW1UKF1p1PEqI39fW04YNeIOAHlJK4jJ6+bBA
c2WyRKA09MsPbX31NAK1YDTwillq0Fjzkcma78RQMlxI5dQZXM69jr5mXPdbg2UCdhJ0cEnfxzih
+6ixbd4XmOhR+5nLwnxwlPmxwAK9xYMO3infJrn1VETJpypY+vZ2czBjSEtxox1d1fxpteXXox59
kR5tid84A9YCImPZuSL3Y0yTh6ian6B3ref7YQYoT/+HcSpKvGmSDdqUgYbKWALsFwODTu0NBvTI
hrGGzSFJqK0uc/S2xbkPTWuzr67dY1X8/e/8NKVeXdio//INcHyjLQT/OrqlgOIVO28Yvhy7PgHH
Ye+Be9nvkhSVwKwJ0PGtM7njEtPntpxFlwWwQOXhU2TukBcjV3fYX1/MGii2nnJDslX5q3gTEpQC
HTMu1BfZ8SyNGk8Q2PttHKMK50d2cYB28TUwz3WHUl+cwC6U98IyzSOTLgHqtQlMNawUVvpkIbq3
4MgL5ZeKeoXMjzHguaaSyoIAjFF7HDcaRiYz11h42hVC67DPR3XfAcPeG+bwC/fGDmTqvC5YXKwx
gZGoGI8Yc9mpotjRK8OvQFl50TVr38ei3dSIQkE/srXviPpvyabIzVQw25sJblCWTVz9nsn3qZx0
mR1otTK92U5y8/63/ibI6RZXLcJGWQgI8ZWq02eMedhz6izxXfR0H4Ybh2mh0tqaaOBbYvcU1e4P
0zSG2qXhgldSc6d2pBU6t7iDvM9ObvpdseLbVrgyt21c6Rcc/Ci02SHS258M38yN5cfAwpNLu4Nl
YNByuXH0sr7yJWbWSgf8KyPrtxSUp4Zwiyk4BacSdW9dvYRWOln+rGkRPhM8cnobUytk9nWoYttw
hvgL/U/1F7MijkKBTAjTiZ6gGJebdNUvVCxn265+onJQ530Tm5euJuABcLwpcAAmbjHuHMnk7Jak
kimi0mHWxI2k4mktk8xBTRJFT0KE0xcC66CTlTYOrKV95nihsZMLKBV8Hy7sdOwgbb3XzBt+qeiK
tWeB8I7viYnLI7sKlZ8OTk+C3OCrRAHYSkxJD4PYWsxMXPyw5xoV5vyuODQuwOWiWsn3CO2sgCeK
CRI6k3rjpBEr3BBpWotTzNOgVAGCaLTvAYUMsxcw9BUb1qrzFjsNZm0DjDcq8n5y1qpYrN2p6iw8
C3keDnlznmruAQTxqYBl2QaBcEM0zWCBBBUgL+rAViBYuxEDl0fUEufLMe5IHMRp+Q+eJSHd2dvP
ZlpdFqug6Q8zvZc001FHQJrVRp5pjPkZxILx8d5Es3OBkooZU3f3ZhQ7W2ER+YIAeR+1ZDnIuvlA
MppZ7/7JBDdyaRVYQMiNS24nPtVRuzlNu4OGFQyKxkkdHrQWCo5HssC3Ypp6HXpO1/KtI0xhuNcV
jsElh0toswOuYzbbbXvoo4WlO+x7KO6DGTDGw601aT/UBys7cUlgJd5wQ3+1p0U74XQtVT1hgYas
jcZEkVqF+7/NY/fY1cZ4ayd9x1d7oAaWz7dgFLoP0ELnSFonOi/BeFevMKLtEwPFNikqe1+KWQes
1M/gzzFhZkkszxVgFBS7mlf8+AA1QgECayhHuDYIzHVUbw26EvAQwdxD5uAl380+5eFgp2vOCV2x
vFCOMHHoNWhPbELvMymWvZyTwV/0pd/3jcvKIvHkvp/ZoK3Xs2BEOvIFXcHY8gwM1fXwxwhO/UWH
mE/K5JtWSjjXC1YiCkkB3bksorZq1ykn9CYUbA/UBEScT1s0zglj508azRYXM5ijs1jcnWFTVsLN
tcLL8z8WmoyhZkbWrU+d4xdh9vwwEqoWBbduQLHtjpbMniN2psCsHGw8wqa8EcIkP5tE8Q9odhQV
9Da3eJZlaTymZrfP9DR+m6tYP+c1man//zLqNHfneU2N4sD/a3HVZKLKi4Pg2MFmrdSXpBmtDYmV
8ZQa9jHBGXccEveiKAmOB3De57KO4pVhuB0JFV+WSvlSEuMP/kUaCutggDQMm6h+lxjHKDbsv1IF
wiCLQV6+oz3Pt1mLr5Sa6Ee949qiL4MItWbXCqG+OCidfrkY1NpykGKUI9fve4ZZn4rYgnat4cia
Z3oKGwYogm9AKgsn9YLSxIA2pPWMg9DejlQeP1Qj4Xqo2VtDagp9rcVzXiOBCJME1OBwVsuB61qu
QBUWgOjn0zIW4tV1EPOR2mwkkHrCeFR6UXlpvVFfr0sZlphOP/bcsWmM9Lh8pr7brHkzq4qvutph
FPgUbdfToE2Lscjsl7x9S92POYkptXqO2Uss7EYcsL+cULuZi6JpP8RdeR7Xmtwu3ZsatXT1h6zh
la51XWp5Yh7Z0bXD8PY8RRGWB/pfEUH8liRVzzzo8GmmOTiZO8rZrpSTX5bQrTBHTL23IRj10mAC
WKS7tRM8IfpRcPaqmvesIfH1A9QA2R5kR2KLwtBRdqS/0QjkGx2fVFgJ33Xj10icrBHLVHxQFgen
dnrUiqsmqHBAcHVaYpElioUUxqkfSRRgFWABda7IsNVLvC35E+kUzrvtm8cGrAXAgdH82GLilnLL
dsnI8Ds11yn9doUZUM2wbyuugMifCkgrbf5QXNZMsYus1O+lNRPnq0P2x/tJXVgUdh+JtTbFJRS0
lc8lVHt7RpcYuEJhnlPhqAzwLqquPzeed+LqQSzjS2ntRz77rUW76Wi+qXI5qq3wi2kgPzXfEeyB
2IkXjS4IYcb8mW/Ka5zpT0P8YlnVDi5WYJebSPluoO7tiR5U6Zs+v8fgfZyYEouWa4TCfaFF6+dO
ZbRn2SIT1k0QiT84yD4uZzAI/txNuKrkNs8b3ME1Zs1vx30qWmANBHOibT/C7/KUF4dG4zi/ADoo
MqL42aeLtmFShhYLvA2L63O9p+KRxP7GoyIBzGe4sA4pXK4Xw5HP2Bdjw5VbnjJqC0HS+CgQb4AD
NyP2bYX2PmHgJKjuqDkktq/Ya8OcbDwTkFQ/yLn55moHY9LzvKeG+ERTnjRWafAl0JNYvVPPijpa
2VPQGmdCX4OF6RvCKGHdMBKAQ2+lWV7k8jlMIS5EX6EAsZCar/JjXOxQKZtD5lhHyS7MoZPVIpjK
AuyCwZLmBoo7saAvbeFn/U/EqsXjNUxnS2Hy8WALLHH7mRF9GN0nDo6AVFmYyOilodF2BOUlADhH
XDhNOwRatmhfJtJzwz40X/6ltX2CWw3K+oKiDxcak0S51UfCpQBukdLpkZmeBhQgN6akpVlXdn7u
xvTa6YFBwVoCCy0zoH6wQ85pRG2SY5OeSJntbYP5S77jOt/HTP/AM5h1jEONZWO0v+P2Kde+hLXs
RPmosuTNvWdd/Out9NfgO1tlPxZBJrU5AnuzuKLZ4qtRT8pU4Cfq9gM/KvuJy+8WFIZfXCSOkhrA
DMSuDe3XGxRGtIVDxxdOja5VCxbhnPJdym0H8Z6+SoJtcRYoZEx172Hohw+a8XzJkgA5ez9PdGGm
r6L4wfG9IeGrIginzU0tL40YOfkIROio+uk1X4EIIw+69dlXzyWeFcUSkLpuRfcKPmyP6+OqwuzF
ohpVd5dSd8pokFourXLkAfHz/EwEwh91ykWfzQZtfaZAKK39qND83j64BbXe+2pdjMocx/77KoPH
+VlBocS9qVqXPtqhJGN5PeYyP9K6ui093neUYLj83hLC0i0Ry3TEYvqFDTVNxWXCglBO4YikPS7w
qZUz7j/6rPuNPmCeZdfXvumF4heAsInzRteSbrFs72L7zDgWFYLGg05svd9n1KG1888qB4rxoxXD
qyCBREnAVmMv6gxbco97BY8w5s0tgc4QcXMrkmVvZW9kkVtTbAx25nJod5M+AuTmJgWz2ez+pagR
HkvZ2LsOVGC6NRDCKd+q1kkhXt3A1KNtkwjaZeoc8NDWpkezYPPAypgwKAVCE2FOjM/5FXjJ0Rlu
XcRDVyQXpz0o+VmQptXnG1wesgrDRmOCHGm8gIZkdUdBAYqrp34tdB+ueTiUKMIx1/E+HIBokqrk
gIeMb7K2AHuRB9U/JiDfRg1Q6TPm9Y7Ew+fdh4XqnJhxIG+tDhuoWxFECYAjWBbbSTxWSf1AcR7e
L/xTKU4CA/tVfhskJ0nUHxlzfY9ETGx0rCq5lCCszkVyeJBz9kCaeadyucGCgFG/g3h2azC2YibZ
0pFI5p1NHUHoyP4AFO8Tft3EqPWQkqiSfig77rNjFJjYTDOs2TrzFYEJ9AbKV9J/mnxe0RMZvmzE
NRSQsAKmR/efQKfimyYRmRospYX2o0b8d6q3VsvCqik2Zk9qRBD4bdFAya1nkeQ68QDUZ2MbEE05
t6rkAYYBl5LtEkdh0Uc+JpCtCmK8JnU2zezs6w1clE1vanBTIITPv2s2gWD4pTb6g4vbWeTawcU+
MmlvKimZRT+N8ZPiZL7SNSTx7YvnPpWpIK3d7x7XcLg937uKdwOYfkgSqFK8RNwNlrCJV+2y+rKO
SWkFmZlculXVWm1Ww7Sn+Q0+3HUCulenuEDKcg+EZMOKnlLaireWWW4QTOJiOHJH9jP9UhI74ErM
R3wz7lZ9UVfpnroBLUTJ4ApuPYwc45KHGkA3ou1Q9mSiiq2i17hU1joYLmg6frMsXVXoN1V5x6zl
EIWmjq6dD0WFPgY4Fv2fDdhzLK5D+xP1P8b0lnbs714cqT5hVguTGO2Fa7tI4HjXhOGT+ducPf56
33l/1oiZnMe0phtb1tNzZ39PKhbHeu3HeSz4M5o8qUnPPv2kL/WTZt2r6Tj1bJyt8tQbNzxzK40q
KKN712QPbpVu6uiUumkA8QtGfXPOI2en4gup0n1jqe+p/Zvapi/8yH2AGW9jSKocD/eahPU5+a7e
HjONpwaJJZ9bfrsM+0O7NwQL6twHZHds6hddnHBV7mO3wFTPygzGpvtjVhetGg4O9BW7KEJtqGAq
JcwB2QaUQWde+4YIappBhKV9k8ctd6K7znGflM4VYthHokPnoGI3Kb8HCjezlWo6Y7q5lCyciaIr
bhLm+fzQm/pRYYFjyWMnDxGb4cbAWxVde5MShfoPLrqPtnQqune9/2eC9onZb44JhXXWOwXOoTSm
h3tJngoorKPnLMLXvC8J4fpKCzRqiAqlfuf0j45nb7XRORhWHDguCxEsAJzq7pTsZmun6jnXn3fq
wrY59gMWbOLWm+w1JIY5+RbnnFP4wVZ1EnrIhctmoLkcwmVfBm1GGLELa9FpvMdqOn8AzJuU5NFS
S7vbgftPqM5/XMVP1VA/6BSdYEYQYTWtoRKPJ8Q85TycVvTnqi8pm6c2M47d8j7Zz4X5O0WYFBVg
O3DvwL3VMFSd5aGq3IfJqzaSeos4Un7NuD2VC9qq8oJH/XliFYKw8qsoGLuskt0PJuCJhRrghBeb
YKNHHJhahokIFvcc3pHzpVQcwaLTDO1UO7eJcoEIVbjylDjm58JtjIkJPhHnuq2e61onaThtoMIw
DzPiM3cR+suT7uZm8UnO+TtuKqZTiJ0mM7/pPJuPM5bFeWbeAe2HfUTJXnkqtrrbnmv8UIbdPSxJ
zPKzwNbNJiGiINzh/t32T9GSsxaqn0DhYgs1cBdg1tMpaJ6SM50xx9budiQyLevcWcmhlvOB2I8w
iEAsCs8+Tbe0f9XaXoFYmN26pAiLfQtddW6sMxzTIC4ZCCM3/k4z9eawKUCiOgAf3XXmu/CuXkKX
FO8lh9t+zYjhNQrvQCSc0bXCQtS7gb/TyvceRenSa/cCgbLtvW0Sr+p0D+BO+VlWo1TGzpjKe2jL
TbQtjGRnzfvFoj5NZyu8DhZKj95ev9pu7Wc1OyAqTfFh8GUxyn0xGpA4vxVS0I2pPxdV9QTqNFC5
/NFYvin5uqtQjewRdJl+lOZBrT38nvxesjzdO/PetWAiKUPggbgynOdsHJ8joEDrfVOF/rr25tis
y6GcmJjW2CavINDhYOrJjUU+Q+C0narbSO2GZdK7ibFaFO/Z+lsVd3BmyMoJ9L4W2FsT+9bwYqjE
KzpanQf7tgyPqyNEG79sxzhZq7YYf84Gt89BbhvnwVrIas9k1fA5v1dl9h9H57HkKLZF0S8iAm+m
QiDklVL6CZGmEu8unq/vRQ/eix50dWVKcO8xe6/NWU6KFRO8xEQEQrvUnmustmFqHrSEgnTZLx3x
QsLLzNtAPGvLat+R3mpYGdhrfI6fhZAmqdqptnhrWUTpOPnWlCusBmVd7Bm5e6FsBCr04JRzeJaI
GRge41TekyykzwCFvpS+Di43btqgska/J5jTZoqdhJ8CG4lV9BtVRT1v8V0D3/gVUIAh5GzJwQKk
kxymFnQUKXGJ8BXsP3byAbDyFDHfI4GPUFC037e2vQvxtOJfIAxL+s3SLgsNEqqFHAr7RJkcm146
QY6LcAKx6G9k6WpWMNZtrwzpgAEyZSuwVWURhQpbTpdXR0d/0yPJysEay6h0Zb0CSYSALrXsgBPa
m6gmKONKKmniDogEhxTHLi/hd1OVfTETpME7UHM2MAzyVTXajulrpRi7SEOMH7+EBkW5AmHkiU7d
FbvUfBuUnR2VZ6sDyopr3z5llCpO/YSFdey/uEfT1VuA4xFvZ4QOteGU4/PsUOtE/T9RGxRKrAVj
E4PnryxNGLtAgNKrKwyieyLxMr8UPwV656GPN0pWe239hPx2T3AWC0BUbaTcFBugxZscagLCrDE9
0DF6DgPZvromXQ2sDQX8vDWmAlFe6UZC3BQ5YF0Jlf6AreXYcJO1SeFT4gClc9nCvFPwo1deQ+Z7
H0Lp3iShefW9yuMFiQHQCPtA5ZUYIXQKLNl1sW31D+LzPFm6KDgWpqiiJHRubHZZCSsV0qyjJsnH
wVIp8qhTl3ukHDSIUzKbnITBCmNCv1sjXWx9I1qvBWusxoSm8JuhXmPRXPoiDEZowBHgyrm70yao
BGlk4X5WzU1CBK+os2c1ugGJyATblksFJiI0P/FuIBOEdJHXb/2EAuTeV9HRZAPFqsctm2NrYz3E
VU8GVZPghXgLtY5m3XJ1o/XX2M5KB+Qb+QL5a9EVXyBiPyf9aNLR5WUYqDh/rEYPxgiyN6PPurK+
Flq9oSwDhz2sVUERY85SHSqcUzWzNNg7nXlzoKrxvMVOjLGGF2UuubsvlvxXS1GwRsRHezQwa4xM
61Amceba5j1qH1mBE7tmuGz57CDT4p8pAUP5yeLPytmPoroCU9mGDPwFUfHyyJSnvw4Kh75X21+R
Iu+BC22ITJ/zFq/Ftoq2GdFPiljXbbbLcArk0j4Tp64LrOSkUE4SbIS7lbAePGg2+0woKzHJQSwJ
WE35xiC2S6uAmB92TW+DcXW+8mR+XtSOCFpQ2FnYn7NyOOkSNZhpiFMFxNMd9QGIUi8/NPFrDEPq
QwY4hCrcKG2cGtIFlcEnTabZOKPRXkAtbNjad362jlmMQwJUgsAE54VAwx78LOtiaHoMZ4h43hv1
GAwdX7A5azqNTAxWscUv0WspiUarJauw4uwEz4rp/mVwWnSKsZbtpkh/ZHWT7Bss0QkCDG9Oi3KT
ZLYetLH6mEQ7XtFdlh56rogZJGyrVI84UdFwIuQZ0XFsnJJIrbYofuEqDJzlxVfSVEyGNEYsGhu0
lO1tiFzhGjXpxdbSSzRM+k7pmdAVg808UkOjMxJsmTZBj2B1v7Bu0gvN3jrO/JbzC54Z2722q56g
ENsik5JDxiKGJf7aC+KobpzmpydGT0twXevRHJ8hYL2WI+bFzm76o5QyNIbtutfN1rcW2j4rT+yX
lCnlrtdTUEBVuzVNeganI+IVF9aUmFMATgbP+jCUQcKTY7QO5gbnjX3DfSiB+siK/MI4/5XACaRQ
pEFA1uorRKJd8ayYtON83dViY2aY0L6VVvddNyPTt3BNYLde6BJ6D0i1XzMC9ZJkUNy6DaedhYxG
l4ed2iX9dXUz1LmMCwOyOlwE885Bfs+mAdhzBTy4lzkTi1H/UxClX4DGa2YIG5+zPwQW0VnLfGGR
r6QL6Nhx+of+uz+gX4zdMtT63TRh0FJyRXtixP0dxuKpM636JwfhDGFrb/RKQR4ttQ1Zl+yTjNgj
79GqfiuAusHo0NgWc3qzgXmNiqZu2vBDGACLdnPDTyVGptzVuq4xwygwQcZv2u2cxP8US2IxtWCn
VeOl9iBSOKP0TwlxPZT8pqBykQOoxcFh/FpBSNSvhGsSjyeVdK8pBB/Rpwxp1dI1E8J4vmKN4mXU
ac+tAcArCSeLWd2KDM3tAtbip8paJ1AG6R9Sb/pTtjVr+ud7PabcSXBnAK6b77Ixc0Fi5OJoeDKN
iENHSxjHICYbVXl064XtRpu1/+LYWQufgWtlmr1aJueKFQ/7nznxM1viO9QGHiEJlOTysNGyrc9F
Mzh6sOgA6goiksj5DV9GCRaXEeUHOzaPSSSBqmYsoRjJK5pw66Dj6e0TlstLk/xY6rsyUfK7JZeQ
JM7KbE47bcnXBMxfbUDPCZYaKKbI9nrFCDpcK+IJMJdmmM+6MxaXWbHOed0eVIdA+Aw/blUrzA2h
kG+GBFUOKESEul3W+2lNyKyxcG9OsakwciAb0iwx/qFEGLv4Cxw4B9Y0Vie1ex8giIfa+J1rTWAT
kYTgMOJml45oTzdaJvYLQ0Wntfx+0c5S0+w0YCKakR/mfkEjDGHNRAKrXbW4YWj6VGTtFuvdoUpe
utQ+KGrvZYheoyH3haXBr/gWpgZpUkHUlHoKsi3YAZYq8df+MwDOCrU+2CW2Ulq39FLCl3HjCkQh
F3SA7cijXvd1Br5p9GB0g0t69mvutSaf0d9zbVcvGEd8BOSgcAmYYS0uyeXdSO5V4nzTHxdgSoio
xo/1Pek/pD8wRf0s1+kFD5aTjvhqdhk67aXGvvBl2VdFIF11DiQ8sJQoNlHZv5lxtoMkha+n2VrD
W7TMgUowcBX+ME17zsIqaBLrKBSCQ7xZNC5GIj9pCVxs2GzBBM0y/FemdkxieeesIZyEBJjOzey6
naq+NMtfpn5N6D1HsFQ1TWTI/DhkYK00s4vh+aJ8FDXVw0VybE9TXnVMMxO49/VjKpmz1PZrK1OU
9WexMzBBaju5/8qYu0BjZAzOvjUjliEbXNggt4UhgxbTWYAcTIUXc/gtmP9l7Q80BHJ0bqcJKRf9
RULjlwh0x1l7UPTnLAaEg5xq5OPGdofDzyEBj8F5xnYQkXhfkotsJweNwD/70yp2Zbo3DS933CR8
0sTrZJ9MHqp4xW7/lvayryGJkWVDs5KecqZVEo1bUngRVUMJvdFOpluunJb+CpLFjerSrcfGnTUg
9f2Tqhu3UXuxnW1iP/8/9bUCWBnMYlgxC4rNVU9h96brhPcBn4qRaSg6EJPO0zkrlm0Sha5lPuzq
ohZk+fbLQe+g3mTluQR3v2YZAo6BOPDog5IRYxY3wKEQ3mkIp0t13yDuoDXLwxEbGjs4XgM5PdNo
0/IAhue9ZIiChoy8oZgM29By61jaLw7qG2RgumbxtCM/l/bAPK5ztQTYY9g8EeSu05pQ4hc/qf5G
tAi9IJizDv6Jb44OEgmPl6k3WnfIPlN0Srn2hlt+p9FitIiUN0KSWf1oUNaBjDJfHLpdxfZimfF1
GoxZKQMKmhvlNPXVhiLbi/RTPzPRsJX7ktm+M/b/apr4EjFTjjPg0MPsHZgnQeF0J3bNGQLJ6dgW
HzAWlhFFEtmV0g5T3arQQwbvMpvCJOJWFYI66J9Oz/Db18mOi+svYDXr6Ki/K/21Qu05dsBJiHcZ
UXil5EGyuCvyM6on28BfEPOORFu9CpbwFiekPaQ8yGITtiO7oh2ZK1B8GfJcKvspMcmIwIVFpMCG
TyuJdtTQ1nRWJKYuy+PCfuBeNW9WfVeRWQKhdCXtQ4D3Ehr2JwRmdoiIei+l7QnwPZvf15RNHaAq
j1U1xODflAN0aiFIJ7xRiF3lL4kKL+87LspPCb1Tl3NxIt+cBpz5LDMclOyVcjGVryb/LHhFiJJG
ZuSqakX0Cdl5QD5IYJFGfvZzn380iuE71C9TBVKEoVCqouoiT9vIqbjsH2JyWdXEOzmLPda3mzAX
0Ih5nQyMMNAiRLqGWCiPzJb5ciq6EHFs4va6zDrtgHPuUuvS0S8tcnTSiwfcP597hrkzCKMEv1wt
o299GdThV2maG7DguM0OiTU9i1zZpbCd6C42ogvfh7R0jWy6mHX8O6jxm0XK9OQw3+FDHB1KqlhD
TzRb/d8EjjgpSCwCSxIerQkQb2g13GKasiFNneRo/SnEYCsvt6HVvL7UPyGbP3UrFZOKLr5YhOla
isfi/G73OOhCZ02lRaSC2y7dmMznh2Y6zU5KrTOW/6+KBiHhR+IatElO1vAR5N1Lj7gR0MtbhjBH
Ub9I//we4CLnXX4pCzpE7tSCoHYWa+yXkkOsfarKm1lHN/NL6Z4E5rOw/c2lY6jF33orH1o1wXJs
f4zSRNbvelRmH+lE2A+fDAf4R9szbKKmtXiaV5sv65ABqHxYCMRv2a3Exc3+lqG/oKEZYhubUHWI
kmRLpDdKF4bpde3wCJv7yNF3PbBPR673jWAjo6+Lkg9ZyVEYz6QvZ899W92l0Qpk3rpS+2qhURgq
qfO9fVymL6UH1aNBjarGfQJ3uwRPYNokDdPRb6rf8dSacHrd3FMHtw8LhLf1RrFsdsvJfolBWdd3
gT1PFSj4+/haODF/otvXMaio5iit3jm8t+Q7P6PJOzh17zan51Gnd6TJkQfpZioLfjnNJVGaj0Cy
iA27FiwM2WlhuDhWtfEczuyI5m8KQ4X+eNuBHLIZqsOXYwWuL5TmbFhtcRHSQFRSQsHabXiG4M7F
K5mxRjnE/3TOcxM9vMJtL+NuifR/qAhKrPQo8JTlGjuuFnpRc9bSg9x+5I79JCc7Z74jAaeeTZTj
Ikx4ukpAdHtQnWK0BDHH7FL93Hjf/Dl+IXdoi5L42JvWTir+ulIJ1pdiSN7i+mHg2CmBWkWFxnF/
RagK38KYPcBGBhTFc1FcReOzAEHGZimBlUF+JgJ2bzZ4neBE9tydJOl1MlabLWxerEQWF4nmczSC
RGWdhZuV3AINAM1T+srhjWNdArKOFcZgdokCklvMteQdlWuJWpisggeLYfPEIyCMjfSq/jqND9zA
IwhC7l2VOi97OIhAN8kJwQkbaXWPHEL8pZr6kqvEnjoM/VW4Iw5GeBssSa+wV65vqVkGJredJQDl
iYIlZWs9dYXu/uRsAmNb3qsK3wymWw/futyQn1y7pAfs8wozVT8yBOWu7/N9kSGnhPRqKNFWYVTi
sPjhRmFQMNYB8X55R1gpfvSAz0M50yqgCZ1eMtTzW9SkuXAJ3S1u2l/5NaPHv1aoMQGMSIdkP+/b
5+kFw+mSbW1K4XrbfDAVcJAzD+5H9F4987qtiuObs29uoHc3WFpmTIp35MR4svWcGG3uQm5yvsdr
DmdgKJAQDTOpbzmzEzxLbBOpJWcWZ5PynYQVo3Nr+JOGrfY5srxttovrHBAK9M/6SeEWUrE8E3Tm
Ov9oOBwI7UhMmXywHAFC8lvckNRhnqPxK6U32OesdpXZ05uz+SDul7KLr63LDlPNzboRXo1FFGc5
6oDlPCEHnoG2b8q/+R0qATplfBeUoQt2+NJztI9ida4EzH3RDkcb3LilbSN+49mlCNpQK/Dc86MN
C8E8/ID8KHjO+8VvWBHmBzLqupyfCdUhxjs/rLdS9cBTgzwAD+cYnXLZc5SAltQbh4MeHSX7WMRH
br963lMURx1z40Cqj6iE0MH08I0OFbQ6vkDI8Fyb75XfnTFJqOGmtX4x+Vr/yINDMVtBGRsDNieM
UdjvQcJrlovCOj06N9a3sJmcTkezh0e0beDh7FG7KsZl1l7YKkf5s9w+tNo3mhfB3UUzGj3qz0oP
DPvUG9es2kfZtW34ESY06zBz+mvYcnucX4yIN+FNTv3CCDpUAYAxqNpCflHz0fNPlXqXpnMBrd5E
Bqz8hLkv/dWdr8rA+Lw22sR3TiIE0ozZMPBRDCYuinVUbGxbsh8FpSIQINt7QVnQ6i80A4R1j9aZ
wg/FSWtwYO0MqMo7tgd2cdbR4+NBhta0uPhvdMZgSDWVXZgRiEiH6me5j3u7UU8GW87kRQm9NAvQ
dOrdrsl9td1DtRmbZw4KHu8QQwTPGUlBLC6YmEXfYLLDGAUPjz1pKn6pPdu926V7S9nNj7Fw5+U4
vhFSD+aa0Z8heaNOYtOAEHvrfGactXgN8KBpzzwiZX3k2207/vA5HHaigmPJsouTNjDr88LrEoVn
AwX1rhB7HmJUaIzDn/K3GHVCuhdi/ZU0EhDfFqLubNfYNQanavxlyGdzOlrVsW0DWTrYRKLmB051
xXbTLbXPvGob17lESRrL/OAXkmPauMtCblYBZF/fNdHPQihzxWVRPy3W1q5xZ23NGdPLTiUeKNuX
1V+uHTT1AGYnhGK6XJvO00GW/PFR8B1yTzaenbmTsdXMC9wWvp5uP13Q/tYokuKd7lCZgYONd8wQ
S/U6qrfp4spgDcSW9os1LlnnyuLV4pdJtgVBrtuLCDCkl4LC4BQil7zzBozeKOXOlJwsZENs/aWr
8X2xOWjfCPxIKUNBoCDWq9hGuvXwaClnnF/KQb1l7cZKewss12k2MtVQhjNq01wxHkbXHD72cMa+
xcKbJyD8GT4X8j8yKFguiVl9ualR6amQ0lhcINDFFeeujCMdlidzlcOAUJ0wNUKU062gHULMYJRE
eGHDvmYPfFVqe+TPhYgtKeg3wmSeskV9Y75Jf8kapL0HFUEB73UDQJZdzo1YPXhr+NXJpRl2zPVL
uKE53+Brrfnp54rxe9cgyTkH5HoyVUrnorcr+Afol+mGOFi+ZsCDfLrk3Ai8sGysUCo8d6O57xjh
cdiR8mU0qJse00RfKNN2MxUCoK8+rYKSQbpbBEKgH8LHAltgZw2BKs4NoiPMRzIK5pdS3bFyS/qD
zRnMC5LDKSB2k+TKrVDOM6O0RL50HDL6/NBZZhrexEhex3QTpNVOtBwfW8AH2W3cfmh0hZssOkZ8
WO/F5HMQq+G+iLY5EsPpBuaMbUojgwN4WtjKsLUSB+aJTuMyHyC+1FF3pglfG8pBzNt9ImiW93BG
hjttrcVrChxiDCY242n1bC2eAnCXOKdKhs7Kie3jncvjp5gWAiAOEputimJq2CUfk+POznlMqPAC
pJwhKZ36FqVKJ7tajftzG1kBSJ4a/AgBFpmv9pvomfla86MQXffCO0YBxycLQrGxOUm3mjhp8bXl
wWGwXdydr3J2+xqJDG65K5lS2XoeuKZgxE+6XYBaTUqDGFm8c+lALmMIrF2QYk30RZSjSdCZeqjl
gF+tir1M9ypYBOzy/43Klp9vhgHHquYzQib5kMRFvxnYx8ChsKgkZtLgbt+KryxhNbGnhULMiotH
fyd6hnqJOxNcUKe/l9WPTMa8uK9J8/wrwht/WzJvqE88XideC762ds/DQxRJ/hVfFuRnbCLI+mvX
0xauiTweM77q5QYtYtYZQpFCuOlPUvYw+TV7l8UK67hK7LPwwCLDpIfg0Q/tq+4cgMozt+28wgo4
qA2CC6Q3BvZTgfLWT9ng15sOv+yGXd104TSYGLr02LrvwAVZgmLtOqlIBrqDAVlKCt9mK0CIp89+
q/1bSCtIsHRfhz98edADfiqxtbvd7HzZ1r4Fza5DeBBB2xCMND608hh3J8ZYqczkEoQS0rIgQ1Ag
rAeTN+2F42K8cjMX+D6SoLpqr5XxU1jfswhGHMFtzYib/2gP+gv5BxAXiKj2vkLRZaG99wVsHBGY
4aGxdwMLbmp1lBrLGTsmS8+Ra6HIXR35OPaNjco4w+Md4orFXtZCY8DOhC582dALVLwrKGCMtUpU
lyN+LI409KkN8BWOSKyv1Meqm71TUvfX+mI9rRjIvfmuHTpildLRzReEkTAa7pLFA+9BAqODoi6x
AHjdIpv6A/3fNpevFKj9wPwHS/iGWXFZ/6MoSawfrBXcOrz5UrEl6yxz9ll9XVrQtzQMvmWSOQVW
xRvZIYZfWG/dnkyOK1EXbM+5vjIG7WSM+9zbVPSIGzvnkaUvMKBiV32HBGeOTAWP4D0E951yxq4Q
MTAZtiLfGuVBIF4ox5NOlgZCDuLUxu5cx1dluksput+ac50YEVyjFjWSekrRpDwvyOAXmL2R5fOY
UVdVtJBAmKvpiLWHGFveC447Xrr6wuNnjXSWAegwADXoxOBe7SJxjmUyKleeBA+d9cKTdaimklUA
NKm1fOWxissdBS0VQHIzmf6/685mOGQnkiM5OPh/xi2UMrzkqsYq7WUcD2RpsJDZm5gFcW5bnrau
D5kvuxoenggKE3m7nD4nmKJAfZTMq1gIJD9OvwUvQCpS9DtduB2a21I85hHmrHyTauISkNXAoaW5
ZcUsS5uETCYRTvvYkfdRnRz6pQ8i6LRTTagyzSnaQCS26EYaz2StanbyfU3zmI1/XNpjOiJVIBSm
fyclnKrMIi78ObHRYI1XaUSGl+91xi5MSTQlcNeJNphOWsnkDG1lBaUx2JIYiZKBxzgMOeFE7i7P
XCU3m0WXkFU/tzXxGAaOYKfcyhah3RIabTqEfrjB+Nw2t7m5zlNPn3Euq28CaTje0dnFT4KTvSo/
NbF45fyVY99G61l+tpy8M/lTKSkPkmKjfkEgo3wabQfOuvbtis95UDwZecG4NxiK1aASsj7lq8+p
M2CvYT/KLI4VXpbmsnD668N7Z3WQifR9S3yU0bDLGpXzlM/YWRBuGE8RsYDpwqRJw/UojJudQw3i
QbAmZs65tRl7AgyXU87EhxWvGJhkSwDRI7/XUcBt9eaa9OyyfvmQu4yzfHlJ1J9SkDoREW7dfOkQ
XNo6c4thZPYFjY86ju+uZfYZ3Vr5TVOxYn2/lPlNN4AVsGD8afUzE/tw+BxqY9M5jPZuE7CpvHmX
tU+ysdC735f4FdGHTyDiPUd1DHHSDKbhLdcbxp2RAQxkjQnXaXdiKtS+I3xsJkvBqBZj3zckSBk2
EQr6eO+VydyxcBMKjh9bd6j38dIPce9HOo2BmnI6K3YZRA4bF2lqC3ZfY0m+2UQdaHMmdj1Slgk3
u+xspWzimMHWh+iKpHp2LV7TsLkTDGjZPf61JbuhblADq+BUMhcwV9QeqNwyie0UnA+tgRTQsKJs
3EgRlHGhzVgM9TuB3IuUcl2FEs34zHKUAG03M3axmWcHCSIqq//6NJk8etEpsfvXBKpL5BghKhDj
KZzxKxjhg4SLCCGwxHbehLPWoO42HRt9lWq9tf8zeO4zkiTpX6hr58rMgtDmO4jkEZMjLUTSvlVI
Kaq+YCVrK7C0lJtedhgNNS+cGG915uAVSf1icCoRn4SPed9X+geut4FuaPANzdnns7jUvf4jpOiJ
JFjPMcOd0jEwSBa6n9Vgtcxa7AFCwerxWnW40cOqO8p29FwoWerqdwptvYGCu0jk8LYWg7FZdm69
U/yZrfU9kGmalpo/zPkRM/Zeabp/XWhgJqeNqFl9laXljnOMPUGl1VQPbZ5+1HKksXpZQwWrUzho
qGxq24+r6aQqkATE78SZadTVglIogzqpOr9NIX2nNYP7ihQv9Bv4e5yuAtcVoXaxTcL+qu4Qkl3L
fmGNabtP1nwycOxu83M5ZXc5HFMW4OkRzAaez5aioSNhQK0Z+IFM1/3BkvxeAh6mGLrJvJWBDUHQ
aOPXWmjidM61XgCRwh/exKvGeycyccwgp5XUrnjtWUPi190icZTRn8/EmemkXA3DBCSIz1FRn2U9
fsor6y2boAj2+AhAPhz7orhrcn9c1cEUyY2tkKCeRljcxdGRWUc0SjBF8S+adFjlAAIZEUJYE0Te
4Kw5sQG8kE2C2ZrDBawo6ci2Nuzj8WwwZGuIoTJCPv3KMnn6i6NUmhfV6f+Zgvffkt6n8N7Ma53b
3dQUrHjEqB/O+WKkB1LqD7mNdHvq+f1yz2AMWqbm3ySMYwfnV7LGpxaK88aeOFXK4aiQuJEhJ874
8npWtyWj3WW51iyHUkXbtcL6BiiIhYXAGkhdKJyqDDsNY/0szL97K3zLOHU3MQIufkQfiusz4Pyz
ski8N2a5hwjA/rA6aG3kG0qyrx1SWmKQtAwGo7vRI2Pt/xh5nkN9Ovez/cBHqnXdE+B0si4kEG8h
vaVKj89jFHgaDR2lR2Cz3ZSB32qMmbV8S/uxOFdotg9bYXwt9J3ouGLX6VhCvkHNnLG79/Whqdhq
WsVZxMYuG45iHoKsaK+ahpPScF4SJTw36bu2oiDXtb+G2hjzV9ElQaI9Cw0bdseEoqBdGxiUpacM
2aQNLW6mGDMJJF9DblP0Zz2Jj2RFVZQzT0NRMHPMUQi9T+l3Nn4u6QBv/FRqP3A34UQtm5aVL5Sn
YOwISlqYa7EhxKeFIrVknV5MhldTgCQtolEq8QG7lFpPhBPZ+EtCN8WQ1qyyBK4Uvfmq0Y61fC5K
Im3rKcazxHYnZ80ICI2YTHRaKfPxpTXdXk7dUCpdeT4opLklv1b0IVpsT3TKHGa+hNQM6iBbmRaQ
CfJqpXJ7jtkoq7xpfBf2p2Z/gj4jatyz40edfRB6wKhnpM9CkTkUp7ZNEBrq27aPTiLhgOnyfQ5e
O+qu6hprqQMnCttdWhh+CYKs6plVyiSZCRNiLGQAkh2UwWEVTEobwa2EovkqFGsdaA8vQFfDQZl/
YHJtjJe27y6VFvmJ8VmWqJFbh9HvHxhMMnfiHVxDj6gTNJyap4Y1rxpCdtBYE4Cgdj7V07tsO2cl
Z7mcuziHT+kSHjJtOajTQCxKT9pbSVfHTk496GP4pQCXZgVxqrqF3WlJXNiMbkMGMSdN7CkBmcch
ccrKiXXKLiVGNsJLOPYs4seRMRJYw14z3nVqMYwEJLLok3jInMDshrdjNOOgADtQWh5NJIMWEChu
5LSuSr1b4Q9005zpqiFvG/40kV91MV+GUAeTY91UFu1dhzV7ZAwytvQaPTL0sN9zat4QIQVRFu/q
smQjQScLauqmM9xMbP7rzJbncrolzcUAMLdxEnkX9dg/QvkiCNPmjL6pCzmUhnRsWH8Yhf2vQRIk
LfadAiTEuC+rFpAvsGtnHNEE9VUBguO8Dv8kc3wjjOioLOrDjJcDFtSThdKSuBOo7qS0SADgLeVW
wiBVK8jC9hRE8ncbn8Mm8sdQupQ7Z+AWrgKIpU/qVFycQttli7guJiNtdjaO4tznRMA/hfc9mKcY
s/80AemB5PlSYlyJkOYkyJQ1km4Aq+0taNolTe/kYPavTtqSgX4pL/0o0CA/nAWqRDd+Y/VjiqHw
2WJtwFGYdfFeG23myr89U11z9NkPX9S420ulvjXC6k/ukA0n0fPc5T5V6ZUer6MT6SR0+szpTEt+
0UwFvIse8HcykJL/5Na+zMnsdo0GRE0ODAAlBqi1tFXfxFi/9317McbmSB4mIcHvU4aGWVVP0C4J
VB+5Ivtn07CIswKZFaOsRv4lluGdRRGl+c607m2sBckkkT6RnRc20JB9wNBZj4LlZDOEd8Fc1ihQ
LVm4j536vR4+umE+L1nzKIflXVaTc08aE/57WJvZTz/dOhJOo+lVoo1LG6ZIePnBMRdndeEJSh8p
H+4UUaUXydaK6zs8M9Y40cD+qD3BvQKiS558l3k5ELJWeeJ99VFDnXvcDjmvoRFrP/YUMnKs4cUk
33LXbpqk9aMoeepUh1xakh4Nc7zmiNdZI9MMjdjeyBN+UYliQCl4maT80S3OaylHD4MxuMKgDtrP
vlCsP7nHQ2plVFUlEGFGSNC5ayzKMsQg51H02rMKWgmWMBSN7tJWLPpTshDZy1e5CSQ/OQ/Iiouw
/7ESHnk4rltWPBb9BH/rOhQCNGBM92kVMi8PaMv3UVivjkjehN34daT9ihZlTlpV7zGSAcLJ/UmI
M4RL8olN52I44jYbqpuwg5drtFXWcmzWJYLFHR6KD0QQsmwFhqF8xJ19pQnjRLdPoqpOlr7qLESE
Ca+72rrfYUkuctPZGD3+GsQk+5j1BWFeGe6Crmpfocu+cnntcgwb+vQCA+qtJpau6vMX6TSN4mI3
2UtbK0FRjTylqMmE8lPnbhxPQVbpiEG69lGH9zDsfymQUDQOnr5+3aSoY56e0LZVD5RN37N+RpR4
G6vmYCjZu8qHBKYVIeGuWTs26FRBuITHbOZhm+Vf8LGBFCXo+y8jqSMNYKdsYIeWJkd1TYkwUMrW
g0JbED+aXLlUveJmY78bxXSJ2+7f3JdXPZf80mz+l1IiHWM+GnXMnvNJI01pa4a0/8L6guBy09bZ
gkMYtTF9KFZ7LZXyrM+IN+H4zTPK9eqDqLmrCtLBXzK8U3Zxoq6IVO3NXGpir2xmltKws6u16giP
VdSf4CPBgcjdzjmRruhXTDZHiQMIIkOUK4FA+SLYp9ZJttqIePNWe1P2WaRwgdS/CrsfFB54WL/9
4LfScaSKaOs3cPNAI1+znEkNrrgIKUaLYIBXVsm/CV8grBsCxK7jFlxZywUYchrAzVi3vsBeIzNO
LVAxtAkbKvu1YTIlYaebtQGrDQwTmCVmvo1WfEsHpbH9IxiWUuHLnpjBUoTN4QAeDOZBhxLCAG1Z
Q9DE7shcQgLiks0T+WLIyOQ4GEEsxYT3TRjM8dYENcxIVUGPUCHRfUsyJAv8cHb0AVWQfNl5V6Q1
SUZR0A+/tZi3I9PyGhBZhz5rcIidb9gGsm3SHNtd5hyCPsmQ+i27hilV4yiOYD32YxvRk4Ww3Ros
JqybrRJ9m+4tiGMaFHQKggeLPLissvZS9dRjxcqGl6m6SlB5RArQVvq0mOoJ9LFGa6CMwku6hoRM
WLbnbpdyvcw4fzsdMThrZSRmoQaGGIYAtslhkpGnEgq/5pZCuLITvGY0iHL5qreWK7Eca9RuS1YF
28AJJaftmf9xdB7LjSNZFP0iRAAJl9iK3omkREpUbRCy8B4J9/V90Ivq6Z6paalEIPOZe88NgnMc
d1utYoTWt3vK3pX/rNB6Jhwr8xvgw0Ju4KTqGCm5RpaTk/2YwZ05FdK8FdX5MLL/Zq4bl1e3ey3L
YU8+yLqtt5xx9FX8EDqmjLNEkWCBGot/TK5t2TAeFu3KqRCVwY2I2Gu4sDyN3xF37kTIFUeiZV+R
S5iew77E3pTscDCQ1ZS5/Eev3sxqFwnnGFjdHl23+MDZtraKn/nL9PO4FFtJjYA/Ow8wgQQYRJ8B
LgHcTyFzqBxZDrzD+psr8alvjugbnzJszfXXiOBJDxge298qp9DrUjYgVz/jAXlPvFfUGlN5An0A
4XHYzWhXkew757vRLq3a8DvN+A753+verXwrul/sIpXxhT82iT4UNrgkPpOXKxpAXy/AmTgT10VJ
Th03XNZEJ8LKTiGmCuyc9c4LWEVW6jmRwx2AEzKW8sTwmOli4BoH8pJR7SBReNG1ZgvWnBr2syl+
GsRJ2d5lLmard6nOk5z+L7vT9JN33FLZY0RCa1gvVdQBXPeQfLm4ElauWjjT2eGV9NB5OsgPmEBS
TPcIKPJoXOpI9uvxvWH/RK3AsuhezDTv9A90OkuhewkkCmEtqbLMxulVkSxDUIBkSnFjMAu1qy3A
FMavBqJs8xn+XQInTcyKKOUtFVIy3J2IKrddilK2fPMw2EX2Q0O1j+2Z9TvEGq6SGk1SMh1DHCYT
Tn4Fwa3Bct2EBmgMHho8AXBd+K32Mgjlej5QiFldmeg8Kr3fSMQlzFcVpAFTP4e+x3SUrR8HWljj
Ke/dLW04WUQ1/ejRR6TY9f6+A82umGAXWPwmaAoKuI+NIlQLR8otlObiSOdj6c6uqRggMO5uAOHJ
YVjoTJoUGrypYOsTQLWscF8h8xzFNoUJ46DOsfh6OQFaBfuOvkr2EhaaVAAvsMMGTEZBZS2KEDMO
pmRfe6uQhQ4sqa8OzNdopIHERcv5yBgMUFuynnSWoohyDQQUHnd1yJgQuS1yznUYAlOIGAtiiiDa
q4BnMILJ6nClODG63ASwXMl6ILhbCf5fHwp6EzFp87ZRw9Qg2TYNkVE9EScRCoLe+BhleuLGWNE0
bnKMJb6Vr8WBARprMpqRdckyZgqmJaB3YoRL+LjWs0ZuLcwKE9/NOELrA1TTh8kuTcxNyR8hsdmN
IV7i0rqSAnoipatiC+GH0MnSfjlrSqMyPkBrWtve/N/NBE84WqW56bFNeb11mB27pF/vWwMzYkCU
RZGRG9JDQdHJzkIei6QYJiYxteza4EliallNIKeNbY7GVRndkpzzpYW2AX3ElvAUvNbVE7/JHvVV
G1YwRrUl7eQGfOgLZJB12KIv4qYP+2gHK3te9cbuW6N+04SdQXd1ZykwZ6jl/GuYMfPmF+mtwdJV
ZzP+ecH8D1H/uLQy/O/RnwKT2Vdqrem/VUL35d5GxkaAAdf5dw0jh5esJc3Azj+66grK8H/nEeoY
B9ClbtGHU4sSQ448H5sMfGf8L1rOLvYRM6xDJ902/zR6rHC6BdpVnxD7cgMjWDqMGIaC5JrLt6S9
2NpP4AMxRQJju+STvamM3wd8RGNX3rLbm3CbimvWvEXRtQ8fov4lMjytP9z2UZpvEwNbk7VrrRGl
FL2DgpT6R0FP3qGpGlipZMi/e3Wx1cmINgP1lBd9jWi0gTdaLh6OjT6cA/8CdhwD+VOEHtpBbSie
AL33rwirzPSiq9dJPNL417Gghmew82CUXhWd33ALQ9Jl1yQVj8bdIEy2h03iIj0tIT8YbGw7+UvT
ZmXbICuwwrULL+YJQhgbdb9tsOeU21ok4hHHxi38iI3sx6baz3AAtyyNJLwPt7tFHRSZsVqbo0AA
AAAvzTY+uRwj+4YRYUE2ceVhDQtBwbgJ5hGzPHmXgVwXWwPo40GU5lEKCgcRcUIJ1i/uul8vsBCu
dY+VbcImkUkHnbTiY/AYMYrkak1fs0IYYDgYB94rYT/V0Vs3ProGoB1MloxuzsXCmXdMutNbJmlk
zxOzMOOOYU5qB69YO9Wq6v8i5x8D5a5hUTvXdy7TG4mwF9EMyGykmKjLER1OqkR3qhZZQfXR2Uhf
7eVsto6T5wl0US9WACLltE505u0UJxkhRFwZPpGq/QmoJt/MMQ9uQ/nFlas57yS48aj/SwMgEC9G
9DOZrzqKeKv7tU3I8NYrH6c53bLm2hV/5QhR/CzlLpXLhvGLfx+6YJ3YmIm5epstf5B0vKr6GMzx
qaEHZgZQP7MK7VGwQmv0Wxy+FasgfpXtZ4Y4BkBRj3mz7ROQUFQXe9e1+KBOpbMtjTebxX1bXHNq
kpQS1FPvBfVAaC4KbUS78iVZYjtIsQkwenLsK69j31yI+kRHARInfk2AkUz6W1FQaqNgwv0T9Ki5
vUvR/+sN9tjZwavPdnGdULTJAP4Hs/Amo+QUbHFxKIANCYpZyshbckkcVtUVQhvnw0YcXngdubTI
JO0vIukXwCJa3t00ZR4Z3mTzyTeEMdzxH7m28bLPChVabb4P3k8EiqJgJRJG30yklm18sdrneu4e
i6NSF+VeA2vnmc9hfOGvSbgOin1indHmDxoCHA1QOLJCiy4dwzUPD5p4d7ZFWSWLParGGKlnPOww
AjHjm1aNPu4s5Z+lohVt+22M1tTtcU0W2vNs8pua3eBm9/kfNZUcprBix416kk6UXn3bhzWn7ngC
wgAkneyJ8KUveUknLK+Qlox4PIpI7kWMNsNy9kNyDAZi58Z/jjA2FUgIgrHWqqfVMkxiRg2SE40j
iGfgfzrhBAYYMDAtANVtA4RiYm2kr9gU0+0UEnlmfIGa/wwo/DtAA+qHTLrd9iWKjCu7nk8rrTfD
bMnCD6taZ80NW6ZqFzHb1Bk4SQXszSsO0XNTW5CXorPbk8IRNihGhw9RGy9I9XFBDO96IMgsGdfw
f7ddco9MwZoSolARM+DMN2YfvxDVuR97bW/O4aLBcEgoq3LZrZIZ0F4XxzGdmzWOmzkvZpAfBZea
E2G6U+PRVRW5Stg1+vjRWMGNdNNrR351j82scdCJCX9Dxuc2Y3yVim8NIVtPGi9chHm+Zkz21vV7
3FbOPgeY5cfZZkrsnU+J48CcBJCBHt3dA77XQrmL63ZnMrV0RbgNfFJcwA6GlHyCqJGCoTaIHLPF
YalZrJ76aRtL/9V2cOKZ2V2IQXsSdudifd4FLQvSvO/vU8VmMmDrT4rYtTP5kiIXd2fmwYYlgzuf
JwDhEftOdrizmIvDcVj1i7FXSEVqZLZENlGXGT8lSZy2mHuU6tH0ULLEtTDb7jDnumY+U5U0qF5N
zTo6qt0YUcUWToOMYj7zTe5ilDIFK8NFp8Ngn4qTlZWfjd5tJ7Dps+MymxdGM1+rt2mHR+9LQdQb
iZJ6Chqiik3nklDrumQ8cAlM59qksPDhNdKCA9Vfgkw/Ym+89kYPm+qvS7rnxGTNOIT6XweljpK3
BJupa9m/KechteSnRumm/TjgPCbyoypAH4MgiXi2EmFw7IcvWR2St0xqNxtxno96ra7LM16mzwzb
SJGR3k3+FatA1gI4JezG+B48SF1OxzddRSwWmEX4w3NtGM8W3ztcn+fe7S+No19C9oRdDF2kfBVq
+qpUeMHw8Vk+3GikFmXdn88qCZCejt/eoO4fB84xM4MuSmfNvudgyfGlgbLv2vdeRlu//U2ghZVS
e290ebGq9MWmD0QpsHKc9GB7WCydjT0xpy+66+SYZ7iSR8eMjyPLvwYObKPICtX3FVP+PJqOfj1t
ii57gcrjEIabEXCuawHDGmN4jeLw4UvWpkphshfMjHNw7RmtnJuLFW6UVTnUK5PYC8/dmDCmU0Q0
aSxPLVreSAs2A2m6RA4DGfeJnoBI3ResRXEZcLCD2LjoLVGg5NIrLh4ytYCFt0+l/mcka4/5Jg7t
yfzOfcBPOZMpxcKgMNptHFAIuzcFbqROvqJu3E2odGILLGfkrMyiXc+9YQj0RU53hymrzTaXL2SP
xlEPy4uZG+8ymRZTfHc6bR+zXZeQrcYAMb75tEz0q+l+xkDCwICTGxDhcmIfCqYTBMXWybwzIib3
tfQsnM0MwAn8xni0tCOoIhbTBQBDTnbqzXkf96RgPsiGB7z/5zvjHtguOkhjFbZqOzWoCC2D6eGn
NZ0H9KOEEiHPDmGcNl5/tf3oCif0GazKlohLHTFSN/loWBFAtxFxkCGWjEytpUYZRSExdI849ZCG
kPkXpxhogHqaVFoxaHYEz3nGkAkeigNpsd5ya4ttDhk05KUvpbjE/DId5+Lb8pK2qPdBb4lEQ8DO
AvnhuME1oMSFPbkHWvcvJueuLaNdxoZBKWsrtPI4QhMQM/pVy3epSXvmjtPOj9xjUf20SHmb0sau
ke4bz8OLgJVcd05yMI/2I7w4Qfks+AWS7UpaAvR28ypDnBKl+KxQNRfg/obUfptG4z3StX/BkF6C
ZlqBkHMfxZg8202ySRUKSFK5bIcBHcbyzAj2uV2/00haIcyiXYTci6a/gwjm3kSxohviv+VvAKkA
KCNrBpcQgqX8Mrm7SX76HEh5sLHaFxKAC3HCe/JVkDBYHZt+a9T7KAKYxuN4tPrblHNob0GYRslc
FfkcKaAJ/Jegeo/j7xCQms2vNpun8RHyMRQu4zHcF7QInnUR2a5G6kr7mq2K5gVU1ESsn/WtsD+W
N8P8G8voKaovcfxZD6+MXoeHkZ+n7IMVyEBxb7207pbZGz1f2T1cb5MZO2XsNLnX2l0BqqfyFq5/
0sd/Pf5N1qtu/tEwbpDtmyneVQ3mkAIPn0ir/YBp4jj7wXCF7PUnIfKgn7/dkcgd6zetvtsS8dmH
APRUiB9pvRg8tijQZ2vZGtl6hVwju04xMKtbrT6osq3oRlo37jKKK9yFrv6LBIF1adekq2keWaAc
TPAi9illZfnGH76LjpDouM3QJO0t7eDmL46L//LUkpiXX5IKay2mm5puqfB8bE5/eCVWU72DIf9M
oNzChBKeNLy5/EKNTdkLBa992NAitfwstCOMjWb6Us2h7j7cfh9Q+DUcEQz+NFbY/SH198P4DDqj
QsjFJjI5tVhh8aSKv0Hxo5peRfoOanpCShgd3fZUtM+GF2CNjZ5M+RtJuU9xM1H/+iB4fMtmszqz
XBdkGLKeJ70HWXoFE3UIXyC9zB8vj3chdmGAnhR0ZIIWq8yg3x+p73SMq9a3Ldl3vxv1ju+s9w6q
PpSAp13QJG9B/tPKzwkycde/68zy2pzIsYelHWvFbuCCJDr+pbeApdkOJ7ffZt5aI4eezGy1C82X
QD5T0KdYuG0X2MO3W/wzaPvAWVjNVwJh2Lj41bM1rbBtliHJJpzgt6Jk5N3+2vLPVLcyeyHTKSzu
DOwN/ycVry1VNOtF3gHJ5NX1X1KNpZL4zOxTQNtc++D8xq/COg3tmdlwasNsWcAgrW1MmXdeminG
vXEz1KkRUO4x9c7su5d+ROK+96d/oX3M5AHhVd4yVSU35+wwtpXvdC+B8Rljaa554wYG7HmKQOfs
gb5izsWY52ypz5HdfDYkK4mpoAVJxNrkyRiShZX9zv32fE7wzQPZZEgxXrziNHLWQ3WPOvD4X1nz
FUGKmS+3Z43jz3/zUBGTHIRaJlp12Skd1qHzMwzvnviNxZ/jvioer4GRu5Dk12DPLsncjGiRv7oe
cFe5dGpEXuW78I8atBlnGaHDxvGuzYporIzhRVqgW7atf+7anaqf0+ngNtfWeJbOs1Pfs/TiNu8x
gizPNp9crCeGd2uSC8B3zT77yYa/STkYDZwZ+Z8fgB2QDwl1JII+bDBKh+EE+OcUOr9VuiejXUdC
ql8S7TKKG5BnWgS21QPOuDsfvY7hBP6BwUciyrdK3KzgVGOzNtI1pq2xQRd0cnqER29h8OeZrwxQ
HIyDihyj/EswbbIwVFrM3HR2lEyV4Ob+Ns1lCLAfFG8Zg1IuAem9jt5zGf9rppMJt8Z4T6t/8wuG
x1SfvW8G8FTjj4lij8FidG4Jw+4gf1Lpa2DuLXGqqvXUPbNpGzCZi9cI04D0X7xinyUXb0TYs6zV
O1Eg4MERxh0MFp2WOLgU7cbO8M8sPnzmtQqXwfDczeACTJStQvw9TCU4FGg9qV84y0QLHGKc7TcS
7R+BRKWMkOEyTtjqRv8R0hAEIkJzSbTRnLtMm0rodOO+ZJpzz/PwS0uq7zFNVopixxibX5dKc+l1
jwT331MpmGFIlosNub8TAXIs6fXL4FAeD6p567Ie3X2gQxwJwIxLVy4JESFHOyP0ynPI0i5jd5UR
0lm12ckQJSgqA1C7ESCCBajNJ1JpCQuEMl5CvrdQ687oNa3/TaoSERG8btcM7VVhNQjSfWwUbFn+
oHywDQvTGXVAbjwOJAdt/mBuDZeRj7IKxrgWHozYimnlYltb8vJlG6ctdhT6/iFlgoxefaOp6uKY
ahn35vL/hSdxG6gA64rVZ7ieMgS4bhuGTDgcHrQJPh5uVsjik1rXnb5PiVFhtOtcdFmyjiqBzkwj
vVU5bFpbjs9wXC0dYr8dMzBuR9T5qYZ+He04Pwx76atQrIloXg5F1K5bxYEoIhqocvJ+M6MV6wSq
WSFY4sbaTo5GBI6lWaoogwKhO1gmrXDkHX4ZOvOQ6SEBjWnDvFrTjhZFFMvSjGqQLp28TC4GNhku
fRj5atXZD72NzCU5JQ1JlpKhbldVM9kn+FBYvNtx/Cw0/Cz1zMa183yg2igOMkErWQQcIfPnDaV/
JwnnRrjEfdFXJI17Py7Dcj0HIGeDlqsA4PJzj3Z9DHRJa/hue/bXC5eWbWghL7vDyP0AvYJEE+1p
NDDBsLU/RJU1btva+qulzIl8+rGydKZ0lNpCdXq4m4g+X6d9ieq7ZsROYhvg2qgWayaduf5mGWA7
J3QIyhaH0Cheqr4uXwwecNbK4GJxd/V2+W3DtiHKpzmwJWn2XcEVb9F0dkUC20AD3YuSdRG2uCIq
J73lqIKa+jFhCApN29iQjcipaZjLEH3pYmyKakOs0WrMXUK9+njNMlIiOJmnfvO9TkY0c3g319eN
Y/yVggmDciv8iIwF+MqywRc8YlQWnfZqa94ZDEuOYZHctdzLn2VWVSRkdhu/fG8nRJWuBDkaZVa+
U+RxjZ3UThFMAV8X/T6OKH1CHMCQ/Y+NiVcsdWOE5CFXbaoORj2ekln7oHc+etOy3lgaHbxXkvKe
MfLG+8JuBiI9UVBVKFZ+E8PDGTBlDxFvrMV0p6jQTJg1kDv+xdQHoXMcMxmflZo+ZJPm60lGG12z
zGULoBBfvJnuvNxzNqEimCqTAekuaDmfxoLf4jQDNdFkgloGBmeN1Owiyy7biOjIVenr+KLd4DFk
+KCAGbmoamL92jUTUvrpZWBqt0lLlsm20j6sxD9TePmHoeiBsLS4R7JIY43RGkz4wJz17nl0ARBM
BWgt4bkudZW7d8nEogYJLnDYEOY3xYGnWl9oUQKdP5m91Y51JV8Gb0CSnrrMYZcRYyMIuxcjj5ep
xYrJdmKxjmpM6AlScmFhWil9C8OsTqxLQfvU+k/l0LfL3oCHgR53WXuMu3prUgtzcBAbi+KzNvv0
KS8IlbC0GvcMKn/I+cGCxBbERh1ZHDmjMElELnJTBrw6O+cs1bZxRZtkdx4UF7ZGSYyi3lE1WLXK
XwvGdUil+RisNGedwEZZlQ47srAbFg1hHMQgRqu6s3FReOdBIZFv5AgmH2kVIO1u1405Otp4ekQh
GV0amPQ1k5XXOHPuPGkbSrY/Js8AVyeL8WjXvwHfN7EgFGeAVw87blgfS0UlYPz4EGbsAl8GGTw7
tFXXxOczjuOx4QUKd6nQeqZEwV8lMHA1I1vJAQkC6Cm1sOh8ddVe0wwLcZz10OO8q5fBdNN8LFjM
LTjcESimZEqvVOW+xW149E3twNxNczmlvaJ8dL11Ayn0ojDRNYm/7IUhAOdX5Iryw3UU+LxG975T
2L4bS8X7wmTxpTGbQC0UnJuMW8QQl0h0+5HVJ2CLe8yZvXAwAQWOuSpaNgJyDI6iDxkmjWhbCJHn
R1Zjb2SVlrbJDYo/aSTO9C1N/ZOUis/M+O4ZI8WjQ3Q9ZAdShuuVqIe/+T3tu7HiHyoozPLUOJG5
i0yIAooQl5IsuoV07YsbcKu7aUd4dAof3gFuW0OCxPHBOoLj5Mm0EAc3salv6il/m6HzEJbReuv6
sEq0eK0HnVh60byeQm82hUzG7YlNKRKNVxvatDfYlLu2+IngPiPwgZI+s/PizHqkU51eWqSYg/Xc
T+neS8bvsFCCuBbme50/b1NTj9yFLLDXUFM5ejELJaNLEtGe6p1KjkeRs8rnkr6bRJ2V1pxJxRu/
rr0Kfx29Yln9Zh1z2iAsnXXfHNjgouJuJBt5pI9O5V9H4WZbhOwuNyTZltlqbNyWw5C1d5dW8Pvy
i1PpbCFJLvUimFKx05wjVL2wuU6tZQOe19ub38JGCqF9IbdVR48VTGtiBZk5nKCf/Z7tY/PosJ6w
aGfWeULAdG7puFx3os/l/TK5ZHrKQq/e+h2dO0l05jLPwJtOyF3H+I+GjLvz4E9sP32Tn6YmzNfI
1cOj0a9afO3CxZXktmSKlRbeNJaSkCQb/HLVxRr4OYq2NZ/swX/TJmPRmRymKiQIUDmIrIsCz589
ck+NeKhd3mPftD6kPl0LzRL0xu1xFMWjIv8jHjo0IyFuXO0qPRWsgc3zI2OrO7IHl8r9DgxvXYCf
3ZWxnqIHvXV+urdbrEx9mEleHu4EVLt8On4NNwy9i5Y5lKWYt4IYfyrEG9b+EuMA0XTop3i7cu01
y4EXWE39UzUzZKerL9no9EuDsjHWHGRGUM0Ksr6SzN6ksu4Z3kCfHTDsp+4jcgWoI+wwyGVv3hTj
1mXM4DNnXTZefIsySc5WVD4adOPL5n+0SI2b2FjqRfY9YuMK+hh0esgWppfGr9K8m+4lG1FQcwqX
4sByNjHnLkCX8LNR8Yul81h6HvpuZS9boWLMU6++1stF5d69GDgoOS+/o1sFu7EFI8d6fOYz+/ii
EkajNlsQfkhafHYSb07BAzQ/uIQDsAeJbRsPRpcSzOoJjxwW85h3zWfXquc0vjPb/Q2Dbhtp3Y70
t62Nqkbqr0aFYWZoe5bHdoXvWP3a8Z+XmAy+FCulAo92Mk8NPFJBlZs+Mse5I6HgyeCziE2cjmlR
8KrG+MUT4LMiIz+rA7bV4eEBy6DvlcayNtFN2N7jGlMCgGZWRV047gPK30bRkFeCT8OU9WmwUavE
QXu3iYMngoDRDca6bUuRB1GmN/CdsA5gB7nr5hTiFJrKWEIpdDWTabL37c7/t7ynCZgSWvveWhaj
Y+OiwRIrUZgtszQ52z6TyzjTTf7HVltktjhNVodmRyfkz0pQGZVc5HFMk8+6l9QbcnWt8RfsFBaJ
wIwIt6HjREbiW1VNiktgbKj2wSuZJsnzHrtRE8JW1eDk0MlRFBaWejm+WVb1kpYbrv2VXve/bgpX
O3huJ0AsnYMOs+3UVuT2wZ5ICq+Sdvn/7yjmf81UxBc/Ht/cvqBraisubxPvfIbkYPDB7YMYZ2uj
P/rJ+wwE92zFVPyJOe3k5VwVFcbcsW92yF94YO3ulAIuNkivkSU6h9jHRq1p4rXJsdGYY079dVEa
2rugUc3C0Mt7WFLaRaUgsTQtb1UDJsjAnVMqwgcdLSadR+CA0hLoGS6xn1mGqaxo45tD24oO5ysb
abfDP892+3VtAjwM6SYbsp1mAxasmtzZO241QInK5Zoc8F2jqWFvlSHW9Q5Vd+0wy/SQYUT9EUI3
FoOyv+kTj8LUOuBgpx5pugWExMG9V4wd0F19WtN8TjQV/bfPeD4IUS1VHAWhhtwP5nCO80sFL77T
SSao8bqRWYyWPWEzHXWIYAFquM69TfQ3b8Bxk5PR1LjZuZ+DbfxUvTecUfyx0bwowQdpje+Ipqlw
2IsCALj0uv5tBbOCvXGOiR7e45DZ4BBUCKcLzPyQftjx9trapPt8GjvEOH7waiXau+bjEI8CC0Gc
wZa4stxvO6CaQoSBFKkFrDn4sE8YUiyaNIg3EgOm1tqHAPojAwjUlbX0vKcxmR05It/qzQQ7rbyR
srzQzemzaGhGyaxhpuPsZa42cuiBFibKWCoo0SjUUZpKlDfoG3NIAImGLQ76980oiOFkF9FyFz2M
GZFGvBgCZUFygu9edS3mo0w87PFBuI4hAaP2cr1VV4yHslH5PisrDmHOiqE5gqiEryAi/NhjmB3w
oRAAW+8sHuIxZgJRJ+BZSadSmCjscNtN6c9gUhEHDvaDMd9Haf+bE1u58CpBmnRyTsr01RC1uUzM
N7RWH21U3tp7dqYqmWk1sPfHEFmTS+IUw8p17yKtNj0CBOnwXhBj/SVDGODvr+9txeA2tZaicYFN
x8nMgOYWYKYM3+4rt/MnUbvrMbbvJfqtKdZ+3Br5tK2KTS5QWkw6N35J5EAWcUKX/YdRMG0l/B1s
RK3126Z1iClRCLL0kcrCInldamReZFTTHXxaRt0a6zXTq1aBeHZyaLC9YR2tZmgX+7gOb7Tr4E+D
KDwEprV2y1jADcZGEJhsRaI1RkGIWaSHMckoqktnGThpeluu4K+N/HhIhzGzN08xLZeQJbSKIEsl
A8Qu3RIC60N3CrX256DEGofhlFJzmOquzPDIJa8HSBU6l2WjVVstQlrQROk4C9VsRjMql8Q6wBUe
9GYbdcjcPMj1deaLrZGGcKxaEp98MMOzOA4vKcaedtc4CFw1KCYtXUtfRDh17PZl0ppziaxPMwk9
oHJjuJX9xLJj5lsdOxX89q3+lZG1ZLQOlgD4J3E63Qxp3IDH0jLkIZYiA82XXT9XHagzJ8IYn+Ko
agbYgpo9ER0rpqtKqaqJKGUZFXpbk+eEUlnbaQRl6wMs4YR6Lq+iLxWE73Rz/Bmilg6De7TVi11l
oY7RDAKSw4S7r59pLsU6MEg5GQO+Vo+ijQUEDz0jP00Or2lbPcfadJmFeE0w8D3QDMQqCXeRdq5K
MvPy3N7HgbrVHu97JVV2JCl7UUiTLbbrIpgZBv0pL5HdpklEpeEBibRzRA2VMfDHJGOqStwtN+O7
R9Zdq1nXaY53lSJ8xWGIdYBrvTJrhyMhx8MmSEVwRdtQ2fNiUdaSTJYi+HgVWRih6Q8v0aw1wGqU
jEa/cOev5OFtizvS/Hyp7X5JK4OJlLXdqvdeqpYzoq0sQhz0dzfgCrLNT1KJcD1XByuID9mgvjhi
cKwlmDKYHWxxQ24R1H37fncsAjdYuE134bMIlfbuEQRuYxxmSQqJEfskoJtsHhxSwgfxQJcUpCgz
mnNQivU4x2pk5X3s8mvbYDCJdBPrqvHwQ53WS/LNtEm5rqrh5hJmxFyb02XkYSmL5h+Gz2pJBuY3
ystb3cLuHXMsDpEg2mwSVDmxZLKd9u5K68pg2f6WRXExNbmzXQ3xTkHsC7S+q0RrM7sDmoXuW6jn
yMToU5dus6/frUhM+1ZgE857kAxgXaFC6BFj6P7auunWLiuMhRUVucpmT+yAJZtQBxvF9VIz/S/P
YkDkDcGLZm7HSNxQUvwRfCFXYw+v3m3ICbTQYYdkmzzZDE60gBbX9wboTOVd4dm/TcO3KwN2djqj
4WQODhnYzHZt+IitCGNTmU0MmBl1t8ZAfjNxYkBPEqYyXXDhrgJ7kbnQOXTkW1UpxkWuvI9wbKnE
Ipi3qS7XwcokKRjxIKVESYyKOQJD7UFhMREmdSOGLmDF353pWE+iNb76Lq6Rk81GQUbvlWO/GUFw
Zap1IjT4kEUW9zVnDEPmZQtGaTC5lmxV/dWdWDB9/tfYGQERnPAGG++0htU195CotVF6fNKEMOy2
9n1OWB8GnOjJkd1uLJEJNQ3rEcPhDKZCnWeICwAPkCYl2Ekfxc9C13zIgyRBEdyGt4BuJk3jc6hZ
/b5OZ/ZNt5js8UuL84fNnEha9k5K5IIT3tcONTpDU+NNROor0d03JwoX8AMHNE+8gLIC6hOhqSbf
oZt/xAJwBvzoT53YXLzFwxG50ZKZ6meKzKFB8NRicRRWQuxs5VFKU7lMKsiXvuQY1kvntdems02I
AA00SGpnvuvMDYVcB9MkstY5mpzGJg6hJnYAFP7eb+N/gsYfKatBwFTPdspzhFxJwsK6DIlr5icZ
KWfR7yCSu9s4f9LnHaRrb3IM/XlxV0piNaf6Fh3gGdXChahSjyyN+S+kmcCvyOedKN4/tvuQRg0H
A4ctNkaZZiuvNG/4YfEkoAvLJ5gHeLdiQZBT1Jv7mE96PTjgJEMsijKeWYUkK44R5rfWhqc5a2RI
c/sbJpxmiB+8CTa77iNrKz29WJNrOg+epVgJ/W/I1JvjZy85yfKiE1dQxPGz2RN7ornwXYsRJGpS
Ty9m6DPvCebpO/zZcD+NXFGAZb1llfnv1pC9+zFC0tFnBDiD9rIggZIZ1o+KQKfUBf6B25njV/Ma
fBVUmHGM5GMa4k+A76av/k1TWqPzZx9DMuxMIQNVYxL2fO54KckYeY/nz82TPpkukBHNfdbk7d1k
P2MXUMG7tkDEWpL8UzFHWll1Mi69kv1JblHzlDZM91oV9fwNfo2j894Q6oHrK2Dzg9OCmOt6k7gg
tc1pYkOcfNgVQ0FXupeuKNFYaIFYhsa2U5A7M68InqtGNv9RdybNcSPZlv4rablu5APcAbh726ta
kDExyOBMkeIGJlEU5nnGr+8PzOqqlLpe5utFL9qqLJJjKBgY3O+953znjF24OJQSvVaa4KYvkCWj
n0R4TS5ZfBgIGONQcn4GspYXbUGLckZhDXuT+aQ/a0CXLhZ65K9wkEgkntmqWsWZncKoyqZZIm09
Dgh+aVqiXU6wKtI45a1tNoMGFV4OwpwFVdcwMUtZ0eNdXTJdNoOBYCeYCcucX5culArSSCYbpkdN
RC7aeNvZYZCcoqyHHjV/qxB8FuX8VazZXKMF2m/xH7hWvg2zb6PkzcQmY0yaEx54SKr5sRS4L/sJ
hZrJYM4VrqIDUtGBPNSaZ3DLItqiEVqa91HbRw/gqhMyPHEUUO8EaI1V6PmoICkpkXa7IO9eAj/P
tpnLAKGwCJBfOEGbqPwMo+ClLAcwVT19At6VyorYwPbh6qW71UQU0GHDGpU3oFwagft5Yd5wnhPq
G3r6YAYJkFIDLOy9e9lm/s5VDEctoO8Za+i5k+Gvs6/HRjq7ShPB47PD9JvmEyJ+gmi6RyvFyVAv
B1rInzPlgwvDb6amCh6cw0jUKb4FwXiUXmGxqWQiPiz9dUuJMKaUjp01keunQEBlMFUgZWAGiTeE
zNXnidVjoOzEOlkeSOa+c3v/uQ7pgTkWYLtg9skAdupjM0wXvQ8KGL5rsZm+52GszhH1B2zoHExb
jBitJ6taulNLJjZW0WnfSutAY+7Wmrv2vKGHiO2efEAiy85dC2i3xHTOlehshRrvlZFQugL0wGp2
djJeuqPMkU6WjLZ2ehVtFD1ukcWlb+ElDTM9TZI5yGGF8GsFYMqshdeECaodSBptTEm+pV/bdLgn
a9MwPr50Olo7JaqEuj62M4mZ2TSs5S1XZ47uI05G9g9eTlj1CAnDEDWV1yVdCKhZ0mGIMqnrzJaY
5F0ywMPIfswLLtOKTWSm9IBFNr1rysC987vpzAvJH/VTlNL0QgnLUSh+Ce4ikZRqhvleAS/JV/62
ytNiI5sg3Y4ZnoURkIslxXDr4Tif49tx9sTBE6QsejQZ6SX59sEhppi9rkG12XnWXeJUBw0FbcSq
fozm4pPT5cNF5pdXfgB4RloeST2OJKpisrcEaBA2MjPWCmvrC528720OtVD71VcrMmCk6uBJA52h
I8CbnTZk4XacCvE0wywVClJ7/K13wbtEtv82KJvwa3Sd1YiRBonBrAKA9X08b71kOYwUwoQ1ifG8
wIAQGxsFNbxRuRp9MjC3iL6xfHCr3iBptgjIy1zxQkX+WiXLBKYTffpSM+XJR6Jlv7QT64R4cRHB
EbdFj40CUU/LS+oBrYu8L1NyNc0skzIab+D4Mh4Ib/rWheFqbBxkQwjYamCuubx4c62Ihao/EcDs
n6PKuy/d7G60yJKxI+e19as7cqvoUvCGsWTTj2VGG9BxgDwELNik65A7WN+epfoae/N91CJd79zi
fp7cB29eBtpfsGhG33nqveyCDTxz6wFHZY2ymH82CU5U5hD20Y0QkIKra7mre/PQDM8WmZa+v1yR
TCLOaN3BtABw1mu6u51ahkPOsDXyiPBsfOwnFcRI4cxHOk0hU3pyg+kuUo2SxdP7JImEdMVWQ90k
gFAsE5Lhaj8s8PTEWce0TQYDKyaR22Tl9tO8LwGkJci3yX3mgACEaTBIZONFy0W5gGR08s8Rw6Mg
ew9Nc1H0yXXNrbj9nhrWb9XT6xiYTTXWUQx9R+MtgyvVlJuUYfmeXVvLNgnFRmlt7dS7i+P8NcjD
Z6aAcD8GZrsGrVOwCynoB70wL6NLhjws5J/wTwEReqW5NZbg/omlToqtj06zYZ86FVdL+TRVeCFt
mNNN+dSOvotKGY6qIZpEEh0daGJLGJN3snzN8O6U7IG8bkSvOJ0SmPs5ciUH5VFIHyYF0FoI/qvB
ESf1mZd/aeLbrB9o0GFmxQDTs2cnp3UTY/khU4++7ZvTyQOR9REXODKgpYcIHUfOuVhvTLWmd4kC
iOdfynlDs+XMBsW/9gIl5POWom6kNG2orMPYPcfEKrcxreLcGFADDISr+FAQawuTl1a531NW0rZi
BsXsGyYqSkJ3hBTJvtD9SkLM+cAo0KaAxuy0qUvn3EXrkqfnXs2UqFqit86jDVyY/bQs/dmc0coj
p2E4Z09zOybYvlISy9kBwpqMCJFFrJBZtUd+kweAzFo99/vGGBZt/1BbLxUm2XZQWDziXUUoWQbY
Lu0p0Kv0ek1kNwhlJ5viSWfHHp8c97YrCpaOYxyeQuQHQ/HFVo8e3dFszUzVOcFEMescOmkbx4jz
HhY2vGNdP+uul2xfSrPzZYldFJ5nMDjU1wEqGROm2zVXdQ3383H92oBbZguRLjzghAYm0ICcyj4b
ZlwzxRW9Z5zV9ZX2XhGg5Z72SYVFGxlya0sIIpEtfniTEk2Nm3e9ZeNzAPqATHJuX5yq+ywCboup
p25EJ1/KxEDNd6iMgJtUQtjnkaS1mlUxs24re+pdufOtYtMV3UNnU8PIGSygG6zK+b0nQE1iI6zJ
xzWbKim9J0EYmmja6LNbYhL1e5AIDHOt+zZHtjNlw3K1eCiFB9/vUS253TEnQxTcCzwe0r4pIQ3L
8CCtL2HSD49yADTTjtQ40zOLjd3PT/6ShHcfDyjD58uBnVygrKcsm6JrW43YaJD234QanOWQT1dM
SerLxYHGpIqguCpHZl2zHtJbpsfmrFWhvddW4xE7AIVjUbiXdfLJrZrx3uq03AxyVhfhMJDkOXnX
sVdp1EhVRcADR4FmTHasKrQ/XChH3D/zq1FCc2jleFRhXz6tXyesYpSIcf1g9QtH6bdgXuwrpv3D
hSLmUya6fHHb6N5qpXtXdjkWN37648tL6vskndR6Gw8906+uqik8k+iQewjKW9oHTysqpS1y8iFl
r46hzRUi/SV98d2SvKVaXbuNNe+Yd5fP0VLcS0fpW6Zd9dMIz/Pjy3Rs6PNXuH6KVtXnUkT680df
P5mC4jCWGHQnxQa9nRDIYwo38FXX/dhceFvqanhWgyV2Feqmh7KEL95K1XHmb6Mpcr+JqaJZqzt9
HxtEJsVEh61r4/BGdQDVx142Z7YZm6tuQe7TEBb3FI+pd65xYjyoDsWB3zqvY+sm17TbCClwZ/9d
0KPrbm3j2Xc6bcxN0ja3ngCRxr/83MTAru1Ad1cdfq0mGynUwmZ+iavlrfKi+pbu33Bf5/ONYcV1
FePpJdy3cEEgd83yarE0rDGnv8/Iv9poy3upagS/eYE1bqmadK8leh2JeoFCyGovocucxSAoDjOi
8geLrEQFjyxyqvKiFd3EuQP3qEy7ap/44cM64DgoNzKnOeo/K9m1lzXWVnhM0xFIW+SFfKcT1nXP
nTyluXia06wj3nI6zm0mUEXFOIRy6zVbRj7zWTNgg6GeCbObxsCXa3qiWHrgCTdpDqi8Zf9LsgLA
74+HXCERWtJc76l9T77NKW8HYrz0k2HZhYsGjc8ZdDu54i0E1vZlQvIHJNC9lgnBhXRRGdKpQF7H
eKwmrlb6Ue2w9YMq4zwR7lVZVchAfHunbYIKs6b+PAVkBogJKvoCA3RmrYpKwLxNPBEGYAv4JeOy
A4QBz9gZv/rO3i3YHZ4tsdotjLi3tut3+3HgcE7KgE9L9tE8YoaKuy9u3HP563S+jHwYyPBRkvMF
qpt95ldNeyHhvKl12B7RwlrC8to46NTZagPDsaAENMzKd467JnYLtqr0jA6ViRAJ9UOsULKhcx1t
B4HMIpot+/L7bizC0+SDxdYZW+C8mY+sGv5RpQDYItXNn1H54ZerYsjfrTAgxpYvdieax6LChNR2
AH99ndFytMX5SK/6ap5Zx8uxqy8l3EidBwvbQptSRVgIxEqwFaxnF/UkKLhm51LBWcMbdWP4eNAC
gZ2fwlsiuakrlT4CkSieaY6xC0i7zz0YegS69KOBelpNdD/3sJ/aXpXbiLklI2G7O09sB3I5Mt9q
yp0HIREOhpwPb7YobjIv2VgzcmnXs8ZTAm2FMSxi7Xa2JtpZNSIaipwdT5sca3cnK9+/orzHhGsJ
ta05HBeZG190emxfhIS9YWOy8LhDwBDyspNeATX+am2HXVAo6ulw6NifeHF9oKmCzETayd6fE32o
J5dp7WA31fUcgU9ygJyB+2iY7H484KaACLUUKO9emdcg7Gc2fYMFiiU1myGMdRmSrfWh7ZioWwvK
cpQv+ihngNaE+J3KDEln3A+XzMyoI6ukIdhxsE+uHd/11egeEtWnJ1if3VlUN+Xu41PXStPT2eJC
hJJcJGcLwMlVp0nDoqM7WChBbKHVPmIhrG+1h+3P0Rn+Mc7WW+U6t0R1419SXXPZrQ92nUGCssUh
rnPvqLUTXCBBSb5BCsDK1WTzvUBzsB9b+a2zvbe0yetLY/wOI4mxSdkpUvYk7UXETnYDjKh7JOR9
3Iuq6xjyQel2Sz88+SgVzlrfcm6MkPCmMsJQepPM1/kkwFzoXTt5+r0IEI2mYra2jYGCGnYByVWL
XHbiE2qmmCb4m6CMHK3Wv/RFXl6PPfWsmSR77REXF8AN76qDjRk3FDu9g04unQr6U6YlhNi3n8y4
SgN9KNIlhfax8eN+G0cl5h0LOWJhIQa0gPP1jbksvdD9VJHnNBScgUUwQ4dJ8GksAd2tSACv6kec
sWWDrCls7bs+WDUjhN3a1q70czpMXuKgjSMdKnLSyw4n1GVam11fBON6WzsrbOUzsXbTy9Aa0kt7
yHjenLJHIPf5NHnE7Cy5Ux44nb52sGCuJ0F31W9zEPspC592S8LnTX+Rlrp/MJVT3Qa+phCM2Men
4ZEiILr0MwZN5T6sWvu6oix7yKuCXyW8CtXifKZHJS47EUyX2iJJroPo9fHACIFUFbq1mnb8VUgv
tgKScYTGCeCalC/nRUxdcNf1zqXnJsPDCj3qI9mj8JLBoUsue26yp4peCfPBoXjQNWkmRTzecsO9
XDBPnhy3Frjt6OSQy5UZ379cAguc1PrA34NOJSrmDfHSkkUooZTjJiM2sWT4Vta2vMrXhy5OnmZ8
SfvejoIevjRf+/huMuYAu5LgjiqvWB2ujzTcgPZDA7j+ePj4+sdHnVhe557d909f//hU2msIkegJ
2DZNwOC3rhOSHtna5+msr1sItLhbk0MpnO00jAOsYe4AZUFBQ/KuwIIiUFAEXD5aV7eLH2LpX4Lo
eios5OhL6mRbna0JCq0dXTtwB68/PuINMJdO24L/4eaRsAW7bKSxj8yFPfrpMaq+hnnUbnAtKHbR
cG3ZtMy8dr16PuBO6wNj5WWnQzwS8VD0p4x+bB2y7Wn6BoJqkZibJe3NTeGhmE6M4h4p6kcXF9sh
HJ4b3xmPVpOOR/rmNsinzPs82JpdYG8CmB6JOqksePEd3uexsjtwE9EdqjG2wusR/PioWz/9+KgR
tHKY1oAq5O+sVjtk2YcXtqgWUNU8ZGmKb3jBrxejvwi9tOZ5Ovvm4wFkKB7b1r2cbftChkF1wDjq
AfkPuyOkwSrz5FWzPiR10+xtwWjL84rvJnGni9arEpA54rubVN3lvx4qXK4HnTikODd6sFfGKVI7
6AMEn3Bbo4xhjNy35s3YLTkWLCjYRL9PcSg+KRpkLALrfNGQVmswu0YV/o2o1T2SHINHyKmtp3jB
dhlHgI7zsXlYFTY9hexkBf3lMNve6eOB8Uq8dZcaqsoS5l/hFfuEJfRMsQWEw4IgXdalDaqSGTPZ
TLcDmUS5+N33jJqraTEE+ToodgrVxBEVjL5ieHvUOfWvaMqbqhmuE8wEXNPcTdMJ39M8zjRpvBtU
xvDYLNQVbhYFDzMqznPR0R2QGftx2/Ky9fLRj6kpGAWRggi540tNf/U+9EER5W4LkqhnSQO2YZWE
hCy4Wq/plxDqZXsQTy35sgyzvmyyzKCAp1LDYQn+LPBJXVNh9ZzYsuK6YZ/TQDDMkSDsGNsfOw3f
fsISblFkbZwC2q8C4bUhIohSUWrnwr62TUler5vaj2OKwmOg0RTMrzVqmHN8HfG1DyLjMm7se37x
ORn0fCFmSPoBgxwUKdtM5ZCfWtpSDaTWbQAzc1u0V8xGCe2OaHpUMCvz2AekqGwcF5FzT6dk41Tq
W2JqaprByNspJbcpSNuM0I3QI4xP0m2JpLlLSqIe8qmhrLLlid4nGUDrSQHZp2ACGmIiHThkgSPe
3ISG0sgMNxmm4CCnWpyKTD8k8UP8HiyutTVFN+3ANMWfbF7Gtlhs0rnJS9tWXWK4c3jomIJj6X2z
jV5T81bTWxE9hql4GbyC6XYmHksNfSoiGvU4rbHBviiPXY+5KBf2jYqp2tyCHBF2ddE+SSkZ8gUD
7sxITSBh2Q5tDdBDkxGZGLc5aYMgu421DTmrpxjOh0db4KK3G/ISAUgWWMBoh0Su71wHeSaua4Eo
bwmCXbLekgRNO4MiHFErxiA8RLCXRPGaRTLCKWb0ZvD76YQWpWRPip50iQ64A+ztGFnVxQQCyIrl
GpjQzS+ZZe8sq3YewmBY6VAlhQqO5GuEhXcgMfND6fSQYfowfhwHhRKjjg9joGl3D1m3Gx0VP0nn
s+0P4qFoyuQJDPBlDXX4rOpIuUbQOT9Gs4sUPRy/LxJqP6o1cWQSh8TGgO/nyLPL64N+b/po3sgM
tpkxJb2LOJKPC9U0wCbGQtVoi8c8QiVa1LSqvZL5uvV9rE5uJNqbLrPwzmXrzYTd2T6O7eRejyWN
y8jOsIlAiUHhPh2juJ/2yLASugEm/CQC2A9AnsNdO6qbifHGPbSLz4FjDW/CXota6nVvbRcsgXg2
bU87lH3gtrMybzegwQEbT0yqqawS1/5AusswvRMgOvy+tn4soZWFnW4c8d5m2i9v2iJtSUgIrO3H
p/mcVTf5swMScBsSjcfOz6Frad2SLVGAcvDCl4K0Ib0EeEF7f9+6eXtRaWzceK8IKGAHQoEBw1CE
Orm21wc0IfPOaSj1sDAC3XWhczRMH++T3PLuS3WnkbnR+55wZLg1kxJRi4PJSSiEEIkIBTUkgrK2
vLOb5VM2WuMj9613ewIDMnhReChsGT4o62whbJor3y3eTfWkJL6u0e3kMZ0sNn7rpnNaOZTmbLHg
d0GUtm6DMkQlOeGeVJHznJcBE92iu1U17KiysK2DVaJMaaSNHjhHw+l0lbMfgvkumXt1pfVLFCJd
FjPZP6pNyTj1JyJUKIjpC5LjI+evdTJ+QYeoHpYh3xlYrztHucEua6P0mVv6JVmG3tepIUxEeYAp
ZqYl6FhqhF9IA59LX+W4qAkoDsdivg+t9gLpeLGJKSH3DTmDj1GDkiscx3aHo5m789JitRon6rP4
7Iu2gT+6MJivafEya40VIZxRjCPJGexD53sY62KiX6GCokPAnqchn1rtiL0YZMO56u35BUxRPMvm
qkiiFsQcgss6SdCwxDBtgeIKACbCvNlt517oZmq3KtP11grBkazA+pPJ8f/k8StZY3vjAkPABkSN
Dls8dpMTwllyqScxbbzyU4lkD24IEQ5120IQ0nLcKmswh9Cn6lhm/FqTnzZc59CWXD6gGee+fGvH
On9DAFrRJopp9Zvy1uYcuDB6tRU2/r1dIVdAn9keIisSpymHuu+HkXuDZkRsPM9FqNIlT5S+FrA4
tz5ZJVe7aDwCj9oyuhpN8lbkDPSnChwunV8wQi0FqdLZA29wea3ctt7++st//P0//+Nt+p/he3lL
kYgLof37f/L5G+99E4dR99Onf38sc/7/8Tv//Jkff+Pvp/itKdvye/enP7V/L6+/5O/tzz+0vpp/
PjP/+j9e3eZL9+WHT7YFzY/5rn9v5vv3ts+6j1fB37H+5H/3m7+8fzzL41y9/+3XNxIKuvXZwrgs
fv3Hty6+/e1X6X68T7+/TevT/+N76+v/269nUc+8++eff//Sdn/71YjfHOH6rrFdpT3H88Wvv4zv
63e0/k15lLm+IyTNHTwgv/5SlASi/O1XoX+TQmAtEbaNqVU6/FJb9h/f8n/zjV7/52vHd22e73//
2T8cvn8dzl+KPr/F/9e1PLGyf/2l+v0wr3+XJRxXuVrYrsPX377c0z/jx5z/EQYFc6uOuWUa1tgK
lV0N6Xls1fkhwqJ35BxGeos7idpWe3K1TXg+/dFYYnh8ioHRf0JMojC+tqX3vYsn8SmYcwQ/SyqR
OJOk6H3tihzsNlfagDJi4Wm9DYuM+Tw5VfQ6Ci6BmaxaXOdpc3Kb3EBIcrKQAtx1DFG9sncYFPZW
+D1tBDC/zrFUeIVeCH1RWCka+XY2d86ZivLWO6fYc9VmyRJWMJQqwXyQhef3Z/UyE/Srs3QEub5M
TnDVWHqAeRhHECDDhOCvRpmK+C9UssgqZtBUfW4GMMAOgsizKKiJg5UmQ35ZDP6K7SlOkTNlr4Mf
zkfPdQ0+IhEf8nnp0rN+WuhXO7FffgWIY27qZhn3ZMITvOKopIfipYkkx9xBXYRzlBl/7eTlO/a3
lAGZaTbKhRu7z/DTruuHeW0pC9/hxa8dDaGuw1Kae+Vk2VMwCFLWEeQz3pIJc7hKKxpCyFCWM/gv
w176qOtzPdTP5BVQvWRJwxww85P7rFzwR/dTf5+n7vRoh4aMOlt7iHg9v/7qY+D5hu8aYkjl6FUs
UorNbCftvZ7t3qF9NZLU3Xkow40gBwU2sovwkD2acWN0JfQ15QXa/HXCBXCLVpffeG/CT1xIU4i2
zxtGQ4T6QMR2xzI8RJQ023ZxnAvl9z2ao9bCrofwtEbm3RVHFSjGjYz8+SMtb2SKGtQszQTv+AB1
wniY4isadtlEGZEtpGpP665ocr3v6dzk7Sau2RIdkJMGqD/osj53lBvpYfHWDXoIScQ9h5Mlb2yW
wIFRyrC2g+iGfOkyoTS00gS0S5XN42UR5c7JFDZbX6W86agWSjLiNCpSb3QYZ9AuK2V9XnhbHmPj
W8ve2DT3MH1M7RGZe/jdYnkiSXsWhgmaRRhDd47ijkEp3YmIvjHHENyaEvdMewjAaJpVC2LL9Uzu
x9omxVtkd5kXq/tYtIhPVRYOLSxPxz26imyiWgSwsEP0oocismGnzNbCvlBE77nkr8MSEw5vTa/G
Z6kNZVtfUouwhhOaK003vASSGfOGckfaLzk/7O/pRgGMBeLafRlRoKAicWaiVAPPmphSBEFzw+aJ
nVsZOCFSoQhFFU6+fnrrLZVdsOtzsaSwDyRgZ4GhUqTYgaMyZJhsV0H4GTJOCdXBse5cb5AHC1IW
7IEpBCoztSHouNynUZ2MFogLGfYHU4zyYhi8YOM6DS2NGOP0a6eTkmAuIDNiW9mepLNGZ4YEHDFf
oTOhrZRVfXdi30EgTxY5eMzyzjHbcu4jmIWr/DSkRrqQpRS3XZbMp8CvRUZAackcuI+C9N6o1SSi
JiCYOs+pkhBrAJhiwETwM7a/Xb0U822UdBnKbbsqX83EjONM1H1+5wPmhDfq82LGAno8IUsX7Jwb
7D6Fji/bSaprW8/xzeyKYdg4JmLDiJfjvmzXucGp04jIS0w2TxUm5q84W8ko6qZ03fNN4/v/kyX+
/6PF22dtY5PzXyzem/cCbUD6x9V7/YXfV29H/EazyTZYjJVAFqv/uXj/ZithGxssmBGe0usK/Y/F
21Os65iSDTcHz3ddT/5z8fbc33CMCccYmwajMr75v1m8tflh7faNWTcU7E59h9fBloB/6I9rOLrg
wHVd9C80+mdSULpPY5LJQ0vg0bkpBjho1vJlAIC7CwLnmIyUzMJ5ZAegDk1nbbqMiDs09zctUUPg
3dQ5KmoyMbJgYAyTXvaFQWrV5AtZFvXJi+G5+HWC5CU3+S6U5Xzoaz1yiu+L4WtkwJ7QEDoOXKFb
iKowQ8Nn6RfLDpMeeFOmYgM7zv0wx2+y+ARbz5+Ldic0MabCNGRdwvZL8xVv3vpEUkpi5Biik9fB
PXztr88oL9WC08/f21MdHD2naC7EpJyzQhJ2PAXzrlb98N4H6PerNXY76V5STdi4O1+bWDpXTmIx
G8NEkGdolxBW4PdN3DeI8uPtGopoPok0fkThYO+VJ3HkxhUZhAsZiVYSvAtuPLG02o3IRHPhTUQa
UL15OMZvbcRL0M8sbnTi9g8n4z92bH/cobmcSH/YoCnbhgEhXV+SVGIrLZT68SBbbTPj4Eet0Ff6
Mmzi6KJHDdS5IKAysja1kyTXXUl2C2KiPHKbCx9/zWzS8ODZTEinUnU41+tLB2oqU2zuLGGg5YHi
6TUpgpda5mB6AX5hwRVEgrfBfV/hwkx0d+fQfDgz+dRtuzShyCq+66Fzr6jiX7uIlG838G79NXJm
9lv/xHzuvCLvIYBfVJbqOlbZs/FJwv7zN+SnHavicmQzrYzn+kpJz3bZmv/xrO/K2bEyO6txThB4
iTCh23h4t+GzWl81LiuEG8M7+4NVNZh7kJDxT5DCgbw80Jtak9tNK60jjqjCw7dYSHhI89OqpOVO
7r0/TCBSsn6zdDgkTREiFvX6Ta8FnBSnRxZCY2PTm4w845zA3cexLOEDrA90HFByunTh8xRGrK2e
FxjgW2+kx4t3hTmLO+dX3qoCXK9JsMTNxUhv99xdUCOkjODAxe1TJFNbwO7tXoLm7pP8lvQOtY3R
CcDSrtHIZOPOrRlBGzvds3aQ8QM4rU9l8xA1hAmNMGqtsZmuaqtDyGgzSQumuzZUUK+mLPiMcxP+
bU2D9M8PjFhvN/8qJX4/MI7xJfWJlsbz/B8PjAuBiAa8D8dbpQt+sNjadvVj1EKlrHIkBl3egoma
0GJXEO+93j1PsFicKw/ICULNrcL3sgkNWQ9lFp5oUx5r1K23QGIABWtvWKOTgjMZug1nNV79P3/5
zo93099fvmA+6ylfuT6GjR9fvvCrwFnGuAZfwdERIbK2VY6xmQpkDqwRLZ0DyGEfpxJbu+l6dHYJ
2/FDF9H8An1+y6wGwOKQXmCfI90Aj0Ybdt2Fbw8Xf/5avfWi//Gt9mxP+ITeUEIqpDY/vtakZZum
YQSeB9nI1W870FGdDBw3nTw7U59GzxlQicBNE/5mkQA7lKg/B5Wabp2kfAyi+rgMGDpNXGEyXggf
sGLu1FYIf1nMa1BohFWq0IgivJbOXkRC7eIkMIBI4wQ8OjPChW1EwkNFPC8d9tzX7kWZA/qiF0pc
hrW3Z/xuo83teYSNn3ap2Q/D127OX8Pa93eRWVEv3EgdWTywg19gHvd4XbIRpyjprpbG5eHDyC8E
k1+rLL5ZYXSyQFowXGaYWFewEf78XXVYzX9+V6VSvkc9bmvX+fkM0IuHCySIO7SVvLCgAmWSLGI7
eyvWg1r42EZYo/RZdpbl9bBdAQlkciyvKyvi47VqyUWqCXVZjLXFebz5ixf4bw67ZJPqrrc+gTnp
pwU/dn02xjNguI/XRhxpyT2LnjFud4Iz1RkAgTU1iRQEGJIkufRQCDxJF9nA39IBPq+2MY9KF+9Z
Hn+uMvmXF9F6jf90YiopvPUGoB0tXHoaf7w5D2PbVxnShPPOj7jttun3McWrk8bTWdDfkeklt35H
99kv4FLphahmbMHVeZWhYpekL9rRvEUiETGTnv/i8IqfV1LH5tL2uGSk60pj3J8ucF/HAWT4YFVj
1oyKY1y3Bf15zI1bBOoeu6URl3OLUIXiJ8YFgoI1mYk36OR5Zjk1rXXcsyKnfSw4wedMwciKfJSO
yVMYMWUj9wnc7vLpL4762or56T3VwpMe20WH09P+ecEzKPODBjKV8iErRSA/z10lTqMxNTswcHhV
JTCaBhZzStN/P/ckwSx//hrEvznztMsZ53g2JAjp/3RcazLaqoE57rkpHyfP5HtFcNSu6p3HwMux
gfWCIc+1NTjNVV3KPeaI3cjrRtVJowMO8YCFmrSfJIteVNZNt0qR/bCejKXJnWOt2kvH7Wv2qJfZ
uv51kr5T5JKbnf7FX2L+z3eT7bJ2OUF5R+mxrX/pHxpfi6NGpBGcoQxjyQDGwBEWrYEjoxB3lKva
5MIP+ELd0d1yyfhM0YrDGlwjVdavD+hNz9zQux376KULgZIUEfe2sve+WdwSEeKxqxbVCBM+YOek
M5yggMbwPzcriJIxjTOAFrLcPbk6bx31A4J2GDF+oGiqxmyXS26KGYBf28JR4Hc3uQNt+GODAk/5
zcU3S1wv6rspMcCTc7Of6+UxmNvwDstVuu0movmasnrvXYaAMSbGOIV9IAr78eMWQNIFFvARbriO
8A7NNa9v5sYdZ1KQ9QNVq2JCvsvH5VNg9K6x8eFKN8T9vy7rgA52S4BDZiBlp6TfslMenYwoJwXH
wtW5BCT1DdK5j50l+NyGwb50gbDgrTb7zOOoJgGsm7736r3VnT4OdsPEZNU8E+kpm7tqNgg7UbX/
xeX/0dH88TICUk7xT0dBIyqSP908eeuThKbjBKbJG87t3CqvnNpc4rxwrvJ31Iv3tard67zQX73R
jY5iQuncwzaSkrxd8jlgpXEXG/zlorCXR6TwcPkVWI6O9y0WwZ3nmJdkPVlym8NI0/KMLdFICpj9
zRlAq6KAOM1uw8riAcGp+wX6gEDdjbMr2Abg+ZZ1yRwqhTWLoqs05LsOATquanbHv3g3/s1ux3e1
cgR3FqFcqX56N0zXhcDU6Zrge5sYTitSXmV9vXIMP074aUTM0Yz/i7Dzao7bWLfoL0IVMhqvk2c4
DGIQSb2gJFFGBho5/Pq7unkfbPmU9eI6R5al4QBofGHvtePvtiD5rHBwnvpzgD1jKX+I0sv2cvbe
vELJAFX9lpbBkSXZxqjT4A9vPe9/VDs+J7dF2xx4Fk34b4cPUzjXjeacuIQepQIGtGarbxx8+d3O
99zviRvfr/hLmVbmN9kk8U3jdKjg8x2XbLgv4ur759vcZaHEBvSjK066i3MIkj1P660/5u0RjVK9
6Q38kIgQf86Gy/JvxdyxmphVOzfYjxFSBSt/qT0UjjVBIKgJ4yf9CK6lTI6TuX7EHi1YHXaUjEyv
28plhdwTz+J7kDvXvU/QAj8A9uNw/u4LxLJ4C8EsYZB0iRaIaRgAMiPHN8vlEBHqsy9z1nZbM6iq
nY/43e5wJ3mekew6MX0xHeK0PN5UVoVZ0BpIUNF3oBkjRkY2aNwC4f8RDHLYGLZ9P02zBd4bnfCC
T6pIr1Tr7dGYBOrT4twzcr36ZXhqWSreAXWEiIFDFhBnZkNWSnMfG2FEYo6P8C6qSMpzOb3B/Ufe
pejqpxwHAhDdYjp2pHymjVjIrWDDy4p1Z9n5D3KXOBRLdY8Xbr4dEPcCjnJvDIcZpzFSGnS5t+zz
sDAZ5/9ldd68yyXjyMXpsO9QWk1gjQ2CCm2qW7NlGt8UKSgsIu6QHE09rKT+lSL8Zcq7Bna7xZAg
bVvc3NbLaC+MOGsCMl0IHTuU26fY66IL8JJDkyqgQ9/GN36/YIOPTPKB6fpjeAxdxGOqz83KJgeu
Wo4to8KL7i/nNekOgQIJwdoxxpm4lng/qhDdRNZUGJi1S05XYzQQndTu29iSTW+HvBB0tVjnAlp8
D1SEyAbUZxZz4YWxA/XRATeQKpoldBngM+EAH0Pf8vpoMSqDDPQQ+rQ6vAPMbE3PSb1iUmFYSXBc
mYLUG7LoxpqoEBvsmIzUcQkYTDxC9UJaVP9UYHbtrRYim3qCW5b9IG95wPNyP3NsbIX/o074BAyG
ux2d5b730494pbG2coZOTDkRrPIxmak/mjAR03Ju9pXqAfK2/jEUWFBbWKbbkhyuMJwfkAU4m8ob
+fGVtZRChr+wJYwxNs0OGxto9qa6hmNmnpsx5zsYEjyr6lESq/NC7Zgj+J/kvZy7n4MffLOkhWMN
WM55ackmTHgM4OQVJIP6N0s1NBvH650Xe7avWU1qbstKa5tyOR8r+vL7hqDRZhL3uR+Xjwh/m4ds
/sl+9EoPSNPpms0uh46/z8Ka7ANv9cjm+BIDa93xgxd718nf4DqC51ybu3wcUCzDQ6BOmMgdWrPj
UCXxIUHTs9MnKTqB9eBY3ra3WYcbSXNfdUiXDDAnJLgTVbfQ+yz3erAVzAWxqFFKjG9MvEbURv5O
dNaPJWXIQORqD4GLXXGW4prX19WAN3BF5iu5Ubk6QYR7281Sn0ibjnEIq8RtUxvOLcGicBps45hJ
KB9ojXEfQaTlUOTvW8CBEd20KJ8uDaDC1YRcoo2+X8pEPSpw3L2IBOeC4f8ullxs5LkxW+3Pn3GQ
WYha9TXtQrEf0vg2j+yHyvbwkw+yg6LK4w/2D51KtRLctH4Miw3GQP0GJlLG3pkfJUnTxyhCg2V3
Jhcw4UHP1E6odVaEL8jKNrhsaGMPnXoKJ2vgrlbJqn7y4S5FrVhQ3MJj94MikDuz5ncqLHgeHaTV
RhdDtJdhlQF8+YapjWr02XSC97Kn7r4MjF3mlvGXQOLkNCBOZTlJ5HGYHLy+W0/mohRsIye0M+7N
AYUbnu6SyAMuy1ijNB/rDsZX6GIIS8Nj4Duc90SFX63ZeWKbeeE3IjVpn/TkJ1Af0MDD3+I02REy
0d45ghGlSc6omvWUnIKGmaIIqW2+bRw3BN9jZ1CKhT6FTjzXNwkGoFMs13czIX23b2dr65vxvAub
pD9YLA5FxaJo4mNYE+9ogbEz83vrEA3la+oDeyjcvT7O6k7cunbBz6/ql3S1zoS7HBa21nvd1Osj
4HPy4d5X7HJRcsdyOyY44PQTDaeHoVM3ERbH811Z5LMnZvlTT4KQO3W7OeAkE+SpH0M4tgfDLqwf
XZv1GNyY3fKM68NOH45yhNDMNhMnG8GyqjyxSw98aOG8FUl1WxNtVA+Cd0POpbBIsKqL6E5xznZ6
QKNPDJdjhNNnas/4/z7b3riCOUJ/d8BwjeiyFj/Re0XvZp48lxAVOHYhzfXccPokwawCg4X1yqYu
AZO5TeVsGgx6UyOHPcGURx53tGutsfV8bu7CUcTfYPw6+2P9edp+XmD1uOozc7TbgymtYKu/0N4k
mNMke5KAs41+G+jDOfG512PrMWpDIraDvt83NFDn3KcCKI+J0n5DC4CKOZORsWDKwbGXQOLIv+kv
WRfzcBvgnGdxzJt3/tYPKBn5UXRHAiLgvjOn/FgiS+evRpyCD+6ELczHFZLx1CUN01zJU5VJXqGG
T4cgwcAdHYFIE2h5l1UXxOP4Yp1sOAR43Clfh3bLuyNCoHZbhA2UMEJUC1FfOZuDB7u3gAAxwffc
UzHxnemvkgnLwqG2lHt/Ck6TregthgqFpR4TFFxIh7v0c7g8ssw8iKGq/1BXWqpv/q0hUJsbYXks
USz2OP/sBIHw9YEIx35rRMgWpW+9MWhjDssLbPATA/N13G0nnMn7uAT2WWTZu5GRiZoKrNeTFyID
io0/Nfv/1GOoKaTPvJ/dkMXIQX28f36opANtEY6shUdGv1uLWdXZoVk6YJbGxMdMeheu1le8fS17
npTE2HI+/KHX//ecxPdNFtCMS5i1swf+50dwZMzKu3RJBlQBjRmpt3Ow/OUW7pdpWfb4sYhrVbsT
fR5wTuAmHL/2kvt0HdG42r3x14AVB3n9OXaHr31Ie1ets7g0S3lpJwQIwTq8/feHVvu23y8mkxGG
YqHP5xZqhff3tn7IawjQMcdpXK8T40jgJIJkFodS7GhY0zHyfHGtzPqDri6m9KEPHFhz5HFpbP/w
Uf49RlTSHOZfeFuwVKj9398/SreICffeRNTlOFPcLTxhQ04wXSUqHFulp0zWJpkG4E4jAtJPPPnt
tTXltRzS21T5b0Tag/3C2hEjHT6UGZZ4x5wf//tz6iHxb/e/QEtje6HDVQ7s39oqWOYYy9KEeVgw
YzNpKUHaGl5VV3SfjblNSCE3yhOqbSY5SAB204g10TCi7oBHiUzmAI3Cwk3NMoIjfE4YkgQz1eLQ
oO4W0Ne7gumAjyhDn3odbsRd5E2PfcOB4Ur3Z+Pf4OaifI9Fv9enbyM8Mhpz63NyIkEuO3ZBAA58
awWX2LrDYh7CmmMox1/sVOJZljYQglGQhtMhj3VS7xIUu6CmjV7jt9XAbBUtiXOZVufGpUXadivv
/ZAgkC4z9n7eftVv9lQqlmFCjy8EpOs2pryoAOV50LTVCSrJvLQkNATEP8dRdVL6l6F4VvT6x/++
OP/rcBKey4aZYapnQeD/500UDRNpJyEXR+/06pLXsj7CCS+jfqY2XePufgrOc/mj96CFDxxTU0OP
g7Hhm52lf1hDWupm+O1m4UiyaLVtF7nY7z04u7YyZ6jKFm1eCe+rwXXQxJ1XGhX06WRhtnbFrnno
T0MqyO9rf3VLS8mJdjwhEWdyrQmcg5B/OMT/x9KJqajDVIfHng3p7899gzkCyRURpJSY7t5Y4A/H
MCLqwZwPTLqqbVs7KIAoOUxXNsc4zL+LmnzruFOBkjGSGCd2XupWYCaV3XgQr2x06ZJaZm7EbqFd
CfMAEiTsLEkh8YerHFj/HqzikrVNx0UVYDOOUS+pv40jfZlRlwg8vVVtAoKaziGv6108Ff5OCjFc
6VdgFYmQhUrYkyVCxpy3EF7/1Ryt4S5Iv5lRnu7z0atZEfYn27Ky+77D4az6LHSH85aVTUiyjTGj
utdbnszMvpkrGBlzic/D5DPYano436w09LYfgbLXS7nXD3bb3lq4woBn3+i5BZnoKdG6uwrL/W7A
Sap2Yp9lHt4MCEoM1FVXmg0MHjlczwixxXHq80tWMcKGLASbOq7OE+6WGh3XpgQuv/e9EXE0JbmD
/GoXD4DujTF+qGIac12+yGnID/A+Hsdwvdcz1YoEjlWh15Jhxo7JheQY5SARiLXsLn7sSSxV87Q2
MO9SEDg0xXwi/bW4Qrp0tw0wEjsn9GAARR73xX5aUFxJ+w6CH/EpPrBttzxkvfWOAO69DKpyOype
8+dpkNFWdFaxH4DBcECbe6RbePHof3f6C9Avz5Wt4EwltVknZo4EbJNHHLavXWudprRH0tcbhySI
bwNq5ysElXA2MHTgBoYxCZmejsVcoevLMtrpXh+6I6soVa05yT3VFzllLK/BgEYHZr8daUCUk7Wq
t2HAXNLVvlKJlwxtccbnBCLOC3FqzjKdUB10r/pzup68mUFcEIS8yoOhHpcwBt8SpmRUxDP+Hz0p
s4GJ7oeJdNk1RJodeBJAp+y/eY0HN8Ujdc1y52bnzy3+6nYddqJCJYcJ/9sIym6HMyHZ1XG6N71w
wfwUT5shsg8TaMVdOkXVTZ7GHOIIBmR3l36JgQedkfG9IGQmBYQXdV2OlzinLsKEBNYEmWHszPEX
m8ZhG5coNuyVTkCMEPi0YkEYM+394uyBOJqHnhWsb2L/rRLrLkHqc04FLkE433vpnOzJBf/vxN3T
RMpz09PrrxZzOjUCtRKkoJshXAs4u8zfUncsj6kxANxoBV7EJbwCcjiBISNyIyL9q6VUTPphawdI
DyG1Dzvq542u5b2ReOSlSqqtNFsM5mxHt7oahu40k3xN0NDIiTOHnXX2W8qsdGUeDx0G552oi+Lz
VTv0istms03JYTitDm8kzPtPuME5pVoS0Xgg6SvZ9svkXEqv35rTlMP64B7Qpb1au0Bcw4guyU3p
m4b82w5qim7yDZJC+4W457Qk3xDeEwQdJlkI4Pky4plCIIaN/P+CCoXL434v2vRd356mqN7yICt2
jhrGBB3eDyzIG7rwU65CfHSVYFftAWgcAXT2w1SY4Q6Dtr1PWwf+Qx3zociWiXFBlwYgxXAmuVvt
OHql72G8S8BJuBzxT9AeusYZq+R0F4Q7r5MdmbYXvjaIhXGA52FoyMHBkcn4w0LOYh3RtRBCZyUn
b834UJJcXkO1Z7ZfRpdmhBzSpNQvWLu4Fhq6hS8gM/FNIOvjbbcaZ6aeB132Rg+88+VO//d1TYpg
7EEgM5Mdr/IK3n96o2cAtRQLxrAf3aLSBSuxRXPNXVFxLIct6zHmHq7SiF4cggPdqnrQ41E9cslK
4CjJ3Jenle2RnZGbPZKGpbd+zC3YS/hZgd4U1ruZIjwu/xpm390Ogcm0r1oi0iaIzmkmxRrtINSm
CYlxqkobchSpU2k/h57RXQ1wEQQ0gnqOKvHqK3y10VnVYUyGaMNLl6nFGu/0y0MfxI1aUZHQyFFa
dS+1M5J33xLQYqYwhjvVBBCz5C1udYnn4Dlr4p/eCv6y7dXYz+6x7IAjd1hv8FJU4fDdJi5ZjMl5
pg7G/mcG6oIwyAgBbMwbXAbhRebmj6I02k3eJQSjDnRpUUxCwaTmqTIaHlFaEznAVHSXZB29PfEg
poM2mGXNjuDrdIeiGSNaKpneC6XqQahu9/cWWvZNhrtmD3fwRGHZnt2pL57qkpGvGpNKy4Y76ZBW
stBTo/J395An7yIoJTlFQi7s947h6ecbD1IAGeUqwJWAyTk3IGRPRLp53srgP6ofJGL54GHJP3oi
DTYQ9eeHIege42h6yZGNb0ubVQ8QsmqrF4f5HKHCt+RdI99jn1xUfd8B72CKPX5g7k5OWAedGz/s
MPaofkxyktvTAMFGzWCyFCwa36FpEj10N9g9UeAuRsSNLiNDLQawpq+TQ8Spvi/00d2zrdiGI0rt
kO5Nzdylv06IavPz6LK2kB5sqU6S/dnAvtnhT/8eVepK4d7RlwN86hYfonMO0vwBGklWxCEXNCaI
D2KWkzmXQPach0v1oXeqk7E8x418gR7f7/Xb2Uugd5KjS7nf1M3OC7v45Af5C1h0cgyGiLkJu+Rb
VyS3U1VX2wrEpDuVzXkJIV4wQAsIGrULWhhems7SkQr9/w+6P0IqxF7MQoVJmjVQM5WJSiaLnAX1
wU5ODmOIImq/DATGVib3REyFsszhWxPZdySdtOcMq+fGUWbZKVLVBdE/LQJ8xhasaL64RfiWx0Co
7fpFz8b1O1z/WHIO6Ik8E5Ls6lT7sma+VxrgpDID/6OuoMZ5lueqp6NoYPgdrA6RpNHHDxGr9KOD
GPsULaIg+qioOZNc0+B8Xra+AcPYt4tvXOMRr/vRcshWEbjDCUC29muGAjKD0e0rfsFYWK9G6ESX
gkoRzomS56inKEmn8gRWedtBfkjVFCoiDLUWfbAJWh8jbIXWIe+PrRqLTfiKm5RYIn3fBOiZPyee
kwNRNaXd3+LymiKqQF06AJlkBKyepwnlOokaMQQz38JPDF+EXw3vW+Rdx5rAAyyYxXsQvBhz5/+c
p/lQLOF2BdNY+IxjddeoWyE9GMc1C5Z04tDEULBZY/OXZ/tiMyPdQgRHRs3nNH35gUWTwXvN4G5x
uQhz64xHkw+L64UpB9r5dueUJBJXvIfg+29an4muXhiakrG956BpG+rwxvQsOOF0O89JhU4MTIOg
4hjfxgE+PuE15dYt2SzoH1qFiYus8s+YoN8RTyR7V50hemxde7zkHWi/Y2t8TfSNX8uTF9jfEx4s
NYcUwiXOCJRqIdiw6ucQAeH3OjF+plUjzx3suy3y+ZFzP7X245Sc8N0QHrX0B3u+B/sbfbaLRssj
zKyRSMG8fWxMjJn6GCcKtdmvby4+FZJFoftWHDf63yRud9+kgY8i3jJ39C5H+2vMguiqlBxZag7b
BDY9k1dRJl/Y3+GvrMk+qsfigfZwhj2MPEL9aXo7ksKDw+oUEV7OhLjsjGOAOGC7pq5FWmH1q2cC
3dfCOlVMwffm5D9PULfsIveOrls/+0Z9SRlFEofAd5aowZuZB2cF30tSaBSihJraRNlmQIx10LdG
2NYfQTrCP/u8ijQV5vSSrWWKOZf7Gmkql8GQz3n9V5dP8CKUiGG2lr+w1drn2eNFHpjTR+WB0A15
sxwlqzayI+WTNWd3eZ9y8BqCD7LyQ4qYUblfExeWn6qm575SzU9eDPdztcwn8ga6nR5rfHYxATYG
bwJY3iT7TlU0k+X9qHtclhaaLSU405UTICwaNk5SmZO8qP/7cB1uegEcwld63DgYfzS+9V2vf4IO
cQY2zc2YjeaWjXXKAZe3qKGT8qTPniwPP7yye4cIjD44yK1daw+/9CPpGPJH4E8leMiVCPrBd7Zy
7I4dmj5au/g2KucLLTZKBE6NI4yb/UjoctnL7hVTVLrxBvtlofKnXxM/9agYmSB0NxsCGDtGw6MK
ayKOW10POYO4NkxkLpzJ447Y+bP+fHkCMVFgwN9VWPvRWVaYuFShgcMaSfLaH5MgetYlJgY0rpYq
RiXbuRsUKAz7vmXDbhFGfqpVmdGlyEhl3F2WjWf1JLMG5Fz5y6sJYPyAQ+nrNATiPLbTh24J/UDe
RylVnteJ6BImIPzazmdHjqHVY7oeMRvY12m4Ms9TK2puGaHUSy3MgALA6p6UogMrxfY8RM0bceRy
azeAxjy/ANfCclaLVdOy30p8PtLqxU4vT1K5L2YUeN3UUXcQuJ2ukM5zpLufQspWfWskN8WsRvqb
eBIoFbDnbzPYcW2gAglFehSR0++SjrgA4E0SQRYZiSM+77Sof3aCEZ0zGbs5Tbvz0A/72MDs7LeW
c8C7/BREMVAFtEvL7N8uJQKDrlX4NzN6si05nuc2fEkHxmqeK488ctMNgaDgY0IUA/PRR0R9k9rH
zEZ7LplsNryuTi6feUiQR5DuUx9QeaHiqggiUn+wVdIRxeksdhYCup0zIifSNQCoRiK5W6rbbohf
SDVjByiG9VBlAWHGzsRwZ4QZnjnZm35G1jwlBdywXnShJI3hJ57m8SzGE0ktiJ971ZNUWXZq8vJJ
l02rB861Nfov4cQ5Eqmq31vKO5y999NAf4j3iveAsB7dHgI+ic4FBtGjIUrrGhNJhqxyY1JsbWqL
xI/GIH8mrP0C+a/Rnri7oeyjWnY8EiKyoA9uTckjtviELu1XbqF9DT4E2deqeAOzsYdczTJpoHxY
DBiXhZBfuhEHOpRUSXo1RGuv50K3+XMa+ZRTDXIsIyGIj6CuZQNJf2OLnrNnKCFYLiiLshZ/pD5v
MzwO19gbT/nQzuecw69GUvmgv+bR7qlmW5+UJV/dY+zuoKZRofLj7VcSdHXdWMvyiRV8zIy/QykS
+TMG/vxSkMnmuql8rUEygNstYZVCKFrGebwYBk6npqm9g25fJMZzUk1YbbeA3ZDpwyCjJ7f4i1AD
YHVAOsvc/DjGwtj5dXkWA7njAR459CVkvJNQ0BdVyyuDbgVobb+HYIMhsEzkJhKVdQP/zdkPLmES
zCxCONbC+eq16QVlfPKYee21gLZy6y9EKVGUg5NMG0LuG3G/dN53b8yYEZaGe0vOwDYpiSgNVouw
ppS3aT7Z3bWgfIiFONf1+tH1BIeKyN163BEHM2/IqUJTtTeCzL9JgNW1aN5IiBova2lfayZqp35Z
LVre9JffBDngsYK9JEjRI1BCkmTpy/vzspAWbPtVeiTS9aFxan4lsA5TZINYFRFbOagL+3hc7gUZ
nQcsj7u6yH8QRmTsrQxLe8heblmW59xqcD+gV72UM/LQ6dax2vwwick7VVFIJ1ByP7tdxUyNvMJ7
A4Ydhg9CbdqpvuECj9AukbB4trd3VkNBD00qE5KyPd9Mtv1aP9HxT6BMeF9ZCTexIWBAwiL4Mrkt
076WBGw4owtc1mogxBFS6txN52AJ26+yTVFF+snejlZx8ui7lqDwXlkglPlrEeb929oAwNMvRkCd
h2YJqkMINMjtDRP9AgCK3kF+ZRnM5Rl5nqBv5ISzVN+0Zwi1wX5QSTfWYAhKPcZQLjryo0kMfV8n
bxHb3S+lGnyKsn0JrC9e4cJEWAkIiqN+fTKBjaLsvuaU9bdJ1JcvfYNoKvAM4EBmfCqH1SWs/SZe
8QWLtk3PRV94T7x9EzgHpEL4Y/B9NnooRIKjgC29ILuzTx8wJbod4uLCXOOThm7kOQe7Rni3iKVu
qtD5WdlkF8Vjld2MJiuRZIQ0P813cQjgKg+UcYCla5YxHfTn5CjaxHguLNgpwuGvX/viYamrCDdl
fY3HDspNFWGxdsrxKJncbubY47mzl+aUsZDdjGsmtiIvV1bbPRKv5LEmhIM1LrQ7QFabwSz6xwm5
EGGkjpmk19IKs53psxzn1L/SSFX7pTbI0uqT+yLCf618A9CSXeMwdYqzS87cCYdoeZ6JOXCDqUPW
P5ksJ8irweZ+Sufav0pHRmSe2MvT4uEKLsohQM3Vn5hWdIfeAjjq1f170BXiuewC8ygbCOuitMmq
C1YAiL5/hUjt3C8Mje5XGV37kXK59AfrlrZk/DqNyRUTriBVdZukDOYWWYdYLjMSyaLUZOEGdbHO
qePUkBwhd97BTAxBELWki+p/+ED77DYbT0VuB8D+7GTn5ey40jlLbwz4Mdsxg8DDdxDdrNkyUlVP
xdGucw6TLr5yBzknfbFWRxSnIobwkDddeXaMYLpWMnkkRcDbTdwPh6ouyqe8wPljzMF4KlfKzXix
17NvsPkWGQ90mxcTlYv9BTZPdKPvndFtvrX2jGYt9qxD25sfXQgEOjXZkbNf9A9lYFlglrzpTvTZ
fFcMCfGWymnkx8N4mLkHBgIMHkRn1NvVDNe7LEsQtYM0LTNhvkn2NWGO6iSLSusOMOXD1PjxecR7
xu5OaSf46Ik7DBhOeu8k0tVXt8a5S7PugeHRc79wTWLCGB6dCTmb/X1FKXCv5WxDCyO5afH/iiiI
vuaI2rdZ+ZQhoX/qXJPOZLKyI7ApzsaVUqkqyvKKHDS5KehQmNJZ28aE0jFD393HzQw2DOO4nFUu
cyQPddyQbYcG8p6p81a5oy7MxfcTVnhzsKODSEtyWnsjup0D89yHUbFrvdZ4GM30MMj2JzNiBzU7
SSVLkN76tfFU1P6vhAzjW/Jv/C+W2zNCHG4DCIy3ZUW+Xiebae8NKAhWwfPQuOZNUOX2hXGAd6jp
9x5imKlTFxXXiu3BVf+vuqLxbIskP1b4gg+BFjtMJpJP0XTWLfR169YunwdEITdAjsvr2DpoCOHJ
8vA3KxlUYPx3/WJxdtMPXGmpD2x3WZr60jyGjDBuSJqjGUDdcRpbavEMwHFcTPNDxoSud2MCW/po
T7apx+bsbsiN/lzF9ks9tO7VQhNwSHB1hvHwXRIId1+MAeHCE/EsiWcFd+Aqqp3bNgrDAnjZMT2X
RzCYr8PZmkRHlnRN1BT0qgCCOIGcTzOgnkcjXs4IKwirbxDDdnUZ3GIhSUicFfnJlXLak5ZTHyYj
VlqumaBbL4JgEJItyF2N3QGq8RR51QnndXSneVrOWDW4/+r53Kz9rveb4gFiNeyD2s9vXIPN6Vh7
08EJEmSva/0q8/QHCGlGnyjM2VYOdHcRJknlUJ1w1W/SiZvTtG6bGYtPlcz5HUTTzQjsEO5vXW4R
RtIZxui3dTU1xZLEm+EGr0pIS5DJst9hm2/PkKuJ9vPJEJ/9mfU/FTEeHVRVPuSWNmP6eyVfBzfB
SDmsq1NLqY5YBD43U+bdukt/B8Q83CM+MpCJmz/mTDqvE55NA3x2Y9qPiR8U2yoVA0QbYNPM/K41
seh3YZM/BHQyHbFzH7yZmUmQjIhQpVHaRz2xk3L57opRXItmFZ+rnYEDfgtd2I1M3LZkkpD6sbaH
vDfCbdTKd9et3JusTNnQ0aDWS3Tu7bL6zpoygXuyAREiLliIYQeGCAGmWVknM0r2rjqFhnnmddDQ
vzE90L0tIAmEhgpxKWXzxpoKS0VWnscUCZaxIgS1Sq/eyuREjjXbsniOz4x+d3rptsKM7GZUpDaU
vFMul4caJ/C2Eg/Olwg+yP1g//LEk1O/ZBAN77N+pqgCxrq4EdGoUAvscSKJG+pbUrDNo6ljNywZ
bfWLK9Cn+UgGR+MVOWVDhj3pAK6XPrJQSaBss1xS7i4CRXR6ccgxwW2Lm9OiNegtjGFDuel9KOYR
R/C5zJ+REhwFZjxntgkBETNZyPRNtjndzqI6WtRaX0DFKnRzQZzVaIoNOTGKcNLu0ezfwxCVZ6fL
YYgssArN8Ve+krccJS6KdPYwKvyvIJnlZkaVtWmXJNomciQYQBRvpSAnJVX5yUCB56NlVKRfDelV
/8MzeA9aM33DmLNmQ+13GAy0pK3llnc5aL2pLcyb2HdI4gZvso+l94u1Vn8hVG0DYLe5QMmu9kGP
CjmCd3iByvlVgG55sElRo6lFhT7MQ3osq2Xdp8ZCepUxGQ8GpXPxkvdlvrfDpjr9YZdu/luigEUJ
8JywQtfhYVK6nL+t0puulrOA+IShl1wHU1I1Kmk8mx8omi3WBOdNW33wD2TbyXG/U5XgbymyRz0C
7XyXM6zqvzEZ7EHhgCAF+nEbLezDyzGNj4XD5s9DETir8yR3kGrzF7wXsWPu/I5GrV/FuqvgQU8E
Ur62aZ3d4frZ6cebFzpTLK/9a8Bvsv3U+cftY1ksr0Wm7mjlGBrTkiNy4ZAIq/WE1/yxNOyLrFi4
+R2S+ZJUY0PpPxtm73XzUpdlefT0XFHpu22DjsJ1Xy3PedFD14rKZOOaNTiu4Ndqxc6+z6YBfApi
VU+FBzASxlWcNuN2KcmzcIr6gOcNXkDeXV0LxGctGE6UFtGlU7W+FL+0/pw4EOPokHElnPShqWFO
uf4krgFrvtppKSyZDuKYdw6xJd9TyXREbaR5f9YIC9DC54ZBtq6Qb+2SP4puLu8F2uJdQrBdg4ON
kyf/0DOjJglgCwAn6/P53anK6k9SLf/f8gtejaaLcgymECqo37Rumc141kQTu9VTQGsiajYmCboa
0cIunnmOovqu5Xc9dLlzG9S13HKUPBqpm7KsgDQWR+REucWElmhMuCbjiGiP/oR6sHom5p0MO/Kk
Hp0kRRBX5NVWzx6idnQP6yyf9NvHz8zvhRjfq5kKJ3VNcbIs2JMiacg2Q9hAWlFj7si0/6uNYNWg
qesvldWRwBEDsOEFNW4LC4lYOoI5LYbu3hjeKHHRjq50Bb6ANixGhzj3ugKpkFjvLfzfC4Oma8F+
DpYSQ37Zsg0tLYsgFDWo1dYIGj979O0XdOkjbHrLTeKdvo1xoNJjVN4DwadnbBY4FQLpfHkvklts
LtFFOuLGAWTHy8rtjoWBPZpB7ddEFOg+8NgsbasG7URvpCuNBnKtAToDKdwJdHFkWaPN4Bn+0zG1
x/cWYwjpBea09/Gz4UYmct6NKRiJX3D9wr0PKoJHy7YgrgAhGctEbl86h4NBytyyd+ckvNEC207Y
v9JiedP/J2zXN6d2f+knv8qi50H5Q5RsEY0jZ4UBc1kXrZF6btFko69qPxdzcc64zh/cTUEU0R62
H9Ff4QOooQQwrXGy5uCFGo5Q1lVmm9xZWEomQOFcekmf7U8lIZ92lGKlkgynefXuWaRW6E2y4Fpe
8traCcea9wyPnxI1/CZQut5PZfI6ZtbjtIClCyK49Rl+Ky2/GQP5xgLuwGjuot+TZA9R8hGsZdJT
5l71PDn9p9LArlzjFLjdB/ge9w8nsPMv7arvO8LGHYr20Qyc8DdrpZ/4fZK4AJ6crL1YTjofyjzy
VbDxupEBri2Rra+OFVW0TfGTHXhUYHiSWU9EJwJf2mNN+qq+PFy1fTm2H8mIPNOjo9oSPciiPD5P
xsVCZYbshh2N9hVQuzI3Lm2giy5/mLs+awnEf79dnH/pS30W545wHDuEuqahLv94uSQs7WANTds0
GG+lTIiKiOf0S5pnH5FtDCfT+ab3PnolpkeJurRLGTFuMWVc0xRGuVh97CPWTwcxdxa0f81R9GMO
AnGUNVsCKLm2VZebQS0NyBcoKkL/VqtlN4L6r2ipUdtwjDZspeUf5Ib2v1yx/HhOwLVDCu34Qr9b
//burFnaWUnXs3iVy9e8gWdlg/4FZk5khCvHkQcvhwDpHfUwUq8d9HsnKIksTGMiqHI1cM3j/Mll
NYr59qi9T32AZQMRM5Gfyc//viT/lkjymd0ADxqOAbzJwW8SyY58X+ofpH+J4Z3AUJ+HtX7Gt+Fu
jbBoT3IlpwgpDdwoRu5GOoT7yV3qm8IYqFgSZlmj8UdbpdL2/kMm6cMkAYKhoAxIy3/XlP8fe2e2
G0eybudXMXyfjczIGfAx4JoHVnGWKN0kKIqKnOf56f1FVuOc7kZ7t/etYWDrYkNNkayqjPiHtb4F
NGqMa+7eta5nDtGTV69kJ+0Z40MkG3+b4i041IHABjvN5aHU1ajCDF40SZ1CxtH5H14icAp/8wM5
QsC0MMhb4n9/LooMt22amFWVUjcK/DWtvU05DU6acE48PrDU7DY6o1UiX902yCx0hf5jIWAscr8Q
mRwO3t7fSRsFyhCizK/z/svyMWA2c0kN1BGN+1YYKroZsxrwaB/lHAqyeAA+Qfxyi2AgMY/1qD0m
ShVI8KrUaZm6qDwn9ciUMp9RA3kz+O2qOAoj/4xryWzU4XzlT3Baxspuxt5YcVGWIg7qcbJRRv2p
re5L4qbvx6xYNSa77FyjtwtU8rYRZhZJ4ISOsi8FmoLdtymS98QOdZD25BolItdeJt99ZcWHaWwm
hRgyavM1D4dvYLTb07Jv6ESmbw1m5fBiOHpim4gT+wm8UPc6VvKnXbc5e6G4ODtcWoxI3NPy2mHS
z1ddb6iM7dI6NZ++TE1y5of+TXTNF2bh3FXpc0VSGQsj50KLTgInUx3Lbc+Fb+aU5Ywsllyfmm18
lprz3Zj1+V3lz0csadrOhae37mdXPlh02UWFCBic4iFXnRgwD2KMR3Ob10Q79oW091OBIIZK58Nq
Pog0Ty+1VPJBnRRhAs7Jw7PbbDULDU16a7Hq0ZlrDWJvRwoS4vj0scRFNhSf98QGbE2jD69EnD2E
KNihqIVIuaT0NmFkEfJZCaK41TJ0zmtta1shwjpaVAzRovWm265Zr03MIST+1jj9624/Cg+cnqSl
EnE8bJXUnHn5ggkQzMMGdssnBx8EkYM4Eh2YPuEsWIna0SVB7rVaBNCjssl1cd/fnEk4No5IA7lr
Mu2lN1U6GiX8ordYpNXETBApNhWXobV+GEXE/JJN20g/xcRRu7NEzzHYsk/2xZ3ZbPseTDqOFKo8
lqI569NVb92kLEoCtmjBOr0HecGljTuRYKXBab5WXBgdStC1rfnExHxJssq4yeFI8fnd1be0x0t9
z/AQQ2auXZI6/6gNbHUOf2ofKVHTEhZGiPJjP4f9ttQqf+WCgllNEi0PeqO1m1bX5RLSZt/aFBHx
uhU5HkMo7jxyOhLfDnaLkAK7M7+N2QEZnInP1k++wI7FbvSbXTjEho0dsdYeOIFe/6gGzJkqlQe9
8pVU5QfZdfrJCLFURXDsdZaB60ozGOLP82VOqPry0bG3U22+VKLYJ4zeH8y6uKsbFD1lm6hEF2nt
uro6DHY1rh1MzEf6ZfJSYdlIaeaHPsBxivJkEfFGworWlUSSmwpnl3bWt9jygdOghCF5pEA/05Ep
VDLrMa3gIzOvXTXN+xqY+M5OGNOWfqqtu5qJkVtPx0YNFwW2Q1aoGtOFcWfH4ZPpFmwEgnHPzi06
x5p8VYyy2hqOVoGIsR66jyDKsnM35xeri47FoEXHOL1Q2u+tyhofgGl222yWzyy9h6N696fGunNU
lKuBC8IGmaw2CAAKvppzGN4X7KdkqRoN7Pks4ML5uTKog02MVl6TWzsRWzgmXVTanhV8JZc0YaRx
59SwRqIiYKkdYKoB90tOm6HtUyy6d7LKz6kg8bknsuCUYV+0wCxkoYEp2piGu8IIv+gz1k0j2DI+
B6JVIgSxMoP5evdjqacWD1qvxE0mPu4nyjA2EcoptxzebTn86DuTUQqL9GV3U5XV5zyX30m1hZWY
5/IYl9HdUsZVgf2hk52CCN/29od8RlLKHuJ9KVIrJo1MI+3NlFjFacDxEmX+yijm0wSZ+uahCyKl
0smSimQX2tLRU5wKw3sBi8ekqWStRNa8nnWkCDl6vTXYMQPq1gn/6Lq+O1qyPcKfVobZdFw5VY/R
tMdOOKLz6OVr1+JX6czOweVVEvMdz0Rvzhzu6pb6T2nVcgWQW/IYD2wue4tdXMfT4AP/WTqE3wUp
xqHWkChCkOVY2NjmAF3MYe6+1EpLU9W1bLP0AFWA5zMZiJFyLxO1pVBk1ryfkdMArWx4P6tPLRub
Q6/cnpnqM2LhQCHjBDzmxCMGlT5uDKeCih8bJxqNje3xZMUOqUTLhr4rxzslqq/ipD2U8c+O8OUg
GEnNlvKSTV5zaqFytG3eH0LUKwPV0V4j3GvdVOk5UEgX6SP1hp22aqHSxi2i3mXsuYiro5CFfSID
dt/g1OK++7aMLyp/ugD8lJvFbC/H7jkRlH+hpBVrlL18QSXEIszue5+6WDexaqUzHI040ngf1cu1
7CqgpO7QFrPA8ebjTaMLg+lE0pt7AdO4ylOyeQxEcbkagCguI/esqiFAnt089wSSrWYaa+rW/Ftm
IRlPNRW7nvEsKXKNFhdkyRbsImYv+jl3lrOFYU/QaOlZhzqPf0w63PRQIKiLxvkp8eKDxlPOkQ9c
hG2fz45uaBvSazPzjOnc3+t5D+DbjM5wdkkVMdEj6j2UIPiya5xoq5mQOaALbrpf1CtWSrBMZcXH
djAw87es9TqLbOoGkZ2JTYYVyy+lNGPyMe86AMelJQNi5HyW20rIrYB2ZCgjrJrlZ+swQHVfkiAn
OjQpfsJQ7XgxWFxVTKeQM4UNk8ruFVSGPvbutptDZPcohFStA83UwXgwVefc/KirMXuwHv3nWdeM
u0pZP1lVvhhxALlAjaiWi5NwZ2NlxhoptVG8Lxu9RpIzn0slCSXLmagfL/tqViLDJ1WeMu/eZlZ9
sb3xnqJkOBmGRTyw6WR7Y6olkbWky9ogVVN0jivCd4gaFMY1Zza2KcPmoAqOzSKcC7z0a1Ma+XZE
oogAqz1UedStSuZXhW5Wj/pQfJBwclR/1GiVptkkltBsfiT8qfRkfNCD/Er85baepUAfydkAhuCb
FpT5blFWxYwvwJAcsgHExqiSvXgJxgnBSczCdFXDzT4t4hQ71u+H3Jt5MbeRyxmJZOMzL6e7ZUTW
FsySw9akVbeK+DjI+GUYJfxbW3/pG0qpoQSXNFk/u8wQeyYX2boyPDVs3iJ4Ha9TiegJYBWpU0RY
3hZ4HvlJJQaNxZG+jOkQyDhM/93dIuVqSOImg5OiTNrRqZ/ml+XrOj55J9RR5hHQ2yUKPFjIeXBY
yspQEoTWQiRezylzf3IxCIZIUwBMOrHalKf+FnEFsQhE6GxcF9NpYcWPgRdTOVT11oIQuYvLMLr4
NJX7wCfMckoV26YFEKSouIkdc7u7KDIXoZeDx4EBOPKZQHMO3taIYushy+bDzemwqGWXNtrKHISK
iHlISUu3umY/hlNYXE1ZbbNxinfYw7nLCYjc+224X2Rfo2LedXxmTW/DIcTqRklH5IgkG25BQe7F
8tAkfbntR0O7aff9EojoHFR7cLvscrjOjb4Lb9ZWAe7r+9gWh+Uuw9SyzwyiyRsEPSDs+lVsscVZ
mB4TlOOV2cDpT7BpZseiolCFF2xu7B698vLu5Egyo3Bsbo9u23GKxHF0WZ5mjjS2tQVLsJlriFWv
kn4VdYLhiHJzgC+y7VPEMG7jHGcvJkLFJvNLkTbqMLfXemdk69H5jiWQfFlWgXtMV5eb47Kla5lL
tMbEt6VYbQo1qpZ79P/5pp94dmDDnTpOs7a0zf2imI2s/DGESfWAErS1/RbmQB4Ro2p9b0JRE014
pBKgD0xja+1GlJtLLYU8qRpw/CR9+Mx4bNXyo1+kI7djx4rMmgg9X0l3JBAQN25XeKBAGje5w+YV
rBwrzcBlZQV9QrFD+R5+iX2WJ31LsR2mwT6wgsvyXC3zx57ADfStfE3uWvIC0VAehCqyVVm2XBeL
q2bEskHb1hwg/ilUSY2eRDumY+erLMibFWycMNj0mT/eubV+S4B0Bom1oGJrllnVO8yM6KSFbFHZ
IT8m4DjHTnKuRsZPa87sB2EjsSrc5quRoEl0fZVv46c/2wSRQ2Cdl9tfWsO0ybvqKSJuhtgfjdWt
0pIvj0TFdbE3yDOC8EWrxkzQ8fyHynLvFlaUkaVyZfnBpa/k0yIV9Cb7K+lT5B4pNSeKSjisIO1M
87QAukZGlydwJs8DnopjVI5XDREIao7wPY5awt0mcpxG/Uq85Q2AMedOu0JinB4IyL0tJJeZlMXA
pGmSa8gmnfc6fgbjlp4TY9xhx8zWTmc+svz92gQipD5FLyr9qdoGRkqLGBGzXTLFcpSXMrInMEK6
TYsQ8J6Zcx9uzASQig6aYV2W5CRLx6tOTCRykKo5t+Kuxxq3q5nWtKIar6g7XkYnkufOpqEfix58
dtnttMQejwutIbECGFxJ+LqYGEbLKPdB67prx6p91jKDTz4iokDyXMwdg2cI5LXNIETZeploFIfZ
Nx/RCBY0A+HAT2Cna61kwNwE07Y1JyQ0MenhzHvYF3YRaedcPVYJg8GHKnMT74dCIhodGKjnGiIY
nE0/eliYh7rX972fVHcVLUzCOggGBdxiEx6y4ZIwF3YKyRv2P3sJnUMhLZZzRZfWJdets0xSjW6U
B7yxOnPDbOA8BcA+ADh81YrQW+fTdFnYJkuNCU/8pEd2pNxELFbd+SFVoKYuYsUE9/dlsvqU2j84
L6APYkiwbhRfKsVG6abumWTIcev1hF1nWsk4LzJ/0vK9ZjWvUWtwlNtAgjeDsBLyQW0DoEP1VJLQ
fkE4dzsGnNFny0Ppec0CfEtJzDWbeJmzN0oe9EdV9+1DSdz8kjTXRawGHB5uVAUcAzFimtEd7lPk
p+tGNxxwctI6OIGaIitni4HCajdHD0nPfRQlNOqCvUVU4ggCv8xOpRlf/FiYe7KPzl1n1zcVPJnU
5OOppzwnnMIeTsujs8zW87hCORV9FAHN41TEZxyHxZX26h+QrX83QDZBvjhsmoQOX+Ev9Mk0rTt/
bHVuw5w0mi6hLAk/DLWmScA7nor1qLA2y+W/YPVY/6qLH8+Horaakf8tUxSpDKBwHn/RXE0esK4f
0OfpqwCaEi4p8S3KuBt12TvbED4qI/+UHmtOxKoRAesQu35ISem4s/R/dDIv+Ly/Tj5BKgJG8gg8
wSP+50Gj1aZAZmwxwt1y33AiYlBJ56M+eC+xwUUFzFTsDJ1xrDfDbia6aEYhZ10WyUTss2SBNnDS
cqdm+ZZYJ+IkcJnWGh73ODmOFjE3iBkfG5TV+INB0JKMsNOQb7TuyelRVxLccSTGYCOqSB6XGsJz
xseMC0p9Dyg6GWF19TmyBaoVZkQb1exIGgNRZU/MHo1jm+VnLk1iYz01JaXj0VFQbLrE0YBrO9fZ
6hDJ4Cu3lTJB7zPKuYdUpQR3ZIeQsqXHawSeqzRrun3VkzPfyq46J7lJojStjV5wuBfguKBa9tkZ
XspdPiK3YIDHHeR0yePYkAabuCTcKwAITMFT1TgvGjFOAgvGwZeEgTUmKSJLj+4hgLUDtMp+991U
TMMk5OW36slY6X0T3I3AQKN7fMWZPzwNmGkRstab0sd2IJPiToRDsjVVtWNS9pRCkLAAGWfVkxeM
cTfosfBG/arxpks4RA6S0MK+4hhFW4Xu6tB59g982jgAVL1K7grOddBSBnKlde628WYyOoi08cit
Z+2FWRaIIfNg14NZ3ceclW6ZuVu9p+CWVsDWIG22xWDeBoORwkW2EwSGxNpUxfiGjCf5h+Wv+JuV
joshiJ2HZfLx8/76ic04hiLmpjfgD6PnjBHbHG5HjXSv2grCnVGTkavgaIkC0YdKgr/8tgYiqkaN
Tgv0vCvdbQCcdcZdPPb7VJ9wyNd6sCIx72dKq7AB1vN7DtMtouDh9lj9kQpvGmq58efHzWPLQLug
oAdAT/7CDeD+z+n2gactaLXQ7ZwtibHU1P50bTCUpY1XPWcW1U2n0QdygYxruundXKAAhc/GZx+A
Fh807VzXrVyno/ypzSk0MBujscemDRsjDsWUbTD4eHcnRfUUxLF7CN3jsh/wGpDcnRc5OBhATJnW
uGIrzaM0n6ISHUgVwUPTS8x3N++Ck37XZrpbugekxY5+3ypeGMI/VXbh607jkbtWO0xVVNxZ1neh
lQ+ezN7EkEwMyOVrLLzvXoP0cAFUdi0nQUoxtOGzvk9K31iXDQi9FtTQL4dCFeeg8YyB9qLYbpWP
mTbnjZqzWzle5o4FgEg+SCp8nJogjUhcTxmRfykclrdTQ9pi7XyyYGWCO71juM2ZlwGnTr7G1UDb
c1yMb8tQRMKmLBJ042oKvWtLYjQ199Hxx8Oy5I3V7Mosv6Y8yVu7zl2c8CfhUwUpsh7TUrylilc1
57jAkLneWoSxSk5M+fBbqdVb3KIeJ//3VlBGpFUXcZ2thtakGlH41mUESQjYSJM0rRuf4yePiRzv
ypzE5lb7aQ6mey7M0N3I8LOQ7rdYErycohGiQByvM22DgXH6NlxPBIDZCf2tZddfwwQ66FJX20oi
5laMqpKEGaoiKgzodVeEFj0tG/RYKMxHQXzT4LorSBUII8j4ofLqaU2U22/KXxlORafU85AXRNGW
7UWIMsiczu3MQpvh1M4MnccO/P1haWAbcydEgSNVfXleqixLfVeH/fgQcgHqIFsDnd2FksEkWYyy
IFV7IvHdi4eaLPqW67YIT8tXVy6ZfWndv4TlKW/5F2DsrqZWd46k+vgrnCYzLoM9KygGK2GQEWZg
0cpEkUF/APHf7u8gtkCVJD0OdTA3r6JqlDV2Lda3jyZLFdAh6ZOcGW8t6RVAKcy1Y2YgDUq8Nc2d
4Sb+jgfosiRWxMx6KD9mcJ51rxSgzi0AIFbiANfAv3F7DBEmyBa14lwSSAQjYZPE+Ar0btxUPliS
xSFYt2YIbDL4Jme26uiOUfXpLo63oMYZWBshcakdgQ/+C7SQ30H2gYKxja2trS2JqXTpkB0rPE9c
UTst71FiMwxAZnFrVJcPwTLi1OGyEYrUydWy69IZcBdWpASe6h8MmNrYkmQDNTGz9AC9VdBeg5aj
NHAIO000/4HobqgN7tAfiGF9qmbU0XMevBLNiN4jxXbSOMFFtujL2OXgw++Lc140P7RxQnjpuRgP
44mBvof9fN0zFXqYQ+Z9ZqVrL27f/AzrMTk3eEmWWsDXcdV20GiuoWy+Rf4U3ar2MnKO+miIp9zO
X2F9hoCKKn/jKK1nbeK4tQm93IRpjdSvZ9YpdYyF5O7ez5lT7MO4aDcuKb5a1rcXmYfHYqztZ/yu
uzJWw8eSTEWP7eE/cWMWLMyfj3/fJP7Lsm3TsnVb/wvuai7FAJOXz2sLTAW3K+PbZLKMq6Fn1aYH
EUFf4Te7TG05ynj+HmL7eHEYtMF5G05DRVMlIwZXNre+xI72YkDr1BrgjnOWGfQ3sX5OTOvD1cYt
/XtxalBW85QiE86tA+QoGBMJzQOJX8HGxlyz8QacBBpZGgfN6VAw5varpn2XUaRS30IXgVkY73LG
LPuSGLe8zK49GQz3raBcSWb31BZ0Le7kGYcoAQijJOtJaFkQSdx6XcrO2sYZWxg1GVn+0lL6X9kn
9anssqdhQLQbqs+9ab6Wg5beHGS4Rk+pxvSzCbVY8SzT/RAXX62ZNm2ZEbgZXiYt5cc1tTWxbd8X
eAqygnwTWPCk7Ce2zfN20amUqR1sa5SEbiGn/XKeEDlVH5chfieSdS78+4ZWeB1HKs5mZEvQuDct
VQWWEjNMszanpN4sY5ZhcgMaz3STIeAK5ugqbGaZy/lu5k12tgN/Xomie/Xjsj+7wUdnvFYJl0dk
9yb6ulUPEQINE6Td+1wVdZZSGS9akQJQYSkYuxCMta2b+eso+2pt1ISVeZrckWeyFJALWxHKenee
rPBxWT8uG1St7Iet0JIjtLUfJV5V4rQkMu9UZ9MVpBd7YqrfsS2/CXCmjqRW0Sym5hbdMPtJaWPm
R5KTJ1m3l1bNs6f0OsuITg74db1uOAqO+mvglPOqCIN0X+vFbg7tB/a/jB4jBr8M9hGXRAOJImqR
jAKOUaxp3lW6Oaxc5UFuxv7nSJzyWpPGzYI6i9FZm3Ot9NEhP0zEOCJIqp9UO2wiAoQ0g9kVQJF2
8zCah4BoaGSVOdDjktzqRX7x/9My/yEtE93X/zlv63/V2Wcevf8xb4v//ha3ZRFuaZrmEr4BTMM2
OdaGJSzTMn+z0PqgKQMyxhWrAjnVXoewTMv4zST/ChQNoTOkP+loOH8PyzS93zwLWJnu6Xz4lbjp
38nbcnQlYPvjqessPETHxtXg8s85fxHT1NC7J7Lt4m1jmOjpZT0eIP15B0DqHCGVybhSCwqGY5lv
TFtR6CQYN1lFQsws3qoQa5lTIC9kDaTFD50ViWMeCXlfwZ05iRZohih9EbFqHv3XGvk2xBOKVwjK
wCO48Z3sAuNDPjaBVtw7Zl6Xq6I3wjecVCNeVzHfDXnN8njqJSQnBnS/HMdgw5TGyXPVx9ohrdhj
SJ6Ct7yZnA02dv9MCCJN3NRm4bUk2ItdhAZGJnNqe81YGRB5wx2GrBXbHtM59BuZtRVOHWzcvGHH
HdaJOHtuq7+1CCK2uheiD1Czvb784rCA28VuQbiYbyew84F6HHFdtg1S03b4YRWiOYytj2VA89g7
cRDHjP31wSAAIXTWelwqnrY5XXPgfBhSe4Nit6yaFQNpTHmTdH9pYqgvJZ+Uhx549om9RYyTMIc2
i/DpQWuD+uqBX3NXtUfSMd4Ck1+mji7zHFsXy7D6oxzqcMtFPT15tuBK0SFqSqS6Bk1Kg181rsRb
zNrkKuICFlsRRXW0o6Ok/ZuHSpwKnfVBmib1S18j/I3TFnqZLaYfMwLu56ycqj0cyJxpZwyorQzT
d6CLDn4Yjl9MEExzgLNq1dEWg7YlRs3ErSaa1y6yyGqXIjwRNZl/TWzhP6RtADwhN2u6qNqk7AF5
+YWowv7IYN98GZBI3Tv23N4zIp0fw9QOayZ2tNCWO8evhCkZ90h4wJ60aev84nVmQIbdii1s6BXh
S+M18zkd3PyJsTpdw4jeOMF4FfjfokFGBMr0bF2soMelnPXhmfm3imUM7eid2O30vdE9fOZlxecy
6XMXxJec/c0sqaiY9YzTC/kO5rsL3Otr5PiTv8mDuP4waBLIBU3Cw4BxCywkcaWATmZky37UtSCZ
i/Y1Q4r/LkQCpo9WO1vbUInOsVcND8iV54/GdBmsmS7f2ZJl85A5E7Nogt38Y4mUAYswjeCqNEke
GWoHYdQcKmFiZAz45Jhfrme7Y/doG/GAEqaq7zWjBf5aOF2BDaCRLEompvUkqfVp+jBbXnzP7nD+
MTgWTs85HHhY7HA8uKRTvacisI6u3TAOkrlpPRGe7n7WjlFd6wKbeBT4mB9HyG/kRvpH23aSbT2V
6UXYmvcmgzDdank77KMhl3JVkmye06GhFmPhEbwPrT4526Qog+ukd+ney13tIYLF8ZanjJ3LIAtP
ckqYKY8ciQcPZc15GsmGnnHwYGIqR6ookZgGKoSoKi8NA40fAS6anuINfruNPftpgnq1F57bnwm7
5sVScI+mmtAIkqWJZ9cmtuKk62a575ygx6gUVIciIhzbzJp6Gzd4RCD5+ZDZuFn3PrvKc5L0HVu+
nCOjsavm1YyoAoe2w+ZddvOmMojR7mead0MrcMhDGFixtZdHXGbirc2H+t2AeP0Qh5A/a5xzR2qJ
CDSHkuY4WVqx7h6gb9tEoVMYlc0rnEoC0dze/OXLMVwR5didui6wOV/0z8mrX4CzUHYZIx8Dr7Q3
wVR0G01E3poeqyREHf3glKFGYvQkjp2JuAW1PDClNETlwx5454+x4NtAPK6yITtCxZn0TZqhW09z
ZDAMhwwsE94wHUVk0tP0uDOwxDkMOHXr2fYyvM2+0T0kearDXxiHa1PkHja6MVi5xJofxqnz3vtm
Tp4ca+zueQb0s69r4pjJipFGOeGQzmV7gYlh/SyMINoRP1p+DaoufyDAAEVnKErmHXR7Su9EZiiJ
qCeypZqT7o8gTIKyfDWGCTGh0Yoz2mMC8Gw/r3/6M0wS5rkzUnj0Aetizph42P1wclo/3fpou8Hy
aA6u+UyeK0fQFQVVskKNkm9rbRi+M3YbiYs0x0thBdEdVFiLfVPYlFe/zcC7Dbke6ivq45Lsl6Bn
TB3r2nnoy+A4jpk4ptJwdk1NW+lUAuVhP6h5tlUaT2OfEM0G6ZUVqAAzvWpNnRVLM9ifzGHh2A2E
yG7kROjOYWpUVGrjZMn3AiDWdDAsc+adC0nPXRlCtrCdx2w4IunUxk1do2fTyIh+bao4cs+BGOUr
u73424C/4WC6fv9Zd+zx9G7OfqQ4H94dDbzCGqi9lUG5b6qzVzFrMM2GGN9aIGhNfXkyNDC1q9Ez
itcJXdBd7RLSu+lKc3oOfXpMi0XQMcFPVp6DUGAPGNFy3UN8S96BDHqXqMcZoUEmuvR2jcZpxnBk
urp7sBRUTzQBblMxWw+M7hi74yiFCMKiKcvRa+thEDIZtMvX1nOD96xCX7SiCYk3dRD3+3qAe2cK
LC/cc/M3Vwh4Ar7/A28iS7+2b80teMN069RyOExaPlw0rzOf6Xu4mTHZbbkdTUYemr7m0URgGaSY
rxJRApdw6y7jTLVbG5555n5Ak1O1uzrS2yLd67jwX3MeauiMiG5y5tYblLZIgErIcmVSmjkC3tra
2FFsfNfGDqKydOPxJe6d4L3pLEBcPtHijyiWk4GQD2u64JAThyKb8h0/OzoEaJRXmbcGdAlErUZt
U0XIInxENoKhKHXlBxZq88oryELT1s1DmgpkY8noPHhMhWa2viFsC78KfJPx+jTdR9KY0dYURolJ
ir2R9Ax4B3NN7qSveSaJJ4a7r0qIE+CHIEEmTnkNolAj0KFjCa3Z/he38VHyjEl7wRxAvTOO0DKj
XNxXg0O6hWe0n8asyfNAmM575kd2e9f1U/GIfGs+q6U2iScDRnyYONHOHph2NVrtbUtC6S4SL+Wn
phsDBEu3KwEgemnJFYyNCxqHa17DOIOWaLrTBmB+/xUsUvTo46DYz1EUfTBina6R0xIX03LjpGXk
3THWIYB1HkrYkpSgd2mUuy8VWT3HHHbKKxQjmA1ma2PngWUXv2a6Xp4mi8SY0Mv0n3zWGSjEMFev
GeXDnQyl/TGWbXbHzEZcC8JfoPV5dn0ye5n9qF1veq9bsM8kH+LJxCa2HftxvCcAVz80SLO2oLNI
tzN5uVk51tqLb6Xxryj2qVVdOe/zwLO/sSjDy6C16aMhde1HJ/WO+bHVE0aO54qEdkegHvMixh9G
MmlnzSi5F5kuT892nRY/wrm3vzjBDD4kDB3CEIUrJsblQ8pwOyv2c5OPjwUa1mupS5TvRuYT/8r5
MX9Iv0xZsEzzV8yT1QU6RrLNxDy9OyxJoTGWFuIcOxyQytnsUpnxff/3285L9IFUoPjV/g/VrX4U
5VRHMmyXFOT/+n/35Wf+3Nafn+3lvfzrf/mnL2z+5/LX8rPYvLfvf/o/27yN2umx+6ynp8+mS2/f
5Pf/8v/2L//b5/Kv/ENjyYv8r1rLVZG/R/XnH1vL5StuzaXmeL/hTlfRnh5cf90RGEhv3aX6K6a1
AJhNYbMRwgTzn+0lEdCmwV/4NstYndg4bKW/t5f8lS4gxvkCt6lKELD/nfZSuGpn81/tpUcooYeF
XsBD8ywiHheTzh9MOKVlabVmZwbPq4DqWZdUUZ1AFUASAdiw82R47qoax2Idjca58UYfpRWEE6z0
z8C+JINq1vlBBUIOLWwPLo64WMluWIZ3ZOmgMSpXLmYIB+56l26wJ+546N+Ad5CVzByJRM1ksEHa
wGUyQ0Y64+PgaLBT4qe2iLEkgUiUMXJTb18z3AlGAMwVSkWGQal4nKt3CwJmlIKZCO1NDbJa1nvS
KtZuYiN8A4nFbP21qDMqZtZkoIjmX7hWViznf9XglKC0AxOi3YQfX8anlJQpXXs2W34yoBNOLTZ6
VDDQH1djic5RDLuckkPIV4ogxB/JeTBQF6FFnPidDMRMbrQNgZHTy9w5PVMsiEAIEFjWxZeo617Y
6X2LpuAOpNBDQPjuhAhv1N5HA2mt6HYlx9sqVCQ2YMfrNn/M8vCuMr+U5nvkkiHdGB/2oF+HvCL3
2BC/Zrv8IhQ+U2S87j4z4tLjrTJt+yGHtRgO85N0OzYw+IaZ40ENsK6taexnC+lzzC62m12sVOid
0xfLzx8jKdYTBOciygHSTtHREe6OzfWby6FVN8KFAPQtituvgUM4SiEhcFHUm+avLjo1HohzTzr7
YnoLWHSZRX1osRKPOAQdACYeZWE3TIj7tLXOGsnlfl61yCIzHUB3CO+wyLqVOaokKA1yUfBEqtpO
ziOWlHmdj0QY0YVLMsIGUXNID/cU2Zsgi05Vku4hqcJqnJ5C29nEODrMeV5RZm1K09xNxDDEvJWs
gO6SPsBX++pRCIYa7pkyxRWcb+Ik+dV5TOEl7zsDFcTDkswpjdBIApHT6qMM9Yc6Y6MHo2RD2bi1
WPSgxr/zGgRFYaWfpvqZwueNXCix0tLu6lDerRIvvUa1PFjMF+yRHYecHgNZ7u1R3CFrfuFO7xDC
zg6Vu7VHy0umFL8tnSefsmj6ZYaVQfyF7a2GNH8a2LJFwbVjeDLzCYAIw54z3sKgoFPpCB7nDRqQ
v6z0NL13RH2ndceyDM5a891L+5VhwozQ3mLXXs9UnZ3IX0w//gzy8D6ZsdcWlfjpSfeUjAR+T833
iY5jNYzNG+4alFpSETYH9w3vNuVJ4bw5qfPghrxp0vO/BjGIaLoeuKcNK6TKKO0VUulnT5tfdC3b
/uGQ/Ztl9J99978fW+Q+uxbjJMYQamr2h2NLDgBHXSRKm0h8Iz13n0Y4PdO3f/1N/u5sZE4j+B6c
0wBk//xNCnQFVohLeRNmfDiZmFvDl3/9HcSfvXu338OysYN7mPgg+6rf8w+/x5xSJTk9wGtInI+x
o11GeI92Zd/Fs3cobNx7VfLchP6RRHYLhJb/VKOd8ltaDojC726O8xGvIjDHUaVp2tTLYBdLmwWr
W5zytPyFGfj22v9bI+b/N+96om7/8P6pquP3GuH6nn3+x3+/FvXwPv3xql++4HbVm8ZvOtc4QklS
dP43Zee1HLe1dtsnwi6khXDbOQcmkbpBKRk5YyE9/T+A1tm25F12nXJVF0lZJNWNXvjCnGOaiCe4
mn7Okf9j6wJKhIoTktdY1Sgofs6Rbe0/3MIJ8nZYY5lcZfylnzd6Yf8Hl6lj25PdFBew7vz/3Og1
/ve/3ugtV6iEVqiqsJAIqHzn35yr2N3hzeaFvkrd9jNpCpWxArNqsr0s6vZaQQy491UVXanbFzbA
DJYdfrpxgrA+BaWT7XtrvKpVZrxaA+Rb6BbyqE1O/fnTMenrNUL09FB0Q4ViCqY9y9pkNZriZkxG
JdfKLqYOmImJrLdiGEl2YJ6/63FtgrEzlnLadwda23CRN+MNlQSHTVbK/fy3HTV0WTMl0ZvBIK4F
DrOIPTwrJpTJY9yoESDGwiQRtHrBaAx8hSi3XQMrDJd+ynCLOWh9dzztEIX5sPBDo9+Epho8q9Je
6i6eeVkawTMjLcTfcezBjcDqhDcn/VYpcsvwUX5KjC/FWKVnB28c0D2MqVb0NZwE4lmkybWOaXXJ
ZjPHHjM+9RVxBtART10h1GczVU6OBsdlgpvOD4r0D0bE7WPBCi2z5GtHfF2jOWO7SLKc+cPkOmmw
+5xHIcwjoJTB7aHiBPWybJzsUtHRrP2g2PVZBFFjeh1Mu7f3jkbueeP2V6Z+1cX1XHlU8/GPDPzp
UrNzb1VOrzOyYoaKVbz2iip4Zl52dpLQhsEqs3OGGWqbyCedSxMKPI7IqlZgPyGXW+k6FC9mDQzY
GUKfiJBkSOU7bKAhRv+LUkqbg8X/rEynC5YoKFXlfDcN3Wae8uvRqI7Mi1oGvZhHM3GWKDyWLPNr
qEBW/ilx3ENgwoF3zOLj8UIH5N5tPH3szyKcSsTY1I7zw4iE/KjFur6u1GHYuUP1Jis7OpFHHp1M
KzNfOTuH5kcfIl5ZgBCigtX9ehNpYXD2HA/ISpCQIzI6rn10IcYz7MPa1QDKJe3SS5zt5Ba5tt+K
pNZOLbi4vR1Udw1O5K3Wu3LNs8NYoWrL/fxpThj13kdhg+mQ+V/OYG8/jh2YdAxn7mG+QDx1GHmn
pOWHnY7KqUjKfCddB4c5Q/gJMwWdaErj4a6krTRj7FauC9dbUmqvteldytKF5Jt87eAuaxdVDB9q
fu1zt9F3QlbVItXzYGLAGKhupnjsocYO1JjqCV6XelJYV6+KNlG3vWZc4rj33/pKsbdxXNjbHJr8
JFm6+Ji0UcgsYy4urNGOc2hz46Qpo0+GoMzMJfx2aqrBwh4fiQsjsIVvSGPnBn78Mq2u/bgOWYSg
+qrnd2tBXX3UqsGDihawMY2eeL+hfC8oqz2m2bLK3Z0RwutgwLz3TPX5Lwf6/6grdH2ir/xy2Wkc
43AgLJq1Cc/yW2WR5U7GrTNT0GCa3+ZjkcjcCJx+kG38QhU7NhjKgoyN6BZp8VWfnuxBg/ljNKna
LnKMC4/DzLBLZ8dPOTXT8zmfb3GYm9vUNSaTtGq8ji6kMU19mc9R5N9Nxr18k0EOv6P7aJ4aVNHb
3B5ox1gMGksXz8/dSEJBQKj4pBG1dwZdU27LKD1m7Nl2oVmTaz/R0KwmNFcp81bCQXArI9Edz8Dc
Fw3O01udhcSLOuWwkYHKC6+MT7XnTnQp997WuvEKX56Kk46x+LALHXlQjGBZJaLltYkx3iAkGmzS
A4DSNqfR97Qnb7QuEa4EH97KN+JtnwHNdMvHr56LqluSTkYAmjmCqJ0Osr4ucaj3f/hR4L6NvU25
Pb/8ZFf7S7+V1WHoRADkNdgUdcgMyElvTFQrHJJ+gXg5fft5eia1uZshhcVEubSjxt5Ah9J3ZqGr
BNVFV00L1bvPcBr0ooGHobiADLJN7NlIdue30JAk7REA0VPYh/2TAVLFBilynh8Ysu8eb83pe83f
QoHStGZVWe4wSl9ap/jOTAVwmjHaZNEbqrVliKptYYIUW7+11bOasclpLO0lju1k7TjVuHKEgthL
tYGSgNBWBhD2KY3kdj7IZaBYpFmmhyYeuemJpBeL3GXircOmp7ugicb+cFUGxEla+Ma8UTxz/hjr
zpyiFoJhdJZu5qon9lkqmYhixbtTP8ynWSLRZesyFesGh/bZonnGszh0yGB70Bt+ROAj+JTv2th9
VTudm00r34OJcSPUQb8hnrSQN3gFlu6BYyUW/kvahV2z4BoCJq47TA8CUNB2ePJiZ7wgk8gWOVPS
3RiTNGJaRNJBB30ThX1NTNc/Z1WEYUTp7o/3UYciKERCd6KtYYSMJ2SDrsJbWmFnb0VhEDg6Xyfz
RQSGLtzK1KOmUMvue5IZDnBjEnkqNjCfDD+Kt+OwzkGaLBGHymZhM1RbgjjvmH6X1UYHoL0zoiwj
O4cQFv5+d9ZUTC7IoYmDxzXZDCJDJTdUn9qCLaQ2vQOMQXuTaIaQzpD0K/gspofjdxWQlzOtAYLa
jdpxfkAmoB19LCXbfz6lzOkQ+u2QsmGYYlNw8X/8DfkBPHlgSg0vCEBls5IGkHEbyN1mPkkgcv38
dH5SbZ1jM4FTPsHYlL4j1bkvv3iOXdSgnvhaz7NTE8trhKcAzPUJyMlwkLW6KNyiYLM1CcqxdJEV
rzDXnfXlIFoh0jUlIbHW15LUpTPabe5KiKttf/hMtMgRGjzY1BKPQF81T06bvLYkRZ2wndurqsYd
o1eJiqxyIPxAsVOdnCCmSKETMKWf7BDeKLV/axrN/3G4u3RSLst3ym3Tmv78L+2WA9k2E25rk1RS
92tDMexzWCrqFCAIFMUSDLOrjXQ66gAMXB9WFuPKBBp6sSpnVYdheyp03eNdzygr7YyIsBOYpAsv
x87a1Yy5FHSNkEtLtAghOGnd9X7YLWonULyZ+qyZDqMWy9SefTLrt8XArXBU86uqE1mQss6JrYyA
ogBtQsfsrKzszz3F857YxOI6YJyc1M4Qqz1SK5oe6pbZ2OLgGwUU7KkG1PzgqCqjd5tf+Okzs3bd
G4DXPmjjG5yamomH9RS1rnGbH7TC/h5lLbAG24Q5pw3qx/zeMoLuRr3hnNnqW1s51TQ9Z+Rq/ufP
z8j8EDjtNQ2pRWecdoTB4rO03tlaF0ec4kxzpmeYVZR9VhhcHzriqzqjfC8p+++MXqAvpfSsrl83
z2P8Oc6DG0+2+jQ/pAKCDCgssW2n+F2P+4Aqq/CauMMdcohODq3kTjzUbPq5QYhtkeTMdjLzqywK
3FwRJpU8J+TITNUBxqSgpBD5s8ty4tlAyQfYKPHxnfM1rU7CA4c+2//pT6XPXD7MMJUqefSGia66
jBlH30EtIgX5eUKXEpaau1Q05cP3q+mIo+sh66tZlQZ/eaUFmtxIJDSLxqnWelyV1/kAtMbiwMV1
mZuatgzl1cjdC0jc9gVpyyp2s3rfSc9Y+mOp3Gac66OsgBc3Xks7DVedIcKbbKFVuGN+7fA/g70c
79V0OeCuaK+Z60L+SUkjLQZCzBxbiaGBGcHNDYOfDzGdEBFc4QkgPRkEUUxWVp/Wd1wPeOUMbhFT
VRN4QLAFJv/dfHGNTvAF3MC5Y5vzREPFjLKBrjHRcWspdBzCraDoQ9mn9L6zLC3V39Q5N25Fe5v7
r8YGq5qDPSB9I7KOFk/9sf3vR/PXGrsFPx1qnx5/WBuHvjKRseiYsXy9q68wueVeGViug5A0nxLx
rWO7+KJ6sNjyNvqWBO4kcIwWZcq7trC+Op4CtI5FxTWw8tpAOh61B+ETUDfWHQgD10g31KigqTVY
xU2q/YxQInQz31amFTwPxqciaxdd+ZaPrX2eX7rI8Z+BGNvAYLlbqks1ITtP88R3gobsvWpYXzto
rmdOM2cjMO0c2HLL1aN2d5PgS1H45M7ocXaTGVQbW+1+yFFHbkFLh28ue6kTwv0CAHeEKtwiGQ7v
JKy3m9Sxx1Ul2/ZSZXF38fzh4FqdebAm89v8ddNMxAZYWXRskGHsmjGj5CISthO1fmtYc+8JEMaR
I+p6QUGSvnTs9Pdqxew2V7ps/6iramBjlB51dR9a6W9anBzrpBbiBagJJGpqSNlU7goGf30PdFfi
027vredSngLTo0Bx0QWQ+XWINei3KqKkp/mjzAn0gw48b4mpisKysQBCqk401MRJKfq2quhKR9BR
CNlce8ANnvivjq/ci/ybMTV0M6x8ftALfTxI0njGqbeff1faOU0fuukMqO5eUIYnFfdFbMXX3izS
79MHQJurXZB2VOoRSj/6YU+ueyjiq76RDWk7+Z1myruTlhZuicY0ll3uePfKzZR7Q0gJreCqClX9
5BFxfnSSkpRk2JPMj/sCuXE4cGpW+ilWrH002urJR98MmNeMdlion5SpIhttQidip0bVpKaYKt3O
Imw7vnppki9jdCzXPx8CQRdkKQWi0ukP2ljbBml+MnoDh7Hl9WtauOE98S0iXtDjXyuttJ6JMtu3
pV1ciPvyltKS/Tn76Ax1XLZJGB8GmEFkoZTaVo817yacr1H4Qd0dLnO0+m+Pj7CjhEOcvphi9Naw
S5uNWzX1HmrWCJaJxnN+kPa4LRBG6Emd7ee+Fakle9u5mYUyQyM8dZaC7AnaJsO6CbYag5EHz24w
VtvRGJD5tlmxh2LKasHlVUmIirnZFl4+HZDWxcyTgzmG/qZDUn+NOXDppidFuVXARmnNJxQzuJ8m
pZJCw1MV4GnhpFs4zo7zR6CD0c/MnUfXddy1bSW7pCEtKOcT+yxc5rUthksuAxRBuNvsvI2f80ix
N7awMZGHGvdxr+4JB6YswdeeSXwfrv1aGtJnxdWEkFWtdl3Lwt3kVVXsq3pAvh8Cgs560hLnqz81
uufG7sz4rMJdOzSZtm3GipwWg2/nMFnfh1HVHsy8eymp+a56RlPyeB5dqch1FAzaNitac51KR7sV
GmIGt3OC3aAWd98cMYqU4ky6yos5Xb7zQ8o1O/h1e9KnL7UtkzPd8NvNBGcm76x7egycsO/wbfTI
PuvTjbormeUAIJFL2+qvNv72YOli1N9A6rxkMv9qYgEQC0stLGw7A2E1cULCy2OagHfRWnn0rd4m
NVX3MLtYNN8piAOtuwV8zqmZ8cVJUfwtJylplqh+XgtZ/hF8oShXdtDyApA+vuZx8zUxchcaCZnA
eqwG8aFQW44YvzyEiBdWlO75OR9QjeaxW+3sDO58WrgVFawXHaENQxRHDdJ2X5XR8M/zg60aL0kV
mfsiiGi3p4EdRAleYVMVJxl/Dt3Q/wgbclFFxNKQEZWFRz3O7kZYvaPQo7VOA+uIFgWWcxeqq3+u
7LGt/q201yaxLysBm/2uZU1z3L+UqGSucJucHJLI2oYDKtvmKcHfvA8s/SZl8aM0s5R2vUjxeYl4
EZTtyJQ1rY61RmCeY7fVUfUpLp3COoeobECo1y0y+Dx0LuP0cFS10H58aJIAsH5ULCISb30Qeltd
cKyUUwcVZP1OL/IPNfW7S9P75c3z8E6zJRo+p+xehxEgT6Tl4OuoX3ToxvAXiWiVEZ5MQ9RMzKam
z5KlvopGFp2u1HG0oW/YzDMKoksNYnxFsYD9+C2vDHNvVo527eMM5Uqh4yenQ/SUIiHLITP3IirE
PRTyj9gKUIPGpWMdBsMztx0L18oSzY32lvVxd3Rqgdu8SZ7me0OtjzCm8xxsVYlehOv3wmYxwpPF
ZQCPwtu4Y22SL60lr49LYwjOQVkoC/Td2Xo+10J1XJkaVctjtsVyEBinVxYfhnPpWrDEkWi8zfzW
nR/gNNZrKL9PvgV4rEtseQA2mkzWacy6E60nlwWNEiIp3g8F0xWWes8+/oPp2Q2ouYHgabvUZUUd
R4Jky8TNN8FYXqvC7d/bCUfjFh+5HmZvKDf9Jy9+rTiElBqPr51c56lAXcT5v7iAxK9sR6ayLDBc
g00CqgEL3ORvOzFTSYC91SJmuBIeeiWuxrUdlySm2at5Fgs4LzvSCHwdVadn3WkEZ1EjFI1N96LT
eNkR6MT/zsE7o1uaLS5pp3D9rdNLDdM2OqP5YWarDSXzSQb+5LKOJSC0KX0FXhZa0/nD3NPj7TCV
DtLvKXMsA++opzctSdL6YW5Gi6BzQUx68uDyQq0rtIEbRQKAkNWRQZg68T/scz0N26WetqcAQTYy
LPPiVjgF9Rjm1hg6/4bJnMngv7bwCDwsJi+uKxxb/Z0kCoWsFKqPhn9ovCdlMueV4HHO7vRRWMsf
ieYz2Zu+NP+hcCuDsTsOyz/HC/NHtVtSPwB68buGGWzmedyAgI/KwLtoU+E1P4iUTkANk6VE93aw
slQ5G1VobGsNGoYm8rMiik3teQm9VMamUWQuPVOnCNBVHMUDoPs36fliXdZ4pg3T2lPKqfdkIFnL
Yjlwj4vMXDH9SJ8y1vWrzm7apy6w2hWyMu1fLkLD+NsySwdpYNmagfPfQpT1Wx9fawM/uAmcdZDW
2zlkUmhMB4WKZARPYX9WTAKfTKAb7eAw/jZb5HdOx7saS6iapfh/G1LUcPE29zxO0cjb76MUlEDS
zMgsBURHcTFwVVzmVqjlOLgVYXbRrcgi0D1i88BVT2p39qOEd7aPSzzCxHL83EXMrwDBTMkKHIK6
YIZN3Q3BYFNABrxWlXgKWSGuHsMsIyLPXkxjM1KLOGk1bysHF6eqWRIXD9HlUNmkatiwW2O8f15f
fGtqC7jnPAqzGI2bZUMFDcyPDC5B4mmC7tD0qr0GEIe0WYuRFm3XNWvM9G7eeas+zvyO5Mj3ooD3
OUytkVkrTJo1P7WWum9wUfrWH3VXpt8muaniBSu7wlUR5sZrQWTmxjCxfqZJA/0taut7HKb6Luv1
dZ36FhwAyAd4/09KkZ2jKgqf7ayPARysgmllhsvXXQckTyz+HI5nanq3y3BcaWRQylw5jtOkuMgI
HEtNZ/Nni926KdNTbRDn1GyRhCbdwIwSXoLCm8WvLQqypgjOvquy0kq19QNRalGk5IwjN4DOxdpO
m+4M0Q28Fc/1Lnfa7NDbFm3r2KsrNdX12/xg+AK8leNc/vxSoEcAJVoj3gFQMx7/m4MNf2OWEYpU
WjGM8O0PDv7+7JQmKpwesV6stuPFxDNsO0FAhHIxvMsmI2AHEi9xvfUOlabkWwxQg8fwWQsHEFIy
QRhqr+eJTCDQTAda7KI9lulLg3fxHp7n+nqeE4Ax1X5WT3TK8UpR/UtXWuaimdoyh3NxVVVkk/cJ
WyS3101EvKM5tenmuqzQ6HgRr74CKAkXnr+xcAODBIciXYCTW1ZdzAA7tG99kcDpVDOC7jpm4F4e
/rDTvj+rU2QB6ZRr0gyMgzfNn8M2ajc1/pBj3dt/ZL5wLkYPYHOuy73cAjVoRqcwgXw5mp9n+hO6
zvQ2NMMXh9RZyL+B3M7T/fnBGIjiZgd500QHdo3BsWw8fmWG/tssTBj3pD00RODp+Za3k/8VEMQr
PUb4lUoZMb46fBCieFYyhSogR3Iz/7T5584Puso/dsz97aMuRqWs7JlP7I1BIrlEgnkZY8u8eAmp
ykrblR+ELcJp90tYrq3iH2zdN6+5BQY9fi3x8ZytVo0Gakwo7AYlUcPSBCGV/CH420vddI29hJsE
eWUQHLgkn8QyI1yoLg++3hcnJLv+PlCm0sRSAOISZDH9i1rPbp891/9CYnn4tYrasxIUHfhfwtpA
J28KwAInxR0SaGiuO/HDUOaPiMtKPFuAaDRM0310TlPIvlkSYJjsMfw8kgMbIwGINAGujNRBGjCv
qDPR1Ju5dbVZ/h0aqfHCmcEnhpUO2JAJd1yksJJS0a16EWyGKX5QU6le66YisDfMQSNXrdynLlPG
ndYVazuzaQTqpkA23hnjcqDJWmqYtpcmSb3cf9tiOBbia8gbho1jAV9GL9dRn6cvVep0JwPOdoZY
DmQX8CB1fCL2o1z+2cTMH9mtu4+Qqx9YM79raBLQmxsowXTrqU+r4bnNpIXVoKp3LP+zf8FgG+JX
WgaVks5/hsWsGV2PDoHn10I+b4I875mcrH8uBm3/czsvKxiML9jKYeEwCrL3kIbZiyhy1aPadqdS
YMCRMM1XJjGEB0lg31UH9aA2CbkqTbL2fCuBX6wWn3roNItu7OVhVOSmnwZO88O8GFQ0QUQbqddO
6LKU8Yf0W4NUzioc61PUhRHck2jLmHJctypJbDy1xv1xO/IVJfwkxtHYWG4e7iia8w+akFT1/A9j
dGN+zWm0TUXAddr8LPLVttm2peOe4jJ+tRLoGGJqwSE8ekdudTlWmWTKeVs2jn80upjbjRUdZJuJ
ozVJTIhEzI8e+B0lsOkuDdUkzwX+8xLZin2ZH0aDHrwrcrnUGa8wah8jY9ujYxwzyXJT/TJft3UA
Ag6R/asivasCFueI/yl4iYkK85Tx8+O1GJHwvKIOXOfcVJOGSEYKqB+Q+F81MgHgp9scDnDSMUA0
7atlmOHWjnEQZ11DWgfcSl4G2Xx73DDZ/OCu1HrxjP1jPLW9wVjBST/3DnnJSArdjebBPzFJzyKr
mXxjwYXLZoBdUh+9oLHrLqIzvxtiUHZjVeobAoyiTa966kLWvfI1761VGiopCfeiXzHO+WLQJt3N
eByvlk3MgVFY2k5qFgBoLTdHLmmQVqqnbPrcfu06w/q5LNXgaD0ziDxHNmFpi0BqewWv/qLOpD4h
Qfu1LyQobdr+eeE6TN0bR8i6dDRv0epErc7dOh4TXEt9QcROAhKViJW1qZvJliUOxHlzpJasvXXR
dRC358FL6dbeSqlG7UTz8l2P+vQl8fN87XOBLcgEHS/8ku9JqSVHC2/Bcf4BXthmOzvFa2NhSjni
NOBuquK8KeBtwXY+NVYRfImhsLE0qo2jE0ZvZeobl8RwP83P7vwZL8J7wdr96I76uLChwewlJ+iS
wVxxwOLGNDlCwZyZ7jQECz/bOVuLwFHerE7xNuRewBAXUnlDi2SS01K+1SkBQ4UNBWZJ13jMPJ96
UaqnedQRZnyZ3TDRw3nowQMVzoq6Uv3g+HivndC+x3QytdCbkya7+mze0orZcz4SrOfOS2HWPd8f
e3Mpx48sbduvk6nRCsOvtUO105glgyELbs1jzFJU1nDqbcO45RrMc5pKfzV/6sAAXbZDmG2rMD2w
CLG+o+v8ZGMleTPsggg9lbzXft4ZOz3kP6ZbFzUGhKHU5HM+yrTYIjYLdhQbrWNe++VRkf/vo/lr
EDH8ZatJVh4EQTIVCgkdx7xZb0o2IE+PPxGZne7mioBUK333GBqZoN2enJiQu0WurzR88qFrn/9s
xeoGWN3j3Qqo9wg4fznXonrl3ZtQw/olnINC1JCYa9+sqOJTCrAJygMfVSVjNSVWnWWtkjOqSxD+
hNlPPjWQQdEco8TjMpvvvQTonR9PRCPEU9ELelpu/Ohl1WUnLdpK47PvJd5RBjhGRGF7x0F25XKc
3sNxqDgr5sZwRQJVf0UT4sJwDdStoyvNTZcYKBd0WqizmQXtiLZ+VDRmUYKyEE72zeGSFCkQ1nkY
Ncu7KC6z7ePmOw5E2zedgTVHZk9MVvpzmcozBEQTeLqjXex48DkRB4gC8bhERqDu9SHDdzfLk8TA
BQmdLESn76POmc56o2s+z7W15RTOyjcxG82DfGLU3udS8p9HWuYk1Pql0+U2aLKu5qiYlK7mNPH6
y0QrxlKYh+2QUfiRWr5o3fIufGgKbukan2JX7vto0NZ9GbDcmpY54cBWT++iYzZWREKdu8L/1LWC
N8Dovdsigq+eBM1++gwjVLYM/BYRg4ptDb0C5GM/scQCejk3WZmj5ZKTj0CSAxr1Mj2YOu5Z1euf
A0hiX8cheZohFIop34kTbw5dDlc1qSzv5Lt+xcwov//z8/H3EYpOw28Ken4iRAz0n78+H+gVSK0u
/RYyD6x1VVqo1af7s19oa2mH5YeiBeraVFXlQNgQk/cobtfMjbib9EG30ewyuYaZn1xRGCVXTkDu
RmkHj3P6dP4a3EOJN4v5e6mM5mq+MToFjU2ZVcfU+CPmMMZ4FMTnQATDKupDbcXwr137ZPsuqqlT
9hpBKzd3mF1I1Hcz6smqdd1oU+V9snm8idMaYXRnMPhOa9qIUPGzNcNhsU4hBcpKy5fBkPvLcFp0
ldDwHp3MPz+d8+Xz6+VlaTrVlopYizrr98srSUTsRB4h8Y9Fe+UE7b6JeWaldF3GFNZXJHTi6MgB
3J5ERlV1AIddeFEJU8l9AP90AVS0QxgYhqynhx+iQERnhw4qSgCiFjNV8kmjAA+I70gCl6znbqAW
SayoebHg4cRgp9yJ7Wl3QFPCdDXvy7XEJ1koIv5u4TUecyWb/qIsPRX1SSggyIxM/qMetIw6miiz
+kK/pgNocd745EEL+1+mJpr422hZJz/PVBmYaBPnwvlttGwJLbcUU513FSixIoUfm8ovfuLABYXA
cJ0fVBKTCQLU37WOuUOofgStlrPSjm0Lhm347CR5vR/r6S3rQEeMXAwTOoxJAwj3R+SYw0aYdrCv
LXud14W8B1rzzIgw/BpnIUyWxNw9VqieaW3CrEC9kzXZU2Z2S1e0427WUuLiZImj5HemTcXSM+z6
rieugziJfAlfHUnMjGBL6cqIW6hGPVU6iHanOxg+SlZeg/qUpzjo2K4ezDYabqaO3bpNWZXOD3Ug
wD0G+mdPlMM+rYt+qZRqs8hQwWwNZoOzGMgdjYnK1mWrSnG/4fLpLpAfilsFn2bhW98fJ3TYI4Ux
WvlU0dzk6KI3Pj32IacIK6OaUMpk3zuVewJOhcuqUMb6gkA1Xs5ay7l08GN1GmyWy2aADD00IRfB
tMTvGOGRfIx0979zvBik3uPH5nZjn+AC5+fHtRnW3aemiYsVLjS5iRwbkwsCWcejSfCU0D3rmZ4e
LTWLyV2J/LVri5QGX7B8m3XHVRLHj6fQJzMvbBTrhD/e2KkjVplewf/TpEYJ00ONd1ZllbsiIEc1
MyacLH7zKcJFbD3dwwstud+nhYcG1OW+vQrrPETQsg1Co/jLHT6DFRZjYrrwb8UhL3GAzRtk8P/I
YqMnzhrCp9COHVwGulvFb7RN1jEO5V7zHiA4cCoEjQ4lA5MibsTzp6VZfP/n82XWBP12vuCXmuXI
Lg65uc/7y+1rKIehHWDIsqWXKAlt2ZwsO/vokfOTfsZOOqk49togbRfzp4FdqMvegIeYF87U4BWE
SNdDx1BsEvWCnqOy8KVyySoc+r5NVLEDO3+Za83WFEV+4ywtlpbL6iYfMnXXT/vSjp0HMygwCnIy
r6fhnuiLpaioRRv8zzhpx1c3rqzzvNOvKzp9hD6Jh8CQxNhp8GA0pBcr3jpT+cbz5d0qeQcERR/W
vm3WN7cYz3N939nWkTA7eWxdHYJolb55YWxeOheqYotsFYm1heBPc05xrziftEPY0k7phBI2Xjkc
8wqiYz2qxUeptOqiUYpgObTjrdEN79+ONPVX/8zUZIPmsbFDIoJT3b8dac2Qlwk3NmR+eBaO+bRY
mLdG8ZAFZ7UGN4ZaV2WrPCDTcg2vXDG7zeA0DUz55/m5nyL0CLlwTyB//W1g1Vm8qUL0RHFo2idL
IhMNSCSrMhFRcxDPYgOQ4Ch7ISpaPc5+B4WUnC37W7ICKyhvMRPQ1QxpjUNySec9EYmIzlFXxwLd
S/0pdvIDgujTPFxOhua59GFraK2xMVj8YieT5m2u4mXnytPoiaMtRqiayLBqjampLFFlzDnvxgSQ
9OMeRxxZloxjsCnOd35e8xYNM5tu6B7pRrfLcV/wr17OZWaNSWHe16j2iS9E10JzEs7S8m5bon6a
H6qedVnifSotI97SHopn7FD5AZ6gk+KiINDBeuXO0B1r/KUYPgnwGHWmhLYL2GNQe+WkNLbCm0V1
yQ3RCMAhQrDYSqt8UnCLrWWTxC84zRGho6f8YiXxPlUb/ILNTrVH8yXMK/haETTXjkZ4NX+UOfrm
n9/fzq9WMi4hAz0Od8YpQBDVt/pbeWpzblSpwpz40c7XYekxQ8Rj4Gn3YjCjN9hwgpw3nZyUUKnu
jUMG7eAyiDWdoAMOVmkPifeYqjm/JVvR+WvkE1Uk5/Lci4Rji2hNDIVmXjEZQWlfVGV8zCPD/aqr
GOnxQrQbOgJlhSBJ7lIlQijRkUWuxETsilpbISLkGGjS+mr16jZDcnCi2+dWIodj58R/fVDGjj5Z
FvZeof7box0Dc9AG72iQ6uvj7sH1+81K0x+g5errFO16xc6/YnYZXwe27uqkJowqsrvnCtDRR2Ob
xrJ7xiKy8KvmyD8/PGoM/7dDVK2dMFQmV4l3twfkiqx4G17TWp6Rax/nJTA6Uxy7Y0piTdXsG0Ry
qFyM6laPw2aMtXBFViWVZ27nSyUZm7uaZUTONvW/Anj/pgCFo8UVh99KGJTfvzNsQV94Y2NaqDmG
algkZAyYhZBrXCDP7ZBUR5l48fmxbtake0X6/0eqeAb+UdG+ZC5TdK8I2kWJ7G+BLuaSjQyu1FaG
9qKGQHFuoPhxSVlrINDyySi+pFqgvAfacNZ0ov9m0fCAF3ydS/3hwcdLj7H9f3kX/jZxNDRzYgtb
IFxYkM0WsL/cqWxEK0Fc2uJhqOjsUeAPYio44JrBroSC7McYwnXJzT+Emb71yMvgkW9FXaDGjIzu
RFrKDSKYxijqiQqSiVZt7Kwy7q4RceuHxhq/DomjnqgV8AUhIVpQvmX/cqg7v4ubEcBOoEm2KrDV
HKxxv/ZHpk5JrhV6sNFNmW9rV82BipoBGIVyHFggQ+Vz1PgYDoS1LGxy2c489+WUllZYxsbVyHKZ
9290/fC8GAe9uIAWuzIunrS+dF8iz34nt947z3+WBcPFiwcgytreDcfmc003uhwgM/8fYefVHLW2
btFfpCotZb22Omdjgze8qIjKOevX36HVnHM2pi68dNkbamN3S1pfmHPM0wgyfVW2UBalAq+zlX2A
zn9TzDWF8zJXH0ZWqn5v4+LyU/ApStN4fuOom4c6oagM65ml8tmZ+vCYGEl3eIxEQssPr8kEQldr
OmUnBWuTqgEpDeInJ1e70+PGe0wljL5Hvz+zYTTCWLuQiWIcXEG4iFmaJ19E/YEczGE3+Cp6Les4
zOU3MRjuSXeKM/BQhnjRVffvS6zEHkDcCVGXujURpX3EHmYug3j2Xe+zZym4wXPR3ycTKWvM0ELq
CASha7vSgA6bqMGPPz9+7beCAo4SWyW61V5MNw7kvF8/7cQcy7YYIKg9LAV2mqhgaLJ8FY8UWE0f
wAH974vfamut8D+XYvDPZm/YL4JRcw1wNV5nIsabjFRpJTo93tl5O5WrXH0/9np/VBWUEQM0BKRc
fDxARcRe0dx8Xzr5xFaXrKXcJiXLKqfpOvCeYueuaUFCd+G7jPvZUa7yPpHnfSWaNXpucdBCY3Hi
a6Dy/IzbO4gS+6CVDvGgyd5gvY9krx+QtjfzbsCN+7XVACAoo4VOO+q0Y52u3eWbuHNcUKClAeSs
vkCCc89SNjb4kCrZyltrGyb9uc3s82NIXzjC2KqqqDnOta/aNOaoWJ3Iq+GAYUVqsuT6588JrAMf
xL/rYNui1OKM5OlpOw49968flKP3wOonq9w+LsoYW8A2VL/qpVrs3Ap/j+isJzfVY0+6poKRUbYt
KEKQfzWcpKVjHPTaVrelLlgz1/jx5NPJqTByJvjZQS1QekmjVOWg9Xj8O6Db8X7ZncNliwHdBXZ4
AQj2JBfm0mwysZ0u1NxrC7e8qo1GNkWr7H2o27SRKzXiWqrGqNpKX9v/ui75FUES+8a2XV5QdqYz
rROzbCjDUtdfpumwwoliPW5v1Snqa659diYozcoAb5xU6v4lWbhwPUs1dMbkimUpkaYPawEt2qWY
I+OUETUeNe8e88xA4YjJHbu7s7IlmdpkH+SSyrncbO270eazVAH0rLtxKTQsUMobFE7FXhbtWrWu
2A5dqG/HSzfXe1nFFSyb7w95sTnTqkl1Jlb82ohqL1GakWWi6uxsVWVzTiNI9Tao0coqUC7JwbV8
MyIzI9gm+pjVnf3kK1zx1P2vlch2lkj8C/2Xb8RsGapyYxTos/yhUXZjDkx3HAYeI7DQvz/KC+sj
vnnr4gwgvMKB5K1BjlHrOKlRhi0D1LaOiHfnd4CRmB8nhTTmxX/D7Gk8sMr8kU51hVf2B9Mc3CeT
pu5REAUXtue6Z9pK+TGcmoZKdxZ704+nhXr3qMIUpQTHLcwRWeUEP9DlwlrLi0q+SL2BrM8Gu+zh
WoGx48AmkKhEkqg60bbtTPanTX0tsALIHYiAtbmqBpfZNXkYYxDbV6k3LgUZRyzonG10IFRSvgez
ifQZRfDnyc1bb4jGzKtjSG2BVK9XyuewGtGeL9IGRK7jmj5x+fThz42oI72A+S9JUMkuwKl8Zo6j
7cTcdCsSUP58P8tC55fb2dZAy0DzN3ST7b++FBP/KhacrMa2holh05eEFeyrDrFhNYbPvfEeO6+9
VqrcOjYM1nDdduX7IS1CDx2p/Zqr+c2dFlBTJU7x8tLFLSRclrDarOyqKNbf69ScHhx2+ZnGSKhO
lLAI7Wxrcr3gDFBKnFSnx3zQhwxvkWvqu26ZTectMtGgtqOfB2UXaITvEnRwUghcqVbwEhJvVEVK
N+4mwMAnbS9rqma0bnrO7L0s3WZFgIR1naIZdVLsV9uiVf0T22duNPknfsYmJXCpK0i/+tD2iGmd
3DQA8pK4vRVK8z1bduDSMie/0osWQXJK8lnldF/+/EmI3zbFNh+FrnMDMht3DPEWrK1Hg1OomuFv
ksHRIGv04dWH1nR1lhfwjrc8t7SD/O+hHkfXFNO8Zwf4FZC9Ajws0uIwzSI56aaf7KUnHRXPj5AR
2D4IxgEYdl6t5cO2nlyODCvhdIfdSJjBHKibKRGAvqoMqOHkfJLdY2N8euxGsD4gkM8ErrGC7Qej
L6JXs+FH36rZicj4DvQ/83I3IbkkwToe9rXzQQu9ZszL105MUPFM0nODRDnJsd+MJwYGlX21QnPT
MLdeJwppvFR2CvTHxXDKsbwqnH/6ugvwFfs+UuqyOBqUSWGf7t2268U+t6z1rDueSoSROUxnF0+8
3qX9VZ4jj4FW1n7M59Jdw+Wk9y9N67v8w3JIhq2UoMiXeMyzg+zQAcclZ/jgzca12mX4laAkXAzy
AKURYSojQmEN5W+IuuFhDrUya0teXrGZfETmuQE90IecuG5ob6AhLAMwe2C6QBvjbkRL1kwgjJls
hQxm3xIqa+hJTJWLEGTOWMU0JRlmc0LbQVBRcml6YDn4jm7kzASrCgXYvoiLYSOKYds06uDJaQ0x
ifX28dR1nX7vliLehdXkP+c9AuemG3d9PaR3x8J/xVOn/JjydDpLCabiQv7Jh4lt7rIDVQJF/PMo
L5pZY3E5TiMppkF1m2x7OMZVo+FZxd6njYhJpM+pmex3SIbSg6GMxpMVJmKlR43yNS1Gr65JEaPJ
AllfCfMUJvWwZe/z7eGfUjE9/cXep0lv9i/PNMdyDJsHmrbgtsy3jIuuT8GeFu20DUmSkSv5TDdy
j1zZ8JCH+j8I3K2DTyy8vkqRxipR7OWl8tMu59OKCgiZB7ME48f6cbz0OjcaCwXrs/bDz5K1y/bh
x1yIS60W0aeZS3Q198nJLNz4gJvXfA4EWn2ItQa7yMy/xkRxrBIEDTv5LWAc1L7WoG6dRR9ltMFw
fFyrLHbG/STPyLIwue5r02WMnsVY7dOUsF5GgB1H1eFhXWlCZ9zNWHC3RddpYKFQ+PlBIN6ZZdtx
+OXqSYDOOelhvCF3mVRpKY51Eguvmb4O0cKzkjl0TdTcBQHTdqv2O6ths1YufhJjGL6INGnvqluz
oJtxBy4bHHU0Gf2a6os1Z/0L853YE4zIWbZY3UtFdgZcpJywgyLCw5PgoMTRxhyj20kggdLj6E0q
ylZ5t/UJtr3/lR5qbj5McQvh/yinEmiAguMjYYSwcxjMRr7PRlxq2jw5d5vbrsyMgrKdJzUThPAi
v8KTWm7b0J44iFB9PW6MtkM0sow0aiCXK6zhqDFHZiu2SJ4xvkEzmw2QraJCda2ika26YjNz1FHJ
KwhAa+2OLGATk0W3Dgltv/jR52YOyxcyYd91NtHe9MPfm7SfPvll3HpTvgC1FxFuH9BHdXXhcvvO
Jm/jgGdz6RSjkrX/47O3eqYl0UBwZT+6Nqhj/liF5/fzZzetuDx3fncXCq0JmBlMOXF+xy54jiMB
Uisn5ehRezSJ7uzxB9yIYgopO1r9TBAnY3UdU618d8QQk23kQLhgX4e7IS047SVgwIgLVnl+mx+G
2RrQC7bGCqlA/C3m4UlXuUk7knfQcwEWnPB09XZg7ON+so+PojYdUXEzmoi/B0b5RSNhb2VdgszF
zJEFpXaWwvqRlbfvZOIs/emaABjaV4TKym+Zf/eHdCBN0fZ3UdBd5BCKI125dDXrpMY8SSljGk3G
uSyTS9z2SC8Wz7sZEZLUqjsDrPh4ifX+jtal3RESXJxk5pt8YbwWEnziBMv2D4cKV3HjdQtaoGpi
gwlPs/elBqPRwycVp8zJhoCWYTM/gU5U1pU1vns89oxRu82FkR4JNNSvWVgYD4r//zvK+c2oDJ9H
OMA/bZotyFBvx1SCbq/wBSjz0hzsg3RDPmRX42wAogVKtXlYJGPCiGLDh40iH2uTcgYDj05jNvyT
poTKiRpLzXDLyv/SFLNKvN8B2L31rBqkGaEw2XaGy1uC/l0SZxKl4++M5NLxdMH6GrbTBCxzKdYc
tYoPTPj2zegMyAOHIbkWpUraQcxgV+1ic0MGULUaWNW+DrVen0PL7C5ybj2GNcRKEWAONLovPqro
XOC3GfWZOiCvhr9Z5N+OdVkG6Mz4FpcCo2Xx9h00ydNJEGDO3lx36pppgH2UL+Z/v5LfGmi68lVb
ZP7WH4273/vDYkwa70igZ2Dd07SFQwOORE1fHhuVArrc3Fg4cmIl5Y2KysNMSdyIcjhJ9YZ8qedL
NDDQeTyAQj9XydlNU89g4LV5/MdC08t9X4FQGRvDJnkSty3JbNHo286qEcb7PDhmi5hp0ZWEKRiW
ubJfdT/N/tYL/PZeLfW/zm7LtTHomVLB8a9egATRyuSYcrzFtsi6++iKbzlhd4pX9b3tVWoTbNA1
N3CNkCKMmbHYT5T9o1agLV/7fRTcdWv8LpetvUaAjuE07oY+gFma3z1nIs/PqpkXtxY2tYuzwANI
be6CUjGes6S9DQxeD+Ei3dcIy/3Z9XaMneuuDM6PZ1QJ61o2qvJFa0nLJtBE8OlBS172E6CMirMw
jFeItBAcUAHRko9c18tLUxfObsrHb/CagORq7Ul0VYuQP2/jjY83j7zOfL6mQLyvsLN30nA2R9W7
2mkd79EosqXsLvKmNwmQ21odHJ0/dwO/+UJcsiiYiJm0G2Dnfrtu4cuPneVAxHpYzhuXnLSl85Ub
LfmVfMkn/kqsdMSUtcNZeh5kgS9fdL8xVrYPF31inH0erKRYuwpt2+AEl3lE8GAqS9gdOm+52qM4
1n/yqPS5fSf78orY3ozr8uIKRH4+Q4x20gkadSN/H9LnSYV20lvJB5SKyCtKoO/CSZ4Eo5aPHMBk
RqUuRwrUe69gpvLUWVoLRwGT5PLdZIns9ue3Tn8rNOKtE2JhRmkOLa379jIOen1elnMG3HmtWIdm
x/zbwndmBdkuZWx474t+1bcLJ5mZCFiv/8xtXWPY+q3bPknlIeeK+iXB7XJUFrWkWqX5WfhFc/Ez
zbgmTXYFQHSM0lg/W1PPdda71lXJt9Fyujtue8bHREcz+vNfmFi/KYf4BZnruzQSDgpVnm6/9uxJ
pZjYQaBljsjHHtMzZDoqh/khsMPyhp4r3za5Xt4Gs0TXE9fvh1j1mY5mAylTgwuiKlkYm265duQs
CES7ShIdg6Yo6I/DYhUozXpck8MUb13oNpuFT7dXgab8E9nqHpn6TCgSY5wmNSE92ZGBoZkXUYIY
g9yD4UdHIpi106Pimkei/XJhPCP9RF7mY9njifcY4TyeH2Er9ANbzN4LVB2dqKFu8nR4JtuYv6bi
95SF3J8vld/OVxfnkLBVHlo0Pirqy1/fSacXo5vmleUNQ/sVkyVhkKAyDr6JlGcCCfIctHr7nNlI
+VSr9oZeI2kw8kOPDaJ+NCbf2RkOalSAyM2TXYua5ierN6NmH+oiy97VRSS2lllYkMRnh6Knqvd+
BL6JBF9iEhbnYJqqjDyBR5TCbF4FKWyyzHeqMNu74By8ZBxxhCu5c0QxnO8LLMowLo35iKbVOixE
paVRAfnE9masFhZ4DlfMlBM6lw1gFvsIGVv9W4L+8P7nN/Dtqml5/2jHVZanqkbN/2ZHo1WUFpll
E5Yr9Gw9+zhoCatg0JpNJkk0X//8r/0GL5T/HAt+emGKIk1/I5kDN6PlhcaT5IHZ6dLia4TpAL+8
YW593Zhvw3TLJ8V6sd3oCZsG6X9xne5glClb9kWVT5XYEG0f91TTSZF9d1w8+VLpZjfOyzw00+M7
LegOpgMJZAr18Q6qfLoD0GrgcNrdX25ne5mY/7tdJaCe1fMy9BE6GxBpBf7XsTuzTZybTPe9DDDk
UXoeFAoO1om4H6A/qGsgNOZjnO6ka5B8xLH0PVA3iqk1A3R/MdT0O1oRBhzLt4Wohn2WWiwyROHe
FGucYP1CXZPfYmgkML2sFM4FwIGAp8ARKEs9Phraj6irmpOSokCy2YZ61YBwCJWH++gctLkEnEiW
+U+1b7GTBrhB0U81xHskC9Z7E8kb4/LBfgoVxCJGELKf+6+cIAk+P45xl5LGLFLULS1rGvkYGqro
VbCc24MTErOaqDsJFVKKr2Eyq7vaVKqthCk9hBvQky1PJCijmgVO1C0vOBOqk/xWfjU1f7nihXi7
OubjErzFKoITgLOPMd6/Pi6kRaSSd7FPhTYNp3kwanATNvKHNvWyuPzQK7BAWkM/krSUwXJZCFnx
oNoe3XdxlS5FKsjI0ytXWQEEeKot2ph17F5siQgyo0+6dL87AKjO9GMrq/PflcAG9w/IFh36zmfL
fJafZp4ao5cHYcI0oSe4A8AOms5IJTZGsNeeLZSG2hQqwIDNiV7oP8ifAYwlLhINCySrVLnP0tG3
eQSaOLtUn1+s0c5u+lJ0NsP4EtkJGFB9SaVVh2FX6YQqyf5c7hhU6G8bdLrZlqUk8aQkCq+ZOann
hCfQjswO/xgZ/suDZKAk/QsURAKItCDZD61NM9ynufcQk+bDyOBj+THHFi0R8QP6Llq+NUaAAY9L
p7bab/nCz5trhhiypU+XbxOh3wA7WIcwtZr3nOKE3aN5akTQ0hgihpYSN1x+aytXFW1l9s5EeDVj
scBQD3LoLC/UXjeLtXw6C7vDbgdIBSCEwPspUuzXvXkJ5/yDtCJ2hG5t5Sbi0YPiv9APPaAC1zcw
XTZU/Duiw79EdvrazVN7lJvYWH/986PR/q12NwCBIfTmGWxzlrlv1nJB0ThuPzuEm6dY8SF5EUsy
9wQvBcq7JQ4Ts06y1jVwJhLCE9fzcOhtbOWYcZhJZy+o9/wnxSL/ZRbeoAgQsK1wLz4pGL1I2mNW
t+1RfiVfDAKadn1HfpKTN+IQsGe7yJfScn9+FVmUX7CgxEsQ7+I0PMSpXZ5JtTQOQe/Sg49ZdRdZ
1x0sOzT2HK5YB93IIYbXUb2G0u4Bt2zV8EImRACksk62rcZgPzDCD+YCbZAqJoWkYYRMAVGcmLsd
rpp8pGdqgPbZs78TbvQ5Kelkd05dV7tHudGP0JJHorg2ZkCiDDewulVNBkRpE7ubSSsAYzsN4nFn
Um5FNz3hhHOPkZ+Uf6n0fzMxu/R6HGwowZnaLCjrX2uQLjNGCGAGZVOsGzRHLmdo+EONDDjwpe1s
IkjehINjka/nhNzD3O9v+jgh55wSOPd93cKiGqd/MFARlesWDvnYfEt6wDakfNyY7eCfdFu7hEa0
lU9rCT9hBsZq7D8lO8kkxcscp6R66Ol5zl3Hg9DWM66dtlpdtfcwJhejtBowFIHKlYQV+i9vhLP8
or+cg6bAzK0aGrxjjZi9N5dwkltGawjymB+jJDTvPFArJTn7Ydw/WFSVgVonNNueWzes7kYz+as8
GDbtnObHjNlzZAV4kOcdk1LXeAz0TcMe9kUtIE86Kc5lP4i9qHLw0816dzEZM61mwD8h+s0PTHsz
L0iM4AMQyMyLNaSlpNYkW7kTM3JzM6qonofIvw+ODZ+rVEmrgsVG+FFEUhAQnD4V7h7iFhvPjpCU
Ji43wQTnJWk19WZlTz3187sm7Mh/FNZ1yLAJKxpYK/8dArPy0jjhlyZwuUxHzdyGKHTbwc1epjI3
vbwFerzU5kw1Jq+0eoZRC++SiuZMLouzdorq0hP7e/Z95UsOcwdDOmJRqSImmag7DUEGawZhbxLn
rFoX8kWNpQl+rlXcGmVtC/8TWHfnynrE+ct44feW1qS+QTOgqfS0mPXffL5h60/IvkkpoFHPPWR9
AIlmC/GObFZdpTF3uB6/hmbckT5gVEckdoAHtDTf5X24ieuiXPepI46o27sjwqvaToAe2vZ7KrUK
L4wL6SUdlPcj2iZSvxz7Ix/Luoi1CARXN62hOWyHoJg+2WHfbsYpRkaJGgZF8zIKLwW6zcSyDwkj
5k0xEY0jC0MNvIynMaZjxswGpUvrb6NuYIQbUCVW/gsKjvasTQqmxeVbGkLtL0Ms5604BtwGoV+q
7qCPNAmCfPOIsMrMbUOe6Z6jttFzmfm1pzVhfmOsq5xiW3zBv6RswQYQbtU5W4UAu5MRTdF+7O1/
ar0tGWHaxQlhGueYPmr7qsndq42wGjBYc3cBUHMSTie5GjeDtt60zs2qnOxWVjp0vlTxEdWGkD6Q
UO3bUckuiUZKczhEMDqr5B5OQ0s9ZOIuZdg1FL7yibjvr0YdBHsWtLjGnMUTbqc/Aib2x9QGKq2L
6JqMg/aipX7lKQ521rYonyw/eWaKTCpU34aH2bSGiwbjNy964/Mw5J9YVLU3OyMNBKb3wI0TWdwZ
cHhPfVlYnsOdx2wxf6SSnwrV/TLRxcKOTZQNJR0JCpUfXMuxCPHF85WGN25D+9t5XdmDcqj8+2T0
9XHu3X7NZHsTLP28nlXPfz6xzbfwCj5UwML0T3ii0Ju+JfzojWuD4y143zTSNx4ESbKLonU8GBtU
CepasyrjdZpbchqE0W2qsOlPptKaz0kxAeMV0X3QQ/OZG31e23QEuINz14tTQiLrxawY9njbWn3C
7bRYGQFafnScabzJP2yCY0cy8YfYmANPIWdjTxAGD4aQwEpXSQp6Ci8NVRI+v8tJZtdCESyaTt0I
jcB40lAXOV4EySHvgDkZ4bRzYqU8kQbZrWIbDJfhjvY/ZiZOFLL8Vd2+oUKOKFJIXmIuB8NP/5T3
1Q7nRPe9sOeXcsay/+d3+fcOn8GHaVkM0DROWFrHX09XZaKV11Gh/Jyjgd2tLnYHHdCfG063z2ab
o55dXiKUq1DFkQlg+CLm27WPc1RHxxDFwCpNlfGGzQwDnTD1jS7YQQ8zYVooRKIt7EdGkqbBfqPN
0qtCmCUmDuSI/nhJrBhpLZPlS6i7h0WEgxLcUt+7NfyymAk/hRphZsShgLmENQ9Tav5gczRd/WK6
oscOv+RQ8nj4T8zT5nmtNyYJPZxiG8J1xNkMXhtoBffOieO/WNTexFIg9OIg0Ricq6BSUSS8jaVQ
GX5PSod+OaloIKRDu27qHD058/DCdWDBD4G9nUZ7OkRNAo8gq7mU1U7szIllU2YhOxY9sOwxb/gV
9dOYTLQCk0rtkSXZU9dAW+spaNzlrc0KXfubXu23bo0fn6gDNrJ4DpkavDE7uVmMmTOCTS61NqY9
DMjB1OLalzbU/TT3P7QD8YQ+C6TbrI7DplIZvARjM53rTCWZJoswbraO7nEnV3tHqRCBN5W4CDfv
N46+//P1qv1Wx/PzOjawe7hoWMre/rx1DGVrHtEMZTnrsqhFz0IVPoyacpXfjENm3eqphS+XM75o
q2mjNg76zyjhAHILXPKZvitcP+HZGfpH+eKoenoMMbLLVsmMMnztPVmeSpRb23SKYlBNvvjLXENm
Rv1Sz/GruKzgKTLRWhtvbz3X10sbeEzjpYn+ZFMNraplraz32mczCW5OVB59v8fYXJKPnQh1eB8I
VnFxEGdfmZwCy8q+zGA11l2HxiVOXHGIW2asUrujWAJmr/83YfgyP/1tfsy2zUITZWr097/747Rs
soaEYYL36N17VMYAkwOOR39YCWLIVpo2R6+hFe8zMis4MsiXapfmvk/d97HuOSandJZUSGScCPdm
FRCERZzVXo7sYzcdvYctly74o3CCvZwMZC2J50TyPhkGvU4zN+XL2LHb9IskOTRm/F0d/XafYKLd
Dl3xNWcwfPPz5KteYIEjWoBrM4yfzLq/zpEafrGzJcS3S45gI15sFjZrYQTRc7tuUMRvGUqETyS8
K94YauUr2vsAdwxrX7Negg5A+XCMK1noZU1gnwozPTVW5t6NipkS7kdUcf3nhPXFe2i7w7231ZfO
Dp5EX5TvS6PSVnGYt8fUtxEz2eVqiDLzkS1iOuwoKWjzDSSa99L3AsIp8ZwapD5AFQm6g1pp3Jh1
wKVn5WIVSXnm0HfeGWnwmkxZ+Qwu7x6QI7bNogJPy0KpLQbci4xXvZTGdEPNk79kplBOVUlR5EO5
9brCz1BAUP4pBuYM1+aisvy62YoqdI65piGCcTuHaCuGq+uOuZk6QpkwshZ0epuaz6OthFgigC7n
C08o4I27O3UgNqUSVjsi4lN2ALa27tzAfMHlZBIg7xaffMt5njWr+aEXNwA/YqrtL4LfzEvxWS4r
s2qPnaVhsEsf60oiyqQ5d1bmaF/T/C790bmBsbSsF9KHhvy1KMMSFgO4432V4M6MW7GplEwnTMVW
byMKM1zr4aqy4feVUTaezZmd+0j42syFvwoNMIsLkYoha38umLrv57aDg9DgpWdFYJX2VWDXx9Co
NkchmdLLt7zJJ5KywUosb7n8G0NLHHerREfXrqrnPGpeJP7ZxkdMenEOjL+xKy8W9rQyxknsGZXx
HFgUrnXsEP6cOt/dZUkt99LyhT77MzzY06AxzpIBCUnKDVTYEG5ykVzsqOW3thcRMDGEj77QKg3m
T6yb8FshuPnfS6KEL6ywm7XvwDR+uBFh4Ttnl7Dyn9Tu2geMLQUEeeww3jFIJzPSxmKJDQs2R4Sz
KdshfmdP7ilOhvI1UixtQ2qLcwtn46aE0CbihaHriHQ1+f3gb4MmMh/lm1LqXpTb+s0osNnJzZvZ
1v3OMMoYNpWpfEFtTR0uDTaxVn+Y0YA/STWv64xMR/3cPyfpHHncQ6C7C+smsxnGTL+7rU8MnoIw
o3LD51DBgap3hYaTJnr2mUC+inEApWkhITMo8S21Dm7SV4txgdPWLgilrWIF+2hYbSNhZncjb+I9
hwIW1gGGYjM1yY3VNpze2XhWwCZ9sKruJhNxqkxHYDzNOvKRdrxjtLeups1Ur50rMJlx0K/8riw+
ZGoJGjSpPsZVF66LSmkAWoMZDtHz/Uy1SJMp3IGMiM/xOGOfRkzBtuSbksT6MxnPOhqMEGf/dJgd
s/tq6so3+h37HxIYAo8RiXICk5QxKY2VHcm4WPPmNHmXlFVwmtz2RbbI/xNCpGxTAIJ30CT7jj3l
R7j+9eoxcmBejQSCIaicrLYzyRzyqwR5k2nTU/RRPW1tjcsi6+PR35pJhQkqGPqrVpiEeOakvLAR
/VTrsdgw8xlBmFYoldtB+eDzh0Nju8d8drEiikqghtHVc+VXzw8US8zM64D/lrTFuHmaUsxfUW+1
SLKU6NQ62cciTrpj1SX6atDb7j3Cgq967bKViPzgJ6oDeDs44guzseE8OYTKkbGCaBY5UlA22zzI
hxfF4JokYkMhX1od1kadBN+AC1T7NnNmvPkpnPNlmtDFgfAawwS8PTfhVq63uAS6TaLCY5JLwoRb
xxhEudHr7NNgKL6nIha6MJ/tbmPLcKa0s6M9N/aLWkY/xskBsjl25UYyWHMrHrY9AxsPw6j+iuYi
Xy3T/bNPQZawHUf+EG/bQHkvHvgMLJxfe5gJpySveLiWJilWo+ZgSQuuMUPevTIQg4Dzqd5ENUk1
Tqx/N5IEHknOgysoVEhwS8YMa7JgL2kEbDvJV+RfsByHySfDkkuqp/FRIchE0834KcNMUSLvPz3Y
epiAv6Kkhbi5/H8GPqITFBkcBm4bXNVgjtau7xysRrO+OWP/OsYadw7F+YwK8ynCvEBHx/quY212
VNIhOAZD9vrgIoAMRl7DAFIKd1OkrrBqNXLd2ijJvs7M81XfxU9nuM9i8TnrSnHOgBvlzTxcaKra
a62573qmd/KfjxjpKpWGELNd8mhgK17lwyfRpwDKieHJR8wQih85YlUsRch2WBHwsSOmJrQ4Gz/4
ame8xO4PU5lhsy40CCVCcd2yJPOccgrPDE4LRmOAYpZHa86IxjduwwALm3yRbYVJNnT0xEuLl9xq
nZPjEMM5l2e10MbtMEZf2ZawltPmq4B4tvcBUxDJ3R8Eob4iru2NgSR7TeInomwCgAP2HAyqYYs1
P7oEBf6s1B+HtFolbmygp1RxMzgtqc/J/H1W+YlnA+aNyZSmVTUUqITk5g2yTJXImjQJiYYa83Pl
MhJshC02U7ZUoQPd3KSDj9PQ1zAfFUxUKhGuR4BU66AvCC7C8RmZF+jOu7IbYsYbrNXCJgSTNwTB
rhLWADyxOMVYB9oI1bVpKAffsj3d8D/MfTWsIEu7K+VbnSAPZNERbseoX0Hh+JxmxS0fCFHuILvU
nwMruOcRyv9u3LskEyilcYNxVinVZwtwp1oO30s7p15O7sIOTq5N6Gl26Mhyc/3h1Fnhi+FM5maY
2y9zwpgrmym0tDZ9yfLZ83ORYi0tSQWu4GSKDJUHmAOeb8fU5U+qdxZcINfagV4/KwFNqI+PSjXD
kbXNKifufFWMNsfBcB0FGTd2TSxFnRqr0frms7z3Wpf0b21hmTvzQr8rUvwQDZSLdNpONk1VDgTG
aMwj06xgbY8s1R1DZxBlABrIcvU5zLysM4KNBiJoBzvs29hoB6CPuC5ns3+XpvOToJkvrfDMJu6j
kldwyQNCWhMmeviNQi6aOWlnnr7dPSS/TRnVD2Nf3EbQ6cQJHNzeXadtSRtYVOANu3OUTC96mxwC
VRytxP446RUSCH5/32f9Oi2tI4UboyT3OxE2Hs8qdhIdZ1Osk+xV5/yv2vSToSrLp6mgGm8SMJ28
Y/6swX/y6hC1XFUZ+37IX0d+TVIaz7ZafZuJUnAx+5K0i+yh7MMPlSiqrWEk+xk+lKdPTYCc1OZj
IcZATbvBa+2SMI3pyXK011hvr1UcOC9mmH2uEfSvpxYQl8s4ZIXKHK9J/8Rub4NegemQtm/a4qAW
+XpY/OkWdvVan8mPtOglHLYCZYp9IjOSc3nXjfLZ9oGjdxwnc+i+GEVfrw4M+ibQOtcYXdQla+k8
9TStwfZA5gdzuWs1I0SZUC7GAvHZIUKsNYZqHWp+t2KiEXiAhXncDu6PvrPAindcfYN46nPtGzl1
r+R3u+Y7DTcxRlnK6JI4BVaCOBMQbgOmVbA9wHVqluyW8jL0mbbq2UwCGyRrRFPLZCOiutw3QXsO
FWXaFYr6qZcuPxeBAsgunmYQJ8srW0xupfIDMYhPXR5/1YSpeb0gAzWeTolCrAgPBRQzYTGuKmqW
sevfl03wf2ydx3LjypZFvwgR8GZK750oU5ogpDLwNhP263sB93bXixc9QREgxJJIIpF5zt5rp0tL
t7/jWCXKQT2i4CRPFeUUKJkuA1Q40o+PG97QrMwAa5ZXx2z4/AeEdbhIb8BmH4Gn/yD7LFmMsXX2
tcDnq0DwoMDX6jcXkQLsx8sdbdTEWeY2nYiOxGPf0cGYeL268cJoWGvdSFO37V5JaVLBiES/I7Le
tdpeaKW/x/Cxl3TwwSAlEkdH+WbHA5B7i8STILERCmiYk+H9lMOp69VwUVuVTikhPoXodqbvQk1r
zwkv2bDOMf6XNVQ+vUq+nSp+b8tso7lk5WhAJ9ZpEd+SdAh3jV0+jSQC8N6/aPy566GZuF6RQmoA
gVOKavAHh4Q3WsquruI/Vuh9gN9DDUk9G2PAysO8uUpNIFY25NQCTzFAtj8SL9sygBuHD6Tytl5c
vvDvuE3GIpwk18+RgJDUorOJZHk5hsBKoSadMiutIJ9tKro+q5QZC7MI/C5+Nu5HXS59kE+wsYqD
W2igeQwfjbzr9ZsgfVHpWYd6HR4k56pWOjCgOy5GpuHUomijcgmNxhiqi2W569JowfwbiFKqkIjp
sVgXWd5hRANf5Vk/dTPR11ZEUCCmMeWg/aymbG1pOfHe1yxn2bCMXxg+eC6zotxk1NZTUT2m4yyg
doWfrnLloNrk72GGggcDPKDwu4wvcGScRyN6twcsv8xA811rR822qYiQRqQaHupnYqVPOOL5q60M
zzhkZAGwHi17JkSGtFrS6sXe0pKfwuuGczp0vz2bi1QSGrKMNE5s6U2ZlE75quT2uiNRecA2dACm
jmRctuOSwmsDhgbeC0uVZRxDg3BDFguOjW2Ed71YuHqE1VaLsLnmPvcco1rqXjLw/5c46PhjMloE
K/AQyMQ9HKMwetdKDPjbrP4gNszI0khR1jVod/iopvaHsyj81jwMfCoLNS52CFAd0P7a0oMQMa3a
kZmpEutXm6LDakqo3b65w3ADPhgAINGL6haDSnoEhrbytETsMhtOsg+IzBVJeUbCTEKA+h2qVGLT
olhSKvpjWcHP0VOWg9k8u0o9WUpGyFx/tmT4OqQOLfD+kQn9SfWewc8Mt1AIweXp2QNuSIpuG8di
Zxp7VmfDMu5S/UtHku3qsfLa2QzCsKcPuuvnB6GTv2HbdFbG3PqMBpmtQ4r0Gz0J7qI3g3e8/dRC
6AR5Nop+u6g+M36ZjW8Z33SI1zW/PoYds1xkyIBsfaCcFp7ofX2HkmizpH9pfASrbdmXq3xoueD6
D5aNxanKQ955LPKY3S7MKpzVkJEWgiZtkZmassTK0KyMpGQlnH90Y+4+2raND7VmxpREwh5Bsx5f
9GmTgKFdjSpXBaOjd/ZKNzwQgY7XiL2RqmMbR92+CWNnp/K1DVh+A7ZkNmLnmr7zuxbcNu+p5zAA
sd5ZY4/J90oUpUcyy4YMRKvriHPu20TdMdSTzaWuMOESXVZq323kVqvGSbdaRwKcbJB9NqH9Ka30
W3rd0VNL3Iihs0FXp1fFzzFOSFDWumRhelWEkHZC4mE86xN1NwTdrsvyaAWcaUcqOikrFmshLbOi
DVJoca5D8bQmgjPAiGib54q+MabdcSzXJDgtQ7+0Xln6aWdThqzLjNh+beRQ4XXFazI/W1siOFsB
/mTb1q3XhCxVVnuGcQhcuwc5Vltftu4fAr+t3hT0yjv8FtE2IIvzo66VJdVh64tiMMMa9PKTN6rh
vWfes6inJ3Ir+JOn2fAwE0BUkZkn6/n42NyoB/YQDoCS2OjRqMv2v11CLY6dr0hqZLa5tFKEnCla
3aNBZCo3RN/rV7FduCsTUXGPZukV3qq42ZV4A7fZvsuozPeJh5MvHMv23XRrIiC4u+yL6dlMVC91
pzg3fEjmUwjUgdPhkYiXk+5wz5p/iECWBoEHc/sBkwYpP114b8esvpC0voLLEd4BvIX3+fgYfyn6
SAn0/45AV7y6sklOnu4nVAZcjWGgzMh0QgexCI1gvM8bW6Z/8ML08O/Fv4d0vbo6Yzie/jlhOh4h
mHXH1Ln8PaQg2YxkcVSgDDELbn6QlGMsiY8tdvqYyr2tOjW//kCqJvkErO41BK5q/q3bmIuh4Ubn
1nXz6xBPhHkGr+/cCU6pmTVvqgReTZ6YCdHFH980+mjzCUrfJEuZlWvdSJRzVqkqsgG6aG2rilvY
EhGv6IHzWXjWlpDEZjsUmcoqAAp8043WeYS/9I5oAEB19g6tAGOkMGl2eKn67oi+2VLk8eCvqj00
Wo12seWTDzDKcsMqRrJ+RFVh5ZkLuT6RT0/Yxi1Q023jq92ZbzgJp8ZwDD1P/WQ0NKj31faBvpn2
1D3kJtNxvaDCMMZ9esw7LXt6Urny0oJFOu3jzBfZsi+j8ccY109RBBFFaG8T0ygLFtE4cJEHyVcw
tObCLF1Jp71I1lKvgbu6XUsiX4uXkVl+NyGPDIW6TcwYSRkjk2dQPspGcYhVc6002MRN3OHewpIG
H7LeJxRcT2Ze8r3OxuqXiO3FqBvKH106l0rVh5NUEbD6HZUWmfo1tRv4fqkmvRertpuVVmFtLU1T
2zoeCZJRrVCWVJsStbfb7bvCck5p2PebQnOju6X0+qKxa/3ah15zCYymWqBJyT/6FHVP0Q7WtpBl
8dFo1Yuli8+6aXal02jPUdWURVoNycEU03sqcxIKayfbzM9GmbsxsS5QnsC3G3pts3Lb0HvhFt8v
A5orb5aKeWskNWonhtFb+pBWtnZD1bypys1Ak/6d1V3lyO9aVM40hBrHiLnkDTcqZsLpCXiyRAtr
1ivrNWuVB+NNR8m0bbXWfW2T+sbz2neidO1CqaL6XlOkPlDQ6dd5bcnPXEMsOJ1BMcxZJqhDzp1i
m4QOjeMmefMDmd2HwRZk6mChMil0QWtn6UcmS6IHwb1AgH1TULCfsxEwi9CUm0ikTyOyeDN727jK
zRBndciaMi53o1k/9S7zhktjBemmBIiNyctVtpnFUAV46ASaVmGq4Gr8Jez6akikVzflXSq0wLZ5
Mn7MT+RwnobBIJCQcNiTMm1MaSnHeSP50olF7rrT3DJrV8ogwx3y+dduIl3lTv7vRpmYVzhLPawG
WpIcDMzl8ykzEevvefOxRmZH4j2ytxo1N8lOI/Ee/pcAO4E6FyOyPphUuyNEcXlBb8hTqz0MOf2X
NPJHm6vVtzsWvxTXqi8DwSqrxB9WtVkqzCQoc/CtbU/dlgUftOHpcVTYLfex6WEZpwHd+mAgwjIH
czsfNAyDujJy0zZ2EC91qg0ftAQVOj+sUQicQvPTqoDAhw3SqsKpbk7aVTdXTtQnvf5TTYdGz8Lb
WSbGY3D18DifMZ9LfkCyBXwRLmHRKuW6kCxLQb5e2li6C75I+qrA5bhpNFM/lNxRL30h8lWp1eEn
uu2dzmTlt1HY71RNuzfKKvQ+0IOcUhWSqdnqyJgInvtQvPE6nwpA8pKXqfwYG77ndmTVZ5S1zsow
elaTFtXCDOTJR85LJ9yQfvbkm2K88rwH6w0iESV516KPg2cZ0CWbTyHx6ZQ6kfFOeLW7pi9IUztr
1etQ1mI5vRBuVP8NQ8hRFY752iIh2yeQrDcydvKv8uRahvxKrTDa+OSs7EVHNbcN8zORUPKrz3Nj
aYwu8coKbCxLUL+LyXGgbcK7QojhsHRM2a8TyGzrQRS8wdOmoRCcIIO9gmIxHlHl9Lvgy1ejlgRg
vjS5UIonteniKQ1S0jzrZd7pBVwUUmQ/3VKr9gOacUhdcQR4qEANMj+cN6gYoiOUh4XV2/RmAi09
zxvp+v8+mndxT2zN3EsOaWkjkMIHwH3NoI8RI7pYdGbevrKI8JZFUKFTypN8SaCRwRxDgcXNFPoH
l02xCAbXuCrTWgc46Z2uQr+gbEcaLcWTg6oVLGE7md6cas1ClQtE0k5FDpmKfSCEdps3XexbLHD7
GGV1ohMUkkbhKa+om7UEbpiW9zVmlnqYN3ROqfhMG8PqAcbMB6Xj9htLBi9/T5kfzefNPwFd5H9P
nvf/6+l5d9401BHXpU5UWluNxY3lc3UOZLQphF/c/K6PPdaxEHOqAMJgNh2cn6k8xH2a1Zzmvfn4
/PPwFIaFrUchtkFeLibo9GY3FK3SqH6dD/39gTQGgVtJsmnmY4rRv2Qlyibugrzhan0bCwrPWWis
VYIb9pBrwEAH7WsWUfxv+/ZXkzjVh9mYiILKTWt43mspifIomfngHh8uQaUaK3jjAxnAxq+6FcTE
uwPG6GTixFsVWkvzuxvrlJHd149pkvovfSeMTdFNedeT5yY1W27pAp4hSxlPRvVLVenVC6uPhnJZ
T8tj2o1G/+GBQ9mU9QSu8fP2xUYQFfo0QeFvaavEhB1RN8qJCOFfXaAfdb+If3o0QRe5hUudqNBi
J6DzgkKM6h2OmfhRjoSidayfX+E+/YgwNzh97X+YpHVspe8326gYsx99lANnSdIvib14TZpHgMxT
Zd2W6eGrX3QXla70l6ODCSBDgsUe0T43JR8rfs3xC8+Y9pII/SHrgfmqJGFbJp9aXNmfka8VJFNC
Ty8LzBvKoLRPqw+zjWog7JgD1cbK8g81OKOJ1aOu6pSbZ6vCSFHT8Rdu+PI47yUqmbgWZXd7clrM
h9BDjxtRVNeqpWJAtay4d4Od30lA1TZuVxvLcEIw5V62VyPK0JEBgFYW4dQMnB5SZ4P3a1Yglzz3
VzPkwc/GKT9qetzPlDXTbtAcZwspKH2FW/Q6n+BOcQlRVxQvA9fJHg5UsB1KRXtzM+/c93rwM65t
saBs5N4DnbSUth7yTRAWzH8MKkjTf2InFV9va+MKygV1atm3QejwKw3kD0rnF3eY8+lSpHHy6lTg
pmELHOdNqBuwG2T6I+97AtX6aTFTU+OD5ZIqoOUR5K2dasKB6QQ+iGh45b6WvHipAH6MSVHLB6Ic
9Sd+ym66PnMu/6HZG+E07CfclkRfKa9D2PFtiIPoV4PabtBHBJIu0oJQ07dZ2WavXQE9yqNElhCg
Rj2KdaPh/SR9jtuUgJApTPsIk8ZnypBB+h7lj9AOR4bJUN1EniF+JJpyGDGKPKVbpufCHvnuTsdZ
kb54qBGAvJTXLA/+3fRIIBdROngbMAvEQ0qlgcAvh+u8Qc2LUxx4/pp77F4gRn/EoFgeVXETzAPg
kKafbWV5984xiErLnD+JLr37vKFB3m1wg8erv8dIfDzAM33iKKUDVNi0+e2+2fvEvJMMywJPR6ng
JLmz8ej0K3qf3ULp8Y0qlSeFiW2tmiRMGGa1ZFU67Ky6+aiFGl7ClLBbuNDMA4wsObeSVX8b/uSW
ISinDuIyP9KmR1EHCMVye20V9MojcGR/8WTcX3xaFpd5N2qbmnJF8Z6CylvgUeuuFj2Bq8hIqrbJ
PFkNbZvyebA7H+tr5Y/m2fg5KWlZOT6SGWbp9MI6oyg9CKvy75lR23s6q+aSryFRVIrbnAvCS2FS
1d6EPy33wUiu8AAABcgK93zF6eKT2jT0sMh2oFQdkv1Vsk5V9NhgpjfG9zIvrFVnyp9eEmSXeuh/
p3EcvVIcYw2US7SsY/WtEby0BBRX1o12KX3rhZm2y6sXo0+t3zIxEwUETIeENK2gR+RL1TfNVdo3
mGNSZQfHND83Zfefm7oaP9uQmqCm4ZBTzMohH8HVF2IIMPmkhoWien44jL57Ip24bFSeIADphXwl
68gvfxSZwqfVWv1DTTpS+VT3D9rjPAOFjuu1aetxm4dmQRmPWGFJgU9WBU0hikCkubJRjJKcoYaJ
gkmzfTU/MR+TLER5l6en5xNloEKSmPd9I8XPTenhjgin35VBrp91ojvpQxo93/teP8/HbCB2/z6a
jnWp8BYiM401iCGT8WU6+PecgrWcWmvq4e8L/PMq02kEYfQHLaMZ8/dH52fnTTKQUO+1UI3/62f/
vgCN227h91FDlg6/1f93nt55y9oHufDPT02nqTAREMdLRJR5Mfzzt6DJ6haAtPulVQlvY4rKPEtk
oVtmN1crULpDRrtkzC5KZxwdH7FVwNJ3pxm+vc77piPyzZT7WqeYTxsLQeBoJ4c+EGT4iQIAMqjo
cZwiBgrGGl9xYLcm9RuLKicsqG+OkpTW6o5R8bvxlPfWjJAyxKnVUnyL/U3dtO3FiVwQSX10GH3N
14BAYDHUrSzacjEMLKKtYZ35v1s4l1eVOLn7vDEhN8mqqU52ZdHcCVeDHrQPGnD5KdS9t9pVm4fn
yO5seBI4XffT6uNPBQzRDtO6dktq4iRNwGlaZthHpzG7bU8cCUCkE2Nd9NE0pXvQMzNeuUNSrU1v
jCZX14pMN6QUvXUQoqjXjHbGUtNFep2Q+HUJmqqQrcP/197ruqqWJEnozMIb+5LlzdMnmL5pNPMt
HVs+p1pq7078GpNvhpgScRKmqdJIxj0LezwiA+GKGiVSUx1WcgyKDeqtpdMjn8LELRYOLn3dJJ4r
QwyfGUP7wFROAmtKnSTRXeXp4ArZpo0pVl5VBkglC/OArsZmrcyzZV0Aoa3yj2jaqxPiUVIvWM/P
NZGLPA9qD3WEvkgXwhh/64YBvW/e1edtwsh7mDf/sQ+pk8F+eqbFFnr4u2s7sUMC9PSMb/bZyiBk
YdliUniQYRM+SpM/qIjEjcSF8JGOaX9iefvPc/NZ+FZHl6xyH73bP5vA15uV34SAdf/v2PwIi1Z3
yuvuP457DeAwZ94ovqR9q9e0IP73laI+yJiZWTAsCIOmCxtU96BFeRJ1uUYmk1oc83eDbKr1/M1r
qyq6dx0JGll/RaPkf4XifTTMlnkI5fPRcKyV1dPcJjunWFMDoYUJbRsTbPmIqIruhz7+bTgEHBCA
fPeJvbjHfQCxxU43PpOsRSCG4U5rb6Bu2YRbUILJIuuGrXDLHK4z1ySkbDJPjNa9ZUPknsuSZMCm
zo5VkV9HwGInJ6oBWsQ9UloDT51TFDJdzQfVQf33aTuNsfUqYWhhavHhDvMjfzfzywCzjklfeKoo
+cmoIgePO9520Jto65bh+APBAetRh1qGDdK8DkIXnQfH45imr+LDnDbMCAUi5OBTjGB+DLTXjFjA
LWQX7mFYGaSeJougovurd0O7UMsU2FdLY8LLq/Hg0ORbFs2t0XN9PWhUsotAG957inFYsDqDJlQ+
AO3YEqbmvOkOYuYBayDJuJwFm9/eQiGARTbtRnD78P623ZFP8VtLdLHxfEW8KT3FRwlESeb9WXz3
htp/AJcJjlYHQjtzNPtD2gYwDbQnJ/jD5usELoGsJ3dUTMot4lxv53txvygQfYf0slyx6woHhUnS
TiAr7Ki51GhATJusCtbgloKjXyv/HnI7jYCr/ORZWakuuhHCbzV2LxLVx74Bg4b0y/Nyev9GjMGC
tTUCDc75u0mrpF4nE6SwtCrt4PgqUQjevFUh8DG+T4fnBee8sTSmmImPFdozghq2WkemdtLo74EO
ZyyKMCSYely/0+GaDxPfypyBHK1oCo+JbMXeELOBnmraRaKZXOcEGYtuKW0Icfuv43lmwlT8z9MT
FCeUS+tDHqfjEV3ueJwfeUMoWQGlaJ2G7OiTdPLP8S42+iP42zJSvilHYlE2gt9E+37DjkdtkyVv
dkuARVi6xjqOY58bR7zT3SZ+F2n3EQuIpW45yjPjoCTokzd+fqTaRU9duaekMAOfeokjLwhozBnK
QeoRpKGGODnARPhTOwZ+k/kRNT7AU1Xk0okNPI6FRYhumU8uDtX0qGUqlr754RjbF+DlGcPFbmDq
QWmzAB6MyxwXByN5W7ZH1WYQY6jfC2XiG9p2etXrjouI1Q7J9V9+pDXr1BPPvsPAh+WC7j5l8UNm
Q4e3XG0fhUF/atWyP82P5k0/7f5zrOhIz/aJ8oHNQVGokLF3Ym3/78ZIpXdKoSjSSk03VVud0gxm
yeRDsX0HB2cFLw3N/L6o+j/xtDcfzzMiATQcXn7MrXUgnCzzjLPqjN66aTCcFlXh75j5kk6Y0RlQ
k7o7ECEGsrpfGHo+3vKy+TOz/XqTN9moR48U++FZDZl7hD3yg6mgCfiStf4XpphkH1v6Rxf16cmy
JDRHfeDr5LX7DHV9pSrqvk6jbVLorxol9EMBBOVQmv47aS/wTFxDW0fCpffc2QUem4YGvCchz+JP
0ZCyL6b059ykWVnXOTqPCAquQmjXPnR+xVrwEtZqv88UKn2xPuwcfVHEkVjFoRYtrUb/7tr4pYtd
ohQi/M9C2RsCHppZqie+F7u60C+Zy70tu0BQmiQ9fBVbtUaSQ0T2ZrSx8WiEo47GeK00ZYrW6S9K
FkOB8z19Odi6hmTvu2AeiIfuLvO0PYKdLmLY0B0uXZLRw5WeMEHI3f2Q1GLVF8+uJOtrtAWmbiv4
ndSF3McxmTYEq4uFDGCXwqNbNMROLGI3//LqajWgwh+4nuLAyRZhaD/VoHfWTdBtG9Aaq1QnFzbr
vH3YcddWCP9cBkyIh4Tac0cTxe3dt9QqxFLNshsoeXKyImEvjSiOVoLZEfRV8klJpDmNMfg6z425
JfrekYgUSnwaBCVqFNeqICvdi/KziA1roRdv5KV2Gx3iapZTfI2zKF/ZJaTJpKT1XgMhj+xgSfjf
o0CnvGLD32gZh75vcTkPgb2GXWC95cmrq041cFTcZ5Byzb0PGuKyzXVikFPhYu4Hf/HhCpm/l3Qd
mallCa19dgEXPSTa+HP4C5e5vkebRJamucfY8NJjKoeet44qr3mPBfYb2p7LLEMUmTlqT79YPVte
HuxLrMIGWeT2SMGgz3WmynUgd0Ho2ItYMHWF+t3ENNO9UQBEU12dxgIK15TSzJCTguU5OCSzBkY3
LIFl2plEk+VIXbEFPdKoOakx1f+2zlayYlnvKt29keLVCIpqWSU9qSIJvQA6XmhZaUUcwagtB5JR
s0ikhyo0fzlB0qDyAsICYkFhTSe3UAD1pPlNCXzfA5oOevWcF/4flSbNoqD9v5V2vxYaVR3yOJZE
eCfriKgW5HyJtkQsjecZ4TuhTRXOgI6aRYfquyyQ4avm8JS9UR8pXy1MrD42k1lM/GW+ikHrMwnu
3urQU4ApxDtQKsolNqi8WYspUbBy8FgJHGCNyw05UgQq1FaJkRcH99r1lI2BfJDgJe5IjdHiDpW0
w1xXrJE1FA9+j8h7KQbPXpZVO6zaiPWQ46IJi8VOD8b6OtjkhpBQ3NNm2GutBz/DDF8ok9H7NTdF
iBQGUMNxUOhCkk6TLmJTfjbM74w+vtijbR0Vj5EK0d4pzy0g0x26lBJFoG9BglconflC8VdMBJ8s
fy++NUDF65rm1KjVcPAjbymKnBU4LK8T1hUicGJvDxTqq1cm5EQ/JWQhcowjVvpERZPO7Tf5JlWd
dmuZ2ndOc+XsdfxBI4mpmwRGxpOZbaQi4/I2gkbPIqyEcoTXcBkZjK8RbUA/XXgN1VSppMU9jev8
ShdwiYF2ndOIuKYF3hytHpUzhMpFXkqPEkpjrVzJDK+W+kh8fPxFu1CeraoXG1OZqBrh8CptqjpG
Fo+r/sXgazEJNodTlBXjqY9DAKh/9+dH7Zgoq4Sy6z9PdAr6ZWnEFTFYUlvVkUqG9Sj2mhFtRV2P
8DhwX0uhLTSEtxefoeLkElhrU+o6KI2NRcoztxolnH2GWADd7SLrE0iUCu1QPdCeAzrlsnGjBWM8
BBOT4gMMvSx19n6i0p7nXr8euBktNK/CGkVjlWimTRF5U4PGRqyEcUE4G7ftvIMJ3H52FOS1+7MS
eAftyA0XfpmAEAv7VVr6CmOA72NkHxBhdFN9LKnoWtWQZH1yUOs8zkG71/XN01Nj5U8QDQWcNcnj
6a1A5IScQojLqI3XOqqtRQBQjxBKxTzpLulwSkCZtw73ImIMVG0v+sHwvjXGGhuPxqVuVB+tyvVB
nwphekOnDB331gzlDuhjeU5bnLakXmLUQpYlMq7kqqrF1Xe0+urH4jxw1i6ZtB1ZGgEdhodSMu6P
1MGRpgtipPBmaSL1GCIDBl+UkalJkDtwL1h31odAO4i2pilAgyHzaegg/FOr6ce2XdcVa4RKldXJ
wlRw0lX/J6YpdBJGwFotNJ+hlfZbWkkoQLmb0tezGUwYQxLk2wrzoBERkMwOSq9dMPHr2xY9eqbk
PzVs1BvYboCWA3Sg1MkR+sLhw6R6KLzPklbjhgoFb1mqo7NluXRolPKX72cOaxJP0t3yvMto5b8b
rTsPFPbvVOsRcSJuWjRENK4yv08/pbQebjXEO6tx+WiM2ngwqNXL3NfSXUiayt1g3RZ49i2yyrsZ
1pDPfV2BDoCMB0AM9XaVYL9BmLh32bPrrrrKPnKQjHAV1AEJVa0i0IWHDuqlCvu148DZlgHLoTTc
VvpwbYrUOM+bum6Ns1KX5bLRvGyNdejfJ2xabfQEphMHs9z4DrPc+eS/Pzs/MioKqbFB8Nb/96Mh
DAiE63mBydIywNogGf/nRefXclr9UtkAWecf/o//kqtfP0SuvRJV8DvK827NhGEdEFb7BVQiWegI
ND6kB/FWQPefjJ3ustc784HBMVproZnd9FaXm2ZUqa8EgATBa06yLPGKJL4/quqCACD8PIPz3kWO
y3iXUdMZ1IWf0+vDJ3FBD8TkQwvra8hlIE01PFRmhjU6TbMfWQ5h20KDeNSrmAIW+EqRbjQrHF8G
NaU6IzvrUJXqERecdy07VX/SpFURytbKYd4tsUevcECG23m3shXS7GpcbWgH+p06CT4DzKMnu85+
05/vnlTh9YeVbYvwMSRu+oSgkT5LO/njCqU9zYeEoco1Ttd041jBvSIWIrNFRomv/QOjed+Q2LhM
qyBdlPIXMT201MrJVxDlJF7LTl0pjbyJqnMO+IeXBkyTuwIAIiVDaA2sMV3Ylchu8ZmMmHzlelG/
1ZXEvYcBKJgqV6YQXyxSIYBbcCnfQYcNIYnLdlu0TM7aetsFtPsr/bPT6oJ1OpdNJ81LWspN6hBc
o4J/WQRZuYUVC7Zn7wr7y8UuuLCd4M3xmVMSGY2c0ac9jVayKrMtl571AzPyMqzdnaGHzTUNZPc6
AYkahyYm+v5wmzrjbmwSwjaLTl9VJeaBumPq7zPpfa889WYqUyKFjgy9OOdm9qBTdM2aetuPFevm
dhc31SrGoVQk40Fq4bst/E9NYwakFcq+KMCDiu4C/oFkGDTMQyIWNd4QoNwbXL23uIbua6l3Qnpe
K6+41cFjpHgqiMlajinBjU4EKLMQVzdI77p+aLicAZ7/AdO35+P7bpggZ7VRLwqPsUTYrAzFLqcC
lHYG5oYbtt2NWiqHtIYkNT60fIT4Uu4df4VnGIh+j/tsoDme+CilwvaOcoT5AKV6yYc46iflgeIV
xR7ekyQb7YXo0pMxsDRQz1EGRalwy12s218VAFuC+V6KrgQH7WC6cFub7Ml8A1fkAiDuVlGR9NLx
M5DwYn5mXclqwfphGQ+7z3d2pCNyL2wuOY2FlbY0e3REjiThxK4XWev9VMczcvV9leqvSI3fmwiA
AeaWTZEhnmvSH4Fl3rS2P9DefjMZMKfFCSKfUxRNfbtqQ77nusJW6yriBnvUFjC4vUcnF0GTn0rF
uduOd3N0ZU8tZUrQoz5pwbD29m05FNSRe7pwtrzi83D78p6TFed1/UtkUqJQB7x5PlP5Cju7cusY
+k11S10ab6Qz4lxID11UvnbMufzaXx+Bpv0mfufARX6A17YmXu+qxnSpQkJgcT7RqI6yj4KJM+Kq
lzatmHK1rPRdjVtNp+7dhFKAUKzPyqS1YJKtiFYM1HzF7YV25SR9DimXOZX65uS0jOVUDJzeL6pA
YpFyWS0K1fyF4RlYwlee5eheckRvNqMPjeW1krNA6CWKfKa5nSQMI43E16B6+0yL1hYzQBBEK9JQ
CH3ubdRazGxixsTEFocSq23Guj1IAXR5TIc9/daR7mgBaSDSCMpxgvsk8A/uZ9fbe5oAij0+Ri/7
Fmb/BmRtjwpumZBt0w/mGcPiuqQFHjS0vqxx+jBXntVske9uosGmM2HS96lXwNB22YCDuVPJ5env
qkN1vQspmRjYuJsnNxESt32yYD7p0I5LobJqjXQN4si4c9v4GwvgOjEhegmedUoLwQqFVyxPDOfj
qgjtdd2kVy5zOJ0MXCnttAgOZx6fUzW6O3xdHJvI7ca91oH30fbkzEUsX/PitmvUhWXU+95oT01l
7jVN2RV6fHLcM6unvdXJYukkaIEG+ZXbmXHU9F+l8mmhFNyVGmNj3Wor/X+IOrPlRpVti34REXRJ
8yohCbWWe1e9EGWXN32ftF9/B/jcqBe2Je+yZYGSlWvNOaauQD75krr2WTspeye8lXO2RyH6JERL
iOSE6bLvz66V/WJagcjSCBHuR9fRUl+os/cgKA8AxhN2yCj+Y2X8NXd4u3S0RjSNPxAewe3ri0/k
6MfK4kNbN2gvbWbjBoJoMugXoSEm0I0t3mwdpUYYFVwF80vnlJ8owzQ8KmQBcOrlr0lMpwZLWOmW
Z/GFjWgfVsNN48aE8yvPIpwUfC5HRaI8upTFyEhB8UxZEm6SDh9TPaMJLQ8GjCB8NHdRgQBnp4fk
JDlAkAO0iH4gn09huM+H+WYFZoyVLOVERKdCiota40awQ24SYA9iQIT9+CJc/hsyrRycr2iO3o0w
uc0undfxv4JKCcz+VjbvyCq6cxGG33oQ7NMxJT1AC4mVGm8CPjnkkWK00EZwvUlaG30NKAopjcn2
1VE0jPz5br5VPapwC5UE8uBLAQJxACiFK1BioQ6ds9YPf9iyIDTRJNywoPRklNzNUjkNBhnkTukv
dxs1DT40RXpOjjXGVt8mE8eRTefOyshy4N5ygCZ8C/UUG5zSfPQt6Qz2C3KtR3XU3H1tPKS9+DQk
V14PLAFG9aaKUnwfza8yCx4TixICEcfOaMGmu4j+Zx0dk5m3vwHB3CoUcfj6s52OR1rhbgc0d0Pj
4FiQ4j0bf8xA/LWGBjtlaz+VNFy0EeUdbKgPPRsnOHHQFAtJ48oU99EcfiEGoFtI6yzS26fJ1D5E
cWET7GywdIe4T3LfmLmaepoiMcNuu0xvpiXuCCN2ZTGcEa5hX5cgVOj06iWNQVgvn8kBtsKhobKl
rqp+K0768Qj4izhaRWPbhfzQ7lXTa01uXI6T/Unxd9Iru2FPfWuK4r85iO8OsRYbNhlUAob1ajbY
nItO29St2WxseA5FfItVpoY9+8SmdHfNOGo+fB5vchP7IDLnwDYl8Fyp3/Ri4b2JlF5j+l1E7atq
g/Y3Ijo1FFQ4aW5qbMQ4KeaDZal/1CqEL6zvUBtuY+wygmI8ZFoRpBtL0b2Q+lP+EhCyBApFY6CR
kiKNhrAw9fVO07J9P/RbDAkGwTlAAffKpO7aMTq0cbvvEoatGKNSO9wlcbpHOmxm+5Qfm/CDZtDJ
RhN5UZvtOj3dp01yTEXg5SYt8WnbRqj5NYbhRA23jN1TYTPxALTc5qjAJVKW4kC3Op3B8JjcYNvK
Q/23iwbNw8J7MMx2X2fS72xj1/Y5Z4rIQP2A1nWvlcEhsj8L9k4xGmgLWfRYDke9UC/SmPdR/Mrv
vqRA3hn47FVlAg8bPrIyniYYlxOo1nCwDoFmHKCwsGLq+3aY9qOD2Da291VS7omM3lXEF+vczlrH
M8ppl5bjkcQkP8O529PGyBPtseO3a4a5j9AH4GTzssW93ih+K5DvtC8FvdyJ20eANp2m8DFMe8b8
NHckmYXcwUvD3g0pG94x9pkl7NTSRDAa78Lq1jMFCYbkKFVo+rN2DJZGA96BEPcG27x9Rr4ecgP0
FioacE4g48aQn0DMr0aYcmEN+1iPjxVAncGqkIj1B82WnplMeyW2tgUskaggeYoLfKIR1dA1sOsH
IpMPY03km63usDftJ7QXgr0y2FyvbW2awmD9K2s3NqMPPmPf6AgqSudQ6iZRzM4OiGYl5iXLcWcS
Ep3QYrGTW5y3uxlQSqlbqIxtX+nAOCc6/8WYTNJLgUSK9jSG5nlnqmzAMuLCwphaPd717YDeQ312
ILIu3y9txXtSYnCcxRZrzjFTMDxnk1cp2TUN7CMbOCDJYK7F/BJ23mLl1oyzKg1/MeEuqqneW16P
HSU+Q0XfRO4XdeYhrcqjCdQklQjzZ+GH5LKzQT/1dkYQYQzyaVsYui+JlCn7kh1Dew7N/JL25rms
Yj/EuUJi21fJ3krj4o3U6dAJcbCy0aNmXFKtJ9LCWmeXKqoXh9GtpVcL3eGoJKrvkGFTK8e8tz1V
fKXp5KVVvReKOKUkOo6xc+Tz6w2q3yrNackUTHl3nJGyztmkxt9x0bRk3b6g6iwHy0sx6gIkfm/L
9oK7Oax/j+QwFZw3Q9V2+azskKDjmFKInhScU7c5LIYNeuSzgBAJwlPBVYv4YT3govSVMmPQ1aOb
zRQDdlEeHSt2XeQmR+GBGddv5h4mvIlK3UGKsa+WWRJSwAz1KpHkOUidQGIFiIkT+9qI6Wlo+18M
jXDYLOzENVTtJy1PE/sVwiGVObpkOEXaPK0+hsFvOrr8GWr/NVNIMqk5zwKdR1dlNrFbZIVFOKrw
BxS0VrVaYa87ASfHoraJg0Y7NQZRCGNx1vM/6PYwlZVkJvVTkJ5ENn9iLpx+06xXHpzILT1NBYJA
Pjt+E3oAxzxS2OjI4bMEipGEI2h59xbZbHqT5TDp/FV4TbC+uqTgkcJWs9676kUFMHAx+/C9Hirj
VdDWRqjseJoeJmROdupljX1YM4PWhyZSxqVQ/JKtQgjEAvzNtOlFmHPD2CpTi70lr4xCCf5c34Wi
ajgFI6lJFIx/cwYcl3C0Uq4hN0b3xLKGoSG/mHGknsjpcrlddHRk8uhAsTnuwVRO3oqlIcAh8lmg
dkZtjveiIKcDpAMFeBkXW1YfUuY06AVrko8Np4TW/pLAjGCJWw4ZI8sfu2K3afBvWzvzfqg+baSm
aFWD9MAW/KFS2N/gRugOmBFNlgqG+AEt+5+flekE+eRuvWWLj/FAjgG1Awccx+iwe4bxLNUZIBvw
smRcKkQp/v+hGLoJS3E2pu/ZwCa+lPlqzk6fwxyGzNT5MoSnbRp9ttzsWobVwL48JeicbaZEFCtL
QtEgoTcXKnf9nxc09ZTikTwF2vQd5ZW4JRgvewdr09KziY7SBLi8xLOvMY7rV+tB1hILjtWO8CAA
um2Gnoh0NWuOutt0Dz9vzNg438J+dTpybydTSahkOJiP7Or7q56FPjSS4LwexqkOzoUd/xlj8pak
ttCP4uW7+k2lmXcTFuKT9SBNlglmL6f1Ub0ImKrCupl4Tv01OGclx1ToOmFuh39kpteG9/hDvogm
7Vft2iX36zi6arOqMAxLTfZO/KZm/aX/XtLPY6dTUzihY7hfv7O+JoJeHsG6xfQzGPPc+4mqI6xa
B/qrnG4Yar97x278aTCWSamKWh4EIApJV1V2FnLE24oPq+vsqRmj/rg+skLzK6rrAUefHDEMGrXX
LEys3jRfG94cP44n99Jb9d9cn4rD+mg9CI0YcG/9Ekt57alls+2cCWtAUhnvkDGJoR/1gyPC/tHU
H4dm1G+uYNQKjKi/oNJnQ6FXNU7LkCwy2vjr87z2oxpgFRxpW2tTMj1EfYMEFX37+v6u7zTXJrtY
HSEi7gZsvJbe7KeA7G787iYKouUwmCEzCpkIlF7IYHANB9KLat0gJxjXwnqoB6wKOupSL08IbtU0
gzUgqOmF57NMPAvAC8yrRlDOtPFTmYYvaRG9KDLaEyWk+z298APyW/yX1cL0WRafJkV8Zff04VRV
4YOqjKRe8bNR6PTHwO0Z/LijT4shfm1y1mAT7dNPTFAq5gbrDu2hjjfnzlQ02ZuQv4iM4I+PA7T0
TvIZL2d61mIyqFljbxi2D1Wp5U/FjGig6kMFdwO5y0ZA5qHTEU229HL1MTGvTG+Mq6mOfxcHPn2z
4SWSGFEtSnW/G+AINLpNY7lar8pXKwv0PQMiWvjw7KbWGA6V0gWSRF4WDHxUzqmM3oLIdBC+J0+Q
Pk+dNk+nGP4pN9siRz+fuKegTx9iNuxEJGD4NZbDUIdss5NanzeCxEmP9Fssp0tl46oFrIIS1/c4
80uMNMKmHsfaT07rkJtM+xETtUZ01hewjVNskeVE40FzOzZvdrVFUmeffwhZlp4RA9x07Dmagr6a
OgQvbWdJTLzTiJg4hv22RFh1U2/5Ms7fXQTK6sLDM3TGsL2ZZG9G5NzoMDXWHF+xSdfXgov82mK7
OqcSaUpbquWVnovhmTRUN7lbXeoIXB6hYOph0dFdqm6fxlKntYLk1I74qJpGI+kR6WO0w2/gYq/I
ck458r+TVSvOssevv1qvM9A/2CsDyEkR/DuN+V89gU8hxTZ5SGQIeqqZ7YesG/nTc962g1qYxblq
K/e1cxbkPznmNluk0CCrT7cN1ZcIIL3BBRblCoDITZ8ZaE0t56BqmtwWI17VRBJlg3fjztuV0HtD
Gayk9xjC4Ry2D67ZPoaq6E5ItuAspyZ6ueVhwS36qtMis6mA1Oo+DaN9XF4xSOtoaiLEaPAP9Nqk
L2kkz9xuUNu1UimZObX2wfFKvbSPXYqkLV7u+IZi0PCmNkMR7eB1z2R4SqHyDKAuztAsPYPt0dLZ
4irJnD+OXX5Prdse1vPRZVnp9/CyaG0m0RHEYucnLadAR97SBiiT17MYaQ1DmKU5NSWf2iCp45cf
FybAEI0q6q9cjXLTmGV10lXcHggessvPySLEpjhBBCbHKxj245CewtQJjmJNrCUovt9NQCE21rjM
rucauTMm3/P6VetKxoIMHHW9HzZqqyjqpknz+lRK47SWK+uhWsZ0YR6/m91yZbsx7PBePpdIzHDu
FzRAa8d6jPPA2Ii8k36B8CtgLgPjr5iOtsoUcS1XzMzFjclII6MY3K5MT63XTEaq08HO7ARtGUGR
Wm2lGCaBVFa29Z3gUsTSBk5LMEFcaoTBCpyTOYRgwqanoNLep7FJHtSKtHVnIq8vNFxBD3ci0zzs
/RV45ZS29lulD3ojoagmGtaO9jClL2NTp6eu01FX2SSTYulFwejosH+iIH6SJnUlMwr027jr5tQn
/BHxa35fD2u08iJZWK5RV4+/Mk1DS2D03QHr53SrM/Iu10X4Z0FViZTYahl6kXU9HYH1KfqArG5o
pp/reRBufgBwjedbH8iWWOoU4ITfisQxpbSqcXWXAwLE4mL3Sn8fCE89rEvDD4etshCWoTYx7lMe
8+eUcENqvTTv63N5PunHFDB85dT3FXsAkLeHZbQsg0ol+qtm+WrbpDetEeR3xViWiHyznlzTBlIQ
i+LUJKP1FASIA1jj7mSm0Ghy6szXsly/hVin8NO6xns4dRHT7Y+aD8dzD0gid9Nmn2VI/QXznl2X
AOdI6bJ6MzK+gzalv0az7I5rcFfKXNonGWRyP9GEhc9qMcSPVlIiPyTbDtJYuOly4NCbUIn0K6BA
6zwNaEwWSoM90KJEPEAaQKK41/U5F8jgdUwywy8j8bKWbxGwXzbjFNaACvyEZYRMyem2nrYmztCi
W7QF2daXzSlP2+BmGYZ9w663sFIjR//IHdXw1xImBNGjBgmpq7SoHlTKyr2ZNIizzX6IdgJKORZw
BhR9Qav8f082dHh0skFSACDryiWWZxpFcAvC2PGoGUr7RIYI4UsR0ixGgkhXspJMoLXyXlJvxsDR
zrb1si5B66GLLXc71gzA4omMsS3EhKO0dPvUKFr0kLYNzTibRoqdN0hH8Gy+NOILR4/c9fOizliC
eiH6qdc+TbcipsaGGJtujBmot1iMUcf116zfAYKdI2c8dTq2rE0NHY8bbR2ctJjR21gRCuwq6rMK
lvysx4l5t6X2HcWMEPzBXPIu2WLc0RDj0B+vK5+N0gYcoxO0ByH1J7LwgoM5IahfI47hNHVHthqW
4w15ojI/LM0jfaHHtfiIBVaqXvTzLqrFKcQX9zstFaDo9lA85jQ89vNEjKY6B4LazmAqsSxfchia
fYg2CM9f3SFbgs8zTwh5HDeEt59mtZdTANF6qrO3bsQ5XFelfdcFWjN9dAvuk50F7AQeixN4MGkj
mC3iM56i8iYZLRyxiT4gBI5v6/JgVtHXevKihtavjMxwTyHq3pX0o0lLBp8WxbDM5Jmp/BswG3YQ
YX0XumLedZKNZkAqC8t0oiUvsiXJcn3BhZ5p5xpgCIhA+nDWUNDl6t9Wyp6daOdJHzI8XHFzLtTg
xVjebeC+W3KnblYcandrrj5DdpsXS3WzvRGh3OXigJiz3NfWQylJvZRtEv+E5Kax8UhYU3cw141j
3e/1UrvbCU7an/MzNgikc6t5JLZE3QstgvW6xDpEMUA8XaIdLWzibnvuIlTl2VvZ4Rga6nkmn7p/
a6wgeQGnzP+ukmwyYCMoSP7DTaI8htFXtLxUUt3zU5RUZxwQ6s2cM8XTIi24orIEC0lmBOEb4nm0
S5xVWngt+zZh3CGctzAdHlGwzE9RIrw8JFqFRaMr1ed1E0wuuUOXJ1e3okKjiNpo+m2pWkZjLi7O
wOO3RCeknm0O2VtokgpevlHdar8MDFSYVJiUKY3vWqmgl+80l9FqXlXDLW8z4EUfR9i7UefvRux6
3UKMVBBgbpJkhn4dMlNv0QD8NAecWuPuabSP8bK2rQscbgxSDegmbAkM1a5h4er+OIw0vRU983JK
YZCe+Z70Tb/V+BTYqYw8NOQnbnliwCjS/57RIfi6RjIOeFeUfkGJ8YhHRddEJwPrbQaD4OYkklaZ
sO+jK21ucQEW/jJQP/PIxP0x5JdWSvNZvvTZSAhqXhd3u0q2qYRUoz+PXViC/qvLa0965s8/bHMb
ruuyLOZWBNBB51TU0azegtpGQOj0aPQgP3ihrvxS1B5qSfgRqRonXMOXk4PjIagxDo5WFWjHyLEK
/toogOvFQSuYyhVTFlagBWxU+0H6nBdCPKGesZ7aMgfrNIKNKJb7F4rWU+AQQQ9j56us4/jVcVPn
XiWmjyg6fk20YanqKNG4CTLbi8QbeM5lWC5+rY8KpzKggTotkQd8U2ikYNUVvTbXLHC/IDoKaxxM
/1ZaFSM8RmViTOba8dxm/uxAe2XGdxZ1T2WH6misvsyFf03dAUOHYcqln6HXsHXFGoaZ268mwMb0
6ejjUzVHEzayNVB4ZhzkQlGviWdFWtglHsPibh+KSHly+bSu9Y4Mm9/u5BpPLWCMncuMbbc+zPSi
hXvKlA+gk3uI3fydFL97ndfTlc+FeBln9zOZ0ubapVW0myBPH6zG4eThpDhPqIV9U5KBEvShcRL9
9IKkJGdqzc4I7+uCEYoZgIfZpY3HdmeFBXaZuS8PTf/ajFl1AV9whifTHNKlHTSJL5YE7j0Zjqc8
VLJbvAQ+jUp/a8iiEUQw+Ny9GfoJmu8ijl6CROSPaWZ8iKEKUPLa4VFV7OndiZg7OUydA31qtmJp
Rwam1C/0yMCtKr1vJoa+mYMJNZyY+Edk5+kkqWg+Ov3oMAx9RoZ2+80Ldh4xUOaHOkrLXSyQvK4L
eGjr6icTWhsutQUdmq4wUmAVdHem5/WRxZkm45Snlxmb0MFIJGrltlpyEvRyr9N/83NdKelPty1q
EVSzAIHjE4thDSgij0+UQiMtg4dEJDm7M2ypHYodq4mNd/TGuFGXQrF3YhD6LTpgxi7fZdX7WSv7
+5zmAI075ilsq+xto2T1UR8SJjuZceui6GzM1NjrdaFZYInXBGsgt7tmFmSe0s5G6Bw9hdF3YiX6
oVSD4qDz5uHfA08DoTre5rr4ry2n8lzNRePPS2CqXkxvpjSyxwJMzF6DzgN+xzyPIXEeBQ1gM9S5
PQTgJLsgR91imI9GZafooaDbxYb5h8KiuRC91l7WrxQrIZq3UfWtHXHZJBnGRnexlSO6xQ+tPvBv
Z41dXxSAvo2qeb6Z8mIq71D2ds5c6de1ELbsHgseHVp92bQZy3bUGdMEEjD9INUu5tdWpzz7WTpM
wZsaQp9jdhK+O3QRCGXSmaXl6vfasLTa2u/w99JPrpk3StJlBiocOSB0CSxOSSuUwzDChWiGOfGq
GBDQmCjEtGZG65yw8HSZW78DbTVO8LnuhgRuvmLfhwUSnmt6g6p9dAj5wOXpICG6DYDUd72aB9tC
tKBpym7YaTLqtgP7mnY/6OR9rbsKo7TL/dyJBCXlkJyVrkjYbjNZpDOKUphld0xJO+Yz8t1N7tdK
gjdaIGO5SiE522SxB2+lY8LFV+3k0GBDi0F971RXI417GqMzQpP/HUg6iZmqhJ9FQf6qDu3tXuBX
wYvQp7AjqQ/inB52wcDIEzUq27U2ZhNDv6EChQ+L3k8HXIyu1sJES3rucDJ7iiMLdDCI/fV+O+bN
X6T6PSFhGhrp1gwOXQjhXTQd2uoGdkFCfPE2DyjovEEpIxbW0tnqhdE8ZKBBGGTcstRxLwhQuc/p
VZK0O6dEuUCAR0sFw4LdtGXvh914kYq4MEKg7Db6p7C2XxpE4/DxnEuP/zLy2B4L5JyWb9ZfqWkD
yXRLPKGsmhpyeJL+xpy9rGoJOAS9PoL0eIyGkTld0z9S+72vPQML361vDv2zgxho4OzejcoZnlJd
Ocxkf7xRxC8JXAN7VrcDQbocMMqSt6pZWG4d42BmifYi6E6dzKV8a4rSt0y33NUz5g1Nj5+J/amP
tcSFik1J/nwGuHpY21XD2q4/0UhNomwm/funXaCP5UcW99TRYzEC9p1JqWLZBFdrDW9FHd0rBrsn
vUxhQVLm7YJEZZJRxXgL5/Kc2dmf3l4Al3W+TDK74BiLFmiW3jwlUsb3sMH8tGxBq4ymn6TDsFGG
Bjatgx24VhSmqBYb8UAJ4xP9Bu1RkyrPVc3VtbAxw5rbroVeXzryaEH5b8ZGPOPtRbEZG5uxK5Zg
t/bTLcgPaLBftL06bBPAFQxQq+HaGg7tIdsUPrROxg2k2jIbCX4DsfyMqHw0jRGJG5bvbDa/M261
m2mejdMUj8YtTIy7KeP2lGqJs6tNdgYw3hDnLuXuXHcXWsXGax0o1i3JHlEcd5tcZso9m+nXNApC
XK3CylNUJBfp3ajcrDT0HEu8yjW/kcTeZy3XUy+y+/gjtdlkAwx0To7E6TuBAI3sqtz+NJOiHC24
cGhW6Y1C6E/pQmzOkvDousyzo75bXBy4MuZB+2K4mr9oilJeu1A4B1LEhyMx8TuZzhn8mai4A8VB
KhLjmpYarmmT+2qAas/Ryt96kcdPP78TId5OLV04qPB9zxGsiQfq7/R1QSXqZXFdK2UtzcBFjoQy
9pkXj4gXFBUr57q7KYtG7hRDdZje0Mu0YwU1Htsyb33YduZD2qV/rRxQp2Mr1lXOrXxESvmfe6w9
pZclFXYm3/SV/A2hCHuD+Q5YGhTC8gUoaAIn5otMDeWqlYY7I49gLCQjC/IcO8bw017GCuvHIczr
DP7C0pgzygKbRerar0Wu/sYOa/1F/wIlSjgv9tSKPbLJiRglWtnroQGDDVPSHjY/yZ4dGNz3uSBw
cgZZ8ZRn47ELqc5EMHysV6cWpUyZCmc8rGt2KtuG0naqfh7CHaVPWYHHLkf+oArDDu/Oi5EEO7PD
pJ46wzs/Mzkl9Ev2AevlKYqTP2RTyC1hF9o+WvbmRLe6DxT+ciNcUR7gbc7tzTRj9tSkI7hFdG3Y
kz7URkwHzRr/JpUuzkhDo+fUrQbidGDYKspT3EXNF+ywJ6Ufmq+JL4YkbrZtDOCkqEIoHyE+c8WS
e9ea6VqM88YQ0nhlcItezlJ5TpEj4KbB0zr2ZUiy1naFkOz8Znz3W2eYtbNm0p9Yv+ItJLUlLj5r
VgE6IChC/s2Mh7SosGBBAFJrMXqTyLH8N0R0ROGK9ovuk1BKRi0g5ZsUJVaR4pBdWnBr9y0ZUeVs
WnMesb3kPWZy4lKI9bR8BczreZJqAeZe0Hye6JyXivlM/G2+a7CjInJVahpew9Oaa1qJmjRKROV+
MlVYLMm0CzapbZzNYMz9CbsAJHVmsxbb9/WjWVVNsWhVXHx0or/AjIJHxi14uFSQwTXLOreGjnVN
1Uja/f+rax2UzC1FXOXEoCLLgMXJzLjMYY1v8YHFXlxVndzEyfg9WKw86+6ZWtHZsLeqD12qFXsV
i48Xuc8AtYyv+AXBkvjrYJaKSTEQemIdnFSYzxZ8j7NeSbjRy44YCnG5R0Xu4nHDzI1dA6nqOoMD
x3TUkuob62fzoqrallmS87g+4nYzA20Ajrc+nFvaegCs1B0iuB74Ns0fYETtI9YR4QuLtvRPfDfk
VQsiTGcApLIIC/n/e9v6FTN27ADrgjiqkL+WztS6c6KilJduqH6eWp9PEVFtZdeTx2Ap9vnfwUor
FPJt/U5ZHfEH82j9Zqf+EfOvtXBRixA8uqskOIXM4LTuUPFHx+cGJei6VQWJh0eWOt3ToTBfioAM
tbRPi+eq7GnGcyGYR8L++u068vp3iNPWyyLA/0KlXoPCu+lUPf6oapAHrYopnchM82FsdYF/If7C
66f51NqgogzjEEinD/YKBkN2Jsu5BtocwfaI9F1kqQ8pOMd3dXDaIwBFD7n2hG7agXYlx+aeRKN8
6OP7v2fWp+cBq1Q5cmOks997RswcrdHYcjARQdRsCNO3hk7dm5Vr+i7aLC8VEkSEjSDAwMfjwfmB
8lgmEOW6QcsftEdmqS2vhXK7Wb5q7Dp/sJ7TwrSvBZLAAaiGV2A8RvGC8pgmmXmNFOA2iWXNv0uL
+jgUbXAyFNK51lvDqpAgbybllpDlNf0bW9a+xs7bd2O7ecQhXezHPEw8LjVELEkoD3Pm0BfpQuqG
KACrtFzWTRmZnhVZxp4uoXhuTa6Z2gw/3df1o2ISRaLtWclDdOp9dFOKvHx0RLUtBUT09Y4pHSa8
pQ1ejpgRfJlDclUGVz5qSlm/ZQvAgz7Y2NIJMIUhnitBNw9ID5AvSxUM4suxYnzYOxc9zR1gjGTy
/HsYV9BjiQvQtrCXCNVZP+KSrJrj2s2v+atPMKRuoMyaS5uM1QWR/zwkB8I+eVXEw9A8GTjpUZRp
9FO79mHduNnu2P+xS5VSXrq30ehwhi+LTbcsPp2FGrZvK8ZngQVytbbwqorSZoQpkic8XBBEiU5d
H1l1AM4zPK9LVbv+iOWQ0QLEywZncv0GWbNAEJg+fo8GyxO9BenJskj4scBsvQJTJKt2T6SAE2B4
FwX2MUe+OXq3ZNpj22pK4wkmMI2gZEYP3gTpbmyBxFpzd0kFTZ/MZjo307WitGBgqfVs89u2S24l
s0vcnXiDYQNRdgGaiB70IGfLF7VQsNF9/muDZ/H8q5S/apN3cM08VafqNyql8ZwlQl6DLqANlyIl
ozlAtlajLqHx8i2MaCWF/S0Zy/xF1VWEEDGkcnZ7cP+F9hDHavJUoxRx8+mxS6bMJ/yJ8Xeso2pj
23Ut7TY5aaFV79yw1R9MvX+PhgTHS95X1y5Pny3bmNEAPiXLIIc+Yv1QPCCOdvmT6QGg8D7/aKaW
MqmEe32ZyXzVEXMJSeYTSbK8t8Ko/9g43ptIt+jOkmc+JsjjDb3FaV6Vr0s7sbTD8YXxYL+dWu0T
hQh6kXWhGpEIjYjWHaBuNekwdfdMfQWrcTaPSR98E2cY/+wwA8J0gNihyg+5uayKr5A85YWwY15n
2QN+SxknKJODiYxpaGEhX3BkEh/MuQ55Kebz/wou5mZ5uyA6lv+N263cFw3TcxCc4/VnwS80O30c
k7k66kQmboKszI7mwjBYe9YVJmviA9N4uz6nL3/yNDP2HDTh7NcOvpJjKIuUiRq61mjos8Q20lIP
SdP9hNGtG09q/RzbVEVwqoo4bkDv/6SFNCXAsUDssEG713r+mZUKhPyOZleATnQNKJ5nQpbrPJY7
c9k1zW2kn9evsqybmVYRl1kzXbn0tC1iQ/qS2HTSBESs+T3S6CKrHoJlPrP2WPg/HabwCaFU0EAD
ZuV6esvL6nm97nTA7JswHLpNtkR/sbH0+SQM7LB4FEQd0R4VENRVBBIGTnlI4/lNtZvyphot7p6y
qhCTpxk4spSBhsbYIgEDuwlWPYuNHXP9qjLwCweGeyA5xMJdWpm+U6hUjb24lbU9P6FJ2FX6dIVs
HG/hpFTvDf7+fWDmiOWDHHCCXUwE8iHXWA+xpWnQ7WbD+/dchBPZNidvnVKkR9VmiVVnePJaoCZn
OMa5184KHY6gSQhiI7dx/cb60A1oklATrQo+F3Ix6wAejl6ccHTCHloODqOkn6/Wh5aR/wKh4B7+
PR9EVrpNZiU7TBITO45l8tMtgA+S25AJUOoM95ldAOkEVzJQq+0k0t8EUMrb+slaHgkC8862QZL6
IoOaFiWWVbms+AoAW2WMUrjwCMCwQ4U+NMgXOYki8oIIwfKMOyXu0eVbDMoujGkIDl6ClloiZrYa
KEK8MMsa2OvDKx+pyg8ZoiK95DceBmz2+1V4SFqqDtnY1updXZjN46id2iA2t+uPClKmz2GbIkC0
wwd7JGKE8xlPWfeGKaA6O4Xjr7sP23k2k74ifo+8XRkYZ2Fn4d2SXXRB8mxuqsrsoQkFCf41Assq
A+FB23QwatL0b5+AUAZwI2DAwnhexiBxiEUFeMdw7GirnysN/2sE23wziXrwoWUWdCA5FKWrnXra
6bkzPq3LCCCapwTNcwyv8+rUAZO/0EghN8RluLdVtSCg1ImJENJRs1bsXiRdNfkSp25MHi1FaziB
UUhcbTsGdfVLcfHBVFwXE4rUa2X0hzCqHDDO11Bv3Jc1F8pM1f+6JWlckpRyDJoesbZZSD+xzPQg
9Nh5kvZgptfZpJQdx6q66qZSgbnQ7N9jFb5DfX5YL2JFug9IhtLNOFyDKJ0+nKLQj8mMCXQIbfUX
r+oN/c7fJnZwuLshAkWujX+HLLEG/Bcm0WoRjeQunj6mOPteT6VVl/RVM7P11TiwHhShZjD/aucE
+ltsaRxMZ2YwuBE9EBTl4/9xdR5LbivbEv0iRMCbKb1tL3WrJwhZeFPwwNe/VQXdqxd3wiApHZ1u
EqjatXfmyrJqJIfIwEs59kShUdcQ2SF+EJtdfh/GN7qDxg9M8hyeMzejR5QuD04RA6HlOPZAtkp4
UveWbmEd8FuSsNRLR1bukMWe59AEIkMiysY2xvhxKkjg3AykyFxztmyhNd4xhiW+gZDFjpnXv+ST
FsTEE6tJsvH6TJxacnK3ZAvJ+GCi96okObd6pP32f/p2it5l1H7L9xyUNxvXdpJXtMynjD3i2Qak
KTNjZawBKQ1hww2ovsreIqYhte0/VHgluJbfEZigTfkUxvTGt3kyUZKANthVbvxz8grnW1iW7HEg
AiBnDMc1Pqx1ikfhGriXOz5pv+6ZH/nZIREZPBgLR5URPy/LyJUJzhhDlDbezVBKkKIRliCTmgs6
vgSox0TDpohR0muVc0lHr7/UgcC9BFgmMPkhhZMSVCvE19DsECngJWUWkt1b7rtHpw5DxuLWb9aF
/pRUHhYvOQbMTcPDEh5zO9npmZOU/4CZTt85Wla+DLgYe6k3UJur6mvUEIz2Bvghvn6tOS/2+KyR
+dOvpxmITiJP9c/QtLTHVrMeNSML9qbfMJPjZJZX8/C9LubSpB/Sld/HwpGZP7pTvbA+mGsV7gGN
uBmuQ4Zc+Cuq068RzpRLbNEjpATrnpEhlvLmX76TkVRuCpvRW5KEf2JMzK/hJGcULluykvFwrlAC
6QUf3F3XJix4LdlnM2o/Wt7We+UH8350YdWphGPqZTwg7D62U21JlnDfQrreT+txyR7S+clnzhwh
gZrtDXxS97hEjGb92LL2ZIKxCFUhgqMKxmJHXjtCVEZImmEGhM1v04CjlWAN24z+ML8PXVQfIa3i
je8mc6u2IRJVU2b5/3lQm5SHjEyP27smaNFqfTweDA122Mb0o+C6LuEwhpJVGAxPGN/cDEY/E9F9
nhKy4iKSZVS7AoAYonELK4lsXqipGWLQzyCrneOqMnaL6hxoQICNGCwLE8Ds6CZJjGbB/jXMfXcp
SDjdBIDxasYx5I3YiXMgaZtjPDjPJ7hDWE0ZlD2slzMIg+S4ZCibytR3vjYjWjtPj+eTOvQUrPqb
qsemXZKiUZFG+xUHRraNExKPM42cHCS4JASRi2XIikN0wNxc1N4y85YTKRSnXSlSY5v6bX/m2OBu
Al+HmF0GWDqj5/WYwI9Evh4d/yf0LdFT/F2trGmT1RcaKggQUZg8jUsc7nJIWsT2LN4F+RoLn4ZS
wB3wozVK0SUK4M4LQa4bPaBl77lO+4KP1H8MSdyw0EwNMiaUMehCum3NjMAHMAJDKbW+kILwFHPa
hR/hkWxSjBI/5YGOQ+JFx0l9HRid7WNFSMkqBR/EsNf0qjs0S6u/pPLXZa5dNOiTmYNm3s0UO+Hj
PMWecXU6kd2Ikj4DbA1PjmH97JZYYMmb8HbTARhueswZ7cWPs6c6MRrCJmJMsSTlWHXl39K5z+9h
0umcwbP6MyExI/dLskjj8VP9mtLI/0iCziHrxLxdv1vGIXa9ILOOB1rBsr/bzZy9/Zq0ijDxP4LO
Lj5SvTx5NnlRIuz13foJrepvO8jBj/kaRkW7R+an0YualC7HLJutGiaZcqKknv3Py6DjJyew9BNA
JKgf30mxVZhWuVczvDwmP8mz6Vb9U0hrMiSXrMlzNIziPnFsJM/PFMA7fI3LgO9US2Ln0XSJdZYF
v5sRRzYEM1aXMqz3BdCNnWPgvvbkQ532760Q2MMtwq3xK5QXhjRb2oj4BPBxrCXa/2zIUw2oYt93
enPwjLw/DmXinNdPZN0lppZaQn6O1ArPvdPkV7zod02bsrdoTl6AXc/v41j/LJgGB/HwWsmRhBhD
6c4lbMbGgqfkQWDVvadwwb8MqYa0YCkZiuwwwkiaf/sf9wdT7OwoiGMr075Zq8VFOrRGy0U4ZD0p
SbGO/AR+DyacMcj7bb04NlrjF3UATgNx8hzYGbAnHjMw94925wTbsvI4NcA6NcM0vZG/RyxyUlfE
0QBsaG0sKqrsMywSawHeA4xS3hjNxJBc+80PMxMVGNSeyZwdtLtqyRaKsd7j8tJ8lBXNeVzy4jg4
OLg8HwxxbiIzlgMo00Vg6lpUr2llabjegOiAJiYcrLJfoCR3D3NPb6CldiuJiEuzAqOwngHZlT6a
tVVfR/7e0QfqN0L7brPTkhlRf9fqsHgJbd25jZJNPjLP/ds7SxqGQH29gEARCRG4rF1bpdG2i9A7
si5Z52nia1u80nnF1hHsitwaD1vNn8hwnpziZ0o2dgO6tKta/cHCUQ5SLqJjpjWi26m+JOyCfciu
xLAa0fdGNSaH5e6jDsjudBlRTYkAnf6Yc3yXyk8GcVs65ftyYP81RP1SCcu8Czf/RqxN/Y05Gooe
F/Vf26IfzXKKV8/vXjj+6p/BckfrLmVbgG/VPuqmffvCIpfl488qxLcblX39Xkwtd7VRBqesNMLr
unIhWPxIsuXJ1Si9aHeAlTK1a9fDlAZ+gDJtKo4ThaZ7sUayQzinKhvPMGDGmWaz2A4ZK/ihtZiw
25VuEpmKZ4DB7R9P6++B083PJI4S6jfHX+JxNi7o27N7qUnfh9GA2pQtdjG4NueL6ZtdTvjPg4o2
XIFuebNANEef5oDMdrN2P2KJ2rryptbcaT4udFcwTfMya4sbYGRc6OBpbhOG+a3NrJLBMtNIF9Tm
kx5CECCym39Tnjx6uad+eM1CLKrnw7gRBGX2S/KTGSUAkf++BarpOsLXROXWFOSDhCP9K0FkKrlb
5/X8EUMSSgemwLkHZVnNFNIFDQKTttKmtV4PAYI4BsAtBJISzB7Gv1pr/FsbJ38CFvi3JSRTrQFH
XKF2f6uy/ELJEF3U3Z+OkhoyEClgNN5bi7b4st4giHpQ2nPsAgN4Warce1MNEZgUBLMlr2PMWmmQ
7EKkXUv33NFh4E/JeFw6O3nSPD18XKfWk506J2WRWKj5gBjaNkE8OnPJUo8Ortaka3vAlz2C/2kU
cAx5XvuVseX5Z2QIj/Yyhs/qgb/vHQUhUGCGR+xpaq42cN1vlKWPeyfZFIBvLkHxRw2S24HtucEe
Lgaul7HsLkDgmS5NY7MXcvnMEuM11qvs5KdpCXeUWNqym8+q3LDxJMDZRYkZpsTklAHrQMkxO6eK
Ai83NuuWrFr66oErTZAfTVGoyg2HlDNuSiZta2d70sanIYLahSXZGaURQUeljkN/2ivb3Xbg6Mf4
pf9BOPRXncTnxc6GWz4VLfmj4xGy4maV/rglO/GAR3+uCcGEYvCVKR1eJzk7xKtmASSrmOzIiU+0
eN2m1fF84QL7KGN3uI8C2a1WkTpstxolCGBtgAPTPCEbT+K9Lr8z9dBm1Jr00iHjyOs91KzkCTht
TCeMqRWAKMZOoZVucnnyNAatvmnhmSXKu2AE9S7qmXoIjOnvSyPQYJLLP1Xv1RWBvl7dBruyiXMs
7zCsL2uvyhtA+9p6SUqWvLGQkWHuLvE0E8/pXtI6vi61jd9jZN6Zdgh2rNkzjq3hp5CzUVitMyCn
yJHWewaUnVT/ifdwPSRoeS4eyry7qbUt93aI4UhOMUlGLTvKvyGEPphk6JbXp13KoaKDNbMbYu3k
9ICE/j1Ap+GArmNNsYpBsL14+BM5iUyW/wmPn+UgMpJPBCb9ue1yon1Dx9jB1ZmqY+mdHfMtMIf5
B6tjGqXsBHTkOHIZpMQFenaovC69eyST7Che5x/WuHPb6XvE1npSiop/Y63FQxqSBMj9ww5wsx5w
X6PVGt5bIjUWdGsvLWXnaxMXBMymwWmtP11yhjDND9FdaWKtqn2tIvb0THryCgAM6wGDoCNcB1JE
G0Sethc93I3R7J8bc8Qfp3OiCSoUsSHNws0yWOmxBmavRrKDzTfSZ6R2LVVKa5ae9X4xzeia2Ji3
1LNJvpxpp57iwDqp9/H+h8R1svmTUW4ZR5RSI00Q6C91ZbY3VcJXBT1st2x3a22bVosgVAdjPP+F
hwcv+I8lWLa3jeKsFcO+9osMKSf9NNVeK20GDumCvY9vh9odOisYEjTOaeV+rndHHmAnJSdB3Vzq
NkttiwznPGFUwkd+okinuU0nZ1tmo3WjQr4XidswJZ3oxJHj59zd9MNAwoF5G+1wBA/WBxD97wxm
goLMQ2c4J3PzG3PDfFAmW6wOgB1k8TBYVbpV8/c6cYLHhDwPhtlmttVr5xXCfIKjFq2pii3poO3c
yJl/oMfVRwBvwG4jTtVOOsfmfTYgDzLJAce0xxmEbhE5cuCaVM/O9fMf2K3qs80c5Ei8U7xdj1Ct
R3ChFU6bKR/nD9bk98BnoplrC1lwOSk2+lC4u8WL+a0NqY5a9wH006/KaKy2HbyhFN0UJK5F8q6a
MKp5Yzg7A+EazchYHRa62xjNc52YXzGSZ+d2EeZ5nDCsRVFbPqqWDEIxQfU+3y1wcp+WjcpKK/34
dWCKeEgbZwCBILUdxYTR1WuHtyIADB/YnAKHVjxFDlGVfDftPfRjEnIyAUMp86o9iqB262hDRYQ5
YE4CYRHoYTmBqtf70/yRks8pv5kNyzOjwt4nOLONCfc0hnObD/NnZMY/gzQoblaZrW3jf51hpxto
qrmhIIoVzxYH7gX29xvCsJOYhvgOwwrZPxPcbTOV9TsQT8CVuH6OkwepF0cUqi7dxgcCn8lvF9LU
s5T9vvLPkSbqp8ye4GOXePKDpltQ++C3+nv8pRFw0HRjOC4OGjiqDyaDfrMpi7R7KwtzZ6RGfcHn
UTxVOcfztYabi4UvkdFmaQXi6M52vQvb7HtF4C0cQK14sl2Lby3pKBR9jXzhlmrcAy3w4sCToCCh
VaFuJDutxG6ySmLSMEC8dUVLQDqDGTAetDAiMf4SFjgI1QusdfdDpJyCUAgs5QHd4FaDXnBrDWS8
kdkPB8dF6aFeVp1hI4ZKN11Caa+Gskteec8yj16dw9H5YJY0jQe1zy8ZHGeGpugWOLkbBEXkUifb
xcW0Y9WFOIZ0hPCI4dCJHpKDcEikbqP0Zks9X2G3/clYGOntjGinRHWjcHr8ApV1a+cJYYDssydm
TRRQ+akFWnUSctWBMejdlRA4lsuR1sNAxN/5Xb0f3OANNTBu0Q26WAak65+zQL4tfediFSiT1AdK
kliLR7k52chx/lbYc/RqRqCx4xw/p4hn7T4nHUKkjrTQu+dNHlymlpMDvP19TbLaTc3P1ThdVHO3
9ThrgNn0Ear5QKeRMg5ns7YxIDq5A6bLAMklf3Q1HlQraea173rpvblx0t70oo8ZblQYzYOpO1Su
O71Us16TKxbV3ybH+vtsfW+y40Nsmg6g3WW+lhRVXhrgMEMwwkTpk5s+2gG99K7jhHgm0qOPtbCb
qrKV2W/TLmaruJGFMOyTmPlDK8cSPhktx5TFbjtB/qTb5i/0VILC2qqOhT9EC0VNHKHCC9/Jicq/
DGjyPbvwP7DZAGBxwCCPTWvdHVL/NoYoolcph4YmV3+H5xM/MibRv0b4htFCmkgcJ/HmZyke9Roo
DA3GaxcwpgOUvQkrwr0CaYsa4ia88P0dNZr0d40mBGCMDkRLjWjxvw914v99GaHPOSB5MHc6fWVC
1IhEGjwYeGpDMfpw2tMwLLcB9rO9yCBl4TdfvJMXoZVUhhkfECeLgAdut3Ff8Ms2hf6q5hZphOke
9ciuNyDDyszEe1v1nr6jxy3DyG2MXlYfvy5mFGxWU3xroqGcZpprqQWgtvBfEf6OdF0TCqoiwNY4
Nl5/h1o+eal11HJS1/JykKMAGH5HgUdoO0uh2SiCYOV2VE3ziuGesLVacMiWzAHOHtlLMSE2QuIQ
LCNYTlpb6qGV5uHZdLELSDcu/VqBG7eL9mtriBr2AtacQnhKHRwrFjJb9dJ32vn01UpQaiq5OpK0
jbBBdaxnCS8em6PPsZVvaayuoi8/A+He1RY8DMEPxOPOueNYhLUzO/C5oiuc4hG1ATFHqjBS9ZB6
5hXs6+PkDxur7Tad+c2ns/8Z0Mraz1rvnHu9IM8lAS1I4kpz4Kah1xMAYVvwOSLYhXgyj+9qw1UX
shd7xZ4MmWSTESLJTNO0v9c+h9J0eR4t88ppo3ir58W7OV7x0226+M5MPN4L34EZaXUDAOh8y+go
IiRyYFGqJMomJIy2QSHlMEiW93lZtz80zadlJV81vkARn6f9oQfliZ0/5OAi3eOsZfuqds5K+cC8
JPlq0azaRhrc7tZHV8kJ4rqQELN2hnJeYbc1YfmdVlgIHUCX7A7SfPyGJBbZds1c33/o+t+qR6ge
Kie6pySuoSmsi3OlJ/U1HZYGRMbwXRWNgWu113p0fobchNu1BGX9ZUiNM2VLILP7QPt/TzKi9JFG
FdgKbjD17N+DiV2cZCSsTVo5W08d9LAtmYD+IZHC4NZgYI8Dd6LZ9Z+y0lk684u1cAqe/oxhOT9r
cGNOia+TutSW7/owwA7lfHyzHAAwS2FU1y7xvozNYF7yguj20OR0g/T3G6YjTpm68SuO6YgnLWMK
iyCys0d0/EtEtJsm6ZzYt0nhEAktOCAMmyhb+ELktCXSacEq147rgVhjWqC/DHNVPfmBvVWvCjpN
t9Aw65Nad9ySNrgtACrhS37gAz8uojbPqgk1Wc1fWoB62V/Wa8NA46bsooKAhV0304GaZm7l/RD0
+S7yHYyjSSzIYNbqb4Q72LuAnfE8FEQSRwHmnXWfQQ3/9d9Zn4ifSmwSW/wakJodGwtDWmFGv4V0
tqqHOJ30ixpAYrVHmgRBM220L1M+xIfeBAbbOdN+NFr/WUcUTFekzv8Klytd22iBG3yr7YRWT1KH
30ZPPxtVCw6vTW4NtPgv/fR9nd7piBCqxe3+tMDH9YC2tVbX2p1IHuTKxuw+tslXVchBGo9PHplM
GzG6AY797NTYCFYFrSsYFrDcimKrOnesnjSoZKg2Z/RgZG3udZIEyyICpZCyixV9vtdHNJRydO/I
U4YiqSwT3MDFBnvQZWgNIztDkqDuNuHvbSP4lmRjDad3NPbT1EzHEe3ZPQqL4E7UNJNKcE+eMAWG
mya65ghBOJSjR4nMYjwrtwaLJhknFo0HixIkGIuPZqytL56oz1pkuu+J592i0HJ+YWe+lW1PLpPp
7YYobXZT8Q51emfjI7vr8meKPRArTuYzdJIvM32QmqedGkoGXYeUD3vlzdeWDu5EPp/pvzvCrb40
FhO+duyfTBLJ8I25/tqU6TJUR4lBVw3ZKhSd/8ynVXdcDanoCe/jWD8Ty1WDEjfACGhBfVzPEK7J
lZaQrn4SpmmhfpO2bI48G2VyJd7CJHmFT7aIEcb/HUzQtsA/l5VPgx00+9gha3O95KtqOaIcheMj
JWmJY5UPbsNceg6IWZTtX/Zgft0K09LYPEIQBKVDHNxDrtfdyZOK4uIaWR58ZSksdjONHTTBKBNK
dYhDtjypJTMd7Xz0zT0wUkrOxkR/OwjmN4sFgTUOgNyRsCQGjsPQDSYAxbbZuDej6S4G7aeTkiv/
Uy9nQqcv49sJm6SVRnzWob9bPxptHBFZeymZ8vHYX4O6Mw5rGeTOYFKYSuWnypEBSdNc4qILOu2V
Uqbd/r9ZLsnZpPHRZEFXHF3NybAf1YNwZhTfBsx29XLA21W4bn2bFYmEKo88jdR7D5cau3OHePRU
2k+1btrHfw0J9azGIrcxZjRlqtOrZgY6JyAx8f9TcsyJs81+rfg0V0+3//5ensG6CL3irK6VOONH
bw0iYBowOm2I7Nu2suxNaO6uS6gxWzZ5aHc0x3U6ce/qWdYNDZ5CAoxGaQifdQOlo2dZT+rBGkC1
5mUYOh+JkUc7LXdzpof1O2pgUDe2kca3Ieni25jZf3KQWMauz/XmquNr2AbUW89kWFpvauzhC/Q5
LCVX4efVoXJK85p2MqKBfhytEvPdiePuS5YlHFmmxHzL2umtlxpE2lDDPotGjjGE0MdbXwPGV7WR
uPoiDvxtkfkQyH2Et0YdvUg/+APjv+ItLV/KFvR6aYbDx2ihFJ0hb63P1Ht0aofNKN9bn+nZbjTA
F8N2TUmPva1TVEStRG3SIeMQnYYcQ8yB4PskvDeDY2/ILSPDXIv6Wzv5by2kn3Nnxgak8f84bdUz
h6BWykrUgibpS1HcD68t4ahPTiLWV65Vii0npXlG5sJeh/gjA0+qOodNi218NpHgqCOQ6LhvGKGE
O3Wd2nNF2Sn/zq0yplLLkalrD0EqwGF2KIQQjv/WO6/82qKq5ozUz0xD599GKeBuSQt5H8Lk6BYq
ezFgfITnkdIKWupdnS3vS4CeHYFc/aLHyCPilJhSj24HU1eU0kyFo0MzoW7zrIj5mVwivNb67NTl
wa4PLm6BVLxJuqjFiUDV1pBCYLUMBJUEMI0QLKl9vLXs8lKC7ofMu1TFCeMdVlq2YBtAztmyC9db
sShYvmCjWOZHNzo1s3NJ54ZEyV+cKWdYkk6mP1mX9WOJeiYFVMDzoRCwCY1OmIclsoW/SR3beWjq
n/iBEiYxbfJUy2dtQLCEW2ycyDAPaoQzA4nZSB3czTJCa9elCC7+iGZA/ugI4lPlwRa9I2E0Sipl
LLCuU2845gX5sW0Ckv8fVa7RJg+/BU5D8jaZekTnQeYMN3OaXUtkqzSOe36qdvnB3JWOUhNPHxnR
CPGUntcVYCUzmDjIKWqhnhnYvA9JDwCTKd8XtrB5V9Wd9jBMhnPMPH/PNil5Wyhl1UOR4hdp4bif
7eajrTjx2bLZ5Ucu+cHqiEidw8kkrgnhruZPyeFriCTc5rNf7Mz/ThriLK62SxZ7x1qYGGOFY0Pu
FhOTm/5LbBnftNSbntzR/cUatuGPp1eOhQznYkJhWqJbIi2aXvVosS+EU7zU9C2ugzc8q2GskHlS
6lkmjswGcEZhNx98HZFfrF3VrDqZnXibkla0djPIYT1V6ejAQwHGNJYtBce4wFPPBNQwZsZSnWVa
fXdXrwKyBdFGSxUTpk9rOwZlCRvMo3yVJ76y8wmviOYDc9mncfbqb4kduWQnEZzk2KyTSvMcGQNM
JGLmsiIjvUQNW3wvCG6m5d+AwVSfrm6TzROBnha2CW6d/uY5knBMV2/eTRcb9UpZTLVP1blr6emD
tdK2qtA2Zyd9qnr6DWP/UPZx+6s22wedAduH4SPQ9dOtmlTWelafBFM99ln6wVNqTLtQqvVTL7E3
RmndhRXRmrHttAZEa7aPVuGfJt/hyBelv1blCRgumANpe1nl9oH42ZO++TA150TT4ts/1hpYnPHG
LRQcg2V6pc5tieYjVL1yKoZLrYHPzowiilNINbPhkTfOW//ez8zbnATiQLNo2jsmEbcabfOdj4Ty
V93p2ZkJ73gy0vy9ihb3JSFpaG/2OdIv6oeQ243StjVD/xs9V7i7Q+J/w8eL/KuhPJ3T1zYbl6PR
Adc1GW4DmfHP1YLiwEj1K8N8UPP91L2oTnAKB4z50zZhvnNffFACiUfxq7l8CXVObegZEh7vTV/L
GPKNRKL0Rj0wz4UDisEhwn3WLa8DX/JTbLh7QhuW1zjkrVqKgKIF8zlgoIbttkluEev56X+ejRMp
AmMtSWNdrDNuxFPVY0a/pjFhxblLo63VB+8mS/RWuP0fpr1HWomkwGE1PNiTh6cSlN+7biK9EXgg
fo6Bf7DSRPv0ynSGiMPVHMz0k/uKQ9XcA2ZxDde+jFiZNiidxGPv6M5WjBXp62qsvOg2RkSp1OkM
OkBxmDkn1TKIJ++tRr23HcymPy+OO949QHJj5/+wSvp63Hd2FIS7DGb2NW7g0NYaDjwRorDXi68k
LXy0o/fgD9NPdX7oK/Kti3KWckKKXkQWksHdMFzl9nvIZ3jk/122epeLi7QKsfUNkjG6NKxf22Zo
t6mGfl1Drq4Gf/gjivPo/XCw1RJZYtqXSNAF9szSAf7pWuBmQFGo4WXBLs/A5YqB/MWn4FolKVCy
HDTb3XDUYphTdVDru2gcxTebmoWhxBfdz5urWjLRKKXEqvnDPv4eeOi4VRM/A6Gyr2PEsPiMmJXY
2p0w+DDbzjQHDkPaiZ2FgP/FsK0O3XplfCnnHqk40mP4cXVkkh6eTvaj3dC0Lgcn22RjjumA/jMG
DZpYTf7KJeGc8Qa3T/OOhJkAeAM46xy3P/PS4AgsfOU2RhFcBe7Uj2bOLEzaCdYktlVkdsPX0Vqs
J7+3oGlUGfYd/pu16iVljpRCfjX1svfFcEFydtXsJMQI735Ty6dqW1gyJUmI4wLkGwMeFKxQcE6w
bLM+dEQObmzbPWdzTRCFEdADlO0/VdA6HqfDnmaSmpcVhvFrCirn0If+g1IQJ9X8gdHDe44TvLkS
rjDMHeePeF7n8+7UIrIpui99Fsn+dmKsn/3QGH+L0GSAbxwV03t1U9cFIPXH2vfKnYct+83Umpc4
Gn5nqSMhktRiFEMdmIfiJ63gfvpcihEk8J9iDA+d23us5dVDE5MQRIdnE7QZOIbeEJDg5aLaB+7r
aFbPjqrDICwQoxTLVR/2S1KGD0xnEzwFFkaZxMuOua2d/NfFyzTA7FP7axIjlpbOYGZbZVYGMkr7
4gz9W5Kb4dnvemBgTgozW9UZdsaZmrMGunfqGlTBxl09GH0b0gXOCQ/NouVXzb93t3NvPMd99Gvu
Z4cEO47fVjQXP0GfO01B3EHCBMXAkQGMNEKA7BflqbHM34iZ+od/76uXmHu/lFoGTERKp9SDnS1f
58rW1rdCt7O2dUc+VTSWOYnWZX6wo44u+ag5yREYAKp/Op6xVwFxp+BQI7b4O7H3lyLx6WWpyo+q
3rnZmUOjFDJjVH1YJIAdZb9tdJ0OlLktuXI8G8FBnCk+MVtjPiMQA41M0w24WhPIFGX/wywyLpvK
iE7mPH+s5161aVe2Ve2iaH6vTE/8IONRFT1GbRMfscww0OWhvo2Ba7gtQC+yQ8wDl1+3mvT/Hd7S
1AsPbVvexTLVV7f0rhjUz0MPBNLQaBLBC2CKNmhEL44s81ju6HE0Iq92QR2/oO5v7rpsvNtotoyM
xsngRxbLjEk+QOn+6rLpG3sHdpkAtq666XQnWe4GuS5QmNHAyaKGqPZrhiaPr15q3wPATVnwp2X8
Jqc63UsA+QRFenyy/FSTITPpmyaSJz1uJmxtLdIBXZtvA6mdG1VxDAPaW1BxdKh6ql78YcWZcVu1
pdttHErT0HduQPsJXE661WfNOaZeMd+QYu1cuAkPKEi+ctJELBvJoEwOvwinsHWcILWJre5SFvet
880W4yiXeSIlPJ32uXIw6qPZPVQ6JvbOID2che0VgThjsbqgSymxCj7W5w3H+w/Uohjxh8eZ7Cfi
yMDIgsPz9wToTK/VEKyDNYwK55SAzjPe82QH1c6VipYKughK2cXWMFzPTEScIHoYaB2eLdGwt46e
ccJXHp1WuS9Nq1M/k6untqhk4RRoAGU95bB0YaZm+UtfLs9Wb2L0yzH1paX5aNIdvzIqxpfikCiW
Ge6PNjETHHTsXGoQN4a6ee3s/Do29n5VNI01HZwhcaaH0mjcXeiijq2J51AFXtL4W+FO3dcwzy9m
XHvHYKznnSrQOX9uRwsLOtfXL9+Y7mVpLb9o+1Y/2sj60zF4u6opBpIO61JPbrXRiAbbtMn4M+gl
48asnwXt+rsSHIZgm5FTdNNTapDkrgYAUwmYyEAwubMt2KpxV51CLj5lfvExflxgE0DvsNwRPHdq
HSL5rNS5h5VkPEdju+0DLzhNTp48ly6dLHloQtn9plhJDeOL0inzK3g5Z6NniU2wk5Ofk8auT3nt
EfvTEKW6NmgoM7aVYROAU+nFQe25c4piGw+PDSEg0lmQUnent3hP/QThQFQAyyS8+om9J8afrQ8X
5cdC5YjOLIEib/veEY5x/GNI9QXV+9ge53Bg8ffM/jdrwqNXV4jF4rLcFxokzn+LANJTZC/LEu4q
zDx7n2SMU2JBiseSMH/O9N5sB88R2gxzn3G13sugqTfOQMub6zQ964PVbULEbScTexEzJYnBHRGX
C4pnavOYUwWAISWfq9yova5C2BnNfN8RPkbzyH5pOYJwQuw+l5k1YauHSM8bCP9HrlbONFpM4wPl
zi2XAYAxuXE3V+RMMCayuuQrK4RV5Xqk22MmeqqsNv4xd4O/wUrWXYJqua/O9Kj4BHSBn5ZMo7/S
7CYzH4uGLMLJmy9mRgicpQRT2jiJVy21TNR4Tf+0onVV78JAVN7gZT5aQ9HT1DfyV+zcz1VpkL3U
mK+93VEMSevECGQ5lTwbzis6d27F76Jeygf1rAdTtU80NHZxaWTPWmn5G36D9FfR/TBbEV/ZPBBU
SBz7nIfZzWv6BvuGVHQRj/PVQS+8Tyw9Wj9eq4y266crgnB6iMIHMTCeSKt6BByOUMUYJtSKVfql
jHVwGRBvjGhAUyLHEYo4ieaQ4jMii0ga9puY8XNST96qhWQWXF2GsvtQ36VhCBkGjfBx43H/nyJ2
ZzwPkm7oL+64SxF8c7nhhGZf3K7v2egRG6Qojy4QDQWIz8+0WcPDUNfx25hbxWYO099k5CVvQ6/T
fdYR7u9FFH+uxz8ifMM9/9bJrjID/xEz4iEacfSo05Xm3rC2gNgcieXxBu70baqLY92Rttc6Znil
DVO+AV0lWj3Eglgm6S3uyTAzse4yTBHzlRiGR/RUC1MocNh/XdU9Ea1LHVgX2hV4jG3a+36X/dUR
Z0Z2bOVsM8KptnOI/9qqdtnaM4POBQCEMbKJh7DXomLTNWlH0CAPWlqEN0R8J1dqzdRbS7r8Aopg
IM3KHtV2xrQ1fVKvckiy69gNlc+4zjXrKGLwLCMwlNFDVExDy3yuuA2wDjo93dS0DfUXNU7S3ei3
FWvJqQkr9yEvIhPDF79o4Q6vgYfY3By++pkVPChtLEtC8JgP43td47bF5BtsVj0b3SPn1mq3MKyX
VVD9tyUfLP21Qi1Bj3LJf3a1cWT0ld+1Kexvw+C8TKSr/Lah5ITd8MYdjkxCDN8gF5XHZYTQFWfl
UWsmNgW+3Y05mtnzXLszWVruSW2v6mFMUhQ1Na7PrPo+d0azUWUEgiNUl0pPnXKVKVGqnmOHJ2/X
H7dNh/ZOyR34DpmfUvpt4sSAIiabnOpBfYmGQQ+w1g1BXhx+6iExAM4ojkLeo4lTQF31YE4BdvS0
+jbaGcxVKa3xEFE8xBigPESzO00vsDqlCdx/LUkOU0l3SBl2odSRc6KO4p6eih09uiSbL+ukjRYx
cTHIrCuIQKsQJO5yvMOA5jlV/R9nZ7bcRpJl218py+cb1TEPbV1ldjHPJMEpqZcwilLGPM/x9Xe5
Q5lKqauzrvWDYAQpDgAC7sfP2Xttgd4WWHJ54xBvBcWcdmBftr8FgvQTh7FCQts0bTxB+inm9iM0
VlZhNTg7EO9bAI3XDnshyDU3XLsVHaGsBecBM5E/tPacU2SRPdeWOUf5IIk+z838XG2DpEnfi675
YAhRvs9+eem8r1JbMrRRejSzSIAGPe0UOwHnGcXDRHwT+JRTvjLwqBwDJbPOyrOUKMgbKWkh8BRx
q0P0XQFedxVPgftAsx6rMTnfWMLY21FFPxJVObNTTLzdC+9YjGlEyrV6IlvFfKnS4GOwgzsjctuT
Sht7H83jFyk3l+e1kLi0hY6WYS9FI41R2Jhqun5Vw6qX+iUEC/42Bqq0iJwg/hwQNIukV0Bs4IxV
KdIIq1slNkmWhjKfhjgx7oNenTHiZB8oFa1jEWRn6eqYs6tsICeM9VT/lcV12jatqZ40h12xNLL8
1sfUfJJqEoueuOwPeGhmkA8Il+qYg6Ji7W0g/axktW8kpbottrTzp0ddd8ChRc61y/pdV3rBVas0
/zB0YQYNqYjWhjfVXFxEgGQDp7hgGt4R+4OZUar3MQmO8VCBVhAT+2KyNOIgqfBl0ZTTrV2gom8R
TxEXddOV6aV7lXMZ08R4AyGI4axVLjTU3qegm1O84EKR0+CsyBPTPJV0SrZuXOFUkYOUQG2PetvT
4wWTQUZUGu3yobKXtIw04spG6zDO5JFhdgA2kLFsVRPCexR0Ighoih9mhmw4vRtn34igjcrD3L6Q
HwYiaCbrTTo5GfFECzWLP7Ox0Oshtqj2SRViaVBeTLPj6D7QW5R3I5dn2CFK0Ra1OBUD2vGTfIAI
nb6k/hSve9ReN+udKehyt44o2dX9arCIuXLU6c73TfGIwtgnDBnomKwtUg049VSh7YNC5mbaKVAa
EJB6aGzQ8CZrWY+2RKX6oIsWHu31nbwci5Fmy+23zE6trV3yckWHOlYS/0GbkUDbtv2RkSHxECpz
I6wb3oqkPW/dN8nM826g96vKuyktsMqY8y5C/LVrPLUA60fgVaCjOPN6XITyxkUXe/vo++cc8dVk
wJRRQpJaff8C+KodOY3HdpwKvAL2dZDagSilDhB35XoMFNMgiNZmccQ6fwHaV7j4yVnqa9d4741c
uWpwoxa5pjJstLJ7yFIgQDNqFcW2qFVH/MeFyPzJYxUhRlQ9z+L8ilhJFfhRhPrirsZhoXbjmm5u
NdFRJnQHeugy6EhT0Ofyg3J82ARZk7yglEuAIiZABwpdYbAFUnzaDDt7qqsvidC4aOhoFug3N5Di
rF9zHX6ibOo4XVZv5hSRSjmZKGqpLHZh287PKW7aj75taaX4HtZWjE5xqDXXuY8YKoNGP+go45eh
zljdIwMBQ5aNIpLi6lyNB9kpBE6tn4rMfpHtTL9pvhS+44g0KqZnZe/fFy5bWV9zsjDH2tlnU0aI
Ef270A2APMzWeA8Zsjo0UZIuFAMKPa2YhyTj6QV/s9dafcFQrX+zVJDZ/lT3KGcB3MkVhILROPlo
hR46eIqLumtdDtKMQeXS1BaMqtIkvH6f8ZQDW86gJOMmsJPxbIUofno9uQmaRILKnQqF1GzHDtmy
N27nznmuXKXb3mx/eNzPPQLeu8Esj2lZ+4/yBrzOFelxeJH3FFgC4CYBIbVerDxW4Fa+qTrtOO4W
Wus4DyXWdyX1yrcMj82392IBNrQhrqtimwoGtI9cOgp5SWLfqRlAxi4oLg1g3irF2/dprEA2toRa
Z52z+Qm3ULcIMW/iMbAKn2LwXk86QcCNqU7fVqWMlNfvegb5EZ2AqvBOlkXMihpDrg+6qH5sNBh7
9YQop6706jH2sCKXnvKkuqZ7zWBJCj1cVZHhaGKiubWFEXw2m57qdEUAmSDKttp2juLd3Ojep0AB
i8hxO1+Uej0A/BSOzjqK5k1doUkgrhB7tVo5GLlVbZfleceJyc8ZaOfh1uu88eLSoET9HVFnCa/Y
nIuoLXKwUnNo50XEe3Fh1E26zUMEtxm1MQIhYTeidTegtQinBWjo8g4pCzUlcGMJPB4dpsBdg+ML
pWmRL6cPs6yna+qPV4JrHm9Cto404LIargAciEgbGFGTyHy1aXQ9KC29q1tvPjFbUqZ9qz2qQf6i
Ky6dFcvJl9mA3s3JAnMdcl58gI0cQCJTCGF124wMLX7fKXTqd2uq8628p3oqHZwspQMr7/cEJ646
aJlLenTTSX7ZxFZuCVn8dHJmx9pGzDbjLNuVkbnr5z0RkeClNU93N7NfJytZNneNsgpzawPaG66W
PgWrELzsPvGIepqMO6dn7MGJN62OHZ43eTqW0+7vN/JzA3QE0Nz1VX6+EJOCppyVg95w7ko7RiyV
2yfrxmQSsAg7G1u/B+30dj+Lh4+xSX7zc9LabhURf+WT7XT6ISzs+pBXVXgi2YPzTFeaOMSNaNUY
3QvLnf5o2cmnGv/ZIsM2d5KCfMNAWR//Thy0QrpY9gzAVlhidcv9UugzCd0MMVahb0DYpUh8uhWn
fclVOvv2VrUzgN+4sg+GbzSXFHPICihRSDyT2pGxGFirGVnrMepSgncTslBvjY9AqTmw64m9YCv/
6Lz+barSZG0Zvgewtr0ERHk9OnPkbgeVjAFCgA+BptmvBHnsYzMzzgM4lu9GFlWBKz1m10FkecyM
9PhXXhg54kORNYUfY2V1MUxZwujpKaBIdQ05htQVBYTRjZGxNNOSkC7XeWXLVG5Mwe/6HMTHbBPd
nCFjEO8apyNtxQzgu9pO9QUaHOWPqcz6UgKLbv+nBWmImaxcDxVIbAYKxqvhhPgsAmfTuoZxl1Yn
qA8LGO4xxTHJau2iN8rudPtQhUm50PaBy4nrpgDQ7czndRWTXhU3uJy3+r3iHGjHgIilgegYirfx
XDo5MiTFg6a3a5LIvt21RWYKLFsc31h1104Wv6Ut2sitAYlnJ6GRCFrpqcscF6syHl1lUk4jtIYr
/IfPtTQ+iFRz7Ax7Z+yXNxEqOQkz8b6I8BgzoH4i0K3cxCrnIUarVCntGC6lyUw3AjxD8sO4VFYd
4V6XqQc9Dt4ciKkUF/ufbg2ruiZKBObPnT/2AHTMoLgibSsu9Az38t4sPhUHXG2BXxwLq/8asge3
Ji0/cbIrnTJdVNqo8+fYTCtLslCyPrSgbOHXINRE3vgu1nFirKz198/Rk05Ip8Ab0rtWseoQiO0a
egTr2zmsCpgqDhZSzUoDPVUkn6Sjb6hSe9k44LtzhELnPJtxNCApfs4Rf8R2eD9qd7ddFJ3INtGT
8TKPHVP3KksvSQxwnqfpoE2tu8nnOTtYqP32BonP0keLLIJ8RgDz0E7E2jzFSrQlIJtJqem5d56B
ADP0Ai5M4WfNU/gjnuWbB3O2WKbVhiaA0LuGgTKvrIQAOK6ML6ZPFom8ipD+HNOusdeFP5JDKzzD
WiEyuO20w+2cIPvNde+gaxzQzNpryGxN1LXAo9Ia09AliY+K2TzFWamt0xJqBr1p/R7xL1hCYI2L
idnsW5Rn95kzbuX7qogmHSWyUNepPicFZB5sl3BhYmV4MuxMfYgCek9cyrOWfCKQ0lmFkw2G3vgi
BdWIuDZdhQmvNAIDPpogLIzmcB87WE4kkNvzMOrGyiltcD7f3qO8GN1CVvo+MdRHeyILuxozkrPp
xfZWFH2OxxYVaLIhl+IuAAKyvcnz6xRTWT5cRrf2zgzyiwug2gvgz+JeoeG9/v6RMrQI6E0IVjdZ
i6czp/W6ihDw0lC3o022qBR1VTo63tsClaYig94OrZPbOXAuPcM+TJya7i10aUxkrGvsFe09LeH2
3gcUsk9Z6xYOxZ5UdDjAu3bobZx1XrTjrdijoQlGePYiYl5UInot6wv4OHacofPvO6N4UuLK4kCf
TbtCnX8FbFBtKoRaJOjmwdr1WVIUDQiFxO/5TYYwzoOcUmb5JkhxxJPZd/Hm+DUYIuUBY3O2DUt1
uhgatGEsBJ8dbK8LBM5crDg18EuynPVYmKfwXq2SL2xUCBWsyXoCuT4saf6mMLQV62lYGO92kT/L
obyluu2WtdLftlXDSglffJcxRdrcOjzI0JndpN4O3ub4pkXmY2OXZUKuKvqUKqIxiP49yWfylLRR
WUM5HI9Aq+H6zM1dFnyiGVNv5UTB0x/xi0FH0zl3yPauQ2JMa/ZM1ereONfUK+S48vY86sgBqm9H
m8AJfsvdLLsrMPrZg0bAIQYvPNPmEN1MIi5vUa8ONlnnWecWNMJDaUKbhAH8cltOooCEE2GjkBf1
UCEaYGhV7SqXgEIUqwbfHg5HYkuyZSIyDAaOV2QpT9fSUJiViAmkxmT80PIcEibDaZwhRLr17CbB
D+O1x2iokDf0Dq30GUYTF0C8HaA9ogMlVjkUgfYcrEKFPOiuvg8i5c0VipucwdjGmYNyl8QZJ+th
7o/yCFZ9LsGQLT2xErPuWI9KgmxFq02P3JOKLOdZZ15pd/VSTzHMNMXcYfZN8Ry77dCcGTU3UIpy
WgfGXt6Rn+Y0qG2qHsifI/oecmSvaQryW2zC8lORUT2MMwankfSIfetDibCtY57DnrRLlLODUAB+
v9EBlS0YvWVb0xRyHqgVe9myy8CCbZpqMJYBoRILpGHkl/mlf0dZ1p3CNtswFtfIJtWtleWTGKqK
Blgi8idacKoIV0EJ9DMhpyRibW5qY1NDBDW5n1Q7Gna33ZrcHsy5/p0VqpAOOSev5G8nJgetgXxX
yRaRYqF6kxiDXCfYp2onDRZo8VR01RDw/JLYLH2h34wRdRwsNXs2KfcDIK4eEaOcMXBo9YZq/46l
McFA4IDRMbNbT3nBMisvLlpbgiyMsJHYpGnJKp0+mKN7pVuhPInakpJ0UQqGDXGiJf1UHrvSj+Wd
/KiaER6Zw7ZNtPrm7ZEGnxZyB2zt6tcb9pWiPKboL6df9QRNGS2PDYhB7T6AcLHgO6ePECPmrU/P
i1KN4WM5d8qGJMwF1vBZMXj/MtN5DIKecno8YX4YH9pA87FWz1zzhQjNJg5JPmWeS+adhHEwkybT
ES4KnM8+2I7CC+rgadmzKlAuTX62ELyJg0rx3qeNcrlVGyPtxRGfRd8S9CnFePJGg0+/gYeFG6ZR
7UOnaKAAJjt8q+oSMUDlfROZZ01Y32WpOq1AyzlrWsV7NMMw+jrgB8ABUo4uCoEn4lOOF3XMG8Qw
ThmN/r7IeHOgwI32IIegj9BmL0OSk+ljnWXnPbSAH9wur0ixJwEqzlfzqNqksEIxoFUFZsGjtX0m
1VkEeFHk1wfb7n+79cI0xfQ26QlajboAeQrn1e/ir1Ze64u2dc0LLkjzYvglsW0jsYjS5OiY6edE
a2N0n4PP0X/4rEEGvuZEpAQLrDgTEln6x3lFFoMWzTBuCgT3WocfSbrYDKX/ZghmhAb/yvC+8af8
nu0FCNRSdm8JRqUaQ1q7lUy4ybY92nN5QS+WFRt8cITQrM+3clZOvQXUUr5jFOqm209IRNxTXzG0
cfEoc3bR3XtNAb8o1TuSfwvj8TkU3XuVHJQbOyWrkQaOLiFrdT89VYYjCImJSyqcPCcIje40G6ii
5FR/om1/iWfKtwECcFG4d3J+YtdITiM7RgghZiqR019zDl9HrXX1beWZ+oJPR6uYcj3ZxGT8LjNP
ezIqyz+3Rpc9Ea4IeNwbrj28NNwmzPCljGvmmEVq0HzfxC3FZZONO1+d4kuQmFe5HOourgq6JOBu
RI3TKSqZpeTtrnwO6GdSAzvecw/Ufs4mLG3tmOLQOdIlwKwinz08SjtdxCh5HBpYIDQoqKV+dJWq
XCAZrEW0HZP+YngfGwLhebvcyxZxAxgYVyYAmkpZJ6NVYDWoq0Ok9dTVxDMQkNSDCnQb4zoG6YD0
qz87IU5f39QxVQ8ZBpabytQrxjuiApRAc+51H+FER6j7IYoLaOF9elEd+D21bszMoMdipSi/KQi/
iIGzPt9WjBZKknjVk03blcGJ8+ZuCsxgP1gMwmSKBqni/U3BlQiVCs+weYtf9pWPjtn+c107Z2TP
3UPgzupz5b349JH2t9efqG9/e2vr9kO6k+uuBqjzSDRyuKodx17JtVcGfPflcJSNIBvf6qIf3go9
DTdeZDeHWQ3gkIDrWyo0/a+Qj0ChZLmzkne9kXR2RuYVz2UMwFq8lvLYCJdk2mYURed0WeKffUMv
HO1LNDhryzeyR3Weweh4OgEelruSgwaMwHsU1NiNyxxuE2T4pS2c2fVsjnvJONNmFZBPUj91ow1V
Y2SIF7n161xpxnmiCkIKerHQgWwhKY8LeVfeKCbwvRgxhJ5O094Bd7UNK3fagOEFoVFN2aIotfiL
zXEwmNrhTSX9iCnGXT4RIz2KQrUXN44djwe97F8jUcDOeeifevwb1h+GKemfMp2IWSWixqjM0weG
F++y3afNrQC3eyeahPYuVwdnFzEm3OQFud/1hLMkcuarY5TsM2BJpMPILp27SOOMO3scg2VvXTVH
ojvlvtcm9DjtCe5nW7FLQPlYBG/0WT17YYdqJPJXYP2hrHzNRnBlFeTsjR4hyCcUNDBt81LQz9g0
dKyFkrlcRrVyKuiPf+m64nEMPSBjZQT93yTiJtPhUEV4DiI/Ly9tGNDSMlz75Om6f4WAeSU5KvvQ
5uI1Wt1m+YTG4Mgs3jyk8w8o94yLHtnTohS5b7Nq9UswOZ/iYKpWckrvKtjnWyO4tg0XXqrN75gK
y9UYugS1jqm+um3Juhb5azmZTHoSKroIXZeYU3qTMd5Bj13UJPEsK+GoIx8827fybjC+GiFd4kms
TykAZCywnbINzHjAPFbvpfU3wee7qDJvvihzuSYD+S0rcImSFvRpRvkctdFV7fo7gDU6Mj8KD5ux
rQihCs5Zw7SRxO1mI4MVeiMhlTzIgE15wPuZlWjHsIvLnWMWx94O9L1Z4YMV1K8qBfJEKot+sKZ5
Ydum8VsS1w9SIwsnBK5l7nj73LFBeaW6eocxm5w5bKQJa+1ORr3kNcDzNszVDfJibWEQiLrQpHaA
5PZyWzgBmYhlxXY/zeu66e3NEBkrWSdXJg1qkOUW6iU6ZeBwnz1oGwtbySqmOx2VSYAEC2AVXLHA
msjKS2j9W3zeootp11r9MDSQdBorhqADPntF1lW7N6jU4yRBG5LRDC4sWu2ekj14hkJql+Ey+lVD
Uhodsu50oa0e+57Yd3F38v2EADCKHVoPdb2v46JYWZGNQN59qqOULqKGJk8ktyqdi26i9EMGJk74
2SbQo/SBAXctHXPpFraIEloWeP+FE9Qw/eJKDija+QDApUYI22tKMb1TffpHCMGCVzukkhSMzqCB
O5pPZGaNNphSuLHxLjEt/DwQI5VlX3Qa+xRn5jJq9+LqL+KEqc9kaJdUqQmrCzDGx8HgbSApt5tJ
Kb8Mmnnxe5KP4GlgBfIhXy40h2yY3MGUkPUjpVcHpa1+rJvWXd1mjTfgIg6rFDn3mB9A2Ewb0ymv
ymBG/EVzTO85bJfJRN6HzR+8MjGGrPtqnHkXohrxCJVd3bYbR8vLZ7f2T7nFvMhOZ6gUAtiK2Txc
mHOivIVZsYln03kCLjTu/RERXGdyDWiuTsxuLNqQ8WPdOcYe/9a2Efpe1/RBWRZGuKpUzgc0cMiH
QtRzDvHuHoIg+1Xihsac/1E7OVmoQhZSTRbdgJGFjGXopNYQRHqKjhsNOXXaZJN73niPIg353vDs
W6aYtXXVHZaT7FMC/kKOaEMznjaSZKgyEANmhizf9kpa8XqEu0Qru6Vn8/MFFwer22ImC8XLoZPJ
+XRT1f0hS01xgBnrQ9GX8SavZnr7RYaEF520jdwLBnWRnjhlvUviErpRc2FHNbVobgzESQ6fwzjb
znPsnmtAMce+4BKa1KG7mhXMI2iA/q6JyKvs08BfyHeZFQbGsrWicqEW9iu+QPsLpdxeUeZ3JvWo
LQgo39eV4a5zAZBWkmRl1fO5tFTCgtxR34eIlJeVk33tzV5/RnyCXaVmItoHxMjZdUrxKATqWc4S
jyH/003J2HccpMiOuGva8XwbeqIR7db+6K2azA8PeTR1S8QUG7l6Zqn+2ZnDSzE01hNMtXzbAmxe
ybtxN4C1BT+0aF3mL17s8nwILIkceeLfDICbmxzmrCje6iMDxKIOTGAwYXukoUg6EImuD4GRHfNB
QUoi7kVlW/CASakEXWfoqogXFBgX1x8uduEg/PKsx8kI1AdpS0sUTrtRPGcfCtLvHqAHye9nGUkL
bnc+MzvHVs5bw0275ll+1IzmfB/OrF2mM3ULJW+VZWR/xMYcbG17KknJEjP7KSfhXRayzNRldFUL
wmcHvI3wN9T2az1pSFM2dRopjTOsg6R1dp4Wz48IZK9GOIyXQU/xqGTmwWE4fi5VV6MwErO8Ecf9
7hbTzHwjKhZcrSjeSM1b6SNEeZ9LZRvSxxnikDApceEinyxpsREAq1gYEcScJW8Ihgv6LjmiJcDp
rVsnR/XuAowt90E8V0zYDJjdFnQReZXGZF2sOcs/V+QJHNIUjTA5xM3ZUY0n3pOMTdrhMwl/2rUM
0fojl7WJSwYDAN8x4jUYa1V9BnHQraV2AX5JsDHafFhFRemefepnCEh9fHTI14obBuFyXygV/2DN
QF+DARO1Q+DYMk+NewMe+q+dc1TDAe4EMJWDH1WfM0FJHFBbWv2BuVwPhe/iOgPnXEPXubpnZeXQ
pt3cJIt13bAx9vE+aSBjiw8CtWBsMg331HEmFbRJgmLnXJIR3nZbeZcCV+FKCUeK7ZIR3xGnHQMG
DgSLRlKLFLeiZTmPqyIls0e6kKCPtYBv3BNAUhF7jFdJagSrmhmD7P8pWpYdTFsNF46izs9akxIK
qZzV7s61++JQ0eW4FBPSeyAZy1jPh2f5EYozJDIjQKJE06LTUI8PN52MEqvZKc9CDDaqG98pSr4N
WqNnfc2TOzHnUWdB8pkcu9qkmICWvZKhqixXtZUPH24REvzhCxZ6M/KGc8eHeMa85BuBvaRNl2yj
avIfgQOsb6NKH8V535+TSuveWEqVLWOcFPave2GVRdU95OUO8gZjyyDYyxK2UWkU+ez122jyjmB/
dSaGjKmMnMYghaNCWVvjEBgIe5c+1BG4KfWLfmOGQcV+7PVW6J+1ez2hgBd5cCrETHQqXt9ybAfw
V3YkmXZO9EjjMFmbBaaqri0fifE2flPoffEvJ0ItZcCsJOa9Qsr4QnfN8q0MnXTtwi7eyyY/mw8k
EwsCjtNSippW9WATMbzK5GSGJWDkyBvc+3bwMgo6GJTkelmDhx3AyuwbmwwipdK1RYmESiLMJhEh
Zph2g3ZAXzVT7a/KPkfe3jnXW8VSAJZTyAlJkCKfXfeti/mRfT1FcCrpSs4dYAY21GgRZZyuHJyD
jxN1JCXd/E5nyMJTRKKHaLqefM+JFo2STYdKWP5FTXBQm+ndKm3cc6RbyNbA0DrNXdpw4OkbE+q8
qITduMgvMIpXEMHoRVuRflScuUSQiRo7JoGR9+L82NpmfZczElsRhDuvq54OWlG+WRbapUzXzFXU
tum91Txh1ATrUTUTbjCGEp5ePyuM3bY1STiJ2yMB7/OTM6n+ISQFbaGbbs2VAWRcGjZyN21ud+P5
GpNpcn9DV+SBt+78GGFRo607Ab8Xy0LYFxSxk/sWTW6DqFYbVkqfBei96yOdCeWc5l17LRyUdHYf
nPCfqNt+nr7QUlFTLANiKnQzTYiCL2nz7DAmhn831PXBNZbMmrJkgcCz6Vr9vYqql04QsKp+ODaW
5jxWfola2d4NU8kwXozpUy3d+jgKl43RV6fErcsjE1N3Q7yBum6h8SBPGJuT3w3tshd2VA0uNLiu
lTbl8atmay8e46ePbvSQcIAPzFPrFIkuTiBu3InERiXXV0WIhrZ0G/OuDvmtcxJ8gkpkb2+rHWb7
dlsNkAtoQ6SCwhhfKQCyrlF3GfoEPOU0d50sMp5Ngh4WKMZPvaDvOSWNRnnlOcbr7OQPvptWkM9F
HwOzJR31rIRgIBxiQa1ah8hRLon2TBvDuZegiUHFotJk1EOjUjdbuonI6eSYXM2gXvf5koyWZJsI
TUr81cEpvhl7LMG3X2FHRGqNc04LVSQK97nZ7RK//lUCxnoawtBY83FdDkaFSLMHSmaXSN8Eo66K
QhWukrFDH1g/KLBp10rZTGiAgO7eeFVFiky9So9Y67tdUAMk8cz6FTk6kjqM9yA3OzoN1cCmZZrJ
rrG8l6DLvkrbmaYbJDO4hUUDyqPFHyAiDfVr5ROt7Cgo1JlUdUBF0cG5Fmkafpnk51RzX3XF/izV
lXXmbirUfxViuH3FJIRWs+XdyXUCtWy7QqGWMVnJaR+jGWEtzZ8MkyTquGI4LQ6PM+KMG1cxtYOS
fhu8qFbBfYF+RFphh0FEzmUIiuq2fYfVR/Ifafc33BGqE0YOWFgzY2QKKY6g4kZTwqXNe/HFN51F
eg4azXl3FHbQLqmRAeJpX+g4Uo1FGrBwqTo82Co0pl/rVnud+etyBSOatsFFM59vrWjHcoMrl0j2
jXHOvNwVmBzzs4rclMOMMKTqjbMMiDg863XFJNfoTmqkbSucPi3SRD1izNV4y5BqcZx+1azRWPzy
t//45399jP8ZfC2g901Bkf8t7wD5RXnb/OMXw/rlb+Xt0/sv//gFmbbr6pbnWKaDc0czNYOvf7xf
ozzgf2v/J1WqSQupvFcei6bo6eKwxN6hm9NO7uVqOn8ha9fckxhzsHKfHLdImbcdmnhEV2O/cEw/
v0RW/Pl2sogaPMwucRerqiAPfgDaQa3reSRSyAc8QhkcMowthHEbK6mVzBxcc7374gWo+yaS11EA
/47rYDmr732gPNPq3zxw9V88cMf22HV0S/NcTf/xgQP3Mgyn5/AX2/VX+VCtWH/MCnc+VSn2ntrC
cOCU/nC06ifTof+UpBvbIMCxsHm9+0Sdj734XF3W2UYPx/QhC8guiIdgg7eMhLQo3EGl7O48LbIP
DuM2CqjEeemj8cH0OdKXwVan2R3CAQjq7V8/PNP9bw/PIwAOETKBX6qj/vzwoploj2rIWmoagkmC
MB0fqiB4liMZ14KSPm/COJy3Zaklr6qJ+4Zcmwc7T6+1nJ3q2dHsGRoTbYD3W4+OmVGly0qv375T
Ar2e9EPPqFcy+CaNzCfa9iwpCPelD5YGdnQwKEUMtU6+wWeJT4YBIjJ2CBIdz5WSPErrFOiDvmjj
17YL1k5bzq9e7Z+rlHCPsoar64vashSBgkNJPJRioqH762fMdv77Mwbz2uSp0g3iu1ztxwuCys1i
SZh7DMgCLRCWHXAvNBCLqTb7q7xRRk1Z1IhMd/IubIH5Ptdfhnkv6b/oUaJHQTlhZ2gJsh8JK26I
pG3U8CJvBq82cZup2co0lOpUjEzk3czxSPYxbUC24sby+gWc5xxMU+0/3Dr2CELnm1+PHSpb1knV
bbSm9daNbg5AicJ0kUT4rooqjhaMoepPiVqdgSsd88JsLqjIy1etuDjqnL3Y8z1ZLMN9l4vHJ4iK
czVQsGldccxLwgFHsbzq9E9XSk1KuHSSNEEId3eugTIInQmmgE3Iufk0JU2DZyUZYSM3O60t9n/9
osgn/cfliZfCgJ9muB4ufltc5n9angJ4i+gqBKFgtoh+T5x+5/eavmuJjW266WkcQg8ONae97IXj
GJMMDoMPs6Pv3NJW78MEvnMKfYynO3wx1TnYm4rL7MArmq1a28O6w0a6bB3mzZ7jkMkaDsO1Iicn
8nv3Xt6jqsr2vQo53whfGIcZ+GML8yw/ok2mLsekw6QSutVp4PTcEpBFU0PfSCxFoyHiTsLJXY0D
Ihx7ETNVW8lefx/V2dHD0pmUYXHN2cmKctTvG3BmlhsN68Ew9LMBdWsfaMWqr7FScSarGKQPe9kr
HVvcGmWvHaXKxZlcezl77bs3683VaT/1TDtXI1khlwCIAp3KnEiXEREKNIN57yYgThDx3nWl+iJ/
nGWk7WJiFwo8r9ijJ63uVfI1X+Qr+h8/7DiN3IE+inLCch22P9395xPhhkX2X+J7/vg/P37HP8/R
R100xW/tz//rh2/iB3/7xav39v2HO2ugoqQCdF9Rm35turT9fVMU//P/94t/+yp/ytNUfv3HLx+o
yFvx04KoyH/59iWxiWqsFH/sueLHf/va5T3j2/5vHYifkr///C1f35v2H78olvF3m/6T4xq2oUJW
VL1f/jZ8lV9yjL+zKVuabVgEpmiuw+ZN5lYb8m269nfHcz3d40RhOiR2823A6OTXLOvvqkXCAru7
5ZoEXXi//P7ov5UEt1fkX5cI9g/rIr/IdPgFtvPTBlkGrepWBdTJ0dIxLTuBq3JINFKLCOQJwxUD
OkYIf3pq/kU5ovFX/6kc+f7Lflp8YwMGdR4H9iZWxuyr08NtTGZg1Az53BVlWSlEGg9xnELmRrkz
l+m0KEi5WZELMmyzSMMWSdsWyYQS0zAEEduXPUiFFCQL+Xjev6kefqya/vgzrZ+WI1BMZF2D1NyU
Dqc9fKkkdTARXQ56XWz++qkw//UzYYlf/acVz9DNqI4YDKyFw/PF8UjSo20aV49//eN/rA/+eASy
bvjTjx/yyG+HubI3eqp3lzpJ3D1xKPWlhJazQc36lTrAOzvJZP+7l/Z/+I36Tw9IaZJWiXsT2TTD
hKVaJrrwU+AKw169wMzzoSXtW6kwAs20kK8NWImN1jeXWB6K9RCiT87N9t4VqgO3Mt+CWcWsNevp
7n/1jGg/vaYIAsFWVaq9mRPHeBjxUiSJ9xw29SZES7UrpzBZGqr29Ne/TRZg33e2P14AsXj88PpO
SoWKwrY2pu5GD8C0+lUACH9VOnq1IZ/ks1uIVL6uaffhELBBOeG0mQJcMVOsZc9//Vf86+vY8owf
/4jU592WdFm8tvAtpSij5g6yBukD9Tqenba+/PWv+bG0+v2xWu5PL73qAD+IE9veJGBcMN+GCnCS
ttkMJV0edqR+p/aF+W9ex3/9xrFcUfD/6cruhmoylBRDA13K4dCBLQfmo8//q7elJZbiP/90YBQl
IdZWsmbmPN4PYeR/gkmkjv/mXfI/vCA/1zl+bChlJrKmAz+2t6Ya6xgMypkSMdP+H3XntR03kqzr
J8Je8OYWphxJkRQlytxgycJ7j6c/HzhzdrPAUmGN5mrf9Ez3TCsqE5mRmRG/2XgayOcvn//9Gvoy
ca8mqER+OUaklq3fDfkNLcJw13dj4/JELB0x7DS3zYvJkWE22aOm9DcNpBM0h6vaiZHNoCqmo1wi
ITFNJ933dBhBB8GqTJqilIgmbofHAA2AjZ/7pxlZfc45N1ut7KTQ00OqEF9AMU0D4rGQXIfnQIkz
Tdt4Cv9h3cjL4n01LYGhwa0UyIhAkmHN6JqvcY00RPQ3r++CP4xEWgXQC1ni8TjpOxA804estuSv
U9aXxzrRx/d/E0LVl9CvxmBqUqppY6PvIEf7N76KDC2vPR0Zvb5y/yaEYq1G0RqhjD1kHR4nlDyO
c240O0XUlX2pKsPGrf8l5b7Njcp6F6BxBJYQa54jBT1TMuj+Gv3PuctkwRshTsHBpcWeUv8M1eJD
xvWjfl4MayQEsM104ZmaVa75e8uiUqkJpSkntk6nAqlEqM/RPRaQ0sehG3hEBghF3VyfGOnyvpKN
1QFiWE0mVHMXHKYJJC4Q4PghxMTCTa0uoXW7SFnSXzyJgRHtcrXQHxT0DLON1fun6OvjFWArsjya
XB9yS28/9TxG+G9YBAkhAu6aMfj7pqy+ZhKioE40DeMN+tdbVaTLKxutnPNl14LLCyZaeTvBbxZ7
bCMDqhhUrY6GDADsjdR7+SIqGcs/f7W4A0XMpHhqg0PQKbEbYnFEFyBfpB7EbJ8WzdYlVFlOv7fL
T1JWN96ibGZMuafmCEM682EQmHIQAz8Dy+XWyFL2sQ2/3e+9lgoyyqe5AuYKWVoRgX4b2HfWYECv
ClL4BKZBy3e11GQDddkp1qDmq30mRxT0jBbjnJty1FFvu8vrMao/m2IId3RHjVkCbmng6G5oR6jb
2VCBm8zGuALYOA7ps0kBFI38vPcRJKHujZ4FeohWYpWJDvdgHABlRbE5dbANVUDKkirzhnuoEABB
k/f6er+cL0VrlWukuMeosKpR/1Gp17XqJJxEvZySjT/+8prCAuH8ayM8GSN0U4eoPM1oG+VZDW6g
i5IquqGrSYn3+ij+EMZcbVpBMRtUT3hKg2gIT3XSJmhrGQijFJTir4f4w0SZyz9/tW79CA0sqQ60
g9Y0ERWiRL0nLYwbaecPA9BWe2+GXzeCIBUOOIZ8kWUZc6ueqhGPePHLxu//w6uMKuD5CGKSfN4W
U3lMBB1N705Fpis5YjYQ5c1RrJSmgrlSzY30EKlyQ0cReTuc5/NozGifBrOsgr3HGsQvvieWaA5g
whokGd1yoggqY66d+H0KHgQCWIZtsRHGsqfA6wCEDVHBmj+KEWLwv8UAjZZvQWwqCINnLX/zITBg
FVr7QZWSqNtRM0GcDBXvLE7EYw69K/7p+/4g3qV4pkXfRQsUXbcTIitePHkjLE8QBfPRcSsfaEW1
+mgrc9cIwaHM6gAtqAaj3QMGVAsNuqGGY1DCFgOTJjXYOUXftWKVozODYEcP3V2TxBHHuVTo2kHZ
iw19af+xTC1BDjGGwW/EwOMtxMsFKJDktGOmgFmI9F3eDZEOa3g0ZRqFvpZAsOqVqG0e6iqAKGXX
Okpj1S2kk14s3QRNj+bOgmPgv5upSTaHtuhEHetLc0iUO1WHBzwzfSj8oLIElcjXAWH7aFRYUeOG
xjR8LHze1E2rKcaNgLyZgs46jKD+qZpyRUdiCpZ2PToZvQh/uOtMNHPKG7IPie79aIwGcHVqY6N2
D1MaufR9K9aTVXqyjGqbCcouzdr80LZdanHklmOgyLYJ/kV7VGhlY/QkpEGAD2hFu0aDCZo3mDua
oOL1xLOMoO5+0LTHbcZRugrnhJMoNIMs7GVLMvLoJgrA+tcuSrQoPEXR0Ob3M1aw8RfaKXn2wYjS
coIZUkTlQtJGlK2O8WhSQ4nvr9e8cbGAhkQ4OIYZZcMvBYWJuLAzNACxF4ZFaGjPoRyHk+/hDGXB
3pFknZa4DSK5BWyLQXFq7MRKCy1g0lqfi/AcE1OrQrRpqgT7M5BDQfekgz/KtEcr1eNAmDwNVYo2
QoFgrmfkmjGZCcxatSfMwP0G7aYamRSQNhhfFXtELHoaJXIASyy7mWuhVKb3AQbpubT3rXGuf1Nm
ELIUI2xexdkDnYsoDQ+yJKAk7CTSYivys2+BqdC/o0IU/hY67HBE6BSG0fXQMocaHlUdyGOILRrK
fAkO8VAn5U8ZDXjgeRP2t2J404WRKdziAKyqP0uhC8OIJh0gj+Qpb/pYRSetLARpF2MqM73vraCt
fyDWjOzlorxpiQO1oaSabmF1sF9cq6mo9bNKQx1WE0eXVpSHuk0NZE6ylsuTjDVYVA1HJQCIX+/Q
DsR311YASMTtAXBcUwXHEPFL7lUzSjSSi7+R0EFwgkmH/IFuqKWCzoQOMc1yyen0lA902i0YDvAr
uw7TCynRMYqU21AopS+xEgipeIrmIlJ+1vGE8/MDPW2WgFdDvBzpbMEmwHgecUPFKPb9YAgqUNde
qWSANFhDTk81sgxUxcZm4qM/KimS4WOBOE0mozqeBl09+O/nCN1ytPu6PAXCapMIignzqNLQYdfK
s6JZ5r6rMGe4E+OkrqV3wUDtnm4mRBx+u49xK7xgeN9N8KxyzaxGD+sfS013Y9rGyTtUrE2FJ3Wi
VFr6G9c6eaqAOGh+SMOqVPLQNsFJo0Gbylqu3HN/0wTT9ROh5BFYAhmecSasEkwRmJpiyjvQZqk4
FtTR+qD0EaBACXKiyKfEqt5+wKwdO2F8bhQTuE9IYw08hmgojSl6Wox6jQR7E3D4bYaP94z1WccL
33DmrlALIKuh1krgiBEbrypn6hSVrkU1CWpOUbzVqHo4HR2G71S0EUEnWZoNNGrwJWkCm1VW0ieR
fmvL1gEeiO5+XKKGndOUVWAFccNGCPFXGJei+n2sh6KebXZ8aEKMDUrgd+jlNU0w2XifLwWlKBjN
7qvMIQTZxFLitNFIr6hvaHYUBqEVu4Zc+O1H+n+4gdp+piy+mE2ETmmB30OHqNvCMzO4Z/sWt/mP
STxY8D0tJYiFQzKhJFDbSROoyqMhpDEgUGwIdChRnAWcg+jIRt1wo+jgrgwQAlWTI3skikmMK6mW
NbrjW4mWj/zhVsCyGioxVn4FUEHuSUD+KNOjKsL6l5ziKN1THoshqlV6JPEECUbRSdqY7qUz+y3w
W8D8lYoUn9ZaLQ8iaxZq9nMmWcPwE0ruhEkQ6Ka6sEUe/aLET9Sl6JsqLQ1lZ7lRZsg3xH5P306m
Ng19ge9YIoUoyi2Z1065yUo/5cpEcjXuUcD0IrkU5mcadSVIHNjJ4pw4OtyYEmagFRfpQwTXovzU
+XU99VBSY3rMcV75aNfy17T4KClTSDi8lSgyg5DTh+Az5jyD9NEcDPYzxnIwQr9EzRT4H+KsSnwD
vHiTq0dcIVKSAAXTUbHQocFKxPSGrO/ao65LVtzboSAkVeXWfjvNHxuNqrMGCQA5jtxGwnbOVVtF
4BdTmlQMfLcXhAwFlUiiWYrtCBLGxjMcIhiywLK5g+0UvBT8z40+zSyhMcwMnFhnNQzsFLiOukcv
JYKryjupbQDc0DA5Gk2sxombYCUcQc9GEH+4z0IpT5B4EOeaPnxKwwfdNMvQK/QSUxkDy89YYfTG
I3zJ0FBdtQeha9r0DSLxNIGUpDJSR3o03as8OdqDEmri9BED1xySfCFgrBNjf1MtMMIitR7HDGh1
xfMl1zm2e4wD8UZXIIdA0E5BE0sffMQt/Z8Swlz6+yrR9Lp3WJ3QDF1CtuNDl6lWX3sTaAfrCYKF
mqoeq2FRXEKZwwJdkcximIbLOi4Fha0w+/2TaepyjyqgCHcQqeEkTn+O1LuAs4Rc50TQqFXcNj8r
eKWd9QCXM6PdVWX0Hu/EYpTMECK/5mOYhRLp1D1kGner0O7bsk6xtMb3pN5bYj4i8mMmWVFD2S2N
9pc/mRqdSi0a1QUGOuuzJDxmcZdZ1mMVV5K8USC5/EwVxdW7SExBfctThhkPdmzvTBHVtZzveehI
y8dyyQ7Xr+XSxZs/PZ7Vezg2dAFe2kjBVsHCBC0ziBY2LiPzp0xWAcsYZSweUDl0sE4Y3F7Go0To
ghOMzOqxS43pXaSqlFI0mZyw9DKu/6yLrx3dMuXzt8LMlb5hceg7VRLLj0LG3cRpeK1aG8O+OL06
2qrnf75pSXUyBhplOgvJTqVDk/vYWMr4JW5q5NqysIv+5mUFsHH1NKzKDuvvkgYxEmyoYIgROb+p
p9+Z1Wu/r0/WHwYjrwYjZQILvqDc61PK8hILEZVOAEEtGrDlhbEV/6asrJvmqmjXhzMXLGR8d2AE
vyvqiE0DD7SPJMStyuPl+hMhVt9dneFOiBIXisLU21+5Vr/Hbgv6TlR+gm+V37ZThDVGm+YODdA7
KgXGw9/Mobkuu9Xl0I3TDKiT7DR4c2vgxwTzdTfU0JUEtdjqlVxe2EiAnS+8GAxI3km5sKuDtH4W
UI9738LM3F8fxUvf503RSTfXVfl8SNUpsXLmL5eVeyvQfICSUuBVArU03dBbdDsBlYr+EOB6DDJB
l6VPhSIFP67/gMvZxFRX9RZptgYtLyeB27wR7LjLUTU2TRheepreXQ/xpzGqq56XmvkjLlSqsFNK
9AK5KtReTY3SU81WB9SQZrbQdSkIPyQRTFUdgP4Fj5WPSsDGD1gW44VJVlbFkgZJelmMa3+XZ/eD
ykk9yeYXRUsByOMmfZjbhRNpzahyN/qw4w0o7AcLLRoBPblhI4H9YaLl1UaBy1HrvZThcaG0KPHE
enRUhxhX04jby/Vx/iHESx3nVcVJ7kSo2jFLNVLrhio5jZxYG/TbACOAv1yv627GiMamFZWkFJQU
yncK+mLe2FQ62PrhWwS+wQ1q+FkhlqVuBF8GSXF9dpURq47rY3xBJl74luIqPYd0TIu+C2kq6jhI
BCqKHnJWay6mYIAAUN+yhXoQ3Laj20jlCJOCDtIeVGZhNwoFQtxFU2/M95JGL/2UVYWvHfVWiZJR
2DU1GEkXGI3gygNGU0ixFWnrdFjEL0+Utvuro8kUVxupxXCiG+Ig2GcykqGnuOsosRS4MaPJL2n9
t+tTfPl0gmRwnvH8MBriVEuodkhgi2ujQeqxGEQ7F8d+X0CV2jidLtcXdWPdsk2QyTBpPfu7GOmA
w7BoZktm/y3B0H0Ci2AjftI4usAbGl6Y70RQy5w2MY2bVBZmh39Hd7QkR8kBJy+7zKzKnc0x9zSS
zTdf8K2NFHn5MxvGKkWaAswFGRsk0JAqMmRiC0R0gCrcI7LpBmki22I0Zafrk/+HAxVm8vnsd4YZ
mKM+AoUJqdn4hiSh35IkO8Q6aigcCOkAaOb9awnJnuri5OlM40bwZQ+9XdCGvvryomCGeDTDcwXp
ot3Ki9dvOdbPmjxhdpxC5ygw57YT3ncbS+Dy4QoG+Xyw8Tgjo1fo7CCD5svJiiZU1RbKduNen87L
KdHQViOif67Db1uYMpU/7aROfY79Nj3gSKpvJIHlznZhzrTVnuSwrlJKkPRey/HJT2vEchC6qSfd
xSJPt6WlyihCrvHGuK83pu0PO3SdhLWskoQiRvFAgF5Q8WJVKciYBvSzpNU/ta0vfP2b6dPXPYxp
1AM0OumpUpLEjK0XNOr0pf/VRNvy9nqIy2PRxVUShRys+YkOPgglFNNOETkF0m/NTGfT3fAG1DfW
9h+yjS6utnGFwjDqgYK20+Cc7zNKC7iQiC2vTmFwNbUG0S9o3SnSMx0Kjo9V5ZcQfU1xDHk9yu/x
v4AVZY2RLeGQg2N0z0O06CADLF6J1+fi8lrSrNVc6AI9hoI6yW6AJ/ChLM3htq6HRSF5kcstIQwM
FswAn8r4obZC4XA97OUEp60TfkvjUA2t2dqJwVhj/BoL8Rdl0K0vFDJLQMyiHiMxQkX58Xq8yyAo
HXTj+bafZwEtFSo0u0lDrqii1AvzOEH1ZkKnA5gYsoKlmhzVKI2O5mTp9wY3JThjFiXJfM63roXL
9e/t1tXWW7cphBQki0wxlGL4Uz/L301KU17qF8ljs5BcQjn/isOd7sjIge9ViF4bSWMZ6IXI685a
MfVG15iStRtrbgee2phltkMDEWeL61N8Oe9B7zif4byjzIt0C8/xBNXdAiCAJ2kmuuL1WHnXQ/xp
DKv91AZ1SU6FShBQ5/X3A/DmwA6oM229Xv+wG9bPBtw6ZJ/mB0+jGHUGSfApNiqT4eDXnDtGUdQ7
JCt8NzeDr2gSbFEoLp+B2hpQMWuBPCN4wDNI1StcWcv6QBkWrw0caKKq7u24bhs7D5t2Yx4vB1TX
DXUjkltRi+kqysLUfm46OFdZh0oDLHTJ1bUi2PUNPuJD0pkbqfDyxKrm6tSVJhjLWJ5zhxclyUNE
RIX1On+Aip04PR0FmnEouI/vfR8bvOuL5Q+DXIM4auwwIAPzuASnE9izJE37AgEckLMlXt1SYBy0
qBhP5oj+3PWIl3cAMsrnO0DthhGp9xnNjsrvPFmbendEm/lGHoQt1N7lvPkGdlVrQphqIl8Oqoxw
02XtdBI0A/N5Mcc6Xeog9WlNcX99PH8Itn4/9oXZt1KERZdfmeX7KZJKL5wLw80kCD5ZqowORKPC
/btg68kTYVjC+NHRc+39D0Wsfe9zKlUNEiRuLTd4m0c0vq/HunwBUKxllb56tbYdWnhjxKVzaUPY
YRYWR0rw1d5qk+DUd1h/Xo9zOV8p62KYQm2ewzUPvSLIy2+yqLW3InaT7cYwLq83Zb3CjWmWZD9H
fDOi64XuBFaosjIaR50+8+6vRrBe0n2J8m6IU4rnx5n1m46ajL8nqmYvf/p/RNH4I//ijLNxX/7K
n9r616/27lv5f4Gpsdz5/kzVOHxDieiMprH8///N0zCk/6GyxhtVsTRNNF4Ig/+fpwHfQragtVsL
Swlndlbcv3kasvg/ommpVOlFBFPQj2Jx/5umIZn8W5Ip0vRQZcyoKGD+ByyN1VWKmIqqGRIoGuS+
dWzYVs8QrMj1fsAzwZtOdWyHD6pX7KcBbJgt7gpX/BTvX03Nw7/uKK+Zoy9vjH+uLktATZYZlbLQ
VyjsrG4YRZ2gidFMktfDJTRPspfuCmTD7dg13Q4HNzdwwEbQPe0/Nhv31Jdct4qtQN3krKRfqvKf
5ykDQI6FkgwWZPExOkyjA8AiOaQuCg/jvreRvs3cCWKxA9PZkwYHDyInypffEm8cLue55GUSDAgy
kgKswTA1jfXyOnfRioAvj9iMV8rPYvQDo5Xrsywvn201UkPigqxQWUfu9wWr+Co5zihSgF1FV0Xc
t7fdu8rBn/Oh+twepofSK27FXe4NN8JBfw+x0NHfCxuZ5sKyYlWhnSWJhoGqybJ+Xw+w0lWUM3pm
uvzcu1yNdxAiKUnvMRr7Ibhb07nqaf17Pg114a1atOXWpZZZjFIYA53sNZ7xY96Nbn+f7tD8cDrX
otbiwANyu42Evaq0/CuobonQnw1DFXVzNcZO5XmTZpLsjZ/jh+kOFK0zO7Rw4f8er3/O87PhTSRr
day2QiE1qGwyPB3n3vFzCIhM8X9fD7I1HmuVCiipaMVQE0U49C4+yXuUnnfJg3z4mxwANQySGr1z
U4VOfb46VLNqwymQl881upKbu/5ROfhfEOGywbW59dd8r7nijblxU764TF7FXR+EkzKAEPMV2Rse
k3doTDjKTUjaaVxqcZIDWGvnO9ZG0rm01Q2Lja7Au5PY8udj1XE96UPZBKE4oZWpoe3qbwzr4mZ/
HWL5Ca82Oz7opgoyRfagY3vSLvNMpKj3go0GzpPP6Kx9fsrvEGR12AknfH02hngprxqvf8Cyfl/9
gLEWM7Gt+QHIn3jytxjl5NFun/CKRUP1Hq2FPa6iHrq/B6lwjF/V/aQetjfksmrWOe/1r1guiq9+
RRzlw6Qs06Du2yPmd/thp+7kzdEuf8y1MKsDbGhj0SwsQ8YsL/gkVhJmfGl76qfEFSzhYWNPLqvj
WrDlXfRqTJWhFdUC9PRq19xHh2YfnJK9eFRtYY/nJwqV7vWAFwZnLQAyy0QGgLLn6ksCqczMWUY2
LqzvTICAAMl64M299et6nEtb8eVcUlRRgTW/Tp5TPchdH1fIq+7BazlDZRd3gjO/y26NPRY4TnAv
/FTKrZR9YTO+jrpOpLUSxcMIsMxLj9MzxV0HnL6DWbI9evEBEQvX3zjoL113ziKukmpYjLIhjKXq
IbbkzW7ihTjOYp3yK9mPL5cd/Xt5Z31BYHrrU14cKxc7LouyIiMldb50ppTYataqnqhkpylW3UDa
ZNwsy2G1PMlrix4GpzwkoVUiF/pEV3CdQWXwCZfag3QQnPQGvbSb0Vl2/HSYY3srob6NqcsyR72k
c2nVqfCej6sAeFzg2aN4gvETkSdXxq/BNzf2gfR2I+gyKifUUhV0PuT17FW1QS9Fj//13Yr36rfi
FLJWeC0/guPl+mR+FzZXy4WgQOXgZvMX1VLXlSugoCpRCSopv7na7evOsOPYdHVjCwV0YRLPIsnn
k4iFsaSlIMq8qCopbPN+zi0nKjbK/xeugbDTdUORFBN56TeEUXx4BYyFCdN4EwasdvY1dFs7OcKa
xbjtuHkPXNLh+XokHlcLXlwayMg126wsmz6YNYrBres/Bu9HF5SMhwnDzaK2ZaNU6iIE6ZR7ZOI+
bSS0S99OU01liYsKyPqcH5VxDEtFUbzuNJ3kk2ArrvIJ04KfFUI2XnhIH1GuvFM3KLIXvqMqiia7
j9llra4Oown31CgbO9VDad+uabHSp8DzZ399cG9TCQInr6KsTiE2AlShmChq+WCpmS1utsIvRpA0
nSetaKDYsRpHmsCsCfpB9YY+f1JrlIkLaaMAduEDqeKrEKtBpLFAD0AmhK/fAD1wUGN3RP0uHz5c
n6wVDXG5reuqhAWYbBkqopRrRB/LE3pbhparuleWI2Y3HzMk8feiI7mNk+0VGIrDjbrLdkJ/+M+z
PsE5wZfVz7N+nUKAZE6trBI8kQMXOJrjGxvV38vj40lJgWIRgVrTswH2ojyCx6Y3IX/9HgO58bb+
md/3N/Bd4I45OHBJ9vTB2osuCvYbS/HSgpfZ5IpsQNmgB3SeuBCnjCptOU8FHCy1EG86RZj2Zltv
rJaVwtW/vqJsUmphiAocplWgZtCMCOtqrgpzJz5w0LV3GfRevKrj4LnUATR7yJKK+E6oGWLvVT97
eD3Jw6FNIkHB7KWZ9xXcINUD3B9IADzEWTnERrHgsyMz6dwR+vZdWglp4Yi1pjd0i0Z4eNSZT5aJ
cCe0pBDFw1oacrvFbOkOyc6J9xLOkZ3dDUEiumroRzHskAYYslgG8k1qllCxLQGEsFJvddsvpXMO
XhFyEEcvKX119GqKpM3CnGukc2mXu/GuP6gfljebvhMP5rxxW7v0qV9HWzb0q7tviyNln0yp5qGG
dUj90pV8DOLaDUzMCl32rw9NxqEIx44V31TA0FCs0bysNApSyk47RJ4Ensu2Hmnv7ZvN++DbwozO
FP4TbXXwwuVGAjon2uCITn+EmOqWh+JYuOW+OlxPRJdy6utQqwugZXR6kPil5kn1URtmRwEZ+N9F
WH7Bqy/UNLKEcwgRzDC2Iw0xpLzearK+fdWdT9hqzZkCuutFy4RVnn56qeOc8qPqxW57gJq3XyZQ
dXtP8ur9Zr1gmaHVdYL8pgIlYB4lcb3eJyC9OSwJ/WW9m4ETHZQDqlu7+H32xfw+3Wwl7xU47WUt
ngVcLXlIV34ZobXgQXhywy/JTexmTsQ7Ae3qdp87WxemC0vkLN4qyUlA+VFMIJ4YDZ9rxfzY0uXf
2MZbMVbn7py0MAY7YrSz6nTpvWX9vr4KLxzsy93HgLdA+4ST93wVpjmoxcbADj3sxp9QcfIpR/NQ
PQkYUW+MRbo4mH9irRGhRVcn0DVLndU4eFVjp27g4XmDbe6HwAm9wJXvio0E9aIksVqF3ChlkivC
CAZwifPx6Zim5cJYLTHxIDdP6Y9qb7r5rnrHvfqj5f0IPkQfgtv02+ipt+oB384b4zb+2N5NB3Nj
w196FoEcU6lkcR9UxfWpGFdC5KcjhodL+qqPqgM/wXd1FydTF+dcR/JKZ7rZqnC9PQksA/qQAc6Z
lyaCk+czICddMfZzrHkaxBzbQMpB0IRnXKY2btNvV9J5nFVy7qhhlTpdS6CAbXAsfET5s8oS7SQ3
FfzQh/n5+spdYYqW/b4E5FerdHm0lzbP6wQKnAV875RgjIef2mczdIp3mRffZ3dp45i36r15r3+2
TtOxelrW1tbjQVm23vnKWsIDHhe5NELsX60sdcwHo4du591odn3bUYwVbP00fkhdvukpPorIltvj
MXcLJ9yVB9WujvMpedB3I9Wn6KfGIz89yHb8OGx2SJbQ137aKmsU2LmMSsVPG1D7L6XnTkchWYEQ
NmkHof51/TtsBVtlECMJpY5fx71GsKxTM0az05pV47QIijuZ7ucP9FmUjb30NpWcTb66KuoD/8pg
5GRcb7Tam6cK98X//AZFCEPmRaVLmkzqON83LdldhyGseT6iZkN5K1SJHXSfrk/exc35KsiyqV5d
AowZ3Vq0YDVPVRJYPOYeGyTHL7cQIBfOxvPBrBZrj3PhOBjEqV1/r7jJyYidxElta9/uATNaR927
PrCLH+jVwFZLEEu7Sq2Q9/SS/LldOKMUtf+7CKt11/dmJCO6oXl68Tvq+z3S1ofrETY+zkvP59XH
EdvSBNTPpFnVBw0iqVHj6Pz038VYZWczStMRr+Blq1qf4rb6FLXdoxH6f5Oc//kcL4+TV0OpZUPK
fI0wYbdXxw9DcGD32Bub8mJGfBVEWS3msIYJOxJkDoI7OEh3JkrYsCtvFk0HRYCYoMzyRrP27Q33
bGG/3DleDayHnSiXNa8qTVM/9qLwWFgNevz+qUeVDCeMPYD1ym7VZiPuxdPu1VhX2UGplTILcIf1
eFbustjAqXKxU7Bs/GQ3FvrWMlzliBlhakGdWehKgput0hyb3Oc9Em7s2IthuCmZqqYsvID1fqLn
3qQGIxrn0dYWYSeABSNG3tcX/IUKCF/snzjrXTUiZZWVEnFI2rcG1cZbML7dY/M13YWu5RS3un8v
eeZhvItPW4+SC1lp6XBLgEJQKHjzXK1MUcBHkzfXlKrok6c/Ym2zOXPhPDyLsboHxVimqyJi/5RR
RWemPzsidkvx+1N7iG6L2/Zb6+Q4vNpRedp8IG+Nb7UDzX5Ma8hymtfV9uhatKFBF4q919tN6ki/
A3pDQJnTcaOqtRV2+d9fbcK66AtdWsIW/egYHC1+tQXU3Aqx2m9SLlfqXPKSLYv8gX7h4+LYdH1l
XtgAAEpkLiM0RgBorkIMWl2oGTKdHgB8HNd0dFRg5kcbtbFLUUD9oj0rSiJ3x1UUA4c0rFdmHbPn
8ijm0k5WwhvomxsJ/0LvzKJjvjTOkRZX5TWqA7ydiPUKcbR7+TQ4+XFp60LlsXUOfeGjbs9e5uab
z/6X3s7q7nkWd7UWhLKUG1Em7vLIKd7pDv5I7lJoqGnAVr8ET32yvNEJ9sbet9PDcAtwyjO9+Na6
jZ3wq+mkt6kjblcH3tSO6JWaVHYl2rNc29fPoKzHtWqoTB1zQlvZgc9wK/yuKbOm3rQJ1HqzWlfB
VjkAlYagyXsNU3c6llN6O0dbve3lTzibZlUkfxlQ3sEoaVTLz7dc1KC9URWx6WU8q59i3RcyT5/h
TTz7YU05dTDSstjrkRDfIkdjPommb/JFMqnGuJo3oYnJkJBkGzeAt51pXdNk2jiqJNGFewNdoqBf
j2JFs6Px5BNGDu8WgJjhhO8k3rhwtux8v5X03gIolphUmeigAuvTjNVUqH0t51lJbyK+lU99bw+/
RxfC1uflopu6/XcFVyG3d3BECfedCowjfxwOW8Wgt5XQ5VfgayAvz3uJpt35Bwn9jpZoPtPNtWeq
C8lJP6b24IY39X6rjP9mda1CrbbYhCGwhMkUfnfSXUjlOCi2CP9vblUvEXhTq2RD2PirWykdioLH
rQie0eBh23+K00/GiIo+cG6xcLqgc9NNQcO3F4NV0NWmmSZqUVVH0PqH8VQil/JN/U2VqHuHl4tX
e0HrGaGTzk511OhCbpYPL8/qP2NefcBG6SYMtwlfeeWtsluQVcAqjzoYIMlRnuVDuFWdXf7Esz28
GvDqO4plHbMfiWjedc/JTD0s3mFee0pUR+Ok3ob6vbmaEJDWkySLCshVKlDnazRqgjbRUxlUQ9T6
8A1b+UEuzGgXaOCr4q4onKqV2t31Y/XSvCoAdIFpAVrT1htDzwWkcXKNtdQK76oap9s8adqNxLMV
ZDWVUjHEiYSBrKcU97P/wQy/Xx/ExcT2ehSrY7sr6Ja1gDZfisv9ccLK9wUpdld7C5powsDO7b5v
Lco3l4Xlg72au9XVv5kqP9Mox3pjKCLi4uf3CPY9FgFo443xLQWT9Vp8HWmVRIW8lvSsIpIaSU7f
I5dUzLdJ8BwOPXTKL/7YOH6wT+p+4zr0tjKxDFEDe6rKMneVdUPUjEaYnAYTW36uvhm7/D505WOG
hpGnOSj2PG0lz82AqzmNg1pvk5iAywVFS24xl71JBAjsuwXFOJRuuh83Tus3D+PVGFeTm5ZQqJJs
WZ1cerJPU/clzU9R+7XTftfAqDc+5cW9sKA4ZInd9qbFLOhF7rcAuYGi6ntthwbSJ+Md2pAqvcal
00Ntzvh5PebFkAZuaagV0gdcA9IGycLODyClV0TiUyNaITo4xe/rMZbv8maFUucFuqQuj7fVJA6B
puvYZJC8anz/hnbHa8ceDcSsjI23/dtW7fK9XoVaFa/idoiiMvMXpFudOey+A7VTZKPs8IZW3W5r
l1+6O/DiUKEtQVmAtrBKLoNchbC+WB+VHCVH5JGEm7iSB9PWrBS/xDiwMrSWEETZ8avTPUlcfSiQ
zv+EY2XUutfn+cIhwfAXFJUIlPHNRQbhELE2/HCpe6JVmcb9XheFL4Om3yNrhGTaHGz0aC7tSCIu
nUJWD32K9W1jBP8jW5Sr+13vqk7uttDvnQWmifH51/huC3x+IauCfcDiA5iYxOV5FQ9FykzTl8r9
0HKZ8efabfXupo96dWsrXlizRGJY+DxDNlkL62pTaliFskRyRnd4FkJ3PnIj3lnvoqP/w0QC8Nb/
hNvVxie8OEC8zBfODOCLdVNPtfLW7Dve40I+eUMhuqFFU77YIqFe2iegGbjn84xVQQet7hMmtPRo
mAJa2Hf+Pi9R73TKxMHY03jE51Zq8DSjLrdx1F8aHBgWkgBDk2BInF9iMHbi7W7Sb5AC/6ZR87uk
1+xC2kqjF8OYmgjfBpKJvh6bQsYGwtIxh9NTNJ4a8Z06buWZN29S3iyQkRiFRM3BWl+Nklw28Dvl
O00nf1/uxgMgu1t03NxtfPelXc0aBMwKYljH0eR81tqoASCTDxQRx086oowKJNQhRygzzp202l1P
IW87nctjjDeZKspU29R17z/X0PjTrJl1f8JWuPxQfsg8/zi+F7Sb8ptEdICE0Y6S1PF64EsfzeIF
BogRmhTVj/NRquOU/j/2zmw3chwL068ymHs1tFO61Rqrdztt3xDpzLRE7Ssl6unnl3umKkIRY3X1
3E6hKoGCkT7iTp7l+3tbg2+RQFK31R+h2Wy0z9/buHKYo04GLkxMPRPBx8Wkh5KYyE0ZbRvtHOUB
+QSRqugZajp7ZFqEkJVtHStT13JOEY+/OP+QR4F6JAtXaazpZe1XBh47MSDJ5VOrQVloXEOuxSJg
9VLgOMXGNBJ0dl+yyUmGuuaHbkrSA2k7GQIFTL9vATgJu5Li/MfS2pqCil0OFJ1nIQX6xjB5Da5P
aYUp0YFbyOwhuYE8+vDQS4qxa+rWOrSmpW4lUIcPlSB00zMb1We21R6SfALsh1OUodQD/7B1GTW5
U66BDNjRDwpx+L3d5XRr1BFDthnRboepa3ZdFf3RQHvacTKi3IiwyLdSo/W6yn5ictG4I7CZ3tBn
xa3R2vZGsB5HcWcmLhuA4K0y4B0rMkLeWhm06XcOPvKODfAAhW0Wm/daO6TQyZja4a1u8+ZuYFUF
VC2IlmDZKzGD4I5Gcq/qjb6CCAz0t5JxsJ8kAv2tvsuqh0gRADraUGFDqpq6q/uY7EFeA1rEGpkO
ZyeNNBFGCmc3KgThb+XIUG4s4Iw3ONBMiPNm9pvWRNafCTXd8FsOJmoPCM9bV6i9flSU2rq3kxEs
YgUs2vGGlFLxkusx5DnBChRPphrHoQSe07OmVyZgS4rcho0tKEA0om86j0xNf4Dc8ezWgEpkCPpj
8W7TUR4dZib5U4SEj6MCfXSvbuPOs/IJhUGW0n3QfGi9JGuMrTZm9ANAfAva5soYKoBGuelogYaq
Vbr5Ill5W7gg6puPCOINahi3AmrDolWeTajAZY6sgzru83yC1q8Y64+MMwoMVCXVezVrR7dCS0un
UCHP6/YsgeytalDzoaDyWLvlmERPLZT/eogLpPFOyUztOVam6Z6psuwBkVFDXbTO6SFKayg8WllW
uWBbp1qQ9LZZeeaMB89LufQB6iVA27bNkLuoMo52U4TWWRPGoU86aKxlEIJQoI3jgkNd+lqlAvOT
IztcLUfJQxqj5NkyV/0yjYkfJ4XqourU3ktlh4yQivAHqYeguFERZWtVsnBsVZcOMRujEAA19lFP
rDlETVwFFu2SjU66wU2GvjqYAP16JYnhiofHbNeQjvkA7cvvMOkMLXnD2+C2xHsEWi4y9QRwuNvG
4F8CgVCJmj9E1cpy28uA3KiqBHeSmsB7BaHPjRonRpjXA1gJMtIV7V6qA1BcK08SlGzBtSgf+65q
PGkAt1SpI2uXJF3kpTluk3DUDY8KLkLQNBZm1QAhOk0haqnpNkVJ7Q6E1MKz0i7HLAepgMqQmijS
AUmpXUM1B3Ldhh1kfZFC7U5E97FBM+iKJ/HQuHUiTGyBUBf7BDE2d4u+RUZN0kiAMpf6vSZyJIUA
oB8Bc5VBuRUs7DTUkHD5hrR6pPiS+FVjyJNOLTR+GCxCPalEdTeyGsxboFgdqfPLod1pjGEIbRdV
PhsyxOVLp3Wgx+kQ3lWY1bqMIutBYH8GZc9Wg6Tj/T23lEpxulGIrWZPEGDty2IXN2OygcgNBeZ4
L2opfpetVARdrwJSK+WbklMlwI/5fuJizMOujsW9WlNpL8tg6aZRzqCbJVl3PLOTHRgZ5hYUmfYG
Ar4Qnx2bLgAhH7LfkFltIWzaY72jwHcbCYqkfg7G+WPeZPFnF7FoD+Jv6ehJOT3kDZLuyzouA2uc
7JtOw74hqUb0kArJ5i6wueWGEykOTQibBBwApNeGawl06CdrD8Eb+gDMpekqkTGG5sA6yN6W4s6i
heUaUaG9tLTqnzUBYRaGuq8PUTVd77IqTvdULpL7mIBkD1G+/tWQ1NKFN6nw1BbDaQ/Q1eCAlr/r
GjLZWSIPPp1lLydptH2Is06QQKlMlAnoQGoOhq6C2yEyIPiMErDr1o7lhxZVodPDRLIUxUOjmu7b
JiXbRHDrDYgfAegvkns+IGEco/Flcy+wtbw2dhH9yIU+eV0X8yNnE+98a0A6tTPWaM3OTmR1PEC8
2HhB0ZACtrCkdbem0qvBqLLkN7KFrdsckzhyoRc6fPQEQIxZlH5G0atK4UXwCjQe3meJ4sV9DY15
iozjd8Se7B2fqLHJIwZUDpRFOEjEPTHdum1B8ZXTYZOZ6rTrK7MDyWOI7N7tZWV0R3PQwyzXha8A
lX7bdbnujBNg7YpatnfZACXj20QbIDQG+rLEfUZK/kOSWgB+e0MN5Ux7Rvk8zrqqqp0o7it3oKy+
47YtPQ9Ysc6EZO/7Ccd92LbF4FpdyzZRRGp/HCv6ibPRukkAS3eiLDEeKMDJYdrjQImKMXrGJj15
OmnhaZlUHkg1MrYmzhMcKbzfKBovwqFDBL9XGuHGeiQHMgXuKsZF0qsASnOQ/t1vrUIp75DURh+K
RIfCcz79qqHU7hhGZ7jY1RlOSzG8Q+2+C9Q0VoOimey70Z6arRURzecs7o5WJUF1WqIgrPVIRWyg
0evEqZ0hEA3945ecGREUok1uHigK7lFVPukyHhij2SNKZ8dkW6e2ghsBs/aE8np09boGuc22SgyV
VMiDgsQHhuRxA2LfzCG8ie+BD0NNJ8Up4FS6xGPXkjLzA2x0DgAbaShYzQZ/VoSGjQrFuKkFDJ7K
OzeWjO4Jb/jqOABOZGLfhd4THZAp5qBiVw+x042gp4PSDYC16SVD095ZqZoeEL7QfFmW5LBIp/FX
keMgLMei03xVZOWTLomscAbQ/KF8IWSeeUKjowgmsy8fTRDdoTE/DO0nlnbznBud9AqPK3+n1KwL
AANZE0BJB9tpBpls6BPbDqnzGGpv+UCFZ41UAXKzwF0EaFiea4mDCa7cR4gVofYF+ZAGANKlXu8N
SvGQS6Ax43WRFcVeDt0F3Ym0IrGdWgb48GYs6hEyy5CJdIDR6YOB1u0mVTT9M8ZRF7tpC5xIZOXJ
fVrECP2k3fie4lBzSdGLUDQj95OmGUGKrEyvI/yDk6TaIWaKR2Ss4mROEsSvofTWbBSjqCF1HDGQ
dGc1ryottwV0n1yWYem7CujtBz0u01dcJJPc7SeSpw4bIHPspIORPUpRlATyADEAv880pOqCk/9i
IGbmRpbF3qrCntwK2rwOEYDV4SIZCdco7dopSwvajFBDc3M8cDdEhaQyFJWlx64sgArr50Mm3VJR
oPDgszDMjaLiiiIR9Q01fU/CDrNIH7DV4tKsuL2kmkfaDpMSmIzolavLNQ1wVdcxFzXa/LCpjJTB
Qalu8gHjC8W+IbvpIdBwa2i97kHEQXlUscuFOIsyiDoK4cXRZOpOl2agqOrt6MPNoYecqVDKGEnT
+VU1ZAHLOo6rHNJR/djKcPlRSbsduE72DNu44aQgPaGAgmvAYSlWt0VFR/6cW1Vtu4oBBrnXKDY6
cdDsMDa09tFI0u69G5kBCZqqjEIMgrXBvVq5hU+wux0KPt4Js+t7J80rM8QNODlgq+E7ghZFTquI
6A+QzvYnqzsc0Vkctytewiu+tDloNb+mTSTtydbiCQglsGKyJ7zb6REVbK6yQf2aM7MTuuMaWWCh
6ocMVEA/4LAjeGzKMLoMwhZwwZYNHhC+GlaH/mUu5aGZgz0J16YQKUG2Y6FCoQ3ILnJlJ3sm2/TH
94/RS8eriTeoPXtf8B/u8+cPXqkCrxJ6PshZUNl7pOI6FBWRFn5v5Ou5fu56hRXkhkPzFlU9F0ni
SYTkaknOEc7+VD9zMEJ3Buge0i8E9gOoLLvtQXh1wF2hudODcawPspf4RHIyN1qJw1x5BJ9+yTKF
PB/ztIwMfAleWOCe/bS757Jai+WuGVl0aqPwDnqnMMLyz54f0lZxEnNl4K64SM76dCl8RqeuxVEG
I2qo/DI/8db6wXz7BkKdr9Gd/cnf1T0gIyuOmavT5e+B/EreOEnUgQiL1fC4gG4ZpCps8ynK1opW
Lz2e581a+JmMSSux06NZ1rNwkyf6WXjYraWb1O387mXAHy5eVD/WXLqXtQXmud15TE9aVhColohy
nhgBDRUwcEynDbvNtINc4RM/QmFpveL4SsR6NvpVMygrs6f13GgeTxBlk1E8odxyjyMDOvcmpB4M
fyJkXNWJg/WAy36NaC5UHNbDuav2F3EKvU6KKpownBSAisaDgE/F4T5PvGY/B3uSB93rfGhe4eZw
XEulu75I/m77wg1GNLXLcG1BeQ99VPKnOVmQjSub+VUbCAkCD2MA2LR0I2qsxg1ORvtM+c1W75Ie
ILS1TJqrE/bExvzzk4lTj0qXQofH9JFF4svDPaRokLi/H6Fm8/0uen2KnlhazBaFImCl1LDEf6mf
bJPeo2j8QDJPDlRPbKirhmt11fNvvNi3Tywu5kekx71qtnP/pbjmxHt9TNyivCP5B9C/a81b68jF
hBA5hBnz/qt5WoBwbuGU7/Gt6fUewSKM3NKDiOIfXE9WunU+0L9p5PJIyIgu6RDumRPORi9C5t4m
D3VH2XF/8hM/vl/LCr8SrsKq/7tXtcXxMJmVISdzr2aH+mexVX3gUsDByOF8COf6+LWVdulwPren
ns9QqVFk0VJsbfZoueXwmeL2lv8qy6eqpD5t1qJxK+O4PCNsEMaGBEKZPreddj+jU0gA5864t9FI
eGBw7gIJxdY5VHM7LgbSnq9SoKnNhcOLdpaqVrEE5WF6aO1w5HppqN8C6440gMJdKwy7ujRwb0IS
jCyDqLYYRA3+5dxIYWxssOTRrzl30/RNbjQnH9ec99cupXDd/21tMYQARuSyKsNacchReFaGumf9
mgM9hbuWDnftiDdxGAHzocsEcezzXky1RpcHdTT9pNXUoyQlIhiidu28vbYzn1pZHPMWpYpVFgIP
Kjt3m+hg9obTipfvl/bVpoDAYlgosELt5GKMuC53+AakkpI02+p9FNJBefwvTOAWP5MTdP2iyCeG
gJ+wcJf0mzh9zSEPgQfjz+9NXD2lcTv5y8bihIHokh4LiCxigwK7HsFgZjo90hdyD1moWxsXo2L0
GDYQ6O9ZbqVs1jMGr63p009YHD2SaOE1YfgEJXmvrdfCPJq9As2rHytNvTpiiGcirK4Q/SKgmUtG
VceTiUvtO71XPPIjdqeN6em3RDhI2nPj3Vo6z7WwGB57gFPMQAPcxRbHTq3TSU2wwNG7Vojsz+w3
Zw67mVNA59xTFip7+aWELtLkjgingCQOwUSH76PtcDCiQIYIquXynyMSDW/73JV21ibe/zfYNvT/
yXcutWM1aAAlyApHJW8AfBqUS6lTPhRBHECC7FV+HF7t0NwkUyhtV9NLrm2sp6YX6yirFDnlKbpo
rDRX7xD+0juXj5EDej4gxLetMDyNZU6RPTVkU5Zrle7XV8DfY7QUBMgBfx8wXXCkBO2LFUI+Id/p
f2Js8NxVdjhRvvwgwY559Oa/2qlObC/2Q5HHNodnGnfkPL6HVpZfjfR3HJmblal/dUc8sbPYEWOI
jjdyRrDvbqEMp3joU+sTHuKj5c138dkNbnrl45oPYs3s/POT6yv4Yg1Q+PPYdiCNocAXmsFJsnYn
mBfR8mg+nUGLLQynjdHxGo2bQVy6W99XT9xDagnYmAj3OdjBXtSAFW5zjEAB/L5n11q42Lu0VteT
DN5Vv9efzJEieIoHVdyvWLl2yTpt4eKqbHTplNMJ/Yg8yMmRjWzXJcm2H8kOJWb7aqgPjV6snG/X
WoYsM/hV5oIEPKXOx66ClDRB9SdBjkwMvbjUrfSnKf5nehVfTqq5PPovK4u7R5XlDR10RvziVwP5
Tyq/TOk2zdaq+9cas1hnVTUOEEqHGasWTsJfjAKKYEXufD8Zrg0TxGBQXwCODYoMFlamFIEdMXeZ
jEAn8vrVtH2odAOI1sgyc7grZy2TSk2iO2WI1cr73ro6//rlOjg1v1jkigYMPYL1BLBINWQ3wkdw
N2zd/oHs55VQbOLBE4EANDX1ELHBUeLbHvv4/iuuHbIzEhm+R5XYSAY5nzZlliYWZNoJ6gENN4EA
E4/FSjdfG0wLuVXw2s74u6VjozHhq+ZNg8FE2m7QYfq7E7Fqn8va2u3o8mqC64KNHLm5cgLJGYsR
7RDV1yRWEZzfspvprrnjt7Wbu8Ai7NpDijr56BcL1lx8V44kIH5x8Z8nkmrpy5xDhOPkzDbRQhMx
yV22jfYIK5lut62BNbQn4M7Y1nxVPVmC4+if5+fBuKKbFnK3wY5e3tELtQX9lnLiK+NNlABcYD9U
trUyhldS1s+tLCYrAtnTYLUD5skjeTSfkYgVADrkiCIwjsOvGZszbKq17Lwrfs1zq/PUOjmQ8K4q
JV1G2xoP2bMH8koi1OHU4fxEjlRPwk73Vgbp7eot53LOwjBSnpHZiaKoC6Iw0hubvIEwom+9U+FS
JWSSz7dFIPniN2s3UXOMNw0wI2uGr3jHZ8M4AxH00xDPXqzHLCoENALQ4ngr78wdGujD8Y8KKIZb
503qTxsL5Uejb3+SEFDlV8RRvXlOrx2U11bSyXcsHSE5yM6lpYzEV5V7qu5LBDq7eGv3999vP9dH
GLgY1C8iFgC2z/kIj2aqZlYrw044BUpQ3XW/853ky797T3j8HeKQe7Ff9bqoF1svevnE6vzzk3lF
2qKzK20iAEYDk4tOTV0a5CgFyvx1z+7VuXRibLEpTSpFwqQBY4U6Qpc7QkVE5iI5bKUn18wsVijA
a2o9dejJeDtzt2esulOGLGwD7lcPY1g/FmEcfm90zeb885N+ZBZP87pF06jQvVH8hoyMp1Vru/qa
lcWF0UZRh2QyWBlcwM40T5/cqHFzf9zX3uDZ43MdjEf2uNa4q0vgZNwWd8Wm51zLBcyaduYx9oig
roPsBYelK0O31r7FdZHH40Q1gbUWj49l+icD2y4RKwttzcZiXzEgHtzYFWZHR9+17l5JaiQofXw/
G652mI66LBz0gAIuq5FLoVBpmGBjMMuw1xpI4iJ9sZOQxiRv/7kpcMBgCK8F+PcWY1OSpkkTirGB
qrBTDveQqadWi0y6f1z5DGYqMayZdYSL9YWhHClxI2+Yjf0pQeg3SHeglAdpOFfyVS9zBQz0Kbf/
QTjmyhYF0qcxA2NQZAx1ifOl1amdMdmksn3hcq+6UzaRn7pz6Pk/giOvWVtMQWS9JEgQrW0ctKPX
/O6P0CAP7XD8Cf6zt7pVzd9+fvOFHgK2e8DCUFKE8ubztiUaLXt7gLXWpyEEptuX8mYmQKcgrGmV
O91zBJr0DRK61tzfV85XXHJnuCnyueHgubiqtXzC5V6hfleXtzp/6GVtq9H6SFTuJUpxJyPPFNkx
d5L0ZAmyEyN9kRETh6rtQzNN1Bk0xaMVEpfkErBFSYKsPdS5KsXr8t2oyKHVq+9Nbf87uf//K7r8
z3mT+L8Lunhlzgr262fxPx7+VP1Hxn6dqrvMf/d/i7uY1r9QhjBfwoHLgMt/5nv9H3EX9V94CSC7
Ain8gKlDyuUvcRfF/hdmgaHPpAZsV1jef4u7kH/Bg4t6FOAbkP1hQ1Lvn4i7XGyN4C8igQPl3CjN
sjRr3p5PDkpqJ5KQE7WEa7iTwxh6xe7Q5mqOFDzcjByudtXPUp7YW94rJvcblBXd2CQpgoyUED7R
B4OHai7laTC7FCTQJNikuaZaRCsb68WbGB86M5tRGiej2mJZqYKqVGL2Vlr5dnxoqeHQ8lfHNDcv
rDf8xWOT9yuHxsVecG5wqQQhEYZ0+RoGM4QUy88c+i/It4LQndH94xLp2RSCGIBDo2EXRQ816hlM
VsGU0TvFNgJCovnonN5DPu+N5q7rE2BinW9zX/agKyvP/xrLQeeRwlq5xmYxBrOxWQYh3qTB2m12
njtnu+lsBs9qhDWM+d27OClMM6sMnrHKJ2azsUX+QLQkRARhxW932Rq83iEkg5UkQzloybxItalk
A5lq31Amj+SVK429m8LZWiQA08QC6fkc+fGme7Lg7/7djjOZosulc253PrpOlo6QNCJFlQy7ka8F
VdAeo3uRIA/rFwkL3x7c+J6gRmG1kPKyW/VZHQnsZlS4I6A298eJXQgw6C3TtNpPuNTtsWSmVxkJ
6z8aTSv+rLTxctXhGoPiWpRuWZoCsuK5rbplA1OZ2uBAFL7kDKkjAQOou9qm2yhhcjP5SPDdJLvo
di3kcRlNRGhP0wkA0oAJK5DAOjdtI2sf7gutRaCUvM7Vqd3ODhM8btcfQvML5Hyi6ii31YGQQUxn
xnqcm0LRwGRmQ4+Me7nwzEq8ZzFbqYK70pFnJhaTpUyRPY40xc6Hgzn1u1T+QewM9d8xfyli+qLQ
SvMB0/69Mn7zhWXZMhWXXh37C/LaluOnAq06Uoa8UB7Ed9qhuh0hZ1P/mpCs0xbItV6VlPgKVy4t
akCiKCgGBW91Gc5sSSKhMKxHqiXQ5jqCAvALsCMQ+/CNtIG57ZG5CREkZL467DYpD3rirgVDLu9S
qMfDIUksFaIW5CJfMJG0JJamsse7jN5bx9LXd3nmCN8OCuRMbds32yfvxM0P6V0DHybkhOAx6TcQ
wPG/7/8rS/XsQxajbml62eUyPsQGzDsabi2oqLGqXtmJ1qzMk+BkQ4jrHNT6ubl1k93pY4PAawW+
QDYx5/vmXDpFvjoWZQKgXKBbl06gqsACirW694niDHALq9Da/MNCeNqfKAa0RGb3YxoMgMt+b/hy
q503AkwpbHc4SZYPuEaIphQD5GyFHEJMuO7eTJSDtStvqmv9aMggtGOlWhCJWPRjI5s2BACG3pck
07MH6Hv2WYAapJVJcbUXDdwHIYhkY3NdbuCWNhoxSQVmRefS9+hB9utd/QxUE3owAxlFcYdtgxr0
zdr75noD/zK8hNJNA9TspWhElnhXOJznYcM2EEtZIYxdFkxjluDSinuvhZJwyACcz8eeCsDSRcyx
/EZPO2gfc/wfYi+gvaDWYe2WcWXzhjUUw4I2PKMZFpt3JBe0GceU+3I1+agEdUD1+W/m/amNxTpG
UT8iPwZsILnhRd91W+0wh91tiL2ML6T5ivqv05aunBngBMzACdTJoop/Hs6Tdd3Xba93dsnnuj+n
iu5qy3BqlP4hVhhAV9uR5JWb1Fd99GLznrOfIX88n/cXx706AqQuzTMzOUAm3TmiZkh1x20SYMNM
XNutfBFkDGXNYh875qa7QWVpCAEfuuZZuwC1YAqdfsjcNSdNtwWeH1KOD9Eh1PVFDArzLeIUm7XI
8iVfebY0Txu8pMD0WL6745Q0UVvpPZKWWOto3KnuwFf26F2zNw/RTGiRPWT/K476Id31m38cJFmY
X8yssuFjqrVG74Oc4iAn22uo5STTmtD1ZTrfws5iTaK0FEJGuTkfiV/5g6PlzGJF6XbwJubKm/jP
avDp2sI87dn55ydjCIqJZiYlTMaHDmF0BUsGhWG2nznaLt5MqLZZF1xcs7lYMgy1K3FF5+4UwOOj
8N9v3RTYdYTvTVS/OOP7+u3x2q562s758Dpppx4pKcfdsvdNKsJJTA4qF51iXPGTXmsZZEAhagXP
L0KJi5s4oGtdj3AEynNTlCLGP1uNru1yayYWi64fKhQsMavHZb/Yjl7sqn84HHsPutNu+1u7DHLc
nvzvT/arE/O0XYtrPop9RyKBTDILrs4n4T17t30jHJFLi2KS1Ok3/28GrXnrORkuU+Mt78jckbjC
KAcOOv12QhvrrfzUuMMmWpNtvkT3Ye2dNHG5xWgpt7NeQr8m2+R39TvdiBsg0ELzUL9at5o73uyS
DaiBmyJsfyQuSthX+vjaOXJqf7HHMGbIQqJzi8c5HS52Yuk4WeatVR3JpIQZXyPCXFsRpwYXm40c
tWPcmRhTpduBsOfq0c9aT73vB3LNyDybT8ZRNKxiyM3s/XzaolDb7XjjsubH90au3mVOmzJ/xYmV
rhcaYKnoO/oO4RL+pEDdQwnH7tBisqD0fGV2Xl2C4DtCiw++Qby6z83lesbSTsdUaUwMky05I9BI
3zfpar+dmFj0GwiOKM2vbdxyzYeaPlTsGBsrJLDLoPw8409sLHot40ovaS2dn53SL2QjNk+6O+tg
SC6Z9XY/ue2ua7Fce3qeWV1sxKDlQMBLglU1hDQK9NyQtd7cQp9gduGzP6izDCV4ZurH9mn43Tys
K09deqLOm73Yo2NjLJGwg9EjdPL1WgsHbh8tI3YKiwel9ZvH9lak9sqArs2ZxbadWXgcmROsMiAH
pql3TH37/ZRZs7DYo+VCoMi2R8fGyU/ZrpHmt4bjWrHwVYN4sszaDGrXGkUbKPgQkYGyLenl+zZc
nfZ41YEXDNXEizTrEkkqk2ZJ2JOkFJ7B25T8rsyVeb9mY7HRyn1WWymBDSofuQAegkI9PH/9viGX
FTbz4rJQkDm7WPAWXsyyUgWBBTAejmN68GMX2bVw4/g6MKyNU/jIxborV3al+TcunwWnFhczLDYa
ozJHPOisGHQ43jpMvU2RdSJZ8L+vzLU1W4u5NlqlOqaMITVAPfTiWOrRTSnBVyRrDthj7kpfXnMs
nLTMXFwGaJTkUk3Rsj7dZXcAr84g35tOeOXgitt/a0EiJFIr7rgGo7w+Wf4axmWCicmUMaIGhjHL
b+P6R9RvJWm1JGM+LxYjhzc4kvlmpwkwVYvHsSQTJpHe4HPtXDhAGlj3oCTiUqeD3ytz197i15y2
Z/YWK2BirTaBqsfB+kLOTFCGU6jtZiLyeiD6y9n0XdsWZyWQRUJjHWwNLks3uMt5EA7wpI2Cuqxx
Myt+oUDXy8MCn5G62j1eOn7NnASUZmQU+vTmv5lNZ62fd7mTXQzV/8qE/B7uS8BP36uAofjgbfiS
3xFHOzYoE0DPt4/SXfz8/Ty+Mo1nGV8VKDKEXPBAODfcgqdkRg3rUA6T3OjcCnK9BtyD/qzs1TT3
K1PqzNaikSW6PK/6uEO3W2H+YKdfCsnIk3ocUJLwmmDLk1deJleWypnJ+ecn/WqULCXRAJMU6jSK
fU8MFEyNfMXKtafImZnF/aFUaVqrHczwoNhWdzNXOz+qW7yRt9PzfyDldjlqqGaHxwH/INChyovF
Ai3IDBoiwzj35D043qgt9XOX72wfZb2H5mVepcAWt+73k+XyTgsJTGA4ETyZGeYXqSOkq2s1h4QC
YlS8NBDDLaqPdmLDXsnBVLF4ZNyMIgGcxG4TaLPrKuR0DAYgktrGY6DYyG78/osuOgIfhAA4fKIg
ZM46eufjK4bREmo2QP16sB0KocAJbryxC0z+8r2hyyFeWFp0+WhNvSrl/eBnrbzXKm0TZ2MgIZua
tyP+v3prlcyrteYP6/iDWQ4/h9H0ZLkIvv+Oi0MOi9REvZdCbBxaFwB53llmrJUcLvRJlM4QmyFu
JcdIn/ZmXx9LLVvp4Ms7A5yx6F2kAYPoRTDm5z2cA84jiTGep9pc2pD67ZH/wFxz7bAMmiO7rVdc
iZdPgIXFecxP1iw2HzlWpy+Ls0AIcArPbfqFqB+xCYrHJsRDdO2li1oo/NqzQwFm4TNFYaCmzEy/
RUOR3FUgOz4bfAmMwQ6bRS/DDG3kD9GD1hekBDHZrLJUz9Z6lTogRpL3ooz0R0kbxlsra8tgKhCb
cwZjtFBABAROd1/JcXrs2zrbm5EuqXhcjO24U0zJjAKLMCUA/dQsXOQM9G9q2wjTE5yz3usHQt7i
vMg3HZGQJCzp4rmIBxuEoybBXGdZi8gYlbqXUbPBdkoVQGNoPNy2NWMbeITtLaKELUhs6ZgaCOto
6gaUO7ZtFQXl9vVYP9Ec/FrQyqyHbIhM2WtFr70hpWNAMWsi2ODEStOnLvYa63chRB3SNJlGv8jy
NgIAkQHLCRdz7Gg0Y7pDilzsp1wMB5vEXN9xY7DjYMgzOXdEG4MelqZKE4OhU1jHTk3Mm6ygPag2
Mht9VY7YT73M1R2yZy31OILh+IkUMtWH4HC1G7SaBblJlMwVUqxiLHQ99QtmN51jKW0kHaVGVW7i
odIaZ8hJlzsDA4Qfet32T6lrUbQFolOKytU0AjOt7ZUPeMgBiRx1HcUePeJsR9RBGQ6SIxGGojwn
YaKNeRBxNQkKNG2PTiSdw0cetbhNTjkYS/qQQMANt4MZctRJxcM4CPWXlBTUG/sI6K8CbCTUkOkf
ZgciWYnkfZl0T50p+ayo7hLJGDMfHPrhILS++khJ3sm+KcUxoI51pD4UdoGCvNKwXJPMjVGbdoNa
UHtTIcdnT9ROu6+LXoV2WDeZN3JUVq2TTgp/EaVoTW8oTCDJoLZzJEUTPyd2arrxJGjvTgaTUQ+Y
JnrtZPgAFGYgacAA7S03AGVQQMybJtT/olqDiM9YtElYA8lUOSmkocGSjSM8z7tM748gwE5gtKVW
PLkCZbXQDBHWUZpk8SzRLs2D2QUCqfQko9wzwIpCInSSmg/QFzYANZNQA0J1bThIACE9RCVRPY2b
VpDlA3tO2il9zBR9umFWjjgwzWXuNGoJbhUrcNTWVtkHsT0MnRNXMXRKdCS0U87TDfCM9M2k/QjC
jCg3VOkQTU5HSK84jDcm0Fl6EVdem3TNz7hOZdwxu2h64M3QDg7yVsfaMybUBALgRcm+QK172NEy
3We0YY+6NSmbslVwW8kGuSwdVkZ/gAMcO1c1Kvk9FhUJxx7QPYnX+RapRyLzSAynTFOYMsr+m+TI
pxoYpSSS3mvSgkVkimrwzGnIWk+YRrEVHas3cinGsC2qHHL2Iu5cMgyyIwTy8io+mO9qC1BVHBX2
MQK3TABUq+leBFz1tiwV8gcgJ6ZCDcKSAb9SogbQMAUv2JKSF45z9AAxwnLfYf4kTtEWDGzDXvtf
7J1Jc+Q6sqX/y1sXnxGcuegN54hQaJ5SG1pKKZEER5DgAP76PlA+65IotaJur9vKrKZ7byJIYnC4
+/kOSjJm10LzQMW9MadlSFVziDrR5EdmARYFNmb9xNHVcQagItZYXxdKUomiDCfao6Sra+5jkTrW
viJtcbkAeucPeVbt0J9UZyGwAA52o8q5zUGo9CGwJd5YL+ScKmpLfEo7mFz1fFq9UeFpEU6myEio
Twr0qmZrTS8Zjt887BjrGt9AHHnL6xyBowpP7MtuoWPStU7mYUPO75S6z+J+7HBhB9xQXKdLA5Ke
O6EqsyyNey7yoYPpZdYAEjbPVuc7WHfg6Zd5z+JsNeq7qTFtOI6q/QisIAO9csqMjkb5CNBoij0H
2DG1VT2mGOlv02no9UrWF26QOkpt9yanqMjqjqC+0s2vKQ4dD90416jfah7c7PRdZ0ySjOW0V5pS
AloplHKvE1AVLewwfpvxu36eHqpJJ55V0/bcJSkFNY0jxFvxhrBfvJBWvWXW9Gg4S/eEje5Wvh+P
ae69YNPRmYYhzpmp+CMj8kEMHAKs7fyhX4D7JP1hshr0fOYtvxCtU3oWunO9Pq9f845dKQasnawm
Xz3ghMpDT2pY0tZpE+sT4R6sZjoPfha9p7QUJbwVPq1cwUbaOhTtS47CA1QD4DIMd5RDNfHjoBbq
ba06+Q5BaxfPbkr9Sm0OvQv8XboOaqww+L0X6CGEJq7qge3qoW9ai3vUu43Ky/gKnSH6+y6mFUZd
CjMbDpQLIlCSj8Olm1pLnOd8vcynuX8yKKkid+LW28C4G+Q1QQ10xo6NL/ZaTm324OIMPBI6vq5s
wq42Nz1gyKiepZauQPALjwN31SFBnhawE/vJDHhBXd9oFnFGlApEw7z4VdUkhWl4Ad2OwcoBs6vr
0S+W7+2K1QHIck+1BSyE49b7EhR+3xjIJXo59IA7LvvdK+qyetoKHOE4Nkow1sVNZbpdDI6ccz6o
rbtXjHxfgHrKsXGsKkCmNtSJlaIa15VQnB2d6ulS7XAtHYeJBINZvdiZo3lzr/EkRQuGX6G5Ixwm
DW+SLZf2ND2yznYunEytEswX6yqbR5IM1QyrS3VA4ArrtyvEXrCXYpVwPRBv8x3hGuASIPn6Rq+k
AY5g6qsCKRXXafhVxdz0zOrKEcWBsr2kmVZCw9+wK92Y7D3BMbnj1dIl1jS+DvVYXrcq5/7guL6e
P7BRiUw3dPsb3cgfa1PPf5ujqh5Kc2QRnJoCUQwj8K4gnyoNGKgK7dYjT2eWDONAbrV3UCqRzNRC
0lNryVFN9bRGB5+VvnXvmNWi1Sjzl2JhuVevVOA9FQjdx6IMNDLWMLJflyqysAGjQN5ZkF6oILmC
uIuARtJdm1IDL0gSX0c+g9AsKbCDsLreU9/hsJmwUqB/eQOVvGbuBjhe+ytwAsHU8eomlaDZbuVd
YLoGi1yJoR1Kp010NlmxvmY8mVJ7SmbVKg7umHaRLmG26oitG8hgsTNIzg5qqVkRdEt1iJQMSr0r
v7Oa8ZjK3yPa8zVf16dBgnNTe4BaXMJ0bYnVVZQSRj0StTsv2oCZhR5RouGvWrbgAeOCe+uIfljH
6MdzwFVzIFra1GNjN3tajbz3OgRo+UCzgiT6TophIhPNDKQoG56AyGoGWQf8L0SEQFXmpn2ZSkIw
jM4xnV0NwGDJDzYkSbjI0SasSrowcoEUjm4d94bBsXwhKcRzXRZ7IKpBynDeMcWVJBZbRbGGxTvG
eHYyqkcKQESIfnFsRuPiuGeL7oBVi4gNMYsmyciA92V7za5XiHgnPfc5pwjLWZaW/mgL6xo/r5w8
SGTVEOjqLlGQQruzEfq+wTkCRxWOC3YoJaCZmAV7HiW0GUcB+M0ZsmGxWvbzsZdo5+wd8vzOe+5r
oJ/7bOobH4RJ615Vc7ChVYmJRlvVEhcGFYe2LceXQuKkNU6GYJWI6QFxV8CgEwtUCaA2jJkccwml
7vIUxMnS1uqn3mXpjV2242Ohj6BWUvwC4aHjQ7mzVw0cjCZVmDcAV8+D0p7US7eu84TReYWbsWvf
mH3JbmHSR64oDu0iYUaVXyzwkEq9XpmbG4jX1i6sZR9l8q+ZUDwBV/RwLuYrJ28S1ZnDmjko9y/K
KSO0L1l7dBUiGY3+FKkJ/NLItABequPMXuBHJGWPmiemEy1ZX9szkLnUEXIgJEVY+sXgT4UzPGxD
BMRwV3O573Uf2IHmdkVqJo9s33B/61cd8bG7hsNOO2AfX3/9fFX/5hk//YBNuqtD73uTLescqspN
qd1UTXUi7fRNLuDTAJsb61LWetpUGGDIaRcxVfNLRn/zokQ3mM5RBbfYiW667xJAn4bc3M07OmOB
OXipwxykoGJDyym94ypEBujtOd0h8V3a5dOA8h18SAa0DDs6VzDgAgFgg2PnOb+QSBg0bC1+89T4
J5tPZCJnkwf4NOKmZOH0OvCsNkYEQP7lr5AS94zrv5ilU+LY7z4h1FCy3xWpB/zn58frKtgBFw2Z
QxOhk68Ueh6YVZoHiPtDonVRh+PoxKz5dmF8HHPzgDnCLFF0GHNFAB7W17k/xPAAZrHsdRkQdvkl
wmSQ+dpI2em/TmkQtVPPvKnTmG2nd6AiY13EYPIjw6PdaYanP1cQg9VeF44BSvI+P7bR778Vh1qy
AeF0o9xmjXdKFfzdKoVKRvZtwmbLNDdfoJxMtpYZfk1jZ38McLlnfqowJdfhdkZ9HGLzwmEYoeq5
Cw54JhSv0S8VeJhP4vbn3eZrB56s1GiQ6kOHhhrf+2v/sFI6l/YGG+SDnHH02dd7klTcz0LnUv0l
BWDeGOnnJkxF0bJ8pV+KB7gbAJ17PEUK+WbJ2rhNIIRG6wp6bt/n34cfUrGsznLXVlHJ6XcWWI+K
X+ya8xHd0qpXBEZ2YkJr8v19fr+fBtyWgNGynbbKggHzHb2d92OIpKFPb+BMBSWMEaGv0xdPBX7G
C8Nb+DVHJKwj0MTpUffAUjt18HzdQPBz8AEsIp3pvqRoV4eZC4jV5L1NSJ439RHnjQeyd5hFpzht
3+zIqNLhDEXtRmqAtk2ssGsjTaUD4D2ErgvY/jvVCdLRm/TFvDstov9uPCJlFSgiQ0eKmfZ5x6oq
s8zLwSWhfVHdAlyADrn+oO6kcKV5OmUB+XXlYGNUQaBAw/g3hDNzpbrL9UoPeZP5pnE2rDC5nE4F
I99knG1LuouBNY08l71tly1aFdh8o9axdNJ43dnP9SvJPG2nY7WQsL0A35u+atc/L9ivFU/ddogu
oxPIcW1o+T6/SWZmaL5IEVDLdjLN1wNEdIkZWxEuzMnPY33zHh005sKsCaICx9x23+f5YhRtCnsY
t8xvBhMsony+F1V9Yup/3dlRIpBEHYK91P7id6V0NVx3OngAmAM85fvbYj4iFect+ZXVnHiir9s2
hnIRmWLiE2QvNoUfo6IUcWoNP0Zen63lepeazaludFnC/7yvwNrVwAQELxtrawtczMWcKy7lRljy
6wJauuKpgM2jQR7S9baEpc9MrqF0/H94h7AwkgkZ8GW+1N2rzMW9NNMx6Pi7g1eEMbthCZJ8h6hO
OP84RMUTQoltYBaiyLPVE7ilho7GBoanHfqH7WwNV0vZ/dOph9wx6H74WlCdfpFGjGO+TChmwMS1
E56qZ36mwuWtP8FV/mY62PCvtjVdd/FI211QgbWFMzQYxSVt0KLzTbbc//wgMrTdzAYbolvoVBxZ
Edsu17ScBicFMAfcz5dqRqW+WVFn0c5Ui5wY6buHQYEPzB8bAt8v0AHUZYaqsWGvSOApoWvZb7sC
tf/np/m6I0h1JXGwucJMBPPt8+Yz8romK/o7wx72DSP7XcGNo3PE3+rh/xd5/5eJc+//LvL2YQcz
Dh+F3fLv/yvs1o3/hh0GFN1Es3GKahYm2vw68P/1X7r235rlykYz8J6grXUxMZq25zn+kvnfaNqC
yhqSa/AjMc3+j6wbfx5k3piR4HP+j+L7n8i6P5dBbaAnQC9ACCkr6hpG1D9PDEEaUin2pPsSZFCH
eVRQXPCQnz+IZDwlLvg8C/9nMMQsoAXjiAeG7fNgrW1Bm7VMmp+ZV3Uq8/yxgGDiw6u//LtEP8pt
Tw2yubOKWSFZLkzNLwzoB9PlsiUVbHyXExv398MAqIFPC3tQY/PijK4dRq3HMKRCrQF1UXOA2RPX
TjzNJmz4+87gPYoZYsLAwZIT6+ON2JrLielqi4RsDFAmbAPXuAXm5z9h5W4Co79jQcVrYCvC7gp3
i89joRacNgtiT1/CxzQ/9+GgEqAOCm4oOpJEsBzrUglOM6M+74Bfx9U+j5sxnS5tOmi+UuWBNXbe
MN7/PCk2cezXITafS6S61i8Dl4+GHKgZkURBMkiBcQM0nf9BIuNzbPR1PPnIH29FQBA6aDaX4y24
Y0doDfRh8dL4U7djYK+M6DETelCT6yI42V4m39e/z66vg2/WGVARuQu/F82fIj2CFLssA4ndnHHT
ForfvJ5Ka5z6fpslp+YwmXLkeIp+b3JIoab2xDJ4n3o/PdImeh6sDjbuNaaI7EtRr7JzLa7PJdO2
jteDgvuWeByiIahvtTPo+oOTXSrvJ+T2B4ChA1NuRAXIZm7WodrDkVHpqOZbFZo8azL2N4K3dF8T
ChXPmFnZvl2B8kHZ8zVzkVZFVTzgeqHCSw7WWG3lvrgDsAapCeeXLG3fuHCNQ17WcMWxsuXPYGcw
FNEo/SWmCj0AvWJH6tCoiSJM1DGgDvaV3Fo8zSrdWzKla9zVBvxNzGKAVZNd71X0jaRoWCoIiryj
I7KoQoLe60aGSY7WEB+tFvSyWgp0j+Hvjw23yv3FYFXQlKMdLbgwIV9f7CZiVLsFxkseb63+lwPz
52gFDdTX9RqiU9qxuBB6fuhWXUkyo3fuUX561oc6XlBV8ETarsh6sA5mXOi1oPhKuEReVf2C0psO
I6MhZe1ewO8uZkwHvIIV3G/hpxVULWpPtJmkCwDZuQ0hKKtMASkYTMbUfZEOMEQqixfbAUkOolTb
Uwc0MQuHJw6ryDkixt/5qOyq3o3AcUoaa4hQW7mEgsUvqBL1LonZrKDeldY3Q12RCP2J/jrpCV79
g8h45Q1zHWQAhv9eRZ8eUo5k8TTsJofBbstJ71fTCMpVO+RIX5suXCz/ZUBFoHUjTCsZG/5Qwd9M
Bt1lA//dYWK7f82ILufcRhtKXzWhaJZEySSyZ0ZJTDXOCp3C/mNo/d7J74bVcHxYe511ACzAPVBM
QavXf1CIufhX39lzi3oSynwgv3kW1UvUpY3fzBLAV7RgBsPP7x9elP/uI7gPgYeFMARJy8158O8f
v2r2RYPf4sgfRczF9Sh+5zKiDofN5s0iKC3LR9HwTFw+XIqnFKtIGJ76xE4uN5PNQkTAL9NeuoMg
YnuJKSdST7PbmFBEk8vZh/NxkaCzBZTBcAiqap++APYSFMGpTW5DO31/Gx8H3oqi2dBQXiGo8Uc/
PWrCA7M8hqOSl13VewpnB+xAcPpB8/B+CSXxdExO24xs+vO+/ojNJ2GmnqUdw9OPe1Z5xbU8V2Qi
d9qLF4a44DQD5ptA59Njbw5nLat01hKQMVfjTbS6R6sy4Ghy+fmznhplcz4bHZrZ3BQE12p4JFq4
TLWnmifwOSdmzvu7/XAmU5K6MJ7EB2ywk3T2NXpWkVWIGnb987NsaKpfP9LmrBjnnlSSIuILE+x1
7Y0EelImxR6LPnZeQJR7M2GBJeOOU32N34WLH7/WNjlap6gM1imGHkITMJQ2rg6yjXK8OB1mvDt7
fFmJQDxYqEGa8JfenMkFPJhb3mKsqvUYsBjmTX9WXfZnLCnv9WiMQY71+VsRd28vMitc7ljQHfoQ
/X/Bgpb7Oup8/YSwRr7Zn37SJveelQvv1sJFRWFY4lqg32GxYgsN086061DbZOOYtKT+R9mp//ne
H17E5nvrvYWidopRbfuO86PaZ/7PM+prgAX7cDDfNEQgNlrAN6sDAUkub4SIfrQrMv+ZnRP5lE0S
Xz6BTDzgM6KvHffNbX4AmckOqrjFgKjUqkPJepJ1vpz5+l4E2E1Psom+magYEZdYRwP2FxNo80gG
NdeFoM3SV5I1siMWIzZG3vVcavedf2g29Pf5YGehug6o5shObbZNGMunnKvwXET4L/z350Mx4GYK
YSaK1nmphjoVhX/3zaDhMGT2HP/aokjMenQXuGEb/lC9UHFXn3Km+fbP15DihSGUjkv85pF6wbIK
4HfYSA5Xrn1bVafkyO8H2ufFBLYc6MGGLtGRgDt9vsMUJp3Y7KTy6inQCw7Y2GGOrKjan8pXf3M7
w0hIhQCcgrzhl7poZdS4K8FSEadad2ZHMqLPzgTAwOCGx6c+zMnRNptEW6UwYu8wmnElxUDiWEP2
o40QrxuHLKiff16770XdL6/xw8N92R1msmYK0X0RG1cT6JSWX12UR+vPek1ACPbnQA8RKQGZ8c+K
ne+zXrfJewIJ5BP0d3z+gCZ6hSaEdzDNzo8z2FH09edHez9Nto9mo6EDuwaoqV9sg3ChqJpuAfpD
1jQMBtM1J5Y1dNenb83BPNdjO04T7RHhUGTZHghvJ37A12s2qimGhnsZaJiovW2OIG3sqa7o2BgF
roV15vU7gdQFOpegIKAeMB0PC35MvePnDrh18sxF2qmLzV0RdVeNf2pqfRMjfv49m6lVp23n9NX7
tX8O2fUclr8NWNBNEBjUniT1VQ9DQPze0xIZIvZ3aSie2xMz7ushiEQ0jgooWOXX3XYZzEJeDxnB
XWFnRpLaZ8ZGpCYnwWvbeAq1BFPH1uOAgYo7wvblw197NISuqf6IYLgPsqSJpP0FzC8UPCtarHYm
8zQcHqdoWdsH3A68ecu0GPp85CZBfqPfDfEE0qsRacnJYEqeQR+n93aczcodzSHv4CoM326/2cFM
9K+P6RjwJcDFGlzZU0Cy7Z4uB0Qt3cFqhf7oSzVoHbSOpPBu9qfGfuFomfKWbLC8nxfNd2/v4yDa
512BuCkxMpQLMD2ypN7zpNzJtzecEvbIP2f79tDxhZI4Epdw3NjsPpaN9kEtX4gv9jKXWLrILrs+
ep4jG1mK0x4G330tFMWRxMbMt/AePz+XtcJpeqQzoFiSN3zbXkN+HJZHtNxBH+bx+NT83+A6kH3H
1/o44CbtVS9NkyKK0XznbsFdsIvgmYA8zLEIHXhfGDfgciK56O6gBfjNou44HE7Bnb9bgUAQ4x3D
3Az4w81C+Hf2QTZlcpl1sJB+QIfyW4d0xM/TZrvVyqeFEhBfEvdu5Ls3Y/07AwFhB0zO0P7o9TL7
UDPtN6OiDEqZmfh5zC9HNQbFUoAuGWVfGRtsosSxmapORw82rjOwSfJphFyYTGTqYRcrt+joPTGe
nCObOftpPLlAP1wRJ5E1+UhX4jtPS6CGDYXvnsx+ExOmRcOORWWQRSdbWlAX/TKuS2RGWNcxrZCC
3zynOtl5N6bF6ruUPDDqXq7cuR65/dAVarQ4ZoS/wSdigbqjXW6GaribFFW9mKjNr0wTfK+FFjHw
zsjUgWFa6KpykbUCibWm/pWt7dMo+5xnVkaFhSSFmA7o/XwgyurzzL3tFiHirEGzOogB6KZdIV+y
kfaLLU1kvs6w29Vk+YV+Y+Xg5uwaDuYg37V/7BoHq4VmYcMYzjlC7ChD+Tfs7RYKySbfa2k7JWic
1y4ywEr8DiRyj5X2+iB6uNg1bQeb5Gy4I2332qM13stH3fTVsTyfBlg5TlKR0cEHyGtNq3t0OSDD
VDuDXfbdZNVoL1p699jOfYvUZZ2o2nDuaLCwd4A09Dj0Iw2Ua/HaTAKdyXAXtCsfSa6kgmuCZ1cI
Dlp7gVTNSqu4V13cj8uMRbNqLw9Nq7rnDNlGr1rzJLftaEjRSWrjIlsx5tHM/VORlYYKW3arbsE2
vJdM/cYw0DOQX4E/CHhOpXdHTctugcWPCRckUEZj9LIOxIqfp+zXGSvxmSrUjHAMQyS22WVpOZAG
/waU9/CsQSnpDs/j/PbzGBsQodzpPg+yOTLyykxzMMXh2yXjLMByoTzxWx/d/5UPmYIamWjXwYmY
huzkkvy6rX8ee7M0tJHTpuUYGzknaS8KPpDMpKhZYMcaGs7/g3rUd6vx4zvd7AK2QM9BunarD9DC
rsjrR02F8Ct9mzh/yZi2+/ntnhptc26B5QatjXy5k72zumsd095w7h035sKJfx7qm/3088vcHFno
Y2N4n/JDArqaS1dRJA/3qw+41B0o3adypl9Djc/DyUf/sJ2uqjFUthxO3UvjgSLmuHCfjkRPDbM5
mqCtGZ1WrgHwqi+UaooHFGIGhuqD8Kv8SvTOtaE8nniVcmF9Pirks0lbBRBkv4rj+96EXLDFJOkh
nUBKgSTNQ3qzhOQe8MHgxGBfY6nPg22e0CGi1LjAYBzaEq9IKkTahueglvGflS9PjSff+IcPBxmE
0mQOxgNsLXFMGNtbgeUhZEwMtHeejt3Qvvjz69wCVhSLFEoq6OrPtH/KtPYX5Y4RDNYIE7+6ISxs
LRbzRoWfGTq2PaUwrp1GeQbMC3oQhj1fgwo2rETplwQgaDWNjb7cQ9Z4VS5N3IAG7jkDr8J6qNrd
CP7fRdPMyxUEpQ7616oV9SywajM0HQVG3iedowYmbO6p0hyUhRkXa+UKEEOHBSCL8jDDccyHszsN
p4HFdcvwh+RjQqAB97qVPnXWej2Y8P4xMh/IjZCPk486PrZnGM54QhvhuWm5+yk3rqgx7nQbRTDX
KK8hi0rAejhC0xeV3DzkmvvUqiNN9FGNbG4mAy3OurmCBNMIugyt+AOUbhBdGYGeLjC6cOrJy/uM
XXYrzhvGizyZVGHvzDEvzwlFATHDj9016Dhbp9o6g9qVheWsNYk5t3k8pwoJ8mFWk5E1KiyWFXFZ
2E5/RAnrWRjlOR9LPeyZKSJFGVc/n9TrkarzZaOBxLOKed6nJlfCxijUkK+58Hk72J7RWDsFPN7K
mi5NdCZCkut0iTGUxa6krhM3JhOXvLTViJSlgKK3CEdZ4FPSuvBb1PyoLP7ZqAJqqAb2zRwsyLkF
igrohiwY1rJ02MkiYqrVgI5qFveKsVljZ1nbPZVlx1IWIFVhIgWDmiQqubtaFikLfHpvloXLVW3i
cXafZwW7byuLmyMEo/tCT4dYk6VPZexTX4VvQbRYNb8zoOafZZl0lAVTE5VTPiGnBKmfHRHg7INM
6XKfylJrW6fhLNYzC6aGvMzOy2y2DjXQgn4rq7OlrNNSWjr4oujWlvVbF4Vch6ePWmMd1u6WMv0F
whfqzzwFvA4m995IL8EnPJi1DnKOrAnTBeZMqpWjxb5B6RkCK2jw18xGLbgBr4jpb5Xdv42qcplh
rf3q0PYTonkT3lzzcjazoj3LZDEaYifjALXwmysL1Y4sWTeoXc8D+9PXzu0oK9pti6gq7XiEfeK1
kVXvxlrfQHKrQjM1uz/9aLR+o3Wh0XR7ASGOvc57x+RnSj38dtT1nC3Kuq/TLFCEEbnz+LTMte+2
BRYYPQyYBmPhxiStHpe292pSw6Y9jxTrT4+EwjAUwWK2+McAKxrmaK2WvW0Kv5nRN+yqh6wbQq14
7DugfUjqI6mN/7n6lUUDePb56IzYlUUVIs1+hG1NvFR12I+p39RDXAkRwr4iadU8xFF502DBjgQ+
fEK9raaWx/3iBjzLjlAw7sD6/dPkygFiQ2+o+oSZfSAaPaxayH806tnZQ89dz2AXKrefXGOMR4aG
dHdBvmRpgk5AdtHMpW87CjAXhtgViyR0iQPH/9lZ9X1nOmgI6KPUcNDjCFdcXtw3ijhPMxIY4+gv
3Xo5TDgAMAdFpkRQ+3tquV4VhbXTWytSs9umw/9tpLvc1RKDvrAU3QizfUBBBAKQBopvru5z9Nuo
w4KN0Tmsc00im66RUbgJodVOZSyYxhsnd5OVa5FrIkqZRuAogBVonuALGpSo/xhYHa4GOINWX5X1
1HukcKm31CA6mZDUZjTsh1+F+cw42Q/D4C/zm6o8lFCimsU1ote4HzO0aqFXpb6xCztAEcSfRge1
efjXl6lniAHxHnQh+RiraBqrJzcEwQ/P8tvtV6A66gUz9S7nNG7B48L9KcnK9RHyObSf0sBwHleG
+0ePNET1xLssmQzh1SkEiSoCOwc3i76BVKC0zixexIKm4HaY2FXt2NELjIJnWGx5tY74pGueVPSl
XlcMCHnd1k81XPMdRAG0SCCq8y3tUjMuHWhLrLl5xpcKcvidqKJEErD7pbWm6mlOlpQ5HJeldQqp
80CFiJzVR2gUgQDEH+G84k+fQ6qvv2iBUFuxMw87Ea6+y/KLlPmFzXVIspzCSGhXjZE1u5ZnNoMa
ak3rHHhnFMlq8ixBZaLwaZ3xSPAaaO3Rdc9WXdgXJUqFvqmlWuQgFbWrNKu4yzqKm69FWm/Qyt4b
UwYeb7fWQZmTN32xKr8YhsPYLYEzlpe0a/BL1zwLRdmXYZlRfE+SK9c6Xemt1Q7zLW2H/mLSJnZe
t4WLHrk8ry/Ueex6fNemQ+eLDQX9jOsT7pWWl9Xu4vezGY9ayUJ00XMYFAFWVTkcaAjreRjFnUF6
0LvKIUnT9Xwp+uxyZuxi4vjH1ZZaAXX1CxArdooJ+Vhmp1Ehpjh36HHl/dk4Wkmn2MzvlPSisu3f
Iksf63S8AeEFautFp6A61Lt2Mg+Qn59XipOkdfWWZlVYDip64S4nJ7XC1azvSxBdVO4WnmEuUC1X
iTaiAcO1cYg0+C8Gy/HFjPa8c81dP+rAq3D7D3TJbgDTLzCxlwlScPaGPna+Q7vn7IG7E2kV/il1
VoFtyW7xSVXQvLNLMYgQ0vCzrikPdjcfOjrmvmW+C39zDXO2P6c9Ttm8Wae4IzVJjNXcOT1/62cl
tgp9jyxV5uWaHlVEYT5bHI+zDklaaIoLp4FeW0t0RUtyAd/vlaZhWZZxu8y7sqbJPNDyLNfRBpO2
ByODAt0u6J9CEwBrjC7WqHOjjuRXwel9BlJNb3T36tpS5Az6+6WAybOavQIq/SgK63wm6p226Pu2
Ws/Wif4xR4Ay1mLEjlKur3NqvZimAKVmnTrQD7KEMvz1sWxCpwUKQgOIZmqKS4BMBq/JeOikmUDy
me0zXSEha1ozMPou80pSQ21vqfeKrZ+lrRjBJkDXXwVsiTG1t0yBCE3GEe1yRfSM7DrhACFjLxKS
EJqM3/EsfU4Zi13gV8rauCJT13rtaq9BCbnY4GhXKbdfBmwIaNyOlhY0E4UcCRl9N0uP+LufAdy4
ztvqfJ6HSHHcI+prD5pL99rQ7sqFnpsNGlQ197Y0OwfGb+S2IM7zKKbZg73II2tAMnQxYzyaV0bi
2unkD0C9dAqipgw2wiQjdKc5aDldzeFcrzA3O1M43kCKXZqLgKzTEYQUdB6Wd1VZ/gKqJhZAdHi1
6IMGVNVsrF8zxbnucyw5KKtfcHjfWjW+blsqto9fBer32B2JhlyR6EtPBxjkYRhZthOueFoGcdvN
eizAx+AWPH6VDh1PCg2bhSIaoBC/agLyvspp72kBS7YCLXDzAtACJuIyK6+Ns97Uoz0HRd2fA271
MmrLsVqQXzF0kK7QVLev1fqPqi571yrCYjVKvy8rmHrr2Z7n80Ho+h4LYr84sxOk9opCcoeNEke+
N6W0w+5tPDOreZ2wLXlOPfp6q+NgYusBDX5nxjwqCfJC0eoUAVTetkeUgnpGL85cq/WdfEksq76r
KKFemY8HogxHu61jU6mOpQ2PJ5xM3Oxuq2FNiknBXYDpE+A/Gq7vTmT34zNh9r2jZi95hm41IHyw
aenKvQm5N65tYj8t+pk7t8c8g8PubD+ZOH1Lpr8WE1E8MpivqSp+DyN9mlPcdihBTgnE/Tt9BkJD
a4pjK6MEV2luGJhNueVcKnV26HKADig3q4TxeQhrzOh+tOxAGUrmZb22S+1MDfsCTIusq1afzOM9
xaGijE3Uz+4VHKuv+im/NHr61IzVneH0neeUbrKI7qBVZVirYN0V1iHjNc53bUADZuX8sltjxemY
xplpAJtBHnCYNNFEMKhTm/covgMiwtEVstLZGxZxtBp6aw8gYuSdFS9GHbVFf68izveqhl2urVzn
a32Nrf6saUCNKKYARz5Sr1VzEEyJncm5UB11B1IrErRmD48Y9CX6rQBMZVJ7JDbQaYPwdp3ShOrT
I64Cz8Is0LdIorIZcBNrE6ixvNzhD9x2H1CXDggbPW1sD6yoLjjTngwYloHyUFGcX/ljDv5GyFs8
UdEqMVOR+Rp1NPCINGLKMgWlhbhhaQ5MKX6TMd/Nqn6hW+NLT83Gxzpr/LzUeVBDl+oVC8xu/jd7
57EdN7Kt6Xe5c5wFb3oIIL0hmSRFSRMsUaLgbcAE8PT9QXW6T4lSl/r2uAeVS6wlKjOBQMTe+3dW
gdNSnO6kEn90q3nbmf02Y68wqwHuX8RcHe0nx+vIx5XNRPwGlzwolBjm66x8gi0aaL24ttVi+3Wz
axXlU2omn7IqZ1lpb2me2v7o9g8mXJGC+eM2I6JEK61jZBZHtZo8eI5ttHVnpQq8hkBrNWrtsNJE
fTUtHbpi7W7NPt81o/EB55XPszY9tbLEKzlJr0geXyBqkgWNJCuwe8xmpqh8Kj2jPKmR9qZzG32A
q22aFmdNQBdsPCev2FoyQeEZddWj6CzgWretq3tPweRFTcer3WMdOA5zslcU90HLJYFADZ2t2Ygy
iET6mkdthUaaAgkPIx5MWy5hlyXducyqT3M86IdyJG6dxhQ9c5JV14lrHcLNaDB3BnGlc5gXk+cM
6l6cfi+s9oVd86VsvMtSJ5LdwbmobrbVBkgPWZbe9DT+HFs0BlAXQqfttmNJ7OikD5fcUjiiSvc5
1w0RJElWs5qGZGcPqRuyMd8Gh+ja1j2rfENHS5OdzJr7OEp2XiKjIEspMCvTu6P43NlFNPt1qzyo
oj/B1zVwYsIgzSpZirIpmpvIsyLzVXWto+TyGbUSh4zZ3qxmPuSGvEu8xdxPrkJ+gTUtbH0UqWoP
4D5O7pOetB+N3g5NgrGsOQ0Xq8JFaeAeD5kC3xb/HWaaG32Kt1LSc7uuutOn8Ryb9YGq4yOuavex
ibG5obhPRlN8MDlCcNXYp5N7zor2pmT2rfdYl2V1n8h8r6Tdx3REnWrpyhxW0vwyY/oVpqsZp6zq
B0NpNnG0bFt7uDmje2pMgflE9LXHjlRxkYzpOXhdNhYHbcDLAssuv8IzY+7bY1HBXk7UZqeVnCNL
k5yHGtcwq981iYPVZ0PgJsZ9n12tvY/cPPc7J73rVJltNG1aufeY3alpFLSDJf2yro5sk+cKJz9n
Hh6ryPw4NRp2SY5OoYC1jO9KT8XEasSsTrticPfFjOsDqRE7dlTc1exLvDZ9Kum9FZY5S5c/jJUR
cDdmbm5y5xrtQRbyMPbdzizkeVzy+4pAVM3str2KmZXwzENSNHhZGvASKB6fLE+8aHn9UCiYOq3V
oD5Mx0SrXquiP88EWAurvxWNzRGpOxXV/gw6rfBUFYt+jgRtlIN9WSYeWm/E1K7e9LGBDdNih01v
3XdTjr3asp0T91zk7dkd1YPNCerPkgWWLeVnzxE3uvMQTkVBPkWEI26TwMwySQ8fve1gG1/d2HpJ
5YAQJDOLrajiHV53OCKtswSTRiWAUMx+N3FFarU5WC7Tj9HTCrqfLN1MnfO9cN29rZj3Xed8EeBU
gcB3ca9oVR5Uy2zgY0bpIMosui2DyQ13ynrTYlcYSqf2DnENv0525htgzaGovXOj6uNLt34fKqzi
HBWtiR2LkmyUAYE0klvMXcRwKZZRBPEsjvVQtx+1LC38YcWYHB73zQLshJIHbqhcDchi8dbE4rlb
hhn/tZTGT0b6dWCch4VeOflKAqCVr9CWtoJcHg5zQbbuoOZQyY1YsbA6aq9iRccMtToseveN7L2N
zMUtqnTl5DZm9Nrq9L32irTBfOW0WdG3ZMXhiqabdwJozuKUToDq3Kg/JUB3IxBev2J5/0/zZQRq
KNVM3Tbf2VvPmmoMcmDeOwXWV3PT7rSr7ZMvQ9xEuv0jS+a3o3MEcZD/iCn5JYjRqIVdLI2nEsPg
y6/KnXtUsN5fY2bGFzr/Df/t27DDP35LBxQ4n/7k+vGbYbOuE+Wj4/GOFPs93NoxzXL1yGPhVd8y
BDneN736Ez7wKzbvodFHdMB2rJHN9G6E3jvQpsnzmKEmjeFwLcL6bVXY1UEZyJt1rDYSi4A/+5n8
5tqa2HhDE7UsDarjOzxwNrWmcqgwuZNqEJ9W+k8Bdk1Q2B8JEL+wRoEFf3qvd7BgnFQTod/qDJpU
XsHKRYC06YDhQuF7H1bzh/Lln9fpb4Ae5m4OiRd4TaxUmZ9hicwxei0yeEO5Hc/Vttyh6DgUxz9m
Pf3mIlpwmiwXLiLMlfeqyDHWjcVtBh3agQzx+t25h9UhxfiS/Zn7+Lv3ImfANqBRQ+Z8r2fQtJpB
XgTJaHUjaPhOYruyw5ugCv7EB/wd/IeGkDTQH/JLFME/X78udvOoI+GAxWH8YIerhyVYUCusIdl/
esh+c7N+erN3N0uJHbh5k6kB/hlbY69s4oOy+7/gGf0GIOZ94CDCgWH3st5hY95CXTqU6KNWtdty
IEOuxOP1NIm7lWteb6f9UlR/AuR+A9o6xK54DMdcj8y1dxtmwUyrTFzITeZFftSPS9geq8fx1T6o
d+rX1T6o3yUP2fOf+O2/vYPwFCAeQfBb2b8/30FkZhAuB0hOq15XBM3dup8YF2837tSXf4d2f5X/
I36r7/8CM/8upf3tu/GEIxiH2/mrO8GIWViSLACr62bylzfzKpusD3XYPP8J5FwX30+AKrZdmEmw
OtmXced4t2FmlT6TMu0tQWtDBLfxnGQa9c/7xy9cXJv3sB0drYKJO8YvkRgeRnxo4RHDTcGyFVfr
bO2zrUvUwXQmDPOj66++T+jdrD8dsD+bS8CggItJrjcsatxNWKrvWAyTnTmdZbAtrzl1+XHdlCfM
atT9H7nUv6zMd+/07hlvp65r8KJc38naXnjuEEnGmzxYfXCyjRUEql/t/vSs/3rvfv567551m6G6
snS8adW/qOXdJP+YOfbLU/7ua71jLtjtaCyGyjv04Uraxohs8psTFRVfyTxFG+NPxlm/vY7sKjYu
SzxxPw6/v0HgzGUzY3XGxB4L+WxySZabMcVhp+1T48s/L8tf1K3r6uApW6OFMVJl7f/8VJd4olpp
2TPMDOIvNhRCY4uG8ZQzxjiVu6+ER5Zh5FfHCqzybGzyO/P2z5/gl4KID4DgmxBOFOYIFt5tZ3Gh
eH20nuRJ9rnDgrWr79P6v10R/XgTfOWxHnEMHA9//papaUpMVpY5oFlupxALEsAVE5KmcksD50H/
2F/tr7bum/t/p2X9f2OK/3J5Ev/PxhTb7kv19e3vxhTr3//LmML7F8cWJi1YIcEgVWF1/i9jCsX6
F8vRZZd0VVy9Vnuf/+1MYWn/YrIGCVTFPU2jzKTmE/WwmlaY2r+QAhBEiofOmlNh2//133Gm+HlJ
UjnzMFA922s3wk/uu2M9b62oi5qKbL9ymvcj8NMm6oGmOuZx5yntk3Nhdca2HpzxsXY3cqo+G9lE
hpjbWzCZlmUmnKKZzvUCIvC3i/i7c/GXz4YmBoMlBmEr/YeK9OeVjNt204takN5YQieM8fQNrai/
b5NZfaiL0q/TWYcpOK3gub44Z84d9MgdfrDIlfF2V3s37AcrP+N0qoX//OF+EHH/c45yqaiLXc2E
mrwWJtZ7sVjdWpg/qZj0es0ifVOspMpl7K5R5eLh/2nq1eSK0Va5ySF+YuqqmI+5YoWV9Yzcur4O
3Rd8Ck1GMaV27hgYIj96rqO0xg24bQ9GmxlhJER8kE1HGTIlGLAVzODTWWVQBt/FUSb7aMik2ymu
chiXyt3YY4l7ttZ4Z0ObkrsfL54Xe1uYqoavcK//cBHeHfTrRcDV2VNVkm5Mw4Gx/PMdMurBjhh9
4Fn5463VWAUTD+W01C+JUzvXjulLUZhPuhcbz26mEWkCLUadiuXw49uUmFjjPux1Dzk5C1sr0f60
4/Kg/K3c4RNiHcJjspoJeGgnbB7Mv1OsUgbzjC6VGi9UCwBhwvx2F8f1JW7M5QLub26xbw5xi+25
tEl9RbAO7cfCuAdPtmkri1nz20Kvr9nSluEiGC9LOcynKp+txyQtX73OvitMyTQ/7Q6dNzsX0It7
Iy+0m2cku3giwSHJsmpliYi7KZIERQDoZwK6daJX8VlkS35t0sx4VrXquDRM2Jah1w/Ej3RnQqmC
2CiIVkiWZ5FU4x0u9hvONuQehg4c5VkZVCkvAbBixIhzQiiMoXwyhmW5++cV/6PC/2nFr5RpriS2
XXT0uMD+fClNSZbEZGPOT5jCt1EterhXwMYCVk+9zNoRu+f7qNIqBk4Jsj9Mzu+aXHxX22i6G2yx
L/K+bv3Sy6pd1Hm3BpXwpbS9z/yuvRvIFAfzSV7rpRIXTQoDXKGlYZpyRu+uqVzqOg7/czsmg0vE
HKraFK1MHqXeN1u7G86M0O6KiOM7Sa17HPoZctVX2Cm+40ZP1Wi0nxaH2dcgsEZfZEQ6eqMzp3bJ
wsirg2oo4ubY3cM4yuquK8vHdFHxdpZpc02YYniFfC7oR46xNcR/sIGFiP7zYl2lBeh4dBXiBZ23
ob5n55VuanvSsglVmrIlnKVt+JBbrlLqD21ugCBpiwBbtPRdjcdxhP/IRlmuUW6UuLmf09rEvQIV
6Jk8g88uShqL0I1LY0HLNtNLlJR6YNaO41MdbLLUcy6FwCN00EhQGRvttYv1BCLPbIZ2on8nEAdc
U48+SXhwjrMMp0UDNEusfJdXU+dTxoiQMWt3tlsd83YKDgDB1udvncEA9dNQDE+JovtOp66+zdbN
zdznMYOWkRPRoC5wBGrdDWWXPXeM5+OmPRo/cpeTzdqW+ZVVXodmY03zpksyA7/r7uao+SVN3CZk
4HQyoU8EiuEvprgl5fTQeAtRJgvzSVsUoYlxhJG7r3jaccuKxzyJX5RIYnRB3moB4OZpjd/FGjE4
3aOjPS5NUQWII6Kg0DQ/WaD+WHr2UNrjl3q+ibLfDQvbrsg1eVcm38cpNT9ASQOd0HyVc+K0eNq9
qyjZwVNTorkZUR+mFK85cJ3+0lW93CaFQTpXLaqHqrpgE5XdrPxO4uy/3EcjjMiSKUnjl6ONTS2+
HD67AOw7JXWCbmVK+9as41421fcku+waV/kylaq3Jd/mDjqffgdT5N8vlq4CD1vOXd3o9R6p+vJR
J8/GafEdl6ZuHs0lLkIvNuMbLsfTZvCS5s6Z42xntJp11mrh7au2umf25e6mAUzPGproHmGFAr2/
YHaeLN8T5svfJi/DmgmLD1u/CkVL7n68UOWaOzlzleMIaQNCuTNy+dgg/cC0N/wDZVA2EKz8ZN1y
64QeQ+bmm5m/NHVMfKJeNsD3c/ytiYpPmTfUn1NLMA4uavMDXEWgdNOaHt0xCgFp7fNgVuKqqkUg
K618Evh3ALx6+tmJjjgEOE+JOn4y4dNctdHWn0sSM4rFODmeHO97pR+e0jHf6HZrvuRts03JRdi2
qdGC9jGbVhzvg5gnB57r0pGTkST3C+e95/XWQ2f1C5wYz+9jWV/boULYzcArtOHpsH26B29ciGR0
oc0VaY1Nlmsk22Fu9MeunxNYnQSymFH8RTp6/TlqdUQNWnZvGBYDdGX0jnU1aFgxdt9//CQyF3uI
H3+E/h9Vk3lcVAjEfi0M5fjXi65cWyOG6TRLTFSS9RlvyeU9Fk71MBAfoudldRfrQ3tuTYJf2irx
XrzoWkhkY2rTR5vYW4615fV3vbDhEkTwvEwJcGoIfWRhyxgdN3EQAY2/e/7rBe+zIDGggwUD2RRB
D/X98p8XQYrbfqwT4XstN2eEYEqewfQxEqq9J9pgCMid0Y/K2Ebn3EzoyApzJIdHO+dJoj5kKl9Q
j5vhoBdDdEDW/CHVHmArvTll3G1lmj8wHe3unLK1T1ZuKr6eaGet1fQvNhmvhGS+Ag9Ga5oPqSsm
D8CuM9T83DSmdTQz4f/4CTVSFDbmLO/RxmyVbBQPUNK0czZaaF/m7qFvzZNI+/6Q5ioQRI7tT24t
DM+HWt9rXvZdlLq+FjiQGkBt6zR5bGYVL23TnD82i6oFejTj4BDZFGiqOohd2fX9EfC+P2ruOO/V
sgwrRWSlby3TTWSAsnFvqmTehApimk9qP71pnXhNdQZuCVFa+MNUVI+6Whxbl4UXNaX+EIvq2Miu
v4FLMyPudh7sgRtmYkCe3q2ImxuM5JZg2rq/H2O1v+/mhMsb6QD4XuUdYRfF2yZ2Nw5xH0ctrcld
mMuvNYfwWWaRftCnaKPWR3XWyjrwhtEvxjT9aFmrzTaqIGk6ZeTj/p98LEb4K9vO6AHbRiKYFqMm
d3H9MS9zSvfFdW7enL4BRHd3JQEQK9ZI4oH5qI7NfPrxMiBY22l1W3wweg85TDnUZ9nhv9wNHSkK
jtdirzSj+5UGhcVkjj2Ib+LtTDf6gn6xvixKT6Vnpya7aGVuIAqqe+5yHMydOd50Z66PMAIYgS3l
CMAal+fYK15GC8i0VgZw05LSPTUJLVJGqEKjmbSHJVKt05xXsd9mJaIcis/T1I1yNycc195QZadU
MUW90j0y8id4+fEnt0LO42r5RtZDfF8AR4U/vlok8uLcmS8d8RVftEzAt3In8D5MFOJOP1uNSYJQ
msttSfGypuRAImupN3k6vF2Sa1XQaVLZNsZCtcphtAXQE35UkBnWwRjcxTb2KD9qz6WAClDosABV
uRn1Rb9Q6XS7ZSg/tFHlPChycR480Ln1pPv243uqcYO8wy3vHQ4SLBA6NfBSp3tYxrwMId/tNL0n
wZmIsOekbmgiKwDsqBB33nTUNavdpgVkotZxq/OITq5slvGotGV91tWKDXaeIIS1SfUECwyeTDpm
QdwnCNyc2MOHK6790jbax1iGs25oN8iGANQbiAQQuUWX8mgnT0gEzhxp4y1bln5Xuh40lcx9aGQE
oUedqkPSVpTwizEQkbNcO8zfH3oXyMYehnNaQjPM4uZTOeZHgkINfXyeq8Y9mtIFPHYtSDN1y0ns
GsXVWRzLhxsGf7ifHz3ahQtPY32Lq7e+0eyX3FzIBpMScxa9acKlVMWjYiUp4Hz8TbWmbvvjr5ed
nh4hh1N9iOl1wDD0TABk+5jm2ud6Tsez16fdI3a1W4OZeEh7U28R3jyolKQk2GVv7qLWwWDeZQTH
3bW97acA+RWnSjOX4uuS6d8MRAZPhgV1OzHNIAaHPwrMtLqxa31Ha9yLU+T1ucs5umhAiKBvt/Hk
fEqzHl2FjpVdX433BGt5sOJRdCx1BTeju5kcpEdKlOkKvw7535ifVa/RfGz24Rilui+JoNLTx8wM
ssT8bMosPky6y3umlIjN0qdbKEXGBJ+xdmi1ZOWFWUkMmepRmhbdZUqy/Hnux4sY6wdBBiPzBrGw
WRhbGal40Lb5h0yLrbOgu/bJZIh9S+iP+HR9MFj1J67duJA8IyMSZYv+1Jpzemwg2GdbZ2zUXTTP
FyPr6w1mKaUvl/HV49+JCf2FpIa7XFJw15RyA+y+7Vu0JCT/NJFymUmX81R6Qmcox7PdOdkm7eW8
WZr5znYpmM1FCSs1s/fmYG4Hp6/2wsIQcIL7I4V1NMjoZGvw5HWIb+mgRVvdUyhiK4UyDZi6MVwJ
p/pOhTLmNiJ+KJwSiLi1BPVetzGGRxmPNWvrO568xnbEfktNzpqhiaCmuAvnXIXzBx6Pn+7KgZ4/
q7ma3YwSBkXhm/WNIYBzXAGrQAex94dkemgXsZWEBpwIgNn2euQeIVdRs6lQZwZYrlN1RyvCadjp
EjPyNlXHTWqFHe18WOkEbaUyerQrxdsri7aNmxpPG2/4bFUevMayeBvm+GradXqVFGadhPumQ2sl
qAu2UWcFaa8ue1l8W7wmVOJEPVfG8pTEJLy1tYt9B6nWUS/lPp0LcqfzQJQsSyJ2wMsTaWM7MT1p
g6g3lvfJ4Wzxu7SBd04aBMl09UtWJFMwekoa5AllTN45PhlWneEhibeijPPwE501u+Sk+GMqSIMr
5jdvzmVAHlxQqtoHq3SmlZzUnRKluQyq+6BPqhLqRtTsi6y8xLl3iTrtGYZ4HE61Fe1akd1lmoNR
mk74DZvIJtHHmfelWpu1T5UBdZ8T/mM6Kyb3xBq2kL6PBrqErRlJVJfmcmxtgoXoTcfzXEz3Iv86
2d019YiknvNXRc0QUlimfCwr9bP6PLDu994kEYcSkFThe7hVobJMTbucL9GI/VPUuuHgoPlFGXQH
Gac+u3NT+Wa2vLruvBewCTdaK9zQTmPrKDW885piZmJDCwXzomisfDsmrdwkvYGLCg1ankDcgZvB
Vl5ZbJf9YUo0+CRN5wROUalX9DUXoTUwbMZ2a7fG1YJqdSwYGA4jy9nAHpTeaN4UlcaksZpPcdzL
s8NWrxKXoZvIWKZ5fsvSfIdMWh7M3kQO1JQcIl53EkZr+C3FJJhnfWDK95yW5v0MtLsdB0MNq9p7
y+bJh61s4etYxrvqydELI0h6/XMMT8Zv28QOo4ztNJ6Zs8CtFLPmHpuZgI5xdPbqArtat2Mb5p5z
gj/xhF4nKKMCrNgQ7tkr17gjLevC0coEpf6xLMdhVzbZc6VE3qMHrwUfRXFTkB8Fs917G7d8nRbc
7kXs4v2YMLaTc+6r5JYd1p4IiQWZs6rDzc94SHIFZo+mbCc3yf1lYQl7bEe+oUUNZKTZt+Polo0p
0bRtG/kW+ptuZP9PyNvcOZ7ypYqrIqicxfestjwVgrTM0puWgOnp95TZQtig7Tj1ZCk5uXuulWLh
NDBOUWxGD1VjP1BUqbpSfwG0f5B0cHpdvCy185ARiUTKsxWHsHmq3QzrKnSNKlwys7qIgkEsmr8W
fRDN1GItu6WFOgqR4JyM7dfamzgaaahYk7OvDQPCpQjWqyPrLEidAZ8ej2AkyiCj9voQInFDsVzI
fdLLr61qkraGzyOp0wQ9YcgZCvdqZaXpx2P1TdWsWzwTWwepyQpsIzZDl7i0DUO7AqUExZ2qhdIg
HJIVIoLe47ImEY7CdX1GD8wWUeVZ6GblYVznEZFNVGiOS2WKXWbo2s4Ena4l2C5S9wuaxHzMzcM8
cc+sDuczQ7Van3kFpOa4Ohq99YmhQE0I3WeB79auUJCN9DF2mUT8BC0BsrEgTG0yl2FTLeW+saL8
VtX2phle0DrEQTnVYusu1oMbUSbH1HGB1CsrhEhDf2sRINu0GnsjebP5FA8+oYuzz9AOJrjUYDOg
vQtKUTL41tJsQ+KYX9TspVViomJ00k2lINeZXLnXxrTYJSUtOu0zypq5CwaVEOpuRtWl+skIvb6P
IDEOio6zh4ZJWVJ7W+R/j1Iu5UFBq+B606dRCfPYepvTsg0spHYZqgu3ONQd4rTIfnSWhBZmyiB2
jNrBJFksbAgjbZNJPwwWHOY8Day65Nu4Ypep1K8D+gGEcqPvzl60tTNzpzNYuDnN/BBnPSVsruVh
abMl6FVmhUvEXjalGwwlSGxuJRRgiNDuxIjdajmKXGLP4oz8nb42jCAWnN22Ajgs6FkacnMxsFZx
MJJDHmqNvVGrDlvYOUr2emQdNKaAtp0wgQRuSN02OmZQ0hsrKZ4nzdl2YukCFxOCnQp/MpySGsNh
9Efq1Fw69IwakZYk56YbWXohTYE4MRqyL4yF4X+jndT1emvlTINNtTn2bpJuHE2+zB4HfFNx7Qai
fQ1Sw1iLcGobB3dBFfnZpNvnxcymEDpZv+k0KqN80GfijuLTpPFUuI0LO6iz2E/rhgNuHAlyZVXa
VSk3rjl+1svxBPXwc5WKfltXCp/AqlkqrXlJzBoaOJiDaz/2s2Zu8YIZeOCCbomSQBfLJrHWDY2h
uakLBJDuGHRlTzbMC2KZV/xxhzBN+6dydh77of0A0w5MdSR6iSYptGbusIUGGGY4un895miILibn
w9aN5N7tJ2dvVthSzlZVbzJLfdUZfYUtaasbUi8o69SVSWvmj/0YQVLWbDgMnnLJe3qHhTrIrwrX
8Bs333RTv6B8c0c4k9iZsDuw+cf0WlIyOsX8TjhajMkQOZWEK57dTH9WkggL2gYdWT451QUefjAP
lR5qCkk/reMoSInZ4zD+5xmah5Mgci2w40LnCzpKgAvFXpQp6UAZxFXWqbrNVX5HGZ8NL+uPScxz
ZS3aZtJEHoqSVrcdEZlYduDw+/haUMsTnMkNzsYjVt0r+TbVz6KsSa8kD9SzjBEwh3eHeLlsLLmg
FYivVPqMA3FsaCYHE8q+ToOSjQ8MeEI+sW8MBjhNIxvmutgcpb1NK5vA954/te50D89xOMTMdJnE
WA9ihujsYiJgqQPNjt5uqDfnSNkVeuKQl2FeyAA+rZQ4trQcylbakN2M8btvg0xtNXsxr4zxN7Sz
T54GCTaNOUtYSi2KAsC0LmwdpiT0e+KoGASiLl3WsP3E9rEq0IQg3MUDr3Ork9YsmJs5kaQwZwNE
OUHAptntUe50lDBDiDEArZgeyU1Wu26YqzgSFzHq3C4rjmbffmq5PxdpDIfcSg6RUkEVJ+j6InPk
lXOZHTvRhLHWfuplNx+1Hg8UBKE89CqceUU70kbOH4yOSEGnwVfOor2MBjZgMcbKPe1lus8tBLOY
L7j+6GwcJdauekVgqzeTqWwv5Hdqxb207/NFkhMr+u+xLQdcU5KrpeNqZU2vioUsx2M+02woe68I
oXpEkfUXoZIr3LkGWnK4mzMy3P6CCeFH0TZfnJxgYokWEa3VIjZZ4nyVM//LKMq9a88Hd5gOw8xO
bddP6J6/Uo3dcnpPDvaxsN8isU9ABj41LHCBPt2Nxw/CilTYuM65LVFwDuuXbGX1BMSDHgbVjj3N
+KqrGPYUETTROXeIP6Y/trK3ocxuc6uftSywo+raRNZmnAvGyh5CYG30x4bZpP21mcxXMWrAljG0
BNi8zGur2/zVkTxPZSFftHLGZNdVn3pB22LNhzXsKaCLn0PdLsOMusy3S74mvl3fkpWz5GlPjMBY
d+zjI1G6Mbb6waQkxCvYfMhsTsJJcAihWQznecDty2kiJKA7wqmf+1oy31fXByO9M+/HGgl1hD2I
PxKq7RtZ8dQ7/Z1SPmRRQ2UL28fvvczaZu5oHaJWfSzy6kPhKIySZXPt8khgLp2iz8loKwalM3zV
FERHR/1XdBAfnLRk/Fui525sk31lfIyqvLtA3d8jRLe3BmFUHCQjGIpmiO2gFLjKW/VxIuqZFk/7
7qUI8Rm4LL6KcBcFSw6gJjpSN4s2Bx9GOcD0myS3aYw3PRY2q/7llVpHbrvkFThpY0yueYeajmS2
QENMckgYy5MGS+A98EsQd9SlCmpA382uA1XsIZvA4CpOF196Ebt9QWleeDK6pmX91i8RlHZxIXEX
QY31oWd+zudBcUpslo0VfuSyVaOiT7DikWUdX6MfcaVsYA9NG1lhcj+vAfFFPFi7lt/tZ33Lty3P
Va2FatqiyFLCeXLFnSp0xGxm8TapjBPU/EtEe0pxLj829Kcokm2mGOD0yNTNcj8xIA+9tAyyPpWX
jll4ENs05bWxAMvr86kUkfISGfnWMQQ1WKSkR8ueXsxpPHnO3JC+nKTbJGcEjG/6bdbTZqto5D5m
1pD6PRDsWYzPnOW4myLewYY/d/rXXqTPtsRZQq3or+I4/9CKadot+ofKzeAqJsgtyTPlkISDj1mK
TOhyJH6vsEDYJYYPSUv7Go3zHdPsdLcggeiYpw5dngdzgowXFMKpWnqiaEpDAGMWmS7as2ETbmCV
G3ck2rWfXlWc8w1GICQHe+iMuuQx0nlwRJONPtfbfXSc4ptw4RK0xfKRAPmTnS8uE9uTWx91xooI
Wpyz1LOPcjYYB3ePfWGpoa7liMda5d5cUlTLA2W4OUc3oQ/jqaurW60DAHgC/RV65o6nNJjHEkGF
lDtT62n/hcGIoK4JiGtqRBsLsjkjH46wR7KwtVhYhmOWAZceGWLJ1E+brqOjHu3h2UFqjl3FYvmm
7bJ5xh6TBZdiaezDvsN3gR0r27aMVNwB1gWQcdiy/ZpR82XFGRGbGHGT7nXTQv4fkzBuKi+tA3Eu
17FydSc9hLfzvU+8el/OyrNeOddiGOMToPvkVxUtAkFwd51yMQa8wLEHiUf8jRuphqLD2SFytxXW
ILDsafscWo/SwY1qiD4WTrJWzNH3mLHMpHPOj/3kdwo7i0WlqmoP5Wj9T6bObLlxZMm2XwQzjAHg
lQQ4k6KYGvMFlsoBQ2AeA/j6XlBZ374vOlKdrEpJJCLct++9/INIH3eRZIVKB9pRG8jusGiUSh35
DNLxjpXiOG2eo8o3w8zgEOLFfcwV4jN17Kdwqf35jv3tGMHEax6VtPINjp4Pu0O3FFcjtaHYNxKt
zELFWkoQ/vUUTPPEsgJj2pm99y71/nfetG/Sq7ETsN+8QzraKo/lxlNa38s8I1baAyeOMjqLkepE
TfI8jmTPo+5BTbqNlMY2QN2Jdj3zut1Ys+CZ/smSItmZJhsBHYtJ3zSZIYnVknKEGLDfYn8wLXcM
zKxk5mkPVVj5eUmCkZhbXGMmAoEyPcV1iTqWsTLdnCsGaGgyJYeuWkhLW112q8omZXW2u1Vs14Ef
UDcBw96NRFrdRKquttXGnoj1xu6Ys6mhCWb/PUncZzfyAVAgSSBLDCxPniqKzExMG3+Kzq1h/sAA
EZ8KjUmlnccvMNOLwHEEnoG5DX0MqIHRJ2SLK8g9OZnUGCMOz69NMLJjpzBUtEDnmL8aCHtagoxL
sJ1n3qvUvS5ZG60I3bg1vyTCzVm9RjKRq30jXd61XUHiOUDzM7rE3dKOPDrN/SnM/h9Hg7vlkMy3
I5LWxi+Mjxxdeev0K2QiOxsuc2XF+ubURErSX2bX2CcaUoCAKbPz8uGTcM7FyZvoiZXHRTb7F4TQ
kqtqiYKK68qW8Lei5ZR+mXVu7Gun+idGIBuDpsMcU/HzwJHY5cxXfTe3Nz0Z2MAW+jHxqF6ZiG4w
s3l7IVPOTVZlasshd9J/scUtrKdIcJHBXpGM0ymlFVNJLw5L3bFsg3DqtinGfGst9UDXwSwluk9m
9DW2zMtcOCigT7AEsM4ChF43/cz0Mhwmpn0eOfJTvshzx+K9UPB2OKlBsSPENk+ZnUb7LIJsN4u9
C1rnAtqP3t/8NZC53qR6/haJCJc+2a64CgQ7KJqS72Tuf+OAg+/n+g6y7/Ca8GQ46wIi15zNKxSC
SxJU0vmZM5l+S4rm3rCGfUPq3t5nCJdhkwEwGawR94ou9lKljAhdDhr2T9/iylhr40/H0srjeI96
me1nNK6N6tsXKn6bi1qwkqIT7ZYclH6s4ZQzYFL8x0rtFuv+k3RUx57zi0svGQJzwHKV/KuYLHWm
j2RgkfJpe/tHaTdn1824G/lftTRUMR1rJdv2XWtyOjEbiFLP+Egbi/7kzK3Y+2X+w0myZykLl5KJ
6ShTlnAitx4afq8BjF6Q5D1WFQe88fFaZIzSB2w5LaQI+qBKbPsolaeueKeCKs/DNJ4KWwfFzBCV
hzfbLZN2rJrll1MRwY+JG8plwxAHJIVdfMiOObA0b3T0zehfc5pHQxDtrjvuQE2FkcB+kHLvBUNr
pDum2BHpfQ8nVG3zjiwoVOy/tNxBZ6DgI4VU2nMjPrLYEPgGcXn0w+I8qTjfC5tfOgnFnd86iGbi
R1IgCAm3rsLVx+f3JVnJgZt8xg7SedpLH0V56PnVGM7elJC+HkHL5O1fUIVIaWSa05ipIksGO/74
h9F7VWhIbdkP3qiFdYUJIkunwGPee2xfaplALaz9o8zbNsgHcjy8mzhMfo15efeUDQd3nGi2Wnp5
KXjakDBD3+FJkV2CW6OEtu8kzRVfmHaZvI+ma+KLCXppm8DQ2MpmeMonfBy++FN0pXty2+5XDPqk
6sjoc42e8lboV0cv3paW92XKViH8Gcl4s/34OWlRODp90D8ys3jTHPOQ13W19+GabOs769LQyCvi
r1TLf2QZABR57zQsKT2VB8sYTma9nHXpZBdoUHEyfMVOTCEXYYBLEz7rovRPgTfZBygWC1HTmI9n
7p9LXoo+0CVnNdzhrTPb/9rES8htLmw1yPRt47NxiIz6rXScg2qqPIyH6d7qMCZdUQC3V5px8Nkn
U7MY4miXQMdyHACW81T2s/ZrlkhkXkw9JQsnflb+PvU47hkQ6yfZpuMJnBf2dqXCoXfPcLBPIIo2
1WhijLC7d1GiHS8V27iX/oYJblcXlbUrh9QKvLjR0aRLAU4YRZi1bMtOt0dQvJ5ePhtYdDaGYHWM
JSboOBUbcjTaDplb0I8S/9q7HOWWFrNeviCO2bnNZig1dvt6nw0jxnMPVsxyaK9qKL9BlVWhWLR/
eZbejRmSGG/snd50h4wNuZtqang2ljxEPrM2vTLAfphOc2Rev10m4tqN7+GIq+Jd355rqX5yXHnb
MTefS7/hHgBIsssrxwpk45nXrpM3mfd8q/1ucECUOGQ5W0EZwE5UsEARV3tGTdv1rDialbxkhal2
KAlR0L3OmXiZ/fxrNuJuIwbnaqHkBdiccEuhEW/HVZXVVpogv1jlev0xceZXvdrNLaM5Gafo4h6J
XS/sSiyHeaZ9lUaWEIwXTGJp6ZLGpyqYvQ496qRkiiMid1lRGannROvvzI3Nvcnm9nTxnnxkJySa
GLXWZPY8VI/KHq7dINOA8AHmkxzlVOhfSmX3udJYL0PHh7GYdlAn8ZBkBLojfbguNnVo7Lc3HRas
ng0nN4GMqflmcdGc6IZT6mElBHUlYDQhlo+BF7pKdMLNH+7ay7bh0GjDxtYs91qKMQ0wbbSBsbaq
fSff+h5mV94EVYUmZU7tK/iubkjeOCa6jdeaYc8I8VR2qaRMYu+s0jmsUghOU3u1bf+UK8a2XdZy
jc3XHgpSqlmXNC/Y/p1ML5BgypPdtOdhzvyjkO6fxs7wwxkUugVa+QYUHPE4y+5whg3vwpzpVBvu
3yz1km3VKix5Ef6a2BqPpY4snkoN3o7w91grsRdr9sNxLrkbsZ1qiRB/a5aAdDBjZc2ZhG3rQP+7
jfCabRJldeEksPboc9GCh+0BkqTV3dHzg9f6vyjOiGCI2mdKUmA2ougiPc89YCw62T3bZayn7TSW
QgRtObNq0zb/5iLVDmmLv7D1P6dm9Z6tyinO7zK06Z5gnXEldEwpKRJw7Q3cU652b4WxFwobZLL4
1I3cY1gIThYyEnKjdu7s9j1meyzfSEyZ6nrHeRHIJ/hgUhg6WIFg+8RTUEI9oL+gPiv8PsFr6Rys
5ODlWBWLRvtdJa7aVGa9V5lzRtxhX7jGjdbgqt9At3sykD2jtPTZKO7Uuwxx4Jx66RsvPgg6druG
5mg/Jgc2ZAnYDJXc3jpYH2g/AlZumJgKCZYbKk/2DEejgGH4NlONz/gcXmBmF+diujoDdgCx/C1S
48p5DBUYcybPwE/Zue89yLHII8SerGHu3sjCuIMSk0wFFWDyw7PjOvDq8jekkXta23YwdgydGraC
BdK6NVr2PPZLDS0uZexoo0Lm2iJZNvIodO1f1JXijiIL+GFfMC7NNQrpHkXYGCumU9uli5ybpxfO
ppDMmgtujj7pi42WRe1+LjsKRPxQZjTywLvmJXOmLOgBQ9HBvRiF92sZ8r+MYLJNr5VEe3rW1eXG
iT7KhoZjuUDNyj9NK15cBT4HRFACgqLbJ8kvcHE+D5DOJB/4FcdQPBwyYYWegSy3FPUTMvg4O82+
zQu8PVaE0ZXdN+HfwTJ3btmRMhMG0wpvsLeDl8mNiYrI7Acxwtdbrhq/DLP1cbWbhpcNSU1EUBli
vIDTGG17l+/ZTrtXEU9t6Cac3g3TdW2KnjOipUdzLU5t76u11CVZ21UfB3XoDgvovPYsl/xf2lhw
k6d+t/TnLoluSY1lGovLn3IAKTCOnxRmWJQmYkB2CSKl7FDTmmeVZV8g28z1OsrZJac7QdQ2TF78
m5nSt2L7Ye4jlyL0VZqh/NfvEplRj+xy57TI43E8hINFsrvsbTwKZlUc7PE9alMIjBJqgqzYy5D6
5SG3qrNKKUsLBki9q49BFDf9phjMixTTo9IhXtR9C5hjaD5nn3FUPWtqw4Lyi0Z2otPQPTWLwmcU
bw1DckZkHzL5Z/YqPkwTV/qYfM3dAiTZJVxhudFvHkRnH6U+AmHO4rQap8tGm+W/pnZhKVRiX9jj
U+VpAbbbM8zzArD18ODK4KADgZV1thGI2vo9uwmuFo8HesSBrmyF2+OojevseVheiz4Br9kAugC2
9jHbdg34rqcqM0Km9M+9mfwdoBYuZFhworj/SnfjtLwRhh4IYm5XeBVM2nnF5RAw9gXpsIrIevnb
Lp/bt8L+i5nptZ30i5jQOFQJssD14l+M9OBj4KPNhp9zzyokX+VY7RuZYn73u2Cc2BqGU2+T+BaM
IkvgqZVnJChQIB4PTev88hNKTeJIh2wWydbT0muxCuJ9mQHa7IeWV0n9k2OCKy6SH14ei8POXfiG
HUjgNErepvKbLzblfHZtrO1LS1FeQNvIFJa1SogvyfBoN4rlfWnwCShULq3AAduqrKJCMn4Nqn+K
sCIardsenRrXFTJQjQqWvEVDuzNwPgUaz2cXMX4ZZvU2jIzRiJZ04QOL80fJgrFN7rhy1yi8e65C
dp11+4QWn97YQPgwVRo4PNCbxR+i9+95eKfNP4xe/cwH0CtG5uahPrR/mf6/8VvLWSDpKRY3trBp
MjhWjg4YvUsLY7tVb7XlP/mZcUtc6e5KH/murJ1jRbqWoSBvQKvS8/0iaGgZ8dYBx+5JixlyUbea
FDOEeAl5bYplTI6mzN5KyTsi8dm4mHr2wPa1mSg63w/FIfjQWXz4OfhSxelXjfpL2VZ/Ri7wII69
59akTR/86W09ajfz1bPkOoxwuBWZ7Vhu/27adRIaXn/XoQR41QOYcRYMRfmpVUD8o3H4s7Q0XYuZ
V/uGo+ZaNdV5WVxtA46VCL41cLEu5iaqBgUi6JZ58T8Rt1+ohY9pAAocr97i1lqijVaAbm2uupWt
0nAkg9kRrEATWegqbEmy17lGKvvLMV6mSnBzu90zE61hWwzTI/X2ji3iC2sJdhE9OVZs2jtZJpto
Kl9dV93Nzkn2oFm3bZueJ0hDm1ImPCp6HuTuEkrtvSjLH15luKjOwDtw14Lmbc7ZMuORsULb5Sdo
Co7VprmUcbyaLfOE/qk/tLE8+y1FcW2ZB7MmIlk19JSd3/gbH8AtVoK7PmOtYfx80vndLwVZUaHi
nV+mqOwGmq/VNK9da33hAuNoTeATzi1MO7Jcp0wwi4h8zrU0KwJGQUinGsxY1VXatkiby4hbrh9T
2IkgWXnbM4JpjWclZbL1iyTb6/QhYFOGfUz5v2Xl6SMpFbpFRA9RCfde4r23bRPgJqlaTsrmFQEe
zXThsR4F9M+GfkK12PIa44WkAFVGlgWtzB5Esh4p7yLq9xYVcXmJTCsca2iY5spnJaV0nZghQ3aj
vljg8z81Mv5olkTsJrXc0jp7q2TIfDQ/kufZL0zdzq1nntgjmbN/FYVniLlchdeciz4LZm0pNpmC
7UaACpjUsNSB6ebtuYIFhKY0PtXY+neYxleizalrqJ4cfX4xeV2AzmDmVeyAreIyvq1+6MrF+do2
/tPiaRQx3IMjHdScYOjn2u5sa9gAs9oIk4bSL0HDWYvYT54st2rGFj9ShXK15zq+6znWYe14P5t4
ANuplcjesgJt52IHyIzh6KEznYSjX0EdI1gzu2/8Ipiy5EtY2FvqtbFqzf7eGzRdHuNJtjmYZVB0
TK36+uJa6tN01XQYyLmNcT8fIS9/NFFxE7kfA8EpqZt3FHvubFxrexx2npYRJMyIjs85S7JW0mqi
tT/r1dmPx3c7JLG9EU5X76ps2ILACuBkh+ZSzKelfLOtctqNK0SPqMFdtGLcS3fsAqv805HuIb5U
vDqQALupwQDo8RcvOksfaOIwNLrHcZ4OdNAvvW3+WBaoP4uk0Kl6qG2zvwf++ZQ25Dm4EkiDG2+J
M76PTcPYTtegzmqAXQTzpXFkVUDivrlm8S+xl0808mSbyv6WV9OTF2VbTopiR4QoYnkEh6ymeBEa
nO8OK5QiiratPlHINu0paod3x3XGK64IyJc9uofnsi3drg5VsVih6dsTzqgu3SZd+hjxDvP/z6GX
69SpZEQ9SghQv0MgOOk3NdUBJZl6p5IiMMZFVq8AoFHHvJ0RnNuXasYmafxj8MYxlUqMWva7gras
CUClrpweRorYiVxUXgrLP0z+TWuZcYmB9J3+leTls5AQi+wJlRFy0Kad2xlmW9uGUVVpmzbX3gXp
pp3tVl9+QnltwUlNvObYVJZ98RFTDnCtBTmmBJqvwuvo+cXWbXyKfJuNYtjs+3bAJFiILdvBqDQE
byBY7IabGZuxo1UdHB6wsbJTdFJhoGQRDeyxElGuLvWhxEgQaxPTJzwmW2wwv63eu2UDb2kBWM5m
2lHiCsViiREN6ykMNgrlqovFPl9vbVKFcLgGFw3Cm6je4dhx96C5Lx2UfGDjTG/STYR2t/V8f+dr
prlhfyza6/BbkWHdlVr9ZRXQRvN/wgUxqXdGsm2jxCY8m2ph5iYDuj6l01o+Fxq9kqaYZAxZevJq
nzkYyOh9bP8mxqJdi05dZ/r3A379VwY3DJbcsO8l5sT8nkzdLekdqkCdTSjqRjglf5ZL+jyXmX2y
6uzHqN2Urx7uMFd0QCm7oecCojTQoNxwj3WVfkyYW45KtmHRyussF96mbaLv8Fu4Z+C30X62O21T
rZYezXqXZlLuKTf3ddmHBAwvMzPlHNaerJ1bjrExdGTyOsIO51xFk3HeHFJh+xySGF76eOvFU0xy
Tj2lWDs5jOqvEYdmH/M4Crh7EcZKR2SHNDbGwCamuLGLhgc9LR5F4jALBsLpJe7PLLcOtixmhCDs
XrO3XNVkjdtBqS+33kfCG89xHp8mxPT1vf+w0zh9Rgni+YNTry6pGPYskYCD7SPYDNmbWtIuhFmW
mexLjgfvYinMVZBGj+OIzYahZZgk43DxIHprWZHtXZJsGE3dLVx5PjHy+EeMn3wWc6BHSeAh9SO+
J8Vprl7TZdAY9YkAaHpzmTEBGkNiBVr7Hdh+qiOj3NsOP2uvn/H3lKEQWY/OJ8O0i6hAF+RYVRfH
xGYD1FpqFBk87Mq10GlWd3HDLgEovFz2meddG6r11RZjn+p1LFCPw7OEtlYyTF2npdAmOQM2o0ZQ
AspgOpPFwVxhUrsa1mYYop8l/p+trYlPQi8+pnHl/3NBwr/1jNeszA2aaXb2OatbNukyXzW2YYOg
RN1pobjzGD6pwdkoC7IkrEh957vxjyKX4MNr6pvK+iVTD7nB0LWdYbPebx7SY0FWNMya0FR9Fewh
aVXhVDY+z93QbDR6DKnvijg7aX16zxc/5XbM1nklLxhI7G7NhBm3qv6lT86f3CK0nCGRalApz3xP
eCsdVhEAmp5p8gmkeAgBoAbZizaecZ7sS7/83ZBWP6rWCmOwSquC+ZvkxKOnwtt1XK1bnQLb0YZf
tRss4zpbb90OW7MyoNBpeIcVBbKBRrKZQVau6Dzml5Dn5/arBQkYmD7eEquhOgH6H/YpYFFj/vJM
mq6UbBSI+rZnmjB/OnVbYupqGwQ8eYqGGqOJox8cLu2KXVwU4YYWdo7fbrOFOSO7cgHL5Wl0Lqg0
ieRjAU60oDKg/Do+CixmQmtfTsYO4EC88bsa66Bh6zutYq1Tx81Q9w1xpS4fGZsJCKQuf5lFSWXi
NzX16hd/mx1n1CULy8FjddD9joTOPNEt8rdtDCu9km3JazyNpjT/aHFTQd47lRw6vNeWvW7dK9Q+
9KUhDfBQTLt6SF6HVvxLZHPHgAFIEZO8Nra3JYEewKmgTRhMfXVuJnoIaG6jbYdJx1hDJFJnrsMy
3M78rEfePDp/bMmGixENl1kz26dc021ePkox2bcfRuWxWMJPr0jKLr6pYV4JL7z/XgxqvS12fpZ+
eM3DZNywj2x46AQzX0jn/c2+afzkpuiFoRybiOuIqaQPp8l7yqR19pH/DyQePjWsY9iJPDO7SWSQ
rTezV0SXbMaIDUa2SiZ3Q4sd+6CVRFvaNTXKTnaxAd5l7iRLB59KwVUjY3/vjBWvqy/L52kkK9KP
+tdIo4l4lJxwm9Rbm3VeW2k3z1PkeVRP8rmy+2uk5uZcR31Xc8HML4PdaEz30UcY1Z64YpuDFmlk
SvAJzUZ/zvOkOvmlxgQpNlnrgAnCB9alCicET/O3kG56dGAqrx2lPFgO9oKyHx90PS22AIiXpObT
n42c+s0y2epJEE6/yd76aTMWL/ML7+X86Mn2N75AwM6OujiRr92ZYXzVQhGpWb8aQRPOjumfK1nr
1y71492Ish0xWDn0BNobNWGadGqsWS0yToLhNkQBwaEoszkcFw3MZlV17Gpy4vyAJd7fMcWYt/CB
q5u1fvj+bDT0+NSOkE3/3z9vNbvYE8TPD9mVLqv70QgiPgsO/u2A8cXAhPOwFU4iqat9N9p4+Xsz
3qMnd6AA/OiY922yb+Asry50IqogIQKgjcMdQ6FH9JU/R/KIiYvMfnW+Y4aU/EaoIZJuiNt4pBTT
6KD31NzKU0cICQHPc/GF65+zDgOc1ErxMhcLfnlr7b8713kxS/9nm6Zr/WMub1bOwEA3ZHpjF8by
VnK6TZB+HunkilfT239b+Rhvps8WWI7vf6XyDO8yzT6cLbOdHzAN9mbtlCfXwYVotKX1+v99ybV3
0xr3rR3M8bloj+DMy4ezfsDQUR0x+3zpGCWsebBvEctLztY87cdYYVMz/POgifg2FL17Gy0LKIaK
diUuzHNUAiaVpv5SyMWCk1x4pykp8eIvbn71e3ubNoZzNpbIOfPE84tVnLspQP3z/31Qo/TOY+Zh
6nLTJSQzgUbp2f2RUJ79KOUgboYrDn5TmCzfaKdDKsr8tSbdLiNlPdSk568AVW62nKwnHxbqTZjj
WzPzwguA84e21+AoQmJ5LqN3OS/q0c1OvrUL1e1mM3OvmlkR6SXM0Y3eo3aKiHXjWfTH4On17Lw4
2eBljnKRzsZtvHy3CLcP2bAWHZzVyuTiGwl7qpMDC++bzzrjIvTa4p2A2Qmuo7OXBD2CIklB3xMW
37Bpj1OKmOlm9g3oylHH7CrtnnPL+/3N0MCgt8Z8X1NZEVQFUuASJEb6n30sl9J0ykOTGNlh6G39
8v2h503032ffX7IZh1s8rQ8GYthBm3wfKxROZL8YX/05ia+ez7TLwfoQDHbnYN/T5Y5ohI6ZRkxv
ZtOmeKKH5ihstnAN9XAuLKe5/t8HN+JNXTbrz1seDc8y8Ij874d4tadOvn5t8Q0fy++IPM5Y1nJM
0AyEbSVbglQzrQARy3zq+wuepXDAWnKT6bD+uPVZxIwcNzrk8q3j4xjHGpUnF1F0ByLp8cG2Guek
dYnhhd+fjmm5LcjTbjsfYITBpp2ZQ5ALwgHH0tXd85xjvyvruWDLk98+ayL6giIEGxio49mbFuOc
aR9mDTkh9McpeuViZ+XBMvfPNGz4WLIVFoSlqr4483mOyjLQNcRZXcFirJxSPsGwAurLzMHgtvme
JDRpfypIK+/0vL5grB/+sujq6ha2eK705aMyZ7bCxqn+8Djf1lWlIbxmoIfOzSU/9MYPNxDJUCz+
QMstMhvU76CTWc2JS2gDvuMG5dQr/V8KzvvZITbOcGFmVMiaDjYfzMeRCAFlQ0IbU9Ss8+iNI6gf
7HbKsJ/quvQO5srwL4j1bd2ywH+3/h6+P8Q6FpyhUbvO1ik/1rDwaIorjnrzaK8Z8DhCo01T4nmG
sXTbnLwKO6g+/zssctIDi2JrlZ3lb0xg0AlWCkyDoyDQl3rcfr/y+tKxayFLBS+hhcGfKFFzZnbV
dgezNd4kySSGX1ZxZ9BohyWPJBWRaMBJW2TEZXnNtCwJPZWos07uZjutimvHeBariX/G6xudDZPU
65KVKshMnYiwHB4YyBNMZk78wDF3VCrmAveX4lolmgEj303PGq6KaXBTIPj7WtxEa7TP/32Yqvop
dSvswyyV6qLmPqGB3LN20dGzWULULcunqIV16J2o3JuUfihl7r3oXCy9+jDhGF7qyzJlFSeZOma1
lb/xQiWn2NSSHZmA4pA3xmmyLP0tsAtWesVpwwqAKsouLDdqsCvanxIAO92EBdhuFC+tiMfX2m2z
QCzUlb1tvRtpS1aQK9UunXEPUqD6YTiMjZgspL02vLkSuXcaCzwvefFhKUsEXVezlYqlHKm1gICY
zR+tMaW3nDdRDO/la8nte4Zce4wNpjuenOS7TY0VanNX7rDJbeNlyc/W4uU0oh6xXgg7OM350mu8
5rBM/cFWK+F57o7TQg+E3Z1TuyIjM5QjIarZDEBxO/eqsdGEp65FvG3a/YAT/JZj8rwRIuF7GfQ/
IKyWkBgCRhdahICReXFpkxpfktuxbWeFS8nci1kM4JEoRejaL87svLSpElvPI7ZVzIW8NFrh79vU
pVQq1NkGwBXyODLUyvr5Jr03wovTtdQdbZtP2EQLqbEGwkBdTd56vdKuFKLji6UNNNX18zh7Zohg
RG0iEodQzzzJgxo6Y/v9tjfyZWC41v9ytN75YWd/JjbKbRyE6RrTBXQfsnImRkjOiYSYXJHR6FbZ
tVkBD+RQzfN/h48Ev8B+u/6BcPiC6IqUGE0dbpykerINXOeVpbOcrJp/CiwfpuXnYbu2EmqAE7VQ
2p14a+YRf2QwmMdMx6SQ+r3U+j9Gji2rji3j0qaVTsXYOj/MRl4TktcYs8A22ERX3cYh7eEreQIb
UN4Xlo2EGg4bnP4EDRyj/+fWFl4sfsrrrJfFFUK0fmgL6zGaxI66tiQvVI3ROZmsYyry7xgyQt4I
zER4OnSYyqGML31CtCzxmFKi/xUekw0RMjP4fmEjb3xY+kQOvimWcyRma094sqBKc62QAzsiQMTi
vTEZNJbQzGyCUQkyqN7NF2VTgWUiwjLR1b87k0s+pgn4PqEGzsIdFfA/k1VUgMo9cCWLS9ag96Kj
kZTalsTRQlE8EYCYO4LYSfoZQ7j4UcUI2BR/7tGlP9nqo2XAfOCDVmTrSJgTOnuMmJKevM6n4eLo
03wrJyluOIGR5/pJ5SjkNVQ1lQCuMJAEvw//OVlYuNTxHHg5VovYH4zz9wdlzvTfflEiwviUyZJt
ASR4NWef2NMHHg7CYW3CGcL2LUIVPV5mzzROCaPEcGYFwmVaP6je6049UqcTQWegj3bnU7ZKetLK
bgLtTmjURDGToScuenDtumhPdVZ85DDKrqRLoEvi9dl0ltB5SJMCra4ZuWRxUDik/fZ51y23uVrL
6Cm+A/vx91Vs2P/1Ph0P6WsJ/GINNb4BN3CuoyG653I5tILq7/vIUUl3coa+CUsjf4rmqD861oQw
mLTqpk8ZfmKOon3fe95ew/eqb1b1GDmMUUxUyGCQxnwY4vrS4Ad4YAHXtjV/ah9b+NDbshT7shEs
+aH46Masv/hKTPRi+Q+2q7LFrBmnNwqaZpe3S4I6JWDpjPOFsIu2r6PO2REAcR+jxwGxyLWnZzeZ
6YskEMJM92Yugj4aD3Y7Jo8yon7oSBdXmbtdmrS9dK2d7KyVfvHfd67S6adaT0Dsu/fFMakxZxoc
0BEJoJ21xNOwBzcZIbeSTXWBvj4yBkGOQ75+aeVjsp81Nn9hNYnOfNLgWZcg0csM7AWuZsOBaI/v
D3ZZF+Hd7BEFU52dDnT/e1Fj+ib5LC+MPbNj3JTvlY1QqRLPOmWFyC78F2l/m9q+6SxDDty8V4SB
ijePpNyBtGBO6w8Gx5txztcRCykzCF6+yC/j9Dktg/vkVOgXOkplTFDv6fuZc83aCDK3d6/RZJen
RDdf28w8TZrS3ycMVbt+sH8Qom2fbJRqUwgwX1SlG741dRd5kQfsx1tdvGRFChzIRhH/LJYZhpOf
LwdPZ1PizAOLIJipy/dnXXJR4mvNAi0iTp9IfYm7QVl6FxJXX1OeVR4Z2Hz+9x9jjwPMBHYtVwVt
vHLCTLbFacjZyTlZTsUqB22vp8JiFQmDMToF65CNvnU3umY305xdUdH2XZPVl2xl5hFBiM5uOxxs
t6XkgW0RlGMrwevF8qrhEeQ4CxZrFi96xaILQj9im6Jjf86jG3DXhYVfimcPVXo/9IQFWlHXzCvT
/2HsPJfj1rIs/Sod9XtQA3PgJqY6YtJ7R68/CEok4XHg3dPPh1R135Kq+1ZH3MgrUkkKmQkc7LP3
Wt/yDoPZFHt9LNuLE8l0SyA76LXWby/3h0Izjr6afqrJeBWpzcyb4tLV+kvijd6+HSo4VCZKG5fY
ntCq9zIys30ZNe7VtLrV/WbQjST7/TxXGyleUys46wqng1bH8WNh2nwYvu4s0AKLNfzPeDvh0sld
rIA/1AN0orIhNqoz93qTQNbpuapHvE97mWuMzN2K4g96HnJJPbtFclTe6H4yszAtf21lYzT3UsxU
RUneHFgg/3R/sAzNP9W+GHZlXBLsyVhV5uSs0kCE+xkaPWINPVKuXHnUErF3czUkelqD1lfaY8HA
EM90VGjjQvFdZam0YXwzxGMCMA6Ft8X9EFpQzZR0rUuHZkpexJTQsdD2jcbIJ9K4V5c0nYYokN4q
GBRrZbNoz4LpnMYDC7gBBMbSouwo/bLajWGfHPrpwWqSNxaFnltOGO9zWxYrNx8xd6PDeByoGhqz
YUTaO9Uq7xp3g+3malWat290doCEipCLiPd0Fk7/kjGJ8Aq7+JYBmtubRhM8hLjN54WeEubatoBs
EE+tkQyhzFVtfOy0mlY2CCCkr0Zy6Sxxav3EJJHWJVjIq5KLq1mnOwgqbvtmFbbqsA8bRFsyFPa6
jpkJWEkFY63Mnoum6PytOcWSmX0LXbxO5B6RmL9o3bGbK+ydZnlTt6uczmkm9fSUpmZ7xfaUryc0
DNIh/eiF5pUWT/VgjPQywij5pPTt3mK8SZ2SJADxCPCeaEqKNrD30pNip3XuVzQY5aEOChvHBXMr
5rvjNvNQmqWlFiy0wSkuolLttYo/c1daAbCLwTfovJNEFGXpOfNMZ6FEOsCu0nFm90NvaGjTpkyC
xf1LDDasaFlAn7dGWoEAKV6AelZmjYWtiWM64jmm3a67C9mZZAVptsQ/bSCFtRS0054BN9X2jBPL
LuiHAthim2KzjXqlurQ1RDHDx+mR1+6zISgranZ7pLE5qBMmRf3c0EvrQLlmHUwiX7Z9kD5YpFHF
nhtexozUPxK+uAFVkbLWEiSDUhvLvRrUBdGgJvN4x1o0KvGmqEgBUyDQPA298h5ZlbJMTTO7dHaw
vi+oCtjJWLM6GhBXQgTVvWWP8UEJrCNS96mfOr3KENOJyT1loWgIQ8bGqB7vdKUi2XZuL06QksQB
LRicCVv4R6GHzPZdpsWoUutiuAgrNs6x8+aZCtVL2c1tXbE2SdicNC2lY1Xzb2AgZOjC7oWWCplt
Q7XP08gCHak2mCyuatMyBZ26WuxaZnRMlJPW1A9u7pGyXJmvlTWMWzPAdcxvbBmUb9nXeoufGy09
IwCPRgHuF9dfl04yaTbdtNtozC33ve5wU2OdppkMrtEYvw0jWI07BqrR3UtuqP4+9cxgZyWU6gRW
bXU/+SyaduGbETppELLV0kziloGtdM+6F0ZHN1QBcLD1LfUWMIMYN5WLKgdhvFx0bF12d24bueFv
BUD0WYMbe0naSH2AOPocYIA8RdODVVnnXpTZroAnYvjd2rAT88wF0IEYmhqZ+PjSXVGRr1cV1kel
k5LTx13wMHxvsHOskoxnKmoz7jWrWdot95gcDudQa8pzYdAjg/lESs6oPXt16l+AJIUvc4N+874o
9WSlIzpYpRHorLsVORuy4NiwriXZuw3do9bQVs4JE3TOf3yZFqLdCdBMP8lnsdq665wxLk6exFsH
1jxr6vxJ09HemooyLBsgLXygopoLtXbWusvNt4qRJcupoGjjwgdFEOF6DfMn1R93ShChCkseJsXq
CYN/eLk/xAMFgRXnxh5PsvKEOGiWqheltoPvAFsZwfrVpx7jTWyV2NyQpkGbTayJH6J/BOMKigC2
v4WX4c20FJcccaUl67PJabiPQ9PuvM+ik+2uLOr6lQk116rzalcYT/PESx9cJz9YasA+vMzGlRe7
AuV3UW5MtS2vxEr0tjbtUwb1TaoGn5cb3pyUIb9dtY9x3G6yUQFmVyAJcAKz2jVO4XPfMYcj2y5/
RcYWi7bVeDtE4ZhxbKiGhlK+ln7Tbj30VeeQzfE8SVzoab0Y93HofdGpQjPuupDWWDRZjNGfaW3g
oB1qspPS78xOLcCyAFpWlITZENWwMlOEfhAKTI9Us94zuxhvZmicwKyKs4ayX4OK+/OrBIOsoSVy
pUIneB2zGy1U+y0zSVT3+6RbGX1lvzX0hmBPmk/007CpihcweO1SDrbxkEZQDRXG53soBmBgmXk2
YfJmKEOxLTHxLDLW9wzKz4OCD2px/1MYMSi8/6mj5Yc/t1uKGplyRGzb9f4gwhLFoI2KafpW0zvJ
aZrLlpbDkLKo9xSL6a1OR/UScsduogqgKXdwquVyADjQqujEpofRBTBAL7qeU1NcOytVVyJm/g/H
TiLRwZLvoBk4IDEie1OAaLC6wN2mwajhpGFHUHcG81+lO0qnP2gjgk6hUw71zZbNabQXUzVRdGx7
3DJ+tCAevcEgecFnrFAMgKgItaQ+xgPVd8d8fpOAnV6ZBQp2A0oKVgj7s8Bic2kppXP/g9ZjeL0/
MLYVm2A6IDsz3Iv61dtYPkPFb6+mgScxoGN/RbXM7nKqyuIevorU+lnkR+mPGC0sPfYqPheYCYhN
Fz86aeWPrdIsUcsBn048F3qYZa3wNl5MlGd20jaImuViVN3PnpD5g2H7+ctCNBRTCFadm1XzJuZk
is7ldJGQjXhle+V/b1vqsRIOFPqEam2befpUREzuURxoyKhDRIXgKtSR6IZewbRQkb1An1FAgBlN
zlMffEE9IP9IWnCDLcrBJeRV89Dn6M9ju3iNcbfNjeCzRM28L6kQzKq8Zir+33sd3MrqBA2ZDYDS
uALxVk4ysMaGS3XesS0j27VRndJ7I5WsV6N90btkjgsboXHHKt3m6Z6aY89IaAUj1t0GU7dMGwO5
ud84qhCJi0flvUwUuWuTbngValbPq9Rl3EFxESuQmquR4K/aRKc3ChfhOcbyHRYsnX//k1CJctb1
bvloopaEbJLudS1VYHEvrcLvZomKHmAYpPZoY04io7vSVvcvWz2DoVZqD2C44CE6TNPNoHe+F3l7
Do1WPndVXq4rxUGGXdbRY+AM70almacqJk8N/5k4Ef+K7w5NzUaOSPYWjeyJNh7UI7NgnCFTX7SQ
VXWdQDLsG/meYvrVtdetZAebCDBZaPMUv1Y2bcrHmSoNoWv9AFiQXmia1Oa7Gg3fqU+LW42q2R2r
M8tdvgHgmSIlzqsz4WgOZqUwX6c6vXEaUTiWJ8i4qNiQAUPGhUgqfNyNznOkGMdmtFKidk0WS30F
Eki9UbdrN8QUyPxVlNfCZaJgwxi4lnKSQRZu/K7JZt0WFI2qwfTBKePx0Apil8fpbZ1yUVsHyJCB
hA45bKOvcqP4ji0EZ6D0tyw9zi5gzLvwR7t9UOnblJh4XxjiImDRsMj7VaTvabGkyxE37qXPPx1G
YHM4Id0LRQBsatsuxNrp+YBDKZtVo8vwCOAoPDqeZFL6x9dGEz2UNC0292/98f37n2RQM1NRwCq5
qdetgNmYuJvU8fTHg10B2rYt7yNS/Hpz/35gtT1DAu1T1etY2Qw0ofc96uX9YFVkwDZCu8EgbZ+a
91JHIYiDAKdmWQ8X3mmmdY6azFjVyrOXgUxyybh+bcEjLfxAxFtt4uWXdbXB9LVRe0oLiCjmzfO8
IzeH4bVlEEqdoQEfk+6DjJDy6MaHNPBV+GojnvSIG3zYVRtLA/11368iyRfbprdXkrktlxuqucql
ZXhvShQq3I8BT8ytMJT6Gntr7Rk+dfMjH7R2rkd0EzRLJnukFJwOFlzIll7d/aFTezgbCGx5w59o
C2xd2RDEPD0orZqri77SvzgvBdh9XZLvef8bHNLrqlMxgv/ns8F9jeACRsqQtsovvT1+0PDQt/ev
7g8FyOgNt8OcO43UcuxQaLlKq99bWikXwsB12eL8RT5QGjva5tcq9sT5/q37QyIDjYsf3M5vf0F0
7pNmFecyB73t1EFwVEbDh7iSvDhj0exatRVL3t2RQkv/6qKheMO9RPd/9K1tYabp27BIpvmlFJa2
tcv8QrFKZ9jWxa0yWnbfoyaeUcxwhilq/hTa2W0snZVs8uFbZ7nVEqs2g214fVvYdKsBR+/D2Enu
0d5grO7VdZTtUUnPZegbuzop0DvWCaFDQ+lpOEVZ0ulVfQgnYAemZ/XGJyeX3rLyBcdqMt6VErqN
URLCq24VH3hWpckHiCzV3Mj5CuQoQ29ATYzQRyxjs6gUlzjy54VqfPXWC61/tqa6Ha2TGhcg9SXS
ZBEZCObbaGfoSKcVtdzZk/uYkZaLjjCZ1lQ0qjZthDJ4Y1uhYsk3aQeLxkYVYKAE8RYpPDSMoGO5
UqLvBpPgjRE6gO6YjCNaWQQ2JFWLrHTUkFzpaOYYbmPoyIEpgmaRe9WoLl5XI2mqgimbGG11zQUi
O28iBiIJNhVjNhQuQaRBaMxRS8ZwFiZ7Gl06ZO/11fIKhuHTD2YgP2lRxEtXcX5kU/dTEAGfMOKf
N1oJt4ON4bIgx1QNAvbInf/R0/82qTPn+IOZ0gApLtusOOG4gmlMe89zz4OhRAAxHWerWvE2FCBL
GIDmu8Q01g5MlblDAqNv9Qd6mO05xbwmI0F8bz7WGFNtHR1hGixJMg4WDXI0V6sAYmJ4sSIKKO5k
775H28anH4sUYrJ+iuHNQ/42y1QtPw45UmVf1O2mxo6cdNhCaUDu+kqk17FmuQiZ5xKSeRgmC7wr
IvLn00PVZIfCr7p5TZ0+Gw0DCkbIPZL+22JoPkuPxBFqagC70r80iuEeVAJGcqcBqNKyyw9znNpU
M3Qs1X4WktQMcwHZeSO3kaauZU/wiXAqZSVNFaxP2Bcs+Ji6TGj08zotvqkqAImkLQC96Lm39ETO
M2htKtoptON8HvhoWC1U0r1liG+K2s49t4rm1RgBD9aqbYqSYyNDHJqtcQmY3T45gYXvYmjotSFd
N2xEi2btXdAK0/yeiKKjp0zSK+5obIJWaty526LVz/RgkjXDyBm5qUyBZRhu20JZlOxpFg45Axi9
wK+NCRCQwXPegjKd18Kol90o7E2YL4Lg08M3fvMgXHZNHm7HBlaAcHjJNfbAXVbjUfAjbZZMsm+8
MmaNfQoI7aLN7PjQQWQs/Zp2Kaajezhr6ts94FbGz8OslH2JeiK+QTdgcpW2H2DsvgHhGEAoGvUq
L3qijTHJYRBNJo6lhjJrMdj9myMCyIix7Uwq551jxk8I9sQS4hlrUUvh2pmfbKKWum5+WGgiFq5F
CHjWr8QYayujreppSBovLDbBhOfmAitZulKN1tt5BaLJBGAckz5wiyAIGfWNFHFG+hQrjI4zw3/D
oUqrUX6SxyJWdqc3ZwMdqS2gJY55/Ynj3HzOWSila6zH0XuJUsyi5cCg0sSIuetD/U2xsdFJy7z4
oZZimsOArQTiM7Rt3ulA+ebSKF1lfbOxg/aaQxWmLE5WcYnPYqfZbnx22SHlo0t0Nvh9I6jXUR3Z
S421F1QU55soPiun/fRippBkhjTz1icTIx+KNWiB98DOvvdmMoFAJjAS1PV5gJrrKKdLwVENbWnC
k0X00pakCccvI7fllpCJZWM/5vQPzkYEgd/XQS1AsV/pgRSHMPQQTpc9ABUSa7gBsFTpOWQbA95X
gU7bGnBEqG2SzCpJZkQnSDJo55WVfyca5hQaVn6BrE7POAJwRFcDUGQZf1QT2MdijkgXVysWWmkj
wTa3tao0u6azzkMmDrmGDJ4Z0cXR4ZQLdwy3tW6Fk7x78itTcgAFRWnQHhuyqWZEjGPObdMbCTp4
3r38W1ugwxgKTKDe2BaLQNeXY5mJHfRDRM/RPgM9Pql5Tr2dXdymDpe55RMSrn0ptH6WWZdv4i5R
duXgeDuLS4+mzjguMPB3dHZKyg7ZIfxuUCMDXv9SgD+C/nL3Re2EaNLVF86klyKEW4h2buVYcFBE
pdlcal0GnpV3rNLKhdRR8QmJIk0x4Yk06QfMNViF4TwrfMzUmg5u97nKAcomafMQF4q7q71zUeK0
xieSz1GVokIymWC4McjBvrPPSQGRZvA7NHCsOyvjolTcO+gx+bfSRSupM5Cn3tO3RqUkW0yGuPhJ
U1eTzD0R+ETGnkNYg7g1PgkQkNWPo861ppVDdFR65atP6jO524TEq8RHDJ32lWfZC50XdFFe/JU3
7VNWjq/lqJ+MAC87Fp1cIH+mIpxIpwbcG5dNdgzJuCze+ho0TaN2r8Vg2TutwpvW8X2MtXBtEyrG
UePaCeSwu7qjZBBfq9kmtbk+7HrDhH1pd6G259J6AOjDLiOp2GQNGAogxCGeX0eD0u0iJGFOlFlb
8NMHy+5OFur/HToFuOBeuEvdnoQKH6dJrRTZrgnDZpVmnEsxbtR+YJ/hFekp7qwVRoaP0VcvdZuf
NV/qR6eKd0Xpb6ww016cSR6CTCdBLh1+c92QgwqVRcTfPXSen9G0YllHM6fTwp1JJYxWveGpJ314
GrQBcWlwMG0VcaJkDdYNLEq6QC8CP11Rb/jw8K7jht70YfbdheMTKY29NOt0rqo63WZd1mtHp/Io
lE6de4OPvqw2lw3u5qPI2b9n4KCsUkcugmSkleknLcL21NZoWwUZCjSw5u5kx0dkuYDPeh0t4i9G
O7q2mMC8/jDW37OcEInUEqsqVdd54n/z1PwjM3vUTGARaL3DhdCiU6aKeMNAYRYra0VpaPAqfrLU
8V+smbRcW0V/hlIXOfK7HuXfwr79kfcmyhosOSuatR1i5uHYlSBi7ST/wpH3FRnZFTcUTgRmAhun
pyJsa5fxvhvmO60v8x01EyPkY4H/ZZa7EH6MknwBhIjmymFW8Zj3+osGXRgrd0Z6+7hNPMDbWSw9
LM/jDXEtDuo428QhYNKgda5RgijalS5IJmAUS93pEIGZKMhM0czrvN+mLd1ZWyMfxqMQvJWC2YGm
wrPsF3GErZzR1TXUwCE0tE/npunv67IS205p11Zlz63SGQ9lSlx9W7rW2czp3o7nAJHsR9spVwzg
y444mqealaucAJS69chpXZ0KZPZjAuXXap1V91X7Wr3UBVCHGhWJRClct26+zXXMKkQvHqJK8lD4
axt77Ihf6+hSXM3quCXfIrdWpZkCaFTUd8fPtXOeeuoZfHftKP7GhSG5I599hZqK0mcYn4MRwmgp
4m9YfpQHoVX11kfsMus966VmbLeIPe1GA8FCjGYmG5Qm5maoHHAKROLYXCUbBrXQjXPIJJ7Rd+cU
V2ua1gbx7Kv/FXQMhkQ8IVTqbAXWstsWeFEjn1SfQaULBmMuxNSu0BAxO4TqxMSkfn7C6mc8WjLf
tzY0rN5YoO7RDeS8vXbusyDaZKG9ZS+9konLcIVR5saPSVGQ482KPTbygp7jsPrzfDLt9yhwIj10
C5LSlANuQr77Ld4T4ZUNfg+DdjmSNOM0gHOCWNhLh0Qdpl/oSmzuiIgG/WxZ8VajbkYhkDXOgz6Y
3/1q7uihwdAM5Ukc9qc/Pzr9n7K9HMNU+Qc0AzukxQj21/Q0UDHsfYaao/O5b8RRD63fT7xrY64w
F/JWVna4MlN1mcZiuGlGjbIhfDG14MhtR1lVOVQ9um8HrAMaaBZWkkyns5wqG+I/1JcRHw9e5Pxf
hJIJbQrIk8ngy2z78be/0HVzHdVydNu2DFW1aaP9etxlZYH+SRrQe/eBCRza+ITfG/2ZO1gHdFrp
jcXpHStpthmpsH5qYuDlwAdTBMlBuOcYXJsdfbhyWClDae06x612Zd8uUSPFj0KPH313SFc+umGG
Vs2KVbxB75iqNyyO6q3B2KVUMOhGzNqkWEBGUAsHSGPy3Kpme2iyqMNLXOmwH8xgYdYgQTErAYMU
xBlICV7Ac8IDgu9078uxXxS4KCiUjGXjFfJSN1r1wBsgAHeRAKHkgL6qKGcWrtGhTNQs3IdwD+fo
50ysk13Ikt3DpKmjkFURWtumAssFQw7vU5E7Dp+uCZWtwIbOXqvetxlkojjUpgEv3E3pNksQbKwN
euzufAyBEGdB2vI7dHxOurKOpFEdR0sGaxEM/jxIRL1CT1/szFyBwT893L8Eo/4coWNc/fGtJMiC
Fb2zZ1gNzMXqmDYaNwnyqKafuv/8/UftwCLHgNwY4Y3B2ZoeigwLsK43h7HMsWBItqYamO6FM2SM
NxkzsQboP4quci4I/mfF1Ews/c55oDtEuIcG7Fxn9xO39QAknYekgjvRmCjzMbCd7q2vXDOGrdYi
JfFpZCx7JUsowRuiSEKdroLEm3t/sDTrCT2yWOOVipa4eSSklcLeuJXyo4raFB8ypA9CL+Xu/qWI
w/PAOMap1H43pumtqc1iQ6+WPqpyGmtysUZDP7YuUlAIYq8ateB2CAyI7VoekWgAZr+vBuuqlznS
DYekB7AT3uH+kBUJkAq7AmsqAuWQqpKaWK1JjqHOupZdbjyFABVdJRofxizTERSO+sKnltIC3/7m
u3qHbwsEiuGT0aP3jJrqoptbIck1CR1vZpwo/Ac+C3cUFz0/xo7rnGtdiks1nOxYKCuzqd2d0yMo
6MoacK1h9WypTWNHGg2U97wcDpees/KAR7lE5Wz68AOqsl4xAvGa2WiH4lCzL5vSoyerV7K76zC5
2dKBGfe94mcnAsUKxoflJ9BRskzttMaTkc/1otN2veHiJdUH5Ua3hLEo3dA5LcqIRjVxClmh9fN4
uk7q6erIlq5vJZs4teRLm2fxzGe8ZZRpfhNgBeFkjEQpTCABJkruwcQAsexYzknUKiDjkzEGWFd9
dTTAF6LVsWfBsb4kPm4BmUl7EVjTHiZMoPVVNkK2Ma3mtt2XOx277YzkhSqtoMuWDkbqCH0F49hw
Nzj+R8UdAnXKcBhHgZIXVr2uFwRlWHJbO1G51d2c0pzu10YZwuoUehVeUomSzCtcJibT9yLWG/LL
sJ6UlcNWhRIaBahTFHyuirG3FfdE0FzM0ebBAQ3FD8+Me4bZR4oGcfCEiXw1yd6Yw5t72+t8aEcl
hsC4SpelwBI5sPf0pkRYIxdsT9SsWoakcK37NEOAoWifqCmG12DCpbsyFbAFOwY4MIIrs8dqjBo8
RUqFztNxgy9cu/qGuWW+TaFILjqWm3k1KDA9OzW/RMbob7DM7u3Erc5GWJoUq3n81ARcIkq9kyJN
DogLo1VbOepJsWlzOKWb7AwbFa+Q3dHABY4l1SDURUaQbYZd7ETRWzMBnIe4sYkx0OhqoHfAjo6W
Q/ea73cfEIGv4yxSXogb6GFU7ZwBURD8WLN5Ru27p+Hmbty0t9ehWn+1QZtew6QvTpmm2rPaMJoT
CkaxHGojPJhdPGxavX2TLZ2PtsMs3Nv9IsWYOXhW9VJlr6FAsusb7DHKLpHUJxAwk/ZUm800XVHk
GrtGe3Ysd+cF2jEkQuXseULZDplTEigSzFTPoHaAmnWilmIiN7Lr0LpMwf9WtqtUNtMbOo0qDYxp
CmEK9P+tjxy20CHqoEbVvt/tyulB0EGbN61uLqGZcAe1C23DsC19HKFzb2w2HGQDUSoaHmimRIcx
BBpzG5KPsVBoF3xX2g2InWxPr6ZYp6Y3zv0BtRI9fpTWaXoUvAsvaecBNPW8fsegVv+Z+Pu/f/T/
x/+Ufw9lru6B0j9kPpQhjcPfvvz3R5ny3/+dfuY/n/PrT/z7MfxRykp+1X/6rPWnPL2nn9XvT/rl
N/Ov//3oFu/1+y9f4L4L6+FKw3G4fVZNUv9HEPb0zP/pX/7b5/23PA7559/+8kM2GbSh26fPVfWP
gd4aZc9/HwD+/xrwvO9JSCD9z982lU7Tj/zMANcs56+qKugkWOwLdENQY3WfVc1zNP2vroaBlixY
ZHTaVBVmTA3J+VZc4sGRrPIz/J3Jks9PoQG8/50w/moTbayqpmlOP021+R+v/ZfP8I/P9N+yJr3I
MKurv/3lXhn/UeNRk+ocm2YYQndsUxf6b0HbdhGSPVNTbnYopqQVnjtdrmXUX/tOfzCccil61HSi
ZxtQdyuRRvcnxBT5Mg3PlXSPwszWjPA3En9cNu12oF+oiFzj0D3SsASOwERGobOSEA8Uw2U0vbfK
MfZjPYLvco+Z7oeYOU2gvi6XRP8Ei/fpHz6Sv7/qf3yVmkqe+j+Usn9/mQR+aKpp8JqN30pZzOcs
t0SavMS2e6zs9hUSHIRNQMg+QJzYg/UJq9V2hilkytw7Hsce9mBr3I1IPKxTvNbUO/r0A50BxoTa
da9ixNAirFuX9sThiL1jNa/IlGlsefPOzdYg+ragdXecHRtHRMuqaV6pzbZOwtXYZj+60fiAcEIO
gdj5scsY0d6nAt+vT+yR2q6cgQAi6zC9j44itn6Jx1YEZxCcxK5wwG6w8UkCVR1zW5Ue8aDOBlXf
QTjDV9VHy1gGvCAOa4yWwoRz4rObTxWU4v0R++TGoP5WivjR8ZWZrfJ6LbArOQk+jbzETXZRQ7E3
SHpiW7/NWuX5/j0D2kfZXcegf8qcDCNosGH2vW8DFgVulGqH9kH9KqW8lJG8VGmYz1B6EI2RXyqm
K5ndXtuAE00G52hk9526m7TXtnHubf/FR65NZ+4vZzaaXeTjuqq6puEQYP3r7gW18WB3Uakx9jaX
IjR3ak1sQ9y9SrUB9kFEbPnp4ACcd71ci8J/iavhyUGi5vj837a2VWRv2Qm/dmS0V50HMck6qKW1
9dXoiZyLvfSbOWGzG+i2IKM4k2JzFyc8jy03cy2x60LuMEF3lTafXOm9gR/dOilXgGsgmxd7+kAX
VIAz0XdIbjlxuDdXSUwvQuycWuxdBoMjwUl0c29EzcFWdY8xmCXhTmdAfpn+MV+YS1AxqBasbYwB
0ve5fMvwPJ25KgOOjk9LhPz+kWly4BzJomT7Ez1On7iT8TXHQxhwNms7PpY6W/stVEVpmwfSyaip
RmM/nUz0OpAARuGmpG4AfBCe2c/sjenMNvlFXC7Tx6qga+mQFwkGC3EdbDK2d5nfXaFcbjoD2hId
KZK359PPxqNzjMz6pczbXaVml9LgtPN5kdLcCtq/jExwgKBsxZqSPLZG/NiS4hFN7AS6fJhQlLc/
P2OMKbH+H08YdrmuRUcARRZLttCcX08YRYe+MAy2eJIeF2eXPE7vYSzipepxMYa8vwim1Mqb3/8/
XaAdnyWOQCavTJwmuDqf+bQSVvyZq7Sq+KzK6HF6qdPBl0SIj7G8ZMb0NksYifml5WcMDyFZEj/+
+ev5re1gmZahadwkXLoO7O3x4P/6elojBNyVWtpTDICzA9/ij8kjMUmcj5Nqx/2QCavLxKrk3EJy
9Ya2atfVYjmtNGrfvzuNuR1l+1oSs0WQZUjQa3CWjEwNlvw/P1h3enN/ffO55cG44L6nO8LWfrta
ldyqVbqW2hPB2WwKGFa9TtdsNDSvY1x2qzhI61k5raD0LGZdVhKVZbgWp1rAGJ29nW+62gw8A36r
yBTMaUMY/1GOBDDKmZW0+kuh9BlCTvB2GHBrwvJC5hhF1c4NMhLB6/MGYJxm88SdwR+QN1X2+I44
kqeOGKFkrX+paQcwLeK9xMVIlF/j4BjslWfhKW9qyTxHJiD56Ypb36DvxSjfAKFXJZcvEPQFq3c2
c3p+BYImMZsWdVUh58l30RA6Ls0SOPg/qrR/rxzGkk4wvIsAiJUx+N+YzYAmM8Hckbe+HnvEPiiy
f0wLapT3T4rF0Ye+ynkYPyIoaWfu+8/fXXrP5Hn/YEJ7TApgTQSZEV0r3CPqQ3JIPZYArl6nyyUD
SA7ZqLm64rAKMBqBO5U5+cj0/ZO1rLxnIDTZojOjx06Pql3lRd+Ai7zHZv0aNlnJrUBasz8/Mf5p
GecsNmzaUMKlDYWJ87c7d5uTLTOgMHjyG1Y62kSVydLsWVt1nIpa6zCtlB2Crum2S4PlyoTljKWd
Zg6peK28cBlcMSRt/vy4dPWfTlhDswzTtjRdkNHy+wmbMXfwR6/8eVxMP199Uvg4xh0b1y/fZOWv
Qtav/gkF7vF+z+6NPU0EhzPAud+AFUlxAc7DRixm80TDDM5/fpD/xZtnaK6Ovo+IUtcBZ/7rEmDT
R8EcFqpPDqKhOO1giPVXEURn4aePU90hQuXZ8TkZ8AsIuMJqyfnA8QGywZ1t0mlvV0ohdn9+XP/F
m2cars2HyYVu0bX97Wpve6E4QzM29+NSJfdllcGmo1m3mO1xjC2gozKofEh+U/kTd92TsPhotbTl
+iQE1uQQZXcF6Aqsy4PNHVnoz/7V+2f8XjbyAZuqIWxhqLaOL++39y8CZkxO91g+CXLXupwagVa4
kFSM3Ho7hdvD2L1OFSTdbhLMxL0mmG659CZX0ucl8P5JnxNXp0ijze8j0J+K34xbdBZwC+iyS8Zy
zEz1WHYIu3IKumaqLzMU2Jy4nXmLCNz6F++/8c9nryVs1aY2EjpbDPF72e/rWgwCTT51TByx3pMv
jIiw2kkpf5RK95EHsXJog2LY2gREzWFJAE30PtQhsRexwlLc+aoKGiEMKQ2CeIHBmpalM5BKW/sv
/5+zc21qm8uW8B8aVW3dt74GCJdACI7Jm+SLi4FBtiRLtmRLln79eVpOUsFQeM5UEccx4Mhb+7JW
r+5e1cz5VrN9fMgSe1Nl6T91tA7O8mR338FNuqpdpLHYlvwYd55Zi+nrnHp50kUPzYzwJExv5/Xm
hwP/aUMXgpaem/SOMM+ct/cBInHiKmJ3EAJqui7sShcelGW5Q15kRZUIhWHOux+oH0vYybmVNrQe
TXtsUKlawuEZ2AJTpymvcF3gh4OlOc2hctp0OZxXSdmfdStIRDD0ADladup0azBG3xTpR3Y4fnbX
4FDZduuvFUoL1Ka8XbPqH6oVQVK6YJOvN9UXIErt8VjYpX3yTXFAMetQwMz7NWUKDU6w2l3nDrX1
EiHRB0Vi3JOSbmYOEv3eaz8jzJ9ggvhoevuEO+cDTN6n3IlvTB6lpzp3zKr6EjhlcpXP2+/NklOt
Gdr7LuSqNKviVW3PMQ9g7Jd0tajoXwFlkpCKZIeHePmlGWxKoT1Bi9DzKejmU39oOv7/1C+hKMxw
3LLL+AkSawmzwA3o9os/d77Zfu98dAJBx35W5Xxs2vdtToMFMeQ841h1zUNVcCNwx4OyF6W33ZIz
rkqyKWJ5INRqyYUlHMVVQfNBzJLBO2MXZ8V4znGnCECV9Q4x7YeqRlzapLxPjDkYluT8VuqVHItb
wmRgs3P8RDFpgmrzAVph9oHWjA9Y2DAnFD06M/Pc9ubZNDB/4x2mRMab+RjtYTHbJvPbDV0quQro
Ze0i/YmXO+1wCli5q/RnWfR4v9VzurosGBzcbZEi7wa6iedE+AQi+UnQt+WV6RGTOqG9QJFFIwM7
EjiSp8zvH+p5OOFAIKL2+U+r7fzngDHih27BfouOmNYY69XmDH3aY0ugfOP4TASuCturZqC/wJIN
MUba0QzRxKxYKN2sX1+ktTu7TUvvufU77H0Htia7mF8Mu64HXZ/NGnK08jGv0gV5D8Nr58w2zATv
Up+Baloio308H7MOOTXMifLwwUFpjTWOT5ju0nAm3J7HG9zT9MGGOMAslhDGD3bm4/ub0RhXvwz9
osB6PiW8EBzCWMXljw+TBTIUYJJ/ld7GrJfutrq3W6Z4RCYbEEPjVZKWOLisSMiIT6sUVVfN7Mx9
TXDyC4zKa7IupaglWryMQBaXs7P3Ly54nRREIbiNqxM0ZLM8CKIJzX1qKl51b9Yc6Q5wR7HDCcX5
UccYMjfs4DtOLpOGn5RGpvSesAgQPlgvuuza+c+A0G0fanMWkBHbNJhYWDA6C7B4Jx8tIaKFl+mu
PK+ww9WZUZEeLMPoS1+tbxSKNz1UUniUFEk4TPryPGNM4qj9iCT6wonK83axuPWT9u79jz4myAf3
hcMPZChKUGSE3kE+VM53C9MhHrvXNOyWRDagl6Y20A75pG4+Ffoz5jo1hx/3iJ71l7abXwjxyT3/
kwKJmMAD1fi14wCIuBZ/NG6VnV/U/O7QMKvIp96/7uitWwasBf3PM4G17sF8QrHh08iqrO7Ze+B+
YMIO8w+7lvFOda47Ow0aVkXqQCPCneisanfeZxvX61t9OALhx2BTlfjH0ZTCcwwsTY+tLcmnShYu
7Hq7OjMtlHWzJDxJHTaMVhv2VluahwDZ5vYpwKkX/ACzmlV3x821Z4m/gyjh5v3HrqSeS05DoBOV
kIsNyIBlj4Ut8cEs7Y0p6ZSR1+wiWJquPqdLrjM2bEBQA6mLYI0LNYPduVw735QGY9VWfhjD9jas
V59tx/zrIvd5PGGL2VO8IOOgGe/iCl2KvTwezgUK1w5niu+GuEnFCe6E0UGMXhf5cu2v4uW9yYBB
FoRJATBJw1pYYsfikAkDrhmfLLSjj0AEGLAB8mIGVXZ+a9h7KoVCEfuPWZGLJNmZcVgXa6ZQztqg
EokAhHyQI6Rpyy9CqWLaBAmGwED9RvACt+w8Zu75M6KJrIILU54roB6DKQLMKnN+OBuCRJzdVGQo
WWjH01hA0zeGIox5nS0NZPdwKDK/xcQ5c4t7vMkesOLFzxRjL6IC2sDh6iM3cwKVau4PH/wgvB7D
L5QYD9S4cpqNcnJ569UZHQgeu2CxOVu1Xnqygql3VuHpgGNOX4A1gUlV9LPOd6n3oUNLcVOvGbsO
LWod9A9O2N41Tbg6aW0+5dDCQxfq8wn47X3WMCXzNL/ZBfAp8UrDLHxGilJTFHI4uyoTXfu5ea6c
9GfmQupfYQpYbzua1HGLz9mZCGliUpVgRzY+X4IpLGQxGzhB9x8lyLZhTXQRrMquI1CwXb06w9PW
ofzkRusf1sFZAYOq7aemKLbPAUrLM9MLDlvw0FnznBKoEDZSDQ49THlpAkJLlgZxMMAWsUDO+W4i
Pk1XcRClddLd5i6h9ZqXsAe9MQNRmcXbgh/LEmEzsV/CWWwrEuo0Mt09QIJP3DdrvnRLDtvOzZOn
FIkIrrG55ZxMu+VjFZP5dsZpzhrE0acB1eJTu8YGIGN5o2R6aggfEIAKYmCSBuui+dg0hFS54ebl
0vYJibVRe084VPIrBK4umFZWA15YQ3KtCNFP8FUPSlYqIGE+t08OpOvxgMvnHSiUbc7STTYd9/59
jOPx/TIlLO2c2Q+zRI0sSCGtsls6heLRjpCnmwXXTU4KUftw2i02VAyiD1DSsEuA5WKcqGahVbx8
xKvksVtgKaslmCuuopfy/ZhkBanzw68W6Bt5f9k0Bi6hw7gVYUwy+0Ifk4z+vdFlGVXRl5q4FFYm
W9KOPHwgoOCjPdcIi5gB8VNQD891r83QcvuGInVPoL/QgcDjrlGqxI15TaCRBoxCRq+nvAeUCdLG
0gCoCYj/57cA3jfwnYiusvZ7ILwGphmNEWKLDSM4du98g38GlRvG/odgDozTmLb7SOUIatY8mpA2
lCdD1jofyiXzCE7kBie/Mn8eFuvtjxSX2pMYQgrtLxg56VmhuBG5B4XzI18TsEHLlhp8AZy04TNY
hzkw53W8eX6Ylp/MJMagePej9Wff0pKDJ++WCBUKfbCCgHboy+2PbkVT92BDF6zWR9IPYOwXnA2K
FDNMJa79BTGzUw7tKdRHF49m7lQdEaWpJqIKzbh72BXvHMfkXrXVVPJJR0rf+dHk0cRZO+sLrBwd
fCkymsxnTkp8kOaP49QDybyHjoUJzXzzndwVg5UFYznQRg/5IgODgSffDDhB0jnfwLrxycn4eYUX
6MWSE6ipizOsKjD/jSZxyk2l2wDGRsNDVoJs7thR0jXBbTxsdh/qhFtSltSK/1VHUGHzYFPc5y53
oVqSyZsV4HZeAENBdCBcH6gg1fBBzoIVKT6NsAmPmEvvhwf+Wzv0WOuCsxIHUXQQ1tTrTU4knRT3
6UKoHpB05S5uhakHCacSuGxupvQv/qjJZQoCO/J+FS/SGUUg/sah5wr7oW+Cem1FfJ+Am8hvgTpA
2pDVrgNgDGI7jiXTsvLBVfIMiBjgIs8pgq0t2MHsh5YP/RFpGK04bmaPIFRv5fhhEkKNc5PQpWBx
GLrm/hrVdlTcjxB9zzB3bkG5JyZIiyZ2QwGhZw2pjGWa1RdLrSg34USlK7LIEd0mQYdnTxJoAv9T
F45bQHgdtLsHgCLOVBbmwHm8bL8LwGoSOmkO639aG5wdjzLejEeTWB8nJtLEveVlntDS+NPZdTUz
CDSii1gMnYI3wJX56suIb4PA5Ul0GViiCWH2RBqAyGeqjHV4gAcDKlK24rGgQbCdJuSlFTcFfL6O
gk/4rt+obPX+hDsgJwqHj8ghIOFBpAMvVAn47/zGqePOdbLNcg8iUVegIHWlSZTjJd4Ru6sgaCvi
ZwsrxBD0hAx2T0G0Sn+qNoBl0hFu31s5FzYh5DSB5+JN4h8sgmFwOKV6H85HbL+s8+aScbwSsDWC
WURjmtya0EIuTQ1TfNHdmo4F0VMNJIbvi+3dJoEq0fk3R8ZL//dBNIk6zotDQvcgdF1hV3/ng4a4
osf4Ypy3hka0QlaDuJgqFwyI+YKVecb77cxsGad1Nk2X7Z2FjwGp+MyBDqb1NBhyDKqi719b+EZu
QXBH7d0ntotRar68Nn9lUJYt6hw5Cyd5Y1Ql7O872vPx85daRpqIgqiFDgbr+BoTGoAXApuBMkHv
f01X9k4VYSCMcyVKqZ/f5k19v1mZ87ApT4Ks/5TmeH5veB+WIQ3awUFYbA1FmWJ+0W/A3YqIStju
PihYqpTUG59Jo2LNQB2OoiN9Ts4aQ31tvrho++5UyVYZz75lFA/rLvikxWnWUEz+eX94xEt4fevI
kpOY2WUoux8MT7jKigwN9j21brQSFBvpg0oxEqdXhZbGDg9mHX6q/OpRWJ3FiUXV83Eh1I+DQ74Y
zC8T+qB3TnTdJKAeY+2NmuimAv5qzg0V52rN3Jwz9MP2u01BwOxialvmwoohjcmm2JOaMqR4u5+/
tD/8EIzBNqHwmj6pWFmlNdnHDuX+LL2gHnbGWUxlnDM0Di8157uWHPZ3vY/Kgp2Dztn2PprXn+k8
iHsZH2fF6dsC89cFgZAFzKHpRM0b5DH1b5BMEqMzBYFNCwwab078XXRdU+jVBMVw72QQQwALjZNq
XUwb2otgu/gAzf3CKbhBHD16rlF5/za9AWtHMbQ648ZUBSBFHNymtnaJlb0svxe5Q1GIzWY3Knmr
0sbd5eiKJqp+djnuzF7AhKSEDg+iopKkctY4Qoyq0rUAyBq/sW8aoWrRwpmA37GlbFCFZzGoAJ49
08YlfYuyabkmRfmV+Wd9ewxJeuNojyl1hhwOBuh+rPD+tXOgFwp7OKUZA64FSOW75yRgUQKt3DUJ
tuXwFkZqxRKqBtXZzuVaV1pkVGgpMQ98HlQ00yPj/daOFsRAEtaP3BCP3JfLApsRB71wz3WtmRD0
JLdWxIjN7q7rbzgeoLwwETpm5ZBeEeLRtoKTbZXdpmvgo7S6y0sk/EwyVfc7Uv5u6/xIe5j8GTN+
BUREiZ6yzlTVfRoYnSHbuhJs1EHnpd/CSMzQxqAivTJgbRADvBFtCO9/1jdKTvTxSGLjMbtswCx7
+VnjebdxLLTsexEB0jkehovsq04XLfSAE81W20tYOl8IjT6KxxKk81tl9WIXxD7hctnk05qd73+4
MCrM8EEM/ClEVy8vrMXhIAJFyQApACMECcyAFDMGGTjLluymHLX5mtJTRtoINULBsnZV7ELuhDBS
OvjyX0AGClsOjzsi0YTO4SytKD4Ia4a4s8uVZxf3yn/GcJTdEpDlcuSjQBs2/eJCdBJc2QB2gKzH
6EyxAvwDAUYCSPKYIwCmTkZMUXlY/1KmV4FRtA6xbHzioP8txoxhtoH9eJCu4Kq9HFRnZ9E+eP5+
UDWzxTGAIwGbCC7BCAEEjDb5pe1Zhh7b2o7tA6ct0cYgypzlDbi/hj1QD4EsvE7nM3yc2SRZr0I2
M5pRtEtIJE5GVEm/TfYQAP3tuTNr747MkeSNe0EybD2hN2Fg9f2/NpC4D7umjmfzsdjcuWCxzJGR
/AUAb4fFRQNxKrewEIAudRSlBXmMxdgorcNr45ZfhEs5GRMG4tdxbDN+8wKhR/iER3DZ4oNJHC9b
ByuwYH4fBOQr2HkMuaNyDFRVl+2BDIUdxQn+yULnixg3Sme6bfVYhRynkLC6rXAo4QU0xIGdHV7h
xfd5MY85NMlw6ME5bv9UN6GU3Yj8otf37+35p0KBVUrW2yIChlIFM4OSqIh0yiPow3erwMV4yo0Z
AsxnMGEfHiqAAUH4Vc/0XTJcs/452JB1iwtFjzkKV2xhIialDT+hDGnL/CCoEyep2yj7XH+ign1b
7exFsCVRbNnKmfx05fxS0BVbsZTAhtRu74I122LB+6wABGF/tQ6sDAVCTgvbhuT1/WkTvnFXiMuj
gGMnpn5xyBwa/KbHx7Mo7ruOoCYjsdrNnrTniaNgySrMjtfmYKMrthzO0rEUACUwQ6O0Kb4aglUF
IWZF5tiKGMa6INjVryrY7eZLbG84I/Ych/Z0jHSUJLNvkiifQUS5MGt8ubz0NkXzrEhdhKqMqVr3
IO0z/q7EfGERaW/V9MklJs5wvNEpoAkibpIYfdoclQ8btBgf/O2NcNOYXEqhY5Mtb6h5HdmcRwnU
y00QjkcgIAqTZdeMgeVfC2/Iy3Tm0TD6XpNW/7/J+/uRRcGpoZwkzdkcqQmZFnZmv5qamkZiI5th
tz0B/vuOidsl05OKV3SND+TjNi9/0GzqvvLAY5bEz8DsSrY0vpqZWr1Kb/MVc60CjCGhpcHfeZz4
n1VXEunJ0s02xwtMx6yOW2zwv+WOcL5gJK9RHGNCjUEaZQwd7jrIG5q3ao0BnLU3GEBe7XMS8pPg
GLE11Ho/HLfYj114U4Tb/qvIwm+iNWhn+odIUc1WOFgl3b3u8s4pYEbY/8AmuhQFBr+h84BGjFrG
+j6l1fM8grpSUanyOQXBBsYauqRZW3aPmHWU2ws0PVSfoCiI56RlbGuq5WzetKs+j2paWPo5/i3E
HKm9UcYNzRIOA3uk6IppTZ9Dhc9gIHh1TbRqrQMQhRrvQ5wi8qZT+WSAMVGnXCcJeDynKv3+GvUU
dxyMlOuZ2BLyeh6J22FcEne+a2dmNtWHTpOOtjLcIQW9pJBjEULnvwi2qsuN6QQwxjhz+JDNhrod
BXpIwCe1n1B6oMSQEUgRvKUm/RljyPL+BY8UjIMLhrzqx8BM1lgbHsAGWdeZhmY3y/2mwtHa5QSx
EJ+0kSgYFK1z5JtCsNVKsFSUrFU10uFD1Y8jPyXtyHk4uIqMlqNArnB6DKQBcVWaJZADK0CbSYsP
60mSmc+p82/RGRWw6zOL9AsojK6X2dLcdN0Moxs4alBYkJTexWXyNHJwFBeJVCx+pjgr4rG8Px5v
3cCIUiSbDqViutQehBqZn7n5EM+K+0qmLeDBggUUG1nhiQUH0y/6kIHA3JBh6V4GEZsl2bPmXrfh
iM5gl0JGF0FMZSQFGU6bTzMCkCPX+5pik0AB8D2oQy68/1dxXcgeuy6SaNrtgHjQlsXUfbX66Df5
SaVUbW+54XOwvXVLh10KLLCx3YOKXqbmh2UepaBONDalJsdBtTcAjQR4EPa/mwQCqA6iz3q9oEls
NIumga/QHEalRbjIrg9zVz0uTEOmktKi+dQarX9YDFhJ0t96A1DfLMLHiAQW0whg45FHE9A08sNY
lQiwuTmphuKx6klYVjgdjWXXCuX3B9/QXXled1hS7XAKaWgKxJ5KOUX3yOnLRydzvvkOcrm2p4aF
sPgci2MIIdsQVATZN3re/kGZmhNTdsj7PD51HIryu+7eIOs99xdk1WXKtbT4q4Sbm6ydZ5cZp8ux
fOf12Y8/fIJ2wgvZiL2RhfvXyYW1yWy3o3w+dY2qOutLLcUuUAEAkQT820sEYZQriuTGSze0SQ3H
mH2kOVNksXMIroTH2kzongat4BjZ63VGFrBayPORsfoedMqDWxxnJRXpVb2bavvPB8IKsn0lPqOy
YRAJEB4wC+A3JKXaPU1ErnQMKofQAlG2+P4CeY1Bcl1cE1GTxWshkGjm72DbT7N+VVXL3VQRpVQC
hKNnDU3RlD8sN+bLbOZ9HhcyEWW6JAFSxo4JKP04p1Xf3Q4MbgnxrrWzb+9f2yh7ebH5BhBOsYLB
wgco6zUXfNnFGzjIwVQV7QaX/DRhjDrymwQckmhX1xg0IgUS4IbhREoM3BHvGxF+BOstKZGMlF4C
gHZJKuwSgyh2NcgmuHBa614qSdCZJ2zuyAd4tfuI+eAbZA+RG0Qk5C8HF99WmpItN+4USurZWNQo
EBek3XcbRRNlvGbWP2hw8wW7JfalIxBWAu4DJ2i3N97uIZvB8WeCqGA++Pbp/Wt8PTE527wIeQbH
nA/JREvr76XTljt2EW8LsEuewY5OP+2pDq8GMD43ZOLQBJTsjrs4qWGTE5zGm+8lJhx1sieRHE9q
g1dBFdcFau+7cQz5mB384Lo8rFqjqNxOJQVqVvA01sBjW9EXaKDEzjS02+9BT6oTUxFam4ccW5GR
6JFSQhv1OMRBfe7jueGdjsxAtDKlqU+RJQcl8FpLbEmHa4VL1Sy9DYbgTDDUAiORpG3uSqRVolwp
fB8QGgRDeK2TSpNdpBnBakVafKIbz8f370nwajsj3EC0BgHc9aKIdObgs2cbHLNnxXY6BuKiNa9Q
v1D16lw+O0UqihdjsiCKh3JEFVs2K+97HAxXIgONSicWquO4n/CuuRazSaRN5fu+W93OuzVVYdWa
UKsIP2zmHqVAOt2K98QdH+UHSmhGGAOYVWBAviz+vQjhHKAs0laUw2QHUJsqQ1SG55N8tkugDmZM
BkwM8/X/vdEzMlEQspbABRJI3y9HpiY4xhPDNNPfIF5TmIfG584XgBQzzLAGCmv9A0LRkQGVBhGN
O+s7XV4MvDSytBbJRUzodZyq/LrKBNrGtIWtZV2exAcL3k/DbTQL82p/44IdYe2SKJAEH+/3pWk/
p5vFddr0N2Im5E0wQen7Ndm1Fz4TUpjs8RAI+QZj8mIbBYeNgbYIg6iDBeNs+2uFDzWcfm/RwGHg
KAmGG77y/KIqTnnsaLW6/PWEfzbIxscXecKX+YnlD3/zuH8i+JA02SwvGhS/j9Xuhi/+heAD3S2N
dIPuTN8ndn9oftgHnvAtHpto2vygSrX/wT+P+lmOxO5GP9L9fgIr76+vYHuz/yfmOjwxOQ6r21HU
aOw5r/EYrG54bH7wwJdN9NjNT/df+1d4kX/y+PcXVky8GBO9JufQOE/L3Q3/IEfjCY9kjr8ef2J5
5OAfT8+cn/q7xVtTX7zMe/BD+18bfvJ0fNBP7t9gN90/2f/6/nd+PdIVns/z004Ww6nRf0Ga//5O
8vp4h9NJJzgVygQQHpbKyjSeL42XkkmWlDztXpKm3UI6uhSjzdTEX7VbaM1XgXfR2AEWDeUXH8Kp
TsgdlSoUR/8FSP0KkLdwTS3nDpxO6p/eQUjULttVjLiV0BJpVF4vRpxPx7t0fs1ieMD/6FHKA9r7
UaUi7wOREv0y78JLCUvamlMg3H7/LxbyqyIG18YqDjh4WDo8fbnPwGqkm84WjY1OGFMRaiATE+zR
0PMqaKAT5nAPLCAPcj56uXzRqZjW6IDIC3Vaa4/MONWP3M+3rivi8ELUh2CYdf3yukrPoRvVMkfO
Rvld12UrSrP9/Kcw0THORawaiBmCrkn4eRUg/B0slgoUfaiE6dT6L8rrb93LiLh7TAqjMDg8sVZl
HO6SYDHNM8YIjLPq03/SFQaqtrtaVTm998jpWQkqWimEVMV0HW++RtEWL6JwIh2V+B7g88fOjFdj
JpELp7CH2hsOrXsQ4firFv/0YDV81ampMDJ3kB7nwK8zTlHKmN3Qnnee91lolHJTtCInTdufpMvZ
NyiddNdF2zU7BliOkdWLfVnXBUfRcCvR3B0WaerCJrWaUX0VeTzfQO/tUG0iDTTb2VNKz95mPmBl
WATX64A9jyrhKNCBeQgOJO136qKFS54C0ctbZ/in6NYYgaJXQ0Joqx1/g9jSgdCk8ZOJoSBq0NOt
iGfV/LYGqxvhWGIplQorpz7FpudEmgWVqUTedAqy4fencBgeHkfkaX6CgSzSJcvfB3XPOl5laez3
PfUo91lE7nRtIdp1VKjwMe5u0rQpJrYYhifoBv6jpY8CshSM5wxK6s3mazNATOt8D0v7AQpCLpFJ
DE9fu0ReoslASE5jcxryoRl1F59yH9AwrUhc+83O+zirmvgCWiHds/H7xR/TC0/b2eB8YvWSPCLY
THsc0ox3h4MJYozVdjmZDR4+aDRq+YdGtu1nH9e5z35MXjv0IXYxc9HStigCaVRcnvoJKtkEanmG
QMPSqvNkSIHW46reXf+LVMyNt+t1/9XCpJO/yjN69xxdzPD8/ji/lnclAhVMIoaVJb87gK4cZCzY
kwY7phckiJgsaT3/ScB7Y6PyCcmCdfoHCaObELaeKZg2sXBr6gdMDqqLMv0mJqHc1uQ9Og+wCP+Y
tmvc41+ugZGogB8XuDO+fQd4Uo02ydJFdPd13GcX7PsI/IMZnLA8gxal2kjTJk8G6Dz3QMzy4aGj
hKD6lZJ5EQUCdwvqBnWboBHnJxQw6WZ4FmJT1ulPnQ9lDIsOXV5E26RjCJP/ejpTNDQB6i0/pJnX
4UmRBRV1w7TefcXr+lOQpv+YFsJEDGCjpaykKmjIVtdwu0AABRvCUzqnrxvb8+6+YXy7jWavS+pP
YbnJKBCImqJK3AiU1Wz2xe4hd5ll1t9874byfL6IbpJW3admFFfwh2LCEXH4IM4QA4ZFOHl/Mo0l
rb/vU4xYyIQuhfMgNNq2Xp47qH96GpT4C6YtZQkmE8vypov3FK9mQ2VxkTxZ9u8O0YsyWt0ZFaWU
sdg581+ZRt7B1yk8XDJjyjQUUauiuxsVe3G6IeVAJUYD3Cket1PavbLKJeLjVpMOg3gtRvzbJw0B
3qdQpbLwb7hTQpTSMA4ldNmMSgn0dTGPxqS5Tp7KOds4VRY/yKcxnmPtnBwAtpfSGCz+pj7kz5hk
UIqOkgLpSNDJ05+1w+KsN2LH+tvvKix0GQcY2+VvOFCHllgWTsV+IDWUxCDvj/4r1HU/+hZskHM/
QBb/cvSd1qvpK2EWX01HvgdFpan6e42uKRxYvERzkMVEYGsM1F/IWQ14RhvO7zgUEcrhHgA3KWqr
q6JdXZc0nEN1+FRnu4lTBXfHiW1vXa/rMU9ibHZhIb0qxbXBQJ+PzX62qIIr1HwsxXXdd/GMgsUO
fha1ztF1g3pRAmWF+k7TQyDaMPFRXgLnXonxqNx1L2Dp7kaA7ijQ9CpKjqE6xEAN4mmyDySH0V7G
DhFsomBiXOqZ4kfhUkGtk3SYw1AhAkT359ShQAUCJsLX6OMxsCKrxfKxdYlDwbtjlylCvHrk7h+i
SFwdsQsVfGpyYMNj+emv/A1zdxpuNxt3ovhFlhOK49t+9pz69pSOAmehrcfSnOI+1U1MuXuoQJFU
td34zlXcTpwNCKIBYodNJbn6+5fovkIsJA6PPJfDMoCa54275F/XOHBpsOpnZjKiSH9ll/tMM3Vv
/qSZ++dklTzZp5k8Wn/KIznk/nH/w5b9Mr8gXd3/k+d8JfG/nfAxXT2SwBYLJDfnvKi3whCGZ8ab
ipHKC/u337/xnzSWt1fUR7rJ/6XcldEav0hJ92moIhC+cDBAKMyLPOmmPD9IQ5UzkVnu80+e8EUW
GvQwEdJ6/HXgvD8/8Ds1Hf/+k5byRD9b3+xf+ZOi8s99lrrPT3nkn2IQ8X777/35hf3v7H+O522v
9xpXy+6GV/d5rJJSbnvxSN7556vupjwn49TXQqN5PPsMDtMCTYsY80qX7JPldcgFix3YyFtUw5Og
1C3jhu7BBx775fMMUG+8pzxSKtvfMJ5zk2QGxF3Xs7/wiF+vcKbyZnyDi/57aux/NKeBIs94t/29
58kf/IInvyCMX9DFnJWtSRA2J211+eve05xsvOU5B8Yeetg/dpsbZoEAiD83ltZOPP99W/f3588j
N4Sby+P+lT93iVu0fy7IV9/b6K7xBMikmmoaje/KE17+PXX278H7/XnSzGYYVvz6L3hCaXD/CBhB
BdEvH7nrmRnxB5x/cdbcgxICMfiOk+n7oA77R77J8z9f+3/CYzk+Kw7zMUneETNSkQOXgOVzkPcP
4XwdZPSBnug0UxV8rBmS0ARoXWwPjO9AB0dQ9DvnFxW78lD2QusRgCeKxP+QJ+qKqMHRcpq2V5y1
BzmsY5beDMOSdiKNh02INFfUcwWSQsg3DYwpKODVBpORJbVzSH6qk42+AaDkGYyG1kd4UeIzdGR3
fWPAcGhQqgTNEzTiIPjK/KbqvHa2nVRFMcUR8HLrr591/NsQ7jox0mwb4WT+zQbkrtvi0YRw5hgz
W8Nw5dsK4lvMOf6Hy4rgP3msbw7OV74W64imY8uOy2pJTSlpibBKpYMDErMuavMyztK9VEnLLiBF
FsSHsDwUm6OCvBLb4Lhk9lVFQ1QMNCUeJzpDBuL5MlqKa5pKDHm8najUJhqLtCOq82rnT/GKatLd
vVgVIj+KqaToSMX0EbsBiFUAeZygNOIML2JoXReecdgje0TRh/7IberRWzQPt5OGNpqYucIXU01D
aBz4PhxlDiIyYRNJrd9DmLHtqWJd2VUo6hw9wpiOGcrdAfpAvSQgPnJPX23YVE8J9eGMAhuSnh9g
JeUOJZq7rDZwDsRkoxqNeLQy6SXdRqYSj4rAm2/dK1P3pyLxmqgEfyoe8W5GVEjYFhsCIUAmf3WM
wfsqox1LuwmWfJRPkbi+KuZbmlVVCxrJVy38GhABCpVsdTUqzC5I/4nd/ApT1pCgjUAN0zvGmSoH
E8/vb/ttOv/gL4er1OK7pUqA5zz7zvrESc2xzFsIxsGNBuAYiWhsJjgHvpyAg1SSm8rWkxFwV7sv
FkZTAnBSlU5R5I7abQoWOWqtHHcOIifcMuKnvERkvmahwCITMULZXUmKJPblcXLLq+Sb8bREa8xH
N0JMcQjaDR5KYKwH1wBPhOhIJvaM6JgnFKeFkAUhK4f8QkmYVrIEHzlmDEjXqBaLFAgEKjn9KK+i
Ym02zNcIOx22auVQtScFWsdEPR4Yv6q26PpJiogsPDJiNDQvxznLCEd7P1xNVCYTd84Wv9KiXgpP
ThLZ/oy8MURGtoEWJYdDED2JerQrqq73/19BCTwwNkRImgko18FFQVwOqtmu2l/UL1ZQVzCWmGQp
U25g5gSIomXVKD+dPKNagkhfwyaRfr1Bz+dkQKfH4eO3bnkS4KPgU/AFGYoPwLfWtrMIx6RyIrME
qY41NcVR0jknWY+qvrL9qXY+cGFw3nXs4UxV7eWjx48BEfThKrTwAWrIS+PGL6pqB7EVDwIzYMrt
/setd1d01roQoy1NwFllh0dFVaaUVQveumuvU5qQSZ8nmVPqBGc6M0ZV3BaPJKRZ1oCFVBC/u16A
ACCDvN4WHCgIcrsW3WwPqS3jNuPWpWEMVrhfQkxSmVYMTPEnFK41Zh7va6LAcqNZAvjmWA8FaBFi
Or4x/6MQdLkIjSgEInZVQ22GbEKuTJxeaTm/Hae3D3QAdyDuoHSSa2setTDVqmh9tV1f1dxmQQGC
V7VTSxdKk6Q7SU+0e4v5L2fHzOMDjlAD6Zmqp5vt5iMNcMZKnYjcYlnt1kuI4/WdDnyW3U1ZYsID
WUMnm0OLMteGN7uOgLeDM4AAJzcwe+Hvjo5WwBlDw+oT7ek4MPHWkTZS5lE2wm7A9vrlZHcQYdFf
cVlN+GsyFqOL7rtJCQPoldGw/qX6kxxTib1KJF1vsdDFwRC4S7uaPrQK6iJhiFd+ZDHq/z/YiVmB
mEd5Eh2QiLy8vmy1rebIM8v9DodaUXgzysk7y/5EmPSxGfoH7cCaimIDsWPfq1Ysxo123uMOh2+P
GSgOdWysDjH1f3lNbRQB+FV0oNPNRbJ6E+zQHclLDSmqQs0cNwVN0rwEdlKcoh1MpD9Ncc1AxZxi
xrYbXHW2uCq9P2reG+cXwDHMFetRAntNeszZ3TawmumfiGEZgZ0gTc2e30V3LWxxbzDxQTXF8zlV
iABfmG4JNRGmZr6iIrbEx1WLRWUnWWsdjwheAze+NEYwl5D04JFzuNm2zmq3H8sirXoa0i3uxIYQ
KqY4JU3Tn8imnaC5VKgySkqIBrqMjZedwkdp6VTYdwBEHg+P39hqLZaPLphwTDGChOLlfS7LehZ6
q1U1aULCzRW9WxazszTFRaFqsbUMuekgYPs9kWvldF260actJF55b4iJLp1ytaZcI2RedCBrgolM
4TCzv5Z8LYbpIGeg/wLReb1yaMeANI2yLEgzyNjLq2dnwjcDqwAF9Gd7QQwF5JTAHoNg0YK0uqX7
6+Zc4LgRc4aNRXQmRFnAHATTe39ijpH7y+UsEz0kc1gug0If4nRxXvXJsAz2FyWNhJaOMo6q2J1W
vcQUCB27Yv5TLzZOOKlCSn6/htm6FDzipiE3aa6qDapQ+LsNXh06WtIaetuKo4aKSEWdQ9Uk/fKI
sCIAU6j2m1kDzn2v2yFz3yEgFy3x7wOMHhlRbP06EWI06TI9lC9tu+jpaEGu6yB1zuHDbhHXoEbk
xLiSfYoEYWJSiV2qvAMOzGjZI08i8W+qkmMECWbWsCHoLHl/WN9Y79ADUEUn3HJg28OEPCMPSlbz
Bb2jiQObLarDCpIzxrsqt1QFtDkWkojkge+csWOd6rgUYUBaTIVUoyftQr5gVEpbSxYM4XOWHbn9
b612z4YEeiScrPhX8f82HNzaXecjENql85+CaQ3NT3KXJM+XERlzEv+jLoDq5NDfeiBzQq5Dp709
03i02Pqvss5XmDeieFJOqOIS+kO1UJ3oLwS0nq9j6sbbOXEyFwJ6oApJ2xfwteh6glNBhaJOCyfA
7XGsWyWbk5HvlyTfVHLTdqTZoMBhFf+TNP65Lxs9H97WcevMV4Op6/U90DmJFiKsQF5eL10bsnAV
hemY6VWdsuPoWnLTZhED1xH10T0E8fDeqy5AtS8RrcXuXqbCirBi3HhHRVtxNIMS4P73QufipOsm
QsWOisbrB4PpmISmlfjDEBwTnlJAyF183mSzbD1YcHXIH0YRwlRA8UtrM43Y1KWSyNgmWTfK551Q
7e9gNc5gK8Jh0zo9fqCPadLhxWJmjksoRE9BDy9Hklp20cfliouNcXDpFh/pXZUu4utRLY94S5qs
fM71G1TX2pikx/rN1VDNTLJocSIU4YnWmu94n4bPFBNtSqEOGxRHQyT3Mzjze3Eep/ZEu64CKgUs
ujliZUpwpM9JZfVGMT4dey4Ts8uPAQWH54PuEDA/qgiYFeErgkzpDemm2KxndyoICiQQNTPfYdoN
TR4mNLVtcpwR4EzZLDAIyGnGO8htY/SKc745IQHD+zvZW5MaErjLhCbaM/iPvbwVLe3FEpNvZnfK
vKtfiezoe7UjQ8EEoIPiL+GRdohVVH2m32m1hRm3ItEmHKPGO6nz1XVWVMeUCJoFh7Pkr0sbjUL+
2h8yn7bAfVLN7lTFsTU1YmbD6Fnghp8M2pvcYzYLNaMKnK/DSZINJ6XbgLQQntIbNG3QPymhKXEo
FSuFRCJzunuZaM3pqUrbviOj+dY9Bnd04WlGgATRwRbRbmVb0fnJeMkSYKqykvtE+jXmV+RkmqDy
9JCCuGIb01kAF+HTSBwj0fsfiEZ0w4LFRgmU2act7CCix5oRPGJZzu5GZXO4oPsBc45NATHTR4Qc
J0owG/IrKeJTixM/C0Z+BDpsR9k/31O2UdIb8/3xehXxjdfGrkoPYZHpX4ljKor3eRYnkG72ok/d
Ys0+JbMdQYDUmvSyOY/myadqDbubzOx3Gor/O7JKkfDwPKCarTNVS2UM+rn9smV3ckhvEGxlyP3+
tb9eORpXy4h6IQkR0N/LlVPv5oV12XfvRrq1YLXRRXE/NTt80wUCjGMLwUDFL0nxbI8HzXaXjyJn
8YVKrORwXD2ydl4BPWqBxhyMDAwLYSoHFxd3m90iWy5nd/KvkMWjBAoC0tzdMHHqAUYXbAOqNTL5
Vw6cBJtHJ4w/C4bCPev2OJTyetfXNcGZp6iK5g9F+8sBa9uwKxZlvl/PJiZREneeM9T2rn9paTmp
3gySuUshLAK75Eba4gVDMxOAojndG5qRYID4y6BVKajWuGrgCvZFE5YybDzRUOx2BbwlhYRjXsV+
JkWo00K7FhWRCqHobTErQWrz0V+A2taRmXJYjRhvBtTDkJQmsvhyvvzgw24+L1eLWXKXh5DnMV+R
YECfS9WIUdo2Z/WpoC8xrUol/8fZmTa5aWdr/AtdqhAglrdSt9d46cROOnmjStnXCBA7AolPf3/P
affcadTVmklN1TiJN4T+yznPdgDeHvt+0znTuVw3W1zA/nqu1RoPJhw0YMQS2pqb9YT7N1XNwLuO
gaxw14jtE4CpyQHi7wXoqJaR4dTk7SeqVyutkw+mCY+vsTdmEXxy8Ou5iNimQqAuDJc5H101eId6
YmfpuYoeTzI6FYE3uqMKmIAJA4NGYqQnPEsMfkl2ORjJTTW9HbPTW/OW86bj9eltusLJwHkS2xBc
5jrIfSiEQAedgpQM4xzlAgQrQoGTrpSjp8ODq4+YDQsScqkUDtH3U1m8nYfTL/p5ufMEPA/l9CEu
249GL/D7ZbxRAp1fj++qdqBTUc4rZp9EwY5XdS5LLZV9hXik0BEwAgJF1dOlVYXrXUdDzwF64pWg
CDYjEu5CeeAnv4CHB/MXpsszy6CnetqFDRRbqEzaouNHhWFJhctdKoxXZi5jgggx0laZ6faubImL
i1JfMRoNAgsoAOPlWeCP5yZD48dFiUhT00pU5cVKjQBPlDJK3b2e2ZSvhOLIFy8dlyLbxDZJufXy
M12QJfYuaZM9/geGsxw8UZWMkN6vG94lF98Qpf+bU4NJkoYR7Nc0JSScOM/9hp+9jXeKJvRYHj+L
SaU7oIq6lak6mol9L75kWW4zVl5+ymc3LdJXiE2fMvLiZO/W2N5I9+YpS/AQDkllbvQDMD5uHkFL
6eT+MA34ALnQo2shvy2d8JAOaN0Alqo9aiaqpZef68J9pLe3NpMJoKbH5MenK7FrGAkYz26M3Z1h
QwyQ3Ki+TYvsQ+Gnt9oGyjvViRtEJNxwr1PWves9+lFOE8gyxW8jUyCAgxEUtzVPWafO78lUvgaz
upn8Bxes9pyoPa2FbiAEgJoO7oU86J+epIaACYxsNghkR2I9byQaQQGU5+OM6OUkZLvu832uHIAS
IjTNzAPxUpfp1Kt4PK57UrKIdBVepW7Wyc43ScWUD7pZGczPbf89dPbvxIULl4wZVnesdp/lGWDe
G5NIs3eNk10p8i8i6PTdAPb5yC7hUVHELb6beXSJbj/Ed477C/NGGepLUIDHJp9pXrmPZEk2eTct
H6aud9Ym0ozIAi8UY8jmDx0sulGEEALuMfhVl67aKCH384ncDF2oL68pHH882OImoJRGluuCYfmg
q08fPJr6MffiOrpTZHVapX9MATHH+ZnAYWIyFbYgJkYOAz2+lJOTg8sAsFV9gvyDKii10MSo6Dys
3fJdvS6hh1N6d0qKFqdOmr6z3gtfmzsofIuzJ/HfadqBWnapKhQn5Z5UeSRUHpYNAKY1+QMTXKk+
FOEVDFtBPEGPnvMnkC/oD73GLfF9rx4COQfy9jnWTMYJFhifWbpEGmrmkVA3db5Bnv6lakDCtL4l
4Ic0qDoHfANf0pwlVwHOj+VCnYw3Im6ErsnlH9fDvUL7OSJeywHPUJn3vXMye5d0jeqJ5OeUW0XF
se6mnHQN3U1WhBOrFaT8ZcDr6XimJDsxyQh5KCHFSHG/ioSRHlIBf/2q3rYrhN0Q12K65PtTAyPS
xn5N8Q4M+otWiVgLiwfh2ulrZIP4xNlDHwTu1T3IMoHjUttJrih9aOcReYs8WH2ypWI1WcYAI8V7
PWAuxpCxt2WiFYpQsRi2ysNi1jWSWI48OgAdEnoBOiSigUYVU+aVJfpMbUelQkIiFn8KluW2Z3qz
E+HUiOjqWZCg/hqtZnYhhQbBZMXcCBqpJr6kHyhQefmmhmV8ijKtdC7lV0XWFwglWx6XKpOUQg6k
9XrZneSn6DTmpzPHEW/fJB00AXVLeuMI68hGAeLhLpPDt6i+BQ0cZYBg/SFzEvBkhpbg4piG8ltO
pIuiLsbSO9zOFVv95Xd4McGKZwWl5u2xzfHcLeUn83kODsy/iEz7rYRM5dCogFHwksJk9A6Lo8IB
uVYYZnT/CKkrFUU8qFVp+FCUfaVAD8kqVNEo4Q711Bs1FhKGqEtQuJjGWpkIXCv7agbGc3c0ixc0
jqzKCIxzcd5G7eC5dTqG7EoWA1fdoRhh0UkBgodyS8iNiUqUdrvYHV/VATBASDqvjhw9tNONb8aI
kYRVdU0Q8twtpVFhkSCoCBhzcaBWHedGXFfhnRxkccD0DRKiVHtpSUhR71LE6MgvDrzZ9flHvOfV
n6TzJRcQCFNRyVVKQ311yT771khi556SrthbqnarI13rdGzXdwLV9XXXa8720v04FaHVhQpPlN4n
0MAv6m8hfGIUmqn+eMh3mAyLL9dVSOtntjhk7QryMWbE2gW55zMCeIzKfm29dHqkdRu4U05soT0D
NNT1y3QhFn9u6GH3FP+SFf/E09R8mwmbi8oc+BS4+iCPYT4qVpQlV3BGmbfh5+VF+uOd5AXnOrk/
JhO/Proh3/xPG3OElU9m62kk2Idl7frSVbN8LB3ocObHjLwV1vshhTwjgtPKfDCSHMgMxT+DOk4Y
BGTR0kCIcne+zdLp9fWkn4vYYu1tYiSQHsGNsR8WC26sJ6ZxNLy8NCAqhJcnnFe974Oih1sdmYSm
Cqq2iHPK1Xz3RoJ3uR+UTqCf6wNeOAA7ogIy0Dk/dVETI24EPlbqcYJ3pn/38SmL+pEoZEaAY2mq
nPmyi9nIKh9ECHDjeiCJDdRYVCqkQkDtqwj0yNZ4Wqn42e4MdZk+LBL7zk9spDXxazQP7glPhMBU
vlByzzFC6tsPXCos2lCz0pfzDxXoDg4Kq6aU0EOgs4zhzF0gkgntyA7b0ctH73M9D2orMYRJSIG1
JC39mvYsbvfBnSk4QwR2ihZywX4plBgmIRfRyIkvf41SvDT4Q7m1wtt0r6u8FoXpM9zcaWiRrH/k
K3v5OS+cf1pGandcwn81DnUBYiKKYqYwA6vvSOX/UNd4huhxpyPJ/VLbNeRA4Y8wOYC20QS4Sm1n
jl26oZirVhoV6BFNmUeyANe0IuNbIQ2iC3SYCEiyvSVhCZLGGYZe1iDVDAIJRFf6xB1vDPFGD6mp
QKpyIkjS64XFxQQXPnHCbQgqug4RbS21taPTNU0/jdFd73Aqk5Inza/8Q5JsCfgwzoNP+xCDIq0t
xTqyuJqUCRXxE4WFeJKijr7bKY6gQI4XiyTRUFs6KflcpX136gd6XCkNNkuUt/pwd7K5kC3ldGTi
ZiWz09euIWZViswuoBh++as2yGKxk9CgwlXDV3JXLWv+vC3ijhsqJOlq7rexgxPKCnrYS1NR8MWr
vgoQpOksqRmLqjiiqeMcYQqPehsN8xJGpPGoPbl9DHOlqkVXpYWtKH7Bsq7L2uaWM6nAz1k28Xm4
rwOYF+J1JS8kbOtLPWt4A6Zllc+xxwfuzxrhl7yRn87uSYBdaZ2CECA6Q6jqaCTVsNU40nQPmK5c
P35OmGQV/pXsC66x8rMcMbLrmDmbrDqdYDkRG+qTh9L55M/Nbb1iPgj1sDTSzpoiTTW2Qy73TT4S
rjruYGxefv/PNfJIRWNuYVHHJHs+Pcm6Yl1npK5TIiBotVhF0nVFJMoJIz+XG7L4R+LYfg6YlXBE
ryOgDbD+hKq3R2yjpkentbLN3SJ6O1XpXxILaFEqMfMRE1d5IeG1hgvpPSuNVy3+g4AdLRhFE/PM
baMpfde0YlDCjst0r5c/vOXLLBcfZHQkkBrCfJleNieHIzlXDjUIU0lQ3L2PpwlpBB+uJHYtPdGF
9CcWlG58HS8PLSFJkRyizANQdBJoBvn/37FSvjkkeEdz5IG7kfGeyQcb9UHkvuY9KsDG2BfVAgxL
U9TkUDfFJnmlsjeosCg/8m6SXFtTCo7NYPq3qzH/TWK1gAkVyjPTVtUYavkb3JZVxWLUN2ATJ5Rl
FxO7qi5RiTTiRrWuTXFEEOMjbaL4TxUuYuN1QaqAERCv+lXSJc1hVCvKFK+tBkxUzIK2REv0jznc
q8BgTbKiGgDgpkvjlI7RJVp3friRG3BuSb9CSCiCXqnnsv1riIh+G0Wo0qzfKctZAr/r6lcD8JZf
rthmcHiGc/rL0DB/9vsdWo7gzu2K2/EcfWpchysNQFmSoHhQBh2hBY8ZU+JvaO3Q6tQgasyvM/Wl
uoif7WV8hIGmd64HFGVIvmH2WNlQzGo/Hqj001e9Fh2f8lUKHazwxUUcHNrlLy9emwZ+8fnQd6Ge
4s6AlHq6c50uTQ/u3uPzKf0JVYqbAoxIMwfZosB3IQ0W/YKJ0G2klWPyinIPTGFLP2JzvoUSSxo6
5V/EnKqOVO4pzOJ3rRXFQqrQqhDcOeRkaF3osK1SlGP/QbDEMxgQ5hI6AooqqPPl/IQ5qvPZL9eB
AYvS1k0BZuepiH7RqFIL1qcsVFJCD+Ip8hJwpd+aOIR7XNfWdTHIc5BaIsEyJCAsBeji03ftk9ZQ
ZUQRGnMJtGdjuqcQSBY9p+QKsk3EpL1NtJhCe5SdKj2dBtopEF/Mr0gHohZQuCI65dTUnpDrSFJK
jgMpEl5eIs8QritEihxvLtFqDFFYKi+GoF/lq71vsIDi2x+vS0v101x5FF12qAmIjQWcil23maAA
hpAyv5uPJ38IOx6RENnQSBDznFNQOKZ6bZPYMT/05ae/iFtFbiVRKvnBPq1YuIwRHtdB70zp6FEF
1p+ZEfo3YeNcidxJZqKs6pQLh0JZ/AWnmAT6KhmE/ykS3txSBOlLT6SCVkCcbnrbz6jZlFaiulHB
aNOe87dYxRjpGXfcEtCbzz80XkiEhCX0/8wyt4lxAgmDhyGXfTNDVvSkrSFjoy/ZhcffSR68kXda
+1JHqsRL2krKt52xSWFN/X3mDPHX6ceK8ewvv7ZnyOCnr235pe9wRjQx+Qw60nXGuqjA0oT1eabO
hxTLpvLV8dx91I1cNO77YNVT8oD0/UtjBxj88kNZZ/H0sAKcWqFKQJjmEo25ZIPLfR0Vxdm7k2RW
giU9lPxjpurgYnj0zNclo57o3t7J7lMg30hDLimFE04EDyqDWO2g2SsY7CJdigGOPYQMSIvEAfIK
2chlhDaC5JTjbYM4dBXXUM5cl+4EvdkyNgk8QRWx0HnNSJA+T5imqmITdY6sJ9z8s1o6JTmKM74O
1Dy7Udf0Y4z8sd26eD1Vuh8oWgvvTpIki63pEL8c4Tvx69ssJFWXAeewEsoA9rinaX5Jrt8UB6Qx
LGuhClZ2MoNbTYtNRLKGkqatOpBWSS6alJP/wRD3pSBaO3VNcAyXEKgeDrynxyO64iGIm9gzXtKG
3vDt2j4keJBz9X0/MABD7TqfQrly1mCChul4FM6suRNKLDIuFcWas5NT8Dogdgnu8KBYehjjGROk
v7xdujYu6jzreM+6MzELcOV9mEIWjFoGaDy1CuLBzfoGYYwE5V7KEmkGKvaOVMXd1Yb3GfwWITQ0
moRfCff5QpeFpOpEaFuwMoK02eWf2zp87Tos6PXhS+TNb4ZT/VsGbrr1HOc35rK/nwrWAfJNw33g
I9RaiBEomvZ9FmW/KmjUn8n1eHkjG8K92MjAOiDfHrcKbvvFSs29OVntTs3qQUEmT5EjGIFU3x5C
Y+KG0MhEQV69MA0n/v7Qjzu/i6WUUt/EULjv+Qq+GtZICfswcJNXrEG7WrQkknyYS3Tx6P3NI/Xy
x3gGfYRDl/uRCwaD1NKbObY58YHRtDJklPL+1oJ28EDyq3GIgCgwtF26Z6NlpD3UOKmEQGGOJt2B
Zs6ghrryXCoklq8XrSkRfhrFdJG04ACUHqrw4N5pXFTvlZ/cysP/K0CM7CP5Cgf838fjvRZo0eJk
IZBGYn3tHvX1KiwE9OX0ui8/20WSC7tc0az06BTU2B8X4B6C/fMcuScKTsQZ3dy+PbxVwyosJg6y
N1Lqq3pQY6jOQ9iyYDzG3mWbIW4D3ilcmRojqC6pE/C67qB6sXXBRKpTUCcg5YuKTjUoKo0eAsxI
9KayTeP0le//dmzm35GrXak3nlsTPocD+5B3H/Lj01OMyepEkp9zSs8UdLxevXazxIaySCAzMZ1Z
J5j4B6mOACdv5SRStqOK/+6QfJ9X7usxCf56+b0b9rNYE/6a9B2UE8QA4Ql/+lx5mUVBudr5HFqZ
EbhSfYhil8eb1JDbR9BZ/Zc8qLrkdZDZkDQfcDXqIXqzP90TJ6+wou6b60D4UfNNRGqJEACe+kA8
NfUAmTuccY+CDPW4KrJEvKqr188rTEWcsYQ1uozhlhBWZaoX4UbhSFXw5Ixbq05AGMIzZoekf65V
sVPq/eXbtDhRfpOQON1bmhCg+WZyFekgE84Ynvv74BC+V3Ulelb6C/0o3Z/moGnE8csv+xkgbsVr
i1AiMRqKtJNF9VTFbT+vd71vlb4stPKkFt7ue59wzhV5juNOk/hK1PW0yfv6cFvF5WvZJB6PDeFQ
muWj4lqiBmlp3T3wm8OmoBeAc/hVmiopFSWu1Q5QkGoblTfnMoiYea7BnbhFH6UPVVkzSkuh5Uhb
adorgvs312Ht53YAhzrWTFZ/kGBsebrSnH0wrauYD68vSolrfcdICMwDLkexPo6sV7q7zf3B7WOp
fqhNFL4RYRpW2/uPRK3owvRYbAAE70vhaNecXOc4rb07i8U/smST1Q8BTWLYihNti4iilOkLUPVw
iDSGzvGursSqgyARkGUD3f01dyJP//KSea54w12lzpCTgwJu8db8tqILjweqH9lD/OIVEBlWZgTu
Ai6pTKXB15iwKYzJbxjxLxHMlLebXcc0tQOz0TWeE1QNnMgmg+Ef8E+01/bQkpIJcNaFo3FdLz/8
c195iEpE/DFcLHfO4is/NH7Q5vHKdOp1yB7LfIZr6tRQfwh0IJpK9jBpyCRXNACvmL6akR3/pPkz
qS2vPNglELAKOfaU+B64ZBWo5vw3Pfi4P2RUa/3PGzpDl9WieKJMS8Pii9HEynOiS5VeQ0abibQJ
5VZH1JuzlMNyf738UM/wPjwUcbARpskEZGlxRWBmGpo4SlfwW3ytMW8LPaLU1dogKoIEHkoCsq/G
16ui/ahrw45j1md/QlAh2vqINWFiTPS+nd/l6/jdnNbuTV4R6GU3N6Dny4/97JeMLID3SHXO97yo
z8chbMITQYtWtCkhyQz3OAFFy0lFFhP5JZ1gusIU/BPfVhKFWA/TjYBPaLrry8/17M7BWkWWCPWk
y6n29DtmEm22yp3JJfsKujQ5fW0Ll+HrOdhb+ofFw0FgmoZR6D0HYO9Gr1wnhcoB9lQ/h55aqSNB
dyDvBq0Yt0/BkCkayFsJGbp2Hm7GffXt+ra/8KlSDqla96RlB4BbLV5qtD+f90E7zHeaXGrIeXVm
mvsOFY/GX8gZlrxp4tXnpBvf1t3E/Okjvlo0IVyPEWWmVDImyAFp94Py28sv97kvHY29S6kGvS7h
+uLlJoQtTWHuPpS4IrIJw1ZTpmNpIvZE97xywGEFbeSrbhwNN5J/SZWXuNPrwksrVxbljDZPQJ9D
HYkn6OlzOVl/8Ip5z2KE3FMUqiR0ory49aGpiKueccuAd2PZedW77t8CyE1bw/B5qElUohB1aYl8
ZUXUHMB3PK/xtKY3Lrl+wR4OXDvMPom4htTZzBPTwIU+lyjK1V5oqjkDiRNGDcXf89rje1hPqJ9E
Fl+jWJ5RYYBCxwhgEbBLWrC8H8JkasaGhSJZmz5o7eD198KbLNjduCx0WnnNW5KpJcD09ujgf3Q5
iAGRUuqf9cMxSXQ0w5hFCRtaPBrxU2MWRxmPRrUltFXwv3Bj6cKtoC94Nu7Ux7ghsTXSAhpLQ3Ev
aHj876Nz2Fux/N+k44UARss5ODPZeHPm+Ke7rBhusp64JxcxGHbTB61V8SVMp89e5JBlCogADm8R
NX7wq8mAWBJgFNhNr0oUn2nPMNZqaCBPdimo6fohhkglcaGvnb9SV0PlH5P6JKJn0IzQDflgLcAc
EX3qwycK/RVMpRC82dl9GXfTpwiP6Ms73tQVi52lFHOg0pB+AX3C050V9aspCCvIWqP3iUcQu4LO
4FW9B1R71NBp/Jk6W32lYofEDDN4Hq/l/u2/4k3BxCSrODTzftPsPIY/XLvgzWv29Gk14YhvGaWq
bAmLtmYs/axFRTnfiQuSAEh9hl8g2tTsI+GWexc8ncGr9CBFzjiXsHXvwmzXEzp2Ih6TqrqHAaba
s2YyJ4kQeaRCsFPm3Hmn7F1YH5EEAz0wO3meNfkbRfB1a8WltxXPrRo0l82t7JDFR4HwWe1b/3R+
YO+hX7j03jLqEjczODTHvOoV4ZfaShZcyn0m9Y74YnI77+U9SL12i5bhfV+7X9pyeO8XPKzqjPwY
Nv89SOzxuFCfgGAID5amC3r5Ll53O1InedlCOKeUpyWFRaoKm9skxSdlpxvh82b6Qz3PJAWYWoKW
HivTdenVxTwTMmoYyRlBRqNOERz6dP3yDQXB7kj/JwWP3IlaARrrIA+l0DpJQuMTEZlA9sKHp5jq
iuUsk2jKRIPHQVF1gw1ImlgtDOG9YrPGkKYpPyEeRWwuU+BIX/byDnzmzuUTxIRWrMmSRwu4WAjV
SJT77qBc25+R7dJaPzLiPRZ25WSanV5PS+GaBprtCggN4Cx+QDKL66za+hKg9QA2iG5jWggy0WUx
XTWNl3S+x8kQYsVn9l8aIAGZj/cSAov5F9htQuATnIXU+iOim4AmgBNE0vYixtV4VE4Df0ZRfhGg
qztrqmnxU4+1QmqP4VLK1xZG3aON5nRRxrbUhEaAVSgQHQ7sqCJk+WhxNcKw+qZHDUY8QnFEecN9
PU7gQR13tdScI3yskA5lsjp5l27ysXx1/S58phj1KOsp6jGEYFdebonZPZ+9aU/2RZpU3+KIoFN6
tq0OoGOck9Fz/mC7mMG2Akqmgd2peUQmFQfu/Bdigs1mgjCrOAu3lR+1PO8K6Tg9PmkgQrZsvu3V
O9MM6YvzFCSTKA20yWyi5V0O8LePIQHAHB7PT/E+eLw0nmAmhky0i9bjdEz/UAjkIxVjsXQoPgRt
ipvUnA2dw5o/p6Ar0TR6H1of0vJJnyf9jau5KJRi6l3NxwbP7Uf77bBKlGvyThpHyZImkD3JlnQQ
WhDvhBhL9Vu9BmCH0RERJWGkKydvCSglgRbnjuWUIHaQO0TdCVO8tqV3JNCU9QRHFeBnj/esHc1Y
N4tTG4RbcTt9i3hOcRNCihRE5CegiojWPW+bnuZXEUJ8JerrENNlyajWHwKqxhmBOqA2nfkf8dza
6MqHQw8gko8bOWjeEbpc18M+dx3qLqTc8dagv8uQidGH3Rxm8q4Cpl7q1Wvrqb2cqvNGnlGny28P
Xv5G1aPQBB2CKJy2fpB/Wmc7JKFQsezlZku3/lVfCt7Je3H7PfMq0nK6iRowOVBaSwkOqHVHNu9c
XTMHmWZouRLZSPK+cy9enONRMq8OSdkc77o02DTVnyry1Rw/wmk50yodlyqcRcFcBOzHfFqMf+68
+y6SUmBj4OErwp06O1QnMNdS/Zm+BAuRZEdTx+w0pfurBXRnViJVMjVBsOk9ItV0dUmjEXfIuoKj
++oxMs4ZpH9nIVZIlUjhEaSof6ZVwYn0IHe0a0RYpuwKMFMcgFRDDytAHbpKN+MwIZEkODC8MyXR
3NgKd/euCue3/+McjqDMLa9BsiiNKhXE/d9fOFh9SFWXmf+ZTM54PrjuEA/W2Uv4oXwwMds2FB2Y
tT6BBbPHxH5rkz4Ki9zz+q2QkgowV8LHK891WSh7mKUJCoUjShhmLXTn39CbeRz8fFeejndj174d
iu73WITmKYfG/ek4hUh4P64O5WZdd4QQ8mSkvyg+I45Pfz+MhYUP4nL3r7LRz3RkaHYJRkJaSpgp
9+LTp+t22bR3knIwpF8JqzrirO0Uj4G5Lx5oNeXjEL6tIqKGbA4UkoJLRe4IBxaRmLcjpPBVDuiS
pGTCNi9O+ZzoQZcgk9MFzr4YpwGzKzs93n9IHRfRNyis10AGe/z7g1vS1iv8jwbsqoCQkNVc5ij2
/1lxo0QBpKoYEVlri+80P5e4a5y+N3RYRjILCwPwUGi/mljToHKiaq2pKQsY/vuoOVXrI/KcTvn7
lbVmjurFecNDuYzAY+gV1O4CwxzPvROes7A39lzQkexhMkqK2U0ZshKM4YfCSwkYgsUg/MrCRYCR
zS52QL2TpX+k7XkjZtd4Jh2/oDnyKyopX1Vjh2+N8FpGSIpak4wshwvR3SLhjnjhkVOaq8jZqLjS
H620GGl49dcp+kMMqaaM6zI0UQmzXkwUSOKOGQRoZyzLjAs6aCUqgi4BmYtJ0RMKK9QLYgEXfwmP
JlMeXpIS3Rb7/EGaSD2iS3HKpg9ukAHfctCVEqGjhdapd3Ir5i75Xyw3ngy8sPdIQy9+KxJmCIOb
dURCpSs8VgRtKgZM+ggZt3JpZNDBWcwqBI7jshVQAcpgIHgCiMYE4sIK1U+6KbpVfo25buJ/AG15
6JnQG4SrSHX2Yv9GI5Nf3LZ7WInKFRCND7xqNgMJNWVu0hWg8b/WHOIEQrn2VVoPhW9oIvJ1vZW1
rBcLUZZLpFZJBFv69FzJ51OeOadDDxOw+jFNQG5wFIUPN07p7ypOb/zgpnwfPWyh3Ey9mLPkeF9D
8EzQQZoCpGm5qjplADRNO7SGEreENEivpNtPdv26J3IfCu687jZZNJNzjUeGxlc3liAkQTWquqsd
R1UXCjtrVZcD9uEURB7yA92Wv/WG5H3fZp9D18s3/enXNBy2ksJoHKSs1+qUZlrVgCkd6gQqiPF8
VNnxz75Wbgtkf4rfNGXTv18a8TgWzS7u7pT6J6maEiFM+o+caiMmRQymO5JIRnUDB/ZFqsXZYYzz
7HEu84KNGZNE7OUzxoIan36zoFBwgoEHR0ItsGhNnSwYnPKw4tHEwRbs7aH+JhOQjoeK0AStQh0Z
GqIuEqA/QJTy6nplu8rVUqBlElTNy/+qR9fQYoGZSjF2ZyBrKHNFFOjQlDTCRisi4rccuxS5sc/+
ZbbjrSkPwC9Vibz8KQmvY4FefEx6V9QHjBUlSOzpAu7i1kv6qe8esFn578gIxvWEodn1KatSL0s2
hiZNJYaROCPUWEoFhYyNfn7e1mePAzKDyogHCiLty3qHV3Pf5cNNd2i8zeSQTexP6fqGgrojV5rz
LSD8qUg7flPNJOgiVn/gO70Idk5TojLB/PnDMvxCbLyt9QNTttqmDgUs1R3TbKiVm/qbrfWII9N3
mLibDlJxF6t+awKy2jnkmymiBtHwZVIu+e/pyb8JTnuyj1l7+826rMvb4oDWvi+i773LLo0RdRJP
cRuXVJIwCYHsaC0gs7iSIiHrN4h3+628IVWERL0I6JL3bcB5CmzrSCsc5tW2H/JhYyMzgX5yRvX4
J9dnesK0Q9vvuNuDc8y3PsEhmwCF0rZYkSB0RH/edVwq/AXZNsA0NI18rGDFcHfHXd95B//TYb1J
mzqmP6VtmGqaUszFX3Ur1I3k4iKKTUyVV9W2O7OO5pHX67RcZDWmxE1wOpebXdX+bz3w1/kZvGPl
6v+IUX15eT0j6ATyBwOHVCCikAzgp6uL5J91tw8O7V06wpzRjeqSVLGaZiWXmGCaB9GCWpsUN5jg
Mjl2tC9qhhUJ69GmEnQmf4YGbBJoSdwTvolkOzrFptvz3TnJRu7GNOWvoc9R1F0gl/RPGDZH3/Mv
cJ3TVCExCmqTgUyiyQevKDuNZnifn1/v5+CTmmU5zM2RnONEGsuNgHBVqvOONyqb5PVon2cwXd4Z
OQMu8l2YnIsEzyI4O9U88c5+KubTHR9qzcJ2jx6eJrVCpaT5lBLc/nprFmyCv44L9He1OBrBUriE
jUp0MB9hy6VSl3D/egSlsV6LEwSgiWIMI9MabfqCtuU4TJq6Gxtz9yptZzrW3zTZiQTQ91OGcgJ5
EGDjF5X7Ei7pSrbIM5Cx+Wrc9KVyG3STljrgw5LDD+b5dM35x8MwjY3fmZ0zBvmSZEnNqNJmZDkN
ovPrKdtKY1XM7qYYzu8U52jQDvYU2XbUQ6szkZhAmJb+XfSSpChK8rxuXrjsUBTtF6zZJdJV4qV8
+tjj/hQ72dh01NqoHRSFQEWgmtDMkroWktXrphk+JtGAmPybtCXTWvKb4NbBXSR1jFakpNkv7+JL
EyGPZt5tRICgx0uRCNG8TbnO69bi/CZE1+mMz/NE1U3IaNxgjgFcgTshqDGdNuBknLcNk1zd6Uvp
rD72LuVkj3sWPN6pGWooMYRfujcvP+bljS2HPsl7KLH5/i/o2WpXDGVTn1vr8YpGCSUZV4aqKr3T
2CMVwju/UXnRQzIKxhPBZKoHuJx6fyYqs/lLR5DhU5yoxuWkE2L4WMMQkLjS7Mhw4xLhJ9Ndvdv9
2cH+Ks1XxvMZMP0xdsGCSK7WTM9+GypKhDpDoC8bbT8+5Gt337Z3/KJfpiMRrwbX0ccKxX9Q81NE
0WwLJJdewsTCkxzolIISTOgJJRuskPD7iOWve1UuuXK+DERVjHeQRT5ahmn6+zBuurrnKbmlZOKU
hE1+2Uf5t4mCCyR2AduLk11wjETZ0s13lFJaJRYozofodvEVo8Qlbq/nI45YJgk4/SWXn/tDtGfu
48MpKwHzo4dbmjerFuA5JXzSUjA8gCS6mAAytd0dV02OMEpGhJcXsffcgyGyhdBDmZggU110Ok7Z
pd6pPDVgTHy1qPX/Fhwep6RkBUyPzgkY6duyuikOjHdSZm+0b5m0RNjg1s13zbanmECVS12ihjHI
aAXQrzQb3gU4IXx5vUfus0pB5KphPNygAKoIPVkxHqDEigl0TLPSoHybIdhf5auRvyWnTojnMoOQ
1t4Y7yXDcw98mQ4zYZgruVGcVNTydzk5Wf3Fav47bUvQcPpWxefNI610MVIf9rEDbW8JJ7HjU6ZR
rki2E3GMjBkmwAgcNyW/h6R5/GWqExWEZLzQGTkQL42Tm/4JCUNwpjRkViR2vTWfiZYKLLBUAQlU
9WZapcWrokncbc7wk22Qob9hEX5lat8NizPbMBCzuZ3Cob5L3fPupsDAVpeqFc+MEx25YsczmvQ6
3nHglQXXb48lYMLjR4WJAWnaUzP17jolE5aaL554v70if9UGAgLgrg7RovQdtV6MEotvBihd7tSe
BbCtSx55WmN6nfhzTiNiSKcpWk7OcbipIYX6nm8zXpUtlxVWWI/Za13FtxEUmu6xZ1JohyLR4347
UFcqkSjIFaXd8O7SA/80xchyZ1GKIdVsmrUeCUxh9pCtV/iMyhWbNh2FYWSC0elxX6Xj0UUIeLy3
ghIMzK3j71FGwzXGwAyc65voTIMTn+MVUR3F+CaY4AmnM9KhkFzhCGsAfsij876rJW9aE9kAYOrP
WLPFrlQePQNBZMEmb4W4OeC5AbXN3PGuIi3UYMXfMR2O4ec5SbL3dZbgbfSb9ibL4vuy7H+dovO8
IeE2fl2teXVRBiizAgQv1qe/p9gpeQU8UXzkW8QNxS+FoJ9QIjOK+4ANM8lhjOXyxcOwKYLqc77j
e81p1phVmr7qIgTsxHok6kn2iNLdmZkpdY6QcN/Etw7dPDA1Q1WrXdcyHwToEru5k+FlZpSi+2Y+
+9Pt/4yOP6STWzZ36Uotwo6ln/L93BQRtlCQb2d0f+Sr6Ss+8PbGPcffGdyCq/hYXLO8XrqDBCzq
FObmDqGhFwzlGJRu6/OBH2gGVEFG/AJSpXP1zWZQoogxQg/TuAVyIwOTcw2BebAZ4bCvS6kuIwD1
UBj9KRjBY1F6Pq12SKWdan9OansoszL+BO8eUTTp/mK8XH3CLAqugvj8RbywAtFkDRSrZRMCFGxP
ReweOXZiNc3CcIsBPxcpBgaZQS8J7rcIJ8ADRR/XGX6D6v8ZvCmjnxNrrAtINd9IklQHvxkFiPha
BdOA6ihwGfE1trPiiyLzrHEAdsq1UqJT8l3dg6//QFn+8rUQX9C5ikWgTU8k0+VWXVaHp6Txd15f
G9UHG0myjIJdQf5rzhPwJKmMCiaFx2vFKfLu0OYWyMz6M8AK5ZlpOiF+OB/vlRqXFgy4oy9PG4oI
IZb8OfGaHVs0pE8JPawP88cgmf9y1widccEK0hCiqDRRK30oJnq359jPX0vene85+xw0vTSdIL8r
juXc4bySUlhtgEJ+hF7JcCdXloY49Un0PU84XHSjSlb6qBl/hPiEf2Y7uAQYOMhoGXJUh2sUkJVZ
tIemiwcdqUNitXR2iA0V4WR4FrqFCDD1f/zgUKbACLzBJv+kftBlMM/L39Jzdzd5h0zfWTME7JKb
mdsSyfiurh4ELuBD/ZpFVuFk5aAVc6fJrvITgGZ9NdN4wo8U8CohJVfzE24cJba8/GDPlcYKYox4
LoqKi9xiZ8oTzvSmuqvXXCwhRujiTCMOwxBX0z2d8qd65KRM1zGXb+O/FteqW6fenX8rDkVG+MxP
nQ2pW1kQ3Q3r/Ks6TTfn5MLXLwhYwL94fH0QBf7LfqYhxmq0BdBJ03FOvXfndA/qgJ6fzfXy57zU
kyTAiND5UuRQnF1MXwm9IfNOx/KOuJbb4znjZYORcF4UXrmZsPzPAO6Wzy2tFOpIy2ajZjcvOBWf
m+zcrc1Pjnefi6r6IM2pEtSVq+YWIDooHRGsVt/0Cf+D+k/d6ZNuWp+ArFYgE2lMlwLZrqZWzYas
vNObo8D+EaAXTEeucx13ih0WzvE4Oz71CQ6QKR3kXnKKfgaygt9UG8IEV8AkPeUJHO/lF/1ceZ/Q
9NNlM38PK/qiyY7YfGV+9g8mIxQLKbmBziWxfrXQErprWRnlxY07FCKSOYqB5V3GQHVMUYk/KNPA
Rjj8Ez5SswFR7VFZET0WBv7TG2ac3eaYdP3hTvFyOh0VjibGL52BNuFkXE0Biom9wwSxXZ8YC0yT
L2JNa7jLxntJBrzD+Ck9j9cOiguylIcj95YMFMyJa99fHOdz2UwQvOvCXl/NSCzzmkwIIB9gCTLt
pJsglNSQ5Mcj040Ll2IB7cSRKxrrjAwlzu6/Fz3KJoe1k0GGIODQ+k/fXTSFTVyE5/yOUvhe5lQp
EOzEoIW34KYUgQfeivpEfZ+y/qQ7WA/3Opc1UHqm+2yq1bt10FyNNLpArHk4iD+5+ZjRgfLl6cNV
O8/vnMTZm0n8Ua0iWbsaenNzRhxezJlSSOO5Lt6Eh93rxwuHahfD33BvBi42ktWmiJe8+PD6FMbX
vmcRpE93M3RV6GFjwXpIt754Vr+rm8BxYudzcOKuldkirtHi96S54rXQKnxMkrQ5QSTFmTwsPDHE
BvEyt+Z1wO4ZAIGJAPCmzILEXQbD8fQFdufJ94rSXX+eJnwAtObciwS3kMFKHWDdnB5uzP13cOJ/
PI540THTOCTXpffuuR63lhIVYC5GfSqbzZUDxjw0///qyEPCNA6SkwRUPgDISw11tfb8dnTKI6Eq
zFGnmKfHVVOjcDPElyt6S843G60Sn0nUc8+UZ7FLi1VE7RFLtcr/kRba9Usoi5y206T6aQtcnIl+
KFaEdqUgRNSnf3OyUqZ3tFzFoUmJ+qGQ0DhIumjimM77v0yPWq9oaiG+2abMK0gz74e7olySv99Y
jr53+nfdkXqw96inikN0g3652lYVtIVmldaT/oBzlrwq9vxkPTOYJyEuTP+58Om/kfCfgZ113h/o
yd1dP1osMRndtH0EiyMv7eviWwHqsi3Ktn5VDAmlb9cf3zfr3XEThOF+003F9KlIhRCsdAOGEDLF
qH4rUIl35ncYkyKzSucWtG0z7MPE3KICzRFty7gNYiJBHCJBhoYRwd6epwr4eTvLQcaCNp6RPe9+
Hxlv7zcQk+S/nX13fNNM7f1YUk1MB42bqE9/g1gBLAT02NEEDqCR4swcD7e6sQA7djdBxp9M7c1f
n/FL/TONR1FjAEFZF9B6bysXmMCntCbMjOrpBLRtf4LxFpMH20K+RXtT9Pxu1pW7tcO92NF6QxZR
2Iz8Es4HQp1X/HGWp5cO8w8hY32irytH3ThgKTnOhzd508cMuctrnCeUOMwOp9QnlXD8s6qd/jX3
xPFP1EGcMOesuom7bHiLDhQwYM8BVNJVpms6YTHiCgSKG8L70gH+qGfCkRPjQXD39J/i9Is+WtGs
9+2b4IBkqYiRthV5AboTHdoNvCkv3KfR7o/rcJvnCLsdBqht1u3q3ib8zROIRMYndyteSX7iy52j
Q/Pl2mZ8coxpL0rTg1+AOUMIdc1C+W80re+fugr4ufjFssp0H2iylLhhxYoopkVWHWU/TT5YqfpI
ChITEOudqGqXbeA/SGV+qpzhyZigTXIME/0iHg0G/ulZVlWnQ9SE4+GjACgRTFOBwnlAjtvQD2m2
EPy6kjilUAEP/Wpt4QmrAPy7DQ3jkriO5seyAj05vfRcTAoD36PJhcVZPNdAnjly1sPHeMeNCb8v
ZYisDLqk0iNiZzoXdVVKLDN+X1aygTrcdAFUKNh0JHAeouIuX9W3kl5O6Cr031SMx8TdBgF8JMB6
UYwIpbuPKcEZluaTT5/c8peakhf9mWYBTfvj1oL+Dxh4C8SbDQEmI0DPzxgJmNi7kYwXhU7Jjqsg
I6mp5WnQHB2bHfRTCi41pCSEgp9FpxRzcatCWA5S6f2kHJGC0rzpiGU0X6heMfyw/ZkZHu9JLVLo
B41atfVJSRRrpIUiukpqg3VavTkdxw0D2l2fwR+8M9v8af355ZW90PHb+lkTa4D8ar0miGMpAc73
I7DgOZqt3HaJ952kC4Phk7ND3ZqpdhhUkmKLUW6qckVgCGzYh7ywejNG3JMjMvPz+vSmYd6z3iks
Xn7exYwNe14tc+yIIQBKZOTXv+1Ezuqp97Ni91F3t6paASESP/VZxlopX4+NSQY0BjiO6fPqmu6T
jIaHcQ9sTjpqzSDSZ0Av81XRRSYjxYM47ZiZgKZE55SSodSVqghW6oTy+aUgLLsQuvx4J28giYTv
FFkh+5i+IzMJXNXuLSyYD5+ZFoNyb0UhFSzFXlUwrMaD7/GZ0cWmSchcByTzR++30+Fwsz/VryI3
fZNlNRoaYj2gNOiuXwmyV1xa4KE4JvNbVjfiXG6SNuM0ZZmhipXsWdVzdb6WfrMgcS+feVFBO7nb
hX428s4CtFLUfcorSmH1zMMMbWYxcmiFpBD7P9bOrMlNLNvCf6iJYBIcXnOw0zm6PLVdLwq3qwsJ
JBAgMf36+60j67YT6aayHTeiw+0hyybRGfZeew0p0ycCqbg3oPmlcgzdZJ9E4RU9Gpbz5lJG1zqx
WsKazqc1TCTwP59WbZJ8EAJsUp6fVhm1tltuVgvYzzI6ar+qmws37pzX1f0AZWU6AloMFUX4Wxoy
/cNuXTLSvWkGzlZmft+O5A6L74JCS0oHa4sIybtBdSAOhVW55aDw4QZCI62gzJEFBEFq02QqXewP
IA3j7SHDcB6+zG0Lo1z25Nn59F/1WZNjml2E7AwdN3SnKfslrslO6du58yj9Sed5aEtA5SWZPATo
aX9oIigHaiFf4D6MUYAKNXsNneBWgbPy56tDtBXn7UFOXHCAAMwzQW9cWDqThRQsZgxjVqXzqKs3
3fDmQ4p2ec/iRRASkCcaphBulRphgbZkVbzPa9YO1iVjrMhFsAqIcS8fRKcOTtoZDHHR6aPkmnZh
mZsm9Y4Ry1PTUzly8aaGilnp7R31C1MTpsMQZMRSEDtB9gGygZFhRLnsrrx2+yXLvffpgsgzasAL
gUcaEMdkVJuwe7tbjTcvP/IEnduvcmOwgIkRZmKHO7mTg7peF8tVBLFExiIwNsUDTnvIClxI9CJ3
6myhCX8xECWk08oHnFXx9Ex7QET+XPOp87XCqVcJTEFSnuI1gtnUCmjM49mO0mD+KFmOG4zftQtl
I5ZLD8B9JBZAiajNBmOxxBhm8KpBODWbbLCqkQLOWozL9V8ZIOKd13BvBaeeH+5OKBb2TcrQHdiH
qSEwxpQX3M7ASYLl+l6BRzqN4a3e+vPufmg78F24E3LLBLDi5FownIJGN8efxjzKYliCeImidXO2
5BaO8+E7f1dxWbnOX/NNmb/bbmeXAaPhYEPX9ApvP33Qk12PHxlsdWbIbK3pniqop5K+7/N7IYHS
cWs2Den0XZqjPWTKL8BcNDDRQqyZGEMIS+vbR/pyFAjztMT6JLi1OsMVc0m5BBUr6vt4y2H+inDp
CVtv/+Kp9+EFoZSFzD4Btcagb6EMdUsCyMMV9zDcubali+oid0n46uZfNmclJXTtaox4++pSQ7f8
UbqMZvXdWELJjLZIB3WzAYez7tT4jIaFejDh80jw8tRhJMTUl/xyel3G1JdlTU8qSpZ2yH5OWrJU
m3x822zpYpoF33O4pE8LcYS7dHN6EQz5aOlW9J1tYW63c8D3PHNvGMUWtC1UgKZSO2qiJaKqur/g
PCkubIcUryAthYX3t7i7zZiXb5AqfkrL8e864E8gs/2dLfPqrTMbmX1mGEYSTZNetRt6SEvZHktN
I8SDyy+yoM6u0EUxZfTobIN+Zt5lFZQ/2QGH3vh3E9cr4GsN6mr+szVsl8toSxBiCLy64MZyazVs
KVPfeOVCa0xX49syTkANIgQByk1od/zLbgbUIN53GsIG3visYMYhNqpG41JTiDxJRkSHtyDk4M/q
rwWXkTskQmtVXWxC2JSrWfaji+b+hechF6TW4QLMR3zqSnZV3ZxFcydKpP2yAgiCAupBdg2SaRdl
FvlmAd33XlXl3uxSuB+bw4BY6eqXqxuTAnUu3ZqvmdNHUEnqVhQwJFqrNDQpuS1QinlCuY5akisc
RnHKNVCU22CrqbksJLX36s05v44JjerntyJ/dpleANxMPRo2TUiBlC/v1Y7sxvmbarbqLHZuDXqg
x4fKJmaiqJLElimKQ2xYeOLvCHbLaBv7xvxInOTcrfkc3f/5dDA7pNXGVmvKOml3JUTgeU/Hs5VN
JapLuQqNETRvTGQoBVF6vwkNXaHYOzDIGVdYBzV0SnvnNCpXnDPUW8lK+nyHwcVz4nSEQAeLLkJf
xI30vBgc69W2Tzfh0iYc5BU9ROOJ2IseX0WRHSgGbOlikWQXmxaSIXf8iDZb/EJxFttucQ+f5FJ2
HiJG84HsI6mx7hFJ2s1ZxhAwCIHETlViX+5W+YZ1yUJ18rWUgLqLDdNDl4wyhtrvRHbI3c17uaIp
El5fa93PoQ5ZBeHANjLmL8GVrhN8kPVGt5aoQ93vj4bqTHZ01gyXnzf46nQqBXacKh1gOh7XmhBb
v268p9T6KL3FyTiqhMFaNQuSD8142y0cOBtBzeEkM/CGypBIeO0HuidGYZrB2Bklmrd4BSEn89gT
0k7EAz1lRXEMDWtezt+X0epyRMzW8vyi8dUerzbgjWpipomVM2P8SfaMpayy7TRV+0cbzMvQZFwE
KrBK/0G3pCwyXy6ZJt5/P9ernIIUH0sKzmROEQSLdbbwff6ZnlpfbQwwi0oneWSlKEglfnGD9qMb
s347DOzUzuCMqwAU8XZpEa/tyBlSZbhjCo+JYTNgXDhQAPD/Kq8YMHyOEf4Jiz9/258+EUTz8iMy
PnBKfb6e693G7xP22VOT0973DNDS7quVjhB/ZLAMbZiR6VlTBZ7TFh/cOGxEFKWiWluRAf7rad/h
/dKA4BgD8jNlVgbEru6GdZQ82riWJngDMx20ckEFLQxe/pQaEKiCtl0VTS0g0admw2qFTSvhq7Vs
3tIWboOPkMnvM9iJL6+CU4Uz01RIGuGMVomS7/kbjLdu3iz7eCmVwhsFY2vIJxplCBptDaN4Ru0u
KRrspxuwKSmaZVGogHFdYOdtVqLnpIifbw9TJi6uAIahJU38AoY4KZYCVbsDGOg1K+UAiVil+GcK
DNEEKCyHCyX0aqXaLDRkqWpRZFme93zyMrpCGSCjf4mHNKQUJJYGyRcFNAv0CEec7Fml2trSBGom
Zy3TYbH/7/cPkHAgW9orRRFFDI5VJdqponp5doD+e6v9hwGtREExHtqEgwE6QjxQlSmGNyRdS/QH
ERIVNhVXDrpD0CTE1CJttudz2E40mQbmMTivzODQ4jz/gANW4S5f18mjOg/mH+81Ftc3Z52i4FfJ
wEDnm7bGwU1XvUaAQgcjnesMZROKnTOsl5MLD0u+kNBGQkyCafpl1tC4ApPz0jl2ZFYjXbGMjbV9
9SHrJpAcWNhmh3e1NodwS9sHcaQLy3yFauYYNghh589YdTwczeSkyAhmY9yW6Wb+GEYQKFvzT/nm
K79DcLhVbPFvl/DErXvxjBkC+myrdp1h8bdbPAnLEW8tMLuH2vRnUMKJuaw2BsEiEIaQCNNXxtMr
vAw3uFTtCufRqyslGV2H/erTOCRXnh/gn8QxrYQLHL5kqWLK2QdvM7+qg8WDglAkU+rmGP5w9M02
zttVGn6XJR013tXLB8sJZA/6AA8JT5+Imtl0Ejl2RdsyN2UDo8hXN67oahEeYDBda7yguhOl4a01
EWCTipArJF/deYmjrBSMNtiF96rjWtKCgq93XPdvHTqie5x55uO9wicPVmYExgiPfL5XWihLC9ia
zqNbQZKVa414JAd4X7BxGdCOmAgvRd6yjGv01Op87dHATs4TuBIt4aJoFBUXJ4xbF6AuGR0XUpmI
ZjLOmZadp0ZM/Ljs8vAjptIzGBzKZZsu33LuZ6shy6AlAUoqRJFUBDHbJMHnbLvOG3osGX/Ml9Hb
9bh9kqIR29+vQsE190+dLSM2Gr7GN38p75wskM95yWAB2JjW5VtTmL/qYf5vJ2puBLWK6aFJoSwV
pDNKVwM8VGosYHLH41SkPWgYV6q6efkDO3GIMIkgmznxIaqgcZvUs9liNQ/aar24l4e8ykm5WsBu
fTK48VvjG8ULcMN2uPcLnNBHIGtBS6LRKS37B263M8914hBhZKVsXx1v7jRhoC4WThd5qwwuIxon
6zlKWjRQ1AESPmijZKFt7ZuIqLC3K2MHHXI4brBsgBwMDN6sPNtKnXpAnEnJjQ5Y57gHPV/pVKv+
pvZmmS3+3JlWO8MGKWn0hBKqqqoW4K7jF873lZmhjzx4ExNDht8EexHVYphfFPMPL7/AE9e/sgL+
83yT4rSO1ssmwLfyrp7lF7O4BnECnRYJUtfDfz5daigQ6HHT3Yzd9i3qsQc5EmCE9sYORWLYIjB+
OqB1O+BBXSYrG3UD1oBQd3uppU6BkNaCK4VdU2WF5aKh0p9/UXyLgt8FYKtPiBPEnIDXTsVXj+Qv
XqkZ1XK3xitLZqcj7pCFj1Am2AFRaFWKqaW+2PYVmoP11Ey8OtU2Fh33DG0fWDPia71W/QMvv9BT
O0V8JLJTmPHCE5jslMLJzWpIGC4lZvtQk8rOW8GORFQul05nM9t9gdGE+xpNDiizRqkaCVmjDGS6
qo/luPI7TxXFFMdCHCObQPdLlVc7dYS3hL+x8KiqvINSw/y0blAEtiB6YcwCI5JycZENyzcWAae1
SuPlw7CbfTzzXMd9MkRP7lY8IeGYHaVa1t3CX7qL3ULgxy2hQnfyqpIiSrQ37d0SJ2CNZA8IrTvS
82j0xAWlESHnXnHx8kNN4vjs0W4tJOBHxXA93QmSM1+Vm6H1zfJ+MaZPUT6/mEf+ZRVVb2eRNMgF
0lWWE7NoJwb2gtXceVQHVjegYAzZoMs9IJzDQ9Al0HE+S4ItYFBXmCTokl6oGlax0KDvvHBXskDo
EJ5T1uj/hdMpXkLeR1nBX6O6dtclZ5bGxMBp/90GZHkDWeEvGUSTi2zc5e0uS/p9Y2IN5ZBKajCi
za/GxN2BL7oALHb3GrgCl2nMW4d49FcX8G2QRqBppyyq9bG0A9RVjntJbvb6l4GpDkiHFXsqxujl
z8vytp9D0Rg44R7Aw3OQgUhPztg6C2CBLTb3FvuHWWGWGKD1tFYxHwcchhDLjwv2Bt8KJZusv4ni
yTu0OLKqkHxSZ0szR4KsjmPtJDfViM9Fi+Qln1lIlnLZAcAJt/yHCNwuWQdPGLOgC4EJaRaQjkDs
AII50KHBJm+yobvpww0dDzi3X2NwjJ7dIILonPk3k5u/rMa4QdWnz1i7X7N7ma86C8TiY8gHbgH+
FaBp26OS5hI1qOYte5ykKrHHBb2akSxmKs14nD+2xfpaqIlwwmyEEe7myG3Z1XZkgI2NTRRe4JfW
ChORjVEMYYC0eIX/qqyIYUSM5lzzG+jQO/qEqCDgE/nWn/j5J+Q0qbtrxsY8SreuC6YsxTCBUqxy
YjQfWWNPKa9ctG2UNleayqvEsMnVbf9ZxmkuHmlWheW+M9BoDMFSOg3SObQk64Az4xeHnGnZAYAQ
iTc/jto8i9fQALnET31nQnuZJFCIeJOur4ijvBvSmtEiCgcVsqq+2wFGZ09BS0GShf3Famvexbgf
ge4+WEIZoZWHuBJnRbdaUexquC1AT/WBu6JUVOsqYA8AT4eMbIek7zuwa4OCmSSjqaDc3SQ7/61l
KzDTtJZRFL7o8hC9W58Zejw+X/mnqIrWEq8Q/hgIi1ChbYtFa2p4QM1xwrYEOEcthoZPQ3Xd783I
q8cxMp8zYGDzP4nBITDFMpGZQyGgZuWBOgKm5BAa91AUcwxNRtRQ5gmjCEBiNUauwxfVfHc411qN
M/eLiaiCqGlFoRSyYGRbLawTfqkmsyWpJgpAEG2HputamJiMfDBUQOjP9MaKbUB0917qQBEqhqHE
yMKs7DESBQYSt6KmjKnXIMOCgZQCgYk+R8O16AJSvaNU+65/xBrsj7hYuQBsOqSVG76hIE+9m2Bb
oZyA+yD7Gv6bf8QhUTuhzzLoQCI6lJAaOwpwaDbxXy8fdxMt0v7Als0jY2OgpCNxY9GBcxGxWN7b
ebv+rWrDOwVFTTiardcHZY0tMOrZJ7cO/u16iIcZyZXBMr0Ykp117Hn5qSa5aj+fSreIJDYCQp5v
8TEfesJbw8U9y+uB/f5davmA8YBbcaPTioYxTZuYpWByOiZdj/qX+1IiG1t9UBFagtkWGjRdkFpR
dQ8Qvy7LlK8/QCckH6RD9knNXQupSDRpUa1kdvjy93QC9eRKYTjrS09OlTK5GmuvHr1ubOePhxln
So6xji+ohHeYjj5oTCv2hpiPfG+fFX4nxoY1AS/WP/YIOGqO5L90fdm/b+XXUTjpnceTZ8uMi+xu
uUse3QRXDio6KfRTZDLWRxuAXSJm5SdqIdjxko5E5DoW62SjyEbuFVwLcSmmR71xI9QCDIfhB+jA
/LXSDKOmDJwlsA5XqvpiwTpVbd74m82d4TMT3MTUxpKMpFtWJIhm7/Zco5ce1iHuu+NNRtXw8uc5
8fPcvzNS6CIx83Ejtn/+y7O1Pm6V5aKnZ++oyCCq6ZRRH2adegTxyMd5saZk89C6cwDrFG/a/Drf
cmftmtXFsNu9awZyLTijRD/i0LvNB6x1ZqxYbnHlFmuoJxRXv2cHUBHFUQFNF7GWUUIufbycByw7
yd7+rCAG+Rsu456/Q1MKHUtS2I149dlIRahXEtZpIGKBL77m/Bs6Qbki1YerDNplTFt4hKWHq27V
dIxEdHzqNhJKnfrcCNDaD8ZaMpXsZuPfJuuZS9XXFqCDDiczSuVp6TgOYNVIwzTmXL5xQ7mYub+1
B9CdM6hExeD7UwVIUbok3RVF/KjJiroHXb4KYdC50tVQKpig6FDXREJlqr2isu5zDewp6xl5ir4C
cj2xBzgs6Ksh3EGKnELBxXos0xTqiJ2fqiiwaYwiR1imqgxtFRrDsmnANfXxrqvx3dCu+Saowzj0
IMP+G7LuG5mQvrwJJsoFuwm45anCEk42uEeTjr8dgnxohjSDpzZwGAfvRNw4ZOFIHwUkcmuXNdEZ
HeFtq+RqUwWPWsHyC9e5LMMz9MdvFWT9W1B6iPm+z7PCjoJLNymqYoiKNeoEIGlqddcgAuDVCT6z
c5KUR6SmVQUgF6i8gQuA2lZdoSaQqvQEtWqSeubVnehWea4owPuQApST9/nZls1HA2JQ00XjPHBb
5siV3fWwoqjJs0fZW/Fm6QFE20JCiNoflTyEke4hTUTWMEAV6Tb5Ylq3uw6ZCkpKjlYii/8qwfKw
nRhXFDYptko1c8RLEmDNddy3yT3DUhShhpri5e/oFIqJnJFQdo5DEjqmtNAsMxvspNLNo9mN32uU
ABeJacJLOzxTfW4v6hXdjenX5f/G0SunTOMezY6bJasEmCfsIOdLhin4WJ+DUEypG71ifV+b7b1Z
hR/06z1HBsc1Q+SexoIxI6i72jP/attvWJoKr9H8TZGpsjF9+Ts+VT09+44ny99ZkZU9bvuNJf9q
RNR58AGVRUqSbR5wktP+dHOKQc4LuYqVA67dnGYiXoguECPEe/mZwhPnxa/PZJuMX+6leuYtCMkq
i8dyXvygEkZ005Fw04RbH7CSmqkM5jAnC7Q2bsvvdX74cVvmX4vCeZ8ywsEFrKreYsCApwEGWYw1
Nw3k3ai5DTdac3O0/m7GLxu4Ih3QG9ZYSDQp5JM3Ztbrb5XWmxn5ctY+umgxLpoOHwOzKHrqtK78
nM8W23dQQtqblcHdIQ+Tbw7P9JS1ffVRBrlxCx8ho/K9TBuguSYn8amF83xVJ9Xq/UiY0H2WMpx7
+c2dQtsoNWHWUqapGJpUnfhZVzOs14pHNZIq91VtaDop93vhbSKBqDoTs1OaCklQpV9LQQLVdce4
nr0CQ7LTq0kZ9OzBJqK1Op9X1Xy7rG1fqIwWsfzKjKh109JCMUs15N8I9Wri9mtdQ2iQFciOJpL+
DwbIreoSg75eVCGJ0C1iCnokJKwTA5SRXZgxAVDACzPQA3pnOY2D+rSSOV4gUb5GI2Z/YstxRdWg
HVJx2Qh9ED1spFY5ZCb9xmcUMUbzwhBHKbDR56dmm6dseyxrH8VrkR+iiil5jKoaVFqGZBwh9BA1
lPIs0y0tc2Bn6P5QI6mW7nz8wER+ay9ChjeKeom5ZI70o4FHBNYGGui9U/YPQ/AksbCdjfLypTKx
1Fu6x3UV3Mwr940s1WSyI8qiXDHVUSleLCZR6RWF9NGMDABZpIaInPk4MdPBfIaQIA52kW+ZtiEH
o4pTLW2VnjbgFJ82Swum9JLzqBoP217/nITpIxVAcObjPLoEFY9Dgcik22eCNz2sgtJvBpLFwqfC
5FcLv/2iBZts+xvHFNaxU2rlCnbgup7hHwPaRTlY5Nm7unTf2e6cxf7yMx1jmDyTGAxY9PMDHIvn
SyxYYz45M3X+XiCKKDbSKdsxEIWeW0lNDfcOj2zrG7th2YGliqpiMSWAjzzFJBEavaaJEIU+K6hF
yWx1SfkqB3qZBLeQNs+DY8dnGA9PpwQOLpkr4R7PH76Yjbt6Xvmhnd9pf3QVfDYkTfIWIUl1geUU
Fk8/yf8HZpQslKwANwKflOPoK0b0J5ZggssPHaa6JcjVz58sXvXh2o9W3b3cICRytfJvGEpyDj9A
Sqr+rbYagYsGOPtwYd4WzC9lSL2Cwnt0X9LbBzMeibacCcuUAehUxXKe7vIB8hrELRl5+ByqXT27
hRh4AwwBHRYEBCmdpOnuDmbtrvffVgnJYlQoMqBztt4HLFnenSd2W1PTZ0c/QwNiPrU7fEHqevpf
bvNi00cJrLz1PXylB0aCjAeSG2mstVEsoMkGxtfrKk42D51siUgb0DRNiWdKQrfzDsoqefMLM+sW
IlYiBlTzaKfzWCeEi+Zq55vPgj/AoGDskpv1inbhCODkuyEdR6it8tCnzoQBl0W63m7Mfrr884YV
fUQWIIAQzLhFU2PoJt95TeqxwcH9itQ2ST3U82o8H0DIEfnGoUSGC8hMT+HtMmU975h5XNXyzCjR
0FYwUwrwEHn+CWShPyciZ826JZI0X9ITMq8sWzCkESyVwQD8K3S/EAyY/GocL5HagYorPCLFTXRP
a4NNYG19+DgkJBLOrCtTYKkuYlw/PlF2fBY4Oy7ah9GsbjWFUMF4SMXW8FHofYEf1StEJCpYp8sN
AHpGD0w7dzTacyo/89dR0XwW/8PdzAlhz56CaHG7ipZf83ZjQ6n2QBVUQhojzWAlehDKaUNI3Q5M
VmkU+A2apni/DKo3xWZ9rYq36GFRUn2oy7OQKki0aojz3ZVdSZNvBC2eJpRBDM8wmRziWdxXY2H8
AcP7JfF08AgRREjqJRJVG3lvFl5/bxUElmrGoDSsARx6Io8oYNRRd1tO9d75psGatGqCu8QXDWAr
iyShnArp3/J89rDY9Rzqzpc67j5L3vM7o2Bi2+FLBoRTeGBhdpn+chBw8O0WHvX7nVSeamM1JxQ8
bzts1CWKgxXlT1OLsV2+6fPdv8RbaYkVU47U6Ccfstg/08Yew5rPn2s2qU0dE5e4BfjjXT9sL7Ng
81bkG60alZzuGgfmOP+zq6IvFnKVThYMXObKOnv24cKgFHL+iKE9nbnKj892OlGPg5MUZ9DtKfc8
GFbrrg/L/k69v2h06ZIxEdW8WlGNMHSCpg5EZdA3OyHmNJfdu7BOLWtbov08LJVr5uQY4vXQxLjB
qYaflJQjatue/s3MrTpbjhzfm/ghIkQClYU/5geTlRwPbbrmkvEfZH8rFK1z9s+NoQG9nQJd4NRZ
LyjIkge6DOAGUBrnipSlYELiZgny29uKz64t0dFwHdQQjAArO0KIBWCd52cdN8nEHf36DUyusDHw
na1fViPentyhXGEHusCv4LLpdl8FLmuSgq6frzMP1sgAKtB5mu+JVcszRRRJXKvCKyaNe+a3Oeau
ZpD3EyQrIFSMfaSblqeKaAxdWP4zdAoSKWiWZH88G/6GTnDpJiP+s/MvI+5cmdl9bc38y5lFq0Lo
+dH17Nks5vbLTicWDA8+rtE7cSwtI0Af+AgORC2qZ5TgUDib2XIRVQKaOYupT3Raqe0J8cfFSQrg
eUsAFBiq7kxJgiX715BWQ3Vnfu7BT9Sezx58ar0fz5ZVSSPf3+nyEIJ68HoSAB42WMdTLFu0jQ86
jPEepskQOUnExjigp8RP4hV88xM7CDUp4ixmL0Hsm8kUoS37Np1vi/6uWGdXs2q4h094LaNZedRo
Kpli7w+eZo9ODR+1ADXwtZYvSBZiCnzqu3N8s+PTCayBKTAGUqJaTkNGinyb7+Z+tb+jdKTvta4Q
4Q5UaLgGn/TC7NmphBwqBBHhRPKx5r2oGXQMnW9oj5HdWA/HUIgWSOfnpOxBzkBK6FjwcJsloxeD
yR8RVDBAy4hViRhDVbGNIEcivY2wk/hkkvV7lZh6fSKb66wJMmUdAY2czxw5+bHSacNGpjg7SsqO
m1UbLDyvu9PBKL6FJZoJc9bHGjH+hW+aD9TuLWVjEGG4Wf8hkoQlRsyyv4vQsT4JL+/fU9vAZ3sy
t0r8WULJ+LxgLLZj6/VV6NwLokhn8F9w4Lc8ZPpALTfBSLpgLJGCMkkwkiAK9YkCO50Wd47zwuXj
2o5PlNsaxFmG3NYh49dzBWYvvi9zD7gEvSB5Tm4pHx4mj7ZXAENxORvwsgFxy6QVxCHUeo7u5JQS
YdG0Y0odwenIkvQqw57z/+EhJ8tu3Oxgyfpr707VtgAU3POJcKvAv7ntzIwWIYSrEAKluDl370rR
nuwKVTpEQ7+X/1bLsMapvQ+Zk//5igv55fdIufL88806rIrny1XwYDmEEZUYimCtuZAhhuyu5CKi
dSesgDVAQvseY7EjvISBM44huqeF/ei5LduAney0VGocNaLsiTGgO1xih5EqSsyDM+v0GHvRepgx
e0BLxJRuUrnVJAHkXesNtqIUicniGqQ4IBJ9ElHDbRiughRoFKdn1ckTMIiNoVRnqLjOZ3wcjwx1
6jBU1WDEyI3t+bsd48wZ/UUyRwkbfdCJExINpNNGA3+bDuUoaZx3DHh+4J/YCp1hgMaeOrIlGROL
KWiITlnsBzjyyn35/VkN5uSeBk3TLB/qOUSFyVJt5xtGc2HUkUOCRBTjJiyH8yHgYAQXX8GHadDn
GgcRbJhmc8S+nrm0Et58OwfZzoLgyjAyuXRrGUehUcWTJUfvBJMqRaF2Wfb6GXTFaLv9o4rakEj4
gYWAsJNhx9rdEr6x3RTvisDJrmqfPVn4NDq7drPDZCpBmJryF3cO7Qi7HiI3PCKkDhddIvPoAIvd
cITqGqZESRLX68oRuqtWKPNYujWmXG4K2cLXQ4ihl/oeFkpVipdB+zXdVAOmrtBsOKAvyxXZGPjd
MHv30axaoyoEi9fxNouv4iVD5wX/ELOIb5E6prrAjBofresAHWKM1TRB85+UvKkiq3QQrAZL/sIO
QsZlUNLiS5tW4iv41mqIVSUYsxzfjms8jt0CPWRIVAB649S7jJNhe/WPdpa1u9mCu4GIkT9Gyg53
fXb4c+r+CVFKuFTlHur7SQ0ZDEnT+GHv3klyt+iqd06SIA7jrI/yT9uqf6x3xe3eHQhOYy9jAHT2
I1b7yrtgf2UBCU1nGYwn7x8mxtAvZaxwZFiZxcQp5KHn3omYoJpRtaLEBBpkw218UGgoo44PVBbX
EkSFDuIqoCybssiYfc8RP7dfTtXcsCoRDaEc8oDwJ9BkDRd91WEAZpuxZhfhV4QwzGYBoEC2Bycs
DeFULoabF+WMPF5OR0tSAPFoqXAzijDFfsXpOST6WKHDyYN3JtRpIiDBySfwJMomLIadjqQ3bu11
Or8e0tECBgq7tdEKll5EGk1l/jBN+lakDME7IlaK/N/kPPy8/y5CxsFw9fztc/rT/eU5J6dOvVzT
EUZOSiQen6oEoPhlyG/Ign4MQEJEm9LsptjWCDTTmFRYX4j3jRQANShUTLH78mloYdLpaTjz6aYg
UFD4TBXrVIpoDzbzfdfid+m7eeN/MAMyFli8Pl4a1ZapIkJrye5EVJfqSsMiCzdX5xL8jilkfJ6/
Ps/kJombWb9j5MEuEADE7SZEN8VOQjTFDrxE4Ls+a60n0bDKlJTZHmnf0kcxjMKOubSoYjlRc0K3
RJeU0/E6ja/J5vigYVLHreIuuHmUt4a9y2GKI8by7whn9D0BndPLAApHU8oRgR9mEcTF/h0LCHa3
kGpQBlqshel3moMNAaGLCqVnFtYiRZbIP6osdRJqPPjyZ2/BtMlnH1BEwLJAgoWMfromoY6VyUjj
545bgx1uvbvL127EZBe+sYiVTcVNhHs+JpX1Mr9yTeEAXUBpxN2FscQAeTqfITZyfe7DotlVN6Ph
Pgt6fByEdHLTQGrPcYxsYq4yM8Ce7iouUNeFTlAWnP4ym84rbDGsQWMTiFge1obwPuwhugDnJJjx
H9N09rXri+xjSSwdfw93R9rgjTvXInBxniwHLsemIUHF0XXY4P8adeMjXO+dLj+PYRkYuwPkLLqX
afrPxoPMznUKUaiVp8dsWxHHUvxIYx2tZL59Im0OWqkrvjZGOk9mW63uDSERT+myzR7Kzbx4F3rr
/rKJh4S3J+P/EDv7jHsWRiti9hITxW4lC/0ATUtdbB6XC8e5nWfROr0w42J57SRCwum1cNRxrwqQ
aCfZfQ37eXY1rJ31fYVHx80m2GK9sUv+UjEPkXm4zIqVexOvebl43pwLOLe5SJNlQZtB7gvaTJTq
RxhsMitnuQl3T+lu08LwxxcdKqdirSVrs4mJC9AMQiBFidRZJmgrbfo/MFmqLhZR9F0aINNxTwnZ
tCMMcqRMAfFDLmLyremRO2gwg6nJ13zNnIP8ajWfGGW/G4rhvZ0KYEGgpiAATBLFVvN9sQlbhXJI
PGHXqIoM9okNQoKGWWeQEF5xUJ7o+okVUpCdikcmC89LXPQFQeq6S5eymzEs0BOEmuvGCzBR43oG
h8y77Rt31VgM8uAzrMNH8J3027JZH7GAf0X6+4nWZsanxbwjgF/vT2W09VjmrpsN2b27Y9fkO/xO
2S0lF3LlP7hbaRLmbXWTLsnVzrvavF0Ozvxi8JbeXZNizyciSOMuyjdhTc8oNQE60eoKZ+PmOuvY
0U1Yr+4L0lIuu1nyxVp/CpTCHtf73tbs9no2jMuLuLiohjNg8ImRALw+uPVMdzlCkc8/f/HBIti2
EfP3h9JllSUAwIvsSRoMeeFbUjAzbs3CDye/FaAj9FAvJFBYJImD/4dZwrUjOF51kwiAo4p4lShF
ursUfR/IFncb7pBRYpfC9BevmKfpkSc7jIklgwFEu5y8R9E0JiijYZ70OMBx6QML2sTVNcbZdJyY
pV9Ko2K5uzK2hP8UKpl0Tk5Vq55eeRvyWKkxrlZBGkPDGklrCELK9ZfviFN1C13mDJYgbFMPw8Tn
bx//vXRnSOK46xpINYCDlhH7U7qozAN1dLpPDXqUdA2K9FN10eJIJX58i79IRld95rlOdMFMfdVr
Qv4kL22yHcdwsRu2VePdadImK4VmhDqjXBiYkyHVcEfehuopodMaajVlw3HJH0r3J8hc8dkvP9Sp
NhhGIJ8s9ynu81O6xghSXvUxn6tdqnyuLXTOWerfHxBLaz66AF6iPZQiTA8oJxWzJXHFBQ5B+IgH
8Ptx5j8qHlOc5CZi4BKdM8A8VTjzrLh1QpqiC58yDlo/9cYl8ixEEIS/jjwTk2kbunow1FaJz5gi
J5HLG4d3TlnubYra2VW3XNM4ii+2/tFSmMWOrMfwL3bP+VeffE4OXLKmuZGgg04+6LrYtX2etsOd
Jo/SxCg6WboBDdD0vHLGsdIgYA8VfYrqttBcv0fPNXEWKmz5e/gLKsL9fIDtyY1CWgJbBE27jH4n
G2XBJTmsExAwHVPyFsTGQDMr/P2It4GqjfQPAyzi6MWClBmsynsLzlG2SskzyupLSrSXl+UxyYkJ
JP0b+CFbmSpfe+kXBJG/ti6qrUv9Sd2Muc0De5mTXCb5gAJUaDA5wtz/1MzjKymQlzTFS/e9NV/m
be/e6kHVz8me0clkU32u7j/9+iLdqyGWbEgHJs84DM468qj7dQh3efpPoXPMSm9dKbesxQKmvcoU
l2LWjpqgFAmCky/K2M8+tPx5EZ9tf08dNDCvyGP3kdvQCT9/MGjrbocLwpYUTeDpBGdm4C0dNF2H
4WsP0C8Vs1gaWAKrkumy+Zf9fS/NJhXdeajgRC1Clvh/nmkCVbdU1G41Djt8a2CW0CSFOEQpD077
IHXWP6R010BZz2PWaLqI79R1ZxtcmhyN5qwVClKw31lsvzzbZLG1EWeBM9Y7mjdc8nDlKoPyh86/
osxuVh5yMSAMmK43eY2TkwTi6izd5fzSK9xHd7nGC8X54rgoteRNh8PDmQfURpxcvuwHMUKgIZoo
muCnMSFsC8Je6TARmoiwLbqotZ0gJVp0RDPQOdJBir6ieEIJUyQcL31zI5sATW5+a9yF/SdkRDgr
1nRt8lz1akihHgOhNwbcKx/wOWE+yCIzHK4hQ28pP/VMwk1Vw8hrOkafqyG2Fb0HwH3nr9oTI6Xn
DzaBWIpg6w3bYmQ+CDClobPry8sMCo3oq0XdftjuPFkW8plSr8BntbLAQ+5ZmMP4Uf1bwgULkAMv
BIufu3tPHCA8JcwXxBYS3k8/Vqdx50tvYfo7Ma6sFgpTNEkfdbpZA3PwR6mv1WTLm0gnsDQDIofU
AKmyOTkPjf8fzyU/QE43BpmTt1cbAgYWXeJaHoC45rpnRQCxnrOMHmxwuTzKcPTSVuhy+AnENMVA
5hmQ+aE6PbMNjs813lcMqwvKNPy+6Rih6CLssnrfw6aGMhlen7uhMWaMgL2WBSRk9q66U88kg27J
UkRKUR8j3tZ5rqHV6jzfmuCfUEr5CMSFnPYxuJaX6cjdardm5zhfVHDaEYIie2DHGS5yTIOdS2Ys
t1ZNizarK8EmxBNqViABC8crrwqnwT6SbQRw0mQAPiiwZYanQjA1qx+ZH9xvw0+WnLaED8TWulLt
pel2Q8QE8dykJ+putmHHzNfiAIolYoy358PbT5SNCimGRhv5hnGymRyZxN6taMMybz8RhV4ndwsx
GlTTapIiBLhs5RYKWMKVUpIeqZPTxDINQP988LqANVBcSHAo2lYAongeyTx22Y2R2IfoSPFHINrm
KBbYXcXNfBHQCMOVThkT7PMLRq5qVo6asJTRd0jAmQZrYqUbD14Z/YnVhoksx8DHppPykCorVKFJ
70YQCar35pzT0AkEG0cD6bIZl8W0C9MrvPbKyDSJe2dddpnshqjKD37uknyo1ZIc8WDOcDi69KDC
Fmw0C5+9zdQ8sw+P73IezpiYqb3kvFO1XdzE3Za4cl6nrE22LSEy3Oupc2kHPIB/Aj2NB0hNbWsW
KAwRKQstKePtpdW/wrHlO/+MNu4cOHx8VcLCI7vIS9iPUG2nV9LSb5xdW42WQ2k5tnjCdC4GkngU
dIxsbQwbFGqlUh+SgfTSCniWLZoFZeIKuTnzzo7xDizMEGAFBjsd+aw/r8mKhcva3NXencvoWIiQ
dO/SvlpmLbo0OWWqvzJx8Z44vYe+335WwrDOL6sP4/xSxnP/RIf6Xz8cSEykXCCwM5i/kwO/YCLi
zFYZvKmO44MDX6ZQEnvIZ6KhZS8rRvUuvjUpbw4rEcIhdn9Y4o/q7L00dy9KUZv6W1cSx77LJg5w
c+TEnUx0nNLQS8UZE2R2sPwJdJfTAtoNDJHmVhtWmRjSddmefmTi5KLUQuqsyawyC0bG+Gfe3PFy
A19D1ObTmHqeOcKjzRg182A5MPvYJ0WWm8WfVDygO7Sm5ELI1l/lhWY4YpzJBlD4/f6q5Mpkm5xn
1564wulIwNUYD3BPslGfL7dMWahDn6bqm97ayVwNds9zWTmimCG4CR5sGyWs0XUZYgVtp+64fQkL
f8W5duJ9oXPASRJ2PnSkaZZlwVyhr+fr/pNML/VcYgJY12QMOfMZs2GeS4exNY0P2s8yDs07ejko
kXE+flfU+Sukm8elBT3cjBNdz6XYuMn7cvoKmnLhWrq43I+V23LgvApOkJSpg0ys8iLfcJSxNUUm
01wpmDvfXjGDOfVMMxUVwhHJBJy0TAXj+T510v5OcqtwRRSgCPcdR5gDzpdjuyjKYLPF6IHhS4o0
URChHqpmFsBMHh0IhcSZFX98+NtpL7oVfKIgcE8PsqEKmnSdCTBKbvq8+RSv4ToBvFhiK9hluIFX
T0sukavEt2UIoBxkn9o6udm52V2zqK72YfW/UVCHQH4JsjozIwB1yiQjBT5d7pZBbwXM8j9vZgJb
9vPoFGtaaXzEXz14Vx+EwXbVS7KFudZ5Dugk8RbJFg5WEWxphqmaS0+fq5258BRzaOAKyup2uKbk
M7ny4M4uu5KQ0IuOpBxlsFiGZUPWCbMKsXoUVRtHtL8d8lSePI95w1X5Qwz5UhHI7g46B6Gv5DED
HBIGtFxBK+UQxCYxg7i9KP3bPOUeRgJg5gzpAD+tVlQOP0gB1CrK2cQKYucJLgDkUKnBkEZMOQIy
qdAJJaNSJTUULuMNyp8Wk9XX6aJs5sjzopr3BQ2ZlwYiiYZjshvxSve8uu6f5LujdGsZV0gjk+Lh
rcbI+g8eGk6NJOXoJg8DVzG3UARR+Lr5/C8BWiEJCirzpPFwWwgzfONybUvq4iOo0GVskvsIAN3x
qaf31pLKehd9QoZu2U97UxHIcx82f32x8b0nayYQMouXjaykRAgR1OVKbSHoQtCdNQ/mzwts8pyM
G1Q9pExcdCjLSGed1WTXVR+EhJ/ZpkeHB9IxPI89pItMIGjlnr/CYoZxldvW5aP+LfWWKFg+bla7
j8JHDUEbciiD1nuZN8GdDLPNDGfmRXg39OEnJNT/Pn/IHlt+0ipEHngoOIYCCKeX0nwJBmnW5WO4
lJoy+rBYpBXhcOWVzFW6GjMQFEK5A8giz8PSZfAG9qguU5Va3v1CbOHzlolqJjOCTXw179ZX0sSO
7jn3jeOrFEMwiiNgUlzbEYJOjuFxVs1JOUsaFiOEliUEPI5hTdDSHW+Qrcn49ZsMEQ5EO5VEB5RP
z9gi73iFWftRRQlihT8jvaXaMISgzz/htnWJQ4zRnQjl03RPQZ1CDyjYb1WBi3zT1LMPQ+5fE+hp
vTusm/FgbFes5SliUBcH1/Ngfa40Ov18aBsB7NnJU86x02QmaZxouHOT6qL00z+E2OsZRVAVEi7b
dyEw1r7ILC5yt8Y7fE9z0VzVkhU1gRT6ch6+nV5kklxCmSXYjqssCGzT+AvEHCTjzssZcWPuJRcp
4rQbil4U9SIuiW7ckAavi0y1brnV/+8lLtYOntAGZQW8skw60mHbh0MHhlyQdhVJxvMPN/Aa3MD7
MbQC8XB8yHMsS37+mAKA5Lgw3ux/ZOXzO/ySn5jv+MHv/+eub9w/Nf1umBw+IBU23zmm+IL+gf+H
/mfIAScQ4Yof+Y0GdEm/sf8zfvXzJ9/Md/tHzf4n/Fy+EPlV863pPvGrcHnFb+QOq+1q/0t9CTKG
bnHVbR9cSBrfGgLoSN76xi/4XX60vzv+yZPZX5pEv8+/ACdBP6T1Q7Hi1yN5I1dlA5H/4X9YO9Pm
ts0sC/8iVGEjAXylFluyLHmRHdtfWG67hJUACYAAiF8/z3kZZiSQI7pTU9WTcdzuBALe5d5zz2J+
Of7gb/gP/yV/qiZGoRzeB1iiDPotaiHYieMP85e//4abK37Lr/d/tbr33pZ/FH9n64/xH/6+Kswv
8OXswVD0R/e/g9nZ+OP5b/Br/hf9DmH35ZnT2tgePb/x+N6wUamLOR6Z1huCw/PFuOICy7KuevQr
bJqrFg+0cDMkJGVAQukrmJH5ziLSOlAuy+Bt39Aibi4CthWeP5ovO9gnuJqO4CeK7zl+olh83EpX
Fw6YWtV0GS7wiziQIryGs1JBkynTE8hITQP/gx3QbPpvoeusF6s6zy922ZYkWLrSmuzSmijRBjn5
ZWXDsBgV4wDlCTLqsvfuqlCP5ZHJKj6LH5bkvOTz4spEmxqeiz0QV4OLMJzQhpStcbtp3jpD7X3m
p4Tg1pXl97ipdzfVbmcjluBfFlvCu7O1zTLfdm/7Jv5hr3lefD56OjtCWPzZllAZEJub5dYrb5bx
xokvuH2guJbjinxXWAefc66ki3i5Wd9jMRx9tGEzmGi/Pvpt4p4a4KiG+2oR6ldxvrNhFGCV0ocO
z89sxh7Y6uQtlBfNSjkuK7n58Uf9HpbMSAwO/pRPOY6tF0E5tpA/4JPiegyLdSZDQMMkTlz/Oo+2
/hfbrqK7voNJ3uBNzz9xOb/McW256AsYqGU2dpdEJblYxOJI0cSbnsSPpL2KS+t7WcCiqTt+eJN0
CgL3U2NBe82MOKQlvxwd0mjrlsAJ8d38AAX7ulxfhWsaX2jdoaN80ZE5vD+HBjSmdQfbNa2ut6v+
a7v0owWeRDjvBRjTMTx6UsMsiWjXQzUqB4xcysEr3nQJjIoSME+ZnBfjtkvvgrSs+QGIlKyTNnlj
jwSjVmsruWCHjqT0sCz6QiQAVs4F6gNEwTHvLvb4vdrDE1r/8GWZpgtkKg4FLe8yW0Iu8hrepceM
4TJo8eDw+hZCSMVDegPPZFmaHYxpirGUnCsr+FnWhp1yZm9O7zGzNblqgQ9Rbx9loniBtYXx1a/u
Imu8ylacAHMEXJTfh7G9D2gJAedm+FS29wJHpEwRM1yXmJQWB8OO893Y0ahZD8eAVFa0WBvglD+5
J2bdcmN5a6zBgInkMkzw4zu0H/Q8+1QzjvqYRF3b65FHWuSFzp37ZmVd7f02OTvb9q9lOoNHluKw
TvdDn3F+dH+kzKPpJ9VXseJzpO/BkaZ0nTnduHLwkwYylLVensPPMi6P+B0yAkTuTMe4fd+4s5tk
Gz2U2+2jRuBM5r4qFvS8KsHwbF+euWEUwiWIdM/irjZ5d90Mnkdn+XtbNZXItgULSXM/U4oCGvU5
Ic/wL+L1PoBN/XYY0xvQ1vZeeyFFmRxKxgTnd4AdVX6KazTKt9VenOuBKr++Io270WsPrhX77LJQ
ILLllh1K/QTAXcNxGfnOcfg9aEN6UrpJ7QEmsDmhVAxW2Kos/Bly93V2ZdryvyuaPeCz+6m4BDmp
CGhR0I2ihrJ19PvP8FCDd/7fPwNF7MufYRyX5CSz6JBcwIsooUgaAoI//hSCJpG+hiGaayrtR/wo
DUak1zfhYXJZEoKqBj8MCJcVFrhPOsv5QU3u2D+MJAh9SvcQlm/E8BGhzEFIsItgklyh19Cx1NCp
2jOI/5w0aJKARAgS6Rqyx6exVtip3gvtLzJIQQVdyxSAXluReyINaW6unyfAFTQjY0TjjH8xdtVm
ghcR0pJRGzIQm7y71brfOdZ8dZ9ntMVV/JeAKkEwIhPLlUagI6NixtRg7/hbEF1OAbEFDc2oYZi9
anCIi5Jz5qw8cRxFRDpg0+Zim0M1M+mVPCtsejvEQ0JvIccVSOETSotRj56t3bdcQhtoHPshi2gI
ChAQ/UUcLClpxGue5c5DsqveQd/JFnrUf/UOedIZo1cAP1KAp5s/S8P5rMfyyTgG9jGgLYmtRFdW
vxp8e0M8VPJOFiYweBcEhMErBsmCk417JZgyaIjLWE/d03nw9mhcxTkOOOryWBiy8z4nnR12r9vA
XiqjQYf6nA2s/U0wqbqTeFv+Wnb9By7da+OfJC4H/kqaA4pDtHZSzGPnPxSAq5msXGDMJ9/lj0Z2
fdYm+cThLpUfHBhc+UIPuOHleoT8sFy72za7O/CI5LeiLi/nLBGxTTekLH9Mxo5I2n9nBHVh/mgO
dyDD189IM9J7eb7AbIIFCMQM6Aa37eUzBUNkp23sux/m4+4SKibAGhgZuT1yaZflRz7SL/WB9WSu
bwWq0itJMym0V8Ikmhi43kgK9qJ3LYYAtfgK8RBh8XGOuUncknIvVm+84iNkFllugJ2C93VY+cQh
S5TTO7iaDfmDDEfyEvY3t4i+mAnghm0riwJNeYKGAi7j366ZraagNruVCIF84cx3M+ixGqqBZ+EO
rtFjPaL3kv3DGHPOi1BpXH/qkbOHdSmsKes2lPxx9UGVR1lsYWHzayABadR02J8n+hhU+sWLh0pI
1pbs8RnRM4t7+eK7HXpVN6szvKZA0QF5wkqlEqwLiEclvFY5R0dVfxPE9oWIcejff4Ux2S8bEpJD
tSa8IqrbvOFAZgpBhsKvrnVu2jIxR7gWT9NS9e7/AKARVbqRIBQEUEC0lZFhDwdbY+dkGy/K7KPc
IXzS0hTgpIUIgIxOa3+Jx0iyCRqCgMThTSyZADHl9VTZWC16v7wqXcSSjLHV68vom5O+xCQOk9Dh
UWlR8bz72Nu4dAL/+XxPWaVL4KRIUH2NkFGNsS7WjEiotKZrCgyQW5dmUlJi6hqW24rYMWLsaEEc
8MM/mIhr+U+/EpCMAQkDgtEmKH4X58gZZhZhoqnzxm4VQshcAZ1Bny/fSqQb4g4W2sVN1e6YBrIW
cd+WtaCAENVlej5kTI8S55ZJ/MNjsb++hQ1EefyMwIRMS5kzTzNIgtyLV7wO+y7OQYB7CDw95M+3
alhVOTY79qkN6A3JwkzE0+qXkHFmDXQYEJH8gboc9qVGOWKKVDZgiOIMwxjngm55pzlPUy1/2ytq
0Tp7MKZVduN+x+z8l4Xmb4HmrbowltTRilZqpHBwm/o3he6XUbkHbPuwwoILR5ALFQmGmAM0Gcrp
HqN35TYaMhG0DGlENdUK8Rm6rFIl+4HSQ+WQyUM3p7uTSFGzLh3ZxsQGayTFAcquxG67b153lqrq
nloHIbwV3GtCtFSTq6b0t1G6nW+5BomYFoiYLzWYgMAh27EB8v0462+NQc0KVHGE/kYJZvyumevH
bfZYxHRrTsuKRwrd4frA/SLD8vMDMVPXTBcEaDwaYprLMJj6q4508M0uoeM8VBc4r6OEDbn8MNKt
EP0sRPXWzRPa1Ydl53QX7tq9Bb590NRAkLePylju7zqYjROSC7OeOG/jcxDZV1lrX+qasgcPOmwK
MQS4XCUzs9SmTt8YECBbgpzm+C/DHBFKma1BKLnjrFVzV1s3r++DIwDaYbBMdpGMoSj8sIx8eaIS
dFdHrYdUQuVAkwBSknThe6J2qjxlFzBj4ANjNU4Zy6lmcqvRM6r3NPYxerSzdGx/OmLQc6G5YTjJ
1BRvvcna6TZDUUW4Tj/IFUExNrr2NY7KLeuxn1WA5S5OJ/ZPiE5XRtmQi7lrU6vKsAeUVTyynoP0
V7Oe3csQtykJvI9T67sqb3UhebRcyEFHZOTDxDOWSIc8caXpKu1c4g/w5CuNYvsQhomHqRVj5DIG
W4YwqS/Uz7bfd/7s1x/44B3hyHoNNN9ceNx70L4nnyevcscp1Mnw74lTzFNmUkdI0NJTBgF0k252
JbBJFPrKkfCY/1OhwDmqLNCxjn6bpcTN/N+vHRSw9AmwOuzj0NkaOXaVETh715TQYKDdmuEFLa4B
uaHVqkhRBaPDyMRsUDJqdiWbZLU4psA4O57yT5w7WJFAyIoQNOMMMF07+AH4LRr8h94lVRrudDPn
fM8lhoAqJ2MsBbjuh6NMMRCSikrKbQzObGamCu+Kc/RcWKCJqKUEYiPKwj/LMF8bKrK/9YhyJJJu
Vu+6JKZG7ZocEEZAG8PIa2hBGU7o8JAd3d6rjpEZP78W0ZlvcmLfIJemWjb1EZ7uLxfMGPrIfxPu
G+0b2WyLM6dAiTBH7o6ukgV+e5BjmWqHyE/dLB4DEw2Tzu/lU2dMhIUjTEaV8lwEL5+p7Ou2daKS
Eh77Kt0D4pvJVVtJiyrhc8zTDPzBWShK4mGtqF6pHY5Dmaud1foaCuzkyAd2g2M2l7ETjdHkuTb+
bMBYKjNQh0p4UadUUQpW0a/x7P+Y+P61qGcmfV6qhXT1SHgjlNDyV7WjWBMop5Q6hLnyyje6EXnr
aexossAglcjx/p/DHnxHjnIad4tYJ+6auBUK6Q1S2H9Qm7OGapNBr84vYUQKLQYrpkto1LRxJDFj
liWsAgLkvRcwyRfIokqpVCZ7AKOLQOjmQi2kxrQKFxF1VFWyRFLWjGHzmcV34rQC9AKUwrXThns8
eaEd7JeyzsgSOHhQ9nM+tgibVM26TOyBQoBHlL2T3TJx5ZTtMy6eNScwzk41GEPt737+QSrelBzE
GUpEH7QStsfM9qdDkHpoOSjWm9RcdEojkcd13sE/NknS6iPZHIqpX/o3sp6qtuiPoJTru2hTy+f6
PPnsKAnZPBdwKcZJwJdH3L1suxlA23hnBm8R+QwKvkhocYepdG8xHqFi1vXUr7Cf4raVmKHCRclG
dWrihak2ZPCmBh0Gyy0UwfeW3V9K3FCGjI+t9psqauNSxwfo8K9//cOb4ujlTnJtBXtLTSNkYYJ2
1n7hIJ/w9pXeIcg3JHJQkS8hOe+8THaKpkHQxAwD3TTClEogDKr4dOeqbdENrqRdUIlb9cdhJ4az
NScIE2yXo1sQlFyH2GIX2gV5qm6NPJRZ2r8p+5D87O5jZffoiKmJ5bMr0FEiN5Et1O0ooUZ9qnpX
XfGqivvN+KSrvHTtp5pgn9ffz4kTEOAC/oGhTYSzIy+0ZVJUjLByTkBImIqQKDDg1Al4KFa8+t62
6lsNN92Ve7Mqxo/6luYG56dWqMB5hP9ElcVzsfIwnwLnt6ddkJW46331J3AFzcl7eYDo5BPjurUB
Lco6/CarLAtrA3OdoY7L/Pnt2mXOZGwH4dZV2A22ga+RlfdJTGebJkNmLOKcGnubLTwQoRFwzkWg
5Fz8IjybDNyv9jD8VLEcJnuuf084lOHxas/hhaqmcLOrbou+vAxoXpX+UcOiPm9OeeSRirMaoW+0
ADSEOEBMtQnj0EWpV3rEvkU0qMwsc/i9sRv/VSdf1sFyIcBR3mE+yhhZpxrFrWd9DzPqhDmQGFQ5
dY4VBqFCF1RcGivVHlzHh3CypahENiB6uuQfGvIH9MI6/ow/CAtekNWqst+04xYiuP0UxJqGntUl
GR71dMsCDlBSIpHW+OTl5ZctKyBujwR22Rka0ivTwIUum3AGNpJDakZMKIteWZMPZXzvpZdleJet
dtceSa0qSDGn+EK+EeY81Uer3H1Wt9wTxuqXUKSr9YNWs4grJuTN3zDD4AKVUSkX54OZVNIVf7Nr
96qfuz8VVqHOySdhKk7YxGiM7BrdgdpVlbBe1H38Fxvz+VvQrfFs2hHgfLQr/YbkNKT7Yk2p/dHG
1I8iYlcc0w7BD1Ff8I+pI0y3EsNCqVG0Es93o8Zc7fjrcF4wEZ/Bv5m0ZUE328GbylcPxh5lXPsL
XaX6ImQiMudmdhSmzNPnAD0YtQj07sb2trA9bIY531TQ+koAVbD2MmrKxbzb3VUtVy/gID4rj9qG
miPq92rcocHWbgMl3aE30MsWbqSmR3BfsCVv7cyb1/qa/IRYHQnS1XV8wtPUK4ZmndPZQMNr+/4x
y8svajoLK/1mjdbPg0Rd+kY9qL2Bg7Erf4mkez67+NQRrVxLLmFYMfh2TfYD+TRJtMmTwmgI4wzf
KxzHe9zkuJ1Q0nBUxwipWYGCWVSkkkbxKwzbbxoqiNuvlVAC4p55T8d1CzTrZ8816QDrOXsTG66C
uQu3YQa4x3Y0TCxOZ1NTSdMDedNAjHh1VFH0VcMENeh6LmNxdl5wfuq51F0pvnAmEtvLndNFUVu0
QbJ6MDoNaP0qnGOytqSFEHNNyxA/K/iilKs7Mvowl1E3reSF/dCa73jeiv/kc1HTi9vE3No0h892
dDm6KV6UdWH0qZpfGtvC9H+Za8KbcvRlhmwNWJNnHMjYFv7TmOIbn1FgnPmOx42ZS34URH4G3eKE
TXZ03ZXrxKvCPdCixkwpUg2+8YZRx3fChMk8FxITKiQ2Jk28OLXWGgCU2vT8KXM8UWOUxigIXhBF
O/p8NdLP3xWNZLMdbYDakYsqEoRIynYDSSgm1E2icsMIb2fXeQLqMlrfdZyISVz39efCK/FW+1sP
yoIb4/mnuuByPos0HDPWeFCfw5D6KYzgOE82pxcOLLcsWz0o0rrpGMnKIUIq3zir6KLgATJlLePy
l3wrxFlUESoL5wPsvGemck2jipdR+b4yoYGC4Q48+6h2/gCTS05GktwnU2p2lJm4EqhjOSTG6bpW
Gz8W7Ztx571V26xjU8hhtoWTKfKyJrhQ+s+solOrG2Y8sDXtFYfVtL0vlx5ZXtv96jZxmRSSmtDq
lBIUJLmKMZlRh6UhRIa3HJbf+59Nlt+s7rOnwalCUt5xJpODLzVN3iuzLE/nIxNPO0Y56fDeSd3k
BH9vu+sP8hrS6SkeS0iHm1vh7zDDuC92uKGM8qfnF/Hsvl+WKH9QAvU04AFilp7r3wyaaWeNmFZW
fzJCVdpL3NM7IEJuO+fNPBmAI5GVWHg1qU3zsvhHba82xlS2I5JX5BOTjK36RibaQjrkAKBq5nyB
dcwAYc3qQyEqciIUUJM1G8xKL+/iWW4azopZnjyjVVCKtQVqzEUNabzPYDC1IBELz9oYfVaeAJah
MVVKwMFWUxfxyDkfAEjVQ/hb/XWTZNc8wbVV/wFl8MTl/PzZtQyfHQwZl45dDCFhbS3TdOxLNdzU
9EYzTBtzAfWdYtPoYFc+iKyZTa/C9FpU6QB/UJEXXl/+RynUsj4m9QWaDwNhxq/T5yqidAjsqrxj
rGmSTNWniAIg5ZFQRy1/WeMfBsOKSBVeouMhHPFUlBwi3zHTNKyPeflBnklxwsCEpGaZN0stKgeq
wNn9DPz+i5WhGsXQz9AvOv47VB5qhgQia8EZDezZ8vxUOYLSRBkTWJGAm0xXTxEunaxMGOyyQo2W
iXRgKebMlY87q1x8zJyhQsLLoEd4rza5kSPTQxwiw17/Akfi932wFCJpkjzgNR2ZY1dx0G4RvD/I
v58D59asaJ3IEltJK3IA5HXSmukpVwb41ReNP7VU1NZWlfXdFJdy3z378k5tPReHRjxSsEIEmZjc
teOm7REsa3iQYF2r7C1/hPApGLbaiQ2EN5foAw2ogBhAYYFnG7BPPmBu5iulEmxKhoM0OdSkpC+h
QRfXJU6A32bUfCvyqXzZpv/XMiO9YB/3OfRivOUjCVRdZnURRhWgOnWxQDu0pKiu+fBW8hZLW0K7
wYDM6jVPvI8TEQ6oaCg5ksh4pl6dRfu14iYFO2xAVFkQcCC1Hek4m3LdNvMkJaNOeSbojDQPl61k
U0iKSGVMFrHeVugEv+Xeo0mWercD1P/6UvT1FacPxDnguOC3djCfHgZ1UvZeMUs5pDgNZVAtfIKx
yJW4W5vOW+wy5Ynuvo/oPawN+mu2h4zoOaw/9Vv3qXeQOPkKYe+xvzc8l/n247qzri13G/CbABWU
B0L+pRSElPvkF/DFXMb0KDB9b/ckzE1nn2EXMYGX+Yrl2m8tL3mnx1LeSYbBx+s/+jGJh0XC5e+h
zYhAWqfFt7eZ+wWiwcKEtgpRV/FtyqEtRZxFwAKe+nuVKHcOVAUVvM/Zoz4mFDLQkjJTl4zdctKh
/ZWLZb0CaH79gY8sd1jVyA1Y2UyDkbPOJ93CyJsum9KxiEfkIsRdIeyWsBpXj/4gE7X5RejFF74c
KVxm1nJZYAf6hfVX4zcPRqHM6KS28ByoEU8QcXcGwTx1ruEzCzbM1JHGwTBPnt14JabQsZPUKXpR
zgIKGL8mcIoK2G9JDIQHwNJRCQMlRveeIfZRpKdR/rDt+4UIjZ7RrYkIBdvCPVf6HTmB6hVCEHal
VHahCk+K9Wxb1JtdHK0NJKDlTp7So560Kfpv1RKcWIgUpZY83tRMSCSv7Awz7dHhJbfSCjOefMeg
dJ93oxJRQLdKWg8goWMwps5fW8n2yIZgTWsCI8tB4aVnlsWJpog5HTlkGCjgZjWdDAVJUkcor7O7
mIwIgfKGxX8QVSZD/G5sVk9S+qvxCBm1sdmIiwf9E00ODNlannvRp7oitoyYIZGvvKQJmN3ldluQ
Z+CasVDV6r4IOO1kAmtn2KTj2QLt+U3VQINtoOBUHmAWrmoYc4JEK5OYDRX33Ud1lBmy49ph3QYR
yrN6OA+knGgJSORGO0ZfCbVoqubJvCFrd5sl57KcdBX8RfS5IFtBWJodaC3oextaGHMCxRxqsGFY
QJxX8sr5A1OCU0MBejY45B6aE9DvSa9Sr+Kqs52MLRWAUFBECtcPsciJy/gvn+pmUe2GjwL5oXo8
qEEr/O1tgvTs0mAHs0fpVE0zp+mBjG81yDRLXrEhYF8hA0KcRt+ZPw8TN8eeyngohRu4MT1tHbd8
BfNJE3LzB8HRNRFmUk397TAWNu6JzEsPrB9Vt3JT6RNIM/BULrStUCHsFhjoaQ2IL9lvmWc5lJzg
3BpOGLtFijJxY5V9LsrQNko+u+vdLY33jYbIDYWayBPCvfHvurIL8G7mfhpyyia/F8MrFmdB10n0
NU/C38Y3gjQ0ypf3q/A6qqxL8pOI++FfIQqkOPlABLN1dpt4g2cOR5EyhEWJVCUutvxQDPbCH+w8
ClewQo1AJByNq/FJmbT7rU96yU4zRhBBATQKqxvXoM8dPAertb561XBjzd3rw7QyhYTkdlRK9M4a
L9to6Qz8zYhGvZ4Kb1nKaE+o6vMG3iRv1EjbwVZlcu8343VajZ8MO3wHJX9LhSPzN3vLpxwD6IQ8
hjx/NLR0Su/NuphdC3wWA/j8SOTURQDiAmsJWgxUqynUEDj90CXBEt2R8v18fqpMuPiOBQcZ39AC
gX59OoQQ5D6P9lnVakdzDAA11NVd2oX2k5whBHCJk/j6uXmq9IETS40Iej+DgTG5C8ZkXXRes8ru
tkxh3H73KLBSrb2mvRJoabtJwSPTxJr7CpznIoy6b4bZw67SBF7HbD/jloMhIjp7BdNOeSMVQU2k
326/NcHqQ+9CJ4HuoIFjHxVwZvq/4h725zh8UbskNzWx2cV9N1nsuP2qsg8g1/87vJ4zmZ9dfqG4
T0zaonI1t4ayAGfY2sPNsoyoOUFDl5A8re3nqtlezRr/JitwGVRj6mTXfbtOFwexp2YrzPuv/gAA
EadkUoxibRIwY8aGhSpiSgmOodI69GRUjCs83yGOcjvvKSd0zuxXMwYHpNGJbCgn8BlEr9fvy39Z
KQUa8yvtRWN/wYD0Jgos4EwoAOzZqxIWjEvszzjaNPYXkWbk3NE+0AhPsEZAFnPsoEjADl80wSbA
e1lXkmoURNsZ5g3A+pyWry/KUy0rsgHHFX5OyxpO7k0v7Eu/3wTJfpYiyha0TwEHByqZbk1prxUD
ZCyFdJ8z5DFhAvQJGUnTwtHOPNcxK8H1FWFDdcd+xhd4AmYQJR3N4jG7a1sE4UX6xYavaQz7uXIw
9n0j44aQU4+Kn0qPsCk5M+tQE/FLsxFL7nvLOLuwZvWZrXyqlAcRxuCRl+ZCpJrcktl81W36roKX
ULNFqYxF0vDgrBtCHuZXcZX80OWkqXk4J4u7gUPBjFXEvBCAQuVdPC6/i0fSzIefnKAPo8u5+Uf+
bSfPxwgWEdZRcLGP+lNgu90qb0JmpEAwcr+j37/tc46TCuW6F/208/CzBqA9x5HoKsYSgei2nPBs
JJCf4866KZPEWuiYqGfpTb1zvp755KdqIj41eaP4GcoU9+UnxzWkbrsA5qnM3PwEzQ/sQTbRQ4iJ
nOoA+bWHFS9y3r73QSLFhII08skIcNhUML4+rOLs+sxznVyKfG0hJ4xcp+aZ47prd0SJ74cAfV8h
vEjMQCe0EMjuOINpc7wyfjfM1tc6AeQGI56PH1vfxWPooJ6LAPsHg5MTtfiMtCfR+dQCHXE4PAwy
3SUsLY1C4y39BIiT9AA+kWeSF6iGlN+ikRYAmauQEQyOhhF0bPn1PJP8yKmMnmcGWwIhPTNQxtQT
ICeogmyI1356Jw6u4G5NQY0gKQ0+NeSPyHBUcLcxs1M/NjiL+VD/Nlok5P3ZrnkbUDScF/mY3mRy
4qOejzzUSPQJoJEv11jWFE1OmZSbfCzBCvTTn/NozWZYAtrwa6f5j3pFeyZHHUJmVAuJLijGU26t
PoiUagAEzkANvxWooupMlABFhFRLitb17J1OdxEzdNJLOfv6ojzBQHJh67Mg1UDQjk2KCYvUgLal
Ebzvk9mtCoaqgH8DtCfkydAIaTbFllLFi5LpW26L2cHZTlUrY1D17c2WRijymSIhbnAUsE6AqqhT
YiHF8/ZClpfqJIWrEi5/hs9/6vJB+aksdfBCBiMTZLjcOHkYZjPPrN49vQu+kCQ5w8Zf+BFtkJBf
QzQUt3w/QchdAgoQAf8wimcI5ufByFNrmKlfGGBnBPMHSHeyTjaI0OOtT98OGKn+rGrpP0jwEHtX
daQeyqjVZMpIPy5Mxgwkgau8ipxcUfk8lge13euf/tRbCz0uazGLAwbfOhOeoR5WjjeJu7Y9c04a
+gNmnEphMZ6SeBppRKHhsoa4AnD3yxWTUM4iFR9/WEqcOCfx87WJnQPwYC452Vuj56RjuGQw2eRA
dYRQqUqKd9jTvTs4QWGs8lu763BfNw0tVrG6rt3sq1ogXX/nbVVP7XpEfdwsEQDcHHePl28sc9x0
tawzmFxYYSFhv+635NbMsCqE7untqs/DMJhf9/WvZrf8rQGqaEKyYBKuZV4iKLJcgFSWihVlzgNq
aMxqbrpshxEEYwVhB5gkibT2B4eXqorJ4cWPIQskaiP+Mtku2Sqe1YBNMDWB8ZuODjS17/NiR6oH
k3yqTJ8YYAXC5xXUJbxezAL1V+/9VX0rAEGUZxO0BONVC1TU53LjvcGQ/8JDbLYI+rMe9ydu9ecP
bULGn61WTGntvIgBfNX3Rsvuqm5vBXrq1ccsVsMujThLxdBohp9ypdJ80Mt2CxC/h86t7+WQ9F9v
IkzdyE9jhs6wAdHsyyUxpn5cr3ZaEpT9NtVQgIuAYzcPs9lwZw0Q3AAoOMLVDksArHYqd/X507dZ
sYM+tP7x//BYk1bJW9azeijoSA6FZJNR9tIuMQa5ldeVTZFYxfGV3cLUWvm3m132Y9fYnwx0BXcy
IwDuX7UJvC4aJTyJqdBAiF6+rrIFzg43vC6dhyLZqXgUD1Ksahmby1ZIlbiYYwfHK+GQxtgcZpJm
i3/QJhzXPzwXfQKVuOqNaW0WFH2d2WO9ulP/3PcF6BPvCUKSHUADW+M7DTtKAy19Qw209A33z4Uc
pLC+Skn1+tI6MVZ/+UyTpRWUTuHZ+Nrdyam1H8nnq2aYvPn8QvQRnYp9iCMeTUwX0qAz/BhhBY+0
CAZRtXqiWbi4bbR3QD89UFLVUMlZFBf0wvK1NODqIc/a+H1IpMHVo/K8LGgXkVwvxGY0SggpIgjg
iAcGYlgX6T5oMDjtOObkSNE5wESK3lQN8weJElocL88thLfkW8Aa8xnwTXkGmeu3sVvnBQxNLk2X
9xBj52KvegLXOATA7UTYkwrzQDuS7D7H65F74wtY45Vo5gKP93aszElhAQjtfv3Lnbj1hdMzwoMe
xdRsmqpX457cO331jFg4Fo/rZYAVQoKFwLr5GC6ttxonSKQubFBDXJ1Y9grOg5kuUznta/1zrfqJ
ASlPN5exB/vPPTJwg6ZfRFa//nt0JpUIgGoJKVMDRxlymwzNOCBgHO0bPYkcKmXsZ2ZIGLoJvJTh
Q09aupEa/n2lCVM22a+Z9Sf9wPENAC5H7A3FFBbB1AYvz44gxxA1WgsBpVlWza25l+xSzDRXQDDA
p7mqwOM1sJVxhqy1DpLZjJ/j/NB2rn/vZFmib6FrQuEiaf0E+hi9wRnw3i3uAQ8JS0yi8KbGOeV9
XMCl8kg/DvPEuSiCxEaPUewuwy0S5LYhnNbabrC26mFd21gX5ekGN6IZdE9sMIPLGA+QRbxjl8ZO
VgCFk8QZj+vmugqqhnzs9e4m7pFxVDLPYfq6eVN1OOx0K+fJjhL3PeGc4U21jmuY2ijK/ZS/hPhM
vIWMzs5Zg7LKs7DtGqyd+hbhKP+wbgXwPSqWo6M4rkp+q47CYuEx6V9YrbLBQpq/aof/R8Yrzm2c
i4JVOnubr0CsYx45Txqik0eZ/SDc7FoNSly8psb1zL/uqs3m8vXddqIqYx4NdVsGTAJRJjV2vWMn
xna4+ygKlvjrstLTuCG3l+9V06unFWAsJE79o04LuYcLwzX0Llix/xhW9oDmwFSgd19kDWhMOkgs
28d77k8O+Z9mTvj79Z/j2OzA4edwAAfYkiH2EZOyzLNoFVd5CxgE5C4wqKmkXed+RPdrIzuUllx3
te5GHRg6e9WDH1gfhv70+kMdO8JMHmqyuNGdxqHMne8luvcDUEYYqAbxkUUyt4SQqM3wn7SMb9Qa
6t3NwWeZvxOSyQtMUxKAl9jYa9Qh7/C6sshxFf9Yl0T7vmhuNZmQrvL8IMqwPSabM8LsWybUwtem
NspWt3bTfrmO7tvYpohYX8mE2hwcNrbF9NwS0pirlMmOgi9g9b4hTg+0jUMupQAA+GiXm4eiBJTJ
cT1BkZBvPAbuu3tNTyTvDVS8cL1IuS3IULW7hqbn5XTuiUIlQlUPCBfOiHiYSnazIZ8FMTimYQQL
8TUDf0Q2+7QCBMs0ZpL6kT1tfrYeM4ZwDH/P1quHWZ8vpLWRVEEzmTzwP3U16U8gduo1xDING4A5
Bhf/Ij3GoT1//uyTA9zC233ZzStSBbRRwRWYG2Ex5jPWYxIpY0TjG00qXr9GzYRviyYq5vQmCLBD
TvIHEqwTpzcPxfgGMzSKv6nr8Liql+N6xe0ngoiJVPJHe0HruYjhM5vCabMfUIoRqrdpeE1btCvw
wH1i4glTdRZEpT0Em+1NOVQ3UnZqyHb+8586I7ArkLUMeAv0wslZ1803WQXnj3YDwB8DtmsNJLV8
RQHVBEGRA1Js665GGPXODoI3xhUc2XpQuO+91P945ogQhD7dYngLwskTjE3W18t7eUw23qoLHDKT
/6Z3qK20E/vnP1IKcfOA/81zIfcSTCTgmrz7z80wvJGZjKwwmJV9KNvgL8VDn3lG9TtHzyiWM6kj
hunx8hmzLRZ662YOXidDKBU6kuQ2mDzkPhcDe0AyfnFTdcCq51V5HGNHx53JBI1xiiQI6t76LczR
hKaX2bVlQWXjgPDQ/vcuaE1E9/f6o2PJfeLZI9zEVPZiEzt1OOu6vA7baF4Y1MFvjDzO0GvVcsZL
XNm87942JJ8vuRRiF2wJjohnX5f25kqDKNEBcnQKsr6SkNXHVLwhzl2Q8xCPmEA7xuFYJvcacRo7
E2WxwePPEYAYAwC0W2L1Mg2GFANKCb1TjbgAvg4TBFGdRIxc5z2+O+ONskqqFXWGEStEAHAAvTDr
SF+UVLbXJGpXR9+8dfONk7KBj4StX1zTziBw9EHrmkxRV3JOoTwWi6GB1Rbj/C1UXB7palOEkEm7
sqz6d3a8pm2RGRSad8BSMXHEbskjGTF2XOuc1OpruhVljGCBGura/lZiNE1/h97pIh/LD6JN52Hw
+3/rWWASD6MuhjCG445GUMN6qbmENQ9t8yFJu6es5JFFGx2ZcZ1ZBcfFr+IARKbAdUg458sFbNEX
l109ru7V2skSwRA9RlQqNXcWplK6h+V3K9JajLxHrssYljzqNUn8WQ720/mUmhMgIh4z+PGAgdDX
O9PBQZaPfuqkQWFsPmQkJB9eKWcOGqoclqeKcn1KAZxiUYqwqJdbIpGTuPEPoLpjEJHeBp4cKSdz
gq2mNgCe186qchlyKO24ZzDy0E7QYhQxTitZ49nGYU4J4EminqGj+CVTOBzWzJ0JhKUUM1kuGtsL
VbS5H74X8hl67TfLg2mpFHQNu/FSOQ/UMe842vr6KSKgRizF+PqTkrCkB3YzKId7E5WYshb4WEi8
ntRW2nwMY0J1oc8JpCvfSNjEMWeXNUaECUSPhE2XVgO34VJDnQB3bkOtAZBe+t59WmzJ8eUS4YSo
NsxDIY+p8atahkAojWKI337Ed+uxcIkj56kixkx8ZCFJslMQO19za9/B7jtFsgWlRQR9I6kuGFtu
WYw1i4DiSbeRWGhalBadIsahkh7yP4LErPllPNs95fbwE2lUupj72zcalajnTIvipgjDB7GwVWop
5bbYtA/rpKMmpsZvwZO4DwMwC212qSxl8SwCiU5p2XwbBCQFywE10RijcYOUEuRS26ZZw5mjtjbW
zOjp9++VE59q5HDyyOuu98K34tqK2sqR/bvbrX55jEEkShXsYbif8ngrkYc288ss3LD8gChxZwq4
VgKCWGQMJ1Mb4VnWTOiN89S1OEdwdHQEBkOBH8/cJCe4bZDt2KjOfB4qlHFaPESbsqDPX96r/tLp
LY1MPvJramEJtYelffsf4SjiKOjbCZ44FIxesXnc7JprEUCsNXcdqNf5gv3Iyh17P2XsoNNHV8ah
otvwGc4L7X1083jNiBlnrwMioUwWw/IHtTT5LCBz8RZmF9IpMVzlfyJkTve0CCkiH+vrC5w2xJTl
7JP2qfgf54GpE3gPZt+cNgxSBE9NaUPjpp654bATCAxAB5NR7mPxgIpKdS2VoO8b10ymgJwqTbFX
5uj6EPuhS5wnY6bDvfwHY9QTNwdA6wwHPRjlwdyedHAeEkW6uJl3b8bhdHAa7Uppb4/cGEwcpbcJ
gS9lRqTSTJo4+Y+O/PdWZX1VVIPu9jM3mm6slyUZdSAYVETcB/5+0xFqwAQsTddhdC+9dayMUEBN
qYb6AFvZfTkGBsyeksJ69JL3EUWDCm7xFzFDRhmt6oPNPTxAzz1X1p44e+kGAMh8VLhcIZOz1+qS
ZtiGeWlGvIIPZB8qUrBGd4KddMTa6NFz6dRFA+VJmASSMQ0zLk1vlrvNtYrGANqBbwV320Q+MwO8
Ngah3DJdiJzpPJZ9lGTPDoJwSYwWc8cZ6UHTB4fUmK0bUS/hP4jvWGXuk5oZlQzBrP5Z2NWP3uX8
C/j4yr2ASiuPCYn1fdTtwkeM3wRHv8SvRj+DiYnuEEnnYpyrKp+THoKhnHL85pd8NHQfiSad0/0y
mLs1ymkLw6uYSpqKOk+hE0bp/KPVjqS1oahPf0myI3OHBgaQ0rcBTfF+Z8KUQLen+VNboKm5GQeI
J4myQINl2Z2YDHHGKxpTxGvnKZB/CgaHsriwlu2FuIP76iJ8u+S6KMvaeOjKDE9yJdmmaOIuGFva
1DBv3o5W9UmtmzpgGcGEAwiH8rTQt/T++jJu4gVTqCsn+a3tq1tGfYDIS9Zs+fX1LWIsUyZbRF0V
o2Nc6jwwz5dnYee33jLt5J1Dt9dsUTtBXoJ2c7sfetG0cPYpbxpj/twiwgiViIiHSulWJyCHTz9w
ngxPDiBJMUiqxwTUNCMmrX4GHBjF4OirX/yo6wsbURRcnkf0ZR+rrrw3n0meDlyLQkLscPVBU8wq
5/vQZmpUI2aDLnx7WX4K0/Vno+2HR/1tv/h1n/HBcEjTyasTubY2yCftS5WygmN4qX81cDpMpIW6
fKT1xvWHMiVGnGqH488SJF/dueQbKlPEd9ZJq/1Tue3F3mJccEFFSpEuZ4gy5zmIpz8JchPQJOyM
GAO//CRePgAQpQzuzScxHGLsU00TySRLiKM9WpxejwcSipmPItcyP4DImQDXGtNoRiKeh72VtyQn
S4vah5hfE8DKajN4DhQG/f8GTElXXU0aerudX4tbV1hxtijb+H28oeDWTu49/IsKTAuoT6kqdNWo
gA2hAQrFjLcUsDJN0WS3WZaGka3cTVlYMiS5zleyhqcOEgOuXxa/dFipuROZ2GCO+DL4q/FJvZBo
vKqFduH4sFmO5M0jvZQwJkvGn7VD8ZNxLJZQwISrSKVSBrirUFeoEnt9n5wgsWiSEc0YKmroMo0N
tLqq5Ewcwvu95Au3RvzGD2wLtboSf6nhFwPWIoRhLAuOHMrneQHbVUkwHXprXlQf4GcsXDUvmosq
nL+TR4z+PnOBJzlQVLOJrvwHXJETF7WS5c1lzXRrysfwqpWbdq3FfKOP3uqNHfhO+wNShyiVtg47
7Ci0CQ34pGpHOg0teel34GucebvHCBmXM9wVjiA4AzR7L5d84Of9bttEEbPjv08hn/tCeDrhz31D
NES4xocU4JHJBfnQiziOf2jmbTCogQQEH8KYKEEjzdqiGVSZMygQdayOcab9g7b0RPsH0oP0Fvd1
5GpGkvSsiuzGJk3cytvcS0EpLL1aYq2/wc/Exa6TuZaY/qot5GxoDArk/cp3NroBpoQZHuF7d/ju
XGFx4jvzbFQCNM7c01Mas9X0AQlsbWggdbvjVB+Xv1XdCufXZFbtpxyOGkTL9vAorzqJFclSpKFi
pEUnDTr1RbRF2RfVCUoGzd3kGCMeuNamulSVRucxyBMQNEAEcnzeK+xKZvkv10OWbm0v9qjQfS/+
oUxqQ32gt8Hh7TZPgk/GuinlMt9pdyXANcBmpkHl5IkxeaHZjS+bMfitNy4mhByaDoB5mMw/dZ6U
3klBS3X2sNDjTS7VGQxyG0Iwh8aRPrQsWxdKbxbex8VuEWyyT7N8d6/uR/VnXq1AnVSQ/F33yG0q
GL+U69j4WJjlQo3c7PAA2dF0wITZW59DAeBE98DQzmy/E0uZds1heKG1grvay9ftFZlX5k6xuZfu
odhm9+W8udZNYYoAqJo90vtF2FKQrrEnTnDhIeVtn9FAJAv7MIyg8jtkZFcx8zuU5dhoVgv5EKlU
Nb36ah/T7okUnTdPFB3/PUcP8JI4X6gfNO7RFCXuRmjQWdIG9w06ajIZvsgvUpdbD6tV5aEmR00y
E9Z3JdEIorw7gVcB1nGjDB64RM8jw8bW6eVymLOMCXSlI0akOCVA/g9nZ9rdtpFt7T/UWKtAgBi+
ihotz7EdJ1+w3HaMkQAxENOvv88uWfeNyCwp9+3udLdsSwaBQtU5++xhzNNqqsIQ8wIQBHG6LIJC
v6lrk+zWvnqspgsRJ3S4j/GMASdlsO7943NQ08wAQ1rSZlpIrwEzkIlHyp21dhEAr8IiOtgJWnii
fvWw1hgwXD3iiqp5Xubc0OSdrXg+ItpGOftDij4ViXkFgMBepYkfaj67IblHESuTRrOyFQ29Iyqg
uPzqz8SiTDHEiof+kHq9nyP/us6LBbPiIX5Vlkv12iMgZeePyOIOBlu6Yejeoqb96aTmpwkJfxE4
TESXe9G4eFvHuB/0m9JcTlsnIlsFSN0zSjQA4PCT1Vw3GThx4aDPrzcJIYYk/piU17D3MMey1RJZ
EX7ypas4W8I9YSzFiKZOQRUXRQT92EUo0fv8+grvmkIJzsthP1w0Dvku056mUcOIOkXvW4OCXh+T
DuxoTP8qauzlRHwwHgP6kCFZujB9jxYlCo18+BI1LIFxCEpc89M/xOv95Ke/m0QfDTjRlCxV4b19
UaDxM8oP5UaVLftxKIsL/0gY91TuPyEbJwJoKstrQS3lgTgfXxlH/VpjcAdovVJ3N1EiKTPGfzaG
k6n/sksXXMA7Umys26Rv5g/CMr2YQXCecPAOI6KFnG8xEwdp31chWS3svNKOqJb323ohvYINi93W
H7fezhwczKePy2WI/yGPY/pt6Jv+7bTye1KZdCN3ORsqcwGm/7pIiMep6QguSBTagQPXd+W+yrCn
YyByRDAfRaJB0oKoDO3jkuynNCswN46o/LROojYt7hqfZwXkRl/P1aGnprPyayZBrCfsrbl7VhKC
dfXKVDgcwdGJ38FPuydVqFlZN50SNeqUECUrPCqITlrDfHOZJTEA6DEkn4oJwlXPM303ddIw8QQJ
g4vgRohhUSYM6Xy+/yqdNz9Rfr5pPNb56AEn+HRIUIjpY+vvDTYyvhNFd1LaFMumuq1xhLlgDpJd
HBOzO6Jhu6ib47ybvfYvq7R2JFGri11gmj868o1WFZUIFPDPG9xwN1WHGuKHuq2M1aVaPwUe2JlQ
z87p2ksJOyby4iAHEr1O5x5emqrDFXzcTjhQtf5P2A+cTflSvW82+fyu66RaKEY0pYamrSma72FB
rBHNCRV8uRnQUOr7ZwKzLtOlB6PID+2N/SQCHtErERSK7+uES9dlWbIZ+CFK+DT2q5so1+oMnP4q
qoh8KhM94CLABHd7IHNN2QB+Q5U8VWWNh/e+vSEU9LALD3A8Sr9hPlTyKTaw16432YFVuQaqCffc
FP/IjjMNBJs3h8a72SdzdcVYgdHSst/eKqIx6qr0OmXidVGWfFfPLOSaNEKCxxIeQJlv4J0MFJGk
18YXfRDCUelmYs1ylGuZrNI91qufs82B6iSXUc7fDzP8o3UxpEGfHGVTunzAgk1nbFSgGH5yhNv0
RZsd/9qD7Fx6Acu1DOqWuVn1+5SWTK3KI7S7Kkte+w1XZ44s0Ye8GNAorLj40kSk+s2YiQzDVxj/
fOZQG9PUzRclac58mOmz4BVnIpCVeEI+TrphiXOJTVbku/LAJ242UG6EgDebNvjT35vqyjmiAWWF
McTibTALUmLj8G6WPi2XbbanZv9dL7jZsl7ZToY7dz5kO49BF7fGia4LjIkKh29cG3ZIssLoKXse
Wt9CNyscfi2t2Xxs2FjUOR/6aszJ9PHiXT/GZjdOeCspJSyI5/yyK72B3K7JXIUHfmRteCl7A2aT
DIaegAute3xt/A1PAXsaLOmNyEC8Gf5mcgiVjKNrBKxk9W4ZxNFkQkCKh8NVP8MGEC9HEEUDYXVH
s8lRxLygm0rCuFp2cLM4zW7rd2AW9ZYrHudvU8Gq8hOC7fp9297QfZSXTaxXTb9Gu66tV3+5VnjP
L6UuqgCthB5SPAuFqwBRg4CF7J+bzMCAdMmLgxv8Ph00LT5g4j9rC3TY2NOV7wv53NHePzAt4r+w
8WEDXg+QSzrkdr3Pk8jFok6318uKzfiIE3zovzPufrlMts1wldcpaXAZL1CnQy5kkF+70r4OS78r
lja6WV3ixxAyZTfH5RhBj20NHSwZRtXg7tpxPJDYprUNZ7CsoWr1Q5jfmZA3lC4nuIyy2bszCwtS
BDBSB8pdYx9KvlbgfqV5x+nokT5Hkpy38DcP1eheHIbyrQxjvT6Md05IZvfKrXUGblxdeLyrzb4H
0jxkN2GoVRus/FqfFMBD63zrhmMBRjjmN90xiXbWPmWYzDXHsEGPzSZOvG10NadLQAgB73mRBD4O
94fxtm7htfVb4gv8IhzfRCERdh5OKDs4MLgYx/181zsEjF02K5rXhvbpns8UXNR0GFdNtu5vvXHz
KYTpY5/rlI1zjJdLddgyQFrDizwt93c1MPi1E8zJpZdSdoT7en3vbJQmt8+2t+5m+rIZXOeywcz2
oosQIHcR9YFT9Ye3frf2u7A8xhizuO2NC4mFqNvosHNi+GLlkbfIWdhK157CJDqOX+1XLHlKjqCJ
mDnwVv+H2cY+d2bOnj7hH9zS0pn11ZdR/3GqmvK6D3tm2BsellTXae9Gd9O2jMg7mrf3/6mLHmew
qgghp5lyZ70gLYo3kQy9k4i3YICza/YDrMIB9UHn/pwM6X+r0g2bw/qzYf6zgzAUvETBc88qTGhr
CHOBKKVsO1N/jn3sVs2wQZj+YLruGz6YlBHidqc+C+iRl6RINo1EpF4Eqf5k0d2IOMH+gMIsY26D
zWNRxj/sPROx4vl+ykY8Py34IasQuruhH6ERORXrejNS1XYIsJ0AGhCM8RBMIVdX+r4U7zuLpokX
SwSYl3OMg1sqFixtNx9xcrUWJjIWpD9/ow5BY1IZH/qkbFgezkztiIx9N7e11UnBI7mJcLjVKMpK
VgLoyNnh+6Hc3BQr537k/CGCraUt012mUfP1KvXWnzIadcr0TyFOikaUTbRYP1FKBTtDklAHodBH
+RXJisY2dYxKgUc/y2sx5Oy3WmEpNSSApp19/n66NvDo5IYSpY2OCP9c7umZ11lGgFne1rlFqUVN
UCMdwR+2hoJIyTRu15hdrvjCfPsS8quk0mMNc0QuUIRq+96DqYl9JTSU1FGpJyKlgpAnkQTGFZ5W
2nwXtph10btNvu78isxymf3RAStzReREPRmNaWymBYzm9eh9AEC8UM+ptG9ZR8hLSwonO6bAqzaa
2LYXlE44/IhAF9XxDyEwR+S5gTm+tjwSjUBsIEBB5qXlxJPHIo+g5shR1ZD6S1WCzXHDM3Gm8vOM
B8aFejzxTBTsIX/uNFJRz9XxJ3vCpNjQMGdRMBDj8WkLZSV5SLqV7n6O89er592I09F47Pg5Tpro
7tNfMRyWa4hDpG6Pbm5IjuQ2cVISKyFV0gI8/7ij82YyIlxBfTwMdx9+xVM4olgZJuDyDiWBPl64
qibuVp2JC4GsKgXZiFMvVKjcUKPKNFkPRGxRSUmLnITjEDs5aLq2f6YQtUEAeKyXQsR/sUR0tinz
sN9irsyoqTlyhEyZ+jkWkgQ1SlUXZ0gcGJsFx2FaOri0EI/RuAwXFoC/CWODCrIv4oUe/Y/M0gV5
CPWNcjZvSHOyadbPlKRM424JHFJU9AQM1/zKDAGJyUIIM9IxBJ8w6h+z406+ghpfaNIiIkgNpUB0
c6k5ycitd3ohFexnObpDeNWN5Xs7gYZaIVmnOkY1sB0+Mpr7i6ITFpwgzz+yc44O1kvAylCHtijh
EUU/fWRjkJQBsX7ue0HxGprYLBsELkKQBDpKNmE5OpAGdaelJvcdTAPYfkSv8uDB/gsk7gzZYmIO
/zCgP9j6jFpPtPmOifNpnXySl9Gc9qNqMebmnAUffKooVkwvV+rJoOAemK3M1NiSS2oO1VTJHz2E
JDro8bMgLe2EMk3RpmfHELJnZnCdd+YmK7zXsiLTKObltM/z6T80I+o8bi0y5QD56dPb6wTjwUym
LkGQOCPgnxPAy8Sj+tSW41UesnY1QsWX4RcLKjqCvonPIqdvdxqZjzGoZHD6srOVfzZkZ7iOwwGZ
IHDKqeZOJojU5nXI0cTbCngo73kVBspCk08ikNBOr4j0nsJsDcNUy31nHhzJeVzntO62nQpyhtn3
hvdEtBDBdML1oYvYjBzxJe37oxS+X8ZicrARM1DT1Ed4zbSQkxg+i2uc+sQmidVENoBIO3qzioWJ
OZNcMRA0fJIdjOaZ/+d3AuwdbjsOARtgv1gVzd8GBIXjTU2GotA+tKbAisNDrSGPbSWd9lKT8OGp
Zj+UxHhGLjhNP9HXbZECMOVSoJbkJC+n/pwPs2DSopHDq4LxAMrEE6Zf4bRRlcocSRusxkCS5EzB
A+2z7zjkDsUB1Qc9TLedr7KDRymK8MVyvrUPTp+Hwv+vtwwksgLEbeIPG8jvO3lcClO1sY0GphHj
eg1Jk6a67tvghZmca5WPT8oCPofM3uIQ0i3/Pnm7622xdMkxrl6X5Upv211mbfE+pMObHlxFUV68
6ovkh9xqyp65NmwDrcLUAGeJ2W56fgN2LnPo76IoyFB/EndTW5Y/LA/wnAT3IkBrL2v2+Tt/hhkn
douMbXwa6vEoyin+uHvOgni5Ntvj13KBqsAzFlsa4bslytsT+ahn3v0+xe5bbfnehtOmzvircjAq
Af1F7b9fV++Hsyyc51DlqRAskSer3/rDBt1/cbV2jHkxvJavWtci4xUvmy5W26mSdkRS0FPQr/cz
x1iIuRQnZhrsv5fijUWLNPYxZrFYwkgYzvSdD/1Zp0vn4CnGZiaK62MMl2zxtD97NZerBAsZIWs3
UjUm9wTN3JApAbiSP6sqVB+l7swHz+k+eEi5nn+7LJPs7NnHyHHcwMUd4XTb8YK5DmDJPZw44lAo
XkJPZoyoUVOUIyAQ/h4kyqfkxp9bPic6AvsofiMWqfEpHCaX5cxYvPeYNxa+APe3fYgpk2xltHoA
h2WRIBW2lkA61LelG7zVcf7INVe5LSzeDsuKmJLhJtpeNntzV3nZjTclREAB0Eyt+srjfNMHLfRZ
gAWVYJp3O9V3GZmoNH/8tdK50SzOLhzoB0poxKDti6oJcM9b692d0xKmLsbDloqQvQspP+Qimy4P
5uyWMI0K5vkbfy7X4aQPSfElj4X9nhLtZFurqiQfmgommgysSIS0qUtssaJ3ynvYykVWphs+91V2
DhvoBzQHonsada/NTKsqG9SmQjDWTLg56GwV688aks1LcqnDSiajor2KgPHChzivC2AphsxuIazB
vzqV2XuZB/2n9Po36qTtnIGIxtvysL9RrSnuqR3VHaavfP1KGKz27EcxUrqHbQ4XUEZDYinZuh16
1w+pwaeKflih910AE0GvEDuOWKj/P/N8xIAIDmKodwxfmMCcPIvCXdq+2SwfGhcOBXNebd4yjJMP
jTY0hWH0xH6y81hteJ+t71l7X2QNUBfDR6fPX8OFe2Geb02Fnr6czD+pB7i7EC1BJZ9e17ilgdms
9CFKblM3aW1xdSanGFNoqC/qpYbmZchbKD3xY/yRZrO+AR+xAVKaV4nzqtpC3BypccslnBjlhTTD
cgHi561U+fDBibeF5ksLYAomxBIKTi24U9oJfQN4nwbzUzFg1l1xA+yk81d7sm/BWBxTRMtVeSLO
kTw8ooxjgARl2z5Zw94OjF8+JCgXMDSddocu+9D4+9tNX95Mx2yHMB0dIo22dZBe2NIVEWSJMsSO
+Gb60Y/t/kpESPmjii8s4YD+Ipv0NgmOhKXsUUdr4N6RN4XsAipZh0yCfVbFyprhQbFZfnv+pfiH
Il7jako5uP90Xafpt2t+qBZ8Y7w3EuJFVfJDVlFyNbJ4uOgM2vLUUk4plyl9oLXhhRuiqe64iBsA
47r6v7unkpYToJ9ypSmmpD9ZT2s9gM5WhqEQuh8JPx6ZNjY4HLhHxEhhI36cfAFBuBXfwpLuaPBW
N/4hIogMzuVzUmCV8/yd+4eCClACdZckJh6EyNP2J5sDg3Gcea/8AB06D/azSAECkhMJPrC5ryHz
PM7t9ADHhe1NYaRqMVlf79OBtl7ramLya9qQhcHAgLNbzWHD2e5Gb8YN+6KIa6Gqwvall/bcKWyD
YIOwuoCIEjRAp7Tougm2Vbv1yjeRT5SfGFlMzGhS19+axmfKSYkEt1n16uTH2S6OqLzd4TPEe+Zr
gL85hSw5WSpPtL2scL5GbDHdZrjO8+iV92IA7PlgncxXaNy666gU8Cp8us2sGy+ZTZLPTJ2ZKtcN
c4HG3ZKS3Ed0FjG7gd+KuLCCZYrbmPqUuPDYhKQ1cMuVYmPDGnQ0T1Ds7bKh1VuadLd4LpFVYP97
3n8Zi5O4y0AmxdFSKVMwGEEUGPXBBrVW7fSvNDeC0UbvJZrmOWUdMqD4JORpxJvAd08O3XD0mJZl
zYwLGlOHMp4/y7PdpJTp1ruN9ioiu6oE34CYdtUrHJN1Y5EiS7xbWEMZAB5qJcE/eicKGOt6b21q
JOeEqILPvxc2LuLpORDHEEtiuDCsLAznnz6gbl2Pftm6A+aBMOk1DknNN9ICsWSWo1t/gGp6+Mu6
j4tAtWKaGhn2HbIS1SdZbG7r/zY5x78ENSOWZdJMLR1QUzvUnCC/qiykD/FJWVAFJWaTzLAmA08f
x0whY2kE0zATN/HIs/Q9yBPGdb/7I4MeqIpXZhBZBQaRBecoqVX1FnN42AHU4/Uf4WtIEUldJVKv
VCUF9FaVJi+T6c/BY+4VmwhoCtJbGUaf3DPep4izL3othmFZ4nwvMkcfwrNNGCeLASVmQL66fwaZ
mS78pgXgBxzSXVCklCLfm4FZCjeaj3xQTU7XO8FD1oFnOdIN1buYMI3UhGnkQ4AFr4rlbnusvhts
z5h75RQ8YGKwF9KGGyjClN4WOyNUsWuS8MeD3QVo8AbunSWgwHiGma0q/LEB6ap9c11DV9ipI3+w
b1BQKRx1E77iH+LzqsvOF189+cIA4fvYML4XybpIGO49vyjPwRQtRsUhsjY5UOzv/60vh8vROOsQ
uf/P5AEw2QpcEdiqZUtLbpmNB4G51xN5pA/LDPaDOi3Bc+sBnEhApILUn7+685xorm6LQhOoB+ov
Xn5PH/+KSVNWOp2xeqwo5EXfxrcbOra+GK78EJlRiXKaZ6LWxa8ZM+fJlQ0coDsVDlRmDK8fKBFg
/jbQE/MB+IvuhaHOsi5BDkZqQEUTgj9OHQpYZYQeYBCz7h8FZ4Db2IwjQgVztJY4KfSXTUan3U/m
v/+CUHkG++qT+8jQYn16jGeffvIiSyac3aLRRqYL5IomxFaqGfEBsEYhgGvCWAH7iHblYGzZnUft
w8iFMOPT/vtylLslGz7ZxHRd20jOD4j8QBOfXle3REE1JsEIXsmApYmoTRtHAzCferRHpeanLqwA
BrfGY7jWBKA8fd4MkLA4Q5d1GHZJE3T08DHsdwK3PvtBy1BhTNfraWYqTzwHzBCNSE0OL2gqObP8
Yb/shjHY7+pgLC8Z8wWkl3PsmlZjgYHg+iTHDMwlMTyJLvpBlWYKWwaJg+gJUEwUzxYtTXbDZP9d
gw8ozCaOROub0SzIxvaEvyvNOecPag+waGcUsxf2JmuuGxsMzwLi//GRfJJMKE3kw9EKQDhwGvoh
GOkeooyJ+KrbVPWlmN0I+cyvQXVKk+rt1+SSoubHNKq6pThuKtEnqGRVTZh6+Or7zLf9iI0ZC+72
xmPfvYb4yAwd1rStwPtKPIKBW20ndzWHm8DtsAVEDFcIUqWT3/uGHbIenD/qng2kSCGsPP96nqvj
tRiIbqTdUhypOVmkXRoyrkuA5ZVNaBcoB1lTMUdSFuMEJxwCqnZJDR41UBEUonJI6QfaMl6OcAvO
EFiuyYbWUJPx7oQnMFi3XZwgmes9MSiFmP7z8TeUWt6N6cjNmBldgVgwHBX/o2KVWhkHWmRRLsIc
Yk63heUh1TdiwoIEG/dnNMk7Jm17xix0jgYOBFt/wIh9W13hSjmy88AqSt0NU6MDrA0Wx6dohYEn
jLbpN+Y6pXnYmYCf3M+sqGkoYgyTYYhmNP84P8A3c7IFYhFF29hhBrcyhaZ/pphE78hmBJEthnlU
agzWVMLkDgDcftveGsZeBKWzCFePP7pWHCwjP3UFjxtj54800oxMTJaU0D9etOzdSPXa1KIDgobu
RpdLFmJcTrhJp6ypcIWg8sJSOd/PUJ350D1hEKmjOtnJu3JwNtWAuWhJg0RD/EY7uXQyNugIPzm7
XFL+V3zlFHAOMMgw7Bdy9kC2Z4jzItn+H84/KRlozz3mIREQztP9DMYZPd1hykkoppkKAGgQbTUG
aJTd344kqR5VD8gFuCypAFqqJnEtVP1ooCpUI0St1cExeP6mWab/081W2lHGKtjqIouzk+C/Hc4j
Qhtn9blptpNSHcic1iQcBAzgfJBNaS0kaFFXBVHhfRH1HI3h3TTDa4Hx+FNRJIpLsOcaJF+brYht
E9YglzIjk6eGpgeWbUgOs1Vey68TkFbThSnAOqKkEqpE1EZieSFjuMIAXI0ZIzfVMJ721h7I6EL3
zsPLUKEWKqRtGiKZbv9CAnq+nqTdsHrBbejRBzx9bk4eOk7uYe4rs6HH5MF+BuVEYeNjSfkISsr4
QglfUwOgVix3mF3upsPGDqe68CV/1/NHRs+IcjxAAo8YHtb+0+uqYyTbh6OXvU03bBj16iISypoV
b5Co+Wx6nWhKI5vSCPooY7r3liMCot2CmLDhAJtzVyuODGu4Fg0LkLrQm2io4FrB1Ln0Y2dvCQgY
+8FPI8GtGSZmKfDKyCkbvjLOKO78lh/WO3vorvX8TWEBDWRfGEpmlx+79mrID/ku7KiDJDmdGh6h
X7OdRA4Eqz4YvooY6klGyyZSXGLa4sNoM+63uIuiKzRxzYuxNaePFESDMs9ssccFx4Yx8vTWdViP
shsnOE5KR8nYVNyQRwsBiRzV0AmiT4XfaRyWit7BhIUtQpWoYNJ/UYqdHSl4oMnMiF2CUPMNR93T
C/OOwTLtCbtAyQuPNMW1aJceqvi6XOg4zQrZR86F60hVYhnfkQ+NGf2Yt/MDJV/UiwejWRQ9zG97
D5JTuemzm3LGItKBfGQMmy5Au0P7IqJnTaeSI7DbHZ30bdMgJjUsmd6bQfec5IM50IsZx/sYtfzV
EbMTpUiA6Ts4ofUL1XijgsCvE6YcKBKWcbjEsu2zWbL8qujilCZXbRBSCtgSvNVboJT00Br8UvnJ
fUlpa/3SmhGiLhXNhVOwKMuCIw9xY+PjEAu6ZBx9b4ocqRxZ1mYLw6w/MLcrfSe/iw62izTHm2hj
vllrkpQz9rpJC3Nj1DIYF0obs6rhMh1V7W1h0JalP1359ObcifxdOnEA9sxf7B0Bq4A8umHnkUYk
9SGvtvox4pIrGKvcpskHHDjMx3Jhr0rMvMAgrtvrnnOHfpCPkOabhEix/fE+XdYCETNXABuZ/gbC
yU208K6hscluTTsDLgxgfe5hQNjHj/OPPL/02MGnrFecVY5uD0mBczYaDZe8Mdz6GVZVOqDXC1QE
locHAw5b50GxDP6bdogVVo5jWVn4E6exV9GZpv4E526hdGNwipmJqK6WY+/vq+Q6SPzks9dTYIzE
91yCLGB3lw/za2/QrhbBNp1yKLmToZx0FgZSTlIatjdqPidf4+NFvc/nL0yN4P455fFngfUmhDtO
5IsQjwFUS9t9fD20h+a3bTwcX63esnCJXe79sWY43u2cgjskylDTwHtek/zt0gd42IbZq1Cs/S45
jLv/QJuKmk3nOffWZjmknjDDS9CiqoS/H4i8iVSZ8J4MNxQ51ElxF5ZwI5e5PVoumXo+VREaUEjS
2qbJ3dGkn8R4s07ZnALiL0RkGLNlvLIB2fKQorW/khJqmZ3f5il8cLCRHVqEAkY2YjB5Rv+lId1Z
rqouHniOkhRvAKZFJ4Nmh+VS1IdifU+9ZariTmQpTzxjoeOC/6W1lT2wItSsO1aY7Bpuz84GUOHz
ohgaGaTKr8dnqKnNsMELWJtjI9HABF9Ldges3U9y1pGTpJwjBXnIs0HTOeukoxCZFGLgkcVOsSX3
RpGcMBaHRv2r17Wq2YlN7V+MnP7pQZJGLZs4aUhP8+3GOXe8uPOxiwHXsZSEY/Znu66vN4P/QaiW
Wl0fCfWUMwyWSVLMCTXxUGQMQq14ZQeMmMKO+NqoJumo0zTc3QbddblxXkuQZ+1OmNM+X5b903mw
DUhFIb3MxxPu9OKdzSEeWqjZ7wmkAiPCpiAFEIGizSU2CzKRcGZr1ATKztZ7jxe6lFdRGbD5BiSN
7/JwDgEbvOldv3X6O14Z0NoDnWGZtdmH9Mgbp85it6e9ug9KMtrH2YUFX3zpNz44XUbhXmbj136m
VO+XI35ABUcKtgjUFgksT54orAoZpcmHaDt+wBIeYuuBC/PidLhiisB4aOT6+8FJL23rI+K7s1T0
GpxPYI7E7OBK/ylaqCkyyAv7fXlNKEf3uqj45rTmMGyWzU8Dw0Qz5xoEdoevSkOGEfIFG6nYJz9W
DxuoLdxfz2FrnA+G44elGrL8nn8uZ2kZvGC8VlQQBoyVYebJ7oAFEbzmKFzeaxibErxjOTCLJtsC
TuQPAiin5B1Fi0vW6U8VOH74RupeMQgEYFv1GAvKQlqiur9wledlDtpejCKYLEXE65zarYf7AXLn
Plo+Wackvfb54T4Nq48CcI9H/8PiG3Q1jOAF+sKm6/P4zkz9Z0uiYHwZQYFURcuMn1FxdEek6UfB
sF6ikm/E6kk0Hk7of+fgd9b1c5vx3YYt46KoZdRwso91qCyOm5i8WpEHjib8sgmie128nGxEbVO7
pKGhYuQePYs1wqvS/TvX26LaGl8SbQppODkYQpysxZLc8J9T+ykGZj3WZt5D/u/UoUj7ZTcn1yQF
hkmJXuYhpgncOIZ3VvPLzdRkpyxE+1A0Dl9jIKJrLeBqmQHl9AEoDRxZ+U4KinlhMahNObnuCHwP
Oh4wJ4ZjJ/dy3bbeEB1wnBCp0YKYEbRcuLvNyBYvW/gUHBuQyOaTMOZK98zzaI2pjW6RciAW0BQU
HTpNnSgpMoxzRuoEhpPPX6ttXZ5eq8T+myhmeMG/TlX/Ye5U2VTto/vpgBSxLzD0KtfjSNVYozkJ
0Pd0GzQuXtgwsYMHeEkkVHmJowUCpi17RcQoF/QYZVVawcZTbFu/bIBnvTImDoP60+yzAsnfNiUf
lFZuyvj+dOR1lSwi6laAwS1nfU7DGo1oeTr8Fy6yHsOzflx+JwA6o39yvrCtfS3z/eELHQUlUtoj
ohgcdjQPDm9JE/IKqhOyp5URTKMSMm8QQkiQBRUKhVN4KAGPgYvgCU1t9b2fsuHOZAWOvwCRd9Om
b2+bLlyhrLn+pz5vsxtTLP7nGjABme2xeOeN1HV5Mhx3x2Lu6I6LvUFLgf9iOczDJabn+duiW79F
Fa115ADq1GORoiJGrHLbuWnwqnHc6sYnC/kmNVJ9+BWAUIZ6BGSPmu3orPcEk0Z3Vrv3ch+7OV2Y
gcT8EBgpJzjj3FOTX8QghAa2S/7Gju4zhPz40IrnpUUqkpAW6WOv7SfQxFlwMiDoK/jS2LWJGS8v
t7TjnwzjLvLLhAf8i2CN02KCVptDOIJgAa5E433Sn4WHLs+6w1zLg/WVPHOVpaJrLTEVkLFRT5/P
x3zd5cuXOc7eaJuXgSh1LM7J8+uXbbXOiKBq/zE5VWLNFl7eaXxCvY4h1J9t/VqFXJRQwKQSRwF8
9Sv4DfM67TBiyGpIqpsiFzOEiuDpWCeIjP/IFlaNKyK9H8F3xktHcyuNyyeA18e6VqkXItn7VD2y
D9L2NjF1Ek9KlhpiVyMDtTbdMLA/K05IsSJ+iZFePX5tYoa+onGIuCOMUFZPIbioOFTP7yNn41tu
TUS8AKcglR8DDh2Qf0O1HGzZ2iTseVwc0xKE2AqKsQae1wD4kC8noLgD759U6pwlSF6diwiITcyR
ssZaxau++65IAj0jMsYymkAWAuI1Z/dYjcWLMcCWofr37Q+9ugEo5uQ23gao4mQUuUagWtRv4Vul
Aw1mcwuF4rOOBPH5Ileb055xtBVdrJjouLBJCf4TAWmapg/ijPqIW6KZbgmW+ueeEZ883zSnledp
XzgXU8EpNHyaR3+9WDcbwkp4hJxcwvnkd1glx+sxi/jBkHi3oELi+Vm3IdaGFpZsuC2fj6Gw9c46
0gOJ9siaiVr+AqghEXZ4UjqYkDZV54mZI9QXw0+dgQ3pBHIDaBJkMcqwPdJRlEAMouXqoET4/hAA
ZUZGN7DwpI2ArKahsHBahTOLeEnX+W6F7iksUExDSz7QrFYOGbqFMAhsPLkdmsJTqitOWJoadV9K
6KhVy77chp258vEcSbAGMiRURrS9E5jJy4eiNc0mfKvdQi3tNGGpRbJJNOPLA3s6GmiNbYW44X7Q
GTH7uPdnofW8ob8mGNZKkyfYseXL3s8zzh/PvydnNgKnF3oCcRZJeDy0zG7ulQEu3qXD3nVxiIPf
9AV63a+pB7mGOEM84oVJA4Ti6zE15qcI43rljc/x5q9AFw3QugyV5cGujaHkBTEyl0LGOi18LQkC
o0MBRVaWWhzq9BrIgaRl9qg9SJPDGnLa8pPilsNkLl8YEZwdOSHVO3GTUejhlRieod2QeCqvPriE
scM/jXrF5GBOB5U4XaEUYwRg+Xxejnu1yB2MPmkhDFNpSSjkRKhl2LGm+xDsScvKjqc1B32xGDrr
NXSx6jLIX8QthIt+uol1+7jJkx6p4t/PRylsMJLh/WC0LMIhvp6KxwiC8d0ybW5S2DQIl37anrVY
vzkFNk08mLC+aJePzy8fy9p8sl9xKDLUgBWO9g6jjpNuKIzitV7zmm3Wn+pX0ZYuzxRMw3FnR6rr
9F/Sfk+ZRHdkjskPg1j9UhZNvo81WShgLAUWnBJUjD5v+dR7d+uo4dDC2+FFQJT+EfirXNmbp4iB
JaauPxumhbcRrhe7KEL3SX2R3zcZmCbTzJ9YGrlAk+ZntCUuwZY+IYZZl03jbnaec5xuujzoX9UJ
AlebujIWYFjlGCDKn4CsnAIQbMb34GLZDMWtBlxrqa4aYDLdUJIWHsBwt3kxKEA7+9M7iWgGP2g8
MtFacpVPn3XRuFlghurwduumfwCHX1twghNaTY81EVpdZG3uvT2sME/UNq6pCjvsVxvF9sssqpbY
/PnH/A9vTSgrFRDz2GBSHp5c3Bpsx+S4+AsRpUxgLP4sfrYY/jIJ1CikFMddmJEK2oZNTWRLgejW
ZEwsIKFhavHl5+w05LTgurX224/itT9/vWcDt3CDHHQLLdAQDgoMdrosx8yEE6XHJ7ko+Ov+NWO2
gIqIM1/AHQjVK7jmV1ELpQYavohIdhwhruBav96b9pW0XDIcfP7Kzgh0eMxRPuIxZxE6LFmePubx
sATH/VTSY8F1l0Gm+LXKe49y862chOmv6e8ytCoT4R94lKgIlvGy7XxL5ijSNmDYexE2e7SfSNIU
9kNZ1UPpJgn5So6BUnhJKqUDHSBYvwX5mheuAz8qCgoJTGspJA7Brdxrnv+UZ7xWPiXG+3C9ufuw
Wk/dpNbYOx7XYb8+uJsjAk0J0ZJzvC3m2ettejf1KPj0jWAGlY8qFzspKwAahZD+C+9ldbpPXjJ2
fa6HTp1oxMDfqsj/W1XIq9/16RDQHCKqlPpXLoRUXB/FNXf78rd1v2Elq5inVgK3ZG77SYzhY2lu
9kFxLVe2sFy/rXT3L2/4lvB5en0hVwdFHsySE+rp9YWZO6PrK0EYekpsijuxWmVq/b9luhj9rFKV
4Kpc/S1EE524FK6iIYLmf9eKLiuVFyvUXEjz8n7VlFvDZAszIBCS+qqACisYGA7CJ9HuRqBpAVO2
aeCHhikbX0iq8Qur42yrU79CJKmLvpx1Yo+9vz0Fp9/jjwHs+VHQmRSlEZk/6b791m+HT5arSxFg
g9chh+sDAFrCYkFsA1f5dgq9y5rI5YLH9LKxkjWRe/oIwJ0iQB6DnxhXeUI3IXPdO8ZDbMg/p3Oh
BLYGczC9dGFYi3wvF6yvtzD18ll03U8WI24wl2NpjF75qUO3o6VRbnDbGcPfnr95Z0ZtyHTxi48I
itB/Bbbx+dvN66Y6C/KDZygW2XRpbFSRa4lMeNP0eyw1pP6TD4ydZqKpnjxYGCiS2Z6lAGl44xLm
rz6mu362eJfOMn2wOZ7x9Dmk+enL7T00Y+CCEGeBl3H5892BjxDDIDYgaRvVDierPD/GJD/OfAS1
rQUeZ7TSYj6zeZF3sXzTQMXuz45/p3ZAmU/aHWSyW28w45mxS3oZJ9Mp9vTRw4BA3LQFjjAsz5Na
2EvCJochyKNHFCzXMD8iy/OXar33ls+20q3Dwx9xa363dD50XBIQ4ZTylxnKe/Ulqrs6hChdjncO
cOkfL9ssW2Dk9EpD8tKJDcEf88z0uxyPrestx+0HpcWPxtpTN0PzXeCcBfmIjaM0+6bhdtntoAnc
+n1sDW+llO+95IeQaumH/BnDhE7LB+UBShzbpGzhA0h2R5NLbOyVmVDUc7QjCvsofBPPjB+PXnq4
Ur1Lg/B9ZL7GhMJu+yNoWnhV0juwfdEIPGxPXBdLS66yKSIGJIFX3pBce938TqbvAkE1EbLiLJ8A
MgYSQhKi1v/YwC+gZ+WEFuiD+FHyDvkLakVItqk/rB5CR54Vp1IUW/cWizsw2X2Y0iCToOlTUK1N
8+EP1cCeQLeXL7yh54cMFVJMqp2PMx45vCc9/Dj7vKLOXHyQhKYRl2Kic5KU3Z7imkOnHOPS4Kod
l1xRtHjDcNDANNXCl+X+1DJh6dlHiCewDN6Sb5RHglRNkpGqbrIqdNVSSpB+mbik8+Z0nTFCCF0M
vQMmCd7Jm9qWjGIpse7VSwdjcbMszdX/umQAtsG6fBu5zbUIMOpiVZCq09NmqMZIrv4vu1Xa/J6z
62KmL6KX/GFPzsni6LpL1Pvz/XiYLmZ/ZYcAq0hoCyIqq4XbLfsOaU0n+GgXOj0VEaF2CdB5t/Tt
a8WLKmu6wYHQpr0KqIpzIV73kT6Z9CK0TWIWyhyin4Ab+RoGzE6k3yhgOePI+1jR4P2ElpHHCjAm
XEkuFALOVGPqUU5wSOqRTpfsbSzU3mnFShKtCZDuVMjua7cO6NCCQcQclkzU7oV79kW2GVNxLUqu
wUAlNctPSbVLpqwq/4stWw5OvEpTMlXwUdYbRQNGPRNfpTgOX+wbzowpxEuaEDeJczwpFmRirMwb
Pwvuj9UbZ03/VJUgyhmUj3fOFpFPC8V/O3wtOth7vwYVIbSP598chhHn6w2KJ4+AO4d24UzpOLdt
5zR5/0YEPsNkepqAmuTBjGRYNaTONl2vPtVDKYMKEwIkQ4E7vWqkvWCkw96AGtKqgtARTh53i+/F
GuaV1YHD3NempJfN+GI3MfqIB+eWEEX49/NnFafyLJesCWYK/udcDG+rAA9LdCr3YFy0PTgeWrcJ
WNFMyYkPpZ1g1GOILdcQvC/SN3ltLvZ+e2+Hf+rWUJpJs0hR/0lwwoTnRAobUd//yByfNstPyVul
dpnywNtByPlDSL7HHiw9ldRuEDo+aOqpnUB+8Nr2TY+pWlNmf5YeG7VKVR3puj0RcpxkixoD4xuE
r4/kp3KBDMBBJzd0phKQQyC2rdjfa2uUL6eEBf+iPzivACON9qR8sr4jJ+9vN4/cv841DGkQWnAB
em7wwfEQxWEG/gXaIJoEjhbhiGbFE0JaPeu92VO4zs37dUsnyUOxxMAX1uE/bHs+JysKM2QhDB9P
dnAvnjDOyk2IETIEAbD+XwflK6Ur2XONyHMfAq5oDf0AVszMRwSx4gCmoSmeAMmOyd8LF/YP9w3a
H40LEg06mNPpWEEH5xSzz4U5oucyMYFT+UYClcdknsY3xI5UdjQqi9hhXfDEd2+4nwDA02cb8sFA
4GUKmx3JnmzK2+0GZwoXdI1JxwlIgCdF4oy4JL2d8+J9UXtfJWTU9igDAE1IxCZReSHWKw5/uyUo
LvP/Ie3cutvEsi38hw5jIC4CXu04FydWLuWkkn7RSCUVJJBAAgESv/58cylK2UjHpOuMkXarUukO
gs3ea801L307C9gCUw8IGIWBOUfRq2zb9Do5TF/6JW6jvKwKjst7JHkgwL2A3D1scw7D1l9/e/om
26H26HugyYPWPYXgnfD0h3oQxiQlwsjGNRbxdldUN/O4Qv1E/ZPw+DfogySXEl9GLg4Kn+wwwsY5
LZp1NU53MEnSNRuromdiOWJVHIwUL/3mj80k/zudQ7qvMyobLO4xpr0Xb9a+dyTROvh4sMK+NPqY
Nw7kfsQFsggQ9V6+MnLMld5Tr7CzEs7Fu5Dhs/r0XTiHfFhoOmDBUWSoMTSAqpIqabbRdodvDO2m
x27HnMGUbxGgrtyr0cpakOw0/q7xwpH+jVS+C/m6Cw4QHhP/J59tD6HX1/QY69Pr7V8jl3r2ViDd
AmlEY8RsFaBqsPCybB25cZfu0KpKhwVIJ7MWHQOCHPSM9KbAZIGMQhQJvAlYjRSmvKP8M/4U3HFG
WJpEuA7OfmzNMm6SSli+UUKtJbHUxL7CpEFh7lUVjkCpvgaIj5cdQ3pQNjhb6KR4kQa1lpP46dor
Ymx3eR1kQ4xou3Z17n3TIMCCicrww6ba3vVxe2NN088JnsbcpR+8jef7F0Gyu7ZMCOag0l4bNxlG
miAWnXTdev5FTZVIE4xf71ULmFje3E94TDyqpx9QcLafQmAKsS+Aj8K+BcT5+KsVmyTeLqqtXg92
A2SUejY5aSvOMiVZjm4h4sVSfh+mYto+Nd8SySBlFq0zS0e5MG8d3zmbv9l9QFrnSHZ/ZGind07z
zOSEYlok8I9EvJHPrkZM2vtk22RFKu2vEHIZ08U9fwvUL7nCWsLGHPyDcq+je9J8SxEXmnqPt8Bn
mjMOF4GTWPvJKomItcEdKbcNm+h6OiMb+07mKWrB8ix6ma4X19BabiXj1yLAsBRwzCsp3WhWgHgV
CScIOMCUXI96DisbjiGORL3IsAWWyhxSbvziFPIsp1QN4E7BtxnipdUyvlEB6pN5kSExluBf9UI5
p/Lhm/9mO3HWGQ2+9RB+yw8+wXLFfNbRI5vezEte4ZfDTJ+mlDyMOvTeMExDfXK4ldXDPFy+R4WF
5baaCr2AJ1GPjv6nV+k58qOri0HVIP2HbjhE4FFAFWtnv/FmVnwyOKT1ve1WPkIssAn1D1aUMNyU
oZksx0y+dTSJq9v3Ss8QAcEWMDdU88WnL9GSQId7BO8QGSWwz3ibBoVJ78/nkyyKAwv70g20XkeD
foGCKXFAZftNnXs53bx0vfaNSkt3itUajbg6HrlBaazvtP5dGDI8grsS18U7py/+aJLiucTulegq
GYqKBHvhRVy91zthgir4X2ox1ICOfLGzwp97T6FF8AD0OuqbIfQShDXCW3c+48WAhsj7QGUasdup
8ZQI2SAKYKIUNwtBGYznXqcb/oOoUlFSEo0q+iHPZb1Hn6blgzTqYzrPXxA8RxAAChr6Nr3oMnky
P3PJ+vFTffrLnONbfBn6f5RhHJuMdIYvt9sd2s3aC2dpz7HJ0SlcRdiJ3As7NhUjDvP+dpjMSPCr
rtnwrZ6Zg+N8iTqIkKsxoesZp06bDmUN1k1JRIU2lEf5DUbaeRc4dqTLZ8dNGMylNe1VDfcBBrOE
6yWTVzPHwF1AAmwsf8jfAT2hadW+/PTNulBnEFs3gdkN3Crh1uBmwQl1dhiz7mY58W6SxFmSGce0
mnZbsuAjeUHHpY6ArktCavk2BCiJhGyLjChgkGr5RtGhGvGrMoxGTVbOp/rMjtl+vCChQuTBDa/V
X0abhdcy1XeFBeN4BEdJDErlL2qDcOcwmRUdlmN4xrLFbZvlqzYS7ue0b15uvWZ2zMY4QGDIIuW7
vpUJ6MhdFTAz2ChEVeQahbJPhkvQ30ZNuamaeIbsAfcsro5iQuM6mTFI2SsopGzaWVdWcMQ5IdBj
hRByC/k4IL7W+agn38+xOsRUUzE00mEZ9Q9yxdPXa5Ps4fUCuDIvAtSMcJt9fB62u/18N92HUzsZ
rJEHvZQxgVanGcywCpSQJJDnyFGCvuMz+ZZd1E8EXOYFQQCks6c8Zv/q6A0k51H6b0wn3DHf0ElY
b7F/kfUTrpAa7hg5nRGgaBf4Wl7r+5rgXA14Pa3e5avJaxr05+IBWLGuJQgNTbOJI59FMCxnmvgo
KnPVY0fT5rPmAPo/0ct9nNHuPxYpLh6s51NdfQh9SJ8rgztckihUfZjiIOSg8cA5XNwPj45GdP+F
0BxMVpHB/48TZMWujDDH0h2RIYHKWgOOwHj6HJLCFFCgRLlM/ajr0mbz9JM7M2JhU4Fe/M+TG7wT
Bc41Ea7u0WsDIqLCfanjYVPXn/b+6lYEbGRM90LSA9y8pNOxlxqUrCRI0yYS7MiSCi7mJTYmYpoD
o6A8SlfYVCE2gCfJCZWn3FZur+WEjh/+F0rUR19jUJoUldfgsR6FFqhovR7kJl6c2zyEAyIrvqmI
COj6u5J9B2dejbMF6AmblQuvcBaNT0bur/7iszcDAxKSYpj5uGdS4+UEaXjiUDtHeJ4ifrd+E1M0
VHvInjH/AgqXJYeAR7NQEKQlJu9pgxRy2EGzF2FSayltNi+aarG7kpTN3whaxEWFiKFxGt6loxA+
w/G4AQkfqtr6blOFm57uxGqqnzbCeOJ/hnJzo67lpKCUx5EAZE2l1OfrbTmSBGTvOUYzvlRIscuQ
ES83ivBsEJwRkeH6e0BjXZfeOHUfgY/HgHB6bSSFv79abNOZXivlyp5CIusDiolugbjAyKi0Ge4O
eb3sIXqN19le9jTDLA517JYlyHbb74kwOOY6AdFpwq0NVdvAvytkoykemCGyF/KcztotZ3sodusw
tnAhkjGY/i06rBExKqMld8F9FTjWHZiziO8IwiYva8l5BDScylgJuC0llF3/6TV9cVUItY80giey
adCw9/7W97J5Pz+SIH7aDePO8Kes38Q+VQSi6/COsSqMP8LMSKtC8KRipaIVJepvzDsuNCjABxF+
zdD2+DQoQ+E5N+Wc0tLyjJivG2483S+vmfPMgKqutrxoGJ9/ld7JWkyMvcvSgfq6fW7jdW5wxG5h
CcCjrNaLN47REmgEtT986cH1VclhE6WTeDtTi2i7lBzLcQDURMJcaMRn1Hmno0mTti6j01pArkOe
oF1KRODxyuhMdqZTgHsGdwF/whAY8PH53ceJV1crJ5hJKc0L8VewmxDuC+VmCwaoBG5GqqrrdbKZ
yRnucTY6gTqkPUAtrYom6edEKmQ1vrWgXfYoWVaYkAY5rs5rjUXUzaqPdxvI7bKHklbXrailKVxE
y9MbWBH7oDxpjTKE2Ch8TMfgNu8/psX63W8YvV4qvJhtk+0Jw3ASDpd2tqonk3yK1oAC0mjigs1y
8oFKKAsaJGiwYPuJSxw3xuN1TQFCXaEHJtWcFLMnWmHFDElDyzbL71vA8N/gYlw698A6LQ8Xx+Zh
kHA2WSKCnZK9qY0wWCm5AOtWBvOyfeLIoHrCYkMoZo6EyXboCcWO3FFliX0qDce3aLtTw4MPGDaM
YqjccGgHm0Tlr/IkmOe9KbVVbBvhHhmYPMUUdi72iGZER7N0sDnmn7Q+5I0x80lCTDGea8CWEePa
t4TxCHtqKUUWiHJ98CYQafPIRlbtUuXqkFdjVkbhm6V7eHfwJjNBSppbi8ls94EzXg9NiZv2ds0D
I+8KSxPCpDlZnGDMotWnGajNqFpmAaOz2TPyP68c1VIY6X3jaw3hivaw3FPI5qQ8vQcmeyewwkja
E6Cyw/oqDhDuORS4tCd1iwcYU7DuoHknsQSgnqhc91eiD6kSlgBIBW4MyfJZzbXqdYvX0fd4xzSS
19K4UBQ++oKiEplp9IZXz99TN7hanljHqEEQtOMvv5lfOuVaQUSs6grFoffK2JJBnbgbzlYWuJ3y
DUcz0S+gCdCH1OsiIKKt1Db/gCOTbZfQZCK3sqBIdT+oAd6Jx+NC7E3JvXfJag0YxJovJWCBXCjM
iY4dU7Mc6UqKDvppNGWNo1AYhwAv7eWxsHXqOk7pibmSPbjIKMPmKMFd+LXmX5I3Mmx/Oa1W5P4q
51TpGlX6LvZS+jQ4XHXwoWOELO/8AjUuvmqvPX9b3ThrdwwIE4o0ePO4MnEUMQaBZjSY+rfMK9J4
15PqB+c8PvFz0jmIEjb6FG3stbcnVYFKh8CBzw9KfmJi6K6puGxpuJ4uHQIdJGfXBuPFfPlwuhs0
ik7SOwdnW9IodszmZWHHgWLrXlHIwBjiqyi0D+WYtB23In/0GLVLp1gRkJsmPHZoMZLu6E4jPEUd
BeCiJW8oEhNgDfMFk9Fim2xTaQHq4YyeiNJBnGqzHCKKl+3mupuDNFM72fgU4rh0wuNboq8tb/jl
zdkGRgbrJh5siUUZRdtyrtRIh9eSlAJN/zSTEZiVByTqMUnrqZtk2qluWUkM8svO94rQwL0BDlvN
AWjsacI63Geu3+INkXLw+mzrOlmF/QSLFqJsMZtvts1VWULZ5SBC8IdU7PPTD/Sc4842RgcJK5OY
EaqHwQMtvNXeJ22IkoaNw2bR6A40CpaoUrrzmD46p+0t0ZHsmIUJ2Mf5vMRPfC3vGAwowPF77rod
kdyJp68wvHCkE7MoQitFIRY+g92k4lXwK8r+mWyXldSnMkJXand4OoceUhv6Y8II4GEE0m9FK9EK
MamLukZeBanDRCztPESJPDmjYZGwJzaQVqCinSQJOWT1i6ab/qHZYODgFUfNo1jmlNG3cXvxFczA
PqQoC5bMCCSrINmhz9rPYh9m2d/drrpaFtXLNkBdyJuic1LVjhaJenJBuk/fpov7GWoXXPeJwEV1
P7hNfbKsFgcv5bxmHqMs0Jq8TRPILY6aETkjC7zLa/p7rTjN23BZVYrKkStER0RjMnJdF3Yz/JAR
GiZidUKufXwYRBy9uxSJO4c7J2QGi2+NqIXyUtxqYXUCPtU4aw4oxFgx9ZC7kDsTOg4bh2hQrDOi
+LscFv/FxU0Iu2G7hZqM/9Lji+sXSwIL+mD7fleWb4tp/kIJJ5paWnwD4drU1X/0zZZpCPATxF6r
eWHLuRMk2LBNDc5mgjOOyV8qMOjNGIWQBywT1OG1HUrqzsTbv9ExgNnuR0VXq6YPVt6P0hdLHUlH
i2+JMTZEqakPmEoQWCz6jXQLbs8MEsK9PgujKGEedMydhFOptBBir/rDKMtguTmkYGkmnZIRK7hG
hImwJv9izagvbYmV1cGipjkI91eg3K8hSsCzxFU1LrYQSVywS5yFDGRlXKa45IwC5unndk7UhtMO
SRtvKFYwCp3BEVmtlgDFGX61Kpu1E0teWB7IEY3YmWnva04AlV6ay3S8r4qUkmdJ2lH2UIWo+pAO
TEk3ecY3MK6XrL82crHjzUAjTi4V5DWSdar5AlZF/3q6DkimKd62C29lQ1Kb13BDqhDjtmwy5jR1
AfFOqAPY+GjSMf41HOVBkQKSsNvvnCy1vq7k2jAJpwhB+y4bLglIT8QTuX9gmvddZAd8C9+x+X0M
YCQn6R/yuTRCIFOEQ7H42GXVzdPP48Lmw3Uyu+P8gL+LYOrxewT2BqVjTRCxsaLZfE44saT4Sl6Q
Olf7sdn9g3RInWuub6B3ERuA9cWjZ8e5EAXsS1ktBFPCKvGG11XhI4MgJIg5O6gooLqruyoP6AHp
i2U7YiU5RARVoLplnUuWQ8U5QTKryJ0aWfVQnca1phd4LvzNvBzkpnnSyQ7uWVs2Ll4yXjAzUTBs
Fov4gjAnxpPWc7xw8JZmLi2bggNFKveyA1mWRE5ErWIZvXWiHx0vpbQIso6Qnbuob6oIxdlVUS0P
wj5mAW/8O7EfbTbCKpGhsxJzlKhhfhhgJ9Iq93TGVG0kCts0B2Lvb2EWhpw+rqYSRo6wDKm93Qkj
1cdrpnWahdu0KbYAJ8KF5ovkVmyD3cdtMH/ToQzT3KTEO57xOvxQdhmFuAhGE/qiuZ5ecqPes/Xp
YarEMuIa46c1LpDN0gHaF590/1EkQpEQdLdkvqFaRltglN3t+uo6WH3RdKHzkVETlBM0ikeGIZrB
KXIxXo0Jr5IuBdIwV3GMz2I0rs0xAl7pGwxqKO4E6UrfYu79Ir/sDh81kICkjjABFIKYc+0ujHJu
I8I7rzJmQUqDMjGsRCG/ESh3jjNQQCHIYgCOjhGFxeOb7cRtM9lP8ngmzr9Mieze/WzJlNqmVlzf
TvuHkGu110IZLA5FNTwDIBlIPr1xmER+sAhiFyYGKjFP3dhgEVQRTHqIW6FtcCanoPwU578soTtl
sBMTKDT83eqKNcnr5s17u4OsAbWRNddkIQZM2bV3qztGeY2qFedRfKFV0bgpFDGYrCpr9UR7pvDj
93h63h5wj+kPmPdJijm0A3DWKcTgesIMgwrMaDYc1nJKFXXIJKBscFM3uCLCoiNka/qh2jTP9sEB
LJvkHR1V+rY6pAUMCyXQqVQtJu/3NW66sJrFRnY91DpiT6NFwpzoswASjdDMhzY/JqNXy/azBDqy
pzciCiWKotal9xKI1OHubhgSYC7crY/GaGY/IGkWuk77Xs4yzrx932yLV5S9HyVX6hlwqItTHSvs
Rwxnf0lBgDr66VVhjijDVQEkRg9MC47Ty6CWzSbzZZoCYFuXeQIQ1DmqTw+6xX8kti8Z0GmuZXJ4
xhkFbotaoSoJ4nZ9FVHgSMMmjisGexjtEt1iyx7m08lHoe4QaknRl8O8UN+q9RQwQbNRU4UeHEdb
6Ln44EMM1ElqM3rKaIGeSh/OJ/R+C5iT8gxNq/Z9z3MU985plQ7RYPQIngBcygD9RlabGpoLShBE
I3plxoh0vHy8+GYhUALZgJsnvPrxG+8X21XlRFX8WsPyboOlSjClkENhHs5frLvwrQTmwvQ0xHIz
lI9xDkNPh5DR9tCVimKoIa/QdplOiljtHWht5vGqeQnGx/4MUU9KkQCPCW1o5ojOhGMccLtUC8Vw
12J26ykv13A40O7X0zbuospGhNoqxElJ5zjH7Ff3KZlHmrBoXCQJkzJNFAirF0P0/9bLsqsFOjcb
sVDiEjmOIe7qdRs2Ix3PWawEFiWMBsQqQyIGkjM42Im2YrOj8bzXyjNDcyh3+u9uQ9GOVMwG5aqY
l8l3vekgXbdab4I5mSzcyKHfGs+K/bg/qjkiLABafG8iSDlPv22XijcqNjnWYd4bIwt7vFJ6N9y3
IQnlb+TW0PjOx8OcaOCOcZXcG1U1C5cVlSnIfRdYrMSzYv3N1BK7ZnPlZSEk8vVsnDJz8ZlPMXHA
Qw7nUODux5fWwuGmTgLHdB0i7nnONWkwz9TObOLuto+XnFvAykCIliuy81+LWrmIUUn7Pk9cbk+i
+wsYEhIlJYb0MOPcsPNBvPSixERhnhQxcB2aBWQH4uXhz8S8S0v0D9it7HCJk0NuW+Wzfv01j6hQ
cjyS7KWjQ9MMVu7DrgTucvEM9tGLGPBBI275UFjSUgetUCWHMG9lcYgzKhQiAz8XO3JkMWhbeLT1
8jWoFKCAcb8nTLoGd7zv0mi5PMSzVV4/y9LNS4uBVUQFUXKuB9OLTVJF02L9apOkL3S/f8FvYuj+
lMGPIwnW8J5dGk0Q9TwpfrizPL60ykkXyRzNF00GmtU5lwHNWGc6Qk1iSNM/Sxe2BvNj0VRLvJ3c
HE8J9vbOp5qDYSwYUZIatbuKflPlZo0RVvoReqIMaenTt/OcXqXaBssvBAMw7DC1fHzN7GdZxPpN
sHjNEe5zYuHvKQDKUj1+5h2LMaghnPYCjQFU51RV+3rjFfSg8y+S54k/J+BZKjsxuovtGO58ll2C
knGC8SasJfp2YPHhtS6bZUGUF7OolI20hWevm6vOQ0mJu2X2vprv/9YXkLJLTEBNFYKa6aJAatGl
gZzUlGqDE86vUkaImtATETaNIytfbRHKpMxSfyJNoeY1woBkwK3dT7RhxesEDbIDBl8kYH3PguDb
kSMJACwyHNW8dEddwS6btJ8FEPc9bHwZz8p0/n/8xi3nXB9nXEM8z/5eR/DIA9YONFiUk9CFixYS
lCATjsED9p1VtNtQ9mtRqimRm42FNMPjNc67dnycOUg5gB5KSwlR/LWGWXqJ9H0lN1LtVkyc25XD
GwWsmk9560VeEPNP41NFgzx95ed82yn9JT7tPiQ1iJ9DDjSWL6usRgxhGIp4XPamF+5XN+Vhxc/3
JRYH8+qZuf1xraULJ59pqbgsNdx80dMktNVY2+chP3153vDGSl6IKRlwJkg993cw0o72TVhv8V22
IZImDdI9asHpyBc9VXwmMjZfUXF/ELbZAceqXtYkl6TgdzWeC5DWrwNiyKTaU82r6a6Erqq7NAn7
DUhx2GnFAHbMRwDT2UThAg86mgiI11u55WYWLzQr5a3GpTCn5CypOkT7szedUxwXbjMtl2xNmlpR
biSsF8NqfNJ85jQkHSl3FEN1OO+YXA3rwaZl96YbMfZpukelITzRdXEH1XjOJf9RKj/dVVEpDS40
twNcxRH7lAwSxbvWMcRrfaPiSt6Pcc3v4cmj8linrbGduNPy6xGvVuM83XHtXZpLyeigaiAOopsT
mB9VUDafXjpnRFv7qgERtAHqIWApLa0HqFnfzaNs4RDQKzZzPUcMSqSHpCdGAGYDDZI1QRyU4zST
IreVB1gZBAhaaDAM63HJ7Jk6S9eEUw/+LYC5HAmDwyubMFKMydOyTHYNwHxv/XIXuh90pkroLSa1
K2Vj5lOEV6/FqhapIiXYXAx8tWiWsz1vP+7zHnHq4tlJISFJpmwDelo8mSqJPR71xfu2HDskzopF
Bt3oQzkkcHdDBjfUJfnrDTjShhmYhsfBAq1jvQphezPNQ0RwGuSLKGyxBCE3mL0t3+KuKA1BD8Va
eNr4HT4T8HBlQMLACPBX5NqrF/PBU3f8g+djblkZlCDaN0S7Fouo6QeFpestDCLyo+Pm64EYQ/Cg
jmya9lWJpEFBMhVODmxySutmsxCjQFnpGqkKECqb5JOpeej6NDzRZuI20z+Jk3qFp/j0KspxOTrq
OeB7ppBeEIc+va7PZnU409POwZcL+I+ssR9/Q9+rOpKIWuaPScnoMAHsp/+VUZGGdeIgiVxmtoAH
pvrBCm2KmdOgMtCOrRpChGItc/Hf1KSNk5/PDha7TBkjQkhiXjfEmrJsuU/xEa6MxVViHG4BLKkH
iqeXkBb8VoiTHFp/5dHRF8c+yT1KN1JZZtxn3gxNG8ax17FLHLZoVbmBg+bM0Uquw+2VP23edaRk
0NoALYAM653sdiiQ/fRunWEd78xfIdWrr8zskoqso38XfK25h8Rb48v58iXid8lCxqIDN8XHD7va
u8tqE2x42NgYmNaE/A/lwMlsMGemp2wQSTrzjLyoORyh7Gbbhi+32eJvQTum1lH1oG4cUOPptXiG
rNtDfnB5g/3MSb0wi7fh9ki0AgoKDrAi2NdSVDCCsnR5HaxWTV3tSAY8qAMSY5nTq+jWrRNV7zeu
TX/3w5pM10aaI2I3IUhQ4x7fOhW38yz3t4YUMNnF/3q6Wkts897dcwpsAJJE/zpQcPbI8vM5Htq1
W/HnQuQrkH6+x1X7fF7qmFvfCy50Qv7cyC0cVjjDyxw8YWqZbYMEZDuLd5BS14vmL07ue9XOyar9
QANwb9btRHt0LuQAdQHiD0fEHkrjNI4EnHUrgytKBh1Akc7psXbwG0UjlBhEJWGQuERHtApmmDBS
1EBNHA9ezNP4UBwUl/r3Kid+sFScVo60XoRRzZbVd7tO86EJxqw+0CZcetLMSFXIoq4ZWisXxcJl
7cfVrDsw+MQH9j7PAUaZij17+KEm9KEm7TjXr+MHfvKH+JVO7mIiL/Xn+b3ya/n1+K/4+etDAObA
v2u/8efcNXg0NKs7le/FM34OfqX4GXd3NecEuy4Y4Rf+m984/jYfgkb/kl/HDwRf8xlD0GBzxx3i
Z1ze86FbPENFyP86fnH8yM9fH+JEv3n8yQcra6s7/jniHEhepIRt6x/oNjjTihV7FIbsz/jMh+Pv
VCm//81pUZbod/jH42c+/PrFjeQzt5afT6/9s0xtrbRAfVMg3AlA7/ErWjRTuHPNfj3rD4f++Wba
I6cPWVktY9wps6eOgKxmXb/DbSq/WkcVI+z5leYS/CmCURCXKdUozyb37mFvxhwytRTUY6/JEoAf
MlK7xEsDm4kMU21Cs0aa+zMWu30JoAgE2kxUsC4afIl0GUx3kx4LFm60S17sMzywdzd4LSfX3Ybj
TrpZMyV34b5xptjgiSh5ZRyIhoGDxfdyXXypNzkrzGEXCnIvJz3IB4jF+EsYs0BX8mvf+mtCjYS5
tcoWqlYYI/L/6GTFtyhCcFsX+zcHb3n99HO6uM2jfZhScwTiZQ93BID0/Wa64QWbOp8kBFSrL0m3
RI9KodJMTtRNOZLGzDeEcHcr/MKI3sUwHu8cACG1iOMDlzPIze7/Pxc33K78wo9Wm/m+n7mdzpv4
OSna8Eq5QObBN2SWi2BIIKgq658JUaqkFeqrEA3GgZiK0xDSotiYixOrZxjS4rkc7OAMACqIty3t
ZS+T1YJUgXFc67wz07vw4GsM25UoDREAV5tjp8v9LTOiYktwGJ+jixEODETqbNYQNTnmOEgZbGzh
pPWbKCg+y79BynK5FtmAqOBPeZxmpm+0XYheDNGV2odi4/6x2sfQzOoPZQIw3jmfkv3m7aSNX/Rb
eWtijX7dLrlvLRVQhkzh2cia0msxPJ6xeHMR0uJoydIavDa0zz3+EnzfgMk1dqoSxrk0BkGhCCI0
kArEq1Oh96rIaeuJtG0Z+Rhob9fHanv6qs6g5uNi+ueqBk+h2AXrfnuoChvHF573ctUAgOH/J6eu
mDO3W5BGxKytjCgFdGtVDGo9aYAun+2jEglbIQirMofaZfu3iTe/f/pCL7+SpMtMPUocAveGZUO5
gZwULrazReB9dgqPQGfGjCwZjchNhQbfYh0WH7cOgD1NI2baStUuC2j8S+Q8YuRTFIoFPHJpl54s
0m2iIzw4XxQGj59s1DtdCI3Pn8lQQEL2wGM0g+u3+kJN5+F3Iftn3ghGY+RucA+JuBRmaiIuaHj/
r2tCF/D4miq3g1W/TClUQaeNtLlyv4paYSDlRn6e0P88tlCb4iXJJ4GO8jlR4YJil6AmfD5GrmqI
Emm1YSsMQIR4D1xgcFW9s3F306ykjd7yjqtbzT1lmAgjFHgKiyEVeh2z1qTJkCmGWxPyRm0qc48T
Ljie/nqxpnpwaUORS+vEwTKfsx3hH/hdRWCqxqNOpsZl51/S+EIpA/KUYZLaDiaZHzt/FSjKlNsI
V0KmaU7JLWSOLPL/03fv4rv68BKHO8gu2mVTTiGzCtAkIN4yoGAuTBHwXJNc4a2yQq8D5sWsd+uL
wQfjFWZBMsNNOyCqqTIZMMMRGihKsXTfI1eqFT/c6x5e6WBXcZZNNF8vHG8mn5jSJWsN4uk2jj6t
84KON/wg6MdIqYc5plegm4hqLKOkBPMHgFgu8pcrb3Irkohw//Hz5xwu01oMgUZEMmTMNnn8hmSr
fbfbumEFSYrrI69cfG6qsBcaUJkhF3+vzLaE7cUY3Xbk1sGcogWGkaStJEKf8vSNu7jLTX063wl+
ZAgXBxdVkYwLO7Oo7VAUlcZduF8nXYVz0vaVKZNYgKqRhNioFrQb5wYfYA48WxSE4BEXoMjOcfbh
OZbHDcM61Yh5FH5Dh6I22aRldBAPnMogrzKKHtcMKyULE3tLOJzYZjCI36ofFudSrESd1CLum3iZ
YlbHiWlZkgIiEta3Su+sMLrb8Z1Owyn18BBgfsMx6tIm9OB7hINNKEuY5yx3zeHob84EwAo7tqBU
w38qTKhkDKapW5n9qsnrCPWRJlDDNCVGyZbnRBAyfxy2d02BZe0rDAxGwI2cVCS0jFbOWAN98foh
HDKsZFZJBMfjhevvNlunQGA5U0gRyBFkzY37VWLsI77EsDJj+7aMjCm1UYtPHIMmG1wzuHBc94eP
lGKcfHEBJWWFPLiywertN02ZVbnPK1XpEEzMvSltSC5hEC0bmdMA6OSJI0GPFEzphHg6NHlygBkf
qly+LsZUzCP9kEHvALXJMuIv/DzXq86rjfmywaLyBENtZmz/pfz3mEuzMuUWWvYgD9qH6jj44Ncs
bVJGx3UlFy8sUt64mBMk9Q6Kmoqgi7BY1gJvGTfCVpFcSCehdHuWA4DizMJsuxgqQnB3gpFORZcc
38aDJC4ehhH7MLQuhPyImh4vMWdyIL0nzoGSgKzEj+gmkx/dBGQEH0q9JlppqOPgbMA99MgYR/lt
DKtItqnwhXocVKT/t7Hk+O59sQmCbYCNM+8Brn7Ds7DKMHTu8QG1+mZCuDF0aLHdZNiUz8MPsOLk
/32j+ouBwq1JPWEZYsv/ItZdhcAklDigHjTzKnZ5TZ0ll1bR3Qc0BMY2wBZa6hY/GHW4v7jdP/wW
g3PSJ3Cs5DEzF5cBjRwLVumfJhXcdp+Bmj9o+5QsWVMFcWVgWtwRtbs7Yh+8NVKg2FjYHz2LLu0z
Dy9usE+2wapMqv0S5hGLQLQ3tQVmp76aW/KKy4RWxDH5ooBHfdHoWjiEufagzsug7UWjfigXXxrG
ABL4M3327N8/mHiQEz73Fx75FM1m8nIp/HXXvFVTvmsWvKSMIHmL9Zg1slU/HqdgIvXybXvoniVN
fhdG22eaHf33ZzenHHtMPJ16DGOG9yueVH7fulSQm+zveOl9cPFpsaKCEZFEXyJulih06qp9Ucbd
q9xZv9MsTiEskqSo65Z1829Y0GsjGRRkD69t2KK0qb9LVlm8N2qhLN4FqccHCA8TRvNbBc5STlI3
5Akj5BLCCP2n0GApGhST0u8RrCnD5jd8OS8stEcXN9gF/VUKmSAE88+3IMIkm/1HZ4a2wRPMIncR
GBkf3cZ/jY33W2+nsQ7qDIbLWezNsrZ9Me6CcWmlAf+A2JHqEEMZGDzRqnOrDpI95wavp1Fvfjrv
SEshOrYpeX8GHQlm0DhYW/Sv3U8S8GxMXHQJsGbaR0sJlsiFDcPT+xXn7PJAc5e01U3VTv5yPW5c
sIULND/iU7o47c8BU3UN8NQRu+nytox6xDSYxu5oAuRtX3gIZ1HKCzMUdXS8KrjUtnC1kehLqBF4
cweHyaHeTIK+7WZlB6ON09eU+ABpZosrP0f4MrupX1wVk9TQNDECm/Xkztv57yWzM1CTAbYu0JjM
3NbxruXi4yZRUvW3ityz03iTbvGHyA9GzRdPNE24SI90Hl6Cjs1DjGwlBORLuOwAlNpcxALQYMdM
eGDbj9/A/+O64H5JtYs2asgJ8SuH6SLCYp11monR293qlBD0IYwhXcbvgm2FeRXd06YhH2lzY8Jw
rIULfEDEnhKveWTDu/Te0qP8uq4BCSibT/D4X/jdTExzOD0Akt2s6ymrVvG7+EAooSYGwC/SsWue
X2JADZRrxQvPXFRtH9nAv7ksGIkg1OBt4C6P11sfVvFmNQ+Pvo8KWhJvS4oSeXyo8ZQPiSUm/1S2
CQnVmaXr0tSrjeefZEP89HWdZSgAfgCX/3Ndg5LFWVAbF4umO+Lm9HZiZeuFlUZWCFaA5CLtgItw
jZKaU2erC35vZEMm7zKZALC2KBCgSlAaMH5UZspGndzLc0tU2fH62Yqp4emBoQuWCJSqbDnD+nlf
b7x5HeSzvNpD5XAP7k0RUi/hf5n+WVExPY8TosqDRXG4rqEcv4qDenPTZkTlpm6wwo9MSRFLgoS7
injwEGVjuW5WX9IuO1wHibMm7Y6YJZy3ltduUyEWhp6edtvts7xGLdztJqubGuiUyUIe01oRDJyG
GRE0bkeOU5fXz9N14b+xP0KiW0CmIAkTONJ90HiEhNL3Byxyr/ucks5ZRvOvDjGrL/B3Xr0cecZ6
Fc/uFCRoWFxEyMLMeLz2CMmOF+l2687Eup9nk3desXofUC+lU/dHsMS/J3UwuMNs/5AmH+dhg2rt
iFLjKHArBw5xoSJ8E43n5+z/lKg78jb+1W+cbxfmiCK0wDSeyNdxSIF28mQe50np0QkfB5/amd0l
A8JkjgseLCL1bFA0rcRXagC8cvgx6AoJXGbaniynd6uVy2A2uh7v1C+Vx+AMkxhvTE5f+OWP7yZz
8ixvvdXBEAdL54TIbwW+3mYzLMBBAouVOlrjMkRpbLnBEOAw0DUhLdeftSwm+ZmMPGrV5meP+tfF
wR9+fHH9BhXCrtkewLhow+k8pMkCaGfesL4yZhAamHzD79FcphUSVGCBmIBjWXeb3wr1fL4D2FQ6
83r+SSbZgvqlLhGUkpfTD+Od0+XThKExJFwOOTT5j6/bQYgNMuzvrUnXXEsTyKAF7WfMcgwJBGLC
nkm4nJw3SuIgzMcS+rWoPhK3/sYpd3ExSrNBUB419FCS76wI8EAZB7MHYRzye+LHneXbXdL9tVyv
Pu7aHT5z1KiEH7hMek7SH0nX3Kp4x7b7oe+S79oXjz4I/+q4g1wxoValJw6jQTWYrZ10V68Djrg1
D9uhjsGv5uQXKSFqWkHDBOuScKRzk09yCRCblWnGD/lDWmg1uNLTC9Gyv4cL8eF1Dd4SfxX6hJ/v
j1Wq3hINl8otsnOwLWPd85DjLdlezNQky9N4ou4cRj4EMP4EtvWWq0UWdVQ9itAj88RyCIHEUta0
0iXeb059r+BgJa2qzzf/EtpmlUHmUwH+WPnFp2pLzBfSKVn6o/B7q4ljTsSneUDL9EHkwwwLOPE6
TGMV017/hi3LJZwX7imgD2JiRGqTwXsahcu8yIh0Pnp3bKjkIIBqPC3w5wRKqaoT7USG6bKs1nDL
Wh9yqn+DiKVHcvbIPPwKOA80Yx5UdM56sarbJKcUgHESr2irH9hPiEKupW76rBVYOQNO8UrVJlo0
RknCLm7vshvVKfH0crq4P2BRx8gIJikW7INrq+KiKSgDJub2lfcsIYf3EbWUlooZXaIvlIUPS+ve
rgsQr3OzeynA1CoKEnUmY5mhl58jbBdsO2QvZ8zpB21/4RRTt9klE6M3mbU6MaEqnZRnnSsHUHvD
aa1KnKGJli5KdvBVxR/4jcb6Qg2MNSvS0oR7Bho7QHAiHO+iptns7EnK+UUCx5Pa6ThFQKGuMTWu
2QK9a2xO8e1/p57h5Ov+G7u8dvHBCkMwQkyTLgtDsOF1LeGr+sT12dGuQYLCNlKSl8psfS9zhJgA
T5HUxGbOM+a7zEmVkqr+ql0y/o/+DaDEkDT2WPbUGr4d9w+fIDUu4RB7SHP0MQKUypZZn1BFykOh
iiLPGad9g5+cSPc5jpdClEQ6PLqJEjVD9f7fL3m49jHzdaI3OBkH9W3b7bdpHwRo+riozaq58ycF
LA4eULO+W2wmf5gAmsm88lH0AE1OByZgRmSIMjRxGWe+XlryD69riPRnu3nRHTDixEuXXV3JD0xW
1PjpIUrvJ7cgTSl0VPMKfA4cdPwnLB2q67/rrihsqI8pZcgqOSsf1k5dUoCzPWDwUqxWt/vscBOk
3g+jyUFnkO+B8BrB1sbcxh5PnV+5x6wcyU+/2t70Tfx25Ble2FLpjDmcxYkDFBmczhCqNtNyWu+P
JoqcgMoVjw+AwQiI1bjnW+pEbfFMmmSWqXVlbFEXozTxbXFYUmnzL0y36PymmKbB+Io8Cu3poOTi
+AHbZUs0cYQIAvkO2QGMnRyb12Xx16GseR9plnXoMvLW+7h2VzfTLLxzdjQNPtWFIpZG7tmFzQuZ
Me1KNI0CTMuG8xocrcpouaYSSJheKQkBGaxcVDQCla9QzumvizL/4hygAXleBwn4xLKVsLCqxiqa
S0cQ12MDUHjUjAAfl6hRP5k4VQVPOWyn1w5OBGjIGCWyS+xz9xa6DDxMLI1JEc+6klRoLpD5cRNP
b5D23VYoY2Qs+xs16oVFJoULvg1IdMAFBzfMD+B5ddUOpqhl9XGjEphvjBlueWxvNYZXKG3HKnK3
h6/xjsRmt4Nbqwln12BZ1pIDx2mkSvA3Lu9CSxL7phJmeszzHHSfjl/GQTOROZ9KaMKNdFWxy2ZP
OSGOVInnd7qZfxEtSg1nhSOhtRygItWCPum/XmBCrPARBv/DS/Fsxk6MdLFYZTsbtUrNlP6kSgeY
6YuxIFmlxqvugvqGcbZeTCnaTparaNl+iMb4r65rSpeBwiqmoH+8wIqdm3m1U7sWDaJBpVoNY+l3
GHwviDAEhpEeXlrUoFp+TLeLv5T6lyebuyb/0jJUGtemXcB10SKzgeHMxOmIQ8TgsvKizvbbpWNW
CpIJWdCCLGrhyaHtzQFJOuyXtJ2Z1Bsd4On8rsMuv5YjfbV3ZjusF4+VD4DCQn6IWm9jiJbtD4+L
jAD1nxJLgclxURvsuVGTNV5TRlMiB1hvKHDymLbtZCRl1E90yvZ8Q6+76cLMfWnYjmxIJIK7MlJ6
zYFBOnO35jkgdj3mOfMAdpOI0Mh1f8WEDEVH8EYDHXqd2aJavG+hyha1+6PKJv2V71LdYcdjFnna
kNpYLZdMXADH/D7pX7dZXdw6W7JFR9bSed/66CYMD2kfs6LpfL1KDKRQy2WzXHwxtWfJJi9tuDlw
RUXxUwS5zfF+0h3SpfPF1vpEpFb0KaM4xYUiArIc8pkpWwISrDO66C7Y4d+e5Oa1qnreJCly5A+w
xQkAGzQOVRWh4WKKAYo4GMcZHnMf8iH/1ciHi6ISRM+MpyD1xOOVnnm4i1Fk5IiSkYmyMciw1vy7
kDYGEJN0XYLJxBTQBh+3zKTI79RoVjuoiEvZckzfcUFrFAByhsxWYGkrJ2dwXVnR5pNk11rZvPC2
M/zs/8TVH1CnfLfwpm+LIH3ubtClYxxjGwQumcoPVU6hYkAFkPhL5ilrQJKG2QqbyNML7sxoQZ0G
3mgx6hgORyRRg2tst9Tni9V8lmfkMda3MA1v7HzkMuMNwFgK7sRZKTM3zC0+y6E551YFfnWbdsUr
8cm7jLgNKYeD8p00in7NeydWyHhDac9ysEvIGgZuJJZlNLyDXY2jNCzjfbHmfmHxgiGE+YLvYW3y
rNFuImPFrh/sRCmG3Xz1V57s/0BKRwIhqSXGuINUI7cbLVDVRqZx3TMRx7jt1HX6CZujhkK1D6WW
BGU1MaJHNNehWz4feQY66M++E/a3mA5SPYEkP34GfdDnYTRvj4bLbgz9QIa3uYM9MJ9xWJM5g9y1
jqEwVE7iEWFJdYJ5xWI/blCMaEQoBAjww7GmObmwOVGpc8pRttDcuIOKgGzJZu7U2XSG7SbcNdKZ
pRP59ZMPrnePFoQP/DxKQ476Dz7H0oSU3t3xJx/KHSKnxctyf8cvlB0IQaTvyBmMYaf987M+mBDk
KPr4pfs4Kj4sezZ+wYaOwuP485e846Hmo/8P/5SauKOumIi86P9zlH7889/8ZnsAJXlW8d2YcSIC
4edR8FHs7xB28I9s/3xGyaHP9jt85gM/H/46aj6eXiQXpJm0Iip7puixYNMMBj5Acov5bp+GRtSH
nfSqa/w3at/IfPomNpEMU2XvIfVxiiG07PpqTgJVRfm6/wrI9lzAnE4OOSSkNS7KKRQleQcs+Y/K
ODy7ZFKorA6kXi8tPQT0yjgshynjoPjVuN4bS7YLb4DsCI32jMHWoBQuGm8XBqutbw6qLB8jBaI0
cu9RJPFL/gS/lhdr6/gr9u8fLiihp6yd3GMCtIcIr4V0XFpHvRGfj0sr/srHX79YYvpTv9RFrLir
dH+t37BfrDk+1F9QGPFHWWV8YPnxWZYMrKAd9k84xmll84u/l9XOB+RN+kdZfmhy+XOJ81cdF/rx
+o4/+QPHKzt+0OdOF8jfdPx9vQa5/uKHH7iU42/atT16I/6XszNrbuJa1/AfSle11POt5AEbOwQC
BHLTxYbNUg/qVs/Drz/PuxxyYuFj732qEmNsIy/1mr7hHR7G9Pem4JOioXCkPcAnfHQdMH2WHfXw
keXPt9kcfO9ho/CRbYNuCgxEkaYe/uPn/vmJ3Uo/PrB/6u5e+4dN8vcWeuBGPWwhtooz7b9rY20R
w9Q+e9hA/NDDBuITds/DXx8+iTP9jPunftD+1MPuevjoDfd8n4+slPVPDQSkGH/wH1uX0bCNGa++
+veA+GT9kw+82j8/PvyV38IX9bvsruaLD7/0709+jIU/H4bA7+ebfM4o+O/5Xf9E0wrQ3JaOlZBA
KB2ehTZe2Hbl5tAVb+p17fbWhVu3cW2ocx3GT27AFUVjV2onqjb7kYrnAEZRDWAPffB6Agiqziqc
r85LxjlPXcZo5VK/hYFCz+q8y9Juy6FquoAurs+lEw03U1K+lk6Ij5J1TklppXQjnV7p9ohFLmMs
g+gJzWqgkgQ9IEqs16FSNtXDhBQSkkQIKzOZdx0sfglSTGWObtEDQKINeVFU8VVneZnA+dQjJ5fj
lwAwkUDq2SN3tkmG24t/BIUmThDpG4XOyTd/mMb8aRVi0dH9UexU6KNb2Eo3EAKJLvjD6MhBmPGF
HNjCW85CBQW5KO0C18Hf4+wKbhcg415RlnZwpjJ/xAOqY2Yl9iZWdEl+pHlg5U/kT7lh+ZNomg2Z
ujzSqF5ZZVeenK1CCocsfQRVYtB1EcxDrHFJLAoRpeUj3ezKcMXAt5twmfGb+isyJrjBN9rGAmCw
oWjOOM1LXJifJGoJTkMiaAhO6Nfxds8Co3zylynhdQnm1y/yRy+QLBPcVjK1FkuDO0aBFCPq4Oun
+NRfmQ3z4acgq1F+QA9SSHETu5zg1aXVHebCa4/b2yDafJcedXQI32m+FGHL1UqL1WT9525of5f1
QIXVwIM2N5rU1K9eLvo/geQgmyKlQl+O//2f6sWt5x37qcZDGOvXvNn8UbWfhgWbQ1BYJscJIYbU
4qeIXqmILOMzc8I5WWIi3QCeIz58IBj/w92Idg3RmXj/1tKvZ/oCFJEqhFwwmFj/jQg0gpkvydk/
MX5Ax6DVKf2hnI0I6+Po1ZvCZjunLeOnEC9NcbPigIefsybqhxWRJPelBqBVR7p0Y+XZQCe6y8iB
TX/YAMTjeHsvo5dq4l7T03Y2OMvZWSEESVDgfTFHO68Oss+Juhk5LReasZR6H4++OuDv5B9SYkNi
5m7A4JDd3pFPWJwFO17K5mI/Wo7EGH0zKNsio2OrI6i7VjQmWVIvwvIsKvofO10DS0haCbcBBdKN
O3+sQ0oAN8TdveAUVmtG2Z8U5uOGBVHn6ODBLC/UtwqJ/KgPSNVARWpROe1pS9tWAtcW/LilsqG9
H8OsM+FfgoyaDjWYzZGjyhxo3iASJXy/hHR8Ms8CRJA4XbZXgeiqNH2VzUu7QwgiTVcLD8Cj2eL6
mGlI7DcKly8vF3LPC1oPT0QuKvgGQfiy0MB/dHwc0tTGrbsUC2eUd2L60AVnnFui3i1JAtWypIWO
RvqlGFXqwirP+1upjD6ZuP9F5L1WlUTtAycfAPLA43uxnBUoET2fPxEzOaNp70Ouf7ywnFPcbNsg
zd5KxzamUyypRSsGxlgFRVXDX3dhMZNiQpVFEeB2muhhiTzyl6GLJswUiEDQiBcqRP/mbwMQYKMo
sF1NR2bWhaFtAXvci2p66X6iZ/FewEI/BkYvgI2MAUc8VOyy/dGYRunhtp6pwiMUq6Nc6QT3BXcB
PBU5kpYUmrjhZA0liqHMPVXD0W5/mbNk6w2PHxta8pz6GJdDWPqpKF613Hxj6jHJmwMRdlpml2OP
EEsRkgpvVy6+CFB753y0in/FAcUYDEi8C+l559gyUivhcURr/M31QJFNhvrFGtKHz7txX0Rcdk62
Dtf5eoguTCYRa9GC0TZw6rR/PXvLDuMMb282RXFVx8lh72ZUsv0ZQPosunZfHd5OwYCag7uWl1N0
WPZN3+W75dT7SGPV5Wc/xvNvDGf3cqz9+KZwm/JO+VMUwgymBZdeRDTeXwgMrNL1c8/tLDCIwhDE
S5KniPpR/9ggN+HLCq5obXggpQvqmJvtv4MJRBwYnSJr+ptTm3q7AZG6aa7eVJgGCewiWrzOM7Xk
InE6JXrqGM5unBhVVhQriYbKXpeyYAPtkaiDuEeLVEdS3MMeT7gDvB4bqxNW5vn6RVXmWO8blYYC
vEHcGmYHfM3kLO5VV3eHa4nuiP7eGdSkNqJ+EPhZfax+/mJqHA0oJcqqRKpf3RB9c2tkMsQgRlXy
2ybofjsFBr/t41fhMWXBiEI6hEqJ808SJtFXQI4IXmBjSKS0JK7xILeIpBaqAtaLANWDaB7+dTj0
ZoezwTsp+koNzfX4faZ34l3szV90ROan5JsQCi0X8X8X+XPaaSOgicflBP7/HNWxDvBA2yQrrHdU
UYHqYNZUDe8OBAb1KPe+ijhAZlyIe1vfF3VtdTILq+D0vKMCjaOq5EcViD8/wHNvhYcB2o4yyqcx
ZYnHB9zq5+UmP+JuHbfU6f0sJ9suGM2u8TtzCfn9j3hTr9fxkfNZTBRvpA/ftuymLmb+kS7feRAr
9sWMQSgCzpTqZ6gDJvCvugw81Lj93vVh8HvhxBi/BB4qZIfqouj9076oEfpMe/cyPjEjdaRXQeGw
S5nlGqdrsN9czLGv6eKC8paF3Akwx26dwFRLi7zlnvDY3d00f6m749cNpOtdGga4UEgYM4YUU0X1
CLX1Rc2ac1U+++BQDIQYsYU/Rux09uCqxunLzsne6p6eygi/sj68tt14Sjdit9lmltp9AO/liSmf
iSkjI4rA8YKfkpuSfbNayvkBciD4D2mnFz4aiN5yn5f9Hx4o/een/P8YeQCFQagZGtHnIz+4QxPE
K8rnhMoR9aKIwnp9+FPdLnd8oNDLSBhVoXc1Sg/ajNrF9iLp4291gP4hrV/JHWs3KzHvwodid05y
IsLKf9+afnjiiNkRpkbWDuTxuPM09fKub4p71ZUkMKkgz5/B1xC6qC6sxEmshjE1+z5b3qkOJnC5
ohlRCbMG+4PycPP883wi+ESZ8R/jOgs+164r3W0TH+91mQqSUVTYPoQsACE9OZ5syEytTmA3JWpq
XOi5PbTMIcRJVil9MaTXPJ5fJkAyqDpQaUQt+qzIvqbzspmRP3srQc464hQOxOxmPCSAbrF8mAaB
AoWx4WzpfKmxOJ/VipLrlGUUM9HKjYuOmFAJlPDTktobD5xZUhZ9/lGe91rsFFMmIVCmiI7C2xkw
z1vWsmzgPNyJJC5xfjKLT2abYbGEzqWBAmRpNhDc4s3y5Qewy5XRrBu1qAbQDZwCjg5Jtzs18pH0
EV6WJDvPln4a59mUR93GyfJ1WhFIxzFDmEpCPsnBK0wU3/nHTeqK7wX98AHK9IBMjo/gACawkgy2
xtzVZlJ/Qa5EMLXSFISWkoF4OSWxvZXzZUFMRipB+29D0Pd4G1XBYSwOVT/dF2jW3bonZKT9Bh8d
mDjFUhBPNceFNstS3UpoBQGe0y7upk/uhEFD7XNKGK6juj7mv/vOxoWieiyuqq3J9k4riFaamgvs
wcwHEX5XyRM14TtqIOZiCsb2rqiTE8Ext8JImNe5yoXL5MqtIppmx9m7s6nQhuXVkSxfFi36J5UC
hJgYzYzb+MYGwkJ/+T3RRdywNN2MY7Y76RhS1FGs37sUaoAaL5A7KvLuckTWjG64N248gj5eyz0h
0zU16/fVJYaRLMgkdUPchKbK/BmvEApE7vYX4sDuRF+6CGPkZijHOSlXipvH36ojTUkP3cOqQdqv
xmxmv2ahfzUvKtAP8+9tDenaTGV8WVfcQP4WWkJ8VHEzrPDubYJk780Eut4Ar+GFraT752yaqdCT
FcPFUUJ/1hLET+I4FDPAr27GfxG3KQE/6picy2/R9aMeJC6O+pUKxISEmgDIOPnh5nD63Y844bd6
7CwRiZYq9BXztUKNZ+dwd3hTDB7wRfjReTFSO+ufwz6H5lKp6ccjYll39YAMYVwT07t5etr7jSau
qJEuNq4LUguF/i5IvtV1w6NvkvLaNGn42k8gdtYxZZZiC56ghN0BHwkn+RSxLPQh0dNKkKMym6y4
cFriStCi3t7PPaQNB26UkprFdNh8jxOqgw3fJw55XwAx3dWrc4CPS8ksjglkNyx407m/Hd24vMp7
pFvrFloLi8THKSCagPVLnUgLR6Tdumt4NwHx8RBs11fbYtsDoiVmLpq2J4xPstfTqYNBcXQLjt+8
uChWIvpunD4VAxuvW/kN7gEdPkQ72C7gYjDoai7susIVnt/ncgjyijyllRgpj3jrxRyaCzPjTpDg
7Z67x+gCbR/SsAadTnKYj6Yj/EKcv6PJWrGZQjoxbsi+Q0yOcfgsWpeO6t6vI7PzOl4cNcYQ0Cyj
8U/Hr3nO3mlhol1GQ3C6b2esPAuY1570i7gKEcc4Hct3E+qWF6spe7QPmAzKSMWVcZXPiu/gEky6
JQ/KrQv3AvwbAK8YWylvJSJ0hiy5WuP4mxfxtNrNUuyrVI3prG1Q3YaVhdYpbYKxebVu/OmySpgm
YXEKtLt3bcZot3VdIkrmwtcERIzJDJsy2szezZpsundtkq/o8S5fDAgZrKy86fL5nXhulviwpCGd
JVu6rT9jXKNmnvjllFaidvx8MBVPmAvjRH0A/1jx9SYPxTCAyktwuEpP0yX8cxfXRw4uMYNUBJAA
AcqmiJv1HHeCaLXgdZW2KdAlFP0owrf2owwZdQHJgLGFBqM/X7ZTfyqGRI4TeQIppYD4PEsbxmzr
LEcggRCsLKvUIlvcMmenyS2RoMLqKOjPA6KH1DWmDULmFVlOGW12YXZ4PTjOlaKg6EgOIYmcqlzg
rw22NemEzudqRgI6eSkseipcA8gRBEjFgT6D8vL4/nOmJirMdNje6YISwnFyEHuR010RSQyfzQUX
EHKOjBQkz+RvH2ROdS+ryiwznZfVhs67p1omZGDgCGlYEK6d6wmv/rR4XVG5D7YtcMViiqqmoSri
5ABcQDCpuCmup+I4wUUVr3e0UWRiJ9sPWWGJvC3UlA9KToIlfkGMTlwsMI9fAfMDZVSQ5FFG3c19
+7vVAKJu/RZSwjtVj8R89GbU2wnzRBCttunH5zfEOTvFvlMKfy7TEII+Cs6vpm4+JM3SEeUBmRT8
qKjBmOYc9SZAFITVra6AUiixWl3j7CdMumu6FBMOX3WAgsORihtmYCarMPWO6H7TNIbSKU+sOuDs
8WmXCXEsbesYH1Er9SD0sSQdekPh0QZa4pf4GPw4VMMAuSdH/7o+HPDKhLoAGkPaVyIa1xGRQYW0
N6YAe8Sg3L1K8iPERekZvFyNf3KN4nOHiEVEOwHNjcdr1POa+VBuT6d7q5qCjo7wpLZsAO3Y+hiq
90OPUweo+DaWMKaZIwVxarb+X/Yez8/cU9sepS610yiHSjzl8bhynypyOMXbO6U6QvfJeVReB9r1
ZsMEwTYNZn/fjt4WA28uvv5BCURlGzWnUud0PfjptRW9zRBEBI6To+gkboHncNdSRngZcGS5DWfR
EMqU/IftIcfr+XlFebTYELdRYWfgqqq7IderwXzT6gmAhRVncCrLr1bTOi2/tmCGNMPafP8BBE9P
6nxAtIoID5lhzHHOniRU87ktAhdcBBmEW4N8kg8rp5AANTK1sjZkbHqpDKmtIqqPNLhFQRIuXafj
Cjvr+RnmyPlpYBBVJResxik9obPNGQWj2wTHbX/vT5N3Fx/kqrlSAfJ7x9uPOVeymhZxvekvCJiT
2+7AZ96qzgOFWBtJaRfaW/bomY+RF9eUVBECjY4KoxwbM8MCLjbdvlvJBrplOF0WOaLtfWJQHuDq
L0qJF/TORMiXbt+2EyGCU3KpLypSHf3h2nW5awpUUq9liCojXFMXwb7ICZMChusulEzriPsm4RjV
WeIe6wboBIFfOfbkNBiS7G1Dbi3RHJUfLbI/FZoOhAdVDh+5Qy3hlYnqr11EBN0NoJ48GHOzYvqo
W27rJvYATEYJYR7hwzAN18VK7coPy6/+QN09drnLG+dzzcK+qE8w5OCuOAlBKJd7gVkM59AhNuuu
6spfC5MRe83zl3wFDpdJh3lDBDlFToP4InFcvRKh+SeSCbdVk3AhPC/80r2IAzIZvsHLbgkcZDCp
y9Z3jrU91cfyFF+q7lAfG0h2QHSuuyMv7a/kMYgUH/Y2HTHFxHs2HG5+Qb2naBtMOca3edXuYc9v
Lt0tXcnTTMZHAAYnW+FmT54ml8SHnLsjVCs6s93RrSZyPvHyXUgr0Q/JyKMyDvd5lEVcZxK3DD2f
ipjqiAfqyTLqrLsxvaj6oLzOhzh7TWTB2oh5b3EmWddaDeII7ne9gec95cSm65Z/X/v5e6vL1PBU
4uPpcD2efO+67QmARdt/foOcE9+5vLby4UhA1XNb/yy15c1ZPVbkVUrx69T5KAclVX1iPLW6glUZ
mwgIhZwaceGpNv59EKwXlglMVw+U4HvaprciVfoif3fb+JuyjaKHfAXaUuYdfkZMK6spPyWcD/Vu
ibRAg6j/o4p1G+BHldNyiiASV3AzDUFv5u3GVukZilmEyHebOfrsRXQwdIR57ktAwnNFKPskoFHi
5EAGI9jp48sAYkx17DeFZMTp2qjUv8m3uLugXGzbrrK3n4k8aLsK2WKje3LP9yZmOfjYpP3wipRu
/NhPFysk3udn66Hz+/icpe0qUCZ+XnginPNZ2mFu++1xWPGr75oLPzy4r+OFE6sLvPVbsVkTYmsq
IAifn/bk6AsqBKRx9bLWbyE5Th+sTkHU0qGvywxqb57/yoItyZfyFokBt9vHW2xG676Y6PGSvE1J
7nyBtV/928ZuRZ52t7VTFRY9YwsC42lGouCED5/vhJwgHqfOFPFb3c2pp+9iJsDznHrdMM/41E3B
x6L3GmriDWnhlC1M9swI669O5nSXGBJWO4xor1mt89XoAWmXL4zr0imLEvKxNWT3TPPI18OGDJMu
K3X2rAI7Qo2j87kL1y2K5aRcGMOyoWnIdPjGkCwWNVq4RcfzWbzibbgd/u3XweEP+S3kAVuviujp
jQ2jKCLu7a7mdaZgaSCm8Z6s5NZMnjxNrMqpw8LeOFP9ussoy2Sc8m54optXwr1qD5y0LS9Whf7p
MkF6Hdgf2ZyZOK5Nw7EVL5N3M82cMJzGdJkcoFNbTmKcRIbvk2FFmaL6KuUTd1CJ1TCUGFj0K7c9
8aEK409dsXzpOypcretysXjEeGokbMkrTcUpHXLSytglHjk5jMvlgwF3iq4nwr/FRB3qELyZ0tnd
1ZlXXsfGf2eObf3aoLuzdxbkUxEMtTk+VH9uuiJrXUrmXGSkG/MOEYoT2OuedzxwwOdHc4WgR3Jl
Rb4LCRJMXvrRXVWxSEjyTCipDA92qPI+jg9qIBX1IxekzI6OP3/Fovey86kk8QxZHmPcXZKCbQEH
cnu0Axk80xLSPCHMZaq+Az4+7aPp2Fz7GKBiXUnIZaitOjmJPSY9SGigSkfXlJ93AfnHUeNeQBil
TSrQVMdUdp19A5w+Hd0JykZkGJU616ihxYhEMWPhZ+rJtIG8NAYSr6sicMILpRRSjXZXhg8mormO
6yOO3qFprrvBZJddyfHtOw0PVOeDd6BxDAx9ue0GCmZ1xJOOMbu+IJH33vg+d0vfL4fdoQu/TQaN
1i50y3U3xUyNyOhTWi83lCKKPaB+/6puQyAXS354Wxdco6Yokts469tPp6lwv47tGFGUnIfrGlj6
7/6kznCSoqEy0KeqXeB4Ju0u80TvG7XDvdcl00Xod+tuLos/aEFRVVvY4/k8F/vYHz+tRTPuRweq
h9OgrXjSPjG8owc5aQ66HWYMlNiITdwTdxpRR3Nd+JQsKGqHADZUJHTYke7gGHrjuBPHhpdUfbM4
9NRVwupDt/bEjWHFP1e/zZBTEVZR2x/SbzLvmA6nDhFYQiaAd2/MyLe7EqDJVH0tMu2PhBjJPfGy
dOhZf33DsMJ0fd25EgEmnt7HC0tpjVTKOq5knFucSerTqcHikppFmdW01ykvkXMhwrKQ2RvoEgBv
VVZqWcCFFxO5YEx6rUKHl3G8yLe7GDAk9nP2ddck3zAV+WhK/jLmKwtRKDGZmOewkj2BZCrGVWcd
2rZNygBL9xWVPOpLK0Ot4fuYpWJfVFvvjVs28XU8MWmsxUwGhLwPzGKuijWJfz0cnfVNe1yXr3Uz
9wQLQ9T8a9qGh4EwiMa0OW722yOlWDfjrZtAazcfmt9Nv2nMPmrKjAJbWVy1CkUcl/LXph5fRXPy
zduW+SfpOvgZBUK/XRkTi3g9uf1FHfMw3IFlj4ljss89yucOUnhjSktGJczVocBHWLjcuglxXtWw
nxg+Qn8ron4FLXuVyoue1TAdew84TFu+i6JDcxUcE1wos2D7llYOc28imqFmctZXoJI6hBlmrB4O
qf/KqU/EjitVOByhkuyh/e063rs6JJYqDEKrHhFp7SsYrPnbknQyFC5/m6oNpdU6laQ89hsNR1xb
VuYqatiLrYT63ZZMirfwmWAawZ4Bv12XJRnlVML9A2fjOFMH5OFQgDWSw7fBbEb4NnvBN6jb3X6c
VAQv2Cg1pnsiatraYZSyNCtDmrkpkXff2RfyOCz2bMKDYQtt0yOeJXlFdB0TYm/JTsDKoNm7VZzq
xSSkMN5xknLUu6BDp+qn6cb83pnxm8R5jfJOTB11NbSX5opFDDTkuqvG+gPxMytyNn9Wmzq+nBrW
NYeIdzPWnJH2+gPYVpOFa+vIz3SDiChd6Otw3q4X08yFzrmKiYVfccSZpMuoP6b+e7r5pB9F5fT5
hd+SY0Xj6N143lC/XtMkg17Ek/XW03LD+80/HYZlc7Hx1ua2MMQtRDGr2bcFF4w5gX5MV15s9EYH
/6Ia0aO5XPZZWg+XLbH2FaW79A1vkLSGKgWbpfC+OmjAACDaetfl0k+7I28fbwwu23ZhWZP2tyAA
qMu54fzBGYmIxrRjhg+mXP+VHEP/N6fTC6RVQpDAN1avK++i49QtbG2MwlN2Wn7S6w0Mcj35HMtt
xB3axhyOv7SnsG0Wkss7WOzRxehwcgjc9UvVR02wSQ/TnUHOkYU6cFwdKArlLaekrff+0mY+OUnW
Dnd+kn70K1KZOuMg2mbEZsiveCMna4s/1m6cDv2l1ez3p/X7L23gbYuhXUckUzmL65W3QK++FrCn
ua6CJP0SeQQhv1RDw4Hm1eMdyOZqVy5J+iqnSQOQBkTVZPrLOuKZCOzYxFn3vXFTqvBb3TpLscBR
4nQqgANcGEo7/BgPSHt8WpUPbAjo6mDz3WYHNU5gl6bi67ZfIWaY287hH5EaB21AaORA3rmoD/h4
e2AqvDSsd+t6LN60QzW8RuaBSz5ErwqaU/bwD0b1zeKk2N77SDxh6sV9cjDzXZXM4+tfRiLx2i9P
013S1Mf92MTJrtzgKnIwQfVC++mJggvsdrIjLxb+i3X2ODlYkzp3QE8AfAHUIBGMonC/aI1QkbuV
qpn4nhYahFpPnSF1NEi3ERCmtFVfrGvY6ul5HoDpHGXHBOO/n3jtVXOkucGSRtIIyVQlpXEGiIF0
TXjLFnaNk6Yfc4CSwnNIGUMeHwJC+YgCoxPxWpmbGPnijgDhVY2mnt3vtsqIqq39GloMtqkOfS5u
2E0dfUnBQISQlzCDXA8tFTwDqRAS21W4deK3ahXAaHurSlYPuI9TgJqwehB5tzAUIkFFChJkNaEC
KmbQyQSpFeJRyIE6IwKxJjcpGFtkCSG5fo6sjx91UAMiihGKt/lyPd0qFfz0ZH2anyI3wCw7SwPb
TdGnm23uvjUD8Adm2i95YD1QEpENoS/JJGniKLZwDcpvrjNbvSHBPS30ceHBMlYnBbMOfEMW63pj
P2y6RUWwXQVq7wKgKX224DPhaTwq1whoSWhYq0gVMlWxVfLWySDBHKmEdj3lR9xMdNK4iWoKCOpN
wKhTk++3uvL/4lBJh0UZtkR0JUYoHEtB5/lQcqiFN9FCoC5CZ2uSbxUzqhlaU+j7CWmY57+EiDjn
MSjJDpGS8cldcfLbnCObI46KblmWzZ0ww50/viry/JvVsSCeEvlCxDCkg67Wxfvww0hTZDDolb9Z
uAaII6t+hTzP88n1E1XqLacM2zyUMBBl4cd7vApOh34ah+JOxuq2kyIfzSOmElRAFvCXw9HHHkHd
T9CpgHjNUn4tQQ1Azi5/a5v5gy1Tv6wL9HNxlWwfsjyGZwCzKFc/HpjXL3m5zgxsCqe34Rx9zJIt
cSTyz37HCWmMuXU7CJBIxIlkoZ01IWGBxURJyxCPG0BYozxfOA6ef2ZPIGMfD+3sXHT8MubkwZFT
RD8p+YvoF2dUWoORpJPmTsq5AnhIPiZa9RIajYUHZidJT0WlTEsCBAwjhWOrOTuxI6gGycDDRf7J
qmqNHDF09y27klUvQkE3olntUZsTWLKdkNqE7m2Ox6+iKct5VcgkuZWp8aGfyeLkdwwhryVtL3a9
uon/r3bH44dyvpAKN6ond63fa5ELgCpP6OkEUwQyoIH2Isav3phFgR4hGQkeiYOtYCAt7EiRiP4D
mI/Q+Y+PNg/k1DZBuFkXx0+e1Yi6HgZvoQ2T6/qmyfRg/AT3G1F2ZTTiKqPZjJwH+uJdyM0ddu19
NrT3/gaAsiCOIkm4MizZ9p9Ex5HxJ06bFRVRsEk9UUI7klcK6Sn8fYV8ukBa/73EBWeJD2IRYRfP
dREZOy/tr0nQmbHPnLcCBZsBIDrEUwGqam4HcaJiQ0XFR1xI/WYtmH/Ks+YSVFCtkez1hTLduSCB
RsaVTBeGg0TE2LN+l+MUzpIleYgiSUmkFV5biP0W/Bc7sT6OdEgyVJTRFD+CiF/y94oW1LGr0IzV
RSg75Od36hOnm08AAz0d8hL13p9EHA5NkwzpEGBXzG0uPQLuNbfFFMTe/uxe7lP1iWPsu7Hz+UA3
6b0uaJ0g6sFFXDFqWjw/Lmv3/HhRMi46R0AgvWiDmMrjw60KF8CGnZP/Hcko8JW2n7QSRFSVY5y7
HlHL4u/4eArGBRL+vbTZJ3wsur+6Sm6f01Tt95ZDICQ4THl/dD5bZR+gBBbyuY4f0GJ+EKmEWhwb
opoYXL4C4LoBT3/iTWMhIzJNRbulRYVHcrNrT9BOcY42DloqAmRHqIvpcQgiZ20xIGXlFL25RX0y
B/LB5x/UU4sqiIAThboDYm7Qxw/K6/y2SgCn3BkXXTEalYisXNpOMhLhAuIW1Hf9Vqucqwm1IGt3
xAnE7nyTc3z+91JZWuiPxnR2/FfOeCoZawbzjy0oUca/jvkY9wRNkLwHBHxX01q+UPUKNpgQukKo
2FphQOcRC+D5Z3UuIPHTuM5O4Hyq8iOlgOrd1FG1px05URbaARS99VHhsAbj6jwn6S34/g+qkgrS
nx7jm2am80fnWdUPe5HmFNqw15XItCQJhVmv4vmlyf35iveZV3x1iedJZixx5x80orxI3Lo/dfM9
GkrVvhtpRTsEQ8ITqoFK74EGaoWI8HRhVcfo+6vHVMwAp4b1u+DWAv28fJk99SgZWbh1ozimsXsu
s+fNbbVOVNPvpdDmbkt4TQGYatALBo8twHS3Vg5tHD4dluz3NvYBcTHPzLWojJ1L/Gnlx+YPVoYJ
0RNZqElu3hmni5fXpAXVnh0oIYBqzjrGnNDzfbxPnAX8yBRl/lvdvoJjqPomAYrNkL9qpQxCWCdn
Oh18OpDjbENpGYt0PWahZmpn+H3q25t6bX91+88CuyvwriPeF4fztBBgTwuAFDacTid6vzQ/XCJm
xeSqdYnyLCiTtp5bRt98fi3F/A+K53VhnpzlFdKAv3nqWY61PijgFlJAaHBdy6NeCotzgTlWnq6k
NGT/LQsh6ZpE5HA5mJHxyJP8j0xlnpz6RIhrj0wT6PXZLvKWvo/naKICr6Q3gdoJ7jKmHCx5VVF3
fWT1uw2BGcn+BDlazLAJSmTNDOsakRpkEVO+tDLykB4iRFmp3cNNSZYvSoye3/dPhKMI6wK4xkCP
cwmqyuO5j7YpINmoW7G9QRHG9nDSb5zl93EF5FcJHFqsAkSpqyzNyvhwemP6GJQf3Au8UtTH7BBt
ocz8SVmsC0vLRERLZtDEE5eSREmoQgL5FLD2cgRRsC2zO4VuuoWk1msdlDiYtStXl4wVXbKoJnfg
5yQcIXFYyu6vch5ZDnJVmo/i2o4Izr90uGjFn+2IyAV+ToiEDdDWO2Nt5kFsUB1Ol3uDL2MdsiRJ
atZ4eNVTeTITiRhsfWsMlKrEPX4ou+OfXrverseHWgKCyr89P1NPrS1M5kN3s0WMEkDv2Uy1EWW4
KHCWt+6CCgiAKcv/4upXZ1mb0TInkX8XWVpUImvejoSOKK+SmlHoJC01hSiiASp8ihBmlEZWjqbs
8+N9KnzC0BZmjO8F4QZJnMcryyvLBIzakeQwmN76tEskO9xtwGiBViw8qD8kpFpFuPTslb6LTaIb
+Acb3e7jBqDpCwP7Oaj3I1Y8BYsNhcDoXBnAK0/e6HnO5n6tTrugcS4ktNstKdXg4tLGdsRKipO0
3Nf00+iWr6XKEHfS5CY6oP4iTVsb6bxoVfDkPG8AAeLkRVGFtvrZc0PRbfSGMAN6E76T+GhxBFqF
npPwBQrxtCslPSUMnCwCXHyo1GOfcsoozLuuOQubkDaW7AdVovBwcLR8AlBOLzzPJ25inuf/Dvhs
YY6l54zdXOR3yiqiwrlJuu2lQADSE4s9djjyFnaAgFLiCgLeAq5yJTPFE1dXXRj3SAptXzjanoDd
Ms8oHuKcR9AFBfvxg2zDYjTRQDtUm7g7kksAJCwi5vlARwyuLijBbAYtzfL0qaCKcAvc/LNKRXUK
8WWFDAMfbUrHi6mmdJRgjUKeHKk9PB6/dhCsdSBJmUPsY2TBgLE+WNTlor1Tznr+UZ/rRhClsfdR
1SMhBdXw056qvHDsxzWBTX6qzZXr05g3ZQHcoOPk9h1gUQUcrYsOHNsun07OvvfjP/1AJeYe4H8B
+QF3PrKFIzWAuBcGaEo+rod0po9awwOPKjAS9GHqLTcsjMBPUuyIMzBB7uosBi9n+kImpzFCUftw
y2HV3VYuJRVLAImm0lx5IT2kCtjJVYXE4E5PJ3rRTfIJlBoJkGxGiO6xHzy/aavVDB3RoXeveLWe
+P8A9VAlA5Md4Usrj13pDAo/fSIgHd4gmY2+Ku7UXGZka1fFwvs1kNvkacCV/JD78rNSW1UBzWJu
JFZSTG/bTXsdrOutUlBbo02Sj6Yd31riKZfYzLmLAAGkleb4um8c5JxEqdOToFuxU5lLV4K2ssBk
0lRwSh6xEn7VniUW7MHgf369PFE8fPyUzkqzUHcGTuCtd7+B+tImtAWhIwkna7cmN3tHsT1n6236
31QzEsFPuqQ2EaIEFHkkQWCSRjBJzw/NBpWPr1gNDa5XzAWBz/FZ0BkMYb4JY1P9mvWEfZZ8Suse
h1mqgfFBHCFxvrss3excSStTqsDUcCsRjZyOZAvkYSezk3UjdMsKicP0pLotSL0MNrk2MvhpQzxL
m0+leAt0U8peNDndGeABt3DUfaDEKu8G/XI7ESZdWJ/ZLg3oWkuao0AqAkTPhe9QZG6xiBYN6IDR
Mf15CGCkuEcOt5yu6DQCOACCAxFkZt3zZLe4n/jdNdYEUIkEgaONtO6cka1hcqg/cZNVgOE233MH
mE5VE89W2G7lC/Qw5Bv3EoYBGPPOb8AWSZ/CQj/oMH6NMlrO6KOMJ0gxHr2FaKbfNmPTsfvFQYOl
Gtv1+Ktfgf3yDNhDPwPa9/wEerqHnpvAM5yot6nLuo3Xyop9+RHRoyjoghPpDp0IsrHythJgwgmr
RqGamesDELMeoNLDo2uyZaPhd1aEoBnFMBTcutgAhyPFFFhbgDHxY5UcrBTbbA5EfeH5d/N/LEcu
MUQLCIXPNdvbMYtd07FT4gGvGmMKEDBgkXCRHsZXbZ+6+3gDoMpfT+A2W5rw0wj3jcr8ByV1Fj6R
LygDKGJVI9gwRRxHy/ZXfyEN1VkUi4Wv92q2M5GQ9GDENJp62rZFCj+uxuvi2g/69s71WBCWFe0v
EgdbAajG+ORepMtwefSO7Z42O3irUO0lAC0WXIqkT44DCncVpRRUi7L9WNBH7RbuBmA1CeA1Q8ve
ACrICY9YjQCfaEKlF5AOylcRYJsrpcXTCI/NzKt3HQcnmF/CQKs6ox6kO7LuZUfDeU/ajxkWsEPe
35QAAvGPnHemB/zqiZjnsrorlxXftlw0Dg3c3Xrkd4il8vzsPRFr6jD5e/bOaaOOk8wM0feRf6Fy
gZi25aXL38LWaOmJ6dSX4KUCJGmHQnIC+tJTFl+JOK2GCASU6CW06BNtx8cjO4uCx/wQtGmZPAQh
rGUeFeL23YTQiXKaAOsjdCmlkMM6eSOBEfDKn2StYCXnOKpVAu8q5kuM19qlpLAJb7YN8IfUNZdK
vRRQqy+my67eEuRzitPn/Yq3x75z+k95tFwubr8/lQ2KCNWVqCAx4EJokUCQUgIyNcXI2bUhXS+4
UZtGcHNhNOsh/Jp1w93K9yUUEtGGMIf0oyUiSYBFEdwKpFBpRLS8VxNS3PAp4Mzm2UYOeSuy8y/z
mzdPMGZ4uHhlSECdffsTALU6HMLj6gY4mHBcPtiGl1OFjgNZA+kG/CkDsc8PkJkaWH5ThKGdEup2
5dAGSAAojwYw1YjvU8stIEyBQfJfYQJYo14aFmDSAHGpGeS4xBLrfVRSWZ2oa5oYgqJ7Yhu7MbjP
zg9eTweQzbB0VPKB3ztY2BPNAZYjLGbOdz8FzW8Jr9FC596t+Yc5EgygJhGGizPAWfJKawBHTrPQ
XDOLIzn+mhTVF3egAiOIhnEQDDbqb+piQjecE4nRWyBEDAkahAG6ITXLCVqDOSiS65vTZVyJAhkA
lTKzYEJ+z/bvwThNC81Z1XMpGDPyAmC3RXyBgGR0YsvJ63TcEjNOaLa8PmydcTf4zryHPgueR12z
asspZjdVd+w/uRVdUtjv/L4NI+sLFW6I1RouQeoRHhcSiFCfEs6+GOPsxl9G9yqiFHrRhfOXqgB1
GR07wK8BloRpsF12iznW1Bnq02UeBO8oGceXY4UIizeAk4F8sOHVOHHdml5xDsByJ6kTERUob4A3
nJl0n4SNcJl3geYesDtNWpSD1yc+7rnRkfGOI92rOITMDMUifqwVzWmK3jkLUaAg5Zy89QcT60aC
gQhgI3zpZv05QWVZq+mAIgeC99FZ9aGayzbs0za8B5L5WqdZ7YKvhrykaVC1C0z8DeQ89ITK9z+Y
UZJriR18Rkb+xJUF/iYLmm6AOuy6o4Qx72IuMoLqv2bCYNgC86tS6QfLsVgCLe7sXcjIpzPMqpmI
MVB3oXED6w2QtlRKcta+orT/zxn+v+/6vF4QLW16iApgBCr4qAoZl8sHNTyV51K4eq0eoHTD1QO0
kYGGTyFJar+iJouK9R8wHXVC/xTn/A9lZ7bcNpKl4RcaRIDYcatdthbLbbtcdYNwudogARAgkdif
fr4/1fZYpELsiXCrZZUsgUQi85x/O79dl/eyjeRYTFNnxJwjeYO7Q1npcUcgaPWk4jZ6b+kWe7xA
wJYkVaEkEBCOePrKTJQ37ISaICxcw2nq71BoKAVgZt9+A73jPlzLJoi5GQnX6+q//46Id7tlpOeL
mLdO7wFggKD1qU4DppUwMlNCJE0DpULGbcExXxYbtMTLg2hVl9bVuNG7etM9pcXwTZevFEFXczqU
Emh74IEgKkB+8cBynpKLdCKZJHj1JcShq56d8AHb9f32EpgC5virdVLZ4aqBxwatw87ybjMnI8tb
MLrYStkcFa2hqDABS43m6fJ1TRO3UZrQOmrUsBVx3tHpy/4yMINhYt/0SazjmNMkEg0zszdKvlqZ
52T7G6EwZPcTUJEb0FkUOcLl9d/sYGUK29FDGCjhiI2lYtA0jiE4D3P39l19vbT57S05WH6L59Yb
8kO2drK75jeox5W9AjoZkbheLnRePnGVAeM0wbpzxm4p8tGO1MR8OxDIFPfJPycu7NVdCsw8lmk6
gLR9udz8emqycbNQc2mX0sh53QcxRi4PZADepJjigPxqTr5HeNLL5/sBxTXhTxf8K7Qk5ozCIcfT
caqmf8WfwgORJFhpSRsDlj8AgOrtOs2ZDJyS+ULJRUiHEFMUV5wHK7SQe4yATCZTGrdYCJvGTdaJ
3r5yJInJsLL8xF6kDYfibT7xFuotOtpaUlJ4QCpAMiwU+NtyHzBD7HbrJLHzaRKS8Ez73JqrQzKV
5s/TGkegMGx7YmVtShaFmfyoVqcinIMOEnH5SaNT+OrD+NvVHYAHddElzRKVO0bIEvwlgXiBCQLy
jEKFOnW7395u+tXNRLxSMX4RHF8joradfL7gqF5xTphIhZKvSgwDa0DunQZM2zGNeAGkphPIisqA
3h6tjUKtG1JPpKnLnY7Ahpn6IuBR1bkQJecSEslLpC7DRicpKtOFLdD8P1G5eclupWe3DHHSgQaU
mmpMYFF9VsDJ2OpP0VFEFN0u6/Zc0UALM7httK7JThzlry/B397Dg6M87rfxzknHxM53DeoENoRM
E/rgch1/lEted/dX6h+Ur+K7tfIk+hO4KC2fVp8ptvfRPNyeWIGv3WOELTHzoqM4JHfn5UMMrNXl
6DpWnBfsnVjLpXEpfSxBqEJE9clOIKWmgHoG3TyKvfllQvuP8Oa0UuXVtokHNvGgDoj7OwzI9Stv
33CagSlDSeq6ZASXJkROXKuEQ8EpSl9qKfTNtKqwQZHzfozd23EtVJfvh1LPS/6eYpRc4geppfo0
/eht/55X7/b+7l3O6BkrOcoJaG3wdhLKbGk5yokmpyoChNDMsWKXPnWpf63p7CqOiLOwwwdUNdlQ
QbqtkcmH9QAUPLEva0fT8C/1o6pPJLEQqAZjwq3n9g4To4AAI8keF9MvWFy8jDhKQfU6ZU5LNW3l
eLjhEO8aBiFOgtA97JPbqnGWIexBVkJSAnZi6VCcKYZC56fiBQSl5gMBQDrrBuRkjpt96XLKf6h+
SWdHUkp/Zvc+kyWEErPRJyM1uKI/YlSZCpdv8/JSELjujJ0jRXOTz+u/koEQPI+m6FeCFynT0zr4
7GyzXsamWynWgpZWQdVUk/v/Nnl8ZQaqVsKL64zOIdxHaIfx44OmNAECDpIvFTurp6YeKLGsKog9
FMtk3kKNUIK51ivqa6dhLbsRhb/b0Ot2ArP5Pt0/GdSfXSxJ9V30iQ4AcXoxGl1FUhhX6WZcRXwq
luLV7TaJ8ZUChhIndlj7MIO1a9Ykdj2Jruj9jBarWPlXBNpszi12qTFSZQnzjk50xHhP04rHB++l
yyRhoTGDUBcIyWCH7rUGlSFqD6RzDZuFxfoib7fpn6bHfYKQa8PoWTo2uGd92who6ZCJJIccfAg0
goJjyi3xm7LoNRUBGJvlyWTD6r7O1yBLcjCRpHlOEpaNCk6vwEa/WFGsBx8bZIRCxRgMz5eMIE1a
7Hl9NQP5nvnxGpPIZu/hCMnGs2HYuV8Lp60+DJt6cz3GAFxDS4fYZvQfb+92r2QLMddZ02QpjxOS
iw4KAqcYVuPWd+OnPK2/KyXY9OF7649SErVxgO4gl4WK2MBpjXOB37MidYLQkgb/Mxh9tutvsr5n
UXEGEaYrTZ/mQLUc2D7BaVr0+3J9tjHeuR4nmfWV8CYtwumpC1aGdvBMkz/I8BcCNRieczjgqxj6
NHOgK236XLNC2UTHGOxxlzZN/ofqMcPkp3FFkcAcCJKEt2dWNgzyj8vsq/0aWiftRsGSfWmKhk11
eRR4JIWlsnalTtDhKp0KRfdnHVD5KrkZKFMUuT2g9RhqKk7AKL8GLmSTLtg6BQntLohFPEEevHas
vnjNB8dW0W4SdtQosDqLEb2om0Hp2WFdsBYJzp4A/kWZHxj9HtwtUj3u0xZUKqIQ0GiMgYwve+Zv
wqu2216dWGmvNI0hNgPCP2Mm88CAvzxX/ajxFww+zb3ZI0hiEWhgqvbZvpxv+xCQlqYW3duF8Y3t
zJW2N/f+NeEDm7Nxg0+Si5eWwlhXew9jCj2uk9fbjLdghvbG6AbEJdjgomYg7vjg7J8LBkvDvf2q
XknnY2oo9X7AE8T0tuSgF/GJj462Se4C9VNI6/mhoFZG7OKt/lWMZyJ7mwmhIWyoQEbbpaMi1fa7
HcK7TYaWDebaKnMo9WJe9NuX+Fq7RHIgokjqaUSSR9mWG4fNjOP5TjiJZpxaSbUdeUd3TjFFpsOl
1r2eajF8ijfE+HVty2n1dxRbp0/eo+vi2XQRuMYBo/h4/45Em/WqHJwm2T7qrftlhyHVhg6FUp+3
E5m8WnEF1vD/n6VH1JGkZ0oyGVUE/4XC+VDpAqVF/RfG2kHAm2x++W8tSLHJktSfy81dmab/mBkw
U0EcBFLBCqgMHMBHG4H4I3FAqKwuS+A3xfLnLVDQyB7S0iMj63EncoUqYsVknhg7kGhmQKCBZtfZ
4atBHd2uWJ4twpn/5y3XS/AIrKcPpY9ig3/5rJGAAN9dODzkKaIINj9jqGERxTQMW9eSTBrOsnj3
VcLmgDynKNo/RKvmwrgI3f1nZOs0oAUIfdDe2QuDsbcCGFI4DzYBZ1x1cbJbIjsc3E15b5MQ+Nat
yTDDEfspLwE4ylb51ins/BLjYzQu8YkEG3IWJ/R28PDAtXKsGWYkKFwnDzj3Ix65WZER0cex8Fy2
NdDtQHFpIwOlLoRUW7OgTZ0zGzYI5m1z0Pc0ceNEoHTiAZFaiaebAarI6YafycdsiSfNIeEI8pHq
ULKgDGQEsV/0ZFXqhEpiCt5DKbkI/y4SakZyuwBClxRzn/0F+ZrLFaVS1/BZah6tCX70+CXJhtLF
btZ2rcUNRlHXQPuOG+j7siFspmwxz4Hrjf9uVOotG96toJxIL5BD2ORcuLT2SdQRl7JneZakN2OK
YDqCguSKFM9bgefw2jjTt0HAuA1AyD2MkctGv68ssN6Ti160fnVjIwzsDMAg95z3ed+n7ypSvpgM
sDJnpoZ/TnzQ83xNHab6384oTNhqr9W7aZ0Ns4j/mvuYz0gwkhnPYppV2DITog2Un9moJlI2Qe6H
FcJA6pvEA5Crwvnrtqq/FiQCANlQRGHbqjtqq3GnCEOX3ICyUJhgwWdjhYG82YJ6JzWFXVk5a5yT
vL05PyrOw9V5F9c/bDYzcshxdTk17R3plga7zfR30iV/wCMhtmugJ03zPVmRTFFkQurjMbnzNv0H
tzPfmhYxYNc2Z9k4XA7L9DEeWIhxS3nfBAhnE7iVYiSopyU+jxoD5t2tdg3xFuvdF4NJ7jxwIEas
LdbwCEA27gnpWZOvYeNa/JLV1XTcjaBgJZpYmRllhR28TxmDgX/bLWFzhgwyUf2EXw/7G7NljTSO
vn/eFPRmLFMD9n8ZFLwdrlPgsCWnEFNf7xIeBI6t4RpGNWTuwqA2FevAnQYYnBT3pomUN7E2PtMO
6j0RUFDyYb9ZI92fx8fEwA3mBSxo4M8/glWOtS5hxa1BEty63vqgkko6KPgPREBW1+U6SJ+QX2Gg
XhW4WftqIsZ0R7rBuF4+lAtiAgIAn8ych8y61F1rN/lVXhFJwGwXXlg4xRv4huUHbzX23aHIqLmG
5XyzA433PR6DZiSn3vExi9hNtgwbSZdq+b7qllgAqgCi4vmeNhzSO6K0myunhEByJ8IPGCqSX5WR
S0Bjyzc7DSV4ywZx7gKf3MVr7QqyNy9bCvZxxyUwcpOZAcyrLcMiPAvS6h8F6hoOoctgs+z+cTHD
39VZt3vwGYhy3voKAxqxoEvOEEtYdGKTP4TKtJdyqic4uqj8wsP8rrqJxsTJlt0jGNJlMFHkRRJx
oU0vZ9R7aNNVyKp01yGqDlJzMNyKW2YjTJHSKmJQwZCnVbSHE25o2fCH4GMABUWJHtvC6bdTdIgr
8lnSrhHZ/2iH7BbeD4G0pkM5iyPCajLhLQRD53vEBVZWi5DP5g2CbT9npUh3iLh0InYGPwkACZEX
4NKV032vhxVPY/bQpjEhrISxUkdJKtsCSypCTO+JIiX8gFgwuo3TAYVHykS9SnR01NUIrqDHDg5a
Z1uT/O9NszWe2PyacuThVa6sNIkujskmQW1iZGcSWyNzjIZ1SolqZUUKk0VBGRvcq8B8ObYB1V1+
By/LZnq67joqWe01e57rwhApqvJAZlSXYekQ+DGzdrkeSJHSoG8mNkPLRq5egVz1mD1OJZlioDHB
unrXDPv3psMJt+ZGeAgo2bkHMhVrFEGS3by9to+0J4fXeICk10UR7HdpND8pp1u+EDnvWW03lgEL
CSbI6OgIHHNHlENI7gWn4C6/kdtBAgfhqTbVh17cJiTCF5ab+bNs1EKhyo2mxxBq+8sghKp5zc+h
75Mws5kpjJQNCWFi1YIBkAxZYmSnjZ/FlthUHARQYrWDoCPvDDgEv5pTgqQyh9wOK0MqVzqoeCxo
zogRkyLjRwEgHkLGw0FFigYwqIwU7KuodotXaPYDUMy8uJ/3+94KbAdaILWRmlcl+w4FPyCMprEj
A0KKcBrvPrIL6TZg3GCDkSgY09/LOnKgjhg6ho882O6mAaUit1sLm4QTJk+tPuu5lOslcr3rOSMY
nQ5CBAECCGn4hIC/vTIOhymzr/Cz/IheRmLlIwaj4Mtht/ef5wjLNu3mFDymgxgN2f4Un5kECKtC
VVAOhiIVbSqBpeBnRwAqxXiL98rCONbArrlBWUWsLz2GfSYrmCP0deK+dKcszQAF3vTpF+1WKEuZ
zSATkqcNh9B69lj5euI9CrjsGa7UGjhNvVo85ndow758sGl8WQQJHHXRTtvVZpPulydNBB5L0AwY
psLbfA57MyoD5L3EnhqNZkrqDqvxkSslYuWSi6ZJJGACdtCI5qyOxfY7Q3Men8VKoLFl0X+NXTSE
7AFSc9tw18i9rDfrex8YoxmfBOicttwcDUHSK8PRzWtjayKF/WCttemUZKO3LE9lrJx7prJ3AFB7
LBe58haRkrhb+jFkKiQ2IAVSmh/CsTUrDsZbe5MwGHnubN8a013RQ5LIhh1i+/3tVWg9IIe3Ad9o
IjE/Nsjw4GIdOv0F7z8kMmi2dAd2zlGMMl2Dm2RJ1nRMUFI7w82A+2pok9JzFXngEgGvp6Y0Pkpw
nWrBR/WISiTwe6JUao/yueC7375sC5geX3ZEkiagGCHFB3y40207jCozYw1xidiEzXz82nQohA2q
SeljRkCg5+Qt1hVVB8HJbFGJABUTABFQLOQtZb8NpzZhhoa0x7sC/RRjkS1YfsJdJ3bdye+RYkEG
LDwxtJVyc7nKbMK+ZOsrQ0hgsOC1NBwrHSK6MePsI+m2mOgPWnU1i6HTkX5QjEQbOfxQD5fTRK4D
9VQs4yWpcOPlwgQOH8rkRIn1+ppEi0sgKUPLVodzAZw2HfMNe/LDTze/nTqEqvB7MMgLqAhe5O9E
R16PVUOij5g70ArNEkeoFGMaRv+5YwuBMh9GhM2CLZDNxMQT+9ga376/R0GMeoYousgXIYwWef9B
e41UvTAbCudnK2XKssTNHMT01YJUMF7pCJVERtyG9AKawWyVncontUnD7CBSZmrchbVBc+SZnsAq
O0wNxloutMQQWxfpztHgLt3ybZGcUGbHHp8N2O840AdIHkAD8vHX4HYMZsjfbzRhSSelkk0Kn5gI
Iifefh+OfA56H0KSNzykH/z/kXCGIG4TbsfyLs+yh2bZPlqaW0myGWUyyjMJmddZfYUc+ooEG/L4
MLcIuxGxZ3qoDwSRCXOCpXdw96DVEnkSYaLtXhkY0uUOm/nMJwFF27/8iHLnFNj5TkckRIIRDx9c
6kweWnR9Ier+lwdxkRF30ZDW+2CjcTn4heEpBCSt8msncZ5UsyklWmg94R5XZQ1vZ+h+7pqZtjkY
CA7YslXNHAwg/BLrJCFNrNuCPoisspw/rfYoiwcAlnVCw2w2e3TSqk4XxrmbnrolHT7Lt6+dVpLK
wKm+axzC0jI+YVVcStMjbBmh4AclHcvHlG/plLC2+PA18gc8W29WPySoIRfSGmPnLaMK9rH1jIgf
iPFGq9SRjlo809tL5JXKnSXCzD2QUegPREIv31GO6m5TrTpoaCg+Td8MtthzOFBFeqrYky9ROTSC
ze2JQxotzzQGrULPM9O20ImRivZeejglD9eoJwZyXWST1tyTty/4FbgUQC/WiEASuLjsAxPU4oR5
Ovkxc+IwiyutB9j2HcfTR5vhsXAM4ixkHjzBOWy40lQuMLCwd5L02kqF81/14///uojRxHGiRs9P
Vwdy3gLgocoXnSl4e3UUMoThWhCay6ag2HU9a/bRqqArYSh/UiiSzUpJp9CN04WiTVo5eGTYAXnL
rCn66P0qkNcjv58jgkPZoYXMB9FHqVwQfd6OLaeaNkG5xqQYUs0v36a1wZBQYdU7+cREWFo5Kazs
vJeWQGRKR/HgI1IvVAtUWDh14VkJc7hsdjI9KKOIDA4peZ4rSBDh/acx2X7X0bAy2UXb7x91KpB8
eaW4kdCpnzoveycZeA0YL/KoZXcWZ+tk2+8tgmS7WzIwzCZGn7iFqlaO3qpYTSywsZIdXj4Lxb5f
77q0B/FGD0LJf0Eu0fSkDHO9RXYmIVrqX4k1GCd/SsGSnBgyhFWqC9WHxFBmb1/ckaKZgQR4h8Mk
AotPE+wxLy+ujtuyjPuqfrAB2HpSNffIHYA4UCACyzMBjcc190v049MXIdwBzfPIytIhJnBeIQLS
z+BodEFxkbchZnKb4cM4mAvVJ9IiijgaS+fPTVdclVvveuElm3XwPluamyb+S22NAtrrNWpZvdTT
XrbjR5yXCvTCbhT7gYQeL1+qUzTk2KcOkCvtneQdSkKQR1o+Vlc+HRiiESEBFoUny4bM1FSwkQsL
055MuH9ONx2vXhc0ccjwqQT55mEwe2t4VEn72D5ofYhb1MTiqCbWb5PBeiLFwczlogBkhNOVlPNB
TgfVrB9Xu/R22vq3Gq6oBIy3l8Zr14ViY6WILeYOkbn08v3y23DaeEuavi9jfIpckxS/krZbCLjD
2kBrp0ZdE2tEFkpKLe1JkvuatfGPTu7TDNKr16UUEpfpu3Qzif/yuoYe0WhA2vqDtmrN97RlmAAE
KAA2ECm70DjRBdiMFJ0l3EgZkFVI6amXauB0fXgkdtF0WXjKROcewTLW+v4bKNe6mFkKgjbhhVCg
pN3HYE6f1M8jRcMkS39IfuAZ+/ytfVyiHnQi3mMFQwFDSIMGalhlkavKYQImz7flJ0JR30tXFCjJ
VKpkcBRcAHI6zfgKZyr1fIEtB/uDUKHCIhyB5I4AzQhrDmFb+zBuDOdt+05ebB0PqjOswhQ/qcpl
FZsDLYBfszECbEKloK3URiuhMwFyKhbakv5f/erA7JiWeZ/kAjIwR28mIikUCKo8CuSNssrH+DZ0
+NhhFRxS1nGY08JP0yd/jt63u3sLGjCWJobaQ598ma0AdKOA32Hozk4sZS3VF1swtSrHKJETKkm8
w9CBrquAr518+zDvfOZ0T0/r3fq97y232stKBs4XSfiBEOgPMn9RyX3OiVvfNdt3UO6P8iMysvLE
43VcInFNHrEdK+pNMs2iAxBuyVt3R9b/zi5jKc4U6al5DBLbY34904BEkrCvEjGN3HhhzZKH2HQR
LNfJPH0zBrAkaFb37nZzq858aMcnxe7pDrz9Jh4f+SsvpCdPY9RcAU/fQVe++JT9ozcgDGYCj4nh
dDSwGzmcZkernlM4ocRWgcsLYR1pyWu8E6uIDpjY5gUAfeGgpjmP+/Qp3QTXalU0TUjlnhof1bja
h+1jU7M/g0RKtqjKmzDRD/mcfrT+WmRHSZXccqb8S4lqTUacRyxd6obzkgTkEmuiZqbY4DEQAsXZ
LGT0iW63AYYS/bN5OOHp5WaHrB6sN4x97AWEXjJp45B8h98OS9+buLe7isTPGNt0soX+UMQE5Dbx
4TXskNcn12MJgCZkq7RTqERm1PILtWLJNOE03+6Dszxb3MuRouUCmXN9XlfkKcMMkhZOHuv0zRJm
fsA7S/gpLmoQHcUaPv8tsMo3QEzycO9lYMUT1rCTDPDR2UChm4z7m6DBl9zCnubx+Bh4U3KepKws
+Bcc2w4C3Dxg+2EGGZwp/p7z55F8HjC26hd53N2A6NyGQUVJpokJLknJQdC2hLwxUGwtgIP0vWTo
eMkeQbUMTIMNWhgJCSQibRxfZtdpvKJAfJYhSyWv2XQetqo15keUmAwXW2DXLLKTKRR6hYXH7fAt
bv1+887r0gcZ1sj57qr63bYgRyrZkwCiUOVh5OolLixSBcBvYMab/eQ9xAba9hkOcnDoFA3wXA0y
0kzb70k4kMLeu4CdUHHWywLnhAe1ZoQhLxFPk7n08RCdxSMMZbxnJtnAhA00M3BApqBHq6GuDU/J
DVoH97zJ6+8Cvu0cMifIP+36VD5dpgpzmIo0clcaRLuDB2wXVsugMtoODx4bi1jteJi2OJKcHRwk
AcjFxTBCM/q9MnN58ONKJ0eNs3PRKKeYVrxAUS09xY9iQAwxOFzf29uCd1Tesi2Q9h/Qo7iBKpiX
x7FjmADXe236oDQGPVEjLhBFmFpUBERGR5FVWXJoSJCt7hgX3Md8yT+G2fTUBv6l7mo19X8QCIX6
ILCeK7dnhDLbwrCucH8CBFBvimAYQlLYl+Lvt1/HUdQBxeGKdCf0v7EqxOhwe+u2JDSHQ3Anzzzn
APptKYakBW9QPdg43QhHrqoORG6Xicc2jV1S0nRDoIdeGpQskgMOwrLkf0SOSCVugz99/KyNS15+
IlKX/ofEVQhaTmR3jX5Ane4wUzRkzx5bvW61N2pzBBQXe+7eaQvPMZQjI0WElxFfPMjW6qCW8qep
cdq9BFa86GSkhcNbIbZHE790E38qbssWnztofeJzIQEGcBGMQlhHBVpT5FuOxQG5iqczNQG6ewIg
RMgwIuK7kHvNiZcUSwNc2pEfJH/Z27fxKFuK18EUCVwiPgDEKrWv+LcirNi23ZzkaL/YLrEEwFNU
6/ZDHWJc1l1Tgqp2YVUpbczYZtA46wbha/JbYTHBmuZyttH+w8Il2pp3+dckyz5Lr6l5pGahQ3K4
+x6jsHY0q+QpyXKi3BsL4MllQPnJOUZOCi05e/F6Sf6Fgfur9RGQ7UIdhi2QA1JzMDV0QZFwcj+V
lRLOR3R4VGnqmnSg1WTOazCrQADcXI/OGJ7X4eYu3qEWETA24Nd4+418pT4JEtp7tITqEYkWe/lc
x27s74d8cD9I5ST5hhJr8sljyBthTSIyaYsE32gqWDPOP3QMQ0Wfmw0tijNcaPy57r4IBD9mKxOJ
07Z2IfOE441++4pf6WW54hRXNqMLmUJ6xHGQteUUc0BgRoktEYeUQou8bnvrZeH5SK66ChY1C2YH
qaW7FzAXji2dW8gwOAy1ys5EIrEHF0+gQTR2utwlQH84YArnTz2RCcFepQTthJaqSpRoW1EBUMqM
j4BjbsrgE8b7K+0eemKtpp36+O0Xe2S+Y53//mK9g8bdcbvtuq3mAGAIX6b2I2zcqsbyFAMFOHOi
yR9qb41DLZE2w6MfdSjnYe2hqZSUZlV/tEdOUrzbNZNV1AYVACUlOCIG0BaBbhZ8ALo8XVG+9hoY
Bo4xgDAfntRDjUU7UO6u9zFbLh2mJhqpK9euM450JSw5deiaC058zPUz5ABfzWzwRIO9xoVHbmII
lUxKFjKcIh+HMLoS0T0OjLBSIEXcKrhepNcim/DbN+KVWk/6EIKdXADkMI0Pzr8lYCVPxaq7l1lB
+qGk7u6aJm+JucQVm/GqdDIgi5bHVHuHKaQI4L8hz+Wggcbg+C9U/YDlKbnsZ5iW8EVJFhLCYcqU
TYPRijLdjcwNTtr4H5E+ouXGpb62hf8EQ+T8nWg8l7YQ5TAJP13yzVXRm7vWO9UU2GX2stINXU4O
dKbeKmTbPTg1iXLh3PTKvY28tNLCUsMv2CIEFdmxnNwDBQUI+nar+ZsXOPeZt7rLN0hnuEhLVnBc
LuH8Tak02b93U/Tn2zfpWC+z4jJTlePIiClSDvDoOp6hFYalu1fvkg+SdTHru5kY9qOcQWCZ93nA
s1MUj1FbnW/XAxncAPkQGkIVUie/ZOLGjWiace5o2dGgOeV7YZpjFtyxKV3GZXpN8j/2MVA7iWjJ
F2bw7Qp8pEblTn6Pm8X/iK5R16ym8r84z4+YDFpconZtSiUPxuFidCp3X3VRsNzJ06wsLxVjghqD
fPtJNHU0obRMqFgSGA2pb92G/oCT75044HJH8WtTW3lo3DU73zo792fnr7Dr/3AHKpfEqz+ItR+V
fcg5JiNLsOaR006vR06jtU4HbngCSQ/WGcNTEbd7BCQDVuqF/3asL43J9u0Sbq0/a8ykS9yATTYN
zMuOEANFk6k80VxFDkq33DLPCA1kGbOXyfBks2XJfXxOEIASFmvqzPiNhCRnbO7cW82E1HS1t1ff
kXtgxV0BqkpYg4CseENfXvxQ+z6DPOLyLhk7wPtFgcKIYxlvo8xCJcu7pRVtQghRCFsTNMeKFTTv
oTbRGyiEMN4GT7Wzv6ppIt6+wlinxeHbS8NKCADcXkpS3csrxB3EmJk+H++TEEkzqRXEH9uqdqGk
EytWb9u/q+2I5B5abODmE7f5TuerSjgBl8nCzscRJA2LMfg3iem3WY522HPsLO9VAfMsWZ0WfIBu
iG6MIBfiSZhsB/wFBCyttxAsPMifhC5G9Z/7bShTJwZrNjsdwMr80Nm035e3xq8+K9FP6dFsnghm
0CLH/nu5L5Uuo6ctqGhBZM52EWpSoCoAVGhDwywrUosRlI9UsOWzF1duDWkFVKna3A4K/tacTF2w
Q2eP3vOQoyNGagLHc7AnOX7WFehjl3udfgJ/GBZyFQTYD6lPzkyIxlYcsfRXYdFfVuWemCwSxhh6
CmRPvEbEUSJUzk5ZxGb8Vd9u4B8tYs8/s9YDOOCfxj+xKVbSwRam9oO5a2QgASNpTxPxZg8aj9ND
miuhpjbunKpdT7VMC8ncfRWEWOxR17YqLPzA/eHk1dXKdDciJy2KD8a6MIFZTvWCLkhhCTbI/WSq
19FkXz1aGAuRaoKiKUz25cKNPcxxuwneDqyNUoh4CryYTtahpCVSmdpatgzx8nYIFAdwv/w1Z531
LCUr6njYXAWTb9b9Fc6EWwGwIwFEAbnzyot8rpPWN9vAuYyCgigl2h56B1etDnSl5tYraFQJNDnT
qVUSmixDdkaJOIOz8jyXI2/zvmq/z673z9BqZUV3RUSk9Tb6COPxDJOefG9e23ZipmME2PugPaiK
X743xeiU7Ivdcq+W1ZZXUq/CXNvOXPyTy7bfsWPCEUo5kzMQpFzVH4NmxFnKcdiiWecRalPnx1Iu
J3QErwD5tJ1REGKJCNCcHRr6ayeoNtSeyweZQ1Wvi3ICD8EaABw+4v9QlKvO3GQDuUmjqZpB0jDr
5XeBBEi1XepTAZP2F798MiNC4rCsIkJSTXPAfNTx1l+v2jm0bi89nVpAykTRmyc4M46C/dnUb/8I
ODh+6n+b1fzDqZYv63r/7wDXhx2jF5JOPKTFO/HwcrgqVU28iCalY5F43FbZbTn695LhvL2nh9o/
Dl+FAl1UXcdsMwf7S9Gv16u6m90Pwi8MUqS4RZrB/FB0EESuFKCERJn/XXab/MytYLpx75V06W4C
hoPhw11RDORdv7/IZ7eh0efG4CwDjaQCL3vFWSEZc/td8/e46xYEgam0EAXf0UhhBbjBHMRgs34q
W1A6VHP7ixKOVbIFapjxely7j2womjuXsQ+1xr8dN7sfeVwMlw3feVb2AH6lbd2L7Ivv0UMq2Sme
yUlTuaicZmvyUY0vJXScg5gWat/efi9fWaox65Pkx3Tlg9UdDhfSZNa1M5nhXo+sBvkELg1xyvtK
9FzesznCcpfoMTUQRQn1Nhdjgz6D8Dybe4vauEU5feK6Vsc3GR04FRHRwcAUJHUePOMdzHXRDEwj
pOelQgOD9cNC7ArwQiGXhCwuzWRcbkBZ4FwY19epqZpLf51FN2NOmHrA4O8LY7gzjHM7h9ky52wc
xH2GiflIUkJB3qDg9n2IL6THLKNHIEkZsGXt1VKvuSXIY7DiSNkBgwYJpgTGGf7ZqhCI91DAKSFw
SCvzC7PFWII95YdbgwQYlzU2JowGC5L97sGOcHQNCIhM1YxIJUKG2ZSXxUjCokU3y3H5NjZcoc1c
WjoBywPeCJA3Wnt0UU0E3ovGiqlr7vwjyXbVXRk0nA80tpJd+il1iCaPxCX9MvMEzARUmmeM4rR1
V0rRbrNFl8YfL4siRNKgjEUbOpX49XgWuW2GUYkDMG4BV/MJKxUTutCl93pCZqRrSuIW+TBOXIyz
5H8VcExOSOOKsGlpAfjjmKVdMA6NwQ1AyPjWfsR7EHQnpiKJx9C8W4b+a1YOxRkuTXPZOhWzpF2U
qUu0XBQBP2IhWaYIPVx7Ob+X7FN0gxrRPFZI9YodmiLylc7eXnBW4/ZiUyEkGK0fRcsqRjdgA0B/
q8Pj2amSOmX+n22pf0acwFqpAlebroSTfGCGpTd9UmqBUjWEHJU9PAATY7DzkqGjUUiIk9b0tWKy
5DtI8aXYmozKV3H+DiNTVbsNSXBGHgCqbnZQVAMSuen/GXH5Y8Ew8vYLPNaevnyBh1owwGbDSlxW
z+5mBiYKk7B6CPVHKKdUsgekqFr9XkvXnpdksBmP91oot0h6lZeCeE2Hgs/p6u8Ldd6F1oDVM1PE
DSdP+6MoI+zYYcRmHwmECFaH+aZ1tAKm2u3mD1Jz2u7WwRqCAF/Ah5RMUufMoX/pt9OVJnU0pJPJ
xOGO5WULhqd/Z1tGnMNNqBSO+DbEmjOEm6/Snyo5U5qPJgdskhQhZyb80J+nVQGvUV9Hybd5/VmN
ruQ+khDLui0HcZ5I2h3eqSRXu4Wo4VKIt7g5BeOfjkE83rB5NxCeJWiIsb9SHr7cF+vK3ZXLlOwf
BGxLiyuBuhTrmh5gWEqaYiU29eeMF4lnsQPd2zBwWAtR3Eofe3t5HbMMSIAQenAms20jrzhAVZd+
H6VbL6a0wJYrgAjb+716Ju2pAzs5gYnsDO4GqUXaXwZmxRxT7hWV9ZStLv2q5ciJGXYAQIY0hKcQ
pyb0pooQ11CPj1yzwGe1QmqJ1App1qRwoEEaNoVLZ+kXiFoJYa6lLyoWdmEZIP4LP8xRZ4mvYRXH
sZ/6SUQ20kEt5e9WwwqfY2Ubd6UFaDlKzy28ZWxBxlzeBHyoEbW6Fbo8W5LHStF9yfyDcNmbiGQz
1v9NatynjtG9p9Uux+y2z92NZIBIkZbgIXu5YPxg9LZMk/StSiuJp88mHr4qrkWPShBS2SitPSch
t8FqpSCMIDZfTPSHqdJ/FApmM3+1MZR6N+HEzy3mEliEWU8N637k2NvoJhFMXu7xao7Tt6an0tEO
qPbBJGjVQVFsfAPdi6Sc7gLvmDfLjzHgrJxrcvbrJ91GdWs6yQRLtyFOOglABXmq15JWzGeUq0/E
gtNilHt7IduF+uIg4P0iFRymTNoFPnn5fhUZPOMun4iS8sFuC9SdlIwYJL2zdbl/st1ECTCN+ris
OdeQk7xLqIGkCEz2Khb07FU9DlcIfxVOnAuy8ScbXojFeDXID60Jk0FvGoPaneopSAE+wQzwSTFm
mG5Zo1nLUAUGYsFyTycL2SD0124t1Ir+rsfMiRnI95wv6uoHhmDwrgZnhQfkMqAaV7ycOjIZ2CRX
bbv0omIssJXBOIjBzsBmb5Zh/ibw0MbR8F2yJ1ojTkBBT4C5ek535Fhihzw9Lud4PwM1ihgPgQLD
R2Zk95Xfzl3f2bQTNUb9UftGYKpP6pWspByhhXq4hNleJLd+zlGRW9WkBFm4poQBCzySley0GOu4
VeJq0DcwrQzuN/QO++8Fe/XYh33+YL3wliQdwFMRPWl8nCySbsJhb9FCejgB2hCHYDDmfJWF71M/
urHxhRrzq84uxzcJjGtTEVTVMxL346qYcX1CtTAWS+pwJ3d/vL2a2StYri+XM/QvYRNB6kN5Ycs6
WM6tv57d/VTgIjEQ7Bn1o1INDd0z6TdU0JE/w3Ga2xZPlqkYU47IjASQBdeWL9YdnT4K8fyq3KEY
6CnPGr/5vuzhKbSRWF2pZsUY4kouRs8n32BF17Ajd9XwixCJQ+QnovPEQj2nmLU79yZpSSZ3i65/
b2faB5F1OoNME/xkNOOWtopZwUT0JZn06YxCxKNleU9yPoOrJKJEFVNiXBq2ZosDuIlpzjSxPC+p
PPOEghOulGNk138NDM76EmhibLM/1/E2udg56w/YeTuuC/jXBq5ijgDlzhhb7IZsxuWcBpRyCeQg
nGYwsm+31Qji0ZT5ueZvldHyLSYipe1J67elq29oNBCDfS4jqr6y5kkU9hCoNs8bbfwwzHKwJD02
4xHfuWpt8MSKrbBN2E/KmLwgtypJd26UkdoQBOFDctGJkAI9ugwMd0JU4zkvcanwG7cFv2TcAhDN
dA81WgxBnXlF8EGZwRILjCfH4fOziZmDGPcGJm9/2P7LqUdz9j8tCUTJBNVzFwRqITYIVBRRCk97
Qml1nOPgsxgjZFZw8z6l2cFi9DF7TM46ZQAdUCThvUzyab6X7vpjadx/abhaWcKho2/UwA6OUqfi
XIcCtNYZKGJp1zXVTwJ/GpiPivIQJm8ZKnCWn+OVLP4Dao6k0IJaqsml33bpLKxVA1dzxYAGf5U9
lSiHbGQPZLbuDjbQzwK5GoKpNHDQqlrsuIN8vglqw44Mp9JRgEALu5UA+OFpH8ZP0cr5Q/5WnWbL
qCfCf298CmboYm2qiv+WpvC0n/hoRDBKZ4ouZLYM2YEgPnxfi3kcusrxNQoT0RKGDetjtNpzoBmb
aB1xayWwSzbko2lC2254auH9i4T+HWLh7X0HterxvhP6DMLierCDclEv952hdb2JmX/P4nAlocDN
cHeJfeYjf/KVPuHj8x9T3ST+Jz7yx93qY0BjPPxrYhv9i29sKoJ+CB/4v4/8la/z8fdP9D0taeAV
+mz9/OeP/Ao++fWL+CZ+/u8fk2/PXwCv0k8j2Kn0kAZPMFwXLEcuSB/tH6gEuRP4P/7OR4OXl6I0
15+g11/1yeaCz63Of0uJi7jphh+WYJAsiqvqip8Kp84/e/7xfL52LurH56/xz59/IH/lcz4GGR3Y
+Ek/t7/XzGTB6b0VpAiZCMiVdNBn3LvJNY4BPsnb//tjWrrV68ZgpLt//qRwPwXp33zOn7q6WC3n
8Q/5lFwnO+Nf8n18lY8x1TmfT/prC5jF32mm+AvyLD759YeN5ayIH4a6ZAjH9+cv//qudjrn68//
whnu+UR/7Cd+/58LUlnz/M/G9YVICv7y/AP4yOf8i18/z/4A/RI+4WPLKIlcnx98wgLgK6fW9CtL
WmOjgIcYGrOKD9iuZQCpTTgFEB6wAygWmIZyLBEiCCuDYaVMwTUOkz/SqtC3jAW0NnYaIlji82Ha
XYneaQlPqHkr2YrQzP/z9jW+Uk55zOghIgetEO3JYRtWAOkMfeRs7mT0VTqS1Tt5nA4lQbc4S12o
dOkkbOXyn3ZezNPPFlYzMP4LL8DxdkBPJk+dR5iUdEwvtwO/j8k2n0390OXJfTtHl7LWMMWe95Bt
HYZMbJCsoiqZm4lUfMgr2UUaEzInF54OoZxa6tOCoKPZLtYGIHscNuIIQvPwvlLvd6vUUGlweyRY
VrJBgH3v7Fnsy5sGLCPSRBEMo4s/avgPHf48Tw64QJSaOFZ487fv6FEqHW+brxGIQkOxJR32mUXj
41wt/M0dagvrolBjLUm9Js+IM3M9Gq+gm8/yDbJi5F2SLFuSYUP9NibYuijlu3V5W5vli/gdbUy5
kqZYowr4GAegDaRtSvBSnzEm3blqVWV8gL4xdWcGj+74aSq2pTJT1vBC/TsM/UW/TI+nDTzHhSte
dbivFWI3FFnoUF6umME1/ggBtCUjU1grXSd4lXoxq11Ary9julU06Vizd4c4dgVkPBOgxMob1Ujw
Epsihvtav5PFrq5PQR/HyBpXitgdkg5WIvRsHMJvLQwZelmxH1pQXu7Q/3J2ps1Nm3sb/0KPZmRr
u/02TgIhQICGFnjjoXAqWaslWeunf37XrYZDbCZpz5RxncRxZN3bf7kW9ZfdTFxANM0pySRr/0UU
eMCyQHha7jKNNQMGa+Haea/KxvucR/GNNUBSR5KYRpAkJQWqozgpU+v5ArvQO4/yAnvRAMpWkJRh
wZxO+rwb+00cOpYaahoK/jL+lPctfvOqZ0oDYGkUUrbExFi8f7Wplcio4bNYUTwH/7IU+NPrAhBB
wQ9iA/2zk42ij+sgW4d4VypEtKF/Dp4FNIRiOlMi3MB1xd03K/nLLFwU8siWU/JtxbqZv0FYHko9
dC9BYCjFXGVwho0LKAQfPTIM1g7aq24yfBLJ2UIscH9rg/E+zscbBYsy80q4KbPn3dhOjtqgUjcX
80bbkq1pQPPKDqAEZPNNjVFOxeLqDZCAwWx8FAFY9gZRRvajnULp6tSXr/zh+Ebox1l1rec1Ec77
o0K80uJiO0OeE3mEx0ungScy7qORkCGAqDCwTUD7RQpIbg/XqAvaai94OZUoKlbzECiK4FOv0g8m
KG9FJ5rhWvRI6AhL+m93tDDA0ZPrAiOgLuRpaxvy8eiin4WMMF0tHCKu1avpgCxZ2DHVXHeg0rQw
nrAiIPN/ZVcOpiKuEk+5q0yH+gVe9DdxQUVDtU6R6NuEGn3BHKDlLyV+N/Nh8eEfEpB6xUP/PrIm
oCPpVO+TqacxAzC3NPHVV8mOpFM9o7/2my3l/XdpHr6FQ3zz9Oc/E08lAxIWm92Czw998iQ0bhrv
gEwXGkdWwZDzRn23uMVaRW6fxB9fNU19ZKkGqjhse1fWzpivpRowIF0n/x0II7+r3ik0g519rBmC
PdscIuaAiH0vNRLpJAdeVF+sku8qwEVy8FLH5ukPdT7nwhAwjZDW4iGC1Xo85/hOkvXJYYCxSmmE
Kq8URrKe+i81WgUekmUU70vyONkx+m56cNQAyASTo/v0Xt7jSvFlAChnmGeu72y/0/VxaK1xMCQA
2ZygGXH7o8PbEEaL1ys5S1tngmA2YD4hhBUmxwAe2PMQRbf5XwoIAtuelExAjU4tiOd50OfHHNel
sAMbMsI9Wk+P71vfgvJaKz8KE1QxJtwQaG5s6AWq8tECNVIMYivimOe1aD5KWkm9Jev0ijR7xD0T
NkVpqK36cWg3q/jtM/fvLIDTdaqOTKAUegCoT66zGVIUTTbkce3xI8Ss90XT3qyP7Y2MM7NddR8H
ZitIg9zvtP7kBxEP5mURr//I0SK2tTqMyiPkEp65ttOxXa9DeIni+hInCNP9+NpStEamMMzDWzeW
RgHgwHDzsh1wAdC9OwhuQUvW1udAuajOqmaOqnIiAnqUtr19+e35HsEZcXKNu2ywhn5B4R2o5CmI
tJfTGQfd+hbgPjWmmTJaJBYRzWE2pxJ1w2wGki9Vf8pYq222kbeI4ABZj6FefKDGbhKM85wGnIJI
lsMGpx9Tp5u3fBxEKmuc+hDAz2aKNiDVKNwNWXozrOjcWZskY7ANmFciBx0JuFmisDUIi9pUtb10
R4XJYw/0YdmaEZKOuB2Kp9xdiUebAXdsNY5YuDAnCy5Mr1xaGCv2VHcFeFeFMS6JvbOh+uUd4FL1
dAovxEGXAoqFpfYTQHRqAsV/qpqLk391dcjopsfoDFYVMEXkjoU/x+eoBTsHAWxPJcwvKJGRdkEG
jTqMMGH8X1DlNlfO2qoaUtNsAj4dd4+ufRnOtw0yTwi9jH/860kGzFb7G3MfdbozrONR93N96DDm
gBmIVpQP6EiOVmphSXfWTjL1BR7oEioACQis1Grh+UD/Dp+zpjwTZmOSRZ6uiBVKuGyEMP05/Ezc
3ZoVcLyzcDukKLKIyTb41bdhBZSx4yhV0uejG2Mwxh56/MxoKLRwykHMeq+0ATcbCGJglJGA/SgZ
gXL93AHx68ukxr/yYVWRnJ4s0t6dSE0PpkXyKrpMmk8PIHLV+hWCSYrECoajQ0FjhhgUCbXwiHtI
ZaXu0gNnyFixnziX1bq9qd3jc/vI6R4nCK6UpEhS0eTDTfPxnQRLvZ+ccejudDArQcX1jyo4q5Qz
QERNCRAOoIIv5PElCSOh80UG0ibc0OgrRyKmiqUVDd2nfzsBPcg/mLNhWO6p3ndyUnjQqpv1wTne
6QSDKwQWf4mKMyARLcxvdeIqD7YN/WuxO6A0faKIey3AwRJuiplEzvf0hZ35V3LbIq6Kmi54LBDa
J1VdMp/9qjkER9tkUonWp95g8YYlcQ1xpolYoYK9CphI+P2qy8MXMATVAySztrhmTjVraqZFk47e
xXHw/xBDQ+YH6gVaND1hvNV2mh1ayY6D1Wf0HD3orILCp6GMSrxCYEYH5JQe5FAcP2R9OFHhocwH
pVoYCbmCK+NYDJhBMnO5yphFVMhoRAvX0aO2oAqFtNrFrnv6Lp+J6tnrApkSqIRCN/ckYfOa3C3x
Q2UBk2rEstwbQgi3lE+GUO0OOPIDRFA5O6DNfldBXQdnJjAnOASXG4movrN77nadaV2t6X97HI1c
14b/To84L0O2YHLK6VYAJrXABfiVZKIKYyI5C5NAwek/4NnelX20TdzNi+PkvwzdGCBXf911w83O
OX6R1owwFOLNa9Cf13b5xdDSBAMvix0WOgtsQo/Xd39o1t3muHFv6aLcyd9EwtwLyRt6bwUleODY
s2YZ7kzxHqMMyQhY5C991N4gf10a58YJnkt7f3lpAeeLC4piY8zp6FLfmevUXU9WgdTNUJkE5PJQ
G5OApGo4SoR0OKs2ZtAGu5BwlvSyJF+g+PT5Qr6nMsvP+bjGF3EBnKkYXpfK3eN7lnrDUO7W8YQy
LFiTCWiZwGB+0r04BDk4MIoU5fQRSOhLC5KK45tgotrRrwvUEeW7eGByDmAbtotat8FIdfB2v4sK
JGqgEmhTsK59pM3EHxEZFhU+uV17eyIFLSdvJmMbN35ykaTQj9jbhEJC69FG5hGqaEJE/+sFR5NW
Mn0APIjLo5NzlRrMygkO4XgrcqJF2oA1Ej1ShG8fnUZlnNoIlC1Y4ivKEkIVSywiwrtFBgJPX9MZ
W0SjgQsXgjsQfiJyt8ejEQG3Wredv7rVCaWtVrJTqoxotan8bDNnt6AyBvliSEh1WoiL1PjAbH8U
tkJbgiLfzEdHFICAdlHV+hYpKjSz2MGeT3POaqy6cONxyYTCgUdZ7/GFe0O36oYon5e6NLh0uuvb
DIdFwYPgiN0JaRKHSGMBrbcROjurpneMO4YYEdq+xBBNgQI8fVN/tfbYUMEvuT7XF56x9UKTTfjs
jq9jeLKqmZuG9DuPXos9ZQup4OJVsmP9XckSVnjKB8VdFX16jrY0fG7HP6srcs/IzGF1ocfvk+Oc
hCPz7G6GVbnvYZOFwBCp5VOe03VZ0zqFS8BhJKMinFTZuN/ydv4cyy3CA542UvqgAKV+inXLVmdY
RFUtMMnNZRd96Dw3PzWMJ7vFo0s+3S0Ss45n6PkQ46gCeP0nax9sofkqTKOorFIGehdwtkizQ/gE
LUgh+MUtMl8xNQuVMxS0WGwx0SiY9W/P84LOT1OOAQXxXuRCpUAM+/F87Otove/rpsX1Z/WXFrct
kU30KPfRjdVf5hoHT0rd3fUQUGYhvbbsS46of2hipw3l0c2DkUzAQQsCzAnkhpPxRuSj9kLkcZGN
Ic2GcpSNLG7wEBpjwWDigv2fsNjeJxdMCYICdusnvLdq/f92YXBBQRCZzdoQ3lGOfXyTSrfpy7gN
XbiXIPIIhUR/FHpSOXWcgTRgb253hlbognUVHumhkWShrMI9CIL59IWdR5y6MAw6MSgh+DCnPAbv
MMa+N0eclrCKVMwh07mqJvDKasmJydWuqECxvYG2/+7nGPuG+xfFKAr/nizajaPvTWCKi2NJADAC
AkG7Q4LwsLWwM9A9TSWa1kxfyz15a1oApSbM+ezH/A21EBowo09/qPMEiQ8lKzG4I9B9cOF4fLfT
tMpW1CeXuy3p8ziIv0iAQQp0NkOyvXwK1VAsfNAKkuIYevOh8qtPDyhUURilBVdl2U0XHq6fvsaz
0iXS36uQuiVbE81FcDaPr1HFi9Lx4jW+AcErqLMvD1mCwPf0cZ3W3mXhZxS+d8Ao8k8+pXi5jomA
ZhC8bku0bCY05DeAdKTrJyCCgH7ima+d+k0wVLeaMzLZFN6vATOpZKUko4nAW0sbxpLsVaF9+mOd
FS/1sWCShB6VQXCS1lHspxTaK455ThzLrZdSAjQHRP6Y7bJtcTkKoLaSLeNJjfqt3BHFgUGiVq1J
G4vIltYnVkS+2iMuEN3t6Qs8szTjAgHOwBEFNcMAnMpZMF/KcUJV4d6dRhCniWByiOxUVL2QkHVV
QZFNlWF2wtSGGAoqyUUUCC1zy3yM1/xYRqsGK2BIiSAG9t9cxPBJhD6YFJsXd82kasSGsPqepoLi
UmC3EAd4ofkHL3/RBkl1XQl3pBqzIJ+tZ51KEIMoqc0sOKoNlAKr3gCsCfAEK5hKldypgdlsytC/
yCX/uyrbCRBs/arNgnBbuhSW+iMKxvPsuxdeMOxf42hdckLFm2tPWMhmBIYeORT//0EDWKfSycZL
s4kyCnhPOIvrk1MrOhyjsZoNOcyeupx6Q9pPFJ2Ir7UQf/ZEoCoNqxUWJ8QpKZAqsfFp56fIXehI
fXrQz2MmCAmGsmYQ0v/lUDiJmZjnbVe2wXyLKc1vIEKvTMWmgI+5j/jjkM2/tfEeKW7O+9L/QE/n
owiMvAbNM9gFQKLVoitburVAmp65trOSK6KdsFcwO4LiCQz65GhomtJDNOkIz4mzSrEJbTZ02Nh4
KblKJCamXK18RS1zpXnK63W2W7AHG5nEX54/GX5xrkObhNvGmQBBzF2dZsnzkYJr5g1LAMK5vt8f
3tZ1/t4U022FGrmOLGrJrxV7aByzDjyUzlGye5FBn+eun8eXVLx+vqaTTdPLuSdO6A7YoVAl/JsO
qLKXcQEa2VYrOgmCFzxUFWgwquZRlcOlYvOZlufzMblN3R5Pey6LjJgNnYmGwt/jzdwznTm2/jiA
wKTSoZicsrk9PDl0EKx6Ua0nZLE48yVyW6FspRPyjUUVShFYiiN4KqLhM77wY9oVO1W1Yf6wgd5R
afsgxQ5TF4h+oZA6IrlH22oIy2/uWh40VK/0B909W9Qava4HhUiRBmwpe0D5CbOhG1xobnTmWchK
QJFavuXY035zJ/OhRQPiSmLBYvBioXi8NE70XeBgRUtt2F+xW75C5Ol347BR1fCWbDdwmIr1WwN+
76V/5HuyWGic3deq3zdbZ/ecM8Wv5kCoHBIRXm429iaP77WzCpLC94r5VhgTJIWQxKJir9KStFLx
mLwT0U6TQPRxlZb8bpNePqgaygRK2MHn09wzpaQ1aEwqigZ9BXAAYGAeX9mc7Y9FEPTLlQ1yMhUx
wPoniwuAClriFe/6FTKMXKFQDPGBsjKbo4AYVkAaxokYQgvcCWghCG3VvR9a3lUA5LbYg4AvbKev
dY6fZLrSAPeBmfD7M1vTWcWCD0QP0kP3mhIe9/HxB3I2Sd92h3xEcZm4yVG3FDhGk3yRxKeKeK3s
0yqQLMMEzihm/ROjVIh9XtATJFmSFAvCkQO6YwAMehR4n77CMwUibjklHrX9wGPjzn6yITRlNTsz
6nq2laCamXqRgWM+OAEJ5h56BtmGlcJUliTLaqsOD3BE9WYRjyzrli69Md31fr0DLoePDatLpQqn
fhbhotDzZKdgRyXKCImSKOCfzF7KSmMxTOvRcl0EFslielfxanfNnMq3WrHRirDNrWRsAomHfSR1
L02ICKgks7Ak4TWI6wGgiDj9j/nbxvHetsX4Vc4ZyqXF9VAurVkuLStRPJ657ef5VegiDUqAHcjA
5hSSGgV5QBe4c5E+gldEi7rZdS8Asb71oQqpRb3odgM39nG3Ik22WLQ9tTeEn2IPj1J0RaUjqjqV
YDpCDjQJxR7oHmg9EsJQhqMo9Mx1azo8vvu6bnR4uPceC+w0MRjzpAjqnrMW+3XAG8DzfZR34j06
1DRFBnxDq5iIoCNi0kSRgY3cj+BjvhxdGihUC0v6dCE8c8A7IovI+EX9nmA83AW7dXvxPzA71n64
jpCypXpIBQMbhMfr0NuzTQ9wnO+52CuZxlvCISgUrvHVQ0orsI1SbLuDYysqyIIsDq1uNZSI52/n
L7ZinCzQ+aSYSezCp358XWm9GdudEw+vxYnRufUQusj+RGUznTXAP2SRfmW1v7guYXw8XMTVxRaD
LgUE/vQwW1mMk2H24JQhSbzacHGnMf6cueVqmufpTmwcWiqv9kNBGR84wKRcdngPDPJK8ADtvyQq
ryzHEbklLb8WCKoVGaFsEG+G15nZAaVEMreX7BvlQOqSwi23LC/J54pZo9aMkoRWRIN5VX+AIryV
LoSBSUltnro9BTgDOFRBWx/SjLbIcfxTpK2hH4ioLvH6uc/ezM2XKAOq10ffVTlXa1jBi10saJMK
3yEwkQKtCMKUFzif/8/rOrAu9TjdVfCi69XqqgmZt/n7p+/tLwoG0scmKEQ7iCB/fVI3hZodTfyg
fx1F45Xum2CxUtTo2aoEd7XusgHl0poTuU4JrVdX6k/J40BhrHihCv2F/VKZIAOXdOz6m2Ss/6ux
sk4u4xAZGz6h4L1qpIbDvH36s9hrPZknFIcopwbqA3mnoXfatjm8783+nUXayPJRUZllH4pEYxJ4
8aocDQ7aYIAg4prdLcGwA/KqhaelfAT0Z0yFGwPROZKmn/uvQQkUEE0eq+lhapoL8lQRZ6GfoPWy
s/2D1rXOjbOPgkDaeiMBcwoKJ0sxbdZzMeUb23DVsJi9+1VSwYvWG6qECS2EFmCt5EnEzxVRDvw7
5W0UXyZ6APDOVfOwqosaSBXGS/R6pUPx9I0/b4UQT9hDG60ERJdPmYHeGivJQzJgRgj+e5HgS7oL
mMcxvHhOixSDK9CaCF2ypvQh0KiThILSoYr+kfqctiN25KDGucuyqgllLasaLxwtqBKElyzS9bwH
uegcybe1W/s9sFCoriqvETITiaMhgBXp3dpgDAllsBnYLWEOPPOhhds6HSLABREacGimU4d+PERl
dxj3cX0YXkuGIgOLCZcIHwtUUAHAC8Ddud0f09BciroY+yV1He93awsjFi/6bHGMKSt1IKJxzGXB
pOXf0pkGCtp22iaqNfmrW99WzvTFbhlAPKVh+Xyf+lcbP/1pAXSpZRLvnhxIUbXPDlPpJ+84Ru8t
CxbM/qIvLogQhZAZfhj5dDwhWUuNXzmYoHVqAKotGeWgnr3/IZcGU+WtPOzSfDinpwdlCripyTs8
Vx54BW5JcE2bnIPpSvC/ZfJwMHVMDADObV2+k2faw+SfWd3PS5P9ov4A2wGsZoR3CNiq0/qDs6kH
d2yzwvIT16UkJ9HIR4pJFh27InxdsMkp0JAekDV/kSlVoA61AVHCISluEdPyefiyLcmcTEsgwhGy
acKlnY2l16fBKunL+l02cOCBoZQEpu0zsOgsz0F9BrfbtgjWSctUyYuJyT97cZ8QBKCIJzFP0ePJ
V+/dgSPL9xGeIPggmrFl62iF0PCzJ/15Ywcg4ga1FQq96I8iZXSypnbrvDpG7nwndJTy3xZtq2rY
MxnjP5RVy4qQU/7K5QYiLU28RzVVqH35gGvrK4ruMmycl67H9nGk0wN3RyR/669I5UdchKc3gl8k
LWAiwKySK+LMeRY9e8YZvAQFvrthxd3cIToKqFjFAXeNVjDZvkrt4saJpO8SGducBaMu+a1J8c0G
E2zXVr+SErW6eQJ6NvBC/wEI+rxCpWybejozjnzLiqr+XNMto1XaHcv5TipvAhvJ59EUHI5SiZLC
j0SYso1Eik3xTtTidvLBP/sfFNUoANXwewT6z5zgZ9pe+Eux4NFsZNggDZy1L7J8KpC2bN4ZJ3wL
MeFDfEy+yICvESqvKObfqyJBZgl6LQwhEQGk05TtqByArMkQ+zI1Spvg19V/f5DXFzdZQFZZzcQF
CaTMLM2eBIG6tZEsiyHsslEA/JpVcfxYznhMNPSCsdsi9bSJuyCvTgW6RBuN0s24odgZMe2gO/rC
/JmZ6gt5hO3QyZDMmb88PdfOdh42G7njEaYTo2NXeLJT926BQktQymWJyvRDd47UQW0QFUuU4lTM
H6HX5RyisEw7T3akYYBYi0ZPpXgUdJ4xLgpOs0jaAyrmoRbDcuDfSczSFIBoxtEd6Q5COXYJqaWj
wNxS/UqnhNXHlQgAC7pCZ0XVUQG6FRJojLQ7Se5b4mVDOSHzAwvKp3JvdwG2/QwkjBC/wkap3iL/
P6s3gL9WZQDGs3VQv8Abo6HxQG1VvjRCIamO6VEbloSUNe7lHPNDev68RueZ+i/DgZAe7MWDsqCL
J5eAFILe6Bz5H2A3VDnQVAAKi0okwJvTEKIJOlir7Xp6rdqX7pKadLaPTUIl5KTElqVPrB1D/XXZ
PakmILqcZOXUFnq+8mWhST+fIbou0AhgO3yfHTk63YZjKsVJ5wz3ambJHtDFf6lKKRKhzgsDgcSQ
ZmLdSYfwSnp68FVuVdcW5DmOKIdK6dKm4Gy5CiAU0ekF1qCEBr1iInmFWv63Ul0JLysXtxLSjocG
ECrd9GqsHKFEY3qQBP1um06iQHZU8sETEi4ih/hJOkH5uniNa8EbKWdaV7Qj4N1/cEKdT3LVz1b4
OnHwE5vr5z9tnmWfeijjHId73RIxsIWqtrCIgAIhLbxbZPdRwWS7inOZqpAfZCAgfIR8yUS2qvho
PQrkr9ZkDkUzWKUfVeV5gFNpnfwPckEaVfgvGM9yWKHBfFL+m3dF4sA+zu9sNIV+R+VLWoATVkM4
NN/inDWHYoEtPrO3+F3yCTQoGwprT8kSyRW5IVCQfkJhoPoWy66D7xs2O1FmtBZVgpapq0KHrCEk
G4MDXt+EvDiLinYibBONk+8SGFLyIpBQnKDYjI6ids40c9/tkCDZ9ia7jxBV8eSDI8aNSO9P76dn
ID1QmdRBRX6IgDRR9D8Zzp1HT9JNctA2ZA/4ACqIF7pM+5H1MpMu4Z4oiihJk3iK5g81VvYDgsw2
mUfUSBBmlT4078LJR++1uPkHYH7t7T+vSq51A8WAyChYh2uwjifXOua7QxFFzHkD2UHBESJbCojU
9VJ1UYZiqovaAwrEiDpxQozICIWu4Z08FZ+5fyoJnV5TBPASQCiAfoQnH19T4wX5gX2tetf1xatp
rPCA5t5JYZNSjMoIqsXZ8pFAwhBddA+robko+t29Rl5VTl3nUi+BQ0map6RNion/Q6aje4jjA0hW
EAXElyfjncKRCMfakdQS5xA7mmBimUtWQR9BIGsDwdCSpTghpD2pztyy24qMQ0kEFFhTEHg+fSPP
Gu26MC5K2lUYa0Sn4FqvCNtuf6zyd7FP5AtNUpmkaJKVq+pSTIOaVr8OPNlZK+QYgvyb8rBmNb3q
3eytYOA6ZeU9L+nTpy/Q5oCPR5oNjx4wwi9oKSBR8XikI3+fZTQWays2VlEQEo1QJ7eKllL3i2P6
dqS9drMgkJQSjL4nP4S4UUQQ3z2YYBLnoeJHNUDSv1Axb1ySR1WSxNZ1B3iKSFPtwmlb+8NngaC6
YL5uwk/eIbBKv0OAIiizWj5os9m/6ivvNzaaGyGNG/CgnB4zhjgCKpEM0mBTOKhdWktbToC6UQKA
9YRM1nIUcvfztutWo/rkpiHW6EbyngO+dHqQpkk3tv6cDx9V6bWwaQn9ih8ht5bBwI8YKQxuUAMG
slxNMBO4QEvOWXHxDXE5SK+KurTKbcMheg2T5aW6ZPq/jRgi5m28/kt8CysIvJu+GpnC2NqcWA1w
Lod8/kuu6ErlJIKtUklfADMkcRLVWWkfr1+8aDmE9UclvqSwQ3K2sYEZgU2TFgKWC9vFoILCF3Bf
TYVqtyxalSekphaXbDbcXWiT90MvnR9iGBSALvSmQ8qJiHqz9n7VE2woTUyji7JyjVr5SC/pNLJS
J9SudPv+QZXtrPoZrbHZ3ED1BfEmCv5pyLqpvTFfJe27AScWNDPsIxIJPOef1dfQt62gBkIYy/NT
iYwHdQ5933ujlwluyjBZMYsfShY/tC1+qFnwJM667aKVwSNfH8b0AnY9qKDhXtoVHQ6fHJu0h9rP
5ms1SluDN1qe/JDa0Bvx61ZzYxHD0DvEL02OxWx4z6vNdF+87wKkDf8W2OB9luvQ46FAvUwvW/4t
70sgr3ccJK/Bq5d/y3Me9fesDMfyAr7ztwSHglSKCAcwmJfobiz/+LIa6b8Ykqa/FThQtKjW5MAP
ohxtQkthi/IGr+DxhygHTzQzUNsALffzI1oZCEckV/y/qZwLSWfwzMpeWKLODzmOL/yiVce4fFmG
ktBYvli0MZbn+rXhfvnlRSHD1W/JoncR2Fhexrd4zY9f55U/ft39wk/4JZpcPOEn3oaeBLuPnUfM
IF4pnZDxXu/L4xf3yw8RD33LXha/qr/Bx9H/+FMPn+jv9+wggLJvTPqcT+/v3tlJDgGJilbgscXz
NDppvYJ2ztIWkYx30scQNdrPIdFM8R8SvtMJLnUvwRuHzSKALHsK0adcF+vFPRgpCeGBZfLZdlXz
ijfxnbAtalypYNusqB/93biysuE0EXokuDjqEa/wsXqGYSdQ69Mf7EwlkywG+QpkCBGvo9d21hXI
94cmro8c63SPUhXkkHeW36+7g9UsMq5iP78i9gXIrx+Idaz6jVpJeZTeRkEJBQfbWvJnM4EdY3dS
ZcQinkGmCHlqbZ+oovmheBKIq1sI/zB8jPLLYNchoMvWS5dU5FRYjXdF1N9IPKKnR+lU3VYxzyod
75K0RcgJuBwwRsvjQTH66RuyOS1cc0OAdEfkAKQxhkLQ45O8SYhz9+RK9D+oU7G9kWprlq7vl8cf
ckA/b3TMYPaO5ZHvW10gm7NTeP3K3vDfhx/bys9PtF08bE/sFT//g/LPl+YIa+DFsmcoG9cX7CF2
d0C7Z9k5WivZszyyL0iExwry6KxhwUykWbfLomKjYO1oUdnHR0vJLvRl7S7L6tnFhPDoaVyseww4
Xbg5wuPV6T0GzIM1Hci3v7cA/hw3V/dXmk38W84U85Wn3Lov3HO+s/zjub7FXV6+qy+49+4XNONQ
27aj4H5hP9GpyO//eG+eL2pOPOFXlzew78YbPyg5/RhFXcFyUJV3qCzpLyy7PFhKVrqVcWJgfh45
njNCjOvyqFH8/PBQxd84ARa9peWRwVtGkfFjt//xj2+ywfPl/GX5ng1DcAk8vuHr9vPye8ug87ic
GM6r4+qm/cwX8xeOwodjgic/DgueILPEW/ST5JR4ZPyZDsuh8WMuMCOWXVvf+Ul1STsyP/txDqDC
9E+nx1mnUksQlCBVevYltHtPpkfatMEx7XuaPe9jSMk27GDo+MeoLOOp4bHThCfL0lxGlfH8eXgZ
5OUfYlo80ehqlqCrpeEnT9cqLBCiv1r9ao1qpBWF/B0V8ETjyZlf4abCF6gCPF62WY/xr4aZ19nQ
BGktR6e8Vuteg8xzHqvozx/PecK48cgI/fy4DB4jtIzcspwZrWXkZnsC24eHgVrWNsco48bo2Vf8
dywf1vvPi52f8uXfhzPP2mNxMWVvsj+f3lPBKZ0ZDtkxBZ5uNKqUNU/6gU2Fzhx07fHeXycUwHA6
eNXMkIcD+N+ALnZ3zg6A9zHO3oVrg8d2WgOrCskkZQ4lACvosPxFtqY/PSJRKFmqqkYist2j+ehX
jrf1B0xwzAE5dmeHtkczb/Zv4z1qTH7PQxY737POR7C9AAdDFw9qE9WbbZgfvxfT8T/IUJkbtxDh
FMFgQnNckwex3neCwkz7CFGNbkPKFqWEg/kKeOEa707s8JBwtwKMg+zFVoL7ogqASyeakLJ3qqQa
Mmy4hHgzNq+pmwOOQ1QSKVdk5Sc13dv6eIMAZIz1EogKF/8GXxJEccgdqVKslbII8n8maJSf7Kdt
JKg1Je6P2Q7ABTSFuzhFWMpNHP9l5ErW0SkgK6xypCILOj8kMR/BKNUvKioopDUCO/p9hoRFQASW
0CXHymDrZ03+2c9K7Dy5Ajfi3qu3wPYN4HA8vMukDzsMPohuLw5eyjwJI6Xd+7YA09W6eN/tAIuj
+WkTJP8QggnXX3FHORoU0gVA6NvW/gxJLM4g2Kum+3l1Pcbu5/iABkAF35QX7RB0ARI85FgtUGWK
KUIPCVJvm+/pzADNHnWzAxh7WNcX1RFmf3T0Dljwld1fjpujYFDyPQuU1NUI5zTsmTP4ArKhJZA6
nP28u7Sit6gTpZepvE6FKHQdSO+ernw48Fn8JMCY9YCoBmqof7SzE166+/38ol8x8ZxEjER/f7ya
cR69iDIU+SHGtbsLb8Ly9cJZleYq6oCfVwf8YqvDhKtsVmbfTNMVQJ6T5jJN8uq6bdz5+1AbcxOP
SLnMUBerkiljdgNSAZRYMIkfPFzdrEnJBnB8HKIVsDF4F2QRrm90ZpgqEGZatJkujm33MWqP5sr4
LIyslWcr/WOwdSUnEDfHWnJaaA/nrz9l9A8SpPTl2VJ1zKK06D/NZOaUPtn9QkaM7jWKWiTjER/G
FNQmG2Sbi/3+qjUlH6BDkXUOD+PrCpYAyqOHd+LkWh+KqEDhtJmYvXKWSj20V8sUIo2trXqlKpf4
wHwwx764mgtnw7R2nf7tPLMOUt5zWzVNe03nxsMkebWjF8g6GiAZMP1ZnISiQNfaHmtQGIkxBQO1
6HchZtZdtHIu+3FtqI2zG/gIXMaHVB3GKX7b7hJ/DyLOjMlNPsbxhzlMXJTS+qKdrtamWCUv1vmu
2giJuA/uMQOBduCmkZ9+l31ETD7ZHUIMgTZJiUBuH0ZURPNovo66zby7ytPM1PReYb0AbWjr9QsM
Xfa33LH8Pyz4EEuOEQaEn085WsyJE0VbUMite9XlzjG8Wq94e2yOvHx1MZuu/i2ewvhjGrSb17Bl
UG2spg1q+3P0Abnszes+Nt2lh+vCVr24aM/QzZP57o4gfAw9J/SJ2PGqHpz2KJTJMSAT3x3zD1Xa
4r9puvHPvi7bdzgKoWWExi5Vl7qmRVZH++tdlxTVxX7Tt/HW27VcUbNCXXoYcvdDg63V95Ke1nU7
gfuJpvrAhMcXipU4v2gNf9oEbN7J8KWNk/Q667GIqHDdQODwkH5Khxbowt7NtiXtuIt2heJIF3j3
cdHuKJPRSnSNLkZiT/6IYa8Zj5dex5/LDNK3sGzbl9UwtqRiLEKzc70bVAwg/nb0PltUoeJgZMlh
ifCKejkTGzNjy2cxAa41GchiSphlG6PzG/lg+/fUDmo46NNaIsIcKO0unzMIsE31Z15V97TmWXJT
stpWQX5vSrakcFU7d0UQcnDuvg8cHhhUpelNvAu8F0PdN8iXF/gp1/ygHOGGbWimonVTbvOojy8O
efHVrffp277F6mPedZ+GgX07pbm5laAGqFqp9HHThr3HbhSzq8Vhe0DCv9hfNaZKb4+bvHrfV+5f
FXcUJU5kYLKp7V+CvqDGJZOxrJBWSwuMiyJpliEWM6ySI3gowqDBiFPldjCDML1F+rRmGBCdxJ0E
G2i3x+0kzjizKt/zLgfYZ5hY8BKK/fiMG/YSMzLZ2IUOW7LL9hbLDXA8pft1iKOc7JUTsHdnNnmH
SeHVwEx3dYyM2HG86sfV25Xp79Z1ehv3wxvM5vwLjVxar5PtYT8iKcO29bGKDy2SXBHifFySWcES
cH1OP3cqjriW8OcRIOOAXMtlZScQutsk7w0N+PiIx4Jf87HQZHMLXslC1aGP1EBRgsk94Bg20QYz
YGQRWMeScOAUrHI2JSSfKH9P+VW1gsVU7SVvnLPXuqbJ31kVG+uaNxy58QNDA4zLQ10HUw+chTQc
LUCHy3hUq28TIkm833CGoZHt9FyQ6x7Ky87tv1ppORo9hDKFNrKYaSUUHqRwvqpgZh84WWwLvgmc
cRs60bc+rLaKNyDBMgH9Egv0eENExXIFwydNnsGB/NSmfCiTu8OVLtKtGzS86/GwTfqVIgOO9HSD
x/i89tptwCnDCfsp7pQfKGwpmCZ+hZBAoptx3Jib9EgZow5xS+PPZDtiAxNzy9lCCX+qNSJCDVY7
YojFB34nnnAFDmGaqars9Oj5eGpUc2j73VyjNkJroS0RUW7MQF2VSGg48sYQrYl/etQ8K8CgLoJm
A8NcjQMrKTzE15rHgiS2G/lOd0xN07F/VNwP4AUsCoT/eBVGPlt3lxGyzfwA+sREy1vNPIctBsbb
XyahthHuquYqLDNCeVwNZOTrV3ECiZi5Q9xjowv0hHbo+gKacLmDiz74RvckqLJr0aM4BwjUJgKV
tmiQE0oJAjOjP+2isBTp4wR8nEMSXbry5hn2xLXAGoOXe6fiJvbMGSAVXBq3VMTBYbOLfy/GLHoJ
qDBGzI4DOvYIIDBUwRjsiFEvDTduFabul5Uj4878cLwhVP3CdvzV7zgbs0YORG6EJHLCXuIn/PrB
ODmSdfgk+zVIpzWVKbuEOl5aucwikDseRzwr1U0hwrJdeO/bBDUpOTxnMSZFcXc8vGX75uPXTNCB
TsElcrecg63WQDfJrwgre7dAdD0gWHRdqu3I8g07bv6QFdRQuTp01wnAJ1uEP3AWDI25an3arAmT
PVujz2eOSXoDJPKIkxQ323cUfPAK5Mv2ryqkV2763fxXvI//8Do29krKErt9961zY2TiUCAPiBJN
q7jV4aEZMS5SR8Dtc/bNhGMq7pBAOTA5hHVu8UG9tN0uWTFRWGc2In65tQLzbq6dNF6lZGgsDaBi
H0HesBE7eH5BZsmOnEWxT9Q20JSxu8GyqxgdvzGt3tRjjRAi4kkN+EVqqMK1+UQjCF/JG5SoSj1n
q3GvdaaeAaZN7Z/IOQRsIIRXkt4XXgeeBokOrhxb9BnexA630zqu4Tnp7sevbkWs2gG2azgI1LuL
coZBjhfxjoGJIrwra5TTHWac9AAH6oq2ZEdL0oIbBzKiFIyvRIxi3Hizgv7LnrtixoLpViha5Eda
ER5kh5LE4gjoZttmUuX3d9/jnBCD/Q6pD3X8jVu9i2BDV0eWvzmyQrKSkxKNqTZRMIC2gEh17UCK
oBb5mBPWRkOD9EeqPB1JzwvrBAxvjLgeGBNAXXG+0HM14+Z7VOi99YcE0BoaBc9uvsG3MU5v5cRp
jix5uxFXnYzbgNWywobL3OlHqDqVCzmTfKOSPtiQsg9VO2J7a6PRtshvLqpNBwQJwEANRIFSsc2S
6TOd3NXWyOpLAI5MeUlMiov0qLIkeDw31eilb1J5r2W15kLC0o1JYpgVEnWjiWnR1oCGOeR5AfWq
V8bd/afysvU2m8GX6ayqcpaHORDs7otk3k6F39xEbj1tVyaJr0tZF8BM/m6F3PySQGPhefi597nK
iECiAyvaj1kqM1zcskECze0xLljM41xusjB/bDVfhhg+8LB3iDlCpk8sJwBVpMuUtGnI1s7tcGAU
kT7dXCdIr2wdMEN8XvwbUKhjITAFTCEj8boi8aQOHg+6Ojpr/jTnV5Z6jvMKnnl8RdD13a95ZxXC
QS0pokDdZVOAYNURFEzRB7cjuaZ9TmQjxdN4DR942IGrcwfOPlPEq6174HZTj2dyuOyFOEez//dE
jNEGVeUDWy+EnYsVaR4+Qntij0KOElSxh03hvvQcmYupHxgxUasG2TonJTrCLcmjQkaEk7ZMzBjI
NOYHcA87DNXwPDhc9Zuhfunt5VbRMHY22FULzi64tGFvnkt0gfyamNodjoersd5cz/tpfT247MZx
6lMGyFbc8FLFAqsN1mgKyzJwaPk8RCufZJnhjyDBE9znxDzLCkaTQ/N7mzGG7ZwT1ZTmpl0DQDak
OW4TBL+1BPFXOJnyHhlhz4BzwkWbcSZWHhtHi4QogQy/EHScKgAzzE7HVIE5RmvSHB/njkgn2oUc
fBzx8W5ev+XDb+BjF9XNAVjp3WxCCONjW9+5YRa8bAHBpAk3tto7fxYulTUUCPweu/IdQ2nvTWWA
R+nPyw7EYOwGUt34KI1P5SszIqiLt/u2XZHQ29ILjrsYUXMHtNPEHTPADOyiFSIkF8vhr4VUiVxd
Tdyx4454Oki6Gn9RIv8UYCRRlG60YjBxrbgL3Ni9EqBJ6hgEs8Tm7C7t7rO7I7OoWgKQONf6iBQm
EKJwkGMmwBbDGc7pXLMPMq1JAlzI/XU24gDGZxhMba56hzqC9JekOdIf0X7IAt7FX4EjqjWB7Wzw
WQ/WYg82jTHFEdAXkahLnovpyA2CSIaSEQMVr9mkySj5cNrz+X0bu6Lq8s2kXEUWEvUMDqs9jpgh
ARuazUcQZkQH0sHuLpYprkeUpHoT1EBuBz4/loJrXOgEIgqagSN18urf2p6Q3eno8zps+ZuqftHu
FZyp/hVXfvciG1lRcaThK/jLcPvRZDyw8KvQ65BfZ0ZVIctvCLnJvj8e3jr7sHmxyY7qGzXh/9N0
ZkuS4koQ/SLMBCgTeK21u3rfl5e0XqYFCBAgQAlff0+o7L6MzUzPVGWCFOHh4eHBiWgI+TnX2V2k
CK+J4WUnwb3P9EuwI8ZE/cIePBKTPUjHezh/Xlv/228VUij3Bz+Y73WTtg/HuHAFd5JHu9OTj6v+
NgdjYw1Ojr5ZszeU8QDglSA0d1o/RHhgMl7n6cixvrqQrnqkxxJTbYWeC6kWg8pwh2dxHhjlQy4I
+RoupvRwnOMdCE8iI9jRcxPoDfHUc8H8IWSi5jmrJvnrCp6qH5kKVfl4PLpldR+OgnJZb8ImnTb/
PkJnh50pywKoEDxVDxQN15XR50h3Go1aqQb5bga2X1BSBDJWfY4lnti7mBlTTZNQSfgLQ6hWwmUn
n0Oeryy60w48Zg+COJgF/oYQqa0Qph0qioT6u/TcuIEbpBe5doU89Zq/qEreKf+V9nQe4cD4G8au
8ZDBta54XSBBiVfBHay3mgWanXBDVka4vVlCozxB77b8pWlXgHMju8ZL5qspym7YQ2Ifan22N0Kp
bWKKQeIqT2I6GdJ/NpHKWoaasZs4TgMD1oYDd+QUbdqL2Y58ypmvL1t62OBDidQCKWu+a5nzPj3i
ykZgBr9QBsrQnakXRViJLfiheHhhrQgf+sJfhgs1EotvLndJFtQD0ByesgCeuIRVsOXl8neZzysp
oPklJ29WZGMGfTkQSt71wtFByJOxdSwMTy6NUYX9Ax4GKlD/vQgHH9318tFaOZZtCb6d9K03ffHC
TABFqYfUGVAVZI2srQr/5NDXEniF3WzLlEZCyBh1JYrEuqUcgLJyFSJ3Vq5yehXgwrAK9FbGD5H3
/uN9+9sYIvyKaARjj+kvejLPG8dCwJMcbS3/40ylUHA0ZtJ1PMPiWOlU8tVdcVsshVedOB52ld+5
gwtM4/FcBXELKvTD8QsVtXxsOWPyGJ9xlsQK6AUic5788DWAFN9dfgqpJZwuE+C8cTxDt9WPnvWs
pdm/lA1/aLt5we2BG6svxLJYEaENPr3YrynP8dpcGWaU5yi51mwSfSQEKx5yBH5RAiTb7XVjyKbM
K8oN9hpEonPikg3m9NmkPoBtltL3jB9j6P1gq90RY/tzhx0HBGIqZ+rCsT52OXQKomYDxiSKQeqJ
q9NTkcRERZ24MAqY/purFqLEEh1lSTAjGBjyyh6yhvvuBq6cbMdCNgC9TAFALOYXMMF8aw7i/gym
8W6GixLrFbZGjVBOlFP2Ypv7gP3UXWeyb+MyfY3bZJ3eeA8XEiN7XUU6SJRz2yX74PHpYoh+9T/N
GRIrUdAVbZ6sN920vQ/+AGRkUksxvAoHSucCgf/Br96uhuWo+2Un53OiH91O8wC4MNt/pqNcgBeG
aIEBxNiNU8F2KM1P5HWG7zHkFwvHj3KZJKGIhcEcQERBMsK40O/5Kn2EMO7q3taQUKam2ouXKKwE
dMgiXoMEW0nqMqDQ5Dx60/o3epeKvSGX2E2KtQ4SxhzCUDX8RW1kSMwawr2a1+O92o/zfyqp/vpV
0p08mnjGJSaoFWRTFhAdJk88Ey/gmZKdVyz6ofA4JIKmFmS18WOJmerBnUv8hRXEQsiW83uJO6WV
wHji18UVYyLSlIrMZifgC6YqIc0u7wxrZ+/KjI7lFZr1IGGwBb67mN+wpSySt3yw6Wi+QSdcf1tY
K8vKSTOjsD8JaSB9DB+K/J1Lh+vXsS7/S/SJl7KSIMXDESaO3hAa71uUJkK/8N8r27Vv9bXPqADz
fQW6VPP+xEwmj/C0zWis+eqa1QOkrYohgoJEBByhLolUSOBL3KY9zaS2M4q4wkxE0nBH+B8Ucwqv
Yz4QLk9nwx8zdry6Jezf3Gk5oYc4Fxm/ojbLJ4Mwhgt7/LIlj59/RRAXSgwsBzGjOfBmRbLJZEHc
IHIRaMXd5NskN4vaXtRe40nEOfEExYwFb5Y5oAdk0vq3S3X3I4Rr9jacgToMCPMOxCKEiFxW0lhp
6NTxTm+7Yujx2eov0H8MghohEpBP3dkKIstLyR2XGssUiF0TWrGZvGHBT6QETtmIX3qk4GSSz69L
ZijS5vWftSXf06USQGsG0C1oDkguEkx/hW7idVB47BewJB72vCvpwoBKYahJhJhPlvdDtbbvDKz6
R59W52/mwvqGGF1S4UQG2CAtAm57Ih9gzFWK1JHYMfMI3SR/IMtY/MSuYCHdQk2Fq0cx1c4p3TBJ
KNnGULzxI+VAUXMVXce6DbZzct2bz+VG3zIutHM9cYOHp3jQDWPKO0dLjfxFD5z9su0hXDhzjA3y
UMJM+RNpR10QzFVymj6VGSUXFt2pvRnW4Z8yZA57QBpqkIJObAqHyf4rvRDdYn60XHrywH55Fey8
f5L3KwpiQSQADthaW0hPDXId6SOnFqqAm1iPf0JPBW4LEW8D5lwnLB8U4Z0QG+4i37/39IRSUIC5
Urui/IVChxAKM0teBumqbpLACi4OLUOT9rGG0li1R26AOEXdYwCZRMRwZ9JGveqv/c+1xditxOyB
0kRqmYJCIlDDv4uvXhH/x/pnGbfuSSmP3pfcKHToM3fHYLfbM/ytCJUsRg1npt0cMAlIHRtzMm1v
nUQOgdWlWFKVgBMTdzcwOBbKaHQOAYOe/JdPiL3AIi6S0KBsSobW4P/QuCQNvDaTgzLsNNCg4EeN
byKEr53904rPaw6mMqfg3wtczPA+vdkZE7ilGvxibPKV8HA1I3PqPOzC9nwBCzDW+j97XsLt5Bf/
kB7iBeXU+Bgty3sSu1el/uyaTD1E251YrKmWix+3FbKwGx8xgn9Jk/kVZhRSW5T5OwEjr8t5Q9u4
wTH0cp4qev4yrMTRcR/8nMqae95EuBAtnuMAeF7XQHLdkeSUI3tQJFEuFQjupDVT1jzIuXH/qmtO
dM6E9t4JHubg7EhdE0GzdJ/C+RI4dJl7RYcMyDXiY0avGnT/LkxcXMfMtzlDUAs9VC48fjl6MRjE
LTDiXgCu6x6f1QYnWAA1cqtkEl52dMlkAYa1yStsIwAycxPe0vS+Mgxynsmua99+CqsVWpmHYc+Z
/eVc1cMjnji/2OHCSTFrYgZW6DLTE1kvzIdgDdflTdp5d6tSIR6kYqiNQza4pJ/I8OcPoymWnwxe
nn+ralk9tddyyR+BxO0nMa5xJ8CcgEy7CanZypUxAw+nlsRpIJoZzw8pNJpd3up9b27USqSJOSfM
VMd6JMD4ch0Z+aLVRNcVOAOOgt8tkSrwxmAihehzGcb9sVBiNgUThD1H/H5nJw8dMfGaAK70OjN5
jjAY3HhAse9J+T2Na6C2QvEwk3CK4/pTjfn5G2yg+VvSI3wGuCy5OH9D3MGAW75chSIpeLKIrpNf
jAwg/lio2Z9z4oVfF18dIfLzRIH46eyLhiQqkdRdU+Lb9YTMw/ftW9l/LWMOskrSLVzcjtTqdgjR
kZ3xTGCGO+cgeVgdSj2s5CWINbasInEpf6Mm2ANlS/fVWHhxmTKJVOxVPDD6GeHPsHQMThwSCxgz
DI6F7tSYuf+o6lOBtp+3LDZItOl++A4vQI3U8HbATP5vNwr/3EnsYEryitMJXJIrpf6OwaOiVGLb
IK3F8+4/1IhC2ltVrxfeX56k3aNpUzw6jFvP782RwpSjqKemiSNXfupofavRs14WosCNjGbqFW6Q
Q4DXXxswBfT8owklL1jb/ROzFh5KVB+8XPqTfuJZ2GHU98eMzyoUbljDO05BynmRhX9iDMHVpgV6
YlHDMIHj8tb8jFMHMpTKG3mJXwZ9g6z3Dwc0G7C/8++PgmtcJDT83Dg7FpP0f44zeLiNTaaSoOGv
vBoKps/PhldFzvg2R9NnEPze7r9o4PwsIyqFYVdXLvNzmgDVobEC2ggHqTqcv4xPYRxtbR/iVibG
B+J+zx5rCysG2RfR08QphJqEKEWPLgTQUlxbgkExwNnojesViWmfScOlFrJtpaJn2TOxpOPn8Dxo
/ghbkFGdBPwqqZE5N36k1pHhTtsQqiNMYsT/n2Wl3O1wZMVdMRcWVPZcRV3zdGWXWr7ztjgi8aTa
BRgbOxf+QnHKLeaXG0Imk568LRB4ueCQm25058cOAdpCW0PLuiLfCBhX4rGd8J79ia9CJj9L7AiA
SZAH43UUMsxROU86LbM13IZ5B65e9IlwS68wjrTMO/0E+DNtuuopaMREmpVmd+5EkpZ2s974KJYh
YDCIqKtm2BjLTOVDmfIMZK7IsMgc/kSeCOPJUHOCV6Sroeaejhmo6oNegNYyj5u0gguw6QgDl4PD
TSkAd8LmvTahY00+txmN/TIHJ0GK/IscomZDUCilf0u37t5MrPsVV17VZHhxZof/qHfusowhRvJm
bvLqJjU9FByDRuYK1lPEITON44lSCNGaYkgWK9cN/gBU/NkliqqhhwDIqZPvk2UZniIX6DM0FCq5
filrgCiWMJBFM5EY+krf5vNYP6nTZYPPNgcSa1Oy30TjmnhXUhZOXK/peM9j6X5EYj8KHtQFgE1p
TA3fcExiM4TrthU3yXrJ0G+DdWVGuAwAhbBANSJZp3NDdHgyu9RmO4gIbcKruUAhwZSxhD4BDoqp
GMuOYzpz39XKPDuLF8ii3UC63/Xbdrp8gi1fntSyX1+bVhXEc7VXTLCwWs8ksoBrlrN/kvwdJNTm
vPh+TYe7SVWgwBpiXWt4Cn+2Ba3Z0Lw0q5TQ6eY+QJ/6gqJ9XzMWVZ1M+sQGeWOeOD2hfRRbAx3A
ytAb/raz5gfCC3fPEg2IJ1X8xVWAvymJC3aBhlIzp9nU1YHF7zn7A5fE9AbmKfsTtVdBFtPb+TOP
k7NWE22sk1atsMJ2a4tAPK9DTet72D+hZtkesvxChadiEwnTlAXfHoQ6H07TeKFZQ8rKP01qOBQb
g8YivSsDkonyxNOzC61PRgJgylB/D0Nzf6r8p20pAl9fv4wLpMtzRvN7YpDYwEV+riAVcM+p0vWL
aqAcsKg7eKjXtM8fshMpFxaXi85kv5qujNEgwjwxe5qdCoSSW+bkwsKWmInIG1dCJwWtkkg+5En7
ub1266v5EoiXcx6Kj0OeFURfuL+XY5tcGcmknZtH+M8mHbowraSD9GLXO7/u/X88muNRQ/jeqmPe
UgxD6WLzO6sAGs3K46POeBOxDZDg34JC0/3ZFJ3bSArbjUydnLiIbEMgwA/9n3bEaxazJ+PZvrMZ
Gu2FzAX7mW5L/DG2CNnNqqr+K6U9Qg9DaC2H5fqzZIDil19l1bZv6fcc2DjqiRjk9sW9KlIP4uxS
/h3s8luflM1LPQrz7nCbhbsmumD4eF8cbn3Faq1XZt/PQjcs90r2g+iDxCfEu+gWkE6ht5zOIgni
lJTsob45WmpXYu1Pm9BlDOwBk6azW0B5sVlFYxwsLMP2Upq5ZoMJRWsn5tEqgVwPTDlC7UK1WkuU
M0ZC8UIujpE8SwxbgFNn6KdCMQgJK3UW1RQ9uYZmoQh8kHaYDCEA2iRBJLS/0b3eNmt+PBp0Gbfu
UMvNMrUNdE73uc7y8013LjgiNZOFKESRjzRACpqQB/DfTWj3AhoVXVFQj5Q05Va9UQcHhozCSpaq
RKbI/zlkhGa3S6CvWo+2rcz/WfG4dnqaGWMUFDEN5/cBfoU93Wu3wtahqcAJmUXoR7hgEwV0UYOt
3kbWWfAPc34wVPOFhQLq2C4fQ5eK1xjkbSD2vwWpQN8AOgY4aG2+7IzivDxfFX7W6DBhjIU0NSRD
ewh3JqU8Bm3IUmUxVrmu6aNDL3intKSWkWReNmXzCvEJl5QFOIhL3KvyzEDdgJ7TKU+1SeH+QntA
HUz7Z5zeCDAoAOi711eoOMZjZkgj1HL+CaYKULEYOBG1nsjWfjJ/CdTLH6CKiFeZaG/cb1dlAKqh
Vh9tlcEEW92/N+s6IwqaDeYnIX/pK5SSrqvzH3Ypt7e6EQKeiqB0go3rcW8eUY7Zf7qYF8UmAZTM
NDbUxzpLw+dhVBlre6QKAoO/CIWDu1pRyslan3hymO/jCicNqYACEAXhL8AX3NAIdlhO48eh0vMb
u8n3mgv3VSkRzF+nGi9e7jLBnhy+NP1P7Y7pg8kJan6i63wW3nyQtv6J42QSuWWYhDjKHrgKblT0
zCT5/aTz/JsQjE5kkQYumJI2LJjFeh5bueTpLy+CbV+gWmV/wS8t28HszkOxh1i3MhKvMPxAnHLR
L4YNTGn67YOpqT0OKf/EbtMMkMdtgpdCzfljRhon6JG/DJjZ5RWjowMU+Vz3Kz3t3j7klGS38ijY
eikyJ842IwFUJ6IQtyunSVu+PIUQ2oCexB5OqE4sEFia2zLgZRxND7xDSPLScs34+lEnZnCBv8m9
NMMI+/e0xpvYo2WG94tbZooKZrGwX5NqU9Q/GgPvR5WdV3Rtl6dUnTFJuf4aBgoWlWLCF1uBlWRX
2BOF8oAMSzAcr7iK8+1r1oVul3fosNJf7lRCdDZF8wpukewPV+YJx4bwyen1pnW/LXp32ur8yu58
rV4WaWAhVTvKTjWuqRQKUe5TipJcQQtwimi8m53vGgVhXBIFUSQMtvQiT2Stss9Pn2IzSCtAMQAq
yJMgC0TmTpRGPufHRU2gmNNiklK+iTapLWq5kqjqCnC1bylqpCCWNbjhLIokkZRJ53FbeA0t3eub
jf9F6NMbKOHsDZCN9iIjtfmV81bO5FTcHSqRkfEWaWsoFmN6csn9bNEUYH1OU2nls7Q7d7rNs+6F
GPMHJvUhJUSZAZcsVI90lwD2hBj4Sn0psz8+HehQZFcHnWpRIyaQfE6T4qKGpuAGsHRsZeON3BZx
0vHUE9bJUecwEN1Ek6cJLlHigGKPSImPzWM4U5Ty9NCTC90ASl8fneaamIVvORTz3aiX6TcaYfom
VIXcC9GU0TzbGuSTgpdxM0reNgSEDzR7J/hocopHCBFPTNkAjqmf6ptQ7NBYHE5UIvwYxIAP/ujX
H+HEb+OYEkCqKtzOCTfKeY6zhsvNeb1AKxTEdA5xpgVx7//sGcildm6w6UQVxG4bTPeQkU2D+m6x
k6BiRC/ra1HmI2X3C1v5NuE2dXnltR5AmMgAyD7SCBCjwqKgkLkpZq79wAILsXhCBzTeoOjjY9TC
UFRFuT8eu0KWunZ/TuWhbmZ2RX2Mld5e+PWV8iu/5ULYDqdr+8YtTFAQu/nwS2bflnWSsLUDqafC
RbnTCJvTuinvokQ0wDFTVXCsYxmhW2gpgQJlShXgChkMQCXEhiegS90e221YsxQwcNmBIQN6F3I4
78cH2LtoyNV3PMhOZEnSe70ScMio+K/uIyRx2DBSbP+jXfFLrLTnM5R5HMvPzjkV4wo3Q9JnNQqK
IgNXZRLINzdB2NpcuHARjeJl/ZedafjjGxyoF/SFBCQGFVCedY9X0/boe6DkhTc1uGVR6kt6j47b
LfsfRZEva7ztLJTnYMBAlwtYusaWxF4BsvQBFyhmkZ10Mb8MAf0sD+EWGgsDWNMjYnFOHoiGOo1Q
nT4bB28lMTtLW1ukjTjeeBxC8uVPCq7+OjAv/7ktpD1MDxAQB5jpKzEjmGl4h4zdAo0k1rO9TcZj
/NjMQ4Nb4QAjSwSMTJ7DVC5WsUKsmoTiuXT04owU1vvp1YY+koqL9+AdLKDILktkJyAC3Mby7Yu/
oNiiJNE3zV58Wy/978A2HlURGFjsgUo6wFXJQAV2l9wb0cqEOTYX8SA614Fxsul4DAUkq8V0Fd0Q
OcSceCPh4IsbxxefSCEiJ2VgAbBU8vQRHYDk8IfVB7FduoBl4A1YBW1iFijsnSCHv5g87Xa4i+Gu
QOcGf4KePU3KB/zV+Y0Jl8+dYXoY9stYQyIWM+KL4EdaN04Lr5lyGZ/bRVItMnolUisCt0o5oMhy
/RMmJKjUEN7eGXdCpzEND0fKU0lgV9nYzm0/NJMbBU2/28EDZyf85+5UyPKXF23re0fNdluwX0b6
+K2T73HAiYfK/UEppO7ahX+FH8ebKOlxKV8h1qaoPN7HbRF6JHKBH1E8gkmkNRSEbRFxku0bOr2Z
3OFL+9lXSD1Uyts4HXVzM9ceIQbcqyamyLyKW+l1S80p8kyAHtG/1fk7H6BkNcomtCZ8B58i12xJ
1DFRiaMmhJuwILJ6s//cHKG6y+AciJIiBG9BDkfGy5dNeOrK4VdAhBemhK5FtsPOBwofJa3Jmq8R
yoTuAWw+cTLqr2Vy0TG2UzY0TqTKjtvYqLwRKhs8JVBlV5z/KJN0ABRpHDwL4qg+kebzMyu72tsi
6UgJZA0eZTF+g6+muDBc54BqEBEc4zj561D0A2Xd2N6yWIX0wGSjFtXnKCe2PXjNB5kkfiWrOS98
S2p4e/naSlepKJAn+4ZHF4L5klS8qHjyhpOsfuIrHeCMsqMjM0Hrs1kCiLadP8ZVGzKJbTSxTfTn
tqGfKzO9SUmQMnUPRKgXqi/+ZuCFllCgcBtMGh0gwWxaTw++2vEjxVk4ijOsQfUSu8zlFW5x8eyf
nu2rpOWVgmqnu1y6ws4e//a6fzqP/rXFFwbyCDYxJq286v+o67CiuxhfFSXAeiaRoBmjzveeyyen
DE71H3sLHHs50cGY/rPOUibHLl+pHiCLExErzoJgGWqAM9oRNdR8H5VQ6srvxqufhgR6W3vm+wyB
S18YDlhkBX1BhdNm/CMnbLprj+pv0dF3LgYslFq33W5m3J/ZspgOk32sgHtb9TqSjgergjCqwWeJ
hddoYUficpFl528bjPp72exgRhZhR0q0pzmOAbYVVQp91mLg57bAXHuGD6VTRamHRwlBDerUnfd/
UkoBS7FKEaw7uum/udEeAbkQlMsVHmq5gqk9B9+algfG5ZYeN/XPQVy81Ca/vWw7f5pTHpQZxbLy
Yusa0EJjvk08oMBe6LQ/q3fRA/tKYoCCez5Q3saZkfb6S5+7PxjKldjSCVMqjC10/PnOzZeM6WUp
rxPwtplBIEjV/dNzb0Kk2Ez0kWpFKhm7G7PQhpS8dCAEZLoZ1rGSyI/ugq4p+gR8b0ot30P8xhxj
dzwovpG54mYkCjTmyJjYGeEWzSxHmHDC1DoVomh+bI4cm522LhAoxL7BnkfikmqoOU/EpNghsKtw
jwM5DKDN70AmjbBROAA0hGUuoIB+gkgC8ZZEN0RhKb7reuRzSuDWGlrEXigGYNbgpAZQjlY1ejAe
CeIAbqqEND1gFsgGAHoQ1Zy80jubp8guPKtcPiBWi4nx3wtWElHLUAWqFSz9zKi2nDixw1Kwbjeu
OmCCZb4WDz9SG2nxLk4GlqNVd9jzYmx3IW5sV1AF3QJ1t6XJ1zKFbtl6dFpIB2/zkp6LaZkmjaWe
nWkQn9cWiDFN0CXZj41kKjZLiLZkAofbrtNxuptLqnAkJcnN3BAFgRE8pYQvwif7PkiGOGAw8WgC
2LRgy3ntp8ejp2DPpRQr5cuVNGl422xwLnP+0Y2wKVuZXR7ayzAy8Mo5axZMn7Brp1UMrt2uEuVz
S+d47cp7cYZCgwv0YG7hZdmQ8aA6N8T4hBbfclcKd1me8iEFO0nfxw/l36jUi9W+tB+OnsLjOFbU
Q61osFpjbHcLxLm+hiKB3kpIIEnv+cJ5t7ykHetvY0rMK/40HyAZ/CiFCqNFN0kDa79NELTIFRlU
CNcvuEGDO4sTjrQCIYShV6NC/4RHJ9KEjCIOoVb7HYkrfVnUWCYV5VkyHLe+y9mjnokET9GVpJeL
Upq9xx81GfM+Qjrbcgo05iOPbphnpBiAO/oylLW9lKF4TfFFARkFp1XTdkDLPTIUTKvXH1BPQnjF
k9PPQ30zVZ5Ede397cy0dpTOmRHkPtKxZpaYDrq0ZCR5dlSiJ4L1cSaPH+X4YeFIPeIgBjqXMQ78
0EAnUNAhp9XkGXe7t8yGQGiZn6pDAdMPoKQVvp5zA1/PHONjhFhlRT0b7OgsPJS1/8pEiHLhy0Dn
/zD5RRyDrI9vi1ldfwrMuGlQVuHNX7eRSGNPjTz0i6pABgnJcwMRUR4EFFPPZvrSsk+SayKlgIg/
lCW8Uy6N31TFZX2GEdOaIcjpMJoqhBXhNcZCUJYWxmkYM/L96rnsX2x1ViGz5B2HE0xKkJNqvXW/
1QrtrwpGXRjq5dtVdXjbYhEVV3BBDaD6Gtg/JKNhZhS+cuS3A2uYsyrq4Q6uF4lQCYT0V0G58ASx
eODnYHbgf+DkshGKHMqm40zKTxxhRYpfhAiCRJAIQHZxsUcZyyBSNvs+3DXKoY5uAMfD9VdE6T5M
E503qUNQg8PJhu8ymWVoPd6blHpAdZRhznIxbYU+PBQioBngOgMBBA0EZQjKkm/Iq0itOZ9XKQpM
yyISYUj8Aa2PqoPLAwt5BQyXZ2lkQAF5JX0GUeaWkOCvoR6z26kw+83c9dMd+ekfTAB/uCb+Sebx
DBNgTNLSfIlzSHlEUdxwc4LWRSJccfrZEe9p3tNNEPHqJm9+5IPU8k8Go8XQ8iRQYuA+YHPyAoML
DrPjR7+QiaJOQ/SsWnbOLnvbP7T7mfY3DtnkVHiLfOXKz55gFqsuOms7MypL/voZhU7bj/Iy/yfj
RJipY/gHFRIn6lWQ4uPgi1AUQKSIstPr4Xgv81glDdsX9OWQ0RuSrIhFYpkVk75ZaI1ZdZL+GwFB
frXDSh0/X3C9WWWGRsH6x7aYKTXsIhEdX1WaQucai8ol+SZPIAoVwQ7VW5SMEo9zjYsAdIlqt+++
W/BcvaC/4+4SXcW4Ld949IYyhLlQj80FrsRoOhh7V36kD518LVoWZMjLqEP2nroOCRmv+6ja/6qy
eNunKboI0uVrNfDxItClzcxwaph2dmuO6w+/o5bEMU5QNcLtmmEo6ybeQgr34tqQ0zwkz5ZMHMne
2rKXtgEGeTAWsNulFnSD1uNyDOrdVAwnlIICSAsUW9ryPzIBCmVHx8k0fIs4kmgx9H2C/EZoS0kn
3FBLAnyBXMu+PHy2kpModmPzMNH1h9RuTBAXRBD6lDK1i1RUfpIcPAYJ4n3xZ0o7N0v6ZgqXIXpy
kWetWUQ1mkn2OH4UDRSo7jmd4hEKlST/lRz/nq8duvqnykE8AU8/zgZt3YnYiiBQIyFOau4hF8hW
0g1rQLGqhncWi1lZAo9ajE5ZCn8rk+FA6oqSSvjbhrc4XAU+4XMaqzZzYFs782da0eaohB8Q9Zpt
qLxKzCBlUDPuaxZ/gegQwdj7V73zzNn7RdS/XLvbfE9LWDQYGOTMNJGQOt3pK31j0iQfGYV5Hb6L
hRSlCaQ705gMd39Fac4Q70zmwZuUcRg0xxYlsp/H9+2+/zpGcRXoeLBxOiHOplFrgWRFO/csZEyF
OYHeJIQDlSMGUycDBw6E1tmFASVwElJqfMyQiNxvFzACy7SF8pMoMnI4ohaOmY3wmdWH4W3o6Z8J
InzWyGzwB/HE24VpS6bzXkQBmmxw8KfeoZanDXgh4KgUEhshtKJAm25pwwmXS/mNgQSgQ8IP7+ol
klwaErxQGXKK5DfKqS8i+IY7Wqqna9b3P44uzf6YK9KUZNvbN9q4P2CSC1lFonnGaqqwkjUP6puo
xttyttXlvGgUsRSe0tfI0GJvBTbZkC8hhMvdJl9r7knTEee1LbRVq2A7HTNLt/PEY2VOS71IxOFb
lkblhwRFjXLXrPyr4gSu2zRPI7kQ7gqalCgHAbuM41B30yA4tmF9FS0aGNaFZJXJPhFHGw9fnEs1
PFCZMfMttSXErB9GOhAj4UYP0haHtqHIUZBzzMRt+FrS67sjiTS4odT7zdIZxIcytWDP/IFDiU3/
jPFnZvXtg2pqVH05Z0D822W6RmJYVLgwSvdLacpWvZufrO3uqd389Y5mIyc4Y62opa0/j2yjwJo0
e2wrgYueGYp4Peb6/KmiutVX7lAr41Jbv/F99vQrWI34jbc1+I3iLlYSFYCZ7gLa8ozyBnMJeU/s
dBMBsOAOdxKyLXanBXiquTHUU2DTZOE+5JA+OZ+SOXFkK3SHKWshSvGr4Rsy74WWkxxE/TjfJIqk
ajL+bocLs0QcrIv5icAKSDaRL8achR8L5BUhyIEj8CX5bjcHjJjhSHA/ozy7AnrUzDpPL4N7amW2
KypZzBm2I3Rcl4OR08Y0p8dmCtldnIgXJ9Oz0wzZSnzumYQJqSR6B9JTG4n+GRfJdITKxvd+YDRD
bf9vajIiyTM4S9LyG7go4RLmu9RVuvpKcQl3fQEHBvZI4PIQEIhSSomUO6j1A8juIwYOsNqRwRbR
DbT1/pJeBrXQwOwuVAYEH7rVOFPdo8ECMnLXd86+9wC3wxNobYFvTIWIH2IBmffI2xV0Yg8eBULn
nH0rnLz8gqa/prZhiOGv7fBrhd6D2eFTr9wYz35bw3Y05Al8G9m6G0WPMncjJ19iLNvTQDcjhKDD
2g8hN34CkGoMBiJQuFIh0V7/El170HER1dhrivJNv3Y1HIVZqKgQKFCen6l0QyZ1lHSwhRiPk9zm
hLjlWTJNl4tLJoGvJEPDExA4g7jiAO7bm5G2yc3m/ekxjgCR/vjCFwKhXzlhtOiat6AUci9DkfdG
QeCrBllP0tOPnhsRP60N7WxFj7gt1o7P1z9oM7+V00HlRh9Qlk3I4HdsjdFZrm8ocoAS4QutlOJj
YnGnaFnooAkfySxAghxy0wq+jKPbh6C2id5NOrbpzXVuf+O5jIjG8u+fw6XB1sgEeskQIeAfOdem
58gl2elymzZn5soPAWWeK+DYhSQ1NlEY1v6NjMSVE8hLtqywCVcMmnlvUa8VWQQp+vBVUB9lGlNv
wLojO308EskvJ8ppn5GKo9A87ARG+DmqKZEBKMw/7tlnTNnZNO4lW0/4fFAPmvKGTzbe14saIWYD
a/ik7E/5YXPPg9cFYXXtpo4vvDr8O5nuDAPTdifT/21HRB8B83h/5WRZJWeXUTCfCGFAbXZnFKW0
bkEzJXOxzOdKDz0RmkHE4oEaS3GRFGCAiyRdNibmX7BJzNxexyV5wK6luBOIpZw4FMnuzOgyxYZE
fiBvGiqNRFtTmM12eVl2FlVDNBMR7kZ7TrhvD1nV63kG5cJLLGtAUcMbs5mco8ywZlG4i+qMu2G1
g2bHurnPbPd0KRdHGuUFxSUbuqclw1platkLEi769TxBBsowP6D9ys+Figoz4ZQBdoWbjuLX+kba
cCMPoizg5mN/F8kNygOVo8KdJM8xacycLQwHZTsjXKt7hYezZxSJP1RdAQPNV2fIkbmYjrcpmxPz
K7mTAfr5NToOruwGQZezfv2mEFh85PwPW8aDn1cSmJ3kMgg1JKaWTMY5TOTpzSKJZ7SG+28n5qM8
mw06tLlxXEO0peFssN4RyUiR0zE56B5QyqJOlNyyX6ebcZ2rj3Yamd1RGcCMMfgS1RYsrT6niP2Y
v32tFKYE7VCebuv6TONKiBVvsvNvXfH01EQMNgm3Ui8Sg6UZ6lGnIppGZ2I12qJcJDTNuvxBnOFe
BabxbiwTfn9pRHPUNMdGZ/SX7MC5ksDHg/wYg5ZJEHlE3bpeG/uH/K//qeVoT6C09ATJ7SGr+95w
IGgKxlbkJkp+Soc/ILUPgynh909D89im5d+9Wy/3tplO7CpgXaL0Bo+VX5lX6/RiQO10N++ikekE
LrmBPZNjsz8JHTldi+nd1FxP32JLJZpp1WgQXcE9GjI13BcVvqOOfPcELwDfMJFrQ8rD58O9iIsX
aJ+CBE+8Mxs0+jwIHeIC9GrDA4vvEv9FASalGElDSZjmTAXTF69iz6hkI5WIrJlQIZiuaM5zxagV
y7jm71f2EH3xBaVFnOGLWpVDQrfRdEJGnGLUQfKQWu2oUEjHDrlABebQSPtU94yU/oueBDI1TxPA
iTRHsLeYUrgWI66QCBqS2MAYLnStPL3ItriFHKgR7tLdH963mlTVloC1NmNN1ULAHvgdtjAQ91uH
bBw7K4qusWawiUoCNQHfPpGnoo/joQxoRsqdwBMnQOlywfcxnY5/LCeeOJgxOwfDbRfqaduJ5rlx
NKiDTDsUAipOKDuw1MAoAPZLkpRwDcFL1XaIbfceKpy5GM4KxFtmWIHtJSEB8SInzYiPP+WrOotI
RDx6EH39MRPlvUaA/0Ft3EzrUCe4oc45u3PYHiPXHFXNaK8u1Pz8YnaJUSEcXA/HxDuzhTwjKhFP
A5RaQf5JX+hsY3aGf0AHDCgHRu1LGN0zUl8OhEV0gXOCpF9swUCR5+ku3dbxUwk9/dLmPI04Cf5s
MOGr8W/8qZ4taZ7CjvlPmxDMBZi6oq6/GnOmd1137RWA0J6Y0QoDntO9WzWh2V9BUTBcUfUJH00i
K2SucIdzoZcMsySeK89OhOQP9B3YFMtFwyCGICf2YyqX3EH9ps799M4muHEZR/pJlETYiv/WrvPE
XmH0nZotTjhAgeLMSbh2hgKFj+F9zfyaZ5eeHlUu6zXAAvROKUKFlYrzR9CBDogI0ijhixMR70IG
eAyEXtI3DkzHwqY5K3qfiUzhiQX0WgiccEkIYCaCqaoMNgMrg3+jOdfvt6S44o0z86Pi9LZYRJQJ
aBql4i+3ojr3k9re+hyPJ2wGgT3Q+wi3qZsz4YLjzA0r7qPXix+kYGDqHFJZqG0QdsF0KAGLujw2
+OCv/22zRKmc5H5c5UMGVIrDhbRD7xRu3nObkO7yVBS/87nv2snggBG5s4DLSKiFmahZiuelX3PM
3a+CQA7pgVBxwtJkmuQl1g7HRKAdam1etwyp3q8qmZDcKP8IDqdcA589HPJMkivdloNtujf55DqK
FMYQyknaDDvdIIRw0BsyhR2vGnr26oO+Sq6shRu+gjtRyWlqQDCA6dYGCXUeUDyN+0u/pP6jrLUW
QQwYOEdsVh4I6xDDI2DIyBfcGYwD8UD5z55goHCsCz2tImwhzIxSAed/UO7/aDqP5biRZQ0/ESIK
QMFtm2x6ylCURM0GQRnCe1MAnv5+WX3uZmJGQ5FsoEzm7zIokrcxZr1NoDr8WmxkK7fjrpN0GCwk
n9Mjaz95+zG9otrgaiAPk/cmshJbhiFBQ4AF6pwdnIcmJXppEptfEeB7KoEIJfZMqRmzmHi2pDb+
xRGJJSBIdrrU4dh+66AiZExK7/ai0uJQjZz9XZyt1sR7Sb/rzdu0grFUPMsbLkDQFrpnu7+KOfJO
8HIFfRVTtqUptU4sQxuEBBVP17qq5NyvfohIB8TY7MM0AcCylHQi1x7pDROiGuoJWJQi/Sue15iK
/KueWFtGNPdCCd92gDt3HdKjmyEcjk9hkVDs+VzXFV3uDU0CN8AOrQDHxH5EA8bah4vqWWEYf+PK
CWjNDvPP5iaJxsCki4fqs2zvY58WmmsKuZEGYMboyp25Ct/cj2BstTu+obznpAoAKI2mbF2avvuW
BttrfGwvJgHXZfpyRwA9XY50b1xqH92MLdhCYBKuhSEXq6k6KKdZG+82HEtnwBWZWfZ7nXNgZJH0
F2AYN1XDGrT1O7pDlEUOHVu8yoGZw2FCYXyIyFsxos6/iPQYt9BA4uh+51QYQ6xLXBTQyR/OzB6X
EZ8QhoC5h9zd9hqEVn0k+LfaOJ/jiMsrdsGYeRHUzHKOpxFq9JCKiwOejZjKHQK1faWm+S1L4fdp
GN5xkAGbCiyiV2yISwidIDM7rcyiy2gWKiJOrqupJTmRVhgYIV+c61zDZ8rLEYNtRhDtnRUL2MsX
Fx0XW8pzh6aghpS8Titam2riOFy78eSqFTMWV98vJEDxTZYIwKdAxmgioGZx3jsFvh8iQ0Viggq3
yogjIvaW+Xkw1TslBlHnmKr8rEXfnuwpfTkwAdD23ykDxM02lCGEUP5lDw+3xF1xaB3/j4Rbjzpx
qh5fNjPQauMYR6QKSDopVIwx955u5bkLuKB6FBEIUF9tkcXlDSyxC7dEn4CCI/jRHQ0R2RLHBjrL
8AMR1SLmL0HH0EiouicIPh1CEnhJCKINw/4JxAwQkNblN9tsdSEtx4rLS2/SWFgxmnUe9kDeCAQ0
v6JArRG45wV/dizcTUNl4W6W9O3mjCN8fezTAAqFRBuOle5HVTdUplJ9IdYn+SZ5I7eVMjwlvcS4
QNkbVp3rMiCe8GLH2uXsFtxMd5H31UhWv8XVs4ofic1Nny3tY+9A9OYcJePkfeoUL9Zuw9jlKccT
eBLULFgcBwdeZfY1nSjJfprbfmJo1U9dYEJfORdMSc1Euh6t8z7RuITcKlOQl48xJCbiDrFKhtLk
NEhGN/C1KVHDfQcnznXOjwYEx9UjCW84tI5H1ZP0iPSqvLcy16wHR4nIdmKtsWHq/0eRyPB9o6ei
3Wt4vNKiSACAZaotiNCNnFZm5oBDwQneM0tPuQFkUOuDATO9SrOA7WuxKbWG4Wiyh4wP224D+ijn
OIokU8OmUpKGwIk57jT344LMxeVNm5xFdtHZtJR2VaCxd8kj3XlKhIuQ0brxnlQIbA3bDwEFxIW1
huKuI1DO5Lw/7cmWauVS3mXdRvUr+RV02aoRhJQkmJVaWqdcUGTfQVgHsPdi0612xEz4GvnzRgNF
0pbCM1AJaN/Bz6U4MCaGDt6KUIucNT6sDefVTvu76iW1suSr8SByT1iEfPKXHtSf44gogvQuQxx+
7s1Wv41Hu/5A0ELHOmS8azQFHKyXGFLtw6G1cImMfH+ms+dGRCVCFhTuOUwr8e1MvPHZR+FqUkEZ
R0AqzeK/jUMNe5AA0ye8EDPzjtiVtJZGCl6Jdxma/hU+naMgBPrPKkaW61Zy5o7K/yMJhWqm0rSy
BNv3i4HKTnrOws2/DXL1MwgXrCA5AAwyEu4FdOZnPBaAhbnooybq9rgk8y7YzL+LvKGU8l7+HCQA
tcRQ7DjM2erc5cW9lariE3souYrmpn22Jv/Y5fZDIRJzpyqfDkI0DisnYTioN84D1Pu2mpy644uM
WssOUUKL+FDVcETiDVQeODDKOqJgMCRaDR63Ls0JrXiWSIJTVDhPodn+TlxpHBkEfwhSpIR09YRi
L+S2aSe04Eb4VxKP7+KRUFJoRFTT85sO6O4rI4SFoJRw7vgiuhjrJF5hLgGRh/CEdMeU7QucNyXc
G0wAIiWjZUlkrlTfjuykjJqKqh6zRU1WGVk0w5dkGM2tzeHKPJB1G30HSoVm1WLmzBCxdb8Epmaw
64ADEjwpk9VDuNsN3M56Hm2cmlQ2tiyUQgo5E9dGKpVteDDvTWpcG2wAjC1gMTQk5DJUILc2txwQ
n83/JB+acpo8G47tH+no/o4DWJlpYjHxsuVygv8AHLUV1BTQHIDhg7CBpXJzAs5yNaAz4LDe5QHA
dKDZFbwnPb6nzAtJS7+RlESEQslTkvoMCRFSV26hnqFLfvTX9+QimOhjGQ5tE0mM4YpcbTxC7sB6
LhtqaoeiS87DvUJBVG8EUuCJzBaoIdAMIpUnpcHQpZEcVPejSwA8ePTsbjbYF3Y3meZArJUt6XuN
zF7KaxtMgsPhDZ0djariKO8a+4xZBKDX6XVbwh6sjRz5G0IaGd9G7Q64CXP9OHlYGQh7mTx8RfBp
JBPtD3wn73zUPfYfh+okMVn9NOYYeVFN8hvPhaybKC7eOpMCehxAYog+JcZx5RBrgblBcMz/nEwu
uIhZg+MF1HUEK/PDA2Bqh0Tm885PSegtD2XEKHWi4UQ+gZ05dGn2QECwV6fsHILYn7gdseH4sF/E
gnF6rtDOYM8hkUtcBJqNgkkFlcvU9FdB5XMh1hJpSxAS5k05o3ypjJAFnuH3oD2WJSH3mSNIwbpR
LTmw5wzlY1hH4H9W3hD8MEkOVjriBLYQCGwDo74qyn2CKojKnxE2sR3p5kKulhh7yfVES/vUNCa/
SWuVgtWm0zvr0v/qK0c9umsV3wP7JZ+U54n1muvMBmzpTn6/AX7KgreSLwDiub12tIIkK1iCvSbj
3Jrh5bDsSmpnpo2BPxjMOQM6Gxd++grduINyYwr/TYc/vdDCIfqM5JiNkyO7yoMWtDzd9XWm6UE4
8ju8+1kJtb61nHr56qF04FzKevoKVBKY4Y4Sv57vcZy2NipT/p5k/ugBiQa5NTRTIurl+ScPWODC
W1O5uH2SHB+juMaMdKyX+IxSKOrxMokSJ35wX2DzJlJnpkkrscRSTMIouTXR0iNHl8mpFnaW2k2Y
1KksVqTEVAuACsigM1zJmc8GiScWqAIbxI0mKHyGxBSKWQ4EWjeKfXZ0xQcjnjd50EfAXttmatXM
ISDOb8rufsxojrpUuh8RTVsezkqwMW9KUy1de4hWswmeqlgiJCRnyFJFlQJJmgoicWlqoaeIvkVZ
QFEkiWixZOPv1BODQ85cEe9gpZMuyOUT0nJDkTYaHh8lx1ulpXfsKHFi0BAbP5kkPyafRS2ePTEn
NG4yXy0TgTzCzatGwA1JTrmow1P6CLJ9aAeEMs4MeFdcbetXFKeQ/FE/3OkCsYh2Xb4kB4clc0Hd
WTCgU6xeW49BQb0yVba+zef6uMYhPLLLJI9RhPSdK2VtLrhFUG8Mm5LzQ7D8tE1fvDBqMPIjA7O6
pEDUkG76w+wg9aIhxFUO6dVLiS8sPjgbYmJGFVAR8KUpsu4rMjn0bXcwmbIaiRTVCVKpLEMvEpSx
h0StV4/lMaqrNHt1hohYAbsIx5SuJBOFT83uIe+LnxCS5EGWEmkMoh41FTE/qCmVoBPVAaY5BdJa
S4yiXb4C1tgML9yB4jX1qHBg8igyNaOehB4AaUJUAqoj5DoIwG9KfBjOlLUSF1xfODHfsFr9Pbi8
HJd7FawSHbTc+WMjgoYNxAmUlFutE3mmwgeMh/3RygqZVamJcxVsQeKMlcPtJKExlOl0UchZreZb
cj6APeiwiDTDzvBKieU+1WE1AnNSuqBgKQm/a5+dZeg+HLNjN8buSMLnlcX0bduB/ZsiArMMg1GF
xylYB+KTYw4BPSlNKcdjw35mi6IDu1CxWvMKLavTIDSOuemgnsbINKe6bqsMlO0A94eO/hox5uBq
zub0VoXxs9z2cTBjqSY+NSHCGTEI5EVK2h7dpHZlb7RCpNuU1oMWn7g39B0TFR8WAEgzDKgAzpgm
WqnsmxX6lGg69KdSRO8hIWIZ4lGuiuOv1QV3SOJ/Th6dpsZwLlDxfkvzNlBB0KzQmbQjR5csbxXL
6TIiHMNRFNwpI6fDeIBbEVlSfyGSTkp9aak0GyLhFMx6ORxIVG+WOT970Tr8RyQTZFbH/eOvc3EK
evdfButOELxoQcS2h1ExeB5VUOKskjQJySWpIvHbppJkQoaazPVhL9uArYadZYkQXXv0C4uQ30ok
JFKXM5uFTppohkxmXkALWS2UxTqqGulzBWPF4YWgYMS0Ki6NmLWNVp2WV1RZkntqi6mqEzULJ6QN
ChHnIQ2Le1PqdKHtYVFcJpnyU6y4UdEsgGG+S8hxF5H5z1sBbfBEnsXLw8/GH6O6Br61LSSGrw9+
BI0Tha1FdpG1gLnR+58AoSATUWGFuBYjqDoMFrxwDdRiw6qSdP++bcs7/rI3jAW82gMuhAiu+GZc
JCyk6o6/SM94ELIE4okj0yT0h3CIxzmDz6KBp1In7IsOFP/w7UgFj66XXL2pkviEHczH9pB2/sLk
M1PDGdl9l/q1FZrS46SWqDEuTmy7veyGfKQ3kxEQpO5zvSwUvNbrfDl4JQDR5m/FB92JFRcYn8fj
cSkBNHD1Sb86GdiQQPAOIVWnUGryEbn0QTylNkJrNUzcjfldhMbqRrm4GlmFYsTpGmHUc3Ilraea
JLappFYlXPY/G8pqZtnMtQDX4oarmvhvO9BQyQ5Egoaph7QSjzJtCsj1ykCYpebWDlswUYAdUdz1
91AISAAaKZEIgcUfiJkdQhVBn3hGmOKKgoxfRSyKSQZQ14A0W1x/whyHoeprmwuLP3Lv6pgEN3wx
ICIf0cymvoBwTCw57WP/0hTGXPnRNt543Bc94zyuK9QimL0coZnYqWao/1juOl5oCZzS/YgGfhPx
S0D4uqfCWblfPBHfS+QFchX+QaiPcvwXQ7gaLRrMqsIHZsfPpsikKs5qFjIauhJHPkDZdLaOpQ4E
6Dk3EwavgJzsuOUktIV91chTS+s/a40uehSPA0z6h42eIUwifyC8B1tyQunOUBGa5AWFWVwyKRTl
D07QuIVNPVjg1quqsPJcq5lYH7rNX0lbF3e9lywMNBSGqEyoowm/R8uS81i7NP3ls9cnmMgzODsd
Q0hHlVOSKcPhOfUY6+wuO6LRvV6YOnW7Ml5hlFQoQlJpTw2PZRVaOYJUuXWc2PtT9Yt/X24HNYHH
R7OrDs9IchONQhMLC65HWnZMUCgw945aOx8MgZn4IldamTgTo1HPv0ViB7QmHp/wg6t0IbmPVtiP
T0247suplQhDpq7LdLImRCKwutLGG1ZEzAEJgOgnxE1VXIJg21CWAZ+8GKr0nFTmIUmnML8Sz801
fORMeSgrLVLeV22KvoAoH2GIGl3K7iEosuLc4IqdCeoEeNHeOaIEuj2k96dJf57crrshxpnlk2It
KRucKE5MZqoC+oBZZMvpCrI48xWgPkJbTs0VsZlKaaedJgvu51SNzDOWrYA6siugUid2soz+yhIo
RaFIq5bIF9ReCA52AGfsEMFp1xnmowI1aNxQeuCBZOQCJsubZZh9n+M/8D86LhwADhEYrTiUYJ33
n1W0ue/50s/JF59d/6tCNPSFc4NSL3c5Olcnf8C2F32J9t3/GWK3aUijR6En6Vf2+CI3A0MLB1mX
KJaTOMjgmj+cFCt+SfLNjVNDp1caabgMTWJCMXcuHqTYYTDGLk4JV0LP/DrgdnB33jphyfYyAqni
1VcAWt0OJqQ0A5Zm1/88jlxCvidptur4GMXJU9ZIlsamWR6jDRgUzJU/G0ghRm35J0p5nGuDEt0m
5ilwbOYjMw16oeC2qte45SdZI6NKeKK+5iCsFhY4PHGMeUSmqiD+yuBzkcrK2UerzRYFbMkIcOMo
45lb0QxEHNW6yc0pnNeFfPkpeTiIBHUcnssl0mOcg1MzHwDIHkF+bs/GbnjNybrc6pW0DkVx+rVr
2v0etUcNX4+xnEq2oQEdkuOlY/zHDTZsJr6E63fdIHtC7X82PX4FE9LdmFmuM+1mwFp+jOtYTtid
3U1PxSI0nEghV7ElUbJKkVHE8bGjTWBsFvoXwNep674KtNAvzO/bkjW+HoWurFYgV/LxPpySKuEQ
JHvqoXidBpdFNpFm5eyIRfyBdpE50Iazns1RbvzVsQLHclu4m7rjuGzFz4u4a76GIhZxJacNkmj+
x0TQRZnGKxZHKkfOZWiPykQPWRJ3D5Vu0NF0rcvNlQY9UPSOLJSESmnjYTleFSFLvCZD74bDsWjp
Yf30nbjHKb5aIo2gsfDDObxqjdbvc7vMqGkpnDCqtF3/StiJi6xzKrvfKxbu+rzpxf2X7L3zD4fy
UZ4OisOzy7r4nK3ccBHxmKPIWGVK27qAIB910/0G9fAAV5hmcNVFKVucqXGHcxXC9XwqWq5brEpU
DKcyax3cNuWhcO+WASiN7x5ujKzf6X+uBw8xGofx69FsBScr+Rilx3k6ZiHwbQsG8i+K+fzMNN+K
pxFa8t7Be/V9HfKKgTk80JHYVjM2NBAbvyy+UiTBM5CoIwdAWHnPLdnHvPv+nOb+ciaXtn5Ujexk
RWtHBFQDWwARfpPJDAILFE0q6Hl5ZfQQz9wxSN4PriAeyxezrt1/GePqH49BBlW19YLnpGxJR4lJ
oPxHkjWQj5qJnrjuSj12EAqsRhMgnZimlsTR1vFippe5R/c0lOxtmuyZUzcEw+laVrTxSsSZyMjp
PKCmi0qXVyUhdsGJtizGA8akFl4e3VYJpEs8a4F2HtczsSJbN513Z6h/7VvR/srgLG8m3w2+ATZx
OblqGxixabADUQcBiNp7cXJg1ChF0AaEIDst2Td39Kj67IunKPaYh1BxJALljAPVcFLGTwoRGNos
ekzrbSZTDRy8Q/xdJfAXU99zU4ijCfSifMY+BruRb91/6IXUW7ZzqkwhhZO4FtsEEDctYRT3BReT
OLapT2E+VikqvCy6llSPYBv1F8Kqxpee9EVyKyadNlcLg/Q4YJBqXJsjhFvXTdxspzWkumbwXFrw
dfD4SCD9J+aMdd+7Rk6Vg9u4Cjp+p5bj5vAFsUz96jPO14iDaMLRgGiFNCaw7ZIacu1pM7HzxefS
5niXkkKEfxVLq3pb8/qVPvR4MRH/ye3FvwJbc+nLRzH93CF8VKg/BA+ieXfMFxsGFHlqP+Gwo7II
8CdkCKsLshMO7w9aAfR7kIFJvrTPQem6D7tS6zdESvlrm7j9qTd5LENLm2QRdTxqwobOwxa2XuC6
p6ZUxBFRzMTFqBVldLJ9E+bttzKMO6PpDusPlv/+gmnLfa9cujYqenCPebI5U5G+M2tNLm80gww1
O2aYLeU3xWO5f6NFRNtyHNP7ZCS7horgU+zSVUHV0tBn/Bvi7uk1QBdG1EQYl7+nQs+34761p5yX
yfAC5LxT1HzJWikXyeStKrFyzqBtU0I8gZ3UJbMdbVbTRceJg4inR1lExBAxbeKtVr1+MeTCVBHj
dOhCBgxaqaRsOE34xbhgkXhJwPM9/pYdgsFtQ5yMXt23hD7k4jiPEdm/E+uHmmKBmJIhdj+TsVxu
SlNut13vZT/ibQVU9Lv8a9EW5QMZ8hPHRY+3rkvmAflRTlJENpkSh3hRH19XvJsPfeCh7ElQudvQ
oUS70fMxBvPL5FPWHDmqINPEC7dyAn5E/jpNM2NUvkgS0j9x1VlPGzHQCxEwm/o9k6P6CNAANthT
oDOoAZFewdnXwXV/uSj1UDBdX6gdP+EbB9SpFrEgdSEdcBAh2cGKTlKc9DRgqNFd16fFVRip+hFu
gOLVTpAsAIcu+e+zAPaE4WxI77Gf7s7TBIz5HhsUHDgD0vJPJcoyoBvO2TqJKQ9CUn7iHoSsKjkc
bXhsx7P4k3V4gl2szSk7kq57o9lL6FWpWb+qjA2yIYR48nEyodYELpIGXoeSmsVC0S5/GcupgCpW
Al3tXMZa1fmVp0w3UF9spIs2ORuJkHrcgY2+tjPc0LW8asPPh8TNvgONEUWs8tyhVyNo/HMc4ZuB
2GZAmoppItOMnnIk9PpaaxgLZBCgmjEhoJckjUWEviPVFSqMnAl/3tG9+GmJx5rMZg5Tllw1CZW7
iRg4F+WIG7YaCRSLbDfF9mPh0aPBkKAmB3dH1gztsxmK9Oe0yky+nLvZjOgIKm8Yf6C+imF0hY+U
DFIC+CjFnXK4lbxYCUh7iDeqzingQ1ROPXyOs7YaTmu96OctbRNWJYJwoH0psRHyTjt1D/YcQ9ih
WX3+FMnMrRpEFlKbnTZzPZKKpoBPSDbW/q0K2A1xJdyhl8GWEsztUMR1G3ddtYfFI5KU10oRtpj5
qc4ZyVhz/87MX+N2G7Jv/8stEsW4pLN2awvxPxEzcSMBDhRnAgOb5AfNJTLUzu5u7KkaTo6bmIpz
584kbOVPwhCKz22EiBpVLMdjz7itah6fnBRzBGb5Ox2IeNCIdmYTJgLXFfkbAMyYPMRdS2GmrF1I
rtb4wABuoCxoSUvoQbIRZZqBhTWzXApG+l+wQ9Oc5+BoP2VVQAKqEerXwE9ak0GVswF5z7QArXkP
AFKg64RekIB4BOQx2SEwXjIspJVcHxtILdDbJXFLwwUmdfNM8us3m4KvDhRDM7BSKIdqJ9qBLLq3
vq3RoUdB+loQRyMEAaAqKigxeA/EzHA+Ax8FkISRJEMiMQALWnEf2xgfsSStISXoKICpmInsoA37
X4aBZYyNm0GA0GcgUQRsj37oLXyKFj6cjfmz4zTs8BMZxEHYEVkhxEY4q8hR12G6ARMTbkApileM
FjBFiPMZxiy0oA1RZ2yvJfI5ccBDibVA0jlwrmSa4PmKN2SoyCMLkkY0JMZH40XqJqwfYZI05kTU
yyBZTUYcCeeX3CaDko9PKi7oWcZgCBUpScMQS1TK1JwUcvzZOGXxGSidRAMFd3sIIoYN/BSVe36X
xBh4jgLkcy0p4A+LrSsiHdZFNGw0u1hSkMYCKolyASgoc6XbILmrGmjBpk2WcTLfK6V+KQamssu5
sdIa5kSL0jOSfK4wbn/HIW2JWjnjLpnIXb48onICtKrl2uNAATWkGZ9KMBoshNQOgXwOOvlvXLlO
f6OcGdV3ytEKFUkAtMjXCHcqiHHZ2XWbsz5jgdPnym/EjsBHh68KT7lTwr9MfGybJsoGYxwqXO32
A0kSG30iw5iEmMw8M0PAOcdN7ZLVIoRrKA7CVuJVRIpdbWpjQ/aE3DmkmBTyFRtsKN8KSb4HGAPQ
xIVg2Dr6oBlO2KQ3DvI22Cz2palXtjeDWYAZAcLigx06OJ13Ha6m5JDlUcTHPgFLs4QuSU2VyyPM
qByZQVRswFAbRAe2B4RqLoL+rAaKVXtB2plb+S77nbDEq3mNiQPwQ8519BZ3nRKEl3BXbnr6r0Cq
/JGJao/qkOGgMiTS0iR0CLgWoZBfZMsonYnAoFZvcSvgLB8He0L4Hyq26SwQ3MWwxjwOD4QDWRbp
rhzQiC4w5CIDOKWhm6Elq9ggnshBy6j5V4lqe6aaJjCUxFIENCiP5+0rx3rMhFpWLAFhnGcSp9MG
gB/Hur9PEYMaoVf6ZyY3b79VCorgF5/RlJX4m0z7cMjknkhJgksiVWBEGK4WQI7SyYa9ZQVYSh88
iF1fhFAoWghvWbnZGAawk2AimEQOJmFdkVbbMy0rwnRwmOoAvTc5wvaqANCNQflIO+EwjcGqhczm
KEt4P5hnndNqG3GH4bhrju0x6hG7mbggQAotN1Yp6SbUbr4rv2WVjqJMrloiCPhOVu9FycYaMBxn
1vU6kUN4KwhGPErkN24MIEN+zYjQ5VtiAn5RvarrPRn8cwFDB5TOf5oQaoo0nMv80TzyiqtW9eOf
Sia3W3YYoUV3b6dhKlD1s9Z4LjGz0PwU6IyatNnOxRq1N6PoWTPyg5E+MwHM6TilLlERGWm6nEgZ
Mi2rRGffS0S/fSJwo88ymGiUGLmowdnR8y7ssBKc2l+tZU15RNZcksqZlg36smKdDE33nfFuAyIa
JsNQRiMFhRq8GQI3uyvWgMKsYprIhXe1zleJZ67W9DleQeMpoBMOV0BUbN8U3wLJC1uofd4uHy8Q
JYL7TuAirBR9sK6sMotOT/v8KDuCW5NI+kj4K5KNmWU4sSXRaFcouHfYaDsNwqZyYSIElhfnHGJd
/gbI17nsgF5cInXnYQI0iaPuXEVy3wYhxS6o6Yj1PGt5Fl2ggYINv59lzCRiUdBL6OWCdEVQJ2fu
zVU9hkQCI/8Q3/pEjiBwJY8lkQAmB2nnxOQ/UXhFLpEOAZaxcRfUnnRijizhfcWLC53I45WlbQL/
webxWqISTPCrzTTZK7ISFtV+ktL5VIAGPzBczMVrvvH1hZTKCYYSOht9LmI/uQ0J7wQXWoMf5SFg
9obGVeZC6waq1MbJGYpfKgQsB+KvF02nViEns5jQM+jym2oaWaYDidB4kXZ0ZMeHZMrT3lPQ7zwW
O9qPkppNJoMoqDsefEgZyamRojKhb01rYJeJ40zqchhnH1Ufx5x9J1Yzh4CYs0Vkkl3BpAdTBzv2
onDGNLp+LTuQLP8YvU9jDodrR7SDGSLzNsR/hIBeukKYbHCBwfrzkFUYsgZ4363Ltz3wO4/L8qYb
bP9W+UttDyBGEi1APSeFz69uWW1bL0sUcjZw6VeKrPJCbjxrYduwk1h7gw0Uk4F9aOaRlIkoPsNO
YKd/QVfZi/Cz5VkJBucgEBra+zuo2b81wF0M1OGR2Ey6LhAotWFlk6/xKFGK7JkmuEPN3t1DdydX
h+8dxcnmXVkDos3ZxRuCf0RxBGDveDEj4wo7cFfOLhl65RIIbrE66pGPw0F3Mwrtf1BNYpXmFkQg
9rfci4A+Ciy0S8rX0Ufr2VEhVcXIO8qH7dqaqnBws0ZDiEYPfDce2LdTwDe00QNWbTmtnGFj2Hoo
KpmdZgVkEr5XeZx54lk0NVM6LjHEM1Q6cnx2YUJHa8toYtIRrInkYRGPBuJWIv75EL7HwtN5bF7X
ETj6wmTtFCTW+s3VNZ5GftgJAxB4F0gzsA69VZTDb2C7A/Kc4VQdntaVzAKws9xXg7IB5BsRpehI
7brJmJgKqiL7r9bcWDB2pLYTVy4n+Loj5nMGsXt4HGQV195rvBPXlvL1WSwGuaXA4Y48t2YNljkt
T4mIDCCFNr/G6GeD3ZAHo5xnQo+dgkLun41ytFIMG1Vp1ZIqEHMc7SzJB2jjR1CcseSAkDG5R0QR
DMn+ffR8apuAdX0IbX7JTEqlbBelvw2XhK2nbmS6xhOHIQg4teUTmk/vujkAnQokMegWO/3BRm2v
nYGH0XrwVYfLW4XW7j9FsoWtCsFOlrA5tzbAwUL2IyMMLO7eZlJO1frFRs/aYeT24UdsKhLF4BxF
UiwKTxOl03nVFHujKC2OgB+M3h7gwMnpCbkjSHuCIsWYphOkMLCZiF9SSkK5ertIwNCA7rsdnB82
Q9WPWD26JGfQegbBUTL6hN19WAkXJj+J1DW/5CmgIZIkCJx4i5u/HgYc2Ib/Gd4Krl02l9nAfuzM
oktgqhB0dNDjk2KYgBajSBxJ/bBW00O9tukDMQh0yAwKMxLdWIaUgV6MCIwj3wKOJCL+5wS8Mcmw
GnNZJrKJp5KKgdg/dBAtUXJEeyBEoVDmH6gJIIYAiZbgwfRyu2XMaTEz7YTlLcWr3OZUEkdN9Swk
DRazP3rwPmSy3jQ1rNyEn2pqVC96JmJKRR4iBzuVs2YBIawjNxowmBNOP8Lnc3f28rXsfRoM0aAL
QW2g7kGLr3q31KfNy//FMsjWWp+yTZzFEV9ZSoSbbuDNYQT/xGr/Pnnr24oAj3HO7MEW1rXMzU1u
ONH8Nm2uD0L87TxbgragCksWMoQGZ6KqXy337sYjvagBVacWRtMJgX6rQ3Tz2cEW0CF/azyYzTmy
3p1d6hdsT8JnO/C4rmS5UW2g+iQZgqnQfsK1M0UQkn6Qf1YNpBHZ2bwcUndkvnOdD8l5o9pE8JOR
xs10DhvJhOyalgCP18kOusJJ9ib9LyCnH4JGiEwdGpxfkd9/6tFMWN1Dy8V50dpLxozW4INxBrin
BCnG+wCqw4PuOMHRSPBEdClRtD17znpptaZIv6TJ5WyMjOkQSGyRmfIUOQgXJo7zzIkx5MBkwqLv
z+lpKyc0zSx01jl4mi1IqIx4XDJ/UgZj60DKN8lmHsH273yZu2prO2YIM3S2Fz/aTNYFCcUQTjmn
LoBwgdaENWZnz+IMpEUQ848kEkyzyH8V+8TGA9u8UKnh9MqnUoV+bGWQbGmonKNYjikRdDkrl2Yk
KbMKaBF5D7udE8B8jtBE3aM3dpHC8vBGGX13oJbWTHqOPaH4MAapBl2IcYVUBdW4tbN7LqFqoUC1
C4talgmmRN5zLAaVnJ6PSWsOedI9dQBhtOCNGGWfbEnckpbB8Ykga4MSYU6xJuyMh4re6EPvAT8h
pOS8yAN9MayIsLNqpeiRaCaQHtIf56b6p8mjBZzv0PfpUTjKiKlVMO29FzCCgWg8SYy2SpuKI/4m
6+UQZ0zDKfDc5Twt9AnNHgta274dLUVzy5gnpwYgTOF5IjGriR6JbtN/sOMfOo8Zk1PAEaSWWkPk
RwFS9azo+WpSUyiShKQGKIhnCVfpESQs/F7GYWxkwCvwHTgDmf/L4qBMk2XT6QNBWouiRCULpKTc
ruLc6Q4w4Q7BOLJqkG1J2rUHMct4PTUIoiHrI7R1PeyOy0+EfJ4+qWH+zU8FnzCoXSX0hz2Nw4nG
BvupfrHAQTdaJQ2VvWxmQADEGImMi0Bnh6yhcuiQKxHFS8q2DQ1aXfOv70aw30aNeL/hVUxJAbyB
ZtiTzA6eEsUnPi8g0ZW4MsagEAkhFmSJaLcNG4bwX52uP0+0kdpHWWE6jMgLaCsEzocttVtR1ol3
wzjwSFWPhmtqRekhw1lUznm9MSeWhA4b42nDENjccNViWm1lsJhixsZlB0lcKDuWABkRMWZISaEV
Fk5HahATieNgJNlUDtxVDtxSqjfxVOns55TJLSPZcL7LdrUCJDUzjs45hNSq+H4qEftksfKwVmHY
wFfRUdEDVOTNgrDljBlz4jtbAoOt89NQlhiGjXK884zsQyRJH+yAZ2QPLVVwFdnAlgqjtKhlCwyq
IDY0BADPPUrYjPkVL0CAzM4qWUC8HNI6ucqqIuYvCJNnauontYYvFSZFNYhKTZpMbIPMXgIPtVS3
LuQwWYBOOzbzT+tiQHMBsSXWCBsYDdMKEFpKjkdCMgpSZkKnD0OaE+mPY4w8wPI9HbQDdt7wXqdc
grvYpElEQNxDFSiRqR3IFWw5AISdr8zwqeElmsjXrg56zIqcHFRPUmgOdOoyR9IcxGLGkdg7Ij6O
rQTR/inZVp9tPjUsATU1xzoaW2EGxMGXiSynl73CvUHUCJEoJQnjnCHo7GmqOAVceWcVGhnLJYiE
SW3QqYi8Q5s6Ye0N4hBkkieW5J3OTQ0otHy+jdmpyLqBPaFj3nXX5Z/h2cjbSZFVzuW9i8n25HvB
t1yAG5LEaB9Wztmin8erBh36VRzTqxgPapgSh5KAekzkAoTyvApkbBMP5SLtcmlzyFVAf+IMFA0w
HTkpST6rNC7aLx2TUbERKciten4Vd4ONncgcCdrZZTvWxfYbh/HyiJOzliEk1E2UtpSGAJtIjiX1
CGpSHFomQGJmNlpfNZvvkfhYNccnBQVPsuKwpFYB8KmFRh1waAmULuUPFqJfcZkSlkcUkBvcT4wM
EhgKISokC0n/nKg7YJaNJVMDJGZVCotI123DMJydvRIJnsugX7oYhcPMHFIDerJamIbUNQBMx8a3
LeXXGC0tkiJrUQCq9zbmesWE53sUT07KwQoZRzxJ6ZfiERhPM0Kx24NJrHSrPBQcvvTXGIItBA7Z
3d34EV4Mh5PoAQidPC5pvMaNfgGdHX24El56BQLH9AbXVxfd7R4GwSmq5fYV9eMU83+nGuk7PDuR
D/5RvYozLCLAdwrxOKEUf6fzhkgGP5S0EbcBkQf6YqX6hmgXOQXSFmgOLYSIsAXunsh6g3tje6pV
yss0g9sC14OM1AaZK0TdJEl9Vk2hXW6T2Bd8WLzixMp+pv64tY0/HMmfqcHHBI9FVsx8NNd14+cc
VuQUq5lvYe2oBiaXt8wvNclYoSlktZNggdKm5gQE5wOJlZmjVQ74lURVfjVCFODmHIY73jpKB4kB
tjFYOsSfZ+EtvHgfhsGedzYFANGs8xhXXPIyP88P1+K21+bBNs/TAkDclQc6HJchdnIsIVWgH0xJ
T6n0dy8lp9ohNIhJxZzcYkVSy3tZNNUdwMMLrolnC2foJaJqUOSkk0YzSSjWEuLX3WNeTrGibDGU
DdycCMooxuIJxewBG0WkJ2uz7kFgHEzRAtt2PhuAY31idbOELY/McMhfymNCnY1Mihd4brQSMFAd
x0kcguzYca9AePR9sMqE55OHVUvEfICPpFPBOZJ0N/ShiKRmDm7g+M/Eq0ZIULmCM+6Y22qjyiP5
g0YkpSKQAvOiZa15B6G/b+cB9yTGSeR1ZYq/havNfW8DDndG/r6CNPONFD3YQTRuCz4KeMex3KGE
J+qKXe+x1WDuuCI83m9Vks9+AVUdwtSwtoEMCDIU7Ij4at4jjrUQ6RQvX64ZBFfLbeWgzbGatEwG
6mF7ZqG40kIwTtQ6CCWYtQt4XBxwZoWRy8CmpMC23hF8kvquPIAJbLBQKRFmZLFSG5KxdM14WIBX
CeS3Cbp28pb2uTDtjNlpnGEXOUvQnFPzS4whk3+hp1sOowVJTjzRkZiUqW2jHGTTiiBdRmFZQXs3
Enxs9d9dKCLwgbtYQ9wpj3SdUnDkUP5R6BebBimljM1AirgLJk9qL8FyNSgO85vhwqajQ9WdFwSc
lhQIFg/rEjpnxCswPBGLyAJPXHXhP0mDYqZ896OIvOS2WLuNG2sCHt1hNA2JFm/KZ9sTTYPYfZRB
53iIqQsOjN+zHIQmCM5950ZfTSJwudgVjDhhtKJR1XiDEZggNpbM0Ghj8euJyAAuU+ssNiHz5zpm
61oUxDoIVAWcaleXklAE3VCjXki2meLJVs2Qciv6QXl+irCMIbggWIIgIjmTFyq49ioEWtQFL3qu
fuLp4P6RaetCQiLjoSpuuNG3lCMwZivqg2sUg2r1VDOT5jpY5+wUTMdxpXK5YlSesWZ20ndST8oH
AG0ymmHS0NK+2aWqAdDOgCw45lr4pGkDfe8mN/2sXMa+TvWOaMs5jv8kZfudVUs10lNh6JCjn4wm
4UJjxHoJ488ZdFQ8WF7VgjaQDDT/Dot6ChGk6pHwVDT12oNDt+hQXFEt4f7CJUw3hGRCvlQCXvTC
WWFvQOQ97Wn2IywVkvukXZS5Ebq6tdf+rc+8lTt7I6kiRXyC1ArujpU/+8CMVIwa3xg0KrIVGzpA
q6zv6BTS7YaY7c/W4THJmSNumOh/sVj/x9KZLbdtJlH4iVAFYsctJWq1LcmLIueG5TgxCIDYNwJP
P99pzsWkJokjkcC/dJ8+SwM/YkkD76eFxeXSLDeYGa7zbo+EDzFq3sB/PaJhxEwJxALxgYN6cp8n
U3nXVZVaNmbWTAkl3NLQjYutKeJPbDTAbMih9H+XZ293/rljqrefy/+7YSm3bh6C6lPIzPB2Vloc
ykDOF8V/ZecR3m8G8erel3R+iabk83xh0jYnLIAeGA0SIzO+ZSCzsQmIKDZ0GkM2aqtcArCcUrtZ
WeZQ3qCOxLSDNmE2NirC6HtNojBFx/ewuzBYXIP2tg/O003quNVd7EVQbvuWji9BFsZJ/GYsOAuF
MqdgLDLOryCc7V/L7Be/k1aDfGK0hoWCvBQZTvhx5vdwfxQWetTmV4hX6QVfYwNiSvHK0sr1OBBt
DD1mP8xvP2uJIkfB8nUhy9rszgYAgRczc7geEQ6VnURiCTgTKmtAMaUTEFjroDfpf878dyKqktRF
Mmwug1YFCFi+2jKiVd1OYIPYPz8OMefe1Y9CBgHA2PUj5OdgX5TD84jv7FdMHzlTPTU7G//c+PYd
j77HEAXbJnDGAu9ssBlu2BRGCF45IDSJJmwgmwwncITHHP1QVpT9hsAoMNxiPR04NCWrzTBCsgQA
QlUcm+Nf4vFxllpz+kKYCrKTBKMLXPD87TmT06y1Y2WjOXMMF8LdIMcsYyWNz4RIJF1zdLDO5pEc
KrCn8Weq4VFtbAqXjzja9ou0e/cJBgEgrRvbN6tZMMxNihesKEGuApAwmOW3ziYWfcQXy/JsuQlr
j8zUVQnFGhRwllGr2XxQffFy5qzQiKMpBMJEeKURhU5D32EkfZ3MdJpqchAfypDqLXNb2OkrElob
HVmZ7axUVXGFp5TbgoXyHIBJYhywGLeCoit5wCbPxgCRcXmW6SYVdggdB2GLD1qx4NcfpHzjwUH5
ZYSDKdpd7vOtY5Iv8FQkyftmIpZnYR2I/Z6lDNLcku6MQTJl1Ar8yKjmj7lfEm5idgaBN9CLHOPx
KauA0iFrwe/aKBChobgPp7qtKKU4YXoRE2i5tRbJHOQSvOTR9hJjjTODJiCPZvALfgaPFd+2YIj+
chPM+YQjYHuEuUU8+S/LRZZ5O2beEkrSG1BEgf+7QX16Kx2VXyfKqcwzvI7Tykga8H2aZ/2wp/g4
X76canciapGSpnS35j3pKcxK4tSyhAKjIP7XgfMEhfkt7rAbWhyaQf2rIYW9Uh4pjxHTTxxD1PnY
V9D8V3X/aYb/x4HHTbYM3LEchGj0Q+7dMgq6b0phSVIF/I35C4Xu96FvGTIeOZFGPd0TZ4Ws4K7h
SvCLUYnkL0QI/uazcKiN3M4Z00v2EkIlBLhcCk2LBQ51Bw4034ILUZ5uyHDE3L4yhyVhocDWyeGw
ia5mXN7Axv61eOSSBFzM34lEkSubG+rEkU8HQ1pQTQnt3JGCVv0kBf+bGdMNCtsS06XF1KuXFjmm
p3eZZNwolm3xOYxxMMGr5syGxMYBa58B/X/PI3KPjAKQkTPcD44/L3HZ0+3S6tJRs6lxnhbbnzJL
ITyYWIMfowCEkoU0pdJhM1GWYtEKT8TUT9mJS5LKwH9JmFnR91P2D7iCPhZcU3enEAIeF9cbnqAM
igaU/aUbY3o34DssO6QIbM29gKgFHc+1EGWqRwlwLrgdna7a7cNTSDFSk4NDHMrPBUT7c4LFMqpT
SF5N7YPu8MVky5VhSYPhp617KtoE39dPRu8ky5BWbNTAgY/4BSrhABzGDT3X2d/1KXxNncvqMuJZ
0c2sx3iWsIfHg4tgVtCyVG114myBDTebScHY0olduoZ8m+M7LcxLoaGWSX2XSKqk3fyGJp2ZHLKH
h0Y575B1s9tLTVBfv9TxFypeaDdIaUA8jzXmQ/ymUmIbcVRMe2zBY1jpsU+hyjOKozzKmnI8iPhp
Rj0JchRwRq6XpEDAApnIfyyLGOiPqjUrKFgx1YCcVMgRQIki2FExFkjCb2HoUmpWqHyHTfTNCmd7
c5L0F9kFBGrXL9ARIsp/GlzuJzf7a9kCYAHo8nubXRjIRTkAVXTH16CP/WD9gC1IwmaG+dbKNxda
MUrvwONkJUCWmnNFYowqWLQjVg4e2AeeJTvgDEhrwQ3ZmROzED4YrCjWlfCOZj7nTKSgxY+IP3bR
I1HYXLbTgYu8go890SOKb04TkXwsG0WPOZUCgKwPXuc6UOWPUU4ZAjG5qfiP59h56av4Y0hxR3Rr
ahcyb8MVSgeId9LAbYpwc7qrct1C4K0roCEzLu9tWLrw3aarSw/HIQn5/DSiIFmsbWz1IAtlm7oA
Wby4Hie+uzudwPyVxBzsmG7Ik/gBvfxXN8W+Mjmhzg1mLe1Q5nFucXlPUmYGEhEOdZtip0ttt8bO
t4hu+Xlx0blcKILKkKLMmd0/NB4IjHQE024oihoiEUrq0349nTwGRpxypGE+XSOtdMHU4WW6aZ3u
b3hlxwecsel0z6p+5ZDGyQi5TDESzYRMkk3wZ4jW9jPVKQOkiEdXNsjHHE7Wm1PSVFgXYQlrmZsC
j9W3WVhwk7MtS1TWV3CNIKmF9Sif4ApfOIXbBLOsBHpufIzIuGlYzZnPM7TrOOOur/Y2sqUpA72o
kCNn3nr+iQds8zz3uXe/c2ZCUlLIs0OC8UjTD9PvJqi5fGYK3kUW5Kb5cVuqIpo1LojfJnDi2GMC
1XNf6U4NGqAlyyJfMJ7PGM3vG1d9ADbPHO8gbfj7QAjT8lI0iFH33Y2fSXOrbFv7KTZshNxA+w3L
x3J18EmA/0Wcqc7fYArxveAhUDcXn02JRSkR3vpp7twMAbMZJtDgaD9NlkKFy/A51tHicVgtF/2a
WUXcKLrSxlvEE5pGaGX8pQMVl0FYMJyOyFzB1xhzC/thEye4Ug8rmHMyQGYQSfea/mNGb/INa3D4
vJUZHx7F6O757/i+7GqYptA9mLGaKSiVz+bwW4cMJDa7yOIEi+c9YY2UuMfpbVkZ5hgAxXALZz7B
TssMqikxJzJH7I1Q9plEjfwkPrNEZebaVsCvdSa+Xx6XtClTe+1qGHz/Ib3rQ3QK7NX4WK7yTtI8
+VoPKbDjDLBiZr7GfiLbGJgmVpftHj8TcMkpoG+hKQNG9YAEgDQJTwlnFapIRFIPxgC/ftCTrlEF
mIDUsJiB6DE6g3RsIztSQT4sH7Kn0NzvqjOKU+gUgKF0YCRQ8JcFtTVEMlaxjxJND42eLJbVNsYL
p6dpJO0iaLriEGsiAxD8tIW8zF4pU3WlFkrhO61DZHK46yBuajuenN3uFvePp/9nQLIRySKKZUrV
x5yhjhgiDEj/deJ2tz8NUM5hPgFrUpEjJ6G4LQeI9rJQL4lJuS1KxFlUEjh+1rfHsupuPG7axznl
OdUeO8Z4UyhlEBDKRMGv4YY0vXBk9EsYx7MBE7Yrsgtuci2UdAk/+jwb8OKgeieAyHmuFXe53iPA
+Dc4sZnjTiD9fHdcx/+wT9qoyHgjJKUyLIahlYQTJe4AsN+0wBxGlErID8D9CBcaq9vkiGWWmpD1
STdWEgqmZlDwLX7hzCQAHJjrXeHkA3JSikHgVINUkoo1Z2gK0h5qPCiQ1+5gWSBFBRs37xkggm9X
305EM9yiPWqe6DX4FS7mXEjDUVrJm9QAenqdj2u7mMqafwnwKIPt11FKVuyPoBbJIGygpunMoPRF
qvDn+iV2ulWsVzGXLQ0BAozBoaTBF9Yb4ttAtpT8eMfEBvl7+zubBAtT69Cl4FCewuAH3ni1WJoE
azVTqVv/iTrAvd1ycWMGrtl55eiNHYDmwFPRl3Kv0DByBhLiYBKyWtzXQn6raNZeDYn1kZ7fxpPg
UxojLElx7JJRgZHd3YSXpl1s1Q5iFSZGO8oHHhXgvTbUIpujAUscppwASyE89wSzuE4bzp3xVuYB
Ie+iA0UDKqcVkpnE3qXsjBcQ1nmpfxtlxQxLmWsx8hNMZZ32skNktBA59FCmCDGSLOyey+6IbSxs
cTCbux60AXc+uPH9Nn3EIfeqN2KeE5yGj6IB9Jh7Gbil2csYJ8HNnGYfZUIfZ3R+TIxgXbacZgnh
8bAuWd4Ix3Ee4H2THYn6slJ1LAUsqlhmIpGaML2+DSr001xxi9oEnCry9L1MLiMzMw7QFSqeZu0t
obEMPt+2dum+xTWNaY8a9xYlbIpUlzPeN64C1lsHLPyoidPgqzMCLDFqJwcJOfWVK0qkF0R/uo/Z
So1k+5UEILcJ6sul4+PDwkLzJwFw1lGtN86MpiVi9fYuNX2BrOZmVu7ejAsRqD0wQTlHdPoXirh0
jX9iNYNOeOE42I5jdE+QaIgNKBOY+RR92ow7UVW/awueHUMki1Qivi7eVjsEyi6GdMsPchGWl01e
azWy3YdYYK2FGxYeuOg2oVuOXdwAYJPlN4UM13mNlBw9QoVlotfHO268TXdOdCjc/N2oExw7zV04
N9EhSgcF93iEryUpNdlQ4fxHwkV8C/kCRrKCnOeVWU924fsZYtBMLlzUutMdzo8hyI984RK6+Yas
Db/FBHXR2ObvF48wRd9jFOvTb99BpPgp3mNWsZvgFHD6zVvyxVfTG6TAN8UOdLfPaFJP6649jMf+
R0yM+W2bZpC2d0x36jNj1BrEDLDQfVwLNHyQb+JDv7KonHnkuF98eE2a9YCkM8fAmPWRao2gGMwK
GC8AyDF0he18wQQVXst0b4+tbumka+rIb1AbgM2SLqOPO+ELDR9e5dupIxh09d4sRjIYL95bgvM2
LJj5bQbc249wWA9w9KZ7p+W06zdalNmlXBkCgArRy1Eugpj4zKSLQCO9mZsFuHm6Lya+sU283TPJ
5lRDl3+2S+3dAAh7lOcEP0OQwb7KybsNZPMs/Oko2tt5IMbZHegUrZ4JcrAyEwoswlqj8UPUIiB9
3Kh6d30OqqV3/19C9htmBUwzfmnRBWhuGbRFK8246qT4MgCFkmLzlqz88OHIDebC9oThwRnYbAGx
Zxvq5zwFtXQYUroiWbk1f0G7wJAyNeSK9et32FY5BS+svDBqzE4VosGCpwfJnWLvclxeCK3gwk/1
DEZWiekbjBSURbANiKw6DPMIzhQySiPBdX5AbUYPyFzWvCKXjL8LenZr4Fb4LMMv/E5CC87MfZh/
Q1gEQ0umt3BOuLC0u5YOxsgi1QbpAO5XYUp/oaxAlOWG3jsVTXK7JOrnFtlFaXMOHpUIUA3DgAyo
M67ztbo5Dx3dTrwmHxgmEBWKHPOpOeYj2FS5Q0E+VDg9I5FBRsJQmQnYIDpEGVencb+Oc/iwxpF/
aHYd1sASbGAuW/0HrAvHCwBikS7t9B2Zsf8SzFiOJxPtb0BzRAWtbaoMLbH9GnGAkknqqJOuhIzr
PHBp/y1vC2yU2471SuHG5nIx6LwxOo2xCTA2cgAZmv+gqD8vkwjO7e5uyL3LK7LJEJdFXuF8bKNX
Q1CHgOMQ/gwrL+RotWumlnGc0PEmHOgijmv+vpuX7QC8D01KMLG61mUicCJx2BMYR0GVWHDExkmc
SVmOalma1qsSdVkwDeiDqL6d/akHqcSpcWg4ZhdkfjwRkClsHXECEzOZWU4JcqGGcOTUni3suQaZ
co/D/CBkuVGWLCkvRDNA8/8MfTI4uDFgpI3vLUx3GcCCk47q02nYkPPIJ6vxSnxMMqmjNgtBI0wO
fUFQh9tzSY6CuVI2KbeX02IPtCDYjvWnY1VHAPEE0FI23BcbFXksXsS2Y8OXbbm9Rmic/P0Ra4dH
Y1/EBSVDvGAL2GwgcaHEc6V4YiFHVsIcBC/YiD7AE4XbAwFsKKFoiPgXGF8yDtbqT5D5PajTIfqG
QUc2Oc/ZCNqJed0TAluqW8XwmU+EG0OiAF4oCYAwJkIpzWnWUerNHjWgr9w9XF1BZ4z+42v0Iq3e
pAKtYmzvpp97JXEXqkQMGu/laSmjF1PPNbyWB2X1MNKEwZ7V26vj0aQ7dYs4jM760Ptc+TZw6mEt
HOYIiVUNqsV7xt6txLLJo5koM37+EgMaW1AsXSQjLHSQCbkqiAw4pajz/543ZkZMwumxqApgDm6/
DEwxb5hMWcNznb9glvfRY2XXwEO+9clru5srvqd4486Zn2lJRfEJC/k6o0nJeq67QHE2FoGgoS21
CWeU0PLUWe/diflnItpC+iBvQPdIQSYLp6spLvUavp6/MjzM4DUxc15V36/i+2g7IpCmc8LMG+9b
NuYSUehZwtGCYybNMEuOMfv2WqXB81EAoVmXwrB+rbwd+9qhKl7Ok0d9XJV7Mqnf6nAqn004V1cO
iG0G/oEF4eKJsn7CmdycmBIZ5Awjq2uocCft1FlPS/icQLOATwcZXFlfUN/DZxIQaEojgA76aGyq
QTExfsSqlQ+4EAwFGiJPGFAh0xWYSQlgJV8G2xRDLYxoc2FvaSgZFKJzyY5mGzmFYlgj95uQgrlf
ihd5eXB4cbwbp7TxahJ94fbbCuSG/oiZ0ZJNx3GRAAzDQuIXYaTL4kZy8TiDMSTEyDBaEy5WDuxl
H1z7hvlQeVv70G1gP6d3BY0/s3o82DzGL8uifk7zqozT/OmKminJBv7Ud6VS0+Jzcva0frFyjral
CZHyJP1Nemz/Q2bzt1HN52V56x2epG3k5QRTWjm9NemGAEW0gL7QnxomzA0lI/4vLG9MElCQqfd2
5up3j3isJy116XDONSkuMJiOSM2OZ56bZTL1HboQpDMwc1n5S8+qMPQCKalIAvSFQcgXTWAIQ8AS
w91RnMSFJtjygsrzIqKD0z64MU87ozm8CVKWpUfA0X4iYPxQ7hgmYtvAA2ZowQs/0hDRPuHkB7+W
kr9MqJ2w1rkidJBozJWropjuqXcFo+nAYuOAZbgUPIvPwAQ+8J+NbESI7QSEl9CThy18dvz6t08A
M2P4yw9fAkf/wiPauqQ4EDf7pZzQFOH2+noOLsFfKDHBaWTbSZfFYJmBjzniuA3DNBNzGC8zAvHL
obrhFo/NkKdBOU6mO5SoE6EuRfA8JFGL6Wp4ufGR+MNqCR+DlmcgG7FrAXWOdncJ+SXMZvt/BiJO
eNRaJ2uUfDEysA78rADYtXMQX9JP7nrpP0zXWrjM993W/9TnLPKVBVPtuxkHmv28YFTLs8wCqHHN
ivVnmRSgpHN/+XtoFv8la1n9cAOY4Emjjblr80ySH8C8fAcgScpQkUdiCZQDBvqk5QYPzaoG7iT0
t6HggjhFcXTm8SYF6MQsjV+vKUxdc0dvXvC84u51IJVSExhMNYCXUVuEtLo+nw4An5EgCwCLCmY+
h7gQ3b0lsNgZ0R36zTH+vMLSxeKWndF3w/mV0/lY3hUKHQiqrr/Pz1V8z/YM8oeE/UWpUhZcG/nC
UJJYb8r/nKpCQ/gm0wsQay5LPq9Ex677qSz7d4r2F6PoDFmUf0HtlH9Da91RgamlV0piMtsslZlf
y99dA6+OcknuZZDdUQK5I8AwRaIiJwjJNbQcferpIbjwb+HPk6usZMulExyLEesLmwjqrEuxs8Q6
qWJsXIx+A4+UJ7wDZHcXLvMrEVmyk/NYZfv46OMC3HFTF4SC3MfBgk0Dd/NlgkCbTcndLt6dEFuH
8XRTn9nU1Pcph94JLMoBB4W+NTjPbo+eDxwoB4Bxj7+8zmmf8qrbIYjjbketzbGHbc3dAHt9X2Mt
xqnJm61R1u6lzQTjuIub5us28ap7OjJwJioZCzqsZw6Kppzdg6F+PF33YSq26huoXITnALf7NanV
o2EwO8R1B4IejMGPMtZz9liwNhth2N/c2bh6OHP7NxWjtKusNmZo0ITZCwE2/7otcFG5EyDljB8W
8mKeZbApoleCigHiwnj7tvQMn7A2ulO6gsEvw8zrxt2u/VL7aEmgcaMiYxwNKQdliTg2xrbJiBFm
XoaoMqCoS+BB7juPA6w6HkMGJfR6Ugwzb/qTJCNI2vyxXORMJzm5mxIGgBGkDOw0vTqyDWcZCkRE
2h12ZAfeoxEFFT1KRxRShshBqIkmHt7ILiQFbb6BoN8Ot1wNAYQEZo5F+GmewuExdCTtPJbpkyaq
CFtAM3seQyaFe03VRzvAdGFjdP3oRwB/TR7xpsr58ktRbktd/4KENaJmYP1ZJlS2HN/7gIpZ/Fcz
VeK24tNF2q4rPxB4YH0kb6818mrM1JpGH8nIohjC4sRVDm3eeXZwB39kfgJUsUMePcuMeC6BJHLf
mUBw/Om23+SuiJQtBLwYcgaxTkj/Y9fu3PBQ605l2wUGBAIgTKn45m7PteD4hJ3qSot5QzfGVfGr
vnnbxmP+GHv4YlH/chTh2AIfqUb+S3QAF/AcuK9BR3wdlCq8k05OGN8WZKY8BSeatGY65h+c3a8k
A9I7wYZCVjlATrH42mSEBOS6OB7FIbx7buIS7Rr/D8Zt+zgTZ/PgwyK8nSm8epKqnmNxrNuqWe9h
3gSQVxkoLQswnh3atcvZ5i2rB5e1zA4FU66nzaEMz8ZkeTGzuwEbnxsYaf/2Z/De9oILUL118C4v
O3Lgxni75iMYsKgI4Dfz6zSrRiiNs/ECmh2warFqZbk8UL+l6mzQ5b/gDDA+UcbMmB1O1LoOxipJ
ycsbGnjz8LB5eh0ISrDtcDaK3eDHgO84Az7K+qu6zJ8Azzi1h6+mLPVFitWFYw6Z2YUaDUUfYn8M
XD1gFL+P/ltaBPZW9mnwa6NTY9xc1QGZjqcW14J+IrNyD5ePumDH79smHqcPrtrerNmIL0KFO8ne
6diKuC2+Z7W2KSYqh2aEExIXVFO+xyAAHrb/NJfAR7RtYKpzBR7gMFN6IreH4KAji4eQmss7QdLL
57mI3F8lhZQBpYFjqmBJwYo0uTMrxaFkXjaEwCBD63ffTLB4vOD7h/0TgxfGhFwS0mhLG487MJkW
+ACM7B3asAabxTt0lAhiEgdrgwIHjB9niNQHLHjJI68G8VeX6Qx1G8jN/J4Q929AcdtcyXsHVn0o
2rOcY5sNwyK4CPWjGxJ/3hAmjpBE8mJKlqzi2BEpAooey9qFmRys0mxcaLc2l2q8vwjuDCLvbU7U
pQpbpGc+/wQtxcHuyHTO9cVowHuQiox3ELfMU3ooLAUl0r1/ZCO7I3/Cbuuh4k+4GVkVScp96eS0
XKAgmN8IEApqFr0futFN5XevRCDyRI6yf3Ll1Ad1Fsy5ppBsU6iFShpuYfDuz7vj+Jx0BPG4NYcI
TSWAhwPXNiUO8K7eQn5AHTG9UmZM0MJKQyk9fx62U/NP0mvJBceMIxhLoUDyuICC6CEImJMlI8Vc
clkvfwct415jCZt+B5QIA2DifMLV8+9wWF1+QiLn1WbpZ1eoqYFcDaYCBxV+NgMmEY5iD/wR1r88
etRj0qKHrwNj6kd3qzCGkvOrUiUsOMKK5utktOLtlE6SfOFC2wA4WLcMZ6FCqkVZdjJdCPjppJhI
1qmdm3M8ptR2aLcIxipdgNKBe/XeOEKlJ7oz989MTzWcjlw/UMAyUiOUC7wUdAAVkLUbdlRQtN/7
MMl+6bv1eEXen0IPE0DxfMix4Zo6ddCmZJJjNxtTlHuD6HC7QzcvS1yjsu+4nRk3QnQB4GxyUDbj
ikJp+Q5tsXupRwq8uFEPB1XhNu7GcGQfYqBERw6/vmXgU2DlXXjsnnLH+WNppsaOcjv6LZ8cNzNT
nB1m8UmgJTckwfdy5IqiGePhAer8RUjA8vmaDD6qt524ZAcYPYfeRWfKcc/5Hqxp+hBLgR4T1AHN
i7VZMAzY+wVHArPl/Dk57tivjBj9n4GiiaojKPt6omQSQcV4oAuX8gFeekIdh9ra6nT7ddDdgPBH
XG39ZE4PIfSb+6Wdk88QSv0KTKnlgsqir9vGV83TcEcb6eyeg5J6im6NYw2yza+6IWIrrqI6Abej
CcQryN1HNfbSDtnsUon8K3r8JvWBKWqg0fyxwmIodPY03SibQkuFObOXMKHgCgwXEFVlFG9b9y2Z
J6BK5vWHRA3uEkVkkIJc8kqgRRAsh3pphOpsJxqNCqT2VlT4BOxLXg7QwljjIf1JMwlgmZCAu/6Z
+0fgcFBiFwwwdCAzGxAvpEqyOh6COoPwil1E0PwG0/D0t4a7lvyWA/TkbKENLgoTTP4gcQtgGUyu
yFJeVAqUPaUQ5l7uHSSK6bbuwpyMcNj42S7HFjyqaJpPYi2JpKe4e5RPjILFARhOhAws3Ey4A3Hz
Czwe2hBnS4qu7AJLmsgbzmcEGQZYogp3P3gXdOgWRbCteFomUdG+Ly22TByTX8nT5XgJOV6WXErI
RvxlDWNnvN4Objsm96pVTFQ6BDCczffkaqaOULu7D73Wf57TCYP5lE/IjBO+xjDdOKBY32K2JIZb
EIlcoB035Fv5F7faI/7EB1D5wtmIMgwFN8UkVx8eYnxvKW2TGoewZNUQAliIGsF/LqmhPg34Zmr4
3bhqREhzPExZ8N8xHema1JEQn0B4WiVs5ZSAr5fBk5lnLC0WSSV6cfQU2lULhdywc/FXKDPuKJcD
BDc7eJP8cH6KYJyl0YmPmzAUVq4StwFuCn34xnXd8FoDYgyMI08VThUK1AY5g86/o1Zq1ssbfHKo
QLN4HGD0MFp5M8Bp9EsRGL0pai0YBUyF6r8joLRRP5J0/jOqUwR4NdvHbKMwKn1Hecp0umaooAQb
vhb3zcaBbj4hSUTfoHm4BSMP2HC7Z/6QeCCZzwvtt3w6pHwyRq4MCUymIFkagoDvrstQZxil7IMT
y7pkArYk2G2Qys1CLICqA0adTDL5huYXP8Tho1swFTmSVyXWB5R0mF/ykLnyEAWuc4pdGLXiIxa0
Tv5Nnynx29eyvPxIRL2Tmn1IgUSQwnNOd3LiYAu5gOuaxJoDnL4pbPQCyz2qTns6GVHjsAZxlWAs
TtmF2mGzI55BvatQqMzhcllGcUJP1EkKdlw0QzJQIPCYiu7SYnfTdhlyRSYtNnG3uylx6unZ7iv4
RTSMUrhTrSYL4NtCQyLFMbZKjNML3uluPsb7s5+8V9zEsh7B4fYaYZuOS7ePvQZSavkBixAMSp5h
Q8xRs3icJvYMJNK5wvIRd/DgKVkO5JX8T34Bg56nIeZEMCG+ITa2M5Bt6fbhjmKYhlrEwS7E6D8u
pzN0MkofPEuAm3vBgdIzw2dEHBzpna7A8ovHAWehWqbVgtHqfbGZSoIHAFZ6f3xpSxNkKvs+oLKb
Q3AaCtkXvovQTNZnlkyoZWdmWmY8ke2ozVKKjRI8VzSQQcNj47VbNpFbgGwczxgCdbtjxFhL0j3l
qdKrbffCrDNMNu6HiLIrcNJ3yWGaNPg0TMj4Fuw15FBQ1mfyF3M8TIwyI9M59wTjNEfErdRgawwN
/82mdnilR6fF5XLPGPYdNiYnAFk0IJuYi3FFHQJu1TIEZeMaGScLjVE6ElB24jbcjKxdA20pgiKY
GJNNKlu4PuxhQX3VkoU7DnLBAkFl5YJbkEMCZCpNs/54IHxs6AntULATAzvmd4sWaE9AleV/A6IS
Qz93MlHkzHFF7TXnHdvFcrC7anWBVw7LifcyYH7EjF+kAFGmBP7JhV+bx2KDzb+nKr4nETyVRscN
UqC7IOIdwhGgoOpET7pwPiW5Crwdq4QoHPDok+4WEhxKHy6uyBLLEcADvdXpcBz9/iaSyRPPKLn2
ynyNoTgX+y7yypuuTl4gTLMF9PrdWkvUI0kEQNb1oezOnFLmsSsz+2BiCRlXQelJqMWP7zN+PFit
ZsWjtWU2s6dZoEXQzwOlw60zYgOJWG44+pDwE6/OfCPnKoPAG9PINOvpJUlZp6QQ/ew7Fbkhihf2
r5w8+TKwRyG+NRF4gpvyM/SPy1VHJ4uvFsOmTxlv9aJtWaVvU2YcLecvmGMxZKq47wqoMV9mWuZH
givgEs0F3a7QVeMPFTKH3/Q66dO+Mw+jaewpDGuRbvuRLxnzeXjf1Fc7hiU41zDDLcRjRrcI5RFc
hikTLBL2chnQRJsVX91P/+RF9S6PkTKkfJPxK0SVBHg9bf8yKpoZssj5WuJeZ6QEmHOq1pIGhsrz
9BCny4/aQQKSNHAZhjkeD2gub/FKT/exDDPxlQ0ZYTI7IYicuNDL5dWvnXdrQt0Uo8CQexPRmxEn
NP3SsdiMgk1FnRqIlNDn2/B06MFNqIi5QMpIermMNYfohYXfQHlrWFOfOMoomqnBmnR6M48fCyvJ
Nh1AF6w/TUHdCFWjk6jpx533TY4/c0Q1awlmGCPmVzf5cx3+O/dUhSWXNg+bjX31gpHXA05xdH5S
UZYZSArB0xgC0sEmi0hBythTHN1GhV54zSv28hyWGo6B2JPNAZOqDKWRQHBbgjbDluD8dVE+uikU
LXPh0El4j6/h39fooZlbJprIqToO4zdb50E760aB7dB0fDbLaoSzTt1AyYpzli5erT/7f+UOEg0O
0Nf2X/4QyXHCzxTqG6YdLC0jcqJGp+aDMQ/Jk2nuwkDmWtQTf8X+5rl61E2MbdC4i8wU8KHObP5f
cX1xoJcxpLCgUV88F2W7Lr3MXxkdYHoCOMoZhlEfqDBf7gN1To5jLdMNN8TcL4ur4tvgo4hVtZd0
uz9DhiomrrQNfAkKd5gHyvpoOfElT6sPbuGfM0J6ebjZEH9Ck/K3KQi0ziEkYdQDgE9hjvsYYiZE
cyzUoWfSesbz3FqvhtQLouQo363DLWsOQ0wxPtnIz44xdEdUXFpXyuhymx0e1h7oT+LVrzPOoUFH
THIObSur40+JQpgsndwGBFfC2Jy+J9OxJNg6lKcFCPnGAKbsWcNk2IE8FVwIm0gauhT9gcdGfOfK
vB1geSuHL4a+lSM2RDg/4y+k3WQ2Ym6ulngFVV0h4s+4U92s+COjkM0/i2KStLAV+zPbJot41yLf
G+cmcLF3N28Bxt7fi4Cu9xJn8Z1DKhYsYZBVoXRcqL9rl29vGvLswlBjyOFlKp6jkHchsyzmPDsA
R2r9v9yVDBuEP2+IKoe7DQsQWagCnjINlyMGMmn//loK+dNbM9Ixw1y9twYxqEjH0Gx86fkO2hXZ
LG6iLDF15w4xDfUmmAhxOK7cPQcfOl4GYPJtJdHoT3Ahte5CI2p85ZXa312WD3N/xLwYgm+qN1ig
lGlypZsCe3GSi4eeaq67wFtm3H8T51jF6JUOJT/dLtgUluyeA/GV1K3vwQDqAGZwftidCm9fx4Ce
g0tBF9Es5TfVyjraVIRhkdLjPVYi279jPKkeETsqMvwo6uB5lhd+v5F6h2i+xQOBgirAwcgRvM0x
bE+M+Av8TUc+eJW32211WlK2SuK/EEuOOxrNBuro5FDNxUMeBUQpDlTLmnBfL+YjfOxAqa25jgOt
TDAOHuoko8uT5PGxpqGAqvSU8RmfCWBm7n4KQX2bABdjiTt043uvw7j8426w2RC6r4/y4zcJc6JA
k6Bnu4ubndWIvjtEHO6FMtlVVm1WM4ZXboR70R0u5W3ChBskhRIBHv7INxK4D1nSME8FSzYjpRYv
jX/cs1F9pIaid5iRt5mPaHhvE3ACb5odF1bgIbBKODaUGMJ3/pMNF0REdP6zfviMGDHli5QLtMwj
o9jBD74yAWVFtGTh4t9wZS4MUFyofqrfThOBpbDm6LdWYuTb30nKW8GsCKBMzi+DvIivmqGee35W
52eAq7MgC8AB4v+JQhybccj9UpAjcssw749TQymKGp9P2BWf/VwH96W+h7F5vY0sdIG0NtYptyc4
D9T3XtMDLfmSwJg7c74EW6O1g3XrY557GP3l1Z0mBWVSBAfe8afdPDMqmvqiw9FP34OF+XkePGmm
bYo8twHjTBTBVEb8qjLnYzY+myGY2elKRYLsxo5GRYYeyvXeihODhtlnS0ZT1u0vwVIfzMyuOHKV
bbWiWFrhXfQNgGTcLljEIyZ3SSqG+PkH1s9LrUDRMgYvrFA8Xz3jGoCrGC7hrQj4dcfxN6dAKfMo
nq5sU/2N/ZPt+Hklk0H3QqnC4bvFYl7Oy9uwkRoHjXcfjxyHdssGyhix6aGLSdXBeL86u+qm+jPz
sIyBgUsjzZeUgg3XtKI9zPyYquyDKRnQUmxApvpSVgKyDULjNnnJCOM3NFI3ouVluPiPGEXHn+GE
FlKAOkR77OsT13oB9Ncz8ip7yghrrTEJgJwaUbBY/1lW6gIzAqPFoGM3oYETBdedf4AmgOVp6j6k
rFvjAAcOxbpBqi5DfvnkEPX2d3ZC+NQoGkmsbGvH5GZiAnQ04fibQ/j8NCNHK/S9t1igIqVj2hE/
tXO/zTVPsCZsjbP4+DL7wN7Oxj+il1juzOnQFqvjq+akeHnKhoiv2rbbq3sWznFR64KUx0iy15vp
otqcr4rrEPJWZTs1FwZzCNIScooMqDezA1MOLgEnwpUUNtMQD1LyUqm9SWkwIMikFqbawm6SLA5Z
cg4nqFIBV0ao236Um5GKE9/jA6JH5Hexka3B4KmxK3LcJDvUEnLfVosI7xTPxxYLGI/iAjK0f4PI
iCowALuvs/N3yQiKKcmfrWIfdog5ZFjjTpr97NiYGOYR4MP0Cm9G+hIENGVCB52N3vmeDN77ORvg
wfYhRbC8v0b+9FXfgZko6iuGVOJwYESAuJhrjMBQIBw8z0GMmeJaxp9x/xNMQZae5ZTEAkbEMAzS
8ruLC+mQw7d3XKLekpzSux+PcD7r0GzvKIHYlx4Ej7136Rnt833Fq28uoNu0jFjdmudbc1EPKgmN
9e9WCA0+kxSuOTAOZ7yBuUaZSm0eQMiAAoQoAiRIutsMUoAUbBQWaoWaC9SaLK++ByypO3mAkAj7
XzEc23v+d/kUYAvKxZJkj8yOr2TpWsGEzVZ8l3WWZtU28UJ/RYnOLbMQDEM+SPgVJJGZPIRGE4AB
3vwod2wbM1u8QlhHPKR0C0kBZTOFhBtwGPHP23HKDuSn37sz+N+Jm7BZxQpTUkctf0uL6TNNoJty
IF62+OvmLH+CaIn3BUXr/pTmYIsTmYccDSf6AF2QiMR1VP2cO2QCZmgBvQgbHIkJPd3Ogzz61plN
FPjRreUoleyE2KXuiFeelz+x4OgdgIpD6t2RufkywZcLussb7j9otOi4UqxndK9B0vhhgq7E51XI
mDBhHHELuA7U4VVUHTDWDxa3GsCgRgVSQL+QFHdbxVYhtYR2WkDFBJyp8GyEmDz7yEGjAd2OcANw
FEhxTCZFjDRRb1SnK7P8lObuCJRwddRaxWsSRhLQj2oP4pu+PbsRn6ZZWTMYOL7EgGQOekPaMYZi
IHSOC35ajqRo9RRMhGvxNQWMoKn+QOLOCjpD5Sh6XqpfU3US4Y0LpDhIcczQERWq6a3RClND9cyZ
bY3CEh8PBSgO/tH85ywiiC+EmSJpZdCuKAWg8ENBwURn9G8WrBne2MdxjzrimYRGMEO1b8Y3KLGJ
O2DoyVA55WqUe1YjsxXzqDF3N/AqlLulhv96ye4IoAtADOE3h92TncQrU+ebKaZSk0YoweKM8u5i
zpikXeGTnulF2Xw8bsJAcTbl4kPL8mq8kbngvRXq0BuHW3OJmee5IS09F8KJGo7+rRRJvZmZ6RAg
wdvP6XkYXV2HeXUBT9p5TRYe3wj8TcgUx2z4VfSdLITCYLd5D4AUYDXYi3PohHxqel6ARi4eWcpt
U/rZASHdb0QXgqQXspgjzJgry4eVRWoHA0rZMEK5YBcs5xeLliZrjzK7VWu4wygLQ/cH/NppuBRl
YyREKh5i8kSCcXzOoiDD9GvNqvEA9S18iAV2YupCK69EuaxEsLuAZt7KLq9WymVfnYiSlkQFviEu
enhTaqgeiHwtZAiGKQqqiZW8VCoLOOyRrh2aifsSyhKPvUUJOR3/zRD+liH7D1L7v2I0JFCx7pOW
UoFUpfMneQ2DhPDuRUGD6c+704wOaBthFt6/kCYVEF+vP+AK/NAKl/Oey/QKAoSQeihVSoAKEJYw
lO0AE1FJuNhhl6VyU6lfsxLkyYMx9z+ezmy5bSzZol+ECBAzX61ZsjV4KMt+QbhdLRAAAZA4mL/+
rp3suC8d1VW2RAJnyNy5h1jU+QxUwO1BJ42XyOgC3jQE2WzP7pU4UHcRUuI3N7L4TFhcbPmvbmRL
10v4VKAMkEbpw7wOaIOYZKlmgZ3NLJmF6E6wrtHSE0qJnF99Es4kMruUyQhpwsj/MdWFjagJBa9+
ajRdNWlH5N6o0L8y+qzpZDiv5gNz6awGvIRdNPt6uKLOXeLCvOWPNZx22ngjyJL4whdkrJneNh2v
G1USNHhk5TJzmU9QIWY2A+yRBSlJrN+s3i6JmRCQahA8+ftQ6TRAExo1Fj4vxs/xtmsBwWaoITfl
vid6TY4Xac3DkhC8KljSFVmTMkm2UtAduMG9A/58/Ul786xxWMiMgiTjCnDd3e7O7i5ln9xuTlg3
vhugOzR+IVegONYixBrgApmCD0nuAuLk5Q9I2zsIDyx1OAHAJKzjlmnZFkFs6lP6jpCBESAzFVXM
gWQHVXHGu9qXr/PMDYgBEyTYNgc3sqEW+DvcRX5bf6SVANzrSlQ94cj2qwbEaXBa6D6ohIxMwqOh
IkBVa7hjzyaTv4PNQMz11KB664Qi2lsRd1bk5OuHddVDMk2flj7lOlaGqyY4RQZlFNbczSUeVoKx
uuLVoIH7h1k9g7OC35ESykTioh7UTj91B03PLaw6Xw/PTTyFwhFcWAQaOWUsHBez0+gK+Y8tAU9L
clP63hkeG8C2qijPJ9ptn+2CT3YeY87xhscxUR0Q+uBJ0ox4BSfdsfvbTsnnyqfaJ6XvuxAnt6Mf
MzovxqSoUGrmLDJynAH45j0XZHWqib9gS2b8JuiT3GBbyg+YCM5y3ZDedktTAmAKzCCIEUtNImwd
RaDsRVMU3Mxm6xsxB/qK720+cX7M65sG7kuqsw8vkEnIWRTdGrEkJTnmHODje+6Mtmeha6kchjH+
dPSn51DSY88nw7zu/hZ7hHM9GTic/Zw1Zko9nyRbCwV+yGATQlu9A3vStoFN8e7OWDRZE+KOMH21
C111/lJijcVz1thI0humaifWFlda3sQ1eQQL/+7AYA2vgQGdEp8RA4wpB33xfb6MP1b75ylhGVYp
5xizMhr+A1NEv6WDyMLljwwZz35B8VscmJ4AlwloCvcMyKKM4s5gb6YD7gbHGdrWTgiO2JpZwJrh
2GQtyR1rhhzDQc/xXGCmwHtiZnMImJkeBw4X0da6japKL3Led38vwfA9P4zVhbqHFdNQQBQeNQWF
HfdgosGFkMCIGF+l0wABODw7uATQtxUpiJeCaWTwlkFu9gOAXWFFvMR353jCoF1cBUwnB95DFMWf
wzhfr4c4Tq8K/HPNsBWOPSMEsXixo6M2Xmnm5z1vUp4UxQCg0JMxASuWbWCW5BsBFLoNzNvHLYAl
ELReLAvIRrSutomUbrEd0CX1NCWjvnDfCnjBZRuUiKELXZ60zhzneEMAUTLM0lczpB+rwPcgODd0
/6xvhJV8B0w0rDizdyKoxEJ75uPhNwMiiuGSRWkTLcveUfltvFrzvoTRDaKBiVO6Y3Ah3ayfwBTx
CChlcs0Z4QZor1NJJUvIJ4SEo8CPPSu81cVi1s2MA1Ag6yjyjzTXXQP6inyIVx5h+alwR+PB2ERW
LrpdhY/25HX/jkcMw2DHtMvyvpxrurgjbnz4sV1WDfW9mDGA2gNPhfkbAx7HrMYP/P036g5CJlfd
E0vxs4hUY8gS24ciQJIY1bNjAWiWBMMWRYKy0meRfmUE2oWyvY/zfzu8wO354W6LmUAPkURGB5yH
P/xRMHTIh1kA4JYO2/T0c+SsM2PLdfKFlmss6BAvWgbaWoxRI2nAGb69cjK9ifNi2sG0q+Dl/Q9Z
ruFZGUw/91RHndwPiVYTBQxNjDV81sfLyDGrlHGb8xf8I3d6V/yscvhaVqSGaBSvKtEdNANLheJR
xbB7ExYGXm5vplu+qEU05mDESTGCegvbKI58qAr4NkoMCnmLkZ8d80txOl5jHZx9qlKuma1i5ViE
K2cFdeCZel4Gz6aG0H2Pt73WJ5uzPvFM1AakJ9ZyNjAgYtThy6Sa54EghWxV7kyZrylTmZoDKnYK
p5/ykH/X4hFNTB8dCdxgQHI+r53DLueINF+1zKdWa+Fl8TyYAM6LOgM73lPWoX+CR+QWTgooboXn
cKcTCwJHWnRo4D1r/NVbEeXFhe+efPixAAbRI3wzJnqynpUWoqD0pmcA3D/C2CiwvJlTCDdCHIhc
+97qvPHlJO8O7BlvBVxZabDEJ6KIj2hf2DObti1cpAOvho8kKKyQFS3ZSAi6tYOsbqgEwCH9/76d
0XhvHh/B9dwmdhLLk9KsamZ8EKBJBh/IjXiKmTAF6zRK0BBZEsAj+jAoxYyZskWUWRVMc8jFEXOI
bAxpijLA3kROKtTgf5WOV6oVm5vhT9ZBNlIqqA2MadixTKVf6+FLXnkkLd6znD9qGh5iQ1UvSE4A
fYfL7EQPl5WgRQZcoa/B1pnztefkyhRYNEut7GYWqz8AEzLLYFLtwKbRRm7MZIF5QlAc/Xzhe5yr
dzh6cQC2uorINwKD46SXtJeJMXWg4yGaRDCF0+HR5N9qrm8C93qgXrFYl4koiDllKXnMVk5UPtuO
D4SyEYJKrKNSi7Pw+A/yZJYGTwSBjJYTgQ5u9fq1DbdoGHLAeTlVHgI8MJeI1llhBEbew74GOF10
JHO66Ab+aSuhM+BL8OYnOfAYQRkML+RK1VLvZh5onmn88HOCvTVQ/wub22gRFLF5FzVUKAj2KVEx
mkcDBLKJwvISPYfml4MVJ+OI8R2cSg3UjqBS5sWAYxj7P8c0rctoeRQs4CLCj6Q4gWWppVh9l5mZ
fHtdRgt46Qca/lN94NAheT6l1uOQxQiXqk28D7tapAspHJ/ewpwA02hwZPXvyznWLTzHGZIXSg7V
QPL3jiKiLyqMYj9tvipuxSd0GfVZltGTgm0g5nvhYwAcVfk9Cnykz/v4R5TRMV0mNBHLwwQlWYnQ
0do0pCsQBw70C1S43w34y3zM3DqPOY2tSbdGX01wcUHBW/gKvYMGI6YJMlVmfRq5FhszNmFVah0j
hKy3lwQVCpxjUv+nCkIGM1i9id9pGUyi2LhUdmhZ8ZPIod8FsxCoPhwKZ074KkRlasQEX2l6Jtuy
zFWHrwGK6l81ncp1hL3anZMdipnBqpBNlcpgz0Z+3GEJOdogACC4PcIR1k0W8arFg0R2gSvsRjWa
Lazdbs/my0adWLplM7rtuqcxR3IIfD1l+ELnmvkJHKUSYD7QseyohZiu56oVaKKMhGDOh9mB53Dg
mxhSq8m7RTFsR17d1LASyFr42jlmsh2RbZhU8iUVC3HBnkSN0PwHE3vsrIb3adamHvVu+wLB1XBK
OOLXvv9M2tcbMiA+Pn7K9UJPrDABnM9xUJe2yR9Z9QSGfpXU7RB68FHLzXGes1SLtvgZ4TziMyqo
lLmK9w3tIcgfBxXflKhsrgpujwv0NEBDiwb6K0x3/zWBjFaek8/NQv2H3xKXGRqva69TwgFlSbpy
fekTFk44HD0lMCRVU3F8BmL7xjpN+dn0BrP8F6gZ0xDIFZ5SIX/+MGX9s2G8T2tXpldlFf+TnTkt
zEFhqtAI9aTiXa62Nv6c5HOIyC91oLG8+YCCZdoTFuftp1emv8wQOBHYpTDPuSRybhBS6tDWMmIq
T69MkHj7cj1ie6fe4d+N3PfrFAj+YiUhywwT5ohryZ9l5K1h0CWToVRpJre8gW9PyvFf5Yn2TN/x
jqbEhVJ8jQ88MqQ8Q/SR8Bp7MXv6HdUH5RI7X5KQDMPRq9Srf6yapJbckbt2CL5s2HDfGqIwgcBc
WSpeCOMJNyC//JWuzc3S7e+sezFStrSdIoHUlQpV1rnJCfySfVGL+9KdKZds05hbfIjbymNYcR6H
o7AK7JzaPfMwBFwMxdAPcSpQoWJSe75DcPvSl9sfEsu5d3Rk+af833nj0RlrYiaW+Cpd8yubURgp
pBVbsQYUoVzh96LZ1y1BMs9MxUtcRCnzy99QpCEzHdvXImZkabBCtkD+1RkpX7pZiQ9Mfu9rxH1Q
Hll22nKE3HLTbNCXs+PJ/9QcEvpS9KTX1sHaM9bryjqWJ4p47uuIg10eAHgQvs0xt3Ta8b4NF08b
ZW7V3BQWSzbNTJTCVcg5fDQiRskvCfyo+aDRXT6bYw7Myx9AiUxjlMDSaiSg1RwKF5BlUzeyyFLF
hm1MZOdCP9pThFUCUNTmu/HOdJX9jl3C+fnHhTEOFGuOfwJASmXMGwUcU7bV6ZFjap997YkTg18Q
hDeguR/VYSmvwlPxCs+WNrBjflCkin6JFRSru6LzgEbCkRJugxAaimBdjDiyE1NBC8RInJVV/Aib
DNX/hNmx4fazD1Gmgo9gdgEcyuBhA1pKV50gX1XwqbKeI1IuJNueeoKbnAY4QNg286buy7pMnr1R
j06QvEPWdHshCkfYJ8wrP07zQ1R8XM0Qm24LFPRcIbBbYMOs37oJfbr5cdQezOwMvIzgGevm+EP+
/YXACxW9wDGIYPDp3bcKRK5drGYUaELcVTgJfJmhoNVl+pDxXpiBo6AJdQcXLXRKPB4Alz3+nr/p
WO/Zhu0pLchJwo0tZ+VZZ4ZZAeLPnEkuknSGEpatZ4XUwiqktGEjMA3DWlCtxnq88kb3C0V9Ahc7
/2VUEi+hge5BcaEGYAZwXTt+H4DTR53jYKLfJuJpHwoOka+CPGSyE+d62rFx04DFq6QUM0fL1+Qn
6diJQKYMzJhbpiWNFGsvypM2iB7N18cgf4+kaKoE0I8iU4t/gphbN0Czm2ySDHDyC8Y4kAVxvWOy
X1F65/3uZ0mctCC19wS58tVItiBXSY5bxQBRT1TNzESUQnk39QYdsTMXTamFSilvyuX8MSxf2dlG
GlZ+V9FwHEBtgu5lctSR2XQEMAL8i+UjOdTXvjtBOohvQhR3mAL9Sp3kAB7VWjR1cARPr8aK9HfC
9U/VDm4U6JLKjlmG0gWmwpQ7qv4DsCBUlPNhQnZsszIDXD0eQXQ+vFRw8u/alRnvxuH1xmGMpstD
LQALjvpaHTmGhtxYktnTMQIlyOwBdTxY0Z7hgc9sjPZSzbFaBYKTKEMoCSSsF6eRgx4bZI1C/RGr
cN/RKwukxtQJYdrKa91O/f51aObxljEKIaroA1U/+8l8D1jBi/NpBXAUcJfBAoKKPyZx9Q6a6U5o
AMSNiVYGG51G/bgKwC9WaohNn1AnvEdKlrhkDYz+HznZOoSQuABST8gw09LIYb6gsFopduZD9M4Q
huJGJv4jG+Nyp9GoWfdSdFwNZmtjGIjxROGudW/zTCvIrefhdGpgoo9SHcZ58CVLsSIu6bFAD5HB
0tyOBGDUFAKQuwzyEbSkP+1x1csLyriJFqtmfQJWc9nNtqPKmw7Ywoa8p1DfKgQyfsDrmT2C05ml
QOK1CaKhM24Gqoj8kdXhR6GULNlzHe83auLlPD4hNGGiSLnoBlqEhUqake2/PrMawP/8Oq32n4++
47WHPFB3Sv/FgL2+SiK8mgjCk4EYg0+qwg5itKbbFnGmmavSUNArA/mF0OlTjvIDhx9JQ2D0cnvr
mCLggK1MVJEtJJU4CVmViEowPcA3bdgpj0hNa+hKKKks0Gnexbghw8pCaEAHhLPnfqieLLYev8B7
rHEArScqwIpLrACCu6nJ1aCh6/HPFDBhZvJ2epj18spWp40EbS5eupI6skuw6KlDLV+vr76YHErn
u80fNrDeO2+V3KTleK1y0GPTA80rgK9uYrdHGIay7KMYgSdJoyJbK+xe3cqsIWDda9G5jrqmBoln
1iexecPgMmNtm+WLmk1rIWFX/G2ChRM1IlOlkjXAEKOa3Y7NcDXN+M4Y4iWrRNtysHpYPg17GdD5
b7dxymHVALgm5bzVkS35tGmh5i/gTD2uP2xKLQpy6LDa0TkUHXltO1RdWw4Zw0h7ZjozM9r+wkj5
Bc7iR+3m9CtaZ54CfLxsPtJ/hRGHaoh6s942btxZW0jTl0KsvD1FmIZGQjcqD0Wu5X7CKvlIY4Qy
eJXn9ykRM5wuaPH5VC9WLBjSpxqaffU65vs/ydywDHxIWEeGKMZzSJHaPngJhcyepooUbFBKMDy3
447LIrUD/vE7h3/yuvWQLlpGJcBHZ8izmk2PyUgpFvXgOmxZMuFP1OV8CdfzM7BCZfYB8OKOTH2h
ZbBWRfc/ceP7VCm2cx0eUAwtmG1WPGuElHyull9LOPg/flhdGjkPvbwffd2kNglhjHgpFAR5BQvp
886c1lFHudcrQCrFWQ3VbYa9GHMRRtDEER7gYmtYQET3766R9kmArmtFsPKmd+/MkcljalM2abvj
hkDAwUx0RHnTBhiL9r0ofCU35wrY5icw6oGvIVz0NMImLJMsB9yKflMOS8gEEGA0NDw1qV53Ljz+
j45TL/yTy9E7zWl3d7ld+hPhW4RkAvkxW8VoGWwq4ZZG/wxk6pcv1hQhsefxpdQF9lZTEd/8XhDG
DKbCQ4eNCVxOya7AH3/zVuYENUbZGI3AiqbnCLxf5Li/UuHwdEMett3y1jX0HF5iyOualrOSeBwC
e3qZSYkg1s9+/055SFWw8mh74q3+k4ruo6oYegXMEgQlUf19k88yfHjYMjGtWLHFjzgc/U7lsxaO
XIIbNJNr6xEtStJYT97CTKElx5gsMKJYfSK1GUbBhqAIpCe2jBTNFWhwgZiRr8hfyuhh0jfaZbGy
KKD68LziHVNULQQhGcZZnEvusahY5v9mLblnRYqDjRWKVCb3W8znmWP8c/Dj1WCyxyngukeDbCX4
FOKyOYXxN8NgDDiAslS9+Cd6yw4UGd3ElQxo/Rz8o8C4F6jf3RFg/sSpM2JhJElvXeSfOmia2DGN
e/KruZtFj1NnIgpaypCO+Kf8H/HmZKnspVT4oQOEED/yWO1QvbpTfT/5THBw4IEtW6FNK0RFOX4v
YlZ0qMzmjZUMdslPo2ygv13b7bVdeWgGdloHRS4C0OGJztVORHNynWaMb6yuLELNATj9NA/oqQbA
/jjIjwx/ofiDKefkH3kZFcJ+GHArLHYzPM4lgPMy14DG81sl3V2aJRluelxYFj1roVwRxnyao79Q
bfwlb3v95sIEoXvnfyBXBvnl8CBEJWKwBpij6E/jj/SC0aiEWbMrp++ZF7vt2H9pFDH92bGwGclU
kPsQQIcloPMkyXmX40Q/c3ANHH4aLeybU/Z53w/NjTfwjEM8sa+IUlpvjsjOn2kT4DHEqD3oX2li
TxjKtAudJEgnNqw9fMlsoPUzFJ3nzzCgkaAnAg0RrlcMGSJwxzB4iavjY0X5LwM8QYtqbZMBkmQJ
QuPzNxAcnLuncY2Xa46+8LZrveWbn5zP3+Z0mXNkR8yeIpQn8Acx9nKOMkaMkEtPMMGbYjCTMsW7
T+vZQXaWJ3Z/Ri04xVjPbSKokjKtl7DvKakn720D1/yw4UbacCsZj6KqYP96OWTO6gjJd8+lk/GR
72cViXPNt6aoIZ4KrtKOf80AEO1x3yPmgC8J0J9Oz3SRtF7Ko9IhLxYHp4D3xIzC/xrhUfMTESmq
nvRImbQd5CBgTc4ZCFoAn1m2RilryRLDMzQrlKkIY3a8jMgPCaqtzkIa8DDa5E5LH/tQdLRSNqSK
dmKd4gGGryu1GozmZ6pAZNvNweOZM0CSOCT8RXFO3luBIX9fLZzIU4BXA6XdvV9xhEZEucNveK9X
Cquir8PvGU4S70UU9qhcj+3xqysRf6polwDBj6lrACQL7C3p8LaN5dg1yXwtJBOHikcChWiyDjzb
NNFBtxNSOtOW9KEOxhz/NSsaioTd0B5pvDV8sOy41LFzuoGIMtUISIiZSJKDhg6CA7uecFVLl8P3
4iSqe2S/lzeFdT0QdN18LwhaAEjkRfgZ1yeCaiYrw4nJPsO1XkUNAl0GurTGBYvtGvuXxwvJf8qC
v/BfAVB94SoUfrK6ATBWPWPqebfnqzBB/d2NZ7CflTVN9QKkdgDysOmuMF+JbbozfUZasSUwUmEi
wrXkj3wHEGX68gxDAwCn5OZEqOITxPH1cUqP09VwXKZ7v+SWJqtgeva9OP5GZPLuiBIH4hJGMaDK
gX6eGhQKexkHZUH4komf7GcYshFpl7/V5+4M9aVa4HpFRZIyUOGyQkbylWQ0TSxyzo3RpydatwaX
URptWstrXMDAvhVjyzPCVkIcAD3SaOO+8mNSzoqcj1pQj4Gnc8mG6sREWs0Rj87xCKhRYaDvYsCC
KOeHuYjcyRQSkpwUv+53B58pFhXHJTJtTzQR5AyQ7QxSCzlmHxGDdJ4mHXONdueqP1Jq+BNLrXas
fjezC+cFSpOxOYsEgpbd4lT95ZOUgG4VBqAWw7TGrRcs10f+4ydKEGimp2EmbDB936MiB1GIeH1u
93v2jt/pPYBaI/8zw0Imw0p1nfPq+7qE93l6jogIYsoxsv66vRJ/EtyfeLIv5uAnwhUUs+EBpR7N
bUM7PwGKoonEQwf2MSpTgW2w5c5UhzkFSNM9TDW3EUE/bF3URVc6ZDKd6XMKHNxlCv8atE5HijsI
VYdP+0P8K5yan3Au/kRQMsm8PGV3bozx4+KNZaN8PpPN0Tbz4BWORMTGDPwjvFLLEzHSTUQFfdUn
oCtGIy4iBoELF+cERKnFZXMQUhveiFRi25/l1sRkBqo9f8WbqC+zgvYYxLnNIJbqE2LiR+OO5gi9
yv7LlIE9y47EfKRlhNGXu5+nXdlcRWhvjJi6IAa/Pkw1xMIju82Xt59bynvRaAXy2YWRTQBEoVQz
I5giIvN/UpFa1fpmuwEMVyi8ii4SXT+8AzUoWq7vWaWxO7o95rRciJHmDyn5pwD9aGAwfTFSrh62
hU/4IKW3OEtzdA5QPYxCWuCdw2Uj/9iI3d6V9XeGqnT8I0VtuMs+yI+XybwOaYYmsg00nphYLzaZ
kKUloWdUwOJ4GhdcfdTFKQAs2OaMIB18KhwS5gMFKHUQ0NOZTytC1cUsGTOqApdnHAlE2xE9L0dv
NUdoeFBFAYzo6LM0DwjAP8zrADfDv7BpKJYnFhG6EYi35rol6YkRKwY4ip/wc6TmF02AySZZ8z3p
pd1yvGJzywwBfSjWMsAfES5KxpOSDy7A4J5pXQSPFj491mKc1nxl+l3yHRjCcXVKnGdZjqRkU3H/
dmcABgKayU9zhKNkSRDdXqbFMwmpJEdoCMlrMhsKwt144hsDyKwhvcSCb7mGvmcnGsBiI6pBTI/U
pwBI0TDi3AheNg+vEMtX/J9UFKfZ/YU8BGNdnT1cGlDJRHGzDbgoZ2DfMahF8GmtjZngUK51eHMv
R+rpFrshaxm1D1uc6a+ixP/bltRAqUIpcf8BN09xIfF8NroXUx4qJyLlmLxopGPK33gk53cjUKbz
MCHVqjDx+oA7DRGh9Y8I6dYjV9PrEK7jDY5L9WNx4h0X5M8sLn095SVavJVLr3TjR9BjsG2p9Hg8
cDBgJgZ+VLlXbKG/Tw2PnkI/+GULz4hUNLTJ67yAfJq4t50Q7/WFuijRmiopizmM6A4xppp0CRrc
bIiYjR/mzMvwvKSY4TRkjWNkQT4MSz8Sla1njUcgyx2tDoQGtgUhBPDLBq5Jhv08xIkX5PT7tOZ1
eXTSMQDa0iSK91jXoAwVNpIaUkgrLZVQFML9zQKMbtU6Vcqtsi9jXTxMVMgALnxC8sbS7mXldkQo
J+2pS4B7Kr6YHihhSTCjPBnf5Hg+6T64JBc3QmYJgPAgAGQMr2X3qrYa/i/xdcOKHKnxP7sFs4Io
xGQ6wjr2DRcozviDpk1TcPqZwaK8b4lA7bt2ua4I9Lp38fIjSY7zJy7Xn5eMuRGs6dyP29WYVD3b
BauBVMkcsnCA2ZCA0zD04SDbns6xl39jcMTRLa8zTWDRPdLlKUQBsSIoU3wMvkQxfzabSKrwHZ/A
Yd39OPH037M8+uqHQloYISG8YEIybVAZzemNnGRODqYcVYOkdWq9/M/Wt5x1ltcdsnfP2IfjNDUW
vGd4D/gfUzGmeD71wQTrxJghWOK8VzOarralI8feJRlecujCgLqADAzdDq/dOGTj1XZshweiNPc4
xlQz9+daBxfAy5+IoGNXMkGQOUwYrRmZK6yRvqDJ6GPJ/z3ICQB0ICaKzfr/WEnXp+FjDUf8wYPg
hiam6B5SuAdvdCHer0qskj3AINZWyEWmQ1j8wHis+wcN4/Bg4L2h5aachs0DODufUVig0GjLfv9p
V+PHVkxA6RhXoRmGM4QhU7g9ZFjK3kUHNnCdihNB1/5WJjEg4WGNX8xLsvDlxpXgy2XYmzXgSFbB
vhXXLbZeschlSANHS2dxMwcqOkxQO5JD2sIFv4Z1Jgg2Q3Xy299F2CApPSubQFWyk8pNHEKUdFB9
wGdHVDclsrQTlOkHamm26X1IchxLbUemPkVdI+kvgWYFc3x8AkcULNEq+zssz/uo3G53a0ai/QFm
JVZbv7IUkmuk0kpOoJzngKpi1hVjTGgCaV0/JhAkSjOxiBdNa0JvRTmy6pKoQfyLkYNgLnkUwOtk
tM7Q/SeYCA+Vo1NNsam5rnoUCF4Hgav1WV9MQo7X6zquFwWFBdJmKSGfVi2bda15ZKMeOn5N+3z6
NKwl9ZwSDLuAYs8Z/ATDmHk01dNEjZ1tJDMVJ46jItHE88CZn/kYHezPzRfsmrcbkThwKkHsKmEc
XpnBX1Px9cbtoT+O5mB/e+6z52qmEmmqJXs6L/ORaJYUsH9+HOr9XToWHuYMPC6SsShYGRzTcmDv
6nfxQydZmhd9tnFzt1GvWHw5qYH9Z6yuMXekVP/vJQpIVt3rWL2vmc+RqSw9b0ClPiV0Mxg5zA8F
KeaPfgrZGcVJm90xqPkuyST+JGADIn9mHQdBsaNbro9xgh9NEUwehrLT2bvtEkXujZ4bXs7FmDDi
GWbutnp3minVizxYWFVAGg3GdpiyjNEPF7vkP0SwkJS1xOXzLpiDm348r3+z475BmNtS9JZc1g/I
Z+Icrh5QTXBabnfkI13n25AEn1bX7HoYaWOwhp9O04JCAbsgqv+sGJ/mlhtkx9I5fk750+/jGX/l
m6Rczvh1JuEBBCjf7VFrUEXduiLVI1boNb55PALkQiVe9en8QiO853RfPcY5fZG8nsbR/w2gMuD9
jc0/tihw+vFBSbv8hbESQzkMCMjxpTKEYYeD4X4AkrJp0qn8Uczuv8UkZ0BMom7couIDHYcI1GGZ
fLbBfT9DsHTMT2l0OcUsJdT3wq/FXtfujm5l7e7ozUFfQXPMfx1R8oz/QMSIn/7INBbuSBWUytZj
w2Mky4HgSQVpUJkejLcfsrFrj3dLl0U1DcnLiAVO7uh62NCx6ls4zrvn7kBuhwnK0DPdZNH03q1w
PPndov5c6KsH8QAXCpLuzK5T/6GRlcW7mONGt0CzQ4OgE0DeIdaqKxpIcq+s1yDOa8BxYl6a4wma
Xak7IRvM8L3nNOT8pcPpP1OI0X1ggfpNAh7mNzjuI2yAGHVizyOFPL/kDBluEyQ9D31OQYCtAMkf
KVTdTuaZJuTKkg5mf8fd9FjH8qqPwxLcBCjRVP818vwHtyGpj1Z5uwe8C+NXGSsOZtbhMcLY6T4/
Df5dORJbzkjw8IicjeY5ScrnbFXhOSBShUJH2ZUvx/toR4XAiJbT05hzbqQutRgltNq4kCR89aRt
+uek2Xv0QBjpajylwXdd8UQ0eEHyGD+ZyQzjbuabUrNkjf5jBeez6/fLN2qOBJdm/m8WNLggIkKg
V5bpBdqLWcovRHg4O44bZpN+Ri6BT9FehARNOw1bMP8zn5453IK3LKpYnwxufGJnYM9RTc2JT1Ii
hoX8SxlfpQPuHpDDqbip1MWRrQ/1fA3TmduxPrY3jkyrg//Fx2cEvgedtN9CefUbtWAMjsy2pxHC
klMibRCN6CDEfz9wrBZntkoHWn0P2g+kDZCDn6ColQwpnewjXSVobrRdP7JZZPOv0g4REk9qpBYU
N50Ma+8JhynqtJMQ/C7gdYeMthS17PeQGk/4Kfqo9O7rAZfsaCETbQ6pPAMKcNewRGSdQmSQUmnP
a/CXUTU3gaeqrefgRSKTggdX02e/0n0YlIe3jhHfUxElGMVPrqJH2c/86ZFmFjUJXlAHUJpaeU14
2P+Yzxp3bbg/+AzJGI+hqBClHeSN4kaO2qqcq0K5AoCqqAr5MupTQ1JUQMXK52Lgc3DjU7EFeAlF
BYrDJY5YRScAknmg2sCAmD5qYKgzKAIkPO9rWlR9p26WSMEPaL6LImaG1AA0lhiEMFJ1REuKRtfQ
jTWaytIL1CfpuqisWBPFfTTDB9bcxLhLEOjrWwfZ5cbM9OqsTq/9EZo5fbbpM2dKmkdKzfRrXYqh
qCxMfTt7klFMlmrJWNVIrq6DByfeNXLKi9hI9rg2KoZuCMIp7UzMwwb+B5RiaeEHzcAZcxVUngg7
6HaV6TsH6/N86h7q1Tu9mP4Gl45/4TBx0jLpgJBDHZ/TAOK/yUV5WPzrIMXg0HFG4Oon+XKr041F
MGdMEjvMx7/M+UJ7OLE4NOqwSkqmFzN7hcdKRLrm5JixuYAKsDghZA/ZahkSS/PaL/bUzhHZlXfU
Q7s/5hJKuie1jmSumoL5Iauv4/C4QaoNvCo8mokOBJ8jla1JurHNoMxXCDR+lvidyQtzzlLIlHT0
GaIgkvaANf0z7bnxiOPzFHwa4C0zHBr5azB+SgI0he9qvBTNrEMXhsDkAXsvO3KQcPkAcw1Ct46w
cqOclYUcnjzNeuDHUiCTRrlr5DZ0oCPkWIKFUfcD5zkZtLeIuzk+RYlEv0UpPLN0AjF4NonMVjDJ
+sBcMTpSB8OyBeYX4QPKNNzhoAc/DOjfuGjp8k74tBH81b93cgpnavwi4cq8SPkGwuUQ6V1j24OU
BYbEFFVfnAYtjPo42FQZFBKA+QhzkTxgycthigoKAHKjVJvOw0Ox8YeiGMlDyyUlXMMrWO1SLUUn
8EODMQ2WvGSHB8zcWzYWXE9WCJtDxINpPzdfBv/UwPDj2baRioLm4Vx46W175BdMQHx/24oKYWuB
8bc+5n+OfNBQxt/eCb6KDY1mhlz02UCuOCPtbzPHFlHCp9uJp6vYORlCRE0YvB3H0/Szig7rGz6U
tK2TbIExuPOe7C4O1GKiY7WCmjEUmnhpIsizeIsiBv9U8/Eu6h9abm0wEJYFhoNnCLPLf6eET7wJ
mCzwrMV2hpbGx9fBUHEzQzVDZBM6GFlvy4UE5QPmjSnM11uSMD7gXv1uoXkhEGSh4u4oUiLvLOWL
+CBUD7KZMIKqcXTrkn1rta5f4s5gXFwfWOCG2GBKW2mkzayqm9XpKGjU7o2M44QLgQOihKt4fS7W
b5liT0SdNMcDKX4kYQJv3j/OJc0k7gNAbJppRPIcqRttuJ7reFPg6xTz6rKc2ex+B4WJA0AmUKRs
vBtUBe0Qfg7DV6MOnZBqYXKJfz1PCAbMu0l6Q36dhh3QbcEEN25Hn+98kaFSPenfoJxlonDk8Plf
4QZMQsPBE0g4zeqT/i+bWZI8gDByXDVS31P+D9DYTChxQFjydZrBv2rpNKIhxdnprA9H3Ap2PUQB
IyfVOlcjpwzoiFpecQcDU1oucEc0BOy+aP/mgvihPvDL9S0hA3BpdNy3IMGH1xXXdnB08XFmDCY8
AUr7GDrO2oHw5+KZC3DOcuQNysdmxb2Ig2CSNRs/mulL7cMhjQJGhYJKzLIv21Gn1gFofOHIjCtm
Gm9aqveL0yysMOlLukjg5kIh4h3ZlMR7D9dQSnGkQ2KurVnfpoHo1mjio1Pz15A+5YX5Hl1TNVIL
GkhRmcCjJyVJRFKVVSaas8Es4NMHKHyiKRVXrjyz6xpSEdPcFyz4gZzkxGRKwhlpHVgMP5ornsoO
Uy34eRjF+KsWka0CeH7+kbk0sq/in3rjT2QHposmzTPt4Ej6wCfYeMAEeoi4vG7/2pOKah59dmas
QIkAg0FhXOa0FNAC0xtj9DbFnL1DmHGudlRCGmbVeGZ/FUU9GxamMwvIoiXHmDc5mSGUv2ckuliW
lNilsszdiUgak6fi/wGyKpmR0c4o3/agBsT3ZmdMgQIWtvXDxpZy0noSXXY/4zt1369JBehcoaw4
YPOAZRRgGtaLHwIh3RnJCpRArg7uLZFIjAGJRQO1KdeZXCkwdztT/vUoI8Se5kjGRwE0Fsoro4us
1CrRiLBmJ2TQDlk3glSdUyZRSZjUnHIgRTt2MZ5qC24HHLsOSRZ3Bbw5wvKovdBvkd4AR5OOgIAV
P2D1pGF1/lR21S01AiQYlxD5Iqf+E3vfP8tRi/ivu/okgiJpJWCR3AHOgwHc4B0IzZ0hMx1acRiQ
MsRcRujUYOyyk6Me4ZijRNNbESjNbaSGq+A4m/2GIHJEUxc0gVEclRc1fN7H6ReIPsevsN0oH0Gb
sHViOQItMJNF40mG7rVVULbZTPqN1S1tzx4PdQ2qzdDRSJkF3NNX7eFLfmdHozkzsf8wg16OtOzO
IpLmiHGQuWrRa24Lx+oCfcPf6UlnFDZzjAZWfj4A7DRC2nxGMqLYwxF94pieq/KfogsDzK35Wt2J
jsIFtJVWUQ1b/G1X7JoHzBAJVs1Zu5w0nGy5ZCuhrOjWlh6MbnmvWRdAlWptgBjMtBZ+I1s1uu4H
Iud4Slw5QFLowh9gK37IREA16dzAbCcjm7WdAgpNI2YE6HfKZ+80knoQH8anfZzk71O6c0+kf2A8
dqRA9Z0enBSJUJsxiwaMVM6Hi+nL+4AZvp2soXx95ZXKXFBYLji0z7WBoEKJazja0y4pqZyx8V/V
uOxTah0LZtLwxo0sRxHc2uULJnrSTXLQzfum4YKt6I0aTTwSfqKVz0bsSKNd8p/eh6Hm7849tkXZ
v1vPsVatgOOgopSFstVofSogQFMOtZbKR3tB4z9zUIVVbwS2IgOSM0tGY4AY23c5p9/TzT1nLasa
4gz0U1/psWi2wjMuVLhFlTdGii8KDohow25r1izProi2Wz5PmM1fdyNtaQslzmieLRZYYcChMtQZ
UkwMBYoMxV7AyjXOfYocYx6R+CR9lX0tmwi6vmwwi0m3YsehY4xBH5uIu6yQaOIIn1rKP8EIMKGy
O/sG2x4DYu/ggAJ1s9XYEFxIDabZl+GAmV15IdAW2wz6V6bOZWT1X/QKBlFyOtSpBrZiqnAMZnJQ
/i1REyNS1HI7YALjCgPaI71uRAtAA2lWU1nA4VpCoox8Smam41TaBG1wcHCuQx+GUrjjLDF2ZUoL
oaE+JTOsRMPmTAztu2L81VVAtbUH65qcecANTSl7DfZjiC1Fgzt518XVF/NIwnGWZnPRMFc2TVab
1MTjEuez0mZ5A4qmYxy8yWlDwXGye+fooGDGM1dOWCZWwpeN1lNE6Ive7cDS1rDZ6h1k7jSiPu/e
WygcfEe57scIvKnb0UxjAH8f0XZx1JAYkuVIhFFHU1vA/+MOIXgCEzhGwDVheglta1dQDfX7+bvB
2mI01dn0wz8FHBgbo/roxA/kq1JyxfzxqBw6nElyug7Hp8Iuqvsng4vw7KbUPUoQ5VBZsFI2Pjyh
uj/qhd6B3oxuww18GOYZjKHRM/BmBQOUmBh3FFYPpFYn36DM0pOfz4xAysLHO78/xZ/cwk8sZLaZ
bRA2ivi04tYVtt+iQmrqgSrrMuucoOx05fof35UrvuHAEsi9M+YfkYwv++R2CY74kqS7t23nbrAT
7xluLvE3DhiEBAxyqJLp8aoehhE2XXdzM4qrAOGI/InPgHJ0U2wJOAF0511HUVfDEXusc0L1XL1y
j7cUGYDd87WZTCpsDuICx4NQk2hYfqcdmeQ7lsaXOix4puYngFMTZ0PNSX/ej331KSiCYWPYut++
WpEtywQAdRbJWI1PZjBUJ7B5XEHVUJ/BmJm28VYk63RJRuRlzrzANQyNsohC24SFON5+cZWKjgEp
BP3CH1vm3ZCV307gyr+wvj19v8ACCr22vykDvhRO6p0R0d0O3MeE8QZzRcshebWpBpEyZGrxkA/n
+TXuuuXBUujCM4nEdcZ2g3mf4ILE8CgNoRy0EiKZ+a8rla+Xdgg2KV55LZcwHG+n1uhU7p+V5gPR
oQ+eJ/k6tdC5mEchWIGSjt1AGzN4bGO0K2FA/lCbT7yT/2PpLJbsxpYo+kWKEMO06hYz2WVPFIa2
mKUj+Pq3MutNOrrbUPdKBzJ3bmjLDEBr+UYOQ/CGnTWU1b6wX62NeCT2cvlrPSLArQhmumx35fQZ
EX6K7A9R+/FcSSLKtDGjgjY5EWhJH81E93j+SrDKwX3EeNSAO3m+fCJCLJjAiC6ez6PyalPJ2UeY
xknD2tsMtNWEdC5zmd4YeA03FiRwyCYO853Ef9VELT9khKs2hYfE2xssqBESctSqWnfNmXOubgSq
EHl3iIhoGzxpYXqAcU/EliJq8WpRnpRQKKulfcYqSgodqbWaietY9OgEuVA/iOGzH6Aw8usN6CmU
Eq+Vxd1y52ax+C6LCL5bOBogtz1gMdr8N/V2961qZPFZXIgrKamXaueqymDVCLebMI0SjwMSggBN
H6AuZyY0FomTsTdWgprofPnyilQFLi3iYfgoceZxmpBWhqHUClS6yZ0pEgm5WhW6tCdO0TgAIldu
r4pkK09uDld02wMN6pQC+n75a43Ndr/SuD8AT4Nsjc1LDMvnEo4XSWpV48sEBUN8BkAUx1+IscOw
aZ245sF/0VdyTHsJTfjYpAU0GurFeGZplB3hGiVd7HrGc8cCNJo/j2XKX9Z5z74RrULIT40MQIsA
VXgXdrz9Xuu+xB8XORXKcxAc/AKuJpenYh12/l1hwSphxm27SNidLDpFDvNKKy22dy+wjjvmDUJG
pWYrsTZ49FJiuDRxEC4mLG7wC4/NkOAEsDd9fx2bKkBmWEDv4mNV3zA4rC7ajC1iTb1rX7VegOqK
Gv6W+hYNMLgtlQR9p1JPCIW+0nnx5MvqwfuTxATsBDCIxweIBHNcxny6uaKvziLKVz+2bTJ12MBi
DY5y2bvJwPYf1qYRKpXpXsZt926U3Wdq+JcQFPY3c8QybcvKN0r5lTLdDwjX7icSQDYgFi8Ztt+m
4yQfHew5Ob/8i3bEi6OccR2n1ZU5S0Awoud/UAHSLbMJpb62Uk6LSAQ/Brk1kloIe9Uc/VWB5IrJ
y3tx2C4lAFsECh9nCjz00aWdVlediQd6FSG4u2foFF+IS7gyynUeh5imvIdfVz9EEprktUf5IHxk
5QJ0aFjZawWwGanA3q1XD8mteuVFR4jOoUq/fSlsRJDc7uN+c4iD2uFjZalMC5zFNqrK5O9XfDtN
JYu7fe4jtz6b55WE7Ik2yTIISNTcuC2m/lGNH9Xuh8gVjcu1Os7DEXDphakXxbYYEag/eJtxqJTo
iW4typNTFBDzrpHxLYfBi+Xw66hkLRbaHB7ndDrhecsaZTIvdqYudZzyRo4crcu4GyKhFg4dGU1B
hSIiPT+ACV2b6RFA3KlUBlHIgdniyoq4l6r7IGJHRW1q3tpN4OyZERxZCD+Q70HKPG4gdKnMNQQ1
tQErz9qF4ztaeFYlFKSTNbR/ZdmaiksmQjF3ZeBHa5YmZs3lEzU8FPxI4AfuumwnJQrO0w2Gx7cg
oLCBOc9+ZYlAKmJ2s7rIiorIw93DW5DbiHtQVOAIGjGrY7LNsrIarMbHddzuj10+BSS3K7woyBlr
YEn5HcdxV6JpGbOfyrvBfr970WERFmKg2+WOOSwLFkbPPTtpuHKcDo4Is7gL+FbHHTNq/FQDwYGY
vgBdBIA8B7en9FDVXCx3WQgaRuwDEysYTlMiueF42t9Cq4DSU8LGsV12iXtE7YULG/NvRxAScQwE
H60s5mfbOES7kKzLTN9HTi0O01UT+dg202JM3Zp8BQPZYSQPqCL6A9jt34p4126ksnGksBWVHvgX
g+ewwLOZyZCNgdxPAkzaU+1k6QXe2iWPIgD4SkJGSXNEsZenPcboGCE5EETjRO4IwiqYer4kcwbd
P2Cdq//HisH4WnPzqAHUV0cBE/3Si9jCah0bidTQ4LFtsC9XQ0AZ8Mp4qkMOpoNLMWCOE9CduKZ9
8HcuIkW0wjJobiosmqjHBixAsAX4t+4AOFqNECnMdGznTrQXrhjSpyDayBenoqsQ6HMEI/HglKw9
Qu6zPGOrYAL4A3Urf25gBG/hZ+tKy4gHQlZhKyT6rG4Bz61k1twKCrqLk5NDZFHcAYnZCxufRmzg
Ax/u9rNzhLh7YC6c+UDqq0N9RERFeZNBtmCsgfo2Xaz+rUkG5g8wE/G82j/E4EebeWh+V8JAOxdH
826cCPhLpCOgSj6pnadtYGOug7pFJN1HReN50lTmtUlJV9s4YNdle0lHezlLUxPeNWQV3hRpmED3
5asOLR3Vgm+EDTjyPvQottMelpjvmJqePOICHyWtJD/4T79+9NvxXzXK6wZyw5BNQPqEBwNzm7Go
vHVt/6xR/DslociHCkqTGYeXGd5HZHNzkOMc8pQWq/e848WADQdEJVid1Ov84hWRvRDSa5io6PoA
TMVxU+YE1S5ALUGYOuFCtSl4K7t89XjfttUxd03s/qECQHtfKbrwfqRU0SkkVQb8EIpGjmjXlJca
RIywjuwXouzO/V2OAwymCR0MvpHqnl63ESXqKOoDT3j6/CJcUAOaZuNRoJt6xW74pGe9iUH0jwaj
dmuY2lvOeUKkHWqd0obuKYwPNX7xIGVeKjMPnsJLKYH2DAituxHwYNxQx4w7irbSUFBPDMRvrSrI
PuyDJ2rq8hZnsugmWafnId1aTG/5fhjZxI/jDrgxFtQmExRAY3EoIyV6HxcRJiCEQE/SMHHs86eW
0wLTOBO9QtpJr71iz7/rTaAeb+3mZd90J36lNO8cxeKuyevbibkCe43odu+9CVLWaGG64OUwALhW
KbpaH3UEVsUoS0bCCy+sVS6dVhpjTMUA7iLIbcqlEczCOkx7wnSz/fAEIBSXGW6g8knPYznYFd1g
oCT2FZwRhsi7swN/DdSTvKvU0PgsYcpqGw9et8sCBijuvq0HDRzeC3BrNlpZ8VeeSpK5QMyr4V1F
eAwsI/x6eEl2CWxjL2SHrAHopUrJ44Y5v3ifwHenmsO/EFYmPwbbnRhzJnuALCEmrOJcbq3c9BoO
v9JtKU9Q3NRVBC4EcOWOYPjOVMJh904LV0oT+78Lp/j9lTDUBxiBMpSh2/7re5zB4qrcxQiuCRuy
YyjvOT9Txz/wzrNZPmVArTqi1Q+T2ZwNMzSfnFO/aYEySuA1wit/KpxgNyRjilEFhmefBLVwsmSc
LGqMooFZiv+LXB9OYnXeRw0FMuNUZDE8dWtgccUByqSMG/lM/TpFNCuOxcwK9g8VSsu/CKWTSFqm
u5vHRA/PLvxa/vkxZypmlJiZeTyAL5V6yV98LOynDg2xFuLZSgEC3ETDY7fPXkRDJYwcr4bT6CPz
5Nf4nVEi+cwjxbt9iD4jl7wne6FhEBa9BA+oi920A3Bku1j9NxiaxjqOkIQPHWb7iRwHIqTzN+pe
8gPA/UTh61u8gUkEKrirMEWQ+zzDfeNJ6QGTTbGktBVc6T67abb5S+p/dlY9EFfwk+InPLM38JrN
2T8PYy5t+YJCKuB53Cn3gxhM1kJwA52hvs2iebhQc2p0PA7EMs64ruSgnBL+pm7VVdv+ITnzQWt2
zChWDnNBdUg0OE89c5znVfEX0BaMiKaiy7kIxcYR+Au8ESD/QkbYyJ3BXzywSOP41BC0zXGL718r
Go+y/zPVaKbsDVSmq+mmxXFQZCxKp1XnKWytAKxEZgoewLMRp2VNgVf7LjAI7sytbfkuwEClWDnE
IQjaupEZZm9YKUlhIY5t2V6+Rz1VuAw7tXsSMyvlR09JiBE2R5K+SBSMn/BluXaDmr0KDRzkEoAW
uKfy0Ok6jvE+LDODfohAP16c6OSP0W9t0L80/hIWqyZBUt0qIq3d8Zf6OmHgps5uyu0QbGLKOcQM
U5A7zd4rZbuokCHCEYrjnPfG/v0qM7oWb1h8Ci+V7ylUSaSZ8qU43BT5ZxrkU9FwSmqBKJYV/mL4
q8WV4yspJQU4J2oRYUL8WcUirRlExaR4WYmDAuodaNarJOkNnAb2AZoWzwU1D1UBiu2eVzIxKbyY
ejZqNfOuWRVUYi5viNqUGXuJB/AGJ/EEHJL1XFuyzdGH//NLBAN73P6WrtwIuVvF6ZUDqHxkvDkV
qOLpPV9bc9fhJgzor759qPH697UgQTqjf7sSUAhNJ8sIOiunFRdim9vpXY0Zc0yvaGMB7/sy5JFF
66PZRKMKciB2ZpKiIqPFicwcbnoYTUcqQjFJIVS7goMp51XpOOH3mdH7Xd76biFSi/12TO3Gg3yC
qkVLccvxup9mZKPpBI2ZCMxRfKwh71m/q2aio5cIQM218ROOkhI+zuW4FOn/B7xjRPQ7TS/99gEN
7aydcFAk0MUmHHk3x9+IaefbkaPGGoOg+Q+/J2ZWqvo92OGtO5TmnIGGezmbbn40FTQqvmkcnopl
WB+8gxYuL4bqeusg+bNb97ejJxkXBKv5z0rxJj2q6jDnJXY1d8I4sma2FA2vXJtWZ0PCzobpDD5u
R6Y2q6ol4/JixOT6LkD4RbZIYvzl1m98Jz6ZhR14Xobd8YweNXcuIuwMbj3XqdzrLciGd+dAR3zW
xhJl3FokFkbxEHwzhkPCquF0UN1wD2MFkWBWI2CGa0OVNmbiIMUw3IeZhdDanmmrFPenQEMs1Zvy
Qd03GSJS0W2V+GSiQiTtCu6gJ5OFDAwHRJC2ytts+zRmsx+ct9483jPLjV69jSM/8gZ3uCxbehqv
FBDCpQ0b+61KTmPqht8NIvOHhIboPKmL/kask6IaahL52V/C2eiAasPIp/yFUHy5MqPJ35GuF2+t
nKeYVvMtU1CHtsl+Wvh2UejhVc5SA6aZOf20hLNS/oBns5xLxL638MoBE71tD0D0MNDM+HepAncc
2swqdZPUiFLMRMhDbyKJTCPJkJURcL1EhYEDcmzD+OKVa3ilxpRI6DCUlpCuuomqb45vtQASlXmt
swXeHw315HJviBpV03JWyeXMPG79UmIFRNsf+RwyY0Jhd6S8kLgwr/vS7j/MuL2uG/YHHuL+a0ov
cGgbxkhExigs/H0+7gx3x8BWLQ5uYYvcsTJ0a2b6+Tz/UTH8kVL961bkq3XZxYgy/TXKQjbAyHFY
LtF2flBGP1gNP2PsJe8WqYlwX4WOJwbpLCBUbj2XZ9nPiFhwDpMYUQkUngyDLovlcTYy33h2H6iJ
qsf2yLk+RotXh5dSdbmlTULart1+J+IKV6UIGgnkouXNJ7rkvktEYuPRzJV4rWIyaEjPtbJifchm
tn8UScbJxhl9GKm12kmmxgu55PFOY1j0NkEpaWr90Um4BN0JRfpSUbKoiPKLZJDiASbH17k3gLYL
+aMYts9sa55HU1xswhGzoWCfq+hVODCkC/1feGM6elWHgKkRQ4wcsE/BClbz9/UwsDpatCxibRId
1fJP8j400/vYfeKTxD1JJOTrIEQfIcWsKcWKt9F22ptMKjHEVSf2UlSvY8KwJwJHHeIJm/Ei/e71
MCY3TPlISAMl4bQ1MyVPiYjRc0XiTibau87pFTjKUNzHAYJ2TX+bfApbbMvRBbMMfR/OjDgn62U4
TmS3iCamajAIqIW2EaCsC7ipgX75r5BHopuRCrQF4JxZ+uq9WzqSzsMS+J7RR7yX05QhqKRUGDdg
NP0Y3GmUl4LDy2QFZB7PoAhcS21M25TTAQrTgmuKfIOFWe9CsVi1dn3tuVVxwqW/Px3N9iFwcmtz
A+LnRYcnBD7ASGzVF/YloTEhlh2gSp7H1KDt7PJBi8ox5udpP8axUD4dkrVtFj/7iCTVBBo9VZj6
rpIyaKUUsoYm9MsBGTstfwoucIRAPB9xRXu7HN1Rw6Xs2cw6IvIBLo8CUS7ENz5SUzxZKU32QNl0
H69jcjIiAxxhOT5H0nJAp9lvLBH1l43/lrgZEjemgaiOmQSn9Y6q0ny2aOvOetySvuzOxMbVjDyl
kWH3vYKN6jRvltABVrTn8Dw8hubepOX2jUSL5DKyGBiSpENrOxz7/w/+MWPMfN4SRXxqYRVdlFTH
wG3iPH70cm1SzN40Q4fYzg/Nr7LnFjIuDVuZMebRbCGd2KjbOXI6DIVyZP96uY8pL/zIOVKPoplv
OOHp83YISCX4ibxFxiN10n3zNgHSGnAEle8M3ZJeOdX+l2/ePSk6rzGIUSGGPPnyecwCxW4oiduA
895qUd/L/zcWJ7RV4Ce3gvacJoG6eXfMQ4jlFCt+chXWE4fNeyT2jtiBceGnc/0MtXBg+VbWdrNR
TjDCYkAADQAETQwsv+w9AzpJGXybHQhaElDGY/n0uuzneOCWTw4LRnKSxwbNgUU8cGXTBlJkUyrf
qt3l4Qav6tBCbgO4qRfcKMmPP8k4VukGsM1myivL46+pmNFfTyk1nIIIU75QA5E+dDZ2kwdzRXSH
sVBPxfEKUoQUpHwwjbnX0gySw11HGoraouuDLV25pDKWnia5a0Uci/WiDqQM4OAIDQ2fGjxLYHkA
iVYnpP6UZSkD+Rq2+QVJbfW5WiDHHmxntS5VY5tSBtFlAr7g+TRpRqyAozrx3yf4vb+xgoDw7U0o
N3Z0HYyNmVlBZbBjyTIlGPqZZO75V8iauM8YQDPlhKEwRcKumDgeffgwV1FAkU7cCXQOGKcQj2gQ
4YNSakCFQlbH8xohllxGdTwSVFeXcBakkve80v+HNT8XmwG5s862vEMZPrMoL5KuJaEwwDyhFUeK
9iazDrYPQFrTkncGwDTghnWCAfwHOT7jMegjaB64k9nyBLyRhR4nLBHbBp6CVlEvsCsHO4bBA4E9
Z5oLk8K3YVVGOG3i1Z6A4HOO+d26whHuZ2c/96uweckCXB7sGHJ2x6z8E5gOuHljgL2WM5TnPvav
7Z5ThD855dC8oHoFLuYbQQNYnM442kcYyyMqxl2sxhNA+8mMJ3Nj50jvdI6v1t3dImZLRIpcrSS4
nHOgEpPLGkRrIOyy9pheNdQm27mI4oNF2lKYaRXjHfRWkuowwaI4O1yu7sMSxMeT45Z420d1ptXX
YfXoPefgxl5ZX0LWVDhWWpJslkFk0fwpyxoKglX/iXL+hRnlX8QHJ82k4qF9xgGdgqirTUEpVx5E
TzAtu8Eu1mdixSgbh4evfSUpHoapzN2IQOnkr6yL0oO14xe0GR7CIqhR6CgFC1L/gHYepmeO0/5R
v4gaU6xY4ZBN3jMxoB3zJYFYKVx6O/MHklu9IkRQqGLzyOUgREvCiYQFksfw8CFeuPd1wEgmpURR
useFhSSO4pubApCnZdQnsrnK4qa1YByAbpmXaEFbj87exmEQ+Ev0/r55iQlAAyKiE1Pk3B8pIEd5
TepZJRlNawu2HEOeW6vsu5UG9wioqEr5DD6Ju+dt6cL6Eg2uBu0q6bzswxv1crHL4lo7GjkMReOP
WuOvYQFpitQB/uS16foEdxgXlsrjRuis9f0ImFF4eOVcgBsBEoeC5VBnUoCPj0CFb9BvoPm5aOw2
WPcSwVHaiPx96Zj9V3W101szO1Dkm/rdhxXPuqOFzZgSiszus6tBgjNmd5f03/9gb8A1nOblByG7
VNlRCZfEqe3XfBxr+2x27fo7XS0P1qtM62D/R2c3bpzm2NpArGxTmEEHbELyfPjPsQN6L3cBPIAR
vjgIqO7ObYMlP+8dB8jMzT7K8Fhw9fFJCjtZuRdb1CTi4zJ61grVAXVkcoJ+7u2ktloljnpibV9G
9BSKGSPRAhuVmKLR5ZwzDd2CN3P3pbUnE5cmulLy9FTIsBiTessIjt6w9mWmyYYQUFjNvX1mzMjN
ICEizdhPOfcangCMDkYBZdqpDp/lwr7FsgTihXQ1YwNN0sddYheADO/HF2uhWY8On96zavbvpbFD
jH+TZvlhBf4ttOJ/Ldpty8jl4VrfSowsqAQZmPbt8kOvcBEGD5zb1zEX2gNXFNwEX56uvdIqHiDR
oIZUnZAF1icTd8ymAEnGAfZcW1IPqbGV4roeP0Dn3hawLmIGWcYBtiAqAEANAaAC9Mtzg1eaQRFi
ESJObjMaF/JLcZiRGbAY95BkxWBWIIaslkn1qoI7miM5RvRVHCBRntiv2Mh4wEL427IE+ij+F+PO
ZpscKedJK6Neb4pbdCZcizUqCK/3b0sMJKyGmQxtDE76JZUKNjIP+kXInVnP6HTQDeCwOc0gpevE
wBOPSk46HJ7O7FCoy46YMmHvB0cS4NrBtXllx8djxSHRpPB3obe8HVjXMkVPHtQ/iguXg9DFltLb
5Ed2vEvM4qNaGNpF90eJsOoXoWlA3kRbipoDMh6zC+KFOLuXbJkR0vjIh5N2e6ebiC8YNs0XBIxO
533n9BfJkWRX6j1GTctbmJiaZchh2r7lWISGdNqT8L92tPh7BynrhTwp1vE8Tso7RIqeI+h/j6UA
ltMd3qTEivIRo5TnqrA2Wt3PeKgLgCi0ODXNT7WlRJJgICYQCnu/47JjRxMRaFN9ggXj1A1Yxilv
cmm2Mw6YbIL84rdlfs3wvfnv2KXWlnyLKJAXaPfLqcrEMmZj/vYFNbU4qRB9w0xOQswWmBiYeOCy
5pVb/dIeUXrjFRkUCguNDowDfpIRrwJ/c3iTHIPzBIgaAH2qab6Q+jySOP5F/Vg/wzf8q7oUKrD8
SnQVyn8piU2+KEmE7XBTPStN8CqtwmrJAuXiI04BuNHwCLpSMGdhtsYSMCFk5nVhhqp+Y5IKPCUy
epbdjv1wee1nGf2rKwYK+3BNzgj32MJatqhb1Y6CQDlUKRytlzYDkmOrlx+kHUdvVhKX/ilKs4Bj
SEbaIv/DmRWr3O2XalNLh4OpioU0m7INJL9RUqG8JL4m3zwHBKJdYaYKKI7mVLwzY4zFZb23EyV0
ZthzWrcmTe2fL9EAWoFDKaICdhLyZ2Vr+wEvI/PBtzKpmBsegYSnlwRSws9BqKDpY6LTR7XEuY23
GBtFb94VcYyEN60lnwNAi42FnwecU4qJyiM6W0IpMP3j+DjEpaMFSwfS2s7myXqlw0K+Tg61KI+/
fIkGBI8pwiZbSKUZgoqr6sBD0GuT62iEZ+gNwlPoo+xD6RAj4oR1Ta7R7BfnK2AXF4AktzjB9Cqv
LEO2yXdlr0ay08kAxDp63r/rKWjT250QOpP6J+36UTAXFrVgR9ffitUUAzL/TFJnvyDpnCPN99rq
EgOR8ImZYITdIv7wFa86LjhbZYL7NeEpQvfPtJA1KXR6HRus5JsgKqK4Roh9Bt8Dbql8XvkG2cG/
+E3+E1HRO0W2wNPdVWYYHqOxBM4WZ8rVUB7ZYkLOOD9aQ/oeuuuLKUcs6hN8dOaNUlJGi8LlQNYL
367deC3UoOCTsOU7N77W2WGUQiG2aw44CEXg97v7b00FGxbt8ghBUgWjX3GiBIFiEsWEOEasf5K3
5R8rbrwjHhihXz4tXGSPbtj9RX8EMz+dYe8ht36f3C17hBvTvK0HBU63IGqCISptGar8Eq/uLGCl
2DbXX0xw4ykScgWoxYq1D8qO/cPrpez1eLpibISWXcBdPvhBsMsJv9h7tazrcsHifWxlBjytMIZj
UuKG/gdFTHap21Dyxj9i+Dg4xcrQSeLs/XGlqBxmDhF0xcpvrjgQcN9hXG3zNFWMKWbiIhhXrEfS
x2xcQUHRABVblz4OAQf27mX2vXK98btuU4LKsPZFpHNqq4h5+RphTSebzR5RAx3BetHWMvEv+W3M
R18110JirKDF8TmMMH5TyC7VwNftqtW799d8e4LZFHALwoj8iFKfZm0kdNty8TI/pEXzIzavga8l
0NYxsZqtmv+yas4AtdIUW6jIqoYnJS6j5H7MAPPUix1u53bfTl1ya2Z++9TBnM0FHDb0Dl7ByYuq
Fv4v9qv4BDDgk5dYaiLIzJbWKNlqZHi0jsFtlEMJkquwmrhGNujOvsutZVjbmL7G4hAvizzGW3jF
Go/7UHIYeFr8NGRAvcS/4il272/dclMByV+G0QGQztse1axPHJe4Sn7Qt/47jJRzPQfyiJBolMAR
k0L9nBhxQjSiRKh2GReKpjCO+X8xqCmFP5Bbhi3lZEu2Qe0vZ709/Bf3fLdYOtcpA6uq1k/xoZXf
x4Ni5KNbc33Bgua5w7hVVJKshCdAtc8Y2ucNo0Bksis/zybK/QQVVHTfo0xAOb3HiQc0NpzxVsPW
Jx4KN/GYrktqnrEDo3AAASRaPLMw1FB3Eqk4PaxXSm/5pOOhyzDOv8iXjjznWJcsB5kge6WbnAUt
zfAUcHJnBS9FlJkVNI0rmKroV1JRFTpywXMKxhY/0iuAPSxG6be6YOO5f5ZgzCmCD6GMcw2K/oq6
1rRJZsrZiFRPaGPxPMIyHIFL4kVO/J4CCsLZPzOM7ZlzpL/tmL8m3qh3GDIjcC2xfrF3JwMfKO0O
enw9vVQY1M585B3DUycMXAaM4asQajqXbW/neXmXQXm4KmdrfeybsP2mumFxftQpaUaJmNaotRMX
q+VxeOqy4NYwEuXhAYdo0gVyHPhUoIAgWBQ2uUy5MbWxSL2Axs2zgMRqrv2Vo8kvCU6VAvNCsSE9
qT3zOa09c20QKdzDWcbQgLin/rP3HHGeg3ZX7gr8+CbCORDEEsiAsz1qGhjTzBCPlXkXITNIJPhZ
XoaUSJx8xz15GFcWK1YEjD52aoPMR93Q9HADYirAjEDlKwAtOh2WKqFJ1HeRlGaWfLz8IE1hRkdD
QY9y2+wUYKsl29TBz+9AxXQp05ELTxynZd+LxFJDhkq6DKpfKkU/5LT3o3X7DQGS0pSbCGvmZsnO
xmENrqDb7cCKFYct6o/jDncfyC/Yyv6y+mC0qYjYFariltOZ4D+MbcS3HlcqrDJ64tjF4Q3LKyiP
tvM32RJqW4Qe4EF8jYn0hd8RpBLkFz2+YgIq2GJJh90dLLydqT+hNevNNEQp5FduuhIl3Olg/i2W
ybHF75coGdLuhdyKnluiMI0osay6wn2LXZKwS+KBm1Yyr8qG3wSsIc7e7R9+Or3Zgob5a/S/cSYT
BtA/mGxwHy2SySCeIRSq0IesfXQvXTf5Wnw7R7jSPD2lGRhat4zLFjoeATKoPkjyAWQwGUbvUcmB
KTT1r3CulEoSvd90PgTF3/SIn0G/OlgZpn8kH5HCXh6UpjgzuE1PWuNQM3ORu0v9Q5svO2BxcAPh
+TTSJZY1hWKMJQCRwyw2aZ4FARIQTWsZu+Fmk8NBJKZdcOQI+5MXFDFoWIinw0wqLW7UdGxqOBdF
OuutVN8MFMDUU5ZEhtiJA2sPLyovfCWlCWrBHHhXo2QQtXievcFa4IZyaKj8aYEAAp5BEBFM67Wr
XyNHqBKcVysy1NPhSpta84obF6vgZvN/W1OFfSFxE4Qgs77tHaQVxkYE056yp+V4uoSfzK+0zrL3
mMxzr0wSS7nvSXfubx5nS0DXsS7Z9xW9hE0+GtVJAtJIPQ22i0P8wjkuPltR6DAHKzFzYV7agKp2
C/LcHh5SuGTmzHGdD4jeP0SnFrvsVEQvTJlFU3Zs1HzS3WG7yOZcWAXVQUpnJFWoNDgiHgJyYMSK
W7ZES7QZ5duSMJEkUq45t7mQv248jeKQxKLVExDB5UeorkYbKy+Q/leqAwYRLLuFbHc0Sm1EvxVn
sowdvh5sBvfR3+QLJMc/dQWtuFqhnfDI8IKlPR+JuGkja/0mZouQ+LDWGYTjGIzHKdxJ0PGOtf5x
RCQLSMYdCiO4N1A/VcIoQa7qRstombeaZd/jmDeA2+m9XqnknnCRsr0txDkn2k52e7sv5Jy3HPhI
Qh0mzhXl4YW90xPAz/xUaXqZYjxoc35+OW0yKJOk77KYMGh2BtDWgy+3gudRQvBMSak2VOPHe7rn
H3QsqF9E+DUF/AgN6xUz+9UltVh8/RVsloX0fUUsdq5HkH+IFwGeE5MENYc0Zq1UKoCVzPZ40vFi
PkePrgtrEjrmgHehLB8vAc/j11aXwg72Es8dzixoOTzdKkm5tsG0AXOINodWfWbZHM+cZoSzlWAj
lWEreZiBAR6uHwweyBLSpm2DpL7iG85AFLJWxfujlfqJApCrLOQww08sxm5KQpuoHDSbVtpQ6uZ/
HfnulUu/K/QPPIu5z2YOBgLvIbK01DXjlNyHRfe3bcEHyfuqCgrTFS4q015OFXVgt5Imud2rxfkd
jFzfBTFH53ECRD0uy2c5wmlUXyX1lqMy4XSFeMOQ7t+xcUuJmafIqczIj9OvrF4VAv3ooa/nsT2z
Dn2BneOEhlEWiZSioxBjTCNeh1JZ6N/JMX7MUmbk/Eb4oX9tO3zV1M0ONJ+EaDlqCmbWarVDE2U3
0nJbKWeMNMMaExe0n8sY/pLyzJ+Gp6nwHsRapKuBM+EwMcFnJea8b73w9bprxXH1EAxzZOUTTfKC
qh7i6N5Mz5vJA6YCu4XZqVSRJV/EzjlDDeguFysj/5DkMIEK5QrSXa3RRYqHadIgRFMmHwnnqhVT
4Ot8SIkX8qU1YkGXa9z43VkRLIy+Frpuv6R7ORzuQgV0/Yz7xuGQQFwM6YiKUotPfVSRzXWMUCVA
VS5NjuRQ845ZugESo3F1gzdEIoguxLDEg1bZFoy6F7bsNAK7jFgyin38muMrO9EaT9uLFDZahq8e
FCktlu2YddFSbqqlaxcKgdkVVbdkHnwV1oP9q7XT4SGi9GKU7AVvUdzAapmd7ufXdhXB6ihkOUN6
pO+wuqnNsaWx2meLhMALvQpsZ/sg2gxUyCGecRI5gDhYJ/n6k/x6i4G5f3uI6lJxTBms6ikZr4YE
8fSHJiybmA8aSeyvaLPE7uew5ceK8YTem36DfYp2upq0sNqGZEEmh6c4YCghyYsUVXwx+XYi8ZV2
3M855pWAJjE0OkqO02HBYJXlMhJkEi2sw4mJIjU4OzqO6CMkKY4IcECQRW7qXFxacKM+LXzEU1ha
+K13C02V0EhLKpzRr8Onakmbk5FoTvDS7mNwWsLuOquNrr2NPUMtt14oYppFXHVjw9LM3DgBe6Ev
VJMHkCxhrsmK2ak5VmtJbifK01MW7hFzTSrYg6PCoGvDNyx8rRY+q8BDX3bf4iSttoBdzovW/sFe
N5x8ARIVzakOGvJZtKiS8+BKrSCBoCONa855XaXBa9w0zbPfJN3jFHDz2oCEV8BmT9AixfeVDg3Z
sTXI0ZCzZBVVmAoqWcjxHGcg6PiSEjIiRzxmSae1Ao0QWZoDMjIzFm2YI9WO07xaOHWQ1ovoFiFV
DG81COgbcC2ji5FOCyzyHeUip55wHpS+KPM3CYmE6UR94RXXemtqFac4F5MtCjcGDV8Avo2hjcFG
hAw78i5pnSSWS51tNKBAoF21F6k8TsnYoweP6wMDoH7LX7LF3kD5ZmT08P5IJctnONBRO8sUMSez
5Go1sL0wZAz8mU6zpDlomggkbcB8ld7e2rfzYTF1cEpRz1FUotKOIeL64U/fm3oKs8Gb57Nkc10o
F7Q6PzjsOZNX7Jcu4t7FniCG0nbRbRQB07yG/2H/zK9jV3NY2BKwhBk2EKaHCu6lLqnJp9VFZOuE
MAZ38Bn4iTu+lK6UxhZSiOkIyl9+WLnQv/djeyQnFqymp1IjjyF+6GYzPa++nGKDJw1czUrjeOlu
iimLg3McuHibEdxnqVIwiOLvBb8Of65h4xHn4uAff/CXVSUU01Fe4kQz6A9TiCE8C6HaILuQOvx7
SoGHbJe5tSAmFdzJ226seqZYWf0E40Uwd/4QI7Xyzpj6uJuzZYc5w0VJWmb+QmNVVWduYkWBWIse
tPie7d0gsmGC5Xfxm2+O4RWfSrwWA34Unx5Tq4zyNq5FRr3xfKuUJzeZNHjLNk7feBEwd+eWy2hr
JgSaJwTStJa58S4YFZS7sLLBuPINUsEBiGeDJd+QCAWHBxez5cwL4Wgauj0BUK7KMey+HQc+eusU
wSbqlwA6fFhfZ1qRKjJvDWFTUM/1wZXZqY9ZDLh8UGHxjhm21vfGkMoR9Z3BZjT3fg2xRxZkx2UU
Zagi22UQL8njl3Em3lbN8Cw9S8qq4UMWIPdhCfMjD9pMyALCaPD9Dyx0HDgSJM8PZ2XcBN/sjgVm
9Xb2MZfucbs4ffiQ1fQF1QhCwiKWVUgY1kFJNE2E9XFiYIfAMNCmKW89euRClkGAU+7kUoWhW+aP
yZmhtnedJfpzx/9+HG56A8hE5OBOl5zta/diM6i4sENuwAzv/R8TVR+CNtCxOFixK1wPtL9dPyW3
FErUApBfb5gW01KOgn+IZ5rskuy8sMLuZ1rwK7i3AQJEM6qqo4eGgHKYAX0Iuo+LlguRcvPKX9kG
K2kK24VqrKHTt80Oe6o6/H08Cxo/eD0wwfuItzlARZsEb0g81L67AA+gJojrcHqtenpeRNzCJ66r
PxzggCduj7hMfqKdRP0DqCVKnemAjgIj/rS5sXVurRxZmS93QTX/m92AKz/AEEYO4moM1g7jRhjQ
DAovbNsBXJ5ZlgRER6c45B9+G0y/1LkXgJKtXHrkO22yYVvHQmQGLqxlhPiJ4XAWMXkbWLTajE2p
dEKBg+ctZ+oVNV8K0sG7Q6FbX9UWDoGUitsTZOf+PU7EXDSN0LSWPHU/5B8w+DY8ExkKcVvl332x
vyBvFg1zLG8LB2Hq73aGGh+kzvQAG758iytqQttRyA83G7y2mhnma9ZO9mc1MobSaQ9NyXJHGCAx
g4K1TENJoIbhN12u20ZyYWyXT27iNw8NWogFkt60f2fwAmMDa2QMtA+y8Bil2BZ2Jy6URTYlKTGu
2+3YNwBVxaQQP06u7d9IkkbGjKu2P0WK0py1fQWDrA5N8LRE1cUEdHU2knv9bYLcdGUXk/tgdmoS
zH0x3MVWH+EfPc4bRhneFcbi3d3RMfwT+eetNQIINXHjmAu/TQ5WX265fxQtnkinuDDJ3v2kYA9/
mywNIoRNReWeHwUuhKjgmhsfrjjGKhbIH0cUq5d4RBHCZE70unpx9o1IL+ob9MkMPlNpbLmgeFwF
BTZwa/Jo+02RiYH+P7/G0sHY8fmCiPCS1EYqkkUM69DCL+YRoqxQIhZQpcABV27LlaATu0C6Dji7
k+pxV+bkSEVO3v0uG0+idgJGwf3ohdNdwgP3H9q9mO3rkZPrJwUyTEOLqACCpMLpKrKgKxzo1K+P
QhLfTBf4VIuueLRRHcUF2tM53LB3l/ClPQ8+lrVG2qSyowYlZplyuwf4ml7WESJMmLbUmBkFXosZ
u9Tyhwukrs0eHh/N2XJETOcE6alimU+JSbeMS/GPp3kL4e9aLNInQmk/y+F/JJ3ZctRYEoZfqBWh
rbTcurwbY2wMGG4UDAZJR7uO9qefL9M3E9NNY1dJZ8n8819GAE8gINok2k8gIBgWiF5Adm4P5nW0
51wRrgySBWtReH2JMQsAUafNhz+BTJSBtUWPsxDq3fZfqoA1djgyl8cm4SIYWAamZSx7pDHJq9Lr
Gl7fpU6VK2lcA+lEU4ABDEhA4puc7vSg6M1b+ShEBRL08Q8As5VSRriflfnM9ZO+N5NZ4/PMy/mL
cGJ4irc5huEiCLi6r8k09OA0u8kz5lpIhCjIcE8X154Rl1Cy9ByfRBSaRrl5dVTSDfiKxxhwXAx7
65yAQcoD9jsN54G7000c8ZjAjqIvnUOTU04hDG3pCwM0QfjnYdqvEwuFPUwmr3gMQIHsKAJ/8Toh
agz3G4FL4owJBEGOIMgDBZ1MpXFNgHHDpnNqug1Qz/7zgWFifXm4nutj2MddSJfGANHy8zTwjHPy
zooVKpasn0yCjQ8Nog7pfc6mJOVCc+uFG2Cgd+Ty5GDlEMKe8zk+PHj/pGt8DSpWfcDbuq6Lprrf
PNe5djcKkg9lUio9s1SzH8HWcnK6B5KnPnppA89/XmnwEGowW5IJG4Nq5JSsa4AxQNSzZk6HcALO
mgQl5Iekoh9hxAEYUtevMM0pZ628fwm6tSZ7D5C9LfQXtxAgMMg+hNx14q2GA/1efsAlSDbSqmHd
2mYFrJ+B6Cuy5s4khzLFbCUeATIT05cE+zKeKqATvMluwrSHafx3D49qFq1MQ2LK78RSj0Hv6a9i
iYA1RGbqdT1G/DSqm0dhs2gJ/YHSwPu86Tr/n9rHaAKV5FGriQOpiJQ7TFFwD1ivGJ5CREJwYzIg
qSXgMevM2gxQ41gy8MRjWoj1xA0eBjIck3Gwm7IhEMCnn0BruIp7vj4sLV695MUnGUUWk7Ty7GFC
JHHIkClb1jBkWfcs8cMYxH6Xqcox0ni7EzUo0nv3bHBovxRIgVqNUfDe0fb6DDjWAnmQO8ngBSok
0weOWvzutIXShCpaFmglHbdG7E/1p3SLp6vYp+dj/lm/4FWFG74QX2AEMTAk1fEsnRl2J/STEoYm
nA3FsRzMvFm/DGKE2yli6yNAWKeOk1TNHI0eG03FNcpeHSM+9hjzyThCYTlW4OnE3lDt4NlPB8y8
Qho3IXeZFHRykWQgmTt12Iopd1Q77MPKjxGTKmbOKFM7JgeHK2oJchRVqTAWvPYAw+6r1uXAbWsT
0Ncd0xNWEQIFsm/tyh5D7XMw08YaUcgmjmOGM6uyGwkUIqg76ddvGrUqE7zqtPePeQS/S6FvPJ8A
d0QrNGaP6sKUwI5jQC0W3/LZP2IqyRFeDd6FIfqGDregq3yH3JafYKHmGfiloSOlNIAG7kvsGN0A
uCwMPXcU9k2Lt37Nz3J2IZTIIECPYAl8sZuMsnbOHiX7tj4Rp1nz5wBtB7//M8c9324C0hfZn0jg
YIVzYSE9x9yEtFKG1kD/VKoTTtENLZVwD8IWdWtFL6hetkHNm1mcaDoPx9Ay3aGIN3A2HtaBCRSt
/JNLYAdIKJhjRVtGa+vXP5kzkVpIAY99yPY//A6gf3XUsh0TCAil9UuAzuqmLREGw/t5WpDcvI71
QImVFR3TlnII74LUds9B69rfZoXL7oxwy82OuAfbBPeBq6G9dDhGGQmJEA4nKnWDTQC+UYD9ROO7
g38yAtRTWmI69HZrZ0quOKwIoz8yqIF4u+AZfvyzEe7eXSSiR6auX3BTehOHEgvIfWkPNvwo9hai
0ZdFIRS05ODha1CNIHhrnod4u7NhXIL1vkhepMaZSLgPty16/JgZKeRMfMPYeDHeM8/oPR4ITAOE
FI46uAPtvhwG6GrwJjq4mTrLwNJKED2z2PIu2JLXcctmeA2AVzlRFEAosDXE8QsnakwPMgYELWbm
gJ5r9nRgX/KiTPsW44V3lSW0Eaq3YBGDghr+W+iwesQlHOzQd2TVggyLIli4biv8hAeGrRCgI6G7
QxO6UoNRTUgj7YfTBdjVjEIQYroTS4iP6h5iINGLg1+DeQ6XVT6b7WnZ+byqL7Bh/K5edxQ69hrt
RHAppQ9ZFnwhge+rDnNzNR3DA9o7m5FjV+9hFVpQgW+fkoLJlZqfhsmMqtbFY9CKn51Mt9Vkshvk
CBSdhcn4NBplGYQsKqcLKfaahFnJJIiyOl+OtCc5o2fkPrjBCcRNPMoJQBZVRYE13wTXsLHJv26Z
OAGJddF4OsNj5TX8U08mxD5wyER5PkpcdXzIGVfhsiCRITFJXddjx7gEbwcGqqMwd07UQg5Za2fC
V3AcEXlpWyf7NUSQEsMn1oJ6URz4XxiUkzCFpCqBTLXSFAI9CcYgQ6TO+P8+voZwuNaUP0R2Cxwz
8jCXlAOaKQ6H1sEJHc5Ao9VEW8oQmTMO2hDqDVF9YYoLCmmvYiTpOM1w9miGpM8TjInKuYw3ZgrE
+yBCUcE+fCtGJCj/JWLcKbj4RpIaMUgBdiO2PO5wGHFINnI6MM6AWtsEIgVruB0WHFh0wkxhSngE
/DFMl6bb8Vg+QoTERkfVv0xH969CBAo2CI6Kpo9CeEkWTA5wB8DQRhy7uF6Y2yYQDoxYg8cusSEH
N+ItIFBwWRAsk14VZYZ5zlBAB8RzEPuewh2+tp0M5FIxsooWiKEDDlejZM6RsAN33cjar7hZjd99
USsjVIP5beDgz0z5Q6DPTNVDtiUatOiT28jSid/5LbzcSAo94b0vENMVTKZs5iOwZVFwsW0CPm7s
+9RrGeNHJ489Vk7CVG9hRP1qssQPz+NAnaAzR/jJjOoG7qqD2v8cTzzdJeM0MwbRmhKMnEWW0sRw
d1wWXB/g+lx8KC7Iw6NixRKm40XLIyIjlFoumF3s4pGTkR9zIBe/XRw8n9oIJSdMkvnm49+Bu12b
kbcGi7G4h8+FS/1Y0ucUQ3pjoRNI0BB/QMPCKJwLbc3ER0h0UsoGCEqki85OjulpI++zbNF956jU
DV+ENJelpMT1/OvF4wMehdmqy8XF9YlALBj2GXrcAPHjhz6FMDtmWAXghgq4k4VpGg4o2f3i+wiT
xoVaLMBMSD0Zl4i5pmMwgQDDcbh5odoAsjsdBbcU1LDSAgidWASho0dgcuIAxvYLCppPm6Umu2E9
u8xQIZurWRqTMqokSF+qx5JU2bhuEPukYhQ5kERmT7waIkPkHJvexp23j8EANipE0JHBgjUGqzjA
fu91xQT64sCBglMrfu8OjlzI1IghDLbj1WjfQRyAZGh2VIENOxfZTifOtBFnAMxbAM9swYidmxrJ
ytvaSApLUgbXLuYYAkRbGRRWUj92LVC6+rrTY8Prr3oSbBByAlVw4LWz439LdtDblaC2i1X6ER9f
QAyi94xDgzJZcWkcejEp8aE1uHuLJUokIF4VMS2D1/4Dig5JIPQTKmChamSu6eQvBDQQMsfkCtkU
W57YksqJsffhSFrhrrod3xaXhOPGh6Vxna0LeEmLvkpkjHiJhLC3saQmXOEPSLhYxksbiIMifpfY
F4ra0AmQMiaVuJdjqdNT6I6wKBhXQufIS8C7HnvvivfrVkCVQjdofaHlpxwgh/rw0q44XKZXMIlw
rOkjHGvEegHyxS/NaSMkh0K8D9/cVqBBFAddAmwHpw7CiRgmSONFtAjc4xNrXvwLoKtTh+Vs8GBt
2Vyjh8hJPYgdA2Mf8c2zTJdF2ak33LHMbw6kue/63cStaIx7/3HltMWFgSWpk4kOUxFzUJnzKCDQ
iH+uBNeKwbXqKxYpoF05/LGEhJ1Bj6qTzmTGaWhEOwe0uq5/eeETSdUL1RcqSJJqLCcGQzGQsIbH
u3iiuCm4z53MD25KSNeckFlJoANu9XHuUVNg5/UcpDyzBTdjLdNHNMT3BJG+BgelLt7wwQQdl+Gd
mnRonSvTMe2rHe9U32gLoFcKBCJEB9DhBF1V2or8DNNx/fGDOA1YKGsPqKBiGqEprRGTULLirQeL
jQ2/37uuNB/xeI/RObw4DmWaCC7AgzktwQ6wLwAk5ZoEicItGAiRgReQMfr04WtQ4DIz9iOwbhc5
5UV2GqALwgDQcCch57ip6IUmiGEt1DKlN7n9/s0xp6u14Zji2OB2L2iOFKjQT4vyFLRWGjv6MAQV
IWeP6aHkL+Korg+CV0BlGEoB71G0ofVDDzexR/BjHHOYM3QECNdxWCH/liFh0oCQKj4s9Mt1ZFpN
QLlyHdcowneUKlx1MjovdB1wVpnm4xxBo5WLtrnhIwo5nCTZR6RYbFIxJrE9Bb2oz6ocFRRxQX/y
nn+di/e9q5t6I4SbIG4Da5j2BC/b9RHwAcsdUuPDgo0ScI+HkfKlgBJG0720e3OpGymXFFHYkYx9
+KnXYQgq0PXwxbBLB4ySPCPUwgV+NdQROMMxqiCt5wIByHsVUUO5njD5ItTg8NFZT5wDKrVSooZs
aGl6EPPQOKhBG3LAIwWbEscY6dqo2hn7ycAxRD33iLsjv6bm+4kRj60x/RHFczxx4cs5knhi3oiJ
f5g4uJtGyzeaMbJlJHhm4FUlHfYoaUbeEyJjSUgCwZcUHTKOYRAiX720eC1zGSG4GmcQ3JanKHTx
1KaXVJw87t05fRU11fqh6VCB1WaEjMTKkKPPkCOgWoySEgetbszUYINg4+AjJOPYhR3Tme15PWHP
RTrfc5eyutAdAKCL3T0O9bi5UQTlExGyeBWtWcCdc4BxuFkW/ajwj721wOrQywBOrSdYUxt90vZR
1L+tR1+ojbZTYyqhGHa4wBpOEARXhvJcrWCQRAHXjpSmzLi5ebA8d4WuIDx6coZfVzfA/6cUCzMn
QY7eM8oN/fpV5/aJEq4OCBQ2A1gPE/BmJr+4Nch5JP6BOhlPHMio7sG3ltk3mXLQHVlLcc7vEUxJ
8KlcopOrgp5QV1LVcRjr1JbkCv+hjLLq/hB+hRqNaraAWFkpZ4ianGHcgJEnQ4Ls7GG4B+DCZssR
iH3U0smykn6LW5/GNNMlwh31PS4MnzvURuB8gN9wYgSJcw9m7EnIAWRzmDE2qfiA48PHkdRho5Jk
whqW4GgsbFo4W5QHaG15oB28CqYc4Pwzl727g23kPiiXG7lcGZmLGfPEw9pb/p9fLkjO6p6XUcj8
JMRXkeu8DJYrSDocfA7ynloWR4TmzaUNva5OMW9gz5gJyhRKtSBVxxwzQp8iHkVVA3Wghf8s5DQw
OKo5ONocQz9cMxDphwADJIgcm4yGLRFqnB+0/kXmLJ+Q29CFbCjrcpv/iBl6n85ekFRQjK1DMRRn
y+ewZKRSkS5+7Y5MapMgNL/XLjCPSIgot1qmSKtlpC9qnnCUM1v8s8UaBZOm3y7GZNA9ohd34aO6
Of8DGR9LcBxnb+0KQdDGdEJ039jBucd4JT9m3YCIQd/J4XbEmCnqQfhTPMK/rLXr3ZF4BURLe81c
fGESVuwppjWQN+1CZ5VMJ0z2tpm4cu7sBCAzGL66v5LBAwDOqTRYkD7R7FkDFbdjBqU4h84kbUhl
vDBQRp4wDE9kcgGoxgEM2RQ8cp1t9CXxN/hW/P5wC/HO5ka8+vjHfOQzdixNXO12CP8RLZzwkmie
vKsel8tHZbgk6wCXo8cTmwkXZhl7/kP4zJC53dswmBgti8LG+h4RSkJP+Ig3B1hhiXEValyyXaF3
ePgdjUfPURTnP1AZ7xRKORQFoBrUZaAjrPvQzX9Ycevt7AnVcMv+zA0lBrNw9gnw5Ff9O7aSbWdF
Y+SIIGYkcLMbKTFXB9habL3cHRIFWTXLNXv/xzqLg0cGamSHDA1tw3o9RftzUHEcCVVUdwjwDGbG
HjP6lZOMFCbQVH3eFeySD6FRGAFeCXosU3tYyXLUO1AohOqIQch2V48Og+0ESYaQeihMf5EZCuN6
4vOHE1rXkCRPKV2xnjzN0bfcHO+47/5euEiuo3xv/3c0YvE507sdHprnOMS0IgWCgFYkTGJiCfL+
j7p2auHiQsRWAU/uF+ZrBUXxJufe+63BSXghSKTV+qakWgiE/6qGkxvRh6ADfEc1a8J8lDds8xM4
LpK7prTlxdBh0bPCNaLJYM6MVLq44RWvF/58+iVrAAMz4evJlyEvyT3YpOQSU9Yawr03VAyQOtjW
HDKV4eVWE928xgsllLVSohMFxjSVMF3VQ+U4/NxxuLIMGl7r4uKgUka4evpc1R+ngnjJV/CPHqCk
U9TL8LpjmvHAP/ECewz4T6wASwwqehFOVCfiSDtCWlNSWMLbUazl8QGgesNy8QpJp3uOhkncKPyr
LNqzm6GGhG8jaS7FdtFdGXodfCItlUsWMgSZQgi7YC6KFBlX8X5+7urEqO5FE57vVNIxxmVORon7
kSZShA/qSFjBY+Gn5eVFPZL8mvDMAsnNYw3/Wzg0GVIyQ8YrFnA24U41G42EXj+x5fAeV6o2zu1/
1CkDZYQHRbBAlzMSljjRMtkR9qgL7nu7yDsLK9qbHJoW0xV+UwwDC/J7NT+g7kyvaYUY8eZQmo8d
u9V4FURbiiPcjxnMqjP54cFsAbWkwUELyTXdUtQ5GellC5WsTsMorHhSEbL2Eyjs2CNDK8reO28B
aV8CeCLaGMfuofLDFw3FMLi6fIhmgPWoNnMuKTeVgEmfTAPEURRlDuWOxC0JXCz6q0QGXppdojgJ
mFj/mSYLXlBAV0dkG+hUhCkvf5sNNvI73Z0+TH9OMuBLPtOMyqPCtVR4JpQd6ywoZu3idg0pifJd
Qrxnad7q+U3h7oRpPZpYmAMYEPFcGjt/9tFxQfKBza0Z1Wl3+LeIm4d7Bz6JKgudVIQFhRh+iaBF
jZGlkTg8uilkh1z5YLxS2akfR5WM+1+nic/LipQTVXx+a+iFnhDbJ6wx+Ci9CO55WYxBxbKUBRLc
k4nGyVei4VKDmwX3LbX0gQIvBBE6/FCkehvlIIHrtGr4at6EnqxObolbC7iHsfwyvjFkwR0kn97Q
nYLuCjolhSlSjfRcRldlFbc3NvehFIlL3wqlRnzeJToiHuKXBBnAZTXgWAEwSgMtmUBJRVowt5yE
T034bWtU7npEy2MYYmIWpqRLI0EhI6Hf/WdmtD8PRrFtsMGNB0XG24KOTX3YSe3hQUVSIgdsSbWW
SEryMauFQ9v2vDCuX9TJQnBnxPAgVG2149Dp5kTlpkhlNTHIBJ+mYRMtZgKZEz/5p2Yj1iBMJ+qq
BM6U2aED9eWT4mjKZxPNoZZs+KhxZgjEk0xz9D/hWDLNRvbfjZ96fxkfDngAqOQkc7Nml8hUwKaG
2Qr1xt22hSTYjBEOTDzdMMFwaYS5crdQSfHCT8NVSxo87lzgZ9hPsEdxgWLs7uNXF1gJhOfbmpXr
w13gc5iIYm11Rcgls5qul5ctgzSOYwmF58nygwCnc/PKXBIu80iprCMEhKYMWsWJC0g7AUORzQLl
m8hveSYWBIMZ65ksxLsQr2yNiWZa9K8dGAgKSqv6Xx5Ser0wrUEryK6A+WLvE4+eePYNeUj17tOd
gUENY/k4jaefZqJDiF0OoC7zd1Awbzo7Pr5tbk9CQ8XQj7Fl8qhotsa9j+Ih7RUNQYNQ8S8cjLNA
I9kdh8XP6yhoVkXn9ck6kmSMgQJDCkIgqIkhjnVFvL7CWMu/6S6dyza6yuDi3Zfl9j+wt69h5BTR
JfmCAVZaePHbY6T2OgjhJexDMrR5sSKj1fkIKTmMQMkwRWpKv0SLQyYQelQUWFj/wGvgC8zMNBFk
MYyrOX1tDLk9y+D3l+BDOXS6my0agpfamr/22CFnZnv4GvU+rmEDRfXXbga8dR10SV1J+4NsBxFy
3f2F1gTlUPpCKxJiPAwZzCU4G7v051+sx45wQ5ZXeAI9bQdGAV2Ciat0NeqcDqsA9jKNpHi22XGD
iyfb3+edcwu9xWTqhAQQQukBwWplQCixDYewyamIcZHC1+GOoQmmTNuCCg2Ahb6BeYKbhXcfZh4B
xHnbAEfIyUo0bcJkiX9CAMfyC2TfRiNT3tC8aKC7xC1pVJae4TZkF1GpnkNsv2BTUCZs4Yst+KCM
vfIVI5CYQ1/H/MJN0Hmnbl4ITNiHefyhKBI0WgtYzFJYyXjO8ofwgzD9oLvnS2zfNbZCJg0BInxM
6mmdjoSEhRY92o2ua6XfkULF2DAVMhxKZacAQF89WP4tLIAcaCWe0ca7NDAUa1K+4S1KOV7lzGMn
gRnAeChV+esqQ65RFkXcBOsEbxL3aRo/BvTXXFfrk6ogqENz2ioWj59F4UMxtAC1gJpHya0hFamM
IlafTtCwt0aecBcwH5/gXF0000LtTLrptdbGH7yHjRLVDts3nBPAsJMcDqcWtW4VBRytzs5pl0GP
HvcarzLji/SJ9hj68TiPT9jCPXdxeI/LIrberRneSQmr/nCFMHlIuPVPSZX+SnEVA79fxNm+p+AI
G/h5i+iwYCNs38WGxURYGToge1fj0HZXYJguZQXAiw7f6COnP2rzocQfaDb2rp7bzyrnth2PmZ8D
l1HUBdp5kVgCt7z3Of0y7uUEb38lUdC40kvxdK8BcOjofd6l8o5jmYt3JxxoeyGaQJGDGiFlt3H6
9+oUcj1KA7RTf1eRGZBHic7fpYmwOHMiFqKfgdatOWVajlZBDNGUxQL+VuMNNMGwVr26qs6EzIrF
FHTlNY4pumdueQhyVP45WzIcSITqynZ9FGDu1sVZibkF5S0XIn2auHlYEshog2m0Xb9qGIXTRK94
7F5WQttClI8yxlBviglvAgsSP58QnuKRshOVyA0T4wFl9nsewe+eKIATEPuP4CWqIyqYkjJfZPHu
QtFfORBRbTw+dAcImlsyPAZin6SNSiHBLz5NHPxgTP+3Y+PvkfEJt88nibxxCZ/L5dkRS3NJ6BqE
r/3g7MoF5UnR+WhnmIIbVJC7AUX4niriNClsLuKfEPVWFHtHDN1MfTLwPRtuj4HFYZCfXQSUEzIS
ggrbsHUOl4EsuLqSzf/ZfZHBodR8hv82HmgLxgDRR1Hm7+XJSS/DQYBbPJ7xAYt+OYZLZZxJ1kGM
vj3t2/FCnLt5awdAfIcMg4/Bfhtu0yNilfjskM8M3iNULZ2bHUv25ESt++ZAbH7qgrr41RAJoeQW
MwO4LAnYCUDxkw5xzIBjBu7ZQYRS0MmoZBRMVRcPzbio4vAFpwZufyNouejWAn8pXpm+vMPYp1w6
cdGPHj+mkINp4rHEk5SCMqyVUZASYWh11OxyIZ78yakdwruy2rvm7v3WuceJxXeTDBS0GohD5I0w
QAm+604S/Is9W7wwey0EIcXf9zCy+0GgypSUlmI54RR9+M8W2OXeONJvotIFg7AD/VM88j6Cuaz+
VHHZXa9BRIOr74cNQ365fAdmUUhW6JvEp06j2doALgrJMPVFxoQIQtzykgfcRIhCqYcLIlhI9wNv
3ShJj5XcF/SjoGcUPNewC1xkCZJJmlDnIWgnOcXhCnRGhiLIKftLD4v/G4RWrzakysljC0pSnETg
R6pzjuhAQsBbjMJ6As6JWvtpUQIWl3ZiHVWlt3OTO+Q96yVC3eqe/cy2JNU05aMdW//xcJrqYmq9
X1RYQJyNOHoPYL3MYf/axYCEuZCSLkMAHTX+Hl2+gfK+IEqid+3ghjCAJ7JlAYaLRw7OsYaTxlLz
is19thYFZhXLgAj5D4ZP1N8cRjxxl/2FfIAZcRlMlkEyyyq34C9jgRhG7Wnylvsiz2VkxICTXU2N
qHPHZAHtCWA134QLl1p7oFKOZ2dheTv/bClQohhdchJB2IYsCloU4nbYbgwjyRZ4zksgnoTdhG3s
qxVDxzGF3kvo9ktNDONFu4cFp0/2SKvOfUfq1bVJIIztoLMi1s4ZhLDskILOHB9I2sgBUWMMUfZ9
kLhbcSxqaT5xexxuZH4gycty8jJQ/71W/N5YyPRpj89jvEKkPbph8m6ceg6eF94uWt+gECO1uuVd
BhmmEgTtbvl4k43VUFwGHFvVQ9vghvgZQsyKAAoX1+wqBRIa7ianORWfmQSdbuIyOYDxKbxY83Mb
tdcLuc/52TuZJr+aona0F7FZmNgEtRV/xSjAPsUIS7pLIvMnJA/+c5UxIwxPBOTmuABR+Btm2DG9
aRdIkX2y3LaHR8LH2lfHJeO/6jx76X6RHUcKt3JlQuHOdGPNF4xKn8WqG0I3XJwdC3bRjXYJVZ7m
ZjHIYTCcE3HXbsJlyoSEEJTzvxxMGmsUUamKdUubTT1pTIz4Z1AQ5ctUIVC/ocFoYyubyFmfQgbc
sHDElRZByWMysKUFkgkbRgpikVcBPB0xJv7inDylzq+1cBoiLjmCUxQF5yIoUP0tmJuaVdgW6Jsf
RsR0SppTF7nAByKKogKut+fCf+bECZlFL2P7R21H42371iZ8xlFC+qh68NQWn02cVh7bgY0iWkob
o6sV/9K4oDdaAj4/PGG+4LwVP0ZZobA13c8+z10cglFl+PgkqD8pGP+TBnMFhAkribfL+D8LFAAG
iexR8VwPQBw+OHpmw8UK24CzVosiT5S5vs4MUTKPM4YWTAHEgSVk7CjDAnXnT8gbvTQxcE0AGo3W
vMOYrIDoG6fcHsRW2BczcX66WfyepznB3+y1zoephXUNX0tsAU7i+8mAacS+kk/wauJo+RwcHCGt
JNLpEWJGJ7gy7O0LMwAGxRPHN8SeEAkKfue4GzmFb/9aD242U0UhDQXQ0y8g60b/o97HVJbYkhFo
ReRgbb0+K71UTFAXjDPbOLkF2BJvWhDEeurzp4nwuWtMvOn5sHO/IcAAJ8CBR2Y0p1S4BWq2FR/r
N2APijK52cZNCFlp+p6OOCuRycWch5s5sPxFrkSYPwRFqE+YOaYTTC7j/xp9KseP65Pz4Nbx+XXj
JJOlhB53pLTFsQX4xGd1VbJOiXFkCzKfMj7/1VhQOB9o/2Gd0KuuAVA13ENNoWoHbL9CMXGRqBQZ
rOaLCMLFLQ32GyOKXtIpRagUF7I4JXN4welVk9y7rvsjs1IoVbCeZQK1C1LuQzVQGaVzDKDn4K2M
GWXQWwf9IwJMmlhCAO4IFsQbLBXWFTbwd3ufoex28yVH6DnbHSgMnSGWfwAYwr5V8wLi3bl6Sabg
umirvbyJwsIG90AXVJaUHPx6L6+dx3TyBoRhYmU+kCKNBB6QuaHhA4dIYPoLHRZ09lqdgSDBTldt
SssltDa6cQrUqidkA5QJg33nwS1R4GB0uhAaA5a34ACLroEThgOUb8PQgOJL3n9soZ+NK5aJB2sV
qyW6ZOyykqvVl4P/YJ3bQRiaJbMFLoznxfAozUyT67jNH2GPmpTxtKqVmzz6m3lAB9atsOymBlom
+rQEGgwDaxyqMrgNeQXr6oPy0kgiC3gAowoGq26SvNuVhvNjFw6huY7K+G6NmZyFeWR/q8amsqzJ
teSFdVH+K53H+AzgNP3siM8klzE9VZRSDDwwSkeeAPiMsR0piABZsSvvKAxj6pomFpZnDBXqRkSi
xp+Pd7O70Y+R6NCrA9cNjh38RhQbJZTpaRH5BTQM5gmcf5wMUhpGxdORAeTADaJcLakhmYnClU9D
mFL81EJoLqLqAnbgvU5807xi27gtp7AnVQF61xsXp4bLtuYgE8W1ZzFKg/+pfldtwOJF8wABLOVl
hTWlv5hdeALjF8iTong5sMuo1/Icr7iYHQNLHmv56jIoWeEJsKIaAUDpF4RdZj5Z9KmaUTYH7c1Y
hf2js7GUjXVSXm1l3hzq79u25EhzTra9Vwc9E8HDA1i6X/B3v4/dZClgqgkzwVK6xyD3bEQq21aS
aVU/YuHKmQui+YbvaDqAwDFpwQRBCuqcKT4UDY4XFRC1Q4vLFwWyWJqozn7M03ftJJyARR9kUH3F
ES9I5VI8+OZiOBrmnAc51kgVnwA6MNcEShMaDaonQ/jTmToFxBz9d+y7wZPoWawjGHXQ45sniEOM
YSI2e+ktTmc7swX6jyPjc6hIXRWK3nxqHiavvI/mkLI7qMAwaIvHht1ivB5AS0/PBawS683fH9qb
mM1vNs40ZT2TwNR/5ncmN47Dq1RXAdcBmDE1n9GEnG4YjEFMg2RSTdHLMuNeJkMTJQtpZ2byun+1
cNm/0rcAO9DBYYfJhWHgXhCTA3AX96xXGCfHRd+n3mWxv+H6jbN1zfORATZX5f4DzeV00fC2Kf7W
AWNQPmPri7ICkYNdOYf0S4d0p9etuB+pkWQIWf5KSRtopVnaEzfwiUFwguLnyeZNwBScdagoKxYv
MNQJO3ioKoAVGfOFvbwFLW4Z4/OPnPoVJfmVDxnyPusa70ENy1T5QTgk5sABg9d8YKpPyXxc7Nlp
uhjoqMXc7lh5XhU6v/NaI5P8OOkXpMbkbCyfJeOYdLVPnZNAL4AEfWmh/FwJyNMF3A4y0AwthEuS
rG6rnc46YQ5ALt7pCtg4osulu1bVYLdzFSY1d1Llwe5CLEVD0kFKUBFsHnd/wpQNAnkfWoaVxjzn
D/Nxgivp16db6zGlzk+8xnzEwY9ds/2PsGLAWnHng3BMr4JYCltcZiIV88t6jp/iqKoxN8Erp9uh
l6rsXLzEpOjOLVejnRBgVQOWb245Fc80cvwsKvM1oqLooBldrJM4yvmUL8iNAuZf6EWv1DxSifzJ
zEC+I+Pmb44V7lVSyvi9Mk/Wp3PR/0KYT7oHQw/hPW98Pp0px+uzEIW6nhPcY+2SsXejenw+1sRh
iSIXL2k81aOhaNTCTH0XVm4M7B1KlEWcwZWROaWDE2+Cc34DiWjFc+TMpHdGuMAnIdmR0k/4GXlR
veYxMXbzYn77+fTDRgvOSYVNoK6AXSryuLrzM+bjjB/FOqYLLSaFrQAziLO/iYesxXrqcp2owRRf
hCGrb7SLN9jx5AJfu2DJkPMDrNphZzCNR1ej4lkX4LUSYVrVRPbeLaUk3cFtyMcO/rEM8CVwRjK7
nJXOc5YbGwwBJskm0xR1B08MTjpNPjwhn36H0UEDzH4BsF/euOah0zSAhV0JjQ5XJeKqkK3gEoZM
icxIS3sAtSo6xzHP2kJesr6cVBC4sQ1KoY7kjLcO/hWjWXOHwwAK/QY0inQedkcpQm64lverOGKM
HfOOY+FYw70Fd+eVWkL6uyBk5ld5x293lEeP3O5M/kNEiw4tBjKG0qjX0xGe/aiYmblwyiQDP9o2
G2QcbAqJggTs6kQxLviR3Si4IHB9UBQWGBfbCNpXJkxT2vB0ncyyrYuDMBTxN4YZzpTw8P6hFIZ4
qxQLFBM44DROSn7jwYIJ+CEDTBNZ1Bga0hUX1BGVz1btXAb7YH6nW3U4YIWChDVUvhYd54023Any
I7aBuEBEGGbVmfPp8OLlmjcMyF6QujpCk4aKyEmnzkyQYfDtEp1+l9evjBkpCWV/wl2JAVA4PoD4
xrw7fTeFGH43QMZtDeqlhvVtgCG3m4ngwWHcJ7OWseUAxNzVfMWQ8BtK4S+LZZYYdzJyLpj/LRNL
F+uiL5y231THbHLxrk41CwXjVN5fP0V/oTczBt/y/etShuFlXVf9B3yGgeTrx7TPE9VCy4LvSgjp
K2X2bVKTeIZvJ598Yyaworq+HOwJSKQMnzDt47Md7DNRFXV+uD4lI34jLnq5g7kXc2OC6iUhJQD1
RbbLvysrG103Zh1+IgEgoDJZBMYL6gaCbFJN1+mBwLebueI7WPScnbDfk4gmCyrfGe0JL5BuMneo
Edy4ZzTSNwUmGDqgoSIvWRZVujOvRh583CYhK9xN19+4y3GDMb5BHjr0L0PQIBcXQyLoQngDNbOX
0HRATm9JEENkgO5xKNwXzU5UndCCBzcQjQmui6n2fuEcBQ0Vy9p7FHcsexGVqZq1W7jqMHUGl83y
X9K1YZvLYzVhfznu/Q4Vm4XuT9F+sVdJiskpx79azVGh0Zcn1LvJ6JQPqkNo+LEjBotqIKmeLBxr
UB0aiWEQZpiMJ5KeI8jNx+5/irXU3J+gF6CxJ45b3oFcR/8AftCwt9yy9AlM1PFt4rHShc1teu/U
9ASJSGmDCqDeb732CvTZ3mBWR81Uy+ijFmrX2H9RB5gk2n+7LnStgBtMJTnqtS82lprcyl+m0Azp
zxPmSuqoGBpRHErcnSAbXcC50q253FzRRZpw5jGzuj6tb8Hi+YhSgPuUBYfLO3xPwrouQnH9Up29
yBhvKpxBvivES5jSm7GoKsUaHQEp6ZkZMbxE+0pPIAXDBCQWbnBd5FxLNr0n+LIaw2RPGD+aGcnT
WLJYBtqPczat/TUU9O9tBdw+TkKWkPo0DqCgG7zvL7XwUc4yCrfywUloPdTAWMEGQ0IkjsPyod0a
g4WjeTz5UXPLHEqQCJZdQk1zKdCa6eRI34TTIvu+c0S2WxHQnXCL365eSK2bUJOqwAsS4NvqlpwR
MZqjSqq/1bGQ1/ASOKNt/ymq1D3FvqOouu/ahRjo8PeYz0EX2qE8KXtVsRuJDBohCiD2oZdTf6C0
o7UZ3Y7TVoLdouAgCgDMZz2Y9wNdQvnmPFtR3aGpAwBwxTrVnQGXi3ioGa7Zu8RDJ8CDvyccnXsn
oy/8WAvMj8VlThhH3YSfUoXvCwz9dwGX8h5UsJUvswb4JVryLq+6XUJA1CMww6ClDztIOFHtf1aM
BBnoFywKobBJaq5o4vizPxKWohmVOhHITyBykjmZZ+UrkCqywp4DiL6DwzkFYxFoXcxskgU/idCT
3TfOb+HKshF76GMpbjVVgLl4fZP1bXTjeP5f8Db0PoKvighD7ceK/oteHuvGNeRaPDDXCPKR9GzO
SQ6kkm7TtDiotSVUmWPwxjeQOBgQGx8IHIIpvDRH+uuVSV9Dp5p8hEK2cS4kjg1lM8xpyUTpWoYi
+cAES2CrGO1DkOJH6HOpq0jaNdyRtM1Moi2XXLwIC8dQEK04PzPsQeK7i79gIq5TPdyRA0JVxxRQ
WdJtNz411ep/0nGpNgdlnSD9OHnN/5IJwwa0AnDLj+WtLenxgNC5TWVbfRgTDvyotQomDgUxLxcn
T0pb3PqnlZif0dYj2YoWXfsVcUUB8MMAfD8iPCXmQSQLkXFfAjFuW8b6Id43AxlJyKgATDdOR8+s
w6IAUZHovEiQym4prRgxiLuzGhLIjFZObGy/oPjM4nIsPE1UxXgOsAJxD+of1WQ6AWn+Edok56rj
cGtRfTM4xwDmQPXzHV1G/XPs85QzJSUAYPREFIVxH4GwC/bcj6Py3ZCnxvzBZV+d/DOTuFd1phNx
hwBOAJu/BEdzToDoYmI4TnP9yU42A7bqgdcEBkkB+mOK9ZzoO4jP1FqoF38mE+BLXAMuhS1a7wLc
USwYkoWXumCWuUjfkATbbwzvGIiU3N2atLU4HEXYfZPxMLBbISzn53bMTmdNuEB29e+YkneRDyQl
jZAgYePIPpam9L+W8LYZx631FXviK+4MqGJudsavuzr/x5jJc5t9217zg9pmd7+ug//qqmFvbK5O
h/3S58EVsbPl3X9OWQ4Ohx9e/ZyvEFL4C8cdApT/Yoi4c11u1evMyj0T1IP4rkDfC2d7On367/Da
LolN4BKZiV86wgyIynf/cVhj7z0NJf60GQdTS03WsujHjSLkv+PkkP3uldurYYhzUQ9QbKVi59Q2
l37ExGmZzcUpOwgosgMLIf6EOTcOs6hNeIpMzgnJhUwd8XdCcQUgjw1GriPT27lj/Q/g6MolkBIa
yQFHYDOTILb34tXU3vw32pOhit4i8m2oiNLok0O6138HnQQenMGC3yA1lVO/ah0IvvaPb4oLxTTv
y/8JO7PdupVrXb9KkOtJbPYsHpy9L9TLnrIlW25vCEeO2LPYF8mnP98o5QB7ZQErFwGy3MhzktWM
8Y+/edZr9M6YiDF0BAtluTkdO3GM6RytzzmheUh4t3+4h0J+u4K5vdn/LVikq0OaFZlp100TXsV9
UqPbZD2MKUHuWPlb8aU1ADiK+P5N75Fynef41xNzDLewYQIpJ6SaYauIsSUe7/N1FGJslLK14woJ
LaLmpXo+4YdBBnyu12eAy1/oh7/nlBJdAVB06jxXbXxRvgtZXsKCsCitgqp7WtVuqiDqeAYuq1sO
j6TjZlA9HJYT5rlzMGzl8lwrIuA23IPx9D9ViYrxrqoWHhyfgfiKi9Bhjp2vNyeGL0M2wdV6NmH+
jbHVLVawx8UpwNQjbpw6eFIhDzKnlaGol1cFBCqSqFOCtQHZfHrGtUAMFVx4BTZPB7nTdHlCqlqk
EY3Vc17jKxFxbIqFdZhw+Vn3o6NPHwIHVT00RyTT3NiE9/HJOCdg3bNL4Fg+nZwjmuPMn+bnqWbC
F2YAXnhwwekXLZGzAWRLkENeCJYXQ7IoadKUA/3beOJXigU0lBQO+zyCAV0wj1OZIBEtX8g6qrk+
1jRaMe5LCiq9HBL9m+a5q6dznQ4/bcE9T1H5WBGwSA+iVozmxTTQgUGUu5DO8O16CCGO04cy7jFY
F9+cErdaWrCQ+TnsjxGSMtA0B4iPplB8MTB0Y8GpqxEt861MJSweoVf6rBJ95mlM2nroQv66Is6S
rpyuWEKlYKZf26F4EtT5vVdW+uLUmaEMosmbnuuCywRDTuH78NpdFTvbMj3n1OOUPVCnDOmDkllh
hYt5C7lm5Lxx4YzdnMBkTLQbf3p2WeBWSQRw96oHjgaXAwueBxQIYbWEBzNHrFpQH1AXzkKF7GV8
m8kwoYnvgfixPELtZ9c1/QXvmHJBJCkGfqJ9XryTX5ZnLMJacRZRJcCRnb/LkEvyEBSRsWdo5AH3
AseqWCRaHzMCalxM7jxDx01PZRm4YYX241RhtZYMuEg8w7uGs9Mz0ZKWx7hUdaqQpnzhjBPVnh2j
UADi1R6WzPQHE98IS2eSwHRFcpQd2Elxb5MA6GOJUdgQ1dlMGVVxWeNk/7RFA046q+EnlCDCVotu
wxcsf9IK89Et3p+IQ2eKWJqJwBUOp5Ayhnoetm6P6+GALu3kZEsTUV5MzzT2SM6Q+zjeqzgAUZ1B
+xTmwSnxsr4KY/6QvAfRjzF3fhu91SNr8hTEsOjLJRufQ5DzS07dHzJyDv1mvz91EVbbDRzd53yQ
NydZyyBatDGsYTELcQu4Jgg/mB9MvCxL/kNK2r2rQ7m2cDpBTe7PfETRk8sIugvK4cbHdIpWC47f
6fDBBNcpm55NtSPTmpkmhyW3MS0r8wvpC+oNSyLffSUZpL4gZiQCIqOi0DM7z2rYBfQQlnc1cIUI
KCJOdbQempoCtP5NixsjakE4OhjnHxAV/3ngt8d7lQN+pLGGYVVdnKpVqcWP+/lZ79I5CgMPmvnH
CY89DjH+cEMa6AUK5hqkic5mlXWC4S6QDS5zxKRyelQLf8u632P38FsGXNINujEASLJRXrsRDDRx
HjkYfCHcnr6saNbfcCcKKiCpIXzPvAnjVSClOt9+TaNwKjmR8ezkoMqr6hnfSjqygYdsb8YTXVAz
pSvLxSh1l28cT5WoiIfiI5OqTyegPazbloZ1sJjvMOGlgGFUcxpxrizdqFye7PIiofwZMx56EbF7
sQBCGHAljH44u3Ajlie4TaSx9zy9quV84SePeXxM3YKsl/EU5kkrJSGnZbJwylujILF+s2ZUuGyo
W86N3sT9Es9PtfgVq4i9zPe5ncDN8XDl74sFOvht9lvcqFwyFbDMy7+txULFxqqz406HIDSkwNX+
7ZTEuAwXc5Q/heUCMZitJv60VnYSppxuYkZlY9BoziFZQHkxMbzgLcJviOJNosRCpOHArd/wDACO
SysRa5UQ+9YWZlaAmpCjrK3C7KJ1GYxoKH1XctEhV/9hBIKaeoK2aL5YUd/DUkLXZTSALpTKlIMt
Z5oIin659rw3S+LPU672g3yk3OEb54kUQyuACFZgzKj0xlT9QKu7RqhUAZpaMux7Jn2EjIJZyDA6
JuIW5reI6bkig5JzEvORO2eOzzb/18oQrBkKuvjXasNqI+o+cVztV6cgDQO9lkf2qDL+TQ4zYSlT
hXWMFu6wSFwvT0y7cawqdfaI7TNX1SIcFub27sF2hIYcCnziylAC4JRoUEI+LvzaucMCS2agIIwa
l2e0wCG2/jhKB1j4cbwC69KdupAjRbcqssfj4EtMHQUJtj0v6GFgVTGlqaReEWDEKn4ot4eLtseF
1MZT8fNJkmQsd3Ug4ru3+Ukrkojr0xHMyxDsY/qI/Bu/ZcAmPLO4q/AcV3ecq2XGJ4B0Ph00kkYk
+rb+dBwR3blE4URUYxSIg5cOQdB/IHviV4i95h22MZxIou5n2sHG2/jYrpg+uZFgzR13tZswoqoW
mWLjlFS5uniSoaCF3zoXT4Jp9D9MSFAQstMTmfTrCf6HKfMmaD/oCPyLgBhuPgq4qxo1qNynrgzY
c8/4L6aj5rMIqXRhCAe2i2xo0VjtGv9WVX7tgmBnQhm9yzf9ojzZRLloAHfZrUy4xnFq6WD88tbm
2f9rrzJOxRAIPesC8QKAeeIhzsMYJsHGt08RWBCV9LFxhpaSNZlv6hKOFNFIzLI9XigRTzChUB4K
uR9AiHMf0dvk+EXbfsiH8qMp+VAVBH5phTnceLrI9/3tyPPtwYIPdYAS2ebV84zsRl1YWzIMB6wA
yPIZmabyKxjsEDvIWzCsVTtmXpf26rinpniFIFXfHEPtXXpu+sOtMt7OQZp2XvpgaMIscSXW0XoN
KgNPKlzbd9iWZ9d1w08L8WS20ws3YrxjU4aYctAm/38bCfEDu1BYrF+6yO2uzCHwnmTN7IIUugMM
tY0/YXXZhIKCC1YQ25NN+piceXHDdZePcHIm8fyZNN3EhB/Bpcgk9AYfAKsF3NBWnsVO7PsFpM/s
Yhvqr/XGnrdm2SGP8jLB0h1sIU6vhYhIZy6iYE4PSS621gE24bIFb7XpDjhNfuByW9D6w9C1yfMI
efEWGPhZpC4+j5qnIs4FNnFgDHmlWnCyOmJhnI6tLdIJc6KH2uM8Vz1DhrfxteHhWNlf7uY/faO+
DTsYFmwHpmbi1Eiyy4oc5PCdFUW7GKsyBFI+pGW6ELS9g1TwcHosXk0r4se7p/v5wYZdyIwjD5qX
k8NFsWGz4H1WBtATM0GuJpbzacWfKuxh0H1WEi2B2W703uZ/Tg0x8afA35O6L+Ljs9jro899PBJg
rtPIfZXiIHV8VliGIXin0JUqe3QpUJyQWzccuR9QUXA5BmPl0z/ty2cjwWhuygKGP4OGHGmk8HH3
gVlAMdLeAIAwwseTDWoamNVpjMsgBiGbP5uZ853ejb+PRyrJZXDGALlP4L2Dl0Tr/NnG9OBedmdt
kCSpxQY4WFqWsLss0mYdr05OmoJjTUONWKK4C2eZeKac/DYsRUV0KoL6SvBcsLFzrH2Gu3OcJx6a
MoAbVm+T/D4RQuL7TqarsxvRxVhJBeTv8aIohHbEP0qhdo2+cOay2CqHD5VV5z5p+4u5X79M9Cmc
UkLvDmirbLjGGzEK55/OUCvawRVGBvlFFAa0dFyzp67XBtGRKs8Kpx+TUr9NdOFsSd6q69CWsuYo
3Dg6xbbO/sAp5qBEmPmKcQj0dye8Px3O4cdA1dVZgUpAx6Ve74uPJ+TGhkDKuDibljuwRKDiy49b
QDaCKQ4SPUbNuTnc5dKbAlyuK3rADsUrAKSw2XLQOp3ekzmlePVpRrBN0Vdnq6wWH0DXQx9z6hwn
n6Z6a89WBi8SNZsIR5YUs9tRBAKw5RJJJ1ihleKSQ1Uriq7TOtRlPAc+QWMLuX3EHHD/IKUiflL8
GbLwfKp0sjchpgOfucqpSmVSDQwdVPo2yJm28t7WHp+duf2ce8LMcbYNAyJEyWKQzmYAoXC5VuWO
nlYV0qQ7AEriwaXwfcCwl4eMFAlIUtzDMnFzQ9MHCIF15S7t7EZSVMV6ZsYtBCThjXKS2NOXmJ3l
Yi6ar8xx8LGPkBELl50BZn6DOcuvSbiEpqL9MkJlsMecgM7dxgSqXmIgKPHs1VSNZauLy8F4A1wl
0Gi940ymYu5j1Cf8J0RSvCKaF7PzhuA7MWvOuacDn6xP0JUjZq9OGVxFtM+dz4OSiNE4278efrhR
AFJhCNIhNNbJVAnz1OXSKUkSqneckCwaN6YsXhGUSCu56Sj95OX1L2g+FPUbI12Xk/KWO2x7Jtp8
huHMqC8YmW0co/xnBCGjotu+F6sro3CpEJsUS+buJq5xM3OCTkfyW0iGqJLJQaOOn+Ugn/HUrNbk
WyeqBGg9oNXcu4Jd5i5mQqIzSxopLSoUkCf8tEY0oKb8LJN+N2d9QS6m+mhipBCrjDyxRLFMNdfr
HvVCS208BhPhCtuVXvz4dArceTBhlmSf3Da+D3C6oG6TFYmjTN42bTN/0jYrk2sKRpFYN/POtRAd
pZjopvpZTGetKF1XLajQBku33Mwda8BgVsi+sPEPFL8FOCurAwnS/dJ6ybX0vIKUb3oM24utCZgw
xZAOdZww4kwgfJ865LY1G3eiCBfIPqR/WguwUcY41yeYthlr0dGfvEMnkBhup9pMDye809xOtTp5
opAVkeV2ZR0450y7F75TP8GDeimD1HkHeoqHGTSV4L31EZXm0cpvTMvAMB9J+Tt4gSK2tLcyeOfa
sj4UAhWlAVARGhnA3kLacsM+6jdPP41R/aPZVnW5Qs7lS88L3XYRowlsl/apRoJQeyUyE3lhOyA9
u5HQengKbgtLnVZTFyafp+HsCsPHEHoGvIkMViQpQhG+dQto7tUB1VJMrHK10vLDYHUDxM9nBOb0
LW58nzAOPBHEwAfo4XFon3vGWra4DWVvXTnw9+lRLV5rGt78qWpgrC8KMyergdd+zyEgvH/Ii9h/
RvXywx0gzOgW1CzZnPL+cNnYuiOtBENOCivGpEJYor7HG1pJYbVtv4Z6Sy9b3TNNc2Q9iAxMmx04
iGYeeHAe57Ue+3Omu+TS96v1Yifz8aIvkNFlVN3ydEczYn2xdfWZj3qX5zszKplh0lXXUSYudKi4
1ual1M1n3015ilTeaxzo/jzt3M2YhbLH1XqDcRZ4vszIMFTjVGPF4ADGfqOujwhhr3Z9dju5HNCH
SmwN+fZglT2MF8lccUOQfmu7t+z9+8PvqifhYhHxXF7jBlNc+oVmCbPUkHjnWIEtFbZN2ERy7S+Q
MQJn4FLhYdehtAKwLcIE5EWK2pFSBkyBeWB4YPN4cpCuYtbf4iTgwR6UqQ0h9w9s9ufTimi42Mu8
PcO3D8623p28/vGtss+ER5nwRNYAfjWsHOwZcuoB+TpJTokuTjgIKX5bMjcbHpUpk0C8U0ymsKth
SeOT/JzAHaDgT8qebqeuz8JNgmygby2xlyPCayFBxQgr0QarFDaLcE03aql8BG89QjcsHUe3Z4QG
i6Z07JtPZufIRkPufzAFy2OSptWCh6RTUTLA70f2QWk+oki5rmw7kUKNqxoZ9GZ+/yDtuSZ4Czkj
n7Ln5h+J33gblmTcmGixIFInnL9o9NQH+hCqb8aZbxnZsGnv6Nj4CcDODqHcWeGt9TlvKcT0Nn3A
ehvwVzBp2s8C2vrBb05sqLzHqM0oifWLpX0XEwxomLQdEg6c8lhplg8iLq89f1FXUYsYK9hE7ib4
KX3VvlaT5lFRHt27DhwhuywnzXEuUIaY43DSybiRVSAh2LZlUEX8KdlV/82dBGUuSQ4cF8o1m25j
w6KSkq3pLNRV9opxGSO5IsnUOXwsVhvUBv5AuaFTNUhUYUPKBdJbmBAvd5nmNWeSwdAdhqRp8gKe
8Jl8caBUYpJCIe/UUr1oxOfsRRt1b/lZyA7cjQ104tr1e24+diZRxFRI43W8Bi8RSQcXnpckoDqL
1+EHW7XnuuwjBO+UJ2QVCjkFeMQ0pB8chUhreTsYqLEvmF4UdzL7wtLlI6pz9vbU4bsyytXUhWG2
ph3rylC+AsNCmgAZoAAamrEnzgFHZWBH1ImoNgeiNOJaY/iC3OVeN9wH7kooSyNa2p1yPmxUh1KW
ZZ9XEijYIPn159/DRJqzithIesV1pVK8FaRWX/MoiH/KfBnXlPwrY02IAWI4a7muwkY4DmGb4vVY
MQGHfGcJD2/Ww2l0Jj/+p8yqkIvyk9PgnbUwg/2p7+V7jAfH6Tr5/pMpoY7aGdJbKvrCriU76GNu
YMVP4r6wMlCafIho+brHIWmzMoOiRmQqxhwMDDgexgOV0llGXLmOPQg/DH2frfOmUGC4sRIsyvZA
n0ModHUkyFwK8KWPVy46L21bxKvnHHMBga6EF5CMgFXCL2KYAka5DWF7VggusRWUr46xAx7J0iNt
ULBPAf5DlRdkvKieUneKJGNoc6Z3+SShqmy6e1xLYrA0rwgw12frhQgeia0W2uzBPp6weL4SU2Fr
W2eDrOz+CAcmszbzzJptdIDtIZTNu6pseHvuut25ffjJMNwCgeK5qBK3DYNa7do0zAeB1ND4t/yu
UsSAYlFBdTrLQdsA+GLr9vEt/BmVIwxXVl9ompecKfy53mAsnJKhH7HBazpOPkxVanJ+QRfNzuDi
5Dgo5vtpbM8TlDkwcb7FTBdZV+JaJc6cMBhE8dOhfkVl9lsONFvnUeKPsbuXDiftwZWlOOy57DCm
WwH2UxQNVpINFjPdKGhWmG7G+2XjztS1B01Tx2uvh3q8nH4MwgIScp3tP+SCqkcqQ4lBo5IkaUsx
YLDqNAtO4wwJ/zdj8ChFOWKnB9oKGjWS56zHaSDkblxGJji78IuhC93pVkavs7x6sT2Mop8Jo5+L
Ld5fRoZIqE3wlsHGE9UH9tuy7cKYVoqxCDcKNGOvmEtOQ6qGfGE8Y+JPSMzE3BtAMEXhd3JqRpAR
QpBzHYNJJFE5325R9EIbwhMN5go+Ufw4JUwUI+R4rh6pLBlt2ehlppBUKbQA7obxCmppWxvk4rBt
4AZeGaBOaLj9C/GOTJyEY54DMqH7EeBPtMbWWMCwgUEs1PieILyfriQ9WvmhEgN5G1KrieW5sWWz
9dJV+xG9R0ryk/MJ8BBLJ7N0IdEUPFo9wNpydiACVgJ4Wbj/c82wJrUhrnZiAZkPd0cfWG5q8M8J
N6ie9HpfJMJLNyiOnSmdMEUoRpQwkK/RMq8Pwc4KcyL7fVbxJsXyFI0EeEoW4Lbr4spCu8LIqfiW
h9kPbuSvNfob1iNEnQMRPapezH3g1OFt0b0g7ELK7JN/aBtzSJP6sd7m7hoB1GtQckCTeXI+rZnp
Cjya/LOhALiFjH180kucJABahf/LuJCmSYPO7sQe+UONsv7ZONz3eSBZZmjE3UVqFMb5JLFL6xfB
BsUfZYTkTnMECz1C3XL2lljhwp1NzBWxkTgcoLQ64v8Bh1BbDXAAmJUSbLLxn9lBvl7eVEgf/aEr
AHqibNkhkARsW/ZTFbNJBA1wlmQcHSDcc543QCsNVGqZotYzMjpMW/Z3p8R4c4knBpXwLuMWyWgL
fcIYW3hEVkBlggYPj5q59zi7c7OamMRnAGH0Lxx1GFqfAmAJl43EtSe+IIyuQCdhYa8dlZlM0zj8
WFQ+YJ+VxpXurzFIH9aWRhPxGXyijXP+BAkpYnwXoOsW5E7srF1xEda02lyjUEpsEUVlKfR/tgOE
bvYxaCkxLOxD5yvv9Nnm4chJum46frTSOSH249wI8k1uReFiio+Jq2Jli1yuwZHQiwOYgCzREa8g
6mPajoWDmD81Uz53k0AHjF5PzljFHIaJd0YuDNdLGoCD1xsw7LCmhbkvXyRAWeccnSdfBN2ay210
gUwWGfEOYo+s8F/GFtYjSKd0q4xvmjkK3MM7k/oFPtV2uFSz7C5D6sSkq/EhiM5WmgcnjN9y8V48
dcOwqLZT/KWVaUjtePE3l1wPSiIZHso7ykMZRHNuw8pFxutCOCEHbvsFP1aqTupPIWacqrYPohRx
3JlQUgos5n3cEAGMhBpcgNE1gUGGMaRMeCYfmwKtcCKm4YJHDSKIzhPBsbS5pyBDAm2Yu5wZPcCc
4hQ6s5YeOxEYOgl7VsyZJPzPjgcRaQKKVduBTywyyzPW0vu1KcvfYGQvxmOBLOly73foggUHmUpx
mwmE+ZUz+YZRx1FmcFQWbZ81ELPjZqt4Gieg8839NsAsqOvkhjCs8mKZsuqS0qk9L82OjguZ1TX1
PZ0xUa6s3xhTDdwlLRJqn+LpyA+UAFvE3T4j7qGzh1ZFSceQBSxPjawl5ki3lqCaMIS2NIzT2LUU
iS1Ym+nAf0UV1tHcVayWwPgHz9lhRAmPSZijdcXmSoheHAo/AdWc4FUz4viOuwX2VgEVq52O8y+2
7p7uJQVoCVgVJhGx5FTSauoeT5UTHHMytvWZyeF3IaVKCnq1ssxrJZtUAQ8YOoGz2ziQ5PA2DCC2
aHqsDr5YCoeel7wCG+lm5eKEFXeZIyC4A2VYHIKdIm5rGgXGkFwib0YKVSNg4EgMKbaX/G38qS/l
NA4NpdGJzTSGMB2prDZpNoBRrCP7CWlum6ba6LNuUOpKuJqzc1nZ/j6ZFySVpkgw2yQIj/uyntH0
7eVdmIBoEgiEZ9i1EHs4e9/lrtzOpL2enKrE8w1rUdm0sBF8pvKa+FF6kqFtCLg8FE+WpxUayoo6
wnxLMgtzTODrlbg4GzABNYLYcz1wBhaIR/QOXR7u9vepxKUuj7ExewsDnnaqVGuEo3dcbqgaYR/4
Ea9NDFXt5ONYOLoMzLsHt6f1C0pQ9mJs3ZdExzNrzgvw6jx6/yH3eTjCpjabvrXvi9r+O6tanq1p
JhSvvv8w1aAY9AiMPW9k4AoinW3TtI/eA0703OWl8Jvh62KpwUYVwyTitJgyijuztW+O29l/ICZK
2jCwGNgNgvCBKIj7AnPcXpx2STxUDD+s2bX1zHEDZl8LgrOzD8WVZNvvp+RgMlE13kiKazt8rLF2
gAkuZBGcom5gIVEPSV82pJgMg6SN3nZcVZ15zPEnJKSqe3EGproJs26Ar7woF7UV00O9cl7AUKu+
WwP1akn01wQiAuauMk9j2ywtUK5+AJTqH9Dg+vhBcsSFDSXyuAg84zvqJhjwsWLaB4yjGEwIOffU
pfiVxXCIH1yoj0wvEEFgjGRHRhT4TeQbOJUPdrKyKgLYQ7AwGgsGPcmctR9MKtrIJDpTJJJxhDsV
d2E7LjTSwwdI6AzUOZKsvEtNNM0niNpD46XrjD8LL2eihbJDidqneV53kgEQccNXmK+tsEfMOuCC
hddhys+2WCI9OyoRj6vrg0YFrdAnE0H8YL2UDYeHoDhT6ftlOX+wAynrd9xtAMF88EATBGmaJ5zl
aKZRLln848R3SwcEaMmTK7N0TmR7K4c+K8Ad6Z4xrrx2MsFuU0XXirrnuy75iWPJpC+f6+QJtQy/
W+DmmvB5oZfRGNP2zq1uquRJIZ6XPKo6gbWm7SlZ04JoHeWfVMktdmCIXzvcmxA83zm0Pg9uySRY
C6uu2gc3VQt/ckaWU9PcXVkq3hHEQ+57u0NqJ7pPTgPJgxXfC50uoC8JbfqSedmTaKcuV93FV3w9
v0MlKEeLznX/gRtuMV026u3ZJQVGkqlknGG4A06dP86wMKrtWXmsojxraTus1MNwBlLDiQchH7lK
aHilZzpxAXGbqB52aYPhCRpeO6dbAw15dFzMM6cShwIKyz6+txzEo1zXdOUogbUCs2hFEYHAVsaV
6OyoYmqhcGaZClQRGoRjnXiNfqx19P7ADPrvf/uv//m/L9v/yf9Jo9XsoEx/65b2ESefefrvv8fu
3/+G2Zj88v3v//67UkkYYmvMTCsM3NT3Y4/ff/n1qexy/rQHy46ZyoDz5CMzNIYS9XW4EaO0Ru/z
TCPrYkiR0wTs5oaJ+1W+RAgCeVSQfmUcbzOp8h7P7ZolvxYvczFc9QEFmr7FyYvbZsVdkmYAJ97l
xvQdJnTRtc4Rg8g6lnObX8sL/IJmuCM4o48zP12CLM292dXdCnGZGcb7kfBeUSfLVtFdxNFPo4vD
taOja/hqj1Up4yi8ZHnObideCBznzKLH2n3qYoXjeHx/+DIcY9BmB9d//RiD6E+PMQ5TFcYqUqmb
JO6/PcZjY+TRY3z2pcchYoH1wgNzwcoZVjE2u0ODSGRqeaem+lqOdiGrcsY9huJGJ20ABPDracaN
vIYM7QHYphwAoYTlIAmcBskqKj7qTd3VpsLDDpvYg66pjbjBmKXE26+qKO+SHS43JZzkRP319/P8
9D98weCP66SDEQ5m5JnHcIque7i5zoD7MRAe2x/IlqkXeZcsDxeC9ISkTuYiQnjJJaFyIxkABb1b
4QNu6AMwkaMmBUlEh/e9i6cf/T5cy6KSR5Gn8Pum/vFY0Z9Vt54KmG312Pm+18a7c4k0dj33V5k1
56xx4Ppxqsk5wFCJFjmiHFiBizembmEuIlMZmuhRI8RjTcsrEb61BheWvmAKTX5Zvw/hAOqNQBmq
OoUbW+6sT0hsb8OCSwpm7S+pqmQEmyfjeWzb85hC7aB0FnKRoP7uyO9HgMfSSQiSDLn4ZlpWvHJp
40XdMZrwvRC2tM+q7qgRCVlWE02TCjDYx0KGGAtrtN+JJ3uFc3gFbj+0y1mHBiOYO5PQqos5ZMBg
TIxYNEFmJemwknclH2OLzmJGN6b8IBQaq1qJCeelrCw3ZOP4ht7J0ktmuBdUe93qfBUeJ6HCdy4P
N0c/7LqU9BPohKfuIKLfrobeCywbz1uZP/GT93ggcz6F7Z2f/3qJKVlBfziJogiic5Ryk7GBokhW
4B9OorBNwsHHRrsmMiuiJOaTy+Vho5zlrQ1w2NhYIBvXkrEgagXhLgu3rcWCexgOOuaMjOP62SYp
YZIOQfBTl8bvNg2fm8WB0PJZSnRZZFKUqIVNqYXEijrT6izF313+JfkpU8izAVVyayhB9Iy4TVMN
putTFPVXRQz5IcR5He9ABaYoflMf1UB9h//q3QF1t3KxOaFAldVB2iSEZ/pWlCMfLTgpP8/B5ZCj
zLqfsAAlYg7DoeCTKjgCvICkmvVGjkmhaoUH/vFLxIQV3wLCC2BZvJ9YAFgy3THo/zpVwR2t9LWe
KCkIXLIBRpyLf/2avD8dBFHkYbESugx9lBv6cqH8r9fk+F3se9WC8qLZL3D4/Bps82d3YHORS2/l
9Av7j6uwBnkQvrxOV9Ia8E3EcBf/LS5ct7vFDfZnxeVw4Bzx1x8w8v+8jgI/jjwIpAlMlyT+4wcM
nCmM80Bvj0IGlzVEeN0NspqPOCvc19CFbVEsEAEWarciRUKzjNsQ02SXYwS79XqCCcNBbGWFSjpD
xe2G1DZbnmARPNQ1h7WwhN5sf4lrcgtO6JINBwNJ0D4gqMsoR4PW8nuLlPzspgpyuVxg/ZWeCbAl
SsljwcBTdhMwC6d6ESDD3mhUR3ICOD0oTJdDEoY0+9dPyZOn8G+7LYiiIMFgHtk7T+qPT4kWGwOY
nYbVrejb/ZS1XeDnSGOBCED4IoKOT0txl2MMKuMc+rbbt6XHGUOOg+yw//CZkj99JuW7sUoDF+ep
KA7/7RIdnXwssJU8nkVDLB2e1Efajd7hQgWVVZR56Mo1wzIdflI955ScWZxl8tAqNOcVyXKQWN7/
9ecK5N/947NSaRKz7qHNJmkayuX/v5Z8lXpbjMU2AiMwYOFHTAmTAQ2lxC/vpC5DNsDolCMqLxNi
nPzbwtjPrDhr8xiwBnIJfdYdUM6jKHSk/w9GTHi8/Y7yiNMo/yhVkNoU7tXQNxa8kQ5qwh5DPPWf
3n3455M2xegpUFEU+pEHhvjH7xN4njuFevEoy0EwhEdRZ9RGeJH8NAbKfE+De8jAz53Bz11e2Dtr
m2YO/aInkoHYVZR0G5BbrsIzOQfcvGJxFI74T46gOGHMUHKqgTVzWHDwWUTns6dfJ8hO99NAc2wi
0HXCLqkiDFOhMGswkl3b4xL5zGvXAUFTQU9XIwRsgubom8gREpn5RtEXb877bhcuePaQMOf569ft
ydf/4+tOYz9NfBB33ngU/Fupg9Y7pWvadpRTYJ84a01iqyppjyNs340WBWSIsKx7Od2mif/NyDWo
zcIQ/b2oZpyVI7oAkaHD/OsPh/nCn3dJGuOmGSgOOOIW/fCPb+/QSHq8OTu+WH2SwrFCsCPLAXJX
wiksr7oO/5UbkLdEdIQJY9EMfmZdUWpu8Kys65C7E3zqziCSQej8I0pjqjU4aLXLSF3yaLTHi4XA
xMLEqFyRN2ti8ErN0Wl2O85kroc+VOD6bi8+ViVMFzl15daVk73eAETlXhChvIX8qwk7LKLJO1xN
8faFRB5ueEtLJUlkZvZkI7NMwjwMgIN1BBELJIPCXpJ05R3oNv85EfcjxuDETwCiT9QzHti+xnhH
ibFBIpaupuebMMZCGQ9XzqPr9STLiaAetcX34QCMbFWxbgt2aAcitaLhU61gIuQnAJSRQOQBYtmo
DesnkyNjvLbTOe5mBpVwMUBOsLKGARUuEhBDWJYA+h1uH5eVYe60AvPXKSSGPBYKQAKKW2/DfF9F
kiAm0US5JWfRrOYOXOiQWdsNYw/oYhn4zSQrP0fygQs3kIY4F6AnpUxT38Oe5vtNObbLiKbn09sc
XEmhdaqF/YN+XsqQUcbteJ2hstDpLyfCS8qpQFNHF0AmXOUjSSwQCq30g7i1Eh4FTNHzIBIcPa2A
WfHxOXW5yJwRSGX1neMqS2tiFYlkf1dxQiLIF0WPDziyBjT9kPix5OGOPIRWYu1vV/UvFrsOGUfa
SSRlALT1gS8Jzf85Rw5yWXcjTmeaajnFScHqzEYAdqv1tToKO38LSwDEqdw/YxrLQm0FiR0kh8Tg
cMHcGscdSvy2DZ2beMgO6Ax79tFiyC5sZSyrAWEjTrjcxrcVbAH++qsVW8h0TWU19isYdL8pMEWs
a8F9iZOwszarfxCGBUvnVXh1Ehrbc9PeV4vG3kvXAxBYUN3U8mxqmfJZcew0xPeWUC30CcjWr3b7
gZfUVyOJOjy8OcQ8dhnZoi2L7yilG8HByNKT8Stb4F8h1XD57FJUEZ7cvct3KqtoCkr817JfUxB+
6pL62S+8mpLzSrTh3cYoJ4F4DIrzOg5RfdGDxv3Q9fFKRf3FMp3zDXdIkX4kHWAcTgtw+DQqhS1M
X50lZ2ovvDKge0pgiHlXFacgSL6w0KV+NjxDSy5C/sKoVbAmEUIyIaAIhzYB7C0cgNCTd7+Ipi2R
weRKdVGyrixWZhlKNt3RVNByuv0V33Gi7sQB0RIOTD0R1Wjo195PTDKZX+J7olofefKSZpd9Ubxi
wlpfzrv5JeweF5qeZR0Au8IyJOjjvSoc/Apk+B2WhD5B12LEsmAa67r8xrThvp0PrErLjrEtuBYf
e9fffgnnRpiVzsrWqys8ZeGZ413jA88eUwWzaeLuE2gjhBcPh0Jmf2IPkk8Q9UQGCGmXYBaI7woP
9MsKKtoVMssQkrw17OGBhAkCmhmJxAYRy5NNBBn48iAsyPrc5AV8Yhmv64PWFKcLYYM9MwyGfoxU
m8e9kxNPoHNzrXb0TJosb8tVgAhHMiIluSQB6pSVU6b5XecCtXNSctLAfbgOyjD/KmckkwymQeKZ
6jLAfOcE9KQEk2HrJiogBKe074ic+AYC7vYelh2Ty6nDqeLOVLlihymMU1JwYNa7yA3fmABiekXC
wkyqxr/K3nBm7hwyg3VCMgpWzY9nwgJg64KOGnK0gU5o8vmn1UHRBMmANrlx7yoBDiXjOVwYCncT
0FFf9mRm0pUdig8ubn7rCJhpIkGa4ROOEkx8iKWztf9JY/OtQykCHYKTSyxjrRFYJW6KQ/OMKxcL
FdUXV4nkpXEAPYnjlk0gDX3KJCGc6QQJqLSLUwPAnpdcdTDnyADmUiLY2AwIZkXrIYey1nSWifhX
vx1QjG2srJezlUuOlWoSfOq1K/VT2UG70Bzp4uRpT6sBttnIQp9mGdzWjAKxwSZKWyLk8oXwIUzc
szukd+XnNVt6FHP4N1YsG+saCTePYTzltDXXSuPyW2dKIqNyHAhcDLnesoyd5EFsDUPCrxGMitwI
1pUuqODChVn7tAuyAieQshEWycoQV02e/pJz2AKFh+94e2STeRBIZX4sMxXQ8yftgMxPGMlbRnPt
yZSqh+3AfPc1b/irNUmD16RpLO9t8JcIqW2+pwSKhy1pYUgowWEwJcM3KZwwLZBiQDGeJb6T8mfi
02hoObjjSwoVBl43WFM8k0n4Q1bQBPxSehAsfRD0SykY8xAvQaGQrRKdwBHN/ckQ2gpyMJjHiqeJ
PvXbflU4uIPSJsK1xpz3OgwYbQovlnkyQywHHt4h4UKJt3zHeye/qWOZM0Lxwb6MqyzDeKLDeeve
bne9iwdvyHYXrLouzJcx0I9C4DYFvygjUywS+DxqrS7HrfoqqqY8RafJPPJSQt7cOvt9RDJEgBjC
4VcSUcmCfwAWInEzANun+hI+yzqAl1FcIdpmjl9QTigJdM65Wo1hLxtJULcHhDEsNyyDOUwMPLMp
AAmy/OuKT2IzLetZ6vOaHW3/mFMmC6w7n7PbQ6uWQRsHjkKKQL12FUiAlE1xXA/uj7zl54rzuK2F
mFhJByHEnslwZRgmI1+YGLG1BTWxWfSMsZk3CmSwjpW6QiAJp2PG6mfZvmiPQ1X+ts1nlPsavPy9
qjVOy6LKmoxUIN0OyzLmYyhY1ipiNmf9ySEtW5MB2auMxXkEPXcYg2M2AdpTt+cPKo6n+zCj7KiR
tAKvcoCF/BCsF2nZ/dd1XsK7ze2OezslsVJ5cZBxxYAPuL++MTD2eEuGe5LK8NYx9D2guBDu4FJJ
niUL/7dUVd3Mv6LEQINeer6fHGidYZRf7H6A9oZcHUgjzYuQNkXgHKQ8R3EZSbf2n0UYD8zo8JiV
O1ZEv81jMiZPmI4/odwgEgUNFpWJ0CltyKaVu8nRJf5k0rZKSzlOJJtjqHFlFnRJWHokIvwXWnsd
il0wkTMdr+8ycWHc2Yhu+Xl2WWMuTlknvCDxBICjRfCgvJkcVhjkefIKpRRl8GzBz9wDQCGHB/E+
L5lYduZcjZg9s2+mNPmdTMwRApYeVcwrs6VfScrMspIjQaSCdZf9JkiSkm1lvORoWg8NWwo8tkJX
iAxMVi66YkLsvgrBbFKSxAwT/tZyhKqAR8mTPVs1R33QeSph+x2sAOhEry6G/5RnnGslA/2Dl8TO
5wJiiwHY2t1keR/6/1F2Zk1SW9kW/kMo4miWXquyJoqiGKow5kWB7UZTSsqUlJp+/f3Wye6+pnDA
vREOjG0MmdIZ9l57Db3QV5n2qC8wnAY4k0nxHjR/kWKBOtGeYcA/eQCCv6qDohebIznP0lOfE0hR
80m6hR3W/okx8ScIERQSqGrE+YPhHpI7svDJjNECGFG6YpcHsVgsrWSiMivn+3afIb8EOJp1DsQN
8OcetpxkQXYzVnuenDVwTWIaPWbL5eXe2a42YLlKf5RljvhA8lBz31nbTkt2xd8c7V3PCJ3ZtmTp
+PNG3XKNedx6N4c1nU8M2UYr1W9hROEhQYjfRGXWl5Tg+Mill6caunu+pAnIwfxMvhoCFgjWO2SS
9EMohc8e8FhO79Ik+mMmUzYWp8/BzhanspO2W3EmWtdYRPsZBy/TKUKXtmb/DsLau7pAXINE+xPx
0t9q/EguNYTbsFXe+dg9ECZBl+sfOKvL9PR2QVwLTqEqysYaJdRtoJBsEQoVGLZkQqoiwXiYFpc5
ovy44wzTd8at+BVJsD01qM8Os7n2vFbRzk+cn1j/lDxk+ftdhPVhf5EWy/62Gzilc6OsRTp3pjrj
Yw3SfU3bw8FQQ5SwENWeiinfI2pQkIrpaQ2TSgpgnWsNfSdjdTWfGGGBOBNv3csW5KDLDY82+HS4
juMu+dUggNw5JRwiWCioj3yG3BT2pA/3PHBrrgQ8Ed5O0s/KascawSVh+hDkXJdivclhQhnMylCC
1/QtXmgq/AMXp76if8CTGqgWT+oijnYwcwnAwmoCWYOt7baLZUT91q/saliojI8xSWSoz5k0sYTp
oanByKXm+qqx3WdN1Q4m2lZPAy+GC1wxDBwcb4dZ/kx6EcbDaCifqn9hH+RzyHJv5Q6dCxZsO45X
ko9kmDo00Kf4v3lWUE+g3WKiluNVZjNXzZ5Fd7ae8HnSnN38ipH/wUDwPEcC+od3VmMixtcgY/dg
5ars0K0Q7GYvVzEFM46keqKMEytVlgs9ExPaQRhzCAqwccDUAP/ny9Dv9vjDyTQphzgeOON6l/DY
dqctu8Z/F69RXCaCkuuUTbCcuH4UMDiIGQGUhKV7Fyk2c/K6ezSXXIYpBdKpOT3DBflqTcMm4WvY
vFHuUEnq8wiVsoHCUIN4khw7jBAerdhJd0YQKkAOjgakacoBl4rfB34cDjLwqBhkD0dgtTOp1OEA
tGq53KzfmN7JGbaypimDFxB5YQLSEFYKz64lVNNyTIkFRiOf8a6GmqkJRlQ4E8EAoH/n7NqrmpLh
RBKLCcpiI4cX85OeUg2yD0q2k2R2jN94T3Lrgqd4Y3BO73LWTaekTKjefKuIk5KK2mEUTeXgUo5b
H9s50ESRgxMPEP7VxP7EHdXqFYxyyOk7kJoNyR8YNbAhHYRqeSQCWc5vAutYFnawfNjfmuuLZtrC
3QCtpFxHyXjdy9wipnaFXE6FKPjLRAA1CfzMxKQZBLLlCqU9a3Bk4fotXR78HfCkA/VsFhLqOsQV
vpxUtrhUfeuCaAFmOXF/ODXWUyrLCGK8mt0QcgKYBKwVKADoMK8Nlj5WelofMypmLfNKLWKgWurA
ChJE27UpMTZwupxpKcg9IFxkwNoY4GR9zhtxS0GhbOGHZtLnD2VvdgVeJgY+e50gz2SLd8B1RD9R
i8Q3h8lhRJUeLyC0vtezTgq97ogS155ktYtknojcM30IXuaVjE9gFH7tEuf3vM6895zPI+Uhf7gV
D3ez4mh9tkjg8YYhZWMXot+YGSpYEAsk4da3vkaQRJBjfjMlpT7YzezyYm3clfVgwO2LmnSBqusw
v2uQ+NVws65pyBlQQrn8PcZlgMaeJYW3qPT0hGLiCMu+lWciXuyYPWdUuLL00tE2nJrXw2msuSt5
+UAjGz7zDNWAcHCrP0B86k7owBnXcPMYdeaGtyAPvXnrfW657Td33PdXh2zOaa6ZCBtaAscHeymy
iNlvrXN4oFI6Ia4gwIXq48ARO/qEAc4cAPGevrY1yDLqCJcW6AhtqK5ZjotbQwkWdFgPmBr/HDQq
7CE2JG8PMZYvuASC0g3ZXqylFfokt+J2c46l8OU5g9JD5kbyMKY7lhQOxi0fQ2OLBsCx1RlHMfd7
PsI7sOm3s8uFcvY9Fr9Wag9wZXxrZyZ6qpIszK8mnPnja+v3rIPbGgxEskYNGLsL8zQHriFssWh2
UtJRrB2oMlPOL/PAMp8DtjxQLNSHWoRGbnMAfBWk+UwhCuTMV5XIUl3UgAE7gr4MvS1mMWgML2B7
I+qPUuB1JpCXbAm5EjOm53HhL7abO/GuaCovUDZibQ0bYnduygKuY9kZWHzRZ3zbeMP7Ms8YR4pv
gKfEoGrUK94CB5Bsx6+ovfRhiACTRVbB4B+AoKJ8ScgiuMBFjiOBAcBHS0wl2gjVglwzXXBg46zh
J2b1GKJl/J4m0PpntNa26F9SgOwD/2KAjpqApDJIkW+0nLiGRh3RAYlIHqCSth2MNsjMlas2B0oW
QZjUph4ex4hUpbsfr7QBVQPaiUQnlI2lnEUfAsix9AgA0FbyU+tgBZjc4bBRfUiU1R2U++wWh7D6
W34IX1vPBs59PH5cPUAXPNIUfB1crv/CM+wG5gA7aeL/wQ6Ki2ig4K+ZUtkEeYbqcN4VqGASMMs5
ojw0HUMkaam7QglnGMQgUjhG7xLuDVoXHk2As6AWTrfXlpc8KneaP2siPeFz4GEyNJRFliSXeMJW
es4x6Af1bnWm+QmnbmYNaAQhgrPtoeyKF0JAnHw9MEJ9mHsAZY0z5gaIw5lZyQ08z4XGecas/ZKz
gZpqc4un3HjFU4drHI1JGt8W8dw81Ht4BeX+KYxNiQCRudQwq0oDhdn2wfHCjUZ6OZYFdrHIyC1+
3nIG6hvPJ/ALCPXYQ3P60+rbIAhPb0bJ8KrtGarACRLaw3S3y7gUc/QelzWEAYIsccPQ76XdY8uf
fIVQafArurS3hwXT54U34BP1oM0y+5SeduucfaWUN+yxMsAr8VylGT047a4oze9YrlHpRmy0wAcy
t5bu5kRODNYjO7yeCAVK+PAHFV5HITMR1vZBgsO0bt3B5Rfkp7V7b5MOrCrbC7O3Td0cmaGgoUPF
eFEV9c1QIjWcU6wvUcdhU66BEyPknEWEhTYlxswHl9lRLk66vSrBMnU3UMkw4cixnb/StJdMeIIv
O+GxClCeMd8gapszwuT42mI8xgeNmM6vcsvJGE9i2MMAa/kNwuGnpNW6mXD23bjXbSBUF4z4+XAJ
Jhl1axDg4ZNvrD/YlfQqTO6DlfM8KMgwtYa3ySnCHJDO5Q8oktQvHlkk1cn8uZAb8zaPpK2qwL1w
CUwwtwPtp24fhmh4nWT0zbnRmT1yXBCPSfwOIEQSossZdFNBzuEzO6TW1bpjsO1l43nizitXzh/4
VLkDrfLAl+ggAJiBiRfORUENNSbmDC+4zmD8XAQ9FQ3+ajwZnLCkrPIbaQuwCLNgZRb0j4ScwWaM
0Grlo5OCuEZR5XEiUyfOSbBh9gc5Oe90oDM7RifNWXJkoRpSFjASJNPIKOiQe1ebmW+FSz3SbT32
vETngBM64NyKw6A1UApOmMvmG3QwMZ8ZqvHV0tKByxKcILbCa5NYZC5oLY3BppdEAmnQcaIHPeXm
w75He97C7xZUb9xsxWnD/7OOBp3OCnlrOiz9US5ys6Rb3+Hh6ICMIB9kFRcBBgEdzxGOP09ZKpQ5
QpwVCrVoeJNm5IZMAv2ge9ZsHOD52CKQmsbuvVCArudrdsQ4Pq8DlnOJS6Nn+b14uYFWCNefYe8O
OX2z/UlJ9WAIOLkSE2Q5+MQewRoAkWrWuwwByptjOq9X3QKtt45ZfVjsYcjocwqYSjTtUDbDMz2S
abCAhieUXpOgxmdw9Ut6/l2dKLmU2Zr8U7g4NOEbHC52tKfNDmEnUDE9qxXD10bwfyTkgPZApCKg
VNDZkR/qFiUcx0vxusmOxadjFh5F5X805cKlxh1LtYb/m+Wd15yl3R5Nb9cCAecrLhQkTp7PPUJn
/0xOK8YLRKpSc+MOy9WEh0AnnQVd5GvodxyK4FmXAAr+JSogpMvIsi425ug2wNz6lTPKQw2Lohl+
CIcO3yFYdIOtoiX4vEbuXUNKNlLr2vB964pTF5OgEmYUn8qEYKhWitAy6E7pGLsYl1tmnvR+oxXK
EipaMohKA5GJC3rRU/xh7uuB1GOoyRsa2it9G0DQzxasPbTe8ZNDeC+Tgaa9hytOsa7ZQe2x5dTO
sncgyqS3Y1s3u/1qHgxJNsIprZFWF2H5DHdW0U1MvuQNnax4YyWnEyru0U/4dgy73wbW2Qkaxa3N
GKEc5sWz/Y/N0z5hUN5VnOMhewLNEUSmZ4uwBk3jv7HvCcAmoTfU+QHAazyel153fljZxEeeWQIx
k/cBBGmlIKkAMB/DWmuYF9AwUTdpFRWUFozpRDOFN7m+nnFbgqvG8rHuI3nM3uw07QM0/HZawgzT
QirvWeFzAfb0WATXl9cdWAtQBmS4Ac4m7HrO5xpD8wugau5dov0uu5K3xk19wmmke8e4jWl0OHq7
uuGkxQj329lCjSnMcMLAf89ZDyjE04LeTv+o2qjIl0/UEih02L5dGmBJw8FVb2bCbo8vY12Y5pkF
NEgKgJUHHW/OeTKH8wcQPwxg2LfWnSURZnp6r8ZQo4ohAOoNJiAT/AOehomZeXJiXuByOePt8Tw5
ey5cNmvukoMznHRpyHM2GNdvXHfYMnjwwnPuX7Pyq+aZQ9woACZpMsq7hYb0DCd6KhpPYHs8cMZA
ETYsHAwcUjLjG3D8ubLuqCQwc/LWOFdajdqcqEpyF1L8pLq2tsKsaY5OBanNqc5PnWaB2tFAusV0
HnCDd4dvtlDTW55nxsdgm8FRsxJ0I5c1QVuS9s8Fn9b6t2vB8ZTRh45ETp94LtraBrDvsvO7DCbd
nllN5KvxYwInN3wRgWDXc2g0MkxxMW2HG6nqB1ibGxUZuP0eM9nqML2NhlYMG2F5LJ+CkE+xFF2C
S9La78gnYDYKfmzjKozyehoRJ2XlQbEOk6iDsXSQvgSe7tmML0R4Rg8HanDiBLFVE0xbXDkhSdrO
P+Wmgzmzv2o7BXTKC31yWEy+kgG2WduOUPOx778R7saZY6+iLfnsx/72OLVexTfLeC0Yiqdv0G/j
7aHHVR5VQaBTJIp+ZCtYMFdYMrkiX0XtzNu+QAUKz9PqoRNBDmxyzdzkWlDPxNTnB7QPg5ytLOaR
+MAKllQlcqDlsIgVYg02RTUYZioo3HLS15yM0EsOm3/HMJ2HHIAvQG3ZBZi6PeK9y9iioJE9SyU7
/qRh1qXQiqqSZdWfNREx4OCpDvaNNdt12zs7cEt8db2BpnxHLvDck7cb2pFL61xL1WnTrq1ckfMQ
8R2KxCGjtCZgmnO64aCLBb9NHZ8oQTyYLKhWnQMfJnCYPbuIdueJpW4qiBjQpwZZAcnKxCLNSAnw
RyuJSA1mKjGHWFEybQo63GZ+tqZmNjxrJqgqITPW7jwyKxTES40+ma92GosB6G8jTZ1dFwrsujz4
U8Iriu8OReJBuU4CgWCPA6Xetf3Q0tQ7k2ocDW1sBQBWq1EfqyQoJiC6A8e/zY4AGyXHbm/+Ivgi
eOSo5El6Oq0I+Boypm3iBVPNiEwp6OWsGyubJ4ZOT8MyTvC/AUFUUQ1V8IFI1PvZY6I3EWhEyQQT
26bNDgfifWY0vhJj2v8VtdKwni1gMVNI7s6ZKFH+mKzLVxJrM/IP9exhq/U6HOYTsNyGW0lNecpB
whKwSEd+IjynnqgqS6I4e/5UmzfYHwSJD5zSGA42/4o3MMkKV9zLbQA59PHVvtjwAsDKlCOdQ/SL
vOl89rdGAyI4mIYv35XNNdTNJzGTpbXeHJ6ECgdubiDikgnUUdX5nH2aZnqlDRoX0aOI4Wl4W48G
e+CeZ7DJuYavGk6LnGZxLuxz3tAALqwGFBWsTTs9p7zpAKbv5ZKl0hKoYWUOCtyHr0NLZw4ow1ew
mTcYigI9Gv8eOsjXoKAeGjLhNJ2cqHlx9V7245LxDzGjA2fk/7azMDnRoaEm56xh3kDup//6bKyM
2gR7cHZ/wBagx/4UMJONOKtrvG4uhlEmyz19b7XCKWtgnHORE2r3pS15mCIxY5oks0bonlXGGFmd
5yTPMEFWbeZ1XzZHar4jcUq8qzx0ix2CgZmSAuWHy4dxTffbcmw3mF10ThOO+abis1siP2qmT9XA
o21TJmwFh8fEkqzXCXo2pWS18R6GYvw8Mrm+aEKkUnoZAo3MwEPwJ5KASK3D7oNYD2xBGXoLC8lH
EChNFmIqDwwEWT4x9Zm/6TCEgzTptsNsxr90Fm6KKnQD3Z/rxypMV1RZ7XskexNjP2DqWauNQlPE
XuvzFBTI2oaZc8Qqw+2EBhP79Pq/H81a6rrFbYz8+ZHbgtlizhNzlDLkerW52scrCU77KX3DLBoo
6NjvSZbDP60fYdQ5KCDfAsrW34ICwA+tMU+b6lGKtcNh8a/HY1Rgjc2CkycZcvxEE0pOAaInpeCk
hdhLWGh4sP3C2V0ldD8TA1zAEjyhfcXPsxvIJeSYaPno6MXTNzK/aDMWfK8QrCrl2QMemg/FMa/u
Cu0Ex3CCy0UB8EqzKZq7qsO2lWDM6rINMT5yQqf82JNC9dHOfnr510G5gbUjqtDY799te3o3X4mm
WHZMt3Y349FGoqH8RvKuSz+estAxF32TktZLaCdWt5xliE7IZ2IYhPnIxL1P7jhkPEyb7l1va98a
AIedLTiAxG6TlvvWmpKXVbJCXs6ny9JrMzpbBgiotCwYQV+PQzFQhs4jezA5q+bKUKN9+GBKlyVS
nlHiDNrqIBS88Kv8i93pGllGSwmdqL2209xtVWd9os+qUsCpYn9gLS6gZ5Y005fMu1yXj3Iwq7vb
Og4ugmlZWV7oMX4OCM7gifY9WjJDTaNbSn4kCt+1sVl5g3Grj3OHSE46OOTRXu9HwFzKILyhNCmT
i7pUfkqP2wYpGMbixuZhEKnDU2Ov1z0lY8e5QgQXm5HE9UfL5KZylupmkhuUvPvg5kOc87j5AG2R
oYqP6bRdx6JKEO6IPIEE4EtV85xtuCuxkdzUDN2rXGrEVLhKzjGpw2xeOTMX9i2oie4Toil+7wY+
f8Eet5MhBt88uPngPUwHCi4d3bhZsexxStBcy17wycTQg3boAddyBiYL1jD2z+9BVsHL0RqBENfx
SGyL8iadrFyeWN3dHc4Q2WMsxKUFlExCSh98yui6KSOJgIHFRx/FNAI1bQ1ydkHFljBxADh2gWed
jBLfKnz9eGxfVxIP9pgGEgqpQteoemDXfGTwzjTjwD2CsYAmaszk8PBxd7jgRjuGGMnNoY4+ZUP2
QT6YvnBQvfCtYD5l0XY4BXpRW8T3sRzUHkyvc3USQcCRCrNaQWaBqSi6CzyCIZ9WaHI1OoWqvr0j
15DKs22Od3WwVoxpdJ/ZwFTiNm/pOXH5Tmk2K+uHjKK1EjtvqynltuhNzJPB/T15cDp9tG78y18j
9xpPeoCJAvOaigg6qjO+3LCw24jr5n/mLLZ9p+Qz1icRnTVrRQZYGw7M+C+x88V4o2DHCGzgLWBp
4u/ONJOT8HgKjSt7SvMJgNXGz9b/rVf2Z4BsTOHO0KN44Oq+ZZNmP7+dK1tWEhrR6bJNWiYD1Af2
W8vUR1MMIrLp96Az6UaHuwr0d+SkZNrzGUThK0babDTuTp/YA9nyzKQmDvhPXljOSdx4/uUpTz5w
I9Y73NdHJqbb8dLWQSZQ7wMeZOsO6yeL/TmmW+PHhCYEwAxHPVisNsnb0mSkT7RZELgwPMq6iYnD
rZ1H5rzuS8tL2tQpzB6JB22omYzHxqsztpQzqbrJeQPIcil5J+DSjQxObB7Kgnpwv2ctslwg/VYu
Z34s0M7mCYvMNvhUZQW3HvrCkpZH4ZUNMnqi7Gl57egathY9CbIFqeKNj1UWnKzhksf1cZgPjMqZ
jojGIidOOw7a8O2y7CY96MpB/Ek1D4HE++q3ACoYz3NyW5PQht0mlLXGfQ4TWN9/1FEF+DRggaTa
Z0N+Cywiym3Q836QNTk7ypwQkgbSjBO/k5y6hlUV7qKwSZmzyy7/7ApvWvSqoNkSCaI4bWkZ/UOQ
3OkhM90Da/M7kTOEPSYAC/iDMz+L1T/QQN/ApXwyDQ79MQabbEo2hXNU8+XzIOsKJXdvB0AJLhCY
vF1uyCJ/hwTO3FrI2qbBY1WC381HDa8McwotWsRbsOAYqNg9sGmy4MftX9WWZ1SnzNKcgtlbB5Hz
0vcFx4T6CAsWISGlIt+pjVmVLgdiF1Ji5luQPCgvz4abW3sm+TlbYy4zHrYb1W+6NeKSBjSm/dUQ
a3O4gqXiDk689C5h7BDEXKegMw/zxMeVQrVzkEt4+HDU3F30a18Zu3GY+aDWM9EMK4XdkblRW8Gw
91sOgH5jIdKyTZdzOKQkrdEXJgHIOsA+xvgOzm3VKoADmae45BL3w7YjKMnlfQ8+HrZVHdJUxn9V
J1a83po9MxQ1NjjBfSzxrE+fTm8xXzkxxyogwPoa6hxgo6K04FHS208MACZst/HGEzbFIFAAqanp
2zxKcIOkk2xAKAXViljS8D/7Lm9w8PAFZ9xY7SbsbKAOgTrky3s7brdb1J/5xAFWkJUwFbF5k0Bc
Itk2Iia+Uo3sHNGaY6/BQsQqJTjyyFrpI9opQ1A1Mqp0Skx6sJmGKaDUE5Ow/tXIIREB4j9x4QQL
l5DMuZSj2h948nsetCWrYbzAHCXl41F6mcE5vI8nHMebjQaRSUTJLgHfz5J3Q3YiTzm8LLv8D1ta
VA53j1RwZN8ALXWQcUUb7ZG6aP7cJyxVfAfoeLQFpgTEwUE4zR8GkRMunfW5s+ksOfbgZtSkxVDL
JJ3oyIa9MHt4apX5l57+ItiLUNo0bBoqP7BjQCXx46x9uzXRnCamRO0e0XtDi7IxWgN6htJvAgqM
SS5KVZk+YPLUu+4x4Z6zhkpwOTDLQSQpOq2AFRu/YCGdoDlwf0Py9Af4pLYXaIFkcE7KEwD7Ptye
NZw9YIG0OSidQNbA2RaIEcpykAUa6g0AhQVfBefEUbpvuvFZgynrGd4tOh9dEouHwbYa4IWcYefJ
RxWDI2glwU1hM3W1iq14egtZhPKEcv/eICxj+bHQBdwpxGo+Ii2wg0SbyQe/FrtxrDvSwwHm6H57
NkQBWTzPpkDA+D7zVPTHI8XkqGMfVe6JemVb/soT3NbbqYV1FR6252RkxCzjYoW26AKTvqt3uD1x
28lJkzitw7MGfsoT6V3ewKutYk1WJYEmVkuJiKxFYz4UwT1uTXnq44U5PpuJCwLnxy9DzyZ65a9Z
ueWH5EjUAdJizVqtQulM4qZrzjtOLZEMiA3ZprTvk4WvKcRiCF9bZw/1jGLPBSstyyuissN4v9FO
GAhQgctZpNF+N3NDQbjhB/JgbWary7Kj2sDpS6123jjtnZE1uuMN0747lIzpaw4lK3k26QPdLyAl
ovNXUyw7bPiIz3Om6Rr43eXccW5YKi0uZZwxS7OiiEtvW8UDv6o47JImLHis4ND8Wfzis/xKHmy2
c51ROM+H3gMbTatbJ2SG1pOpEJecMnFFD4uRSxvhVVrzmxzX5wTLNmBFeWYyJ0x8ZODNzrZSMKc+
d0P4BlEZ5bIhbPjVdjpM1eTArB1iDh6OX9geWD1xZD4gncYEMOOetkIbgVqvnNFgY5QBuliakbUk
IwMCRt9RDQXERRxhkZFg4YxL1lZF6VCVz8O+y957nv/Ra5qPIrFYJFjSgPMMHa/wnEzbi3VMPzSn
HEwC1VO3pZ8wUP7Lwspd6wS/CYyFErC/xtz8z6TZ4z5nWVSCiyFnQqVqOWQG5su2zrCKTJW9OUpo
yj7NV1csjelTq7uk5hlomKiLnExf2lm5zDDfu7fYVY7iBIQOuiPNbcGRy/0gI4RBLCOLWnj6Bcia
LaEcwCDFqBFkCVUMhC5IP6VKGoePZgV6OauM7ouLW4iU5fFOI0NTp+EMw9NshkHGQYetJ6qzGNqC
yt6DB54ZgWBgDiZ6dZnWzcVxqf2LWEPbJOMIUNCkxIxzSYXWH1QyY6wwzsFHv2df1y53QJ5BZrXF
N4RQcTYRJIpPPikFcWR5tVQH5DJRFBJdYAUl+co/UcZznZ24ImMuownOV31BMtLwbsq41HCRLNFU
RB8odtCuFR7eh5CpUHxvF3ZANB+hVaJWZdFHiIH5vWyx14cubplj3u6EJ0wnoQh7KhMbN1GjtyEO
lEk+ihkcv5l/QhLfJjIxSdNDYJDRBdjWTLm2cQJNAHzZpiMNMJMtqXUowaMm0HfucAqvIACjthSW
QMRYNHfva/QZV2b1k7ekrBQ96vC8ZAeyhK0x9R6hhfLMpbmsBK8HDUdgHIbeIcfK95nsGxhhTGRw
J9GKiwijh8DC9Vnl80MXQsBGOKLrrTowq+FiPSAXYUvSNjG2dKIP5sSd4PK/tdShLYQBEZlnT4Vr
WqKeGOO/ctLu6cskH2bfBm5PLnkON2qI8OI9sgpfbQQ+JKNz2j+bdWHKd2RyMfOtxWrfgNTbiTK/
tdLVXIZmycHbxibl5sFQem7CqzmkQrW+rOJhb8fjn+Ep/R0qM4hhyeMPmBdR1IsMu5boF6pJMDj6
AEvnqqFvQteS13NfOqaM9kH9nCx49MkRp2s5ipOaazpf8t98QpQg8NEO1wxJ0XU8y/jbo4Q71M/w
EdbXCiaIYXJets3wpvWjFtgWE0Ogol0yhlhLrd5aOcRwPCfK0tCWkNnHq35p0IEAtj9Zr6Z6gFWW
t9yUfUoQORYh4oMK24V8in1VGxFWWC2pS5ClpigjhCRxwV5VQYB9396Yp+REGW5J5Wh0vQds3HDU
xGBDSYLEadELePjLPdlaQay8QKK8oWSfqZ+xlnd6+r5DFWJTZmtT0tBMcvRtWcLSuegN6HCbO5rw
lO0DyQ8SqctsVZRCHMDZ/tL2Q+9HSvcOP+rWAdZbV5L5OGDrBXKQdcprQI0UYf+qJW5zvzZF9UyU
CidJzMqzvoeMnX6rBR60/Sl7lL3rViA7SNhI2H8VGDSnR2cPnbB6tmNQO2CH8sl8poWTGLAJVJKr
GeulbZ/k3I3fWVz46OJ6Ll3uZ4XA61pLnOkZpOORiz1dkPVF7bMGE5blG1BUMMyyeAWRZDiQodke
1zzy8FUXnr0gDUPgSxbLiKHrEWHhM2MW9c/8ppwVLRt7J+yC8Jfu6IZh7D4bH1f2UiZpJ+rCpIEQ
xryfXw7dOqGIwvGGi15GKW30RltSLSv3HDstQ1FKfpHuOwuEqChiQEX5Y01MfOFWNUSRIePNW5RC
lDm7vSGCYTyG/5rX7is0wO6zdtA00vcgVyTRMvOCIqoNtrzlo47orqQ+aFOvyELcb58t7UHmUEOP
QKKAUCu8xWCwUzvNL9wkgh99QKSTT70wcV0/CGL997+5NvC8i8MpD72nWhYsmNtZ4CDH5eJ4eCct
Hh3Ga/0dItKdOK68nGt5DM41as0Q75A0vZUWXl8GsAbKVPbaYBiGgdkj01Fs+BgmyRmjx2+WdNwh
UkPChujEm6bX6iX23ePkEvmvu3hEhMAN1HNPr+3N1tT4vcGBqOhlZOXyc5+AUDYsL0wM+PIGfqgf
BmHsvfB4gD6DUx7Jym/07fMAiy74t9a3Ah+g+Jju9nn7gD3EldzqGKszhAQ3wVCQhY8iChriQJ1e
MrpKyLdEFtTFf2jvc0LeQIbA19o6WXGxLDMEX3okcqGGinMBWkRCl2A5JgKunA43nIXrX4ZeMs2z
k65q3gUbjkXbvNM0ovLRG0GRnPrgfTzk7/oeKyvgX8fBdSQLf+E15P5gYpMkvtFOMTFmhNHLtVEt
i1glbksqDgY6ajNmB7uRkKKjju+4aygzjjBAq/QhBcwHp73FbOuuPtHO+8GVXqx0WZgHPq6n4WNe
Xv/89aU/LF59wBTk0/M8N06SF6+PsK4RzW2Wvk3wwb/EFSW7GJvjTAgp9YTNCMvLjBWKbyOHubmX
4MvGLfvoevGE4u7H0YY9TWXlGGGrOrNVe8oxKVb6pCiOMuHvQubYwXF53/XYLlQrQ24SdBhyQYGt
I5azsszJvvtqwRAdZWfjhJqz2Ipk9ciMaiYEFRBO0PBeF1lKp+BXH7uDGg6xwztsphnblT6g7+hB
g+iOj9allangCu0L6NAQnElBSpOjtEfK2hUdKABTsoiJ2scllBHmQxq7cALDrJCZpgaMoHNwGXR7
EJsBCQv/3V3Qir8gxtt8ZFCF1wThFIei+5DHBjCqojYcXEonkfLhUn/LHC7KIeQOqQ8C6SLGFrK4
tChc3/sKYXA+ZVNYfp7LIb/exMcEC2a0t6AY8kdNu37p1eL+4PbBQnA9D+IuiijfvFypfuxliCXr
jjsxuhM/T86PyAMe5pkZXo3ZGh5VYldYycCe6SVzZCTmtxLe+xACtnC67mHa/HyB/uPnwoMk5YzB
PSh6aQPl5zm52EyT3ggP4/Z65iS6A0u8Z6hxL48rqSrxd7kxZqIvhlcIWT6mLfvPvtGt0WOd9PPP
Ff3ga5SkqSGRkKFpFIdBqv/+t1MfSW5Z7vf+9kaeb5LJyN7RnvQqb4E38epB7cndnOEOZiAMm3mG
IcZDxIjRVKxUYXVzAPx7xkQI2OaOLq+7KHyco+Rj0P1L+dgWaZf1mL0uUNVAnZbVF3cJCkGRsNQ4
EVp0Z06AskcwcOhHl0HUvLd2a1j+zBVTqKl9dzp5HxufERg0EXEgIJjfWhs2WBVS8SgyQSPdrgU5
6lWXyqwf8zgLYc8Zt00IaFmw/mUPbf0B4j3lotPR12Ak9evn/OP7T93Uj0MThFAMfF7u9895MkdA
2iXMOQ+hXgGByuJQlaCegAjrCqseeL9goVfyN7KWjXxUGRXq4rPuX9wtP3//P5r38LkSaLv6UIaP
+MKrqd2PxGKUUYJEFJsXj1sczz97k+Ntpdg7WZPlDsNJbmzlmy+N94Hu7mY4kFAwAKCm3lu/xrrn
V8Zk//DIvCDk1nHZNR5+/i8LkqiOjy4uCg8z0Ue2IMm4XqVAAFKy8h5sOm+cyfsiC4mBvZyNeJem
0UdnxANMst4QU7CQ1/zzh/ajwVUKThZFbuIFHvD9S+OtrUmZfuzx6e5wIpRlWtCSmUn5I7W0bPJ0
0NSYaw0CiWSwqatSVYNU/7op8WO5klOpNG2W2C7NrbyRghxa6dy+U+0zUTsQ3YtoEIsVlQY+vosy
rNR87edfyfvBswsfwdg1YYIlJ2ZO8Yt1MI1V7mHTkT+Ai6GmoP4BKBBAznD22uBvOpMqYzyEFfz5
uuch59/JyjE4Qc33kGao98Y1kBvoShakTqVC+peVyMvzHSenyARBQrNtXAxEX7g5OaS8myJb8BXW
Ptqiu7k+n1c633MXvBA7FVnSWMlAxxNGB6wIP5/v1ZMV7jj4QP6yfvR+9blePL+NmjLf91Pz1taP
5ATA5sbsCvfFCh2EydGYxOltZLzLYwIsa+nTDShLEGKbGU3MJFBZDwhHTPUEceOxH5Efs4Ja2B79
Q9Jzh0sjrCerVV1Fv7Tx+tU3eHFC9dlEAE8fnZ+s/EaoEiDFcUut3ArcjMnK22csK2s/ndMBhos6
jrdxY7gWXunJ/tpKNfrHzxVyn8f85ULL/f7kxBc7x6iZLNg6QPKbgY7Og/LDNzROBgpxTi4yOKWw
9BAG30w08c3KwODhODX5m3qg7AgMbCHLJj2TThVtkWcQjpMRclddwo5PBphHSAUpf2LniL6cGgV4
/cnWTJZcn5+y342iMAbGhGI51JHoVG74xjrl5g4s/YCoKKL1oB6n/Dd/AZ5zQqpJ442fB6YStt2Z
x/CNnXEwVOSS07hLF67abaLS+RRp9TT5cO6tM1k1MpYvISnBR6Z6U1b0FnvDB3ELEnj6u3mhDJ38
+qmPGbC8ipFBF4jr92/PCsiKpYiRxS+OwB86Au3DKCHnOUhomCghvn8r/TCkfKhsepIPcjDsgdCB
kOkEpQQTaiRanz3h/m36Vh/oBEvqsa1C/1PcthCSt6K+IgTl5v9w35p/WjZcHK6RuSUn24vlXDV5
VPXlvn07rw/mS13f8nd+tD/9299Bvfkrd/nM//7JQAiQ/Tf85PxXAj/yNuBJN1TJO/07mjlsTvmH
//4o11MOP3Q388P5JwOJz/PD+a/g9MBfw/wUlIx5cVIi0OV2Lv60W4nheYkz2c2Lv9j2c7E7/5ik
N/ylg8D+hB/b/a4bHgCu+Dk/0oBO64Mmh/ZH/pGf82v48fxzZ9J/Pf/V5/xXbNR3/MR8sf+kn3b7
//0REwMYEbtfXDL//E4idrKH4RusnO8XzZa4R6bI2/mIUXEOL/B96a438UzhE1Booq2S77MVU+ki
VbecAwhSAnBfAn7yd3XMKvlIrHuHDvZS3lfKroSHfhMvy/OYLX/u8/xKOao//wL/tOpjJhB+6sVe
nFABfP8FUB/2ZNNxFlmPPYd5SMhtQxUnHYNVPA7BRMA13BUf71OCXxgQMaLUHUS2uopStffQv776
VACWB/fzj/gDjMPGhPcT4HPI+Uvh9OIjttlwKhmzEAeeh6/nuHwUaNE5IFkKXUf1dKsrJ5k4FocK
ikregyzgthoAfA34lJKud6s+JJkwkGYUOYP1I0RjdWLzhq3hf/p63amqSTYwaownbnTXa/arNnnD
B12zux4mUUx/4+PehfNB+iAf3qnQxgcMGJAY81F+/v1/MGrV9yePgzaQMZ5H+fj9KwK8jOssTU9P
dcxbSDFmNRAGaF5UHNTMXTQ1kimqviBk+QdVW8KIrfswFrvKKvj5Z7IOmH8Hl0DUDJgH3Js4iVk5
L95Jz4Lo4o1EIiyIHuVvnhiAHyCEAWBEjUBA+qj18cZcWs2gfdjt/DkY4O6U/PNAmQhrSL65htQ7
FV0qtuScLI+XNgFMwohagQBdCWwP6KLWRoBl39H+c8hOSXL78+/1Q/PA98KYFIfXwAUZIq7p+2fN
AL0n5gFxcLCA6R7K27GBurfhRU+pO+fJ/byRYoN6XjQabPqVCiW9nd0LgGMVZfJm2Au4t//8o6Uv
PVv5aDHtPy1tnLiGi+r7jwYnDVj5sDfvVI8NCHhyzDYRadLc8A4mxFuq24dDeC8nYxnT7k1yFZfF
FQj+Z93H2KcwQwopv5MIeI5aTG9O7bEGwroCLDxIVDZt8dXgw7hgzlQXCp0HF+ONyQ4YoP9JfWtQ
MKKR964oRzLHkw016TAgxvgDw1fXL1IRKCd7YYxash1e5f+5R7VkhaQaxRABdRP/BXhBQ6bjUOu4
Rv/EbIHagwVe9xhJ00/XC4ucM5J6+l4ktXNljvsvZuloPd6sEXQ2KmNvW29O/bV8qZUuofNYlpFW
V9vmJ9KawRfJf8CZW+tupFlcTHYpz+w2xmKPtkY0VH2R/8Ox+8O9wcsMohCANuSNsqu/f5n9aYLy
EYUGt2keirRLTPXmgnYKT3pGSO8GEjtnCAZWlEdpWrft27oMUWLCR0OsQhTT869BHU8d6It9HQOU
4xUUQokNkxfr39/Y9wmPHSOSsyk0E0aWARdYAmlwXiEWgNMyLvldXT12eXdDe3qtU5WJ8LVJ/fuJ
Lkbm421BQjdGAyUWFcEYXTvZr3YEj+wfPi1nUOpGLiCUZ7fM36Ce6rQvC8Mc4t5OLWn1EYDhtg3t
BZ8r/YHaHQKPBQWgN3yIQvezAF+iya1t1RAesN5aPehuuO/L+F+SNNKJaVAxyLfcHRh3U0IrO9GZ
0UXKZMPmGAPfdyOgzxwBlwOp5zUnhC+qEPAC5vJJy0nIlaFLXtK8DiUUFytWHWwZ3adEWpoWjVAV
340htbUfw2ZR4hQsPdpQ7YB0aK5ch+Gjibi2+udumN4zArqJiZZS6SmLsMEVwZJTMqOap5HhloTs
hvqHgUYekSW657SlwSL79bWuwRrWVIBNs2aDQyO5uSQLeGt3A7+hxz2J9byGFuo3tRXPXRFfAKoH
063bJKct4Nyz7cPCb3LQijg3elWBcz/5UdZwKIZZpPWt1gslyJXaPLG+9Za6GQCrAohOK/79dL0Z
BmScYXO7wunF0Dv85dn+D6sFbDxk16V4qLm+/vvfVsuUjodwLhf3fjrOT0XcPHeT/5THA8EPsBCG
8k2yne6lANcDkCQJDvb+onTTi8O83GlGoYu+X/7/farrWTfnwDAHYim8uEzjYzxWnjm490OCT23q
3NcbE5tleS9vIMyrfkO2dqdXOxMZUR+Q0dBvqfu3VQmXa4tFhYh3P79xrI/094eBB34CvBR5kQ+o
9vJzjTmT8+VALUjh8R/UWcvcXuL/Q9p5NteNHtv6r0zNd/ggh1vHrjrAjqQoUqTyF5SskRA2wkYO
v/4+DXmuSZCX2z6usseeoYYvgDd1r169FpotFKj5SEA8lEgXf28bpA9bbrkRljwaJBCS6kEubIOL
3+HakShR+KIz18nlYOmFwETXdEOzDZtI0dGWC/7RJM/hYI6d7qooxyPIpHYwRZYrkgNBhOTc8nyX
TQMUkMi6Eeszw7YSX5tVeoZAzEFREPiQFLakLx3mcll2Kj2twpBhNF9IM01GKQzCsdwag+HC9+Zs
Ifpz0C7eLrxVWSbwYq8WSqz8nwvzIt99PS+WzhuaNoUhwtCnC7nW2jbCFq1953SnW02Tprs2Ocgt
J7eHaRIVchkKrOUieOtLe6uYykldQGLcUxofpD4ge9bhkHLEPgc+6OXZsF56UqTOuOlQU0dvcpWy
9qFpDNgTa8RIv4SFxNnMbDpod8NOtrlxhu0s2oZyVggAJpwRvNzK7VRNfph7kBeZtRHpkxk4+zyY
b+rZCDcntP4X5AOOCPSxAUrDKWHRGUySKBtJbT46Y4kBdlYavyq8i3MkiPEfgzQOUGH6OsADMpkf
2VvCGGwq2qwV548eWBlvdS29MWP4bDQONsGkh1Tq1eEgt66ZoYqW1jDHXp/a5+mYpstlRpbP5JL2
rMDAghbSUsOn7u1SlkQ/VqIziaXdyDnCMdhJUqM08ad4IvjisQ2nCc5DviRkC2gZE7cAbSkKTXTc
BBee7/kZyvPptkNCQi+xaa7iFsWMEc2nV2gB/UXfthSZU9Vmqdn2PbLlP010llTEiwaDyDjllgAC
JJBnUkPyRsHXRQRPCAUXHk1S7dWu4Bjl+KSrV6dlf73WXC/PGkSdEJihku/0nyVNhK8If43AU4hH
UswmofsVRhJOip59VNOW7KBouDyYFCUg71aXivELsr9+OBMgGrct2bDrLUstxp5sGkqupXFoOJff
TxM0A48jSsKHqCMeFU6CQURfy50s/fnUBuQiOPXhTR/Wt1oz7tXR3JQVFlxnInpsOiRDEfUeiT+g
uu8h0sBgQisNsx7pOgVcu7VC/V5W0BLfw+kpMzIwhFnQiLh1E7IvLCmkNNOM1lGOA3GbkfK98Akl
1l86h5YqVgn8n0B35/wQQoM6IlkKQnFqOWwkhpee7xNXgNbQgKpDlj2zBHCeTfHecux+h2rPRoB/
MQ8RcwBBg+V/nZOIN8I6SLFUwPgsrt2psLkOS6IkSgpliroyjoeNjT8hVAwxPZII6FS9f30NLeHt
eposi0uPdBRQfjnPHt0eaWqPGhrW3c2g2TSvga0TRC51RBUfNOoH8qFdneTI5uYTrTbQB/omPgtx
WNpMzIl0DM+BhUjA9aLCYJBee+BSwmAARDluluIov8Dl4OXU3kYdyRH5Bs7H6q5JQgrQxG7yTzSs
Ej0PwXeehrvzl+co08sUiyyVLGY5BBS12IhEeUleE9F800xy0rsAhCA0lJokmQG++mKe481pwCEl
hpSB85NDeiewvAN1NnVJvuGOuzU8DFp1JIuT6w1P1A3p/m4J0gitazgydQKJ1PCkFYy3KSQjobsP
Qx9HHKLlm0n6gLrRQRbz63P0Qoquk5iQedqWjYumusqD67izjHoYJuhDdAH/w2ZNAt6lnktdEW7t
Z6nvyVKUYDfKpYhKwEuQjLD9XpTgpKfgX/DmkON5tX7wTjHxsSLMpOdhFTH19I7U5ayrmNxSJos8
SIniXXWqjbelWVIkIRrxkAAi3VZJ4qQGsawMKaDN3vBwLtRPS5IrXcNmnX0Ph/JzmIUdGQHKtLFw
WhG+w9wdOUtQEykBi++IzIEA5uJpBCuajoPC7t+K2bIjahCvz4C5RMpPX9PgH1JjZQJc01FXtxS8
LkufznZ6n9f3SWc5gTqKbGdBxVyN8UdQxEDQBtDnWm5MiK0owkYfTJpqPuZT9b6YrC99CuyvdnQR
GifhChvlvBftYTcL0R1yRMIm+uRaHYtZR0mywe1pEZk7SRuzS38IvCr8hk8TUo1LlUTsHg8lDae3
auvMCd/dmEjOuBFu1amd7wYdnurSOeEm4TdDS3wOk9DwScJhFJ7zzVk5XdlGfSRDKz7W/bXd6Ope
64ZPSWVvuvZn36U72wQ72U6zSYNxFx0xwo0ORoR+h0R5hSjXzb3oO7TUblCLrD9DXszulaKrS19p
+XEt4YozpPMeKnEd+UqD1pKEwibKUCZx8dXQakgdaFkCh4rPIEL0oto+Ek8fesObkK2usEspUULk
xIeO29P/Iz244J1oobmj6OzFMDubGOCEPnL+BKRaF20EB6jQgqBjLmpONBeLybuxpxby84TKP5kp
7cnDBLLpzkIFRfdEIntXqMensIzfAWarBGfucGumGf7mLgodSEE0XghHSCX0cjvMWZuEvgBcTZDT
Lgq6RBWUdUwFYYcQimPkoEeKUjgaR1kPe649TbeuOzdXwMwfWm8Id7Op6LQVNMXVENJBrerIPZa1
6LVJEz8zxWohWkXJgKea+NrmyD9HDhMAcpTt3rZag+YMFB54ScnRTGEXw6os37kWfvCw2RECUTEw
oJjJW5rEcjTS0sAjwveLEqt42h9UJ+GuTXKD5NmBWmuZGCp0kEPcAj3UxaBlETYUzbEhhxmq2lLp
yuIsKKSbwBFlKUpyPwdrRAlrsoaPolYI04wlRF9kqcLQl7u8ce3mfjDQqVzMexbnBEeDTCXC7+JW
B0BggE9Y5t7FK71xYcrrYN0ICnsYxWASUcSYws+4RA5MompDDxka1IYa9HsxLUabC11EWjkKNC4i
A1FKyMnU/Cr6KEoTQQu3hlRt5rCuK6gbh2QC7lRDI/9xog+FFsUie9N2ybzzaF4KGs9CN7YW9ncj
jRPSgwVTGlTURSD6lMNyLo1WhWTufeToMIJzBne/T/MU50/4WGaiukeUgePADPljTRph7hqO1gOa
k9zoKBiiaMbCNJBQ4MzbqgD9Pqo3xpssnXd1P1/RhwFHOIWmW9a0W1DTfb90mCMahYaHFaMwXPN+
8BnoyardBn02USazWZlDqIrWGmTjSCPnWDReorgD4juVLKTyRPsQK+O8RYUj31XsWLyv0JUXC85I
OdPZIqsK1BGSG95RwaIThYjTOQibwgiSqkNl0YNrZmq8vUNPqTzdIsF1svm1tBpgViJyQh3qTIOL
jE9Eux3Be9RdQz/HyyhDC43vIX5bIn4ywuOP0L/e1mF5fl/m/DOBXKOeqmwhJhKLD8CpERockAkC
oGpzdbZ0TF8GXbtyNPae0VGVL/GdI2OhgxTUmI4M1K2XJnfHiR2xY3buDY2gbzGgTOUtF12LpX2G
m2t6WPpii5QOQEyHm61jIlE8OzZ9qiGCd+LbjNIDTL1eQ1Jn+S7k3nTb9GTTaYmJBEcB8FIjgFmF
OGeqcbhEHPEqPYYLXZ5+0EhaSYbtWNeoD7DWF8WTpqJxexZR59TgL73kFSekCFENNej7EoUcYTJH
ubS44FhcG3LE1dSgnRpMie4h1FnD/qbG4nqXjmw/MYBAZZ2PAjp+cE361QZPZK7l5lRngQzEeso9
84Mydtzj0pUmeV9jijKwxZrtW2HRj/jeL7qd0cyvg459V1fMOg1YsBFFOZv9hU02ghpTPdKAKEKX
iOLSRkkLc2Qb6c1S4hZj4gFPZTYlOrlmbbMu8grapJzyixCoSZPCpiHzh/3Heai4A7oHBhuwZl43
RkRlU0xGionfPYfUH2au19qDyQkLD3S9thaCqOOxR/AkgOeo0xK+iDjCRS6Cuqa5TdQ9xKIQIICu
ch26Tjh3omxA4X4Gj55NLoJaZ3PNBjdFjx7TB2Xi8EVInRaD1Do306wkp/um5SuLUzrrAk2cnM96
KQR5FmgZ1J5Mg4IYPC9Ow6cQyExH7zm3evVOKJmYIuH2TAY0StxBJQNEdWHwim7pIlo7ktYM9v0S
d1EQEP/4Jj/fiQHv4iuRYfmIUeYiejhyGVP5Ey63W6IFR6VzUFDMojjxJ53F7Gn3gVlXgxnxiGBa
RP4K/VRQ9RqsYmZwL/l+BUyzFJMk+TOvf4Cl2rMOwSi8UUBgzqAOrbJdR4cQkdZq804ibQFSJeuQ
ninxEVbh6i7JBdkJznu/nLKlg1bajJuZzBNhBtEZ3kdn1iHWzfL2qpvTyWreuwjNLf2yUtSqIcEK
qVsMOVx63ziiqfIAQZuIGvcwlKQQITxu6aAShtTCfiDqTy8aj+przjZFCUNTVd0j8hQC3WrSFaNq
zFObDQ8CKgtT6pQhgn7+vvQ0NnRXoj31h2ARqJrupWCX6/VNciq+UFc9CLCLpN0iFioAr5Szjaz8
Pp6yO0G4BT6XfGhBJ4DQpHjqaLB/4T68PncLY/fp3C3kH2hphuNQuFjjd1giwV6Nz7eSNUruL2tT
GJQQwT/abf51MR0S++0lKxRvIZIu3MmvTlA5pZIqOYI0XJgnKqM9KoRYNLnC9yRhv8UlbiNwh/R4
yLyKdLOLo7QUH8iTlpKXqHhJJUedzFt08T6ZDs1CdCeJ0AIA4la8aRb9kAR4hGpbSey0WdTMGiHx
op/CVHMQ4s5zRzaCUBQ7ypVonW1lYjboKtVX055y7lPCdwfHDeG8LisKH6Baoz2a7F60IOS4IlO4
I4T+LAigg7m9LCLFCj++/uGN5+mZDQYJu8dV6dklsH96atSnzjkpTnp6SzVU7AVvpTq4+AgMXE6L
XLlwDMQN9kTYCLk9pISDVFGjXbu03zQupmKkWai6EHYCVizVawBwWVzGlF9pMbZLIEpyCNDX8fOk
Uclgs4gJ36JtJbzdHi5RDS7Zm/Ht6y+4wG9PV5Yn5TvTVmlpIDFbwXPYMKZhkVNjlT7WU06ha8Dt
mL5gMeiWBQWtc2uKsoCQcxeQQ8xb0l/VIiFGNBG0D5b8QktJWJq0t0vzxyLpheGqOSPOgWX7UoYI
RSINz/bUwqwvB+fnrSSZEREJQZeFGVLg9744YXKupj3FVAprr7/1C6Ap/Bu2kknxREWOb5WOopBT
xSNeF7dyq8rkuZhJSvcd3DUwW5y6Bzw8GhzkBRaQnkaprw20HfD0xIHivm00EKWlVVNAqctL74XC
qudRqjQN+L0g4s84f4qROVYbgQHAMHFzjuATz6fxv5zZJqtCzmyB7MWhTe4eYaWItiLFs2DBpjXa
H7EHFpZZikhynzOLUky5XFhdYPnVMnr8sOuDlraLpKNLU3snXdRS+DSz5rqB1fQnhXaoYBiwxMRJ
MzK5/GCCyqUqS6yhHgJOeW2KBKWgU0sXdclyY72rNucLS0iURpGgOxZqevSi7J0rkk4L+QaizQyw
Vg3FrTuGW3S/Nkv1FvW4C8tGrshnb8kxwHnABezYq2NYGQnf4iKE+vTnFYp374KzU+qWAkMJB0U0
yUTbcCmeCIgE0S+FEVGbElteArGXuv+TZxLmIX0/nmVC+tHXcU1aAV7pZ3t4LyQPtwGtBQVehMqt
0PY9q3xY+mwWaj1IqlCWkbknx2Q9Q62XwqBuF9vadXbiseQMEjZTbH7907lyjjx5TJyDdf5D5d2l
se4ZJSkJC3B4p7yVxSE7TjiTZWZdScNh0xGCQT8xS1Y13X1D/Qu9LOm/cHui9Z5YmRab4wBiaKK4
Jmi1GKy3LeJlLBgEF0l12QoJkswDtXepSov0nZTTT9TjXRNqcTSRIVPqloo02KhUeuRqFNhaOCKn
AdvJPIHl5ZEypu9FxBQdUMJ6F6KrZ9xX3XnPnUqyApEBwUKptwtaXeaoAMr/EXbyEu1AXi7y5Dbl
yDRMDhDqV3J5SMOYWD4D4V5FqGQJZf6Udp9FIwwu61tHy2fkQbiVUYMCA+uTW1pvb379E9FIlSLI
zHu/Pjn6M6KQTA4cJvoyTCTHF2L3IxC7zp2Epnn11+RIjoWvLmDkSNGhFzKHjpexAaHmhJ9gBjzN
OhIl8aXvBCKH3F/w1e+XzuyWwGlO3zvwJwppKE2hm9UiqP36MzvPn5mb2eVetlg38FuluPPomRVd
tQZPzUZSeZ4M64igMc6YZNI6+0vjFmMcAFHx3FWloqOO5XUUYRyp5mSHaJJ8VfszOFHfMdvSiIWs
CKI5i5BmASK2qPE31Ew3Gtq+9217CmGvJBaUS2AQAbEWjrNIbZHJm7vSIN5xomEKvKg43S1A+eLG
UqTWR1ca5k+aQF0ohy1q05FNGafURdosHDmbEQdcFqIG/lbOklZqabvplPZOrcjHCrJEVAWXKiOZ
ppi28e/gsJkm8x5FD6Arl2tABQVe+oZI/Ejw0cWUGrY0jKQIaqZpqW6WnHiB3ftO+XL2qvAIo/MN
IrinoO5FjQur5Ncn6zkC7wJuw+VRqT5DDliThNK61QYV+/hbc+KuJYCQo1+K6UAbO+6snezJAdma
E2qXEqoKOPUn0crJeX+xa3cg3889N+6Fp3uWJVBjM3k+eFUaf3FX0cAcI4t5pjf9VoLJsHfeJwpU
KqTfm8S5P1l8SImiS10AIDW6jXC3XypZEKuWwhIlsLot76TvNM/Vm/LcfH39CZe7/vHp6WmQlTSS
DugopDPa6gnpdFVLM0Tfu/TQIVj8Uxa/aFdBCSZypKCK9uC+xGANjApYABNenA84LXkN2j2XLv8M
3GbRg1DAdTe63WRbvZotTl10gIdBkOQaQTJF2nWozrht3v2qQrmN+EBPTEurnP5Y7MQQ0ESz2gCU
++VoMaLBckLTFo8mhMBPtWg+CuBGR2F7LBsRDxaHr2YANIgKsAfKrYB3mVz6YE003fNnxUKv5prA
Gw05j1SAeqf03M1Y5zrkwtq5X3ZBQYMugDB/WHotaw1U+mTBisrbzyIU7Op0DlV0fy6CzScPQ4wc
1aAGHVz82yAwLM4CbfK1SseftU17iiMmZgrIVJNRMxDCrlLysJjkfHl9Hp/FnZCJIJ3RYU0DD60c
1moeFcaP0Yzt3v8ZdzZMCG5CkBXwkpXc7SQqhmZHPiZJAjrlrt1/kNyKuspNhFcaBXFoPEAF0gx3
mSrybKt6iNfjMs2GMG1YRt7qEQu7ysa2tov30cw1eSYh0FEmFSMmFRhZWt4pmElZsdF5KBobljwf
MUm8pMGVQAgW+QDwjb78t3ksHmkwCb0hZ4igOatKHt01g2IUQ3srhV2JHoYI+gpNmChHHTxt/rio
lAs7RHhrJq4XEgiHmCR0o/c2N8ctXK8PsTV/lsRDyo09dW2W3IWEfcUz9OBkqGSLxKZ8TSntrb5i
inS7Z3S9CghMvbPEfQyGLYy2K+HWmR0tWnTCREobUEvYN5UwsPkvOO2vxIhMOeNAqYbNsgD/6/v4
f6If0oc4RWXR/O2/+fvviKLXSRS3q7/92/90TVt/y5JvxW9+V//41v1W/vztof3WJogKf2/+W37Z
//uX//b0b/ld/xhr86399uRvtkWbtNO77kc93f9ouqxdnoKnkj/5r/7wtx/Lb3k/nX/89ffvZVe0
8tsiFFR+/8ePjn/89Xc+5n89/u3/+NHbbzn/1v9k0Y86+bb68z++Ne1ff9e0v3j07tO6gIA4AgcS
6Aw/5CeK+xeWlMMJy0ELp5Nk+PffipLa2l9/N5y/sA3g2dHqCMWGlO7335qykx9p7l8QjGAdai4t
mgBF5u9/PtiTyfjn5PxWdDmiUkXb/PV3StFPomSHrm0CeTJTeDwqgbK3IhwynWGdn5KrLOvP9ccO
lPA83s95qVMc9eHUhSliQrNSRp9zBDLT+mCPdU+xsT6dwjxHkUDvlDTCVCXN9PrHpLtWa+YBzIck
VO+08zmexmslq7LI3jtOxI3s592UDPpXa/SqvvgSIzUcn/xR0Uc69qoWV6/oSIXkNCKIrKBWp5Vp
ZedBazWu8XHy0GqLA9DG3HT8eZo9bwjyiSokwtA4N4X4iGQTmCvAoV6pzdZOLKOKN7rRVsnf9ayK
G0SanLDvvugU1obUz2P0Fjd1YzTFdjYrvbi2c6VUAR9SxJUcf4RpEWOpdlaMvt5EZqphS1+YMNq+
dMg/o+A8t6kyJscYS0B98hFfdppr9vy5PqqamlUl9Sh7PHvWZrYQIDP9rMvSwrqJdOqTdeAmmhMj
8zka2nQ7D9BREO9Lm9GrffSOswaNJ8Vu1T/SgmZbJuJ8GHorzD/FYezEe6zgVEpXmWgzHCfC1rjz
M6sYdGvnoBIVnWBA0MizO8+ZOr8DrSz1t2Nf1IbUvPsYFnQaadb7iTkwaW/AEvjB7cbQvq3tWZsH
30IbZky2maUgcEch1MTGNUD6pUvyYCrQ1/6o9jzskepLnUdILHFY7hA9iKLNUCG/tDfa2cMi7VRV
7jnnlu0su94a1TDmV501ae0x7jylq3zLyOosp0Ia2ukfTo1B190E2ce9n/gXtIpuXmLMW1r5T84H
ogqvuO376KR97AonnXUf2ux5DpzajqSta5ry+TBnbdN2PlKcXl75Y5fSoYNgoZZrCIWo0enYKmmd
VYGD2EdLmcWa9JMFGdmKtHpvw42Jv+dZR3STxINxpjsYMba3M0Ve/a3Zhtpsb/UQQ+D7KeG3Ha1c
1KnRTtG4Cq5ol8wMG3qsOpw2WJglcXWdD2GuWhtLTxWloTBZRsZVHKaDvTXiNh/feP3k9dduaOj9
h6pA9H+DrqTmRn5R4Hpw8r0mC6Gz55UCb9I9V/Pw020sy+zxMupawsim5ivzuFoHn4fE/bSB5Dwk
7/qmw/i6mBpQcqXSYuNTrIZZ9pA54IiJD/YvFSt4DRMTeNL0+LNmzlnXbOo6SifPzwzP0zfnGKZA
X6VIEaHvhNUUffsNvsJvOtfOKswJEm0IEeRv6+R4mmhjfFukXTqj8VqzzCkm5UPh/NFVrXbW/XYY
6V/wcX0LG5jMdtM+FFZTOlc2FdHCuq1URTGTdxkSCiq9HdwCyCm6eOiM7wuE2k4RZhGzEb2NUteo
3yTnps6uzmli0yUb24X9tkNlMt1B6vSin0Xq5TXl+DR1naNup8hb1wmT8RbnFaPW/XxEQCoOEiVs
dMP33DZN47ddMReRGSgu2ybc0SM3Dh+NGN+4bRs7ob0d58KDPeG44bztLDPy8gOOM0nTbwwNSeqJ
YJMdpfqhSQ3P8tuU37ArxnG0HQij6lRZW45EpyKWMXt0GQMr5SDGZAYPyt6s0t3k6tNUeLvYrc/l
2LEgMXxsaurbRscf8Vs1ThPrhFBwZDRvWgvxiz9Qvx+jXatSqX7bul7d3FoVCkAilK+MyOjQI3q+
IR/rYkRJ2lzRdzi49Of7s0FM/1ByU5iZH2vn5HyVIPqqXXXsrfCdGg1e+jFF36y4TerCTd+WFe29
2FMkBtZOzLmpmx/CtDfm46Q5hZH7juJUxa4Jm8TC2CFJ2CyPLth/3GOP7y3taS5OsMjd58KPd2ky
NVVnzZOPXALbtB0yH/3frR0k2/HaRsvlOOzSQ33jGX51gdIl4dM/86HnA66S/xYFrnweGTDur5P2
S2InwX/4SqtI8+y0pXFKRuojgbYzgwzRY9/8Um+bo35Q7prWT//DEddE2cKOxqEuGBGFrvPxvINQ
8kfxSb3t3rRv461y5/yKBZ+Egk9m7cJHXCs46JCAweX5iMrB3Wub820P5LQfr6pjv482WeXH+wsf
Vcptr0zb0rf5CLPREmT2avmolt9vnF0VxDt7M+3s3XlvHS+M9fLbQfdDRZPOqQU/ejTWGAP9V3UP
BrSvj90Y9H8nvnAc/3xot7AW3lHtLylqh5em8cV3RCWK/MmS/tNVCOfqTQH7Ck/DX++YbcJNsnf2
+ka9vvQ9ZQ2uPidogI1qBcJUZJSrNZo6mTrUM8eEuYdUdmgPMOV3+qG5lMy8sL01A10LJIUsdIWs
1SvFNR1pIX5Fyyspfoyath9uTL/bDG+MbfKgXcLZBUdfv9jjAVfbG5SgzTw8Qfx6E9/p36qTX+6x
FPSHzXTUkVcOUAu/yS+cKS+dYhpAIksFARDaJeUzPFoxIdzLmGFly+MlFzQBYgatz99uoqC9iXbG
hSX6bIWCh5M4UJ0mpWCJrqoJGKNlZyfF7c/TUT3+YqfDBWBrJWjCMSkj6NQHNJRtSEVlrT56o8rJ
qyIf68xvtuG++1o8cM3P+6HZnu+KnbLV7t0H9zOE3SOhdb0pAvtt2e0u7EN9PZc62a9nEeLwV8ey
V4u0xdNkDHMscn991WyT/2gPzUbflbvipvx0YTRZik9WDqPZJmuHqh4X0bq/zwtVpyQD42I4Nh/1
bbYz77IHZWtuuk1/NQfAWHs998PIv3iarlM3vjU4NIeKzQbRHGe1SfB9MmanZKlqXR/gb7g39Q63
QvBW9bZoq52dtNdT4m1gkF44cp7tFiE3G5bmSJGQs241cuigll6dOhIhxQxojs4nMRloLiym59tj
NcxqU8Zq24d9zDDNdt7JBik4wCl7HbVt86BsugvjXXqr1bpJs850u4ThYguzboOrqb6xjOg/+3ZL
2erRDlGpPuUU+fH2ro+TNDQe9OxC6WuFBS278PH8rHdhk4curmeMYe7b44Q6Bj1MW2fbbbSgDeYf
08E8oBl6HA4XT7RndxFdeFR20HNk41lcRk/3P34kkxF65cnP3mR3+Ta8wxYkqN63e4h9Fz7k843H
UC70bgddC7DN1eEZ92PWnVWGoo4U9MJrtbYI8fqT9UevVxfWxgtrkdEQXLHAZUBt3NXiIIOfrY4y
i69e6UEcZLf1rbJtfWdf3LfB+YN5//qxoj9fjLQHEkfQ5eEZGiDk0w95tpKwS8Lsz/GKh1oJ9JMc
ZVde5J+CMdACkPdb9ZpC0unB2ONdzyWlEIJvtQvXxlIqfXrGPX2YFZFLHSQnGXNZT/2x2LRKMP5d
/VJ/MvbxIb9VEHxUfTjY29e/wVJjeG3Y1TGTTYAhsHKZ4Y2264/NnnAxNo9e0G2mDV5JkIH7XXjx
2Hlac5fdYxNEiXoEGgvus3hKSYYwIx1EU3nXfNwpfr4dW9++S/ZUfjnP+z1evvmnC++qP7tGng66
OutaSDdlDYvddx60nb6dD/pR2w8bI4BIu0n3r4/2PA5gMG5I6gK2qT4Lr3IkSLQI0Uk/094OJpLu
Zn5hv7ywfBlBqg6uwRWxLO9Hp1xcmPRHUgan1+IGK8MgtA1f1y+FiS8cAU9GWa3LyMrPRpEzimHv
a+dNNEEL+lACnWnGXdYdnCG87aEuT+ydPH5TOd9GpQoq99Zqd6naXziPtBemEIaP4Up0parPYp82
gjSLCzLvfMUu2SVXoJb+tGuOUaBeGxci1hdeHfBDMzSHyJE2l9X5gLmIbU8k474Vq9uqe4OJVqDV
XXCu7h390uJ8YTafDLb6zuA0CoAkg8Vv2o2xgxm9y/fue21fHqsdLmkbZXNp8788pIsKIfi3CY/n
6fmXFflgUbfi/RSsAbKjMd2E0BFe3wcvXJRcUrJCpYdcMreno4SxV3Sn3oKrvw3f1b2Pi9FB88sb
mASH8MHZK1fll/7mdGu/vTCwXE6ro+3JwKvtjvFCU8TOMvCvyD/euNyVmV8duZs3l1bLS9fXk/FW
19eodedWWV60JhE23aB9rx0yPGdIqRQ3SCO/3TuXro2XNgSpgG0ZKvvBW4fG0aQabpVxvgwBVi9v
mv1pD+F9r+xPm+kiQLNiGy/HNm2RZKXkHQa19fWKSeMxh7YPCvTO2TTb6F4SqnQXvjG/nO+MA5A+
jUi779rB3ai3krlq23zHwg36rRHofrxlAx3nz93BO1qbakfUtLkIW70QHiH0Db2TXF17fquXqVVT
AOdRlMP5CI3lKjw0b6IAYf2L4dFLl7aItlgq4sNEg2tJKovmBGM4M5YT+8nH0QjGTRxgf61si4P2
06p304aGspuLaclLJ9PjcWVVPDr6sR5VrGic+dxgBMNNcm198rZk8nv9zF+4PzEJ8K1NXF3OiF64
uZ+88iokrI3MnJWJVy4+2/veDLp9vj9vXYzRItI/vvPoexvD8Ot997+4ip4MLVfuo7fG5S3XB3g/
ZLXUidrP9dEMqqAMXAohYAmtP16VR0Xf57tLl/nFiV5dBemcGKcGkqLfa37+DaND14+2XqBXmzko
3zt7bXve52yFS4fnS2cYRzP4DDiv6Jc+fWXgXadQKiY6/CC3Qr6NN8mH4Uuzca6yrbLRLgnAvhC1
WI/GMyQffvSJTc9Q8MWRhWWCpFHqgxb/v3onsgoV5Imq/xo7mLHPUWNaaVi84Ttt1/iaH959x+3z
p3uINhehu5f2imcDY2tyxZlrPK1oahsLEF1OSJzNfDjtX61dA0hJU0/iJ3cW4d/0yb1Xdhfun5eu
10cDa6tvSfthDhuHgZttfJd+KXbxpvWH73Q2BtPG2NY33cF4//qYL03f4yFX53OqaV1a6qwKK8+D
yGx8PbsEP61k6H7dAY/HWJ09Zyeq2unEaxWJX22nYNqersF8N/XhdKPfLWkDBejb5gKQd+nVVufO
qNMB6Mqwaf5V1X+o5gXO/AvvRYcXdGdoAiJssVzvj5b+1CL7RDqY+MUbGw6rP3OUFw9KYG/MW5hY
n+Uoj99dhGGfr5Knw8p7Pxq2BESLPepS/vRu3lX3GsStnVNu4p/VG3OXbs+B1t5m+4sHy/Nb8umw
qwPNmys3poyVLDeIOl8l7+yNtc8O5+w62bmXtvxzGE1yPIpbOmQ8wNHVMdZ6Ho1jupf4w9X5qH4I
j/pt8ZYg7HhxpOfx0JOR1psOV7FJ6xxG6nda6Xu78Egez7VAEk0EfeleeL4oURgH6rUhl4APru//
XNVQv0tcKrzTdZneTeaHf3c/Q4gCEeGTSTVuzYw6Q9z0bDxz/Tq9n9qbIfny+u9/fpk/+f0Lc+XR
4rPgrgrSnOAyf1XrbFtMFLO0250K68ISeGmZP3qTtaKG3TWOc84Yia7XuX3bJfd2eOGEeOGSfvo2
q5PJsgZtTlDvZZWF+/Yuv0LlInAfMMDw6d3Z6Ifuk3khyXj5tVByIU8EEV+Sn0cfcNbztMpluZm5
lNw/eufYb+Mfr8/SIhfxNJNxLY4m+hs5luj1Wx3rhdWVQ5ezDLJj9bZ+iLaCTbl+c5ffXlrRL7zQ
k6FW3zCrtMlEBJ3jaC58DTfyFufxS51vL6BOT19odZjrpT17E9Gzr+4hqc5Be6f53I6H7y5d80kA
FWI/RP5/+BVXJ22t6XjUZgwqqVJ71A4h93EO0F1frFNe+ory80fLQlOg0tkIJPmYq/ntBPrj/r1U
7y+80Au798lcyc8fjdI7LRiQJqNslVs6nOxg5iva+M9Sfq3fDrfJjh4mhCwujCtr4LXluMroh3TE
sE9n3OyN97nYZLf4jO3je6SyPtDDfWG0VSuMxBuw8OjuBX6GIvqsoDZWFpT8yJZpq1kwziactsgf
EPlTyYv2Vhw4UJv9+N34zqAP4E17f95fTLhkQa5f+fFDrD61cbZDDWYJBzEwqeJbh2Sb7+3NGHTU
Ss83l2qlL60firO24xGOkFuuNryp0aEBozBBQ+emULnMIH7lhXdpR7w0kRIRwwyGpfgMAJ+tavLs
kGH63QRhQPezTbxLAtvvvH2+YfW8f33lrLrf/jGXjwZcfcY+BA5OZMDzd9KZLrB2Ukl3tvCzPypo
ub5vNnDYN5La6CSwQR1wZ19YUC/c2dbjl16tXhvueolGQuLr0fsp/eBcuhJewIFYsI9eco07kc2N
nSxY50EFGP0Ys1Qpjn5W0Lff0ge6ucSbkehpvTh1FZk4Mfmic2b1RqGW58QOhsRy1s44eFthDNT7
i6HqS+cNiSjUZ3ah/uyyM2MHBRKVcbCM/24GSJGFPvaE4cY+Tt/nn9UfdrNJt9kPSG6vr5sXP+nj
kVefFPNbW6XzTs4Ad3+61wPv7+UNjS0Qd6wRWOnSfn/xi6JqR1wHP/gZtI7zHm3tFtpAWfq1pqfI
OWDMMp7Jqwhd2I8ufIJ//xWJHyx4zIsByzr96OF4VhTAkoWOUYd+97UM8qBiPygz0BmNUJfglBfO
tCcjru5DD8NVmtwZcQC20gHyBjtQgiRAgh/JW3+4vrTzXgrQbPgmrFEScSDnVRqQFlqJTeskCxX6
1Ydkm+zThxMIvpAx3GtInVTxL2z3l9bO40HXMW7a0mbpxMtrCgxsbJKvSvA9vOXcDoZPl1bO/2c4
ROM4T10ygtVmLFrDOxc9wxkP/WbeCDxqfzHeKXvdT6+y4NL1uCQ0q83P6/1zvNXWcCcv7sOO8QQK
tK7jDVJjx/TwLxCGXkgZyY6BfbF74tXW5YLSPRVZbzF7Q4B+03W1R34zsPb2Lr36X61NWwWyAeXU
6GRfXYBVGqZ5k42JP972m3Gj6dAPoZi/n6Uk6wTJ7uK8vfR2+B6ZLE2d6tK62IPN7VzPIyO6N+5V
EyRXp72xb472dXSRBPHiPng81uoazFyDbtaeL9lu+g2njJtBzt/MoObChvLmIO989T1o+fbCIfNC
Hk69+58vuVqcNmqhdhUvG3CkViD5kdSX9euLEyjLbr0sH4+0WpZWm8eYUTPS6aPz2fzo/T3ehe/7
Q0RfVNBzxODaWvmnB/M+/nrpOnwpXXrylqtjRm+9IssHptJ7mDd2oB0Iit8IWS/9eqmE9jyYECVp
ylo6Pf1ISa8+6GiNVWXbA+i//kWxOL1OXy5M2fN16YGcIGpAqyCY6ZrtoZRIbc4IGMAB3tYQSJWt
9TaJKc5bwb8Q5z6PCJ+OJj9/lFKMWl6iSspownMUEobkZeFOdnl8dREhfX4DPR1Nfv5otBhJ9rE9
M9qf3Lxo2/vOdgyqY7uPdtP+wrd8abYef8vVjQfj//+Sdm7LbSPJ1n6Vib7nbOIMROyZCxwJiqSO
tiXfICRZwokkCBAAAT79/5Xcu1sEGYZn/ujobh8kJasqqyorc+VaMqVO7DXzZeuSBQ7ehD9uv6Kp
SaQ5eqaMjW/wDKwtrd1NpxYtu0CrhDlxYirLDoTDxrfcUYDDRV+h1gpXIQlvEjen8xlvITpqoQz8
WD3UBCkGvjZutfqv6o4WBnQVfl3KbAjfnJoqMwvhzTYWS9e5x1YAOGYGoBEZ3Dw44zHc2IVrFXvg
N2k3Rsj3bKM1plI0PB14FOCY6dGevKD5w0nSeQXv3d+Jdi8s3onFwQlmJXVlbk2AQGqwuauTK8le
Q6D1oyN53xC57MLEG73ML9lUyCNNufqg9R7Cm4sUUb6yp3YnLnMrJ3YAIHv/MasUKV7WzmQkZzYg
CRAvMkv5bHGwJQ59I+eJisX2sfe2bvldPAATauR7HoPHq8itMgfSgIfezWz5xTC8wsvm5dT+L6pC
px9ksFcSY50q4Grjj+QdmYzZ1m1n/Q3twGBKY9MenesLR93JyAeXMMmGMlEmGNwueo+ocG551pfG
Vf3pjKasHyNHz5i1wX6xWqOry+hjZffPYrOUbu2JrCTv7NGD58I5J/iN6Dc0hF7SMN3eKWa8PsgG
btTTEHY42uUo/PE8Q8FyGSgV8kSC0WaYoaiiukMbmEd6+t54sgM52HLj5I5xK9IHH6WS0d1x0SQP
WQ38I+mg4em2T0rAiBMVlG/VBXUBzcB0G3bHvfvfLNXfdoYPhr5Q+zXEBMA13PxZ9qQZD82Nvf1K
U9tMurFGJJQuBIPMJBkYJEGJd40hClFBzTkvckU4vvIA2X26Ur3MT5frq/L1AGEgKLydM1ZL/wig
T+IzWEEgvhKirTQunWXV1F0z0fUjSdbo+9rRbPDq6Z02E6X8tR+52koLOi+5ar2p2wY7B3ic8+tZ
PltMDOsy2EvwqyA9z3ArZM2n2l6KbYlGut2dlt+v25GK3tku+DAB/QkQGOZ3+F6xtP3UinNc1NzV
D3GReU0r+f/FKFBfMATAzzrHw/QRBBO7YwzB6z2qRzv5ydRHVB7O65JiGCwVCR6QaGdQe0j8O1lr
O/rxvHqx8VB/m01WCFYs0/Dg8lIPsuVk1o0BAcbMGoPqNcXjNa6D2do17HRG9/J1QinFWEb3B/cQ
0qvhTKfOWPPLOVoM/gTtQ1DYAuJnDBfNzKZF0krGu3LNYz1QfN3ZbW7vTDdfGM56tUXR5nrnpKPu
eL4LsauDwIUGlAbVs2d73LVW06vq+0+QAGLg4HwJLyZB6UP05K2DZDHWzCSiscEWxCRVQ8QKqCAN
N35U1+isp9p7FoK7/WJ4WnAId0EyAlQXF8uvrAyuuYm1ntRSrr8b1bwuHoqotcHf22Rp7DFHPXtc
fkzh3+MZXHFFVO/bOtHe1QAd8FuL8YigYXxE5xUBDInUAFEnRwfomNPYM9kojT7NjPfpXPG3rvSN
//opLct2UoRggfzO27iStiLEDvt5X9ujz+hLK/f5AwxeSdNdd2wBh77vPckvtYd6sV0oPgyp3m5r
TzyCUh7xoJD6b1ZyK9NUGPz61LnorJ/tizDy07upQm1hg/zreyt/dVMweDzS/LdAvi67+86rfyM7
csmJYNsEYmgQgXPYnRo8SonVVDjRGrBoJIVpPN8/QZIDeXkxdvteuBjA//9tauCvmdTHcpSIuf0J
gk2D2qtneagTl5leFo6/LS7cE1jkiiBeotd1eOTEVQxOXVbfN9Pv2+a5Wd+OrNbFyTPgZ6VjCpqT
s6C+T6teKnSOltadzA5ES03QznIKSMfbMhSoyC74jbfE2UTqvCJASgOEtODxGq7ZNgbPIu+he/eS
h8mjaOw5vkwoDUxuFae8Py7TUajV2UCFRXFLweYCOHRYpoaHYSPti+M74EwBKFg3EWRnB8riS2Uz
EjV9ANFOjrWBrcEWrCd9JkMz8j4NqLGQsgsMX3lZwhl3h4oJ7+wigBPbNRseLxMH8Ten8ae+5rRL
zTks1Fl+P3kYWeaztxtkm+LZLfqlqVUOU5ZHa3+M40p/U5edH88aPoOyonfam3yU0sYST+d53w9z
9GcLdAirKxbj0xmwSa1Gq2r1DQm1lfAneMRJCVXB2GFztjt0GQ0i2l7h0GLzD6NumpfLdbE/vh0h
IFDJ/UpfRubt7NrQZW5AblwMAdL7ePl/Gkht1Z28t+o3cQ2ur9OgWCQzgMH+aLbp7AmGa8KHzB6n
2xWI1+DUXO9hSoEb/cc6jGf9F1H8p25Mm7Lo6BmbtYFmGu9qkoIm4EYmDgWZ85qcvtdzdXf4YS51
opicB9/WL5ZAooPMt+6KpRqKLCiJGcSMV+V1MpduYn+s9nFh7eC3hYCRp5oJdGTgI8f0iMxMUv7I
inhpJce5NBZin6daGeZnC4MkSaYkVnsssBC2KAEEoihHpDZv7pP5aDbt7NbVyVXQ9CbR/YG2ynD9
EgjrTWjBsKX50jUyOY78JoCHqVN7nDSZLQVTX7YFqHw0WXC+uU9ti5n+5KSTvlMmuy7/QQ52gdD9
nahG0LCEkIi9m4/XqM9v+MFYBxdur1U0Z2BPDXYbZ7pah7J3+CKJJIVDLSlxetXJx1HO4m49PVRF
bQdBUlLNtLzog0N1ClG+slYyRhkF+jPaPlt6UATEeQIPp63PdJ8+vGA05r+wMS1IHxUYJ2Aoo1Hk
dHLLtJGl7Tr+IRgLkFmiKZxOykC02o1f9gMmtI+NeWJsMMajHqlxlsc/RKBvftXnQKp9LVo0bucB
LP94WijlLPr2G6bP70em99M4BwfQdleqSiknP0pPDxp70jpbljWdT582jwLOtbsS0P3pbOwsOt83
ylTo7pHNtEzz7NyrNk0nlxMq9hxEWwgoFLpDxtEB5+GGwKtwkKsKlowhGeTa2kZ0L5mvlprFTgsP
Eq1MFiwtv74tLlkRbCScqWSCeSeeukqe0/3O8/C1LHt6z2O5QSpBa+xtY41JC5y/RHWILT+ZGmz5
rpzoO0MzXvXvIsGlfoVf5zCj0cZAWc1GRG5G6tnNt1Tu7LEW37FRDnZ/J3WpkNt+VaObLUWlqbJI
q/tfT+R5Ql0Mj9SgDOe6DrvQwEafpFuSacbrR/7elezuyIPXes5D6uKBpTlkDkcsnm/zD0JjuF1N
nR7+YZw9ya0dIoHt63bRLlQuRHH/tl9lsFvje+2Sz8N8+5etwS6v826freP29eOJ6KM0Q4vgeGx0
jmMEk0kKVCV6gbEDBPCpO/YbqWvS2njNwjo8qPbu2li137TVwZf9tdfSDuMiyvnrabwwMkI+3mES
ZI7nNZ7KZCt3psbIENwJRI8V0IJxdpALi8WjR1x64n7n8XI6skKDet+K5dfqcd/b7WJHUvBwsHce
Fx4i2eN9bBdcntAPtj5oPnlsDcPMao1YmNwegIWZwTp1YZEGX1SARxGkEumjptu/Mcjz+AiVtr+N
DjO9a5S3uklzeDW/S91VOjOuMl8yYAfh+QJ528Y3v0Wr0UrWebx7anTgM2akHVVl37GAP5vcDa+n
Ta5ajh37F52T8wslezjNKSgNor8I4aqWND1TKvnVj5yIhY6Xx4oHSR2Yq9+Avlyczk8GB8GgBduW
fpwe4HSjRjfZkJaIPbCvxpKGl5b1SwL9ZRRocNFRPxkdOGqjHadHqe+43SxbdCNSGvTSkBuOq3zU
2PkNLmT9/prSj8zUpzAwTfNmb24lDk0zOC6K74kLuLx5FV2XB//oaWZBCBH75sqa/XrXDzhmRdhy
anngNdGBB02qif1RflW/yrd6IAYb3UQLsUHa4BjUFCgquqDHBn2+M3n4UZjgkOM84ClzehJkbacf
m2n1rFZ+VDyb6d1RGQHRn/uNsICDkltCrmJ4FWlluk7qY/W8mXxNIa/UzMQdmb1zC7Ro0G9GKQAK
GWvIYyHVEHS3x/VzBGnGw9Ht7lHVc1vHCFIQjD6u4o/VNy5bhBeft6YEncXALbuqSPcoCT7HpM6L
h6zfjVwDF+5vhiRb4k2O/u4ZqWjSSHDKpTlaEaDZYUdf0nJ7r9vaXAE1m1+P5jzF5j19G5zaG2zu
soWTBEnU59JDAMiRb8Vu212L15cwmgaVdyT1OA7FHB3oYCaPhtTpGyV/FuFrFH8AUoAMVgsRMjc3
yXxqPPzaW84dHi+c8npHg4Gn8zBOiVWaYoD0PHeSfgN7U9xX3mFaef+xERQTphoPWtE8PKSlqhsy
OtF6/x2hyTTp7U31lPcjObLzRyQqKOT+CPvBkZPyGM4cTAmHqpCe1KADBtVCsfXRqKe6cOi3ld15
AkLUjGZwz1wfs2w0ziwRFJ1tNmuToa5a7p8QpfYNP/PrGbWNZesJQrjImczGKhznpBADg+IDfTqV
pwSyPaJ5T8a1RIdsEcApD1UL9LLUqMb2tZizk22AyilhF7xMFmpj7L9TW1DGGzCArsWcLkTGv/EP
i98Ih87yDQMzg92232qAT/brJ9GqkjxtvHZWeeVCctBRokf2P49JBuYGnrLf5H2hYS4LJ49QwBCa
H509jEJjd8kll0SUiE6Kj4oXbM2n02fG5E1TFSNe54oLzOyYw9pWbgUCmKvzXjo4zejL44JHis5f
JF6EGtJ5anYT1yadsa9a56cvkCTjlCi6ONuZ2fki+JrORpNVZ2EJvv/ZpPj7Tz6ZF4XSSXX2Gj9r
j3AiBoZXwQrhSZ7M+o3ugLOY8sMa6jXUGBAXH9420V7aJvU2fU1Cxd+Rs9nTYxzZ6viz4IJfMqy/
DFnig3wa1nZbNZtinRKGQPUou/vUES+5HOBXfXSSglaq0TD2LCl1OjbB0/3ZpNIbhFyMDe1TR0TM
dPzDa/nBwOikrR3Z4COCfmyfn+fXMQsYmJqw6AY+A5xtD82+TOLoRWx0kTVp54eFbKfuZOyUvuSc
nw0NtnqVHHfw61gv08AMpl/XEIkh/hCa9mHB8QzyYiwpfOm4JMeHm1hQ6iHfPNiDEBbtOzIrL3Ig
PZJJBXV8DLTAmIvC4WiZQqzO4Lw8MTYYXWfo66m8FcZI2OIqkb8JRV/P+LguzOOJpcEZRl9BQS+T
8oJMKWoPd/0u/PWNfR6CU9aBZ4n6Ds0LwD0GuSfr0FvFMZVfDuTtei9xGs4wBdS2aMYUx9ce6rdk
JoLJsSU7i0iwbHLhgAwkHKFV63QLREoRJ9Jk+qLBNBfdGelcVUdQApcmDxQOSpLkgwT84tRCn1m7
SNsfmTwIXJS93eUjQMPz1yghFa3SFCFAdZxTpVTG9HjcWIcX676hDrq5k+zSkZ/SUCFg7QWWciTA
Eqz/Q8/DIJytYCto5BmeiVMDYvjj+vDSPSo+ZHJu9026EpS/0Y1YsBQmIMj3KR1AJhs723k/yxwS
syvjofTGEOnnKMuPwf/1WYbHZn3sZbRvD8J1Fo3T+dH8Rcd/0rutm3qRu7tq3BLIALtwbc87srOj
p6jYZ4N9+Hk2hqdopMS1hlTpi/49c/TApG5CR4XpUiK113eJ/6rdAl+a/0ZfxYUbA9g6d67Qqj7P
+lnZocrTffkiHq7pbO0WTv/UOcndR5HPnd79epOe+zFtk4ClLE5v1n7ILaL2+52lHPMXySD7bH7T
4vtf//zz1whlNDDP6E2Ae1To8jvdKCUcYFHeGc+1f/SPpKliD+W7QLUnAU2L4ejlcH58SgqQBGrp
PLw1cEKn5hKtRcAhMZ/RkvVRP56Zi2wlAiXBqTQystOIhcKrRlYWlBklfKgGUNI4NaXtk2N03NeP
AqZAaMb27GYikt56qT9G5nF6oH3YUnmKw/TI8xV+vMGBVkfaRDvI3WPekr6cXGVx6+3WN//5gCCp
QtUPKDx4hOETq6siuanW00frXqehR7rqZqgZw4NNDH31H/Jw/RzRZ2PCMT8FRhn9Q5WKsfRrFepQ
VxKDPZYhKuPXa2c0XD/dU+fGBktVm5mUq5vpYxYWdwpQh4N6Yy21+dY7XE0eGkfWxqBdF3zjZCoH
oByU1A5Zn08flWt9Tu/zHFaUezGRyXz8hTXYYuejG9xFQP0tLWd0xr3odymXE6e2J0sBo0jmv/H2
GRvbIEJpkCVpUb1+zCkGKozNdOVrQQoJMHuUXWF0bIPjIy3kySRiIoWxJkjn0Igvel+BMja//o2p
HBnbkH1+n0X7ZsJUpl8F93x2LdgSNwsrgF9mProFRrxyuKmLblfLHcbi5wpqxp/GtACEE2/WdPy8
On0X/Okmou+RAJ2bZXjUd6VcWOuN9LgxaUcUs7mdOEynk20E+M5df7fcWQJN3cipcnGUf5sd4mLr
vqzbzJw+qsHkMfpa0qOr/kDbL6whW7InYT0GxD0NY/5vmJSNIWIhXFcG7lmoTSV12JM3gazeZ+j7
LCQk5Pf7vd10yiga/eKsEm7KkmQRIg0vHIBN2jY+8DCw8w2lGPHcymMGaThFxbzWzobU4nac0e70
ovs5TPEKImKjIEPa7fT8rI9lijqMSmJA5HAyX2l8dBtdyUvmuemPrOFplHBubHBYAzIGXzFVH5ve
O3hH3pKooMcBjmPaslstf4d14OLO/zzAwZldmFnWpZ36GK9tkzb9vYNwELx515E9mQsM4H/lqJ8N
Ds5sUy+SdKKqj31g5vetO/VE18n0pm6/dJ6408eC3AuTKgSNEf2mOimk6E9X0Cz22lav0yfUJttQ
cApN9eYwG1m5C+4pukp5CiF1z7+D8zPP90UCu/eTca8u42cRqAhnoUZuGY7+KErXGfWXsQv3QrhC
YRKFMd4R8LEPoX1q0rbbeqM9Ho1ZR69nPHluyxExyAHc4MMnT2yIo/xTADFZd7laN9ojVBx0I5HE
VMK+Dc3FJqzs43fxYO4ONoT7ZuMr/2Ex4dz4YPdJh6QqU1173LniUftBYRmFghxHA8Ho9LPpKKPD
hZuJ7nhdJitHGuIsj9qp63TfdclTH3m9J5FKrWfU0URf6+90Yp4voDEVHE0iI02XxjClH/WSEEIt
n3Tz205xVeM5jcfuhfMBYQImlY9udVIrg/2d5YCnj3VFYjhfwRYMwz2d+FCGe8fvv7G5z4/LU2uD
zb3pUZhIGmFNHGCohFwR2zqHcOOPpWzP7x9DEgxn3EAE6mc40zSJU9Wqmbp6UUgLI7/bbXpbVYBO
1mNOcWGVyKiD/RYqkCbPq9MtcGiTPkvWhyezCKLuZtd5RjJSaRzkvoSj05/wycTg5D/2cbuL8wPz
Fs82GzvzRRlwsvFEQy78pUf71+fVpRGh4kLbquACx81PR5TXRht1Oubyb3lxp1NTysZeOefxCC9S
wZOgiv+ecYNleidVWQscH5qEmKbJ2IvfhKoK8TINCNqYOZHg/TuP8HMCAZJpukAekywarNG6NXsT
xNXT2rrO8xUarPYOONR1vavsEnhwZTprU/Z+PYuXVo0XnMLOFQD6M8fYYVGtouapdvXKFtl0iwxp
torsFuD86MV5YdFOrA18JKmzIl9Pmic9t2O0dUW5wKXQ84TKV1HYguO2cg5ki349yI9LZDCzJElA
QFMMV/GYwZtYn6ynvVq3TwgqcuJDPXMDFpLIC5DPQvY2801ADBYqTnRlmY6lk/QeHfmFUwVOVvEJ
YNyiqDz4CFUODwEvBj6C9SqStZbTon8QFlBBtU+/Hu6lSQZnSimB9AaY3oEfadIaxeHd4Ulj32Wv
Rc7hMoaUGjMxWEfJ2m+2Un146rMwysB2bsLYGlUUEz9kuGqfxyE+xKdru98fkh0iaR8HSsuKZb6A
LE00O1uJF+s6GD1TLkSSBp33f0/d4Owv2kKv1lthUvH3Ff6RB+AsRf0939IAEHkby/31Yo2aHMR2
iGzXZleyWn+yQkwFoL3xu3zWQ9Z1mNVb///T4uDZ05hlbEX7w0cBNJ1tulDAgsmzm6HkKFiUtiN1
mIsLSQsQQBeSUpDiny5kBSS6OWBQye7iiEIrCtW/HtIld6Tble4poXhBX8CpgSQ3ErR2uqdJfwUP
ktOVdxXtYr+2MUA3fxzP8mcjA9+IW5Qip3H/JFnQVFcPqFF+K5z2SnCu9ApUAj8B8tGdPB3vSrs0
g59tD5xkaxzqHQwzT3viR7f5qtH1IPoBptfRPSUZVDbGaYIuzilaONywIA3orzqdU1OB76Le9k/R
FzMQZyTJ5W6eJLASRQCx2retE1luOXZUi0kc7nntb6tD2KCmpGjGbvonU+3dSTnf7SBEAll03IyF
D4Mukp/LCZWNEBanXHeGvdpOtW13nMjsAulRkPtPvIIGPJhL0rlyd/DpenDW31uvsgXYwSLH0rwn
t8VY6ebSeD9/isHW2G5S0qiy/FQ/ZlRAZ8Ysg5pBWakUUETtplwcqWqPxZ0Xz5zPVgdrm2dH0j4H
mTNH0HYnyOGIsMakIb7wU3+McXFQnzqbal0EPp8O8okpp3vEpbn7PnQUHAW5HecYiDp6+33nZF/G
ClRjAxw+SlKIqDa5zrRCDjP1cq/dzeNlRSiqzpLO1oDpjIQYl3bLpxkdtnfstupRbxhiKt1ODn4S
fcuUkWP745E/3BqfTQyu9QosUgFW8WkqTYKdXt+n4J+P2be8XBRl5fbHnRsXHd3HASK3doFcsvUe
H1baBpampvfl9Xd6ou11X3rbyon2sBOY810dHHdXqnWzllQ3jRfTuJulnb/PvqLKYuRLRb5N2qfp
MfcnhuYdDHlk1gaYlf/zDHg4kZ/jfhjCEyd1qxVZLZNzqIgG90eIUUSNfm1DN5o+rKn49qPeL5z7
fB7/tjk4x/N12+6OzCP9rjMIKEDXUVkerQoOOqn/HBpdAKQ2xBNl6IKS3lbHppd5POQr9Vl+b4LY
U29aZ+o3fnxbATqaBNB0U9vKtVEO8lHr4kn9acsdNkaHdLn8FB9cdb7z6cNpfHSbN6jpOrydl0UI
vcFSsbPFkZROvLW3h5G1vXRl0bTy1/gH7jqR4v2OauLTIZdtrX5Ok5Gg4uIyfvr5wv6nEfabZq9J
jaAG67/3yp0q+9Y+9na71JvykJYUx+zfRiKAi5v8k0nx959Mtolc6gWTWr8K+kGRv02XqScaf3mn
CWxo6sp3v7Y5NotDZ6XGK8mMUoJdcaejA74fWaYLyTEiMzBj6GkCleQpeDqoMt1m+kQTh7PQwCDG
Vq6TF92WHA0QKOlpGsV2PA4tVx5LGFwa22fLgxXMVT2L4kJh81soAhgz0XCohqgDgI/LyKKOFuqF
05/ufEYICwz0mBpIrmFIo1HTqBrL/Lj26PCgSp8H0Wzqb71+NvqaP3cWU3TDgr3mYBbqtqfz2jWU
AfLj5jvij2tf16n5Zq5x1zo7WOacja/NZQpFY53S51OKUZQAPsjMoXIYLOamVZAvrIvvpYHMeTXT
9Ptfu+OFi/XUwGDNpO5YocdefK8Ku1lDwCvZmSvyPNM1lbbfAXtfCLstSESJ0IRcKD12gx0gFXWz
VavjE5AqZKU38+zHz+YVzrOgXAjpo811+xsd9+frd2p3EHI3eaXk2uH4dEzu+n1qR8pblTz8ejZF
cHfqj5j40EAFTkET4WC1ekWN+y6fPhXGwcvKnVOvm8XhqHgU5G50M7vbJ8hB/drkhRv31OZgAbeN
tlOKZPqkAYq57r31kwJXu/6wWUB9s1yvJiQfZ/rIIXbBayxpChuRCQJCYwMO5pIstaVW8ZS3hB5E
gbCoPqQLWnxJpMX+WKHtwspBBUG9RGjLqmfZHqvaVn3bSk9tPd+WUBgbfm6OrJyYpcHKwUYAlh36
B8Aj08HmLtp8EtNJ/SRv7qWIrdbII+skvPrMAJlAUBzwAtCicnp6bLM6OaoltyeU/WV7G+lBFi/X
se7+5+4ACuZvO4OVwQPXqBHIT4oEGZGFevQHGexrj5z5u/lzfdB58H5t9fzqtk6MDh49hVFPEoNL
rci/SelNkkZOJMOzMlmpJf/bzGXw9B8W/+dEu33/7//l96/Frq/SOKkHv/33Mn2tin3xXv+v+La/
vuz0m/59vXvb3tfV21u9fN4Nv/LkG/n5f9p3n+vnk9942zqt+9vmrerv3tAjqD+MxG+F+Mrf/ct/
vH38lId+9/avP16LZgvnxt1bnBbbP/78q/DHv/6Aql7c358WQNj48wtWzxu+9/5tmz/nzT/C/fp5
+2P/P276XPQNIdc/bpvtj+fi4o97e97X//qDVOU/4WBFSkqm+kJ/NUt1ePv5N8o/BVGA8lG44JJj
C2yLqk7+9Yes/dOiHUhIkrDZBW3HH//YF82ff2VIlHKmMlExzHa6+sf/Tc3NT/f/uWpM1Z+//wfi
0zdFuq33//rjZ+vi39tkIoveKUpc08Epph0PqpG2mbLMwvSqnO9Xk+vJTLF3Ljzi5lKei9+qK3Ol
e8YOhtC9Y8z6uXRfKbZ0Hd2mK3RXCX/7b/0s8joR9lwfQIzITuXu59kif16HW9Iqli33NkJ3QXMl
ZEw7GLMkAKg5NPq6p6OSycNyhkwbv4blO9i5+V00l70y6K6gEXDKWXm1hxYb2qIrxU3CyQyWelea
pTOkk73an4LbLckwZm7vTfxips939/FccSVeDPsg7exmKbkCXLLzNX+zildtYUuoV9Yz1Z0s4a8r
oTde5Esip5U8N671oFz1Swh5Q9U9zterNGxnINZpZUXV25vMmrk5L26jm8lqfZ/PrVWx3MzKec1L
JKX1B9JNJ/YmS4CSThSaB9sw7M0yuV6bdnSwISfKv0Q3jXqwu5fNvEb9LydYVAka9/Zb6O1hsn2A
FdiRkG5IPdmL3vWP+vFupn98DFWQ/cEMUgYC14sAWrj3vSk9dh0NTiQgPZHbpVAZbNFJOPhlePSU
oAK8KQXVTH+qrvbuhhBDd5U5LBiE3EaAkHZwuNnOWr7rcLe5TfxjYN02aHaEpp/Q9mA4ebCZN6qd
o32rOVtIs1pI2CPYwpN5Njd95V2a5zf5D/nV+l7PCj7H3q3s5gEt4gMcFAbaitp8vzj4+nURquSE
WiLGHREjeKlZszBuo+t+0YMvnfpTYE1bu3T16+xuutj8OH4tZbtoYelxZBmhX6daTUkkaytlZS33
YX6/+7L1yrB7n0L8oIUGZJVTn8PwqqXlOEM1JfNqWhpgoliqS41kd6SESePuVDu9N26MsMKa5aSB
AlnFMb/ZzlNXQ4MpdaffVNCm8tXh2wQUGRSHfFjTq19Tfg0p5ky921wpITKRmd1LjrlS76QbPJHc
dkpjdck+mfJnP5qr9RfpJn1h//CV2a0R9kG6t/U54Bw/vc7vs2W2kOfrhb4srsy7DNiKHFSLLAS3
NlevxlCNP5sCLm31QZB0KBokbYpSWqJm47UJu7B2dyD397PGNuwdn6Fy39/rQOBrdW8d7sKjq5L0
6cmUTh6UUIHcb/Oc3ByctUPeyRUpIZnWn9z+mlJ8aWDZlR3Zs0zSb5JbhewwPycxYEAu9poiO44X
8TApHQmRQEIJkL2lq+Dl1IVjKkcidd6B/UrRStwE3ay41a6k2cTT3TiIgzRI3zalvTbm2t7Zvx1f
Nl9oAbrKg/wLJA5kW4L+eoesxMTJRTL5bgIaaPJVRfHNgporekp8PVxfqShtwbv0xXyKlwgrr+J0
YeJLS/0ahwzjEPL2O+3O8PZ+OzeWG2MWh+08XqyvjqvI3/vqtRYoxY3JV4u0Jmwuyy7QoHtv4YNm
PwAHMnnwZfZ7A/ns89Paft1yKhzYCz1Sl6Tt5kiK2D/eM77/4AoddlKl8O1nDu11UCMhaB9qNHFk
szbIOFjNVTmr/Y5kKrxDO1tyD17DF6f+FrmoGclUb3IVf8Pj3J3zDA1tmCJNrdNvEjs/OMMXlN4d
eTm52pKdaMFNHJzCa65IUzkav8tXR7+mncK8Uw17HVi4gxzIgQbXK93tFE3W3hbezW04ue7nwu56
2b/E1zpUkmCRMJl5hZ94Qim1nBVQIcazKdAMMEOoI8HozDN+7ehe5R4c+N+ucrKWip36uX+wDza6
o6hvCqeCm8Ju7HdBLQSft1fanbtFetVyYW62YD1qZuVseldSzTQejKfYpYHYTh9FkkBzlXDCDTTB
jTOGZiJBTO9B2NioTAdoq/JDkvkOxZ/G+XTxX7gxaZM6DV3/vjLl04jyYKSofMD9ugSJD+JZR9yT
pDdRXznbQK3HmlTu0ScN5zACprJxjEXCSoiGjI6psNB4u8+5gBpP45cps/G1tDUgNRv7xxYF2MYu
SCVHQctMGqhMrcH9N1cN27D2W19s2QZrnfvdDFA39bma7QkogdijsRwfq3z0FIXbiEuSvyARyCfk
cm35bp3HXxWaaI+pQYWG3pbjas0Wnn5v5utQ/MD9TMfHps5m1fklv0o4NEtvzz+NV3VXZtB4CkTH
4o/woGfhz/uZ5hb8fupUYX6n8oNKr5hZuAQdNUEWQt/BYMUPL9Gkz3AWWrM+BpIRKAiSc9H4b4Jx
O+KVWch3LU3n4Bh2+bVhdDCbOLAtM+R8xaRxiSs+pxcjZ2/4xXP2wM9nXmXqKZGne9NAIN+B7Lgb
DxZsTxfaIXN+HtONT01u1l8iejlKPlL/zrI4O9LY/csUko972LuTL/urEt9RA8HMv6cdAyhxuGGd
EbDg7Oz8Lctp4aaWn7BnAXjJ9NrXrG0vHB0YW+v2bJweyuEJn/7nnDVozu5gjI+5O9aeuBg1HPlg
wxHDbmTThVuuIOHKhWfxfZLgh7O3jAEQiLaA2hsVmygUwxGhUu03V/2Mk4DV6/EWIazFJ7WF6xUz
MXlbVIzN5WHeMx30Mvoma088wcNxt0jC/bwUjurqweRarLTh9rMtZwBoAi/2K9KplXO/4dNP+PGw
1zjvOR/K4uMmnAo5e1bMBTVkPvSaX4lJrvnwOf/SBMfFQZufzMfZiY+DfEMdQM4ELYcM0DbyrNnk
ijPoanJzIDHd48fClkqUJ/YIXL5e8uGYElfFgQ+a0QZcof0SCnkSLh7PYOcJl9guOJtmSLLRt0v7
HS6WcHhEdPnVTDFxBw1qa4fk0ePxMQkLT+/dJOC4mpG5r7jqMiAKJWdXLZTr5GDKrVy+IP0cVr7M
npWhkjqgxN18eGq6ooY3b/3JrPJnkXO4ssI9lBFiO1BOZO8mpC9JDMOaTWRDqCvqXXQTh/WryjFs
LcRZtYZYqcdlxIzRSUq/HilkPjvaYa6BV8nMpQB9she96a355XCrrjjTWGsoQ5cbV8z3jm0DvdaM
8JdO257K2oEVUbhMiJEgC0CKIViL+aDtvucK37MhOepBYk29w0riu8XBr/A9u7BhJ0ScRQqfquWi
YF8QRtPqt9ReeS6H01vgmVwx1BDc3fMEYHbMduds8IqvQjJgQxjQcfAcOINNXLpivhU8xfBlVmpN
q8GG0m5FsmLr7nyLccI+wUFgepZbwC7O1zPJtc/EunDhfJxt0w8P73yJE0vcPGK39o4kjqEpS81O
dUCZ2DuGvrGrxV7DSUQBTieXTL8lXEGQYvt1wjQS7ohbj4/SLhJii9buUPPN75IfxUpMdTnX+KBr
pkEo4ZjuzrMIyc0geyDD4u7okigJVBLa6NYE3cero77cXm9u+zfEBAgUaiKblHClmnFysNUjGj8B
/6ysjd2iP5N7tBMF+TKer7cc0oitu8UcyrJ5Po/nRbDuFxO+77q7Kpf75f5NMLb1vhWIti+CoKm9
+bL2eVLN+CxouhVUF6f0zbYg9w4B3S92uuRVBElRQ5RUBDs/nR2JoAhuiXMynhSpvUGCasK0SACE
yIHQVMU/fm1Pf0ycmDeDBZOZiFt2NHlt/X7ZrLqFDqu/Cfn70QNOTaDWzXZIOfLjZcFC70WhEjnW
agdN19ErCdmpoIdQg62iB0FJzi+m98aXUv8CLQGqJjzcEn/T2ZvA5CmBTocCSIiPyLSYruXpDy2H
SVhfRWHxhfkVWS36GxpeIdsr+eYwgRzbTr+ooUwEp3xXf5gP6k2KpHfH12YoTUah/pS+WavqSr/Z
UB1a+5vcTkFGeXHsxLcTKgsVtOFckQKgRBwqHW3Ni6lUk0v2BW485o8j3ksbKmYtjcKR/Qqfq2CN
CPgDUs57+4bY9Hn7vC/QSvTyRboAaoWYhA+npb9DSr2akTVQy9mWgltofdc0O+HbHuX7aOpq+Am/
KB4EAaYEpyIZO/HoIwyriBcpsTCHRSjeYdbHuln8wL2fPavd1eQ74SkOONkvEIkH/R0/wMMuh2kV
HoPEL5ytmz0JBZRXQTYRvUJ87Xfe/2Puu5Yj17Etv4g99CBf6dJLSpmUeUHIlAiSAAl6kF9/F1V9
45RSmtJ0P01Hd5w61aqiAza2WeaZfQQFyI4uMkEE90hCEi/TcBerq40k1u5CLpzg3dWjmOsC+yNr
TLHHvYDB3QcwXtRcKC91QOrNxDBW+N1J64LuvUVY7epwqgKMa9Jb81Vssg2mfxezk6j3KWliisst
2S28eyH2G9e4Av9gQcNCC1fCXQT+KvXW2tGEuGWdLLfRIU/O2yB949f8YgJfDZ4KC92kwtGEhBJ/
PAslxoziQGKs9oV3DO9hEbnYDz1qPgM/IxEbcObgw2Hths8dYDhpiJvHsHAOJYKGRNq9JN3wDUSy
vSzueTuHd+85/EBkuLyupQTpApTQuMiHgU2o32uIUW4wbDnuu8GRvdwUAgoQDTIw8aJzBCRk5ygE
YKCFfy7SymDL4HTxoymokEkvWR04ZNAe4ShGSwQ7yE4vx6i3PAdeOspQsNg63GwPLUMoNoYUQX5J
B30k0RATj72kvoWYGwSj+Qr0S9z+jMnn8pM4fkN16eAB7LUPH+HidpHspTiUxrg9zUmB9LoJPZy9
eTysvLVEtYGDdLX0XzqgExGGYZlBcDD5CMpIC/boG1YQ5cVBl8DcGYaAI84WJC6gHkBdcUmkErbR
t9lFvllybA/q64kZoAKxYTeJUhk5gvyFUhsnzFIu/mxbY5/RVf9Jv8/wf56mMjFV0jggSUWmKWYw
ne0VzvX4DXlK7KJhhDOkxDwDJzlBOuPgkIWDFeI3Q0wrEAHt0MdR5wRLmjsDkMqvlnxLbYzlXIDh
1JJiGeglITMN5kt6Rw/00Oz9ywZSiMNmXBnocPjIWFsYtRlIqsetg55Re+K3U5yuuw1FjjyCwWol
OqI/GjVrsW0PPBl2zbrE/9wIQSjODt3OhRb4EkS8m2Ep23CHw726V8EVwSEEet7dHJSX7SG/aX8t
x4Bxu5xvAs2bInbWRlDhCGiPZKeC1wGbW+A8WEKVDwMaB0c/4jxOOxvLmUXOemYBTDZwdGQIwRw/
nC8g+qWoXM4VL2p2GqKhEXlb991A4ov+EQaWCNo5BMwtXBEHzXo5UmYUliNSVFw/ROcknBIA8FFn
tEvSmiyHksJ+G8HbHfAzS45GjypZshsHjQZkzYF5mmHchLQOJZEZS5gOLZ+GgOhMoPvoJlU0fzwO
Q/IJJVOEKXyRFseIjdO52szb0jq2LrZ7UKGVNSCiw54PmTQiuQrzcgU/IURc9waPjjBAgzkeTtpx
xkazYhVb2wylvoNTGwrXh3Q1IV5aMTYH6qxFZKnF4a+Q/zTJkkf6UYkMccmxUS3gGSxU9k536V/J
g36fH4VcZzpSvfyweBEuQQQMqzTEYLLBRslKZHckAqoEa3LErxuUWrtplyZ3OTLFHrwJhtxtCvhR
uSHbNksAWej5+HsWpU+YvKAERICJR1DvrKBH/rOkeFZc64nNoOvK48XnZkkMFV5cD+xthVgiETWW
lE4iLUMnB0mdtPZLUUKwH/OPyIU4tqev/CK9GiOFmLS0HATCTIls7EferrM0l75rOp0hlkQh4YzL
PDgy/FrkcP0K4EzoXa/YnX493wC9bEIPGxxlJKkeQuOSWhpJeaVdjugyd4/OJrtxrqodumrH+ZXv
8fvvxQVktNc442Nv6yElYZfwT4+X7IFepdvyZtjJnbGytvN7hf5mipwH0C90Oack27hIDLs9Cmik
MSiNNwNSYhRxSbOeLjlyDfeq2ZG7ebuY3rQQZCRxsa2wRLK92LcoMQ+POBwR+iP9okDAm+O4RNPF
vAKUYSugz4pTHDF1RA+3R5OzRmvCXbcb/+il0fg6TEG9qRN7V+/8Sw7LY1Q0qFdLdN6sS/OiBeEX
pXe8FPj56t/ibP/R4Oa2Evjv+Szm0wzn/zrb+f9wYkMwQ/k//zv1+DKsSbI8+3Mgs/z071mMBhG3
f5mwqYPwPMQpgSz4ZxhD3H95oA9CjQGyWlCHQtPn38MYzTD/ZbtwN8e8BTJtEI9F4+ff0xicRv/S
P/4imI2Bb4/Z+//e1//DNObDZ/6fzeICKmrBbGb5j7vIu1hnndpZjqJT8JK99waXjhPyFBN0E63r
vSkUoyG2GmlVs/v4pTDTBll6RsVWGY4Q6z9+9y8/+/unstK3X3//cvlrxT//7nkZQY3/cbF/rvv7
Yr//wD/XTVtn+PfdfNzH73//fUuWwh7/+ANqVk138/2Nnv/sH1f/fUlS/4Rh+TzbXt4xoBAgvNgQ
LbTIFyYgEw1viyIf7zsyR7R2rvscYcA0kz/W3Dd9QmeZ+37+lhjfQcJ2QTsthhFn6QqnmgNmkjbc
Q/gdbBATY56SoVOj99t5KhFNHDOeSlAY8s5qQ32qb8oetWJn3AilmlBl8I0bmtNUNnpQdPrK6g2k
9DMOP6MUd7qlbns6bpnRnWqLIemwnLVm6XurQEe+arY+QJR5x8M5Le492gH30UAPyezJ0TCGVaOM
F7MwbtK0fyopEXCPa57a0XudiHthDnLdzPYrpwTlttDuHaNZjdME7hvNSOBW42Nj6ivDF3eyUBsO
/wSpGY8j5Q+VZls/DNi/+V6LDyO8mMAf8sCx+dx1LY15qAY44Ny3I8aDKK2alu5T+Gf+/XstUeHs
e0G0dkE8gImHJq5xNseXuYKRwZR390PFUIykUMzwyXM+5lCFK9pfIu/e3Nx504iOdEfwIQKcfGOX
DSpWf4ALH7Hfi1IfgmHSpwCMNQbZvO6mnfy9cDF2dGdhwkHYROE+GX0wkKoLczqvu8JGQ9HN0f2R
E8RspxyZhzbAcMvnl0VaVnHBGGq/stplsnkb3f4witYOa8N+MluSb+aaPZSTusoVbNhV10JZS7OM
sC9q1JQjTOlNyhf0GW7bJc1xNqrXrEUiYfKd1NxHyqZDxxs0H3TAVoe5DRo92yuIO7v+AOfQzn2B
K+VFpbvHWdQ3qh+2tTVdDgwjzbkQlyw13/nw7NT9ZafaV0XLKa7r4sGveonlmp1yj92VTv/+9891
xrpatjEUYwBNAawe/qbYZ5+XRSX9UsuMub3/rVQ734vwFWo9sE32MQr84WKf4Rb/vhj+AdbRYp5+
DnszDFmTient/bjlkISGxnbY3cxruUZqEWrAuIPbGEG0Bz1Q//HHqy9zhc+RBI/6z9XPEf05lkPF
KqO9L/fdxlp7G7XVP3hey5RF/jfPCt2thbMHdA6MHj+/WDXAEq0o+PJix2drb62XyqO7B5+yWWdQ
/uo39o4jZUa/nFz9hHP6OOHOn/WPq58LGOju4Jplh6svyt96LNFD9Fb19cLAXbSIlqLGfqghPtag
AO7WUExBa6lFHvuBQMRoszygoxjN4w/hwfv6EXwYXzpw9wSW6Ks7OGMUy42W/N5yhy5wnKG4s/rW
DKcMZYdgOrqf03A59/Udz+cVju8a1jL1SasISIip3od0gIc4lWkwuxmqS1O8lDW4nRn8NgPChhVI
b08NQcFhG+tS+Cdz0M1taQq00OwCNCbdvc7JhJkCY+ikjhaMerqijIgqMI/VldqaipFgyMY6mGZD
rnSD30yMOMlcplVY5bUWlou7eS3UGxbbL5PVK6kNx8bEy+o0MkZCqq1deMBW2vjaHWhUpWdezAKI
kKnxnuexckJHg8+9bNhBpikNpna+rluM49oKjUBtMiKQbLywAP1EE8OUVC5aZhkf7chpcviT5uW1
ZtURcexrQvobx/KeGm/udvnszVHDTC3UzRpftulvW2GMwQRPtDdKzWzzw4b+XJUsG3qh2S5iXwtt
Hq7anxd5Tg0GC7m+uP8wkwBiq9lxmBf7d4sIYrOS9g+7yv7MTP19QRBlcIIhTYTE5NmuSj0nLVKd
5Pf97K/txeSaw6N2VdsFqgHO3lOSo4DT6C3N1d4pKvRlabPrIGaQjIW4YQPp8No1FRa5Tw+cqTpM
B7jNNZjizSqLUyZQ3Xl+3DPjwbTke4YKLBiMdieIfyqAUAtU0764DtxTyYThT50f50E+4+DZ9vUw
rVrYMYUzmY9FIe48Tb4NpVuEf3/t9pdABnIZoH4fwq9f/ahrc0olwH75/QDf1k60gVTyh0t8Rv39
fs9/XmI55f8AmFMQN/3BFfk9LzA7mMV+ntHekUXkuT8Jd9rfhITFxhQZHvy1fRChPl9rgGaaynjP
7rPC2utMR6fOm63NYOTZReqMdCcs89EktQg61YmgSikoq1wWzYPbGsEEUQiTKszyciuLK1HJi1Er
MT4ZzSpIFX4vrTpM1ZhUd6XhbNOJ37QZU1vFZhUXgI1dDkW7yQefB1jswF21wxHQY2x/kV5Zxajw
+V0rcLGZ1z0prKjp0B1PuYZhWp9CigZiJ9vML1RIlal+WvBfj0xsLgi7A7+98HXPpWhl3RS9tKv0
3uwcvuZyhncnK+aoorBn05CWaEtGIomaUOQMRQAoXBm4afNU6vDdzCobo8naRe+ogUj7pHt9UOQM
eXJe4RTg3UErOhpNRsMjX2f7yrVRUTvakNjNCCz8XGAA4vhapJCZJ6NZv9k+3OAmd64CPLEROHWH
STznCEZzFesdxFZkYW+U8LsQS2djui62qMHYtpuHJsxt82IssZQ0fWzQfZkMFYFFOW8K1Vdhbf1k
3QkU3/mZD71Dw0HKaTsA/rpLVvzHOnaK0sXN6uw+dWiiZ5h9svsSlB7NqiKrcmOHaNeFJPczpEzy
rk2QjAYSyblfWyuJ6I/aIOqnERmnE3SDBT8XdMjFc6qaY+2JjarRlfaHKzWulJ2vjTRPk8yhT9kA
yGrxXlfdpWGg+8wrO8h1wIBUuq5KQBUm9qoxbzuSeQOlk0vfq04tYSdqk1/eAJKjBuTgxGOarR2v
BMRF0WOrA+BSYTrcqu1E33z3odRoYrnNbtTGkGqAL7hj0mhVVDbN1inpCkSwm79HnjMCHeICSjAU
9a4JFR8LCnJn8dfi3O6dSddOCPgMI1gIFOE7ssRAVwoNH+QS8FoHgG799+t+eGx8ymc+X9c4a4Ol
qtR9meG6xIeWDukwDKSh3fR4M+hhGjRUBBrlhryqqBs6hpH4RZ0IE6OomoSzxKTYUBdztrwbmI2q
8sBbL2xrqPTiMXJhRfBSDs28umqzamU3sJXrnDA32qDEyWzSSLTjcUIPAXSOjemVB03WqBTmxHPb
HIvCP9qEBkRo4IiWB2k3gZ4XSc3w6RxK4nkmW/jqbPTWxGiCp1uqqyfG2gIKTxhjqvGgZfqTRdil
NMwEp0bk2xBB73lIKkynHAxSOvdepSWqTwhqlgUa7apKzHkKiN5HmoExZ87jv7/zLwUjlBgMqASg
Y7MYTJ9/6o4ape0iPcHWwc4unFhMO6fIfuCdfjlolqvA7RmaU8iSId78eYNS5jVO1eLDQg4O6SDY
S6ILG4mgYf4XV1q0F6DFjqcyz3UPWjmkrdnbuFJV7FTaRkXB1qnQ427gP0Tt717dn5daTrw/ok4/
Ml8ralzKHs2wqm4kSm53fvvPv48JG10IRprodp2nQkbT2zb3NXpyZrXShYMs0dp6iBh/v8x3HwgJ
F3ow2PTmFw5DSw14crsOPSEOPbJM3JVEASSWlWBlWer494t9LUexHNA29AHahtXyF8MDPiAi9j2l
p9kPkNgAMnDjX+NwWY1AHTwtEJW/X/BLt2K5Hk4HaPrA1vJrd8km0LNDMnWC+bIZcAGd2N4y7kDV
zqLOMu9gxLOmY2f9UAZ991L/vOzZAjFT4Yne1OmJO83JbQCN6mYReA59FDpVPzzj12Lw4yGXbiyU
0Rcdjs/LsdP6wqXcpKcik/Zq0qbbeqgk9JPZGGVzdvSnOr2lpqtQ2VB/5Ukxov/l7pjtrce0Oek8
0wPdmW9Vb8VeNTcBrbgTFdxcudJGqqxWRTtEjWMnBjdxuHK046Z5tMB4wcCADBeeWz87Q74nEjlz
ZqYAq0+a+GHXfTnr8ZiLdyXCydKZPg9YU5fV0nUmetJUf5WLZuVk1X+koPxx/C2yqTBVhzcAhO3P
UtV0NoScrIGeeqI26CVdggKX/H1FGt+tDQ9SpsiGIX5mfVCY/ggeNbxu6Exaeuoi8TydqvQDt7Yg
wPtb9WxiaoIUBDOov1/2u40AwR+8OsNBSXEeTaq010bXU/Q0NZiWjS2UJIBZ8/iqm5/Keduwn4Rb
vksl0IX00JSEbCu69GercuzloHOJ51zUAAlgPQYgjS99Yicc1qC5mdCLnx7yx2ue7btFAKsvuma5
prk1Q5IMZTCvNXQmAWsAcP6XFgn9h71OliPsLHf59KDL///HB818h/b2jEUDfQXk1B6nG2iYJXZF
+hCxvQnswQTszdEAFByVF6VyuDct1w86iLF4tepxe/WFXuflZZp7V3WtjsRNn+HEBCii0770HD0k
PmcXzMhOzDR3qZ1vihSQ59Z90Wz6UlV8bdtjKAz3VBVlGhhVezM7FUReqQYxKaXlgV7T99pDKeHI
+bXW5UPq0jzg3N+huY5RkctBixoOwpVFgLr7Zmjbqz6VD0IUexTAgOWNJoqRLD/JigBG49Z+lBeg
K2I7QZhb+Fdj7TWhXWO6X6U3uZcfcXxASdNI0qZ9T2n6hvZuuqG+86y6wQ7QGUp6JQaYDNe7qp9P
f1/v3x3Rf66+JZj88VHqRjSlxTt6srRHa4DMpruhVvPDpvr2OEMBgsMZ2u5gGZ2ly2ri3NCsGZ0D
jG0/5OR/0QhoH9B2fjbJWjbM2TqDexMEu6CWig7Jea3DpsLoRGZ6p0KrkYCyGmi6Kt1nrl4H0gH5
RUPdqlps5sLZtXZ/YRRjufr7a/1uh326iSW6/fFe7bbX4QFoeCe+sYHcDODCFItfONyAynlH165I
MqAk/ourQpESjSEDdcJXawzRprpw28o7sVolFm9RddkqnG2gPfmN2RTXsPZLHE1PWOvtOs1+65hY
jfo9S3/Ilr5ZVhbGm2img9ntI7X9/PhpztHlt2r31NXHcTpm3osufjiDzG8OiE/XOAtifW+TenY6
96Q0cLF8f425YJgDT6bPD37OoAylB05ZByVqcLgK3KYOrB8mTNMLLaDgrbRQYGSkenWIDFsfQ3jC
d20GxXgNBMu5DHVjXHPmH2pD1PEPy+ObNYp7R7oK3THsi/MD1IXnzURl757slbs1ACYAsOZiAoSt
uvyxZvzSK8TEEARlMP/g0qJ/mTag9WFQH7LCp7a+GDt+azsyqL0sbnWAguw2aSUGDXYRN7raSj2/
0Ien2QHbon1oxlu9R3d6Rq3pgP0m7bAxoVNCVeD2r+Zs7Ul771sCGMkqHsf2IPTntJ6CEfNlAnX/
kVsrRu2kyKzAQqWRZSKm6d1QoS718tCs9KDDKJFYc+iweecOwDpWV11tBmU5XdECpZ0Dv2Eurrzp
JnWyK83hFz7rr8ccn6kVoQUFYinYqkLk7iTaM+4UFkafcFHEmMXubWitiLI+OZ16NGUTV3D2zZqf
2LMfVfdZxLGWeT7IwR7cks6LN78yNA9dJ//UNFaGtcTSkA0g7PE+36fSuR0G+tItckI1Wcmx+C/2
2p9XPwvhDeUlH61pafGnV6SxArtnoV8YP+iiLznd2UOCXgq5PmSV2NDesuX/iGgCatfAQBBy8ku+
Bw9/naegYTngH9huaKrqh6f6JotFuw9ka9TCyDXPu6GV16aVZijn5E5rpmfBrP/UcP0mRqEDgmk6
8jyMp8yzB2pL4Xlm0TqnoTlwE6u1PXb1T0q33z0GLrDMemA5Yp4fRsIfYBMxE/tEjEAHKVVtgFED
mcwzIDhLtsMKPgrJD8EFdPev32qZbwNcgqEbSrqzR3MgS2kbObVPeUcgqthk0GoYexX1FG3sXKNr
SFJoa9Kjjc9q41TPCoy4xvGg5Vfu7OrNgVibktol1nwy6GXcNxjqNJJLdDWbt6oC8r700qAqAdQd
Zu3Z9TF19vQZFBtVgb4gGDpABgB2RH/MiP9mZjOsoGZya5oKuLF23ti5NSc5UpohnVhcmxiZOKbY
zhWmBKWh7Ij2NXZRaYMJRcCksEDTmLrtxGC4LIp8CEjOXpif70jfPehdMYS1Od+oVL3oJYLDDNFY
1F9el3QDMkvmuNuRQzDdd1rEfiAXUsVBsDAAVUDy/ViPYBxrZC3h1xVCad2NJrNFd90cdr2O4DSU
K9QKiSxY0KRyDtiEQKJAqsysNLJH99jozkoWFLrMTnsxUGAQvfqu6dXadeF44oF9oPdoHvEagdMZ
4oFkJK6NCRwFoB8q3qyhD7nvTJhPOHaRFFZ3ySvBQqH6lxwzuLD3oCQ1tQ4AjfYStqf6se046Dyl
eMlh/YD5PAdmlZcvneWroMXwC35RI8Dpmr2MF4HfW5JpRH5meEkh5JNd5llAVPs4NuTFWorZ0lUw
IW/UZSnHEwSi4DMFcHFZAqQ/djtWa5FJMLurW68OeuwZDBRjhal5KFsZp1b3KnOIkJROqkPuO78x
2hQx2zT2jdMDD41aDj1AuKtPBpIglj1xpwdPi2fvIvcwOMC4M8Fs4XEgxotOvd2Qj1Uia+9lJM4U
GHa5m31wY5Ecr5p0VDvTnyBSiq7jMDtRCWmjQK+UHaQdReEt2jK0pQkyz2DagWKOj86C5+9SjDgT
dJLJddOb9S3PPBWMln6wcv+BGF0V5oX97JFc4GU0h3a2E3hbXszLY/t9hZmLniVVAw8KNoG54AK4
z71b3+pp1HfZ1ZTaadKZxmEoSRnA5FfhtCvvS2ad8J5oXPVgr+jYSVOfXkJC/EXP8/vWcB71gaPN
aQ1Abee4c5e1YLiNA9kXdEADHOZ4sWFyJ3Abnd/lKWgStQPYa2Y/Ti6d41EYeWD2Kh7TUQbWCMI1
/IdWpSif6ylfZsYv3AO1RGq7rurWmtvvmNNe01n7xYnXXJQGSNbtlHQEoF/uh5oLXo2YNmOGuoV3
LliQw3jHCr0KUDWLsG8a3G6X3jp69eQa6jijgA8df7yDS8FeVu2V3QI8AuAXSCOjEactWFRWu6au
tyUK2FzfWJVVeWSEIBFWPvana96nmTwxlSF7sKo4r1AfmSXQ/aPDQ0agA2sX+8Zvekyw2LvU0xsy
Tc+TxS5qkAsMrDk2yRs/BXq3zu2Yce9QjXJVtQ2gkiWo/Bq/k+4YlTNERFt6tHmz1Pb2liqQQe1y
O4+MBaZV+IFllLdW5ie5zuYVmjnGyixtcIpabEibWQBj0uamGsUz7ua9GiDU0kd9/WqMsG02U2DA
mhvC1RamM8hF0M3yTi2F0FufHlMLkGu7WkFjCdModTG6YPHbOvDxPZmxwkxs1eJFpCwNMJc6Sa25
xxQublt75c1OXHcScrw+pNGkFXMJ0ldOgrQGSnyGXkDRhqObRyp9zfTbmf6CWWtUm+LW1pxQ6YCq
V5gUwEM+6wDOQeQpJ4C6+/TRmi9YTn9JD0RFygOU4wnhMD51ecwMggwZ0ReG85IeSKuHdvrQNf1m
rFiQm2UAcd+VVYOhOL9lSH1oPrw2Ioc6pHONLKSJeDEHVKMhgEqXmIHtHe3Vx1jf670or1jsOjK0
KnBSqj6QenlEqK+DzESZjr2lMbkVPipxVa+aSd2m/OB0/JUV6tobmu2k6m1qwbFOr65rw927jEWV
Kt46/FEHFsyjn+9L/Z3KN1rMh96hL/WQ74YOsco073IUg37mrQd5mbUXjnGZ9VAxYk9dzlZtOmDo
tWt8N4Fsxh6wxTXC08ZPQT9rp61WTqfS1+IC0AXS15dKIjRnTVjRN0mGddqjPZsVN5TbsYfRIMmr
C1UB55Y/dEYZQxoQy8QOyhSA7ioLmQITvZsiC/ZNQ38wmZ3MI/h72LHoNU47zGtXGntu3G7TVlVc
ju2qIlezhPY001d6CqwyToXeA0xFczZWVm99DxNcWodWUcS9n28QDJMqa1aYqyYzbQNgCq5U8ayZ
KG+GIrI9tmunAvPILihNZwjmsgRk7LLRMAwWER1kQgY/wix/XfU0zgVoGw69YoW85CXYBxZshju+
4pg1D2QK0wZslJSsG/uVuH4kchmbE9vkiBtj4cdeW26dvg9ECe71DBZqA9oNf2MpqDQVmOYtoPXE
u5jBS890MyIuFBJlGbmNvx28LjCbN6+1j01/3/l3uuKXzKWxaSJglNoGY4Bw6oCZyuiWZfVViWkc
4m1s+XOg0IoVmnE52SJ2eIdhuB7NFejSiE2eGHng9GBwNPaaQkQVdsOhBYZ6k8dNOh2J/aAq7Dob
ozBfbSbUigb7NbkmOlaQ6PSfvfzZwojLZ9Y6V/bGrl5Gr916ajs6ZdS13rooOuDg/BWphkspijCz
Ycqp16u+mfaqAIFHvnlOFRKjSTKve8BXhAEC9rplruiEVvy4WhB9pPEvehO0XgnudaoS5uahNfyi
vo5XoEKiyQuCEkpiCVcddqyYWJK37lbDX1N1VgIh+yuOFdmIGmea9iBzkFR0ca3GZsU4mBktgy4n
DXTQirgLikAGPqcCew3JXddDKo3Bxw4LT3bGxtahbNnLmCl43+Tipa2cgyHhY4/vLbIMWphXFgWb
oO53ZuY9FkhaCpsdqAHrOddNqMt3/eDdOBBRkiU0pDXwL1MEd4uFRobbpPp+Ai9MlCCVafsqBUpI
GkGGxyt1OBuQK+ZDpKipQlfBIxCsne6kI+XLsX5Uv9YMgE/ynS+P6YTQ6K41ftIFwSc0Am2sHka9
DApvn3bZgmSMmI7TMr2QAzp0RrmTaXVvOCdKgYRayl8TgqXTSRQHw4FCRNWGzaBvNf+6AuzG0cqk
y+DyN4MQiS3rWcPKsvu1W4md0PgekOELdOlfbNgrIwOwDkPtYkr8rlUY7GCQmeMBbateI6sMhXjX
axCi/Dqp7WEOTCAFjBqy74xjXmvlAXbJ0bb7ZxNicnX+lmeQUTHoGm4eIihc7Cr8sW07Qyshe3dZ
H0qReKQP3NFdFVkjgprzI4YUfPK3o00ZjiRjJfwM7BZMyscUBJ42X/uZDvAYKpVRrRjBZAbHGjna
eQtdDfE4VjedSMPMKRJdTJDCf2gWbKoshzvPHe+ozp54pceOPj1zQ9x1s5eGiO5pOBBhYIe0AoeD
AQqeKQ5am2mBy7tftttcz37xi7tAddF+BFo19Z6zWhwk933Ushgk016CO5bpiJga0CnZ2I8RPFcI
Jr9j+jZXyPCwjkadv5RcXQEb9Zz3kCdwup2ONi3p6jXQnTFBgzUojPQtldaRwzgPY+j+RRUqhhIh
ZEMyspeoDkaob2Um05GtY3zuuckgnV2O1LOQUDGxjpgMJXWhr8ioruDAnhQpJNQsXMpQO8uFHkVN
jqg3tpZeRgrIkB6glagd67CfIYxBLuGettOmuQiaHDy5YuwjGHpEairWrsT+rt1wlCDxqfmFjpCd
yd/KTl6o1rzuuZnU6EF7jYlMc7qzR2tXDoDv9mpFavda64cop3qoui4yrbes94IG+J9JyjUbuwSO
8yiIbLSwnWjizcbRmg0F6m8Yxz3RkO03NCLFvKtU+paVSO+9ObDKG+5eaRiHGBbfDUrbSg6Rfgkq
s3PgM2NJWo3QaWHzPVYviMpl3eEs7PrQEDp0CFoTOY5DUerMQCsP0nwShXfghXkcWui36H6NS6Q7
OtjxWGenyeTTyqR+Guc4AkMvBYqEdDtvJDvDBJXAF8Y19dKnzCgetXZ45JY6pJzVQTVaLwLIoWBI
+0uDORET9SXxyutCg0qKnrYB5EI12Mel/SbTjXsx6XZg6upV6N5xnoDnGux5XVMo7HAH5FwdgNx+
eqh1/YiTEymaE5mFB7URdB1DdHd6FCWeHabCeqEW9I/0AfmMlZ6E0ockR5bmdyg7bAr4s+4LEASd
8rrNjC4q6+y9VlMEROEl87PD4Anw4OvxmXjzOpv6e9UMF6hEj0YBx9C+ua7KIpZt9aQ07aH0vWs9
c47zyDc5y4+OXR4ti+3L0tiPQPWGLSEAq2HDZR6/6HWomFj1HZHkZfbILyWd/yHtPJbbVrp2fUWo
Qg5TMEuiqEjKnqAk2UbOua/+f+CJJYhHrG+f4XbtUrMbHVZ4w20sjEfHgeTlwFOtg3CDFcM6aYw3
OTd+exVM3EK13kw5uK1zb8IW0vu0f1Sx/5CSA7t+n1huroa/yqIbF6FX751AbjZOEjzGDXlSqg8H
yc9+6SMgWwelpKg+tCNwoqz9A4jzWOqcB9POd33UPvimfa+I4d2pqdPV1p/RNl5DCVxWBl/l1nC8
zSg7vtsq/qnp6RyYRbVo2j52ozZul73Dc2CZ6YAlQIqxdec9DJXNWyAlD1LQHYUStM+mbsmu7sF6
UDP1KhhUf2HE0XYwSYREioZVWRxVkvM0JXFMddvisHTZOgBKuShM/Y851tehkz3Hg3Gn5iBN0jL0
9gAAuNei5BCBONs2JfinCvhUpwUnakqvg5XDngzHuzyNHm3PeCiCTt6qGn+99JR9o5eEnN62j7Ob
soDPrwDlWcRO1y8ao+JNMobOVQsNoLSf32SleHNSdenH2oOfAw9xUIh1TdVpt7qC4h0ZlS5KEuEI
jSptWHc+uult0v/U7H4bmiOde0UQ29VoHFlkEQnZr5Eced3B04yYa2hyqpJvxn/sIK9W2dD/6ozu
rjFQNIm9TVRVaWugnBWCe5FYcb2kIzYKUwYsLOJFjw3RsuLqdmm7I4CdOoFrIXpKZcnAp8GU2cpu
qPDVaqSsVYobnNHUH2xucyVw+wpBW8V6KRuKE5FdP1j+eMQ+7AUS0X1VVavSbu/VanjXCUgdud/o
2hC4MlL0UW7bu9C2u5XTE5lETlsuktB89WLtxWykbW5Q1PDF8GSn9nUrZIrLaTPssk7ZJcJ46RN5
aefabwuF+wUPz9ZIiytNKYCma5A/03jTyOox0XkR+hzBErt4UIHMuEotb0RFAqYgD6P2a59qVsyN
3TjEc6F/D8LqVXTtcy3bV3XZ3o4lcEQ1hM7P8cRpzveu9ZQrTuIa5y66NgdLd8FXovjsdJu+LP74
SvvLDPPbIorQ/NG8bpl0wx87onbVx8k6ysF7yVkoiEKtPf+FirSqvqhWd4MN2gg1BFJrVD+Hg3QT
pMa1X6IrbfP8gyo/OX22ltrhvlfK+yFLrgeDD5eZxVUs8mibaJar94AgpYhEbMhlWKhmu46J8+vM
u6IsfBu31W9dIjw3sTBywYUorjkq614omwKOxsLqGjQnOgn1+ipby1W6LqhPbcaQAFyt5AdZDn/K
GU98SnzBRX4rBu8t7rBedZStN0LIGT20ERJwnguAV9GyVOJdSu2PTp4DpVqzubCKVxTz77wGkLKg
5ejmhH1pql0FgowYjdZda5EMBuayVbFOk4C5q7DzcHAHvpgPdela9ELaMn7yu/LFRIF4EfmC4M/P
79IxQ0E0ADAdKkzSoipQh91alhEADAvY8Fa39NR4Xw/eSe5GlGoMpDVKnW5y4j+C5/QWhkfDKOf6
XyY1eb02JL/xBTbdLCXtlyt+jDb8HNTw0em8d3T/LVeM0m3nN5u6Tt9FUsL68RExFS2FNWGZQFpr
wnBFLp+y0rwr4exkHahtNTkoA0EzvYbQVTwZyb9MA6YcGrKrKN4rZcS1Z0nPnkBsRkrgdTtQffus
38MUeFRrm6JEOGhLb/TuYF/dSCJ4dIL4VGlIKQb6nRIWcIU9vDTkPIYMFGtAwKmBLgAhr4c0Uxdd
UP+0tTBaaql6W9pD69Zj8qwVIahhozY2jt2jamtKMLNbfVWX/VFopOdthRKRImAnCG28toxi10FO
NM3yPtXr+jo38iuheCDo6YxnjX4quq5YGX7/R6bF4aqO9zaa1SF29D+OR85RxHG78qv4JYnzzG2F
BUbVKh40UVKh6huiOoQjs8FD9jyQrkJhHZwRCniDvK6PsARX+aPajS9xNfaunnXE0jrc3jY5GEP/
2/SIoUr4duQWuTyVKKFd4D2hjhkli/5nRaUAvhnOmJWQFsp0dKP4ToIztygAL1IoEXc09IeF1Nh0
gNrUXzH6QuW5WcZWPiyMAfEFRyNmyMu3XDbaKyOISxc4uAfGWzF3jSTeEpVGSwksYej7Be6RMIP7
FjwCR8Ktc580Dk09I1EPQ6Wd4iZ7Q+qdxq5zkycZcVWbJTxwbHOhVOGGzuyexzJfe6BkXYnMUrTi
Oq6t/kEo2m0gipQbJQDGIKlPTUb8SBujd/Oipb4gMdNEXwRVeYwcHYcD6oEqHK1ugDdPVY/8zHvr
Ve80NPq7omTjghCeFNZPNqlQbs0qvPd6i4wv0B463Vk7SgQEq4vfSRUWdZGMrh8yYjm2+H7q6DAO
wT72RbPwKbe5ShnelqkM4FgVrin7W55ffwl2ctdn+jWVz1Oetj99xxCuPHBnBA33kxTj4NbTy1gN
U9rla6hTxzUvrBI8t2lNxqyLaIXobrfSqug967qXLtKOXp2GC7luFbfNWmdhtiFeHE6MhkfPI5wn
Qb1jEzzotfhTFtpP2R6oKqcvSu/dOoViurmS3SdN/UIh8MdIDjraCQVUXFypoehPiUXDOohfnahc
h7K4i7r6JRyMPYv7oES0MIyCxRxHW94UdvPkFcEhdVIkWDpNWth1LW17mbAzVJ2UFqcv3DxGm0mE
KM/wBK8DihaRqUSbCLjn0lSSGMHsznK5wp9Lx/Gv4sDZWkJ+wOxxW2ikVSaVWqvoEWkzkBAYQ9zh
pahYcMHvW9/Y80Z0nO7oKTL859bTlqVEThF7+9DrH7A3PBqBX7pBGP7JTaya7Tzb15mSsWumA695
xUrr6FFWY22uFKpnhp3fxHm5U0rrse3Ul3607rvceS1TznEYXeWZuewzeAqlePbK8oAi/m2np69S
I19ndnxNVZuaWesDvZefbKznFkGa3WMHwJ1IkNOL6z42bzWO59b3KU1mY/ZuCcvZdJ51CpN0L6ft
lW8OK9vyr8faWkltshcNJfVB3AxaeT1M3Zo671GusGgze2F0P8jOr9JCA6HL7VVhxfpNh05/kGk8
eyZAaHSQidJ8sZT1jE6LNDz7Hu/+mDXdJk/SjEZ4r619we1nE7c7YbIN6gT5r3HE+CWHiadW0KXG
9lbvcvg3ff9QdOaySClUpaX6e1TphnviNcjLxwntTy23vHEMPIDKFuAhEGae3sza18EI1GWiSDkD
f96yfesmUWs6+PCpFko33jSpeQSFzJf1XjW/w2LO9td5hGq216VImjQ9I/kl9JFKexkLc2WPzX3Z
ewbtH38r+dUzTgGFK/Kc68JaBT4kssYbN1bCHWr4YhfW0q3my3dFhityq+wMY/Rp1VS3tVP8kMvh
uqmkl0DYMIds9LaM4boy5T8JcC3XH1HNjE1K0AVnO5T8R80TqAg3KlJ0xfishdop7JwRh4yWBAWp
4oUPzHGbi3xtVhm0D2IMmm2xupTiArFJWeQLUFm8YLqKXmsmlsKhksPl67taTfErZBCqFIGzlkoi
BE1rKduZ/iXUx5mGswmLhY62gqPgFyCGn9UaGPY+ObUF6ZAS0/soXbn7833798Ioc3qnBcpNJzdL
TjgML5M83pR5soJPewHOdwYoaSFBTZsZFBO0zhkENBERwS6aHCeI+dS7ocCMj6IaXKsAgOAka5X5
/c8Tg06N9jorqNPZnmGKRGXamST18SmNT0VZL4wQZZL07T8M4hiT4ZxFCjU3iQjFGNbE4vHJcQ4I
tDXqU9zdfT/EOWQr0O5/Y8ywYaavK2ZTMQbSWOUxvEZ352TdZggqT1KO1A9XqhtftGM/sy9gG0N6
x9UHUQp7tnwch1qSbS866ZW2iy2yW8nZqYNzAYN2aZgZKksXyZgXuhSdspDHg0c8IRu1ovHCZjiH
ubGhz5oW+wEXgzk+JEm6hIVkOgMNfFKr1Fm0WomCaZ689SYKyQMPNPXkfgfW6uhpabC68BnPnACQ
wpoO/ALw5hecoULbXhBQxCdccCdyMa5dJ7V3sxNJMFpBzQMsm01y7+zQh15+P7Y6reIMjGMb05g6
yApYAtNX+ADG8X1ZG4fajk6e3d/kRvBk2ohBNKZxE0W0QGVoW02W/5Lk7qQ0xX70ANXWaroLsgrd
tKBBy8aOX9IM5BtdFykpD61MaF2rOD5Tu9j2tvb8/U8+h4iczBPsv5A3vG1mF0ZqB6ZjB9MHi+nt
dJGbV38U5N7S3h2y10x7axIwFZQFzUS667J4awXe0s8uwIou/ozpq35YOWx/IXCI6RjsnUP2NHkG
pehJhyHIzEmSclKtvjDzM0DFTzOfoV/HXAIjM/CxaG4HTzD9EANCjOGZoOSPZLjKIriWsbsZLtwz
54Y1JxNgG6cAgBazBbcqOQ3q0IlOXJl2codKjKsV8NQs59JZPHfmJ6dyA8twqNBz/JtW9FFVlAq7
ca9egee7jlCYlYGK/FWgQw7qEQzXBfjnGWAVgTPXmDxhq75o2zjUFPXO4zv2dbJQa8B2l4hffxkG
80P2cYjpJ3zYKjiatNUwbZVu7W/jbROgUzbJguPCYV57t8XzJeTWF5KrirUj7g4TOUVnWrMrOsuE
nPiaxt5EqFO5RpoShHS8NnYXNuT05b9MzDQNA8KPgRHM7PZwDCSPVEPnKK6RvWs8V7sZHqmeoweH
7Ga9jB6SdNv8nESGL8H6zj1+AIP/jT17/MaijsPWg7mer7w98oAwa+VX4wT+9SH5Ixbxk/JqvaaH
S0oQZw/Dh2Fnh6GnQif8ljOYxTa4zHyZ0vIqjPu2v2Toc3ZjWog68B01GLezjxjaneygehCdgsbY
JSWeAU1xAYp5fmeiNACgl6aHac+oFIndJ7nkZKCH0GUs1qgILvo1reglgQPKZ5divb9XxZcNg2AF
kQMf70vkKqrRoYE4Rif1p33vb7Vrax2uJMRW7+q1de/fJdtuL18bd9qlnXr2Zvk38DyYNZOxGvxm
iE4VvhtDh2tIdpjMcSeJDjqkYo+1wubShU3Z/cwBsXE9/Wv+DUh7dkCMNqtiugDc2DXKrxDqn1u/
vkvM+pZOwp1Fhd0draZeNZhLgyyrlUUxSVvEbenqkf4zl7TnJC33jZK/xGjgbNTWPwaRjo81rRrR
m+/12J10vSpprfqIgcqRQ9u+0bZyIj0nMg002BIUYeJKce3aW8a2l7l9J9pVhizHVOJCaLEMkGMX
dri0aXX7ITKLerfX8f1SNPtAvXtpGf5dmlnVRvOiTe3EuLa2Epqzos+ugPQVV91QmsuhdiRwvP0V
xYzn0vSes0J7NijIysagLMLaQ34/y8JVUiMvUnuopmcA6NNIu+FFv2oL/w/+9ochHm9biC7uEOWg
PK1kMfZTEVUWtxJF/Tpw7untv6hp/qhaw8GvUqAuAzjLGMhaQLUEmIwyJWi623nanzJA9riXVHqD
PUgdK5fJ3qJirfXDslLTX34kqW4btSdPUm/MBPkBLxsOwRg9eEO6MaciXmJJ+6YGKAAu3FTxxFad
/rFt++syTu9kvb4NS7FRNDSNO/s2HNJ0ZZYCanma/HaGetOOLc2sKntBwYfCErqutUm/1gI54PUD
Yr6pdh329ptVKsgDW/F7EGDIOdqPQjNWgRkcmiDGD0OQGA9xtXNE/1RDlM6NhNq1XLmiFPjZ+mXp
SqJ5lbL+pvPCo5kCWowKauVtHNx4vh0s2zDCCCqf6vfc28yzflKM+N4qk3WiaO9yI4BMFemtPIRQ
wGXvpktoyCtgzBYNDcUkKmNgGMPekOg3D5XzGui0mPS+XRciW5GvGys1Bjnp1PSshsK+oXpA40e/
pQKJPpQyrIJCmNRsTfTCmvZeqADxwHFJCWytuOk3Vkw9o66LYwSUMU3icAmk8jbQKrDvCFnZhbE1
dO8pMcq9bg6HqkdRoQuDe90ptDW6ZvuoSwjXZeugl+1mUGCXK/ZECUPnvKF8Ug3gAEL5XU2ydzsm
gpEdadcM7c0grLsqHpEewAUJopR+pxripoKqCqoFifEx+RGoOR3wGgWuYXTKhSeLR1WK7nvLvEY9
rVpoYfcsatxqTI5hEycIV07ImTEraDYC/0qka7OJ7ylInWIDTn8GSsANEbByNIGRp+aHO6/Jn8qi
ZskL6uO+gqq9k8j0QVoHNZ6pjZI6p0LCWW3UDpRk70u//lEJBajQQyzqbZbVe7umgQQBnOL23x6q
qf3SCo8FFT8kJz9kmXTjKHQ4E6wX5OAq95tXM63fTTNdakP1x1CdbW161xpYrDEK8KzQAWwl9nIo
uJn0hMJd7dz4JGWmUNeVrayKsT74luWtigwMTeFLtxIqGi6cmpHpxY+2CLa2Od4JCUclf2AxsG9q
wuecq83NdbFOCmmTNfaPrEJo06fInnX+ziloK47ZW5nEd1Ss12WLeHokYCClEnLJebHvevFSjdpN
ZSdU7qx043URBbp8AMaHU5CGRGrmndrWEQtC6t+y2T9pnn5lWtG2MZV7WnuPEQJE66DCNXiIshKi
3DiusglVK1rbW5glnrWBYyjXthn/0pDkyN26bBArM+3fqlPe1X6fgrQwa/65B/1mOdku7ihddlmV
rGwVcYskxWJJjukro2YQLysJPKZSkjhpoXgYUkCcwvFPiu6/w1s9OfqA6F4BTM7pSlarlNFjL5x8
K034wkY1wHLJgX+ly6W+jsqQ5qVH4s9jewvH9EXzpeeqY4RJssdN6aasfaUDJUnfO1bDO0nyDwIw
SCsKa5cCp6UDFYwrCUyRFcu229bp0xhXT4bZdpfi+jNZJtwtghg4vgQ01izMAITrWQ6v38n+ic4/
zIUYcxwIbKhjXU6Tzjz1hKIQWXSHKOMLpzhqlEDJZSr49EgOqlFdBw2y9o72P7nUEs5PxQ9HYV7T
lFAA/BzUNyWQfd+TydpFLVMkaK8ySJVB7d0J3qZQkpEPb7xoUZq09L6Pu89Eho6GLxviCwgvwOr/
PLSR1WmpR0FyIjW/SnP7ve7l0/dDnAuv0UAwJwagpRrWnE1cAAFvUzVNyFmKnf17MlQVDwicXSFf
jpWDhlpsdtHc+G8YNosPiZJkEjFMHh1caz7PLDJ9KfQLL6boE4Fpazhvepy/OTGknTqxwMRoT5HZ
3gQG3ZS0Bw9YJq92OxzQibyPkh4umNECr89xltcU812vtS0Uhgjgsie5epP9SlFEcMPIGJeDrf7U
ihiUqZCIIeS7eigAannRS4mn5Qo21L2WA81NBoizmnJvN4gGGxb3NFCgKCoXkvAolXS+wl/XHuk/
nDJV+llmpbFqbR14heY/1BZEXQmbExBAcS69XfhKZ0pHDjaVkKjo0WCNOVsvhGOyPLbYhMGN/4r+
3+vk6RMs8ntTIrBw65fodnjtH+UTW/SS1MO5c/Zx7FlW22qdwtWmxCcq3G+NT9iu2vGirfwLOiNn
xwG+xT5HHNeYx9ACiogRKVV8KtV65ZfNL9q0m7oYhwun6vw4OraHJESc7NlaDqIJijhFe031va1C
E07U1LqUfv39Nzt7eG3KDVRQ0bma09+UNJfUsazjk6S/F1CKM4AB349wJvvnXbJNi8KexXxm10Nc
08qs7DI+RXV06zfjeyg1i0Cu7ryouip5PIIGwKgSXSL2nVtArsVJ5AbXSO6mz4d3kAelhM3FAsLS
vslsE1B8pV01lf7y/QTP7XpKthTvUUaGeTf9kA/1FNPgdXOqMD4BzgjjX3qJdQLA2+y5D26i7sf3
g537Xh8Hm9UZKLErXVAwqxrNk4lmhReg1z7/l0FsPGcR0nH0+TmmJ1qEiUGJzUMwpYYg5GTWhV1x
/uv8G2J2XIUhh0ORU4Sy7WIhwPX10GLDRiz/w0x46SffY4p4c9EQVKQbYUVqdJKs7kc1OKdBy1+/
H+Jc1QJlCbRH6avoPBWzk5rSOqRVqnPzYMcD3PzKQCN/jRH3E7IqW+lXfaFMcm4LoFMMCR0MjW3P
qyQ5GHmzNrT41KOy2is3Wnqhwvr/mBEX3NQFs4iqP+/oVu4pofvUV/EhW2o36Uq5DpZABajp9ofm
+RK//+teIEAi36TiA2kcqvHn4WLwQBSW2ujUliAwxN6nWhcal0R5zoxCsdhWKOTyRCEm83mU3rJE
gcqAd+RVv22G8E4MxVVQJhdug68VOUQaPgyjfh7Gr8w45v9AjUcg6lJIN5mZr3yeZqAzF87Q36jn
c3zCX0KKQKXtYCN8NVu43pcaPbQFWjJDTJ/ImMD1ORKhtrkfCuuQxMGh0MIXI223qersxorUECWi
yoW9e0XXHQyACa0ygYWkdPZvTSrxicj1R+KMlZOliP1leXGQ/WAvjc67U8g3ZjQWyyo0YUv1AKVD
EIVteWqH5qmziP5HUEOjGa/8VDw1E6/W7mhG90W/s1SawmGKREQeQMil+ZPQsY/e7cGKl1lUnlRV
AKhN7xRPzdfKSMJmKSHeVZb5QAnpR6Y20tIR5UhaRuNJC1+DDmOzoDsQJ72GenUIovjp+5P99aAp
vB9Ukg1kBHjsZ8egiKCD5x5yMkL+VThLLbm0Jc/tFZ53en3IDU0qXJ/3CtdeEaQoNB4h+LtR/BAh
dhkAMbK0xfczOXOiFWJn5IptxHjQ5p2NpPTMJTF655hp2Q4G4EZVirXI7T08wW2VKgoInvyUC9hO
OrulShIZePIwuJEfXMq/1K9lSH7MdAhhjuMy8KWvYlf5YCa5c5xsY8hjX5NfWG1i6yBtsxvYBZgY
dYvsqK+dlXJ/5z2WN82rsi9+4np3aV2+vt3oE9not6AfrOpfmp2qNzoj9TH72F/hBnoF5e6hxB15
2OIWZSFQvkHfcril+Lwutxc+yXQRzA7vp6FnL3mawzHIY4aucIAZnmq0mym/rYJt+SgtL4EM1DN7
+dNos2jIin1HNfPRPrajBK7BuNJSm45Innr7QQ/HpTWVDmRw84s+pbapZcqvygnFj8LC/znPmj+a
GXU3tuajIa34z2PgI32nl+JgVfC0wGbZVwpyHaiw+NLWDDTAd7a0vLBkZ65wtAptBckBVFdlYzaJ
qrYSp2VjHbHV3rQ4nCUn+Vd6o2KI02+1RzyFMcq7MOaZM/ppzGkHfYju0HpvQ29gzGoNH36XrcES
y8ZivEt3MNkAy7vJRn6I9ubq+4HV6T2a74+Pk50dWbvr5VpJTAstFQ0/vHLv3Op3MMFX/jPK2SvQ
q+54DfbvIC3hUI2463z/A86oG3Er/Vttc1Jj+DBzB0T9EJNiHg3Ujax1ckDfnqY29mzq5IUZXZjw
hY87T/GjRBQxRTHrKPzbic4ExnjjF8ru+1nNfLGmQskkDwnZUgGQD9BnFq1VcaiHYS6mPRTc+a9A
ny02U7rqjw52hNYqSdzstdfwKDMWzV51g22zGGljf/8z/ioFzb/ux58xndcPi5spSQXfi5/RLGXc
LJHpupJ31gart+2lm+bMwjpIueqAE/SptzzfSK1jtloc+KfeRuIgqJTffoVF+9jcfj+nM3fpx3G0
2X6p4iDXY3VSFHU6TLtG8dhaoCWN7mFUtd+Gj3mi0C9s0jOn0yG7s6eil0q0OrsRKNkgxwSx/JTm
9TVY8JXsSzuA9mu57P73/clQyFhjhjKlyrONo0RSN1SxJR0Tij0B7Zigeh4ScSGmO3NPfxplti8c
RG8GuZKkI+zTgy/aLSnshe90aYhpv3zYemamorWbMRGNzNGthXo/9PKF1+3sXtBkWeOQUTubd4tj
HTAY9UbpaOA01/uIFzf+0tSOI6oGCJUt2vbSpKblnx0o8tV/I87i7s7pjSbrmZVsg5xo0L+GsfPL
QhhM9gCfthGIADPbpUPxZrZTyw0NZjNEbEn4CYaghoCHFm9zTduJKoXVq6nNUoGT6SZS/FvtjADD
kGBhlM174mcYuoOFXaklBie+nWzJbGhhhvK1Hpj3vUxFEJEuGYeDgM7N6MvrUFd20gCtWjEpCKKK
K1xd7dDFK+7NEF8aK/dfvj+N06n+bj1m21VGxkMoCAAeZfxbY3xMe2S45O2l3O1cZOnYeMHopCIo
Gs2/NOiZIKpKUzp29cq8Qs547fU40XXY/IKPRzThckn97KHXKTZTabTkL0l9NdRmEJWKdBQtXXIk
jlIIV1WGuV1u/pd9rFvT1Mwz1XtDjRKttnvpWMHgjuVya/TSomsstyWdyVtpp4q377/b2dMJ4gih
UwRdvyA1HR9VkCFrpWPDG+FGnrOvSufSI3hpkFnsWTch3VJ+Pq9Pt+zim+wuMh+8K4Hnq4rF+PQe
RUTfLU6JE5nlhxTvNMzQMfzBu6W/WLs990Ed+S/wY1KTmqfmktL2MhsWQeX4ESj3VY1QtJePCxAM
/+F6/TjS7JYIMOVJElPlVHjNAynIITfSCxHj5HP25eQ5CukieCB48POCp9fntegqtqeJ+wlyrIhi
qP6zDamm6eIdYnFgwfGfWrajp960cvQcJuPK6OXbfBzWcaCextqG1eskV7Y1XFUifk7RcKpbf2Xb
wY0zmNYiF82VAe8aghWckkyHWKbZD3Q3V5bcAeLoUjiR0rPuZH/+9935YW5z4xmtzFQlq1m/oE0x
HS5R2uqB2H8/yLmAxaGRJOsU7lRzXn5sACN4mt2hBp845RJGUY3ufPeYGxdHOoMAmpJQIE2g12nT
zW+vojFGDUly6ShFaLZ48AsMNUUlq0RyQt+bLDhUIH83yvII8RIhG6Ej0jXUSHpF8gF5qXcB3ZnI
9Vq02uP3y/BXPnR+hVOhBAvFfcBtNwvcTEUL/EaKpWNMEz93NdVVNwIH0mSNw7GJneKIc674k+6U
RfqDT7/8fvyzp/Lf8PYsnmuDpm6tKpGOY/8a2ulitI6aiDZ9VF44lF8HUif5ccc0HMqAVNA/ByR9
pCWpmrWUsbhkDfUBko0bRdnaG8Ti+yl93VmfR5rVAO1R6yt0Ib1jj4itDLwmsB6H4vn7Qb5ergyC
iDR5qkaWMa8Hd1WZyBr2a0cD5IptbKPoQqxzdr0+DDD9gI8BnNP5gWJQl4J4S5XiGj4rHjEG2kkX
StvnBtKQb6ZZDun/y0EM1NRHcBHJJr1L9poVY8Y92ZQnyAakxiVJwXOD6ayWCq6XPT/v15TQrI2q
LFk2F/b8OscEcOmv4DztkBpx7fdmkR4spFD+w5YwHbCpNJZ1mpazaLgrtdDKbCpjkRofSt/cl6qK
7fTYXThNUyby+TDTIfgwzjT9Dx+tiJElVIvBOVoQCCZbikR+05w7IdCniqP191vwa/g9DYY0I2Ks
No2pWfAnggqoidPCS+vjDcp5EMDFTqjJvT90NWJX3aKAUnbhGJ9p0k+jcmPxqSD9zy9Tn/5al7Sl
c5w4lu+TYzTlJkqIa/8ZSQoMkemJHMQz1LNLV9X5xf038uxZN80CZ66uco5FdxplkFPl4AISX+sS
yN9L3m/nLpGP05wt7qgama+oTDPNfzfpS8bKgnP5/gOeOwyEtqQnJjvzS4ibNAhSGnniHLuqQ7+l
jZa0n1bZqBtL9uqFI6BOF+x8b/LFkO4lhVYpFMz2Zsk176iRcwQ4fWsclLW+0K7jcWPuQITCOa3X
k4ZvcOXXKPkt6lP08xLs/ex8P/yCaUN/OB1xXEgR5DXWtMVKPgMebsU3XnnVWtqFo3Fuq3yc6+xR
tXu1HlsnRjbYl9D7efStblWZV33wZkr56vuveCY5wvnk37T+LvyHackDEDfTCJxjvxBrFcNxbRte
Mexi+GOu44P48f14F1bxb0nxw3BNI7yulBguzn/7KdICEbbpzZMiRxcus7NH/ePEZgdO8QOv7RpG
AsN5qCuXCuUK+7z8JnFFte5WxqI8jFuVznF4Yehzp+/jyLPTp3l0n2Q0E445XuFJZ7pmXCxM//9z
JWdPrF9WvZ+hkn3EEGtR9m9h8DvQ/J35v3cLJ1AYrDlNdwwoH7OAxAeZ0YnQsY+OuFabfZc4V1ro
XwE5vXChnFs20GcYMuhErUjUfT5gVP1aUJmINlpq9wzq6N5MU4k85JIm/rnjRXEeOiNK9QaYqc/j
OHHl2F7Z2XyetZ7cija6TmCFlxL2jpfsAs/NyUFMeZLfN3GbnM0pNIZKoYxpH5vGWvbNeOUb9muN
bMd/WLsP4ziz+BRh4b7K84pxqPY79lMPXCEaL9RrlDOzgZqMbfYUM34lWKi6hxZP7zjHdhG+jn/8
LYbT+3JvF5Tch5WecqK8h0vRz5kEiA7nh1FnBznIfOQ7plHtn/IC3aqt2HZ3IIqXGNEdk9vkIVkV
e/9QXkBRnWkufB53tk9iXzI95EGdo1Quq12KD72+C2/8p/wvNeiSlPmZeOjTLGfHOaWiovtIIB4d
UOCgtLOt3E2iTnazkcVkIZb3d5nhXQifz3xRTrfFgZtcG74AQzCcU8rETO2jEhtY6fhLwFY7H42Y
72/9M0cO16sJkqaRd9Cw+XzkgBojQTrCBi0UaSmUN03dt9gEdIXbO0/fD3Xu3qekodESx4Vi8qX6
PJYmrCY1As044sPZj0tzAxr6545mTX/vrKwN2qw4/BJ/0cz9fuQzX1DXTcAoJtqk2F/MJhlPbs25
ZKrHHihSOkg/5aC9B1u7GgoPIoVtPlhtufl+zGlXzMIiyg8GoDVgtVM97vNk8Qn3SznTtGMk35rI
pXjlJatPjO+/H2K2MfPIKcq+VLRjKBDxzKgyl2YK06CVbmtMrUFIl8hfo8jUZ7tcrR+BTAmUBKpt
NeAg05otiuv5TytrhNsb6nG0+8fv1+BMo0oFKQneyKF9ZFDknS9CD4QVij8hjLxQj/9H2nksx60t
WfSLEAFvpjDl6cmimSDoBO89vr4XNOgnlSpYHa/HV5couIM8mXvvFe2Ma20tedA2HfPCPT63KPx1
rJPFaG7HMRxLjqU9lBTVNtmTrur2XlDaZMy43ebnczvz4jBFRn8AlRRd4unE0SSEglTfXjkSkKeY
Cqrp1hulu6Hbp8El0daZZg6DI2prdIJo0UgW+Ps6EjCDgY64UuJlsCcLRZW7ckq+u1QFX6YgbGrJ
uMtFeZeQhegaemKQbZp9GXLwKsRiT8Rmez8k3V1CKs7U+r/CsrhnRlVcugXL7Tx95hVk8Yu5VkYx
cPIzuSaaBo9oud2Dpzq5K23UbbY1V+HdpU3bueqYWRoN0qXd/a/85fd4Fh2gcgyG8F5vpb0/Wnft
QOxeKfsbJu+MtaF7OtUo1IR0RsBYq9kr2yxzwRElF2R1Z1ZrTnux3hMWAwp2eVr+KJ7nZAbWTqbS
sesOXZvbfWPYCXmLPz9z5z7zPHA0OSiR6F+fTmOHMJ7lKhJYyCBD7cpHY9U4sWu60rpmkPEI3pgR
8KVLffbcIBUttR/tRH3573+cWygR85jLpsxwbP97rBCQpnR74czOLZfa8q3DfEuP+HQWKxDXDh5o
kqEhDd4M/CWnkQKH57X25FWGzDe3A1e5dNRzp0bY4fICIx5ERvX3qVnG1ElgsrierE/9lsS8bBeu
UMO55Ey5uYeN7PL1PHeqPLaLYog6958vgzzW1RxxI4+TNL12AbPD2LjwJp7Zy2l0AJbmL053xkF/
n9c0ZTK6Ug5BDuVNZozPaiz+KjRrh3XA8n6+decWQiSR+EY0kabDqSZCSIchgMUlHyV5cICRCbFk
l8wtovI1GL5+Pta5+4VLBGGxuugkTzU8QlOOkip2RBBO2XcmNh+z1H6Oafnr58PQxj9zk3RkHiJA
Pz5f/0yVRomjGDSGjolJVhTT+89EGVVivlqC55RPkou2ke6/W7n+VBMObGnDDYH4m7qdX5Ku/SZq
rCV2SFqCaZ9VgfBZ6PWVoTwLrXwAwLBHQbXSCURNJYLrqCJtXI77Uh02Qy296b4BlXrobrJEvFWE
7M4EpUA6TrUnSXDFEPiDNDlPtxBJlP3VUCienwRr0Uxep65MCQmXfI8l751wa6ZuRuVlfmvaYwRa
sSGAPreaRx6ewkvhSTgR4i67yeqHoKyOfRen9zHRUZ6mhBJtHM33Oh0gU8cfkKFrrRMlIwB/ACAd
S+0a48RWK4eBg5ePQFMzW+/70Was/6FGzJh6eV4vQcokOt0ygL+WgUB6olbJh3FqVMAXzbdMPaZq
2rzyw3Rl1ME6NbXr0QBxEBNB3fVLLGI8PTdB+GiWwKQn4tj6rkoZp6t7dbBWSptvR+K7PHnZZK/J
ElS9sbAmMoODdTSDXjGsHWAmVhC/IxqunlaawVg+FJ7mOHrShuZTSoKrUMkPWHA4L4PBM/L/+1SB
h+ZrsLTC2taL8tlXkiszy7Z6nz0CVLsPBOshHoxrvk/AmyZcbKG8y5T0XgvNe2Gq3jO/J0DVqEZn
YoBPpGEn2NXA4j1V5i2PHdkJc/jM7vCpRE3PtAoF3YyJ0mxadhoh6nYxlJBNZbrpFl2BdKsjDEfM
ngwY355qQe4a2+BIItrKHGN8c8GNEpAFHAijCyL9I6/9aQmIjplwy17bJo+K0b6PMj5YdVZfc5Do
9hy0LwOxp7kyjmBkwle9C3c1yZCFr8ieWaVQUGrcYNhTnUmU4EhJcM6p91ZREJNmUZqJlwb1x5iE
bmvlidvErddK+kPVxoeJ7tHEA0tSHdG6UqO5elxYbq3P0z7SqWDSut1IWDijccTQKya2GImB44d4
r6ECAKYJfGMbNiW1eiVhA8fzrEgZWfmRBhmkGXlh1BIKSIQ7Vg40PKasQpZWEvXfasdGDcmT9w/g
kXE2dcInvI5XrQGgAB/kTjar2CvL4GtKqtk1q/k3s+layBe6rMifyPn/8SNLgYPFXFspInLjBnGK
p/S0pgKCtUkjVNdFZd7FxPqBephNO6+ma5BBb0lnPIaySFNSWMeCNZAHDnc6lUgszfQA+6uq7fj+
cBeV0BVGPXACaeKYOG7X6aw8TZMKwyDLJ1fIULdrENkwhP1KcT0zzcwLWw6qh7iBQlM2N4rSY/8N
QEhqmcQedb6J4xm0gVDAcAtYEwohJJZWz8FSwIcJiV63+ubQjtlHV6wrTURV04fYuCMgFpVo7FO9
Cm2QbOsqMyFc6/eVRQyZVIfHvOx2BXvfUvdbAugneTOV2o6JK7VWK+/rRLgiaT9zpCL5THrzlTsc
Oiylm5DgBlvpC15yEnW4Bs9GEImO1eFimwIDu/si7gnLki1gOjl9Mm8FI77BRvcFBZM0z0m7lifx
QSSZEE+wbLrqFKwrAwNQa7Wo/vtB8KCj2nTUHZkNJpLAxKnNZN2p1gHyyobcvtsukbZkIW77qD+M
UvPQjamrau0bLK9Vwe7RqUP9VlCnEnGTMbnDTIJ+rYg7OVANt4q7m0QzVp0oHXgEQL7p9UNsBaRd
mr7N3b5RZZicudL0BHjPT4JJwmnOZkTQxcnJsEzDEon2kmV+J8bCK5nf9DG7EVupA7TAz9ciLXTT
TITXMwPPnAKLcDbUItIUyY5gILOVZrE+iFUXeZ3fPUQqlnfB7NKNUJfPpD+lNpGko6sE7a0/6+tZ
kHvXkrtX05xvy1GVXEUnpXlWoyuVvThZtTOG/EgmYLMGJTEKLBVBYb50SZ7ZgjjKjt80T8ZkfVhx
di23DFeR/kJN8PcV9CzPTJN7w5g+zRgj8hBvsDATJB5sOd8vSbC+lLh80uPyfrLC17prb1ujN1yw
GDtrxlNcKy+EqN4LVewUIa9glGNZFgdp3yM96md2VeQNZl6uDevKzzxrFK+IfiU9VguPfDivA1M9
prxUvknTP5TUaC3N5mPGAu7l0YRxQtvWKl6NzID+odbvZqh+jUvMoaGRfA+OB+RP6RWjeBOX0RHr
tDsW0698cWjKAetDi2XbaEFahOkLLBg+RCrgH79nKZsjc7Lxnt1JUXIjtEXk0iG6V1sh2ExE+Hmh
XAnrrjVuytIinZcGzAFP9GtV9e/YMlsb+MidJQMDalsNPB7ucFtAQG3H4pTZsTnvab8D6LFcnx+T
EuzLfuAAQukl1Yft7Fu7UpmcMFz3dbf2/e5q6Hm2YmN6EX3xVoNoYvb9NTFZOrY/wnm6HVyVdaAE
K3wctNlDAcZh399bXb0fe17khjAGu6/uWoGKoTA/YkN7NIzwvfdLIkX6cs2r+KLNqeBB3bBIsmuO
ROg6WZDCAfE3oWC6PvGNtRocWJTByWQrw6KCb6GGmPMOHfSdZAUrDVO5QD6IjD5ebd4KSAb4V/cV
u1q+ALvBDLdzDNpLma7jQPgEOEYQYXVQxmedlFNN0fdGozihDjOmjzZG9tRIsct75ypdvQJKc+1b
ql3ihCjhTaRSBUdsdGORit7wAc9OEBIH25oOdU9WJ7HzCSVdKfBlvAmL6776ZSo32fAyVkAmyi0a
chdu2QqXiTfxgw12zL34mJBJUgXTJtVnTy/IL+lH8gQJbNRlp4tVZhj3XVyvArV+tWgIhNdaVDV2
3ldgcvunqqATon7pdXcVI20E4EUWb2uTjLyaQSvnZbvphLuSbqNK/ZULG5hg2wFEghbHm8QgPxmq
EcEOqaP0MbBgbaO0by2rdo1JNjaHVSSj6Gjwy1j1fRpu6wbFTx5uSNyxJWhak5EeTANDSv0oCPs0
utEsBnOV4IgB6TE7QaQXhlPZ8jeyRb5yRSQGQs+U3Mx6rJ0sYkUNTDyKrzEv8XBop+CW8seOx/cM
iEINnaFVqaWmzZQOXtQ0q3aKuL4LJ8yy/XAJzI7BZTYvXf7SCiFTBN8uzWKhSNkG9ERVAa0liW6E
7Vkijjddld2TIbqS9tL5q7F4biiBuqWURTbZih9jfhUgbqmsjbAkAMel22aSQ8Yu4fqHPJQcK/6a
NOlaT/YGSBxInKUGb6NxFfM5gFizQCJI4jdgyfU+MKMWqQD50aqKmqcC4Jd0TjVpq1Eef7VNeYVV
HlbMwep+NUbmtmy7B+JhzXQCQjd7flnejAiqZHDGQaods1xz5v7YWWjgTcMRCA81o3DP6uySDbZJ
rMHJzfYmbmsHHtA8a7cS8cJqXe/ZZ3nk6D30uvWsSiz7anZIBXGTsH7bk5+tpXwm/lk8dDH2bzXa
W6idwFitl+T2tKLayTjTMt+oaeeOEDAMFRxpSTA2y8GyWzCitYH4CFuSSi1hwmAg3MVrjTtt4U+l
nSOKX5V2peSoF9v10vCe6RN20q3FUlUtWyGCaITxcZ4dubxPjbtqicGPMWzzLavba6HYjyPkeDeO
gQeJ5UaQduP83oZvSrvT1Wve7k6Ge1asp5HcIsV32vxBL9GYs+w3iuLV/KS6Hng/yTEPXqpwG/jf
CiyW8jbpV/V41Ra/pOaL6qrrdoq2l8fMHqvNEL3EDSmsueSqUrgBMDMbjEHiyAjseliVJL6FdeCF
tfHLmiI3bQ2v7x+17qhMUJcA3gQ9OViW15NlrbKVqWvzrtLvA/OXrCu3eafdWLw33EHHB5dQqeOx
Nfxryaw2/aTaRXUvD8QM+h/UrLvMT26kbFrVxXdtfiitsMq7eucXmdel0a5CbZ7XtTv1lH4hDYc4
JbEk9Np5U+vXVYJXLhhsIXhpZqA7Y8NVJwyD6sgvSvTExtrH9ixOPOG8/SrDzKzoV9pcrST+rdrj
1AtzTOxhR0GhU2ZRGvhPAQAssa32ZroL9Td/uu2Mlzqd19n4QOeHVSq2tTbeF+W4GhCKNULhilV4
aPLOtqyHbO7tSZi3hl48EVuwLvPytp5lN00pJeSVIKVOYb7L3DF/7EjfWQt1/ty0iWfVAHWgUUnh
daZY7zBV7kovDhQ2B4AA2KTEE5zMInci/WkUfgnSkzTRq5bo3NJK4Fraw/w0xZ9Ge0h55zQ0u/TV
lXnctM3IvJ+CEOUGdJOFyRbqkB3qZyUGahB9NsJnIereXHwZEot0vq/qlZSIThk/iW20SrTcFo3Y
hVDr1eRIjdqvGd5YFzWe5g+2TL3S9wchfpXGNyXs1jUlsf+JpxeVNw9rqu+LfFdaeyHKFHuS4DIo
/e0gstslD9sS3mUwOOS7UQGudArsgawcRb9OhesCWtRIWEmhPqv9A8G0V7mYXmfadmzIzzJ9L1Jn
p8Iw1Daknox3qto7Yw1dijculj6k+SoZDdJ83Uy5GdrdmN93+k3RN25nUaDpqiOZg9exqjYNDMf2
buxXac4qTv516zsdnOECBuVIuSGCa5JRuBMxLoEg7vVoXy+Cxn7hDHOh/fROTfgdM5is+cusvtvS
9EA52sgOnTCJvQx9B1vRrBYdU0XT2Xlzf51a687/Zk++jvWF7PUdyYJdC72Ll9UhD/VTjWea8wTt
8cHqIxbNSt0FCzNDGOt1EZE21FqOORLtrfIWKyyQtVTt6povQt44OhwdMUtcjaKwT3lK4cVpJgt5
mr1Ghb9Si2o9zpVnkSs8mcKKUPNHyAA7EAsr6lpUFD6f59yZzZx6knmXQByWZMoezc6VlnYJOemE
g6mZrSg5QqD5atal9dCRqqRYvl13yk4lQpuZIDywpx4ctExMru237YqafD3HPryR9KFJRCj1wVXi
h0RqDoZLM+C+mHSSy37BrrMBWGyVJD7QotpIE0iJkR6kqG3GSPLqgvciGsCvQd+GFW0zZ76Rg/pQ
l8XanEZPl0BSk7NFYHIF3iHfAvRwgpY4LzoXnSQ5U2+yAt4OxX2pknE6cx+011r1XSm39vJQX2Vt
/NSq4qGqNTYZqnnU4vmpSvRDAHBr4PKUKeyzKAGgkt3VsA/sOO3WUqNfZYriznUPolEpn0uxAYIx
eUqmguAD0ZKmt/4oeiZBPUY0Hyc9v52NwWvYgCR+fWzDlkwqsLWTapDcbj4JBXsWc3qWABoq8bSE
cqEll0K3MknUE15SYAILRMqQUvKHyTkyJ8uVFCiRYk08luiKfNK69FHWK4JdaYHJBOeryU1uxNux
EA5tfdCj1E2oSUqoE7GEEy1Jr8wZjdekeTlhWwtuUgcL0nUTgWI0oHNgkuqHXPhrYURQ2JXsxNvU
KWdeE6YIJXgZRXtXIRxoEG8VkrhFUaUb9Z311638nk/yoh/b10L8HVJSTXQdTPlGC1+YkDij9Vq1
j038oadQVpJPDUVdKbRfgT+SNy6GN4hA0UuZW7NT1v1UrHsVsEkpZrspKt+ENnyJTCi0Mxiane/r
u7kFGhFNW3As4Vauy9YLC/J2p/YDJiRvFO2kTkUHxlICIU3Xr6xa87TxrdBTdtrE9PrFtRyAo426
L6nr/K0R1F4Ws321lv9IJrkA16m/HicK32wvVIndGJKjJlwQNJ48Q07Sy54gBu6EhgKvF6iMraK+
h+WRNrfIbiWR0td0+MrCA5l0O62d11YorUbetKx+CfVxQcjZfcriuYu6uyo0KeQ1AIUiXQOdso5K
XrW69Vylj21oHAC1DAD1wJXFOtoGVXUH/11QthVPTS0dC9QpE7sRqZA81fe9HBQAWnfUzyuzlLcR
crRcgRnyFBuPwcKNM7YNtJAhfTNSwWn7YZOZg8OmzpHC8glJjxuG052clxulwZFkJm5ngJ0E8j5p
/ToaIKJq5cbS8QQlv4QhPiiCeTNE6U3l76X4Pucfy3W9acqCQLlgU4yxoyJm7IJ9Ie8ToKJNH9h5
2rO2X81p/krPc9MUqF+GG5ATWzEQd0VjrTpq4lKfXHjNq165S0T/F6i/dR7DFZ23v0V/Leih6tuk
58kHJKb3NhLdlUjfMi1oITJtnbVe9x9a4VUyPjL0V314N5GHJon+Thdcgddnah+a4M7nQuRRbmuA
crW+2muitob22yGoB/oh8BUUjn6nbmXyA0wzBa5Ml1rK0j27wPtB01wfwEU60bGucNhHA2H6T9lg
rGrlNul0WLh74GHuUL+VxlJgg2cteAe7qV2HPq0Vg24dt1wPD3rbe62qvtBtoBUXF47UiQ4QPleH
PVRJ0UpLqm0T6W6j3ZVwTZP5Ws/FbdtclSU7miu8N9A2Wj4/vJ11qayn0OSTLqyF4i1O+qt60jda
Hzy1Yub1cnWTVMUOzILvV6+BrhChCPOnymoNVgqxdjJ7a8UBRkCHaK0XX9YkozinUuuvtU52/WWR
hG5t5CTX5SYZaruQnP+0jm7VLNmkbA8G4J0ddzckuW44hKHu0JK/H5R200wIJUkuMHIwb5iT/NG/
s+ptn+3aDpZCd1vh0BDpMtaQJ8pGWMUyROSIVECB851u0LXtzahfJ3RSLRXgY/psCfGOhOt1kb80
4gPUO/C44gpS8CpKNM/napZUVArT03Ccvsz6sYueEtTtSavZEfmNkUVgVgmCRKqdSH4EHEzYZmrd
RqFua92VP4QUoALYg3DVhOVaB1TKmj2UmpNShyZJdW/5Jiv/HWMCtgqcfVN/EWUd1s9dMLgNYA1w
BTbzOQ9LB2UZH6KZyjOgSL4uazAq+XupEnlogeXW+YhtyvER3IyXkYtZddQPQeBW1VdhfAUJeqfo
0MhvDHgBsbtT8DiD61NrPiRkIpaQd4knXKX9w2yx1unhexoY+2nZA4SjmxL7R18dMimjiYY2G+Ns
J+3zTT4n1z0Zact349UsMOExn/oK1OVfife87E6fRnthKL9BqEPT0OWn3I9uEhmmo/Ua0S7KmFcQ
W+BUqgi+OV+3k3pPK+yjiI1tMqvkd+r04q7a9DaCW2lQZkeZbqey/jDFwrXUAoluZ7a90S4yQFK2
Ha06SpVZ3QR67iZwUc34qcyumHM6SQzHgkrPyLsVQZibzMeRPA44PSBo2EGYfbQshhxu/E4zcJ3Y
FxEHP2XBppqfQ/VGyZ5q3GMI1RCsFa2jxGz+syR/F1ttbfTfVfKWdm8jfVFS66BSPstCt5FL/XEu
JHfyH8ZW90ZdfJcIcFUIMB1MbTtM9d2olY+VcivxiUiHo5/HtxlQI4xsSI2OiUI9JWZXy0DH1CWH
4FWvSz4rCM6jqt0ItHNrJQFIM9tCTptsJK29uBfK41TpXlp9muG3MhDByDxK7x8auQaAdhNg0ZoR
3slX2txBo5MiT9MeGnp4gTVc6cSQyr1MqGbrCYR99kFNmJDCr2ErIqgbNX7x6ZMuwYQxnTmV/lM+
O2JK74kANklM1w3RZJhRx+xBp6yXphIsIDk35mdHMC4kqaEsXM1PKRKbTcl0QSARCSuBTdieM9ek
vcupp6LPINndJaSrTT3Ij05Um05CJJgiK7YGLFONKfC0I/5skmeZnaSFJ/fMa4BEdln10c+JZwDJ
rZl1mCQu9UstfKub2FjvqKSvqr4+VDBdsjbhlw5PA+EslHTzUQ6XMVDcTgexp0E6hhNiAquNvEAr
H4BjAAloVwHYblBi5OcjIhlXo9UCWZ/bhsjJOuVykU6ahXAfieR4zZKOPygzqrdoaNqKGj2IkhXt
yEt1s644sCl5tJoBxh/fNVOMvvpCGUB4wWQkh8ZutcYBHf5MLqjPTqrG7Nvl32LSPQYso7IZH7SA
yRxTHjKy2oz/gTyZnSInAbRNykU9iq8qNdvJSvpeI1TVNT9xZkO9HofpSmnyDWZT0YZvz2OdASHu
2LWFGsS5QgI32FUlY9xMegra8j0eAvIr5QVhW5ZOV+p7M++eKyBxtjrI7T2DnqdA6YgNTm+J2LmV
Y81g6woWj09hGLL+4ZHkGxmW1tJAv5IbmLnUa40j5rCL6z5/xFTyUhW4RjrsBkZZfyUd3PamS5wk
Z1YHorB3WvJdWOIkUovlaAP0oWOfrCdOb1URdWuOkhTOGdtXFb9LB5CHniFj0JL5nc4cRAQhGjei
p4cVwRu9wm4xY+PDLrBed9bAiKbSH9SBzphWjx8y+jtF7eFmKfItXBYOE+Edm5iDu63e5+tcEB9H
EnbcaKwK26BCX8JNyf+V4nf2cm6RdL2XjtqihWLsqZbDpuIRvjCaPyMBwGuDoUg1F1/RqWCxHcY2
VrNIP6olmxNHXxsrjHfRm//qH/SH/L3gsr0xirugqLh02BOliDTreW0ZHNYkJZNQs656TP1LmUxn
AB6LtmdJ0lMw8v8DkIFzbU4FmbiIki1Xp+0TASIb8xnkKEMnhSl0Q1wy5yvrwQUZx8VjL2rDP2Q+
me9njToqypEYBtdMhiuAk8C2ovC6GxVqZXOvpkDkEih5RXR/4a4ul+9EObZEGWH2h1uy5C78fXAh
yXnXG0SIYyPDIpcegBfvRNJm6wqoQAaUKvD88NWcn+WKbw7zw59/wBkpJSFNCj7C3xqWU6GiJpJu
PmYxQiBFWc/JMWUk0g/XfEb3DEdJ9TAvGZ7OCEwsxSQiDX+mpmu/JX9/XG5lxGshaYF0xPGPUu2j
TC8Y/c7dUNpQJHthjyTb9TS+TpyzyR8jmQl0fX8V679melZawpLMS01DLRQOjXpBFHlOlcfWjuQr
FiOS+I3lNfrjrPxBNRMlysRj48GpbVfKRvBqTwLP50LX3V+W9p67jOju0L3Tm7HIkf37gMMcy8xf
/Pko4MDzBYDIo/b+87NxTmdrmYuzkMQXkgBPHU4+geijoJvzsVQcCQttvOr3NRwxRDuubge3+qqi
h/gcEKpDx+zCwnNOZP/X0U/fSxQbaiQYM/4qCbkffGsKw9qLV6arIY+xqXkJhbYpIYb9f7Hq/XXs
Ex1ZZSqh0UmcuTXzpVC0e/C0tz3O85+v8BkJGfEbOAkWFzV/5vQwoTkylY7Eoz5tIB9L1aMxEyg3
oPmY3J8PdfZ5+c+hTnOJZNQ1hQEq6BhJ4nZi4mvSfP7/HeLkkVSa1tRKAJVHg0HT1IKp0+RLD8W5
9eqPK3YqXNSY+M+DwWn0K2U1XUN/ToEWUPq7JtvzXe+ZCEHFaxi1peZefijP3zALk45omMjxTk4x
mbADTik3LB8FVB/Fcw8nd7gXFROXd3/pZJe/dvpxYEOFgl/UZMJmTx4PCFb0CyMuaECMFt/7YKdc
VxLSbjLbL4Iulj/2w8FO/TpaPE4qqHDx6FfIyCkYZ0Ffy2PiKRACAjZfImbUgTX054dGOvtg/uck
rZNLqujjoE0JJwmx8j38gjb57W8r6GeKbls7wKnOJQW7dO66IiZW+OKyaJO18/faWeZSp6WGKh4n
QX4dE3C2arWIHGTm2YZ5JRMi5BMgYVTlez4rn1Jqfv580mdkqgQo/OcHLFXBH18LmQZBaeX8gHBO
JVseCfETpi/LEuBRdOufj3Xuvv55LOXvY6lt1hkDQX7HtifuP2mvaOqgyKtIum/619GUfjHv2kfq
JWXzmcIRp4tEbaOQOIMh5O/jJpkS9/TyxGM9R+vCD1eJWrwF2qXD/Ht6Ct3lBSGGG1BXTwOmjK6s
rd6y5mMh3lE0Mi5TbY3hRQmhoq3I6s+u9f7750v67+1bjslu3FJJhqRc/fvU0rgbpSDjyyRXNVN3
hlvsoGvG/fFltN2/zyrH4tuLI9ZQ0Nif3L420XQRh8eMUhte/HWyWwIPZyfcyPuLqUT/3rK/j7W8
qn88lk3OMEvVOFbrDp5gD+tZW5uuuNVIljRtYSdugNuM7YUv05naaTmspak4PfR/rVhDFOZyOYwi
oUstprbUDd3ESW1jra5oZV8+zbOPzB/HO337Mq1Jc5PjqWsTQll+Q1vbQeYbDQTkN664KlaDumk+
5ANihtVFL8O/Cx6nS8XPkyOxAp2aPaVuRnErheIRGjEPp8Mu+WlhpKmucRcj4sMIsGkuOAfPmNX/
PujJrQ2qIRYJjhZ5jHq3vi12kVeuqqvMMcFr3RSPJIWukSs4cWTXL3LtaF8/vzLnTnqhUy1eCsr+
09fUEqom7ix5PpojqHrlvfXFCx+Ss0dAIEPBqp3hpQ3VWFUCiLajVVrXfqF+i1N/4STO2FB4BfGf
EB8s8+afvvh6IfnVLLDYLLaJYJ/sGsqPfmMR2yU5+qZ6GDYXy+Dz5/W/xzT+8dF2BsXbcszdYvkM
V+mqlbwFKzkttsHcNvlyPf8Xd4u1jZ6cfAZb1rIeFcLcz8fIf86EyC6HC8C+M59grqTG0mmy2cdC
cbKE0lUt2qFoZ9JspVW5GjfNKr2u/0/AsrMX8D+H+r1d/GNVG6YI5UbGoULriREW6PYLISznlk0c
ajwYWNQwnpx86XpDqkLJaKhgyPqaVdRfwQFK9IVqcPkrf9dnXDFrqVeUJejl1HeXSnM4S73Eho99
UJQdJenJVD5DC54PGu+f7/+5Y8mYzDgaX1T19O6UfT9VBJ/wIaDvaspX2N5xdeX22H2El+Jyzh5r
uXgSbQFWh9MPXKEbc5wnvLfsGGIUzJNZuTo2Cx3ZpIhI4edTO1Nv0hj443jL4/LH41AacVSPBuem
MWawpVXor0PW4MDTDyNy97XABGh1yUp9rmL486DLI/THQfsk9qcuDOfjjHpWqW6MuXUzOpUFxLaf
z+/c5aTg0kXc07jJTh+TeO7GCdO/dKz6zinz1NV9hBsa+2QUmyLZSj8f7tyJYZ7W2J/gSsKY+PeJ
BUPcDJ1RSMdGRLdQNl4zM7HCOqEnl8ii5w5FTLGk8uyfiRIdJ0jcAdKvo57Ke2tm+5+WNS4TJb5t
E9q/P5/Y2bUe/iYmaJO0uX9i4nMNNXWga8sXc/F0Mo6JVgKsQXGV3ZY7cDL79OW/eUzIMsCDBBeI
ku/kXcjSirnY1IpHWRlup7o80P5+MPR4Z0XK+ufzO/ecLAkQWA7V3wvx3zeuFiq/4U1jIx11e8sQ
vxpBO4yZf4B1d4hnmH0/H+/fjbuyWBwlMBwLm+V0L5uVWqn1rSgeQRW+mbH/HjTSrVJb9aoZxj1N
Lg1rw6+fj3nGGo2GysCgtwSKqdppdzVPgd0XkT4fc23eZEkDwn5KLeTi+sJJvC+M7jr0MayxA+0X
5ftKTBjMGpe6Fme+QH/9jJMlJ9PnPkDZyQcCqFtDPrzAmP+/OFVeehDsLNniP6fqR0mjFZExHvtP
f70EURr3+mF2ForxtJEu+EfPnRDwDgyk0Gk0kkv+fnhGWRGCcIimY6Y3IWYbbXICYu9ufj6nM3U6
CAEYOwr9aaYCJ9v0SNKjljJ+RGth2GQxuwHmlMp/Uvxfus5UaC83+qXLeOZbTv1InBPBpfDATp8Y
c1DrTPD94Sh9otO91vaxtZIyOzhYV91B30g0tbAH+Y54//O5nnkd+dAuO2ViIpYj/31FTSUrW30M
+qNplLgt0CeYv4CDZU3vMBz++VhnzpFj0dNlJdV09dQkK0FjnFpMNMcm3mjaMW/Q50sv/69jaCdV
q1wbQ1SrZneMe8kOciAX5D8H6FN/Pszv6vekKuLpoDVGsSrSUzm5bnloRD0qjO7YyYgIjbgcbDQc
eygaHYP+7LZucD5mRfZmit1elJPbLFA3yRhuK11YW215M8fdCpghjsxuw99hwykpHlvS7aRnuyia
fmHR3GsMcc06RlBhIZbMygpPRVx8Z7K585k1/A9pZ7obt3J17SsiwHn422SPkiXLktq2/hAeOc8z
r/576LxJWmyimeMvSM4JYMC7q1i1aw9rr3UYg+pzlVnpxi+QXoXmzwmVDj3TKnoaowAXC/SuH+nh
1mX6mJepv6W8+JVZkLsq8J6GxKPfJPtHMTB+Kopy37v0mgytYZZ1/Cy67bE1weHRP3sZRezXDFip
yEB5vvmR4PbL4A7PYzc+MGLHrBQy8TYar4gB6gzOxGCbm75husiSUDoUvoJSXPnUCyoJ/Kip9KIi
k0FiNIvlTaQqaVrzDcy3/AgyAsyTwvyYPXwjsEJvILKtt8ZRd94Pmj5f2m+SDrj7DyWusFJPXwgR
Ln/JvIapVLFgJiInuyky2snnSGS4LoXtKny6fe4WHOA7Q7NjR6c6yioDQ77w3TPuO/rjf2GAbAJR
Z7o8jJe/9wdSZNT0sYzmXEMw3Lrg09f6cEuBsILD+Y+J6cW+iEkTKR/LqsOE8qy/5kfFQb6Guv3P
0dZOsoNOwirt9eLn4Zgywz6VAObOtbMKJFwlkUUJb6kUbnv5qPYWiq1rXc0lQ0SlEtRdkEVc8d6Q
JYV4gYIBlJrRtNGGm9xOGnhFpW+3P9OSK700JL/fQxhYke5tMBTLPXDBn8Stdi6vBdnK5C3nXg4N
BnjIxInrc96IC4xEo+vBQA3DKr/dk/8BRdw9MKitv2eQhtEEClhIkiZ2vVF/SHt0Xh+K++aFMaZ9
DRVov1+nMP+Tl139JkJxCI1kOJuvbv0oIZ5r5C3zIw3ChA1hVCszgRSloEBcI+7YD/2zpPnfsj55
mShx95YpwH+TpdROwgFuMynxkQJh0oICwVNVd5BO9MO+VLoXvUABTKLXkXblNuiUvSt4T3o5vIRG
Yytp/xPO+jspY/wnbg3VUePwUbBcBj4q6+fYwjQvqHhAyPRPrSXtBFgFYJL+FjThi9j73wtEDoE1
BfeyirwUY32/BUYXgdVAW1e55XMUWACxUCe1w0p/lNCLAo3WvbojA2HtWN9LLgC/LC6exVS7L5ie
4sVWv8LGfdcrowj4WGHI1KxtLRZ/poL3serVfQ2aDNCr/EtiJCENhDeXnGrD1vxqxu7RMuofVVw+
MiQFGFZw93UYM4FcPCZBfYf693NTMmh4++wuXRKNy6iKU80VOaX3Z9dlDnoU2pJD1ccokP4O5e++
634CgbW9bWgh9FcuDc3CXyafcyOSq/ZcNd+lgMFe81MO5jeCr1zW7s02/YtX4NLedGkvHFuuMCPf
mdgrQG+C+gakmG8LPXM8b43Scen+X5qa9vjCVKrIWiBqmNLrexRRN1k7jbuv9sjWdnD2GihjFKtl
V0/3f6rexo702XXcXfE63fhmNzgeqivIkFnCKsv8AgWTwtdDF1E3oVRFwuP9EmP4tSBTwMWp+/JI
G77YIEL5JNv9s7c1HkKXSr21Rzs8cqzuIDjNykO4eEpJw1V+gIWXmS0dlSniDgnzIsQhJDgbCfCT
ETy76kpUvGZo9hz2rutJYo8hxN82bfnoxqJTjA+lH6xch8UzQ1t3Cr5pDM8JfxWxENpUYPCu9R5C
+dULPxnur9s3boFxjvBkSuvpL8DBps0+mp6k3ZA0pBMp3bmNFYHqicJsKwgjgthF9aVs62coyl6g
7PR3uTeYTjqqPsNj5pMlVaiYCSMo+gB9YDP7tPLbllKdy982cwfFGMHQUwbtOTwqu4CBIMidN6jf
bUHwHv3fQWJXH0vGqygGr3a4pnXPHy0iKs0C8GQCHpzFbUrbFZY/hriiLZU/m3Gj7+OT/8mjywxo
7+CvnKmlMPHS3Cw8oJHMNGOOuUh9SbLXfFUmdtEA11KZuIFgoZmF3lFX1lWVEHqDTDwlYf4IU+NK
rr/UniP//o+NeVBdCWag6Ck2Qoae4eMNDs1eFEhlNhYUtmc+1WmtQy8vXcZLm7Pv5BulFgQu6SOV
E8RQCvnU6jGTeUmBNnueGY7qT2O9ScsYBBM4IGcfSb32Ug5kTeqZ86hMZGXEcKvEpGhZimJ5w7GO
QIvZQ6j8CkeCDUOM76rCJ2YCN0NWJX9WXYhRbh93ZfqpV0eOLh80tRaV9PkzC6yx9GE6ac9+UsHc
ITBFgMTPsWvDr14kf83L6I0P+A0e+V1CCLgtVPWnJhsn1Q12CWNfyFYE3xW1+2B50bdIUx/VgUQS
YqZXbSArLBvidP9eyfoCQTn/IYKmE86WchsDjXO6zoKcp9YlFiuurGzZyTDj/icAJvueueZ+zCpk
CZTmHJwBZ36KIPHYtYfIzpABlHf1PoJW5ZP+vfh+e0f/NEivdvTC7sxTq2bPCLY7ciCP7l61QYzL
jFIgN9gdrW1/Ep6qj/2vnLGqt/hD+JbsJlBs8Nv6utaRWXLkEwXfv9c/u3zDqBU+r2NzFizGy/LK
PdYlLrXSn1YWvBT+o4rCnDXs9OAaZxttuDB8JMEwZWo9vK/FKYkYSgUfv2k+wKZ+KLfC3rwDQV0O
e/SAoRHtV5zAos+++AWzLefkjrXHkO85zM12ZzJjusmTcae26acSguaDa0I3dXvVC9U/ZWIVBBUH
X9yVyEgm9H2p9j25PJD00fgUMnjiom4DZH2soX2CrdVvViqOi18U/QljwnKCTZ09m15SRUYgdM0Z
nRuz/1JLB1E+3F7WlQmKs3CrqZQzFVg05y9z6UtlVuc04msNuRTJOKAZvGtaYfcXZsCp0W03aBnO
HwZF9tqqmcCTAGQ2UdkQNqHX1awci+s2Lquhsj6JAysG7YTZhrkqs7TJhBiZ3lOFqrOZ2sPjsFO2
w0G3nNtrum7J/LE2VUgN9MkBTL4PRXu9N8fRp5M7td+DQ+yIrz3Nd5hVbX1XPU4iS9ZKLnH9+s1s
zqKV0KMPWno0d43H8sjIZranCfSlJOU7MvjtiIe0368sc4oK3vm3mcnpCF0kFXi2Iug6llk6/keV
ICX5EH9udgh27spf8ko4dhVBzIxNL/GFMbEP6dhMjfiuPEfBmyT8vr0aeenASxDB/vujzZxXr6XF
WOnlSENSYoqyL7fk71+Yux/JGbpmB5sL2KJCVGwgeacg6r/JPRCHOmSwVorPeaL/IZhiOC4RPlmg
uoNU3YnQSHRWT6uxKykpmMFdHzWnIex7SCLKNamdP/WVW19k5v4Mhko8w2smYBTzogzo+DQi3rK9
+PUHYVATbIqP4y/1c/DoOatwoatQaPpAKlVAEjCQwvNefFR0DC9FYDGMtEqOYeb9srzUczw/PFqp
fDIVGF9aBWKdtPlo+MaTFMmfXOKhOope67j4pBfVSygPK9556dhQikJ/GUU56nmzAK0Ws1iM4eE7
R4m8aSzYPlZQ/FcvDssGPSjqAFAWQBV9m7uGHyvD2Ye4qMm2JZhiTfxqmB+9NS+2aApNZaDYlFot
dXbfUmFguifWWIsRIZAdfCzN5ntcTRmIaqp2b6xFTktXgi7vfwzO7lzdMY00uGyepxXbsn52ldHx
En/FXS5+IoOSocUjgLnZJ0IKswsKBorPvpt8CCO0SSrjx+3LfT1qwVeaOM1JzcF4muZs6ygh6brH
aNe5NACzeoq2rSXls1eoPDZyeRiGgLYuDGJQCrmvozAqK2tc/gE8pQafDmLZOa4s8PomIPLuz13u
f4xQUN74WfuzFvuD0I+QjPkFgwIxOFAtgqitbdcEh6ebP/cMQE95jiTVMJhoee8+4YMx6EpW/TnW
zfskQeFsjJ8NjcFA5Gc0x5M6u9BwGLf3fenTEnVa08fVwE7PPm2puUJQGEN/9szhUGvDY2Xma592
ekyvVoagHL1/YFrU0d+vzBMHnwJhMR0fBbc84KT7/KURGNSMqIZu4OjZubnHHKNmPtZqd/Yk66vv
4rUZB/yL5Vpwp5oWAMKr5qhEICNAW9efTes5qN8K8+ftv/86k5mO8YWB6UW+eATHqBAFJcLAFFjE
vLmxY+0mIa1gHx2FcqPZ5Z7x7LUEYvHwXJidPsGFWTdpel/Lov7c1y6sgLn7EmXK9zZL9tDYvyVx
YjINXm1vL3bpPblc63S2LoxSz0I0UomhbxL7X50AO5TSWD80Rdlloro62LdkjfaVjrOj1HXVa44y
vfejMZh2tttKtJgC5vO9zRjaJIl9MtFN7+J9NNi9Zt9e59IdubA870D7ba6pSorlWnyora9xFK5c
wqXQ0CCuYdqLuw+wdZb/aQK8lABMOoJfhNtfur23jezeFnfNS3yK92szSQtbeWluXofpxTpyPQtz
QvyWMRrdDQ9FDbHxGgZiutiziw/oSYdyn092LdlcB0ovuHqLtHeHULPftj/IZHq7ifJobQenezU3
ZYFXgcpeExGomPuxuvGyKkw7sHj/UnoqPkT7wJ7yB/HzGrjqum5A5nxpbXbL80BukzH7Yw1Gngft
WbRHp3rqP1dv05ejJfMj/t055WaSTUCyK34Tjobzj0/llCdNGzwxh8+xF0EdWI0sJ92Z1iHsZ5XH
+IemroGtFiKaSyvzsw95tStXAlaCYPxRUpcHGPTgew20ylX6hem2tVGlhctmWLCuy6gXAUD6E0Bf
OBWl9RpL7SJKuWX3whzYT0TLVwLCpVyTYRLCYGqRGgCn2XUrtTSXkPbgXDbViz+WB/bZKbX+swik
ox2MXwPsuYcmV8INCAz4InWae7e/3lIicPkb1KlSc7HOKKyKMpeC7v8y0O5V7e2JN78H/01VLn6Q
QVsl39fHsK+qIdPZ/e/i5y8++H3foDrBuTnWx3QX7aW9f4hP1Up1Ys3M7IrEpcHAu8z6hlNwkA7l
3bDzD/l+zczyPjLPQmwhA3ScL0cfBSGzVOxUzM3Cn2P90K1uJw/JMSukwk5EFeK4IjoNWk4fYvgA
+wI8jDpkx42HqGrYN7Xth5Ali0JDmyAIf9/+0As+kKoJUR3aCAswsCZgvMdom/YciG+98ZKVH4Y1
6U5l0QYM+xZ9CA0XOP35xVkyFdZDXa09S23wLcwL6HZzT3DgGHrsUlrq1H07p8/DLeJgECwGzWPY
R8dcHx7HLIS+T4DmRe8/iWPwtTSF0IYhyYNAFuYEi5zRHrSy28ZVq269BOY/EcGqjcBfbquVNezo
K2cQGGTnLE6fBmiTABR986tQ3XYdrbwhKRB7VyDrub2vC37CpE0hkWWpoBnmBba+SDyY5Og5u8JD
rn0wYV2+bWDpUX5nYfoFF7tKOQAwuUEbr2PQZBzh/9RVWNwgeN6YSvZTqL07v0zemmr4HbTCY9EJ
nyN5woB5+oo0ysJ7TaMJlB0ZkmEAYHz/S5rOH+V6aijWE2XMgJyYnSUM3fY6tFmR/HR74Qs3F2uk
lNKkM3WlfGFoghiDfGjPWvYI7eOHxky/x+JwhBH3qIfGrstjhWn0NWjKklfGLl1Mg34mmdasvANF
yNAKyGAAAM9+mBUO2FePWV0dest8jfzql59TprFgCAzaZ7EIXm4ve8k+650QDJNmhTjPco2sqTtd
9Oo/Hrl6qPbtgVjFaY7xSTvetrUQrr8zNXOOrtlJdWe61bkaHpX8AKQBVght43bPuTnYWi3+xVl+
Z3CWHyCXAqtzGtXnHCZ8u2w69C7CMIHHNKUNBiy8Jp/tkFI1FJj1RFeFiy3VAwiZrSdzVJLd7fWv
7vXsbmmNqiGjIVTn+F4/WYwj1xt9U5/lzf8wo7twe0j48IuU/k0VP/z+9kQqjOZEnPzte2nHkNye
k5RuXqIP5bYD7gDxACyKqb0qsbfgoahUEshMHOHE9bM9l2JDbmQrqHlo9d8JNebQgRyZAS+AObJT
2usz5X9qFLMoGJOk8rqFU7yehWqC0rVGs6KfpZ7aFxjiooNyV39MGCp9Kd5UpgNNBw7Urb6LT8o2
/eaPm+KrCLHEN+k0ONIrPHAOyOT1qOMaQA9o/+KnzWenwr61zCjjp2mb1sk/aof2oOyzo2eXNsOg
K4/DwoMI9pkmKaO15Jvzx0E3Xa+sPY5XUUZbtxgQlikUNBi6NdTONfRxWhZD0UCf8JZXeUfSpLVv
Bv+3rOAQ7pJ9uHMduIy0PV7a6Q7ymqrt4rm6MDlzHqJfWJ0as7jaQFoDZlopXGnGXFtQdR4RJiCZ
diAQn90YK0nChhBcOPeQjHtS/ly58soY6bIJ/LwKIwGl2VnI4sUR7PNCI5wL6PsaQYH4M93edjJL
JpCinRpXzFhfNZWNuBIs3+sF+mPU8gGPF+Xn2xYWvr4KRwv4d9SPgNrPa4Y8ooPguYlwZlxp0txK
d8HJf7SY7YH3XnRqO3DWcs+lVRkq876AJQ1A/rONG5USygFwfYgiaijHgGDS15oUyvXzxPyhztVh
abzHc400aLw9H1yRe26zXt70cqtsdDQLbMEUk4dKlN5qL/zoS7IPhVv3EqtIOHTCDxjE3jzVhKfR
d2E48/h/rWfet60C20MMekAq8lfB62H+jbsnOQMOZZby3u8GYwdUkKiqV3VbrZVviQjTtu9ZybaO
fNSweIjV4aDhTDdFbDH2NkDlSS8RGRhRewwqRfnHFR82gIL31CNnFGD+XUdlkNq2qF0mgD9AI7yR
hDXR0IUOJHUeSungcMl0r6KsRPYtpDBi9ng3mLZ3gJ84Q8toWznAltJPCPV4tnpI7X+MgmO2FME/
gzYrTZGr8WkJhcGGDpcL289ZTgyYgSHR62Dup5a2cjsWjpFBHZ0km3+ZuJT3D+8Eqm6TwXPB+3nj
JkVcg9n06ktyr+0nVg7RYX2v1V3upPu1euj0V79/CNV3pqeY4CJ2L2Anjcfed88jELxIfqyh7O+j
nysLvI4ssIJo4RSvcl3mVE3SmJa5nyDeKz8l3yA1+gKdZv8d+ZR7yTZ+t59ysGdQCv3FJ3xndra4
XM5UDwZ9i4mYcKsVld0YQMZVGfbe8W++IWk1E4QU8abezPuNhFE3qXs3NahMtsFmMO6M3XholI30
5Ac2EqgmFe3IQVDBPPjb2I7WPOzSFjN2x2AhY0YMGMzOUJPqeoTfMKYzdCDBelK/moicSycYHfbV
d/FBvfNWkaILRQVaMBdWZztc1CHJyMiqw3t3HwxO+AOW3OQ1suXnCn5e2/oFVUf4odWc1F47ugst
hMk4BHaSqmrT1PT7LR/UFng4V/Osq7uWEaCJHmBb/DJgGN20/FfbiU4Og0Zsy6ufe4od5veG6duJ
94DBNf793nail7qZQ3ZMzBp/TMFg1aepjDnFaN5f8HIxO0avj7cMpwQTwpSJXtxS3SUNGtzAPE86
JjtIwVF/+aR9zmz9CDUwyVfpKMMm+wgSabdWPl16uxEMISGgpwAg2JotFaE0McmjyPzTTxA21aZ6
9bbQVkOHoNj5U7Bbg3BOUdNsb4lEQOryoFqEDbPVmpnLVG7KoSoV6T6CPV4Mq2OnD78yQYQ6FUmc
Ffe0ECpcGpyH3G2nhWWsYLBjfsCWbXmLmCxKX6wwe9Hs/hc3Z+XhXAjzCYT+u8g/id/FJzXHCKae
AZsKQMEfDPsX6kb8CXe6ZIsvqKb1mzUk7uK2EoGhvz2V2eaxfmbFYufHPqs05A+BqtwHTfLL9fdR
0jiCvKZFv5C5skAwslQJ6FJftaGY+ffLjA42m9o63l1hZ3trS6y/rT/81coYhBcnqVrKhzPf6+kF
8ktqr5/dEoQLakPagExUoX3xW2lrjfFKUWLB1ZrgIyb2SHIZdX4bc1wCcl2dflbVUbLjCGptT3wY
lKxyQJflKydl4YXm4rOTXAf4a+YEKFpuNnKgCtpZFz9UPUhtFIRaL1h7vyZnOb90EAroWKCprs7z
DFnQw9IfB4vPNe7ghG72wgMKkU7yMTykp//Be0+3+JbB2dMRQiSNQAkGq21+7Exb9+1p2IFYV5nu
gunUJ3Oj2BqiI60tb6KdsfIZlzb2csXTfbm4gT4CmlKBtgOqieFRFrqvqYykT7NmZsl/mpd2pujv
wk4Ep5UkNKNFAKueYAVnfumPXHh2X5+HI7p66y576YRCMjCdFwJnbc535FVt0sVhbZ21R4jlXtIU
LCI6pQ6qezY3ZNt8J+eowUo4/V9UgxlIvbA9OduL5Qp1PuZBg220v/a63X1AKMd6aO122xy75/QD
qpor7nvp6ELUAi4DB0CGPPuQWawAg5nkCFTqVqNTQi6Fhsm+31Kzev4fgp6lg3Npb/ZBLXFEF0OI
rPP4Q3/V95mHyqSj2yFcFcxYKeGxGXemiIb0asSzZnn2MhZVaSUWmd1ZdUmjw58TagJlSG+vaBtE
IyybKtHefVhrgy9d1YsFz4ks076RWjPB7DQ+olCQ6nbCXv7ns6qMMk+TlpRTmG+8SoMi5E/qLmVf
3eZ7BK1bJBS22NIvtv4iMXhnaeZ7JNdQ4f3AkgDXaJO7O3gPDlAUvMpocayczsVvdrGq2emMg9r0
rDLgPhzzFxFlLbsHWQr4JN+iWvRR/qz86g5mtXYpFr/ZRPo7EY4gdzz9rItrKAZVrAqKO0VtkA0I
X6BTeWp+eW/ix+jeeipQq7JFJ9xG5qbbxHa9tsOLXg9mzv/Yn21xYST9kA4+W+w53Vm1ef8/tKGN
MgKs9ZzT/C3/FX1f2eslv3dpdLbXbSgWehpiFDXjZoumxXgs9tErKrSD5MR37VahilqjF85cyufb
thc/s6rRKkdfE0c0i0F8ye26ocd0L8SoDETQ9Q5CsymsYGXAaXlnYfGSVA0o6BVFsNVXI7A82Tz3
j/0ubG31NL6M3wMbZQH5NCWZ8EetxCBLRRgw+gT/KvMQtNdmG5ulsZIFRcLXRNVx2HTfjLviV/7o
sZX2iCjHHsGwCj3i1SRvKTSnNg3klaUSdc08Hs0YE9VpC2105o46Wdvg67e3v9zSTdGYCoDniMmH
q3CuY6K66keVHPao7Zq9CfdidVyf3l6M+C/szMFEhdtYgkqixzMVHORf0yMlnaKfUysHabCVyvT0
QebRFXAXLj8BP1X32b5pXiXGbaibZ5FimSJAFNVA0knvIvqW+rJzewf/zPBdWwOTKdMGla6G5VPJ
dIUC2nacjfCIAMNWfpJ+SLtkGz2hs+Tea8k+aDf91gTY4NryG632tTR16f5NY0FThwFw2Dx+ldRc
EAVj4Fagjpxn+b6ImdkN1vK2pfN4aWbm1jq+oNbUo4kK1TkVX8rg5+2tXPz76a3CpS5PLZmZG4mi
rKMtXpqwXJzMAanAVWYkWV46Ghcmpj+/eBm8PpMRcK7+lc/jFpGgfItOxiH/iaAmkenUYaR2bN5N
REbyZ6M9DpmzWjCbgqSrI3PxK6ag7uJXgNQVorFvzDN6Ych5qRu0jPaZgBJ0Ta/ee6KXv/IkLp6Q
C4vT1l9YRCPVQ/ayMM/VqDw0qbDPQ8u2+jVe+mvmCMIYsHwKtJg4LZQs39sJC72KkM40z40PtBWX
Aj09XTxyG+8U3SVvKG9vq3sPglfJdjfmY/IRJlA73k/9c7TdjutF3sVDdfGLZod2hFndjALRPJc9
uur6l7BZoWOUFt3NhYXZ+6DXvRAVMWuOj+N9vTP3iNXs+7ve25jP3f3EPBPukXRytBU3t+hUdRq5
zBXDwHfVsx6Q27ZGLzRJrkbo8pWDd9IeqKTs0m3yrKxYW9zHC2OzwB/h+CTRitw8w88oqV8GAozb
t3/xiF4YmHntMFFHeAcyExyojlQe0vIyYsnqGqZuyQxc26YF0JwBsnm9pGC0BgpuKnpanO5jzbKH
vPkSusLX26tZOhSXZmaORpO9qswSzDQauqpi8pJXD6L+zdfa+yhcsbX0aQxGdSAnI0q5mrwIsihU
+lgwzjkdFKFGcMs6317NtPdzh2VO3EDMdeCd51OEvS/UoaH0xtnwo7tBpKgfpse20PZRrf4CUrtN
PfmxVYLjbbNL3+rS7MxrMUdsClE1UuQehU1icJVk2oVF7tw2s1RMp//73+XNvBbVyD5CWWeKTqJP
YI/LF91WPvvPyBo9IbucMf26USXbVzfyCsp08UGigQ7CFPoE3Oa08xeOOVekii5cRWHy1G1T6OiD
J+ZsiY9OEHW9BqcJiSHulDPEuDDG7PO96dpr4cOiB7v4EfPobJCVxlQ7foRwmBwJJX0Uok6Duok+
5Hdsx7eJKbewdshdr6X1C2eXuiVlfTopIi/HzHlG/hBLbWoiu4V+bJvoW69eY6RfSIzemZh5Lj0X
hYLQSTsXFVLd0xqkUy5XCKiu1X8WLr2lgK4UARERsc9fP0tLal8fB+1cBwnSqan3MTVTFIPHu7gY
v1Vdmmxvn9zF3fsDTgYJR6lrFkjEoSnIOexXZwN+ATl8C4yVhGvNwPTnF8fTqt1RTrNRO6M8/S3P
u30ZyS+317B0+ti1CWH9r0XMbp+JgKoX0AcmgM7ppMU/2yOEko6/8/b9qYaY/dTv4xMB0uf/T8Oz
0MAPkxR1dwwXUFuVR9WOttnePVo2zLW7cVuTL/vb/2HEcvL9M2/Kgi3FmOZiYBOcxbkq4syCFrGp
4qk9anfF3nemIQR91/5aJ7RZSl+tP4SWAL6QP5rX0AFHdFUl9Nq5UdWPVR8/xGZPEy1vv/U9FdCo
Fc+mJ5ROCQGEp2pfIxf6hjCvv3Zm5sBt5e29GIz77b2/ZtwAeYF0Ef3D6bvTuHh/sGQR/tdRzbQ/
SK/2RT4p8KMgkVlvqm/5bkKgCR+E89RlYwCLIEpkRqK58x6VbnUsaimOevdbZg6iLrIuqLuaHTqZ
e+keIb2XHgECNClPwW7N4S15IwZYp9EFesf88/3CSwV6DslMtTMBgoNu61A+jsO2rNYi/msiJXb4
0tDsdJeDFLijxw6jrucY3p4ZSaQOdvXGP4tH6wPwYOPUHdVDePJ2wou2dquXDjnwQooxAK+RqJqt
05umdTWXdYZQWW60nXQwncKJC75ouF2XOVjcVsaWJ5yFAth75gn7XEKedIi1s8sDWVYUGst+m3uo
BLrpSkFoIXsDTg4nClbAWc+vr5lXVtzJkXaGCHPYTJOoDM8/p15xHgUkZN36rFWFuXJhlp4WbEoq
1LTwH8zvi54Jbl75vnb2SfFb5b41d0XU2kb6nBdrCc2S08cOQHKwFCpFjfdHNPCGKNXcQDubH0B2
pV8LG+ot6jUIST+JuA7HP41reoNLNvWJ2Y+d5Qm1ZncwDsfeMKCbOetJ7RiKZifJ022XswDV/xc4
BZwf2ia6PnM5vSSlrharKjwHXHNmA11n+Dr1uSeUiHVc4zBZagL/AcP8295sSejEKI2c6OofQTH/
R3DKD9OkGWNt68jZ5e3jXKCsAwJGmf784p1OVTltO2Z34VSALyLPNznEgLf375p3FYcCDsICdsLk
MXbe29CAgtMp7dWzkcT1Xk/1b3FhvfZN9ilu1SdfU8uDBIOQk8bF97So79sxdDIk0yXm+rZq39aA
1tpkU0WBYZtWIW4AfIRMScjIaXeffClhmgSxzDJVzlKz1saZ3M38zb388ZO7utigRvFypqT58WJn
2CJi3XlJJrs2YbjkhQhkIb5FOpP/zZze6CpiGgQhrxrEfGLbPUWJsdNLmf7K+fbXWFzPJJYxtVfF
K5xID0UeQtmCeh407xTrEFaV/r4tmu1tM0u+jrkppqABx0/spu+3LUqLyJUljwV5jB+kcfItrdR7
Jhs/NRL9hab9nBbDmhzEYkSIwhJnmZPMazizCqqgCuLQUs+qYeu5TeXb3Kvb0IFX0/tl2IK7je+S
Y/A1cXJotZzbS17c2Qvjs3ezlWpBMTqMF8WPEfrPQProlX9RhWAOC8Ac2GOI4eYJdaJ1dUMxmRWi
XSC7up30n2NdONxeykLabpkTPhfBRjDO81gjMMZEzDqqtW1lgtWQD4qoQ+WkEOOmPhS1ZWFXWvFl
0mJb2cTr52qSx8Id8UICH51XWSI/KTRIV41z4dV2y/iIAmkAWjKIbZfF6+1VLjj298Zmdzskf1DL
AGMT/C/fTYkkAkt3hSPvhiOBlZ/Z6qfbNq93dlrbtDiGzK+phc1h8OVSRABcL86S5m5DnfA0ek0Z
4w1jZSMYR7n/edvk5MLfezDEaulATRKc2tQAe38VXSVui1jAZNs1D6NuQswtyWtQmIV6BGPqf8hf
qF7RPZ09kpqWBu3g8WjBsJRtfGQwO+80VUIAdu+DL74zDZ+6m+pj5DSH0gmFjRmuigAvfdF3v2L2
dEb9OGZoKqmkhNKORv+ubv9MvQr7eg95eSWuJgEL09rvFz4rxAxDVmlJysLVt+ws2+nXZGsex6fs
IYEqUj2iJwetuOn0wIKQgz5Zuu0hdLLyjRdSkelX6GQG9HGYc5t95CQfR6kdFH4FR9limU4FrtEW
v+i7fJ9n92vZyMI5Bj6KQg3ykhOCZPa5iz6oQ7nVlHNuHaWqd2JmUsymvJPx9nnXOW5ifbXAy/zj
o/zO6uzzloGrGgUsbOe60h7a2H1MVzlvFm7LOxOzz6klWSBYvGhnM3a/eKboREgdrixjwclhgwgZ
LjLTvCr3MBZbuBPw+xxWg13rZyPvN/DzbSXpUS+7lazjOrSg9Qy3DnVrpPmuSj1dM5pmjxLGuVLy
3lHaZo8YvWN0UrjRavXz7Q+0dCxQ2WFcGvcG78vsGHqqEQlKQiDWgS2685MaWH6SfJA4L/BAxI2T
R3m4qQqh2BSG3Dm3rS8tlUkA0EwyjyM42PeejicjARSYKDDWjvnGq9uDOqRHwYpecyPb3bY1rWTm
VVWeSIq/E/E9Bcj3tpRUDCwznmzl5VOlhL8HrTiqLRWSv7BjqeSLk8LqFSI0ySeivzziPPr1SW3K
I3MX4aZA+OG2naVzz0zbv+3MqRh8MES12MUKyk9M1VQQkVb5Cj3OkpOafAXtevaLMdjZ92nyOvbb
zJfPkCKMDnKmysHaVtJ941Aqn7JDQdjfXtWayTlKOWzTMs0jQSKXSsQjsCg79IFJFl+gxdO263Cs
hRBUu1zjHKLc6clYwhqOUPrOHbZmCuO9xyCsUw7bBJ0bz27fcjt8hXs+fluD9C6wTGGcvUV0A5GL
KwBDIbdhZCoYd0WuGXzsXwH3/OpG/Xfbyc8Se7EZdKNydJ9ZkqGtnm/v9sL903Tw9hPVNUztc9yJ
nBs6giYD3zei9WH6G7WP90p3r+r9ylFauH1YsghQpwGgq+m7Vo7TuPV6+dyV30bpSdcOvrrSt1w0
ARYUensmta6AdV6YhWamYiKJnyXD3xgGfA7FyjoWbp3GfMJ/jEw7epFdVooUj4HXyedSyxzFqmwB
WoR//lEQJ4LJk7RAubp0dZqPSRUk8uQUf+d5excEwbNWi/e8pSurWSgdUo7/r62r29YHLgI42HLh
O/7t+1tlF5F+RXbxI/xcbrNj8nG0JwifvPG3+kpLbPHqQe5iGIDJ6EoZs5ikDmtdduNQJgRF2/4B
hRflMCEzkvvG2kwAjQl/6UW2amzWXvSl78gIvEwnjjNpzGPspqX21TQBC/e/6PqRXH7lKy5Ftn9U
yf5tYX5SDBHE1YCFAgZTGXV5KbT1F20/xXcMSGlHayUHXDr/DD2IPHIU/7nP748mqafoC2LEFdPV
jSV/7xoNUatxZV1LLoPkZCIn5j8AWd9bgcKpGI3ERJdv9LYyiErg5UdJf5b6NQaIxU/EjyYymFgg
5vzWgpFD0uJa0llhLL3WjM1YRbu/uGoXJqafcHGbLSWhXQIg7xwo9b7Px4PuBa8UJA6hqq1cNXkK
dWfxh0bbnohg6uBfiY5FYwElGwuF+cVU0awOj7o7QqGvMzeredHeVENxo1cqebObDXYp5sc2bI9S
pN+j6msnKdXuIXG8LNv1gvWYuQikwA5RZuOOjv3RDWqmlgo/2zQi1Gt1JJxqNUdGVmHcWavy4B9P
bOM5SIyBozDfcyWfENTFkPsEpefYaLdQadpm160ctYXYFBPMUTKRRTY8j9gq4KU1AqjSud7pJ1rV
dw2A7Hq/9ggv3htGXBi8RQuC+fP3h0D1rbzSfC6qF981YbzR5d+xu8YnuXhtTIrRJhVDhhdnXYtC
c/2o13B1/4+0K21uHDeiv4hVvI+vICnqsGzLl+z5wvJ4Yt43eP76PHiTjAxphexupSq1ySTTAgh0
N7pfvxfR3JWmT0CqSLu8qX8nzjrw6DIST/NcAyJRR8fMGlyaskIbv86nFmM7lkm0QZUF75QL+4aa
FnoHjOrAOmNVsJOMLmhvwlT6nNabbnpMEwHTzQUUMBuQQ96OiR0ITvBFirELuzgfVOWlADDhHQRV
HlOT0g131DDiweQcymB5u+4ULvgdpm4B+AseCoBYclFpztNaj5JJeXGQRNjmz04TRfhz0WwNywLc
F7qVmIZGf/j7kbMhhzNIY668xJprP0+RX4P3RH5hzXBMe1uk+rAst7qJH0Kk2UDOSmKs86VVIqNH
RRLYWXgj7icoc5fW8jKoL9YjputVt5J9cGN4lpsWHmZKRoK0NzAEb5YLtwASq3hngv0Prz3+tQlg
m4L5K6RoEEUh6rSP8XiOnDU4rPzr3/CSIXxBJFE2SITPwCaTXRsTxPGQC0YmKZ01Wh1bR8IYCbzl
dUtfGGPOr6OK89sUV+KwLCqFmY0HS5fVG2hOHqexuqkXZQ+VtY6kof1U1XcQKvLr2fk5qsVL1gYa
dSA0YRB9tjxaAz+vQoNSQ5owoNKk30DRSs6hKi1hROzQFdS3nd5VlnZT6Z8QUN3Q/iFbtqCzI11q
uQ2F0krV+mrckWGyPFT1IEyYrWTNg3aePyjgEdDBezhbxIZUVgLsQdZ6ckdd2ypiQRJy4caCsRI3
BzN2KnDgfL17MouGJkkHQT4oienucN8FVRDtO0z4Q1zc1WUikqA/90PoIGACAz4IQsFno4NJ4Uiz
KfXKS4USXvupDD0QZO1fdnYwgmeF7QDBBZYGLkjkIG1TsrDBja1sd0xGd5LfTbMOrh+mC2AJ6BF9
aecBMKKeZVdhjZNWyJKMClN7k2jRJnG0nFRV7FIVgJkhgjRklaxKazQfzA5gtSiyQ7/XpyO15fvR
alIPAoKPhepso2QMfSjN5xAbspJN1jtbVZ53jhyl0CwLJ09aZHQPs+muymOB3/7qN3y/FFgHKi2s
a45/8dVG4ILRiJg0NMwBDo521i5/TPZhiaF5x9fRiLWwqPvCkzzLk9a2P3iTpwfq7biLBTv65a25
XwISZdRa4QnYcClXwgB6tVPmDL/EWMqnLLSOUtIeirk5zsUIjinIJbs2pMd1yPYSvVFCiKzZmpfF
yb0Gbc5et/2ud/ZSpx3y3FnpRVO46GYNpLbGlaHQPRjJ/LHSidKrJcHf9BQZDlEHfA+Uk5UMuEnp
Vs7VvW3mlRuW831nmH6OWiNZ2izGf+PcNHK271TlNmHE0pJVvZit/At6za9LSUEtHd7l5vCgtTYg
nyZSYXRbBreq0V02Ojn2R6ULlqGtvXqAZLvcUrzkAAdxtVYTeO8LLQPcL4bgQ4aKFzb/VcOWSlaf
KSDkTkh7M3nWztmpL5AehqjV5muM9o1pIm7T7S29jdzHWgxgPA9b+AmY+ITQMx45Z5XYIql7LZFk
+WUG1kWFDLFKGNalXzHCqtZx87V4puWyTQOBBKH6HHunmF24pCEEAswx8bRiV3aiOTZ2CM8OqQ4K
H8AiMFnFZ4fR1DpWHk/yC+YTXXsB6bdh5GRKi3URtx9K3230Wi/BXOIICkAXoAvYR7QfUEgEo8dZ
A3ZU0DfM6Ty8zOmGFrWfQwJJG+pHqc7cMDRBkjRuwgZ7WoSrQekFj4gLkDVov6HabcsgmEKTjbud
Sw5FxFSS+xfnUZ9J+MlqbxKE36B8YEEX2QDnjZgq90KM+mb1a7bh5NkHuLg2w8f38E6j3z5R6N5V
brTHIJ0rfX6hNkTdlz8xCRIP0B/DD/FXh+KJEfWx0gMJqLodJud8WcOYcrVBU5ioYJol1lsjiMVf
b/Hvx8pW8VRHkw/X9VwSZk6mpE2Knq2TNdcwdJ4GPbKBYZXtgezGMG3lJY/UVY/o7Oc/kpJUYtzv
eXj+/iPY7TrZbFQSnMnUaf9iGpI/dD8nSGI1vegGXaglMTNMNkJH2DzTa7Z7IBgUq+tfahPj2P2L
EvYuBeNrrgL4FkPqBD02HWLsvXaoY8mTUiiE5tSLJ1Chz829Otq3mI8TpKEsiT7/AMAGgXsO5AY8
5juMQZasKEX/opWR28WhV8tveooPn01kdhRBrLvwrMCDBUk9HAgrKPMVE6vVUC4xcogHb6KH3tc2
6pYNiusg+gBWyJurL6Kc5kbxWegVCoqoF1Z7ap770nVX50WXYrUtwnmLxC8LzDsJEzEIUmtRAU85
r6d8XyyXkZlRO5pTC2vDa/E+YTI98YvAca1gIMlBcj+sQAaroon+gWCbLxRNv1tmj4+TE51JctHF
Iyx3Pt1Et8m6mQjjTqZHJhrEJMo6BaXLZpVu871oOufiQT/dZXbmTqxLyQJy7wrWqQcegI29jbFy
6dZxdQBpJ59pB8U+ng4iEsULsxNw0aDAZTBP1Ez5FHhRJGMGuWX/Er0vK1oT+Grss/5LO6BR/oY4
fIBgDvzY0/Wc+IL/gFngWqCrqKB9zVVOYofl3osN6awm3OtGslEhj0YAiBW6EPY3cbf1myXu/ALb
WnSFY8FT7c3tcM/oyRAQ32dPJTOZd6Jx40sLg7AIgg26a4CIcwe4dIw6NQyIr6WTQuRsZybPciYq
ol7wQBAIhIY6atyMd5rbPVXrMPASmbgllUNyOTDCm77dSpjsDIU45As38pstbv9qqckrNYat8Ee8
V4PZj910M/vgWN0P6+ZjkOGDpKBYOTrS/uuH5ELbEG99dBEwQqMwnk+uLI0HvwrCQdh2HsEC4C9r
RgLSDSQFWdXfAWHCGl4TDIKMNy5fx4D2aa80GaI5TXuyZI8SJJj/zoJOTHBORlXazKDWf3IUlQ0s
PAMx77GRP8kzH65bu3gUQUqrGIidKOpxu0e1BlUGiqttgXaH9jjvmukqkWis+OIBOTHDAsiJ64rp
qMyNjQtWqV3kT30UxKr8TI1hXY1p4xqphUeEPAnaTOzY8dcafGL/Wxx3BWSzSG1lYn6LViDaAUVE
LpiduRQRAIJDmRLvSzw1LW7/LLVLSvRZIVj5Lq2rl2SdbeEZn5ogRDerhxbJvMmeAAh2I28WfLoL
fSacxRPb3KZqY6838QTbjHN0vFUQ/YafiAYQT879oRdK3V7ezt9r5bazKkpdniu9f9EroMOWyqv7
t79zGm0VD3YAxc+mXZMx67sUV+zFog00vbctaniy/Ou6kYuOEZSb/zXCzurJWazCfgDeD9umKDcU
GjnL54C5uwbcPbLmXzd1KS/DJ/pti3vlZLkUR0YCW4C3znhyWKu6JLJPb+AgPckHSXz3obXEXGVs
8A6Tj6pMhPzT529Mdk7+9yN4hQmrabRw1lWWN7QJYYdF9WlM8Bxw1TvrNrphvCFyTJisab8WMTWA
NP3SNQQzGKpauoY/5sJdP1t00Zm4qpYajGM7BDtKjfSsMe17qL495GpzG+YOur1GM62XIg9QgqAE
9b5V2s+PtG4fBy1vvDYe3mwdDB1WJe2dMG7cNu5a16jRvTHrnw6kHmg93hlN7tHM3FJJTgiCI0B8
CtHUBgCLEkTmSvJsTfFNPvW71lie7ay/yyrHz/Vxp5ed5nZU0zEIKaPIkqih64zlZomTVeXYj7Iy
bnvJfO7GTiWmCWqkULnrTc3PlnDetUOIEZgkW0e2la+Ac/+U4+nQOdarQ8sbLUxu1Vr/qWX2LYQ3
Pqo0BGoWpKko20U9ieJ6Nxr5cda6xDXi4k6qrdjvosXw6NL/Qr/vyUnsiqRTgvHYzsFAfQxG0yrt
I7dyqnVfxXd6UVTQI54XsOFGH33avaDk96D29kZV5sKV2rFeOXW6maZioy31w5jbConmmaF3nQVz
2Al2fx49M9Xo2lFwIJW+BySyrp5SEzKI9dysmk7+rOLe8LMmsf3UNteDU62qWaqAuLAm9/r9uezi
To4OFwvBDj33CkW47XwMUL0pO3PTe7goOKuqJ++ECf7FOIU6E7ozOF5nzTpNcmgbq3hEMlI/G4Il
UCb7wdRw5dVbecvIZ0p48oMiALD8yTp/22Wu98QnaSBzDgcTV0QOpldtZaztEfJyeKYDBwFqOMlT
C/K3thZCC6yozfrsnEl0AFDyovAKX8wC4x7UxpS0PpvHG/b5v0SFEPapzoIxiET/a4+LVjibPYqw
sGfmg2fQ7rOf84pUpiWRWhOWly7GqhNrXKwCmRc1JRnW5MA+GKtxv4BlkwwuTr7bHsDScitK6i9/
QzA5w8UBL3rGuQ9l3tKRB9Qh9GCJ/WQXbTFlegea2Mk3QAfFKt7XP+HFNTIGKliEqB7/jFD6pjVo
g0PTJ7U36Fu9Eel2nX0zAKrYNBpAT6Awl/mGaBlraqq3Xf9cLZsS2AXUBgFVy3ydiiyd1wO/TKGw
i2okOq98BWNJK9VktCLPqMw8RRHRn7t9ERj76ElxkzdzrR8dzxEgM84rCcwoGtgqBEExA8ePMIzz
aNJ6Culz5+tbQ2V9KzwgZsM1S5fomBCd/PaBBiVkY91QkBucuRrONncfpqVM00px6HO0LOTHtDzo
1Z1p3BhZ4ECJ4vpJubi7wBni9c7a9md0vpMzgH4G4oDP5qG9iQc3/XrE+/UORJslAaRTeW8P6UES
bPCl83NqlnPfldIsuVTCrKVPj1IW+3MoHZ0sulH7UtB4+kK9fvMv2M9TW1x1BGEO2r9T2j/n0CNc
6Y10M0tAT4+TuZf78GbJQTmixundYpq6p6saJAKT4UauWupqnZ1AjG55tKdc87ukNVzHhk6E3tUj
oVaNUNAN0HKQnIcyXN7Tqq7cxGkPpSyBD1p+VOeoc9Gus72CjhFi9NS6BVASPuT8Ji9eLEzDLurB
odO2S7OjpdPPsp1vwjb7UNNqH/WJ2xaqCRZ/SG5odpK7hWmh/2/nB9zwXTtL5hpYaaTEbfV+/WSc
+RC2a5ipRQvCAbbxq5B8EnjmyUk0o47659CYHso2vFN0UVA9e2LCBNwhekdAi2hnrf/MTiXMy+Cg
V8obdeJgmTM/R/f6+kLO3S/MAKKPaAZUA2a9uXg2gM0eNOh69zz3BQE8CboB4OXVbSgkIVnDEbey
ByM9NDqQxel7M41gGvnLInkMUcaoLizVUM7nd9RYp01uO91zXOoPajtspi657yLjoVENNHb1f11f
8/nHgznASdioJkY7+CJzMS1D2BVG92wZn3H5WVYP1//+8+v77e/nOUOcbCr1dsDfbw7NWoH0XRYO
flkg5fu8bohvkiC0mKiSo/Oto2SF/jf38YCcL7sZh/TYQoW7MxZAeKmXRrZrRE/SknmTNvxqW8mt
RnCQL5VvLc6BWtMHrbVHwU9hpk78yB8/BTTLGJkB3c4ZXV5RqX1WUFs5Kka3SqLSLWt9Nc3Um4w4
GIcdrY1dGupEc6qnwSoDgXkuLHyZxwbgEOPFxvoH39OyVo7KBB3j5ahk/V6zyx8tXIWb2inebLZT
EhBAIiNMk8jLwTvSZ/rrWMmjW4xD4jpFTL1y0oEeoRV4P/XKp7UNji4tFHnbC5v0+1eibfb9VyL3
n6c0leajjevt1ik4vibreYkH0ddgeRr/Nb5UKtDUQEeez3HGqMXLrQznI2bVVkBJrfQpmCwwwlpg
2i4DIGcmKkirLn4BJozxH5Nc0MLP0BpVzpZjPUD4CgQA+yTMd4tRVUQOpX2dKmstzAUbyhUl/vjs
J0a56DUYM4ZvsKvHTDPeQ9XASEAD0TyJjqovdc3gOllZCHqwPObkP0YZKAtoEPmsRDzneZjpxTAf
p9fxU/9s75L1sm62TNmhXjHOf7RFb8PXymsDvAhujWdtq3oqUBvXzzxXnzj7GczNncQgKRtwAmr8
DHkbBj3U1vrVePN/zHtwgegPOybgkY6Kfz5jcYQ8TZWrVj8f9WC6ae+aW9Y5knz9ztmGd7LXlcTx
RHvMFz/OjLLTdrI4ax5KgKbpfEw39YYtjpUF1RUNhDzcF8/tyfI4z5HJkGpKKJY3uuGhWptgGSRg
ecFQI/uO2b32Y4ZgRLYKH/7i045f41cV7GSNFSZjw3BiGzuFN1MceXEavyQ6Jv/nZvk7t/P3KvlI
0UO9Mm6qeT7WRvyCktOPBPLPk+ysx0n3s4E+jiLRxYtX88Qin6hThy5Jgi9IFbyNc0hkzi0pbUCC
zH2HOtr1y8D3M842k3nEk82MWsfMZ3WEOU+GVkPnLmBVgVjnpoS/E4GkhNa4u5dBgrcfpI4dz8kD
WeZK0tFKHXzFB9F2QRLh3L/gEn7hx06WV2hxosc6zsrsmsHigRRfclmtfFwBgLBW9pkX3opKkCKb
nEdPMi3JrZ7dDAsEu1O5snpg4zRR4OBT0LNPxzlxrVD7Kq8m9ukGr78FwRokIdQPxW1Jit6NKkjP
eAgP7FmYoEWgQvMGNC78kB5gSw2eIFp9jGyl2vT9ON0slvWTmsZHzdBg4MgZSCn3pjc4GCIok6on
wOMIYjRPCPrHz2ACLqy+yzAu309sp0fQ28b4yVFRlHhfhEtHHydrglbF9X9fFr3/7//y9P/1Z//8
x992+qdNIXciK//5DUiLQNebhM0wK4L4xTfmIdfOJA1Z+wfVC/wz991bE8U79GGKY/SiguLPdPu9
tWIiCIZvPoJcEBQFJnitRG6Xn2c/s8vFFtls67JUxuKoVUpHUMB57E1ddee0/0lzFNea5nk215hz
iXwjU3eWBDGdrohvVSneDC1KfWGxBZbEqzTDM7L00e7aYAQFY17QGzldWm+RTWFJl7nLbxkdt1lc
mNLQlaY1xWYxgGj6q/CndeOZZHqvVn9dy+CPLYKQESi9UfxAV/X72VTwtk3nuCmQP2qvi+esCoAk
G1K4GRRdQfcou/GP8FboVrmX05lZLmZgDBm1rK4rjs2n5ZDU+BWtjV3s6TWRIZXVek0fGC1Z/NYd
wG6yEYSQM3/Htvhk0VwIwewo9ABRd8GiJ49u8tX0s/wZbZMvTXGVhDJxaiLMdM4eTpxVLpQsY5su
eVwXx3CvuoCmbLOAEm1rr+KtKbpxohWyPz+JIlLal0UdYX/ZZzU20DeBxfwRs1Qx67p+MM10kVo8
D6o7+6hcGJlRLLEp+6gGWV4BW3bHZ3o0XzrItWdALo6edTC27YNMJK/alZMQh8M28OzmnHxWzs2g
NjU7qYGz3AKxl+Ski0WYER7pc7ZEzqM0VOsXSYUJ+oHZEGVDvTCoV1VQ/tT0VbOpAB4LXTFhnuhz
cj7BKlWH2gktjj3OiwWxxd2s3v2zS/GVqJ8cGd1cBkNO2wKPnSJxFW+eIFURe2rpfkyuAT7wVQWx
yp8i3YTzpOD7tfgK4id2MZW1DEMHu+MWwmYtWhAYtimPE9ix5acGoC2h8M/5m4MzyXmfBJjLuoSc
AR5Uxirb0rW011fsWIpw4YLv9rX2k7WVbTPPqgxDudqSMFp30nufCT7cZRvwZ5gWhvIEz21ZSCEw
NlmFq96wXu9bAamLfhQgRfgC+X8O/v+sWFwOkymh3rE3+FfWjTsdKEeWlc6r/obe5n7sWxtRVnpe
9Pr6TL9tcrFJB3W0mQ15cRxW0Ro6Qoe49nTIl6hA+pQQQD2CQvHpb92C3za5o2E3Se84NZy0Htjb
/jZsSL4K7xM3fMRYFqkPGgTWieiBf/7K4FbKBSR7cMa0cDLmrhkqTFnXx3DdezHkEvIg+SlY4+VA
9HuNXCAyaDQ3jJkbxz9Zl4+x91Fs0nXN/FZw3RTzS+ce+bclLgyZeN7OOcD6RzvCXJAUkmmKXYxd
ETnGtIt1yEeNRKJLJzyrXByKxtrSQ4r15b1kk9aJPq2OvvZNdYjkqnRHM15X07iR5fCGppPt1XUD
WWUzhB5Wr66Tfn4wQ9q517dCcE35if7SikeLTjjMeKsQrXotkFpZ49t1IyY7ntc2nItPkSl3tmoW
5RGT6OnaBs3kaujD0W3NelVqwy14V1Ed1aV1WcQRytX5TZHr21kFQEJpfStOPQClfUy5u0YVPSpR
fjAnOdAW5THTx+coadagpfIWbVpZY7bVhzr3Gwn9iqGBpCCNC5ItZQWsiLMb9O6uo9bamZYNGJS3
YLnW3VTqupteC++iYnlRtQJKb03zBC7Tl5Qxqk9Dc5inUHYLByrHw5C2JE+V1yY1MtfA39slxlMx
JcU6XWqQ0pkm9HHjofVKBwxr45LW26FGwcEx2kfDDjNv7tB/sjGrcX2XL79n7N/HmgvHkgwSUnyW
4qgelpWKgDWtw6DE+C2e6isM/LvNfQmXWIimY/8k/fifYZvzwrlkxHObwzDTVgNE6qOIEKIbJgHK
tKRat0f1bCfdizrpgsPLY0gNDZThdVSww6ttnRocl6zcL3z6MDd35fTanPMdFouOhQU3yKZPxtua
YuYFsHEoq+oDUB6RLfS8/OAWH9dszvPWRm9W8QAPxern8suyyT2Y9gGFJNkh3LQ+4tshJvimqHU3
d+gqCPzCnyQjv78p540tWqDsDVZJRJwWUPlhnWykIAXVswimfjk9/m2Ic8ZlVA0xZB+KY6ljDDa5
HXNBJiIywPldTZonsyzY6bQ+8vI2z++v37svBtdr54NL8MNEHkOdhclazhxXTRLQfaaKQkIL7sCi
LdjZC/ynuctIFYeNW1bljdkDBpegk6mX0S8V5KelpvReWyRBb1B7jaZoQULTuqeUHg0HjfFIuTVb
7bWxHB8CqRBjVyD8TadpTZ3lADqHD3MxNgbKkKQIs63S54GcWKLOg8CP25wfT4tW1eMQxzLCsBva
s3gtggBwAyJZr7yLVyY4+KbP9l29Ke7KLarlbh380zvPObmsNFNjgpLN0VIAztvY1dOiCZYpcqR8
AxUzAGluI/U5qgFAly/lKssC6yG5QfMKyf+yh5yhO66L1P1bBQhwcmIEzATH4NlAkAyCv7odkhK5
JeS6w0+MaqLk2XuZX7gDRHmS+0QDA4mLyS9htseOKX+MT21zN37MICCJcQ3m5hgJM3sfa7fWzy9f
hz7E9AN+fN1theXQS9nYqV3OAcy2U5QxaEnh68yWRJ9Ae0I+rnk3XUa/jybI7C6BDa4K11SZ/JNY
v/KShzj9BZyHiBopchZq4IWOd3OCFmxQQAYJFIugUIq9whslEDqIyoAXo+apVc5tUBpj/iLEukdX
3ULcZCbJGnNfPiVWUOZQZi8fJqiK/J0LdGqWu8PyODu9bkbFMcs26gAFnO5FHf913SVefCOdGuFu
KQbNa8uewhznmM07GQBkxl67/sCYKHuwSG+ioaOLb5XfFkFPjNN98qbNYz1RisrMj/mmNwFzJ9W2
CBqMXyjmijFy/J2wdWqPewVmSjlpfY2b2hnaZnLqzZSH6+u7eP1YYhro+5LKOi8ja3aK46xKCjGW
/r1JZUEDW7hvXKYRYdbJ6kHq9ZXcxG+xy76U+RTemSuIfYvQc5cyttNd43yMkg95mfbYtbJ5GhfZ
zUoI0sqhIBNm9/XPPZnOI9e7qGjCUYUnS+3nqH1YnMkr58p3KlVg6GKV6HQ9nOfI60RTtQF3uMKF
3Zpo+hX7cqcErHvQ38UHWVTwuBSBTw1yTiMdQfqHtm2OR3L/Tu8Y89tH7w3v3d3/4aGue2Yoc30/
gHEIFbPZwNcaXZQVscT03lnl3kBJEwCYnpEQEkiY33yHn8qIbRERNTyP9PzKg0+Xy/kRNTGlElxP
LAsd/WQdP2W31QM0W13Ts34ksN2S+THeib2k6Mt+5cen/oTSMJpK5ACsKajdGGsw/QR/aMHUP/4P
bWzBZefrjXLqVHM9Y69Z9aM5aGg7OK78CkQFtKVY+Vakb3U93OtfjuFkgUtvZJTKUn4sk4X0CkbJ
+ztV+0zx4HWEeniCe89XHHsrSsdIjUu0j7UPMKyWRPtJdxD/9rUX+anEoFW/Ex6eS++2k8PzFaRO
VqiVkGmNFGwp4KTgSazvR4w1Gvvqad60QeQJ+zeiT8glMkk3FTWdYM88hEGH6QwCfrqSwThAdaEC
yOiHPn37RzHiK8k4WWM7SrURhhEqK0XzJiXp3VAsAp9zsYFyuo+cz1Gm3I5LGycFat4zkWKWGnra
bfiSHKCBtlW2wwuaYhg0ccPbftMiVxIF2/OWOSqRpz+B80SWSdNEVtlhjW6NdCT6kBN9tEmxb/A6
Ne8b8xfeTi4NP//Z9nL+x9IoYEAoWh3BWsV0aoVTbRergicr47vwMyNBiFnGrx7ip/KJPjkrBkDQ
N2ATs7103f4fb6iLD5xTo1zy0nexpVcDTg14isxgCgkKYhVhbGZJICtQeKKEYUmkyS0PomsiOk5f
tY+TIws+MVlFCYzlvYgq+UZZmSB9cBdEE4Z4yh/UR+ZppcPs4c3xL8srRTyFwk3nkp6p7AfUCOGO
0IdkzVZrRcGe4k2OV34qWwNy1RQVLB2piSBhEGQmX0IuJ2t34soajZGF77nwkwTURPS10wPvH51a
HqwDYVU1t0qk+LkRkyTOiNqJVDIEvu4Lo3iyEKtTamPJER7HOiKVBvJe6eH6IgQhQ+W8zpj2Zi+r
OKNjs5vDT5VuoOUs+ByCdwoInb9nOJlVSnlJsxKVy7AleumbDTFkUgTjfe9pbl4HC/A4wjcYzy3K
5zU8jQ5oT4y6GHEA040To7tIwASVPrUbZFfL0d4oAWqLK3VVo5O1BPL95C6uucq3+JRDgI4I0oF/
tNk8wY4a0yaaHWx2VyT7GPUpvdK2ViQkCxd8VI1zPMYiz3FSYt3og1sfCtIqJHP79KgE4WPxBIzD
T8TlX9fXJjiqGkupT47qAjKusLJwG5yS7XNHgMEQnSP2d1x5cfAaZ0neYYylxb0ub4pbHYV3+8Yk
QMaRcpsIB8hE7ouXlGoytZziFF8rvhleR1/2449l3e4YoVf6UPwC4F/YMhPlwxqX3MRlk9ZUw5dT
A+012y1rpjtSbMabFvwl4BERHEjRzdS4l1VTQTUd6CBWFepe4qcCqN/xeVkjOd0bn+1CMAvoXz8n
osDEk3wmsUUxUYsljtsGb53W0xTSgzHGOMa52wXtGgRyNhTsSF+RJMhJm5MwwV4LK3GCKKFxXgnD
YLIh5ch2Or+NQMthGb7+Xq6Kf+neNHqzSpzF7+/pc+4KETqCV4HGJTw11SPJwhU92vsaDcHYU57w
NIAYO5BX+N5PyLu0l3aLqQUx0vsr17lyi/iJdzNuhjAZ8AEYPChbSHyPMmQQIkm4j9FzWYBhAVsy
2BlM9F0w/4XA9jMWUEMI9l7nPFSOCQm5TFELXJoe4Ig0wuikrflQpv415nEhOOYC36RzvsmgrYUR
bdzkLD7EmHc3o/kfWtC+e7+hSbWkBqXG0Vbje7xO1kBvCrzfxS1DURzjs2Bmt0zuuHa0SjCyyxI6
TMRhWNoLbfnJst+V/Of1G3oxepwY4g6nlFetoo9oI0/9tHLKV/Su3bz5vG7kckXstxUeU0I7qU9M
9qRq/Nn9YsMJKle+R/J/E29F6LSLfTYQ4fx383gmErtELmCDo+OohIVHW1A5gNzCHH5aeelrWrgC
B8RajyriQKpTsFC2XWfX7cQ0d/hGS+po7+C7Nb4dZLv4I4KO3D3IxwhqDz4EJnoPzXGVyDu8tBIx
o/FFX3NinzuaSxnWxSCFzMU3i0s34ANryBID3zUdkwDyIQT0B/JTl7lrQyRqefkJdGKc3cyTrCAe
JqWeK3zlaRXf69DUrh+d24aNXkwIMslm9IqUSDb0UIWfXHBfLC6U1pXWlLkN09Kj6qq+Aa7VuCdV
YAJPO3vgtfC0Ca8+UXNJZJb9+cmK6yFUmIBVcVTs7KZuk/vZxoxCIhErcQRO9HKGcrK7XPJeUcta
1JDleS/ju4oTFR0KFEIAaHsFYSv4GLqjKIW9nKGc2OTcUJuBMSVKcZytRztI31iRQnkwH8GN7XaP
ZSCtBNeHRYJr14fzRvEMMKc5YY0GwcTqjrHnjatuAz1soRT75Wzo99p4hEWbKAOGc7C2+rXcTE8K
5gO8yFc3DS4pwrSL8u+bKAUTeFseXUHLROojTUdXLAV9+/Coy4iHVFhCZ17myjby6Io8NbtWi7CN
85ZuAKaD4HYFLB3wQN5IKkFr9yL2/sTd8sAKK6W9aQJAfzT3KEWuEigv10S7W1bg3wPtWRVoLZiY
Fsy06MfktbqfX1HR+qsKBn88/04+J+d8qBLFqY32zlFpDqnx3habQhLpfgi8K0951rcOOMEa2LCK
vdN5Tn9fRaC1fIACiOAiiL4g51gmjLpY0owvSFFn1d0+SO/oGqOPwXRbBs7TdWsCL2ZznmXMIk2m
CozVc+ov44tp/TIx2FXnuWBZF1Ozk2/EuZMB/BqDtiARLOsxI8qMmrUkZQ/XV3PxI0FQCoPnqMDb
vGJGLtNkHhwbnaoOyZ8yr6Z6izxw5eQotI6CrbvsIU+scR8KhOhU11s0FBlNzjQAbeM6gJFCLsjA
Y1VK3Gwl6jZ/5S/89QbPHwiov0Tuvx5dJ1FH7qYhVa1hOIJP62hpw0NNlZzMiSyDz7wtiNTlqduq
XUjA/zCuYyhgEKmYY5JCFWUbmRTkeV27GufqV2NWu6ybSpJE6S5rpHelmO+SOQYCD+rRoNkuPkyq
HLOirUk/VHagKnnlFRrA28BThuux626b0OzdJZ1vbGs4tJCwIGY4/giHwiBlmN9PZXIw9eHQKEOw
hNFR19IfIEl86SqwfYSLfjDq8YfeADYd1elDJ1vbqIfwdz3uOqt5K3MDC8prhTARUr+PgBmEBl/o
5l0rk3pY9nnfge/FeBt041WutdGjCag8VGnZ2Ubx0rTgjG4NXffiLpK9poKGcG4KXODF2Hz6Rdh1
PvkiWdbmaaKVA9oidlAwgEkykVwBzbu0n2+goPkjs1diUu6LefWpXS7dm2jS1WkIu1ZPRj/apXeW
3zmYv1B8gOg8kaO4+Jw/tcc52SGZtBGME9XRWRzQMpX5Y6XbNSQVKgC0+0leI058yFr2Ik/66NtT
J4ELCwTwIIGHlGJZTkHcGcrOWdrBb2Vl8gZ1UIgcqWOAJ3JJFK376IvKXv91l3D6s7nsMCpz2Uom
C10kO5pwKfI7jNjnJFHR9nBKYJHGWFgPP09lwPzPaDF1FWzmZ0psVRdhIkAq/gAB9LfGjq51fJj2
oQ1E4g/nbvW7Kc4HqQvEedvx36RdWXOkOpP9RUQAAgGvbLXb5a3K9gvRdrsRYt+XXz8Hz8TtKswU
3515uf1wI5wloUylMk+ew0GZBq6sihm2HCwy541Yj+uYc21jckd4nVTFmhdG57iILKJ98fANzGFW
W2B2I3op4p0yfMbi+fZ3m8HzXFudXBiFQJS2l6LoLPnpc5dDFYb24rrnI8tD+ai1saXUHYZJMLDr
RWtaKcjdBEDmUvIalNGTPIQcMdh3bv+spf2eZKmy38V95ONXecZdiDZLkyyRhP7ME8d1j8P50AmE
wtjEr8WwBMswBnXPMjAWGFa18xJe1i0RrP68+K/NTNxZ4gM0WSqc0aDnbySwaUGfxUE/BHRJMnDm
TX5tauKCBvCVICDF+eEbf51uR8ZFsmLrZLvUC5u5ka8tTbwB4wBNIymw5B30lb8bsTchSHflV/l7
9HgJc/bzxX9tbuIY0MqlYG/Tw3NUBdxpfI2tm6H9RYWiMwcO99BT6UMN/BfAPpYm5GdS72vjE//w
kjZrmOzVZ7ZpTxCawRVvNx+Rb+N16FtjQTXepEeO0GuyR+IELkT3uhCFB3FpG0ZLP+IDHVUURmWK
H2pOYuErGWYeIlzvkuhWtbQGd+Je8YsNZBc6q5aCZ24Im9uOOBsfdEkEPQwEVsaJ6+t7V+hjQ80L
gocOiplr1DVt4Re/9+z6bcQLjdznPoD6VrHkON9NxelyLw1PNl7uSe9Bsw0vgSy3ha6mFmm7Lx6B
1ZOJMZCkatGvmGpwW5MhJNFy2wdfEKQzOurZUkofmafupBDVbzEx7I4NH4ZSOiFCy9ZrVADT5FF8
9S0kiyD0udBy+csnwUuPArUufGxZUm713hnsBNIhhsVOArNqYiY92tQYadgutQLmgiZ4oGToUEF4
4ofKBdTGJbzOmujsJ8zMBmNF+8T9Px2Hf2xMW24B5A/ySi8iVN8gjGLh3YSqSObqdp2ZDaQ1UCbp
qJU1jres4j5TaYcszN8FTvtwhq/XXYUPdm4+JVd9zcB2aAsoKjCU/ujGOHzTH8q2lJtCgfLCmjtL
M1j6XDy//AmTNBRSF+AuJGV0TiGnY5FAfPGkdAX6U1A9yCuFrNVEXTVV+ijTYFcY8ko32FM36Hgi
qU9gV7KMqIImh7j21NZSiLChMjtJLYa5oi9wwlsDFhXTdI0K/qYaNEfkmR1D2NnD5LxOYhvqpuCl
yt/ELthkRo9khIN/hQz3bSwdjCYEvgRyTL5kJVCcFiN6bji1jY67OJP3flS6VQfmwRD0t6UG4MlK
MpJfoVfbQ41UPz5RQLfDHPpZMfhzB5PrwTZX2m0la7tarLYedFr9o2L0VjYIbiLxQ9fr+4j9jqAC
qNeeSbRzmRS/ND00DYgccSZbHoTIhp5Yrf5M6tDUYswdEnXdtsIDTY80yBZSh7nb4vILTS72Xs7g
fGE3NjVVl+zG8paCJnS9XvCEeS//6wmTmz0t0zwsimzEF1XYamcsbaGY8KE60HQ6xbaxabfC84LR
8cf/DIp/jU7ueD8Sg0Gp4AFCoa/lqjQLJTD9BC/wtluBtcNhmPMRwcybRJhTCz+gYeDgqfmviwzX
fji5/yNVb2XO6+g8pPV20NNdxReeewuhbNrU1D0SQWqrQigDVXHNd3peLEGI514Pl+dkcr/4PKo0
dchHsDfdEtvblK66HTHXy4XQpdVMLoQqbCA0JWO/aGRYhgiEzpIGz8wz9eqTTJuQVQPyLkVD7O8w
3hs6/jaTnAbUOsTp1xJ3pIW0YGFF036jwCrfqDuYq/17tcQQL0LXwlGfew5dfJ9pk7FC7FCaGN9H
WVWbciWglVs51MXbbsmTF2K6MokYCpPkyoMbAiQworrylQ5XDq3hoYE9ca3Z0X6ZhWAGJHz9xcYt
viho5GToeDLgJmFAzkA2KQ/tDBQWg60/U4xRdHeoJEsWIjr0FlWrWC0emQUHUCaxxAsyVPFSnMqx
E1A9l6ALG2vI6VFeL70Y5pM5KHCBZR86JEgmrxdLGSOF4CN3le4bG6A9+Q+zxp4VuQMZS2Sye/WO
QxyrMhUQGLeb1G3X2l78D0R1xvv5RwD9+0Om+UvVQR059fCwrF5BDO2WK/+FII9VMPW1DI+eO1gj
/xvapCCAA5nG9aoFgss2pyoSwZh9aXQAW6tcfYZcX+lx+brgLzMrAx30qMkkEQJt3snnjPuqAUFR
yr/LpNIe1DNj76oHdTlQ7mjQ/vs74Mrc5A4ogrbqDCHhZ1VJYrOmUQg1tX4RojQTaK7MTLaQJzwK
UiMeV6Wvhn0OMaDxzdXauQue69USjmLJ3ORSkLpckv0BmxiUvqtH3OY4hAsfauYOv1rSxBeyoaIk
SbBzmOK3pX3/xZ80R1u1m+JL2S1fPjOVU1AR/T0Y05mAGiU4krVYU2VD3NxGztC6zNUAzkN4edcr
dMp9e+l4zFUjrqyO0ecivAkxrwLwbHNUIxpgkUYkjgoWTeW8lJLPoKyv1zc6xqWlISdGIcHSGMeC
9Wjrm4OBP/y/TU1uioJziI3mMDXqWigvw05wxnEO4qSJuZRgzuSX2EDwhOMpiYg57bcrZWE0w3hM
ahVTKxXkV9ldXn0tHMb5A//XysSNtQFvAkFKwrOXia95E2SgoM7vAiF7lCOwSxig5YJkDuXpFhrW
60FMFMsDCsHiqeoKNREWosrSoifujkeLH6UsD/GEHSxPadxeKUHPm7q3lz0zqY4zoyiKNhIBQ41r
cjplqhgCEyL4YBOTex8c2iYfgue4yAGdBZlZUIOGRWls2vPXgIIGoZfcgrZ3KjpcKpQz7VptP7KB
f2pE/4y0DA+ASsA1kkcvghfdD6Raopye2xkoresG6ElR35ne1nmrBbSLu/CcK9mZUHCptFJxCjLp
6fbWfCsnT25IWQfJHx0L66gjjD/kwp1429Mk8yt2Trp6jfr6Sy4oRx2vRkU5F/IxFpptCCkq4eSl
Z6EWd1qbW7GM8c9WfabJ76Tvnd5/aGj2IIjQnG6gdohBva1sOKr6kNYM7HC1W3RkwzFqUsaiOZD7
IIxNMGqsmXKfZLnpQWzEG85hdacN2xoaUYoGxTk6AOush6uYNC/4YitjeC4BPKs0vzGZITsdew3q
Zue30MRjUDIBXcntrZm5zrEzug5BrrHpOVUN6DHv0KHnz851jTF39qA3uWWk+Knln9uGxhvgxycY
m6vgN8RM6LS/qkullOu5CNwEzWVLLSWwtfsDVHdDsFP73vAoSqiJdZnntkAG2LeNzx00cPRqmjbK
//2QOAvkknqDwIJzX/G3RDMsHbQOq5hndCHvntvOS0OTuD1WyDQaRgE6XV5gJxmYSroEFbLc6M2h
bBc74z/toWwqKXT8fJCtnOagfRRLNbRPsDBWGds45aghYXzaFMtm15S5paSZaKeDh54q2q6oIuyr
hNgVwxy7Z4AiICSvUVWs1Y4+V1q5rmRdMbWEZFbV5veyF9+XvbH3dYyflsz9LklncWbxJN91BnvB
e5kdOpq+pJoA2SVJr9xAYOoq1HRpm1SRtg8EcG+j8XwETqBZsb66pz6VtqQK8BsxebHt/ZpblDZv
qRh9eQV1b3/4mdYjNgjSiuCUxH+UaUuk03IA6mWV4cWV30EtZV3ZKWDh7aGrkEuOOG1i6bvoFxza
VM7LcndjcnV97K/tj3fVReQp+wwKs2DaPQ+FsEHURQ3xqItnI4LaI9tGWrfgzzOP5muDk1AnBU1M
FTCtf2cO9R26lCvMS636vYj6/ZI8xUwedm1tPJ8Xy8vjhpKM6+wc//lGaJ7qlcdRuVRQp0MqZqCT
YAduqS2tcvbcX3zWyZ3aDGDtSAyFnUUl24eoppsBp5ZRsZOvByuJBK4kYWhTytBaSbaE14dEK9xB
BAcfgzqPX9+nvPt9+6z9jHDXezHJs5O8HyJIRTMUXzBXuR6LdABPrRcTtqW1T3LtATpHgZ7Djv5O
PjtbdvItVFS7M91A3+JU76lLBatfL7Fm/YyhV8ubVmOQNlV63Yjs7Pko2RY7qaktgsvw9iYuWZkk
MRVUpdpUxYdNu3c9P0poLFC+EBQWNnBahenbfsDbdoANT9gxrd2qBv4tW6evy3998YybBvU43Hry
eMte+wfxKrEJ/J5hEDXVJFOun3R54cr5X3zwr43JnVPTqvLDrP1vj6827FP6ACe7Ld5jyD4/jv5X
rz1j4cU3H9f+Gp28GkTP48IAsrZz3wymUoJoOwI7cPUcJaVZ5phQwDDV7ZMxRsqfkfSvxUkkbas2
zQYfFodesIYSc5HoAtw2MX/4/pqYxM6YdyUI57CTIVZRRbi5dJTouq/bVmYgpNeHYjyfF0GzQHu3
RtqLbBT6cyeC8ty35qXZv/pHYVVB83kJ+7V4RibxMiv0rBbHM6I9cRXdu5FcosE/YA0QXQ0dFCva
tuulKuTSJ5tERNqQvsgkLJRFGGrPH4J/TyiFnaSjQCnaK2jlTkJhXjdBSSXCzhXTD0YsRKZRLGlc
zUULVafIHfCwosrUhUWlIaygSOm6SDh3HX1oq2Qjh8NDWXYL529uvy5NTTy5S7OohKiecUK3B7Tj
7169MEAujd956kSXFiZu23VGXsRJGpybui1tvJJRyQDw0RYTv7MwlLlpAt23fFIfM7Rl1oFSStth
gKhjGmjCSqyNbgcC3xD0jHjA11R+E6pqITrPOeHlTxw36cI7RA2SsL4QeCdBII+6xtyyK5wG004L
Xji/FVAvMzTwB2pTWlRt8KDdJ/MAdQ9vBTmanpqgxxGRvKAHemgcX7GIM6B+S6Fcli4F7bn4SUWw
zhMKFAKk569XqQQU/OJ5rkOXUUTJDMYztwNUNzo5gJzAH0ObHyKrNZcu2KngLhDPeDFA4xtc8rKB
N8MkFChJi4IPVGdOxWto9lZ0jB3mZjudm+H7uHYFVHbJY/aQAg+xyMA80yHAfThq4Skgu6dgA7xe
N62KnGh5F5xBwMntNmshHCrrbBMz2IMGRuEkuVFtdAGdClENtqBr9A9qUWIKZRCEbYsyggk9rM4K
0+JZTANgdYcMkkZBZmxuH5CZc4hfiEoKyOlROlEnl0FZct40si+cmBaCIM4wh/qzZInz763gTUrx
MkVjSKOT/UhqSBX5Q2+cuqw+ANa65QV5bmR5QUduplkhQ3ZbwWdHGIPG4iS06LzmtZGW3qkU9aek
r7BvQrAJPWk/iBy0NW0M/ns10jBBTu+SPrRaX/JWDWs2UAzbE1a74Pj8glzTWqup2+b8AKK9HoPz
QA1BeyezurLr7EFRUIXNmm5hl2bQWfj5VMWBwfHVMdx2fWwSnXUij2IPsqLf3ItWrZgF3EXdpq4s
mpGV/ftQrI7yUSgyUxlquRODRqNFYqrWxsmX3gwIX3KwTtz+8nN3Mv4wwbqMUa5xShjSUYUVyHb1
EzWyr6ZJ937SPeh+v05pbhsR5sxVoE7KFpKz5ARO3geJYFBizCIjZnbs3/eOsU4diSoI78goI3m9
xZCEERpqFMIp2XurYQN1ZasEY7kHmrelAaGZe+7K1CQviMAC2XpeJZxa/bVsd5wuXHPfvjm55q4M
TL5eF5eAYqipcALGcxXo0hoi0qtQDu6Dmrial6e2BLCniUvvOdHJI0E0BgJWfhXlP3LzPPDyz+Bp
u1bDiC1nVqwYZunXg5mnX0qkmn66VSXmhPpLBuQK4oRZJpB78SOrSFAzFHNTwpheon81LeYh8rxw
80hYKQZzWVltMZ9xoJK+DxLEP9VHao4JgJK8qGL9HFFxgzqo26fyb1L2gSMRBawHHXStjRA8lELW
EdQF4zdaQGXi9nmcuQ8v92xKtVh3TFFH6PWJtsGOgI4ka/8w7pl1/JIXSxOPMxBEnDZDxwUIkTDo
Jk7int/EgsxqGY8WTPLqeWUHbeDmyXDGqDmGIIoXP+XbZOicPmONSWNRtqiR3w2tuI9LYZ1jFBGE
ae8V8Vd5VZl+ACYaxt5BU+W0hX8g/oJ7zFTXZeSAKFSrKFhj2yfXQSxkQRhwop+0ISGmErFnVrRA
7RkvUBcbBxLQkux+ex2wK5TT1ypQtl4Nrsae7FtZW3kt6mcBe1Oa/NB52qnIOxDJZZxbVYk3APRn
b3/NGRfDtTVWvsbXJ6jfr705KmSxyTDPclLE1onlY5T7CxZmzsuVhYkTtwYjmALGhsjRVwBkHKKZ
FUK3W5Efw+br9mrm4v+VsYlD92rjKb3h6Yj/oiUgUctzsxnVlk++BdKDVfd226CysLopGVAYZFUR
EW6cAnldyPusf8gHsi+8PxlgmoISmw1m3qXwdaAgc675ieu/axDK5ngF66Ax19g9A3UmhQzdEMZW
UaeuGrbIMZFyGf5dV1cmjo/VVbGjhcZKjJ8F77H1wKymRCZqO1bKRLsJW2tI9p20rseIbzDUaZsV
oaDkVMDk397TvnmOJOTrguEQnMrbezD3WLjc9OnAkJEZpRqVsn4CRUgPJS3IoZWWkK7HLDH7AwJJ
PTClQ/TAFdDNyQuDqwsH+NsfL54BRQOV01QNjBNBZloUzCKLJ3jJxCQG0byU8zCV9FOMYR+t/Ej7
37d38JsZZ3IPXe3g+AsuFtFKYdGXhBknozfSB6YRCLrx/rGVOlTlsWu5ZEqRvivreE279i2AmJgZ
s1aypbY5k6xbtyF9QKOSm3ID2N/g74acvWiZvM394lc+eE+BFtyJibdpm+Y393RH75P324uYK1dc
LWIS+TqpA49ygUU0rvhe2TE1iS2tm3X5pnyKgVmAFW+xxjmmoz83jlJdhZQ15GAn/l5zntdZ6hun
aN/sRxaXzIn3kjXqxxvL4+/jX7thbXr1cTn0ClmHtZF1FnJD6NNkz2Vptqth56+iU7pPn8ujiLK2
y53ssIxamj+J/yzXmLwGs0zQhrzFYc/QAwwKAVxRapid4rjXj0pYQi41rC0lUNtDNiSR7RUgHU/b
TYDnTxIN70pCkXfI0lkMPEBWxTvgFIL7WGueyqxjNrq/4Izk4tGjXmhiBAVkOAqJ7DIKuJnR+iNl
kHYGncSzwYxDlNMN+kLUFDTxpYTco9V1SmeCkshVFNWwNaNZo5VFoDwfbpQi+WCabpiJ1B3aOnvt
Ov6FM9oCw9yj9al+iGG7xsdYZ0rr1nGX2QEVH0O1uJczAJX8ZE0jCEVLnhCD9Et5S/QYb15dfIHK
XGBmRWF3gAZZlHkn6Oh+cN4fUMsiZhMMdiMq71KBOEmMDW0M+IcKTo3KaQ2QlWjZL2FIXV3KXTls
7kU9w+RZRKDJI1a2AFUuHibQsMHjzyxV9TMPlVWZE7fyfW1dMpKvZTV/0WL5OSmkVxbzj7aNnILk
vUnqOjHFQrwPaPjUd9UvvLukV4iGp1ZWZb+AaKaO50vgw6QYV9V1D7xpudpbngGheb9Y4cl5wjDm
OWzpr9uuOtftgqv+PUeTV14j1Spv9DFoPhn3lds63hZCCxv5K1/5X6WbnYQVxlm2kGGUwaWFxsxC
WWPu1kQfX9ExYWqo8vR1T4SubzHVhqyjp5u2j0Eb0buo6a8g1r4e6iXt7Z/6q1SmQJIYEqpiYNGb
1uZAqpamvZZpp1zRnDTuX6j4pvqim/F954OPXwdptCeof6Qyusu7fEfKJwwuOVTj702ov4VedxDa
1Gxi3SrjB0C/3CgA68WQHkgbbLwGBEPGe9Q83/5Mypy7X/7syWcCt0jA8pwapzjI0RweQsEKMP4p
Bg+CgaJbo7pUObY6PQw9fj8RXaYPeAXEtiqhpo/a+0qPxI2Uso0UK6GTMN8VZfT5wLVrDni4mkaa
2Uj2TYWGmZkpJZzb2zbFETgYG41SC+NBlii8SSzbYpK26kVXISkAr5mdAZ+SepVbePlLRe4GsDZ0
1S6uo4Uq30xV9erLTe7eWsMUXj/U6CaBxTLvalsrOysFBoF0S5pcc9H9crcnl7CikVqKvQxPDeGd
I5KV3ZtAYpMyUFGjLl3yt6ZsFnKneUf4ezAnd6aHGFvEYCk6B9hXUvsYJzRs3+emSvlWUcrN7RM1
u5uAAMgKHu/QiZ+Y64MIkqpl5KMbQ20mfuVAwDEhA1r+dNvQbCIOjO8/lsZfcpHRpIBUSTxE3TI+
tU5x/CaoAUeL8OBb1SqwFxOB8ZdPr+ZLe+NGX9jzAd3o0MbVTxEmgR36p10Bn6KZ1a5+01RwtDSP
sQ5ubFoufMBv0Owtw5PnDTIT3cNkjn+Os7oG0X/yh0dg9yDVSxmlAJHFX30u7VpoAuHZOE6mO5EB
YnytrbYaKucYJlh3ee2mrNtkyOv1ljpNmVp+V+yZCj7vLgbhZwVWGy370Bj5yIJ4q5UpJv89fRsN
wtPCh5s9kRcfbpJRiYaQaqEW+Ge9fkGyYfJqcEsdBMqd8qXpPjWjFrPNXfYniFI3LFNXyZFNxtxN
gUfS0GZBIYDs0iJaIjeZq4OBhf6fIzXFcopiaUgswCceDEzrmyoGhiCjO+oNyKE7WP5v32qfotXS
SNvM5BUuD/STqagT+MwUjCjEtKkLqBiBZK4GI7kJECkzhx166aNtxYTq7F2/UVzpj2pxx78vloCB
M3OI179g4kx6JEN8NCp8ALeR6LQOsNtW2YF/SH9uLPlVAS2Aq5yN4/+h/na18olTUY1JgdZy/xxR
z+FSbFaGseA/s0H3YnMn7qOIMU57m/tn0DZ0qK4ZICZlWmHp+tcwknjIb0B5OQtnfDZYXBidnPGK
+3VfdDA6DvL1TokmJ9Ao4Zf3rB3yfXpk24GY3dJnXLA6ZQTSSA9pXJ75Z1E61P4TQT6tLjyGZ+P7
34VNoZ1DULJYHEr/bKhIe1V+J2hk1fNmH8aJtbCJP2dUrg7llAUoAaZM9Q24o1fVVm2IZpt2lgzK
eSYS8C1yuxbdbjAcqFcsmV5a5iQpGArPKAof51Jc1WiLZc81RJYg9liZEkjIkjvyKwWaYWnEdP5O
u9jdSYLQiz1BeQmhMdpnGwI8vgfmI0habiWAwpYnKOYiMYQYZQm9P2TK06RVTSWpDQNcoYH2iq7X
E4ufWY0xCind+WqzkBnMHU7I9sIQEMEUejbX92etxLUiaFw/peQtSl9FvldQuLp9ZL7T+uldeWFk
ytPHNakI+qzTThmPLQxDmkwJ7zlPAQxRnmIxsUX/CU0UR+aaZ5VDb6M0bzVZAkmm2FTlfiWl1Vrv
A6s0Ijf3PyL1M2JoNEVW4h3T/q30nb6tt7IKhiiOx5+HmWCr4zXQ1KWVpU8JWwKYfbNr3lrS5EUe
R6pKqyRBl5SmlqrmNsEAIpV2OntEEy3Py21exesK3J/Ni5RU9wkm4GKog6v+kQA+C/n5Q1eCjBWt
nDCyhXqdiI+Scd8392WerHxS2mF7HErD8RLdivrnqL7rilPdZgexfVFVb8u4bA/qg0Izs4zY/+9U
aPL1qcgMMvhyraIMLeeuL6qmCAmrNs2XHHruoXN5MCYOjXMplrmX6if0Hlekye3Kg7YO4ysPozwJ
7rdWZycuEvAq3qV4jqNv6eiN6jSKtHBGl37JxMcbOQHEQUZUQxvUDGhh6q172wsWPG2aTlS9VyhR
FemnKntmBKXp6qMUP27bmK3FAUkGFVdsHfrFkw1lCRQOKxkbmjrytneITdaoOpxR/VkB9ndOVksE
DbM5yqXFycblRI15Oi5LXNEHf5241a77AKfykazAqryuQIIto2u8MCs7G5MvzY67fZH3i0HfI/uG
2WRf/lIRkwUrc6K7eN85qQ3lxIWNna2cXNqbpGIl9UtRDeHv0WZgDg8cXD30hIp+5AqP49BpcVer
DhQzZbMFOh7TfqaEmVdbfrz9hb8ZhX8EnosvPMnN5M4ncjc+sGjGTV8VzDSklpAf+FDeU7yTg0Q2
EwO8mDqQ8iiKyWjVN4e+ItagZabWVGYWfhQxZh4p6MzRRWgN3/T7hyq976i21vragkqnrfUbAU1K
QJok1bf97J3SzyTK9yHgsSEidoKWfoZsSW/ahRrR4hmepIa85IoWlWNoRY7WPUd26FvNzsArMt/0
z9wpUb/4fXtXZ3P9y887uQbLOBzidLTJN9UGwp9GBY2Dz24bb9S7blQ/sQbH2yXvHL3b3wEUCJzb
P2D2zv/7Vac5okoSpgxjIJTqbYMiZFPu8+B3UDyUjbK6bWpmdkwGi90/MWKaLGLQItNwOekn/67Y
qCjUfw4QjUOl11oagZ3L1y4tyddOSrO4DApokpzK4UDRrChb2zBew643F5Y0/qEbTjHlimwZuOnA
you64sM4Vgy45B2OPTgQyifUHBZurdlAfrF/k4jn9cwXC8pwaWV/eh6h1LuN2dvtFS3ZmIQ3lmRq
CvY3xHFNc4qGm3mZmcGwgPqZfVpffqBJVBukQM4bMNyibVoEZvQM/oyR7wblRgtYEnTwjK2y/g9E
YsZr6Nb3mgQxLRCRmTVwN/V+xJJ0oKinIIgRVj4aOMuDmUvncBJRAGfDzd4ReqoUemwUZum+6qJC
v6tYsHAUZyRGr71rGkmKXCRVii1VDsHdYAOhA2jrKr2TV8JuZI8RTLKWXIBGtsxFvv3Z2uUmOEoP
5V622Va/y512PfyCNy7O/I/n8samT7tYcVQwoZV8xBhvM2Sfnb8QRBfO7LRJBbG4toq5SE9MhGIq
dFS1bABD08dtz1i6+Y0xFlzc/D4rOxU8XMijwGEhmOJhJKGme9ElToY6qr30epmbmLmMl9MRuDxr
68ggAER+j2MDGj0O8Sub3gXbxMtSh2QpnzIm0SUdRBC5lAhl6O27KeoUwTrcjlPtMcY3BlxDxSiz
vhDS5uA2V2ucxBstF/XcL7GpPDDZM7g2JaA96Vt+AFsOim2gOnIRDaSTt1PfMRYGuoJq5d2xxrn9
cRcc1ZjEo5CrgufrYxwfQO5VIuxhdlLrPmiwNGS/5AyTCFTXoZ4aAS5cI44fKDSE4niJvvN7uO6n
w1FiAMVLDH2K4Q2qVMEYEg5OZctb2WJWe8i/CHcT8KJijG7HmVkffMB7R3413aYSmCg8iLuZBtv6
r76df4D4w3MziBUu8kjOr//vb5t4UVbWLZcy/DZZNeNHCXpSKarWpnBKN3KD5JVvgdtc5DebDxF/
rU6eJ5EsgMk9GiigAp3dlnhomYdq0zppaaYxNsGzQdCEiyA/ojmlWbWdN2bwG73IkVxuqbA8e9io
IukawMYSpoyvA0kAUfL/AV942m9d4mC0NSxegUtL+Lx9rGc3+6+laeQN6DAk+gCEBHB7ECI5Fr26
4MDzUfHCxKQe0UkF7jUGiMJIGMxiN14H23EDBdUd79TlwcXZTwmgG8WsJkDi08lSI5C6LpML7TSo
v8PkM8SJjhflQWfT4r9GpswlKQp+mUBgpFIRlxRlg/ELO1IaKxQ+msVG4DeocOqwoC6RMDBriATz
4NcnotAMA0R6Ht6yPDuqbWpnUHoQGcrChXQIlRElkbFHtU9W6dA7XhuuWd9vMCVgUzRCWWA8eBEm
BYxKcD01eQg00SEowCZ58kRl30oxNYQh45VAagdih24k87uiXUl9tTU8SKgNwTqTiUWSbjP2ZYkE
akWqP/rSR63io/rt2iOdw4fwsY7ptgllJ4mMAwR8rUY+jWPSEjrqRf8gilChaX07Gciv2FsaEJg7
zJebNP7/i/s3NXw5Tz18E84GgCVWFeAit91lholaRsMe2HpFVY0R/3ltgmHCo1QigD+VQREtjCdL
rqTw6LEtiQroXBq5HEHEUSivjnWpiWBibgW7qLO13lUoqCka4LWi+pK2pYPW0akIfNSLwWBnl8XO
6zchraVV1aHtCkmPNWn8DG9a6gHyIUFfguBP4DMmuywMjxEZTpGv3AP6fgdBLAZ4jHwGi4DqxGmD
nJUYiNiKUG9Doe3sKhQlV+d44CAH9M22ax+yBleqIXT7BDje2Be2VQ+2zCrBo5YmkLGDVHxrBaQ+
t1RoVlT3MN0fDxVgktxYtRjdWw+Q3n2sUHTftVWqW9XQ4z3MlHplKLxdlWra32WhpJmgCwVVr6g4
rJPrnUEKRy6AgqRNVLze/kA/fB+D8hLwucTAXPlPVs6mAgDHV1P11OIUp0NqarqwEyu6dA5+tBpG
O+BMBtAeYwmgWr4+B17h0TSFaOaJIzprRsFs9JcFUyUpsfNc+OSAxYIlN7XyQBy7pce6xmHgolLZ
IbY+Jr5vVtkA2GWmfLYs/I3a9m9S5Bo4phm1M4xb1woA1B6vMwdAMxCapPRLkI3nAhrPDtCzx1oD
FBMUQ/u+l4/eCJVI+mIFrogNicUvo88yM6riva603Opi+ZM0UGXFu+ro6XJrlmLyG6zxsVm2maVz
5VUUMFnBKbKbJsMVFxeA7pV9eV9L+Z1XKXtNztdeLP/yBfw0mZVuOUQPvRDgGhy8+0atMUjJmtYG
NglFgp7olt6wvQi9CbPIEtAUe4pqAj/wnlbKAmj+Z8f7+mtM+7CpDnrHQUi8E1O9cGdkkO8uc0ct
B1C1xABKDBGmlACJtRNKcfz8TzVKdqkK4IrfFN2KdwmayHj4bWuN7SojcUmpbvW2eldy/PyEgE2J
6ekvGiGw9wO0s4iSDbY04IUkk21WBnsRRBSgz1iaUtfG999V3B9XpoGnS8csxzh5dH3OuqIJhwQ0
kGfdwOwlHsIKEDPdf1H3Zc916vqa/8qp/c6+IBBCXffcqgbW5NnxkDgvlJ3YzBJikBB/fX9479sn
Xk7bfaqf+jGxvbQkhPQbvsHAGqHjS+IMdQhTHxetCD/6Pq5Pyyc4Xdcjlq7IG5kFN2XAbDwtPkDH
RXMoOETomZWXvp+fMVHs52UJvs4+VPQnM94umj7Iebrt8W7F5egp9M7dx4EPp3ML/xy8W9dBJETq
eZBHsm2WGgl4g0T5GNL5+nZyETlGS8b3QI9DCjGjFya03z3s9zQ3hsVu5X0dQ3wX2YuLYgjvwFiw
cR7JfdtiLg6gy7Ecp+FucIScaIxS4qXXW0iT0QFyaHkzp/2odyQDq6maMqANWXgGfjKNZ8nETtn6
tiLeiZOZK6evH/JmuV5Ef9kTp038iZ1DqxZK+oXaQsC43g95mRNgjXrg3vEJmnTtZ0Da9zXD9QlC
rNcLKOfsnbJ1PVp/lsTDiZRk1y46uzKBY+dtAFG5DM5+TupffXwEvg+4jkY8ugYrq+qCDVV2DyJz
DwDiCd3LXXbW0XhI4Uj0szr5FOuyxnDvtukvk1yP5V9u3pAsUgoF5mN23n5RJ8jidwIIBKgRf8rA
eV8kPJreUSbWCAsnUmjK3Us67viY3eYOTZoJQh/g68YcvbjOBMAQAYnWncPud///uLxH+VkvtO/P
OaFAKk6b4GVIYDmF1MABwwmA/s+LeutV8tHaHpWIpmxop9pgA4UgcuHQTRxw/QFuh90CojvrpJO8
cMTTx7N8l4Gsi4xwEyQXdHv5cYLIszpb5gGVRBBZTnqiNyiXPhTLdTFefjzQ7x/nLyMdpXsBTuBs
BMoNCrd02jBd3AHaPsUOqR6JqS5IK69gfHFVcmg0t9AoQnn4M0Ltu7jxdbKI6ECWo5jt0WU+W9GO
XQlqi8jUxcxLKPtk9x9P87dxyRo0vg7hu2s88csLonThSBEEiBd6e7F0ALnJsD/TJfmMnvS+JvRm
Mv5xj74E3L7NJCZTPq6exHLHNtGNSf/Gn28+ntZ7Si5GAzvTB7eIudguR/eTB/SYLXo/u39VrWy3
fNiQpNuK1Qm525S3ebGbDl0Tr+IAcN5FUHn38Tf43UYNPM8FfjAIo3f6SDw0g9vaGU0n73aUIHNM
ZYrW8IYM7idz/d0j/HWko42qIPgVGG2j+84rUotIgI8//Pqz9v3vRwmgiwSqK6B6R9lyMElkU3bM
7kX+5K36byB4qM/I9L8ZBOgN4uJ5BeDvHtdD1dwGnZSAVkwBPwzFHuR9JAI2/fjRvOeQMPZmmKMV
G+CXO+XQJ7/PWA4uCN6rBqfW9LMiFS7bIQ3FAnGy/rtc2liWe3+oN7qHaPIIUe0l3+XQa8pbASUx
6MAKXJqAqRNHbxacfcOyBUfsPGvapC0yqPV8Jof1nnZ89OWPdrbRNJqWEo2AOdT3VTZv5ejvO+4l
HmTRWipvI/jtleDM2Z6mcEFAKMg3/dgnZDaxmLo0H65Jfe0uelOCPwXG2TlDf9BfGQdrGNnJT5b7
fcvk9RtTYNh9bB0vOLoo0GgKfeOXqKL75XWv9ZZX5xoKgaIa13tiU0Z3E2HbJUAACOXjoBQbNwJa
z4Wabf2ZUs3v18+jDP1+ULcBzHp74pXKgLPhB+ze5vRETE7qjfZigEiazZykyZw77MBEFWs7R6fB
ZGNPt3vSzJugM1vpPIeOewIb121uon0YyhvT8ngk3R63RZybnz77pG//u3eCENx5eCNQFD2uGk0t
Sl+K5/Q+G/CdgPtjuUlo/fPjd+I38TzgohSSH6vRaciPggd0vETIrOsjbwxPRkC6S0SrSMGAMCR3
1cjR7Prx8Yi/OSDfjHi0KzKzVKxfqH/fdVUK65WEQsCLY1sE0kv+3aEiqONFrwcL9AeOg4bJqLbK
Ku3dKwPYk3/LoFU55peO/xku/v0qvh3o6GDpfA/ZRY6Bytm85Hl7pvyiSmm57BbTjrExGl7LK2D+
4/m93yJvhz06EmqR27kJZu9+nObHZeQrtUiDo/OZssJvYiLE0iiZQqSYggR7LPqYkbCQbtuReziQ
zTEdyrsG4rcqc+OwHC4hTfHVNMNOTMWVK8KNi+rAxxN9Txl+LZ0GcLYKKGQHjxvxtilq2MkOwf3Q
MrUJInmt23pIZ0HnJ1vDTaUoWAfRRdiPisnEhvtiWzS0j2nkXYuMj4nHglNfr0FxWXSHpuCQP1Ck
uXJsuHdz/bMT4XyB4yP/66v/x4/5f+TP8uqvwHj4r//Ev3/IzqI+VoxH//yvy+5Z3Iz98/N4/tj9
5/qn//tX/+vtP/GXf39y+jg+vvnHRozlaK+n595+eR6mZnwdE99h/c3/2x/+4/n1U25t9/zPP37I
SYzrp+WlFH/8/aPDz3/+gXjzP3799L9/dPHY4q/+p8hl83j068+Pw/jPP0jwpxut4oB4QCxi3lqF
Ms/rTzzvz1UqY9VmoHCiB4Prj38I2Y/FP/9wgj+hRx26uP+hXoojaG1TDnJ6/ZkX/emuVTPE4zxi
vou/++8v9mbp//Uo/iGm9kqWYhz++cdfYe2/chcoh0EfAuULiBwFDDv6uEzm5KPjuo1+8jzwnXZy
mgYnSvTYQaPTglTmpEVgSjU8NxNiEvmtbFoCsb8mL52XsXNFO0OBvaUoadiSyrJN+zl0aZPYmfjL
qvNhG3EYFn8Yt1SxjKKfYJrqrpxoIHMKqEzllmo/s4FTu+FqQgz3nEtvgYptA19LksVlPzgNYBlV
qYeHOtJzddWCjcJvgrA1GUlgS93ivKxKoCQBLypL63w3Sx4CUmkABppOyewy9Ri6bVulpbJQpLRL
RPKTNqrFjAoIKE/Lw+jVTgizN+NUDTwSZ3fxH5D48O66Ef5QnQDr0GGOSGANrGKCoQ92tlfA9Nd6
gJPEjJ7AvJ3qLlgxiG3gggQxUIIsEubChWzBAPMMvQgXp+5QjoMm7CwghWpFs8+h1SrjZUY953SY
mQUJfQq6WzgiNv7eR+Ek3/WknVEqnolWeBsr7jftJcy4oalxElBiFKxyKjRb3LjN4YX4KFqbqSnu
Q8eZ87hUbm7PR+LLaPpRGj2M5wgH7EBj3rQu7HXyfAkAoJSiJstpRpYxShioxcE1GMSk+uIIVy/f
MsZQTQ5gG+/E1TDWfG8Dp3pBuzlozp22d5AmiYAOw5nMKxL1uwz80fxQofWNKpOyIJetIhZlcVIN
5dCjxY+H860C8Jyc5RBgKGLwUzCyqOrRA5E50NG0dyxIeKeeHYp5u5Almi/bGYxVGOaMxbidaTeC
0eHPk7/BIg9tjFK6/UbGnn9nXce+zWWv0YbhkXbjfJBAzg5hgdLgMJUT2lvQRZjTgs51n0rjTOM+
H4bVGRr1aDBMPXDoEsV5jYQFIgg2LnLil5vZsCy4FcIvCpDum6CPmSwjyHn0mBVYrZUXpKRwpvlg
Jdwvt57rdWjDt6x8AZJ3cvBUvELB4F4oJ4Xk1aLTYW5gVQiesEDMCc5PkFZ5J9QG5evgNu9DMiWj
ZxDKOkuQAS+89PUcG3hsfrXQHh3jZUHz52yaSp8Cy+e7ZgfvJ9UlsNwOnk3bRwrlMwfKAtC6r196
bgq+nWu6fIfafi1T0mvr7Sh1lm4rOxJIQKz9PGMV3jkDDSWgEc0Ih3JROBR9aMfV0TbKvKi8rOsQ
xjZeC3ezpIaYVmhSiM+7+hJ1PXQiUChAkon+RpXfylzV/JwOjRseNPzAnRM8t4XtxnppxltSLLkC
isinDlA8QjrOhakLEGEXtEjgmIvKfG0X1LR5KMMdL/ICF3sfln57ClvRKAsP1LiCkou1AJtvCm35
k8RzUi0I7zj+9rwBHComNirrDVi+yj1AVlTaVIxSggrQWh+ldN80EH4ATX7GqcAh6WzSacnmHC+e
aex5hguSfqsDNHtOqB0jjaSvmvmUDmXWlifacZsAdepibGKCQok+KNrBxxEvAFyNYqiPlMXeNCXx
Yx4o5Y7xrMpZAxI4VI3dNor2BgzwBqrVJ7l166hMlM2sTEN0j7w+LmHCMH7pEEGxJzPUMwCceqRd
qbahrf0Idkqt2wBtiRO0r+H6qiNnzzJtKtiM+13tvPRoBPgMi2yxUsnsDhqozqgbqjtkbsR9nObe
yTZisHW9retORmc+FeGa20KopX0pl5DOLXDcuZx+uJMqAtSCIyMhYjEX+bIxauDgPi99o7rY1IaW
L6qSLpCevO7ND6jvdhVE3eTMdwytB+dEQESdX/koU/MHlHcL+1Nw5mYPY9/x8NHFqaaQckYGpG5W
tzDiNLRjK6UslGS/cpv6e1r3WrwYCltZ+NA0TS9vcP7VOu1dVwJcN1dLw7utrgcKj00rXNWeeK0X
jhfoCWXLTYubW187sKY2wQbpPg2eCr5qVEmtwkL0pzDi1LxIGzi/BjYdBtJ52QUrMkecu1nFpq2T
g+3dJk0fTBOm3bmZbzdKD+IzI6O3BTDIFEDVfg01IcLuhaiAHeVqYTWY3AnIJXWMCF8KD25Ue57L
hX9S7Hs/Dkdq6iKKdgnywmMHjjGws6FVflFDmojgVKbjJ4oPR2DodSZvRzjKdnhThDOoghcVQVMh
VRdqicPn4S56CNN+syRgXe6q7+FTP8RZA3twFBg+91p4W7D96ztQ6OwwHiLsYcd6O2jeRhUKBBf5
S7Zbu4Fg0yfLV/3kHvQGfLwTcV2cRj/QQcfQhn9WBXi3xmh2wI8QvmwEJYB3IRdEFipeFuIc5ZbV
SAk+fJvxNEwhm/0TpiqAMH6G0DqqOGK+b0c87r41k1UOc9rzV2egO3nON90mvw238AO5q7/+Evv+
HWL+GlIegdDWwV5Fw9FzDaHB9M52URI5OVE7naPOaGN7gqYj0EvVjZOodJigie1t5NaeFruPh32b
RP81KsPGhSRRGEIg4ChtL3mn3Y7IcwEVitLeQt0lnsYLWfxbNYi/h0EvCFG9y9+bxlQZ10HfgcLP
Hwecs/7Qp331d4b0JkF6s4SI7xEK2lyKNdl4HQUqadRDFgBRe3IclI+jX7l11Z2Ls/4AP4UNhGLP
othPym9i95l86/FuhC3YKhBI8VpylD3Y0cL5jVBsytgB5fVEzTqZIEL27z2a1xHgOYoak4tBjpEx
8OcE0iUKD4XbX9U1eIxtmS59dWKy9vDxSL+bS4TSDQ8ZhwdIsK7rLzX8YUDystTsQCRBiMQZ2qt5
9MkJeZT6U7ZOB2w3CL4Dx7DCTN4OMovW9UKfHbwge5gCsMYmDZPTzkGntXSRCYhLxtqztimvrZov
mrnYfzzJtzWOv8cHpZiFsFSAlt7RVbAQHUGUJzxUUPm88iGYetNqGY4gkuHK+3iodwfH61zZa3UQ
FD9IlB3N1QTwLOOQ24CMKEmGxB/QNQhieQj3dRR/1qQ8KkdjagFkO9dyBuc+DDWOOyOtAEskKKOt
MAhfwOeFyAEMbIO6Dfmpk6PJf4q3skMOlAPIElRpy6NeeAnL655fC4EW+pxST8Bmgmba8S/Q7IZt
wEBb355probpxSXI38D1m/fAEpZru5s4rt1rpfy9CoY5hyxp24MEWwdV6KB8bFGYgz1m6ZnpS5B3
Lj1VyLfJ0ycL/W7nUhYyAD0BHQsjF3fT24XmAtUDPpJt/607rCBh/TRCWF8nHF2ZestTmr4O+G8V
Yc7LHz1cF1/GtxWXt5Wb/+9KNQFuhv9zrSYpyub511LN+ut/1WqcMPxzBXTi2oKNC/Z8hNDkr2KN
g8LNn0EAGG6AXelTj+Kv/rta47E/8RM8ulXqFyEqDtD/LtbQ8E/8Lt5RSBFCDZe74b9TrDmqqUIe
Gpq+K54pwl5h7FiIg1VoaSvDpn1pi/BrMWUdkGrgUy1xw61EY7tAx72A9vdmFL36DMr+9tjBnYqB
MZkAcgbMCyBc+naHBnOF82XuzQHOqgPEXQt4A5gcgr7FwD65y1/jkX/df+tYUBFGI9ZbC/BoWx4d
sQOdfArbr+nQGlnQi6zIiqvFCzgiiCwM28S1YXUrAbOaTqpMUot6pQqmuHPbut/+sj1+E86s19/R
V8GttWIWITsEvOrRCcgnAHvdSejDWATwnMhcpGKQJ3zGtP207BgUA/02+oxbs57hR6NCCRIROIqD
0JA+5snXYxOWCryyg0GwsCADEvNLriPI8AHw2cyxF3XlAalcdTWRSFRb1zPy+0R7OW4LW6H49G8v
whrIrR1knMzYzm+f/ahUufB+mQ/U6/37MQ+jRA1RllYQrYwHNvsnS6c+cw863u7YBCuyAdUVBCaR
dxzRmQVZTl2P7kFOpdNuV6OhYJeNpQY8yM/oJneVD9NJb6F17GgS/Ph4zu/3O0C8kH+PImxH9GGP
4qIlLxaNBBwpgZPpk1ZPxc3geeXNjNZv8vFQR9fs635HGQJLTNeCLMKwt+vrhEENUatgOZAuqgkK
Ljy8CJpouLMNtvoB9QR5ovBWqLOhC+melLnIkgI+tX7cyS5iMb6d+MwX+Hfrz8IIhebXt/74SvJb
1K0hILIcgFwbr33bATLWNADRlhC6feZjXkDBdu5MtFE1yZ4/XpLXUO3oDQjRgfApNMcQZx0riSsc
N1HgUmgFR4vP02Fc5HrOMaAZB29BjSpAJgzhxs5kL+0IKckkgDZmm6LqVt0pD6XrGBqwg5OOdIIL
UADejxNrxiWLO5VFD/5Mo2fV+kKlFdyjZOzILrcxJ5pBdNBpW4j2ls7cbMbSdyCkGtQeRKzQ0hrT
XGYLVHRc2BJN6IKbOJJohaJwqFabq9HJYD3XE9QDROhA6m7RpIFKqojQhXHcGnRqW4YXsJwYVQJR
Kn6nS6hFxsUEUskn7+3bPPd1X4UEx2foQwkaPYajUNFMVb9EuesezLAgRnW9lm0HvS87uLu48xdn
5IdSeY8D4OqfBTRH8Nv1CA9Bi3AhDEFwhh0rPs9FZ1uA3PShRW66p22gfmqjR6wEEOZoK89agKpB
LKUXTVd5NFkvBC/OocWW7T/eS797vZDgUIiP+cBs0GN9cpTg2KyWaTrwyS2jU7+oOU8chnsDUGpo
+o1zBSkSn88DsALOANWzXA8NXHqneda3jvCWQ+bqz2K+8G3M9/p0otU0Doke9bx3OKAB3iqLdlEq
ZngD0XSRZXnRj0BVFnHWOw1LfagRVhsn1+1p30xTdDEyD6Y4tQlqex2U43gRzfCJvbEQNiyg8maC
b10eGvFAw9lJXD1Bcy3vIp09Kci31VclQTS7h1JBedU4kSc2Ksxn9OyZ1UC3VzSXiakp4DlUVaBn
ka6iV0AZw968Vws0xqDipIaU2pI3SVHUmsWoVjtzqo0AEEQXHtYPapL8ZzEhut4BUFF8myQJMojg
8faFdr5zJ+pQbNtmgeysugTu9YuUgEXEvTfWe6cJAYjUo87JZVU0xCRI3wpxKJsu+J6Jqrzx2qqC
VDb1KqgvTmutWeWenLYl+rTkMC2NW298rrJbqLzTac9I3zYpF9QNbj7eU8ekNwDKA6Qr6OB5QAr4
QKW9PbK7ppUcz6jdq0qdoct1mPrwS5CVM2DKfY+D0ZxibQeg+nmRoFB7C7jnhbv2Gtxp59Kgiid3
OEw+9iB08wRQB7GolrM8V7uh47Auc2VSjp+d6fzoUP/ra2Py6AutKf+7KA5oy7HJSLv3anKo6unM
ZcFN47omqRgDTWZ0UKIpm+9O34E8V1RJyTUu+2A4adaKqq8QV2YhPRlYnYb1uF8gNxsb5cKFWSAj
dBx5VnjLHrx/FN3FOVC7p37Jniz37/LMNzHsl/actmdT55xhwFMTmpOKUvfEDOoyFM7WtD4MpgqI
IDTQN0HPayxTZScGmka4ZWFzJrp2n0N0mvZFnTRAtyUdbs5E9s5p3XhtgsbjS5F5wUVHcR3ArxPi
2YV/r+A9Enc2uiFBdR2Y6NrtXBPzueZnpJwvO9/9ipBO7QIzeDsClH26tOyl5fVVNwGmXeQKHQKL
ZlUnDiJDJb6FBCkx5X7kg8LkIetaV9rGdRTJ7TCbp55nZ0VvHxSBBssiH/yhSxlMQKE5d6p9cZ4H
altn7bn0i0sn4wsUGiE9ofhlr+h16XrfGKkgxZh/chge6+kgvVlLS+g3o7q07t51h/xSI4FuUFEY
oOgOnVf5zwS4qPulGKhNJ+u2UIKeyvGZT+F6F0Ku9HugFToweM+jCUrzTJ/WgLVDs0IjXUE9fxwu
yhEXZAxhyfF7IZVLLgpZDMO+HIULpLnXAqhTVBQ9v8K30Y/a13gQ0kj3ya9Ce0kpHe2myjU0MTic
cEDbbFu8GJzmZ3xo+degy0iQ4v4sPinkIGX7NcbGQoDwhWb0qnWCavcxnMg0E6QugI47wEfQh3Ye
+k09Wnpb6FE6qfUK9xOdraOA8nU8JE+4iYHaWO/Etwsf0Ip6o47AWHfgs6BzT5/LwPapcFvySdJy
dO+/DoU0FpkDcAIY8ChpyXt/KtyRuYe2dGu6RXe4m7Y5kTVJkalmNwi3su/A5fdjIiJaFbsm8Bz/
s6jW/80CRyiv02D9EtDBezthQ1vhWCdwD/MEod7NLDy995UF20gqr0PA5lLXTeqlZCPInGBPbAVh
o9iEwKPA2z230ZfKiwaZ+mj9fgLBP7p71xUCJBZSpB5AqVig9bv/8hbkQzAHQoXeQeWiRF6HIAUe
g1ZH3z6+J3BR/24oCr4d7gqAdfDo3w5Vtc5ShYSQA/Ae9RI7RqEENfWN2Qyyu9NMQlx1FAYGNa1/
XcJ9MOk8p9yMhDvoKC3kpGlHsMZF3m+7DCAdt8bNbcU07wLX15t5IcHlwutm50XVFwvzPoi+QvoV
WYRCp9ZXfFcAY/CtKlgBBdRIsm/O5JC9zNvx0NWmPdUujb4idS53Y+v2W9Rr4ZXqwqLIcwzcgnT4
NOatjqeiB1DSB8mj7iMKd8vWsQdtzXIV8YZtKrdfrpAO8IP0ZrK1ntbXeWDgFchldGoJNLbmqlHX
wOZ/yyQqe3FfqWjfKiIuI68RKa+sV8ejbyEAQPL+TGXAXKS1RyG4N8CWTbbSeepnWWy5BRfGycMw
NVNA7sbFNSQuFshhKRnwhE5eEJPeug8kH/MfHhS4Y4a2LQ4p24Onoph/XfjLbGHDG7kHa5mE/JbQ
UPq3jG1hpgPzQWLMrZIc+jatl3fnk+/AKmLWLo+nSi8sthlh30XXBLcLTHQ3wJBkWzjMZEvcZVO0
KdBMjHknl40MGNic/uycKGRsT5opfpo7ntxOvJi/BG3ZnE+Ft89kgXundIFxaNp5Dwd3/sX3xy4m
bd7HPAuRF5aZlFs91Ot9pHyRtlnbQ2ezwMsigvZmdHx74kAkRdRWP7OZeAD28aFIhrob1ZbRBYyh
sfF+tlmBJjLjzgFyCM+9CSGm5gT3QuTjiykUvcCL48KaqAfVFHnLed5BMDxu4Gz5A1viREOl+WXy
PQW/H26yVDlwUKJ0MfeipN0dIKW4WF1Px60KrkKaldBLHBowBkrgP3jszEt44WrO6hi8eaCMMi9G
QNshi40AMzYCBIo88H7SwTJQlmAp10daP/RGAL3La7sB3IrGyL9YymB3H3sdZ2nQ+OXN0pSw2irJ
pROq+lurrDEQeRvYo/HGW0BKLZAoZaTRz2U/ZKQ6qDFrAgSGQQBu4nmonnNNugQep3BQztCsUnlj
T00+k3S0M4TMWC+S2Zk5LFIsqSB8jJtJoPyD5vJYurdCj2Ci1z7p9GZkGsAPmNUCzlvDlDgwYPKZ
ejXLVeD9qqz/iv1dbEVGt42tq0Tq3t0h6xAnhOVAmgY5mL0Nqw5hJx6icc7uiPDPqEOGxHWzJs05
uyj76a6yeEB9w06Azs3PoJRHYzNI9RVsrSIWRD5mWcfhBtLhjXOjJkQW2AVJCLLizm+b6c6Iuc8T
4Ao8pB3dsOxKtOTvi7HMzmTVU0hjFUTR1NLhLGgjSDoprBUqkX0C4ht5GlxviYmqsr3jcsSOMwo0
MBEach63QMpvifS6tFHlI9jY1bcIdXlwqpywD4G0yO03nuU+AB60Ug3IszARryJdnweoPyZ6QJ0z
qRYGALmg5iokDhwuTF01ADFmGiCYsIqa09KO4RV2INAaNeiTojFDQqyvHqKeoTwyEjBnh0qgdpBX
174cwz1IAtAt0NpNGYRyTifeoaOBcP4k4jPAG15pfxTG/Jizotj7XS/j1sr+e0/dKhWaaaT7zDxq
15uR5kOHsATFfQv0RATXDSx+OzNwvXWPKCZBLsS3urLhZZN3kGufegEWMRS5EXuBxVmK0Gy9BSpH
KZ0AAsIRW+VbA9jvlddlFQAWtFMX8NzyLpwpoFkcSDnsUZXqNxmU7BDhdvfGzb5judrzbg6nR8dM
y6l1wYasJjVsgBBgmwkJLDjhpk6Qh85boIKjR2SM5gR5ykPrgbloUX9LNYJUmLrnmTqpbbTAX7qB
DJLnG8QI5eztIg6ubu3U85mtWHO1wgZBfWhhnSM8KNlyDXhHS8szbHy9JLiy6jiYJ+wCB9qaRJwH
Ij/JC0ckOTivsFmbEUc32iQop/VAPGFRzDSczYVTpiz3+xjNoG1eGR73mEUy9P6clJWXbaEt7G5c
S8cUzkX1HvXRMeGm6+O8VsEOqXF3ufLDB+iSiSzN6WigxA37JG9SHuBeot/1vKUbYMjyGLveXGBH
qgOtoaXNoArXxkU5RJug8th5qwwCerqAIVMtcGYRyDhwNV1NfgspZUnBchSgO3aAgL00pGVnqOGo
M4N0Mx3y4Ao6uNdM9zBbXzB0W7BpM1ogGlvjL9/ddlmSHlfyRZ0r/t2fCUvnCDLA8C66H8MQigjh
kB0qnNCoScxw0QT5E4tlM+D2Jqi2aYzU0MelI99dy15C0Jc2Put/hiNELGdPswSWLydz1NaAeEMV
/qlnAFUCWvigQl1vAH8naebxB9tqUMId/oNmtD4fOupfh6TG2Zy7dAum0pas3E9YdctTOHG/tLjD
L0BvfaF4yU99hjCGcCBHlad04jTFd9zS2XcyRWgVzqbXWETZPFVmGRKgLuimQNE7RYADYrSmHYQM
owHovREHOg+7Ddf1NXHJCKY8YDXQB/w2RuMV0izI7Zb0tlI029iGnGRtJTYZmpM6ZW7rXTR186XN
cDoD85ZvFa/Y6Riw9uCVbn46d/Y2FLh5rJlJDHA81tbPgoR1vIX7QsgOah7dazL7SLg8cFUy9ArT
2kIfb7HGpmg0f6FEfxGd+lp1TgeRfPwIqC8WB0vE16L4qTVygQ5VWWCjoYx+6VQEuM1iGk8AdZ+R
Bi19iisR06TONw0Bwo3gzTVcR8MNYIJ9WnhwhGWN9Daop8GtwuBVcLszjznfZAmeeNm261XTXy9q
GU6t3/DNSCHf6cJv8cmrcqiHe6hB9hV9tID4QQiG+rtuklk8dLhcBFi/IOfx6YBD1t3WnfsDHlh4
Z1h4qri3Xzz94pe4H3vcsKdiAtBNL9hpXvXsjOKZh8jOPGk1rDqJvu49CL0YoZMxcrOESf/Wm6z3
w1W1F3dRBTh6g5rRBHvMg2q6PZqe3gbnl437bAmBN62cfeeUiOvlei5MkHbVbYAbE5liGNY6pqyN
0rwCLZyFk3+oeP11cLv8fIjk9xCVpB0pjNoWZH4KgARNBskh5duC6FNmC5q+Osf/2UxvJ1wo60oU
KaqC6NWLYYe8Q+6hqfzcGRwtOESLG8/Nd0MZTJuwVnAJAzK4N2g+Bwa6cwxgtloGASQZABfLICIe
GXUgQGPFCnaqie0dwE1AlOaLd2u4F8WTcrykcSq8QGTYLQTlh4XLMi05SnJVVB5k4K/7QdlkBeYi
rp+2jQlUQsqogc0ETszCZOWp42Job7D9aQmodOKNEDnN+ylIysl56vxSxX6o86usbuEEBZQRxiTw
PkHGi88FFqFZphvInzDonKNfJBQ+Y5H6RtacJL7LToa5ng99DVAepLT9U8T2zqYwuJ+k0z1UAmfI
5CHoX2acnzRsgscc/ZeTqixwHZIMMqedxQfl0v9flJ1Hs5xIt0V/UUZgEhKmBZS73kt3QkhXEpB4
b379W9Vv0lIrpPiiRx3dElUFZJ48Z+29eRp4oRQH7Hdv6fwTb0gcDK1+KeN2upVjnn+0nkqeuy19
YHj/VrI5k1nlXTXDaAdOjcTfHK0uUm11rwYSr3rfoo2+NXGQyeFx6GMv6GbV71pzSMKygbVd6pt5
Qb/lzrR9w0T0brQNrUPb3qfodgk/mhyRRigzxjDxhPeEJyQIjbepI0ArpgllLsNx4uyty6y/ZVjK
F+2z5DQ6/nc3sb4P9I527qqsAGwxQfsUd7fuULTvaMNWg0CZ0X5rlvVMbMYSed32o2zKcoc5sUVa
m267SLctzLeo2GL8Kqa1t0zmE5B0dcz/iefCkKMNKmtEDp3kOcIYyjrMw7VJaunKtJ9sr+ACQkpQ
CPhpx+hni9uQ50XAcfmHnQ+0gXuuEefJCEAN7Nz0Nx0I/k2xleCmRkF9VvE3I5G7IA1VFnjFKMEa
imq/iu5KZnKJHA5pR8fkyEm3qr7mKIYpfppiDNEa8tRmxV5t00MqJl6tHKcarx/ifd07H5XfPLZ0
BYEqnTevactbJcW3rdL3es0UlV8mjms/v5d67J/XWN5040qUt3QSbKLc3gnqXFj7eOUTzSXRAANt
7NA24nNmrtt1p+cpSIvhwbNGN6rpYoWeYbPrV5kVomBqAlNu21nJ4UmI7SU3y1sLmnhXqlw/AXFz
nhkKYwlcnwhSL+uKB7n55HrX5lvXdIe1GOcvrZqdmwJTiCveHkKgdCzcUBFIFvT0DXemz0erky0/
kgLN51sHFdZbUwdj67YHl1hZgl64ewQ4r4FhFyaQviPuSt/B4X+k/uJmY7XvDW9xnBmYqm5qj30H
ESq9GVMIbozuC8worNq/sigOqZ0S1pyceirZRHasPWOMiPGTVzTxb/D5Lu8sztddauXPFa5Gd5Ns
mScBVwd2Go+XYw5FESXfomoix0w7HDz7HQMkFirbHG+zWkZ247ovxZxMQe/Gc1jkSRYU+lJ8+nE1
nuMiK0K8UDzKLtWHekFX4KXleEsX3dtvIn6WcdNGHInTqO2aS6yB9k+idljSU3/cmzYHGKwS44Mb
O++NTv1gxgNp12eLF00NGTjbsJWHYW34A70m0yPfUC4spCHN+Y9yFFHduQgN2ftCXHNqzuDdyJEE
K4qWyo+SDJ7LorcZxpbf7aZJD9GyzEu0pWD43jpuoSGm7mQVQkSJq9+Zl8Z7DiXX3cRmo1ZKp3xb
0r1Ru3ixavIyDLZfz51YNHq3CAqvckJ6EnXIevxD1CNesQ5uuLXXP5RjmR4ly5ijujsUAvF15TLR
SnJ4oDz7kW+i4HGz21tDd024kpkVKnc7s3+rnSlc+Kl4I4PBbnHIpe2zc6CBQqqLPlhH/9FK9McY
j3iZ95ux2/z4q6jxfEqMFNtqSp5kbpw9VzWiVnbVTjKQj8zKuU1oh9CbLWig+sUQ1gqvcstF9DEN
mnfTtYr9Ni/njERR4oroodh17pySgmlT3g9rOIybtRuYoNy1qrqubewaZFvdqrYt9p21NjuvM6/G
gcXQ7vu3VOrr6uKINCvvum1pdVARsDsM40OzdW9gMP7OtNKc/YyvOdY2MqDGoEqt7rYG2cvWWf5u
if3HOHdlsCTL53IhemydUR9mIiMFUMT5OU8MgT9OzJm7GsWxrJA1wN7nYe06WVTnRGq4bJfp0n2d
ulWFFgMVtJmjv+fDPvRjAtQqxQMZdukBg6gWFZA9n3L4+UcGwQQ8T7N5oqLmGFo58kWsywYo3j0s
bMdvIy0fwP3VeRgmHsORsRl9qpIZL63Bq94TVEnjufeVhdgYb72cplggLFxsdG/AqKtS9Hiz55eT
kqw4eNjbtZKXBFLLf09XctBjfDg4JwwA++OEYMO5MLEZFl0ScvAwzeKx8hMgg7zFEq3oXigz7oWo
PhbtXUsA9oCH7Hn02zzKW++rl8Qc2N30Mw7kXz2F8GqEcg+LpV4vS2x9Nhc32cXlIHZ0tW4IvSbv
tNbjuWsm3pl+LIOkqV/GkZ1pMJY+2hJ4xbkujSfbJuMnScs1tEzRRc2IbCT2qFLXJjauvZld1aST
P3T9uCMB6WbBC/pQWCuyq2RghDNvb8WwiBs5qf4IG0pZl7K6rcq22DdtDrOXZGeVbdPhYpF5X6TW
k5TF7bpKN7TX5UuVVp99b/B3zKvezQzPorWwv5bwsjtURwSuTTjGcDKnGZZj2V87i0+PcOpPbWr1
NwjUOCVgc5YU/hdD9NOuWMtjTOvPLpPsSAJkEnXO8m1y609Dl2dsa8PD1Fyaj/MwhhuqgEezXMU+
Q311cDuLJpuSdeRMThwYXX9fKZ40JAfL2ZW4yscr3s/jTLbDoO+LAvObicFhtPH8Prlr8SlnmsI0
q/lmzcpwaV3U4KHpdDdm1Seiu/MAofedRfsS6fRIf7iYzl5OkVilPcoD00Q2oc0HKxYJGyJecEZb
346D+dGvlw8lO0YytK95//SbZpQ2ZsT6ZtycoM/cV1+4xD9UL2wh3+hw3QpxEWURW3/kpFPtElMx
rcQg6qQWlYQbqNVZNJSwU2e+5Z752Ws7uWtGFE6TW2KiVTSld1iqbn5JVJ/dsdXgFVZUuFj10go8
pymjrrR01I6zf98NUp8RaHEPN+ANQ+v9iEPMyd3iJsg6tEu2HG9ntWyRMVTuP8NUSwvEJBUHbAgj
PLxFi0pH4xcjzHDxq69aEV42u9RysUlpaExrRjWoHzsMi3Z5C5Vt5tu1kIP8KHxEeNNgpgdZL90e
lWwclP5scjDo7HtWYB1qc3nyqnY+r2lRIIf1vuaKNXqtxaH2S47XzZ3eyldQCyyNkFbdckohIzHD
wgv2O7XFTH2OnZXWxA4KueWHeaxX/qzxMGTrjyWlqmCYTGVQcrC283E5toPbBbODqkQwyA+nsp0O
sF7PVUE7bXO3x24mAdjRYjv6S6tCv0epbV6iLTBR38IFH+koHvVd61TvNpAnB7e02y02VZAbc0T1
nZz2z4ZbaF5u90nsP8zutN2MIpPX6Vq2J74pP8Gly995Zsx7FN+JtjEjwhc/+Uu27qbKcsJqtN+X
Iu0OlL1e4DuxxOrTso6AYltU6qEOVy/9tFVsjlmrl8dVJS3HN3u8J6WDjhy808lvp/UaQHG9tZCD
spDKJnA8hsUZkVF7X8SvLD9fYHgBjFX24mROdui39gWmB3CFX2bnlZUCIfFZi9tJ18/r2meh6Jb5
WrozoSDzcBIVoQ+x7Qq6EdsnYS4b8XLMhqGjNOWo+4W65MmsW8Rcwkgid57XSHmTCEtOZ/j90Rgo
9dTf2b6q90W+Naxps4nsUy1sq9PBRusWGDPze7dX3gWWuF9qTwVZM1+rdm3RvTZ0au3bNhU4DFJn
7MWsyb23cBs8yEynb/k40VFzvMG7UfmyBHPHVYy1t7gF67o89TRarwaRNMeq6uKgy4cU3RydK06w
xVOZxQxpyLeMBi8jzc7oCD1Emh64rlud0o6ZrK6y4kjnPr7ripgtx5cpX6NtWrDtYqNL5tB9Mxu3
oytq6zv2QYfyalKHZTamY9IxhYpqOIrvOpfVjeVu8pUml8H/M7c3tb/8MFXW3aZO/daaa0McnEW3
e2suOnM5sGHRkxrVRcpqZY+x335nKGgEqZoBGTJPhNIWdigbjRHZ5OuEyLWh7hf0oMy5l3Qddh4D
sI/EaOSnmbdsn7hx8mmjUeMSNTAxbZ5io/+adfJGqr6JOA6mV1aZ9ldNZRmBP9bYaQgVv9Ui7dTF
CHN7WGQqrrp5sx7jKfHJw2XmdyyXhFp8XIr3AWLynNBDwNBsnZ5nXfe3KTqwqKhdUtzpax2xEfRC
jvM15mhtfyezZvpMjHIRluQKnq2iio++TrsIgmrcl/mYn1lltigpob2SUvwwYWV2AjON0LCy9BBL
m4Ni6UzNPqmpaeZG5BFTdbEfFp9GYdpm1/klrB3940D/Ik2uUirn0zjbxTXKt0+lL6zIaYV9RTnb
R/lG/REDv94X8ZQdaELZu6JAmktJDqRg1u4L3W1xQp1BVqNbshN7OGDOvpOdqwm7OCs282eDWQcd
KAnHQEf9s1roEMdjfyp98JS566B9MoaRhWi/g9TZkScnDEIMQdPBBr/PYvfZrKFZ7JIWOcXpN9kY
LCCFOwbNSCHvdokdCqsxjptQ1iF3exNeo8l2lcqKs784DuBJ54YgHTxKGSgFka3ERG6pdSwuVqob
ONSpxQn3hGS2CaSNG6DYzCV0E8WStZg8In5jB2s5ZLcmVFPgl3IOhtF0Tyi309dyJASJzh99EdHE
AAlenUcDf/BgrCZSW+Vnh81o9TGxZ4NH/EJzOIX1mlhEx0701zj/DJcf3q/uZW8JRqM4l9bTzKJc
bnrnz94H1VC7A0YdKbXpLael7O8tazKOySQ5CeTGcuVPm75CWZw/b7OHoLetWoS/l+oudrYXfBqG
SORZguNf514PPiLeVNjpX+CAX4jmy+j7opDBgwKk27P+AUT+NfperU015WhsJ2GVYufJZgoKpmC7
nPXi4Ip0pC2kkr/AFr+5qMQBl1YQrbb/90H497y9TJNOQFsCP7jOyNlyXs+JKIpD5SgdVW1PEljC
9ObPw/ffEBcSftXziQCE4FaXyfy/vmk65+jTO9JMSQGGIMpbTWxJxXBDookV8uHPV/uVWr/8sIBk
0HwSNzYSan9Bwowmb+iJTOapb7PpzLIA4pJWdGziGAUJg+x7ig+FLS+li8EBceiwpv7zZ/jNz6wc
iTeVIgKMNt4vJmZLXfPKm4l9WmySanHpVseFY/OtXHxoHUn8MQYIU/jni/6GNgGTQeOANsBH5/AL
4OBO3gCrr+VpQZR+U3VWd8qndCSdfhuYyzSdV36VcZLhtVCmGsOItWz+hjX97sfHKp1fn2dMOXBN
P9/reoh9p0dveWo7zaXrdTPKqLZx8mHWJOw94XbtC6MR94nJeSWCkfLcjTqIivgvP8dvuKL/Vwr4
/BQoQn6BbuNty2Tr9M7Jp7H/IhdjfuklAGW4Dv1MSwFxsfG/33aOnBYHPEBfz/5Vw5duTjZ4KndP
g7fanEeMy0wF4y1rzIuzy/KI104X/fmu//dRg87Bm8SAj4eB/NX3tJtzhRVobp606JLzMOOHExIM
mcY7xi/VCivtYiLWm+vsnP985f8+bz9f+XID/vVaJ43djEZVm6dJ9/beSov0qpyG7ABS3D/OPuiL
alN1oLtURX2Zpn+5v7/74ih3DR8s3jCRu/58+Zwzejs0rX0y0qY4MuzRkV3NAza92fDeOeZylXm0
w/78nf+7lIEtc76AVfKYN/0atYeqsdSKY/NpM2AHBQX9i1zR/6EZs/+CLP33+eVS8Eo+U1ITw75f
ft6uIBFy6nr75HZqeeB/c4IKT4RdsWTilGldHv781S6r8L9If5ZNx0AVzvdC7UKy9+W//+t2bs00
WwUbErMiI+52/aj8KtScdKu/XOh3zw0/IEZnHmQ6q9XPF8Kk1+2zNjFOohQQL0W/PjQVtsNylf4D
xWkZ4fXiBMq1u6Oj1fCXx/Y33xNzeA8VJed5Hp9fLi+23AWVVOaJvgeNMFCYhRUqxujlf14NGORD
KbmozC96tl/W40qPijWolyf8lK15n2QIlo9W3cD+16Wjo0yMjRtmzOiGv2y4v/mKFkzdxfAIzQwL
w8+/MD7FI6rU2eFWSgy+Fsz/PqxJlp//5yfG8tC+gjFLxEj/WMD/64mxcCx0kq6zT7ntAq56gDTr
sVnQVf7l+/z3VUDpS3PddBxMCzBe+Pn7eDa+5Kq23JPsnIF+MW0kZqlc1A8w0QboWb3FLMI/f7vf
XRRTJum4Hms6e+rPF3URhkH91eq0OFZ7VRRT91ykHhB9rqb8UcyDZfzlipe/8ec3kNYsRpDKUjgT
UBn+fEW5uTGWM0iK/cHu9qUruuuFdktIAPx0mdkmN9lKysYytcPfIo/+e2ll4PEBi8kOgrbjl4JF
JBBYcHDIz8ttfGzWir6na8WI+BNj8zm6D9RbGEhWEk4jzea/3OD/LgnUoiZSbp5aibjylxss52qV
6erywCIvAqmKP21N4Xx1VnGHaypvjeqMPUhSc67j5W+quv+u6T9f/Jcb3fYrx1fg9xOWPCuEJ6ZQ
RGfnDkeOcWEL+8t3/c1PbRoI0w0PvyLL+NXaI8aXvNKTdE6j1NYDri14gxvFnHU05imZ9thQ9U+0
cnImEHBDyV+cE353eZK42VDk5XX6x4X7Xy8tKeACEZB2ToOlBxkaW1kYAc5hnh1o3obH3lhKdIRj
IpaoJ4XgL8Dv735sCnNO71h9oyr8pSqjrdP3cHbOSYpp+pK4hEAGCF46LyCPeBv/8kb9t0bgTcJY
k/eKs5bxT7X6ry8LcI2nprc4J8ISi+PsuOl1qTOamIycImLb35o8s/+y7P938b1cE53qZfWFPPxl
3/aSrLSSPnYoEVQRB0srwPKnstzy6M8L1O++nEupiQuN+mfB+Hm5oOedxG7DhZx+grCrqKzR2tnJ
3VxitFgvrfnMoTr/9Oer/u5VvWgWFMoy1oxfT1cdc7KyBFU++VNGSpimH1TSG3SqIgnNuW2eu77K
MLuvxyBrq7+5ZLAmXZain1dJxfmBaFTKIo8F+pdVUncxsip6Wiers/v90pvjcZokYZlGqT/8kRWO
rtyY43Q+tOuzMJMSS4KSMXXleBMpF0iodkVZ4ftvjv5holf73K82zpBppfIr7cKtYHhEZ8MeRqAS
lRpXq/LbT6OGtIrauHjNGfDfGL32GZs0cBikczAVQHSFxd1yXTCXm2ko6vVVTOtA0pYbS0qpes4b
iLidgs59ISeCeyYrD3tRbbdg+Z4lhnftThdbv8bz9usoRRgLzHC2br1PcKpmVIAVJOCqW1kMgk0x
lbvJoMzYIWfwGA2ZOFmBRfvlvKdBCQPRtDgDH8d5yRyUIsg4drmkz7brOyZ58GsbtsltlixXVu7M
McivK44QAshPuirPzuVmEZLaFCsudriBuW8ECgOc1+bqXKfoNv3ALmKmuVgi0WdK1Dg/beXCoKDv
MDMLXStdbvwhj48jHCeCDu0xqNLpnNz6E42l3TKkvT60zGDXfeLr7da06YSIas6vt3ZZ3AP0mUzC
YozdcS/HPvuCI0v7lFVreV6B56ygXlJ+xlQ53cs0xVnPVNGnf5fx0sFebVb5PNFnYGDlkRHvWUsc
VJsePrSAath12VC+LgixbjeH1lk5lcWdyvO13bVeaXwzlzy9yyen/qJkLx/wQ9PZNQoo6+TUNqv1
OIFIdrgdBpz0QfrTjmHfVhAakfMQ7fK4FXsceo1X06LMzcDdUMZXKFkRV/A7WNMwRE7tq8iJfT+O
pNdUjwuPCEODFBe1MBvNTeBhlvWIUptWwOjrpXy3VpUGMR5yUeNsFqDvSLerteVbzyHi1OZufFfL
7sIEpQUwNZL1YJ5q3lDZbtahqlzvI91yea8K5ZWHMh7UU8+4h2HtKD45xkbCoW7BzPtRk2c0GH5t
8NRkcRbyWS2GkvDD6MEYYX6w7pTWAT489W/XIi42aItu6/YI02FtEmnrU2b41XeeK/sBWj2/U/MF
mrcLrT7VdZ1nu0Ev8pNdldhMWbAIjLKZbfD2TMVyohQajMDp5xnlU2qjPz7Mhape3STDLtFoxmxf
9p3HLHNJkKiBrqgvtWiLe3LKpweJbeY7Kif5UXk5BLuJvc43IWP6vqlVTsV+dAz6k7J3Ap9XYzfO
nB15yLrvViGHLSjyKiUvu5flOee5fzMtFLt4hWa3qMTyB4zrbLFbGlSUiyHqz3nGTKY3XPGQaTch
4WStYV58DsYQuF0ksjHdmyBZ+6z3G8ZI1GEhBdH8KJD00ycxOTj3HrXOHXrm7WHeRrcLt2HNECYu
zXZlV3SzwnKI84e+N7PAskUfoqN1+qjnVtFV07PRB1RxmqrRTPI3jm60cTUmKT34qZt/KrQWFY3G
fj15qiTeaPT9cwwEDrrCGMAiTxYiepGTPCdZBWmMNOWcqlwF+SrSg5dlXWSnpTgyV8xYW5wZabWJ
/bjtyOJI7FL5YfYG05qY2KPvyWJI+Ke8GGENLP/RyGy1LyfGRzurdnIiNiZ7eqs5257K1qM1Xg3f
y6EguQ23mK+aQQacfJb7J6ozb+ep2A1Fa9R7bCDeFwvbQNCDUrxuFtTc5RQNnOWMV8aiUmYvWf1q
u3axt2NTP3jz2B69Jm+RZ2gXhACqlxXOJ0lz3/BihQ4dxTRI6worawzJ0CUkw5vjJ+owAQcEZIqL
I77JmBKyYl7jw1mEddM4R12N3YlJFdx6z3ik3zXzqp9kL5IT8q4+Ass44hKZXqfFFB8R0bf4r1dj
chVLw2NJyCQIpaunYtdKu98NY5HdZgzh7nzRtg/1MumrTEE9aYQjUdmBP84jFn/KS1HkClY4IFAr
HG1UWjEOCYGNvV5KMoxYBNNbhyyrtUMWmjluFWToIHDgi+cnr9/8p7ip7IcmjvU1S2N8Mno7P9Lc
51+rJf4QabPsJ0w2Dg7D3RuINVxc28WwghwB98HEmedLvnYX1ZBuSL4ajObERjvdiLT3dgYThgiS
E9eczcjezWJUzylLHCdeW8KjpZ51W7oIDcxi5tvYI/yxv/JPoH1TPJaSYW7pLwZoD7LGwti4TeZk
As5l9ZE9mamR4czPyWiYZ11r933aat+6M1NmaGeVtsQ1LT2ZZhOKUapKI3nErsyHAm5xA80krspd
eytKnPUEk4hDq5GM7WbDKiMLQCNE4+M9rQvB5AFvbRE1mMGyWeqUUifuU/+7kVrbeTZAA5Wqq71l
be07BocjHrizSchI3PUhnpTxi8LmdQh7t3X9aO5aXjT+QIqarI79L3k2WLz2pjefND5ZQUzz/JNO
JPg+9+Zi+llmhxZbpWNC7ODtNpR4Yw6FqIMOX30AYIOu9bJiOokotkqjXLlZWHWbexzovb0RbTOG
Ks3qJyB283W12Fk4T8S2ieYtqaIhkxD4I6C7WtX8ga1rcUwzV31vCmWEl1zNpxTNIrRjSoJA3tY3
RChRV5CJhwOamntrz6zXv6eeN8fdag/VaesHdWjWog3mFdtZftIcIwZO85pdatPPo9MXRJ2viftg
oEzNww1HW7mrPG1eQ5MwK7vwliGmdcuPDPPiU855ZOfZ+kfOUWmHpej2YlYdW+1sKQHe4DBLSrGQ
ZbdMWAtNktINoPpw2trqIHBz2E3mIg4ZTqu7uVswjrBsZ0MEvRlHQEUZ4fYLk6xrD//gRkPh1d70
kLl1+mKOcRIRkUf8u8aAX8GcB06HNNIZSyIZ5rz/4ufN51zhvNrOmx0JteTfVD4g3m6LTQP2aCIH
XWwCjDnFw3Hz6uG0AYzuZ7qS/pXZbytKIof6z4r7mOXVJV+pzustUKMlbpPVBtX3lPaAWDu242Tu
on4jTtVMWvUE5MN9mAqzfWOJImbDzcY47NsNBlESAlDtKCoQSa0aMYlIW8SCBksgE3bhPBJGZx1X
OA0+HD7cQdX49h4mok+JZpBOiZIbhDPq27RoT7JU4nwZIIR54chvM/TbceljKGXHypgh0DZDVg9m
w+Q5kvYGYm6suBAr1G+nLbPKO4i38ixVWl3oeo/hYNmGFJkb520XAQdyl/LMpxVkb+WCPJLMZaa3
1f0DgsXHYhi+Fl4TP3Vrf19OVvZK05X2/brRONwRO6EPqBvaPaO0rYkuvMfedLrqXvvLM6bo80ea
LzbzY5TAC+lmklIWD98tVDOl7TbP6NNLZr/DujZDWOkip/voJRO4uZMxH5ILknaNByDTd4ycA9Ax
+4YqX7ObZi/9YucnZEKRMc03vV2DMaRVeVUW/P7W4OZ3rPlsf3WuDrbRJmEjxHPSJI9+l9z4nflk
SwxTrZXYOQjRnP0/+zLlzlFajGtoSzy6NkFm1ghWkuGSq+PuuoqXMlwbNJBo5YZbJGw8wIsx3K/S
flosK6S+kniyJ0evwgvfM+957vQhmTIQAc8J5lpx3LY/jQ3+xoMqH3jvH5ZcLoGf2d9NOX9Wpvji
UUCRzrH01+OE5TKVLqWOlq8MT3104UX3SGUDgS5djJCt3qrvYistg8pxs8DA/JlixNMH0y9qFsLq
RyzgiA1/w1m0mEGeO/OzjaJhiI3q0MTTJ9xZfnCQxQHDZwgp6lPBYgX2vBWRXac3MxgyYrEGa5jh
1ZntCZnA8qXIPQbos30vJ59sGReNQYIYdWtPpSjbaLEXE+sN7AMMDx5wtA+FPyG2HXRkJhclZLl8
SD08Uxg9Ucrdt0MywEKm0YYu/jj1+srd1GcKsivKhYa6wHIPOG4polgECR2N7dwsvLF7JEj6bqWH
D0+a9ng72+RQNuutG6PzWwYHwiG99drlCekNZYxVPEmj+HC2imi8dSYQV2hUviOnPryGUza/xgrn
pfts4LYbAvjbrAnuUbvmWzM6t3bfHOaMTN/N55Zh5L6GzrJsxz4b2cJy9xPKiy9bqt9jZ+52ZtEe
MO2x72dRGDsc2+cj8jOoKLne6HEiQqOp4DmLGkCsynfWZks0ANRdeF6hdXXrVyNeb6sF/1n8uYHh
ZPrkmZkIYqDXnTub1bmlMxsarWlgDN4jqsaCB9ASpGmUxh4VAWI+Y+quzMoyKdYNm1qvvkq0/FFL
7zzR0r0asuaibawA0odEnvPar7/Sj42fnF4jNnaLnMC7zY+WpHyvRPW9xHvkMvFP7itPjbtJN5Eq
8SHiIEOnW89VsBmxf9/31avpQdomYMRW9cP0571j8Bz2sX8am/mjdQe9S9nQz1h33Q340rBLlddp
zYI2DxrVrE3d3hegXuWA+MK3xLO3TWyvlSWv8JE/9/1828sKz/pk2KFvbKMYh5IgVmv+JuY4f8UZ
I+cmeS946XCojNPnZE4+cll+6ZWCkui4FEfTh9LZHmerp3szMQotTWu3Ve11AsQTDU0FLWmTSOeV
BR7OCWYZrjb4iFgohW5eexTi8gGUoTjWi/cYtwhxEr9/w34/Pgz91ty1OMkDM9bF7ZDUN/h0vWP7
wt83299xQOqA6FdMUDwPZWDKmFo0L8LlnECTsjugc5T71IYISNzc3Q3GJoMVAKqFz9j1NrK8yXQ+
zZ6aw3lo1p2QcntvEg9/tDQ1g7jhIIyVX1Rn292c19d6VVcUofi1+g/DhoC0qvNvDc9rH8/6IKex
gyllLFt2sbG3zL67y8ylvivxMdklOJ+cfADmo+LosQfTHu5stylfBglFqEWdgKaY47eqo5pa/C5O
QPD8InJFdkJTrNHvlcl7V1KwDlRRDIEOG57pkV9l97puUIx0+ht6BvMNi/4uaAdkqz1Z10eaUIc5
N9/qMvvKUWs4mckSoSs45daK8gAUF+wcn//BfFjqy81L0gdsSS5pAK7eC9kXB3e2v+hseCC1Ed/x
JH/MiGz4JvL2WzPzk3YpFsxqIHamAzDcuUrPl37ewxoT5WZsL6Ldil0j9KEpeDAFWKeoJf+SfMYU
7brtN8yskEHSJtiaY29jx29SMYNXDkCMGecGt0D8BkQP1kNtkgpxbtL2AAny6g7unSOGe8SYoVJU
CPRrflT1gikygRPmMZumV0+oK7OEz4bHuepcxAbpcqu8mQuu8ddG22dV8vTa66hf0poXUiTZ81ro
+6lv9cUGPkGXtAyYermHuRqpHMf5oIfmJl6o6GczfR153ol6YBG1QQqLXpwtDBTCRoun2hP3Ve0A
2QGsukQ4tHX5nOu+xljfIIYdU4EVD52m9T95YsIwYSK8tHPea4yWmHUcyqY5KHd5LbL4vMzTDWvX
13kyQwr0MxPec4c1TqvmNzQ9E8pW47hiqCe97XHygB2ddgkksoY2Y+SSJRBSyayuyrl8ze0Z3Uru
0/LJriYp77NUfFiqNYE8SJwx/WzftfpGjcnBdJqztOoftLRQ0Bb5fJuq/vr/ODuz3UqRdVs/ERIQ
EMDt7Hvb012mb5DTziToIeh5+vPNOjerXKlMnaOttbe0VatszwkRfzPGN6Dt/zJj1O2GoGSewupi
C/wXDQLCpnyystxd2I6ttugNkpUXG0iZbs+tDuZjZXg0sBWfK8m3xxI3V2ej9W6DeS3i+I2J8TZV
/kNc5usqgsCcEIiBScV5KxWgRDONzkXcnmUdcW/m1VXzNEH8yjZhzOwOFdxK9sYxixm79IF1m+SU
m8CLfqB4pIJ0J7EK/A7hLSMaMVEeINteJGTG2nlOksOQXaOWU0jGGQyicWAqGlxKT++cnk88bva2
29Jq5N/y1n9osvCM7/dlFgn+Ll3eTwwvUyM8prW6r0N5Nuf+4A1EyaXpU91klzlkvuP2zxgdK/jy
yVZ2DHcQvb6Wsjp01vRa1tULbZRJueCUxyCeP+fJPSSjPfCKpe+tUA8pLgVAbAXUvnDt+vULC/Hb
cGA/WBJzeef8sKJoQwiEPrRt9lDb4iVkfGCaUbJgI7rNzOpaAudcsB/cM5B71xXdv1LmT+7gJ2ml
Z9VVjDqFWlkujhQKs5cu1ztOuh8NhoaFKGBbGOA5OFDRAtV4xwdiTzKfbS3TEbEMDPfTrosn1vzr
JJTPij7AT8JqMfpkuhVhxZmimgCTVDUwtXKyE76HXQSJtBPhEYGvsYRVeYeP6i008/LIdQy9IA1P
YV6hySbQ1Wa8bA2c2V4QLhvfe8YrdpnjyMeIOg0vYUntH/oUA24fAf7oPa4hKoYoTMFoqfBo0WRx
BUTtEdz3c5wbmPqg9HNHZicg4OMCFdKw9nRNjEL7DZvZY9QjpM1npF+G4j1CnbHxWswnfRRvJy89
uX3+FE/D3q7m5r5MJrUdI39jKHnXxjYuwzHYBAOPiWW240Y7TBoCo9rA1XuVFEOS32orq2A/y/ZB
1QHdESY2KELiGyy3boUQwF6EPiYwE7XjcrABZXaVbhe2FSU4pnV+7bEhuQGkMqca+40anBcHHS6c
AR4mImhOoWciFu/wuSDUVUuPI4whWnQyx2wZ0mZDb8BiIr3qJ3MZexkX7hG7/FH3/bqU9r5xkdyV
3TzeJ0U5fdOeS8oGLdYSWWW/TowIUa8ZbvAlkMkeRWJLAmZx38/GQxSW85vS/rSaY5eoGtcbNb3s
YAhoeZG6q8LSQRgLWsCndH40BhHf92PAUE/mWbCYexOds8IwslBm7m6KJC/PvUGAYGTZ81NCTPky
r8B6yMmZln5j2s/ihkiYJOJYhr82YvzKwhc9dT8qlaJJdvDNtMFEUA+rcKcJrxHHlzmqGDws7xlQ
UoYTtsS620Rd9GQJrKSeP21o2h7wIZ256kassfGGTuPiZ4NcS6cstiYPMcyRbj37uGdcs6KDTDzm
boxlV7GoiCRowg3jxE+mgCT7GMCCyjS87UwztULZXz3dZnI3z3C0AB2jV1WMJ5i8Gyq90Vu4Tnhw
wvZIm40DqDIfspokxaqNjuVofe+b8CGtQmarQ7qzUIpDboE1aYUsMMA4EERoXFJGi+hjMa651YMc
07vEnrGEOT7H9K0aqswz4xcWDA69iWaoP71bRfJqCNyGWWLfIyC6wzDurtzaOiAbObEnxe3tD9+r
ilkYTqvzhItmm0++uSTC+luiYUAkpFmk5XQymWQiaMVfQh7qt9wgIcNpN6IOL2xUD6F2r/U8nHTc
7Tgbxh3KlGZL9k56BJvi8ImUoQXeMHSXDiy15XjLZBwiDPJO1k9I632sSMr64WX6UWOHthLNcFun
xYod9cqgxdW58USh/Guy22fY4Ctr8hLK9qJe5pm4c6N5407p2k8h6+kBvyII+3kMTz5DWGFMF3rU
t5JxJXOYsH7QBW4bC3dmXolrzlB7Ndd5cI78bsuO9uQwUVmZ2sdrZ+IKaG5xIBVXsx2Ha5HWj7o0
icTkQGZnts8MyVSi9C6wxH9OuXdBws5wvj92GnphOk31Yexyh5WPNI7RUNCbUeyIldbYvjqidjat
Y5YnuIXJfS18LktTvnV9bn7rrIpzORLiGrc9u7pKTesxxq2sHRYj5JCMr9Rb8zo2O/5NRCGdJ00C
p9fCxukmByt5YxobYnKHlar44pJUCMgT6tFLaCvzso2W4xh9MFDibO/VuDXlcK1TTS1NOArT7uhV
xTOn32xcuPXVEhRsvPBTnroQP6RgjsS4Zk62gHASAuQtR96N3dA8R92tSNb4d3oGoXzPDLZRfzXL
pKNUUO14Ay8g9gbq7GztkYerq7IVhon+frB7ApKq0tmYGLi/zxp/6ACgZEslFG3lLN11ZmXmwUVk
Cw94Tr617jifMyPIDmQ61SRQMUAB71RQmo3WIuggjQo2GOeSbvjRrut6mVGWQzWigZ1DMjbXTVcD
0ciiZK2zZl4x/XzBPPEr4S6uPSyEk5eZK/jDeLo9xPVjxkVleFm09fsEKxbWPZpCGW/CNH1jFcEq
HOBJCvqpcXemD2MAEgbtVA3FxsUDs4TxweFdFY9xlGbrsEk9rkXjBb2svuSlip+6cjQeZafjJwcU
DtmfrrmpAVxtGVCoZRY1VDYdQ8el7ebTtpCS5pptOJR8/9b9YjkPJ4otoTPjPsHp+S0i/2bXR26C
NpLZcheXYgt+qF9FhfcdeqGDZZ3JmFvzpURt4y2axusu7ui5eLBtWKgBwyLcBTwnnvkBeEdtUl2J
Qy3Nlkk1W+tJFi+2PdnMPLpyE2LAp8PFubFh7XxsGKani1mJbNXjOCZ5tUn6sxOa3tpCxbyociG2
o8W5HYV2vozTNt+qyfhZU0btXQgx+LxcZv+xTO5V5NJByOh7C53zLmfLvbDYVTHvKFipeeLMTLzb
Gmb4TQpj3gx9v+sZ17BjM56063srTK0B6ZOufGmwoRcrA570KZFtueiNgjJmOJZWc1CESq1qR25a
wz3JOc/Xk9OsWwdCIEFcbPF1e+flcps3xcUi6kdLtroySdZ2V6wzTufNEM/10heAQIM4gI1ploeh
gnSQmf1xTu1iSSjhyYTssfAIOBJgVlYgSQAPNwImQt9HK2xMPJKDoPxp2aXIsfvG1gL4UBX8mGFW
1dr9mKV6Se1yXHuyP8M3O5G8Sk5vOZ+CcviMGyg6WDCPYNUIZFWmWgUiRqeaR3tumZR4UZot5TAY
q9Vt0pLhAA7PrlvujboEdpYw6DRGliKTbPGLOcewgt/LifGQ1+Ko3YIn2mXQ3vYbWgKem+n28FTU
6o2V7FOnIS8iVCN1v3ND+5kxh/r4wEyz/sBvcA+axV3HLYF5Qrc/sfOsXT52IhE/QV9sm6DZmSre
qJb6P5idczlUNJD5VRFuyuxBmXju7DVuibe4za6UF4/wERAaVJyiGtuPmPndzCxb43YYlt2gT3R2
3jdnCGGJVtLjKKG2jb0Muq3njQs94JNJZXJIhmaE8Vw9WF5+n7XFyvGqJ2hImyEMdo1OzpnDxlaZ
9aVDGLZwAIImrcTn764ds9+aDsDXkh5jOXu6RCeYf4st8QkBcW/Q3ruk2N6ktKRxm/5ZNEynGyAv
npO8MNLYh2kMPEiW9+wcrQVs2Tdr7C6ZTNeeNxxmU/8IhHA2uvOgKBrdVkT0SUDDBCvwEumB8s1N
BadzgdMVCpM9rxMe/HNEabEm3DxedBJ3oG70MfPLV5zz/dpzaEhu+wkgvvf5YGwnfs22aCCAZA24
pe5aG71ccEc+YBV/wVzy6GbJFRHXfZ3kv4yRkUyo8aw2MdP9tD0lPlVaEJd8oR6GZQdjxLJwuAtU
Ubz3Ub0v7MLfuSFNY+jpdeFbUKFl8ya0eEflwzOZksPX9oW5KBOoWOlg7+s6P/VFxlIWWhHMEJrS
xm/3eUi8kPbLZT4E41LPjuDCSWE/6Y4Mdwf868A1BcNq1/T0o9IdX1rOnGjwSYmm3V1kEqb6iD1H
NU9AuZ4wfS1lMuwjXkGrDjZVkzr8Q2yV+Kc3QjtnWtoSaU2x7kesx/id8R2a+cHPy3ctrVOKUWvS
s32IMIjeAEv7qvcvo6UeYrxiVLubrBf09yyJKouzZKLJXdqywjCd3ZGIi8o0i3/2tsEY6gZUGiVm
JeAgotSHkqkSyrj1PN0+H1fcxXF8lzP/5/SSmzByd4ZfvOdZdqQXYHbQD9tOV+ebDwF6SvjA/Oi9
rvu7AvduPVGkGOMTI64f+KDevSm/q28dIMlfO2UB52Cry2YseJ6Hfm8X9sEvvANH63s1iRtzx8N+
XNyFhbRumqN51fnRa9QZDESA1CRCHNubC6r0QY6GxkcWNq+BsCisGGqQvoqrO+7Oir97GDmdQAOw
FWtHkzjP9ptGH0ha5a80Yj2edbq8TN4UrgfXYmPs4ZzM4SIEef2gXJQqShvr2Uq3aRQdGjnoext1
y2kqqzsY9fmd1+vXOvV46SSSgGDo9ooFS2D492KmH5sk6owoPJqIGOxo+GnGPRbGdDgHgFN1Ne48
me90Q0wg1PYHZbd7V1LSqkC92LXGFjZAfCyUuyb9Ol11rT8fCrd/Z73FbAHDatxb3wJVkonuT/W2
blkxEVc3PfGOuJvUN6466ii9p3zBS8WGT3QfFXGQw+2hrhAhuVPxHDTBG+iTeq0TqI8YJuslQ125
mTzaaNlUz6Yk2aapXpo43YQVp6AovPOYDy8q8l69MkGxIRnrTwZsIjpIumM+eD482mNxrGuuRCiu
d9McMdavi+/kHgfL3kmvaDLu7dD8DLzpYnnyrL0qWjqe/2I4GD0F2Y3LAlQ+87kaaUn4bLot327r
P2LIhgIIi4/nGyBlwDT14tEMsKMPqNmTJ7eSJ3+sbQZ0OiYiEDVXzDKvbaefjatPKDJ/1tKGLNDk
L4QAbgPH9OyFC3KtK4ujCZixW6DQsbZpZ71LFy4UnrJF4yNY0ExRF3jgQJ+zNQrtsMP0N12cdtjj
3Y6WYiwRjk+vHeR7hy7a9Uz0F6lJKxxbb2lurQBKV0vmNd8FFknwH9i+K81xnBpZsTZAacEZBeWi
eoauXDpHUPgHy2n2QL4ObZNVe/iLnyKK7r2CPaM2ut2YAlMZnSBfpyP+WoexfAauEYol0QS3zFiU
0R4jOudgwoSMW4PDjggr1rqP8eQu6rb+7gB38BN2aqp0rMMEW3yBr6zD8W81S7bfuGrJ1WMPTlEx
lcO7EZQXur438OgfthF9g9QLkCIgV9KwdLWpa7awMoG903kdBuXiLVMIf2JkMkE30LM56NGSNt/l
PogcF2Li1Nn1FkjcQWoeVGxmJqXE+Bpnyj2XcCO58DU+cv6Xr7szw5mXrHN/yaA/yBTUapT/ai20
gbAurSWl46pO/H2gZqy7tIxFC6ArztbMSaxDJsZ3l03FGmftDjHRmZeI8Visri0xt4tIdHv6pHOk
5Kc/xS9jULaLcBBgdYz3dh7aVYZ/GiUlUFUWIbSloFHkuAtMtXaauMRd2mxIJN3Pvjpk3uSu8inq
KKq5zRnAnGTG+LuPkje6CwJxGTt7xblIpnkFI8JYSMYqZjc9jSggcPfmBxM8xo1fvPQU6FKzE/jm
LWkx7YO/VNXDdTa5c+lF4i1j9g19/QfXzS6wVLHMQadzW3mvkcMeWsjxrCvnKbOiaZG4cIwY118r
TuADMhEuC5aZeJWZL+TEJ28NNsaMQ8yzrbzijsy4h6npmx2l1M7JksfBjq5ZAxPW5OzYj/W05b7/
VUW8NDoW67mu6g03zt3EnmVRB+MhlPYrrqLv3L+wsEdc75N4G8Py0sfZtdBgLYc2CjZZQHZw7z/O
IosPZVrwNnGTmqY5rGOqvKVFpZek6TUr4l/ckWu/yl7MeLaApIJiTZn/F8WwBL8arMpxOCb8axYt
l91gGcWKa/qHXZoAkXpkRBPLFIfF7nKu5jfW8fkNDs1+emThG8/5BZg9M4A+/1USC7Oy+MqRnUFQ
C321Mmnv6dGvzFAYuIELQzpN/8nVw4AVfHE3vtYa5krmAJFtbr/0RF+PjtXZ3DbnkICQA5nj/SBj
MkJDFFJgfAT2pygHbJ5q1mCGfi0qzaEZhpcWvcLCZAgDfKz/VVXmPmUs5XfifrbV2Uk6ixjgwt4a
I/Mva2Lj6IYAcLxyZxZISzwvvaRoFRdO4v7Cxn0Ni1weukHd2HOS665hc2cjG+P15G8CcbOcanD0
othbOjpOs3qz/c69gYWYbtUCIkE2PIeh12BbsftTDTSNxQUIfysykNiNxQq9EDPckBmSE4xoUf1l
CboFTlqyq6oApi3DQ8YvwQraynqY3WkLHnY6WDWAN+m6x6A2rzEwN9YgwbLo4h3E7ldeuYM7gu7D
MnhvV80HTttL7Vg7rq5g543uaqyQhgxjcyFpe2a3wWFilt7Ws3F3sOjbFI5zl4iu44QUOyPl+dFk
Pvu3QX4nAaIAOtJeB+qkd7/bYRICFGuRF5YwIrH2M7GZnC1nEsbEsWAG0JTMCgyeeZjoW+wPzABB
v9ijPliARK0Or31sbalZV9GU8mtX3R1gCnh8ZRacVWXMD3Y9P9RuRKJGDdvKjO9BHmzh8/Iq5vKj
Qsq6S9GTw+1Tz8GsumXGACiu0cMqCRNYrNtUqL3Aubfkvd+3BcQJ5Uwfc6jotrxVluRvHiNP4Kvd
VTmsMGw0GkPTHajiskWcOOvaY1cVABZ0LP7Nzqmsu8euTg8TnDViau4Ky7rT80BR1H9CI5LrNL11
hOKtFxEFcDjuW6pCLm3qnBtv0ED9kzEZ6jiY2mK8Z7nwkHXoCDovEYsb6wJj9qqi+l3SK1xsAvgW
RTUd8Bf/0pZ90cjjV/6gtsC134J2uBQ96wGekXpR8njHgcLPUgY7lTKsilnRiBFMC450uoTbwpCj
oz6HOoWAAEnsCH+WAgJcFZpr6M3QmRa96LaRYHGIw20jc1tAgc+2va/eQzM5WzF6HfoK1InBp/aZ
JwIx3Gasa7eKzmlZMWp7xi81QSK0ty1jiA6M90LO0Y+wKk+FQ9y0DFoka6G3pY3emPBiFi0aZXT5
J7TWQKdVzv+nGJFU6hPwnuE96geNnRqlkxE6MKRcD0x0U667wftV6OouNetzUKS7jjiLvOU0wPr2
HU5muhmHsto0wiIsMi2YVjZ1dSeAmrDrr97YK67D3H+oXCs6TFo8ptx0Z3s0fiF8e7SD5sFK49OQ
AAwossq6GmN+7w/tC6JPnsCAOtGRI8fdZL6XQt+TLZGsmQEcBhlup8o6AiGuqBKn5FgJ9YwOsAfB
2Wfr3s4HNvnGyqj8+DSWvCwsZQvUwdHP3MlyKM6mg/IYWEMGP3ZZDJAx6pmKJsr0T68HHwrQja4r
dOIfbeh2m9Cty12m7VPOAAmBHFKTfCqWFJnkyrAVrUZMZN68NgxnS2TzOqjrkrICgJzZcrEWgpKn
isotQ2JIxEP9HeoOa4GW6aUBM2meUGuzNU+3VogOBLU0sGGZLGtYZrRAwRCvY18tuzZ4Qh0Piyy1
mlV0gyH3spqXCdHPuzSh8w5gbmu0M+Qx+cTIxe92W27qhP9K2ffPbonqAbire6uBYvQdPtOYrGS3
6jt3g7Cgo+OmINdgdRvX8ajAMRy9Q9NqyC3SWvMpDMsI3xpaBMzQnpnfFQb3dmcPV7tGejOM47TN
WmvrKSpV1y66m67kOW3Ma9HQU85tKJYOOKcFSySYOArphSFOtZ+CQDYoB625+jnG6bUvjJ+QJ0qk
OrgRfLafG+io60pYvyoUMKkavg9m+2PQ2TPWILWY0HDNEQSZyfpB8gztnR18oM6DFDUWO9W3AFT4
YK1qeuvzWaA6LYIN6Ba1SAKPzTm6xEMd8rX2tL2Ql6rvswNhyo7Lz9j1n4Q3fmMLw8PHNrEHQItS
mqPcNac3EWb7XsRM+1T1DvOQBVLVRZ8zqoaFOzq/mIBVO3eq3+H77JHyf3fi+jMW7qELynNjy52T
xkc/sq80FvZ2ZoR2uyd3GGDo/6fqGfEGTU8onp24iShLB/MUtmobBf5h4LSlSyv35HhdhQhXbWv2
iylgKOn35Uc4pT8En2leOkiL+mEjDfPqd3KHW23fs4aH1sL8otbezgoSVH3GqunYKiGp/EyIPIe6
k+CrpbCVXUJW+Zj8iG8Uxybx81OGT2VBnhQbUkHGgJMRdt369LuhAVtV3KTHhrYylLXxuO0BS8Uh
7SR5aJugH+lU8vAuw9m+mE36SxjnKyhMxbKvWC9X2efA4G0Oy0fR8i8z/ObOojEIxuh7XJeHNqCq
Yf+7n5GK3gECeGX6szQk9Vs1Jh2YMuQZfeCDEO2bo9n1W2u2GK3oEdXaKPdFK3Y8qMMyDMCkFvZ7
G8qDNvy7gO58ARt1N3GIs8SVt/G8vzQtaF6NYyULt66PumrW0kYMbTGbXyVVcmhuo8dUIzgCnHF2
yLVbZB5Cijmb3isWjI7Kz8I1ztTe4z5xGAcz3NgWExuBzom4PKwJhAGD1g6FIgcavtj4QGc4fNjx
OGxDO42e2iDql2S4JGjI7atuxssQj5DRhvAG10GukIJFqMj86JkZz1DfzqOhh3utrSAFccPfheF4
Ooxwy5d1RlZaJYMGdnIfsnTFLcNzYVafiXa8jbLyeukRgvkR1bl3zgituTKGR6WUR4+QgQeox6Nm
v23rLQbmaAVCV+1DN0i2kLrGa5DG6QlNWhushoYhJqZXGPWT1RV6PZawTiOnprkneTJBLWyeErPE
HcUeLlkpzZQrYtW5dz09PDMXVas+ssWr14fJIXNLRJkaqZ6y7fq7mlW+H7q23zcxrURtNy08qQL+
eRa6R6sfiNPiyy+RbeZljSa7SY+SNsRd+kWWfmgnot/KIpacVVK+z6nON1MPwLjTbbNVblN/lCF6
7cUMwxc2sQjZ93rqPs2wA8Z26yyxpiTHrEa3TYMl8ZIRPw/BJ3FRParb7Myi/WYV5a1ripdNG47O
uZ7cH0EB2tRXjFOyAmgarPf6gnafOVkj33ynaDdgMgUObKtBUCqidAMYpV06YFShfvUuAb+W+AF9
F5RdTciJOdQtz1UzNsvBGQDQs6YaV03ZFlvdALbmVGCZLmR5YhTgrSvG3HuGkppSXfWsC5E1MkIc
HzMWMmuH+3AlMJTtGB3lWyjCKextQ7C4mYkc5GNp730kC9TSQb3J48q5prhaNmnqRktawxubs79t
a7r4U841YoehN1puD8XR5LJkW0XEPz4wfnKukNObYz3O+qGIhb8UpObwcJbRxZhZ5JDDCmM4AzOz
IHYAUYmboQMuy/YyJeF88frxc0zM7OSJ0r+pLKj5VDazdXQZa9qOvh/caLhzUlLckjrMiwUz8psL
OaLBMmJU1P8srA5VSNu4AAbSQSiaLf9gMhNd4e8qOQ378YeRkecD/6bYOAFGtMLppo0YZqC3NpTI
7z35Ds6iKxBNGz5rYDNL9E8jlfpZsITcqC599Cp2EDp25tNc1eHjxN+wqrKYt/fPNlLrRj/4auP0
b7FEmIEJ0f1q46wc6phM1XIv+Zxrps9duLXZPFDgjpD07hA59KcJ/selsXS34zRrnqjqghc70XCn
6QGs/49fSTCm8V3PIn2Bj/7fhtpKIsZoysKHdI7PcEFrob41EVxZjsi+dN/mWNUPnWcMn+gpfDa0
DSuUok/8xzaNKvrqKUjlX36p/1IIAHGaeOJNl+hIYX6FSBi0gm7T+XvPNhnUEvTyULVWESN8bbjZ
saEQU/jnr+Y3Fm0Pu7TkfwhvB3fy74/B1IKgv1wFe4HP9SeCCir6OixO5Br+BSBh/8bLi48YF7Fj
STJOzZvF+X/82a0RCxPlnr+fy9iFH+maIUVYp1nrl2U1XFNJzgHwATxDlCwq+ijsufjFqVOrS0Jz
fZMq92xIYs7B5yCnJ4Wzzhm8MAOnZsgHI+qxVJV/LP3R32VZk7z9+bP6nRv5Hye0JL2M+MivbKsa
BRTArdHf53adXLm64UMA/UXApdK1KucZlxZqSqh7lTqyPOVtsr35L9/Ybx4SH8wH4dd8bdL+6snm
CHXC3mr4xvrBupNmjlCrI5gK8HKytPOi/cvP+80T4kN38lkMM27+z4syo+EwUf37e/V/e8R57Laq
xnmw7EL348+f8O9+FsEpnoNtxfIt8QUY4NAk55LWdV8D9APyTDD9WvI97OF1ztFfeAGW+O+phG/I
4cfwrWIy//rsQ74V5NcE+8KxU6zcvvXcS7Z6oPPkThAFtgQiW27kWA/38+0y9ZmbLwy8SRhjmYjz
n/8PhgGTbc4lED/Ckl9PpVpJlFtdHOz9upPfaPj9uzwskC05UbPLclWTm2r/LaDynz/0y/EMPY0z
ACYImpGvLBJfSbTRU+SDiUgLZzFanb+RjKVfRTLPD02cdz8RMLSYQQkVOpoz6mQQv5M4Jc6o7/Cl
Ae8Z6jE+kapiPsQcjDEJDkJegzax3lwVRe8q9RyJXMoynxSW7nyDIshTW3LgTPcB8nIo9prEq4wU
DrS1r0E2IUMCGgxSP+IJhGOvK0qeKZrUm9n0/dl3ApwXllnDhbGUPeyVKfQbgUtYEU3angz7kz3J
c5Xo2FvhZ/XCjRN79bnFkXw32VLcJRnvMtFhk5qI0OiqW9xakJiHpioQ5la5a953adReJ9R7kMa5
1/NFQR/kPJBkxz839InjLFkqofBI6MpYto51fAmNUH92Yi7kSrba7v/f38cA5h05ksEt8PefQ+p/
jlGMeHxcA5Won8YehjTSdVjmJPE4HqKiaf4GNvrdoReAX3L5oRCc/K8Mkai1OrbrRrC3OGEA48aM
YizkAGR103JD1kdObmVnPcXWpg8DYx3OVvyXGMff3R3kKorAtN1/WBu3V/l//mhhqRojdh7uByW7
o42//qdNWiqGalYmy9YL/XVnuLy7nZNKfrdamPlSzF1z04rK+b4SNXBhqVC57Vo3t/tlNHjZN9eY
BMj3qZfhwiRsjr3I5LXbga/R+svX9hsUS8AXBsKDUQVm7y9HW6F1LnKb8GcdIcACYOFF8Kn9npFp
XYC0LMLJQa6q4eRTP6Hv/fPJ+tsfj2cfszGYKP9r8KZPAkBTMDPe2zpmvkeaxiIGEAnJdjDXJIzH
92wOs3XUOc5ffvJ/ySW+aXKWETF941B+LWoQiipgqUT2tFY2M8CLFHsGxy+b09AoKTaNwVwc37Wg
Qv/z3/zbn+zatgXlyLIprf790ATjXPNx9uFes5c68l2TmDRXaIC0IHgm7J2HVqC5+fMP/e/1TIkj
Le5J/o8LrerfP9SqR78rclKkHNdlKax6z3+YMyrMQvk5HsPiL5DP/36xVFK8nZ5LqqYHAfPfPw/H
Udo6TCQRz4b9u9GX8gMnMyJ7xIcmxsFezWxCh+DNpk3z//LH/hd/QyniEbDJJYopTn4p6Zoe8vJA
xb+v29F/S1Dy5jtbs8Lb/PlD/W9d4FumJ1k0cgwB4/ry8gR2LRgAwQfQRT2+4bcBIJfm7A9vSs7n
P/+sf6hE/74NfUA0nilNPlZLBl8+0Wn2O2UoMgkaevt02Y1TdhnGikGMtcLz3n3EncUgK+Spew46
iUOkSdsfda8G1jvJgEEfhW350Q/KxRepgukn6/DuQLZXCwHCjYIrfg/Sb5Qk52Y5B818/fNf8LtP
C0yQCULNZiz6ta7x6Lgnl+4BIIfofyQEWii2zvPwLcwVIOo//7DfPH+WzYMnoEZJZAhf+qjMigl1
AqC4R6XZl4cyb7gTQzncUiTs+cNKZaeWNfrWnruz6v5yMfzuT3UoWmBi8rdyQf376Q/9BFONT/ui
ZJSeE9rIRUEJzpreFdPlz3/pb36WTSyN77s+j7T9tUqqMBuNScKB7fR9ydZniK6sKIMDSXThXzqN
/75XXBCk5fJu3Ri64var/M91N5Bfa3u0rXsL6e73eZ4atHJRW//ty7P+e1pxF9nCNSH7efQ0X06r
oLBKOJOF3Hspy5htyw3hkgtCkNdKJ6gql1YdOS94CSu9TAWRmsiisvtBDJ7xhG1M+osxFoLOjBw4
GNuj7SHQzK2ZpWI6N3/pDv77qPHL8oT5luuBdPwK6at5VUJ5g6lJGTaIFdHjFonR7WOywzYQ7jF1
ZqhW7RRY/5+/euufrupfh4LHVpB8GOHy9fNZ3T7I//lG2OanZJogtTJSM7yodvIPjUM0JsE5Q4Ek
AZ3+su51+qmz2kWiBqDCXhBAjMMP1yzox2IS9iVJreITuIT8bgwkQK2cqEOYIfDCMvkxQ6ZMsJXr
dzn0/l3iu8Rblr1B1gcbsyhd8Q0GMF5zNeCUMWETIIpurUtO7EOwaAw1TzTSDtFdImNuTbARK48+
btOnxLM7sctM1FALCv2QJJe2uqUaM3RuyZcPyz2+394+zJHRJg8m8egFcjLtsSgwrf7edG2SojCj
gSE3A1AWyDvtn21Z0bo7UVB/t8miK3YJ7iIF974GfsR0J0STZ8OxiCDzb8yusQ0SnxwxbV3CeMjX
qBhFnlM8mNFdnaENmlFU/xRVbp0Lt/FudqeayFitsEUXY9ucO1gmamVw3iB3SMNOoy/M5//D2Xn0
xq10W/QXEWAxFMlp526plWVLmhC2JDMXYzH9+rd4R59lQQLe5OImmN1ssurUOXuvXWLTL/VDM3W0
aZ3Jrwktsz1y+GAEXGRFXHib2e2n9ujoNDn1jJeIbCST8NpMhwJjSJrSdx0a5LDks8b8opyFpz+G
HWK5dSr0xyQP2tYbn6W4IAKFk4iGpXSp5z77Q7KkM28VjbabCdPH+xjS4KCJ6wD2mGVa9FvG3G2+
besMfaQmrvJnGffNWRGSka5l0VqLK200i60DpeqcqQwZc2kvtHhIFPAzMGj7GdR3ld8bohgYOsEX
1wRKt9B+XEdViOcJqYg3jT30CIdFp9TG7/vgZNLbk5xNovZV2hVDA3jMw9PXb8U/i4eHp5KF14XA
vTT2PiweygYG55LThnVMENVV5H562XZDRVu5qfLHrmvVzddXFP+UdFySjp0N4ddeWkgfFkYnm2Jn
nJoQVyoO8w2GcHK+XI0mLFQh4LOgd6cLMLZYJpMxKd49rJyPfhLJnwPmW0LAnDG8aJKCv81VIzFg
2SGwIRt99NPoW+Hl15/3n3Wcj+vT8PLpfPoO88+/Vw3pt1Phs0Yd2Q8lrG6ZG9FuTDrGgF9fSPyz
OXlI5igp6ZrQyCDo+u8r5Zokbs6kIfmuxuCv3D5YCAmsTfo5DjFlcqjIaeRbc0JG7ODnBL2ymff+
iuzHESDdbKtnF0siSkHHM6Go9TritMsRQX3zUT95ajy2NDZtk+6VZX34pGoGI2u5WXRSunX3xDY1
TJOHMb4vyOECIiYKQi6/vjufXJJmkgNKkB+De/TxqYE70YdqjkjE8U069RGsi1bMtySJg0oP7PCb
6/2DTaRdxgHAYr+gjUN9/PePEaiotMQcRicGAITCIYq69GbRXKOXeGpkqVeeOyJ2jFhMBpcUna+/
7WcvyVI40EGGXk3v7kNRpAZNc220wWxFTX+q4zRfV106r5UKUEfTuDl0MrT38RJVmJa6o+camzuk
dWo9AeS5YqaRbQTpjfRpVpIsjSJJ0ttvPuRyYv97QwWrDdeR55VTC3X23/cIlYvtqsSMT/Ca0ueZ
YPkHN2a3Wjki9N7jNnL3qWciRQtzAzZbFRrOT/Q90cXguNZp6DCkR1mTflPj/dfN+PixqKwW2jc1
HhOCvz9WlytcdfBrTmE5dI/8xb4X3kCl0Ua5fIsTgFu7QIz9dV/Gza9ibvxj7hvGG/rj+A2HvPgD
xMJ5Zvswv2v8uv8+xtIxgSNDmWZFYdP9+7OpHGlS7VbJSVY0sdY+MZ9vSxOIKR8d60UIZ9PJojvG
qLaFkEJMNCZtwEjh5L7mqZxQkRToQTD2ut5D1vlgj9SU6CX2MkILSFuNLcbroFSjnGyNi2DWAhRX
5mkYFGKenuJmRFCdWi3EzJD0eSSdTLXofUf9VNCGybHLCsj4AAxg6ZIX05XD9Vj0KVF42JAe53Fm
N5dyVi8OLg9UoXbkoo+w05JJ1xwyB2/gkeOO4Uvwb1A6hDsdx8WvKEzo95e8xsc2UAyo4yQrYczR
QdkX0i6I3hkIXl9r4SbEbs71IPlWZnPjTUNxB8dFQACiNPmugv533YX47dE3DQgdwM304TF26X9F
gzkmp9p2gY/ENoyDxDOBIFiIY79+Zz75/V172f2ACXsuq+ffv3+h4siYgzk5BTXt0i60qCQcsnC7
fArulWs/fH25fzt/FLwm2HYZwHum8fZhHQn71G3Rs0Li9rtOItKU9q/KNNoCCFeMENd0FrPtmMO4
Onh4kXHsFgVh9wWkrfqbD+P8U/zzYXDZOzQ+Oeb9s5WGU2sG6RjIIwoIa9EROuXKsP1jRh9giXku
yqsEU4/a66GwMeUAMq23VYW/ZccwpR+3qoqIhuprbXm/Obz14ofR9caL2wzw77DaTSinMJubv4kQ
RyMZVGU6IoEJmQsXVYako8b4JTJynnl+c/vKGH38PS5Vj0dpNxOQ2lla3HujHyYHGxRdcov+QE34
TjX5tWwZsIQiUZB17YQEk7wwVNEZlvcyfm10Yo6bTLkMwEVStfUa+bZ7Dc3DTnaOkbgVUUblpPfg
6yO9GQUl9B/aLRPZXt/86Esr5cMCyN7FMY86gjHMx3ZvZWvAsGVtHCdV15eIc80N3UF9kHP/EBYh
sdWQrHeuULjuxlKfm4w6dQ77716sfx92upwmOzbPuUPGybJ//M+BC2oZlnHANseST3oYWBYOWJ3K
Wefgz+bim8Ly37qSq9HH4HBPm5ta9u+reaFm3DtCpuxnmPOhngCdtZJ4V5m1uzxx623rOn++vtX/
PtHLNQObTXAZ5fkflg4TM05B5hJHSiJNd2ZMficWT3XTcDrZTnTutjrghGItRNSvr/zpt6VMpDJ1
+NIfN5Lc4LspTMZHKFDwKE2sa0UBDqvEhgc0F02rTBp5/PqiS9Hz94PlIcgN6AVTEC0L2N+32JUT
JLSB2BJcjYa1Npgv+WsjsJAdfn2hz+6rvSxdYunSBO6HZavlHJ31FNonbRsESKbyHtPx8EtiwUDF
Z1XrHNQNdBY4+19f+LPb6jBLxAxIi+ifbximhufOox+dIh/XNUglFDzgOfdzhui/t3R8QPhgf3Nb
/92AuJ3Lc+tZSx/s41PkYstpkRREJwzA6EvGqZxZQpYGiVcaRfldbWl+dr3AIz2AnB1ESdaHu9tP
qDbCeA5JbIWys3MBqHgXwC7c5KZm2f5RIWlbFI8612sUoI5E9NxptQfNreDE6MlOEZlHIVNzqlS1
yaa84VcaxfBjcoPmrad/3K4SCatCD3WNz5hS4I85Vu7RljUs14C1FRlYZfonuKfxgyMbC9pgnwwp
JHIDXCBQDQyLhpNT2QwTwsTN7MwhhhajbyFLFPN7XcZgKK2qRGTYzwCtnBkPNGaFBgil7CGdXwgi
8s5tao2/ii5AfDEJ4p22uqxQZgqpUD/rNIYl6aNYcVbWpORNR91NqC+E39yteo72hlrI2yQh48Uk
HAnHJJD1ZwKAOzQwwlTemuJ8IcL6YnxmiahDBJOmxLsyYmCeh1rcy8g0l9lUJqvFZCyL31Gkw3xj
OYH1wDtVlxs2IHlNoPxMe8CfR3GYJlM/J1E1clkXAc0eNJWTHglbASAcp5pE7TJMMFi18QRbMyr8
EBti7zxleTr8CKlx/csQZV6xQw+ClrxXSv2AdO47xxR4MCY0M/R/ccA0bn22ZPzgrTvCI+3FdJvz
pU1k6GhXtvQ+BEA30caEy1lIjGBY4nB7TAxGvasmQ3S1M2lEPUvcTF+/ip/sHg69OoKZHBZZ0Il/
LzYVKEyIY8o4kgVr7eNg8B44FZUnV7fdlqCd+Onr64l/t01O+LQnUWRwrCHu5u8LNqrv4gy54cma
IHXYUCOOMEEezGDqLsKi/KM7UpusRW2HrPcUVkkHNdf/TqvxydKHLMW0SFtYgpLcD2tsYmSW22tE
mgzzwmYfTSA/L2IrLs8gHBdMiqvKX+0URBgWJi/8Zv375Ka7zBtsm03NsqgZ/74HmnqGniH+Ltu0
U5yYcfyUz1CosB2BoGI43ibf9Mk/KVFRGHI1uagXTPkxf4GjQmlHDMBPVV6TZZhJTCtuSdxZ4hob
j57wFtDBXKYcmZCz6gxn89c//GffmW/Kyss2SsTGhzveOrZDQUThgOqfvMkZDEUHer5eczqXWGrC
8ptEo88u6FkyQK3lUZh/XO9p0RDa4k/RybViPEsRUZCBU17mNYijbAa+8PX3++zBdtHjMOZDoIHo
6UOTb4GIeV3qUStYaqBT1pj1tO05876A3rMu60IbBZiMAeJwqYyc82NWKGMLgH68EqKRyfbrD/Tp
96f/v9xxskU+1oWFyCpTNFWEIzIId2TZDIdwsp9FmuQbgreJofv6ep+ULTT+6XnR+UcA9XGem+dB
bWlLc722grC3qDE5aZtW4n7zxT59lqkdTCnxnQoOeH+/Ph54LbROAY/SwiwHjeKHzzDVSZuPtJUf
4w4kww5NQ/qnD9spA5+X0wWuRjNV3/SvPllGGH4uQ2ym50t75u9P0kQOG18a05sZOd1uAtfAw1YF
VkzuaWeY1wPP5242o+gRvWszfHMjPvmFeZWZv+JAksx9P1T+DceCAV0EhaKv/nQd7YVmAJg/tYr+
Lu3a/8cTDm6bnxYyCuEx/ofaXxhmEYLcjU6BsvR1xpQbrrpifMgIEGp30VvrejFZKcit65rYDygd
E5yHoS2++yjLT/yhRpYWeWXIkZef2lpuzf8ceiDmo8Md3eg0lM2EbTBrSJlvC9KXWXWfdOeKW/L2
xtseeZziMGnhii9dFznW1w/9Z88iGxnJLzwHBNt4H5Zyv7PcNkQ9ffJMUNNRmxckH4TmDaLZZK8N
XZ6MIO3WOW7bLR64eZWLBoHm159iecw+3g3bJZ5O0AMUaC7/vhtdWnbuNHbRyRqddhekYfzDw3e6
5rt/F5X62RNPjg9OeJorbCgfLlWHMO26CoFBrEDetN0k1waOdMgmXr/LcrlrWnO4sBKv+ubg+dl3
hClKT2eRVrFv//0d04lpjzVCrOjjwoQgUnWuc2KPZa7BqbvIvqnf0RBbnxxTls4mTUQOKw6Zbn9f
MseTFQuJxhBq9aA3tfDyPVNcmEJBlmI1jTV0KxNTwH7JpdpoYzKfICxbwNMdjDIhIfcGyHYqZ3J0
ykGIQ6sh1Zp+xsghd5LHMsXw7rmF2Ev6B1cRO+dln/jNfYf9+RRQ/d62KqccmeFJYKhvHXiKBsxM
cJmY9Ktcl284WzIKaFSmbWTAN+gNexvWRCxhQ6p2Lnb4554X5RqEExnEFKUVacqFUyz4m8TZSz/t
aTE2obE2LDjaYLST4V4NIryqlNHhNQN9+otI7OwK8jkvvE6HJX89rIBhV6CMp11dtvHFVDnxOalh
/zR92J1TpB8HjaT/5He+A5QuasvbKllg/FNjYMxMMNq1JA2Nrp8/zK3znsZhdpGEKL5MqJ2oR61x
unDokd4zLB2ACEKyVR3+vtzAy8M/qp3H0GaX1Ga8Y9SaXZEvo7awhu+NGRaOtj0H/V3ivdt4z0kN
nrvXLECJp/CJbABFh6tuxOypeppTBi2Nt+VY+GNSnntLdWL/qtN+OsMokLet51bb3DAxmSUxAQ1x
W75ZgVMZh9Q33UNuGf29Dg1yKWQ5vram1yM5TjAJ1XNT/nHq1rimKSUeEB9Nq6Yr/Mu4qrt7AAnQ
QnIfu1bevSOl9zY6As5MbdJztpLBPiwBuqoazpMaLPfCmWzvsrcq+Hsjs2ycS1WwjTuMd0QPZDuO
FvoQFHhb6E6X62GuArLNO8hWSo/3oYqq69wo7CsSaIyfsRPOazKpSM6MS6H2YaLnU1to56E3hf5p
jAttinSQmznP4x3ZnhqHCWiPEaLGSQX6AZ5OdHS8AWAQCKh6o8C3EQs/LOLRIr3FeORu9JjBnh1n
f4MBnoemBSNGlNO4s1WY3jAvFcZ9VgHdXTejrK8JzxDbkkRvDMJDuPHCFCtKUONhTQJ5F3PojMB5
F9OKmPX86AQ+2D9ZsOt5cfooGB7dTC0rkEfVAw+wxzAciRJ4KrKsC1ckyQ+OuOrNhU6wliPsxBJ9
wb4QiPvSBNd3Nbm0FrtmCVAQkbeP8Uo+Ktzuj5GHndQN4+wq4vbeQB+Di9hHkOqsJj0pc+wLdn01
r4caGGkQMtVuFNG9GMCxpw3gcBWpl7/aApxf4HHkFkNhHmclmnVKZvqq8FoSkL1xGMozSu6GfdP9
6cwtVNrBX1eegVerLW6ytmJ0HRlilRuWfwj9wYMuShxXGrTVYQwN3BkW1BiZtxHzKvcejvdLZmLh
K+Fk0HOe/Z1blTskUfcVAvhVXUPABTIYbvvC6C+JSYgOy8hxM09WxGxA+Sf0dNz1nHn5lpUveOGI
71wldtqZG2Jt9V3g43+AVRvbRydt/bvJU8ZjwqHiNbPLMdkqrewHOt8CyhURIVcFxDEe38l0YBzB
adhOeFmPegwcby3pTddEEM8xidQtKSPryB8B9E1N00U7v4vBAveZjPIVt6sh58pI3gZVtefUmX4V
EwIXs3GxXqXcNKxPzbYgj/0cFxJMQcmnETdmOtX3Pjqe4VwCLI9IrSd7+m0eiU4/GPhf7XNqly6i
3d4YTSs96ohzKSnZEUiYLTlL0XUA1v3aNeMQflcXT7+cCgUG3DaiN5za7rFpB+grIgeAZNrWcpW5
jkH0AK0NUAmxeY5yNpqtGgaXc38AFDIdGyCiVuS9BnGlH9AOj1RVOn8YnMp975q+vQU0hUHJr0s+
b46n2CcGdzdjIVs17Is3cZO7D6Unqx2mxfE+sUS964JKb0nmLE99sNBuTLv+1YhJNavEUcYGSkv6
mg9YYXXHCz11Q36sABeQei97iHoUXxIio2EweEYvsIqmnIgWKdOczXDqIXJ4eIWXlMRLn5gvqL7Y
Iq6lQb70qnB0+ZxmnTwOhmpPfSObkzvzYY2yzw5+ivCkqq3uIa4capRUAC9zMJS/Qs6vYQZExVOY
MhXjqR6xy1pMFq9hirePoTaufNytQMWXFHFe0pSei9mguJ67PPhtDAZAFUzW9jqh8AaG4HvXSEuD
l4JU5hMtJhd4F29fmqEwJDfJAEA9RDBwzLq+y7MgP/udys4uSMFDBdzyZ4qG5ocYfXhco6FD7LF2
W1VL+GcJLd+Zf6SATo9V6aKSbbFzh5Glbmb2r4fGZ89B92VcNKXnneLRHx+BqISHcYJ832p36TH0
Y3ZIMbf5O7r1HB9c/NW8a6PhX/ZBnNAz0sbebfLpThgCU7cO9RFqRHxIsfWyJUTlQxX77qZVJRh/
t6H+zMGqJkFrbOlfpCdLhskJVYN/GBdm+xYRCuTsIUwJR2Miu7OydvGQa4EJAIGVD1gzCzZN2yXX
tpiM27iFdg57r5t+4QauTdiCEmMHD4d4ilFPkkUzKLCDKoKsGeI19ACAMZ7M8grbedNczvQUqf+L
4mBXOa9Bb57FEEWXoIqsa+L2OAqXuAnCqaZRF5UhT8Mgj3mB0oibkWxI0niw8brgQLAkOOXJPpDD
Zv6MsdsCO57ac5Ln5V3bWQNZVmV51zEM/lkxCCJSqgCi3fOaVpqUDITizVoUHRjCxnB3yOcg30Rj
dBfl+Ws0ZPO1TR/hzge+vm2nAVCt02f3blU1T9MspvNIXsqmyWr3nlyieY+QGBe1yszfpYQZkNhJ
BSZbdwdTTPbRIOBw2oSZB0nOrplMTZOydkRnkezeBhI673/svdQ/uzr0mc7Fy7s0BBd6muBnDpG/
Hss+OVdEpjxkOv8TKAA+QOuCg9G7cIIi8LMz4ssHzp3uesq9bmtlGazAKibDneTBfe3DByzMiSY+
oK8t/WEmvCop1pk5tKsMcs97ADdgOxa6QoEtnV1nd+7eAqL4K6S0WQlIbVvEaojzFPatdnbLn5OW
2dViNoKr6DbjyW8Hcs4SlwJvaJPxOl7YAbXFhlNT2217RjoXdmm9Z5k3HGg2LyFprrt3wC1eSLMR
L6U32RRvJo5mxvN1uslqQFiewJcqUNrAlDPNg2M3xnVFZx+NgxogShPAgElmQ7EoX7zuwbDffXjh
VZ+TXlq39YYYDAjo7QzNTOU2ROyMXa+HE5EPxcbK8qVtXtOGGcimueulwBEcFcHOpRUPdIEssa4q
2m3o1O5l6Pfe2tGe99qnXn42G1Kpi8aKbqI+DGnJu3hZ3FGZR7PQ9QaJTnaJgMlbzxQ4V2U3NrtR
tqQ7YFgHJuF4zbvD3kgxMSl1Y4l+fp1tSdRmx+Ptj3mJ+J624JyBVSQjzocXY9XJM8IKMsjg1fzS
toAV4Kr6NylUIBWjQU56Q/iGz5JcIupaObFIfhBPCD1zalzJh8xCZzpY7JGXnAbYYJ3QM82Vhgi3
7uvCkiynY3RuwQvkq0z4GMkyi6MkJqPn1M/nJwti8dIfN38YUUGOFExFckJGroVRERouUDoiASeI
B0GJBX8iBBqohdUVZzfsvC3/hR0M9OtLVDikOJMhdcwlVi08P+pSeKl17U2GfeAZdw6Tcp1nI2GI
3kSZfJ6aemp3XVInN7Ss8nsZhvrab2Z3WxqWfWjMpjnXgNZOtRbdhW+MLGeavvNjFhnVVQqj97cN
QheWdFvjacgND7b4QOhCrUfgP7HX3ypdofVJRr6D2YzkMCqi6wBXDW1zM9uY15CXgq82eGbX4PWH
l4mQrnhVSbd/QLFWbynqzXUC4/omQkrIyYTpNV5jtRZGpW6qri0fksY29rAcrOccucu6BxoyAuQJ
4VfT2jhrqBWXM4f4tawt51ccNYsWse9+5tBXYLE5xnBsPaAF+Zg1L3aQYMZSbmVZfA0WeMOobBAz
E6ln1IuNBmlY1dt0ADY98hCDdaznDYmE6nJGcvieE6t854KCupOxN+waL09+Fn3ZMymRQ4xX3upt
ggtqvWv6wj2L0htuBQkqSECtgDUGrKr4QUKl2Nr0/B6WVjYLjwwaYBSs0BJdXNOhtozLXyqLe1Qp
WbJp3bS9kOWc3ho6ci8j31K3Jgbzw2T0/e9YR7jaLQ/2tHBCXnOwfAaLj0naGZUCzDY2lh8QA4KD
ajweCKNVe1IpAX4kxXAd+4hdGNcw8a7jaASKLoAWJcICE4NlqV6ccRCDoKLCdBWgv+fDwMhuWlPw
5QyjuhQx0CCyYh0jraFFk1vpn9l3EDoYxTS/emWXHVH1W25DMk3L4TTvePBFHfsn3x2jY+zBLo+m
AexpLfuEuJwMw7YX9tcIhKtjF3TTz8gkfdKQNaBVU5JUZVkVBJwZ2lNEF+OyK9qJ9aOwtjVsA4D4
o7wGc1OvyWWy3rLYGjdytJrXRpXFxUQf5CFO2vyoZdxtyMzodl2Vs3+4RQpoKHDIt2GfKOzpjSHW
6AL2wasuColow5rGm6gNxK7yiCKgkxselshBTqFdgW+P2NBmzW8evFZJIp2llwAC1PEpr2Z4A/mk
dk0OcMnMCQlr0dji3EULTHCUNotuHdbKZsE1rfodnVF04bZKEABlAA2HgKL2LLLOBd+B/DXbMw7z
DMQgjMvp9wwa6NzQ9kX0oYsTXgWeYcN1tk0IVjbswLiOsf1KN6TZ1yoipoEai1jMSW48xNObcGls
kAc3rNvZvx05mO+H2VcX5UQ1XAbKfhS98VswWr+1shpmbmFmP4zG8h/6fBavM/bKdQbBaR/xZdfC
ifUqKpL4ZxrFqOyKHlpIF7QXkWx5PqHGwKX/j+oGVi8B4FskvPQ1MP2ewehAUu4TwTyEGHYeMT6D
LUA999EPMQTNiwfB+i4yZHWuc1mweCMeIvIn7x6hu5MNPcILffdtw7w0esO9TUyDiBLNWNMOasBv
EzIQKnNHg6kGDQQBZhScIAG0uj2RC85CsheEZW3yIdPLJDVPt3Tsva0dzBVUDHt4ZfmdYOfW1sVs
zc6DgrCwgw9BfMI4tdYttnb+R8bFV/h2y43NUWUDhUJvtZymyxKkLoG3um5YvK3kyYyhbdEVDi+L
kHN/WIgf0GWyVWkBUrLJW1gR9fCUM5HfoiMGsB+Xz8T43JvA9IhJay9hHkSQHYafPq0nhMkOcjyd
iQ1Z83IzZnmwa4CsrKY0veF4x9aSiZfc0gTwRvCAHG2e/Ky8amd1CwvktdDoIanGPMTPK78Rd5Y/
XA8mvGFKm2o91yPZcxH5OI623E3sk2DiATHaGjzYRVj5GNHaPfoqjZ4EfBxcwbM9BYqqrFfbBfbN
YU8gQGFeDAGZlbiwDVx5er5Olli7IPVffMq9QxU0AaEMTbMP5nxnqvk+L4t0Y0Gr5yDosSbNDTAT
/94W9WOS2j/SiPwdN0zCdT/yO7NgHsLUf4a58ieuQuJml/zyLGgJVqrUA8nQtyD73x1E96D+9EXV
RIdqxPMlQYBlzpytPPwEWy9yH7sGcT5D/m6VmBDYhzlud+gyXhlt27QS+teqya4qO8tXfYcTL8wt
sgaA/fFygk0bsicwOv16rBTJcylOBiihvIM61pvJrp6nMn+k0N0EZc0f4A/kf/uYnKAWRXF4mfjm
HxkRMR0XybIOZz+aEgUkNeW014IUmFqIYT/E6VuWAGFuhllCJsNPUcj0uoPmgWzOlJtMu946Aqaz
yki4wlYx+Ws3V8e6MJ2NMfa/+zY615IkAHJ3/EPSslZ5fZ2BsrNJOU7a8jIYgyfPN0CE1KY8NmXK
suVpt/lNsvZ00H4pnhgWVe996Ct0b5U+EBcOxMxTnWOvmaz2j6XnlDQhjWwn68DBc8Kp5JYQaHFN
/ke5DYccCUFZtRe+NSxothzBA8Y3+2JOZvu6SUlQW7W530GKk/Lka9/ckJiMHUIU/boPZ/PSjVPO
t5Xy8huGqQI2eyBAzKdEYgGv3MrSHX8GUz1cqDmYFWl0SfsA3bw7VBzMLmNNcpfb5/q+N5KsX89j
3kFXcsK1zYxdruj1dt3KgF5zmpnVvcjc7i/GyXCeePARoxie1GshUnEcgNHCxq6NgwLeuB+qrgG9
xs+FqwWCRF3Lhx6/31VSIISve3+60j0bHxa6DIRVkWyhL4y3OkrQStV2cEfMCQbygdGribXuEQ+5
+ex2MRtsj74QXQVRXiSYOG9RCsetNYxm4086PvpEeqzF7J8YqgwbsgsMCixxSyH0G7/OGW7NoQw9
4iZFy7EiJBAaQYduyeABmb9Syn6uY5LxjCIgp80Xd3YHpNHDb7iyB+ePZ/jvvZPKS8el5YROXa+7
ST+jAsH14JMbCDp4RSwNlG/W23VRDkBHhVjZDc0zLC+PUWy44GjUz2nMM5wsfn60w+x57KcRyr4Q
57lAeGh5KFzDOBU7h3s0aRh3CnSQCdl+j7WAOL5CQvNUxXXo5xw3uurZ67w3+GvFrhqcR6i7t01B
OUretPSTFop4eOi9+ZC27tHtauZ/6QHtLV84G+6ITqESg2xtCLK4y1Td9+387Inuvkvsa7MDFNAY
yblzgvPQR7cYm0C7lvKmYNEDXq36TVAPrcmKDCq+jmAZgneCQdjrtyyvnwSm/z2tRskRtXnAqP3c
cVjBZxPvJn9hOaOn2MRZ423Bg4utXy5MXwx5O2IhrLvZygVFWv1egzldIwUeyIMz72bgf3vHLX9Y
DVVtSUJR7OXWLuZdRvpc2VQnJnayM+dP78ooDefS52jxbOUqvNFN7WzmJvBWTqBJpNe13AZ44GnZ
+BK6ZPfgFDGIf7suzkY7o8Mt1F1oQUl1y56IQjPYsdu8dF34s8w5utV4tlZ9GV1TQd9YkyhWxjzu
c8J9N1nIaTAhcArLFU2+ttE+t6LlPDHDYnxLPAjscWD6jxzdiHSdE/PI7MVFUduND6Wcyouu1GSI
BZ17T9tKnPNpgKUbd1Po0tn2qnvqKNokcEN3dLCiXeuIYovRDWyunmiRjAkSJ7d9Bfb/DgRJrBCR
NGv8wGI/WxMpPiz0MN5J/VhKIiQJ00/LV8GxwEpDJ022m8JT7Uoy6lmTR6uo2OeIpxIVp+BAuPL6
4mpAoL9pa+PCTQpq5iXn2JbnXPIHGiXJmLi1830YF9XJra0nmMPVYTJtvcOwZa/Q5bLwJnT8u06Z
OyEH5kODf57dFrtZWQbrzgHv2aJ/Poqium/n+V115UvujvvO8MI7q9XFVkOevMgUYLLsP5Q3kL9d
H2qTplJ+bdFaY4Y23IEd7NYMZaOLWhI2J0CTphbnSqaxv+ggRo9Bg3lH+W1LdMXIlGiMaewyrZ8P
kaGeFV62iz6fxjVxmu84nImkg5J7GKZIbICDL50MEJ2u7oj364HhR7LRu4yfd+06w30Wef6mHVxQ
G5WpN5H0hkeU/PXj5MXdzjWqaN91fbHQRpnKoS9a53TEtlCGyU5nMbilDeWtA2eRWZb1YWrDF/jf
0UUyyIcJm8FmjkmnrRfMSkihdwdaUJOc0drPeW+55OvBGrXIH8bBjO58bNMNMYsDh8452QhSNyO0
Kmvfz+sLKE1nYPMBw7/hQbgGk79eXcc5XwnOw+JRFO846ep9ZU3+3udbH+cmj7Y0B1kPO/nWtxb5
pYNJfoWP4lqhhX0Ak8IQNi5iMtTH4GGOvD9jW79bLd1dwscGdGwjzD+ZvGRuYeyWdojBueTQkEmz
c7Q/Qh5MJacq1EhCxSZ2ReNsoQk/wN2lRTuJ+9RXNmhlq7mEzXZpIajZIIIbN0lEBW7VOCjylrGr
BLtyrPSyPCYYhqAdIl51GVzWKthIqYdt2Gmaen1vbSsxkVXWsdgXqKV3AnzZStrYJLtBX+msfkqL
LLwScZ7shtx6zJHnY5IM9JbDVrLpJEMsvyndbYcufOtl8wtzU05xuhn33AabW2al+9rz2n02deGO
nF697TviXJU5reGCise5JYBorHSwsvTYYC/NyPbS4sVJx3htJomz1br2TwQEEBpY0ViD3cepqkl+
k3pIbpJvv9pOdy81VnWBCYexQOtxNJnCXYbXdkXSO6lHow0kU06Cyoc4hE4NFShHwkaJgdnTMXUv
CQhpaApagFYNdwv2NbpkC1t0kUR1p+DmQV2DpkwKK93YUH9gr0fFIfHLt0B7A620kEBOuVTLcqar
HqX9tvWyirka3hlZ2+PBtal2saVckJdtHgyv0+fSB7Y/SnPNQ0DAjz+1APZBlyZGhUGcR2TF1KJB
B4kPS3kls6hUxRCEu+YoUUKTAtNKyAyQu8mRERLlTzRMN57MAMvbVsyVJDzXiRM3OsYHyWsF0C1/
h2Kdr120bQt/Lz8Iwv62aVakfwK3UCdkrvGhInptA30HyCw87E0r6BkAGAMLgeD0/zg6s+U2kSgM
PxFV7MutAO2SZTtebygvCTs0NNDA08+nuZuppJJYiO5z/vWYzs5yVcTljqY5b9P7q0RjSxlla2lU
rKX3uutpcbd1Vwz7gja9syHJSVI6KehTyU4zBn55zO1hfVSLP55WWZkXvTb0l7ouIG8rkulykrAw
Irt0i9HBhK0IL9fWGGV/yJdmiW1ShW6NVTHf624fEWhL8XNH29Oo2h+jW4kGl23bvQBSCsLHCcSj
mH1FMWtCitNxTYXlCnkdTcIhb9wEtm1MvNAAbWtsaxpwYEd0dOP7GtoGBj5hKLmlK3H8x/lefSxz
qYerUfUPdK+3B1QoM7ifGHYE5+cHtvbmkHaF9ZIvtv1RVWiZ25SAX6HDQm1oUoDPI1YXfoTWRKAI
ribPpN2u04gxSnvSEf2Z8GE3KeOuRs6TjDZ4cbG6D7DDfJ8E0SQTB0pEVEeGHJq7vvX5kuAXmA/4
SmFAl6bAiI14czPULbc9RaZgDSr4Wihf2zpZWx8Sitk2lJnTsac7HcEyJZJgBermQ389ZqyIEcnR
E8HOfJGLxm0wtaQ0COLrBjQk83eaZZxTk0NLPN3ldpXYlNXZxN0Tg8UcYXTEOUxdhBPkOuFlqUgP
5vQxKTgDfqO0AqsVNbOe1T6uzZSQNemCavRGGmwsTd3PeciHQwXYuWfXyqjX4wXhDg6ibHB7EnAZ
+1Mjzzi63fTSa1jYOn8uTxkhP5Ea+/46CMovUxrm2KoK/RvoJgtXQkI4r+w6yqyVpgMu9F2ACe1p
hTWO1LTksTeY43Eol/k4rriC8yLr9irruzNKxuK0JJz1xGx6XmgIbjBu8TlMFRKWrPaNzUTRRCzH
ccE3Di6gr2kFg1TaGz1behoush7wQFB/MdMXRCcPLu8qJx41HDnZbg6SkGf6PvqtsIuAtP2R8VMN
+gANhpwbsB+1DZEm2VllNZnHUknCQIuiiJy1f+FKEq90JDcHp3NGUqLX9bZUTv/WZ1m3NTlvr806
seyOXfczl6O9I0haey8kEozEMpqTqCmAMEdVPJk9gaK6Sxexy+qvB013S4PaQcK91EtcBWN3Iprd
fXOcJH1MZhrbuQxNFA9IWT691mdeKRcoj3G6YwW2VYdqVv2Dubr6G9K9OvZMSg7NwvUO8APGIxtQ
yRLid/l3S/cj7ovB3ndLVlxaQg+3pUPjXLeU45WN3Tuxn9DrMdsdEI2LAOChA5D6LGpTHkVjsyaS
CRzVMCaxkzBmUsxg12+lNs4HXkjIsMovzbNDH/ZmlEV6pEZkfehtR/6zMt19qjWqLNjqc/86aGby
6iQl5ddy9ByiPwOHtX70E2qq/Xr60hMRTAyChvgYctkdHXO2PisyIsPcBtifWn294SGs/rjjqked
zLN9ZxPnXxva+GDpA1m6KyKyDTFPWb3hY6wP/aRpxNOa93KgiU98cQTGW0FgtUI+SotCPV2NqVSE
+xYpmdGyeHXGuj3OOJPPE60yf6VLXzygV4oTO2Dgo5tK09BFUMptnvtOGx50sE6MgIb24FOHQ0xk
43730loeLL8hI8eYrIJOA5Jn2zmbH61mrfb0QRHOy5sT17rhXupRmU9YvpxndA/UoOVygNsd12vH
O3nU4PsjAP7hgP2L8C1hW0dKeWGgVoo7PhpB1usmYPBntcjHiS60ojlqDHevzeomx8b09GddatNb
i5CKC9sygfz6YQfObDx3kwFlNOddzwbcuh8U7WZbX03qqZ9WxTNFFLFdJzvflx5JoWld5V8BtMa5
E85wMtiRtVkxPGuDuYOvFfSF+zUQR+E8mfS6vVnciC/MNdVfHqbY40KVjya3Bb4HvAEzOu20O+Oq
sW9L4A1HjrH6GSFMzho7ljaWkiFrI28ouy0PnqIFcaf422HKnhswr7jVRwp0BjHS8cHXmBSEwJ72
AEXeozH1wY+WTM1ZtmQrM4qaHAIZwLmZo2s1qqr/kIt+Lyyu85du8fIYRWcZV61dPnJFMZB7jds+
+41gCXM8Z3hqF389jRQpflWWuXyTNo3mndCWQ+MLbvvS1rYLfWb7SQTFaTItLp/iXmbXOt5fvazV
ReSOvtNKaTz1XL0kFY05vKhJJ++od9goM9c722af3RrAoxPiDYtajrygK9pV/ndKG8CRQ7CMS+/O
k/a6VT3NfoNgKkksJsI8+BQcoafFNNKLNbvGRvTG+lWWthWnqeC5G0nxPBadel3Ijn9VaJcfLDMt
qO4Y/OYtsBb9uxw1uoyGLmtjoVMQlko5vBt+l+5aD2nDsozfhZDqfXGNZK+pgj7NTpTWqzUMXNcj
SqUEzCbjVJekPBgOTlWTPMmdPpKkuelsyWnRI7KlPCu3Iyeb0feWrqHv8EynF8zV7c+KGMkBnMvx
GJkpYSW1rQrFroydQo4qOBozHZgbmycVaWkKHIhVad4XrU+NnnUPzLGyNEKMV12d1WzfHPIYIvp4
zJeBNsg4Y2h7H6uZvTnJl68G1cnHMiHBU3OF72edqa3Ex/zbrggrgWCMisnUbM6BVWuPJpKXdxcF
7nEm8W6mBsrh3PES7ZZMZhavEz3WyrCmveVZxgHoTN8HU9dcJ5ievUFOyKUIgjRMknsKHezjZ11Y
3SM+1/FL65KEhcLSjyuzW9SYbL71PQWoW60l0lmV96On52cfnI8LH0BgrIf+mg+zcVgTO+A07MdT
bmbpV03bWSSUVExbot6OHomsHsPqlrDd9OxzTUS9X5KBTghmFbORssO7wpmOFZE/W9nL5kIuhUVQ
uvSDfZFKJ/b00v0hImXFYmaKm+vZ/cWzk+pGN2x68mCGGAiris99FMn72lbWDndlsK39pSH6ak4n
/Bid0e0k8zbRmvbypK/u/0XODbSQC/Jyc2RZHueqhoHhYHgakAXCBlmD2s2kidCpRStmHFRNBoUQ
zM9SkJueyXK6DAbmczozDdq9PMr72kD1n0GmqBLwZQ/15LUecpVG50gzfWM5V6tGVTzETiwAPnaJ
SvsbNV0+oVUa6PtgdzfPU+8zyVo3owmCnVs3oHCT5r/qtW2+Ibpzz2nj1ifLzwicz5Nm+U5ytzvx
8xJtDgiHC9/2NV6Yxn9uJxRibuESmz8xh+yyvlGnxBjVV9vNw3WcSVATS2k9o5RYj/lUIiEIktqM
dG3pd4wJLtcFQdalQE2COCs92x7ogq16j5gBpZvcjgUEtaNbQVyLxDxoUkNGV/lzrDnqnpjaNzrb
Qd7KMKks59vOCppzA188Lb7WHFuyZylnmRp7mxKijY6pDQjWNYb2aeTxbwT4DyiDASXIljZHNASD
skyV8Xh/WV/mlZLq2kEqg1xtmDc+vtqrktp6SjozvaxoPp/dtcfu5hDJ8QNapMOLWsL+d7eShH5K
/UGsWgZx4okovNGohj23tX2H/cu1RW1Z1uKrgAwFaq2180yo5KNbNOVfchblKdd06m/VBEROtFvE
9dHB8gHRhnZOCgcRsoW2p1932vdD5t6kqWwOHS6HG8JvDOlZX/tU/M6CSCdZ/wTzUHxh+oNVMGXr
/OscBPiACkjww2YgBWFTKpKH/Hxun1avsU7SXuazqKmlBAUcH73C8ZnUgGOGK/H5/odHlWkkFi5t
gGrS/Eu874eBvNetBzdb4isfqxcb2wF1pXW5HPLOII3f6813k9Qwil+06ph1Ad/ujgAu6lAaVf8m
I/s4wLAa38o+qYDLRsShbOvZdBxcjyh/UVY1TVvTnBkXaemFFTGCpgsttvgXD1KKnE4+ikFOCZx1
cjZRO/x6SgjOAmXKYaPftW6hrCua5EYKGPKTmTaBPBqE58wnJZzG/k7MZUHiZZd8oaLSJTRq28Em
Zbd1seYnl/7HJvYy8IynJqCNLYZzR3KNeLlft6KQyx/lTrMdVagAQWfJ1HDJwYG1jomRosS46Snx
oCuBPMAot9mS0Pd6XXpIdR9mvSm8YYDo7UoCDxw24U3bAyZzE6Sa9WI7Q/1ty7Kh9d0JJuuyeJ1H
y3ZaKSvisS/qzLva5ax+afJn5mWw94Mpe3qA1hzf8DgW7Qx5SVLQBRUBAgaIh3s3ORs6PWlomsDm
ajfpT0XnrZ+Kc488TQus9S7xQA+UjUqpcysEvvl00cQcw8OxS3ljYPKk17a+CYMKG5A7Vscd2yVW
2yFfSbMuWjJh9hC5A8kv1ZQZL2LS6YeuiYyv9pTON+IEl03KmU5NQH3CwwMN6QJar7x8GEdicJRR
hmBLSp3s0rSbsO9F4Z9UgJp1K0UxwapK06/2xTSJ5EEq3wclqXXqcqF0O2OjsqosyLkwDLZGWgmS
mMIJ3Yo1IgigSvlOE/BkjUh7xIhUgyh/WRJmUhLf8kLUWP+UIKX0dpaheugORogrLW55/09fMs8I
EUqCjm2WDpVlXCqjD0IxtdxDjpNChxpaifkhKVzCEqt1hZCCK+71o9bil99YqVn9RT1arfQg5Iux
hYZskKI1ElxkSWROBUvgFUvoZlb2WWPFzlivyXbbMzkVQXzPh5twCvYrhrUGrhubP2mToTk7FnVX
RcU1R5EN0th1qVzFMlFIY0t3cP3Rpz2ChASZaEmtYF6I9oWwL8pDwTlMTd27GEeLfwXB5GQ3eBWL
nccs6NJp3k3eO+UJ3buslIRzN9Ge328mYcAdS5DlxGubc5Mq83UUtR3Ea6G1XlgXQ53tcqAbCTfb
ePq+B36e7ncow3EOesSB28rlnzK1vuA8r5SO+Hv4LE0OF4og28reGIbbdo/6iJAfpM8ujKuJfsCe
D/OdclWh6S0daw3ao8VB8tM5A71dVIAUduOGjif4Cm3qbG5a0gczOmLpcG/NnTfj2NngO/RFaJER
+Zb0WOy3lQiCgTtj6Pno3IFuoCAQKMqdpADIDwgBWPcDbOopoD8k247ubDXPaqXJaU9yT+nDIiWj
e8oQyo6RSwcDsDwrM9G2G+aoUtM2tgpWHcW6lLS+uVo6EvNWBGWybZY2KbaZVNrybvZr4h78ufGR
6Jl+6ySo/3MILZ2Pz3tt1wbc2VFJw7aBUiaJ3EZSgLY6wkt+V2xW6KrrBL2FTpKPHgcMfNYRiR4J
OXAJbAUBYg0Q2w73+qlecz/oQ4p96LwPF6RARY5HJkl93n2jETFcKKs7xgc7QAzXGdBxZDiLX0Ia
QTCoM9rYebsGBxKtW+3goGtcX2Zylwgen0XfxjjRq+xpIMPKOPj0jagNipzc3RZror3TiTH/4zMz
u3evMHVkvxZNoaRBoop0YcOn1XpESyeyNxIApLysbpG5sUnhS8FfldGvYWhaUZ+ogp88tkld2jzA
FpT6b+kuwxJOXp9RR9ta0/oxkEbHAmdJfkLcvK0EWjMt7iKAI0jtAsXVLnMnQ/1Yq5JY8SUrLflR
Q4Dj4ki2k5rOml7mExqRBI5RTwojMnWtL4+mbzEAhEYDrvm98Pj+BDPjz6HLVBsgeXEDHwN7Yvm/
CfjixmfY0z+DqfVe9GJA34meLb93yCRLsxvk2HyheXcKCh6pdmRzN+i0LaHR7KOhhAYHVLLLxh0f
r0aNiO0UnwPhUnVcDGsb3BiuYDvKux8n1DSf9FRRu52joTmihvvv0mYUt6mZjtAwQ/3YnWewFAOm
lPyWjdcDJiPcIeh6b5m15Z1UXoGq6ioN1NEFv292Kq3ah9zTsp7CB2LeuZPRaGJVahi42xblzbYj
J9FF7HF3yQSELlEdmifOr1jdCcmUykd7u5aB8W9c4eHOq+YBHjPdzN2HsNLWoTVWtIB5trK/0b+R
i4vmqGj3JseJ+Khn8h0BYmg5bl7qyrCnyKf0T7/CmPSK+oYgyM70sdMVbZUJbojK8Mrxme45V3sG
SeWA7Sk/+c57Jm9ktUlbPIL3ILYdfKgkCou6sSdac2YLZk/ChWRJaV+7Pph/UiIaqckNVGOAVlHM
Ry0fUS3GvaAPZ/4ucCdZHbFVzWPkjPayxIV731jSNW3zMMu0ZrqaKGDpmgEyKqkx06jNsixTVY9V
4UkX7b3V/ignMNXG1KBJ4gIECzFvB2UfThX7IN/S2fUuQTdNtJxbK+UNQdd7PlJZUoZOPqY0Qvg9
bYR+KSEcKaotzRwrZjmOB2SZjDGQUbg4YmVU7RrVI3ADvURcRX1VBzrSO8SQEee8XsILjEYRT9Ke
KEfN17uYBSkv05Ge8qXpIN/z2F/EkJ8I9ylR3jTBUt4yw0mWRxmYfDWbla7eRuT9d982nhkiMmdV
6hGdWuFU510aqYEKxg+rajMJtzI1c5xg1JYRKhVS2CcCb0XcOsUyf2oSzXNEvSyspqxLu9vqYy4Y
/FuqgDYVkadI0ZxS/MsW134dK+CLqJW+W2ME7V0/Kj1rnmLapFGMtbWDzwTolOMUFlwvDzOa7olG
7QXxYqCtTvlbAWFqf12ZFvk3LHBf8FuBaNQjPcqs8QvYaJ8xAMp8vUydhw6eF0daj5WTA5kHYgUV
7dHxlttqWLO/vmniNMgnmZS7plrA2SB3bbiYqVX999ClPX1CZZJCb2BeDUgTItLpUIwJ/YAeAWZ/
LF8ZHzKtE29fpZZItvr/ElsVaMGbO1JwHxWMMJi9kKR/F3TGZZylzTBfMBVRhNOgmCQEqWcS2k21
ntY8gCaBHGiY3hAq1Co5zXKk7HwlrSt5YX/yxCEvE/0d/fpgfi6kFgYxu3/p7VdD1tpRSwh72qAV
1Z8rcjEPearJP5qLUNVLPPUsyTr/VrXj/XIly2ffdtGOiDofacLGo3CYSfs4r71E6NrkhL5y2uXc
zWPtGu9jKavXMaOeIKK3ciXFRKZ317LtpP+SFa34xg06pj+zWdW+r6grp9BwuplV0bwWbGXb1uMM
iClpMu1tOWIt2tDiPdvcvBVmi2Xhfl1UnyAFN1Inasshge9TFuroZp6pRvDgMVELI4VGr1trkCUw
lETt5yMFeVFAFGZ5oPPSm2K+T3eigaLoXc4ahVYm59JLfPdSegOL/ERxTcA/t9GSKAiW9bOtqQvY
uE6X3tqpoCssTVPXgsQZh++qSKo3UHOfkuC2QW6yBiZghG7Yw9FBGb7uRrvRfy07SF8H35t/2x45
1xGNvvVg0Pu29TNTMqItROUuqAtei84ddt3Q6UdyYgiuIadFlxF7LpGi+FKT/lD3a7DT7tn6AFij
diOHTzwhDKwi0HHdRHFtuHHTIvZYAw3ZnM4PuJ3tsd9WhjIOoPblsXaq/rck/Da2bVKVpW+LL/4r
nCvoHLktKNOz4VKx1D6YjAFAWad1vjjeGBOhQ0PZvOuXx4EQOFYwus+/UG5vFoL+7OyVk3ufuuca
VVf24GDMq1kwKmWes2k+6stlSttrsiR7WVKYHhTPa5pvc94us5fvDko8J3h1R7HrDT2AYL53EZ9k
3qGv6iIH726rfh27PIB/3as+t/nMLg271Q9b1y0/yqE8C2q+RfUw50g7pA8h24YBdV4QCO+Fc7M1
pLE5uk23O8Dc0LFGojWc719hQy2k2Yc/Vs+lG7wWSbkd/PnQqffeYrgrl5gS7AfYz2ci+Ldpv76u
VfnINz7OyyUaqjnHaFfFc+K9TUimeoGKe71VFV4B4W01CVY7dXt3Hp4Jno/rrAhr7a8fNFA9Cdpf
Wn1ASbUlQCMCl51LnBHywWXnKgXu6iw5mp39NATzKybmb4thGUX3jAjQiBf3s0G9O7XZbZi/SqaW
Ijc2Q/+bWC/BQPazYdXnSU/4m4Zw9cpQFCO4T0c72IsE+/W0S9sSb22wl6tWa8OVPGu1TtiG3cMS
1E8NsooNYZyhvg48chNJdltHPQobgMINhMtmTL0Qxf2Znblggl5Z3vC7zFsCjmr71lOrJ4srHpEI
kdemq3JWDm/jWV8toWRG5ofUwWz09dGa3g0DoSZVkLqqwgBKxHMA26o9Z/zOpYgaOypC79j32u/A
zvhfykjdCXEgha3W1k5eW3CtjqzJCNkHqJWO6YP0kjBPn10KHnNmSPqX9QpNmhc6Sm3JSaVlNRpq
7Waq4ltK+htMyzoE98/hLr+coJ/7EfN4U67I5zATIKNS3rOevTsjyt67N7jJP+feOeaNd0IOcmts
9SSCh9n5bM1jO/8qzOCWDtmyIi4zo0Q/YL+eOoaAYy4n3Mf4R7B68bgXYp+pLLwrHefyaoiCmusV
4MnbsyKP49nuT5hVk/STlg/svuULByqYrR+1FncYhTiRHPAd85TS0zAcjO+MS0wGHcZv8W8qTiuA
goVbuIGBb7ZdsEvzc/lnoZMb4ZllProo/rSeArkvLfmw3F2fPBAaK/h1h5kVScHyAKddBc9ViqYX
PTeR03TMFhu0BLUeiyRClNLOJ1HtYH1W69DBntXfqxkW2lnrbra7p9a0S2KTrsiK+K1bm1POyOWS
PnFJGNZDG1wQkLnJ3xVtmReOOXjsR2vsErkZitd2eXXEbZlf1zUcS1b8K+9AYGw4ed0iNpzt7Oyx
+iOueavEQ1u9wtP08tzIEMdZnH/iuZcdiqaQZ5Dbp47znsQ/37vlKbS8TpE4jG8usLxfnEZjy4sh
4DA3l/G0YKGRInYg1cExMQXeFTrtlpPPcvb0TAKs05wr8+toGtzSObqDH7w4ujiuD3azWx7paDWy
R9tE42PTOx1keJgVgmzO02nL4tJv7KEJfS3/dC6yHn6hSjeageQhp6xG6E9ZCt+S2DrK6vJSiewo
On5SkrtvDbNo2va7nt9M82/kJ8lT1nuHVU9iXPjX2Xk1tM92xW2X5rzI1b61foAAgYJmdnXxnoOS
c7tEdo7vdemSjcIMzBH0LWbjLSsYiar03Gu/wnPjNb/K0sFVQXev5u4mwDYvgRbqQotE87lIw8ym
w0mjE7VLp1gHaK54nw3h7Lqu2Rp6+ivyCaurTl95D+dOZpkH9Zm52OuTQzZXmKuMk+f/4AKN7iWM
ZeLF0ItbJtsnNYmzY/zfCxvWTb9rR+M2UI3qZu6B+P5XrNj3WZy2nyoauVTBfiD6+OSHBE+ODOeF
DNkVsaGByiPd4fSJBx0U0FwOBq+iO4FioZjOpvNQMZBhpDCatxxkbtYZSanbthkWuVa3xjCGBEWF
tj1uqdCM1vEHy/PB1f926m/W3/I6DUWlT+uecB+SG5LF4HLlViih5deK72yP14OoHdTV3rbP5qx8
nGVGWG/ZTqaBWmwmQcDRK8e/Wcs6L39YyenfDrRFEI6SLakWQxSUast5nPb7lLS17jPINflPtwao
EFGkq3MRydr018ZbxXzSpgpDgNMh5EX7VNh69YNlVLQHI227LMbaJ8mLTr20+ef6AaGGHHmJfW/v
VgHhAzzOWkPympKzvxU+AqNgQtLpdfrKidkh+rQwvCzaj23qf1a8W8qYuNodmnur59z2t8W4XqqB
LzdxeKEHgYxgCYSma7+M0fyDl3vfKIQxweq9NAFVXxiDmk5QclsZJDFoa3yfw5iT6w17jh7Wa2eg
V0M1o+qJY6vzE6BkNoRpqENjxpvk46EqA2tPxvy5SvXuRwvouR4S+7cn1mgj6TJrTf8JDvVUNPIh
d9PX2Q+eBBNyKMhrwXSFG8yXxP2PPhuQQtuUTjr+A+1Pqo3Hfh4eNSTwjmZorJP6Xg1mLHX3fSjF
EK3ot0LPuitx5nITLL0Vtqt9ni2DHdlCRKdb8tPPS6rTMDzQIdttWtc41MgZmZONs+MP373poqQj
oWFc6Kyv75GAk4uALEW7SOOHPDQBQRkN/j0spy/Em75QPfruwBbjE0Gh5/vdGc9CuakQAG34dh1B
/P6Okr47z78gkac5WBkZ9az1a+5VHEG0zWzmqT/AmvL8i+5Jh5sCmnhuLDtCQkBCxWRv+sXnvQQi
OCJ6YBEW2bXW4D3s/iHPyA92qMI2vCuj/b7tzP0IzbXJRX9LjOFTL7TN3VTRGufMtfZMrp9ZO25h
RRE1jz8puWKW5sXe6L8RGoECq8EB8AQu8OmYJdsWJm3b3jSeYl0IHsY2f+ctDhWuFLMgcIK8sNRb
I9KMN6j6MbPOD2CFRGgtwyGtqJETn0E17aclAXJxntAQhSvWizvxNxBzwbqlA0+Oes5DmE+mixlp
zumf4CEg6mWtdyPfleCDN/q3H+z+B/z7jBo+VCrbEf0Re81yddvkyySoc+kzO4LeClvT+WvwvYTw
FZsiOUDooB4TkZcd9OXgeu8FXex6g+bc+kSgCZJVrJHrMYdgrOmTOgbjjIblX22qUKCFQ7TyxBl3
p9VDPJIxab87xNIXlbzjPtv6pRk67rwt1J8J41/nTceSH9R2AN39qNH2tncry36b6FNIpCh+ogph
dQZIcEiJ0TNpF0m2UPtxN2y9VIQNTSwrK1j75E/fElstZhBt7UKteU+NrWeWIXQECSrbFGUIMo5m
vCzuu2CGI3AnNNtTGrw3GeXO6b6WfTgzQk5GGfo1R4cko554BuvDSfbd3VyY3ECUw7txy3LfCfUP
x+lo56hsq4ur6ccWq4TW2zdyWBBHHYJy2dlqfl/xiyXa+tAY1LDMWydgxKrX5xZ0uVBvjtdfRyAB
RIsh7rTYxeOaTjYWqWnfeQjFMDnef87hQ2fwSJrsaXGXPwPfBPYtnP38IbXzR84knwwo161m52lt
1HfGsfUSRHTMxoLMieJPZf7WuC4NmMEyQhhExuZ323/mgBvLi9ZcUzeqWBZ9Hy0aggD4R60N4gU7
l1v4d24mUl3N+VDFArtYNv7pxZngpUtAiuqsHk1SJUb2WiWupnnI2vwLN9JbYaIGrKxHr22PZSGu
LPcTSTBLx+tK40gP31ywYFTv8OqefM3b/eL/eOM+kCgc2+CvS6pMkj3MBjYbqbY0l4SWQI/LYCfX
B0GpXkeOpIMtuxbICxFMNPUpm/zjaLxZTNCor2JCJuJShwEsrxlCKNiwwB3jXg+HdR+IM4p/OFYq
1pMsqoObax2kccuHj3S9pkUXdQvpEalD4OzqPdErAqDIHYhynLLYJCNUBFbIZZG7plZsEcQI9RZR
Vn5Iku8uf/EAJqv6OCjIA/tLQR5JD1JhRn5QHh2fTmo3Jl9prB7d9Ve1H/362Ah2Cy77kTsD0e9b
UZ5NdBbzMwFixApROrKFL9S7XWY+Z94pBdEcGIdfG4DkjEMz7NonJCuzMYJxRf1ACUzkt3HdxAW2
aoM0pLOsT84UpyW7FxDleSZFxauIgIrEu/Iu/JJPpxJOrGx4WOUxKA/QaZl+KlDQpWcPj0dePNTF
ren5NLJfe34b8n/Fq1ShwqdkRsVdMPduyV/I+ME5scRvfddCCxnd0/zUoywfNTue1GudYsLfUc+z
GN/TgEc0RiW1uXvT07DOH4RrHghd8K3+OM+b2X6reTbLT2NdQDmqDnBxl6T7oo5n/0OtxzbF2koG
1YX3V9d2Gi3mDo8ZVcZLZ76acN0SOhBLYmwW3Ng727mZ5W4BOlxDQg6oi8/dt9Y8ocv0uXQIeHfE
R+UjlPcJ5WIhSI51/kVe70bvd5q+94ZPv7zW9StCrs1ATw5FIksZowshgD7s9CVespdEfBbqL/CD
Tu9GRvs8BwgxtJy3WF0mV9sJxk0hbvoYG8YxwzwirXULgh5m5b8ElVy+m8Vfsezm4mDarw4jcD5R
ioDotCr+NWDMTnlrqkNnB6FbfqXIOGSjNhA8p2DW6FK9GElc9Se8B8yS97QEMoN7NJ/qy1gQoK9h
H5xntJAeY4f2kMuDVe9wl7rBl4TIyqtzQyH28umwXbXThWoulriHXDgh8rgYu3vdkk2DbTTXT3r+
hNO3GjKEww+e91iNv1IMW90rdx4z65JdkW0hzN4COkfIHgAKzpX1JgOPP+w2UKlR4pSjSzS0F9Be
dcnmY9dd9D+2+ndXMmN5+giSmJmlm68ESA0VRV84N3tYBbPXtxXWj7keXgTxEXbx7qXbqnfQWaWx
rOzIcrBosDfzSWxmq4hGsnO8if6k5p8x8QmTBV1O+8oSF6v+43rLjnBwoqdsbFx/EQTvzKWIfaQg
fp3RWBlEtGEQPM9t059pSvMovdBnACXCzwwUnuT54TX5yvQVgoQgZImtpbhWeQv4m+UPrQHD6NQ7
n3J4rjFApjZe0vWcN/1WLQnF86v2r+BB6x1C8+Yjtf0/Vv6JTWyDzuoUDP9xdF7LrWrbFv0iqsjh
FRBIKNuSbK8XypGcM1+/m/bTuVXnXC8HMZmjj95bH7w+Ztm+TPQ9GdsFH2nItR63O79pV1nUrSmV
u4QmNEx9bpYfJAQzwup9+iZYFPEJdjIr2+55V8JlBUTzNxsKZ5h6L56X10XJiclDqOp4glu9cxYG
0ThU3ap50RuTE5nZJZL3WMM4XTA/iK8YsMCMkF2NaycRLHcxP1v1FjF0swHkG8OVS8SOQYnoO3BD
3iD6FALBqXaEeoKY8KpCQy4xRV8bCy+UXvIkfqK72ZNCfSVAhC2H/Suv9EYO1Ja3XKHz66+8PLKO
peKr8cmSdj3cIdZLfK0z0KcZdczSXDaAdM/klC919irktljkTOaBIYf2mvqjtY2Mxi2i9SqYV0lc
P1VsCd16NKxzGL9ECjSdeeG42SVdQOqdq/e/KXkvpntVeUAZVy7isnyypl+FpnQzmm1toL9IYDEW
3qTlXUJGWIcsEJvqXpHwX2frA7s/HvnfVvuLtMkmEAeo3M8Ey1PVeKvgSs+y9GxGDAoS70ry1TMz
XcPhOTA3qPDUonTaPPuk0BBdpSddoL7J42R3I3IIidQRE3uHA7nZT9VnVrwtKLmFeBbkbcRdJKvO
EVLOM0MOUMNuBwFf1LJLzfBS83A+I54hGQex5iKCf76nZdosGKfAmaf4n8LZ9Fv90VHk0iicpWaz
SQhJdlwW+2+WyztlNm+RodmadR5VKKLYzk1qW/QQbA9rL3G5hwhhFXfOhVtMmWV+kYRug04MgMZh
Oeoqw+DlRbthonBqUXWgs5R8ilpruRqop3rWvLQ5njpOCkO8GcKXWfRYTrh8mCQsS1QBIQUQe2Xd
4wjFpVpuMwwrPRRcZcx8Yjy7CE25QT4QOt1PlksvoBh9pCr/XMdvN36T2kONpX/VYZVn8JxpDDBE
eV/AFmSJtZXmhzW/mFxduh68exYwUrmwKKBcSduKNWwTMnSTXGh3IEW2pTEeq/atI3CY7DAgE/rg
hGJeEJ+jJXIgHZXdzD6MMRIUB71XPCrJVgN0YgAIQROrlK9a/ijUnQUVbIr+mdOhTXYcGGx7yfXP
/M+f4z8OUrZhpPZz3YnzmWu+wRW86oQL7RPbin8mq6kCTbN3SGW6Xfbdvje6o1wa16iNTrWs3+NE
kxEjutQRY0I22HWuc9m7hpB4SowqbpCzBTJh2DQoXYhvYgU0K1RmJpGhXVS3zhnPDEVObTT20zww
axnrb9xH22WIXokCfuCGbZBCjPfomTHB9QAUYA39edEBxE2qL2hFMFcIolKh+hrqWaK3m3jVXqKy
8HTy8VKrc/YTh0aWuFodo744qEQ31LdEJ24pVQ1LzmYJpGeybG2IRymYqgSidQQfeRyHXoSnS0qb
6DekF7o+FttIoMiKIvsFQdZTaFvmuY6tbksSi48/bu+N0bb/quwpyncrAtHkVan4J6GiDdJ8S+dy
+5yzw0UM0jm6dHV6FUlVVfCKbTBbJbkGdkQmw1snY/uw8KWMKD+YV1VW+fo1TZOrmgIFgQK50ZoB
I8Ak+TQ6XlqgCJ6E4G0aDB6qYl0ouWEYMetrmBZ4IAuFrZBekAAhnZnJ+UOu8OIUFlq5rFgUFsXj
I0Y326jlDENvxUulLRXyQcXj1eac38PaFJta6LZRJN866gKJ55n3MiGMNVsviTR9DmX5mTeY+KIw
PVdZ/khCbge92F20hnM8VKqAWoAvCiZAg3DtrSTimTzBMuzTnnbWyKo/zFT503rYbenwBV6IbH4i
/zX5etbayiIQzkiUN98SQ2sroFrA+eItLn9pqEdVS3nTwralkOWvCNXLWeLpjsvSE1eTbMf4VofF
CevNb6oaajDOHE46fKUwVmenl9kdJ4ba4BxOf2uAqCJxWtzVL3Ui/oRVclkNiwZKI4CNc8L55wJr
/AECdKaWB89uf+Wi3qIt19DFJyQ93FcY10QVj99oepgs9k0ZasB5WEHh23w2P2HvCoFtWoPoj/P6
VjfWl/pcC+cLOgkKSdFs45a2RQByr7OEOiA2GvosaIyOrt4alXda0akzgyCjMIfMwGTQbKXsT4KW
TH48rfu1qE9GqrDnfDoH+iTbYQMAC2J2d2PlZIoV7OazFizQxzaSBd8RrsZbumoeBZ6bujZOkHZ2
smA9sPbtdOHZbMWiIuUjGskSAcuBu05Sv6dt+tZFiPeC1H0k8byFOXdaJ06tWnquTLR3vaSIYsiI
TzBC6wdtkaFryhsYv38STsNxJneLGWOTZ53iSFrkYxBP7NHiLpSl5R9Ywp1RWz6W8L8yVS+1Otxw
bTDDR/NVqkiMQVhCAdBJIHZEZq3yCAKa/aV8XjCZbWZe5jzct0g2N6BXR1tldnaERL5nPYA/UJ30
jGNpc9Ru/kw69REt5U1Qw3tbd13QpMNeXdePsG+DMep9s5A9KjgA9K1PwT/05cT8N6pmbZcL4IAW
+oxVE7/VNG8c2z0x/U1bpN9QFw/xhK+JFVoKeM6S60/SpuybVPGvQVVz0giJT87x7Wl6bKGUCcxl
0JZs8GFvrLQZY7vpwPvtwVr6N02FT6McXrqFeG/fms2b0Kn0vYK8ooGk89ZYei9bKcASoB3NbCA7
gwPD6fTqzvfplJKC5p+gKwyh5BZKeQNVdl/0Zh+vwr1r1jub8ws++8oNl9WfZ8yTJW5KO6rmt7zs
LpKxcqfhfCZs/NszsNgm+xYlmne1BL2uhCvMDIECAdCgt7skuSZpjzmsD2lMSt9xF9GM2csvbEpB
uHQX0v6HaZLvi6x7eg4FF15tbUR7PR2/so7bNVBXdt/DvZ11d+CyAsEYs/Es7iVVTmyjEHYx/FpI
QK2rGXz7guBQYbKdqx4sMJct7OGb1LL28kjdpS78NCtIW40JuOhHvouFeSKubFjY+0KZdDsxUZyQ
m42NPqovVjqWLg4XxJ25u6lPWG1IJIW3Qn2VjHmr8KKpkpp5h2T3MsorzUHjsRu110HGetGOIGRx
uiQOhWj7LsKGW1Dvo+jxnpQWARTha434yDeydZksU/bowK3dNI1u5O3eIX6891bzPki8WCZ2nkJn
YPMvpmCIkWUybavRvovJg+J6gpI234i7QF90VKG/yEX9NuTPk6lXA8p1z1jnyQBYvqryIIcZP4mB
OSMPo1uIGs/my/puR5wfcvZp9txw5vqziJKbYBpB2ZtHfQ65K0q9idrFn7AYlV+6hT94T6Fro1Sy
qOk9xWCUj4zNWLdfElpGH5UELYrdwv600sQdTtJXpU+XZxn23mzqxVuFbyhQSA5kzCV2MKhx6ME2
0dtdV6akMA8hiIp0vsoM6Z1qHAbSxSmvXoEiDehQu1YotqYObLIJUfOghiSqQ2YJWrPoxmUdhOQJ
tUT5npsu9cJ4cZ/iIWxE6n+ZXwf0+AQ+qzJ848X2hDoOYbvkQERK65Q05VVfLK7Mxq9Q3TXTtCMu
0ckabmrD8AgXOAlEqDn/DrH9rgyXAkx+oASemAt4qv9wA7tJ0vpzxr6k5PmJStI32sw+/4iZ6kR+
4c1io2JGoJsa85ho1F7BK2vYI6f3WlBQ+7A8+b0KnUsZohd9fYaIBp835eToOHoNsXAlLscRGkvE
QsWG14bx6kWKtd3ctvu29MyG7sp09WCAutANkVrYoMk36NK8ND8E4wdSmttbyiVdlVdFQOTVZS9a
dd8YGgcy3JdhSq7R5EGtFmwEu0s5EKIid2shdK18wzonMqWOPmThu1L8rZVh98oH4vrVnB5ySbR7
ZTgZOAZRZ/HEe73eccxRgyeEyiY287d08kB6ATFckNl5QacopzSLyyl6PrtrIGIOTXX1ckk5F+Bp
9pKJgYJzbKQzkrHWWNg7yn/S+lcDJUJIx0uz6J+zeNLTwSmH96qS7FW/rylYzH+C4gklC8+iPkzN
TM5YhnBW+SFunojHPpUL5GbcatPrMEh7sWUc5goALdsRRATIpMEm3B3hryKKaF5otMeR6VsMq5Ok
JvgqSq6QTUlrQ/yWF/BGGsXAZ5mvn0u+YNFMzquK+TeyHmAkvhKEa3Fo94BxX/MErkHUXUdFDnqZ
lyx7V7E89WbErjtxFgqV7d5QDwKh3hI4W1rTeaBuAbbppu7KvBPygbyq5VYRiqVaADSf/xXzP2qj
NimbyVn/CQ1vGDjt4syvsbwPHVnuBB5DnLsJEJ2uMrddiJxKmXkBaS8xMW3XZ6OHES7oe1yfPq5q
fxg4NfmjVVPh0f7sjpgBeWfuan7QPsquRhSfwhm7mJS6yTj+UIGNV0JhT21olyhXXLVTfYgQAZlP
OLtXmK14wuBgWxTPZqVfJcOODMymFJEalsm800V9nEsVb6J55jndRWYiMxSGV0z8T9XKqfJLAiXL
ytNLb02fEaJDmL6YuBDYtOD1+uUvqDMXDfmRRNmJKsy7utzq9DUrvkL1X0m8oEdGmhB74hI70JQd
KoqrY0q/s4znRRo+uXt6jLh7cT7G2WOBqF+wEbenvN6GZRsoOjjE5tyajyV/kWGZ1sVFHBV3iXQG
38yX2LNk+BFiU99qlXbVWEwwVubj0Wq/eZ24aWxhw1MOSfodzW/t0N+GWrxa7fMiGUJTu7djss+k
S25hUxON8hOp/wzjdYnjrblqrOZFXLXCEnBNfwGExIqESAb9l64e1h6JFy48n+SUtelLZAPJW2PT
KOU/ygkQjOMtlmafuQqmRvySGtU2U9AqV535N8MK3kPANQW2aPiZibxDDkMvybCsJ5L2rNsAgmdw
uFDbKvFK4NMilq/UXJfrsB2nErUFyVGfr2svwxP4TieOdHVyc22Tz62PQfl3NPIrzZhuPcQuaaAI
7TeO6JqYp20fc9nAVDGygpHENwOJAruqLdR/qZnsCOmMirhhA4Zw121QVbAioSiB+8cyDxlmcFia
ksKCnYwvXD9ArsM8GyTaLs07t4yDPv60+j3gGN5KrKbQvPMpMNNyI7Mia4uHAcNKtqSNoWKfkFJa
y/xG+mTvGXOlJPM+4hVSmS1CPvxJ5PBqcyA7bKYBD0CpOg00lGLG5lGzt9JxZgBikj5Y4fOF3lJB
Zhw29ml1T2HUdxbFz4Dp30yDn31kGGUJsYUhc8vTNhj60A1NQkiJKDvgR7xKn1UnyaZjtGAZU+Wt
wGijpkGtqZ7SvS7Za0o6TMivMav+8FNvz6l51bvaS8dfq9QOooj2q97V9t2UMIL6E8AYZlz4SRtg
agiIBH5MCD+Lzi9C/8eTqiThQw4Xl8jabrW+CQfyyzSaD4tGQ6utqLvSxU3G9bwqkLTIRtzKESpC
VYljQEUoX7sZTitNfbbWN7uweh4Di5tkkp/KzY+ssbE0Xqf8r52OvUwuj/A6SMX6K1wKO+5ZZcT7
XtkM/Ng0aXyjEZeAF//JuFIy3oBWR/kytB5SS85szPiQsRIJe6htpCJ2Yu5yPZmiPRlZjKvAh7XJ
j0pf7zdZjFe3lII2qTiZuaKc5/cRO9u6XeftNP1CKrJLdZNH+7m+MVAhdnfG10gbNRsWyTONE9tI
E+k1dbTu0Kv/xtKPsbktXntlOrIhOdqT+tk1X4LiwIsaR44hjuHaKSKPyHsOfFqgc/ymzSdYiewD
h5uFZKmpr6ayw+m6RCQhnDQM0vbYKojf12HypnGna1/yHJhst0avlj57ExcqUQsTcdh8VSPpVKVn
0HIja5uo3Ccm2c8IHsVHjRmLPRk5iFYmBuz1bcoj/acvrlV+ADdeCx826qxehPRgCIDw3LBHGZRk
r2RgGYOl3lHIwBvKExUfpPVkeswnUguw4YLtCFRPjkbOxly4DISYfjEGVRgsLTLMa/6vYrtG5siX
p89aOlEYcJprVxgdhScxba9pcVfxvBg4VAKJhtMcdtWNp4p9LtphyxN1Z0HW1vMuko8ouuF6UDkX
hk2RnqFvAkxIhrP47COQnHr5DMkr1Gc+h47AACp8xPJBn7/IpcGKYakybwglbGT9r29Q5jlcUChb
za8h2iMX9WLz9NTuyhqfGj/YcMM6Z6tys9d7YZeu2WbJp3OeSddYeBWB5Sb63ereZI5HENVwj+QN
IjsQgFqo7AFG11j8Wcq/VvXk+a2W3iM+8qaFF4CEPBS2vdZeCm2jQiSV/AonxfrSwHBUttPsSXKA
cjPqma8lvEdGhDzlhbf1C0lya+URPBT5P4meDY7L/gU5SJ733JwYrTvp1LALQPgutuLg1/tCJxq/
02WqN4bNjBMVXR4ufE0EJKhaDCGEnZy03mn8svujzkKKP46B35L0tr9AiwfVwIKBfmMUiDy9mrMH
DzO2Nu3MujhI5JMRH+BF1hbOUi8CLZQ5S0eGe2uUh6U9yhVYkWekmEJO+IAP1ogaiBduY8PAOsid
U28ZjvViZwQP01uvHrXkY5JfTZ7vaqfChVlYKX7rwBs50RZAnRN/ByftbzgIpHLTqXauHnXpEfd/
xqeCb58cq6mDuv4hiRxjPsxuReWlyhH9127YbSkbBGCWhnK0IQ/Rd1uDo+VFYe9NbEVjveXJ9E5k
J2v55tDkujANTs5yK/mVzFvMXrN9IZ+eZDf530QzcfHVyS9p5Wvm4Umi4HgaEULQabamvB9TDu0A
wzSObvf/dSlQBDZKeOddbT4Y4UUbDqyXea9y3sNxC8SIJOq+UTblH5dtcp9Kt68Nrq7AxP0cGBwZ
79avkx0DktTuowJ/6XyQECvyEDEroN0WPwDOfyH97mqaEnzL3ESJXzQvRn+SASdjt4RtGznDk5xN
5GPAp2de62KnTm/LtJHEj0LHvLghMhE/+UiIOTiWuArw2iXsGQZK8dKsB8l0+qfd7cjJnq370niv
zCt1fJIQNONmVbe5xr+IGfYwd1ce6QJDrHQeSjZMm1r3NOSl2lnKI+yNQfK4DUF81ZJdKcCHgpV9
jCkZp9yJNZqMH//EIKosF2VC5WKnZbcQ/3DVjlxMHY3lRc8CztbMN6HZidD95m1IX7TshwpVQXRb
2GQy8eubTjw4mPDYovOibVVcq+AydiEVUzBN5iDtN5julQIR1AdQQdUGgEvuc7QNbqfnU8QsStQN
GxFnR4l28odP7Rkvcdpm9ZCVVkx98GLaQ6jPG+5emFLeI/W49NS1/IkwJbnY9OQHqS3n74WpoH8v
lZNsvZgGb7tdOB9FMGTT4LF9d2BRpvwuwNeSWJB8Qc6Ik2TFqVfvPfzYFSyfGCsHwLfbfl33EL8c
Ld3l/baD0Rjitu9ZRGai5uaSckrl4VPvhm1Y0XKQiC+KuFCgU2yQCI9VT1EQEefDVJsv3IyeR079
oxZAenWpDoxYan1gGOz9TX49YrTeu56p3pKmv6ESvEmlbF5TutqZnhjisI2f8YuJyxnpMjMe/XwO
vUJZsKhWuwVnivXcUc6pPZvaj8llLOWWuaQl09xxtBLPgDDUnrvGhOJd09d01XviEERQKH1FH/iJ
h0tTUC9R2FNyiIW3p8Axm676xBRQ+OGleQCpVxBerQWNE6puxitSuFvKXkreVf6ymJbxzeKbaHaY
+EXFIWnMS/dg1kdR/VHio9H+qMK9bBjKS7fnJbP8RfPvXH5hiABRvwo2Tk/8IhW/X+YdrrjBPDmt
s26QRN+f2IzJxfIF/FktmSS8ENtXtE1uLfvS1MHqLH4ho/BxAiyvJa84eMPyGoM+0M7rI+lZFXty
4cB0nWo8bB73mxAMEL+wctPjLvsmeKXRbXzESQvVtLLrjf5RLg6Cvk4I6E/cJ18Gtmc8gncToUhy
8JO1xr5FinyMVz53fDnMVe2/0ODefeXyiXJQQhcA0d4cntcBAyyGW98FT692Ub9npGAvkZCy30dg
Y6OtgA9pP0dbLkMS4p6vMP6kuxhHycqf3Rt+ORSwYFBwNbhcODQQl82OnvHl6f8GyCAe01dsdyBd
uGIuL8UfTjYDfbUCM8SnHSnLJsPE05rehJ/wKJYuGLgpqJkFhVcuMjKOj0N6YD5aedl3mFps8FMQ
9lI7Os3/KJTwoXyY/EhgSXeRhI5Cb9ylnk9Dy1uYNP3W/Jo/8gfWWt3Bff3ZYTYr7dSfAmCH0AnL
fwXuaRh/KBONrR+XXX4f+JmNzyk+0h7GyML6eVm3ecJxuC0x5rBZoXjgRKYs3uUX6FDwq3tM8+/p
r9weiD4k5U6piMWyCPcWIu8W1XduLm+lgD43bUvjVvpIBAYmny0u+pNWXWbfusColrkufxEmGYl8
3yXT6/HQoqIqzFjIMy/z4LEXr3gL4M5tgMWAvNslNLefs5vu8vuy3qyt/EdmuPkjpbCusB6D/ow9
GrPQRJr1wgUB4630Wv4LuaakG24Ou/IrYqr+iV+xOdA2rR2jH4wxMfoQ38jsmhjrWC9eMG0s4gW8
Gxne2g7PFpz27/lkcNrmYElsXmxA0plOFeWtDXrdWbmMG3s8HDLWFVA4kr3cSCKM2iXdYzuUcNwh
LcQ7ObNxGxJJx2A0gTwFGnDgw9tp0M1uRr0xk0ebkIjbx/l1HU7FZK+P9ov/iLA5tQ9tdrhS1w95
8rsLmIjCk7F26/7U7UdW7U6mnitWUQ7tRRFCMNfiyn7iYl9UrG9+7xUna8viGnMwD4gg2OTb8Aft
9U1PnbODQqNvOogFk228d1/GL1tFFt+v/xd6e5xqBahtjDY000j417dpcx+v0AOlykMYg2UfZxuL
8/iFXXuynK3v3PrMXrLx/GwBL2yqCQi/wFJ1UI7+eMNzrSo3bH5LI+Dm0PxDgLa+cskpEM6jgJgq
kqS9vpN5EqK/JvHqJRC85jE/x0Ws/7a6n2c/Gi+Dhh/dibdF7iXdseOrRTv9xP5wsRIsEPsKj+mu
+kkE7GlOhtn0xhvavCW3cl/8yO/tF0WCpAPkb50kA0b1+yR5MY/6DgG5I2oBDY8VAkV7q86g7BS5
7BrSk2vgT+leK94bANPqwqmleXSKwzruIWhyeJJrS8w/UYaSpJ1MhX2ZznaQh6LrNrh46RvmUXyg
RXHknsrYUxCZICdbw0/Ny3DCTk85Q2v8GzUFKe2LwBB3O598LqS1Rx2yB0S+RdG29eyQZrR1pSho
/c4oSbZfjOTGgrAujyU9cTMf9m+lOyk1fyGlOuVp5raFr4UHwXzl/zC6X7E1bbikQAQ/1fIAI8bV
e4vbJUMbD7fEeOIiApRyILUe8xfNAR8tWEfC9dXGrLU3C1ZrX5tf6vyXxz8lbhRBedVUeAHFp0YD
Veqr0knob6viwWAVWFc+WfGoP2oAoPIIDYB7zfewxZJCnoGTE1Mdo8OYIQkXz9tX81AHcCPlL65H
cFa3EqNyb/5B+qFnMvOzXnGtEMgD2ZeJQXL8huYNWDD045Zhlnt3ujeJ5q14nxZmp9F65B1oWbN/
1LqbnHN+fsYcupdvpqywTX9eOUEJ9/cYd9ZExiFH4wby0ylbcd7OLWEvXBaCxKToP4GVFJRECqD9
5cTqqeWdyn+t4irMZ04x5jnjMpaBugJ/hRs8iNuSMRUwHAb0nEbI9paO62l+orC7+j2W8gOtgiOD
jKxVry1dtEVFw5+K1Re4n8RqWFER8q1ik+v/ciDEEXb3EaDs2vFVk9Qzpas6H3pReHQyt9YpOSay
7ITqHmQDS4BuC5OF4b3YhzIf7HGVdmTg3XlcydD2RHOAv0wpPGaTx4oWsRBzGy+54dAjaNK2x5Ux
P2a6Gqy98NJ0LU47jhqSI24TppjcxXrg/1f/UElTWjV3NzbuOnRCO1bYMHJFwdTlE6gXAfqs/8Cq
PJHT2m4cZcjZq3ZSqmoT49sy+uY1ZaKrBNFZQDOoo7k1ezoSYGKCrkKrwv0EUUQk+hOzssNh3nLe
yvp5WL5U3iRCipsO4pwh4s8jwyoSAzNo7hmQeVFIueqw0VAG7t/GVLxrkeKVcbmVpJ+h5Z8VVB3v
8/TTmVxeUoFrU2+9RemHHnGBrpNtPelHwcK7wQeqTtfAmtR8E1vCrUq6G/U9D1jSTkQQl9gKDxmr
0krgRRoCjIh7gmG9RNA/J2uMtbxsRIKzYHjMH0z1qJdPb2IiHdsqIdLBgyZ2flu0QWQ1G02GMJIp
+x6+uihgsuO5bHsN08+C0Fb+0DRD4gdN1wy9aUgcM2XhztgOrvUCfkGFEtTcYC3sWuo4OEkLAgwW
zJRxDUzBDMw1DURlvqsyFL5QPfZht7OUfKsb9daaZWCS0mkuO3cFG03BLrkyzDGkHsDKvmModCE+
cnXgPV83jzVcvDmT2CoxhWMxZckiAV9amLoM5VWn1wtESmb2TG3WoeuL72g85tlbbrX2NLxEBQac
OjtAzgPJjYYNjJxdrjydKpXbVKKyM8NPmCSqwEkZzb6mSBjYFQW0gcq8E8fpWatjaZdBq7cXeXwU
Ye/maMqWOF/HgSRiO3MBg9M/d/jnCGwMcCD4qtb5Wd4iY7o3zUch/3IKeF1kuFnMTrVgFfxGWMYx
+zJQhmLL4t0GTfmW4NRRKGrJKqaX5RQt10a+ppEAKBHT4KoPPMsS60iC4fT6nXBRcLurKyjbJwtd
MW1AfxMxGAaNQZkuHZ6WmnaJuaOq0wSRZBcNPnfy8fRgUlNlS13kG2P7Fs5FIErLvn4mBbQIdXmy
ZBJZukmSqrwPpfVN48ouyTM/z//p/LydJvkKj2peorLonkDWacoliOYUvfQizp4SZ8/w1M166VAn
dNJps06xa1d/J5JgkbJdfSVKNAdsx78CNcYnOCt7bTbtjEJ9AQfSMSoEar2HTqAxCppAJCZCeQJ6
Vh+NxGuEvVUM5AJXzOLjT5fq106htLYfNh1XRgFSbdh2uC/MTQz73jZlTqaBmmqYv00QMlaZiXGU
EmGXd+pR7ZNjGBXHid+38Qij/shWDpUbYxQ/JbuTc5+qN0MeHsAV73NK97bxmSfoQnXOS8y0nymN
lQKDkl8Zm0qdKCX1R999W7xYq/WmFuFvFU9e3eAPwfIe4GW9gEyHeFTfJKh5LawYA76hhBe5kXGX
r50jSsqmGfTTgu6Lw5xbBB444mLM6lgupR8RpXwOcc5o37Ba2olBm02LhvwoFAa+WmtfazcGvk1Y
84T2C5RRaSS4OWpg0lV2iHqJnN+6Mp5hurrO01L4sgHofVLhF8SHSOa2R6GP2+mFP+rx6wQeBnvE
Qy/SHV3BPxmTW7pQAcmfTRjRrDvUNVDO76VlbkdzfWlxyOcGHmGCr7SGnWW2ni3qckePyBJXr6VE
xBc8kbBQIRK/CvX8zcckyCXmrBL8WncVuqnnnpydBQGOKgsXExRaRSh4ie2WqIHE/tPk0FjmG0Vr
mwFTaFj5i5wgVMseRbDcxRWuWhZnjUAagLCYNZ3AlPiNKfgZgZ+5D+2h4kqf0aiikmzjLhc/EqKI
WrUfkg99YElafFjEHvX6WMyfonmapy+hONA+zBMlbXPCNvCB/ZLJGY/etjYRNdilYHF0VFZb5lh5
8agHqfoG9WqJaeeSK/Io/KrxOTEARljjwVPZcSQwnHNS0O2LHY5rEm/ExCS/TiAh5JVjam86YgLv
tyCv2i1vP7epL1pRuyQH3XJaMM+FRN/xa2fiXkfZycA1ZHL2lQ5Y0OtBvYI/fT4QmwmWoq5Z/hIr
bqT1FNubcNvq5IXaSECvRO3tijvWDPgnXqEMzGTqam7fUkHMNmkPCgkzCFonzejcuKlPIr+T1MJl
z4nIusO2kBOJHGIKyV5ojXA1aM2zVV4rDBea9TSbpPD9Zy8Rk/3zuhj+ZJB62GZMQznYFIfCV8tW
2AG/pHy3qaUEXNn2jUxXkbxuxviptMss6Xn1ZqyWeKXqyxEv8mZiHZYtC+VnOCqpHdLpOYrFIB/Q
VCXDCjoUEb2bdrgQYOeLQUwIcapkj0s5EZ6F297Y/T53h6xT3MY6JgYnGGudUmcXXeWv+SLsFak6
9o31ljXpY52W3Tz2biul5xqBfEyno47up4mwbgYQpIS1szW/G5L5NSZczc3+bkKukRkjJnyauRLv
TaO+RnXxQqXWzkAv1dMpyMNsV868tOLeyeRecwuMCZ2s+2nIOWg23L47c4ftJOj62s1YlvFdwB83
6Dlxqcd9QOfdp0mODXzcJnQ3ipwvSznsYla2BCoOgAXAaBkXXZ4+NDgvJESnIyuKp10szMIPXahx
D2f5Xh9lVjxREdCAyk0rGx5FihebfGMDvb7FeQjjD8P8R/SU1Ovut+aWZyGn/b/yWMgfxNsxDp2o
l3aQDKBjIuBlAHRxXOipHKxPesVavebGd9fxN81AFjA6Rf2niJ8/G37WiKd35QOCiYLU3WJ9tMyL
zwrnpWHjXuELhfAc37pn1G+FWgNfBzOPRw01yVqYDj3aH4t4eUbsRzmmlIQviwqk1/5A4VQ4zZ/d
UNt4BP24pwmL36DaxzuB5m/HHDvqtQtGG3xTVsMFUj2ZT2vCBdedszT1Rxgiu5nwMUkYJsqu6HRX
rX8z6atA0ZEImoBy4CDN6LbRZYCqxBAQXMZYC0yd7zAeudEgJ5qurrUqNQzpJYeR/1m0Ih/+ObEu
9ah/r1Jc33O8Wo8lq6Vri2/nklTF4ijLOHvNsnSngmZGl1uIimNrwijaTOqp0ww2kqMRvZmhgbPd
+I+j81hu3Iii6BehqoFG3DJnUpGiNiiNAjLQyOHrfeCFV7ZHIxLofuHec1vvU8KIY1IxQfPWUYf1
tkHoAE8YCJhZi6JhHEV0EiLrTfTePFiVckgOR7H4nBV8EBW8//2gonvn0r7DcKGhTaNga9TG1cL7
vM7syd6lcF0vsWZ2n8i9WOY3FRP0eDLORsNcSPpFfuhCrgWn9gJaWJO2PRg6pr/1cSgQPVrTUx4G
76FNwtlY2Xd40fqaz4aLRZJ6gVrXA5hvtG89GGOk4QCv1lNBdJyVGPZaJ6ToxZk4Hby6Tk/paMlN
b6s5e91xARKF8BiReo3n0hHvk4o/DZvzbGhq67Ubh2lFrJl9kAOBaFlt7sw0oKajkdwwC/ZZojgj
24eOq9qTEZM4WckA65Nvn0LCui4ReEQCZJBHmgEZM/Ew+ifhDN+xU0qCMmaAqhsH97azWYRrU06n
xmCog97FnVY31s4jXXFRN62NaahUa1/P+qWEg4h5Hh5YHg72lpDSjANV6vark/j4DC27ZSqXC5xH
avizbNaEGrDRbQXY6ooPXcOZpzuQXIkqwpDevsD/QTSVaRVzCwSo3rYK9O6gJQEnrGYmWwSD6g0s
dXqrpgR3O1JrppGpafo3j+DnpZpqf2tG3gCiZPDxzaV1tkqdijel8OGnVd5b4uOfL9mJr5My4jOI
u5KKZcB2VUuXmAQLUFBaN9WTbvRTiTQNs7X03eLiDVHUbcyGuxgBLmaRkXIII3HHSePra30amAXx
7R/4vcyNT9HHPRN88QNw9gIuXlpcTeskiv7VTcIAyAWdRo7DMWiRA0RIgh9J3fEDFf8jXbN6lL5M
YNs3Jcl8jeSBC9NdJmwI3q3sSL7BhzKpsX/hAGA+EmTllUe5Jweqg5UDeXNRi+YDC3m5cInzWgtX
NacRXy/rLJupoDAou0OFaK2S1bXh7lv79ayfq+JvMw2df3Gsw9EQtnoZOeZRstLeqzEqDhJMPARK
Q9vnPbSttCNntwNcioCsE1vo7UxmQViOD69J6tdci6wjWVNgvbgl+QVHyek3YJslekNuNWUNxzZB
0mkNafbtZnV6JY3bPyLZx2Jv1mO8QaiBPJ2En4cfWAweS4inH57GQ2L1bs0AMSqQy7kGJqEJi0uE
0+GeNaW+aSP202PbYUwuEq7o0aS71hN+VVH1n4OPTXSC2Ptmh2GwdElLPhL5vdVG64yv9tTKQW7d
yZlbqSD7jgwNE3hUf/YxPZQddeMikh4kkID/Ng1Hj6cB1QCt2MIPqmTRVF1+GUE+Lvq4fQwyOtnw
YTlRWhQzxD+ewGPhfI9YYGVYArBDAwpr+1tbO7w7HIq4tLT8rx3Z0JBRgOPOba1zRzL3ni/gAJvz
mDCHMkoSLm3nBVw8bODgzcaj18dArDsFe2LWkxNH+oJQ5TNIxfeg7BepnPfeT8/V1MLwFmmwNRkN
/GQqyp4KGKsY6/nrj1mPrKX2vSVRfvZSevI1IU195YDzXQBiDJcKVcnKz42HH3k9xAU6gCzQm6Vq
s4cMnA8fwk3qFCF2TGtAvDaHZgCWWPhVzoRa9ny9nVtri9But17YIiItY/tqZKF7zl0c607ePzti
1KDIIf7qdHzobkv11CeoYhIyn/hhw6LU2bW2MnpAL/4jaiBj2lqxMQ+LifbcDDaeDqjEtKDDUcNP
SwIIZgMSG01bOmuiZatNjadlXY6xcy49tlK8KWJJslS4s5oGFpTT3Ru9q7ddSGnRkfp4LKPiC55E
TRBhDr0f9DPm9/QrNpxiUTU1Oqycp6YWfLWp4Ev2CIWqQMfZ1akrA4E/LS9RVDhXKGjTcTA17iyQ
f1vZjRaIHQuTb1/8Tv3ULDiyX/DyW9upb9PT0DPWn+B47JgXEXRNs6b7ernSx8n46pzc4w4dIOuE
gc9UfwLx40OFiEi2WZL+rq+mDhVq4lo586jQZniVltq/eJT/ZO6Omy5pz/5kvWTptFaF/Zoh+b+V
mIx2uuiw0Ftev56sBhnu5O5YKLoHdG1cw0G40wq0gSZQWibclge0RRqvaeUXBAG4xWls9C9DD9fY
Mgpmux7ky6D7asnFXhQGGI+gyZ8VMzdJ97CgiOuonAzQSVYDN00gtREkfe+bnOWwnNN+giDgAYU3
sOy0lD4h7XdMQL99j45G9sVJM7QfYVavGEYaZHVEczBcyTciC55Ci8PAHwak4YH78GusidMQtuwV
ER0B2A7ITHNhj5G4iNrIuuHTAC2tzwAO1qx4loaFbcIBBED6KXoyiDXoF67FVAqRZg5oporoHHQ0
tgCSb56irjWz9kbkhruwdfL/Grf5qlHqr5pmeHM8EexAMWVLKGsxrmmktOyIkSSNmL+LGE872UTf
SNk90Eo+uRyqHFZg/I+4hxl8QaRAwxkX1SW1Zv9f2EPHs7pogT78mhQj4R56c/Ms2n9EU4yVevsu
7I6aSA0cPc6fwqqxTLPM2nINVYCqm9dEgsnKRkcs0Xfiw+8CXh8XrRY6dhT+MYwmNZ8NY5/galFm
/NMS9o0IgzAdrZyKHQ6juS9N/onJyL7EVH9GDeeuVeAUAM8e7XK3P5Lmx0mncgTQLt9F12W0bso8
xeyTj70DSgeR7VvELj+wdY2OpNSuGmAVniFnpgAPcXzUJnc9CfcWD91vFQ3vsnIYceQsF6PiQjkl
2WZPz5atffa8lMtEH/6M0DoR/XfKQW5Huf6LOlK8hrWGcEghNjJbVp2cCf+KLte3KXEOEC2IiLQZ
zixHfvSfUoZGB42bINOsJxmHB1swvve12S3QPE1dweuXBSRgKjK2zDgG9d2QjjIOV6dC9NS3Ddtz
e3rIivZYIH1mA+o9tViqIa9bFevmgeZ/HFGiGQ4janP4tGxWSSGpwh15V4wkqUB69zRBp0eJicxB
yO6ax8RDJKhNiFm5OxhOd10nftIy/ODnC1Th0Dnb0t5rlvFu+7Vi0eIZa9PW7mgc0rM5oJeXozPj
iibJFQp3oeN4AYcSvwV9QL8zPIeY/SM/ePFEy6/GSR+Zg0eMo0XfbpVe8U7yY7IzzSRZZ/40Hlxo
FE9mXVo3L27Hq5XQ0JViOACQhxrq/OmyITCghEcDbYHFDzym5te2c1JW9KJaSXdkqdK0GTjXqKGx
9f2z5ir3QMvrbGqByLY3+2ZpzG5CRJiY0qewzy+21lEZzCY9q1PYA41DS6ygtNU9Dz00aFb+CGUa
bPS0qdatwzoJvFH65PWROhIMNi6ppZbkD9JwcHZbDjt6nmRrY498f20escGuKT5VmHwK2yOpLjXU
KipYu+ZkDLqihhQlhEPmkwtYLAnn4jX4sKjjS038jDUbVdglrJOyAb7LnGnEHZ072zQMNllxMRxA
skjKGh4+Z7hDpzvZBk8fAuDGK7jO3GM0lnscNuO6CcdrnRQHnW7SlDGba46mKLNPTVO92lgoavfd
k+3XOGnXAPFIN0jEhcPNmsZtapHkOxb4Kab4s4smVtfFtnbyy0wF7i3CJKqEEssc1bbW4UMZMcSQ
4X+ezrUvpreO25+/CMUOumlISpT92Vhuujj8lGFygDj4GtRXhSW5FhvSmlZBWeOk0pdtcxiQE0wW
Ab8hG0EADLWxHgdm7nrz6yKSk+JpAMVR+D+EmME2fO5GZG/M8mB6QO9e69lPDMTPc8B8VY9cvSRN
fszJdjSdB1Snpa/bN9FRZAy/bPMuffg3SBbco1pRX27brF5qTnFEV332jHPD7jh3NxqTMz3ItlS4
rOadU9Hik3mH0IPcEMfRymr+ZXKr1Jaq8BJm7+z9YzP4NKzv1vxqiPRL5SdI0iWcfMbyxKxpyT0G
i6a19Of9sCK47Z/ODMVn2TPmzq2iG5Apfcu67uRyIPQ6kTtVv1cWmYC+2CSsaG3EPwOycdHevPRo
0NylyCEJC6I3T98GsCpmaV5yeEpFJk/UvssMY1ODZRt+3LK0IV3wKnD27TH1LgZUkGFPdQrCUpS0
nQJikd5uLX2X0IVqdO8+4rXhSMgBfxBhyO4+NPZYp2eK/DWwXkb9NeE9FarCYq7Nvxo6E3VQYD+m
5KKVSE2AE0XvRevQlcVMjf/VrY9ktD3xmjMzBJMtp7Vvm1u/1JdyntRbJkbNmXCL2I8Cr3RwiMCx
mZC7czcHEOIA5C9L9KgkxLFHQA6l/TrTutJxmGzd7iXxDpOU8B5+Eo9ZpQp5RMClDS/koPE70+1R
DCVMeKHUYyR6zAT/HKOcUesALHDgJgeT5XXmf/XTO2aqIzQnhuWI/Uz1KMjwrNhddGmwN8m2mujM
0DdlfD1XmfobrS83yqsh1P0biIYMSF6LGe459qHJr359dXoGQomzcFkmxnzmRrqNxM3xj2nbs4h4
7cczyGPkPy8+57vhBfzm/V5xADnZ55Twu1ju0S7AX5IYrt3BPa+S6qIpcEroW0T+TcT5khzcRQw5
zCya4yS4f6wvTVFN2enGIyVicLXzZN482ApT8YCl0rovDfVpMmLnH/+BXN+kBUo680/49OuMLjt4
4d0sw4PfQwF6nBIWlhnDKWCJtsVFxb7ftx9kYqOHSbaSB9BpX71RX6k4pHML/p9qAveFvPlNEXEp
BFsrA9heNrtJFp0TbuIm/mgqhWax+0ycepk6+noQmyo6WajU4Ojost66EY82SRQGUAurRT1Fkx1F
/WEaf4b2XToHJRnABva5n2cgpCDqNjSzin00529SB5vObHdsIDh7kJLb30C3b02GWYzvSbN/suGV
yAKWyC+mQa08PWUdmgHzAfdwgQ1i1XftMylUlgDbyEtDsNWHwblUxvwaRbadyn3bX1wshLrzW0ln
V4kELWmLIAu3TYXwotAuTAxWgtnqhGgXdQWR0myherR25qF0TYL54APrdEc+h2Jx0oW5DsJ6EevD
lpSKPXB4uCLjinTBRceIMEIcoafa0WzuIW6GfvgbsDq6dfiOv3lTSw0rOOeG+ZZke8d86WH7OwEZ
2VXNFNRiFxSsig7cBPoJYk9QM1ASUpX1LEwQilNjFRVD0dh56ho4HsU5ql8c4GbKvTWq38IlXQQu
g0sN+FzBVA35rj3+tP0IzwS5lB69iYgo7ClEMeXjvagWmf9oe30ZDswHaS0NUW4Sk8mFExxwFpMB
CKZEaXsAy8+p02IA8faYeBlFkL8h7WVufURGdhbazJmk0qlRPdXfFj8/ZdOkiQ/fq3ZNCYWKwy8O
ftnc7yRMgsSo943zVoEfS6r0NPWvZJgRDP6LsEPXuaDyXckUw6zQht9Mb1c7LwZNZoYTtGdAx8wz
sPaAKPz4lHRHH16mPJIu05p7Uu4TBEHmtcl++vghjFuAnMijaLXOZYdrhrkaYtwMyxdwoOhp8H9V
9GIFP0NNVGC1ymm2zE98nl6Alo7xObN+Z/w3GoiD5FeKTbYkH+QWx4/RQIP9Jq1TyDBajjyJB9fF
A8Jh5wx/DkGEE8uGdVtc2vLkwcmCkma+oveRyUG5O51tpPsyDfe+f418ZD181cQte8D24BI9N8FH
23xge14E5Uvbd6/SvRT+L4odMhIW4wiDhEaLdgRfmgnRl02pd8kJVhz/dTZ/1J2OQGYabJItC4Cx
fFX+zwzOUgjeYrjryb4cVwmK4r6jyqIgLjWXPWN+afHRteNW6RbnCEVfiFJg/FT9u6GTxJo9R/Vq
IGW4jHfAivnX5IPYuzz/V4/MI681ANaOjoYCluK0P0iX9BW+OUwaWqcf3EBbWd6wG9k7c4C1cyVK
MClPOE34PsjWo45qFcnp0YtRPz+l/q8OJxqucS/2ZrOr3Le+woq0KudRC06wm+bcDHeDImtQO54x
0QCUwFo0HgR5K176ZmrfTvolENn46warJjNvTFlNwlVEr1gyJUr6ixCvKQKixH0lUHal4wcxCpSV
zHlE+eLp71WR7BQMapF9mMB8k6tOATLuKAhzbqsoOEUDeur0aLGenpptlHwb+q4dfkMHcE/GnwRO
Vw/lo0OwlsXkXpUcI6WKVoVHR22pct+XKL7BjBytnK1t0hU7L0QbWURVsVJ9AnoaqWsSeHuK3AR3
CqQzp30ZAoY9voC3/z9yI7KIOybLJkCxGjViZRI5HDGgTOPoVmvpmsnbtnGvRoc6AUWh3vUVW2gT
JAHqDeCQ9IKrgYkzXzC6fvNgIleK/c/Q8bbKQYhdUS9bcIHcmKi4GJEN5r8G0SytykFTuBBqC64g
ZhjhXnv6bNd6oYNnJvAd2NNT7PabLtXXgS+OmoVMJbR3UZQeBL2M55i3aQzP3dAhV0Z2QOuyMtxv
a3qQpMFIJTgAjXvN0Ezp+ri1a7ElR3DXsfJc6qh3iw4rWRdtSB1mdDquYZiSr0Tb7u8NkR0FlDA3
OhoGZIF8WgEKXHIogYqul1mxFsJauJNNpk+46afiyQu/yC3gh/6Wvbi41Y+DUthnXiHr2IUX6OLN
HY8w1j6A2iwJuGXsnD8LLAmRXn8kVGdue7cmDxnidB2k/aZi/YSBdmG0xZcQbFUtj3gxRPxarxHo
nPCxmX31EZLDLox25Qh2Z/1j4NWujHJDm/XqQTthyrQqBwdWL3H1feFvU9MgOHBaZgDrIrn14WWl
2Tu1E5kqHUP0apcNhB3jp1DlW2aojZ/jTEIaZkAAwIvAboKSU9bX3i8vdWFfLFZpgsvJRtvMDOy5
iV5ijX90Wszqje9wPb8WbvNHwDuIhvEZoMHBUGo9cUH5hbO1jHKngn5g4SPvMraPJD+tSvER8LmN
brkScXUwxz8C3Qj5WKqseWp5SwLL+BWoPUFFAwJM9BWEnRWYk4VABIekZ93qUJH0S4uVoyjgj5j+
1rZsUDJ4d9Aui5KrpmAJ1EQnhYIz82i66UkRXyGdYVCVxJxlqn8J2Yebsb40TMmGOiVoqVkTc0Po
tN8RA1iuqjHYVq1xHxA3CiZzCBTQMSOEdakhWu2h4/5FeXmwg5hqDhtOELyl83jB01YzI5Y7ascH
uIw6++ICuTJDPDod+QsmfS1pF6QgkV93JDlrUREhYlf2pQJ4OVx0ixc0A3Zib0L/z0owDExvjlZt
kGhsQsYOGSBJx59eIigcRdPuBGItVz6bHCgdxVcFGzfzq5UdPY9duzNqYoGb7APPKyNiaiWwQWPN
eoBTD3g7i3hSQb9d78vzq0uCmBr8c09b3yDgpjh3oSZyZqznar7qayq2d4KWsdWxDeGooVIaGPBV
/H+BD76aBzp3xVrG1D7yQ0URgCcku5GFGaTap1mzBdW3jJS4C+WuY7x7JegKUoeWeR9sJAJ24m2M
nVekDc8/gggXsqaPwLd0LrIE+DeivQgr/xzZ5ilsUmpfEFQIW0hdIPng0SAYBe8hAbkLGBIrJYtj
4aXPxFjdutHdFQmAD91nYKGe0pphcFiNGbZvQywMgygCF/beZBQIg/6SiG+9GYyG/XDxk4ZEBD6V
BRw/DnFPpeRpUUolNSRa59mnMPcKk7Vsvg3wAgcuwZ20csga7eEUmn9De+xR5Q/sKtOrhZsZnRKz
VPjq4U6Gb7UGGbvHCxWdG/M1US9mje1kXl/tKtapLpq9Kvrw+vDWiQ+V/4ZyXsi158xGPl3U56yw
r6Mbgbdf+9ywcRWc7BGLaE3YQno1+Nu4qdgCRF0zMcSal1zGwFy77mFs/wwH98b4mZvIwnT5nHdM
3213m5B8g2MjmRlpwXiQ5njOIg0SWsyvOScWBD+VVj/rBBjC/DFrZ9+xsFs4IRKHEm3JNa+OXfik
fHdVeSanFcVr4WoxE12EuslPlkUPQAvrEIukxSgfMcOnoSXvfRE8JZ61BSa3R/rClew8jLZaFhkB
66kkShQtXUN4yQcBQZCpdKykwzFO1Lq1q4OtSCpPjnZ98AXJOFPzXEYQJZnNiHYf2NyigvmmPSBN
hs5aVOWT3Y/0LcCU8VRng8Y7jeu6Qf+qP/kY4nIVn/wCikfkP3zpX3WBPdP1V0Ml967IN1kzPcN/
QFsZbxBnbwecoDZ9k1f7IEUOTdtSq6ANT9GBBi+uIOO8/mB9hpqAr5A3OUJwMoVvLUPn1MRbR5Ac
WRrrVH05QAF6Sv/AubaUlamvgdy6FvW989cdAH7r3sM69lmzDNz6JbJMP30U7dVO7zUfnOnQm7sb
N/7svY8MnKEObVBbehB0VH0x9WsHF1c5SJ2t18R4I8QOquGHSjQ2lPeRwqhu+aQsvP2I9am8inEZ
j19ehAn9XzUevNZYsk1Der0ei8+hvkZQSJyCbOJbUAcIT4Fv7Y30HPhPpX4j6w2fIERmrDjoFSJk
uZN2j92r7zzXGBNqnXlda66UjzjLueq8mVUXrrCLk7WyIq2GoC76yi5ZhmjjQIKDhbSAybBYZtLd
khTm8zfupzveo+WAERHZpWp2A7Irz/wLujfau47RMSgS8FGo99w/IMudy9KDukc+7Mxea+I3QLzE
e0cx/9QQIhMcUFUvNFpsCU6QiouhYVudcx8rJB+M7R78SIHnpLSLAx+4LRRrvGvv7Qz5RlGdHGvt
2yetK0DmsCBPla/7O1dPlnarkzMb6EU17CdRoI0F3AGFkFH+IrFgyllwgen4GLbJ4ZmQPCrUfqXD
EATJKt0D7N3IfrbGA3gSc7aAxstx6DYt2fLdLRhdgvw4mEAdojleNoS7BnO9BpY3d+xVUyOjY5nv
Oe95aK9m6pY98aOB1HbhpqBIDLx/EIOlu0JAmlVXs19L2a7bAYLWspy0Oltg97WIhlbx17zn+3MA
B9H6O92MbTLySzgZeDgbEsTeS4/d+iqeZgCUQeF2boh1BsMLUH0XNnn0XFsgvVh+hn964LgOtqE+
+smdaITChzoS8eUQB9s2chA2yF8L72g2zI7a7qUNnlL8H8r+Z8YsaokIsBmQFZ3YB+m3cGERDhX5
xPEq1HzyibJ9HdR7stpQq7X7iXs9N0c06MSrUFzgikVzwlyn4t3FhsU3kan2KEAl5fJgzmPF3Lwl
5HYlFsbg/C0aPHw1BdEcwybjO2PhP6/v1hpWDOx6y6oYiNabWEiwLkXP7YNgtDH/1qg4Iuqijkde
6z7r4lGn8VeXVNvEPHfW3TWJ94lwucmbZTQrbdyl8BIVCbtN/tsK/DH5n4Aw6RGCBJLpRomzZBH5
7IDblSMmN3NODNTBAKarYDBZ8HW8lxyVHoUX7qhwDntnPtEPPzgAxpC9ieecnfyNoHVACzhNgPxq
PPejiQPinrqAhNht+fIskOa204/JbL1050KdX754TmUF5gOIUkCORo5CEApin64blgYT9p/szsVX
1PWxqXu4feExmHNG51mb/GkZWhEdxtXLGUyVnynrnUj04wgAbzSXAFERXj2B6llY5r3OrKdKuex2
nqT5OlQstFlS9MlrY//rEfRVRXhW1KQRZ4dvYiIE7DT2P7b9q6v3uPmlUkwRJfWEHChBUJ53S0Lu
NjX3SY9W/vWOdpJsMYfixSYiwcb6JYll9COq8OrLRhim8BSwAVHZSwfV0Ne8FYBhP3c2o43QH/WG
F56t+DsJgBnMLr3x5FRPmfat2B4E1jajEm+oMfp1YIMTQJ3lSIDxyVoUTx3nq6JAbKhG20dp5Adk
O69Td1XajQiKO5f9AoEHVShGIugbDX+H9D3MBJqaOd0lw+knPuLR58ZhSite6ugTvdpiMh20NP8G
It0rhnMu+JlQrb2afUVEvofP7GvX9mewf6nH3uAuvIuJ0cPA3K1Rx4JAzqdpHcW0yS6UGFKjLWYx
BnY3byxvY9yjO+7R+/WM6eUipu1QAyNFCoFZaxkH75hM19hyXSYhY3ZtEcJ7+S1z0fGZ0AGwmJVV
gDc9xTi7TNyQO5G1eap/VphuCWl4yv1XRRSjyypT589AzlcN6dYlVQUhG2PtfWvx5WabpsEwNDAN
Iehq7P8AozEI/gpl+9c31UbTjL0VsHQYmY2gK6/QuaO7Xurqtw8Y03ufjnrXuFG4yg+DeZKISE3s
vpm5742Hlz7SEM6W69TLoG1OCN7Zg5ya6aMzfiuXRmn+HIhvoBRcZiPm/uK54sauMADFJDqlplrX
0uc/K+avfp06xrWY0pPV+BvVd+s6kAsl3y2juhPRuVCTsyUDjOIaFSnRZfoY31mLsWIY1sjrN1Yx
XCeyaSyqIid+14fp5HSPQUzffoUZqxawAX4T51G1n2AEj0bwTwt4Y8MjO0FNPbsaRkbrjbBhkDXD
usL8VaDQLCairQv7PMj3tCJprngOGENonr+Ps3JtAtuqWYCIyNzU8DJj6k7V7YaxfwheCUu4oOJ/
Ak+uyXdGcPAvY4jlpTX1ZrhSwUHKv/lJ15tHGzUrcyzWgwWzKgiWhtauyn4ODrb48lg9deZWUUCw
iyZBg1cEJvG5VbsSowAahiMKAESjqD7A1cYTnqLo38QWIsPSGbvBxUErWcbA26xXkwFTMG9eyUFH
8e5gs6to7Oo6/4xKDf4F+yqYvugRqT1qGwOA3JbzEMEuYGqHPf4BvAl5/OPVoBIG/WrE2gf0rZ0W
sfOzvfA2yniWoBHa1v0A810n/haOMP0cBE34KmWl72aVJ1hJjzIjnhjJ8yJ25nCxPbi8tFSZOW7x
FoDur5fIjtmF5vfcmDau+ZmNLwJXOYG1W939ZHa879isFM1FYN1M6fEzPhPU0xobZW3H/nsvIZ8a
YXCf8uRdIzI+yHTS4ag4tXw9zjqh9LXxnvUIBQDr6rB5VMVPgVViUP2+r48OMXd0f4igyANQ0Jkq
XMRhIRna2kcC9na5bgCMtvcTxI0sa/Yp3opMud9FHWM+aV5lKYdN0tNhl+HELVB4T3qd7lAdYnZm
YiCb+v8KhKI+6UhpSy9e6J9imW2cFOIAXSHwfhbEPWpFVjEsjUkz5ZMczrLlhNVLA0fpVP6Kwrh5
Ja6UDhwdrW95smdEXp5x2YbADwZnmxFjhbANd0l5H83i2HWTwYndxLtWJJKonBzrtIMLt+qABrOZ
vyI2XEeOIqIjvATCY9Ic/TTZeHaLeY1G/pwuiteozw6RAs+UIaErxEU6g4MIWfwlkwp3JYsio4qP
YVQg3g58mGP+a4cRlJPDwWcU/gnU1CuvqzaBOR3IuiG2wjuT7YukDA1cPQSc8HI8Rk0Dqbnyj0gz
vkcXq5/hxajU659EQx5ewO20jeIfos3P2uYOdUeo82nZIuujeetYLIceo0HIM4hCpvadzIxbWpEX
mPuS7k+tsrA42nByVgPhnBjduG5yspiK/MYigGu61FB9Djiseu5f2m5zp2lsP/yMtKV4uAVZz1Qx
R0rSl3T9VsaAGidLrEP3rbRrXFNdSmrADfewtsr16FXp7Fdro7k2A3xteO81qiKTfIjEsVEkZWfT
lPcRwCRBgQNZXeOmaZ19L9t9rw2HUYg/UQ3fU2RcybC8ZrZ7NCEjpgwndJ/o2cr/qFqCBlv3KCV3
jCkahP76NamGR1TJFxPhGqBmPHCVQAKboKFBvu6X0dkU6tW0SK03eb888uB4/vMZecDIZCRpz7a/
iJNf+Z21dnsFJpBgVckVVw8cNMz40buEND59mvzmkgq+jCbW13lhUXs1p35kOqq8ZKd3ZNTEo/Xu
aUHJeNjYKMzOqPrAuWirlOjkRWkaRww/H1EcY3oF9cp7SBJeMTiET/gnD+ShRW8s8xGdfu6orYBl
4Hn1rnXdL7KyyBk0MbKXB3DLHmJ00m2r7F1n1pnqkYQP6N5qnWvDZNGk5R7r/DRD2Cg5ryxBDwGR
Q3cdYp3qWZOnWGSK1r8PdrouopeSlxrNaYWAq/tAyvCmE6+tJ94VIttGSXdTCsge0cxfJDFAZAdH
9A+ZM9+aWQnAHd06OBhs9enDUe156zxowHEkK/V/DweuN7bhfkQmYI40WpmF+JjYk4L35Za2BiQY
Va3MVaO8L3928xVMpmF01msjyw9IpcjzwTYzItjLRvMYhaio2AeT8aHWgLShKSHciOrgL5dU3kbJ
hMr0zqFQP8U4YNfxqHnwVeIj6/Jb1LNAdOcup8y9X9NIv0PECgj3P0hY3hO1fK4t5L41E0ToT9/d
mA3ryWmvBsRW2V7Kxts6sYsNxwQxmtOLEMhbOwAo7I7lMFh703CzTV7YxKf59F+g980SEXCWeJik
ITwMTHQMng2cv67HAIRXDGm2sc4kQSUSfyMaZMha/oea3JznL1mXoQ4AYNz4HhgEYb/Vjveeielo
8H0OIR2OU2fl3mPuQU0LxjHIJq719NMiPFtHnunZ1qnVBLEVxGJETbY2zfTX0cs/PDngDCbIRZFN
A+eoaosvKSSeqHwqm+pL86KtUWU/SIXvg6AN5z75iqt2I6cOK6b81AxxHcL5UsmyudHqz4zjrmri
9he5dndbsuPaQLv0HhdUYeV/XqWevBFl7sh8bqWpXEAj61/mu4h/Nk0vNoHtv/cTmmhSdZDtvRjw
IAF5jr+wVOZBLcjptpJk0vDpTCTo0Nux6K+4PjaRmTarUXjGsokBaXcdd6k0XfBVvvOOjpToZ9cq
HlaJ56jW7WBjJv23k2PxH0YLZkHOqjmI3L1l0nLHA7iS3AgFXkGLPzp6d+PoXyT6d9K2TIhAybFq
nLXBOFUvJNIUr0A8D9i1Qqs0cQ79R9F5LDcOJUHwixABb64kDEEvkqLMBSFpJHjv8fWTuO1uzMpQ
MP2qq7KQiDVzeqkWSH8mXhAA5jKNJQJ3QxD0NKoQQhrnUaVVQYZ7QOooTICotP2DVqIawzOXVpAz
Vihrx9Esk86OOR9rXarDfk6iHc2eymbue5TA8tgNweREMdaIAisVcETDVlABR6H8FuoJ0CVT3yRu
VGlh6YSPg4QJmb5tqPMwX2pEbTSJVHMKMf6HEwvjOgIdpC2UiY1BSQGOsn2BHjkJhD9T9viBpWED
4u2aS/uqq6EqDzoZC0dTAkxSeYaNkkmOEX3PUZmKATFoYxMbfboMriQl6JFSJ1u/7aJwWiVaklxL
koGOZAjJvNcQzOCKVhmE2Mmcxqdu9TwBwtjKtZ80TbPCI22hC+w8KjU48APPl9XyfM6T+lvU2diZ
BcbuySSaLxqC4YoTqYm5bG69OnSSM9IotK8G4SHpVAGCMOiUzyop5MdU0kFfFUr8m2ea/MU0kF+j
aRg8Ue0g7ffYT7MIrkjbcrpUML1ECR9Sr/ScyHUkikLoVFdOaMPidvyLF0S2Sl5v31EzedIqQNwl
bvEhScYj0btDbtbJRS9ayDQSD4m4rVAgWBER6wb1GFgpEnMWWvxIbO+6QdTYBku6IxOgPItF/KMF
MCCqVFkhuRR8C4YQAOajNNPKeH+nOtQy/E0lse4+/ypSQdkWWU6y1ho7bypk9dAHU781DeZJOY7Y
rbXDUHyqC7bcQhEM2EAYkuaRNskywaSvSPwVTOrPt9Okdzc4E+VXrSrhMTD0FcooARwmyuT3qoab
W0togouDGsifODwlhfKBQbn1cu+JPQ+IKCQ8T1pGMAL0Qk19LFNxEbQYFT2WDoRRXwFDbTu1I9nA
SXWEoiKP9X0xpSPdtyoFmbQQxRO8k4YTaZmafOh95kb58JalNSd5QQBJGxwqKktaMHQt5cEqz0F7
bqz3NoG0ILDEXfMzvKUWQGzJOZYCr5tX4EGFCrhEFsAaGEy5PPkFAfqwST66FbAwjXYnmfeaYIjU
zh8FH7E9rpQm7PgEBcnIKxGPEF6Vm6SStlKGOqIv2UWKh7dAgBLeJ/F+kGnXDOmfAOVocB4DE5mD
ve0H4k+NwlJAqXiis7l7MeXJlaXyEkwKECXMt+yadL8txTeyKYwuEUc6pVuOg1ZjZ9aQDQpx3qf8
KJOhHeWg2Ld6+M0udWZbll/DTmHzXhKgbJh5xiIneFOru4WKqCwX7hr25kIX6IQYYY6UBcCvpXKi
Sn1YwuDPyfyKzO4FBss/1bCpJYahMaD8GNq3YuQ7Qi3XRs9+2lShN4G++jTWj1RLYFVgVFN1f2jp
O2sqGj6yfay0D6VL/DSrD0pJADJhuSaIOH2jtHvJKZcd0VW0GEXdhAKGcWEZjFOXYMDusl+9yzke
Lrtp6jwe5Xji0xe1FpyuHnd9nd2LkZwV5IQKFJi1sPHEBpkhluVIWFvLMh6donYbi9QGG5uIlU3C
YgYAqKxBYk21YXAXjeWeJibAjmKt8cMpOYXAmRii4GPRT4AizO+NfGLYBfH5tJiP2IZJC6jwYMll
DmJ6sVr21qQhIduIuDHioCIym4zEc6ER9Lrup/wDakItpyJOqGJ7pPURgSBNPpO+/k66+T6M1gJM
vWDCjZG/JyiBjkJWOQ2UlcWo1vtcFxEILc7JlgA2mBIcaoYQbNRUL/Y8wD6NCTpojZCyjVom4VRm
NFzk4LPL9WRfVwI08spiwRkiv6qGCoQ7oC+nXtB+hv6t6fiJcFDxRprHzEbZ/el7U7AbXTV8gOdE
PEgZcHBFphRTIM08qr7I5NODAs9CwyFrWj1QGpPEkzKI0wqvfkzxeDKUZtpqZYyrqoo0sBgVe49V
GkeRQ+35bHSKYjSdox5v40zr3G7Sb7NEYY9VB645NDKSq07PmnFd6C5Law0wN4ceOSNEK9MBgpMu
DmU/ns2LNkw7WpT2/SLumzwnkFes9djzwYyz30ntl63RYQHnf6ahg3IwNmI7FkYvNWY61mDjO9GP
ndKIJ01hOiyr3k+0ypEoAAKnkAGWgDHfaAbPo5BOZAxjvTF/C/r80s7TEeNOhGcCha9FZmE7iKV5
iMYPSU4xZCfnht/yWodactbgulQRLTjK6Et0g7LVVtbePNlkR1AJ20FTX5Waz8doq8oWcwkiPgeg
dox/6hTpFey8E+bRDYlLQ7NmPlzi5Jo2vGe7kS3BmGmtszCQI7+iziURRqFAw9CXNDyLxgb7zKg9
kjl/9koHmYsHciNZe6oYftOBVsqWnGfQ8h2T5LeQsg9SEOemlQ5LzbgV1zmGuZmkXy935CiT2Smb
ngKObD2D+/Rg3AyeLat7BcYEvBcPCoS+Lmr/8d3etdy8Kx2CBilwTbR+FdZiNG5t+wh3pWad5Yn+
HqnjD9QR4t2UhuTNQ3mJp9ZPReEAWEbcW9P8qyrarmdNTJcivQqt6Ixt4jUGGbBZyLx2VWKFDPI5
4jDB/l9zie9dKj9SGIedFvlYR22i93jMkj+EOpy+xiNK6d0SqIDBuHBqw+lTmvqAKTh6kTUMazos
z74mVi4B7g0LhS19txvkkiBPebSgsXCQ4OPhPg47kFS64cuD4IFH+aL85yPF7UtYHEpZAO1BmQZS
V9ALFyxLhqx9i3L7Vq7kwJrdHAWLH2DEvSWr3Mmw2MtXwHqW8KtRKfRgsQBO/LPDVbEYom/1kNnU
bvCIQjTIvRE/KnDirlCgPqNzMYL1aMsNY9AOKRZ2l4XHtAiGc8JMHnTivmgwUtQ1wTgcLcE1X+Ya
+S7Rd8RgENBJVAFJCaAWrxYrXE4IxNyjW70WXw0aSnIWEjqEhaFIvSEXkI419aIbmuaEVvgrMkGi
23tdt/ZBRcdcbXYTIR4R+2po6fdV8tAW8XcOJQKM6V9X/+pxdBji/lZN2VWcwBpJJr5ePiVXxF8r
LtmHFltegeeVaRG7LrzcCMxuDI3qN6IwdEA8kmv8MWPtl6wkLB1I6sLslJlugZe3Ih2jzjznxeIx
iPhFC3VX0W+5tOlTT4LHomsBsAXrzC0EoJpuQayvaiReMjRrdprKpc5FTrUc0zMkurhpv6inXaEU
zshJYMzyj9LAnq0ARuB6u2a9tq8n9SNsKeBYECCzOaZDlI1+UX0Jc2sgmgswWax9mShgc4PoGJWs
ONTUTRPGYzanCOD47oRNq/4W4DE1PIXVQ+hx74IFGAhqSurnkI33OprvhTDdOOVyUZTaQ6tNt1Hl
p5FQPCaQpRh5Nze9bi+T4ggDsZMu6F7lXnu0prIP1HnNalIVozjo7D8mTz9FhKqu0qRLJM2wsFuF
4uRL2eyJVDCYlJxhzsI73fqZqZJhgRFd8nqqUuskZO2+ajWbmNQ+gtZS5/0e0NJx4gw34Qvs1sb5
dOarWhRW0mCOX2WO8amxBwABT7cKi3lT4ukaWrtF4xBqVPrJ6nnoTUJrZ2xiRAnyTYFDTxeAx5aS
HwasuWvT1szgptP04swxXvRMq2wdM8UoaUcpYRKeedfE+bJTuR86auOmzHjKEQCrBXc5fUdAtmzi
QzZZG85r2lYP6w/ihFteut6gtbe1CNYIf5P0jSg7SaN222tfEko6H4oT4ECXQh7DMrouxvLGqOyx
EkG1hMOb1nYvA9s3kaBCAWWmLCewTJwi0KH3PaK4CSZ7jEeusYy4HkUAFIh0/pggoY/iD9k+N4TX
mVshj6liN1SlI0voNtM1xpkVoPMsMIEWAOCNsGKodc9qsOA3Ifh1XAwNXQPo1ZMZ105hiL9ISxxb
yVsR8BX2sQybbkrjX5J8b7VeqPTqyYLTp9lHmwuhU6bxM0gItE4Rgi1yMRrTyIbaUKybWLagfgmT
TjVs5IgWJKsYv8aiiK45XapCUvN+mCl2IPeIt5QQ6tQslBtYX7XR7Fpxcopl/shN1lwtX4KFFD/n
mMmEkIP6FCWiL2TybaigHIxziSeWaUcxeG+XAnaMqBbqG/lsaA8I3hRThlH0OQ8pTPQcKRk+ja2s
FdWVgH9TKEksBQliS1TQmFKpwoukBdcyWzzCXReVvM8GbIVB3AuPaQqlVpiK6TjE4GZKvHZZ3BQ7
oE++ZcHforVcaTGgCmLVceYBxIjbvzJLL+91XyLasG1gT08FiURpSC8N150rCSyIBtLNtpT18Z6z
+F8e4Z0I+iL02jEVduiMuPaM7CcZhhekPmbGFCW6VsSBvqNYx6A9dLswA7u1BAMTY55SMDhofoXL
xy4JmW90rq2NrLC7JvJSIxtXJuMGEn6d0vw0EkNgNG4ZpteRAntbRNFP2u2YchUSPUrl5+JJ4PCa
P7v6FCreYgQErFk95q901W9qTiElA/7Ys2FfGbfnGQGTmXIFFfUY0ufkr2YNDyImgOIYND9NdADj
RVD3p6e+qq1BcvHO1m5wwAAKXK32RcE0RUedbRLx6qTvlKjrON3k9iUC64fgU+m+0e4B4AzzG1Vk
VXWhuYsz6EzSL/ucRhfU46KyyzpFGu/Aio7FSyVimH5PZSeLfgbhhDOiBttLtYRZncPmVcjW/7QT
xlcqxDQJOHrD1URw5A1QVlYx8hpHg7xDFkb8LlFlZyJOTFhq9aW8s8jCHSFmmKNtgY4UyI1QC0MG
fgxPjhJdEwUBBDWBQLsi4arZzC/zgXRKyvP8lQ5IdfZzcKxQSbQd/Rxh5tVsCht30B0++d7XSuy4
Tt0cx2iX/OP/2NHBNHsLmUV9W1Wv7PznNRhPZnanVRSFu51xSMR9SBrX2I3HmGSHxVlgm/+B6wQp
qHE4Euw2suH+MugOdJ+CqNHKo6H7GbHUxKOmhF1DVHysrQICcYfkNDbUnz8YLxNK+qx/evLQeizI
Z72D1B6f4S2pbN5ZO9EMlN3Vi0IFBZMphhjNZpJjkQ2vQ6a5/QqYDMR9H19DIBHLd0snIasI2c0w
0Mg2tUWkiPj1jYZ57ghZ14CTIE83neq7FI2MI1BrXeb4W1I91Oy+2CiDE+UT3cBOrZ+S5rN7qncp
ukTiC/Xr45WN1fSqZ1tuc14wzU7ALx/z2jpGuMzYGOXOQshtgu/gQqTNtfeJDgDsOqgFTQ5S9Q2u
VpYe6+XUXRXCDnBf6reUZ8bwm+p3ctLbriJ1rjT4fdja8E0fff2ZFzdJv4gGO+34Z+pxzlWnIOHR
axsxDhbGR6eY7EVAsNtqs0Obk8TukKxcfANP9aaXJ/VnhKKIgVrGlbCtyUSDgJs5Er4VpLUjsOHb
9I110xLa+W0UPbH6mZ+kqXgl5DmOPxZSRNCRsuzu0b01Fo2xAKM36r/+pPMaK7c4pTSua78YdqxT
QKWIg81fD0ouyXK2CArePJe7UfxrwZMSp5rs1iBtSU+IC2eMdOcCphHzKZXK4G3IsDa8fRzO9W3h
ClhX7enHei8JRHB4Vk8Yg8Aho9ta/4wL98jwu96HTwWSCB40DzOtZG36W4Cb5ZMVUw1VlXBiZ+Pf
J9pvmZ5yhboMtEYM2Evz53T1xM/pnfV0PNs4AgCX3dPvOvX13+KNnJeZX5Lz+mbnOYg7hS9JDR1N
73/tK9R11fSgARV/Ec3KvAooWH3wx8KC1XZ29cQS3Ld7EmJs0e6UuaNljQYvZi7n/YjD6ylgU1ls
pP4kcjpceNhNDKyWgH1dgRLIbwuvD0YWbpELGS8BZj9u3dFJwDCPhCPx4h2iL8pGdB30l02jAXO2
OrvZXUC1eAM3A0qJUuZWsFExKWysQxd1F+0V+hyeGrStrcnqHwTbSxTY8bEhsCkeuOCF9iuO9hyT
mwjI/jY6sjwsHRVfPzDscl/TFV1/zi/TsNNiSkGcldXeb1mHY/jl8mBUEoVdRP+8inWd4/kBVwyD
SwKmkqkJFg8WC1hbywYv5Kf1EUbu2oMAGCSlqdiGCdXegNtjqZghXjl4s1eMdu4Mlp07XHHLQy25
t7nK0DtJ0bidbJOj10V3jrY6jUYFCYo39BHlTXjtSn6FPUwwzcAZST0wM8QRGDy4kHNmIfh6Yntp
x6OcvmizV/3AASXSVsJswrFc7mWqCnRspLhpNtlxWL+zXB0pI61gX4E52pigqdfLQxgfNJGwHeCm
Dw/Tt0r7fLDFEa0lxIPwJW2EI24lXJRDYhc/hXxQP+GTpeku012JqyfaEi3Hxhh/14u9vPPVwfxN
hBdjp/tBrwG217ziQ2s1vzTdBdP+N02H2bRdIIHstXpnqWf8RqgHfMeUi2Veh29GekTEo97u1CN4
5orR/a14J1pFLBIfr8obiVdNfWTYWCMsrR8NF7Xj6lDoflG9aaAOuP6OIXTqOOeAapqO+WI8uFE0
5QzalFZ5bNfjpyH8K/HEdjxeeHMfAeHlKiGyFYuMy4CVX6I5SGvGtf9jPwRIHRuJmv2Nsi8Rj2+C
P4gqnta/CJho1/HrXHFga8gRkCh7y+ud8UEPmEMxYb4Wtm4GOu/Ek1I/JG5hkbPXVamu5puCXZd9
nOSIEe88bF0vBe5qqmS4rPIVZows6fWjF1xoslubaspdB64Gt3eAIZJL/0UMdjq0w5hD0Edrfsz6
MZ/2Qr6vNafKjjOHRQ37Edf0l0Qy1Njz+SSfrMlINhFNAoVGDTTbpxpN/59EIoYjUEzRZOkK1L1V
6jXEi8qVXok3jZ636VYo/iQ5Ub/J5z1SzjmOdzHavqJ+STwuteGqJ4c5Pgu8ubr5u1Wooe8fnakg
J62FBg59OUbgKCkdVofiNO7X7oi7ovzUsFuErcbehxRovpHeERvzp/jKBKFze8JRPoV/KTEsyOjd
nouh+gP3UoUn9R+SWIEgSE5/pRlsRMIETFuoVK8qfqh/NBvVo6tGe0RWuiXI2q7rIM7rM/uRTYW8
n9vNbXyz/gSY6e0ltFzjHpxbOnGrY/xWti5kq5JF7NUyz6GyUXscpxsuAgIcHXCW9lB1XlG/LD5E
9VT15eWS5raSvZI8FLvbADvmmQZ+a3JFetDclIogqyscBmqoMDCBvsyd8Btta/aJ/RUMsa/97EpP
ST/obBGSw3rMkndx+exhKYMI+RcvIDC2BYGJ2aUiZuHy0ry6P6X9no2DqZ0K6Vg2h/aDUJiKZQxO
AXuGEMz6FjRAJz/L8VM07xj8o24/M/R2n/L7EvB6Su+yta80TkSHpOcSvQ+wZKJnMzzbd34Wrfox
oIaIf/l1UNdHN1A0Nt1j42i8yl3My+mG9CYKLEu95TXUTsRCEfw7Vh/yoyRaeMGNyoBkfJF4Ub6M
4GbQhHPR6K8T3qp+D8xPbnz5uGR20sG7OIGAFf5lGT/0b2u4XB4reE8gIsckGcp7cTlBotgo8lld
W4KX2wTevHpT45ccU5AJDX4/pCeFB2zHr5B/leYlNl+b8wyPhkeNwpTFz8ZP3RNUYQc5A8qhQnD8
Dn7rRd9iBlS1Y5Ed6s6vhGYjPc31VIG+fCyMH1aAvFlokJySoykfDXVP4jAuS2zhcH33zXCSeDhw
0E8BfjaXnmV94aIYo8HPposxXe5d4Mcxl4z+Udbvk76fKAxJHJpPsSqCgVDkB3mkjLfRgI9Pglzo
FdNrEW2Zm+BLVIO9+hHkh8mqNn6GAAQM28KmBWRgdiOoDOo/ktuUArDs5O1ERqJJd8PXYJ2ZmIlI
4WkfCdou+BDhzdj4R3NcvhaRgIseEzK2JfVaagcZtCVGcbSKsP2punwXy/sSW/y8DO8R0T458afw
YC3Er9Deu/cSZWS+JHjS+i82zuivDesUl4TxymaT9om8w+hJliVW5KvUdJvK2lZP8sLMy/g+WYWA
Df80jG+A3QPHrG6voa2INc+B9KStZxCqJu4FrjrlnyGfqwrTv53xPzKqyEdG8JZ1TvnVRlcVUj9V
Fca8z7CnYCRA0H5aT8PYNlhGS17Su/jOhTWQvIWRw9tFpuCY2T0ePrvwm7UmsCP9bDEMLtbdkB5T
dSYNpf0a4B8IRPk8rYYFGJx4VP9YzJacASGGExpitc6tpHN27HIvu9WJC++Y1AF7Xl40UuwV3OHY
Zqd7XXhgspjHpNVx7U48ywSkZgGKzR+o1nHhO1wptTV4yf2Uxgt5ZJmkQneUKJygPUc+zjRurCke
b6mexKmp7cCQxXConaSZuUz+YraVDY9pBQZT+F4If4voguSntZealfLBtCAnFyk5qwG/ARUrCIjT
ZQp/AI1QHdBKz966WcFRZ9jHss4Z20govX3IxH0DIJtB+SpGT+rueSq+GnXqtJK0basHc6BiHOr5
DEs7xcAszd+rSJbE8LyBaK1VorSDl6iTN3abSsMp6kBpgwL5IHgviebMTizaiuTmsc1cKLzSv7Vh
dl3dAuHIkMayzps/huTBA0qNgDrOmOK4SvpNGZzy4JNWVcw2lmFn7XlQQBmxPXsfeeNy7cF20hjN
QKnUJ0Hdzz9yAx/skAr7iZmDutXQBgBh3jlELN154j2J7UG7q8o25gMWv4m1UiY8Ny9TuiuJE4US
ZBy7ym0R+PiD/i5zehORlEXp2Mo2o3kY31BchvBdlM40dwzKhRKFVuKYW3yiUyFfg9fBkI+or/cE
e8Vshw9006PFOu0bEpLcWoSSgM8WdtrHIE4ZxPuLSNc3hn0k0dauircJbbNskFOViMF0Zgo/TfFO
lSiswVO6dH8tnYH5cKpWLOKd9fYdT8e5aq6TsDOqh5T3lCtRmDR648g2qa/ctPhool3D1EJrrCcN
3WYEa7v6mEfq04UFhEWFqYOHfqEY25pbpTbqbVF3x4wCQ7N9aAC4rOZLthbeF1DZ80OL4QP3dPGi
Bp9FEF8UqdiFkmJX6JMmdPaNbtYvc0JL93xP1S9DM+11CS1WAq6T7KR35MnXuDKWILMhGPhPCwif
z+swedO7wyiBr5SuKgHJmMgpmNIOKB+ZlYXMf1iQSJOeRtP/hcDbsvmiSl/1dKYu2Og4Fyy+MOR+
xthjsc61zmW/Cw1imjTkjLJdicSdY/FPiBbusuAny3uPSnbHol9OrtJbNV8qBf5uYNDjVGJUlGxk
sI2uvOm1elH78TGDi9y0SfOtZz1r4/mFmCvXPEftqu8x/DYsoMQ6/zdElZ8WUcbhW3tL4pQSsyjj
9EClr6Trn2KoPcE5cRxNnxNmehw3qtdWsr/AlRlM7NBRwNMcjFHXHDNzzdBHT7aYFDCNBGlnWf1Q
BPEqlIHbT116UPtJ3Cp9iQqC1FZX1Y/YL5e+B3ZjmdRDjaMiuyzt5GcPjTFLOjz+FBGxDCgi+pAH
RsiX2Wx3a0twwBxJniXdpFifMjk6AKG7CuPgCpjZtSaHJ9J6I56KELle7A49V7H2jSeGIm4IA2yq
fsbolIsVt13qEGmqeUvCmKpzd27gA+8LKLJERAgBZ02xmRDbszzdxaux/Kh3e95dgEScANfyLL5E
hh18h5J47FeTLiwElrfIp61fqVQjXqhdkSRkTBgQy3ak22nuvpJJcxZ4DDIMI7spvno2K2QHtWsh
noXxbgyvuvAxCpdM8IqUNpoXdve1fonMQzY4PT6olY2z47BRla/LfC3n25K4cVLZS/toAz/Fjj6B
Ic+/qHvCtLSXCYzR9wlbrrylnANLffBLyYJfz3oVEwMtSixShPQacxxLRRfaCaa09xZZe6K59ZCz
ZtUuinYoVJ/7uGcqXn8xb2LLpMSg9u+zdW/6W5YMu0K9N8hok6fUrj4fWvOr7d4WwQE5Ewv8cQ/A
vGPRSUwRLMMvYXoGgl3UI+D+jkcNPzhWLvHHwuVr+iIsMl6b7QiMzF2GrcV/t5RjQN+qkfh6bed4
PaFDu/UXPX13VpjRhpLmz/oP9MutemcHBDxaP9WVJ4ye+oLREgHGhwP0p5/E/XTR9+NNEzec2z+T
ZEvvukuwetqXT9iLmd+58dv8ot0rXzqiI16Batn9B3MT97H+QTvPe/AoD2QTzG39jTPQnsFT0F1p
pwcwst/pifXOHVbPG3XvnngAIu6Uf3iKbGYWrBWX8WkoW5kBeIuXqP2LWidiuKNrKacv1S7/0E7Q
dRdCi1vsEp9QPym5tG7xSVJPOYiC5DB868h+rvmTfCkngn3b0S5uuU2HgmOs0yIkwZfOUU69HV+r
W/Y5HjgnukQGnOQePNKdcsAste+fJF+Ei4niua9PaMGv6r/aVmayIrwUl1t65JKwMdza5gZZ6Dif
pCOovC1dRfGGBnmEYk+lWmo6FN8xAJ4H+rL5YIMDWh5BIvzOvxubt+xduBr/mncqPztf/IVzzONR
2xK+90n83LUdGtJb8kIsjgj1ubMBC7pVtWf2Iqpn7Cj9moM7PyaDUvDF2HvIkTZwRF7VCxjJ1tVe
GP/oUClA/sOp+wkfxidb0C3B/NfobtptcaHOaJ/7wOD+wkc8u/O77DYeN5lbnkS/cqCE59UDcROJ
NrjU1/E4uubGZKTQXWs//ptOaNyQS3kueN2p/Ijxw+MyPIyRQ+lYwZt2o7vlnjZvmzu031bn+krQ
4qpDzqi3GCt940CdieY0R+HOTMaftdymW+m8oiV++LS1VX4N7uY7r/ljdzJ/qvMCGIoWkg0td7b1
mpwlNpDoB5uAfYyjnSiSvAifqAoahXC0sLwgUqK7rJnjYwNj20F0BtyB92Tho/JIQzrdUbFxZ0Y2
scWt5fav+W6h7tkr3mobuZHUbHmkplTnlHCenwtzNaIoI7jdnuMbHTwOw+Wz/tERP1wUtDc6Gn+W
93IneqMTfeh/81e7rU+sIth6VQfhKZxCR/+cLkgwzvwZO/Eu+oHp6y02pjOX0Vza175+yE7loSYs
tOED2cPa2hvncpc/Bz+zefl6DFP8plvaejyOW0hzyTf36JkyHDt5WRIbs7a8C3lFH8OH5DR4O7e0
afuYkNmus135nfjAnexff6P/0pERSOuv5X06As9iaflp2j/mRfEwfO5WF5qzONaL8pTdtRIG99Ad
Tz4ix6bmmLol1qj62i3yzRdcfss7i294b+/Ku3IPz1ym9Y1APDhdZRfTfrmDZqm4ii0duDcwre6T
c+o3zrTRbEwCmI/cwo3uEL52VFg6kR39MXGxW2STtxe88JE/siff6CbuTR5Mmpu52nX22l29424+
Ve/GsfCRO07dh/WPhzkq4mxsqbZ2q38I8HZzn/zqnm/NR+gA1IAijQGaE9ur6VNO/7c2Fmxjx3Lo
U4s3jG4uYhFBIY9bGOLrubnUt9gJbCZFpmysjBghenv8Ga+WM+wMByzNv3JHQOq9enBhoSH3m+kq
IdMdMz89ExNytW9QSQfkxF3gY5TClr1B+dSd3gnX/eyurbfpblxj0v5CvIbrWCK7fZpkR3D4nFiE
Yvd7zz6bzbW4a/Rw2qHHrEE9HBJhdSX+Mh6jnc7x5x+hlITuUpvrmTc9kyo7ok+Dfw7OJHLU4lD5
Ze2uqtV+eGuHkzE8aRZD4UVsDx5oHfF+OsS/pUcm+zM8kd4FinxjeDZt8YIsz1GLf/iRfXcH1TeM
TXMIdvy1kHVPwgvyMAdn+i9worNb2I67bMePrv3KoyvLLLYJHuP8ehE5vHwT4DViZ+LzOLP2OAPP
5EO/L268qz3BqZAhGfYPuh/4lF6EHr1hvFbAtbQ76EPLniR7+0xlj5eD8c7rlBPbBAYEv5dms7vr
X3tuNMHBBCWrjroX92TqacbAtsVjiBY7AsUhGqw/HLQb11pxCH0Jf5eLb0MElsT5DiHpj48T2kQY
OdCa9oUz/AqoxcNuRCaWtpmHarz6lezZzu2pRizbRA48rW8u8i0vts3wbW0zhOyv8mFCf95Pz/Zq
7GlPjC2sL9v0prRO5TccgjERbXNYqPpJNxy6yy8k4bHs8siTHzjmd9ChAXvXp1UC5O3Beljddq0N
JSTi4kW8deS7QkHIhgWcu+zwLKevyMoIo8zKXvjFQxHB+708V9fp3n7qlF/wVzIdmX8jbFREnZPs
B0eBOBEG9u/iTTok9xHZeDtyP8jc+j6Big+O2P2wJbRv/fX/ODSSdpeRbbsd7iTkd5sXQ0ubh8fB
N8ZSQwTfxzvk1crOkNwpcTJPW8sSzjzkuGT2zctw5pWBfujLdvfJcYk7dbpXV4u9xZcmsQTbyEwU
/deYbWYHF2p2zZ/qPgxdnA0JFk1Cws9o/aY3KqVydQ9ulOMr2tqmuJTUHpzG13KLc+41UDbaubhE
F/3avuYndm6sFfNX9l3YX6ba43mKzCde46OR2Zz7bt1tcsItylXkqR66zQf2Fb8+4gomCeSJLv4f
zZ53+bVgyby1fC5xFxoyflIXWvUwbStv8lLRFt/6AznLeR2aNjSaMBG8ZvveLx/DC0fdR8/rkGpR
XnxPyXnjTXNb3OqoXCL2Rq7EY3PZjcyO25TLYmG5IlMnv6n+WW8AWYJoP2PLeslvBignmtVTu33h
JQ/l54IMuOkYOmbKobcxIku45dzroZkuR57OaEM/DGtbYQcuNfBYPfNeKU/UUa+vbgWl4ZX5xkHU
4ZEneNwPe80zf2B3HdcSF7J6j+ls/iN/hm9rhtZ4NG7RNw8HzVHpFdqkB7DUdnfIXHAp+GiYcj/h
FrrKnuOXbDJzQOhj+X6tvNxWsSLvuBCWV6QByDwwBdmcUTLyiH0Kk3acpWObWCbP44PFtLItFQdF
IEdDBx6ysWgC29QH0SNU4PImjDzh2r2SecenhoGCYANoQYmN+gZIvfQWriMHjzKfBPNOosP4FOA7
36Q8+ah0y1+h7mxGm6/fe3BqXoD/f83rq7O5kOM8QBfCE8mMAdFsw0UIoYvPyJ12PEByemLWplvO
DWxXEaOCH1pucE5Kkt/+i9+LxVO/Af0IPBSW7DtAMlyxnGxDMf7mL+LMl2X9nh7Y/xrUvxoOOqbB
xI5G3xys3okwoIhsDexh8v5zdB67jSNRFP0iAsxhq0SJyrJly94Qltou5py/fg5nM8AA3TO2RFa9
cO+5g3VgcA2kt+NW/UyCHVR+togsnMIWsd0q4kC696xOttWJaXGTuYQFj48JOi5r+HTV/Sl/Oe/z
O6JE2CmQCDA6FJy8NGTL2RdAhDYhSsFlYqrNq6GwPZpzedt4SRrRjTxe80HZWUYHIpLJ3GiJSb0i
/+c66n586m/c7Q+gymHhDSzi8dhb2hsufZ2gVbiflv2Q612IQDqgn9cSKuvU44GuGKyNfu61+Io0
BfJiyjWpktFlD7uqYk7F/soorAXT8+wWOEdmI3nPrBoLBwsUIEPGoCzJYjXEqc9ufu/yr0n47LIX
OvmRiM3sTwmoJvMVVqFCPVo6HroFf3VEGFtqH/AosageouQS1qd6OIXjNZ8ezHaWSbYNpb/YQGS2
Bu8qdbCQJdcuuaDYsyEJZ5FTfjo1bnN2EQYx14SsGfbGYKOtjMVratp7B4kgrd98BsO6QGiQwAlR
UjeGslWSvdlKf7PCpXTGNzGYMMqURQqjrGOFiE6Ncar+CBJcENNFpSaqt31Fu4VXpzl1LAQJB3Jz
ufqSCctbOPEQ4KlJTIZXGES0Hp2j4USvUba8XC6+Ha38niYGdpWToldCeZgqZGZjPtoHcu1pcuOq
89gUhYxQyQoYbXJXbbLIR+antYOjqu4mA50EIhNHKk5aDURxjNFpyq32T7bgflmDJm3An95AJi3r
QXXhSPGShq10IjBT+0s0/nSUFKcM7mhaDv8kGUiiFOImCPyHXdSfmUz4stTcO59Y1trATBqoOaQT
BRJF2h0i0kIL0pJCDYWrYVToFUPzx0pZ+eZ27+YovBaDPgF9GhsuOhuVg9an6xZqix8E1o9ZsRWT
x7hdkWWWrcrOfPMJ1QBl0nEn4B4zGkqyFhfIiCVTr42n1NfzBFRB9Em0UNhfEj57TPxEmPaeLEvX
yOSWwh23bUeMW9U0ojjxuY5tP/ImdK5DbhNQaV9jPXmmKtMQP9a+O/Ihpai5GsW4n0AVmZFg+Gf4
CEHNcUAqyRmQ43k7JYFZ7G0zAI3X1URfh6ytHMeLiVDzK/sZ4fVVCFAZlO5X1/rPWOmgOcsMcyPp
DSC/59RMZlIAMDPuZ0BiNL9/HXJrwfJJoPdIphJuI3Ps4Ls2MAxPQIQbWdkNxl/Bx1SHf52AI8+F
LrUzcoKZv/GWNwmZuYIzqjkHOjdmDoQz4cLloYrYjMWNwezlMhr076aySFRt14ffmiAbqSy2ndNB
2vxqyRsLjadMSEwzONt+MBC2gmeA+BVONBnsOoV80aTv1OYqbCRPhtcT1w6ySB/Te4lP4F9kMybA
EjGy6YhrNlvlzJHFTmbwVeKEH1UbmJbNewn7xLB4PXIXHTZB7CGEQxqxNl9jY4TyYtI2sstvktvI
ehJhJEp/JsBMcZCBOWCwdTSWVjWtuojIPUssk3hrit8i4QiPJE7h8i0eB0qeU1ra23Ha58pGYftd
yCiRmBkUuwhPhszuWPifFUeKyhYlYnsipcywjB+gRPfSnwF0DoA7v/zT7IgPYcJ7oOalW5Tt2Yqh
yJShli+RMD/KJGIrYp852471MG6rUTr2xNBjfYsOqVSeNVNaNWqzj+p6qRjBmzogGuWyFKSbpWnw
GA31A1Uk0onhs1Dab+zDHN3UFon92ZQ4uLP/Q6XYNnAHMO6+Jjq5xT0IBrC0+wyLVJ3JJE7jnx72
8QgR0d751CQ++EG/NSiK9ll1giasZ+8TxHCnSzY69E/URKb4N9ITSfMpgeY0CZwfyy5/LF7A1noJ
bEIG9AdC+06hDmmLygbZInFbR8Xn/e9iAvooIIPylJSXkh8gMd4qgjBR/NMUA7DVjQvOqbRBuMJK
O5a+BnxF4FCxz+zMmO+QvfSkT5du5ulCuJ0ojgnyZgSLRZIUl0URWEtLIu25K4nIYyqW0yFHyra0
UKSYW2Fi34O8aGTHCj8ePUfWfoCL2+SFBqVn59Pc+No/P3X2JqID2TwqNCIJ67apJcH4leR4ijkF
8o+ZhlTRtsVDtxToD+Oh5QSmOq9OMiK9kPhsRfmKuFqbirs3ZdTmzHNbcS+0+Vq8gQWSIm1Vpt8a
qwEqsfTe1dAqaHEZDZodG9ez3KGlKElRp37uvowAy3dzl9kaWKRVtzJPbLAj3YZdIujO80iXkR16
ujaNUTSvrxqwEk01QmW+FO45CUWyonkpq6vE/IhiJBqcLXH/q5rgk43zvJgtUJvOCeTYhel1Rclk
ImG40rzHWEQkilvJar9VsKFSny41hUIigUHNvmN4ywIvGfJ3hbhF31G3UY+wIOdr0ViX4P/3cvhU
dfSjMD1kFKYGLxlwrhVde0qGwejQ2x8lZlCQF5iF7zS6OiuvzjUExkFkGODAQLJoHPLL2EV4hZ7q
5CrI4iTxFWpAC5uT3cCtaI9wWtdyCVvMfiSDWGFMAJdh8N6NDKzicsL2TH6ZjC1OLyXwAwxVi3ln
4nfrpiJNtJt2pcWNwzKxfUuj6tKP6FAxhBQi+LZ1yifJ/FT1Fs9agbjCCI8x9WPXqnjh8EudiLbj
NJLgBs6yfoG/LF41vcKSP+uh8KjikBc0PFiV0eaG0T4fbK+I+w9Fdb5AB7hhak8LJ8U2naeMVALk
Y1n4EesZtDPsmGC7WUpi8thGsQ97+VH2xDcYFoHIwTYpxgNIjjc9G19tWDx1Q9spGWczbO4FTMe9
VXTyqnea98rCuYaVTRflZxBXz96nnVSNcCNTX+YATBq6han/jlE9zEzWjIQJchJIapCzem2Qj1gw
PgLbgYijugAVIJ/23UEZhGn31kDGKgImrlEdIsU9EBKGBGa2BJnADRUNtuaLDqjS6OmqECA9tCJM
s6duynh7n0bwV2n6MWK9W+CYdwYD1ytlGIz9pvgCSIs0rVwBLqAvXvVcIpxZGQ+RH5EssLVIMUrs
1wSSStbehwSxaMNpRcdRovvA+9jcdD5AsRkbD7kG7g5igUm6aNpNYV+n9s3UbqH/GxDDxYUGPJNl
q4E5f8e8FtzvIDD6I8wCCaiw0WHd5+m8l3O+NoA1L3ZcAuR95EeMvaJziRvYeMgO2iMXQN+ipoIb
KGlRi05nGBx8pmC0/C6j6mJpEL1P9inSz4KJMxWTOsCNPo/skSbnEyaRr4ElIhx5jpXvh/dcACZI
HeqPZTuC/ryQskaVsuoKZMle7R8yxyVpAQ9Fzq4Rre3wnnHoZqwjdS99mKkH5r4vDrEDh3YZcP1P
z8r8NxVeBoiVrn5TMj5EIaEyPP5BW9AEHh2LpX4MMAaNpVRudOMcsxNgn2C6OjAZG5wVb5ZpuhK/
pxArW/sXQtdHY6q4LA31ltyDeB23B187EPS9ttS9kd+JIlg0OcECzl6XPiv9Fo+Y/LdKQ3jRHpBs
X/+pDHGzlFBHlC+BifIVblLG48PCBRaVw23cTLDT4hlI68zVqs93YyyVYd9J35guZ/byuOn5EDkw
R7S4Rr9FfDRRV5YUPazoAlYHHOLFq0SoSUc50SXkWxqZGqZa4qerLD8rrA7iQxhsVZqnlHxTwhfx
dmOs+akBF1bMXZ0Ww62+Irh4hWFs0VenOtGXtEzslKXhtw8o/f1TKPAkzxUJ4huibU2eBbgcw0ZM
61R9T6Gx7mt+DAp1ejtwKAv0edoOpSHPdDvy5jHyq9fScOqNvdXvZWPGk4JEpqpJP7Sd/Bd9gzbx
r6iA9QDNDZywne4Fx+kRog46YedxYtxTJzwd4wluj8qEGlUFMshyG09bgDvmFhdVSQ/NCD6Fr8Ts
l4+HH1t3pwtS49hF5Nh6iLEpLa2V/Zd62SemDqJFUfFBAIjWXXHrn8YqNpHIra162ygf/DxogBCb
cjqoVBHfeKft0CXaCguDLbAmLOp/GaKXFZ2s6fJHGKTZfIxMXsFnTrsaehm+aTxCpD4tKsf1i2Uq
rXEzEFl3TEgOwCNeL8cvcWlPyqs62//AsrNIvodHvh3pmiM2zM6Et13Nv6KFNM38N/hFwETQ1AFN
JuKI6QzWo9mlV41r1sV25KwVd3jAvzVWykWBWcmM4oDkm5HwOCGZ/2bnPVW7jmonS74l6ZzaKz1d
F+3aMFzCUidE/GTS//WEEMhfWeyp6iHJKQMXluzN1CrK5cVwVPGxLR32NcQCp7DmXFbnYjUhIWCe
wtD4m1Tt4gvRYCOtSVNGIeQsZvnAsAKIrkg/KeGE4MXLBVFPAlzkhkNWpFtiBOGNe5ymM4DUm53t
pwquI+rSdf4IpHUYHzJxbIxNFXtR5krSpZLPxJszjIg5mXwXqRbUr4bdL/SMj+FrrlBY2SU7EH0q
PYlM4UjQ9QlzNdrOnIQD27W/NeOmcSie5BF1CgGoIAXXzpbEaQrKiFAJ1/wLhMt7wgIFgi3LiOBi
vBGRLJYEPrjKYxZ+v9j/2L/dUzlIu2LFDCnBac0QnYGSeMTn8M+/0nPVf1T7Nlp8ndyKJSmYucvA
GzIHX3UfLepfhJt0asT7YRQ0d5rXPDXCtKH4RRtfWaYaAl2OEfQlEgiuV/vBiRl7BiuGZ0n5Qsb6
baKGjleAjnbVV/nL7Wgwvn8GP0RpuoiqrsE9hdD/F2yDa7mp/7XyAkkvLPWLfPPPgGgh4p5QTzCk
K7/Grbazke+tiW+Ur9E2I3h3yU9jrdNdSFmMXUysaY2Ma7/L7t2PvSdrjIm4g9JjgRCQc4XQGZKr
h6d5rnfiiMOA0tUmDY///EnhczuyqHNu2sW+BzO1kH2Aco0xlC7FVtvyF1DAlPPQlAxGokIpZmnE
XPWsPSC8fTBZ4f8+HZTtdENgZ3/m79Ux/e25ulwDIwTTe9iiL9h892zfrGnxtjiMiQ9+ChZuGST2
ftGs+Si+h7twpaNy7J+ms4q++UaVN+cdnreZ7+ACHHhV/Uu9oa4I98TzXalCgp/mRj/lmMv2c2D+
ypEw3RO2niPmnrW+9RGSavv4bnG30rjzAPAs6kfdG2jVMFHgXF5TciccoCve0e6FEo05A3ka8Ad9
lptbnUQDz7704cGYlsQgbhLPuvjblvVV6VXvxTk98rvv2RjUHBzoXM88nRHkjHyBCYdTFD0qqu4z
see78Bl8YIKdpaf+F8scFeW3Nx7CMysEaRns62lVv0CJQe4/Nj/mU0IIynXxRaLTtC2ejJSRcWnV
RnGzn/6BuzhAYlyu82v1b4Y0ew5uM2wnl2E2BS4QYIfHhIwzKNn+MfhXbKxTc7YvUgzwask2rB43
JLLyyDM3Bww4WSspfNeo0phV/eufMQcXRy3zdqIr7gFa/UVLti2R2D5KNhc7jQL7ZhECprU9ZqdM
W03GjIVLoaqNK5Hf0GMV2Xs6PziMOBbFeGti2sQthIoVCbgkKJXjASpN2NsLjak/eDIs+K1yTbpl
hbcmIAqr05BVu46zReAbOzezc4vq1YcbNhSi3MgoEO7EXi8CnaPYi+17WvxCrvOLAd8EUK0Nip3J
dgHGrLrwBa02KjdGz9edrIg/n91rTGJY5MYrA3dSezKD325Wq0Au/RbTTg/OMxG4kxDTzbpp16yP
BgHfGYpSSivG58673L1pyh0Cu54e/cRtk4eScUZwGAbHGs42BLlul5rnEJdAy605VLeyjShHVgpD
ayZkC7011kMrM2rCrcYuiP3NqCMt/oPe61plucKNPeRsoTpKR0a5RXzBLStY7KkKUUUtRjoUIqwB
k5svFVRDR936hP6AhPMoObeqjU4tkX5Kc1e0d5BzMbPRLGP8wWyiwdWh0ZVJfoBOY92JF2CWbNhb
cr1KtX6Vk1bRV6iLR7psrcSPoBTL9pe2zErckW6uco0SK/cubFzih4ZPIgW4cwXVGmpujDlrptrh
084Rgz1sZSvVMNDX6riuGGTOOQa8A+aPbLxnGJl9t6USry96tEUylcjc6Olbe+2esbmlEB/kdcgK
i61bM0DhI92IRYQ4+uXe4TK2q0OuXJUJqSkLvxm4hgfP1Dg9c2DsyLVDVl4gyclpDUaOvsz/N5H8
EOjpqucXxS7OWcliihRwYp69tP7SIKUbyaoIpzVoeLex6cOtbCs75DmRxZmgX2iKp6i8grlte5L0
iwYRAplvla381+y7eI3phtneCz8qMHNua2NHV+grbv09HPADQfzGKIc0I0/RlLjN1XlHYO8zO5sn
Jq6GqDpcSbtqI5PI8sHqmheu/JMexCtk1wxvFgQD+40qNfl2zBUv/ciyiobxgugRsw0/eLQLeOyY
5v7yirPNeRvIHL3TqwBSYTaJbYlcmNmotRDH+pBcWy+6Cxx5lHF7ailkYOWucdstI8ZQI1AbzPiu
HnEBQ3RAUWF9DJ/YT9KddNMYiOP1uQt15XwLLInXeV++LVyq8OEkb42VfsV72EkLrjQwFvgqXdPL
97rHogXbwro1XJlgm1O78R+di05zADb1JvasuhApZlSQOBtmnS97g4lCINuzggIF6YmP/BO9Uvws
cPuYYjH8oiLA6K+sAPTQZfgLBkZxuJSv6QGRWf1ib5d+6WxGLs1H5ybHObcMyRojGntBWpq/RiWG
QLdlm7C3T82rg+95ste6q8pbVN01rt9FdCf8gmuDuKeaa/+ndDHaYxA6M2tmXVrhRh+XxQVdza7g
cvngjJt41q8kaoJxitChu+YaCigCL64kr95mBzgJ9ZPnwXL1N/OVHmeDJCS4FuGG+qT9i/SNc8yy
df9gFNAszKv2RTrDjed+w4kedpiu8DzM6xz0e17OXGWtHjs3RHG3EOhu4aev+geceyTBrr+381Vy
kA7R+3gU7YonK183w9K/U/JfC9AV5+bkb8QFViSN5K4+2TA3luWbfoy5/5/FKUTzvAyvrAfjg+GR
IYfBEt/iuQPi8EXaBxSiDasqaVuymV+of2zDyR7c+SvEN9foojT77k0mwH7ZHjAjSvf4+P+H8KXS
WVN6TJ/DLji3eAzXjRe8GEWxPtevyXZkBL6svakHeLqssW4wKokvVJ/N3SBeCJw0Jc890vYgOyBe
awUmBbe1WS1vgjs+zui3uyanZIs+lzEBZLGS17Abr1puXBqd4D9GPQGloQEVMC/tkz1Nbow5PMLL
EIovE55NX+oHGUWCbyuuFg/3Uj+G/rUupE04/+GSbaNBfxj6G5Wew8rjgwSvyhYIyTWQhSj37PZD
BQg55jsVK3cHjaOhdBw6FqidoNCHittr1clWrQ9bJBu/QEoR085CR8s3ScDFuqguJS0UsKx5+Wna
64LRIzqOwOvxU0LbxVNoKQkbgS8zIsiDhy7aVDJi20PIg9Gve8h0aIrSR5BvhXFqEwtPAgckbVVN
6MiqvVm2q+rXCHFWkG46Wr8JH4BzpomM03VId2Rwva3GTGzi4iOvGP0WXlV7skRztIcGpdW7oF3L
9R37faEuDeZzcFEkHqdiZZcS/ngAzNs49LAM9AaT7Jusg2sgk+LcJWe7ILKkOwWlN8gMKrzRxKQH
Anup3hFYU3XP0lVlCbCjAlhP76jv02GXz/C0a4iuCxEjMHN/oF2ydpLlgmNcF743B7/UAkWxi7Qa
4ACRriMrAHpdZrR1xq4AcS4u6iXIisR3s2mDoX5DwCjUzoc/MsbcUETSSGHkY/CgUiA5hGcekDjr
8exqmeYcbLbxtnOqJ6jKC0P8COWKqadk2ZqmhGbsdQp4xx2YOCC0YUrSV88kOkgankDsVVp5xbRf
gHPo+3uMgo4witjchPLWId7Vjsg62FogcDetwzhI0VCXarH6r3VGkiKaVWgD+s0C3Y3njAO2CZDQ
JcQxKbV7Xh7Jz1i2SKx9h7XOkGrsV0ICXOeVrx68KsU0Vr6isp6BbxuCM1BKk19UL3/CpFHJNa2b
V9tPxbOSQOkLSTj/EmIHno6fV7u+562Ieie+5GpNWEas30U1hruuJZbasgT4ArP2Ucuy7B2j4jca
Rx1Te2cAg9IFyOmRytwyBClgpW5g9CrS/EFEju/KAwlgVT6W2JpghM4R4c4mIIrhrR5YQIZFpfwb
0rYiz7cluE6hQGxlvduookQCE2LhSmKZiDmrtd+bZsRwn4MSUcqwuQxpznmXSq1gntkQCaGoqn6w
0l70i9BCXQ1W3Nl1ZQ4Ef8oDCPMOQhvNov3yB54Fo9HIqQ3lcWIbz/HfqpP0kabKPN3KIbkxBLSw
Xidt8IijLiVfsa8/mqiS6RlHy95oBLStrT6xz1FppJCTEgvbuA4ivrbs77BOuGUsvZB3YUqSYWCG
DPKKTCEK1jZqatEkiyN737Q5MzIjV8+V2SBYAnDMmJZpFfeozZBJHcJr5DvJJdEICTEVTcqXAt4d
W69a3xJVzgagFViaB5J8+hAe/RAp2ZucdkwOegZyosVD28zoSDVuxl3hBFCcjPEOKHkIudQ6ABVp
mr+3Q2jRkCn0UmPMaIO4g3IfNJrMD9Vm+UNNYvC3Rlzjk9f0DrVgNt5ypUDhL4MMZlCdZS9J8Egi
LhgC/gPyTF0aDKku3Vx3rGc4jMlF9A2um7GABK1GMTVJITtU16MVvTVmQptVaMR7APGQy+/KkGZT
pG5ta6jyTi5TJSiFQ9GQaPQn/APnSdyknLtl2eNw9NsdKBQbpzprqI9alBKDxwRYnmq3mH0nfI5p
YprHMavD+ySIf0yG+J8v96+xZHkq9EZ7Iw2K6XyVRystb29a0Kn7ybdbCT9lUaYrUnJ6tOURp0UW
mzPFj1TUr0xnvTYppPVWUQOYYZD4XSkPo1zejqpS1l5IIMEBsiSnVRSBTaX9iUcGCGqerG3b5irV
NYZ/Qc2eCq6hepGMwr9mecG8r5zK8RbwJK9ruSEltMGJ7E+AkdjXAhzsWS2Cov7ku2MjI4O03iUS
kBOmx9qGzFJ/VdtZdAkKxycRNAH/lI2CeL3uWepsVOAHsnbNnWZTxBOqL1A2A5Fn73IIPTb2IcTz
+FdAVuakQqOWT91Yh+dKAHOw8t5h4h4T6aGaGenQI1MHUWvTsczHZI7RJjaHRMeDBBcZU5gze9D7
Id53Mt+8M5ras6+V7Kn4grx4xWTqhiGFZN6ymPXUTpJsCRviejQ7ZMutRDCczEFxIZBdnCw56Y99
ZCleCgMfcykmPD2se1fyyxo9Jq+bZti9V5jkwtWm3e21SmpPROw173at5ehWQtXaO07forsf8RTC
wUL5Qq3qq4SsMbkzANWAkCL5DWid5hcqw0Ddf4wK0CR5UBhAWPTUihXbJI6Z858hI+mJSgGeAi/2
VSHjb6n24CDISGKk1jskK4ajhoySII5qV7OWB6AbJTenCYc36HG1w+XY8gBVCEiKPKdgaKPZqlME
6q4jNxzVHtnVllrnt6bIxUme0M74bIZXAxu0GzeA4nYt2HfYvaSLtJ2y69QQ3RU4Wt1LzLDfiLjT
j1kx6D+DriLfdCx81f0k1lk69s+oGnmq88C3mFtXHTI8zabuzK3p1mlTdTTbEaLsmKGRio2YtqpV
tnZT2zYyDXQgRlmnpzLJAZePAn5DkcxGsz7FsqpIVXJM+4EJE25KcDJAI6NtWiLVm3r4jqGuE5lQ
yNDDQl18pfnIGHVQH8GQ+OuYIK/1KI+oWPwO+24ShCUmYYTznaZDyujgRTRVDYdPqMLj6GSQmI3Q
lhZlI2Jc0VMEB0rqKBIdIBa+OkcJxoWGxjBwLnkgFbQtYdrfSkOgXOt1Ts4mIeqxj4kx45KgEKwY
2XajbyOxC/IQ1jeJDaAWC8Z1ZSKdtaIz2dmTg67FDTIEFCTjIJLfqgnzeANkq98GZgrzIyfHzSjy
4CrJJppek+Q4S/cHWp0G9gtXiAB9NeT6J0yjGUtj2kyDmqgY1moXxMfBDBxUNQmr3sEpzD1VboHZ
OU/O1DBsL2vShDvVYB9ixrDQRGewiIx7lYUO9VJ7GRU5sSDI17XrBHWzqRMZ12AKGSDtiHlcwnaH
OGCN7CoXAJzo8qQY7E0XRLTKUH9RR8cS0pqwMpEI+mrp9hrW27YC9IW0IQdMwDQmQmd18CuBdK0X
wu3jrnDLCjIvIQISp9SI3E8dWKE6MW+lSLAY9cWE9xwJS8ioLbWDow3ReZ32GtaATtSHrGuxjOd1
cYCAzas5kcZLrnkv/yS5f4O/Fd8139JfhLc3D6DvwU6W4PQHBvW3oCRwfQXtUSm3/F3NZmnoGAEO
/oRABDx88KUXSg0QbhGTVhUsqlwtIba2wb2KMgPjS9CXe6Vygg/VF389Oqi5NMOfmCT86dJhfSbC
/qvRjVFyLa2nUzdZoIyk+iQ49k3GZEI8ozbMNiKKQlchbWYTWTYT4qiCzKXKnXMnmsnxKq36to3G
OZAuKrZ6F3QH3QzxYbUOyxImIqbw72E52YxdbIcE0kazMbMNKdqCrlfUlTJUs9LRcfik82bsDloR
df/Umnd1WSoJMTYDepBfRFbR2ims7ygwylXb96DT5M6gm+Z4OWnh5ORbHxYSTsCYPMqmY+sjg0uK
AhxdDQ2GvkLtxUVH7cGCUMWj2LZFevAnrd7oRS5f8hz2HMu9MHFVhxjKSUDgTeyEhWc6kDyx9CtF
daOApadaB/aOEZulE/KmIN4URtLt6sHARFMgKc+jtD0PaJAWZkFSJI93fwU2rF5LtWldS2SRZ3U9
o4yopxWpguleFEXKi5FGPeatfkQWjrCzzRtyYJ04JB8j8teybjhrE9o40D9VOvgOMJIs8oNtbVj2
JcpYiEG/yjcDUOkN3/28QYibb8UcWuAYwthOIYMS1TZ6tjiZtJ90mBXmmPPBj6b5Iowq/9CTHD5W
Nuh/elRqJyK6UhfVTvJdD0yEEl10Ry5o1VVqgFZ2Eneroq9Sz+nrxJ3qvnk3kxHRcTA0SwMMKjqn
wTnKlhJ7qV7He6VgqWq1PWMbUslriu9h2gRChVKMPfPT7PHp+cTTLXk8urdJ6X9Ko8fkJLfKE2Zr
5JmaoXhGNbc5Or8XmDjrKRnMA0vVRio6maogUtup16IicalUAc1UEngMLdbLVW+oJtkz5dwKqMRP
o2tcRrmkgBHr/TPHByKUCI0ydlfUEBEpjEMUS3d50By0a3Xy2cXEDMaKLe0HNc6uE0TAJSkWbwJR
zL6Rg2CtabHYxqMl7WUiXDf1qNJSl4mpf7ZOEDyIdh3eE0RqrmTb1jMIR3LCheNveSXh0moFX1U3
oMJthnTcOsXo/8J0VM5mNS+5nawFJFTGno0sdjNancWEvaDbZyzwnlUG2YGq1rNyUFudJ7kcBq4V
NvljFnGhB0WnPx0RmedsMnjNA3bj5HnS+WJplM5OXtXENqUwAKfURrKKGkyWJppHE9orOJSaPY8s
goRFY1VJt8wAzI8UI7bWtcMkEB1Nvx9adQR9a8zoSW1AS4Ff2THKZh+U6FIjI/Q9U6o/xmAsjr0I
B9p+a7JgbQfdLktAqAUB+EpZ0fsNLHeVFMuEMmrssxdFm4e2koi7bFuJ9kKCWO92VQgqvS0H+0qi
2QiHIvvXZZW07q3J/hdniXBl0KL7KugVj5nJm+lLyU1qjWHbJTltsMKNfg0bJ332UdwwKXXQVBU0
rCVT3Oa3CpoAwa5lM4mv8/BRWRHsBRrhH84W4COyn518urBPHp1pZfGVYnLQe5Rl+myb0dPOI4Sy
OEQkBqwampSHluTWfshDVvkU9iOi3gKMkTPiUy26eS1iK/Nor6V6Yu9hmpfSKKP3gJar5VncGE0Y
4HxW/Hc/whch6b5O9q5anCdFUndDm4qTXjisqyK5AmIkQ/QYxLT3J4V5FqGdYDqi9NPW5clg/ykP
t6DJh4dp06aY2pS7fYnzrdVnoMqoKczZdPE5mSYJOB1R66CwWcUVEuuxUEEG6atM2spa3wBew5hk
m8q20nNCwxQ5+BV+SFJYWIMB0qrmj69do9mCWlVWGus/q02YvZQxjneHIXRJnMUysA3SU01dIETL
yodeS/E2kiedEG7BdVkY00tSsvG9LlmRZloBxNzIp2tmwu3HZ910BgJVGZDMMHWsQ80caJfi1+Nb
kqqWV7SOeuHiPKmFMfzZceofbZi5zMZHGQ0vZYs2tqz+hxhh+IbaINkw3CJSNFQwyqMdT248YzUC
+el3SBB7AfLFqDqRBaJOASYJ5LOHPHTGm2mnrCDlLCD1BlhH1/rW0e9C/ZEOfbaPeiU4WnKnbKO8
QKYZpXM4AZWBsbJHklt7MurXVmtVe1lrOQQaVJ9azm9YGWP1ZQ9lBKx1lhAbvo9DWQPky4nM2GCE
AcLEX7It9dX1rXjnxDQ/ncZwzm0jgPjMku2s7soPiizDrcsOB59jGQ4hRHp+12w9PMkaIq02EJBK
s6Da9FUbbMpYnraOZmCmgc1b5CupK0Aw2VGSP+y+LpAfZdoP5zkDl7JQd2WMN6RMMFcAl2Cs3Chc
uOh/MX/reHaDSf+X0Qgux4SkwGjozV01+rj0suoVi9xetUMJjlA0/VPSCSeNI2p8jl9oaTUAIb+w
eaqdic2niTipblg8q8VIfW0le3DVzq8pB8ZdctR279tVhcEFKgZ5X6Rc8i3DwjGZrMmKpB0SR6QY
XpMBQsdMCQXq3bD00ohgKxrnFcWGtmcEYe3IdcDYajskZ9TnzgneUqP71cLqnzwpPBrktBVV3EPT
Qzcz5ahCHZamZizctJGXudVuhor70UqIkgRzvZA7gWdM21CpLxOYV4MWf6b/cXQey7EiWxT9IiIw
CWROy3up5KUJIemq8ZB48/Vv8SY96etUBZnH7L327LOwN0mLg0JJmCoSD86mnTTnF9IeKCTq8eLV
E4gc3d0Lo/suFUqX0tv5Ic7COXLuZdZBnRuoLSijqm0/JARgDU269VjSWMzVRBPcPCLlmzR9cQkF
WDstuqGpCB7auPgNbEStPIidOz/bhN14FoeZISHSmKcMVjFf4XgxoukCWgFKnTgQLrYNMHC4NYJP
16ASlEfpkbae4MW07Z3lV0d8Cy9BGB9bxXBMW++dh+90VkfjNiJVDA0IGE6DjNIi7gGxhC33sWFd
07nj6hkuvY/Us2HlMGXEs6fIpSa3pQlixRVBRAz6x0DnT1WOZXFi9caKTbBM1ryjTufc21YcCrM6
GxluQb9mtK4geyKb8Pe80liGQJ6QM3TzRo53J7LPpp5fU+GiKUzWgef+oE7c09Ss1dw+l0uLJtla
+dhJomnXIfoVGNiY2OyYI3TffiTXsICPjL6oYBddSDA8tLgGnKx9yKPuRBP4bDn1n+eGjynCAjPD
Qj5mT/YchrhLA+yhAiuu+hqiBndBgseoBYpqmQ/zskBTf060oPGqY5f1YI0ek9bZk9WIZ5nx6s4G
WRVG3d5AxaThFyPrtZl99zBInd47eSOJSOKVfJ7IfAQj2WDZMLz2aqLIU9589B12mmR19C+MK2Bq
CN4AtRnRTMwflvvemD9eQRQREsUTlBojv7RyC+kCZuahI329nw8efUXvbzGPsOQi+xK7iMWkIR//
xvpfDVPNv2fFK8BIQ50lwQ0EG0chtFEhv2rURAIdU1s5nxHLYrNQkFDmVdYCjSRQ00znvSJHNje/
YklY5qedMIH27nMOWWxjmoc23JJftPKybwpoVGIP2nqxWQ8kTKCzLZYq23wqCfKgdiX9Tv+WYE3j
30p/ezMXxPiQaAwWBq+tthBtwAf+SW02V71ma5wcZjP/tCGLUsRvuzpA9i32CbK7EG8vY29qEkLZ
1u7AZECxsBrz/4y43bIpNUN4lqjHGdOclNtdrACJIGvj8jMiNT2GWcZWdXgqAaNQ/VjvHPSrmHBe
PWqKZ9YAgOpGl2yh6se2hmuNZ34MURUODCJnf++h6mbgldhIzYbF0VZ1hzinBl42HGhcRXiLRrBv
P8C/99hwNhYIxj5AlbHcZ9lCpf6W6DYCg5W0EA9J9OsPeItQPsiHBW2xRAG0w8KNh4VPtRUW385s
nwowICHbW1kGeztPnb3ZVWzA1Y6ShFc5PHAq5RxEDDCbuvibK3GbYnA/+ImuIV+n63XHGPKwJ4fv
GNZCkNibwGC5iczO72LWqzGxorzDfoDlgCyviCFGyjXEuJr2ueOaC0DECdIdVMDYAIEMpthxwsVj
u6dcFUffHm6KEn6YnU1uogD3O2r8fPpwsGONUjKptq/EGn7Oln1VsTwrE0dsM/fHTg27NmJoMPG7
7fArVxb/htT9pDN+nBfEHzcpAiWm3R2C/TUFurOV2hPnkGx4uEnyjYx3dGtuC3KH8hkzuPiMGtBE
aSZoSGYOSqsysIOy0QATO2vMllkwn8ktXmbFdNvROmhxysoCrHXsXW1fclV69ouwFnWo1yOo4n7s
XcdfGVNQIzRzz17bsLx269uQESMY9nLV99RcucgPrfTZMlc1YkrCDJboIY69EYhanIEAkdUMvdf7
nszkIGlYCgcDdOTejTHc62lgC8XcKB6dxSv0WmEllAPHa+S7DGYjBbOT7inoZXQMiwpCensPSphv
dfvRD6Bwx3R6K3zn6uj2FJAqSPMJf98J2obbw91yMv2WVvKgQvnYTtFTp5pz7xI0xUzk0AAKjlt2
cKbjPNqJcUxUuo1o1qkYDq5R3Zg1XBwfSVVMUjPpm35ZIe3UGDB1EP4EMFUHSD+mk3xmIn8Je+ct
IVhjNRbt3jP1wWmxKwXjwRPxhdS2DbO1jUfyiCmKz4Hygue0fBRACicMBzrFT+QV2YFU46PfA7ql
jloPKDYrv9+kznTte9TlGIRanh3uE4XgNJUgAbmUVB/sHO7djI1nsqhZbB9NEnmUjE3IT85exhB3
c6mfI7IRqQG8IzuAg+SxWhn9/CPnkk/LeSlt5uIBod9m6BRMYl1miMHGHslIoe3ljXZy/Q+tDgJr
J9yxe9mRpPkyd/pEY36ftYTAhyhZMNL2cGUmoIQ9230eTe+SujhDLCIjtbqRQLx3+uTYJ1Cw6vLS
uAgJdLTPc4ByVBj0V0cvL45NSsROAW+mmZeE34UY0AQsuurXSDGOnVDTVDPDY21/9bF/pfLbMTj7
Zia9zhz7lwrq4DXTa5CFB6VYcTIB2jZZ9uNwfLlOtVGBdaojdAkBi5gGfDt1fQlg16kX4G7X/kmV
Prtg+MbARPY937XNL5Rc80RpkrRebgdinU6pAL2pmCJyq+kHW6IRjRityKL8jSeyAY2+frbQsNEI
RZt+chYqZ3nosujDcHG6JKY62S4iP8K7RyKyVo2k1M7MLRXhllrlbBjDMQtJDC54UlJy3uj4v22D
ACVy7o7ECFLzWKS1p9Wd8BwKIhO9AAxt1mpHyw9/sgFjFT407rK83JRh/i9L5hsd6mvud0+6CfBf
G1DKBpwQfozeOWJAkWkS0QiNO0SptdLNo5owvIYD7CBH3GcKeu2W0Bo4yBz7w7Wm/+aieMxSFL6k
YhzKpBjBTtY/dr9slSbnRILuSTb1q5sE4qpryB+C7d86cpmI1B1D1DCI9H7gJOEDmbapyXfkMEzC
2McgoekS+sj6bKvx2sZiUzrISvzJPlRTTFUi5R8JXhmhVxz+LMiQduDIaGKS/GrrwW3NfjvM7i2N
Ejpb9ufj0vq65qdScKJUCIM5drnefHvR8Ds+bMfybPkZ+z893MecgbkZG6euKtF7WECNQoSlEqp2
k7D3rTENJAK6fZAbezVzIFelvbWh/5BTdI0ZUHD6NOETvYz1M8wdV2bDj1ukLFJ9uCnwjNIw7pl8
6Yes914S39xjSWXp0A/fTPgeRkvhEQuNaEPrw90d63ZdmMk7tt61FUOuIv58CtXW9fWPx+vnhfaO
DNaPBGmXMIcnifdnHTljttOMgMCeDu3VU/jvEwzTbsuflvgMXjBpsKOXvKrzeJYm8lFRLV/n5F4H
Y7E2D1i3IlAOQzK+14lpbHIvfhwzQFVpdKX9+BV5/GGJKV33JXrgiko/FQTS8H96J/nN7eK/sakV
I+D+t5XNo+PiQyAUjs9LSDIeNAXtAue2h4c+IMB1wgVOHiXYJVS0FNcwD+b6mcnBdWoGY5X7jIAW
BGgxDbhj5vnuOiZC//a70157YKZl8Rv6hyxD85FODtv16RAMgNYEk64gRJ+ou9s4cosLK/4soC0a
BpoNUV15YB/C1Hor0wpytm3crHC26HTmKzmLxY/RIlYjseHIvmgDvm1XIsusa4ngxJvPvY0ps3HV
DACv36ejeWpt62xhSTQBBdN0vzgG0KqAI9yu0YPHpexxAOc/uRH+8IGhRkXJWav5YhjZIcBH2ng4
JillJjfdm0aItrme/phIbR133olYWtzSyyh2TJj2GAKbkEjvlL6nCstLNnv/SCl9aEpx7CPwT15E
JZT5i5l7wjFQSqAJ9M5gRQCRpFFnb4yR9WJtJd/aoiU2LFM+qJnRBPtQ3Abpd9BrQG6NeCY+/ezD
p1vXVDjpOOx9Yg+YIcNWnRZsud28uT6yzln0rwURM3Wz8P0rFy+Gg5GBcera9/C799LfzbHZX3nr
/U0oUaMlTbRNahwaNYRVkIqZNcRb10Nw3MxNfS6L5ijYFlZdAAAnNc65DTbTVflfFniPBtPbfSuC
zwRxD8nOj8HcvhrLUVRO7TsZyEeJiIMn7oEFA0eBit8wbALrMFV8J1LiF2MbvCVs7U2POD5vyRpN
YYqQl1jOROrk6j5G6hTUw4doi5968bK39K6Fbs4s/x9niKrQ28aLmTmnmFLV1Wy7bY31x7wFafbD
NubctMx3auYWcAejGLRfE9SbGAFzWuLfrKcHDrPFh29BMhbZPeQAX3kYzqwwvJhqsRJWiHy0/Vor
+axGEswICrBR5s0tokptaKwNLaLS8qCa9lxX5nsyuL9ZEx+NAGbklLxnOcQfaXBA5/aviW1KY7Ns
pXszSFZlJXxoh+EUZOPB77wvnOPbujS+tNeUD17rpyh02vCjscA0W9BcV4m/rJRhTY3EXKTdNm8t
eIpEayY2amroHspjpF4VYsf0CX1j2+FixMoW9erH6+t/hhITEXj8270KIDstKWsqZHGQAsTacB1g
j4zfO4mGWM5i27DL9rPqRSv3ldIHikw70OfXIzygDE0dSQUrh3xCoYqzzLsz2yJrFRFXCiHgqay9
m/Tmh6xGvDjk4W+OqrAeTQhxYDhxXWnKAqQPtD04gti4nhWmWSsPX13UgabEcZjYH1JQw2fRYqqx
mFwp9NkD86/ENTZVQiwReQKx57BJqp+SDr49kX55ywmeYJHEn2x9h7gzsyRE8yrXTkf2TC1vpZt/
E5f0VVr+nlHjrxh8kI3yq0is2zR325kiJtbosWR0ky7g0lrfHaN6dcK3VNpATLEtSesn7iC7T9xu
Xfnckgfnm5NP1NZ4MJv2ZKrhrNHxlQALA6KrDeEcy7y6e9niG8OOKbBdzyNThL56io3prhD41MQZ
oCbZksCyTkDLTOiSetVsbHq5mgcncuIdbemeaRsvanSzTf3ZZu6F6NH9jGcz1IJwOeNcN9M749UP
f8QpltLT0giixjCIFxuiq1MKDCsZ9JnYv5mEIgZE0zR0/jqs1/OIJdGo7kk9OohEjWNap99THPw2
DivgOAY54alV0rVvM9jsvCgPfU8RbPW0xIXGGFQNZ8OxrvR9OEJ6dcfBPKwHTLl5rVn3uoKwQPM5
XfIvyvDSjfY1G8yTiNHkmnDJovA4UKWz1ngJevzlBcKQdYyBoW+aR4szI7ej1wnn02hSlqhl0+6Z
nJce1hPT8okDqXHhWICAmsVEp9lmHVkTbVEI8fPxdI/WVO0Ibo73CpZ+kaUwrjH6ODp9S5jhmC4V
4ciDgswIn+OQEWna+hEfQxI9sZZJjlnrNHunlVfThYFVeVn1kfCvd7BBDSSVnb0Oit9kYqjQc3ic
E/6ZUYXa3sUUo3tOpHQsBIpuGn9luX/cEPEpE2D7i5iUd6c9dhpRMOGcGUMKY/nMjWf6PZIlQrM/
tb5Y1ba+zE6FJRPlEexeNyR7QpXbWpj0NBFzn/9LioQonv0WP3Zm6bNvUUe2SfptEI8jxh4XmA/b
x3fA4Tb0DS5J2Sn3VN0Vz31DvyaeUOYxAuuQV3UTBTfTwaOIk08HbUQcpwA2sF4EkGUwwtKQa8qp
uZmuk1HvCfRBBcGVorjXxqH96rrhleyTQ0Q/l/bD0WMgMUxO8Bz72SGbp7+xGnAfSuYsSasY+5RI
QNsWWfuiqzen11HaNSNl792SEdiMPrygyrm5xejcKp9tfYJlmeW4BUJpAngyhwZC4OQ1qZFj5pV9
yioMTNLCxzn5X13p3hy/P8RTeckwpUiZXrh04dsnoFhiGC5hNP+LEpWvCfhyb8MIQo934ES2fLzN
Ctx7hTIO4Qh1sHWzi20C1bGL7DYjpQLrsA9N9rwMFVelYOjFxK/xsi/RksDcSOs0Zu4T9/yDFzPE
LFAJ7IxaGadEZkQMKxiLrZW/sezTx0h4j6Qi2ezgcbwL3V4TInsIo9x36fwZof/hIMbcYNd2s1EO
ZrFsVOPONYy1Mj2wTW0N8N570vW0WQLuhaPg2TTW1qnwt2vmp9Ho3vJWvCure1WYdkNWB7sYWWWD
spFM7TPFHkVhT6lV1+IQ+cim/S6Ct22hYIe0irl8wltAG13XJNx2OX1hSUaYNs9SFdUX0peN5eK4
Itt5bbc6e2Rd4u3heBwDzMM+DqBJVXdujC/qtc/RCqkB1HPBr5aGnx8rJXu8JKyjLaIxOdtZibr8
x2HRjeMoJuvJCe9ZGSJ1NLTcRTrTeJHRsPWSibE3muWafQF12vTUpO1wrmKv2tV2/Z46+LpSI8KJ
g+Sd5Om/ih4DXBCZQmWaEalbkO800DgHlSZ2NS6ZJgHg2I0IkwElYzbKduhqt2aDGqAD4uz7z1VF
zZn2pXuIGvVWezjUIoVmBGbC0ZnMbdUnf2nDjqUJB8DB+V1kbBEofbBJ4GfV9nOCPIweodroCoaM
cHoOQ41j2Jt4gfMm4ZNGNnoPh4A/mtDJ2a/vMiUGJ0mPs9O/ShMzWJXZ33WLliItdggO8dgK49VP
/fcSrFuXk5chy/bVdvURzsi0EfVwsnWzpKrnGfCTtth4jr76qnssO7Y1o4dDPU0pxevafRnT4UW6
IalNmRfBFbUu0mOW5dsmXEjf05t8ll/5zLk3lRzefSOfY9N7Loxkb7BtiENmHbSn9G7DdCh8iUZ7
QK07dsEHB9o2Ys6OF4NM4pqfFNFKe89M6yEa+pvH7IsoKefSdWZLyFI+nmmBFMCaxidRt/gupH2s
bcb2gkuBn8a5FQoTekFwhKqdLX9rfWQRbV9RPH27avwIbRvydTDvCX33tz474o0VUSnP/cXD80Mu
tskQSQ/oQDmGjrPRG5SdGrI8774112o3e/N/c/xRTuoxAxMTeyMLlZkJviQaFq0LQxHXNQ9DwvER
jd3JZWxQVyw5C8zWZS4/9IwpOgmTT4sS1IxiyRXfv9AlHtwMpPbUgJpT7rxNF89XFA3hQ+426d43
TABuMzTHPJIOOAxxnmE6S4jolAjmA2XXfua4BVdOViFTGDZsKKwpSJI9tAjOOpI/ytTbqsIDJFHm
+boUSGuTHOcKU0pK9RDJbGS9Z4Z4sZrutf7/oN0K38YpPstAvDZWovZmXB+TFPZkcJlLWJ6MDkKV
TBta6+Y/CW5dFPq5zzAkKuEwRWtulSNhD6EqX2WKg1X5xp/v99iFSfQJas04m51+kyBMC5EvXsPY
o2YImPKMhRWA5BYt6zLbQ67Mb1Ad609H2H8tX8TKDoIvXYLxU9gIY+/WdSm4bkyHtZu8G6XVIpUA
w5Yv9ESC/fapN38TafuSjD4PBxdWpPjWx/LTLzCzuBHe5Hq5Twfhc6QSLRBFzLQECwJ3Dk/RkiIe
5AjtsNFN/bNbhYeoLg6Nir50y1KGNe/jEI1I9K2BhaEhIGbbFy3D95xd3D43ULdXacnI0a9ee1lI
8hdia9tOw6FaTjofWWkxQDREXLfWrkLZa+9M34BYhRA9FM3ejvzFONHZpMNFTAWKej5MfLFJmoKV
mWDbNc1z3w7XGGOKW+bPTmHwPeevbTM9FL5P5F+BcTFO2NHDMF9lZHLDKrROrZiIiocJFcBfGd2P
JHMfioX+I7Fh1DD/yqp/5Ew/awH9wyESKpQDyl68eP7kHNJShvfJEkCBxUtKtiLfNXREdz5JcnxS
eqtQYnW0ouLcd7m/q+psN1v8SebjRBKkkf8YxgT+mx20jUZ7U2aQZoStiMWQ41OKiLGbyu3kNESG
BUBS0x55YN0F8ZrU8d9EVm/IyH741NFkpYc0AVYA4jpV4WvS+S3LGIR1mglGkL83hIi0A+F+2n+d
WBnh6RHisPQKXTrukzo5GmOTcRg5ty4173bJj1h0NkUGxx8DWCTCzBZTFLIgFrxJpxsbJMxTwfxs
07fek9X8H+JNbuEEm6HUUE4pHigPDi45xEVI8cQY6VFaE10ijZy0slME9NtzZ3xw9j5APBOF7jtD
jw/0cylILmND6jG5Nsop1gi8EZANWOTxlrkghBBi7TxBVyZFsglGfvHcRD9zXgMKZUsVgrhohmHb
OObaV2xjangNll/vlB7+iuxfA3hB2P5O9/WxMkCZtuFjy3BeyHojO97gGUKFUI9U11hQTUGhxuPa
ohYircI8d6yP4qk9Bg6uvCHuP/w0u3UTKsWCuoP5Rrivwvm/Kux3Ajl6b4dEPBIjmlThd29FOL6r
ItsmBhkOVc/IRHeMIatMc56xqPQRHXPNwlD8V9S8s1WBY1s0UCZrC4J+j7e37JptIX3iw/CAdlAz
gl5dy6r+MqxlDBVZJ9unwkzrq7AZwDkm/GIpmHFZlQWNxm1OYxzcZtt4FZrXeZKbYmRym4Mi8EdS
m0eW6/5X1Z/jkCTYLss1PkcBvOPkQBwYinsbTxvUUPWAQ7q70oNjAaO6Bcva99/WNOp/OirlL2od
QTLoYOwGtH1MWeruL0Mc94TclcY2DNKQ3De3hDmLvwRAWyb75wyZzTYdAuOtKcrpJ5MJ5l4zN5pL
HhjmV4Jm4OyO83gcOdVudh+3r6M9Ajeem2pt6ByeSO/YmD8tE8+VKHuSm1ur3FpxAB3axQquzCA4
Qknizogw5ZYu+yGZAc7o4757nLHgbJMajXmniv9MV6RblpkT1t42+i1KF39ZicKw6XLozK1FPEvU
vTc58Ftj3MYSJ0kSEWBZkIq9FoYCCdfXGKimsnzsG2qFsKvRTUF7sw34JgOjZob/4aje4zH5aJHP
XRJZY8Y2JppTfDJsNeFnsOuLD3wgHotnPu0GlTj3WIQcuWvC6dzNswn7IiHNtsSnlC1RzkUMNaTM
qZtsFxJeSAA2Z4yGaZjoFv1HxUhN8htXuSII0Ktdh4dwqAhWJI6n61wmmSz1adysRToQZfGWz+fP
deX8aA6WE108Z/mzO0PRUUP981MFW780QqifphGn07od5ukWCq5SxNQwfSiEJFw9RghespAuTYN+
EQEc+bdtZyJZMD8NTuk8oE6cDMa11bJCaX0qk5opiO4YiFty15B7vU8LRv4imc1PPVJHMPMob1Nu
PcWN027T1n+IB/1lI4vPeueoWv/Wg+rsO0bzaen/4tzB3SOYeuk5OiKgfAlyYhVCDBKjMzyWeV/u
6E5gfdQk2cVYsTuZ43AXny6SgcnUFuvn/JEu4neS7FLcGka+o0m1dtPwFrvjMYjhbnb2czYHz7NI
vlTSUQS3hyjMnmOJeI+A83Rntf2h7iMu6GLLLRPvTRSmkWnv6I8uGn9cLfVbIeGI+PJqp8Su9Gwb
p6F8mBF4oqv9yB370bSKPw8BFEaj6i7aij6r4ryXz9XM6D2x7LcgFUir7FtdgBpKbYqEIWY/0HR3
dnHze6maoxNLNDp28NqgdSOgCg414I5YNYDiJ2faFhRom0Cou2EYwd7X/vNgsVOlr3tLw3HbN/b7
0BMEEzfPBWXUqnPwPJsZJ34Skh8XI5m9uMyQuJjY488xvpxYSxtdQq9XaYCKZCieuEdWAesai3Tn
2i0Rn9isdu3lDSuDhCEsRp2ipwQd3K1P1letc75ocTHSTlHjGmsUsP9Caf5wlMhlm2vvIiJOow5y
rd3fDacGoWPGbMYss3tO3Q4iVJS8GmBHRoTuJvs/+tQEE6qP3g4TwSabeTKt2EJ/S+ZS3nXjW5r6
TN4bAVresk9+WPp7PpNDqvr/SC2uLpXfPg3EOTJ2bDZovCAp1DuYnActiCfAfLZJYEuKwmA2lIAA
M3ikVNwyVemPsS03mRaf5hDd0KNSbhTesU2z/obydI1zULE0Jjpz6eAKE61dqPgLs15sGodxaJj4
N7x2iMuNItqbZfI3hZwEUTuA6+rwvLZOuJYz3IwMB4I/URKV6MEGz/wSXf1fJ6i1OfHqc28F/02u
eJQhExB8kBgx58V47+TOxjU1XF7QFnMvPmKPP9Uprq7s8ceH5Spux42hLLAftvWhLJQkno2WmWyW
3OevI7a1tTj8s/C1c1ualOEYZRikVHQNFkUp4NVtkIHzrlLv3ibxzhnLLdP4z0GPEIQq/NCDV9FW
NHo4Ufxve4Tkc4bFwRS47EpmZIZpeIcqLExmMa35bAUGKqay6B7shrc+Mxc7hNXcEg6uit3AkM/r
iMeUzJQVVdTWrO21TbaMW7bPrgv4QiL+EjwFHXMUljBry0wvNRIrbYU/bjJdikCzObN2SezAAP2U
0DZa51AF3V8pq2TtsDkoGdpycz9m2E55v0AFqp8UYUtrPtozjHSytOYiuQpUp1J8lZRUSQhwSklA
K+4Sbgl6BRw4K0picD8mjICIwI+FwCUP4W+S1QOasC1l0bZtYSQE3irxrF3r/9caxB3av7UWLwIN
UeJ9s4NZDt3QgwQgToX2drAQb+WA+RjGiOGjNbZHOKaIYtgCdgH5HcSiYYzgNoDFPcKSBz41FaCu
3fHS5kCwBDgHniJdchx0hFA57SWsIzb61SaOmNJi64xgCzAUU8R5Osq6VIiYguHbJ6OPimNlUwhH
HpBZflnZB9/+VHCL4lR3sTq3KPoUAlm7qje16LeTtsgVED+DQbmvuENNZ9uX9WMDmoCndZfj5Uir
dtUn+dq1awDAT/zM7II3JUZzRF9N988GroXpcZGR7ypoWVh8Vr40d1GxQeUOHQo8JV0Cqnf0R+bJ
S4lF6r1j4+1j+cIujH3YtPMLlwHOuM3gfrevvssGQ79WLlp/GzHJvMHMRrF8NQv9Gk3ruOYxtYkq
AiHDal0xErBPeYT9IHxAzJuhsbYBaiD8cPkOAJxtfZTMen6phi9NeJfAtT7NqNT561Dn7pzMIN/U
eA/c8j2EWhQu3BlOrbDx1mAPdwF1AOvOPdHb6OyxZ4KtaDNrJ9UnNrnDksjtlca3py8Qhw0uj4kd
WCi8m0ARlkIHmXF3ZsKG6gvFkMVDiSCU/CdIbe7aydsH3yBBqXoVJA6yUyrJkg1nPtE5vRWtCX3T
++Z23uf+zZ2OkzxbUOUclK1eB20rJ1vx4GNqVmQGJ8OtytNjUs/sNBjCRMfW+bJmoClzfkzm7txM
JqMTdFUfAYsXl+wl/2R0jN43Ct1GOr1kvJ0wQjwsDLY+tVBA5Us93yR0D5+47gxuK3IUr7pVtbmu
2IWK4VMlb7rouH7WiX61MHr47JRJrfT3M4iN1PyZYETx+C1wIiADIalAqsLB8MQpY/bL5pIYsr7e
N4uVlVwv680SBQTocwgWU5T3EioTaoe2+JeR2McXli3PcACyDN70f731FFFxOqDPYLGu2UPW3UsQ
0eYAxqqNRdwL7JzTr6tgSv4h5Fqh11rN+cASe0FUFHsJ1bwGvWXDL8Kuh3M/XBejRY3XPXi+eVfa
vY59d+7H7hzFfzPNQ5PMmzGGiMVlhNONJNzwMUa4Z+BvwE2877On0SOpMGGZ797CkKeIxg4NA884
EjsiS1PZMXLFzQwAzjXvMTxhXuVM/CXgFSZxERCZTbveanQUirbPnvy9HkKIZ9OT6tSxMbjcm6dQ
x6RpwViNWXmCE86JfzYy46sY1UHnz9Tr17oFpMOsuoVPEfXsUd+y5J8OLZT8riA2OKE4c9TbJIF4
IQnatx43FchnpKftkRXVaQ6Hj0Hnf3kjtjihgciGVz8Ahjm+TDFRZZieDDRsSEmu8/B/OmIcaCbx
kGAYRYYTYDDvj2JkNeq/MrZWTsMcyhrWUxT91I2zM6L0LxzKi3AARvOR0Aat0NtdTQ9UO3KXeRwe
x4Tph1ut0dMzAPnrneFSxe9182fM4pyilBjR7a5Cl1hT8zCiq8uj8Dw5cuvV7B3jf5WBHm3AO+vk
t1ASBBNTqKjmR7bReQCa2zOKcbrk35xMO0E4ssy/rLaFOJZuvPaosv5gQI5wzUXMDBnKtt4UrL+2
/6KEOc+ROjiUGFGiSScLtjYGZH4s/hXmotj0KHojBxvsXRvJ1k6eJpBiPtPvesCO0/1pFtt24e20
+290fzKuf8EJ4c6PjDqfoB7r8CmLzP1YXqlIuDjYU8vXDsF21n8U+Q2z2OgQJ7op2l3F3JmH/2Y7
Vy9DbwGxtjfuBsAa0c6rOV0gruOZoTg8i3I1y//m+tUsH9Lsu47wOpJG58SbaAR/e8/ZNxASVFO2
ZhD7PYZSJfNJFV0k1OoYyiD8Df0yw3SSii0uMmTH22ItW6fV1YLgnceElWskxgGJuda+M1k/SQXe
C8JuiNwYRATcXUR8cj3i51iJmgFf0CXwuuFL0lihfT9UMmN9X7GrcI4uxedMdb3GiwBvHtxFRKWt
BiiBbH+ovGX4TwLo7tq7SfNPo7BCv+JTorvfSfidx99Fxkg31iuXOXWRAGfZl+oSwCZu3CXZFarH
1FNjjWiFGvehwo+LrkSz2FF81Sm2M3B5IRAXMmHb+qsNgJ2Y6V6k6m7VrAujpP6NSDaZvPRhsXHz
DlXutMH8hSuOhQRleAkvYqXb+JBIlGRs0ms81TNkgBKSTTSrJ8fZ+ckPezronfmj1uYOFMJWMscQ
qj8tjGnT+rTG/yLCYBz810hz5XgMQblUzgkT7GZG14l3hKOIV76H4EwSGjO0XZMjUe6tdWB2uwEN
hACdYOAG0Az5rOA9DOFbC0VcI24qejdsKRZbUarV5L3z2H7kNSC0vj6QWsl0zQkIGvNi9kqaX62R
u7SezUI/n599NdFAJp+iJ2P3fxydV1PryhpEf5GqRtKMwiu25YyNTX5RARuUc9avP0vn7VYd7gaM
NOHr7tV4R4yRC6bhZKuQdlH+Wptw/JXC/1fjPar4BJT4oQMRrtRzZr6kHe5vwAla+JhY5kPm9/sx
u5TVcY5eXRayECxN7kCUS2CkcvIi/t704wNzwnziVvLcG7CqDUBt/JW5laxGBkl2zIgOZqlbW2dQ
PFkL5A4mAPnUlu75eok16u1nX0MdcE2qUQS5O9pxE/88tM2lyT5qzDNz2Zx02qTH4F4W8UumDR42
cbB7W4edjriuF1cJOSVqGqSGWZTZWrQjLoSea3qJCv9pTOR7iRNEuFtNoTI62Ya1JAacaHyVRlTA
tOrDewNXwQyye25l55Ykn83wyxLx3emujUHvcQ6OkvwRfsCzj/+H2NipFO+dAzk5MJ7Krj7H4nk0
/5kcwpvqrRakaZ1rE78TZGM8uknLo2yja0e5sYq1rS7VVrWEIrlCRBQSJkubkdJOfUAhIH+LibZg
LZbvesFbEzc/fhN5TPboAkjdlwF3MBf8LSgTAPucIwNmJRRamKS088dyvs+YjPqxuGgUsDWVvsmc
Pn/wGZP1fbjWo2vQveX+H2a81jjmgma1mBpNIma93Xgc+9c92IdZXEx5hwPDaz/so6LdCFzyvaXt
gNN7MtO30p7WPSIHXoeCVpJTi0O9dvy3KdY8MYu9YopZVL9T9YUDZ5MQNmuM6VAnAtXivQ3udnZa
jrsBprp5oIKXEkP8mxovOLxMKfHLt9ExC7ie1bBea166mYuKdDn3YfmDTPIgoTKUwQ8G+DXKEjnL
GDMrk/fhNvZYxRjDZeappYlKqn/T/ANFfy97mp2wdrTha0MrSYp50kbKsAgSRDO6YNOwxwNPaETN
/QH/v13zI9MJ1J1tCET5UqDjRNvE7i6xBSd2TIu9GdxnaGg1f7up4gQnXkoQVZn4ain1I+liP83M
AU2Glp7uIH7/Zgn40fZV2ICbpk9DXPrx7HTBnqEjXwF4N79EmX0emieQ9RzQHmr42V16myveTRP6
JRRvG/8oDuRkZKI4kDza60glLAU2wS/7iybN2Uj2oUYgJyHwYY+EhuVDrlfPehGRMWs9Ql2rGvuF
JR7pSCZRWzvXQJwTYp40IzXvvOq+4i+z0exXi/dNjEg/1IZpJyf+LOqPhhuWUcK6YuurOq9rvkXj
oU9CoQmDkD2Kw5b/yFGg7N+42bSMInBCwhSYsAIf8bwJZE78rxCy+d+MbFyUC5JcFch5B0+F65NN
IzVY2SV47dbTsJwyCDy0FtVEBCzH5sYYbxUCvbSZAvcabUaZtcsJOpAlJ0bI5cZPrgKChS6uTbC4
tUOcSKGXWNw2QMWr5ps7ax1eq/JKhnJT0egtoFkJr+B1KvmHrfw5UBcMaXB6G6hSbObBsDwFR+Xg
VYCrxNdL7USFhDKOsoRPPEmv5/nFURvzvsWP5ggTxki8XNvMjN0hiQ05ztCj39zb5NAXG7IXKj9Z
uJoxKYFUvnEbWbfTdhTZ1myeUApk9qXz2YS42ge+rcTgJXU6uHGxTogvlBGvGo642vCaFo9Jzfmo
7dfY5vdxttS8oiEYX/7MFUTOKKRvY5t7bnWYoQvPDFfCnH4/m3zNQFOvyy/Ih5fm+MjZ5FWKr7+k
DexI6QsS3s7lkchTl/WwWHWYYEOcjDQK6Hb/m4ZHIQqvR1yecNenCVQB0gcg23SHEpBkRPyPTdoE
glOlbmWxb+nYqSP4vbl8arOMKBltTRyxUyD2vtwLHC6jyuAaTVdd68jXtthAx3MwrZMlbiDI4Hy1
o7snguwZbNi0Vkaau1Y+f1A/ADg8g8fqnoEKbbQIv7N02Njt4ZHz9IOp2ODprRK7JlDI1c9T9Y7T
Cl3yoYKcKtS4Dk0S2cAPUnDkwiTYQxpJUOdDQIF9ul4N4/xpU107ZbQ1oYL4sXuJ1DnxX/4HALWw
0OeKAmO5Mco3c8aPwNnXt48Zk3kj4LMdu8eYO3ouoeFc8vICqMWg6IZWS9yEB4saApd8akyqBwF1
i3VwzdCRR/CkQO6DFlC9deZQADk3PTPgp2EpuRjqJgPgZDOwvFH6gFFdL8876i8MDF6jVwfVdzBr
fEAH/A8CqE49ZhRX4QwjggCFPR54ydTZslS4JlLhMooPTpabMnRPq+ZxzKOlFWWoH+tUowMrSX8h
AH1EftxvsqU2Osxw3mm4IVfABbBFDIzXMK6QqTVZZkO5YOfFc1up6ziAQSp9GlFceIENwo7dhHjn
sJG0ZFv1Vmwxyi5av3MUo/9BipvOSBSVNjW3nRkdlAz2Me4Gt6NLFCYN8EWXujsRZhdMe7xw0aGz
u610B46TcuHSzu1lnCfepJrkqVtPUP4t7Jd9NB9jlRLlyCpaAY0y33SZ9slgZ1coJrzTYgWYLPrD
ApuDJlXjwkL1b4VJxKzMCHWBcmGaZvj7bLlTasbR0NUhNKYvbWLyZVOi3Znyyybbij2OIxdDtIwN
m0DISNwkLYGsGgejYMXKknUov3oIzXrvr02szAV3W3JBlIuW5hWh8mIU7vs4Bmg22G5SU4RY0UPo
uhr233kRsofpx2FOSVBBTd7gDj8MVF9dx/n2w6nFV4RB01kyXjM+ugRr5ypwmShjNngklXDhqqd/
8zDQdp7SFhbUzWfVWdAxiJm5FV2aA0YTp0voOGvd5VRE1qDGiYGGnM4QyBPZrIXUXitY8IgzUWWf
i1D8II9uG26xNg6oXBrgWEpviKLnytLYJAhxUHMidaY0pF9GX+1DXOOmDR0Ct2zsXIQG0TB3XkZK
vvCkk8nAdwj8JxSUTWsctubgUWXy2PXXiMSCLHlhl3iQ3gsWO+zz7VjdRx9XPlEpGw1F+xfSo61Z
6Y4h+1dbC8idYMpwijo3MHkG47126zgmzMJ4bVs8mc5AK5zdvvu+7fXw4jBFG4iPWHNhMNq0QZhx
jCF6uvbKvhlw9sNMnbWUezHz7jB9IWqxHxJIEVrPSRHLrDk+cqVaR3VzNNSzgK2By5MGBSoWcLxE
XOBJ6HESMRGiuHC5n0lV7FMZboupfFVE81K2xHER1Ru5B8xDVI2hOhDMmOtf09iboSRplPp0hoW4
YY11tqRh3ZHpzp0mJU6C3doIol1CqQtXQ04sw6njpS0qZjbWRuOv4Rj2Zmpe+/bWBi/QBFxSyVwL
/fyixuMUXY3mXAOTTsFLFUwqqSqaLCj8iLZIrB5shm2FzTzBn6MzaByzgXk/HHr8zDFsWwuStGK4
1cuvEhpG9arjivOtZoPTZ1MN6XnmsJhq3wv30cFhUg/HmAk4AvuDkYHBx8HY5MN2ouqF+/+xrL8G
rd1Y/pfVsCwQ1IXjNkccDmMfOPJOZwxDcwSXIVwUHSS+EDdDpqbPmeGxpEOzW4IeJK/ygne19qI6
od4GyGi7zI0WSz9hrKYlRBRy+2GQm2ue7rs3cEs8u3P4lor2kpEaWt7ofCavuCCAnHzPk7ivRfec
E5pWqMGZPeywqx+d6V8JA7yv/rDLP1gQa+cSzktFXSlacEMiOumgHGF51UuWITFuaIxZRTkvjbHT
cdtXhv1UuktgZS6vstpO7fcUvVUDCe/WedQigo0Xh0ctaixs2/I0dp9JdAnhX2PIfIhVs3GDlm82
errV77JYAENu14p4n4kAAkiGwEG36pT7GjRLI57MTT5lDpSWM/yrTXqfx6IB+hsERynLbdCav0Oc
4pAUp9iOXpuSRtGUeGLis7ZVRjevuzHbjoZkxlzpcC44OBYTxyXWUuZowwH0xr0trXOJuyFkqBWD
X3e7dCfH+M+GjclCbt9Sf7w60OYCvzVWIVEJDZsRHmdxDiuddKapsQaIjSBVHjKXFWmBbtRvZgVb
LZwox17yFObJVCUxae3LhcDCTIijTxRVAtxFegQXyckpirYoTJy2k/yQaAi+BlbYB0gbkJbT7kxE
V62sRPSEpSBhSVHCDqatwh3loV+2VsfAj5+U2r9AH3aybWm6TzYAkBycu8gwURW+EWb8Ln254EA+
LWOx8c32WwqRc9Xrjk8JFpQQhUoJqM1n/TOI59IMVmMqbR2G1hMpip3K689KQcw0J74mDZ6tESNR
5v+VwXCoO4X7mjV3oNUnCqZdA/K9y81XlQWXKiTD6VvfrdmSSitekqL/Aps37rvWp+VWVJei/NIY
6hZq4E+OuZHMqMXbz+CsgBU/GJc8obVMB5AcTI/zlN0LjD4qpb+9NDy7DFfNON4C/viEGNd+zCFS
OAB6y4V/r+Np0814ixLkhW3plZI9M9WfDKfpiPIwwU9DnAdplX8aKfSBRh7rkQqBOBxuJQMpTEDB
RVnmc6RFRx3WkBnk574ql7EfIhssCsFYvfBJ68TGte0skh/aBtHuoAXFX0ufgusEW8GLHuOiZGzP
OC/0UcZ5lLVVh/sciQ6gpJ1R210RpLQqYuNO9jtb3VcJ9jNKBirY/LkE6g6TuUJS6troQ5iQpmtW
aDe+Vp2LqJnO40bpKVQCNTxVPWZ/0VJglMVmtdeMzsuSCWmyK95Ck90trr2CROuqEEt4SkHDLZcD
fdp2H1jTMP5hYN3CLDtVg0teNvn2NZD3IR6vOaGI1axn+5xGXL9k2WwDjcoCzZfXyQec6y/lR3QX
evME18U2qUksqkvT6yPXNmPiX8Xz2YQcxCtLXxO0JYsOeWnSNG6Bkikxz13cnvI6+5xkuCc7jw4z
vLuIiX7QvKUJLeoapkByTQeVxT36gMvapG1rm8ZPPyAp3znmn6XMS2TWVzwJ8o1/4GanrAFDVt70
EahXSGSTeSt4YTPTU3oQCDr3VbLJjT7f9Xr9TQfkOS2zf0ZYHo3AOJv6JNepqydbB+dm3GZv5GMO
rW0vU7tl2+//sL95gWV8WKOG9cA6FS1KzVj6Hpl9j+jcekZztRx1HEv9ONZwirXiMZvVn+jtp6b3
D41RfTgGp18tbAwA8FyzhkF7Y+3YOvUAYCo8+HDJpchea6fhAYAsONvRo4iiLzObGJJaa53aCy22
9n3abFPBpM/2sU2q+H3q+QTTXOJsd0wQlEH1D42a1PCiuujXWu/qR7uKzm5nbW1hfAIWyYghxZ94
kA5jUK41qS/Q54feJ2ATvDg9lZouJtGqiLf4ftZNn+wiwM5ugemfetSimj5wVa0z3381zKUuwTlQ
s0mSWjItiH3khIy5jF9r6zA0ThTw3cFHGiurdtdZSUNNx0oI4PeKb/BM0yR6C+e8vgS0EBfzLnW5
vxU61HkOC2acHBs3HcDFZ7exaR8nSOiatQTZcqi8btN4xYhnjlxUxhIs/uyWXEWJVEimgaCbJqg0
0GFvA1XEXWuxIpcWeP0APHM63aYRbEwXHcsyvkdFfJ7C5mD39jLVhblioe7Yk/sYhvIFhAL9551+
z8L+sRPQ1KXcFDLcdbbF6aNc6W50rgVFRUMg0EJgYnEkjT6VXWMtYuuLYkaPZolfsJp0vAoJUZdZ
f2yH8pz6UbomTghqyTU58htOtMYaSgGIKafDbGv/tM6pQTO018G1+TEM+GuEp+I+4nMoqpOMuOsa
M00gPSF93Mf3Wg2v5kD/RAHdeIUN8Ivc3Blu4NmK26UltPuWOlJr2syviVW958jXRUgPBoCRp0hG
WGT0dVui2KeGdezcQt/orKoQ3zDGj06MRTJOfoSiG0SZwyYoyWklIjtrbYc/ElULVwFhCZkrYwMc
jutA9T7gIWOijVCnTT9BaR8i+hd2kTXV6Ltm4g3p0ovKbSLOrRdcq9WmZh6Agydh2C2+gM1SY6CC
9gV3f7/CM87vQWpnrRfoVFNHE1ZRkyrTtPcwq1mBpvlUNphNecUeclh0K/J3rCpmWG95F16iknOT
zsgBWSO5jHK8ViNnr0LhNbfMfi/qkNSYtmPh2ztO/TT7VM45yLqAnZbiHD6uvZUQEUowOW5USly7
JoTodRBB2AHaYz3RDG6Oax0f+cqa1KHWkmDTzLFYE3paCmeC2+jbEdVMHTNQpCcTW8YGpyUEH941
ZdXYeV1qW9r2OYxszuQ2XAIuZ3EwADpQ6mbQkaw0rmMN8vNDmwXbdkAOJ9XCQdLi+BXwPcKAWaju
Mw2mLdd8EAPieFQML2rAA813fFc1Sh1mia0vaLQKu2lCPmrEOQ4yGq1iIe+zGVJutMytGBj5VzzZ
nGCi35o7YuKYIJHLM/sA7eURSEJzbmASAAvM+W5GnKde4Wr5giV8j+em5RfM35wQSSySFEO7xpxt
LX8kQhu4cLEGy3joRf8qi5mdv6eOIejRZznbDylYOnHyu2zn6J2Nrs4V1lcwGxHuYuLHhXOJxnzJ
0Q/lLei1rYwGoE/z8E+PjK85BFmSzTHrCR+MPoz3kYWrqewAFgfbqlHG5xJLyCuoHZbzweZBlDP/
jTKEANs7tu/4RQnzZYSMgUSHb1Dp2d8YA2vRIcLxUqHVBRrygDtU3Yqdggt4xTGh7mmiLpA+BNvR
g+ozatP1j9ql0MbO4EGOtfPmOu1LXtixRxbl1BYZUIMpeyOFcJzlsNVV/mzr9TZN/efEmp5lPj8G
fXHryStJuLOQbT/AzF0qpTwtoO9aHxDYbc3ZVBaoUr8iq2k7T0Hj79q88HIR3ie5cFISvJGx81iT
cs5czlTwxb1hrFmO2PMq7nlEDf6gp2orTP2XknZvv2drHuZk11k6TpuBuX7i7CHbHnMdUAbiM5tL
GnthtegkS3R5DDSbnL/LqI9S24kP301oJuuXhElnPmIhvbra8FOHWc7EQV1EYWMo5fYIBST5oVSU
yypjh6rTjzbAL4dkBgDjmaGZ740d/GLJ5cRk3SHJ/hex05Apyb7JNV1j3/8wB4oLnSZmEbZ/G6e+
gBd9AX/OsUyeLJ9MbJQz2gzKS5LAGumd6zjR1AWyniZCA889zx5JGewHOiDKMaoZxBuS9S8zsSGU
A8GHANXSF/hPHY1XvmlKJpTJlnw/55e4xx+VhagdKTdAc3J3KLt7NYXnOu1vuqNIeHEyR4ZYZSF9
PjjyniqZHGWRZjuZUv1p9dMZr25Op6m4w0LYWka/B+Z/zefpp8qnd47MfDJYiFDhB58WiwxYZz6t
TD3UjiXLDedTpQ1XQWb4HV5vcO+AA+/qpR3ArZBOomguOE5TruyNOsxrqM3ZydST+5SZ8WMeJfWq
6BCKWgcaVgiSGUzkZeo6ubEYo7DscOcbBZMdzWXHmTWClRR3b/1GvEQi+1IkscgSN1z3S/GLzR2F
QLX7ohkY2431TilV3Htqmcn8kYQuYzoYuz5tmf0J2j6bst67pfM+hAJEWYr3Fhbrzqq4CjHJXDUV
2manu/e4IZEUYTR5SNLxVM3DkvRP8Zy6H25os89Y3ijxz6QNcKB5WZvpHUcWct4M077Oy6Kl6f+Y
Q11LZ4KIErq0wtcD3yHqb6Tmj7E23PxcHH2pHhnTfwajeOFQx8pG8KszUPRm+HE+OfKHcmISOc3q
e24p4IDCeoYB8o+k7mudcwTJKJIaav0NeAk6SkDph+M3f3nKZOwBHGQItSmRh6nvv0PbURs2qW6H
yXk9UErJWzrSetVNGw0iVx90Nostshj7QvMQ6IQFGqNlhj6YOEWofIjXWlvCLpPVKa/yY+QCgVBM
SzndwtnIJ/mZcTvbNFBqmPHHXGC4VlXVTBLDwknbO9Onn1H7yX8nq0dzjaO2tYu7DQLjB7vNe8xv
DgLmBULCo4SipxnGsBtztlrA+N4QM44MeYW6id19dMAO5C/6nFDRBlcvK+1HS3E5xgrMBfLZ9zuW
WJpYovoZDAbBNIOpT6BdO+55sdGdRep86jACkISA9ENXWktfv5m5eCpNSTvFVG58Tt4IlvXVSuij
GcTvPAVMGQQOXag3OrLfHFC/l1h7u5GoJNNLyvidky/Dl3ieLrYt70O3lBZo/i+TMWb/5But1vp0
2mHDZ7BNHCA70rmyBDxEuUFssNIDD+ZKe8JJ/TRWiHkjXokNM2lKr+pIO3Ytow3XIbpaMUDyWgNr
FjJhuc3m+Tnh7UtdfA9dTFAwsKYL8ysF5AwyVlJjQjIzbE6WKdoHoZXTFjI3+QPXf4s1mCm5i4+j
5XnwLYvUh5FuLTpqF84MW9i+Tuptr8GLn/X5yxnso3RuKuTonEfWZw/ee+3wuuwktEMOUsvCV4Il
FOh8kN1p6QKuEMQHn2AiRyxGbgSc0d0EO0uYztoB1B/QFNjNKWG40QY2FoakjEnZi2MrK/u5DesR
5xfLbY+PhjNoKZhkZpjzDdNdjQKLijYsxWE1wgrxb56sRQl1f3Jl+isN76FRyhNRwvdaFxlG7PoX
fZtAG5n+IsHMFgXHjIdhFZpMdJuO6L4BysTk/SY4Gq+0gAupn1ofCXXUK7Cl+xBeKBVnfGgKQxSv
OUUdUaA8AzsTH2O54hCDxQB3yBpLsNq0dWIeWly+qWj+WXH4T8h04dPf64C+b77Wk3XnxcxX6ohC
tWapbOiHzaSz+CbmXZ+x0w6l/89IOchq6UJJc/ytM+IIADtLok7DceBEi0AsSYuEw9In1Ej8xDjK
JPtxa82Y3DSgSyMdhejXC0xp4deUHn3OeAbzhVJljLfZpRJpVM/xBNTE8HkLYyh28Mlgpua7SJrX
sI425WDc8q78wat8gBCLV6zMP5tGTMvj9xfXKCYhzS9U8s2Ju8t7ikVDR893ZZO8jsV8cKv2LTDH
367jzU6Uewfkf8mGhpqjKMTKUs8r1f8PR+SI11TFM50Q3B9bT6GwjhFqKwkFSDBO4aFW/jV0MvMz
ck+mmCjiKCto3YNavyNijBrNPrzxh/InZ7dfRSj5tywbT1Fq53C8aOYBp/ADivuZfOMf+Jvvbmh8
Gu7MfSUsWNIuTS1xeXaHYhfGucdlnGtoqx5zYUOZcNvyXCm/fgpDcQaDdcnCGppnUO/ZpdZmVDM8
498mPnRvW9y7UxQtgPyfyND8TeGYexv7M3qG4Il3mn8u185pxLBodaj8+ciFnVawuqVNE5/ckkt6
s4NzNxhHxjgc0AW/g09/OEz/cpcO1oIbcY+MOo2949NTPXU1BY1Jpk6JHFn9bfcWg0Ag+cwaNJJO
agArPWpWXm1NhZ3T1PVXx66epmRiDE5ROIw6Ho0ZPY6yJfmjSfcGLt1re3kA3cFcHFfZbskuzYy2
vcxHHnSxMsoCwmCUMBEx4KMByDKylkIr/W2qzU+nxxKVVuriaNpHqVU6Q82y9RJEjIcoLr5gyEeo
GQlmTsKowXDTxuTVDqeHqnT2JofqmTQvKT//HgfVc6TmrRLdVySNr4kyCNRjxTxf/sRjeMP8c6Ov
4q3M+yOYC5qgQ7FyEuCRMV2707xpCZcl/LOhwNkzq62bReuq5Jif9kSC6j66dcogppgDD1GbRlTH
fJy2to/qYPQTU3Liia6tLvVQfLV9CGot4G40D2h4oKm6eH51RuPg6yMGlsh4n6GzZaa/CTN3m0Tz
a+wnNzuk2yr/djQMx8o+zkl8mRhjDjYdPB281tG6B+AeIWHRvmezOdK/mM7Yf91twxvql+2n6HgR
DWroNA6TiIMYZeiSKtkiEZrjyUZaxJIUtAj2P2L4Ip7FkbPdaw2ZUXC5BFAObB50YBY023fnIpsu
8WQwRS3f5oixeMb2g8BeFdmuNBvKybtPx4lP7pzcSmqqfFsdVCQ2Lb3paZIfO2oIOGjsU0o66sp4
S1BhG4qJBNNgqmib32j+TWBoo6Q9uYx1y5juMqp+p0WQTlL60dDOtqWje0XOtc1wrFun4xEwqL+c
tPDiz8FbWHS7jCW6yugHbgi3luYh7jnkC/gAjim8qvjTi68CZGkRJOchwf/VVDFvIE/qpijss2sb
XtzpP9M0ejZnN8fmflvpNd2fPp033GCb9K9z5K4IE8ZZy4j/lZvGQ1vKW4opq0CfiOYnl8GJX9Hj
ywNKrOFaNZ1nOf2uaMdNU1jkdSfMpHJVDcbLVIzrMuvTtdaR21jqxs32hTK2tyiaLnrkvhRBdPax
eLP8PrpUcSP5QqrR4IfEBycqN1TY3P3QBXqwkDdYk6lNS+kwKFtKR1WnX7p6GndxRtWgOW77OoRT
ayhP75G/6JF41AzUGkGt9hjO3xlFcgZGFDBMmDPrsF75UfXNGvs4u4wnmpHPwbanvzgdf1Vop+C9
NDBIMQ3YVYTRPoODFMC7PrdoCHuTICJZidQ92i6IgGosnhgju17S92dNOZ9zmdUrsj83JyN9bOA7
9NPiaSrw2wdUiHKYlOybSCqaCVWjhhBuB6Az52Z+53H46qAN0NbgcbPCHz4RegQcSf9OLOHCithD
dPDGLN5YMZ4x6OZnKriitVaDVygZpNlhd+HK8NCJ8uBi6lOIR52VHWNC6Y6f7eEnH82CzjdQU0YH
+sKEYkstBoGcnIaVWJVrSPTYggl3RLDJH6oweAeuzLYqLINhucZXShR5mcAqwpfNlFpAmWDY4NM7
MUFtdynZaPWKVAvIvYRA9vOyCs9MLx8MC/6knDi8TKaDo2p8MTjr1DpWyjk7cAG4LPOy2CZmNro2
GaHG40xxaDSIRIhfrYn/K67AZ1MnJdbxyBgvafh/cBBr1zItQWXC4MfA5AtKh/XaOCcj16eaeUtl
Uh2VYsrU2MkJcahjvUSVc+ETJOLuiRewj06loR+DeeATpq55zPcWt45Rm09GvTSkyxd9sl58yzim
DXaB2UVHnYt6jW0AHcvst31CmSyOAoRMVdEGZxX9zmzrP2K54AtzPAmVYDc0PHhup77qHzMFAaKj
FmKulzgF+lZkGZe6te/hjBjkV/MeIWM3gv1mXugxMqFOwjz28ZxvHMtFYzKyX3gXq85CXIynV4Gf
o9XCYC1xyEQ18Hv8RiirK9sH2x/NHni/8+w3V5umX1vOX4hSO90pXuF8d6SK670xxM+t0/6Cs8Lz
LXxKynGy8jixg2NbtI40S21a0X2nI0dwzHH3ZAYwPJp/Qxh+uDjNrUxtOd9RPZ/U2VpMLjsHXeh+
f2hM4JKF9VwLFKGuf9ctaBeyMV6CeTyZZgQZyd4vTWKt3dUPDQ0UOAX1c5PXDj/G4iczaQKMKu0i
nA6rfVB8+In5EzThotkuPYalfWPi468avdkSwuPCkcBxNeerKfIb6LbvouDXqhipbKwe+wxXiLtr
F09tk2TekFu3HhgCGkEeXAI6fkyT5diOILCRoJAyIltH8RN6af491emv5vLzxy4xeDC9RAYXGbGI
m3VuhdukmTYoMKC0krtieKKlWF9H3IdDRgjhr1luQ9Kt3xVyqxVOR5FV97bhNMgd+ElCIGtBRxuG
Bi08IcOVTLsq7j3yDIfGqh7xOd9ziR0l5GqKjwWpYN5QnMXcpNyWMCQ4G2OzzLIcwSddJ4AAR07h
q66GiRuaKxsZKu6rQxOyypFO241hcbCL+VZK/T3W+7Pki0YXGbeSHxV/y8JyEVb9pzjJLiGRmnkY
PueR+qVO5Vw85SQxCbhP3FU/hlR6osVfONWYDjrU+diQd7FEAlXz1tXWJm3IjVOViPOCwJeZcPA1
jpFhYmtkGhwG8hFh99UIiqvpqHeq4SCi0a0+MgXEMp344xZK9E86uAfQAFc9CAncVSfNSF/mmGOe
r90KXLP2hLAwZgeGzjtLDdc+72++qnfQRQ8mrTNlwMqB52ZsqcrQgmw/DcM+ZmDldgb7BP2Dg3FX
Msfs0TFMaA9dKalGCQ9aiG9C1LcGekeeaV80Q32UDB0EXQIWsEhka3/Z/1EbVfLBoeVe9ulVH4J7
MsAb6WR2bfN8HSbFqsJ1GBfit3Whz6rGhLyF5RQrJbxGtgadqRlOZYsGvImqYGZaeEhaSLh28kGw
h4Bm3/I2YSSAkVbEw7bmwclm6xTo9jn0p6tpka1S9l+Quj8dUgdyu3qyevQiqhkkxpNEctoiE+gK
euMAMBYQo0EfPYohOCECLs3X/7RyfNIxvVI2cpw7foJ5CNYFTrkqGJfqxk2YEEygPhEHdwgTtvRP
Kd9TBj7a3vgE0npbEY3PHQYjvb+dk/EufQSEvin3Q2ufu1yeQTd+xehvLvfswoyOmtmcktLVlpIb
LCXDyQrCnd2DQHXKrZ9oz6bgkQnov41IfwEseRiYNT4kbFIB1xhM+3QLxTGV6cVGtRogtHnqYcT7
z/ie1VYPICElCxJMr2aLtsZwP2Ib8KsIQCybM/Yq50AMMWJikb3ONoq669KhgpVfYwnCcrCx/YTh
DTSqSnY6ggYVB702vyGfHqeCUVQ8oIKNp3IwvSmd3kYh35wxvjLVWYfRcJrqYSNyMF00KdLXhlMY
ZJg9RdzcufBhrIXb6tDKBxotoUsA/Ua+qnaZK0T4i1xAnpsiVSA2e0ZB6yKT0QUiWLlgG6HIxyr6
AF1QrCdnqi94LAKanjAumAZ+SAvv+9GGW7AS2LavM6yPEyOKJew1xh94a50fo8BIPrNu/9KOZyAl
G+RcUqt31sEQTx+ORf7L6BwWj9JeoriZ2UDXmFtzM0sWeFUS4bdBr5zyxFEH4GPWZRC2eAtk6FMk
XxsOAbgJvECAgaoEOIKbircgUDrRhH66WznqPRXllmKsTZQGe+8EL5CT/cztySXDxv28MRn91NoK
2t6qSsZXchdehW80JFwv2vbi/MfReTRHioRB9BcRAUVRFNf2Rr7lL4SkkfCu8Pz6fb2HPexMhGam
G8rkl/kyeXTo6+6VfW9jH13c+mgHxB7H97xi9NBfob8YfuS1IQkyOL82hXB+xmYVJMxj8H2DoWAH
ClcjEMurE5urG5axoP3gQoMlWx6IFTPvF7ul4YXtUCAwYBSFAkdcrILBXvUFMl/gbmgyvC/pE1c2
JYN18WpF6ZlI3UnmxXEIQSjzDvfWyLnLO6dq+ixG4FGtfBh4wyL/pdbRKWkY242slxBmqQnczd1f
my3bEjQE8zNmEbQhokp1IdXVwzdr+MHjGNuyT+btp4dvIQ9e4VfubCgvvue+YMnatEH3uzjzTS2L
x6gmj7ckW/q0LrTQba5iGYn/g9f3KP/RbTP+1XZyaJ0OkMi0dswt9pW1t1AoUVGNXgWcJhmUrzCH
nWcKlTFprnQ40ucDSbpWa51eoJeg9NEwWldbNyFY5wU3eDHXDJywmk3ZrbCKF69pvVM4sKFYtp+e
iXHv0nR+zwDavgw55ax1bV8NLkQHiS2gIBMY7ub5VlTLrXSbc5qAFRgxtfI8uumlVtiD3fxNYgc4
p22W0iAaF7f4ovp9GNs2T0/EVY9xBWayqX3UOO0Q2vPvMcl/A0BEIHgmBtCCAz8B7NU40bIGw8K6
pE0/fC9DETOeH85jmRwXJeezyUS/xbN5zzWet/X6kajYTQHrmmcTN+OXrtov0Q4/YvIvxoCejXtm
HXNEhA2LrBrlLzInga4BZIJj0yinuOU6FWFn3+/y5ybKm70YoFHFFFBcM3E6HC6MUI6+Bwnc6A7n
pdZquAusIH7GDWJ96nFUJ7svXhvXy961haOErbc6xzmVSkspAKkKBQCRRd+102ZTxLU6dV31Q53V
k7BqvCbay49pMqkXZtq/MLn/5XYeAPBMoVwGIU3ItJy1FeF/klLlCSV4PBuO4ce6KEvI6eSDGP6o
T2scMiTVCA74cqULs02mmOHJ+9fzBHq69iZkzRCIPT6G7yqh+R2uwJl9s15D0PuDKK7euEfw0/NK
3/R6+cmT6S+pyCvr+qV0KaZiecCeNnGe5VXcW1j3DsXUWx9LE3sHlTQtVVpZd6ubdnw0cUApci+S
dWXQ7FPB1lhVM96yKPiBnkdILPG5i3ComJGzqRjIFRjCSpIMUrZnHkrddvcuUOZ1UXG9iyuwP/Uw
Jbf0uiT7SMEOktmpqRY0h+YKGFOlM38Vuvy1a8e7z3pjbtJgfBxd6WI/yIo/7Y6sVpNjGBi6OPeb
gZmcGxGWUA52ziXlyfc8LChLE11jFvhwqsbBnTHSJwnhGHmqqs6Kr43tkGlZtbBi+BVIG0BM7Y7+
r55RWcCs1EmbHXZuQSrcaV+Ys6gt9YuA/xuDWBwERUxsM5L3SyM1sezg6IROvS0haD6lneiPfkB5
GyLvJUklXRMRKAV+jzeyiV/aZfzoA8I4XSicB88mIihBgXAcHfptGrQ9+TPZn01aAPZw2mK+jYAS
7+I5PhOmxpECWwKse7/c6lp2G2yyX77l5XezbwPFje30RQdewuPVpdTQibfmyg/vFzO/myU38PVY
LsEU4E0KF+ogiSFxgAyXW6fFRZbbXN1nF4PqFPAA1THQbi88u20hIOfn5Hl79xmGL2PORkJ1KyjZ
VtHSfnVlypFjRlmY/dB91gtpMIibCwJj8BR312FPAJ/TpiPq6CxMduTEpc6xZn+N7+i6ZBKXaJB/
jMCaQpE9AAIwqfuYwNbGlFTUqrF1CGwAzzfOeLHxk9B1qfvuX+jjhoEcVF4j0IZQv2ieI46Gh9KK
6y21jt+A1QPKThpoPxnn395v/G0simRF1nlGrOPS6EWai1ESu/uudovbetbxTjuthx+u+ozgzsKu
11QsLQNLclxwRA/McK8aRMLFa5OtneXRJYC0uHUmGjETC7espq1gxVe7yZQXrIzdfaiuvA9KBLxS
kIsHUtIffDG6UDGlOju5U+wzB1dc6Asy+I3GmpOk8MwbphDJBFB1yLzPTkbuIW2X5r1Yyh6vsvnw
ldzB5jgPRc78K+PNdIKbYWw+LBe5P4+YCVYW6eMMFtRRO/RAtjZOlAHa4Apx7d4qU0ZaQfXnL1DD
R6BlK8bPzp2q++cOe9Ehr9Mj/i2uR4TRgYrBF9FR/zQuOIoRon7xHL7XjXl3Lf3MVfXCwECsKrQd
zPHgoIaZ/nA7UwA7STyN7hUE3EfmB+JmgcyXQODrr0wDMy+bXHAmbcuJ1tAB9CBUv2YnAZkgTVju
TvLzwBZx4+3pZbQ1mV0TEz4Zcn0aZE5h4vX4jKN8VRUmuZE4sVdcBb1vEbqQdOYWZsBCxw+ULLHF
RsUg1ekYP0xvfEq3tYuVdBD47INCEhqqCpygsg3+KYvq3dC5booaTX6ZveYUdAtulSxNTsqZP1k2
wpXd8LeDWme9t+zJBNrLtTvFhLvqak350YVJyGsDAmStebaBD8wfXAAZ/pbzR2dVahvNyCoJMtQp
irl/CJdbb3FtKsxRqQP0lrWcoG3MCY21NhTb7VLqRzRNexdRs8ETKZldGvdY+W6xtSY2HlQqhRvM
4ZRd0WMUYyWgwIgsitavQzIuB1fKI2cwnpJuvsNqUZNVhlZZtwsTvAqMeds/4H66STie73G894cu
xf+pVWR4KqS1CwtOczRfcBZNxwKINielwE6cHWuGd0PR+rjr2kADGVgieSyrsLrJokHsq6n3qcHI
sRbU9QzaG1POMU8I76a2wOln8Rv+5DNiG2P12hPsJyPqBQeUtonOMsV4LIABhf3Kr3a+RwjNVAWh
EpwVuyHwwpO/VMs2slNGxI599nVAhWcwRWR1YqwDuNmdq2787Y1XP3mU/Tg5EzPWqGHrmMLdebqd
93Cc+crpCIfJ72JzJZ3Bs5H07ZPlETwUCDu5Pz0o8ioQfEoGcH0BJiyzpbzLtev91l7RHPG+dmsS
KwS1sqXYcG0lDzGNEs9SkB+Xek6enHD5V/cpsULcos/jsMSPym7YmMz1qhX3oc1qgUsYAmSyb7hp
ceonVdFYNuf0gI4tP1EYa/xxeJcTrb5VU9LREfXenyu7H0ek8T5tQ3g1lLmsaFKG6wl7jcuNoxm+
pvnZDaCt5CX/myY4mWi7MttZZyh2IhvjU9bSzqqaQu5qaF+rlJaXLZGK5EXVLWjG1CNU5wSvcexS
XgX0QXCNuxqD5jzcWxmIfHjj1GKwktBstrMLWLgJuwWXx/St7StY5tVApK/E20lo9GNobDrALd97
GYRmCh3YKMJc+lbarxNOaGCueqCBS9h8UfPGzbDpiDyoCN8/hPKtatxqA5CTerWh6k/OGHyoOhy+
3Bpsuxbqn8comfIP72JH+n0G37TiBPeCPdkDYgZx050ythQM5LeUwCKh0SW0mnqy1Uy13QPpNuu+
i5pf50p9LjydHvmzHvsoeaQVksmNZOoniNFfuIa2O5XHBxrpvrVGThsG4Bip6wAizGNeFHLD0eDk
f0kRTUdZhhcPyRZYEUMDCXieTqx5vNDyCfwWeNOxCCfy3BqQQg0/HIevuBva7r20HShiA0CfEnQF
D8m3SkamTFxgcfJJGPN0aGywcb/qZYKqmjQj3goXc+rEJJ+qNwM1QlzXszR6mQN9QlIbsYSl9cEU
NK5VAQuDX6m7iQ2+KMmozBMxhso0MasxFgpsNoy68343Z9FjFvg/IcWk+BAW6MVZyEraOOSzlN5V
smwOKOnVlos66FJJrVo3hE+edkKEEJoQJ+OX7GgjVTtiHt87p32gVtVD0ZP6OC00GGUFiayGVODG
+ATxcrfGbjxxFqx0aG1LbwL26LbG/9DJglRbZNENiGDeWcBzr5VnOrqP9MsyNnI1TwasbFnyakal
ec9GyOWMvadTzTf3IXAoLQxZ2fjCiAl9V3HCtPuqulQerBOKKHE0TdEZMJ9kTSoZzJsQW6UbnqGs
njym7m8L1mwgDi3XH+8fcTcqyjv7jgWDcg9JVi3HEtmyr3KaQumkQ3gOnu2QK2MO8P4IXxayQUwT
JpDZ8hTL5NumG/xxWsgcC9NfMGxDO+pt1DC3eM6GmrOHGGH5jKHNkCNOPl13DHcIEgycrjHdrM4D
8pgAVTIV568+Qhz1XONmdsZbLoDfTsgAPWHXA6pz1QiGiRROPYWnoswr0lHqPs2zH+lytPGnBlEv
jRkctZERuLpjVIGqrrld22xdFpSytUg9/wdGyKfRDo7K+QnZzxykm08bShvgyrLM3TVj+93k8UfR
z9FjXHa03jj9bZF2P6knnssk/rNNSe0PtLeQ+M466HqSPsk/p1OXLrcf7aKiwGgo7jh4Xx3nfGEM
pu4LzC1HtF4eMVvtGJQzECqagOLj2jupSP2w8UR74uJY5DiMbcIAbkSbT689SnoQLw/Cd24B7xOc
HuFhVN5rPfjvpQ/2Zs4BKY/+rfJH3NTYnlfdjDvb+D6NAlYIyy3My68sJsAbM6hITKN+xSDHI/9J
mqkmSrHZSEAZXKucvFQ8WlE+7Mu5NDDIbIL2XkGRkJ1cb7dMXVBcTH0InQ70dz5V5QkSgzpaUPcP
81JTtmstGcnVEDs3UclsP+MzT5Gp1p1VguoQgpCzM6HNOIQbZB1MJ6eaPqpKfaJZ/CWC+sYrnkWI
2LofONl63RXmmmJ2YFsT2/+t0rSR7i0PZ4eXM2GJUlWSTCZ/ZA/9e1YQ3STiNc7Bo571XaOI5BqJ
kQ1/x7+gak//A3ETp3pS1LTh1gEiMCTtF0aUeD2Zjv5FMzxWmf/PL6n/EG5EQmxumgfLNsxDBcpK
XnsX61rtmRgPizjFdEcc2s4T3zIXGeHFB1qLDjGs/vVA6wbG+xRfuLD79VyJZVdO03SJcOUwZpfJ
GrM5yoa2HqUO7F0/tRXlULwHVd58YUOqXpKlxMuN3wXFhqZQEQ1wSHXQHBNsvM0KsnHyame9hm9s
yRNBZecryODmeLpia9f+/DKMmJpWDj2Jm0i101NILmRlFUwmuKsy37TBaUmpWJ6mK0dXKMCoSln9
YcqpIUOudS8YOMTWI4O1uTIANxZAZjIZWEtgvDENDFlcEqvAYhjPjfeAuv1IemvCcU52O4hxZ5fM
x1amssXvgt/rLh1bkj9wcpnKNS40QDnIjM+hDi2g4nQPBa5lwR9B2PuZo3bv9Z73ZTn1xNvcPpiO
HAxqZsvMR1271FjlWo03JEirhFWlLxf2Ka9FOOZB4/fBC5X+fMm4jBLJxCEbY+Gnwq4cLo1ZyAg2
JQZNE/F9yEwMjxENQ0wc89vYUNlnz5F9wRtKUUZkwa6ZK8KkU2o9qZ4q59QpasqbmFjmS9yxlQzN
jvkx84zeJ8BGncCaUf9zS//C1hUKQpHLfUd2MP+tBNQfTGGzR8OwttUwsLA02FkC5hEt1jPsg8H9
HGSH0m3P0vZfu7IDFtjixxVy0fvUhkAAs5FPLgGb0HrwcLh/c1s2VbYZrxz24nrvLhT2CONN0H68
5thSW8BrSqVqKm96tw/3KO3OHrvbHVf84inh9r4ZCyCURTi/TL5uMAHS0cLbu3HDTB1GJYqT0Nfl
hgg2UaUKKdcDAbvSgfrnK0pehuoqkjuYfZoAi32mx7NPGoJ6AUxkjZ9GjK/BdnpC/lIKqm5gY9OI
QiERbGbn1mvtcF83Uj6jj/J+SrlbXJyDFRnVE9mk5TFJ+g9LJG+lRdZCky5Bp2dRQP2xHijUnXaF
RFbIkb5WBVB9hq4ClrPoaYqNCIcIj91ubOJlE7WNoC2J1BDhmBR8e/RnKRotXN/yb3j96SuI4Tr6
afCukZgZstC/gjyib1sowcQS+RMqd3lLQ+ZHfIu42Oaov8mZgSCKlP+mWj+F0r30dWojMxU5yfXU
OntRhMwhOgvndpDg+fHr8yy6r9HxFD4i4Oh8sD1E4fg7bwjem6j7iZus3rThRA8qM7WHXjXVjauD
K2FClufYVe3Bzmwwph6GlMxyOgYiLvAsi/H3sGT9vm8a6aF2evZ57Oxip0VBYbBXzrvampvnljzm
tkWlWJcl18i6B7+bYulL3BkgUtCRpa+xaFh9QS3TNBZnmXdHCkhMiv8ocW+E8EE3xFKKx3roHVAy
FVKhyjgAk9DsP0LHdI9eqaprBUewbVxoGGVUDczNo/xgV8p/l5ZHmkYY+77KrfaE77Y8TFnbHUvQ
RMT7Rr0uONLiZsC31idecG/iQkN5rPxLmlr9s2/L4hjShLpnOhJt3UZpOkTz+IUDZL9nN+aogmve
xqnQ9d377MKmy3BNwhIJKfedWjwKsq32YeUw1SWyc+ib5LrxNBghkLK3HfVlocqpDV7Mb9nG1s4o
4CVzhERpCT7u6XpSJdetH1IzXaUsnjQuwcXNXMsJ+w3JTEHj8aY00XvXgCTKPBJf/BXkEXUEbERJ
MCovFuKJSfVcBpHeJvPyOqjqIc2tGvKOFwIiaOkdZD5G0kMgBQzlvGWO6G3KkYqrukMKLAiwzj6e
0jlvNtrqQtydUOUBYz7N2vsaRsxclOWRYSBkCDFoeBwmfZyD/sdOdLvuXH1vai4io643UIOzV9NZ
wWPoEwGKuhEDqG5bFjTwqx2i9d6ynStnFAMJTz6zUrttvvMBWw8Yd6QkJ812EXsHFCaCeASd+l0+
Jta20228K7g3X3lDCQiWsLlpF1Fd1ODNdx3tAx6+Gi78xFQtWC2TK13qKkV9l+kouORUY3A6jLT7
SScKZwpF7wshCLzafyRrzQ97JHBCjcdnFw1015DBdrxnPSb4vUJyY9Z2AHrTAdedF8QdK8ifsYPG
TEpb8kJ00hLihENa9y8LvWJ7lyjSIQynZxktLuDopbwI0WawYigJ2lfG+j9R4h7YScatquvozHXN
A1lihbe2wFKWBJm3yfrhviHxt64ZDZzwomSHcBoWNpCBAsSEnGyI3LxyOrt6baUhNWf5Pd8+bgFl
8Y3RHIOug6HzPldhuC1sMMJ+CX7eSpFhvY4TQlRZZGA83t5AKOZ0FuP9RABhdULjbGtH2o/WyBSb
LonkoNMRgBy7hftLxUz/2nXuX6k1T2uf9OfJSq96ByK1Dtph02a+WDd8ojvXCqkILgpq6iBDIAjF
XbEXkV/fE0UiE9xhhOVwnRKYamKirm58rOkz2NglGyA/9S2J45xZhurPEnwrAa36FvtGuLJ0bJ+E
ymB2eY6/Cx123dbu6MdN0aOCwH+e5HAjtdv/FpYf3xez0i9tW0DLtFoHrkpOPy3OwBjbFswcMtaU
ECdTFG8jJDzNB0u8oR5YCwlZqT1SbQxbUt1Rfad2uaFLw+KGexvXrQPFpXPP0hAAS7IAaEeYPw7S
JZ1OXQ8OuGg91MkzFt0LKTqmnqAJqNzIE74qy6bJ0OjlJqpFu5Ke+U2m+k8EdXRDJ/3tTH3ABdfk
vOagm299kOIAOfpDlLV3YUTwWDKb3dqtxOo0ZwkDrEVvhQxmukVtgr4ORqocfW7D+L855BMMfIc5
4GYBxPxI0591Fa2dAsaT3Z1iL+Vq0IvT1IUvjCUgjGSpj9mHxkM+l0f87N9CojaknZ0dkyh7qjOh
3rhM4O6/0muMjOpjVwzOqmUAy3Ex2FktUOuQeirWAz/cLkZ/w+SnltuV24lRyhuKULyXftvuiVyR
ovOR2jWh3sq/JtpM2X4E0rUoN7fccxb7f3C50h0r8w0lxT9Z4TuHYOkBTYLv+au98JfHlDupvKXh
IN47I/3wyuRfTYh4zuXGJr619Ps8TscDn0u9d5EfKZrzygMP64j+wwwXnJVe+0HAjLRlKcUVNG9c
ihg2hYIx0c7AtyWUbs9tdvCL6r01ht1mqufw1U16qrMGnOCjrS1y3a39lBpJhoF9DANyW5QPTTA8
5GXIS8DyTMCiPDQeCBbLyb+6Lv2EgJmTwmNxYTjTbqrSo9aJjp6XofZwCwxNdUpmI89NZDxa4+Bh
5Qp8PviPXz/2vH2doKLS62NO09z0mwKB/Ho36jZNiztmoH74xiMfuK8iXsv0Cqrtp1hfUnepOJ27
XzWOgKPIiAOYHALuaBecB225d1SRny2d2AC2QMRHM3GwUr/R80raZspJ7Mylc/bo59rMofbP1Rgz
xYsaesID7LNpPQ6QXYqt6njZbIVazbEUOnetbhRyPKFv/1BG3ZOrwgGnZv6hZhIO41DXGwJbT1EQ
yo0uubbOef6a6xYAtF9/T7L6MiDauH4lD55nAC3kKKzelWaT/kCc6Nc6BnE7TPRreZn8HYPkT1jQ
AZns3SdNCJ8LkPuT1aCHLoZoHMiuaJ8BlQYHD51vWAzNOLSfUJgwvXMOfAZw9SHHXu8T/K4M+6CS
pCguTAQYUyQIdWgN0uwkZMWji695RUUvOn+A2N/7wTlTVx880+tDFWLrs5caA2DehXeVSclkxTBf
7KaJdm2bgJOG0mCVXGMK91HEAslVJFhmW/ctw/MvJM5egEPYKgrS8RM9cGR7v1D9cUOih4yFBvpt
fFCMrdmDorirp/GbHBWAERDTFDgypSqr7qfpPT5S5jiYn4djkeVbTwQvftnIU+hJ/qwB2bKTOO0V
lYIyvBrCbpHV5cHIqxG/DfxNuPBtllP+GqM7fug5qpnNYuj3idetlz54iDoRcJnKxU+2uE8B1VDP
nC70G2VA/k4OiPIz3URbnCstaybV3aMf3qa6aDfgWKiNiOQrcyHyh6IONlwL8GW0efC8KPctIuSx
khHN5c6ImSZrsuKcdNxSm6DhiWMGc2O72C9TmxVTuH15I7PxnqIKDgzoSooVGn+lxq0I62Spu98y
6JqjZmCyCzIDJE/Z3K5b6xM7xRUTDAsCLRKnTQZnLeR5JhxJTDm0KfbtsQoN3nKT6AjbTwq3S3kv
Pc3elmjHO9dGqgjthMpe0b9AW3rTqQv6I+BncsNedksQTjequ1J0IR7ssnLuVvR6fA+ifIi9DDBR
xZGgkWo8FJYmTtfg8hYLaF7KJprEP/kecimW/XS3VOE3XdJMKDkYcNfAAFdNjLgtjsrrpuG8z8WX
j6Eai2dOrUgYCVm7bDInWl2SU9snbxBx/1UWjBzHlk/UAtlPnDsI6lOpQHcA1BoHa7LbtfNTINW/
ghMVPSbsbXMorv3MzfBRT8i6UZ+gwqY0T1HjJXjcFQFqo2AjZuRHCH9ghkkt1K2ssLasyEzvvc6+
aEXiZbKsumGfNuOm1Jwi8IvkD42ENxktgwsi0gApsh8yg44NOmM7jsObqeKDG3lPXGTo+p5z9zxl
BOGGrsw2PhGUe5U3v96M4cUXlVpbVsCg3/1pK4700qaqo2WQ4WX6xe4iAR/cI56Tc5/PA98nNlhH
66wERrOUNyH5Cxx9xcN87R0qrXrEtVUPDOZQuBpfn/PKHI3Kkx1yxK4cWmvLaLDYQV2eVnEHNE5c
a0p1Hp9EUoI/TBqIXBmiAuaLt7kvvwGsbAvfDx88v/4004LBKUKbOWk/pSIyQYSeA8wWzZSWR1kD
AliafjnUQQRALJhK88Aln1lmlxZUUdjj9xjE7a1DoThmZGm+jERJZ0UvPxeD1ptHUI25CWHtCdK/
AUsRbBuQUnledRtNXQ+vWdkeUvI1O7pAORcUVXDmgj4cpDHm6EDqoq0Oy3BZOu82JxwKFMu/Pqli
ODX4HAs7dl4nOYfvCWOp9VwQBOlckx9G0bp3XNEpTCyooKhj3HxFlFhw+XyLmWlrP6apwDhq99GH
y1jPiZpn17+yyQ0tgrEBGztZswHsxiVrQso9gB+hQtu06Rbp3ts0sbiL3f7dTctLjs61Fli6z2MT
kYFLJ32YSANtswQOXiJT/9zxd9tMInDoCfYgDbPqALb4tdAmNowcy0Mgiupca6bQZcxel/XhR9/T
SOMmNs7vjPL0IqeKhu/B0YbuQ5vhY0EefUXTj7wfKDmBaGOcg0i7r2rJvFOCE4ygh3cn27ZEnrGr
F+ZoZ4d5Jse5Lr24iZ7uMocDdNwF8aGIZYXdh/yxI5hFdjJwd8nUEvRK3Xu3TMZzNLd6P8E5pf/F
/+IFhvUYol525IKG0L0XfnxAgf9yJ/2ESfvJF9E/YxHcaxZRIscC/rEXmt+uF/+8IwYhivB76qmd
ibPGuR+hpR1tf3riAv3DfXXauHOKZ99ztxS0WEcH89Q2XrqDHcR3Scyygzad3lgq+114ZHa2qICO
l0V/wpiDJy9rybEjOeGFxps6wiyP4ZW+9Uq497GV0B/GPa6L0m4TyTy4Txl/sz442VN7dckhN2KR
ccilRxzaGzF09DNFoJ8GKB63NCOyqcZgcxvDNJ5MB5UJ6Yvj2Y8ykg8ZFv8t7BFvVY3hcRIgczWU
LSArzEMj5VoHJoI0Pev2RjTyeUnHt1CzULXjkhxx2GE7hNzNjjvt60DyzIQuJ6iGU0fR1dspKC+U
2NMngoH4OndF2RLsT+P1mFzn/reuQp8xeXyiuu9aNEbUto/w7NuMb+umo9QXy0gQOs+yC88qm05V
zfi/y+kyQBjLV22IkWOMyP87dEkFvqZtMNH+ydK6W4uxuceM5aBNzHvGmTcjAhZ1jMS+27G7uEEm
tyOwhHXpJe+DbS4qq+Ybvwmgx/jtP1FZ5CSuhlV0znRfLkhyXd39VQMTptkWoAkYHSPOgqKu8G+v
uzmgyCeMp/tRjft2SuabKpof09n9wCCI+hniMfAVsMCs7Hl1U4DjEcRxZNuOkb335KnqJfXtp7jC
UM1iBwOy9y88Mdgr/Lq+5y7MFYODGvoubhAwsTahzZFfA2ywcVrNMc74n1BTbyzE9XVWz9tpaLig
1vW4Dq3KPfTufLTJza4Sr0NTxCp8zmpCwdOEFRMH0nVgyEA/srk4Gve9YcjJP7N6c6CaXPEjyXpu
LP+QGZbnEsrAins8DT6o1CtmblcFUB6nTL5knYFaV3DkMgJeUAJMaRPkqK3qambI648KkgFireDe
kLSP4L2RCQiTBTyQjC0WAtLk5Pf51RDkp+6P9BwsM4MBJmF7770pfxzy2utcssxoN9rXffPETONd
uQve6SW316lXngHdkwsa502XYzVcSl9AeMdYFBIHd9WU0a6DNqQC63aS7XeVB3fMRnDUOubGLCPu
wmy6r3RX3KmKNlHaQJikMbamOfJzDIuPKnTuawe0jLtoFuGsOFkhEFESH2LLiB/hqiPfSQAG6vnS
8xxp/TsJcxdlCb8SgXsaYvClgzvti0iWpEiag8fRhHYO6jk88+P62XPKuIcyeOd36Fy0TeebySqp
x8VjG+zBjYWGu4ZrR6+1LXHjWRQyFcIwcljGVzBlt3Rjf7SafFQzMT28WqOGOVIHo+qXBToRIiAn
gSKmYFnSNKKoUlRx12z7WR+o2IC3K1gS2yTYkrh8MDHmdWjxpzp2npfGam6RpqEIUn/m8ETyYp61
b3+WPRnHIhrvE+IMnppBCWNuIyoJZxV6DjYgnwkHPovJ9DnXwwRuaKiqfexQ64PhwaH3gHNabY/3
tRV/JKN5NSqCCJngCUin/q/O+zflOxcdLc9A0F5JOt+QNyg2QOUu1oIpdtBoiUs1e4fC0UwuwsQ9
Wl5/ZxK1NyL+CvqS99BvuqMbd3RWOeI5uvqvMHaiDZnkD5GS8g4LurbPqfzXZn3kZSuYKygdcdCQ
EUEMu7+N2/anNskb6+zXKDioL1WBNA17PaNFRqL6HpIY6DpLPeETXqA+5U92cAOS76JMebDfuC2F
m7TJezpIBvrHc7+6S5PIwvNCjWbMHPkYIT+fGvJNG+JfFFdnTDR8082YsJ075LJbI/sve04uOGBp
oej9babUsi1M5GwD0kBrjLhbrf2jTmXyUElbnVy4T3vyOPD6A6aOJW5gejKzYM+soMVw3nOJEfMb
AOM/p4dR5FTHuY2s/QL7/UDcSK2dJUZFQoqUw3WNhx16ClOfqHCleoao3j97aJFCPPViMMxzne7S
jdLBZ41ydT+U1kuJ/2aTjc6/nvQ4Vp/80uMavg9c/A+yAPi4zPK9ixFq8MfOb12cvoIJQwHMCgVk
H/6fSxqhDtNziPNxw78W+2BM7IR5MOtWplHX4yloV3nlVb8RHiNqbRj0LfFt6szy7OjytkG/55nt
TrUa3aNmlMxtjTa3scOr4fdT/yqT4jAXsJiS0D2Nvktn17Wu8PoVisnx10NnQwCJ2y2zTGoWweKq
2b/IrvmmW5D+stjUD0vdoK10NGpifGHUbLs3tph2yUAd1OTRnTYShV5ZbQybY/TUTa379oOD1CHo
0vqnzXtDgX08PQ6Oj8NPVu6bWHqas1x/OSU43/fYioMP1kx8ga0Zy8viWPkeFgHzLdPgAUqoJyg7
gn0qlTlAIoiZEX6WHVQUyP61aZ7R0ai0w5KIOldI/PWK76w27rzLXU2PvNPptwwQwm0LKYgKYMwI
lrAfuTK3P1PdI+Nlqag+1eSIbTY5P2Nhm02TCTK/NXWq+aTki4rD7BiMsv41GfZWSiSeqaW0TwaJ
ZMXleflFP8BwMf3H0Xksx4pEQfSLiKAo7La9kbpbXk8bQhbvKQr4+jnMfkyrDVU3b+ZJFjc1iwBI
EQ42/jaP3X9OYXl3XPcB3/I+jZtwAsrpNPU3hceL7RJSJQMiFM+KtkFtE/eNp+k5yqvs7LFFuDMc
6T/g7wb6alSE4CpTJBh/ouxTjGwl4krC2m9AXhSWCq52zJd9ZTkjwhirdBRCLzZx5alO/bq5Rf4i
HNpKn5gEua3K4SdV0nsqU8axQY8uth8qiiuVzDi+yEylcOHQmdgJKSJbqM2UzvLFFKDQMIq5Kbfg
EWJbuwi5kcwsjLmYQ0RSU0VRt/zWvcUSbhcWLc359EDZYfTBAeLhtmUBVlIrmUk6bjz2uzuTur+4
Yh1mm1ELhKok+mgbG1apkL6TFrnNeJCs+m/WUpo7eBOdnHV98Atvyc0ZMcSKQjn37WTib4yWUnhT
/MkO80VpOz5WoGnnO+0VS4q1CmaDuV2TDVgVNdMAo+JMolMJtWupZtwwzvhLHWUBXJWAxK6KwVYF
XcLgHuCm4e49pfG1Kw2G0ziZt3aUjyvO74q3F7EvgEJGcImkOpkaTvVnA1JkJAsS0qhN5yxip8Dz
xQAhVmarSU6s34vgJfIC9TlNJbeVhNveHC874SY5TfX82hPrJ3Z8LP0AvT4K0AXn9l9JXytu6+a+
8ou3NnL9YxjEwT8VCeYcm6DAjVpbPHZovjyCRZz8yI5Yo8z6kJ13mx2hCDI1QPmhoNGpDBIj8gdc
JYZOx8K0qvOV7mj36+Lwu3NU/zjiFab0iK7ftejG4mDCFVOfOUhMqLBTBTPaawpd7ctAAhRU+MWe
+naKuZw0twwMHDfbvtjUiicwdA+imjOdALoY0+3QUyNZdlmAfzC/D3rX2oAu2bdxBIM1JhfMpp+y
nMi6VL4LureFF2/3MERl5dybiQ1PsTCQ+5NrbjN/6BrSY2vJFys2sWPHWWxw7FKIgvkOHJvF+o6r
b8c6urVIA2LXGhWHSd69FUnPlNshTYIfqFtmDBWT9gSu1/EpQfx3OhYlvQuZ13ablthnl31B4bgD
RooM7JrikY3O9Dy2ocLO6H4NZvBGwAYTZMDYxAJSLeQHTYCSjbjNNgVgr+luoC60yM32u13rY1ni
Xmv85qmx0CkVnwQ/yKI7iAEGIzFvTU6aqG4j8ZzMNnY3W7M8jHivAd0EpPVyhmeYBoG3hJGgmTs9
BfJsUzpiaugD8SHie2KYMdnPYOo2EeIDQhEwAR+f4VbVDcBAokvw6MN6p1T+3Cb9FQDNRPkuMdeQ
2ZkyCQ5RAlEPQ8gtw19Em6nOcZFqzRXCxj/UGWwTeHLVsL9IrKbHaBbX3BiINuD76nKicFlXfVWi
pQ/I8x5LnrPggc9l7lL2nGq+ZXbVLT1Iy1Iq/VJMx2u/rn/Z6olNbHGotrQnxNY0XLXOP7M8/8PI
tFXC5faE9RszaaJmq19DOS7xaJmSttx6bgiZoW3On1bSpgFgWGuGnFA7zANjRlSKmaHxnzJGY3sb
pAWuxKDDurvF8TY9QV5BxG1kYd+jmNCQxBO2fnNTRZOUb/cBzih84t1tNosWjExu6ndsdx1hX2CT
KW6lVGMWLPmCp4GkcKCg2Q3Ogp1P7Nbwna2HhgdXI+InM1beTTjJzyjlSz32N4YYh4PXdrDrcERb
Ne71Oshhxvo/fcK6Y/Ds/JPAAc6ePn+Vpa/XtSGKsznZyw0NE2y0DIp2x7IiR3ZZz/CxL07jjK8B
F6EjQACcXD3TNeolQlIZGl+lOZASkGTp9qNFNozwcgWcjVXmkZBGROsRHdEoUKNBLbymqoSNkMfe
lh6s9uq27BzJ1aYbBdVwRUSAisYE5yneyuQd0HD+KS16vPFWmkR0cXn4uA9WRYrBLwlwbzge+eZU
1vmjlZeQFarG/mAfllEPp/jDQ1r7ZGgDNHMqHvwoNgxhRp3DP42scOWw1t9xX0uBVxfVveQd+OE2
KH69tvP21E3PO+qVot9MutO3DoPoJkbcGrlDNzF7cWfvNz75HaQRKsFZWPFr026wlVmU3ye4Af/1
hFgeEHWaJ0eLfm3HBVter/JKqkywy+mdYL5+8a2Z0kNEx3bn0yYPeDh224eyqLvnKQ7Kq88iED+E
Jg7l9FX2GPKIeeMTbK+mTJYzqENQaDLD2dWxhaOpMgvaHkKPA6dOuVk0/QwqXuXCus5ujzetpi/Y
WhUWYIW5n5thIxayZ2EF1gncBUXF4wyAv3AM9kYtlO44604zIYOVUgaPotyPsavBbnQGDE+10jaj
fBudfd5EuHNMr6EOop0DP3bVl8m/aqhhsyww9qhY+OrLIOWqMV/HGcyiUpne2WtguyUaQTlNKrWX
wr8XhG+QE5HzZ5EyYZTyRdc0p6Ys42Q+KDzHCECqHchISfziCfpo7cZ0EsQIienAkJ+nY7DyRx5y
nsE1ANDggjbHbaHj+ti4ADDkQuwrhK0pj8Hm3f4/Srq5/2fi8d84VfQASJ8mvih7g05BdVxKXVSS
VFySjYXeyLI0IVUy8yNg1R0Xa8jtUGKnqqPfIKnRhvsHVU4BZgbNTs5jo0nRO87xsKad3Zup+g4S
O3imDK78KJfFVblUc3hj9jWV07PfsT9U5Wta6Jw0S8/b4xhLzLL9Lk1kADSZiBws9+siNkAJG/w4
PC+/8Rh/b93ulM7EfP0pRi7uBkzsVvHk+uXrXNSkzJOo3+Kl1HdBDiDYU/wohdPvRR8b6yDD+sn4
Fb9YlnrVEX2lqA3rUYg3buuKw1Fk0SmvCDuwoMyKozBCNuaKwXrPgJ5fAn8hcXXoFWlf+TuVWYCB
86G9A9EwrpXBc5sfZv1RYLmnfZaHg7aKH7uK4MlO+iEkSoefVX2GIdJSMdvBDThl8kAxcbMZxvQ5
LeGIsV6CWrhEdTUzziG2dbg3G/50P1l8+dWIHO56wz6C+bCOY16rMNgDMYawG68Ey9TJumGUeZqD
npKadm73FDAHq0H2v1Vp/JQODBvXg88ZJXzXuANxzcrDc+hP1GipU+Fxj/cKKDCptj5xTSD05sVH
kxAXbM3JWtfh/KZHB6tc88xiBwKJHf0NSN9A0AtK1/VgXZy0RzID67v1G+NYKdfYWYbx7If4Z7XP
7nKUC17ZspLtHNSXyHMWyHNGh4VFD8PAQ7DHn+pY0InHePhx6bIEskim0w3IaiYdk6OprZeQ3RXb
Pf0ajsUztVAOnxuLYSer/4q5u29CdC/fzx+wgrQMnZR4UsK7H7qJEreROcvGTkfxmKY/CGeq8sSn
sIPmMOEbJ7kdf5eiAuAuhAu+rXwFF9juhd9pYlZ4xHVABWATEeyvQ0QrTgumao+qeQ9ZCk8zadOq
FR+9lzA1jZRxZX9ZKHHt43Y7YYOEWRyC5xCOcXHs6tqnpPxL3wWPJxHRF0CzTYo/86n+M6YQ3ihL
dgw9VgBjczq6VRYdWy/6y9UATK1ScEPBfz5UxgDWO7RThn6tD30D1aqYkbHiJE/PQz6lh0ShCwMi
BaYR1graB5zJdW96fASiDA4E909BFI4rgMQWD+LWx/lVvDtNT0VC01h71n0CvZ6oa9He5sgpL17v
fc8tv4FikAuvIEAGbv78jHkKr+57Eja3uLPMuykuXO5QDXcfu8YnvTLcAa9hq9oPbkeEx13L+SGt
4H1EQCUJoLNcr3Sjt/hEphNV89hBmY/pp82CG1Mm6jrTKtlEIVliCe+Uob7uyqYyN1O5lKakZB2S
xUIbd8FbPUWLtRJFl/B2dHETBqCWQAMRI/cNv1926ZN6uKVa5XfaTp58jw8jx1Zz9M3m36BLxcrV
Q7UL43ytkyC/lq5ssG3TTU/c2vxsYhpqLNdyHxJv/GeUA/6Phl1U0x8UTxm2s7xiGHC0dvBTjqQX
b/rKRFhzAs2MPiDVciOe91nEIZP3umEgj91boGMyRdTNHkzDsF5dWsMPLj6BVZHUP1ovjNnS8Y5D
UHxXVEGsoQE/1ET8szb4cthObblu8ZwuJOpxNmGXyf21a7e/2Cxxfdot3O4hb+6KDJt0MAInQ1hr
q6VMaZlrxmmw1vhMYpTWGc9MA8IOeJOxhJXnjVPzYBVT8WpJfUDRjwCfDMVDbFjuP2bqajM07XSw
yKY+2GP319dYdIOmafatjFgkxrUPMpAWAsWF1cyIUhmZHa+5oX4xnnQrZ3R/pobm8YRv3jaRxnvr
JcnRle6nzR4TKIA/Hz2+u9sR88RmdINPuqq++yihb8VDrfRwQ6Gy1a9um8q7wvH11lHL/bojC9pG
Up9k7ycfpO+2VtRjvw/mdqPbWu/DfPqK2UERNouaY9CV3pWNwxl6KW1PnhHuVYh01bmxwGs+eec8
M4yVLRnypY6+fOVg5nX0OxbxB6fxvUPDj2vPJ+YB/CrFKYxirECYx3GRfg2D/4UCza5kor8n6Prq
4gmHHZHhvwcIXVdW7/0xMRoIYCoOf2M71hfX6/CuaN1vuF27a9q6B64/QwxXQNN9U7DDSAg37PTk
38le8BN36VxIcJAxpxqlSzaPhpFhk/ASwacjmdSlRVbZsgU4zPkEEPQgKXYlmH+W1vhQGs5bEFRu
djQCVyxt2lqqG1+CazAF+xRPEoVwsJKm+MkuFuaxsc/L9M424mezkleRudUmokZOJ9DQhcUzR1XG
NebcXhUjEGKY9qOeH5EUkfOxbcbJq0WdiltWHGw2uQcf96oDJn8JGsAi72I0hCmBI+ACaAgDtiFd
MTwuBIsanjqIsQgNWgSP2Rx/+LN1kgvqeEZGaPjh5z1NuKX48TN+ijAM1lUOFRu6rjub2ygdbk6d
fIiMpFXcPnOlYytWji/UUh3GgkUcpjAew9V2pllWAovF/WufHMfcZlX8Hqj+83/2DC458meDStlq
RkBMOdiYO+NPNbkdhg6PGCZ8OicwLwO7KqgaPqWZ0rz4eXU3Y1nf4LdGe8SJt14ssd/lGDJwxMPZ
cVlzRhywK4wiWA25s+y7oSagXGIY/ECGpFy7myDXOumN3vFrT3/0AAgfQcBc1XU/7r1BY4SQ7Hrf
2QX/tW52KBLuc/Os/hHA3le9PNVB9q9sh2erLA4ZSwsP/hyQoOjVIiabCYbaovCOhRke9eC/WnUB
KtkEBjToHB5Glo5bF8/ugeOXSwQXgJUwJ+MmqvABY/t1dtT3RAHdgWhbSmfZyDNcPXemJ/lcyTOC
sL85bSFWjmSdBDH5D7IzNEGiYHu7s82VA9h8zeZpj89FbCYnabYkldOdTupHEnH8Q8mXlxUvNHSF
OxxU/IEzN9r6FlWEM2iSgr6fkQSrUiJ0E2XkG8pyaAzoJ/c7Ap3zxhP6jHHrij0zBgzrfqBEmnc+
JORCjj8uSr2d1zXZNEqaPBQ6E2XQH7zDnFv/kmF+dwZIKAPOEMMzft3CR7x06z+zjsItQiocWMV7
YogJPnHSPqg2+mvT6FkVHmvy4M2kS3i9sOVkuJwg/NJWNt3RqcaVEWA120iTPSZCHpn+mSSfUX4T
iig208BYnAn9VKQsl3kHn8CjGfxCzL1JwXU7MYNwI3iNopZUXvsZJQS7CUTz2kOso5pb8NqMu7Np
q++699wVycc/QxERcJr0eUw4mW212DsTKGCTenPElO0cZ4Tzydi5gSqOB4XQVYwyRBQhvcfwXkK9
4UpLJ/JDNY3EEQosJ8K2WFvp5eVk9hNxWgDZ3U7ly8XZqbp9kiCohrXtbCfWTI9ka+FcBPm7SXgx
8iuUGjGvDad9q4R9Ebazc9y2Jiw2XInB3icdMxeMZ7r5HDaYDU+dVNjkNcOSco2JeEfVe0dPNdug
H5h7TPhn/QWLxpMkV0rW4z22nG1u+CfhWFxYG42mzEMu9ha7XD2yNbTMK/vOyzQbj0qVW4vrGPl0
Xt/4YoRwRoaQw4yn8QcZg+HRnlgyYhRmb6MC/nhlbD2DBaDoLVCHIidhW7YnKerLpBFK7fHcSOAn
unwhyffkqmKTGXYNxLXFwwqZw5rDA52BahM5WXfuRPoYVhYWv2bknOcuLNR859elXOusveM4w8dY
EWvT8UVxHzA8iDPeQoFKo/mzaWGI+Ua40x2AgyKrb4mZPLaB9cAuEKEai1OB3m/r+JGmha2Hd3Nl
qeEpTP3vQkk+oOyH2sWfpOv/FcAVuljeyBpdu4DDIwBR7wSU5xrkyFrK21r+VjmhynJlxpFQrn2R
0U8RnE3YFnxHL06MUTvP0wtJ48U4yMplys17n8l2Txn2RsM/33pk3LrZv7rUWtLytY1D42lOhb+P
3Y6vfPVdK5/O2QBz1Gyyp7ams4ztc1GSok8YRMJE7/Mi/XNngIQqeOKi9ua63ovpTr8kVXa0eFtr
HCDzeh5BFJph9S6rHjdb234HttN9zl7CNQ7UIn9MtM8bIQ8SdvmmkWw9+jqKL4ip8ij18AoWbjfk
eDo6wU/VMqOrZC7nXGvglqfF84DI7jSEGQYdL2ks944eyGij2P4CaQnOkewePSNnZS6TY4sevK69
gCr62LvwtwGGrNpvK6IBIB1/vYmtHsjfdtt03q9J7oSk0mPq8C/b45szgl/HjXTAibKvBnNPceyX
aTiEJvJvfht34zhDwOKzKxAi17IKHpQZZ4esj7dtI/cGASuiTC+zG742TfuVRIFPaWD24mr74ooa
mkSq7k2zpD+wn874Tf8SjHJ4HCw4bk29tcTwMs3ZF9TDa0hiYem1QdiT3hlQyC1vJs0NNn1NGGRw
yySXnOjBFKGNlJZ64wdId4OvL61ZMcNN8S3uHZpSePrSo/KRIp1g8I+PWTVeGvp7/VKhm5nDo+my
wwkz9SHAaa8ZCT5G6fx5AfTeAI7yOSQ655h4AfO5PimzoK6L79SqsdO3uacWm2viNjZ9fwVvTCM/
VZi+qBaIuCx2gNu7k+FinetLYtCJGyFSxCxExovdG6zGkuAfH36xMvE/JxjgPb++DVwdMHKMVAJj
n/BgKfiWAXPNrd/BFNCnR7SprA2Ohti6T4fspUfkpPgBaBjgjgdw/2uZJEBDLci45Slqx89Q0qbo
uOZtUvocW/I2KpYecX8AfP6zSKE0g/W4TZzqoo10W3TDkYvMRoj8K+L2y4deGqTCcYcEFhUa4DG4
0NIshb4QHQdzpMKk7Z6iUUC/1zgnVHOXTsF3ViXckiTB2+A9kSyo5fTk+RTgWTo4RH665xsyXsfA
TA9uK4111CXhGsjm1zwu3j47aXYFH8YOBI+zCpDS1yIvCry+kMsmr981mcIZxQVYz9jw0vLerPy3
UDS7Do4EYwiXXybRDcjtjVS8qU04b2zcyltMG7uoL1+bvHop6JxeZ0H54pvIs04Vn0QA4ahJ37A8
YaOKHLgJCF5ZM++msIKYQ/WJPZU7Asr1toZlB0bngln0s3Oq9ThRL+pPxp2s+fGlw3ABTofm43m8
dwkWZ0HkIMgVvQ8Q+YFhXEME5n7AjJw39RlYcL4OfUeemyI626ODCpnPexLCn1WPHQLvFRUQfv4T
Bdl2GOWbVYgNG9VwrTGRrSZaoUj4qnTnteKF3D4Op5LPs/fvMmEfagBDOOfTk92U8X0U0I7mTGBA
jEIB0uBfNzzgJyirELHmnVcFGw9Yr5fwB6iCpUheqDcd5dtwyjnHXAroK59nVe50DzyJ6bZYCrg7
ohQbPcizhKizcqUAHdT4jJMLYppgR179pCNEcr/7lyXxkXDcWToDMHOfYqUeYy9eKAqsAtPNQKfi
ZkuoxJ4cVo8r6U88OLNPHc8v8aSIlnARWqVL50EorHNoCFKk/jPdtce58+LjBBy6H8P3GXMM8GkV
7vBQYHHtqYVAat5kSXHyO/GXdRznZXjsS+MtrxpJUyE22mzBx6jU52WCrB4H9+oGTNowkQO3eQRi
cwwM9x1/7pm97IOHG2JdDvOL6LwJBlX6LCB8lNxqiW+eUPlwCQiPbVdZbUb8LrKMPQCvwzPYJdLM
k3EvRHC0e6fZiH5ACo+PKXv9YqJWIg4YxJLcwVne+GdcTxe7Fr+BZV3tqvrqZ1LbIcHCoujstTbc
A4fZnV0z1xT6eQ5DcZj/v9wDcJpr9YlPgbZLf8LCyj8KLZesPJ2vzaWRS/8LdlbEJHNDx8RDk5ek
6IvfkCFJp4gzHdnPMkqfBt/9B9AGB+wQPeo0PuuYu1mg2he/63con48Jfr5t27Mfw/f6wzeGfS+Q
WFfKkyjzF1OkLBo87pJW2gJBpAN2Uom59+capjT+GENiFGL7Xa6oVDvMQ37n1fQ5B6iOHvPngBbM
5BA+zsDaaXHhROj5wvA+HubU/8Vz+lrL7C40nFPH2oILHl4gq2YohBaIKaJPXusBB/Skqe4F44Fa
3RKYwfTNJipAHBTiQJX5t8wjtqkZy0LNtRT7qE0Yc8NOEYJKeRcI8VD401fk1BeaFX5rtnfMrMkm
weptgWAXoXOPuwnLd1n8wJWoVxMZM7e0nlK/oYVZBZScLMZoIFy9htvKRe88DtWdSJ07QRHEXDIi
OimW1qQ51ildwFM7PHHVftC+ODS19xDZBXw4bhEZEAedYlDN+K9W0UhlqU8tRpvEX23gHTMrfnSy
4eRBJNvT7MaEOKefkah4CYk842c8mjYp1DZymvUITXk9ArvKgqn+bgMGulggcSNYnDH4DPexoP0l
d4cv0bCFjRZIYVPUch+0GcbZVp3Zk/yOQ/kG+YqcRTX43Fbik+xcD6yRfQFc7q/tZPrz8i48F569
t7PumaA/WPmMggXEdOPEOjZeo1hSjGdwXeqn8eQkNGDGwdlGy+5LC8WX9oIETuDKmMfnXvRXhHCe
Nl16sI0KSKfR/5n4mPow28H0OCBNvAIQb1epgUOPGeZfUpkXa4H5i2Xdksbedpbyo8OCqmJiu1gH
I6e7GUb/wnLuWrvGnfKWrgGKF1vVfUFq/W16GwuTPVBYTR4faMuB78G0No3gyfTDcUeFM4drYl9C
9rEib/+EiSM3oHd8pevmGpgT+Rg8oY6PDFCm+b1KF9Q6AP0iOemu/Boc319bZh0ciZW02KJijjxn
zaf9ii1lp5X9q/wi37mqCnewWx/ywm2x55KhiwgbMvujiyfw2tfER+k4DnvIfQ0PX69+HOL2Bfcg
NAcdVXSUVA4GVTQYdgwbbTt8dXkCUGkw7xF7S7xzsIslvvfdmIt9WAQQa6nmlkV58gjXB8IgUUDB
ESuLDU/Q9ej2Pypzs23PAmnH4hjGEjy3fWOGuHY8kPuQ3DmpgQPV/4tiy5lkX1UdP1VheemoZO6l
3MvZ3FGY0G6yYASvYH5bkid5rM2fTLBF8YYAmKNq94yn124Bjhveke7LmfUJ+WGdRnuvw0ISi2Q7
Wj1sApKXWxO/5BrUp14PCYmaYg6jnXYImlj8zuqIQsapTQ9o/S9Jl9EzOaa7wbR2iDDvVeCczSjf
dJN+nTPaRCvxYEXFS2BNvxysL8E0fWWZhTV0sJ39LKExC5igKrTvhjjf+s7/z9+y3JLSUfhjseCE
AxfXtH7m58U9pO/JPPkEhNTZi2pIyg3pmwzOhWX9S0tod5h7LuTSd3kRcr+jhSvOyrvM8f6VZvbk
W2Z8wu/Pra+Mb3kmr+wkHnobOiSH1bbncF3NvrHLR3sf9tWH0XMjteK/2HXus9jmZBz2c1ncjZkJ
oobgChAA73PI6eMjyycqbn0yf8C+vKEB6khZx6M5BLiorN9OcuqPObaVxTsg3PxkCe89nPRBi+rq
5EPNwcr21KTLtyiK/gCVZVM1GKkdMrJZ2z8HYXvFDbqHSybZY2VsCTOgODGy19rHB3sTjdpnOF2q
1LyZPcQhqz+ruPo0uubmjA5eTrJzVHPSEYiJWBd3iM5/dGZthjC90z3sGM+NntpO1CtvNv+FDU3g
SyEo6up7jml2Ht33IRX1deC3TWYZKYnhlCs5MW2yZjQq5ALx02JvgJbhOR8WZmX+gi11gMfBin86
ShzXiV1nay9rrjNKN940jiieVWevkHsVt1+TcjE/ugLSVFE7qAzMcxHYDU6jcT1Y1nOMKGfV8ZYH
SLzvXdjX1B04LOlYXng3jN7hRpukdAkugJRvcrnOFUUQKg07/DNTjphMTMgP5lNuug4GsnbHjARk
Fw0y9OMvt6n3rOhnCGPNcD9NwwWbukF/KiOGFfj2kjx8NVPb3AUDXNVaWQ8mK8GjE/rwLaF3PDdu
cjY7+WWM8mwUE02+JYiKcuJhHNcgybyiZWeDj3Rq77hWIdjGG5eInzvNO8fARyetPQu+r6mNf6lU
SXF58eRIQZ74ROZXA7IyaNLXtKrHY9D6V5gndKTz/8ms6RA3E+K0jh5VZkI2IALLVZduXrdbyp1h
r6chtIawMs6lER6TcSZq4NJrhKILAzW+me346NvBMfCpIuur/Bxy01+3M/E0oHhv8YR80g7WYwaB
Pq+mDz+cr4myPvA7HwpyTCs6C9P1JLonnRlvho1IbSs+UWp8wdu4pBrDKPwyWVnhLYebGvVLKysA
L/x46tCCodwS1OXkJxjP8gFbaVNRqJkLmkJ0+OWllksn5xLYcomCzSEQvtaz/uFTphslsu5x7u+g
ilTraiGIk8Uamc06FiNt322Gyn6aoGZsWoMGIkzVPoZPXPb1E/MwIAveum50F6S6G+3H2n0BV/uB
K4LZ030nOf1li/LXnyMCrPzjDTd32f5jMYuASQVqWAePQx59zAVmFUXVnbt8lauwf6aA4iVAaaVL
if6ozoNuT4Rjk83Aodqxpo3BDneD0SMlBn+Nz4JuivFaBMyPfof02bF6jPzsDkRjTzqaNYrkI7LM
fiR60Z/CkR74DplhKH2WwbU+eR27Qilzzvj2F9sN3pyBs2tWDEO1NxKhbnoNWh42u6ZryTeah3Lk
rBtjkW4opNg0ZkPna5iSjHJqzFJ4O7dQsLZ5W726UqGies1Wu9OP2Q1vYzHqVQlnkyvoYiJo4XI3
Jg8DzCpijU3DxCgmkAxktZfZ+CekBJBB3UkCrtya3K9oIjifjszQagjxDfkJjRoUmK3HGh/JbOYf
RmweuxDYM/ycqexftYrBNA7lHmH6WjnmxbZ7LqTmdHVsD8m/Qvt1KYZA4r8PtYV4SDIE/ZnRSN3s
RiJLpIqvDhWEaa/fpkSSZx9Y4cne+HBbFokQGTeoPPvGgkIQFKcShCu524A+wtI+NYN5oj58WzTz
PePBy1DG7PY5MTFqz3uLEAAe1oeycaDOd6AyIxJfc27/1aN1IgAwoUvM92ztgAZ5ziotvTcM17hl
4uA9isr7GWmXagpMQKZ31/httIeW/yG5xUyiSNdub76ICuelIGboY52k6yY6wWY5jHP4llUdihfF
GZ5APfVPCirnSukw2sig24CmI6eVUagXNvSO9DsuYT8EwCaeqIzoRhFtdeXtW4/Uqd9TcNvm7lOM
/ZRlI68HTXY1w+OBdoAKj47a8hGyl25Re7vBfA3s5ttJp+ExTGj+rVVwj+EQGCTca9f8R6B9N6nx
4LvMmr0RnoJGwjFmIwPfNMXRgP7VzueKTg2sTJR4OTOw30TVmxC/3srPs9+y9h+NfKCoTun7qJN/
Xh/s6L060NFwsdnH9AVhZMUuVA8Vxd+Kro5SzK+07EreaPEjsu7JVsN4Z1tEcXvTqFetO8nnLqle
+5Z3yBl85gxgC1yemjUT/oPbIupnkHMdT/1Qx/1vhrNDkt9i/4mty+R7bfU8iWKdwcLqnBsU7GNA
01PgkW8Xyv+NCjb74UxNKKB8wwnfRmO4JRQToZ9i0hibI4XVT4h78abJxZ30szcMudi0p+rDb8QT
/zEJ47D7TKnJiCxaJ6iEOGtOjMSdbrbDarfx5gRKffFmBcOvBMFJUnIEVCoXEEzpfINGJtlUnPtG
GKfewfaBZa7ZjiL7MmOmosmCwZCyvcYumB2jCcG81nitI92xaPLzt7ZI3z0r0Y82ucpdFyThoWsw
OnklPz2rRGWOJkiNlqa7dbGH3RVoEYdYc+YadfkGIf8GHuaqkwyVKWmmvWlFAbNi7x/a2e4/DIWl
cFHThdc1jLdmfo463pBOwD0FnfzNTZ1UfgJgIQlkRAWD6rYQpQ04IrXYtx1QnykVR6Whe1SEVy9I
ndWuk7xaI1X8XSP2RZcioLuIBcEOfwtI8qlsPmM7jHH3mC8o3PIevESzt2kzHQGwzc99LQz2opLg
eVUI65BPjmQVTlPmkf6T4lWkPXrk7H11JNNAuDgnGGYh473W2xgr9js0ausMOm86eEHfvteO7h5a
PvtHiksVfZqiebKHudwPDkW1qe7IkwXpJUW+gpVG4wDuhieb1fO1GMqakiOflSrpaqZpILl8P4VB
jq/E6lUMV1Vxo8wn2t+CoCsOA6M075j3SmhIPfpK/cHl/dYgZfaD7cbHMGWSZOlinKzZqO4pFgu3
pez3oTP9Uq2OXyBVb7KR1KoyG9EGHr+RbCBNWhOJnqGS0w6KFt04+YuC14k5uyRJ2T7XqCvkZ4A5
DuDxtq1HLKWC/CISnltJv8ly+Z53U7XvlROtKcz4j7MzWZIVybbsr6Tk+CGFAqoKTyprYI1b5317
750gt6Xve76+FlGTcAsTd3k1y8iUDBwMVI+es/faO7ivzAJHRywaxUpvWtXY+VpFwS/SJpsjggti
tByTpp3l+ShdOqd+7CuqGzfEihemuX3tYOve+hZ0MyH99pDI3HwkzLzcuLqB/sxI5rUIvZl2KhnB
A2kwlPbs1HUZz49GnAAPS4tXE7DPSmXKo+mmOMCR2FTT7gtf/Xm862P72ScDjJQ7Gq4I+YlCtGva
Ja2BjNcWEj5UTA3kKQRwkhagUxc/oWgzmmn6kc3LZV8Y/Sf2cRgbLbKKNqJnPCdDft2VKn6RGJUR
i/RUPLZxl2QUNWFnCvAV2RcYfmz3ZnUyJshmYB5DbKXEPiCy41XI6IdzKv1ZywFBBXBMupadfzPm
bMNJPrS7aaKES5OACWmbwun1xMGaYsAITXfsBa2Rakh8zFb9TvQMlObaQJWi5m946oDg9NEt1ABy
hYT84dugQkbPno82o33sO2YS7UoICzcq7XAbuy+JGcmNRrm8G3x68L4xMpbLh+Eqm/thpYOQQ+ns
WFT4itQqt3xRhX0yMbNvy7x5SpvsG8bV+QYM3muJg2ljzRqIvQPLLBVm8mJHY3U1um10D5TP3A41
bIsSR9k+pZm505EHltjH9eBI54cER73VFjgPu3f8X/AGvZ0RwN9vmNFWYBxutQMhqKGlRjuApsYI
EZIdnUfdpcSHh/wjCoMjHuMvZtY8F9P8rO3iJalkvzPqrKJ7G3fkfHLqd3Ll0YUgkiNIxsemNqtN
qOxbS/fiVnQmOUiRwANvEIPWFOnBqHWyNxtqQI+kBRzgFIidnti5sgEKImLpGPljPexQ1fhri2nO
lnWPeVFNWZH4kJ7CcAK33T1myEZc8gyyAM22iiMDkT3bHjqojOxaBf8hLJ+DQELjFtTCGOS7h8aW
j2zayZaUoBx9dnXH37uYM6ko5uGxLNN9Cr5xbcfxwfTziUKIwZ4Pyvvkgk9btxIEjVfSO1HKRBIl
0LPtbae3t9Jsff6xf8gAZW0ze0FtdymxNqp7o3s63QxxMe+jIu3XZeQ/j41LYKxJAsi0SOnnuF0W
G0aEeYXbv46JNWbndDdsci3uvZbvsyOGdou4ZwHwxMbbyI5GFS+K68mumXci2KdwIkZrLh/hpdYn
s8d7gq38iWBezsS1cFa0Pojry2zIgxoLMQUXw7aOJUhx3kb0NpJoiMKUgW597IGMrb2w/Q2lt9gX
VZCvKz/+KZq+2hueYcFmc9tby3bMdWvlhH/L6MkOgLQFPvmpyi36b6k2vmJqlCc4T8neYFZFQpmF
AMiNMsCnA41lxJL8c2fEyDFdA5cei0tdBPpFTNQxGTzvMVHzmnbzEh1bVNdz2JNKGUNPkBWjTlZn
cucomcfmKUIJ/EWrWhBjb2Kuz/Pp2oa6tGF5TLeFBzl5iGfrBXOK84P2vv4CWPhPyXlkT1UWHfAv
mAfRw+RAaVzdtRGBTdDNoRplFoJQXN5YRJB+9l/jgfPQDjCGvu6pQn8CCeorVKcWJoC8qokEcBOb
A6fi5VOB9L8xExTPysdbR/Wqwx4XAYdqtDnizc4BVqMh9286r2cKkBg2evBAERzWa+OQzFFzw3zS
Y+7huTB9Ok8RCe3QhouVsJ84lgy/BNDJBzdI+dEtYAwcbmPAc12jvrh1yxRwsNvvpRtPTLTr5HXs
ae2HZts+GEWijtVcOyijNM7fePQlB36TCWOb2xzCYyutj9qYflmRIw7ETLWgzybS9xqQVPjEi+Fn
UUNNKhnF40RpiYEjIV7fe82Iasn26i995vJvtwUECOK0McEaJbWf3WQDNSswOcdZmmghqXnNUkAQ
DEHZA2J5bQE/vM4qjtISRMmtG6k/+Ofcq7B0iA8wFecG1+KEWDP4ROdAYhfVRBCD6FLUnpthNuS2
CqPf3Vj+lthvD6HtYqZs+/5BNMYNDbbuITLpDqmc2RVsmezKTihnsZj9LCeIDmHuMX7xGAf5hAWt
vaofv85FYL/xwkHQlMG8M3Fw7ekhBXs+oj64ak2iPSiDqeFhUF8xpK63YkjlFWwTf19mgbpyQJyg
mbTpwSZ+Q/t1lF8mFOZfcYxkN1hyOPUaXgEFBe/CIR3c6NDWsDtVHUX7eiQWgmU+WADhYIW/uElt
nHqyVx+GtmSYAKsOmglLCnAvrkYEWDiW9zTzFNxXa9oNjPIfpFGpW5836FbSnVx3YHb4oYdTX3b9
qZQ6/MGwHAlahWgw7Zrpbu64MC2n1Dy2uicBbjZtwFdIzJZkX3qwRTGzahUdx2c3nfP7plAcvidJ
9eniM2mV5JRdkKUEIFEdxrCB6zcFwU8sl9FhsIOXkUDngyLD97EJJf+HmWMTUl0eoTkRKmjp8doY
Aiq9fqS3kRZZuOMVoN8lA0Gp09AtteJJLNr84ZQ5VX232HlBumHY0xwTNBrqO4a8BDxZug63iZ6J
0mrqBCmBhxPDdwJ5KnkLWWsNOR67KaWqhZp8jN2ov+la60Hh5VzPg1Vy/MUKIYAPU4VgYx5Ny9lK
C2FR6JiM++jvYnduMXRUtoYi35HDuxZ21p9gO0Urn/ofNaVsmV3lGarcASONX04W75ThqpMye+sE
1JPtJDCp9bMshaoQmgGnntYcKzJOZmHeQpKH8W8glT8Jcu/XnQ093aRjSSkbO29MPP17qxURHZ8W
z49Ps4SIXCdZN1RSTE9QSCNb6Mx9jXm53/QpPtYVWSTK3XEqdYjJQm3AJ9qQrYv2DHpiw9cWI6xY
4T/3rjUbOmGLgDKaUzGlqNNHjKcV7kYJSRZCUp7sVYVvgE2xMNodZcR49V9kILbFAK0ecW4GZGgu
XirE5CPMugLI8aaPm9+1kb81criJStaIOSHHJCcZmljLRByJGWfNCHVf0b6frf7h3//6X//nf/8c
/zv4XdwX6UTH4V95l90XUd42//m3/Pe/yv/33x5+/effSjvaYybsammZynQt7fK///z+GLEE/+ff
4r94QeSA7jjmNbeSm2mJjDnRF5E5vcCYhOqPr6YuXE2YEiiWZ5umsMz3V+t6tN1DIqNj4IiQTBIR
u/kuslnzVmKqutfaHMOnjy956QaFRaS4oJ8oPPfsklXWwcsuo/jIHoBsiRApZnGkqCIBZxsUq4+v
pi/coMUMgPXH42G6zvsbHMsAM1+ZxWjymSBadqEOquLbz2A9IVA051+MVKznjy/qXbioLW1cIaaD
iN5eHsHffsOEu8c2n0ZHRsViU8Z8YrXN2KskB3RrgafE2xu4v32fELFJyOT08eUv3bNDZKfFR2Ax
R7bfXz7DHBYYURExbyekQhiIMwOa52jUo2cdYDDRier2H19TXPpZpYKH49qe9pCNvL8omVgIwVsj
PvYho+RdY0ko1XgF8b5ulZnIN+yXwXcLXSp05WTBHSD1Du4CuhSnaoisn7QhyempOYBotGcYzSlj
Yvf7J3/m8nuff16KkhRyoe0oU4r3f2Y8jhynRJociT5st8UQp1eM9mgbZwxFPFtqFAFxv6+EcjbI
T8gX69FPuh5FP0s62pIxl5sM5t/Vx3/Ypd/sr3fUctDCanX2+CwAI3oOxvgY4TF8A0gaXdfeKMtV
25SzuA1DlYPCdyIatB9f+OIP50rH045lKYdi9P0T6VGCMMhzMb/mdkL7saShborjIDuAtNWSIA9P
7ZQYVBgFknc8qyZpZE72asuQJmVAvakcuopGWnSffLyWXG777OeSpkBEQc+dZco7eywEkrSjHfbh
MY0Ve+DkBVj2FjAsQzm2gtnpYX0N8SsH2uxaYKppNyh3wZpbcky/j0Hr7KBK9A+urBFkW8g6cBG6
fckcwDMglzTGo0Uz6ji6SfFWyskEA4kndx8LO/hj49d4NiNqxVY5C0s4djlataAvbSV2eSsXWsbY
fG8ygo8qIEc/LK3gg6Sj1k+RwxaUiInYB2Wn97LAShJDGEB6A1IEDA81TNM2lEq9l5unFq/2zgqD
7+VcoxoyiFWeJolDtK6qO2ptYr4UZgsbPf5euiHoj7KSCeoLkQdPWVGpO07vJaKKqjj0rS5ekxlM
Y82w+YvKp/hbrb3yZ2QSvAZPyLiJnTjYI/hGMYO1pd90c6KvJMfZvTP7+nogto3DsHQ2TU6qpefP
w9GsLLFxXXy3g4NQJ4Enej3jC2GKZAus3Ba+SEj6ZbIPyoTMOKOtn0zIO1ipoRsEB2Gpnj29MSHh
wamyqi1Ol+KFhcrYW3rx6NfK+j0NDepdkwBfxWDcj3d2PUzTCmdxcsTWJr+VToWjFGohyHFQKOi/
e/uq6hr0nhxYHpymjh/QvKFA8hUZrLwNzqoYLHAmQE1uSMTxnz0z7TZDKc2btM75sG03GEuS1Kv6
1aNrQesHp/j3wSj6L2oqNRg9uM5pU46/TMypAX3lGu88JRHa67Q7ceKOdwrYxwbVjLWF9KD/JNh/
93WaoTwjNu5JFhYT2H4mg62Hp4SjPNDzjZOM01MxyuF2cGpJORWlX+HriZNIgBRgyMWpa8Ru+miO
fXDfWAnx8iW0m7WRdxASOA5zRsniJj8QKjqgBPOTLeKA5NhaSWPsBmll4Ohx4CLEzOcWLdrS89ZY
61Zxzaxs5c4Nqhkj6k0mQQR80hXLvY3qq5zkG3CXkk0MQ0hergfDGPa+Ctx5I9p5+ELPt7uOPB+1
LL1BZGyhtW1RZJNHTOombUo1qXXqp22z7Ui0uJLdlF1pkarnDmLhndHU8wHnoHvo+mr+WecW4Cpj
JGAOI2V35WNtufN7XWyz0VviJV2ICquktiMsSW1gUODChKEB5jkJo+yBuB4Icw62zlmeitwbbrJy
8n8UU0O8RkImRk5C0w04VX83aYi1EUJQjxAAi8jzBGwF4MnS4riiO8YyEbT168bJ2IaMMJvemgYF
eVKqxe6sQr0OsNbdOlkAFMmfIkl0kZF2S1ek835mDTrGpGrzK8liwevSJQem6c4ea+1wGyVyfAtN
bsjppPl1HmCKUB307i09jvYnPtkmWbudT7/aLserCWMNk72EzJzBmjxypjFXhIkf3Bghc3NemfGP
JapafbKVX9iKpKnZIy0Mtpxfl5rxb9WLBzs0z9okOlp+EiebFhcGzGL3LfLgSjh9Ld7ihgHMx9vQ
hX0ZMZLroJWzJbOXs7I3jCfIahlAFSKzTd7XqBDplrhsVJwfX+hCncIk0oaYjaKGxvTZ3Tnob9oa
MsSRBqd9kAqzDfDuaN9YZKV+fKkLxbWUFJ9gbHmgWpzdk1Uag8bnxoOcMxe3Y6ac+9S0KZH8WDyX
wkv+Py6oUKtRf3kgKt3ll/37L9eHEIlRGR09OSlwzKV88rA6U/h53W5yyvGT2uHSDbLeeNTXLGqU
VO+vN0ltK5r6FJpew5Rbkp+bXzHf6H/zJWpUnX4FSe7jh3rp7dScHhwu57joY99fcxRlw+Q+In+R
fI5tYosXi8D660l2OY2pCFHsQtn6+JoX3hleSc/RqEFtzcvz/pqmNnshHSwgDgFhd6nJyXJjg08A
PGt3lfrkDb3wVJU2bWm5vDYYRM9rnpxQvhY+JJXCON+Y1mQd55jUGGXDXyX3xP358d1dvB7naZMi
i6/ePHuiDpPnVFpWTMSM9FZ8IPDHIvq8uEy9dUfW1CdvqVgqyrOiTmnLYfTvebaiDn//OIuRgACP
mNcjFUv5fews30UKX6Q21KrZ/hYxyk83YdOjLivGsf+TULf8YEATP1lIEtj+qqC46+hxTZ/8zssH
+Y8/jKVBCl5poc7fZwVoSo6Fv9jg83E3uo6xI2gIA56u6AAgf3sMI4KDgmyo/3z8G1w4MfLhUuq6
nsXJw1oe2d++3NDr4W1AYkFnqsvXOkh/jrDtNq4YHVhXDDurEAeh6Qx6G9dz9cmKf+m+iQf2HEst
JwH77I1r+tpudD9Bs5riX6KifzktpiDGi+F8XTCEg6AfBdtsQJT48X1f+Jo5M3L4MEkoZ+0/WyIz
HQ4QFQO+5gHQqqDvtXHsCJC/qhR6rQJetS7rT5atC58z15Nkf7oOHRZxdgZkvtlVdsrP3M6k2u3T
frJe6qYd5QLDddpPXqoLt8g+ox0S3RhHWM7ZomwQp9nUlYdwdiAuKrHMZoM0ggBlSWtvzpJpi4Dg
68ePVSyf0NmbrPm+aEG4pliu/f59MrBskLlZJ8emld5TR4kHPclgtA8wC8tu5XchshxH93Q2+5TD
RgZzvafrDWB55QN0PPamqYt1Gc7uW2jT7Tt8/Bde+g2E1swj8CsKYZ69csxxbVnSnjh60BEeutaD
l+6BRU40E8ePL3VhfdPCc1yWHHpAdNfePwsmQ7rIO3DKAC4UI1UmUPD5UZkNyNRr64ZjjvHZznjp
+VtScV1eMta45Xv/2/ds2jCARgDoxxQZ3YtXVw7BYXNKsN7H93bpMVrsFpZmbXaVOvt+6NGS+waQ
7qiIt1gV2L9v59AvdhNH/f95V0lTmtmK5gkrlLP8KX+7pWnE8ZJORcxmVEdbt9ATCNa0WqNOzFbE
oWHXCQNz9/H9OReWJlqiEIeURROAHsX7q2Zd15sZDP5jEwTA2XFxInTrCKcvV3bZT8/I/fRblOQV
U69uQLFohB0/bEx4NvpPJ/i94JuAaKFqwglEoNYKhd7wayxtTBWOghCyKgwjO0nkeAjrTVzJNJTN
Zzci5WMFxA6LYVKH/a0OY2YRSQ784saB1kFcZm1DktLJuBw/AIw9Fo0b3TiQB7BCkVmw4zTVLCeT
yniNxrj3sOVlUB/RwQR8an7eYOYlRgiBWsbxkaz5JXFpihUXjnHNVVd+51ZAnACqfccqHd/b6VB/
0m6+8HG4jASoTsF8KtbD9883yDqn0HETHKNhZLRCLgCSD+JCiiIncpBwrE9e2AsbnYeUg/6g45m0
BM+KjbFIBhtOs3FIxxTFRSHDndcOYtuNvrcnvIMBcqL7xYE1bpPSDV8/eZ+4nbN10QPKSW9d8lGy
y7+/3TFOsW6CMzhWxmL8Hs0SNQSBYp+2rv7qd/7jSs5ykJLCRuB4tuwLGkgs+F5wNMkLKoGaLPRm
Rg8cYfvIRPgyhJi1/ThFxG24BXKrsuL7PYCZ8OXtx3d9YZXwFMWy1NpyNYXG+7vum7FhAISTMOyb
HtXqQmBSMzoKoA3dJ9e6sPJ5VMjseHytyjPPNtca6pcPOiQ8mmj671Uriu9lMAQ3H9/RhWWBHjOS
ANNxlNbni1EXqLxMRB4dST+q94TVZXcd3A6wP0iB+txEWBLCt6glyagfX/nCB/PuymcfDDLMnleH
5nrROemWr9pGzGxHi9mPQFxXv3x8uUs/HR+oJO1xWXrPC8POdosipsF4pJVtH3I0aOuq6DHnmgj/
P77UX9/e+Svr8o5wZqVuEOd1uehk4sUWDzUxMrHvCQ2/HXGnb+q27zZtb6tVxZd93YUoODqPEK8I
UPguaaIJAwN+UgzXf9qRiFt/MTcTwfTJ2vGPV8s1TYsWPLs4Rz8lzjZV1tskjIY0OPq0z26LMs/R
cYWj+uwY8M8DChdSnscSwWN3KRnefy9lFTIzyWbs53ETK75XEaI6zz2ycaXoQJdU6XTjRu5AclNf
zK9hjQpO2Hn6ZtbZTFiNBbLkKrfaOvtkP/zH60A5R7HMR2wuGjn37BH09LHcGQ/7kbg484mt2rpi
AYle4CaGVx+/DtY/luq/ruXw7zCF4jGcbb2hHkcnBQ5xRJ0gfse29I8ijlsG0HUhMWtGNV3RzmMo
ojKDLkOlO3XyvSz8YbnkvqM/mo+q7xLAEi1UvNI20Kx6pAnlG9ptId4L3Y+/mKv2T4gC3QLhldn9
du0kwxfrTfoto7/nrc0GWDACd0AHSIk6dSRABKC0L9F7fPKCXbhjRnbao0y3Kd3ss6fLDB827dQl
R3vKApwfS1bLanJjXFkZ2Z7dSk2414ksqptXj77zzzlNysePH7tYHuu7r9Blf3QYEWqPFoe0zhbr
CJHHDGiHZkNUEUiXtb/DUBavYWHetSkz50yQOWCxBu0qH80+zL83uEj0TyPsNR//LRfeNr43Vh5P
UMXa5tlah78NaS/pKsR2KbSUxSzdhxrtULtS5li+fnyxSw/fpoS1GH4rRSfi/UfnFVWNhb9MjlbY
1t3GBfFpw4HI/Y4ZcRvfB5XbPbmTX7+BLhweEGEMn2xdl2532bKYnHJacP86VP2twvVhusnIK9Mj
jCn/2onM5gApXtEaBDfy8c1eWMoYdjFxBzls84Wd/chW2QlCSZr0SNRb9C0QaFbXY47m5pNfcKky
zl8mxW5MX4Gjjzwf7mWt6RYGe/+xNkOP2Kcy2gAXNlYwSad1PBKpKurhk2teeozLwWeZPLsufbP3
PySxlpPTJERhhFXq8M4O7pcUaQlSZpXRTPn4QV68GCcgikr6J/SU3l+sRGpZ4q9MjyoSZb6FAhp9
IwKAPj06u+L7xxe79IqyOnAKoBNocQp6fzHV13MnBis5FiYxdhmGqycnMJ1tPtYVeuHa3bbEGNIa
HGuGVco/fnz5fxQ9rAzsRq7yaBRxs2cPNrcaDMhWkB7x5nYn1HEeIj0Oe0ZAuoNZD8MqER6hm1P0
WcfkwmvE4WD5TXld6SecHaEb3yB2wwwKOFsNB6meD3Q/6UowlGFAmW6GUfTpSc0gQT6+5UsX9pZi
RAvTZhqx/O9/+yTZACNFpyA9JpgDNklrAGyomPVN8AIYyWGCcVvE7h9f9K8G0NlXg66fBZjxgMN7
Zb2/amL0fTMbc4rySkUHDjEBXSmP3mgZPrgV0lmwEA+Wkzv0CIfoMep99zrvnfuP/4zlbTr/K2yP
kwMlDy7a87/CJvvODIBiHa0BLDr2FNN8mVmPHkJLCRzFOsY3/PElLzxu6mnJDIazmcfC8f7G3bob
BN6/jExoHxizUyKMNc1uOwjCEudw9lc5YIbD//yidMZQVNgOwxJ5tst4RUMugt9nRy+W9noWBR4x
mbbY3Ztyg8pXHmCNGvuPL3phAXYk4lhqHJf/cD5GSIEAtlEqsiPco4l+ZwNFbTUYZff88XX+Ka9w
TSIMKCWXopo1/+xdGgT8ex8vGys9+BxnVuBNHGuLaiEp187cd4xJ9HpsHqeMMaMxwwoiVQp76pr0
BDxBRegmYCawkH/8hxG68c/3i0JHmWy6jLr+MWfI+8iW1ZBxUktds12lS+pYkOKnHNJ8CYmQ5Qg+
h9RO5A9BqVC9AKjAM4JkJvUHA8kjWVtXxeg7f9ys8kCJjwM/XeBjUAVkdpIwpXAGCjpDvT2Jb4GS
3X2Hvmc38cUP274Oyr2DP+bkS4UDh7gK54+HWQBIwJzgFMDXPuGCJvrlFa2qfT90wt+7sgTEEPvG
QwNsBcvsDH6SOAgG4o12mqOk23rVYURHRilSeU/vldSmVoo1o4R0QhGgvR9jK7oXl7YOUZklV8ex
EKa/oWXr7QSh9Lmqmmo3hbbtb9vWl4hq4TzsgCiMa7Tn9o/RdpuR8w6/7CqN/ekI3jHGdYSzBrRm
PLNW+MMIH2fMNe7O1IB4s8IeBRSgjt3hq5thAFpZY+3+QhQBLoapOAEUDYqOzeRO5gEJstyEWoUv
UGL8U08dsoFEP2yQkNdXQizeQ99v4weBEfmpI3MMoFmcyKuxytrnovGnB+x/sFsg9gBOKq1BgCfJ
RHPgwKOgAhZIJDcsPvHvqavr65DHoDchw/X7PKmzr25ne1eW1RE9QbVqbsOktXEwO8Pz0KewgRjO
gy7xcL6pnasNqCqj6sm9HRWzCh/S72FibGy+uvgUnkjxKg6dKqvnNnbCg66r7t72Sv8LA4Voze06
BxJk+gdO1i5wL5ThQ2vpo2RZvS9KSF4qcsajEYnuEERZRmZ77zoNuhlRfrfydsweIg/K+YYApgQr
bxjVz9hmsS8Uvj+QwWEVpNESnNk0m7D2+T2wFEVQQQv/2oXsWW6mKRu3FdX1Q95k4iHEEkU7DniO
u/YYykCKSd3srRnsptwW2ouAMkPpus792Y4BbtWtd9AyMGy0o/NQrCTy8FNgSI+ovbDcq5GmGg5/
plx2OPSHSprjroqS9BvptPWjMXcDaBUvPeYiKCGRls0vaY/zI5iL/toOBRSMNAXisibIBFO/4cg2
3sloCB88HH8AHStTt9CjaXaQX9qrQ9CRSrlp4OZtpygSJ7sKpb4vpq5stqherO1ECxLjiifam2Gk
3wj3ZwDsVEAED505vCacs9/3vPlvBZ5MBgWtj9TLLcP21sm1ePBQ/ERrWQfmjazr4hu+Iit9pIeL
dj2tY6dbRbMixKapvUOItRblblf1t8xtPXsL5QVzcoDMjkDfwPaRNFg4witWE/lcWm6HpdnsJbKb
cdbhk9+V2OWzyqxotYbDn1r4hNaOxeBgLAs1SbmIOJ/mrLKfMSdQKCxTy0DEOG/LBP91klnxSZcS
EUxVDM1V3ZQCLVeq5bbVqKdox3rlGgWQdxSZKTnsu9MWbC2RgmQtrM3eTV+iUrczyT3kvqNJGp4N
qvdHFvZqhqqeir1Bmgrh5pxXyYYqHYI6s+xrmBcE+iGnzo4AYPOHDjg5emdB0zoNBwBp2uu/574b
3XEhLNHTuCQnAFwvrn0/rL+Rb1UEaxa++SWDbIDfKBswZrs4f/ccT4NTrcW0dyvTDkk4RF/z0E0y
7OlZ5861zkdx8Mw+ubEqIG+uMIqT53TlS5CQnkDZ0x4kKRIHPJrpF38sy22EzetJxxJKoa/dGyjT
ah+IwYx2RpfP+9DXMf1oQ1zldrFEGyCr/d5ltH4Gw/lSdhqwrI2vfjUPcW+vBHiOaw/X/Z52hrrp
cyKD5IDXWWlQCFBd8yUQ0naeKYDgkoUEJUC/CdJwXEA4BcGMLUI1f2PLaK3LBiBdoVHdIwqwwp0s
RXoUOkvsdQkmaI/gx3U3BVILwHld1h49u8fOGMWto/f4VAHRkzzB10HciCLDqG4VocYRlheqmbux
Ncw9jfXoNgNZdmzD3P8Sdg2bQucE7GAdB0GIz+agsV7hkERxBR3TpV9OKlqaVAv3H5hUzfjiuRq1
c5pTQ26E2+OmMSEpC9vg8SEg2DW08x9qwv9egmJor3XrazSGqXrB7a3uzLlQD44/EZ4iIm39WICZ
e1OXxrrojfTVUH2sONT4TbDJKpxxC6PJJTGvJuqPTsJ+FG5AKephkpI5sKo157Nw+3HR4Fh/1Stn
ValyGBPTG2OmRl3+vkTsPZXWYT2kxxKASTjxXtvT16ERGCnIQzR0ehgkmcRt/yKmfCu0+2rgkx2t
4mgk4YPhJevBGm/wLq2FVdzkvfmbbfquyJOXLsiOA1FKPl7vgZoN2oi1cBa8317efpu0uiYi+2AG
1Vs2lXcTxtzdnCJaI/BgHzfe15EQ8bSbvvlVQGpqWNtr33P+4lPBApi3+YA/Ks2bOytlQYnyuyQw
nhvbJwDM3Ma2B4DFPOHMtND6w+dTyK6apn8jxfyhCSTlEKo9Xjr8Du2mi4sbavZbv7Cv8CLj7Zeb
edEDLgk+tO02mrS+wDCvs0I/x2X/y9bdkYBpymd53aXtXuEMqufyD0b3o92RbFhE95lnFyuOrl/9
gmCPQiYPktYmRInDhAfbrKYnLx6PSaO/VN78u0mTn5WRmCuYqXdlHVbrWMkDlP92Bdz8ji9q3XTl
owgnQuTEacJFDyzAJzYSQ7u3DO/G4QRX7WU2nKvOaLbYIFHjT3gqI6M92YbYZ014rfppGw8F8ADn
Jqu6gz/qAQCSez1U7sZgBLeOG2xXTpM99llC1C+JKCYxcuCKqcqY1cUwkEOcUjlW+84DaDvp/rER
6aYurK1JK5G0XeOrSIGOpSz72BarYyerL337OpT2lqC0J0IMzLUfm9PWSQglqdm7DazYZvJtbt31
BIa7yMx7tHv0xWDhgK0BGMBoDs/uz4nZEk49Y9cm+VuLM5n8cgt6DAYSihhco1afkiYB3Rw9ruBv
9akL1rQAbrAoFNgz7TvDn3ZlgLWR7OHbpI2+o4H3tm6dJluM5/sJBSy8qM3YkjDhms2SAeI8aPq0
eMrFsa3iQ7PYuCb4zonJvypJjj1lGl5H7Hkpa3CdMoUPmhdg/2sbhIdwBEribkkM6h5CkV6Hg/Et
cvo/vVa/gtDYNWbxa1rwfmN6UyFIX4W58wpqC1+l/Gbm06Fzp2M1Rtc2N46IEHKuY93athesnSK6
mcMCgxLMjWKYjgV2+nBAbQiAkGo/uakqH0NmsHfEeGh65xla7LYZh2MCAtPJ8vtiCH+RBfYqKdEY
CnxF9nAP8nY7dMBmDbSgdX9lm+W+klDNs9ncGDHWsNA6KAJtHWlcBZ486D5utx6RsnCc/pK5kG6m
d0gaNsAIrmI3BBTlwrcMC06AyXXNRk522ZMfTjvXDQ6j2+wszlSyLSENmhsA4viClvV3XCNYOvZW
c+sa8zN4UVLX7G1bQ5NM9LBXzIjcTsA24VeecuenoeI7wky+eC54h8p6qaCAK4nXR5YBUNXgrxAO
XpcClzuFUN5+ZQRAbOb4e5D21UKOImLgysrmrz7IvDqZfoGB2YZI+zyR/U7D/N5wvJ8s6uu61t+d
Cc5VaGIv5qj7e3KrL52OGYDqg5H091UEziIuyfXEpWrO03MDFwAbn7WkS19NfGgEbVWPU2Lchh5Y
FbQjFe9sTth3sZEhXjqQAOlY3WgcNXEVPyKVO1p5DyvIW8eJOlV8X+hR8AzDedB5/ewXkEfG+lYW
3W0WRc+RL46MWN7QK1/Z0nhsNfl6QXQ1xtjwgBFUfbpd6ASAKDYjmAW/HbaWWfzRzbgn7Wkftqyx
bpq92Zaxo+K9HXzCtSdnIyZxn3jpJoibh2QJQYIuRqQLmuk5RFCuYyQ/U76HvXBXovfJ/HFrm+SB
BIS/96I9WV364iueilsemhnfWu4G12HDo3ciKQ6NKhNgidUNAoW7KOVwEEQdg5tmcg8z+Xork3g0
7jghtsU7ibZ4jDLSAfAMAhsHJlYjs6KmfFSVuekD81BG/5ej89ptHVmi6BcRYA6vEknlZMvxhbB9
bGZ2M4evn6V5uMDFADPHxxLZ1VW71kq2IoXfnbCZPyvfVDKUckN+T1BM6Em/0Y0WwAfpas5hPuQN
vMFzhqVSm5qNVRtrc9JBevBkVhYbzEYRsld4mWYEafojva49dGzdgAKuvukVmm68OAskwWSKkcl1
JPWt8VoDPnWTcm9jmlx6VmUaaFKWWazlwgZG05bPMq/QAXjm1mEnVsTtjjURMAtjdUuq8VuDdZDY
IHCxR5J1UGHEaErYC76yKkhac/JVrT3GqXEzNGBYjveceGJkA9CEfTlyjwGo8mBIG3wHa8QyaRdG
2vREsbjVp/iqpsmGQzHMDd2vRXWZo/SZMEbYed0tGuSrp7ZhIaqvmQtWFi3b0i2PrRe9QH9XVrIT
YbVUn1bvjUHtKhv8m7so7rZa8ti7nfv9pLo/nj2xmYYtzjKyDzyyiH0nMbAIZ/FjVsUtzo1fS0K8
7nVy7PRWaFVMEJ/w4a6knbxnJQ4ZoeJ5q86PV1rTGEeHBbeZbX2pImnrH8dFojhrVUZPmQYax0RC
bBt7UgrGulbiMIk4FZNpYX3R2D3EKi30uExNnqvaxFOhWIBsJqK9RTAXehdibqCgBLvv5KTU61pi
dWZLZJkCkG23wYoPHYg5TZ0ORovkC9BBrg8nOSdby8h3PAe+ztp3ZIPnk72t+WNn7wQv4MXr92mk
0qLoz4ZOW24whxcs1ptmKdM1ao0fLvA7ObDPoeTdCTHjR5TnVzwv79y02PMth7elBlUxxQzXCBgI
8TBxUGEmGeMdOy/WmjZs1M7aVrYDW27KDL8CwraOBVOoDNLMhhPp1Igc/6OJTQIucKZlgVKmVLgP
XbRB/7d9LTHfRK36Rw4hmDrv0NRc0caGN4GhXqBufrjafGlL85VtEd7xuvlqje4lrwlg904gMB8R
9d8OKfyxjCFybSm0fZCQ8UbOC3kEKv2M2pPmN6wFDQmRn7DY4AjJar8eOrm60cfmjd8ff3gUTFF8
EIX0bW24sV772zw69PSIWq5btPfDWB2eDXx5qTu96j2kzSJvTxpvZNFOAXujZ3Ppt/zgV1nnh8ld
PhPJt6Ff3N8hknDFu09GcAfFmv94B/hqK+FW99VOm4jSsUTva8p8zXGz1sy2HjtkrAGUxSrN+h2U
fWD3+R0xts5Kdcnya/6jODIDvzXS2c6zwPWK52Ia3rHfPeVuMq5kMX02rroTinvioAlwJbNZi9/J
MqBFzUa/E/bDYk8Zht8S1zVfmAfx+Rp1vEW5XR+60Q3mxghmiyCnpkMDEZZHM8cQtwxj87GCBw87
zIhDr5s/xy4/t47zkedAhzTlrDTxu4zxUZAUdPwM+ns8iaApk9e26R5Wh2mXRtaraSQ/rKLzcgFP
YPBdAvbhI9aDWUSOVOXPKwYzYGq9Uc32mqg9+PoHCcU4xWxGXSrKZN9mRlxWfRLypAxr4LlfMN42
bTyclJgCv09/WQL7mAX1A4Ikb2VL9Va5lesXfJpRBym85iACJ7BmnzXmTtoE3M4BPU4/rEau9d57
cx7vYG5guy4HbWZ42Ds0JXmVHpYV0st/A7iIObK2KlcRovQWL9oMalGTOMmqKd3booBUdzNxxc1z
s63s5mjNyrLwQJS62LI7y9o0izVQzvI7e/MnUSDBqVx3W7g0VylePtO2fpOV2LA/cO1UFuA7fdwa
BvR30Yy3gSsEzGMr6EfITFwJWCUff+SETHXuVF7OqkWHpIFWbh2qydqJsj554/g6ASCz1QKmr7sZ
mvyoSKw0mTR8Hvjlf2juIMSzmsuXltQJuiLkYnUvV0SD765e7mrm9brWbc0pv7ZZsuOad+jLpd5P
HXRvqsVgdrR8lXsCdW16ixpMhIli3KuqPLHsuc9KiAUMUP1aAdjq5u6uQD+zqlXt3ILDWWEL3zuZ
CaPBvJSevFdLdmOznPLM7g+Lan6ZhnNni+5ujA/gIM4Qhm0FO/49dGnVhQo1xNDQcVENi352Srg9
XvP4R854iEcakaUNwZHFoFX5SPBVogZgyFdTk+qpBVWwbmEemp3zOWt52GMD9CMn3VnpcIxafD6j
+Cp0DnTXaD9No75zBE5bk2emneMn7Ip7MaecMlI+1ewxDfoSyhJrVzlrHrwH68qysW9lPIFVaoT9
5Chn08680C2rdwf+KVsLHFccnwH36JMQlOkiO006y4xLU/0p/Hy5mcEmtuCXmYD0VmC8A6UV294F
u17d81S+pmr+ZrIauZoB4THOSZhOUQ5qtnECXt0F5ow4wMmc/Ksxka0p4IenESqGK/66RL0osdGE
dre0K713jtZQ+/YIC9KN5TUfUP4+YL+1MjhgQuRFxd08NVbscy7HHAYa51BqrtkAvEg4WaoScUPt
39F5hXBg0FMhLzHYtptjqIp2HhW+p49PioUxbxL1D0KETW8oO/DFe4WYyzruOjbtcAvZmYLJdYaE
U+opHO/44bqKL2M8XVVl/iWD4SdmsTUdXClNH3aDe3eWaMfFXcC4ZK+tVqLneonhXalHolTlmtjs
cWD9UFgpf6l8eGN3pOaTwD3U9nUB3UN5sFVs5Oq1HsjSichW8Nbusu6UYSQyEn2jsE8XJkZ5yPhy
zBmX1VR8CKROZFIuJVj/tY7voejUNy5Xlz5O7Z/aNq+9Ra1m4GqmxHXhrVjA4jN8087SkNpYzlzV
fcPMkmOaGQGc533P3BbxLRfaR/y6+swYsOaNi/MKoAyTEdwrbDNOYwYZoVR9b1FpnNO3qpruLCb3
kNgmlQ67uiy/PBZk/dlcUIElb5UB0Whys5/e4WytFi4ibPKiVuPfHQA5NN27ULQfc+josU1o6pLl
1sfA+Kf6YiGrSVp3vdCkKEhDqeDu0zmBjFvP75Emj3rVbMzOoHaxQgV8mrE0yZahFd+o2e2P3pJ/
FK71DzXrsEaBEUGgIl/bpbZPbP2DdiYF8LDuoY4VPOzIqeSaq/KRBvt3GhkOs6R0wyvTt4E+Lrl+
y9J5COfGA5YUH4FkkKXNnDudAUofbb5rfNuznHJVuG7uC5D/KTd+dkdBlj+cjk4Fp8Sj5E/Mz6bX
DmTAXssBJT1yvIUNffugKymYvigOOivfO26/yab4WOrRlWb1US/7v7ZD/5Y55kuKTLAr3T1wI2pO
859IowZAOW2miu+RUc1nrQEi0pQDKvVia7eUpFWZJifRAeoGUsQBPE+nUUnedcX6tczh22q5mRlC
PdE73PaNh25g5BvRQmDq8rBNlFvtVrdMl8OK+ROyLeCMjd74izIDZuxp6iB0MQVGlU7cs0x/5jQq
fYSmftFC5SzN6WS6gPj7KRRNvV4YM9keLecsET+aI/R1bDqvfabtWXA8ciTweu5qZv1Rj6TCVT8r
usG4vbWE+pnyIh11Rj9M1GqLW0NcUHI1U2gBSTKWfEOPJOSZOSeR8YNQl5dZlsFHSX5NOrgrpjiI
4BPrQ2mM0KbLT050pdrTDPOYNDkxwD87htoKdSSTSrwW0XRJWbwEfklHcJjeWhVUCI4xZTfguhnJ
oymue3I1F14lQ5pJq25OsbBYDD0Ux1D0jzXut7jmge9V2IsZ9BgqQGnv7dj4HShCCBLqe2wCGR37
5FPJi3YdN5JqCp/xyu25lEhCpdXcsXva56VfPRrEGjTuQR9PE68eT5fzaWo6a2WONo9fi7vFHkE1
L9QJFb65AEjZXZkL1ltNGp8eSG+7gMOT1lIEXREf5nQMDcnSUyq7Hy5+p8XVnrM0wllbuPhZJire
SdzZ3JgCzapuvHVwRBniC6bTlgkEg9tMr4mlw+chpgh3aoAzQZ/RsvyWqht4zU7ndOa16rAqwHOS
LQPv9fqlmTuu0JVYZ4Kam4WtJzwOB8VAhhr39hNyc77SdB1a27jx5finz+lB2p1v9lwtgCQFfVQe
TXM4FpHYAXvwYdJCPneuy6hd1Kl5JfPNxVO/aV21c0X6MpXFm/OI2C34YlXNAnhPR0JYyhbyQ1A5
45l1pfsc83KqWy78fOcogQNkpn7EtJXVe3C6i75Jne4+0nurRPMKMttvEjycXuOc1Kx/itv8X5pA
Ao6y5TeL8m2PeiQtbCqAhKa9spaleybW6NNtxxqNst2qolsO6K/VYIZjl8Xx4j5r9UfmFNM6Z14J
1dymc8GfA7+9h9of59yKR5KEoBL057JSLpNkMmwkvHLq5qeE5OUT2lF8BxRqkM05VemCQK9YWo3Z
EfNOJq8h/w5mkn4RoZc5yC3gk8CEBUJlMgU0adUa6nvbZf40gGyanfGeRPpdkaDHar04ukP7BJXy
NEMhKGAPWRElqtCmeJUMyg7myJ4g/cV16w9WSNaTOT8lfXFPFsdnjfzJ43zAubD3cutY6Rrg8iGw
dVTvGKtDW+Ma4CX7oVRfZpOOZCZLmvma+VVnYHXMbNxJrEfcMv6fKYsvevlMiSyWMcz0vRiVrWxq
TuKUrD0f2v/FAAwAYw5ic35jyrKRwwO1WJqhM0bUe4W90ScUlR7/FB3H1ehavITsgK3GsXyF1LjT
aUzbirN10vEG6u2pQ0JgePlBb7z91DC+tqwLfM7nyGz+dD16LR15EMI8y3K+lD0iMda8HB5VAIlH
iwWWdRuPPqPCrZ2KMCvEmxrHvjSGYxeZa/Br20nv/2qbcJVcprdMRWlXO9Y9jmCQjwL4F+LCVTb3
YBQnJjztS8xxo5hz7OOvXgDbxDozXYcLJ5UyG+QMvkiPv0VqQ8BlQZSnltu4GYgKyH6TyIl5xuDd
RmLsQjdAyeJkXhcU5CvquWxtVtifdFVhTK5w5cUbmtoJWtnm0JjmWeuZIKQmv4yp/VTjlvKl+yhp
ancD3shyNs6xiHYOOqG2GXyRRUExP9j0uvkPFhx6wKIywwJSn4bbNXYpLiMdmmFU8apzSGx4BvPU
ZLglSXcCMbsyRX1JDPrHg7RWMld+VI8NljSJ90qrvEhF/qMPdjYjhAdDmq8kPZ6hQfw26PqFjXo/
k8tOtAu9ECxQs6at3LhGQR5TkGKrnbsXxq7xGhku8nhJd6AUl3mmbG6Mf51KE7Fq5S6ZvC3FMkoi
XSHD4t5xYW87PkdHNV+iiVnvJKynMrM3Q0VZn1qBk3kvg/D+eiP7LphP1VG51Rb07h44cEqLdMf6
7Y+pV2c1itW1WeT3YtKAi6bDd458Gwjw5wBYXqWDNgkzTBL1JDDBl44O4Sx9E2lyW7wkHAa2jTIT
sbdaFZ8AE//w0r7aAOswFOGzgdQ6AfN2UVY+Im2LEm8fTwZ4vK9G/SXssYnGWl2l8wzWYdB9Qtov
ZYqatU9IG7ZEKROl+LIUGLKOlGANYYkQGNt5wvUw2CxXojnqWrftldqp4LBA/gdDK/dVYjNraeWL
hmfOteMDvohwAPvG1SlVfPp/n0YL4dBlE4DRy2XoZBixVEYp0O6UyfRWajH86yb7OAldRUq2MO43
4XuklwS2ZJhJJmaWRg/Jw7gRXyAWMJJxgUs0AYqocJm0fQN1HpPKghbIDfpShGNlBAttSGwXHt+g
+aBJSOwZLnQk46P5SrDyVqvcf+YG77O60pBXznH53SjDFjRikJlsLVveT5MZlFe1QxbHoUvmeRci
fGjg+h/GuK+j8iVdjbYSL1V+aQdGxAakXASIzgzvwcLEXLXGw1rBicm6WYmbU6Cp7jhmieuYf6QA
byh7t7KlcThw+enK4t5ExC9HJUTUw/gavrPrZSem6ycighxiCsMo51gmySsxnXDoZl+JLDYF4MBT
BWGs8tucjTRBb2wEBdGgg3Af47FugyZnIk2igOMDHyuI+FfZeMiq5osn/0cbhu92TvkO5us+jjet
hPXJL1ddQUb9sHkEcs3elYZy59DDFlFutKYIKm+5Rs4cckSFhFi2Y6Vd4QZQxbXHRCf10HNIujCi
lMI34iy0pyRkO3it6AAZEYG0bfZjiQZY/Uj4IP1OCnffL9NXV/6TOfAbTzGxNFRrk/YR15H0lfVS
5iXF2aPEiWi+yCX3ocQcLLpe8EVBh0YnY8RDANFWBdkuGPAORhUmqR626XhaiABIU7wuYghSZfQ9
EyknBqw1DPkOApvxBCV825ZkzcBkcMxg/xQUTcgftnRsOMid8RjhTqHRboBjZITr9NnBHq0QTtbK
6yhvF/oGCBlPDYc0K4BrJ+7fLEXCqKt2OtEtO1Wfo3j66xSkx6D02gwYyPxeyfgEhUEDT28G46yd
x0V/EgB08V1gQFf1DaTtDQQXkPDJYVSds8FcOmBqCXoI6XDn4XXoUaVxpzDbW5t/w9I70weI2jEg
xvGcO9oxSn6rUT/oUMRWOtdTHZpmr8znmYshM7FPS32hHTFdR4M3TdNaeM7ybQQjuEFNt3hiN3US
GiJFGhvdbjG+U0imHIFcTvu6+0A7VIcEWFqShs5Zz7ifM5hAevA39e5nkVbRvhJZqHTeo+W3nzVj
bc3mySvta262T7WhnHS74PXSVdci6s5xJn7rnEbIPGwQsXFsISH05PCTLHBzvf7i1G5oOdaejCNB
ow8xo3iCNWMM1rtiOWI1cWX3cNyuPKu/O635Q6OeVtqEtsPdp3P6FNuUN4rCBavn3VQApHkVisF5
6dLXUKWDAoEyuFG6Z90VL6MaveM5PC0P07Mpr5PrPS+jwv5dvB1QO7SaAUmUITkYojnRT20Sv7DD
eTVoieuGPFr6eO8pxGuJa0Y2F2OxVxmZzFVDudXb84Xc5B4r1iqGHfbo96h18xzhfKSFkvq69VFH
1dW0mt2sQ/HvXB9LwEu+dC+qnj8t0kUQ4exp/DIKkc9zFtMIiV+Ym8wrT/QfnS2DymzDWeopIw9Q
jXGybWP5zJSM15ua33gJBsrI6HkydJ58RZOYp1o/JlnXRd4bbjOxMRPeYeCz9WNXNT4By33SYExs
POublCCqo4F2elC6LV24ZHZPInIpNkcqjyizxoNjoGYh9QekOCn5YGkiM+OjtTYfZiRcc0GhQXPT
bdtvFuD+zYp3oFANEq1kJRm2GIdR8rCl+dGgfOWLtRsB+mypyL/63jqjk9k6LHk0Ld7YpJ/nTVna
fCXoFuvSOg0xV9zSq54WLGvlmD91RYRSlIyZ2ub7rC63jZmuaZ9unKhrCTBICKsYA1gieWJl7qpW
2mZWxNEZQb7P9MVsO10pSvVcpHCIpfXE1tFxiPozLW5oD7VxI/5ExMYSzA083geyysho4PRedUCI
mHYf2kYPq7xiEKCsatugfDY3WTn441A9OfhVB86yRnZbDOTPQKjWOp5bK+2ucYVWMGP+VmHDClRj
DMaStz1sq46XWZltWIMiBwvcxDuUliVvuruY9yEvvB2b495GdRl28BvFQb24TYWTDuD9llENPxs5
Lq7QRFH+37GAdwsDfWZHbz0MafJlLoTM4es6PHL13H17WvOLnWgTlzK0gZau8oKT4eFCQchGj+bk
JtOu05lTjOYm5kEtfxQTELCWhU1DysLQ3xqznn3VrN+1uGWuQSnUMjwAE3FpiwqWV7JSsP8V7WtH
063yorcZbDVvkcDh/O0Q2C9SXhViSomnX3ULqHtXM3agXYMTdlHlamntjZFqu4J49KNQbmV/68FS
gN9KqFSNq12PgRZ/QnMGw0/bH1nHbIuAKNHZU0qGe6QaEvqZWoEFqU/umbXh4sNsq+QbpeRxgDAh
iKXw1RIuOLPH3vxOa5P2YnasjfzCxSbAEHtMS2unt9OydpRrXnO81NizfAzfCxLG/MmBt75qLAHP
khtjXWnn/BFYy11uYQ4T6LVJwBzug3XtpuXSWt5OHZSVOi4hfwEIJyjZpWPXK6mTh3UPRLL+cWm4
zsQNwG2HUhnOCC9Yons0niEo76KGWrQkYlPmJ0bgELmMihswt1FdgvrPlbuiawF863WRpQfiyZzD
Qv1U3IFvAIX7kiMW7O330mCOGGvJRc9RbozyHHtzGOftdXE7BlmJWAOo2npLs54F01p94q7K/dXg
7jsRjRlyCjXEC9JVPFLT/Y62yPTLa5+LK5Rb86+JB6ddp61HGYw2Of5XRor5Ry+z/K3dLv8CzTyd
LAcUGGHpOX8fk6qB7DpHzm/Lit7WtKPYBLQrZPM59C7/XxnnWl1XFeLpkkLx5GTCGfwFVlxxaLA9
ENRVlGWvDVLfawWctXAwLE3gOHCRAAiTJtlSVNXrEA8J1tNf1/sy5mtU2gi89a0ZRb/Se0VS58OS
9mE27ZyRMZoVd9yax2Hdzd3ZXihBmt6c1mXCLwE6DV36f7bo7+n0GGg23YEq6QSk+lUl10vYlPZN
Agk8mS8ViHLVhLvWpATP7Yexz1kgB8Jlyjwe7NL0nTo5t1O/qe3BJ2gcOFho58V70mjraibWlM5Q
Q7ao+tUc0ymaF8aAogEMrX47NH5gKDubvOQEy7qLljRkKrGV9Gb/yrudpk697QQ3uqLXxboZm1Os
Kt+MPDAFoLKfbAIdXr7peRnPChNolet0Q/5KoX2ANiBg+OvRzi+/tFn9qL0mnJkEDO4IUp3pZTMN
10wtfpJYK4OkR0ObMQa14j+P4W7Hgv1YweNmMYvTJSA2y6cJ9Bh9cQ0WBbcEhAVe5O5Ci7sdj83Q
XuqFK1DEfZH1vzVd5ZAwpF8zmCb1yaTd4Po0bxRSJVymoewv50Yz3qw+3YrSO7CuFGiV/NLS5nOu
GgRKxZkn6F9DgJbJseEGBLRXrpNvojm6FZPyEncPXj9vnnRGgYvZ+TymEnX6AtvR/ZoUPbTTdGfn
XNcc7Z64yit8CaqS+Im/1VZJe2wY+krlStSaVTgu6Jyz7qeolkCZ7eP4oOjZIBnr4koiEiXOAHRB
1iwUaKAWk41bRavey+rAwrhRe9XZs+SG9YFNlynPk+R8abP4MApK65J0N92CYSaGoPbreOaPKGng
9/WFuK/PCZed45EHuOBOnYjB1/Nuq48DxGjabBb1hG3ZsIXVXyN2KbYZdFfNNwux51LhJcwDMOOA
rZmuM/P0R7d8mbm05gPc2laamE35VcRyVxhEAU3S3SYDZENoL3XHUkDqgjjQzeaQQRf0k3zg4h+Z
Z2KiYdHz+oEtT+7b22fkfNqFRDQSP1sl+1NGn/ytXqupJO/BVHJxjnR+7kUHFCEyrjNUT2Q0l6km
BFjQpq6jJKV7QwSDnYdjT0zBW7yba0QfOUt4adwEkZ2uBzv67Qsy9CO4qKxudmpenBao4R6s0GK+
zaZLalBZA4vbxaN3cMs+IOzL4ISug8vLGePtIV8Mv+SRWJMGcY+LoKEvnNsom4PdlMfUqFfTSCqx
aL7NrHhxZTYz1WiroI3RGsnH6Ao7mrmUvpnlu5QpEdpVTivsejRLbu3kfqmYYQgxAekeb5wf4djW
/kC0Ayg85TOrQS6WKXzKl4gOwOCeWqW6DoPLsh9ET8fdSqzfeqGhaoLn7xa82aNMCeYFwy23287C
uSLtYDTKk9NcWba6S5HFfC+qN6r4R1yK4BNOrrqjkl1iwKNSWiSc+gEvAx8nGw6M0i7eIO9odiG+
Ju1amxgRRt6tHjn3+glVb8IZNLhlKNGGNsK7RMq7sJ0NRC2iN/WWa2bqs3AXNvN8H8nELB2DrdhT
R6wWJVSZNRJz9u0UYvjNXGzUMb90fNBprG5LGytnSzdIkZy7Nqc3XSD+hwhWS7S9NbmfqafdjF7x
STLu+56wICKlrEV2sejpW06KDdTilsCRD2fyagojGHXru4ac+vDhZqCLV7y1t5JZAraPYDI+XJ2g
O3A0BmiIM5kgnIeJwUc2tn5jYK2Q0YXTZFMXmOSpvacp3YGQDZvR3dR0ZTiF/YnNk1idXhxtZBYt
WxwuzsYcWt6t9Rskd5Y6mHNZ1AvDMK+9OFvT+cNfGe3BUvv1oLybmflMC2oDKcuPvGLjPdTUuoUN
kX8vSj7A0PEFyIiG9WKbPKJ2JWWwN9RHpjQEZfufsiFq12fzdXbTsIfoGJviXnD3Ww2NecjGhhzM
ePIg9alNcym68mmZtjxg6WaYXPDVlTQZMKt0Gu9Nb3xa2vTtxsxBBrosalsSFU7vmoWumQUG4puR
w1DCwRZgxmdPKtdstv4mQmOAg0EY28uM7p57etPy1Ix2tVOhBggJpzd1DlWr/XNwlIFnIiD7SJJG
Q7wpkFrQ2KAeIsdVMMNh5qqvii4LVFXeZKa8gVoI8rraN1m7Q4oIlq88gek794kadhpennH8l6XG
hmN03bFJo87ZdkxJ0UHFbVbjzIy2couD17tXPXqEb6l9hm4/ml2LzW94nof4w8kQJQ82io58r1GM
SLf/rKB+Mi9R6GHp3lttmdcqEeccg7COcjhlB61AcK2Dj3U8FrAshYc57kgAjjzRUw+xVPC9oCX6
nZP7WeMyZw6QgfUVgoLARZdAL0P6/ejeU63axXq0tWnn8lPfmfB8DzZ9dacdOKU0imgC+Q273Upu
3Evao2tLad5TNzlUxnTNelpNBbT+Vsd4NBzZsuDmYSV0AqV9mqQLHblg36/SlHvT5R+95TGDiQ+t
TmeAdvZT+tj/0Jqb28Zr1epvUd9zpWx5QCISFkkcMb8e1tCWmHlP9IHA66ih0/T4gx6Rvi7BFtYS
jFyINrUtEcNar5MQR8ezMQI1KdD++lJUKbuC5ryJpLVpCKOSnCGOX/8VDK/nBNp/O/flWqvNA4xe
7AbIEiyWY9bUiHsPLfTaAuWzboh4WIP4h0HyzxmfbI+UBtk9/h7O3Sr0Z+qfY2zmf6Iaz/AvIC2X
gdcO3LbNv0zwiPOWuEQkBlIBRQogN40hrJw1kTlzqA663nThABCv9ZrfpNK4Chcdh0WMJNRFnkWY
EHPFRK8vnV/sGQau21XHYape5tz2aOg5uJeqx9nV2oEydY+q/lbp48UiVySFHTNDG/dmbBcbqTsH
L5lpQLonZsRrpVQoQflsS0kfwjRQghldvh/RmmDo6UK0EIeGM4aZ0FnnTYa9L+ImNbFHVoV6Hp21
SP3ERVX5hKk2U9tjYnHpdXqfwA+CsTX2Q5FSUj58yzVQCdwb/+iCMCoEuzJU9lloy7RuUrG1pUbC
PsVQzKWN93XlsfLmsHD4GH2ly8gKkLdJHPk+G+Wr0zC8LIT+lFHjFjJ/MUdMxOyE8JvcVaWB+3d5
xm1j+tIu1TDPGJx4wnd0ZjvCxKrUzWulKx6LLs0GB9HjUzdIJbN5NDDNHr3nTO8h4yS0GZPy2+AM
J2YVpNySQDSvPUf7ScrxxPJ+mNnZ08B/RWVIDdwrxFVzH5G/d0mzs2Kklfl8caL2YicVNxDrRjHI
+alz0mo2ZXEc9Hn/D/LYX9Wlm3bMz9C1n8aaNL3pyDeHYVmh0VBjk9/X+V3z6joljGd6EtLdON9Z
VgmrdkQnGbPBI3hck0z9bmxxUtPyxqTS7+b8ZsQFn5YABi83TELpwKmHJXPechdPDFDtbWnGh8cN
KJqNS0OCv27UD91DEs1yqTOYLzanAzapk5DWl9YoyNPMk9q5fyhnxHUxmbEW8Q9L+7uFDmMxNOcp
4W+mLvVKdQHcTOA+kApaJv0OyWFWPXtDc8RXMe5K+LIBoS19lYr+ZRxrtCcmTf2cV4EQJNNNAn1t
+Rvz44CE7vaiSjZKJA92a5/xKx0VYjlZrZB/sOqdHouPGhUDE4R8a5n6bYgdjBuIaOgPeEww1eGr
48dUH7tzdikOWp0AkZHuX1kMWyYjX606XRO3/FKWceGemav0sCaxMzLKPb3h3b/gXCoXOG9DZ77H
fA1WneLYfs/VNSmSENHAH9tdmKWLXwFmFQyX8VJp7MgoTLgAlV/HmCW3ivVco46MFYyYd12SjLSW
by6sL5UpniFL677SjtfIUP7Ns/la9BOVUG5tOiaT89z+tYK2fK+ab9JIg4JekI3QSjEaVper+h5V
5ODn7rlsueKzwfNEnrsLliRHh6KYUwC50wEqZP8MmAYrz3iPnUrdqjnTo6RZ3s2yP9cRzrdMvIlS
YYM8/2YHhQ9P6bJQqCUQPO+es43Gyzr1YRucIqPZLGq5j6wG1Zr20g/FT9865AWiXTn0Q7hkVjAQ
13nWJGdSSzaHWU4dNtg6duU0uYGchu1Ev8LSkYanEwV21IiZShN1gOsqfpNVtE8cZOpL6rL9IMy9
bnZPaWL42jghtWeVtYkKXl/N3zKOm3pwdHLcbEW7rOMPCh24ZS8TYjP/cXZeu5Hj7Lq+IgEiRYnS
aeUqx7bb7nAidFTOWVe/H80C9hqXCy7MAv75MYPGDEsS+fELb9AEBgpwxdXoh/wCNHCc2j6oVK/M
ytrYU/086+BLg5r/ukwIxHXX72XR7wwMdPGCBumKo+3UD4eIe57e42uh8mqf15R6oOoO/DsYo/rR
tHcgK1F7JH+r0cmxuYwAnQDWLMdWEtTbr00T3JhQWxl816e4S7ZDYEPtm+9aQOa+ZJ5XhDS38N2M
UkZBSpi/Y0BZk1ncZ0w7hrr/okryTAzuppU/5qfBT+7E2O+5/ZNNBuQGrYJtkFd/4gX1o4cdPt/b
rLRKShyua8Kaxh6a91DOQGGa5Ab45leMNu6TMP5t2hN+DJM+ZaU/YuvsVTeAXrcRGnc03hd8mF66
bYL73JE3Ihu+TFmLQY+1j63uKUn6Db7m9042cSZGOn/ps87wnAjojUfRxnZAPiHKs1fI+XPXNYzj
BBlqaYHNtIxVZALPgdr7RUl/V2XWLSYyW8UAihbcToK+ZNrrHpMwfNKBLHexOTfPYC0kLNGU8EXk
KdjznHdM6ZV1a2K9Rpnc7HKnIBN0WrBtgNU2U9XeJTEtvxaP+s3yN7mk4Gv9Q0GRxuw8vknB3awi
Xf2GuX5C43TbG+GhkrFNEmwdagGiIAr7E2g3bxeNOMn2w4vpVJ80uxjhcSafZhT8ii13M5nhQS2B
jabHd4/On2zl58VyCmp+nh8gGw4rGztjALvJD3cKH10TFVsfOD6s0fnB94anojQe1ES7x5gdwp53
o82yADQ4bHMbxMkYzfepVnd0rFB+hNKszAcc2bCjp2PhQfLHtKBaB3KskGJV1GsNKQ7WWR7GzyNV
1piEDwUMgjphRgwkXnX5oQDIiRv3S54aKxxQD+jA7kU63kDk+NK0DMRsW99oOS5N7UNlwHax6/um
83emqvkk/b4Pk8fccSGrABVahwHaFMkMv8aSDxHAATZ38urMDILmwf6iarDFcAcekfH1t1JAa8js
5GfsIeVoOZ2ztkIy2LrBR0uMG6ulOuyjl0YUEHwd87l3yuXLgaqaMNLr631c0anuq5YhuUL8QQc/
tFMcxZQesGpFbybsyI5geLW4SzLC7MGHWlP3tBjGbHDZfKVgfMh1eRvNzPFEaNz2dvqXoUO6HmcY
nSV0hZ5LFr67Htxw41ZqNdV9fshmgOZu/4RqcIsDHvNCItOO+3Nfiui5bBsQpkqZR9AZnF2zCHeQ
AgxaOczY/VAeEp+HIGVj64VOuTi63fIuj3Yt9nbSfnZbjLwzECBuk59KOVEWyVswLL+V2XzFpgxD
wRKWTtKYX5Em5ncSbFEh2/pZ9HkCa7GeQN8kSuy1TSXrCb3LmI/OPfW5pb47wDkjs/nk9Itne1af
AEDs+2Bp6A3tsPba+ldRApn2/Xk3ChCzgRlgGmsE7QpwFzq4NE/qvrvLKwNrM9QiNi3cUiLvCHpq
tqINfPr8EeP7Pyig26uI6d86DwNnHSQTjm4tmaaj+m821++qZRTTCYy7As8gNNQPGaekCLjM6Xh+
7ZV+zvGSoy76OrdkBIO7TmT3GCzMWSTe7mGRdhtzyLYiwY0mc+9KCjeopMz64uY1z10oQmhY+uOr
1Wk0gymA+hYokkwxuTYeDATqevBwjhxv8Tv61eXRbTtNBx9eK6D7uynMgP272MCZy/vQ2R7e1LyT
QfY9jZu9mRm3BRONfUgqAD6vfzEBfa8rBP5Wdh//tGNxqHIosuH0NR7xTfH6ftvEZrWqwvh1ase7
3ATFqJIR5ZxsQePpH6gZ/vYDPGe9bvpjj9YXUr/vgZwQVxmiu77uD1EsnvuZ9vFYDL+ZdXXw/Ma/
5mjBIVMvyEMjTQNfiTZheVdBrIFBdzP1IewGA6qtruF8ofVMD2XZsP5w38h+6/fiSwv/vzXLfdD0
D2VSjOt4wqyjrQ0f/Ahli1+ifuoJBVSn2lX2BCCq/2GC+suYDdlc3tsq9x9jyQ6JRA15VBuMePCR
5iiEL2lpfcbf62ssTUz9mv3IrxPpAqMLS39N7gH1YxavoRWPK9mQGkj0b4b0lukRo0uM5jbNgp2K
8uoBVAlNjHE/K/HQ2/Ftk5n1BnvSO/r+N8KXT6ZHpdo1giykcE5ennweVEeKNZVPcxPuI1/fzxmG
rRkQtLp0QAYxMLKned3iSgnVCOXTkUaVDm7CCrMWYX0fkYXeejZAJGDSYE9pUHhD+skt/4QF0BoU
Mr5ZIezmGkQwJa8de+vanml0JH88lWcbszCffEjV66RTXFAFAJGGga+3wFZ6bnN8qkF6NXTOVUcb
dxHvhaMoOrBU+BUeaP1gSeZ9nvL8i3QYT/oJNstgWhYP17jEOj03GejU5dea7DgU8mQ3xmo01aOD
xyRKXTdGysnrxc9JZTezhySJsr5bjXMolPg96ex1jMy/lY/0Qd7fN3F8a2Tz19ztHtlfzwZXh13F
t6Y30BEytjNchsTrHpuGy3Y2wvuxE7+qweabNgchGWbn/rfQZvAuzPmxBmyzQtX9bxARC6jWqTBu
gLgBjDYZUHcHJgCnqCEeep5HOxkc3VwylUm2DbJGPaTvVZN5G6MWv6w+uPOZ0I7Dz45wL4v0jlTy
RbvZoxHhG085z7jMe+5aAyW58sFR1prqkKYUXUl77r76Ke7vbnZgULcZPf0YOH+8InvAQf4gOrpQ
M2/fIv0LEYReuUP/pZDisaZOyXxI0GP+PQraOwkFG6ZmA9iS4RVGOz9djeFTkEGprdvvsc63KCB+
9iMUc8v6jp5NsMTAu9Kfnq3K+lx5CNUHcfVoTNMzOfq4jhCcXiHjQN8DjqlyykdLy8c8HX66DBtN
FT9g1L1DCoKBtIaqlM4t1tjgp5OOOXHd3FqtfmCv3Aal2AfSiW5cv0drIBq6XTVmLxm3gU7KvSWb
LeCB9ayTbRtWv/255ov7wzOWXOQuQf07AxZruf1dL3t4fkwiXVGexgEgetnfO2DGtgNxiUSYxgFA
L1GOt2mImbHPTslcGhmhAwbJ+27QnjVq+WSpqqEZDfce7y3+EEyP8ypETc8q9e56M5DYJcynsIW0
g4DDj7ZDYd8u6flKwNQpYy6ZPLgdNwCWQ+vAB9mZRbfwLXDzmQBNQB2JgGMUs/ujN4pT0aPs3ZDZ
Y3269UT7syvpEUGoRKIhaPdZED5ot3koCAbOVPwNIFSxw1oop2K4dbr+s8XPV+CuWgEPtLVu3E5u
65guVeAkkEGrA5x26IyI2oXVc00RwH8BJzHiQiW/2y2OmlZwBy96i/g2iE/4C268yFKkcLDamkQ2
zn82S3uDawnwVHgYE2QvAu+rN0Rfxsx4SP15C+/vOFkRA3RmPv50D5jqK3PPG1MPp9alEbGgggLi
edVtA0Z+aQq4FevFFRTPYxqqX5XId2aH+zgH2GboZ9bCW9u4i8OQTjZNH58SgZdlHx6SGGdcYT/U
gst9apotdn0BqFe1M0L7KUm7LzD2vsASP4YK31KY/ffQjw4i05vKQeSNKXkiYam7qn9tbH+NPxO0
/5S+qIe9ufxqVsafDi2MsAm37Mt5ccKEaqWprFCGqzDGI3g/Ybm4aUsMeBHG4i/UzxZr9Tnf6Jau
q1mIvZeVRxb+5o0p3IsK7LxkNJhVh9j7HevprzYj5mrBXaME+llwaPV8M0rz65ipU5S5AJKsg4+W
TlsA1w3HmzimmiuTDBSY/cMRfLeZX67zEKEF0wV3MZBjlZ08eRDFZAbkKgEzAbYYNHbjgj1zB36+
0d72FoJapHEzpuQmvzpgDqz66KGwHWKUQRz31tPQb/+BADbmtC6Zl2pZfMKrkzKXgrXGBddnTGzV
4X0Zd18SH4cDK3huE0zKGAYJ5LDmvgVBXhBxst8Tw8eiSPb4xj1GQX6ccIbazkb2G4kB+wsnOnz1
MY2ScnxxSVpXQZNiM+uMj1XFVtXMaFyv3AqqwyBmvhqVHD1SanZu3oNMML9SFKJ+YN4vLARkSo5B
bYJRlBvbgwPuhLDUzYEImmycyvvWpenneAoYU3GvmVXCm/ebFdnhfRF9VWOJN57Y2J0Pd2d+zI15
P5YT8vTT0VuIxnDsgTO0ULbz7kskFIW1Wte5uqILeUG7DplCUyGeKkHYecuf//pfl1Tc4fvUMVVy
msBzrUuL5jp9evGc1wSDjzVvLsgwoo9n2ty+mP9IeaZL6wclYrUxUTvQKfQDM5ds5hbGpCHAS4GA
iML/rsLIioi2mmio2865hHrg1Mg+5pjV4xyAb12hpu2AwcGzHbuEEbd37nCsaq8seumNkomibIJb
lUBv8u0bxSbOlGmMBI/popyTSL0QxRhyNrX29//9jaLCb1ou1rOueW6OkXdlDTg9yU7Kg/huVulw
gpvVkMGkaMR0xvjftR6RTKXSVyailmhTvH00BKoEkRoRUTfCFBKMp/hk49J7RRtpkak8F0bCzXbx
TPMWJ58zjVRtDWlYlYiGTvVYfEKjAbBevKC0CSY/xixwN9nk5PvOJkB//D7FsgXfLe2Zi96ucE30
ut8+YJ7XweIdmp3aIMxvuxmr5CQCn6ECvEsnE9BOUvfmHZ0H8zCY2bTPZ7J4krARMkwXoCauvGvO
JBe0cpFQRyUM2plwbfPshOKT6VFZRtkpcX0BjIPuBQpV6k7YxZaB2eNkDTt48ahI/v3vb0Oj6mlJ
qJscXOdMoaqKMshnbsSBjZmvFE6bHuQ4ZohWTt+rCbXY2YWvkxkDHpFzRzs2zh3U3SzDeOylmeyE
rNIrX+jCy4BuwF6HCbT8b4kx/wpXjN9xAWlQKa7NrvkUtmJ89AKjf/FjdOLa8rvhmT26/k4DxhYL
8Y9fyIWTjXou7q4Yyy5Tt7PFVUpBFMEeOaWTQKe27WdEw017L2m/XnlOeUFAdnESWdwmAMnqc8u7
ukdMs40GdlTla5oCzog3eITeBmplSu9Uas+7xEZ/IhvwUoRxUWXyxcakuQUlCS+1meaIBqiHEI6R
VXirq7EGd9WMjEuTQh48L+4RccniYqcc0a5V6JY/BS6R0E5svJzQcNQ7nOCbFzF2zm0GBbe+8owX
HxH9Z+0oE6OwczMNd7byZBaoMJdG294M/NOXtMxa2huj+WKOBVB5zCivhExxQa9WS6HZ0aaHe7Z3
dsSdTttqAHqOdBSJNPbR0U4ETr/t2xn1MglYcMSbB6+aoCx3hg1RajKj/jfdXeYWNoM7k4b8iumI
vLK7LoQ93oTlOK6rcNU6vzeyxkv6trUwjbDb4SFFqGIddyGVWwWwQAWK/nUGPT+LISt+vK/fW6y4
Jirt7GltIzSu1FmIGa1KdLWNQUGnpwT2RzLspDH81QyWV70dgW3oON5D04Y3WU1rOLpiQvL+YAkO
tGAAR1/XZSu8PdXpYBlhbqHg5TQMfr63vls2vwaR+OBXw+n546d9vxjvmHwPmzauZ/Pc6UlMiEnA
7HQX/JJ3aPqUnoYRgIJGEO7146Xe73CWQnaa/q/iujzPeLCkmYvJDtxjlUJJdXxlP9LasHZ56dc/
irJqd1gSTduPF72ww7FjswnXJnLu6DiehSnDomE7TtqDth4jEYnByVrFY0EqAnyiadvmV1021QvE
dHmKBf3cvkTPBse27h7z8QAcXc/QuR7LK6rr798GkFtssTGQJ8/Exe3tV46SeUSpzdR8VDEDWsXy
xJQ2mg+JTPrnUsMOp2Ai0/74fbz/3iyrbcYqfHYEqpc//9eVYYBzmpSc9RFRW72ZhtB56qum2XUt
ArgfL/X+dmIp+tqLKdJifnCW+kV53AsUC9yjZwPZbhfOH6W/2s1+3dznPq6EtZsltCXcCpXD3LoS
2y48KYmLIoKQK6D3efaCW9sppFsFqJS2uroP6xLRxmYo83t02ACpfPys7+OowtHCtolYknhlnyUH
s1HItIY6ezRqrz7ShROPLlOq6soy76MiOF4ydywzScuEOnulY1m0ZWsifztPzkLQrNz0ex127l/L
aRx/F2E+80MMifxhxwOo4I+fcTkpb9NBFsemlJUZ83ru2eIID+jBcgZEiRu04Ioe5JtIokOC8CXg
NH3lfFwIw4ReG01gjAEIhdZygP61U73Kq0pdCp41Y/CFlXzJCAyVUq/GBUr1idhkCUDr0croxI3Z
F7C+2ZXXfemJbW4fEg/SD9M8y/CnJi7gfoEWmaPe+xqn7pMzif5rpRFlmIHdXVnuwo5dPq65hAUO
6LlfppqJw2lveewfW7ir3JLTzy5uvOchy9o/H3/MCxvWwRLFJAospr7nGVU8dEWWMw8nDnjGrc0Q
71EFZf/9P69CvHcoyYgAGj/ft9+wzjTCSunoHZ1ysooN2KrS3wN29P5+vI5YztfZ3oRqwsOwZ6Tm
nnm7kI8qQDPUDXDSuGl3nbR/VV1QvtI19m6bUTwylwQVBBv1IYjin2hUQbLAc33z8c+4ENPBPxAG
LE0CZ+uzE5JZyAcOMyfEhu38VNYjxKGCRNJF01Cwh07grOwrm+bCmv+kxfjeUZ3ACnz75E442Ex3
A+/YDQCk9UKodSfodlUypVt0u8cNfFh1JRRcuFX/KehNqcGHSPnPn//rcKZ2HXuBGXvHKJmK8A7Z
SygyWY2gOHI2Q6Px3DOqZ2NIwebpmp7kOhhVpY4Z0FpYTbSjngN3pMlcG/mNifjwtSzu/VlCSJgQ
K4UtKYzOmx1dw+i6oBA9jiGELHYH7vCArBED8+Tnj7/6+3sOoMxiyLk4/3l4P7z9AqjrabeODOfo
xaBEVOsCNoQCOjKVQcBmamDdih7kD4oV4t7zgTZ/vP75UeYqQDCZ/gr5DYXpuX9Zj8OKqxbFcx+Y
tb1h1mtqmoRVsP3v60hBYrykbxoA49vn9BG9KOd59A9xwb2N9l+brGe/YlT68TrvIr9Nh0oKqYj5
rlyu07cLwVMLsRpwkW3WKOwxo6n3fpsh3Mw8ZSebDhRmtshut2BORuXan9oecOX/4UcQuYjCy0F+
Z9YW9F4rOuZWJzhxyHUXuuluZGD48S5DfR+SnDPB1aublCZw21NiAexREJxUW4orrcJ/Gi3/jm7L
CyFrJoO1HE9Z6uwqhG3Ud7mQ6Qm8NPi7l8q12pt67EI0udB6jML8Vyc1buVgNrg2gCxEMFvBfC+K
XvNzQRULWtHOD4ackXFCz1LlobkyqHqvvbbzK3P5qbQYFdeXWryMzr7dVGQW+BWVnvxc6XtPlwwV
AZFIlWbflVsMezFCeSp7f1xbaWod2h45b2nGKO1E/IGbcFqzptX3PAZAixo93ysfVrJ7zl+mklRX
Jl1eVOLProqB6AQg00lBSflPVoOIalVDsMnCIf0Jq944MEqLnkTW/4UjZHytFEKhbpE6d0XIi/v4
x/xzpb/7MbQULEy7aJCet7PstLXLuvTTU1fVwNwrndHsRnBqYnY8xNazAuFXrSf021/6UIHOqSig
xrUKPM9/AkWLacC0EFqito+OeeKQbQMfCf5GAcLuKwMs129K3cjd1XnpQEHyLWtce4afvcAsGRhk
JEH6O2xV+uqERQzEPK1/NciIoe03EslWfjQDsxh1GPz8+MnPg+ayT/Cu4ZwrqW19Hkxc34XYJQ32
STxHELbr+BRrmFNkIyg5JhJ9G7wUbvxKWQw5rGsx5vx6+Gd5tZiiS+FK+qpvQ4wh8BMsTa841KaC
RiZ0uQkoE7doVhi7j5/00omwqTsVXR3Wc8+WytDzCWxBxzKVATrzFlhAUlvSO0IK2rTOtb7clfXO
T6DnGtIrbLwc/WbqP6NhCPbUG51dMgY407rJcCUXuPgqqfBcIZyliXB2/XncNFk1m1DVJMcWizt3
D7HEX4tUzb8/fpVXlpLLTfivrCMWWTaMcTwjuZRa7lq1HCjOZrhodeXTlR16+T3yQFoQJvS5hfHU
1OHc1aF7MH2ucWZPHewVtwQngOBQ0TrulcB0cT0q1aW4Ex5V69uHEyGM9WhQKHmm0ngQmIcv4Mf+
5DVes2Ah5ZXYc+llshIDKPyKPdM5K24WgkGNFmF+QivCfKzREd3FhgxuEqOx/2OTaTltLiMgQaYC
gOO8yYQWSe2rqYMOTaqXrnBDzH9hjRHDNgI99PEeufQa/7WWZ719jQ7Q2qgO5HyoJzQCwBLO/Z3V
uOUnr9UgchKlEK78eMnLb5JOIR/NolI9OwF1gb1EkIEVxYSMhlGHUlPsNsnasJT3H93S/+dN/v+l
zgsq7l4KQkQrTxUH4cbDn8iF7TQAcqTBh03OjHTonzoD17j5PzyjQ4EhycqYj57tTsOs2iYJ+sWj
0HV+JXZnGCtb2Qs/IWoAoX+82sWPSPLgSAYtS3b99iMiquFTn8bmoZM9CGehsuhHrBQSjVOl8AQZ
Y+Px4xUv3UeYWTrsU0W5oJdv/K/Q4ge0+U0zkweAFzkgDqsAXmYEs4NHRQYuei0jGfhQeooIm1Ip
5/TWFBPCjB//jAsPTtMX1StbOBhr6rMIl4JPgZ+0qETir7UNUGjDEBG8LoSw7haYrvy/rIf1pPQY
mVrv+1ZA1g2nYQqdNfnkbIDZM3ZuUrP70ZZxDCEPF639x494XrCyhTHlwy6criz16vkjeghSSWOq
UiwitN7lAeJInh8EXxI6BODj7IXiA0nw40UvfF6qIJ7QhJmPqefZ522RgUnIcNKT1mXigmVWPSA8
8thu3XfjAu+QOYTMIDewbhoqF7h4mFn9/N/39dLQ57KkSUFxenaKuGdERCtJHzyg2gej8hAidaA9
i1zKHfyG+OfHj63O+yLLy2bopqgdJH977rAZI4HrMv/LTzEpR7IarLI04XdG8ma0AzCyeFvZD5bA
Wx0h2az9Rn+++4L/b/zSaqhuSKWO0Zcggbq7CqOF9NAXEVi53DDQtRq7HsATUGD3afKT8UmAc3iM
U1QuVyJzYe5GlYepr2HboHiA+deYqDYIBH8SBVrTq6oa0m90j+ZkW/W1d499gXMaS5EHmyAJ0MYd
bR88IWokxiYo9GKuVELWtkdMVNdg38DUGIF7+PiNLbH6LCGn5qQhT3NeL3Pmt3GgH/oGd8AYj862
G79pM0O2mmbrgr6Z9LcxFtXDjHTIJsGZ8ErH89LZl7Qb2SCY5eEU/XbpCuGKKWcCc7KqaTBXPqrp
O25OhDuzPvs1ZHl15fBfOon/XlC+XVDruQhCUfvHgsHjAfJz9hgk2NK5Cbo+Xj3nB1t0/pVi9tIL
pkVmuZIJG6zssxdcOQKXoygvYVk5AhY7gS3bZBrk884yo8LfoM9f3cV1CIoqtEbQyB9/4EsPDVZD
M7imic7RePvQaprjIEU8+wTxXyChp/W2Hn+2tIqA9hrNeHJiNGiunPslvJzvKmbkxHVgHC4Vz9tF
rXlEbjbl2ladkd0keVxk6I9P/QGpx+iaBeel/olrLwNEmvWkHOdtyAmxJS9q0uwkmCPiATqWR2Vw
U8/AqQL6NgN2eqNEp6xzF5+nocWSwfRvP37Pl3Yzc0VKM216ig7U20euZmOIZOdPh6h10WrAI6pq
D/BdMeWonWGGTQtKQvwf3jNYIxIGrjT17gjVda3cQOjoVMWTt7ORYgyJT567g2UElfXjJ1ye4Pyj
MlYE3UQjgazorLCra7R5pZ2Gp6Y1kO6VaEh+CmrGt5uP13nXbF2COK1tGry00Jdp/dtXiXywKuxK
mofamwqQrs04Jd8yKi2m04QFY5fUse42EaadxjboiR5cbWMU77nTWnNrwtWoqTTT8vPQ2d4PASXk
2rj+0qlyHI9o7bikEudF4IDAWxepjJ8oIn9tBJ57F0kDM4Cw9jay7BDkTN1rI6KLi2qpNbNMGjr/
DAX+lbN1Ay40qurDE7x9q78ZnFFAW3Az6xWRuxSccBcGr3SJx68ff5CLH147DDfpx7H4WaAuYAFo
0eK31bVV98vvhmlTM7q+coD+Sanf7S9SFsBfJPzmOcBm1sM0hthtnXh4RPJHZsKfKz1pY2FFM4Eq
ExsljzSTzosEs0i6SKn4LKcgyF4DHA7x3pWVCW9+SlEPIyMDdN/pAYZOV45dvAbYjDOUE8zyNU1C
cZNjqfOjjiVKnF6DRBiqW7Ybbbuq6j5BDEOxHUtNhFiLJDKO6WTX9b4MzegBxoP36rfCYowLzOhV
g1/XWwnjFqgaXQe0nTpSuisX9aX4gnGXadIPZcjsnNd5s8LoJB3Dk4d1wp7WAz3aBCnS2CxadBmR
eP/4o79zXF5OIcUBqFDJt1fnw8Bc1RWjeZ0cx9Tw92UWyIe25Z5WdhxuyNThecnB3CLInN2iHgs0
NmsQ0g6QigXl+jtz4vjF6b30wcaQ9cpNful+IaslcfBMZrzW2U1u+SaGfKUOSR3c8BfdQLOBXloO
E9jq0fv88Zu4sBhdM+b5JqF2AVW8DUcwDfECRRfoBISW+B4gCe2tHfx1EMBDdOnaVPRCwuC5JMtc
aJh6AhB9u1zuOZFu41IcuobMeRNBQx6Qrc8UeGm0rsJ15TfgEanNi8+zZWCH+/HjXogyrA9gVqO4
xlh2+X3/ijJWxthGDto4ZHSOceJzUzTu8uRGCCN46lOK1Iz/v5KlXHxoElGQaOiic529XRQctIEX
MCoGDoC1tSmcGFflCd5f2tTHQrvhwRv64VMfY3H78eNeqJQ8ujT/08Zf3OrfrhxExAM1uPpgzTI0
oPkoFF1qP6k/20WCgvhg5vZfhNHDlFfuJ3DoQmqEa4ftQt3iARUHT0G3wWO4dfYrZCDjFG2QExNf
h+pBSPillddCZOrROlFZvxVOiPSsGY37Dl71qrGUueuF317Jyi9+/v/9JeLs8nX9cerkQPhKW5TY
56gIN62ZtN0uKFDICMIZEVHym48/wqUjRjdCCY4yQ59zJIBfpX2Swzk8+u4YQXEr2ghXBcdGig3a
m3cNi3RptxE+aDpIZsnc4G/fdopIx6CUQFYdd4MjbbPsc5SnLtphIFjGMsIxsbfHdc6/m1550otL
c7ZtQopmGnO+NKIuSRkM/l5UwBsXyxUNrXPChOrgAuxBbX9EonROBgveKOIn12qg9+uDt+Boa9dU
JvDSs+2Os5RVi8IPjuy37k4mMQIqmde7Tw1TtXKrktZxtnrCMtvEnf7aHP3S6szKuOEVUEOaa29f
vOnMWLfoDnS8GRTOAYomE+RRF/kjhUT32MrZ/5qMvQ2rGO7rlZbX+50t8EAgg9HAM7jYzl59DAPe
rbGLPiAPAR5C4ouu7sZcjUhYMb5GwxhN1i/gHQx57Xi/398s7fDUZIwUYt7ZW8ckYA4yEalDRbe0
XOexysaV5kDBgfbj8FPmmniUZ5F4sND76FGzdBqECPL5NWqz7o+HhAV26ol+RHNT7MCOmVei4Pvs
ArwgGCdG3TZdmfN3E6ZeV86ctIMbRvBSEUIej12RePvBxTarcxJ9BfR5oWgDTA2IYKGdOBaoirdb
oXb9MENp2z0EgyVuw3Ah2/QJpNIZUvbcAOsomPXSwQHllCysw2Qu698fh51L25FoK+GkaBpGnnr7
G3LfjLMxNZtjpau53aL7afxoK5QZHaeRa51jhOMxpwh3gd0zlvx4cfk+5sPbEAB4qJQJfedNX5zr
kZEHTXYMO13eR+yDCvs5REyA6qQhtodwHtWBKUln3fIasLQ0Csj8q6JkXrmXqnF/jui4QOCbvqF6
4zxUTR3N+2G2khJ9t7DDt7KsdbqN5iLxEYxNXHEoG1NeuTEuvEVOFS7WpAzLVOzsUPuzG/kRyNLj
VDnec48096qCDVWuWtHOT/BWTH8lkApeZ1aRHz9+iZe2ERuWSQtsGzbTOXhZDI6DuBTORYU3T3dx
gyMP7I3qxvca+JzCNaq7hAn9BrF+cxuiqHZSMg6ufMoLx/vfP+IcDdkWTedMHd1W2/fdT4XvMOIH
57GdRvSJrlwg76MYmDlTMFulq0QEPcsUnFrKdLEeOGUufchIBIsNYt4YmIrkbfzoah+JB4Qk/Cvr
0kHlNLytzxa0HkN78HrAM87HPqNcFGigoZ+GShRbOwqmPabd6WbwGezqyRw3ho7nfQGD7I/h4ozR
iv5bPI32Z1SZ56Oa63plDYgGJxnCVHYivCcZdwz78MzBF9ZyEklnznPv66JuHhIC+bowsXeTIoie
IcSnz1mYqIPX+DgD28l8yhe5TVCKAnD6NN1ki2FXNGr6Wtn0PU5IUnXv3y/Arg3OBScFVXvT1XDk
5wgj3gwa67qeeoRtskp9mwuB02RdS0Q2EPMQED83Yzv5xzpr+gOCYwa+XFX1qevGiKGoNbHNHRdH
xD5brDmD2sCTRmflS0Fxuw4WNnIgQzToSO2MP7ON3EVvY1c5+mhKy467X5T4wuaUMScf3wFUrHS/
xiZx8S2whhc5GvkLqIHkpw1pH+sP3U+nKHcAApVhne9GBjjDBosAE4025N2iwXafdd/gR2Q1g7gP
DbwJB/weUdNBa6wlo0K6Y5iOgZ9XL0aBTH83VazoBcUxKuuuQaICGR8Tp0+cD/2/AVRpVI4XA/NJ
gxyp3GoHjmmApkrl8qR7a/47uFOFHo+UdyrJUM1hVDwj0RIKtDCCAq0aJ3uGNFQ9d6ZEuZ/G+49p
oP+JUEf3OsTt8DNEFuNEOV/uCuSgqefYGr6TtOsirClyoqQ54uI5bAZMujcMrNpbc8B4sYUWv9ZD
5I+rMvf7PQMzcz8nuZWhNGlHj8ikj9vaorlLAqhXnZUEt9qwx53oMXS0WxWekqjpnhjVJuu0gmka
2RDx6bkc3TG0j76TZadwhLOHTsgtuD6UCmxIxGpxsMTGB6FDMeU/S6B+X7OWd14VeOBolcwrnPHo
5NpYaluli78SJl2QnlGeoSOXPHk+MZ/7NSwPTpv/6SxsvETmL/x1fmeE++/Wy4fyMcAC+tj3hvvL
MmxU2mcK0G5tl91wG1iY1hpDPG28zPA+pdrD/0IwMEBbDbOZJPQH5O9UdUJldlwNRtXfu1Pkb2Hv
/ZjM2jsUNbqmEFniY1cz1ihcVFVnZh5HlY7mRnTJsOp1lj9wDPu928DRrIHzIL5a4NOFedpDSpH4
gDeqwyPP8IE5EcVDP9oWBitTu2schTZPil8N3qk9ThCNDaNGLjL2C806Msz2T99XmOCAHn010JVY
oz3ToDBuj4cCjsSpEOGPxm1+qcbo9k6IaJ494s0gB2nstPDnRytQ5j3cpF9h7L6GSYEZcRBGx7Rs
ul2HbsKuJRBUwAgQ+jGqKTqpxQSlyFGOSXIz+JXgS7qxSl9vOj9vtwgFfi/xun8KUmjpDM0XA0m7
QgyohfWiUHxnqjPLbYGX8SoZSqxl6f+g+k2k43rezDNa0aR+/4+089qRG8m26BcRoDevyfTlq1SS
Wi+EpG4x6F0waL7+LtYA96qoRCV67mAgdA8wYpIMhjln77V3ML2g28b1dzAyirxgH65eZ1NxrlLR
36ZRYDADlfmxkhRoNzQAXtOuQm/dN0MoNQsSUTpF90GaDj9cnO8jIEaf4Eolu60ypmGf0K09+CrS
tiXhWds6SwliL9vkcdQGMvrwzrnhGHeIL9Fh7uFu/mN7VfpoFymguMDst2VtfWHvZfyYyyx6EEVC
JJmmGzeuv9AQyQH86g0dkqk4/4o2AxZFb0Vb4UzWRuQZh0DNcO7cGriTGVsy7BPiUIYgaU6RpWzS
qvhLiIGpicaNx+eoqtOH2UiyQ9y0aOI6EZHel4Hb7VTWnYlmNZ57Qw3ncohabNYYzYOqwiATyTjM
EvA5jsNZrIzMRWULowyQeRIaXfPkFaQgtn1shpounvFfm+1C8ZfPRIk4cDH96m8/VdYzdi9+Kfzp
E+tiShK1Zu+IybbOubV8hkbke9/iYYD9LBBOx3KW2z6zgUzS0T0S1Eey71QCN2x6Y+eUwyul0MjY
VGR2I5AhS8YVs3nUy7Q/k0nY7vsxQC45uMnWIh3iqLpebrs5sm/GnkFiz6I7I/DnTBtE9g5T37zX
hm7Y6JZMjkVuWse6B+eiZZN+hh9b3dEhzknWMADNg3Y/teg+tzPcuaNVGAP/Ov7gc17eEcNqHlti
wDA8o2QLOMZYoK8ccty39UI29/Ncf7EHRAx2Vc9EtU3dc9mj3G0by9yjPU2Pbj16YTo77YvlFzXl
fZidSRKnoOTSodr6GpL2sGaqPlrSl+EcWGrfaEOzH6oEUGlSWeCakkrbggsleK4Zjc24NPX9elqg
lY6+QyljbwtFxvMEiIEviufWiRQ7ogHkBFXqL2euoWEKsCoWZOEqNDIh994k21eVpqRnxbCSAkcr
oewEAOrIsAS3bOt/TcZkfG1VUEDvGl4MqcpbRAWfGeLJ4xxn8pNPTvhJJ+pt79L5emyNstqhE8+h
buJ5a9g5hyIZ/SeDCuxtAgji2S6M7qssDfbkZTKd0UyBAAVDHxyJH6/rHXCHdFuSG32g6zRuUcpm
LK3MVH3VEW/rWuXXfEzNr6gCyaNk/44QyAMY8phAw//iJnaM+7+dtsPAip5RXt22I7lCUIHaQ5EG
tJCLfoxAi8BntXNr2qKjGk+kLn0Stmjukmqyd/SHB5KA3eJmnEsF9BNynXLZAmcxtzaWo3Uc2Dwf
i2hQvKHljNtQg7rx5Wz+bZPueO51Ve6jqRkPOLntL6R92HvL0MU+7V1xQMMUnYD8Q+8NqK2mdTaQ
jTV2APER/bBjaERArCikl9BPPKjQ3NFT0OnZK5tD41FLW1Kx4sghlC8uSUSLA2IhJ5It+T/vglwz
drk717CTCfCTXiZPglThxwC+CgxxOOvjTKrTPDfmBi0TPXC0a8+EJBN8I1IyDjOqsb7ZFSRXgTrR
B9JgXY2S0VQxz3RuYT0MY1zeaUWtPQ4WUSuqo8U/j2W/da3e2uigxE9F4tpEsxCPasYOwKteT08Q
98HxgTAOKV23+0zLzdtMmuOXekG+tn1RnDJPmPftyPanVm6wrQLbfnEnh58WRNUjInFn5/t9c0hG
OW8dydbOMucv0kSDqpk6peNprFySDAs9jNNCPtiDHe88U9d2GcAlyCwEIbtjYp7nhoQ38obyXTtn
+YE5QH7F24XBoKkd2oym3Ad6bj9FTQEtqanqFwVvb5c3o75vLJtlpbMggsM4JrlJn0hLbGNofJV6
5XBk3BQNAVGbMo7JZYjr4SHlLLEfxrneeQSB11B2jYnUOBAkqs2sr0qBiUIusIRh5+5wUwyRInRs
FmejhtE909wGOp2AhCejauMgidypyhm2lWF1zybbjbssN/3HoR7EDRMBgfd8A7tqIBmzayDh5oGK
v5MPwAbLzO3oziZoim1V91rRdtB3U1BEh7aa570YkMDXde4cC1pwZ+Fo6uTViRo3k+n3gDIbIEqJ
NTPhzL35Sfle/MCYVgco1fXtaCsGh0cSUk9jeVfqwoD1XYNcAi1NZnwl4i9wtjE2UNQ5oBcmT0+W
1q2hE0wqxlLfkW5d7XuXU67O+ZctUI86fki5/QAywYHHMt0lrWk/oBzDphJ7LPJzp+8CvQz+YkKN
EKaPOjweqFUE+ZjtbpFFHycfM2bOqrpD/j6AumXTIRwiWTSi946GNvvPWpET52EVFGLpjbxm5nJ2
iHPGIPib2wYp+I0zUBjY0PpfcjEVzENQjoSfi5lZjsf4kJjEJ1pB138ibS4QoR2A7mzwrZyzTM6h
whx9cNsMabjV5t8rjVixPJPOgSYg0H8Niv9Sm0E9FbgL137a9kbhvowOrckhatq9B9x2n1FEOsqo
/Nx3eJbZUvk3xB2l7P2ncu/EenTI5jRlT+YBelNFB5xa9mffccgTIkoWuJZFfK6fPFDK8I9R4fXf
UalF20FNBF6ICNjSHJFKn4ChCudWdqTFt1AVs+4fgivcg9/LCCqdcHZF5YrdwJSx9TS+Mgsm+fdh
rBJEYMxkgazmTyzQNBs1ob4MBSt8rvrh0W5j7UF4dkuIic5pUOnlo8TVtHHd3D64Ve3daXIqXmMF
HXJyW9Zwk3Axo45SQFxu/YSB3WV1BLE4ZQh3qVQ8NGUlyaPvSIQvMst6rLLU2CWQ+zYJyqVQ5jnH
xihWN3VKBKvRcVasrLL8yfEpCOdJVC+tAW9WqIHUGBuKMSgroNu4wg8DILB2M0MIp4mhf82yxp6P
XhkUByEUOUEB0hLyw73dxxWYP2sfeB9oCi8ePp8exqqqqrVEx1fLJ5i6TnzQwT599cFC3ic4bMcr
NYgL1Z7lYsgVdYA16NiXEsVvvam+8se8LtnO0xQUMxxpNnVF0Nt34Oj0E9Wf5IFd2wyidAKRBZNf
bPshkN8/vuU/i6UoeQzMHviJ0dit++Ek93jOHMAJ8VrWHekRiWLOjn6njLQ5Imuqrtz2pUf8+/VW
d20oW/Wwx8SJ85H+XcUy/hXb4/c2i65JL/4s5UEBwIn0n4oaJdH3z3cW7AYx2yAbLME62p5Ibhfb
/qOiQ8PkrvfHViV47YT2898/UuQ7Ov5ppCz4VN5fuCucejQo0J8Ttovf60w4YgewzvY3qTsWz3Js
rStVywt1NJZT/BhLIW2pa72/oshlI1kA/GPiLLuoyhM0gexxgmrrSue1HeRyiI3JhLjywVwYPR5q
O1dH8oZLfG2BCcgKD1KyA8967XlPcaOqOxQG3pe2b1mEBJk3Hz/a5dGtynZv2kvz7T9Uat/fKAdf
adRsMs9dIFMixtxDxH51buzd2FbVwZ9a545sWfvUUNK7MnIv3isqagvjLa3zN43Bb9+rzRIf5FQx
jnIyKg6fcjD3Zt+5P50ZbhcnyGszxKW3+mbaRrMNQMVbjSO3z1Aq98yQllmJXcZu/omtb/dgOdHX
vGCd7gFKHj5+wBc+Tzbxy4TkL/Izd/lNv91kOUfZ4HpNce5jLK8Z4SafdHZp22K0yaP++FoXPlCg
Dhj8cXq4mDCX3/LbtaZgyrosqUkQgjYQUschm63P2TQSGH8A7DvtlW/n+w492KePr3zpLvlAYdEs
nheKr++vDGunrkEtB0d8DbQpZ6LvYFPOt7Cqp28fX+rSNE+HEvvT23SAivD9tahbFVSAxviMzXbc
jBBJ/rZqEmdcrxZPkUa6qTVLKCWl8p7g+2eHgaLClZr+0vtZfzZYxWgVugwkTFPvf4OnqWluU9RI
GshftRnITM33/kQ+3H8xfJBI+h6aJ9MmHer9hTquY7RsHE6j3lC1z1w+V45aWLm3bECu8ckuDSD6
bSj4bO7sD+wOuscqMCfLO87OlP3jjFP7NGe1pCRdNFXHBsnsvuKVRzSF+gEo+ZU3uzy11VP1FwmT
y1GNttt6FMWNH+SlbLWjMfQDjhHDImKc5KH7tMubb5k+pn9bFX2qjdvJNt5lUwI/W1WFIH2ZcGmS
TmTNGfTKr/qzE4dgnMYVAkrqF7zt968gaEvRCjo8RyUpLIWgYPK/iCpYGrGE/bz2Vq+RlTUYGDbr
YBh/5GZB8Cf+zelnC4PyimL4gv5x0a9jPHb4MQFLxfuf45ADXqB+Tk9Jqg39NpraJeUkGGbteWjy
IrqXc42XHxzhRFImWnb/sXOMfHie4DHqyED17MUZsZOQG8k43sMgr9XTx8/swqrCnI4W0eU9MqBW
0wGK7mAAMpCetMo/jY3S2XS6xnZg/ToWTLR3Ba0vTm5a/C2viitL6PKX/zGK/u/ia5V/JQQVK+Lf
z3WQRK9kWhQ737CSl6FLvb1uUkspKnIrPr7jS7MSpD0UeNjs+dNZvRZ3Sm2RaRjWTJLBn1ugwkbY
eK5mhuSrtd8i0wmekJL0/6R5mz6RI/tYdsk1ddaFadhng4Ygb1Gy8w/vx0YrpDf6MD6PHmTLo04Y
DDy6sQFjHlwTa1yYAdHXYYhAmIQMbd3vIwyrMITpi3OcE3OySW2fFE6/1PprSIe3DvH6feI7X1Ar
7Oz/sMi0VpRrvUFnokkbhE9zTEUvDbqdbnT2Fh15dZJxkWzzQffDpO3IhB5d8dCVhXGSSvVXRtfb
1u+Pn4PlC4UQHED2Le+fMVg72iJtz9SvYvtpSku1iyuTkrvmFZTcNVIhyBTOxZIMWM/+LkoadHqF
9evjAfdm0vnjdzAh0fnBk2+9NWR/W+wV63xb1VZxpvgBb6+yC3qbeS39YsN+Rs638dRM6bYyG/Wt
JM4+WfL8ortCswlC84qGmN7GdstfddWUd5PqiU3UEtIrt5UwCBPtcrYncZ9S8XNtu9qSB+He13Fn
f+eLAkltekXwC6mU/2x6qX9lkrs0uBA56njeeOk4o94/4yhKerwAnKFKajjfpR5gewu6zKm2Hz/E
S1OFjQsZ1dPidFs/w8hI8pkqdXScR5/QMtup7iAU09iZqDQ7tiQ4qJf5FSnzhUUW69H/XXS1C1VG
j7EdX+ZJxGXxOU9Ad49e4oemO8OQ1LU+LOn27up2sE4f3+4yNNdDZtFWYbBnieV7ev9YmTCElgRa
fAqsnDT6MrLGYNPHuUa+nkFUx6Zwl8bh/+uia0lCZUeaUgbB3zaNqS9lWco7jbPEqzk52HkLTV2Z
iS/NgQ7IOs/0kSIgUn5/k1FHlm064/eIVD3f8k/lxscTemywsF251MW12KHbwyBFN2a+MUN/+wbZ
MERUPXz8USkQsa73zTsHQ8Kp0SmhYRn0MS0P7lLhTcO+6EmbU0mwGTtBGc/xFeAJ56Wosis/69IA
oyLgWFTrFyroanOq2BzbmIoTgtxJvdsMVOyW0nfxMFtWTKJCqz1AUAyOWl21/83sCE2NMgyGE1xj
KxuI6jQelYm/fyY8OCwx9Ow7jrKvQBWSLUEO9H/tWg99vUDZkRndN2hO9oPlx/4Vb/DFBRlL1XKI
txFQrU+XWm77ys8N/+hQHf0xmYO47drR3EIAzZB+BCA3Ws/ZNiiljiLwJEVxcfVNWBe+OA8KGlQH
MPxsbt8Pxn6aMS1M9H1YI+evfHoZgHbEEFT4HTuhUitqSimjS28QwHjdd09VDArhUaB0IVDIbydK
6ZGl05PwKUaHiYMa5KzsUv9Jplr3FFWobTZ11efZRtmLeATpeIRfzShHbEa2Tex408RIE+hcfIow
MD4JZFLEfHURNFQh4+iHUU5xuTG8ufwaDeYsaPnKkSjOrrW3llRgPpK+5wwA0AlYkZW4nzJiNJaA
zBQodyHKaArJjA/0Qwweo2a/E5Gy4VU14h1vVjW1jNxW8X4yyGkKhdUBrxGUecZTN8ryx5Tkn0jM
8n5E2hgXW+Xm+biDmB7fApUtX4ZJM2kdDjhzQy3XrOV+IOJsR2fOrU1eNroMkWwiI+qI8TUzqy9I
u1DTbYRYOVn2JUjzpev9yGePqIrOU1rxMqJHaj97HNfv8Pz60a4SCYn1xKKoW1RsNmTUtAowlZAw
4+69xJHTQ0rIYTBnJ1tWdFU+niMvrUNsHJiWOVTCHl3tl6nXNjodLnS3mX6vBIlfVhF5t5kYsTNl
vUtDab4m2bq0xuJOWvBFi6p6zT50rKQCHAQAu6mE/EyuEWFaVTJa1ZUp4dJ1AiycNtMjsCR7+UR+
myPdZh5VS/fhjG9HviC/0AisVpgErp3Tlm9pvboFaBiomrEPN+3lh/x2oR6BrVMvXAW9yu/jWEg+
LNsuv1qV635DzdTx9stGPTUEc7tHK6p3euEdPn6Rl2Yd3AIEjOM0Bu+55iya1VhFGZme59YtvB9O
VOxyjzMjMp3oxnN7+asphPaiOpNYJd8p5W1rz4Z5Zcm9MJwCw+W/zL+LV2T1yBeyaAZ9yT9OozEi
RIsD93NiIsg56AjpSUDIcZ2Hagri7Mr9X9hhBCYtYAgXFhrGNbYjMXVFNrSbnOfZgmLk2PO4CRrX
Ih7JJlwGQuK1AubFK7oURhDN4xZeg0lsaZh0ZyK2im1m/mN16fw5yk14vPo0/OzIo5dXVtc/QOCo
chEkUyqF1MO2cc3vMEd3EhHktOMwlOmu9WgkzT3gGpEmOrpxMzrZWTuGekZKKeVcim5aZYSVnH51
1Dm3UTW39x+PugtbHn4R/EIMMujn197LWDr6rCI7Pflkx7lhlSmveVZt13+pVG+6V2rjF7YX7662
+s6Qs2q1bbJqptLH8d67kXUTWB26grmfDyV9v5u+EP62qlhFPr7RK5de04O8tOmTynbFqYnnijaE
OYBBs6aDURr9NgsoUeWWoAU99N61t/4GjltNLwGGEDPge3Jgsa1uu9encqpGU5w9sqhvRjY/h1zD
0xakzbCII/ucfN2BVCT21mFSVXI7kri+rbQULUFQ4IqsoQLSivJ+Cg/RQmlTcGYs8JsHkkcdst03
iZeNZxEjOWq7hVumtf1GIojdzbJGba7J+gwczNrUc9AcBLCq3PVAGjqS7GOrIuuJEscOhkKKznsS
WCVrdLDWVKHP6mtx3yA02UVZJZ4kq/8eWUy+L0TBLy9KRb5srqElTHMnssmwzOPtZGn2Nsq0vyY4
kRtN2FOYRVX8UujKPZiEEhG+i3AuY0ezNx1RhCmCJX5m5X62YxQaWLuzG6su4CAkLDETneLUQTaQ
iDx/smXAJkOa9T3ZV9YxjYV3pkenHxrE7Juy7Uiv8fAXNcZA9tIQ25/NuiRZyGv3gZj8bSlGIwQ+
Ox/TtibN0iZ8IMzdOPkroQd9ayjPB0Lfk4hu9uUzDFqVosbVoz2KHxFqSssfm5Qq41i0bFdi5Pah
6Wn1HmZ9fesMFjo0D1El4kyC49XsoKd0tRsSFYqNIDCeI7Qwd3PVEHji25DulCTduRfTUVH1eWwB
hX+1COtVmxRo+hzaemLtbKg0YVeLivC7OGJ3ROxslE//fPyVXJoOlhNegFFrMSCvjnkzkr/Ukqhm
zKGt7xo1Q/QwZa9ugxG48ZVl90KpL8CTh0chcLFbrqujeSMba5KWdpqMDgt24+WoKC1yfdxHrQvM
eyoGnQg7G8ABYUqkl9+WDtnoVz7PSyuezwLA2ssMyB/v137QfuUsdYktMSqI81V+ldbow2xhh5nb
VD80ZZJ6ipfPuZoLcWHbwRGPOufS4GG9/WOLr9WDvuxvYBXKaldWznTjUm/9lbUy7kNI9vUpKTpL
hMrlsWyC2CWgS4LR+PlvXzvMcqYozrykROKPf/8MTDR1hGOnILrYDotN48XaL8duW4+xqThx/Pur
McgWni1lQH1tw9cdoaF5yuPT1AX4zDVPPqje8bbRMF5b4v98uSy5C6xm8Rwvxrz3N1bO6Pnavhcn
zS8dNCBkPI1z779w8PiLWad49O3WuVKB+nNYc82Fdw+qjnP0usFjmA2SJYOzgxZwKBudMtgQGUu4
nwieF6jFrh6aOJwAZryYmX+tD3OhsACLjAwLNrNUv7BCvb/lPB39AU+5fwQJ35UnV7rZP20ENH4j
ADDEhxRcBqqViGL6Ix+Yj+JkGg6T7aN+7IUrABoOxS8LYODXVpppeWUdvrDN5ffxMij/Qi7iku9/
nzaRAWGjcjsRIDmeRiMzNkNKlh66KhsVMdldAbN96M9F85qKpNk6+JCujPeLP2IpvehLt4jN/Wpc
CIg4haGJ5BzFZh4Kl4S6KbdJi+0VMfQ+5qfSRaA3CYVOpunJhJquxghdGicc7/Fp8SfNT+v9gwhs
8gXhFWWntFZDGk7Cc8ddFLM2bQqncgiLNwS+NZxZ3g8C6g35aSSp/Npo/XPGXwhZvAs2wbRc1mc5
5NVEijFgzz6qspvSoeCT5orsO19dIw38uQV7g3FBb2H3S695VVzy7BR5aGJrSy548SLHwUZky6wb
2k3Zvc4ewa6p4wmeAU7lfz/lsP/630uv3jfcoRJKSidPwOXlrjcGGzqgPu6s2PWv1GgvPtDgjT+O
PMJZp04Qp9u3umyC45j7qr5JCKxHwF7pDUHHaLaHK+f/i9/7G85kObXZNFbeD6O5ptqSO5xdXUf4
X8lTM19b3BjeJh7z9hGkiv4wAz5xX4Kaws0hCkSt4XUaYxAVTSPDNFCejtML+mRIQCr0nn//6Amb
QQ/jB5QW12uL6loZUUHUTqbZxHrY8lPdUzK3+Uhsa92ozx9f7uLz+P16q1FGxF/h+D3Po4q8L3o0
VMc0x++ZlEFDnRwfwWJL4H7tb35jvqA/6m86YtMguFpYq+xKz26AHvlXTreXFqJg6bo6WEIXjcX7
t9SXfOOyYlZmnv2n7goXXmuO8niRoeIwsXaGV3kvVx7Fcqvvzx1QbmyfQyen3GVH9/6igOgMT6UY
rUaj1zGjVOxswyGearTV5ZCJ0DOlHhHcLAfsK5qJ6HRMl2JHbk9NSc0sipn5RCaGK4vAhW+ENjTL
gOMEECHW7CiZm25eD5SZRy1qiUHEfxXmHPvv7SS/hgO9NNcv9YT/bAJQZK0GBJgz6mdzE59EImRH
DCVb854YGOxEPu997HP1rZB3M76GXr4ikFb+lW/00u3igUavhMSF1vZqphdCVpruzf4RZ4ZzR45m
utN9EuQjbIFXvrblla5fOQ8WGA+4Orq5qw28rOFGo6l3joAeIrUZlZ+lIZnpkAg4atji0NRF24VX
BtqyR/7jqoC1iYexPDQgqzVdGYmblWUtT9XysW8dM3KNjd0M9Td9kUlu+q7tHudhAB1l+Fns7fLZ
qf2dU2tRs9M8p/+sD2VWhGZQy+GUcgefPv6Flx4LWjx0KYbrIhpbjQFbEMQ++kXABrcgBTJAX6Rg
y99hpIieK1kYVz73S28cvSFVNJu5GSjA+y9v7stpdq04PkUjHYYdToHM5+jd451KYe25V976hecP
tR6KEjktGALWVRzqVUY15DQjndnu6l07JUW5iSwzzq+86Qv3ZVEuYgzTYCVQZJnmfiuUenqKdqnk
W4oMnbI8G1BCnNrqYYrHa+vopYncQh6AQACeBEX91TtzhojYaI6qEK9+wcTpDgEukfOcGkTR1s7n
OKcO7Hq9Fg52on+Gjj6FvcamrQTkv+kHP74Dc3ztQS8jeTXSyXiiQ8bDBsO41slFmAcrzMrxeWxs
wpmVRRkAE0WMG5Vg9V1T5529LwndOkA7tYgOzfGdSs/MtU1X5fGvLjHnv3o9GvPzwnP7Vqu6GY6O
g5nuOHXO/FSMMy2VacAku2tw/Z38vE4+T52oq71VmxEQ8SAae7ylfgSQGqX+D0lWxUNtqiGmCu/g
16HfEKd7emfTLz1ojHET9TpkH0m0IsnxSdvQv2+z4AkyuIa3dyzT71Wfzp+UZtVe6FZe8+9hgRQ9
sdKDVnGQM67lWWmsZ1D9UfWUgnjhpcDSbn1qfv0+GrsMjB7jiubLwie4MmIvfRrwTTB5MfUayCjf
j9hUJa0MBtM/dpqV/EjH3P5VIZLdfTy/vKVMrcYF50xOXKy4LGpruk2jRfjnGuBGpWqm6rbR6/k1
dpzmdiqtZOe3KbG6Pe4aaxO0QXrrySz56eQ1GxNVW02ydWumkoNVacb9ONK9YuaOZXOkBd2Xu4DP
+9ULpiQgr7oun6vlXE0NbkDJJSfyQoKiv22yoL0jShPua904/YLTaWsMYhgwM0Q9vrrpBje6NUhN
l4+RZwY3ukxT1v2J0sSVx3FhuuXoS9uSozfb7rccht+miV4rtcDPA++kuXLq9yOhzj9I5Z7vpFWa
+gY/QXqtof62sq3fAIl/C+KNCSNYxxEYM0mSxkyXTasCzDRZyqeJhybBTThZavpm0SQk+S1f2EsC
C4bYJ0YnOPwV1pKALprO35W9MWnPGP+WZPnZG4IQqG98zv3KyGASeDmWpVxL3Ac6bjjLYmcejh4f
qXeQhq0tDeKs/imXugLIRu1vz9PIiG5olvDyYcxdE1JdEBQhPWFkm4gMCTxcz/t82ySp2Cip+kkV
uw6HcaKcjihrtrksue4mLZgfExsRKwmiQ1ghwNwMQr1+PPovvO4Fj8m459Gzm1t/Y4Ouz7KdqBpC
ubpLRzc/znUZhPjNqcTWbndldb1wPVbWRSG4bOoQbLz/pgcqYsqozfRcjolDbqiP4S0xol2XKPPY
9G5/5XrLqrYaWkjMgapQwF8Khcuq+PtwDmavCwSFygSN6wGImdoqnwATMx+jr+MMGI62Wfn88UNd
/tI/LsqBbmnEobhZZ5IORjwMqCUgBOL++tmODaHNdmVrr2gvmmspP5c2yUzNfDhLZiNq7NXCriKZ
aBYc5aOTEWGOgOrkNnidRgxKmyYfv+dNrLbCmP4m1O8xbatrUr0L0zRSNMLBOCWyb1qDjLyJGsyg
SugJNeHqWxuBkXbXJuiar7SgLuAH2Y+hvlsU9QETxmozXhed6RekN59onvZdiBQFy4Sj9y4w667/
HnWd3RK6gpnzuSlm/zVo5tnbypFO+77oavuTUzczUZ1pu2CfQUK7m2JOa2//718/3xSIW/RI1EiX
b+C3MTfEFVw8FA2nBNrEQ2E3cQLwABb/RvaVc2WsvW3Q14ONr5cpm74zPoDVXgugmE4oihlhe02Z
H1NEGUTAj34S70DuyPaQe35tbyIt0jm2FKY6OENbHBJq+PeVGjrO1/kgFvX+uC/inETjSPrDcGCr
RPtK6kX1yWss40uXTu59mo1RB4+apepQG1H2nZYy3u0B19yPqKfRG46ZXt2Mbhl5eNiB1GNl1YDG
iyCYjY1FB++aAuDSx8bQX6ZLsjtRJb5/2l3utkZvGURQRx4AHDt4tPo62uqYQb98/F7fRGvrR834
pg3IVMKJaTWZmG2Qpf0s81PhUJjeSW0m/qlsrZ72DgVlOt1OrbQ966b66WeVR1CRmHXz4Jm9B1lA
1MFjZifA++zZ7DQ2cvSwNh7FLJqaXmTfqtQZzpYeTT9NwN+fHezzYuMNed3swfsIeSsTWCi7j++K
ufDCdLWMUz4q8oA4gr5/gjHfrsP/mp759d0PCCX+vXKH4qdApPAXu4/4kzHX5pmVKUDnbPo725Tj
rg7ael/XU0Pm1iIddSwssTu/C1QQ6oNuba0iLUB0lbr59+BX3j6YPGuLuXTexg1i0tCp6toOkalA
aXUpat8hiojJbwTDsWkJdvq7RwX0U8FSr3aaDWXgPJqjGNiMWwoXiGWcepGrAxgTnMJxRjtgA9/d
uh8T4d4os5vu06k0mPNJsNpYUyxPQdUO52GEFxyC04m/ugUEAF/EwV1sluNfUhfOUzx02ed6FjnQ
gaGwuo1WdR0VR9U4myhzxlcPFizyJRcP5YzmfpdLkX1tzdK+tcG/qNBOgL9v567uPg862z8QVzlZ
BlLwmun8wT5ls/malLb1OHte9q0dbOck9CV0gDlDP1LBNc0w06hwjQkcAWy2TsMwiXRxZsemH61A
+CHZVtE3E/zjLXrD+KGMk4i6t9E9JJ2entnINnu0Y+p1tAV9ZcnJZ94gOou2qnbT76XRZmKfW9iU
/rYmTBW2K7s9merJuCkC0c43ZjFUE8HPhhXfI+AaQGjz9kzVlM+zaWJp/ngQXhyCuLOopnuEE6zb
afOYGsjWA+2YwtYMuQocRrCD9+httB8fX+qCshwoGSMdiSRV3j8A2QQXx5U/OdHJk6N1j6Scnu2E
MjcMUvaO/qzSo+OO9l4OefpCOEu7I3RH7pWCqHHlp/zZRaRVi24INenC637Dwf22UvQS0AA5YHTP
7TZXe70pWnL6bBA9FmxrWl9a3bb7NKireWk1z/pWsroCN2mBlHz8Wy5tlH7/Kau11Zw7YQV1z2GL
UKijEwXuC7rvbOs5KTggCfQyqfv6CvHv4kUXDD7m0qXYsmpeUuom7KsKUNL6Q72Lo6F+sNhEhI3v
TPTldbXBOiev6GYubUGXZEqyZ6Ea/iFNk1E6USQhFJfQmugQS/uRGSXflwWtqxSYx+bjB3tpaPv4
k98quajmVzverGiBhVdlfG5oG+47VSSka0xujYUC5/vH17qgUmIDpi/oO/xUJjWY91P5hOozC0xi
sqsMB9chlamXblKzmACNGH5KkVzQ2rzFt12yDzBKvOkl6NMm1EF5If+PlfUloHMIFyNPqHh9/PMu
PQpkjlgoOGtQc1wdNrQC/2LqOfkpln1rbppO9+59t5PTwcOZdC32+uLVaBEuVhUeylqV5kyV4bEx
CY79OJRbXoF7zgk233vD1cCli5d62xZwZPsT9K+raeC9aGjAYEcSHK6Q3QYC1Xtoalqm/pvHSLtI
p2a7AHJXOz6RAbkD0pScYd/o36SAZz/SJeo2UCbmK1/ohU4n16Brgi+P1sm624q6k/hf009Pyq3c
bSy76CRztnm2TphCNhSEIUVVhpgJyfXQFOa/97nTcOSkuJiFDeqXq2nJd5pJN1m3jqTFtM1WH9VM
B9xXOpIKsBnllY/VX/6+1RYPuxEmFJtyC7e7+lop7vj6mNX+KU36lrjDJtMh7+L7vk9so3gpXBRH
G6liK97BAgELwd46/0LWbfFssRVuwkFVk7lBWtA9iIls8Y3I3GwLwLb9leTWKI+ib5pNYSdAHWrd
fs1yGC1lwIbFacLEF8XelfF9V2rVvejtwfmSxWVtoLPBd3Xr533t/TP4szBDvybkblNbY/Z9qghE
3PZqWmAiQ5A3MFOGODtNDu15UE2j+bl3c/NT6/tmuQlK6fkgM/omCU1n+B/OzmvHTizaol+ERA6v
nMg5lZPDC3LbbnJOG77+Dlq691ZhVKj7rVu2zAE2O6w155j6cEulM/8tUqvD0Vhb4bfkNWYnpsHS
OlK3rSEliulEw4WjY6mX+TPwk+LO0BJqBaFpJqR+tkFySCRl/CtWE904FCDS7J2vz6mhVanRJ+KR
4ywCN5LckXaolaeM7WQIxysI2kM0IKbaS4MqLHcqM/RzkVRUBF1xtnAOZjnUb9owiHFPCSr9kRfz
sy2c/q4wp+aBEYLuT4wk9Lg92t7bSZtJJ5/PXCsL1fthsWy1B2CbFL32fY8uinQsx1A6BXEhPXL7
b62tYzahjPLv90Qc3RiH+MgJMVlKD0U9RDTdhxBVbZDcp400nCfdFueMjLyNJXH19mi0ETfLJuwP
B3BvRRVevwghVZ5J8s5QJ0Lckqiv6euYdKr40s0mPYhA2hTWznP+Hx8cQVgsjAZi8WWDLZWVPmuN
MrkAO7MNoqB8877opvh3S3K97lpT2jxyCIXXqaQCjNXn73X16ojlrHmOQwe2+NyhApCgIEb/nNJj
pqCo66g2RFVdKfeyIcxjfx+NsfEbUae+sVavbENYcimpW4iNTA5fH5fqoilqLbX+Ea+J4loC6yrv
pcpIq7OIiHE/CDXvpv9wTTyi6Jtm2QHqlY/XDBupT9tUT7wqJg3MHSx7eGyShM0WZZfUdjNIfN3G
2Fp7xFxOsTHNk+KxxC+Ar8SsX5PFGfd5x8ykVOLGnKQiOtZg+/6GpQyLMFHZfLW51X35/P2uPeTZ
U46gip0eBtmPN2wNak53fmq9LLPqr3mhkLnlVProOmqk7bQ86h7//QU1zLjAAahja0sbst1kNdEQ
cnIJS84Ubq1BQiSueEh/A2TtniAQNhuilZUVen6h1CNoYsxF3I+3ONKq4LOW4d+wUioH32iM69Sq
+ovWZsac3NVM2iOJPBWFr1bxvzWxkW/laK7NH3PIEkJpKp5khn38DQlBDNgrMulMzUPad/aMcmup
XcRBda8NuhvE5Rblee3Nvr/k4rbZ0VoJcuYUSOLUQrk0C+OL36G1ulXhzg3nxmyl8D+sAjbPGJsD
cRik9n68TcBmRlIZYeglBqw4sKRB81u2yzg8RXLS5a48SL31daqKQv3r82E1P8DlLIkGBwoOczTz
1WIbVFgo3E2nQHCWp/5lMCXjVAV2tnWDK/tYaltEQM4SxFnc+vEG2VzR2Sys2ivVIh0whsYsbQ0I
4FNaAw/YmHxXRg09fX0+CcAIN5Yi4h5wKG7JOvV8lNVH4roC9rHwHKSycfZo77h0N26d/taO/3MT
HDPD3G7nVX68xxr9VI45kn0sber40Hak5UAmplI6uJNR+eW9EL76lnRt8BY1o+oc7S4DAWRriXk/
xX4PtLEezW6LAbT2NN7/rvnP39UCotbyzb4OokvqpOwzVK05iAgba25M/r1f52JHV9HZWBBWXjhY
BnztGBwQuSw7FbmeREpZd/45UeFW7yN4BcWpEE7w00oSv9q42totYpEC8U/yOPv6xWoL51SMqobh
jXZCme26KdMNN6hk875Bah96lhpmyj4pI63cuPLKbMH8z06FSZmHvETCD4qWyVkdJBczGORbfWya
05Si6sEkSafR7I2Nob32XHWmf7rXGk91KSKxlIlwWLIcPCZl/9hTnvcPYeyHzQ5fX1hsHNLWGiNY
krgMXYe5kruYDIHq+kT6Aknu+uSHjd93N6RwHeeC+a1F6fMAPxaiXk1qc15F9S7FPrtvcoAuilw8
KBG80xblDeC+acsbtzJz2YAKdJWzKoh4YzGsWTTw3DlKfAlrH51ArqnDoy63m67s1euQUYTncBbF
Lp84HOFRZr8mPFzFfNCOVXQkPzXypBw/n4rXXi05sf93ocUcqbcBgW5SWlw6Muio8Nty84r3erJw
ycigdj+/2j+pcYuZH7m1Nc+TFHb4z4/TQiK00gEXKXm6LE0XM6oHeJFJ4EoC7KhcGPWuha9HSV35
2gwaQIyAc1Yn+pcWK9sxl4hFHkh1P5lIcq6Ai6UdbTKYj3Vuboz5lY0IZgxdxlQKr8Nc2uJZLnET
16rlKUWJWIyk2Z3k44wxIVmfYZGMh9rCNGAXs0c54Jjx+ZNa+8Qp87A80yFkY70YaAQQ9Jya5eDC
uNZv0ywtCIOjLwEio/thq+3GRm9tvPGp6SqPkR3BMiy5rymW6n5bez2KHSjsagRKg61VU26MgLXx
ZuGBQONNzeePKRr/deIgEVA9KwfuL1nheNKMbtz5UaF6nz/Cla06I4295CxrZ4JeTCORUydT22qZ
VwPoPRpUOSAyx8Qk5OzhfQ+5xXTTYGS665Rxi9+z9vooybIec+BlFptH17vlr818NVZzH4oZ/dI+
dfvcDwELz0Xpk0RKgrikRmOVW3e89nRZ/0iumCV4KAU+XraINDuU4b95SGiTXwXEnMmtpMZ+KqoK
VKZmBY9BlirP7CfsFzqMeN/NnGOLX4zBseOdi2OuKzUVnagM94oWA81tmsIkGTjNg0eQzMoF4ZF2
Yytl+YSLUrsaoqrfSLnN3wAW+U+VLNonBUbqa6b60xcY8LqXhKbwgiKR4DxHIYEvVdDulVbKDgZS
qNi1Wjx8ejsZdyL0tZ9q01hk5lQEY0703GbyvzHt8qxS7vO2GH+ERlPWbkw3oXDltOz+VtNEidx2
6u2bCaXd/dgOCmbCqHfcpK6d7ox50DLd0sqAFPtWntt7DF4YKojKHZOjkkZyREtXNl6jLG6e+GXi
e+UPqbHry5pyFupDGeplG9wAW9bP5eAXN6remXciy8RLoo9w+NIiOg1lV1ypbHV39RBnp5yJ5ZL3
DknLk4J9r8Q7fjVFSVctMHALQr/TvsiYUDlZINu6oetcP5DbAXD88w9hdZNIMQy1AUc4SveLWTcv
5UEAA5C8zu/Kl1LSY/9QalhrQ7Y3iLa04DnvNXVv+0V6Tw1DujcGs3iI5Wr4NVaJr2/8oLVhikgJ
TxK7c4ba8susTUlP6Nd5QUSjLmjpEEY4UA9KnW81pVYmNhaaOe+JNY4VZzGP0lwlQC5FhK9rQ2ki
OYrUX60pkueNR7zS+0JVT9sHMSY7l39kee8++AoiXFmJOvIMHS8ZAsLRKHZS2A5fjCTM1WuXxIFC
QEaCy8QAh0smRqwZr32UBluk0RWqEosr6gkG0AwaXdZiSBMxpkRTybJLaW0WCrD5WJqe5DH6K5Db
K2lBA5RIcVtGzc0ILuLQ5g2EkfEaycrfqT95jWW1e25kQkfWnNGhJ24r+Q9D3NNEdZIEkjOEJhzU
pNGUqLkS7vHfrxM0OegjskowTJac1jyJiIYyp+Dim2p/35ux+iPB5nsMrHz6T+/u/6+1bNcS4D6F
CRZhT4yZsgvGzCYGYyBlxscS1muB2EfYaHeZGY6HsaUqHnJa3UC9rHwS3C/mJxoTqDeX6z0zc63L
pYFwPXfES8yO7HVoDfZJsfEfOkksEHwKMLWQoC99eRDjtVgO29hTWhyBhtBSr0ynBKtptKVG/Udt
utjvcTyiXAbHjW9wea0yL2mQ90z/MqrH7JKCirYPstwM9rkO7BIlg9MVw6EJHGW8ClZHigAtWYmm
O2LINd8q3NPFQe3GKH+0AcjjTU3R8RGzUljBXvMtZTx9/iWv7PsQD86wD9qOgDG1j0to7ashZQtF
OpP+Yj33ZZXvk8y5oWJsnIyyADJjs/qMwegfMjvfKn+t7FnwvrLj4yjPwUdeTFcIqiM5V/vsUtVm
6w651ZxGexJkoRipW/W6OMhTKmh39OXh8/teG4BI29kncZxV5aWenFyLwddTwNPsBcK9Q5rFN4iL
7Y6ixlZV8R8UzHJUvL/WvHt6N1kmFKT60kYRQDkedtZUKWZz0BW9FOCNug6TNekq6i5NJCdwUZXg
HrWJHCOSI1MrBPaqET+M1UQzqxD+0J3aUi/8nU+BpyT5imhBMp9iqf76H54Q4gaZTM1Z3rv41VLY
2OD+7chTETx5rR2XD7Sf47PipPGXzy81/1N/PKBZVkphAevCUnNnVzCLS4ljpi2p44tW6RXJz066
D5TcvNeyTev56svnxhjzc+z2EnFuJUMjN740MgOqtfXSKtEkbjstiH/iEOu/fX5za0syZ0AZXfbs
mljCP/WqyccRCP7F6IYyOICVL/XD2IWbgW7zx7J8ipgj6LiCBtJpiHwcZoFvxkVqMIk6yqC6SmN+
QxgFZF4OfXcY6GuWebNVIFh7cxxuaXRRKpkFkx+v2eW8IsesBg64tA6/BqI038KsUdhG2olSnsjp
yoLzv3+g76+5mLJEW4dZS3XtEhY41/e60hH1reuIvDYWqbW5kadJ9YN5EVfX/OfvvttxyjNHrSHj
pLo23reBaHcU8UZXTqCOaW3JhtmfXbR6WsPwUsTD5/e5NkrfXd5YPFvRKKIRspl5jjNC2aLiGT/5
OJkst/eFvdUkXb1ZdnOcwGcwnqV+vNmu65yR+PXkAhCUwNoB9L1Ldp0MsjeYGRGELwqSBI9xrNlo
vHR/9/ndro1eKk3UdknxpYS4eKuE4dhTXGSQ6k35pYrIOfGF2ntqFjqnUeTaDvPKf3BVAd4GAoE5
zSbOa7H8CJ/iaVtAUscYrRekMttBtRuJZvlipdQ7N/Z4a1pvpKdzDZP9yJ/4Lk2J0B6MuoZ2rdXq
/TCZzV9jTOjRpSphj4JXkUXnWQRe5DdmnKGDJZ7KaA6DnUWbYqP5fX6cLWZgPXVVTguzPGPxvrVw
TDWUhNh1FZBI5dArBzNQwjN+IekkoiI7WdNc7CmzIXdhJkZ7SS1I9gojh/DyOnv+/PX/OdjN2alM
r1yeDbNL01kRj5MGRzPwJL0CczxnuhDK1d7EbLRO//5SIDdY2XCUwWtYHA9TJJ5h20/+eehyMDs+
LG+JjCqnfSiipPv1+cX+/KxQcqGMmlkjzP1LX2ijVWaSpLDkG8AbzzLJqg+IjMp7In0IhgxDq/Pm
Wcbzp9oEr1z1Zf4fbnfmTs/Q2bm+t7jdLhDOqJiJfe4Qy3u+zp5OFZp0wLjT7z+/2T+/YYq3BOBy
9kZ9Q4NmMYeoQUbtAQJHjB6mdCmW1+EV2SyJ72BLiQwM/f6tyujjblx4RTrHlefPeC4e0/tazJUa
XUs5mWiFRIycfkf0ZDLtBqvz7zlBBVi9bcKejKjSqkMQ9tGLXDVOsG8LXetdv1cC+QCKAchhZFSB
cfz8qawNbYr7DCPqjZhYFk+FGD+/qngsZ6XSmlPXyN2pysz60CAt2HoO830uvmqa5SxWKnV0aKqL
iphTW1k96T5Sb4Pz1X6Qyz7Yg2gf3tIaDKQ7ppHxtQUf+aTUIZ10kEfT5MK9y5TD53f9585g7tUY
1PMRaioMvI9jgS8cqGRY4jwkoG4HSuhVng/QyFjgv/d1+O8vR30FniuTGZLcpdQNVVVdRDGVtDSu
EuROWnoiBf1LFQf2juPeFlJj5e7mHR0fNQ+Z1shi9qzLQfYxV/jkYFjRT1uq5OnSmAHkvjTs0+lg
SnmwRXBZGUfvr7mUFHXQJPomC/0zmVzSd2nSw9/1RMg3zTCyDTae54pdAlsb7id8+/Ph8B+X8LvN
j4nbzs6EEXmxlagkHI6iP5fE+upu55Cu57KBFQ/wo0Lay3lsVncEWQbGm4Pm14dYPxTGrVPr+kM2
qIq/UwxAICdF9zVCvqqyvfXDNlF2SjiZHHyoUrcuFU94GK2vdKVnaZJkuG1hJRuMoLWJAsmOw358
tttwRP84LLu0qEw0aJInKWpoH8NYOMprqL9MgVF/dwZNhDuKlxpwsKlTDATUgT7snTSMKdcRmXch
ejr4AkUJt+fn38s8DS++3A8/bDFNE9Y3DiSVgw+S83w8E2M/ibNjwr8iJdFMPCTmgjCJbkDOX4R5
Wm288JVT6oyh+d8nQxHj45MJrb5mhe7gpxhyfizkNJ4TxsYm31klFlfXweMekAxra2+NkKoHOvFw
KeHsFPaJdFn9b4lJ96GEiK2jOVSC/IwFQ0YJHvOmzzzGrbbwP9j25SOj7I8Qi0065/jFL867KCkm
nDFnHNg67L5OzW5JOVMIHBYiy88FkKMnuU4JKuO4TxkjacZOQIGTE4uwyMDBGNGPxwaX9uBGVKq+
YwYqBpypNhpqp+plxOx55xABV2SyeVX7mAy8wtDqjlC/zjAviJPwwoyEsb4Q4j692CH8tI3lY21g
zOEa5myDhBW2WD6MnqWDCKqA4w7nHjrumjUes4oMOW4wJyk+CIbXSK9VwnU1nF2fD8uV/QucJoj1
RP7gelxySS3fKFMbluBFsyj3nwuNrF7drlrlRKqyWV6lujZ1j6OJQ/R1bJg8t2lMxMa6tjb1vf8V
i2eQFzC71aAhI72y9Ff4WuNdUIN/71NCLT+/YQb9ypdIZWDWLc8a4uUDt/QeJL+TYcTpUE1rYnwg
Fvhv/scj+fVUD+zROwIy9kUkP/tBS/hmq7gIteA+Kspf9FapMscn0JaHUWnhXEonNZu+mQr5yLXj
49BjW9sU47WLA9Ol9nGBruwVCkmfBQBpW/axrNTnUjLjfVaT8hg1NR/YcPBr+dlO7doldjtzJ398
zsrhTEIk2IIpuqpd75HR8dIIxTOJKXfS7jAO0UOYCKiKBIzXjfPa+OV1qIyziONTHYyWq9TiRERp
5VL3vQ5O6cGy/hnEuuNOY3DGK3QzFdnfU0IVWIRPmSheq7Ib7/g3Htldk2uTlfyE6W2azEfbziFy
a/skoCvk1r126XLnAQpMeSb9IXbzftaBzm33pEOzoCc3mVX9ViP7FSooyXcY5906csCdqyXUTbAK
GcQogmyUg6WQJDhI0GqE/2YjkourFiOp/lQZFYQBs3OFFTgnXZhnyZFIsS7Fs0az4DxYYozcTErz
XZqVo5c2lf9SS9kd9dirQ68HJXr8GichqgNQF5XvH2VhHKQovyjOhFasujqZ7IV6l+/jEBagnDZP
OJyOJKVfy1a5R89ruy1nVqHIJ0WoDbiH8askT8cgbPZ2n52IdrnrLPlYd+ODU5SekWWNS4nk2Obm
2Rm702RFKd1nxdPN0XH7qalcU1RfarM5RpHuu2poHeqsJFQ2wHgi2TsY5bA9A+3aJ6rYmakk34Ay
+kvGKiy3pXlHO+5ogKx0Q74RCeyclyBkrEbC4ZvwtS3K5OxohZeI4Ealoper2RXy0K0oNNW1h/iH
D8vO1ZT+55QofuNCDfOiEIkcMsG7oDK+U3IEc6L2BwtuudGb+0HK70qU8kwGP6o2vY2IE1d7Qcp7
rR2inoaqNYXtqTaCczrUNc+LpNqsvvaF4yqj+tYnVrnvaxMBvn9pUISbeXI0MuQwWVm/sdq6fkk/
EqU5Wlf1CFYm92In+EKw0dWP9KfYj0ueWQe1Uf/aG9IvaL8nJXir/Okpx44GqeNRrwh5pBtM/vGY
Nl6X6j8AoB79QT8EbR97VencSTq4CEston1uifuI0iyz/y95Mnmp9rTrNGtP+/Msgo6o7DA8VtKM
kA3Umzrt+r09OqRNN0ebmG9yMve1WRfsrRXZDSfk720b7POxpvc6VulxKoni69VDoFiHKZh2dZ96
ZABO1AEaU/P4i3vKxg9BNJ3o+v6dTBZMCVKdk6H63Y/1We67l6nWb40ekf1U/mhF9WxH05dY1V4J
yfyuGwRtxfFTMpnPZmv8pZIcbeKtRFXzNU7MAw41wl9a4tdbktuccC9L1aMZxMLFWHcsqv6gJ/LB
aCMSWdRdSX16UtK/EMgOe/Tgv+WpOqYC2oVM+z0MjGteFA/wR07FVP0oGu1G1CrJyR32s6Y5kmoN
XK+Pv/bASk4S8ZJXX0z3lSN/r9QGAmVeP4yJdN9HbBgRZu7n6Cx3bJLvita95lH4deiTb1Vfo5qx
ld1AjH2TWI8DSe+cR/e9X+wMbXxBIRPu9awmfBf/+KDemrGWsS8IH/TavJoj4aKVHb+Y0SS5fiHv
FHviBeUDM7dFcGibMIMQwICmbLimUmbtFdva97Lj+TTMdqRbf5moBtZhoxwqRX+QUmtXqvkplvpD
zwQzpPpPpSlujACsV1Zmvwmbv6hlfSkHwTuodgBl7wmD+jH1wXNcNogJwFQEenVl9XyIJPsSwgi2
1S5hqqzOraX+lFvnGSW4S+HcVcuWOmNqjS7JANdEoeHa5E9xMj1ofnQaBwmGan9saIW6Uy4uxMG6
qZ+/9sN0Nmni7DEK0G0yh3u0SKeqLb7Io5wSOBAG5IX710CJjmY4/AiK7F5JilvfbB5Ycx8ladil
RXfuVOUmkbVbUpN+to51ArJ59lPIKLV1KAzx3EXOXkTmLpDz+1QdrJ2iVd8Rnt6wDet2Oq+qIxDV
Gsg4bRL5SbUmrxjlt4yk2XtwEnsRy2db+M+hxPNI+xcxOj/zpjkkavWNDNdvTjreA2p9lK3qLnOg
6BUTQiHlte7Ukx5Go2s3XbET2qAekro46mqW76Xe38lp/iU3CxIhyUlwijh0pRSTSy5O0Ujweir9
LoIuIM05eCyq6YhIe6dERufWsgrRpSONw7AHL4zrPXTRg0b12SVS+FeLv4bQ2z3S9dwt+7YnEj2+
y/P0jK3kqvjGuau7Sz30bI6KXREF9HTyo2nkB62Prl04x0YztwZaSJZy/wY32pUNaWBVxvSTdNGO
Ej/t2EjNDgQ6PKNKfmbePjmZoG41XHx/kDxjqvZB7FypErd72yCfOelQ6vvNidSqqyb5B5bAn/Gk
vPly+s1utdJlitBcDrU/wip7K0p5H47tU+MUr7QZ37JQu6XMfBxTpvLR0K55QvTqOM/F1FPccmgx
h1fSsaulSywNT/Ry7si2/0oG5f2oC0E4ivYNSkiB8ABZbpupbmL16cFvqr1DZtkRve7Jtwe3rlgE
Av+r3VnXrLPuqyE8BAGE1qC7N3JxEPApXd/R0KBnxik1rDdVmg5q6pd7v4K0XWkncoD2ktkDKlA1
2YVwSIxvbtyYNBNrENx+P4ijlU0nRZ7J3O2FUOBDYqueQh+rxmJUMIRjPfvpyMiiSD0H2wW3ppHF
/WQwI8fqriiqe/rU3x1L8trB308ascTkFcpIfWivDPvIiXUq4+EPGNHXSiYWPZoSiY9F35OT5gWS
dONI4lqUZMdU6YSyps/PMDp1Ul2M2zpVck8Vs5vBfpbH9Gq1nRvqjNqIb0Vp/a9jrLiqHvzO5HrY
jVa9i4R81zFv6ZJ/l9MXNQNc3XAuOVJLx2lQdArz6kvXFL8IpdhJWvqclOLsjwXeGPW2a9prpdgv
Sk2qdDCeOordaiG1OxOTl2v7wUXXo1++pHpd1u/S2aLvt9qus6djm5U3kR09d2zeYit6U9gf1EVP
VvacQy/H1bhznOyi6P2GP+KfU+fyjEeCLc4TGqI4rRdlJF+qeLA+wFiOa2m7j4gJh+1rsgG/afHn
DAeYFtMb+HLQqQj85fK7ji5aPbIRiyNA5HGfbHSFVsr4JodKVHYatWrc7vNh5V1lJDBjhlyXpZ5c
tT9BQ/sH3SDHq8IGzSqUkWPQAi6RsJBeTZyy50mrxZeNQ8rKEQVqLNXyWVr6hxUInz3OkTCkdqy2
/VGAhtuDNI6+Dr5fuo3V9FvFgZW6IhJiMpqYdBzSgBb1VYAXM8dITrwhLCNxtk07Ly6q3OGXFbnv
WHuRpfZXPCvo2zr8RMqTWVqhBcSFYI2tHzO/88WYQDNA9Y1is0x4wmJMdDGB6VSg/bNKUk2071Ha
/c6EhLQfjwunIZBtgtxwNGt3cITDeNfnmnYvayiVbjp6tOYZVBIyNLRp9rBRYFo5qc6KxLkoQRfD
XraxqtrSJovQHk8dAxOSuD4+2hKfvZxH2sZA3LrU4lBMXzcbYJplXpqNdbFDWQ7Yn/WCpVAn9+Dv
z4fc/K8tHzpQU4vCrY3jzlw0QxExKqJoJcoQZgxBskYHlcYN/NRpVjGD0dt1UbalSl6/KFolekKz
In8x7KRUUcesH3yvaljl+XnDoYzBXCCgkPeKEaZHP6jbjee6UvJAhAUhBgaiiaB2rv2++76VvO4S
OoHxhTSQOHVpmXKsJQww6EvrJ2ig2XVPboFPmPg5n3OhPn/Qq5efK1ooiLSZlPTx8mGeof4pS98z
Sk29rdnT/h44hwGXhEHt65n0taHMgpeIEi3HIsvfADXNFdDli54F8lTV+ND/0CvYsCso6XP72BJa
+0iIhh/czHKtre7r2sudJYRof2ZA4dKvNDh0bSIrTr2mL5tLqFbqvh/H+GylOc3GriUbA7XUw+dP
d6WaZtMGQ6A1S93p/318unNGk8iGBgoVEFgC3qLkBC1ubueb302iWA9GAGVAK8bM+/zCa4+VtX3e
teHyAGT58cL0CgaRpJhVyWIO2Os1EaTCyDeF/R/u0DbJUKPDrFK3X7QmJFvr4aMZ0L7j1vjVhnH5
IvqGpm6QWYa/70ZDNDs4KkJH4lfr4caKvTZ8CdAz0KAjrUdg9fE+m0pvAbxTqhsHi6NKr5jTdIuq
Rg/OmRX4V6Nr4/AQEaxCJtkUHW1lFBsjeK2UjSsYwDHqfplC3uIRRIHMzkVC8tf3wKj3WWMS+YHw
GBuWFglRXNjihYT6FVV9CuWI/E+wRUW4q0vEYO5Qgx4sSB3v3GoydP9ik8P0i5JI07i20jnObgin
wfj2+fhY+RrI4sCMMPfvWGoXv7ntpbrUkoISZ9NV0r6B9PGkKCiGLpUsd9+SOKGOkLFgpRvzzdp+
Zk4BQSIJAG42on58Y1EyoiTTej74LDMfrT7zqWtY06E3sJ+UmFYOUjqwwWlFOf4gvKaknFFtxSes
LGa0RmmokX0FUuafV/pu0gUpgty2D4HO4jg5DBTz3LYUwynw9XBjeKw9aZS2MISYBZjgFp2Wqu16
u1WE5NmTpB2EZEl3pRGW3lT23bFIxRd07ubXf/92319zMe0MgwVxS0HfW8zbIneCXPem9BxzTv5A
Ag/VP/wvrlrI+cbNrsx3YED5EDX0rxjlFy8Xfds897bpxcEe8aiUTrSrCWfYj7nUvjYNp6ogyZp9
KaSthtZKi3TuViCtpI2oIbP7OKzkAeaHgYTDS8fwW6S2+JmKwdijCtOf8OZMGze6NoCgniICkBFr
YY//eLlmTDQlDzUwpGY6XVohHI/KQPro14a/4dhbvRRzHBZxRH2gXD5eKs8muQUPmnhFjFrG1YlP
kXaSg2vvHOFq3hI3rD3Ifz5MGukqbobFnakDeArgLNEFRHGHRbxTD01ocL6m6n+0En1jqK7dHTfG
bdEhRRy7uJxPXIEhUO57cRim6TFxEpJ8fdlqkhPBm8GPjQ9jntcW2w0slsh/VXi1M97g48OEoBIi
VNJDL4vpNHDAsyXtxipq6+do1/aR+nNeuUK2hmsYxcFTiIXKawJlfCwoQu0bxKn3ZRKWNMYSVflu
lyLWzlOh1dCpLWnfB5n5SuFXwHbpnPoxCzv1fqii+GfQ65NxbsiUMt2AtIbUSyRt6t4oclT7Rovg
xWtQm9lJlHdT0PSFa5hteAOa8gf5BUHiZrhY8Mg11ak11dqDgE1QVxBO+3FqyvNAwWTa8WHKB13L
as8BkeqzY44Q0JbQHSejy2xXCA2BDD2Mv+HEDdXelxQsrYKaBKUPgT4jS6T0RpOFcoNbvmJLSPCg
EwEhrkdw+py64pwaQV9Z3+Kpz+6stLW/jSotJ4ej51UCM/NFs7qsOMYQwm5pMIffAksik0aTbMhx
nGNhzHz+RtdmHFZ+mKKcf0CCzNPvu5ncLAIOQIPEclKxzxn90XRBqP5SU2h45G/3EDLghJN5Xm+s
oKsLGc1KTids7EjlWMw4XVJrWmnMHDq9ae4UlD8nxwnlPU3f7GFAWAC1WWX+C/TwACQ53hEBvJV6
sHr3737D4vBAkH1ZYPCxEOFi1MqsOzmd1H3hj8IdofEfp2ykNxhvhTiu1Uk4l8+WZXI0EW4s5iSr
GwupKIeI3UJq3fTOLT2KcF/nVMnkdkoPHTgL6A6WU32tD23UD7vP3/raojpv5FGQcoLGUfDxrfdt
EffZ1EvnyrGqg5MPZumWdmLs9LFtDprSpqe8Y5H9/KprUyManNnAAIbgDxFjwJiX2soILqVZE+mX
GzhkKS6DCSlUg/1dKm9NVyuzFYIfZOoKmCnUuR9vs23E1OhOHF1wwDVeT/X/gDDG/CaZteOGpp2c
RLopsl6bkTmOIsOBfYC/cjEjA7PR5LoWeDSAqh+qznSuRpQV+3pqtw5/a5dCZTBLyGUNG+5iF8rO
hwGaxiAFsqj6kst6au8zSThPugjjcKOrvzpo311tmdhVIkHFdOfnFzaV+cVIB0mjbdyR0og6/5cd
RbnlhtFEsxFOqPEdxy61hiLtmE+ID2nN7vz5cFr7eFmEALIgXWMrvHi7rEDVRKRGeAlwve/KstLO
zlRep/FpyiLXGtX4nlZ5/Pz5Vf8cxIwjmH+w04mcRsX2cUz1gn5RWmSOl2OACXZdbY40UuxpD4CY
CEOsCo+fX/DPl8wFFc7dXA76zJKZLyBM68qgRPDKs/IbaP7ut1WkTbAnKVp/+Pxafx57uRZnwVlJ
Ab9hyTSEcmLbVZnHlyjoK21XpaD83L4Km38NKuI6TAPY13GVsfAsHiLudFOd8uTCoc78jrVXne9J
c9WqDqhlU5CrWmGeAiMLNkbxn4OGK1O+YOc55wkuzSsZ0pSACIrEK3sZ62ja9kl3kypGO1svNHm6
H7qyTN2CJNTqVY2c1Nj4AauPeE4sZ/5DyL1UWhqRLNOu7WlSRCR52X4kh6QXF9lWxM2fU/xct6C0
wLw3G0wXXwcSI0zEUS55tVyEh1i2fEzHo4JBwKrPYTlkhzjWt1D7azdHOjHMV0KKec7z03+3m7Al
p1HkzMg8WxcNYjJVMjgGI5LZKjWuvcZ3F1ruQxu10IM4ANhma4WA++eLi11qAxwdZdYm9JJERyo0
3Ukbxo0X+E8T4+MemBUb78PMubfBeixuspYGq1YEGLWxkC04cWZ5IwSpBYjovmu91YMc1ehWycab
0vb/w9l57TaOdOH2iQgwh1sGBctyttvdN0RHZrLIYn76s/TjAKetFizMuZuZnhmKZLFqh2+vb8Y5
AkEC4MYpnM1EBvQd3LfPv9pLW9JfP+j8YdhlYmepMJK9N1oqQzwnk5BeLLMRupPVOv4Uz8qVutGl
F03WgVHXCWKH3Ozji6aBK2Gk9OkNs470UJgmUsZNB4zCuHKhS7sf/nAq8laiRKqcHy8Ua4qiut6q
IBTqtBuDgantbA00FmvrGlz/0priu2QYlB4eLPezUHgWrW1UtTXsWzii9U2aZpa3I/V3vuVjetKL
gat8zBvd+J5q3jUrpIsXp5qE9JwMHPn/x/tcJpCba5mXN/06ySienfURfs96sOtSHlwDS6q+ALKl
zGQYn6+eU6z3z3J2oRKdZm5pp5zdtjE7chDVnOxR/RaBtxpGsFBVj6AV1UfkBCNcBEb8ZqeVPvxw
+0p6funGqe6aWJkDdIW9+PHG0RJYLhldySx1DzwnYy6Mxj6yOVRpuHs3oEz6JUdImV+ztNVPp8z5
nTNpoZPIUob4p3ZP+7dfRNsu+zrT9RR7a81YHtrWVONb1jYjCPDhVytY58zIbnCcbb2oqcz6taEL
P2OqtBhPSzwg4ECH43m+ulQLtPNWtnJjsNfmt6rQh21joxpjMHfQvvYV80P3bt8l13Ailz4TslME
4CdzF+o3H58ikxbQQEWR3Cy9Uzysedsd4eAjwfDma9r9iy8MjSlHF8gC97zjkblebY6NAmTQxRhi
mWneCbfpN3hj6AGXM4PY7TFBAAu+/XylXjrSGFch9jpRSyhAfLzJCof7bK1RMFnCw4dCHe2NF4+t
v2ZzmK7IZcjm9Ojza17YW0+KemKVE8vqn4lrU5VIO72BYVdMn+4dsc6vgOca3yzEK5Xm4srlLrxH
Dk7QTXTHTuOnZ++RSeoVvmzs7KBzwTREX7AyHyM6qwubUWmvgQwubON/X+58bGBUbAZLDBtA29Lh
YZ3gt35r6ZW9+/whXmB8MOXDE7SpL9ICPh90MWoUZXD1lr3byDJ/02tH8ZBvrFlXRGmFxQh+Tycv
LtOkdt5jvhelZWGnGF41y50sPNaT7k2xfeUov/S0yYLZAiy0AQT1HxeU0Kck6VQvuxFJ0564K4Ze
bsZuRWK22ArjIZ8/hgvrVyfkZJtT8UajSXp2OQL20UUJDEZBtXeTyJcNOvvs0Ayqd9+LQgQVgNov
n1/0Qp2F9iCnJ1EgDXXmJz9e1QY0ygAyEs7RWfuooeQW5bVn4hbRGw9kw9+yYX33JA2VVKTdptBh
An/+Ey6tMo7Tk7QH8h3YqI+/YDYo8OkLMkklHqwhhKBj2cwYKW5zZYP43//pbEdnJBZMAGVyRHbn
LBkURCizLaqhjc4kX1jalAZ9bSJB9fkJ4KTRUmYlisHEmHwnRb7po4J0Jax2S9/Waf+qdn3TR11c
e12A+kqi3G3VXI3idp3Mo+mWxUMh9EXb5rVYi6jXxrgMtVXa94NXVLM/WOSCW9vu1mvmIRf2XcM+
gXI8HiF0qtNO9VdsPWV1Gxutgbp5LGWk6uhuR+c0j2OpOLE3JW6ZGBJFrDvlyud7Yd1SIKRFR4PA
/PczsUbXyBryhn1GA3OP2ZLG7p7b+8JGKqMOk/MoU025Uiy6cLuWhmqHVUOi9g9SvnUq1xo4V/et
2mLHZdiruj2RWZmy7fStQPQZ0SxZDtM461eqYxf2/L8vfX7OUJHSVbHkxQ2Ug7ENilHronVuPYah
tHLIKZKVQGc+/0YuXxO+BSEQk4Tnb1cv2qydhrLYa4o5Bl2j/yymXnlXVlWiRDPjzeeXuxD0QcKC
A3DaFHjAZ0dpC2TMkzl936JYFesms7U1xPadlKHAmQVxFmopPIDlCs6O7XBBqdoNzp/Pf8SF7Zd7
JfBCnUWaem6Go5wsKBm0jfcxt3+n4ZX0NK5jH825O155pRe2IOJI/JWpc7OQzzfBOZsT3HMlEwVm
CbM97nsJ/V1n2vbKFnThnk50FOMUMtDaMs8So9lseyM3C6DE5lqxdmT3h0Rp+aIY9fT+nx8fbWAe
HrUEPLvPc7CWeSkl65eSZLvyNnHllbpfimp9NPTKuVJJvXRbBF6kCKRgdHzP4pKuyPI6b9rsRinN
+E70qh7RAFaixhVO9PltXViaSGmYEELuQVnPPqsNWdMoUQ066BuZorFkfONkKi6MOOMc1m7DUIir
omGuNWFc+QQv7DgOrU/cI3Qub55fmHDWthuC/Rti3vgIBWjcZ23bbbp1GYBKOIO/6stbbJnXyOgX
9lcKbicAvXXiAZ7bai1srSsTc8WNoiFqHdNhCrsyTqO5TpFAxJq5Q+d+rQVw4W5J+vAtYbCelPd/
Xmd/HScym5D+Mp64h3c33Hdmp24lxcyXdqnuUkxIdzSpAeAT8V55zP+Lqs4OaUQ9zPQjuCPdNU9b
4V9X9gqTIT/dg7rnZOZeAT62Me2iCRdDVEj/BUr5XgBZGjJFVCGzPtUb/YrhYWVY5o/Vz53cMC2Q
SWZlpumKmuzCPsFvw57ZO6Fz9XP8S6eWWqyImFfBCI+9Vyo4FwEd3e6aF/GFD8qlQ0w9nQ/41E79
+BAKXE1NUyjT3rKy9aVehdjMltM9KP2g//cMG0gIGyxnNwXkczAKU8eZmUlYHao2ZEfh9vpj06Bo
UPXSesa9YvnTT2Ls/HTW5iuP89JdnlBRJ8rdaUM8q950qlG16tg5+4Rt+RX93oyOZ7LzoE1M5/fn
+8alV3dqhZgUXyjLnyMyRqkzuz/U8V5UzfqeD6iNmM5qtWuQ0Av7E2wI+paEJQ6gsrP9yUxHOg/u
hNJHpEmAS+4cWWs2SDiJQ/OlGQyNYa+l2ohUfplaeW248kKg4NEzPIn92C7U84KYOWJNm2ntvM+n
ajzonbtEbNzK0ZycOLSXwbyyei5eD8MIjLNPpYVzgZrVZZPazrO7N2Sa+55AAMP005TsxlQa74WQ
6+7z93jpgkzOYoXDwLdB1vDxy/AmtUtnBxNk/mwpImboq3jnNFbuhmiaNNQNK2CuK8f2hcVzyvBJ
GWB//BsfNEwtzomex3v0RQtWIyRTPmM+irgSh1xgDIMvxWeZkjz7PT2dj3enzKVLwa2icGpMrgIi
esh/m7lr3iW6UR5izZUHqcbNXQEXM70bnaF89gyriuLBHh7rZG6RHZVN6XvmMrygDWJktEhMEyu5
ynrHG8a7VhW9kD/+X/k2ZV7i0/Odivl2qfZg2fdUeZRH0+idgEnWp1Zf9F1STMY2afJ6p9ROFqD0
cKIRJ5lrR8a/+wi/gZ4xWTPwWNLYj09twFvKyoSe3igWiPYoTifvFt2psu6KLE1xsXObOPMLfcFY
q+pbnk/NlMNzXVdNEzCLx9usa3oubm7pQwDZwpjCZdSnIvx87V76nczEUaSif0UB52ztDmme2fHg
LvsMpwQRql5fvSULCi4fT3h1ufJYLl0Nf4JTQYw2D7W/j0/Fra2yTtmA9inmt8+rDqLB04Ty4JZl
fOVS/256NMsIiZhAQmPMJvvxUsx8pPZSEmuChlneecJMKuPJ5IMRZjOnXnu0FK/1ZW7X78zqVT/+
83OFM0V0xqAAYrFzlZPTxSPI5urkI6gw0FRmzc7pyRRqLzH3n1/qQq2KQfL/d61zozwC08yoxl7Z
y0pNX+pEET5ZWPtWtsv8c9VAeS0xtC0bhUpAWxaPeQwiN9aE+9s4lsvr5z/n39iQUwYLRRsVt4kA
6RTG/RUsVdCPCspSBN4182S1LpRoUfH6nNvifa5sw5d6//8xMwPsky4EtRIN+cR5j7JJUGYoSVLd
VEJvN1XVTqEhBvuPZ2sy1JsBsMQi8p3ZezUfU9psMnPINp/f+KV9h4OOgRmbJhtJ6tmdY4hUlpZO
Fl6oebqfpZX6GXqLXW+tYmuNDjSLbgWm2Mz6I4OCw007xPaVxXDhC/PoZp6wFQhl1POUwCzl2E5T
mt6MxVgddbuMt/OIOaijt86VL+yCvALV5V/XOq2Ev960tJQihm+LQaPXtE+TkWR3pY6ndTEMybay
swypGRNGOHU0jI34Rg0rLJTdkt5VaZP/92Tow685j3La0uloKfbennZ4DIl3pa4ZVm7elwy3N2IN
stqNH1tRniwO5tF8+vzt/5ud8J2dJEIErN5p4ODjw9AHhVnG1nH2q1MdQe17PAzVzrc9O0TAU1Tu
lrg3r930pW/fQ4UPZwwHc0ShZ/Gq2UpzXUhPGLaPC7/Bau6htGYRtkuszb6+zMq9h1Lwvq+wk/JR
wHRh0Q35qwV7+yFxdeapPn8Op/v8mCvxHHDrMsBxE9WeH3xeLsxaNkZ+048OngSioiHrN4NtPhhF
bDeHvEbpc+Wa/8ZCXBNl9yk349g9t3dQvSVLFvx199Id7V9znFCIn9LumgnLpW8LKxQ+cRSADr2k
j69YqZTVxX9u3q+q0zi3uHExM09NYTQiYJSucyXyuvgk/7rc2XaiZwx4mnVW7IlzV42ufJEdJsOe
7moxoINLzWsb2KXHiA8DpRniFrTyZ0emMcduG/PZ3oBcmX4OMncc1EKd10WfL5ELJwSZwEmzjWvj
v/GZ9GJv7T3QgNJessDpzOYmw3jEz9L5hxxqCSUtLv9zXoctN6I6unCn6ZHzdiNJMY5XiNpAslpa
aMWa9CtDSe5SE7Hrf7+9U7RsMJ58WoynZfTXtphVfbZ6A5WnoqyZXm3UXk18KSvGb0tl0H9M3jro
wAdSZh7+65U5+hADIB2EU47a5OOVh2qtO5cNdt8ncRnBZnseNBXyggqZglli52bRzSu9+H8XKfEc
FDaa4Ry9lPs/XrIo57JVmtRF3Vz0JxEsgnWoIOI71YrYFyK9lo9c6IFzRWC+p2SSfdY8u6KyxJVj
yAk8q5kNlW+OXfxqx87YhlXrKvnRmGV/W5ers4FbVn538oXH705e93ue1SllyLldFea/8vXPWhnx
C+VVC7V1scjnwS2Wl3yoIJDaSarIzbSKvAhGaRXXTNFYdTyZjxslzVIEVYgnIMD+4y44xpo+TKqC
USsVxXDST/SOetY39PSaoIoH9JdW24RaXJQR1iWZv6Tdyfo5VQO1GgwInvO3GPLmFm7SuMkNkHcl
Y+U+juPmDYJ+Jjb571l444QyZCoPtkXvMp4bBT/f0b7Lci3eko27/hBDb+kbd468rC5+C2UZomyF
lOK2CTQ4vBtCvVXcMKWfcywHb4zyDPpc2mpyM6oFbAhTmR5qwdC2tej9TUspkL9q0pcGJfKhjEd1
14F6882ldn8bzFaDwMpiwOXmsmkNs4hmkZW7nOLTbnWSdylslXF5VUSgteftGiNVwEDDfUSB3/qF
a8x3okocv888edDMdr4RIKwPOKI2dbQ6XYX7BVIMjAIYv/G87/BN5EMGVyvMYrc8MGuc+6U9uT74
/tZvlXwG4Tc4d15MbKykbRta6P5/66mlEicyhS6QvAddWfSbHLzQhh2kfpo9HV+PIkv8xTK7A+D1
IajZgPay7+YXLTPUzawt005PaeXNwjI2/TL9UNOpiywX93RFGU8ztWX1MHi1I4K0t43ct+2hRU/o
wQbzs2pld5QJqIiVFuBYZ+1xxpLp0KQ8vC4tvL0zYFK+iME6otHLaDnP6fBzmcoWywwTIgfjIj4D
LUnQKQxBBkZiLgDGBs15bjH18GFBqPvZG98U/CTxUZjFfaNJkCFLv0SWHbe7QbgLDh0T4+cqdPZG
ZpmP6BOiR1E490Xea3t1tOJt001WtE4xGukCb5CmSLqjCRzFb9iLQ33xxntPWJUvcvulw3g5xA+w
AKwk+p1iyeHZXoyUol5nf4tbk1ZV3hjGl2LQ9OdxyR4mmcVPpaLnBxV74U0mlsNsUWlps/6Hy3Fy
MxSo59JCt6IxR+gkLJeVb9NswyPGXQiGdDWsU13xZSbV/ZJM9b6vaUImtdLSWy3sYJwH7E8mW+7s
vnUgpxgQf7SlMfcdk6ObZDCyKJGLsUUmWAFzK5bIse35WEx4k0NDmN+pF3KwLK7GuL7afl04OG+b
DnKQj0znu1YJGDgYWetvaW0v+3ydnZDJuP4mziEPFRj24ADRW69O68RBn6huRKBkfPeYFfadTiy7
lcmDW+gadjBrQt553azuJ2uAiJM1zlFlUT+kvbveD6VT3bLG1ft1me3HGMdSZhUYOokzzXxJjT4L
Rbo2e/bm9jAIbQpguy1RK1fhZw1jVKPMvxaNCd4HcUm0em7zu1a8+4YB/rua1O/QK0QHhT3drEYr
D2XLv+oabecrHYCuxcQF1l4dicGWt7DRnrxhcU53jvWsZF8YvLGPrjeIjTMa2iZhfO4xycf2rlDk
ytwau+C8rF8yYFzfHRx9d/Ti2ZfSqnpOs8xhXdtpsFqGOJwA+7tch2tSu6l7HPVhuc+HWnu3F128
t44rDvniYSTeSSwPUuUrzk+/ZN5/bbvGvaMrJIOeJ8kzrLSNsrhLsChSg3nByKqsTS9y1Zr47vMT
+sJxiayfeh3Gb3SIzzWuIwB1bwVRuu/7wX0sx8TZaJJUKPW8hjEWu79SC/031KK0fAqxTrk4jdOz
FI33Yw1Yta97dByqcSeXjDC1klQ/ijQfN3abx/aT01vFlWm5S/dJ0QMEGgEQSvDTn/8VA8kRDxNL
sdZ979GPrTJH+FZq6Ddl7L0rrt5dCZURPZ5im7PjlBIIrtwneRxiaf3jFbveVFCEODZXhIqF5zo+
LPHgBd3aeRtgJiWg4ESewGeoHzrFPOARsgNBXd+49gAsLtZ2bpUYb7UYwUpg9xLkJfCz2KyTnyNt
tLBLxE4u7gZG7BCRwvNZoqrwXXhploXj1VgjK0sV666pOEk7oT9YjQXZvFcAqvfm3j1tADVFSJ8Z
iO2asVcabhFwzt4h/GeSqR5/FFN9mDF1Yp8sOExVNw/EAgp9MdeXTgOupWSBok/3i112IbTG+0ZN
AGs1y5tkn1Zof+lCFH6iyGpXydOMQVw/VIrYx1iA809/e0527wrYFE6mh5Xeb5u+rLDfSLgaHJcN
Dc6fhagKC1qdKxhxAS8W1VA3dpiFmDt+jP2nKqU+BqKwJSyQtiHeMxSgu7qd9NJfVZXTveFxe075
ziJXHtUBde+sF8mvZbKKPGqKoou0brCT0BtVaoEFMLDeqp2N003NTkudirs00jLzpViypyXjE44U
mdpthMGV4KfN5al2UhzAssmoxBkrzCWVDpnhs22AiN1SxjbC1UHMmBt1GYyKWr/Pia2/ZfFsBPHJ
fZHOc4EpTPzNUEQWlEj4gtIensyph86eeYE+ZYARjC80TWALKoIzUxrpm1s0eNmkdWPvOsOB+pSA
FpzKXmy0dZ4io1RvFNfcpsgVOJ+gmLQMSh2mNk3DUjGJ8Zgj/KUOoPQ6pk33GUSnfbWWjJJpSn2P
RgebdSI6Hf8NKjYdzIqtILW97XtrvG3q9mvVDvULIXZz46pZuZ1sal3aGmcHe0VvnNJgpOT2e1nc
dDuqSxt2wO82edG6J5SKAktPrGJDJFCDutDRftc2uDAWdDMfp+aESzQMSIS4HvmiRDOp0JDdpmb9
JwXiyzTz6PoCunywxCpzADg+uPeUVPQXLAfltlzGeSOVIvuqTg3Xm8yfEwFnmJxc8GIki+9j2rK2
dCfdOIxbbgzckI7jkroPInEViK7piO6p0kNmwb1gXFMtGC2HG5R9c8Q76JuuVsvGNYaiZsF22n2m
1WOkm+nyYhdm/ybtLH4Fo/clwYJvj/c7aLNZyqd48gD6rI66N0rN3drCKp4Ug5whUdMudBoY9KTa
dlDq/DyRqdYXJBH598ly5L3q0Wqk+2lsUuE5XxPTHrdrooM1s1NlkaET1xPB8aBP9Y5FX9ThuLoI
gFVUcgecV9RDaY8yMO0F0lmdL3zGTYVJo5U0xqu15l5kODUEs5m9iBYZIEmpi4dMHfV3JV71Xdmm
4rfQ8moOlqFTA1tPWzKCtAiFoKoTVXxymZ912fqa6GrcBTUL8EkYGYKx0lmPWmev945CpLCIZHqO
16QO4Bekj72XZNtUqkaQnarH8doD6mdEDKN3ofyYm9j8jreHUlJLMafHcTbmzYgI4oe7etXrKNM1
6nQj3zTKlDwkhZE8JTpT3no8rkHVJPJnjBPxwRoH91YO2nyrJ9PMVplDr9QqJcBoegoG/HB8U8LK
wpGhvM/FZIaiyGz2T+P7Ogz5zkoS5dXLcbUvpkS/MxiZOJCO2mEPTPDGZWLtV07Xvg8qox0fRyPu
Nvbap0cvb2XoxbbzVc3z+UYWLKpu0KYNgV0epENZPQ2SqSuYWUTfnbbQe+2LFTSeXvMJjl0frrWo
wyWZS7BvsArCMu7X312eEWoyMbjT5ybZiR4m+Oi66R+70e9UNUkpdFqz+Z64Y3lnjE0XKGYnSVaK
Mv0DvOdPWs7FvcaaibK5riLFtrJobe2BVMpNnubVrHZT4ikCZfmgjruCWkUkLEs8ocoJ0b9Ovwvs
s1IcQZY+QHfSbuskcW4715tVUn3sO2Knm/dQQkeOMPEI1sV66TPhRVZeF8BlVDn4lLHUjaKTRFkz
AV4A5Av48pSwx/ogX9IyQsu//Iy9OeEItaY6Su2xweusqjds9i0raO7FTZkqzo3KpEju59I1grm3
vUfw8f0ubwDJSrPWLL8r9K7wjbQtlZ02oiOloLBsHIABr9Wo9lpYZkwXhH1fIcle+j4cSJ7whVi0
Y2Y46ZHhaBIJAMlm6VdN7sAQBS2LTXCdhJApk0DpZpgZk9XfJKbHDCoJBh+XxcFWt5Xziz6s3CXr
yYexx+jJQjYw6rerFa9f8c7Uv02VOx2dmH6dX5sZmjkaZWVQmMmwk2Y/RIqCgYUCEtvPCieNdHzS
kRwXRFMO6VvYiaTq2RAg7tNb9sbAM04tfBB7RWS19vTULZjaZ5JYBGZXc8o1c8h/sTuwuRaL/m4P
SqYADYQAaIhVusHUCudGb5x6h+NOERZZzA11bSwTPpox+ZkmafHS4qaGrs8iDlETIh76GVo09Sbk
Xr7E1sSlYB3z2MdAcjvPKEvj+Heymu0t9Y0tRcziCRwrQQQjSRs0xV/hVVfbATfRn9KT37SheOn0
+NZJIcrZ3gjccDzWeX4w5fhSCmufDqM8KFrjPMQAw5e257sqd8NS9Ds9yR/tccyCurbpMHXduzFw
3GKrbPlKheSrb7GbR0USJQxF+emUbrXcfCWZ2Cc9q4YAgMeRScrX9ukUEhbwsWaXzqbDySGQ7K9s
bYNqrpu0KJ6NcblrB2UJVCPF0TL5kiinh4wBmtbB7BuWSF2m792cTIHXAvZNNPLi6S0deaG5K96s
zHmdOuUtr6d+q876nWX1hl/Obha0lYLmzpwq2rV8AVW/Bo4SJz6F/HsL/0EqMt/d0nh2jMSIBqnt
hVHDujRCJU1vDZSBhx49VJ8YItDVlBEgdxz9tlGBHo6pE/9UllqEuGiWd2UHg7DS7Pje1nHSlC2u
afhbkLM7absduzl08xrcAH7RijcXt2lSVRjYOO4m0wtn243W11wdt6SR2wok3+IhtZ3zx6msN6lj
3Q5urDHzke/cXn6vVvObUyqHiZmxBz0uxUZvrFvyuQNd52UrdCgiuJUE2WC/dalCaSn5XnYjUj0Y
03exge+rlsMttrvRZWNsn+cezLEsG7HDUAwYkL2lHXnUBsVPB87asd07WsU7nrYjNrgZYlTfxXuY
rRdjI2jjO+E09qaynIe0Q8qdOPPW6EgqqyyxeBvVXq/Ld9OdnjLyJT+HrENFgl8z33eZvVWd6jva
p22bG49jWz2berHBFeqZXexXWZvBwk5H0E8iuFa/HcCbiCF/GzNAd0AJD6KYfaF3YTyswGioq9QK
CrYiiSym64lshyBj21EbDYJhHm9xgLzn5u+Lqj8qbvaLOfS7xTUDt5w3VSx+ge9/Ti2NbJYoQMRb
N20f6mx1fHSX38dy3DNCf89QeTR45KhCnkjMLlOHavrI6ftdnacndx4mSN+uvdGM9ViXVFB7ZziY
gwlatCzgyRP9AqR3NsQK5U4v6x+gL0Nj1e857t6tkv98rZLurppnazspVhtVI2W3Od03k30zsiw5
O8z7Ns1u+roMya83s0d5iipkPHu3qZNFtg4lkgEDmLQFBMyVycg5LXfl2sWnIcVXrydo8OzhWbNk
Cfa3WkPPYhFYy5L5OV3JDc1fj6lq04GNnOxjz/7trF1kM3/cVDnpyHQk/o+63G0pwjRfGyoQhZXe
NQxeBZOrPU7OtPVi54fpsGGbTuyG7Tj9kH0fpPq0SZHbjp17Z5f5t1UfNmtn7jn6H3sqQFle3A5T
jc9CVjphVnYMpaz5UVm8bQE4Pu7bLbX3n3OR/0j7mNkmMqS5umNoWwYJiXuAVnSM1qEcN16uJ+wg
Cs+H4Y/SreRuqsVXT437P5go4SDhijbsa7oYufCe0iULHUqRAeBVcLojSwvDlDuXsDzR8m9mLl/r
Jv+Rj8zn0VTRGn0NkfETpXhHoTghPcSwaVKsGCqyoBXZkHC3vWN9q+ihM/6nBXo7/64RWG89J678
1ihBgi70u1MzqhstkqX9YjT0N2uT6K7yHF+Z+JopPuphKvtgHIbSp+EBqyFLWo7RGkyZzpBcpXlB
K3UHcnr/VreLIOquvuQCK94sJ86DkklO2o0/jMpTffp4ut9VjhJ43IrbD/v89LGIU2FYTXbQiWOm
OSsvohAJb5xyGz1/hQ28Xf1GWe7iBs2PAbOVqYg8AGP+0JfkKWl1N5vFxivITFbxi/mz54nJCXCX
wFaaJI+MbrlfRpltCkMcrb78Kg02Y+Li32BHY04a8dQY5oR9GRUVsyKSntTqtaRWZGotH7Hnbsuy
llFqpPpmSduXbLaehE07cuC4AqLRrIFRjj9a7GaouSoH05ipny89tKxpDFure6kpUnHoFrfgFvtA
ol2JvLzfJeDQSrM5mlkXoqaOQ1Gax57fQ93Ni7LBrAAitfslbx90K85Bli97Bn4lbjLLzmvFnrs6
alD3VclsQJ5xTMxtWm/Htf5FGB6YSf3LqbU9aYWCHhJCoVGTCLdOcoRq82OJ0bSoLi/XLiGWFuSM
Yyt5PS4a1VV4nM3zbWzzHmiANBGAUSfCNR7gemsMBNLKnPh6B33XoNh/Szqm3o09truyT629XtTH
ToXOrk4FpUL7IT9N9vft7gSgmWT9hV3anxttA9ZBhvE4v+elaoSJ6043FOX+OJrSYRzACMaKKMRQ
lxd6AUHS2l/yLumPk+y1wHLIo9QS9Flfixv9FNmWnr08x5Vxi+eTHthNuxtNaIll54xb1ajbQCrU
STQJloNy0BBq4/DWSm8zOq1vYg7TZOMt8sYXqeYE0aJVfYUp/UBxpOu3wsIZweUgqymb+y2TziC7
jxMFKgLOvWEy4ZQoR5VAFtDvGMWGYlGgr0YfkuASVK25S51R+vz/dys1px2zmsKfVCxAOnN6HTxJ
+teZThkOmID6ppJ9JUD5Ukp2hMIxH2avzbH6XewtXA+2p7G/raZl5xgju9aiR6ve3mUAOfzSs4JC
Nf0JlbWQ5bBbi2TbVcYOOs6b27hBVanHYhxObGqf0fUsULWW5o3J30qn3JSOV7OSoeJjzaVrRlim
w4vb5K+6vmwKcgyL4NIfPORnCd+yr5UaMtBFzoHmTE7k0bnaZcTVRWUeUK1t3ILnSOy4+Lq0v2bK
8NhJ7XceJ2+4iBAWaBhhi+yd+D6MhfWU6kPEufFlmUmeqB/7E1afATG6FU7zfByV5XUkYKyl8uSZ
zbCXOv2KdRn3o5pw4Mm7uS+AkGPYqsP9X3Gd7w0amfMj1J+30WhIy4t4OywzH+UAkVydIqzsnvpi
ym4dZAagachU1CzBbdjh4M28SjCNAzCmzvo7ZU0EBsSc7PYJRa83rRWWvEzgQn/cWt1jtv7FaE2N
tDE3GNcU+3Yyfml2NR1qqqm+0y9YfGcP+VgfkkS7pz12XKT4k+cThTr1bmHuhyZE+t3AdTfU1eQ3
Oo6DFKsaVYr74CzOhsYZzkfi69LH27bon5qqh4etuj9gqYN8t39WJ/z7mn1zFMXbLMQM1phgIrv2
35LKzIiBOJAJcvrQruxnMSpBv3ZPCaESNWZzV1nFt1Eqw95iMpyZV9n7WI6cIpmupNaSHB2mFcK1
TPe1QbXt/xB2JsuRIlsafiLMmIdtAEHMIYVmbTBJmYmDM8/w9P3FXXVnl91almWWpAw5zjn/mIy9
tbMwhmVafzDs4SJt92mNk2EvKdHYOA2/TlqD2D/Wt8aafzH22UHhVc4GCoCjtd7MRX9ZBxmNU3PW
ZrxdGuEfm6JzXsqsLf25Hp9HW5aXUR+fVDMlb8AsnhQuZxCn1b2H3UPOGKcR3+Tadd2h0Dtysqc5
0jroIE/ERG1D1rZOH/0nbZfUmM/KMs8uI7ogB2kw2jQgB2FfqDRH6G1ih2VpBCirQ8zZkTmlaMPG
cI7fh8J5btyV8bIM26a+jtb0Jh3rV2bkv/B1X9XCrI+1gY1zKMmnrsV2HBo/RVcf4gACYyiw8UrC
H71OZy1T5wvb+3U07U9DmjA0+a7qC543Uz1SZm5u1rkPocceGqSx3CKYrJvCV+0usOGPCrUK53Td
rr39NrTGl0sGmTN5x7Waoka9+w8J0p+W7MLNTsjX0uuRTEpwq5J6OTtpH1pCxirVYOASuzUulGgq
y4ubVwHsGH3iCdIgq5GhNzl7RYVuNax+A6fEXmVFiRR7O1G1TTeQPnE/HsTPP89GGmVtd2wzp/c9
J7mMUD8bCUFRmXrU6qwgOSqGTIH7c5MnV1TArc6znQ+Rk6wHggHA26HnM9oNFLeLRsvyvd5hnNB3
XCAn12p3bT1vZU2IV6NSi7XM3kfWuNG6cgdoBcXJSZin5XY0rShWkmKDz2yf23d4zrOZYpYDr3G/
qeQRLR/juhIa1ELoWhvM1bSlYDLwhmXTKXx0eZ0dHUYMRFAP8bAA3MY3YlyiqXaBmNfING3G0uFS
Lf0hy52zRkDGWMYc6SXK2QlEZ4J/zH7maJdUIxR4Nk754GK8vbNqGbdGX+2Kxcm2blJHhkdS+9IV
534BXy+U71Ib7Pv+5guDsLB2OPH8RgJ804urrUJnr5IvcP9y48TqtmDLiPPqIBT921zjiHSis1oO
nxr341L175XNS73iPyije25B3nA5bcu44+K1zkU7H+x5PQ6tHnqud+l1GeqsKlNVRmVu70aaEaec
YP9+vOh9vx809ayr2S6pqsAwlW0v9WO5JBqVBGZQzOVpHEst6Mp6Vy3OrmnlvkiG4P5mVqdhx+nz
1ySnO2AJa9xpOdN3ppTpbon19ipLufjt3N4cs+BNgl7DqWDnE6jvYSZOvonN/ZBwyKX+KJvuXCTL
Y6/GaIHVr0lR+m0xJOmmaoaf0SJkXjD5OyJQVMIPYKJVUd3mzIpsY7gwKkxhruZRhcYlRASonayG
dLrJ0+EROj/md3gZaRej68F+iCnyxaK5XttsGp4qYuUJz5RRaoNsuXmYkrFV92MUN+kL2WLk3YgH
SNJTZ6YQJmswzu2RJKmtojihPuLzTHP1bWzIqvGqQF2sTWEyXNbVtpFr7JN1uAPsDZO1ulS9gF/x
+ArWTq1YjsfmQ01ieg809RkFS1BidFbmwnf1OYegASoEoIlJqOYCUJ7nbAmZRcn/R+wf2jHbk9Ua
Zy2f4oOqUBucYODz3dIcWGip+MjHGG4o8TKuUvfJHGQdkGzEOCA8FRijIH2Lt23eilMtx12ncp/B
lZyLQX613fzTKqsIqd/jJ6jVjLV4eLAG72aPuM5TUPnUXniutFtledTx8bSVcj6QC36p3foZRFc7
NGP6ClxZnbjqgN60vvApuPIn5pfNsDpsnYryOObzl5XkRxQW1qZp3MssxGfiucAPSXmUy7KtOnFN
Vi8itmLn9VkkAMbgtaYAvDOaS/5F0xyHS6MccBe+5xwMMK91L7Ch5gUDZZo8GAmDmmv3+mZeqwP0
e7WJbevsIgFeLYuhW/vMjDsQAO1BdRVlF52xAORKXflstKHwZ8nc37axfUBVuVc8UBhHvSIrmBnN
yq1pDdC4xsntuJgA/WMi5APJwG+PC0BjblyyFnVGXbR+QUrfRirtFWHJx2joP+1YWC9m2dQMey4q
k34u+SgLBie7vFU1PUgq2X7QBnvXKpgv3O3STuFE5GIyT9ZReOO7UDN3lyExCmqjBqqzmWVNkNHH
0VuOibgPhKiJYHsY24DoA85amCfZszrWHx2qf2BbVQaFarzFNSIiS0v8dU0u0D8UsOTAD4tCY9Wa
ukyFqKq0ekdPy6PbZStTuvK6mDW9Nz3ai7nbOQodOlZThrNUdb+dVDtoGIyBVCxSNrqoo+7XNyym
3rSDd037Yd1PfM6BS5sTsnxJOQkJuUMMzTQUnLNYh5rskOtRqhc5RVkGoKNbw25ZRpz5DED7wgu/
D5quzgK7KX/nCGKDlSfIhhBDNGXsCMV6sWvYyqaOP4jfrgITkMvXveI2eshdOksJC9FGpSWiMl3e
a6qSjDQ54Xs5mUwwm6n6ThdUCIryPa3qVe2S/dJkb17NxpXpHshgbPCCzddjp0/fVuYhQhZyu+ge
FJS5rdauBH3SvxoqR85xOWhfSz39SC33BYiEJVsCs/XqioXoVeb5aUiXU5obob5CMiQop0mcbTYO
xRh+syj+4KRbkeLHyfo/qZRnC4rpIFyeVjX77bVGZFEQqprNm6aTrJpkubepFv3YY/snBPSMbmLb
WnlorPmOHORPSr8YbiSNbilNM4imKJigj66W+WdqNZ+E/ke4PG9F2zxp+nSU4HGdnr/0E7K0wQu9
WNyzMORDUiZPMsnKTaW3kV2mB1EvCzA4rS1a8rxkKFPG4qVq+EZA8Ynvkny32LoKS5D7lZodnLZ7
zXpe2Z51NDOomaIbn0ptcmmKUpag0/pvhOQsIZlCUHZMnLvVl19iUD+A+9pjO3FJTI6FyJLnyLFx
QXjpb9OtCJlKZZDUCfDZaDRww2K4lGkJEK3lR3NtmjBnTiNMIst8vXJvrsgjCe2fa0k4Deq8r5X0
aWyaiFe8byhYHmv3LPSYf2F1rfo10Jb1OmetT18VgGZJKpzeYHty9cPolQ/D2v+q2bmQXKv+oMpv
ax0/TBIANzUtmFFBtyzXabztEzcskjHzXcPbVsNa8BWqYJxAl4q00jeWvn45PRCE/S7szgrKmDRI
d31WnOXb6+HM5j7Zq1TO2DQMbup57XzXBAoXevLpNWIkgYqSnRldtJ9WCTyrUnmRpw7vijVEnZfv
6sa69N2YfI51C04e7z3FfPaIwAiEyJodXOcp7hEi9np8s9SJsAp3n1Cbgo6XcD+lV99rWmvmghvO
KpABIHs8iBLUQUnEvEnS5nuCoNiusXKWzvTarkTIMXvTRTY80X13NcwlHAtzPs2lDhnvaGM4efax
yUUw6tavQiIRluqR1xVdOcNpFm/ozAHhzLUCf1NOnTt/qOlC+7H+REmxFsWL9mot3sNqr0hfygMo
Fq9JMrBVKw+8JNnONu14XhXZndL4VrJsx8ay4UTqmxVPV10RS0AuCp4FFACJ0T9QM+jRNYsLbskj
EKgTtV7MEp6G2y3xO6GjO48be6N4ptzVrvmuE1YTSRA0AKFHHvywicVZjPIyLWLwE7N23vmrTDne
FZPxPcpkDquFk6rmNu0Lmv2U1ywAxRrXYQV8Mmgag4Mnko1T0YtmVVsxK5fqnn6vK8Urb79mg2R8
a/frdey7H7OKHwZVeTdRjmzsVX6sor4k2fAwyPi6TB6tYxMvPm75301ZfNSFtUVX9rAiU9ktI43a
96Bj9uKxrDq/nLUdPbZberc3rX2HC1bafZz1q021GyGN54QmZvJ/AquYdSbv5UYYQGDO4OPV5PE4
Q4tp/PBcleK9N8U3sZxeiAbSeV0BxZrBbIImubd86Xvd7D/pyj6Qlb+fy+GXXMWhbNTfc3x/UheL
iG82btO7Ji2RpQZ7ULoKlbun5n9tY59X3w68yUD/40YoLP+wsjy0fXzKmiRYPPWL/KnSB4ncDEm9
F2l9TPP0YXFp53KM6Q3McoQkRtY8wgZrovxlKyo7FoxB35GcF1PRpKbGh2YOXKotCFMsvyZvupVu
zco5U+zqYOmTE/1Vhq8b8ffYT292372yUx5LSwZdOgCtWfuEWBK7GJ710vYbdzl4yHDIZpZRu9To
geynruKoGcVBjZPLVLJ0uPnBstlq4nh5sd0sMOR4H/6M1zmFaXEGCAozyPMp4oxJn5Dt82B5z1yR
IezsvpPiTMfTV3enInuJz1CKcS+07gkB4M1w+30isl1sLIFdjadklYE2VJ+JYR2MmKXPsbc4PE6S
VjyvH47NqEXTyFKmjNbeyZh2484Ej0xDYXbQGNXS+D2ZwKRy/lFNCjiU9kvozmnVqkBX5kfUiDt3
hi7oilNfa9vG1nbIaVEzCBjQ+OSa2kvmWsfVRKhJpQUIqbBXfy6WazuU2yJVT14JCMfZLfP+PCJq
RehwmAfj5nhz4DTWU9KnUMhzsclVJ+qG7NiOVRjTyyHEeGI/8V3SdybRcypgSuBvZ6HOmxWmah4K
9hpJjVeN3pRyLkGQhEqTWLE+JbEeqAOIbVEpnu+kyhHqNWhmOg/pjDPQTZeUaZpLulWb9toPJhMq
t0PbeYFicplnSxkUeUz4LZBEg9QFr8fWEd3L4CwQIDxsLX6BcimPxZI8KCvTC56jIuA1DCQgD8VY
RoR5ndhz0bzau9nOjmQnE+YWg2SNnObyVxH3zKnzsVjRWNImfM+pCpdl8DUJwHyHA3sWXOD1Q2lN
L+gxTmx0+xEDCKUax06MvV+v5dUYlXPsZKdyWvemJ/tNl4y/SxOctypP/BL3XqGcrIEetRFc2em4
HeJMOykAf01GCZ+7PtA2nWxKWmWGoqYuzYyfCokKY1StLaUlDNFu/JxkciRk3XzU1HIvlJ4BcK0v
yjxHulT+oFb9BMVl1SYMRUiEcXnv9Sehp4j0NehoFaIWBJGXxVZTOmULuANDsqzzoTGd22rVm8XQ
SxphS9+eJx8Wc4fwklOmWNmmMnlKFdHuZ1ecFiFuVB5dRoJz6sWBjNAuypg+OnKuNhqgfW1q7C7i
VRXGPuPnjEXBem+5G5P+0r5qd/wk/O7k+FNpdbD28mNeh12upheYCTqFY5yvBWpTK1r0ERRVXOdR
CdSUPG1XOeW6HpmdeSkK3V/U+F1HfZArmp+v1mvTLKdOL7btZGyTlmlbKAMOWobZWXeeCtT/SZc8
jorGj0CjGkUsxbj+kJYYDLU82ahwL3KejlZNDSmilGuR01GTTVu4L1502a7NmQtd9g2rU85WCU/N
WXs2MnlJLPSF1DCSWEf1Ys5AynblHCA+jmhPhx0sjwYnP4IXpstLYbMJUYO4lxls8OgYP5VBuN7I
9ziCGNB9PbwSChDFvRf2Bt68GjlDoKT1y2raF2Pqzu7Kkiu0JRjUmsJEz45KTz/lbuptrNEwzrPK
W3uNnzsDgsVV2pPXsdXoDRlLMr9ag1Jtes6F1qeqX9vxA5vpjg7Eg5GW0WB6P52ehl6rXG1akE0F
xknE7NQejrn6VIoCm8hgvMbt8mrYDu1643gs2uQ5ccQlTrvjXMj3AdzTAdCEvXtEeSv8oqXxVMu7
J2IJ9gi8wrxoYViRHGWJ+Xt27IOqd4954t0P6M7hFQkCSmhIXLOrTAYVfvaNNOFNwyiEsGLjDspL
RaoAwScP/IKSzTjdO7hF5KwZvulFYQ26b1OVWWz1umWMysMkRaumNFnjq+yCUaLEqp+u5m8q1Ay/
w4knbBEss9Dvpxp2tw95nUVdrvvD0qO/Vsvj0k3NUyrSrZ6xqM/2uE/W+dtEmRKMTv6HY0NV6zA8
1IsVaI6S+M60LlB9zCKWyXlCCKZvwcSn14WLLTBXwrQnnCdu2ikkpEjqXdqp2yhoO8I1Xq/K2Dw0
JQCdZxym3vi2MfqGpc0wZmv1tqJMgQVi1a7kDx6ERPlhKZSkZsKKVlVOyGGBzCc3g4IlWTxooTF5
7OmrW8SN3OJ3VxonuQIWzvBDcniD0/ocTOO7QG92YdrwB1MW2xSK9QTVM4Rjp/7c4/wyt3+gbel1
7RE9VLbG7Tb6TJj+TKoQw4ZGi2RZXfBPI8Pr1tBOtQtsP61vaXkrVnY1tdV2WpoiZVpMNVBKsTVw
Lel228OzZA9GDmU0dOlOn0Y9qCvKoKt2i6zqlVAoM8zsfIf1jp/Psq6enZyxdZ+cSTaIEnj5o9hd
mAEhL2hFA+9daL0cLIMmzamZQ7Fkb6o7v85K+Udv9S9MOtyc9WNrcg/qZHMlQ3Fb7eEx7+ddbVhv
LYgwMoQknFekVKUSNpRyYit9pCILr8LgBd5EWe5k7Y2he6mWmKbYdKBSfJkuzWj6aFy3sUdjuPef
Za73k5QsY/j2d7dkGZnhiLUmFZG6iL2iUSmRDDe8qf48G8da57mrY3u7LjqhB+kLhi3UCB8UHWAE
WZKXvB046p1VB5misxaWbrJt0B/7Y2LwKh+bF24ELFwu7dMbeWcRzfpe8eWp9Rc5UPppUsmkVGxl
4NT1Y1Cb/TvxPa+ZK+MAPYRGeHaVbtuxzrZtLN6MREZ9UuchMahusFYgfutobbs6DtoOXYdwAE7t
mCUgHsgbih/ZWRoUouoXUsiDPnBPj3hYDOb4z3iJw0kvd1krdlqX/zJgiDarK53zmiOAbuIsqBif
I6GJ4pqPWbrB4XDoDOt7HmlOReaxo97DBiY2nlqeaHfCGlVa2cFTOnlUVgbD1iaENxkFfVeLenE7
4mHVvnpB13TuufY3sP/XYZ5eVpeKYAMDGAsOjJrhPM04I9LCG6BMFvjzqnjoi5U2enGulrLyB4Nk
W7FeCuQ7fkK3hp/YBvB+/0ybN3/VfV4HzaJSpRvhDGCYbNo+Q0JSwKDK4i2WOrCH1n0aVhba1T0U
uA3Q9GysSUygn4RYAnN1CD3Agqmh9+B583vfXcLnn+RWcsw9ebB6xIJ1hmULWg+t4OI9Lz3GD9sF
CbFTeuzVPtRdhCG1qX8pon6y9fZJG7o5JC3pYORQp3rfycCaUhdDDlrvIRWPHhp8WmHfCY8bfJsJ
J8vLD26W21gu1hkVoO9N9IixDj5hvAJDNtXJd13YYpYJv1rTartApAaJlWRspSCJnlEuDGly/YG1
NTYqmqwLQZU3A+HpwEAXd3BE6gR/Ie3lZdHyN8cqDhXSelHPB/TKvrq0UaINKo3f2rUYrDDP7IB2
nHHrIHMv4ipKiykYhPcyT2V3cLTptRT5Z15MfzIPSZ0xeQei7yZYGW2H5+qV1YuOlmLvdeCIKDw3
Anu8V+oof7vHrB7DSgw7kVmH0tRbhBTjdel0NBJ2aNRKwfCj9kFROTJwitpkC8quYim3teYeLbWI
6F3+zhutJ6PS4RPKaz0wQc2DzE0RIQi1jkhTz/zVJV/INLRXEWsHLZmOmSYDSDtEuAretkLI9db1
6+M8xwadzu4xWWhyydQiPhXlBKG8mM22X+yLyYhprbQAd30iocV5O42CmTG11VNjDqg56F/PUEVn
Jl3pRfaUtdqbXpdhOTmH0rXPDoEQhWLqSNPWJ6VX4g1PDnQXs8cBlMX2GWRB6hmWPST+HMyz2vDv
aTtz8JEM5JtBUU9uCylgZ2ixvMbrQn2Ol6ByodV7V9tMhmSlWUFZCFLhq9tgOQWy0P7q5Fyw0mmK
naSEDatcD96/TmVguMMXvTLbUpoBziQSDJeAer0/mSyOsZNn/tKx3s20gTTJVPuV7G6LkTPdGNqu
kcZv24mJ2lDVJUgnr/Inuro3dSIttFWxEvByqIJ+0MZL6hhw35VLQzPi6ykDMXCAwHQmTdlNH6Kp
f8D2J37f9rCh9efJbilGsmyYxd62fo/3cnMcdVlYuA6wTU8Jc+2q76Jfnks2FSKQfuFtilzdRiQn
TkqKET+TP3FfBU42RIbRbgnioxxsIAo0rsavMeuPnZeA1idZ8Rxr66OENFcVbWsP1qktbf1ZqvKk
5+rVLUH0MkC6I78dPeDT360pYvo5x5KQGPxki52cFkt57cvkEa/r2eHVDMh74nSlgaES9ow99TJP
8fdsTk9EJh2zkSdGb7x8g5qdpaf64PMKscMWgSbd9oCcM1hcecLJlEIgG6+MRS9a517nlIaCBcyU
tEqg/IIeMF2KwEFvBSIWq8+aBZFKgDCLkhkTn5/ze2Cv3WdY+8Ki754Mc0DcZaa7clUOSkcw1owK
PtPnm6v3X+Vik4SNMwSaqLb6h3VKCfBM2buEI3O/tyvyXBuWINIUAs3jzUar9U0lW2bssM4P+nuR
NOBDYyE3WqVJKAXGLRk3O22R1xhqat8PTc5tg6mU5uOT2mU7yeuMjI5ko1RFVBr1J+Hhv0kn0w5y
yVzf0+dmmyNyB9iaIjmUO+iSz6FQ99LLb/RJZ29V2izo+1KgueSjJ7kIl90OUmkE/VPC2fH8lOmE
R/tdV8yPQSCOFE6WbNZE+6D5ih8lb05oyRiKtHhbDkUwNlm4aGK3dOZu0Jfn0WpIOb47oQmDiNy2
eOnN/jcr8ltPDFzeW89TPoZlM/UbwuWOCBD3to2cBdYl61ojMJLm2cJShhyQE1MrDMDCqNSwcewH
x5xM0vnEze3tFiodFwXD7MlIUWj2g3epU5j5ZPxxx4b/C+4KI9tmzlIzxI8I785CEAx9+2rnGlxl
ZXH1DZBSBT3rXp68JkbxJ9OqGxZI2klkfQOXjYy43ntNeplTTLCTJrdjjxjHXsu3Lid/3awNlsVl
+sRfkm0aTheUW4LGj/2hxM4ll5S/1NLbgDCnTJajiFH4zZhwzP7Mn50KV/O7OYOuaPyhTvE5xY9k
1GzcNT02rgBeTOu9U1eYXb34iayi0W80/SO1FXuL0FYPeBf5Vo7txBUs+l1W+5PNn3v9t5Y5BBsY
XtSvFU7X9KKk3E2EfPzYGGMQjNZfjmMFSmb0B+z4JhKo8Yh3a/KJ237vSC7zbTrHRQFnI9hSFy/5
8Gpg3UqzN2WF3N8ZePvmAOfItRc1feOlhCu73KaO62e6fSNqBWlzhZAi84wPMxHfdjegPS0NM9Kd
TjtpuSR+h+B7H9TIDiejfcTILoOZsXfbogiAAtT2oxc/59Z0cglHaQr8JFZW+HSaHuMu5leHPXlu
60C0zUOVi88mr7KNWFgZp6KhyZ7PUK2H97xbvTCDJNL5upuuqN6awoUltM0AIu/suaDjFJbtU1l+
9QZV9fAsNHb9seLh2ZztJ0prwri2V0aL/FFJtAd7oOElpkZaU6MYLzMnLdtYJSY7iWsADWVjYq51
DCTGY9QbeVCZxoqaIH6t5wQzNAC8ozf0C8uT7I3dbE2B2aI17ZxgZFDq0gSVcflHMbkGNJHsOtN+
EKM18qkvvIuNoHXqAwTCO8KFdsMx4PeLhETRBAqU6WCXE02ERv3Rd2ZEzBefMzHAfW9cdUeLtGYs
wpkbtLKaA+b+rWYDXBrrQ4cLoTaMy0xFDt13F9aeba1Yf0Q7Djyccgu+cm2Fyldy4O2XxwyBnxm3
X41hhuqkX+tkDYbVdgLOxtVK0RPN+Xm1WZ8Jkd1ze11xs57WvlFPLKhGJFyVWvsaFdn8SdjcsZXq
46DxBEjbOcYsXYUj3vgpXjGVnmaX/VeZXWYYY2GnRjxTVfNeK+OrhWETK1WvHAkgGE+iio/6iNwh
zlH55QZAFe+xUAdiPyKuaCDX0S8ts/HaKmJAn45pCMrp2vJe9J2quhGzQhFhZwyIAV3mHVbvyzQx
QhX6TCRdqv9Z4+FAEZgdOKMVSsL3EA4kzOI9ctmGQTuZyNunc4gotXaDgnVrz9qfaRwD2WunZM7O
8+K+EtvBBdJje5lTEku52QuUU6L1EQB8uY291yGRqE2KiGG4GKsN4KsEQ1m99DWJvImGliY/LBDM
G56BcMn1JeI5W0AKWLYWXAgHo1k+kO0HM7XdVqzflNQBZOmJVsMdeNMZmZAOleoOsWy1cbr1zOlP
caOIbFsTGgusgus9JdphY+aWb3nzwXPra484tpfqyU7VP4pT/Xbq+rdt9H+4lJNI98a9VfTQfmzR
rUUMAzOFDtVdfyMPe7RA02EYT/k84+T+VkiY7ColFIoCD8GjUYhdgjuJHfloKgWTm7jXtJr+mvYB
+QQnadUXW8A4Z97XIN3dPKXGJhmY8RBLPLOIXaHiNhP0G+GZ6YnR4WFNjW8PimdTigm1mFKy9KhQ
EX0PZUJnE+wg6utBjdYW6sZOnhVDfvWe4oZrW73lEhzLKD6QB13Wqj3pjRrStMeFz6EYBu+7rak5
IGYCT1pZIhxsMFm05Hx3e6YHYLBiB9Z2HmOoyWoQFD+67oWwUeUu5T6j9PXLMf2OR8SPdYdmVh4Q
F5BAsT5RqhoSlnBSanL0Tf0lrssTyhPBRI5W1uNs1zPQaGPCHqpAqcBcmE5mtMjrCfLglBEmCoBZ
R7NqHsqpulU890XdXodmwnMsH+2yCUdnhhpr7zRqinlp3Zaz+QLitWyIB7lZOYeT9JHLaFanKcXD
5yGoyvUv6c4AZPJDyZKzPiouu0b3aUILLYWE40WBJbutVfZP7qy8p/iwNjKBhs4dKKuknz6HvP+Z
quVmpspZuHNEbFMoZBJU0kA9jq11I3vlt9ohXOLAv5L9Uvsr2vom5fNB4WuiMjL4ibEH0xO8LPCu
C6TmnLzTZnKqK7DJVFcviZYevSFeo8Hhbh5alGvOVKOJVA0E1Z3xUWbcDkUhkTVTqKovZXaPdoAy
7LLpcR2y8UASWXFwM/3dK7WXpsfSMBj7XjXPi4Gsmnx+oN3U/ExKrOJzg6A0XrrQpT0ZEvHWshZf
2OXs0J3sL4FV5F9Sk/5/IpRHq9q9i8sjct2y/7LxW1Yn2H7Kcs91uFQBkZ3cntXYLP8WraX9/2wt
goUpViNjmWIL8+8Av9bxlske8+TQ9ZbxSkGia2xs/M0xoki8OmdsTkybPb6aA6MAkGJdperO0aS2
8nwuKMXMXM1+GcJSXrLSusNEo+Yl/xLfoN/D0P9OGSBoGRpQd/lEtPuf/69cgybB+4zYVR7iRsx3
aZRRvra6yuKlzqURIyXvCixKE/rT715TH5apNc+jUIcnc1aKzO/qdHLgjBIg1uyOJozG1OyRjBUg
Ha0lX/vcU59dAvQ8iOoOoI6v8lMrbWxEgzbH079EcWn/ENQA0UM0CeQQ+eV/x2S2ljJO3Aj5oaWs
9H2YhLvzvEKwyqY9m72lZHL2i5yATKQ02R2eIoEFaVBZ7MwRw122pEVJAIq1Ol+2xda3EXVrgLbW
bMj/PTvjH7Is6JCwPUKm8Lro3l/xZFzPMw7qsdwTaIOXx8bB4mUGXFtmh3rqfCk4lp//+7f8h1NJ
nwOHn6opG7T3r6ypWLi2JU1KiiBt8lCLl/RZJzzWn5XB3v73b/VPv4j/9a2sv/IrPAzaTY8mfN9p
rswDYVfzgp9KYLXpi6arfBLm8vJfcjPuP/9fx1knF5p8UpWOZPXvf18et91ilzI9xEORRXXtQWgJ
yWo7osqVstfZaHPjpc+Vf2vo+KdP1qEF1KVGiwZv66+ospg2lNHG2X5wk2L6IBIF9WvFu9zUV/3x
v3+y/3CJ6VSUUV1rk0pq/V2nPZi8OBWLWU6SiwmXkxE6TDWvqTf/ckC1f/xODo+SRvKJTd/U/70d
ql4HxUny7FC1EjGwWTguS5uqvFYQfnstmVnfShAocpqMNcqUhBQDVDj1E/5C78KSOkyhDgPwwIRm
N/9ywP7hEzd0iqHuqWlQct5fV5cm/oez8+qNG+m26C8qgMVifO2kZitHy34hxpbNnDN//V30fZFa
DTX8Pc0AgxGbZLHCOXuvnRS201Wul7Ox2eLuUxSg6vynKyf7DP3l7yM9Glck9Bjgty2D524eY2eC
wUBR4IyeXmXGHyWEPNR5Gz2UlGODda450Q+jzCBkJv5wkGUin5o6aBBSm31sE+o0BY+RViCLiy1i
3uIewgSi/cq4tBt/CLdzUtnPaGJ65B1p1PVnsj5PfIqKoEudIyqhCvzj42tEOyyrDImj1/sdEvIC
P1ROy6tPqq2aUCKs27Ya8/3Xo/TU67EooJGrIC3J3vzjRVG4Rkhx2HG7ui92AVnzN0Ir2a2XaSYe
vr7WCVIt9EWLpRbXIOD5Y5JlHeUTHKY480SIYHPvOgmFWgIYI7SMpobhkQ0MtRRnVNVtiYwfHWSF
VYrudxIlZ+agU0+byCLbYO23lGEffTS+VvJYCo59FACGYlcnVuHehXAHTM+s27xeXGzR69cP4MRS
ssS4kg6CgIQBevSG4y5r6lyOdFFa0CpTayFPi4uUQIdmumIazoDmDucgxScmW/bU7BxsY+ng6ct/
f7d3mEgbyGUWC09aemZQ7RklVuAJT6OTBI9OUgtoQQVi9ItqVNOw+fqWTzxmA4WNC6hR6pp+PNWP
ftNlAhiSV3H3z4h/hm1J7XnVi3bZkOAg/vp6J+72/fXMZa58d7eEphUZbVvfCxW/ipqZM/wZZRNB
5A+j6rafffMbalFAHgbbi3Npq6dGuLFEcCruGTS0u9AX313eD8DI1UIAPm4kZhqdXiOGOho6gEA3
oc95oLARGbKvjfajyjpOEWN38fUjOPkjdFdjwwJ1lNrH0TCrJSQoHm9waNOi655ZM6prMeuUaYvB
ibBcOFnVIv4jOmqtD477X5lL5OtCpmyzv/4tJ5YmA2qmTpQdiTh8aR+fB7CMJOjzWnmpGdWHNEOd
RK131ON//5q5jstegt2EBvz+43VSqYdodDXHY4s0rkXWZXszD8UqGqDC6FGpnXnGJ6ZNlhllk5XE
9gz89sfrdexMpRO6hpcDfHOoh7vjWwG9kZaA0wh5ZlCf+ohY1tgNsmNaALYfr1bNMCZE7NueMYV0
QXStdKd1EPv1m0ZNFs9FvBQhv35zJ0fRu4u6R6OoZHbWJphYBwcVW/DqtOS77cxiLmAGIcyVSCx0
jExi7PQHrJtdtmsjfS5WU5l385nH/feAc7SyE/qzpP5A0iXb+2i2pnzVy5gKhFdndYpuCXVGmrX5
VloCrIiZRXAYLIGj3I4822gTpIscVtNWInGro/CBzPHxzHJ9agiYWLSW1UxHCXQ0BOppjjXHd2CS
WOhPqaNRDhgYFKu8w5J87m0sf+34AQCdBW8P31FTx5B36BNAtbQakLBQxQsC4p+TPmnUBlB84/QA
oymLYuXKzFzJ0jYe2pg+A2pzeAl09pszP+dvstunn0PmFH01uPfwRT+OyNxlJ9K5ofTqkT0mzayG
rjQwnryaEdXbJh8dXoNvsMX4/vIyFt/FkNq7MKQixQ90hrVuA9oJQBZPOPcR1e31nGCGFexLkiD4
EzDdut4EeQbb4g6lS//aFKau1qlGM1NhE78cHK36JrXR8K+DzB+aQyQbk7yrrLtzusmft44e43YL
Yvr9685RGHMbzSQxZJDdgyN0VBtYIzMcMG3qPEW2PedrWUEQpLI36IfILJrXuSz0p9SdC8pNIdnZ
E8ewxW/l++ml6mW16Li7vmVqJygLR7WesKEZlRIUZ+kp0jsb4nRXoSt6TSOwvsSP2DUSdXz07jpx
jfrFsfEV7LM4GkcPZhrOefgrGAlUICii1Xnw0JgDwl69yRa2pWHkvxtJBWatURl9qxE16tsIeCAv
3+hhuExGwyO3obZu7RqsgqZMJFRymmp4W7gAbziWRG/6ACh/w1fbv5mFW5IVkEzXIndQEzbMbPVe
Ue56bG2BtmCsob+unL4zyou4s90raw5RqY9jPe6+nnNOrRYWQCUbVpPUzeOEZavVprhzp+CQ1ol6
KssO6daS/m6cmU+Xqet49FoWF2Hbi5v+eKetAeXQWqAgCHbNCUh2MKFqlTZeuJFq6VvfNbYBjom6
4df3dyJ2kyXQ0TkUcvjlUz6ayC077jkRVr4HbK76IbIiATkEPPsJuZA7IrVdvIcDzCS2J42pUc31
7bwHdzdiX6mnDpsRfZ4fVpLI2zJpo2/RUBnfHFlSx7S0bFgPIZrdjW9GLSGxMo5AYqD6M3+KIUfn
aZUk3AdpJ/4d98ltMcLZ1CplyqPbojYRTn1M6gjbdYraM4prQ2A5NKnoYCJo+gczccK7rx/miUUR
8rcuF+C4A+d6mZ/fbbX4pLLS1urOm2WgdpSR9Ae8xfmtr8wHFuxzeYUnxuaSq8Peju0MiQfLz3l3
ObI84K4BBvQ6t0V8q7W1uJ7aAfz117d18jqSZBWqFJJEj6OdTNZ1RoAChtty9RyLY401MB2nMw9v
eSNHX4DrUNQipsoyiao5WtwzTGgdfKDOG6SGIdlQFgyc+VVzRNGs0qKNKJA7CSaDgpp5YZtTe2YF
+bR66hrvAPWtqZEjYWlHPyAqfabiCm51XXaIaRqfGkQ9W9a3gWbvw9eP9NNI+Xsty2DvRM1H/g0U
effqqrZQIRGaROjxvpBauqZIUdZThVgPndVMt1UMrODra356wEpXusVxnv2hhiRjec3vrol6wvdn
t/T3bRlY//mJSdvN7CdqMC06Pqefai9Im5pGh175lzW5sOeKxp+eML9gOdHzOZIp/OmjtIYBQGEV
RV7BevGEwA06GbXgG9Kxp/3XN/tpPuVSS/0JLvoS5nk8n9Z91IR2mQkv1upy706h2IBnjleziMYL
08RrGagh+df9l9INyXfPpsjmUdtHH0oZa73biiI4ZIMsvHAUvyISfp6DUhhnpu3Pu08utcxrlPE0
SgXm0aV8qyaF26pdr4DfjooW9STUb7RnVanfWugZVhCwXfRv6Apqf+j3QMDkzkVvs4NQJNec+8+F
Zpx4u0uqnUVUIUU5Sx1NR0PYBKUy3NALdJU8oLizNwL38KvF3unMp7rc3Ye5gqdLBW8JwFwOIPrR
pcKkGUHxjolnlvRE1jPDeDXEORQSIFAQhQdMkDNMhaZ1qjMD63Npk6tKlkqNogn9D3t5DO8+I6VG
+jdm4HpQ4WJ8ak21XWKrN7lBuKiRt3iDLSyGaRWHODVlQ3PTrDYxh80LE0jkfaEl/k7vcKl+PeJP
PH5ivvhly8dFxsrRMyla8OK2MthBxIKMqzCexa+YUtomSKvfX1/q7/M9ev4OJ2iLxg97IgQWH5+B
8J1apEvHWDjBfMNUUyTrjN6wXGwySNfMagLqOY/Oix6F7g/f12G7uTP52qt2dKHVJFHOwb4XA+II
dMrOCvECtWgr1OZkN2taEL3IJFTPWiSmn/jxiFuPerqeg71I9RjfqVhRMel++hTtke/Tnij+dUfG
e2axY76iL0CT6+g9kwRY5SJpSJLuxleU/WgB6wkUCAi2iyokuKtpcuvi6wf7N6Ds44MlQto2dcPm
LdIROLpoREaU6QgrPThCgV2EFukAEyp0opssn54tndPQaXfDJHzGVF3H+toBNXdtZKXp3jh5FLxh
ve3vgb/iSUfPPr7E0rT9XdYMs732axxkAEmBCthh9KOpQ3CjYaErHMKjncJQ5ByEpr9rSe2aCrhF
qURUYmpglDbEKvVQ7VEwkK+ocFqi0HRRFmAe0Tg+DDUYoxlfoYufxeP8EgUkVJt99AOwc76vhgLJ
AdZM7cYykHmu2SJB9vOBPd9NEDeyXdbrVknigu/T0dZHeejhp32vuhgTGvzyPl0zUNRtmyjfB9Ma
hBd+YGKH12c7yVD5ZvKbIDzhPnPVjFpXSwpOU318bsf8+TtjAePUv0SWKORz+sexTxDI3E5ZT64l
KhzkUvF837cIc7HWOmdm+U8bLw7VDnMqnSkqoc5xfGPaW5lq8jk/zKVB3V/rnWU0tFDC/7VWtVzI
pi5HQjQHgePEsMgAGGNpg/A63xze5qG0ki3fY+iVCIFfSl8Hz/P1SP/c5uaSLJSKww4NV2aTj4+R
enYou6qODqOTpVujDO1d06i3udOwE1CWvPJLW7+JInIwMvcFsSOyD0ci63QxQwecGlnqYGIPIqnP
/LRlovz4DVIWJEHN0NhXL9vRj79sqAqSYoIaN99k2tvWVWJfD1jNZnRG+C7C/vXMo1j6TUcX1E1e
AMx+ohA+lcNHIxyJJ9Mij5NsXlxMVc+BPnWjvthEonDyPQzS/lUYor6IRs0CVpcbsIgmEK/6XndG
BzmzX0a/UniT6szI+DwEDX1ZYJnjKZcTqvTxYVjSl+DyEuRPgVH86GXY0yBg/zRuzzyEzxs29v3M
e8uGbSkoHR3YJJ2krp7wM5HcFHsF5sntNAwTnnZgORgR+/XSKtrmffWtG8wBrK1C8UhTeGMjBj2M
dVSsLWIr1oPJsAgWSo6TTfWZjcepx+Gys+S4ZWkmX8zHx0FftakqATyK/mH62MBxbDZKlrM6sxB8
3uDQkmLosZVYdlLG0WNvRhjjgUPAmpARjMyhK6etcgr32R0bWVwMc63urKRB/V+UaaHOvIwTXwCO
EOqahiP/Hhc+3iXy73ysA9vx5o6Sw6GwXfE4arIf191glRUc7/LH16//86TKbpbsXsrXBII4xz3/
DHDqZJjJgADcr7x40c6PcYlyLUvPVVo+K1eUwT5paYNTI0XUcDTShOj0MrGn8FCZaXjTRRYfkV5W
O7dAB0YjIL3saLB+CyvXBwFDellkOukON4n1vUa2g121SJ6zGkKbXLIPBgxrQJrHbhcbUbtFzYvk
ppD29GsGEbq14DlUu85JgzPN/FMviboNhc7lmGMd9xew/GV61w1YlAd9BvenxfmzCc3+rYPqfTWP
0XAu9/zEoDQ4TbHkIUvSzL8V2Hc738bC6mdkTo6ROZuD3VANSQnss2/jDT8RtkHpdPZrgf6MYBHK
h/rL14PkxMdnKJNs6aVrx78cKSUKh4oRtXbl4UCC3GWl6X2kucOZlv2JoUgfhW439ixDZzP2cfC3
Mcwl3UwLL6tGax/lVXtwA91EACS6569vSJ26o6UFikJ56SA4R3cknSgJSWUwvKmXwt8lTOvzRQng
GVBRUS9i33kGeNOUTt+8RE79a4QrDqDWFunfLIK4QFNnm8G2s2Hh4inN4bQSo5TesxuSJv6FGqYd
zITpMUXc9JBpCBd/8h2K6VZiUe1XsezdbG0RCQskNUkGfZ1ZpMQeXFJEvwOVNq4kQBRCTIuS+Dej
ylIOOmMJ8VMX0SvWQBKsvn4oJ8a1YRENRFdaGlR5jqZYdlegP3D4e+xYiz3N9+hKd8sBVRuSck2U
zZnv6MSBjlfAPoSm46IHOZ4PBnIv4rxudG8cAcvcpqHjTlf9CClopUpr+t4jDmEL0HAyiclKqzGw
pgEcwzKW9U1tdilZOjPmyQuhZ26603AwPH79SE6sje9/4XFrw2UUAO8r4b21HIcMJ8i3gVa9CHzW
NOo1Gyn05P4PnwGfuUUBlT69fbwCUTXNnK5kMm5BGeFLzOtXrRTiUCpQff98e6wyjqYkpx4AsctX
8m5e0eJ2JA3b8T2r0cedrPxHldTJy1i72aatWyDmw78X+xT7atr/DumspsM8+vGaKTWwnM4PTXmc
OYdBBgn2i9K9TePAPDOgT0yb7y/1dxJ4d3tljTgIBaHp+X7baNuhNOuBpSMav0ULQBYYUTBifs8a
y9opRDHdmT3L57qfYS5rKr1axA7yWO5EtUfr48SYPdPptH3PkeaQNFqCbN590cEYg17GtW0zA6zM
DgPb1y/3xHTKkm4SA0rOKWfaowddp4xZDSyUZ3JmvEXLB3dRjmRZBNW5L/nUg0ZCQUXMZNQSS/vx
nRa67tvspXwvpnW0yWheA0ntABSmfbdWA3Wy2U9rMmsFHZb/4S6XU6FD95UC69GeYkwK1wk1TjMl
UVdrsyf22YZl+jg1NtaNr691YtHgtAAq1VpODWyYP94mxoaZ7z0BgplYCpv37GInS4txts9onj8n
ifGRvL/S8sDfjVw3avymjUrDK9mFA2kVVXel+Xk2r8nTgB4bsDsNbkaMr78p7WAIT2l+IHOQQ3uV
svdC0WFDRNzJbHaJz2SrVVxqcSAWIs30W/rOLK46gVpkxUxmTneYN8UdgsHh9esn9nf7eHTCMvnO
l2KpTXPhuFWNQrYMQ2TkXtG6uB+HUOX3flVDZRPDRJl0wqI03dVaGmZXbIDUSyqaIbyiiw/tPOmA
w60nhRRujaRkcb8GrYMwysilfhkPzXwVKquAogEv+rotJIi2tvQZfVmpldNr15T9JQtX2qxrKy9/
B8rOYJhpwDAjC99v0fnUSArW0jWJRCpb24keu+uYg3N4VWCrjYnKqhmyIjMz7B2F1VwTwlXqXlm2
5R87TsxX1qJMAxHoz09948Rqze4QfqZhErGIWJ1z9hYXDc6IwA606bm0evmDzI0YOz5nKIf+t0Rq
Wy45O2cmd6kzSI6fPQclTnbEYik2VR8H0dBWASCcgk6cAPtZcdZB1wNLanEvaGs+JSJIh/rOISHm
0EkXO+fYhPcyaMgYjUr7zGp/ajKk6IBIhjMEh7hl9/FuSItYb8BQuqQCiXlcQWXT4vSimUgghY+A
G3iOgS9GXUA3rarOtAdO7GzYtNL0cUjm41h9NElYMs9qQdfAs8CSX4Vtnu+jsb13l4Q7txli7+tR
f+Jyllx0xbQiaawdd3ZtA7E8pxnf0/S0/2Prqv0OdsZ/dNIO3vWUhufSrE9M9VTldW7MMSju/G01
v3+2PcWwEMswLns3WNN4LT1cJv6T5STxmanp1KWYnKjO0DelXXc01cfKF3qJXtdLymK8kWXfgHJu
9QuUturM8n1i84VqTVqMGBddyXEFBFaCnXV1nh6SLoXxkrh9UG3mpHbJhwJ9C0h8TILbmW1r++9X
5qy1yG5tWv0oiD+OVZMU35iLZgdOwT60TzeA+KaX9vhHM0vKu9Hg42wuMmKEzywxn5VWi/z03aWP
NuFGZcymjND2UMx9yUytx6dr1hfapBlEecEwZEcGB53N1bU5l+XK1vrp6evhe+o3OHwmiDR50Xgd
jta5MC1LGZYt+VbkqxzoT6ptnmIOnsTs7qrZt6/FXwiMmVBGVuH4nKnceD7zI07MXstg/v/jIMKq
ox8BuJODsJXjw8N1utFKEnDLrFK7pCBLcE7rn5KB8MOZCnszFUNw4Ta5s6kn27xMTTWciRg/Meqd
peXHWZrVk7bxxwGhar1WQauEN7I63fhQkv+zyNbbOS4Zll/f+IlRv4SyOrRp6S/S0ft4qW7s+yag
K+LNWDqBB8CYZnO+KebxT1EM+NvHQT9TA6Jxxx89WiocJMFMzKwCUh6X1hMzqHSlYA2qUjvgQn2j
4/ESju2GgJAnsgcuEzk+++P0Eri6l4vGRUGbenlJtEHROz+rAMnoDNdlB1vRJMOoKYAGz/IB3aV7
YQDfRaGH0JcEehCQGJ6xzw43FJx/lDlAsw4Dvdf8NUiCqXSRt7vkwOlEIQSAt0oTZLlBkGjU5MVt
p8ABEr7h6UN3mY76g9sUFyprDhOZIaxnxfdWIxlyjNJtKbMHhOOYCBuxx3TLQSOI68tcLzJE/YW1
qnLnPsR7tCJTyBtn676xxv1AEB6JEVn4YwbcuuGEcBj0vl4khpz8HWuLDCq4GKh31vj1Cei9hCtj
rUZYSKjkrwpL3KjuEVnIhd4TOTsRfE8YaXrTYJ3MIUt2WoWep/WAQkOiJ5oZTv5v8ld+l01767fq
0hIuQAqTjG5F6p5eXJBK+WbMzbwOyDKuXCyNVuEfRJ4c3CwJn7OyvFULLEZ2zz3JEjiDsPG65Yvb
FgncXvfgYveTZJfP1BNWwZiRo1IOGxbL371TeSBnd44VenODwm7StEfTmR7E7DwiSd/WmrF2yYNx
yMvQp5rw2PSuScOtQwtSkhC2Go30uZmtR7+frnl0N5U2XRMystWNdKvRas2FegxryJ9mBiYyNq5V
Dl+XrQ+Y6lB/ChrtkqQkYP3Zq7Bh3Sb57yzNL3Ma7HMLcEzi0W9s3FxpCmYeRnSejRdotlN+avKr
aUF6dPFdFoJeLeZrpfz/bCP+loCMphP3Klp/4yhywEf7sbRIuNTC8GdE9I4cgr3mlAjlWutt0LpL
LdT/qyfg63kW7JNivssWOBbyHkgh4puPr3FlEK/XGsHLYEHlc+rq3gLqVgv1nw2QnN3ddSWALPfI
xtaxIYp1tBgDqYBs034hbxQ3g1WsdScGUteP18vCQkv1viCTEGkgADGD0IpEvKCLXNdT+rIUg6xh
/NkG/jYzQSEZwU0zmHvgJziB7XWSmk8k/17XYbE2jOmhgHy7Kgk2sydio8Zujeviorf1ayGiegXk
fEvm3A6jAcERrZc5Gd9w/lpZOcB8d0d1fZOBupkkGRBzuI+z5l6lhF137jWjBJRkdNFa+iFL083s
5Nf8jUeKVOaK7Qi0if5GFOpXmM7PUqCqSfOt5pLqEo63FWnhGgLEDl2qNnavY1dtozz0wCayTQcE
1QGZ6cRP1F35Kguam7jsriXDaGU25jomKtwU3WGwxhszk7SE1RZ6EONC9D9MN4TEnG5a1dxN6bS2
3WE7DOV+oBkz98FrbdRPU0DWAaUGUIA2sZijhfDd5UOxxQHq1H1DVwVwxM6mZgdyZUsI0HNaiBtb
5C9QTh9kNIOadnddr7AVpub9IAzyODUiy8xLOzYJ2y1/Dy4t9UofH5NyvIxgWgPVg/ZtXTTV8jos
Zyt8EhBb/YYg32c4s3dtOVzEPvq7EeKPXTzMVEH8ovxlCNz3uG++y4k0paraF/n8TRgh8YYxyVVl
Ab6m9XsDx7o/bV1mC2eMbgK3Tsn0Q2hnk0Kgk90EGMN8DMVAs5fAgjSVYsuZhlinursdhvl7ZmU/
x866Hsvuv7boD6ERO+RFtCFTqwEMVO2dyISW4myliaM6SfY1RDys2Y+EDu2Is3qoLc73NKTrNSvi
Y27Ht22tP8ux34g62NFKBy8Bzllz/gRBTLIF8Rs54LguJua5K9mlarV5pccEW5c52Up9/2xEC9zO
n/g6LLiFc7Pqnc6zITdkdb+2cve5xRkfufo97/6qypthbTvaTJJJz0GGdpQ7zT/K3gCFpoU4OtTd
EBEnNqbiRwQqMkqreq3mZmuW8lBIgwlQj/ZT4BAJFHKCixZPcwit0bgebJKqIaPH9QADo9pIczqA
7r7WJNxIjGCXqaytFe/NU85MbEcMEdAV4d6Qza6xyV3yw9DrzdTjLW5w5HnVPHkWz2pTWOadlhGz
IbO62LjpeNBj/RC2xaUKm6fEcF6doCQagx6aGVhX/WAAFibklxAWqCAUm4EjQfIIy8EzcEZWfnGv
ZM1jhg4VOwcLunOe1x444B+83scEvBUQUMcrDIYwQvTBEIewi9INh+TLfI5/6Jmur+bU/umH/cxg
1v44Ir3qZfbbnFMJVL3fTXB5UPesBrN/HQe8BU0t1lrc/UpSlV2RtomRHlwOfDuvr4cbQpduk2q6
jJyZ0PFqIMa0m0lSG+EZmWa4tbTyMnattURZ4cPRBqUF/GsCw5MGxQFH3QrsyE9rrP7D1bIha2hP
s65eISTbWywaXYUc0ZjVtLW7AZpAP2u7hkAvtBUX4+RedXH2gskbom76VJJLZ8x1uhbg1i6NhGws
QnWvU2N48fF211FPvKoNFTjFYkf5yEAz77cbxOl3/tTfEp293AFJ1UVzFWh/VJm+Dbn2U5XtoqAx
15XVXMJIA91q7FuYdmw+t3JYNLdVd9NmQHnrhpyqeIZT1OHMBgdwZ2pgX1yIjS4MhEgSjYF8qWe7
E34PlXpOJkAaFqtQ2QMOGcUe6f52tMQegBLRaTPIRNHc6/YAyHOhtkCx6y1nX+fjHb0jk2JmBTJK
3OgO+uzc+I0MixUtv5sMGtvkkLaV9Wfum8tpWFg2yR3gZE+bEC3hn0iC56Y3b500wmvvALmELRbP
OWmVgnzIttvpfn1h58aDiqad3pAqOMybkW9GtOqJbPRkrYzwOssgL7bNbSL924rEsXjs1xqY+CRN
XurKvB/hTvqGs4ttCrBudzsZxhZF33eovnt3CVAn4AbPzo0Ng8pEop7U+q6b62gFRfoPaZ1vydA/
1dl0ZaDvLbsZg49EECODmyL113YDtXSIjN2o+082aIysJREwQRKdEnOa+be9aoBnCKKx55mPj4TP
EMJKTX6rq7ENIgksZj13v0d6+QML1HVhWg/w5W/9KnvVImwVsJDJnUj2iQifdYJttW4glbcOQCAP
3+g1wV81neeOYDTbdb/V7QQzBfyTH2FoH2u/W1ld/jh36hYVxmtU6TsXkdam7phfRS4ukGEsShMY
zoAGCAOmz0zTwW0AI2X02Vmhs4Q9IodQkRCxp2ugVTQCXTr4OtAqCfhINoDod+glaShpb9ge/jj6
zCgI0wfXbZeYjNDgdQ6wVYpxFUbOb+oYbByKXRJICHfzwRl8D2bKZWjSbgKX/culpbgeXe2WuGYw
jyABJsD3LS+Fg/saL90fcqufhnLY2529zqF6TynBLhnYBrKs+0f6VjdFiSGry19yKQ5t3BBkYF0v
e1lQjwxbe96TD7/9+ij1uQ6DwpeqOr5ybO14Wj8epXTiOMox1+ANzlkPqq1LzbsKiuAwVdYPMVb4
JP79gshD/zazFjPB0TGxocYGDd1GnacRlkYOC/J+UnT6+Y9eFCSX5aTEn6nHnDisIwLDJUxFhpKx
aR1d09cSo0WyLKmuBz7cxbyqvVQrjB3iH+J0oNngwup8ahazOhBJwKfRhuGZAtvn8yM/gpqehIlA
zebY6ihVaLtxbeme0zokAOKijaeLOI3VeKDgqGVntDGfa4lUlJEH0rtd9L72Ujt4X+/KNEVK72R5
hexBiA6scr2WNrT8W+s+Zrt0OSorujDyML4YlROcOaL/dSp+PC4vFW2JhEGiOEU88fH6bT4updXK
8EBI2n1OpI/rN2CpzeyuaV2NIDERclpUZhODLwiVU21KF4EsWJ3cgiemgmZTAOx5pUFkNVuVRS4l
fD0iq7pr+9okcUlPkjVDGxNPNg0BPPbYdsj/CSXUM2PuBoFBpOrGJ0NVASGTygx2oZlU0brAuENs
pi9ZvMah9PMLO+nA2Vct5meg8yG4ptEXBLMOTdo7JEkTaGO+NVCGviGZgPVQEH2hFqg8IVVzH7Vy
V4NBrzd9rLmvIpqLJxoIMfF8y5dHJk6fqjPlllPvl/8ZjYUN+QIjycfnq7O8D1Fo2B4JlM1dA2zy
MUJ8lwHoM2dnhVvH8bJREghaj0gem6xJvn39JRtc4fgNIwFCEUU/nPG8/Pd3I8yNwkKGEQjEHP+5
s/VlZ/yUnSzP6ak/V3soKy2aaiaLpXd2NJJgRLb6lERUbnOnuPelKNuV0tPkfl7KhKvGmPs7SVrk
uVbWiQ+WMo9BcxBfwuL++Hh/ZQg5pfVb4bWO9hxOuuCkStbIruOB//nnRykBY9sYcXWqWseT4jTR
y+5MZXuxnjl3KejVRwFmef/1VZZmxtELk0urHucv/D4m/I83NFWd4fR0kLxJ2iSWjyx/ZZkH15Fp
EUdCzOdacGw5JFpzzvBwYqhQs10s1iZ9XsrVH68sQp2OdqIrXO2A7VfE1o9PZp73F1/f4IlvgnKg
CzsDgRrV2aPCu8yyZlajwWVsbSovskYzN9oU9A+9gTHwojFqXb2i5lXxViOanbR23sjvr3/DiVGD
82Exy+l8EvqxUce2CVTper5LUxlpu03LWjQbJ09jaKwdmuF/X055qMxy2ODpKh+v33M/F1k/Stvr
JwTWOEpDl7wQt64Q3MQqewxq8mjOXPPELaIH0lx8h8udHmMZTKsOSbJhaQlm4jtxdmOLynFpzviG
tl8/zRMNOoSGBo02Pg4+Q+dokoknAgbIcrK8bnQ7sfKHUW3TKgvtFVckYqUtgjbbR76S1DUmF8GZ
1QGoJgSZxGEK9NQBwMkmxv/wCNACsk0ljtq21NHqOnDqRBAeWV5rxACne0KyspQkvr5JqjOD+tTu
ZdEEGviY6Sbhnvj48eQxD3tOlOVRI1R7mYL8NufpxhqVuNYrEa7Zu8+cjiYJWrpGXjpN9ubr13Bi
5sANhs5Wh66EzO5o5tBjZblBX1penWZvzZJLrbLw56AKgJcW2/EdoFIwW35s3X594RPbUwoyeA4g
jyymlqMvWuPtTjGUP2+o6BuXc13+LuRgEZUGqPmaYuS0+/qCJ+6UNrzCXmGgMHWPuxhO3jSmX7HY
TEZnzZupD/zf7kTVbMUJof9ha0VhQGQVPsYDW1TZmfv92/c8mqNZ7ei/6osACEHjx5dtBECPKeRb
qKny1FqDuLYeKfLF03qmNNoTx9YCYjWIHQ3ZlbjWXtfIFg5gDSREDFSj3ArZdJA2w/ZRDbrchTmH
7bHU5u92KpDJibEmGLZy9cdsjqqHdLRjst1Izv6ZEAi+68YyTVaNU+JUImWaGJQ4+JuWSG6Iskdq
Olw6eCAWon9raA5bdKWxCSI4k6knZjF4oT8p+Ny2UexStyfyb7SDcgZ5OWXurQxCf9VYJsnTFlnx
yc5Jx+xpCHGcN3YJVYeg0GJr9iq91Vp60Bs5UyMh7h067iouIU2vk8RpzCt7HtXb4C/V5LmIbNim
fqDGdcB+5ZDFabLuXKJr4xEupOQAv46iZLgjRVps4wJm0xSX1l0SdNaaPDSiyHI9O0xVnn9Lu1K/
iAphvAIFMXdUYEEw961+XTecUVc5Xb92nZOVtCsqYZ45IpwY7ShmUfczpyxis6PPDN6oM7Ujswok
+BFEJE0KsFPNfevI5BktwPA/HIzQBaHV0GyOfywjH0dbZvltNyrD8pi6o33qS4Y5rppH4FT1hUP2
1x2uVkJ6YmxMFFKMDbXec3ruE4v2wjWjlYrs2WUZ+/gbxholu3R9C+FsXrz5kbK2NWm9q04nYqkv
58DDP5RTNwM8nAW1++9TGyV4rq0Aj6HNOppd5UQgjVVqNnsGeamD9d25Vt3skqnrNnE3dWQzQ9r1
s2b99URzalrnSAq3kYWN3eXxKpqQQmThc8wOOiCWi3QwJeY4Bu6oCGsITcSapNjJV8QEPajaigYG
TK1/n+1sNimKqqDGBvT4/XftRI2uM5NDPUp/BBA7a/7KKfHIslmKnVulA/NjAQ2S74OODP7MKnpi
vKPh58lj66GL6xwNvwUB7P4fZ2fW3Kbyfe1PRBVDM92iWbblMXGcGyqDA81MM/Pp/w95b35WVFad
9/bkJAgJunfvvdazfHBvx9YkK4f3OyTEx56tBYMOULwNtfTKZnrpiuxi1KIGQuJ/uCihLgp2uQYO
LrrV28iS2tZ3O5NkZheQpd1fFyuIC883Nim2L/YwKrRz66Owp8SyRJcdhTNYtI1Tcz22EMmt3KnI
rnPVc+2QX9IYrblF1kCccTgz6uq9Kt6VKDdOI+RrAjmYehRGYm2IJCAwWO/TezSoNtkhdXbjeda8
9+e5+I4sLmEQ6DEETMuMEUUW3egyrVdeZb33o4s4wSKDTKUEPMtGuGCSSQJ0en06Nb5eb4fWxumY
z+XB1BTtLtG6WxPrT8XgpGwW6pkVkPUaq8DJycnM5x6VH0kg48auyVNt+gEyfN3bR/Yp8TOplBEA
rRe7xoxzDAs2iUZ+4dwWMy3PFhoHTUg/ZsCLifI5NpPkFOuZv6OjW21naWqE881580ALoD+khjuC
5CCaZs7gRe9UaRtrrUafRCqCXE/mFN2WhSRtrJFzUCsz3PY6qLI8JlSrT4HD1cNEDygz4LnGxZ9S
i977Lm72bjW8x1KWN2Oo0qNUuX6rzKgNPL0zdxrCSQYajHHzoo0DUBfNWjN0PzDGjCZGLQjhGWFR
RGGd3GojK1VMOss2xy+ysq2+3btixJioIXJLIkI/rCxtHpLJGU56mS19toVhr4/0QFy3Pk4V8tNd
2+n2YzLO8jRwpFl7ahabLGXFYGTTypOtIl5FvR+Z7NhTp/NtEvbAEuI4q9HtBEqCTNZ3qZgGwi1c
gxjrkQVV9I61kW7SMrmzm1U059BCaesOu17H9EKmo20fx8ERqEP9eK2odwJNH3W+9N6PttOse9/c
KLFXc9UiWc3ziDO/fmPUINFnBBiBRVrKqiJtZ5UP7jW74YXCjB2RcyvS0kVdelYJuk1WuR2ucnIP
G3mXUyjdWDSDGJLlcXivcqM3A8LNCsC3namuAXwurBs4Dy2U5o79txHxcZPy3UiGTYU6buxnkmrs
SBoZ3YBi6AJybudvcW6iW/h8h/j3mizKKN/gvsJ+1c9Zu7pLsocMAXYQ+5Lfsxr28cruPGdYdIrd
fSFF2VwBk1y6JCxICm2keSzKy8nvf1o6XmQl0AWX+CswOKconsvbEajNSN+8s98cGQ3XQGR/cXof
C16HkyROUpoSLMj/dFkwmJXkymTHMerzcl3PtRvzELkUGzJJFc8y78BN2rSpOqC2ML43rtkZ67bp
pxtrED6m3Lav7mOZL3POhEdz45JzvMS8Dvr9WGrdexeFTb6CXSwoEOWU/uySxDwBceT9CyH0EJZl
DjHPOhdZ82HL2zh3QDvLkLHe57/phfMsdQ4mIWS+Jic6V3z8hmcRU2XFubanLGtzoJqaN9zCfWd8
57bVnYzsW71z7A44lCQ5OuBrm3mwQ79l+Rrx7Qczr9817dbfBtPZr2AsklPkx8sp67wKCslknwhA
9g/ZXCDLaDgGDl/4gtLncLC9762R2mEwJVNtb9q2o0pJ/FkxlCW5Y60k4dL7vlZE1LRRfid1j15H
Yybtykjqnhm8PubwuUcx4kUr1fgEvkoc4W/11+CpS8HwyW2cO/WSztEV22B0rFwrZMIwjRUantp9
GZvaPHWt1T2ZM+euK3XMxctyMOfUhhqNrf7jj9oqdxIWJTs5If5JFV1LoISoN1NJZuZIRMu+jSij
Pn+Slgfl/FZtQVt0uS6i/rNrZjwXXU3D/BCXSf2FkSOTPfqjyTX09F/h72cXOivSMJ9oWe34GBec
LuruGmHEDSFUPKI31ZBmP7NUU2kA7g5cu+Z2f5Pj6s7ZTbIm30YQYc3jFBbHCkX9nRMZ7k8I/AuK
zSi7mrDEaCZlZzZLsR6cdpAbLYMxg96gp4uftQ56rsh202OmkaK4En3iHzudbHW0E/BeGSNPOZt9
bhHFYjO4GtZKuR1BZ9osbiN6+1vd7SWKAmYOVLKTPj+3g1OjQU8yhQ445TlGL2hz6B2wzd5GuRb9
QchJXEgVF/dkPkiXKbBvsqUn5vAS6pOPFiOdGGZouL1LRtFh4pKPmlRPIVat+8goHdLnsIl5qOeG
Kt2A2itfPX1s/8Qw4Novnz8I/3bjFhwtsYvCo91I9frx4eN8l4Rt1fmHPve8fd3N9TaZVbQmtmC6
0o37t5R1DKCR/JOsXRyZzp65cCoqQfYpsjNlun/qiCk8VRH7vUyMN0Qk1pYQIPoInRVInzrp8xu9
9MRzUmCWBeV+If6e3agsx9xNYZtkMOGMjV6Ec7E3M0KwrhwSLhzNINziB+KcwF5IF+bjlbQxn7Ui
tMODHHt/k4Z9tSbM0DxRHxCL57fvHm23g3JhuoxkjRMuH10VOS8zybPXzrIXIBEwpuUbPzuX6qR1
DYnfTIekBrlHHtQyR0Z+0loea21OTFoTPaHMI1lydjel6Ha112RXvvK/U7p/PgWUUI5LAgDA+eQU
wkepSpnmR5cOa4r5wA7VPm1j58VLoXltB1GnqL9qNCw8CZH5HaooQ7UJCGi7mxwJKC6Nm+6pDT3U
WsR+hx5qI1jfwC+qnlZQHFY9QcqD+uUkdv+ieY3bral/22FNy9H+445Ou1ZLQIijMvQkss1pi1VD
DRd7SCN1zClNXlPMC7exRxQULh7njxOm6c9WJRqB27iBket6qfEbp7S7SwuXDL1p7vxnIZkaBiY5
dBXcU1HVQV47ifFQTq6XbKoxIzKwzZBNBvPg1z90zK1ylcnQkBBF/eJprmVSgATRrSHAig3bU0/c
nFznicRC5IgsKoRGhtNbTKJQsmlHQvH2TrrkaqZaXWnEw5A8BVwGWl1A88nst5FmZcfQMBI6TxFu
MLIeW6JM20z37mo9dH4nw2DqK9wow1d7rvU/lZ961T7SEU0dyBKyv9dJaI1k68VFuqoKJqlWPXJy
VPEUEgzXW0kWeF4YP/3nV5NXkiGvruNchD7w8YVxhAYHpeP8Z5utvjOJXvqdI6Z4+/wqF1Y6DF/w
bsDP4Eo+75h4BoB9s5ttpmQu6YuzbdPla839mDb+188vdQFhRQXMarOAVHSIZGevXxv1bWipdj7M
E9yWo0CWcQRn170NetK/DahUnhj1uEfHz5z72RzqJ7KdnNden+VDZjXDLy/x+59XPtSlNQGFEq2a
hR2I/v3j1xw5bmkPxswLx9jyVpJ9TOhPHzW/MYN7q7hXNdHLc7srPPOncPtmNShHD/xQk/srn+TC
WkzXhr4cAwFKxr9i+f85KFhmwqE+rYm/w7T0bGmLRitP33q9cL/buUmYIT2HvdbQTEhoYyL+6ZCA
WhyERYtq3sCuwZ56jQh/6QFh+geNhqMajdQznUdbw1SuDNEdTJ8ooKazxV2UZcO+T9PwSvvu4qVc
E8cNRvwlEOXjT6G5lOF1jetZVPQls5g8sqysxn1PxMWVRRiS54W9gOcdmwkTsMX0/PFiZly7C2PH
QqTj9eJPNCPPRuWHxDtY/v/3pF1Ul1E1LvJdkuNbEvPayad7Y2AuhUoy1vt4Guw/xKnLKEB0YlaE
OqeAT0PLqg5ZMmqHjMi+O4n7b1j59Ld75OmTe9+2NpVOP484+LCHARDLzKY0V+EQee91MoTvuqr7
X3IwUM9NYaq9akZBvLTVavZdblfuL6V1TUYHk8zrrSKF5Jh3QiMECHnniP+Ak2YAdNy5b0SjffGr
WH/IdL2yt3pKNbiNUyunSuwFJ7gw1Odv/WxJY+Vk9jZzpyMTj1XalvdGT7MqqiHZZsVEBqutF9/G
DFoA4cxGm8MtbMLftO3FXQGU7XFunOm9GvPmR552HVFb0s9+m43hZ/tYq0W3DXU3/0Jg+myvaxGL
39RYrliFblTONOAcylTSl/WvKvcUA0anjV7dhk1vZYy+Fe2oE5acV72ZuhWJ5UTXNlqqkQzpD/xO
5dy7HXJgrdJPtjfg6/AcvbX3WlW7b8U4kpVUWl1OdLNTznlQ1Y7aVRkixQa1m5K0qDQLeyJ/DK5m
TaJ8+2JVBrOCxpaGtc5rlT8rqUs96JaD8G2dTYgxietDOpNnKWcS5uAeiV40htOgzRtsIF7Z7zKj
meIbjcAWsjX7MYpWmUN3fJ0zgjNXsZf1qFHdPOq2kmRAxb9lhgyMBre9Jemxnm8IeY9/0JowHnHT
Wq+DNUf9lVPP/5MKnFUkgl4IQ+EFjCDOuyIuUfUaEzrtUFl+Ye1bYZW3M9F+hFXHkWFjRwATS5Ch
5Ty7A51e6Fx5HTP2mjVFLKuenNjI4hulzY5csnLokSkiyYqgoQcw7Dlo5yepZHZrYq8lOC5v4Y/R
ouGHG/wUFwtTT9DN0UDa4qKcZRBoMoV6yEgUSxhUSY9Q88LpZ+qhsfrTF4P/Q4tml9yvWe9fjGyy
iR+b65w0ER/1aEl4dbjC0eQ761DN7R8Q2YpmXipbn4jDucB4G3kpql4x2ZRKtVVPW7RM002RiLpa
z8XMrJ9AMI3Mr14PfxCj27kBBcE8wUOOnfsRMDn5vhiFbkrR5++Y3ntyKYulxRGrvy4kd8KsiFjU
DuYCjNe28nIDvK7sOtYZy+gRvodZxMLQJUvpZjeYBca0o2deo9jxNhWU52c90o37iBFkhu1bVGxF
bE1E9EXS22tpqjU7WWk0NozKkw9q6PM31x2HPx19GnDNpvSenazq3iE5R5I7H9ynOHajh6hwp3dF
L7NfJzHd2BXbckFYUycpayACT7D73DkNFClv31P87yUrYTMMq2LGsBJEYA4RRXVVzZFIj93vozWU
z4kz9N8s0Q/fRzlqLugOg7AqyydvFxkDgJzVaDRPSZ+8FG5LmB5ZE9YrfY9mg34FdSyKwqENlKNk
E1iiNkif87mhfp6ggCW+nZLNVmjySNb9TkvQto5jU7B+8KgEXoSSiJncsdV6lladFPQgpq9XnGyH
KJF1DxORLLnecPGWQWMn+FoqH2icBpY1mAhhQ1g/xiTQpX7cEc/HCnYrPekxsGrG+Qn8UvFO2ZK1
q7D2ki8o7LLvA4r6b3QvXEzFOemtwhcVIUZMdfC4ONm0o+CowgDMrUlyZ4TflODNXvuS8xvaq7Yd
hFxZlOFxoBJoJVRfsBPXHI2QjvOeqA2bH1xzKXmvrmy1xoViY6nBmM/xwtuEvXzc/pqsMAqE6O6h
YPGOUP1GZC8LFOAzP8CqicCtoQTwdiJJ21v4zy1hrkW+8UoDgdMY/owyppltNnqPn1dBFz8X2z9K
ATo/TOw/fi4Sxss4HRNGh6wwY9A3nfcG1xlTz+fXudBeQvxArwe9rL5IxD5exx5dp6dE7Q5h5o13
WBIE7U/LQt5C7G7W9nJTFnZTXbnqhcM+AFMaC+B/KDjPr9pYcTXryYQSIm+dwLNbc9V75oCu2c5P
1TA+wFQo8Uy54y4bSSf9/J4v/ejMBoXOZ0ARzpz0403DjPGboYOKoGla09wUduaMq1iXDIVHlamZ
0iE09fe8Gb09p+jkl4/ldOAJtKvpUfOs0fhqD4kTwYBq2PLIzzKuMZn/ikHO9iIGI+zOy4GETsFS
t/1PFRwXXUVBxry+ntg/1C2NItynxD7r6wZ45w0DtRnr/uhx2t1+/v38JROcX5uHAmIK9aCHQPLj
tRPikKfSVPFxHiv12kayJRgALdWT6mv7Z6szLWMBpy7atOTwtSs9qlSyVfxb0zYsi/5k+GVZrP0h
p6bSHkNcElm/i0xHJWtnzLVsjSojNDboKgRpjXqNG4RQvNoOijFsb7w+hjIURi7LvGM1Qd62Cep8
5WNc9SDyjwH/EsaWuiQfdM+8cJB3RlryvlYhQeWYGJuaIJ86aSQqvGlBhUSDUQVV5RDws6jq/4jB
mwcYGKyArOL2RAGIiJtlmvozz1Z2Y0beaiyZ+7TkaxsQRzX/WRpheWgwln2ntMhPHg4TJgSo2eoV
TnGiqmjY5GrbOKFbrUkBxDGlozUOGDjVct96LYHwGpIjhq1DxIYeezX25UopABmFl+h4Kv2YL4Gc
lPrKOnfhNV+K+4XuSBoNZ5iPv6jqdAw5caYfMoTNlI89bI108piOFnX5OCRNuys5Wj9deZD4V/95
jgQPBrKjRXt6dmaaklDaAE7EgUB5NIqxF5v1utGzSEMYP/aM00KMvtee3ksXXRSoi0yTmdrZil5m
ZLK3UOkOluZ5wBG66odf1cnXxiUzHsCkev78JpfF4vwmwd8sEgOTftq5KJPNv+tYz4itzA0sq6kb
Ff0xd7Xyh6U6Gud+KPHD+VPqvTgJA5ArS+mFhQIhKaAhk/bIgjE9WyjcdpwsL+2S4+CXj0bVU391
ZoRkXdLPsbaaFhbDKjSR2sD/SZ81UqrnYHQ19aiX+cPn38WFlfXjhzl7zjK6Y1B5ExCDYVXf2r0/
7kmAmbaqsJLv1Cm07zhurDR/xBgnFKPnOlU4ZUlOiTAZHeI+craFb15Tg/x7ymWnIWLMQDoPa1Q/
W/ELAY63aA2xr4mqJYa2SpNwHYoIBw5MEq08fP49/Pu6uVBfeB4Q2tGvOxfQT4aDbDLKiZ7i69+h
iIZfRzGvtTiEavK+dkWmXVu1L9wiFGBITAh/bM5nZ10DUep64Yf4tqulzZlYCjO48jXsUGb08vnt
LT2Bj488knzsCmBzoTGBrOPP/2dvItgmK9OG+ZAtwvg3gKB+BaStPEZt4p0gdF/79f59xciRQn1N
Z5exFIbds+vN4bIFCA0Zlx6tKUzBkMoyg6w1mOvElAO9y7rc5Pp0bWj97w/JC0WfHBPCorzWzxaT
hHTt3GDvPxSmm+BpjxVwPPQAD6OwFaDWvp37jTuW5bUe0L9fMSj9JXfFRjqFQvns17Rmak3p1pzf
FW5W0oNa0tEzHQTIxpJD/gcyLeat//qzLns9ERB4LlhLzmFRYdeVhcaY/mhWlXWMLQwJAUUa6o1h
TJ7x9AMo+PyKF0bW9LcAksLpgTtMDMvHX9ZJBi1nEq4dBmkntNLRFoFoO9Vp6a2t2KmfnMhPfxTZ
ANIe4dFJa+34pVeGvtNc5V1bvZa65uNzzZiV4RMlISdL//zXJgsv69PRTA+a6ixO8FoyETaE6rtZ
60pIGRQw6O+FrJDUhKatvbhd3VE6TKa4H+JUR6qaKgJye2G2Vyw5/77dpMexooAlQbIIMfDjF6WI
+mqLJozpSk0SuR7FTqI52qbxLbX7/Ee5dKklXcVC8g8O9Lw4p7FKNKuKtL3RDoONIiu03ySef4Gs
x8C+9/nVLj0CdFx4BCgUkLufn3TyhJWx5jh/TGw332bKeQOFP22mNGyOeWOMO5mP4Rr6bx40c9lu
ZErUcgwvfo2z7Jpy8sK9A95kjUE/sZgXz4YNlqLtITOm7VEhnfVfFUEivdeZmNwrP+iFFxxhO44S
yEoQIM9pn1aXQjTu2vqgV1YXByPSzLtswOdtZaRDOU5x7dYuTB6hDAO0xDDHz4tG8eMjRF+tnk2c
cUcRJoRmNASlMzLWo2C2ihxAho8+1M60+3mos3skdgR1ZUZ5pRC98AXz7bIHsJ7yOc5feAnkeuGR
xvgSCR5UwFeKVW40qFGo16/Bsv49RGMgIXCTr5kjPu7Mj3eMtVUnzbqPDi6TBMC5Jk77besVkXvl
Ib5wV7ZLihXvKDYZCo2PF2oMr2OOLuSRdVp/GOjy7idr7O68KfTWn78vF56bxZJDrwkwFi6Zsx1J
wMxDteiZe1vjWI4s1H4Vfe3siAXpHjtsa1d03Beut1CJ+PJQADCSOLueP2pC5m457iMxzC+d28Xf
IEDnK57r+sdIG+8/69SXOpq1h3gNRAfnez1+PAwIpaZAPbnplpOFhd6/avfEny8XlcWVn+7fVgRb
+/IgUhiajEHMjz+doc+jO0gZHWpmqGu/LMaV6Sp1q0rHBcKKlb0w9XyDgEuto7C99uQYF/YczvkA
LVlz/o6WPl7fHTiXMApD/YfmwV83qjagO5VaFm7CjrHyEUw3Q1Y+iW1vfeIf251PA/1QDG0KT3Cm
JxykSFZvFb6R5D+zcDkwEmmzOPuQS59/OQkMqTCjN3+M9LCv1yWsVBS8dqGv/KJJr6yI//4Siy2B
Em55rPH1npU8tSH1KU9NbV+R5TMG6FTH9VTQFUfQW7/oXVLdAGyINqZn5t8xSen/3XuGwGpxMJKf
xIn1PMVIb6R0h0x5+0T0xj2CYufoacX0iBf/Wjz2hV2PxAMTKeQy6GSJOiuhUW0jdC71HDWZMAM3
7OKVS/cTdkL0VTgpEuhF+WTB6QpoDYwBavb+rnfT9Jvnl+Lanf9bYPNp0P4D4iZUjXfh40MIkaBR
AvbFsSnksKO+njYN/e/npiYDwutL5gRD/BNRxbXs1r+tto8l1/KAefbi31wOr2fLi26FRt0pjBgJ
NZe5MUxydFYTf2OJY56sm4yyilKnndpijxdoHlZ1ZFIKD900fI9DRiJbH/OPDGasDoyGe/40UJWY
RZBEOX81KjsvobPdZ/E1bBtfyvlHB+xJcCEcRm7h7KPjXgkrxlQRkniygDQ9zO8KndkwSJJ0K1o1
rTG/aleKswu/FB0cxDs8OrRsvbMCJSR3VYXC4oDdivEmjkqTWRsdJc9O0Zv08f2UzvoqLcxrnvB/
tzifSRQ9U0F9jG/57MKJP4VWn4nooNmF3JfUxjcVc8ZN3M3XEmYvXoqcGd5AFABoRj8+jRG09YRZ
N9Eb/hzthDLkI0zA12yozSuWuEtX4rnnSIlTxHbPRWezZA9NVB3uK6KvUgBTsyC2ilD5d1eT4bW1
fvncZw8MD8qCLVh6q8ivP95XLKhzmz719q4DHnjlST+tMEDYRX7lIblwW5aByAz2NWEF6Dg/XsiO
ZZTUbY1sb9Tsbd8aekKrTTUnMRvyP8u62RYIJVje3qU+OKsqfU3SOCRm+zBoeonJpM43ZqTlvyEV
9XfOiJn28/rnwgtAs4v1GSnQci4/ezikK/ouSef04HTGriwsa1MhUF3JjOZwZfT1xmJM+DOr8s3n
1730nXLyMlivKUxYsz9+p5pGeCxp6f4eontxaPGjBrMxO1+GIvn/eNUoBv6+ZCx0vHQfL9UXbl0W
SkVHZxpE4BnJV0zJ3auWR+PL5zf1b3HHzkNjeDl50xw7T/wBBhDOMTDM/cR2dMfENFvD8k/gyuY1
FKE5vvJgLrva2RuAlgvPrbVgiJF6fryzCYlZkkLvPJqjqa3LCR2Ar9XWKaTc2Sa60TMAsK6dMC/U
FRR4Jp2UZZ6B1PDjRWNvRv5RpemhQYMPgi6Ld1ncgE6F5/1gzChZcYGj6VfGm+tH1tPnX/GFlx7r
obc4ufFbULl/vLrWdJqHxC4/llM6vM15WOjrabRD48p7ceEuaVCJJcoKSad7zoBvzZQ4FDuTx8xO
b5MynoFaC2crR8sEzWj3N7k5ui9VaDHZdpE4f36XF95KGtB4LZlYEXlyvuK0oBcYGEkiN2pa8+9F
qozhSaG6xOATJuDfxJwRpkELXvyRQwXi8/PrX3g70cdjgaOJwNFBLA/e/3QkoSLyR9Eoj4xOOhZy
0JU/TDupd5YVp78+v9bFe6Uq45TC/kuX4OxaTg+HCk32Qen2VG1dmsn+zsk88yt2+qrZWwBXh1Mm
1fylzkpxzUV+6VbpTnFgwMFNmXz2OFvZpNW45DiwFIOxSJ2qIMFafoJn416pyC/d6bKNYDzgbWXh
O7tTIq+9GMnOgbmF3JFYPKB808ekvgvpFsSHcmiKblsro5G3tCutKw8VC+vyXZ4tGDbnIgxDtL5s
1vuPn8AvOn3wGc/ujdlGqlWMbUBhsEfDtO688sa0m1NF7khQwGEKkNrfROBxcvrfQ95sWIB45yeC
SZAH+29ZQmuJaTYQdnm0iAY9jVW7jixyxYB5fIkovI30G1wg5rzABOm09o6Lylcvv7li2JYEIXZh
hyy2rFdKK/VDkutPBP2dZNlv2ua3NzYHqzEeG+i4VZXfjmm2Ki21iQfvl6307zY8pFVd6NN2KDDr
zWp+FnperQlVtjeIp26qRbILuulnpwPVH3X1IqJsw3jy0bDkLs+zP1qMaGsqKJSjDLQlytvbOPWP
2VQ8AhxDz2W0d1Mn1qMzH8c8v7Ul0NvMOYaVfusvEeqt+5hF9laYcFtrL19pOvZ2O01HOGE1Db6w
SAJ3roqbyF6Ew1n6pDHC3MwmYMMRLgZngnkuHycr/b6g9dqyBLRIS9rOD20yrQv7G1qufSxVjYOh
Ws2heI3GEWuG/ijD7qGAo5rW8WbAsYCayvjqNg2JP+Fwcrxm1avkC0HSbxa2idTs162f77OxlgGt
kDaQCb5WYeK8ketkiq29HYtXMAfpyi4tLRDmvKFzB/aVubXfaNvB0k9dCtQsG/tq38T9E8qvGjKa
+9TrZFUo3tZtUfgetlB3nVny0SAfY+cV8bzKhE8CF4TfWiCX6ad5m3kgREs3wsLsDl+bMf7WaTbU
WpkGnTFVB7N3yqAtmN7OpRgeUtV+J+TomyjHB/CfzxNkxqKcw8O0CMezFChOYuC2BGnLycrcKDzJ
ZWeBG6SlmxKs0xVQKh2mimYRw+QvnGZbhTCIgRNtlj1rJU1PInfK/8xoczc0hL6SnvBN15xbmZVA
alW1Sm0d2CB8bnN4C73yS5ugUvP1xxmhCwfpteP0R0/5R4fPTqhgVgcc1VZ97Fd8Z+GmSCeHNKZ5
60zqS2ZFT2PUyTVeRY5mMs9JZeCdC4t5AoYz2QF0gZOVhiIoWt5SHKwGGj/1ag/NdhjLHWO2/glJ
f7QtcTYuh7Zfgz+YXEVIwjD15QH7S3hOIEjo5sqyphP4xgdjCI9ocbKX3Jt/RC46oBbXwspGYLrW
I3PjWyPpbBMSurCN0BmE6BHxma2aUNu4ysKXw+YE4JcGix+jcavUYzzH/iZ3jZq/0mqo3CqGkS2/
aA5DUe9w6lh2r+0hredrEgj1mxBIzMmYoZnq6WyiQdDX0ZTm20nX571dEQMGghJSBglggPwWJo9t
ZVssxgQw6wpLgFItu+70Uy/7ZNV1PPzIUh+MXH4rhXFPsOnRNnLcZAZSBZP/gJIryeav0orWDL7Q
GeruV5ttdAtmt0G1ybZakKhriAkgPV2pzYgQ7133oi82uW1rYNjVKumiZ6G5a/Svh4RPLOrxTybj
R8+p1mY4CiJ7rV+VaRIUbw+QSQ1ng4/7V5Rk7SEuKhONLk7dGL83Ii75IjJDMAiS8S6t9AdgptXe
HXTCCatmxt4NkpnuzbYrjce8TA6UKH9qszwRcoEoz8h/q9lak4P6yBzjNkqNmzDCUMzQR6xA9RXr
ZO5vJoJOtRrBkZUVkDhaLYDMtQrz5Lacyrs5h2NL4UBsSG+dpJPpQYYmO+hbD1q5zjdXNNWeNfhX
UaW4h7vktbEJZQNxETbWiz8m+oHO76pHtxt5zCpjtAg5Fw9MdoKYcwtKjMZZkT44r2gu1YGVoGcu
2DtE5nYbm5HUnWNX+z70V3MkNqhLjukSBmP4w7aN3RvsHL+ydlr3qX2w6j5dd0r8bt1+RzmwGya0
dm4KatL3unhRdcklT+9nEyZsGuEuc7ID+SUVUh+Qk22UPNZQh9F73RUTnosQObOqH7yi/pmY3r6Z
+wdY23HQABAWzrTt3Zl6Oux/hsgK/aR/VuFcHxuIuqu0xzJmac3L6KkIyLKsUBWyEAm34KuOb6pU
e8xCebCd+bsx6KC0bRa1dg5v5jH64dbVsUii5li44rXoATlM9FlWM4qoLdnbZWAUjVoVqCH3orIf
JDbbpE5vZeS/AspexSyktu8eRh6OIC7kD6sHLuMb9UMsCXZU5bNnTXu2gz30wgfGL6+kzT2Idjrx
Un7zG/Otd42XsoMij8DkFoXyXTQXT2TNEL1gZ9vMljdDZT7oTf/adc2mhYMKF6stWdziWyJvLPw4
jlij5Nma5rDzOZgELT4enDS63I5u8STzZqsy93csQni3drQ3RdoElDpPY+OP264fdl5a3zheSzNK
eatuECRdK+PnPOlfO2GeEADUgT4V4zrxnG+oN19IQgfXZ/Caz507gHxvm0BUgsVhJOTVVwZITJJH
Ue0yy8taGX+zi8EKNPTTK2vh6JOxUAZlniYrP67cICn9bjU7VgSceyRCJ+fYGweWa/Zgigm6zjhJ
7UQaRtu0HvttXuTxm5kDE7ITLzzGY3HbUR5vx0EagW5jvQ8d4wUydbXzepBpalBJ4BWWtxUJi2LR
o00aTe93Vig0UoQyByRfbHV0U2uEzXuE+YQCNrC2s7pp6V1WKNT0VkPCa44oZglDXInWW7h53tbJ
q684TKONZokXs2y+miqygi5TCCF8HhZL5a/SHe/NpnrMtLRf8zjeJ03aBcoCABRaeP8Bw9AtKVzs
XXWEjEsDsh97KBUd0Rp3S9AWTcH4ptW1W6vSX/swnoLYNG7LobPXVgZqiUr5TjnpIXXFqa7tB8NM
vtWLZXTWbnotvm+i9hTp1UmLtHunqh7Yx0hLMMyXLmqmdez0m0aIn87kblnKd9AptCCTWH2zXnQ3
TVfciyLamvGQBGCnOV4Cc0WCvws7Va9Rd3118vA31Y1Bep39o7bKJztRtzjBXjstO4G1uCdH480J
TYCLxruqwmMqs3flUwahTwTM7OydPN9VESjqzLtLUWQioQG/mCr1xnr0bhEWjcJ4+poJnijP6ABg
FO0xrfGzzYbxdeZDFfEIDL3NqTxD/icSsmMW7+F7JOqfUyz5SYlxTiF2Atx47zSRrEwjGbfWHAKL
JgTLY0FJPe/JHP2b0OjfC78YNgBW9JPpDAzBRfcWex0PgQ6NA/L8XdTVcVBPUDbDfEFZi20dVzaL
jwOaqXfYjHC7Vg6jsv+j7DyW29a2LfpFqEIOXRBgUqJkSZTVQdmyjZzDBvbXvwG/zhGtkuo2b5XP
pQgCGyvMOSbF8iR4kxVzhbQZgrDUjDJcdPaiRiqHg1pZP+Cv/cIK+DBU4+wbXWwHVao9TaCYgvWG
9V2cWn5PWO+Gode1oSkc5VU/Bf3EhqytSa2gpPwejYxJNaO5Fgl8fct8QNx72yrdemg4rxgzRoAZ
jkr6ojg0ssWqV2aggZiC4wI+JrUe+eniHJgyHEDKPTitMDAPYn8TSbZnlXTIPLANXbsMm0EB5OQs
kQg5iqpdXNT2xlKit8lexe7R4pJjnD8TT3Gyy+TAQb5ttf62n7U/6SId3xOoBW2OgJvE0X6x9Pf2
pFThI9QXY9sg+QosCaCqcKCO5DWLg5hdvUEoo6/3kQhEH2/5JSbfbotnCzGJbyyT8Hkd4pYfDLDV
Jki/3FBuOzt9rS0Xmaf1DUSR9CNr3Dmtzu6Fg3OIOu3QGss5mqfuFvl8vSJDqAu8+qZN+EeDla9V
0SNjMMPH/cAZqgwPFpWOP3T1udasZBNN9rhF1lMi0JynO1ubFDbchbYbDP03qIJ+ayA83ympeSft
Co3oZGs3CG5afzC6s+HUpW9V3o6r1/uDAB5d1h5FejK+TA1Q7brISj+1xVNF9jp1liS0jOKnz9U/
dqXcd8h9N/FUJzucS/t8xtbKBmXx4b/txVw82cX0G3wlqSO9q27LKNF8Ew9sW7J2sevq0A1FjceI
2B8cBrjCuaMNM72PR0UJCgu9vWoPalirlXbosTHxc9MK1KlIXtJcLzpfMXv31rCXMuyXzAlRuNKY
zcKFP+O50RkDvHZiX84Ms0/i4zK78R5tUH6MBrN9NRqh6tcKbx9vgzck2cUzqP3RQTGbxfpvmTu/
mP/n25TB0m6IcuPWMzvlHCuNHkgxqvcaMsAXpHZiV2S5zuQrlyExw9zHg+7sDLufwzFbpqvIK+Pc
10lPvZnFnNJQae5UQWBLpjtYQGOYO5MkbmKc3SDBP/w9GfS23WTtqGzkrBgWUIliuMGS5O5VVIj3
kHXJPZztmYK80PXpBEWlv1OtOt6NWvzb4v+DDI1BPpWVk97ZypR8syzcXDFd+KuRKfSCpLpNfkHj
vSEGIN+YqPZ2RmWLve4Ow7ZWovSUjkn9PKdWtVvQGe7qBqKFYsb2Q5fGztaoFpcUm6w8mm6kwpXR
7GOHiCcwu9jbYpnCc2EOj9YS59TxURNOegzmkWCLP4Y+FLd2OWKrqWLmhgUN8b6Z2/5u8RYRdiSk
AD+a8d4YhjLfEPOJgTijUJwG7wWLWBYyc5yPjVrrIVWtd4sW1gM5V0ePVh8BtU8weGDWUapQT4Zu
r+PBDXUVacLCAmG/lIq26UujBNbnxrzrY4swcMTN3cDcO0+WMRx7zkxCBNMQbsAPkw724CweULGq
i+lHQftLHeMxao56TyNsozGesmOfuBZ9njQeZN9CQOlrZMf10G6ttJx47g076E3F8ovRc3dqY6Y7
jnDjefHafjtSSZ/6qSWPNSabIp2rCUGx5wQmh91Ra/Um6OrCCejX6nMidZNax17uXVSv90me8sdI
mwkE7HrjoDBvOjlO0m/sdhquxtQ1tkOtptfjHJsHTzT9+lXtk9Q6t90MaiM3c8WIQQ4rTZlymX4n
G9vveEXMLXuC7CZ1p2JHgDXmGalxkHNQRGHtzkmYG1O+6Y3GDZqqryivsmo8zhXFS8VM5rsXZfkB
8ZF5UDJD2UJZ7Z8FcpnXdGglknDbmkMG8OU2F9pyNba65ydRdjS7IrBmRfOHVFIwtdE9x1nglWYg
FXktleVbNpQH4bmc47m4ozz46ertU53bZ+yd1PPFLZ98toX801pEoRD9QtiN+6zI9k+huFdlk4Hp
V+hE+nI6o2B5misLVFQpHjTHfK5cb9gYffxkCntbC+WexqLjzSh2a7yL3uGD7HmgAtWt/tgT529q
bK0o+002yGONv1Bm2VHrmlNspzdGP751Sx2Koj0tvRc4gK+3pCmr/kCUVNDMjUGoTP2kS2WH9ZG1
uH5C4A6fgtIvLr0wgnkY5Ea1dShFN+ypX4syClQxFUHZaNf0MndTXH0vtARtX3uwhXKX8mipQ7nG
kczI6KeEI4i7FS68r7fz1SzNvZMtO31Ag9RKRw9S231SpN76Xa0RKWsfF7t8tIc6jIH5kPszH8Y6
ujI7faCUSfep0f52VFoR29J8QJI71E/ga6X1o3OrW8IvA9Z/rh9bVbtRBfiYzugJz3ITb5n8VNOj
11gAEmCe082bDHZjoI/es5erN3BvX5yISDpLzOeihBzmeeLBnKEVyB4+rFHu27T/Xccj42f9uhMW
VgcduYImxFFbnMepTJ4diJIRVkxfiecwspwbVRfXeEDDtO9/aBN4zJEQSJ9orsSPHfs3foUroxZB
qtFMWB2jidpUgDfkGslDJI1q2lPnDr+80jiM43wDD3iLU+6U0Az6zpRYG1PjO1Zu4XJlnLWDSd/s
muQTtSZiozWrR5TFy8os6g7Nahtjzyw3lenk+7pzX1MiB7jG2TbvCZ0YW5pbZTtZTKWa+lTPLOCd
BRePqJUbXE2jn2VuiLX42BnmUZmsPe/gc6kz/WB/QYxoHJArsbFHegszRtWos8nnXcIwMipLyKTO
FOZTuS8lkNF8DgAz3BhDe9TjRvilokJQ164angyKdYF2jq4ABvwLjt2wUsXWNdJzJ9THuEu+kyhE
vSDLHc7CMGFt7StGvqvynPFpUxPrlFTkP3mAMEs9cIyBlo6GdkgrgGs2DKeipuvMQ2+07iVVwVgT
pcQLpC/bNYwqJb8iLTeLNDh09OmF2dddl2thOciAXAZw8Lbzxm7+W+T1j45i7+veDW2hnXVn/AX/
7Dgq4PNEdSs1i+YtfnDnYjsR7OYnrAb5e8U3RM6/s4IUVByKV0RdVQH2vQqXiclkGS4Va9JX5P4n
jKBkzJrXdaqH01icDDW66Rv1SeEoyQrtfo6IhRDujZXUP1o127koScPBWjSOLNaMNok9gbK+k8Ba
nNdpyeJ1e5AtJgkfCjCE5q3L3a2R6ndL5PzUoi7EyUqWiiZvXCr8HWh4L2gKD2Db5N01ZfWKPpN7
HOAJaTDdiWX+6juYWgY4+fWwxkiiZbhX8F0zc7sZ8G9yuLcTcUrFfeOJKpw68Pu2Kn6ZihtvkGKd
9DTvsPSUyb4XNGaMcI+ZQ5FeLz8hiL4g3RwDcxSlX2Y5FLoKH47FSXHbVnGxz5f4rhbe2fWUH5St
IUakM8SZcxEV29GL58BOKdgHxolV697oGG39VrN+r+odButmFdhF99ok3UEYqKBkV3lXwLY4BQxY
X/iMvE2uOByHxmhTkmoEuky9GjQucT1jbmzrmJ3qhKRZNfmiBYet0VxFCfY3Rf2TMzD2rcG51rvm
TwVYMJ76J8wm28abdpYnrhI1oa8ffhAly39Un4q07wAjmco6ucOvNtylSrKEjUyvIdaSd0IQCBSb
7ZTGx8LU/uiAyX13kcemSO/0KtrbUfRG/g9BCIs84fC8mQgGsdpo63ZJuY1pq0rQyBSnP7xYBsi9
/CH30Js1hEUx6V5Iw1Lmcz6UV563cCTXoV6TadRiRQd6cgd1lXKr3YiCdDsHsq9nBnqj79Ux2gP1
Cg3b5h8bV3pEGyKQ9VpSe0jWd1bM3Aap/9RYh1KiE9VRFRhD6DrWLyvBHttWCwP8coceOpiZco/d
7RCPp6zUrvV4+p1Uy+9ErYNSc8uAePMt4Uz7ClEAZL2oHzmqXxUrDaGmvyWWEDupW8dRT7IgltaD
yt6iJ3/MZ2FB5I8NfadEAT3Yj7Vl0BpG8ppMqZtlVnYOf3Pn9BzqVvqyFKQYAhBmW5RMfyAc73oj
vyrp/TKaEXIAr1JQMkTP4FcoZcFAnPxCzyxvlNpLGA3V13kBL3El3RAW0m9x0WAuTCTIw2jskXG4
13YhCcVymxDtwx2JVXuJw4ZLrZ8jg0dOpTppHIK4xvabcLIbbYmeGblv6VZ/xll37LrE49wtfpt9
epvTTPGeDpjChJ6iXacjAhFFMo3JYvL6LAbQ0XOkEecTm6ynTOKy5p8TCWa+QrRNTYHVF8YuMw20
8NEdMMFrz6oQe9jaw8htWeVD0Pdn4givzZQItEndO9Y3tVOeVLzmMl6Oi56HhEiDBmZpBUIznGrn
XLXtCvDJ7gg45J5ZPfEGMU3TPqP289oxlA066Tg7DmJ8GW3mkqp4aCIzLAnTmAnLQFGBU1Y1X8yW
/5ogwaCLnyIOLdVuH/tFfcBQkfltEu/UtQeccETpy57wtkOVzQ+8bR+iYvlugSNjiridZhr+NHsa
zGY3J/aemA6/d7Sd1un40+kIp+ILNdLfferltnMFISGAVlG2XvpSYb4A+FK16JCPRrsrpdNsB7k4
vm4yCUGr3T3ZM8IFVCoJKrOMlktdR2jAGwNAiL8yiz1Y6SpERuauQLjfpdvPV98f6DewR0DFR1bk
8gK6WH2bvNaA0SnuQc8m5r+dxerGYJgwOH22aaMu5QXwpbHpA2UDoqmVmuUCEUQT9n4HPGn2QFQc
OdpsowfuRc8gGs6WOEIVLz0Zw9yGCaLGAzkvTLtm70suxAcSDtTBeJXRcdhocS8kHFHM9KVz2uQo
bL3y7R5f/owR4spzS2ujVbq1MbLqEcHkuE/zPPfNteJ02QPBmFv/J7jAqAJF/cV6/APxzsr9BdAH
FRDI5YUQQKh5PGidBa2C0ITj0rXqM+tKEbYMuUKZmPoXaoCPbs93H3gh0DXTDJBwlOSHEqDBN4UU
ebzxmQzahSEtMe5GkFszOxwNlu0kEzUozeLbTGUajEytNnnc0CLX1JDDjFlWyUDofH576h/9Upah
OVjL+cUQR7y/VUpRQqaI2G6IWrA3TgnVgYygaB4kyV4BARN1bLmdzDOQzrt1/TK7mXsubKD8DHCy
vgq6OcdQow8tk4gGoTs0GtaZ3HVu2hUkwXEiHBrRuycbh3zsz31J26dX7p1pJ8XRcRlZBITzmGbw
+Vf76CFAwaSuin+A2pcUrFzVK9NzeQjKtCm3ss2LUJ+lCDSyRjY9yYiBA3H7QGZQvVUQwew+//gP
LixJ4FDcNc9Z1WIX6rfeHRHPu9I7pDlqQCQIrvKtmLOs+d91PO8+5+KenlAi12VnRXtY0+3ew3lO
ymRFbew5zHO+eIA+uKYOdQbPNVTSNYbn/d0Sp21Fccg1Few7b9wiY8Ddq/kNgS60dCCM/TEfm7Mu
BxTa6qAd/vdrSgAFp6i1Wo7ci5u1VxppdW6t7I0FaDIhiVUtgHaPJL99/kEfMJ5wVxFwtBqbdPRX
66/7H3VUP4pRLq6bHpSlksh2OpiDbQ9Ss+HV3KnPC1/xDK0ojo+Dmo6HpqAQ2sY5aZ6bAePVPWGR
bRZIrOrurRk3sXcEAreU+0gfyDxTspiR1ACrMsytwfQ2XgZWnH676ZwXw202+KAL2q06TYb951/t
Lwbh4pUJ3pdnHoEfnPdLGxWUIUQC6dwS4pF0ezuBLRBXxo+JanjD2P4PQrAzqvfuiH5+CZV5zf6c
p5H6M6Zkq6nDN1UxxgfysfWvwM4fOK5Wwz1CbZNHh4fn4s2lmARfRpmbH+c6N49SU6NDk3jpNQK4
aaNPWgtLRwqIK4kw7hhGMi9zSBb7/BJ9oBeD64YM2MWvuyLV3v/4ipzKTh2zFYI8u1cuBRNyJ7XY
2uqsnD7/qL8w2otfA94yJmR0gC6s34s3hMaHJdaINGoh946ZmqKxllZgtQID63LyaZ0lfRs6lJe+
jhzxHhixA9E7m9cBPo33H7w2DUQ3C0/stiPhtQtmaDQky9GUClLVEuJ0PcX+hYXD/D6rxqCFWDUX
z+/7JvpVFJ1CXxfNrsYeSUo6HiUh7zhCRuZtFNDuD3o/L7e8upqfXdLFbzoMl9+tNZPxrMGXa3n+
0pnE8qxBaIIzV32dI+m+OVEpz1HeAWcieL2ZSU7OKUzZztHlcbo85Lx3OlK/R+PMYKP843RTo27n
bGGNhnlBT4KelhPWBQIBNuxGxewvjvWCBlsdXpvKE/S1Pds6Vy1OzNTPQL7c7eS58jbVUcB/J9eQ
kG8DQlVoVcQNbhzpdfd2mo9lwLYMm0jfEETe0awRcj1g2rpiQoDcKgJlj9xglZLUTrvqQoyhab54
O330GGKyw5bGVoA0rkt3gCtqw1MSVR6wCJH8LeOnXoU52aWRH8G4lM0zkxtOCmj+gWqJ+9p+6oyy
21UGM2ij6rJNTmTy8+e3I05i7u3L+5HaiFOWqhVc3YWAsVniJuOgk4c2N1Lm4QVhCGOd5TuRNeJt
INX9u9nIBBmTZ7VvTe+QUaw19Xysmdj/gFHEACPJKHy2GTPkGeVV5DIDEXSE6Fa8/Aai3Vxuo8Wq
F7/tFeuFO6L/pRe4N3tWSisoCNiN37l2CX9usW9l4+lbVx0HZs9LH3+rbZ0nXpgzjg4nX3LgX0qc
h7aawxaRhWv8rPt1c1GpDIVddRVNt+YWnCqix5L5wqYsvPZYxPFIAKJlNNtSVr9SPc1Obd/Pb7Vn
l8zjI3uk/KJkHog2Pc8oCI8oXPrnhb/kqrC0pvClcOsA0FIakhTOADTDiJt6jf5sN6K7UoEWMGxW
1Y3MBh5WSiYZVh3jer1o0BvWif2E/InoySRJX4ZhQPpgjMVjV9XWtZmn0Unr+8oOHYuRyWaBc3Kl
aQS7J+3U7a2qXrq9o4m6CrtyMpjwZMO1ifLhGWCcuDZqMzspWo3sgMvfs0m0J1aH0r2K8qzf2vQM
12Nt5r/raPiDb9W5Y+ivXtkl3Die2XyzuO1CEny57EaGua+pk0ZXxQCYjqCvOg8dnvzEH2L+b6wc
oGDQcFRs6r6Ux8nqhnv4ftluyiJu3SKXrz114jUBYfp1RTvkMlMVPKWKq906zezs1vtpoxvEPKnM
F+VudBqjDGwxjDdxTO8ZVaisRitZyDz2EoLBMy//BnuTxIvPb/8PmjV89YgrsChB+r200UyRaBsz
Z8pfTqbR7AS61HskPfVNnZeZA3WpRjiI5t6evzoN/nns4BWpaPwNaF2wKC7zOYkONovEo1PX8RS+
2YQTnllKG3/KThmYeKZQUVh0oSArLVNhDIh3FgmjY2dfKLX/wpTfPf/rHwLUQCMSVtdxPr9/9w2D
0tgpJ9NhtKOVrOaWy7nPYqrzQQqxAOjVyVAWvSxL8n/ymWWe11ivpRZr34jutBL+xdKRpGsP0wlB
Tf+E7hcLat6Cp/SJoWJuMnrL4IR5OQ8vFI/DOkByE4SD6mRsxhqK8hfv83/aPr7TmqGAQ58ZAR3x
++/UQPV323RoDilqPJaMth0MdTozOazbB+xoyxel/9/29vIiYu6xmUtQytBWvf9AHM0qu9XcOBRC
n6MfJWnESCsBdne300i2yTqB9n73RBrHaL0ihn5lhq7V4K2+rzTd3DZZCQwZlccwh2Jm8eEL4rhH
ls1lESZDLGO/6bPyqjMy3OjEI1TKF43hWslffgXLdhFVEVjLN9Hff4UYEFhXioX9DITPveYNblDH
ZnI3K7EIajWxyHWhjTdH8ys8zz/Vl7k2TdzicBRW3NhFRZSI2JmbusXLprCbjxGaAf20x5MQoFk+
f96t9Vu8/5YaZBsMnBbP3AqwfP8tm7EWIK+LgjmF12OEEjGIXGWx1NEvjVSVQTl4CqPlfrJehj63
ruXQoULL5URCmQu03jwmkWPNG2WKtJ+Uiw38vY4JnpCgVWU7xa+NqGGxJraTFLTEyZLx0knkFaoz
+bMoMuKV+AmNZEPSj9qQ+qKvs+GO4KuyMhuUXGbivemmZoi7vLAacQV+ds2id+xZD23NFrxyMtcN
5izyUiI40C6ik16KkzsCUowqUo1mkctznJii970saZVgWWybOPDS7H5OYqofCPGpv7cor54jNZ5/
g01kz6uLJj4nqFeLLy76v/illX+jW7ia+IVhplzcWmA1cZ9KbTykWdLcZWoz7wjiMMH45+lWMfCx
sig1Qv7eaLPYa5LlrKLow7MZfv7zf/SXcOpCjFm5FWADL/6SCsmPNSWwVKgM7X2ROXfN4Pa3ANDI
WNFT1iWFZQSDljxq6qghBWNujCL+y1CHf+/CFd/MHahiXaPveX8XumSqABQUy6FIFKXcglvSEI0C
j2yI93NF/sUP8P+kjIvb3lz5W6t536HxuDjkkXXqkFQ55M3BY1+b5elIrQWJPanI6VRrh5z2dTVe
WUjImQ8jjOMPc96aZmwlcWAJO+hySfVzjiwAte+kNxu3R/2Qd+VboYjfapqh7OtXvmZq5D+xLDc/
4lpje7YM2i6rEGp5aT1+Nwhr8MFDLk/a2FY3ZamYB6uYFgTQbY4+L6+Jq7dU0rEZAh+0NFY2ZIO9
lV0lQ6ey7e2sOe2WMWLOYkP0h8Lxxm3VIzeIy1ojhXD5M0JIPCJuy5GiV7Qbvrksw31dmb9qfTKu
hYP8U9aKsrWjmtWEEbW+S/l1RXs0Ej2PdZFFSqRvC8MAyIaCGMRxpbobxwU/qhssktsoo8hDu+sT
TZBvKhAah57MmqDPJFipnFEfuY3Dbatl/TNXudoYav5G8tnieyOCgXJMuiujRJ/WqsofBzZxkCeG
vLOdSLm3J2SZxoD7YaRtk34yyXtvdURU+Lt3daevsWR2GupajXxa5OWmLLP2qmjieRsVShSkLhuv
ptX7oJ31P3EVzVtX2om/jCWuhMp2HxD3FVcCZj5bQZwcaM5dlmFswzGN2nej7ZHDI2scBOCU0/uo
npCwqy2rrUzP6S3LOWeNRN4WWrqo2fRTPFzPiVWFSY6Tggw76xpqqxJ046Rts47ua+Q/Z2ud5MfE
U5fQrJHgaQVrCdnKLOhkxcDQ1pCZdyytCpuVE/nB85MgqO2BBfxy5NLnDwvcmVvd04bdtEQ2a+fC
3LVKmT9HVsHSyiXkJrXItM+rZvKtlNXtlMcqp+0cb9pUVdgH17yVOftwMZcOGeWxG+APEgFogWlX
a6bCHluqJ2VIsQSjBIY30GgnhsjE7CaOucucYcCsV+YPGFZsLD+OeusVOrNcxXGRcagaSW8RGjmO
ZGJUMPgMDWkdqj4H7HGLgwF57row3e/SZbqKHdc4wfFhIwPOOAtm5mns5+1mW8na2aQqoc18LZGg
b9J4U3Sm6QCCsa19PuntKeU1fi26RPmhdNRafpliCOeBTixinCKgmfjQ1OWYtcPwVDqlt9Ek6rV0
TS6lm5wfJpIQdgk6sEMrF++2JNoitIDbhHKApA36Nz2sIOWAJLUySHUAB5Qly5WCeZ4zcVUE8EzB
IVDifRxPGvxsvADIcMaXOPbo6hxkzL7ZFq/g6yj5Mq85L7GTH4o0Bxii6O2G5Utd+0wwpjvYHfzj
skKMPLBrBuCbbvNuQTrmcH5uPCJjAocP9LWkaEcakUovdmonIUkxOIxYczbCTjZdWU2xzyzPPtQI
BDeK4zA/6Bp5gEZMsIWbkiVJHtWTJcUcEBvENnF2hXqO4q65Ad0O5JZhxWPXzPHeyBfjycvm76ma
0otKJOAvTjvCZGRfWrwkvdo/JCXpWP06LZjF4JCLS2Ky71TcPxyZIvAIkL3uZ+AonQYsSEikpZlV
yB/WmDs/eunNfzK1x4akF6xZowEdFjwnulaiRiq9Edfr0PK5crx+a+mJGvY8lcHMGR8IZXpsTQth
YaOh161LHSo74XUMjTDiLXlbH8tSfxEadZysPA3lCBO+rmI/yDZq2iFiSTZxTqcpFZpy38lq9Zdj
l0qIrMc5sLQ3zlM3/+pwS4RLWUnICZ7yKqDe7ViUtzsPmtdzXCvyYOu5dbLYEpx6RVcpTGpzO7H4
QqZopxsljtzQSGZOE29uQoGo7XdGQqGxaiAaVunsno1mUQ991tXXJiEdcD2mIdDQlM4B6hsRynng
Q1MrD/S5JRmvGlFkYx1NilEecYa8LqNnbEHgV0fu+3qHTSuCDY5FrKd99Gu3UX1CcflqRgyUWUCc
UFvVPVFvTbcKAaSsydadO0rLO6UWxYkVbhSmI2RC3ybgBlOCLF7yBM/M/16PMPdk6sy0DuLBpdl7
dJwIRUMSHWLGxMhybSWwNWiPMictyTOm+sA4iQ1nxKuWMyPZJBGwl67kTf75X/JPI4zr2/sbILIu
TqiQ3lck3TiSQZC3EgcYCtbK0JvuKtNq+FeMQwTaPi3RnodoMb/43H9r/7U9WyfA5hrd5V7sF/Bq
aOtmyT64NiYN/EP1s97H1cECJmj5n3/Htba/KIIsLhfidCBCgIQuviP8d+mm8MOO/UJ8VNhldKzb
UaIT/eKD/m0/YZ0QxmIj/VnXjhflHUe22diT1h/iGQiD2jjWI0yipoZd64BbVSP1i7XjB1fRgQtE
8AaYNACQF+UdttUoiYfYPYwmEjACY8vcDBVTKAVvPzk2X9ST/5J5TG7X/3zexZWkZxpLj+HQQc5G
jqBxyI0TiWGRigNpKFOfya9JKHmpyF+mKhXIxZCTfhbdxEpu7BV0/ZE+l+4Xf9a/o0z+LKghqgM9
zdZJNH5/Eyd5JpNurpeDmOfpuWCsRzUEviQOesuQJdrZXBuDNMU6ExCuRx0wgIzsIVoxbWYdWypX
ZlGNt0isre/0XvpzUqbKVdK7HnmfXUMKeEqOD4uvOAdOYCNIKcOsKt1faId5Q6yMLH3jthnrv3Qx
l5+8PsuMg5xCLuSMiyiCC7mkuJiIijt9fnd/1Ns4BOZYrMp4lI3LyJzaquntI4QHqbR1Cp442YgF
/pnLe8Og6MG01pS7YbLwoWpVG6A1c7dLXFePX/wh69128Zw5Dj0G4B+i0Vinvf8ZME97iTHKCvxI
VRhhgk8G9+7gttdRE4/7KE7SYjerFtaMpWXUFCZ2qtV7fNu8uRjBetVWN5SiC2oMxV+RLv59NnX4
nSSLsaplC6Ne3Lr6zNhfTry11H4ej9D7MDHqir0teifF0YVL5vOrcTFWYRNNcCkzRvBwbH8he7y/
GGZVTrqyRNYeR2uKS81uDjG26U2/MD8tp4GX6zgY2x5t11cfffmYrp8NigjKM3oZYEj6xWdXdZVD
0MqcfTqtPUE8mwx6rW5iwdDEKMeZy/XtFBBrpNaramiaaMM8bUvqGvL5tLtFc5J/QYS6uP7sGdbX
HUxHZCo0wJfXP6cHKzEXm3sZF+hSO9bkT5YRjxJ1hLYuOjpyHD7/CS5Ox78f6QJS4SKs3bZ5MfMB
2FgsJebavSIH9YdFoOIGMy5GYWZwXxzEF6/R//8o7nrwO/T2zuW+eknmmeFBZ+wlS4Xt7KGo07W/
uOb4IUHhve2zef5i+PjvZ2KlYqXEaocrSwLh+zvMamdjlTwt+0xvm2sXO9Bjpdj6Y1Yh0nPE2H2L
cEt9tTK9XNzyVZlJkwWorkcu9ct61f+zMM9iLN6Cnd6elZx2JXrWj7Qs+kJIsgckYGPXpTA2Fg4A
VLs5OOCFHUZ6UiJlDP/X35esKcYp6ysJ9uvl5NJwqrKwKET3Pafi72UuvHOqdMWZgcXwv8H+/n7p
/37Uxa1kVyQ/J2Oi7gVBX9uOI/d2SjR733gJtO7Pv9a/TwqlkcNuggNd5/m9+F3LgalUYbZyTxtk
GqQcGf3ZBZywHa1afieEIfoKm/LBJ7KCJ3SCrwh+S13vtP/8pAS6NUjeTcmeyauDeBb1LnJG5Z6K
cdqPQOi+OqH+ORy5bzgEKMdYgqx0+PcfyDukmEfGP/s4jasW8xp89kDLnBRzarWof6KBWn+LKgnp
3NQt9ldzuH+/MGzMlTQG9shlKHjx+QgxUcsN+rhfd4nVdmqETuy5SJ/WzYQZ0mET9P35r3pRhHIH
UeozoHMZeKM4uDyM9C4zFsvup33Uev1P3pTVLV6mZvv5p3xwYdG8qeq60VFd5/LhdEGre5OZD3tH
FsxTc7cnUL6x4VT0NbYeXZY0v715ZE8Xf1GF/Xscgd2h6AVWjeAOVOT73xRmgKMVic7mn2btGXZJ
FhRuk+0WhGWvjpnWP+JGEU+ff99L3d16WSk0oJ/TRyCEvBxw4kuTqkuUESpaMdCW6tX0opZegVtj
msbrnJyVsxdZ09NKEz+jRSRPrSXA94V8WRO0A66mY4JqzMDMAyaBuDHFb8e0/Yqfvb5y/1Mb/f07
EeOw9EPqAnHr4o5D3herhejEXizK/Oi6w5rn4ViwLLpCJaG+bO9iNxWbRlFd3+gL7wv97AefjxRI
Q+DECoQLdlEiZ9E4FQWhHfuZGeDMJHKlEVTxIq8Xt6PRLWzXZhxlLIRDtDVb0WAcmuwratG/b2TL
ZAHDtoc6nYXMxT1SimbOG9sZ942ReKj7EwdTgKbo1NBKNJVfrQM/+tLA1FixeTzs/94cNhzpdJlG
0Bdq+2AWjXc3RUwy6czIIeeACgSjZb+BgnbVITP54v30z8NIdhPfk5QaBEYOVef7J6LTyYUreSXv
zLloDuSk81qUmIRn1U5OHqyYN8utXdKUyq9SfP7K897dbh6vZjbbHAamC0B8vTL/OdGj3Bb9OHne
XjEjtduDx1vqQzz0WYo4062b19hZmIugC9O6X4Wh9yfFtZwrYa12zqR2nHhjzH2xH3VL6Huvh7GO
0Jt8vyvEIL36f5ydV3PcWJqm/8pE32MG3kxM9wWAzEQmvRMl3SBEiYL3Hr9+H7Cqd5hgBnO1NxVR
IZIHBzjmM6+54wfkHVbPWX3osqSmqBnJsda+IMBFTQ5yBXjXCRzZ4l+G3ZUOyHUTzYrebtIozReA
Vzw9o7dToIzS/UKJsUxcKKyj6vl0vTB+A+Oe7xpdLL/lsS7/IrunkCQ3UN6xohXz10QTgnIjQQ+y
TRHy5qZqZkNwgS/0gzs3YTPtK0p8lqzdYLKiH+AW7YUsWkpiELD8KxTpSgrt2dZUs8c5hCZSzgct
/p5iMZPCWOxMgE6SV+AzNAFtAYy4K6q+o45lVEHvzlkclRe9qteGm2mm8TIgNYAYbhX/aPD3+5or
s/4YAPT91ea48bGtcV90G11X97hjhs9pxDNuc79XUydBbYcgHRlJGfhtRa0XmER3JeZzFFw2UHKB
agXIHnpCQ4VoHMzqBjmjONurKoSGGdnjycZ4iZY6pi/JjSmjy/C0hKNXganpQHUTZToXBX64zSyL
MipNY8JdoAxrz5C5F+t0nKrkMJW9BFQN7lSrD+fU9j9cKcsoSHyhn0n6QXJ/vIqHVFDTYRoEDzvw
DrmbWpQ9wS+GS4GaK/30Aus6IKxn7tAPh9QyKmkKqj4UcxAYOx61UHH9G6xY9Hrg/Ned30eVUymd
+AMNEvHMWB9TNQbDAIhckc47Yfxqo07iNFUKvPoDPPmHUC4aQEtgiCyoNHu9ERSnETIV27zOfw1j
gA2Q4wMvMiSf8nfvn5MqPDV1IBRLJQXZYTAUx1PHqrAojTA0PUoX0SbPa+lmhDe/Dyo1OTPzD2cz
E+fb4FwCFh26xOpCLNOgMZAXMbxy0KLHviui6zDUwts6o02Pu3MdXFNFVnbJbBRftH5Gm+7z0OHU
4mKaIIDoTeNeu3rz/oxmH2ohhqdXjVTvYcVV8xZEZfpajXn0u8MaJt1VUTifLf6e2jzU6xb0K3fM
h2vJmGFM6JgDHnJdGC6CMQnxre/UZO8PHa7cYKbojMtzrHxvc9oY1FJCKDW6KlwhCKorO31azLGT
0W+o6IQ9hgF//mZMcAUQbWQRIKd8vArayAQWEBbZQUjC9EE0mnxbSEmy6WZ4/H40fpenuDqzHD4G
cqwHWkOgaJbgABbN8aCirmXGJGEajGStedOVcbTRxtn30qhEkaQyzG0xqqqD4uG1AhzdCbNRsCXk
C1ADoWYeaIJ+ZZbyBGkrxARkFH59/lJObI0FIrOEuKzXD8UEtD3TNMPYdZ9MHa2eplfD2g2HfIR/
1dBkPxNNnxpOXYJaqD0ym2S1PRCT7qtIF30Ps430GVBfjpJRr33p0Po5sxHewG6rYAEUNMqzSLuz
79fHbCZNM+07hFZEZEy9OAtfUtUo8MC0BjpeLeICnBeuuOCEZ+zZf6hN+1wPnbkDOSBdqFHeUFZq
2jNv4GP0RAzD5WIAk9PJiFf7swqrWZpCOThYcpGgzpIjmriHqaddzFpDXpjirx4tXcPg0lgy5t3n
31tnva1fCvK/5MMLPYCi1fF6rMImbztFQg1T0opnyvqvGlr7dqX72l6zpnMp+KnvzUWAiTYnEbXc
1WwLkIZcbL3lFSoCNwbJ8V73W9pAYaVtPp/ZyaGYFXA1QO9UkI5nhrsX9hRqlBwKY4TBifia9iTn
Alp2RtM305nV9SZvu36RxOBLzQ/4M1y74+Fwn2pmrD8EMg9fhbgcl125bdRWeyZbQv9h7KU+2KrI
DP+00siwPHhU0vykiqDI4QEH1W1DkKUbeWeiApf2PfC0CAFOqUF1aTcUTPAQ8gEHW6d9PhC6IX9I
4bsin+lCbfidDtIgbVI1Vl9yGcP27Vj36bmKgnriOlmqvf+e5luV/l3EnQlhpgyyHu5HYZRuCqlX
LGjZ/thuClQafNcwgaLbvAPaQZGZij+yopoeMymTatuf/RDxzigo7qooNn/SrohhnQNF/unHQ3vf
hGGO/646dlDCgbD7QnMLtnTe6U3nTihhZ3CsO/myraxn0xD63xGCBqDeDb+3nCHOioW9GhkXOQz5
7Jp4sxQ9P9XzYV+04xJv5rOfLh3HFNZ1hxM2CkgaAcA0DVOGzBHo603dNPrs6Cjr5RcGwD31shwb
Fe22OEH4Dnh4JD/BM9fH/eerdb0PkU2H70n2hnQydc71MaDpmUInNkjx+rRiz0QccNci0oDmXSvK
Gy1FqPTzAdfbYxlQY8fTLeDoBTR1vF6tua6w0ByJC+QK+YaGPTmWSX+AdSD84UX7NhQb3hAZDVH6
5VHerRl6UNVIz1vwRDVBtjbo44sCYvi9MgM28hs/+aKmevGH2/9tULqTSxUCZpexalKOXI1FJ7Tc
7nkP+yGg9ytRqnYk3AnPzO/Uq9R1YitQuQy2huOaYb/kpoXpzXUquXJo1Ih0RrKDOUT/h8f1MiuE
M2k9UWWmqriaFYqOnTlomuCFWVDT6M20rQ73CnQbKW8+Z93/z3g0dwxybEpe6/71hFi7GWcz+CVB
QcawQ2P82qokAYLhkG0UltWZd/nhll5maBpER7hpcHivo7JcG9JGLVXLIzLsUEIyJygxQ99YX8Sm
V8RtTAL5tfXHGnmSeMFRjkKT3VCfLjMnLerY2HZxJ8P91pRKd2RDUMszj7g+ApcnxLGEtIlXsiyu
4+WcKtjhNIkgeHmAXkbcIw0yYGz9rWsxUMcbtt4lSRk8fb5dl+vj/fWyHnR1m/VlDtbPNLNDU9em
XQ8g7OYhlfetEmcoHAk//KHOAI4ZCyfDEs+U1U6scHClBq6SlHURPF9dbrTZagXikeGhCMBRW+bT
rpGLbOOX47kb5sRBSHxAiMYap9NrLI/y/rCIVasr9cDwlA6FZr9KUcrr4+5gtEZnS2DN/vwcPBpv
NTU1zjhsO1/38J5/ka10uJw1Gagh9fy7zz/hqZktPSVO+YXvuVZtNzI10UeLkRC4Ng/WjIhPM8Tq
M7qZk9eX4R96OZosGSgPtFgIdmkMrk9AJDZEocK4yEuTCdvohLqsLYfWSC8UKpgjJiEOsZ9PUVpq
fatlSrOBKBYFfp0i6KqUUQPQxD8SsUpgNYiq86MKwn2GGMfbPpCU2sU5Bp1C0bht80DuLyTK5ppr
zoaPxMGo1JmNmZvwQkM5/vL5o53YtUv7jMiM3j3UiSVbfbeurKgfy1nPEHFQtOBpBCVX271ZzVd5
mVlX9E+0rRyFYDk+H/bUR4d2SWdOh3fJBzkeFlsjvoHcMWysadczUCHU6wEE4nudOIM26O7n453a
qdywi4Eakvnauv/SGWaOFiFJd5dlxbXUDVVrq0hrTHaSmebL54OtM3xWGH7x2psrqwqrePW1wZfH
U4fHsodeT01wbYaXjanNZ7jLJ14ho5iLxwzXAknp8SssuSXMJNSSQ5D0k2TPld7mtmHF3TPXwvBT
nZv49fN5fWj+MjFWiILnAfUL1Vj7JGaDnsQdgq77IqCs3qEKYQ+xgGZUronb2gBeUS1a2EakIg9F
DxCf8Dw5c+aemDYQE+Bqy1UPdm5Z0O8WrJIbqE4MteoBqKq6neSTE6OiKITQBoswLO3MKpFb+nzm
J74oERoXPccUl++aD58lk6BWsgRvF2rqaz5GIfIjSnBm3ZyaGvkkE7MYh9v+eGrNoAo5t3+4l5J4
8opkrq9KTUq2HbIu3lAFf8rCXo7CpQRHAGpwbn/QLsjDWASLKAke7cRbMe7x9exl86mMouHKiq8n
6v3oxzV+e6N2ypkz8cSOpLihkRGK8I9oZR9P1vLVWmpRzPW6PEyJFFo01CexvJu5rM8cNie+Hq0Y
SBD0DUix1xYs9VyHVUsl9ZCHpVq5bWfqADSgCYtnBlqz6pYXqpI3iIBuCNSIR48n1XVt3JtSIOzF
bBS/SNWE0DRUd68FIfKN3jZJqUhvFCk7TS9fRlksDs08hpdRXJDL1Vbq3yZYlmgg1XXso8Ey0Rrj
7kBlYSSOspEMi0tXKYUeJ7Nybu9DPzIHWxKpk7nyPGfJmRmdWJIgiBZdi6Xo9aGtWxZ9mAAdErxZ
Lfq7rPIjw+44BSwPMH74Leh8hGE/32unhuR8oZ1LvY1u8vI1323woRas3Ao0NGX6MF1Kj8DqqpCm
tj4soLE/b9Tx0ZamJME8ORGQi9VBWsm4vCI03KFRO/m3Q92E30aIwNg9SNJhkkbt22AOI3pTY3fm
WDkRvXI74L+6HCswPldnGYUgvR0b/HJCeTCag6SPakmpK/V/6TJKd7ENJ7hADgoXbYAQfSEcBAVz
2DPf+MROhAeMhcISxcrqujkdjj28E0WPD3WmKxdmWOaOYOrtC43Jc067J4bio7IxKKqByXqLk959
20ITaDZakbC3+mLeWD0EDiPVmic58eMzy+hEYEPmiQIdXsKApNZHNjfv4I96bOzrLr/LRxjlaIIr
cJLlILiOshFCEqoTwZlRT3xRioZ0+RmU/aKtjnBrVJTMqnsTXwkrxhTC1zZiP2q3hi9a3iB1CHYq
w7w1xibf+7pQnFlQb4XCVaC5sFEXzSMM7igqHG8ekz5GT1Kf7XUzms1dlKBDK6VF9lz0pXLXD6BZ
ndKog34TqlVHLq4k3Q1NUPV5KsQkQrHbKC0HjbfQQzwtoPcoRX1tN52OniKiKCil6KmKT4YAhexc
T+bE6qAlRB8AKAn33BofUOL9MgIdzA9KacGrqbWx3JVCUSNCSOYTn3lXJxYIeHBIu2CBlhWyOqsL
ndpx5k+YeWN4Xl5Fbxr77TwHrQvPNqg3WtEqvxta2g+fH3CnwihyRuAqIFcWwPJyAr7fBerUZ5aV
hYcaxXMUOK3MaUc92VX9oHsIag0OPIrFglqaoFkJIXpGlnh35iGW6a1WytFDrDJnUTGwKEambG+l
seqUTaP8QKNZcaNBkbZq5heuFnaTU43W61QOlRuVQuf0eW+d2THLZD88B60VXgfQKMChxy9DqHtu
7rY39tir6NumjdpHQ0taR+IK2IiGUZ0pU5xYZKwhrukFJAsoeDVvedRyhJSU7KCQ36qLF4wP6Upo
4Ue1XAPK5vP3vDz+anrmmxMqHnuob62Br+WISyskJAubpQ55PHjc1Fet3jfP3dRroZEl9qDCTsPO
0qFW0Ls7fpGTaURwSLiZgzLN7pNIDZ0eoxk39P38seuma2xsGycOO/PaqJCSmCrZ2MqtMe7KIXic
4KHizaVIXoAS5/7zl7C80/VLsCgOLbDwBWW4uuesQJjg1tDTrgJBR3ysUYFwhLqMin8R3sOpKzeY
2JQ/aJlWZ6C5p17LUsylu4LEkwia4Pi10KuhUQrC6lBXhXal8ADokSz2qSh+dNoL+gUJ2lJl3pZe
gv2DaM+RFDxTW8luQjCMoR2XOBZZfQhXAPFHaPBBFs/nuLonVqUFQpBmNJ5u1NFW57aFSnWYDm14
MAKWJiBB/TqGbuBS9D+3UE4OpZkIJNBdFLn2j1+I5A8i1PVS3zdGah7iJEVGFd0CWGpVfO7lL2tu
9eHJmZYIUqSWjvzN8ViRVKvjrM/xwTQGPABkBNbr3gJSg1iuixpIfEVrsnObRpKAfhpUzgoKIZ8v
vlPzBdsK+NKSQWKte2tl1dGZ6WR0XUexeS5SsPHo2iXmQ10YvnT/p4OBayN3WyANvON16h/pZYeD
S7IoDwbZ02iim9ciMx+hCxef4xu9BWbHb5dyK/1h9jp1LGuNMGuQHAqjUen3HdFbfzNwVUh21Yuj
xW0WqO21IUzY7cRxlEcHH51TaUt/p5hdZUI0AJVsMQ9ucvRaSreERzzaBXTe6K5vkRDcVKloPQ9h
VbcIBcepuSEHDpMQVeeglFJbm7RYuRCbKm88LTLFxrOSwRScohuG8UkYjBRdzk71z0ktfjxKEM/C
0IijYKESrAXb+ONBJ051foDjQrm9mpUDjqyZa01Ks7HauvfMovZxQDHOnGEf7ykGBhVD1LpIkH64
tBVqSAms5kMEdhvRVS3bZikk2LgyrQtNaWE1fL6UPsYnHJdLZvwmrAmb5HjvUKJEzkuNMDzI0/Eb
ADXEc1REFr8ko8wh2hs5mlucePW3z8f9eGPRPKS4Q6nyry7Y8bjkz0YTSo3ozaKPFLgCjb4/YCqU
Nn8mPcKFBSBVBGeEzuUCxF4dDrKfTDPGBeHBx3rVbo1a9vpYbbZBqht2ksQoL/V0/kqDHOjzKZ6I
wPiIJLV0iuDmAE1ezVEYsRDQNMgTisHJ12112qS/sr7A6I+b84JcsYN1i4fcRGnpJgeisPv8EU68
ZZS3FjAwl8hSNjh+Apxd2gb6xux1NebXMNgXdRglj4qzeKMTC5cVtGgp0qBmNa1ec8MLaIJ6nLwk
LBGDb3sZHY66VG+EtjQUh1Qo2fhRhUd0LqpP9GmCaxqTO4h+1GRFXo+SJXi6DHVyJU8lAOmgzVTN
+/x1nNjWrAOQunBiKdSs265lg/x4o1aTV6XGvEUrvjnESoEYnoBvyaOMougBaZralaoyPTP0x/sB
lC7QhKVCZHIJrwKELlYCJdVZC7pCCDSEM8YWSK5ZztQr2pkl/2ZQvTqyGcxEhGQ5vLiVjj87Iltg
HJR58iKrUn5pMGPiAlGLGJ6cXUUj/wnT4iZrzPtiTB/6tttMJY504giTvb/sRNQBKzw2NB+ieRog
xo0xC8iwuVPtYZidplAus4l+lFVeSmn24MvTTTRqDxyMKHRlV1ZmOOP8ba7GfT2nl+KcwENT7Thj
jdfGQcXIVU0fKzHYKmN3mWW+nYvNixrUeIuhIwwiEYHrwr+Wkm6LFQXJ9I8AT1c1FFytSh2zLW9m
fC9QG3fMKXbDptuNfXlV48kiU8VAVGxAGlM1vgndeA5SuGZCLueJDkqAmJ4wD1bs6kPiWWBmHZpT
Hvc9BqydYnnIE0NDAlNDNVXntAxV60GOqsDFX0jakttRYCpQHD9zdJ9YUmjf07+hJ43O2LoM2HSY
6fn55Hvs/ti4rGc1sbZoNigwScUKD8HPN8/H4eSFkQWVmhiHm2l1Uxi4B/YUHsgxxnm6SgIdtaLc
xJFtTn98PtIbm/R4/S4jKWQyxKkka6v1iz6CLih9NMM2bYvxyhoyktdOyuZvGtrxiBtbJSYmkTAl
4aFMYAPQTJpQgYEzpvxkUwAhTFLUeu28azJUgZecwWkGWcAMsZAKDbkBpQPma1QSyHwqqSB9WGzW
RtCtLDuIwdQ/BL0mPckoWIg2zbb2Lp6aWXUVQUNPleQDa7XPJ31iYWmw+qjK0wJgXa1BKMmARSz2
rYOn9+gW9mZbNPbcxqWnhUL2lXha308dQVdTYa1WYjSGiEzdfM/kML/9/FE+3hrLkwBJo17OUa4v
x+i7yoEgJSWNJGnhkZRqDzlM7A4DWdu52sgbCuz4OzOQRTIJp5HcSV0lk6mqzK0s9+AxE1BWU1+4
bZTgjDUWt0OGvZ4gyJts1lwsJG9URPWrEu85c6i81JQOcoPqCtHm1ynPfhRpal12XfLy+Zv4eGFo
hLwLfYw742OlHQUK7JpUefDyTo2CnVlLFtbAkjR/b7MqjradFSkIrNKkoS9kBue48Cc+BEESPWu6
F0jrrvM1ZYI1MsbJ4DW+Hm+Due9pQonCOdjpiewVwsy7cZat/+6DQzlIskGb0oOpRT7uYVW37Qpc
KAY/xOgCo7SAexNx8bii/F9YqJWo8Y8awettbC0q632d79Smme0MgMSZffHx2AGIsDSNKdZBRF0H
qKmKJjUp3+TVCRsi41q7QjXEBLpUx2eKNh9jGI41SmWLsAJrf10kMv0y0rDRzA5thpTM1NVcP00X
YVs7hVc6xuSPn6+uj+NRROXcBiRJnvEhHBEDVewspKS8bBhCz2znBzUTQepZUbwZK0X54+m9lb6W
d0n4I6+RUhAdKRpHyEtriSxeRlbQPkAsqnpvkgUBySvuUMv50xliJyTTpALojXiLKh8vLIWoj2Bh
DvbtqHT3vih0lyLSX6+pIQePncD5cma1nIi5DckAwUe8y0VN5H88YoRDSYoZSnKQhCLad3KMH1Si
LtpBfrWPWwxtFgcFZFJLrJxkgrBgULqfn8/645KFWbsAbMnQUWtfN7DjFKZdD0DAa3pZvIgkC5u+
dEBaqy/1Pw0r32IQ7a3yQRFjHdGq/VBNRdSh/kTt/EYDT2OnA6wms8RE/A9nxRoFWcIxzUGN/cQq
8Jmw9VxYOupWR6Zs06UY9kghiVTSqKn7p0ORff8VZiwJhbG6gNKOJUWWrG5pU0MzL9rwKdb75DdO
f+dEWj/sQR0uMsjvpVeEuskaItJg0Ym4UqZugxoqZ08Wtc2QoXSQ+W0uVKs2zhSrPqwN9gIgRYpv
FOGoyq92BOaT3RzgdrQNu1HAPtlAlGqqsfbjitx+/hY/0B2WPQfIB6QpIRQU5NVr1A3U/HO/ane0
83AdjaR7VSl/DHn3pCZj7eAs3O3UWb9AugHoskGFpdtKOH6B5/4ZzDUm1OZQuGmLtNvnT7Z+CYR0
C3WQWBJEliqvKUAYiNMnDcf5gtgLD3VbQHodxzrKXeIT7eHyXHHuAwOKV76cByxPjluoXqvsFDXw
uM4is92hFYhaijIfxgTJLlnJcrsspkerFq4zXbgOg+Gyk7jSzK489EWTnzmC104APAQxLSA+2JrQ
NYH0HR9PA3IRTcsVCsnATDeCZVyXcVpgzks429x2AoJ/cu6pSvK17X237sWtkKZXXWbsE711eprF
TlhIPzMh2SRj5pXh6AmFSv8kfRLU+tCqohvozZ0+Ipj49s3+6+f438ErGGMczIq8+df/8P8/C0R1
kXBpV//7r6voZ100xe/2f5Zf+78/dvxL/7opX/OHtn59ba9+lOufPPpF/v7f47s/2h9H/7PJ6cFM
d91rPd2/Nl3avg3Cky4/+f/6j//x+vZXHqfy9Z//+Fl0ebv8tSAq8n/8/U/7X//8xyJq8V/v//zf
/3b9I+PX3CKjcPmTFOavP/bv33j90bT//IegS/+5HL4iXE4qTBwjFHmG13//01IvXRJwbkDa73zs
vKjb8J//kLT/pMQHIsaEKs3vcCrBjf/7X5Y/hqLIUjPSWST/+PejHX2j//1m/5F32W0R5W3D312O
k/+NsLlj3ojg/DUwDuCZ1mV4fSIxUqelsfYluNe2khftxNSZHWmTbC3XOnMbve2j9XAQasB0Lncw
0gvHyxvnt6wU4qlyh7vhIPgHzAUiD3cpz4eCfRfJdos4sW9rTunkTnwm2FhlUH9N9v3oSzj9LoyN
pM6XMrxXXFqbruw0TnWVX4hbZRPcGGduqFMvdqlbvmmjkBis5W9URfLnRfrdDfeTg9egM3v6beRU
l8qm3On371bc35/1/Wc8Pi/fJkbiTduGqg7rTFm9VlOHOB7NPl8R3CTSCiivPBXm3eeDLG9n9e2O
Blm9PbEOmphqQuUW1U/YeQ6N/zPHPsyqE2MAy6BTQwBBYXR1DseqKMgTlBqXkutBFq19VSk2Mqce
0QuI8sxWwtLxp2QLn9gGvMl6eZLm5woedRrsk+Hel3BD7TO0F39hlY5tWbxRw1dZvM1JPFKdg3v0
IUIPTtp3h0Zqfypq8K1Tq69UNDZifuikC5nrpSqR0Jf838CdIHW3t42cXRq19URd0gnG6EG1SlrR
tZNGOLohsBmHxVU5voT5j1j51bbdoTWmW4lexqBKt340bKMUqnQ5Qha8iLX5BsfObUjqPmPOPZQ/
cNPWyruECmwsPGpa5qbNd43ixg8af5L8Muv0T1XJ1Wps+7AcxYJW/z5L+TWtxkMn1/tIwpvXLL7S
HdhZ+LPGi9am8VXr1T2Grpr6atQ3E0IUxX2AbVJKMgqeyA160bay+AoxJLdLIbmGTgdksoh/ddUr
qbedYNNRJpbjZ7ITZ981HFKD+sHAtz5m2hoKpULlVfnLGFuonTYu3T6qJbVT619EBF2R9HazHHVd
jNWr8Wsp34a4CYu+4fbNY4j5RybKbqkkbpUnqEQb2F5Lz2kofelE9aeYl67UBjjc+c/kQBsETVO7
zPSLBmteXHhvJGRwcQewVaV3AqSry/JBbSynCa7i+DEtddPJmmw3aeF9ECU7w0LjGOOQDOvvINPR
YYSkqciIkaUujoZ21R6aNHAF+n6CIN0ZApJslnQdI+iZBl8oP9hBvEB35IMZSbtIwFLBUGy/ULaB
Vjtq/DwlqaMOGBjQ3Z5xTc2iixqJr+k2jzJkQAYXK06z+R1Dl50FtHeT0MkRta2ptBdSDBNK2UXW
SzI8RvWmzVMnSjFpYUgccp1WFvBHbzCP1BEDb5HHbdwZ7ZQWO4p+vM3zmybyFhMIo8BD8duEUU6t
WU5oosg6hG4fS3zUJyH6Fs23vvIwxeVVGGtuTbMo6ZEQX6ruWYUALw6EsboTzG+J9ssM5a2UYmou
a1dyoCBpGaGnLNwISeDE5ktdiI6EnHAv/pIyY9uE8v2E/lzZ9Vujr1yD/naLpnNb3fXKXo4eikk4
SMNthYGujkSykVxmpv5kTHw4PYPPKtr58taExtHyr3nRbxEbtU3zwYhnIPL7RVkVL+iNVV20ikEV
+aUtm8c0Sxx4uLYshXZT/0zle0y2nUh7LKzfSaNsI6Vj039P0/umNTAdvrc47yt0lhUSviTZYiV5
Vyu3LRgAf/heTmjmShZG470tGrlDMYACW75VF0tZERpqkLFeBjqZsSMXD4qxy7KfjdnblopxzIip
aXRRzHdygYYftsM7WXkcqUcFwnO9yJoMEfauISDX0hXl30aUb7uMx2vnXVajQioEd5WPf2J+leBb
Rjz6CNLXM0FyOWZIB0j4NWkAnqiBF5KIWu1r09xgBmUr4kFvvk/N65Sgl5nUmw4Dt4lCvsomLXMf
ix3dTpXELmQ8P+oOcw/0o0Xf1eT9nN7UNQg0Ld1IuPd2YbKJcYMWfX9Xp/JroEiHSg3uI0RKFG15
sWwi7IeTIdg0UYwMvWwnLYtM+FpNV2in2db4RUBjLFCuxeZL338xcZtpu8DRR2xJYSxb6ohsdLDV
8x9S/yNon+b81vcDW4juZRWt+uA3Sq7wqE0ntJ4R3thYOZTK8CIa70N6YXP7PMGWyKUc/WQZpdBm
E0v+lYiLtVJ9odi2k/PULsTbuQR/8jjxsmqe0RokGEf7tvM3TV+iZu9v0nnYo2m/q/3dHFz5Cm6M
g2FXwW+dswydV4eL9iDzFvtwRqBnH7M4c+F5nu9mo3Fadm8zlBtxhlE2theFPLsFfkNDjz1NoDjZ
IMKnfG6wUx66mFvjvpl3YvK9oAQGv2BBxOT4bOIPqcJzMHoPSVvMeA9BM6DQexVZHFL+F7MHjoA4
nuwrtFX860VUOqG5HbTpLixloHGLNWnsoHS5kXjRdb5vWAMCwptpjdcWWCJ/NA7yYLqZ9KD03Ji4
fAXjVWeVzmw+AnpykkFcbNuhrb6qoxcmd+P0jIt2xNDj8FMOpgufqprlB0hNcrDh7FibsT2pKAdN
D+iu26B0huyWCpyd0wmHy+Ca9Y1WWdi3+45ZIP5SZi6CnBtse1yVBTakixuqbyfs2Z5LDUASDZl7
xX+h+OTgxuvKssQx/hMGjO3jYiPiYjtctkO8k8X6zmqfrepXT3tHaxbZBImv2+5qEX46Izk5jgcw
wzbcMIhfCiix2RpVyp1Wy67UpHfTTOxnyNsiw6knoV01IU5sfUn963DKHCUwnKkoAZv3COKG1YHs
fzEq9e1Wlzw56w6JHGFynW0nxdpWBXLAy/vTLPTAlS0ftKD8GnqxhfKTKe30IfuNwOsm7NtH5C83
cYXAeCxiW5c+IueLHfszSMef1YTddI/Kt5Cj/hLuROMqBw85yDQem8HYsaI2ekQ7ovSvS9TJQI7B
YGYj19+q8VLPk8u4mw6c3MwGMV/ArXZt1QjDPMQGm0l9Ea1uN2vFrs9fYJ85gv40aXglJdUmkqS9
GBEGW18EM6QLbJk2jkl2aEhPMZ6LyEjvxLF6Qj7/KjKD3xEyyci4W5sgH25QgPZw3XPFBH/4pp14
2gQn9+xXAJQ+VtJ9XwecKQroNu5uqEdXyDxivll+g0u0XD0ziovjIoFTqpetFnoo/y/Xb32n9upj
j4u4JT+OdKs6IbxLFPVb18MDQL7ZU/PZE5HlIWQ51LLhWDhEtRYy/IRXMus0paPcBmHiZqpQOFiI
ObzniyGxHmdFzO1WVA9qFlzP81cVSSpbN4U7f1ZZl2XzpAx4RUrTHufkK77QJZKlgz0ZKDYpQfMQ
zcZrj5mzX013wlBcU5klLi3sWVJfzc64b2cT454LeWgPQYuvtB85+mB9b7X6IU/bO3zvXYPCWJuo
XivGN+AAnbL/6bd4SfnhNoqV+1aOn60OzT15Ls+ARz5G8HT64KXSuIHxhNzLcf4zpYCeLSWuUdGP
nanF2Cc/01leedEsmcjxEKuSUs/Cqko01111l95qN0viE96qm/TBd2llf503yU/jStzKLuRv55wT
zon0kvobhWvKZ1RyyCCOJ5iTZcehUQM22qeOYk8OnuGOchEdQje9oKazSb3EDW7Oaf+uiHV/zfr9
uKvSp6D2M8xlxiWv2OMksJG80evtYatu67vIPZvIfkyTjue5+pAU9SgOmIzXb0e332NFfCXf9ofO
1bfJVr/WN9H23Jhv5jTH6R9jIpYD8Ugiw1wntEnYWmlr9ssch01yEe7yp+Kl/1ruu525T284ei8U
0S6uVSfdEk9uhshuthQSnPYaibMtYctt6wiues92Ks7VFSiirHLTo4dbM6/rpEy0XufhiJzLvboZ
L8KX7uvgym64iXd/mgczFk11RBTBCrONjhdZVfuGnsv4AYo+F9O35hzy6UTpgAGQmqIECloXxOrx
AOY4mUKuMoDgDRtA0Q94XdvRPvSQ53PPwfdWPda/1+7/jvbWMHlXFFGbcBZ6Ssx8V5FiTE0u9L3Y
YTfvEHqQT7njl4ByzPCCBRt6Dp+/y9M79t3oy4d9N3oX5z1YCuYakC+4iBSrTr4dCWKceaftjO+S
Q9p+6HfRtjm3Zj6WvpbXvJD/VZQIKPMfDx0UlSLMsbhsIvMw72M3cbptcktCwjI9t33ezH0+bJ93
oy1P826i85gRHFaMNjhT6BS/JUzON9GG2+k5/K3dcU874SG8Fu4oODzGNmWGs89w6vh/P+FVlSiY
JzUVcY51zWB2he7JHDP3zOc8tQ/hgkKmpXUBsWA1hCW2gDYGmb1xaPfZAW8lR7VNe9jXu3Pb8OTC
hXuJWBPC63S2Voe9OYmFjIrMMpZlY8x5p2y1S+052Fgb1U725leiUz7mzrg95ym1qtL/tWeohYk0
LzHPozV7/DEjvJYHNVdrt9o0v81dR4vbHT1y8B+UHm7/D3tn1iO3sabp/zL3NBjc45ZLMrdaVVKV
dENIJZn7zuD26+dJ2egju3vOmdPAXDQwgGHYLlcqk0lGfPGu9kHFhNcepqh+tK7Dp+ziVAdOK0/F
Fy/6b1xw9Ac21mQMsebfAbM6bzWJTouh+csUTqflbngtPjX3GMiP/w1IE9Lydq0ZoKGo/v5n9RIW
AbvdGCKnCTkP9ec0qvl+3ZgTxxT/KXX9/4TC/4JQvKk12Dj+z7TCh69N+iul8I/f+YNYcOVvN2OX
RSgNznUWMp72P3gF1/uNFC0crR7RabesI37yJ61git/IersNR47AHkbOwX/wCvyIZA9COm/fMSCy
kP8Wr/CTO/zHeqcB4sJsc5/87alcktTCzJAncUqf8JF2JqJyhoT66TTrKYTr7VhbMsDGxSNkbiCZ
SKX5EPMhVNBxPL0WlFf5+a59mjybumon+9KYzZfOcNuXfRIFDjLDCHLQWtwySX0Q9j5RamG5/uCN
znG1ABsKrZK6r2fbrYyFuJcqNbp7RSRKmJJncxb2av5u6m0dbGuSH5hWjd53B2f5ti0TeGoDsJhD
2USS40VMj5QRLCQ5UP+6vGxeMd9nBGPT5lPJZ6+2EL/obdGEt/wZv1sGMxxRCl9Xt3U+9bmhwAro
Tl1dLMaMV/LQISALCIlaT1KTua9TDUE/t5w+tJmV+JnRb59yuW74P7LtB3EL6gDHnNKQ2ixBo5O2
4qqVCFdT1iB+qXakUL4DrQKLl4l+w/q29vfWnWNCPSOWSPY0W7QHVPNu1G4KoiWb8Hk5olmp6doT
wJBcBZQlPVcWTifsJXfLTjK/v/aiPqp0qY6aMVA6Me3pdypZ6y9VkbrPXpNssdMuBDSwLFEeZTfX
Jh9pUHBb7eB583jeZH5sHOPNI1owEmMGYWAphBWT3vFWreqwWVZ7rrRhNUAwtuygVvdNLOtL1hcx
M9Dg10QjxoUjr/VU71QH0ClBVp1DJCaM57xgFNos4pIphKfw7TBQnIrSfz9YqqZdGqUOkGDd+ooQ
ap8QNSegX2r7UOfLcFVTUz45w0SpO623fLhKfhmpoAraTplnehUT8KXWOlIq0n2a3aX7MM/1HGap
ci99iX4GQG1KCDxBbVotK5Dgmg+flEJo6u7LGFmaUx9lbVSvP5eA/wdL4ktb89f/AHIVauyfLoME
Cv5o8q+/LoU/f+WPVVA48KRoh5AwezfNxO1I+8cqKMzfbo1CLGgwpYSdsEX/uQhazm+wnmQEEej3
c6njDfxJrlr2b8g8UBEwT+D6vvXR/jvkqv1TfPaPVfBm9LqFV/7U1tuSqNq/DQpytWnha4BOyTsr
w0QgctZFcigwxBxoewmyaptReFc0bxNVdKPuBHDCNDwMWrn6yURxem0z/JeUfBJx+KEYEtIoZXkp
sdUsWXG1JgHPMoogN2wayFxuQEioweiivBLVSULiB4QW7vGaY/NVs6JZinCkashyv6qhikaKGkKr
IIb7BuJocxaSV7ddmry8OlP7WNOGTBKgIALfVIvfZJR85YVuXRYWKDKM+W9OrQJr7Dgo2G5/aprs
SMGM8r3GGwOFh97XtZV2QT3YctMOczFzFNzoRxTAmk2SW2eMuIVfKCNKeu/gdmUXWS5AJWJGst7I
hcYR+ZVxBLpJF68ZfoWwYHFL5+mYZ/aPpRvraLXRVdOrcdh0DIcaxTehWVE6v6ym3y/msaZxO+r3
FuG62VuR6SSrP5R2f2iyG1Fxs76PXrSggPBFR5WgQf1y6gref/82zgmt4EoDNlqrgK5p26eY8k7K
4RlbgA18CnJo7A8ov02fIjvHZ2SF74XVkW7iAWovwTSJJFjKgUExo+Kq1Pb5YHROG7SO2qOJjDLO
VhlSNIx9u+UgqbdrPLmNxwkhLRp/cWx+33SItd7HyKxaJ3JW+60HLZQiZxSDfRDz8BlCYA+3rn9Z
yXH3VYnEeVm0H4aWvmpT86PBScU1p5XNtpFqNo3yl5bmOrscX4YWcXjh7YHr8jHFREGO6LPIGzsR
equ2o4OZ7+fRbmIT6Thla3votpUZpmkCudVQ/9pU9ZGPWIVlP5g+LCiE3TS3h878JGytg9PoSNpO
ecvb8OqsUTe7bJ6YLdlut2ARuem3oFOnbCBCxrOa0LoB1X3TxlZlaxFp4p+hXdHMGH67OhzsySaF
t/DuXMH126Yx9xNl8KAkb/igvHNarO5lr1zYsAKxUk8bVEiOaVOPwZr3oYe721e29lEvk7tKkFJY
GvtdNY2Su2KdAtl594kBzTBnbty0u/3cqG051PTT87W5YTFuNNZTmIh1x2y3eC2c59pIc54DC0mD
7ucd92IVTmKnU9iUJVdp+6LE2p6zrSMyxvxEf+QDzFLNM4QEcV/hp2dRsmWVhNStxqcpncDhm4a7
ndyQxEwp8SF7g9EnwrX1ZaU/NZi8+iPMgO/tfLdTayt/dnayUKf2aIiVpt+CEvq1r6BGWEnE1Mh4
tFXQa9zwhtd89uZUUTG36odsvI0N9LztXW3CkK6knFsLzC8Ka81YjbBw2g7UuTsgdXkfNgFLInU6
OPU1oOz9WlV2jDl4DIW7Tbea1nBJ5ZPHywZUsPCg1OVLaRg92iq1MamQZIqv/Jzn+xD1uXJ85DNG
tLakENqiA0G/T+c88cdeGOFqcD9a5Ab4nVtQ2ZEFW1J2B7tvNwjauBHifWGRjydnOFY1YxeBSNDZ
1BsFRk+IZMFTa88NH5sJbdqYF72FyLLN8Z46DbiS1ghWN6Ff9Mx5g6agHaqZ8b1TK7MsZawSPFml
3HR0jWE5drDk+ykdKWGtMi5M6daEim7VKUscGXTDDr6JRthfXePEiM7qSs6DDVvpd5RuB7CeTVDi
SvTtthK+V3+npHEMETEPcQ9h7tWdE1RDZ/qmB0aemssUbOPmBgV390hgLO4XlpmBwlaKMl+n9o4j
WxNTtPE+7dpbiztvduGuEjrFKtvQn9NGeIEGaL7X+nsh95c2ldh5uD27vIDKEXw2a7zOeWQuNu3p
3vxhr+F8cpElfienC9QwbLv3Tc1OFVvOdFicLT9CzTvDNh2qLENpRll9UqeHyeTt2V8Y3t2C4tqE
jHM2t/ybOY/fU49ucTPRR38iXiWAf0rOvZaGhqie1A5Zq1wYptSlpSzRK9O31kwP8z1/HIQee+Ol
1LkSPKkvrreYoV0Fvbwk5fhhSvgklr0c0qL8LlmnfTR0aTgMDIE5zLFuLbHTvBNmn/u2MV8Js2EV
k2VcaeNrzS10U7X5RLw0p6XrPqNdnY+rswVuOc8+TZCZT6mnFeQZD+CgJ92xm2LLXKwg6fTvt9cw
NpQV1kmK1gxIKzYOC83297VWTH6G+qA34WEzp3uya1U8k+yWX2y1Ii2U4tEVQ+ya+Kt3kVpM4mUd
qS19qRXwW0FQJh2IoxeOiSz9zWhfSrIBpqY3gn2viMJoypgazbhPESqyqU1Bjy04LPE8Erlv3fWT
902n8vQxCwuhynOloO2tuXrwYHOola37a598YkiIJzK7Du1Cv3uhI5NYjDzecyiCYteeeEpnlB/3
SoxP+wCPrS08+8l07USdB9O8f3HyhY7Ytfisdc6FOtCcLLvhkDYt4/LsHO0Vsq/aZ8LkbPODxWoQ
kjn67MmM+X3wkFbOKIbDMm61ZAsMq/1aFQhUeoLmWGEdHQVKtwZNnj6kWTHCNKb3GyndqOcHfy23
D1lVvNUTrDjJW6Fc63thViZp5WYRKG+vwrRy7+nG4PFT2chD58x+W7Z2hByQMIQEzhh3zwSRdZk2
vQ63RUYjcaQxqh0ScBP+fI9iV6ucD/22kUlXcf6DU6q6+ZIsnGNng+ZlA1mNvrmXcVfTRRXzTWq0
XVWdQkepiOTfMkblXfsYnbmzzH0J6cOpfIQeNg87fqHaWT5PlJWGuoNKZanc2acyI7KchuMYyzFK
IbcOCqeuH3OaqOj3bQP2JSh7rzg6Sh0NycM85uZ7NqeMY20eGqnw4tmYnnby/lp3fBE1HawokDmr
cgAkzpNXoSp2sEcRLTtiF2zbsPhdeuiKIVBm54VuVxWh4fTsNNQUrQ7VcUS1bLe6bO15KqwwpeYw
KJZKfiauQxh7ChnvUwuAnsnBmrPCd6OqPW8ufrx9XAJNWNVpW4fsoK1jH1I8PqDNaNwoudImIKLc
Hbcg2YvXRU3iY1PZrH6e/GKTEUBJHkXdwlyhVqzhcd5b+7DPlObgF7UO62hz+u/bYFizkeXQNaO1
hOU0Jvg86ZQ/OtO7ldw23LxGH5YI2kOgdlQqSE39zjTTo7UnZH038uAm1pPZWHDfBrWNHeaYwEot
3xiOk+Wpo75YHdM77TGTGzST+7wl8tl2SbDI9vWeQJPZ15RBtXbZEfGHKp7u4JO5oWATwO2H3m4D
LSkCffaOLnGlx2KzSe1clKQ72jYCqkgYVb0by2lhhqwb3oKzfnTpnD0NBWJJaz2jldmjccgYzXOK
wKepXwOs9+FeMv0WeeEEetq8t1PhhbTOr2yxmmCJdxZUIqWNbkHVoAySxttJ+51DDcI6+d7vtgi3
dLsuei3CwV2eoNCZ0naN4vWCmbLzvLhYmvSqjJT0L+nuYbHQjavy5ljzf5oTXcr9nLWk823XIRVj
6C47TRGLI8OMWA6ysZsh6lLyoPeJqZLi83DfzD4UhL4FulBXw4EMb5LkW5X2obYAAkz6voei/ZBL
oYLMtg+M43WguyznVZPIcDDWYEkQhhXpm10wB9p79mZYoFByLj+xbN/X+nY3dftz7k79Hd3jSca0
RL4FQ4deDIdhe0ir2adMPn+mujz9mApl+hl2X4PUhBahPNFjVMIkXcElqFqULKVD4bLyTl4KCGHA
q98PN/GSvDd3azyN8zKF/YwMqd5x7HjDa08BVqGjGZTmC6ViFgnSFegMfLpZ3ByHw+ogpuntxxjm
uQik1u3+NpdfTOqBWI+7KdjT5WuVq2vqrV6w7RsMgVU+0V/4pBQboKYVfptPCKf4YqXc9agzUPHr
tFyrvXixlA5CkcPFLdZzWngPQ2mdqCKnhd5mTGxUS405JWtW5TXnltfbOZchjhm/4CMNmwUnJMtr
H5PUfqxJ6wpEe9FWDeFVsm0nseqBa79Wax4tllwum1aPfjsz4dX4xJglWPfKsQ9mvT1C9zPKpL3t
t+02h9sgs6tJYvltkaup3JbxViWXxGRINLznfXTiJMfx1MJr+0Ne31GB0D46bhap3uV5Mjn99h2v
nQ0MCqv8qNR+J3v9DuMgirKqaf3ZS9Mwbar5bkmGm2ihvwctrLlU7AlbI7RoNUUZtPtCp0PPANOa
6/ckKzJ0chDIW/KeqcI7GnzD18ouj0jWDjPLyLEcp5ZpJzXOhlYcHJn2l76n510b1IbWSA9aueo+
xzvpa3TDXgnmY7wvFs1f1qKBbNu5Z9fOCkzZRmVil9dSW05a6QSNiZvZLOyncTgpovdeTPF56PPe
n01JJZKcH+fSzn2peuO4koThlXPznM2NwNhkccsiF2saea5tLVTbiq67JTfu1n3pDytREXk/f8b5
UWPhwNold8+4VRgtUTWl59EphzOd64eqX2iU71sRabp+LSrat+tqu2Wf50fRU7De6gukYEczSLsW
zzI30Fulm+dn/XieZX5aqc3IKomIL638TTe+ZktZntapqdkub/tfcwfuXQWrG2RZsoWFbPSARb30
TWNCiS7Wi02fUYwXAgBjra5mbn1Ii8Q7ePVGl/goWdtcDrmG3Leg1fSXcmKgVsN0So1SPRJJiiJS
z7JDKjmNushB1XJnby5zey+sS0cITKvW+cR0jUatpUL4tgKP849kFwJaY7luaR4PFs96RQX6xcV9
KjzOsUI920obccDOxIxQtNzQAO9vNiEc65FL4J61TDdC6aZlnFuIDsZiCpeZGHJtIzAD5IqDXa3b
CJW275QkD2FJ1v1uMthZ3WiF9Zp8TeotDTS9iZJB+0pX7W0lfeYgRMB0617Y3KTbJydHJ5fXqTxa
z4XLq/C0Z20eVebigKsOW9hY3vuiv6vcGpAkZk9iHrE5m8+6WRqnfMCsacjY7lh+kEUqjtBtQtRX
NC078tl8KHwl6TYRnatQOBG9MpQJZ49NORdCfKK6ZPgDWipGpV2bIv1YTOwwMBN0dW1SXiZ6iQNR
FByfPINND5gsGrH136XJ8Gw3aLxwUHL08tATWo3NwEl4XDAMqg+2gqO7zYwx6OuFvDwWRd7NChgf
6t7cXcxq+X1tpioa1tK+aBlnrJFirxvqkxzK6g1w3u/BkO/7oT93W3a0d+oAsy3qNg+HYU16QaEv
yMkr+gkVX6qtJ+1BGx5At+sz7znsN+YTzYA5MKbhvZbr05D8SKb53aPBbx0KAC4hkyhb0Tc3rNTW
mxqGj5AAYHrJ8oikkDKwKaIRkcWlLpNItPocNr04yqTaglS8l4pTcDFpTUQmlAytIf9oS4SETfV9
4ATI1l7c5pE26s3pvCyIgDdd3RsaeMyObZH9RguJxD6IUk5hQqNerMkyQPeqn0jSM49oOUgz097G
eioj98QNJGd2+sUmohw5FUVmxtcmMz4Lvc7CdXbLWJQud4IzgCMl9lPadXbcyfxrrVWPq27sB5OE
KCTkeXpcmMiunlnHWcKEVnd5ZBldwwy/ItlC6ooyTzKbW9D5ntRQsKIgVnZnR9WAAF+0C3kIIwF3
GLk5UoYrmcucoR9TR/ZE6qjisNpbWAodgL7drIfX0kte8cYVIXVY/WHXpzVum9sDzppFZuZ8rOlQ
lHzR12FyHso2y8/2kt/T//rMcdXmNb8ZHp1qtZacijU9rUZ3LsX6OhAy19FXjc+KQf4rc5QM6tTi
qG+1l1wudww4j9baM9SqMVSGftFy/VPnmITGMgU67WTBqMD33rDOvPlCyi1rE1K28qb9zry3rqdb
rbdop5VDclxTbsFsnnlQF/ch03THtxsQWBuYae9Sh/G7ODfr+klfizu39e6JbEBr3X2y3P2x19hA
kmIyYC5WbAIMPjo7kZ/3a+nX7lLy6K3PVLftiKefUmt52Nz6uHkfM0MP7f20AxmduBoB/U/HUVTX
utAKVMXpW4ks2Stx5NzSZyBtfFqLS99qp6AtYFAGZSx+zhKoAac2Io0oQgpBJp6dwXwjZePeqM3f
4cVZWbSouemr7fze6tMPBnpRKKCnoUqJh/bKNzfHpJnOdRe2Vf6oz7n30F92STm7u+6PjiqZopJG
BOvWfmlYsK52bf3Ood8+VNPCYGOghpXOcMbs/1W30NOVE3ctDxx7PWsk1/kbvVIXjNyMp/Z35aZf
sRKyAzrqWfIIxRmx0YGnF+I2O8TCLq3AMtbk5AoWrtTpY55NzrjudKdbNRhN4z4pc1dRlyUapJT5
sjTTx6xTS5iVKvLWTo/qzaj9ecCv0LYK0cHS/j5AZ3la9zCzut/JtDkNW/7Slvn7kpteUM7dj90Y
B240sh9Jy0Qkq9ex2Ov8pdLQ5rt2d5h778kma4GaLdDWRphT1HB/+9bEQ5kZxqHLcooWpuKr43BG
S/aPm6bA2d38w9yPVrCdM2k2YTIPGnsl6KBVJX7ippSw9robWh7A224W6FU/gqqmodsAqVRJf8jW
geOl3aGESbc40brPm6ov/EQLpmSB7nIVCFi+ZgdwoYVrgqq/3KYtJi32GYOXIsZtNyKz7jAg8G9T
wquvphd1NEMENFSIuGuLFzFzwSx11XqzDXYSGoIieTDhNgkBAkH0usfG0z+3lfqmJhAxszOQXd8O
w7rYo3kaXzgBTUG9WnrwE+aSeXacmdOD1AaSlLLrQc/3KG/F0zxSMVl1RSirpvGlw9VYzeV7SfhH
VtBNsXdZXFbqQMDnHg1a/egYJLR7MuUe4skZc9yVxVi+dsL5OPK14rMg+GYpFwdG4SPAIKY5yand
pd2UpLOAfnkzthRiHzGFQmkvtJhF8yqvWHSmF4l/H+qWqDSMJy54DTAnZ7zJTzQ5PwG0n9OGrc6r
XeAYpzxolupCt7c4FSzLYV/webCc10J9ztL03R6zsHfmD4lra37Vitf6Ftfn7si667VTzDMAF5mD
I0EYPNfE6D9XnX3sOFj7i0enz8xomLsrn5lnIqcN0GcceEl0cBGNYEKQf/vLtluAu+N4arxqiATm
DNXpb5ZRrXTG4DRoySSbezXcVZkJ5svzOcBccR8P0B3sALVR7pESBv40zgch3BX3Bj4WzVa5X3um
HZcOFwLkPRTmZkbFYL3pypoPlUYZcsluUq/pVyBs2J92PDrbhtQ+B0Po9eLn4gpaqLGKO+29royH
RTeKaDRuFV39kiJ655PZMMQrNpbApr0z4LZVAPjYdxxajy5Vsemh9GB5U2Gw7ozfCQcur+C5LgBs
/0poc+v/+2zuf83T/sU8+39nqo1/tDc/6vg/gPJl9f1nlO/9jyn7MVRfm+/jr6zvz9/6U/vy2y2D
w5SOftOiIljh9f5gfSF9HZB9wg9vnYHkaCE/+ZP2tc3f7NtP+EUkrLdk7/+gfW0dxYyJalaQXsCt
hmLm36B9bTjnX8SoLjQ0KgTv5ux1dF7u7/pNQZPvupUDZqrZXA/ML56PU+pZU2UR9bK6a4SSx2Zj
Ot3LHdi2LejncvbstOiFHaT1j5kD7s3w5VHYAFHKqc8MaEGP02aUcVqp7NCmXRJtruYF/YBva5wf
qi6JRTEPp2XoYXioNgvHoXoUvXESWGTKWbUXHq4exmv2DgVnEE0ILdYK7YejjfkjVPl6l1ZUPrUu
nd1Jvp2L1Zuug0nSlzPoEGlJG0M3lMA2xvBC3SpGAjngV6nc8wpS7S85Gv4WkEx2+hwUuCJ2MN9/
pXj7L66uzXd0o9PJfPlPAbO6tXm96Q0Qfmn3WNWc3ZuWOXFte/HcqWCl65NpqI842O6BNRVvhq0o
KBvRa+hUEB3HwvwqRXVntMun1W3Wf/H+nJvA6VfKn2+fiDvdIFvkxv7/PVJvs/q2HhYOwYt8tfsB
UaedPiQDp021pucpTeE2yR4/2sVk+VM/FYQMdla8O+kH5XVX6S0jjsQZb3Qxthf7TcuHp85KjWvl
0ZmdKv1ayv5tyzFtTu7t+86VjLuOY1g3zhGlyw8/7wB8zte93zGZTesc70b3Wc/0E24Lstymvj7v
6jFN8wMpvfsR6nk/EHa1XeZBHCez3IBtjPneKEwo2Xo+pNA+H2znFi6AObazNwBla0dj1eW/k7+j
3bc2cdFZYd4lrms8YH9CtcvZLeUoIxKjBHjAiYKJYj/QkA7CertBmnqfg18Wisc/rvKvPuif/VN/
u/gOzmFKBVF8ENBz+3J+Udk2qatzhumJiCrKsLOTD13pUWKYisd2q9fLLDCJmKMjj0In/jzJtEN6
K8Ar3E8mUyaHh7qLxgKF1uwUeWxbTCuiXt0Tne2vQJ1OOLa5INHslLXAvIsnCweOLp0PDUGWkYl9
qxy0IRpmagN1TZihs0/fERLscat2EbQeTjQtz13AtTKu4RAynXQu4nFPTr4NJ5k37f1kye2UUIHj
b6oEA6zaEQihxiK7qJmHum/vhtToYzmoH9maF3ctSOdduaefqWJ2Yq2d3lPZjHGX4Gxrbn9zQB98
q1/zuGpMJKIpWF5H6I5UhnFEPJIexrqmnbByP2bOLo+OxBmXwFcSZQWpkTR6/i++KL6Q//SYoLmm
ffYWEs0qflMi/vpNLSYsFGS0CZWZwdtlVuCObXGwp+IRyxDnDWk+WvP8KlM29E24PoH19A8V3h2y
Yzfaanx5aiQYRV/owbSmb4bsGSqd7j5Z19HvDOjIdh+cQCu6DPrcnC58zVjXRkDqvRrrU8fqFAxS
G06zaYhDKdo+Hmlleqv0/rIUq3mRpjP4rp10J9CJhRh7qaAbtRfPGpsb73h2lgEOknBaXyPp/5iL
KSo40MOGN+Vh1ReDYqcVvXX7kuvG0RKuCUMcjR22ut1eoobW8qOxsTKrIiI9s4mRvN23bvlGZ7wK
PV0NOMSnG+Pwu8Z5Awcqfi2R4ytPaic/tI143/TBgzmev9FqADmZ7JxhvBYxRnI/ki4adp31btqc
CvQBpgpwHH30lj4lreFdC3271G4C1YSxU0lvjMrRHqKU0MdQzkogMuDElS2bjPJUY4ZzqvU4jshH
Om3UAsYrfN+K8dmtpvVxL++4ydcDQr2jp83W8z6Zz21rfkuz2/jLT0jte71Fgx74EwDLtho7zpgV
ISLXPpJFU5xmHTVjtpaf89HMLnbnHMjjJMpEo/56aNHw5Sl/JsXQ49lOjM+lkSQBgZU/+gFMy9Uq
HtwkcuxiD3++Tdlr3rWsP+9GssR4Yn/olCjicnNj1SX92eh31Mszg/ws3oTL+XQwsH6ChCymzXHJ
XvS7LSOR0lR2sGsqqtblgzNqD5mZHxU9lh9SJz1UsURI85nkrO5kNkzgWPx8s64uS6dSFgzZxfWN
jJlotJjkhC/bmtJLr2sv7QTC3i6ow6vZQUmTz/r9xvoVpIl+WlzMt8KG/+txnxdVxknXQx7U5sn3
SlVXYs/gxGlkLycTqRbBGV1WviHuvceNBP0msWbT5F3MJ4Ye44OyexWM0kXs45FSsJmPXsWxnqK4
AFf3EJCDri5NcjSs0X3o5hehsglXd/K2O/M7UoUcYh8pyuzE68phrptP1SScCIZ4JiMY8gzJl1o4
bXp7eUlkmx23ZHpUEvIitUSktE0n2L1vLvnvdSu60ywlgIaNCs4rj2tTvStLvpZbEqUSI7Btnpvt
K3WhLaQUTtVxuK9MEN9/vl383A5+3S6wlty8ClQZkuwk0Ur/dREiHZsoQRuUNSMc+2IPXjCTH3em
fpw4yVHKUzPJF7X39WUqAYeHDW1n6co7rSH/TXUO+2qf3lFHI86WpT9VTTdeENbVMpuv25QHrL4x
89F8KRXMikg647DOpXepzPSLLcf1vmD2CpkhxZ1ZEIpqpNKg9sKyz1M12+euTwFoa+OZSHI5uaSE
WvoS7fDLEV4SGU9rf5Ss2mBMV5IqfiibDOF/fomQff91nOESkTZpISinIs3CVvbXS9R4M71t9O8E
MGawXnzfZjcNPmEyU5ShT0KXy66kCmNF8OovmTXjk213lBhNcRjza7Gqb5Nhf93zFtjSS4LcgpJw
a+NfOA//Fu6C9I83at2qo9nDsWX9fe5aTa1lygAh0J+Swe2jkjrhF2Gww0DXpSj5iuVqSegqjaro
pV7aqJ3/xf10O138ZfYjB5L4JoTvOpk9Lj7lv14sXTipoSnYnYy8pmkt50uXWHErt/FSCzu7d9un
pCw/Nrc8xMsf00PPAgP8mJYP5ENuPN2aHVHvDJ6NcAhlYmOH8wAH/HOo2xCOH4VJXHqSjuRYLElQ
lq0EBpXodLJMo1uKv/38J+74MbaT8k6vbf1MF6l+nqdFP3frzpFi1vNQn82+QWPyQJKqdjYgknvL
HR9MJkq4536KYBhLSzI/dO5DxQU822NOJhX6I33NZbyk8wNdKaFtquzDPnWAvpoX/4v7j9y2v19U
qiZv475jE/gi9dvh8ddJYVhozcs1AKlpd77VE5ziPtSAIOsC2tI8m3Rv+jOnkcnUDpOap7Byapw5
onwFQ165b5Ge9vWdu5z3mwqirxkftLW83lJMEZpnT2tSHddi/gTzCInZZV8B84kB9F4SO3BFLj9a
mU0vdb1B2VQeijr3eUcKEZTbMkM2UONsh1lFfwO4EEU/5fJQ7ggsHGV/dQZ0NNWcekgMjPfOhb7u
SUaCGS3OqExIb6hQArM1B9RDCFzm8txqeRU5cbHe/PplCUnW0+6+OFqQjyWmYWsMnZp9BfT+oBXZ
JxJoH9Y6P8+1+WbeenWMKjK09tATwdmVjXVxVXPwknz0E2cFy9AG5CEKcKrElK0NIiAabvD/N3nn
sSQ3kq3pF7pogxbbEAidEamT3MDIJAmH1oDDn34+ZPWimXWnOL2eRaUVy4pkBIS7n1+6UMUr6LcV
dWTe1vXYPqqAddvqzEfaa3Zz7NDwNyEimdgmfZsIaKp8RkQIu9bTtZMfdL86dxjR8SbYULvuXBBO
DwgsYOcNGJ0on7g9jpNsOhuyzUQisBt08SangBGiRNMjUej5AxScDiLNi5Zv3IzZDkKrM61xq4JO
MZeiYG5LhNMog8iSKu4qzPnCjYx95oBmDuSiKf9HbnTvNhJXdI+efaz66SSjFzeFYiav1sQGciOz
a12Ys0vORTDuBkMBYlZf+JAeNgWy1oN3lK57l0bBm8dxS2Sxwyfg9kUJFLfbsP97XnZ0L8UShBF0
jrPFzbkaO+9ec518IxLrPg8Gg4yUNDjC5R7MrCMA6kWbra9DnNt7zZYXYcmvE9Ib9tL+jl3kgdvw
nV2JKJkg2KrITm9eC7OZ5yUa55LYmhhTmxwbY+1GsOFBUdX3WFC+V3oZhbXkOqLbmzb0wH6LvHLH
TrKDTllxOgK4Uwvjbheg0XN/yTWkXiZpXOxqZFAWhtqPRXxVg3PwurxjfK7ys1Tuo+7XT1Vut69D
q14pTV4rB+2RP/vxU5N2hyov0ZQXY7PWl7AFJLRAboV/0QZCEETbwfYQYBKo6lgND8VSrpMNOeJa
SQiPdW6EjC5Fftdo2ylwfo7wpRxXkmBrj/7XHvwBS37Tr8AXlVXMh1wCiM5IdDdx/eIwCCLOS1/7
XlpbHHKIGHg91qpdWiUC+2QFkGTO3F1iTYTs8OgwBpJa0smwTuWEWdh0b7XS/Qc7cmvKiM3tVGr+
Q+ybd4pRbmMmP6wmyk9lVzbbGAJyzQERdf7KnJl9xexC5cX5zop9oo/GRoZ6Mp2dUm1cQ5tWBLve
zNQl6CDIqLU3xkYPIXxGJJfedZoqY0Ub/FNZW5CfpUA6BniSLYIN0m5RmBubLkX3mqVatC0iqgmL
+peugRYEC7KuyMW/d3Nvm2dOfWi6RoSBOT7BfaHq997kPD3BZgenzjcJVDOZSxvzqBqtCR0tLkD+
kyM+lUco091A3zoMdh1awfS9rH1cAijOVq36PipfW+mcXxGS5/ei+CpmuYPgjNetQiCMD2hlytwF
rLerNUsxsVPdtyZHjlszaxfx9GZoc3P22zo7iqHaYClawUmCB08MeDZb0NrJ+2ZLhgaa087C3Fw1
1apoaujeIgE3J+sQlY8jQy2bYJva6m42UffkkoTriQFRmMMLsbnbQgcVRzRyGXrnEs1xz9nbSFcg
feD3BZx15CYdRLjlrTwPaKJFe2HfyZCNq0HWhPAb2almNul+blXFys0r341hVhAoxUCfcPryr5oH
xcShm0vtzyTxjHGw3FWkG+49S1K2Iff8G77JExsFv40W0M3UlvqKe56ja0I54BRw/HoseGlihUDC
RYfOWIU/o9voFG2utZbJwbV7xqLg5Ov1xQmGr9KHyZ+64NHFRLwScfBizLg6xrg9PzGVzXfsVHRl
XOkppE9yMB0ID2cJyY7vFez72pEMNJ4T7wOpXVxVE0VPvK8DKhRz/aCkW2ANApPz0deOSOieiiR9
j3PJMu/MFr4qbUupEyNI71sHX1bbvov9dZDH1aaodXFMVPbLnTx1aZCzr+KxKnbTcQqa+IGoWGLw
G43JAJkRI7W5U8WIsasvDEyzaAjHtjr4Y7Gz+uEUd/obm/3G6VIbjaB8NBr3cTQQNegK9kfX4p2D
ahYEZEK/5QsmAtEzxdePmTnazA3sqyl9N/vMrV50pEZRzfnceHUUerm8YdJux2+UiFAJQ5wn4lQO
PMkibgH0utNj6idSrQhNBsQEKjgctDrewvVDndX6u0ZCKtJ/94kMUTAx8vbvtCFEOlrBYtId1GaA
ZhPpMxCrzRcSscpdMJn3FnKkaesuTAzr4UGI+ezVvDe0yU00LTdkRLSIyRJppptu56XeicD+ZN3S
FXBQ40JOaVdXo5QRrx6Smtb1943TIYf05lOPEsT1tPreE/KHkfDXUPR3QJkF9VXaio6teTvg7l/T
N/q1oLtn7VrdbdLydDf45pcWKCXO8ruottG+zOBzWTznK6GMZGO1/mX03WbfV4KWdz16C97l6P9k
AYBOGjEm+r9MZfp7dEjrtA/atenTLaASV67MjOAfoYKTGRXv1Co2hOSFUqS4AeappYihbRGnFORC
tO73aJTJmgfA3/SuT1svHZh7ImaWCTj7ViTD+4hI6YKldTWq9gbBlm/1ZrEuFiWaHQZfsvyHdevs
AAd+VtGobyGsij01vOMGyxDPHKnsypztLSvuKSgQDNaGPx3HCIbMaNurqJyT1yNO4rjEkG1o9347
nxtpb9E8f8xiam1F6Yuvv8ghty56y1pntXm/dTWxTlVjnCoQ6ZObSq6dPM9JFrZl3+9p8UDcW3U2
l0WfHiXwHltGosKatg2jYYEueyBTP+7CyqPVsARFR7Vdnwu7THgHCLIYfasGNNWnZ60rR1okZngv
Ck9X3vxICkW7TGMHDCheOLigrT7QwVqY8mJ0xSUFBLgX8FYD5tIrkTj+0N1oZv1uiG5vqq7bJh3a
vdEoTmCOt8Fq/LVM64o38egbKNsDN0dH2+gvYg45mQaxTmBm43nrCfUsoj57I0wjIFbLDenXkiiN
4RZ8r+fAmivc+OZMcGpOh18fv1jAQyuvdOluxJ2amml7tK0d67rO71CvqtJWtYvRBrXxtfEEM3aF
Hq2QFViQAufK/WswWeqE3o/wM3RxVdcl67SNb2KayOFN3H2az0haG2OkNDR4cVqxNwjEPLPcZCfZ
kFy1/IpMj+iMZLGAkcw5X8lqPHW2TDalVpvrUI9af1vJgms6w8M4ciLSrv9uuK2xgkdGvprXyb6q
LaR9dftVTl56qoZRHaaum4+YczIO7/U57TquiRbrR6fQebCMiESrwHgKrE7bD6gqgIEh+2NyFd00
Bony7EuCG8rztB0+7zfR584la1C/FMEhnfOw1+TX0RTjkxvH95m8jz3r0ei0A4ATOS8aEkb0ds7N
9rLwI1dpcLz1qBVyR36ZQ+Sa/cXN5oNHtnOYJOQ/Gob9pGflD10JaHSYOMsV/T5eKBWgkCRlS6ni
ZI0XQz4MtEyHI1r5+3IOIE45kRFFVu4gGxhsJIIA3XHIHdjyG8xHg8ErEWAjEtFVjalribY/BFkt
t8KLt2MZIMh3APsSotEOkY54Eh1gd60kKCf76E87vWvJq7vEOicojBfdBX1EqHrnVQ9S85jo2HVi
t7z53hCtzbw+fnwEZ3Zeepx8BxuYCk7G3+R4CI1JXLOSR0ZaSYWwn8SlABx8sMlDNoaXGIXm3FfJ
aZpRjhvGLy2onoMPj1RpcQbo0/iMLy7Dhmfm3wtPoM3sinaVRLYbos9eSaPtLuzLRKNhYNykvXSv
mgBEnrFNrfruwa5d866cogfXHou9KdS4/+sPDJSMV7LzBighMAIa58JhaII9MFt7ckfdxDDS3Pe+
2R4qt33KFGayIm68U1yybnpc9d0HbzAPlzrP87uUiLVOiPEQo+LG865ZREdWr9HiLKj14T3RxTcn
/9l089cy6oZ9EGQY9aL4GJWBfu41Fl6cOYfZiK8k0osztnEXIYuP5afQ3NPHj8wknXQmKyycoREv
9CA8E7LpbURJU4+YtUvpEfBFBxqHolTPwsYvZ5zyCxTZgaVKLAVrJzbQqA71azQX5cmQcJt8bQ0X
zvzdqaby2DmpcdMFXr/ZszZR3TAoBu5wi/pFvRIRIxCRunE36KO9mwRRb2XKWuNx1NqBV8KOWXq2
73KyuhCdHTjGNU9mP685il9tuhSPOhpvoy2tZ4SpYUUV5AYPer/FRmquDK0wTignsZNpDtILGDPT
fSgz8ZRhFt4i5fKxSYD34xRwqIKxphmsV2ndjpXyl64Q9y5OgcHs5XXyOIEOQIhopqbO5WypkmnX
ZdW5z9zhieLbjXK75KShYTp1YFYxjUwbIxHJPiIS8NTGuFKtvra2Jd0zu6awjZcqYvpUViWX9FW0
ZUmHDjBvXwJrym9513QvEn/XaBWvy5coTU3eRkPf9GPrPalRJYe5lg/Nwg/kTp2sLaLIQuk5uF8J
cjm3oj83I+AJNhaciECeq4KSzm0Xs2jFevFTt14m4clzvOYWzBtAUTwyCxVgdj30AMVZK9KSaoQd
/FL1BbaO/i6102qdJQIYvxcITTSPuMW5ZH7Jh27rF4opKcp33ohDUhkRNS/2BLjg1ODF3tbzcZ/g
C9QRchC0NzzwnmE3rgRxI/FcB1uE8pAXpXHpQAQ3mWp48a1La/nyWCkemFp3z201HRn2ygvjbJ3Y
LKuBmW3rvpRPc4cOgfyMs5133lorfF4gK0PuUgbTYfCaC3qa4FbaercOfKcLU04oPVKfS+oTfBrE
/hD2XjNcRGAyTw8jx9y+55Q4aa+NHaSHNMoh50BN554aT4qa82vE4gVYFYXMQfYR3RQBk/Y4hV01
L2FZhVjCbIfkLk7Vr0mIfO1SE78hwPCXMAXJB5F5Z+QBS3gcGfjk+oG0VLSFejuSA1bY9XmypnjD
m3FQSW09W31/tuamCRvFn18Ri/EWMB+kjoGpZEyqh8Cr2JktExjNNIpQE97eXmwTdVvE5MSy+OVk
GpLTP3/rS4MZMOapdvXizhJgQVkvyhdA6GETpf5bC1V1qEUzHOiBCwg6bHTEeHa711Ua1r2Sr3lL
/XU/uclGm+tij48quwVjx4g0yhDz9fy1q/1Lks3yycIYKp3B3jZN6h/qyOzOnWkiicuOdmtqT3qD
t4vU2C/6bFvbpM2OqJXa/VgjR7Pi6R7NxAsMFqYmLi+LufddS6Zj41bJLqrB9QqPw0fdIjIPxv7L
4mFe1xZveK0X/Clew14YTF04ssgTBEkEpjOXz56d9gfCVQAeY9g4Sg/7LXzUOarG6qT05xopU+xM
M8McIqxYf8j4AoEwLEBBlNWJ4x2StNLWUgYBNuucQEzDDrWqrA+FbFEjUDGoiKXFGlWsE5CxbcVR
etmP20DuSincdb+EUpIv/fHE96iIIW7Q85YmnhbGoFc7Ksdz1mC+QOcBZKr5OCQ8GNa28NKwleBc
yYzIG9PDyh8nLHBAAL0zJrsJPUg46VUd9hX+1rxqxrs+b65T40+nxm7eCYPuRBYcTMUuqJOyh86d
l1DO6L25J2KnKT6WJIAD3nSFw/8N4SpZJ3qpH9RRV+1D5/JrlrbxZnjV92EOnuMa0hPje778CWdh
5BoA7AJ+NtNep45RKyGqmBgJDPXPYtroHv0i2WDpKzlU7/jHMbmXiThhgECLl+yqBbfxU2djF9q5
zhQnfcfQ16w05IAOPdm8E8v3zGXTnBLvQNETvwx95o4Kvjzwz36eZVssNcNd3JPd+EE3Sh+aNm7N
HehXdbIkdjNBlXsYFfJYLv6gou7qvd2BygJR57uC1MxTE00nEwHkFvUl/2vkkzpfcbd9yjoNgCKA
x6Hfze6vkuCXg1MapETjmTzbHnenLt/qQTeuXSDux8oW4ex2ByrI8RxLwqOHAaykkajXCueiocy/
GLhDQOIitnYEHdhhCH6pBhFfMC93+AZR05OfvU6Xp095b6Vrtdfei5utVT6XJsb7kjo9d+YNolVs
WwI6naa9ZRTzZnKYlOaFP52mr9ryoLdaeZcUZRsqy0X47gW32DIl8k42g8QJ5ANnyywsDcyPRXxh
R2a+VUSCOaUpD4WuLhi/R3jyfNzrzWiHFX7horXvNSs7w/a3ZB4jYx+kMWwdf1Y7W4e0xNIk2uAh
1fkAiaXWulsZx6whb1S1Y7weTXTy/pBc+sk2icAghL0wvEPU98e5ZQ5WSQkkQ3oOtK8PEAS4YGkX
gKeKd9WpOLRqX3HE82raJX6xaCD7oOXwJKMsHBBKEtjpRBvVlWVYLZxorwfHYWoDHi8Bdk+f40oU
84+hQohVYIzJbAS7DPDDSlvycyOSE7kLwbtNu8vJqi+9X5uHetTeKftGRdA/z1XsPrh69IxEqbkL
Ul1D5YqEfE5thqMW4YzZOKFgyFrPOWWliZOW932DtCz1Ueu0LLha5IYjbnS0KOK5S2qMECPSiGE2
3uxM7QK/yQ5RZvmnupLmSgTNM8cNN54BhYFito78YnVzdRn5e7rMAfPTq12l+7diiR2fMDWwBtpT
aGlZdvn4Eet4ZcEWDTj0lAcndU8oBN46iLhLewByO6VRRmK9GsJ2CdUnnZaAn2xYuz7RIHbqvCvg
i1WFJ7YfTA4RUHarGTHCPtCI9m9GzodoHTjM+CZDpvkVPe1xHjp10YT1mESuuZ8T1mE00J03EdEA
Lrl2rKWBVyNyXvGJJ3y2a14MpDdmNYe69C7skI8Ua3Y8M7j3jMma7xy9+WZ36bxRg+GDVRinIpIE
H6AzJVOp2zq12a/6WRSnaKSo3OnNOy92+RtUQtql6NMt3eoF7fVYSKJWvUWZiVHEu9RlQSh77/Y3
L2p/2m0nvrQE1m0tqw32KIPendiamXPT76ZeHVL0Eluh+uAuQyaRWz4wVfMl0/IXZlLM/Fj0mcnW
gVGUx3qxcGVuuwkmUqOki1CkSYMunApBtjz77JtlsbbblvZaOOppzok6xuY3n40RQKTkb0NFZzw9
TnVcbyLZHawWe00qtXJTEqjFQXQ8tqCnl6JfwV3n+6Iaffz6breT0a+IJoZnZaofeZXYoN3AFL4P
xxr7If7emABme2/gvVqxlBDIwEapW1sMIeOxLJvxOGJI457iKjSCH3PgI/TgJLTpa/wOMRaS/WQ0
T43qOSHaLs+OM70aFRnzhS0PuUrFZkxIS8DD/zgjRbyQODjiP2udR9vRplCgStw01AVOmfuoRPLW
x1Ycxj5i5oTrvjlxyUrKzGrK2zjpRj7h84Kg9Yw9sJXdvrV0ecQ//NyWEV6BylcnZT2S4K6vXL8d
ds1cx6epwnqNsi0sTUjbhS7DXktSTY148tb0/sysKV8Hx7zm4/wSd6Qt+xx9Rf8ymMldr0hRCTy5
xa/xkCR4eWjfLfF3UnTs71PPzpAIEpg1Tt/KmqNCg2ub+BNkmX35UINkbcYpIHIvofXSlgiUwdy+
9gkOxqhjaLMt4BhPRtvKb94B/tZG6VyjmtOM550w9XwveTjWy4dJOdwFuc3uaxV8SpwGhB0+Flb0
iINmQ3AZ+cyEG/uDJS/NUL4WuXeVypY75KVyPYig3puDIv0miaizr/Tn2U7aR9MaiFsjcXo55XYX
jKX1OnMxeU+Jl+0jCgS2Nqsj0iqEU2RD/8qbMQ/xlFLXGA2HQYozM1x0F7e9RiZIzOIT09fWq/e6
wAVf9gCMHZ7eMQHuEbpxazGpVhNAIeEDeuZ96xPnrRSHZsr8nZAoL/pmnC+Nq99l7QBxYXrq0M3v
WD3AH4rq2R4ZqJpyvA+mOD7k/nhHUdDG5MwRJqXlb4gpIBNl3vTmMp6ML0vg8+Bw5JsQ5eDzeCza
6M3tsC93IoBXn5J3rY8fPcAhXK9+GfYJLi/cO5VOcJE5WNikcbOucmAj2aU5xjP2ZRBkEXYdvmjO
veSBTqyLVYT5BPx23frWTWvYCzhNLr0DvFvKr4nMq/w1HC1nEIbe2QSJ4QtGPuiN5j91+N+Whp0q
PglUb//Dv1QTU4yzYv7+gkjwZneiXMUuFGZl7CZHHkZe3aC764rk0j3sfGtC60SHRSmPIiYLJD/K
M3XjS+OCcVXj/M3MjNeksl/sXGxqfzj3hXnQ1S978d9r6ZOlsqcmxmT3P7oNQtoULqN17EHkgRnX
tfsYWNVxytOnFKLQzJ27IVLlX1rD/yo07f9Hmb2HVOf/ni/Jk7tI7P9TYb/8hr8E9oRBOkzrSyca
qh8SctFk/DtWLfiXo6OvZckOLAdhKmqMfwvsPf1f1KjrNhl83iKnX1T5/85Vc4J/+YZDN6DreShk
EBP9NwL7jxK0/5RtofQh+ZASXYphferEP4WMExVmyNS2xbZoU/vQOP7NdlBdGpm2mLHn194AOGht
WCS9eU41a5l3mGuamCiYZOgw1NrwGIPmWn8IWDcXNdTvn8xzKerEo2TYGBD0T4KyQYI9tSDM20hH
LdNP8p5B+VpovGgdmeiB55yklYaRxUbgBNVXg1k4jXrvoPEldBFoRwsOamrkJa9jsOY8+uWNenSp
LA/fuCTf5UMHpA9EwtClWoem1QJr80JW9BTe/uOB+F/U1NZyHT99G8+wXIcGUkqlPP/Tt3GlNoyt
jpnYrylv6XBqjRGdAEtkllOrV8tDE+d24qY6A/arpb5kXYy5RsYihtDIKDY4maJTu/woA+tdFciD
tLr3roYdV/eYBx6iPgLBsntctsxWN3vYFbo1cozt3tHtus/TfMa+rEjpQOo2jayIacDJ2fWhBvwh
1ikqV2JL91m5M2qSTQiDyf8g6lp8IX+7CksdH9Stb+g6mYC/6Y+SOraRPWLZaiNqwwX00IfkvjRa
51QFHYdMvQh20mqc0+R1gJAusUx+ktzNVVH/SY73e8AyD5TJG0StEyYWhIv0ev7+YfyEMs+sSkGw
7FnePh4oJ3bKW1C023QS0ckuCwo+CNuKGCuppUIlSBDJH+Tbf1dvm2Qk4rRZNPaoAj80W/+hs48c
IZmDm2xrezWISlpjulfYoLtE5KE+TudA0+eD1SBrlrUVGsWI2618qr35Rhlw9jDbWvqgGdSij9aP
MlfJDldYdDI0QDQvp0EGAJ86X9ADollWkcPr6o79V+Fq33pPuhuGZ6TNxEGuZsTOOyI83v2kVKdM
pQ9eWpZwT7p6Bk+/Oan++M+vhbk89r+/FiyLWHzsJXbXYzn8/R5YtY5CSC5fvhsEiGA0HT2So/Dh
Fo8tnw5IwsleWn8K9UJycPdiZz9V1qOUOhn9AQnrs4iWwpkhuCOX3F0DbPXoy7qzGfvpXd8E7R9U
dP7yjP7+kVmZifw1qDan8/Pz/Sqqhtw4ZQkmalcP4zkot9pYi5CKHfdQEcHpEjeJnyh7sW2CaObU
5DacXE9lZ4sq2w1PJMcVxtLrJH3SrpR/pT3nlM9FdtZ9BchrasYTXepv5pxjwp4DEzYzI9AQo8XK
w7S8t0i9SGBPckrwFm4ASEadkGTsOL8v6v7K3kVmrG7ySHtzcUsteeBwQ/xsHvA0exNCjjE65Gj6
dpr1M+9G5zQOA+wtFghaseLumrPkr3pTn8OiYySAeSGU2uhhwMZ61xmVCy3kTltsnB3DUHdPMk5x
U7ZlrEwuxslQKUwE1AWELth5rJGckVmbHCv4L21sTwGLLK6fN9hfnJ+ApHlUNucESjrjOu3yyXbO
bkRwk/DlyXNBo5AD8JWrIOBNxS9ytjFa/WF1sv6+IARs0D5BprjdluTS3x/GptGH2I50VP0jbWGW
AUKR9cY+mqHzZOYDu0xada4xas1zf/z4WF7EGZXRiRY68M+0UtUOveLWHdvkoTcLJp/KhsWUXwcY
NvKPyBXKsT/eV5wVzVqUW33USHJs8WTGtWp+ga/mJrJ206jpPHO+/vPrZn3Wf+pQPI6O/phuVhfr
16ddqNFxFehxL7Z55LLhkKaIMqhoyps5ftczkw6l0bkLGnQ9U9CO2zytG4zxm7yqeuIPMLEg6iKM
XhI25NUzuY39qH9flvsVROYSjWM9/uVf6Gfg7lZYkLM5aPyyW/mJSWabvinEWDwFI3GNKqdOKSPA
c+/MJBNNXSMp9dP0HVji0z9/c3u5d5/fWpb7gMMO/yDD/v3eVplfJ6absojmnghlxCqYpIHYcZgg
gCxIbsLozHUko2GrH5kUq/uZ6NiSLCbe7u5spaI4A0zgOEGzd+LzglfZtlzHbYUIhwRclDgQWfjZ
0GBpdZha6LOxL/pMEsi5Isi8axfPT5Bhj73ff58HT8PaQcJKJuxu71MEWOG/I6S8CF0PzlB3XQFY
HxFzC127d5eXIGdx24ETbAsNB8E/X6FPrQrLdsgC7PB4sBaj4f/89AsLkUCatPGW42hw1KGFV5pq
5hAGtlx7BFeeyqr3t16TvMWtyNYm8pgQEEydMezsMtKzSNo1xHVK05vaNpx8nyuz3GYJV0PnDHfC
eZKeuuJPLsb/9YN7aJnxQGFi5Pb+fmt1o4tkYSzOJHj/DZWSyTqLgxtYUXqNK4voH236QaoNel60
GIIsKcNcuWkJjVCQHaV4Hp8ZOB/ytjj4mbpqhXB3w7LTc3Mf84s0y/j6zxd7iUz+/DhSlUG2J08E
NBGH+N8OQpr0mjRpdPDx7mimxSTW41vvd/ZKoFLY+syW57x0k5VCE/FID+RKdId4BmYGniPcTeZP
pIq8pfBLD73wfkq8nfsP6rhRiqUz+Dn6U3wlji6+2tG+kgaH5eCx9Im6JpF0M5G5faYWst63Ntmg
TdmRopSkw4JdkymLsWn2UWIVcdfuJrKWRMGmY7bu2XPd/ijZ8vy2Sf9Q1/2pCoInkNO+SWM0mOWS
mv/Z7NvUgVNYyo82VlLKdVtk1lZPhmbDXrx3Jj86Ff1LVkXOSRBUFPr+8NZ1aUDZ5kJWigvqccSg
HgLStoQ5meS4bky9OLi1uPWpBg/KkNIsGfQkqV0LUf6EZnNO/+2dxYRn8Zq6SNwd62++hWChH+do
UhtTWh6W36re1FHcn+NkeJiteZ+JGRSknnidcPpyVhfmJdA4+bbZ/YiYuA4K4+BGoJO9Vnl7NqpF
oYCsPjGd9IlupB+xHiHEkhrhln3XHyceABjI0ieL1k0eB93bkflabojqtzYpsXMHk8wDqgtncekG
s9lOpvMFLuhHaTLW2fkIBeWVI1C+QNdhVg36D/cX9gXn2ftTR4392QKjuzoYpm1z1mUkNuxP5z2s
eznx+wOnoIZ4JkEa0yonpNpt5+zBIItpjzRR31g1wSRjakecX/gx6fY3Sd3Wrp6r+dCKMb7YEgdY
bWd2iDzQDHNQwzWO7tcoQqSkZsM8NDneQWnY1wnNB/bAGguASpNNQojIyiVkOxz9liQ1Dp7UZWrt
njTMU5ZKnDVdtJt1I2DvqgD3kSNBWl6AKflMdpq/YG34S6GRLNkWEx9VVaQscCWf2MeDm2+U/Vpg
Td3+86P1N/8Ql46GCoct3GadBtT9fdEwx8m0O4u8wcxw5c1UBhkZJfR6n9iHZCxf3GVeUYjFOCn5
jIyxGvQ96W1vIuLbZ2Mwf02XqBzy7wyzQGNtRpRK9YX/h9H978MuH9QPTPZaz+Qufx52jTKfIZdQ
keHX4uma4LX3arLbM2//fmJz131tL4Y+eyu1DCsW+K7qkZjGcIE4NK+lO8w7v8/Fl0YEe08zuieS
Go1LMvbOyl3+u20K8lPGLD1x1idjOiP70u6ccyLdbxo9B1t+PGdDU5yhLWiAlb0TIs6XYauWMQIa
8jHWzCPhr2S86Il7LbPE/dOA+bdF3mXYJwrBtX1GG+7b7/cLyRDPpZZ5G0p3N90cvBc9IeTeFEzr
ZEh91AkRs94SfsItLx/T1KWDFn8Tqq27/wdE5VO1GusrMJTLnGWyypqGY3+yVKEMcCzJYroJdBnX
RPDq1sYUkY/sFFmeAfOGYiEqKfsFDdFlUB9UZOVbK3X7fZQ0Cse8pf9hnPrwcf12MHNN1kqH7h/i
P9CwLUfW/xh/KTCZDYsnG1oQL1zlxP0VdJO0et2K6PwL2nsiHcftx5tXpzaO/dHZuyZ0oB7NxOyb
fUl6dDbvBKQnMoZSXCz6k82kqU9wetPFG/a2hin/n1/GTx1uy8U0DQ5BPgO7Q0Ks/+lzz8VE5GWC
FLdPc+w1mJ/WeAyb88dCpXcmpgNPT7dpT8CiA9YyEO43VndxVq39iC2gmqTLAqghdOyMYx2V2NRS
Grp9zToqx51Qu1SHhnh40h0VdKHoj2ZtF9uPPQvLO1Mn5weMZ51Yy6k3diLwbtHgYMhDvweY4D38
8zfmtnArPt0q9rNlewvsgEf60/OsFUPGQcDVKZhe9VaqHmjYRNnfjwRgTJq9Rqumvqa59caKqx7i
PNt8DAMuuw6qLZHcyajder0QF80xcYA0KtuwaM/Xyd6VbGIf052BrswN8mrvlLr1nCIF2oxle3Rr
l8ClQZlYA8r6tWYEP/Qu+1o2q/zlA0ViIU5KFLpR5n8HZZ8PcDQCDQTn5WW2WgFqqZWdTc0hbqzi
aWkmGZbe11iJ7A73Af1oPozzqjOQI9fxRGsDWcW7KMiJFE0nJvMxKAifzt2ZsgPGwHMnuq+Y57zD
wDkjJNzY29pSJU/Y3/OXjEpdbEU9Qp7CjA6+SLqzT+Jy4HIaRYf6pa7RRv4fzs5sWU5k27JfhBmt
A68RQPS776QXLHdKou87h6+vAXkfrqS0VFWdB5m086SSIMDd11pzjjnrJoMVo632wizUA0O96jBP
yztGZVi67kxaqyMelso+lRwjcMKRy9tkN8NAq6hQkQdycLITyKs802x286kP5tp29/CzLsWiSeCS
VOx1XCOQLmL1plrlrV+TquuGUWTjWvSO7BDZMz/fqrkyHwokPVCloZxesejfK455h57NIeus7w9d
ol8YLL7rrfbWru+X0YAw3G5c2yFb+Oe3jTOmfmwu7TUascvFqUE7UrMPblIPJ2GPX5hHFXdKm7lH
+ArTqcQj040mG5eFpnVvhnl3n2aYzJj0ZzsrG7MrOffkSSdG6CUw4l+WyLa8nIqRLOByXtqDm0VE
oNfoLnSJ2GIRUJSGbk4ORjMFZReWl2g2ygP9E+xna+VpaGTzDFaSfGLHeqMDfb91KwTBDkHiLt39
oORH8qKXoOWc6RlmUr/LJPTKufuceBze6fUi3EsSa6c0UpuRKRYvg7Wo98mwvFYdRiQj0RFC9lW0
d6ROUvfQo4Zo5ZvTt+0N3157pvl/Bltg3ulLbp0ipSWWYCq+i6mSAKH77JKsLbg8fDJpk5zrrPNb
MgiiFXWRr8hdEnkN0jBGZPODme01qb9OPd0EsIUT/V79PbZ19bMLjXc1Smz8s4t73X7Xj/2PyYTc
+Ic68ndkj9B14mK0ddZh0r77ZZfBIpM71Zxo3F8SWZXFDFFpRMNpHi0CZAUan4gXWFdi5bL9wxlb
iJpNzhfXao+zauRfNOvpn4MDalf1aBWWe56heo5q3j8hefpbHebCK6ypO9Y164iaNf3L9uxGr6aJ
rYvZunmRMLD83J5Nb8BheyxnJN1uWGyujhLUoi1R/MyM2tYRBDThwnhquhBNM/idz6WYcRdG1gs9
5ProhPJ5EBKjDkjzL/iD96E1628RiUgCev4lapnPswQrb4Y+u15vhkFehFBmhhZAJilGf7jFvw9t
BD10jW4a3myIA7+eoitcnaaiSjAHrYHdFLpa0QbDADMxF5qDWIuwbNzPBi8BEQYd5YKLh+vAprRX
MsU9O4aiBMZc/c94EIRW9L16+Gcr+N/MmF9yBLdNcZ1xqPQwGSpxxvh5MxdTpDuFJMlEwPQmt4Mv
bFTiH/32ZteiPKVZPX+NZOgxJ54fdEr1abbrL6JXAxXT0mlZJp5IJ6LTOeeOepX4rHdAUmlW/WE3
+63ZJ/ClWq6rcUL7l7a7mWSGjUXKxJY9exa9vz3M8s+lE+Wlzmu8Y01bPhXlVJ1CC8vFYGrAUSE8
xCWi61xMz4SiWRe4ks693kHpKPLkSNaIAnbFoWkq1RfF7P/674ve2gK/7MDIGHm9NM7VHJl+aXUg
tooJP8pNL8TSuzX+F6U6GtRsSUwWWeGgNcLFde5Re3iWIn6YtSrvoPDsa56QsOC8lyW4zJsmufvD
pf024OJ+8kxyOzGWr2X8z199T75XNWg0ebft3sg/ys6cLg78AmLArenjaXZiZ1c7wniE3qqznLrG
eUoZ99D4xhhWFFWgOpl2lyC8ONe5DjKQ494frvJfjjCmy/pk2ushxrB/afGaFQK4PoR6WxVGdeob
FZ1jUZR7DJR00JMs2m9feRU79nNThhcr0W+L23gJP/mMeokHJGaqOLRwWcfBaf9Q4un/cn2MfXUC
/2jOcpm/LJ4RbfB5kKaOYqLl/LG+2nEikQbAyUcG42Po/GdFV2QPXdlJFa9uBbR13J/PBVtYpOAI
B7PLC5Pn8dcqjW6w+5ez2Zjy4UtU9POVZkLvVaabvbhZ+FXXmvpJhfj/33da/734IUGTwdZa/Yi1
Cvz5eSiLtGoSJFreuLZdHHvycb+OJ374EVcrR3zloncdSEdnbT5UNp0c1bXvGsdmu0vUk+LINy2p
G3yYxD/1FmBKOOdXC88hWR07IClu0JXzY1w7f2Jf/UtRYhgkcxqgOtdehf5LmyKlkdmKNatnYSWo
pnA4zkN6BSDh7k0nHXysHygRU9CxSUKoVzkVB31ZrSJqLUnEY/UCXIOERVeeugrlphL1hyQ1Y4zj
+tUNu4L+2RJ/+cMt/31J46qZIelkVkKC+rXeHKU+QMYhGWRZ1MRHPmtyz0W3j2Rf4fJG8pqSiKRB
Vbjruugwia6+spg8TU7RcKaXbH746BY3Ml4bce7iUfi6Jkp49retksLw1P/hgbf032oK5p7rZQMc
sZlJ/NLTyBKnlni6TQJKkAyHeA2QbjrP2ywUH51gdohxS7ac7ETzWhH3Q7jl6sqhE/NX3AEc2P5F
Z9CdoCWrggwQnmU45nCkFvSYNVABX3NsSAVyfDNwZl3XYeRV54VGz++Q2qZPGWauXvfnsBuBJ/Di
0W34mOzGDRqNRh1QzocwTJ/CqOmIP7Oca7RAiuL99zRRK6/9gjNHZCRi0XGLlvBv2+i7Cyb47hLm
2nfHSLvjMlPO6sNIrytxiiu2afMPXZffh+vQd+iqGbaLiYB59i+bb1T3aWOBLfMyh4mw1O3DqGbJ
IVpgsKmF2Z4ZPAl/Xixi8lTbPda6+iGWqDm7LL7/PxcDN061TWAyFJu/LLSqnQ4pRAzhoZ/fvMkZ
WOtU4zsiVWsxRvsuWQcuxghzHMKffeyLDAJWHmenqi6KP+z222Dr541zXfIZ1upEvDIBWx/D/9Vl
6PoZ2vU4CFwCzY9ONsZ5xL27x6W6jwdNXKeUTLEOjkNAatO40pSJIx7cD0xYz+TFcTynHaoxOgFi
TQIZRLPdpsCXafamLFjEyS3BvlrB45pbzqzKqB4GnqwdA9LJS5T0itetOm19XyvV/9R1/o3Yo67k
Jc1kkMBp1WJ+8/Pns+Z55mObFjZ5YEb6hO9la3mmim5fcKd4dF6MU66t6DW7fFJVeMO2SB//31cg
VntYopbgMMA7/fNl0FyHz7IImMuIk5kmvqmWxCuNeedZkc9xuxgHcms1uiARjl9mcpA46F/U1YAF
hLhQCPCEVLkFMkMLM1E6MUYEpeFSUcMFJ9Tnbysskj+1oP5lDQJmSiOHjQpNyBas/r8eDulwOE6y
FPpCS0cJLQGcY9OsvRmHPwSmxPbGbMLVBo/uleaAeheTDKa5gHBkYn933YHXO83sa6zg59WtNrx2
gqK7F5Wxd22lOGlxdE6m6Nj1+vz+37d8O1f98mQLKlXTBv0nOHn/MtKdq6oc2omtauuBbPoZZSkj
Lj7XroxUGPpM+w6Q/AvVOUNGxidu7Lp3I9P8rWgKRf4crubFdiT0VpjVFPCU6S8ohHyHyeiHrUZn
otxGzwQwfN1oWU6KuCLW2ujONG/mCE1mzGI3GNd2XdyB4QlBaOwLy44urQPhcfXdaFoe/mH3sP9l
x+N1ZvfQOXqaSHl+ft7KvHRqB2DMP489U8mRtT4h/ykLyV6qYqx3oRLBeI3d6hAZufaJgDnm6YzU
g2rVr7RyBlh8A0TjrU7u28kJNCcmgxjwPESePPEtLfwS61N6ruZ0vDpQ4zmfrAWJhVt4a3kBt0iQ
dCz9J1Ne/VjAW9jgkKY+9jsrHrudybGOsJj5C2GHlyocENVUc0VLp/6ymXZJNiX5VxFpYCSiuety
5X5DTlY8Pbs2Dz9yDeO1WkPOCVUSbYrJbiF8OKrnNLUJ1FF+FqN5r7JCXMLeGcNgjhtO32bmqPgX
y510mwSvgFCvetk7b3EdrerXq6VN4EujNvQ3aRgqYexP03j+72f0X8pCwzExR28wL1SLv2zyQF3q
WasxJsIid04KWucTtJcToSvJvsAQ98FhjCZHnNDnG+Yv2myJBw6KxGPU9s5VE2CtFZjdYHbXAJxh
aEEd2QCM/lwW/tYj1xldWDRdmMyizESV9PMTNSZGkyCpU/1QTPp+IBkVQExGjpODMmbFWIi4/Dah
JbgsdvXqKPrHpglrEE4QvWmZ3n/fuu2k+b9fb65nXU7Z2MlzEiAHf76eSlVnvVZ7lazZXN9N/D8g
BNmgpe6Jx5xwnUJUTyz8SA7EvB1rGxL6lSHG4ZyVU8NVP8rPRLfFsU1n/aSvY7fBTOJT4WpnOSNK
weBUneok8eDbfzJUNT1jtOQTT2p4wEUD7kAB/fXfH2sDjf36sRgvmjp7kmoTHvzzxyLEiO51X87s
/d1Z0lzpdupha5tKFNoJiTNI5uui2stO8Tg8YifNbPkAQD6I+sEPB8X9a04HudsWtIF2E7EOMCgv
uUDc7Zbsfg1CdxigrxqeQFZlR9svZlm9Rhhf/doihqUQ85Qdlday9lVUKk+jY+9Vl0TSuEiWk6IO
7n0FmGR7ETGYY2Nc4ogBkmXcqdx2LAwcMq2UrsuoDC3kfe3HtqDmTRddS8LEkU2pJEws4pzOjW9r
lXuPmdW5t2PrrIdZcdZHfMiOjuSUeLEhcKTMCempj1FtTWTfmV80DHk7ciWNVyQhHDaBk+TA/0ok
5wnyLT8KQ8Zns82CZ4dcViGKg9JLZH59WwW6thIjC6v+w/usr8vqz9+eg4ZIo3GC3sKiUP/522uJ
T9C7fCr9eCZCQCW2iyKODfOfHZpu2LGp0/N2htfm5NqlzR15V/1rUaNwHMB+nKoyeqxndbq3Ws2r
mhhWB7yE3Jmcg2u08qgYoOSa+gu0C4AZZkSZuz6mea5etTjVDm3d2Kf/CzWm/qsg0Vg7lohITCo/
Jh32LwfFkhfKZEJBfAwSrN2IzJ4oq5IEzmLc8ub0O5KenurIrYBrTRd3toxT72bu1WXp7WuA1buF
xCq4cutA3s2MA+Lj5MrHxJFtMf7HmPPf79Jvson1klFRbvUqpYv4ZROMdAUrceVQkJS4aNwkzw9V
Ix+qdqD4ttxX2ZDHS2NOwSzVOUfL6X1yQ8fjNpxRaCRtLIGCjIOA6JfZq/OSja3S37NSioteSm/O
loe0DtMjISnVLdU7gbiL4IT//iC/dbe2D4IOHXmWZiEH/eXe92CJcezl0GdXsVPmuFrQp8lfxqK+
bZ0aFbPRNGK31PNSv1V2gRQixnpHWVHYwl/SRnmLbQWJs4sY778v7jcBGRfHVXGrLZv/EZP+8zMv
FGJI45FA0K2fEeFn2lx60Caz42xUj13TdvfxZLLzYrl0NOXFXVvfhdkTo1mAHxm64RuZDC+OHJLL
NgLUZEjw89rjqWXj524X38rFNq8y5pS+EIcDl4oQWHe2MTmuEk36eBuRotOG5hwBk7LbGaorbc6A
mFWMulCeOg76uOTLZDewnjUk9j5OIlQOEVzoGy05l0M2tRiolj8oX9Zj/i/rwnqPdCoQhPv0Vlne
f75HVZZ3WauuZfEM2GNDbw7TnJwIw4Kb1Q1MsZSmqK4NGMp/fikr8ay2FeYgt+R02qdnHizrsP0J
U41z3n43RemnsYTpecmau1RO4/OodvXFDJfxjHxJ5fj0mJBWYTKTJQ12AJbb1e92D3h/+9Em8FZG
8XU0FNIfe1tlPZXjbkCFhCWaiik2c5xYc6NwVNKZgRMrPk87uc1HBvpU65fbKtaCG5Vg4e2PmgCY
rI6hIFKRtTsS6hOjuswf9H6EccvukzYYKmGx+W7R+TxU+b6aY/U6mZKoFtdI7xIXFlgLlmcH9yg9
OrUhL9X0lYFYHVIeDXdOGYmXhTVFaxzt8M/Y3mjtENloPV8UbZ4vDmrc/7lQJ3QukVl8VQggPkyS
ETSAu3KvkIJ5Kgf7oHNgX4PJViizXlUoaebpXJtILtoR3HyqWmdcwAeFkNs7RYfo0YGuh9dIqqdV
KJjHZd37dID7FwMqLbTc7AU16XzEdJu8MjyZjmTS9E+xlno82fXjEinEKefzR4Rw7aXHzxxMeazh
ScTHS60ccQa3v8WmMX8dtQWD1XZpmalVvqEgAYi7qTtlJoYE00bLp0ZAxTNNfaKt+6kg1fcLDFuu
Wrz0lGdU7xrZ01ZvgFHOknfL6p8bpbCeYWe+Iav2TYZSbzqwak+vC0JR+5gcQ9wYryPn+KmLn2Zp
aresC9Un6YQUg2M3INZ4Tkw1flaWRT4Vtmeb/WV02br7lR3fpFFyRR5sBwr+0HcbD0Uhuid76Rkr
ZZMVREmcBq6Lr7FoQi9fAbAhQtR9WhRNwKkm9jjJC1/VwjIgK16FhKfEj3NlEBs04wOhknPoGrEK
tCTXBlJmLiJqMaKyVb1WaMW9OkblfTTWXp7DQAX8bnIGSsr3fgBanWi7rbzoRT4dtiVnVd75yKa0
y/ZLMymH7eUgvkU/aKpGEjx4BLiExS22X/veVK/2iAi0jfWMUTviisacHi3K0FOZwQePGqbF0hCX
ZG6SwDamN6esv+CovKiQMaE4l0Ru8X5lRLRRUqFhaLT2AkCy2mt02xUwkq9M/NfI0VS7knu3ePjd
iGXSJnlVsfawHvtp3jlvdUjA0cTcK9iOfNvf6mw6lmjFrPbGmJxIREdgIACH2yY95VHU7gGWUBaA
YyDAW2JtJYIHVap2RPMTwY0AeWUA8X2IW0CpBp0GP7IrkzGkTU0fTukuiov0G0qFo5DLx7i6U1zN
h2BSPcaiEsdZAXRo5ya4qEW3dwVA+UubRDbRI10cmDHzudJU/JmRfhBpsX6nVMaCAZvfTcApPbhX
CbZn3LOWWdk3UxnqA6GNOPTnGLFIx8zXyZTrVEKbCLGg+IwE/wapK2/FctukyPQjxG0rvGumftsB
tFRBkRohbN4kSn4UAgrdIJ3klOgqc9ioLJe7guccMlU7nws6nL6L0N5XFzrZmuXBPUiOpmhH6vaB
8K51OWBw+iFYeNErFNJXgLme3TAiQ9juxpd8ymDBLUhK5+R+aXPzntShr/bU1eduYa0uDSTuSRl6
UeESfzXdiG3M72IGprdmvOpZU90pdUXn1rnr+xxlzNw+yomYr60m31QFZeqMBItidN2KhCGayNYs
rPBRqpbKd1uyvUhHEgE1kQCdHWp3XL6FDvo9mUjziUBDUFKk6nVW0dHPrU3sEmjJZOg0x5qBdSDi
8QXNEI2DJbxsv+QYZ3dmn7UHEJ/kLtfZ7ENbZMbqzmu6mGRPRVNLtz0W8qXSG/iaKqcwN/uax6X6
HbX5d9MORwI11+iOxkEv0rv4QPF+bquHJAXmhjE4A925yuRUlrvDMhwmYzEeUF7Xu+39q+3R3jk1
feh/xqgL+/2lWaNGl048TyqykqpIjtvi0hXC2MEYdw+taBjAynJiYWB8UjkEaCgKwIxSx1qFTWFt
iAVTskblwEySNqLyMs9P0ii69yE7xTMEyK5NPh0abl7blQ+40cIHy1gvNHJnUEsCcB9kE79UFPvc
TPNhQIQpVpkLyVtKAClcYFeBzqVV4Xelft3kPVWijoFsEmSLW9E2muVhU3S2fQvpRJKUkNupP4gC
oEYEVhz+cPmw6R2WXHGOS6LvJ0GqKUoXrFrrbQlHEifW8gfdZRvoivGy3aLcMH9kSQvbx0jz27LY
wWwI5bI9P4kIRwZMU3tfC91PnBcJV4enunkygDg896ayhxq7vWfGtHpB3CE6Ua8cU5AV16mBJb39
PZ0TBomhIADVP1sAkTB7c32/zqy7qKSducbgwVFXj9DSsx1MJ57QZIumj5FYh8s1z7u9gvnv3EbJ
Wdojlarg+RBpyJGgPus93IaQ3Li2zYOkHXYuRxNIMjtqK6rOcylOk0GwqXnC+tQ3t7p9oVDd16gQ
LGaVtbiPheY38bdljHFbv8Ty75gQ+0PF38jL0JLj6HlYp2horBoehmrfBVHdX1ij6I7sHCRXpL5g
wpIq54NW9xJ1IYMbhp5TmJ7dRN/YHON7FXxX6ubiRegjABArqQNF164g1NiI0qSAkBV9dk36JXOW
vzJKIUKvg7pxDlrI2hLpM1WGdo5DT3Z+Cmc0aGBr+At6rYdZdnct8R/+GPbpgUMxlPwyrE+TG+Ld
rtnDhV2mPsFWyhn29jTYdwuWIfb5k+xRp4HJ+zA7qMhJmB3amRCacJwPVhdhd0tSIu8dZNEm2bb7
NqPNNIYLEidcBLm13HOmfsjXzp4dze9lOBsHybRaCXOGPJwPwozT3fwmNWIVYw75NWIsricVWFmK
8jrTV8hWeIyOc99HszEdepmqb1IvXpVOe+vzMSDBY5dZDUMnsUdIqhysZJYI+dkG+dYj/G5TfSfr
hPzgRVxSPJ1zEj+wIHcgzfDVoEmQZDxqGhF/JrqD1hIPcUFadTdqLzgEbk5n/7DESAR5TY629kNt
cMe1BSmy7anW20csvq9FB2BlTpIHMI2Prj43O2Exeq37EWXu/K1ZoJhZ7jQGeksT3IaapLhQq5hG
Y+S/ks/iJ2OzxgUbxR7bbb2Lqh5G1wRgLMpJFQ57q9wLBAocR4NEobikyMGdnz6nVfhSpfbr9qDg
E0H515EdS6Rc6LF+OWcXITxZHCE4jCY/xhEtovRBcapjWlZBW4VEv/xwrenFlfZjG31aQ3ihUxqw
l96HiX6vN0ShwmNZRoQHpk5rf42304s9MyiVxhgdMkYNi97Je752M9XUoMggPk6Y54ChcVsM/Rv9
fZSB8ah5Ret+ZsnyieTvVs3D06TqrzYEzje3RSmkNf4AcgGpmnabErW6kFwGS7PaRR3icIDstv1h
EVqyI7w68q3GEY9KPyiHRsN0N6bAsbSWeKJR1+A/tm3yrmSqL6za3RMa7qeqgTPv3hX3ZvWjtBF4
l58is87JoDCpjb/KBtA4vYubCz/IHmqfkyOWgfFoNt9nCIvq/Mh0yFLMa+vOD+kE3FP/0aNZA4yF
fQfy/2XRcSOVefYkDDZ6p58OsjNRWrPlDUOd0lMiAlwHy28lKryW5jZA+T3OugOMLLb8Fr137OaQ
xa0eM/ZaSeUSmlSx7Iel+ubis3JodxnjW/TahXhU7iKG/NBHdGSQIcECPSQ4bYx9kneBoLFAcC7n
9dyZ7kefFe5bpM2BC4vztcDNcYkaV2OsWUxfdELTAQDPzGXY0pVm7B+MuHtJ66z/ko02wxzFtvHV
dcW5bNEI43q9ItTJvKGx2nO9zENAMfsoOzzUhdsz8bHfiMrmOsx9QZzYgBk2tML9CKs9iyCfYzht
Pxq19CwKcvA9RAX1u1EKf3JZIRkPTAGkcOV5Hvi4wPU1zZvSdxpq5JP0wHnoQ6ZBGk33A6ayzmFj
0uPyhYNnfwrtWvXCpvUwxe7jiZvIDlES2K2cUppWJwCQIKRI1uT9cc4qmF44JWSU24SCw/2U7fLY
t2ToIikszgo3rxTuWxJWd27sGP5o5d/mybpHl4WdB8lTP5ExZB/DKvGiuTzSzAhKVG1kzXLXHWzo
HIj6b/SCAmvBqMncwh7BhEmy4ewucIwXrf6iTtDM01ek5/lT0jBrphc6wkOl4r13EvPbKJj/NsPx
My0Vz0rKv8KwD6KwSA/FAqoq0eZDlwv11VVJa5Pk4GjuXxmRTB7M07KIiH9WdhSiO4uDADFoc3se
a6JzjWg5kFf5vRkouZdjXVkvJWlltyEOcz41fclOH3fxCGy7feaBEZ7Dg2zT0p1FIOlrnsq+GnmO
SQiGaFP6ZlJec0FDPNXN9rEPl6NKBNNrEVEsxkK1g9551eh5ajXLDalQscBHqyNn7YndvVoVT4fF
mRYVM1ls7mBMB9G2ezsvmt0y6xky2uIxT4vPvs70oIIKu8uNSnk0qvaKLzO+gOhKrzZpIhSB+Ck3
s85TOoKXl+VLOohdat/o7y1mvIf0voPdiEbN2ccZOYOknPc8gwprXB0hD10iTyWQmrJgn2lnB8KB
7UivdPMgJSCbM/REbomWN8AyWbTnNby2MoYU5Ww5Bklc8NWwrReKGjCsxsxYcv7lqfVpYKdg9eOl
exqr5JVgiUcoAYhqB8BsORHARxfjD9pDPbsglNl3iK+/avRbfe7s6nVw9N36c6iwGPthqiWIKTNq
my5K5rcSoPVJCaPvndDR9UpilKM+GgIGsrfIYrlmA3pqYyI5snf1xzj90JzHhLU9kp95ig50Xom4
ZJOCTcpX7BiZBd1Nxe/xQoTkXotJeCzeiuHvSun2DFNCXk8rzs9U0ATZNXgPSIcVyEdLYMS9lezW
CKFd2RGQnRlqRUQPwEnoUyna0sFHopy92RW0U/Jld+EtV1W+0RWeLiFyLbP9F3RnZgz0BFLyDNrW
IwFrCW+pKy7GaoCqOtIFaQmB6R6BcRP4bjxaMsZIWkfBiB5HUw7rZTnSeI9n2l7vRs1Qna649BJS
bR45CoCfipuLOnPqn3CcBoXRIfehlCkNVdmPUn4TbfZJwjuFRS+PUucI6XQZPolup9sNryMZRN1d
ihGHnq7Zqvsa7bAbWTtqWM6rDWwz7L6P8zyCS2TZG197hHHpW1p+S4sPIzZtTgR64hdyGh5SJX6D
NWXtZ7yV56WexvdxSm8lQeZDH8q7RqT6c1bj5eedV3tOX+z50CYd/eakYqDcrDk4O6r+3sT9g6mA
qSQxYpFMWqKvbUdfs3fj14TgFcr7XSYA3FdJcREZ+qyY2G8qH2aj8bIcu44NYvWuqElxmnNPL3ob
fHa8AyhJunMdeQbyOXUmOviccUIpYJp7NV+l9ATBADT1jEvCNsR1INxqADJhtY8em9W1wOE+7myc
F7EW6Hrk5TZe4BJLANnytW84avuKLwTSUz3Y3xTxd81b+cMh6pqqkMpYfx9BQprFxTQpOglf8eEw
ZfOZEVeVMr4imM/kCsbvdhKIwg8BBDKoMx5EcXKVk6099wa5i9qzmv+IFI7+GHc4utCNWE0Yl1IJ
WF0nO/On+qARitV+TOHDaNBWYefSl2OkA7c7Q5aYh1ejeiHAAronk/5cCWbpJ5NnR57GvhGpxxy4
N5TCXTka+6j72xiRPFZs1e13WzDzYufR7mfnY6apWFp/oXVhWCatg5P5Buwk+zJEH9FlwWSBSB7t
rDiwDXZvhIAIx+MNtNt3GhOmA1MJjB7zrOeJJTffCW63qyn3i4g9W+1912XxVw3CHaSJCX0IhiLK
XjIo4sHADulH84DwtXQ+akveyqQ2fc0uhE8uROfnGByH4pDZsNR5g+ew1FlqNBbH7jFtNQ1oJNRY
aHBelRb6m9kv30o1o3q2UJwtUVHvsg4tg1J9z/v1/uUFMUP4Lfo4d0+cdZiVwvG7l1Qqh6YhyEHx
mXWCxYTfIR33oaMVJcRV8kKNO7dU9gXdyUX/RPmfBn3dQxdpzSCerISMH8M4y9GyDoaMzftFdhj5
IOhOw/DchibTZZRHN5ep5GGEU36KWXD2wxRWT6EJBgfUbL6XtXMB+NPsYcLejEE7qTrH5Dy6CIwV
Pa7EciDqdsBmUhECZOvsTh9S5IjkaErT9zF8bRyIHkC/Q6ZKSDy63b7UeNvD/J1pLRTg3qcvvM+p
dtrCI4KxGG9hgVF8Jhy1Gnwdujb/+o53+5iZ9bFKw6CJ8wuHlRVL2qWPoACIAGrQSPVY6nFEPFTy
mKfoauU1xfD0pGK2AXHqEOFAbCePOPteC9inofZeDjrvS28x/zZfWdedlCE39j5kTYy+m2ur0uOD
4ONbRkKa5ZBTsNeU70RNaWfE0+TDktm6jGUgGmsfpo3Pd79TSVts11AfsPi2xIhP4q0hHb8xyoom
AftXdBz0EWUY4Rpx5dVdeZ5G65bY8jjpz1UYHuLBPMyh4mVrGQtVb2DXXu8z8wi/ynTPGnn+aE9h
t7kO63fi1oT78ehzBkuLCCtw6JP6si9QiQJ/d7B5l6/FtLP0J01vEVDzBriEnhuaD0Qt6MOCgr88
6O3khQZVgsTbPvB8EqhTgsCDObKXCy+xc+0rSslp8EoyXDp0qbJ8pGfr60l9lZDTYqrA3pvb5tDU
5pmdyo+mdA/4g4Y1BPJbUnxN5ueKeIwwHoDfLd5ErFQYPZOLvis6jpWMQBk1EYqpjdMewQ8ED3Pv
TPWOmNAjWyxTCnBoFWkgcXLl0EDzEEc0kFnjGHZfRcoeTXEE24S3tDs4pepZ0xtnd3Yi81Cn2bUY
7omLiM5ZUraPxfpLV9rvfXhBRqsHGb6euKVRO5RDw37Sg06L6JL+RavDLUdWnkTByjEdozAFdumm
5CeGpEDBn9hD3z+rVnbpcmMPHXeXknlekw9IlihNd/TGaCiInNqJtqbHrdJ4iHgI7ZPbTccSvrcg
fU9fVL9wv3VlsDAJWsYIGzUt3Mndk3PKKdnxFg5icWjvDdsIBp6ROPpiJC8ZPJ+WpFa0GsTVY/Ar
C1SHHadQG4InQ3UgVTCZfVcYfhOa/tDfx/GXrnyy3MSnct+XtvQK8bKCfVK1ooeMxl8nHAcqXFd8
sigl4oHnwCaxF+jtJKGSJvBuVcW6lkYLwiReMqJf21vMRd7Wrb7g+BwQK/+3MvEThRcHA3VmgjVm
WWtsxd3NoujvmmpA3FrnrJ38KR8WjSnD6HQEF0/WoaGTtptRm/Ofm/q9EC5jAXunjl9IK3K8VKtL
r7MG/RS1hMXmTXsrMgR205JHVGFsH9I2bmKOou9Mpx5me+YAm88XMnwRWTayQAlUNf1xLvluh9F+
Tkh55a0/1M3BSOA2tcSKOeXdaKjXksBoh97ZQHRiRYtS4jFm4kPHecxewnYVYUnSgopGp5Ky+5q3
za7vob+/iokpjN61xF2Y890wDx+IN7SX0X2BjhHuWvW5fbeG8l7J+ku7mBBM+0uofJvcODCMAhyl
dmCae1EGcrLjv42Eag/Uy1I5voHZvVTdvYFcuZw0xCziDo3DlW4/681zmwq/JAOy5VxGj4oJzv3c
fIvSGHHLkxJh9EPZp06PaE04urOkyvBMFeNLnoBwfKQX83/YOq/ltploSz8RqhAbwC1zJkUr36Ak
W0YOjUZ++vnAf0751NRcGEVSpCiTQPfea69Ab7DPtXXer2BYVmDh6L2/9HRLz0o52qmV3xI8Re7V
og13yNbiqwqCV9niYmLRzKz9QfkLiQUcflzZQdrVu0d49t7uMJh3c1jPpnKopb3xKW7L77zVdEi7
YXkVnVFcc1eW18TOw7VnG6SXzI9VpY1sARYg4UkEzUSBfVBBE18qZmQh49Pj0LRENYWuuvnjVFHc
2/VNlUxna7yr2NqyN/ghIbJvv7or2bY75PGUAn886Xl7rDgNbMF5naaUwLi1/owYGFw7hguvZnkj
5Uy88Kb5UVXZrfS42kSn4isB1PoyrtRRloF95hyGlDxdCm+qVkh+ihvuw806G+UKE9XsxRvJ49TS
lxCo4Ti1RMDQOJPBkTfxRpluu7YmY+MgFX4fSu8ljHbY9O9JhProgOzPga1KYB3060GfyW1pHj0n
whPTVNo9y8tiY4RoGjwfD5jIR97IGJegCC/723vpeKxMdzg+bkEzJ+pJ127iRkQRqxJ7vy3x+24J
TCOpUcyBQSiVSDJzUgfk1LGBL6+tnlRnQpA2FaM9AjKqiY/AtGmNHNAyuUVRqhf4pC9lWn4VSUEJ
jvX0Vc4HVLtbshK6hZ1Y1GppVpwivS1IZgtoyIW1Gcu+XhuNQd7aIIgaalTzpLvarYFr+YYACgtS
bVcxN7u3Wq2tiFSPMSydUk7GHOub1o9xwUq+IhjzDDY7aysIL4SzhAkEdnxqa4tTVOFAqDW4YDFn
oe8dUkKS/Rb+oqLwKkCqSF7JKw/RqFrLqm92+lDdiL8GU40iGP3SnN7d9pJpDf/j+rmnTz0PqbPH
mXy6EqNbnqbUhyZmDGfUnu2yj98qI38SbYy+L0J4oyzaUelFTO0VFrBcz4QctRCAKoPqsRVfDef9
wo4TsKrESg9sNSUucgyE7NhL36ZM3iCCjt1H3zQ/UTWllygJMdatwpGsgwjPftCoEzxW8C5hvwq2
YwLKnXNouEfRj18x8BBVY9ls8D4gKNGUf+AZBYdQy4qFh63zyh1TRl+Y0rekry0KK2gO8CHwPMQF
Nc7EOm7Gv30SiHU3ZsdSEwQUeSb5x70BShQH+eFx69/Bit2apSNpN4JKJg5ceQVK7Jx6BaiycYyk
uCBniEkWRmv8xHWQLOkJglXrDvgvpyh7Uzvf2B3O+MiIaR8mO9tqotbeQpPOXWt2Tu1PO69mYARC
d40M+h5lIAMakETjV7br8R5+zbwdDaJ6NgL9FazIXJPNYPE9+8ala81tpuMO+V+y42Q2l8rl82dK
cBtrcrI9Fr7W7XbhGNzLDHsp4q0YqGR6dXjcEkaC0Ggi7PVBGJGC3Jl8qLKVZvfZsoABmPWWv1Oj
4b30+qCWe4wSNzA5tg4eT2h67AoxoCkWCPWW7fhZZvs+wXfytSLyJJf+SsvWsJlWCshIsNmT2LYq
G4nTO0lOKkvap3KILfZsN9qzNYbvFbMA2xvqT9bDcXM2ZNjv3SzaP/IJ3fSdAQbxWdazaxT+xqql
OINNTliEovM2m5PoiNQLhCjXnY2hcai3zSbNLHmCZRQuKuVPyBe9aiv84ggVpTsgf/px+7Bfsr2g
HpUaqwmfp1dqPgN6K1p5afpq1Mo+joV7cas4f8rRwvN/prkWDOHfQJBR0VSvpJ2nx5nRj6R84fUC
gsU9z/z8Oa9bEi8gEG4zowYHVeLbTjzmSVlOt1FO+9jdTJ0THzHltjboSct1OF0Rkc4Q30tvGJ8Y
/JuxC5hKxKjkKwV+FPturKZXWYabPif4KTaecj0iZCBqTFxamLNFhV+/xkZ1h8f7ZNoksA+NmnYZ
UtOltKDhDBVNSEbcLDWDIExAJwXM7w2T9J8U8ml+4Du8JUGcfbC0btsAV/zRxw8rKiO6inHnUUls
ugx/IbA4PasupXTLSwbqse58vcZ92oVR/niQd3f2fmddG+Xsqjr7PXak7THsM2syGR4vfhyUDkOC
aDJKIRvaSHPqfhd1/lo0XLSgQ0sZrFERvNul+qxcTa3z5JkspUVg5Qu7hVqwtim0OkywN5OXrVur
cNdVqwW4HuPqoXfybQy9lyHDPtHpZbZhF2+gvPvlyoTWtMRNIzODhRVFDO7WAJQ6OQNavcI+8hLl
Ev/2LPwhFHKlQvbxKvhlUg2WZratWxluO3HtmarxUtr6xowOQxL+aKQEWtiymJjHLUKya6bsIeyr
SMm8ROaI0B8FwqQB/okCH5QsmGo4T5bB9BLwLjJ0RDW21a/syg9XWgt85LiM+Pxz1U6kvPg4bOvp
b1hh17w29BeLgqNSOIgEZf0UU4/XDmSBWt9WGo45ooq6hTukqMCG37aY+ykdFFrCp/cySEZYN9oY
V6NM1Nb0/QTzlFhAJEunIaKTC2FRpuUTtlRkmVErLTRw3syHjVC5yWkoINsl/QbP1KDSXvVSMeHK
O0WpWObL1GcQb1eAJAliipWBQzhvb7xaSV4RehcdRsvd9B0joyy/kKd8q4rYfGbLYShLMFfNCPsk
CBXZdwnpDr4q3pmTGczGGffB7tpUJI+tHITJfM7uLoX7f6269mOgC7cy629e5PaTr09rMpCJVhwQ
V7trOeb4g2uh/VpL8gZrpiYkQnYTs3danNLU1wZfQWi8ByPpIOK3zXxAWO+tr3YwL9fKssltrdCK
3Nz0GTY/aW5n3XrTATfIrFyQoAl3gAA9wUCcvFisD6KDw/CiDuKfpuR70TPtNTYFWfB6El7Sp0AC
P8b9zERoPtv8Ox4mvGi4PkUQHZMriaMJw6NA3FgIrn7mZS9h0R2SnpxasyDGN2Xyc7ATt9z6UjuN
k09qnG1PII4TfijKpIvAa2efQ2pfQB0O33DsI2QJ2cxe1jTPpQMfq66qYt9rifbMwOwGZO12P4Wa
PoB4yAeyeSHhIYw3bUCdwKPtsrgu9Fsu74XAj6D6HrGd0HKLvHa+e5MfkE/UvYqgWenxb5cPIyIL
ItHvo+NjDvPoBKfChnLxqUJAfMIDFwEegOhA0EK0uIG1rOBcb+wCC9OG73eP5vyMWqMwrkhSZdzI
SoVZMyHOidT2paPWZnrDI3XVch62GZIpgBEuJJG9GTSVjVjL+uIbpG6WX8qzdp0nlsUEWx2GTmbv
rWx29u9091Yng3/Ot67NpuNHYfpVc0554XCPhyjHvz6HAFL6zSoVVvQVYvzfCc9/wbuy3U+pQRnU
uKucdKlPw2sXjQ1fInJSGNCwGCKbIA8wVOw9805fpiA6BIYK5xakb9627+6a3HrkqfnOqnA40cWV
yQHO/3XmPttJYK3qHPND6eh/UxbdxMrshexXtRN+QPDby/Av9mKQGUgHTwCMjW9OWG38Q6aYRZZX
nzOhA+vtYqw32TRxm9+UQWWvTH+YYzRxa4EWADsxbNxtkw9EvAip7lrwnBFd/GQC+p61hoQamSSb
+Ig8duSCCjZ5q/9q9Pilswpc6UcccbqpU9/2ZK+02mLaMCzi6hbCQligkEv2rTBQ6WO1DWQUDx/d
SCAo5ONb1cjgaqaMsB6PxxHmHz2z643Mfmm9PHfzIBSnZAwZ9f6jgTOzTWQLkWC+y8V/gDXaPhud
sLCeG+V/TxsFLJJWseAblX8aySa95QH51oHHSCLwsXfUUuspjYan2e6yi3147Zi3Pjk97jiEXnaf
jDjUMmlHcOCaAKWUIUfFSP+VPnlRs78BzdvwRRsmLyXSyMiFIC6yTYoNHWwfQeSThd4PmYKOG+5E
jJwXPo+CCi1898dXb3xxk2A5eSzA/KsNukBOH1wiQi4zAY8CYdGKr2RZELZLQg+D4qorlkbPjCZ5
g3yw1L18Lf05mpnmoOrXTkllWEIohJ7ln2omchrjYoMWpGuAJlzipnu8tv3VUA8bK4K+J1clGJzz
Z1Z22y1zswakkaCCkOQ47IIg9KVLLYrB4m5l+NciF6JJP2cEvvVIbISIajCO7mHpASThUrt0+2kZ
/4yC4MZcW5YzLNMynMiyjYz11eRcoyJcyomrg0zf2ZTH/YaotZJjeCAsY+XypGNNiVHH7KnvrJKJ
cWG2v1DaqwPu5VFuKcyIQj7QR4ZC/QtLIP7yYIHKENj6b8lVksj3pvxqfY0hVbPEVNJQCTxMD/Hq
FYLSZrTz5cQuE5C2ZTJ2qCyIsaa3iMV/W2DuEkHI5aSCajFMEFCbrUXfDtuVMy5ZtSzy87yRbWLl
MJijI10p8jDK/hkGS8H8PlUtCDyEdOOJbC4IbR8gu4ysCYuo9lwIyxSZl0UuzQzE2jJeDc4db79F
a785Ap++veZynqb5zg/hlZADIZ7DlKRfHURE/uKTXEh+l1HVeJMRp47hUuhx1rNq6gHKGfsTvjlf
YYuegfzXiRiP1Tw4HdNDx7lttAcDjaaAgNBL3LL1u21tZj+2jv9kmvhMRtWypJQT6d+gERjrkUHI
WQZBe+X6fyL+69oA5DJfTwzq+i9hf1rh76xeE4QaDy9tw5hVu3jZ3oLhqR5lwl+X3prfowS26xaU
1PoGY34hqi9ZHBwv2xgwjihGF5qOhyQFde19J7pcDkiJ0upPrTKkKaRZQD/QjJ/KSuDMeKsheuk0
H7cdscC+CwWTxqeJXbPkTXByVgQ6ktC6LPzvQLx7pF00vItdW1gbrSdLbUTGGR/3MMl+auNvOszB
jPmqy0oqcXOtg/tQ5GyTwF6WeELTfXcJQ06LiDHegT8SV8XFSO4iAQJYDxUUGtHK9+5znlmDSkuU
MHQlGsrCZqCSw77apEUS7QoPQZ9T+JdCb9SLacAnaXHU2bhx4H0E1StTWlLIqjuqX5jZsqMZMn/M
yd9PjF2eURn0z1PcrgbZ7+HBDy8EKVtEvKfMmnAOfAsG4zPgNLzFrV0/e8T4tE7yjc1qeNNkQCzP
wHCxFe25tu1dNyXansX40kR+etfT1GZcq466HNJ7InP9yfdXkJolul5sE5n0Q9yM/KYCL3DdbY99
6h0yYXyHsLgn+BFeX0bWvbSn6F5Npn7RdJI18RG5Pw4dFZhomGGEqdLPQsXV0RQaFijG4D8b9cRW
xab8QwFMjSmC76zHs4trjypUH9qdAfCzcwbTu0WeSSRM3PTfKuQZncC8qt/VJZleTmH9JV5Lvrht
HTMsc1AL9HZ11o0J4JrZSY131YuMB6y2xuBPI5Jr33KiMqXPtmGvi/O/Q6UH0IyjDd7o8r+HH4/8
e4I9u/pg7DEs//2AvR22C8A4iLBln/v5MA3ZLuyr6fB4KFFtzJkz/2AoYnBdM31/PK1FjgSm/zvo
65JBZqifLdfpiWoJvPdhlAXB4uZ0fvxATlI/l3HxLaNALlGe51Df8JuCyftepoO+FbZbbwwn0t5J
FXxWlfWbQPf0aDhgXb4XADoZPdSmWiQfmuidVemm7tJhfjP7olYfE8E2XGamHrNoN0oexqj7y5/w
4UjNfSuu3fCTV8FP2EUVXiWxvcuu2jhNN6NQf21XNR8NiXiQHXDPJh/uw2T37+v6brf2dzlWAal/
PVGansbHO4Kzm/KJ1KB7b0OtBU9Th0QDpMBFrbqmAthTaMaW/Gcqp8Cwv5RQB3Th2qKLQJynxMdC
FVPNLZTA/t30e6LiyoMqYVckXcXgpVJXWOXuVmoTc5zWvOt+Kr8SUlmJwaVCHJR1TjUUSmZq3IqQ
LCLE5w5QarPDBfVnUG13x3zeIp4HwlCokukEI2I6RSGI+kINXbjDMMvs71qOTFX34AEQqLgIiYs8
9KkJcmb5MTnTqEW2eEfvDM1a1m2VMh+W26yo6a94ZjK5ayQ80W7o8QubDVoOk6NZF+Gu6xyrcnuV
OdbZbjttZ1SBvW0q5Z0fByRTIBomaukeyu4DDnoctCAGnfGmE1gpUqrAIdAHboSzCxqSMMwZNkLT
1XiLKS3ItMa7E/6/ndweL3YyUBA8VE+Tn7FWP35XlvFGnWtUDH54Htmk0D5J+9vWhSYAEWx3AzXM
Y9WIByyKmTakZ1eq/AarmJOtbE3KXu1ol7Xx5Bo2VDbaW7fpbiU6iZXKG2PNbKdcaRWcBcP7M9R8
dmZHVqkdJfux6f4WgsF43bi4KcZPaeJmG1SbBI4NmDx72rzZT8XfcL73eChs7n6zBTO07iaK6meR
VD8lo+ST6nMoj7kcdghj4hXasWKXxZH1XGclZtBNgnJlvitSOLa1y4j3cTfmvLyOvnGsKgfhUEVu
RQSi+surN1Htscf3NU7CGNOZDuC/F0/5x2hITItKPzoYXnN0lKqvCSEmCNv7i1bAUhzpNxs3h3kY
4/Ccj+5bmE8awpRF1gFej62CZza4pI3xaDfp7tnqzIbRoo0Tb5HE69Hs7XtkELCGCSYbsF9ClvD6
7l0lJIFFbTt9CVIZ8dTr2ZDCn8QTKzSPAE4lcbeujRvlop3VULVour3XmRc133v8FEkexIiu5czz
+wKeMyYuq//1usfNx4s5sW+27Iv946F/h8fv0lxLO0Bk3vx/X9oZfk4QalUt/73x44m1OV6rMIu2
ZRNuPdf+LFOYuRjkRO661xTIDMMo7GwJ4+HDY3Dfy+tM8bpOyr7UrF2Hx73SJf6R7FttxwzCOCZO
9RRGvrjZxSl2J+eJaORs51TAAphSWnfReozm5Zjs2sa5FxiPf3Y+DrKSlWxRWxGVbDnlT53Rz86S
P1OGs0Qk/QYaF5c/2QZ/6CTVwchAlJypUajNU2tT+Z/K1sZD257FEEWLKbQEI30YGiz0cHBl9ru2
KeodnQBKcyLJCsWV0QC8VYbSNn7a1uSbgFqYpr0yZlADkLPHyd2G+BQ2sEhTa2npwW+RpDMroJEn
JeN84U9Vt66R6h1aDfTFGWW4coB6Nl47iIUIrXe4lNomitwTHN3fCHYDMvoYMxVt82IGCGuRxodL
n8rQCkjqdRxz7xlNc4yjutqZtTwHaV1f4zlBg5DWaVHWRASMNRD/MDjXwS6rc2nWuwBa2DasYIXF
oYKsbsLaqcr3hiV64/pood1qOzE5/fAseIxWmkR77IKDqu5OKA3sk62KdAmtClaJPbDZxIqAt9yn
lkhuCfF+y7aDnl+VIQ6ATlhT7Dj5OSCsqSwJYk3NmZHQN8kqUg0VnAu3lQ1Mg/oTDaw36dKNPfo6
1VD81t5va4Af4gjAb8baB4hUfsa4w1AuHPjYP2YTpNFiIE5Nlt+j0CSgpNavg16VuyJz911Hk1Fk
ElJq+EvCjFiwS/01C+sZom+xKYhtX0ATWxToP6IcizAXl5gE98WddKRxUDW/0Ay6U9Tq2cVBlSAb
viwMNCmPrXgbG5PaK/zCuqwxVq2VSFSWkBMQBo4nVbAzksCKpfx8VwwEqT5uNW5Dwf/vPlJdfdX/
MvNkWkX65Kx1u3vpfehIVFpqoya4OlqXfMnGnJas0vXCRqRPwnfh40QZwzCptHM1Ipes+96+mnNY
sauAD1HnkepbPA202BdDMTiqnjo/Gsiwni74nGlHHQumBUWb2cWozTCvT7LnQrURtCCkVkmU9mcj
nb6HRu+2ZMYyqhM1ykCK6AXZMBlUvmGTaU5607X6q2KYv7eNv1Ci5Smt/OZsoiBsPVzMZZC2pxzg
Yg8zDals8WzaBLFaAyMvlSE76NuUprZsr5NvbYng1fHf0d/lvF+6VnRBZL7AifczqNi/Bg3eQd/Z
5bGgJyYKAoQivmZ29Evv/GzXxyGz2SLZDUIuDNyyrqTWaC7/n5rBAH8ujbXtoFkR/S87XJsiLO9z
MPWaUkCD5tnuskCm13pgBGexWG1SPbiFNjL8SMOvvfEQvUilJijc7nhKBDv+gpHILu6UdvGneNcp
C7Jx0LzGVKPkT8M6EGxxi5BuGmvBeSeoj95AD1GTkZo7HYhSL/M19GWNdrVvanX8kHjqLqXGdZxU
RbpOA3wwagNwVgyIngbkKDUoutu4f0WQ62fo8SXTdyNtf5ih50yKpjDWiJ3Hf6WbtAYhg/0n75Ps
wPRkE6WEURCIcyxbiFxeZhBQm6l4ZYalXDZ0Q17QooILcHSEagWJBCw1bk/FKO6BtLxFSoE496kl
nLJo6XTocoYCo1l8AY3NBPO4lYa5HTqs8mBa+evCSOEb0ZWEgDO6QeaIP1suSOnQN5Nfj2aDULUi
JPVQP2cuVukZvjhwlEkeihWG9tJv37q+X+NEQ1SY+yvHTmQIWNZRPu6br6Eb9bMarTsVb/GWwaFZ
lLmSl8fdwnh3S7IgcaLEcIts1gxH/Xzwm6coHp1zKiBpTdZzV/bOa18LkJe41LZ+YR6YsoHGocxc
xeRRmSgll8oPPyAQoa32xncr8cFeDcNdmR3fuB71G9N98arJWUR1dpZeywVtDvgi1jbCErCMBpJc
1XMy64nf0DHrpzzEiKTB0WKe4QLRx0osvShlH8nzW+6UZNYP3mvR02AzaLXXPVBBTo5lA5yGRYy3
d+gFV2YzACPic4ygB+VlJJ7T0M0BHfrvMSxenLbCmK346pKacTrg7AIO4TKLawVtm0ghPQ05d6Lg
j5Vjfm3P0+jMI5mX+B0iNlunHVcRtG747wGICiZNbnEZYq89Dp3/FJJX22pfkiXwVFSOuZxwnVgU
GP2NhTAQwg5XoSxxKyx37SUIrBIbFKTrAV6GxjBXLAyDoTAx0y8GKqQStNTFqnVJUNIeufi1j41s
29fRL0NM33FkQIb1vZp820WSmOOO63nXxGrYw2O7G/UfvPozLGWAKTBRRfts06P3s8XLEJk4R6B/
LCUJ6GPrkUzG6AITjQmMbzDWCsTiatTeGyJ578COMhyUNr1ofggNF9Fxi6R+cvwOLSuOUjJHg0lY
PVQfQg76Kd2b2qedj9aqBevQyw9R+O4xSsZnswY0IFGVuZYkC6Ws2r+2WUw3i5C5DNdAI637Q5o3
1caumRHg4xHsujalsHAnrh3fOptj7D5pCQsqgd5lLmf78cC9pYn0bpUc/mI7Fezj+d7j8QkxcA5d
ou7kyfUTMlktFuasAYxskv97qOZbAnVbh6YEpDgpexZVHQvJh49kQkT16XF4PPa4JfCx2ZtGxiB6
yA8q0d3l2BvjMvfVsxYb7Xowsy9yy70ni/YEg+js2mgwKoij3uPY3K68ruqOqUH4AI0fsHpv7LAa
h+wpMEnmytYTcUkjPTuaOeRRBivczANcMB2Gn1DlZ1VIjLEEDsgdulWgiKhnoutgtXUuWxsNlMmH
XLD8HkQY3osBJ468a4k6d0HKVE/kSaQ0dS4bQ50ftzw5760Np6JnNe8ID5I31v0d1oJorRPwHGgD
5aqXTvJqcNXYXE8Ww9+fnL+fIiD47tDdNMNx8tzxmCckoY1YahfkhgxZp6Dbzo8jOCZ7eL6l+319
0BM6inmHgWWfXgXJ5wZELBDZ7Prv4dKXt8zx1OH/eRz7EwdYD4eLx6vHwc0w+HSgx7Tmmz2TNpP6
DdXjPOYEHXs8LBAsbwPsJzdZYJAirJHBRcenHx4HX4tQaQS6DgLLdwpQ8Dg+Hk5VgSRApmCKUxBd
/h3yKU3A7tiTct8v9EWHF4i+gLiU7uup//V4YuDkfHWqINeyNk5TW7Pqzh+8l7XhMZfa6vHQ45A4
Eq+aFIYY4hZ74QlP7So22gjkPBlgAA+4r1datS0L4iAcqCAwT+2XPKm0UyvYjwvsPd9FnwbL0ZrC
4whO9d58o9IdzpbPsDIcn4NAU69Un2pjaMG3mXb9ESIM8c+hMb55NinOAldTHHO4OwnGBShj3UuA
4chrj1xoLEZoyL11Hj0Iqf89C7Ec3CpmPFV780xiqXDQnSDTY/JkVAixrH5EBSSxXiWBDX5N2Sw7
DYPCYgyybTKFxgsKVApzimqbDiGkrrqmCfWdD6f7Q8EjWQ4iR2/UYQAZiXDzeHwC59n6Pm5LKfqx
D6Ns1ikDm2e3fNNRW528uP7fh6bBKSGOHPgcCRmMj58ao/4/TyFdLVvllskwnmaJVpkXP35NXRZX
u0Hi0MCObBvbBfJIvZsVOEiy3bJfpdSXp7wYtiiSoYoHRbQd3Xx86udDAP4Hkz7ddMKZYLE3DqHM
6EZcoZ6EwzxfN/x9rxd335vVRVPXLspmKNeZ9MHKgdtWTjoqvk27+x2qt1i2wVeSD9euz64tDtJP
E+FFT2amgnX+pkRdHscy0HHZN6CRenr1BBACXuzA2EgGhAbYcrmXx4Empt56Goolrx35gufDv5+W
sJr1KemRkf/PC/671UbdKgpYxP79AAO37uJnKxejrDvLQHSfmuzuaG5/aud7oB31rckUsD33Hs9K
dHbtBloUkEv3ZqfQlrKu/eUEQwlig7hCGLh1+S2GoJqq0lWCgnEFM1HuI7/dPAhEjwPQl0IXOgxL
rXL1PXPtZe9usPttrlh0vniyTM5OTPXkJl0LwwKPhMl3Tvyv8/VgmM1WZNSvXj3T/EEhtK7DT6sz
s52woXDLGrPgBO4Qjo5y1blMfibf4/TuE4ehetFv+nrKF00PsymLE0bYfvc66ebMYcQAzV1Ffdqc
zIxLFzKpe+6S26D90FjqW1ga2dJP+++ssT5r8IaNhncxbokm3k9+IY4+lBMn4RxoRvpRIt38IvUO
vUIKKSEveUODIBh3hHOI8XkWZt7BTrnKKr14SijMYGFSsDNQPcBdf2o0LCVKMXCF1MM8DGuRYNts
dKkpcYecUwfthtMh70EzPPrnBc4C8QFV74cVYdtCQ7/1iKNEzAauWjU/TPnTnR1f07RDtkGLvpae
W64ivtylpyvSkQDlTqH/FvZC30XUE2JuScBPvkhqDHGwsMIVWRgmJ42zNq3AuHcR44pWpn9iFXbP
HiOjREQ1Yn4Ec/rYmCcbbdixQBJlRt64K8dv6Sb7QPfrQ9L9kpZVHoWJBKwxXMrnLF22idp4eg5Z
SnnbThE2VVYe0Jqf6AcjyX+59MRrvvB+R//WG87rbDBGZ9zl/dIry79DpBjlTwZDFNm86bS6sefP
TGzdWTbdQDJbhTFfYhX2AZuvJSl83hHHP8CNAtuIfrCzoxHCMGhJXGUDmqcPkFgOLvt+P8iDqxxv
O7asmmEfNduiBiXr8juLg9yGJbu7ZrTOS2mrfRvKb0xoykVW4csVUP0yT9Io1sz0d2OJicYeGbzo
Ibalya8Uf9WD2ccwwFghIdYhQhtHFA1qCjdBwkKBe2226Fx/g+MEzxogo+Ys6CWziW1vEyhaZkwN
vXg3ZtCwGis4jkJ0O9L4asqo4R3uRsos3NI3ldGjP0zHHbhXtcC9DGK0HMsV5SC992qAB+UmWzIH
nHOp2xhXIAFJQDRG+I4b4nQg6+jKvZIrijuKayRrHd/PtUsBt4Qf5FxUhD6GSA17jXKuvtkW4UwF
cvaNgzEWKln+TJQu9mXsmUbBzVs0WPptgr44TFTmOu5162re0RIXNK4oSHFu2nYNI1Eu+Vvkzuqz
Ey1etuw6XdsQ+7QZYly9FLUJKFFq4YkVKXYkxywKeKnBE0G4DpYN8mVqR5RU5mTzscKYHRugT/ec
i0K/qTH9rrO+XLYKfkgBXZVrbZsOGYmfGZozOqFdRGrXWQgRrgHHcE71WTTclN7McRltaKjRtMoh
1DH1+23RUtdY8Ae1BN8QgCz4g03mLbW6GQm2T5npTxoLAskstF+7qQ8gykYKtiMo+A137WJZm025
bSOP/n00flWCyTLtRQD8mMz5xZDwU1yzB9vCFkjXzo5Ih5Pf0QrEPepjmJc3jSxCGL5GvmgNVh6o
PngHMXGGu/E0lOq3Lf2PsplwdXzJDcjxDgqQhcAjwvafowr1X5r63jkpmreywB3GjeL8HLrhVx+b
77ZKy62JcOI8sbga9Eh3t5+1SgrGWlHj59tkmX8ELcn3iZ6dpKOw+dLDLTvjQlEDf5Ae9ona6IUW
Nj7b86Gk1sad3FsaDliaZWLpMgFa1NXoIIpC0IRfzsbMo2ZPjmG+dtID3jAM9osQeUbPbyTWZ0eS
D4FIephfbZwH9IZITj90MU7urZU9un8cqf8keE8y24uXjp++aY4sb16Pt0cUEWI3vQ0ejKPGxAcJ
BP/uhzskmNWBSpLO3sNW34V8vVMSGEyVWgm7dboxjf1t4BEEKKSf4hG7h1FHe1JN4S0aSUprheIv
bxV4RKC0fZR/D+6piQx5CYVCX4ynkN9/dIaEYkqGUog5pV8XCZGl0LHrMkH+8OaaYwOtOpwZZZCp
ylChdAygy/qWuYmm3NiRkvbpTKM4VOOuMMqBbnEe5wPp2g5JYMnsJFTK59RLocnDCFXQwnr9OHWQ
ZtqZX0JCxlLi48L3iVZB18AcMAC/6HjK7PS0XEnBzC9k7rWobUVsaF+dCVYfaF0aa9n4yIKLqO6R
LAM9z54XcUbJHtQMKomK+D+Mndly3EqWZX+l7L4jyzEDZXXTrCIQ88hBpKQXGClSmGfH+PW9AGZX
Zd6H6n6hiSIZDEYA7n7O2XvtI45+91jqHISFshtopl59ht8Gd/y1xEOl5ueh8rXDaCIIyYMw9pTe
0E5W9yvM9PJSiUZdIz1NPIPNzMO+pK2c0L6ExGUdJWGQewKUQ+Tx1Yb0PsNzRP7qWzXS53H80fYN
HZkQ32sHiAeHVIluH8yb3SYoEdLoAz1TtzU4erNBJCWT+DHbCKpTmlTxMOMJQpLE5K6EXY7wMfwt
NU2i/60LHCe4gkMFnl7iNKtojH5nQexsy2D4SWXQHOaed6/OyS5Wy3gqVR4KrFG7VuJ46jq3WwdA
nbxGjR6kKX4aGPwQj5XPKfbwc9/nO3QqvyIxvMHL2CkFQl8wiZpX42dHYX1IR7vfhV1XUnTTrSDi
FL5GcWhSeqIq6vNNHqrmrpmIYFS0nIyCHF1fOfA3uWhWGTsqb4oS6nslsszXUthPpRnjZSkUwBmA
rg+GsKZdN8+2JcqmbRY4/k3VbezNDVlZclTHfSOnF9D/dxVpcBcYcjP0Ceu8lDODktTsElUHHWjG
/TR1PVmSOtnFXhSCMMfA9FDJ5snq+/6wp8IG2NCTrpGqoMJs3m92hB3QqGSDtEGI7leVIv8P6GJT
PD2vuyYwTnbawOxTN3Dv7KupOB9ONhmrUgJTrKpeWSfCefErNABRqZAFhqa5p8ny2OXETBThj2Ts
u+uAG5r23LTGVaKeON05W/RonkU0G02e+llgBoKtMuJaHO9qFtdbu8/wbmOTdIZXN48rL0tUxk+g
Q2zGP6tam976IBhXfvM6xcjirCSBclHwunXmzxGH0pYA1npt9Bpe/0QD6NPrmylsHyfGdAzYrHY9
NvNAttf1lelWv2NMRivVKj/LgmVASOTF9ZuuMzlH7t5sNbI8aOtxGcaGPCtF3K10q0QkF4X2Qa+3
jaqT1GiFV6aL70gSp43kJKgnbXj2Y+egDSR21ZmDlUvhILh8MAI7vbuB+Cw1QLx1TcO2LF/goX/C
2lDWRhEPW6fRdhpxiKwfdMRbTUFVWkR732RZ1rOIYUbcYWcwX6K+4Y/hAIa6uNhOwWdkyfYy6AqH
UMEzNBPeUyStuxStrpZ1yillogL1iEjxicU7/TB6f1eUKseoMH8zOu2NU0i0iTGoMxrL+1NXMJtp
ox9mP3W3mgqDhIVgayhGc3Lb6EyUooo4jhNVF/TkuRfXfgTln9Rm90yLk0lxMG5tcwToDRHjRaQm
uuOm/a3FbeJlxiWvq+6iKKjtqRcIPlXw9E3RBdP65KGiirEokFuNVMRT08xBjWL+itke6I/B8HF4
7fSKto86WPtJK6HRxDkMMXkIXFCMSEFHTwRECSsV8k+lwHeY17wiASU5LlvPbzDxuJX6WLuhtmEg
v++rwCcyD+aCHisX32Z7B4LGHGuOroreicKdGMhzSLRNGsBANbFJNZQJLPEr26me2AvgKALoZmBe
PKm+QVB7TEh3UjDX55YvqKXQqFKKCiaqDpC5HKxNU6iYPRtfZXbY7SkYGR5k9GPJBkCGwKG26Udt
LSz3tdQ6uS2UKYXwpR/CFmMFwh+AuOG7H5Hxa8lqTvfsMavJUT72mktA9tjt3IykDZSp7aVyMzTj
QMNsEiKOywfGmj8tLTV3fcyVOtMnWL7FU1IgDQ8nFqsETFyhOBXmVLDwTMkTXAf095Mh09a1CXsP
swe+2ck0oWy45OLapbMzdbx6rf0YdIF4WsBoX4F6icnk1gjyLcHD5s7qVfR3I11vI0w+LILwdrbb
H4qAiW86q5qL3lCPZJ88jqkOs36GN2og3b2u6vWtgao80a11R5IaqFErumQ51p+xUyFHoPRu3T72
rHhQbnbKDpmUevoSVL8GkuCeAijwuHWA1wFXhMukc3bHNmCt8ky3vEi4zkOQ0gjp5l+pUufupI2s
T+ubmwYvO+3CnTFTjq2cIc1ghtmtToG5Ah25sYNltBXz8E4q0E9ofTeSGs1jT20+i84WwqUtReHp
mFdull98ytrt2HybpypIc+6FpnlavssMp2GLvsg/5Zh+a1ehnEwSwMdDyblLiW8L9m10lOtCKbR0
7agyj0C2qdSX5UVfogVdrUHAN4MT3apQICy5wz0PaVbP4WFOS4qqG8Fx8Uv/gTW2Z9YTbPJUR8Fk
K6c6SSLIBQx8qpKZrlVWV9kE1oXm85yziZNsDqxdsgpp1awNBUZEZfrFutLKag1aDfVJiyB8PoFa
uFNN/ro1KyflMWTrSw2kvm8q46SU0S3ozenYUHm2JSmmih7HF6pVMs+wSsQGuQiEwdrpphoUse9L
WztYqo/XJGrMU8qGdtYN82zUCuMouNOrIvJf1KKczhNqpR0B0K81yQ/HyLRo/yUGWT2lHL4Ylb1L
njP2Qjpx7Lrn5V9+iPujtsrsYZD2JtDs7plvXy4iH1Q7rjlOccuHloUiL+JVNePUtcZ5THJw9i7d
h9XUUcySJB5zAYcNU0m79HwFqbFUmpXKmeVBxWzEoMYST5hBsJupYeaVGcVnRif+NEn1aAtUpxOu
08NUu0CfsE05rKZYdh4rVxcvxjQeBlyRcs67iBSeWsCEYMSKsFqI7JAKx62QqEAyDd2zRLiLADsc
If7OAaVK3EJ0TGbAlj2q28HAWl+5QYaRlV0lGrLkFgik1EH864vnqelfUZtL3maUuCpS2FEeBBoi
UtSxkRhG7AWBo7C9c+x2uugHjuyboivI1rgHL/NnQxsHCKKZ7Y7xCGAUOWM11OZTMzrPLtzpa8M5
EReneSoxDzFkLr22pVWCOXagQBxRPymYO4wMSowAqn9Hxe9xJSDfyBSHXio/bupx9F5GJNiX5lb1
UcpkSmx/veNhFLoUQs6mFuwTbpzk16D0xfsQpCwhCPXWUx+CkzDc32WBL5gjuX9SiACIRpUJadog
8qxUeI9jGHTbiRgHOjJF5gFSc/YOZpEXTjy0SQfi8FZ5qefoW+Nxp4h82kVl/9w24jgmOc9bR7k5
9GT9xMxuLxQD9T4S1UE27WvJxPUTlNrad1fJRK68HwaEWPaJc0FENW40MXAOBuf/8BVI3El6r04+
ElvGB6GPpEqSOkveBmyjVERXzqwcrsfgkZ0Eeqs/6WyYbnr4ev5KkL4I47FiNMLZEoGWG0R7E/6r
F0pMsmgEeBcbybksjNP9QI4uuYXqHb11uoWtUG/yfmQZqRUUdbXcW/nkP/TAmjI8yObkqm+sGwwF
Jn3cTY752Upd+UZTHwjQ/HpBZU5pGnMNa9qTGxX2Q9KZ+zANDhrpvivMZBXybvzsbmhs9ChFaMTM
/spc/z7v4AcZgMYile6mKxrmc18xOb6Wn5Vr4C7nMr4vL7dddM1+ud3xCjN0nFs5Jjt5yXxo42uM
nZFG2PT7M7x0qEdLx/k2uU/+2Iae2jsNCWpAkfQY1eGKjhf5mo1i7772Nh8BS7HGlX2nug5J4UF2
3miGvUkIt98mJk6aksEWtbVV7RW+vEd2DLgEltW6LVE1J5O5c1N8kStViT+wPJMv4tKOoBSfkNPW
TkovoW2mXYaq+DkDcnwY5yBzELnguoTwOsxNaPKzu5gzf3O1Nk/LDvAVwbcs0tiw9GPvlFtSL7Qr
+REk8NT42AZbM9d6ZRLsUPl7vZaKp0RN503Yom9uo37y26Gt8joImjwAF/whsLxpLNRnwA50k2u9
e0iK4hj06qtFw/RBaRGFFGr/NvQh6TV0FqT9+gVJNuaz1RTl7qWX5FZiyHXxACNP0OjsbIEb2/da
ImKPlQxNpcJg0rWUbxDWS6+3jD2bzHuCuPp1GuljY90gyRkhFRjWefWuNQSc5CJ8K5iUyJmVPuFm
ZaTO0Rn3c70KdbPgJFdFxTmJp/GXoyirdtRi5MnvARi0W96i8WuHwD77zYC6up05YX5zTmzCDQ09
QJEJDwrOLbQrNI6Vwy+Kv2mFw+CrHUaxjXCP7IuQYTM5aJ7eNsPDsnbiC2LKEMegBXUFI8/EOBbg
wj2ft2QtiqWXR+Ym6dzx5xABhApzc/t1rWktruvMMH4SiWRjOtSh3WQSH4pkBjqZIwYxxe33Q679
bKM+3sC8IHQha4946jhkBDi5xKQbx1BH/1ESz7XSFTpLcRR98ELrr8JQKc8q86RC1Cnp+RwUzWz3
QuSY6RMDrD1J2CHmxFzztYc8D/AMaHXx0O1zQcixwlhiQyoISoPWWOmTpMegmzlGRKHs/Y5KuegV
pC3zLl2aQK2ahvtiMETn9Tp4ELur14gYhqvlVKem26WDJm9kHMTrKooc0NWclDL8MsurtSyFNETF
e2posefOK4OvZlgQLLM9kmnxadhxtilnLgV9lQ5966T9CnRgrb23sIt527nqNDdEzTuEV+lokMc6
/LPLy5bgKtvY+t4Yh/LmCKrvNtA3edyoe3tZqWqSrism1ttKw5vjzEzZrrThIJsB+QGOuxd1Ts5U
+z5KkmwImvux/FZVM92doaY04enIvSD6bS9apW1Sn7u2VNX6QKY5+c6j8yuQxrPeOu2j1XEbRH7I
jBexM6fxobnhTZ2hGfVV68aDVubWzhjM5H1sEDlGeYI/tS/VTdCm5X3MERxFojWvbef/UGBqvg9w
idEyiH6ncjGs+nrItgDvgcvMN89AyYQxAC9pXAXrsOjTx6QsiGhApZWbTf3QdEwA1cx6dNQRqObc
GSbpyiudPDi36Huv0MjfFeG2hxJAGU3uTry3JWQTcmGIgpyGc2K4Jh00jt56x6bdc1j0NHu25oTO
cF9eGkaUKLCm4FLPk3hih9p9gpH1FCQcheLAUPaZFhfYGThwuZQCJ8UsLmEFPXVomlsO/hoIGE+W
OJHZ1nDBzOC1cB3XZqxXh0wFeVrHcOzTGdQ84e7FdwEtM7V5iCRD4WKQWXkINEgZXZ7ijp2X+0q1
3wBF2k/SZFHQ8nCeV4JgtxqVhQVazLEqQguDRGWgwitdxtmwe0c3N4CsIB0jGsHirGtNK8eporPM
cOtpavZijs3wtqwADK/K04Djd9NW3BmjUXae6BBAS43lv4kHx0sx4uDxs9JrmYUdR2rWrrSvkY/r
5KoCUmJN1lDsEVw9dGgrLEQKGNRT3Md5np0jGU0wNkaUrEF/L2cTX447zVOdkodwFahNfZVvnAQ/
UljUwyX+LVlMreSHXY/t1Y1ye50nZrYHt49Bmm115WIdfjTM6uIiCNCHQr0a6L/WOb6eLU9R3dO3
Xo1VvwltytrlFa9Do8Daj/d9CbZHi2Ftp1xwKp1660JvE8OeQHPo0J/ZlHVdHop6/KBrE6wLtat3
0/ABHRgtY0fagAnip3YUd+Pb6K6YzlcYpXKs/EHDbuET54268ztZamI3DFGHp5OsUwGjC6EBF1T/
OJHZ+SgwnW2LThvuX69W3g0holbuCL1qscoACUAo1BlcBwng2JPN4gtLfE/rf+BMAO2kNPI9DIXg
lDgGR6F57xUstF7D0X2z7Mf4p3gQnJVi3yJn5dajtjSRZcu3UNCkDefjuDAlJtdGQThaWlgsh3Y1
jFyaMjWfospEdzWaPHcVHfW85gH8rsU1kn53qSs05S4sgCWSYDIoraeyBGwFVGQF5ofJC8WCoRU3
OmSuV7uYShW+Y6OrfQheeqZ0Cf8clHZ4K2S/N6TyAOY1ZvrVwSeJEL/gGqKtCuC2VDLjKSZCF9NR
TTBOmLXrpeDswvjmhG1zDpoKmR6CrMNSpBaNjng1iJ768bZc67mDa7fvS7g/8XCjS2qflhIVKDVS
MItgWuLrbtxpqkeTuCbBAjB/bytsiLNTbAlrZxpqbBSJOcHFS3Mr+tCTg/2scxs9Gl1kXjADPNZC
bQ+drp7p1ZbrFsHdcYIAh35RaU6tGbxUQb4pzRGLd94aZ0czfxT2wBUxH6F0woowZqsnaA31qSF9
tsFxFhh0I0GMUPmIEN5pNxzzxrmbwFTWRjqKNXY+3q1OOYNejC6w/WgkIP5HL2didtHwkEa1alwR
w3eoRBPlQHiLMbbmOUyryvvqEDAEs8GgXWOpvkRjBhSxS5trznz3UvuWPA4/uBgLtjRXuYWTgZlC
n160Du06Cg4Qu1aL2KwKJDbSe1Bj2HdwJQSp5nUOjAUUXv6pR6GKmjyd39lYoVjmLybX4S6L3tlg
mzEQYvWbEWyHWafKPdUM3hbHctfRYDavy9I+SfkyENhK5KR6GxD6rTMVV2k5kWdtmvpj2cKZsnyO
PRMtnKMIlF9OIV6nSITvpsPIN28B9aCueUYbUEnkNxYs7Juoqm8UVsPZyLpq5xPuANWPNtEYA3FR
RdcftMZYjQ0u7DGD2Pl1wFWK6IfCPfqaV860ipLGutADBR06lj8qkfbXqW5J6mtC5PP6N5t40Isc
s/COUdHeaCm9sXayg3t1ys7L9tE7kHK+Fv/EmvydPo/mHNmkl+VfTYvLtMORuffDzrgrdfHaCi36
3qAhtYf+lhjIN12ci3UBMJ8nrfB7HW8sBpPOH/z6nmp/y3dsTQ6Ms9Y2OuEv3NMbKvYtnJ3TECrh
ieqHgAdULp16GKY6eqQWiF8I+CW8VLzYmbWPwL7pjiWnlUZ3NSiQII+JOpx7c0TeMAQD+jX53Dgq
pJa+esKQwhwBryk0i6B/oQWDxbnuD7EPcGa5TrQAG7scPKtKcsIUUkDgnW+skiT4tZRSRlS/R/mP
5TehXVKfcoMlsW+fwnjSXJa4Ib6gs97RXFI90vCYGCgMHPIAMpiRZ8OFttlwWRoITHaBcHCxrbKS
47DaVb8rlVFcoMn4OkblUvZQeDgqBD57gPXI+vfUIV3apInSbdVh6h6/FubQWms6zuLl4lLgk6Yo
9vsKBz/6Xj04qJLTA6Km7BnrtMEBt6caHd1JW3MkCS55+43Z2irofWrbVP0ZStDn5lB+WPNtmCBi
2pFMoLPTkmgIA2M1lISrcsICwtWxZYfVYTBx5WWV+ZoGvvIyOhwsQt5NtAeJe7M5isKP04JfU/yi
EcPzMUmWECGT/NEZE8rSKUz2y+Ioesd/HfX8xSqG9KEMLeUB4NhDU/TN97hizI4FLNiqWC2+R86A
kEwRETipnroREdm8h6NLvsSAsMalQJs/FABORjQbh6UMFBr5RWmu9xclHEE5udWLgxdk2WamGN61
YbS1QqAhMQRfcR+OIV4rgHFZ7MuNm0box8a02JoNQyEKyM0SepHK2jwWQ/OkBYv/Qah4vDDcdWV1
+p8PZUZigWDQdUIJekOVotGnCJMzyWXqLrFyFucR4CwQUc/xGVwuG2M9KtqV03i9zwjMXGfM8j6J
7wJYNtbgxpsJwH8IO9FhrH4WhRExWA7rXezyluGD6Y+amOurBlVt4UZM9OlxUT4ZxdqeYlQRdKYJ
J54PdLqUxy6MFEiUZLzlnCE2k8gZW5WYEyJRJrvcoAdRFBz+/bmtGvdmQXuqvadk+u46l0ezUNGt
NKuUd9pbxU3ULU9vCKKf+QSZTOnQIdJkZr3R5WNc1xdCc6cbsG7AvCm+8QiV1JFppvHMvuN7ro7k
uHVN+iocGZbSx5rkPjAmcCxibPYWNBMaIlhFisAa9k2P5aNMO3lqJyf0ZjsnptoB8nROXgK6uPea
MMl1Z9Em5VpLvrXp0V3ii7ByAu2JbShCpYHZBvJs0CnToSz68muHV3KksNJqcIpq6udyMTUWBLi4
4/4zRVc/5F38K6VE9XSacCwI+mviE/I1v7TsrF6si/D7CGwq1MfvrGf70KzjdZAI80kPpucUDMGR
9l39hIbUPy4XX2aBtarK9CXRTA26Olo9VXHNXR0js0Ip3Griw0rSPUwIDI3DZW4Vfk0k8MzCeSyC
8NDUhur5HSfhKJnklRj0B0cvkoMadDZ7vBNcDAf8DaBb1wSb1pHzS1Z0PADe0JtVFjfZxfCR9EC+
uUR9ERyWt6FWEHybg3pmgsZc2tE5HdTEwVIqr4lu9Xeiz/z1EtFWRhzQaCE8w4eydzggwrUlTdxe
VI42ccJ7gS+EYMrssZmYU0WFeAis3PoQVn1tdVApkgacx7lzTaWm3TmG2oei4JBLhjWZOYnyXDKk
X+UD4grYqZekdO6V3tFijGiBLb1UGIdhfjeaIdyMefcBxGrGaEpimEIcUcioeuTWRLNlaffQF1Tt
wP8SZGZC++anfrzljySNZH4MR6x73d80fqd/owb5SDK6yEjgJ3AbFOYiUujsum1wXuq5r85C9bMg
0e2xNsgKmm3sSqadlqarzgF4bn7avTl7ffLfNDZbVOi6exl78gOWi2w5FS2ro2IQ19traLeW/0vs
io5Laj1Mlf06zJ18Iw2qg5NglwQBvKUYeGEY7fAi6vaVNhx4jBpK+PKpFjlEz2RCzEzEHwk8wteW
ohQ35XhEunfCgJvfLaJj7iqb/fL7JgckbxQblefnor9bwoyQJhFoANhcrIqWFB4rHqPHKC/vlhZi
Ksxc3q1mVuWKxhNWJDfB2BU71BcEjWfZd6TyuJlG9vnljjYr81LpZIcpEznVrfXh+9kD5uuWTZ8m
cGmdSrvTX0kCfcQCDOu2tztmJODA4kSiY4/z6mCO8XsiC9K+4clcpY/Gid3jgO8UtK2g+0G8oBeY
8regI/fo4DYkHF5XSaihE7W8hcvvMjsiC3yqi3Noi+68/MuwcNV9dTwt9NzYZZob0dXoszTav1Wu
PsNW8S+k2ELH9Bk5LN9hIsFLUrgZTkDlH5H/hugKp2gkp53SoUcHWh5dA27cHQkAKKbmBc1Kk7cJ
HdYSJzURv1A1Cdl9SIS/2+iW5kwPakgtb/bLU84YAO176yiMaNp+3Z7BzMGv4a+WWZesl+UdRVN5
1segOn0lZyPBNM5R8VnbofND4CHelgjlNSJlQAsl2z7W4mOXDU9ZM7wYHCmXMiZPx+naKSjL623Q
VtSgYtDPYVdMlDH8O9OYlyavKVjmC6Kg915Hc/p1TCndEt6mG/X3XHC/WDL/nmhI2a2IulGJYRMu
x1dMvS5HArvbyvRJVwinqGaM13LH5ZTD+OJp04/1Q8dA4DQa468I0/YdG5N9z9IpOjSGCvc4Gd5K
kV5ArTBXUInT4FJV6XDywcRJfi3agbrXXWmdpX2bHHH/2u0NRzvrsGQ6it1rkxv1g8WVstYcojSW
prmRoh3v2SijzDm1HHLo3MD2CNTcuv3vYadL4v0/B/wCqxHYTjWHFrSm2ab9lyBPLbX0cQzqjdYH
nhPgJc9DHANzhNnSvqY9ZSPT/TBqAkqIPOSE1hUQ7eGUFFhnjo1h/mCVhR2vS2UDpOTl//EE57TV
vz5BeIAM2wxXNw3tL5m3CvZjIo5D3r3RHdei6v1DCNiBKkhBXtXSKx108xn3V3UEHZ7cItrlAXxE
5bmS8GH8sfwJLern2LRExxrBBYms8xVn+++/hv8IPoH8pGNQ5M3f/5PPfxUlcBMAg3/59O/PmOuL
7D/nn/nv7/nXn/j7JfpFrE/xW/6v37X7LK5v2Wfz12/6l0fmt//j2Xlv8u1fPtnkEsbnQ/tZj4+f
TZvK5Vnwd8zf+f/7xX/7XB7leSw///zjV9FSMfFoQVTkf/zjS4ePP/9QSX39939++H98bX7+f/7x
X/RZ6ujtrz/w+dZIftT+GyYkW5uDpXWBkJaH6j/nr7h/M3XTFa5larbAWCF4w/OiluGffxju34Rq
CxN9oKWiYLZJpW2KdvmS9Tfd5oAqdMRcmrCF/sf/fWL/8v79z/v5b3mb3WGFyObPP3TdnBOI//my
03Th8jt04mFM19D/GmSPulOGDokxaz9IZoRgnm3LDmU+rhHAg9lwGgayyMxXbSBbBw/uIRghZJnD
nFHXAcO2QLIW1c5m6IMSTffGoPmpZ6GxMwgFpYmSHx08l/bcmmUiAOOIzEJ6++bBCHxmwtajbCMg
qab20prps4CgJUNY4CH5NJte0hrsiREPGMu0fRStXT1iTMk0fRoxDnK3w4lpz2PQv/mOlGutJx58
6JKfjoLCpumreH1yUPzcs0wluc+psZ66ZMsiJVwndQ6aO/mGewFQcEDyRdG+MoGgK9O5v7lTJZJ5
DIySUY4h14iR1St59iHzcJe8KKapxHpPmGroAo4G/pLcltA9BEg21z2GKp7bmlioTak60WNPukfu
3gBP1tsSD9vKDUMi7yr6mbK6NOX0mIoRCTNuKDN7yfLK36lB8l0NqRCxkBlWX20U0ipMYvS8xIQg
AlkLXJgCFbBGkmaKp4EmJtTcOt8lAdNV339Xrc7FfN2fzdJG4IxE25OixWuCLKwIGOICh6s3KemN
NIAs17N6oi3y3Go8Q5vOZRcWB01GiHuhcKkY2wHUIKGAM40UkxND5/QBDWh/Z4w4V4UeJ+tJQvDu
nPGBPZKaXZ/OUaiQMiY/2OqgE0jlN0aqEbYByAZCWyD/jcCnoFVpZzsijTKX8TymzH9F0dJ/gMjl
hzTvQHyvax89Z12HhDUozUSeAXB/sgO7TpsObgQuM8tbZHWMgv1C3asN0BNKHg2JCMGPnUW4ErYF
ZS8YrdQaj2QyZmX+j7g0BpcSHijj0LB1QOXs2FGgQ2WEt7XucCWe/XmgvUviyqMdSnsmkCcWxCky
EBDyzwkk8K0620QwZLW8B3aDBsp+cLDSI+XyjwVN533DarayFZJ1hESoMKZEQBDySVoOIn1OyJ++
5uJoDDgXNnQWNopKdBrhH2sp3WBNfW9sFf56ZFnd0r68C33AMqMl8QqKNbmljvszI6hs3bVS/eZO
8WtoN+O6hSa7cc/GhAICqm3NwHmoPEoyeo6QOw8j8r/BJvcUc5F+rPDsY2PpLA9eH25sTcOgi1cx
6VP3B9Vsgw/EwBZYKI8urlTO/VO6NmvM39w4tLor8CE6cGuo5TyhLthmqAvgrCG3d8Z5nOT0XmWC
JqKoSwcHvkqM2iK3G9h5iMY0+dC2DprLBPKeik+4jvRfmgYVYsQyocO+2ENG2sycUYt0rpXCsfjO
UBCPqY/Kv0ixHkNfIpqQkNJG9v6JCEPgjDi6NoJclJJWtdeQMLLTEn3YVhIBUcZgwS8faYqFr5ZI
vsW8fZ6VRWQriujBqhGI6HjSIG0IoqYLfsJCHJMYe0a7FA/EnewUB71fmDvFhkpmJuNoYF8TfVOw
DGJL0xhbETZXOXZLVibIrtxPvjcpgQ5ulm5iPfsgkpEegQzt9RCDLINup4F3OMYuWFzNB5ATW4zb
OGBvh07cgGk/dhWVJdbwkGLQJ7X5tZ7FaXUck34RfuhWeOoqWnlAHkANg01DZl7OOSLPGnm8zAmZ
QTOxlevIsa5qZgi8eIw15dATqZVEe+J+XowCILYfcBs5Dof1MYnf/FimR9CjGhY8fMvlNWLeD+hQ
ORXAcvkj55aqekN/6jIJ9QalQexcu/bKlV25Y1t4TbFGQMbTUaP4uK314Y0ELTogCBVXThEQkzQd
1U5DDSrCx6GlekzwQ559JCFmeUzi8pQTB7PuaKxMMwKs6XIwhxU4qbDscw+ig3Yc/PokHFRlgkXa
cZhryTK+mxVhJ3buIAqMYF+lMjxaYWjuydok0UZX0WqW1C+G/aoWNk79IoQmJittjXrrAKqJUJ9N
W6v+Pq2QetRSvWAU1T0HQfeF1GpgT46nOFBMRtXa1Y5+dBTD2Am/gVEg4jWVZvMSWa8mQRVGOusz
RQVNRya7KHXppI7BuWLSi1+SUTGKN7gf5mNBI1NUkPUZucGWTwWVMDzTDLnUNCjvhelCc0xZSmO5
U2EWrWqz4UJyCa5qlysrPWJPomlVEDxXjzciQQJPM8HPomCoxn7vUx0Gtm8+9fLsJHF7lDFzolHD
527i9JEyNrmGcPW7OXxgFgZ4wEO6sqlstwwRdppJ6GAjCO+DQqBKUIGkcpAUFpAoEoQz5eDG7eCA
nNF/SwOpeauoP0KwfJ5Oz4zh2kNUTwi8k472FMDMgAqQg88uYebgyUCnVTGxc9OYK1jov0cRBXPS
1f1Kj8wMH8TseYKJGsVhdignMSMOPY4iErh07FCliFNIdnc7HJh87VU44LsMazrdRheHAfTgdkJ1
IjEG9mnxTag1ozB0Vqswih4BJ8eYh4hKM1XUbH5EDydovAnh1ZqLFUf/JsrU5oGmswvymTD2ABpq
jD6g8LAEfjPgz2zhcO6YS7zrs+x1nqGtEwq9OcMP8TWhWWOQDGDjTJxg9jdOWYkSv46+O6x63gH0
bMdSILoIVbhjwnzDaUYj1W/fbNjaq9w5D2jx9wOT7L6yD3XkHFJdokKu3rpQgxSjFHfAxQTmqK9j
Hbsb+s38WOIcyg41YgLgRi/A3iPJB6evnqDVMUn3MTjhB6B7ioSoNoh5wXtXrDsN1uc43AYNM0k2
ExbwCiSsg4wiUppFdHGZuN1pTwOqIiNgpY9MqcKRILnY0VAEMq7A5VcPBLy2zKiBmWnRAQ8yUnV6
xHVgxXvfdl7Eq2Ol0E763tnjRp5WSbXxacafzdl4EvXBS+2TmBVnqb/p/fEHZxhigAIiK8s4ep04
AzXBiOp4RrUoKk8ccDaHR9pBXfcUBD0wDX38JpAg40MN6Dx0dyQzBHpqA2+O6L9PfTaHmjC7Btwg
6R0xqQRqYm4MNRzJVYi5PeR0DCJbQTwGX4A8D0HYVCsgTsTWXlch6edaDOoUyDETnzXG13KbBBgh
NYjh6xEC7lpR0I6mFs0Kqvy9AbsCiUdjIRWuidcyiBGHJbHup3aNDRP6ZamyhAS6++iDL4azR2Rx
HgAjE9+keBFZEBC1fHDlnMLZp0zzDdAXuiQxWJ3DotRkneaWibA3aFZjUZKxwwm+RGXCOVLxt46r
om9jDcY3vMtLW5Bs4L64Qf+hDMHZiIduG1rqrhvc7BDOgZLllOunWMFMUFkOliIDmaoim5sisl2e
/R/2zmQ5ciS7oj8ktLnDMW4jAjFzJpNkbmAckphnOKav10G3zNQqydSmvRa1qcqsZEYA7m+491x4
mKSzhDNBLCiZjRk8fVNkB+Y0UZef2Hj9iWrv2oKs2DgCiFnqfDCRDI9uB4Y9HkMoQNmuEmTRC2Ax
aWu/Cvh83LXlvS1NC1y7RPi8LBQboGDC/LjYRKqU8J5SP2Rw0lrVDlXQwY+mPUD44c5i5MVDm90s
KVkXDNW9haOWKEILXyiS2mySLZ2B5HgrignpZYLYVV1KLnf886xAAaUckNwmWxl15jkX1sHLEoBs
1l5JsKUZoI9Nlrawu1OOx9EnQLuPmS16bvvFBk9sjGUZ73A/w6F1h23KfyrGqDmSyF4f0vgyC6j3
XWaoXegozhKAgdZop9u0Put2hGDj66Nh1u22dUFPiX4lv5Hn1WVFSs4f0NlxiN8qcXKIjdv3HVxU
q2x/UkAv6Gen7OR6pY8rwfyxWfdjMKvmTY8swYk4+jItOJeBxOVorIGrs63MCMYc3PlN4N5lfBtu
XV2h2ow1YV7Lc8SeGp4rwqdkTs/9+in4cXKWhGpcMqtCEo6FolFfvWE/F6Y3E0bIz+sa/isQ7c+M
iFN8V0fm+uNRFeHPWme3Tf+TlxjsJpgF8PTMfId52wZJe9QKByaBg+Xe9lK88HV4NEdoyQaJ6bHl
/TKbEaFO6JzdmQVvA22L8+5pTjCaF1aHjsNX95nxQ+tPonAEdYyHzuU0V7W6dYtLM0/zwSuuOZSJ
4xT3WLu86uKV5aHAX73plfUB2YL1s++dXFRD+26FYRXRo8K2Eg3EXcpu/PD85ccLoSKCed/mLVYZ
OnLSQTFObsuqHmm1MPAp6kF21mhpu4IVoEGQbjMrLonld75yHy0CNmYtz1pRhI9pcxoyLzykwE6a
NnwxOisL+jFtN3A1sQXuQMSQYekqnDjS35aqeewofQgYrQnWUh6eqPhYOS5XcKvLjXhXiIX4ZZiP
mLetWQn2n2mc+XMLn8+cAfDeHF02F0gVKHqcZFPMODqHosbyVItHLaFo27S1ESKyPak725CYr9MU
pd+tMFdxrUlskwsMXc7Gm2cjB0nB4ajW4ipCYskSnraof2hVr4+hZ12zykFl7uo7iAa7cF3w1hwY
W++Z09AndMzlwllsyk+ijYMsgqFNzMluHMaXcErJ3EICuy2dluatBbSGNAA17SCyC7QlKzD19D3H
kFYdiIeyx+xe1GAVh2i476jw75rhWa6hoAB6n0ceKBwAuMEsNX1p17s1LHnPrmdj3y66n864ofha
o0peMSpxgobjozLEi9dXX6plbRU3nCma4ywcjmirkoCkhqc25+XxCu+rcluqgvzFWFhDAPv6RRlD
uI1J5WDHbNYcd/I2WJjBRU/uesF75K6QS2cs052uDBJBRXjwLPUBoGujzJGZd31MLThwoSj2LSkb
ZQFd13DnOw0nYgcnlSvRzs9EvDKDRpCyrQjwuZjRYVmQ1dOzr4BaelfD7s4TipZzZJX1YdIZ2CC3
pLpVJg5f7T05MDbgXjYMDJQRtDJ7l7jXTrpG3Jgmz/hA1THq1ZNZARqRRUiA4lQEa6RPxylxNAAl
xqKWJLJd3akwbqMbtoL8OCVkCKAVV9j72A9bV+6T8xKC9yZg6aFJFommwtnXHo1jlPgMrLPspklw
ui1850yPmpP4xoKUEExwmU2sVzjsjk5spDslMXdYNurVcv1SnMRbUyO89bCmhvcy4tYoZ8hEgQUV
Y5MVdXtRvXOXwm/aisx9zeYGSavL1n1GfLuPfAH8n/CTYGThVVJx7WMAUAvoVMvxrio1f/kzlRQG
G6JDqMWHxqE7QG1ML3Lq+Ab2jhEdPf5ZbEkcwoK2LKlmbAzK+l3jWZcGUYCaNTDrM6BELYYk1hXQ
y+nwBrQOWQ6GOIfOA4y9fVumCqH5hNPMG1CXR+Fp8vaGbR1B6t5ETvfTGf2NJdaAAYJwwqjqD5Zb
3ObzALqjOeXDdAuwjVPfWkhI6UmUGtLwLSK2EYVoSB7qOJ+UK8pTOmP1c/wPnesbHK3dtpmms875
kQ3adsad6A7b1+JUhQabasP7k1UIUJOoDiwaPaDaK4BhzcmpZbSDb7mtbX+4gLSGsFWlZw8C4BbA
xbqOMY+09y96uaVfPHZeYeyshfG2GNwHJwGXxXFFxq1RAIFr7lA1cB4JKmFXTmZgR9OujY1236xM
Hz/mrxZymRsxTDK7lI+95zKQy8vPLDMBNSUZluoMrclDijx9U7npb3/s97EhHqrSs4++tVqVQXVj
Ypv3mjsunDFO0yR2uxKjxNK2+WWErh/6Lt+T73zY9mlUWLQ07G/UH3g72XCQhpNW8uQWhNEuAJN8
0ut0xxs7csVnuEW3UlV0h+q7oJGiN0mW/o15EQRSFNsinc78eHtSEBd4mB5d8fTpgWXg9nACzG/M
R3mWaLQY/yPGKgdO3hi3gWOAzjWQ9ll2RgoZp2jhHSpHExtmaPPQGenb3MU/bGshDxj5dxEmqI0a
DaXd/jEs92wwfptS+Zb5GUXkEoIuMTBoQ0MId1PtQQDzQ3tv6f7CdgjzeHLx8D8hzWhuB3B6uJfA
uHhOFx+KrEUNzAUrNAqYOcse3WiyNv0SnVXGvNCvaxRaVMfLVO5B+JLAZ5NYYE3UJ6kjIFJK61G7
0V3p0cnVjQ1SU2YQQlA5ItUMqcet3bAabWpPfKQkQu14ZBhMsCjHNGoJ89k1UOKOFQdAa8Et6Uvq
Lc+89JkGiTh7uKDs+GQvycWGN5dXkzxb/viV3Zt5Wb4piionfkQ/zbK0FSHBycWT7n2EjkV20nP4
yxo5GUwPDVCZESPhLd3GFw2Ti6hegrJjM193r5FMHxxfo1D3PHQutnMCT9KuF11xWT3mTPkIDhjy
8hza/m+98GsW/SWa7hdg5PBskG/LbK+R6+vpxN+uWz6hpPi0tCp2TsZnUsRnTUa1cxUqxFTREJCk
bM3ZhYBM+D9TnjhBZJhv9TAzH4PSXyEthsLNs+eNoBwGY6snI7B4qK4uo1aElDBD3DWGLc1YxNfl
cuy13IbGiIChPfEWQ5IyvHd+nPbAl78j4+pAYizHbOQHriVPKnO+fdIFYzbZwpDM/jS0vNK3JTXC
eOkjfj4lvau0MK6Ihqc5q+ovqLt6k5igMJKRi1OynIwW5CKNepSRA9ofwF1TUE2ORFRvEhezaTmf
xbQ0BwlvBG9TyebQs/k/pmUw2cZzvCioGNkFo4mkxPO/ZxT4gzfkh2YcKBXD6Zhkq3s6BrGRt615
5i0vEPpbbx7jhVt/BgWRWBN+OgfrPXECktFgZw/NudDEoPXkDM9V+VBk4/vUNr8dZvQGwZNb7LNY
clOjPHaoZpfknng4zDVReJuG6UtUMEbNEbMofghm4G+RdmD9eJ9uM79HE0zsIgtfMufX0NuU7yIZ
SD9MriQzPnRIOILBFEwj/fIGYCdwOzVte4/TmCKPt3U0P9v6D7ZDpisr5roQGAWHAWxO/JLqKtyY
I5TOsH3Xsam3iyl2EdjVI/lHKCjZoDO6kA91L74b5vWFZSKULJP7CueqsVznQTzGxMtMYfXKPhSd
30ppWJxoN0l5jKo2OtUETzTlyOVQ2giyWjY+PR5w4CPGs0UUOKL2XPHtnJkxP2OTYbM5g5hKG7WB
EPS7mGz6BxcOXuXT2RRI75QP/o5YW67T1QoCczFLkowglh1769dBkE/c+pS3pKo9GKXzYGcZnNb1
+7VNtELOdMuAAlr3UhCajo5zSmJYNMajWRRcFRwnW4y3pymrglTbD94T4nOSM8EveOxdRzn/ttP5
UnDo2Fl8sIHh+aUf8fk/jSz4m0Xd53I81ibdP5Wo0rBpGN0AcfI2ldPA3NmhEfuznj9L85NXMmjH
Av60oiFl7rJyNi8md5ZU/h3YmE/HWJ5HgfcXxsN+4h+7s6OgSxxzM9yiptnbWXEwEH489WU3k1kR
Ddgkb/P4OOJu3/YRAw9R/ORoAbfME9DqE4JGp5lfE4+/KlGSXl2IO3chjGLA2k3aAcrFTnXHlPvD
ZJryVJrmbmGydlBzQHgAh5Ca413YZ+Am/TvH0uMuTh29h/M+P+qK+RSZMcdm9QcPG8lk4NK1XnkZ
qNWnFLGRVvM9hv0tvLLmlIniBce0++iV1iNOpijIzf4ezwtddQIkTBddiTZtufULNESG576byHiA
mUgSzOObssQEWXgsRIYuJXwyIPX6wMECKSmv1KXw+JrE/Nyu0pbQZhDiDJqINz6MToujM8ZPYSOK
rd/ad24dkadjWldt6XtCAJzAh9bbd00WhIWfHqJ3Jv6AOKqQGSK7BlDCn7HV/FQS8DdmrGMRjq9e
22EGUn+8ctj7HvBQELUR+TPxbZSuVu4lPbFrglM49e9uBwRpLCDFQiBZvPC6uCOFilHfmWkBiFBK
Jp5s7VqrXeEWoMHjrNr21XSH0tzfFPZ4qCUZwUUKIIyR6fNU+vF9DSIXcT8AQ4baQpDUDh4ifGwI
0dJpBT4WyM2C6YWmjQWs4wc6K+xdF7d2ECfhjt2o5TEAz3MCf3KAXBiHJFf9ul5Vx1HYEVunFys3
PgBlHaUu/hihezJmhX98a6EUjA9CjOhuFTVVnb8ZJ9U0JGZrWHuLp5nfrmK5hud1YNv1+WSSXHEx
EPLuKzWeYWgHfYktvK6TtTayfO7JaTcalJQj19uOy+h+SHHf0nyp91RfXR0FdqyLh7oYS2J2+L0R
i1+VO0R1e/GNOzuPOcGsAUx5Lu6eqCON5m+T9cwlpUGSVvUBN9s8OthL4ryCpb8C1VGID7RU1kso
eofRTOodrYJIiCaGSqAc80s1xhAkOZ4XI6piEBZYqBCcsN5LUmJepRf4UlOxdd0YMEIOhhbPHuaO
nJ+yBjCzXUayXqBpfPjU77JoD3LliUwM5fWQfAy2kzCDadYtQ/pqMlrfkFSFzQ+4OecKlLZIfM2V
e6hTqXddq6oD5TbspqTkybdJnEFQWPApnqxEHXu4JBusGQzOB4iYRriOEwrOwAx6XCXxPrKoJ0p0
3zRhcrvS4JFSPUvbe7Uj1NNtvTKu0jv2Zxuto+IR/s1t0XKatNN45sxvYa6CwGNc+1GSLnJ1rPIG
NMZdwXcaJORiskqO3preorhH8R2iorbs6LaAnrWHYEKOF6PfBLUY4B37fZQ8wS32SHDeIEOy/IN3
B/ix5koZpYLKU31bVWPyrJZ3OEP6iuc/Mc32XOqFN9y5+mTiwoQpecB/R2PBlEqxIoDG8VUmcIYw
SnEwjRHTApk8odOAYg6vfDfqGuJVhTeGTenJJi2utMWKjJ4Oaf7IuuLV701YyxMjN3eBx02+o7lr
pAOxC2Pjpi4Z1sYFiYgh2yQ6ZMokbmnyQNrMDNhEC+hPzVFKdTW7qXvAm/jHf2iBD4LkKxP6C5Gl
v3kXBlI3kicjIUpt6Rz/MNkPhm3Qv/CMKqx+G2HOXFyDeB08mHsdDqFNxPbAihOf7qECtdl3zgNl
iBxLaIZ29kb6NsNMn/IMdOmeotq9w5z2xi7RD3opripPHkkOAt+mBeMlcyHIaBYYAdv5Oqgop2mF
vCDiUN37fnP0JuO99TknWrZW2NaQFtFIPAgm2PfJSLGXSYzTCa/SNol/4Ij87kOUJKOnfjtmoa+O
a1DcRbCiNfLiZQIuzUoHBVNvdaeRS3Li442W5gsiZHLM/eGaGDV2RdVv4BGpN58no7PyX3FLI5r4
Y7NLareDQGqh7q53hkWQauaCcRodugNDsI8uE3TDcfSuqhOE/mfamLPj3REEzci4juElzvO+MJpv
zI0xYAjIbMpK6wAePSO9eJr3oVOWcCkbLjpgJyZ31zJkgYsTgbDHbpdXdXzxqGJ8Cwpg1tI7hzNK
LdyJVF2YA92p31kpjafbOHsvf88ymJp5o9KDzuqnNkS32KIL3woI3shssakzM8OhiY0HbuWzShGt
8/MVOcB5v/pqI/1Mzoo8UOlU2DaoTqwSeOLii6fOocruBiMYkooZbkuAYJ2asA8K5nnCtouz51Qt
eCl24HlvvCwtY8dmdJBf50QUpES1o09ZE17JWf4GPLMZ9UAW8EhhBWsrCbICoFaD3WPnhIK5kdf2
bCrzU0jM6MHEsrOzD6wwOVXSXiApSZ7mRmMSTDucjRDAuApt7A2idaCEWQge7QfdF+OxbaERtmWX
bI0e+h+F3ELmRYwHxddin0fRspd+d85bEoImaXTM5+ujMZZf02SMtLuzv40sotI6jbIvtlmJz6Vx
zlZbbeUhsyFADmWExeQRQSv48LL+8ovE3sUWlBZnFRSBKWSebO0lkgXclUALCVGBYhbvLKLBCmYn
PJ8e5YZDPxehRAgt+QoSuN/U6BH2xC7lWxeLDJb/P70jx7MEcsV+7zNceCananmoWPEgcrQlEd3z
g99nFOSXeIJHPdBA1InzmPjqzwCljD2WPJv9uVxSCBike++WVYfQFw3tOvTIO1TI3wh6pn0ZviaG
waemDcTtgHJLXGz7Rp+g/Hvn3mRkrIYFHkxElGkYw+XqZHQ3m2F8agodzC1V0UQ8Eosx8O0G8/8i
Y/fsMm8ga2WLvHGDzNaFND1scQRz5jTzp1/hopD5DNqaoiQfp+tSGl+gNE2MzlReMbqxmQU/XaVx
y1eAsf2E2FmxHeCzXwYCsmAuUdlyJpfSCrom/EiWbYpP8GZkUbbzB5azWTF/RuH0OpBJEZh+cYzr
Wgdws4zNRBZMYE6TiYlc6YPfo01lk0fYQ/XQWvHE/K4iVclKDlO+akYIe+M9cM3tUHFMYVHmOYJL
ie2A7VC0jVT3GnMb4A+B6DEplT5A/AanadVP9sIAOIsm5hzMlyeegsxlHc4WE2qEwRjeeYtWYCYq
ejQAS3pMbZoastsdZGlED076w2dzs2vBxfF0tsXJj6irsA9j5k0IThjrMmhMZtqPfth1T1XzMoGd
jpf4CqNmCWr0ZFF9N3uFfQAV+sPMCnxeWDMNVhTaWWruUwLOihZVfuuPL1kMd8lC8dGwFhnqhdLF
Y3uOYYMvJ6OFiOM307FbqGzc+LCmbMGQprcJXKbDJ2bHKIJ5+CVzqJ60w33gTTziqcShgz7ijNVg
wUycRgsPaQIwXfXeI4DkRyWTS5q55IVztwYW6homgS7n1L6JjWObtv6Nj7sbbDJvRVQ/jGDmsI0x
6aFTYMJSpfd+CFpGsu7bkpBEbcAWEtBWFDTktmzYq+Y74a/uyjmI0E3Ab3LbXRskiCoe0zSjwrXk
6s3eu+zLt0TeRYFP4s2A0O+QuObDkIwtEwxMDUk8XyQHEBbFS6aXm6iFODjr3D3bsQ1wdc4fsVU6
O69ZPhKznA9xiek2K67xNNq3aAytElDfmIunESrUlT3qCV1lj+2bhJZeMY0hNuxmMQ1rveoGsJwM
Ng3q6rAfg64X58zqL1FF+YCiYl1TpkNABDCiE/ort/h7nAavkCWZqJF+giQzTgCGub8InkGEHXrU
LUZ1EVH+VNfRz6zdbFsVgxmksgZfTzp6zxfrheb4G5XWl0F4ioWofCtKxVWZtWx1VPUhEH3B51GB
GdUoA+0/ncpgV1UmQRph/tCFpCK2PEQZ9z2TfOvGnX4qiyEqJa9kLIfzoaiaed+mkHMJQ2HAEfsx
c5rzYE/VXZjjUnc8vvy0OgJUepyH4ZBBHc7H9HOyOskdlTzXHbpQ6lXiGEgGVc5wbuz4F2bL8JKl
t2KwKHuddNjlgLfN1LFuzdWyHpkJJloxULV1AwDV2PxtF9OODS6IvYqE0lExWA4d5HL4o3xO401V
J+XGsVpuXqd+MRv697KwnzR5LC6R5hvEmaxj1Yj1TCJzAUBzjgqcbHV5O4QOGk9aiENsuEFnKn9L
4Aj7KRmbl4zUhrx21DkVD23Ct8kKmhlRHbmH2OkujUma+MQPuSORFtZ2w16u9rMORQRbXab2kHpw
D7LM1YfUmTMsVuCgLcR0Ya9XVxNIinQiSHQS/LsFLayghNzZFvxMnN7DSHKqzYw/LtXRdIYoGBxG
ezBdq11hRS9lNQaOcwaKUB+GMUE/pEHwz04dGN4irykUde1Ma3AUvytJbFo/0rl1qnagahB79urd
afKzjQYY6dfXLIQRiGI6YGALz/jZd66zt6JD4/RPjG7LV1MyR0Zl2XkRyUWZfkLsuDe9sEDc5Lzy
BHTbOFu+yY27dyP93bgZuwch4tPkXmrO3RuaM4MEPDG6q9NcUB+MNykMOIaIdIkmizppQQ8qiuIV
FvOZvwWbcg+jhqYBhKJ39dqaQCpj2LE1uTNM9mvSSq6dx7LF0wzH8/IYRuknSHjibsF+lxWElTiV
DQBIRS1T75ba9U/JyOBz8rnvITOgHKXP2LZMhHad1UxBvjYLGjv6JmKXRMxFF1Qt8mTXk8zIq/zB
RGK2xHODq7E+zrwPR+nNHB9iOvfqdqhpvdFtrEst9yNrK2qwBb0CS1566UJ8OhRKRhnvhLGQ1e4n
HwxIx0vcPhKyEdhd7Oz7JfbAzLjHSFr4rTXXuBVG6PwcyKXCv3hzbG/cwrt3a/NmbiaebdKewFyl
AaE0Yb7cN3kdHxZHklHY0lcjZ9BBHcXnLlaa6Jj5JffGNhio0bhwTaJNh1UqkbgfddbzLcTDeWTu
fVBhY9NUmuOuIzCe9626mjOO9hFzDVDRLX7h9yFZnvLKGA62RO5tgBeWcAX3PXd6Sjd2cCXIcMS1
m64uwpt1zeoSTOMgF1kWyu5pvc4qo9TP9bqNtH1/M8q0BUxSPmARZOTDCJrVQ3IJ/di4LVHtHRW0
J9fOP/tsLUlBtG8nPySjmDJua1ruwhKqX3YWyUQwPsh0pc4haOJotMMDQfU/63/I03SCTKH/TCam
WNjh5jk2x1/+gjpkSeCklpk6LDkXBtnfAepFdJMZlwagQdzQf5DSLodymhDMuB+ppERgXl2e2D4i
oiMtZeesqiAv9m+Zj2/zDAMSHjW09awenTW5fjkoJxneZFp363mzq3hSIZ3Ia1fNctMX1rzJmp6n
oCA3t5vVTQKNiyQWeynB3QkWn8sMnT1CLb3RofiVTBORvQ39VzSVJzXXdKo2KKkBKi9dVEQmT5fv
R2k9hwkK1yWKSMIE78t0vUIRaipmC/Y+o2ymvuxuoWexaQldkJrliskB1+g8Ra0I8KTezj3LgTBt
NDttfYoRlxIMR+xdX5gYZi1Byh5cNQpnFxVl/p3IQ2622YmYIVCkFvLahRx4rzyOHnm8mY8bEFOF
sReuBEo0iINK+2cw2BwUTUqUR0rLGeGJhTpPZ2Bx+REs4Meiu8xSm0e3sc+pnbIzpwAlOwk4C5Bm
nggz37dD/2RPkOVn9P97Zc98JzgDqqZND90wvKLBOkY0cEtXckTMLXNbSeoyy9qvDPLWCSzNrzwp
24eQv51NxIjBFHlr4j89wrX/MENh7mpj4BKQRXfuQoVXkv3kgNRi35u3VeZGVx7fFYEOFyp2HAAV
/r4aS5ypmg0yu4Wv0GcWSS/uQxB0mhvKWaQQKQaJUeH+teGZxT7NRu94oOgJ2+mRWjdsZL5SF3JF
8bsHA3qwo5JNvvGAeZyNUdMuW5qXece7bgKZS3I6W3cNT/CGKoB5SoKXE6IcKU6JQkPWuidy1etb
XQyArUMjBhCRcJa7pIbgTqYdyx+5xPKgdoZgjuqTs9Tn2IVyMqVvrSlHRDseVxlxizvFaBeWqQCS
n/e/+oSmBGXEzF2CeYytSaURkdW2+SCtCgvC8Mtk6f2q0Uy5vr6B+8xZQyHN6N151as8YGlPk6+v
1tC5CDdM88i+gvjQTkC3FexeRsUN5zTv9BnfYI7rU+OilBXYUEuW0EkxZUhQICBozSaarNmAS4SK
wCK+E1Sxg/u9gucZIR+cBLJiGsjrWLOJYndnnFVJoq5l+0+l0cKthrWXVWtK2fiN4BlBmA7k7DE0
ZSRUdtXenE3cLdl4GZV9XxtlkLsMd2fzWaGfIXlwkrduT2XoCvTRk9OWiB6xdc2rxAdv9X2L8nhr
5rxLDhMPOGiMPZFdRun4u89azlKFggudL4hOUhyVYd2noJNOk2kzBQgVB1XZPYlSv7b2VxbHjC+i
ydhX+UfmRevcoiEop7smPvkPMK0ZY0XzDVHEn1Jk17CKs4BO4RMMMY+PoU8O1tsDGyJsnQS+bauM
Wc0Ckp5wRYEHw0QVnkmOgsIx3/WAWpZYXmp9BaQi/U2uLKs0nAao9xDc9ssco9IO0ZHugE40O8XE
f18D/2qXF60wlJDJ0jKKvh17r9jj9LiVQiJYL70/6QhWxzNpo5cFGUxMusWuN9qLM7L6YgEPNq36
NuaypOGrE4KD9TrNXeAR5+0aTmfNu2QK72al6iOrIbvtflEtmUfOQHLoPcT1XM+q7QbQYJCVeSnp
1ZOAZGAoH3J5NvXqN1ITq7KRzOoqIVZmaewgj3HNSFLXm6r9YP8tUPN/5Av24pW67w0L8J2E0a7W
2SeRM8hJjPjdnh5EbJknht/YYrhsuVIuPGH1HcPTX45y3kzTvEu85j0Bef+UOT4sBt6xQ5exFJWE
g2DBChPapNADOx0TDpf4LdZT9OP+zNYDwvR0Q+MQ07YmiXPjhpC2/aJoDoQSDjubizu0ixPcR3dX
RekxQyQ+jR1PNcSswGZOuesXPz7Sn5V7n2aIqXrJA1n3t0ZBQSbFjBbNa6JNERJj2ahJ09+4pItG
rOPk0Jm88Ab4JodPtxyZIBOu2uMamQ7dOuLwl74gU0nZZCdwmFa5ibDPGlcdNzrgyQWERStcMUr6
dHJgfEaZMFiJV46aj/9K2qI/lUZ5k2RMzjPLoldsbJpRwK/IFhiENct32CpJU0n+neGLg+zzOyvP
GpaCor1ZxnMUzws3KV4feNNF3B2scH0/vFZunLGsjwsr8cIwo4ua8C2VUlf7ca6QJn2asVYHor+Z
BthdCiOsgEVWM05WEipoWLGeyNBJaXJY4Z3BY2GJC7mMPVNzIAkCJxj8UMZeLUCwcd6z1+RtmoY8
sOv0xzPQIw7azq42oKmLxaM6Ju5d37qvjenWsLUa0tCjtbPreHDSNP0VRnijAEU+cafwb1Dv9xoi
Sj4psnpg8Z9g2mz72t6anW4u6k4yYNquxp+xqItju86UrOrJg4GDIqH4tnlIbQ+gbil92r41ZSy/
jwx8AaGJoEymOzNJ7l0x2vQzZOEa+S2MTYjhps22RP+STns/5aI7k+GS4f6vv4ilhc0Yuk+h0Rzh
WRBXMgq19XGjB1NoYNMAnw4yEXnuLOxvwe09jkwK5obrxSJCKIiNicxYGRU37rdl1/u2d6Ztzgrm
QDlewSa64RpbKl+fQwuRYU7QPV4LhLxCAIZiFUsT13BoVHvGku25JsQ5k7TqyEQRG/sZY3VNknZj
T+/Ky/ESNcxV4woVez9D7cptYzeVpX8ujW9hIFuNBnbR5I6Uj8QKbDDqUs5nJKn2/nCvFYE95ZwT
UpH+JtvBfBbLqc1dgtFjYxdmzjY1VngOX7HpVyReo5LDC8O2H6njsYcdx9U1UCuCbL1GA/vA0p8E
VkXiUFpNyLrQBhdw01wgXe5ZrHJfdT2MYCxmRz8ElZ0VR0Yi/TVnO3s05/ArSp0teimWqgoUWgPz
qVxGpLkKtbgzrer2FlW9cOFsw827rdzFZik2wAiz82iX52xtJMFZG68RNybZjhTgL1Gb3Nc1qlvB
lGrbN6RF2m7M+FhX98QV31i9hyqAXGtUDCAiqqciFfNudoyLg1QMExc11ISsYWr9+EqPRoUaNTYD
e4sEYFEduaSa7d/Nuv9vav4XpmY8xf+Lp3n5035+JOnHf/FB81v+4Wq2xd881/d8j8rb9Hzh4Cr+
h6vZsv7mAuW0XUtZwjOFkv/papZ/84UnCCPG4y5x4OOAp2FeXc3K+xtOTAzIWJBdxpD8//4PrubV
Kf/PlmbbQZciGYUgIsJevf459dcHqIwIC7T8Ny+iAQFxY7JnSu/7UfgP05iTalTjc83Tg2l25zlE
ZJ+DsP6nD+k//NX/7Kf+b5SBv/7RfzHxp0tvNkAyTRi0CCxY5t3VxJltOUeChuxaHZVHBauMDf62
XKAvlQshBv6gXyOPcBN4Tq91UjMWjSaw5zB8/hVk4K9u77//fCaObxsXlVKrsf2fP5ray3sXQp0Z
dIHcu3vQg6sHY8f8NRBHn1s6/Mfbhfv/f3aYO3/9Llx0kGL9Yn3b87Gu/9c/0JwsfHu90QMv/PE4
sHT1MMY5O1V3/y8+evHfrOy2J23HM/HM2wjphP8XxEOuk96TDdehVflFupVArd561cMTaXv6j6mt
9XmamvbaEAbwai0e7MwwsRnGbpbRcj68YjUt1p2G59MiFSMlsMWcVRXsWMf6SFLTJ0EEq5AlEudK
5MZFub1/Y2sGGqI23Zk4Vt986EVZs+0YugdK4OoJRml3sVpnQaYtY/HhMQbkegKTQ4rKnFr7pGJD
kUxiviRVuJAVNDoveqy6n8ItBJnEhJpAVcEknPUAtfcDCWNM5g0r/ZFJNP8eUAx/jpntL3vLsKYL
onv0AG484bvuKkYyqMNW5uBUzz9jn4GNyWcnAG4iwZz7bnPE7OY/iLBn84WvjMmIN9mv3rI4Bx2C
RuyBpX8ZETZhbSFX3vgwXebtKOgtx3aC9JwudbMTZHx1rGUSbezbEDOoZzUuadDldPYWl+jmmZVA
K5foqSyY9BWJGPpN5C9GAN24RKsdO2//Tt2ZLbetZdn2V+4PIAPtBvBKNCTVUqJk2X5ByLaMvu/x
9TXgzBsl0Szxnnq7kREnHxTWFrrdrDXnmIbJfrRPbMTYGnqIjaX14X5Q+up72yQYn2PNug8IO/OE
vPQu3FkMcKyaThsZkc+RRCcpYIIXB7uX1D3EqoaSAexI5LF+yfRUTzYJdBCLDbZWRR4w5uJ7iCjn
pUHp+EuZ6uLbMphUTY129AXu0pCtf5Swfqs92Zw151MEvaFNg1DINyUSQdDMiRzlQLXC7roKCono
uyUCO7/EAOywWGOjM8yOk1kzwEvC4IqudiupfQcVF70mzayGTZGLEh7z6DBNCErBqMjkD9kDcYJB
OfihNetv66xqOcR7cD4dNHP92cw5rxlsDo/yHIdY6rRJon4XmhwDrSncNkphbUc8ytfDTM3Qtqzf
kOGSg0V8h2e3tvCLcaw8C6ky+wK5+2GoIn9tBzCOOYagw9wOzRERmpNavRMhlatJNcauw3Zcsfq1
EBVRnk575JllPcbuohv5ddsXE4VtDSBll0q3bUwAtaFKyoNMx/harkL7yNk+JHI8jrewqQSCXNO+
IdFM344xuTQe/7ENGn32vMOenmJDJxojCcvgKMHE2HSyPT8ULdEu6jC8FYK9pEY6KYmWBgIKuwuv
5ZJIP0fPmugOwIn60nY0eRQx45mv4BP3ClskHXzSFyLHyt3UyDjHcrS6htX8Ck0gB5Naxwd1xta2
kYeSwmM9auCX5t7LA2y0PQIbdPbT8CWGrCtdJ8pS6X5e6alEXT+ZAMxYa/s1lOfsvu3n/lAyx9BY
HxPAnmXONXaAwujMxsGLrZWQ9Q1w/dukG8ELWzP5y31l4m0kzKS9JsIac/ASz/zRRWJiHrTYdBds
knniY9aQjWljlh5TPLX4GlrIDxFUP0p8A0BFBGmwOtCdg6kIaD45xIBo913XVI8NEZ7ItHQYMIiU
NLXlQFqn+0waeiTvhhT9nroJZyWv2PAQ5dH8lud2BQ0qp5vWx/FM7n0crpUPfaAi2SUhCMmewKRv
oWYo9nVLVVrsCTRTLfI0lTK9SaiMFpu2XiL1sMhxEvycwtAIeYDMqRaqSVv5JhK+FSYdhLJmbJHE
qKh7W2ukeG9UVUDrC4PlDKiwHI4FZgvDrXrAvpsijsMvVaEgaFYjNb+n7VSaL8FUt8j4IZk15oJs
MIJ8e1OawXQkNJOoK0KOCYtreZWyiW6Z2mV+UUrplYFt5nog+Ax7QG8ugYdMCAdeq2sHEEbSDWV8
67lOYuvRwrd/gPvXuKIitWCTt0CahBTbt9YQlN/UCvDkEhvjHXpqYNjgIpCcj7EPgG+5n8lzAxRZ
6Bow/6kpjrOF6R4rdXugP5q4Y4Icz6X4bl2FWC6OoWwTiQCDzAeoN/4mUkG6tYxAAM7QnnPuQ3hv
ql1+yOpqvFKXYaRRmAzUNupC3ciGYtzXDd+t3OBsxZ9iEdqgkOyOAZOIZlR531DKZz8rygGIfMZx
R1Kl7CYBwDbyBWyPxCAwb9DQv6YKhWIHzyy8qnwQ3bVRxZPmSDTv/KaqSa5t++VBRibrLIkqXUtz
khLBovXXiAKrox0E7Dniuezu8LRQm87VEEN9YM+VC/+bjRJLyTNlh+WYZyBIMmyXtPmLPnnAhWJ/
KQoOZhrH2+uahNzFRcLJMXRqtP0szdUNbSUOJkbcECKYztVwM2dZjlSqkewv3QR0ToqM5rBklPGZ
DEwUAqOKYQC0vDFoG/JTMf1pJFzchSU1v1qxbeKxitZ+slKkusrUzlfaGBpX2dLr1pYHs/bLYHC5
k62jJ4E7QKxquqIEDPwSByE3JV4mOXijP2s/SuG4fMM3Q7bQwiRgW1m9tdO8xFoIHgMlpu6qOTIW
amWCRN+wQMfBnm0zmhpNJ5niWm/iC+SMNPpzK6VUlUEsaJyLvQTEA6AcJf01E0y40RCtbiSNNE61
NvWtIYYDEVDkcKdl59oh1I00Y71SFsqz9HSlm3SIKia7BShBSFCayl7FrRC7bfKoUh+TQld9UKck
8RjotiKNt2EQgFOmQNXusMrBRUPseCModhIIkLMLsMvFY+mR3EiQ5bQMEVVidQwOeqhkTphVX9OZ
9GMm/M5X2tH0EGzlflqgNgKjAJdds6pt0CIvlnJECViRIHF3WFStkOyRDnUhjWfEXShOMgRuAqg1
MZegvWJEpH3HxKcGSYIRBLNXPdR4kLLliUlNfiiS9EfcqjXpe21J87du6JoT8bQy6jrS1aVBxr2r
a2zMkTLGWdPT7l1ilEzI+qDJAfvMyVpW1Kb4PcJTe1RUgg+KypoxtlVEgOkiB7Q+ktlujKg1kya7
EqpoPAN33L6zE7ilaZs7tYjVJ93CU1AF9LA3CYEQvkmBZaMk4wIKF2Qk01yHO4c7sxBL7OpCybaQ
frLrTGZ/0iuj4c95i/ZGyvCGzxwbeE0R/am9scUmOGF/TbRtYcmQQoQWY7qg9uOGipI8WxTTEP9K
3Xfa0+VxyoOc7qtYiifWvh7Gnj7N39igRPCJKukn20bDmwhkA3mnVPKBenyN/wRbTUbhPbSv0VzC
Zh8Szdx1cKg3EP+T676o6wqszFRUbrPM1dNIRbfxlBzs03aGm1i71qREC/EmBq1sZmp/4oOkXzyn
wYOWjcip24iMKTfWDdI0wxiDf1rP+2IwF7AvVLltj2Zoho0rlXY19i3Ce62xW43PVlO7hR6Wz1ZU
Bs+tJSUPyPSSh9TmSAvexp5hqVTGLQGieXOdDeyuupggzYYGxUEXGCU0bII3eFiIx8D0/NjQIdti
niaqFf1xvn4ptV+pqvJcNNRYTMyh17ZtNRs6mZG3hOPgKatA2AZXdc1mOdpGEzICXRjTr0zGspyU
L6hL6w37cpOPGQjNsZ+q9jleEiKA9XpsbwQ6GE+BCQqnxlDircRGD962lF/J9lQeqGvnMFTk+SsO
pHDfkt69oXG2eMSr0UztsX/UyrKg5p5WslUKDgJowXNEujCSyQ68Ise2hOSsgigjOSKNsW1AU6k5
gASEWQ1Ta1DvOhEM8GthzGRk7VwpGnVgTNszBwv0q8h66im8p2hkbzve3ceGj8qzCQ2l7CunGX+u
OUOCgQ1JWs6CrGYDc4nAi2kyEG+lBDSNuo6FcUrhf0Edi64SJCPkOcvRV7MwpQNvJdn2ZRXcUZCI
Rkq/nGYSHivtqgI4TzxqEsxq8qdG0pa9XJqsr6jQ0tsuUlKie21rn06d5NcJosCBQ+8WyWRN7k9u
vo1Voz8KAB30iWtV36slfMZE4mARTNW0wx7Ix56lBjoIJuj7ZhDpYSqMoXPYyvKeF6IvC/zLXdg6
YaM095EeAJSwh0p3TUJl0cyN490M6QuJVgM9HaVwhxAijiZ2GGwUEIsVNvqUmZB2LazaAyBABD8o
oSYHKD+zk60G3Y3ol/Aahx8uDz6ZzClqs/sCmmj+ZsV9B11Ewn+gdURfjkaKtGVerJBCX5I7eZA0
PyGHTbiqtQZ9eWnI+2Fuhn1W2GJPECj7/BzOFPiHwhyROOh4WzrZavcaprvXmpibVzOW9J9i6knj
svt5O4q6cpUpspBWjnRVFazC30bYHBQPiebDYDqaxWNjtQuBkVb4ZHT12vWg6t84bdaJ37PRUSIs
hqb7mWiF9kodXgdmY0SNM5bD8mAYS3c/rZs/AMfxgOWuDr/0slk6i0Xga9oFRKsleHwOwjSKl3IE
6DPYjXqvWF1zMwVj+ITnrr5JmnTGdhvAM9gT2Ja9LgrYb7MvCjerKAlLuLOPdk2miVnnD3oYFmy6
Zsi3Wdo8EWDYbOexVq9K1GjAU+IY6JDCWZcUtziw7uIuz45KYv5uBWvJwu9BNltiGdpIA6xXs1jU
nT0nWHUJRLyx9I6YGz0Y91JX5X6CLRb1+VDzMfUmfddUW/tOlYwxz8YHmuiVdlXCDDzk8GSv9URW
sKehHAfeC3hkXohcoYQOFg3zpfRTDcbxMc3J30iljOIusP78MHb2OLmhZLc7nvL4QzfhdGx6w0SB
n+QpLekotRyjzporJHw/48FuN4jJcZ8kofw1wwgNDKFlrgBiFrC4KJIPnkq6XniRnKXV0WcR9svy
3IA/C6YFCF8zN3szDcx7OZgjjs91Hlzn7Ywy0mjkr2vnD1uOCUs2S9JjbHTkzote+z0NYcWmFKX9
Rmtz2vZc6PgtspGAINKpqkNpVOGDxbx722uN6XL0r0so2OZKRGAZfeUMRKxtX85oy9LROnDkWb7I
nJp8ksXZagzEXhJebjR3FX3+a6OLxvtZ6PVVEfFoM20BgEvv8ipLaE3ze2VIdNS3ma/EU8um9hnN
Aq1KKVygMo/2pjP76jotKuM+JU/ysSE3KfFU6PyIhBbkrGKagDUliuh8rKjSfmp6QzglGCGMZwQG
+6LMzLsmRDGNWJsuwCpKxlBIVY70MbjOGaFqPbIrAmbaezsDIRFPQ4xbJhfBviQO5lZkdn4NK4/d
YCi6LRnlbMlMfZn2csghtImV7Ke9jN21Piv2M4gs4wdBPiOTU5M+pcRLPs4AX+87ZNubIIOjniOl
eR3TYfSAtFq3wdgoI8ESAJBmuSJpsdVkpiMqEQaWocXw2z+7cwok80iFIAEVzFK/q8Ae4HSfvmWN
PfmY13DjTaA/mna8gbs3eh1Yur0iW/Rn8rjap2xtb/PZ7FZJU4H7KaoPoUbnMGqW7GeTa9KhQmBL
GYk/VLyECAPwNCdBhFUKTRigDS1pakgbhX2oVZRV2JaR6dOCKa9h91DSMNkopWWd+EMnm9+QsNUg
EGvUb4qcGK6wVi+svsBlZJLdzS35mPMQ6bc4wYyDqHE46i0Rf0bUdaACoS1qs0YvCKklvU5B7DOn
axQ2iSjA8anwy5Bxdr3YGeggth0zAZnFqBoDT2KCgX6nD90XmaSgnK5cjC3aMKrZ7SyN9KiItvtP
zYwJvpFULqLpRmuPi29C/WAs9EzXaCGZnzCb1bhmkADShrfa9AUfl4UhadWymal8G6NySN1Cneqj
CjaBNioEkXv2VSAF10ZaEKXqy5jb7DcJWF+MjaipkEKgm+QX0L/RrWIZqHOxXbwleIwe0khLfweQ
rOoNu9fqe0Mcu09BjYofi67hlhPFRr1LCYaf0Y5W3ucFXm0t334o61uKIPvVVFA5mupfZX3J7rtO
LUJKySNMSavH2pWlg0XfOErSu8Kc7ccSN5zTkDSD+ipOvWYg7aMa8vukoEMOE3zDlgBAIu7cjDCm
rWYrKnhfVuN7tS5oO8tSe5ylSewjOR/3M3XG1W06hL8DBI33BQjt626eKZ4qRAfntn2DamZHSfpN
DHgmpJEi0djwOo7kD2zBl2X7vg667ec3QpXXKv2HO0GvBGyrreBVsrDmnxS6w0oZAXW3iUcSKxdm
RIglQfnQewTBsinUZX7lOJ16QHOaW+LFhi9JW0dbgGDLTzW3sfbX8nq0pJyr32nWTLBclZfbCMrj
VbBIQMulLqFgYiz8OmxhxhfRZOUPm3LWMVQriIlqCh2CEigHSlWo8xb/Gpu6VF1nsLVG/mwHikYW
kFaPOPYbgfmlXLYJ8FAn0LPkNx50/MDYyO9mGLgz4K0o8ZIaHbCemQX0cQsL3aRadL8bNuXdTFZD
2RU/+eTlB5kq75WuK9SKxlEWA6fjUf/ZU++5kbq5utNqgTS2G7Tl16JnPc7hFlESvfZnXO6R4swB
yBAO/P303Ng2CicCqZ7SUcdIrk0GyvGsZC2cqIlVk27eAERMt5AIYN4QfYbIe2zxpyAFPNpQNV6E
hseGpdSG15Lpd3JotY0rJ1ZWuXTBetrS+Kp93V6yN0qy1S2pWpaX1dQ0VNYiEEfWWPygALr40hQt
10JV6SOUC3tidhPdGqA1eEJr9K2mEVeMb0Tmqguxa6RS7BNDNtlksmvtkkHbM630d7kxS0e2s5xi
66JonqFNBo6C4A0AVAuXitfjuhZ4aWQ4S7iqkvGhWUjB2hAsXHzrLIghHEIJRVnk5s1Uk+FrWVdE
cBh2QodAU/1ZAgkfd22w65o1106bsiOT0HwtaiW6EVlGJ8BKSGSIpsd8alSa3/Po2QK7KU2wr2OE
VYoWIOS9HFLITbPCuUCsp1s1r7BVowZFoRzFTjDouH7tQtzRn7d3kSjtfUcNGX6sClep5YZclXFd
PWIPNzEeTOo+VgUQGb1Ugrdck/M9gk4F5mCTuTUO0EMtCYpWkTnRFrC0Sf0eDN3w0BAbEaHdRrMr
R6byS3CSJBPa4OzVQhpCAEySroHn7VppFXpkXd5nNaIW4icMSyVpeB771CM/Nn+F7hPvsF61X/in
kF4RTH+vllnblrkSGQ7VI0C3cp4/M8ke7LwI/GxGlZrOc3ydVnFwVUN32Mup1dyrUg5rNF1kxamh
R12lTTR+VwnD6ojhDpWvkWoGXyoCdjaL3lgHXSv0H1HKVGWTHXKhr/nX1GvDI6dFoAmFrioBFB+7
eCM7J0oG+HwghlNr6CeWrEBemgcKthEdM6tzoyVp9p9PdMpf3UqA1DJ6EgrGuqkr1vrzd41cqm5a
DC+LSOAj55tt4Qf79tvkqH7mUVW6MK1eHO3kIrsQG5sqGI12HEqdK92LPcvFSjL7rO++dWE9+9Nr
/TiLf7y6k16sZmFJVCLG6/ze0/zUmxQnrjeW27pEcTjlPYam/MeFW0r7/WTp+DgoLf33t1TTm7we
RgYFWGdtyZ/Z6nt0bjKXGPume2E0+dxooIBUzbINus4nl0iNPFjoCaoU/my9gkxswctpYjqNHWec
ZmnZRWfmbBzaJF9QHNviWWmN5QL7/8zby2qJD0iDyWap5tqjfvca5X0SJRSZYQVhdZX10ZfopcKL
ain2KcF/IPn/Y8f778WZO/xutJPFOdaodZR6oXp10+ynrPVjYjUv3Nf1VTx9ddZeN1IKWbbQYXy8
ooo0UMnsGGN0FF95Wnbw0RztKnRmlw3hlfT0+XjnLgkKvaXoQpBMoKwv1bsbWM99K8B9qF6QVTc6
/qAo7F4+H+Ls1/d+jJNvnQRzmW4jl9R6o6c7mU/HN/BhN28zr3gWj58P95csgZmFSUVYAqeDbOsn
Oo0mDYMhLfgMRn2+lsx11xfcDxi2Mej9UwXEx6GM9Rt5d/MCFf6fHeeoUYavzPigA+ZXLS2fG1Ht
Pr+oszMKH5Km2pahM1efXBVEgV6aBgHvW8T9Vz0nGpkiOtoqaYSD11CKiRG57RpAYC+KhHQzMaXy
x4QwP8FCjR0HpS/oWQS1F+7BOvDp+6rbJpINcJjoTk7mAaVdGntGHefZOOTGjRFq3+3MWktU5Vcd
S7MxyJ2fSkHoza1qXhh8ndI+G/xkyqvo32pdyuevxOLQ5aW7uunMcP71+d0/95EIaMrC1FGgm9rJ
zYcTqFMLAgoZhKTGt2+5uDCNnftEdPSSukk0q65o+sk81sDBoJ+jK16yH1zFTREZbYm8dmg/+wSP
Xlqgztw3XWXqZgupKJZsndw3bvHSFXGA84EcrFp6i6cjZenN53ft0iAn10R9yFRr2h8eopRNRSqA
TIExNZ8+H+X8rXt3LSeTspIIAkczhpGvhj0QfTI+N5NT7xUv8sJj4F0Y7sy69+HWnczPbRKprVEy
HE9qXxwj92e+5yS6jW4vDHRmITBUWUE6p7G4WcbJS0evpZIQi2EPvDIIsHBwzbIkPCy/gXjvhoIK
tdP/8yf2fkhxMp9Bn4rMnHOXV1MGdmgHkcxgyqQADFhhLlzemW/KUInssTRaaLolnywKg6qYc9e2
skfm3l5xqfNQOXXgoe3nPT06emsvyaUxz+wWmKbo2bC4Mq55stjFtEzaIhu4pcZGutG3kwt4EXLp
Dq3xb+oIsw+YksRd9N/T4fPrPTNNfhj65HIXk5oRUGRyOKPXqhaaW1h+0DxJhEYuOZy4AUgkRcrP
Bz13vZqMJpM6Akq9VbD5fn2qmojYmqaQPXsmY2jpmoMi96/0Jtm0Zduohrr1+YDKuZdWUxHpcUZH
QaqdfB1L26FTqDOQq9uc9jLkijcgqL/gQ8xu7nYCVs7Ft/bcm4QgTGcziiJUXxN13l+lNVs9HfuI
MQNF2lZWm7+GfVjdfX5pZ0cx1w2FjFGc//84SkyVIBdjBQEjSh6U3HhYwktHsTMTpqH99xDKyedn
xWxcTGidXgZHPuhdOkOkjfqfX8e5nYRhqOaq7tU5wqono+C4peLYIkno3NFTblIv8vVfvQ+Q5Ap3
jFvvzJsLI557KdiQQVNF/ku00frzd9ukYuJ9SVR8dtD1N/R48encLzsET0hT1fEQu5cOJ+tbdrIt
ELbQ2PtR5ZOFfvKxaUlWJH2cTV4yKJtm1jE94huvj0WHaCf53XTD9vNLPPOhmbx5q/yJjadxunwH
GYicTGPAMekQEVFunGraoZp8iMvyCVHEyz8fj3XBUIgrN5For3/PuzsaoOmBOL36geqofbQjDSC2
PQ7bhgxZr1zM2ZEqNb209K237eS2okZUeUdNE6WUfXJbiceZhKQyarRv9sZN4uYO1F4n+NptC+fS
ZH3mln4Y7OSlIYMhgcPKYCDff2Y67go7U6DiDcEj6/ND1Ae/Pr+nZ74+XOXKqlG3NAohJ9sVsdQZ
7gZy6BnrvtXFdjaWXW0kF+aRc9eFuJ7TCZPkOtbHR7eU5DzZRjF5qllvtWIhfUWBTC5N16IzvkXI
ci7MyWeuy5YRjxAbb5h8gScDghO3F6UKiOqDYmHki5/0KsrSjnLu5zfw3MzyYaSTKRKgXFNCPQKI
4c0ePRxflnZLvkHM4yA389ofsV8WF5a4c9u/94Oe7llmKpuzoIXqNe7sEUzlZQsbwN7V/QZ6oGO4
n1/keg0n38CH4U6W1MQAA49sYvS05RgoL5CUDGm8U+vJ7TOI+E9FGl4Y8U864GdDnnx2QTiqoaUx
5DphQ1Lx2AvWG1i7GHC85D75hjaBGgGJIxSn9+aW3ahDD8Mpf6fyBpqYPw37S1/nuYX+w304+Tzz
iD5etd4HqCmc6SF3eYR4O40n+4UX+uLCV3PhJRbr6vxuwlvoppayyXBS+KiIjMgSsEnKpc39pVHW
n78bZa4FQc+pNNJ8SnZ6y5QDm2weLg1z/p1lBlVVWdZh9Zx8knMVVN3Y2v/35lHBfm6uW7fe536Q
by49q7NX9W60k89y7quhkJAKeI3wRjoHYDM3GWDAzz+MdXr86y3971Hsk23FkkhsB9drKjNxY7F5
6ffLuGfi/l8cldfaGO5SkyBFrJ4fH5I1VLHWYa9kllF8Qgd3hb63ndaNdsOzAenR+fy6zj+sd+Od
vOmaJccBwSXrw5Id3SlcpD3xFrzzFugUqXKXxlt/31838t14J69620FJmUdu5PST6F5Xp/v6hnWT
owlcdFRXKE8uzDB/W5vYKb2/pSfvPctVLBRQUx5ZMAfxpb3FwIFUZJ960qPpLVwqN/ehinb97vOb
+2ez+dnFniy6RF8RKr2+NZOv+O0GjK+Xe9EBCpAT+fKBXA4neu1v+qMVbsbWuXTlZz+Nd/f6ZB9F
sF9Jj4bhm35lZGTkJB3DoBkurIzrI/vsKk++dwSgmWyua1SQtFdBc6uAM/n8Rirrr/hsiJOPvDFb
monrjRS3AMt3hRt6zW6K/bWIhEXkCp34biQyb4OJxvt87HNDK5jySCAVMrvtk5uopOEYk3BBH22M
lys4yAgkEABWwvqRkeMzg2CYFen180GVc4/u/agn9zTBt2raOLXXk+Yd/iiHtIoHyRl/krfhkCkA
RcG9OBecm+TeD3pyl8NwsvBP8CApICg+gp90C3EXwpezOPiCNe9YfC9GL3m+VJm5MPBppVmNS3Qm
2vqiGkiDjWhnTLcW+SFqGTx8fmPVC4/TONnhiLySpXp9nJ0Lb/SLQnbRHS6jOnUl6oXXTH6eVG8t
t+NID56GkyoI27uK1ru7RG9i3Xbt4xfzwvJy7hN6d+eNk1kfMT8hHh13XrIB4Q2Bow/BhSHO7Mxt
XmNLrBU3DqsnFy4r0BqadWHp5R3wG9n2RCN2efvQJcn285t89nN9P9bJ5aBm7zUpZiwWsa8AdgC/
0rZ2yTt8yveYqJwi3eqWXzzEbvJ26TU+9+mohk2BRqcCzIH14woKJTKMaJBNXoVLBI8RnHi4cFN4
YSU798jeD3PysWDnC4mIYphgRG4ODXMenYHUuep/MbsiwjNtzsGWLE57gGZGfOWsVxOY5rcYiEPZ
X9h8nl0f349wMsOFnZQjY2ME63l2xBWOez8Yr6oX5W4umF8JU3QiL+KcI22W/sJb+ffDMkCemJYw
bFM1qXB9fFgaeTBVlKFuVKKtKkVuhptgDL99/j6eWYc/jnKyDlfhaKemyijyleaTB+OMW9gV9B7l
/XSFks9TOcDRh7jT9tH+0rd99hJpfyD84hNnS/fxEiPiiLtO19G1U3iVun1PUhKY4M8v8cyJBYSz
YlKeoe7M1vvkIQLpEstYUcAzjuIqcrDGvACpIVzA/bNi+KSwBeqFV/PM5vHjoCefGpIUJZbbkrLv
veLb/nBtO7ULxWcTOuAtL9SYzxzADQWYlinYGvMd/Jl13p1fRNRNs5GnMrupBnnpC3lSazcEdZCv
MHOKI9k2j//ZQ/0jyML/Wyz8ffVWHLvm7a27fa3+P8iG1zjD/M8chSNw8rws/s++zV6LX+37jPj1
H/6bpsAJ5V+KTRtHCJmuvsqr/2+YAiXPf/Fq6FTlbYM2nMVq85+IeMn4Fzm3OiHH/MgyqTdzRPgP
TUFS1H9psinoClm4dgWA8X+CU1A+7ivIp7dtRHy0B1Q8mEgvT9Y8HEhGYIrcPBr14ChjTBDP4EZS
4DYaiG2FuEbxmLf66mkHrD4inXruUioP5YHYMdLIde/dLTz8e8P6gbLwcdH4zx/EiZiGkKIisTqd
7pQ8SsoxNY/raWutFStEkjvgihFrO6B4v5OAVEn/7DMVHFuVlS1A7c9EkvRXCyHB+UvysqQeawFH
p4cvbCTb2tDZBER+NeZea3+f4sDrbOB8srmfyv7Sha93+r838H/+BNNAJSH4cHULhsPHSTCrxjlr
LA3gt5FITqkT72ZS/d0axoqAyYPvCwR2VHVWspcXEFgAg+9HDUTr5w/gzxN//3fo6h9JlobUgJcW
4/XHv6Me6ww3QJVi5reyp5h4NS/JSIGYQ5JNc1vs1HZ1gNiptgHJ/KVdpjcMe5k7TsQTqbGNaSqB
GWwg6EepuxJgswq8tCy5CI/RfFTdvbXMl4oCHzetq3KFv9owhcEHASpCPnltIJ3NZhKlKa/N9BUo
9L7yi2NJC52chc3kSVeAX31i33aXIBjrJuav2/Vu4JOFU1mQH8kpAw++xcYg3Spb3e+27e7zx/Kn
tv7XOOtEIvOKrO/Jx8cSGbWYIWmlxyky1E08G7EbGLNnSpAR+7QOQMQj0Z5GsqNCU39Jdan0qlS9
swu928DFLm6Udk3ty+jB66Q/gJ00picMhFjBxDjv2F9He1EBMzSm9KiS2TlK1c8wBQQM27l3hqCB
Wzqpft53x0p0u6punlrUgxuriVS2r/k9SGMKzA0hRzbtY7dUSBJXIh39YARV1KrHg2LBvY9VeadP
KArNRNZuVQiYVb9KQ5OHJOjuFpD/8pJ/ScNI3iStcYVVaNpJOdEEiD5JdjF7p671RxtUJ7MReuJq
uWpBCwI3l24kyLv4rqJvIrKvot4anDDqa4cvPmFnRuYF8a0U3DFQBnn81JsavrCBNA8DfYvThdJX
SYLd1ePsxemp/Y7G9MnkfuD9NFoXwgsQiDArMK8p7IOSLoGqRivLDElqbiPsMob13IGGuTA3nE7S
vNzreqAjC9dY1/+o598t66HSKYGh1wkaDWkLTRs//+jXMDU79dJemmnv7xfaUtlFgOvhf/B+Pr5o
mhbO9WBX0qMxY/c1GmAdESEoLtmFT00y81CS8qqEHJeL4WiL7DgWo3lrZrqnk+QIjZS3LJQ1hMYy
VA5g3491qnhK373FxN6Vo/UQ1eKoduG91bXf46S4N+LgtwRkFhvGc5qnb4sZ/agN8FJ08O+LNPeG
TrqPYgkqtqQ6fZc78FABGVcBh+/0EU4qKUXg3Bbj2h6SkpxStLdggd7GAK5swq/bKGNWenI1WPDT
jR+YtAKIwliCspwMRjP6klQR0iWLhNI1G9AJU2mbWKyI4IS/CnizGwGpq26lwekb8WzFzS/iFe8q
UNI4WJE8tyN0+yjKn7pJ+m63+WNkWEfCoN+asvmOY/yWZjFmSDKxg+NEhWQT6imhUsXrQrw6Su5t
sFDSr0dqCbmc0vjNbqc2+K0YzVMVgGQJMTtYCiF8Y9t9i9VsH+adSQp0fdCieacJgtbHSvm2lORC
qn1zU6ndTUlVxgmAU25kbJwAJPFfJon4bmnmaw15xJWLgA5UN+x4HV6soiehMxt/ACXhTNPov81O
/TV1zXUF4hYpSut+PqMBJTp900xko3SD8X5wdqMz9fFNk+BqzOhDrIdyYRoZqmnZdjgLbxpJDK6V
DZFvJZXs8k/X6Mq629g6Ba1EV8ObIewiEjbmlmAIiQ4kMMovZT+VO2xpmqOOdXw7ggO8MQfgo3Av
Wl+VrUz4iejsA3QXGQMa2m0nEUF+24guvJkLCdKNKO5MbMPbeki1KxJQSZIZImv8MTN7PeZI1R9U
AiI7AiGU4XaK62YvTyH85hzgRtY1MFCB09zLgOex4ibGVYxj523maNOjstLMe10e6i8i00wytwzD
M8uuJ8vR/Gko1auJ9J/67kK+6hhb3iwRDUT6zQPas5diJTm2qZwBUQnjbTaNtkv0YOW0Uo2aX5bk
rblGXFv9dAN4of8RyPF1AzeOvOWxc/MUHvXCa7vXRtiFY7fknq42z1Yy3gOwt9ZUJJzqsT55wH4U
rIAyrPPWRC8tJEgGoKgxZ8SO4K/2Qa18tetG9w3shkzB9ase95GfMNNuY+yuNxKRva5ZT1fRHC4Q
XaAskMpabYsaqK9FhDlGOju5miO72QMoJt5XV743M7A4FZ38hhQWFOFSNNwq9UNLDIifIB51BqVs
nookC/1yGXtC5TkvDrOi+lIOEH7WlTco+9D1DCC2AQ/NG5UB7Dip8ldzoU+uHQjjxtaDwZflwD5i
NtO3TZ9j9Svj/EFSox9j1IBfWDRcJXk+PGCUqZzP3/m/NgvI+9ByrUUXbD6mfbK3Ys0iHJZYvweG
3recrzUK6/Bhtp8Pc3KaZze0joNkjInctGWYYB+/rEkZDLISNPWhIw6a8IONuOq3dH4S1/gvzs5r
N3Jk2aJfRIDevJIsK1sl23oh1GqJ3nt+/V3sc3FGogqqO3eeBpiBspJMZkZG7Fj7Kd0gW6Znb1cc
ZbvYoGNbCbtzquLFZfs/v8BQdTShisH9ZhmuiKiklZ5w5iCqQ7aiZ5+udMu8MNQcE0G/S8f9BM96
k6O1tMeUcoMqwk4ro1RYWV6vv9AF5T///FSWNwuCam46c8zMBZkkw+KhUI6nvBcHxrELVdjQZXDj
hdLdvx9DkSnpgaczZWSxXx98NpoRpFRDPwoF+/lYSEfuGtqZEP3URD4PssgplH6SxmXDxazD/ZCb
SvqKdvvMGItUAi+Qp6VwFaIwhECP8OfrTGq8Xkw/1fQjfA+tckGUb7A73BRchRQnvm2wpXF6cLE/
P7/5r36JcudRNcRq5GBJ5i1TsF060fwYtfpRtziKq8GGmIZl5rkn+P2SwzhE0TIXb1E21GWXXdhL
ljkJjY7VN44zsqUjtCphOHlQJUxBfgIipdq0K2IiSl9lHGrhSsH82teMyzokbA7y1rWa5AoTrgdJ
632CS1WwzS6mg4ZeV1vyp9d//2Q+/+LFSx+NPhLog9WPvXiFjR99UL8GrsI/D7JIV/3nres0Usy9
AFxqlkdyrsQqjgg+o1DVH1eKC0P1BpjHWlllL+eKf9+SD/Ma+zza4u5EA/0Q1AOjaTfpNTIG22hs
AcOBizf/vnmF1I18AbDb4dzA31cZahgEkVz6uU6Z4iLpMchJpOLLrh6FDPc6UdlixPEnLuK3n5/m
t93enDMKLK9ZYG3+zf18VhMUQxf1suKpR9mXPNfUq6sqhKICfnyfNeJbKaPzpgPXGRVp9fPIpyZI
LkMySS9ZOreGrx9vjkV535RMMNM+rP7d8240yAE/j/F9F5pnR85dFCn80ZHwdYwYMh9hCmPQMeuk
0Wz/XDs/DzGv6a+7wdch5K9DJK04TX3DELNyKSyBN/W39BhsyDvYwArwTfn984Cnn9s/c1o8N7hA
7TiEunr0WrLgWOJpLb4D5uHnUb4fjn8Xxj/DzI/2032OBlGOCG58XGLt4H58TQ/erXk/HYhzzTea
K/defmZBLOpN84fNo+QfWeGLI1cyz/zTkKXSY0hmBtqxzcLuMhixUFAbOv0AQNauJ0/tygvGN7PU
8WbohPFSjiNq73Hv3VeVDGYGmx49pC5uFvIz5kagWMT1CIz7zBs/9QI4ov/ePEXz2xkN88zzaphW
x9mzuFRnM/oJht5wZu1+u1DzNCyKABxwuqnwhXx9GhBiCyKoQD1CVLETT2CnWQ8xXuXZmVd9YiCZ
SiJhB4UNPobFQPWYymNKCviYJuo2xOUtkxKcQ/RtbvofP6+qb7cpdhhrVraTGubQXrYLsJPUfjKM
yrEulEslEys7rM3fqQHWohilgyL0x58HPPF1ggGmhZumMclQ1cXHIgph7et+oxy9LhltUUHsPXra
RsHjzxHwEOamBBwz7rMza/nExvNl3MXXQ/0QSoMJmzLUjOs4J4ges7efp/ZXab3Yeb6Msfhc6HP2
YklrlaM60rNbkoDASDl4IRNTIcjRuw3F6NAONfOFzL6/hay3P/MLTnwJ/AJdn6WixM/LEL7l45Sq
NOPpvuDuKqJsnFV+4Qb6jH5TX6Z/8nWy8Z/OjHriyPo86lKBLhcq3mQdz1buptGl3R1LuLzNHkOp
fK5Z53YPYx5PexyIFTSJNiYE2rbJKuPeKuqrCK9DpcZjRoN3aNNfb9g43eAq6+90QJI//9bviSqT
7PQ/T2gZK2LF3Q/YKCjEKp1LCf1ecaet7npufFG+p07o4KjLFQeBQuriWeH6rn7mCzi9Ev/7jv5G
U583VToNtC4rlKNeQrSZrmRt+/MczyyCZU1AkEpN8kamGMrSh5r0kz0CKfNlbVz/PNDJBT/34YBx
tgxujouLS5nqIMySSDkmpSHfgLM0oIZGnrzXMep0oj687sS0eckmwJqymvsr2u7EM+XLEzuYyp6s
sZ9YdNv9Ddo/PU4TtFbfqb18NMmzZcY7nA9oPsl66pDRZ5P7/5gyAQxVZwnixrfwLJDK2vemST7W
cgdxofsdNMqH14TvsTC4oc5poMsXTa29mEJ+rlwx743L/YVaPhxrsrr8yyJ4ymHryknWyX/X7rBT
fmOQ6cxlYSxa3P7i3LXq5OvlUkXPB31P4NkX4xn1JKWyETNeU7h+gEWTPG0MDbv5Od0tW2vRKq+z
EFTmeOYbObWEOfdU2nOMOfGx2EmnQfEqv9Clo+TtpiBCrMlyQr5z5mXK3x8oOXIULdR/jLmG9vVE
h1029P5UisdGeZRA+fapRrGu2I3DtZUo90MkkyobOaB6GwtcF9u63ZlfQIl3+Up1qPgzSsEkwbBs
0A0pkhWZ2WuELnQ5Fo86JhZJC2szuZFKaRuQqveKbiV2w5mFvNCH/43tyJ4iaSC9QbfXkuCQyr1i
+kOuHUOdC1MCfdnSXhNwnmoHCaCiNFJLj168iSXTrTA4p2XX5b5i+6mID8p0HQOHm5LYCQy0wZFx
pcjxGlTcWhh/1d2HrL/nuOX2wKeSqX7UBhFeNEzYM4/vxBcxB/v0D8PE+V7f0kpPa7Io1I5i9zDI
WEhHv/tMje1QvEi9nTpixxsg+R7KfRV9FIhEmvEcZv7E4cdP0GiokehK1LT5J37afxJ6P4JO577W
UC3KvcvIw/ozuIgAN/mZ4uRdZWfe+8/zlk+cISxbgn3K3bqI4cLXQcl6aXU8WVyjLAm8j+Gy25th
4aoZzkq4yJlS/poZGcZ/H4H31ofhukCP3pkw8JXpogVSVYj+MZvRJVMFZ0tFd+k7ujV5dgSQK5rO
aKHO/N6lzBugTQFZV1GPo3EhG4+gGc88kL+B6pe90VL0uZ+cajhxJUyHr0/Ej41GS/SIJ6Kof+hG
paLRyAOyg/pXkYbmDtzbrvTDwjEDaafg7LgVe1/e4OB91Y2q7sgRyN+ktuAWhhhsQvvh2iKTXVb9
SbGtMjx0afkAEXUvTtYOcux7I5nvfiRcCd0EyF0vjzgAPulT9Zb6cvo7nX1Nasl4jBIvwC6MS08Q
6iMEPBJCibmr0tacMe/vSTD+yRTv2Sr0td90BCWSkLtBVj6bk37jae17ag63rYSzcU6LWJOBVaoi
87bBThvrXyoVqhogt4TW2WI4hj9OB0xfv+HHb1GHXel5t6vl+KNK5N/9KN3IueHoWfMW6xCo8yK/
ISu4yTz/gMMi/Pj2virb9wK8rK+89al5CXptY2XhXgrlrVFNuG3K72bUXI2SWu+ApVeQ5GLppg1F
9gcsuDZNqaW25xt/AlPGSs06Rr58MZXBlRnQzW21wTHS/A+tKnHlpClMbjaSoB6sVKKNIbPWUqbi
ApSYW9XIXKvCGgPAjDx1a62D2syhDF+zDfCTsbS9MYiHxCvfoly4rPzs1giatZjq8Pr6t7FNd6kp
VbYv6fAb2ztw9Zsw5sFoMjxBVb+QE++2yRuJP0rLQSDeyAaugN6k7ceouA0yVoYwrAeK2lZu3DZa
Tfye3XVp0joASh9g193WMNtp7afUZ4B0c+MQR860kltHw8bPhq36UI7QtaM+FndSlvvrMm2oXNMT
Sq+f+aSFqmpnQXowJ/PVKPyGGDjbqAYnQNXB0ax6a4aZtZeTrl62gfpcGH5/IRW4GelpuItISDph
h8AGlOVFGgiPokhiUpFxPDY6748a5rdNhiNtaqZup8PpiyqskeIQ77Rhj26HKqb5GzjRwZK0fVZM
v7sSu+FcDfdRPu3VJscgr10r2gAGETqYl/tHAQI78Txt5CIM1VUE5RRYnnw3qLi7VSPo0cm7VwDW
H/Io2gp9K9tRLt56Wtfb2HPne1w2LmOjekxEb4/dEiyjtq0gsLI3hbmvu6oMKlq0uAC2ldnfdRio
Cwqsu15RncEYVlk+3UewEDZFaSpYM6ToNDTt2Emyq5rVoUqkF8KU36LSvne1/EstzQc/LoNVHWqY
sklKAapxAGjYjDgWqf1WNOBDidiIXmqJ113F06QcylACxTt1GCpUFUUvRcNqAdFM25rKoQ5yCvpm
k1/EVVg50die2cy+BT/zVoammOYKMjDkyb5uZQYVrwnZlXL0S2kjZRJlrQT7Ce/MVehvbLHYMkk0
EkrS7Ury9tshEklZx64nH/XYQwarxh3k33w1jnqFO0C6l6xgkwGnh+MEdUyQD+zh+WUowthUQp1T
LqHgGKtBufJF4zkUqhA7yUC4mkLjXJB/8rfSA6zNuUkR+OIiFB0yqxTHXCHKv8p24RaiOvVLO95i
HOPSxHZnXSXXCa088Q1uCNq5KO1bmGEpnC1z5xrKZMLhxRvp/K7pe7q7j40kXU8y9C5DzAunjIUH
oGKAcf3CRFgz1NQzs3BF3xkXnzanXOy/FFr972T9hG50k5OANvASp48INd/XBTLOVwSvK8cjtM6p
ucMWwAZM6NbY1f18rH5L1jAQC5Hua4n2dWs5b78fKkkRhOHYkzRREzi36Vw0nThpEhdW+RZngz8/
D/mtmEAFR1eIiNW5y5XWkEXoH06DEareFB4DY2jx4r3xxOReHgrqy8L4run57byc98pY3XWKuRcw
Q2lkPTxzhz75MyyuHzxgU+Sfxc8Qa4CyfVaGx3qFn7ibuHTa0lY00NVUbc7aRC3jo3nSn0fTv75R
NVKQaWGfcsTc9BYXVinxzkRgyzB1OcIiPooUzE2VihHUDX0+a3P3nyLyOcXZosGGcuhiJvOS+hQO
SwagzC6twyP8YMUdzL4myvGiLV8BiR9qmzQTjgNg4Mx01TKr3D6M2F0wydkKYwLV3/d0ivl04CPq
aM5seXyqDP95z9Nkk7gZ2YYlIx2X1MVjAO0aiC3ZzaMs5IFr4Ya0xVPutYAyDeHc+pUk1cMYma7k
ixtcwwI7y8JHpRIfTSngbOFn1Qr8d5leaDXoL0vY6OAtgQdmUy069YC6X5KfYGJnKyGGJIaPHzuD
atB+E4avdOhdJL75kKXNdpLFy0SJH+oBXxm1zm/EInehaq7ARq/ztLwz1eiq19K3LBiAiUMJmPwO
3nzw0o/8jMFXfwWC+RHJ+bVVVCsDvqrNXZp0aqZeaZ752sm0jFndWu/bbSNhIwWYr1FK/COQ79k9
/nuWVSLa74cnK5Q3XRS+9KZ0QxXcdNtJOvQjvotJkHkOZc0D5/M2EPJ3i23JLSJhxR59YIa3WKtf
mCJJJj0Fx4/3e4rpe31ZWU23TpM8A5euItaIoXYaRn2w1GADDfs3up3cVkvuarhwzcaZGr5UVXcb
i9nvtAwOdVtv+17eI1nAYcIqcjsp1esO/p8ziNYG4P6vSJGh9QcXUp6/qSngOClFaGtaFl5DWmbn
A+nEsCOW0vupvyqkYXoqhUpC6NPejw1m9YqB62efEHg0Axjpdl/J1nWVmxdRI/xu/OTDM5SD4Lfj
Vq8N3DdijEzBgw0YiZkffpUib8WuqtJR1IB52jZedhP18kUaN0dWylXR4vVLoAD/Fw7mIQjLx6oE
Jg6lFxeoEcMNkguXVi/dmbqXOcRnWwnniTWSk9e2QacrEOFjgHJbmejNxPwVE+zrWDV9l/z4Oshz
DGHDIV+boOwcpZYReAYGeOnRq1aVMQDBz7BoH+12FK5bDWi8Ho83gdU9eRhdOboykfbM4ukqbePW
xnUd2XbVPLQolahuSMCDMMBVpSbY5rWp2mUhv6WxdxH6SJAmcL+IdSS41lysnotCL/ZCYMjbcsqh
UA3DwdD6KyOPQcCyI9jIjN6x/P7oApn2aB1RKAc6XbG+f+NbJT8ct2PaAD+wsJSdEdcx/GhjrmJN
W6/UsUyA9I13hsxBVzSq5Gog2qEzt3t9Up6MCrXp0Humm3pCii5EaDF1x6bXx6fExuSgtOvWBPiO
+yz+Zs2hbBPSGFFAMy7N4ZtuNI5y7ROupwHBc4Y0s+9+0z7f4w6Wh65Z4mBdgL4izdVdFjl4/k6M
3+MSN191GPRtD+Nl1Yyt4rBjYEbEVmALmWw5mYY5fdJE+SUAaJX+m/ADlki/LoSYNaS33U6yIpZ5
K12HvN6q01a1HOI0is0U4NAYm9K4/i1JFWZUsKMfsQ/SHE8f3iNTD93aINavFUN/7LsWL4VKfPfK
CAG8nDe4uPTBJeZD/hqL1k0rD/UqQnDMT/Kx5u1BOyO5kqL0RaoaGfp0+gj/9yM0U8EJh5iXbD4z
hXQLLRUTt2hEWwWQcWWRFlt1cnxtCgOz96cHJOczqr6i6wwF/DbmY7TxEzRsUNOyLaA9gM0KMQiW
/mMc6QCbuuToWZj+1oVpOiBL5/sD3XlxKVzSYXdtRfm2CcKH0UAbXINhF4zw4NXDc8oFDtB5tZel
8KVQjAcNeIpLbK5uC8/ATCydjoWeXg+TsrWESFyLTULvb1ANDjnZAHG8cFXh26HV1YsUeBiZVtku
G4NrXQRw3lf3XY1qtNKZQKD2JAP8DjlgCB0WIz0vK007lsaNl8jDConpbHtX7y0gHPFs6lRbIBf1
8j63xB1Snieo6yUwPetYJ8bbFJrvZSD+qvVi3ebSn6YL+GBj61cwlvjmDh9BK8zGT8IaYMOuhkzk
iFODl9WIfXdZN3tuvp5bCIApsANeW5r3JEz5iPIz2PCWrvzYQ+E6UrzD+YXq7GDcCpPyWxGCF/wE
X2VSnE4yd0iZLGI8tshMRdm7NAkP1HFvTVi45DL2Uqve6YUl8qEURzHBTL5UupqZURdp848kFl68
SMUO1qC6rQNNG4APlzq0V5zbnSipr7Bz4YkNruZLF2EWNLbeqDsQnncRSClqfZDPRtzqlUq/jvRY
XsfteCVS+bOToHAkv8k3CMIhCknGXTcozzgfQ8MR0ovSR7WcCvkFd/Cjr3GlxEHdQKRooF1lUY7B
JuzLB9Jbv2TUwQbWRLak9B9V1KauEPhHX5lwasitjR6JF+hKc2doypukmZ6h3GIrqI+/y0F8Cyvj
EVXTxVyMUsr+GrOqq9hU8JpKrfc4A0g4+c9mmR+pQmzLpI7u533DwdJwF+o5LsracBFaOlLJNLro
ZLobxOYhVUcoQmH11uP13uS6bof4ISOs5SdVikWuY/J+JVH+7hfCXZKpb4Fosk+BthZkrJLM0spt
UUdMVZrRVQbb2AcuIzYCnx9P1qzFN24f267BkKHNI1I64DhtnUoEH05y0+Yg8n08dEKOdHyXDMUZ
dZwgOhyl+wmlZ6dUB78pSrtPy1s5xdQoqsfQVTsCowTsoyWBpLcK+UEThAfNw5E68GsSrLJGfkDb
B6aHabFIIavr45VOHOvWuew5dd1fjGV1UGYLezGVnmszMuFLF9eyEGKGrRt3OAHUDh+um88GB4PS
XWqzewVeeJ2ttvTY6YG6QpQ7rswBDUGvCzoJkb60VbW7TfAQtKW6fRVaOtX94haY0l0iVVvi3Ieh
Vg4SoHPLTybcleNrsRwPQhVfxARLejplDv2EN2mvvtBH5QhJdyXp0rVsVi9AjTOMwIc/+hTuywIC
rYRZXBSv21p9ClDuA2fCGyOkKAAAucciRbusy/S1EccX7CT9bR/1L7UXBK404r8NsUrRcKzM43v4
AJd+OlyLQ34ZRPpOGDC9KBScyeBCJ0Rh0b7zU/y+Q/MGh9SVKbOERMDcjSyucas+Zrpxn8TZlgAc
H7wu2TVDdMw14go1esLzBisChPSWNWyzroTn3k4PlVHe1kgGUIjh22cEOxxo0McbyZ5rBpYh4Gjx
uNtOYdqRYcOhPk4SrOi6vVTXhS1IOFJhHvJed9NWs8R7czazl+o9yva14Y23eD3/QsiLK9HY+nag
p2+4T3ZOkHTPclnTRGPKx1KvKE8lk7Kq9XJTcW7h864peJQ0jlhKH7mIhbw8rAXNupaEsXG8UcXX
RlGwfDE/vER9SBN5n0rCMwn4KxodElZDVu+Qzz1gOHmhj8mrMRY6bRa0oVYTJPrC7FZWNP5WaSBo
mvpJstQVTrT3Pc4+QVkfKqPdlHn3obTTR6sZbjnml9o4HfpQesn0+ihF3kc6yjdBExi2n7NlIiXf
NV3xmDSkvfJJ/G1RAxkj+kHFLsDKF2OBmlaPlZIJ+dpoBsXOsDM8c3c5cbNCmEt9AY0JHdimurj1
x1Uvd3O96li5OD9cQ4feyr86p3dFV98KENiE8+SCZXmK65IMWJTWQYNSA3S+xW1uwgdSkQrhIG/m
BuZhK210QAm0afzbFMtypPni9uneqIyiPGoYERxmPou3nzlQ3ZOxMjaya4pAGc7lUP7WhRc3wS9T
W+R0MHsqC1PPhUOwE/e0RK1zu1nrm4JPAVpLcmetlE3fOu2lthFd7bXYnC2vzg/vp18wJwU+Tbmm
woMghYc7syg4PeBJhrtyF9n/hx7fE/deKtaygTuhqaiUO7+ONQWiUip4vB96p7g099XNsA2hT1gf
+fr8s/0mA55f5ufRFjPDRLQcQlXyDsElSrVVc1vTOD2zpqR5tVabZHOOf/NNvM6QNB+SN9VpxYRw
t8jXQI+sAk+yhAOXosMgu96eXnS0L3aIcv0Jbvr99Ko56sX8qZwjI3zPrcxyMLjR+mzAgV7u68Mt
Ogkfi8qyeJHmXtnGG2VT7+TtudzK/GcW6wVZKWgbkS7fGcX4dZi4IUGSp7p1yHL8YUzOuibYcXA4
Sa3dNoF+5pP8JpXhkQLxZr+RLL5+eblmkoQVo1aKcWhpoliFYag7ujyJB24Zhqvl4kg/J70WE90X
lAe6A3Xay2z0BZv+5ctoSK9qAU8LqeM+mc6NSvK81JP4I+jyQ9gTrdLBQ5Can2vZP7Fp6dQ9KclC
8yaNuHhOhEWeJuaBcciydt+LWMl5SukiKICJzmXPbmvhJucuTLXLqLG01u7OpDBPvCiyxTw0hAts
2NZiLWpx2zURafTDZJjgJaQ3IZ5ugz6KVhog0z7vb0XDv+hIMLSteEzleiP7teGkomRPdUbYL6zo
T7Sj8hxo1TjxaAxFJXEMsZAq6TeJbxGKpG+x7unC7NUS5Jj7tPhLq7mllXFCoFeL940lGLtOb1a5
n9wXlU8gJjSyg3HGrypL9qaG9RFmumajbMQwW8uwujzSMgSQ8TYr6BzBN2sOJUpmEwDk9cN1ojd3
oRB1tqEzCM40aOYFaUtF9bHQ8udmwuQs5ooqhuNjlHv3gZpfE48GjtVKsiNK4WUlF3RUi/7WbxC2
CQLG20P96om1seG8xQ6My86qHiyikTDXTeKpmgJ4ezf22iPXoyeFK0nZ9DdSN05uL3OyGxVemK3Z
P8v1cOFXAv6c061ShW8Z9khTN+pOYUiCk5ra7KnqNWe+rjmj+/VjnpHgooFwCi00JkZfP+YyFTOr
9yl8mjpeMbjd9qnjS+UOF9/1z8vxW24ZYpzFpghlSZ7l+YvPAdMnSri5QQclPk86FnT+cC42+X6Y
KiIaEuTCNMKTH1x2AAxZMxmZLzLGpb4JtzjERdcFPMUH6pf42a6alRm40wPMGLdrMJHFuZbmSCdx
fp7q9/Tu/DsAoiNXMmcyweKYi5smKluJbtHssnw11tOWFiGyWnAzCgcz7XMh2bdTdR5OQQzGTqPS
9rL40Ou+xCkgys0DWJddc+Pv27V/D/UE2lrinFNjz3/sy4qZB+PpcsRxvySP/XXFaEOvq4R/5iEG
GJOSyGi9ZG2dVeh/668Aa/BlnEUklgf4E5gS4wQ78iP3M1Y+PljXqptekt/dDw/h2l+fA2R+j27n
UYEaQlFCFIxhwdfZBYUIdRogGAFKR2HAsQg2YwfJvrbSbc/OViKdnLtzR+o3hfs8WZ4l/UMsXySE
iwVTgJ4u6XszDsUbWGO33vgvylZ6yveoZp10x3UVJb+tMOd/HTTMI3NM0aqqcjIua2tCiTGV2YnG
oVMvO+mj3qRl4WCyGwI29h/C6kwp7y8CY7l8qPLOpxJN2oQqXx9wjxCfr5TxqJzvBDvfG9v2ytxN
T+bOxC51RwOsW82fyW3woNhcZuz8pro6Hxx+Oxznef/zO/4eUZ+i3iCMRy/Acu/gt9z6vYPcJbQb
7qYq2fryw8/7walPhjK6SjjIkvreAi+Whd6qhXHgml5mx5IU2Pj28xAnPxdZNLgAq3/318VGXsXt
gJVFbBz0F8wZ55qSbVxELtUt3M9c40CPwOOwoTn4TIXy1NxYsOj3SPFSLp3/+6fnqOteQh+0pR9C
5UBywW6thwm7159n9+2U4mVh02Np2DxBhNcXn0dEnrDyS0M/dObD7H9by4h80sfqHIPor9/HYnVq
OuGSDouLD3H5+fvCIBRTUBMyJZRuUi9UX6JhRF5AM77j5XFPk7J069FELNMO64bUyFGhBPcBZu5s
goV0hQf9r7TV79WhepAFdYO6h/8toiudflKeFHqFpjLs2Ayn7YTAbTJxfRAFCldireGIS3ee28ne
Q2XGI00klYHocgwgj4x76G7nmm3/vp7lhOcaPvPFyQojra+vbyg6dNoRE5b17qogJRYpzW7S1KuR
zOZoZHdlRN25IfOvJ+9V3923VXIRyvEOo9KdQhUrQ5sWwKvgj9Nfs/M7jAmpA0qduMW08CIckIn1
xYWcds4wtpjlXU4iXe1x7EbQeCRrG3sx1XPvt+Jpe+427tQaaK2AWeL/HuHAV4XofYPAVkZz05Ul
ScXu39akFZHECy7dpGC4vmmLJTx1NFFDgdQPKZ0fEJGVvUl/hOFFTj6EG38SnCIrHkheOT+v6u/3
UwamwUbB4oCeF6Kvrw8fx8uuKUxPO1h33fzBpttyE1+Jf2ranm9l7t/Z+1mfrROxwrxHoGzgUkIL
0WKfCDuzUqJS1dh/m13i1rOvl3Glvymr8aK+aH6dmeK54RZ1+KnWxKIincR5Kjr5sbgJ1jHqBcmh
hnyWM3MixNSQyEgmCnxyDH+ZDZ/2IhPGkJZVinYIw6smedbV5N/vQ7QkItCms1tB/LL4WgScnRVx
8vWD3hUwg/wNxlSXRaCtPeXcUCf2VSYBV4JWe5X9c7E20slqVU9uuSIpsZvo12OKhkw4swLPDLI8
BA0uzorm1dpBbOlUM98Uiq+j8PDzGphf8WKL0elQIL4AI0ZotVhxAKiKISl8jYu5uvJV8bbhYZUG
NWRluNIECtpJeGZeC+Yh8g96Ij6PuVh2fVWRRy651mDujCO5dWM8D5coXlewlp+xRtdL6gN2vaMu
s1POrfk5Al5OmBfHMWVyHsO/+fpZRxAddaHo1YP/Orj6jHZFM2EbG9qQY/ts6Hhi0c/4kf+OttDs
SD5u7XLIaPWKwv6uIHRbzUzXcU0SXLa7K/ybzz3eU+uGgEYECmfJnJSLO0A34P6YcxE5KK1N5jzb
aetwhWM3uu5roBTGBg3c/yFmO3W/ozfhn3Hn3ebTB07oY4hioquHZp3sjLd4W19xPiaOfxW/Ww6r
6rJMHCyn3RwgYgOP1HOMf53WYWnRea0rEhYWqJcXH2YSBQpqB0U9JDvvf5lZaLFAaJ7LRS9Ytv9Z
xJ9GWvaz+dhyZ03FSMK2/PBfpbXiRut6A1CAxnbymM0qTdfimhVuS/f1RgAXBsjXqW/bu+q9/30O
i3FqoX3+OYuXbjYgZEJVZllHz5Xw1CuvP+8T8oko7/OT/Xur/vR21V4VQ5oG1Tl3uokfEWU7iSvA
kVlh2AHMwJ4dOzAid8X7cWvcgxEGABKvLVe+OBcXzS9x+Ql/nutio+8FVUWBywKXYZ3MOXF/Z23U
7blXfHoYmvkVUgXIKRc7BbtEZGBAr/49jON9uIkx/hLPZmxPbofQVP47zmKPCJNCz6NJmvcIQOW1
na7Cl9yJqMLvrU2+nlPRmI3BLzifmzg1RUUmwJJRFmrWcvfvkmmINbEkxtEbKtrjDia+44nVuoyn
fVjnqyDQtnqnP6qZeTsqHr0N7YunTru4rDeJGm08VbzShxEtf9cCA4rGw8/L7sRexmlO+woUQxqq
vyED5RxYWtqphwFdvxgBWEK8U9/9fwYB3AK0w9Kk5WnuRd04ZnKrHlqKs0YYOF5E+Sq6+HmUU/sj
c8GTFnOkmWuw2JuQ1qRtq5cce0TjylDaSile1Gmz8YJ8m9BMbQXdkQbYdTa+cFHFor52dKl+xBH5
uQnHdZHTH9D+UuCN5aVGz4lmW2FwJog69cC5o2K6SvTJbr5Y9F0tWNgdF+ohCo9pbrpmQDWmOufs
+H23Iv4DxanNKM7vMJsEk3NMO+vxIOfVWlHvx/hcrujkCJzvRDUa1e7lPBIZIV6K/uWQi1uN5rhU
nFY/v8/vT4o5cKkGgvQXcLrYhToAhRkyqvEwDjTL9AlCtX5fdrc/j3JyHvrs2E5m1vpWXE0aQ2kr
me8KeYJNRr3XcvfnEb5v7PM8/hlhcWxbad3XGM+Ph0TYj1LqRJLqVCJT8of1zyOdmIuKLn/mJKGV
/gZgjVAWK3j7DofBjxyl/SCLf2aEE7nd+eCf+1Cp7ZBrXXxjIhKrqBFTrOl38dHYert2ne9E9z+p
3XNXRK4V306iL8N9cwhCdpt2XjZgBq5dZlXi2bmEeLHU0wANQ1BaaDUaweLeXsNdL2G1GT2VHCuN
HqPY+9W1dXtdJ+E2iAi85amiQ6uLbG+odibKL1WwEttMDPh+0aDZdS+RNDbCp6LiHuq1/lvVz5qK
WOntPkv3wjA9KlK3TZv4NovRHMfF8MpbtBwhkjFi5zDWq5QrfOHvWp/OAzlKPppEeOtmGlHVHGSj
+hVnyXUQcIdK+w12KAkSUO+V/lNjM+ZhhWQRQJohRptYT28xH3OKurnMpnFHo+heSyYnUZs9NEw3
Krq3yOBvxOFKF6YNspvNUAhbAImPgiD8acP8Mta9VVYLz6mlXeHi69tVEW2xHrhWiVU1a3wRLGuT
Wd6bavmuYWHNo6BN7XvaRYU6dMSmCVfqoJWrtInE33KVYFPfeDSDhQZt10otOYqChjD1h500BomN
g7V4Y3LePkIeqNZFO0RuJfXaZTDolRvnPe+prByaSMhma3HqmF5Z2Vof/w9pZ7LcNrNl3SdCBPpm
CoK9KJHqrQlClm30faJ9+lq4f9T/STRLrLp3YE8c4SSARCLznL3XfqK+Qj68UNNlnIjg3bDjhiuV
DXSzscRml8r/otVlJKh8UN0AXaXXakXKX/FHU+i/7VZUB0WLxDuhID6nDtuPV1pDU0nSEIIGZkEy
paSjFbRxUVe2DNoAKfYKYZXmhbKEkroWhjs04qPRrcgtzOAntKs/yZCEN1HUdS8jVLv1oBbOKg1J
k1WcSNr69tgtrF6qFiZd1O0QdvVDHprOGo2hfSzKmbs6GjnuqpgbPn9n9zCAnSWC627fSh0IPkR3
HhLK5zSOT2ZgrJQpeUZ2Vm40XzHXdFGDzUgTM3PVJgMhMEa/jT4z8Q1CkVCKdGclIkW8NMTLIoxu
ilKPvGhoWrCxXHZBP8tD3oYAV57uOzva2FJarNQkN1ZY4KYN+ZI/zVwtl2OoSW5uKmKlycwPkuz1
ncJyssrADGqWEs7AjGYZ9PFtP/ay2/gkg+S1PvC+BKmX5fm9L+BSNmaDhjKN3pu+/ZNGVER72/oZ
h46/akrLU2t7XOAVrhCrSh80zJ59pzwEenGnCHFvTBYKuJkjqEaS6o4aGkde3mCllOZTbGgIoSb9
kPdouZVU61Fj9+Yyl+Cq1ujQ4LwaiyGe9kUfs43U5khn+t3Ac+idMifhfHGNieHXi6bRgZBGqK/C
Mt5R1MjdKqdnapbySzQW9D0sgx1EVb/WpVhJcnsMRPQqSyqhvpk5eHZibHReSDfRUYOaZjestGK6
zR0kyrN02OC+u1PH/zH2hYZ4VMElFcrKwjbEnS6XP2xZKTzDL1O2ddEhInakjYZbYaheaSJLt2Ir
WbBje06ceKtL9YsNtscZ9PtUlh5s6LfDJB5FZ/0JVf+tiLpHK6U5lA+kmEgQbDP40mvUH9GxcES7
GFlCVmVVovDU5HadDza6c1CZ9P6iR0UBCWzoz+gRWcPDYWPl9p+h6v84akrI6oiIDdus5Bl5P/e7
8lvorx9WTqBRSDa0NSFjBXLqbw2z1hdVFsme3uWmO5igJyaJ5D+1tErmYLtP1fGZakhG0S3bwvt0
uGfysQzgsEa++jZSILZC9UeB5HqpBjJItrE7sRxmnt0cS8WT8pUh0sKt/eZlkOv7RIlV4cYY9Tx4
IqmbKpW9EGjSl1jfkoVV+cmyENZmYG7WFmZfSUv6hTEr/sgjY6qEZX7A8mndleXULa0sblyZEtfO
8Y3Qk9XQnzBMGPXD2ObVj6hONHaLdoU5tUqigLki9lBd7+NB3xWtXf2oNE1+gKGZLPW4a08jKF5s
++K2RDK8sa1AW9eYTN+Qoyt7jIfSoywV2l3XdvbHZFeYgYKchkUfCW+oMm1pCu6lXHbFunAoTzlV
TAWxMUE6h/W063tpAv4Q3U9+EF1pUl1oxynEKNoqTVzsXygVvtYZUixhRdTb3WnMAQOZ/RMSBS8Y
73p5XBqpIBNa9tqq3nXjc91XO8s33urCdKXpYGSVGxa/+a79Zuv28/vdjWr9fZpCAmopQD8wH6K/
O9s7K8w2dlOacsJv+p5m9fgrcOwPtBA7EajSPYrunVWwPRga6aZUx3scbKAIZZ0tV5u6bY572zd6
e9NG4rFVu1vchKDx/fa5rzpkSpa5acwOH0SJnlwNRiKf5FedaE60GCxESk6Jv1/J4xBuu6Z/k4fx
oTfV1ShQPk+QwxP5bkrT26QatlPT7ojTxaki1H3Z6ndOZd1zQNoFdnlbt/46VLWnrmj2XZsdgiB7
0xrIF3CsTnIZv1utsZ3k4WgYw02fpJuh8rdmJW9zWV/hIdtrSnDqIXG6ktTCtm4reLHNG6SOjVF0
K+ST28xiNid+djLC6tjm03vaYTTX0/xj8mXZdfR8F7XKKujrbS0Iku3qt2EsFpPe1V5Zd4+GOtx2
dfmegd51ramq3CIbp0U7TB+6lJtoP8yGV9u8pRZ0V+WFiY60itG52r8a0b4qXaitcxsZH/SpjZD6
vS+bSOrivl1GsdZyzGL/ZjfsDGTxkzhioMGDcpBC5xQ5SnhrFfO6miBKlwVyXOjxqFBStVgmDud3
paFJG+jtZqryn7BJ0Ynb011RZscRI02iKwtYsbuUFlNdTrfxmG9k7BeaqpKLlobLQepu4rxak1G6
btnJlp36EkozCNKXEa7K6CPMdFv65v0YdZuS+x7W/qk1VQ7ksrwJ0VZl+prncxu3JzTSmy4MowUB
hHisw31DPpCnVCqU6mR48s12XJcFuS++b/9mZzW6uiod0pzV2AYvYmTNXqustVlJG6uRX63RUtFd
VwtO+4/A8kuXTe3t2EazQt0cPfIHXg3JXrISLJ18vPF7I2WBbn83sXOv5DgVMHw8lImzSacqWKQa
WnQF/s5kNreqkTxArMAll8gULn18sg5KUkfZJrX2KnrnvcHvZPUaLhXffw+U+REVNRVV30zcXkvx
jjmiXk1l9VbmzoPe4wxIajVcdiXa83SMsHwkGFGiYLzBn1Rv8PjkbplEv1UDcU0ZTms5kEhl0iCS
d7uWx77Umf+j0J+rhoQ8xQyahdCHX3g8NpqZZLPy1+TLwYoX1sVjoUpvwiCcOm84R42pDBM/uRVO
aC+UPFSPrdakroBtu0jCFMW3Vf9SW5WAzWEkedOX2XaoxbM2SiO4BrbNeoGdPtBDkpoHchHMadoZ
tfOkhNNDHOsIpcCBL4YOPYAeS7DU8WrBv3spoaa7Fcx9gYlFb4eDNip7YedPpWXdOjXEjzws1H0U
+jfzkuU2erviNV5Vk/5Ml1NZKUy7K43oC8UPIh8oo81hSvJcev+6aFf4LdBUIwwsjV+TA1I/Lw6t
Zj7WUlZvytTcqTFfLjbpZVB7QSE/9kn4J4yyx04LvEB9F6Hu1qI49gTp5Fgj6vEgEav+/RJ+6fj4
5VeeleIkOVCkYAZGNEvrVfOCnQKgFFrZIvlfKGDn79TXMiYuEqriNM5h0/zVr6qqIQewU6CVVFpc
oaQERJWnINrWfCSQzpXCDpLBv8ejVUWJizIaH6nz+pPTpU7bVMZ00vwsXYrC+ilp1E4hbLvdQHcb
KIhYQlDYOFn0XhImzNZp+FGgpXPDprtPMhz+fhI060iV12YRvtGI691Qc0b2AJO+VqboqBiT7qbz
pj8u8Fk2WrZMbfmmEdPvtPTv5EJdBA450myjCNMal3kQybSgq9/Qs/HKizFb1VGz1xv5drSGdWSp
h66JTlqfKC7N2pVcDXusKbciiN8kEd52ttiXRfYkxcbemsqHUJgr3RHASLIjexLPkfPXZBqPMDEP
LSYJU808BB+3SaevKkSKuaIsrTg4NJ1xiBvrCPJ4ctVefXBG5we9jnvCKX4IWmMIXQHyA3haxZYU
zuXOx6LJfxldcGid+qMjwTIKBPXb0nnRh4yWQwlGA27TH57uwO5POyAV7CkN2MtWTw+hokMigsqC
mVn7E4/NK14GL9BhmQhZeYkBJjhYcHedah0NTdwEtvTIAvoWZ2JHVvxHXOePsuLfjWW1KfLkRm7z
Vd1F78HYPpDnsO7reKkY+jqR61vIDeWmKLRxzX4fm75zNyjpDlxUschUc5sM+bad2MhO/ypVpCWH
RrX6PUT0jZIRi2TDhqpryM0xkvewUd9bLTpGvfaD75u6ak3ZcnspOTWx/dgYfMR8ubzTNHGMjHyp
ptOrrIw32QRkpZOzZ0enRhBOO6l0djhwH4O5AAgwoRwd7KMNw+YO57Re2fl+v2+amnUJApeHZWda
SST2pDgxNBmYTdTKdFoiZ9Vk8X1f1kfd15eO0WBekYzbqGbxLDrlFLP1xw0U32QWurS4Pnaa8eTk
6d0QJJwB4nBD7NmKyHOQMYNTAKJnVzK0ZBjIyoc+1aUXpgqgF742wnZeYhJblyJRfgpabxhK9Jne
ZD9IOJndeAjTXZ9jPcvldJcF0rPROTvZwVKqjZ2xkPXQXLTB9BKW1GNMaa9DIBr87rnMo6NTqKuJ
sBdSGIVb5tVzoTe06+ofxaQ/BGnpQNcw5AVk1FPb2L/lDndJi3c1bvODlREh23X4nxL7YDuc27Qw
eC+i6EcZJG9xUH1oMvVmZepf5FBtlwSgkD4gE1XS+L9pfORbDUvT2Fobyg9bjKtrexomVwrV7diy
DSkH4puiVH/DbvrDHJV1LQ3VHQYXpPsiwfqWtrtJn/ZaHoQ3/G7aQDK4VysY3+rcMDeprIQ1djWE
nprSAtxvcoyyCSfZqKtVShQFXiSnWQ8yCPdSdAv6EvpS9AKJs/yzSHJ/GQQ9HlN+aVCJezVO3im3
UL2IBDRI6uKaKvbpBD9pzPLihYLURzKYTxyrHzg434eTujasbNnHvF1NdCs3wyYGT5QWlRf5ymOo
hoSe3Ddm5lGtvlOM8Qa+xGMXKdsGGqdXZVnoNUKbPOjH95JWLdp4WlHiBG6kqy9kWh4SPz9oRnE7
CdULg3LZWiUBEmLnpOWPoIifhzHYDsjJ/TbcxHaGNx3pa+KYj3yQH5PaWVtt+mw29kKyMUPJbVx4
cjCtgyG7yQ3rQ9cG+kFxHGJODlQ2EY6OVMl6G4tQuYvgfywkQlrXuog2pjwe9EScDK19yqSBnnPx
IEkCias8cM6vKB8ZtbHxS2djVdpD0pUS7jp7GcmZ5qoVd19NkF03/UegldGdHQrLs7UuXjlUvVY4
0osFnBPZpYyxj0fjRzywI01wtalsiJI02fVNUdziL6494jbyYyvybtvLiX60mOYizQ8p6Fe3V1Xt
trM4g/h6Uy2aKbW2im8/c+xK3NqWniNf6paKyG5Cw69coSgPY64cp6R8oGqwjU1e6wy/cNqUVBZz
fXKDKnip+8ggPCr2OgcJsVBwgM8VHDtwIKBJzaI2sTWLfEDLpfBqOw22fBIdHFfL+gBpeWQtTc28
nTrrBFx3hQj9yalSa1+Nw50cweLsRUYdzqCG4GTqui+Ke77shdvPxy9rMG6rfmy9IJ2fUZy3v5wW
b72uWBhyCypeqtE9W860S7J55RTqrpDybpnG6V01hvq2lyi4hg4FK6v1LAIu3WqQJFceI3AXnbNV
AMl4HMcmdpjSRvTS0XAg/0SK5EqUv0aN4kEXlazkIZM/0VWvo3YX8+8EcwhloSQZHr94uCnrNNsE
NmqASO7uwJgtNIZ12SGARBhNIu7Viv2Ir/cL3SrCUxWK33weDY5BHRlG0kOljYchBopEcQkRqEZr
dMJ/mVtq7apBQKEpqT5oWpF1bmvDvaFM5KIEZrkMOkzQMJxQ5ZC7vo8yJ9hPQT6sYknaS0HyAdX4
oZu6l1SCR+tTolz5Fg6RpHB20IB3TpEYy7HxN2GZ4U6miBKHuMwDM9FIY2nE0qrrYElZTvEE4i2o
DSxqaPRWmu7v87bTXSsPUy9vi3d4EfeJHD2KvhCcQPq7rqnthdUgYUw1e8CYEH+YPVsgnK0KPhQZ
199UbaoafhcIImkZWLLAGtK3a/jXiYtl/ujnZrC2Ksgf0ZjclUm37fxJeAF7fTcSerfqxPDcIEHh
Z0jGws4dzR2cIXuJHDBResqWQfCFxPVKJcs/SsF0M404G/rmFNY9NT4soLUvDwsnan9HY1YxhQmo
MR35weKbJsnUf9perSEHVLJbDkWHD71PttMEs0mzV40PH4P6kW3FUJEi+xjF1kYW1iFoxMHRq6UF
bCtL1BuLgu5CQqqFbSNdCIuWAcQ5EpwA5PFUK0vb5yPBMUJ9yCz7mdX0NDrZFizKNqzEUtNZ0jUT
60cbGBuja28zGGCVFr20EsLlSDxwDqHIzxvMaT/+yXfgDhiSBwhjIwZ14w9iKZQE36R86Fp511H4
wvKyN+LoQbULjJ7KMYgVKsrdqjGqmyKdBIdS5Rmm7E2RyI+Bap3klG+TnnWTJw3oQUp1FTf5Lldg
qQR+8prmyV3VAPyqsVkvkly150QnsL7+VHtt2sNPCfsdjD4OaPm9DKzYK9g/w3RRscbwviemfh+y
YoAeW6d1ulbscW/bPh3qTtubvmwtdbjrQdX6i7rKbhwmziHSJi5bAcsRZDkLdeQ3y8mpD0MHKcJS
/MdeocOiKtKpiIzBDUSiez20J68IBcEuYz/u0fvG7lBCWkpUzaVSRhpIsJVaaR9BffnR6JQs69x3
3p1QuhtMH426o9HHkMRcm4BhoeYy9Vu2KN2YPNWJsnWSfDrWtdNhNg7rddiHcNIGf+ugcKN7ki2s
tl+XPV9gakLtO8nmbyQdQOyQczAaE+xCvwJ2MDCh+I6TxVsaqfWrTX3u6iRvIqO+nVj3paFey33+
q1PE0xjIe8LfsPP0vX3TS84v3wkDT1gh76yKwT9NpcdQyzBgUd+E8yO9UUhbY0HFdCyN9zS98IwP
+nuKY0j248GV+Ahgh8o2UqCu6Z1DhuE+Eft0ciTCTNSAwIeoT6SFE4pfQaQc4iF5LOPxXqPt1cbd
KnUovghlHbXxWtW7J1xzv8n6WvMWcAvH4LXR0e340LFbrXohybpbJaaoVjJZL50f/qmHkJyrob6L
VW0X5cat2iASFdpGU2J8ScGxiPhSOPX0mzNtuExa/RD4OVg/bdfm7eg69vAw1uadXuqPLUgkmoJe
3JYPsYSOWYT2qxILAvda/6lyTAKW2lWoBYfcx0SY13cJb4+QOPHoyaafikebwkekU1ccA8erh/aW
V36r6YLGrjZt81Jso8CJSX2UIfNEr7EcrZo63OpZSClKge4ij+9TYyMHmahLRqX+psbdU6pnXjFZ
T1A0/3BG2VkZZh6bIlxoyXdiKPaqHB/8+cslxclOjN0BcuAhzykMKzyW0axBDOUrymS7tCf6G94e
9Wj2VYABZN40Aln2uk/xji3NqxVIbxSbQ68yrfUs7NTF5JVFd+vTOGziZp93ZbOQHI1NtyO7htxy
HKISN8VrM4BhVMf+RywxMaNMeZTZ1dawF90qzQOX7cnCUeEHlkH31gXAYdi2FguOGqvahpwRi508
JJ5VKqcsD1+mgXYhVbXRNAhjI/nNNp7yAgxnVSuboB5eU0WaIfwdm7LsBzob5nawysfR0/TgUBTt
YxyGO6drH0JzUhZWrHHKzKJ6n0y5R6Nvb4xzb4m2FQBEwlhIhSMsBXKNfa3bf6FGTf6pjOvJhNiM
pOBrHSbJylqqs2w6scquHUtZTIBEioEXVD2MtQCvb7BvVa/05S+UOj6POofYfpYGSmM+NLVIp1M3
hKvCQWocBz+d2Pqdp4LPFGzPa5WcC+oMW5npcHMIiw3g5euIIZwV8KjKOOdUeeUvYBBesJQW3SK+
ze/NjfqSr686vS6oAb6MeVY9stsmgySljqcqt27TnmS82Ope/ahYG129aiWqahq1zDsYWBRJ6u5D
8YtbNHvbJtIKZ/F9LeuC2OLLjznrkki6H5Rpyw0o6xndfNCS6No9nq/nrIBl033E0WJZszjrTHOo
J7Y6EKQy3+P6JrnnG79roYbgp6uX3ZLMNYrJy+zuqqj20mzCR42QHE/UrPb4+mytYYaX0t442QcK
87v2VnrBBlAcyk2y7b12Oz5ov+2f/b66ouC6eEs/jXumW87CNmRrgWqplR5q/6hfC4O/VCS1KZcA
kCRqFkPNmaSo6jgN13BDTkYXH+cqqakRMaDoVGYKV0rKjRw8Dnn0WDmHomRDrW8nhTg/nxWO9lsJ
gVzO/Ecwqssu1NfF9AsvZn1tXl166iZ7DP5giuNb8PXuO1j2g1A1x1NXkNBphYeOnpQFWc3Hgisl
T2n6qpLaURcYm+ynaoq8rPo1xq9FnK1z+Ld+H6xUP1/ns8MzgkJFvmcS31SOBAspXnRSehoj/5m0
121u0hj6I8b01vSJCCvtbeI4x37k8NX74EY6V/ObgybqhR9VWyd75yhG8ZiPRJU9BIPkRjqc4+oa
3//iHZihF5RSwUiem2VZ7x1U3eN4aiiCxkmDSL7mFFRqxTqs9St124uDzdms5JbNwdxnCzY5RYFj
cqo8DUn/jPD5AY3hmsPMyh+pX32/ZlxaNE0i7AEHwJr/ywqX2p1S2k3NmtGkO0l0L1FnrcnDvNLB
vTbM2XvUTNkQNT7D6Pq+Kw6BclNZV2IQLg8BaUGnnUJo4dmbNBPPmKYZS1OPZqeqH7O49Trff/r+
hv2FnDVmmyLFYz6oKm0N/exlEFlWTIEtRhw0/bIC0DEjLKqD2BTrGWUhRy7A44VzlG/rwzUZ9KXl
iIQQjKH0LICany2DKceCMVahFuFEccfhRaQfV67u4ggEWWDWpsn5lwIa4NRAUmXy/66ufjQX08a6
J6vTRSqySU/95pqi7tLuhC7R7KwxaYmchxollVbJokPtGG+Dzf8+xXKeYOcfLo7E8HENFjIySb4u
Yd0gT1JRcecAMCyc+lUdTsJCrSWDZLwP+j9XbuM82b4bbn7FP0nnw3JwROMwGZG/7SJsZGJDijBm
APb3y8C79n28OPc/Xd3ZvCiGajBEXY4njTpjG1ok9epbhfr095d1bZiztxg3rV2bJsMANbKU+8i5
067yjC5OwE+Xcrb4NY4diXRAm1rZx9B+HIv8yop3eQATS5pOkigmw6+Ppgm7fogGJpwzjByTR7eJ
f3x/my6NgNwV9gux92xHzy6hkEPsP4Y9cHhBIowqE1rilYv4lw38fIJ9GuM8OcEwYPl3gjFmX3zB
KlSs9Z38ri7Tle8RLO054InypViPG6qUO9lLVv/OYmSxCPL2stP/K/Kmaoi5VahSn/Q+fdTN8SEv
oitr+qUvoaXosMhRv4M/P3tWaVOFnTZNwymgWZkHA42XjWEmq7S+4iK6+MjgshACBQHYPO9VqxEr
hhykLHuodtnxsfVafz8pLr07M/nlv0c4WxGG0Ik6uZlf0djH0xp5rUFnKzW974e5YC1R7M/jnC0F
diDRhBvRqEfPyiv1WQgsBlkE+2iZrTHbeQgyRHWrLeF9eOby+8EvreWfxz5bH3JfHkVVs+qVcn5f
+jQsQpM6BabTTU9qTNYov7QckAlrfnfl9l57gGfvXJp1oClyLtuqY8+UB8J5Tt9f3JUR7PMDLS12
FSoN+wu6FQmKUz+/mph6cb4TZIqpHnm+fL63qForanWLtQk88266KXbFoX6Z1tJhWCpLfR+s/FvL
07bfX9j/MGX+GVX9uiLC0ak6SKgjlJZhNa2MVX43xKt5W5Puk217Q+17P6G3uwuvPLTL78Q/A89f
0U9fyaCGEkwRk0XMkRec7g7q5HiOGl25wAuMi/md+Gec+dF+GqeQUEBnNGVP/lO71BfmIl1p+2on
Ii9dAWpeGrsBxFrjYNdDg7qJTwjSHqJk8evaBV+eQ//8kPmGfPohOdTw0Rl5vgqNTqOX1p0VPnz/
NC/eU/y2bE7Re8AR+joEQUaqk5Vca6o9O91RKj/s4df3Q1zaSxE0/d9DnL8Jca4lkDoYYjIBxk0S
kiW5OAItwPE41fIyDChZm7kiXfO5Xrx9fFBlzirgx87VlmptGUOtMDCSOCR4sL+j53/j0tiJWsTc
ggs6h+nouWyEWWkNHMepQNeNW0c/Wurn4yh5o0auc/v7+wEvXtKnAc/ePU0INQoSLmnMkUeaP1Pt
SgXj0nxwuBp4Z2ywwbB/nQ9Jk4xDL5T+VE9d4FawpFw7Vm/88irt6ZLaaKYnzJ5fOGJk/30dioCp
KitL0Z8yzXoULeuFTmPDEcZP+LWbtheHUiqeMfNvEL4+aLV0jTd1ScwFSwHHnWaTYfZXdImgW2oU
kt9xmOC7p93QVl1YbIbs1+4EP8f7/tldeA8cvuegl7B7c2Q6253gazFR8LRYgWZYvN5t4uaPhSEm
62tXbRHMyPKVN+/CbAFfRRWClw9I0PkLYGNpqduqnKcnWPti2yrVlY3lBeCS8mWI831K0LR111YM
cSduhhtrFb9GS9+jC7EE/dw/Ygi4iry8MEcZc2YXagzOfvLrxElqqZS6EE9VUTxnzo1PBFm1+v5Z
/Q/X9c8Y8639tPTSyGEUkMxsmFvCyCW3WZCjxzdOOqgrhDobkOjX7uXlx/XPmPN1fxqTfAFeyrQe
TpWhrdO+Qr7vWOMR88zRH+OtmpZeF5fbdPT3Wpk+igYMb2lp0sGq0V8FCJW/vwkXthdf7vPZs9XH
yWqjmOljqs2yaN86E+w5LH4NFOO/MdLMFYXYRbn4/FRP+ENZmXk8nBwcM8EIyLjpXVV96qdrIscL
0BbmDIk3ODI1CB3n/r+iEoMml1ZPSTp7TwI39eIH+7EbXWURLIpV5JGDda0sfGnL9HnQcxdgYtM5
hbnWn3xrgaYJ42G7UDz22IsOnao76kvpZL8WRw4SV/drF2fVPxd8figKCdV1LHq0J9tP96bavg1O
+Ov7x3fxhfw0xNlXqQ1JsLIap0dM/rOK9/p0Wxsv/9kQZ++87JQIESOfOwhdh46w10DS74Zr5aVr
V3L22ic6Lu8q4UEp9k8TSrlPGmPV/fn+WuZv6NlhHPc0PTYFSS+s2bP3HH+WVQ4jUzBlManeMeY9
OLrK/rJG3CuXV96ty0vZp+HOX2NHUbugMnk6a/j+z0mxROZ+TwGeKLJqG702ySLwhmuHk4t38tOo
ZxsJls++JculP/F1QDsjbFSi/b1RxO/f38z/4fI0+GVUOI2/Dv2mDU40Urg803Cje3Wh/q4Sl6ST
tb8x04W2qH7Vi/RNvjZTLr1W1B+Rkcg4DP4iDRZI95oxiHiIDaXjPWErV65rntFfZwnIB52UMGoZ
GCXOC9To3npJIQXp1DTOqTSln8ZQWTetdNCy41Dg+qvIAMwizesy4g5T8TKvn3JOdOeVHzLvw/76
IbAfILdRuaGb9vWzpGc2egcsGqfpQbsbvPxorxUPFTJQL+yJ+SbaopJ4V5aB4kIreEn+z28+QUv0
vGbCoY434OxtgT5EMia6hpPd5g867X+sqwlWlQrF6ZUr/XuH9nWoszfF0R0Jh08nTulNesRhuize
2tbDUngf3YT32hKSbnkyf0pesx9+fD/236+LCscRHTOXqsFVOLvJNpKTOJepY8ryoU32qvFRX6Pj
/b3sfB3ibG2zQoVskIlyy8g2u8BgGUeL2ifWBJrwFCVXbublC6KzYtJ3QOF4vttVy8oXQ0Dvoc2W
OF3e0LXfOE195bxyob8yXxU8chVet8oM+To7K3ZDohoZRxuzeR+dvusVPm0OlcrCVMYEMQsWhlaq
PZUQ3QVes49SxvNN6huaxjYxt0Iz200/5lt/VrQJDpReVGl/apw9/8Y9mQGvFsUaBT7N2VQOxVBp
RcJvrQvKbUnopY62hl23/X4u/b00qdBP/xnmbBpLchJUjk+xt6lbUqOa4BZn6fr7MS68Kl/GOFve
Q6tP6DnOB1GlObEpvDOq1PAkLYR+SnzqgA18mc1I5e+HvXhphgEgRQWXC5fm69O2rS5R+3ruxrT5
SU2NbREPD98PcWniAjf9/0Oc3T2/z3vFHPQBOWV8pEJ5l8U4u+y4evp+nIt3kOrKXOEFo6KfvfHW
pFilDkPtBG96dnGZJIQ2qJUS4TSeVIBStHOrWhEtcwUY8lfsswEmljmI1w8LNp+Ys1czZg6mUTuw
I6wcx2Nv+KMfrJchU1d6tbJCOD5+gHSu0A5o+99QBu7sujiYtUkGhym9F42CiVfklGvDHMUjeZXt
OCxVvVk2svlrCDEhpuYYuIQqjlee/8WHgybhXyWdWQTx9fkXai2sXnDcHEjak0tixt5tAmm/fzIX
VBbcIA7olAYglv5V1snytGmzbIZ2eONCWeVH+dC8DVuooUtKBGv5l4HC+zlA1nzMvHFTvYzXdhcX
djVff4L69UIHEtUCHDzzT5gQEbrWnbHSNohtV/Gzc2oecRntrgWUzjP77EPPZZNAzrfepv199k4H
RVtMjhkNJzAezXQn0jtd/xj/7+0uVYO3A+gRcjnHvbNHmMzol65jFDUmg2Cy3kp0gN8/wEuz5PMQ
Z186LRj4WEQceaLgX0Fkj0Fm7SbL8b4f5tJihLvcJtoUjpxpzj/j03md6jMnn5BhuuElxKMzHP6z
//9sJcqSASPtfBgxieSJWgwpV8ipl3YEny/g7IF3mTplhs4FoLI2vL7pICBM6c9WINun9DwsxAhx
4PuLuvhsPt20eVn8dNNqh+eSAsw/xYQWkUBIKtXvMrmyxF27sLNNgTUZXSrVIRMg32vNQ0nA9djt
lV5zx6he/kcXdA7hVOs8wPvBybQjNj2bk60EsqLh4/tRLu5zPj0r62zRRpNa2b7KJWmKm29xZ42H
4KT+Ar6x6Jbtlg34jiPWwtyHS+doaFeWxCtPzTpbjrA2jkoxcpG22UECiRASI91Wpv9scpyfeYZh
8MElUUiQ/Ke8L0AQx24cJlee2JXZYZ0tD2Vb92qLK+OUlROohcdGi/+LszNZjhRpuvYVYRYE85Yp
J00opZJKG6w0MRMBwXz1/6E+s24JYcnfb1stelFWnkCM7sfPAzg27sNwUBmicGOVWHt12EVQk4aC
YFYVfR/wLa68spifCdoCdOJ8yEim4dC68ebW1qLZRGg+t8y+6Mr3KGyaKlRQaRdURvYJRMo9mO/R
f38S2LHNaAaKnDkqt99jxAmPrIbnXZDBVUMSg21wGNnEH5dH+srXgZcy3Pvh/4UU3VK7SXvdQv/c
2AZjCzIuGqqaXnGM+mzKRVCK0b8cbaUGAE+/L+EW61GDjk6YHfTtX30W/EDO6AyzZx4WGv7pfksE
sTIY0F49Fz2g1oPL2WIwQLooJUZRtUGcx27PAojjG1lsfKcV/5PZp/DfKIvZqk9Q3nRh2wYsTlMb
6vsK5kKm04LXKnL2GEnSndIWBzrAOUBp+R8SGY4xEXdAizl6/B01qh6bzHjqjKdq2JBOrL0BFbv+
3NmOHsS/xdcv6z9iWg1hZhOEZurUNZpKJbiCor/v8nddCwO/TB3qDIzYH6JIpe9HAU80YFrnbJDC
0UPU2QIAu8th/pq4Ls5MoBvJM28Co0heFnWUokKDWi7qYAzRBKFR/SSwp7XsrKqQC5nmDel4ZEP3
SdHddDn2ypTXwUqBZzVsqoGLWuzeEdMKIDnDKkjN3qF57Y8k35gddB4pPx4PWBkQJpCE+VFCZRyG
KCBiVaB4hJo9erCwdaHHz30YarWP5qE+aV5ysALgkN1C7Mod+mGJvVUH/3us//EzgOVDKRwOhz+O
/V2R9JOSABMFRio/wPBsRvXY5MyuZKdxmmvxam0M05XqJNUxTv8JOb/9L+NUUceY0hRPPpPOAWXx
IG9AwV865sHWorCy4n0LNY/lL6F6tRwrauLpLFjMoBnPKVTZbtoYbc/U4VZ7vjxu5JVz/rd4i3Nl
GI5TajZ4tM5XPxVfoI/7KTtGwQyOI+cJosMB+MfHeOM4u7YswVwC1V54WsDVc5mqoWprhVZtVkHz
Bnzwrf4pburf8t5y0OHzZhxR0R4+iUuBVtsqva4+8pfQ2kKNQ1Q46scpXjFI8R5cC4DWiH35VDiz
VnV027vmsT9tXuLm1Xw5bL9GXaz2BB4UZAQePdDsyW8O8Drcv7Vued9sWuevLHezwteERHEuay2X
oZaD4mNOMxi9O4nxoYdTTKGwjTV1bcH5GmSxrXRJL6o21kVg9LCm7X6VcFK4PDRXIsw1QICQKMwR
cPn+PhMidZBrnQsRlMqrqA4Z0OGXA6wkXWC/hckE1gq6E5b7r0GNpqNqWAcFzBXaHEmEGt5Yjsnk
k2pku7SgLVqjYf3238PiqgsTVSQqf7Lkah0ElBKsvUCf2PXQT3eNFd4mhvzbNEFrZskdZ+gXvxxz
ZVVBdunfmIuv1bOx6GLNqAOi4j5ixf7EPmhdOYZMbXN6uxxs7b3ifEvmjQJyiuVVmJixXNJawXvt
+D2cop54FiLrC+PNVMAluN2PEncvh1wZ8iCf/RtysYpBJUjRTjXVAZPueBkIrJmFtrXHrr3Er0EW
eyxcbgcqTbQOJrn2BE8GW9TRy2hVN2Q0G6eim+wx5eeaMQPdwJ4EV8/AF/w+BdpB0qHExmOlh/6P
OkvPmJvOO4/swCA2ctCquXWImf/JxTL1NeSy965qx0mGB08d1PCT7nQVJOQnrqdXcezEzVveg/Mr
bXy81fGC/JpJcWhS1aWhth7yjkjwaguG7rkwxRFmIp415LBXLRxmgq8Dc5DLw2UtqQe9yD8hl/f0
Xq2JFCljHUiVcOG+e+6M9s0s+anm+UeRFG5fsXNb6K/j1DR2P1U7vRp8oja3fDCo28raCYoUWLHm
k+y1GcA4YjDu64H9bkt4CVz+tWsLoSKj7ofkI5arpRNTi6KG0ho4VratmaBbHPqEElTkjXeyOoX+
jaIudkVLkww9aus6UMCpjprebbLoCtz0/6FGg1f/z9MsdaqR3hg0heHiX/9682NqbO0qC2I/cYxd
73Io2e4aZ9zrkW3tk/PmNrw6pb6EX6yEbYXeYSlC+BRYwe4B/q6e5rGr2fa5dpJNHc/Gt1sm9icu
iVHJ2zroexCOiekZknm+PDzW0sPf3uj8G74cGeEy1XLUD/7vjb4CGpK7zAmven/wdD88cRDYtrgo
q6vEl7e4OKXmZgln7hxvsfNnPG2xSw6qr+63elM2H22xrifgriZMxetrLNt6A2ttN9khTCxsDjqZ
C77cVe5F/qZeYe10agAeNV9y6ApKCwcf3ZhEjlXQ5YfiV/xg+OW52EmO9qI/aIHyCY83Vwhn3G3p
4Fen4ZfIi4+JXkkVB5CyDiKyr9TIMUkH26ktEO/qsPwSZfH9KDxBtJBhyIS1abiiZYe0RM3p8sDc
CrL4eIRHslYrCNJHnx0/ReP95X9/dRB+eYjFfsyjCKY/BT5SVx+YAX/IPrkbopOR76YiOSlJ4snt
xrVl9QjwJeQiQVSkoWRqvMBS3EDYK46V+ZyD4aKZcCHNtg4166Mf9RdA7KCN/XlHEprK+ymdR6F6
VHzZ7Uo7OgJhCW0QBGplILnx9ZbE4if2esYa/ht1eT2SS3h+RhqiVl59pfntrsNBoLRhfr4Xz8RP
95nb78lVAWQnO5mFvTUDth5bWxz8QQhEDwhJ5seW/fqgw40Uk174cyMhPw5e4/Ade7o8ljaDLvaF
Zhoi0U1z0PowUBtmasfO9MO9+kb9/pC8q1c6DgK2uTFH1qf7P594qadJJdZbTCAstl5H74Uj0HcT
6xslkBXN4fdvulhVSnnIDWN+pdJ+8hW/eWfH1O9OoZ+gBV72phd1j4YGh+0vv9V5hv84TH4ZSotl
ZiRyVTEYVASCf8ARyTbDewWIxLbbut+sBoJdJTpfkCxG4vv7FqjlhdXAzw2Zt9lAnhq+bJwB7rW1
tPpfPtiXSIsVoMoM3pVlhEeCuVY4jnCJgydYsRVmdaH5EmZx8m9E2Ktw7KqwDcxOYbBeFq2XgV0L
Y1TfhFvJ5Q+1egSHhwCg7DDBwL73/f2pUi8pOkcWKOG/ouKXng+/1Gpfk0MfUU+j+UZCbS2VCB0Q
Ut7Q2iOZuMzr18qQKQwOQ0E12/gA5mD5PMH3IjShxxQozoOaoIOpvkYi9TmuyAQLqsh0QfE4qR1O
4hVciv00Qr8WsOjlPtTQj9nhigtjX6OHFxq5S1l5rnCV2XhRa/MVKUfc3aGbgDXq4rvUSSwMRpAz
yLXKMRW4w01AwcGD/vL3WBvPX8IscWE9NBbwp0EYBc6jMS4afPwY+/Q6szaq42upTUOf+5pNXFh+
5sZFyOOszjBFZ6ijxGxlX5+w0LnsHUZBG2f/lZcHBxA63/GQpf6h7EbSQ1NCeEYG8vBkAcvePUab
SfiViYM+7VlJO4+rH1LMsYng6Zl2VcA4FLvtq2a8FMhPC0PH4Hr8z1/JQq4QfxAIaff5rvHl4G2I
AWLEPmZBpTKgXJ7RemxX5MpSN5bvn6MBaQekqWBgj/+gyvgexxRKDnvTlAbotpN3aZYfTOBmXUY7
xY6BJfnPgw8sU0TUUHYD6Wupq4kqgmqJNMhIQVunth5eBbxpjKkNCoNvnKfWngz9L1DA4W4Lwe5i
Omlq18Y5RkyQ94pb5vS9Va1jJtK7Id+QN6xHgnIW3bigVS/FYrxAgTHU8VB1kRzlDjAs46WKpDsm
BZcHxc9BPrdkgVqE9ua/JYPvHyuW+xE6xIgHkvqRmGjgJrfS/yCo/B5kftovI2+MC5qXKYJY/Da3
HvT2WUs2Bt3P0zv0YMCY40lgYvMDiaX0WknCsWMBmCSOnrxHKfX++5v6GmHxELI+UvQJNCwI0S9Z
ZVDYDpMLO8iN4bz2QSAugr5NgXsDrKy+v6teKZuRUMGCHt0VffKpmpIzqOfLz7Jyasbr+hJlccKK
rbhGeQ5RhJfdmEfdGUpb7NIzNEfOdOR/QGzxFI/d7vkONthbZ2Z9Pp5+P2nN6j3gcqHUskzsg98f
cmybHC6gLZYiQzoxhmQGLw+9JtuGBUVI9GQ2z2l7V1JyxES4qkPZNUL23NWotsTQPpiw3TMpUDWx
UH2rrIinM/rUwIvS6jrPqnU7g6UrMBr3lVSWPohJcJ8tYvj5N7dxLd22fykKQU+6pw7WovXYuzrU
n6POTxwJiY7C6U2dy8vQieCgSTu/zuH/HzbcrimMFtMMLsnUDQ3pD9ZuGGCxk1EZnlDg8i3MR2YB
0Qv9IMjT92J4y6P4Vo1Ur83pjo1bGdCfK8X3V7kYlgWULBINMSyxBrrceiPpKaMfklL4l4fMVpzF
qg7yi2RG4FUHE1G9ajBtNLU4nfijb2oYf57u8ERYyikFfwwzbnG6U2Y4lCkwNlNlsBsp3jXadVFH
zjA9qGj4sKKtV7g65b4EXFymFKsLBUMKNbDoJ4ODpaKfpum/JyxxVIUqRJXndndYznwf8pmMdttM
s8pgaivAHqkjGG4YW1qrtUdBWhpQDtgCoQ98EUWqJ4t1wiyDRoLRcP8mR7et+XB5JKwttV9jLF5X
S8xsQPG5DLBBOQr8BgWy3pdDrD4GfDaMWWyBfMJiozVrgW46QpEySNihA/EaxdddZWzsfSsDDRU1
6O5hM4SuJroY0ulYNFJewhLdlDtmR0Cl2nmbokQvGzA1HxhQXCBZTV0db8yllYQ++q6B90GdBGMB
R9nFYGjLfFRTE4lkuJaHRH7RYlW3lSm6MvXZgTEzY5geKdzThjDfSzRV/UgpSkAiUOpWSAdHZOzV
JRilTaqAUSPKGwguryWhg/Uk5bXDRRdvbEw/PruKrA4OqjhjAT2Iw9T33xwVCp8U0tSBxcqdUqPT
oD1c/uo/hYIIgV0cZ0Z0X2EbX4zeUUu7hJlTFRBAeGVmwwttOIyPKF0ZN82x+xWe26t0n+/FbXWO
A/V+I/y8tX7blebwc/84LArnb7MIT/NUx+1ixGE81v505KMST1UBZryGRA5yAGMtP5qddp9J5r0U
537LnhP653/4DX/baDDw0dW9bBli2ZCSGtbtANLBPNzKD3V5onHQyMwBKstBBtFVYOIgt+CJlF4l
DEfaFmHNM3j5ImbdH+QqSCn/KOQpSWkKqZp/xDU86ffyXoI/xnScvNqRDpsChx/TEK/9S7RlDU81
kxhEC0TrIDSAWGcncK1LYVcBvPRucqiPKqL3FxW8u/yy51n24zEx86GCmhVnS+FhbhqlFtESWQu5
3Kdoymw4DDMaDRaXfhJu3CbhQbARbnHm6jS555QUeKtl+E75MEMDJp8VuZ/ALRsNLzu4g8FNfPxj
jeFTacIsuJ0MLw5BBwYSsjvIFJXGpDxPMLxNy/x3CaMdZxyKQ6pFZ3Uaz4oy+l3c3oCg+Ajs/SNt
R0hesdbYgsrACMH0wRFNfgNSKXVlKMw9EnHD4bRT7WxEx4ta5fDB7onqmqZ+gJk7+tQnr+un3O4t
jLlOA0QplqQgxj/v1iMM2iujxgotJ3Y3RaOda81nn+cPmVERuwLgzcflJrflsBO2UVeg+8XCRWfz
a2YMN5JqXEkjgRqXgdQTJiicqnAUTjOshVMyNmgrhZdzJCdPEWt8vUcPVNVWZz1Xb4Bqfs4n6wZ9
iBQe43zwUMdXfqew+lflzHL6KgYVV7oaGvmlGTKYXycAmxQ5fe1wmrQ7Q7kZen4ktVTuxzCuvVGr
b6lePbRK/2HU9H6o6gNpiWdm2cMI00kHCqAT3LXPTEhvktW+QYd7F/PxoLf1lSyUB2BhZJt36Xtr
pLd1w38BqHQV5z0IHpKrJ9pVWkfPrC93CZEjLwWrI1bC20zTgd4o1YdYqr2oYbeDiV5EOiUQ5UHh
mMDQBd++f+1a/dREDayDQ3KywuFgVvJ7KigHPoncZuVwO+nEN8O+Bz6zTbAl90cJnEpJKgKVggsF
JuRtSPKTVlfoHVNhzBYmAglHdKnHCbseQ+M5Ak04lIcrnTWDY4wq39j1fupV54kOD1BoLLC6IoOD
CfLlGljKjZrxLuQBH5uD0mQ72I7bScl2vL0Ba68pfxUK9Wsu3TSwk4VFPfMuT3j6s1I2/4TZwQKY
anQ96IvbFeuTBAQPiwehZk22zqrYkcvyNFlj5VAOH6JKx2Sp1EOUJDD0zPZmD7SGNYVwoTceRlUi
To7znQ36LfSnpQrDdaEcsrH9UIcR3fdt/ymH5L3g0S89VJkj1AL2hbVW+p0UGiCLmwAopARSQABL
PcC6qrPQs3nVgfZwquHWZ+W5F1fNXaHLv0wOA2rVGGwi2M1A25PRkEeh9JiNWoZedQr+a9ag8S8t
9KOcF4WjNPxoNnm2F1V1YICLuKY2qnvVyu5TPYehflYB5RJrJ5lPI+S1Lb/uButdHYF7UKdPeWx+
Zf14HZaWq3P1dwgQX5aQgLeja7HIoxKwMANqOVV5bdXFLW9iaGUksCKHGqa4ynRKtfjPkCgHfYAw
t+/kK6KMHh+Nz1bLHnAasjWmdrZm5AedQj805OdSlXdkwnFmYul7U/aPXQ4LfhU6zTS+yqzwV9Tr
k9vU9W0ZN3cDTaD5y7EuxAq/6bJRgwtg+zAWWmKHKInYaa7sWi29SzX8HS0lQaaDj6hpwzvOrXQ3
jVDrEfaSj/Jga2PxOxbRvZUpz1EEF7mIZnZRStdg2e1hPMnciUY3FROjndbDm07KzOZMgigWa5kN
C+JrzYpdLsGl3VCq3AMN90BNAIdGXIqaEEQSjWsHUqh3XGcvIW9hB02iY1Wj7aykOM5l7AO+2h8Y
KoUDXcbdOKa/5FC7quvwTWrRAama3AXQDzxgDmhoydX7MEX7q2iLXV7JyAyRly6nZxU4Rsbg82HI
O7MAoEGJcN0tCEaKFaaHySgY2Bmj10z0pkg1ikEsf4xG9lhWuh8nYhclWuJUSvZIxGQ4ENO4ql7B
nr6XgePoeetkEmhhBjnWcf4s8vi3nJH3WEuAx4mVUxgKVPtCHKIbE7cbALDueJO7agLAUlj3yHPr
5K7uy9wux/hV72JIQlj+WjLmi0jaNUMNaIGe3JEG9I6Of06q+TscrN9c6UoHK+JBHsS1HslPQG5Z
G2vCT4EuzpoGrPDgaYBUL7J331cllaZSZjQmR0o5uonvZgtLFM69ntn/J+jcyleuBUS2DZkddCKg
cWKZRTSGHqC+GAFzbJy2sCsnPKBq7oAmSG3ulM5mxJWTBy6DSJMSZBMhKl88ojWAGZQrNW5saOO2
o5LPlBL2Hk8N3NbCKdnJadjdJt2kA7aHc2fLM9gzm7J1raEr3+N6Z+4UxgCptRrLS6yo2Tp6r/1C
HPrnFn1jzrAu1mWr4kUymRIPGh++SZ/ylbGHxHVHD+mv+pd1HM903+/ljZzhzyoqijqQv8M6DP4t
9EfSUAWCG9w0lUPk2rmzQlzspr9OOTpKCuaenSN361us3KIQ0kBqA3cMJPgWD1oYNGwTsJEDKzFc
sHpA2mEbJ80fl2d4OxDdwP0BCsPZBfb7gK4opzVcB1C3sIBjQ1pDK+kR5MaN29rPS+wcxyBzSw2y
4ThpfY+jFjguz16syCG2mk+C5CbMbSagr3flB/kkOeUe3cAgp+w4mJrsJHvNS+JvXR9WDvHffsV8
u/hyqIAhQI8T1fwrIuZYyitvWl/koD6R0S227E9+9kzgmXExsnSIwGGxu6xt6DKcCAwWMkjr2U27
y3Zv2k7abdeeVobJtziLp2KWAB+4RBwGNDc2k4I/Xz4KrUw4dE9DLgTLIvmn6hrt7eDmmRYL0Gt4
tkR4Sog5uh3XYqcs6i1HlbXHQe4A3dtwDtDQRPv9I4EdMjRGxXjQ6ewWxKizUOut/vq1YY90IfDE
aM6BkHwxs6QWje9ynPMAhBVH1l8gS/IobimX39va6q1+DTM/6pfxxuOZ4G4iDNpNr7VmZG4FJJgz
8OKqraLGY2RCx06P2kCc5zNNXYdEu3gqwvHIS2BwLv+crYdevNiUyMMo6wlebA12Dw5iDXCbcTd6
l8OsjRa43AH8hL0SFZbFVFcKnLNIbyD5y65xj3HYFMJ3o/RVqIkuR1p/v3DJNjAo0cq9rHwlRq93
aKVh4B9Yt+Wd/FfJUyRYkDUn98rd1oL8s78CUxpugTJygEiYqj8SswO8i8vOZAEZnXA32wvnr0kQ
u3N3EED0Dn9JX0JvyzFtbUZgA8AJAD48Opbr78MIFjBZqFOk02mrBiUpjgkjb5df5drYmC1MFIix
6bzNfQ+h5IZeUlzoMcUPqPs6MHJw57vhRpS1BRgtZLB5NrEu4kV+DyO4kSZlkbFg5DXaeGXpKAZd
92I9eW6r7k9i5jekmM4U2gw0JipnpiiNY0Tqr0pLcZhgEFJX5DOakkfUeJDZYoEi0FetAeXXN9Gt
kgF0VErlg64Ap6MM8SNpp+s+H1+HMAl4Gvt5A3A26ovDbkqiyhnT8AN50sLNoqxzeyigbYkOAoh0
AAazMtvRyChxCQN0NcEtD2eaNGhY4bVhNgCmY6AGqqh/TBEGDHzJPOcP+Ks+0ycgDmHFNCbyeJRy
nsxQLcshTa44l9/o2mRD0RcNCbipwqNpMaeLMENipJGBI+/MYwyqe9Q/tZV5ADZ5YzFbGyEzdwHO
PbgMq0svaGGNcVgXA2oSY98gD8APam7cKfGWtHIlw4c0IiQOyOUDCLx0PezRPBVGzVgGjLC3cL4o
Iz9T2kUhnUlSCDsfKNh3zYal9k+xCGY2zicoI2gqtjprkbGuCfBfUoewYzK1nqIBBqU1fl22J1RY
3xSGNkcm0CtbFbhi95z/ibqtObj25DjoQ6oCzQXwmotv2dGB9OMEtHxZ4/INR7aBInds2aSrcEq5
1afXy2Nn7Yt+jTePrS+7Exn7oilA/g6iwvQnUz6UFn9AB8Xuchh1/blmQZSCAyBoKd/jDBPTTCai
MkBfCcDJYwbmL8oSykTeFL2DA0s1wrkCrkaqkE07m5Fw8KJBRkDKJ4BzlMguusEbwaIDD+swAYQY
I/NXpWQn1WDWjWpgKcOrRYrHuOfggSWpCcZWfkU1AQJ5i4y4nDOCLsOKOUmNzUgMZ8hRfEWF7jGl
2mubSzfAN76ntfW7rMV1F1pX6Iq8jZPwdkiApqXqQF09Qwdhaoh9BXNf2zRBqLr8ola/B07jOB/P
he5lRSNMe2DCiqQMLGRSEoIMZzkofqmCKnc50Np+Ao3aP4Ho9w+C05wmsxofZErTu6bXCqcexJa7
zPrTzJ6sFNsJhIvfg5BeHodMGEUQG4c4i3ZEcZNoy55p7VaGpQgmqRqu5GhNXkRRmWylcaoVuJDP
BKTuIIDmAK/PgX+cUwOeZkfuVovN6uv7EnMxb6q2K0VHlCIY+vRlmouaw8Q31qO1df3rcy32Ywhg
9FhJ8FwGrplVh+mZvaIUcGr55ll4dXrCrxfbMaxq4Aj1/UOVcheCDacXQRMN+5EpYNeO6FWJlewP
uoZHNALlXqc1W0fwtcMbbu/I36MP0jJw9PgeN45iDX/UIqi5Xu3zIrpBLz2FmVkeuukE3Gds3ZRJ
chZCujOi9EqGIrWe9A/ImTc20ZVTybdfMn/wLwth0SVqDxN7vGxDlPaka/tJiAip9v7USkFI4qfL
828tuY2NTZExM3DogoXB94CNUsSciSwLRkbvuyps7XgqIqeJ0ZskTPEEjewfruGGbOhtibVMNACE
qjsN7aL/wy/BMQzGEFD6zVmG77+EJ7igUAm/JD70v1QvOoJ3CPOY/8/k0srMwShD7+6sIoOiZzHU
apKKGhq/LBjU10i6bsf3y4+zsuZ8+/fnof7lQ3YM5tkjXISC2Cwe9VzpDrFFPqYUiajLgdYGL+SD
OA/hYeAZuUwETlXPyikL07/aUlzfHCS8/uqh0L+YvY17er8REMbk+PGLCiRCglQ4H/Vgh7b4VGNT
d/DSAvW8mLdEkrRXRZb0OzkCUN6cLR9g0DP3+Rr3KBeggdNCtQu7yZ3B1N81tDBmGD3QFOWdKsre
ezHe4moM2zxD+yQWlF21XDiDnL6HMmhXs687DA3tiA47s0eTcirZOpmuCUsVCE6Hx16v/Sjv70bS
oyBRY+r0zbnj8IvWkmfSKcD7ZjCjhxTDoVN8H8Jf4QoU2gZmrE1tk4bfhpwfaaaaXpVCisn6u4l1
pkML9V4UJnzHYA0GhCqao9CVSPaAyO5CaUILOyDXqcW4P9TRb6UykW0n1Z+aAsGkR6i+CXtKr6f7
DqqGO6sNURK3kCTNYQxe6EZhp2m/o01ylY11tY8G3LMZubHqvLbpKHxK6rfWys4oMQD3m9xQJf5M
0KgKGI4FeGLaAzHX+r1R35QpBeoCru4oKE6/wft5sHpYWNfRHZRyszhfwb7T8UNqhq4W0vuQGre8
G28o6NUuxtVeN7JAyMIxyAyN1YbHooSheIu0eBJHZ03JzkbO7dk01YFetQAI3YwdGHUf5VlREKoP
4D+PLhpMp7mOqjupGloo848gvzKRH1K5eG+bBMI20nd2Vcmymwml9fmYljdTlUY3UwTJfajnml3n
qSexWAAKLL0NPU09i7SSi1M3ccmkXjOwU3YKGu/tDscfm5TsVgnDNxTJVacozRMtp86xxFCBMtcz
p8UkPHAkb/d61QL3reVoJtXazzzP71kPL++kzMYzSm5FYRsG3NQz2MQbBr4YaOvlXPdIRXZM+uEa
aufEGwbrTtemZ5DmYP8UA9LZ8LZzhEUkf0o1+DBqQO51epX5g4a6x1RZKO02d5SlL32MNjMmAwMs
G7O3mIITvVIehny6lSa8lwwf7y7vGvAZMyy0AH7TE4EDv5dLpN+hYppj9I2lPxhh6pTgqNkCKUNb
ioo7a5QmnCYncmdp3bgLqfUR6Qr4exH8WmWmXE15ou1F1770hBylSnnVzBSkwhhdCBKQ7I0pElRW
mvs41K919a0UTQq6tO7TydwlleUXMCXzQ7PLUezWxDHr5cLVKkhIzXZsba5WD0Nn3AhFecPV86QL
w8snI4RpFbawMmGp1wiOb4v0vC1b/CZmY+t1BC/ImlvV9ZzaqAHemHF610XmPSpSqZOFReeqo5zu
RSneJM18BCa4dKuGEgfuRGgALmO/FrNarAS3XDKmX3lCQDIWMS7b6VNfZG6VK29GOxrgjZfvJAyR
tO5TcYj1KAfku5OOU1+C0ayGr1FZHhLJ+IOuVXVfSvEeJjoQZOL/7GiSwLSPontY0+d2w+RAGidU
0qL8M8rKt4TDv3FikW3C/8wekvE3WOpowU9NN437EkXwGHifSPtNQiOyRwaZJsq7NwMY2rbWdQcD
eQcJrnOOIVl37dAcmto6RqGA6HPssOqoM8McK5Oi9CmyAEoNG9nmCeD1CWNPvVVEaO2qJPmA+Dly
J0vp0F2QPyZS8oEaFIz0oVZ0E9W6wn7u4ooV27EW3w+ccRt2oX9wi701++6qibJ93sj7pMcr7rXr
bCDWoTb5OcrSX0ye3qUe5glZsR/M5HqCA4/dxcZHjNRFWfA/VtF/aqIGv6pQjpLCGq9sqGSXBVYu
pa1AUI9OHJkKqNJ2ocH+SEap+yLFb9CgDmFxEbomMw9VyY9ZW+2xSj7hB7n5XPnTIt2bcXHXDWxk
UeCLnzSQLmHZ0r3OgPsx6Sy/BVvIVqeptoGX9MoOYAmTla6sZzCWeMgx/iQ6M9PZlYAWzaj6myIr
PiBh0NFOoDNbhh2E10T4P1ENtYctzfLSqDedpMPqX4VAIodGFXmsG5/MPoUTm5HnV5MGPuaQF/sJ
jWQ1zc8GFicvBWjFaRToYiIgQvV4cuvE+p2p1S6H4MlpdBSsE/EIB89T3agFdsXpqGawsROmtONN
6ptN5tecHacseSBG9KwXGOdhHu3KpFdOUhs+Q/Vp6wlo3CXXiT2AiO0CfJ6fJZGauyaxTLiA8hvO
NeriUWI0asUflhW1dpvDpbcY+t9CQ3m0VUNw9oD3gR4ve2yUpLNlQc6FBvnHON2kVX4v1LBB3318
7hWWYDHnj2pX+Frcvw8gd3vt2Di6xgQ2n9ZwmiLcJ7zwkil9yijxFYK1zkyGx6QkHPYXg2+N3XMf
lxZmew5Q+0CerUbCSo7Ld5OTN2PMDLtrQAvNRnroyvgQs7CGNmGCliQ3JrsSKPRRznsviQ3wgEj/
zpUe6HFiPjZYxOxBCUGKn6BVlrJOvas0jFguabfCwoZhdegPAF8hSPQJP7lFkUlY1Y5qg1cDrW70
8YMkWsgDGavtXJF2ZitdSQznhLrsH8IhPSmFeWgs7aoDLgHs7/ixLPljOfEbPRt8MWShjy3s1PF4
ZyXkJU2G0Y3IKGNTwx2mY4aBH18hS4i1OAGJB4wewCR6+rvoyWsxKu5UNjuTOFSRjqXK7qdh2NV1
tLOEejVZU2GzvnGxir0U1HxgudljVBoHSyuv207aF7Pjlm5htWOdfKY0Pk1hiTPYUN3EuX6n0+4F
V5zJNgvA65VkfKt15QoS1sqGhvMA33jJiSTNjkKaOaKXntpeTG7fYDRFenrXSuOt2SiBypLAjMxn
ooDhOg3nOqvuy6LU/LCRd3JbgYBeRc5UFf4Eszkb8wOTVtI+6RgTm8jTvSybuUukvjoOPe7IpXTS
rNonFUYSFB5xobr0/5F2XstxI0uYfiJEwBaA20ZbOnWTIinqBiEL7z2efj9o4xyRIILYo72ai5lh
dhXKZeZvfP3JTgInaJSTW9UgFMad28MylrzfSj+epCS7MTrvcczTbTsgKmSCwQiHh9qyt27aHBrt
e+NHJx6g5zoUCNIruyQAgQRy4TDq+RX6ugok7H507/XRP4h6fKz0+ogKyGHkvtJ6eefpL3XU3jVN
48gG1FsN5EeYbPXWRaT1iRbbN939LFcI3wflIeXybqScR67Yhu14aGTlqvH7TU5fT5UDB8TTtcTX
9UfrExfxVnefCwBlwgr2CaX7pLqXBoyEg3Cb+eJnl/hsTRzeS8/aYQh/gHN5jF1AhV0PQ8DdWNFv
fwDz4P5OQjSB++omxv68SgHdZf1Gn17hPW3huL3qa89ptZ+V6I6xxvgVd9ckys4PWyeu1H3kek5R
lJtW950eyEiWW3e6nWz0xuwcESFqT/v00TWqU2rYnKrFwR/opAcPmg1zLU7Y+kiW+l80AH2+i6Zo
/kNGcWYSuJMLoI+JutUUhDNl3vKhu5fD8QlD+E9DDeQO/9fC6K5qezjKrryXM++Yc0BFurYZO/dr
bnqA7cY98gdbWzAHwHjS4jzEXyTPP4IpfVCM+5FXVDJIk27J3su0hsrHRZh3lPi42pJdbaa39Lsm
/LFTFsZNHuK6aIDpKzB91+TiIeUly+PokHfBthihYkSqo0jBTaDgOCln5Q2v4QeonHe2mhy6Cnmw
PMK3zsP/xQCWxmtbMfY1ZwW1uBvhmRulLY7ZhCxp+msaJ5uu8xytFZ/90d7FxoSKc21zM+bDrem6
u0jiGAvandl2v8YYtbPsS9KGG3/a1m6ycxOFQyg/JMiOGoO57wyAxLa5tfUXBbFnRe35iAncjsrp
Wy6Hjhsn+dV4yQXB96NbyI4uN+ivox9NIqGpFC6jT2pV5iQJ5T0GstxUDSh4l4wpOkVtfdCzuN30
eXXUkrs05v0hJ0iyKN2m8pM9VNyNOcisTOxA+B/9JnNC0f+Q8wpbEJCUeUQzfdwH4PJijqcyLL7I
6gBYEzFJcNCix3lMuaS9dzCDfssb6Vip6a7UPMdwn20/OAZJf4jLeqv2GEmX4g4qHn3wfpuUwd3Q
IG2dUpXocHIJ8/SaWp4jsyNzvd75svJS0TdxDI5PbOROQa+eVF8gbtYe9Sx7QBPkRzuOR1uMm9wS
ZDhiO1bRUQ2wUgiHo9nSfNHcDTKe39FN2cE9/qpV9VUWNBvTLU+d/n0o3WOv8wY0zIdefG+y5E4y
ul2s9w5GjsVGjr2jHNkbq1YcRe54hwR7O6aU4ofbwRNHTZO+mFn1U9bArVX9VcKVVsbSrrN5a1XF
sMlTa+O3OIOG7CDzofQ0p5fKg+09VSXF3c5sT671Q8lkDlr5h2eWv8O06Tf0rm9C/hfhRZ/isXSq
1jsmVXklhqcUCKefopyh6fdq7l95pbYPqng/1vIBsfWHMm9ucxlAVxgh5JA8tFnOc6a/GWVvm3O6
WdHWAr9G7nzPhG600t6P7ZeglfZ0zW5SS95hJnojacGuK0n6ixqUqmB3K4e0lz8LKdulqP+D3qJ4
FVELLfsvqmntzbzTTrZldPtQ158GIT1CA/ohDKQPioTubD1m33yJ3dOO8efMbagu1OWPfCo34hfZ
x92PUAMAanby06i6173QHykofO67FlljGip7rtjkJGlU6SVExTbCtdSdonXXAKYpN4TxUXTccI0Y
9qJUTlKjXmlB8clox+e8yn6OdnXbjwl1eaXYxqLfarK7DdIwPCqCG3hQDSTwpSs196x91OkvQJpL
dAO9g2+jV+Ral0RyydF8dIM8RVDAy5obw4QPIFEFin04aUlQQr4KbpqMLdVYPNibCqWVJmK7YUvT
7iKd7Gs0WZB2P61YfbhkFjmIYkgPvNk+DUKQniT3eo1Xe40tTy+Lr54eP3klSCx4tC81CH9fA2QZ
SdHR9MaDWkrFLjP7lzLh5hlz/0ebhTe2hUSBBPuCx9em0fTDGNqPZUcqb9bmM3ZcudNV4rsb1PrB
9XJk2QGXV6PUUtZQt5kRH3Ory/DHan9rQWNeh271KPna05BaL73U0g6R1G+uZ1x5qbhua32XKvo1
KFRe56b2hd6ZdJMhYN8H0rZzm+sk1m8ar/nc4yCreOAEG3lPNQSEgI1SURZfyl7fA479VGfICGms
aK+9oMBnY/lXdrsfnJxn2bXP9LTELpCK57p1r1BRljZKYXwOq/S29u1jNXBda94wVad0e5O5arHp
Jf9k9821G7YvPIoDaODaj1AE3/CIdrdpVBxHdPimo9k7lkF1FyfVbRo3P3rBy6MtixdPNzqnSM2n
LsvCu2yQdW4SNs0g19V2HF0KIeXwya6Q3x5rcQRfnvBGd+FRZfmzpyZc/UH2VTTFt7gRj5oowm3j
V9KmC/Vn7szbuq9+APFsNqUVnLQxKq8MTlJaf/qpU/R2b3vSqQwRbgZSdIt0AXWNHr3g3pRO6SjD
CdL772mOH4erDjzKXDs/lKN+D2Txi97kB8seLmliJ1tR+Y99YmY79Pi+UIS605pQ8TZtZVj3cYNv
Xsk6wK0r+6IP+OLKVkF9xhXPqRuGh6GSflJiMhyv67ClGIqASoYHTDAk7Qt7swVfmfzOzQbH8qgh
LTHUYRcn0TmRxbWiRbzJXffU0+wPo/yqINMrR5UEyYzrrZb23FeFgaaFe6YuLaKrTJPvWmF8UvLh
mxvhJ1+O39xGM+HZVXeKMhxp+fy0O+NoyKp/24conRWufGVVub33isilr9c3TherN1ZiHdRovJhj
YFOjGvAuqlQWeQWu2/abjRfEt2HGAkCf/Xs8Vte0s9DPCpq70TXTXasYXxu5/G0l5b3fShkHf0yT
ZBhxltbb6VgkLewCO1yrl09NiY+KsLPWmfDroKaQGiHg0m91p3Im7klw0HGYSvbBXvr8cdl3oQ00
IaG0SbiZcqw5q/nKXSHlZS/CS5G4MVab+pVSWypcVuWFxHL7cbDF6vmrYLOxqYMO0DkgWKspjgQ5
VmZ5tka4Emah2zLZjKsA6hHxfg/aGRqLrrYSXjxw/EkWbaY0MzLIHydoRvHt40Et9Vom3Bolc1mz
QLbOGvthJ9Gv04MQjJD6x3MeyveNgQ14fQi2a5o3+vvlgV4Z9Hi45ZAW5vigrDE1D05CcFFHHm5i
6J7apqpXmg8LEziJohk26hYQo+eEwDIEGQv4LrhoGspkxnMY2hupvm/9aqPSrP54/hYWBdxvZWLK
o8D8ro1LAk1xSVLIQJUXeJWSdBNIh49DLBEtJl/UiUJmUYibo/GqlGpkCs/o0iKYq32p7oRDu9G7
ws1gDwGArXUqTpMsWbAKsQXGuPTJXgWfPumrnlFlBZ7ddQRvOrKhCsLkvm2B7Us6D02rVdBhmRp0
UcFzwM0zfzv4NFMKE+xAkVg/+gLGgOmRe9py5QRDeMtY6o0lVC7Y9AWZ92MRUYAMc+NZ7arvBQbA
O7Nsny2z/kU2/z3xbEpCQITSQTrRHvjk+tTxyHMeZJ0OoJB4MUcZ1RP6MIXTAbqkZFTx3PUQ+aOC
xNbRr+U0LndCaeiC01ezXe9BzcnOTAzVczYhVA7pRlEQCfD97CFplF1ctC8pdKCNmqk8mVPygyoZ
lItlu1eUWMXG0sejaqvcwIWMhkVa9CTUevMkaZJ6sEYoDaB0kBWkBulo1DnGqHhmv58jqbyqU/vB
6yknlIaU7kYp7ja1on+BAYVVcFnkW8nlpeXnbrApy/DRcsNbs/Xco+mLp0p2T5ESX7sm5bRQu9NH
OByFz+2eVxKEJU1+9tPyJwWLvUcdzzFDs9gUElWdpiooFdTZrjPI51qPVDN3U3dLQwZ0r1c8WVS4
lNxzLxLiGC3utGQaJIS426HBp90UhnyOyzZd2a3K4pnwaoFNC/DVAutcWc5jhQUWZxvrYO7zB38v
tuWu3SVnBZZksCoDvbSkkYqCpWBCHUY64W3Eouxlrwvj4BLo7VVTU+z0Ukq4+gpGYTo5Z3ehCQSS
VQAzmpr2rJs7dkYpx6EfXDx/FHuzUn5LiXQjp9ap8rwrKQxvIj/93BZ8iI8PjMXx6Tp0f1iv8DFn
yIFSruQm9iT/kitkMw8G68JcU71YimGi3kLTwZyshWdzGFO8RUFZzi4mhMDOt7ZGDRGrMVaO16VG
MphO+OQEEugXzK6nMk0xAtGC7BL9tul1blXEfDyH6u8LTQBjZ3u02DZr3eSFLweT1UZFG+wgN/5s
An3PkHw0uKJL19vIrnrBXWqFn6MRfFtQj5ecao1tJw8uh9vKp1u4joHEW5gsKhBMrHfSBm2fNtxX
TXgxi2101x2SQ37EYr7b24cM2b3i+PFSWdh9gCIBnjFKviQyEW/3QuT2OvoeaXhxJfUl04tPErfN
JsqBU/Rllm1l8P8wSaXfXm1+inMdInWsP1I/pOGX1vJdZJZr5Pj3sz/9JDwN4BbaQAhm+6YzvbiV
lCi8lEX3ma7gMfMzfdPYwG2tnNqW3coUg+xb2Cbl2vS/P4wUPAoheiBkYCrvHpStSKs0UuwA2np3
GKPqORxUYGb3jWVvBPdW1ykH0+XKKXplS5WFNmTqtCFvJVtakS1a+CkK06AZ+LlMoObZuThUquam
dRldPJ1U2JCLbe/1YmV/vd/G3PivgsywWqnh+3qjFNEljLqdNOJaFI87QU3k42W2NpbZJ63dTE7r
uIouatOGWzD+dxKIp+2/BMEaFE6sDQB7tpTHAb8qREGjizHm9SYPsQQXVfovQXQSDgPrvPfmaBJ1
9yCw/OhSWGbo+EZ7rMPo18cDWdgAQBxQpufQI7ExZl/eTaWwLlXAM41df9fI7HeVF4I5T211l/gF
KXcVP+caJVc1+Z8VpycmywTxhVEHq1idHX1dL1k1N9cUu8WJUGsPkRlkK8thcdWJSQsO53bzHXm5
oukb+oMcXhQ9fuHUv9ILHYMaZS3deJ8eMhhWK1AeFoUyvwg1Kg55ZxFHwCoxZeqI+kYZqETUK3t1
aUACZWBItzLKNHOt59QPJPLTMrykSvmoGULnbJDDrWRLzx8vjQWGBY6hcCs4FMD1aHNA55Dp1Chb
059ErC/DwdiIK/PaPZm30W2+q78pjvv/YFe0sCBZCgwMDLiArjXbWZ2WS3ZkaKC5FPdLo+Ba7lZV
xMM/mOpS9DG1IaALhKDAXgzGmr/ewuSq5Fh/UF3guuZ+ITh9xtNNGV56s/ipG/k2VKhPtv+zpyRP
tVdhDPntTVjoqk8TizAteleD311yETwAVHpY+YLT33n7LHwbZzaZMmVh02pZlH04GA/R2N51ASzj
3hZfMpw+N7rRnKNGN3fFgBFZOLbWyhG2PJ9wB+BeKVC8Zlt8zDLXbWFHXxRKRiaa/nkgIRtRrNyl
C2c+8/k3zPTvX73rC9mMqWaN1GZ0su5cLkYHIt7Xj2fzPTiXyaT2A9sV0sw7XUlfUxqlRjXwIhJW
YCLX7rVc2btKViCpcM9sxrg/C1G1/zKHKE9NWT/WrfNnkz5oWGGjlXjpcvNouMa1W8rHqipWNDqX
h/c3jPp2Di1weTgPEMZs6bMPg/I9kOC9ZZ3Vb8O8ukS9G24xcF5jji1+O64ApEHRtuQyeBuXh53c
j0XP8GQKrpp9LdliDWW/uAwtHVitjMIVGppvYyRl2NDQjdlvVo+ZLE05paaOb6buyhpZCzRDvUJn
QAKqD8MLrqbPKFSg+BBFD3ohra34xa+FYyqsSe4CJGDfjijX8tylBRFeYtPakR5dy650XYcY2GR+
7bCCb4p0zZprKWEAHw4nhreyxtUynd2vthnIFr8cNY9PhYrruK0cb2ehmC3vM+qta6rOC9Ug9tvf
aHP3jAC/R2yjiGYqG+mIQP4ue6yPIDp7p7oxHPKFa2/7v/P7FGyAdIqhFor8717CpLK9h6ZscEnx
5ulT/xH51fuPz5HFaeThj3gR0Gtu2Nm3K0kCtaAUVCFupiLEeDSxhsBrZZNs14nr09KeXwEWHvOI
lekwQOZJrRXpalygxXNRNfDGg2ekDq0nyxGCLkrnP9tAkP/hNH4V8o+I5atlEo1unSod4wslGnhS
H+gbhGB3H8/i0rHxOsjsausQbKzVjsqrH3Qe2kbdjt22RpJc/lQqjvJcX3Dy508g2Q+LBJ3LgItF
OhjDL7f+PPa/fF/b2vEvIBldc2fTGQygTtWdvHLwL+4ATOb/G32WMemoAQ2S1QX4J/zoDR39n9gp
5eQwRO0mbe9N8VCDX5qao7r0INnf4PZspSjbFZbtfDzbf07hd8uI/NAkgcNH+V2iTPsX4kdBokxl
c1uHtuXU/QDiKs7KR7m2j+2ggR2zOnfSl3dPvOtj2nXVuXQzb1/LbkhxT2BxGWrFzooRscl8NQfn
lWhOAQALfHHsRI2JMJJamCctSn9VOGSZFdi90sAKp7oZUcnsI+/rmJKL0/xNNtAaHsn1outSB2el
NzTj67gA0xbiWwTN2+tlGpHkNLXq3fDfmDueQ8a12SrY0AnXvJbbPABhkzd7CH/gdHxVOZUuOuB2
P5j0DzvFCX0YHx9P5uKWRAKddAui9Lu8R/VEiy4mbZCub/pDa4PdsJXB34pRfwKPHW9i3/v8ccil
68KCSmlMpR4e17MLsJeqfEwbag253d53Foza3h76oygHOPdK5IMCjna2NKzkKgtJEYVBqj329G6i
xvL2wnAbq/TkDL4vstKIZwabWPd27vCrbeKVvbIcCeKUQW9pKua8jVTLlZf0o0WdNW2voyE8AUV5
En53Xyv+8eO5XDx5IN7+31CM620ofGIG1xoYVNSJraTLiJv9z0ogXEK4Y/AeomBCC+lthBgtUFVC
HuCCOfppmMB6qTL1cw8fD2RxUdC5UihA8iiaq8y3aTaUeo9mmR8rt0lP+Vt/LhCv7KqXMqZ9gZHr
xwHfC/KT95Ah/yfiXHBerQpgoNYU8aReJXf1qT21n7Tr+AGa4I4CJ2IIxXZ0mpN+DVVErTfpwTiv
Gp4sZUU2LVwkESYzgj/H7qv7yYU+PjZDGVxQIQ7qr138HHRXlXUG1xh44baQYJv++Hjk0xebH5+2
gg4ntFvNouz39ouWgJxsZHKCi9L0SAcOh7azT3a+Rp1e2gUoopqUpDQq2cYsTK+muR/rQXAxaXCU
6pOeAigrmqtoTYJnKUt/HWiWLBh+70dw8oOLoOCfFOk2AuIIjtOprK+S8QPV4UPntSvn5tLGg94l
pn6uwTt+doiBDI+bJKnZ43bzLczgrBhmv6b3uziFf0pFtiysd9SuvjGrkC5RcNE75dh1KFh4bXhs
FPFsijU69uKqeBVrNotNHNBaC5lFrzM3EFC2auw6ahmtzNtyGAptumVNigHa28XnWn1eQpgPLvao
7jrPO9VVsJG6tcW3dJzY2t8w0+d7ta38kOLJUNKDkk3MSuCZb71cO9GY/6wr2legMV9gz6xV0Zfu
0tdBZ0elNhhR0YKfvEitv1UDwOYIyml2tjNSbptwxUjgvcPN1GN7NcZp9bwaowvVQikGNtiUAcU/
K8f4Ph7Fi3YHj+ZQH+xtdgTaE/ibtYLz8jfkAcr1reMyPdvZbdCGqv4ncDLuPA8BKqtmpB3N2384
qbS/gWZrstCAGMOR4c1ZZ7d5Femo+Wpfkh620seBljfa30CzVRkpovPdmMUfBVd5BQZykHY6YoWb
EozVx6GWPhttp+k+pYDyXlKl8MumkuSEjAtZXOkZJCQiBXf50T1qh2GbbdNLsG+uex2jq5XI0yhm
B/+byNOmebVgGlkYvRWnU+T2VESH5FfO2/MkPrlI1KjHVvq9VoheOJq5ZMgayC8RY5/3cpCE9AJ7
oOMshsaJY3WfTKp/vSPL/rGwPnm1v3PhL66Mc+FOfRN1tjFKScR+k3LGxDflqbm1Tt7JvELP+rBq
1qcubIVJXZwhUh+YKkZvp3TQ8ULNE3WSWs3hPbk5NIC4f5ZQAMiDVrkuRoSuRRfcjzJq7ap9rlo8
U/M+rG4TOUWvE6PN5IDET3sVI7oBIjjcarl9jfouNBWKNzC8zJux7RqU2MLRQWPvejTiaEOV85cO
5u5oqMFPpRjTve/m30WgwsntkLyWLPMwCu3J6JoByob8NbKrgwJ3l/ywcjdN3QwbuxlOgyXhI0Qe
l/b+fQE8vWgqp4vsk5fTN9BK3ClaeeIWttsWSMreQnzYaUfpe5eGj3YurlwkASFtiVMtiUdPa36r
ri0jGVd/ThTXdbBpr49Jbx0tCZBi4iPkGMTiW1aMOkSJonMCCwseEzAk4PPk2IAIhkNUj0cvVyfU
Pw5dvW3dNJM0ZqqZHbKZ1llU/bVhkrPYleeEdHidAJFNx8+bB89tbn3MDJC1rEKnasbHIQu8/Wia
n7pJNiSoAPMEyue2Ul/UorsPFPMlTNx9XJiPohm/CiSc4wKKCuzVb1TG0XRHpwRz9yI85rb8JR+s
HlH8AX1pRd5LQfUzagx3Z+pJ6RjsaqizqL97IvktAuTtG8mQDmGpfpbdNHSMyv6CWO8LSkorecAC
XgCbIUrCKJ9ztNhzoSY2mTpKPCYRP+x22j7ZTQBE20HH7kYch+P/rg/4NtzsKBG5GukI4/iXwJDR
BfCRZH0yuclXdvLS+cGlzDsLxTeFFt3b7VXrqWFajfAvBRcdAtRjv7XrAjq4ws1WQnjYBKa56wHX
7YwgexD6+AmmOBLQKSBcxYaSW6OCbzbjz7ayeRjK4gFx/HiT4+uz8luXfyrPaRSs0GjRZw9C4ZcQ
uRLLv0Sp1J8a3FE2QWV9CuTqhx9LGmS66Hvpa+Y57tw1TeKFhwd9IgXFM/oO6KDPYjeJFKpZZvjA
C1Pa9q0F0SuOblLhfW1cP9oPSqavpIULAIo/wAkqvlRiaGbOPg1Cn/Xom753qUKkXesOcW4V4Nve
aNIjTOTgqlGCp8GWf0a68csDHQ3d48GVNPQGSgVW0JrB2vsrHM0MGX0ewwI8wS54u1QSK9HqwpfM
c00Vp5dGfHW9Y68Oh9EfVsb+frq1CZ8KeB22K1nUbLpbr3OlIB3M8wCm35MhqEaor9Rjuc8q+1rv
m5eVbfD+4saWip39R5WQMu209l5d3JHIqWDmrJ2xqttJ0Z88J0og8Q3YCAksnrZlpOe70mN64a0O
6ANkh9Syf9UjXROjjcrdx7/oT7377VNCm8ooKmodmgAONZsCtCV8SmY5U6BbDz50/b2ieN87w2u2
cF/cW02v9pitQuEL3XBjw+N0jKbOHDlDEbipk8HxcgOCWTs6OUiqJ2OotZPVoUMttfbXVur72yiW
6C5FxinWRbIZ1e57HUPrhloMBrRMx42ZFe1BsrsdPAAuxFa7Cev6G3/2ex6k0JCM5lOT5cHGr8Jy
O+jqXSOVn+Uh2YlkvKmG6ICSCrxCeRdDy7dlD2ZBeQgM/9AHU2l/uC64cTdl01M8jKrcGdKh2IJZ
D69BTD5KWg0+U8JaJM3hSaIXYAJUjwzVBwSa7/pKv25LqoH1pCJQ5vkRyj1XOuDzPWdmuXL+/8En
vP0gOtgpTh+ER+jPzWtOyPdYcaJZ4hzRnJ6kEJAkg0ej1XLjhG2rITKnYmnmQ5ByK+22DFtEVtMa
lXT5Cz4Ce6hGV70Wn4eieExk/VgpebiJx/aHro35HtLmRKAUz6HcJU8fr6Xpqnj3y7XJroM8GvTH
bOMGgeb6Y6GIs5JUz1lm3VcKXj3K8LWvvG1pG89mLlZCvj8rmCxQ3wClCQrU5O1+crssl3NU386a
lWyDDvqkOWwSnMZ1y1x5jE6//v3o/oaaJaIcI3LY2IM4G2RIdfWQTNIg3tpFuRhFR0lNpd7CP2aH
cZiNbSAqBhRB4ho6cWclxlPsZZePP9X7ogfzhmMiLSmaJNhuvZ032ciSsgprcUZaBNOIhrlb6+st
j+S/IaxZQdMKgyIp7Eacszg/e1V7paGqqcP+/ngka2FmE1ZWRdMMSinOfaNdhFpt8Wy6S5p0Jcz7
RwETNmEp6dkwb3PIgRx2iYmOgTgnFs7JWQsXyTXhp9XPXSQfqsG/Gi3rFlnFceU1spBlTpEpKaL9
YwEMmy1xyY2BO7sMMLzJnqpv4Uu+91Wnf/Zu2yveafYV3ZCrut+kv/SVOvtq6NmS7zH4wNm0Emf1
Ut+0J+Oo4f7iA09PNv2VebCv0l19Wz7aJ1NbG/XiWfJq1NNnf3VRhplrwi5lgYaxWu8qA7mJUpfv
s1EEuyS2kk80JuW7whjge2v1tyFKD5RCr+ECPonakvblkLo7JZBV1EmK+LsaaF9RKTHv/2HxvfqV
0/H0+lfaHcavMr9yEOVDhyWD0nIiBEHw+eM4i7PBewicBsQabV6jDCthFXGVcbIqSJcZ44saDYcy
SGDk6ldmhbtckO8+Drm4r/7AwcAtASOeLbukLmIzUfj2tntbeb+EuG+ilUNoQT+bpY0WIg+PCckz
x6DEHU2iWkFHIQIgGkbpJkiuxuTmc0AjpwGVrWvRxkz+90byFJV5BIutgD+bnX3uoOXRODKyLOqw
i8hRFFLEWlNicfr+BhGz0y+tCpEqOSujaaMdKHnHs8SVpq28XxejIOUPSB9iH1J7b9efV6Ax1FSc
DTwl9tIkk0BlhmfbSr1pLcxsmee9EhV+W3D4tSZKTw+GmPj4a9WexTuJJW7hLIbH6RzrGON8RnIS
inNQdldholy8rPun+fobYnagNSI3wlwOUJaRdEcg7VFnTx0Wof+wdTiwyd+mxtQfnbdXp0KFViZC
mAmngjFxVLEtzCH+01P/OMzifNkgZlQZSMk7t2B9kMy6QGDnbAT3ifZghS8f//3FtxWCkVN5f0KG
zvZJJqtjmEVMVi/B6ulufM/cprx8G63efhxpeST/iQSZ7+0yrstM1dLEF2e/QglC99OL1YqfH8dY
WsMKguVQOngnUiB9GwOm9RAUKD+edf066m6U8LYwV+gyayFm28RUwkQOIss4K4ii+2nkZAjyKEG9
8t2Xw2DjPUmiTwfn25GMqMa4PkXac9bEuGaJT1TMTkbtrt3+Kn9n/uCFFvjfONOl9GoZ49RVRxiK
inOhtddYnX/3jIQMSCC92phQ5SL/a9K1k47b50Qrj4mCipEeS2s9ij+3wLvfAZKcDjxN63fux20p
o6bQcZSiR7R1D83B3+oGhOQNECP3J8gt7TAps6ubcOftkWKh7GmeVt9CS7tBefUrZh8XVJfRVQG/
otqJq/I83I5HSq3XzR6VLM/BCm8rUHfarAnSv69QwEx6FXb2scm5q65sO3GWdAmNwCoDRR8Y0rYq
q3ssz+jjk6J+vFP+5BjvJpxDZQLkAOCfJwcCNWdbiJwPH9zqhbz10X/Sd2p4bdQ38PwtI91V+jcP
UurHgRcX9t+484wB1ysuuYRrBmEAfJTYQ+VdsubjvvgdXwWZ5QtQXVMMHRlcZMhOWF9KRDO6rMKK
7p/26atI0/56tX9KIQ/WEPJos3m8WlA9USdSd1JQR/9wfGJA8p/vNc9N8kLYGLmzNPPSRxjG676k
WbVyGSy9QKfGCEpSdEhYkm8HkyOXiy4Xl3Pr1jjSPY7wMdXkk+uh6glGTvzTUvgbbjZ3fpwh76FF
vDgQX0bLbtd2poPHzMpSX9xdr0Y1e+S2lj7UAABY6agPhag/FnQKzeEmx4Kht9aMXpfX999BTdfg
qwUhWzWuiBoXKqIcx7L1r5u0vBpybQVyvTioCUyumbytyVbfhokLRKESHH7OoQRew0W5WpLDX00R
nCE7b3VEcD7etsvnxauAs6PRbLpwHHq2FCQfMLRIYm00A7m4OnDbzVD4hRNp4VbO85ibQ8k3ea5S
TS9WMvSlRwReDP8d9uykNOC9KeXIsMf+OfAewuDLx8Nc3AGgHSjAwSKBwPJ2Wus8TzB9Z63UdRY7
MkJoiZEfNajWgU2eItWVifpGvDK5i8fVq6izuQUO0+pFzajUKvnaG+JTEEsPapehMLSmDrEWajaB
HZJvXTFthmwwdn/UUtG3MgxMA9Pjx1O5+KmYQl7Itq7SZnk7laZUI+LpcTJKuENNgmvU/P/lAPkb
Ys6F0YquRhgo5Q1u5vexXr1M+qOymx0+HsnilqYso06YeRLY2UgyK8yMomRLG3lzJcYYgTZtT5tl
ZUsvhiH9h0nH1Utz6O2E+Xnr5zWCP2dIZ7vEiu4zt32shnElPVo8OV6FmR1QZhQjbmuSj0tevO2L
0Em628rVnUnzNBD/kFQqr4LN9hOSwwgoTYsAOWNHRVQKw0tHgYf98RdaXGsCojw8OvpKc6q8Z0Wl
1lqsaq8yLnUd3wvRrSyCxY3zKsTsssqnowHCIWsN1b0yHLbDqGw9Xkrcmf+foWYLwRoixIZ9cr7B
qnYtKNFMje4aNdtWcfH944lbXAyvRjVbDHCD9FH1GZWd5FgPY9trfCtKe2u33/tVfNziAn8VbLYY
ejUWkS+TAVpK7+BMu5XMaucqw8qpsHiG04GmN4FjBf4Yb/eRN6YonVBgP6ue71TjS+QPJzxEt2Gf
O4lATyxzd/8yi38jztaGMQZtb1qScS6hFpYicmov38TRc6LEOzP49XGw5Vn8G2y2OkQDODxBpO+M
1st1XnVPVEI/m5X5LzftJMwAjhiXzDns20jNrFZD1zi7rngCNXa0EXz6py/1N8b0JV+9lUKB7qPc
EEMW7CPpyafirhZohBT1tghDJxzjf8negc1DDuJGohH+NmKaFJaGMjuTV38xPZqzmN/Z0Y+Pv9Di
pnoVZDYs38jsLmls4xwG33pP2SB+jA4/vdBJcW4Voba4Hl5Fm91OKQ4cUSKYxLAOftujfhCRdRw7
8ftfBmVYCugwy6Lq9XbmjLBr9IB2/jnt4x1UWx4NX43mG4AkB/lv5+Ngy2PCDkbBnZV8cDam4v+Q
dmXLcfJa94moAjHfMvTcdrvbdpzcUI5jMwqQQExP/y9y/vO5Q6imjr/KZaq8W2hrS9paA2kJwBk6
FtTAoB9f+BLX3uxhCYYzV9PBb8LWjhsPTimTbDCKmAeJiU8H/hNErmEKnHpSo0L2Z2Frn8H7wHL2
KtIkJSqmFm2ToyZ1NPHTDmrBRakD8aMOyD+p2dg02zetdW+lkttothdDgQ1yupUHPsf/zDPET4HT
JLyJAD0Bi/7PiYyNUJE7dJpP2cBWAZQ2FcgnqtVClLkd+TrK+OmvlnYKH4SQSpjBiPQH024v3JKX
VEjmsuQ6xmT6uCqIxAtTP7H6LPRLWZyqpfboDJF9/Fp4P9WA3QVQZVJtYQ6uZmgoo0TZcegLTgGW
C9IQLb+E5VuDQuMPjnuWawZycgeVRi+xrHhTlgnzwXRaw53Boyy9DwhaWLHSdQsVdK7UjI/IwLXL
NqC304XCoShOuaqfCGT5xo4kMBIGgZisCcXOaAk0NT+p/0SzJy3cAo2b3sjxMSTJggc4lLONaGGl
zM4plj0A9Dhwg/3zZ95AmqvDrGJAcn1O22OZfivEUs9znLNp62ssLf8fY/psgzMINHdjxCghrY2H
8SY7KGYpbcwkgF02ICwtCFaaWW4HHq1ivPp5bZ/uB0P7ZfAlQtf8eLEZEYgljNjbP8cr9wnka9iA
dnKhw35iD9TqWmmthTRZijJZjWUH/Rw9xYgH+ZcV79sa4J3qX8aYrsbCLiMDWgGnLH3SyoNanzP9
cntbmK3X+ufHmlRRkoeQtI7xsWAjY9HYA4HQJcETU+n6dqDZR/FRSQLvImCX29NnKqknFsxiOmT6
voacJxSd2Fl+Gn7GT/YrSjZ9ZCd2T75lT8r2duTZBT3WZbyQaXgznWyzatKURisLLGgoqFfQzYVu
u9My3U1gZJd8pXsJJOI/0cif2ScaMfAKAtgnqN0BFPirE2coty0kxvyQRvqgCYokUNd/BpHDjgdp
yrDLRtkFDEMfWCwnhGp20Hkw+PvC0QFHhn+iTYaUlQ1pwFfUT1WvbUpxyiGFlMv/uzsutgW8LqPx
Bv/0v0R8FMoyW4BderLCo2VATBj64w2/i4S8MJy5lAdwzx5BYvh+U5VIpe54ZIscH4+pLl5oPUgO
uzieOZWh+LdTb/aQgvuSivcmGMn9hYmtSK9blFH91Pf1c2Bo90Tt8nu54/lKLsMSoGsQPTWIUEOz
W/WpoVV7Q2L7YOBQhmbfbv+a2YETEBkJKO0wUhyz6uoA0Ym+qMtA0U92VHxkHVtpsbpNZHrfqt3L
V0Lh7RNr3RzbL5NQQ1R0sYFVICkfMjDrhTia6vcSALx/F2dShVudUar2SM1aSV11+EXLJ2L9zOCK
cjvO3IIbhWj+O57JpxtkiC/lJYqX2jG3jsOfWpjA9JankS/BHqCpw9PtgHPbC1Q4IFYI6Ttg2icr
vOlr+DLVKP3wRIFo8a8OOpq1/KXPdxVlsrIrit5PJmOa8ATrMpAqYgtaKvWD1jx/ZThj64CAxAcb
2z/zgVs6xXUNBcsq3vMAzlyp4XDoWd2OMjtLKIhIbmibAXzzZxQ5VupegZs2rDvJCu+z9w3d5TBH
BDLcAUBwISdmlxPgpmPrHPzjaR2puQqIa2NopzI6gyfhcM10k3jXZEvKA7O5AFgExjUqMU2B5mFd
ynoLv7GTHMKKWe3dSJYcAMwXvt7cURQHOOgPA5OJ++hkjpJ+UBNQKzTkeL7v0mKTJ8bCVjz3ya5D
TE4bsO4UWQYBwFNdWW4A9W9VEp7oThWkFG6nwvxgUONBUAWpeFrr4KhQZRAc0E6i4J6WQlxdV7uv
7PX/z6EGBwB6kX/mW68MeGIuFe2Uy1DPl+BNbMtuicJweyxz838dZhzrVd1OJVGgn4QwZSKvgOED
fefMSbr5QhSwB6AAN8pQThsEtDRtzrNOO8Fqx1VbAKNFC0zUkjbqbAp8hlEnFx7YltWSHbYaLAFL
mCXlAmWUJbor1fyFBupCs3yuIkDb4b+Dmh6UmijihkqFdoJn9WMInyqnEeKN63bjaqWQfCgYL2nW
QDYC8zG9DAEqA4icBqlZfaqQmgSQ3K8Iepd6XD22UJ9LrHTb0Q7CG+IC2zGYTNXimCrmpY/UJzQ5
f0FafwOP7QfoSvoNr55TVqFlQsMfxOr8LgXoX66UfRSk+1puf8Y6XNakjnqBxeAGr5ELgOOrRjPX
QdGdKahspJF+iD49sbzxi1T9VjThToGRGFgSyXMYNGgADecwsu4SGvt5SFZlo6qOroX3cgwLJRWu
OIFSPylgSgIe7Km0WZtGqLlShPo2QDpZaQ7QrtgSQ8DAMb9IcD+B+rM/gOamduEBLvW7bMg2gKLG
jlHA6C2Mmh+QNYa1BUyOQBIGJUl7SjQougrO1q1dfqvyhAKiynagyLthzNHcS4YtCJRnqDrDng7+
E+tW4GBIuQkHh9L+CCBTAt1j46GFxaQDO5kn3rc7EnYHYPgvlTwc4KPA/Vo13iSAjtVAeaSSRZw2
6+5KKu60pPOMeNhoVYflq5d7GH+vItrZbtdqx7xsz7qhr7O2XDO4CDqN3O0Vs6ug5xTugkZem4kN
b1GWvzY9vTMJbhaWHW9aHnAH/nc4WZVw2pHgTtDi3pEMGzgQwn2PtoqD15Wz0qrvsh36VAxHBd6g
kT18M5T4p9ya+BZwZxLdZagV4RgtbAxYVJVOH8FnAQY+D9wcDlY8HIo4/hWpIMP0Rl+sStjZgX2X
Dg4wDzg4pMe+BHGkFFUPGq+6qkbLLjtPdp1dHvoYYEQARddqD5hKLKXrOkp+qDDGMKrgaGc8cUw8
tbeiA4hFUEgU1bDgiMBfdOAL8lbn2a+oFk+s1wHnh5GkXxW1M/Zn+oLDV8gyXhqtXgU6+WHyzEUF
TlaNib1FlNuoTl/DtlzV7eCGIMFLtE8dubCOObEvDVXuW06fsb4ucJw/RB3bGIRtFBuWfQQlA52E
He2CdWcn23gwf5j6sIl0/Qj62z2sKU65hr14xMzTpt10lF3iihQOleijEdG1KScu6WCLAaqaU+uU
rWUKzngN76sk638lRvmIawoGQzcBEEKkKvZtGX0vcCcuZf6KiToGQ7ilXXwWPXTGuXQwhxqcRroP
aAWpCjik9UC6y+Y3VvcHFZ0roJS+GyFsYioCoFfZnKQivkPhWxfwajBlLXMqAY9JG9ZgvBWXRq4O
oNAfi8B4Y011STnsF2EXtlEH/bWWqoOA/xaY5nujlr4pkabC4gJSD4msbElao+0ZbMU4KUTp9lEZ
H6s0v+MatHoHzX7JNfMZRhzwhpRHj64sosfcZtzjtIGni1wmLis1Cx4yBE7HRrTtc/qLmY1XdOSQ
xdlaF53fSNqONPkx7syd1dTbTCo3tQZcmSXzyNMHDrFc0e0wq+ukVh+zqDNHo5Jt2zRnA1zcPq++
WUlzx43oHLSpRyPzYpT9qRaS7KWKFe8SGY/0Jbi6bsjZA0858NrED3UVExtg4Km8i4F0dDojeB0y
GTYdjKLpVMSexO2NrOfnII6e4ky+F1EPF7kmBjcp3MS1gIlzHV9EUR8S0W1zO93qvfIEAq2v8/hA
5eaoq9WzCFTFG0IG0zGtf62z4SEX1g8NnmI2DVVHKpsHLTWOjYp3qYiWzzKk2QcBj89cH5bOtHMH
GbxcQ0QEbyujt+Sfm79eqCS1O4KDTFe+VwxvLG288C41t0nidoprN1TWcDafhOiLULFJWGunwoj3
kVF6FdE9gsoX3Iv2438/ZUAyRIc6JEDkf7XKy5LbsaA4y8Ky9DLk2B60GnuK0L7Q9DQA4oFSr2qh
Lz85mhmJlIYwitVOunwXKthl+g87XrijzU7NVYzJuYwYgcaCGmPJaLw1U+UOvPvnr3yuz2FMbjRl
UbeyKjCMLhmdFp70Nobl2FKOzSbA1UDGM9vVAdOwglaEBAOJLXmFVg+UtvvyAWCTCy86f0iWILJk
PORNT0jXszPJuAL21QFQQThruo1n7XofzlB74P395pv1aP9gh/o12UA17KnHfve+dEKbRcaCnIFd
EObuUMKadMTFUIgoHxM+UQw4yWnwBzHHEoKT21ZjBfehX/WS19BNUSrl0gvlAHEmFMQwAHK2as7W
ID70BCYNpAs1qNIPsK00VDjoVfZHhAWL9yd7ocM+N0UQSFJxeQaYl0zPlCHRclaaDb6YfZfCwIJn
vSsH5bqQHuv4C0mHVyxiACOvQDt58nna2MjMwkYsUQzH3ogahxK2hQPEwoPW3L0GVzN0VUCkliHM
8WfaxQOgEpwx1B37hYDWK5V760vg2FHdHh/NhliwOSkEZp6ndmFS7TRkP6T+TYiXnD3dXqRzdeA6
xKQOdA2xuGIUqDW8dEjWuYW91H+aER/UwPiBO4CJTiJUfSb9ILjmhnDQxDC6N/2lfrRhltHJjvZd
e+Qf4claKdDJH7zh++2RLYadNIgSa9CSJEbY+kVkDj23d/o37PRoROXPllOeyx1ULII7faFPMHeD
uh7tZNKSNmnkFoxuvO3SsTWbHtRBtrzeSHJfDqjtB2iBr3IV/tm3BzybklefeTKVpO4H2pQZWi3k
e2yeLPagmAu7xlhMp7UPyjfY+6DzBgnQydgUapNBKXIN3XTDY9Ago8o6JOcu/AqV6jrQZCwZKSpJ
9BgLmm9uG18GmEYHOne/8MXQZgHrWgHCcypyZkBIQrPiGM2JALarDJYcMAsiSbvQnJrtpAN9hJMD
2ul/S16qNY2VsNPVU2uUbppXPouSZyWyH+zszZJdiW0aIMU9Tw2fmFH+vD3I2eqL1peNMgVcyLTR
I2JZSXMmqSeoYPqivVfSI1plbq19J9nL7VCz6QEXAzyBjKe9KUgItzEckVpVPQmBSxp0IOMwf1B9
HJTfbgeaH9NnoHENXm36JdjovDEV9STJB1q/iVqvdmWhPsMAfU9i2EffDje7sq7GNdlUOp7VGc8x
fzF7poOythWKsEtcuIWvN+0uhcCM5QA7q8AvBEiFyG8D2zXQdclD7/Z4xtXz1zL+HM+0s8Rx+Afi
A5GkVMbtHvcP+fyFCCPqHZoGaMpOheLA0JcKXmF7bET3GsbFgWd0YRCzdRZFSDPQqwLaYbKrRGYP
kR/YXJ8aNXWlIXBa+HvVSecQ4hYtPHfo5vaYZrPgKuBkP1HLthWZWWqnqPvGKvhOUtsF2mqpWIx/
5q/JGXkdBO/N0B+dnC9lalulHmL/KHOy6k3NMdsPsw89hR14KkPM4gS9KH+o39Vsq9CFeZsf42fw
ycJigWk3RYq624tXKUe/ymr8vlzK9NnlezXEyXoKba3ALRlTl7AWJMnIse3C0UMZDSBplTfywvKd
Re2Y/8T7S2eVdH0LJhU+aXIQH+ZLuhGpUxzrfbCiW3i0aatuTfbtPlrfTpjZZXYVdpKhIOwxUxEI
yzIAGYO3ULncDnB7tvAu/GcZpHj1QJcY23FTwxgU5rJdH/phKxa+3+3pUuXJri9qDWrtJsLUweAV
sBSN47sIjaoqgH9dki8cY2akXXFcvPps42e9Ku6anadqmuCzybtRGR7+2B2UaL6B+Weew0O4rTy6
ze+g7LpJ79uNuTXOcbPSf/27Tzt++usfAW/YsBnHrMdPJIH0jSm5Qn39d0HGHeEqCBrMAJ2OJ1QN
5oAkFq6EzqVMlqi2s1fWUYUeFlHgUwOV+Wcc0AULLU0i7WResm25ZXeqx9xuT07WNn6Cto0vr2q3
6dw0cgJXWi0U6tl97Sr6ZJRl3MO4d0BNoXUNxS8HB3OnQiM5bpYAxPPr4XOck9LJzEwOAzvBm1Z6
EGniEDNx2FIXaG44AOPoNi5kMg5Vk4/Jixjg13o8NJIIvMhLyB+s5C4sX27nxlKYyVcLc5vLdYMw
CghdEC93e0jQaNk6YgslfynQ5KNRXZXMhiJQD6t6FdnASkdEzwI2sbdHNK7b6cZ2/eEme4tJjdAE
IRtnenJM7aMdvt/++7MXPjRGwPWGSxPyfTIzDau13jJD7STBLnyleNkqhaa94UYeIPh+fOJn+JX3
m0Wa8PzAPuNOpio34VrYCpyw0dTfFLsKb0MbuLl40Tnakw0MrTPDXbplzqX69Vgns1ZQViZlj5ia
/Mi0vQlceVt9BU56HWQyY4OAPxwX+KDgMP6UOvYoq52bafWGAOatcWuhTzT7HaGDh3dH+DX9BUoQ
NXwlunFMCuGHgajrsjb92zky+9kI3DLGMyMO05PPBnwwgwhFoJ6IHt9XA1zUR6hWL9ULbemlOJMv
V+ZaGVkhXrKGMOjRJrbeB5L6iRSv/914JicpBTdOrUUH+SSXH1x8iAE8wSVsxez1FQzg0V8EKh2w
r/hz+yBGLSoRmvhoa2udbtpj8cT33B9cxVee+r22UJBm0+Aq3OTbQfuImF2Ebyfy+GJG7b7IoB38
le/2OaTJdystAdgGGm4njceO3NcrqXti3FyYnYWR/N6Xr/Z3vQxZxfLxPbPe1TCqUMslpajx0/9V
Uz+/1RRqBaUIijdz5HPWhG9W9UNTfbnJ14BC4L7w7+bl97ntajTEHjglnaGeDP5uSLVr1/Xq9qws
fa/JQTNTQzPMe9QbOdbuqKFDWnxJBG22f36VzGT8DVejsDkpaUIxirF9X93p5VbZ0KPt17t0G580
HIRADXuKV9omfGmO4eUrlwJA2SHfMuJ7tCkPNreroIPoATKvSYE3gOokC77AarLwcqRbv+/Ff7GW
BSe8LdAdMUFQ7eNirejZvuzZQnbP1rirMJNtz8ZfV+2W4EvalgNleEcAUmA28leW6ohTw9sB2u1T
bE+X4nlDytGsIPzNAJM8VJ8lpMbtzPtdw/5aSJ9Rps2XgKpGW6J7d4KTUg80rQPumfzEnsIf6RGe
Mh5QK7B0fk4ML9p9aS+/ij25J1I1kCWwz9UTkBMi3mT6i70k5T27sq5CkD+zngi5beA+jrkqNVev
z+awcJWZsXvX5N9wwv9MkzpZu5Ea6hqhqKjpc/WsACuyao8D80O/ccRK33XPYmvAyfs+9drNosHX
+PNvzd5kUVtRbMbK2KBLFIjUqMeE3hOOe6OZO9bwqAIrlMITC+rVFk/8OEoWThWzVfjq644r5aqm
sLi1w6FBeJNIK6skXtSXXg757bjZyaXiLuTq0mROFl6RA5ABBW71VHuNB3rkClJT6Tp2hTf41oY/
ic3Sq+PSAMf/vxqgbg+4Dg/j92VYFAzULdJ0K9INa5uxlR0N3u0hLo1wcgRgEK/olRSrsbEUV03w
zvkV2ux1uk4OAEGXGJE+ZoyE9lMamWBswWBqSf1jRmf5j1WhTRCDcM2smjTCQPgLcGniFfbMe1D6
XG56yR326j0U0hcI/QvfbmooLHpbl1Tw1PAA1DvYp52aLGzTs+IfVx9Pm1STCkLGqpUjREAhwys5
3ah5BUxLDSnxQH1vmwfStY4NHE6US0uVeqyGN9b6VP6VqHVRNuGY/fSptiWouMc+ib6VnXaQQo6z
duM0g+w08Kgr5CVW09I+oY1f/2olcOA/BqlHmWt35n196A7tXbFT9s0GQKPwMTqPvcToofrGlx6R
ZnfbzxozVXjJIzCQ2DitzM68Ut/06D7AYGbh6y5FmZSWTJGACh2rOBCtdfFiZNBoLBfuRrPt2Ov0
mVSTVomTFiRhXFrW8s5+qe6ai7IPPO1Rfuk9dqrukwd7uySqtbQsJiWlJjXvhwRBdetnGHxoZEli
cqwYt/JyUlGSEsAJReDxS8Ne04j3EEmI7ii6pBsl2kb4ngFZ2HfG2bgRcip4knNhqzUo+ydTyM+R
2e2FQTza8/ekyBfW/EJiTJ9K1Vayuhj6Cietv+ekdqh8V0Xfb1f9cQpuDWdSVso+yKF6ixSvjGBl
GrYT0o9iCF0wjlzIYW+NIVxI96VUnD6ONiFsoOICN7TyhfkyoKaP9alys4tKnZPyUEF1DmjiPaDF
S1o18/eQz/WsTwpJGcU2DLiRLsO9dbQv1lpy1AO/bAGV9rAb0X3nOuMNm0BpwbFLZwkesTSh4/9f
FbK0ZoUNfwv1RIt3o4DMeC8cS1nimSxFmdQThaVA5/XI0MC48ORS0p0KGcHbaTMrKXtVT6YEHfg5
KI01Bqm7YM/tnrhaF+ieWrceLt+7NCC7hupbScRAg0vPt6PP1xUbOP3fxsNTyvWgGakJQDXqcq4e
g5Sfulj3b4eYXxf/hJjyrMEsJ4TWuGjBgdDJZGgN7UBc25qUOW2e7WrFXgg4P2ufAScXEi0NjLwG
E+8Uip+0zp2m/CDxwmIn44Xg79X+GWSy2pWsVA2rxwJIP4wHa90cui1g5mu4X+v+OXqr1nQdjP4n
QKp5xp6v86N++sozNYQ//jt5U6Ql+kotHBgxUDxWg8Kfu0asLRTOhfywJ+tc7lItqEokZ8U+jOHE
l0jQs3MFSCpEGyFHgPbcn+sYqP0REdhhrnTzGW4rwgEKy2NNtPS4Mi7Vv+brKtBkA5VhHaREdY0b
cqI8h3rjk1x1bBqFTqLipfh2ys+OCuYcCmQyQEie8p4ZWJCiMfiYgXSLPFnBVX5dVMP6dpjZybkK
M8lBYhdywxqEiYMY3kl8zzq+UB+WRjK5F7cq3J9yqIichrre8lL3oMdyVE15c3sk82GAEkRzWx1N
bP5MgziNgLKxSoxEZ76uC6hLnIpF2b/bUfSpaG9uG7RW5ALrBTR0M3lpzJekWRjJbJ4B4fqfkfzF
QAoEC6sortBmpBxOWMSDzJdbZZVTfAlfCQjnP6Em06+FIdMw6ziIguWjWG+hCVJNv3DcXfpmkwRo
Ss40hSHIYP/smlOoYcFA+ezfTL8uT6qMVMC2SLcYPpoAFwr+VsR+KgB+vR1lvslz9cHGsV4dGqIW
YnFgYo/N02Fl7brH5CTdj77juGVmnv4Qna0VP/a4NBzZwrV2rGOT8gNVHkgHAustG3+RimFEXcJF
LIIGkME3bfYsumCny6FnRJDHyZdEQmeSEMqnFgD4IJWCxjxZToIlAex8wFwAl9nJejyu1dWmz55E
tWSdO3d6gWI4gUscHi4hVTAJxRvAoTUd3MU+t3ZJhGQE7KuUSi+MMs/QAgcebC6HzCCP325P52/8
8PSbgp8BGUN4TMBKd7J36GYEO2B0C07AdT7jaot6rsNnnZXAissK6Rw8Cz/Y1PRoCZmBjpfCB5vs
nMsWdMy0AxuoujMSXb+wuhjc1LDvlDy8SzMZhyEzeY8LHjw26Kt6tLA2KQPON6i7IwxKJE8YcJJQ
u3oVC11ZwWtRcwbbil0Di8Wtyq5Zc7Pt4DaX7eD3qbhh1z7buDi6qh0Wfs/7Sz2wO7Mv9mZkPahp
KDmRIMeqKXNXNEBnaRK8gqA4CaJG3DqgWsCaj1rrXK32mlT+zAe7dpoIQt09BSMv3beWLrmpzsgD
BUfO6zm8/Hqgaf0oi2ERpGPseZMCHmGY3GcZeahk8V0URQK/4/LOUEZLox4c19tTNLNB4bESNqGQ
ese/qcxvl8h9hbWgncIOtKJel9+KeEnvYDYG3gtggqigyzylG2O6Ct7hVfYk2uCFRpEFCz+69JQ8
GwSSFQSGiwQS+ZMqiIuA1KMtM0JtGz+WIJ7awy96oT7NrVowpnFIgZ4Vnngn+dwragTYArgRMFJb
o0nkGD1yN88d21jq7M2NB/cKHLjkEQc9RR/a1gAG4BgKFevSJv3aCBaHM1fyrmNMtieL2oA1piNv
gkKUW+R+1CvHdoQJ9cOlMssFvvHc1xv1Gkwo4UEMbFoNJDVOW0mpAFcDEczMf3Az9k39e7qIR5rZ
EeFyhJIH+AyB0cBkF8mTWqJKzbWTkeNFgJtgx73jROTfXjpLUcbhXu1VIe0zWYlHhoaqrhhe4cMs
dOMltNrsHMHhECqjqKPa9NkDksBDITXIAyk6dDpxFAaGbIgn/wZ7Rh4tjGl2iq6ijVl5NaYibTrA
MTAm0Ybb3IAVImihrfRaLuluLQ1rMkUKvHUGQYB1hUmnq3S9SzLhanLu5/Xg6s329lQtRZtMVZVH
bd2lSAgd/cY2DDZQp3KInPgJuGl94N6ONpsYVx9x/DVXHxFXCykaCKI1HXP68D3mj7GxZGb0W6lr
urcixf9JjMl1SYqZocc5ogTv/Y7sqtfehWD0IwQdduUq8SCTqKwINqatsq79wZcP3R297/diY/zL
nJmcLwYFXI04w1TCzh3k/YekrB246w5Lpt2zFfFzwNOnDpkSDZxyxMFhwA34S0f/d/IJiga2Kbjk
QWXJmAyEcCvS7BZUJRrWbpnqTgk5eum1Hr6UICBK2LDaGI9lkwSJBEh2MIpBOppnePGtEwnvv+2S
fs1c7xFgp88wkwxpzbowsIcAVuvJLvyF3fzSSS4k5lzw/f3iIi7Rg9gvDW6u7/JH2MlnlJKGgpeO
sN0K3OTOraJNnj2273TNvMavXUC8utRL0YSHRfBj5A/ASt/Hl+S49EtmVz1ECglUTkZttcmRgCbS
oOcqcKGRjfOaEumdo0Huz9E66EYk4aHq8gVi7exZG51C3GCQQbi+TsY+MBunxXoEwqrDCjZQYAfW
muQaCvyAEhi/yjWgDGYMTw8jzJ/NPGALtWd2zPqoUgMKMcjzk7qa6H3RtQL95khVXFO5mEKsRSFt
ev6dFwtP8rN17irWpKrWMHovmhjYoDghTmcdB/gbN9WXghiybABWDNbPZBJjEhJdH8FaLNHcrNnl
0Mk3h4fbFdv83Q3/q5rqn2EmGx8XNZ73OcLgnJC+x4JpTkbwns/K9vL7tJoO1V1oQMWwH8q1rKZH
IcE3Fec/d7DtU9DAyySndyFpz4KKwE3DFJoqSd+6dAC5Xm02lIQnlQn4rYDt43YRTIkIPGGT3oQK
BfTEd7GsGo4MK2rXSpMVFEI3rZp6qCCRUzbcXuWa9Ygjts/6ZhNT1jlRaPulnT11UX5ixFoXseFD
w32nysF7getyG3DwvuRzqJ4jKd+oEBSV05h5gd4VEJgqvmPJeLUe3tVceWtEv0vl7LVQmiO87WvP
DOLAtaLuvtP5IZLNBvZG9srEGc4NlIq5eD9nbhUqPzqZEzcq5J1J2JPQU9+E+grVhG9E6b3ama84
TzzIqYXDBJHuIXClOKZCIW1kJxB7aRU/G5KNNtjwucGNByyrey213jJd91qoVxSV9VPVw2NetPeZ
3Q4Q+opOKoeyqWa1hafk1SqUy7Nh9HeQNbpLg+YF+gw7rQ2ho0B2WpVuOJH3OOpyF+OyPTNtX9lQ
2g4uzZAr0KA/yLR0PVjS4ARM93Kq+f0At8+eBHQ1ULIOhuSHZJervM9f00Y5RHXzgM7AazEM/Urk
8g+jT6kDnchfNZdiJzXig5ZDaKbr2gPojHsQ/k55DwIRr4XpCKsAVCQrttAXe4wLAkFc2lKnVQnM
4S3dzUqxzezo2NXx0UpVnyf0JxQNIXACww1LtD9wcoKFcV1mSEX7rMYycojrjiLBRCVPxDFsLdnT
pfShBVCEQ3RJJLLhWEX/JJtF4xQaL6AfiPzhBT30ebxNBUvdJBWpZ1t564gu9Ksh+VZDpc5hgcrd
rMObc8meJRCG9FZuRrvcLWf5sR+kYzRayNLsOTOjoxrVP3Or30uqBXC8SM5Z3+UenpZXSmC95cnw
Vtj81e7Md/D2NyDpEDcV8jGPO99gg5+TbmsS8ywssQMPFbQdqXwTvbobiHDTwni0E/liN8F9lVSD
E/eyzw3c1WlUuxDq2KhSvS8E+T703Nfgy+WhTfnQK5LwgzzaFrR/UhL9WxLIwgkToDJ41ha+Xlqv
g6wCAh+2aDqFVuQMWEAAOydPQwKX274Mn6wm/yWHaAF0CgyBoQ+Ue70lar8UA/N6ufWUKtzlEZAK
OdVDpx9/XpElOyuiK3lIPuCidyBMepAKe9MW0Q5PxZs0VX6VgZo7WZB7Da2OTJQPOXoMDtoL972Z
P5VS2nglI+uapoesNj3YT6yrGAo3WXhnCnJKggByZ/Rs1OQMCvSRNIGHP7kRePlzGtp8gMPoNpmO
NmczXAZeV85Q8edA4S9ypu8Tma1trd5WNF2h9YU9CfIWfSzeoESo0A0QLG+2RZ94MtzDFBi4RZ1+
7wRe0aHP4pC08as4XDUNrsFB3kN6mGCFy+E+zE0G0lUy4l7lNc/ITyienvuiP4cxe2Fmuk2hXYOW
Te61inXMcuNYsPxEumILDSBfaVMoyAiKG0F0V4KZU6RsO/T9OmjlVVTDIkgoNUyjTY2Ceq8/pUCm
y6L6GfRA2g68NTdMK9ZZT0xH0/J2Q6JU8bqaPZSo01lq5fc1HBWKIDwbZUOBJ+SQW21ghA1dYwsE
3WaVioB7qdY9ijqKXehnwCg+kb9D7gviQVm7rTXewckCwH9dxuEl41G1t0z1bFe58G1G7oxIUjaZ
HP+KM9VvqyjHmkqrFaONcK0G8q4y1UEUIOpL0aIbZYkCCkIp/UVV9pESZW2wEKeEPKo8xoadJNuD
A+ngM6NhdGxYUu0beZwB3fzRF/kZ3RBrKyyavcKqCY4XdExtieGYLLmk0M42LWSwcYMzTfjK0tgD
q+E+D/916CFBIhUwGuOoFfp3KezXVdp7aYOyEpJ08MKyKhy1RassjPNDk48nGWDDfCGaBy4J7rCQ
HHrou/Sh8SPVxTlq25Ukg/HWcCVdK5z+tOUan1dVknUkE+6ZsBfzrFDPD63Zw/BG5P2q+j/Srmw5
blzJfhEiAHB/5VKLSiWVZK1+YciWzX0HCZJfP4eemNtVFKM47fvW0eroLADJRCLz5DmdkTrAmAPN
kPcKtA0Js2s6vCbU/MU0pEpB8mcqoPjF4pBOir+6Uw9k6zfRje+XB26ipFhQiCwVZQN/Y4+QACFg
mRqOfpF+w7Ws2CEdTqNqfGS+sYmrBH41Gm6n5L+ivr4lmnwuQ+u+VyIHzCi3piK3UQqITYzktcvu
JJc96oP+JqTKLuSl+SZb6RSD/ogIecw0+H5KngKZvkLF4N7s81sGsVgtsxQQEoIFxwpBUjQICE2B
K2oX4MO3az0GMItBHKpLm4fYzxNM+kjkiEXwnOTk06qxprREldtq2mNBMWciCiXy6hDMUiZ9wdT/
965Pe9RTO7c1rEcQCb1YIrdsZQjx3yZSB1m4Fruyr/dKkB8xavGUmeoG4hvPXYWh0mbw72Kl9UJp
Op2uHAUU4tOuvpVpuW0hxgZCpJtMDZ8FgzCvr3aFTWoQ34BBy8Hc5q5v+AaN9wR5LPP6dtTcSmlD
u4+7wfZp5/WRdQSZIbR+wNZETRJucmFQDEwpz3kWpaBDMmIHsaEDnXn+KOP8JqTyVZrhQRuqvTCj
vQIyPASJcWcN1S4PMQ7QKTvI7hZuQKsNsKCbQqWvvV+9Nz57CQsSO10cZvdpC/SgpOkDS6IX8L6l
NuEZeK243NbMvAnGCN9I0QEblypPPaW1jfvPq43+ETxo97Ua/Kh4uKUtug8ldBS61EsH6Y4+Yg6q
I9uw0x7TorptyPgqS/Eb7G63mtGA3DL8rFm3j5JorxX+ThsC3IuxmbphY34SKvYZ5vK7DqWvrtNK
Byqre0FGqM0P96RtvxUWOahR9x2aJdtUQanPRPbRpHzb6QVQBonDVdVrwvGmysst7kXpUG7c8pY9
pAK3eh7S2yCWv4JG39Iw3ypZWXp5YX1QSw/cogj3bagcLa44ZRNsLFOVdmyACItwDMypUfqUtHpj
l6VpoE/VnCyImthar3g8xYBwFaPE2YxMe+S5D9k0xfhofTD3lUGKmnR6IEKpHBmae8pScEnGSMVC
E4mEHn1TRtY5TS7erKpH/jVV+8VrCZ5NJzLin36MQcGseewSAGmDAorPZoMrmeICGcSwT7se1lLl
N67GcAuOO2pnIRR9+yg4dIwiwevxTo8+0qp+4mQsXZFlT1lOd2EQu2UBdQVD9T0l1/AM06xHXK5P
epN/jgkY8ZLK0J1R1YZHQqbg31iHsQR9ZB8V+H6CBIQaZvSsy9bfpnHeusmIIfNQoHEhs164el4z
MB3gURA3pXGME/hIQMBumXRt47atH6FfjnpI31PpURMZsdXx11APm3stlZ5hVh99ZwG82/9WJTai
iA/d6O+KHtQ1aVucuNCZWxoad9IAPD+8MzHlpRDkqjyI4CRS33SiYE6h9f2+HMRo94XZ2w2VOiT0
MO2pjcORdNS6UTDwsDE1/q0j4OORfARkuQD7V5oh1RDhmnjV4gNU56Zh6pALRTHlsviFyz8RdQm6
JKhO7+Lg1NfMyTRjO9Gn1eXz9XfbYrkShWQMSULBWpsPIkQVLwojH1CPB5XHXQhwoa2R4pN0CFea
bq6MPSyBbdHD0tFDQwmbg3Tscm1yAA8UTTEMJVztpxXZjY3ipZT2T+FlJ6Lb0UaHiMzKi35pjf8x
qtB5S3wsAt7qFD00GdSAl4c2nsqeUj2Oykr5a2m88Z/lwdLs6IoxAb12jfc84lSNklGbu6kbeInT
4wqDKJQLSdLvaIg+/vtDPF/grAuhFC3pBYbmwLJP7sIUt2Pp10cBySa+Kny/VLI4tzWrJhSxkpAu
xxK1AqmCH+/rLB5t3if9yqktFSvPDc3qCaoVN3j+4dRaP9hC8n5fgJ3y+r6trWX6+1mZWZeQOknw
hj213Qc4Seym2Y307b+zMSvxZGHdxIOP/Rox00CC0tMk+qjDX4BLLjxvVhAd8jaG8CSwgrg7HK0g
G7+Rh4itRIvlDbMMjKijS6jMMT9x3hC88bBhvnVnIKnvzTchn65vGJu8dV5IAhE6U4AfRWSa92vU
PmpVOVGf6Gmw6VPTbiADpiplgywYqUumuFZb3KpKvAmK4jDE7TdRInBf/xWLKz37ETPvi7KCa32u
TDGj2zc5ZsBKerAqa6Wht2Zm+vuZB+YpITG4j5RT3x007VbXbvO1mvyaiZkD+kCEgQYFJkJ+UjDh
2IQ/iP/r+m4tfqtnuzXzvj5sqv+dpRVWCyhsqt+zga+AdBaj+JmNWS2+iKpSxC08PNFNO6Ed2KDE
RvPBjBPFu+vLWbqBzz1wdkuhS6IGUQJTwpIHauENAOLkTIDPwuSRwyEhft3eyhHN+zLQETUYYfD4
Qe0dgbRWSg2JyFptfc3M7HZKmqYyUOoHPJCfct2wG/bar034r2zdfO6k91WzCQMshQzfGLh9u673
1Ka0w4nrIf6bxtnZQc0HTcqqb9JSwlrbmYgK0hmMxlXyzu0T3b1+RgvuxynoucDEriBvmbMWYuZC
6ceeY76K+1urxLwT15yG5TclLo7rphb28NzU3B0sPqR63CI78espKa293DpUAO2UtQeUz7/3vQtj
M6cwrB6oghjGitL/CGOOQsBQ3vrqGkPN0og67gxQciCygzlgDuSlFsgrzChBRA0x1hvsxDcU0zuP
vFT77kEmDr60FbKCpSODTBN4YCEyCszlbGm06nnZ1mnyQFTmshgIZcVAg9fEIygdM3/FQZaQd1Ny
yUyAWwA0mENbfKxcikCLH8yj/5DdJbvEG3cxc6J9cNS8+IW6mRuZNv3R7sT7dY9Z+LIvTM9iI8bI
AguV2fgBVRE7B0sTXhao5K0pRSyEefi5ju2kFtTVjFmYHyKW1m3cxg8QSXMa45Foa6DiJQtg0mSY
iGEUIj2zyBskoFOpwFX4QGvjdxHWP0a9WTmnhb2COJyObhjKe+AhnS2isAqM4BhW9KBbyitn3aMc
B8cw1wZO18zMjiQueIUHEIke+ED31O82vUZeqIwe//XJX6xmtmGdKjNSQsDuoWLvEZwtJC2UwtYE
oZY+3klzcWrvYW4BpaXLPGWQTIkDrkboQvHfmVrrXhg2BUQP3zLuK9B16dHLEYd27DdV66M2Gpvf
jZjetqq5+fcLPv8ls301Y93MC41FD1ne3o9p6AV1/bKunr4Qg1FLAYkmWsBgEpq7ulkbNRh+AcKQ
6g1YKGyAHm2WfnJWOHiSXF/SktND3VTBsgC6Qni83NwIopZJlSfRQ5up8ETd9cM1VNLkBrOcGj9X
gWI5A8vkF8Y6RizCjEIGDyxu3VIFA18buDlIh2sU3gpzhHKDAI2XvnK5TIcxNwuRTlyFVAMieK7T
lOV+wi3fJCegCW/QDO5Qvqzt3BoOftf9uKkCayUQLmyldW5wuhLO8+mmQGssIeQkOxTVMvKz1dpy
ZVFLe2lBUxWPE+Qe2M5LG0HnVxX3VXLi5NvgWxBQkJ6i1LYGvTc22sHQu128ps3+h5jzy1ZOkmIq
ouN0xVxaHVlUcykUAjTjuOmD0VaEX9gFStWtFkSOpv+q+sK3tUQc+ziNbYHheqXLd4FPboVZPsUp
eKN5/b3M6T4r/R1P2LYvxz0n9A6zRBtR0Ie0a35wnrxbaGxYCVsr/kx+fLkE4DmgXAd6aQqaszlJ
XaeXUY/WATkFudrY0jTuomdNvEyTFyoTv8aB61u0a/ZB0h8ZOLJtK5S9l4hVfbuvsRk4CIi2TGzX
HFy5s2jmG1U5hkYYPGiN7gw1Sl6jAcmCtZtmIWpqdKrjTUQiFKCo2ZklkTRlhrr6SbPzvb+F0slu
gpXh/e8Unxy8eNfjyNKyzs3NnB8aCzLXBcxF7Jg1LdDWmIwEEOK6len/Mj9F3NCQ+lTBdPpFlYjl
edkxLSPA5h0CHrtBLLYlpZuppXfd0sIQOwhxJ10qDE4B+TxP4DI/TFLSReQUloET8kcfotMkt24q
BhiWeNRR+xZjs8G9hI9vZZhh0TiyOBNrBBnNF0a+yorzQMa6D8owXjmqF9xEjrIVH/Qp2qxVKL/e
NqjIM7gI4yq6EHPGGY52bMqaxAcrb+Rkg2pHWuPm/ej5fr0lfrO9vrELjjKxKaOwYEL46cvoRENB
4olJXoBukn3Yt5txap6NxUqcXFgUKGqZNaULoDWeg9bVPBQgsRf+iRJpJ1nwPPThDuOs26xCiyNR
V7xlaVHn5maJQaF3Vo0g6Z8q9pTKUwYVkmaVxWQhhF2sabobzu4XfWQ8NTUYoclvSDNsYgJJlJy4
SQxqBS3Y+Lz0hNZ6QlW/AQVip5rhtujqXz+/BVwi2L0BT1MNYNctNofq+zqVcmCxD57bGrK+plOA
lKYKgbjxOzekMYhvY7S8GjsRrWuhA+gHz6Oe70YmPUyaeBldQyMvxTqMQeA7Qf6CSDfnAKqDcoxl
2VqIdX+I/VwWbUy3cXsv3hVoTblAE1zfhaUDP7M45wNiUhsyg8LiCM7Y5rnCgWdrI7BLNjBcCkJO
Q9fQ75g9IXWhW1oKRvhTATyIEgaOKi1Aj+TKUhZQj7gepskOrlMIqs6HmYZoAEYM/x6UU5Ch0p46
ABZ4DZ44LRJeWg523ASuWXefRrXGEbUQzyGSgNSeI1FDqjZz6a6wJFrkunkyRnojUg1Mv68JCMrM
aA1Ou2CJI+yg08QxIvbl+dg2RiNNKPCcShU4IYagOjRugvmPUnm97hqLlkzMmaBSg+nU+XZyEVWJ
YUTmCbgsQGtetUHdDxXxGmNVgnUhynEk1cBDoqmFsYzp72cRQckzURRRaJ4qbwRaF/bMl/RevOaH
rN1ao1ODrMz0dEASH/8mGmESS4eQuMF0io29tM3Dbux9EpjopkmPuZGnElvYvTN6Ymud4uMax9DC
18CRgSqA50JhGVH90t5Qj0LNOewlWf8oib4ZzcrRzHylKL7QAdAu7ExZ/tmepnnXKLwlxons9K22
qbamO/FAK9hM4q4taoEv5tLabBc18I6gpQ5rjcc2mRd55Y/A9DDhYJt2uON2shl2vge2HEAPr7vp
0n6ingiWSzwjvg5DQTfEagFvwVcPnvJk7CbwhxuIlY9hgccC9SgkFTrIIZHJzBsqGQt7klXcOPnP
AB56qlfc6Y6s7OIXcehnTOEx6V33W9+IbYTeJGSKUUG6vtKl6wFzAfgeJ/FHqEDNAingKF2T9FC7
qCO+gYA1hLAi7nLC7zrdd3p9ODZaMziWElV2YiqVTQomHOCcHgawBa/8mqV9P/8x/NK/Agymmoav
GCeFVpiDSCAdl2ysYK0iuBSFwGwxfSuqCUT7LDRomG+MQpQFT3UJ/UTAWaM+dJSEui1b0yNdWhGG
pFHmxFgYEvPZl8mMtqos4DEwJS+RfMhjADDS0Kxx1H19z+Nix/sTzmpQ0PjOTrEwc413CLinzvKB
qCgcyzj6EOUAJA69sg2vv624zde3NjQ5qIXMAlIjcOKZwbguDUl9Tf8zgJGMdvjZ7XUHfBexmzkC
7ygIuLR7se2eq/doY6yklAsHCH6DP4eH8PplFCD1LQgNilaHmlh9wnQzgHSia71ihDhHSruVBtcU
1WYPK+iPUBBC4rmDf5q5C+3MLBtTqZ+aPAC8TfF0K/Ku7+dSKFAmRmwDYk9TxjHbT11gQAdU4/qJ
fQuf0lO2a7bxfXTMX43AVl3hVbfpI3X5LgJte/JK9mRljYs7emZ/9uWlhdCbvq3wSYyT7mf1QGVy
P6D8UFG+Um5Y+CQuljr7JNQkT/K2E/gkxg81oScrt/as0ZzrOzodypdDO1vQ7KoyU8OCmCM2tKpD
CLUpm8jM3TI2tpbhbwYz/otF4eltAsONlu2XPLFMeRsaKszlybMvC3sEkZXo/uL+RRYP/K8Kn6eo
k1/GR1OIWgdYG5/5priLDuxgeZl0Gte/V7xyG8fb63v41SlAWIw7GG0FhlndeZKdxwmwdiTRT2oh
dnVDoKs6otnf4lnfpvnaBPLXzwwPX1xAUyMK2fafdOAsuZBSdHJsVe3kt+ovHR0oH3Py1xf01fUA
j0CXEEUDGPoywyS7PEtw5YNGva6d0DxW5m+/ZCuX2FfPuzDy50lxtg4rioDPyxWo6tHKC31M6PuK
C0CsAxaT5y4gK4NZK2v6Uy45MxfIugDmEWPuRkh2Pu1fCiow3Kc2KyF/cVk6mL9BeMAwdDbzPV8v
00DkDZaFEcIWZZCkeTLpD3xKNvR9/+KczmxNjnm2JmzSUKP+oZ54ZW4gfLut/C2e3SvuveBweEEC
oU8Rj8DlMIu5JnCuGcSJMM3XGqdYM78pBXu8vpCFL4hPW4Z6pqGyLxkejTqwfjCMQ+YQic0rfx/5
+r7VBWDuyUqzYqH2AFINcCOjTcqnQ5q9F9Myz4GOga36TfmJTrub7djh8RGqrBbu4/JOOPHNWoRY
cgrVRLcO9BsIEPP0xmJoI+QEICqBf7TTQuOYLcsHDEYWz3kDQWQ8F96ub+lCOxfrtED/hmYhygzG
7NgwQZVztQYCqNsoG91J78NvaeVxpKcP5NHweodv0l3/Ky9RfHDWKKgXF3xmfH5Pck00mg9gA8PQ
V5VDxKVvdmn33NVQIcFk1fW1fk3rLpc6uyqLjOWZ1CdoTcViPHPetGojAD5N/E+dvlb9Wm/0D4P3
5a15aXB2awY93IpY2Nt4T1MbWOL4CaTKG7HrNFt/Ao4jQdfc0OxiX7h0hwEG0+FH9ByPxmktx1v6
Os+PeRZvWBtbCSaZFUifaAd9sB6ZWrxe397Fr/PsMGdhJhWSAOsME1b4PGYUeFeJIh3H1EG6u25p
+eM8MzX51VlEsxQVleQQfpPe9i7kNVxMzvB9u0lfpKt4wy529OP/g9z5a5p+eZ6Tg52ZNTCQwCAE
P30rAHt/KipmNu3xqfiebVUXgwg3CsgL3QTq2vfdr8BdE5hd2+BZSFLrEbN/Ev7bqcpNHA0S7DOh
W2QEA1lcrPEGLN2EZx5j0svFMp5wkky0jD350DDBaSkHgTfQ9ZNcccsvOVFGWY5KLb6Q+kgmtFEi
ViyshBhzFmIqVpoVmUJMk95gfMWOoeXe06dM95pgjYJjaTUYcwZsZOobmXOOnFBH47LuBowgV+Wm
0sbYVqzw8/qOLa1HU7hiQtYQqdccOlJkYKdXJhKvWkyIBGp5AUkOyUBK8LvGG9mtCbEtLgrNIQAE
0KJCT/bSD4rOzMuYFQA0GeQ5JCJx9DDKV94XC66toDNkTT1T6BnNEW41csDS0IGaysBXPhjM5o20
Q/098d+vb9+CV18YmlZ79gn3qRxQJkphqGI7NaZIxvtDL9d4KxcKQdOzAvnQH/kYYOku7XR9TlFm
ZwAIRv5vJqM3FgeHCGFK7Y6ldFPm5B9DTgYb5ECnOq2PJTSwV1x/Ya0oh4GwCWxKC+96CIqCxEAH
5m0kwiUqJmaHmzYq3Os7uhSM8XyCxDHSJRT3598wtNXVWEl75YRjE6E7uvk7Q6vZ9d1Gsafqog4e
WQwRO5p01q61pSWe25593QVYDHTSorOu9+9F0dql8qaAdvv6CteMzPKGShUyp34L+gKZ7bladk4U
m9sxAB7hbwypoHqD20z8IpdOM2aNTzBzhG8bFEtNbngqHMbX1iL7Us6HE/vHznzXAkaCKsKJKRny
EnSYFJeSSrGrQduGInvDTO5tmKXP1CKPVl0+0BbTVZg2R233vtWVbWQZOwsD5BZrfoyjfLy+Cwvj
JdN7/J+fN9tvvwdC58+hgluAudldvxf3+abYWs50w1f7SEHpZi33/tNHmyVreMXicY7U2/r6IhvF
iHl5rUTy3XQI3uR3p6kbP02eomD8kHhIixjcjLUsPzJLf5FNgBmpLu8xU89OmBoFM4GafhJWfBs0
dochOW2bJmDtGMf+qZHDiUj1nuZyy6Cs5xYivhFAapIx9QrWjI7fmi7X+3+P5sVOnq1plpK1kLCK
lB6fR6omzqi1jhV8LyaF4aH69+/mC0uzjEzlBI8UvCNOKaay2yB9a7N0n4hk5fZbuIxgZgJlApME
spaZa/QkMpAE4TKKitHjUXbTJcoKnHbZ/c5szK6IrsuoUMMMt7hnfaMOMnYXcBbPQGUIiPxT4NDd
WhhbeJlcLGuKQGe3Eqd5jL4yfC8t3v3RtNOGQYExBH9Gj+9/TwZ9ZZFLIc1A4QbQCHC0snk3FPBX
RqClhTkaE5wjscus1xGcAdc/5CUjIFXDxwQiPEyMzg6rqzQQEio5VoWqhgbNbDTzwXT475UCoI3N
KKC0GKIxMN53uXkVG2uT9RGu9M4AEP9O1yZAwOv1tSy0ri+tzLwiYEULS7AS7vUbecy2wtbhDWK7
Bm9ajM7n65k5Q4vip5Fh/ucUVA51gkfqJV5/sKe34mMz6UN5gxtYdr1ueenrQp6HDBK5Cbors49Y
z6Xem1aAVM9Be6WzwW/yK8YbDt1WUCV+AgY97DB6e31n14zOHlVd3VaYPMXG9uEjsQIvrHP3uoVF
Pzxb1iwXU0EeMVDF56dWeUowXaxh6pW2a1N2C0Of8BBgqKDhjgQW4P9LPxz0tMn8JkYxQwGPmi9/
YjT8Dtlz4vaGrNw4p6lr6vwwJKkLos3IHcb8oJrgVyE93pHIS7//+3UjowbaAt0y5O6z48xFy2Pa
M443PxSIQFOWlBgnEmus90vba3GAX1Vkf+CQmH1/Vq34dR8JfiqT0oECnFPH7SYu1tBA06+d38/A
owIkp6ON/KVvxNjYCuif81MQNPsYvRS11e94nm+1LHIB2X/+i81DpxFIH/Q1oSdxeZpIEmibVgo/
VWABitA0Ag2a0Fd8f+HZo+JF9R8js6CiiEGtYyTwp4bouy7OdqooHmOe7Y2uXCkC8zVbs7Bi9B1w
YwnnJ52QzBlzq3C1SHuXJghzfUBj7VSH7EMs75ionA7sJpoc3XAEiRbVnNBKPMK1e79LW1vxASEI
89cgUGIbady9Bl4kcBMn+8LSKscUyiZPu9wFHeXH9UNZvJtxlWgAkauTpvtsESIiGHdRRpzKb+mB
S6lxBPdiqKrmmu3fj56WuJE7Fps19MRSkMI9hl4RBPOAvJ55A/hYiArqL4QQtfGGLgcN8tNfLe0f
EzNf8GUfdRE+2VM8bGqM7z+EG1Wxs8LWP5PnYN97gWNWHoAhg3vd8uKHBR8Hwz1Whp7Rpaf3xqCA
ZbfhJ6o8KIZ4gEbfTsuDnaETzLQVa+z9y1v5j7lZTlokomjyAuaUBjdLHsbvTVNsri9pwde16Q1l
Ar3LMdYwC8VNkkcBMyosiaePjdW89IN5qEv+RNRgf93UAoAWrAL/2JrXyWgQxaXJS34KR0w9669+
9IbxSZupz3Hwlhc/ZRx5ZpM7sum866YXDu7C8uy5mIMozkRJjp/SKtsZpDoGfuKGidjyDHPLLHCu
m1s4uAtzs1djAsVkkRAcHFF+5+F7rbxd//8vRagLA7OPTM9SUkP2gAMFwQfAO7xyb/5uahtzetvk
MLyoXuqKXfNTeYg/MNMRTVqI3W+foR8DEF+yWXsSrniROfsiC66DJ2jAgvXs21Cxxzy5CUPFa3i2
vb7yNUOzLzDlWYBbL8M1UFpbCxSwO1U2hqOw6j1k1too5FJt6mKfp59z9trQm9gKkCTzU+3Wt9kj
9M+98ZAArw+iLuD1/9ttnNz4zFwwNhiKDOCm6qg5OuBHio6qUHM30m5lH5euh4uVzXJJixAKiHKB
jfR0cGAMdtpBlBDkZY7c1JUTP5Z3PlRcdmuAoemAZrnJhd1ZvIkNWYJECDGgN1NniF86ML735Zoo
7YqVufpOo+QgLhkQ1fK+ckq8p/TwbrTWGu4LsMSLgGbNwkqXF5VRpjAzvQLoS3IAia7bOcB4NrbY
Nrvrvr/0sDrfO2sWVgLLAEhfgTf6x2Ann5PtNDfS3a0f0tLD6sLSLL4oma63fYNTQhk0hSxoDvJJ
O+rttthMjznpYtIvt+kr+H6CTeGpK2/ulfg5198pxtxQ0gb76hs5CqJo2Miq/fcz9jg8UJobCpJK
U58nKr7Z5j0NEUpG/XfIJYQpmp0B9rDrh7a4lDMrs8hIZBXHBkEuXo+/ugpd6i7bXLeweLedWZiF
RLUO46CegoYOystKfQ37DPRuidfFicOGv7ra0AEHcAGVcgzkXoYomskh5SCQPeXcP5Ta+AR6qjVh
38Wv1wKWgAHgjsfYLAyGGgEKZyDsVOZyb+iK6/cToesYrdVDFrfuzNAsCEJ2bBhV32DgsWNOmn60
zDrmlbrzExC4sTVdiKW7C5MZSMUVgCYB/7jcOhSYCsIGi50C8WiAGdXq801sEs8K1ta1sIEYLwNb
CobZMAEzH7Txe0uvMAaMe8RS7Z4nDo7MFc2arOeamdn2lQoLWYyh5lMRlz9Kqv30g3TLY3ChXvfw
hY27WM5s41BqgYCCieVUGijzAlAmJd/G6ncLWqPrhv6Iu89up3NL83sjMPJU7TtYmvDzKbhE7dDB
6+wIzuEG2uOOdGt0rNUd3hZep0OZwPa96z9hIV5gEh14erg/5hHngzwGeA21CJPqpyDt3CQxwZ2y
gtdZszCLSKg/thGGIRHbVUimBBn4GduV/HfRMc4WMf39LI8x0mYMo8xEcpGCYBoMcAPTQXtbu9f3
avKvL6d1ZmaWnQVl2tEuwkqMznrG1J4ElWgpoK2QuCWLTQe8gsTTQn38L5c3i096M2axlhnwklZz
U9nfGgA+N6Dpu748jS+uD73rKRDiyTm7hSG5w7UGgw+A6ZfqS5L+THlwyLj4FbIK/Z5yC/Uw3zas
5GdWkTdR14+8Dqwd1yuQWQdemSg3QLVv84jsh168ktH43mf+HhJj0OZphGbXNdviVYRSF7deQM3c
O92o7IQWhy6Jy8ZttO62scixzeMb0ogbCHvWqLjXGy017xrSPjTKVPwQB/AanIxE+7SSZKMX4e8W
fdxNPj200Nt9J+PoFga4kFPT1xzNqqSdG/UaS95ilAAt/f/t1syvKwUCMsOI3YoUckhy/T5XEnWj
pCR1oF+zSoCwaA49AWhNTd2V+eFYcTyRAqG+on0T7ZZtptpzcCP7bQB0S++NH+xXvQ2//8UTAQb/
MTtbZT/EZTFoA+IDPYYtcyztTao/hjWc/XIkPLMz+4RxRmDtgeQGADz9Rr74v8VJfkz8JTjsE78H
4/GbbFwQmLnWbXtYeyUsXMzT2Bsz4PYG/9J0KQHeydoWZ1mChRuz2CAfD9heL/US1Lp977DCjFay
68WY9Y/J+fDgiCtG4kGJYCJfdXkE02ErVyLvyqrm08s8yomC2XZ+YpgdMom/bQS4sfoHcDk6wL6u
hI+l1wk2EZN8KgVW5Iu8YJdkILfscYSZLPdFYemg7KWmm+DRYgNd/SKFdkdQEW559ej39BdOG1P+
JXjor8exlR+Ch8XldUBIYUSVIqdbtXNVZ3pFF464aW5zbx16Nn0AXy4F1PKx3qnJMBcqAu1hRTsC
Y/EfSl5RTwIA4Ke9viauLPkL6oCKZqBlAGj8LBGuRrUC1SrS7qRJfcev6KcOyLVqhg+SGZ6ZDnuz
pZDr0NqbFuX3sa5PMf6gJiB9bBIxOL4hPvwsOeRjt2eV4rIm9nyAlERPf2B137MUpNNNYIA+2HjX
rbB003x6CZHyjUj/NrCiGzb4G0qL9yjl39SUghOb8m2WazsdDIyyGF3KIMWoB7d1CDZ+YzjUEwft
qGZuUmlbFoDfWYsNEAR1SWc3vVU5ABSYbtXwQ1JomMasnSIid4Iamz5XN7WEAHcRjrdm1m1IFrrg
/vnBw3pTd+Vz6quH0KIF5shkYCd5ePTH8rvik/vSiPM7VetMm3XlgVXq3rTMe4wsP2UdSHDbrDQw
Mxjdd730Ihnc9B2omMY0fe0TeVAG+ZCPUKSPefOhMPodvxp0BmKrZgHabmRwRkm24IZwR96Abbfp
wb6tEO6VqrVBO7dzSaHtdSgDusGobQXv32higH5Mb++kFRxYjQmQ1qTHSuSnuh/Qa9JCDG1arVtX
4wGTlmCKtfpDzfmxV9vDGOSWY+WgF8wTMJkHY3kIK/oYUYx6gxsaZb9dW1i/k2ywFUa2/cj2ZaUd
lFTG+y6C1oWWkp0ik59hkbpRWo12bQbvuE0iUDcTYRdt6XuD3p+Gjm+RpoGTXxj33EpCW8/UY8/U
wOuM+IclfYdq8iRLfLTl1BVTmkoH4W/3HfqbO5EET3nEnsxAx8x5FsOuGH+EbWjZwqjfO54pjqmJ
j9hSHoDIKJyOYvwWTaOt0pH7JLZ+RHXZO5XhF56iFoWr1l2wV5XGSUz9ORzwVUVFczTCapup0Dps
m+wggmhv6iICU4gsnbDVXnwVamSDeoP+aeyoDX1SifleyPK9GpW7se9PVjeO2yCTrY3KOoihp++E
HHUByQRfxdCTysUt7WNwjI+/al++AJEhnIoGut0qw0ah4sgh/gtnvg+H8I3V/neambuKxLeAc9xy
REVIR4jvVdN8MlVGDlDw4HsNGlej/k1UZPuw1AROwBRuH1Anpvm9kZg7WnY5dB8kFPxaPHRR3SEV
KJvQ/YlUT5HgbroeTZYuBjwLQYGGKToOUp7LABmoVsfiEg0No25vBOvxvca9TWnvVsPgGYVYRaIt
WuSAD2Jw15hAmJcW1XIc1VyJ8aTyeqQuoIz+Jbdouu4L4HNR/8MwH6h3w9Zdm/daDJtnhmf5Cy52
I4tKGDbL8sEErxEOur1DT2UNwr6Un+HmA1kILsFpMuFyhRFJpgZshGSlOIEQyya4ZP+HtOtajhtW
ll/EKoARfGXaoLSyZEn2C0tyAHNO4Nffpk/d412YtSz76EEvqtIQaTCY6em2tS8EVN//sHgLCAum
gO2TX2zzRJVETCE9jcoTjjoU5D6suUEkrULqZdy4d1an78yYNH0V0i+cNDCmzBCPiF67sfbpP73f
qEWBhEQ1l/5Rn2dohEp0li8pJUSz0FXo48odRroRcq0u0W8zcsilj2YFvR2YCSt2HPS3Ofssxn5f
bb14VyfNAjOGjZLkn9qFQ8wNtUphp44RBLUjLp25pIGJfvzrW2Glcxyy12DsWugudCgLLl9y9vDN
WaS0EHjAw1dVvla18jFHJYQ22sxlcVfjKoq7YwxCpWOt1T/sDP3jcTtCwbXgpctF9p7pA/Ks4J0v
e5B+FiJ6uv6BqzOxIC+AzkcmSm7VGcBYaZUWMmvoUfab2IBuForU6fz3EDfkL1QkCQFRhmLW4n3O
pgGQQeiTgtzmFBYnzbg1cBluyyev7Z5zI1L2aRAMpUvQBJ1IE6deXZTvBaM/Wo0MDovoFuB0DbuL
MdlYXZQw2Z/Y3cI2CqWZKDwm5CFMR3dtxYWIRRKY3hgUsdvnQePCbdvFJl/5kuCSY1oVOwrtnSCf
/qMFDvKRehnmyFPqO77vd+iJ9O1js1lgWNsdEHZTGbYuODlkFBoUJaZZESl2Ry8QFAJrBJkiyFkY
gDxc34dr5SdwKhJLJXieLO+Tyx1S6E0WAgRE0e/T3hs39Q7UUXfg4mS3uKCdpamUnsq/JzYB0Tza
4QyQOC0cLtLpHJu0abQZ46v1LyUiphz4QVWAsKJPNxtmlwH8sWRntpbde3YEwKBKw6iOlrkMmVOX
462weoQ5c3rPqumRVsjKIookrlVHIOxJKARzBtBnhB92X+0NA7IEkTEFvO+hAgUeOQFO/GLibmaG
tZMDleaA6KOBEDK4bXHdvIWEPQxR/51AbsK3I6twhb6g0KI0AK7V5/nUAEWlPyNrgX5Qa5ey6bsx
hLve7AfHjMc9lC9fxkXRZqqF0yvsLS7SJ9Nsn8cMijWTOiNEstGnwejwo0l4BK0d/gRJrmc6xN/0
uEVIVvXHAvJAjtkNZsD1yUvy5lGpU9OZLeSKzIbcdbn1KcmnN8ayYBD0SAwDTVD5Wzto3B16ypyi
rWMIk2dHbQDRjYjJfZZAZEdhAuR2VgJZqiIG7xeo7OfqyJrsTe9CaEZbzpwN31lKdnOavTVN7CXV
wA6RapVOG5sf4cDutLREw9HiIOY5ezAAvhF98VWNCq/XwK+sNv1jHUPxy5yTyGUVfQ7RpoJRQ1aO
i4560FsCBZ1BKic28TRqGRN7ZbBsL1PUxs05aU85GxSXNvETb6EJollQqQHfLAlmk7o1H++bxv7e
9dPgXT9Pa4/e850tOdwqrqKiJAk95VS/qTR+VKOtwG3NByE8Bc067g7kSaTDg4dMJUBqSE/Zge/R
4LQXAaRvbv4lv6Uj9W3i8Y5wWJXMzIXRq1GukJNIuz0TldtjK+QT/O1W3LY2ZwDhLew1Sw+unMBL
e7WjXMEJHYDzS+sHPXu7vii/Ij/ZB5xbkII10MjWZp3GiAxd5UG5gYqMD40p7YY/QtAMe94jQfqm
viI4cH9Gv5hlwJC1kXxZ8+k66AGwcOBYBMHspR9SOkOHFJJFTuii/h7P1V6rWwi2F+/Xx7oG6US8
g/4ZBD86OKOkHThQtEWARgLrdmRHyCv2ELig/kKQB2GwAFFqMfrc26LJW71Hzs1KQUAoQFtuo1MB
JGOD1zwr4N7cR2ACsXGVOKGTfmtcO9lt1afXQg+U1SgiZOR//8isVWYZD3k9Igq39mah3CT0MzhY
/Ihl/xBIGSBCQKEVxTwqo7NmzQTYpespkuvMmROjcfS5+DSXyN1fX7+1bWJAEAQYsF88ctJ7sKys
TqNDhq06z06L/uW2fYbw3MZmXDty51akA6GNAvoGDFZ6XgQihGRsuhGB//IP8plbWIUWikYk5eRn
H/QjzYaXy0CACFdRvOO+AaFa4tRftc7R9toterM92xVv4FLr3ul7/QTVxE9FeWsctui4Vif17FvU
y7NnFZUeQW8U5WUV0pi9Co1O4gxss060EmqcD1laO0OkXJ8pnP+86I4pNzPDja5shWxbg5HWLtYF
Q1oeE6uWLwmvkGnSXHX8l9KagS5WMN5oGtjTpLhw6gkobWkIN7I0Uin5jpbGY6ZE3j9sd1THzeW1
pqq/uHXPorMxJwreuIycuN1kTpJBb7PTc9MBluFfavHGmSnJQ7VKXpZo3SeneqqOCl7uaF9Ba5Oy
MaLFv8r73gRVEF4nICaEHsvlXpvS3ARV6EBOHY9uet18sVhxMFvtnXfsPeFkAzC/fPU1c9LWHrU5
aWZOySlKEttFQ/thLnR0woU/hY2NMfD8toJi1IY7VJd/+4dZdOMgrYPWsz8kA4aQ54oZjeSkRBAD
dZLnGT3ttcv9+ZPiRw9J4dj+Ak+qTzP08IIGpHfWaYuKYfWVvzygwbe5VKlkr9xU8Vwi80/QUw8R
7vvuodYd80t4G+5J0N1PO3WvfvCn8tXYWOM1AC1wSmDZAhmUqeIBfbnIMUEBFnxb5DSSCCKJIfgQ
lFL35qR+QdPQl7aujrgsP8aZ3cV0+K5Fk73hwdduPrxq0CwL7hKC4ObyC5CzDSH/W5NTn71mPUMy
9NaCSqBOtyZ5zd2cG5I2GENJHEJzFTmlhhUwxfBypXdbau2vO4LFa8kbCu3HIEoD+zQQOFJ4ZBDo
BJJakNMMVRcXPHWHLmYf/5MNGVRSQkC44Ti4py4W/qxGj5VNNloWNoYhu81On3lWZtiRTAyO0dzX
2caDdn05/jtPMvSQFT0dcjAbneaGODzKUPjAszXc6sLcMiNdZWhX0ESREoJLJhzcRAP5ITizXUiA
bzFErAas4J8HxOZXk4S88iCtU0zUOsmpBREGWB5TlLZcXgZoP0LF0FuIJUN9F26cn9WF+m1V3gso
i8Wizhpy0kwIGSbPTfLz+mZbLbYizYGwFMjGpaf+8oROaW0bpQF6s3YOfwi9siEobj3TeUk8tonT
zPGb2kD9BGzBztT0ldP3ka9l8camX3UUvz9Dzu12kM/Ou64gpyL+PNnfmvJbU/8YjI2K+up0gk4R
+Q4Vsbhc7DUqpR30AdwEU9Hu6pgqbpgg9XF9StfuOtDg4t2LFDIyp9KMJskAWnzS4a7LPkWg4Z0K
8Bnrb6P1oy5TqDqLjVtu1c0jTW1p6N5B1u/X38+ik5w1hojqcAaponmEBPNHrpfHJupQDkrxEk7b
5DlKocxcoM7VahCXKWpz47yv4j+Q6kQeeNFp+AODaaa6UolEn4EPrw6F6hTPy0Wb36V+FFR+8xI9
6N7g60F0UzxCw2YLBvfrIpEdM0jt8AEECU9dblWdkwRYo0zMJ6AJwcHlFk/6D+VTc6N76SF2F7al
yVed8il+Kh65lxJn82mprq07rgQG2mAkXUF/d3mSqIFiqjniE3Qe+oVhvtNs+hHlKfJQY/fNLjQz
0CtwTEeKdjSMHrV/8dTq2Q5X8OdcM45lRG+bcTra7cBB5sqCah5fsjLd8cTaVwTathHo/yFIzLJ4
cLqWvAjSdYBZA1aYjo0PgpSPeBSfkZKqoGMVQ4yzeoXW4n3G+f0U8tGZ7Sb0ahP5i3kiX1tmC8dO
ug9S1E8gCsdzZ+rfm2J8EqbtRd0irqoHCwnYnMTAhJL4bQjLxzyNfdtAnVVTXysDgAKA5mjd/xBJ
/dq2feGyMic3SdYD8TW+pHqbOVA7v6nUOWg121cVTaAkC8otk4LSzmyGQ6M3UBQ3zHuoO9zbav6z
aaz7KrQrR0z5flzwX5DJYoNhOGxU/GnqEle05Mtk57dhVX6aic7dstafyVS9ETyiDok62LvUmr+Q
Kr2jcX2Taz36a7t3FaJoAIcDAt+xT7pCPGPAP2tMPXLS0lLxSjGfQYRWu2Zp3Nn1/I0XRnw7scGd
NAPZVQtEOsB7+oYe1X7aVArUe1U/67PG553yKab0B4P6htO09ROSyh9Qc7q3mvogdOhoMgHYBIsY
CNa2WCRXExtLkhpqFAZaXImUT2H1ULRlqGHzsfCtDxXdM5QhdZJQ+6wl9uc0R6P4YGa1J/r4NSpE
BvV4IVxiZYHR2u9Z0XQONeIf113hauiLYGnpUl+0af5IoQ9RM4U5nZG3LxCaIZmVePHn7qg/2LvM
By9vHEw7gAUPWxfn2n2C8gcIAFFTIuhUuzyMHYP+GYmMGVjPZJ/xyYUcNTTkddsfOmtD6WHVFh4Z
Jlg6EOT/gT+fFsVUbZxPNB0eBVTVHSVeKrpW/GCoW63/v0rtf3i6M2uLGzrz9mXXGVMawlpyAN5Y
96c9eIMc+7E+wOse/0VawsKN+Xt0slur+jK2GOyJEYrRs4Xu4Lc4flasmyp8ub5d1sI5IGSQKEM2
F6JJ0msBveQMbIodhpZkXkkiSHYchuLTdSNrq3VuRHopKLg+SkWDkcZ+0Gu8Cxsw8ZmmX+ZbiZbV
hC6gZSDwAemjgZ/LpaJWOusDrebTBAZA8p4emxvxxXJ7r93FeAKCLpd4bK/eWN74qO+Ad/3c3Nnf
rw93dU7PvmGZjvPtQgyB9ohyPsVpe5crytMwcH+EdvV1M2uRFdDnGCPSumBalpYua6eYaAqGmkW4
gMWT0N6vG1jrMTLPLUjrBmbBaWApLMRAKjqFMXO0F43DkaXJ5I9m8ZoR/Qc3O39SoFuhKQw5ml6t
vBA983kPThOU0TNtUV/QjO+sM77EdXS4/o2rk6BpIIbFLCCHIznh2BwR+tkKKGmGHQOjW29tlpVX
l/PMhHT6F53PeOxgova70mF35rEI8jvFZ89tYH9tD/WDeDU2hrXGtggtu9/jklzASFsxGzmfT+oM
yudKvAJRQhwLUPOD0Vr0tiLxE7B6pUPj4c5AC12XoFhaOrk1QZieHG0lTHaZyFkQJ2iNAOqicliG
impYmbk3tHrotDT8ZmSHJFFS//qirIXHYBnFjw42XVTipUeiUigqrVVwMhF9vJ/Siu/bWgeSYs6/
KLkOjfjqfq75HYVaL+qtlQEglbURHmsrOwOdSVD+NAEtMlA9ujyFIs2zSG068H8A3eGC+a1xEj0/
jbWh3oZq+6kPi8oZSuNbPY6QncGFqdhk3EWmknsFkOpuF1c+UWsPnRJAoxQNiAkH41YZaBv0Rvlk
ZFWOWC4y9gmYtNo8vu24uCkI/cYgy+m2avqUoO/KrKntRjXAUy1LoqfSjNN9UbTfrs/4yh5lyMhS
FCJ0A7IW0jEAYFjv6xlMcNr8CsCjUxlfpnjDxjJh0i14YUM6ByH6DcpJAQMOatldm3ik/loONd5a
NtgWHmuSQ+d5qwNwbRGXjCno8YEMAt/m5SLWXKBXIQYNSd8JJ6eNP7fE/fupOzexfMKZt44BYIwq
BSbwSPW1Kgmgl/0AsTPvupmtkSwreGamASMhExPM2NaPAiJfRq7+jxaka0fprLapMtAOGqLzmcHv
0pD/vD6ItW12PlfSNjO5UYZiwjZr0I7MEOx2FfUt9vdU3HhO/l50aaMpcTdOGUTrTxoeSBa/AVDU
DdWtrP+qkzo3IzmIokwTKGNivoSOhFlIDs10YsOjOr1mBdiqxi+peTsKPMvyLfaX9WnUdTyczYWI
Urq5kT1AN3yrAIPG3sw+Ryz0QpEu/5e1+m1EuryFXYSxTUO0cQ8QXL/Twm2Z8mVHyR5BR8b1/8ch
nU5QmfOkr0GxJJgVjCiamLS/sdL43uz/IdjBnvhtSjqlRs0V0HBjNCwUN4wQ39LbjW23Mho85Gyg
qn519cncoDHj1lyi1wXk7F+jtPZ6wG5GGxmMTUmOlfVH9dMGt5KGDl1gHi99QdrbVp4VFE3pGQrg
SuLbaAg2i62ujtUBnZmR5mx5cnZGiGYWgHJcI9zpQMkMzbdoS3ZvazjL389c25DjpVul6Mtpu9QR
Se9Cb9gpsq1TszWc5e9nZvpEs4A4WYYDlvlizp+HptsVVu9lMft2/eysPaLxjNU0ZCwp6MRNydGx
qR7CMBvQeT4au7q0j9QsPSvvO8/Oae5NQwvxXrgknC902EOMMgPHedXpCHbU567M3LHSvBiNkU7F
ld31j1u5SS6+TXKPbZkAczWM6A4tS7c2i49p5s//mwnJNWoEdO1NChPoTndU5S7+e402HLTf82tJ
/UZzpYaq2RF0j/VYy/5FJd/RS7nhAVc3zJkRyc2Cd1BJymSZKOXe4F++mf1Tt7UYWzYkL1uqBrfo
0oQ3aQD2AXumDwd0cPp1slVaXJZVcrYXUyY5DfACgu62wpTlbecUYaAqQWNHrjIDXp5EDom3gOzL
Hr9mUHIf0AydhzqZMLTZuKXp7OkkuyMHgWYdbUjExmKt72pgyqCUAgF4OYKdtBap5BgTaUVl55pD
fVIa/e36tl5zVCaQrBZkiVSAT6RtrbahSfmIETUzkordI0hKPXv48r8YgblLN4VWHSaSCa4jrMDd
DgVFhZVON+kbJYjrY0G5/dLMnImyGwj4hTIl/6zFaBHR04dKazaeUWtoHTTPAUelAYthQUDu0g6y
40XHBMjCZp2bgMig0WqqpsQRgjfodRriXcmANUkG+9jq3THRNa+g4Z7XCdLSYXQbZtaPvC4+jQNB
/1TD6V0zZ/qdNU1vka0csqzYR0p12xXTISc1v0lzPLSur8gvVLS8k/HtqLjhLQhZa2kMhs2zKByA
Qx9U690Kh+9qQ370Uf8eZ2BlmgfPgHa4S3P0gkA8AvW2zP4MB/6dNsauFCUgctYITTlt5jfoFhBI
tysHaujgw+U8MBX9tbA1x6rL92pqJift0WJnKyy9N8SUoh2tvW8iC0KDfLqPoDbtAQUYO7zS/oGE
wT4fpnQxWGZbFOOoA9BMJjxYH6kZ760o9vRoq3F17bCinmf+oi8EIk2a0LweWhXpIHpKhw+iFbuq
KQ/X12zLgjQWkdphi3Ifliz9RAUYv/stro/VO/58EJI3aJqwE0LFIEbSAMTKzQeNCA8oWm/M7X2N
JEqWG95odm5VFQd7MqDqEWVe2ggo3Q0iiNtkrzX10jf/+frg1862BXgcokMQcCJ3cXnm6sls9SkW
APK2SC5ELlignBBU/9etrE3x0v3BCO5ICwKRl1ZikjZotOvoCbrfbpTarko+/sECeCpQoFsgkjLB
cWbFBSsW2Jst4merhzo4aOX+HuYEdbvfNpZRnkWFI+CXTUuAESazuaORxX30xgo3GrPUTZQYbGAp
NdwqQ5Xs+uDWUnQgGlx63yFcYIHk5tIy2tQwu5GJ+jmdApDiTXs1otMe/a1fxWBB35dlLOiFrjoD
Lf3J1h/K1gBxH5mBCaqCRgNgVBv5zlb1r0NrThCQJsBmdYCy59HjoPWPscWrXSOaLDAjdaMuv7r9
zz9fmrgsmhXLyPH50S1/L+cH5aE5qL62Dw+mF1LPVAK0K7z0J/Um2rhTVuopAEihrRHsRNB+ACD5
cuZCdQbgBnQBJ1pNqBOa/mxMb1ZlKm6q8s6PlN64CVNk5dCUnjtWTjTPNCfFbUuog5QVs/96n15+
j3r5PZ0wCtaP+B6AaAJKP8I431/fLH+e6EsL0l5JUEMPQcNOTrZ623TRoVF3qMbsrhtZn1ckFBbN
DpwJOe1aQzjjP1BroSjc4zH9WYBh1BmJKA7CajK/TYo6GDXqaREORZ0rUAMb4umQGv3oDHo2b6z0
2rCB3VyazJauJTlISXkv6pKWC0QMZ7CqnVb7prVbRB9/OjJGoDBgL2rIS55Quo3auaZtJTJyomPh
Q+nehx7dhq/8M8y/NCFdR2AumQcDrSsnXXzVC+g/aCmIeVB0pvmGW9myJN1Kk4gqfc5zcoJCsWOm
AJSoP5JKd2Mok29sl+WjL8MiDEpHzoOBbRyIQclUZg4pb2wgxuK+BxAVlXdNINtl7Kc8fii78DbS
+qAv5s824BNtzU48iW7SuffKIj6I0LpBxE5Q4G2Fg7zw3wu+4utQ1EEp2QQLnKzEwbg6w7kCSNo0
z52te3S609hWfnmFsG+xAhlWE55ogZldHv2M4W7PDKC9dJK8aEOo+8YEHXbCphIxbL8HUwToOOZP
TdOo97yc8o1C9rI3/1iDM/uSF6b9NPc1IBKnKgyftKlx1BJydobHlfyxgFjkxpIvnlU2B6l3NH8A
KAWErrTkWpWmUITmGG48eAnLNBeoGhrQpO9eZkuFRmtmdrdzatnwvdVBR7UG3VHgJrj+HWsnFun8
XxT3gO7IxH60zHiRMTafqvzrVLwAcrdhYAUcxSAdBI6RRcoXtNTSFVOoNFLRezqf+qR60dsezZJd
3kPOSgRKGR1EXO3Ltv7o56Rz+sEO5rpE8113gzeoN1ETrx3xwCprb3CINNpDkI/1Adt+2Fj+tdN+
/pnq5fZTmnHkKTr3TqYlPIiSOkWfOwZ/tHHKrk/5mitGPRE8AiY0gyy5OaxUWD3HeMKc0vFW10bw
D37KNll1t4wswz0LxtI+NRMxwAgf8gNaK4HEi7KffQ32iuujWTs2eHeAO93E0xTqgpeGdN7k0OQF
QkIlaE9N6qAR9JVn1dGm1XuNnp/r5lZai7GdgNRcxEF1grvm0l7YN2aRJsD7EfROLXFSEjiKy+Gh
nwZ/6YXtHRQP/ppjEzEA0o94soK5ABCNS6No9+RKOU0w2tqV26ZW7oLOeiPrvVIGwQNAxesejdPo
6ZDPYheXnVJbsFJkKB9rAMdx82BFNkoSoYe0p9NHxad6iF4TBvUjMvsbU7vmkoDwRe8UxcYEcP5y
lHbNiVKEPcAu0bhXJwiZ190+VZPP3Wh9Mu3SjRj5OabTDiIEJucbx2J1Zc/NSw64E9As4EYzn+pU
36GgDPY2sOSo3c9EsZzWzG4r1oEJlzk6iR2tAQt2aH5ifHipeOyBGMjtzS1h8JXQ/NebDK8ybO5F
HuZySswlhTT0OfAyxeDU6V3XRTeA6t4OoruLm+5hqehzO/0KkR+/LhVviudvXd/6Sq9ZoDFQvFb0
j2Mzb8SXK14b64O9shD6AWEmxVlKSKoiRWfFSa+g+jhAYdN+vL4ZVvzHhQUpzDJ72itpCwvxHLtq
+mI0VaCndGPNV5zuhRVpemMmoqhJE+x40iCDb7m5HTn69FO3tlgWV7phgNAFK4AKkCreiTIYL+U8
TArAN+DfKyc37ws9eehn1JWizpl49CKiYs+mpwrkd5QA+g3l5An0SOFo7bNYeRnFj7F6VavKsbSg
47qXCKAYwmJj2rWVSBBPaA3ZI8DpKJC0lxvOIuj7iyANdQLZ+uTmVRhMkRU7eV1B68Ysx8BK6Iya
Rg+ouhY96YD6uIDf7cTC0ZG2H1MNlcyZ3CYDYvxRWAPYA6mvGc1+7gdgNZvjKNAz3pjdg1ULJDRi
7R4NMq6ViO9C61B6V79XUxpYJH0nxAg0MaAgpg5BlohPxWC9KrF5b6piDK7vt5Vr5GLc0vXb5axV
1dIWpzT5GQLrqg3f7PKJzTRIP65bWvMzMGUBJv2ftkfJzeEkG73dM3Hqj8ZDcVCcKujv+DF1wz2i
vuy+DshNuy834ou1J+GFWcm9sZCXpJph1ryrDuOu3kXQl5hcwHId4cTelv7Npr3lhJ9FAIqRaWqy
2DMe2pd0P++B99/nt6MHfLUXP2yB0NeO8vmsSgFHQQpd8GkxR26nMAt4dp/ZowfEyEbAsdKMwgA/
wf0Iv7c4QOmIRBo1FEXRxYm/KA8QS+13UUAOQKUU7/lzgQgg+rHVw7x2D1zYlLZnBHVWxLawqe+0
b4rt8NYpTt334bQw3E8uHEe0rwOtdqJjvRHxrJ4MiJMt4EIoT8glagDmKc8tmM6F+sIH46jb/K6P
sl06pl8jBv646+dj1QOd2ZP2KTHBmjFwKtAeVexrIj5pOv8pauI2xP4GakLTUadx43Cs3WcWRROH
jXGCU0U6kqxR2qLngziNAnSHPQcnrQZSuesDW0kTLipUsIEIB92yvxCrZyeCtlBsGmpY6S10AxqQ
PHUaBVxxNkHKT41LiDezHHR8HMwXKlEHX6mn2gktJfZAR114bJhmB4C91ptq43uMTIoDooDnjqKt
cYbEAbW+j5H4CPU5IAyUJWavThubf20zLDxT6PZFq8UfeAU7Buky9CPEKTGbW1E3N6ViewjcnLLM
H81c2TC3FgWcm5P2Ap0aPA6TWpyamLhDrj9Xpb2fwq23/6oZiDwBP44D/UfFUQ1FE7I8h2vMZtfu
UI6JIFw4Q69sY2+vTB9SXyo6BRjQJQg2L33iXKnKbFuYPgFuTcUnprJHxFC4Zsvuy9D4++IMOq1+
m5P7utDxlYN6rMFqhUE3pKB4sfzre3ql9QEm0I+pgrYNHZlyJBiC8NDqjUycSASu71iv9/ME0kM6
+iPXT0oOjqAu/dxZ89c6iVJn6lPDS2axn+r6Oc3M46TM2sY5WwErL98EDgbkPw1Ivy+rcHbOQqWK
gNhM8E1HqGzejvfDU3qc9sWHdje7xlHzgdO/M0o3fdgiRFlp6Ls0LYWtZTyPQ5vC9MJJrjipn9aO
DQet7PLA/rKFDV7ZtxcDlbaTWmsl0xAYnRKAVGmSPGqz9RJ1LxtrvLprQUqCGwiqXugluZzPukuN
sO+s6WTq7Uev2YeuCh9ZWjzkSGA7A5TXW61/o9oczB3IUuZJBZVmCjGItD+i4ARK5z6rAqsD0thg
Iny7/nnLIKVEFtoJf3+ddDUCl1IA6g8STm029jzunDYdXBMlurD7mOlTw3Ov3OKAXJ34M5vSfcHb
KMqFxaZTXDypmeaE/SM89EZIunIpXQxMcn4p7eIGjY4Tan+aG3H01lUmsNvXZ28lbLowsoz07KwM
qT6ClVMBu6cFqOhcHozQRua8yQMBjtnDdWMrUkg4HmjTA4gXjukPjD4zdJ4OuJVOSuemL1mOX+pC
QbNI3Qexa2ouOcR3gP8sQQ11VQ89i61jBt0u9mxvK7JZHfvZ10iHFberWghqTKeOfY7FfozMQxjd
jAXfaPhe26ELjxnYmGyUYmQ4YdmmjBVlP6FpKNxVwbDvA+OYHbecz9p+OTezDPdsKWdWJ5UZdhO6
0LrAaHp3zp+ur9/atj+3IDlWMIXmYNlpp5PF79VGeGmEKoj+93e+em5EWhVDgXR4VmO29C45aEXt
1VriD4CUXh/L6s11bkdynlpYsgIA4wlNs8KnXuz3aCk/sgPdgXDfVUwX5ESHzUB+8UaytzqzKveU
Wxk6NWcGq+pj+5Pvi2B5hZU9GmRBERpsCfD+cs3XzEmuu+yHuMpQh/7FsNPeR42vl66FPlRwIQ73
yHKH4z5Pd9ETO7TB8jQzDK/RneRzduSBShy0nirhy6QCsuIyUFN/tr2t5v6V7mEUfn8fD5muAAqE
CUHbLPzcwQiMV1rcqWiwSP32K73J3c4RgeoNd/mDBZUPFC4LJ+9c8bq5H9ZuufPPkHw6g4YRINqY
qv5IwfK1A82uG5FPww343o8ZKJt98RQ9lh/Z561rfDVqgM48ngaow0DxVzKNR81cZU2FGdBc8H3r
Lnpz4yMUYZwp3Q+tg96KTTneteGqeIYYi8ANCAiknVFMtLe4rolT6acv1S0N4n33lGE7NrhEHfOB
n9RbdT/e0C/Xz92alwLzGPJgyPQitpd8CMnUGZ3GKl7P9GGKnlV7i/toLfHwSx8RysnLI112t3HV
JpCK6vGYcyPlyPf1MQuYB2WilO+S/fSDe3QLAbI6mXgNLXU0rJ9MhFdbOtCRZoeXXdTt6/hRQ/92
vxDcTEjwkS0plbWHJJ4QaHKDXhCaquSGpnQQJQJ7vFd65ZW3fdCOs6Oko2dUAGTWSKapBgjKKfg4
SvRT6Q95n/hqojgUtCkW7257O95NlHu98qUsqGvl+ZNZdw7vvuWx7qp2vYW7W8t5gSOKWtDhNEHz
KhdX1TqfxAhcJ67A4aBQN9+Np/TzEhlX72YEZTQogwbKwe4fr++2tRsL+xvJEbDwoAFM2uWGXTR6
ZyOG0niPeLT20vGppYl/3crqXYKiEEAseDyC/k2KokgUFVZoavDqO1yJbv0I1/GQupU//QydxIl8
e3S2HNZa9IKONlD4qSh7gYbr8roPNT42ekmnUwTfXGcvRqs5c/TYbjEjruxt1CXhohG4LfJU0tiA
X+rb0EBHjNZHLg1Tp62+8vgppbbXTGJjJldCpQtjUgyj9DGgaDmcMBhJP0WJcTB6ljqxFvYgU+0e
uvhLVPwcS7oRc6yOERTLOsiC7aXF7HIuW3B0JYxjjELsVdAqWCPAm8pX0RsgJbC9jd2yRDDSpazh
MPzXmhTYz41pKUVST+hMjgtfA7k/RB1/qr4dxEfFt9zGJ291e4i/U9PJgy3Pv6zXNevSekLlCd1g
PazzmgUmuAgWr2DQrc7PLTPSSqpNOBczh5msrhYlcE/PQKjUbmD+Vm6Ti6mUbpN+hmpyX8OKyqoj
ahQeqcjGC2lrIFI8SgZLUaBHi7gAnDUuyW+RtkCvY7z1GtmyI8WjiwRtrxmwM4qv2RwFYOgMtOL1
+t7bmC9DgqSDEIXXJi+w0UEK3JqhU221AK24pfMVkbPjdRsNEZAlE/Lw1C2jN3T37rUK4iht518f
y9pFf2FKevmr0EOrxuXUtr71VvtzoPp0H35vvRHVagjnbgkdbU2e5CVQ5g3Lycyn0xy/h8p3MW+B
Yda3APh6wWID0gK52lvmrAsLEU+nVPuioH6WAqcyDj+vT9u6r/uvESZtgcwYpxKKaxO4DW3H7maH
jMwh1cOUQWmo2wKxrc/Zb2vSBdzkXMQQRMEtlVUuZG8cEGZfH8/6hvttQdoFzEZGAZV3nBulAfdM
7WrtTZ1qj1nxcd3Q1sRJy28NaY/X/TIUhe8hJ+RAddwXVuQz/rXpt27C1YkDhxtKxQiWoX0qXUlC
T6Fhj5NqtMZLBoK1Uu23GkdWLyKQ/i+kyuBflaUn456yiKsKQrGy+gwo0Ckk3ZGkdunoYeKDEhWC
zcilCeyK5P9Iu64lSXUg+0VEYAW8AkW5NtVuTL8QY/FOCCO+fg99d+9UqYnSTt+XeZmIzkqRSqU9
B733gozpr97BIEiRFydwdGho6M6nqKaAES9sFOn1GyUhm6ZQF2KUxsNc/ehxpd8ao2MAEFxLAYDk
hhgofEV5aOfkObK7GHNOGese7Joi6xnG+ziKwLRVdKFdd3ubkjAyYDfOzDdN0oUx9g2A3jShotuk
PyMyYkWodfYGNtI97PnfpG7xgIUlwMHwndvpHrhoo8cxHpKj487pripodahzpfVbjKN7TGtr2RjN
6pc7O1XhwUjGDr/BSpacG/w6ydfpKd1Mn/WfE5AAllpW7Lsn9fG6bcpkCo8Hm42kHylklt2PNEcX
Xta5WL1lxEWTxCLoKIighYQYrdox3DLN+J5k1b5mL0lnhHE7/LyuyZogoF9j/QszvAimFx95VsWi
XW0wDMaPJ1jcLUyymrJtC98ROeF1QWvO1tQAtY2ZfbROxQR4GafqU3ccT0NPvxcqcOnt3HfGRFL8
WxWDyS0k9w4WisVstDBJEreqNp7SBpUl4oRtPm4i9vcDYgbwHv6Vspzq2aklU9MMNMVxcdIcJjYf
P9QjhQjkb8BrxraAmMLlGdXzvtZHbMa/kILego1OcnNWjwpZGhJa1V46pJdKWFPlFHSGEnU5flHi
7tWy6y0u9gdiIGzyAiYP6yxLQ+NSDCrQ2QAEQZhWq4eZaY8ecDQ+EjUi1cUIDYrazruWYlLHnaMY
KlipNMI9Eo1HtS2etG6QfPjVM0Ory1lIR5cZyEtlmOKU5hDBitWebMchfwBl04srXf5bFQMgMYw8
IG6DCVyKifJptFWlHk9lFAHyjd5jy4WCay0KPnAp/5VjiyuTjdJWjUYa2HFbeE1L73JuAvAK4DDX
5ax6mTM5wrFNsUNmJ6PjSbd6THyZ8/2YAdCrrOpTxRLpZOOae8b4NC4NbMKwxQWrhiojeMuqEU8C
RqxRa3bQ+D0Bbj+gh+yBq54b4Lm8rqJMpuAS4nkqMeRbjicLrfoyonclS75dF7F2iudqLRHTmdfp
GlY7NMEpDia2RpISKHexE6QlkDIUWSlbpo7wqs5JVHUkKcaTWf9GAOEX4yixPZkEwcY5GJzqBnuT
J0IGLxlADqTLIHPX5ngWdMr/MwQx/+onF6GTgXtE0R82/cQn8VPpAqbT9jE97Jd00+U+gAzUo336
yATYhXDB6GM+Do2m43LRQAsLsqnQilposqvHBBCQT2Bh+UBZ5Vxb/dI++tJuu9FavhloXuImO6bt
+FAOQJpyu5c+ah6um+PaZNaFgkKEXhulbU8MCk5htB1jf9qV/vSAfBDIj2Ee9DvntfwukbkWQ5/r
uFjV2R3Q1BhhZQ2Z5ra+I5/4bX9rzMGYYCF0W24HfFbLjzhgDcCdt5ezTa31Di50Xjz3mXwjVgGd
+Y9FTcBXRyM18eLtMnFQHJxYjrS69hKc6yu4lTkrSWeUsOB/OBsAOwBKDWC3+6anh3Wgfjf41qpD
mSmtVZAv9BR8TamR3kpV3E5A3E3hFOS7qPYLsIfoe1S5sY/u86e4B6SlEl7/wusfGNkRasggFXur
/Z4dMOszOwdz+Xhqi8mzs/6rkbF9VVdHSpQ706UvtjLIllbWXdEfmcIhO2lt6RjYGU+96z7UavwD
Vdj9dbVkIoTzbDSNu20KtUbnSwulgEX+AQEYc0WTB1EDhs8uDVN1u3yykgQR0PxCQMGK7bDguoRV
UzyTIDwJpRPnvaIrA6CX96CQ9PPsNZ9lb/fqG3cmRHgVVKZ3dqxFEAJoUaaDMlepfZrsXSl0tUSd
t0WmM0ObEpdE84gDa82DqT/ZWAydflw/sbWPbiO0RgcG4BcAjLz8JpbR5jmw/yCCJD+m0n5p7UGG
NrV8V7G+fC5DsN2hxDdxOZz+CMZEDYh+NrD0rGbwOK0PphQXTiZOMDMG8K46x4rwKbPKR0cD4zkd
X1vwLYMt8ceg2ZPErGXyBKOLGfYyCwP+Put6elIHS/WryXpyE/YzS4Gpa1V6JNmdlX01wQTh+dzE
svHVsiL+0ST5N7fOJU5uzcrPPhoRioIJL7mVd/CuhXqn0WbblOXeqMnOBCfafzJBMWEx036uVdBO
n5hSkKPuYJeGmkPyH/XRLw29qRLgTXY4MlsHrnSUBKkORvWm8mLz5bo+qw/w+dEJQUfPaWaUYFF+
exDnoPPnz9aGgM/K2fGdjKVI9p0WUzn3ETFC1LLBd2Ixity88EnzLYqPmTQYXnv1kCAD0tpEGfNd
+VFpsDcDyk5kD/aL5e6SevCAUBCM5i80DWgnW/Fd2z3DLMAfecIHc4061p0B8kjReYl6B0yCsDdu
rBQAKnPvxeldan1ydlJA4jWni71TF6i5SKLfrfO5Bo84oP0GjDQVe+SE903NHwtbtlezJsYBhMdC
OQyQfnFAIGUoAk3cHE4N8O/tYafm2cE2k8frtrjmKJYVvjcoimWa5NI6ALoGXMYRpljEGBQnjV8o
v65LWO25nItYDPTcAFtsP8cGHqkhNA/TTflg3ZleuVe2oOUL+FHWFJNpJHj3yORaV6fQSLG+NeZz
JZ3HWrtQ5/oI7tzogZaVLy+i+zQVIWBzUfzWX7JQ8Qe/g81bXnQPLgdyVKTZkUw3wa2TIo8n1YJu
FMtnM2JIjX4gP/+jHJhbLz8WCJv1hpMMJbsu2+u98z3h3Usxkj1INjcSw7h+kEDTvJQVKVqhNTFk
FXsdea22Qwt9VsC4C8ojf95EYNq8TZ+679LEYM1TnSspeA6UU5u+rBDI6tso8du7Ya/eZveR4SWf
ydMMaAvf2FBf/V78cn/y7X/UWnD+VCF1noM4DkyKtuc4vtP6LlbeMM0K3qewcgKr2jJfP7afDUn8
vjblDnap/7vspio8BSCJLZxJR5xVesdx42JdcAzvje+lP3jL7Gz6tU8DssvD6A5gj9fVXvdmf0QL
foYylFXzHkcOzC6PWY3n/qLVLBEicTWmKriajg+KprwFkiiazQHITAJUSTA8q4dlWLzI8jypPMHX
cIUDx2pcDMny0m9G2G+HXdnv/1lZKwP+3ZJtKqxhE1x8Q8H7tOhKcDuDC5ifjCdARNIvThFkSeAc
xtv8of4FJKZ7G7NSPIyh/KEOqlsZd9fiZcRw/dyMBC+kU9qrrIEFq/lB478LHtLsltb3Fv80jxh9
RDnhPxnPGw7H2QuSJ6ZWGg4chYGcIDYc0BrEGKeQVXive9d3vDyY5+FObsKxm9UnggUlrtXBdUUk
Hu8tMDxTpAeqRKZkkECN35gf8oA0GOYZcNgVGRP8Ws5x9o3eLPdMUsmN2Kk6WKaGNSgQr2Az+Dsb
ncAGaXTGvl5XS3YP3qpsZ9LsaMIY1gS9us0UNI0H3qQkZB7bACi+xyufHLqdRKTEoYg1lhgR2lzW
iP6SG3Or+uoGi8FPdGd6fZA8xn4GNlpZPVkmUvQugEWJwUoA+6AAGjCK3OtVgH9E5c/rusnkCF6l
GXq7sTqYe8VAMrSjjeGBU9u/LkT6zQRHUoGK3mYpvtnoY7PsUxWjx5CjCghcokdm+81Wdnyy6yW4
jbRKqFXHSES6ZvaYcxdT2e6fvrydVzyTWA+JzVQfgSKCtBcLZQDNLzwjrIIWwKOFN3NvOABNP6xB
PrRdgjUwFwfFK0bDQQUnO90lhLj2S4TYxnSjKu0KmGe3wQz61/QBV88v93w/vMSBjARacrJvQAJn
16+ko9YX8fImgPTNYC/NWEgc12qd/MyfvJ38mQgOAJFU5RDh3PJP6Q4pKwrlQFZ/Wmhshhd5qCu5
BG8DzWcCO91KMai1BAxAOEju5vE15r8lV0D2kZbfcCbDrsu+t03IyPbEAcG7l26iwP02+UByrP4f
qYksAHtbdjoTOPaoPBENARi5BS3huJmDfutq/nRMb7VH9za6z0/sjhzZL0XeypEEvSLsZgeYBsId
yF7IbcwN/2V8xtLyssTR3SgHeijD5IFHvhvIp+DenPG12yD4GntU7MJ1ETEAXHHcYKz+AXuy6Yu5
XEvf3arPWFdWPJnDeRtqvyZW8DgjKry2uxT6rHvgAZoPdA/yla35HAWW6pW35Gf2SQ+Zb85Bg4nh
e/1RYl+SR1hcpu05I3axhIfTD+W+vXOcoHxA326jLZxCGHUMmleaB/MttP+P9/Vty+fM0jq7pJXT
wf/M9+Cl951PGnjT7Q1osH9j0B8eTypRcpmM5f/PJNLI6nW6XKYRn1jxOi9/iBYqv221Ub/LoBvW
Xy+AogB9ziGaLdYEFZWPo+tCvyGk+84bX/qFoIluDO4ZPn1wT0SWXKw62TOJgn5WaZPcIJAYNcYm
s1m+qWdD5mdlQoTkkLijjaksXJS4OvD6YaCyVZf1/OFMjeUXnH2m1taJ4i69qdFvEUg/uiH6f0/5
Ld0x4Pt7VubnME77N99jnA/sjKE0C1317Bqgt4AyiZaCuNEeaynr3CV96DbRlmM5IA/G12WXcwx7
3dNvsgcn8itw4W0l13E1Ovgj+N117MEBidlSuAMHQJKt15LPKZj9KvWWFZ9s0MSn2dbKYlQtgRwA
ovARBHiSnyDRXbyWmP0BEWEDI9JfLSw575eNsWhv3DlPoI1HldRrcDVl63KrIwQAIPm/ExevZtTk
FrBOULEcfZCG/1ZKv9vGG/VrPHnRTXvT3/Q/9R029qI7aYYsU1gw6MqipHaWML3bxI+mz07lIbkH
GCsGrrvn4THbVL4imQlbf23O1BVMvLHU3tUzyDS3bD/m4I/0srBhHtCWb5alydn08nv3qyobeJQK
FuIJgJ44cxdDsHpQvASo0H7SbevtG4Pc3vo0PtWVp86BzLCXZ+zdM3emr5iXlHqmYq0eqZB6Z+sv
dR0DRqnze+W2UBbq0NlLaSILcFdT2TOhQpJSTamZdQl0bb5MYX6XfJ33BfgtPOdGv69vNGyfe+PT
uJMB5K87yD+mLEQSGgbeW7p4YYYKqMNe51kGuyVTTAgaMpTI6goN+pOdWj6QrJDMfm4G4zG2HEmT
TiLJFGqt+INuxCIynLQM48tAg6bBAMoXzwBSZFuXkrG/9RD+zxcTp1fLCMt0xtL7pmG/McJ5bx3T
PChvbT8+jTfWi6J4uqzsJxUqvJomI1gNnJaGe1jfdY8F5oeUztO2wIo9msc4MIEDs5M42SW3unIf
xNWsyk7ztCK4D0PIN3hgsKIdDD4PjU3ryF+V1SDv7FgFb4NwvlbYUs9d4h7zk4NtaIA7ml7yNHhL
eLuEI3Oyi4YwDmW2up7wngkXPE7tjGyqlzAPLHjUMzysmDzQGzvMgnKbfSYK/Ht9S4Jy73jJbtjW
TxWWtJvg+oFL7qQp+J+4YYD2qfG8TPSrpd66+en635f5VVPwNR3IybQ0eTMi5zDfaM/I007pLTu4
W/OmfqK/xuPHEvizkxUcTT0VhZ6VONluo2F5IKD3tb+8W6gk9xt9J/PhsjdaxFPu5mY0FPUtKop3
7oioDGB/WRA9TwfQ/wEjzFcsAO1jj8LrmCerIEiMWBwyrJvBmpsJ0slkbCIt8SiodZzoYGsxwOdl
u8+SoEBc+KIddxt1xNm68R1YmbwWlBN5Um0kZiPxr5bge5YnMR9UzOG4T85WG7z82NwX98l9+pBv
Qbr4rEwBoAH6438NesS5d9IBmYsasNd2w30r9frHFJ0IoH0Gwzf1JvYbH4vUktByNQjAloUL1E8Q
AIv7xANHgj0sj0kGSARjN+zyvfb/sdPVy34mR7jsFgAPFG5CzlJGKH5Yu/whvQUOi8cD9jAThK+y
dt1y09658zOJwu2PgBPe5JM9nCLlron1LXG6wGIn1cDeVvYTIGwSd7N6F87kiTc/bpS+LCBvSl9d
jLkiIvAVB1hq3ADhz/N1I10/TiCIgcERBJziSjZNq8guLA3vY1l5yfSDzjJPtnrZFraV/5Ww/IKz
hC+jWdel9jycYtJvKszO2MOv0tK31/VYl+KCSvdtaV7s5SZ15WT6oA/gQf2uJVaQOonHwE7436QI
N9rmA74bw0zE0BSBMTvPtGbbTI8lodLqR8FSOXCFsbbkEiEE7OxhTlSN48joeOfEPUi5uCxIWbUy
MDiC+x3sSEDrvfwsQMxvLdo4OLDKK/ZTMDwjIFO9emttQPrebfTQCZtDsuk/GxKTW/1UZ5IF+yZt
GVdGCskU4RAQDoGs2geu+fn6p1odcgKP778KCodoz2ab6bM1nLBT8KzrGQkVl/Etb9LfFegkgkgd
nm1qHKPZ+Jp3ReYXtbMr+kayTLVe8PjzO8Qou+AV2N4prrN6SHeuvkl0v72NTubXEk2ALgC3zANA
xnx9x4+l+wz+KFllbNWaMAisglMcpCUiGoJCKHjmMxitweEcm581rsb1s5ZJEHyyW1v9wok3nMwZ
85PuM1jWgusSVm3mTAfRWo1B55i1xlNafqXt15nFe7WQQSrI1BAM002dmZqTgdvdZs9JYd5oM5Fd
O5kiglUy1VJnmsAq9W2zb+/UW2OHADlD7RAbFPg6Pn0ptv/x9MT9aaY6ZhlZKlJKsEM0LN8rrLvV
m/94fuL+rw0k6sQs8JH6ptyTqdk43fN1M1iNqCwV431gBl3GEC6dFmKMRI8BL34anAwIdrVXGQ81
Paa25NKuylnQIYmjYdLuLSE4e7OGNtVN1a3gHCNgW0+dp+vcM5Gdjp0ExnXdTZ2JEu6OZabEoSNE
ASYXvUIA8TQbwGv73T4PjUzaBJVpJlwkF/FbNU8QpwHyEDx3GwAqbaY22s1A3PmIWzhTTbhPICSb
nSGBLDqCzopjm0X9kJNfONrx8GP/Vty/jCggOscOwcWsRaeks/YjM7a1O0Gl4W4slM08YQZ+ipgW
oBSc+qnWvVKwS183y0WRdxEi9t5tLOZiYlKMfXvS1/Ws4Vd0M4aLuBZ2irKviLEp49qbe2fLIyYp
Mq5+xzORgtmonA8k7yd8R2dHps4njB6JEW0a7SNgBeBA+1c50WK6meocqFCgYjaBvBDbzynhcRCh
jr5bdh8/YjRn4gSjyarIah0TVzxPU49Pd4Y6SII42dEJTmRJdLtogjfMB/KInjLOT31hRvIQGa7E
Pte8PWZ0HSBsAckJ2FeX/gpwH405Tf1wcvQS1FVPLKNwIbPsUVkrOJ2LEYxBq3Q+zfWw5F6Y5vaq
pwWDDhwmYX4vCyZkGgnWUI9cSwE8D1PXJn+izgaD/r7qfL1+oZZPIF4oBL7wvdg71ED4cnluxBpK
YiLaPrlAYzD7r3Qe/cJ+dljut+4hMQ9ACZREGCitSIQKwT2fFYNwgOEiz+OZr9pRqOXtQ61g2sDu
dqUa7aoy/lGUYBYq7CeEjVkw9Cp6m0a65dz5YRfdXrf0mzIudlq0sIlqna820Q01Xd+1qtbDSPUv
W22+VGl6pzLwVeUpM4NBHV2fFAMwhww98XlTYyDLclJ/YMkdSdpfWUK3cZE+AYD/2Gv5Pjec+5LH
G150N5ZRvExKvst5MxxLRfvUAxDFa5Vy24/DvKVTlmyqCSjXJoB0gMFe7Ht1DJ0RSyZJWqPzjg7x
ZooS0AdQ5vj9VBzAnux1evltcOrPABHaZJjJ9Yp4AP/2lG7HNAsrPt7NbsE8vURVUTVv8IaeqqWl
DppfP41B2MaUvd3qNy0fd5HbHECJcu/UejhF3ad+dJ7SQX0d8vyUWjzUoilsMvW+iRn3DTbEgUr0
OeBG9JVS5XfrsC/j0AQDc3cKq28yw3y1WvMWPIM6WAeb9sD7MRxAXjhkzQgmCu4DIXWr18ZGnZ07
VWuOuQFAva66GUx99kZbRbNLT4IybkOS5TuwOW3oXB06PBuV5t5nrH5UnQJgQ0l+str2hdLijjST
7rkJSg26thmYvi+B0h/l4Nkq+ZdZG8LKdB6YrWRekYAJCWf/Rc/AGZmBcWLg46tJjbDRrUcj7Q/w
fketnvekZ7t0sJ7yQd9PY39MTeeeGc5N19mbgbqBxXG9ehOUFmPmKYnFPHuyHQ+QeRtw3u0dK3u8
fu3WAmBsCCNJMLD+D967y2tnZRUr8gh+xO7JZ+pO91ZFw+siVv3HmQjBVYHV3aktFx5x5u0eqA8B
L61njZmysGrpXbzzIAusIThfQHAplmyzjLK5YVF/yqPCCZJI/9Um0fe0peOG5vFzUWq9V/aj6tk0
ea57IgkgV0/SJKiDaWRZoRDajlRX+tbqW4Q+On0e4Z0DNfrQuiJSOmCboHFMTBGnQ+mT0XLzHKEj
GqmUfZ5d6wNP5bkE4WsNbm3HNSsgobO9OLM2djZ5bXk0K0kEtXpeZ6oIz0rDCh1hNlSxmF14zAYO
dlVIbGL5se9M4kyGEFmkhE3lNGeoivbfo6jyxxn4tRwwX5YuObbl176XhF3F5csDf0SMMCzWpKOx
BNn9dEu0ymvUH3OhbapW2ybFB4pFLhBR/1fYu9J5NqZOzSHMAeahX6fqpqpdGevQ6rUFFAwoqEFb
BgTWS8+QtlyPaa70J5TfAjBeNR4rymPUVhJwvNVvhJqN+g9ApDjm15Ux1frW7U+T2vqaagLK193M
KfWBBPGBQBOcQf+KWkzyLMejPKvoYEOU0+FF1/hDoUw/P+DszkQIp6YmZhuNGZwQB4NoahxH2/St
Rkbvuf5t/igiXFJjLJjSL1JGDJnVKeqeg+3z9ANFBASxJrBACDwqAtrL89KYEs+NavUnhZAfrCs+
TVz73UaFJGReuTsQY+PUwBQJYk/Bc1qjpld2YfaneSwOaWkeLQIW2KplP9NGf3ASafC8cnwXAgU7
gO90dPTX+9NADccbAS7rzvS+1N29Ww/3c5Zwr1Hsx6JFgo6JL69XOw1lS/aD5UBYJnWPAkHz5brh
rLWtwdW3EKgB5gy76II/JGXuKGmn4Zuiqdtivmwb7U0PgdsXM1QxpBPfy7ocq8cA3B94Etxw4PJc
ft5Si0jUuDgGpysZSFroZwJcZ9sFP+p13d5d8QX/FfuZBiiUTTBKCaoBWT5SShvbyKl7Ggp1M1X6
Li2QwrI5kXWG3ym1yHI1SAP+jw0uwkulBqb2YMQD2guai8dmZkEU5VuF9pvrKr1fBRXkCFewYFHh
1hRyTGVMd3mRg0C7mkDAqfAS+YvzXe0i86ZA2e1g1uk3htWYqpK1qVcP9kxZ4WCBcq8UBsePKNzy
oW77LWb4A7uOHmqXPUkUfhdeCQoLb2kJVq4xKTvA8OnPTtx6KXq0efo7iYe9Tu+J84xyDx5Y2djl
2vdEousScKVgAVaM6iZFt+N0glhaTwhCOOge698OSSXf8100QjRTtQwdsAPAc8IS7KXZOL0zgGAe
3Wh70n+SIq4BsjYowfUzlAkRbIaNJfoRGIU8gbrWs61XzHZKwpAVg4AaaIjaJpil32XRXWUBN3VY
Cv+MNl47wFUpYCL30tne93rfSMStK/RHnJA/M6OcSDqgrwN8SCBMuioaSwnJJcWOFRPAXp2qmcBc
A7KX6D4ys3XGDux6p2gAFT3QCtOk8rpIhmu6GPBFCLeYAOBMcW5ow71DZB9jRbFBYI8WnH6YZoAc
53UAGApsfpm+2WuBNkmQLWUCBXMosLnOayTxpyrvfK0CfKX72gEFiBMsl9sx2DpleG/vXlqC0eWF
oVPH+0Lwql9auWm6XdNMGEfN+29t+gS8Bk9XXtX5JzInic+XiLIXd3IWa6UOYb27gMMUbPAnu3sy
5hwwmhi5x6IMADEl2cSK4S+Jlw4cAJBio+l1KW42hnnmKAyfuFvvC0vxmVYjEx+K10jt8s/X7/H7
Kf/lHPGavTklsJ4K3sIgLLLbBhMJqFEEEEQOw3N6bB+mHZiqq9DaLEM7YEk4sv6+38m2mFdu3YV0
wW4yjjiBp5BuTt8q/sozSSa7ct8u/r5wlm0PMKFmRMNKGzRvMAHbT9TcIwP+uX6Oq4qAbwY5O+ay
EZJdfrRGKUrOBnTflHKmPng4gcpWyxr4ay+1Q86kLL/izBJdLWbOnC/u4xbgrOG0i3btPvOWOWBZ
RCVTSLSLEdiXdECdmXTUL3qzDusULI9/f2q25gL0wjVxaOKLaKZ12+kuSjbA1PKaBPi2eaeYEiFr
9wncF+Rt1wE00kI5VtGLUtdjFH0Tym8cC6upEQFFRONYj2qvOsF1ldYs7lya8I7kM6UuSUrUArD/
Okco35n61k7+uhKFawv2RHh4YHi8Bwedo3GmbY682QZcv1veFguZIf9rWKxFCjwDqCgxA4MjvLS3
nruMzQUKG6A+tB/Ues4DY5ykYlbPDPizeKpAVPKOjsXBAAN4elAwN8iPYko8NW/8SUYDuybEAajY
Au+svYfHqhzd6C3qIDWrMM5Zud6k6b4jA/telYKohQDZBBAnYs9kLs1UpSXpT4nLPct9Zvguqf4B
bwMuEt1F6UxHkineG6MpaUpRojvZ5tj6U92+mpYMBGnl2kAGAZaYjkjiHalfp4zF7FDenyz6VVWL
fRvdZ91LrcsI3ldO7EKOEIzbOZ9iN1b7kxa7dzSOes/qx+2oahI38L5XDdxhFQ4axwYSbQQIl8Zc
pvmkASf/n6x0DqqguGc7a0vCbCGR//tA71zYu7qWy2ivu2MPzNuHMuv9hCJd/H7d1azEJS6iPB08
1+B4wbDVpUL6bCdRYdMeeVt6n+njkz6PE/aqRoxdzXbgNIoq45VZ+1igrwMZjo5mENLgS5G1WilT
aoM22jXz+zmOTvOUnPhUScLJVTGmBkxv+BzUhgWXHeeq0VdO22PjcTfYieeYmdfyX9ePb+WFwwXF
V0JujXhchAgi49josZrAwNuvWgTqp0G2j7aqBqJw+FAbQbj4gYAHiyyvs9mpHn5wEFSCIpYpP65r
sSbD0FRD05ZyBLiJLr9I51AHpK2MneKCeH28H6zGRw/Mvy5l7azgapbpRDgE0C5dSqky14pLDWel
p9qEl3oOHC3+fV3Gmjlj/haNZoS/C2PhpYxoGBM6RG53YhZoWLLUg8xQs8qNWv3k/Od1YWvHBvcJ
+mG8n4Yh1gPVOXcbs7e7k20ofpW8tiBhA3Pb3wcDrvtPEL/QoorHllRmychsdicCZA+FHTXlC4/0
vw89L4QsjvwsKGyZkkeUad0JnVSPtf0N5o8kYfTa5z/XQwijjdLoZl5CD66wUE/TozNbkpGQ1a+P
GM0ESw+yOjHUmGq3GVVUR06dWt6rJVqT4/jFRODmFYOJWQo1li1zrprAmcRF6bNzGwZG9KJSYW/D
l1r90tHb3pWtva7KQBUGUY0GnipXODgQYTHLmCi+jZX4VaoEittuUtnOztpTDdRPBNDGMkgh5sLY
2Cmnuqi7U9anaWC6U+YTQj9po2OHAEyRKfXeGhaSY235B+1B1NMvDy7DAIqSZRnEzfXBVtHIZlhg
+WuPs/x98GTgsXHBSiCcXDXPNEqziJ7K9Dfo0w6ZovztpDqBhDcGuSWUhpu+VCOpJqcZB4eeZjPH
JhXuP/9m9HdG3wRmPr/8rb+BMHOJPEHrhZEaQZ185NxF7xjCsCY8KtOW0BFxbvp8XczqpzkTIwRT
DbDcZ/hwesomVMlQ6gdS/l/7gktNhKiD6x3jla1TsOTOYT87fhvzh7/XAvi1JkD23+bIxS+TEgOI
hxpE6M2Phtf+pAGS8AMydBMxjIlJTMS4l1+/L+c8HXQgimY66B97PbCIrC38/vKDNB7lKRCPoTUB
IZciTJ63WRYzekqNfAMb92Ptl97O2+uKvOE3XRb7dDz8aLNoqD2gIbj8jDM/ZgMdoi9AO47V+mNd
2F85Jbu5u+PzE5mxFG2qO6YaO/fv1wlwf5ZwAEYNpKV3feKap07JzZ6d+vi+jZtDx1svidX9dfXW
DtFCZANyceS770qZLB3xt2vEN+Da3VTRxs1+GiCT+YgQEPuhdAMcIrF6U4Ij07Z5xU5OG4fTlHpz
4/pN9wEfABf9rxThwbG7Mc5pUrBTZ5oo+tYHHn8qDHVzXZfFqkRzWNIbeAE8Bv8Mip2ZQ9PWrcLj
nGFg/g7QL0VT+Ta9qbpPPGmD66JWv82ZKKHWEbO8VGgRM9TMjwmxb/TxGDeyzVuZEMEZ8DnlBXaW
2clS7iPTRRXvULiTxBu8f0FhyzZeAwPDuKYj0m1Q0ItnrIi6k5O7P7so2RTKnT4Qr6gcWU3lfakc
ovBd4OAA4IDQ4PK6mmmbjVpkdKccvE7pFG+NVO08i6FO4LBDT9mtpcj4MlfUw5wNOF6WqsT71LdA
YG0lM15sje5Z/WWsG68HFEcneVHXxJhAFcFB6vBIok+tyhlcdGYOlOYp3bAo86zyS2nRG8X4fN3w
Fud8ZuNEXQID9FEI6jh4vMXZoaY1+3nKcxD2bstHY0f2Y8hvCilMmqDPOzHL/59dJRRyjDiJIaZx
M6+JnpdRwgEZdhRL7qzYMX8nSXgqotKp+qLI9JNqhi7dDV/MQxMChcvLXc/WHvLnGCs2smlY2SkK
wYJipmBj/+cU2V7buZsxJGEeSpdzncUPvP9cGMVCCRa3TIzl5oHUHZ0VDSWeGUPYFRCNlRwoUV2z
45mihhrPKy8ti+OEEUy/NK3HOhqyPUgAnMBQmlsy001szcSrKBCYJ8O+nXtN9XI1/pwn3MXQKTU2
dmf0nu4YT7Sk+FqtGd9zbjRB3eCP98X8NE3l4LsZfciIczcRIMuTeJjBz91/zfv8E7qNQam62zmL
dmqtOJ6Cv8WtpPc7ULYdVQ37Xip4RP06R5uETl0VmOmkhRZT0sCpQFWZG829QarOmxTT3vSd0QVJ
xR9L4jzgxnypx+QFMRP16si8H4ohaId2O1blUS3q46Cnn+g0HwjJv+UpwA2TIr6l1bDJm5Ribh1M
C5jj3WgUj2xhpdjl0GDvdnfnTk0P1Nz8YEQlWLTLMWgIf1KKCKhMzmEALolJLRwC3TQ58Nts/UBa
65uSJK+OVt4MVXlXJXMITBlAmGh7rULKndd020TKkSVmaE/jja3GieeCStTKY8tjFhBBjBR07Y27
b4qJeuAgDkCWF5pu8j2ioxagbuTHWXHzP6Rd2XKkyLL8IsxIkmR5ZalVS2mX+gXrVnez75kk8PXX
0dxzukRjhR3N28yUjYLINTLCwx3cJYfQtt/MqlWdhA1vhWL7NKMvpTC/WxxU53WeP8c6jV3LqE+J
qd6OyniVcsunZXWXFjqCinAn2uRRYSCt1BRyZcXoMEkwbTqUTtlw0PqwdXO1eapy+l51Jdsrss+u
SJ5WniEJmgKNOsmftCgYboDZmVjx01fAlzOPyLTwcxpYnpDGscCqq2ztZ06j3is6DVSZAcInoFqf
Sq6zbZ+Nqcu0LvFphB/1oAEUg+zwfrnno+LTcdwPUIHum/iHyoJ3s2DSEcnQH1M7ToCtHRsvjHIG
HVAMDDSQSqcT2ovoxFaa2WuCBbTNNAhDXj4o5xWjj4MF4gOQLTaQTtPodLueHWE61G+s1izJqTdD
h4BYOS/Ukx1EsVMB7Iz0177JDA+aMbscBFsiFSvP+qUjlE1ahxRwVtOaA6LAJ8iVXgnUE+5EJ0ve
lJFipz/1OvmSp2eWZtFVm4QqCZWInIbuO8usbwI7chCDBxy607MWIonBjtoddHjifRabK+ZnUco/
44ybCK98Y6FSUnRQGgrTWoUqQuFmgXmllyB0GZoVFOgHy9L8KAV0xGKqjnQcmXc8q2kty7yjIyiu
RjeMX4ei3SRW4PR65o4G90r7Pu0yJ0PJgQ17koKnSkrXxOaqXoICL9tSd8fGPIpW+GVzh39FjT7d
Sla7bSu2ZfQDsoY7S7mlpALYPN0pVbMS0S9dO8iJaijMongFPObnJSlylgdkINCxlPSqIb8TXjlm
+9I01OFltE017qZrZIVL02MjBaMBAAjNv3lZJumUmkkJm313ZOzKYFdFvhL8/G3CwoQwSNx9tKnO
tT17A5qAQzaop75XjxUVqdPF7LYzy/8tN46VBju4RdFYAhgR2p8/D19tSFvNigp28quR3yjWMRYr
rtBZjPqPDUwPGliAcgOO8bMNZGSEBrwxVrOywUlWQFjU5k5ZxeBoZ7XthmDVJzLw+Bj+NMaR7SJD
zXeMxVtNH3zSJmITh+w2rrvU7wokVMY0ebe1GqxOSf9cFHcxItKjOVRsm6XRc8+HXTL2V30E7oyx
YLgOalP15aBTVxSx8ISJ1lxTq/eiqFuvToZboxmiDYWEuFcKWq5s5oVTE2N85r/22X/SYmmWKca4
osZDbCPCiOkmgXZ4wumjjLW7QPF6LjhkEpKnpO9WyTemAf68zacPwMCjXAmSvjkGBOd5X49DimPz
wPfpXeS9s22ya9xwswZKm2WM/plqkBugxIviKyrJn101+6lRlUZwdSy2SptsKz1byRjNXqR/mZiF
0aDW0GNuKCOQXC9BNoJT653KWwZ4UETWClRr7swCaTqo1RgocAcaNc5YG44qVo7gxX1+NmCzqDmw
sgK15FAFkhiFKQIO8e6qByD/8sW95sfskEzSeKjrMFFPRJognYi031W/lo9YsTFvrI54BAAVMjZ4
9AbXVsw2Rcv8y278ff1jHU+Vfbx3mY3S/ufVlQijCSHnPp4KkvkaVlZEstjpABbMIrzlLxtbnpk/
xiZ/z2Idbsc6tKLgz4AaWE9uihGnVLy7bOSDOvevrQkBW7iF4qE6h5OMaaZohWDjKTaBKZIxKbYk
6myXhnrvcmwl/Lc232tjbftlOBwtSU4N7mQ0QqkIE+sHpRDbsdTfu6yssXj6674nfmxA415G1aGg
SBCjvB86DK+SrVpgHV/2YGk7QoGXAVlGVA3p9c/DpKNAHKS2HJHsApfhECAxGHVt74q2HPDoyfZp
xFf2zJxp6+MI0JBpRbmAAtA8p8+NWc+6CszVJyPMSq+G6rofB0m2UYoRPf0mR7YN4rBOMoLJjavv
oDDY6xJNYi2A1YZy0NTIcIxxqHyZ0IckbsgDjirwlLfUb+t0i9wtfu9B3UdqYLEvj9c8wfrPxyN9
MgnJANI+Dx66PkLUFVjjSRMUpejaycfc4W3j6Na1BS69sfLQz+yYylqq6CM6nq81nWmabplIIINS
5fNUqbHeRErUj6cKzeDUGI9KojyHo/glQTBFuuIJXZ+emfGHBP3bm4anzxn0BLCCVuZvaWedfcec
+7OOg3Ew0BV4ajr0KBLqpPxaUdZ6WpaijnMrs6iDdZZWNWhyOsnq2Z7euUW61/krcgdOZkvHYivt
OmtezW55pSqQdYvUES1V3FGrwqt608nLdGX9fBCI/z2LgOJOHCYoZc1mERG0VQwphNvTNLthIR79
qZl7RjGoHhdMOBaVP7iWQDUhTpxSN5+5yl7DTEM/R6D9CAs8NxtT7qDhmTq9DY2rYrzXrAaqePH4
PedgI83rcGXG52iZj0WvGwyVZQAO/66OJbFhAjmJHdu/6r/ZVegrrvpgvIrTxLG6pkewOBNnxmYn
d9zwBlpV6XiC6qRn842sE0/N1mKDNSvT72f3A/ZQWrMCLkF9WOgPMX2PEnNlstdszGKd0LBw1PfF
eMogkik49xjmSavW0JlrZmZhDtTiRmLkJQbMVD1qSz9X3zNj5e2+aGRqmkNG3ICY0eyisHCoNC2N
sW5ztOUboVMT7sp+5bGxFIXg7//XymzuExHohUww9y2tfZXjSuWPlw/wpSDk3MJs3pN+CILWyvBm
jmP0pZdUOrUoHidUpRsB+HPZ2tqozVdA2kWS2vBHbZ8N/casfmna98sm1oZsNvtGS4MyS+CQFcob
OZKdVbdroPdFG1OmQQU2aiq9fd4sTNgG2iaV4YT04Km0ayi91mtiYEuRiP7HxpxcyhYofcg6gI00
AcfAL8k7p1WJW4S3ocpX5mXOEfnPiQY6MpRjgfkC1clnj6yyTLUI0c8pVZRHw+x16Ehqpkea5N4W
5aYaEWkhy3utlvw4tr2vRax3mzHiXouHmhtoZIO/3TgDzZ/RBbbyeUvjjfCCMlROUPqe98zpIo3N
ZMSyUSi47MZMfmNkjcxuaSOc25g9XeKq7xo03OLUQBqeDejNBxSWkCvOv3CznhuaLR6Z57wjMRao
PtKbrKg3UqB4hz7y/30fnJmZP2ACSWReWQnCkoEejIQ/1qNcuQeXdjPqFoBMoUeZ/QWvi5KoECWD
Ca38xZJbvbrTAVC+7MbytCA3hRSprWtzXiiwkhgh+rQwLXnqKcj9lyUId9N7XXv6giGARdEGjWAS
RcjPO4AVeaanAfZz3lvHRHnsaXvo9Mc6ertsZ3Etn9nRPttRRSWCIYSdmr4ZLch8m7XdsjgtZxZm
VxMUbgs1z2EhKbND03aPVK1vdVrt/50jk6NnEcPAmsFUM5ixanYwQ21nqF9aYJRoEGHQDWTIZ6cS
elOURubmcCJqv7E7FBirBy2rVxxZXGJnVuaXkikrEG/Ywwlf4eSp6YBMwDPT2G3F2qNlzdTscmqS
QBmlYQ2nRkSboPxmGh0IRQ5MfiEPipwVAOqWNYEG5wMXtXquCbgU5QPeRteiLjeKvLu8AJZuKADg
8VSelFLxBPy8ABIem2gQxeygI2uXaSBNB0lrpmaOCnh/mq90fi3umzNrs+UWq7WdCAJrSmBsalV1
mrFbOc/msu4ft+C5R7Nh07jQxj6BjcZLn7ur8GgeE69/Ca/plvgDWFR3KJ5u126eZc+YDfSLikLU
XwjFXOcay7Xh1If9tsutg1nVD5enasnEB3bYxBvLsOaHW4bC65i3KjZS3roB0KK6/nTZwjQ083cc
1FKQd0eLOdidZis7DG2UdHsxnGKhuQ2o0XM9cnTiX7aytH/OrcwuaTtXeBGEcjhlst5nia45TZhd
17nIgRkq1ijmF0cN7GhoIiJI9luzmzoDu0sUNfVwSvTfKvQOkDj6wu1moPoH2OHUdj2HpwlU4huS
Y9Q4eKpFg2RmYWw0xj09Wdmsi/MDUWMbZTHksudqvFlnjQFVyuEUFM2rzpVHy842uUTh8/IMLeUp
DB2AGrBWgGZoDlUO6l5UsmyH02CmG9ZXbzUHS4rV5LtybB/Trn3Fy2LllbS4Ks5szo6GrlBRyzRg
k/Gt2QAX0oHyVUM9T83cy94trggd7D9Um+SZ5zmnOjIN7KMc8xXdN/0vI/px+e8vHamAIP3n789z
SUyQmvUmZimpqGvFr4S3joF/jCFTRteqwotL4szYLOLJDahQdjWM0fY1ru5bHWnC7vmyQ8tT88eh
WbQD/ZCY18CzIKp+i3v9MPLvwOc5hSLvLxtanhmUYwDFn3hZZpcRrytWWgTO4HQATKZpt/EAisZ/
Z2S20DIrS6QGrYtTPMYbq+x2YxWu3NzLA/bHj2nSzqIqAAZH8C9OA9Z9R+1Qt5mnmbfKKlH+mp3p
9zM75aDHJCdYySW/j9mdGn8zkvuqW7m016zMbgUt58EgAlgxgHBx7RiNXiLYSzpmPlfr7eXZMac5
/usOmsDE/78GZrdDzqsOaAqMncZhTVITWJoMPKiW/iCU4FFL88Q3lMLc1xyMea0VvBLBNsKy74ZW
MDcgWeiokiSHhuXQTK5V44eiEr8HquCug6TKE1EjfH3dlk+tVQHcLa39mA7UTfVaPup9GXt1DVSL
aYoRmGaruCI8+KkU1TUAoJmXAXyFO8TeE6veBdBpFXFnuA3NToSrwVbty4fUap5MXGRgTFENh6Tm
W2BDoKGg10UwyUsO9wDJfhehDmKEJta8mujPYAXkTsTD+7akh6zK9kOf6b7CcLR3Tb1NDPu5DaPA
K2SlgKoofKQD/VnbzRNuC69Ne69MktEBXueH2SiD22jjdZtlzcrWWTxsALaZ3vC4FozZSqgQ9baY
9uFkm9wtP3j0IEGRvl5eAou3z5mV2Qqoy6bSRJ8gzmEtSqmvOiSSbM2lzVU+EBRBni+bW3YKnStI
X08dZrPNOtLALjMtxHlg9/so7u6Jlt/2wdr9tni2Ia76j5n5XtUb1QgJxm5oG28Ic7fpVx6li/fO
mYX57JCuDkUdDydTvpTaPilrNypOsn7T2t67PGZrpmZTlCU0TAWaPE5q99SxK117iRKQUGbHbK37
b23YZuFbHVqySiQWQ5rrmUMEStIGqDovu7N4wv0ZuXmaLs2pWoQURjjLvaq5RbuZE2q9I0G1ednS
YnHVODM1v6/zDGpngM2BC1ZE1/Q1Uw5V5OfZAala9RDu2i1KosIZbAcFwaDx6G9q34AjOct27WPi
rItvrix/Xft8h4RiQBssQKanHGbLDuky1IqMes3xNTOzqx0lmLqH+NlwElrv6jUeL03lIMhcGd8l
M0hlgVESDWlTPfOzNwoFuV4Rsh46E7dmuRPq7wLJ8MtzuLQk0UKBNzng9NjO8ylMhrIawUR/UsPX
OLA3XIt2/7uFj2ckcFAfjcifvSjRVl2hk78/FQPOf/PVXqMKWHwk445lqO9rU8FuNh2ZJIoWC9qf
hkO1Dw7hMfVjP4fo8bAxXhXIwqfQPF6jqFtEHZ1bnUb2LF4ZwXTfClXrIUfVefGu/AbqFxAhQ0vy
EK0ELXNdh480wLmt2UpIlLEr9Boegkd9l1HHLJ0gdlNf8TsXN2SWOQWkQPNNdl1tU+Jox+p6rei3
OsqzMx/ksqYoCL4hfk5vihO9Ku/SQ74Ndvqt5ZSP6qPxMhzJSiZsaQt80OKbNuAIIFb7PMhZmHFZ
gnMAOtroT6gLtwLvKNcfvrBEJ/L9DytoAP1sJTIrM1PHHq4pZefk4HxmINC+bGPRE2jeUPBMAAs6
T4AFpK+Rm2r7U660bsZzj4fcBfe0e9nMQrzBkF1DTzYYBtC6ONsLdgHaMiEMtItE40vayK0anTpJ
N6JmjgjaTVw8Xja4VKiZGmQoXjgGWkA/fj/bB6rIQXA+xQL9xjg0P+lVe1c8QHhqKzblXrtqDt11
gyb0Ly3IT4Zn93avggmvUGF4kr7LkAfb5N8odxRf9wzsBupnfmls8SxaGeKFmYRd28SbeOJ7midh
9EbBgang1tO1/BD2LcTDWIQ2gjL+dXloVwzZs2WJ1+MYRDZuM6h47CqQ6wGSvmu7fqVwbE6baPZK
YeBTQfsjRUqJzAlXLciThVzilWKbkenW5XbseLGnslY8UtmtixaCxNFinDuiF6BK4iWEKozyJrU6
5TBwYjrouTgyKN7vTMGYk3Ro7aCQeEgNZddQ9HdIQ/mtmul3PApyJ9TldWeAswqUJRDVwP8geDF4
SQc2XsqpsWn1KvP1pBg9vU2em6nZX8mZVzTkOdAyr7EaPEcC603H8t9VsZE9GdIqN70a3wZFFjld
UDx1FeznQ2dv6yavXFBhl1BLMOIdWsoCl7JmEyQ19C6tUkV2PS+ApzY1NPOobFOByREexSeRFs9N
0P/MwFS9Qc8o6HtrBprtXLzHlXmNatkvwH8jN8+AMOpC4D2qKKs8SFFs7YRugVF6HZSAbscgAKFb
2xAnTkG1DaXulYWyPIFYj0gBaSbeM5/PLxkpQwRG3v5kcvnDjJW3qIQIRaSGGzupbgIlvqHUeB7Z
GnXo0mFjUSCoQceBM2feWl7EDegfpd2fqqRwbODjavVV717a7FsuXnS0+nxhP5yZm0V3eTDyPBII
1ME65Fl570DuwivUNW7BxW03dcpO+wGeze4cyGElRZmb/SlIom1P9K1WF1s0Rmwue7MQpzOQWfzH
jDHb3RnFMh9CRF5x1bhJ8K4kxOsjoOnlWgZ0zdIsxgMvIqhNVKM/ddG9Ck3FQbY7noHnOFzrXFwZ
OmM2QyEqFR2ydvCJPdbmVY5umy/co5+GbbbWU7DBjTXBmjPiCugT3dryBqx7cdauVS0XQuNPlmYB
XpT0VTSYmKDEEtveVm5ATbNS31meGcNGLRErDQXFzxu3AHQfkCDExlwfRjRtJQRKQygkQd1BlOpK
FLlmbHZflp0dlgiC+lM6ALqDIm9iIGmTSE+O95eX9uJ5RP+4NdtBA0/LEeCLHg2swe+kiI5m3d8r
wM2loDx26CieeT8iaNTIF5BWmLP/Wv4rXa2wWmsGPJkmMY/Iyh010XEq/77s3/LK+GNltqFKbgW8
i7Ey6hitE/VwndTl/15B+OTIbCfRegjtKsDroq3AE/IQhCnaCp+l+NLZMD0u0eA85SmnHX0WvSET
3heAuGA7DbddPDqVBeLWTHNKO/YuD9ri8juzNP1+ZklEtI2zeuxPQn0bshcw6R6M9B7DuGJnIZ2D
5+wfj2Z7ykbm0x4tFR4VEUCpj3wInNLA3SyE07RrqgWLJ96ZtdmmApQlNRAZwavyJLvbMPnG0/fL
A7dmYrab0gKc6w3BUpCozfed4Uw9pmhdci6buTg/BK3un+enT6WmpyY84Zrh6qENfvch8cCK9iNU
teRfGpvtoDDOohAtgNOw/eRh4Rv8kPfPUbOCbFrzabaL+tGwZS5gRtEaX0VEGJJkZxjfWX5/efAW
TzyGFi+c46B4m+ddFaF1YA/CucMEpHesezAmOYr4VXCKU/0xxqmn5N8vm1xc52cmZ/tJCeIuQSMp
TBa3HXnP2Q1X37LwNkLT82VLiwvwzNJsR5VaThFf47gT6FXUQFc0AFcesS9U//BuxRlkqeAJ+Au9
IVTFbKjEZAUxvbY1fqglcAEq2qwvu7M4cGd2Zvd6qITC7nsgY5v4KUWnGlW5J+ynMni3yZr+1+JN
cWZrdrw2thijoBD9KUIDXD5EO43wFU2Oxdk5MzFbB6FSq7Sq4I6uH7vyOiRX9ZpE4ZqJ2QLQrVw1
67SDF+lT1z60/LWpny5PypqJ2TmqcoA6oXyM9IiE+kvUuEWhOXq+lhxfMzM7SzmwNppskU+iwRMQ
jw6DUIb4fdmVxUPnz4R8NKicXXRQBiwSS8FotfnvciydTF4NXhx95bxGhgeU4cirgjpmNinKICrF
jmBmtJt7c2idlvfbjFBfFvvLDi0N2rml2dw0aCEpaYWbu4u+k4zgAY8e7XIt3F6zMpsaUuoFaTn8
qegvQStnzAOnw2vlsi9Lk3Pmy0em9WxypCmbRu2nBSCPaX5qpO72w5O01mR5FrwBXwwagUBPg1zc
vPM71YTZqsAlg0ruN4DCTlc+yPrlsi8Lh8snG7ODrBg1WWTIB51Svb0GoGdjgLnysomF4fpkYnLz
bLgGoB3TpqrxoEs1xNLIreS126EWy+r+f79lPpmaPuXMFB1bQ4BCA3c1fW5RS6nonZJnK9O/Ni2z
TUNQ0oyDsMEia+lrUdRPehk8JyDd+nfDNtsxedNlYWVzPEPAG2elSF0HnWuoD8mapPra/Mw2jdqT
io4Fjk2mmds+TK9ppkVOKduXlJOHy05NYzNLE55P0F+FxUhoAc3gVM/Ut4iMv6nZ5I4xgPuTauV9
O0RPlw2uTJY+CxITNe9aI4VBpX7kEHIPATla8WllC80LhnagQCU+gIlaV9HMntLOLcEFvLK0V2Zp
3lcbaClqDjmigDD/bYKfWYZuBL3D+PnfjdfsPOBWwU0rmsxo9EavukPOzC1r2pX4aW1apt/PNqo5
GKXBS5iR9M6QILB7ZOrrFzxBMdJSQVg5saZ/NpFVLKekzJHpUzJngPgjGmjcVB1WToPFeTkzM9um
4QCmiaGosHsAzrCrvR1Wvpk2DrUj77JDi+vszNJsn6ZarIPrerJkQWDJ/j7oK6+BxUn5rwG0f30e
MdC8JwQM84gG6usmh3bVfV+uvHHm4hNTFRJiKP+ZFdBnfLaBmybjNisx8W7vDd/7h+Epvat/8Zfi
yO5q4MZR/Ey9BCUBR/kJEb/LQ7g4WVNzrQXIKPjAZ0PIB5t1Gs/6E9imrnMe/zDt0m/A1UhA+rVi
a3E0NZCvTa1U5C8eHqqOFLx8IV489bMSvTXZS7Q2msvu/DEx/X6+i9RYsIJECKrs1FHG2FGDdpvw
51hZa4tYqtBh7v6Ymu0mwPERHnYwFT4Pv4FGBdvkdX0NCZbhjdzVscOf+c14rb7U6Ktdyy+tjeRs
i9VCZn1VBRKkgym4quSvFDRiVm6tPIKmP/PX3UQNFLFAFzPx338eTSjW6gUIT/BCMZG8CCQAZrk/
WEXrWzUN98exTFcsLt6GqLQica6iBjJn4qAh06KwsOXJUJgzkfmC+62CTFDFn5RodT1SbcnBM3Oz
5SKiQChKDHOW5D+zwCpc2mc9Xko5oA4xIW7I+H0Vp69DBPauPGHvDY+9XiibHsQUHlR3KZjR5FWs
bituHrS63kFx6FqgK9WtW4jHMkPd8rA8qRGwOlobHhKiHjSe3hqadm/VyZslkp+VUjyhfvYdl/Kb
EmaHLo29IRbPCvrNXQK5BqcQOByipNsXESiMJDDqmcn9XoW8IktRCUxzsh+FPID5ej8E6Z6m9TVw
kccoCn/GOhCYJBhuc7XYJUaoucAutU4axJvapHslTXJXSjDS6NqBdT11B/AfuNkk3i2KbKva47FK
0n07tkfbbg4ga9vKOvvWjfZWZI1H1HZjif42MAsb9YLsLqqQx+DhqLl9lRwjFl0psjJdljQ3UWYc
TLPcg9f4GGuGHyJv7gdKnzqJVt330r7JeBhAolQ6adPfGh3o+KwanNEdaM8wmN3PoqIbisd+WAMt
0fe+RYttWcu7nha+VDK/jrrrNKI+RDSdrhu9MSffe0r2tAv2ZVBvmCJfkTLfdHXqJwKiLqm4SzFz
g1WhYmlXP2Sfuk0R7WXaXtlq6WclATIiPiok3ESEvdIUnHxthEy/fh1Xyh1Nsw0L+7ukCzZBjLkT
xQYVXL8Fz32hqw5oExwiUc3E91tCOk2J9luAmxpHy+JDh5quBNN7SNAL3zxaeesZennVGfQlb8Aw
N0Y3aQ5F6RLXxlT83WYG+G9yFRUa0+uRsORBiTSs5XJebdBUc6cr9U3OYqePmaPW1g6Hvmv2nVNS
6uW6dDllPifK1jRaH0VWP477Y1HpO8tCJq+lO9EMN02c7Mv+F4HegF4bbqV3xwAtyXHyLBpoXWeB
H0egrUOrshugnUG1A1RnowBoxeuqUd1kyggDjUE7sNeTuyjJPVX7wZPKNQJ72yTqtP5QYMSmhpRK
X1ZPxHigKOMGLL5BZdwl41sTaj64Op1u3Aum+2iDPzJQLeHwuhY68dqigBQC1EvC0C975thUeoIh
L10Jt1PiA9NKn5e6N2b2w8ATv0z4Q2Wccpa4Wojepfqaa8QZo9IN9OiqLN6yJHKrUrlPEt1LhbWJ
GSgaieX3prrVAhv0FtRNinCPHE2r/iLA/nUSRb/ai8vA7QBEr1Any+zrLn4flO8s/dVEQE7UkPHO
MRega8qa15RcD8NR46AtDLirFqpTZD9y+5el+0Z7baJ6ZKFpArqClc5co7ivrF1LjmN4RfurwNhp
KZDLMjoGueJpkYVz4Vtc3ugUyna9r9K7tDxoGFfStF5vO3K8quSxtvayerKh+NuROxJbbmd7NLyz
0O1qjo5l/Yx5tEE/sF8y4jNJngIhjxCdQzFe96QpXLDjuGp109k/wwZqmZU7hL80+6iD/kqv37m+
m4D4ql/mniUQFx9NsgkUt64f09F2wvy6INsW4BEDYmgifuyGA+oSenzPld+V+QhM3FiAgy95MOkb
ANxukvR+1j9Wvc+AyGP2VZYfSPEWZ/FmqH83YN+yIqjgVdQzrMBPrV1INgZTfKU5asFt1l+DgDnt
pTOCQkJFvy1/HNqXgDyZ1eNYPKXDlRmjYW1KHhffuhTbG7xFSuAMw6EwfAN66+QJRFwkerCVxMWn
c0M4Y1e69ahvWHAVZkjRQjmn8PrecHkKsvSkdirymzTS07rKCfJNIu4TYKqQXvLZELsV8wSwTz1w
NMhduwNalzSkLTjYIy0DpxNeepSk9zKlYE95JrV6F8jQh2Czw7Ib3h+bBN2J+oAVk/ul+d4N2nHo
QL6SgTsGmWqPmdWxtqU3hqEzGt9qYrgkE/uKv9bKLU+FO5o3SdY5Rbvl4loB2a7Cm41dSFef4B55
lN+BOeUx7oItCAq3yBXd6cz8VZX1Ns1l7WWt2JkJvS0M42hGWe6YNTmGKRo8SF68Bay84US8lgkO
Ob2Ni02i5RvBR7D4VGboo21UgCMm/6F2Xe2ELPlBi+EI0s7YQWe65eQK/nM24pyIa8OLafyII8hy
7ASCdl10Kiy2HfTiSPrgIBTATbWMbO0ewu0SoWqS7OvRfC6GAATvhnEVRJ0D1nkVOl3jYUzKZzs2
75LKzl3E1ntK0x8qHTFNLJtUw5F2ScU9i0s/0uk+Q3I/tRKG6wDoMdqsBRqL7xRoLqHlBezk2hxy
Cs63OKpaXZ5KSX5rAbedptdWIqc1G7NQRlfzrBt1Jk+kBkqrA5Vpb24uvxXWTMwi3hiBTKdZpjzV
ZPxuQYfbIwOuuMtGpgfHXzHnhDcFLz1k5ObUUiyu8qE2iTzZSgHm0+RKiflJFUiOjpEebkDB0flq
2SSPIQAkK7YXHTR1vMigKgbY6yzeZYOalEmsSfSGF7uhiK549H7ZuzULU0B69j5RB01Ct1OVJ8ru
bV7fVwG9+3cW6GcLGWRqQ0uBhaYybzFlD0EsV4ZpWkp/T9GfYZqcPHPCrkmV2QGGqehBL6q9McRA
LX22g/vLriw+P0xQjEHtD1My3zYkSsoU3S/ypA6oJwUgD34L7dJjuATs4FQqIEq8bHB5dv4YnO2h
TgKOB1ZtCBsX1VEZRh9gwf0XTEzybmgtBG/afInFTRvnERXypPCdSH6kOl3xYTmfgGrfVO+DVMAc
t50TkY69Pj2h7ix3Ep/W3e4B6h4tkF2Fk2wsr/UGz4zdod0aL7H3BbAIyjR/7M9WhxylIRQL9gm9
b4sXUI66spDeF4bxzMgsW9a0JDP6FA/gUblWiwxqhmtUKUvocAPE6sYkVQzIrzrbSEEZUF2h04Gq
bNLvELO0ttkVYiL9AyFee8LadtIrQJ7iIjh0mrv1xouls/D8E2ZDmagsQ5896NWSCsxDdoraTZai
Px2ua5tKq+5aEdwMab8zC0SEl0d4KcWA9l5cV6DJAF/sLDEkE1tN84riLOT5XtfCm0hRXUHiL1xb
Z2bmurIBWg/sfsQojykoTlu089VfSKyeW5gd6nk5qbW0sMC76EpkDJTnZXlVg25kZectjhg6PnBS
oV3T1GdrMi5Ms41CnB4Qn3MGRUOHzt4Cw87leSFLhxQqKhDyA7oYAvOzW1jqRRhxBScIewjvQZDi
grL9yXpM9+ygHKyjeoy2ly2uGZwlm4ApkdSyehwoZDeomoPC5YpPyyP3x6XZWtNzoXCDDDh3G/D9
FxAXRklfJ//Oj3mRMmysEbQInTzpJdTkI7cGgP7ySK34MT/cDRJHlpbCj1wvHaa8dQZ6pdLny0ZW
puODae/s9m1jqad2h+kws0dR9O8Qgf5KPe9sic2Rz3XXJqmWYyVXtHWE6qPtERjyFT/I0vU+hcTQ
NQcJJ/bM5zCiYeCy1FssZGXX+tKnG+QMdnhJlJ0f/WjfzS2OVV8BuggPpbf4xxdG8Y/xuTZl8X+c
fdeSnUjT7RMRAQWFucVt79p33xCtlkThoSjs0/8LnTgz3Yho4pu5U4xCuYtyWZnLwFNvKHUEZ9Fr
zR71ZA3eszhN08AmURs8Z2bbNDfbok/1sru20TsMDezKev1+BIuLDc72UJVA7R7J8tfPx0RdF1zK
umuv/hTQxy1U3YZ+wPdBFkeBfjvoCyqd9PO/BuHW2JV9GmElgGamJUdzbRRLATTYfFvGROZHlK8B
NLNlSZRiHrpYQIqfurxZ+U5LAqKoxUPvyZg0HNF7+Boi7hqjDcrJulzzyl3pQ5HnqCt2fwPL0M98
yyV333+01YjToD9t0SGK9cGIEVG5b7Cumw1z5dd2r9sj2DPW9b9c1ZoJxIqFpyVINLNJqripZWYq
tde2hIp9mVzVEluoWkWsLc7Vpzjk67DaNI9DZTRgcK/91qS32li5qRdPhM8Dmc1U09IClHKzvQq/
dVU/8bL6DfW6sdqYR5S7PcXTtgm9gH2KqmxreGsegktbCiKJMBEEPwGcq9meBanA6EkPJ3YlfKKm
ZHdgsHT5ygNt6diD4B+QwTAjkqHT8vUrVrSEZhMn7dVIjoCvHwdUhnMVkmo9FCAiB8XylVtp6bmG
sgNYETKVAQGcHxTRWHdDBYPxVrz0fEQpS1xZFb1G1n8AG+HB/m+k2fspz2M5pCGKZMnYHdE6OvWj
Aktuttb3XdxgnwPNJgomA9CypF17hRuMj9o0BCxBGttbDt1Ie6XfRf6aT9DS2v8ccZYEGYFmJGnU
t9eytWzaDU6Qm7uVY2PaP/N3Nfg+03GI7BEL5OvKIHlRDK2BiUpR1MebZtNsAlff6YpLfAJBqrWX
2uKYPsWbjWmorJFoPeLp1eg0qQxI//3KkKaj568hWfDlBOcCJ/A8k0g0MYBtXbRobk8P0RSpKmhc
m8LPT2vMnyld+C7U7NAt86EVvOMt/LD+H0e+8zWfb1adnNaGNNtOUWryVq4rGLUr8KmKdLcZIHST
18xJAMC2m9LQbZHH+76g+AVSu8llbeWgXJy4T191ts8C9FR0ruAnKFlh65ASaQrn+4lbigAhMVgB
QrVqqsZ9XYpKAhWPLIbpPe2SnRyqL1q5ei+vxJhTtcooUvNWQwwzsRtv8DpoIKGm7glhDz+FF99F
Kvh/jry27Jc41xjZP4ObJzVS0vA6G/MWAgt5YJfENn9n+9gnr5Ejf5SjE5W2gCyojXr/5j98VrAA
QG2YFNTmzKQ+0Ulu5qyFp7fh6UFlOlLTc+/7IIunI9CR/0SZ7WtIYymiIIiC7or83mwij//QUDZz
jH3oTNLVoltZLksX52RGN6WIkxjY7OTq9UEXeWE2VyDaf5Z6LNm1Fj0GFTpP34/NWFw0EOOF+JwK
KZa5gO0A28LRzKzmqncBSOWt8ia4iRM5SZ9aWX6iRLgZHX+mQ+iZE1WFD+X7kOsPkQSrDTM3tj36
VUkP03st3UtqdVczctHH6tXK4LAM38gNGtohZHLOWVygszCmx6EWRxifbbIUtkZca141yp+LMPgV
JtZzEuNvx+rIYQUWbHgVQY2BZW9ZoBeHPkenltWlhP6u0tipXMN5K2mw0AFbNoXPNSXzgqpIt0Pa
Mk+p0gQNxTSwc7O4ZW177uUeNOFxU4tuJ3F0LpROeoPy/6Fuwhc4JsB7Q2JH9OzPg5Q/GIVUnIuA
V/siIJY/FLnlooGneyOg/9skMU5FLp8HJbyB6qL530/MYlkCE0+JibccAVns64kh6X1WDYHe/Dl+
0aJStsy3PPbEU1vay1v9LjtoazCYpVrnlELhjQXICJhjs3XH1aGjmsCZL231W75T3NQdt/Kv/ML8
8tD5pEFpDupJ9+xWH1az/An8NbtwIO2B9xdMcrD255u5sGQlaBKpAZCS+SKMbn0/lnbB6xvEP320
U+E6h6bmkI9ohVYrTLYl+BGqcpMgJx6XBFJoX793KvPIBEu7Qa5ce6MPh7gb3jTPphvuGuQLbFu4
4tRt1wQr1IUNiLj4z/wjID2Hj8pyT6nMlOZqvikvgyeuCiBqm+ykbmH+9igu3TkErMLPNrVr3BSH
OuRQuLJb7FRvuC/f9C0/t+fqAgQK35hrJ99Cbg03TBOJNQBL02n09aNEIw1Yh/oz8sLBBHLB613m
0Gf8mNdJOSG7Gtzm792O4xBcyxD/5NHz9fA5+Ox5JEQnDxk0wZDrZO/WtoEiz66/WPfmpvSLTXqI
fxutm3B3PCBncDPYWUJB5U59IBt95dW+9JAC5YJihibVSTJHesLSIYjbFpOUHvsXviveO5T7T+yi
nKVT8cBH23BknxwzN99U2+8PgqX1QfAORWVnct6dK3LoQcpZk7aYgsLTwgg+cGvZ/1qEefajVErP
s665khK93HF0ab22yhc/IDjx6Nmi+A+04mx3iTYmIxeigUKs/Nu48B3xxl10k7zAh7eIQ9/V30Bd
uZa7Zsm95DmBSgiSgyk89EhnSxjc6MIUHSKnx/zB8uGd6Kib+A5+OL602qtZOrW/RJutWULguxuN
iBY8Nr+7J+bELhTxruGu/T16lc/2a+nzQqbwJeDsw1Y8FVU2BcyUwa9y5tipnq14bS3FMEBHMQ2i
Yw/Ma0rSYMKFEPTya8O7sxFWt9ZizFEEW+sXTittvuNRgTPQrIZ4NQqZX48bjdTVSHG1X8fiFUbU
rlASeySAapTWSt6zdLB9jjSbJx0+oUkvazh1k+JVbzNqd415ac3kpgKRIQbxypP8x/c7ecnzZ2Iv
Q0QWbbCplfh1eI1EdGZNWV0NWEVcARdpAkAi/5B4Cde7hyGunALQvG6tJrj8Wf+JO38YDD1kwJMp
lRg4d+ouAbAOpWFgkpv+5/dDXPysSFmxz9VJk2KWP4Q1jARh/oDNxotLFEpPozruNY5TsS23zIxP
lSa9fx9yqa8Ii8x/Y06/6VNx0AyHTO7BM8MF2nmyZxzUbbGRX/lBQ2PWM23Ygu3TPzZ3cmavcSYW
N7xJAFu2cDqjCjWbUyOheoTiQwN9reg9/gkHW+rCx1Yubc0G7spRkk1h2v8tU4PpOxJEmVID9IOv
o1YyfdRrC6OGFeq9VndbPZM2MRRHIDzx0gBRZLdyfDVhMks7AdCdkDQnLrJDWYJ0kZCzpIejXeXV
PbyAO7AK0BMFdHdlly3dLKhvooIKYPc0Q19/ZNtwRQa6AQs+aU8Wr8/w7FvrrZjatFf/OjVUlWig
p+ANM2c1DxWIGFLdYAGkDPioPn2SQrrhabuPLAoV9/A3j5CnjKbW2ZFSAHWLCmFYi22Y8AsDxg1Z
30Yf5RN6jZlNyuEC6CKeD6rldiDEKbV0oaApFaa8s5Jhk2qwBOso2QJ1ux96eKwHLHyMab+16tHl
tDonueR0LfQFG3ouYWkOqFZ2l+EzG1Kv23AoKwU6mlWX7Yck9CilwFEl4b3RJd2xjfSdJIA06WJ5
V+iVF1XKHe3MN5rLW2IObpEUNz2OZRvOHj9hjPzc5wRdHsNNzME3mdE5jCV3CWSkge81/D5qDnqi
UIeK8BQO5o9hKG9mJ7U2Ln283KQWukcZ7JEEdJFyYj3IUv+jCqbnlRQltsGVU19kv6WqagGWxfuL
q0C64u8oo/QIyWpQ1OjBFLKb9M1BKtUdzZCdQTbDgLKXrIB1BfAM0MpCyvYsNQOnJOJjHKB2AKAA
1DILoNysRgx2AENHFy71H5AW6f0ho6/oZBy1EJaxedYXtsJGb4iQgUqYpCwnUOhjNygIXaqxONU8
POMR6nLAwiEFz1XIo8UDqh1IixUZ+LUKjYpOXKy+PeWt8t5G6Q6YqBOMHU0btVvZ7TPlLZu8e0AE
AK5QAvRS95jCNVuoprDBxzzDRFR1xyrNPJLnqUN7q7BZQAFqUaHIGpk2LaTHOK8zW8nLe02SC3BQ
zdJWeOllhfEsCfNZlnRq12X/AHdHcws4yy6OAsfiBBogAmhFCxdQnu/0fEw8MyS7XvQvvdHdwzME
Rprdr4KWb4nVP8RlJ9vU7A9m3kMq3PytdfFRzkvhMkAbAzn7ZWUTW0PCUs9Isct494aluS8o5LBL
CUpZVgRUZKGBC9CCna/20YOsxidDBhhI51nkIAm2M6O6pRWgz03RPSjwW3XizjinXb6V1e41M4r3
uKetPRrGXWdJgxfq3UfIFckmopPgrZc9KqI5slS6H3rzkvdgFak4tuy6bX6MOaTPWuk4mYIPZZnY
SqtpdiwHpgP2472ZAI2N+H5WsRN6Zg+qFDW2ZkpvTQ05r1T8gPSZH9Amd0SNuozQdSgMVvodFKbs
zCSoLOT5C8moCbHfYvAIUTuHV1NfrwWgdFCt0dUTUHI6DeZ+pYBLuEV/QBMMBqIlfiIpyCnpCri0
Qn3ZLfAY8bnRhI4SFKDJqsq9pSWhg8KDbKetcdVNaSc4TOVMSQFCuWx9OexukWgcvK32cSF2eaxd
UDf4wEmJ4nodvUIZblPo3WMkxY/YFOhsA4Bvt8bA7WZERSnq2scwxnT0o5y7Qxo/hrR/yE1+7Lt4
Y2TioPB8OGZtAvFhIDKcpuN30FuIHGWQX1JLXFMFsl9BGl6ZLogLR5OnVs9VpxyHzA4CjqMoD5ws
aLawWHgIouREmX7QuebUcX7us3rEhRLvUVTcwOAFZNpRey9bbcdJtDHq5BGmP/cjS30Swhyh0BlS
+gQE76o273ISBTsZ2GOs996xQHEoRHEHhd/WIRyo8YDn8INu3jS0p2yG7GQrJ4Xitlb1QMBrGPro
1nYmzkhZD3ZJUR4ZzxLIH9c/iQIqUNRWHczDpE07qNB6sKAQhIm4VmHxCDVotC9arfFyC4VPmkuQ
rQ6rwa5Znu7lNgzsOLYim9aZageS8qOqOndQUtkrs6xxq0K+hcn4osWSk2rKS2zoZGv1qL8YRlo7
1aD9klnIHN2qK0fOomMiVyWII4rwIc8b+nLRanaKNME3LHGR8uoI1QMFJuV9CbqL/lwEfQ8jYgtg
XhFueYR6c6brEGFrCCSxVfNa9dUukvunOFFDV6bhzhrQh0bPtd+2DdjMaTTuCcmurIM2Lw3rs55r
dxhg66At6yl99isIDFeKdOQ6bEA3liS/1EFKNgljJiyXb1XJD2GbZxC7bYadAbMvq5J7NyIss/t4
pO+oArC9ZEI9r4ORjA0lEVeYOoEstCa8ojN+Uby17Aq5OvgC5WudUOH0fcxthjzIzxql2GiBIdly
jaPbMLsfpUTOGTd+lBPrSYa1sjtkWecnxNpQ0e9kUY9OzsvfaUXJxkyLn5ZVPMPv+ZF2tLfxKLiP
AvWSRZXfoLrtGF39FAtUC4t+tIcYu1CurcaxquGVtJKOMQ5bwcFHGGQmNgkXj0qC44DG8JbkFcgy
MpgNlPSBa8l8C8+a11jrD2EJB8qCjk/CoMxNDTXwhWT+TLj+1qKIqad5cSiINbzgvLb8xNB7X9Pq
N1pbd8wMIwTDItaNEKKcIE+CF5KAsl+byPHTJM2ctO0CW+2wPcpeO1k59oDUQsCIVDiuTdHfh1p5
SCmg6UzW34ZaxiGpGG9JD550FSb3xVjCSCwF3r7M0wK7bdiNkXhIqQwzCrE3Wf+i6PWRWOkt0PpT
pIOS002LQlHxrm5KHJ1F96jT6hgO6TuX8v5kQhfRoWP+SuXm1PDqpyb3siPydjgreZh4gUEPZSpv
OCsY0Pn5pmbBPcFh7gHEN5EuQIuhegVekIjuw6LZhAW/Z8TsXC3XZUcx+TlXqiMjxQl2V1cyhruE
DmCEIVvf5AEhTqgFGT4D4z6aPE/ERMG4sWLF0bQQUrEqIKnEfGiS0vIrpTvIqvXIIgJ723q0fJCV
94YCB+26jz4ic9hC0nSThenvkCh7Pua+obWh3cTtfQsaTqKgVJwN+T4RgbArXbLBqN1mmeKGcXrp
smSbh9llMII9H8SGyRC071MZ8jGheJeDwR31BImkdFKFmQJ5EtwjPz1YbHxPo/bImnzXIe8YSGHZ
LWU4Qrs3mQeHrJP8nA6VE6rqqSK4EnO9fxdKtoGKrCd3wxaqBSDagKbDYrduS5cM1E3DyLdK9coL
eoqBrIsnNTLD4D5M5WRYJbKdqmCJRlrVHyKoRp/0Djd5a1Bf0YO9GZCXKjWPHMQlPTDOuJ8PWcVf
OsId0FC3ZThmLifVJjWKU1fr15oLqIKqymskjQdFQg+bxzg4m1YFBaIRl4G22hmdCmCwuGmjxBLZ
rDE1O4HZIVEuvNUfJEX1CSFPnLe+ERMsCzEeRS+gaBWzWxLH+P5iZ4hgX8KOEfzArTKMOC8KfStp
KJHQ8HcbZn8yrd6zIMRWlmLHWZnZCQ3OKmkeY0Nx4JNz6wwoeLZkr/dj40i8+YDbsM+VLsU2g5ZR
VQtfGuMThN3ADEsyKKe08amMg7u8QSlZL8tjGUrPaiLnILNm90XZ+5OZA0462BSrxrCrleYU6yB4
aaRBNyBNXnSjOrZladi6Xu4age4W/F0vcS37FZVGJ4nzixoFhzrqXw3FOgtYIrhw7RV2YopnWNS8
12kBAZ/wJtL6uSqKHs1MU9kEbXMqLeVpKOiB1n3lWm22NYpm20bVZpQs1HxHfgrl4CfI3/eRwu+l
uH+EwomHU+RSMnpguYzLBUdTkiZeT5KTJRiYPEPzHpVwryc0PxRy/xMpxk+l1x9GHV7ceXJX1onf
xsUr4wJs0EJ3TDhzOPjTc13TfRbp7/qgXlQ181QjOZCyeKiJ9Wro+U3Pg8QttMgrNOBJpDrzBB9/
W6n2WzDYODBa2nXDvSjrzmUW+DUTW9Bq0cgJwL1pGKgpbDh3BV6aKrtnhtjhFULsipWNpzTjUbJk
n5qyN91wEUt2JCUbISLVGaXkoGd0O6Y0BUOifpBDNKLwKnaNHLSrSVUb9mPWhVTiOJjaLxYO+4yz
A6tw0CtGvh1JDpYV1E+DtPpgidTZqWJc0jHscEm1zA5M851pDP5LAulczNNDaUabqqMvDa2h71Mb
O5ViRtOR4lmtyh4aVnemXsELowyZnROldL8vaiw+nPGShWo9AfZ13v9T8X6HDy+etG2Mi6LKwdxa
a50uFoU+hZiVTSCwa5ZBy5trrIMPKUUb2Xoc8WaS6//QzDSA0P9nMLNShZZiO9Aeg9H1zMnlDxME
Km1cqTxNpYS/igD/BtFmygJNXUIRQxOocVHZHsOnVLYcQLu9cIDQSLxWPlyaH5gYg7KIZxCAcLNC
ZVIm7QC6xBSNhDgZmlufIGH6fhEslV2huYmOgzI1Zv8IIn8qbGV5k0LCEXl8IZAjyNO9C3RCevs+
ypJCPOCO/4SZG17WMRFyImMsLTcuWRojcVSLO1hsnSALFTmZUb5qSifsUs7hcBqdmIQ2wfe/YfFz
AhA5kdSBW1SmL/FppFY0glidmuLaK4GMwoge2V2Re98HWficJnQZLCi3qSiYzXtZusrTrrZGcR3Q
Zh5b44TK2aPUJWva5ktN1C+BpnrVp9HEVZ2FMpMFJOhzdKcg+607+WXciq28Uzcd3qqgXgOMiyMe
L8jDGm7nz9eabYUv8WctgVLREhDMNYG+GdTJVB+K4xvtZ9I7iVN6QD4dwXENfRC6v/++CwcKjNjg
NzohJuGhMNvmJG0qDYajCAtfkoo+i+5Yo+6p02wl0FLNFQLScCtSIRgBx7RZWbE3MqxOFfdX25vb
MpEEeNWK10CKy4UL+iMtiuchUJ2ukNwwl294+J0MrrW2QYsnDrXFld+ztLAmUQdQWwxNRfP863zX
3ShDAEaqr1yTH8yg9qKkfmeS+R/CoDGCovrEIgEK+muYmGUt9J5jYA0HC+ZLzNORO2Vl7f/v0wif
DXQn0HQkkLX5GgYCzFZj9rm4JgBBxeOxAHyzGLVdmTcrG3LhyDZNHbbEoG3BCXNOCKLgd/BcK7Dr
SR56LDfujbg/UzKl+Lrpon2Qu9+PbWmmTGx/9LKm0c3PGTmuVauABvk1bYNXleaeptYPVhWt9MsW
uiBAAeLTmTASBjRp+hmfDoA2N7u6sYL6WhGU15Q8uTR1AR8rBeDNlDEocCRpjRKUWBnewjFqWlQH
YAR6bjKw8l/jhnlZKE1g1FdqJokd0Xyw4e21dp0vwaHgQQE1dZ0AKgI3iq9hSi7izmJafS05SPey
NGyHXkUCSyh1QkP7IOCSOSYMmoEp8K0OltAgDEH5Qz9qHJW176d06dSx0BOYyDu4O+YYz37EQZf3
Hb51juJiBOe36CyZ8b7NjJXlutS+w+L5N9QsYwqbTKFp1ddXPEK3KXRUbfBqdbuWgqfI7PEuSKDP
BCuf56RJ70SBXOr7oS6tXhiEGuisKcg95vTNoYsVqDyI+mr01SlToldDK26sadbwzQtxQCEBSQ0S
NZjdebuXSHoVCVPjk+qtYobeIB/HcE1a9+/NDziPjn2PnrJmoH32dREZAY45oVT1FXhZP+LUV9PO
GUnrKP3gtv3/DPD8Em2eHYq2zHppzOsrTKdsE/7B1eP3c/P3lv8aYLb1+i7rIJVU1pPBpdW2HjCJ
m5BadgRDRYLtYFjR7vuIC8vxa0jy9QuGBmcVqoX4ggq5DQnZl8CiK63+bCSa3xOg+YikXC3Iw9tR
RF6+j/73GpmCI/edOvWabkz//9MRpw5xoWUKPqiKItM4QjIElhShZayYfiw0dxHHhPPu1F4FFn4W
B9KqYyzjtLySqSVlwYw7qvpXVrfPSiZSp4STnJ3H/EilcK918E/KRg8FBx/vJ9XmFNh/tYNYhDr0
r6ienitVhjAM/Fhsqw3XHgULiR9+rAVU9tSThQLYbBF0DMUFUcY1IHti114s2W50p9JsvbPDU+1a
m+E4YZTMu+657LxA8dYgU39fAF9/wGxJKFGQgU4pcRjLHxL+GJvP/2HWPw1wlhtULOBMr/Hvyxpq
YuljOsQbZnnfB1nACn0dxTTKT2urILVVhWNUX4fB0W+KL3t0S38oP+Dfd6Bvo5OeO+gf+qWTbrQV
oNfyB0SdZmol43iazSBXY7SbegwwgKdwFVz4cPt+cGsBZjMkAnmwpOkLjsmIsrlSnBor/Pg+xuLe
hLjY/x/EbJZAmOQ6H01+HdBElIrkWKKVgALRyrf6++adpunfMLNpqvq2Q9UTQ+mU11BENspHaPre
gmLl7F4aDppkVJ5qIboxpzzQtmroaKr82meSN6RPWhK7TaWvrLq1KLPRsKphcdzh0ouC0maR5Jr0
N+xqnO+nZumbgcYgExmkXvhQzW49jsZID20qbNDOcPr4tcYrLOOvibUGe1taZ0ipkebKCIMs++se
ihh6LZHM+DUz9E1Myz2aFSsX0NIXU1UFxqvIvQCMnI2lTNE7TlnJrwqaqoqa2SbUZ4x6zedm4bWH
E+ffOHNGe6ER3kCWCxa4vvFS/kwBqGudCZKb/ZzQ9+E6ZHBxliDyjlwLydZfjLIkHTV8Mqn645lX
Zk60ReW5d2LfcgDC3RPNCQ7Q5jqtwW0XJ83SJ9/0yUVu7gGeDQVOhWGKq7BjCsuwEa3h7xfg4qR9
CjFb5lIMKEjNEMLI+V0Wl5farO/Hjq+cDQuUEBBDUbMiWOdgTsyvwqqXqyYIo+oKTaiwghCn6mdb
9RnyZ8ZZ7NkZ75/stX9L7ul/WJWAg6kAkuMO/otyKDpL75vQKq+8heKIn8DWIF1bkkvzZFIVj2SU
5SBsM9tcKHOIARXu8moS3EUJGiCZ1a4k+3+Ota9VHPBPAZQFEp0qeGdNM/npFiSkC7RGdOWVHSHH
e6neGzR0nMhD7/0Gd43WUzbag7IpjvWxeiBHfcu8dKOsoeKX8trPv2LaKp9+RYQdnlZIn69wAzZP
7CG+RtvcV56lO/aDoEH9YW3i7fgY3dfbbMV1aCE0Mj4Nxz4+hPWXcBEwCRy2awVgXZCVsgGEKbGS
DCB76hxGfehauHlJMmTW1P1+j/xRPZ99+i+RZ5e0puTUgrZvczXq5qwk9aNVGMADwTNTFHugbY95
GZZ2N2T7PkG13ECj3dEz0+W8KzyFBnBalQWFPm8dQ4gRsmJVqt2xVNYdNQB5pRY63LSqR0wubHnG
RwBVuBPU5YtR66DSpLJr6mVow8DuJZfFq1ANlO7aYc3IYsEXF+5GuoHHF5Cw2DCzZKcdmRmFJurL
8mZCZEMW8Bfk2LbmlX10rTsJ29BNd+x+ArXgRq/6j+Yn6qWvazkrWZznTz9j9rXjJAXzHurWyJpx
kURQxjwPZ2D83d5XcbG4BABOn7mJo9nEr47W75g7euMA5eM2xG4Aa9ynq1TOpVvny8eZJVFJWZsA
SOFXcbd3FReYkutYo4JauxOitLq3Olt6+H7dWQv3joIKIspGAJROVb6vmw0Kao1lZlRc9aYRTiDh
/WjmkLZLrFy3tYb+bK38PDb9Po30D6NIesBNBgJWQI9HDVzZtQL4gVJDV5Km2aPehNQuC/NN7RTZ
Fmid222tHAGDPGaiqPyEQZYU7tXWPhnGl2DMdqk+1nacyPvRAMVebvAYR+sGyGhgBAHyAcKVCF8D
rk8TyqPU1Je67p+6ElufJb/7QX4aLEi9ZSYMoyU+hrYKLXTYGOgupOOUvWHQD1rwNwWLC83OHz0U
AgO1sWxQ3So7K7NNP7B7XiWN3UtVCUuVGMAlYOxiZVTtfJAibI5KdjgcH22SG+88HC6SxgFtBCJj
ECHqPxVqwSEbtZsctSUohyGKvvBugjxclm1KVh2lQQuhvCvCncq47GZSGV61RpmgNANFT3x8KwHD
cmMdN3xjQowW1GinCjokAanxLqHqZ5cBq9xkVHGjBXXuVjy8pJ28+X4tLNAWUIOZuH8U2k94PM/u
GNRFs96YWiK1Vz9N/FvpnDjAc7jDA1klIS1kBQiGJhOK18Dd/2HifDrlB06J3GsKGsKy5Vpc4JNf
4Cj5/ZCWVjdMZfE0RqEcYtWzEaWhYvSwiGqucmnuadW8xmryESnMR9NHW7k9F2OBywV8NK5nSCx+
3UmJkjBr6HCCZ5LhJ/FTER4aHMtNpa7cFRr+oflVAdT3P4Gmw+3Tl6t7Xc6LEIEAKnRM6NHW4UoJ
ZGluPkeYpdmcVyKAXCUYJcrWyvd5tuXN/2y5B24AqG+mgZwJZb9ZiAZV4yHtDaw1C5L/bXRuu0eh
nyXrP32tfwPNU/maDGOVaLhxcrXx6ypworBZeWAvfi7calhgqE6jT/J1QpJBGpKaTa1E4FesCIAc
bZ/Fayf137NOkJyZFPhEbJk5kSMjsW6UEXokg0IAueDKLej5rtX0naWVP4ay2sWc3nKpeP5+CwHy
9H3kOZWjK0LIhpaZuFqsP1CrJdueG78IgOwlhSWR1GgnI2Y7lP8OUYoTG5LRt2QsctsYmwQiueCE
9zEM2siQdXs2lrKth/SnRrpxpzb9OR/omaPK5udpcG2bwrA12m6wkSBbWo+XoKbpIUNaDb7AgxY2
H8BkpYDrInrS7BMGpmLGhw9NUw459I4cUzIrGxhNaJAaPYBUPYB+JL2nQwZJV5b/sqB0ahslto0m
D9CopsVvuO+9sk4EXigPv+hQAqtRR4csbtGWrhVMqam9o/T2YTH5VAc6yLB19tCLYYOG8QYQzmvU
Bee47/e9Oe71QgYtUIJgcWo8mhr7SEv5QdSG7nXh8Ngm/T0n+UGOJ7RwMtwkCZoKjBV21WhbYGbR
W+wu5lC8K3WwCY30FqnyC8SJRkfvRIV0L/JjxTi1knpMMhiBafkmHtW7VAHItujipxZOAMhPrQ+Q
C7ZtxzQHqKrWSyUG2VpTukJb/yHIil8tLAtsouavBpEeO1CPvXQ0D1RARHcsPRqnnl4wiisQOMMm
yi/RGLz2REBYursDf2nDsnInCNkFOW3sIAQ/tmLAwshqUnvWAARhVgkQaSv1lo2AxIRN+CjyZiN3
sZeUBPq1EIwESIL4EjhBwK93niijGrh4ZFid+jLk3I9jOjoGGfciKn8kgMyqDfvVwvvYbNCsb3Tj
l8pA0SRkUxGVO9bAHs3Skiep38FuQgMo9JrcBE3fSd899Kl5lS38JkjsnyQxulD1Zg7aqMQOqn6r
Fcm20KDzKwXmjZTJvWGFL7mhP5RN8Voa5kdcpUgJdWvHRjBAIw55WwlKL4UMYHdr9P9H2nktN45m
W/pVOuoePfBm4nRf0IqkDGUyldINQlIq4b3H088HVXW1CCGIqToVUQpKTGkTv91m7bUA/WS/kIID
f6vdF1WqXZUVsHI1M1/lMHguhR7lZ82B0d0mH5tCXptKrcWl371bZvpAR/dVZMH829h7BcX1JejE
B67+t0QNHi3RQ9U526pq+J4kgbSEaH7bJeZ12Gn5dRNX0J6H1Utehleup2wTTb1UYL6nCcD2FrEh
/ioVawcY+id5LShJksLfC3m+iT3VpkzmOssGqmit6rZG2+8SD0RlEi3VNntNuuZeqdJ0JfmwP9eB
0K40E+VnxfjmJulrKlfvhgwIXGu2ptQ9BLYqLmNLimCBNh6z3P/pWh7I4ey7qggHU+kflLiFUFmy
9xwKdPQJh7qrt4Vc/HDt3l+qYqBtAj179wiVllJilXA16t9qy/fppIFQP+ezrzIZDnQktZVNDsJn
VbniE0rk8daxm3JZmBCZk3HoLm25C/dGID5z2OQIM2k6nUDpE03R/kp11HBVqIDwUrQRFmVo/Th/
aE74AhzWxocAGcmcsVctWJ1VizpHZlztVeqidn5jyneCPwdimbh5aB3HgcJlg+FrLLgedFoMa75H
HJO96ckATSZhXc+hLIb7a+RwyJDp0otNpzqd4cOn+ORwwPVcl0JBjde3Xgztuy0Qkjh3df2acCyd
H7ipCpMM9kz86FcEaTGyldGuFKkRiXj6ri+lC2H9pm2ldX4118M6UVGmOPzJ0DCFnx6qpCUjRNUd
Q5fBXSKuo32wHXxdsVx3D/myO8w1VU/NFSh1a+hTVL5igbQqTFpRsHMc3nIpC1CN5+JCCt2ZEZy6
rTW4h6gl4CV8gcSEFYz8mmOR7u1JRUXek5YUM/7O1OrG3dGpVVhDo/7Id7OqJtb6pqagwOEWa2sJ
WiM5Xnitvjm/GmYMfSyWT3NkgkkNkrDJj1pDY470LHNyWNkvUmGr84amVjjzQtjDyaJPwN6kXLPa
nNS14OakTqK7pFMJ62Cm5ZduIB7JZixOrQbdVCntkywHsTEaQ6SR/TBvwhzItbwrkuLSgL9JKsWZ
EVSmhtAg989UKVQ1x9AaJSrMWulbKhmm8OZXurLpE4d0glB8C/38rXP6l0zy9k6Y3Day+Sgr9r5U
hNda6vY6vIQN0rfITMGEabjbTiJUr17Mqtz0nrRJIucqdJyVjPyDCZp5IebpZS82V3mQbx2pW7u2
8oYYiLzyZR0VBN31N0qnXyh+0h9bCANnkndTK5/SEHUO/Btq/KMhVcpAkKuM1SIDBvMCULquNxPj
TaVoCFYhzrA0yMW/1KB9w4rK1qcw0OzjnbYpb5RDfaHvslW5pjPoLv8mPZ1fmZPnFIWoIbcMR4k4
5upQZDm3hZTyjbo1t3QMbeqLt3bZrrtVvJ+vQ0yOIenfgZJSgWp/lA5qSgdMVKlnR0tdV5W6SOx+
ZggnLKhwMYNfpc9qaLo/PXelOqcLXKWEF6n7zLuOZ+fog7NldF2dWBgl9xxNAQznY8Hf1avortkm
zjKpuO8XUFPKwap/9FAivoC5byNsgTJsnWpBxHJvGwt6AGkFoRfiKXo9P48T+/3kQ41ye4lohH0a
D48t0uaqWluLJl76h2aOlakiCDUCU5QGNNZX5nAbigGa7tjvbtrv8qbzF1Hy0HQvZRYgNzJ0vNzl
tCX01V0LGUAC+XuDvx+aB0DuSzt1/3oh9eTjDKvh0wmutGrCJc+e7N1L391I0kXQziQrphbU5yce
eQw4dNQ3m5INQm+WSSeIkc5YGA6O8YL6bGE4Yz89hJRbUSNZWODLld7RQpY6b2GQvHWhddkpdOZp
+aKt5ko+E/RAsCGplonbhcMgj3FmbuflkgfPE6BawqNjeVN86+1VeTDWzmW7FLb5NkFV5TEzF7Pe
0bALx4+MZveA+6Jf/wseS9V6ZKYjJ8cNK3e0rdKnuQZ2toNvS13NWZsY3wG9og/ZQICSX3JBVWrR
EiFnxySOfrQxAYX7S0ajSwWu4BYmAW+2lmhGOr8jJ9YNxCJQPlmgMr9W7aAXEXUlTrNj2PSb1CRs
DZ2Z3Tix6U9MjDJ1kUl7ZgzhwbFyrlL92a0ulTn0yNSGJ107XEhwZ6lfBBYcYucEVnmqnvty59KC
dEPr0o13VUBy013Kl829XC6oHMwxik9Avq0Tw6NdYeR+GPeAE3Gg3aP43bjw2oWWroUljWHrakcw
ph4aENkz98eEq3Zidnj/02YURK0UtSRgsWhPck6VqrhR4FwjNd4k/fZvLJFPYzuavzijvTpU/Qyi
G2dvRnRz0a573sTUEkEEGdyjDsTyS6SIaF8iOD5FawtFd1vz9xZdzor419XWCagAgZBt1cGNj8Mq
SbXhUEjU7Jiq/gUMdNBDzNL6fT0y2EdD0w2OJvXT0Tlc5OAdgcFnxya3L70uPzQ+bZkQ3pVmCufC
y/lxm9q9Epw2sLcZGliQ0X0q1hqClx1ba6DUK9uXPPl23sCE46zB70jVALwhnvrIm6RzTm7c2MmO
BbmImH7qWCA87KWFK7z/DUsDnAW4EcDtMcZWyHRREHMhxUWHXdp+sI3vln4det7MUpuq72i4XUPQ
C0pcHy8CIytSv3Z6lAy30XWzDe+tO/Go3Cp7cyNeqNaMuYmVDXJYVz7WAzSZo/VgNVIS5pUKmEB0
Ly2/k5eCIlJITWeQ7xMTBbaeywNXGE6ccWeGGIPgcrs+pW/tW2zuRQeJMfEyoOfl/DR9eR7IvHgW
Cw510MM80OnBIxIZWnoYJUcXaeRFKdJeE8P90vTF/V83BGkr3RYwiJnyOKlDtivqZfoTjq763lmX
zcAkbDyft/Ex1ycXPC4+fTOogsIOS/JotLzjlPKOGkTx0bhpSaeD9UiujWQB0cMP2sk30Tpb0r9/
mcq39o9F9KC/2ZSgg9V8xPF1VfJJtKEzQh7A/ayX03HVNT92S1UJAZ1AQXMR7PUdMPZqNRD/2st+
Bl0yMYuksYbmD05C+jVH1tRUTyqrysnZd8nB84utWigrRxJnwEhzZobj69MtVZZJU9lFER2VON+n
LbdVEV2gSD9TRZsy89FXwuk+nILD+5/M0NkbRZ1dhEeFpvpFKaf2MjScx8SHDej8gvmyy2DHVFV6
2SSFXaCNw7ZGhmUCbyo40n6wDNQKLScKFwXJUxh7zpuaeChdhYkWnCeyrl/ieE9xGwNKwOAYat/r
oQZh3Qe2s/5fGVFGvZtthyxenIsBRdQbSA+U9gVS+vMmJocMliwdLBEjN2ZRTJQ6QWy1C46V+Jy1
1rpRXs3ohQ6qGS9lzs7w/qdF4ORCJLoej9K38bKS/aVYPQkECq42czDNGRqdgHoaSKADeCBB+i4N
OBjle1nditbu/LhNzb8uEy0jbMrYja+pKDfVLFJ1/5glvyTaaKXqModM4ryRiWcxJHrOBnk6rvix
3gJ5bsdO4Bg8hhQB9fSbkzkL10W7UhVmVtq0JbS0iDV0isOjUaMATo3RtgCWiMaK4si2LRLqF9VC
FOeasSZNgQchYDMUOiJHpooochRHMX3gDtqLLpWQ9PTmY5w094Y624I4Z2zkHNdBHDeWZvtoMpk/
bEv4FSfeyrLVe9FAmv78bE0sCTJ7xIbgK3GUzdGpHTSB3cuN5h8Vpz7SuktiStWuy7R4O2/na1Az
0HbKtLKC/9UGErnTvVT6ohfoceYfA6/XUXCVqpUQeI9+o1GFCy80tF0XMEPeiqp5U0b6EqrmZukE
RrCSleIXHBDpOg6CmRU09fTQiOK4ozfB3A7vf9rghgj1lxI3/jENigdBtC+csnxuawhDzj/9tB1c
Q1MiYayPc8Uyop9k5kofZvPkrYK3rQhhLtHSeuZy/OK7M8hM4p92Rpdj25mhrrk5s9kWmzhXt20c
P/2NR9EHgfoPkMmYFFJr4sCJzcg/Cv5zKr+pdgjFyJxHOLUD9E9GRjsgUgYSSDflOVSYkFFfdiOV
WupNkswFvV/LYsOQMflAf8mcMjenS0ASpMRXu8A/himVTgkqvVYyxGVRR7AvUhNGShlNYd1rdPJ9
QrXq69luhclZIyDidKHmoY87TOUc/iF48Pxj5XsX7B0UjOvv52dtygRVTOI6lrrG/6dPGfaCk8Rd
6B3N/JcCYsTr5vb3l7wW4/jZgnxqwZMJG4McCz5sNhcDxtPe6NZCWUYrYWUvzz/O5GkyJGFhiTQU
A523U2tt7QhZUMr+sbeNrV8UN11yL3d7yMWgmIWVUq7eNNtcZ2p96ZO1RCoupoiSrIJO2hi59ded
RePzpxk9e6I4Fs1pMHQWzpUV3XbaW2M9nH/iiRMEiRq6FwjIPpy30wcWSg/i1dJ2j3odLisEDiWQ
IPYsx+dwj50GLxKNEggIGNADszFGu6EWeqGGo2y4etxVaecXsgjdfwliUxdXbjhzXE1Z41IlxUZ4
grTQ6Pgtnaz1K7njLAnNRQWTXt69EkWsJO+Hqt2eH8CvOwCXh8CEBhoQS5B9nA6goaFyqMDDeZSp
2FXHpJrL0gxDMxo6jhEQkUDcVYpKo5u0DCwtiUFoHTWKBOhJqM9wpeo0UQUwU/eieSMTE8FW9xYb
zl+WCEQwQwarYJDlxbcfQ9hyzewEAJjYtqDcMDQ4DtVwE/vJ6/lB/LoKsQN+kaQAhRDy/6eDSKEx
toTG94+WVl1kdXDlpu42l+1v5818bRocnod6PoErPQM4DKd2aFRAgMLBDtyj9xXtO6u0bw6CjTpl
H1zpbbZOVWcl9eaNImeHxDC/setdqPjEdh1pFgnStO83fhARIpjqJqiDmeNuaiDIWhAakuY2SS6d
fkBQOJ7n1rZ3VEKrWwpIprdegyJuNkfg8LVKyVAAOKAyysKCVGU0FCHEqE0C2gfoerxLj/SkX7QX
2apdty8hZco5+ZevnSqDPRIXCHUCQ2A9nT5Zo/upKoeef4zszlzIOpyrnoFDBBjnKQjCve1raMib
RrB0zfRaKTSaqFxp5VdxsHDNgOqY/m7n5bPsh5dabr32MECBl3J+SEgPLL1EDmDZKtRVy7V+cX7Z
TE4KNMpU5PmP0s7pR/cCJ7FJynhHCU4ihOMFSYUNaia/Q+KVPzPe6CoCOUMgoA8U4KdmxDxIxUTs
uOk6IVkg0H6rK46/MSpQdqUjHIWuJmOeh+tMLG8TC6Ryn8P1UyfZnQM8DTbp5ILWF0B0lvfkpJWz
8kAAWWr3QskIiJW/Qn+RLmcVFtDCSr8lOXyemUo9rMmXFUQpgqs0i7Q3Xv2+uUpFM4VRr4oXUetd
2316J/kAQbMwW9n0acCZmfO36CNeZD6SKHQOvHit0S99CdFeowDBZZneI/RUMYyc6T3Qz0Pj6Reh
qx6iOl7HqrlKhAiCyUJMllZtrjBzGbRBhMve7vlMT61RP6RyfVFlhEV1JvxwS+mnIlF+dgLpCowk
bLhKvnbyCyNvDrbX/YBJ+LWJoYTlHL0Tg27DXD7ntQO0rHb2tV7s85yMrSKWb7UjVUsjkR7CXtqB
1V8goLZMomYry92B0OvBgTbX7rtfMt2Ly8YYqk11cl2pev9cuejAQEQQ2iosrEOnheQ40HvmyTLP
pGOb9u8O5bi1oaeXIIs2Vi8cdc9+gKnpkAg0J5g9BSwYA38VjXVJP8dFHtXoLuXIL1mtC/edugvp
G7LzFtdDMimAy8oVOIqrzpZw9fXHwFbCVarIv2qtFVCI1L+HOnX/MsuuC6O8D8pibRh2vnCM/qnq
WpABSLAuA0EceJOCFz3zD6IeFi+pbHdLC/DRQSzk71ZGyAkjsLIOACTNhCoT+UsJP1GWOeCHhrWx
C1BakRF6Bd6o4untZZrJ+irMEKEyS/tSzGVlqcThRg8gOpYb/U3mZrsPjeKAkmm6LHGvAj9yF6rd
U8+s94Ddr1yl2OtStHF667b3002qK9dNU9fLzlPgrzXjuX6BiaueJ4DzjOPLIPM/OjKVVpBVGGYh
TJe9jWplG8WfSw9OHZMnNoYI5lPkGHpOrxLUcUx26qsjem+B2chrsy4CGIz1+y5Jo58FNYFl4gra
Etikuk978M/wSIvLOnZjUBqNuZfCIFsPbAiPnMfFpa+owV7qSppmRM9bRHarH6vWNa9sy3n5y4cl
x5cMYOQPnq7TB+iFxk2kknPeTSFEv9bKy0adSdNNzsMnE8P7n8ZIFZ3A9Q3HP7a+3MFKH9JVnPyt
yf5kZDTZWdsATYYk4sgxtlBiWLHY0eeH6is2ifPx81iNJrtSOQ3r2vWBC/Sb6gWZrINB+461VTfK
moW9musd/pApHt0xJxZHjpYM0AuPGYtoZXR7qCqvg7UHwfwq2CdXxp3yjM7KOlhVj2W2SDb030rr
+UaiiSjr9LlHYTjEMY4HWJ184brdhA9gFlbJUt0Fl79rKIXr5jCHWPga+Z+aHF2uZVCb8JmzLOua
/KR73XKH9/lPY65LZsrF/DzCY6K8QFYquSyHOd2rZMJ/tNYCIbMV5JsH+cmELfQe6AmdehASL+al
ZWa2xhgNlhdBnFUVq1aPwmPiIGbmldvzq3ZqJKn5QHxBYm+o557uPqcMHbu2O/fYasGlAKO+5O18
gOFJHMxYmvC7OGeh/BrgLEh+jbegldlClmOpTG6q7snK3tJs5rSa8LkwQYqS25Mi68dK/XSUdIIg
VpAcucemVS51J3zO7eAq6NVfQpne2Fpwm9npTMA4UT77KIIjEUVEPAzh6QCGlh3Iqt+7sNUID66m
QoOVJ+6qksptL0m7BgrqdSLVCnzeIkB0Lz8YYg0xceTNVNamZpLqMr29wFqJXEd7wjQTwxWiyj2q
CE4vjDA6ojf/2PfSAarwGVuTcwm2GWI62u3Nca8dDpQnNW7LXJZbDyRreVnORf1Ta9+gx27A1XCq
jsu9uZopcRSlLm56ZOIx9z810f7rmV3igAG6T7mXFfMF3NnkhWDYJIjIx67ykubX4EdWeTMgvGEP
nR7TgxXyXjJoYwoQoz1W6l7teBGJn7xQSMekoc6RYT0yiDddH9Gbmhrv53e1pAzJpC82dUoQJO0B
toxV/YzIaUvVqv1jR3vLos2068xLf5qR/dO0qoPotLddA88tgh+/WsN9SvvwvoyUC95UlqUf3Zn4
Hp3qgyHWviWKuvZ7/nVnaD/dEn+vymkYhQP3vtY4BGnfRfQnetfjwjqknpIuU929tPXgrnQ7dRU2
WbFCXkBbCIqONx/SrDzQiCwzQTWXbWAc3MbX9nLU1XfpIKXh5rCNJoEKn53dk4X8WUi0uOXesffo
GhbtPiTv7+wd4plFaWvJ2oudZ9uN6R9GDgMXtHlIEl7EVposSd26CxfW8TXZ2Ss5L46JXWnLMq2u
clXYlG5+VUbxSyvVd23QA6Ey9ZvUgE69SttVXccIeghiim+WErc17iUyk2sngwU9XJp6bdChRcMh
PY3xoDEQrUQIR3d1rh7lIoapLe3v09gKlkQ9/hKU2EUmBjtRK26yGKajzvQv+0pAsBWK17xo3YVh
GduU5PyqKukqoinqkEJ7r0qFvvTj6qbJzBsmIttGXlSukgL6HaGWviv85TXtR1v6wGn0ll5SsXOX
QlFfy6V8QUfCrSuDNGmASje2wbibl7qAzpbjta9JleKNe869WDZ3qddDj04CZ1F0PYyhiv4S2DYk
XHQ8zUQQX48QNsWnBTryGiwnsy1yYP4Rt3ipeU+J7tCRESzPb4SvpwhWwHACTRkQeuOKnFM1guYG
IRU5rb5o6+gqVoLv5018vXQwQVGIOJ9rDRDA6QVQaL1XiQ2+iCFUEMWrdNjbMIXblffLThNv0af9
Ze6vzxv9etijA4Wsnkq7OHlYZXTrmJ3NpnRiUl86J6Sj7MnD7XVUO4oi/nHe1IQPhC1gXhLUJ7SM
j/OvbE7wcBpj2Cz1rXbTrOVlvHHvBz74PVl85HMWjrwwfpmvGnLyj+etT03gZ+PDQHy60lMzaMQ6
wTis78vYc5dqNZNenlqICvpssASrIDjHKV8dhjOnswXv6MEH31q3MTF46swFzJNWAPvAxcadScx8
+hyGa0SxIJneMTKTayG0HgI6cRdyVm3/xnj9186Y9bBLFJreS2MosNBq6EI1FaQza29ySiDfHLL/
9ImNA2fU6fWwQu3lmJk/Mvm738zUSSb/Pi4ppBiIuKMceTpULcyFmYJ6JNAAb8/Js0MdYXV+lCZn
45OJ4SN8WlVqrjmxjGd9TMt2Y1a08Yv5Gnm1mTNu2PrjSxjoOAUSE0JD4F6nZmottmJJIdlvNy7k
Ll62riPx3qDwJdlLitUzcz/9VP81N3oqh0DMDwqK551lL8WM7mn/eVBFOD92kw810JnRpgWqZlxU
M2SUBjq/IG+iVHTdlJq5LPPk1fHc97TsRJSm5igEJnxsTqBPJgdn59N0BUIq5lFBYbxAjBapoqWz
tu7SdbZrUeeVdn/n+agY4rCR3BoDT2spwlWTOFo1itYtmYgs1cgWouKiZTd9PVeknB7OP81pIyBU
JQSthOI314crrGGFXwXo2cS9vLT7Q5/PBEiTK2Sohv7+bONgpYhxzIoGY7Liv1p6Qz6SyMRM64fz
YzhnZzRhdWXLBT2Q/jEOoN0EpVlJ5GTxr8+bmbp6h2IHqB5OVIKf0bqQVajyLS6HqvFWbd9mi6TR
UIdx7zLb2FX2kGLMhbkS3vRy/GR2dCfJjs/GHupoQ1/IsBxB3gdb2JC3yYZa6xxb0qS9j9UPXJR0
5bjOVUEtLSSx5B1LijvlMY0X6A5Chyct4VQQL5Sn86P6taVhQKUOG/wPe6PnE/GTAESr3rGzYZTN
OnlgR8SX7K0rK4mROAy2BvCjJRC+l9zvdo4RvWQ+moOq/C4lxlPXSe8QFwR/49BWqfUN8aCqUZ4d
zTYc81qmU1GRnYek3uXOrVq/n3/0qXX72cRo3WodyQun7rnaxOe+hc0oaJbK3OYYjuHxrQCpJRcD
OCesjVYtfkBpmE7jHRtUDbuMtNIche7kYxhgfMBJaxRiR85G2ut9bDmMVCDf5uGt1d2Eyd35kfoA
nI6fAtArDhNIQQAHo9nQU8330zCg4ihDeVZqLawe1IpMya0Xukc/rSD3q7IjiiGw2/IpvU1qNatA
7p9UsdobYiWvfVv9JaOXIAjmDlHKy1TIb5w0us08oZg5KiYXNfUKfElS/QDLRnexHfcCKjoC6ZGt
c5FlG+O1uBq812qVXnM591d5u7COdCGuZwZq6oCn6WMYKbq12VOny1YMSzUPDdI9RexnF52Z74ra
XEu5uYtMc2+26mugtUfknbqF0DoXUoBItU3PUNzTbYqsFCpn4aUUiIes0v2FKZUtDcFBtXQr/ZZ2
DyLQTOnWhKzlxo1EaQkmWVvppV3sksqbKWtOhR3o8cC0g5YGqYzRpPdG2eQhkmQo0KYg02z5l++j
zpQGt07iPp4fuKlFDMoEUxJYCdJap+NWpl3eFmXlHWE4O0BJcKP5JSmJeKb8MPyZ8Tqmc0tCrxb1
SFb0qZkisdDhK0TvKKIguwgiF+GtwN7pdHpdWPDACKTzFr6OrlTozTRMTz0hURXZLR6RpqrRaMIb
UuZ6U/OEur3xOyhxNCn41jbZHIHE1LRBywkojP+o2o+GskcMmq5fEijosVSLtIufXcF68xzpVamD
mYNh6k7m1IEQg0zskO09HU+tpIQq6Cz3vhYPyHbc9WHaLDOt39RphZYoCqs6dO/n18rkA3KGoGkD
PeeXkKTXFL8KCnBPQo6qN9wOpQObXRAi3eku/oapgcQe/3fI+Y62M3JdstviRh0L8mp5B8Ee6ndF
h7qwMrMyp+4JyGg5W0EUE22NZk0NCqnUO5aHCcOeBO2lbsyhsGdMjMsbmiXIbdGU3tHRWHimtG+E
bKZ5d3KR//cpxveEHUdhX8sFAamxs8JLr/1RSzMZirmnGN3amT8oENo8hQb5YF/pd0qa787P+uT1
8WkyxoAXS+3tAMFxoDzVot948Spe+St7B5uOARADYlbYI9Z0cZXXc3M0ubaH1AsKHzDojVNYkLSJ
MbrNWE5R+FXcaOWmzRU+8VZw0nxmdU9dVoBV/jQ27O5PkRbah1qmqRmzZfckC9sn1cz1gZAjXDmt
e5vnRjZjcfrx0PAGYU3ANR7YKsg6swf+cwTX4DTQmGiB/C2WzVvQMjOmJpci599/TA3r6NPDNVUM
1g0B12Mb+3QAtCsPKIrrxhfn18qUGRNBK42jiI7S8QkIaS3zWCucEFp6p7eIhXltd+l2+vfzdiZO
WihTcKrpXKQ8P24+ktH9tWPJcI9GBGll/82xgBaUNErWUKjm/aKNxNX/zuIwl58GMDLRW3IKjbIP
gGshDOioUpZy24FxEVa9keKYiDOH4MRgDhjCwd0Ymp/GmHiz8NLC6Kg0kctHduUOYuBFpIYz3uHE
IjyxMloZBCxa4thY8QV1qXfJAmHdVeUcTfPp/AhOPg63Ik1J8ArgFp6OoG22ju94BdXCWl+5WbCN
im6dRHOSA5PPA78SLYZD7nvsWcBO7BlDPeGIHuLOSPOHriA8Q6rTpazx13cV6Lahw2p4qi/tQo2n
wNxjRDxSnBIC1pvIKNchR/1fHznaIgDqDFxY8pjksbArCGb6wD0qgvzSNA7M0CYqyE3wN04J+i8U
arkfklvjfLDdJehCIip/dJBt9ilv1X6zcbu5vM8EXETGztC+QAF5KKSeLgUt8itJzj0X2ES17lfN
dRksbeDw2rbYQaQmLOPlHGxz4nSnPxxkOFlTuNHGTad5lrttV3UOmMTrtnhwVOgKpH1cBwsrfjk/
XR9pwJFfTfpWgfiI++RrWYQ2xVptyQIc7SuSJGtnb18YW3mVLr3/oFH/z1v7f5335Pj7Xy3+/T98
/5bg9nuOW46+/feV95YnRfKr/J/h1/78Z6e/9O+b9D2+L/P39/LqJR3/y5Nf5O//YX/1Ur6cfLOO
Sy6G2+o97+7eC2B+H0b4pMO//P998x/vH3/loUvf//XbW1LF5fDXHC+Jf/vjrd3Pf/1GVPJp2Ie/
/8eb1y8Rv7eLfybxe+ExN7//uT9/5/2lKPl1VfrnxwRQnoKNBrj5b/9o3od3LO2fskg1GiD4sKFw
ZH/7R5zkpfuv37R/gtpmiyFnBkicXlN+qUiq4S1BEv9pfRSc+FtALEj//vafhz+Zpv9O2z/iKjom
8KIWfJwRitAAVUZhn7NdI80vEQqNXNy4LqW0KsnBJ5QDt2JHCVM0ffMqaVEv//1VRHBuF+gU+3IQ
H1Vge/uy6e8+vovyXrkIUX5eCaptrvzMQgZdDbqjq/FFsFr9QO3q2tKE2F70EkkqWVs5ctfdBZVb
wwkt5T+oDL36/NWfYiAvrcJEZlZwrFXrFNlPOpV/KVKpPUp28FogKxjEXX2rBI6wEaq8PdSi1x9s
o7Y2KMu3t7ITiEvRT/UfmuN+D40yWHc6HWpA98T2EIJuXMECIR06JZLuwTDdBX3TPQdqE60cQYKh
q9HFewTM77Su9xZ2adb2Jk3Dx1hpYGMvfWejiXV+a3K23378LE3kX3iE4gHuzWtXFd37Tknce0cK
KWEpDr1JMRLwa0D/yjYOVPfq4xX82d7vr/77s99fQd1EtruE3go2SvDwVvcc+28+8mg/tL5NLj5+
XMjOZR/7lr53ihaeLzW8EhJB3DrDqw6Ogd9fffyMRIUEI29lXYba0fLr4L5Qqught6V64dSZc/j4
tojEfOOVKkT6VryE1bv+HntdsIDBwHn+eCU0uvD06VXQfjfKJ09uihtn+KLYYXFTZkKzFNEHXn/8
LDSTmStIMk9drmG9ovxKxg71MrTnlHEpVMy9/CN3t7E81buIpHzT6rbz1Aemss6VVl9UqaMcnDL9
FohFd4jaqLgVAXmv9KhNVnklFIcmk4tDObxKe/S5GUlj+fEGCNfOQrK+W4mVWfvLuoheI4hOf6QP
kap2P5wW4WexjuytpwXCFRnoasUISU9Nrl9kkNkhXuTYtx64jkVhFd6dXckpus3WnRPU8q7nAt27
WvTHq4+ftcPP/OFnTitFZDvVcqVnsIIlZqatoGXPH7uofGy0wH4W0MTeVa0dvKWxBqYwd5qrtoq6
KzuUEefp9ejtbvS2WCNiWyVRtcjTVLuIbbMAW+Y518xUBt9s3zyEkjqoJWb5a5YoW5cYTlDD7qky
tG3bW+qL7qv2wgQldBeJQb0pwla7qBLEoxWhuKMztFrFkVtsPr79+JJK1rbwu70a1lG+CCjHXmp9
KX+DCd9r+3TlO7W9S+EW3neuZ61U47U0GhWUGMfGOinU9MH2nxUrdQ+C58pHxX+Tfa9591Tpnd6F
6LFtdXax6UY0g/ra1qGSuGjIH10UYHbRzmRD91LpLnSrTm/jUg7XWqH8DCvVuAG29asOm+4HpDbO
AGanItiYuyap6103UCvGjVLvBLXglewpC3rlTKCwpXavW8IPYLLeqxjRs+D2nnVs8bQudDPMF31r
XTlWX9x4wxclTIsbsGDCfvj5x3cfP0/SXdwb4cqoU85CyJecg1S0D8T93THJovJGEIAmhei2G3Wj
rT8+p+iiBOCxJ9aCFvYXKGnfQoOrPMpqGu0UMxbp/eJb0zGXdp3F27xygkWdpY27FisPqH9l+YuP
j+ZbBQxaQiUv/dKIrjvNbaGySjTJX8pdHr0hrrFKu0B8yC27W3iD0mnT2MAq1T6//PgSphaKby3N
IZ8uzD/upM930AcQ6r9+CluaEE0knQNqjmIfrtGpG1b2ZiJJtdBumkgSLiLbDPZRZN3HXdEcVFf/
ZQrFFi52/acde69SH4vfGgcB+rRpun1RrD8OXASTAJfI7s3HGRwW2a++byKb5Rff5rCj3NvQfdya
VrvQ4VC+V+Dwkitfv1Y8MVyZvhtsYq3IbznP5CHb2R5lL5ePsCyiLSgebDOSLq00StZJB9QUzjC4
jI3YEi/DqjrYrcYNU1Zyco0CMXwiP1NVF25+fx1ayub8eH3UDk7GCyY23DruavLofIRRvdKoBqW2
NJe3ENy0C1VOH4PULl7pe/j9xfATsUHLokGp8PrP93OveGxzvV0A9SawL6uAMkEctVd9kwTwANut
sfKVAnht2LyXTRa91VL4TfbF4lvntt/zBn/yTurahzysuTP1HNicVqjb80/3dTXgj0Ml/qGgRSJx
zHj6/wi7sh1JkWX5RUgQ7K+Z5L7Vvr2gXoMtNoIlgq+/BjX39HQf6bQ0QgRZM1NFgoe7m7lZF0td
B7kf7kQXE+iM9/2FattkvpnKb3Tjzw+rRBshC0AWu2gd9Jfc1WptkWxAJZl0jn9Z4k0BuefAFnYf
yajJV2MQ43ngyXDmyrqZQ335sJxx26sHZ8S7tJzB/OXLZ84Qt/1svsHDNZuGCOLb1Y+CMJO5eOLu
/cYekTqBWxeO7NDyunpjkTz5fMgfmiB27gTxn6dClm/oTKa7Et/opndJ+VaOEF1u6uRvfKSlTfPb
YxGDcQoUFkzNFBNh/8VxdGxZeV5d7sIl8PICAvB4dfpnT7qnCkKLdzIMe7jqyEdlWnZr+xJUG39E
HGHFmjRuv+nCcbwUUW0uy1mbjt2qhSPI0fRv1g3ap0Hjr0rom4Ox3h2rMDEBMSW4S9Ea8zdd8+ZO
kzhA7hwEG82as0/Gy5Dnmf58Yqy/ORSxITs/7PznERgogqF+NLmS725VnPpAFzenCiF/M/QGujTz
JJbjxCutgumbDgqYTjbNOpJ8yBIpus//7jCBLhik9dMYdNNq4jk5jTZM7wUp1l2oy6eoDssnFatv
fdESKMxOod6GsKreIrz3O3iROJslikrM/azcaiTnQZTJaqprdYhTzbdwE6pmvwHEh8YjmzzCYBLa
Pt0xVtgklgTKMUn7UIFVXNQxeyqo97f5wuT3vgWiJIZWYd0bQLwKisMojH+Pkt7gQTne0HpXelqd
GbfmjHl583nGWdUebRhkvy5JwHqY+KdsXVPaXkQhMaU2fw9TQH82GCq8Rfl3CFPxu7D36X4kpV0t
y7TqAe0GA3RaRHzJOY0uw6pNLazb58NydUp4uyPURZumi/UNoTmN6hs0BvStmrPBMLp3ShkeNJXd
0UJnAYP68ymDV3KDoSMvQ9l6bibjfxGgQ47NlH5Hd7dE+6qxT0Vc+tsEr9JRpdy5po3jrHvHiT5K
GmwwTJ5+nwr7PSYz8tZXU9YA4DkZPKg7zZsHxpzoVM+HNqjbFtImUEuXhcAIV93YPUplDyQF294P
eYpUvk3N5zUXHt/S1V+4TCh+ICneyrzWa0jvi8diUnLjAdG9wZ4o2DEFEjlkYoPjZEX6lwi4DG79
/iKjrsOeHkCcCcDDnyluxVKKJnRb7jzSOzsCP67nEO7Wq8AdPWhAR8DilhRDeG3mYsI1W5bOpFCE
YVvfiM6Xd1I/wf+nvVesNwdJphHi8iaMt22PFGUwE/4Gg13RiU99ovKtpa77LKMys3N61NU+ZMrA
gglkPt5S4Y+ZKa1+aUqJmoAa+90ldG11oeE0T+mRHJaNpIUF92U5AGR641PQb9Fi6TPVxyobk8he
IZxtr/GQS7ISrntxGLShrLD1BdNzq9SYcIShdTdu+WS7lefGswyWn/brhsNYjk3fSgiu/PTq8c4S
n30RhI6rsgnLFyFliUpLjvegLTDMkUFnym9puo/rrvxLc3np6v7+/figqs86FMHsPf9noEW95ZAc
o8o7IT2SKdXqm6g8caj6+Es1UbwC82G5XumNY16SJH1wIPD12htKDyYZgqyf0zaB13yl0na1vJfl
wNYq8p3XlCJVp66pt15M7cd8fZLJtUzr+hgXrXdVE/WucU3cK1MiXbk1bbfLB8u15VOo4pNLYx/a
YXIPsSufNKVJFgQcX0TYyGtMzJz3iWM4kvxBKPKde0nxFYQJvmrM6N33lfc0css3LPeOUWM5vFP5
P4dx4vtcxuSptkO64+mUbJecIPROY9DX2dgaCDXP9QFc6B2Ykjv5dllWQWgPruXlquD9oQ/L8qvs
hx506IpflSby2tYwLdc9tX95qdLfEao5fPrQZVi6LZCaRBT9PXy2wiD4C6/aMd7XV1gSFY9pS/0t
sHT42i3vB5RvPij3Qaqda4g2ld96DMzOkWKcI4Vi0l/X/uBv0QZF5RsEF+xX4zEPymbthBXNdE5C
ONYJsqp0W94nQA8PuYVnnYs8wYyTeK1T2De43MoDboB8RaH/MbbSvYVQ182M7INtWbrVQwo73FXN
aXdYlsvBYoJsEGwA1tB0a4Gxyo3MJ6iqzgeLauKyE8l4Srq6vDZdEz5OnsLTiemBrQPl/YcRO/Iu
jhXZUVhcPbedfsmN4SuHxOymykluo6lH8oDH+5U0LWybAqGvEWHiOlAjZhPnu5YL77CsluuVj0F/
3jX9DmMH0V0E13JkFuEjGg/BI5xhPkou2H4UNvW22mdrXXvTQ62iL0gp+NVLqf8sff9LOiGHLmj4
5n61vAi+pO3Yb8jkmGOhYvOQwrzvf+eYf0jCzw8DzKkwCA/ReYju/VeEJZCPwUwKb3b+BE/MVH9M
Q1qs0qodr1Xu1dNL42ISIE0hFOkINa0CE8hL4DTFSXUjHMiEUY86Ne5qirS/8ZVnMmjDUERnl4PF
4K9gt0QvRKQlrKlKInY5R26zBblEX8u5icYdrrbSlWatvag8d0kFM54Jo+D1RPzXLob0b4ts9mgq
6b/arjqV6V9gEHBF8MT/Hsaw1WGXAflhbkn/+UbEOQwUx75QuyIY7WbwTPgIJ43oHLDow8yrqoVG
RcM9bxUUNcxUVIdx53wkdr/sHb21E+rwadwSuLuppEG17ybBuA+jyVzC0Bkvup0zRDyqK5MUUzaV
6KxhLmTCboKzab62tD14Z9kJESy+jiWGWfyB3/mJaG8Kog0wDRL2w1ff4KD6tqSK6DReMJWC4q7M
KWJkK64BxBCySjfu+tc7kaZixESRMmtXQK7SwpP9HVKdcqdlD+l42susBW3h2rOc+uDMBvfKTa9j
P4B/EprWQ4lQFaspTS9JVGO4sWvjudK3Wxmr5Mrng+UXXpMv1UxmgrTouakUSEJL28/AZuig572B
9VW99pOIbl3dF5vQa7z15xtFbPaZq/uO6OGnl6+1DylImALl66qFa0BDTIC9BRqQCaI6RsnjVT3K
oVgXY+Bd0zrJvCJ5rLS1TzAKrOGK10/XvGrj48SQslYBcjoyQZRsSXWWpCc0mm3+9+uEIYv/fpRA
aUUXGTMe0CpY5hf+hUpWRI9mzOGJhOH+fpsrQretiXEHBysflkPbTT+dflJrTjEv3TnudyfJsbdR
3s9aE+xShbF/PzFvRWlxpKcYHbar7F0EH7x3myl3wxPRQ7fVXfdlUoW81k1/UFOtzkvWGXOI4Aqn
U/tOQqMmNooXmeig8GBG4eyDGPVWnxj71mPs/Z943/p87THF74Dh8rvljAgICAYJvAvB3DoLBUkE
OlL/fTkDP8h/L9S0DUw7nMM5MhrPOvACK9+WrLdIu+CidHIgfGwvyk3IM4On08pJXETzBh3FyRT5
Nq8w4jZ/WCtdbkA/itbzJW90/S23UbNtUJVdRl6YC/WiuwRj/jDwovwaDFDEzdGy2JjGmYU1OTub
PEhWuU+DtYn18NT6Hb/msXpaVsvBhYuMo8wjbSK94szLd87YiYxr0TzysVerpG79aOejua6nEFIA
EdpWJcvjDKoq9asS5o2iH3qcfCffTKW5pX2cvKFmZJmwRtxsgqbiQKjKUER/LZOWXdB+dVHy4owT
mDSOYl/6Q7P/7FUV7pM7+cldPOXOo231VpSUrVDZiKs/jeW59Ot85cOp6DXnrretKNLIZYlOxB5N
lwtKWVAHnRxoA2zW//Isu78Dt9gboBIDzVloOGGwBw/1H0B0UFIquqlFF471kJoHiHtGmIS2Shdf
fMePL958WM6WayZIMRLTrPQo/WcnD98H5g9XNa/04L+3AtoQTVrtR02jx6kCjSNpB7NDlzx8VNzT
p9RAuHQMlAvtnC6CBRp6h9nUJeBiUEFhwZtsKvjNgN4EBU2h6f+fJcyeinYod5zJDXbo/n3oS7uJ
26k8wY3vfsLs0kmE4YRHCY5yc8kwurm+LWfof06rOmH33M37jexYuHMiLV7RRW5XpM8tyJhcvqoG
VnVdwZ4HESO1adrd1HfJ2uYJvfJAFhckDzqbmm7YB743bWjCnjFbG36dT8Y6SfdTLoMdGpI3PfUY
LpyovKvk9I11jXOuXYzkuUAO9lETuttqTrtS9w2eW+V71fjNXnswLGzgjJaj+4BxJ1+sfMLi7yYM
gQmHyZNZmjppxU6YIuW7sR31OjLSP7Vj/DzMSd5MKAapL0ImJlssZb6yoiSv+RQcyik2zwWp1BE2
rXTT+Cb5S6YR/vE0AfnHluKCigfOy/w0zXjwvyIjbWFPFzPSH31sG91j5XjDo6uT8BSWTKx7zFbG
fRtCpqTrs2oJ7ct6cEBF1H50HfwIP0f7eEOqMbnVut62nk5Oad1gmxqozvKcfy1EIZ64MR/WE/kP
C769ka75BiGqYDW0ib2DZOkGX4C/71w5PKLPCkZMNbFvGm5vtmAfboXiMQo5+IJAX5AHQJQnyp3n
aNCZM/n0knc1MldMSQxrx1XNTpaV/9zaWUimdrxDiDs3tn66X/K/Ahaq26Dx3WxZNrJxbur1f7+o
y537V/qCOxslQFfR2IUAGrKXPxL6cPIlZskGckwQQTHZCTfVtYrL5hXT9G+poM4PnQLCqUj/8Rng
ajmtqYxBkK5sdP/rLJDhfZGXrzJ3sbOqxq+zxB0aZM0/k6FtjmFB9K1HJbwq0FrYVAoE32gAwEBH
95+zAtdo4dZZ4YqovvQmZesiFOUmmYT7EZocc6vopzaFUGuqEnXrhiY+eUG77vCOrBxQb/h6wjRS
7vYtoD9/HxUB5ufnA6gQAfR2KDAqP6VZU1nAe+O8q0TNE4u4OSslugcfTsAXElUXjLLoh9aFGhAr
G8zsIW/wunw4GVrIcwyRPYhCjeW6tXF9D/wn2RPCi70GtXcv0FzIlq1lOcih+Ql57uGA0kGgYmNy
X0eVvpkuztf4419aR9BzAbGeTMqu37p0GLaiq4uMhp1zimv54hoxbliq/RdWO/sx5Ap1CKwYorhO
VyHKRLyaKH8cYC/zRDOk7Joi/RsP4s+QPlNVMEQ0ayqGs/hhMqcv/3oJRxtNXmhL74gisLjVMuq3
TSqhJ9TG3Szi49cX4TvPXeo01wZZ/hr1sP0oJPwIqrZ372w97gDECEAOcITtfQHDTacrvuXtN+ZC
B8jtvGRvWWnvhikVR96mH17b2TsIENk73QXe/jMfAWKOwdTuXAnGX+nQwXQjlXh5WH+pezimgnPe
WMhoelkbtd8rISCWK+WxNJ2419BMW6HKc/boAIy7+Sk0kUivuUQWLqz/GISsfTDCia+xAUOSslS+
1xaWgZLT8TCkQZVJhWFHMw8mg034GnSSb9WU/+ReG2IXwj7gmjbde4nSUPtJoKNpHbbXPGjvrbXy
MjX9rSj0AcMN7nMC470jOg/lZ34+X7d2G7ZO8K1FdoY0uvuOhsFV+136mMS4lbotgG3XPoFdJzKI
1Sj7NMNY6K0s0VyvUTF/TVoMkBcu7M4D6BDVvjseEmfAsBm0yU5d2+frHgTrSwnRuMMnuo7RYnlA
8ET9hAHCaiWKjm1d91tH5viqyPBd6NL8hYQX/d5MQBM2hYYFckYM5c7qYtEfD1SUh0CZo9QgGw3s
htRKXGXKFLTMer7ruzbcQtVjXNdN+WinVN0RocKXaNzzWtOXMOzIPfjLJz744YsYGTn3OkETYl4S
jGrsKcMMuCPrg9Bp/zoizEQhDX5ydH38wYneMeUxrqvGRQsTPJnd5Fp0evM8P6gu4WjtIDFFuQBx
va+YbUGfl5G7do7X/1lpRsivlVH6faC0u2OV9vaRbaEB1tT2zSdIDmuP/aQ+G0+GcZBEOj86oxs+
oX9RsAMKAgXks2XI+ZG+h8ZN1jKuopfAUWJF6sh8Ddlw9Cpr/5KnLdXpr/C/fAXQzwX9hWBmGMSV
PzbWfORRPzAY/DUi/RF3RXFZDuhL/3OGDuEW0yD7kkdxsB/8Z5p76P7W7vAwNMBwR4dV3xnUjRVy
4g8bJ0MGYYXuAu4mYD30TaCJn4eIyqC3DU41dCsTWpgDmIiexknBW7fR55oTkUWk6KEhh4Q+qPMX
6w/xVc+rOIxfgI7E11qAi5eMIbwtCuSK4KFCtkbBdBQJeVSJTKjae1DzgZABPYAqcLe0SSa2NuVL
B9DmHt1D96FrVbWH03K71hzeMv97P8WD+1sRByqki3EShEeI60LpHhjD71GylwkYBFSF21bceEKm
17TI1/HymnNsxjurhbOrbKoy36H6AIdX+eqn+XuRGP8mvAIxPslswtg6jACbQ19ab5ZOGnPpLoeb
yMsQRsHh1/Wic7a2bw9FC9LNkDR8S4lfH8uBj9lITHPQ4aPtI/nYs2F48pHxrEoejueCQMiuHhH3
FGNqFzUozCOq+AXey6Dp13F+J9wpueCPqNd0GPM9OrleVgRVs2tDECyEiNDdMG0HwiRMYJkn1k7X
oifnl8MTZIPn9Jnclv+rg37muhIBOXwuIxOuPI8hTerNQwxpMRhTNPH3NjiA5ylOI0DiLJ+fDE8l
7ecB9Zs+M+WrVdV16V1BhmQtSIpgLc05VeqoE4tcrgtiCEbAwWc/ogrL0Ldr9qCokmc/yYdMSfiY
VY1FvtjVYQaj6HqNgV3A0IbU5dkPTwt+PTKoczsGHbNp+c7qYS1Lkl+aMv82IFl6Hpr0Lu+NPjAd
f1ue2eXz/6yqJkg2UZT7Ox1RcrMROuy9LO0HVL4J6EC2vOmRkBsUIwd8xbHMaCKj1aghVjRaJN1w
HNymhfTeI1BWtkHr6t1IY/fdFOhC9EAO0RK4jcj0TxHtojXm8OV7mmNvKyCqcbU28vd1AlICYGAI
24XqPRyaGl1aFGTLz5ZesC5DSx/aKjo4nbDHnE0ArufawbDmZJRkz0nIHvTUDGvls/pdjy9Le1qk
lGxzM9Z7Z3KXyyzg5SF1/XETJdLfqyCWmxJF1Js3CDSzkMFeQdxST3ni7RiRw19y2PjPfSQE+Q6c
B5hxgM0ECt4fOWwvOwe1YJVvGY8SOFtjnHT+O3Rg6TYYab6PvCZ4VcZdLy8Sr8J/rkPbu9pIEQ67
CBxaeL5R/7A05RiCPdTpile9bIDLp31Qtrug0UfoTU9vJhl3C4iOVwz+0w0IZ6LV+SnqK3fV+rb8
poWbQUc/+Gly9yyCXn2onuq1UXgqmtTwrAyRZg5iwIwmwlw4NhcYPfxrZeCGfTQ53jz0M5pqw9Fg
wYQhFw/LGdgk4qE0pZfx0REPdD4rO5jHwY3WZEvzeJoKWLoRGx6WCqLseboPMIS+NtrfF2iU3gHF
TW+Ge8dfjQ6GeYLcTd37Ye6EgLcyrLQuOUzRoVnzl2i5aIr8e/8BMQHNLkjRzKp8gfcnR3lwkqG3
XQQ8YahMvkVzcTjTiOr7WtpdXjTjGw9IuR6tl9/gAqROEOTdKqkcaKSn02qufx8D9FVWYqjT76E8
9lrmP/BaFysYmVQ3QCXfZrHxtQ3z9Ivshs1S242leUBXXbz1Ou0ymJbf29I1N1rZr8uXCmbYa9EG
0MYMB0iFJKHY90ECRHr2Ks6jaQ19dbbPFUtvXq3aHWZUUUoLk96cUnvxio3huBIovXaWmSJjheQX
0eRX0OvUE9Lo5jQBAskWYKoq6E2U4caCsnmx8z1HD5KsIhTTx2VZaEyUNFPjbJalAbHyOCkKUhEH
6IMQDXqkg6FLOo7q7ATlDz4HZsxtoDMyCUibouJFQHA3KhUgYnaFV10lS/QOs/MQ53S4s42AxO3V
gjv2TQiYuos3yxIh4IAORfvowLKZA+T58p8TrsqvDsqoLZjuwRo3GtG3LRuz0WBHYjq2WcXSK75O
MH9FPFbPAATIvolYsoX42/SmEH89htnqGlX1OQo42wA4KY9BmafPJO/2SywaCZpGaZg+6CJMzzkU
O06yANMgqIR+HkYI9frE7X6AGQYapk+/DZ2sgOq05l5GvNn3rSgPmsFh5n8/uPHv/Ml54AE9/3lE
L5pnE0A+/n2X71ooYEG2VOxMZdy9nEtH28RlNrpFvF2WuiHhPoodxGVFeuzzKlh3BNJHrRDNse9J
uoUbxXe/VcVmgZgBkJO70tuz1EXxo2v0rByj77VlCpb0oBpNTc0vkSPTuZGBG5sOG6Ub9RZPEd31
UXEp4FV0mVJgYEWuyT0AKvjCz2ei1PdgW0AT3gUyX5kfwI+jD29hZ5KJR0+xZaA2puatDwBmdn13
pugXPXkm0JnxR3OIZjyraMzVjSqwb4UPkqXNvxDa2rdxDNptFcXdrkAPcl16GETqTI8W2SDR9+Lu
DnyAdchgJLBkzBC3M9tlyZNQnSyHaOwYk1sJt7F73TEwP/0Wxm84JL3Tb8UsPrQs+9L9m6nKH3yf
5Zsk4G6D3Q9UE9MLf2weGCTw3TzKxU4ILeuNSNDR8+deRe1OzlH0rIX+bqIvVJoBhOCxu4ik/P8z
McI68/nX57/Olp+kJnzwk4a8DEZCDqNI3r0eVa/sG0AvvRnO4AeGn3SSJvfePNCMstAp27Om5cmb
eZIyQLR28sFcvWpwLkLEAJwhNQwdI/dhcAO69Qktzp6sxBni8gkeJWfc13CUyAACmsvSA/dokuwi
dF26Q+iDo9bZ2Lyxplo70GN96YY+2NTQ2jIcJE+ukPKBzJocIEFW7BOet3fQ/YL6Ld6ii03UWznT
s+u6GtB3U80+UByRZQFrisnFFzV/LBg7NIRQ0JC8GFmoiPYOuCOrKZTePYQa+Wk0Nd3oGboO1E63
CaRiA26fEb4OXHR/k35adPx+22fgtTyrWyEtRp0DiY3f31fGmjxyUncCuKuB/rQM2PncuaNl/6CD
uMXsSADgbTKg57hdsoXKmTp4hkwPmBTiIL84mCypnENIJqBckZLBNR4py1A4kiygMYSjEvqgMG3w
CJxknKP4Eqxb0zzHUlTXZcXoEeSm8V61bnwr/PgnAVj3ALDiiUc6PHI6FHueQGB9zLFK4unwxxmq
ePfA2Zw0Ji3YZjMBTCsP9u8R93esZtdlow+rvMRrw9UGrRywbhVaYS4BDVWcVBxxKEgO+i/SgBAD
+rPwmQUbEQ1BPYWcEqY1fr/FrXKlLHQV79IiplfjpgWc3GnystT1QyPDDAr6CSjiQKNKfydczP/3
aFM0a0J6D5inkYeF+dw1rLpRZF7mGZpZzl7HTvI0CWfjz9GmBa504GOxLdJRrhe4IChysrNjE2ci
6UO7CsF0A2JISjfcA1SFmDuIhVsgMxytzT6MMyoVnB5kD2p0HVypbv11XiLDQq8eDea09HDfcGcN
wsaWUOmBcmjFZgBMkzX5lJ8wU5qflrNfB51EYBYE0t2M0KbLUoqmMUGPFGARHevzv04ZuDx4VYu1
aUGtBk5Sb2jobj7HJGIbrGNNou8a/IqkRopiZEw38RikZ0Cx0KUWgCRHOAXda1TuqyVKBDz/4RRe
COqc0Wh0CbuBNQgAugUJsboS+8Hk07aoWbBRcw9jWToVlpWn8xWiHhT9ZsC4byxs2fo+3SyDKTkk
Ec5DykC1RoHX7PKmmW551GBeDchMoyN7kyl/oPFg143p45VlaXtqI9LiN2jS97xE4GsJ6hsDhqmn
WL2OgRRfSgLqd8kxG7EAmGDDA5iput0fHy55/K9/awTvJ4Kf0n1j2hfkaPk1gFzvCU3UNqN1Rfai
HuLTv89Cnk0Lg/nzb4B1tod3tvTO+HXcMwI5Sj8QWvyNB9GEYO/1Ddit1RCFZ4eDJEiUKA4QpqeP
gLJe0k+Gsqsel9xEjtWX0Aok4WgLnidD3HXLU3X7/CJFj+TEFBbEYK/RMFhOzEVEWu9oIf45E25z
KEJ+GIyvdyGtIAJFcr3DvLC5mPma9sezJfmwXR5HkG4JIpQyJ41JVRp66krr1M1o4Utwj8DGpaP4
B7PVLsTTnSC2UCxC0+NcJeG4L8GnCmj4ZMFmemC5W219M/IThZXGFShTm+VMxjsGRenduajT8QM9
drKB3AL432hYL4cqjj7mSSfMBZQbnfP0qsX0QgqXPFc+mbYwDL0xSfp7CCpAIxKFjfhtVUWqv2/r
eB9WZsWAzT2jQahPZZ64kFPHvqQHd1w7HwlMJvaMQ4Z6XaFAAAUXa6vIFyTzDMhKjsElEfx0c2db
jEW9apJKnBZsCtsW/FvUOB3q3Os2n19aiyJhjfTSO+v50JpSwTBKg54zLwUizg5AOpgn3fQ8hEH1
WIiqOhfFzx7OJ9clnLShsqh7Z5K6WwxZClGPTeXW00deFTvlKQ31yjw4LNc7ksC62HXG7cIWAOaf
MTARrsuK9gCyx5R3a45XY1c6SXXhKFHicOrREhBDeBFk/TluYPN0i5GbfkWkSDx06QJzrHqz7gGK
rrWK60cyTZuJJtPqsxDAEwSbgg7zJNZp6HEpw1kJAraEaOYneZswCSacQx/BjcuziSXVdrlxJo2f
PstNZxDT2qGt2XFwwi9OoFaYJuU30RkF1xGIQi70m+VgPKfepmgX6yiyZ+T+arU8DQsvqQvKCUVP
fwtnhvxSUSiXJpuhJcFqzHu5iymmfJbbspArkO/dFJy7z8OYUlTbCn4NlrC7yu2hT8Vbum08zSG1
CcIt7ta5jGDoNyJeAloNPxZUEyUhNoMxf+/z909gs8ANPyx7ZdiAm+x7Ij0kCSKOW/qo1RZW+kgw
d66gmAg2lj2z5JGKFm/hnENBZKDOymAIM11J7+b22+VXWn6H5QA3w78Wxr/zlJGWYuYU/0D3KHBR
aSQzIvovsCWnQRt0ZevsGgbrAevJL70ee7AP8vTQIVEGXiDJx2QeJyqCrddVDVAlG20JFOJ3EjYS
aBW567hm6UvedmDYhqPOorH33isb/Ixt2eD+5+0pt2F/SSCGkBI3v5ramDQjOTxva4ba0Zr86li3
2zuRn58IK5zTGPYT+K1Bs+N+X6+WqRARq+bOJvANm6dClkM5yDozwkU/y2nvytGNr41Nok05GTQb
sMfuAifGzufLSW2imk4bIk2wD0ep3mv6gyeN95pIJEWMxxFG9PVnDMR4u7tTEOvNyMx7i6h7T0MD
aKPMsYEp2FzwJY2vqjYrBtr6mURT+1hr55I6oEb0ftGtxtoJr26SoCPt8vIxJs4MqpVoa0I7/MXL
+T1pkE8DZsTUVyhYpsHyuIUOiIQ67Ku9MEl5bxn7GEoBQvBC8/Om/m1hnQlv0vukRDm7LMPIVWge
9vgKm+K1x/bj1mX33DRRcGkvGFCcIDuZ93zTVQm7G+bDqER//CS6fP4xkxxRk1POddYDgWe8/kC7
hO0WxFK7CLZGXT8By8rRx0nX076Am6qlTny3MEZRoUUHV+FdGYox+guTFzDBn6lfisrJxfw3lKdT
0OH+IHtIHg0sZXWxp5EiWwmY9QYI7NkbIvL8nxVgcf/ZBU3wiMxuMwZVtxnjJjioNLBPVtwNJVTu
2iYaLstPKgbaWKexGXxu3c5AvsfCRhceCownMQ5FZLzGtQWEq+PgWgIafmoM2y9ZYpVDDrD3erRG
fB6DK4+Bx6ygkfOwnNW0/+cMI0kAsRv3/wg7r+XGka3NPhEi4M0tvZeXSrpBlEXCe/v0szJZ/+kz
PTEzN2yAVLUoEsjc+3P7gNlh7xnTE6M+fsYSgVIwFDHMmwLvxA3Gtzow0g5lSFV8gfd0N3UF1m71
1RpFd8O9ar7JM6edvF2BbWyjefOybdiJ36cJJE1JLsbgnNkOCqAiQyqqoGc2Uf1CHfyElbc6MCok
BxhxsSJaoQYOJHuNbh6TFUNcxCHzQutWLL6/spIRpb8dDeZWvV/ie5x1nLz5bcNOmBbEX8v91NEG
0v2c2DybcCMrBzFIuCtFr0Hy8dBOi/mue+0u77tzo1OQ2Vluo8PLxdUf/ej+kGpMyiz81t4WbkVX
OfnBqe7crS3liYkMme3S9GdKvMq+ZblYW33bHZk4AP4PLtysJgQF6VyLt2yw7X1VLDU9UiW2pqq3
CssJ92oLsu0oOXlZN6JcGpLDENvlZsIlsOoHGxA5m5tXUoT3adAmLy2StphaTbupwkQhDvg2z3Y1
43Dpu52G3xEgpQqO96MQKfg8+efIa5edhe5yL0DMPs0o3IZJsbyhey4ule6gzRh4vkm1rROLfNdl
jIP5R65rlUH399Lq1FsAtxtfRKYfUVOikihSgyn18fCY97TiblmGB1jMR2yJ5XHuQPMBc/ObNgbB
LvLG/X1P/n/DU6ajAo/+u+FF6wARZZsIc5HYM0/rf98/Fpom2xJpuDepcI6Bh4ERcYrYBQOFoXrw
J39pVv+c2/bIZKbu+5RmP1SPoKV+dmP80Y9YuN4DM3Bhwn07PQDC/ShMuIOC8XkXx8Jmbbc2ZKnS
rvo1/m/Q2A35WQ7GQ3946amYFfJeWz4LA99aqcUoFWBiH6Bx/XsTY8Xho+pr8lhbK0Qs0utwW+b7
eM4h9Jlx7u4wDJSrINLftAJ61GK0lCo2cFQzo0OeqrIjcgFS/DZ8SDUswRbOta3dBuINPouI59RB
3IMjmfeoG6BjjeHhuzWb704HPm8nQfbkuL04OFgK3IIowH/KE7JDfG4mC4GGFLRTZPbrUbPtQ4PO
r0Lw/7zIbek/Z+rdyDNXl7SkbCr/89rfN06tqkYITY5JQLuEuefY2ypRL1hF9zzBBzF7zA5vYmDe
4gLcs4L2Esg2FejS9QG4ziJluXZlut/MpTsNITbPXtjvrnT/9LgwNmaRQeuXlvur7nPcds3wnX/5
bUSvsJqTjOGVBOC+FMWQXSJt+lMyTvLJnaMLHQwzZgIneVYPuU5puhhDsV9a2vm1ntvMpxB4kg3h
oVZOnGPpMpCyJtL9yaM+RdMn/ctm0Nsbl0j505xA1zqyTshN2tn7FtqHxjbKu2ClBFFeZERnMfTb
2HPGq+o0PSu5+YiZwVna8YjStX6lVNw6mWZ9OFCqZ2F1/Roo/htjhoDxtPyprfPxovn27S4Im1z7
Ez+A8ThrYbHtCUo4IkSK371MHHq6Xpgi+Q+jGGGQr1a/RdOOhB4dArkMRtWP+3bCFtSttKAb9tPg
zW+GV7zCP2m7KWGEJIL/oFrhnBjOjYkcdhdV0cydIL8if1+udKD8dFWupglhLv8t/OJP62bBJp9L
bTW30Siod4NwTx9P/qr0ypnux/0XM4p2OekCLjLKK/YrKYR0iyo5ZRMO7IY5ki2SFvzi3oiNpfij
FQUl2Jz7xvr+PzDlEMh5zqbHtNLelXVG+OF0MOMh3lIrNHvRZtkWX9GMNApk3pGXxBz2yZOW1Juk
5PvRMww7qcL67eWEFTS6JX5Kw9XV4bvGfI5jkdnpZYqjvXqDpGUM68aeloNSai6WHR51dyVMvVlZ
UjSs9MLqge3ttYjKnPahbI6Dr89nfUmb3RKI+LUIWHS12eif7hqgcfgsmzJ/IrOlPjmpHe/GqhUI
nEt3JyosV1SF+UfZUztChgRnUPDPu79LdKRPWLCwjhvhYDQYa7IeZhTTYzDZN+TtNsOhir8PlYmv
M1+PfdKeyyjtHlqJa6sH3xnOAxZKoFhoKawmECGdb9wKCtZ01XllthJB9Fv5zrISFNRAwLgPaq34
0KzQ3TohJqKBUE1gXB70bPmFg7Y+s3WiXQsRpLg2ZTjPtxdFmmNWNjd07flenXqV4x2K0ptxZ1Yy
ecFmnq+sW+qv+0fkT9QCtZ5f0gw5sFs62pb54RYWTkZBeEvpHyqtDzvCNaPmrflQEAMc8Avmsmhb
oY37sCO2NRQsxqyLtVr/G8oxdTsYTAuA7ZncrTqtIKX2d/tPZnhWu5sqJgUkko0Ufm+9leZcoRrU
VmE6itemwdBFwjxts8SipsWwVrrX9GeSLsjgzidrqwQoFTNBLi7fpY50su+q8/0Pm2frQcmpZHco
HKO4n4m0I+wkWd7Lvt6nUWWf2loguLDsJF6rGks9+LLa6nJDPw338tCL16o0S17CDEuejQYOd3sX
bAWahPbTpkjdNJloLmXi7GAgwj32H+xdVYhTJU3ddN1qptRWgxrKGlBIay703O8s5bJ3uCSPMYOy
b2UgbO7zfnwfuvBPjXrwOke52+6GHieC/JzLON4BMHuvEZnD8FwzPG3SKxffAWGG/i0L0H9J86nb
dL9ddf2mJZd4E7G4ZzLlBDjwBQnnQxYJ+8FNguHs9eTmZym14QD9f8akcVRaC6LIP/Sybt4d+0F4
zF5UQFyoFe9GU7/ZMRLgQqZ1pEX7MQR1+sTCTdAcG+Y6EJxvhz6PmU+quwfdLev9gLjoLa6xjheh
/opzy7k17vCho4oarcLBBYBRMmUQc5pibhamve+kfMqrPH2NSWk6jrxFIM2CpADhnuMq+pKyrGf1
UBuLte5Lh/8ZC/Qqk1qTURKcJsNgXmbnvlTpTYNwquz7rRIxWV6TkguVOteW3LWjulA1uZb3CG8u
U/7UmW1+FSWlUSuvw9qN0dxzm6/QbkWrLLNw3RiGRquNdSZIbWQWrvExEpcB6+ICbBqxuGJfje4P
QZf+sPuiPeGtFeyZ3XRQeLZ6IGOzmlKxz1DprHtphHMKr3pIsmKtvHFOW7VPZuwvm/tlN0h/e+/X
dyeprZnDscSIhUlVVjqxVh0WLW33gUWlE4xF8Toivr11sQE1g3W6lPNect+eTwHbgXLJNW5ZXXIv
RsTuRdWHHvruLp2dapdY3gWuKSA7E4tRGaGVUEfwyfkmqFhgwxblQVbR11TSmEacRnmxtOE3+NU2
JTvl3bDbcYNsyL2keT+um6wOdurzdpOhZiaw2ezUngpDgB6sr9cl/qAnvamJgvjPkd5YxuG+VS2E
65Be674m8iPO5UesHhDJfdOTrLkCyB96Eg9/+sair3q3/15lBPjipBj3cZLHJ49b+Jbkw7IJY+Ib
WtjqtWCHNkQ4PiqOyu5nsDWmxmyKRdBNRk28iYN5fDTsKH6Z5ibYeTN31GgYj6KbgqNe4F5Wt1+Y
k1m5YLvyNGvYI7q3bxAj3ILSdja1br2nyRK7EZHSSvYIJxHl5QmjF7VW21tPkfgVRA1KgP5TNZHq
JG6+nEX/VdI0XxT2Pga9e0FhhjSrNq/3am8x/nD/V6skrSlQJU1Z08fcV16Yu3BtgPhtVXkVdFrN
MErjZ00+ys96eRjnzvtFXMC0EtPsMP5U8p2G0VbnYARgre346S5+AczfkZAwbe4GtWHyDveVarRX
mgfbNOYe8mzpvXXHY2fm/rsFZnFrnc1Y+hYO6Qwhgtu4zyRwfqhPDM8PexQjdC+DlXjPeVfenw9g
uXjP0zfTIKhJfX61Vq9H0y3eylI4D3VT/EA8x87hle1jHw1feosykhDEaMt0GuPa6D1it/E4TZ62
80LPe4bzdxDuZtNPKeHXWBBe3dglodyJxwdsX+XayWf/y81QYyfLdvTz8lVPEShbZfreeIP1gY2S
Asu130KquF3jUv00ku+Ig7w/oFapwQTgP41Yiw8qN6WhPdE687mazY2D5o5ZbWDteP5lRYsdVZ3G
QdKvw25uqNEAnOIo+RB6bOyZg+ztpyyy3vuqOU1DRRb+RDeupGj0Tf62LOWI7dpmo2gQjWMYCI/9
lKJGbxHFU3bB0rcedFbUsc50Zidf4dyetWuU9x8BaqUzKwwadnltq8s/MuNyNYMsnSYZtWVa2XS2
5I+oV6so6x9ZRSmkmzdMfeS3JFXwVk0frTS0uJ2R3eYyzVeZEPlD7Di/e+aoQjK7y64W1vzN86NP
Jlkh1IsC9ynNCzwj1fyNPejfP2XPenhNFljvyXax66SO97D856gc9b/P/XMUCcHuXPR/f64M0+pq
Cb4Uyyr2XgUFNqStuC0GfU+V1/WHYwwffYyqUWfTuPp115+w6ZAE2zFkSBvQce4LrXoCWb7Yel5+
6D4X4zTQO07zT57tr0oS3DjzRzR67sEmWtFgw8UoSYsa7ZSxOc6ocVqIXFJ2WN7Vqg4CCbNZvSV1
4J/9FB3NNOev6o6oyfnFdeIWTAqt7HPhYedWdFfkMJs4rSp5y9fM781NabgggCohNOlpGkAW1ZF6
TsjnFvmcOkr8aBeJ0GCGPT55B44d4s3PT+q0M+vTkKTWxp2iZpPIkCU0VMRO0AbtwkyAoqZTi59C
nLA0kyGgo0T156HhdlzKnVMH4qXPWJ3ua/RMxFnoieElz93hxaqnr0aHARCiH150u3f39eS6a/Ui
OXEjfMRsrWt4zFUk0AyjoYMvGVA4zB7yYNO8de3Qn4d+MLZNGdjrrDKMfW8v7cZq9PYxz2rox2K2
uZCZLpsWqba3wyl7GDyUBOQ2tq8Ekzds2wEadjN+srzRPMPRWZtBygy07JudBfEn9PcobbkE98zM
6GUEtZ869ouZ68HZzfR33R62I3Kq0z8WWFMMxmbqjeawMD+6rPVFoGJu1kmcWk+aY/5ppHJqbvC0
s5zDfzDy77IMEcMmbPc7zr+1yl0iRCBb9bVu7/U2pE1h9Mw2wwm9Uau9eugdVJ1ZCJQ0d7t731pV
o/+3gSv1gVBcL/7y2exOmXRA3zcK4tk2ix0Th8CFJwasbqW3NJueqCHoM3meCOiO0meP0mNd/CCl
hN/v+KSijdwyTOc8QKvXJyZYI6SKomm1JGXzDeXYSCfle29EFKwy9Is4Dab8PCK1/RgHe2UraSmN
0WFJYn+rlXq0viPXluMSf6K1j8pEn0gnfbOEz7pmT5fG+K6MnkAZ9SoOouggzPFv5EnGKOPVZJnF
g4Vre53abSeXF3f3FwpH27bm16QbImycM77d4aUDXhorb3jPognyNX5WpJdjlNXeSNpx58iUoAk6
+oQIdsNkau9bQJbKbixs76DPvngrcvsp7Ph27nLfzrJvZaJRRMnShlV7F5plewoXX3ugMmd7kqJ3
eDET/j6vcYH6jDXGvBv/WGwtWHdakl3N2W8fKr/RVlbjWJs0cqjFFg09rJ6nD9yZMfai/s2ThAeo
h4FsjhQc7AqoHWV4CLbyvSGC5rVyO22jxzJYacxfVb0wLh7ics46x4wI7wr0rTNPfGlNF30PEXsl
/mj+6eNkxX2ISr5O7Y1mzuEvjDCfXWb2n3yE4Soe3fJx1LkA5TKQCdcHa2d0+RSaE/pse/gxFBgK
0VLQg0kjjBbTbs5eLS6pmXhvGo5JMKL42MMN7IyBbi9vBu2pma1ov2RWctb8HgxmzsQus0S59YfO
29P4XAaphUayQ+4TGvFTbEEKcZ1lq8Rgyy6lAChKMXMIa+g/0Fy2IbhBOnr6hXSF7IKMDpRFRljV
tnM1UF29I7m1d6Q3o7QTLv1XDUxGAod1afPpQKO/KaPgiKHK/P2/HwjhXcIRf4/GTNe1MPLuGhRg
L2R7xScyUb5cfsWZtIvuOezC7kZmFklP9YB4kmowjBneXpn8fValtd8WNztQWmQ/84BKWmgsaiIS
eN0ISJqEjOAa9X6/yCMhn1NH6rkoQoevaxU37RAYm7CRK9XsnZQUxHGutRbyJ1bdY99mzXOalY+i
NYYrkvocHo+73kBkrQcJegHLXx5z5wNHBPMdzch58esxRA1bjl/YIB/8IPOiVV3DmE89S1SWvgA5
hBs/CzRy7TGhDAkzJhtZ6I9p6d9AToEQnN3Us7DPPdrVprGYZp6QqWBCUbAkQMsmg/UcWHl8UZAD
33iw7QXW0tH18lVoxqT24QJaZ367AGSO/9UZ4Ycod65dDWuryXZwVO1Pu7NXSqfr9PZn17vBu2Cy
aO8Y89ovmLmgGEaDtKYHtE97P8vuP43l4cfk9tN7sJBYyn3TX21cfHeicQ6CTZojqYrLaVmr26jz
5+XYuMaytqrh1eGue4F1T1aa0+bPNL/uKffR/bS4xr9M58Oy3sbITD+zekoP3izMnWqZeboKkuyz
tqv0UNKBrOMwjI/ur3gW5S3LTAK8PMbDC7c4NmQkPlh5EIMUatlnoGHxqtL+2qLUQTuq/xkYR/uU
xjpCjwh8msWmP0xuCigrjxZ1FKFDv2MXkjhZib5DQwU386eYuhirclQ+e4OrHRVwGi5ttWarK05e
ii6T0BqAy6gMGBRfLPfW0+/MCu1YHyOPp2o15to/3rd4wZT2A82CzLVrhcnW11NvrFozocVmWXuR
yRzqoyyDlhsxrX6rzLi2a0L8/CLaKOsFQZSt3xhEDDTOoaz9ZyVNFCa0ER7Xal3GoyC4M+/P6gjd
dHfonIU4MfxGujhU3P2vyMhQxtmpB3paNKmQIi8F72RJd4raaMKmNtvHQW+jXTuif8v1MZDzTqLH
sRP+OY9jb5Mys/ZHXK7DTDN+oAob2DLR2AQtBvxgLPO/L+geF6Rdn0XbMyLbmqNrqjfVtoq7cKXa
2qSA08vEcjJhp65UbISatgd0XuWf0q3+dTBlzYFJ1OHF7nNiAXNterQbhDU5gRibAJlliEUwSq9D
4+7dIlobZrFcO6lga+SDEVrVuUmcc2T7xdpfomWveo7FE2SGDM6yUaeZ5UcvkT+vWidrzirh465p
nIk3AzYvkKNJbsJK7PasTumVjZMxMrVUPZf0jY3yFQQLJ2t3rm0hVvjl0+lJn3VvHSVf6vKoHMRa
K8KXinNLuU4DjIcc1rpaYNRXXsyXnjvDc8Jo55UKBlEPoRTatVXvn2n6d5GeTBurXZC6zd3fMmXg
ojn91QSkHbPcMLUrbOUflMUJp2YV2kZ/JNFq2bqjrQE/gn00sT2eY7erwOMk+EG5h8TAu2jbSQuD
F8ZORIypnObVWHbgfrMQr3HplvtFoifqVQjs+CFLtQs+xeEhEi0BoYZxrFsymkqXOVpTSjSWXqLH
m4vkXUSldovrdF7nRfaN1NTgZamx880CMUxOH/nFAByUV1W1L/H+7iO6+lMNDrv6BxGq4bs3bpp2
K5/k5XXBgNAPy6vOjFYu3+/a7NpIsYlU5Vkthn4xn8wszb7ARGy2KjEfaQtIC+YiqYzc2VpmNt/v
YVsiA16UXOrBMS+j6497SmWST0VqHBrF01WadTOZVYXykXyz2Jx2JGT1O3X/DmWr4xtxvLWvEfIy
dR1YCkkGG5ae6qszcdqYMgdLKTg8ZRwPBrAONCQ5G27OtO7xGjPS6XYvqCqBJ0IRtE1VJVtC+MWq
avpj4om7zN/HXLKd+lA7UqaId/n8sLRrEx/uRxX7xdYZOhY0U7u/1kMJY8Fw473DYsEHi3PSIW6x
cFOEVu1IKxjbj6412n/C3mV6qJn8mrOuhVXWvFdsOiYJf9LuDla9XqCbHpRlwphJ1XYyz9gFFVqR
JNNeY5+yojRB45Vtyp7cXTzG1ZtRa/2lgnNYh6XzoSVR8KxF05uWOPaPYmz/fVCX51InD3Zxvd8F
qQt2nUBSN5RlzLk0f2lT8aMcS+ub6SQl9NrcvdgmuhjGBPXnItQODBDPEZ+3LuY8DeUNfzXB11KD
I48i+VwsX/33z+VjcGCzfEuovHahl4SPVRy2m6wexZtbQJNYotU/S736FHpt/co9Y4vsiWiZsD0z
NZIEv9GOLkmuDTsHGdphCkyavpqe0yNA+kB14RwEvNTjGMKEuiNBx0Vi03Mm/W+q8K+auUI0r8m0
p1YOH8am+GYp8NHEU7DMfbFRp0mNkSWu6jXo5PSM15kslnpKfsZOtu6koUfTqm/yBDF9de3GIH+t
Q2jR1qncg5lMtNQI9Q9uSqskhBR6GOZ3UwMEkdF6lUifYqZ2f9ZMGVsjXWieu9StdhldTRW9Mnz7
rfe75ftCatyKXHvxMLOh37yAEIFm8JfvbTg/DH0Zrz2loafvv+d0F1qG7ccSPzVGhN/GvLiY3QKn
VJcIPqn0xNmxmmQzzB6l82R3qwE5/S1s/frpbrseovxF6XNgBYJrFRtndQbI2j1TBl6zWjv3ZTGm
awDWt2Hw04tBmPxz2dP6EVW0IhkfXiISf0LI8QcrjdM1cXTEEDvJxvRbTSY11Vv4m+5MyNhrRizL
GfBev1tzyKR60/usefV61O5DMYcbIJ1bPQ4VzTvbexMX5tmXNK06tfCQe61jr1Ua8yBTUNRR0pq0
NUUZbOcUWWXXyk9FBqWoF1JwSbjS7Nu0DCOBpuiPWrf0NyqUCxH4zHRuGeI8HElJDF6dkTbA633t
oshzS57GyzNIRXVO5Oo+9BgNW5sxfOo08/v27DkC8b5bXFGWlo9EbS9ndw5k4gcwiEVk3NYt6Kec
7Kx8JEmZ1flm8EVydOb+SOPmno1Ot7ZFPoDHcIee1UPmNe79iK+/XGlFrm+1MMSDugyWca6H9n8O
yUYnExk5xzSEBbnL5nAlk7XbijjUXmfR8u6ysPxllAuxMMOvkbGm714fPc+eWD5zl4DMOunyZ6PG
GpMNBtPU/XxALlIPWxUihqHDOHuVCWEuwQvMaAyxr0kYVRcMSDYRGMSDqCtHFLO2r0L4N80172LM
OGeDRObMqdQgxF6GE73Alx4BKVLHdC9unIRHFIb+lixy68sqn8eYz66ztM80yPGNQNirB9cLmXpv
FsH+jjIzquqhGbJjk7VbI8KcWBHh8dwG0VYJHBp5VgXaRn2bmh7muybH3x5ow5Pq061JNPt6HOG5
XCqOom31axEbcjagWaJPoK0t3KQiKxf2WmNIy8HIAubYggRbmhj+JPO+86j/kOTkz4yfnz/NCTaL
hBrjaA6LtvXLIxW7eLElfpUG7kMXTUcl31APulaO67yK4n3XWIe/HOaCzAUdsnVsWtIvXWsKrumg
m9s5T8Nnxw3qtdN3zjcR11+zOUa/OwM5VV/hnQUj2BpN/8BCZt1BY8dyy01lWt1am4CcBsPR6MZI
cg9nmF5RlU8FX8plTkAFlADgP6c0UOEh6815jSHPvQjp6K7NSXsrseL4k8CiLJLXVlbJ8mwMuuQV
//fxvrcVmfc5gFQey7gJNp1PalezUAP5tWusKrCwTSa7Wj8jNE40y+9esm1OmpBTSySSPiIFKNkB
tvE9T6cMUR/TaGR4W3fqZ9UDX8ZxbJLq5jSAigVSB5BIf3psHeNoAzYibOMsdQoiPFq3wQrp1msi
gW+NXMX1nDRTUY+PlbF47Xoskl3p411mP/1pI2EkjkISdk0PwMUkPG8zpfd3rX737C2dbMQSGpxm
vN7X1CizjMfAMPK1TeowHRe/JjIRjaFhIa6rqGLGSnh4zzGEfg22eFBXgRIfB13dX+rpknmIhmQI
byxhqXi6aCZ9kQlMf2OsIsOopVKz0/Pz4Lk9ZiIqQ5zDxScEHyCm9J8OXD4eymmror7la0u2kdcQ
yiqlzErAHAuDzmlMm02r7DuyMgdaALA0yUNU9wpspHmsUPQbKZ18Qk0Gch1IjI4/JmNPJvqLSR99
ixYuwM3pBV6yNX2t2invb6zrMYYD4xtwsPc35mNcTO1eh0HhiRMN9LwqSnt41JJx2v5zhGNkfIyI
zdvOVboOCH3/m7eYihvqJHKws3IGLSXTkYrHR7UpOem4qVeu3ZePdObDDUhuQBNWC4LeY73c1WO3
7AsvTLdp3hmbWu/zrwg/bhCBpWk2yC1eYO95yRHyNr6eH9qlfRliLTz7VJ1re5i7r8ipL5m0VIcR
Jp7O175lo/XTKSmGnfxRydEraWLJxoBwRBInipjYgpHAYdzLpIjO8kiz2VGiFGGnOlUvqB+Zh67D
XJWL8yiP/nlVwpr3/8H95/rl3cDrC06A3CK0pmo1JUIcS0C9tRPzVSTjQFNHv9ofnLCEAwRzOIBH
BitlgLTRaTNwJXqO9HJ8+QtsTlDOgffoTEt/+68tlKe06tlsUkyuUU0d047f7MGtIXwCJGE5giEt
rO1dnpX39bnwFwfzxbJuRb1Td308ltHRYLr0dhjK8WClQ7JRo1eyQX8JgKsabA9gH2PU/plk8pXd
PzrZsPwyAuYqUfv/xV67meTVcW4fSomnDZAnH06HBUaGqlT1Crc9OdcGWpTUcqztyJA1tBfkz402
13oMXnt15ClIAG1Fvmzxii17t9fbQyMhu4FsuzfT79+7hREcYvF/jqM7XwervahvFjK32fXwYevG
HGg11ZN6UWyN1hivqUTDA/Bobvs8vibzcA7COP8d5dOZOzz/3YbdOeVLu+vR0LhuGk/YR9YY8tma
+p2sMKbyAP+81/mTet9TxXCWockRikTP6ovz80gndSF8gsU1Ny7s4CmpsBiZARsEI4Kzi4idfOsE
qffN6BAxSZw441ajUMvPWiKqFw17Io4wOPYizQjmjyBRi2tKguOm9ZifoX6zngBR+/BgWhBP79ZM
9Zwmz6Csv/WR4RyuxIzDjAaZ2iy5Rn7Rv9ajcTRwN5HBZbxOTK44MQ+CDkr281Ut4pM/UmSohSXO
3Kdx0GD61MpumNjImmwkfVrqzUbbq/fJwF/1EvaB+SHM2L1irulWKneQND9v04h4G9ipfohk5kjp
TH9U1SlLzLwjDA4NzbCfYWjkZF3E13LnFVqfnJcWgTF0i7Fx4qnYz4QNPQmbiBK5h6kzl/2rNxfz
6oUD8RveHG0cB6Qx9dMf0ojxx89gntGWrQLNemyS0L/Zdc4QP2ZMbJgbq138To9v1gjfLCYn/+n6
u4rJzj/w93X3H5jIHad5h3j+P3+gsWII7ck+/uuHNGOXZln3f/+//M8PqPdBSm907Xxxpt1OLiNI
8arWG+1zss0RSYmQcm99ebF71J7y+YSAim1uFdYxqfBZ98waUj/vJbAzbZ2Ve0jhbj2VpkEGgBE8
TUu2V1dkHC/t342PNLXjiOyN1lH2iVPpgvs39eeia8CmiCUuqUc0WDC7xtmOY8ru0GeMaXX/2jWH
1H1NkwY7eRXg5P2hOX6/cespf0gzBGCN5Dcms7mJwrOw29iA3tZwmY0ovBd3zO2a90WV/z3NSZ3d
N+SMznEok2X0GI2KH61Ndxo+Gen2Efdi+k0Y4boOgUpXzMXZpDXFVDxPX1avWefWMyuCG9gka6P0
MR/HId0wutDCyYOPQXeuVe00v4ze+9CzJHgLOuYFEAgJTMLN+JDGMKcpBoz1lBEsUE9Ls657v3h2
Aods9MlLLwKh4hmzPK680Hce+zS9EM6MhklxCw2fvbd8MQj8EAbdRZUE957Pc7mfPWxKehetnMru
3q1+qk61DBujC25v3UKTpSglq7bCJ7qXiKQWJ932kov08QvX2A0X26i2Q+FNV2YCRqs0YAxKEePv
RGqfo+XPxLs6otWP/h7RcVP9l2usQdhiCOf4LpD4LqrRXTDEdqbd/jIHJLhBXRbveB/Xy1x96Wo4
CYrr4Uo4YaKVBEoQkUIe5L5uNeav1P6jemgD/54d4jOr6yE3llM0FR02AdA5VfB72qjRE/k/9NmQ
mYryVZdmAUtN6nbLtQ5S636tLMCoWqfZH/ESbmeNy4QGCXuqn2cP9kR8T5r01fe8mzauNLyGFHwr
z07014j5TTsXHVHuRyVGR5S1aEr4SzKMaeuAdnaX1ynotVRtdRi0j+rUgQ1ca71FKP9UvXRxmv/E
eIfLi4KDRKWI/ruZ41PoeM19IXTdKj4R5/j31CFe/747xLpGzkWaPukOb1ibG/irktIZ95CJhUC4
CGLLq9o68CWHpyQhf1et3CWh65vUie+/QATmTx/67qq6rrBePsuFfEgfqwd58Fd7ngu0UtROFaYg
0q5jzKjF4hwrmixiNRkmpk+gtfc3FSI2SSeQUbWI67kYzkTa/fdpVgIwakxoiCoRfxURggctWcTf
ozK4sgsNT4RQ1ZuceMcHJ0iMw+hUxbErTOumcDEbBUFSa+IxNSsNrGD5Fixm+6zq7dJJ3DV3GmJh
vAIEdP1/UjUs3/x3lA/ho1iJEFyYTEv3dV/a4v7L9tYCB+Ab0KJj62rO1pjq4LUIA3/XNygOSRIK
XmOvDY6NARikXkU6PKNxCb+rF8lUdp/qHlmT/JfqoSXtdCGcc+egydqopxZmt8y1a93u/yYocPTD
cp3UixBixOihJ9irV//57erVjrFcR5uJPuveJ1lqGfuAFi4dnzM0UpNRvKiHxk37DZu/x8XCc/+L
rPPajVvZtugXEWAOrwwdFVo5vBCybDOTxWLm15/B1sbZB/dubBhSW7bVFFm1aq05x8xnurF5Ig4s
o83PV+iDi6ye9JmfPyX0Zb0pZPz+798xgVejxpHVGZ5h84RPMj/Joln865fMQ86pqAFTN9hPmd4W
t1fZjolc59iqBYkeV03bIMwnzV7tkKGrGY2VouG79ZzzlNb6wdg+mrfXaJ5tjXnkd7hujoh7YvsE
RKHEdtnZ+5TBWzBsFNh04Pwwxq44aFKtOEmqnFDiK++zmRHsKVI/okVAg8weNY75cESZN9+SMQcH
JMvz3bR9Cp2TTLhGQar/ZTnx9OXmnREmNPtpFcrlRN/4FVVNd1YZ3z/IDZzY6d2pUu8T01g+GbnE
/hX+CsHs0NpIE1EdaW+dMr1c++SqgXdqbBZ8KwndDU9Kv4lTg3ABY7ttS07dTH6aSCpwEl3hNfsr
hr/qu5JtAITmQv7wldy0lt5pUFTrUx3R5DhghSjZCUmE+qnsyqpWotE9uU6Wu3sZ44okuN0OTad7
re0p8Wt1AH5ex//7Ec6i//fa/3zdZkjumv556ev6Jav40gmb8A8bybYzJi5dETabLLdkM9kWmQlh
rYUJG0BAcct5wmJyOx9+SPNaPnErN3BwUD+wDtKVfVindLxl7W9/sCO6wKVe2vZ747hVeJVoYXc6
KurEmlsv7fHH8NwMSkCYVBUIjSNYY6CpMpg2baJlVUm+cri5Urj0BXIdCBVA4scrA6dx43eub3y+
vmSupEul2rFzCdW6DienZFGO69j23A+68VLPQjnWjEKxfMvfTaH1Oqdz6IH4PeIoSTLr/t+PEsE8
r2/V8aRuNkNrUApKiMU4oW//kXsrywp4i/JpN5aG8K/q7+trDkF7RDV+dfTvwD463ke7RgBVsH/n
HvZaKNA/YQ154pARwYqeuJx3ZbYs5+tH//6iSmc+Km7/8xX/vm4HPCDKjS5TPew7i77pf9mKsJXU
cFwJunCtxbnrPRFexb9XwRgSVWz8dDLxotbiDaaTUr8B/Bf3fdN8F5XdvHlDnh5TcFVhu5RNgG3d
5aZWxd5q3Y6T6NJ+AAotuU3mmMLA7d8Kwsivr4smdiOK4vDqzFTjN6jA3fP1k3JG9JuUd0Mi6AaM
SEiUeYFaAIfw38fQGBk+Xl8remc8ILdo4fsyeJkwgvjG1NL23p7wuZUfP67NXOsrvxGEoHb05l4d
L3tYNVF+AB1mgONZoE55HFfZLpdhG4wOae/e0abyfz7bXhJLYwWKB9sJpTDKthjeKskmpv9zz3Oa
GPdOsmiPWML+rnSnfhUL5c8S58rDteFdpbSydN0Lfu7lXFkP7dgOoFBG442zdIi8fUFmk3UXLY7f
kAgOdxavhQNDl6Is0Ofkvdwb5HShjeDyCl090aqqn+dOFbeFAgk6F0h3bFhBinxGUb4+Krm66Scm
3okJ2FezVLqrSEibNPvnMbg+AeVsvxVIkJvrVPUq6C041zvgE7EvMNizTGXXN8JhtNOJHQiINKRO
+OetLDWadAozL63WT2UYcfNbvRdapI8eptIGEFwIi1rJIVLPFFjiitaBHGnsi6od/24fpJn98wHy
hJ8Prr+VTkqoa60vp29zJK8QOtd8a2+/FEPhHMtR6H4sKxlx+TBAXxOGusFjddVH7DW104fpUEzH
qz8rr9L7Ae3vQwxmDPwmpXg+R31ru3feNntcikqcqKrgtIyOeiEaaieNBDGWQyTFVUThtbE8/dxQ
ZtZcMJKYT7VXOweIcCzm26jCRgn1VCkH2Sp2UMO14BSJXxQ5u+0e59E7TSq5QNK6YMMp/lkfR63p
fCZ5zbHn+WY0y/KTyzx7YrPsbuK1//A0nUfs+ruWqkOgqWyz/UW3ihjbbZWzZekesLQ6/nW9u/4S
DxuTFKZGODvzlyC/+l6H83hP814/21V78/PZf1/3JotWrBJL9C/67nrF1MJNd9QskokFBjdPN3M/
jkvrrk9qOwKsU+4H+icD6NACsMpdU5r0v6+fNg3bec0Y9Pq7lbvmOM9t5qRWsb++txkn4GVe0yie
E3Ada49mQh8gqKIb+eN0EfyA+M+0kgHYanb3UtfGe5lL45h1WXC9I20SVo5jT8DG1RFo3+HzjR+u
H9d9Y57ASLDXWClTK6+fJANFBSCjwLs2DL/NukyPRmOhOvXYU+Yyh6ZT+wxH+4KmHP9LZ5cBvODb
2ySohO+Bk0/Resx+J+N+b3F++pksDNunbe6lUToy+shH9/76FdeXrjWyUxr//AE7G9abbkIP+XiN
MkX5vvUmWnmHkHk9LAgurnVGv8yESk12H13XwLZS05Pk1I0zU1+fq0al6EJsLK8gPd3Q1cO1dGh1
Q94m8WVMcvrUV1Nwodt0Xb1e3MSLaYX0S9uvkug9E4F23Tr00eeuYR1uR5vK1HoB4GDeYSmofVEa
CQevxMPJIY5V2s473ZUWQBpAjJpQPq0CbEdL/vnpB4RYWcitwjo23zqMczTb2oer0mP7zJiJ8SiN
1jpKi1aR7aI0sHpLhsIok+gf/D2yWeRADAXq3I7GvNSObjrbT5h636+ixtGCATnbwAQSrZ6OmpLB
C2vLiKw4760lyuJqKHKa6qIx2r9zYvkXyWC701Ypj0NTiefZTSDwcvIVC6xXZO7DBcDNEALyFfiA
tIALkd5VSK0v1/C8fiN9iNXie7K6H78S0Q5+4uTqL5A84FgpeS+j472ljGT2GX7CH9VkkdPsqDum
XTEYqnDqGrb6DM+l3ajjbzUpg+46LKrghDfu2n3Fw+IQRNvqT2Iq4aApUKkssSr+dcnTrsdmla5M
OM10slwkfcFV1etwPL2K866vz3gVTnWaOWzMdr8zi849el5lPwBlGTYzLGXd/Hx9a9dfMI/Ulyz1
bkcFu3RqguaSBWbqrERF4ai58QBpDY2/Tbt8lgt9SbKcusJtQOD3qXey5valxsAQ+2bVrafN5uw3
RVo8jh1jJ6vX8kcwAChrNgCCuUbXojwt8uZeJXj1umUTqd7vTdyQ/k9Rbmba0TA6q7hdUm69ySQv
p8p6iE5XfpKbebdX1oe9TQKXXkBtWZz+pMyoJVZkl1ezqCJ7ILtGke+v7qx02c6QQj+AILkXm/mY
hLLIJogQZoKmML9vYrba7LK2wwJ9i+48D1t/TAQN9+tHq8URucW6tF898et6W9deWd618exLBTVt
lnnFvXSU9X620EL+vGPBqeI2T/rkSfL+rUwod43Kjw8FRc2AaRb3/+cjIFxBZZPpsh3Uz3ZcY86t
O3ROVeINWP10XBrbQBt2en4rzPzei43Xq0xX1VN7N0yVsiv00Xtp6HI0OtECSTb93T6gTTb/TQoc
tfx3ZL4qo9ZaNPSP+A+u72cwkjtXL81AQxd6NCEnPPYWHUNswN3lJ3S1i4st4RkhOZaD+bvXAiG0
HIEhAQmxlzcXXVolq4G77Npad18IxHvtJJU9un93fHTyYsFqqq0P9tYpvtozZJPuE23CMJSYQOdk
VZO347a+AUVj1bLlLsv7f35ZJ2O5Q8N6txZ5fbq+Dqrrn99cED+dau1Lkud4rWBNYfQ3ZjdKX0va
u6tIF0IAZ3DdmB6HgkRQqPzJqdiOiQPt4D3xmMOP379f3dsk53v6l73zA+Bh0BUM+QB6v+i+fjgi
WEXvFn344pBUgBdF2770pxZP6VM9rO45dfTv0atres90DleJ7lN3DC28xkFbLcheTQK9mddO25l2
bb5wmgiu82hOheqxFcajbgzf/zJ+Uqm2dw5x9Nfx3aQ5/T8BwKZU4Ao7GMhi+i/3OgaJs5LS6UN6
1gVDEpeBWAlGdkzXOoyxkd7IstqkUkp3VLPyLkM58MMZqmj7hIQFLjtbVSpkgMN6n6tSPRfKWEUQ
7V9/cjESlj5NPvUAT76tQdcA5DvjnVc1y04VKDMH/alHw4wgRWiXYdWA23rJ7fVuxQzjkireIYwz
CR5OrCy/IfXgN8Gz7q1cIIdmLXoZu36fNdwTrVWAX0li9SFnZjAqdhKBrBv3xiYiiGFvhT8hyHEC
ZYAa7X/4P6LWKNq7eN/Y7ny8NidcYJNV7Fk3Kims0K0VhCSbTm2cvdgXaqzvBmHc6JVJkmlRQApq
VL+tFRKp64Fdi4LWryf73ix+eUPPHDuxIJ94j94IB9md8oNNKdDXzVOmeTcQrR9m9BIBrX8bG+36
ONP1s8fGC2XVnmEzc2skSD80ZD3KaC+RMbEnDTMh7tMNIn4lFBkd1klAK2K2XvZwEuRgeMROmSEU
TTDknm77tuvttJjvuED/Eug9j7cZD0+9zAmPMTT8fv39qntO6OSy2KnoCvNCPyyZZmEVYXrbD3hZ
MsbFw+wSicy/cjMX/LtuBVTLXZ9osmJZbD04QUlIfJd5KKfBCopeeYNi9VCUdRGOc+EghhSk7ib1
78ZSsSljEm1TD4c3Q9CK+Fo/yQx6MLAc1BpxdZcuT5bXu3uv6mFoTfqOI8ZpMo35aEkbEXZN6x4u
a6B6xkNaTJXfg3wN0nZJghmQks/D/FytGdOMpvvVDAjMi89B/wRuCpGg2On1HAjTuSGsKAsBXpOe
znAXS4HOPRI3qEGcT4AMB6dS37brRVwwgMHUg8qpLpy76LZYFGZRZVEkdfQxjk7MH0X9+2DJ8tZU
h3FXWmCDHFVEXiOf2Hi+UUtC+0GWZ9ffiNtIAmTQG7NRYGBExenKE7OsT1fad8Rd+zl3gDZV8EuU
6pQDuAmUdfqibeaLHP1SVzlyt1grhdpCyGdnJSSILM6FbsD31NdvTeZc2s0E77JVGVqpR4Uu6Vg7
4wSvWL14UjmRiajcinE5JjRJKJ41nM7L+DZyUA7a1TmpovpjCR71yTBCzTZ/DbV4ytIaMPKg7ao1
flbWSoSmu31TBo6heGOEzPCazTJ7qoUWLCz0imYksKezlgtNY1egf7J0pKu3Xctelq8LGMJcKwIK
zXr2vMDBW0R2cAnv3NRibN/yCad6djewpHUYKYeeKREDVqA7SmzgYbqNu4XTkEH4t2a+1CO0TFcy
XptdtUAv1+m+w+nCB8X4YcFCucEBCinM8Ukorfihxjy7WvYtGub6BdPYWGRVVGrpSU+7J1fv0MQO
cChZjt/khBiqmkosM/QHYgPOc0Y6H6xnCZydrTxTh0+jBICc0iIYMys5GHK8R1EjqYuyx9ogStDt
8nds7DucPUtgZ+2CbH3rIn4zOUqDNVt4H6QC56v2PmfmzbDKP1Qy4146yYNpj7wRh96XjqyvEy2G
LRdVYNxUa4jaczj1tXVW3UWQetOfhoXmo77FVa9lGpUO3h/dvukniqp5Uf5o7Qr/YBEXqx9RUNjD
nUsOtk+k0UOrOvjSxhwbxrT+7nv1d08wKpe9SnwsEsdkIx2uGzZz6i+LrWSQHyBMNAN0ZrV4ZWFG
pz8sCCZpdVRuhM+GCqaJP72q6445xhW/TOTKvVwmYV/UsLbUjKMI6PKJUovEsLec7gUiCoOC1trn
Qt47TvmgaPqHYq8xx8HsdSgooaFEkTFU9s4urwhIGRfjBbZFfi6yfG8PLiVXp6C4VBDe4tlNsrXA
sEA2hI4NT/Os/SrFay04mygJUlAl+V2lU85BFh2te5wqk96ReTtIfEaxXr8TGX9vDkoe2DwboyG7
KC2IGdIFSId43Yu+K26M5L2PQeSgFwlWknsDiIl+BYJwkw2Sy2SX56Y22QxnJfetjO/DmWUE6e3e
67v3ElJjKJUCXBF3f/GMOmF92VhwafvHIElsj6u3DIu0mwAOzH/cxMjCtbukqfXFlZWFaF7XNb4h
ESZwzKmKVKVgY+mfiPZ64mc5nOw0RluQrDPbTfXVazrXady3Pb31MmXwjjd81h5wIWkPQGcR8MVL
1PXpRy3UyZ9V48O0FvRxcfzeJ47YC7RZgWLQ7uuKMjSsUb1t0XPZpsraA2KOyD8kzqQxYbbguANS
hi6Cgv02VDJjChaw+/sssw6rSrpX4+6WzTDvjoAa4NifC4kHyPamp8K8lVM+7rxYezWEPvgVdpjQ
iLU+GBZlpwIAx9g7jGgXhuy+qFNgHRjBFasMkSozCWkvwoxRyCWdw5yug6tozNx+8u+aFw9rSSN/
HEEU9n6BAzu0bPvW7oaHprAOubbQH23sdyZzIy3YLw10TSSmoSFKJmNSY3K6nZRnPdffVZHiP8Gj
02kYGj3pESsSO8/a2hJF45LmkHnTaRipxhcwU2O7jDcO1803hukjjUW0WDgUOVgyQNVpRDWxeIpj
P3YXfZfRO/QF4dAxFOkbeyr/AP95rFVziphImH6p4r6cOoO8FHtNAtNoH4tpjIbCvricV1iA+GkV
HSEzmhq6fVPeMqE/cn5Nzl0HugXbge73ufJtW+tjteqXSUVcxYzsdUBYerqjpfrd1MaF2MnllvD0
kMCvL0xT3Dsm3AFSCmHUvmZTt9cXxuVWzDdmIzf0E5qIt7n1kejqWbZDGdnY7v0ZIDUX4MbFZLBq
TpDXnOUmS2UTnAWomvpO1VpMoOTQci1ZX3mIwKrduA3PuyCy3bfw0IWO5X7UWzp6haWaVdF9tov4
wVHpXGsgi0aDgyDiOVKJk0sxMAcrcqQSkgYZ6oI4GjmsAd9LAvaTA+WTc0DM9cAzSDgXsDYSyYu/
Tpc9DVlcY56uO39aFWCUCECBqM2XpP1o66nB2VeQnz2rI74BiwTFdA1M2ByRTATP6UDybpKXYZnB
yiftFli3Oa44GNbbSlQf1QCFyqLLVHXuA1JLqX0kcSXhklMktrh+sn6KihH67kTF43KSz2EPGooc
D/mgwZxSC+qP6d2YcgB6RebcFnN3aefBJWZ9eKV5NYbrTJYC83USzDoVRJlOaZ+Miesv0jVCeu6n
AqwCY7kk8w0kAhHtwAKnaFbusDtFCoKcyI1rUtAcUgU9UWHpWhlYtnWDvbxPQ11UIPi8iZ1AK3/1
tOSYciCHtJXmM+ECa4p4NjNFsLZbgw9o2KT2qfaqaXGUNFIjKuCvxyvk0G403jNya8yKW99AqPCM
Qblb7MhR0oKVK8HdKagFhPE3qzyXvpvFDkdHcmaiEE5wn0o6ldTi9OWtnp98wyVsjQ3EitRBzbFx
sQdz+3TTcUqjwskvBMR0x3ESSHHyhqIZU+9slkQ+ccGFiZDWVIbQEdRqep0xmloWLNPr69x2N4lT
snktPO2jbn+ObnJS6Lrf5F72h2MNwXmrEETocOW8wXwiiOXZS7f02V9zg1O3tpU8ND3v4m50MVpu
uPvQjfRNzc7cl2FG7GHQrUbmd6PeANJRPJ5xPKdU46WuljuNiM/AcXFtZK9ljaNW6kijZhN5R9tX
lEdpGczoQ4GK4iFLzCMy0VvTZt5UcPTyZ7zHNOtbGGBstJrQe5bduoWbRklc4kUxFTSuIGh96Fvb
g9nlRhYQw4zAr00vGTr1N7sMaty2A5oBunANFrrxdntaRt5ej15d7chrVpIXGCPv+VLsGn6suU4a
gx5reycFZs+oAcH1XOy1PiUSmqmHpVMukLsUqKO1hGrc3nF8ABN/VgCycV5aXH8l97QQ1W83Z0Kl
l91vGhjueTB+WwpaeCdJtZDO2pmCCr6kWd8leSh9Ms4oaRKi24SJJaLW7jgUk8uqdtp+YuQ1GXbm
u6j4Ao/BDxI8lvjEXybn3Jl2x4uecpfM6W/bq24JiGUql6kPyoD4TCriVsGgREzb5K9kIIZM4H8N
Dva1auEujUE3tfWx41EoPRgnVsMjbOu3zPWe6vKRrYBhAGWhZ2TNaWSYjqW6I9qhfDJUmJDjkPmw
P1DVe9NrSe+iaXaDfQDY+itOCHNVaKrv3Mx0CNh41ruVTHidh5W5G/0M9TLYEAI6Coc+sjLnxYa2
Hwzovjtn9fa6VlgI762Q9Yu7cXuQVXf6vUzVgYQU7zD1466yM/3GgUmuiIQBUbXWQfmwIUnBMX5i
CTs5+UpwATVPZIKL8afkroVEcBklc3IY4jqz2EjaHie9prePBSf0R7tJomVEobxysFqhwXHPKBri
JkJoOQZ+9zF43C7OzxNnvkUiRkt6/u2VcUbR1m+kJD55rWcHpsLYcJlkFdgSoPhUQNUx3f48pMrb
wnTTLwzafoYqJ2pnRDxV1RhbM8k5GV1T7ews/bAnWlC2p188ZLubg0hEvXaC6QOlSNRpECfxi2e6
H13dv5OCEehCNPvKyl5iPDDBSGSnX1vJpy3cR4QELXCIbg5nUYkdQrSbHrStD43yVgA8oCih8EWk
lu88bGXIFln/p9jdoUVCkNfdIfbnHlUPxZLHUW9MeFdSY/KFi0Tfo7saybpLd0XMMRzf90EtY0KU
NhQl+RHAGlkjqdJqElutIdBiT/eL2eBYyuLlWYQsl3373qVkJWXOxFyYcdZhrOdLk8WLD0Zhfnfa
3yykbLIVC1bHycxx4U7PmPRw6qUTQTaIaduUWe5YlJhTJMu5Oz33Q38hi8bEMed84C6sytGN+lK9
FKlSUQ/9luvIXB0yIapSXLrQO/w4r+YnMGw4bnMJ84Ttc8jCRnPaIIO6c6umr+4Mcm81BINh5H5m
BRvF2gR78YgzcV4JjCyW7rUXBSxwzodFBf6rVSPT1CNMOhRTVcnZ0vGe0OjNx2RDTBSV+z0XBPfg
7egf4NAFZoz4MUHKYJoNRW6fHEEYRhq61wXnY5pt6ILKZspTv5WcNXysyv6w7ePVEn842XbTqpYK
BWHAil/T2LYx4rJerGyDeCvqfIMw+d3Q4+ppbNghSvHgkRpjWMWOpBktMPC+8XdQWdjK6Bud0YZe
2YBDTgbvSA+mPyFK/YuJ8iSG4QtjPGNTjr1BfdW4r9pOlbUd5An06BnA/NEEjejjH3I2WYIvPfkX
99S3Bg8lrDXzQs5aeWJscDO1NgPbsXUizwOGyUzaxGqtREm3QhhJHEbZXvdXs84cMN1jGvdv6FQf
pZLCljfFBWdUaKezfsnaVve1xqqDrJLf2PFpamkqDhAbFlnb5zs2218dw7RRNthm8zQiId6gXfy3
7iYnpIxPYLW13x4KUie1H5KBnWg7BlvSTCJ70N6grjKST2IvJAHqxl7Ul3VyoKGDAU0AGtLKowSu
lGdZDi9z1jiBqi/vOgZZHszuzlGa8uwR8UOfdn2ol+w8WpR1wir+CpqsZwRtvutZFbWg2p2GOEPr
kyZzBOwSECSTDCQMyp2ulbPv2ugS9anaN9PkO7pxUyPv2c1QkWzdxn/VJiSD6fF5nsVDqaQmGgn1
eZwH9lHudN9S5pLxK+PCpBCYW60/5KmfyuEV/JIXuiDvgx4+lAuEMYDSV4e5wREa3QrXY1Kfxq41
djCE0IDmYa9Op+1vt2ar3a3WieW+oAlVsaSO2DQGfEC1Qi52x2Zr9btkHo2obftPV/2Lu41uEEYC
f1jAB8uJirVIYYph+PTbYf7TjF0NyYSIty4dEjqhjjzaKzY2lW532BkUkeiNzHDpiEDtNmYBzm+O
NN7yCICOQmGFv7LmJl3DYX5BIP6d0TRF298HWk8KH7sFSLmbuKIDmQ8JJAm6hJUks9ibk68SBV6g
D5LbeVz36P382JvueVIku6dIyQbUnoHJYQBX9rbWveDVx2ig8RCZivkCE9bgoKY+1vn6K92cunZF
gHres1TrMwiYrR9DZjpsTIWfv1KCDbNSH3d0ihCUNpjHqdNR7S+z95ZQOO3JmUiZXvqcncezyUq0
5+eJNi7HkG9vFJY/e90YWhLXG9Hdjud9o5PuOYA/0N9hip1oe5DZ80HaZefHhsY3brcO40VuSL6C
7hUhclC6v6uJngDTCY/h/Or5AOs4vieBR+r6SdWaM6PslXKEByOGHUJ+9XyutDYqraQFDZUQCAyH
DNqEfEI6G4o8v6NrsZKbuK4YIOxjhSvMq9ZLXiRqJDzjvrVojc24QFdd1em9eYavz+kjGoBzAw0Z
MJJN59D7sp3hqXPaS+nFIYBanLl5owbmpNJHpoRIyXeOxkb9RhtP2J1wBA43rrJSp58AbSI6AXSF
1wblGzATqFxNiEP5sDYSUqWT4kkbxyfEtcwP28EIS2pplE9Io42O5Is+f8dqUXEcIT0HIvBX3g3y
wRz2psTyuTQJ7nR965roIxGPzATsCn1COR3R/nVBYHt0zRSqxKkV90bNaQBcMY1sR+xiV6JfkzYh
VoX3sBqrFtDqzXyv4BxPYl+aY9SZ2VoNePX0Vb5HV4BUzV7ybI2UetOkdRAFkjp7qRaRHrzY8ltJ
0UUGdh3F3gyDL4iJcQykzU8n87JnTQONnM20MtT5gTn6xkGkqk/r4WXEHXQakmRCY2ihSS8KNZod
0s23TDXExuEmT1rZOz2gW3vOwVNW9y+rY+w10bY3oNYdWpAYYGb5y1IyfD8thDcyn0XgsIVrGEqi
Ji8/x075UmfvpSsJGNcnsOtlJmIkUGAxvBgvumJlZ7ciKnPO360C+HADDQQO1d5a7fQu0TjXaQLP
1egSIZOSgDdK2lzTaSRVZkcySR0YOmdWHKxzoFGZ+m6N4bft68hYPGprzXzoHewlGuL5XTVln6WM
P1qnf8iBdnVZo0dO/roUmy+noFha1nQn3CG5H+uWaF4nUHhwI3oqdeBR7egNM1hVK26RuwZql714
kpvaxW0RVV08BbRT9plp7mQytKHmKn+qtbqkAkdJZrD26VZxdOOVfrIHlMdRO3MntlREErQpuBr7
D8J6cZDZ9G6l6FiMRN00tTURBqw5aKD+Vptenqofznk4ab1yyuNlRzPyjwV7MuhieR/PS3vWirwA
zeQWNML2IJjwLXkqya6us5CiDhfDK6OpQFg/p8WW9kItob8VkrxDhOR2yHAPK2wtDkaL5lXiX11s
qoeBt9qrvDHTRKttvHZefYQo9ZqBH6DqSsltqZnxFxZSIi9+r1fjo+Vi+ePgbn3ql6J0rUAlNTfA
kWodZK9dpnW+q2ebDW20tH3Z/lFBtNdTe8BUqjzGGH73tdlFK3g0vyaSO0uqyCj7+UQV8JEssxUQ
MFxGbi+QDPEzrFd6XUKBFmPxSWd/8e2ebSxnwIeLMPWUM9tEQi0FQ1ls/pbks18HTl+e+1fFQS/R
dNaD/ruf3YNeJKcSsawJHeSES/XelqQ3ubmZ73TtJl2oTd3a6LhIaCqm8lvqHjc/iB5fVqzz4ElD
p2BeVRA4A4mwDmU//BlCqCEjiFg4/26jbQWTfdPUDfl305eKpAtXSnke6vgDq2ESrBt8eq3Ni6kh
DU1NTNOxM0eiYyBFY+MXbjESbDq8JKWArejO8e1ajKyIWOzdVsmY6F7i3kDbKWD7rznMUdKNiL5A
1rECG7Tc5I3tOJ3bvyMuWWARtBAIJQiI19EoeRq6HPH62BZ0MYZusHezTZWuW2imbA8vfMJeJuVo
XqQdf7uMQZGEjLRPOMmC2hR+Z6ftETOog3qQ6chkqG1gUjdRaKbf7lSNYZInCqtch0zLXL6KVPT7
nrc14RMyEHA4BchAXEv00PaZOg17hJ4WSk8ExzNTbD9Ds0YtfpNhenHAFKJ9YWomFeuA7IhJ7ETl
N8X1Tpzrko72gCgxZ0b3XDGMwqfMPcvZd0+A9nHouIuHIW7Qq/a/VDfhLOC5H1ssKuVmcsjGMQma
jsVyjYuLg14LNmnP6Wik+nYi0PrQARXHiOJWu2VVq3c5uLRFroIRYYo5gyIlKdU9N+32THpelGXj
AzrUkUzXChThkr+D9wEfb3T47LT9CvzrqNfFucjn84IgRt3LhmO5MZiovpviyc531Qzk2FQBwbEN
2qvBdCzpb3Aqmcd1Ih7eQo9Nu5/m6lrUfju1O8/RXy2RvORqkJPdtTdz449ZseOJ5TD2M26TKWUC
ABdEGBqBfkjSTF1vI0T3j7VAeAB99Z5wc6L5iuwg6J4HwtHJNnfcwOpqIuws4AmxZTswYDXaCgYg
70onszOtA8xddNJ7zh0jfdi5m7pD7I4MVWZEjvo0ticD2Ve2sKrrjQuIr31dtOWPeGvTMT7AS+WQ
VeiOr7dejVS9rm8xE59WqTpRv5WEpFZoHR3cNSlrCllEUyueTBSJqFA59ooljgbPQpVAQNuud06a
mN9JPyBGAA20arrfTo97m8So3G2/zFn/Rhayg9i9+rMQe3eu7EOpx0xwZyuC5lWBUrP3uh0/a91y
iHvV3AGnrmgZ3A7rFpeBHdXXxvgoVf1T8Tj6u+6NHDISqlDgAcy0XopKrmfOed8zCk2RlSCJl6k/
dmYFD4VvnXMjV6Y0lyi1/+qZ950PrHCmTnlfVMqd0dJSra36s+0TjhVoj3eZGI4YZwljiwukwWqy
owXOoed+HrDtA+Vyfa8H1JIsf4eWoVXu9Wq42OON6VHOWGLCcZcjwazEi/TiNKS18tk2DErRQ9Mk
tYoVC8UXrMcnG4xvmKuEXgBfpdHbPUkeJCoHnUrJKKtwHv5YLihbuIL/IezMluPEsij6RUQAl/E1
51GZGizJeiFku8w8z3x9Ly7uclVXRPULkZCyJaXgDufsvTbelHWTx0QI2OObUaKybDruSDFQrtCo
f3YBUDIf5t+mi4wvMYKUoNLf6TF85lVZUThRtggdDJu0hZU7gtdjw3KtkuyLBWQHELuxRUONPDX8
yLPwe0wQ8cwTWiNmnRCzUP8fhnzc6NY9s0AQBuljn7F36RUR7DRc/yIn1aUt0IcBpjl71KTWaUST
pnL2SNrTfWqp+45ceKS+NM0pVdG7ZxgyaNiBSFyX2QzLcJN4y3JzFQY8FEbOUxdZ/HpuiiBd6Oeu
oXisJwzGDX3rkBI+hc2qmBX+O0UJp5srJgBSTXAOe2WbQhrdhXnwo6ZLvHKjeYgHU+tOlFL9GECH
ijhHkDVxHmh2AGObiYH6VUuKdp261qnJu36b0apTYusz7ckCppr1rlTcTprDTYPyEBCRyoIHsJKv
69+VTnPmqRqkAj0MtHVEV+hldGC7exxqMIYZcg2DdeNm6N2v2kgBMSV84u4MUB/zec4Ji2ZnC+VT
t/NPVxc/M+NTgDhf672KbD2uni1kMgrAQub/lqY4DPaKRs6qof2zb63q2XPV8lgq6lZ4aXeo/HNb
JPERjRBlTqUyqeA7BEeo3o8wHugTkAFSqQ9EA7d7j0wFpLMdfx8+CNNq692YNi8NkM0dJEQeLW+b
pNanxxMJmsV4miJ82ixojo6u+eugdl7s6RtAtm90q60r8B6vMXysGe2TFYl0V6DK1wJGGC3Fj0qS
guhuCdGWls38V1arKHV0tos4ONlgFtQ09XFvhNbenqPEnKLGi81iMJ6aZBeZ+YnC82PZ2BGKCjCr
rfJHMXdKS9D0zMoUub2U7g1KAnujKMqlQukO6BgWBGXqoz5UH/psN81to3wuwSqG5rmyoTqbWm1t
8dgZe7PxzZn9ItbqEGRfHS98zBAd/swjAwS5ZT7QXCa8r2ZA2s1bOSa7/ptdwrEKcu0YDOIYU1q9
9nHpXyX81XV4mEQZ0RSxLWD/GopCFhg5PtXRedf9oURryU7NpLHRRiizK6nwr+Jhl5VzOlKWJE9a
3WyQC+UPyEabdTyKcpvaSgZPSz8Dc2wPtmXWT62PHs9VWDIup3MkRJGiie6zuGUEUNRDXnjKvi5U
/fL7leMlXy21Rgsx27OybvIfqB09qFSUZ+kpignfzaoz0P7xSuzuwQ08NBC2Dd0YTsC2a+bHRR/E
2zhkEWKC0r9AfRBvjh6v8SmGyI9nK0pBl7bEscJqSNev0iW8eMcHXRyMMVKvKarDFrb2NXOw2tIw
M2gNBgTKkL7xHFs3imICfZFNCyNummxfFv2tmgOnewttpK072a4TRnWEbl9sbPz03PHQutm357fR
QAgmGfzyDd3C+xfjGbgP6YgO3oNfFJvEDJrIE5AlE8Aqvw+BS9aVwFz4/VolbuOEvHdBhNB502H7
oXDnlsUzFoYvpR0uZ5S5+AXnfxnRsFEiJzy0HvnhnqMkO3sWdMhgxqT+8uvzDZXumDUaj08e/iF9
npjYljMpQpeadK9LXsMS/7F0nGeRWLEPMT+KQHld/pueMITPVJCCp2nTtyIyxUowRT23SC1wuzjk
FbR1dkZIuB0T+5ywa6L1iP9WL1hqkcVp7EVbXxNDNd8FupG4rvDB2BqetKC3L5WeihuqaPa8MCu3
ZeQjzNb8H5Vb2I/ZYEQM6HWH1QmEzXy9jcWdIK83jJruVprzza4nUYsc2CXDW1SsgXsRf81aTbsp
RjJPwb5+48kFMUxx82CSrzRr3+PLVJBmQ9+U89Qr2GnK3KLO7C4NZbuHrh6ru+0B7zNd3LkdtcvQ
KfKtTE5BAk/+k9I/llF78Qf9Q8Xq8zEZg7b2AgIjWizXawmn8t003RZdlS34k8lQU/ar+lth9V+X
qDB1gAUZu8F09ktlltJC2YWGr6HjNk6ZilMfe3G9y2KSUhaFf+W6031iJRGS0vdjFHT1dGEnXyoE
usixQ/UqojQ+MQWGoCWd0zg7VlIZDIKfjo/+F4FjgrC8pY1qHegrju9NFO2DFLCoEmCidKucpusc
7hdZs1ZkYmmh5Ka3axQhThRP1StiXbJtxsJ8dXTWVOk4XkQ4g7TnGEzgzp0X3aOxcBw0V8pc62cq
9Ex/PEa+sZF8G4o1Z1V1m7Me9+4+ziCChP2g3HOTJ12pUX/SlPM3Ko0qitBQ2npVPVQj8rABsubC
JepKtFgsgottZJMULjo72xCa48BAdPwHMyiCK4oXKAwAv1Z0XrxNAbz6EOfBp2TB2Dj/92w40CYk
Sno3STbv7SB9mOYzeSkdxR9ZR7b8SL1pYZRgPH5VdIHzCi/TqagSa6e5U/cCkoUWs2e1L+4wR7I2
/YyRQlNIt0sXb3i+gl0TeNU+nE9R00crDcf/Pu6neaMObscX0Y2I6OguQRlaiZwumPNztDHpdkWN
rmgZ48Sf56hm+I1VAkCLKd7K4Uuz9Pxo2ZiuiroqL8tH31fuAG2Ldtss0Y2Ugl0KLfxrC7eXtkz1
5MQJTra4cTJQofVPOaLYMSJn2+UpwwOtrpIMZs5fEEhN37Wnvu7IcB5ZjWitcTC1iE98apsXr3vt
cGbclo9iDPkvu5Z+j89YjE2AV5Htriss8IeGceRWzYcC2Mla9Gh2lmsY3Tb8lO4+H+D6pLVb3dBs
ia2dl9TRBxYwEsyC/mHNGD9+CPXdZsffRL26ys0m+uEaP6R5yAqm78RMlK+xO2bbHvALzSaaMlK4
LQbzqx5W3YN8vNvA+Wrqab1uXIudlMTqW14YHRWTcUQ+oYqTPQ51kTylLKLvdpl/Nu5r7QvtLu3/
WEY2SBOV4zLo9304PlJX71OBNpE4Ch3HutagMqi09AHwp7Wm5Jh+H5PTGKqziKQZj9LW1GSOdSqs
6c5Yjv4vUBzl2FjsCnHaTEfXtxHvFGH3zH13kLeYM9sA87w0qLtyiyUqWqzRY98NFtj/5iba9Cmq
4pn45voFfYOJTdSEWzZfDx+iomg+I4wJWyXRx2M+0qyBBFAdzXlr7xq+ANgy1vQANTWhTtRfIJsR
eRtnvw5I4qwVJLyeGoO2n/nYW7Bx4zIWsrtrn1TnKxwe8znxx+LY+WPCEvYlI2v606EiAarLGy69
71ARZiF06GbTqzQzVYh20b8NqwjE6E4mHCuIJIBpEZsmDSVOownk7VH1oFBZDgzNoADRfdf90T2W
Y6HuEXRZj1lVkv42msm3PHBnuE372IOWW0VEUKwLtFGXhviDV4x/q6hrh7dlWjBDpjEviSJqLUW9
r1LMFgM5IL/hTnXXwQazcKTNyJ9iZMeBoqolaRKpy7Y2HO2xw6ZOMJv5PM0HD6AkC4PMPtUdvWdA
S2vJyVvQeW50aSKmb3k2sAckK7vCovUyGdrFjcvw2xig4W8ReT8I0HzQZzoK+fMb8RTtCxGKN5U+
3R6cbXoIFSV+nf+l/AL5LzMXKVjQ9CtYduFTZytXaTxVakM9RinNTKV0xRvMdFS3+C4UXHebhj0t
MPgZmqu3SC/DsJj79q3xoOkhelvWbIcp0K/t7KkSMfscO5z1jWPVXfG7m0SEuNZrlrCf0JJLztjx
hOeyeiqS6SIHRLtK7GNfKenGoRywLVt+9qBCPkgPzSPsVFeeITQczKIY2Y9W5FiqoAjz2TriKoxi
JglJV8dwVn0ZZC9lQ38+adPqUokme0nAI20zbtydcNX0JeMTgM7Lns9wPmgwms9UOM3nYmS1P4EX
lkTDQGVVN9dEjYmEWOIcAe36V3UIy69ZXMf8rH25lXmdmqp+zcok2fQUex6UzD1JZ1FpeF/0rlJf
hxb61MQg7ZneZ1AWiP9mv6EMbctBD1SKqHYoiwqithOylLK8eHMN+xOClvGzfM0Ms/tpiuxFp9f9
lrKv36jC7a85e++zqaZExc8ImsXltyzexsC6+wrUoYpa6SxHn168yAEXAsPoW2pWZCUGAIvGpNiG
elB9tx19p3omfXZgP1jdjN3UFBMhMQwjHQDzVWAp6pUeS05/H/KB0IN2KxAJAFErxBdzPiUlR6G+
Te0LpYN/cqlg4BMxiGcz4uk9TUyd7ARIg6kb2cbBKrSLgz7yCk82reNqOZFXspiC4vJ76Dabg9iK
5pT4DmRd7kUbeSoPqqloJ6ik/SHK/eGMVxZyYAx9tGeJ50QjOsDWDXeTXH0ItWdFGkFBotf5ThaC
QzOuSK5VUSQXCn9fvcj6GP60fdtjHB9EFqjoANh0/n4DV2Jc0+cuWiKMMBKjGplH554YRXYvsPWH
2rkto65ISpTm+RQ9+DXBAhbbqreyCd7ixvD+qPBOgVazT9AQTGrLsPs1jxhwo0qT19bV9hLDIq/b
rnNMJnw0dHlAoHYRXT2f8ptcZUq0ngU0Z6KnO4X558houTZ0L7yTewGCCxDpPoecux7bWYE3ma2/
FwWwPHaUL65NJxuClwpo3+ge3cb62QqLVbyFrQAFU9afJaqy6hTz5EwevbuZXOkUBl6Fse0x5VLT
onLYqZD7xOzHdlMj2/x7eqz7v9njjmGbwlJtSxVYxbGB/x3CUmlFrrRFmf5KGO1No6Y8HoY3H7f+
LvvzlUPpdbnW8CC5xlR9CVgRuH7kgW0PshsNHLSMgZk+jn5K0l2eosvqHe88sZPaGtNAMKgV29Vy
EbWkdpyjI0LVGe5KV95VupLnxefYIsbdqkZpbKg/tSu18DMofP19AMR36+QhiScWvOi1ytS9yesx
UYFXK3A/HL7zs51r8c7oVBzYuZefK0s4uwhW4RMm76c8Dl8N0/W+OKMNOnJ+RRciW/cppJUGyeWG
kBNgbcAk50NYo9L0K7u6yFPdU62NaaTb3KNjoUzCvwYqB/lKD7TXEtvntVPbt1jtzYfO6PQvNJXI
kssZQh3AGin75AWC6ahYKA2zeax60JVNTxPMqt9yTCU7wrowCc8HLwmNB8tR+Y3t+KVt9fcFI2jj
SUarggM7VGNaRxXY2f8T9204/Pn/Gi3skDbsairB9EDwrX8welrUAmlojd3R7AzrQY9mBiElQ5GK
4G60OpnPhjb7+oIYAUEowmKrzG3OAKuXYrbqpiADZgOikUqT3AmWReSslrVfCjn6vCwyvMbpvJ05
sHVstfK7ZkbFgaUiJANdQf5pYrqb0woqNigkq8EN7qilLotAE9Huti9e6jianmT+zGCn/VolUuUQ
zUk0GVFvpImkuyERNTxKqBrF4MMNQK11CudTrU+e7Lp37hYt3ud/f740ew5f/tsnaOma5ZjYnTTC
RzVjzlP/C+WoYiWbaoZrHRWe/rUa5dCI1aagoYEvBIcWfczKNYOLDCINmaZ3iFpo07p4/RO8cQhl
SHYrZkZn8iYRAUKLhhmrjADeT5DjCLXe2jXcLTOCTY/qWFsxK3vfpsCBpwewMVefmDNMIBjJhue4
p4P236Wlqvb4wcvm1ReIt+3B7b9TbCFL2vrBsh6BDhuM9YD5+IiKgYevOTgAYG+F+C/pwHeH8JD2
s7yqwCXlTw/SfOgTdbAKi8y/sYcURGXQjQk7A0GE17Mhxr1wi+YDbC3jYuh4l0Y3eYeLTqYBBZTl
VeGYPAbNdNcoB+8mv2F6jMPklph09Dz35kWhDwh7MG6GDtfKaDZRO33BHdI8NuiTHiGKvY4WcTNk
VhJ2WPnoxGvbxeBGm2bfVoN9tdTEueZVPW5jT4un1zqtCjrjqXdB/3tB7VQ9xiSHrIRhhJfRty4g
PoPnqtWNm53SvQBZqlrDVRaXyIR0H6ZufJVn7EqPnt3XG0I129cpr89BawffBsWihFq400PYtQxR
k3mR1RILUecFYg5Tqzw3m/Jl4XVCoCgflHxMd9h9yxu3/1iWBmFGYbyV0L/Arb+1hhY8WqoS3n10
5it9UigHhqG/ZRUbEOfVdJdCV+JznaX+vgMh8QTgi11eYPv7gGzVQ+i123jo+LMr2k9l8LwXW+1f
PPq0aw/21MEK1PqNpPnd1Df1pwGAaeO65nS2taEg+g+4H1SLTxbkuNb0RLuJyf8eTulVbdzughyw
v2AEGI4eGcsqa7lLillpdltjzFzJr2mh2pqi/lqG3glNWf7Froz+FMbcxJ6BNmIBo/3702np//tw
UkVEjEs4nGoblqbZf384ta62CyRj2cny+vxSlGb4MhiIlkVT33WZV7+QSPJBs88S64NoNLgmZpvy
x0WulvjldjHNt0lrUnEbaTVJsnMaFCPgPVpPNaAmjR3tRdrph5gN2RjE3W5IoSLoTTnsEQpox64C
j67P1Qp52syngRFUa1UxsTTNfbAApt2TfOVrafhUz6pmTQvuReGTl1ZULB+Qk9zJLKOGmeCyl1vU
qu2MdRsiEGNVCEDEyvk+seleioEUOzKHf+C+c58Tu2gPaZmiI+/RP/hwDzeNoQcPwZwlLemyVhYp
/Hpj/39gcOY8CP5tkLQFHQHNcXVdN3Vk83//OzBwpoQSBhnmzDpYdUb62uus0A39xNDDBGc5OTGg
evxZUJ7mzCtfHNtOsTeQ9+mZGRwUL8JYXm4g9Dqoxam8pawamBMLYJKRm96wom4k1QZZ4EeWpMFB
JrkZmpIcF+e9XpnKcQyNVaOxI+nhvx582GI7WzeHj/m6x95vBelSHMi8+UOWSj07E9R6gp/scaF8
//dM8WJ7bREOccLm6JynDp2WXFPKAxCsHSy77vzvdzOzxj8+RttQbdV0NEdHGPePuSbS1IodW0Y7
q5mpLmltWt+1XPtlOi8G6ghdTJBrMEUz+SuIX5abNzdQ2+S9/WyGk7L2JzqOWkOkeVZ1PMpU91dy
O9jTjSVdjfT1cvJf014rD21rfstDiu6bYI5Aktfc0PnGc/VTk12JBVySsRFAEpvz5Kf7ZO69yANh
RcGVot6qRqj8RMzouzHY2oPo6JQ3QYPJYLbM47F/EYoy4g4PhmvSIC00A0ds28zxdlpQ2PtGT509
5Rcc8bH6KBklapizY1TSd4K+gq2PJm2j1Hi5wb4Gz2lMJxSwYLPVDa14cu1dJku51MoQuDVX3C2v
rlLgdUspGOvI6GS/SLaKxqLNDrT1TOOAawDEFx+l5ynfIF5WlIbHS2ap/aoMsxHRVoIqNGC1fJEH
pMnRblntEOFr7UfEjzWjYBVfsj8PAbtfPtpwu9yWU6l8ioE8LTlr+pYNwnPwQaMzkYcyrwkd45yP
oauI21Wzeypz1b1n3TcUC/gO52Gh8hBxNo2DqExJH+KydndBYRFSYrrqOfPxOtrwsZSkrk9qjc6B
hD3KFIrXbRjvfErWQfhYOz3iFwRpF3OKviyrr2VRx/r4tcu7CvMDZenfHAWJT6hdIojq+plWzrSX
UHT5BcP89fiV3ZXWd/6VoMK/vBkM7RkQaHSRX2q2rrP+90dF/GNdazu2qwqmI4NNj6nOT9JfVmV0
emNI/2pzdBWjW1t2gVc2H10N6BezQY18lOyOZC+H48Gd3Ef6tKxyrenLdBDNBE8DA+KLH0TpSlYk
4Pvjq0qmx5Zxj65EYhxnJtXcX0/udqH5G88v63ejrL6kmSF+qtGX1ptuIQsr+dyoczdBvrL6aQuU
sN/0sY4GUrOLr178WOIj+vePwP7H3OdA6BGazfoe4I9j/A9+k5J4YJiRNxwLrb+6nWa+5kzmp6oU
3boscvPVwtW/8yuAqPb8Lh78cGOq5FDId9XBoQ+NWOBKnQP8kwna2Rz1DwnKsUSAIC1xv3YD/KEO
0x7KVs1d/6b+OCUa+2RQ5ggBGhtJaf16LvzZ14aU9S2eNPGVbdx6PqEQCHuAF6Iw+YzhL+LxQkwj
nPRWBhO6UG7eTxNWeaDVwZZOaoAeNdUuohsdei460fKo1Q9qf0QxHDwarEiRZo9z1WcumrB7DPYy
Y2SqkJN2s+YuiO30JXZD6wIb6nst2vSlCGYyLPMEiJi6OU6lh5LDEw/yoFqTsbwyHef/bMTEP2Cp
FIxZrLjs1QW/lf4/Nyzdbz3JkJecRK/kwGToMHiK8aGmYbBuRUq2TFD4OyLrXdpFSnFSA/R3arbP
ShDmjNbTTpLMijJvnuQhaes/UrrMhdJ6zVFre3vfq/SgXDTty1pLiZRzlibOj3DSjgnrEDimlJKx
NZXgJcdV1SSAzekdhanoN1lKq+Lfb1FN1/+xMHBswKhoKVApaOY/btIYBQDPqUb1dOjCE4bz+mmY
oq1FQ4uaSFXsclEHqKs56AN68KXtTwy4v+1bMrQmkUbsCsLxHeotAUNVpO+NGim8Y5IWmlhp9TUf
kFaSif4NXTv9aNfuLl6rx3c+CJpxiW+9O9oNxsFw7tk+VGVWIZt2OOqYHM7ywA+e78lH/CEZdyrx
SAVF1hvCjfpxGmDQaaVDm26QvWqYl9AwAhIfcfy7l2guWeH/O2qdNX0IryZxpXLGe67x9CVecW9A
8ax7TemCbYuWbifPZ6LKDpY1vps+y4EllPhKWnKbA8B/yhxtNO4kpamOUIMydIcXeQqZgbhOBUNV
UbjWpqiM8oTPHQWjN+CsDnz4OSrNrEktvloproWp8cxL5k3RcZm2HC/HbqS14ScWa8IOAC9n/tgi
BIpOy5zIIz8BFHH6a2oP+S5ukbVLwJa8hjPG6jceSLbJ0sa7TLJjHMJr0FURFSHiqatAba6oIB5p
c1IvK03tb+/SIL2amUWxUKmcO5qD8SQU0unqSCvOTkiT86qTCbJNjSA7TiQ+71nNu09lgmWtKBv9
dflFomn4CIYmZYbXaDfHWnrIY8PYTlWNji7uz3YwVee+samQzvkg8iCvk/h0/n3Jgwy+LHESB0cL
WAqYzMLGeoEge1w1sNo2tjGGe2eyf1ZF4r2EGtgfrcFbi13WfejEcF3KIEYDjd91aRrbkb2b+aQ7
eevqyvgMB9Y5LtO9nPlZ3f662VXkPSrj9ZPjwjOTSx/TuI0Rmegta0HaxAPtU5qcpyaJ2bE6Wvto
9G57zVnOYfACJynfQPQdnERpDHc6AvbFLfuRqu5s4fJ06FgyN7ZzxpRVpbqTHMaoBbgPhpgyz1w+
HWJ67qFh7gHiWJvlZkhNgRPdQvnPXot8mcGz2cqZvXlT7DWdhJdlxRIEq6mckO4izF/l9UgjmzQF
128PVXEYCi18loyxxjExDBeBc5A3cxriKAnC4tzFOOWx1gj2lk773NlQUkwAGMzSAF6R5nu0lMds
Z9iu9ybowbUydkI19n5XXQumoR8u4qP5Sexw72AHb6YvKgDmrVqMPqVM413yripIpSdPLz7kGRxv
/RCVMcxaUSlQEZpkT1Zl9Doq5aNfKNy6ZTqd1TZ2j8jf27VJw+hxDClqzLN9OK+XcYHT+XD/KDQq
jvKHFRWsDK/jew+D1Xxts5J9uULtsdbD4YuuIqqT0c/yRwhVq6BkxjpGjytljRes3knArHwDlUhz
lImxTFbIUMik3pvFOILDyMYH/InNJg1Jm3dbd4Bi36XWRrWbqxZYFbIeH3ORPQHgwfy48ijeLHKh
pnotefJerd6yHlrzjyLvryN8iIs8UE759Ur0o3qh6kNhs3qI+P03Ue/jHLUN097gCc3OPDnrWUor
yyU6+PGn+UzqquQZ+oaNrJ5qLhWs+b2esWAdhoG375S2usiD3nQssWMAR2csntQqV50FTVcLE/OQ
+Xm8S4hV0InUHF3jQ+7AJdoOigQgsXaTp1HzMinEUw6CWPFcZ+s7za+G+Zp81y+KnyRC9rdu1Mvn
2d+izxRi2J/ls05jy/T7taJ0zl2OXq2KBl1VdUjTRSdWpRzt/ZHwwWUzoFpttdey8J04JLzOvZq0
q3aIy7036iRr6rV5BkRISZlVUabVxNr6+kYOnfIAPIDmdOkp29Jow2Pcuk+/xyJ1TOBdjfZfhqcn
iGcZpF86vonr13vT1rBbutWnHun18jEun6D8MMfeqC42f6tJcQc2kNxa5VE++TXNkfMyuzZunKzl
hoHkYvipXvTYmKp4VsGOysu2p2GJjzw2KsJXwDIX6cqf1OE2AsLcasCmvtiJ+oeO6OXqFtM1SqLk
qhVBt60JRty0su1T0mYHMjJblMpLT579m21jaWF0FFONW8fD0wdnONggdxnfLQp+sLON8uKySWeG
QxySOqG9Jes+OVL5Cq41wSAkcjJ7hxYI6z7JdlRbBQKhariQzaZvHaS/jwvlTFG8e+2GygN8H4Iy
u0Z5IDZQrLJMvUnAYuiY/tkP0G4Nmtnj+EWwOc2vhgAFmXwlr/mYFZd3h9b2t7OwdfP7i+WrIUwd
RPrdTFMMZtJS8N4MiXEIia7bSS0ciuo1kbk2iu4Z/Y36VUFRt5VDgBwMRDr4tw5Dn4eHWS/Vqxxh
JFQ3SG2ioVjEk60w099nA/yfr4jJ0GjxdcjyyoG9sHp2yrFf/rWm18qvNXkSpOVBBrTWAeMVNBWQ
HyayYFya4aFMwz/4YOsnctD8x1z5kQUlLC1RZNa+HvEUgAbFuGn0DpGDyr5R/I0c+37/jD5zaF9q
UJitTjmgsrVuvY+Kxbbc6Ws1DMsiqSSG1LWu5ZwE0RaZchO2dfNcD+KtpVi0VH2ELnmX76OIDro8
lYcBP8S2s8f6im+4n0TyHjlUnMlm7DAUqe0+niYHI61B9C9xq9emQE1lMQbKS7QOV8tmN5+wRfkV
Og72yPotVjRli+UjNKLwwZ67FSUin4ewag9+WiOojuFs9WPxzIRDS5Dm+ryDptjODKvG4rmxBNEc
hL++qjzmJ7jTWM9tsshXC+S1i3oMMfMwIA+py6CsDwVxMvPI4JlnxzL7xyTp94gx0u980mLFzAPg
sVA+5QccOj0GSqWeOy5m8mB+042c1LFBkD1c8BfCU6+e1W78lH89SlPNU4WEcDPyxDKvt81VjTAg
z79nrye0eqbQ39VZqeHWnzG0igiTq/xOTlqRcu5Ep6DH21eEKlj6yLYvqXFS5DLIqYM9m8JiE05h
9z6DUoNmINshE2Itb+PMS5ihLFjilbYtMy87qvjtdgZhVa+JT/g3OrdD0vvaIhXzEBKrJfihvOnF
Q4YSMoLH+z3N608sqFCndaHt0FkuQk8SjTTwoBhKZxFoGATac47GJzDU4EjiocZ61zaex6h+8oIa
g9GsJPHLwmA8ClWC1Y0nIXtdBDyau3IIgRVbjYK0wdxmXuS/FCkuqByzDfcTqMflTiwB9ahuTVkj
/EhdyGTMCR+sT9PtlGnTWYGXgP4QpEAxH5wWCeZyiofmzbEoNQqPdcxSw/Xx2G9EkY6gCCr9a6al
N1lHqBPSJMdBfA+KCM/JNOaPmgppLAPu0DtN6OynBuRmmKV0ODoMBFWGGL9RpuTiadV0KAqwXw0i
FRRbdJjLedlO6IflOMZVssStPFnTEW8uv0VDkpkvQBJtFsh6Q6l06+CjpQ8ZaNgbfTffUD2utmjp
KZKVSvGNspR5AdTjL+DNvLIxmgGIPdUIsyYyg89DONvf2PAhXBDeNU69mLBQw7x2mXqv5mfe1jv/
lBr+rmxZmYcCZXppAAE1Z0otK8eHRRsQsWlb+amL6k541BkX9cZoYvqO0Uf9EjhSe1d2lWqDw9HU
t1RBm5MrNmbs+Q4xa6Ef8nD6aAlsX0MjdA/NaA/QKgRbbHd6EdyNa78Jcb8OabJ3hGlfDYbm5RXS
JwzBst85+J23ngECz3WpVNdK1K+i19hMu2K8lsFqKZHi0DbuLRmIW9BuxtmAvHFzlepxeReZbHty
ghp/ozfHHLhYHS8RIU+QI1DukyQznomLBRolum7PD3qXZ7+v/z4FnIrccFJ9tBUTpJNKHqGteYQd
CJBS2boZyQyoalY56JL4EvmmWbiY8MfSO8tTnIEpEdIM6/UIL9bBSI7a+0EeamtiUgx8BWiqpjf7
5ZxW7NFD1QaNB0k/3uOzTGFsPLd69OP82fJH66yMqXWP84OaFsZxzC3atVjgP8hV3RWFV7/K60ZA
5gOdmo/SMZXTmCjji53q+CTMp6qZ6uPv+1hqJpp4YBUH3iMrnPg24nE7AhnzQURO6aNTIdPWQHd8
VpBoFzXLlPn3YKTtubV/wGMp754Rj3d3MgFUaam6GpSj1XbTThbrCnJLl7KdLOBZEcRr+W5bBt5R
LerAes81FPg6Ou1JlD1Ii9x5Bk+z9JVqtAkqIEP2Ad4FsSfbXah8hzyIrfJbji/zXvXqQT6Vo8RT
p37KMh9TDU5q/uQwU3lg//IWTpICjhQX1Wpiuixc8ldsO78qdRKBR+nEF7Dc2KWqzDuFjH/wIM0j
DeA5Wi1jrKvnKt38EHbyeZxKeraEdE3bIMJ/U/Qd4kTbALXeHi2o10RAjfY1VcxHpYqKx5BN7VBl
5ZewN5+X4nA0CCwhQ9XvasxL699Zm/LV7zfCuR0srxHE9dTmRQFf27WvmtueJsvJTnbStRRg5u9n
whG+6o7dr8axfAJQ3NAj/POv5PgqSg2k2vPfLPG68R6yGb2IqLkJYe4tqy9vcszwfKpBttGy4h8g
hKzHwN7DD6XHmgPAV01TP1Qj/OZpliGBV1af8jLWnsYe4UsemdpJXtPhtzyoSAvlm2aYuud4NL/r
BhBaW0T1cRxz7aUHu7wLNV3dylPHriLojpm/lqc6qQo3itU3QuQ01qa0i9KeveZgmj87oYtTNHP3
5YHOkzD5xYL5itOb1M7DgQw8h3AGTaHMiWVJ3W0W2dAynhfel0qH3gcjh5HDs6ADOuAddvJDSDCF
AYUCerGMo4XTPeYgMX59QuAQl+ciBQGLYM9HkgsdWaqq8Rh8FLX1QnxJMPUrjzjP19pOV2Grq+81
Ws/lX3ZB426lW8Ip6cSYsM728t/LUxbp7R4zeHtGh+UffKM7B6OvkLilNk+i0rOLNYyvsmQJgLff
jRHwsb/c/FrwWo0TVEr0yGhpmA9KUzevYVbdFMsTlzSsbsu9LG9reSBifOtU/yHsPJbkVrJl+0Vh
BhFQ09SytOQExqKA1hpffxci2c1+p5/dO0kDsgSLVUBgx97uy8WHrpv9QX2NblTzmZDy35pwpz3q
y0V/lVegde1ExgQfWeEeB271VrEiFJprrv48+1LHPofI4O4DaBHHUROfmZPqYOaX92oaQetumI0t
+3s8D2EdHlOQyHGzQErrR6x4+WNKDB3H6t2STOrH6TQtn5Gb7dY3U0iemfuqfl+2zgSnaAY8+whj
3qIxfaETZ//0cFfHtTa/Qq3YzCVFWq85/sGckau2lQkT1Zi+JVoR7OYqD1B2LqsLeDkbzMAE+wF2
yKM6qkJ0+nUb7JvRb+5kkf2JGAe1gBSrI5ejr/kDLpUCuAYXKyH+S3WNhR7KLof65Kw5Tbf3nLbe
KcT28vAvrQzLcsMom8Ymj+XeiOKTHWTvKFiNWgzv5RxklyAkxFt9jV/3WxiB5YnknM0/lli17IZN
F11yoOpAeOptSfDxdlx2gaSD12M0Y/Qfk4tduHe+3T7eMuWge0CJGJgkYToAZsEWZRUOImLvz1NY
eQQs4Ea3v2oOO+vkuuNjDeTncvsGtNioaQPvhZ6xvJYtpmKZ+IeAX9Je5bBipVKX0kj/9UDWp8Ta
dsix44Gh4w3ZQEvKh4MoavtXGBCMvIgv1UtnzTyQVZSEyK32oK5RVQkl0sdkmuAuZGAv9rcGMhvu
/DT40J7/93Y7wod/zo8ZmoODw8hgG55tGv8cCXlW6UaQoY8zEYtfJAzAG2ymrr0bI+7DHknSzsTe
soIYtM9w/2EUJlvLpNS/BpTEyx6IGSyBDW1MQwofXFTXLKS5PR0Kj8s2cdLsqAXl1WBc+KDeohdY
7nSr+mwmbzqJIXUfevD1KxtB0JeZOT/VdwU3FSCzhg1pFd0J7hjz6aUHY9vQxcF2brGIdnQ92gqt
F25FnXtmSzINAqgqxJqYOCXuSEro2mEuRf+BKBBQf6UGFCW35ofEL7/3FdNSPTLjBT/+U7h2eIy1
wFmK6uwByOyBTJP4Nw8VDsDP0JV2t3xxe8qFGPciZ7em2kthIT+JJ6qOan9rFuPKcZlMJEAC4HCb
LNBmiN9XgyOYh9n0Ql7Ci1vq4ZfwC1o7Mre5zbKJdRztvHQCcl9K1CJpCZlqJN7+vYjJghBAtIvA
aQgXYOct8758mOAzinoSl3zIXsxQM15llzx1wpvuvWXhrRImCmTV9AST8EihQymf25ZY5mKafrlT
8k39wIMoiXIEI7guC+fbBFTp3MLLUztjk7723o+B4FooFaO8mL4J6UbbIdO2Nca+rUVTCs9hSWCf
k+xu04FU+y6i0dm7ds4aWshuO2cF7K6YZG0CLbR1rq6kEU7EkwsLLC704grv5gNrsbyrpsZjw4S1
3l1OHaaTCHLDeqU+mi7DN+nnYHVEejFi3OFQ75D/LkvaDI5+54fQlHDDfdodTwl2mLB62sFztkWv
Ablahuj6HjLqr2xR3xaUyo+aFUGyDz97eFl0lWl41HhM8bD7P4hXvphk3d7plsN3AzS6eDfQWhe5
Vy4/JqgyjVQ+PR3eCXSF9FZgU2+Jxtn3s+auC5c/LPzyFluQiyl/GTulqE5XcaI5J7yK0BFiM93A
mO2+pfG0y+gJX3QNSHkJ16LYCI1wNhrF98rCUA6uRi91JGyvD4wdyGNt3S8Ti0S39UWqhs94GV0U
2LpHajQsDvPJTlzUCUvDHiH2ngzo6mA3eJ2FreUvSdg2KxrpxoM7k8bR9LAFYtz3gZvgTVziYugX
zA8BCVsxYwla+eb8oqTwuknS7jzN1VHaBXdZNfk7ihm4LRaPcIz9MJmwBsRa9Bx4mMZFIZH7u96q
GDBmr0lqSe5u06CydlcgW1Yw/51XL5+eAtbCuyQZIOfXztER8GiDwWl2JDFgglmKXfUy0Qlq6v9D
VGNq/1wTmdMwxNM1UqU06fxTU0N4ZmfnwFuOuWN9erB6CbGLgNhiz6THNK8sm76NajAWdKY2+Nj1
A/vMk64FNkBM29+WMPHnPZg+uMOxNuO9dn4bcfFbGOOXqrL6KXFPy1kpxpVyjQp3/BJGKA/S4aFk
ura7kO4JpKjy6P9SqHr/JQTwYHOz2JvSIIr3NoP9Dy2Ea0BtnnTDO96W9NKwnxE3FCv01cOn1yy+
xXTy7+xY//O3ot/AwE4Hj7FHAzdqevkI4Xa+FmN+Ibs+2jdtYKBHGwy2xyauz7oiXWFRR4hKf46i
NnrX8qVfqmFbJ4hrz8wMWsQ8pdEZIAKVKI6u+wAp/KpYPhxZqFdEgCXBDOoJi/9jN7LI16mIH+dw
YoCRNrS3xsbezX7/CQHb2gRLfGQL5HSMkgiear2eSDamRqFUvdQE/Fn28KKl74WNWBFCB0yLJf3N
8CrgtLRMTlZFBhje2HKr0mDGtH4KLIhqqKTcSzxqDsw6jsJ/H2EPS9Y4LJ5Ug05185s44IFUwrCs
dONOiUkGp24OEysMgcs/kSXQ8yDmRRCxPecbU9CwSfqabCLvNxwLNng4fPBWpm4DPpm1KlRyqNi/
ABNz9lg4cakuD0IK4vmied89+uoqIzEnEGunEZWjdcLeBiHET3UkCL28H3PL3ppG+Y7Jjcjz5SwU
vC8Biq31yN2hykJntfyDNN6DDZ3PfBcM40412YysXORNGIk0BF//8rffVkQrK1OYQiI/+RrlXILB
H+AJDfyyL+7cBK8cP+0DdM50UxH/TT4ot94Z2iwXfud5rzHz9XVY5wQXG477paPuprHi4GCFsrwF
5Odsb4+LWGbm1RTUlFy+0Y8p/oGvXK6Gav7NaNU6jm0H7MvwmntaQfGKHmz6ePsREwsx8K3bVCVV
v1OVhhgYAuT+mxjiDAmogcElRxw50b4/oFGe7mkfbf+2wKwQuQ9L+Bnklno3zo3v5dgk53GZYJMp
d0jNVK7cGc2TSJi9wM26Y9O1BJHsVT/m74tq1BQGAoOw6fWToR4tI2xLGiLkL//vRZ713yJBDxmJ
brOW4cN3EAD9v9InkgMh87dpeLImp/fWlp386UJpad5t3UyM22DK+4fGnaFgdg2pBgwqPRPqAznE
5Z6BdrmbIRfS36FbfvtN1qGdrFMrgX9AMgHYZ9nlZ3XeczOvleAceqa+c8wSoivq0520wObrGASf
qzR213OG7izrSrK+4SGoF8v+KtMherQaaCpmjOupcStQ+0RGH0csheDPXuhWYTspAvHLqq6izc2L
jryZBlEYneo0QB+71Pam0xZMpDz3NSGaZET4GGKs2doNWdROaP4gm6R5tVEv5ZYxn+RivlOGvDKS
9cFCier5Hmy8Krm6js1unKRuIpy7ikiUdvwe5zB9i9H/5aU9+BVBWCGRy4xsF/+btIjZCfEYnLMZ
/Cy/vPDchomJhxDdhvqUWRcQf0o09NWA5yuesgMQT5dMAfjqfWOYaMbSg+2ZRwBU/XvRar/gXfcf
/nIvlQvNYPmyqa2Ni53E5crpRrnXEyfa5nY5XrGGDdcye5vYxD6w3a4fXY3gstkKNhLky/omHK6T
BgNXf42lxRYtRweouXd5FuUwnYh+HXT5qe4UHpPW2gYnxYrRQE7om8eqbl9L2Y3nf799M4okGhAL
ICuBLt9Cy7J3mjeNW2vIj9GyjClpZ15ZywRgKQEkCWH/0YY2rWYvpKg2eSJD/iGwMsPXn0cP87+p
nJ5v2AALbHmObZFgL/shhl831sl0F8sEnJ1LteuKCXQjAS4gtfsZzFxvLLc9gmimkviG7W4EZ5WM
CCK+Ct921vhP3JPbptAXUY+R+qHuSJyhPI+WrXTsTRB5kUyHTIuvhs4NY0baRlZWz3jHC5/nBg2I
X7xmbXpLXHUro7xP8/iF2q9fqd1VX7gmOw1RsFF1hrUex3q/0UbZd7s4hRHVJs6XWefja46AbYld
i05ZrHd7Nf6qugbKZFRZ0IacVQ51bky64ilLOrGQnsyvgV2PZ0zaKRbQ/cREoM/UifIYMzKFVcIG
vra06sp41/vSvd08N+htl+7g8v2kHiC2C/qjSpK+PZyzxIacZc9IhRhauw4zoFA6GwJ/Y8gPlvfl
Ekp1VMnRbUEGaIhwz02AfCwVuqrVA9pSbsOqRv+oPoqof1EDbfXD5MTnkN0+V2SaJXfdbJHhudSx
iDEF4XD2c1rbNNhSTK6SJ9vKEV1Iuet1BzmX+rEQLkQ2zv5+mqAQW1lG0Z8EfJuH3gsueHQAUvbh
r4JgljEJBkDZQGXGpkvW6mnjFbl7rZaWru3UD0OZtEh5Z4hGw/SgtlnE9jkHjT0Ewqkx/SKFTIIy
3nK9xLjGO+K2/IKiQTbZER2Js9Hz+EfJmOOlpgeLImbaqhGhmsZ3Abs1Y6rPTjdHgKAn1pCQaLqb
eyCOazQhLL8o1wLu3xWGnuiuZylAI4OzSSdysajG7DjE/qFGkpKh33bNfTlZ1rqJi+SCQ2N6cHSY
UhpjmS/co/vbFqgv0+Kgfo6UmSxD8xFniQ0VftlpKbWInRGv0k7ckhpGrw1YfOft9rVx7H+fbYzo
zdKycmunOFVd9ZmUXnttILUQ1IG5h83LMV9+OLgGJG7FVovTtvkSRXcMgFK9kSP3r7fVJwwmXREH
+trtbKyey4ZUjji7U+WxeiFyK1vXfrV2CXnfu1A5DlwD7sppgr3T0SrDUP+ziyHxpF2xMriWn7Tg
U21zlI+T9QlQLPP6Td+yHVLtSBQfxrpwinwPCH+I12oCM6SFfoprpAPjbJRP+A92deH16OUCfacs
mgEN1j3a0KPaXBXhEjqWOmQ2mvezvswSYuubPrX9iyEgUUgbvJ5LRo/btxodVHJBmz62duQF19tb
i4BIELgckb41k/nAQLgHZZWC/TDSiaDA2dqqgWL4NsaVAJYKJCWNs3PkaghdfYAKNMDrhyqfOlSS
47DPw7rdjH5VfgbhT215/LXs51ftlE+XCcOSbQdWs6u0etxLPR93k2ZQIZKje5iWaZVVdu2xsGS4
ViIrJbxKd40MXX7IsMaoJoszFLDnwB93VR+0ZzUCJli83GhxL4HVFOZVH0ig6u8dNGJHf6mAQqcZ
z1hB3zotx6C2DHacCKuSLYPpoHT16sVuev9y+x3cVKg2epmVZ4mc6JZSngOZVBeYPrRAHJiFNi2Z
TjeSkyquLaw+LE7hRk4sUGqurF6kCQ9fvafUEk4X3aG5z87q9+pUKbeXN5afdeBPR6yCyC3HrjrC
aJXP9iTqY83Wjr0wyEU2sp8yDg96Xde/lwPMeC6ajQEHWwq/0CxwP/eYL7baXDqbDnogG1nK6X0R
v6aoNmkq8wTRie5a+YRTZ16ivREwuXejwP5ZOuX3ie7OeQzp6QLYgSyfazbZ8HFYPqujvAo+ikx7
Yl2fz1Lq2TY33eKbCCHbGS/lXBEBBulnRU7MHqFAf3ALuz3pPYMPxx6WK0tWF8cKvZ3rh9T+pks8
b+Eh5eh9/Sx03QKLSMu4daxXxp3dtZeU1c4MSrVAFoATW7r5uan5wf8PQTpPzf/eibqm67gaDUhL
sx3rH6Vp0xddP+aRf7z9U0mx/Jbg8Ty2fdaeCpRfO9k48WrMU5MNdZY8mLbzM0Mb+QGqNt1pM/tO
dZql2t0g2+TOKwYN8jjSKuUlGJy43AYLELXUxq9MluCBlx54yRRwn4HyZ39XuBsD8MNm6NrwYrMt
Uy3IXo8eR7vPrgmNrMfZJNB4IRvIzsueia5qgpDRH6aeoypd2z6sH+3mVsfqTHBWOBeNU2MOQGzN
sD0R1mltezp+mwTl9wEuU7SJAqO7aC2KZZpIOHXCsTjcms9F39srgliLA4zSBGg03KDcKRANp0mx
VrdoqWUVIeSbtE//FQZLJ42BWzyiYje5xWPPXxQNGI2NxmNqkQIAddyQPEA9A2yi6r6okd9dTX6w
qTIOw2Kj0gtnX7Z0YXrGuro5z0dDH0D4kn+zIEriDXqr9CMc5jfmffaTL8IP1M71Rb34TtrcjoTh
N1skQFxBLLUSDk08rF3hDFuHrjlcVuEjfAHQogapM8iNlQf3bY/ehnwo6f/2cx3ZSwVQtiuz7Mjg
N3ughqu3th7xoHLN4to7Q3VsjPQ6i7a4+mKquw2R39B9q6hc53OP8riOqv5iGB+LOwP/Syso6Tot
S7GvJjpkU+zkMuz8E5P/R3X298U2e+Lr6XMV9+5cnONO91apqQNzaqV8scQ8Y9h1rzpQm6fZms0n
Qxcn5dhtjH3RWu39QLuV1JsuORjWkhK+uGhzUAf3rnmabOgnpTHzHOrjkT3SZD55iZ8+mlBGn2Xc
7g1AAu8erlOQRMCpDbdHI6J8wvTHqk1T6uNGROzLUPzB71K6G0rvZotwnxs/L3TtXnB14Ppx+mfS
JNDMDvV8RBgRiAqk82KMyoVSF9mbPJeXuJL5Q1Zig7AQE1vCRxC4pAy7cDj3WlO2d0ZefUNmY7zm
cr6dqfpUfSyVrzoWSeG99AI/sR0bZwPyzkfgmXKTOZAeGBbqd5HOJHKRR+Ve7R4cn5a7qLsbM2jy
NI3hMah9Ver7NTtIdTpG5kcWd9YT6J4rOEbnlT9Lc0grLd3r5JXDmrPWUXmnnMy+1f1iepy8xgNZ
kpiiWIUn6a29ftEOgRsl4SQ1v7m2wz3SIt1IKSrUDI6aFwtZsTKnaTgg/h0f1Etr1jWqsZCIwQVh
0Y0wxW9ajTgkeliNWdWLswxcMzdrWEcYGa+xkPrvgambhNaiuZEkHl9tmiE301RVnNKRh6byTZH4
4W80C02fiQphm5VLHgZNgXuanq9TFz8EKHm+dHy4+bL1bPLmhbaz++6zB52KZcfn1Nmp7e0CNgn5
PW7DPkWtdZo9NQ+3hytiSEzNw0a32k8Gi2b1haDNSYNxn85jdS3afCQ8kSNvea9wfYd4D6QMGuqf
fcCo/Pr3k0UfJ3tP/4/P//sJll1gr8hEexy7jcgc2r+lV923WeI8Np77ViR19Vmj1Vh66M6BQX8P
TNXxTqZnMY2tsx8yFsbKc13xEJhWf2qBKm/bsBIXAyrNamQ7uIZiMN35Q+qDP2ynteLlpFF+MGYA
+LDl6kPRNh9BYvm/JvT5Hf6VHzB13FXmMx2hu97v1eITjeVPFAAZ5dDK8ef2l6F9YdZKfvohsSip
GTZ0zglIq0b/UVZN/Jk17+k8TN9MjLuA0Yv0APz5ZPUlCF590Q5ouNsyDZmA+v2TC9eSo5aOh1Ia
P5y6N49/H1BVrG98jSlBPArt3kiK+FhXTXMglEZ/8CL+X22X82wyCcpTqMm4Th9pDUxH4ndw/ldW
N13YrDCNrywkXIRNjZgawXyhPbUBvtcm2c6ABuNRWkyyi/KOJiRpR7QFLK3nxanENWkb3d7DoXdI
c1TfgAwYJHdT1hjHzLDfUyPZ3v6g7jS45PLRMkhFf/bajo6mIdAK5HCyF0RoeQrpJm9uk93UZTw0
SOPCaABLGcittDPj51x6TwHpiJtIz7VHdZRns/Y4UbeJtDPwqMzgTGuUmQgWQazczrMsj7eOVda3
7/57LKzhw6/xN1tpn9Wr0KPv6xMmRK+4n771vXeBEKNfbwN3wjZOpqP/DNIBcLNXTc9cO/Uvz0JI
GU9pfXd7XA0ByopiiIojbHpvEy7dEIaMy8ND/mGdzJnATTyTbGMK7bkl22w3uoCQsKzSudDTZktN
/M2t0ohpNGwQWxZPhF2NT+lsnqPQHl6BxspmNyBPYo0kQmPBRDn8LS+xmXmAUyrgQZO5qdmY/lHK
5Tgbj+VQf9WaDC8yaPKLL00o/bP0XoIUsJ6fg9o3epRMM53vjWOmyUmNySvkl3NJ6IiQWfkypNl7
ZKTtlxiKdxFruPtNylrxO+FqJZERhbCNe2HfevnrXCNqrarJW8kyyY4o/fI7XYv6DT3X6AOqxXbC
9fwSzIKZYxQurdjog+BUsZtHZ9yZy6k+O8dOdIDM5wxYGiQ1NfIAzLsvLcShoSfFdiqM7hRi9XjE
qvzbggLjKuOQLPP7rkTSYY7INmPD7eho1eOhKpnFMz0Mzjf6TGqSYti4cuvFUluZTp0QGaPnJmNU
sFCZhm581IjQae22fI5hDMoSLJmt+afWMO7VZqKusLPMLgaaeYGrSuEUydaz6Tijd9w4k62/Iske
ARITDVeGZEVKm+2nmnvLKUfXafU9XXN9Owfeb/K5nQfYncUB4CgNMOl1927KwIjwC9ooTu+cAnNm
LdIBdNaTUbyN/JaRmpJYDZlzb441u6am7R9c3RwO7Fd9NsCdc2+Po7eWtfTXUWFk1EBo7Y1C+yDe
pV1IXt2ubgtxCHRMmqbWTfuizHwMhEtXdDmNPQYMapdIF6mOZtJmMIDAtDbM91ouyu1MimsnZwLK
S9oyhflDmyb3sYyN6JrbeB+SZe3DUP1gV7N2Ls2kZrrbd9Xpdv/QsrT3Pj3J1yiKdnTjy0+6z9Ne
1P68M/1Se3Bi5B8K0zZpMTNTN9IPt/nmiCS5OfSpXzypN4qksA9ONLorMdveVRDetYkXNBzrUf7g
CgimeduSA5MDY6gyX1u4c/UJaTX258XAWSdV+RT12u1M0Gy7/ZA2qlhVz9uaRiPGqgQMIOgxJFWg
05rYJNeFXE96291jjElPToE42XIN9zIV/PdcMnM3+ArS76zCq6hfEnyiUdyXNX4pr/KJkas1d6tX
Q45uhUt7dqkHMqzwNMXtqzoiruzPUaxjwa1zxIAlOctpKaY7vhqKUJp9Br0pzsFoHphM+OuY8eTz
CPuFyfLsPav3ghFgKYAqSj4Nqcu6hztTrIOOZJdgKJBbDkUP7T2ePuIo5agZy40dM7xlgmzipPsm
aqwRsywLeENa9tp44X3Tu/N3mwnbWnqkM4T9WPGoX/xtUVZDuOgiwOuBL95K+skjsZHMhKvmqcs1
eFq8bRObecFQbaz6Nmp2RoPbbkoCiN+dmT5M1ZScmd4Qvjq4w6cZxltzeeb/4zOkyX8sd1eh1mff
FpB8NUX6V9uDhg0j3bmqF+yKFopoPmBbFs4zL8PNCie4tmnrdF05PLJFb1fkgV16VctKwsJRG80N
NXviX6GWn1WvDx0s2mEUW6RtcOtFVmjv1VWmrjf+GwWJAc1hwPh4iIiPOBLfUyIwhb3o41X6SJv6
HmLt93GU47Muoo7vU+ovRI5NW32e82vDInjqUrowg/9GIJayQfUt9J1Kd3lg+1dEG9d0EskLg1dW
TUZOkQfhzsicc+gNhKCYtJUqLxVXmqLrigQZJtEeuNZbLWqKedxp1hiSuENj6UauFMNbBhP6oedP
jYjENrZRl7XboLbMh7xp2m20HAXLe+pIvUe69HCPBH0zZUs84yLaVfJd4KzJUb2nCpuwGvjLGf4S
5wIRVZDI++D1VUATGuE03STttYvqj0QHIAr4/AHYGIkRVmuclW+2FcM6TtgNRYAMN41pxThm3adF
YvBGXZ3vkDZrJ/xx+r3FeG/N6uT8yMnKI2khI3TmqLCZbTa3Cy2dFIuFchTE7yE5S6+OzuOCDvNN
B5fos3/wgY9CwNGcHaAFMDQeTcOLfk9EBMy8AFKFv7w4MSnIq7ileRzGRCw4ScT8p/RpL5KXRh/k
7oZ4jGdWHE1PUedicrKHTv+kt/NE3pP9FAyZzRiTBb3sAx11EPdm73Q1RlXwD35C51/Upni7qtda
14sHM0UzqiXBezN0EpkzFtsSreF+8GR2cFPM6mw6f+u+2DV1Yf2eOUiXd5YPJS58q9abh0scUdyH
NgVC5Q/6Q4XIgEvJDb+ynLwk8WwC5X20/c596rzpnNjEqRd1mhLnMFubOBfRx9zNJIg4boB6f2BG
QBLcqg6LZjV3efGCzzbfgTcmS3QJjjfAX2018TCVUXRxCat/rIPhdR6DZzZd+DHqqrg21JxXdfT3
pe7c/Jj28iqj7Hgr3ehuZm8IQO4dBv+/GunvlsC07zR0G/BJ5Jf7ydYosgjMdFZcwY85G03qgGKL
8qSjET9oYhxXEXPnEBh/eChHOgqEvYtvBByvi1KPf/aLXxbraP4US6QWDoXenilkfydKNk25734I
IkNv6mvLtu2zEc4wmRg//HXRmy0+1hl0x97nCrwTWriblQUSWcFlWl6IRGTV9CtsNU23ZEH79xnq
nLPvjjRdFs1BmLrEeJDCeTcMVGxUNsvERtqPLTsjGVlo45adEVGEzoFKxHqOyA4Ax7cnBK55031L
HuO2owW11LjVAFPv3+/rcfprSO0Xeoh4VmYlITeg96dxecUK/isfrXKfZb7cd4ZDOMsc3Gj4bqQR
qupV77S3yIPVk/c8y8qjTu2xzUYNQixtFNi3ABY8NSdrzf4XFjxigBzG+UK+Rb1nPoh8+vMylj9o
HHT3tVHI29vBYFUrEHao5rq2O6omf0MIHjo9v9jeBNktMbPFOD0pXWVs+ebtg4x5u00QeAM93YJh
ZaD1UBpHVGrKhlU6sX717UO7KMx4BCXXMRsAe3DmpMI/luH8pqZOCgeERz+8Epd3G4otYiL1tq1l
P/SkCBhBGjC5sgV/mYN52Ff6jMfPJHpXMCZpfNLCWyuuth368Isd9QwNJxyd0OzPhNn4Zxxp/u1I
nZpBWJz1CfL2c7BQ1qYcMYUjU++JQszcJxVym9venIrJ2Fo0ItdCa/xvtS32xhD6vyKvugMl2O/9
lDpN6UwCB0cJu7d5pwAblOv3duqKwyj04mCNOuOorBvuBxsWXlVM/mOoeXv0/d69egElC3/aMTvm
9N2f97C5tudbzTtP4mcYVm8or00WU5cZRcuGWZ3iYifANZxo9ofiMi4qj7Tp8BUpqgS7VP7VQIei
kXlfY27eDvp/HSwfCi32IWRcfvv/f15ImNqn3tZYauM7Wj/2z7m2HoFEd++y6mryW5PmIlKwF03n
o222s/xD79K7IeSmkoh/YNaJccOErjhlmuw/0vSQLned7iXuIcughAh7g/y8eI+zvty0jd0e264s
4TVmn6XwcKr3Gszx2in3g3wzssR8j4bIuihftDqNKetWQadRWnu4kpOgP9v6c7ac/EH/eOl+yAP4
twEX5xO24xGjHPkSBtHaC2NOvXRGGZz8lpCmapmuQRt1zzlEOCgLDuVWME4428fqBpwp5aF3UWbJ
xn1Q0kX8o5BmjeCBwmva9Oz4znjRAnzdpP003SCfGLlifqghODooXapgrM/JmDWPYzmwESYRZuUk
vfnpYTBWetSxh6jndnl+8bqqOLaLYrFh+kk3jOKsxWAXRsCqp6oQxGoEL9FoZT9qx/1tQjvf4T3M
N7rmp8jqyXNsewJROqvQgLuFhDAyekEt72VPGLsKKrt7uhPe9h9HIZk/t/didUTLc1Pqc3PgZjur
60/2jQAOTYqmOtWDGKdW/s2uvPI7/8Q+XLo9IGLvIztxeLbZh7xLTWJoreAQJwN/5ZpxIWWnd51b
vXgnjWjFEDt4ybvnYhFPWAxfr/OYWgia0EwE7hOAPMKgyuEaT+wrEQJgnlKg08lNBdIOefLtUZzw
s6PDlMFea0MYlsuZWbTTJsu9mLi3ujgWHvDp27j373lsNQWGMfIY9fm57aPqQf2NQl0r97etbTMi
q/P7U2Bbw6/loImsUR3gmfUvFdLCG5qkznKeWf+GlMyzRzugDC7qffQjR2YJzVU9yxLirAi+NN2N
sl1kU5TC5NZILQJ1jPSm6X75TbJiRWp+ZFAX15FWOo89Po29RPJ1NEv0ZUPemOsp0YL90OvaLjXl
71nTzG/N6PweyuzPQZSbXIn1QzAjAg4L5jqq+Wvnvwar9d964jUvbUBCiXqbbB5zVedYsdwUucoi
zLnxstWhO94HnrYr/YoylARVkNRacpFVy4oNIKXfwOMPyAhq2Nb7PZLFZdeb/vvUh/b/OHX+VrX9
rMmdz/msbW84s6wzEWF0M1IFchTVvBgXUfOszhZxdZJ70BVkkI6PQ2/kz37pkVSX67h7S5NMOLr7
Wxmh1J6lf/aWF3XUyp6rJtan4ZiqLpvr9b8RHD7OrhshYc64P419YgYbBa+PbEaPMomCBydHIKY7
OpNfRLTroYcY3zomYSrKqSUi+Mm15evHchLTejI89woibka5FdIbXZTGRtae+6ykLgmY2y/PJQFz
b1PQ0V0b4N1vP6D6gFc8WpVPobaAA5TCbSiJVrYDEjtCG5XhPjZtxoDh1P2qY60g2aq/czTD2ctE
6ue/L7PVmtWqKhdadY/NWvkH2W79cRKqU92Q8cH30rsaeiESyhz7hzH8cYMFy5HRdq95yc7z9isj
26dfRcTxbunBaysFkVM4Oc8kpilSAoS0Np9z8j3IwW1sLvWkfsnN7rnDxv+dTdeSTKSbJLp6zZ0g
aA06KTretq/kXWMlX7bo4qcZgNqlmG1Mt/h298zuBlIzeELKMj67snTP03KmrD6tGTinLLRxEKD5
nNT8tjKId2+L2D5bjoQBGbfZiia31+zKj9uFo6cEMatuZAx2bltXjPT/2oMaXWdaBsp2q4YRNT2G
VtTy2I5Jf+6Mtj83y4s6Uu+NWGTPTeTSewbzTwbofVf78qRmFuMyqZi9cMCNYjQHNbjgN0i1KI1q
3c38MqlqOlATPHt0t2yvPHD2qkbXkr7E+kUQ59+SXR2pWt5zvOScjc3Z8O0j0X3N9faQMax4j8AX
n2r+Qyv9n3PsOqxo+vttGWvn1v4yUQkFs+n96Aa7XZldZKKQAlzZJnN6QH569GafHUxnY5TX8u0U
yvrFt+30QC6Itw9gyr1Ytfmh7hRGvt9lM6EL8FPt0lVLNSU0cx0pW2WtxeRtkTAURtDKY13mW8/3
nz3mPZA8ym4/er5+iFK6wLpH+pFvdMk3Ng+7Ceap+v5tFiA0s6rxodTo1v0PYee1HDeTNdsnQgS8
uW3v6VqkqBuEKErw3uPpz6qCZjS/5sQ3Nx0AmpKobqDM3pkryXY1tgqRAO/iJ9Rp/sydJH3mY/II
XZ+6kx5GzRdjGk8Gaj9Yfg1Zg6zf8KtAKCPnc3gpi0A7ZKaaf7WZVSWJB2tZvuPhP3bqoO0mdtnP
hhMheIqt4eF3UZs29QqM10H+VmGSaRRQ24ncnwqesCiOEyaxVQqvPEZWuonjGlxlCFg1gE1a0Z04
2RVl8pheMmqPZKyUj7kafvZNGr5OkUdoVo3erpuFPC1to6Pcm8ejTkjNpE7rNJ1IoYkjxiEz0eqN
qarVvqpQ5gQiUUXvkOBXWVXujAEpnkyYUhXiFWnWsXEFOgNmcDNSbpO0FGHBf3F5dtduYL1C3RjB
3jTlnan1e6N47VPaqV8tYSxqCJdQwl4YXkjOSkrqH2XmfS8Kw/6Mo3bfodV9G9Bl9lA0XtDpjUcU
GMZq9lL7YLDEXVbojVimWz10LN33jwAFQgIi62HfT35Kcjc6yqpqTSSAw5P8Z6VQCuw9D4amJvvK
HOp71NlgvfWHzoFrDQUdHqhwh5cF6FQlSG9pOpN6YZHoJd3kwJiTqzydQGWcuyqq18wQwdby1eo0
Y11az0J+EupFvG8DQ98AP/LXUlltp5ffi/Awqa+WVngPlem5D3lUVHsDCgSCogG7oZFC+VJ97Ccy
9auqiB5zsG7R9TZ2QEesF6ba5smoKUwKuoEXx8Fp+ZtHEwh5EXjf4sjVv4uDpmuXA3Ww4q8EtuMZ
KXa60JnPXZY9izOLvFjU2slKJa/o0WfqXjVVExykMEwuZ+W1uuvLXdxnW/lFD23hP4ILXLvokPbL
HoGSuHMr+rs9Y+vQxHgqNyG+1tSHZEQAMxq+9pAOpNj+NL2Kr0sS/Qqlr7eZTdizreVPwRwUx0jY
hWmtONdWmITlkVYQHhC7rrZuq7rBkKkZhwVeYXW7yrMY5DUYhPjytQ2wo+RZXgO73ZIY3enHAHLX
I3WX58zo7XXlq5QTgEVizDGTtZpa4xbPTvcweCF2Jzfql6NaHCW+yYTZ9ubrWI+3jI71F4a27oBw
Nd7HObDp5fPHJ/edGHgRWl2+2VbpXKEuEzctrF4ZYX17Ki0VmFJETv6kwPqychenDDJmoLqPWCnN
R3kUz8pzmENGkGfGbBYHZ8z06kPFt7+z6VGwJ32WTf7YLM8Nic9bVVHw6gugiEJ66aNVtMq11lC8
2Bp8ENac3jplAYJ0yGqe25Tw6cK0hA2aVUOVDz9yUL2CImCBUmCordJu3OSDj+YpZfLgz3fnICbY
xKeXhF4zEb7YEtXC2/IdgBcz93+qDozUzmaa2mLtqfd4hu8QhzBkFvZdWBLmpNR0i0QxMk7ItQ7T
OCd9naMi6/LH0W0P8RDPKylIoK0Bv6w0UyFDhXgCbVu7yjEnpWfRepF2USeo4aIsIGsDrROhUbC0
I9CBed90Kcspcc+YpmmdtFj54Qi1uKvAALTqT5b3yqoE5w55MiE/Q5jpDI3mkGv3zoGaJfYqy/B/
s1wopdBcyee9rmYu0WMzFLSig9Pn4J9n71W0d2MiF1gMI7WOlFg2mxbMf20a9cqgWYKyl72nnxnl
ziWpkWr0aLzB2slXuUZ1WfImiMS21r4QMwc2L4bpDoffj7nGXwMTt7qSQuasc1EFTGx767kR8h3I
znu2pIe6iQiKYrXibJpcIf06qt68ZFAJtQrHrewEN2bM4x+Z1CmkjliUTBpHCy4kM1AnZdVcpyD0
lmKTF4LlqEPrKDWCBHzVxxHqDbjnrxXFvscyUfB3Nf6tUJv+ysgbsHcRuhYeLaRvfnqVAhe7NXz8
nEy0QZxPexSs2VpKVXWLXhFqJo16MWF3BbSBB3mER386CkPXKveIfjZ7/Ys6JfpVGK9olkaX5fNq
qjtFp/6A+tp4mnx0+HTtrM+t27S/ls9NLd5nYbI2s57tgDpQxqAkQ7rHsLVNjxQg0XliN5IdRqdn
VSpOcUbtlha62jGAlXa0kV+txSJ3rXV6cxkLcqoWmeMwTy5abRHw13jKmkC9X0mlllfAXTXgq4hq
ZUdUH6POmzciI07quNskWRStGLmdE59pS6JFNT4gj96GAA5vS8fQzrERsSG6hEGo0W+vtEvRK+M5
Lj9i33rOfaMHOMPuVwmK7p0ih6h5Ur3qpBa2tSrvtGSS+aQSnNCM7Mu8AQSY8Vwu7SXAgOu4qYoD
ppfmIo+Ccmouobg2i2tBMP3r3cTz10vHBeZIuPyfvARcTB/TKp2IHTULszx0aHJvAy3LbVpWDvMU
IaV+o9jvqTHezXxUf+nevS1T5SVlgF+3Cs3TTk/fjCxg/JHPQBiMF03eRJ1ZgHhKbPYNvmvcXHXy
9yFhGSuzzc2bBdfvQs1y3cHTghREfvd2ES+fckB6l2gy6kv57yOSqdVj56OvLZ9lHNkc2uM90J4b
oX9qxlaeyHfcftBX9lxUByXPs71pcGqkZfMAO6Z5CInRQaoomsqWOSRPdqrkBHRX49as1O616pVk
a2mhsYfx0r9GhDGtQwfYrXy39cZ8VQZzc53zvHuNTczZaeiSgV5bSAk9fW3R8V/HpNFelRQLe+sn
v9Qgsl4X+ScRAzut1dnr9f28VYfMg63Q3fN0si8qc/nOTHcu8mmEy8DH1J5oNvZQQxV5NAlb76Cx
xHoedMq0Tls9yLNmUIdDEcDfHrOPP0ISxadxEdXhRyqKTGWZoEBR9ZKKZfTWgM99CxKP6B7Nim61
X8IWSIcBPZUPma5vnhOUujjjDPcD8t66Hgf/Z5h4+1FHuiCkf5mW0O2as+pCUizhU4H5WfgWZvSg
7tedqEOi8J/XilEZ2zIGYGuW2eef9EEk6N8X/Uo0FWjyysLVdkraR5vAZvmnzP8KdHEF73+qgJ/Y
ox+f+jrSH3VL21GGoiHnZvMDceK4hSr7C+uF6STz9UqsfHXv3+R4GWUVeTF+h9U888mBzfhspbRY
ppWkDUVtuKvrLoEYW4yjsvEGNgmBSJ7xu2Q6ObQNV8COUXE2m0mB72/7/bx2dTw8SZ2gi6405D9m
Bie/sxkudJyXyw2/3NjaNlFnjUA8G3M1OyJMTEkGuzVvx2vroF2N9DjCKz6DhUHc9IlCYuXmQXAZ
lMrZOGSLb/oko0Ej5psmUR6rqO0JNBrgKrdhIaaLElx30G4krK6anIcsq5O7vJ6K65lCgkweaM42
9aKZlX8fHjHUmXejLF6aYYxAOwdYn03n3KJolp3QyC/ooRba0hfNcnBbclO9bIIKHpwL+I6ORIv8
1S2gH/15gbn+n6fyjakgJNDK0EnmPkRzaU1verD2KIknYGj176q7PWBt7uOYWh+ywcOUe9E6Qh3J
zFhQCNW5pcUIvwzzo7XuB8SicnCVw+zw4lhzz1SIE9wwm3DXqz6FDPHsC+nkgUpTvgp1CKZp7Dci
68T4AgwSK7it99cl5fDfp/JddKq/39WnnKT0PqS/q7VUOaLgrfPL7FaXICYIKgveIEMkx74kl1O+
26c5eTzDeVFTY7/QDm3VSbFtYGLdnfhVPFBIQUsIichNIwzq12wgmOli8MIUsJEQiBX5nzKHxWSx
Mhp9OLiVbe0oAgE+w3H01GliU055TZ6BuDrookgmzyjnHTwaF1rcXaQbEiF5eKzqDI8xIcln3evT
jZzkTIv6aqCML/I6rTas8IXqnHXI4tSw8uqJ3f+DYUblW9SM02kIJ3VtidO4ockfO83GbG20TjlE
ndUgoqImfuHZ8NsbTxC9jaDrNr3mB/vU81aA2cMPlL4N+iVGkqoq6kfX1IA8paaycmulttvtAGCS
UYHVVGIkxLJVHQnZCHOGDSkg5qXMX0J8m8fRCaxVUAHbz6Yux0Bh4GJPoP2Wk39hfAtfNBFkZBr5
s2l64clFIX6SR+Ta49ObHhBH02gWYhoyHEibYAS8aZCAH9qyJSqF/9jdtKuzzHAeW/e9KdIYYGjm
oqIKNgH357kMs3bdxU59MbTMxvHoFm9RNbrkrLNok10OpeizdZD1dDF1cjPyOGr2bgiDOEFusNJo
Ta/kXg3pcU8XraLFbTKzyFJl50btkd2tzxdSYiQR8V7yVL74nr1yXhNq45Z1BbD/+ymxhibdQTQj
Nr6zvxelorJmL82TVzCxKO1orJaZyU/c9IaVrTonmAJ5MlEuZiyOSQq+qlF7si3zh0RvGk0freqo
KTdmPH6Vuats9L9bCjW65Vb/vYSpKRj6Yl8jpf+mU+UHQKD9KumsH//sqv3/OBc8E0C7qpNdYrEF
+ivlCYWVQt2O2kqTv+BqKfZ/WsQRRG98y/GjLK2boIV3xPaFa1+tKcKwoZV9A9lB+KuXYHj5vFuQ
kHXosrY0fdprQxPicyt+lcJ+vVBWxPVFdzbGl5rmzakEfuFs5jk4NyMLuZ5i/G1IWFVnyb2oubug
FI2n0MCFRw/V3ZYOg3OX9f0dfNB0smKPfaF4t22rR2W0TjN++Wulz+OJbdZe7jBcnCe0XSX7KY9q
ZTOiOlzLOYC8ywitQ7emwwBg1GNwr/WIFS44FAyN7c5pXMiI48hThNj3tkAOK39Gh++zZKyswl5R
nGye7Fqrn5ygH/b//I2Z6t9mE0/lmqnhgFZt0gn+JuqrdUEEhG0QmEuNZI/eEHOEH5tn3yvmazRU
GqVQ+A5x0EfgxFTEeLOnHaWjzM2o0NVTXhDldqoa7akShSOzj9JbUnYf8qzPzeSmuMNHHvt3FI7F
e6MKdARjNQdJVU8/is55a+KhfAxQbZzJ1GZBluO7QiAeYUtHv5rqLswYdBdzNX5XyPneRG2gniqR
zVmP1LcVfYcAyt2NfTIeI+gIW6ePnye/dC6qMSyYrUZz2Ko2DeAaAkAfpowoXAt9TOPq1lGK3toW
wiEEkwovsOEI6hgFjtkXggF4kvGQ3+NeidY68JSjqcf5XUusBHe90T71ih1s677sWa2iWk6wQ1wt
8E8rBFfNLWtd9a4VMwvd7z7RBs/SY6rGOGyGSXsWqiMap+h+pC+Lue0HgQ7lC3ppFSWkU78gudd3
dd1F59L14gMJC9qlJwr6lGv6Cxk6+SMEQuM6Q20WNLGrL/XHZl4oO5R7ZJeKaa12Yu9shiGaRUBL
+TD6l1i36wtdFVEobZSTbhIAH2lW9ijVXdlIOkRijgk1pTBaIxQRG5awuLJ+YBgTEOLMSrzVjPOG
MKigphOa6LtOmZWnvPUwuavjUUdMvI16B4aintFc6fqOhott+OfB9hM2t3wKCvF611wf1P1ypArh
YK6jV/fwcB68yqv3menlq6FNpmudud+8vKmv6pw248pGB3tdzr02PxMQsZGX5Iu+/AjOZhj/F9nF
rKNxP1b9eIqz6ZdoaJ2duVCf7DE5yK8lLzprV0CBWQXDgDU9NPSXQmWXMrrWx1LpgbjOFprEV7Ub
+xAAEYWezlR++mX8GrqV+T4nkP2TJAiPNs2L66y1rw4S30+lRDnVoR5e6cWqhJ8UrZoh3Ka63f/0
dSZ9d6oQ9zQYA7y4f6sVpVrjdyNApXK/TUkcna24iei3cKRHGNAi3znMQl8jOeOSPe4WToAZQpjU
qtLr93pqv1uRPR9CGaMddha8d9lAw+VfrnqzCtZER2aC6yAcuJoFDHSGftYzOB7wk8GTE7JLeWr2
dr/pCde7RZb5Ll3eRUfu62BM3lFVs2FrIqLdjsWgXiNiJGXFTL7oua9tSzXyaH9nXyRBY2pJNx/T
D2dmXWTEZ/ba4Us5tQjevG5YQXpnqNQb9ZuT2sZm9lXrrDqUk8s8e7cMtaW7QY17qltzo/XdobMM
/J9K9EO2TBuHkivg5JuqVMVjEyTriZgVxhgrA5kQsNAt0T71TvXFt/16Z8Wze+qcuDpQyNF4UOnI
0Oi6jmpW7sdBn5FbxR5gqaDBZIkDKWu6YwE68WWoWXLpXh12R5dkdGSxMUrb+i55KZr90IeIdf+Y
MDMlfK8jgD9D0j+yAEF13LaI/cVR0BFn0Cmtcwvt9tm0jeFBYsJ9t38eCrXH5oScPsNat6cW753C
dITsZybuln85vJeOPvN9Im5b6opKMtaXhmp4Xk7pR1Qz4lFeth76AtWENifPGnjdtT8RfCKX3O3A
4y9PhyEmA1juzYNpLldy+0fFQGBaZroJVNrWQYOTaaDkeDDHMr243XDMCW5BpAf7Hi71fLlJDD5Z
kcF60fLoQTpvZHfBLli8aO1UXeW95dBqX3VmisQvy7dYaJl/wuBnKmBUatMoULOEaVOZGvFRpjpC
FoJEAm5ash28W0IQmjRWlLj39qMFrLOZLevsNsM30103dV58grAN1tnYofxNM/MQM/Ys6yOjHdJ3
FiUhDEoUGnwtWMdEq0W+oBqkLkP0H/qsYVh1Rao+tHGbPNDiw+whu1YT4lijB1AtRs6SvtwpCKr3
QMVATKb6h4S+yL24XPUTvUsR2tCbXeyXwcYKcm8fZ7ReFTPCr6ZQaiBKJPkfwBPzv+d51yF7mtR5
EYym6SKg8z/wRl2pE6mDv/005uPbJO1O6JLMTZ5muxRECblNgf2CO015Sst+pYr2CDYI62Wo1O+R
86THo7NTk1EFzeqbt6yPR5/tuR+fJR9cgtHkkVvFNKTNOtpLoVWTRPl7hWpJqrZsKz40HfG0FEvu
MzoVkBMsb6iPeqfEG7/Js7D75hGGVpNulh8cnqwlqlgjg06oaf55BQTe6S+0lQfUyfN0l/++rVre
33Zb0SLNWFEbJ4Wwme1ADiIKiy9OU8a7vusR1mn2r9SKp6UnjIz6phteCp7TyL9NWnOMI4RfUrhH
bT5+KkK6UdOz5Tw7WgixrO0IxWgmbdvngFo0yu/gIn85DSrhNYmD6Pbsujpbhtdsa73xv3omQBbt
kOZhAdqkA2pW5NWJEsdr3rjFVq6qXCPJEOi4M57eOl4FoT6eexhb0mKO+71CpGu317nC70sJ6cfI
Ab5XTx4Eyb4rQ+RkSUuMhKWDuOviYM3sQCkpGTDkeUnH3Wm6SP2HoTnHsekjLLJHFrwpqXm6Rnj0
iEDHwE13Jq3OeFNAY3IDuXc+TJgwKpxzamXsBLWuv/dhdWtVW8QSucpD46bVHiD0gy2B1aa+y5SC
hyqIO/jGuKj0eM4fGg1Dv+ikjgY4LQg+1lr22vQGW9KAvPAsR8bJz2FiGV2LqN3DV1foYUajCzpw
2OrOS2ESBxKcas2s96PWI9R3M5ZhxICV77PvkGxIYsauUD3/Jo+CJKVt7eBTzgxqiGgr26OtJO5j
W7k328rit9hyLlLhVQEpKybtC16M5NsYGPGKKZd0bats9waMbemEc4ILGDgNmFQ0QpxV1FMSdDBD
krl+JJ0JzrbSNG+60Xy2s9kzLWPeRLlaO7YbrzjwaqV8oczosZ/Yu1SC34rI6sQ7//4R8jZZgpRd
iDhTfIGygzXMpcHvw1e7zASI2tqhyn6QbvC9brz67oQW+b9p/BK1g7PSogmfuN8njzMhqKtuQhbg
Fh5i9apWD2NKKUC2GbKoCw8OnLT1klDkJ+pKDwYb2jTF1szs7F0sdSqw9mf8zZultG8FVb9NXX9J
BtBqz7q4GlU2p/4d/yIQj+TaEnzhBz8nVFG10xtveu+jtcUftkGwabxlCkHBkUA2MJrs/ugF+0gh
qxuU+1HqBQuWOnjScg9OAtWG3icWHk+CuQSDZoUoL5blQbbH1WjYNjHQP2kKmNPp5GmK9WypafCs
qPWt0wjLquGRwN2iYu1o5bjGSXOvQkc5j0LwF6mu820kYdPrj30ed89yHMgRWK+derZXlpl9siEu
KK2I2OGlMk8OXbgaRtB9FoPbErru60P2EKfFGfKLuZtMx1kY0Z5fdIfYAAplFSEAMX+qDrC1qktI
UsjWIUUHNa5xw5yH4qOy6x0tIqr4BmE2hwEixHpSVyTv0qGGnpJnSrZjNz1t6xCeY4XlkWVWMV6W
iF0V9dIzpA3tMHZADXniP60oMd/6UO/hkvXTVX5O4U/2MGxnx9Di08AEMbSODrEGXoJHYe1iD+O3
1AKxSBTCtEOk5IHhtH9FumMdG3ITtjFu201FTfGQqW57Dqm3r0Ps0Ot4snWi2pj0WZ4Qv+ch4Szz
4qdsLSg2FiFxVuqBchjIedhHEWpkJ3U+wy65m9BqX21LfxiUAOdVqOnL16oBsMHIqNlXXJ7BveF+
gOAarhQt03fSmewJe7J8wXf81lSGeUkAsaxaM86vSEmGjR6YzoFFcb+deyVYPCT91HxUjW4+lI3x
mVEOWDz7pY+uTan5jEPL/YH90T+wSUj+x6xl/VckHHGFKoRrR1UdSzfcv3MLkZOVzVyX8ymI4s+p
C6lvqvO8lgGlRh2q0MWMr76r+VuJiKXui/DUhfYxEmh3caQLmS1EeJJk4bGYyY9KtWviacl3UZI0
RJoGhXCQSubDMg9Sdps3mCNCRBmg0f+84MV9xSp5WHR5npeOO0lHluh50heLrW1M2VZzsc5bYPyv
gmFxJwzp3E8EOwIo4JvAz7fN+3GnT7MHgDhszm7cW68z/E11jKp3v0bFHRdgnRmW+5U2dPPebiKq
9F1EF9vIQ4buSIdpg5Ar68Z2oU70WQ96JKsRURGN9SCUooWmdBuVRtbzn6Mg9cDpOBUyTBj/Uo+3
gP/leW7zvAnNoYgL+XdqeAUk5xDOJr0YcU36bjomn8cp0p9Lq1JO4CO8LW0nB8QAqgF30KNvwQAy
sylv8czdJesOAfXELTQ2UkWqNHupiMYQf1/imt9zV/WO8l/0C5O+i2u+ymVpMASnPvDI9PbSaEMu
8HxgaPB2wiN4BE1u0fpjjptsyHtzkIfbvKvds8/YfZNvJFpKd8YXzoVCp5kkLxYi01eCC6JEqfeB
0mjbPLD8G9gT1MEmfBHLYHQVRe5Rg7mKzAA1vihwq3wFm1Ccho19g2RHzlMDpqlONOwJam4dq7kq
n4omeZR8smDM1Y3hXKVUXq5aqJ3QrEK2C/dQMfHvQgqUbyBFjn2C4KSvw1bgf+TJNzg86j4wynQv
ETpcpn3Mqr8Hy9VjkT2ANIEpnk3cq7XS/8Aw1lMJRs/YPyzylcglChMVuoEK5Cj501mgoFsAD7kF
fI5Yw5re7EHNjxKBJ18aixRBKVIKor44ygmmciaKT7rGHRU/q7nSX+R2F0Vmcy4c+0cVdg0A9wQV
LICwdRqP3jbtK39vUqb6ym7jEunsRnOtts6+6ZWnVvAV2BB5KyNThn0XquPjJFSLUVk0+6rdyhZB
MyGpUz1r3NSI5qQjAMBbsQoM23xRO9hcZqDkb+xL631jFTTUURpSXoErpmyUntpbaw7FXukq0lpQ
j12sUkfWz64IDNtHmfvJ1Yy74bTM4LQa5m3fD8S8TqF+lJOvolrdcVlehMNPuSaKTGPtpFP6zfJw
LLd0k+KRoNJCj6huK8YrvVLn5IJQu1uZcvlt1Jk0IiEAA8gsncWGWjI0L0BPuciTCz/0ILQsdD0/
VCCHozjDtewOzF9kxzUEdwq2h6YXA8tHMd02rYpRfsjqnUQXj31vbQzTh38ihq6gd5h7PQzxUupW
kmfjWVQN5WZ0jjN754hTBuADcUreFX9NePaxvC+9vZw4cIWK+7bQqbixwi5ZbLnlezGp5Qo/y8+i
Gyex8ua6TiKX02fULjvT3ir+ZKy8MT20Y42vFYn2VkpCpqYmd6p1/WN0kr4Cn2LfhqmLMihrpU0a
KOrn3Cb6fhEP9FHIHDfOZ/khNm7+JWqmdtNMartQn2XBQc9bfZ2QB7KigPFN/kOS6xYU7c5WovIp
q5L7MDvFYvXOk+iuVPM71qZmJ39aLtHyMkSKL2zfAYGuf9QuWvjgkxBzQTnLll3AtFi25s9deNLd
Rn1Hb+Qi8CqpA+Ls2tZwUzaYJCbSW4zuQS40F/3kyJd+lMMODeYWTU1SntK09PeoD+v1osGKQCbS
sIA4uPwmtgkUgLTOZo+kPqOLNBWk8KF/seteI0TNideN0z3Bt4eQL6wlU6t510GraObH987Lo6t8
evVcNWBSxGs54slfgvDyGBuUd6DYHT+Rijls3DlQdwky+XPq5B2yiU7d9XWJ6iX0ua3SfgDMMhTb
tvGGC75m85Izy27LkcBjGXUWJPq9aDrvo5jse5Eg28gtlIczaQnHwlUxMdBX0w0qFOwhkmOq9eEl
jZFPymazNs7oQQfGjEYbv/+WQ6XcOAgz/rx0fiyC66tbNrvlMZ/iLzqrvI+R4qShQ5CnhVauGnxc
G0+rg30jJk1Xzp89m7ztUmEJsOiUhupsQhmpXaJ6246qW22KTFXPlZX8kmkpdlSzmyvJZ02Gn55Z
Kh966DJ41rXxQAqJhG/HdSCeHhSZeVmDc5i5QXI2aSvXsC9ygitggUMnxKe3WhpWrqN6m7jWNnkM
YtgXuVq68lUuUCR4tYB3dy7YgroROvbKLayDY/Gcd77x2pjuLzMcs4cSOmKiOfpJrk+cy+D17oU1
xXjyBvU0sQ0CoJLuitRCCBcl8D1SpVjTD6tL9YtHT+qroU4tyrDhTWE7SelpRHg8jPV24j80eIm5
qU006NXQb1ux97XDojhjbMeKWxX2OrEKfd1BT1lNfsVvwVO1pv5AzDcMsY0pkOwq5dXVHDa54F9R
1Qv1ePvPVQ1Cgf+rqmHxENg2qG4LkJgnkpT/o94TpvQb8BuQdd5Y9sqdGOwimQ1m9y/Mys2py2lT
1aUh8KLEfqqIhF4qooRDuht0GLr27paDhSf5lduvfaAp9GJS2rCgrvmlpt9Tn54E9lIk3mYYP5Tk
APhuMXynT59XyfAZdw2k0bkyDl0nMGFpfE97K7rKGwi1GYaFqPuANRlc1Hxud70Z94AQALUD8kG2
6wH3s10KGTP71mT017bXDKsaQh8cOOpSdYG+28/1YCdPwRnn63r27vLWWhZpNOMKO5+v1XKjsX/b
AUWCiSMWaU5npWu8TTpxHCnyzTFNtBX9c7AhpU5OmWm6y1Eors3GOK3Rca36MUBGSpt7J7VsBPH8
ioD+7ZcKJ6vSljxGIj2TfA6vQahSF0B/QuygVlFjqJ3d3BIsJf9F5DYrKZTJwURsXC2EmdcTJRvW
8XdThfEYNzPpVhwNUWW/d4lOsf//2moN6I+b0meVgnp8QDlpOcve3EheFv2bScZfjk5ui4WtfTLb
IEIU07QUTZz+d3pSSN9jzzQHH5oxbkdGLjzkyiH/uGQ5JQXPboAvKky+EAmbfanHDXBBUm85FPNn
SF3cC2990cZvo9+y9U1Vhl1RXoBL/sWAurP2U7ICywDMTuu77wBNh3VuOc2Tos01W3NfO1VzjMMM
GGTbk2Q6D9jP5UvhErPhFvo3eW/UU9Rdp54PtHZtTPuO/5BPUCopu9erf36GrP8uDDqUTC2E5Gw+
GIr+KplmvgO9FhvyyXNDdTvgW2zsXP0hDgxfXw6suM7ezK787pLogE2xv6W6Ph+7oDTXphamFyv3
SS0hBKRiGDzGIcg6w1Ivrin4qqICNpUlvQvb+7msgBizt5JARGpOgOyzIHQCbJtldfWL/CqUknwY
PapfaodVBSpU/E/l9DpQoP2o/3WQKP1riA9/jYSHIF/xVEkHUZPMu9QZmou8JF/kYF1xHahMc6G9
GPyPschy/w4P8DTX9hyT6r/DfpXj/zsW0S7yU1Ll03Ncj79B4UGjXXBMrWS6nrX4l1MxNHdWWbBE
n6PdaNQaLjZPx00IMYHpimSqfFdHjGe1lytPsDTdax0pR1iF/pMxD/5TPqPuId4N0L64Jl8CatEi
geJUK9NML86Gho/zcVsBq2Zsq0Gsjtx1bfkga6vOFN9ncVYqTsUw4HjsjmKsdJYOD9nXSX6m+XJx
WyO6IAySZnK50fUzzAtyl5iUlvqUTWhvbOISnnpP6w5RWVZ7AL9r8pTjMwFm1W0ey3JTB14CjaHl
PdJNdLRzEsIsX+yQYKEYafsCWcRRi5XUCp96gVykYhJvHOFRzY+yEz7OMB07J/kyU0yv2iQ9pnOl
LrFHrlp+bywtJ4QDWVShtF8M0RLO2yS5ASdct7ayTkK89TSslXVrxBwlerCp5ZF418icD7cI4VZw
efkB8aOm2ZiYa4yKzFF9p2lZ9712mnqdpzneOcJv9047HE2orI8V3MBFE+Bn+apgjw3jI7thi+g+
xcFMttpeUe2cmbLge0aZuZetPKUDNUgSH6QK9+oYkBgpT3VbO/+ln8hbA2c8Wf06MqF2Rw2rgbJv
Ccx2j4A1iC0UtKoxMc7WjCGpR4ER5tSSgzAjJXajxcbZVOefqNyaTVYkv8YxPDqD8iPXK3OdgmYZ
Lefb3FU5ITedi8vC2wY4ntIy+z5HKN4tdaPoJQuYWn/VcdjFqBBXEemjlnCYKj8CTWPZI1J2Mzv8
hMwLNSHBgtlP3olHV2FCQ8JsRLuoMvZmM/I3gheaKBTs0adAoYsJkDTJpkcoE0DK7PaOCWu5aO0O
JJJ6GiZ43rCLk42DL6vdlTY76KJKvwyt9xLRODgkAR1+3PNWE59VbjJR6Ke865Btmq0Mrdq3Tn8r
g2A3ZZElbJr1Nhm+AAlRN0lX5xecTNwHrLyJi2X/mZJCzwjkp9p0EVHKq6Rpgmf21j74EXYz80QP
r3z28yzYDXNzaSpij8eg0I+WBTmh9i5ObXgrt4hNpht6mC6t+C7Jx5OS5Xfb1vFxsbvemIM9rwUz
Pugg1Mf5uAG+s9IyJmnSIY8IOb5WrP0YW+dLiTkUbuUBUOPnbFLUndVvpvaI0jNZ6SDYeqhgmdMg
YpmG/dQ6n13ucafHXXtwIdrHteibOvNL6sXkcYbkVfWaeaStjxw6AOVDmEd3nwvrNOUVKxNbv2q5
8gmgBJRVuJpgdj2ofndNs/9H2Jk0uW10Ufa/9B4RmIdFb0hwJqtYs0obhGzZmOchAfz6PkgoLOtz
tL0wA2C5ZIsEEi/fu/dc++IkRI7iDr/WA/dzR5m/EUrB54ecqOu7i6fE+lZryBZl8T+g6rE2C++R
5y5q0xGarDu6ILK5b926vTEwebGEvpu9/Kkt/lSZhwcG0otB/5yn1N6NDT6vqHj1oNMi9zXao+mp
pB51Sz+oj66u2nyIv0IspuWoQ1O25LRrFUHKhpvp7y2YePpjv8fN5NF0UrN95c7qgaJpeEkKcRYx
fRGjT7udtjzH6MolZCVRMjpD9zZpuNOioKyeOtG9e4V4yLQxPP90sxBoX17audumalY9RMsaLzCH
HGpUH2X+UAx54XdzfuAnEAjBRxlfc8OCNj5Dp+zQ3X5QrPp4GX0FRfJAsmTAVzbyceWEjidAJpZ/
puEFlhdRZpScU/8MM/EBNuM2sN+TPtt008yinbGtQB+j3uP4a2Wg4TYgRXfXFqJBVP1hGlcBw8gs
HlX72LrHECjUAOYnV/fjiJo03mQhGBj74IQ3mPdmsMniL6J3tzVcHFMdQQ6Bh9y5KZQ7WmQJUQbx
eVL3eXPWGpxpboCRSEEO/w5Yw9uG6gciyd8KFp5HN32W4ty+L7RtbQYIvSvl2UN8fAl6OnkBUkHX
CkGI29lFKxYJiXE1srM6uo0/EzdzKUbqKWHmf4S95fkAbqNHDSJFoX01BMo1EP8iIXlUD8QmwvW3
hW5KpK6ZIjEJO6xwevA8BME2cnNQs+hQz+nw6VroBns3eG3aIN/R7fmYNJWpf0kwTTa8DSKtb1mv
4Gp2nQt3n3qKIzyQzTLcmOaSh4RqaD7apmOAB/bSQx5SZ5aRqWqz02jDCCiWkBnSL1xSKvZks5Q3
ezIfdZVExxqNb5/+XhIbrNQ7r9O+OeZE9AhSx03GRGbfw02amlOYzuYJvd231PvoglKFBNH9jimJ
ef2QeXfZz6kj4mBdnsPpsBV9jAZKb6ujW6k1grbxaNtpdFUD54tsM9FPRS7l5voW/paN2nIojnPq
Ub7hy9glQi+e87LCxTS3Ki1FYkLtPoQibSAYAbtoYNBsmAaXjvFggNbdI/FfrNS8J3+Kyqv0mfdZ
6U0YyeuoiKviURh5dlE/rALQtgLgkbUxKQtxKz6wM9I8I2xaoszXX829tj9qWu25cKN4MsCyw14U
7rzWi1Ak4wqaFw2yWU0N7Tw9OJqOiygKNVzRJ9NWR1i2o4pSgd/AQJTTta5Vpr2Xu+Y+XvR1fGXG
GiU+9VoIMsqa99IGBtIyAhmVoNySBjcbqlGEA/BgjfGxCONuFXQwPGQbuJyWKfHUBu7FndROmgLF
bEPCW6sX9m7tZfx72a7J6JYyQ8FcnL7/3/9DeaktokbVtjzbtQzarb+WmzpVsE3obHbpLDZs1Hrj
zXU720/pYG5Ji4su6xxO1u5Ico8ty/1706mf6GSA2XrTvBdYDG7CE36GL/RlULuXYnaUo2XZRBay
kN562XwUUfJptZbfJ0PxPlbabd2uGuV3LXqWxUskBHMx6FQXD9DHBW5OCi0OUgpg5uAl16HFVhWp
U2Pr0c1I+zPTMebUoVpOpIAqr93ITWRYxrfIqmgagGd4NYjP2jtKkvs5hj/WJWiiVUvHSu4nuJQn
P3S838WM4Yrm1Pwyqlrsly1POJH74OPqD8VZZrq5k96i3jQ+5vIU1bXzkMVDe590MKXLrjurk2Sb
Di6fz1A8paOjMhDubV8s5acIDPfBmG9tPR5gV5N3BxTBuzH4OoRFQRi7V99kW73J6m+K6EneWDKB
Kp4qew+eLAOYqN7aoA1vfdhhDxvcFtR03F+mmI2wNOb1za1yEM1nKoVUQimLK5epeXSVTkW3D9NH
p39zRqN9WNui+H+7W4re53Gc4ot0lrgMIJ9zazh1sw1Lr25z7DKj+Zxl5W41v/375adr/9jtIEzU
HU/1XBOjkSknd3/rvJCXIJpwYPVf4QZxCTYgmMB99XRjjUhvH73CwUHmuI99Pg4bo1Li75VF7d47
34cF2DPWJIXlVjOe5LCH1gFX3pgcy8bYyagZSSdQNYO4UFu9Y9m6GZBnQmaPD3qWlFfNa2x/SMgq
WPtufOWo3Y0Z23EXb8PFbV4hJ8DZPtD5UOxZELUAOCQH4XWV9JAIUNiJWffRTCPEvUi82s+1xTGh
h6bq8CpfJtfI20t3LUq6KO933AyQwBeiunpbm3pdfVppDzZMwovkQPTl3HKbYfa2Aqd7iEXWXrRB
e18p78bct5cuIHpk+qqZyrZ18Vg7nT7C8U1Re7iteRnNQWzkZ8kDptmOXOoMz7Cpyhf36/rR82fO
1ILJ3pri+MsIxuyQdkp7rNLYfgMx/jAPGsY5xpUdj8VNbk888CW9yFm2faukxFCCKxMvwr2ZqvyN
j+UxZoLJwFNs46gmZXZU+YFMFl5e3OVFGw2SGFe+4lCSyUnP2B+Uvrn2LkGJRBaejd59WecYPE8Z
yQe167d1hPQ1GwP3B6vM1DNlL/8j9kKI5E92hObwIIkPNW/fdaX5A/exdmEjpO6ZWrgbzwCvKolI
2aje1qY5k9iv8GoJqgys5mGFrJvQ7tDlR0Cvelhmq4akEjh416dRTJVCwwivg3whaBrDwzIiladW
DIgpb7IAUgvJvu2o9XgDF0nA8iLfy2qwZl3nfO2gPpy0UTMfA0drztZEfvxypnahBceWo1m3yDpH
zuLL0yDAlb02RXRMudufk4e5HrpDzH567aNxw937xLIp7dlcM3quFGBRRLGOi0XOQOQAdyLPfOl7
U9uQVq/TVURDUc0m9MaJuChfk3JXpkbxNyGt1NWGikA90NQ2YRQ6TcIxTO+KbmgI4BQbkg5eh/W2
aDvuKUbBLWhAHznK6d+XFWuxTvzyUEPlYxgOrRRPdXm4/U8Phc64q5Vq054NGnpplNfs2SPwO8uR
q5jtw8w003dRb792taX7ZsYIFyu2/Zp10XSYy3jyteWUGUtxmQTmdLXsbbY1kf6YdflN/qqTjN22
BE2pP04snA3ilBB+SdefBYHBX+p+usswrWyBQpkWUCiqAqheHjVHJbo9uHbjjYiY8TLDbEO15Kif
aMQRO8+x9ZiIRrs3iiCqLKq0zwylPgoaohfWhThw6+FDaMs0AJqF4lC2kqbZvhhlMf2HfsJYMjR+
/TgtUyXkV4UabJr4VX6tEUS0pFBXU3kGWXxPInZ6rqXpHyFSBOxLRvJYzsDRCUHJNlFutcd27Flc
lhfZOBFZCII0ZCfUOP3Dz46NsEnRsqseDVjf2KdGmESWarayT5DPnO3cfC6VcX7AX75bH5qRkzcn
dm6WeUTON9+B84hDNCuK38SJ8fbzVGpg2hnV3b9fWJr5j0kBjyvb9kDWGmRu8tz69aMwQhULA+DK
szZJ278xPU99uspGmiERFD3FJYDHzRWjT+9Jx8dRp7kf2Dkq1yr+DNP2c5zK8LflIKy6fNdkeuPL
4MSiY3+n5GS85aOxyAYRqsm8mVKYI7Vv/awEeXsZu9R9JEIs2YIlVHZDTbCkUdCPUHsvfAZ5WB1r
TZ2PXb/gLAueCplW7EKTdMtYRxJejIhzS/5bBwtR+0fVC6pzx7WZouH9iixGSiFO0llAslHpt86e
5b2Xyh8yWWp2rXuZou0ipTp8wek8rHC51vpooSSgShPGqWmnbK8J2ziGah1/STNaDkpVXa0le3mY
ov6hH5OvsAnGk2HU7h7HMx60snYO+Om6Z2kR9sZvlmZa6MZni9qfwEdSXRgRI90xqJd75TmFmxzF
mvpFd+vuqEKm8aa3RGPyzL/GRQr/RmHX3z8rxJI+UzmMfq+qOk0a5OPrQjS7rbKbbbprqhJ+C1Vl
+sJYrN9YhfZcEmP57lTuE8Pr/PdRvKqQMZNgZk9s2WSHKkW0lYz4aaA5pKNc9Ko+fmR4w0IqX1pE
bpfEplEsyPtdnfGNGs07rEozQwUruSuT9SnJ7YPnlscg6qodho7iMNqu2NqMvBkd/lVsqPVvwM2s
k0weUhikFkGu7MNySh/iKPz7kZiHbDuxE0KbjHBwWl54+Kn/0fW3veV6/3VpcAxLZSSHwNVzuS9+
vR+QkI1shKDix44Rn8dy2Ef19BDG4imcyNi0EJ5HOd4BA/yY3RXz3U4QfuaVau11rw+4lBRCISjM
GW/Pn/KojNVpPYr+ek/+dKRW/du/F6bF78xJtYvjldN11K162yyZEEjP+WKsorwJRXUvaYxpFlLC
TlKlM2sCcaGkPIkXyPRQevPR1gLdl6e9ITwfec73rsG/IJkgncDqSdhzs4p92MlzihMC1t73DM5N
gJyyo7VdJ8UBgeN4ly/s48i2pI+B2YOxFJYR7zFYzKQAL8DxtPjA0zSGH76cekRcgZzQNezSaQhD
F9CgjOBxTRGekqbs1kSewjQ/tSYux6cCUPb/hOW4dKavjWo5O1wdQoHdM571tuhvyvgDxoZBf+fZ
fU98OVl+mtLqUGjz2YdhmZ5U6SDSQ83d0JljuBmhMNabycHT07OnC9vuCX78JuFhyybaEC/sLNPt
3IbJ+ufJOOWcndiPKlpbolWLGiIAWNr0EsF2IGjDqXzHy4gzLSJ91+ZtsOvrjIE57YknOe2NvOzH
e7DpnM1khCglUDvdIIH//aWDddAFXXmW7ycAT1jWXPUUzS0d73DBUy9snExXl5zDsDqLhY1Td/Gz
mvfM87MtLjH6EVHQXJTCsN49BpwSNJ/FdnkkkZNQPhxIzFwIgxoXbE5u0xROhPuqKLHZ7ZLlGsIO
8ai6Md40EJq+dGr99GxJC5c+d/MF93ho4aAExVnIpLH2USuz925QYUTO1nhXzHS6a4Undq6tVYTn
on/VWVLwovLTuacb4U7xSZGZZvWQ6lcu4bsN/Hqex2+RU9F9St2OLJjWeHaC5s8UcPoVZa/qjy0d
Ilu0X0oc5T7PTechVxX9pCuEyUVT+6UlCXnfLg9Qo2lzeO5ZtnfadDx4EfPutnTp8RDk8KB4avph
YrVf9MboocYN7BF2qmVs3DJo4b5pJPUnzb8znXd1X+S5SUnOZNKO4nYdT8pTlZ7nZrQTYrpaVvNO
NNyGCYI4UX+ONjwowrrzfdS22llVKtXPIgfpadh9NAy2D7VgBko/XXwx29h3zUT91vfq7IObUC9T
h6xtNFIa4gs1LRPIS9fSfRJ5ftXxLAN0zmc+C4CcGNu8rZEV76m38Auwjv3gL5cBcr9W0V5i0do+
pkjvKIX7ejm/4NhBIRFyMexXHRUQ0fDM9JmABhoSkhUmub55QcyeTn7sTvKtgjEFONO0486mmDpl
C3/n5w/wHIw7WgzmI1qtDfE06SOBqw3OHLX6jCe6F05f4bmqGvGhVRgNe93bDA27mIAh5JOZ0uAc
bP1tshp7waj2m05t0aprUGh2Ek8zwCBlGdzamWJ8uA1D9yhQ24vkA2E3B7Ya1FdAr+WW8iD2rSXd
CBMICTAQh5mGXdOk3fe6edTR4l0c1BIPq3qaEEXQJCTC/yjtNXu+uIaD4ozQlvRWKnMO2amn2w+m
5Rg6MCAFQY9Hj8rFHHTSQycQHan1JMfjwUR6UOoQRG/NZ510YZJw5hfa65Vv1IRVIeUnsSZXi3vW
OybRP82w07VM/WxZquQj3qrbfl+GZPP4+CpxKE/YhRrTjl66KK8eo5oLrGKZoljpXmnsVEv93DUp
/matVW9ea+/WXLNIMOQPI63cmFF+cZBNbeREDrmpezEsxFm5C5k7bMmer43yJuOmkJkql0BlUABt
fiVzKiTuPU64Q3NqdDMrqxeZzADtY2vEbvmCsqHfNFYPvlSOdqMWaaLeR1+lKNQwuy/C5hYrlReJ
eq+x6ql0TV5CJg8vgnFsvzDfPaMAhtR7CPkoA19sgV4DSxnKrXK8hI7O/eU4N5gZAykSZGBcGrlx
ppf+kS2cn2zB/gCv5kaYFHdLq9TwwfiRurVIzJ1g6K7jNF6Z5j6UttZ/TxhCyoPSLvedF/hZqmd3
Y9G3xqhaVTKG7rA0420nvSYwqbGIkCr1m2EDPseK+zHgRCPRGDa9UrBvcjxz3GbUYn6KtfE2gQG6
ZqiQdzlT4z2ToP442jqGdsrYlptuTyN1hrTOv8a6STyDB76PUJqb3FZMvd1dbMUkEm/Rr8gX7O3O
RSP0HBe8AuVuIqKhauutlAVGueYPCBX+IO4iqxzuMUe5ZyFiWQtt88ucT8/LxfZZ5nW3rQvy2pQa
W37VLph7lSm1mD50HeSNVKHVjDM3wPWrqzxdbnZmisN2GIzm0dSIB3PzrvmUR1rm/DiS7wl4uzxm
v/JMG54G3LA33Wa2Hi1/b9XBDIWTD/BQ2JxI4HAfY0tHK53r1aeEVudGU551EY4Pq2GvyJ0exhrA
RE3PiPRwncdeFPcqN35IcivTyW+GgBIiG+1mTFzYvKR64xHX7iLt+p0YLXhhKGZ9qbUY9EC/W4gr
myk4m1b4XbICQ1UTu6RUnF07O+YL6Kvk8MNYm9CaiHtmVKuYuBta6HDQlrZ12bZ4xaffcRkuxhMa
nQq7Zno6NKespflX49+8urajnVZDZah3xMU0TCD/YqSEyBx0Vz9LbwMQqTAOvd9hkSZbdzZ6P0OB
AVuVXcvUmJ8Dubxf5jmhmSrawzQb3bEKrWkr/5/TjL1HG3KFOs4Jv+HsE16W7yFv1I+jVdGpkKyo
cc6/RoHzri9W8r8V+wwcWZjw/Nt3lacpvK6JqW/gFDsFm8QHwTN3OCA8dYz8FmSx+QBV2nzQQize
2Gv3gKa9qyfEbognk1s+JMwVJaJAvGfVQ31cAzqaxapZOPNvwWSmVysdfrzYepYSqsx7rjEeRom9
8er59yBAhirXWTa1JJtLZWHZG3coTrv/75/REI/YT9b0UCdts5FhauFgXsnufVaQJ7wVbfJtSnP9
23IQqrrGjHEwTjLgoy19h4b2HdYLTvmwGk8E0mNVZ/M2cVDq7dPaLUstRmW2zVI8NSL4RFBzh6vf
hpgAH2eziP7sJvc3XanFWW+aikgcymc1jJS9O7XQwJfTLHcpn5cjYZr1Jl0KbiNvqgcnGA9zlns3
WVmqY6PADHAQ1prGN1kYokzLT6Hb9gjrQ8amNuO3HiPL0UwISFGtwHowm+ILu9n6rpWJ+grbzx+T
CqdVwBNpAXF5qVFfkL+FJzua9wOc0osZ99NFHv18KepC94M++vM/WhH6P1sRLp0OQ138LMayCft1
69XRZ6Vlw/xx1dEwkB22akn8ezTGpMEjVN2uGcUEkekHWZ+DNjxTB4Tn1jQbn4RCyzeb7t3WjO5S
COOy6lop3K5K4RUMHZ0P+Z3KTzEqeSuYvY+ASdEJzQqpUURwnvoBFu+iwx8X4b2EBMfoewnVtG+l
OZw1EcePZauMO/ib8bVudGaXiQ1BX8XniklELDcldMsR5fSgXobWtf0kaqBqM27cIgvM3n8c/bH2
MJf920saVF+tqB1fbY87HAn4qU1q6z3OwGIueWtJFY2nvtwXs6be5tj4UwZWVcsZXM0/mYAbb2mG
mU6NQuuiR9rFWuSmiIKJMVnI9mx4vX3TgbHP6DQy81Wek9YJaSWG1PDLHqotqrFk1lgiVQ3xWQPL
Ze+fbqR2QEoJzDqIz81gPydpmp4spJA7EPDW3g2beudmKiQiwQbN0MR4jZPiKe664oHx5nyaIwdR
XMSwC20DM+YQQNdoGOi4i+6SuuM3it7a19Br+XVbHRE4gUNbGmqePWkHCwLYZ499n5humo9kb1Zs
IFC1ki3MPSfqRydFxl+T0DXbuNvCfvyqZwCTnFxdvE18Ic5nnbf1fyBUdPUfV63hYCHGg2rqCAXZ
zfx61Ta6MJBdIWGsqiqBwDhd4O4yu4grhjBVRViP3TskU2evIZ7pXKnqi5zrNKSm+uuQhA2KcxvY
zIhFnjLacGO4erLXEjFJXJBYmaiCJZijFIPedkZ+s9XMMH5pctzwepN1+yAiNw3pjHcLnKXJphbt
izNBeXZTtAdtZDnavl/GHPQHvGtqTHuyJOojtiL6MzDJfWMuDeJZ5vljbfZVRN7vAp02qI2AmJ3A
g7XwAiWJUh65SvaMb0UczGC4L/XSZJrqs6yXlrMOF8CzvCaXM/ChBzexDjIkWgoZ1Q68SUYNhYMR
bBni6J8OhRSPVD6zr0sVgGWJ0utXXAIgLVyW3cPaAILezH1vHsf4h6epGbfEp6k72eTgYzLR6aZH
HXvxtTGr7/J/bDAFQ0rOdOS2m3U2Y8fYlcGXugcPY8AptCPvDsQSq1fE4ovrrb82mo7oVcW9Lv8U
eZpi+8arEc/vJVmAe6HloByc9iLcEfG32uhTtYlS1FZ09Mr82Krag6zZWFK6fTsGPYA16rjZ0N39
ughYHcNhQ+9pOab6dGJMqb2j0thLmJBF/SYflesebUxmc1NPY/SRhcVJhtvHCYzEehbZQ4Ka7CgS
DbWxIdz7mCeLgZNKNRHBl7adLEYVubNF6zkoL7PHvqsns1PpsIaHy0JTd9qLEeTuPrAN1WcrqR6V
ZLSPSlNG99BTbECohvuJDkwdnVOHZOGPJGvBLZEzFoy9QWkHz4fL/ovmuPk5EOFFshwAFCycefFe
5OaXjE3dpWxiMNZB4R6tPEug0gzhSd6r5Vzs7Xqk+94Zd4lU63KIsOjhnhdoy1vIw4tRSIx5iH4u
acLiGpozGPkl/qcqvS+T5VHfqqm4gmowt6oTUmxiJygAdN17jYc9SLe4zevjZMPml4Q3NKp0aPK+
gVhBgbubMCbJP1DV1e+VHSX/MYZwDZaGX3qNGNex8AHWYVTsmdry87/NimnOIpBX4KhrIuDuTdGG
d6AX2aE4zKaKMOKB5T0YzRReuxhTl1xY0igkRDDIX5CVoDL8632Mym+qkcSnSs/Vtf7zeFJjBh7y
s+Rd42gZj2aOJ48e0wvhld9aDrbD7Ln71Y2Rgnq5clNTYHliU2Vz/jwM+NOsaUo+BYxwHGbQNoxx
CX3grNXTH+9nTmU8WaiXmL0V7wMGwZPoLOg2y2lBW+WgB+PDz0CkGujXEWA0hfQSkgRu2IDegkZM
6ytiyTu8osMcMzlSh/hYBeXkT6Sf+uECUl7xydwNxgPRjEwRDm3WOL+JQrvBi52/uxrTqV8OCPBa
39E4cAwaCZMbK77o+avSiCmvitk1RyVEr/8fRY39Dz2Aqdtc2KR+OUCS8WP8+h0bgDHbkXCps0JI
7Akvq3khc3wrB+exO0LPqnsTQmLWPc+KnfouFM/1lLatcg6Ra26UHiVo12LpKYw3TnI4NG85ilOl
va2CkZ601yH54pg9Y9HOpFXkRgCxzK5+NtLy7vIUfNKNJn/pyUuHDJO+agQtK1yUYOEH60G1XdcP
hki8qexVCBsJxO8erWMPbO9L2efNNtLJPJoBNl5KM4j3c9WPj5YVAX4oWpaL5WhUimrb2AOqOGG/
r20I4O4tZtPPtsgt4OjTdjR7RuOO6508kkh/dpcCNfiAPQwza9lDpdMc3gca0khuHomd5WvWuE0b
6VmXJj6vhz9q1QkUK9E+KoF7zuZwuJiL2B1Levsoj/oxOOvGgFamZG/2qYPF0OkwMA8KjG0/UDxs
ZFkjCxw5skoDSnMLg21q59mOeoUAG1yA60sICcsXkfOkFZlYf1P+0vrrUhKlB/MSAxxFe6FEZ68C
QTuaSvJMcFC4D7j+/FQP+nRrdX2/KbN8Pg1KdkAqIF7IkOCpw6TpamluBnN+q+PZucxjXtCgU7kj
8s665UWnPjdmSZlYmYwVlHgHHdZAsFqpB2JBxzVeRJqYZzUo9yCfwo08lS99ijZw7Y43KWR1WQpP
3qTtTXoXWzAOgMz1LvaVUjFfRmHdxKjpD5L51trDksXqboQm0lucgwIhPjG9KSYCI7qs9Vilb9rU
/SFnuEXj7Ig+7v/jnvrn9BZOnYMtQ1WZV1qOt0x3/7ZsgojQeFc1z/WQX7WlS2gZQtnTlep38hbp
7UrZK3r44zRMUz8ilFAYnXMhcAg0gjJEu79OCQo4hrYOKiFncJk4HTGay4s8mvTEQebEkjJYG/n2
bA1/LgoO1Jyw8iMzQI5pJk/VAtKXL+aoA8+I2FHJU6VKlNu/LyvSfPLLk8M0jWWbxDPD1PR/eCpw
LHWtrgfeOSOLbFcRyc3svvyjscKEpkTrvCJZafZMStOLOTlsW1RN80vLhaw+9Q88B8o/7K694fW0
vkTVMPlxXEQPjgPfm2jU+mwYIIEWvpZh6OMdru2W1PboZg/0m8FnBVCM8aeEqZUfFqQrf1Ms0Rsz
JATolFgJV3Ga8WPR70q31u5UvluQrIR9NfVJ752Mix4dzM8XTWtMf2DatIVQmT2WTa4fEpikG3o2
GR1JBqebsOGBaLb82vLeVLhIN4xhAoYyNY+Tov0h/XjE05oHYOX6TltAXR6cDkLnG8+fqgwqSIfe
zQ1oT6pIFX79zaLO4YRYKoJrJy4OeT2lvmcbmcE23C+9HNFMBPbbGTR68MuXrddiPMFgHtYrQb4X
iXzyC8uI9pYtzOO/f+2a/s+nicXDZKkW0C7AcvqfikF0WiZgPnvnVbs1kqNxhRj23XFN56ZFnecr
qWbuo2lStsjAGoJtUHtFGnYbq62JK59Df2BROtDqqnYW/te32ot/nMp7B65Rv/mRnBuiuR9NZ0Ld
zN4yU+F+mArfpDPGT4wHiSFYhII2T+iea0Otym9FBmw+C2z9sVUU90o0N7RGpPTP+bhIz7MwPZFC
rb62CNZk1Up7lBKlL8fHOXilT5us9Ts29OYAdhj4KjIDxYjTi5xBNDlET9Lw4vU54imIq9e2vG5l
a7wh5ku4RyCG9hOe2O0srOwISJCB5OIEztOhPudp92cY6vVjgGG6t5z+BV4o3k1tMZcspwMRtleQ
AV/XM0zmL0Y0vfczO7OMkcLBnPPhleDwyge+YR7s5RR8fnlsaK5u5U91tcH7VWTJphJkUWnkYoM5
MpxTXY3ZIWrCgE1BytzfsAc4JlGDnohPuYcpfSWeEELOclp1xnFoQMBKP2slYmg31lju8wh3qc2w
XCJnXGoI2sTTYwz/hkHu0s0hQPVZaOH4xlJ6kmUsre5wB02kBqetn/790pTEkV9WJIu+DY1bNpIq
i9P/crQMO6dH6Bjigpd2LIvg0keTy1xmL3WwqkNoDR7qjeEsKeRyMSnNcwoC/ep4TK1C0mg3JN+V
tBPd9GVWp5JHSpkR59z9OCphmJRuUdwaC2aFmHtvvzrUtRSbBQzRbRA7zVNX69HZ6dt4sxrphJvj
S0kUXzZnmcnk5M2lLzh8lKPqBSF+KqoOfckGGxN6BM6kveRwFE4h1pZ99fbvn5P1zy6XZVnG0uhC
f2ThGFr6CX97etXgwjuQB/Uljxj/zLroLkqu6flFFU6xcRbUqxfE4UYt+eyIgOt6u8AeqWlvZNTu
RPO7a9RcvhBLGLD76+rLM+jeha3NF+5ieFjkHdTtMPVCf2SGDr+xL4fpzT3LeU8Yhe+WiZk6wimN
mUkvrz0j5SsulWgfBYSBqX3pbTw6Xk35FKs2QEr0Drhc5SYcDVN6GhdghzkX9ZW96i4sbdcHVhRB
JLHUD5BoG7Qg9qfelgiCu+QdIj3TVTeF49z2T3aZYo2IhPnctulDXSXacXLV2rcXR2Rd7sdo6J8z
s20ZWeg1UZVdsEPXO1zibnZv6DcB5ra0RysTI4fOmnbRx5Eu+7L505Tglthlflo31XEhTnXnFg9O
LZpjWIrfrIXuJzNS5fuZPfy57qnxkcrK8ifMLgiK9LiuhYZAxma4XeiDD0CHXLY7Z4lCMWEbRfsi
IAetWmb+UvrIpuyJhiRsULyIV8JOBzIpKvUuj5LlqAyqL3WoRKdEbU/Rkj3DrK64e44FX65lqAk9
AEldrO1GHpLRztStP2nfMqAXloMIFnLLmjnrQFzerSvgXGmTv7JM6hqwcJxa2zhkPZ4jlR/QP12R
+6lKsTROwehLiXRjknrWGzHolJJMCsnmrOyJv+fcX9Z4ojlAxSGJloIEsiMJVSQjEDe8hItq1dYV
RNM7IV+IkkTjtTb4/5xUG0MeeVn6QhLKk9TaZFn01Q3icb9q35L8Twd+3WHFQDRFhlBj0Oy9GMF6
OHlFvJ7bv8ZGMF1Xs0FAQPVmRU2gG7c3svKuY8valV5kE8SSdWey344/v+A4tAhHDfRhmy2YLHuZ
8Y6KWt8K7jT5lgZscust9gD5pyWLR6Am/sjXGhJ/tEpv/XQKzNMgJvUc5fqPozZTyJw2jXV+xHrO
DZGoHX0yFiBRRY+Kl5snaXmQLUx7iD5BOl/ZOvT3RsBhcmd2a/UinJenRKEe5ik8yV5PbHWkYhgC
mS1mupd6EK/OwHgUmMMxgoIZPWFE/hzgYxwhV+5Q5YRE+g3Vc5N9kNj8IuX7QxURI1MnZAu0W/DM
AVjVoL0PqgDZGyNZWisIfAjftZLqVm5Icb0o12WsV3yXiZvmAK+mc+t4bUnU5PqdABi9u6P+jvNv
nypO99aTQkJLdgxtl4eZgBq0nFr58AUZ1fjgOsCBELCqpypMSloDLFCLkhIxILsqO2kfE0SoB6/G
1IULfsISZ9mYRoTW7sIFvJZieNnHSXtxpHA+sP1VdSJsLb4y0WW9XF6W5L28Z/JM91B75K+T7rMm
CXxrzo1r75mJD3D3KBfAqqz787qYBeD+kRkTvCc5AhKDKXTwvXWpP1llV2w89L9Hh8t9n0yDe6Hx
3F1V5sg7ZJvKs3DQgREJ07wqSczeSLSC6JCg2Xb46EkdN+aDtCENy2lXWxpO+t6XKNCA/SUSdfPi
TVa0DxqhEUe8BEORHM5+pZmuEjtkVdZDpAB6b/Ql2x7nn7rNDXQtWd/zyGSBvKVRPPpxHUVXjDf6
XSOBasX6D4S5KxTmijIa39iBf5UHShl8LdTBeNKQHWwk+swmxG6uk/EsoLjwEWYJ+sSYvqHcXsUF
e9JCpfNgDnR9Mohmb3O5aYk/STfICZIEwzG1/SaTB3/96P8Rdl7LcVvbFv0iVCFuAK+dI9lNNklR
LyhKlpBzxtffgd06pi3fsh8ODoBuU2SHHdaac0yasFZS39iXtbeyJxY9qPt67/uR/5ZrkOD4U8CR
RMnBK3Uor6DU15JglnW4zAoXlzIMIrmCZfkojuTlVealUZzzOMv/gjHIH5gXixVi0mglPys4bdDz
RM5priREeODxwtTjyQBEhUkkwBHflI8dXpVt385wz157KOreKL9FDoFikmdXRL11SfKN0qP3UlOR
biVjL4GxayyajrENr/2w5dV8uhuJ2tHXN3h0rOc2gexbefUvQjqJ2+FClLW3tVCcLi0AsSu5jJMH
EyuanE+thGYWQaRLmY8rh1mZm9vGRrF2quGl0jHCzkHV8oBR38HkrhNR8Oe9yK6T831Pr8xWJB/3
bJdY4T3UVb5aKcYyvCV/PiK5Kmzd9KOfp+cZPLvNMMb+OgvVyxT54iBF3mjB/XPuYfzjFatBQzz7
UCqWJhb0w702SzLL/RIDYrZKJrJhNFSnj2X36s56L29Wg8kzA1LMgnYNfJy8fgm6znyamJApaKxY
fgfZcrJQ3zTD0KHv8EOuvergkdPzIJ8bJ0m/qYS+UQYSRuWqVjgwzTWssrWYuuPn/QAZ0ef9skGp
x7cT4SHMeBFhyfaUMt7I39+cL90xjjeyuOwh6Fo3/ZV0et5nEpG/Rj/kP6WnRoZxwBq2eZrNd5NC
wy/fKcYpCV11DXF5Tij6LxSFJouEf1tcC1eodI4tG1itZTm/dUajzDBHM7eSo1+35YtqoVJTtdh/
lWe5WSr3e/LMd4lSdIIP+c0F8MW4WTnm/YuMDqs+poDiFyzOT3d3EPX2CEpdj5WWPcVWUiFk8iwQ
vfiQGuGzPgPR5FgkA4ddZJNbGtU0K7oJBJvD990bJ+JGXVUFUp0P60+wIjUuzUEdzRLrEPBB3JBo
V71Uo/Pdt0nuzuEDoXh+H8JRLHTLDh68OhiftKK+yftAKbN11IUtkDbXeWF/AA/D3Y71MDx3aGOv
BEE8Sf3eCN1u34balbJIt5CbjtCsjIVRh7QL56Hl7gq6L5iN8GZOxc6faOXLAiIKckxZkVLuWIU/
VLZGTbhX2tesehYzBbNSdXEKcwgCBDltfoHgJbSsd6xqK2IN6kIZPXwWDMcEYJtW1vEqRU5gVAEq
bjX1ho0WE1Atl6TzSrTLOmhCOJgWbl2UC690jbdcDZ3NmLXdppLSRN+AvE0iXlYGqHYzs8IOzqFz
xjcLYcHyvv5LVPurbbf5JXcGnPcZ4DAZKxRGId78LHxWwuZiKL06E3H0ZW7UwTe1Cre5ERpvhZWX
CGBIoA/d4gHNnT+nuLSR2p7vupshxA6ojp3G5NM19K0wz+qezfo7K5xHU5DzeBfc/Pt+yfiH82Vm
hxgsYyGHsLH83U/ngO9QVMjDxyZ1hu9TQZYZ0eKEtHBmBj3vt+izpecbr47mxC9ZQJYRjrZ6V1XE
QN3f7T7XrFNhqitASKwh4Xavipqutzy735sfzeS9vz8P8Q2NQiXO1mmGM0D6MCJyvE5x3T3++59q
/qO4Y7MlxFHo8j0hjfP3umagduCCDac7gpW196k9spKYE/HSWkXWideqC9OYlq05fklnXHLsGDeL
1vBJzQcFAJqzp6AfQdeaW1vz3BCX9nRo+/aZVfKvW6GfX/je82XEs3oeYUix9a3GL1qn9FR82TVn
inHxNKrKaNLECZxifyr7uFiPVaUinrAvDjTkHpzhF4ZTePlx9nMkdDITWXj79xfEmilVfxv2bLbP
RMpgfrIoLfw+7GmWoHEymsOxwNpMEapiWzlvJzx72AMyV94q1/laD/1XuaprnGgXN8nTqEX1NbIq
7WAX7k+5oTYyK9wPXbWJTdc/f+IJ5FmaRUBGtSZcj8IW5drqDOTqI2Wvqq/RnfwpZ3b0Tt02k2sv
5L2xLadjlankh5SF/sLnsjNe5OnOzypWRW6OV3VuRcgx1W/HfViHxlEOrl4xdtRLw+nAhu4k5q2k
OtXPtO6it9Qe+jWxHP8hsHH+n5fTBnWO+MUWtCx/Lx56XoXVD1Lr4a6iMRvVQzJD1lgWQ56Wpg2I
KF9CiGgXTHbJ6h4aCmgs2Y1KjzVxcoiuc5JirigqjwERuAENqmfIGsVz1jYM6OJNoS9xKoz4kFeV
6aDYpfRCrKu7kjsKL5sOEKWzs6+0iIttvQEoUoxfeL43DepbnIF4bfXhILdSVWdZq/C9UBRKlIU7
fAmD+mkIM+8Kz+SPrkRHyXRgbfuMOJOmBecmz6r5TPr8Lbj/9GngTUsJDRhC3l/TJvLJgyWRIIBc
e5r76gJlRERJD85sbP+B+uax7DyfzgcbNNvQwKbMTiI7a8RaK1XySOZLoAAjTJjaR/3GRsH2nJH+
Q7hS5zadD/vueb6SVVXeEv+h9l1M7wZoR9kOz1rNOd4H13//3mjGvB74+xdHUDvWHI3yPNSl3z3w
6FqdXkFxe+RJ+Z6BcHrqGlLV7djdIFepNw4h7HO1pHLp+EFcfzNDavpZN77VffO9wH7CFsN7kIBa
0jPStYvjaqM4zPdjr01LiZMqdRVj17wSvctYTM3dKxP9a9mnFpb2yPic3tg650ebRJ5C9Z5JufbP
8iB99F6VOL9EME2jA3wAN0LIMozxT5AbXYZfK2XsygiYiZJeorxIvxegNkDPV6cqmFk5c+WsdXTk
dlPNPDrF9ECLD3+ckkPF8hqll4kw0df3Y1Ljt0Ne8atGpGZ9eJX+dBRLF8PribccrG8NxNB16DQe
9ByFhMHQELhMsmQjv/2taVxagYttCL0/ErUIcCXT5ivacbzigbs3+XJNHO5TEN3T+iBrDHgxleNk
qAvPMsx+RZiyzz5aU9ZZckggRDwFKHKXfpk95A2R0HbgBkdkcWzwCsN7ywsmO8fjnVNtsfD1qVqC
TIa3ZmfZgdQmIl3mj7E8eFkIfMASRxR7rB2MYqvkxlZrfAT8anGNw/EBMKbyOqXueMROCodbJ09P
U9Ro67fo/AkSCp4it/jIp4HgNPS6+KerVQOVbEw99bUJMhKGIMDfP8UKYfJr+cnIKocUiNni7WeF
uWMUf5vmavZE6Op/OBj/GeDgqsJxDUpjrqXZLBT+Xk/V09BpTQd+bjW4yS0cU6S5BaLLSINQkpr6
16HhL9PaMn7OI7Lsy4EBF/QlDdrBsX9J45HwdpshhX46l+GEsjcKp3v0Rj29yOociY90QdQkYK+Z
H6RJHNM4mirhqsd7cFfWg5eN/ZtCJfm7PMmbWwfT+YnUGWvp51p0MfTAwlNf6TupmpklMvj0K9BP
RX0F92X8R6tU/GPIdzXUJXSpbJv/F78P+awJsGJV8OpzjXCrovmS9fi/lsOkBtgZUSbfr7Oaxp/S
EtjEcqc/ibZ5bdKgxWoGiEQOYD4OoWNTQiORl0BY2vul5mzJFgM1E6rVwsNvd1ENKiRDO88fs5nF
ok4fw7F68/pM2SoRGnm/J2VZU3xsr4qTCYgHeBsoBHjs77E1QLvpLualo0NbrYXlk5qYkbdN/OaX
NE9apJTwVQi/sbCSwXNvDe17p5vqVenS2YccKR+JXsJfJS415j8MCs+lxqLFm4zA3Dm/06kKEE1O
Yy6kecRo+FhMQVptXXB6/z4W6/o/RD6U4TFwsqTTkYEgBPn75zOC0JY3leKfRpNfL4l6QMa2k5zi
EVHfEKMiR5IcfuP1fVUcGkqUn2G5hFS0WLU0h9JUf8grOX36SVEtrUKFOMocY6pij98hu1bCEYco
JOynxwmakpz4M3PjU6ETLeKZ+UehnHMUYHQERuOkUPP66NF2Uc2x21vHEm6Ns0U5hY7KOqggK7bU
w/fGnRNlWW1NLonQjlJg6lJa++AbtNJRUiqrUUOAac0kuU9rtN4mtFvmpELddhZUW3iyN4SQzppe
2wUGwxrsnT2qpfqKFdzZNFGhLuXYPQ3TLjXK4Jr5LZAZY7giuNYXqoQ736uVYNt4NUFUIep6sfP6
I5jNPNGkM+97KP4dnWxKKyopzqEfP3oIPxKWvk891Z61ZmOSC9o+2eeiIbyhDVnCWg2lsti86phQ
ulo3XphRt/HQmPc4u5TmXpIWy7BqFwg9iydbHc0D7UTErnNu5l4zwvq9z3yokGNkOzsM8fVjYSVs
JhW21LEd4FEEtbRIYmyLlL8OSQ1/895/yEZj65ds/ZSsdBd1U3k7ibyunHY/eMyMrBNiIEgw/uyx
pSOua96TYE+4aEjLWtxzGxSd2HJjcB0KaI6/L8FpXkYbIJHa47yaJle/OMOxV3ihhj6YPQs8IXae
7r5iPCsDIuvcXMFGekp4p45S7iL3sW4AQm2qXTwFmuqvJhtorpd2Gxsa0k9LGHsy5uIPlyYOgSt2
/VSJbBfOIMI4as1dEljNczFEtDhNvmrS49sk/aWyxmI5qAqzNdT+bRE6017zJ+XByKpy1XbhRWTI
pJGY0GZnjvochbORpQeeWfWsQiTb+GrYPn6eOU715OrVQ50hwOxslfzk3mv3XVuZGxMzeS8qvFMZ
Ec1zhDx8zT/EFI+PZaV1Lw4iV8tIblZl3ktaSs2wrIHtX2tIOIs028xB7Id67qXpHdglFTvcQfoQ
MgsDaQWkDq6BtZH2TXnooBmuK1Hpi8978sys2vJIJXWvAUE7R844bpssEce7Cv/fxx/jH/Jkl2wj
xDAukwyUCPc3xUDhiJol2eQewXpna/ZH1jN7YONgpCSKyfWdvGc32sK193XSxvdvs/xKN6gxdrFq
0redv+ZkmqIbcwjfsp26OYZ4ye42q8F6cQpHv98pGvtL69Xt4d7Oq92TPyECx1mqrMchLrHzTTaZ
Y/RLpC9eOuThghF8rfi4cFIz2422xu7vP8Zid0Y//W1ZjG7CouNKpKWg4+D8NhTHIxzVwkBvjEn5
OmYdVkh8NXu5o9bsiRK61rzgQDcZLSllyfuDjo67iMZmn+YZotnG6aiEls5eurWkb8sN0unrbOUi
uqD4YleMY7BjqfYIwtic0Boeo9EONzD3BkDKQbSR9/yUgMvYoddn2zWoB52qVpY+O17qPtH82tVt
UbzRzhVHqjX05bKYWImpEcBm0pyesQU0PJj0NX0n5ZBVaXYmJXkRDM7PQO9/yd+qiDBR2OTUdvFg
X7pQRA/QcJbUEQLMbNySB7PJi7VtkWX9eU8+JQm1fRRNGNLm56qFusA62p5lGJoW28PXOAZYJBPR
ZDaa51FUUXtuhTHbdJ14SSqlb2pNlmZDmLZaWcgs5p6PPFDSpPujp19cZ1D3OrC+PVdfY8O01VVo
/+hqjBsYNPRuOyBNRUgBSMwqK+WshOXh378ouvMPKAifDVWzDA32P3Ko36sNXUhboxpjuHAePEUJ
VcW7+tOycufRSIeYF0cjOdOt3uwS/nxkpC6J1aX5ZvJBMhOwhT5t4WeHZeJKnvUJJbOcwlIsaN+Z
lvfr/uczPs9ismzxLWD2pSuWI/o60SM/NTMNLjbb/lr9eYbM+dc9LI0fhRFNB9mMnwjw+yULUpv8
faK+uU0mePiOLYptNJ9Z5U0uykWC4T703vWENd3f5NuEk1FjgcyrA90AeuMd77QqaWCrDBb+9+0M
ezKH/g87SMiBK6tv47e0GYu9JzoGGTij/OGqC7vMqvNtEGTGeSJnc5t7jn7O9bn7r+Iqrb0nhcUT
3t7GxKtpYI2oPOhrBU6HGpnmezvG697K4T2oZHmMhVJvzdYN17LeM8VmvU2wyCKRmNO/oKMF66qK
n1sZHTmmpLvG45vSF8NjaTnTVQ/LL9IRnw9xu/YxEO/yPNdWd72MPxEMmKaYrNUsfJJrgQTwvxf5
ydZTFQWPJJCUwLWfdDaS13zsHmQUpHAm1k/SB49rkaXRDMW2dHyepVIqmzzMDcgbKjpLT9D3d6q1
zECRZzmWcCsh8kmue0UUhAeQHaQy9foJ5hZxFkxOq7/EKA/WR8z4ckwENkY3VfMtvzFVY6PNLqzj
xgc6mc6iavmTyfWg0xoCTmabBi7K05cRQpPTSGmwX1A5sHZurcC8JIOakTcp1zLQeOKvX9H4sDbM
G9khIAxqefdU03RHRaASpVMkNmX4odoHuN4PGaaUu9ZG5xuy9ovCWUq6Um0BuoFQoC77VHsfXU/d
2HoEnclogbEA+L2iKVzpTgs8QkMz6JXFO6uq4qwqCe976eOhV62PpNZeZMyMwCm0NJpW34vZDRSq
ZrfJwjBaKWS7Pf92lqVMWtqgUrQ3Lt0sZWx5Aw6ABz+UCe1iZOKEdbQQGO6sbIydkQ6og0XJ0ywq
9exzx91k66+G4T3FTW692EWCJC1NrF0Z8GIOPiLg6T0LqLJI6FVmIUMamdF3EwG94H29fTf29TlE
N0oW8Hc5JBa6/Yowpnu675gxPCg7YS+k58EdsvQYF5CHgyyn+5qdiWivX1oCU6WIwq0SMk7Iy51/
fZaw/ln+5iUba2KTsHYH83wsD9GfZ6LfEPGsnO5/lVQkyAOpLNPWsIsfInUrIg1UsRwn3R8WqtLk
5/spRLlDJpgCAmBnq0BX/Rbn2MVy1WrVxQ0ldslYyPWzHgc4lZl15O5fRFelDOOljBUN4Aqju+HX
K1LzEqWF8/TvAzdVrb9P63jVGLJt21Bdk2Q0tll/32Gxlc/CslX0432T4KvIqEWbs/9I3KB5MH1B
UZuC3TptIBGZQFRwJSASNLIazGXKu935lHU0KOP4ydg3iaaMT7Y9xac/tZDt0I4PeWn2e+Egmtbt
Or9C0weUBnTtSI54u5Tr5mZe/zcYZVYtSrN1RnXsXLTdSuqCWiRqBMOtrQSMLEnDl3jOCazgsa2c
tK+PTG3qmoU+0XDwgxeTb/l7uTVy2H/sfCudsO/nVz+29e8AAT5PoDsSdZPHwGoimrJuY2N86zTr
NSoa9DZZVm3KIrdeRRrb5Bhkzn7UQ/E655YvlJGuq1p68MIazTrEnkMKS6ClL6Pn/AFMHdlmTSiV
aifN1vft7pyXc74QtiphhQQLJEazlU7EJnKxe1Res5Vy0dIwPvDX5rsmLX/AdsLVkLp5ugoI4o4L
zD+mXonT5yFPzJC8B3Zmn/fkWaONjzVKwZWBAW+TO+iMZFtap960JQnOWZKTZa7EpDZvpeG8xvgf
fngEPRisYQ5+T7XXMuEFzubjaArKRS0C9TlJa+rKNrs/xdK/GOS8VP0QfgPCS42nNt0TmJB0L9xO
HP05CrgO2FFVUUF03wQQTCMzU5a06tpkVJkvZSvZr4lYSbNJsNJrf8CY934kSOKtrvmjDWBolU3z
3nuwGZyZoCQP3nyWmTka61FD0KlZ6qJiobynJRY9EVQfP5FatCyKKrrIWzTZ82Up9bxkcXxAAB1e
kRn9BPeR/EzEMo178yes268TVsAdkQLGHYOKjWI44xBF71KPe2UmXWddFyyTkb9eF46O+qLYk8jK
NAo5ayX/oFBJtK1u5NAI5wqeE0/lfyQE/INBxhfYoLGtCou/jR6Y8dsehYpc0yhxYB9JTxfbuxVp
VLoZ2qFOa2WM6C61YUB/VnTxhbqbD2zDQK7HsuR2b+u6xvAjUs1wB/HHh+pbqjdccLcYMqWnUK6s
hxrdcj1sZIFP1vRY7Ud4nsOvVUKa56cIzybWh/CxcBFMbbWqJVWiozKzj2M7vZU5KU9oZPqjnMaA
2sFOD+ppXaXq97zzbfQtVgI8nSBsRwqWRILUmg06HPAity+VoIeWQIIXaCLkHTFM9kUbS5zYmXv4
vBWF6tuYimHpZ+h0UvIRi4f7d6PSTyyWDsTK7anz5GSATH9taynAqO7QR/YtDNzzwDwk+WPFrGL3
YNVs/du9Z1xawXtauNUpMIlCkIdWxzMyDYKEZOGX63T+4EsvzdTPLXJD7Z8jgUecrxsstrrw6W2H
+qqxoEiWlWCV1cZfgsT7QcNQ+RgJOQeZg7JpmH4qPkPIfDJyR+nz5iGd22zuXGa1MC6ntVZAEKcC
G+dAlO76BFW0j+jg4lOOfvmU4AM6ZCr98D9vWRM2Y0MY1y7HpwRFvH2o8Hc+ZIIE1JYx6puHUrXE
rOq2JynSL83QeRxZXqlWQDXUjAxvR6EUZY/2caeQtlMc7pA0442cWZa2W2I7CAk1Xfqabq2rCFsF
w+swdT3QkCSFaqcbbyzKuv8ob7NZn4NG/rJrRZ7tmuxLaH+q/M/4fddqINrwexYNZ2yOG8AKEbvW
kKS4vioO3XyQl58Hec8B+rQcUyK0/BG1GTkSRX7QMp+1BoLzv940Wz8/EGMI0lCe/uX58loeytx6
bK1+3Mif83l/so2MnEMCJJefj0xV/b9/8f7DslZErA9gyul8atGqF/dDEwblwW8McN/yJrlm5UHe
lJeEyIKZB7mMNjQ7hOOUkQz2v7MB3PhSL5ti+XlPPgVjIv/657N/+49/u5TPk/c+f4xP/Xtbs5vp
FVEelHL8dRisGqy1brKoJeTnMFgWxsqusuOFPE1L3P2LRCmzw/30L09olMjcql60bZE48lrNT7II
WZjWON14BbU3TBn7VOgnFzfL0gucH3wckM91prXCDEr+xt6skkcrrGaVbfeYQOFbNJDrRwfKTGGN
27SwV1Z4sxxoW1n4mOpMI3XUoqT0w5Madz+If9iFmYs7BH0crsO1Kbxj3TjpZswVcBRwhkhF6Jul
UsMaicebZ8fojOx6ZTSWATIsA6dkrruSErzKZq7MpjUcHigVY24tnCl8H3Gjxzn2MXRvSTG9OsMc
RIzYf1mk2nOeNG9uoNCfCXSx1kt9ZfjBaVBKe+XkVODzKjrV2kjK2jeM7OGGsJV1Ynbfsib7yrau
WEQJKx7AIf3kHkhjudZuxxrMR2EOf1/tGH4G/2vhB+F6ztVy1S5eeF2nLSjc3dJMu3riaLZWvhor
D4vj3n0TFgXHwCvPdd7tPZcsOGdJwAwriPyH7eogAFkF8r0IG/2GwWAB9OJWObSsWTJlq65nPs61
U0Gq42Iw9GOkLZVQ+WFi7zQoBa66NHjJkqs+dyysHQT4U5s+x2ZeHViiPKNzolzvM5RN1g9Rjk95
4hC46F9MgkVsNYiWNhVQzwchCWJwaZokzKn6wvWocPKyKuijAesto0Agsa37fZ8YRI3M6SglZQSz
ezKDqVzkE9F/SA+BJ4TlKfPVpVuxqKA8t4tsZkOv+tqAgV+pKXErLQrlSoMtO3k7wvqCBZsMsjg0
VvqlYp8613qIK/fC91Llk2lr+IQgZVHAR2jUsXVoNDwJZL1/2BmGwTK/tAM5X/7A+iNJvpleJFYW
WZ4pmGLQRYfUIS64DQiHID2CslH5fULtwhT/5EXhM37JNa2tK06eAVPIjebmH2ahPZrVhx67uzg+
qrRxcHSJV8dG3ZqV+9bs7WXimtli0rVXO1dXadDVm9QoXsG7feumaVqYBqRP33pOxS3s0bfC51lW
Xb4xujZc8r0mRbbGwW4QHFHV6bCM4nAfduhX7fBH2t8sPtawWN4F9rt1OfrPlTU8RRnzRqm/Z5Fy
URrWo736jkmWRK1GdwBVkxzpdeMr6ePlQq0nTL5hvqwznWgRGx+7a77nmUFmQWqsRqK0EkMcaMlm
q7IIH+heUbBu3iH4dosWsU/Er1iN4YK4wR+ZUv1hDm4LeXCsp+XoFv0ug81nF/4wsevOCkjLXn5w
/GmnDMq47eukPCDLKA4jpI9k8XntdvTA867dyLFJHuTYKMcnefb5gBwv5SXrQm32HBAQOw+Jclz0
NYchUY6D8qY8yLEQDxSqQXn9l9MIsqSXqsYuFO440ijIu+wgD4HbCz7KiU2snukiNdbS7KDNU448
k8/5/fLPp9wfnS/lWXr/CQ1JkrT005X89T//kCwl22/W/2UHebjPC583WQaRjiofwrfBXyFfl8+n
ysvG7MJFOvj+GuQnr4Ex/+sOXv37XCHPPu/JS5tfAen0n8+RD9//68+nt5n1zUTVvS5qNodHMc/Y
PQkOv07lJAzpK6D7gmK2h0q/sypQknJKC6aQKPUlFWmP4Z/YekVhSAvm9UDQjWnDmMiPk9d+E78F
9IsXA3moC7OmwQP2xLxqatGhXcSVoKPHWknxYpznFIFkpY8kKGeBmqJ1yonNrkoYp283CzcNGelG
n+GvaopdNTGmsxIY8I7XE+kGY7f0CyzGXtlrT+74xMbAggHHnSxIDUaTJEZ/zD1RflWdvHqwQndB
9hlW/tnkLZe1ITHxCwJogKrN68HRRlKv1vaenROgWcdyxFYJCEeHHjmtOt/Hfd0nycEwSZOQNbew
KXGVATbfy25F2pHNgU78WVijfZgcH2fYvO2h2RE2w0sC+eTFH5YB0Ti05hb5S+5rbBYQ47AnSH5p
TKTaRB7kPVfLEW/ML1dp1Aw4Ezpse5Z+WvPBF7UJhA5mHVwCDF+7sgDklKaie04s1Tu4rYH9qkCV
uXRC7VgGYFGGyEjO5hj9NBWdXCN4p1emByKl1LBe8yrFH8yONmS8b4od1StnGkYsC277WEwIlnC2
LIwsdm9pW6sPhek+yytVScPnHv+EvLof8FpQoXKvqt27NyeOPoBdiVMEtt0arVviOoTR1UBKyQ8B
PO6n8PY9ZW6kcokwHwpJXFlLeUmjn+JUm4ULRJ4bmigpmW1Gc8WxvDG7JiXCiwo6Ng3zSf404VTv
YGyts/ynpkD8UQUBdoExuJJiyptbzNuBbD7kSkg510p8iq3dV3+orY/5ZEps62MY6q+5KMTHxAma
8eGdbNRFlBotZoVQPJaR6z3g5jAWMkraNKdfD9TzA2Zr7JpcOTTCxpySeYLCEQXVdi5XS5AB1q7j
aKjNJY8ufWjFr2ERpBd9gtwy41m7MTP2o6pEM15p0U5D9yjJq7YzTPBNkbDr5Ltd5L1OL+xDKLxX
edXO4GzNz2952T1oWqhcWW7YT5A3DrivsqewrHeAKWGudYF+6Iby9MvPxC07c8ZdH7CCGCgCQFAY
3rDMl9Tspv6REDoVaGWQ721m+EOUtacyiSP8ECqBQ7o5oY2ZvHUiMvc5nT+qZmnZIBism+tOjbZq
Ak0sJpt3zWPR9iCsMlUZTZKA34QYBt+BUCgv3c4KHvqWngQ0nXPgkaxdahBUg7ZRE+KqtDezbutF
7bnKtm8S55JnKZWduKs+JiNkPZqb/rW1LfWE+RFP7fxAoYXHtMUZYptZtqMfQR44sb9BRGNSV1r/
OEYIqxQ8YTd8z3zeU7ZnfW3dssbWbiPQRR6pUzejNJu3S/zwjxpL0ocmFu2tcPVm2St2vJd2Xjdq
PZyIBHKNA6ySVM/8lW6RX5Mkcx7CfPBcN8SDzgQ934cYGyzzTFzJMBDngWCfO44m98powUoI29ZU
ibOAR7scbL56d77o4JBfIuvTE+G/PflWbLyHYePGWbwZGJvP8oBu4b2yS3dbkzN7vyXv11GGKcjv
wK4jG2jITaIwwnqvWkB/YtMquq/qpDU7LGMKmHul0c5h/yY5KtBB9nXtYHd2g2DZY0E4d0M3PdWW
e1NqQ7wnYnRXtOv9gxoE41uLGIjh035v1LrZ8nkE2+o3T7nrEo84NMWz7ihEe+VZt3cq2zzcvXo+
bOLdHV9q+haVUBu9YJMN21rLyvPnmaG2f71nJT0quqbWxNaqyVc3CgKx0gZUgUxA13Lv3Ih4elRD
4FckP2DUQ7i3yKs2XcyJGavf1AGfOoEcPevKSGegklvi55wj1u8561bRnB1j2sgQ9s4nSL4PhcGK
kkBypNjZLfTibl01nnmGFTTumYjV3eQYygOSG2uFOH6R9+a0p4LS3ZyKIJs6jtEzzpf4fmOiJhyy
hVutu7kxDeY7TtL1xvH+ulqRA+MsEdeiFuVD2WHbkK93QHrgMlW98Zwaof7kBTVrV96HSJTaklro
UkyBdSIrqz/mYVKDGiZcyFTIo4BIWBwNF5nrNDjQhFUHmguGiHjG7U5DWL4LX2+XaGG6vVomWD3C
dIPDL/ySVX25oHVWPohu9F8b9jgF9Jov6F3KIzBiiidtUT4pyvQxTMmTBPO6nn7us6n8MnW6shIN
W5u4ZhUf1Q6UfDf7boq631aZ058lbk5ehlb+U96ShwnTze7uNo5qrHX8ot6VDBolT5JrOF8YIwZ5
KxRX+ZAbMjQGrjNu1Ywsk1jo3wsnHE55LqznPgYllJbPvRFw8SMygeDZXuKeorint07jQ+/98mbG
jWBnmZ9JC8qfjFSY5TfHaYu9DytDCNP46ZITjPtu+K6w00L76NbsA/NvjdJH6C0RpYf9D5RlqIzL
vL2N1hAzk5v2cZz44JK8swTcXFoHK40feyUq9mX6Gqg54JS2D8pVJqnrCY1QyFnsjSIrGy+hnscw
tUk9qzoktDatsVAx1qqWjDu7L8r32K3wJhbl2zD0u9qK2OMG+h/IAuKLk5fFpXIusrx8p/RPuiJo
Y1pq+yP2Yu/mT6FYKLCurhN3j35rfGvJ6VvJliYRB8qyYpF0kJToasJQTxxnXIzBoZ85pdKkNhhT
+BhpCysdEtQDVrwOdLu7jc6kr2o7JdSPrKBbGA/Y1aZmRFzKo31Vm2tUpqydUMwtFWfIP5oK1PZc
nRc4oskNG9RbBBkQ67CoMd2O8aOfNSCQFGcjzLB465K2WWnY4vfmfOlG6Qd87uExjlv1IRDuewQB
wDSC6uzPMjPZQZlv2VpVkXgFjP4ubDcUlyYBFYLTZ65yUFPeQePygV9uM/QXEdC1moQwLjCTydrp
s3etoeX+eb803HZFjdpd3jn1XmZdpSxN8aHJmfr0bpcdbjYV3p3ni2YfddhDx0T1vo35T/Cl9peZ
7Cf1HMbA9wpwgLWSlwmztG4G2V9CYdN2AsgajeN67CvqvsiHl9Qz9O2AP4bNKp/rsafykwphnZiv
87eUOXdUq+Sm0/fZFCWRA0najmv2BcYJ9f/Itzmo/o+x89pxHcuy7a8U8n1X05tGVz+Q8gpJ4d0L
EZbee379HWScqpOVKNx7gYQgUorIOBLNXmvNOebGZ1ZwH5khOjda5bpSyFCIi+yeQPWOJIvA2tW9
nd5XMlA9oc6k+aHZVLJInyoVWgGUXekWVld/yHOpWzPLTB5FJfYLfECfJv+KOKTeWYbjqaJeoQYI
HXOJi8qLYuY/JAS1yhO63RR1sz+g4w7mZ9O87/czv6/R2vzrfbQ4aD9Gu7+8ITdImRmGjNB3TT7W
JgZmRUr/M9snF680m6VjiELeLSXVpjrvWAXyLfMxFnmHpG18gz0TnpYBQIR8al12g7RZNgeV7q+R
tOVej3rtsjxwvXmTAJ3+aZdM4+5ilSt1fpM5cL/1YQZsEfukbidjM5FVUd8CWWpu5+DBSPj7wBa2
W/tqdTBx/uPAqJSzUWX52vAKE0uPH7ih1xsvpTzcMwSWvm0wD7Z0wScf33SRXV3nQj4t5cu/tlQd
eB5jEHPjazQSFIVhALJpgkVNEx5AJI8bvs7gLrblECed7ixV0VIpFQMQxOUdy77lHVlNfS5IxzIJ
W90vNUMh+VcKNfD1UjMoKvCIoWhg/84VRxxyzk/CnHbLq0k1RJuSmQRY3aTeZj1GJ5qfU/PqGyNE
v0qSWeDJ4rEuKmNbaBoupHkzTbJqZcxJklLRWCed1BiH+dAO/2r2Ak48WPM1tFc5rsSTZPcsDTrb
ftUqy82N0KIU4mbNkHggxbDJb+00pc0smDyxwJGRCcz86doLP+063GljmG90j6VAHqL64+9SbznT
xDomtRaWmImdAMr2LqJjdGZfvm4BUK9FGNnQJDJxMuPyUvnttB/lDh2TTdr6KgwscN3zq03yjT84
558wwia2MgQcHiMr4pOZwSRhSb+vtYdzNtnVhnOTIqQhmY3L/2bqivHI9OXXg6r6uAezSB2QZeuX
EHni0bcDi5iC/uoHNLBsZnFzNanjqit92a1ZPbtYq/CRa41inn6eiuTMANJpq7C5ghYbDA74nfy0
PLDYyU/1lPQrs9UlNwQMNQaauCwaPlpb8lqf4mC96PrUBlGBMXtPq6nSbroMiuvUKA9+qmo34yxp
k9+Y52MniM3jAv9c+A9NbbabTgluBWvsy6KwlLToNq3B20y0Dc9a7D32krhZXi9nQebAu+353VGA
TKdv9XtDnGpNSI+amKYzhWnCwmzC0K91OlBT7anNtXynzsjbyUj1fiUrnXxIltWm0mSXJKnX0nxC
QhRlgTuARDPbisHLvA+CJAZ+TBZt4n2mWmueKiMpnJDx8QrZOx5pqVQff7QIofA3WqCRU04axYgD
i0IxWidkSZaeLd3gokowWQLSnT2mYTY1B7JRX/xJeRDQ2/18fNVoH2wYFaSb5W9Z/gLkEE6aFA1C
WVk9mnnzpdieWKN6rH4MzWkx/toMqtdYKrIbKdPGG78+Lj+/PJRlT77MMkW2UnulkAYqE70zEENi
kca70MoX2VeGuH0f1PlzrvvNpeeU4iYFcZwU72SQ763C7G+EXpLwySLQLc0KaTS7kE/I9zWxzg69
TUhsMNudIpfEtupr2oOkpBPFgkpznVj1Lab2FIdhmV7p+midWnRZaOiq8q3MMlf4BO5YDEGdttbh
oaehsslyKnL4xLS8lBj8u9ph26jGawazp5Rx+Z8eECd06wzXopuVzYUrTfz5b09oCCQ/e/qZeSr5
3Q5NBKqnUiUoee7+UF2B0yqF2EVJF17lWfltzCfs8tAC+DwaRrORlvN12deo1nguKuLI5VxcZFOL
1gtQ2ujl8dqn7XH09PrmZ1cXZ/sfivnPvDPJfurbjpRtRTsGyMueNe5MgTo+NwE8QAp+JEKsPzdd
kJTbIQw6CoAwOy4075SZUotmDv90OdIaE/qOiNtunQ+h4WYiga8x6XZIWBG0vIi+M7yPBKuGqYXv
GtHEudX7L6oy+qhU5nhIYOS7QgdXuzgOpLiy9stmOWb5uVaoDOYB6ZSiazMbcicXnODvfVjUTq0a
32hWflwsXT/BtW2Fft2MFEZP0ZGRK028meZQWeN8+pjQHaRoCDa4Wz7CRXcUt8O4X4a3Nl75symG
zYLfW3ZNmcQNNCA/LNKh7sTYH49tEza3QzG+W0Lvf7ZiDFWbFJXEyiswN2vIRg5KMRUOcnMmuHHV
HRYmr0dhfQyG4nYkGeP6V5NzKFneyxHJxaWFCn6aqQbzwxJ0Q28A17U1Heuw2/2EFpJ1qMOksfNV
WYuWKBVWZrHvvySEgVzIgEaygbSfy8IO0QeR8POVJWjLL0Qa2XHZ6pI0uhDNsxG3ndVMb0AZlVUy
BkAuqyi67chpdJYX8jpuHLXokFdpTUe51VTrxWq2YCl/J4Dbk0qBSlW+QfhVHlu92vVQ216yGrzn
zAcehUSspC26q7CrknPd9g4fCoMEg2mJRvr2z7Pf+/oC2XgzGpAYzOCWJBRygqfCv4KrFh/xS+Tb
uvHFNXN9rNjIlw6FVKHvMYWbt8X4qpiRt45axGNyZYc3QaLtQGLEqF8i89rIJ3FScpSkWQlPO82V
u1waM8fSkAItHThjWadJqc0gRc/EbtLKK03y5OcwDk3Wxml+orTAXYF/FLEkKOXUDpt7qzO5U+ph
94WvhTsxcm5drVcTYdzHsJR/PfzeLM22O3DnECMiIuAU+K/LN5hjH8sTq/P/9KTEghbTLZIbgtMg
2zWznDeDD8NZ51v3Px0ftbUhtdAB2PRdLJHyqqf7n3NfDzP/TIMOMnqV92t8vMUZQ+ppQXEyRgIu
kVaXBcVJPJBAH9M/JgoKkUUfWfS+va6E0v7cBLJ5MwDVsTGSE+ru5EVWKyydOdKMxt+N6eS9WoaY
nInOlq5J5rUvMHDEip7tFT/vLq2woPfVSUhBjgHeF2rmjHMLdXkmfG14oSQFTzs/yww0KnMPyYUL
BRDQzkgvwl3jLkhpoy0gDkx9eWysAZT9DQjb/tbuRuMHQhgGReHEnSJD4pXiU+VRPkp2etvKJYvT
zvY9J1eLZL8YZ4MaSaFeTXetVF1oVtJOlHVQkxpa23UbWeLGV9zlnXE7H5CKfEkxT+5/0i5+Ts8U
T03QEh2zwMhVIZMqm3iOPUUWPgzWTFJjd1cEQPrkKM3baSOadSIorQY/+/Vy4Zv3mDi7vUoS1WUB
0AAv66biAsl4XIfCM/ex8FYMC41Pv9QpZKaJTmUb0Bvj5Foc41PZ25ukp2ha4AJWquLRnf1KxKW4
acjdSFEmqEDmTK9KPOKZFY2C2Wb12zfTZ94O2oXwz2AveplEmYmbYFNzqk6lPa510Q7r5X4YyWFw
Qgvmn2Rdpz1Sg1Nvdc1B4xS9qR4dVkh7/kVKtP6AuOqVVZTi1lKQnPvR8jb/6VmeKH9+NX8LtFY4
P/j4oezDQ8BMdjGJ5NhTIPtNzUlJE/O8FIXMMB8kNUwuSVhxts4JC6HM7HJqE+XShFa4pxGOLR3U
93Xut+9Wpdz6ZhjjNCHufnmWwYpxC0bcp6lrTounrDdDPr50nH48ZUsDYNmnCEZQ4Uc5GwwxpdVH
4tgCR007Lj4RdKXJNurtFFTTXlP85Jo+QOvWJauSZhIxEWEebSThdnMnSRONfjckg/2rgbdbbneL
UKiiENxZTYFocqbBFVrZnX604QlcEnfQw2/+j8N2ifSxFLnYSYUq7/s5NU8LjdTVqlrCH8IF01l2
SugeRq8/pA2e+eX/XlUjNDeVdMRs7nElLTCKojGYBfFXLQ8BSk2ufu2+FI24akrL2CF9g2ARJeWz
8eO+1qI75KtgLLhHnOh11Dvdx/wI3JLhGcrVrQgr466UgEd1fZcBHEqrXdsBIdZhQF+x6u0eO713
pJbWmZc+2DmSx1jw0/C+UvJaNOOOMQQJCOq9FfrG54Qcl0Iwe9dlbXRTuLXINifFETn3ySxXy6fl
Gak41VPfcb0UkUo4QNVhhpzvszY/e+7g0FmLGVuua/30o8jiaLIgU6fNKqkxUgLNdSLPll964sU3
HmSljTwq6x9eXdkEBgxF9VbNmHQMJVJHoQjzGYrnwRBFRXC7+mGFpf8AmMvcWGUs9q0RZtetqRRu
i9D7w+wdvxi1jaoSL828qHdgCzfPy7NeATHRjNl5WeroMRiXhk4R0uo4vWoMaNMmvxL9VoKbxICS
lpPrdpTi6VZqTbEJtaR9LCXjUqi22OsT9mpNh802WgHTGg0WAaZ6XD9ltE8qBBfCgl9K9616acHK
LX7+IdU3Ah/Vbtkt6/9xd99eI3f3bjIpv++SKryNJaehP4U9UlJQEBg0lQysN8Mkghu7iyJaZ8QO
4noRj5WsiXXKknK7bGLViNyuLbuj7mczNj64bj0oucz3jM8EBUaMOOxNI7TIpRcdXzqrbA5Z3aub
iJDw+9/vVYir4madv9mJwrCZXu1xmCPjM92rN/SVlFXG58G8kaGPDf2UNBzCDG2ykdbo0giiasxf
oI1gjCDN68dpnn8sUX3lz2RkInCwyrrzL26zgpBQDgIMjuQPcvUrq/WQEgdI43NGc9kjVWNv2sVR
aIIm7QxBt3urO/oj98wSHc5huRFXalVz+KG3ICyZtaswXmO9vM2FZT94WoAJp+rNXaL4BfM0xp+D
PmDRnQY8q6PcXtPawOb4T3T0BPBu30YkHyz7dF0H3xhjQwmGceYHxcx5oogeUEyQ5EsQFFc0JIa7
okcVhOURNXOTBC9JphSrlgLvYAe58Wxe25GeHLKWEkhKlf4WSJcrDJF1rk2hK+NEvsE8w8xMaQhn
Jnjjqp4nuGAYFLQyBDqYefS9QEyWh+Wj1m3eOkrILJeagoSD11JVBMsH5TDGqTj86a41J+1FpAQ6
OvF/O2Zf3T3N5WbLsh1pz7wZztPhULG+ly1/IMlh0IZznar+qpINc/1z1pdqWR6UtH6N8OqvxhRN
FLp2k2gmNLWeaw66dq3PatrloTH0h8I0wuPvXSnZlTO0Olal+LPiuj5n5WUTNuMaEOi6GXzKpRBX
ip3qxaaR5zOhSCymROo8155LHWGkyrGt2xcr5oY+JFN/WorE2vJ8IhNEd1ogYiz3fr36+33LW8Dh
9z9vWV7wDRumlVqaZ0ulL2N17bBZ1i74n+KbDCHEspUXJGL8ykUC9b2N9Kchbxqm6XnpTmNUfYdV
ej0WjLyjIqc0NyvpqSEIz53kwbgbh0SHwlLU11YWTahICZNNMPfvrCBNf93GhkaK1/ncYlkV5niq
daM7DGaKIMCYM1D0UUahoxDjOUfipWIsNrTFuW7o6V3lkTiWKgoCiSG7U+LRFbXO4rJn9d4QAu1W
gamsFz8IfWbV/VkH95N3o5Ux0va5O6KYZOuC6/Z/fpMJWP5n04PPe9dWsWv/a9fyA8s7fv+8H2Rc
Xm0sAnZGpBgT/nTL8fIQ5SnxAcs+hbDYbT0HkqNED25Zcz+UQMReSkb4674ByyASu6BEQ7k19Csd
Rv+biPk0PdsEeuch/G9IsN3llanewc1F7GPExkfRVcda84PngUQ2Mo2i5Ii1fdsZVr81FGivEwj2
n9AxS2o3dWKL5wCjwDrENrIx0hTzGren1lmENYs0xPdaC9ig+pL3Q31TG/1h+cvKOsJDWMfeIVfk
5ikULL7nv9hGA8KEMup2iTDTepU4Px2F6IBAq7vzVQlaWKPdLPhzBHt4C3psRwEHg6NhaPnV5mgL
4H3cjXbLV+zPm2GnbXN6Mmt9ZvM2OWPrOAA/Pm8tD8RVEMBbiHzzU8IgxO4cK5GLJ1MfVxqDHAIE
J27QJZ2ATNW/Foe7Ggcqc2jrS+qD8air4/vSyvyPTc3lFT0wz3Jlunzo87CZU1ydH4ARsvCD+L7s
+n0toLhZGa1cABfm8iA1Xkw0DnlcXh9Z29CXpT0JA9655NBe+WrdP0N+IXHnW1N78aiWQ3fQ8nhy
l81SpMWm1Sxls2yyYCtcpBv6Di13jVHMhPrpkVo3q3kC8ncdXY5mD0hL5zAu7qFNDphYlfpWxs13
Mqtt3tgogKQsOFRDpd9hvVN2cW83rjcG3pVv9o+LoSzWwhEHo2/sAh1wiRvO25pa4EOx/NHJxhEH
ZVL9+PV/m/ZTr//Tfk0RJ1UPAwReSDTyDvJNammPvxUaTBWSfwo4yK0v0Goswo7lHWFpAQYgpH5V
2h3Dozis8Q6rcCZsAVPeqKVDOCe3CEgG101LcCHe3e/ExA2Vy23+gMS0dW1uQj/Pln1NVO/RhxaI
I0v6QnC8thP/voOh0VD362Rcd7ol38N8aZyYwOIPhVjmhTjQmurFLMTwgkpwckVsEi6sZKobaSSO
ofJC2TfHRhoFPPGw16ujLPX6Yz3ajraxF5KaFqcJ4kgj3C4dINUidtVX9JXdTQGwBZaJXCtGkial
gmDO0QOAkk+HZd/yUHukAHjYSYRWbdSMDngiG6CBYhZ5Z6+JyGVUh+vAz0bX8oPhoI7axwjb767B
ZH9g6qmufZl6CwpqxFfqhJhwttw6da4fxPwResUsdtlumz7d+KJUtwWFwzmNoTGZCtK8Lven7bL5
+4UQv9aco/OBD2UkEHfMrpcF6PJQtCiRFVZkCbG+y3KfAHr/VA1tcSxk1fVn+nSv+u1VD7h02bIb
boNJ1EKcm+94funttdBmnLoch9CQaAdjLBENgfHQuLCT/i4xl2dWm9H3UmArL5sBQvNGpN6hQlxB
Pkp9tTSWf7rLPZEoIdRSx0eB5tpxGb4z/rjKYjN7pKWX7OKor7e6TrbMj9WnCbpdhRCRe49Mt0+1
m3KXNoN3Tsz010OdxgloMonYWQas9abuiJoJwu62Z9Cy+k/P8hJ+iAgHeccwtUhJirVhvZXZA42K
uc8dBmhnCL+y0PLwJFIJVHdk6boefAa/vmHuxxn/lAz9U6C0SC3mLTNDWhJOdE3mrcFUvuy2Gzdh
WGpXsNClH5LTaJqv+PeKW7XyiaRkbIGen37LT41epqa3kZuuQ1BZCPNQyYqzrGwTPdjDAB/uYrTi
GxUL4M6UY+uptmt3AXCl83553g/ykWhF7bx84J1q1KuCMMzV0s8PDDrCvyYfpVFi8ORDLDXvvRqE
8etzXj5d8pTVdSZVDSij4du3FOXSE/WxtxTW9ssNWeXr+tksI8NbY1xRtjJduDVxBsl2WSQtm8kQ
A+e3R9UtIq971vqORlbFwmVGViZoZq98Q5jXdYecqWT28ta16qfeaOqtXqvqQWR8OMsP6PJcxYcP
aZ3BoaiSTW+X5T6mZ/hAVuKl6qzpzbRbpu2FHZ0Lxq4Xy5gIwNUZcYdml54zYmz61FA/5ydCK3+e
jPOeXgtPYLK0z5EnsIp0hqLxS9DKjStDMD7qi/YgDk4oRc2bCcPpfTSSoDfP3EvPM68y2IyOOr9L
SVM6oQWzjuWHwmBoWN92KYHXQ7dt+Vr3RqIF+8bSihMMipLGYFfcGGmTrHr6ew9dRumIBMZ7zcFS
j8S2fDdUJwUKI8Dm4skuTIRamj0dI38Yr1uJJOAs7br3uKoudqRYD4NIvK1GFOQ2QfWuwxp80HXp
As4ov1E6KX2IwT53NHSe/Cr0zwZYx5/NLjovft3/+hj+2/8CLpqMPnHL//s/bH/kBQl4ftD8ZfN/
7/OU//5n/pl/vefff+J/T+FHRcDDd/N/fdf2Kz+/pV/1X9/0b7+Z//uvv2711rz928Y6Ywww3rRf
1Xj7VbdJs/wV/Dvmd/7/vvi3r+W33I/F1z/++MjbrJl/G4iH7I9fL+0///GHDm/iv/7863+9Nv/9
//jDfSu+/vb4VX1+/fVnvt7q5h9/CEX5u6FbCpRbzixJWUyU/dfPS/rfVUMCgSZxqs02MRxkWU6O
xD/+kM2/A3pULNvSJH4U5fcff6vzdnlJ+7slqYpi06iwTX6j/sc//7p/+xJ/f6l/o8a9zsOsqf/x
hyr/xYUt6wocQupRhA1Qvsy/htklQUkImyK9gZrlkh3ENCwFMS1D/9mi2zZGIEW2v2v95lBJyuhA
4kE2cVNLrwpVPbMOBsnTeix61xgfRVc6TfpeqI1rle9e8szQw5JfbFjtNcyDiGBGuXzN8hutfk88
2230i1F+JERINP3AEPMxHvddRxWis94fbisfz2t55n5uaNqhoIh0k6y+j/KK4F+Nvth4DJH40Xnc
zAkEcqsg39IJDUBljGJabQmXws9e456bRmsdm5Ybjg9yjfCuzSHsIWgsi1WUhgfFkEjd/eBqssVl
Xhb6pq/SQ+gFO+prRw5epjx3DJZDUoDR9lqugw2z0i3paVty752Sxhvo1wA+jqQTslZbLn/sZ9HU
qzIcsEfDnaEhTEm3DlNYe2ni+lPnTup75Amn7LKPob5WBshhc0IGnU3z06+HvQ1/S6tkFp5of6Yn
PbZOlfTR5jCwqVk9cW3OMDCdOrQ4Ra21zjqikuiC7QrMolGzfW6szwaEEHIKljdjrK9HcODYK5l0
BzTbEMt4H3mqrIyE4Fhqwd7IVoz4VgyRtybRDzXGmyRzA5ImkvYpDwkVVWkNMx+l7bQtE3hQOZYK
2cadr5eMSi6lDy7yTZ4+zIJ/tk+uUd3tO3oluQ1/apDObeA/t4ij3SwYNlgIGZB+h5PBHLvaDAN4
Hr6kiXSqlBAMGeiMZriF8HEWSbuElXM+ipdEqBvNCPf4/skYydaY7jrL3E7FvmmjY5TSSMb/H5lH
MlvXKnFHzARWYaiv6E0QqkEYYnsJgUtEwCcTbz1kxLUW9qZj2ROa1qYuUlcXX5H1VGWkNU/fEaRS
7MMkYU3vRpbuEOq7uJwOKdNKDrWk/aSd5cL4geCmb2PvHTOxZMk0qXeQL8A7iO3IN08nexUk4apu
UtmRMWQ5StCvOBbu6O1MO8JlqEthIjc26UShvZ7S2kHHilcPOaWROINXr9sQDzLq514anv0uPJQE
iNdjvhZSe2wzuKwSnE2WPHLj6EW7zysbYQKznO677OS7DKxGM/UZ880SLhb2sFq6MtSvVMjM2Z58
qzyjIXamLuDUQ2E0ySujjFa9H70KaaC7l6QbtdGeDDPp1ui5d8BKXQvEZc+wZmMUxnVg0VbMa+2B
uAuXY+K97WrEqe1Gla6VkE50ax+tMnd8qCbaGDiVIPhZD5+JlVzVEuZ2pmdR5L1OXoG31NeJRw+N
3hkk7z6L648IPdH/Ay5F5u9f+M3zFdCWZIlLqWVxMf5r1KNiZVmqacYbmvcsRlITGQ+ReDeSr6GW
CWXu8TeT+KsPSHmTlaG0FFHYMdRT7d8xIqS9wYWsh4AGmVaUyaEoEz4Y9YT8Yh3rn5LiX0WVdJe2
AAnMlWfiG+hMJC3x1jBzl4WNU2jZPmy5PnrWjvM8mrPBvHPD8WiY3qpXXjqlPBle/JAmRxnXKbMt
m96InEu7Vq+vdLNxkyCG4JR86SwC2rrY25mya3PViQoCfA3Z6TQk+0U8J6Kz8h4YQF91AaA0c5V4
p6H/1oOLqX5ZCCkm7VtKrn0OvkpKr/ke1yhHt7AwubJM67T/9uhcZWUP94nCrX0ku86Jm2M9bRVZ
Wcn4XCOFa7OcOJGqrnAFrwul2g01IfbY+IfhMZEqN1QUt6mTjZX562K0dkY7g80TB40/zVrd8TjE
jXEbQmgqx9vYgBvtd1e6Jm6GOSC4QnFLPqFlpmDlrlLzLYnfMRdSj6BGUfEiW9pGSag1YSHSAq2b
fmMT/BgQDGuqD4y81YxZ451vZ7vJvBFhSkmgo5PGnUcWtNW8MtJ0NTObhRcrbYhBLfis3q9Kyoma
S69Ed6+49vXruM5g+tHNq/BYxWS+5/vaFI+EtFGJkANZpnt1/C7iZ9Mnr5tjI5OdwjojYXC81Hcl
Grr8+jNTvQ31w7rBDzrmg9NL2abpsaWShjHKX55f8VdYRKRf4oxK4r7C6aF3xdZr+BZtaE2EoHrd
SS4CV09kJ2L4FJd46oeKZuvjBIxKbmRXH8KtQgelOXbFHRGwaznUGKp4JysZV6HxJCEDgs3h+N1r
FVxi/hYfI30p9pL0OvP3fOmuRg88DT5GejL2NMSXmbJuEUvXEYcGZ8eI97mRaRjPZAYqnogUPlp1
W9UQO0VrtrrSYFn9mMx+Ew3fTf+aFcFesvcRVWFRfqDFIMho0yTIp5sG7QuJzCTltEO51XNIu9ZM
a1EAZVxbrNFhjnBvz5yIRMP+xTIisoEwa7UfTYdfC4Fr9a6VxC23LAlsw9XKhDPkSfDdqM2+0ycH
tv9OHoQTJu91broyPoAmuDL5t/Gp0LKCcW0h/hXaOjfjTTj1K4NkcpHei5JiIhPcJrAKFHxqGkcO
h2/pT27qH0J8v6LTMNa9QVZlIHg3GoRma9x0sUZywXgBXQSZBbFeTRVqygBYH8s6g8lfu2aqbgpy
1O3RoflECzN1Y8RiKlSQz1Z4B5mbqoJFwEZIlcnZ1iTAxhla8psAOEI++CpFdJNo+jVWc0emG46L
bB8I+1pDCynWBaLwCJhTP6brrrshGcJNU8JRZe5gJX5iojYKgGdm/izX75Xot0G69yFIyaHlDs2b
YsfbsqivrOJEs3HX9uE24kDNOfpCxUdrYKKpBho3lZu079derKwznwUd4kdx3ytnQuz6ngBiywDI
Up6D/M5QFW5ztAagP2t5stPV1GG16tbdy5jmTtaauzJSHa+oOYKUq9QvXCPw7zWGmCUCZBbJOFNb
ty1TvoIrM4AeJpptZVMWSfe18RSputtaANCkCGrutZR9h/axZRjG4e5UvuXW/BbdC5wUo89Yr0iz
XMXZRRGZGyY5YNZuF7RvnRjcNpzOM30xzm3XirSVGVACBM4QIrdJ9fVg3RU+JboGAUgmFdMsnMZQ
OORjp8l2sjmuCoOefaQj2iEADnyakqRYk6y9AppkMr5zaUb5Uz/zUZLrdM6yDNp3Q0jjCBDMc+k6
uRYNOF19K/IXpj8bRF0WPobR6w6VxVpRa6GGqI6tPjAAIGqxcvoStSeTVUrIVRVla6/E8NBA66Rj
TJjWYDdA2ZL9IN7TIXWnzHMtHVeLxVGalVhSkbWHuxQtjPxUaiXn8uQYAZgUZFgY94NiHXjvhV6Q
CJKz6vBduyD7E3iVLeuwQr1NHDyVkQk0JSKLjqFCgGAL33mLhJZzKK7fcs9cBf4rBdQuDRoHW0dA
vrWurD3TvlWj17r0HIuZFVartR2020K6y2jkWtACIvmSe5Uz5cl8rd5GaHxU7Yjw0mm4SVP6U6w8
DeZ9Im0M8SmVOcNkJCfE2gP5cmr8mR5rJEYvbijBU6Ik8elRR0+y2tBo4VWWtLF3m9XXASmThj/t
1f4ccEzKHf714FNRA6exb2jur00ab/G8VDKuZq6DAoVGFpQXJote+6hX8TZuXypGJrqcrdTwIiGg
sqd+R1Bi5X30tCbBPjGiz5maeY7nXavQ2auBfOR3uf2uuYL6Bs7embmMT2qqo1U98q/mXx+bmqNW
Lc1xHeOsoTOMuNXG+y7otgBVjILvmrPdgHtgdP0qxvFbmM2ayI2Vblh71KBne/rSsI9mgMND61o2
t0Iv1mHgQdyusOgZh1GDnONlW6E+DiBFTZXdebVOrYs1PU9T744+Ib3KlU6pIEcBid8hF3PSpI27
SJoOHnl2stevYFhcxdZ7rDzFCLlG621MztUM7X9WI1bc5E8ate7AcVh59GpU+aywbvEjLsT5c1tr
xxILeG99VHHptoSheSEhpxLXS2yxXuYjiQ3d3ppWDTfnKWvWtg3zWqefon8Ok73FqbhhhOGa5kaz
t6x48oyLC4VJZdp0ornUa8baYiknM6AfSD3UG1zZMQfksVAvlE9Dne8I4Co0whw98LesEISUOtEA
yaTlf9VygpY7g2NCBTci5Ffb6FeZtldNPo3gRYuqg8/ieAIEPaXYk2n1KOZeLwX9wW873XvoXNqI
ntj9KH/XGGpwvbq+epdxGS8h5iflZ0eggScumtmtVA1HT4NommCR5qBS0vZoGzQj4R4CmhTvqw+0
wJaES56ymzN5rIvwkCrBPlP7K+b1K50PuqsAlYmjXeiHInmvWoSnXbMNmke9zF0V24PBqR2KS44t
o7AwEvpbJKpum027UOgoTE4ZpVVCmSTyS2++6L21tduPUafHa1MUejcpq7Am1jhc92jrGQxcEHEo
gc/MJHZG/cofr0f53WbcYGXcSujgJosN6SuCENPBRugFShbiGBCErKJQ2/ZW/VrbXLnacj2Myar0
JQqUKyZXyDzoAvc2Hlu8MlrU3cZTdfFYhHIp2QoDQ/Oijwl3mfjUFY1zvHmZiMcYxpOwSWLW64Of
3mbWsxQe8eEcIg9dT/MkTWfC3F1JYhbFXWUaipVsAEyZPuTqUyX/K1e48dKbMJBSJrGjI/oa01eb
q1+SE3KmI/jAtNgzCSV8mUOYtQLn6SCdIMXufOUJnfUqTiBFTdFpaChAh4bqCtMD1wBpkRQYJzDo
qyS/68tZ9QonYyQb2nhHqOY2CnFnqCVbLZ3LxUPPEENVz6karAzGCwnpHgjD+aDpTqY5q8eIEUy2
s8dixRQKBgZ3PqVcYfzaaYJ1AVnOevCd/x/Szmy3dWXLsl9EINiTryKpxpLcyL1fCFu22fc9v74G
b2bh7qNjbBdQyIcEEic3zUYRK9aac0xiJvXonOiHrL6LorNlR07Ml5NxeDMFgwD6K5LylEunLPY3
EvqZSu6ushCkE3wfC+BSGCVuw0nFZOZVwC+hfKKQIdMuNrY2PSL9RWZILiuNh7bDNefSWaZDIn0L
55NkEe43POvpuYFxVat3An9Sey3Y0KRW3ahDicNXXVtwWlGVOo11hoC2CouBtovxJhYIQt24YU0x
Kt4gPDOmpWrohKfhudNUfvRJcVeJ2zHjG0Hhx5Je6F4CzMY2fUf0yrU0vemDugJa6sqIGKErHOSO
9Fr97BfE9WxTRvhT3++07hRP34PtO6nGRpW+5CB5sKnD1QkOXfqliFMzBG6bk0atvPuUfZgXViJK
V3NrbMUSh9l/DOM51j4lakQJxQTwzXA6MhdbK/FVP/XbLvmWGV8YMwZ4deLsxA+MQyPMpT47zTLv
12B65BNIirUwNF9MhjL4LC0k4sq9HTyMMjsidWdQqYyheBND5NkFm358jZfgVhTZrc395Z1gdma4
Uv7BiWHVQT/QhsFBnLky6haV45ccmI7WzduheyJhdVONo5vAQPTVZGWnJ4ycXj1njtksQH4fdOWZ
Fvl60btCLkJIf9cZnwMrd8LumLOn6PZzjAZ4Ht+s8qaxsHlFszsibiCOftvP2ZJh7S1hb6IpOFim
GzUlO4o6VKVQ8MW9Xt/MKKgN6mJMkaRo9TATy63f5eugwyWuglySRjQ+EZvC0acO62ZWXXgE1zOs
nRAaarDIN/vRs8v5IJm5h+ZpJJIpJ7+ONNeSFbipJUeTv806YwV+HPKvpIRIkRgUJC8dOwnMVqD1
93gZYbm6Oq0LmnVRSQNUSdzEhDw9PbTJmzlTrU3KIQUnMenZqkHpWJF+avGE5ey+rAUHwSPenNVI
BSvU3o05qeeopLo84TxL8R1wSzVfHRzdrk0c4p6GbGtyiIiqmMBYDl3Rd5KEj632XfIFJC2Bs7Pu
qNKbylOq2trJGz4bZAXWsaXerY3raHaQ6q9n0DyEvIeC7Wm+1du7jv1w4WOpqBkIWFmBffD69Lrl
hJE2b373YqvPI3vlkN1FPcNXGjwRCgel2yb9iyiG98w2NgkvLGI+QauvkWlynlJ4YRptk3r5XB7H
uGEDjd1MGnhN7CIIaCSO/mmo8dunayTuJ446JmDJjiObxC9Yp6mUZf6uzpK1ihHJ6L/1fj7YvbIx
pMITeY7izFqFenTVMj22NfIPlFcrHFYtXUUOAovm3ZOYzgCxo+uCPEi/8SlNVImi2WD6XJ81/Wqu
qfWNu1g5yHQGOs138vqN31EbfOX6OUd6MNY+YRghZ/jck0PMM+HopGxvtrGVh202wIvkoA2nY2XY
7bos+HZCkCDFo1rdmhzqUHluzfqLSboLoXg1GuRmyPJNaYQuuAvJf0NOucIJwY5FzUZT1qYeMJpd
QAZ3Zbw3SkS5A5wQRgu9fbeDuDvk0uGPQcb/jgr+HA1cEOj/1RZjBPFn4HXYxV0uTOM9tT7S9Maf
1a1N6YxadT0lR31o13+/nPzv6y0jD4YehqrpNlbUf14Pc3E7zVX5gbJt3fZOCz6FJAt33NrOtKaG
nB3ZoW5ASMYPbG26f7/8ReIKd6sIuDK6qVv0ZpnI/PPqTTgD8yvrj5mWC7wWWbz9/d//Yc7CBUAC
EgRpKoaqLhjzP/LDhVHrBSPmj9YdPP1QOcCI1+ZG9ZL7ePP3S13g8pdb4QYMkIOkr9G4uriSHgnZ
zpriIyueJ3EdDA+YmX7rml7ADf9zDV1TVFUzBNWOcYHkL+e5ZClXPgYnulYcWKQ0nXesxSvtJdwq
q9ALXLGRfvlEfnhHKslXtrBtg87LZWRQNwh5oir+oIxychniFNirvz+6nz5CLoH4ny+QD9G4+AjV
sQYXHjfcFwA1p3Him9C1IMhFe80Va+GGXpSvSGYGpzTe/v3aP94dN8fQT1UZ/F080kRGricbzUeW
kp+u0/dN7F/eGtNFPrI/mJTLa1M1AauSRrcu+ND/+RGquVn7xlR92D0uhnrGIaofh3n4hiU6O3k/
vgdE2zI68W9tLUSRGD0acXsglcELx2aDHnQ32Jp8TKb2KQfh5CWyRqtYO3fTtjVvR/TOOboOOiT1
xkqmR5WVWdUsh7Opk9n2jZI2O6NVPQS1bioljmGf2+qt01+GsN8luNCWyWGEGxLIHv3SsN5beA5V
6aE1WPE0QF4zGvz8s2KtbWNU6oPqzpJ61RXyxmjkjV+dAjShcUApyn0oEUM/2di1w+SQN7af6X/V
iena8Xsk3wVFulexTqQcFCXtq+teh87YarRuVBUWyBCc5pzPepa7tZW0H2DOd9gSdrpR7TO6430M
rJWGjiJfATd6tvXpQAd7V2nzuSyGPTw5k82KQYsZtchKAkcKjX2RRQ5JaqsogT1fPkOXXA8IN1c5
fRlarzcGsxylbnZWm+2IRdq0vuUauJZ7Vvu5tMHIBp4iKiZaAcasM+FHR4M0x2Bx8+h8q5V6QA++
jeQOwD9YQbKBGL1yPO/pcNQ1NJJivEoIjg2y15rKWZBJI1OEwsDYhQptCNVv73ziUOK43vYgtnwd
nLniVyvILHkQPWDIvq1p/PfyQzpzcG6Ggz1jC60+x4H9k6b8lMCYKcCaRCYLqeGYzJuEf5iNrYUl
yOL0n033IzBpRcPKoG7xEq1gC20URVtL+TPRjTAiJrbWZDsDiCTstI2kjTY1D0HyGNQc6PNzN74A
Nd/LE9EENWgXTetvcFqYa4AbzNqGU9VwQrNHElSBBZvODFpkM5a7vP3Oq/pmmKYjv3MOHBgNShSY
0icYEWYlVFVIDKVAdZD5KHhBpG9JfQz9/JTSOwtFeSCniZAFdK2DCrxWc4YFW0OnrJSLW1yZa5rM
V34g2OHDPX2wk682u7ycNnofrEM/hm2Nqq2zV0RtVQlOs0+qbb/amzPrJQHhUfYJGGtYhPvMhaeb
wbpqxnPo4/JJVaeYKsfmTNdAyNRDvMpwyXrRb5qGjoNCvUjAHC1mLbxup01OJz/W0rXNEFQzP8Ai
7CpmBSnWLo6lBI5QNA7vrf/FpuSGEmRIu742pswVlVU7cdzQNo05q2DwQcHF/32Oi7uQA9/IizM0
koHi3la81O/vjZxRKuqsp05fIOzmuhtf2+RoSFeRfpYFzInwWmFLbyCQJgHkfCzZQzXwE8KHicXQ
t4/hdKeBYRpJGI8fbUDwcmRuDDt1Mu3JQLfY9c+laV4REOllUnScfVK1U2NlBD02lhqs9BM8K84q
1oF460McQs4TY3yrkV0Tzu9U3A9owimVgxpSSSY9AE17heAXkYstngeDjl8hR+pd1WsSbdqqpRuc
7Ew5fh5q464GuaAyCjfm8lWNjV0OyalCC5bh7MBZ8AVh7TVKRM6PX1LQz8m1p5XYdmFwN5S6wm05
E9jIjqd0xkBuOijNV5rZ3v19A/lh38dWsmShsD8airjYu0Y1QkoSzx/FxGAf+GYz6+xd8i+biLKU
Dxd7iGaxgVDGIO3WLvcQSYqGzq51GpOSq3YjnVDeG/rxFTRXcqCjxyDZ5xMv2D42lrKzu2UMNPPz
46FJBloDjmBJ7k70R0esnj59i7qTV1JyNpmAd8mpq+m5/lZe/vBwENnIhiEbKs/nsvzi1XGqm4YP
DCaWug8zknV+SaL5D+784sHwL8u2ItDLKJZ8UXclTR3WolE+aIzRO1k1TuUIT98LD+/HPRNkp91y
ft0hYfNsT1v1nl+s4Lw78RsOuftup2xzp9mGV83279+FavxQWlPTWtRMhlBBr10Ut8IMCZobm/MU
WmANen7i9Ys+aKesCJ7ldNzmgXzVRa+g2/bGUHltVh9FnNynRb2TrRFTq7Ur2LFoTIroM4EMIaLM
C6EMJ9kH/hjiye7LDPNmWJK1TOrIc4E7N4llBPvZ8GqqPTKVAuCN2XkEWEAPesyD0lXmDhWIxszV
2Nt5+qkq+ivojlou3B6YwJBeF7Bs9egaeOSamvpqpvGJfuY4li/VEp+S2/q9Ud+kqGCK4UNE6ipj
nlQ8mDaWmGo7Q7tpy41UvFjTo9UwQyo0p6PRFNWfOdO6emT4k87XUi7fVyZLZeUX76gTrg2zhOhU
b5KEvahgQFlE62KZWsQFQzJIYMZIQ+UklGhfq3RYWc7mKbgx/XKXQnMOfMmN84n2ZEYe55tudRvT
+K7w6KpSdVTZn/slI836ULpbzYoR/vY3NnPMMFIIdCgcnVNnz15dTiayxJHwmRJNhQ+JJz+0U3RC
fh/k95D5nG5cWhbyJ7ZLDqMEXqEwRNjxnGDOH+VTrVhQGsjwMzxk/I4SnVCTbk3MA/LMtAGto4H2
ZWqXGaS0gfV8jDq6Bimz8Jqp9VIBMGyI3sr+O0vpjAO8M5Cs2ndZMGDKfDXZI8O63AwtYMCEVyUD
U0PfiHWE5xcybP4S0FfDeDvZOakl/Rds0MPoz66UIaKO6UqYj2GGcZzjbqAxD34tg9fIfpT16Ggy
CCll+zpvERjIyB16BLlRMu0J86VgYI6UWizl6hGJwR0N8u2koWWxB4CejA5syEytuopGuoxXFQEc
NGjXop5fEmZkNT3lcdFxG0H2YefhBkHyZzLVHhptRL+y/YZM/gbY71U0jjTZcHHkVIV2uu+HO1t/
EfZbnUTErrYzrU7pUNksehWVyfCQ5p9pPa0AN11Zaf08m52rSM2ulps9imOiDg2cf2QXJpJ0rdVs
x/JR02+yikSkwURYIjx4eXcD0MViUBjVVPSQtjGPqCCXQCTvBgNLkAwllPhRZYZatEca+du6GLe9
QvBnzNhFF6dwzDytZjIoIMgVAfQ04xVQ1xgxOYgN+jbysZHbl3ysHRJEnBZpsVRptWNl2oMdnIdm
eNeslBEAU8Q6OmrLjNZPdo1keLbAdoKpYJZ1XMdLLBhSb1JZ2ZbWljneyXr6OpgMWnGRWuW34Gsb
SumTq7Y1C8+aiulkdyEsL6icrYb9ujulgb0b7W9GkN/RecIda1jYyP2bdlqUuLz+MEZc9pDIT5k/
HsyBcPQQZQ7NGcYH2rhRivlWoWpJw249CG1dCp4lGhIC2/hqqYvs3mWA5o1MlKB+o1miwETE07T3
NbOFumEMqJYuacBOinBr0DQHc+nga9s6LYjPJFJjfIaneGon4BxEKVIYowgJDb6j6tTB2zVUt1Dm
nVGiUshuq0TZGkJapzlTjIwoqAF3dp7Jv+w4y4Z+seFYsqIbhtBM9KDaxbIOaH3W+rE9xzt9rW6T
DYyDNUijX9oJP+z3i351kYaay9nx4syY1VLtN5F81oiqKiniQrBRULb7juSi32JX5aWp9M9b0lBo
2TLHXwb/ymXvQi3NaKhi60NcLV0FyibfXboK1ip7xel7+vvG+O/np8kql8Pws3R+LjtOWVKjXdGt
j35d7/I1osO1tMnW3W/b7w9NBa5j6YKaifA07fKmorQXWqzY7FA6rc+eLKiIlFSavS9ywg+xrO+h
R/kuZBbOR48+On5Yt1EEk3EbBfdZ9NhXhM43agahfPgIW3DKek0HENzHba5918m1kO714rHlP7Nb
korHeCdqeQsEbdUATFbQfvqrdgg+e2RnToVHF+eWpWL6j56t8V2oxyQu78qJNN9Wdca8YbGrCWbf
yfRhzWjfgCw2+tWSdjqjeByljZk+BOUtkYxd8hVUyarRr1VdxlXCGB7IkcbQDtb5NN004bNCEmdU
39r1S6KaVzaxhGOMozgGLlS+G+UTbIqVbgWHEshm1N7gXMHkzQxdcLy8HwFKdbFbDfN12SA4a7Bh
C7Fu9BJ4CRU/o1TO1TVpkLRIBzl+Z9neatHgWOqtCjFVJjodEcVeAR7vxtiIRvnQo9abehQ9GYXa
CAoNFag26c4glkFmvE0zE+RVxLZks2kGu0iNHaVgaIAvpXjP5wwfqLkGVUnBSwxKMLOY6LA3IMu9
6WMA+wzbxGB5dZjeSGxLWYxljO2aaQdzi2rjy4faZ7+vGS+UkMOYLSSRuosD69CMuSur+VpvaJYn
FmnLiZeON0G4a5IeYmC2xR2ygbqHShOpojTcJJw82Xz2OfbfIog3Y4W+IZ63Ona/drwpM9wYhaU/
J6n/iKz0GCUMfO1bq6yvsrF481EDMJk9mJmAj12moHRDE7/6suh2DLVQiVlazuTOuOqbnhksGmEn
KZW13T7C3fLMpvvqpw8T1Ous3o3JfWXd9s3Bz0J2LqlbafD7VjWdhFAc8iULsgjWgSKRZkXADMJF
xDrMy25F9ZJJyQ0b+ENvhUfLFxrqiSXT8IGZvw7JtkfOgWQujr9i1K1NU68UC2RqB3ZcXC1tBYMP
EzJ0Py4xIqG000TD1JcNBHO033DEvgkFSrX5SQ39XTGJvc5UNqRHP2N3txp9V7bK3rKzx1J0D0Fl
LlglTwTpTuYOIrKFxkr3IgKw0u4mMckt9OHyg8Sx2tuJEdT8ovAnovHaGoynRW6uYmNaRF+rTtU2
sZC3I0BV2J3KDSrjR3LNXhMpfbSs9srv56eBavEKDuQtBLqrqiW/PAUEQT3CPj8dbSt0c7u7p4u1
hmXJQVIcxRw8SV1Pgw1W9zRUV/hT1m1Hzwy6hh0OtzVzh6hmsNyN5omD75VpBdfE+rl4Ea9B+j3A
glrFOTnCjEDGUFmHdrIfoxrtMNZJx68tSMntbUzQB4r4+1GOftm/flztNaGzuaiIcEFbshv80RMv
E9GXYyJ9TFf0Od6YvjpY991wn9/lTvxLIs9Pi/2f11o62n9cy1xS39pUYmcJts2m3Q/rcBtf/bZZ
/npLF4dAggj0obb8j3hX77q7wCP8YV3s6FdzS/4vt/TDTIF25B/Pbzn3/XFPdfS/z8++l9fDpt+f
jVXy0G8C97eH9+/etMa51rQNk+MjbeWLGiCdospo8orCkMCP7KQ0D3/fiTGt/Hvf//MCS13wx51M
pqzkfsYF6LtbKSq5FZNBJ38m0AS1uAOIu/Js1/5la5Z/vC+VZ8ggg5P7ZbvfEu00WHZ5Bsm6UxW3
XPs726HxYznKKlmnHge5396Z+tOd/veS5tKi/+NOORU0UFlL7rTtnHbHGuWg/EHG5kxuto7ufxts
/XaP5sW7s9LcTBAknxsPKAwzfdoS4U2w0bCUOLoD58LJ9n9/mz+8TEM3lxmDbRr6v9oN1dQwvLHp
W07VqogDhHrxJu3SX+rSn35qWKsEXShmGaplLk/6jyc594QtNvVE+ZveZt64BaLuDgfsHisGu790
vf5jg7ooTA1DA9xha7rKjPJiqYoMveN/pvO4BnqneQignPEqeOBUvYq9/PjrW/vpGZqCSRS3phn8
6P55c7UCfHeMsDwctKtom1zF9+b1dMvRZaU72U352O0t7+9vTfl3l4gLCWr8xXHGWOaif9ilGX1y
ZT63LhqFd7DQ97KbusXGdMZV4Bnu/y3FqSs2iLTX+sN24K/xn0Pvt9s3fzgH/Pm32Be/EhbqOhmy
+ZxLPcSdaZU15zp+YjqBPgJtJ+VkIt+kueHoOpqR9K7qIlzk963+JvuPPb6KXDvNOMuBcbl4uNel
nHspOQVW8JK1m9b8zNDctohReqT2NQKsICUCOLpuiJGsLIZNTbQqegQxsXDq7AEgdl8RhJATZtPH
HPQT9KXNruTMTsoYOasrcqTESKZO/RClAXEXxS7v6BqXkRvLqZuhd54bqIAYQ1G/ZGTWtFcxytpY
dfOWU+21TCZJdx+Ob/J4l1qPc404OXv/5Q2b/x7b/uMV2xdrQViKGMBwcy7Q6qvZTZ29oTKg9bqP
obLlyN+4n4iGn4mgyMLdFVs7sorQNW36UKwjXBpZSRnXQsUV5HFlbmDf6qQIDfwC5feufM+lYFUB
C83FgbjTrYk2VsQPevXZJQ9peaPKz0s3K/cjD5SWVzeyCzvVsqsb4AvbbGZ30Rpkui8k3nmhXh0i
WPJhdDvHyLl5LThYV3YTO74QrhyjkSBwXK6Ts44QA9EjSrbkyYhHrzeqtTQK8HnqsZ5HLyYOtFba
6zI8qMphmIlYS/pV1tZHedGUIa7287WpDrsq4YTG/eW6cqWZhKURVWVglJNLEl6jZ4PpT9hXZLPh
JZgnrykedKXyYMqHlbGCA7XjjLfj08WqO0CgQf1uDFsVjbSSwSLMvIG6bEoRcyXvEhKgKPxY8NVz
nDtp0HpqXKJKNDY5wqOUByHbEnMV9CL9O66QjhZlaBCqlEpbdTB2Shbf0tjFj4k2uNRTUtOwFKHB
XcwUDSd15UkwKBX4HEPjqJVbqvN4YcXoE8Knxmn7gzFe47ZfC5JlZQK9rELstYLWII2NOOKF6ByA
Jn594TW4iRV6ALe3bpXE3GDbkMXRCL6t5q7lmY3tcoar+RM4rE/iJJGIk1bVVjBTXFwzcnATq9A0
v4xhg6CAjsxHMlIRMX2rAESiam+Z9CrFTqNJ1lC7Nodcu/aVb8CpGf9GZhzNMsQNchTad1iqK4Os
uqBBMUcXUZPBuqG0bA5mXrpW96ip79P8NfolcmI+O7LVMF7ma2Hvc0LNSCPv27fWH9eYGvjPe3w6
AuKiinb7O+aknKuPybCf0ZlIbbgxgslJlK8xhw11VYbBSlIBLNAR8xWakump1V9LHUH2Eg3TDxzL
MUy2+D2hb6S4BURa3UrYwIn1OVZx/aWY9wojZaManCqGpsHfHqK0xxqlGGBCwbEKUkvyT6t5Ji2J
lHH+8tqN7G06vlTW7BUZeQBiNRD3HeTNseyj3YTPNEBUZvAIhW5vlBTZl/UczV+RRlrFdEyE/dvm
+9tKclGwRXk5kMU8nq1jfvA3sgvliCaNYxJmtsLl+564gas+hMdfVrAf9wVFIwDKopv8L5GQmXCG
lrhs49lnpNbBtkRpv57eUzekfbdSbphjc4zQVtidnhCaBS/gwn8bqNg/7pT//SvUi90pwyJa60Px
bRHWsRoZpyvZsE7KezkqXexDJzgcntSRHdiGt+1MaKIUeWkd0OPVd33TbEaNg3QmTpXabuyp9xIG
EwYDFlyXTB9vGLxP2D3ng5JYXwMHVzGFbqHxv3umpkqNOhRSWeAPRK8OdFkrANBRz2SB4Uvd4/IJ
1xbK43gu97Y4RbX6WZGg0dUG2KTOGVh+rFTsxt7wZBEScaW4sEqeQDtjgbuDHIIt85ac2TW5AEge
9I3WvBLTtUZ0sCnint8PnedIecIIssDuHyflNpLqZ0v+EEO1EkK9I2eEvZriUtTrGFIDsHP0f/Jk
PAHVOSpWduoLJ1UWiJtpX7e6DrhLFEtAApMXtS9veDAWth77qoz6BXi7moxzjSW0gZMbGjbKir7+
7tnf//55/VhSmhR5smBOKIxLDU6eJWaitNVZ2wRbRNkeEy5ndFDE/L8cFX8s8f642MVPyAySsULx
du7Xg0ePzYnv+2f/MDozY4JVvRn2xmm+/eUGfzh9UEz+9wYvykq1H2S95gYHR7kiVI2qWT71FJWq
o+zJ4frlIPDTAfUfl1vOX3+U6KRdhV3ZVf/pUN/AIdvoG9kTv7aof35vhqICLTFUzqgXp+5OacHM
SgO3JRzwpyv1I3PaFVqQXXxV/XJTP5wZDfOPa10cusvYknulYAmKaEdmr231i+7y15u5qMO1sigl
O0YTvpNuzPW8heLqolH16Amvfz2OLk/m8lzzx91YF0tZavVjH/vLk5PXCN424966xafUipXl4hNC
cYkaNtZQwK+0/yGKAAf5mT2hLf/23659UY3Gito0g2x+EXPpaR1Rrp1/DA1cuDGeHKkpVxnaY1XG
RzXFuzgj7yWCdqQy1ByZDbatA9foRinukIZ3SGOq6ClUcfhjQSuT6Ukx22OF+GI2001d7mr6WiYw
096gVHWB76xCSXrs4rp2eJNre2odA0qhCOy7gdKnhon499+e8eNvz2K6sUA90JleHCETMOFgh8Zz
JhH/ak20P+m194v587ZqauyE5IvVW6uCEg9NL0MyJlfbiDEgs3g3r65Sg7sWrdvaTEb0Mzle6yH5
1nAQKc2pSjBs4NapGNna+slA4C3TmFazgv3hRUqqtWVhaipv44Y+g/440u6FPOpO8ZswHwYk/GWd
OubEDL1+rnGKy02EFI+GUjUxI6TCY4EA29CGmjOiTIzoTspfuQTmW0ieOe6EgsoMyg/sSbl7/fuj
+3G//ePJXfTuMjTTpj6OZ8naNEnkSVbgDOapL99D5UthKvD3q/38A/zjcherSZPptdTwA/wfEWhO
aWFfl569Kdb27rfV5Kf2jGH+cbGL5aQaSlXENEsW2fO4S7wAM+EKaSSN0MDRnhfQh/P3+/uhE/qP
K16sL7EqM6aMp7MJv37AHjTEgzP4HNTQWQlyjeUGThxi+f+vq16e6KtOSsivndhal6ZXxLBS9pTt
b02MHxfn/z7NywMuOUyV2ajj2a6OPbp/VD+/3IbyY+H7xxUudm21kRUZsPn3TLhDoe5JvOZ3BKet
xvkYc8IQqDjqUT21BHozaApXBBMbqFQ10BFffZo+JwO4175o8Ukat5DiSExGsJBrZPdxnOlpSUB3
m8LqlnTT3xruP5Ycf/zxF9s/AT/4EJPlJfynCb4FoOL6u/lu+bbzR4sX8lut/PMLMTRVU5my2pd9
LCudScHV6WPZEAW+4IT88jH/R5j/r03E+u8FLkoMYoaLMZknfj/o6tfZFnHJiptypaf4NfNmF+HV
BlJisBmd0asA7CGKYEV1aOX8Nun9sUkIyMkyhapriCIuNrS6ZifVtek/ZQjNASd6S5yzucEs6Eq7
30YNxg9zZZ1yZ9lMhMwVL5/t0M9tEivFVz5fR2O/stR+s7CPpB4CKwO8LH4uo/kQNfEuUaDm6isk
vhsYKJva4FTZdZ5AMlS0/jFQBJKgcSNZ0hFDoAeX1MMZuRB4TjMOo9rWHHJc3vNMbKw+3XcM/3TF
fuxGw42nYkuwV46OWOEgwx5mpWvSKys0FpX+OnZE+wjGjlD6FzYFS+utxqA7GV8T7VjUT1Lo02X5
TMRLHb6n0efUtISEx4eQvScCuBiwCUrDeAxydVyBqMQxJ0JSmCZHp0UkFwM9vhp3IPYmQ1tHSvzR
NddZG23HarwiXwTf9lVbhOssq/GwtS4H18+4E1uLs1YhZWuZIAJHwOcRnXFjxQm+sSXMDsAqe1tV
qdeq1bi2muzmYB9P0Z3VP2nGugMQHTHSlULsiTTUm3aRuZwlnHggN1cSXkGzTragew9TKc6y3GAp
ooc1byxagk3Yn4gGumZOjBMLitamlWTHNzacfVazj8nW5HFuiyamVTnwYmENC5aNPnqzYz5zgh/K
OXIhuAi2fNQvHqjrbYj5DnjlNNEmGrN12z4WDWuUPuNd55/NTSc0lB1lwxbpFFAbxAL9wR5SAM7X
OqfUBtsu0+QVmaFbnbKgHraw2J0JLVGnmU4QWk5XbtrsqrSrdZ8pDEcfhfFQCvojKJRbOmmkAAdM
thN93HUjAgY5wkH/yvzBC0pGuLNbganCAYqNlimP1aUOvjjRPQuCeuxB88ismFrTiYcNIYV3TV2c
M5AQMwHCYxohsoYF0mAAQHA6b7qodX0asMUQ7Q3LcpWgR89QIWGHxdI06zapXXWCmpXsI13/DExx
4J9Pwaz21jku+FhV+GFxutZ89Azau6yBbFLBhYlNgxzab07K/Kh26JIDL0nLHdk6/Kdk1Vgz5Jn9
2NOKJE64f1IwGFa2spvD4H4eKKto/bUNJJJ0U1T6SqcXGkGEMm4Vm8O6XO9L/LZNXl/1ybBu0RH1
CEFlYlMhUhwIU/FC9kiJE3tUvrXhhypepWLThrkXhzmklf4+rpB1i4NNT7BJN4GUwpgVN2W7a3Hn
dYgVEqMgCKPY9SOLXjvtIkW5Nl5ppdfEHXJsRkcC631gYu77tLQeZvU4FB8yRaCJoitsnwv53i5o
1ElbCY6MxF5Nm7gn6k0aYTLLupfnskvX8JQg+dMgiGVS65iWvh79mpCD9BDC60+A4Q8KgzTG7vL/
4MMalBfJNHiSBpY+NT3K4M0g0HTbo1sIe01IzLHS03VrqA+Wf+yWmD2f6HF6zC5VuaOYmJ+HELbn
jAFVSPITKMaSXFomMgYm7URJTnZDx1qaPvX6VBdQh5ADCFaNcd7Z/WKPjx9ViblsYe8XmMdYoPuk
/TiM73oSr+cEpVsZroMSHl0WnJKyZTRXDd8UabTHxR681B5njYsAcNuYlle29j4hxbZsR88fXroE
Tmjbrwhte0I/zXSARSShi66Y113Wrwo5cxugQQpS+DKcQJ0gOF2l8rzt8dgS4eOJGZUJgPhAO0vZ
sih02OINItdtr0EmV0j6CSbKyleRkPLLC1FgI/OgKYQADaSUjnKQRmmbPnTFlwEgP6xeKedhviOP
SF5Eei2UwrPaozw9JYuaQH6KQ+BieX8Tlp9VqoCYAwbH4aPEjB+3/H9GyRkCk2tWz6L8mOb7OFi6
nG8564ElxVeThV2CVYwW7EaSG97lQckfSBQe0Ph2sfwwJOZHiuYIyOf3TEHUE8PM2bng48q6B1s3
3DzJdnNzX/aPDSyBgTllqt72kbLtpefQfoiR85CQtOpNQBTBt1aSwJOLbTWHWxXCkj02XlTfqBpE
KBFtBMbSWaexW8SuSSd+sk4mVJt60kAFI9pTb0zYDfaIPMnfzL3m1gQ7W8p31r1JEjK6YWMzhemv
4yhzdfOhrL4t+/R/qDuP5saxNIv+InTAPTxgMwuSoJehbEqbF3IJ7z1+/Rxk90RXqSo6Z5azaEV1
RWZRBMGHz9x77txoxxDUjOOhi2U41yp/UhdAnttk3CqDUS+koygINll5Yxqf//ONmT4z4zliAK8g
KcEZiPDtGMPMp55DIzc2WrqbWWEMdbzOiJAHixuUBWgB8TwRpwECW5FCgdXj3KCmGtCR4ZohhLfO
/Gr4BJF0U7UQpOQuxjFDkqJfBmiA8SC08fIVaaRvRg7R8k4At+TaZL2iDYA5pkbbNkbALs1K73XT
3pMzsB2jaVvoV6iRiPxDRpSmJi/GLwM5rCrfQMpdqwnWh8tVmZH318hIU31no5PKJVgiyl6X0JrB
+cG2fTFUsSTbu0XuY5P3056rKtSxt4y9wXFgGSVOFOnLaSuGhyB7ZRq6GT1wi6F1EGlvr6J5tmHZ
jTv2UNHGDapPQ6CeD/KdXZtbLfuM+/eyLkgwa/dNj14rfY90ap4FF1FozxEXWZUjPKPbBOWsVTqP
gFt/U3v+zXiLAoxCT9qeZbAT/tYojr1XyKwvvhqfDcwyqrEPDFhHHyXBTv1WG/nXUQ3Vno4EczEJ
CutX9fmHYZo7zY4zJOMX2QqiWy+72WzHJVkD/JCneFvvC2vtfDRqF/9WKfk3lS2vjcTUkKbpmu53
0wcTJLMoXf2r3pAI/WkuC+FlPhTdTg/4oKOb3y2A/0YQAn9GB3PqGgZ2k+/L/bzpszJplkHltB43
iOEpMHnHtOJr9ybej4/Tu/rdAvyv8yjHENKweVGm1H/RaQ7BZGlFOKIGCe6M+/ZsPiYX06+uE7ok
8jnRoZZP9VvU+eX/Qp/0N5eYCp/5JeJXxzad7+v3Us+7RrXL+n1R1x7YvK+FD8JimcFBJNv/dvT3
106WF0Q9bAiHT1T/LupRMDNQaYwfBfNmYGMb9cSWtfpyN/1a3wY/CN8FhbIq183/eYBK0+IuTRJm
XrS337qktJ3tsZzHDyF/tvlXOOq/adH/zub651f41uY6oayFGVs/83Lc1TUQOUjoNammGp6jHCx9
VTsHSDHb3FXP4CEWuuGlXryqVYpr495ARyvKZtcNmUITCcqMtURmhIAJZOSLUewnPdlyHKwNBNGZ
N597lfq1Vu4WTxSJTz97O/2gP+SgT81D4HYbl23uIO1NRTL4ZA0ga8Jd2DTTWgm6Bf260Po14O1V
FhHN1Vt+26W+QC46lw8Glvcw7k6ebX15EIxGR3/qMvj8EdXjaO/s6GvRg+aBvuTKrVMCR5JQ3Umb
5CgKBSt/dYC0NjYkPCPzA8vYdWUOfg/3Vi13nXNu2g8pknfAqVgWM8AS0xHn7yplhavVt04d+rHH
gw3UDXSsEiQTdZuaXYpriJdT1hyLyfZQAEOZ6HTiv4sapcDHyNDYqsjAG+KtThrzYPzU4gfdQUWh
78reWqfsf0HybkK28VniANh5ZTG/9opuM3XBgdA79KvdS1T3r2KpSsen2j5DM99300Ph3gRC983g
LpSctPLYc20h2R7KilYp7T5yllqRuptHY2dlNCE8d5uAuqCxfM3pNhmelLK/i7TqYpeAb6BIumWH
OcQjqlHysZXmbkre50BhH5QHkyPXcpKVIxq/MBJ/oJmV22hfIUfdSowkJoHIgULnXC9GHFIrgk7t
Ji/ZFJa9jaPqTk7R1gtwoC5jbrymFY/L3KUpTJjuuy1Qnx2YGyNFEpYPx8aBbCjfygnSb9ycDRSf
nMo3uRWdcqQjWBk2Xf3hmG96Str3eNKBMplx/pj2n3o4+e7wI4BJ1AwfJWHjKfvRaNwEReCPFVoe
DdNo/zqBuauQMqWURkqma0Ud2CxRJvEGKDITeEJCya7gm6CjE9GP2eBtSoyFzXRUkLMaw3qdpHbu
KmKuhuA6kGCuVFve2CnA+/lF1s020c111dmXCBRUbLtodi91o27KkaWoF6xNLtVkG7BEUShnZQkH
C+kHRgo3yU8qb/zKC++n+bYiuSVT2UoSGpQ4x1GPEWfnW43kpJq3TZQx5DXePubakXAy5s/z1G75
mvsCxqE1B8cacVAITr6mIGgCznSCCQbEQCUs5oU8WbBVlbTcUmmP2VIDLWVJhlBOXg3hp2HER/aw
XjofNcLEoomPWZKb0gY22CYwNrq5rTCrWtE6j4NVQAs59jRP05ftOcihg3vVjvvIftN79pbDU4b5
0BUdNpJ7SaomcU/rUn4kwa0rQYWYpMvIcjPGw6UbptvUlOvcq+5dXfuRAdiJ9M804DtjvBrBHcII
BPM4pAhVzlwuEr+QaZIqWF6JGJ6UTe1oLpF2HFQekkqsG3tXxbvltAqsDCAWapFUtL7q5d4c5aEo
gj1Q1Z2BDoVkhrUCP5zW+Pe75lWbb53W2daI1XULfVXgrmR+F3UaAyZ7959nxcZfHk0YJpDb8ezH
mLjUAH/eG1rN5BrKHD8qX94U1yaSXWuTHYud5qttfG1TcuKh/y0D5K/13LeX/TZLHEEw5yFpVqW1
Xhwh7mHoeOiPPtv637oy/7plWF7MdaFMCN0ivPHbQyqopkoMuLuXwb9TrXBQvZS+i9i1umHK4P6m
Vv3L5Pfbq31bPllGk4rKVT+HNtgE7k3aBJux+406428+NVunNpWmbZtYTb8tFkguyCsMix8jzy/k
QhkJzPUhGT9+c3MsF+ZPE99F9PzvlzG+rSwn0iswJDE3Wa6csNfxZnzW70EyrqYH9P754+8WJn93
O9rIPZAIm46NifjbG4Onm4WDVv1s/MlPOPUXK++vWtTvqfaDdfrqZr9d07BS/ps3+oeX/a7crSN4
E46Nf42oDcwetKBNEWFPmzljm6baiwZB79Cui7rE8rb4Jc1mU4uvZZepo5SIsb/pAYMacFRBUO9E
FyL4V8ZVB9UwCagwkNJlCTwjyMwVPu12eOdxsnXJcetHUsbxoGAGWmfwlmVNDmh0gQx6PQ4AA8TL
MiMdih9LsDzrROltMZHtcOCwYjXFXvPmGysbv5DCEASu7XsmaVbHGjth+l4xhZod+AL9xgMxWmbM
v6CzzX2e0a5rj0p/Ifppl2j5fsziDZ8JNMwi2jmz9VJV+X2eJD/GnlGSij5E3l1XUlwcNVwyPEPS
DLdmGe4AT91H+q/84qOyDd/BxlnUkPCLJNy0qUyhgUVrcJcufyjo2xcFkW2lBojLkOtsrJ0lwTcA
JSv6T2HPrHDmTdjutOxV74PjPJ3r6E3hVoO/ZbE+llsZ9mdzLHzHjtdet4CSNYQ63lHhMfEGZ13o
uJqYrw4FXQxzJqu76YcAnr9zVfMUnpmxpP3FOmhpsUXRsDLyK+yngZM8u02xhrbcVZ9TehuZD8BE
RxODlvm0OMXC+LEorurW3duUIkVGhOIMI7M6ad7TWGT7of+c3d73HJO5BSMMNJRVRpLku8jTY4po
b8GnOajdAIDti7J+xYp64wkW5HW370YsGWa2CjLtulrQiTB/u7VjnERHoCYFwciMqrzVuUUGxjRd
SrGFn2tir4jjpBTG2QamGaUHGTy6CPIsgfIO2zBRL+T5Tdo94TFrjylhv7iMxmSl4q+BBxb5KafG
yZjNHUR0GcPrjDa7uIvhe+GN2kUeeLzyrdQAoNjDuQY42IwPxgwAL78a+nJrTWgikQjUWD91N7wO
jJfFNBuUxJq/JIAfkuBL5c/VAJGgp/xhiGrajJcA0qM9+jGbMCfKYJNbnwC5fTdg/JP+yIi5aHV7
Z3Y6iCoP81LCdp2Vi63m23lkiFdA6jDj1wizlrOEU4/v4WTvUpK9cwhrQdxjbXodrUcneQ1K9hdJ
t5/dxwQzO3yEjdUgOyqW3CcmmNXJgImXq/Qyjv1DGYLhJFm4tcuPVMyUpdpa5iwLZby14aRMCVQc
BRzG3c0TC/znyH2ezHaXQJyxQmsjx1cbq4/qkfGKfCV6E+HlsIoH+KMgV4TaJeKL4sBHGLXGisQ3
K9RuB2PfuY8tI3xafjl+mkhHhUHHgt7N4eOYW3NddtBnmhTxmTaz85m88CVL2xvhpOsaZyApq3Bh
gtuukv5QM9uESDNwsEgN9lV/HFFAh1jWuFN8kdQk1LYPbfbqhNMRHw3H2EkLxs1kftmCJth4jif7
3oOVTwfkV+mwMcg5582sy771Xf6VNTyTXrhvOpvd9oNEqVA0z4MxrjwyjnPnqteDjQa7U07vLVDF
MavgJP8IxQNJaB1ZVTEUokw96cHTqN0mdcVwL95XHgYUiJJgeyASYQ6pagCeuXw1a1A6uBywzjLm
jte1w30YnGbtDsfnaipeE1J7LL3cRB3WN4bZIaNYIV4mUgzhgZLTtnB7uE7iVLnVqVDKhHRQPJqi
P/OYWzxYtAlYQ4ULN4jLAS1Z5uG1hQdNaKSLoMg1Ru8wBPRc9KdFCnhagP9nbqCH7Vab+lUNj9Gp
ABgL2IVXdRMj5538MhaXfIx+9D0SvTS7ySL9WGBONyNk3z15EDxoTEI39GLGmp3uqg7+Hn7JRNhX
GhXspF1KgSyIWDfPbG97cdWZV8V075nvuepxiOM054tRyWxTUE0OduorvsiqRjCZPKeoV1VhbhnX
Doj1F/5rTLUaJdYlsdw7uwdFXzZ8TUoK5C7YxUACQXbKLEEeGN7ONZZnrVoFXOf4LhKU9SN7K86e
Oq/2uY10L4de7xhXTgKsulQ7jOlV61Lw1ofZHHaZZZ3KJFwHsXZwxhiOyXs9Fqd0AkZjv81aeGWr
Yq8VznasrxcBsAflXYKHkgDbc+6brHbJ8OCpxPy4jawryTIPMkRQ9phQz+X4lnRXWi5Y1UGld5Mt
y45Nau1Skmwj4gLY9k0MW0KeFiYm3dI+LVHheUnyh/fuGdsGOXVbnfQAGJ0zb4YOoH/L/rHG2pXf
C3T4OoECWvVRlneOZaxxSii+H00MC2vW3wMiA8ObtL4GoB2MGCchYQzyYwiqrRkdMi7gFNzOQ3Ho
vGIp/jFYjQK0n71qJNsjdP0ABQ5F27yWApt8mD/rFQdtw6882+6GED6G7xpM2ZrtTk+Z3FB3sFYU
4WNI45LI2dfyx8qZiedVB700VklykWdWQzgidwk3Y2DAybCT4+AxyCisg8SMHBYTdQRDk2jK9m0h
90FDAOCQQR+6T1VMUkV4YxCFwGlyFSHuaLXwPkquyPvbN2Z2TZDgPgism0KLD33rXckquP1Vef4r
ZOr2nzXmt8yrb//3v/53+VY35Vd+39ZfX+3VW/n/IOSKweMfivAlROtPKVfX0cdb/RZ0b38Mufr1
d/6VcuWa/5AgDQVCBE9nfrpUyMM/U65c+Q9n6QjoBxaXPVi9f6dciX8AWgTnh3GAobJh0pT8T8qV
/g+sSAJKnQAFgBL3/5RyZS6inH+3DOhdGSaTr4UhjV/AdL7rQ2Wqm56dVs0WxcPOLutN70GDgMRU
wdTvIhI5AdkE0SbMeKIm1a1hjOfBxZoM0tFX4fASyfzQz+JYKPOUEhg6WcyZsi57WIq7P1zaf91k
f+RuLs3Et9/V0wU9jmM7zIO/j0cLx8JOQGzjlpPxUGXtBS7ZzspvKzu4GSrU2DPi7N+JE79pSZYr
xGdnkKDg0FuhUPzWHwLld6cBrMDW9DpfA8GTaoSBWuegn9YpY5emxa7fvLbw68vkaHZXSYpy6eAw
7fDmyG91LCNkaua/uRi/mrk/Xw1+L24o3cF+yjTg2+/V142oJxTgW8dQW+aCfhZo18RxDw38777y
56g/aDyIBtf+TTf766b4/tKmKxmQcyfyc2nP/rBvEWVRxzmB6yT/hquS9bquxMrpo5vOJXJ9Ujxv
VUfgTKl8p5hI/1DwXCOb8dQI3sYbwi93GjEC6HDP6+biTtVNPAx3BhNmS59fiq9ZdI+901wh/8NR
FN1mTaqB1zcfLJ30nclda6Pyc4eZKEzoXDdOjskdzKBLp/gRUQcj5TEyyABwYeF2yldwcvtZPrqT
QDci1y7iUnC1N2Tcnyxd7rLJ2ZVkojeFeOSv35XuWs3VqanhmIlCfIqmPEzUa/AChn014kuSmIFy
fThPYJaMoLvjl3uy2/bgmOogwLWSODB9BA3FYc+YvPOAurs9JrISYc6qff3PXwwU+N+/Gs4vrpnk
LpWSW+J7H26S4ZR6AXFvzt2UHNIQOPddvWTYk2Wz09DQqk1S+GwuuUM8hpWPsMmmJ9ROhedb7dHW
1zxRSUoiBY6GLnlw4Fs3K/MNZsVExcyMEbP8mh1ibfhBtDeYDxZgjcm6ufGOSQgZ4pIh0px3aUwa
NsErPaklQVX5cZ76JlTy7Ieyr6OIiKDBZ/HgTDdG5GdsHkgIM6P7JLpKzXUPOSf7aLrNPzG3vCLR
FUuYjQkx5oAlKgSnLg+2PCjvCEB4ys9m7JP3kTKaQ45BjkaGLcknLW6M92Fx27nAvA92stX0S41O
Jjx0xQ2RD7POLttXte81W1Vx8IHk31b6CuKk6T4QCEBJYtZHvWQCP53qlJHrtqiOJfTpCao6tqvO
lyipeD9lAGDphFJUU3c0zYqeDA9BA7BqV0U33HRReW2yPfHugCxl49MY3gfRYeYq9YzqDPyOkdrM
5XksyE3AyUF25UpGR2O4IPtI+uupPjn9Fvm2YFL/CeyZ1cVvbp9vE7flIcDtQy/Jo4jRq6cvT4k/
fKHHIOzMYqnGSOtNvGc53HtVsHbRriFGiqhAHCB/zA1WyXQlQIU0pFRhiL0SQXMXTtrNjMACGygp
QJw7I4M6Zsdd+8gec6WN94tVdazMrUEjspyITc+q/9kxzHXqfFW9WJuWvve62yqDB2+jgAM7MTXW
vhhpAhTbmVnzrYWll37pJXDbNva99EtWDMdZEMxJQi7GCq4DgEv8Z2RtJO0mbbYAQthcZfWDULfk
OOn2XgPpD0Qqbt9nxtA62tLLmN2TzEoa1ujuzfQqSbZl4DMRr7INqvA2CFddehNCe5TsWkGRM5Yv
JrExc3M7WDM0mFvLu+7VrdvsC7HP0stcPertvT0928lNzb5D0EtK8WxFAF3RHHkAHmVJ9TvTVFT0
zH4FpSrEeSfqHyPZ9CW65v/88Vp/Vpr++nQlxmWpC0NKCodvy3gQaHEoiDHYVtr8NmYNTrrSlLjn
LCT2S7S8IpntaEcA28pMv9E59jbohdemnkW+MU1nMywuejteeZ33LhVRlvg4fyoB1dyxuqNo1Efa
K5j6Rb22avpGh4o66nEj2DM6vbBxfdfaM6pjCRFPwa7LjXcElZuMMI/fOCcokv4siV/qGc5ak/JI
QAvmsf3tXo45mu0o8qKt26YMUBq0RR1xZ1i32nDT2Mgfgu4zMwFQRj1duRwLDivVbUeJVMF1ymM/
xjA9C47+Uny6eDjXRWW/a6FxpS9QVyXfxyEF9ZTN5FdUsAqWNU2rJYcwkLeajfCOImlF9sfBW/R8
njXvyqjAiaYQKiXudjKZECJNEQ4rzyS/hn+H9Anz3jplMyjTjFgnWv6qOTvXaUqplfdwVtJlVOgV
e10GDzNI0Y0rKp/gRQ0MSmyvPZveim9UsoTHGT1R73rBma0rl+FKlp3DgZzPlLDvOOlWAOce9Czx
4yWZrUwIHyXle8uI2vXb3GITXCFVLPAxHprqMXLrUzH32lE63JqaqNWG3FTturaXVNTyvSDFkDDL
0iXksYQtbxCBpOfDxdR08+iWbItqT0tPbWFMBOUZzBMiSEBBp+Unab5npDXfMpuJ70SsbYqpDs/I
iJk4ReatSoV5Cxb9kWEvw2UP7Veao5mRGYO6zibBp41TOjONWYBaeIGxJrisYji0uuYcOYS2Dl3Z
JUZNdTt001NnWOd8HurDJGqC6py59RE+eT5Gg5vAqoAA8+24sKF7tjKmAaPVXbeDxQiZ5fSdnGlj
TRhTu6oKd3kCqSk09cfASo13NTXizCe0CiSEZZvoGZa0BNfo/TqMy4a+kH8aO5NEtWgIz1qM/NRp
o698jEFrFUp/R688HVLV6at6JijVTAz7HLtkBqZ58AURiuazRJQWBuyhpTlU54q9pMuHsY27ZlkB
hm+TO1lXJD3n25RgLL8VjrZtXZvQEWI50Qs+1p50j/YyEbTyGs5n7X2qqpfMRIoCkvO2KWOPfGs2
BolxtEHvsQ1uEDA19xRxuzphsCpM7L1iDBm+0tnyr3n6ivc5ZYc+Z/HeasNHW58m1nAUevmU34k+
IcOkYI6ayNrbWYPFVlEAi87FuDYMHgmZV1zSUnko8zxQWcG7xGbuB4s+Mh7GltixjJCaKJ+3SynZ
o/SMUgqPXCFvHNXFHrG0mjwHIrt7bpR3yHWRbkqvfxqI7SS4iCTVWjh+r7Wn0DXOQ7poBBMwOokC
xjhVxHSIG61AyJAHzcD40PO2XYHyT4u/pNsxhFdxtckHaxuXX1WXEeNosec1kxqadFRtzNT4Oem9
sYv77owuk7IixfHcFJbhp9xsx6gQ9TEdzVuTbBSeUV12MkwrO4nG4rvh2hw2ZRLcjLJhfVkWPM1M
QSWvZ+/gF+qTF87jMU36BsGwlt0XxW4gD/na6zl+knpxXdssLJ1o+sTCkByyEXI1x8IRSAP6y9nw
k9bT1vokL6rQnkhUhWWt9aRcdewyYh6eTKWKnVL9Hfo96SPDrCRlj1NsJwuXaz3PO5V50zboeGRk
Q7gPieDapgoQbTTFzMIrg5q8Tsadldh+3SWMyjNIAFlQPbuCXD6X7DHOawNeFsD4kZlqHqQ8Nq2H
eOb4UdVzn4AlZHYRF192EgrfVOqlzhp9Xwz2CbhbFzAC0+YuWDu19aQKwjDcfgwRMDTso5MuBrR5
l0SJs5tzQtgdRiTrdkYiJ/m5DlRSYYzjkBwatJ6ipgKMGSgZ2lbMbXms8j7fmkT7xRrr8LItSUVU
A2hCboEsSZGYQLpwjXg7liUbJ3qKTVwxFEh1ZE8VaWOOyasM3M+VVc54gkl8C3Xcc1OFWdBbOBKi
Oc0qA+xaTcvQHUvC5JmgpmuW/+gQP10I0oy0HrxeQ9YkW8E5TjUaO/WhkMHeJhhx6ttkM+aU6KxE
qJLRlkXlgeCn5b9AZHLH+rkfGMfyHH/Mw8dxCe3EHuD6Ug7PHNvY3sLFL498bkNrtzX7dtprMbb/
tq6YhoeHaErCXTB2j5Qk7MlGQmXIb0Si2TKBdyyIW2LufOKz2I/bxbQfcnmyGHEHJjujeV642JN5
gbS80eYCCvbIkZx51aEBx7SqTSnZV5n3Yzf8ILBY7KVH6OLQqIOWQPDku8Dpnx9In4Nmn5MkkLXG
g+oZhWrE7pb1J5hJbdPI+aLDvfY9yT0x2PXLNLOYayubvLQ7LQw/Zj3fKUHpGDoDHYVGCzmkwE64
ZPu6hRIR92nH8h7BUh5l+F8S4LlZYSLDyK6SzESDS72t1zogealHKEcb8ih4aHiDQgODAjNMEVSP
kFMJNzOkc45qckSZUl+Lrt5AgW7WKd9XlnfkSnfmIwIRUjUzkOqWW0KwgN04EWN7CPveuQoRhzRg
Bu1A4XmMEY3LEbXJEFjdjiTnhsbTjgPnbGTFvO1SA1yc5uI1sdVr3TNiUPrg7a3IoEb70o1Uu481
mge0K4psKe2Y0C/epKKXN47jOacpjU6xSwaTVo2HEaLnUdWzcczimUlpTkpU2hvhiXBsb7ITOCWz
OrWfDjXIWbOK7vzrn6iz45kNSCMYhId6Kzn1fSv1CBJyyvgoWA56vV764Osnf/a0O6VUfcoLnfxC
sl9AJ8vrXz8SytVrnJP1FhOIBrmtGJmxiOVWabOrdvnx659+/aji6WHUyda25qfKbvp0kxfTT2fq
DWCINUL5tmYvNtTBvPEq4KzgSghL0fN6RR2010vlHtREfnBevwzeaF+bUWNu7Hxa1NAkWzWlqW+l
43GcTXl2ZPzMcdvP6jiravZJq00Onm37TpQUV2XNSleEBJpl6HvZFPHIvQqXHylgPTMJinOYMf/t
qwDsCNBOuXLKU6GzfAm9As1IENc3vFHEDF6/7wMow1pNilhji3kvJzLm+2wJKu1qPyqkd5+3gbYw
Pk4xE+dRL5K3znMI/2vIQxoZTO3jwQDVytczcod0iYOeV4NX9S9uUF4MC+nEmJu3RZC7pwFSrxsE
AZzqanjVg76+BKEgE7YcjKs+StprTiNykIG1kqIZXwpqnoeSe5d3gPrK6tCrcw2uEJMRD65xVHvD
fIhUTOZ3Po3MxMgUbMJhTwrzfCPJalu1JpRds4mQSyWS5bqlCH4KEqolFEKjSL1zo2gyNU0H3AuB
GQ11PlzPk3amo5vPsrQV4eDEFiY1IaMEExyD0BxPY5vsZG3Ul0R4ZzaNlF8DUZ16NqOCI8cpKxt5
lUg938ex9dpNL2J2iQ1KCm6Ssjxxkey7WouxDBhjg5qfR2TTgS8Udv3QwT4jcnpmH0jwazaRDNVV
1kOTw6JIU5Q3LROTTgUI2HgURPhPojmCx2zVd1M1B8QalEi9LOWA6WxYgdrRkyWHcQfAkHDgnunY
FIEP7uh6lyRQqYIZpZX+hJWNmI3wNUmq4DDX0V6bbjSXMeNoGLuW+31NDbZD23A2U/kYeJO3qUb9
rYmoi/XpeR7z2sdepSHthlbqgZiZrofCQOStTgPxYJvZtbZhmh1q09rmS0amNmJgGcjecwcYIZSf
RA90DhyXAmdUSI633jBHXLqkxtjOMav8oR0HfNnZVwJO1M/9oJovjXEbeoxQalIVqERdUjuIhA7j
ZjvJ4jxV1YsZCpR9A76yYhaYza3nuW+IzGJduJ6LqFurF0jEF3Tp5MCmOZrbZaFcTMb1iJcJ2WeI
9FdDuNcjv1R2+3Pst6Ix3JXdY3xu3XerntjE/gimhE2221Fxm9HF0+k4iWb76gd7bVfEPWpJdjZ7
wl+nlAUybq7G4o9YxoApqNnPUwhEw+2Pbdr/KAnCaugw12YyPJWGI/jz7W3AtapLLAe12b1ToNY9
D0UdiUQ6HrlR3NWss7ltKGdiVnnJkbN6IoDC/Mi79ikwp3Oel8cwt971kpQJFlDkn+CFcaoLnyY7
7FE/iwiPO88hmoptVtSmb46IFLVAv+9+Sd+q+9koeOgn6itaEsPKgUewZUfsjPvzr5eWUxASW7iT
WqlWs4bzyyCvahXH8E30JH+hUj4b/aIVM8uf81dosYjGaU0TW4njQJU/Z2JLgIvR6gyWuYMbLb2g
4htWWfoYzOMPVs3PThCTD9IWTDQ5G3GZRYJ6Kta+OotY8Cx7o/69tg2XZDg2UDG+EqXY3oo9VmcU
jkTADWMBrWl+sAz1I3LTj3buqDVm17eE9qVapaHYxVATzx+mDXdXivd6sO9HgXemZnmYlfWTJRKW
rezlMxHeD2kB9qUf3m09P6Pk7Y+NWsJi6KDj6FNJdqyGdZu60d7CH7F23bmnafiwDRIyo2RO907Y
PEcRiSEDklG2ydoXYZh8kVFHVHBraLr3Yx6860TfDhLroy3eY4tXETThWtYfll1ydj+y0TMGnESm
clFN5JdiCTyXABUx19KNM7HYz9X8nk5IIjrsZF5xBRW49ShZ0mwJZBcuAg+eRHZ2cN3mZp7vUk0w
4eL1SsDBLmFCkVnv9WQy6J6cjyLTLqJ4Qg7K/LPPIet6hE0HCHDrAfVuzx3Yeo/CiW40x74VQfgg
Wu4ZfCQ4uKR5zHFK2YF1HTcJlgn7sWv4GpY5KtRGD09pOka+Xpj3OU/vMAvtTR73D3UYXYBE5WvL
IbLVkddG3fGXzPSpdEoET5TNJv/5fvEENYZzKls48UbCWDClvAlt56lKnQ/bJXSlMNtu0yU3kdak
mzmtzroJKy3ThzerdTbYAInrNDcooOfVSgV570eYTcco+8FUHdVW8240lJauy7ExNQhs9IpUNIdF
Ac/THbUt6YBi4nPEg6MX6LETKJPr0hqOXkYYxWSJnZcU92ka4Wjyiu2swGrY5t1gkJ/r6fLcZ+Fz
gJuRcv5ni2Vgo/qB998G/jAMh0FljyMrnxVu4m3C/9jIh+CqkltpYYR3bOhaoXPtpM2wzprknLVE
JKV1/CZ17QtvEIAqjSGG7nXsfllLaFGyUzHp2UPe+V1IuRmHGWFKYXaOhNGyE8aIOUP994pNMC6u
KVy6UktT7rUANVJnXg8z/GRtDHPOrgm1doF032ROo9jNpAn4oAIRWIObNHOfslzVu7SY339ddGVV
h7gpb12B9aFLgqtmEgbLlAOdc4qtGEQx0jtvG1fNiR7KZtk+JpspmPDOoVB3YuviGqg++H3iHX4Z
m66fZYnQiU6NxDHXA7KLJpvdDWFDExKMTOZfU2O/ZRxNOYEMZaptnYRhB5R5Z5hepdd9anq7szz9
NbejV9Ffc9cfs1m/tws28sP4GuX6fZz3lySPCACezk7vvolcM1AhDFR/cmf0E1xoYmjRjHDDO5Tc
VppeL/Yt16o+Oivl3ALeUcTNMZHqv7k7k+XYkTNLv4v2rsbsgFlXL2IeOM/3bmDkJYl5BtzhePr6
IpVdpUyVtaRtm8lkySQzIkhM7uc/5zuvdPj2Q3CdeJzQSLVsVsntLunn6LCx9g2rtah9meLsKx+Q
ySbWjEMxXA2XPCRpv++wbt64TFdu0L2rhd8x1fWbAxsePvWp7b2fwSC+3bG98zXARqmoS+j1Mu6w
/RyoJPqq7F3upCexRD+HkMO/q7MeoYhLAmZiCVdw/lDzeONXSBSOS18MedtoPTd4tLrBuXY7NLPL
ACap4KPE0FzKNL2Yk1+7fYNa4IzpFkcj3gW2Jkk7fOayfM5tIMlZjwkq2xRZckVR06OcaX0aTECk
XKhXQZtDK55kOSxkINkRs/+C5F+H28UK3gPF46zIFvZNMT0LctsW9U/g4TSCOLQUeJn7QXaUBHKJ
yhklw86X3c+Mlod+dnDGd9Z5JuWb+QshipIcHnLyto+ZJGIwi70XnCGXZnX72sH9IXIW0rpo0WR8
bgsZk5owd++Mth5MxQbRy55GDS2qTkkntwFSY9S7bL0qGkfzYwVkrCGbQuMT41v4Oqu+U/Rl0VC8
dPNOETrhBhAe4vDDM6RMU3fythTCHYNp+dZhTacKXRyiPdQBfIvFdGoD0YZkQALdDYmbym+yivaw
PHqOvB5LzIJhx7QhlP5dnpmPqK0h6DTHdCgNmUkwhvRFl5i0hmuL0yGNm4fZzJ8BO1uePMlDHDDN
rOZu03lwyGbn1mPLs7Fp2bNkD7o8MBs7M8/OxIgijOC7xfEB257YhI79lPDIX4tSvw+TQz/FWOZr
4yhGmv15FuScVTwclCdTqmjnrzpPHzwAj5f7iRL4AMe8Q0upBVkb+kOHCU/d0t103WlwTErwPTpr
GkPZX8UvcYK0aTEbD6V+KmK2uv5Af6uW7s+EM2CdlnxVCC9irpCALmvVnT+MI5f7iYsgWSuFaTno
9EszDa8ShxiWFpFsnJludd1SsyuwleFB19tG9Iei17eqte7c0aKBFevPOnlt+5qhopW+Nn54HbL/
ZkahHuXSvF4OWKwQC8E0E9kV24QSt9n+JWW+7dEqqgSzfqzBOlF1w06o2HnzZXQZxuiT4Rqf0nuk
22+jQgWsnDlyrMZT5bKCp6eeAiOV/4iTX17RX+uh9zed8MYd9sKRWvRtlxAVYWDLyGOHhqU3XpY8
UDVI74iQw0k1rNo87MljW2BaXMRZatyVk5vSTYI2NlA+N8viwnMDFtm7uBErNa2qT8K5r0W0r5oQ
LcdCuJ6dBMBQ+pQ3zYcFGymv6B5j5hEUn5KUlJ/k7ZoTk+dICaEowy2WBdOuiPBJ4yfV7FG+xGDS
dVh18VoOFBTOOSZmhHXJWkAEYXZfBeqzGJXC8RU9djGLm6g1z2m/6ormGLIe6Sm2WkXSYbl58cha
TL+ZIW96zQogO89D8l3HemuK4d33kys6xMU6rz8r19w5ElCmKuZVO4HRVt102/dy+i2s78nhaSqn
74WuV9obnqbW/UhVry5/zmRNyJSoTHBFz/zz6NdM2mS612HPUk7cycq1T26Izjf8MIPcuDhddqnP
U2vysZrRb4Jo5xxLrZC0hfshqvE6gp9lWdG7YAOCqfLCU2VNEqmTHdjfOZuxY+VeBVKvY2zM81wH
OFc39rowCzG3BTuXdH7EcAWvx8XsNKa20iMoXsfJvdV3cuU3PBi0mv11HYwPRCCuCts6B27wqeyY
jYT90wc6xqiqfUojhs1llYbbTOArtWaP5bcVfCRzf6VS/93vYUGMMcI79U5vLCae84i0NU4VYpEO
IM8UER0ADHUI6JEd4imejHDZDwZC8GQeq6VFSwqyeU2Z068w7PfjmH9PfVsz3FT9JsqC4zBa1xHD
EzL1kaJUl0vfoOQLh64+oXn4zYq/RAJcM9701bidgksdTed9Ki+578gs+X29iQVQjoZV4Sqaay75
BKuzgdHhes7JWPK81HFKKxypNLVoQP/9BQgsEZc5iVeZtFfKp0Ktdi3NiFQ9arAZAQtE+pnnBzP0
nxPp6JXvja9zuccx83PJKjqawXxtkE6vIc7jXb+wa130ZF2H4H37S4cDe/QdyhRD0aVyt5Ubn/Bj
2Xs+7HSXGyviVKKDLXSHjgRVck+AkHep2Lpoe6szXtQa/Du/mcRNQjVJ0Ns8EhQzQIf7ZemyUonz
R6g3b7XAfDk1uttx6+IJW4Kg9Mm+MfW5Gmo++pQWLWl799gm8fVS8FQJmiDe1N44HQRXzZYbtmiA
l/ko8Lu08DjIOj15cfke9O2PZCHnIKXCZSluuMU+15HGFY66U+CTyYpnN8OE7sTBJvIzNhWWoRyq
be9SO3ntNfVUNXVDJlneOmvmWhL25zSi95iQAx3bRXbW+Kb99sQya9t1OUyHoX2MSWDsGOOswqKb
TnncnoJpwMnupMPeWM5jW6YRjZo1+MvuLllMu5XFfJ+71ZVVtuu2mCRjYR5AwcXOmfQlSCAPgLBt
ZztLy+wahy/IlDKnI7HfoVbAUiX+v3IYbWUO2fXUuh+6isFO2nCUoeWOiYVKzpq/G83WKcr6qpY/
qizNdszDz6bATDFG74Mb4zxXYqei4qM2DLsqO9nNeCvGqNwQjQ2AlLJOqFMuQjtnx7aYHKJa71M2
Wn6MdUZRduxSW+jW1ZYx3L5BbO1a1hPN/BZY2mWxId+ifWbV7rrKxXYi8urb2iZUa7OHdSiJy/Ln
YErMzgis0X2Q3GcTPIZhwcirFIYJhFpOykDIs/KRkKKFa8yiX7zN8mKPbvHp+dF36G6pU0A+WBhZ
NLHWJA6gsYThwdj2NWuo8sjTEYplTx4s7HncLvAtaF3EtX1XdbdGVuxyUhoL/MzbN567wQDCZaPs
B+2ItzbWy3py0vto1BsTQMRMbJ9bnbmfYEdfsFU7sgzuXd/2/WluxEOTmvfc6c+FX+qzvajLhiVZ
A+5joGKhn0+XCpfMRTJa2pE4jYPFQ7FN2UxZnDDiabkqIfzbI2Lr7JpVTuqBzWKl9bgqbbw/iXjP
+znbSBEF+P96VutkJhKwLo2KxXZx5yc/GmFc+o17DR32SqoZKraktKryVMYthXVoZUfQYqn1Uc0t
JWvqVk0xfNXInExzW85U6XaASxbbex+6/Jti0Q+RAyXvwXt/LPn8xviqqNr8bpoZAMK0Rqn1Ya+k
bf7DrgN1tLDAVKPzbrBI0Ax/2WqSE4hr5Ei47AMH8Mor3Xsrr9mos6bSlvoIZXYTRgHZM6sC/RrG
73ZCHCaYZ97MxOce4nWXfrimofMIUNBaGGdtMoQJv3OwvwsAHl9AMZ9HnWfbTMrrJs6eBhFubRe3
AvVsgz28kX1BrPpcpHyqmyrAkDg+F/n82MxNwPmD4XsJ5KMw4UeYO2+u2x1kipEDywTlng52UMpi
SfgIc7IlXj8HHx8zoKclQPmNZ4JRYnkGx5235iGykCDh5W8JSB2XRe1h/D4RoBHML7+lN8IAzoY9
DCkmlyZ+YOirUvqVuDEdvF41h66S92Bptp6ywNoKYExhMt5KBHXXNseC8PUuq8WwnS+R6yXs2Ybb
xXiyF0yHBMBOo295Z2x585ZbUkvkalTntnU4W377x4xqKy6j5rbNg5IFXYG8NRTjj9a6VlX8mag0
u23DC9En77/bud9wmAFHJwkuTqg0qRw1uRD6ltPmKifokC/9gM27te8MBMYVHkC04ya7o1ZpFXXu
fBORngLgmeh9HAICG7vqm13tfDMVBLOLVh3wq4DdrBEL4nAergzP0LBPxdPIQ46NdHIO6/hFlY6N
2z3B5h9myWkElL/2CkE9YqOv8ih6DxNdH5IUt0I0WFe6Zy6p/OLFc3Pn4TmrluocZVG9lU3Z7fNx
/AI4VP2a7PJ5mWmZnFoYx7ywR0dvygQ46PIfga4MieU522UiBGFtiuhpuKT067p/y5AhCNSTrC/9
6gEwxxoq+LgJJhI4EbZmgmEHZaWnMQo5lE1HSs/262OlgGx13pGRMwsO7XPPy77zALtfWD5EwUb4
5jeYEHW9QFikdbBpjrbTS1cRrgo9GirssiDbeoarIPCp8poq/3XMnfnQRNwVwtbWCAmdfSeA3lvY
+ruq9Z6XAexZND/puZshkuTxUZIlZurT3xlKjckKup9+xSrBod0WNEFkQZy3wrVrJS1dj5esGwrL
i6pmTCbV+ERwwz/MiZDk7fVj0w/dvu7c8GRYJNQ42p4ZCV7ibM5b6OcwDGJ9HS4Q1EL/jJ6PnS5u
2MnX3UddGhZgDH22vicv9sbuJ4PWB7NwOOpl4NYiX5sp8M72xGhwqFv+agGFXzEVv06GmOWB/7iI
/Vf5Umxa5ekzJxdaL8PFtVWcqeOyIcKDCGrAs4UZIICi9xn7BVSM4vSZ1cGwu3tCOMvxT9eSx2O0
hTkz71yrT/cyLJyrCiBcgS3S2Er89FpU6zAP81uBy863WcVcJtv2ErUfGOgYy4MjGIprtbh6m4xO
sE+WVr2Ogni+GqaQsAcM1WVwo4dBjPd2JdSPqUvcrS2iZD8kcuNYlvNsVPbQhOzCVZdiPbVHHFna
4A+Z9U0nSFuoId84qSgPKU+wpzwGqu07/kPZhvW2k3b3XE9TD2aurDduglXI46ifw6y7H9wLPMA4
NK6KDPIZVditm9Nc4M79radFtTHa/ZaB8l5qajKKPNnLzkXlSiFs0dkNDETUwOOm6adkjYqMGjx1
rCufRSYB8wadfSu6jMJsMT1atMXddsiNguX2bQP8Yj018IZc9j5yMc1uDkAgdV7tbIewbQ6L5A6B
2JEd2AhfgkljQiXcSzr71a9iCnbuQupudoqfWbbcDvR5r5a5XO4zMv10zw3Zg8s5PPjYHxaeJg9y
nr5jEWQnlbRXY0kBw9KA1xzssj9MaqFrF4qRlQ1vQTq/6W5yKYDnhpTGJWoYsR80yNo6i+o3O62/
rXw1XOi3xdo0XKuKR9cqmWEwLXjVNMoG+JA6O7bztFHC9W+Drix3Ax9NVA1whCRk5cwamI6+9ldr
9/HpW48h5RHjcqgq/i9L8IrO4S/h4TqyJpaXSmKgC6f+tgCddDYxQTIsHfFWezwxKqx4N5xR+MH4
pSLlqrvJyueVdQ7ps7/BOjCA4QJQ0VOAflPTVpfFWNX9MN4TyMa+3eGeqpkW7oQnLCxA9WfkhR9j
pQgVBjo9XhovCx3YK0tZ9q5MQXjFGOKoEWb270z5M4zBeisqVAh7pEm1bPv40TS6Oi/Tj57xYWQR
67Wi8giQji6FdqivSmoErZ6VobCRSxw/3o3DSE43QLCs08z+oWP8Azi1SET50drY5scQEkBm//bp
WtM947VbEsTVNbb0kVFn9OpQne03y5XrEotDCWtvkMwOTjZamxSljl2oi8xYLmw0KKmAFffgVVP+
YOj8PQib3dZv/64q6/hApPJLEAY9eVHWnvA7vNqyGQFNdU+QjcXzYsviRvfFZ0iFzFI/kY8aHtkv
hTZZpGIKh2OnvqTR3SMJEhCE3o0ICER4JrnyAzo4lGO+6iHz9/g02rUgpXnf6SW6XwKrwwSFVD4W
tdmHSzys/UJE9yG4ylVUx9Op87v4vozwXUhvvik5xYZ6VIgaGMLWAeaV2C12sVU4eH7t+HUcYhcx
LU6uf/syubHL4DXpAxrpsqi9dub2dWjgvZSh+xbkv+WXdUBmw/XeopLseFJfD3mi7mkmwfSWTw2x
73rrNu6hj+k8Z2yYbCOibq+DYm7dx7F7tvoQZmhVg22snfK+dK6iCYtRaqBHL11x3al8WZdCUN9Z
pP3eMfNCFexTg0REV2opj2yIfrmhaY/abr0rsh/BzpzTmn9Rdf2q5maFetO+i1rhOzklJmOLYVVX
k00ovbTr7yjBT2Pn3qkOUD2nKWHF7lUsmdvpNNjLybtce23v76YI51bEwXLde9rmH2qfE8wOEG6q
tHpphsvQLbfuPWoK9wsxEGTbEd/KRWlBzu4moCKWQL1zKFNMM4cVdmczPCwN2T0Z7Sere2nyW2TU
ezvnkyxDlm2n9lXPCC3hTB1yWLBqtabk4GdnKDLlOk9yGi41hhpvmO4y+KetjHF2YR3St3G13BIE
eUpLqqljK/nVxc9lNbCWmB+zQL53Fju51m6oe3mwTPKexD4jWMICcCResewetPDvSyt/LTxgKXiZ
XjSp45Hp8totwjcZRk+ixIuvg/zX6CN6CzHvPKPDS2PFoXSbq07KZ1UxoKmEvi/dL5PfGj5LO/xE
uLLPsUOZre2PeFia+F2L4trkkGxy16nXkRo+eaB9xh4wMqSKY8IcpMSTWM/oV+gPRM/D4lEMkPRE
eMgJQIHAKcmIJzwwLUA4eZdh1UwZCBEXd1HI2Uccupl7FJrEpk3Vd96IJ5+GnUbKeOUWHTGVzv2e
lPXRdXO3sjibRru/EQji0DdR1Fkq5zkgQw4iXSsO7cMFxdQGxQJ9DyBS+eKPzvXC2mUdWDiRqd3+
zZL+b+UFn5qK//05Aggj/1fTGvSDdPwXI4X7r+bmvfoa/vxSl0/zX69FWvH3T3fJ8P3hi209ZiM7
16/ePHwNUzn+n//9N1L/5Sf/1W/+ngp8Mu3Xf/zlVzPV4+XVkqyp/z4ZeGkW+19///J/CBOuvurs
H378bzlC968APklmQFAOg8gJHDz8f4sREgfErcd3sMVGvufjjv7vGKHzVzJrNt8jM0cq6JJd+z1G
GPzVoXbWJc8WwBkjnxj+5f9+rt+TeH/Ld/7PhQV/QrRJ12L87sqL8Z4y30tv8B8DJG7ldQ1QgRWn
Uk/3jH2o1r9yTIFU90HU2f0zZsufwm+/vR/9eX4Y2Ghlrv1boOXvAiu2iWgpCtiGHbmJHNS5OIp9
efq32+3+8Y3+FHVjrpOnlICvrPv6SNxjsxzEetqpb2tDxdfG3/zd8f4fEo72H0Ex//h2f+LsyKYT
/hhCqrZX/RVKdXFwvhrKPzfpTsKeS8dfF+Tdv/B7/hGh+I9v/Kc0oQl7DipOMO86PSLeOyfi8+dL
9TMe0HvcpfgtjvnBOcvjP/mN/4hy+cc3vvxF/u5Idikxmtq9HMn+GGRvtD5u+y1ZoewNFsb2n/+m
vv/HOMzlHUPbRcT3bI9wK4ChP75jClkMlApG2b5GeFp5RD4tQZ9uJwBR2H5hBI0QrEWinCKzlbaA
nhijobFg8I/0S8oUli3SEkzfhXbN3sYockPbuIv3z0Gk47Fz4T5YZdgyoJjtwEU3HsxLhkfqGdnZ
ZuSlmuvZrRme2fxUf4NBb0JyFUifazsjqh6aJuSZ4Onb1reSWy9I8BoXOsFn3JZh55z7ucchMmWO
7x4I2w4Phfa4q2MdpSApKrqehvvBN7DiJJv4AfQx3Vs4c6+Vp8z4MKTj9GvkQ8/nvF7Smzyimo+x
ZLjPCn1BKi+AncYJq03VZMiM7Hbw3je14+ziwMqP4xR7Wxka+ymnzO+Uw18bCEvlZjv56bzvqsim
IsJ3B5/ROjOzQefOHbsAjCYGW8w+mFrzivS0nL2IBD9LXmsTJOPJdbV9XlqtjqBhqy+f5O0upXIX
u+5YPFVBaT8umORotmJuwspiZDJMp4AqT1MWAgZIbPXYTFrtLUXO3RL+dMRRoA6B7PxvZAT7Z2ei
+XopHTyMOvaZnU5m1xoFY1XADM5ntsWdPaG2s9uLDkRo5FEvXnuHO796sCBnXy+5mm/jspDPEF/t
sxVU8ohDC91QhWybUnoiGKcGp0QtzSmuVHo0sUiBaNMa3VLmtJdl6b00WcVYZJI9HVfG5PdeO1A6
QbKWYa0weY4X3iMzmhElsLdT7Qevnt/630R9COWpcEpcjJI5Wg5/Hq/Zto7DuZqDXO2uFiZ5b0PV
ICBO3EEBQUjvgV+WqMnQyu7DBthkr1Vi9R+TzwhyNeNW8fjZpajgD6oEcG4ChXzbwSSmRt3JYaK3
tgdayR20u7VEXn4FaOLIJaZa3I1TwErfYNekHoftYeesXQEvdccwTf5045xGdIu6uGyc7KO6LI7P
S+p17q2ZPUKio0bW2ASYdpkMF06q8BNX3b3VNMNT1cnifnH8S2aAbrecdNEEArwSSPhL2J7yKZWX
SXhpudvZA3xdh1P8zd97BlnZFPaxYYh0Lpyukz+KFrfEV4qUsMCE6uT8zHzI8naFTLBOYDdG6Z8G
EgfbyMqiI9YchjO2kcOPLswDwqfKbLPCUXuvlfSQW2L2npTCcUyn9qgQEcYqAK07qvw4WNMUrRJ2
jbfWbE1b8HClWSse7uexHbu32pq6c2QCElQthSP4m+hHA4szcscIli4C/jADUwHnH35MgXDZKsmA
hE2AJx9RsWB/n9bjIl9zBg0vnqfTlyqAMxQaNvctsmgbjK/uyOhqtK3yLg+nCktMZRVMr7psazqd
gWcfxxsd2S3BtCZpNl1aYNvQWfcy2gskGibJ/UddZUwQa236mzKQcsdYjSGmNpRFdgmpj9YnsErN
jcJ7ziQsmF35olRBPEi35Xsbj+mVF+I6UN0y437C2d/pFFqglwAGBjmyicOYeWPYFGc5psxjh7I4
BH3AoAoocbhhyIMT2avkdWBfpK3ZwL5I+GmvrL1TnqTeYRQNfcSJ3R/bsQx3ISkcNg89y93FL5j8
SBdpAl4AvkYa3Pva2cd1ShDPm7n98lITZ3EJEKRSXX6zjCn9lfO0NFfuEmc7svTmOkywumQTGQh/
0MGXAGu60X3T//L6MTnO8Cf3XJ+XD9su2x4f30s/oeDbXuxuOP/IP7c4EvWuj2p6F3D/mGTtBz5B
oomxHBpF3JgbVOYevGLbgNS8pC16LQ5da7Wv+SQEVHKN39qSxVNh3OKmbD2xUVSgb6clb68t00Bf
FIgzw1BNRHn6ij2kRw2i5SXYhhKPImDMeivTjzk0GlXhR3D1wZ+nfNPFoXewLR9TYJiVe9vHT2Mv
gvq9LkjZTHvZOUmWZKOYs20YHnpbYXzrURutT/Xo5LdsTuOPMgKtXiyYuXL+drk3pVujo+gQs4Fb
RxXk836o/L2pUe1kTL282xfB1RRerIdtEJZYnVMcuV1iP4RF7H5lVIyekMoQxv0xvquSsXrNcz+4
dhgAfSwFjnHl2e0vpyhwyU/UHjXl7O9Kxos7bmY0nRnHHGczBdvased3FRHxrXSxbJxgdI9eb81X
+FsKpsWp/T76Lgliz2T+e+OrceeVONsnzFPbKpYEEttpeqrQ0Ih4V/VG5bpZDyPk/KzX1We0pMHH
DAz3nAxls8fQFG9Hlqz3rh2k1xR0yS/IFTythkiYexOUmqwx8B07Qb5gIqje/LDE/HTpciC6wIjX
1cm1nGx51o0i6OfGUPMde7zqmA63G9BiPN0TmXYsmko7va0zQVpTTfNt3qTBVQozYlw1fGbYoi2G
yNSR0SYNk8sUpxfpfpjoY9jST1BwwUl+NfIh/GM3aSt5RFvNIAHhgiV7nYaMhHlwMKILgE7e4NZ0
q2WHRBxCbSvqJT7WYe/Et0PjZ5go1GVIjkXMdDudDv0HExpsSTYasr+lzkOYLWPi5tXqE6KZYR1x
8qe+UvmmpYvDeokap1GbBoxWcajCgfNywH1CAr9pbUb0BF7Bw8Vjxu16KpuC5lJsC8muBiz6IWaF
XhkndvAMwNRhJiwSHXi/qoB+87Wt59lckXabnE3SJcF0zOywUr+cELL1I2QWmltcrh+XhVO7XYYB
OZDyRVD8YzafnMSiY93zmjvkLI2dftQ4c4NU0WqyEHMIAn0due5ylZfRvDcj6cxw7IJTK3AKZR4I
BQc4ud862Z2LMPEkZ+zQSSyW7RJAs6N0obthSJZtLODbOMI1yDFdq08/UuM70QkcJKaBUCHHuSc9
rFpyGaG3WzIf9d674FwjHFMkiJAcW0poloE5ZzTY3W5wmBOo0c/WlMgalPWO8gFvDs6ONrBZB6PO
PZWUO5R4BmpNneyLOgfi5IGVvwsvRvx0Sqt176Y2Xp3aHJw45bTKUvnSUi+0Cdpm/OThNZwnsTjQ
I1TVwT/h0HhVRJi4RWTIeg9uWld2y00zW3AXWaUd/n054f9P/JDDduj/IRg0ZaayP7CHLv/B7+gh
X/7Vo2soimzbi2A6XLgAv6OHguivVHjyxIZy7lHbftk/100/pv/xF8G3QAJhi4BXBGyHzuH/Eg2E
4/wVfcEhKuaTrQfO6vw7qoHvXTZ3/w2SIe3ns3+HGhpC1iF8/GfZINSqd7Qrra2a+jnZ5pYMaS6P
U7o9cHxkjn4SWJitkyTc48JtY8cAgAv344dvRg8wUcsKc7RZum25u9K0AjvX5Lg56pF+Hp6L7k8m
UNVHrId5BHGE84QGkPzSAWUJy4acz+QcfGMZEsJiEAocgGQ47drtkPeyW/uJF/b3E198tqmcmkOs
egwG2y7lAYWjt0oU7a/xksifqazi6NDyELl4/C0CT1vu+i7TWxrOKtweAik0qmqfgXyIV21NilEz
XCwH1SEyjhHTOJ3EfX+VuskQPMeysDG0jSDba2cVOYlvfYKQhsLIs9AX63Ga49q5MUwq7OtxnER2
DY+GnJoC+QWhNBe0WdOrlMo8wnqv7NBM1+HopcGdNExlm20+OBYVkgmk6mz4lTXcJ/JDIqchcu5S
LxGatYMeLTs74WvEFtYMJUUmoRssOQ+4fojuaMXGclZwV43OPQNxpoz4IdBCcw42BhoydgRZOf/W
brZMNiHlEfsiQ2w5gAtniCmGF7cw3Hgd4lTDqnEnhlVFnBdQH8tloCreLhwCaUO9JKPYDp0AJWnp
zmEEGY2kFmJeW3cw/lxzyVLGl0FUG9XdbZEWPsySpjBg48Aowt2z02UPMUlXd6mMep6pMnTbtdQ2
Pp/Bq0KP0Vmd5vkTf+opWhcut951qDU+DvwIPjm6Ai9UMrnY8RJp4lsmHnxPu0XOjKuwe77ZQ95m
IUHmjTjO2OCxichF7JO0np+GrmjNPp41Xk8nUROlUW7owYo1nRt1ryKWVXYUKUkf3IG85nFuFhe8
Q+ct1V4LxlkN+aIqNFlHosvxNF3WaTaA7nBnkpfpmrxDjmmmqK0i+5G0HsJFRXAt3VPNQ3ySvSGZ
41inLTXa7QSxcWliDLPZ1Alsga2seAQYr9sGddD/6CrNw79Vtvrp6zzCBjITQ1sNQeZdK9/U0wru
h/jBHd7JmPhjCd7oqA4ehhHnD8nIWobn3mfBwELNddTGkOQ6dlFBKhvHpSl/1L1aqOmK3EsFmYwY
d9IteSlnFrP5SG0XVmxWMgNf8cPA6stpin8usTDADmUcPpt2Svr3dMl6koKVmN6zYlLjvjUASjh2
4Rzu6xnSFMD+4gHACZ09Mg4IZCs85xcRHHVon0tfvy/WUKNVdoHP8fYDMswruVT2tytcICiUfHEr
qSqOEV2Qix/tWlJMTCsCE3IvibOy302D4fDWVuntpT/CIBTKLHAq46h+H7wO4nhUzpGkgnwO5CW4
Ss5uHkmGhYslb62eoAhfG/zw7LIG0r9tAVpKVQDNV7BnEndNAj8c9xOJSFq5VFp+4ugFnJQg++Jt
CnqFc9max+hgxJA+VhZ+YqJo9vAetm1UPBKgCeZjadANVg2TChrSWD7He+QOXC45CywD7JUp1VYF
MhSA1eeCeIisQRJUSeIPz1035hjW2TqR1bREBvhRDDVkxlriGI50AnljxsFerVwiqe6JzCjB2cjr
fNJOiVUnW1AS3DjYgAKQTQstqYn3/UhsAMqKYpfjrQi2MmfGexC+1WW0LViM+9o6jdud8FOT0gtU
Yqphbikeh9oJXhlQJjaZi2FmVBOY4Bu/IpOYOFMlIReSOsltUeBtOurYYIMzc1SI47x4g7ePsphj
2GqT4y/MA9OewNnUC7MOoqA7V+B/Xw95o2bYRJrUfBKr+mNyEq5AVVSDh/nCFEyBJxnCQqbsghau
OS/YErAHwDDdV1WGEANf95xo7XU3wVhW3daXdvmJPriM1x2WV3Hijw6PAc0kmE+6CoPpNBLCb2Lq
ejjxzsSOEoENgB3yHYPSrN0PWJL6I/vJmhtsYBO1IERJKFKqyTEAIPHNrxrMRt8JNDAc/rifyq3N
TDbeLous1WaEQAbVp73AXIocEsw+loygubHU9Jt36aBm6NHdfDtni/OUwLLdqB5kQtXY6j+5O5Ml
SZl1uz4R19wdcGAaQERkRPZ91gTLqqyi73ue/i6uZDJJZhpIQ02OHTvnb7JIcP+avdd+phdLgS+N
BmakXi+CfWNpjgSndQCfjGqZxJ9axWC4qMsRBxjV2md/FzuO9yC2Jv6BScEkeXHccj5vzQYf3ItT
0uiIFiert+PmNDfEG8xbCQ29S8tyNQ+ZxJL9KpqKwzrGAV4hTPTm1Rczk6RDU5YK4/yMqzbEk8Yj
tUVhM95odtDFQDxCf7sMbjT+LfiJ8rcGF1tztT3kmJS1ywD+qRlL99ZyTDyLPY93RwJxKh0i4HrL
a57C+vleeXQ45zmmcbkmCzp6kk3nJyUJlbg3IaKi5kEFCinZiOBHxczqhjBzmMw9rIMSw2VGafq3
g7QN9HXVIGdwZyEaGjxZkzbpiqjf7pSwmKG9WHneuMX9ZqWOeEwzR4y+VS/RGFijOQxPVZty/zCo
WauwQYleHkpv9LqrMcwb1hvTs/A8dlxKoYN4yAmycqyql7T1DAaH+dSZu/FVmKgp0yLhIWLVh7SA
Pf9pqR1msUp1JuEXje0MRJjQN91xkdIEpeZU5XcGXvvsGk9u+W+wNvwSUWkvL/QlhnV1ixp9d6cQ
FB+72jBkaOGtgYBcVyu0pZFjG6RwXZka+Y3DJ2oa6FT9BU4DkJLeEeCe69Ib7gZww+rosFAqntsp
dj6SvK4inJ/9kh+Bv2wJ++42Tj/ZSXvjcYvzjPyuCkoIzUVdta8Sem2Cyq1a8PeMc9EUew4asyCU
ciVr18SKFgi7esCeHissF8VqjzSag5jd+TkuV+qFnnJO/XGbFhtzOulegRPfkHIeWYJNy76fbuIX
d1IOcN6qxq+XY+n3KAmdHuhAW08ccwXFYP8QGy48QWeZxu2dbbf0/lVmXHBSDnXZu+jPobx8Ym1d
/sk5Quwtcfc3x35rO31fNxu2nH62UJKgZhReONlF4vhMKByGze3QdSGsB5ldZxSuI/S9Pv3k7d6w
fmFtPmStLBgWMnyejpXAp/jHGgTz9MisKoiAa2vBZKsbAXh8Y2opP5kVTPJYFXKRgNCxxJFYUxV9
4TOBb4v7xloWO4waB11uu6y5PFeesnPiY8ZChEU/5M7J8/QQXQ28+tGPtjYoZ2Xs4eKnr62mA9NK
EkFdJgDeOxJ+tZ6lW9tR2M9pDnDEMmbbu9nItxk+nc4dRcCvNTXPSiZArKFEuulx4V4EQify2Gnf
525mI4lFaUBgSG0pHP1el7svhHK+2G7johAIsfqWv7EZ0xwIUNNu50HapQT5L/r4Jmc+K0mta3OW
36tJSz7NGsYNcDHzY2YKwmx2MQa+DQ4udSrEgNyxcBhE0lZvZln8P2zH//9sZ+WefPF/7mfPYxV/
d+v/vDH/r7/jvzW0/9V8atsRSjBOdS3nf+zApf4PUFHYZVzXBvYtLP6f/97OWu5/wNbVNLPw73jz
9h+gr8e907Xs/3AsU0v2gUqQ8vV/twIHC/q/drP8XITdkVLmoU+kszWt/20JHmc9qgrqIeyLeJnW
xmyu3EWfllbgKNqHarYiyJyZPzKnx4dZLsQO1Tgaxisz7IXZDZa3LMpBb4FlY6+E1wwRXNC67iMm
u+6YC3oGcd9WsKaWeAkr8tA5uIRftICJ0GIrbNxUvz3jKrfGwmCtNk0qpUdYDwPWNP4CaSTv0soB
zjnMc1l6YEdqstAeQKqhfOLWKhyGwhMikqFckepsqr3B88+A1ZbnpUaH0q0Q3E14RAGmdIZ70c0y
ha09Gu9Nj/hodo5GmrQh685fac/yDWUWRvAZ/kQpMW94kZ2Qa7lO+8j6JV3eImsMgHZjdDG9NyhI
fqaqUOZs5zbylhbIkaiuyedwvPTC3L/gyUrjBCRjCETFLD2N01/p7NzmVTJfTbqntf+NlEJeNMXK
YTDm8wLY6oKFJjkDH/pyt6fOgFc4Y6LADw4OT4kkpPvCTgEdAWbX2U3yv8Uwv5ozkUaU699Q+fCC
wqoLTNTtpHe4Dq6qlcdBg/tdRtDYOf0pQOt7XsOBxcIKMMbDTasEuZsJdiLKaL/fJ+6sdL82/acw
M8C0JUSbyK4utYeY3eC3vVZXPLQazirUgBJepF8kF0kAFBA6+ojV4RbXFHyiH5+aYve30J5IO7G5
DbpDnQ1sI13nJgXA6Lfkn/g5IWtyJD9kKwFYArAgmSJxiBzBIzmv04epKygRrXcba1v4mwv/II7d
NCA8mbR7t4ZqjEEVJMrvqjP/YT5xGSMnb0OhPmX0NWKSl0bxJzOp4PgyhrABDL0iifLp0YVRgmk9
KZvQWD0iGJ7Iy24lJ2Y2CFids373jPktNbxHLJCvWVvUNFxsX0uCDJzF/AVrefGTGRFzJZAF6Jw0
AWViyRgAY4xFhsYONVyZYJ211HpdOsBAw/KRVjj1qsm7XzpYw65EcPww1To9RqQz42Zzqesl+rmE
UK2lt98aKy9uO7ZUh+zY54+wPbKl+0n6Fk87zHVmqwqrOpkEwjGt06qnu9z6UqJTgSy7SyNqolwW
IKVFJQ+xPc8w1/ZQWd1RnMiPAvZOWC09RDB3cI6yo2ZYB1yaExvhZf7tusWjYqIeSLATLK5tv1T0
K0kbn2zjx4NAdM36evO3ThBvFrfvsPPKYyknEpgwjR7BcwYdJJigJhk2SBdjg4i3Vlg4mPiXtIY9
Rb+/lVhWm839W+SslgZ4Z6vHCsH0cmbi9jYT7yZZnsSYiDdP/7ZpG6OscY/Qy7NT0dpI9MEtzOiU
fThjkA2gpVyEFyjTfLeqKr8ZehJI6FUoSDoMe6V4GpbqC9d7CA4GGafrEG2Xk8Bj9y7+cTd5txhS
hk1VfRdG8QWuDyuNsyeSLc43wULBmCUfJL3VYY1h89A51kPEKIKRdHmkk2uDpBqrAAoV3ImEp7y/
3mzLA7VBXGZW1fpyuXd6XBQm07ezmQWb3SVHmZ2cBBvgNGHiIYoVDEpL7Po47adZc5CtZP6y7QEi
c8vwfJ1vrLRjjS0t32xwskl2T50yHLL4CGbBQgfkIO8x5Rn6zTCHK9MwciLogdIIHK3r4iPdw8NE
+rnu/rEtrTsEIe4pUrCqRg4KPyIOmba7uQ4LBBdRjGxzWMZOKzjzaL3Np7d8d+u2rCR86bL9QjOe
9h5BG3X7k44y7Crnkbbny0lgjsqc9QMWi2QChUc7ynOaPH2CKE9ShmtCk0uTt5GpBI1D5BzXIS/C
pxEtp28vGFvMXBp+DW1wmpbXeOQMGGcGGA1LebQbT21h3C8Z3vmG/ThG1fTNLNtTXGFDcNNu8bfK
+MCvdUIRcohniEPqc1K3pkQ8WeB55oX9E7kks4DKBh93NgYCvnDsEBJbYsHOavcvrmoALPbPaPSk
AuOk6p3+fhuJmLO7g2nbrZ8LONbGdN8MqGbKCOqsoYYdqoQFXrpX1HDq1NmLFWyaXCYT/WSKgkFO
n/TX5C/EfNUrBMJacS4AnCwPnq0+KT7twJ22sEI9jrvVyU9gdp4WwsKB9ukQTQ+ScwBk+MReVsZe
BwLsLrIl/rRcP60KaWk//ixRKYLZ/SqMbQpxxZwa1TQwQCEKswC7dCbvTR4t3kHSRPqVkwo/Lz6j
RL642ciSFUc9Q0hCjRiE7sdJEbRd86xW2jySQAhsBBLLGn/LeWIcB7yxS/nu6uEntpGKemTuclf+
WSWxyVG05QeGWWyacGyNPTL3mWWgm9mHeVw4rLnTiyWmXAA8dmgMm33zfBbW0PrWsuJCHfs76fEP
XIf0R4p9m6ORzeJZ29/h3M8KDkc7+oxBOq9oN9KG/EB+lTARp9uqrt4meFeB5uOCqdZdOoyTZ6Nw
7MOe4gStHJkMqCVuJ1ReGF4BTqnDWBKkVHLLMobDQiiZUdR7zkW8zwHdOTq6yXDrmumLsRH56WSP
DTJvSqO7uOs+LbfB8qN4E3NveG4NnhvSI9vuHmbqBL4CsuETjN/wxE3XqyDKDJFfWHfaZua5CugA
WFulv7i/Oo1cPi6AWHpF8js1vQcnpmTalsUMUrD6U44UBENZkpXRoWMqH8xNxsh6h8thnZinnWwu
bvoRINASwQVBe/Dcx+16sAy0dTHa5Ii0yz7lo0Ex4bQYbmuh4XOogfDQzQ6SDtqSbjoUKc9EYU3H
ZAYTUEqyRxRSknxsCWmsRz4d4xEVL+d/J1HDwEDA5H4RENnCVfPSVOlzuXobILK7tqLEgEq221vD
IgIp4dhTyDAS+7BmljUU0Qs2cf65JuyJaIS8OS8hzFF2vDXLXZ6jPfcf+MEzbiL70LvzEw3igQ41
oB4WQTN0t0a0Pa+Yt5MhgRA+2n9q5imtO+L9yyAYRe4dfVjNHuSXKrIHoveQNLf2rRHXwK8q4Njd
tGAs7jkQbeNUcab7g84vyPFYROf11YqeLa5lzDMTmer1gIwJl4dRw2E3SuPO29SNA9Ud9z0iGyhs
YlVGYO1PAkPrYi3RraN3jlUMXzJbSUlyiZGcM2JgIW0Kj6W22wG9MOEh9rSQlnxtdYr7mMwbc03m
hw0DFCeVD0TvHVUNqapspGhWy8BbXLy6NbqanRnCNGtaf/S+0/D6Z48sT4WtzrKjvzlRVgfmwC/s
+n2QWcsUfa2Cn3ltYLYa6ICsCWnfsjgqQJ3zEs1p0GTfVVmzpTC3KdjLmkxn91WyM3kZ8OBeOqyU
xZvcFS020/dkHv55qgt1bPK55QKu93K1B/2bEoyqNenR54CFU7XkabpEkyvvdoledYHjfrTy780E
dioU6/f1QxChGoAIu+eQBHLUdXisC+ZK+DBf629vV8MnzXb2UmcgBI4bpyxP1O7HLNIvOA9SvNkC
N3vtntM82QBMbMPBWbNzpo3boe/0ORH1p5n3fm9WOMQYxlE8Z3/Ao4ZrAQuv6U1AEOzQHTA8JiAj
DsL+1azLr6JJI1g8WIwETtjRdEL4MfkJ3xngYv0pmIhCOEFE30wzKhCSRKv9zmyCeo57f+rlt5Vv
L8lQM1N2t5/sSxToL5MlOgmHs7FtMqhcdjowgocFvor+zlyiK0S/ApdCeZmimJQUrMZovnCERPbf
pSyXW5MX6KafuRb7BS83NX+BrLYpOBqM+o8bix/YSmsIFno+lvhc1pi/bI1GchrsLejT4p6U1/RY
4+ashSn8Gc5PKPVv0t4Fj7E+OJYxnnJrtAGMttxCdT6HE7UsG5g2gHdbHGvCcomYlYc1Rm7jFUPi
m8EqUxZwxk50R9KCWXI+j9tiYcjgMY2WcUrHvrwmyzVyJvOk+vka2wAGRxx3Jytr4MIBF7HtMJOQ
P8YeZHBROcQButu3jXua5RL1IpBIPxMyaGf3w6TytdP4EfdFWCKxPCj9JBf7X1l2L4bBBFV5F6zl
oDol36hdsuDtsuKh57dwUPt/zEVJttU0Hxt3/okMqwl1Gd3h8QGh3/PwRpIgoswgDhzGGNsGH1aO
FZZVbvvtAk01H25XIC4QMcDAuh4BlQraBaaMMEmzp6wuXqaCs8Cswb07g/PiWstj0pZvOaq4o9xm
JB7gZRpxu2we0tqYfeOU9yRdTLd4iG5VSeyUZd9lYJF6p3qot/SX4t9D3CVbabqipDSOZROdiXDG
3z/ybYAdubUnrQ/2TwlH6+Do8ofFm+W7zvbimiYrWeeY0SJ2ev5D48s5ndevUBvJQc0j8Heg5110
Rwrx6cyJmA/1QNtWBLOm62bDhO0nArFVYIz0h+xq7+tQWyZnlke7Yb3Kbpwc0Q2sTZQ3GwqhNR4C
ulN2NHaE4TRtjx5/PjBXIHAzFWNDUcXRhDQbqlW5flfa3HrmrohyjoCORdjjsl/A+Qxxd9+hB/Sz
VNvh3KIgXEs2ZjC6IsMF5GELBbLeepK5x0UAUekwgyAHVI/MqAFMVm28VpV8QG46YO6Pf42q3YM8
ZpqKOQuSfoRpuE5fqvJ+xx8Ihdk9sYYP6qj9tEYqnF7PT7KrJt9hj+aV64Q0j2aiAhxHRCQU6W0R
11gyHyGuqDoMuc0quuKNAGf3pDZi2LbkOSVAVJiMJrirN8VKMvvkhb8TaYyTejm76YjtcjoXE+Bj
85TkxV1Xt/7E55E8w1eryZlLjxXJnP0QLJ114rn7nH/P5vrguYfWLALES7KHRDeaoS68c7fY5zsC
Slh9kGdzXJFU9dJ4bI0p3MbpaZZB1OsXtWx32EjvYnv8p9kXQBEqcgA9Hsrwg5bEicwwvuqLKxjo
6Lq5aVyw65oEHWxEr2U2o8Ul/MDkXi3r5FMs9e9IZX5dkzmamgwJDHqhPFMFhknvdzu6aACjm0wt
D3NFO6wAARahUC28t10WPFy9Rf3CyY4CzcNZYy5XtivXOtP/PGpb9tVhu4zXxS2fqhEIJpinCU13
znVoUhNu3vDYwVHD/d84xmc7mg9QAf9SBd7bTnVlL/+oMYDjvS3f9Uak2S6vmhBGRnS4yYn141Pb
XE3uQcdzbjnj1kPT2Nx9YnuwITXDsYz+WN52XjYKuwYqRRbftFz8QbH0gIOQZ4zXqSyfW9GSkNNO
B+rg77J2PpiTP+ELe+2of7dsRs5Bh2nVEBRxDIDmoEdGTp9s87Wp4ivcyD7vrok8OYoFeYR8nm0Y
dFGL8kgZuEf3+69TOAASAwF/SVTooYP4WluVdYzSUoe25FDvczBy/DdK6uwqoxmA+pI/EyuHNyBY
QdpZ8zN7MSYQNOAYMi+edt6yWLKjYoWAUoLTpsbcemBxBJ60NH6L1PiZWcRQQjI3GDjyNv0z9oRW
1QtREN7RwC0boEy4ZYkWtIINs6tilvnqYkfq18LDryuHfheX9FqsQGOdo2qHvw6RdltRXacB9i3/
1jaJfk9e+W8TDHAcheXc4Ee2W0AJLAR3uC4sP0CYL5RqV/xBLo9Fvuv8KlYYV4t0ic4zeFZUUEGk
o1PZsOAw0ifU9X9KRMeyMm5o3DAdkD0z1dYXmp0be/Ruis0vNeBFawzLIsffSmYmhorTmmyP0pVn
cLeKqYARZP1HbMd0RWI+s4eh94EeZ1jmXW783YpPN3nOTcIBlPNBhMpMJsq0w8sb+ghNKCJ5RcRL
uS+qYTI5mU+JZ0d3rSLVyB3fFx0T//RYTs1tnFDyp7rIL4XNUh139+CW76gVUHjWrIM6msKMlI8S
Ol4igY+adFli3dU08G+86knlxjsyGHs6tSv4xTIG/lWb6jwwUEot8Q86JGdxa390heeEZctEFw8a
PQqDoC5iCuMunyPdsHR7unJg9wfRzdB5155kTY82yq6a8yjJTos36k/6xCOBE/iLONhQCxJORX1d
t/qE5+SZrLEACBdBrdB6b7ZF3iiKg4PXEZwFqChUZntvNJIHTD/nF+mHbqEhUBIgEZqfm3I8snyn
r6zX6VcefdcaSqXynKfexMLqtvahmuhP+oJqjLFOMWDqZh6JECRUhaqCbPrOF7SXET4WDlA/JdPz
mIIDgWDiMfGO+TOZi3rrS5jLI81nZP9jhHIVJUwbVtl/Os1nhmYZ+yvVZFNrkhQXApu4xxzYseMC
k8oeWMRWyTGCtkezE//WqCZPWVozJOLXj2KGH62u8WlWzY/Mu18Zo9szN0c4disnGEf8I/KlOEjh
w2Vm/6g1PUBuvjatTReKnjogNKG7aTPnI67W+U5w07U23VAa2+hlu+pKr4cGgF4e2n+S3usU6c4A
wnYam/nOdmuXDRc/ChzH8px0PdaAGgL2kt/bRQlRgG3gSSRRYKNF8iE8YBG2SbqcpCRaq7W9cy+W
n5SZXLy12bHb8yvR4/w2Z2aoU2ozSuoJzO1H85QiVM824F4U24/gYmkCCvFLdelvghwinM8MgVXm
/ZStfWyhkAiwr7rjzDA0TR1JDK9zESG4t6ieS6QtmaKu7bP+ZxXytWeRCTBaX+oK6K/QGG2LHEWr
TC1/SPlAgA2TqZdxh7DfZWcKgDywO4TbRcoBBjrNH2qTROvK9AiSiySJYmGkszsqtH/ZtLfQ+aaB
aTDIiwDAsPAmqzRtOrJLi6hEGwuauKKtRTud40xCL9PkhHWJtEN2zNBkzpn+L2Jl+KjMIvQW8rex
JbCent5IxLaeDF7wZmuv2NjvDda++5+dPKhcgAxHblJpBkMGU5nTbHJHtM10MgZCk9sBKaMLujUZ
pMahoL9jOz1NHljnomm+Fftbwu40DEkTDnFq/R01ZgpEEajW0oTFR60wxyg0KU36Wm9VAROiWQ/D
xFpXKRHWK6MGOMGB2fNGwsgLrRxvdJbALtHD0YMX6PeRswUYymjWl986z/k743wMqxFRQWqZuJPx
Kbcuow+NZj/cgxTdMj2JJlNHPi9ezpUZmd1hRsmNdfVpm22akfXHq2KH6k3fFCoCmgYB5ZA75M7l
xn3CAoCBB2RqgIQd1dUOLc0QHYw/Uuu7vE0Ia6TQnMfqRnP73m5jc+mbOechEhOI35o7buvue2vi
i2LEF47aRQWPDj8TD3lE4Qf2+r5EJOSD1reAD/hzz0fN6Af5F1MjjHDqXNZ5RPwPlhNj4AHATwW1
0JI70s5s1Sc/7nIWFJzwdLJGFEyJuGWqApCUgGiYZirJglXEYq+1kXXKp+hBpO74yNZsPKCDbFhH
Na+6dM0ArQTbks26re38TzzC4Jq9U5X+F9/zKW0BGJki/TJyqpd0PKQRudMO3POZoKqLnW6XaIBN
i8SA1LtCTpdWi/ycw614kJt+VpkEH0epfWCYJG96KNaDZ80+L8yhjytGlsmvNKrua2Neb2t5zd3K
vY+Rs3Uen/6wskthsND5kqQD9ORMgFQNlcEGUF+jDFJ7qUosS5BG8N4Yu5oANqghJJEgI8RP34FG
zmGqpG+PbI4m6MdD8SLThE3Yul4WZqUNU9VDkt7BwICiYtlhTaod5Dx1zkVO5gTfHoYjAnpapt4O
w39/o4y2DVwMzM4e+yS/xXIO2pPIrjjYJPn25DbMPls7NIV9u5wANCR+O/Gdjgmoa5NvdaoIeNYk
HJFXSsga6rEQxec34tUJOvA08gf6jk2m8EyLlnMpuvOkxATOcWXLt/AjmeUnfgxQ9yvB0NuH8Fyo
5XGnmNg6Z8swWRTwEh/apXgoG8K8HUe1waK+UTogllL6b47EGBUxIquUfYXQCD9Xb3wkaqQ6FET0
+FvLhHTZoGUkyxvMU07y3cXpbB4MoYn8ZJtAaQ9uZkYpbg/NFycKaKBdHaRTbzpItMoOgqSwyvHr
ZTlJiJYz3k0ka6J0SJYCg89yGRos/lZufeadCUdwkx5Mb7ya5SoOC0ETXs32ATvHT26mxmmgA+vK
7G+rqojsjxvZIkbdUOMcTew04O4azBLkiGYlVFWWq81pdpO32Gl2d4fpHsdGhOtqPa8apFDWlR5t
OJ5QXALAEhyXpaH7K4d+e8BvaPr1CrkJIfNtIlC0sJJk5tvdjQZBWpZV0pHSsSMVTa7p1voNowRo
q8Mhi6OCcHTW3/EOqVckXm+zGzbMurDMfGKoZaXRM/c1aSLHQfSXrBv+VND5jiVDTgY3/VsaCWYy
EmjXZi3dYZwWGSQUWmyM2VNOukVbx4aCXNFwrQZ5sN3RPpgJrQDvLDEBFu9CQ3cTM5i3O6w8hIW4
7Rc+x+G9M8ZXN4lp6aFHpiPFE2pwIzCrfVvN13uOxujCW4cmqaw0tytU9YjTYGxYSYiiP02aygvN
Kl4+sC9HdtLsDgS9al5E7hFA70tnIA2spb6D3fC3IWECMJ3poCeKL1lavbgIxM+tcn9NBZNZ156Q
ghFBo1ssbvmq4fPEzldPATu79etURA+2pCua3TcFeMa01jfPGh/WKn92Eo+y7kgo1BTyCEKxQ+u0
w8EPPis/FN52H7WB1+jn2Pm9ujbqTpsOGa/Kc07BWbaMT1ilcF4QOeGhsaLSw5Bqh6uzIeBSXM7O
+KfunRsjrd9y13038Jcc2AC/NWDZxi2/ymJ4niBtlnV29Lzk3PbVnSIvM07LP42e/tUgPlfZfjGe
Rgy/vSim9ocYMJ1vYZUMYCvfTrEs7mKT0WCDuh7AR+RnoNLCVkkaN7oMagLkSi2nuWSFlhQWc0My
iU5mkb1nUfWU76H2W3NO3Pw6dyu5sf2sD718ztoWBnYJ8apYvb8Ov1e10oNi70ZCRm9WtoLcy3vG
qi/IL8W51NTgy2Iobmcz3zEcWzgNZKkWbKb9llCLa0OUXeqMt4bbuje+l1c1MxmyJkClgIDZYy5V
YaowEdOCLjQB5deq08Ta5WKWoLnwcxfEXur6QVYse2sDaVm6rMN1N2xpku3vo55KU6+de7Ya9Kum
k6chsI3PLM/0rVNYryTIlPirsKx2VkNEHESce/zlPv9TYKCXuSezBknggL+PreRpGNfXYrNswhya
k6mz6maMy+pgk+cA4WjfwLmQ9cty62+yvDmalbAY1FKKo6hcb7O02052AsYnnoW+c8QbPL9Srie9
Lh9wzwq/dyL8CXX5zJZoO4rNPtgASs6aXQZFaX8Es9MfNog5yzhdi7RpD7UjnvOEPn525mcYXITB
EYTHW9mFW0YoMBGI+jiOJ3Rx6sT4nj3VzLiFgA3kicwKRnqHhdcpHU2I8x1kSUezpTWTL0Vx5KCm
ZNLO1wNOkn5SB24DvNZA4hpgmIewUpKzwmrJQq2dsS9C6BIqq//oIoOMexTZZHPECEq6Ij+SRfLp
5RSB+25KDmn1CPSLCVL1Mor0pu1NbmYRFadFioqktz1UimQDsAA8sISbxHdG2zvpaAjYnU5dcdSp
il/jePjwpIpP2WwRF+dOT3W6xQyLlleWMoxhWCC4VX4sE9S2ZkEwqS7S27klDcet9HpV7bILy5vT
1McAf+K/hl42LPQw//F8n+Rc0eECFGAfTg5a1mOYdj3MoMwH/Ha2FP1ssXHcCDAH7tie3bW4Wboy
7Lixb9wY7WY0OoFtoDzE6nIEZ3wTL1F7jjxK1m40nxtsmgWQ39vZsghRc8h3SBFwMU5HVYRtKQpj
XKCHbmkJSUKnh1NtuzfHesH9HKnrsHGbZqMsb2ItT2ZGGky0xLcgEH+ymX2aQbxvUp/GXDm7REhh
zjCYunQMZ2skrdelbl4R/u1ZcAs0nijzAXCioFoLJmdIVUlwMBDJJMTcbTe5aRo3TfVuR8sbXpA3
gPAUTxzqMja95xjikm8r6HOz3hE6xIFiuTLuRmoHxJg0Jg4hQTFV8jnX6T1j7OmE9rfy5UbvnMXs
kpouaUiii3xwaQlgseyqZBnflWRvny22rLfZ5KBjnFBoWaYw2Dzm244OD+LUWm6bWJNLBY76kADL
vHMqiP8CKXlYiPmzHJk/ZtkAeGp6XPZyVvbEv5rm+jZ3LCCidnhRJmZ+sHF46WviUuPs3Ecjrm6M
9YVlvJPEwBoZ4zBhi+tXXhZINSM5HrM5ficjaM962yl6LT0ZCLSZee3Z4207yw/Dcd/7WGdnpr0k
Y+4T6lGlN1NcuAihJCMMpj4ru2cjc9Wx4/On8CeHO7G5edoJmdFsk1YC7hObwKmI4WUyCCaoUAXQ
+0aoXw8cEBl/GT+4EdkAUlrG0y3QPPY+lV+mwGtpvq5OS5TGNgLA1dGhnQZnzyyAYcENx4qaysJd
GSgbiPVE/ei04jaaq+8F2humopuFLcNqGefVdYj4dTG+48EXff+9NbveIDG/Y0LZ+HmNULbuZVEU
3HtlmBnZB7m/2nOYUtm3S5wvF7OxDvHUlscspgL1dtkJbAMYmk7yWyU0kFURn0Q5vsHlMxrm4GYd
P7p4nkI5873K/gnIWEhG9ZoSj2T3BSE06cmSkCXWWbVHjLzZJeZyTqrGZB/YVUcqhLceIsCwqfSg
R3Nk6ufiM2GLL2rDO7GdOmMdvimcT2wQ1zbFcsI4BxFeFtSbSAKyg0uCbPnHAW3D9mCXBOh1LKdJ
bQ+c5NMrubwUntIDZh83yDOScVg1nhIytCIkbn6SGmOg6zXEfP+kiHeO0dQHgyG/qPobPDXmP1FU
eKccAlUXBjwVJOObzGjX0GbuwiiuInsxsnQe6AGr/Zyvx6jiDRUpY72duV5NMQEYwmD8ZTPC2zYG
GNnK+jTPxgtRYzNpgy9Rvt5363ym9aKIyR4Q3oA8qcWDKZDgSNO+5Ch5L6QskjzRP7ImolhsbJul
FODbnFW67a24mAy87pKOjIWrGNdbRM6Cus1tAwsE22DazxNcDyhsCOEQTgQ97LukIKp8JLAM/211
Q/YIOk2Oh0R/4Lbv32Hj+m5OMBwDG4tyQl10Z58cwjwZyxdkgrr3fVeQj86mN5jEdrdM7HjLfojO
wBwMLyL3Lb8xLfLTE5Lh+L3Cbess58NzeAvwX97pCvqunST2OR+SS56yMNYYt/2haSB+dMmj2I0t
G7Xf5iJAKSgnSq3Uxesktj/GqJSnfYvgqUuPYwrjmOmo707VtWxAnOyYY7pzaeI961fjKaGi8PW0
XMijeC/3unXM8GA7+fTteVRNY85uDhXfAdjqhwvE7yTgHR5m+JXIIaYWBdtR9vLBSJzpZkY5aHLq
XVvmJRQezf24ZDQdfoSY/bLk2Td8CeQKGY0ueD4g+mn2Dhw3PTvDwmvGESBKC3KSq+8jD60DhhVW
kVbHja7jV+pi7A/ghxALIARoBzi1Orm2KvkRjZOiIaxPqXovnOhOJpjbWWyZqB/aZ5AxDwUnKklD
3cVkLOUDSOxDR1yiUatgEKR5bcKlqmLtFvBq/Qw5i1w6/G9wy5//ydyZ7EiqZO32Xe6cEmC0gzvx
Dvfw6PuICYrs6Puep/8XWb/qRHIDd1WOrlRSSaE8OJhhG7O997e+MhD6ls1iQ2GBrVJQIXpBJue0
kq3CFqKFDJ6lY4Pk2Y42H3GsFrDpcYHOdZyr6de4zskU0tBALje3Ka8lZAhS2bszEjMEF4etUFAH
T0rhei+4NN3LiLN5qHXTdigfapE5ttHkJBiZdk7iW70nNFl+6h5Hg6pnJfye3U33FpUFzPgY2TaT
H3NC0rvNwI5w3WassiySIsfHGiCxJ8syIJSuSlwRdMFxpjyyVcGivcWs1+7atR7n7bFyQcnQkoZB
zhVE33ZnU7HQEX2xKyfBrXiG03fQOQaZdhvKBFFTb1SXtZYrlKmRK+owSw0KNpHLMobwgVZOv07M
Bj9IMcIlFDGljD65ZiOdb2Lkfl4cvipTo3FFy5ShN/uxda8wx6pWlGBv7CTv14PBpjGHc0AJrIcJ
pGUfqeRCA3KoLoDp3AJ6pNRE+OsM6V4zWxyNdfEQjXSMab2CSjJqjT14o6Pil1T/iLQuTGUoJm+I
CvLJS/09HoNg3UQ0mfaobsouWBMM7jTvWvYobaS9fdcabG3jTqVbDdCNVuI0V5l2uJM8VI3ucwqP
+9JEXIyWN0Z6msnrQKG4RsYEXuJtXlvfMriJVN9pDFAnYH1JD+4Q0Q4VJpJDaR56/AhRO4XPE2J5
0KvZY0mOnS6mlBQp79IqbkCZ1oP32AwuB2PFw/BQAEgxlNLJbOVWA3xOc/AQHH8jRD0jv8sF3cNo
uJxYQoTT1lJ+ncm1SnWBtETgpe+6yUYiwORsZaPzHkBVKEA56/Aw5MOrrjQfFcl+GIj+BSm0j6oY
tIusDB75/0OSFf1b6v+yC9oY4th8E5k1rgRgCNS/VccWt3kc6XpUaHnQcEas5T5nx67iAmzQn8zA
0525MutcWnsFqeBIyBsSXrx9zFBLw92qV3QnNXBk6Me17+PMM04NTaX0C1QQ9TY2PGp8ZRcx7+iI
gS4nbtgntLRkG1Ppf9RGxdvacRIV1i+2r28YWdJAR74b9TzjiiuvbF34FapMId3H9K4QCFzM5MKO
Lp6OWhQ+XQgqKSMl7kOaEr9DSd3Qf/FDQleOJdsG2BYrazrWwwQ9lEgIRW/TPdy6BQof+sjaEkoV
UiMZttYajr90MQTpq4/eB4act9X95kmKR9rVlDCmN8LHmiwpjbuYSqSEJw5lmfpmNNGKaeEjNXib
pmqPc/AILZ1+ema+rnHADEYiO7uMpG5YUT5jU1kqKAkVMl6fxkc3Mm6B5Mtbz0vindskV1qKjlIJ
pScjLnaNIREIsT4eO/pAyX6otLXAULbVeAMzCGs9e6+UtMkINa+QR9AyaBWEcA8lPpCmX5acIze2
5VdcQneWxoYaf9Yf+LXsIhMlYKWY72P2IeX6D1NmHzZZkcJtG3EX9Mj8+uUt3jXvWanf1CAM12ab
3VfaNL+2tQunDpGBFoEyTkPUr5s6i7V9kzzVMMEU7K1tcBXkSqdyJrL0y2povnsl/IAIA26n0H7G
PfwNn95t/oCulS+MNpL8swtc6IGhrZKEY1CU4blOeNKb/FdguNc45cLSAK2+qaLmVgsycbAak9YD
Lwes8TOv4GlBIl9HKJU6n75Xt40esIjIqb2Jd5crdrZ46iw12qE6nRC51bBKFb6SEbrQwsYNUjN7
hszQDxHnCB6VTQ6a6Ec3LLfy6F95nOq7jI58JQ/YTwpzH3MCkrUDb25Oa9xEmjMQPmL2vBv7+iAU
+vUpN7Z7LDPepQ41BD0AFLrENzfq31t6BEJ0ZGB7xTEsyh9uViH5Y+go/yhHODVPNBuYjpXHT77U
Z1td6i/oAQh2FRZmK8nFksCKhwsk7C+1Enm7VpH3ZSnrsPGGgxFLHO684N7Sm2ebvqwNcGByBS2C
2KhqnLKjU7EckBFHEVXUSAqMNeaANzW1OSEZgi5GUtRRL9EHwWovfONOjTPZMSO7wI0LYx7XV+mv
1+hczBFcbzIWdFbRVEiPqbz3cFngFag2chW+mapyjXUAhYfE+KbVCkePPPipWVDZUD47VcLmy4IA
QynqEciMf0WPKLnGHNW8ue8U6TGBHyFc+V7qSn8rmnCHSxdcXiBN7LIcH9T3VCI8llVeUOQlJ9TK
jqfmh5ou0KGl5XwAn5Tg3e0m16gpH1G3fs9BdlwYvCwZf9fhte8pN07HbflYVySVVfHeoWfaNI39
IsljuEMPxMeMupMeSNfMAC3pYnTYnRcUSYYPU2tvk75/x2wQk22TflBd7zeVblx6sM0dPzE/1KG9
0CTcI2VsvlcFNtv7oJO/5VrGLnKwPcDHuqNJdnhZu+/4v4471x5fsG4kVRcVa2xphwMQ2M0oXY1k
wlA+grkSPqe9brzAUUPepRJkYHx6OdyXxW2mm/f/PTUGAi3/m5NjP4NjlyG0/x/yZUG6nNLXXX3E
H0P1JzDm93/y86Oq/+//URT7X6oJWcGUtYkjq/0HGGMDhdFkw5ThzAnDVKx/GLPmv4Sp0Jwiq5Yl
QM1MaNj/FdjJ/7J0XQU/a8iqgvzO1P87XMwfsBhJVTRTs2TdniFYEyB0CcK7CiKZuEM1zkkrebZt
/QyJ9E8C6j+XB4XzGUBa5VY9pplfO71BxhYmTCnkC8V+RPays93k4tOAf0F4/RM++s+vKH/+Sib7
IFUCABVQm5wJpceh8Pb0pSd54T8wnX8uLf956aguU63rmtqp1EcXNUiFdq25NWj5Hc1rKNv/Vqf+
G3n8xRNMeNQvfsZCSPl5nEzK35VvFODgGSOXnYgPX2UgFXr6Kf4UUf7nKaY37PPlbb8QoS+4vIsy
xcK3MMZ7rIOOlcE/+o+k9L+4/2n+P4FmSUppU9EJsB1lAwl0gCrQpMjN5vTll+5/+vunyw8UBEyr
znlL27DfVVNTtgJGixR5QLu6iebq9O+oC2+SNcPXtqjuaUcqK6db+7TobSQE/T/St2iL486KnPSq
XzeX7nfKSTm5AMpDu2TDyWVlbowzU7X0Jkx39ulR6WnV1KDESLPwtZcQdz3SdpTDe+f0Ey6N5Gy9
+3aQ+kpeVI6uIZ1oQ++moMK8IWX42rBb+rsfma16v2vwX87qypkO6h7yWXdkZ6s+W1Sf/+4XZiu+
8nyva9uGch8dGUPhO5XhYUAHU1Dyzk3EtMS/WpOzpS/RfoAVFUOV1xIisnLwwGGPIc23ojfdY1so
6q/IDzWUFgV53WJE9qZQGTUUPrKUIeicSxVPf23YGr55CknVbkQuYOeJfBFWiYc3TZCbH0M32A92
nck7qTfCJxkXoLUN8TfWI2riit0eRuSfqAgFyf4iip3Ak4ILeo+mPnspVg/0ixfUppNxa+lsJjnV
BwB3R3py5VS/C/yyvSGZPmFDe3qWYp3dVGdV5D1CqvGPki7B43Sr8KrqpQKGqG9Uz/R4jrcIZ9Ln
v5oucxbeZDQ9pd2yrGp0un7/s69/Cu0uNvQz4XPhrUZs/seiydBL+D7iAQdapqTT+uxe+xN6A9Ox
0w+wEBfMWXyrEqSowuV9y23r3gjSqyYMz7xnS/c+/f3Tgi+qiY3T9xVCXtqELSpj3VOYmZRljn93
71Ok+fQDjRjMyFQpjTcKaj4FP2W8z5Lr0xefZvCLRWLOwtWYN24Fj6pyBD6bduD/9NPxihzDT0ob
H21VPbkKfmR2/nT656Z7/urnZuGrMkbL7ls+BGODkkhSMKrc06u3OX31pamYx60xJesB+tOxON2b
JqYzmrYCwYRTWnJmtpdepFngQqdMArINCY2FWxwzDw6uhN3FmalWpst8NT6zmKVKad7E0IMdgXPS
NksNfceu04WFjZqlazKsVmx5IAdeBEelLYWjkR2918DRnvmCLkyQMVvpNEiUfcj5lGOMfoWf276A
SzVm9t/tM4zZQg+aLoK1zPwnmPvg1P5S+u53HCuvTr8AC7Mzbfg/L5WwylPNjIfK8YwMbCIlWys+
E0GmS3wxM8ZsmVumMo41Gj/0PnjRTc2++Kraa7XCNNPszsTBpfufZuXTUkcVVSp6RCzpkfbCAC7D
MwOzsDKM6Qc/XRjhbQTSgAsbKRXi6I3zq+NR9xjEmfdmaXhmCzvHJxQeVYJDwahcpnp9yFrvvkcR
2GA3qvnmmQWyNECzFW7Iyqj7Ba9nkdCO1Hvlo59RYjv99iy9+7O1TWsXX2szqkib0Fw0pg89YH36
VNIzsWNpEmaLO/YKNdQGxqigsdNUm6NbAjxpk+EG26iHv3oGfbZ+4yyMG7KmleNm3wp6Xcb+jZPD
mQFaeAB9vnpFnneZzMdCoTAceqpD89XtwD7JjqrL0/e/MMH6bAXnLeilqmGZsaEx6ElMleHM6C/M
rj5bwIMVkstK+DioeLRpypG5XkEIPzM0S/c9/eqnBaZpciwsg6HBW5IjWp06RmX8OD0m6vR2fxF7
fpt2fLo4Xcklhh3cet1FCG9lfRhAjvfDtib9CVxD9e8ETIdvblzRHVsm8r5GQbmRMMXZa7iMPliK
In8MVusd67ACc9d6Bq61+KoGiQWA01Xa4wjG47LSw/EisMPqTNBcemFmUWEIfBpBdcJ9lSpbtmBA
bNOPdiBzrNb134U20ih/jHxTdkC2hxETruFFMj58Zdx2OFQnuOedHv6lh5iFhUjt1dG0OgrdtF5G
5bXhweQbwq0VDmeGaenVnAUGUJzk7QWPgJ7Zek3rTLmocdi474vU+3X6IRbeT20WF2gukRW8wmrs
SyCL8ukq7A8BPWBz+vILYzSnO6W2FcPajmqnw5mZxsKiqQBI1qs0jHanf2HpAWaBAQFjqSDdqZGT
VQ9Jrm9CuT1z6aWbn/7+aXmV4YCUYSTJZUi0XybXBv0xo8LioBP19M0vTPBkNfX5F7RG6TyVxjRH
qhAeo0vhy4IGNjgz+gsf3yk1+fnyFkCJrk2D2ilKDEyga9VvokdE7L525uPfPcFsJVexllRtnpNH
A6UD/WKbhNntqBUPpy8/fUG+iHDabBGPUtCKqk5qyFXd8OImsPPcMrKf6QkJ93kdwgOUXeXSoy//
zIdmadJnqzpU26C1Mpedtud/o8GNtlCX6kLkyZuiQD14+rmWZma2sulSF4NtUgpNS7RqMoU648PI
7U2o97R5nXmUhaUhZmvbtT1rHFSbfYVKB2dZp+82+rYzT7AwTmL2zc/RaiQAkSonyJ5xfW0rF07Y
++iVZ5bG0vVn67rPBKqImOtL/livaY911LLCQogGUKX7u82pmC3wgnOT5qbTLNSvoDVWA9KYRr6t
xl+p6p15jqVJmC1xI/bcOsfAxCEJn6/0oPnmm7Jz+i1aCB9itr7FCD6pm+4/zG58w157qI0o+J6+
+MIrKmYr2087I9FsYhOQ0QNo93Wn4IXcbQLdAIj29Hc/MlvfcdgqRmeTwMbFxREp2s5k/IZPFwCd
Nv3oRnRNp39oaahmy9oXUR9lsVo5QH2R/6BThOWlmuaZyy/N8mw9m1BTQYFSbgH3cKnZHcQZ98xL
unDn6mwVkw7F6b0m21LjdYWb+qbQy22eaJvTA7OUWpjbCUit3RZCljkbR3X4ilCu2IRxCatEKtQH
zYtRso20BvgArG4VunMvkpDpETJc2tN3MD3IFzF+cmn8/JWS8tbOg5SpQauofdD4Enlb4O1TO2e1
ibszv7IwQ+psrQ9+gKIrZCeCSY51oTYtmA63U8+M4tIkTX//tFXQO6OJJZ/57zsa/JD0R6n0UJjN
/ekhWrr56e+fLm+rPRT2YSS776nXHYf2TZEPxpl7X1jo6myhB0kHs8QgOWKFym4Qr3w3VhlsQFvF
RrqvzqyQhXj++wzz6RGUDgD1kFvgm8vI3RocpbdxgkdUDb3rR+G10pmnmblr/qcmps5W+tjFKn5K
ASZvenHINPoWpWFvD/Jx8KQdrWpbO4hfTFRQCdWeNsKLvClf7eLp9Ez9jr1fvc2zSBBp8HPVCEEA
vndTb4EKLxxdeetv7cyeNPVaRvd2Q7vBldBy21+l6kR+0OnzszTZeo0tPZpEbdYvdxgS9CW1eoud
jIxl1JBA3IKLzavMUZKm8k0feTVtte07dgHFIQwC6Rdwdmwag1C1t9JY9s+gX3ETMFp5BxLLePZU
HRBTZ4/POa2NjkwTVXFmhqcv/xdPrswCVVqiy/T9vnAoDHMHWfk0pDiYZ/0+HaLbsYP/7Gd/d7hT
pnv49DblkG+KIfRKJwhqA8Sl9EtR8Ss2lV915b2fnsqFdaHM4hI0znEo6klDo08avJxopOk+mM1Y
3ccSioEOZ+8zY/f7ol8N3iw82bw3moUxnSN530L6glxLvzCFCp5Du/A526teALa2WydVt+lbpKM2
7Uw9CQtUwlKs7yp0kbZWnVlEC+FMmYUzQV02zYMudTwLqz5P1NEmlYYKrWt89ruzNLyzmNaEJgBS
LLgdbOzRZ/Sxsh8AWK3w8hW3Vd+BrMasYosMQtuEAHaRG9Kd1uaxucWILNphMaA7URxHm0qz1Bfk
bxEts4bpnJ79pSGYRUWraVBWdVrshJUEcVQSgspNDyrAHsWZT9LSCKh/vsScK4qkDYaYsoSadxzL
crsA8yVoQQYltNcQaHV0H+nKmVldqoL/3gJ8WjV4jSuSneado3n1G+1R983QrgzxyFb+YLSQ0Yr0
RnTDwcyrXZpp27zVJtnxTqWdsLNjMFDSNpMn8K3YBjK9bajvQrJmDRRgqYsdHcf206O/NDSzKOrL
2JqkraVQbsANoIOYjoSuy/1LI1EeU4LeX/3MxLn+HEbcsgOykI8quT8Teg+YvqsQZvlNB3IWxJYs
y5hn1ur2735tFrQSNY+qIZRVB01Cf4WOzr9u+y6/TBRDvzRTEw00CM3+TAVvWkdfRBR5GtpPk43w
IqNzw1Kdns3dXjaTNyvIrTPzoyxdfRavAJCAb5ZD4bRQ0fY+TQH7xkO6CzxfKADpZQ9ueZY+FKAA
nR5hyIUvgSem81eCo5i6Wxz/sAgaU/dcpnXh8yPPYlY9As4dJjJHyg3Y3qWsSr/cind06PBWghda
nKk1LP3QLHCJCmMWVoOgFhdeG9mDGNHSa/7GaKtwRW4VDV/0dxFCngUhXRkAeNSecLqIHj8TJlym
7xROLhg50cd4Jk+wsNjkWRzCtKGMhW9g8umHZNa1XlrD2MhWfR2+Cb/5htmTe2YJLL02s82ZUKEJ
x5WmOlqO92Vg4/BYo2M7vb6WLj4LGjUuWt3E0HREEQb3sTeGR5sq/F+NEuZwf64n31KqGrNr1TED
u9+NNCvd0qWO/3bhokNA8faET2H68jePwh7tzx8z47I3pDbDwsq9DGC5grI5MwNf78M1exYWRg3D
GB2nVAfyzEQvQhwN6o3UbKR+nL73r18nzZ6FBoGFUGwoWey0ii5vwq7KjnjDYDchxe6PMW2GJ9ke
kYOd/rWF/b5mz9a9jyoJ4XRB/ww6ZqeKWvMHdmHls2G4MIvwJgMJicQBkIKCFofD6yHuRegYAFMh
L9geuusQzPWZu5netf836mr2LDh0FebOvlvFDk3e0s6N1IHtqR3CX+kBZWCVVdnWld5o3YNsZWm7
9TmufNdLfMjPhIzpsb+6gVnIkKRK5LWBFW0ewOrLCzNHU1vI8rWXBsX96af8OgJq9ixgFJKqGWUt
N5DbMESxsyA7SOOAS2UrSxDoffm6gXl3LxdSf2aWxdK4zgJHbGl+EsqgvnCeT3UoGkBkV12mAfut
XW/fCimDr4dYwkbYbo4Orf7kLPDG3XdgAV8zrf5RBwLwX5IHykoYSMBrFyivnJQTstYLix1bzmrv
suNFqGTjAjfZP7mSkTg12L/Lws5xeZZ69wEzZv1G5FiJwblhy3bm1VmauFn0yvGTlrAUa5xeK6W9
mXjxHsIoSt00PJcv/DpAavNuVGDdchrBHXEiT/8Q5mC+VkF3LpW3dPFZyOrhsgr6c2NH4EOEVeBm
DIMzMWshR6VZs6BVKR5Ohw2NwGVbZepaC3HNabot9JL+mCdwO60hCXdsOPac1y6s/MUfC/3MvCwE
TGsWzqDSpH0kub8rZOVVzUn+KtAzVOFmYdtXOmyx8sxLvjSCs0jm6rbi2maZOHLQywd9rLWtHPbj
7vSiXXqO6Vc/7QddDSrQaPap49cYU0nqjtPXE3LRg1anN6d/AkfTL4OPNQs+ARTQKB9Lop8eY3aM
myL+wlLhud9D8tQ3kl0BrGVfrfyQiNrUpBQA3bYYRLqXZVhaSluVZz7XS4M5i1F2mpSjCyoAYSA6
o/x7wFbjzFMuxCJrFotCLQjQX8k1CWvkXG31pEBmCMISMXKC3kV11XUTtNlKjoZbTBZ/nP7ZpQea
xYfRxD29HtkSUCLfBJDacm8480QLr8a8jZNTodTRIYVgCY7xtjYs0MJAEHe+KfqbXKC1O/0ICzuD
eTun8BLMASX2TPjJxU6hF3wjIG3ca2LothC8PXSqavnwdz82ixm04HZgE4fmkOlwfJLJFCEakEDj
653QTbIaaBo6M34LoduchQhggzKyvLA6+MwR0l+vbe7MBnNuSwvip9OPszD95iw4kHnSISHm7QHe
Rf7Y6irq4tYo96ev/jtJ98W2Yd7vWQzAGbXManAbBR5nYTmyahvpbbBkFImgHHYGgk6UYpF8FL2m
XOmB66O0Ym3hl9QddEWLEeNistriDwg+WzYAPCn+NoU6uB9CjmSnb3RpqGcRJhzTMm91XxykFM9U
aAKm9KCRDHS6onLPTOfvLOJXg6H+GSobnFqsofSzA9IE4yJC/LPNhJReqEkZXiZRGr3avpIijqtz
+0WDjHQTtxT1JBwXtkVOQoV6NKASL9THCm4KWIPR1bt4rSVBAcM9lf+uQUQz55Eoz8iSGLzjBpH9
gnrgVR2UrODB7M+M91JomEUdX44z0jAt70WnKpdhqJpAo7T6Pce8Y6uq0bmv7MK8zvtL9TrMwBHG
zQFnkhpiRDq+uGIErqOXQ+icfncWnmXeZNrCnIS9wmi1trc3u8DfWIoYkfdXO4S554QeC5vjea9p
p0aqnTUVcUeR1GHVV5p8XedldOcPY7+OM4itsNGHdeKrw7nU+9clNGhJf76wdNSIwkub5hAqvfRo
llpGhliEJVKBpNt6oaK+68okg1SiTrm2pAa/79NjuvS0s7CEM2TR957fHEypQy0rtLA8WmaNXwrW
kax/9uXao5VPiRjAIr7Ynv7ZpZ3GvHEVU4xWeIWJIQ65yMEW0bFJBgmxJkYh+FJASdkbZVAe3TaE
rdxVeB6JLAe/n2Jb0Rb1ubKisrAZMGYBKY7yTq98vp0WrSpHowpNvNFMBY9wI0CKiQ1rsgFR12Bm
EeZYtXYJymTJDeRzDcgLqTiM8f6cfOC9OcZVAdgPt1FfcPaFkRun+AusFAnIqU+DwNEuNe2HhbOF
sa6VpH822gaWUGhnoNLDrt3LChktpDwVKe4zb8bCx96YxSaoS6iEKDQdYj4BL24Fq3TUC20dZIjE
NRfumM1W4MzSXloAszAlT/DXIFZGaGqYquY29rZK3VegQr1JhGOOB5yEol0KIQGWtBeeiY5i4SHn
bbVhU8mYqRlcvvP7bV5V9VVS2cmDGvhijdMmROfM4ByZ5AiZRdBYuxQ3sXc9GtJL8K2pg8OLuyk9
Ob2QB9+4j4M22cqwz968Dop1VPbxRVJjTzwaam9uA+zkn/vA758HjFaf8x5nxVVt6tlNKmXjbQ8d
daujnYZcIUVXQ+2BvxpL16UzBJ5eLYZsY4xpcSG6Bg+G2LV3Z5bjQhiYdwBnku/KWtuOhwKI1HfX
K+oDvBtQhqU04m6kcUZ7140unLyPZacDe/BTE1FwZeAn9KDWJm1DYIAsx05bdU2aDbgFZH9KWrks
vzUTT+H0jS58AuZtxG6ixm7G9/cgZ8pd2FtPMlYNePds6grO7+nfWNpLzTuK09AUQUhF9mBlUtyi
bqfXHaI9fsB52IgEPkUn3UmyLp6jBCoknzhPfrLsQn7iQ2t9w5a53YNyIEFq1RpehiVEeeyx5WrY
0k9cv7SSl+DQ4sXD45k7ntbkFxsefRbFu66uYAiGcA/oEZ/wwGP9XdVwo1uXUmo9JW44bHA1tJ56
o4IqEcKjvU31zL7AxPGsyEEs3cW09f10QrVZObqmNdrBshNM5BuVOErAjKwWK/nR+8EhJYBnlbt1
shk6mGvCBvSaYBhtUJ7F5m8s2wCold/kP0H7W89jYhT4VRR9aK0AukF0x3g3vsJ+WcVYxrKuI5zo
H8yaTwIS79jxAwF+WuR98mGNY1BBimz8m7Rvom8RVuR3TWtpl6MfmWf0zerCrkeffTzS1vTjEWjf
AYuhYE+53AT7jc/LvTk03bG2Bx0vDk2VXroGuiO1YHGv50V0GD1LuUNFkV0IczKQCoV1iLtCD8Ey
JdAWIxEGTqPJ2RsOJNEdHvJwDITRDODWkKlIQECjlQZfODh0JtSi06/R0uKafYgA9xOPqm7k9kT/
3RRD+i0oJfnBHHT/SJawP/fJWxq22aelB3iLWU42wt0YpVtbk5W3wq7cV7LwhXRmFS/9xuyLkkp6
YBhpS9uhaUCmxqwB7J4BOzekY/P0eCni9/Hqi4U3b7+2+lotGtPAbMYrsOjBKLN58egN3eLI4T7p
VhJdK3Kpydu0Dpp73ExwNMC6tfyehdn4UBaVtLfNFqoUumyhAN+phBMVKRZFQe4D7NFtvbyMITPi
9RQNZolFjxRfxcKWtR2t62yLhlCC9duVnFSQmMH5bdS2+eWGOK6vNezjyd/4enirV6n8MzdL5YAN
gY/3CYRkXCUrDR5gPrb9ewZ6/UHN0ugZ8IBh0THY4xKrV1gCaSmsUz5AdCqAJLh3QYvdxSyty1HC
zivMI/9XgOfLtlZ6+D6l6Uk3DfsTPgkVrMUNFhzFe4/1b7SVMxlafBAqVNx0WX4s8nrQsOBpULkq
VvuU5yWcKjMUj5Wlj5dDE5Q3eYQJBbx2LY7XwSgkbe0WZXvMTaM4JGrpX3ETza2XyxD+ikJWD0U0
/dOMYvZrYYBqWmd90v8adFKL2JMWOeBCAzubMEaZepViFHilBJX4OQ4tXzFgss2VMar1Ta9k4qUy
NW/vFRVo+hhEKq6TbP2+4wanHFOyyq926eUQXdPsTtQCdpmRV+a6AbB5qWsDOM2yUt7VVu22uiY0
x0086xoID3b0vRDVpSvM8M6l7vkLEgDVnNi60DzIpBGffyyC2HPc+kNdP9W6GJ7lQXt2XeEdpEiH
Ig45MAKBgrgDq77hXq07cWkm4JNXhWd2BzwxAPxz1HvPeO2zlV/m7mM3wJ5fq2mpPeB4ZN3aRRAX
qxGYAgNMifKirDrtUHi2iPlX8sCOso+qq3gYsgMfNIEVqQCwGg3slXxdCfFsNRQJzH2rgsEEgxXv
RtfTLlx1MLcu3kHJ3gJJtNFhub4x/uFLbQsbM0KV0vZK49CYbukGr57Z+NYf/lC54UUS5MJak8kY
sEzD/BOLN1+Y6W7IZRL9IZuxTVfjo7oPPQiTQpQ0HDaN7D4ZHYT7nasE7hWWBtFdIkI+bYY++Hg/
DXXVYNjXG9rKTbFhWWOVgtlkBhfqolYU0JWiteorkj4W6jA1keGzZdDjeZ+sZ6uyRm6a/R7eHfGQ
772gAtnkhTijBZUbvOEvhWVI0YFnU/u4XJcYeIWAXG38hYPafWj7zJi6ILxjodAn5hd6dFDDVGCh
qNW1tpZgrTX7xndhYiMNia9NKHmH0G3yD70daWKYvJZ3QRpAo/N6MfxQjVx6pukvRw1rTPWOvgT6
mak/ypqi/irswRLCUUrAJRlB9QGtUoPPKHn5HQra8LuuCBff1TQIoUuyt45qzbxqweZfl2Me70ss
8NZqNFjfabDUPnJgwzoc93F0SsNU97qC0+saVzDrJuHI/1grwfisBWALTL65rz12za98QapnFX96
DJg62seAvSmxTXU9hK8VY3mWrwJLxXHFtLU9MFUFY2ND00DVxqn/LZGbYjcoOlyexFMw6Y0UmR1l
qY4vauc3PxssDzG5bCMMuyuEQr+AqfoHqPEYmcLufyVNgNVhCk8PLL7WfsvMYnjRWSIvgexKN4mf
N1eSr9kvUDFwtUYWsCvbBhr0OHjKtWlZJs1h8LGcrsm9n42n1kAA6OJ9r/oMdF9dR9rW7MHipmZc
7YFqJ7d2U8dHTD6tl7ENkpsuM/SHIG7hrpl5Yz9Yra2r4JTU+j3VrGZX+z2orDyVJ1SGPNCnGcKv
H31PKvlXbsx463ZwzORIiQ+oJpBSq6rXWitTHvqjjcvKGrkV/qDQe+VohU4qcrLIyp/0pBrofPEI
o1EZP4V9YJYbdaiDZ+z+Ogvin5vuO2kYjzLs52KtYuIEO6+QwL3FPlVr6P5NJQFYjKt+54N4AlJZ
JLLALkqucJlSNDzWwblmL5Xrtd4+bsQAYCEujKcSONZ+9M3sp6Xb9VZnrMA70SCKgdOQ4RYTJdGL
yo7pOx68jbu2UmJBHvvdW5XZ9nd/VIYAgBvIYVzkvKtqqLIfY6ar9zjxpFd23BEMKqUpSVJaYXkN
CS64VDsDhKFSiM7cKFaXdJsSx4ePJO45rLsi5/YZJwyt6PBmVmumMsM5IDGuVKMdd0Hmuxf0zqbf
zCYy1oqM4/bRqj28oGhMFJyuIaY6qcpdrhIFV9rCbcqtlcI+TzA/wCI4ruJDZ2CgMhlhittI08Yd
3wjtJk3N5BDnFY2GEbvZYBW3Q44cT0/u6J+RP1Dna3tOLZjvjJF1w7d5vLbwML7wvUS5TTkqritJ
Tg5RMqQ7g5b3S0MJ5cOYFfXWSKN4Z1G7PPaapN6EWMpdl62s7H3ophHU2iJZN1knvcbY24K2Hiwc
EAuzdRSVLtI13WpatkrCLrqMaP2B/mepGVT/LNlQPEgxdcLucdTwvuskrcSkSjcuYlvlq2Ik+RPe
6/Wwqwy15oBj0p3TkLTJblxf4xU3Shcbp0Jujae8bWt3ExoREdGAL/SmKJOXl8C65l0NLDeDztrT
QDvWYQkE0i7ddW+74U0ekAeKxzHb5pjGeutcycVrauX4fbjYVK3YrQzYbZm6ts4wgscQRZb8+4Tt
8g2TFXyI2sPE0ojr6lq0+JesLDW18STyrddEt4nhWWxV1xa+4R3OgTCe1hj5GPdBbXtQ4pTxrvJV
qmoiD9ggqTquJa2suU//Q9iZNLetBF32FyEC87AlCM4UJWqyvEHYlh6qMI9VAH59H36rjo7u6PWT
n2USqMq8efOeDBL4m8b1xLjZC+VPxu313rdWnViL0fO6tcNdwfx4zo1QA3mEUrW1smG5TYxnPvql
imIjG4zzXJkLqeJp8GeIOP43ZDFZ+443cGciMxExzOdnlyGBix5rnn3q8g8glXI3d6QEcAN0sbGS
OUdAbUH+TDA+Gm+9mxYiyjy3jD6nQruvPZCf1wjexSawTftX3XrFzhxgxfjzUCRh0f+xwsn7rReI
bUSdtt2WLREIATk7+3ffXcRTtrhdPBBmd8hgsxByG9mUKF3pTg2wKoAi/P3RbfXg9vW+DbW9bwb4
VaRzV5StPt/M0SW6+MazU1XbvHGmlVhDsN7Sz8fpbVE9A2ByhMlhZISffxF5SMhfZ/tvRBoKG3bZ
SNg9tyvhybZn0gF6Cw8zOMXZCjYAaeajtGv2uBWYK3Y29Nj/aQLXaF+DOSCtbeqrfxVbDmQBNakk
EDyFrb0lDHJ+eLgtjnG1KON1ysxxiBkHN+670a5zeFCuGTmbZWEgIIHiJIM3Ah+0Uve1EaLfVkJN
sCIjbV4LgMo74Jf40KO+JSVkXQcqIzjShCdWi/hUlMs70mGNa78awUvArDle+gIMWNjNCew452CW
WQVh1ne8/6YgCzYWv9VBVsitZJ97x3weZ9CNkfUnlyHJ8nVd3ZtF6veeE3gfDIN9dZwuCJPJdItf
pSPrmwpk95H27fpJ9JY4zplVnLygl8eyKWCw5bV1asGioi5yt5zcuVN/OhiNL1kefHRTJD45Iquj
zA0DsfsBVfGa+vc0g+GqO73suLbTt27MzJM5yuasB9AO5mrmL8S0rjZVUhjBAlH20e3t7N2mi3i3
uOg4LxagWzy/OwH7A/alZ3Vx5tnZMeMDSgDmiHrrs7kqNzCQlpfMlQB9Hvm6dy/kqIVoJFZnG3GM
/ywTJ0I+Z82PJvM63czL5DWJM1nkCfuePk9mWSRFZ5PGGlR9O8VNanFaiLAfkT3alGajlyB7xqh9
WfrxgW7yjO7Um7U4GKYpaOK5EHEX1VKeVoNQ6MUV01MHd+NA7r4H7qKaa6L6oZDsV1XObyoK89sA
m/dcMX0iKDOzwntDqu/R9VQLqmFc31cy3n8ZYjbfyhZIuhu2Yx17xM7dR8lWQGpOzqUx+u40GZZK
uKLGWLeDewpJ5ofakqf2/nE1HCPdjy++x6yOqzT/zoaeO05o8HsScJYyHNrdFCfwPC+PhPs8qK6W
6xn7pU3npFSPyF9Oh/HSVmM0I3BH7ZM3Q9CVqbuyfz71bPuOeD3FGLa3HjIjTB2W3s9E4WmgAU1r
XAfDEnd/dFxw2eN6KVOyG71S2DcibUoIzusL3AF1DFnffiVtkSjjQMgH81fX+jlbCXfM6wkzj0un
c6wC0f4I7VrbtV1yEk7b4pMbu83YpIxYardc52BrWhBtZ+EpzLP5Y5wg+erIFue80vl9nibMqDWr
GpjUhkIXMcQbIrjlYARXduTbrRBp/aWlEUJjhx8lRrmQoTD4gJGBe7TmRufKsDZrZke/ndnwr1mw
tuzTz8OhTueHZKa7BhbmYC54WFL5NvcOEa9e73z0vlHuaf+XBOF+PRhd3f1ZSM2glhUtW1E8oHLX
jhVLVysTjxuXq7pAIAI5mhnOIRLZapwiYc79fjBz8S0CoZytV7jZKSBn9ZITfXYM50n+iwJp/I2y
fElqtlBiF8lPnaivatKDysi86rawj7VFOG7w8PCwtp2+hrZo3jsKO26WoGtO49LiCzcGlTgDDHPu
L3lweVp+c9Jb37PROt95To+9KnBAtmuBew6CJt25bLO8uYWub2kjmD6lvWvNMZtSUL5HI0hQFYhj
b+3+avfkgfMwhPHDi7XJwkcIq40RimdqBE8bBAmKxUq2adiRQra6DVsRZTS/d5ZRPHeh6rey8Lur
6AyWLkdoS5j+rNNEZ3kOMp93cXCj34E9j2Rd+5WE3dOJ1tpOOUrLZhisGjgyFz1w9Nbqd4509FOv
bZExJGzh5hQrZgWopLxDvQVgs55FIqi276JYSUL1q+w5Her1XFI3XuEG6Etn0t5pN5K/5AqHviHP
eLM6D34VUTT7XggrLg0vTSLBhE50sO6aoSVYFI1z77DxJRFBFx7NmiDBY1/0fs0QB7ID2CV7EPsw
iAAlaUPne9BhxlF1mfipfE0Pyn7RiaTUdgsQbb5XEZAZMTcqydIlwr0CdsIv5HxdAu2abFwWcl93
KjpPgyC3G5ANf3DuxZnMhAc5KE33S5N6z8YkwYPYzorQuITlU40r4CUbU+vUGQ7mjmKW19Tx7Jvn
5f23VwEau7oqtG8RBCw2vpze/yimavxyLcv+q/t82GkZ1WdObzyprqVh0As1o8yT2rRC3OFI/Vct
Aw4ex+vyc7HMHivtsjsWLrfm7Az2V+k/ltAzFLvgOSwNvjiPqdiPWgb1ZE2yPkYzqg9VIvG+G4IM
w7tZULMOhIjXB1aMH8S/St3pPkLAVkU2JwUw3B09pYbuugYnZqpGklZLdHJh2X+1q5G9UO2MuzWP
jO2oS/e6jr34hdjpiriHGgpzxCu4YwWyuZeyjjXU8qcvRnsh+9pzn9yogjk+qd494yhvPl1H1Qdn
LKdrZlX2G0x1YCtN7tlJLdf22dJ+TSR139tPtaW5NAPbuCgRdHuS2KfjSNUF76KPxhtm7vWGbPmg
d+n5XWJ5hBscVtFlMXmPOXzdpGALEvtESyryKpvi1hhrNiWS3RsGSuSctnE75wQlVVUDTnM2R8VY
0y4lwbZr/bdqneaTM9C8aRS04zDV4bNHBfGVW8RuQ9FbX8JIWYmbp8Hr2EtDb+F8gFsfTf89anL4
NVkF0Rb+uWY8K7GcjI1XozL2zhPEJzMp1tV74Ybx7kNuE0xBnbN8ooRb0xYoxwPV3uR5jNhl7aZi
tMBIVs6hMOb6XPZm9SIn4O6hBPmWh3V/LucaFh+H5Lb1Fg6RtbTuRlWV98Jr5HdWV+656+T6r5gU
PbE3r96rzouUQGq1JGmtrY3olvUf1aTYqDnSSYRdLXGRW0HwAEIMfMCjlRrYYeYZPilRYq9zZxK7
WQJMCI/vd2Y/2AUJDM76BG4w+zA4BwWAgCbfSwcWj9H3041FnPmZtfQ16fO5Iay9a6m7CvRgX6gw
MUxr5A3uJrknwxubDWSZpx4kA4d8WNxn0uzyDWib/GMMZ3VWcFxem2nkJ8mKJjk4D+WbrCr9hD1n
QJtSpIbWLv0zw0WkoDpbEzEXVXjIG8S5TSXK4i3KjOmfjcnxkq5ZK7am5om9LlEBCsqvdAAPw0Eq
1AV0tC6l6o4r7g3e30DuRos4bj0PgsPFN6tzkEdTeDYcMJ5gRGF/4BfgMFN9CGJyAmU0epb/LopM
HkYm1NOmF8PDgzvqnZPWxqEyR30YtIGteELPu+TInkasm2j+AEgalVvIbtbF6gMPAlufvlISWffS
HktcSQM1EKNaC0Yaeev7uhgkyrUvi98IjYLntc/BKGk/j/aAOuDLgN8rLaQfuF4tJpQ94p8yzsQF
whKuSx+qvNmIJycysqM99c6Lr9sluo2krW8thZX4zVG+Ee2EBZkAHK/tjJcVJhEan+XYfvaqRqf4
I+U67+mgabrtmZ2D6zSb4Yi4N5SfluGDF2h4PbN3drShbakCBO/7WKTq6j/a7t41HklIvJop0jnQ
GBYHx4i115k5wLlV5aNL9zxAbLarr0bviXgMBt9LgBql6uKb6VIdsp7LkxYmsoM0O7rwuEoDRjbO
LtMz0IY0XoWkKDoCq8EdZtfOC9L6bjmw6eA0lDAMewEjMF+cdIlFk6MxRoTtfVf5MMHpFqDh+ICQ
FU7dDNkB9p2xTIkD44Qf77XAiSf8xQDnWzGUcqJVgy9khv2O7id13AVU5HvfnGt9YkaSNUCRdGX8
bqpWHHp7qXZcxeo7BI0bfNW5A4xERK0BzaaSXg57rRcsb1qqXY9KaetVUomZO0IZCs3KQ1OuaBpw
0CAVTO5Wrr19WzMAsZBkiYNECVP2ffYK/4/tURlslLfIm+tbfPHkdZO3Wdc3IeUDFcxDO1RN/ZGL
vNg6iJzbQE/LyU5TepvZhtNJ0KQTq8BAM5/dgZh7N8/hIsGgaQ6Va6RJQC0G/cAvaRCbCShStBbF
bujX7J7bAwzAngftVDUy288+Z1TfLuVusrwVvkU7j09dIGAcIqZksUC37pPKVd3XECzjD0LrsLOH
1CVmFGlRZUx8GLQXEpHILs6FbQOE97NlZdXRW+EdZSUxiT6S2VMp5/m/zp2jQzZlGlKcV8untaEK
kubK6HSwM7HndCN6mPCUvcpX97fQeX6Y9CJ/16LAS+hgV7jmaTv9xq5S3Bxez7sI8wHhL+x+1mIg
M3GS686ec7nDuWR8cQi2oFfCWSdamcVJ9KGmHWMs89vNWVtZ9dj+2A/wL/rxyXpwWtj6oVTyc/vi
dsby46DweLEDnPZ9zKXYqW4W+zGf5B2E33QNsjo8od6of9wGGn3U6TlX+JKKkzL87o+KCnEuwHCD
j6l8kJGusPQvxuOu4CYkf+HhWBMxRwMy3sSqwU9LD7jaoPjcYSNBFRGggc5ktWdkhejU2+FUATrp
zdexnjis0rBVWy+VoMWFKfxEr2mbWCIHLMG3ex8Y6MK4MLp/Xhpk/JIVs2ytjBFWgbSHUz3Ozm6w
+xYpJmV4VhvTWdCB/mdTdiVIvI+rcEESH7MwnGI3LJt/hurtP37eiFNrNPUfUsuLf6yUDYdOASkw
09Q3gCIPdvj/seX8PybC/2f8U9bBEW8io2YViNpatd2LP/PWUlnFuhSf/58xqvc/iTb/tzHqw57z
vzkH8J6NVUrE9p7c3g5lzV9vEBcID4Gqu+xE2rlHqsHmfVqX8pCxU3qKrHw5SZ+yt83LjNpgkANQ
NCR+hu7TxvYTw7JeZ0BqcwqcQ/8rVowiUKpsG7LTyhq4KqNzRWsIjGI/NKB7wXEoO1lnMiBLOFpS
xZgGkoCoabtsX9hdgc0wXIFkf/j8DFIb9sPstBjAZigITnnmFbEiIcCKngOpE6fl3B7Fj+9QFLdt
ip7XotU9zG3gYJZ510LhkSAIacH2gaivtEsbY0LXoCvyU0izUG3zxj5mKUpf7n0JCrnAK8kbGt79
qKVbDr6rybzUD7J4i8fI5DBi3hMbUBXm1Ni5i/mT++9Gkz3sr6dgsTD2qkP5yLL1iLooAYWPd0Ap
MDgGCwbtCAina872ur6FWu+q1b6RDQ+GDFzg38qxniNPf7kQ1OfmplifgVi8tcpnXf7npt8SaRax
d6bs4OgAEBhZjMMcvXWHPs7Y3bIL99Bn/SULpp/aAM304KDzYnnpwbe6xPb2o40+Fr0NiPYpcLGq
eCnkLwMau1XdyjF/Kxp3P6yMO+w3J1030Kw3DerOYn3JYOVBGFjx9nfdgzcmWQOStb8VgXckvo8J
CQjOtdhm5Q+gx+3CfBBwFPlHuw5vTttw30wYuQBghjAdZ5oQ1z7psjg+1uyMaf7rWOa+MYdj6szH
POwvCKWbPjvZw69mUYlfAjqrQVTMcqOjv1P9nZrjtqvXe4dshy4UC4I5hh8GFegU59GWp1bf0oiM
y6mCqZozEjLP8/jh29XZQ7S019+lXTw7dIL6N9oPzyQX1VgxuARFlu0XnEXsF2EYBmixeKBKQO9K
0Fp6rco4AH6opxfwLtsu/UGWiMfUu8CcV/vR0UefR9YH6WNk/iFMc4k+9uZO9xoVL2XdjIUP/goY
dILZXDQdqmB+Ru1/WeV866Pm0oGPMfrW3zSU2+hy+c4zm60auiOiRsN/nF2FICueo/A/6pWNp1Gu
bGMb+hYPNVpQ5MYuHbvRs/EPi/wBUarcKYb5SkwCZ2K4Z2YGhydaTquXfpGJjfw38AcGG4TRT89q
mApXtobM6c0i6nHIs23W1yyOeWhKxvfahjtWxJKVCYVmZhN4dALmARgOPbeNQar18rPF2G2FgmKl
ApwX9GbHfQYlB5SyjjPxNgaWQbtaX2qXvKSm+SHgYGMsv6cgvJntS1M8j2HN0v/C5GbdTnql5mrP
cwhfiZTRFNLqJI4Nk890ZIKW1Ww8fY2ze6mbdVc40wHYKXcgo6t23nfVZ+/0t3ldvyx9sbh7lH81
l2e/exqLIp4LFffjrzoq/6RGfR4NLMFOdArsHAg0xjKFK3H1kq7BnmDDi7aHuHKyk+d7fxk3J/9j
LeifAg+IX54YEIdK9VdQeDWGs5PFgyVa8bJWb4HQL/ZEuL5BPk0BhpxRmaHcxAu8f2uNlalCzzHZ
rodaRt7sZnTeITDHJkSmyfvry+/Z/hL2uMFvgMuLP9xBCE35RtcC6pI3py/QUbN4Xrpd6oMk6pqd
ir6UehCj8k+VoZKTeD7z7w0R51N04IjnNPIPTGEOGP22hdkdvOYXteJ5zsK9V32VNp5oq/+Z1urg
L/KkQzI30sqKxzBF6/rVddO+pGoYm3M238xVvfXdtYbMabRXQ6e/Ff2OKbhnPPtUB1HcNvXVtM3Y
rhxo3ZxyUNexm21q/WBIQaXyMeTSDTokPchxuBmLmaztU8RI13a/ZjDFDSjVFJoRyz0ma0VG8z2X
z4ymt1ZQf2TFLzezYor/TRR6bIUv25TJouB5gG559sfpJExnpwIQkXW1mT2AZOIn7PkYwj9NXn+0
pX2dgwc5R1+Wjq8EC/WpBZVdTlNSlBOvpL1xenPL0bDvOCpqp7xRrP2xIOPagqebdpJLYr4aeGQC
Ozz7ujimbPs7MNrj0gbHVfKGzv4ha+HIR+nvJX+rBj82wQshVe7aDs3YIysiGH9YnTiSRh8rNe2j
cmDKx/qojJJ1AAXqfJo6A+7c4OlunpVJbFc2sJlynnjyw5QYfOuCs1LsuzKPOzCAZffHnpjc5lB0
irgr6GlCTDEsBrZggx3rmlX81YX8VwhkAfPNbj2zAsaU0wVj/uk/ATNLZE6z1mcrdNDKtJdjnoBl
mZ4D8kPDTdk06VPrVvYTpiVUYWXyEZrKgzkLau7HpFJ9ZWRRbVO7bu9oFNmu7PkXMJDIWTRY5+HM
bvJ0mY3BQ6NtU32vRJZfJ7FYR7iAdBhWJPtTwXJws9WDLU6SmSl01CArVewuMjuvvQfbWQ4KeFFv
Wck8hQFjDchfhISx90E8mPtfDqP1WI52xZtJ8IK3MXPJ9L7zLf8Ymd5HNgbhpRfrcEPUxz7plUGD
4lT/gVR5yKG5+nN17DOjPPcOOSjxgGv4eWkgghOuBL6bGinJiGyHmBWaG3IAkYTm9yUSj+sTgbHN
+mNXOn8Vq9Zn3+F7aGxOpkZiPGIwS1LCf2bkP7nMbAOrOazBcG4Gi45DDjuFt+w9z8yL8qAjY5sg
09a/kPajk7WWvwDdo/yj0o9Xk1n5yHr8Uz/rG9sUbTJ7bFvka/46P7IawR9coFPvCnvKz02g+tjr
7HBjYc/CN0HSeM5UmeBbfDzdBGV+fCmiEGNRg80His27t4Q+cFatz0XoX8sIxaAGqbgtI/WuhfiU
fWQimNdG3GXTFsB4uiFhjLdLFve1VZ+WbR1lOb5OoXtBdzw6QEZ3pC//kuFjCaQJuD0Bzz96kg1r
FIhidscWEchMK++nmN+O/2Gb3zVkymIcD43lPgdN/dQV0UE6xradzE/V1RJ+X3+yyBWMrXA5R+vy
WVtE9kgm1mOgoqMQmDDD7ggipAI9YSVdSN2COOYU+U6K8RwO3rlGzg3Lvj53g1niiFh+y3Get9Bl
TmLEbiXy9DTUhXkwMntDKsx7ugKwLD3vG/5Euh3XMeKcascHWhZQFdBVEIWIb/kuWBv3X8PEBEVu
lAeBRivJfgCJl+S0W1yPY5j7YPVa6gojXRm7qRwWZeJNk6x2BKvZ9X0ayqCKjdDFfjlYpJgajdPu
TF/TJjtiWN4iJ6s/y5VJ6tlK1eLvp4WdZP60m/8E7H6UiL9NvSsjw3oxw8U5M0CbFhrnHqCgysj6
2UyUV3+D1CnIWW/yLvazlXH5tCrf2TqlAfiuqMwLODYaxYjBGPZ1Z2RAhDe3h+13H0dCGJXtRTEW
pybmfSkcsN6hbg+02/qPZT/2YFS+jMum6rW/tUPG9n5RrO8k7vllbGgd9XG+rjCGYZmBdjUHU+4Q
LosTYyw/1o4cadZTn1gmaRUBx2zW92fALGWbMBTqiSHhU1P/GLXkjAYMlyC9BcvErgxXKxmRRy6s
XZrcot7Yx10lOtYwLGbFG0/RexPQKxU/6yNZFRr6YzUDY5tAU4dimu7aGPgcA+23/snFn0JFExFv
vbEtv+g4LkvE88ilRm0jIIdoYwPXe9GlzZF5FtjbybGL8ahm0vhjZ2HUwVEtWqwj2bzW+yAf6jFh
k+AnACr92nL8eFvws0gCrU0PR+rgw2a0Zqw4bGu8uVimVTqLbZ17wQ2HLnwiSQVDoVE53aViJSPW
2Af6Db4OPLKKJDhrEwK/A+yDcviR1a39hDeze1Gja/0Zp454y8Ug5nqwzOrugXfrTlUVldA8XZeP
vGTR59lPrfHg8jzvI3q0s5cFkpoFF/JJBe5Kfq81RWdBdtjB8fr8neWn8Ia1cEiyapmhuIfrvGld
d34hT3gyIHKnza1p/OjmTcLaj75pJm00DYdwhEqaeovz5A5Bd+2HAV7rPENl7S0RQ5o3X3RG4xKb
3OQ7VKF+v2RLfyJZS55BET9U8640dmHY+z86t/J7XTvBE/y46u+M+p007Gfzb7KRYO1HOekotxf7
qBXh3nc9/E+1PQ67gKSefcWEllNfLk+p5/ZnLJUjnqK+3fUmuFUaCKZ5XAPYvKn9A69j/ywKivai
cxcnzcOlmR/D/OHnqmsrTLCfq1Mjuvp1KlR6yWqd7fLKL8/gA/Ub7rt0hxMR16tZAJE2tFn/R31T
bqdq+LuUU7tJ9fg8h42grGelyTOm6bz4zqmvJQfF+AJwL9v4AgG+RJXcWktA1lAr/7OW9lp4q/id
e/rPio65S00Ce0Sf3m176mhjuy/iSLOYuVO2A07/bmJwAjRdDowlonY3qijlKxoR6FZc2SY/xwnd
f+J2eCQ11B8G3LUDLHiPDCSf+sS0js3gO/sJu8rBZpq1DTsAlBU0FUZk8zlNMbJ1oZldm0CKOO9W
Z29G8qcD3xfnPm4Kxn38c/OGldtIkXQs9Q4ua3UrpCUv4Zg+okxb5vaRHeGVbJZtZSzzVmWTsbV6
KvGxXV41NvDvKKjCd4M9k+28uOETLyGMWWMI46KGlzrWwfQ6t6E8RjWtYbOOYbxmQcgs0vGTwMzT
e0ou6NkdsDfkD3q8U9Ylpaj/2Uy9SX54jf0HJ9BXmtmwYz173TntIHd2DbyNgfOhIIAzxhTrbkMq
7cml8cQ2EYIk99ZNwN5nHLRG/aaYtV9HUOR7wAs1RXwKT5QZ4onVqIcazVCKoW56YT4oT3Y76Lts
DBIVszBDG6lwJwyZhyyj15+lZT2KNYnPsXTQ2+p8eG0I28L2Xa37tSk1S4GDwWEPVAlDRHU1Ruxg
lTaBMyODH3XYv1VtxteSi3teyXU7FpVM2lHOJM/J6bcr1PgLY2MAO6O75Y/zA9tcG5MqprY+KG4m
0+0vLPcBHiQIap3osmu69v6+LOqI1Ec+ZNow58nRbX41ezbSxxq0a0aLdDP7SFzGYnYuDsLrlkwb
PEz8NPBpF3FetGjhvVUZzGgH5nK+/kTmr+KuVnMc1RG3OsnrAKw1BuqOTr/Oqv/KynybnOkFhi9U
77QEQDv9M5V0Eur6F7BYPmGNAq6vVVcJMYDyXZgRATJYSDd+7ryXYVC/utAwEvixattM5cvYc4tW
tlPtPbTt/RANbwVHYozCj8SiObD5zrtkaatTP07hUTNYYYKv/mi54rdxU15d0sk2hej/mt203lbL
PUQ41fe6spsPq0i7ZBhWi4QIDIpaZT/Sn5gcNaK/LaNl3lXe1DF+Ix5LKzxKMhtxhIk0MdkkIKxW
5KwNeB+jz2CVmVxzqEcLhNTcuYfAalvqff3Rk7bCAAZGqmIUtsnVekaIfZplFHKL+dNBTRGXb2pE
T2XWZzHnG+601jjLCOhsawMrSpufLOR7CCtVXXCm93sOku4AdsbeuY0V7us6D8+98bi4Q4YDzHVc
qM7jjToMm2d3mXPOEsfgvEMp/sZ60j/zyz83wXitraEqDqprKLpyvwyTYKirG6KPXSRtMa9ZHKbz
i3JxRNF5tS+Ot+pvmgmbB6QZAju2skn9yYi7xicg5HAM0BmSDkPPmsx+SIp6FVQvZoNt26kX42fo
mMVJp3Tvq6zS7TpnBusLok3oQ/UjmVkfo76Jtg64XVaqXGtjY3nE9GSJ59nT/jnjvXjtzHV5p0Ws
WQNRE7mVeGqsb78NyBHo0gHrqyyeRfNTeE53qBRtYzHKdT8zpOYCt9x4Wexfs40hyBImvXNE8XSu
6hIvgteZ0cfM3fBmUMS9u0Pd73JLs1yaGdFGdqV+WXDS7+xcZCnj8274b2TlcjvUKdtOy9wUcKRz
XZ11P9BdRbXN/9+s8vzLzRSOv6FlnMDZwG0iHBOQMOuLPa5flLvGQgdKrbtoK3jHQxfcxyFodtZs
+8d+MDhca8M+C+F7WyeaOI00Y3IiEtGBP6i+IsIV+od3FcFt+c2mH2u6azQHLLQsPvKNpVLoHTMt
QF3kRBzJgX5us9Zuf3UXtgIOjZo8Tg+vOVhr6sTm7JpXSKP+i5Xx1SVRjbMD0OF4YFTcbYTFZ/7o
xqa9jTn91DKJYtCb8xRixc/PrWEF71hoyHKUpkQ3NNOx++WYjfvNgMmfYlGBGKG6Qf4yiqxI0i4y
Lwa78++VC4pFySb9w2zKr3eTxiuwNyuJpteJmVvLbcPqw8IEiZkgbKmheY0ZCINbmfw4qMFnJBBM
WLJYW9wZL7DyZH9t2Axicr3qgO3HMtMbKZASccEQFNgqI9+zHAsCS4crvrTFa/3DiGMttnOIzA0H
EyYDkw87NuogfVJdUDIbUvLbz2k7NmHW5OdKudk/qZj2+nnRfEHsZhjTeljPNobBaNXUUp24dliF
8ZrHfiZ05y6WcAe2yiZFH7Fg8a2kIGKq3gyB0fCWD9IJbkSoZB/LWufHcZHjv1EAcMaf5H3Pygm2
xmNcnGZZs8tEp5/5cLvXMre59srIocsoqnyLM3nZjNBOH7yJNd1nRuBsRViC2ip9/4mNZvvNN9zy
o/dMPxlJNLhgiXA+q7FOf/m+5/yooMIHmRdO2QLPDtdpUw3Sv/hGE4kk9cLwn42RG6dYUDzXqzPG
HjC9RBbpxcvr9a/G2HB22Gm+rGkgt56n+0RJydneRY8B4DiU/2o5lV9eFIb8Bplep13GdiKV9mRk
/fOYu2YV58FowNbmESaXI6cQVXP2VwaV3HZGLXd+ENiXGdp3YqqBzZhK/SdRLbhAYLJuFIPfT1aA
Udk4l+/hwiGjvPWIM05sR6/q4miee6S//LNJFx6h9FMDn2gIpj8QmZfdhR9MLHLM24qWPDFYaAPC
XZobvsstO/gQoR8hp6EZ8Beo8OJ303M9FWej9QG4N5qV6aLfMbuU9VZprpqG5mTLaDdKRmIHzvlq
ovIX3Xs9pftwMg4P81zCbP8l6Lo7uUAWcaKlm0zuyrWHBfEvVuetkN3vEVPJiwPoqbHnC60Ephel
KO7ab1ctX7aLW2Phl7I76urmf1F3HktyY9mW/ZW0miMNWpj1qwGEy/BQDIbgBBYSWmt8fS8waS8j
nFHhlt09eD2oQRaNvO5w4OLcc/ZeW3U1MyERWz0ThX5dp8RCGpO+Q+LnaUn0akjxBq0bnSE6xzib
emxY2yEoCbbLs27fZ/EljfCNbMTpGWqN0g59EsI5Leu0wXkKGcUz+ch79ZAKPyrEIoVwm5F0T8MG
vlYSLPFB0dryyx9G7HtBo55F6O/sUdKtfYsxRqmsNbOCdUdQkN5Pa3Yocy3jqKZ7uFLSiNNoxltZ
uRDSRnDGnKKdAY7OQz2vpyn0ajHODk3X7gNBtrQ1rdX+XtMwpp6wpP+n0ePy/78bCRaxSGhOiMO+
gw68VqZmWqkYGbGRDcK1Fkz/h0Aa9cg63fR+MyLX5K0wpsZmbhvpnINxtjWWKf3XA87/YEU9jnEJ
ZiPUS7ORNniq2pVpiNWKDZICo2v7E9bd/7TEkREZNAejxqJmxpF045phaO+B5bJWdZD9ysNcgr2D
1+Lyr3Fs8+//9T4P/Og//31zOkF8/VqcP2avzXHM+P/EAHGVefN/pym7j+3jH6/4cdtp+QL/9a+z
bnzNnjgEBf/69f9vX8gNX/7SXxHi+p+abKqc62XNMA2FwNd//TG8LuHi2p84fjV0PxbECkPURf4k
B4AT8kfin5JJV8GwdEOTOdzxz/2KEFetP1VV59+ymIRZ8hI8/vPnOP55/v7vP/IuuyyivG34h39C
Ef6eqhuipPIZNAzEMveWCfX446M04acIlA43hdy07AAJZxuZ5hHeutweq2ofyQm69mLw+gSnaCYV
vldYd2M5ZJu49okEKqPZ4ajkqdgY7NlXcyZY1rPg13c0JEm6SyDgN34d2TT5OH9Z/rk/1AzeRc0t
QCjYwhzLDt2dp85oroakdWehXqKYhp8HOEwe40ONN6UqxZegxG9D9X8+tft6aFckZBsrU4veFmMW
icgbM8FpLIVITCtlPOtV80nyJSeSJXnrD/5VCeBcD4fK1VDIeAqjcupnDGsMkQUhHx0NjYbKgadO
/Uujy879Po058+FTUacHBNbnUWptjS5fx4q2yfL+AMdiJ8xWftH6uhdopBPKeU+j1g8eugbL95QN
jp972AEmW50FJplRXnhR3lROIVxTQeoY+rCtCFbi5AEDiz6TO6/M85qZtOGMZVMyfjZepNGifxtI
omvM4eT4rfoU+EBXRTocCCOLp26oauQtWHFIAcJ9qhXXQYIISXnjJLsqxPqGkISnUGHwU7fDNoEb
gJKd2Tn5xpWUrTgBMakxIuymYaEgfh8S3BrBS9qNjdeFTKLFYdSdmuMRkY/U5MNZGtOqDgZOo+p9
Sms0ysLzvq5mPmcTu2r4ZhjiUxBYdigIF31dnCVRdYNEYV6hcL1pRv2Wuj9xyxminmD0gRcEqUOy
gW9jG5lX7H9niTS/1H5+EakYKRmdoadj+B14umJwATPYIzqjL4zX/ovF0dxpSuY2hnGjj8qLUIyi
04lDtZJE8y5S68fJgk9oGeVlx4vU5WjBxEDgns9k0Fp5nVEaYCS/NkW1RYvVqqtMQzVlaWSHtzJz
0baxg6jMOPYa33MRGZdJFHI1LuMPktxWNfp3R8MsXcpoAucS21pV9Zk9G5KnkwBmcM1F4YeU3EMa
y1dzO98yiBKYXy5OQj9c1eo2GCymXwRFT9PgNhoMd87ydjFiGWkLt8wBBNCwXstWTwNWHGhz0DAP
+hYxpfq9GpvM0UpOIhPnNZJldDt+zsvpypCHTUQIhhJj2p5GPLYNbQ+x0271rrgRe99kJOzvqsE6
M8fkOg37WxmQlTmoxMLX2NrOMBh6avIMaklinqcGq3k8i+hZ27IfVbYq64c+b+5MrPiELd5aC6OI
oZcdEc4RURXbKuZ2jiv9HbnVgyMKyGvl6lsjkdKLhvvQqh2i8KQ7y8cKIlvzlJe0x/FbI8pRVtry
sWMzfZTq/hLVZ+YwYH1o6CHQPamqEMFrvfIr/K9xmjwrywGiq5B7SGb7I5DiHZcHOFH0mMiCTYxy
OCK3iTp3EjeBme26VqGCDJC55Jb0BGMkIH1DZsyseiDfvmtBU9i+P7gBed1TFz/yDmWgOmrPeRqi
oLZGkSYrvKPJ0HnuZutCTer7Ws5lr0mSA6IKeS8NzZa6H3J6X7k6g+eAZrqDe/6MhCpsI6rqjGP6
iIwf20kc3oXNONopAjrPqruHpBB3ETaBlNETKvbLgLkYhqR+s3hSdNB0q04Q2EcmkAjIUoCj0p6x
osCLBK20SZ44CGoQXoCLSjaxUfY0jWiajwUEkk5H86MiZuNc71gpRgM9dOtxO8yIMcIxuxcOEY8D
BmRJogEsuH04vLWDlDoIoRkG6NW3dsZvqfq+i71sW5fBDkHSIWsXffA4brM+vhxr+uC1OTLWG3T5
vM44vc7FWqlRudXFVadLW1Xg9yDS1aSf+Ta148aq8iVsdyrRB89O1Js/yF96SILgiffOGYeXqwJ+
ud0O802jOQ0XE0Ss0/jITiJFXSWzaniKmHU2IHtMWwkCVE74zqwqs03PhNMAPWyt0mlq0h89Q7AC
QsDTOTBsw64t7UoXv+WWbrl9hJffL8Q7qVbWghCct0ZpKxkAMAyOxHIbzdbM+yWf+VKP4wRNNy5N
emDXbciGLM2PUzzeMDNADxFJioO5bRlopPcRxEDXD1EGJ9O8YgfyV6bfrxm0TN6yc9kq869CM2fH
j/xpLUjU22ZUdOdsysJGq6IzNekaV5DqLVx3t5wq2pczvkVBSdR10hH2iEp+hYQX/RKiQpkRMz0w
QP31MJzTvTN3ipLJdiaaG5M4UId+e+2YukxPIkfslQ0ptb2koce3ZFeSpr1GQ9Hu8cOKSnyoxW7A
dIAbTSFuVkZj4KK7dvor34wuaZvFuzAsHxgC38WhzrkwbwLyb9OtXFpvvArOxYLOdFzcEE5JxywP
UwcBDT1LFUCUbD1CtrrQiRG9ULo6vi1Sf98J3aXmQxiPzas2kT1r7vALYmSQuvg+qOioyKh+7aib
vxsYdu2p3A7qYmhLmLsissLeHeOYUZ6jBitZlOReILQYu7Tuehb1bOW38z6HjJpJ4wUNm3XFruWh
xXsr0qRYJqeCbUVWYwtYA4HGgLw1BA0dDINAY3os4K3ZIMmCTRy+aUFwX44pPlj9Fg/XojrtD76V
QQpvz4qJ6eJoZSXtjObB8jsO0iIHWtAV12kn/4Vi/X9djR+iZzqFxVt7XI6/r/L//f9RzS4vWtT/
XLN/e6QY/uM2yp+p5P94zF/+QGn5x7p+zR9fovy1eV/J//yn/qrkBV36U5JUU6EVTalsmctZ7a9S
fvkjanxL1EHdqxTlC8H1Vy0vKX8qpsLfkGTD1KkJICf9quUl+U8NO4BoATZBJyWBt/8HtfwRLtFU
TINSQdQ48mqaLEna0TmvHiaYEuSguTk8OEMS71p0JsGsO4057iMh2LT1bTmpO/xMW3Dk9LCt9bvr
+Ov09/44cZRw9OsjLN8IRawmKfoRvImNP4gtJHmueejPEu+GGUXoPqsXwmFyv2tOvbZcRj8PJ1Zd
vtjfZ5hfq6q6IamyYhKfc5TeENPP07pijF08Hp7sKW60Aw3tTCt9pT8F7ikgIIev35fjIIck0dS4
HZZz9rvuw8iLEyfzFLtDUANsii+YkjiSIK7Yk9mAT3E/l3/ut2/3brmjZkfnM5DXWpabynPei1jW
mZVTVH19EU+tsnzpd19qBpVB9A6rGCo1XkXKCqWxHBsnehAfOza/fqp3X2ZhDL5bhoNH1qQBP1WB
yVykPG7ZOjnCrZO89r7+Rp8vZUAilNDf6MbR46DHTTnlmKDdNKKF34R75vdOnMv4Al6+XukjmPLX
l2IBdgYMw4ZxdO3Uyqctt9wQ6jrYNOt+M6wQwq9PoW2PIKC/r3N08eJRSGZR5OJlIiNiRjZWRrGj
AmQpytWgFDctAwYcPZtgHjHh6G5hXuklUlIElV9/48/3GkM0sB8C45KOO2N+1g9GGYix6x+UleQ2
h3ZjHCSntvMrUrVOrfbpA46VGXWlbJpsLB/vmjo2szippdhNiks84V6xVrfJGZU5JKPR4zy7OpX7
LX36PLxbkr3+/Y2q4RgDm8GSg4MjkHAeb9y0tnJlHaqtTJ/Ejdx9d+IZ/A9X9e/vuXyod0+HmMpm
xGBhuZGUlQlQ2M2cdG+sFdRSLHjqun563777jkc7S4s/x0p6lou3aDw35hZF+xqG0/bEzfKR+fjr
vn23ztHzkaRktaPOiV1xZ6zogoRu5IwOFNfvycWph+TUdzp6RsKqNTRzuVXEXbCRNsl6WHGSXxkn
vtPnyxioG+ns6eZx2kavBW1vij9/qWCT7ZL1vFNX4ubUMkdJk78uHW05A+chpcMxQzADvFeEjAOQ
oyo/BPXVaIH8YuY1SvEacc9ugSOPpbAdomJdpg99G+/9wv9hNCWjM2wlWc9AZfJaK1lZHH6q0YA+
86wlmStXDL3NinGucSlLgT0aDQE7gjsj18kw+XOEtAewV+F0U1riqTv9083ZVKHUWJpInXB0S2RN
WHRop2M3uu28/kaunPEbhKIVQjd0arLN+V0+g+l7SJ6+vhl/bsbHr1Ouo2HRfP1ZfH18xiQBeWvo
c0Un+aqzJLsQUflM8SrGdSOyj6Zh+FQufb/+NYbYqSfotDBwhD46zlQcn4R+xH6erZquJmfozOxb
wv0mTDtEYvgJ/prnKGCsNJHPA3GhGJ/8zjyLsvJMJjwdLBmbdvncVrljBC2eacbrLRMdrAGNfCso
5k1H4xP8oLcgDMNaxFMEi13XNgFauKoe0IMvwMMJg25/ZRjhoUFHqjLDRx6FeOQusLIVvdutTkcj
LDLUJsI20Mwzo5s2EtiGcDobucSBaN0Ap1krSc8VL6GVCN/MIEImzEA61F2oCu4y7AVlc2oz/wjT
/uuWfvcDSEcdZ3JdiCUG2oNHSSHR+lIMdj3+K3IJ0bk8GGN3Icepq8qnQpOOQqR+LcxvLluqbFCi
HhenzdxLoaouZeLoqs7i/LLly9qTHI7nrwHd2hN3+bLXHN1q7BAGS4rwsGizf7zVZKPo8WezoE87
K+YZU8397Deb2MI/rDlJH51Y8Gec728rwiDS2Xt03Tp+UUqWr+fwHmKqbDibwBAiW0cWEjkVys77
ZFMd/DNpDUan90zcRb6tMRV6qR3Gx94pRv7yhvzqsxy9QXMTBXrckL41KR0dQOy/yT9KP/z5gxpo
M1VRsdC1y8c/KEisnGGsToUn306E/cb0E7/eLT57I39YQv74E6aBJOXSsgSAzrXqJF528FeNq+3U
TXpQTrxUPrtDP6x2VOeUiiRo4bIaKnxXpObA7/i9ck3bt5sL4eHki/mTXfjDekc/kTmlKH9q1jOp
4thCRHfc0ybbjbfWD3mFo8UVtgkChBNXddncf78z/v7djp4L6HtqXOHGd+c2cAy04BCoVj6qITQP
6yw9EWN5lIj66zbRTIZy1I4czY+uKp2luohSI3Yb76A99ytpW+0bz18P58UVsIBNQh/se+lF68ad
3OKl3OUH+frr++iIIf/rMyw7gWFQL2vW0WcIdatpFXH5yhyvhHBfV8SvwKDIkptC4YgaJxccWHZa
sdVF5uXgY9q3VJo2qVYzsvqWmYZXDYRbNCKtRXq4Swgz06OeOX+XA3viJBoHKLbpiluouCfkQVW2
4CRyaub+utUE/rxdi22C4bDftoHvfv0NP6mXDZ0JJ/sdJbp1fPJPyKNOkQZykdWrHp9XN+wHmpJf
L/L54/hulaPHsZcgqLSKCZr0qt5q+8Dr7daeVuX5soU1m69X+xlO/9t9+m61ox8t6utSnHK+k17d
9sOthuFmoJWLTsgu4bwxfMKosOEar+sYKwPIdJi7JEORB4gSzZRFLLSPRjBs4thaB4gkYv3HHG/F
DJcVBqox9F1ZvRfxDn79waVPCu4PP8bRc93DqEyLiA9e0xBh9LIUqNah2Q65ffoUIX/yQv+w2tHj
LMt+MQsaPwpWJKGzo+v8ZfyGpPEs8+IVwjlv9EhkJxODSedqyOgCnSr6PzutGbppiQZpuqIq6scf
Qct8JtN8Yf8H5ILGzt3IE5zGReq08y8UJ3P5EZyvr/IndzxGMU1hvMVzzWT/46sh6HW0ZYx53dlg
cNJnTkCrWIxOxf98cs+jyUI9oC3cGYR7R2ULumm9UMeQjvIWEVBiB57l6Layw+mT24F76hD6+9dS
ZIm3Al+MaOrf2iYq25QkMTeDFfCtJohcSe/4dCfu0N8ro4+LHN2gcj5i1dGpASH2XrcTp48UoEXy
Q6bqS2ptbbKD/NNfixUtZBaWQofWPK4VWjUsoZixYsh0WlBURlJ429RTGhsawr+93KgwVVOnQ6wg
4hCPTjZioMjj1Mh0YVUD8ZS5y5HLlkh8jUzZTvBP4r5CmAdcDJW2yCErGAW7adND1d2kEAAmDlt+
ilxC0A5oSq9mZMwKPIFZa7eGdpUxWghmhSMa6VxjtSG5y65m7GP13Vy96fHNXNxMwnnRDPgNBLcQ
SmjgxsqqGuQNTFf8FzW77dTAE6LUy+XhQISRq5aDIxff1FZFU4zq16QgZk5cj7nTobLvUDhPuen0
yivyeaTS5ToYSjtJ4V6lb2UCfCfX9qqV7NvB2jcTLHZpX/mm5wc4ZurRzlMNsankQt/dmHLlxrKO
EeKHygQZwoI7mDjhZaiPj/P4PW8geEIjG5vyzSrmG0uGGY4Lb2I6q0qQFBg4p/kBRtGLn7XM7Qpv
Qh7a9dpaDcW1b83whVTNLoXyqdM5s0XsSv6lYgAtDCM3Ra7nN9KWCDzYuvqt2YcM2E1PmwXv6zvu
k2qOO0GjHy9CaaNpdXQnBPIw+hAXGc/dQzN1Gta3Tbd3ZqfmfSXuT+2Cnz1UMitxqrV4DR8X/zQh
23pqOVMvByuNSSKIoynSVkzqvVLlPhinUwXr75UcO59MG1BVGHxI8tImedewaudAQMTIZhEV1jpT
tQsRkH8kXMdt5EY+wDuiWH0432VQYcbTdk19AbxxPSlEfeTPbZG7aamduO6/t2aWz0QTTSTxiIPm
0WcqMNBYVsBlx4tbCmDh57ukPW9aDHeByFH6bay+f/1Lf9JTeL8k4QQfL4PPZDWjexO7CloOw6ox
VmpbGUcD0nO7mZ9nTGCygEcMt1oXEWAOcrbe9O1VEU97wAMObg5YstlOUnoXE5ldBXdmwmuzmhxd
VF0rIZG0BsXNnFwIXmbgHyKse7TQd2V6Lfc6jhh1NyvBPvWFdYt/wSiRfFwQHuWY8FgsEPBV8Ai6
9xvZCevIaLzGACRgiG4yLyy7bF/U8oo+084gxmg2KFXK9k5FCZOTeehn9RVhcTeIxG2/+0ZDzFEi
hqr5tC5J1uHkbueaib0gW4ei6DQRmUgG0nfFC4cl0lzFwy+tCwzrSjOdKAk/227//rVpRX+89EY2
V22tcumHarJDLneQnzg/fL4Cha3+s8H/W22RB5Fc5dxPYYVrqz8LIVJ8ff8cZREup4Pl/vl7iaNG
LGmSOjY2vkTrmutwrdjL6Q9zbbITPPZbt42ceC/b6Q8IPifW/v0IyNIKWkJV1pY5ydHTMkby2AzL
4ajAYaxG31pSeHztFcfk19/xxDrG0SOSJ0pmDjoHoHI6B19lKwMQDEj+DE9OlO3Sz7PGx7p9uSMU
U1U0i7Hq8Xdqs5itKM4BVbANjQERCbIA9hbH0giXt2nvI6E9UwPZM6vGrZtX7MB2aNB0RGw1+PeB
do9z2QarRi1v7hv1PhMENNjE+qUShswO/Dnd5aKFQ4BGuvZdqd1L+nMCizPDvByCWlBzDbIFAv2U
80K1or27C6KrDlyb32IWrQgjgGGbL0c5rTgr8O11QoEuEThD9zRjlVZ1zRnFwQYL7gLwg9XwogqA
i7XmvIsHol54fZmZW0XBqhp9D8sXBvNvkXGnGM+dcD8a12n5rZem7QhQZQD+Eyz2XakGAjhDFIBE
VFbnYMttUQkcZfwWpg8CQhqgvMDhe3tsIdMolieK4LL1xsPp4KgAVCIYQUanLMB6AsA6dOvFglVB
1oGkTCnn51IR9nyotYZ/MIylFZhMvLn5BpDQbSFnSOWLjVjFK3V+oEfnDeVwPkKuCaJ209ShQypG
VEZuAH8FFoDD8NULC/EcQxyBw6g3Y2M1Nx1OqPCylJVtY0qH2ixwhxUxcJfcS8Lou2Gol2nrX5So
V8f7BoFloF23cesF6Fs6A5XepG+7WLAn1Di1VTlioyABU1cQ8HZ1ZjpT2roQ3HcBCBY5Xilqg9SM
X4u8BNhJYDiMl7S5Sxbg3TxhwMvm+68fls+2nHc38PHDImSD1MtSlqABvJ/yR6jZX//7n2447xc4
2jU7WG9oxFjAwL9l0SN0CoyQl7h4HCLRMQngXK9d8xsa3KUJ5Jr/+Oz04Qk15I+79qwy5vJH1kc7
S9wY4jpb7k50Bz8RI3xc5OiAZuL1sbA6JkTwMQ0RGwzW0J0niDIlWQTwHup2K7XXKmUZxN11Vn8f
Dd8B7FKAbh9l2TWEU9d9+V6/7UymhRQEpbX61871rl4a+mEYK/x+bqq9Coicwi2+tHWWBWiSzhgM
YGF5g6hVsEG20YnroZ5a/Oiid5UupRp+dxfv9KadsaOa1XmqDA586qsSpIzJxGgUeUaycAuL1hXb
3BWFkPSVaTVIxbaO+sveUtdiAO89Cj0+N3gGaoSu29QVkTxVuEW77GRV7AZjtKuhIESGxPZjrbLe
WrWQAUCg2+P4VG5UQUUBTF0DCyhV2zUURyeODrIanbjXPnuYmDMxf7RUBY7C0RtukKooKVoMXkHh
Zezwc9j9361w/LgWOGp4gbOCooQ4Hyf+9/T1A/vZoZx4PGmZNUpILo++QyrJQx6SKeXqxewk+KpB
IlPZFSe+yCfzA0V+t4529JZWtNBEmsc65gFiGySuxy6xO9UOSXPa9RvisTq32rbnDMTEnAldeWi/
d2ctzbd/LhThk/Bl+TSWqes/U/XePSmdkCcmWidKarAmffSYN8UGqJI76SfKu8+/87uVjouvWEcT
DfTLnXYTMK8178YIcOeazWFTPyH45gQMb3iT3zbP+lnr+Tavgh8+r4JTObuf7liMMgzDkvlyv02V
Zb3BhNsUCaIDeKvmOthrZ43DS2rD8PfgX8y3miNv8rX18vXt9dn7APEKZ0dLYjSKkuXjftxoaSUB
Q+BU9t2ieHlraBkK11SEYKeRt76NXuHC+d10SO7RoNtfL68euVB+FsCKqJimKfMBFPHYBaWWFKj6
0PE+6GRPK5MNtkHGU/e6dUm+w1qobhY+XBJctFg6htrWyxESp+BJC0GujNZLaeSrxEPGohO1+Q6F
p5NwpgKJ5ZTlwZI6gSKl2VErop+6laQRASjM/a7epY1oi3JJAwF+k5/iAIRowaxOoHeRdf4WmrIH
82MC6DyY/mowA4eQEgbUDwDgbtphtIdBAY8IigVdeVLdyRCtIMTsejgqNDFsYM3kUTpo2mE8kSu+
QCA4j0mNtg3jH0b0rGJTWABxKwnGogGyjrGWLY2VW7fxOc1Hm4iqi9HfGZm/U8UGV3d8gP3xfSyC
c0XLXEvoHEv130SaTXEirwo5XsdBfeXXE7ivSt9IUkJAQ70NMaDCm26gghuPWpVf5mL10jI4YZbQ
3miJ/DoP1lsjWFs/BuALN2mPAc6BzE1xaZQXaaq8hVP6ijzbK0PDNaNoL3EJZfNSBZJoYFToONr6
8RtAdTTZKgMdCVIORL4RDI+BSl3LOI/v8/FlDp40ZLvCPNuTSWXNIzdKaKdb08V635IWQ3Qn6dbQ
LRvioixYfE21MvERKcplIF0MGEfNpiZOlFlD1h1ExM8BHGCQ7LZklOchBujABKo2rVA607O6neXS
SdXIDbXvE9GEfohPGAxYoDmdRDYTHtJCa71cgRGVXFolKgjpVe+G7dCZdguvG/S2HZZg4AKV03vo
mIJ+ibSeHQmeoerVPlVx7xuwjrXrMu9Wc2FdFZn5klFCor2nFiHwrbCjiKIqUQC0cLIbX2v9XhYx
K2TBqm3f1JiZzZD+gLwHW0WJz7OQnBsIQ9alqMYHXwZFmBAKEsDpikDz27OUncnSvNbhmujjmVoA
h4sqYHjCE2jsXb9wsJaL1ubFRs/m86zrzxpJJzZm0YOrXjbHoGB4Z6vifQ0ar9Pf5owOW7sbKMHb
7nqS9r462XL/TeRebvGl5BxtFoJmw1veoO1TYo5f2EBYGTEI3CjVtZL1G8WEcNo/TLQn4zjwzPCM
BLJ1WSE0oiWJR4LQDyzR8XaMLafS1omSe30uuTnsFtJTknE/5hWElwIgFKbgrF3Lum7ngInFenCi
CNw/IEdZRrRU946QCLY+v8S8rQLjlsA6I9vHk+jEA4uUBM/7w26aYm+0NBv3gDzdqt3tRN+5VqIV
TmJoOKKrj+DxcssJjfPWN9x6BsBUfysI8sNU4fk1uBw4FIX0fY42I0zHyuA6xs8S/uiIsBQleks5
SBQENBOr1vWC6xOZArwd+ZhkEyKlhMUVKXAkAL7N9EYgadkhbTlSId1StwBMVbhMxpU5mV7fPrZy
5QUGBvfXlKyb3iAAp2OzU6464xE2QDY/UzV5+9bfABasK1cdZPDwAoT2EPDwszGvB+Omrs+DQKNh
moAYvBWNckWIDtvQSJ/Ud3OaDDMnWgnMEMPCuufMlz0T/XYIe0wxoCZJq5WLimNYx6N7J+b7cuht
UbomfLaUz2K12ytlxMNrbuX2nrEBqZ4QR6fbZPo2h8+kgOr9t0kv8dOPbpTiG+L9Gvc3PXegrCCk
fzAK+H7avTbRcYJkO/uJm2mbEbKxqF0AnuKoTZ1Khd6C0wsC0pEI2cAekNTE/ZTlShcfhDDbV2Qw
Jmq+bRF5wxy0zMtQAXGTKnAruNHnZ18obmuxhPw2sU/JntxGewJdXIwBF42AXJp7riveiKEgk4lb
QEt3jEa+h9GSFUANogFZ5EmNunVYzsj/cNupL3X7Frb+WZ9jfATy8PVL8ZOGCS9Cxj7MEhhcGEcl
H3E1YqxFBKtLwBNFjAZ6qFJg3oRScuJU8klx+X4l86joq2acY/mykp7sZl4/hnKjlCdapJ+MJOme
6bSlRYPyFYDlxwojmARZC4cpQUiRYVDaWOfPs1PcdJc8Jieu3KdryUxfKB0NU5aPlb+BDnPSzKPU
1Wik9VuipDzL09YQUA+neu6fNMCV90sth493ZWqMmyzuSad3aQNhqsqRzV2XgkoqJXu5cKJU/Wyi
QAdZ5Fhrquiwj0eBhBa3kaYY9AVgRqy0VbNuN91z7zGABI2x8b1TIcyfXkqWE3WT8xMjyKOfrbaS
aEawnbJij2YKaNwOvvBK8oqL7sRt+MkQV1Her3VUiLfINOoOWA9d0AAj14YUQze806p190Cq4YoI
JBN0gvPrJ/xHLpmL8jUnq+T1tT08lsc2mP+JrnR2g/9scLGLthkeczq0f1nVf1rS+Rt/+Vhk68/F
u0Ai13K2+ukg/2Vjkaw/MaOjToHRIfGjL0elXy4WUDF/GoYpKRYTT9rF/O3/trEIsv4nhxZRpK+h
Im8hwPOf+Fjwxnzokmh43i1rMXNgS6clLf8Uxb57qAYyNsW6xSQ1wVecnbGWVKig3PoZqRQxDi5Y
yyJQPd5JjdldoqUA/qERCyBhKwgQDwZM1MVDNsmFuc2qbhAYlWQJNrKwNIwbONKhfy/p6FN2UScR
41VWTZyfFdpgvkycUYw7fyAmYzTVRxam35umMUw0BDfEoUbwxm6Bs4r1Iaz0rKFN2hNAWHMa34kD
BIC1CZuiJCNZl+U9gGcKTBlHOaFF2UzD21LIaSZvAPYXCZmW1bmggAqiPixtAg4mZQq92bkDN6pi
XPyOWVk3tr00BvpKqqr6wRqa6VUy0vBh1ApKNcCGJu5NoxXze5KlBvk8FrtR8IxRVRR8tpoIvwPv
/kiQa041nM3EKzpdGQNNtCS+stsoXYGJWcKJ5o2FMmIExCqRgpWtpG9NQLwfQfJxoXsFpVbNhFih
j6rnlnJjCGHZ38lNZW4GDNhwrI2KJQxREd/Ia27vDLyvgEKn2pdd+JQ0MpO2E6F0t2VqPJKIA0Pb
0Iahf5yLXhN3ROHK4WsdZl0+MWsRLD5kmwhD99RwPu3XWTOQE2JnAkxRdMKSrPTbEG7VaPsFYNBq
q4XQuUgNIbjrKm1IgnxQqCU0bE/yA13vWbOnWZA0rytFqdzIfZDMmyiXya/yyVVJiUHJtbm5jcWl
Zqg1fgtf6DgS6G2ZMABXk+i2AkiKkxadOT31CbI68hem6+YQkF8kQ+thIpZPrXzIrGgWuBhEYJH3
1N5gz4KDFSvp9IM/zt9G2ZieE4CI0H1JLkEtQ+hccxF0OYCqYMwBXPMeSC57g0wsh1Q9YsLGlrEE
dkYQrgCLdfB5aQMFPU0T0b+riLysyHmiGDlXjKyZ3UQpZBMHfDh9l8TWGhxt6MreE9VKr1/JtuJ0
kY5mWd7mdNjlwunqhMZDBpSZK2opIzFE+VBEKwmMaLbJyakodkNXt/1t1sPHpcKSY3MXtaQxByJQ
e43WXhwTlP1SSumcn6V9kyYX0UD+E4jIkCzOnKcFCHY2Gb1h52qE5x43U8w97s+Ayd+yKqq1g9RC
vXLVagqSbQK5nQRrNefES4oFMNPcbwlyzcP7aAgUATyUoPqlowWh3r20JG0na12KwJlHeRWplxgz
cUurzUJkrAay7tdGuhjZhYE0ZubwE1isdc3pTlyV7ZTqK3LO+hBye1I0N8Qez4TvjPUoXI9NXNO3
lCwVGzmIP6F1/VEnzVzuR6ncjpC7ox9wsQgBmMgWmR1+SXJniA9pfozQFxvc8VlUu0kfB+EWnOgs
X7YEAcGhI7jQFy/RIVBiRz4faweAri8fAAj48nlk8FASFtRp4xlFa0PIcBIlOhnRUTbdg6Q24Asw
YAZbAtwyVIW9WQdxv5ejsJB3o1IKP+ac52fHjyElkAwGE6SSKc8wBcyg3UmdlHNEScJGBOcExNGE
za3VU+P+b+q+bDtuHNn2i3AWCY54zUmZGkjJsmTZL1wul80Z4AgOX3831bfrpNBC8na+3UdluQAC
iAgAgR17Y0MA2IMuYoIbuyzdZg+i8Xy4NScGhZwsaSH/YrMyEXujdfz6mRh0qenvZopzcxSxxxkx
pAT+w4R6c9ahfukXyJ8L+8ByBtVJCQaj7CHNS5B8TelQTPuyhydsUwOdbfoiz1FcwUE6/SAgilvs
e8Sb5EiHQgCDD962+SdYvZE4usXbJhTQcaWC09QQrwRzmbsbwawKqU0UOINs1nhGzQHe7/YglYMk
KKyGx+86gCAg8F9pnUze3Qilhukw9WCLfIpQA//bBnMdqnDcwqMvo1UjJ8WmuAavOJRHQXTq+OQP
Sk29L0OZ1V+xoYFJGZRMfb2tE7sER5cEVxqEjPvYeIBaW0t2rZdaP1gyIT0CYSHHeobmR/zVbmrI
2FgthLvHgjTyrjAgXrXrvASatpYLiz7kbpEiMVE0ApkL8HBBijaZKKikmAf6ceQnRlxNsCuCBxhK
ddN847XMG/DmPoLGHQQoYIjPAUTCq99yMXo/XPxXB6j/txri/9+OWQtiX3/MgubWxzPW8s//dcYy
Lft/PJMBjIiEPSBAy6PDv0qFPet/HJxtUODg4HCDsw1uDP9m/cF/cvF/GjgFG5a5pLz/XSjs/w8O
QibogJbK4v+iRvjjWwihwEDbjotT38drSjdLsKX5LH6sQWO4A2CCHMTQTSt53OUy8L+vW//buvKa
aHpO1IwdgTYmm8S24L0F3TAD1YAZFH3PZvjxX42dVxjrBqDcUXPpgO9bmj4u/nO+9foMqcbIrlau
IB/v3P8MQK3misHN4joVs0GYD2hNR9IHYWXHJHL/xLZ5ujwCXR/+xyXAkaatPNCmh47o/kRu+xKR
heWPvkI29NvlLjST5C/n6rNzs581blojCoXQrTuCw/p+yM3d5aZ1X7/8ftb03FhD7mQWKrkN4yuY
GKCqIKvnOOHfzCi6vdyH7vMX8zrrY8CJPvMksUPsWEhFcugcRhvBF1Ljyx1o7NRfOj7roMljaAk5
nh0ai2oZh+pPlDnHWdJfl9vXDQBXpPP2y4hVoKvC/Is8htiOIMCHG9Ahuq51xYdxGQCJoTNY4dCi
dC9r/VcOouGVxhcr/MSFVXisR+gElpcCsq4oD0zM4lC25GT1/Bb72a4b2anqhpvrxqG4cgcJRw/s
3JCPSoZmmyb1WzVQerjcuGaJ1ayZ6Od4SiOITQvSUeBIE9BaQcjudh55/K9t7wPV3Xko0nWhOLLh
9kVsdxkN2UCPCWrmcujMJOBvvjwCjRG9Yw3PjLSaBJSZQK4KKWyosSRAe966I1+LdLrWFT92rMI1
OjDtP4J+Hwez0oBCa12CkvS6j1dc2LFqKT3ZJI9xDwoBEeHSWFRAFFzXuuK/pI+444Es85Fbi5Ie
aIpwnsOR3ux2lzvQRDk1cQhIrV2MpKtD1IfewIlv/Ro7mDHifQJyrFd2Qj9GiV4Asug6SR22vfgJ
gjXILIFFOnbw/sTytf3yYyrlnx3NU7bkmEKJJesqP0z5fMvyBnqi1nSIY+tWAswxJubd5RnT2ZPi
zEAcQxQOBMBhSj3jBddjqNbl0cvlxjWepiI3enBmOaQcq9Bwi3bYNEXzXQ6orskhxLJmsQsP42eR
z1XcubYg3o3KnirsQOABzbqmZIEBIXtc4vE80j9Ie/rBy++OmeNhMwe1Nx7+x99uhs0D4qP5mBxA
NBVAfGR0v1rkxrRvrWra4I++Tw421NprDkWAFw/knhmkhjooDyQ/CRj+wAzl4upAV84XSsr2nyV3
ld2f1alb9SP0JoY6+WLI5E3SYl/P5CYdjXmHZMat3TPwNLUgaxKcbSoOkvLrFkqJKtYAln2ftV4Y
i9IDIxIDhWCatHdOUyYrXqMxNBWFC1FRmUTT6Ie+O554PPyE1uLXy1+va3r5/SziWkMSNVVtuyiY
ZcmN04IWp4cC9cq66OxLORSIyaI1+MBpWHv0wY0KCCVNr2C83l/38Uo0gY47o7ORidD1EpABzkPH
vkEzor5us1bL+vyhKOqmNr1wKM19lvagCoiunBgldEQ20jNGMXkhaj98VKkl42uSEWef13P+91WT
g7z0h5V1cdePLKj3hHE3J9FJptk4/W2Y3Pb/xbT1354FHCV4GOCtbGoCisqOLvDgfGE+rCWHbiQk
US+PQWM/79CZM+tE9k1WNZ1p2CTeAbCOEzCE97mkT5eb12x5juK6crCKJCY1C6EH8zY100/mk9t8
qG7x3rkyAo1/OcvIzkZQcF7yCWiIsDeg5yRMPMPaBrjALw9ANz+K95YTRM6hp85CaTRHyM8fUzt6
JrZ33QbnKO4L8gaK5whIEPGqBUU2SowGtrFTs3m+/Pm6+Vf81wKZFGhQKy/MkMe9A5aJbyN7YFvH
TVO8bMztiiPrpkk5EPi2KZ3ayMBP2VbfMlDWG2l+58m1YmvdGivObPLWyZOiYWGDGvYfPO3MP7y0
8utuhir8saRIeVEL+wuY2W9rKn5AwmFlfTXzoqoYQwCvtIu49MOmmWLwnwLP3ZQZ5N1M2e8vL7Fm
bhZu6HP7B1ETXqNnyw8z35jYnvV+ZJxMnGa7w3UdKD4MghUCSVYAJkYrMcCCCmhUIt3jdY0vE3fm
vU0BbAa1Mz+MhpC3/gDZN+Tgr2tb8V2OElQr8lo3rAoHJPa8kfhw9nZd44rn2nmVW2lnmACYQ3xl
tDpvk4rm/zKeayO/blEVvwU/dTKhGNIEKK7yH0gCWmOoxK8EZZ1RKs5qSbMioNYF8fQAxpfC6yRe
GVGg0jJUZF43O4rDcmDAPWlGbhjnRXfqZ0GQ52754+XWNQN41/I+M5os7kGD66B1K5Jf3BJV8cCb
H82mWUFEaKKmpe67AAYPgEXhUFV1j5bwAyGSe2Pyt6hTXEPlalZYLd+UEtztIq5xLORt4x4iiGb9
ikSF+pHr5kjxWh9k/KNVOkXYQsHlzmkHCuVbzh9TabvXHU/e7zxny2DEE2OlgNxU4Vl3mYXapIL5
Wyb7P5eHoJsixX/NOvfxGuYWYQyWhEPCQUGURK1cmaB3WMsnSSkVlQyIGrjDfa8I6+lUAW2L0mmw
qTp7004HoAqHHS5PbgkALj0ZTiBAj8GNYMQf43TfAd47jWQ3GOXRA1wrTtNT2a6lmZbQ/dmXKd5v
ZmbrxkgWhLllbKMWdVlG2KMUsnKirSzmlY1D50VKGCBu5Xjgei9CgGtzASxgu8GbwsqeqmtcCQCm
T1G+4ZhF6HX1XWHhOSudD3M5r3ioxjTUyuByLsu286Z52ZNe+hkPlDZwy7ur7I4q7p/7TWY0Ey3C
0QZuD2np6cYbzTUaDd2nK/t1W0AS0LL8CJCACgwdBolQuw+BnMvfrjEdqrg95JHMCbpJcwgSZqAG
3IpvG8nwKDgvqIwm3Qsf2qqX+1rm4xMzVYsojMRd3mMNHG4kBEjx0Ozsp2Hob0QBSnifQCA2jqvy
mLSxtzI63dwtv59FnKEypT0CSBS6Uz3cR2DifmGtw39fHo+udWVLZz4EIwqnzHFZYROq+ruvAFes
fLnGH6ji0nijdTzeIsFgDJ17BxGx6Q6yumUQDxCbvvz5CqXHPykaFb+XyB5ysMAnhBWEfsqhfemK
+m9U0KPa7NS735r+dyNmccjqk4iQ2eyvnDbF1aHmYLpZ1Uehg4hS7fwyKl1gQMoq2V8e2HKf/sTO
TOWebTjz0EOLMw9pD/wR6kaNu54iKysgS7IjHlJm2dS6ew4EcM6hYnq5V80h4L2o5czW2FRHqAml
4N/tSbqr7PoAaMJbnPTJFunUFRfSmNw7Vu2sE2L6+WBbfR5OUB/ZOB3kNySqE1aMTte6EgyMBDpr
liAQuG398vvsCDxMOUidDSsLo2t/Mfazr2+iiOYR+BnCcqE/6POjxZq1skLNmi9dnjWd17VRG2OX
h7EP9Gti/wZ+6tvlhdV9teLmJYGS5mC2c2gXNdn0Kd32fbmWq3znGfzMWBVHT2Yy2mbZZvCGV5wc
oD8DlEp7HKPHLq8epsm4K/pfq2lZ3ViUPZx2ArV7VhQFs4ESF7+l9kbUzlpySNe64tmjN8oKe+AY
msaMWhZoy4F5oYpXrFPj1obi1uk88xGJ0CzELus8MhNc/zNEupF/B4ma1zzzAmgp2QDx001QkLi8
+Jr90fA/2pUPfFM14SE7nCo8MkOzYwCzH+Jj5S7V1taKY+iy5SpNTzUXeR37dhr2/pzeU6cfnlAE
ByUdaYJ2D3X6EyrTowQ8NbCNxhIPZkpuLo9Qs2iG4vTeDBjgVMY0TMdKbCozlRAJBpHb5dY1UVFl
JzebLE/i2RjDuYLSSAyaBSAbbmrG9oDzfb3cxxI+PnEhYxnZme9XQF6lEYnRR+u3e2pN4PJFJN7O
PW56l7tYlvuzLpQYkFSwqNk0zRACVf2pkpD6nJu0309ZOR/w1pBtGxqNO+ieGtdlggwlLjDiTHYN
BFw48+SOutWbSeuQTVfGS5WohNrclEYlu7ChoEKIIrFrvKFdWRDdbClxgBVuj4qBugshRdHuAfiD
skvs9odBZqD7HGR9yBwUFeKdQLxcXp/PjRgEnB9NoAExcTk5XhuiYjg9pnE73ptkSFYurrrWlSCQ
xLIlkMJrAciJe+gW1r77va+qLlmxLl37S/A5M2AXkTJayg1CVO5ZKPb1OO931oCXmpUOPvcQyAh/
7ACKD6A8mlo/oJBvd8DO6KJCiaTx7rrZX7o9+34rc905wbt0OJqocss9aexqR669s38egi22zNpZ
61k+AI9amn7AyEs6nxwQ9wjzmcgvA7SxLw/g8yhlqXyYYLQzgeSGUvmc9f12jlBwCVZeN+lBJnC6
3MXnPmGpmLcUwCE5JxxLYJT3UGp+cjCiFqJ0QEuyk/Qq0DRGdni5M51BKdu8zSNkMC2LBCBw3YoW
tCioZbyuacW3ucVGMmAjDEABfjt605ei8fZXNa3i3tI+ikeB7HGwZFEELtAsXiuQ0jgAZAo/2BBB
FQWA4jMJIFG7N9z0IGT5uzLF4bovVxzYyFyZiMTApBDH2iYJlFW7Ejwwl1vXOICveG9BrdRtcocE
bTo/gLf7OM/GLkvF1h7i72k/rkQ5jROoNXHOorrntT0JzIpCervpDiNE1ileyza0cFfOAxrLVEFv
UoLIXUw2KAHJ8EKMFDSV8cqOqWta2aNpnEUSgvIkqH0AwG3nlJX8++UV0JmPshmj1NV0uY+vbieQ
A/Vfze61BYPo5cZ1y6s4qzR75kgfLIkjKw5QZYdCeoRy8wMyiBXKxy93opscxW2lDwA9RLxJQDsw
4jbuzve6tcORpm0V5WYafd7LdhlAXD+MPYSuKvfPVZ/tKX4bU6ubBOtI4KA0ABps5L4pstfLbWsW
VYW2OayeSsnRtrAdH1CF8ZEjUoJCcyXia9bVU912nAgqO2CPABh+mfv5toj8U83jR5TL3cTSW+Nt
003/Mr6z/RF0sHHuGiMJgIoFKUSGKuK1u4FuipYuz5uOmianGWPBKCdo1TuZgYpn83sNybfD5UXQ
fbzitKi1qOs+HWA7Yjy6DkFZ+Zpcsq5pxWlbFGWnxDYiqOSBQwOcnZzRlWyDbmkVl6Uzoa3D8NXL
TjVx8G9lW5xJqvJ2doqb62ZG8dghH2JU8UoSTJkA6cZimj5dQ+9q0g6WCmaz89jpIJrDsCGOT9Fo
7kgELYdu34MswXHGp9jrA0hTgJVqWMmPaebsP5BtMXAEApUpocXbr4LLN7O3XmzPT7bNBE5JFO1c
nrfFvf7zqmapwLME3oViuLkJzRaw7cxKpt3YZ+0uhg7FQ9et7Aia45yrOHfbdC2rxrIJE8+9g17w
7xaCinZn3JZje+N36Zdh6FYGpOtK8W8HxxRUwbpVOHASpJLuXNSJFZV1H7fdkblJkNnNyhaqmzvF
31Hgb6IKDdwqeW4/xrx4YqUf8LgBhXsxrPShswPF40UeRWNOpypkTiwW1sAX053A+lUM4hDjVNYb
7lpyTRMBXCUCFCgphm48sK1AvPVQaoxrKGUagqw9/OiGooQBaCGPSPnWVWjHA39rpqAphLUdBse+
JT2b710XFEorpwSdFSjhAOLP82RITJsl0vJY5L0Bmd6xf8isctxNmdsdnA5K0+XcXAeHAHnlx+Bf
VjmBXJ9ThW05QHc5hZYfmL5QjV2tDEmzPCpcLfUn6ZGGYAN24m+pU8RbhoLa6w48KlANdPM1CJJq
HpqOcG4zEHPeV1xGj5eDzPv72CdRRgWqeZlDrHmO4JCQH+dPLKfHCScfbxx3pQum528oVgbUNiYO
3oTrH7gNoBg33ff2s5Ojllr+XE6SYwueEFQmUedUJOSrC549zyAGuDXc29WLp26WlfBRVbmD7EIc
hymIehEz/OHLbGZrD6saF3CUiEFdKOyC5FqGXQzjMKKwIflN2/PXyfIeIFv2cnm+NYFJxb2hrrYo
LZq1YUvTO5TLfiHz8CxB8d266Y/LXejmSQkWA+8yg5dNGzpGDcJxBr3ywuJ/Xde4Eim6hg52nZVt
aMT9r8igj2ZRXPndSmDoe6R2gK1uQ7v00yefTdMey71GgKdZXxXrJlqIIyXEl0h9tQ1UvktQBKXD
XOxpBJ6iKFtoZwdpf7tqmlT4m0CZ9tQsDwiVD1qm0k6njR/Z40pIWCz+E59VkW+mSWhHp3oKAen9
CgXmp77OQDHV/3354zU2aitHApKwxhk6bJiCZzdeV94tDj/67YOZDGx3uQ+F1//fb7YQfPgYlB0o
jLumTJOwiELGii3ixj6JfqXlKePWbs5RSJ66m5G8pZ21jTjImlGh4K5e33VjVNy9KyH2Lgdg70C2
9OiRbl+l7iNN/De3za+7NtnK+WCse6i2joQFNQXPZzN+ARfBjZ1mt10BCL9/bSLrnZ/07G7TpXOf
9hXKK5IUtjZ1KLZIGSiaLi+UztYUhx+tCURxDe/C2fXvTat6smW7k+Z16XsU6X40Ax5LkLxbRIRJ
M0JvPK3YBrX5V96cVLxcLVEMWtesCUlT/5onIIhAn7B2D9DMjAqWg0njkOnOHGC8+rF3+SubrRNu
yk+XJ15joSpOTmBZczPDvm8M7u+KgwQsHbEpg8qyvRHealJas1tYirM7bHRcyEjysIws4zgM4Jsu
SRyvpOJ0rStezsEGg1KmKAtdVMkfmZluZVnym8szpGtc8eEMLBhA4lVZmIMC/iYloMYrE2cNuKJr
XXHfskUx3CCTLDRsAYIkJosbWsmXy5+usx1ljy6F8BMuuhTbaB2SrkK1rHzwjXkl9Oi+XXHaCmRC
AKIZKQDAxWlM7e8zqdcKAxReqX8it6W4LGq6imaWfhp20GYswfyXukcKEnHigy0oWWQyxh0o4vZM
vHalu3FRO1DWp9F8Q7p6f3n63tNmn+yAKgyO5ibAh57Ea3bLN0V9ysaDFT1ycPUtf8iA16epPljp
YycepngI8Cxy5MBvSzJveMS2c/mrn+ctTR9IN23NvN/03nPcPfMuOdDa21jp7yKXmzw/gJUFzN3f
Z/ttGL430dNYfk/5sw+yMDSNzibzbcb1HL0RF5yy5rwfoSU64PrEAOqe8q8TTfYAoR2aJvpi5fUW
yYnbOQKJmnXIinoz1oduBL1iW4UYxATaTZ/eRuTPKMOJ3ndWv61pspM2UF9Jc8rHQz+dJlI9xLn3
QJrxBkCIl3R8/2iQk6wEfYUy6p81VpGArExLAkGoNLST5ibCQMCFsiusaWfP3zrD2kziJ0nA7I8q
S/c4F1DwBdMgNX8N3Qymxh7UM2tJQY2nvIuJne1uXpvmxEpFGoq6gqBPb4AYCMBhyLMVazkkzdFQ
hQ62VoV6OstIUAo03sURQBjZOG8S37qPMqgvx2vgCN1Qlt/PhtK73SK2VcdhPoHspLOKZuN446nx
QIZ82S90PSgR0WhBVCHbOQ6lDVuAEOazP8YJXJC9Xu5AE1jeSZ/PhgDULM24gyGkzCqOcQqu0oJV
9u5y67rPV6JiLZKezIBWBJLBnGYnz3fSSeJdnrdrzzaaXVWFCnolERMpWxyWxHjT52kwOOS+yIcH
z6X7y6PQdaHERyhLzIXIBAvcyDhCjuJoevI2Kct9Jdsvl7vQTJQKDJQoNpZVm/rBZEXN3kruEHPM
I4movM6QVAygbUPEwJyEF7g2QmA7PFFQj4KyamV/0n3/4olnZlT1bVJHNPaCvBwE1JOlvzzTIZZ5
KxkZTZLJVE41gNEwW4wkCoicum0MVtecz0dpejvX7295a/8Vd+kaQabGKd43yvPR2BwgyTZ3A9sb
/R992uYQpIKdsZXF0OW43+9QZx2IhVRtSDI76GoGQU/xM6/9OyOnf8pZnDhexAB1jh7sqdn3Oftz
2cQ0VvzOmXnWZwQ9NzJ0oxUAtvCSpuTkdWSL171jW9krh8Ml//bJJv4O5z3rguL1N3MHlwa0YFti
uT+7bN5U83SqY35oyQyiCc//5g9Nc51nvoPWzjrsWyODj+RDMLTsl8GmG98VCzFX85TW1pr762xb
cf95ziND+MuZY/DvmhFwd9d9NvBqc3ldNM2r4MGaZdyWsTlA7cdgoTdlvNilPGHVpog7z1yZKZ3J
qXBBMHn7SHDbXSCtfCvy+VBNIGDuxCkR/V0ZDXf5WD13CaoqveH58sg0bqRCB1GvaRRzbXWBRXCo
s6z5N5uM66xZxQbWedSh+oBCYSFNjm22KNtYEP3zAXfz5eG6719W7My66kxaEvxTXTCU3XHuyZc+
6lfiveaEogIDHVLH1cjHLpiEgIQtJP6we2U+PRTUfgRs8OvlEehsS7nygMLMHhtWdEHM+cEt2RtI
NZ7cVKxs75qgrCIB01Z2Y+SxNpD58EVmxd/ULcBYNx2TqjhC8m+TsnJlwnQjUS5AUPDuZ8jmtkFn
2S+9aE5GkWw9Wa6kKjWRSxWmyxGSqlJEbVByczzYORRK63Fi26GI3D20N39jS4jAe+c5W26KfCVe
fu4gVMUGgibABW7Yb4Ol2GUDVeR0Y+aTt7LLfD4mypZVOzPfGcjwQabQwWo83N/MZgc1rW3jOjOI
vfk9m/JiK/t2X4NK4LK16YajHAJMX+ZZCTbIwEwithkr6H74HVjWL7euG86yr50Nx3baGRElE0E9
HSOkX6e+gN5fivvW0TIffBDgN9NKTdbnxkZVMufMT7oGRIkiSAXdVf1PD6szede9XkFs5+NAelaW
Tteh9ZzH0AkkOZju3TFeCVqf+yQotz+2zhxq11028iDpLOdvuy36v6k/TA+ljOdfpsdRxQRhgbe2
nsHIenlldOtOP3bZsz7p5Uz5skFSFMxA8a3ax1xCCuy6DhTnn/3WmKza4kHXJnew2YD7xlV4RMqU
zR2vfK10XIcHDS5af3pb8h7axEb37aovV4GDdIytgoA4KpBVPoutBaXYP6bhWStRUTPzKngQ9McR
6u8GETiFFK+kiqB0Tkq68h6uMSWVJs8q65Yl4LMNnJgeUts4TGP9EKMw1m/oTRKBr9jvViKhrivF
uee68CrUMfRw7h/gqXrN2COCySaan/wEkjAZXbEkjWerSMIZ3BGkyNEPosbYtofUS6CVYVznCCqE
cORGbzdD2geg2KhB2gtdjbhZC+e6T1ccG8y/8UDB6BtAmdf7lbnF+Dg1ZoBr0dfLtqrrQHFjENzG
DjXgCilKXjeUQGrRJA+g8j5d177ixW7nxynezHjQNinbkKGFJr1rmCeeGN4Kkkc3BMWbofEsIQ4+
dwEYmG+dGfyaMdjLIbRafL9qDCqgcDJINxTUrAJA6E4EpOQoFKcFivaLFUfQjECFFZIhmxokequg
iij/Tud+CNKiSW89J+V/Lo9BEzRUdGFlzWBFtocm8PiceRshOO0f3IG4/tvlDhan/c9rIORaP+4H
USktcC/PTTAmkbVhGXSBjA7lUdDqrMi+8ZvqOuwodBc+9jRZKKwYILEdOI344zjt97HM1sCvupVY
pu/svCH6ZPI9MI0H0Cs+TG37EtfQCo6ylYXWrYLizn7plD2o5dG8zL4y2dw4znVYKaqKRjqFmPHq
nmObzIi3laN8i4m/G6MBrMuQDLu8yLrpUbwZ4r6y5jStg6kx7lM3/wLBxofG9Ncq9jQXVqqKBc59
PCfEimts+jFoxBc2JBENr0Mrtjw2QWtG56091r8dDzJzNFt7DdGsiwo/BD6vA5ERqYLUjmPIgLnM
jrfFhNvHysRptjoVbTi3Yx2ldVkHJVi3dwYZrS04vgUo6Kv0Tdq4a8QZG26zwUjWCvU/v21SFXjY
ZBJSiUBJBLQcTfbNSEBSi+rcrjb4Q5HQwXwVkLUmxX6CaIogh6ssRAUi9tQTUzXSKogcdso66LCU
EAoc29fLzesWSvF90NpJKyEQ5zVRfVmdOplOvENxQ5NWayqsui6W389CQObzIWr8uQ6gzGWyfe2P
xL+BfgNZ01bUREpXCQKGEGbV5lYdUJQHFmN5Y7ZGhOISH55apit7lm4Uyr5eE1r2fk7rwEgJ+QaV
CjsAwHEt56drXYkD1DW5s9BMBrFwS0ieJ8OJzvI6SjTqKhu66wHQYzGEMmuKxMaI271LsjU1T00I
U2GEg4+y1q4360BmkCQZ6RfK65vCIys5Bc3MqCDCWZJppt0E6dgpYzvPwM3CKto14lJd68pl23Cd
Pqn5WAdu5rQbGjsnj4iVW4tuYpQNHIRbpYxkVOP+m9Bd5IFEzF9oZKaIGjdXea/KdUeLArI6s1EH
SY1qh5sx9jmDcKPfraWGdWNY5u3Md13AnHIDElABMgNB5ZZ3hQ/B2YbIaOWwr+tA8d3SYyQbwAmD
Jw8j4EI8o0jpuSLDymlZt76K11qWLGdoSDaB7TAIC+d3heB/X5573ZcrLusR8JI7ragXfXn/vm0B
oDEjP3mwLMikXO5C9/Wq386mQDoNkRNKCw+pZPekb68LZyruL4d8SCR6VgcEGYZbz46gcuRl0/NV
H67i/JqhHwHNjpH6scZ0U3Yd5L6Ft+JXmllRYX5Rn4AlIEfmh3GRb8uJJduUrMZKzbKqKL/EGbsG
QJ8mwDPP9L3gLVazbmbrVzfM/Ovl6WHwnk+O9irIj7PKMttq2UuK+B5wb741Ov8HqcHSbw13fT3u
3Eg8FcaVm7yqd9vGUH9qUcEY5NCFMt34h0jkX5eHolsMxX9jkfiyBc99MOfQb2HiADDkyhFPtxKK
78YxSN2E01RBXaeovfAsunXAexqU47wWfXRfr/hwDQkyrxmrCkAYArma8aZp5pWbieaAqiL4rKTk
FTMw5+OMFKtpDtV+KL3iBrQ//o5S2m+zCOPw6r5ZmS/NMUhF9dmOSJK8gF/EFSS/8B76BP1UqEaJ
bFd31xWrUBXdVzR5Og4EUY+NxQEsDDHEhKBaaXTbopDmxjShvESGt8vGpbEAFeuHhKgN7bQSqfDG
+xs1GNkGxIHzznGNlSnTrL+K8htEHE0GykaCxKqGQ+KJ30mGhP7lr9c1vozqbO9EXR2pad6LoDVR
A8AlrQ+irfjucuu6uVl6PWt9NsqiH1o8E1jRuMcmeqx49ldbyOsyuv9BhodDHctHWQSlTNt7XGvc
rTfY3UpOVPfxqmtX0TigwFbgUOfsWru4rxyI1fI1NL7OExS3nhPhQLNoab4Vh94tfmSpERa+D8Hh
LL9ygpS9uR66OurzSgS0TXecdfflWK/k3zSGo6L4LGF4ZEgR+CC8mANDSB79SAyHy3aja3yJV2d2
0zZDxErL4AEU+Jq9V82oypGoU7mudeU8HWdmVTk5sp+jz//gEHDk9XVcb1SFo5VOBnWscaoCj83m
wYgs4BT96sqcp8pdl5LBZd24vL5Au50V8ZJ4ru5Tq3m5PDHLBHyy5VPFXac6H6wMVWSBcBskeJKA
UX6YUNBbCPPLWLkrhasax1KBaIDk+q3vYtcxJP/VdOKGA2DvW/ZKvNQ1r/htmzRg92LIFEKwHSrr
P3LntYnXUvMar1UxaEkqZ5c4iPZ9671KOd6BR+ClGsxjde2mTBWnzVMYkcnlkpbqboyq+MogPe6W
Q75JIe1Yuv2Nw9fYLjQrroLRomqIeZWmRVBDlY9Q79jQNtuwNPsF5o57q8+u22ZUTJrf0ZzG3OVB
JcGnsclSmeEBvI/WEh+6cSguzUYPVIWNVwS+8Dl2+/4vyGGGAJv+ZrUVdINciXoa21KxaUios4Ex
uwh40d5AYvE09Mk9S6yVuKcbxtLtWdxrkplP1Fie1Y1q38XikWcdFNa77xarbhm0uS/7ucaIVUxa
08Wsi6Gqg1thm51klPSAAjXJCeqqz1F17cFVhaFlAqKrEOoTuKWk8306VA0KLLPu9+VB6LLGKgRN
IBtdIjUsAohYPThU1rsWCzEW2ampy2dpzTfj6B5rYR1YJ1dCl26BlE3bnCA56su4CgruHyGE9gqs
9RESZl8qc9pXLFkZm87MlBDQo34xJnmaBIM3fWud7AZXvOcOiNfLU6dpXsWh9dx1JErOqoCB+3uY
re+uXT61Jlm5VeiaV3bvtJOZbTYIwFMRvYG48MXDMb+i1kos0TWv+HqbU89zpqIK/KJ/HWb6M7bK
LdTcV459mrOHCjezpG91ohFV0FfJl4zMd7Kt16C5uraXIZ35t1XlQ15WZRXwKGZ/0dEiL4OTtb+v
W1Zl+3bkXKat5yMHxpc3Sx/yv9AEzUYXxXd51paPl7vRDUK5TftOH9vE4MvDqDA2nElnOw5X8gxR
FWjGqjRuUhfTnxFSb6qxQNmCdeAOygupeT91ZH/dKBRPlpDFEAZUJoIB0OhNVo1kMy2g9cutayKs
CjIrMg45Gy/nwdS7L9HkHRzQUIqS7yKGN6xr+jBVSJkQEjo36VjgRYG+iqHZQDP6FsK3Ad7x147K
n8c7UwWWeZkJEevYAeWvWb8l3HyAclzAonQ7uuOXpK5WIsbnJmUyxaWlETnm1E1lMHp5voG4tbvp
1xdD1/qySGdeN2fFYA+RUSxMZz9iUv7Fy2hlw9Y1rTg0JLRrFvVYg8EFtaBlp/kN5KmvS62CNv7j
h6deBwHv1ouDXFBxKk3mHP4PZ1fSJDfKBX+RIhASSFxVS68qt9vjbS6K8dgW2oUWtPz6L2tO/eGm
FKFrHaAEJDwe+TJhzbWVV7LNrYFjHjgaVkZNdenGzr0rYE9wp6o5vysCH+bwKwOFm3vVBtws4qKu
KT3nNDXMyvHEc8nqoHgBPSB5zsqlPnmpHx7HEQQyPIwFB1ZP3RmkxepIeTU+y2bZMu24TsmflxtX
GIAfZVC1pK3rC3zcH7XMUijTB48ldIVuw9G2FIwze1kCPiQwb78ka6nvWnho3/lhNu66s7omu2xJ
2ppC3j2/+KTzkDerfqRs6/3BMjImtWyFYznUAGRxWZw1gJvAGKVy+AcaVB93jYxJLuO+1w1lhUxH
AD2aqPea8lAlm8pT72+1rilMBzk6x5sl0vitglAZ8kH/dE77AJkreGxTveuBzzXJZD3oG5TKtL4E
uhh8eLqjchtmd2P1bd8Q/YH0Ylz80q3Aq8w+pclwbMHZ3Vg6tgEycF6MKy8mOlQXCMiehjp/WcT6
IiAsGZFli7Nt68O4c8ObpV6qgFYXeKCfpRBHlod38N6NM3fdda13TTtWHuTXC55fXUpevVxd3Ke7
XvJ1+auBhkvydd88GCD29eSOBNy7SzYOLotkFbrNxyng5VZS8RoDv7MLmawyQdOs0sqpLgMS+SNN
vum2fNCLcxzb/JIP+VMLu+KNibfsSCbBbCAr93Mfh3dJmHfVw4vEKvi+k+8PapkeuDM0PTjaoZZ3
hPrlUZfM34htbH/9us7eHNmqoxxOuy1SdKKYjq7I86Ne+i0xV8uGZ3LJYIjjDSxHAqoX5EWm5QcO
T5tIld7x9ip6/+nMDQw019gYFh4QnKwUZJ+kOQhX/9Uv/Vm1V8vO+m4u0mcCPYbb3dk+xwA4Rge3
+QrX+a5iX6oxRU2Rn0fQWNyIzmztG+CGq3Xn8KbGQ2nQFCe4GHSPVVt7hw6WkP/e/gTbfBuHc1lD
NdNveHGphjA8dkP1qJcs21hMNswZoIZMHkhrs64u7QDujeMgOm7Keo7ToQ4jjfjjUKYOJqn0nX3I
M5llWeYhzm/yCsJ2nH2fpL88ps6qN/gClu8xaWWoJegqMvDyIvPysaP1V7C7YkL0d9dDPlJOnyu5
Zell68oIzCfwEua6nqqLszTf0rV6gC1KlPvVM3fnT35fH/DMdrdrCZgcMjn7uguTyomlI2YYFY11
B00IlMlvgNL2KdfV/WZLKSukDeCmVl3gu3gCZfJuUuQl0d1Jls6Tx9gJ8edGUYllNXMD/0vbCUYS
TFCRJt9EKp5FPWw92FnAaPLIYKhOkbEJy8tadf/mefGQJt1rjk/YNwsG1rXG6yyrFZqvs9yJ1rQX
EQgjy74CEtc0T+UYFbxKifJCAnotupp8EmHgO7WBddvwmFgnOcknjuHplPpXhShGDK+31WJLA8zS
vkkkm+sxW7wCCWA/qM5i4dEKnauo7vx/bo+/JZAymWRioappVrTPqf7U1v4zbecvaqAPV5++fbuT
qUqn3HXOZJYVl3oUeFgjZXEMp52llK4pSofcYoO67QzhJnwLD87YjjDh6LZYgrbxv/7+BsUh5Ae7
qgvz/+7y2HzOhGsoWGQ7MxGmlNzo5rJo0rS45GEDEfzaTSI8hm2dC7Z/b5zUSofUcQfsQTBYPkoY
KUQ8x6Vl5pt6GJathxn4ZVKqic+YW0HgSsLr5lufso0bru3fG4e01s3UlmopLm3hSlQJFdXBmdYZ
kRnNNg4BWxcmfAV1vSBHTsIZ3PllwHlwakuuX8fZ3WJ9W7owSWUt7AGWyp8ww14/n+jahKeUTv1D
D+W9jaPGMgkms4yuELPp3RoX6kL5+lDSNoBIQllBXOX2LnE9ft+5RZjsslI0UiFczS96Yusx8Ply
mlnNPs4TRN4Y7fpDXSLm2NeZEYt7QZCuOhgRm7VJzAlsBtPqoOryic3lK0oaNnY+26Bd5+sNsltW
j3046+yi3PYvZCJ+d4O78QW2pq+/v2n6WmGPvHtXXOSYaYgwSAp1y36rWtW2oAxQT3XWOFxjzQ6t
+KVpd8p88ViSced2bWrEwcxZwBsH1zjqN08eVJ8jWMxsPczaVpKBaYL8Im1hCHlhGRJ+cCp+QGbs
aSySuxUGP2PQHW8vItsUGMCG7Waj1YzbO8pGflV5MkJIOM/2xVsmqUy5hQpUwAqwu5HRW6dvudgs
ErHMrsklW6RfLrT1C7BE+5NP/cfES7/rYuvh2jIuJnssGAM6qFYUIPdhj5hggIdrNNk56iZ1jDHw
0kU64DRgqD1xRE1OopJb0rm2oTEQm1R9IKmmxQUvNV/Crv4UFMm3vgxedi0Zz0Dt0sg8zCHJcaE8
6w9ForLjwKBRta91A7UgLdd8yXEMTJD3/7SsPvkKV7J93t+uZxzDgtW1RHqkAk+g1TGvwvFjOjXD
svPPG6h1cVOd+xGMd5cIsN6HWI3T1qODbVYNpNaoH0FZDQZGjeQbKj0eeM3+IgM53R53S/Mmb2xy
kWiuIK55UXVRRXkP3Rsu/+GF3JeXMtXPOmidDtiE8wuSFuXy1KLMKnzC/j9tmYlZEGuKmoWeM4Mj
MyO+9Xl6rLqFHSAVurXZ24bHOGznZm0F/DyxlfkJP9Zgyd5rkfwkffd73/hfO35zFlZKlDCpmovL
EK7nPll55M3kpUcGYV/7BmpHWF+12UqA2rlzT77reaeCNv5R13Ckvd2FbQYM6PK0Y4xxiTtSCR2i
KBUZ+4X0cz4c9rVvgNephcdB9Cou3eL6iHbwPryKfT46rkkgq3vmd36H6xEv0o/u2n5SzYiX4fm+
VdmnSpQfb3+DhR3jmiwyPeEZPet6xDxDeFjL7qS74IfuyjOUsmXkOt1TJecfQSq6CFYd97d7taxe
k06mm3DlcKSrLn1C3KMvW+/YQVwDxLWJbUzOFQjvhL4mk2zSa0uzayxHJEPg3j+B2HByaPqiIBJ2
+ytsXVxjpTcQCUZdQkvVw/yj1uoVYtYwOSJZejdJyV4XpHbOt/uxjda1/zf9NP6SdX6OXItb4q7p
zt146PkowEagQTpvHBW2Tgy8M77AgsJvkfyk3RdJut8pntknJr7e/gYLFk0qWYD4KFMZrjpQzR+P
qh+zA2z39v55A+l5GY442TDZM3HW+4SM5HEYW7xlJM2Wbbltsg2wewNl+VIOYEC62X0o+PewcD5k
NX9pmLt1pNoGyTiuUxrIFCNTXNLcl5jeag2+h04oP92eA0tm878t4M06kiQplWZddVHp+EWEBFpv
lOZPfV+i4KFeNZ4C1HRXsmnLr9uypkz+GFumfMw98O6hk56+QOs4+wiKdnGkYtNpwjItpoZZB23m
soTGF/J40P3rZcyC8QhZOxjS6g2Y277CgLleC0dy0K8uCGGnY8786oG5Qh55u1n/YJn4P7hkHRQq
S3CqL8kQNIegHqvDksND6va82z7AgLaAAAkIG9g/YOOUHSq2/KP7uoYa3/jtdge2v3/9/c3Cqqul
FGGyYhJCnR8cDhVBlKDsfJcmBrgJ6n2Kig/5RabBcMgmSNP6SfJFJhmola63EY9cZ/Od88Lkk3Vg
a/t1PiEhLJKTCtqj63XPdbEW0ViJU6C2ZDFtY2VgfFnccIKyQX7xcgXsZX57WIicN46K/4639z7D
iMpzGBwGHQPBuQG7CD6Xp4l2h8x9rfmrhDqC0/7I9QzNB/E0e9M9Gf9ac/8wyK9tU9xX83TI1XC3
+LvYEMRkngUdWbuQ4NLaD2XwKLKg/NBL0W986/vQJybnbIF/XtsTvAWGaXguICgQ0vmJFcM9auiP
exY2Mflm49Rwkns5CoeSpmMHxRVhh9XvvC3hr/dXHTG9TrN1XonDwQuTORJN0KmEDVCW3zEeunMd
aaqHs0P1upzK1RvSZOdnGRuCXHmzVAXOstTlD7l0n11RbbwBv3/GEJOKNkF9hTtuV17GhBQQXsyG
o/JgxUNLV53EwNPD1Mn00I6euNs3R8b2QL2+m4sMczQtIoNuNJmf5jVMNt5Q34cr+YOOFvh5MOQt
ctkwcoHnW1qffN1ku1IXxOSaVQqKFQq3xMvSVw+VEFD8azfVoWx/3dgKdLhCs2RBPrYvFu8+TIM1
mmHtc9o17CbRTC4tSigaxCp5Mz347nw/kq27reWPmzyztNN567XguSR+ewx4fc68fZxkYlLMmBME
uacwJp1X/OxBNa/czSDUsh+ZBDOXlkhdVg1GhKfQBu0eG57d8TmP850CRMSklxGIasIgqSig8JDJ
Q1pLfYDmzfAgwE74a9+8XiflzVlOhop54BAWF+hxp1/WDm+wEaSbhvW4r30DrtxNPO1nSXapHCet
D3rpehIRlhC5Ee1YttTQCNRDr5p4z4r8EsrkuWHyxemr55aWd3BLPq/T1s5tW6TGOQ5pdJyscL24
4BJWnYtkrCIJz+SNUXo/ZCOhgd16JAXBdeMaEDbIXPjZowiK31k973qiIya9TLbzyNIgyC4SHELq
NT+nNK0jvHdtnM3/1e78GYcQk1OWSVA4ywDbQ7hkB5/NU5S0iKt6fVlF8veV5T465VcYgR6XNXhu
XXrwR/d3RcvPt5eZBYwm7SyA35koO1VAaJiF/7gFTKaPYca8D/k6ht8T3oz5vhPClDab4GSVos38
stJuhGnCIJ55OwS7KnOJSUHTeTU5QrLsktJQVocR6pR/r+Wy6eZuWWgmBS2dUfuxMpFf5n741NTp
41IwyMt5G3/fNg0G2mveNvNAaQaBvwDy786Ty/2XKvcOg7+VyLV9gYF32qagE4ZIFE9LcZ41klZz
7v8bJltKBLb2DaAzPAXWYgSj2oEPCiS53NdmxhNDr4ON25OF8k5MWbN85RO0/R2kooXrnygj7qVP
x/VnkHB9akdH3qEYBPrviQrbA/cmehioQmnZUu4ztiUmD42OOqvGNsMVa+VfHZq8drTcBw+ThFZ7
SzhwjqttOTtN1GhvPIcI1E+3YS7evbURU8asVAoSBwqTU/dIrTdU/Uzr7EeZXTm/7Ou08ueuJX8v
Zfnldn+WxfAH+WzSy5I4CE38jiXecW49nX9JkDjjJ6X7iW90Yzlc+LX7N4fwRJGEc8YFg5Y039YC
vJLWSfdJmMGg9P8br1KPSUj/ZhDzEJ/bflkixmi/K41ITNpZsAh/yitc1oUi+XkCJ/Qgav7vpPgW
s8eypXAD76HbtWBLoMbxuqW4Y/eRdCIqQvGaoEZj51cYmEeMMo8hc7JLM4fQGKu7Mw/TDwMhH/ct
I+N4Hycf1KoGQVCTsUfcm3/Bx+KeBcVGCGQZIpN8xqjo1nwus0sStOlBsf4nCi0/hI38kfJg46Jn
WaImAS2AEP6cjiK7MFhd3jOOojvHq37uGh+TeQalMbydwaDoMq5TcHd1Lz3SMXFPqe6L8+0ubGN0
/f0NxAhzpwDKv9kFtTfnudUnL/e+1xzqtom772ZqCpoFKzzX2mVNL2z0z17j3znrxpFh+/MGhL0E
ku0Sj0+X9eqiDhmwKCvZ3YQoC4oPO/swjm5UVFZDmUHcAapp67EfhuDAxzmNMidVh6RgWxbLloyB
yUQL+0k5QZk48eJDa28urgokHlNnxkX1GoRsgNMh+Nfr6u9Ls2Om/3/qwbpiPbYQJy4Z/wRhxZdG
qNfbq8qGCgPYRVHTmvuzE2udy6NS9XhssmYjnWaZdZORFnaj4DTFEsVZ8K3qZQtCYPMCP6UvdRtu
7EyWDzApaV4LaVvldU4M1eEkSjrqRlXvbqmO2lq/3tnegE4GpJi7pXbiQPnuuayH/oTgqt8INi2H
s6l2xrrRS5ie5cWr6blSWkd9qP9a1bQRbFhulqbSWbF6vFCykxcmu8fOg01b0dxVvvNpFu6XkW7l
cG2DdP39zSD5lfJSTSd5oROBn1FPxmPIwnljkGytG7BuKrVWxMVHDE1bHkbStcd0+9XV1rpxOPtr
V+KqjQkO1yX7WoDCeoT+f7LBz7NNsAHcvFMuyXXuwBgvY0cspJe2aJfjuJAN+NoQZsA3DcJggMNO
Ehdp++LU4xNqQE6gb+SRJluvMZZVZJLQ5IoiRCGlE49u8RXObc/h1N43LfKKQ/jqtN2u9wxi8tHm
caV81o28OJzet1751e+Xp7Su5qiWSX+UYfZl15ZnMtPCNs3rK5fjMk3Teho9r7+vhUs2QhnbaF1n
6g0YhFeFzJ/Qeqp+DOznkv2gbuwO4XFIfu/7/0as7bhjJjsX4TDC+GcfPJqMbRUZ2G52JjWt1UGF
0gZHovgtCU64B4uTS0AtrZC6eyycbgAphaiXrhT64AV1fuIB8Dhq1d3t+zgD7YOXelIuqbwsrezR
cK7P3ozky+3WLXAx2WsLhzPOgjQhCDbho66H8ShnGrt585SGw/F2H5YdxTMw77iYfeWH8hKSDE9l
uuoOSQvBwdutW3YU0+eU12k5pY6PyvlS4nL62vrjwV+3VBEs/93ksIlxCubJdVO4NtdVlA70qyfV
RvxtCZtM/hoBHUg4BdqeWX4/sek7XqORLACJJg+mLwNznoJwqDeGyTLRJpdtnLgs/HBML6ABldGI
XeqI5KQ6OrnunibcNvYtV1MWDebZzlz4XXoJFnc8MCh5HPyQfL4917bZMIBeFLxM6VinF8ia88hp
+/UwDnQrqLSsJHrt9c1GBbt2OIzOGKJhqP8iy/iVYjvXPtuIxm3NG0BOG1EpvyyduE9g2O67bfUk
UimeMx2qjUyNrQvj7A4hoTdVRKeXWsA818suOhueUYiycbbaFqwB5AaBGW1JiNC4Wn/XTvPi5e7P
krFztU4fpNt99NbpuG+mjWMcj3SKw7oEqFZu+ZDkIbt3Zcc2WreMk0legylKEZJSOPFcZRyOfBX4
2PC4PIJv1tzf/gBbF9cxfLOYoIEgpsKlTjzAhCzSRQprvuZplvOX2+1b5uI/S+A37cO4UvChLNOL
x+ZjTvyHZNXQI/WyT4Gq7wtV36WT3AjaLLAzpdDo6C55UlIRSw6Hrlzfh67Y2JZsTV+H781nFF7a
5g0e0K8myd/WOgnOA3Q9d1U4EpOxVmWhngq5iDio3frQ4n3+qKsyjW7PgG2GDTyDiOMrPM468VXm
PyyCr0lYnnOy7nxDNUXPKni5dqSdnBhPLMHnDLfnF3hXO1vEcsuBYLpsLtkUhKvrJHEj0vUAfx0U
DIRjcySLWmCMvVVWbJtgA8ghnKUqp0U8vvCqe/DyJsN90dkSCLO0btLTxjVIs3IEyqoOplkH3Lbm
cyPKzZoZyyCZ3LRpXlK83axJLNFHkWWfkkxWkUubx2TeyoZa4mPTUJNDfBlSsE4YQ8HhgFnnEeyb
77ylPstEvoBZsmW+YvuY6+9vsAZxpDqbxyWJg1Gd6zQ/Nmr9FmZhXGu+lbe0gIIYeG5qNYiceCJO
2uDZzfsznZI78HU/78Kc6bA51I50Kp4LOBsVbhfl4NT0ByVkJqNRe/7P273YVpWBbCGmvJPUFTEU
XodDE3S/wmbaOntsjRtntId8tzsGOowTKjk/utKbk6it2+bL7T9vmwHjkHY7v5cNiDRxUeDFKenS
5H6tFDsTty839lXbijUwTXFFyLqBi7gtxUWk2alUdR0pP3m5nj1Z7328/SnvDhUTJvlsYdm66HJM
4l65sF1Laj9dTnCVb9KND3l3rNCBcUjnooXaRTKLeB24gqx+Qc4zXoeiOdV8TzyMLq5j+AZ0AU3G
0ofOQZyO82vnkG+LzzaO5XfxjKYNPE+rLpYcRSQx3v3uk8D/0YAztZIeSnS78IYuDDjDlaVKUt2J
OIPVrOeqPoK2VzRhv9g4RG1TfP39zfCsK1Q9vbbBDMiuOnRtmcYtc7ferm3zawAZBI+60HmO7Ztc
1eYgnNHkUZlVoIR6geqnjSDG1o0B6YS7sHptPeScvLzwnrQiIUfCr03ko18ELtvI+9m6MZA9OyWE
9McQm1/RvlxRHjmV+6LK9XUf3AxY46R2Aj/AZKeIZiI3g4dFr7stto3l3//BNqtc0q1lL+IKcgcB
lBrUOMdq3TLcfjceZsJknGnu0c4HcwMhfXjfZjqam+y+deZjWupD1oeoraIbt6x3tz90ZUCa57T3
ehdd9XR5vHJxtSTx0PaHyknuRsf5eXs6bF9kwFuRPu/6xQtRiI0nwC4IH9UiPvCaLlHvjudMkruV
bAVSts6us/YGhzJTfaMhSR+HbsvBjw0ehLegffoI85HzKvp7Pm71ZRs/A/O+l1Rzg0Qt4FId8jn4
Rtf003VlrPl0kdUulxFMkwH+sMvcUXYK43eNSiL4nnIawVws+Gvf/Bior3yYW/AJ86NJ+TPp+OGa
Y4lCt3wu1PSDNfmdauu72329n4bExxjYT1BIQsquCmM6Zx8UtBo13HidVh5Rt/bZ7Ybjmlf/sRQz
LHc8e2/0azliTBJbP69gFvUFxlA3P/KE8ohJHPdLd0aZzsvtb7tO+x88MyZMIhsXYujbMAzisOs5
JHrWO9TN9cfbjVs+wCSxCfhIegRE17hQ/HUd6SfQ5lCAxXt17Jj/aV8nxobgazrP4GSEcQCe13kA
nTbylmw+z11G7/qa0I2EoW2kjB0BopaU9v54XQQjkgpKKf1zdXz1/fZn2Jo39gCYrMJmOm2DmIOb
EdX1l1m0G++els3f5KiFkGOi0umCuM6rNpo89bKk9FkV7b51GhhY5yiFGiDgF8STZI8QoH9ysHvV
TfAqqn4j2rKNjgF3HkhQ33MaxiOUgf72mtF9yZJliwJn2X8DA9+c+mKdC3xAJvqPBRF3bZX8pm3z
emUekwaEvmne+SHGMb/mmrZJgq54hjgokdVTmlfuvlDIpKFNni+phKtxrJhftniogkFbBKoB+9Qr
Vu6SlmLCZKSVGTIVSzIGcQEti49r4rqH0sEBuQsHJiMtXEslVk9fN6SwgsLeHI1pK0+3G7/uCe/s
dib9bC3UWCVhzmOBkPTIpHuX0+ZnVQ9naFGeer0l02lBnMk/yxvZdTxoeRwS+NGXHPWBBNXNAhe0
fR9yxcmbiIFlUhcQ2kUHOfkUDLUGgyv9sSzyMAXeXcNQrn27IwvwTD5aMcLV3h85iwuoOcaiGPJX
oupm45HVNk4GrBkZKR2KJoj7Ks+HyGd99T0TpPmJYrKh2fkJBrrHkPQzpNxY7JdOerxycM5Qyd3S
WXi/ABxwMBBdJIOcw0kFsU6DJz/Lf8sxPMA892Pj8tdg9uK18D7zUf9Uc/vz9qS8y9pkwuSnjbqh
KWjfLG4VTNaSsfEjmfXjcQ389dAiFfvkFhMexFO/PNXlJDcWnWWbNClrJZUdPG8DoGfOg09j5y3H
Yln7IZrDkTyQpPjZ9u58Qn0XuPC3v9SyQEwiG0puV8pCwuLaW8dXOVDnh2CyiNI69Da6sH2Vca5n
qUuw+Hwe44lgOIE/dS+G6sPiB2dPoZjUT4aHsgz27dB/UNqG1F30OrBY1xD3nNkBt8kP6bir+AQL
w9gWSlTPKxeV1jHpl/HE6OI99Gxqj7cnwxLOMeOcL4p1QJHSwmL+OV0gFTM5EoS5sPrIxC6JbHyA
sSFox+OqqHwWo/ZhiFgY9Od1Ue6hCPHgf/srLDuayV5Lu7rttIslNc3VcKZQjjgLOC1srCbbgjV2
g0xnPnVygf3Scf5C9XycLvSuSci+P29S2EaxlmkhsR33vCBRK0sVOSXh+1anSV7r1CBb3awsTnuH
HCX1vQcxTdVx8BK90YVl9E1FNabmZsn4zMBBQdLP6dV8aNOFbKxQW+sGlpsEVT+QrcYKLeu8h5Em
eNk88dmWK5UlfjAZbCWFNcBMShYrsDmv5l2kdupo8Mb4ekEHw3IjNfrf4947gYpp0rnUumtQdIOO
PHJwZVncr339OU1liq0v/8tJy7usXaAMPPLI5/0dA6cUTLqzG+gn3cnXCnKi9abMrmVR+wbw05Xh
KaxmNJazdO4cp6keylCzSFX9/PE2Km1dGMAPaJENNKE0Xob2F/X9D4luPsxql8MtE74RA+T9wFs3
XGlM/Gz6PgVl/3WutP5x+8/blp0BehDqoXELu6p4TlvnUIHbG+lJbVX8WRadSXiDWRRxWeX4MR/W
AYz94HVo5K+wq+ooId2/wbLFrLN8hkl587o1rMik/NjLpiGCROojr9eXXUNkstwciuyjwySLB6eS
Z0jHlveiK/T5duuW1WPqr4GAlrgQGkeYgEkoNRLxxfR7rOu/bzdvG5hrt2+i7ZExLB/esDghzq8u
z78XlH263bTtn1+7fNN0IqHA0JX45zRsPtMFxmoudFa1uzMPZ1p3Dmsi61ZmNJ5r3z1IKbOnWtTe
6fa/tw2MgdoykVOQ+y2N4eQ0RkXnD1FBy1+3G//vrf2dTdCkrtG5Rp1jlrgxONv6GDZ4r8uKY4/S
Kn9A7ZCiEKvj51U3XxcdnJe5hHtfuRV5WoIdk9mmNV3BtW58PDyXHztY5sID6GdT+5EAI3BfsGDy
29oRV3PopoHy54spgi/zdOAsy6Kp9bZSApYZMmluLBxaaKNoPw76ob7zOigTetg5Nk5zy+o1eW2r
Ql1dLyYf3BT3p5eVz06w/ouXl9fbK8DWvHGcd1kTCjyEuDGEM6fvhGIWaJCFf9d+uGU0Zxufa9dv
8NfRkHeIqGicEXLkdUEOJTCyMTyWNWRy2pphykiS1l7crfVDzcco71zkiVES5ZBy37uUafKJip7G
BevWjQkoKshFP0nifF7F1nOBbXwMhFM95UmqJnCGcTM6DWM93aXjsKu4kUF0+P9Hv1YiE4uPQQlh
jh1Vc/1PnrcbA2P758ah3IC7gWJT5SJzwX6B6/daNVvV2ZamTQZbTaegRSEDRWIe1dlu5vxqx62i
J8uaN3XXwq7TUHFbaOxNtTpmWd8foWPn3WVS7Xz2NdlrqMNNc1WkXiy8+iVX/G+dD19vI9Y2MgZi
Ww86QHqYaNz0c4knXwU95pmM59utW/DkGmBdUE3YibCkMQvT6nNbpcFpcdj47EOK+Yzn5d+3u7F9
xPX3N3vCqspgyZuRgivahQ9177lRG25esmytG8H0rKa+rFYXm9pQwoJjuerFDvnGCNkaN+Dqe4un
cqVwICOtdhKjbs8zr3/tGxcDrQvpGp0SNN6nDTx7/PFBz8uXfW0baJVtVsGFbQBaReafEkH6iKVi
ZxbTZKrhHg4JiPF6G9cei8KF/a51syU2b1mVJk1ND6Lia05JvAQqfBi85m8WivFULyo7kGzrLc2y
L5hEtbRPs1S6LYlZDbJa5p390T/VsthILNiav37cmzUvoTvU0rok8diFxWF25i5yMnLpcv+4a4JN
btrUUaVmlqxIs8mKR1OzzE/DOCd/7Wv+Cog3/78a/CT0J4LhGVs/P/Wqh70aqHbi9772DdSCUKwh
8ZcSpEagwHVsg5wt91nL5111GkyY+mnwopDeKJIlhqUr2AwDUVl5lzZ1Ut3d/gLbDBvoVfA4lMUs
1jiv6/JEB04PHra6e1mv4845NkBctwmIGNC6xUOjkyE96HEAYPM6cB3qP68DoUlIq7UQSzC7a5yh
ogl7c+4emmapjzP0au5DQubDypkbdU6ojlPSltHQFfxpHGmHpEkRoM6Necif3B7N67p6789cs8lv
1hupUj/NaLDG4NjCMGSYpH7Mq6reYLnYmr/mAt40365aZWGerXHhhrl7PxW97x84pAG2eK+2Dgy8
p7STvS6xnZQoFVbU/1tBi3pjbCwXt9AkrqXujOLIAmAhqDiE6dMcZ35wupIjSCkPkvh91PbF4xQk
n9IC1Yg5RA6cfTee8A8FNccNWlTXr/EgudbHVqQzgaRUS/Xp9tS/D6RQGFsBSLCi6BescsctnqFg
dF/6qBqiOy9VoSmZJpZ1kJlo1rgs1t8Vp6ds9n/3IduViQlNzbTa5+GUuvUaa1b+O3ryHzUHO1et
gf8BVRdduPZrXPXKe4QHn4ZKkbdlLGUZd5PDVpK1RHW1xLinQp1n2nTnnGbrJwrS82HX1Jo8tjHR
ddvCmT32db+e/bZvz2NJHfB9ll+3e7DgzqSvFYOijVLoIVFDeSocEDIKFDNuIM82RAaqSVW0QvnV
CkMJZzjnovMjv6v1oUKl9cYQXZt6Z+MzJdQmXTW0L4s5dug4H+e1PMuAssPYjGBPbF2CbKN0/f3N
9rd4MqsaWc1xMffFofcy937A4/BGrGNr3QAwcboqIXMJAiRtYoW96jj7/S5RcwYpnv//6yVFzUK/
hlNMHZl+HCbR3OFVZSvhYvvrxiHu1ASsl5Ivsepm58fq1clX3vdbkaytdQO/DQv9ijrhEntp4B0w
yd1BKLVVnWBp3aSaOXnpN7WrdIwCUffsVCWHtoO7tS5trRsHMjgK6f84u7IluVUl+EWKEFpAvKrX
mZZm7BnvLwrb51ztK1pAX3+z/TTmDK2IfrLd4UBQVEEBWZn22koZF96MBBbPVheJ15rD7bA1BJZO
h5ZCG91pshEuU/VDcBggO/nRBRT/u6CBfxdbKt42tehNAneBjEI+xZXHRNheayxoX29ALUz2uY7s
TUilYyZaCVqsuC2cDqTbMouxVGxRO5hav/7+pnXXWyqa5P0YB0ubHiGWLs+kllsYC5P1tYBdOqIA
eKEi7qn7UDZrBNKRvaXKDdMYljSmhaxwuTOurSdiUSb/LHn3yW+8B9cTT7zZKhg0fUKLW6+WbE5w
xoqnAq8qmfdxGRRqNqzjuNj/u+2ipk9owWvNK6p/nFHEdjdfWqaecqfYdSN9KPvNguz3sRKBDjBT
zVD4KEjEMOZKHUVfNgeHZs7DTAIvCsreD+0iJ98Lu94i8zCM6j9gs5ng2JthVO4akLDsCsRdBkRD
X43BAcRe9cbO+f4jW6DDzio+dnId3SF22iI4o5DQD6Fk2Z+US4fwurk16RbgxODNOghN0TbNW6hK
xhBq/3dJkIKj6ZaOG0mYyWJaoLtNSUTLvD5W0ntNEicNWyFQBMvLHy1rDredzRDvOgcayOH5TBqE
TFl3XZjPVnm8Ll4brZsspMV7C8KqxLJmTAbuUawxvVTpGoRc5lvll6buaxFPXFWxoEb3mRN0Ty4n
OICkm7op78OzAl170xWlJdNxGWLghz6X1XJpm+IZJTCnnBZHAE2PU9tC1G38eN9caIHP3KpdOYTr
Y0gK/Qa2BThD1t25aetQMyaGiYqZ9jEgX9YZmWp68mq8UN7VdR1R5lokTaiT97FT2D+FSlUosRTf
2bh2hpYd7vyul6FxNyZ5BAlzWoSs9Pqft/tucFJdf1NlkvnBIvvYFQ6opLKUluXR4QH05N2gSNaN
fNvgTDpiDBrynloD3sVtAAcdFLd3DBiJfW6NTVyuAz86VbDu7ZQJgNd4sL9vdNqGjnretgxwFIrl
MtZ7VXr/kyilcqGyeLt9wyqlY8nsZSpQEjl28dp0obXQI1PdP25SRamTbGzrhiDXsWSs9Z2eN16L
T4AVVPZPSZ19vd1709xr27mSUoE7pOxiewlegfh6AQvbr7xnG/AfU8+1iB4gY6mKauniJe2+yyDv
Q8/ytgqRDX3XIWSdKyzuU9nFk7U4h6wrZUgBDjhCDncrkTV9QsvFS79N/mT78WpR+1iL6kNZp/5B
9ur7XfbXUWQlyBmnyiItaoTdLOSiO5DWRvlPf+f+plOhdZ0KHD+HMmPr5/w8jm79kPrBp/t6fzXb
m2QZaYUAfZRfx5xbRynWvTVVL7Wd3lWoEujYMdCoQ/eRrU1c0OAHCqXSsF/yl9tdN4StjgQraZ0A
m6La2AucT35FL7mXXyZHjbukKE+3v2FIMnUdzhaQXzybyCp2bQiItk1tf8XDn7eHMEeD4iHShADm
Tl8qRYr97S+a/FULZy4nz64cWsU0Rf2xtWROaI2JH0pbbe2jpkFpIZ0FrUoahzcx7sjPqStf2Lp+
9630k8r74wg+ZJygPt8ejWH10PFiTuGgIj9wq1jkghyg7k4wGrWlJmOwlQ4SSxNHFgLUybHVl5Hd
opKLpQ8uSTcWbYOddJzYWkB6YpjQvMSZe8dArh0LUTtHVFZDh4Vm0BmnPn1Khjtv2nXoGGiZlJsk
LS6CPOvTwJwidLl130WTqwW6xUDtKukKTy667JiNY3Bau5wdbs+zaSau8/9mGbFrOpGUpE0MaGYZ
4j3kkdX94wo95I0EyvQBLQ33cYEuQTSEbYhS8dESQjz0ie1HVBRbiGOTrzp/j+EqPJomQd7GLh/A
Cc4n9yGX9nrfPqoDyLp0XpdgLJq4XufXdCRfRgiZ3za+qeN6PLf2iqN7WcfSqfNYtXNyKKQrNyxv
qDgNdGRYUY6yS6ToYgizfM3JGk0i+52s7bPXlD/L61sQXn+LHk/8pQ+SxeXL7VEZZlxHiwW5yywF
eC9uQvL2UY2C/5rBafEsAMDaGJrBcDpkbAHhjT37Ceplge76yukM362QSjkbiaXhIK9ToNlD6gCT
FrTx0uIh28qz17QeHnOnBD8kiaq539LJMGyFztWGb8LPqqAW7dT40CyBAWfVcFS2sweY88skna0Q
NFnr+vubj4y5Pfd8cesY5V1+6CuA/nvm3gfuCnTsWMBskJb5vI2HPLFC3HTkIZTNzrd9yWQfLbTL
Ye6Eg9u0uFTJEI7EV2EGgUSUtk7dXkyzf1+6o2PIRoe5Irf6Kl57iAFdqnLyuqNr1/29HquF+gD4
26y6poqryj6xcX7t5uTzXTbSgWSLCJzSbZcm7kECGkLi9qnyV46Szex5DLbKyA0+pCPK2mW2Rdci
H/CdZhE7ixC8qVhLMX66PQhT+9o5u56qEjWgyJ6kWObdVCoBnPFY7u9r/epebyIAboNiHeVUcTl3
/aktxvbMxCYDp6nvWhB7ueXzehRNnEH2WoI2pKiPc1uRemM1MiyoOgmaL1p7Wfu5iXkw8pCOwju4
AGueSZX/e599tE3aS31SoQKxjklb/aIusULHT537FmudBW30msURCRpvVGs9+Mov9x4Ziw2Epsk4
WtoNZ+RytLsmlnnTHZBLVifwSw5RmjRqw/6GRUiX7Kw5g5yRIHXsd+MDAWpNeskvIfnek/WG+xtG
oWPLRr6o3MIZN55p+m89qT1Z57Ow+o0cxrCf6egyUXRi6MGDGyfWtEelSdRSFDb50z4flt/JSD/e
diPTKLQgJmNK01R2NaDKeOTq+fmaWID0ZmOqDXFma1E89ZZYU7XUMbimO7wW10qVIa/a+8gZUBD6
9yox13My4Om1iVMwsF+mqoXmS+LdudXrxGdz0KwUrwNY4Qrxb+6gQnQgP4Ki3/G53ri1NxlIC+N+
xqltUh2WOb40e/+aYTeNnx5uz66pdW0vlk2FwkQIFqKs0gn2nHbsUIJYZGMHNvmOFsdTznvwU07Y
YCRkOWcJIfLsJx/Gn/d1Xtt/07TPxrRZqritL7UCG0+NB6CN9eH96GI6pixvVpu1SVfGbe7trMzd
ZwU7ZnOKBRpX9t5dkjE+06nOJjUVSLZIETd9JsKqb2VIxHi8bZ/31zimk5xZDvemki1F3Hag9PFF
H1WV3PvK+pySdeMk+/4UM53tjK1QWJpWksdT1T34vncCZeJpBA7h9hDe90+mA8Zw2ZJ3gi15XOds
6kKH5nO1LwKv2UJXmmx0/fCbLAK8N7RJ1JTHaVXvm3pww6a18906e81+VWwLFWhyJy2KM5FW1C/X
PLZQf30CscF6IBPEV5i0s0/tZJWP3AejxX1G04LaTwqV5nLMYwLlnl1Fcrof8PJ6uq91LajHpApA
Z5zmceOrB+CHhoNdMu/OxrWQVmKRnahpGvvJ/Nz50zkRa3+fWXSYGAEkN/EqNwXOdea7BvQVu071
WzBmQyDoCLGSzbSZUXIZJ251khY5S6fDFdiWxLghEHR4GJuqiTmATgL7539OxPBUu8232xNq6rm2
BScgF8KZAhR/1RKcB+U9MHd+dCrr9+3mDTwYEJb5O8SgJJ7MIu3TeCbqR9mIcKVp6Iufnfps9W4I
TMVuysBAj19vf9E0IC2mO1f2XdJaVoRq3v1SiwfX73apajYSL9NUaLHsWIst5wDNt7IrQpFlc1hY
9lZ5oal1LXj7AhBfiJAiArLGfm3UMpyTId9Ke02ta8GLt/OpzR1uRb7dfMg9GSdTcLhtdcMSp5OS
pQ2KP1LpWJHlE+gQB4If67L45FuZDB2+iH06JR9vf8owCh0w5kxLWo9dlsa1ZyfPI6tbYErzZiMl
NWwJOjmZsthCVOuncc7wwEYa+c3r2D9FP+/JRO+RCfWZDhvLcoRcDdB5TGhTtHjcDrzXESI+a5it
a3/f5qnDxoBFngMyLVaULuu07DPsBMk+8O6T0MQgtMAmFiSGYCM4U8oAqg9qULhN6afbc2wIYp2b
jMiZpFJMVlQW6fEaxCJLP7Bp2kirDd6qU5NlSesDoIJJFm07hTY0QkJuVd+mNTnYLAEeALwi9y1H
OorMcwUdcV2OfYdNwzMUSbLTkq/W0Z8n765MmP2HpyyZeDOOwooaSUQYFEICEbVFM2CaCW1Pzjw+
51bWW9FaZhd3HR+rcji1dn9fBqlDxxI+ukU9FzxaOUVNWvJcL5B8LdR9q7WOE8vmJbdQ2J4CGMv9
0LXqxyTnd5HB+0wHh9mLknRusCt7tnp0Gf1fzYct3KphGdLRYI4jRU77zIoUSllQUfAIybgs9Prx
MgbNxkJqmFqdjmxC/ejip0sSlWX9UKb05GfrUaFW+HYMG9ZpHQwmMuaOc+pip1wnPMKjUO1sue0W
GMzUurYPQ2uz7nEpwaN+SIe9TPgQ9n621fqfW9D/4tmZLofpVXB5B0TdQGYGR4iD7OlcHip+TiY7
HNo+nJOPJChD1a0hn38E7vTIvXSfsGcn+KjKnzQ55iChvc+Q2rbt8q7HrU7DoyBRX8cs+eC69Mft
pk0uoEW3N455IiETHhVZOz4GNR9BppCN57HJtg65Bk/WoWIVSAdpWmIBIf5i45gLDfrEe7ZoU5FX
QHCgVFIk83C4azw6cqzzMkF6102iSjYP1mI9rIWIA7mFQTCYS+cdS3s3KdaaJ9HKqqPIql3g199R
OPC/271/H9TFdOxYx1C4CaWvJGoo6G6KOp/OE/bxUC0+PzLgQg+4UCx2dRPYO7wD3nfJxHQsmZDd
4PceTSLS2ycIZrwuyKE3fNc0+9fwfXPCzmkFCp95CCK6qk8uT4dQWgBse8vX4nrXd9tupmnR1oKq
DuiaJ2sSgTbjZS6Cp2a0o3LZwtq9Dz5gOmIsmXGVUnERRGM5gC5gvhRSPKegU5sLlA1nrnuArO2v
20MxLGs6DVnQstYm1sSjpEiSh6xY12/LnMqNKznTbGjhTutZTHWfwX8hKtI3KY5gZZTX7rdEyo1V
3/AJHUe2rEAAlxYNojaYHpYgu/R57R/Thj4u0IW9L8x1RjLfxr1ima1BBErNQ9r1al+ldrUnQbJF
2GaYBx1Klrb5aGXg8Y9mGwQLxcDzcJT+y+1JNh2KdRyZv46g8bLHJApS+xvJ7CbKrOR/kFUadnbH
kz1Ao/05770GNR/e8DimfAunY/Dl/1CV4XZFss5OotmZPxPng7+8QgYQ9bjNBwuwoH6wN2LSZEAt
8FH47g1ZjrVMjVzsZJINO+Xigvm2Bf9wpbyzP+uIs9n3RND4Iomkl4NG/GVQ35I53yfucrRmaw+J
nl3mZyg56fYSVws1qBr96lTKYw2ayEHFdvbDpeDmXC9pMh3X8UWARHjK9os372930bAo6Xg1VO04
PWgc4UENUGpLANp2Z6XZGcQsWzjpPwCM96ygZQZ+LSn4EZAEjU0BpcMhXFa5c5a4tE+p14QLKw88
iyW7Djznr677C5CvXeLOu65+9vosHFa+Q5oZOr39CHJs0sP36n5fuR+t5Xlwg33bfBdkS7jvD5XI
e/3V1h/RsQnUUD6y/faT6vGk+nTt5kyrw9SjIGGpzsSHwEH2VSnxwgZ6wqUdzjLpUwEmxmv/+FYE
Oth/3umJjoZLC5JfJed55AblA7rCknbvrR8rbBqe9xW1Eke4B0nXvV+zkFlbOu6O6bvXuHyzH06Z
HEpVY8ZKcEijGgfYAbL2+xLjq+SRZSQcUTvZT0m45geeunsylBDro0fRxnkvn/LG39XYOPFPrqxD
SV7scuMm8M/r83s2uZ6W3/StS6GqaK2ER0v1qlS7IwNqXLA4tOu6r2gbIoCK8tg05HQNM9899lDa
VHzjNGJYMHTEHbOGZvKWa0LfuHU4ubwMM1ZsLUcm19NBd0FJ1qYvVg6Y2s9W/cxssiPlz0ScqHsc
/S7qu5dmTsK5+XcM4ior951C7t/s4HWQotu4+PkDMXvPxNqqaJE+dSGZc03l8VBikxAd4OAzaZbr
XeLXluSPrHyqa7A7DuOhXsEQLY+D/42D/B3mV0mE0wbmnpTfUGcQrsk/sj+iwG6/zsHpmvFcnahZ
IZ/nXV1k23FNs6OlWLlyhUTJDQOVV3vmXSl2RZBtYc9NjV+D5Y3jiaAAlWWe0ijx8+dJzUcnnTY2
CsMqrGP9ZJbTlvoZjeTYLSGv2ROZRIzalY32TV3XVrSOZAR6DAWNSvEFuIjnEmqnt/cPQ8s61q8W
oIdlRU6jKp/mkDv0wfaaD7fbNmQBOqCv5qtDAtXRyB1PMmAhzdiuR/Vw8qN3Z1yaW8f7vqOtKDIh
dWMTWN8f+Q976qc9DdhTVVWxbTtJSBf6iHrxLrz9NZPFrinpGzeqaugKDqqmEc0LCwHEwAs3gl3i
vtavHvam9amuJKR+fOScINGvDnm5NhB8KYepu8+VdFq4xBE16HBcFhUjdJGsBM/MPIBw7u3uG/Jy
HdS3dA0YsomiEemW3zIB+ZzsvrrY4Lo02Zhtk/21MG5a3lPicD+yvKI/Tp4X7EVG3f3tARgiWQf0
lVnRCpKmftTP3msVNK82ONAA1No4t5ia1wIZWvNtVlLHx3GI7yxrPJPEe+Ry3dhcDbbRIX3WhOdk
3/LQ+1bm+6yHdFpQBvcVLjIdy8d5SutA5Oj8TP+dA56GnnuX1rXPdFq4tSpJr2bgMnOvs8KA9wVu
h8atk5zBLXUZ08pxh7aa4TO5lfbiATzoQboHH6JC/Q7exJ+WzmZb92iGKdZ54lwWuHThlR9JEuIi
Yh1CUC7edk7T9F5/f7M40HRq/aJC0zalS2jPI+45VHWf5xNt701EP9sWT5yo6tpozednUtWn1N+S
vDaZRQvbPHfacVCTF4mJ7hWfXmt8hiRbpRsm02hnlCBXE226wI3sufFDq2lidyzonabRohbWzu2p
cZ2oy6e9I6ZDsnpHb6g3mjf0/T8gvs7vhN8pJ5pXelgH7yEDN/9tjzFY/T8APi/How3P3MjvUEpe
uHWwq9euPqxgyj3c/oSp99ru2+NRtBo9y4nqvntYiXjcXhRMvde22rZYACmBJCr8ZLwABP3CnTX0
lux0u+fXHr6TJuu4PYJNnMtZkUgo9aX0s0vjeYeK9OclSA9W5W2k4yYDXX9/E7W2n3ddR4iKvE55
O5nb2a50bLKxHZoGoYWt5XaO5dHMjlTSfmwA0UxUEeOeZ++v00PT3pnh6gxxou/dypvWFeE7rxcL
uqLQqx/SfUetrYcuQ90JIGl/G8qv5JpNnbNGRKldnpF9kLGHP6pdw1juqNV86JzuZUjGE/WSV99i
G3mqaYK08B6GocnToF+jjBT5Jyj0KCdMahDG7G/72fvtQ9Xs73GtuJ72uK9kpAr+iuLdU0/HDd96
f/YhdvV304lTA9i6+EvUiv7QtN5DmTRfuJ3koZW27Y5Nd25rVAf62RyvQ8AwLxF32X4MBFKvjv4D
7OUWddr7wU51lN/I1FqCUBhWmuoFRYP8mXfqGfcAL7dnwdT+9fc3YbhWgJFBM1hGQPsBqmO3ZTSV
nTi7mVOdb3/CNNHX3998AsQRE8ebvsQTx+jh2DzMe1llW/xgptb1SLetyumUvUS0ZeVnIj2/CSm0
r+5CclCd+Q38jD3EbsQSjdwSDzbl3oX27n2Uf1QnfuPr5GWe38E0EK2nhXW6amDdtrppYrXwhWJg
W7U+rO5aLcTrerprFfnlsumunJ3qmL6+agto/FUyoil/VsT6MIp1V49yK2E0zKuO6iucqR8gDSYj
0L5fH3QhTKAoDq93WUcH9dU2J0FXBnNEg2Y/5MNzUyZgqCw2MC6mzmtb9Ny7POnqaY4yG3eqqCZC
CUg6iY305f28HWxWfwcUbSYxep09RNIXx4zYMZkkXmPUc5b1d71N0+A6sDcx63g+natViqiYxnQn
O/ucstwJ04RsvIaZLKSF7dx7o3SUNUSe1aY7Lw0+WkW2Hm7PrqlxLavumVdDhK0VUTlNvyzipahQ
xq3ZfY1r+7HFZxsVPmi8b+afrTPWoQWi0dttG4JWR/JVZVf2WBpF1JS4CS56bFjjiqW/2XoFeP+V
m+r4vcpTqHxKUoGoYvbOK9iOCu+FJPxDbreRx+pjASBHWFn3SZbT/0D6ZFOnw4wR8ZXlR+LW1hnl
oFvESoaJZtcE4I2byrIFFw50uyJhiw/UI79JMG9cib9/TUd1CN+KB0AlUbcaJfW857I7T763t3tx
chFsro3KimGr4sEQzzqaD1dz2OWDeojsoYia1D9OID+am+k7JOu+3nYsk6Guv78xFG7fhxKsMUPk
sCy2ivm5B13k7aYNPqvj+SY/yTpgQNH7TIKXQ4JffrA8CGmWnr2RzZt6r8VzBYn4voPad1QQv3p1
urw6Xx9M7gtoHcInC9pWfmp10aTIS9rI82gt32/bxtRxfRO2oRdftWkXAX0xHfJMgMUCcbDRcYPl
dfzeunY9XrLwfiKG7IeEzmhIbPmJt9lGCBj8UgfwsYTzZlV5G3GWAqd2HCZ5oDI5W/bWDZTBPjqK
D2tNiSdZ2UQe3jiijpTiYpN6i1bXZJ/ruN44fbes18LjpYuygCch69Sh6q0f7rxFeWPq/fW7b9ov
s9IHgbrXRJUty8OUrd4pZXN5p/WvX33TerJUoPaXTh8t3RjmLirQ/Iip/LL290WVriPazJ5T4Hmm
wa1rhloSRWtBzz6h6daluuHFjepAPlZyqASTEV8AfUsVoPYgOSrQTY/q28zd0CsffeuLLX73jQOy
muFEoDjS5qcu93fgcQgDuzlUAvhm+TBkyw4e6Lp2SKd0h//k1dl+lD/xNystgJ57gV28redYk+do
e7zj12vhUlZFbLDQO1aHFCHQQeFvI3QNJ1RdoTRRa0VWi9cRYCfHtk+OniWPjt8/kLXdgbT3rptv
quP/rvyrfT62NV4OJ/c8CX9fJSvf8B/D8qDj/XyVcycZxxoLPzKsqaUPxcJ+KJp8D+xya40zGEpH
/WFpDrp2KjCCqf7XJcUHZa0FhNDyS0Vd0FQAub8xJQaKdFDW/B1ws+yggsBEE1nyybb9R9Y5oVz+
OFvtf/G4PCzNR5e2eCGdQ1w132lGbRUBADDghSybSKU1nndJkdIjZD2L8d9ekqX7DXbCrRoUg4Yh
1cVI7QmSbH2OkF9pHl4DBqgCloUlCIXdPtiB/2pxvzhucZo9csrtNCxUEQ6IzqpVob0lLGKILp1o
LnNYoQiEISNhWYek4N/8YtjPa/b79qZral7LFmpvlT0puLqU9WPVuy+DXA/u3G49mJs8UlsbcjeY
3aS01EUMwWPp1e0hn4DfphX57KOaAeVtGbnvHsvX0gcOybx5IsV6Ge1jqaoIWk/HUVmhsn+R1Pv3
LnPpoMHJS3q8E5TrhXYzPbkNNAIgTlYdU6ctP9z+hGGj1CGDdosSf6Xq9QIlin4nq6U6CeYVGxul
qfXrRL3ZKOmSWNjfR3Xx0867LBXY1VTmTBtHMlPr2qqAm/Yg6GoflD646nvkZUfCKl/V/rZlDGuo
DgkseIIXeihhgDBo/sSa5CNv2dNAQLPq8fue5qlOPsegQtZlfkov4wimykFA/6FIoYd5ewSGaNPB
gGOdQ1GCTuqCggbcfi6tdxAtPUPt476LJh3LN/jgLRSMuJfFZ987CoWRREV+M97pm1o4F/bUZSDr
ci+WRQ+etJ/pnG+VQ5p8R4tfsqYBpU3gXIah7w8yWMsjxwayYXnDQqTD6GZXIIeAJOgFSmeoWex/
Dbm1A+3VQUz2l8GVv+6aYJ1drmho0rgtdS55lyjQXSwX5ol+X7hbN4mGk7bOLxcEDEeWXjiXYETZ
RpujVJu7J9fqfzrCORdtFRfpfUXnVAe6rZBqTSaVyEtVsPEro9z+IGZHfs1kB4IZoerBOd02m2Hu
dcybY61LnVWDA79afpVp9Sjc9ct9TV8/+WbBS5ehLdbKci7tsAxhSxb3uBb2fVgbqsuT8ll5Lg1c
59K7GShI7R4ymE699Z5uWPBcbXMOFrcE7eIoL+kid4kKfjur/GeyhpPt8WkjMAxLko47a/KVrlPK
nMuYLI/A3MdiIbsx9zaSalPzWlTXk8v8NeHOJZXeGcRpca7qOF23MB8GC+nYM656Btp2Si/VxD8t
Y3LEDBw8XoAzNNgCJBmcU8egzXXHIHGysAvJ3A8oE3/1FdvYLw3W0cnkOrephqLhEtHcsOfVlhb2
HIjCAEbnK6/aSNZNX7ka700IUKIIMGYeosvvv4N79iXzx89W4BxvR5ip+evvb5pvZRmA4zehl1Ww
527MpxBVq3uvSc+32zfNsRbBFoQZiAtGhAueDT/OLj8Na/LN8ek5qfv7siIdc5ax1uq8dnUuZUsc
QBid/2XVfVwR9A/A+o15IPUKvZOmkxd7ua7YmWD7AbnqxtwaKjSojjazqyaleYJtE3zOP8egl+Hc
z5/yyTr3KdtJ2p1ziEDOrnsm3Lnv0OBoQQ1eXmAMoWZ58cF0cvRay36sk0BA6ElOG5NucCodhlZ0
jus2rcTCOjSvi7B/2L7/nVXsvrtGHYeWVpBjsMTkXCY5X8i4nNW6buxlBnfVYWj96lPF1excQDMM
SPbitk/ZWDOAfmS2syX89nZYmCykRTUfJYDOBJPQKWB9kpIKyEc75Bgw19r4hGkoWmT3kOEVJW3k
BfQ2YC32C2sfIMM/2EPX7hsRzBt7kGGF1VnmiMhrcJz16jJmxAuBpFjCxgYP/X2Gcv9en8CfWjht
lstLTZfiklFnOLuQR73S/XkbUWiaC22jHj02VkvWuhfbzp6mZX7spLPnCX25bwRa2s0Hu3UUtZaL
P9v8kWdqPjt+U1yISLZImEwj0EK6nqEFCTXL5YKyUf+xGkS2h2wVf2Te4O9vj8LwnKZj1Aj3Oo/T
wr3Q6lTPw44m9oEFxa60f5fc2jFxwqXl7U8ZHOo/mLWFgddb1LjVaOYp9GaWo6KbDxuHLFPr2hka
hzjaC4WB5CmE0GzWW7vSCuqNvhuCTqeac3sf6YuHmbCnud0LNvSodJ6GC2+53Lf2uJW6GmZch66x
ecncCkdbrB/peKxo4X0Bp/v64qpp2Fg/TIa6/v5m67PHoUIVhk8u5aS8IuxBq/ljdajcuPH5g4f9
L/qO2lpk895Zq35h5OI0TzUpzwvwSk71VbXtoRrGXVo7h9r+Mjf9YUDZSh844JzowjTnYcm2Dkmm
MWqhX6GIT/SNRy4KT6Cv4OnlO4/mW8mDcYha6M+Olw1ujuYT96Mtfzc1yCG8lzolu7kdD0EWDwzH
DrVLgyrEWJnyrwVY3Z2MytTW1oUh9zsw4S3yktVu9WKvKPYBt/L8sDA3IRsL9Psm9HVwG1OTzVBS
sFxqq1OvDUAU/9ZZVn+5Zy3wdXybgqCxKgcPi6c/v1iF9ZPx/K703dcBbT3NFr9rsLM0S7BzZ++0
NvMFa8LWzhUgTv7r376OZyv44vVQbpsvAW8/+HbdhOMEeK/tPCPh+zm5Ux6i5vGup2lf57DzGR7m
JBAPF+BBnLD2abtH2aG1p93Q37VN+rq0KfG8bgKT03wZhyv/C81+LUNzEoH7+fZUm+ylrQduxRJ3
tOvlwrPqNHnHtWUX/DHQMQxI64bplhyayWO1oPedpJNWT+YLn8DUKcsh2QNwvUWpYmpdi/nCBgFj
Y6fTxadJeenwRjTZi7zrqAOh5r/X5EFC8qdC+nMpctE+BBDp/eph49/CzBgQuFAK/7t9KSpwRnUQ
jRKOVT8R6MZFBKfcHRI8yLmhOuxz11dViKfmYmenS5OGKxnri0Up34hKg/l0MJw1WirxKbzAmoKz
XNs05O6dDA4QOfx7eALgybJp6HyZc+GH4DJChWvePhBw/9724fe3fz+4/v5mz+xav2JWvsyX3JkO
bm0/2xZKLSv/UU5ygznMZKBrRvDmEzMisC6XfrpwJqtD3doVQGtya9N/P6+A5ObfrddTW9X2PC2X
xmaAIfKiOLmCVA8sk/fBWP1Ai3OInSyUuf2CddERB6ueIGgeNMnGKmVYRQItuNtkLsZxnOZLbVdP
HRs/Auh7qd0c6gvuU5HzB57kW2qrptnWQn0SE28riGxcqoosKLPmBaQJPRaPkgZ7KcdgY8pNk6JF
PVD3Gdg5UnH5P2df1hwn73z9hV6qkBAIboFZPOM9sePkRmVnAbQg9u3Tv2f+V3n4ZTxVc5WqcUqA
pG61uk+fA1Hze7Sh/KnUvDck+vb5pj2zo9ZIuZJkMqgVrMJynm+rxvbJeFnb8Nzop4X6a792IPsR
nUD/hsNme0+rctirzuf76959ZdFRBNgp1wvi4NKC9HHKx3TpJrm5bvSVOeeTFaA7gC+fPZ/lMQh7
IexN6vaSvz295T9ChDUc7hR9BKKTwzFg9sOYycRNQHYGqt6BIL8yT/287jtWVh0yRQOwmYxHXE9I
0jb+mPrC/3Pd4Ct7di2gjmTEEkSSUahilkHCfC+44FHPbZ+VPRM1UKeOcB4Moi1vIse4x7YeL8Ht
zljWGhA39h7h7aBGBOhbyoNlWyxQ+qnD9v3zuTk3/spyIxUpZIULmBbIdUCrBpLB7J4v7nW7fw2L
g2H1pZKYegsB+E1LB5YoJpzrpn4NimNlAZY81+uOPBx1MgxVjGaTS41pZ9Z1jYczfq8ckI31R4Z6
1BHN83PqCDteOTErw/UZy4usK7qj9EJ326IIsCu0f8lsT67rH2a7ZrQrs9Kd6iXsjvVUlptCDCZp
luKB5aJISqAT46blQbI43qUHnskT+2uSu2XwcBvn7nQsBr54O8SA4JAurHzKG+LsAvRWptIpu1so
rw9NmqP4lzajd0mZ+8wuXsPneG/LCpDj7khlt2+84aZu7MPMrwNf+mvsXD8bpk+KRkdLQI3dcL2f
TfjcFPTB8asrN8TqqC7AQO/6NEdghvTPPaqt0/epH6qXq8x8jXFDhyKtFnQvH5ke3ARSNlOK3+rY
CT1x4Zp9Zg3W+DY6+lCco25zNKiBOqw7TH746MnyqpS6v0a4FSAboG6HdHoRLN5WklFvGSBZm8/n
54yxr6FtbghsieaootioHP70LTU/mzK6xMZ3bvSVsYdR16M5ARd5NI33P8e2Wm6oqS81uJxG+Yex
r2nrIhc0zGEDVeuMFImsmg/J2y/FLH+AEPKSfZ/7gtPvf8VIOeDHDooLCPDKGl26dHrInfm6nb+G
oFko0o95hyOoBvjJxoFXDnHfcfLx+dKeCWHWrHUqQJ9mFfHx2JWMx9BKh1CU9m3cavqNczbv/cFe
yNyeM4GVDZcSaNletO3Rn7fCmaB6pdv3Rgv3uihpjUHjeZQPpkei2Tj2WxlEd3Xh+xfM98wKr6Fn
HgRIDA1ne+yLuY3bzL+pFb2QST1zHP0Xc0b/n2dm2lRBYI9DpUjsgUqJumij+X95d2qgrn0L8jHS
JSSITmtzCXpw7otOG+KvPSvKwPUViDCPpeJQALZoAzatmC/EHme21Zq6LnIjAxL6uUd5z/Ni1HPD
XTkrsuGmcfc8dMzzdC1jg7+GpnlzNFgCkaHj3BLxoAun2dOOgaWtVpcIKs/N1srCJ5f1gxORHsmz
plex7xX9B6op9QUrPDf8KgZnfhuOxrjtcejGEDgZBzIWYi6Tz238jAtc49KCwDiDsktzpFE0B7Fj
ZXNUond2XpijvhGw4MIpdG7VVxbuWKfslzAbj6RQFRJObBx3+TB4yRKNNnUiu3yrT0Xyzz/r3KSt
gnMofFRYlJYcSjvSNO9dL6ns8OPzwc98yhqy1qCXs56WgRwov4dsdqq593CiwPOG4EeIks3nTznj
EteItVEzVER9PGXoplhw9QPspNYP/3w++rl04BqvFjReAL0wDF+xk6JCHk/G3xVjj2rMEHu6u61P
PDn7PBtukI78/KFnVmWNWyvnZRgsp8jOLmPRxR6434+14pe4Sc8Nf5rJv9zWXBRBxllQH1lZGZPU
TUgn8KKJ/sK6n7EV7/Tcv8ZXDq3cySDrb022RcL0V+/SGFrge13ap+tmaGXsuWlIybIW5mgiZ9lG
k5z6RGQgv7zOMNbINa606UcswxFaxA9Sd6+BuKRbf256VhauKNJi5dwOR4dMd2qyS1IuzZuXAaWg
si+fz885o1jbdb1A2ZV1KLyMZOPP1a3xowQ47+sy1GvU2uiDLaKMUGrxfecJYeeTni7Vps84jTVY
zZS5QA9dg3wQFb+qvLsrNPyrP91kkzlKXWw+n6AzNrAGrg2EZoEPzZtjGdkv7fRU5OKCAz838mnZ
/9r9Wo8oAIY5OZjIPGRiQg48us4vrBVPBfEmXc4ZOYBdD9XS1t8vgbnQon3ufr0mRVNRu+RMYHAp
9ARpuPzr2OMOV3lxFI5x3xZbx6mQOJu2SmcXwtlzc7Uy44A0swuxL3Xs3UnHbR1GW0nNlH6+xmcM
bQ1cWzIuPWKL0+juBuIEaetGv5fCfQypuA707a/Ra17vOpXgkXuAeNyXiDkvvFcXYtoIG+Yft641
SK2wwViC/gt0sbIS97mHpKIp6/eyLOp0rk2Rjrqc4F8l3+m+ny889cySrHFrKD+WduHCPehW7kEk
kYKc/+Xz9Tg39Cl4/8syWtUGEjqH5CBI8LXz9LGHPPcFf33G4a1Ba9KZZj8A9e/Bk9NH0EW31pR3
cyMuyQWdWYw1e5ojqiArM0yL6ciTbaoHUCDeu2ZIYCypMpDzU9Muyy2/sHfPxR1rCjW4kL4sKT6o
G+Xd4ppHUTVZ7LjRbkFimZX+t1HzR2ZUki/TjjJ+nY9ZQ9kaSLHLWvjuYWLOe97Nu36Odtet/8ra
I6ikmVBhaCZZg35QAkHf+efnY59bf/rfvWUbNiBAY+5BoYNg8b1nWjjfAlFdwBacOZX+b5X+2rrK
q6CqEXruYWBy20wNHHu2b/NiZ4W9g+rx43VfsTq2i5GCua3BV1SgUPXz7BjKHplU/8JXnDHANYCt
GTyHg+vcPURLnrLcvbHqEsPHmQv4GrAGaAcdNMEEle4r+n77fI7t/CKtjEWVQxbvwjKf+4LT+vy1
DhCFcGqE+9hCjXp1SPinHsf3q+Z+DVujM8iCmwKTk6OOcIIe526bjCq4LuBYo9Wyuc99VjXm2A0O
lC5pQDZL3soL7uLcvJx+/2teFsaDsVeSHkzl5jHPojzRJOsvjH7GuNYwtTyno+ciGX2IevE9oOrZ
m7qd5dOFaPKMb13zqvVhPU7egL3T2Ttu7ofuCyAQSS6+4SaXFz+Z4hcc0BkrXpOrGZtH7TBi9wR1
cFNF/mGOukOvo3fXJV/CUF9nxWvIWeRUyo2C3h6pHw3o73bUpqvHaOM65BJd4r/Nja0RZxrNKK5j
CL5E704wVJLVR0ydlUUMQZyp6i8lCP699GwNPgvDpZBWLeoYgaMezcHh93Bo99U4XXXcsDUCTRY0
EE5mcL0W0JQFoeq7J1HYucakgc39r1WUErCgcHDkkbYxEW+AbE3t98+H/ndsCeq6/w7NqYU4zYSh
x6o9eGjj99GSVTsj6AwubNZ/mzRbY80ArEFLQt0vhxbMxylprbxRS+hdOArOrevqLJ4cqoRPInkc
ennXUv1nAcF27KKC8Pn8nHv71XncsUXxQsjy2FBj8njWmW7jDAR0r9eNv7pEa/SijMpt9bHSrbNX
HvS4gyG7JB5wbnVX5/CUqTbyW2WPUlY/gG558aT/iC6q+4lP+6s+YA0z0w7YFc1ULmhaB2nYTAc3
pgXbXDf4KtJeajvgWmCWAxfLpp7kUwjivAtG9W8nytYAsjo0bgMsf3kMiXjRvns0nVPiA8L7Jve/
utpc5UUhvPBfC3PbMLTQDKQH8Gzyj5Kp9uA3ktPYlciGXjdPKyuGjgm8Gmn0sSlBJAhdsWlb8eiS
oN8ZG1gDySbtuA3JOGzA2FtL7R9j2rfrXnxlvugnakFVGNmjD/UCEG1NPKHteAFrde69V7YbgkKY
hYtXAlLBfrFS7WnhXjn0ymwbqJ8IMvXlcVwqsCwqPe5Aq3OJoPWM2a4J1Xjny2nCrfhYTq39EdkT
UMbpUfeOdRQ4kM2E1EV0nYmtEWNe3oOeE9N0QDku1aAajyF3f6lUdsY7/w+PmlfMPhvBxhv2UKzo
0AUPeQ6Ffz/fPeeGP5n2X9GiXBikgohFJY7Be8bgcWQSmqI1qolFXMNL8wvb9NyDVjbMIevUl1Vr
j4Cs633YRHmaC3/+Lml36eJ/cmn/myVha/yYaAsl6xZTFZhfEbjM0U4wuFsLqGbWDjHrL5F3nnF7
a53UohuGLsrwHM+UN3hIU26D8S3Qzl2e/fp8Wc7Y3ZpbLYKG0zI7aPEKxurR9/On0PEvee1zK7Gy
aat8AlCxo44oi+5pTpIioG9LdOVxvwaRKe5QDUh/fuz8cgCpvww2ED+z288n5oxd89VxbOjEywpS
EOjjL9q7dhq6NACbYRz4y59WFJfyhWfmaA0lA0zKj0QeFSeMz3cOiSTeBbtquY5Kkq2xZMKdPKPB
B3dU1fhnxFm5EHZdtLVGklUD1KydoiiOWIdH7rgq5ma6lOI8M/trgVQjC8tE1RdHMk+/7dDchLTf
4Yy4r0DF9fkCn9n5azRZziThjhmdQyULJD76gqSkmi61I5xb19NT/3J3WWecOVs6jO6bl6psNtzr
N0xf6vQ9Nz+rs7jQOVOZxd07p1n2MFRyW/gi7qouv/Xm6oIJnJuhlf22zqyDPBzyYzZ4r31ZA2DX
dJeOm3ODr07lXkw+46zKjiXNp9Qp8zua1cuFePHc9KyMFxRDLAsAMj04vHmmIzWJ2/E2FmWR5GN4
CYpxZo3X2LDSGwO0wAfZcZkKjTQppKUtFWGMBrsvV+3RNTxs6apwmWBmh6YrAP3zBdmDP+S6jgC2
hofNFvjSPifhATT/5k4uot87UItIP3/3M2uwJjsz+cxqidvjoWHTgGDC92JZQVCXdy00+nS7+fwx
5xbh9PtfhlbahqgR5KYHMjav1eJ/a8mSTmDIurCVzo2/MuQ54y3hwRziSjxBMM135jjC7Tiu1SUO
rn+nooDR/u8XtA24pKCHHh5cHW7DAe2YABa9ac9ZIKw4f1VAkiUmwPILe4mm7dxHrSw77IiuQxeM
HJQ1NzVtXyBfY1LtL9cJZzF/Zd0heGlA+i6CQ9e63q7TC6jLPI9fiOjPvf7KvOuKOGrK3eAgIYyG
pP6stuhv0F8HUKF++3xbnXFP/wMcW5bac3PND9b3M/91IGhxeAyUIdd1WEIt6b+rDoZTWjoi8A9s
FG+1Y78g23LhZD4zPWt1U+Jw5p0Ci8OUhRkgVc1uAXonyYLoEjLp3BNONv+30YXRxHk9+Qd0cOvN
zMGWGPdDVr6OBe7kn6/AuWecfv/rGR31i6mYev9Q+rM6QGUG4bbThPtZKHHlRK1s27oQaS0hl3ao
QZXJEt3k4meHKqeXNC6g19d5kDV/GdiuCRtq5R/q1gufaNvpx8J2/kaWTfP0+Vyd260re0aVE23v
S+0fxiiM0qYd6od64fYSMOXMfYetrNkli+rkCJFfLxwH/gU94WH/EqBKbDuhol8NDyClXnpV89UX
aDn6et1Hray87FSpi1osh5FMYUqhaoeErVgurP3/gTv+cYlbI8W8ZmgK0K3io6TTx7QKD2FZfAjV
HAYvKGMmwi4p5/dML1nsKvECeGKduFa+Q9r8fh4zEYdeu2GmiycMkgUtxLXlC++61y6IvuWZeAfB
rooz49kDz5tuP9W9jHGOlzhFxKXNdWbl10i0fG5lXUZVcGgnYcYbPUPF44Y1nF8nosL+B4vWZjVY
jjk5gPsQrV6l3/dbGdLsAm7r3PuvPAkwBCQresKwtMYAQWuLqogZ1+3H55vojBdZk6Q17jAHg6rZ
YTIQ0bVDWx7l3LUbn7n5hUec+4TT7385KpLXc750hh1wHSWQbx2DvQNW5Qtu8Nzoq+hgtoHnzjg7
D+WCrpe4sdD0zcaQvnw+PwSO4EwAssadLdBl0QXybQe3ydvdAtJpwG3YTyzIxlUs3GJj/XHd4cZG
HBFuW4OrWGWv2npvCzFPkVJvLfc/ciK+O80k0yCvD0sZ3BQi0okPiq5o6Nx7lHluG1d2SdSTLKk8
YMRslT8yt/g+AWWaADT2W/IgQxMKTAoiOlVcoChK5PS7IX6q2gpqxeWbneYvAUEYWbvslVdQdrBi
uhs1cCrMgacIX/tcPJVNlQGJW72ULZivtN2Uun0B9/OTm4XF5jQO9/iuEm5aLCrNSf9UzdW74/Mq
MT5/N+CGUG51CHFxZoLsgLHf123zNe/Yoed+HUduv20KNOVYgZxDniq/2vEgT0p0BSPAOzLmRrEJ
Ci8+vXfuL8vWGwED7xvC48wFLxAoCm7HAgRHBVRpqXro++BQoHlCCXmrqP8g6pnFTlTuCuXd9tqP
hVwOQxBuhL9swjG7yYPmkDfzwVL3Bn2qr6jOxbrp70/ZJ+mwl2kI3o1o73tW3I+sekRWWCRLtjy6
KtsX5ZgnUWF+AnK1PU2vLInesDp8gVCvjBeq5MZH31ZrpocI1pNkBf3OwKE7t8t2UuwYDux7BWJk
PxyfDR3egBS960Kfx2PmQuVcLENqTfV+mulBjo+F1yJi1sXXltkvrm42IFXbM1CCg5l0iNtRQfsg
FFtr6wfjuveymX9FYXiXK9Zvhob+Gip944FQVPPodahr0HYVW4DEN9CcTyD9+ysssq3NHACJ8aMR
zpEsFapvWsRZP+TxMiuwwBTNF69EW9qykHtHkheEQ0GMxsxfdT7S2Ib0+8Bz8+Dy7paQFsItHn1x
I+lsCMfdMetBiyvzINgOhfdUl8UjmQuT0oz6+8FQZ4Ne4SGVFSkAzaHVIxBaLPasi2a0puLZDidA
kfBq7L56Ut+Ypmye8xZt9mhgeoAw8mNdV/qgu1LtQiTaN51YBNa4/B4WPNg5YFNOSuZAd2jWsWvk
D1934VaHOi2nbjv1NA2I+ZLJaY5lXdHEVt6vyMhNNLuPMhDPWtjfDATXSUjHNp4hgK1wQgADunOU
7HZidry4z8q9u4w2nhXqio11j94wQKbJJEhkFwmLnPIHrrYveQPtBRKJ3ezwVzR9f6Mgwd9xaXbj
2IM3ACJJrtO/trrejSH02+ksnyW6dtKliboE+/a2p/THfGK04OrWK2RConaj9OJuCrTjJHXk7gUY
NONKFbsa8LNUMyhHzYG6NZ2Pq3zm+DElZEr9sMof2pw8V0Z8ZLDeuA+6A2jjVJLJzMSkCw54tzek
MUwd09HFa5oBGmcn3mlZPrpdd08XSdOJV78qt/iCnk4RF9IbAYApHlTv2bjoRoVhlyDmMxWHWk46
la0LcoxK7Vw0lHRd/THXy5xQP5yTWUPZempnemPgKZEKGP+cNt4QTl+AqH8W2XiwfQZ/JoOv6MR0
0qWH3EHN/5Qi74BZceOy9Vnsh/SAbsY3vxbHyUSvHMlNKeyLY9UGVAcpXIeO1VS1qQIYqPJLyAyN
z2gvOtXLh1/4778Lf4wSt84q0KnVzTfIEfEY90kTlxwiWXoJI4hY9k/azY9VN4Ub3/p7gi4uMD8B
7Mek+RGAtT/tVLWzUGmLPSfYNo63HSHM6nEBb4Gml9Hsoex5M4tGx1kL6rZlbvq4QnU9mXOgQpCj
Uvtm8e9GMkOZIpDykHseTTreH6IuApV1CF5OkjRV2caSVamzlE/lYn9wM3+B5Mfe9RokVCBdXgII
H9KkzhDVhl0Ano9O7MvQvPUi33PePSO5oKF47yUeg/ynKhZ/H9H6t9t2S4z2jGmTnVw+Hw8DJJ8y
06d1mU1xmA3dnQ+FizAv64eliI4e1PUCfziBN1HgisidmLworSnr41K579RbfgwhhKj0CNHuMjKw
YPKGXtRph0BS7dFODjLEMGcQQx4euqBy4RmiJz4Vd21UH1jv7iepcwjd9ZtM18+FVk9Wy2hnWh4m
Qb7oxBThTqMds3E0KKbGTUBAbTnzB08gwxTodkjCUL1zr7VJrzR0D7zeT51q+UUUNn03T4fQLje+
DGD/JbD80Jjpk6Z0aNoHeXej5iZ7NgK6Br7BmVBU4yarxYYM800IquXHoPXSNpjZM1NL3BCwXWTL
IL/1AizxBSmhao6Fc7l3n0X8BRQM91C3zLatIHLjZd2SSF2TGyv8n6PjyjhvFaojnT/Eod+9FvMi
YreeorTyoHlgA4M62dC/uXVP4zyHH5tV1STetKAoxNRv6qg29V0y7xlj2Y32piAhsgVWKlR7D3CU
DaRUSNpCWTmd0ci8myEnkgBy9hB2YMZFgADTWxJKvbu5zVK/b4NkRgpcRnWdAkP7ARjlDSzv4Ixz
rAYe/HT7iW1Gs4hH0w35jlSD3dOR6Pty8OpvQzDUt1lZ2w16E7FbpevEqnGrF+EGVRoGvICG7iyX
WJVI+sagOV9QN1BVlIwuBxsgFeAGsrK/B1d5Fg+KwWcZv/DTFsOrDa3G1qDlW2YPDToBtlUHZQoi
vbZMtDLD6wh7SkUTEg03YWyNcFzmmzGS9UseckSgkKRMvYJ2IKPt7KZ3pDn4rF6+jbOWW4rLVJLn
wC5kTDpBrDwDt2YrZU08Toz9liIL4oWXflpZPkNswVVPQrb9k4koKTe9l5Vf2ALRnbKKusdKD+ia
hOh994u1RH4LqkDNaBzR881c9GjtcXOXiTTKS3fE8VkUT5Oddp3Huz2Uj8rEJyMYeiVTgCIQNm30
nDevWQn8hq/luBcVFb8d0Or/LgTY1tB2mNv7pZ56G+cF42nWZosHZbV6ELGydTCfiondbvS9+jYK
HblpI9nFrTN0G8jE+9u8Ksm2Q8R6AKO13PBFiDsFuZ8NwfVjB4bX8p0NzHkYI9beR5WW927uext0
iC6bnJNnaM+GcZXl3nemQ/qIixw0RAaBMBXW9qRnOkbxWLv664j4NCGiz0/cifRVNwg+GotCKjhZ
lk0glhANynS8nWtZfPRR3iZ6KN7JUD01mX1nBcG65yDaxqUCEds0fwDcP261DrxdNqovIZrsYyQj
9Te00OituxRzUoWNSqUZ8gyq6w15GMHssmOnmgzcHxI0bA5QmhTZF4/XY1LMXq6OmpZelswTd+Nl
cGeIbUcPMrNF6ukZMfHUB1voNLMbh+QmHvKZvha6C25LENYmtKl/ewu96anIHxvmQ7et5V/6ufoI
qik6AlxHEwTzM6L0KfgDqjITZwjHoNg05nGNrvpYjgKbrkSTIdbKvfNm68RVXdTbTrT61SNTc2jQ
tXysIo/icl4/OJR1sWVzfwNsD41rMUZj6mXCh/kae0ADuP6Ti6UGM/+cb2tIAEB0orjBe4m4mQfz
6ok5etRDGSZwjCwBYabZgRDHuwMJy/BNk45km4IDOBf3pyQ4NAH5lmPfJ0tYBDEKCjL22xJHTCiK
tBVNlqB1AEak2x7SFhHcLO27H22DBjrIKkwglstNmnFrfqiI/wxbPiWjnQHYCj3s/YWxm2CeHuZ5
9r8y7C+wSrUSzd9W71BXeKpU99XNuy52F5q9giwDh1KmPrAjQeBDfX2gyrnn5SI23cCblGUKWiI0
NwzEWh0DOKkle4+1c6JFUxza0ge1pvW9pMZLAqbZukngTuVR+4PEjUt1qa5rns6dblK/Rh+9Jown
CtKjYGpiMqEe4vRpCoM9NcMHQ8/6jojmcW7rHJGbpZvK7b8i8Bq+zVL6UOLhfNtxfd/7iO2ropGp
b3S5ActudhMG9EXl3hFxaQW/U4mk5GP9bkr/w5WtAi0kWg2zKvyOT3Tuh6aZd3U7PeP+28a566Jn
Y6BPllF1z5BB23UqH3936Cjc1D37MSw47rPBHb+GU12lQQWKSSRJdOrl0/hMFuGllIMv1Zw2v/Jy
Hi9V56GvJRiStqRTMoUNsj849+1tCN1gkRq3iO4FmvR3bt7+EKWuY90ylXSmYrjakaqOfQkGEASG
NnGw8wEZonnai5r95qKpdkuBmHqSCM3qxnTb0hmLPXGE3BpQ9aatifwtm2QIR0nZBmqIQHXM9MMJ
LLiN7Njd6qIp0ikPfMyM+t2jLh3XEG1SCyyX0/6LRDUQd4wu249K6ZvRDGPKKv/NL00DayMudB5q
XAnLFH9pbwl6bfY00y+ZsOjmpmTgfOcPi//R4Vp/W82DfeoDVHJJpIItzT3nxi9KEMI5eb5BFPfb
NadCSJQtaW9ZfjOP5Kd0KrIxTtClRg7+wU7tWwksCYra5H7AXjgaFIFia6zagp9BYifxJh795b2a
Q5KKAk5Ji6LYBrhAp8GIHjKKFP+T9puTfKDwNzhvssQIFwmQcXB26OUNbv2ORrFYnOWxxJGYKiqH
P1Kp+kFiy963Dtgs40rU5BaKGnDVvv/NtNaC09TDHbycvB2Zqre+a7sjmovyW02a/ofxxgYpOxs9
Ox3G7ILmIxhtnfSWh7ELPxyX4Th9DwMh3gKX26QG/HUzevmzzalJceN/tdVUxZNFZsCqedaPfauz
N5KHzNu2GTj1S9w2hMmKuPO7gbznpVfUYBVB8Ow0G9oNcBh1NJngjxMtjUHOIRydn/ibLJ5sZcam
jd2mDfo9q03k3i7zDKfvD360qYYgiLvM699mp2ruevTU3CELjAi1lIrfUrn0DwTdyXeeRpPkJuqD
6kCgOPXAA9Bhb3XUEXgzRLUdsHxo/SVBMnCoSnju4PyphlLd97h+fZm63m32kTMpsVtcOffxSEYW
T16B+HXsFlzWfdZsi6YXD9ARYCwOeY67Ak5YB6WzZnA3VtDwu++LurmNXE1/A/E+bkkxTx86mjDW
eBLqJK4A9Y1nbF/FS+N1216NI6LbXt90+FSRtLSHaA2xUJQMwyAtphFJC+CxktYJYZ6o0m3yebEp
7swl/DdaaaHrgQQ8HUEogdz/bsrDar/MUhycpjHPQUCiGl4yhwQYBHhHE4siaF7yKJh/QB9qAOle
5SKv4HLZAO7Op7saRK0J2r2CpOod5aduVzg5qvBS3cOWCYeKWAemQyuW3y7uhXuSZeY7IP7oUOAh
RIT2ju66VJVht2EIHXU6VFBOxMVk0vdmiKpDRqUbxipgTnfMImi+pn7Omt9uYX+6XpttWTT/mSEV
cFM4dn4O8yoYtg1vnV89byiCrllmSG0Xy/STkSB8qGnkN3FY2+LbMocs7pdev0rcwu9K2QgVjwWO
rGmJ8ptOZEXSjoMfFwU41hhq6akA5e0db0e7g22BMkvxDA1bLiAxkxF3U2AnsMjQPoLMFELfDMmb
VGW4QmTujPsTd3qaTJjMBH1ELO1AAJWnARbpsKAZ/HEgHqh7eJmnJS1JAumAfodwrsVLeHY3dsgp
ympA/9moJQLtqAbfLm6A+hZ1GqREHGWHpMsU+RE1ub6RLmBBBrIiYeIgTn62QxQ9hz4pd5qOdgta
fyDji6jaMRuQ2A3L+YT4V0fGSfFDqSZKwBeAi/wo9PA86zmMUegojrjFI6pAVX5DIg7pp7mafkG8
2XuOlBju5rl07iMkDu7gKDxkjebqGJTCJlVRDfse/jDuAWx/yp1W/3+OzmO5cSQIol+ECJiGu8LQ
iaIoP9IFMdJIsA3fcF+/j3vZiNnQaEigTVVmVuap0z1tp9asrKO5T0vrAZdHvDxSebGGbP2nm1od
j6ln7mVnLI++LryD15h/2iGrw3wupr2z5MOptCbQhhSMqs/a/LSY+Xyem6Q6UQkNjwNGtJFjamnQ
Z1PzajZT9ZR2Vn0cNgYTq1mO+97XrAc6gjnS3b75lC1FUDsonFx6dbVXALK8FH2oBml8S8uzQmPj
eieuvQ4axsUujsSLMumFFpPjqEBsMz+42QDuum2bd5Pdc2VIYsWrCqQud3ItMoxpC3MqbVCfrQeH
cPO4NNw5LnL1TnRs+WBt/bA300GLasf6N0w+N4c2w8ZkWmXvxjwzzzW2r10AHHtbGqN5zsz8d15G
PWDWawu1RcuOrbl4IH+UNpciIVJNZukc13byoUsy3sSkGYHjrMWDIebmjmiBbzrWJrCczI312yQR
8xRvOLaXnwYBXJCOafPMeTE85nmWXafRbE+Ju2nvlTOKH89wjWuKuSlcNEefOQzznyqvOJKpcXZw
MZL+LvEv/lY1Ubl0NKK+1oT6hl2IqsT8bBeeHVvziO12uvSf+pZl7+m8audqtdc70wOfzNbaDjq/
54yDAwikEj9N39V7XdH0EJdDpIAnTaw7hb7vNs3ENrSZv2j7AJm7MbGMwDWa7NCNPVBlLpIDoh5t
P+jNFCUUmrucpQ9yabw5+eLfr8p6lG1GEJ6No8KDIgA90JK0pmWtqpASRg900944ZRcya4tkCZG/
TEc68C6sTePPMEpyFLvyvdwKmuheZh8UmGMoW9XddZi13vWIk2PWJmO+oxjuUi0j1kmzMzaK2KgN
Zv3a+o6x20pT7eo0y7nBm477H0D+bE6birnm7ddVK3zu+sU8puQC7upZn/gR+u3NlC+WWLp9anRF
JHJtCDGv0c96UxMdiH/hchmsxeauLES0iNG5rUIbSJSCpMVaL5hU4wd62i07uQA9O2OniClN5thM
ivyqYZJeB8WmZR/TpLiMHJXFm5X6YE11C3RfOWKHr/UcOo0NjNK4Q2Sk0pFgiWb22bZl9k0LQuaK
O/lpSLc4x1NBO25aGbdcTdaF2Rk5dWOe/esTTV2tHF5kWBe1Q6mbPVgTok3KJecJIsb70VOWd8sb
IzvMbk4krk1/KQCcfe1Wyyl3LWeAeamXL1OX7fM69vNbN1spxhit1I9uUcN6zCDfLWM+L20/i4h5
e3fnd7J8MhWxUpziFL0NBfqBb5TFCWjUfZvWzY8Owxas1DTvtVDda+EZ3nV2akCQapmqKJls3C2z
ojqoZNM/3Hzma03lasAm+HgkxY6f10QhtvLBUhwdgZFu86uWVOXvVGCaJHJ/fC7TDPmW6EnkBOcL
Rt01X6ZhzO8t8nrf+ywd4sFb/r+ihyLZ3aQnL749VuccGvlQp75JzdeTv0VCFg9iY6qi0+w6asc5
LSNbE/5pHrkKRle671NRrvvUcrq93iXWtZWWc5wLryyIxfOyO7/MQS8yZSQ1Q2PFVEe5ZRsv7OZ5
v3iWVkedU6h1J1yPG3611eH2C6ElJMskGfsno8w4KebU2EMz5FdpZ82pV1JGiqhvZInlMfet8W52
tmWHatr+KYZOv7QGwWfFusy/UqBsyxttmpFRwzocc0MDR1OJI85+00+h29XzUVR9RZ8zVL0TWl7j
PjXu92os66VKbC/0Sg7ZblC4r5d1EbnSxPFgEHey8x8sOQyQYwwK1rhyE5+0X0ZxN5BgVmnVc66y
MSgBuAGCL5ZIXmRS7sbGPblKNACY/Uvnr00AMsalJICGuaJUuaShnaafJgU5ReYWGp79Ubr6LnPF
C4ZDYT1p7z7bnMorP86OdhJUYWD8jP/BZQ3ujpmJ09Yq/dYZhtKn5+b8SHUo0XFKoipX535I7h2u
W6Kox6irUhFX0AGhSDACUQb7sI/Srn2riKLEbJd2mkakKKbv3rL+9JXDgB4Oy7oeruX4Phbdsen6
e9cow3kqdqy3SFTLUXnac94wtWQZ5X4zdQonI14L+tV8Ovk1HJrjHW9Q8VJ2X1pbz4FV9h+anxyG
uoz7bjm5tbwuW7arp+6YzMXDIDQnNOsB4lj7g+j1PLnOKZHtU+EXD+ZcdsCHyHcX/R1A7DfJ5YMn
tN+0XymsMkqhfgCGR4sR1sboHZU737vYcNw5jWnFnav+SmiFQUl8YO3twWuSI4XxUXD0q1k++Zt2
3vw0loN86yzvpHz3WSrHZy1VfwsNetSz3hKtDB27ukyJk0a+lW17AGymq+w6LDfbDdFgVUHGCRsY
jnbfMHsbGNLZ61yuvS1e5yQ9DnP6K0Qd1P0U6zZEmKVB5Nj9ss99ez/37plg+mzfzPnZ87y/Zj5+
uezEAwV6HxCtcLGw8KGWD2U3HjtnW0GaHepXTCLQhhAgmllzpFIiC0hK+Jd2Zg37SseJN0sBTbK9
tlvaHijpkmgo+ItDq51Hp37M2mzn994X7vnyp9/kX5f/7LWl+XK9IZps67Nv+vNtEQyMvHhI/ccN
V+6puWgd3JCfN7+1JQ6cWt/achvHwCy98fWYfzIe2URJRgXFqIMHEeLtGhQImb8c6mKOjKx4WpUf
z2YdC7uNlKFHt2TemvhBszSicqOtMaiZoKowba4gVoVgn6awzdqY3Fnz8JlZxWVwU+uKMXUNRUvt
p3NyVrQJyifYGOMuSnrve+iNQ8VDyEsa2S07KtVGXW7h5lFYTWx4ur8joGZFQty1yDPlW+OkV6eE
45pxA6A1nZN9MzYfDPAlPLrlhWuNVLiOtAjdtVWoD/Vz2w7a3jbnNtK9deQMN4ajGisdOrx6IufT
idncR6NSyc4RQx77FjdXarfPANF5WLoO8S/KNsFwWEc8sPrEDlOB2zVWmOTrGqlJv/J4byPS3t91
Wh7dYdktjXlOc51y3dGg70n+TK1Ix3kvaKb5WGRCjwc7wSXUem488YOf1j2GIjnrsMX8esY3Mjm4
iZsdeWE6tB7wYZqD4adm0gTToMOFN429H+302hTeybTE85COV882iQJd3vXNOIvciwaKWiC9TOHU
pIO0Ss/+i6q5izZugy++0Tk3l/tlXmPTbffDNl7WZAATSk0t1Pr8R7h0N079Ywzd35zHB0hvyD16
qiFswOGCNmv2Plxh7rRfU5086YnnQIKZ9/U0PBirkx3k3P22q29GxdLAuEqdw7R/0r3+OEjnzKYd
wxbcKwX48Nt7p1TZ2Vuax6JUAAWqHo/GhOfeNiR70NhurzSFuwSLGMDhbbPwN5PGnaGTBmB5oLoj
lOlKGd9340+9YC+5Gn8ry4x16XEZGmkdTgOEXev5HPS5fpfVTSzL4TwZafkyL9MQzZxT801y6nbP
Dss4Sauv0dMFAmrzvqwdaqH5CSXKzjC1RyGqO7/uPlRb3Xt1eiTPw9mbvQf0npRtRH4TQTiiPWWq
PmPkIx82lwRwywuZKmqjSTP1YCr045IQPsOVkwMizkECFxnYfRtathzitKWoAvitV6Y8KihXicyX
QO51Hfelqv/kZvLlNECCPXlhdocZF8AwA02kUtfCinK5vmVQGOBQsb0YCsaIpnTuOYd0To+7RLWv
5bZRyTd65NVVEczefG2JPVbDci/15DhbwxXClvt/8zhWeWBVg6K/WeYphux98FL5PLbVtWuq52ze
MrytRidYzIwmtZA/zTitEfXjnTsMInZyaQRLJ5+3UmrBjFHgngLUvVaugMwb6nghczMQFRxQgUgt
yNusDznZ7pIxj6HesOZyzOmjZ8LsABmMuXEWywnZBV13MI92Feb59mzkG5RG+kjc68esr1pI7vPO
k8Z96s9HPNcOCBxxfBj22e2jVr7xSUVDKZE/rznlQO8A6S2aOBe+ubPLqTvNa4q4IYf6K21uzmKz
H722i/qk/ZDCxb2Pt9WhQQpTuyjDvkqv0hXjsff7B3cj0BaZTdhUzk3JrmP4xsnJd7k96uHOctfH
Lq3eSWZSAUYIrzjfamzWBBJWI5e6www3BOKXR3MqPYLBPOfezerxoPvWFiy+mWKGWNShl+J/tOJo
b/s/k5bsmIS0Y3Jp33I1vWhts6uTzQhybaK0qKZ/Wub+cX3g0r7JgYSlDb7E2HCsxOpT+HffOsO9
IW/jrXIWD3gEgndenH+Jm4ZpOe6sCp5G+DFd1n3a9Y9aLqmqZfOS+Nw2hlt+uy4KaN8XTbApjXY3
P/sbVRSlcRWWsv42/PWpSzkg6vWr9cWjMrTPckLHYHlP3kpSrCjWSybzHlJghDbHJ5OyvTkgJNyP
abpETMQyV1Vtv3423uC5I7rJvTOpSzatbuib6uiyJ+wKe81WL7awyuZ/WoVXXV1an0LKOnSLabk6
S/erSS3Ff7PxD7PVa8FECVjU8hGEpw9AhW+Dw6/O1F4ECz/x5y4uPB1vAW18X1YoIzFar6pki1Ss
oSCZDP3gc8lHhu4+broG864/Q4rv/bZ4KwsmL8ssu5iuTtvs2H9tCrOyN58IGfvyS+O14tyyJu/V
WabnSu9PHKVcfh543CTaHWHP/8Zcv8+a6clKbJA0ZET97D6YHeA5mSx0Qg1FbtlRWLVa/bpWuvm3
G21SklbTjP2+e3V849Y0G+7zKPvbsH5nht4q06uu0jXaiAyNKtx8vladdrjUU4RidQpRD0j8vKEJ
ixff048y84qTvdg7D/fSQKutPjQ0x4zmrCTOaKySeOjcq2VpKOG0Fp6tE+8S0eC9BfYYOMDFdAcl
ODkVlEctrqJp4RfJ0iHViU9t4PIkiJymn8uCbJrdJ2EQUMhdYOLiBlXyUnoo1zbX6R/poNDE2rYf
lV1tfWwZqhQ/n9uPBWHwC7qW0gKvI9zeR85RBlm7tf8Qlsl3gK0kdvFYi1OneSkT72Pj04WbLuYH
IIoyWoauPZUmJ/WQS1RZnWK8u0mRCaw6UpKZizg3licD8Odaa3yJJilebTldps7Trk5P5dawfKFE
hhAherIjN9A7TKmRxeTBVBHiIvdUcuOI3SRICKtQ9YZIW7QnPQVuJKHEZ8/4TaBPc7sDV2nDCnCC
VHqC76hgnedUdv1J4Tezd3p3PfW1nJ/Irq9DCp81JMFhfiEjazu7RbO9UeI+tCmAgSUVR7oPIY85
gbZv6PJeHE2k164ur36lvzVdl547gmvgmcbyAfMojxEZ5UK+zYSly7Sl2erF1zwuT40UxX5yqeqM
TqiQqc2SyL8kQxtt/Fp5X8NGTCAmeosnbEYd4No6+o6p+tLn7rzl20wPNoFvVVp7bKjY7+2EkIWC
vvxQOy7ITVeNKHCIN4dN0vYGzuqcSdpT0kF8gW2cu0Q8Msj5r1/W5bHP/W6XTaP+qG+K/gOhQVxb
dr0rdLgqaVMTYZSQXntU3Mc8q5NPby7qF0OvUZTZTbqv6qE7NCOhofrIvA5lk4rzAd09/opi720O
PlOFoZBxwQ/VRdPtK4y+A9uFbM2HAiWPMU5PdS02yJ9hhBgRdnFNa8csAzlvaoellA4o6Xe83EJf
/iTWNvJkYP+Z4O1irMmnT64RwTVWvdkS0/BqpbOkrXpOiJALiqXoGL2RxRlK6tLVpn7X4Zd4roeB
l9RZGO2BSWv3mkySU5WIOWLcEsDdzYydQWTQbqhX61D62WtTjf/SsTOivEUI0G3mhIom6XeAtWVQ
jeVIL9PldFEUn6OP4mxyaZeSwfz23NIKTNt6EfoI6mCbxWHwOjtC6Z8ckyEdgJdBFX3frKKlNtoI
+Vr5VE5aH9T11oXGqsqwU7CUENXrfekO8tpakFbFijKiyvxbwBCPZbCmPFwl/GCzVE9NkqLyWtr1
YCRmcRKmElxEwHjBgo4oC4d8REnV972GtXXSo74Z+R9Hc6j9RyaWH+YkWR+K21reOnmhQ0dsuBhQ
22J+0+b+1Tdy0oY34RydzL8ri/ZY1FstjyyV5cszCz59iyftZ5N29qeej60fue4i1rCzocIDuHx7
iJsOzg4TUUA0PH3boHaEjsbbdG03QgODSkBb9aoAdFwbPn7toL9HYekUkbQl81bI4pDBzn4yVntQ
M9sO2VuF/aAxF4qOwF5vCk4vcR9Fzf2PaGL8Lh1USTwwEkQi7ohhRLG+DUNQCUORNl2rNGWKNHe8
YKuqLAvb3uEZrH2ff3a26gYI23K0jjAb5smi0lliX+iK6IBWdgDXZgH1XojFtZBl4R5Am+hjiIwd
pfHH2qbqU1XWoNBSZKMLFzuI5ZCTcPi2LMPt0sdatTiAfpra2bNx0UDYUVUa37+hXzOq1P2C2rTD
qbd9ksQEjyX2mctPH01joeYr8xLBwUhcPdWVZilxcEsXLINTAmqSV0Z7aAuntI5ATenjaujatfWa
nuK+7502HqqpOjlWyYjcBLHw6vIwlzPpApUXeB7rN1A03zLQslrpkbIsI7tHfeRd7Jr0gUApPX3q
M9+4m+0S9N9e1yYPk8Ku/qRVVb/pKGycwGjHhp9d2ra9msz6fdma4tY0mOsEkkrkKmhLUIyFZa0K
AsxNT/O5FD2kEFanDSdNgRuHWpr1PiDCSgQVXh8ZU2Tu7LRcWeXahVY7I7mD7qDLFM4EJ2V06YMu
xh515OzI18o1hit2pyg157zo34sFrPuUaRp6ukFPSvKt6i2zwGJ5SJE9zPbPWqZbG/m9uf6rG0io
oM6M7nlYexc5n6hJ95pqOjLaby5qY6wLPWwzC8g3XyYvi7ArkoJCBn+C0AEN4XDXTbc4U3yDRAln
Hj5St+KYhxvaUJqsbONdZmrcsoVlZ7TTGFC+yc3owaqKYtVOmmkiErLaTMtChxlKGTZKOBI8xKmw
c5ITogm8k5xvSwD33/dOZrFZOh0IG4GzMURKmDwPhOrUt2JcveHAOH6R7nqK9y6YHSVwvK/c29BI
b0Ideb5GM1BMhW1EvpwRNTSzG+j2vJt9w1dgTvBksfI8QPTEpnkIbRIn57h306EI7WKePrpJWp8j
Unj/dBtK6kLB+v5a4WkzatJC95+ELc23WlXFP5BPxHX56sNV5OibKeq8my610We6I6uea6CSqhCH
OqmEjOhhUe6IfJQvK1ZdFtzfZChan77SYYQW+BCn2cY9pag9BLeQOYKJsm37JoK3sGJXOe4fIF57
jEm1Z/WIuXD2LnTOzfpAJx8JOGHedqzS/FV6nsUghFdMz37DLB2KUABuyFNP25fQdw8NQbVFiGmy
u0YVN9/fzShEFmYdryj2Kq30OfZa+9L2i1qPNLU8vrq6icSTRRWnge+OSUjRqwo62EDBgWRmexlM
APr9ivcV3K7eLTIs/OGAeYJeHQy3M6FvjY2DCcP8+qMgmiqLDCjY7pCNeL4GjpiVG9pWazxLMzFx
buomKH1Oa8uL1DI4yHPEwNQA6AKkUykmgGJfrfW3ybg62nWrsShMZqv8Aq7N/pbgvijEQP/NSEr0
lGg5rT49JYOa7RB0u2ckrxKKqaCkH9UZpVBnMJKl7Bc11I0I/FvrtutR9vQPcJAtElOX+iPwp9az
cZPV9BqiR/iSpoMBDdFonN1GNoDz2ggKgJ0WXfZxPlpmiYRUt4xw1LLlJt+1dGAtfsNT4ynPDLZc
cbxTwiQPydRxuJiObF8SxxqOhtfAiM08279+X6+XrtTav5tvF324rmIxw0qVNqEJ6QS45K1QMMAS
CRJbrRHGFjSl1dWR1dpYerYI1LNgsto6vSZSN5yLbfQm0pXK0dLHpB4RtDDzL/ZggShaUt1q/btp
NZA5di3GPFd7kklQWCM6UKV4AFjeiP6+tt3TuEqkmjcA00e8dCurMuDF/i7b5r/uVv0rFbfFeFPt
YxEFM2s5V3TtKB6K6rvR1metoKaaco40rzNhpabtk874yjUfLpN/VnldRzBnu4rI5biWyHyG7Z5G
9AzzdNwM8w5qfi90xwErK/65tX4/j8ZRpvOBkaB9Av2L8tCgBy2/PA2PAb8Sh2Uw2S7jX4T06CUk
yosF5t011xkKdEQGhu++XeT3bT69dBiWzlb9QXl79fzZ3PkzW6IshbsbkB+h+ETsXF4glV/0wYo1
wBDDHi+Nsi4OFQcUXkfHg8huYS2lzOToVneyQAxCSLFhN83Onc6xGUIyXvo8Qa+TjciUJV6vbd48
o/C49KPxMmdqX2TzGEGo0dOu3nhgpGkNzGE7WVn2MRbuh15XF6+rD57WXGptdQLe/Qco0SExKjqK
BHgtUa/cKEWEJmAJPVVGfasimjrU1AvJxjl+V2ZOOjoq25MxrNPRRNpeFsNh9BAre+1xLv0X8H3Q
S9/fibE4ZH3zZJB5Hro6wb+cR4wqpU/b5DZB6pd9mJl02mUB1topLbasTVK45ZQUXDqWPT5ayXQa
UteKe9X+SMs4ssJ/Unt6n5wOBXSOUKQzE8jo9ExB8GbybNVo/Jo2JIdEmNaWxxolqFj1t9tyRPsy
xjzL59nlQ3ZYO4YWlEuU9iiCUlTjfWk83yZU+tL/Y9FX7sai+cpZHsgvyt2q+NlNdccKIXbaw9bN
W7WbM8x3miT/l4l1LzZ5z5glCi7tNcvXb3xCTx5vkJbX56SlFgsy17ljAuMy0ZKSSCsPhav/rsMq
g2Iy9gstXbh2Wh/N2k0Xpr/YqNpSS4fvHtVlQ6raVp4VbGL4LFyYJyIcd26JApqu6SSWmZKYBeoA
JrTK+poNB6ywla8IW96RHTf7TtOex4G5idvcVDgUtAsw50j1xumc5KgTzUZToZPP76oornnlgesa
KJnMfjp0M3kADYCF595EuGlsodu8QTqLYdrw+bYjDzpzQB76PQMktiin8of6GnEEku/hgyQ6KhAT
Fcyy2oe8t5+2pTolnnutXfvNJ2Kr576B4m8fKi3rKEa358qTj55l34kJDU9C/AF68vnEW3vLRkh3
Yy3uBok6nQmANR8/UmWvgeve5szs9um2IKgRX0aD/ihVw94pNQXfmYDGtWpAKF++NHXa7BIx3I2K
DVhN7hIAysaUqVkgDWufjMuzA99w5KR4wT3koSpxfVizOii16ff2WJCag+lyvcc00OQLTzuY6gso
1rPQsydznv64WBI0ED/N2nz0qrsXXoVDC9cEUoNIm7ZfOItjaYnHuR1VnFXlaVazvs/ribFGEKkV
Cmwwys96NH9GreCDMzaZVenBUNa1FP4XBhERlCsKpfzD2ow3JeZzD0Yete10j1nFH8tGsWwXu7Ea
vjMUnLfHmuTpcak8LUTLlaF2Hj8mSz65sGsBYvwA4h3Jm0frOsjfyoauMOf0Vb+BoEY2Xewy2znO
cucoaqyk3rn59G1OCUWZlqZxJwGhJ2ztCC4bj8XoHNWy3riWy3oDOKg/XlSdP+TFEOk02rF1swHe
tvReLXUem2K7pACpw8AMZdp/1AwEEtn9nk/bY2kXkpvghgqgIS7Ng5YXT+TIFjeFWayW7JBJ945S
+eaYoRMhPvv/VKHdESZ4j2Ssj4GYjgwHwO0y6f3lVwlN6roMPwTctgejSKujny0y0iffioXFBUbh
+4qsNxRtcdd4y6t3Yw4arDYxpcvM4a+bFb9dZsaiM+PbB/JBaitbOyDX3QJhNlS49qWqXDzN5WHp
/HsNvsxekSgaVf2hI91p5+xZTs592zlxb6fPjSFfkgUhnpcfhTHvMCc/++WtbC38KzEKu7ywmfGu
ysPCtNPUTKC5DDgEptN9FGWB3KY4mzd33JbWmXPjzWtMkECsqJlPOq2N8SMSNpLd7oZSP9t1E01N
hmJoPALNUc2l9Ond8DevJoYE7DSQa7vv+Yb2CnhuUrMTDX3kQ5IOYzQHZU3n1fcf2w7Zpu+TlTX2
v5BgTy3XAJPVr1UP3TqMjgC4tSO3YVnSE9Gt1ecsc2VcAQwEyA9FOKRAYI6fvDPeFS1MVJJ+Sz8z
JszRsB/G/sQMUr7zthrfJ7M7YQEMolvZWCWmPsM6BqE+zTWhd8q0/A/zF2ekQhBvi3d11tWIAGyx
M4OolikzEe50LPwl1sr5mpbLNW9tNEbjqfCdM7pEsJI0/W0lFABv/NVc/e/UNndbR53ABETT2vd5
W3F8M0XZCpQ/QIk18wSr1zySpfKmVvsHo+XnwqOsl7z+2/6bpbUX7Bx3mk+yI4PIpN+4Oatp7Z7w
1LtkHhj5GztgTKeqYn6PDOSEiNTM7Ifc4NvazSwjZn/6w1gWf7CVX7DPhitLBzHHw9LsDQwsdpYt
mIuaumea2YOh9ZxWbg10im4+mR+rRO6NSR0IekYcqC79Wl+YqPmolHdcmu7ZX7mJlQW+7Ks/g+P/
asRSxAytPlUiOXp2fW94nBKJDySqrdkjRVlImRVX7fRMkx4JoTURwcjFc9/BkjTMWt4U/rcTo033
eLDu3a6Mb3/GbP6SGjL5zDKnOaQsOMfxMLjL9xxB58VoYUaa12Km+uRJeTZce9Y/NI1+VJb3LEwm
7F1rv+Yisrz1WtnqwW45c0DR5mJ8pPX544/yayAJIRfDfdczuepiJL+M/a6Z16eCZaaxWnzv1lfx
Nim5/i1ldhg0JpFEKbHGcYrlhDjxZ0JGwTDavp2x8ve6rvg0zOW1Ba6MOsYlkBdTKTVu+qAtyUtL
sdJWjh82ZZ3vDF9GwMfVR40yy7LXH1eXfujm2U+TeWfW+1mBgVzSWnh3qzCLz4W4JcOdnsZ+uuLT
xsSy3r51Vfu2FFoS1xkzzhPWVVTP0l/vwF/Bytpz6bRMQXrlGa1GXIyMp4zAmlnBiD3aBc2jsvLc
ld0rtb0u5V4ykCtVAYhdR9rc0phNPpjQQg0g91mNjps3VSm5W0R6Jv+LHYIn1JA/NtRFDIFle38S
zE4v7qkV3Rpq47AvlzkWOWIpWrqL0nGVczB5SqdfnQqM5nPOAk2rUH2VjF4sH0K2MrY6d4hHHA2Y
u3G/keTdy8r7qhJ3n/nbwejLcGq6nQlPFtD3cBYviNHHaLypvDd6Gpnpn5vdr7vMgJOX1tWiB0k8
42MbsbEftJ3UxqetsKJCFVQlujjWifFYOBxIVVL8yyfACak9+nKjR2myByjYwzSqk9naHy7vNhws
OxRuutNyJ779dJvC8jbFJUNChgyxgOhNonmUaCzW2JFlPE+SBIPUjTPmGGfZR2A4KBOpEKtpuVeo
9JWQ2L1Or53oCwDA5LoCa9XjHy+tPpN1vFLEFzfVw96G7kBJBcR48wgv5h+PMJSZw91e57OOnAj5
61ifisXz0e7Ze13TnzouUwT+D+vW7RxPgp+5zMjX9dNgpO86citGhnsbJTRr0Q37/zg6j+W4kSWK
fhEiCijYbaO9IZue4gZBURx4FGzBfP07eJvRTGhkyAaqMm/eexK4//rmLa2xNxQPN/HhbRbnh8BE
3uy7+kDW4ykKmtCZ0hDD+072PpZo/wlh+2tJjRePDk3T6/I32dlzROgdoUHpfI+jbydboATifUms
MGWIiXwhDiozMHZXx3GtewPOXdkX2G6CZ6IYoTfhbHS0tHdOmt/mosYT0eAoRJq2cv5DLZ9Z1Gxz
vznM8CGWhnTTAj6yrXk9yY/8C3gOCyrgcjALPI4ozxXuf8JjedJ+MEA0Qjp2jJ01HRYWOZ2szqnA
uAdTc9GqCkeHBkV5y3tpkPuq7AefytxNuwP5+ZdJxPvIavicl+A3MozXzMI0gQXJrpD53Omlz9VB
OtMWVXprFNZuNMWh9fxdI7JtxwqkacDVSgW+jXV6hOFx7SwRNnF0NTL10NbdIY5QZlN1psJ+aGSJ
WSc4rw8tThxEeP1kU03WbX+QKTjWZtp1vTUz9Y8Puhvf5kwfcfo3OL+GcJqLC5ng1UtA1nnEJCp3
U5IeW6d+Dch0z4t75vbeBi7NDwkkAgrJabJswqp+xUiYN96ZnhvTCmM+I6dXnALJzsNIXiM/jt6Q
bkaOhpRbvamRHx3VueFYkDnODJZa1gdn8sVmkvV2vXGmQW6LrntpxXLwI+vVWbJXVKBsL02J/gwy
BS0qPc+O2GIwD8jPVQ9BoWELdNbHGn6NJu81prwBbXRoF+aaKWckF5i5w+kF8EDSKqwBq340Q1Sb
bBOME7Cu+dHU0SVtx9eoj2+IB2MokvyPW2R/OubgnlvfleO+q7ybCPhpM+TR1htrHE6WF188BokO
dxHzvGseD4/cSx91ETxkrbsbk2ofmN4nEvV1EdYZGfWvKPPj6LTL6qY9LBSyUSt//SxCxRy6xzTR
+wj3aTf43Q4bQhO2JYFytGHW7mJHxJ++Hp5NxyM5amJjyKAVQebIWquRIlx/w8nKal5FSlkkuTcq
itV31IdjVV6jQGOED9ATBhQ8e5tRZYb1lJ2svkB9tPHcCu8hXepd1Th4I3mfLV5Pi4bHdAvc1K8t
J+yGgmoIg+m+CgZeQBy8XJ5jdvL5ydP6rSBZO2JMMB4tHe9JhQwYRsgbOP2XioC6ES5wBOe85al/
naNOacOq08bde9KlFF42vqlfI5+xh6wZZJjEre3+2KHpAF3A8RbvyAy9c9h5mfk692ScrP7kN+IS
KJdAmnS3woqO6OErx5dsYZe4PTUg1+Ec7X1jwR/lXmd6dnYsMAfPYSqNV2YMR7gVAzat8Y8ro7cm
UAdyD2AdsoOV6m/cAvha2tDI40OZq42Zun+VtZKWftZqwskcsid+cvY56ngw7055R55nUNy3mFT6
I2NjNE0OL35+JdCV6y/ivyntjY1BqtHBYLJ+46N5ude2729G/Jz1KlCKcdp6eflf7bW7qVswABbu
1jLeU5zz11SXP7qEuDIF3s7oiLz2HzNKamnr7Bw7MqdkdY+0T3Eolyebb4qvknbX5SP+HzUSdEUS
zGxM9ioIzc4QmzbL35qZQLvxrrARoft4GAwRfzAXPuNm3uf19F16CV089pJN7ASIFpl3SySPZKXO
vWwuRP42jR0/2XxRPPDnqsXCpYMWpajY5TzF+AN/WQ12dlCubMwqurU/24HXqhL1zomry8LRxPf6
URQJ4m7xTXH8DlExwBtrfQsKorbYGWRX6tggFSwuXL+HhFe5DvBc1iULTuWITI4Piw/LVmxaAimf
m8M9abN9tzg737B369smRQ8/pr1WbvUYxNWXaElPrb8w642RJvcf35i/keNdF154I+geoXsw9bN2
MQyJ2GmpD+sdeYvQ0v7FwKcSj9alropzunzzIKw91p/17qsS99hW4lkU6sWz7E3KHH6FX4gCBaax
wHvpbdosQCjbjEdjyt6nWp+a1bCeYPnFKnAmwt2HWT1z4qONrZn7wser5v7/Cl1P0GKqm9BDWCtL
rk22e0z0rGE7puUmFfX3VDSXopTgjxi6QgBvwMtUf/PK+6/0CSZnDIAwN7sbHSUMk3Hr4vdZBOxi
WU/OReJ3PlRqxjzs4sqbyEZwr8oXoeZbW3S4UfxS7opGVO+GOz5TxHRb8kj70UHfYhdVxpR06Q4d
Zhhir/PRWox+q/qadhrK3axN+npD4NRcsJAwhUSkcu2TGQffq2Hbyab6WNRTdUAlem+z7g8OtgPO
YAogsfGHOBQpTU7JTlBNqkSWGM5K5h5hFcwrPARnWYetKk2bW8dK4rCR4ErGCT5KMTzaFDTjqF/6
tEPUmSg3luB1rpq33ELz7tSREOKPjMZ96Th7ZtgAnNigoYfkb5ks+7agxCzEVZNtDGEbE9JIx5uD
A9a3jOeS0FM4VfbrxME/08w3haJ7Y8hDkKji+VZHX6A0l6azyWY61cBo2h9+f3A2HBwU7EQognw6
BaSEJvqHTUZhQ77kGfDm90TAisJGPjBANzapBkw0J/+0RHc207+6qD5mrwfmYHXH1GyfSqC2AFxe
TQmgfYzjI65lysIKHcayiquaO0zW7fLo4DhcFvfFsp2niYzJRtQ+NoqeupD4F/5dHkCCprxlfXHJ
/PojV4ZzqozhsylJtvcjrQ5Bh6vJOUGgKbu21DD+MhwmQ+2N3n+diuG5ycoHa7A+Ky9+i4iXMcBz
wfHkxGkbnf1m7vRl8TQGTvJraHe39ilc36gByZZe/VF1C0UfSWvLuyMPp8QgemxKVGQIxnnVeZvO
9ulnB+tvSW6hsOrLKFMc7tyhEu9RlQxXnIWH0nf/dG5BTlJhah1sYvoWLU1W8yN/6bE+NjWEXua2
UIms9eRfXlBK9RbR8EMEc7f3OmbnbAPUjWXe1EJiWLaE89w4YrY5Y5VRXXUddDacIlUEm/Vkqit8
ybJ7dV1kmTyuvI1DZnuL2zHij4we6T1wl+aUWgZlF7BdLEBCbFFQst3iGbeIm5f1h1t3Sepd5ix4
zvi29G5nY6GZsott4FYTOfYwO1iySzNgUJvdkZiosP/QISA8Gek/URQXsueXOEu/xOTvGbVfTbZ2
czU2x9S3sVbGH/aA6zYwfJLOufVIDPpATCxgzOV9sqn8JIsFt0w60eDPj1WHxk3gJOjdV3sq4aQZ
P4IXjDHtUWr95nCiTBz18SQJ6JnLrlTpbmhFgx29PnlWea5Hcu8JfCEUyQNL3+5er15wbL/XNpo8
6ZRbFPe/fpqf5wlZlf/jTRbyasF6qahj6INi+C0BU5xoutjoAbO3IN/C79EgBrKkQDINvO3SSzsc
4367qozO7N+jVlDT96rdYQ3757aakrXChIrv+e4t1WvW99/O4miMOiQJdIvAo4Zfes4DRIldn5nH
tQzpvegvT8sucZzLZBihNY1gGtfnKnCC78znfirjlxI9wwqKU+Hmp0BF59EiawdtDafx2RzcU17I
h7kh6Uv8HfIJU4pZxhB3izAb6td2GUFweVegZXHo5v5AJTl2oeGV9zJp8Phm/Sv5ZUTQsTrEdWZg
lu3xFuF1pL3Pftbmz6295x7JJSmmV3fk9+d8wiHw62VYJF1MmQz36ZSh9PCCn2EH4cQJ3Ne4ZiK5
yJtjj5dqth+n2nsyreKx84fXMQ4+I4D0NGPtNW0ondZvr7V6WTT1duKXD7A4T+vfHl5FvEktAFcr
GArdUA7NtmOKZlH0Jri6TD5RNS0vfVI/mANkOVBNEf3I5Kd7Zk3lbhmDE5Xek0rVHxH4t9jEY2i0
4v/FJQiIMO2bx8pvjmt/NFOl28y+nah+FTXmUqcuHyI5HyF/nUdPXe0GoZNqvAusK+989WBJBLu2
XpKDaPGOdyZvcwTNbWfbQ81Up8m3ZttWjz7e6GObaqA9Tt/vsGZaj1M8xAclsuQ6RZn3bEFUwptr
Lu9ZS4VMYEyc9ESme++bRvwDgYBgHUua820zjf5HQvKEhyUeqodq4rCZ5vrkDAqakp4FqKZg7XbU
g4PJWdfmp8sJv3G18zBIC7La6qi0pt9EYempuRRWGYDNKzgQqU0WGCm89Uy/LU4wEU+/gT8jI3f/
3D46R4Hh3QjvMxHDMLPNIsJKwzS8gLpdCz35bUfRy1gCD1NNwkFVzPa5SPv0vyYY8X5QMoTrOM0V
IsLKzmxkGeke2DDvjscJ1wdTm+QvBlx9kTBTNxXN/2KXlyaAQZR28cGYIWoNNNnrz8Rd/8kXzEC8
8M9FHv0gdnwGo31UKK3g7mpjo0YKozKKb4GAeaCKP9mYEpTz62hjwVnSQ/0dePYl7XiGyYVgSk3m
92bq9X425q9+Ko6Q8C4MJR49vOyJ7f9qv/5TqPERYt/vKnWzseydvDyVYg2mQHdv+DviI9UdRWfP
PDSZkg9C+e8YByHb2SVe5Rzg2dj9RFx0smPkEjvdD4FIJoPIdZX5Qg7/NLbuAzEhnGntntD9FYfQ
8P8rHS7Ra5JGt1HBZ23TcboGdn30Rlh1uGee4mC6CjTZvB6+xDB9c1T5e7dL75gOrhFOqESu4YB5
q5r5xmCwYg2O+dfS2bPTexg4ZquDxePtsBU8RYYYDgipf8ZFXuCQEGIkAbTt5Jhu4Rnt+oWLnkTj
l1Nmtx5bRahlyqBvCO446Z/izGFiP+YVjER9dpMZVwKkgW1m6D9TRKgt84N/1RSNzPab1QJO0RZ4
7UvRBxXvQmFiCaSxrr0OmGDfkKHl2N64eNB3tkpLzCE1iofbDM8UZubB8PsnWN4uFwacSpAHfKIS
qIe2nfusBQMBKl6Mpue6KD4mI4YkuMTBKfOK9qoUwR05W2s8nQ2e7J37L6q7r26x/KcxK2+kXP2z
O68NHd7fsGu6FPKVYoTJSHnD0vGJ8mbsaD+9U9vaQDXq8qXM278a2xqO1gecijek/YKUK5Y6e2F+
mGCV3sZLWZ+MMR9+LLGIg7vE/mGohPlviNsy2CQRjk5hTUgZfsuoocASq5qgvKduKQ5BpT6Vgm6H
4EvVy0LVjYLnuillXm64jeDzRPFWs8nk4OXWu0n3+y5mHkODCErimq+D2f+WiLqceVX8oDoCIKoy
3qSW4j8vnssfiZMApwk4d3hpswpbKtOjJyYKIN99TiaOy3GwQXgk5nzSQIg2/BxJLqOD/ZNHT7LM
APtM+avFLIySsRq3DqOuZNbMbGaJPGzwWQ1LOVxTNJrXwfWnvV+5/lUUBJ9jOTeUv855sQu6p6EH
K+ozvb3ljf/UaBOsQ4aL21IFoWUnjUBTVmaEmaq5pTmF8jLYkPIWFT3wsuQMn+eXaqZWj9vpHzIP
s5NRBS/kw5lNtQGxh3xU7i/A9/det3cCj/ca8wN8pwI/hIYkJSZGHUGfvkVNDCWkp9boervcBeDJ
gR2hIMADHg99Wnl0lMFLKjCjd56Ob0qrr6KT/0nfB9M61FjtBUv2Sq9uXmQ2/Jkwabh2fBzMpeT0
oKCnK7/kerE2o0ofR0XkXo+Ey8nMlvvejuFpuR2zjNxtw3GarBpaGL9CmR1ustg5oQrfx9ixsVBX
r7KwljAoae2JH9XY+ZP8xhheXrrRkp+Bh/soseo/2FPsXTxN/9wcfltK/ZHPTOemucr/zMP8ZlnD
3fPASLltXn+2ZaaujcSvrYKYEVvFHDNvLhZW+RNK2t3q/ewQ1fKiE9VFnOXkNJoBX45ZOTkuVkwb
jjUXMHCX5iyqHoO30VwHL3OYMjnfE13VgyOyB8PHbm3ExaHGzrYhwvlfPzS/pu4O0D1q0GbF3SpS
2j8Tjuz0b+FooBcZaT2hjHEvbRymcvGQvcRF99i11n0quEScAVWDiKMKA7f6kgltrt33T0nTg3Gr
fvtY/GLe9HcoOHDhHONf2S5PRpHd6gJqyPovZVpRC1LOQRJ6ou7BE+xJ4hIc1K6zMgysjjfDrVYf
EHQ16o2voOwRFyM+DK/oly2km+Yik9TZ+uSsmmw+9jFuLgiLZFGinuLvqGJ1EFPrlVgrgueUhasn
NKZk1WSL0At88zvwF+Opw8F29mY/8bYQKpc+bCZOKvppLHdQZtqtwAl+KQ2CPDMLe0IfZ8Wlqgqm
A5Pt9kRMNXsaUvJFnWvIq4zh4h6WMa6fxiYrvopWmEzcMHAyDRaeyPn9ZiJXgWmQh2fiVX0Kwy3O
maWmX3BbpHV7FH2P5hdW2rNt1M2rZPezvzSYodvAzO9jV+uGkz8AI2v1gmRbNDBNc1P33EpPvGs9
a0zxJOn5mKfhjNm7OvRzJC659NNHHcfwUHpnee7TfxFfTYHnp7C+HW30P87UMs/xrbjCFzCIpiOf
YGECdlxh0Z6a/MPPi2dchCnWYq1HSH4AeT6KNQhKXgm04ANKCD2TOWrnhCqQ72Kr4fEtwfZwr6u0
eiDD/ubojrh2rgv8Z5UR7zUrnJYdPvjxQyG9VTjyQ10EnC+wp9z/plr4D8nUE2jE8+X/J0BMqRB+
ZbHJOEagAKcj65qKfoAUEokY5g2iiFFimHXboP7WDfqcGdNVe8Ca7j0OAxxijvhQszHF6Ho2+9si
XbyJrGVUkzhzxMx0xPVG+jICp5C63Uc9p+KUTMQh1aKXmnS4CI5ZkVkn6An66ACHR9K1TMxJZhRs
CTf6Z0DQE9CWVlxjPZN16xPvdxg7a7VDz7bHvWdY/7ldw/Gc5opk20hT1wOhzq10embuSrigJvw7
zwS+DBxQjLUIMDwnBXLEbATIBI7jPeFxpDb1zcQG2Emcre2ShVLeVBjTPRVYGKPELxRFMhhM/Bw0
q5qbSZIFuNgogBnNOuHOsfP6x5yhu1K63lcl5pB6XOazBoW64bsaPC9LhLGVc/lIuN37GuspehyC
UZ1KtK8wijqudznU09kal/gsSNX9tccYpUBW03ERpRd6iyYOnfrR85y56Y3E63K2yINdZDWnwOb6
OQlzK0Glxlb5SWwX7LZp/etrfJrblm1ExyKIBgIKHjzlzDAwjM15tKLRuk9yiuiBki4y7D22Zwf1
mN8SnqIbgcGIFstX9t4r8VxqYuko5kE53xzpAifyKNzP0iZM/rQUM7D+pB4aqLzS/quXzjipuQme
i0LrPd8Mlv3kveuc/GHGJBMpMz07DvNINrSLFiR4ORb4TvMi+9ZGNRNNAgoYTmOd7GZHC4ZQBhJA
YC0DvgQsafsE79uD45XcDymC5FtKLwkdU4Dc9O28/+vrhna+FB41zjR76KS6Msr3OkoMf0OpxZ6E
ObP0oz/oNDoNJW4knGX4m1qYRkTiscqe+iotpoehSSMHSqU7JeRG7YAhU4XVNDX81YHkrFb/do7Q
NFEdMmJYi2GyCoXTkYY+81HF2Jas3Tpj+j9JYscFCVKm4frqLDZCWQ78MDSWwN1FTbBMDwvaxnOE
bTe0xCywVMSp2g+pN9UHwZG5reMOwTniaKp1rZ8dR7vvpW9Uz5Vv5K+BRJbBSFEdqknbX6Ip5KbO
suzQsh7pwQH1vIs1mlTlMNuV8UTdwkPpfo6g9l7LBZadXiJYMbrxvhX253hTDV3tgORYZH/ouRiB
KZh+ts1k0+4cnw41qrMmevScrrxqkcAZ6Vi8GLqNN4d4HtYVCEFGZoVkfY91jANtWtBtlO/UH5Z0
y9eCxoewfUX0TJvkQIgGXCcjELgU4ca0zVztrIG0BQk+F0SKZic0NnZYYGL4gVjj/yphV0/AbKF5
SG3fZECar2iGfMO4S+5qzxehTlWzcRuzOcgkEu+EUuYD38yV/0GB35YYZMIIuvuGXClyQuZ1HErB
bxsFgEzRUzeD0ea3viXv+ajoXu/KdfW8ywLQYBqC+l7Gjnu3anf8pAYpngITajoJZv2icPgxD/bI
uiYKG8eezEqR7jxslAeYWeZXzNlziyvSia6jWpRU6EVfNh6irWSMfx5tqOmdQMNP0Gcpomv/bng6
u1mdbxCFN8uL6aTuU5trqElEIw9yxKSB3gTxgqKgPeWpYb8kEwtDRSeKvc186b0u8hTXezqUB5Wi
7NiG0V4NInX5JqhIzY1k439dzwj+GwYF2YT0VHBVjoLATwB6qz02LrHtnXMXttrdhH+DDjglbH6d
wXN2ebHt7UL+8wZhPJNlAOeeucM2FUilLkqHd/TjmqS045QNzyOROHuhtXEGio09jmtrC0QPA3PT
yGMyYd5sBJwUuyGiaSEo7C3SvdtkMeEViFofRi8uflIupT0raFFx4FyFrqfAlXkEHwyCpIBGq9YI
tp3FZIv4itw2Pi6yKMmZoVg2wsY6gnEnNYB1GZ2WLF/SfcpgUHfReclw9N16vs/JXB9zjTPj6GcQ
9YDSM0Y0NdyEZYyIcbqj6g5g1MadSuP0MUpb6xcEB0HSLLWffbHET6ABGiKZdXFwRs9AOR6m/qjn
FnhdRPeMq2PdQM8Sn6X/K2Wfl/uGptjG3Th4Z3yI1XXxOlTf2oWKnjVM4Zq5P/dOSusmGcaljv13
zsf+BJWLctxh2MjKGedo2z3z4Rqgap4txcEYoZ66DDHvxUzuLeRiX/OKU/DSqOArw5O7ek7ES4am
AgqjWpgx6MnZpp3hPjQZQX4+ZEAvw2JtZRZ5+GT1rz0ExVkbprjixxWf2eyBgqQFpe6rMrqCTUqY
e89SzmZrOWWwTeN13j/G7tscucOrPS5vshT5rTXGnimXV+w6J/NRioCPbpPW716DzGfe46sh2UIJ
HB+rySC6Y17WWgVZdPzsA4a01oiFwaQbyVpAdewRmI0VgEM8axLPVfouhb9rId8HVQ0NPALxZ/80
qqXj8nHusdebSnqdcGfJu21kCJISk3vGs8bFFSuxd5eB+L430M5WW/RHoj2x3Wx5rvZYJRn9BZI/
Cs3Y7oZPi+E+jyp8xi7/zuLpa2Dbw+yM5sZZxMagSkjJQPoglADzOuEiwW8NrtjqpL0ncXp1mDxh
j+aOeSE/AjbNDHnfQsvzjkHenD2je+rbiG8XDJLZoBts93nX/K2D+M5+Q7J4HVkyPyx69ZNK0lZ1
8hXZPksX9LJNyGdwVNE8RawxcIGhkNHcdvSmpYIjXUzWy9wxGo8mk4ha/MKk7bjkQcXNyC6KZjop
9kYMZoLhfdkJFlfEPJSFw1rfea/j9CKm+cJS8X0GaJ0c4r31b1PK6gT9t4JvvUzJ3TQbXDjtVQwf
Q/lBi3Ip0mCbpcxAS++8SEyFWYkUD6QPyy5CcDPMq5V4fDWmmUZDNdZ+zjqSLFBbN0vrtKfW8e1H
moICEHI8+OGsZH2dFhaD5EzbNEUkntghTvzHpWoQZuLSLvaxZZj7zhTLFi0KWFvnmf8cx1b3zKSq
FWotSwmObnQMWaGv+uxSdAV7HeC3EgOGZwH+ipx0mzbzHXRddvQdvyPek0XPtSsaurIUa1Neg7GQ
w4xVlDd7U3d191k6bGzoqXZPVtnPt2JU/bdrIxcXMl+eFtdQUKcdmyUAAmllNkTzEDtlfdUsV3qa
QFfhautRavoKg7Z0Vf6G9R2Qlrssb4mtBnxXU/MYazc7EKyL9oZhNMceCMamqCAStisBonakhR22
yn7Tsuj36K5z6Hcs98p6mO6RHLnCJMnTBeeDDSl28DbM1L6EpzlkAXbne6NbcHroqBPnnGUfO0Bv
cs9aqnV3gFQnvx56ApGteQAPayDakUZKbFh6Cdj3i+sDF3K90jm3cRULouTgyjPHC45JUZT7SiJ6
D2NQPzujO/F2ZLHzBdmAfSFWWdhf6OzmFhxZzEAWxN1i27/16OgjoBI/RP8m7FG6+G2CauTe7tV2
hEEJ9cRzEVUmIoF4VbFhesm+y2IGk4pJ3MEBv7qhrIJUYlf9xvCGP9pCdzJIvO38VJH8BmdCic+T
BafTMENmv8l+KDNAkmw03WQVGmhhDCPMCTJtKmrzky9bGBmFG1PYpOm0YFqfCDP08bLspPC6E0Fp
78aaKvczG8riu+L535c9U9AUQ/f76CNu8RUvnxHEbzLQagRqnc71Ti/GX9UWOSdH92NCG9hm5LRh
v1u4oYruXla+uatbDLGBMptdbTBTloP5F5WwC3EJd7tFeuXJL1wMKm3tbn3Mrg/AcLOjPQnWiohU
EHcuqw8iV/Kpr0e0UU7ZU19IMNEG06sySKKL4Fr8HjLRhMWMZQFnMpB0P3NqvMBAgmM8N5vO6cQl
sin1jLTAPjXX9ZPShfXe9lwXVoTdTqbin6jr6tmBu8ZqmMJjpYdOQuXaAqld6FemCN1JMChmfQDN
p3ZytbeEbdA3AFby4hoDZOAM+2Ee9VYQs7tKcozbeCBkqLlJLmT9seP1RCtNE1RLk9jjjae5YDqT
s9KCCNJ47mRS/kDMK++jlk1oTbFL4eJEhzwZpuclzQGhjHGynVSFlVLinyr9ugonm8pMJm21i5RH
aFa04kVNdUY8f2j0hYQlRjN2uYYw8/Rh6FgW1A+23OmYma01mDM/wXx9md3lbuW58S/oiu4wpk1/
7dgLs2dGKR6irMC/TXdwAXCAQ8dhehAMwfBAP2e/WhiAd0nS4mgs+DBaU8dfRllV71Mf6wdAjuaz
qrkVPCmJ01rEJx76Wdtb8rbGcxU1/taWCa69AEQeGRNSH05LeVMb80mi5W7NZpnOc5EqUK7Yc3Tc
f+ZB3zgQfZm8pD6GQz7JyN6Zea6J1BlabfJZ5g9W35e3Iuqq9ZRUh7ZOVxeK2YZBxOKc0h+p84g1
qWfJx3ob52T4bYXDs44NvHx3BfJvr3sAMdguQpIkFojNpW3hVgnrjQm33MeD/JYUcecesO+FmD/J
IAM4gVFBPgSBVuwqoyaM5JDESVOf0qE8qiaiTcHvS1lJSmIX6XaPokSg+DXup70bW5fcn79nly9L
+hSylf2T+cO7zTcqUkNoA6qBJLhbmG2z2OvQRCXcH+ew/nvgp7yM7jF1v1TrsTm0/oPwgsSL3WRu
xBt+j20ZBWGnbpPSuxrwADZ+L0/B4jSkyjSK33wzlhJ6QbAlbIMIIy8T+hCYgM3M1ef66PTFxIuh
H9cf5YwnOMUnnVlyOAAqxZkqy7OI0zfdFLcixnBlWeJPzJqgIbKvKTeMggy0tGikDs5eQ+yKbtrm
cG43sWyvNUf2EOgXSB57GVQ4nePjkhQvM78gz4ezaVO9qi4YNx2B8yZNcQc4CARGe8fPtkywqUYH
U1B0gVESIrCElNMPqWH9ERZnPl5fN2uJopCNpdLl4GQRWfOTNxKZjv1Fk9hlZrGPQFxuDaFeGKsw
sobmMNjQiG6NHEIrvTW9fwCNiOoXvERywN6cn6wURn6HjwZseNexmE+R5lsfoZRgq1mmfw0IldsA
t3gcLT+phtkf2OEE7RjFAPPGkBMTW7amA2VrAZ3Yd+/jcndhNDHf/DBKLofyITPHnWlH75ZmErPk
R8MWx0bEZyMNjs1EjoIF11wW+oUlPfrEj443fBZ8xiV/20hjtc9TQHjrcxdT+2WOgHUUkAryLvY8
7ykDMKz+9NHf2vpQy7QFj4ufavVHZ/+50R3L0hVPIYs9BPBIPCmeZW14igoHqG87NpdFoKut4FVA
h8SaYIFBxdgENl9EnBGd0LuFgOb6GKbCe5myaZ/L5wJuZ8oT7pvdyZ+zb78UsLSpWUcOxI9ZfRtx
u5nMzxyFUvDhsmXm6rJoAFwh5tkYsYezxzHiS8+4d9YlFFhObtxpMr1rno2pklf+JI+f7Y1lEzS4
mUdNftdilQK+0BFTthfsQEnvXHAPbpLdfPLkqCWQkJ1IoBwOayyx3gcDJolMdW/+ULxwxe3UoHcN
CZ0lVg+BbvBYNDwca/Lezx9IVFGs5yGT/z77Exnmdm5mAcKTVmKEN9bfxzF9T8aBzQzyH0HFE1SP
D7/OLM4ZwdPvbQUeIoUFnBd29OXRK4an1f+WjBhU2UavCrXPjOlgxhKPANtnJrkik4xwTPw/+dh8
qcZ4lebc78bBfV+fSIRHEp78r7M0HyUwXBjrh8DNzmLwnVODGaot5pfBe+mSDwFFYpOQWzab/sNc
N3BOcN1inGOPulkRLF35xnpclgSkrN2MV+YgIcRgu7jY7EYPtvxcc9YSlZn+x9J5LEeOa1v0ixhB
gn6a3hu5TNWEIVNNC3r/9W+h7ht1dLekZJIgcMw+a+tIU5ngcDcjrzFj8dMxHphhxVmFAM0P7lBN
taPVCBx6TP/aQBHyrIQllSSYRlvvTRpeph71DqfAJk8kolt5KdX6rLTgRB5mrHKLPXY0R4bGGEKq
E3vvdxhcNxXyVZt8RS0EMTvXbB6fWADuLCXoyUxADFpbKalQpoAeKH8Y21SrIUmGrd1DRQL1mc3d
ubJdtDQjndESxfuqKCL0l7WkbSS74k9X++JO+DztIuHkjBfGzUkPe0n0Rmpm+GQVoQM13A9eW+Kk
cqY8r+ClcDaYgEFsbg4lJ6xlfERYz+BH2mnTOhMh0Dzg5hgDIt8vnO4dDM8JmvdBzCEs0XrbTcBI
evOAfIsQzWupuGUjTn9MUVMQpuxIlsOC768yzh7Q08DMx02+kQn7oIw04ufq7k/M3EsgECuTYZml
Q994W4b2uW5U3B6hTeCOv4Ud8wJYdBG3tMu4KH4iY8Q/ggIga68f/A33hsHkvtu6LdpAIZ07Psrk
dRCysZBBZB+FyYHRn1dsDBYY/r0WIV5UuAGgxvhraOjn4yo9c64wsChOtQN0G1CIoEHhoK4kU8b8
gNqz1yLBmx06BiSonZ1oS4fJcqx1xk868t+Oi21iAAID57uiXXrqdCxQLS6wqPnb8fabNmU6X1Pj
UgYKbH+tjRUbRb8ZwwE5Ue9QP4k+IBBoy1EmLOj6M6DmDwLoUEyIMzsgejX7QZe6RwwPtqkVnUI9
uFLZeSHRpHTmiWLVpeE5HJ2NVzWPOeGO9VOLFGYo1hU7RqHnyZqR5h8YIif6FauZR1hjdUJ955CN
DbVPcTQIpaEPPc2UsEPqx8HHhA/3MGphjBLhA4HSNo/PztA//FnHTak1WUIYBiYS1bpGaTHp6B4o
1Is9wh9gVxsNjAjGpgmXjee/CmDIdYKPpu834bpg14Dj4XOilyMuTgaF6Sl8VV8CJL9SNA0/k6kf
Sc1ZihlEA0LbcU+2CA6g8Lai7+5BP54kl5/XGCahll6F3vAat9oLaJl4ZQUT3IaBOFYLxUJagPE0
5jr9An1+blNfYc8LgTqTJDNxn1NB8wNcJ2oEGTgUgZtPGKNdNrPFRHz/1rlUUXM2n74HouU7Vzul
zwR0kDe76IHMhWQdZf1WlmBb51B78yoEZTZKiT4csGNJ+5/YodOvG/4aHz2sUxyItYGszlRGQYtO
CGqrIN5amnHHIvA9UtwrjrttVCIOlka1hGLZ0onqziYydkcnIarqYTOC+jI17Wl1E9Lz1t1mHKER
uU3dU8cQJprqKmSIo0lvOrUYyQ6X4GeO++aWCirGo8U7raOd1eU/ntcdXfLw3vBVqMcWQP5uLu3G
TdE9WkdWrcTrL79J1BzLYR6qs1cPYt1XTLk3wqipDJrT2lNaQ88Pn702Xabcoy01/y0FCeE4z/JS
oRq0iA9TpiJxPbylDLd6Wc1wF8dH6SRfOCs0fzrU3sewmD5rzFVvVNhdpiaNi3DaWyJr52CZlf8p
4yF4E7kFpskPkW6G6HYAhfONAgIkS0TQAALUuZ3XonWMbsEEtrujM+dZDL5oSINoLhtdjEDV916m
EEuumUGetet1xqLCfAx6Mhl5BAW8PtvSqTZ0XAoA7vwGpqyHzEpAOVmYT5oVL+Z8zAxA1BVKtYUf
MdUkLdqhOcM2nqeId4RvFI8rgS4QRKI6PejmIYgBvNOLdhnMA2hkTwLX0MWlp022DngieHYuEdSs
SQijBU6otDac3NxYqf8fkkt3GVpmTktgOlGfeA9nHT+jOecb2cyEQI54FkwP1K35UYNAiMOmQ2Eu
f4N4+GZDim52JF6cyv/ACvaFOvTOcYS5mX3g2H1kvkaBARrAWFW+ec8gs9DS2FmVD64U9e6EqLAN
A22RYWq0BQGvnXPRjcxhobk2GApgdfZVfKO60a3qMUcnQbNBgMTHhoUSsR9uZ2676aOhT1BrLW3b
+4N+/s2zm7ucnIcq/oY4NEoo8Yxmw/BMZHqWFM+reD7EXJttDm993OsLSCCYseix4k8Yt8lS6C+/
feSpH1JsQ0rVDhx4CXVRM022YIeowudwEnpmaTyE8HkRH8zAJBaP3qkpOMzFTvq61T0XhlL+IiYb
GIUGn6LVOxocgJd4sPIV7ngO02qkNV3wttbRLhitfdnEpA3etNZbK19T877HRnVHj+zt/X4A9lKB
LQGCwjOKf+I5+JP79p/KQy1eVeehzG/W2J9CB4Wf1We7cDZeXU90X2ZsvUHSWysdqe2V7Z5KIVmB
d+nl9DLUuNka2NuZk/ZdB01/900vXA1aeinT+u5mLsh9jawJ95VEuyeZPixierB+mpF/4ma5ncH+
W9pwSW293DWCNlf874cmHDvtMKn3bN2kBPHO6WOkyR0CLXNuipWsvGQ3dgrGndEnLcNxjZUDxaOu
oUE6Mv6EV3DXfbhR3ABIdMGu5x/G4D8QYq2nIngvKiSD7OsfjilvyAAOTRTuu2Q8o1s/TrN/oVPw
ZRa8HF1vbWY5PRC2fOuUNzZ05y8U9VaMdtv0qhJoOIjyvNRYpyBuZ8s+RGS1DdraOCeIoSJOW3dp
+SbUNbLSGG8XW5U2DNN4qxvirQpzVH9e5antK7/rLWP4+WpyEvzP8DkSdoh+TKcXE87uG0OM/7km
sbwZLFlxBzdDhA+F7qYlDqmwBi1wpJ1FFT4COaDTW3WalE689cTl6aCPdLdnL934Ebm0352p0Z39
NNp7Yia9RwAcdhP0MQs3qLD/pSoDaSF+taz0iLDkT8To0qqo82c1wn8iC5CygIUiKrp5Jrhajggw
GP/pBf5XCz9zpuWoo90vbbDyjnT1XTi1GCTMrb1rLeVo7xhQbzCQQnyV5RQUemr3mU+vqSi0jWD+
YkM7EmERIeyl0HIdwEkAmc4JVF3K1CfUD/SC40GvwMTmglS54rbnyIb2zr80NXE9GnC0r54iBYAb
gpxDkeEP3R0ZmLzQZQ8ZmaplvXGdsNn1qZswCwWDbzkEsf5d2wWjY12kOTdO9/yZ56mL+AJVXIcp
OWIaBWgqCmyQE8tulmPqWxuGIwGpYuMy8lw4FsrZgjkfBN0STTaqSTOlvmXD5XYMt8uWESqXderr
0SVqRoPKXyteqrjWtlEXwxR3Rndv9wDk5UR8GPWeexiCFsVQoWcnHf7Pju3GXAeOj9apn4st2g65
Rshqn+Zcg1FimQRLg+pEaID6cXt1N3MeAWC36rpZ8edL7Hs9JhhtER+xyhlWeHhQnmhGm6GPqHiW
bcXeB3KbWLrTDnYyYbbc4qahrJq3dh2Ce3Y9QENOJx16lnO/1RzavQDMURzSmd5EeTTfipY3r9NC
FKG+rd1bkz2J0k3NejLatQ9LbS0rOmO9QQ2dLkS0FmaPMafJRm0OoEWMJHMYL7MqUC91ch2q/leA
LWB1Jc7OCbXAWjUQLl8dRVCooB4sNCp3627K+mNpCe8ktQHhRebl13HO1TZuUdSIZq8Ecg5qdUGa
kjxHp/G27DXtdkr8ed0h2YSdT6fPSDhL3TrItqHu/7U5j9TEbs5r6cLmQA8+wQ+Jvix6E4uyNk96
YAJAo5fF21TQhBiDdaraXa1PAmzvJRUzje0OguRZes1PS0aEJsD/zwxL+KtOvXN857MdkkM7pIfY
xNmcoujGpI7myxoqZ9TcUE2s7QGVLvwK7B4NRmoCET9l3VqLPGjWHojGVBM3q6t+Z1Ez48xEw2JQ
w4lloIZkIO6xjJkZAeyn6/YxBZuDfDfGq737NNEKq4GuVR3P1kHvXWK6rnufum5EgYxbjRadCld5
3JS0urgXSFZX2cRUvxrIKOD2or4/wBdf1bb1GKtkORjzaywKiAPRVmBoUXV0a+36Dbrz385GGxVV
pKCtikpkeHIm/5TiFWqU2nlIVBlRnkwj2Ddl8R01Q4V2Uh6mOLmNCVXR2nmB1XQdOuOzmceXrncY
7ycpTTFWamNnWNiN9qUGU9wpfhVUgyKzuKazdXVLG61M+tkymddq3tZqqougZleBncErKjpNEJc4
GxkXjEGAR9XddsxL2RvMrov02aQ0jgBAwTA8UQt80+ECu4NwFyKLtrM9HIYUhoA+FzQXtXof1uaL
yMXGndOz+nc7Jp8UoO/TIaSSNJ1DD+MU1NXfWddsQne4+rp+dsqaZVB+Vopx0srxw5P9qfAbX9kf
6UDWc39LN4SaWMuMZDcf0LkdEJXQbO7/MCmyyTO5R2JzqRx9ayI33vimpP0sr8i6r4LyloOoCK0Y
/JwiTO5W7Nyaar4Z/wZfhgvmnfWxSTqfRFc7EY4yW1xRh/vH8ogrZEQ1Mn4rc95mG98PXjx6T/gQ
0nNCTxdU7Ws4pe4fii/0oqI0Ow/otLwOrFtQOZ9GYexFPoGHMohWFkxIeW8OYzlcHITtWTqXhvYc
jiMhnLeEc8/Ii3+3tkMwaIkM2AjMqAEjyigmxpHDRGfMnYEUtHDbTMJuQuuWvislcyOjFRta/l1Q
QcOoFZ9xN8EzHAasreWMkDJU68gRuYtGiBLi2oPgsjuiO6AA1A5/IJm8gsrE1dsJ2I6VkKXUzY1B
/AElfjXEWIP5mXz2hbsUXr/NIIooepbH7K1dfg/o5WA+Q8wN26WqNKeNJ0690KH645WrCgt1qKdL
25rGbTuCpmAINqay2VvTOodKWRPXMLyJpQalXCDkUF8PtBg+/VGDU8UkcpmuOWA2iQn8OkBOE5gH
A892+uqHVsN8ZLLMRUeRJ6P1daxCY1330QM76eUE5oAzgSOhI+szlKv4e1fOHkPb9GYNO/07spoD
NuLWAEOWSUozhfkmDfC0csp3ahxCjg7S/Uj5nlQxnIYBZyDZEz4QRZEIaCra1PNPIZObTauYAUy6
VzbCwjqlTRa48lxEzAbN7aGHb0NUPQPNzSBqmBZDRkF5qhmbmcf4xy7kUdVI5kmcGRa5/2skg8td
m4171X38uEPGUvy+jreIrjdzwNlZUdWsxbzSA7TebUzmT2nILkEcAIxZBgbDCZYIXv1sWtvlfK1l
D4czG6EhKpHyfCnMcIWq8M+M9sXMmFWXDAz0BAqZ/Mj77KCuKwoi8D8fFK/PHCErL0vfA8T64Qi5
y/KI4kD5898Tm9hAt26pVIa/VPo9f+vJ9pL2+SUUHjkv4Agt2euFylanNSfaurIYZ6Vg9Y9LY6Sr
VneJ1PHOReAT6KfUaKHvaGGKYUe9ShiFqEwfn1x6v0kUr8QcIIz0dmHq7mxSpRApOP6uSo/u3L1e
P1Spdy9tY8NAEWpXYTIWYbX3UmBdnxjHBgPRuY32WSDoueFlCHh5uKJpgRWReUtLkiVG/vRIkpEy
r+0dXRRgi6m0PnLmfhaTZGzSnJYG49tqhTJvsOy4/gFkoV4wacPKDoZ5nYUfBQddL+y14LUl0UUQ
LD8yi3HSFDWMUWcQ472tY3jWzmsjMIBWjSiBwZeI8EsvzT1QqFsECHZovM8eNRD57RsGUcryni0Z
E/nReYAwvjqy/IWCx2Axy129KlI4TK7jkB0wZ4MLUy+L+arHah/z5o2sNfnLVJvGzzIHlsToYEsK
886IsyTczpTowbRWVUvZD/8SSjPS/631hi57/DfHUZIqnrNkHn8vdVC/9PaDhVGCsC1tarOeee+s
5sWozWPNzCFlE7TtdUoHfz75dWltYhZF3RZvlMw2lk+kNBcMd1jIhQCiLYc2fngW01hubx9QTIHh
RklBolGSRQzvgUWuSrxosfUAY2nrPZ24jT7kD0QQALwSTJCHIPka3Zjl1OJzRkOSzR2lfpXFrzAS
dhJrV+Bi3nsQVScDM5HUlQ6U+PbL7XqGmaG6r00j5FuO+d/Gn2z8d4ZolZsp0+EMpm8Gf7hXORUW
wiN1xPIWV1/Q905CTu+p7tw8m7It9eAM5jn33DaKd78NTsMsPztbHxdqBngMI1xCrKtPgar1jJem
cfCU95192eaKyjTi246cTOtvgGxeirr5LSiMapyeC8yqXwtlPKl5F5m422LmJC0zcber9uqX0XOk
BrtzkM3fqFDYaHyha/omI+QuZc+RHU9WNBzkdNGGGa1G4JpUk1GC5cVX6CbbrKLRCP0WMTjzk1SE
i9zY+xUwdS/331tE2wvHVd5IjV7ehRcHl1BjRpKsfzz3JQlUK+2VQEA0IHthxeWElW6wIohY0rDe
FVaIEgVJR08JAxhGPFo7V4WBQ52HqC1demy4MZ2ojYttNkTRC72fmXDfs9MrqCqbajLgpdw1pyeJ
LY4dURsOr2IQlGF7Ce2kLBPoHXB46blqA06CdnPW6/mzclCsjmNqQhngDMOSas+iAGJUPgnyBd0P
oW3GgRqsRofN89Nt5E6fXVUigx2GN/ob75obhaBfoKH2pHvl4JIuhho6IOeS4Zi60Nr8W1juqtdN
ihDNtfdjOqnMWJik1ZRxLnFZncsGpwSnu/gUVxaEgTvR9XcUuMWyY4TBrYd8VSOpICT5TRtmVonw
UEK9tFIeNFD/jBdFzmtradxqKSbzZUZTcES6NSnalPVehhDCa+ovu47v+tcqbNpaXeLTakdNid7f
RnRFnplAj5b2lmn1/I+HJcLDkUQslOaZ3noUsmeQpokoZGZYnTJ44/xWYfiSwxoAOfntQAKTDp3e
eLwhMFJEqfGMP+gH470vmI6+1BACwgC3QaPwrk5jGHgCdKT1wFyv1CaNWzfhRBQXSt2GBrcaeo83
a0K2wR9Dm7/vZm2HRSclPHy2q6TZGDW0fxNVDVoNulx+QX2i2XnzcK4IwDWyLNLAnpyV5i6+5BxB
eQ+twmz3FqFKI+ofxjIwtSl3oZaeBtJ9EvyTpwgiBZoo2RLfhB1UmQER1mmo0oZuC7ESM0Ljzg6M
4CVgmIncAm8fpzgWYna3U5lsvB5BXuabyUrgPRiV9qGVTfRjzfjJi6l6FThOx7Uqh1BPbkleVgU9
VgT1XvHDHvJBxwNxkWHOx6lG6jPlWb8BGhwYRErlIW4moEs5gMQ62xe27zPIkJdoZmst/VDgCfpg
KCZ71oWexHBSGF6DS4xq2gLKTaAX93jPEP/DU1yb0/Rp2cWJ7W3n4/8Nk2vvzsmtz+JN0nVXJqdW
biT6A9jsCror/KA4s9cJfvMrqCjagpJExHFPv4SsXpByEEXsjJF2rz1Otyak5pRkCLRpr9CDaayQ
qe4eHcY5Hs+DVaRvUZ7Qu3L6nxmRz456lKoYF1c9aPeirX/DJn71KqISZDGbDJF/yif7Vr3vXXmn
obufJGqCoU+bPx4+esSOUOkGWru9WDHRcG0sZQ0XU5XzToWVPDutONtDzP10NkFmPm3ZvE6K/xOw
1YM8WKXDeLVCbQfO4QiWbus2/bEZ0x3F3rc2RKkHzSmDraYI2UOjRKMxAXPBPq3KdEXyTnbOrJe3
nCV4jhb3O4OgXJbKd4BeWt8BC2pPc1Gsa4cCXVq/46qyMhL3P8O0kX7PJ61h1ipO6aYlaY4WAyML
phmxGcEtQ0YYYzSc9qbOIrBWPbLzwlT8ndxi3pVRThSy9t/KaAflPovhEjKnBYN7AwmrpyYcSxeT
quoWc4XCQd/rotUdR4qqeT0sXEDEswBLGwNW9X0Y8UE3/FRVeUUn5axmBpDrZthi9UBIpEpbZRKu
HY8Ydhi4K9qwBa/8UDqZcWoupdXKZeW069FCExQxIb4wR7GrsdtItXSnz5QyKyVhmHe9YILRVgyT
sGJuIgc4V9LObWKNHodpnSoWpWJmrzwdGpjPnASd/eUE81vSzjOH8EgnbWsoHHzGtNSWCQ68G0oA
F0CUMWBRO4RTI1Yl8kQF01yhY+OJ5o7eOsGIkAnLhdn1+BTF3n9Ie4jRp4jJ2mo+9SYl2Nqs6Gtn
xm0kZ0rmZmBMFqRIamv7yK3VjTefVQuFxeDrRd16sCAZAY1PbKgFYiZYCp6TGC6mzYyRuiaHrzqX
zOVHGvwkcWMVdwtEWsCMpM/gpmzAIVA914L6bcaUcyvCABZO2NCnkty2cPyvYqaxru1t3eFQx4ge
JOoduuJ1pPvfzBA92LjR0fWcliWCqNID8BH276ZrXN16fC/pXNnj+CxSjq7cf3gMnsGKf81qcsjB
IoYVFSNTTVLNL9EIymYaWmQ9c9X96ECwP6U0/UPWi3BjTP6Xmzc/Bco/EiK2tL5L97NVHPHw4WYk
G6ZpmYN1rwbfLBXzbQKdl2g6Ndn+R32bhG5o3szMkufnrIr2hZtyFM3hLdbrEUZ9d1SPckKtlc//
zMFZveJcynnr8zL6usuYUPMCOJAel7ZJddUsMwNc68L9HChrJE23QK62D4j1T4BiJ8pA+FLIcRd2
9rHGjknIeG1b2kdoJlv1Qgw+ghx2PdQIZyefn1B+eYs6sfVHH72LcZnU2mLVZajgPOIM2RSPUWUX
VeFxZuD8qcXzjkYcylpvVbdwVF8rELCxRLR59hj8HwoMHXLzD0C1o+itW97tO14duUfPiRAFi9g6
XjKgv6yM13HgUuO9WsSWgThbny4FLQzrv6R8bZL4mFIBTchDU5AsXlCyolB08dmBCT7DFgQfiG2Z
YuTDuYacIbj+Egc7JWz3iMiYr6Rl7l7Q7S9zVGQpZZeYl8Zp2eHowdoIFgil2ebSO5dZ5zRpGcNr
N4Ym91YzrcvqM0U4PiAwcI2PwXk01g+fZ5TlZhooDXOtvLZUqyE+oISh9uKccCFYWwnmwWgh+A0b
pLabQJOhOu2a8bK3dTQQ/TLWJXy7Vy7YCS4NoAlmWUoqkTYOgtijOOGSr8OFMpHXkbm1/W9YPFIw
fPyjgOPDL86jgQiSuTgHoq77MuW/XHqGUIveNRQbT2lwlrYxLma+7ERi7FERrfJN5zZ/wcYL5h/z
vcEAlFrgHVaAZhieI5X1ufs8T7Ym4OS4wj/TvkU+pfv4x2JyjAkyNuui2+fsY+ovahpDWrXzFQY7
n/HXUezj0CVjihBBkdgar9yFkYnzCCesPj27BIn8dsiqlezQ/A/uKBRNptufQz6u6q7EmfTvTLvE
k+5iArXmDJ8+Pd5xYkP63wNj0ejS2qqH0nFksSSR3L7MRCWV84VNp8eNkHu1CfELFbG/Bg1MPfow
ec/F/Jf/KipxMekGdFa6m9GsCTW3hX26dxqaX0WdcgDZ2Jz3DjnaBGvYMzGSVKXY6aDujFpMfvkw
EJAB8FSfw9vA6pUgtNEfLHpXLMYUzsJEb40uBncBz7CtV0xMOrwO40+UQ8TNnRVrUOtfaknpRC1A
/HT0TVIwINJuKkYw8BpZ8XUDYaF6lJSQ30373UaX5tRfHqQ1g/Cj155JSJNQ7Kr5fYBNiYpuH0ES
aQvgMuLkgi+2MsIrTPH+/0L7cZNE36z6iQ0a/oXm+4rSQkGAjMkBHwGzznQ+aAOr37A6kx4F6k6M
UCBUHrjm2U3eLC/YMXEFvGJva/FxxlOdgECdR1Vkbg3kv3yokq0y4oNHBvZKYfTKh9WtR+kJ6Bqt
WH63bdCSEn+LiMkCo1hZ9VdCr4g1zfWpp05Zi2lduTfYKOi9n2qmT3Ae22nueMgrTBYbUgqly+kA
4Ijp23eACocMwfu/vFNtPv1pKISnyYNbm87NrjKSldFN6grDUd+nxkvE2nC9ck1TZK1e1bb3D1b2
SJoLq5OrgG525gLU66YW7/CCy9OR/0C7fVnyeo1sB54eUcZ7K0DE8hsx1KR+eBDtko1666hzFiws
bpwg3s1BARSYcMw3zFqYgy6nxey8ocHpZ4yIXcBsqLJna8NbnrFdsjdU1o/68F6JjxRTg88d898G
Qg8qAQC7+jGDalmL5ppxQ2gXP3gaaGjWJoNnLPL4q0WNUrggvoyrL1+59oiRHAxM17MT7N04by5w
ZLb0qasF94VUneJe61yLJP3CV4+2UkiGiY/HBzq1/YSGTu3GTPQdyD85j+fPyXR23MrU1E+5yi8l
hekAJrkZBk8aJnXcXUo0vJE2r2xp73kW3K0pNg4hcseA/TrushUlYMbhOxLnD778xK0dvCe+NIuR
5JQ21gZp9WoK7jUerH0f7UJOEp2i4gDXdhqJAXnl8vIH5N4C/+C1LzhBeG6MD1uANVvuVZeeO/NT
PYW+lQdPYPNM4BY30S0q8JnLNXo1fDm9PKrNva0RUKCHbisdyq651Wyxt8b8Gk6m2hi1rv2g9Y+E
LqZgzbBUmK47u1ixSMBWrIW9x/YRJw75xZP/hzbr9kPcuiiMYRzyFvVs+NGb0O03h//CpbqlctST
T75EzPXwM34NzhQVq+s0UI6c40h+FCHfHciJCgw33XaTwimOx3Qd+48wxny6w4hoprqBkmBLJZpi
WQDrEtBqCF5RhbLqfSiACbFQK1Hceg9oKGIqdawwibu02g0nTuqjUnSQAAq6t+2mpHNVcnyM/Svt
gFPcZAuteWBJpPYJuXc8e+0SRpjRpYegUaNQzU1fWRcd+b9qweAvv4BvxBu6spyPjAC+VfJihjqz
pPjR6PPUFKBdo9uyNpDvePJ1YlCEjSyKjC3UvlUQuIS+1QpLrpWp+T9zaOFfRcEmJzqIM7kzqvKu
fqDoqgU7rqOn2xQZd3BNmWTzGHIlfdzTSd51NaBOozhbZAacnCPjy+qc4EoNkgcPXkevBNf4SA0d
nYXUmf+Dy3SMsxwMoaNt2KtlbLyLoH3YhX4EV/5WiPQxmdMLt8oIjOVYB5/q1egmgmletZEuV5hX
185w3mAvLdvy2lW8UnRrVRzDnZU62hF+GwwLXSxiVz0hym9f4aNfONpnlxEUjTYkUNRK7Ck4Qp2V
y2xWHtR/sbLCIo9eq3bCDmEXc0CPDuN/l96b131y6qdD1YOOq41N1e310rirRdJBt0JNCUKPU7tZ
YOOy4xaoM3og09LKu3pz5upJ4Ql8APzkHg1Ckto7A+eigppiloq9FswrwfSF1eE/7bG/TNN06Ob6
Pwst9DKq6x9MvXZ15r0YrX0RzXQMfW0FPx2zVSgo7tB80Ya6pGP5XQYAkQucTSuh30Dq9WQTTCoR
lY74qVsJk9nBNPAjEL/6eEJlZZ+EwIgUB6aDNqVP3Q/3emAfil68p464RoFrL8wUxIol94MzHeF9
7+e22PsyfuCZuMXDZ8fE/y0G05H76Q8VW56VYT5l3hwBhG/rINib7ADUzLYRsI8FU0/L0UuvhiX5
UpSCbR/0S67UdiyOxgLvZ0/j96Dz5ljWJuxnPDWirWvNrOVAbKDkrWqjO7hVOMJDgnDBcZiNlUH2
hHnl4Gvjwo3KX+nKo63Vb6PEGsizqu+BW5HE+tps8daOm2tVScoN/Vkfk36piXZLIXOv45ruVMY2
VNOSTPu8pDm6xHzydrM0XjMozSq4HNDA0ejZMcK8NVm/smOilgTZyYeLXX9puETH4sa7rYtzoL/X
7Ju8smo7jti0GCpvA7rmH0b11HlrCp068cZsq7OLiAgXJjSa7Kpno0BPdiZUVjFN0//q6bzmEOxZ
Wh77PA0Pdp93ZDRbHbMC64caziJH8JhT5Kjasxf8Ru2Dk4/zT70xE40kHQx8m96xJqUNpxzoGA7x
/5h07JXXnztGL2ycktCUHZjKHL2BizS/SqgxWR0xsXVt0rs6Y1jw6ujQiu7PHL2lfDB/lZ1YLbWI
6ikKpc3cP8N0VlmOqg42HJXj8MnoDE0vmpJJtwwNZztgB2CMTy5U3R22QteFoA81T0XWXLjWvjVU
eCpUOsXTYiQ7QQ2egehFfr2cG/r4Yk+MgUsBkb2uZ0e7JpSUHyNAGdMidozms0NkMVJVYHcuBGNu
VUMHRt+p3RajsZXRfuQoZCb7l027crlMXlJ1Z2KcmCmUnjSaDjw3KlJUlDhnCej4yz0nqup6zCj/
tRkFr85UCrIAAgdLHNTnDwwu9iM7q//ISZOEiUqCv8FlBDR/RHP30xa8wwcv68oP5y33L8dqo/0P
aylEYCq96r2nTXAfSBgvmP2oMDNrQHqzsUrnWx1rJAwsHn4UqfEilyFjQNyUKliF4sYz4QhFM82o
Byf/1SXfiJMIks/P//62itvU781IposRPTypkXA+uJv8tJ/9dBHiJEKvjqcERHeZdD8sDDOhIyn2
MsWo1qHHeGEJMMiu3i21+wuxo7x/5MG0xkM1kyoSyCrm1OKbeCDyOu2Z2unGkzdD/ucTmfM3o+h1
piePJGBBlQxfV2MnWJUSsi2rwOtnNpNTz7kVEIQzfL7tkjOvBFlzpcMXEhQSozdek6QB6w8VGC3t
jv7VyoN6OmAGNqTMKeeMUMDO6BlUSW4aVWyuUYWFlDt3cdYeVFQq8+QyDsnaDX4LHQgazhFIncKh
PHfYybIGdrhXXqpWIfzxYkVnwFFRzC9pwmJzHkIPmaqbxpXaJkxmVVS7bBVF9o4vaTj0QHkBurg5
KB94hM1Hct4gvaj8BQTiEtbUOrWvruN/quRwlPALtEg5gzNE8Da4D3pPwBXkAxvJbCsLc9l6/84/
9V7pMHh1T1tELorffEJdzbUlU/KhdgzU/8vE/bY670KSS/ua2ZXymrAJSLXU2RDG7CuEYl+H8pCq
Q7GWD2A/6PHoxbESkzOph9+Ks++ITcK31aqAmRlCpiFYsuL91kfWB5rCGJg5SRdjsIuj70E9a+9D
WToDyWfthO5SpYSRl6/zuFv4qcPMlnw1qLLBpbnRXkfMxeaUrqvq3z3wuf0BkETDIwrZ13QCFirh
FyQzzGLM0rp3nXNXx4TRjmc3i3aICA4R34QCg4pnbdcFNELDmthRGXbb49ECyYki7zImKOZjsaEE
tnK5qqTa80R5D9m0VFLNzqK296APlupfB2KalITC7w4j2FWugp+Ga7ZSn5aOzpLcg+/I4PW/dQga
b9X65TomfImpPaiNX+26Xdrs/8GE9U1h/Rh5s5w5xiK8BNhlpP7/K1ktPRYUi9yv9TXbMk9avdBj
sKpIcy3+yXsagfcVCCEauiC9aV/+j6Xz2m5b57bwE3EMdpC36s22ZLnfcCS2ww4WsD/9/2Gfc+Uk
dmSJBIG15pol7DRkFHIV9A/VINcLmwT/xLOxULBxluOEADWW6lWBBPp5d4iGZ90DBDyJWHBcqZX4
PdzvKoVHWN715itZI631nvN0pTw+erHn5hN7DxdKL1R+2ndsaBJaEvLZ9b8eqIp+eE2bgCOiOqpU
Wx/saiAu3XLqSh1wVF9CtkM/+mEtzsO7M7zqk63FLDyhiGZji9DD84ZSxdyZQv0/WKT4nEeKDO0A
b901Ukg4LW4eb1U8IhfBQ69oXxdmWR0QOwxkDQVY9Mb6DAzwzeAt6+Wb6TE3pCfeOpsZ75o7R3QC
d2nati0M7zR90HepLcRBfy1kvsk9lBsfFkJADa7o+8uJT4cGzNH+wbZ5Hda4DgJ4+FAk+6MGOQp2
OpO0AL0JOt7RqZwdLPltMnwtvsBwDb0XTQTHQtq/4IYME0QcppF0bgxnMwA8febVHOowWOkUCiwK
bn7Q7QvuhL4gfJDG/ext5BLs0WH+mOQf+k+6Q8GfnBL3UV+SyH+eOKT1gcGH1Uf3TInLmvhvcCe9
NSvPl3d6fMd/mATf6n+ZEu2tSj1aVEJGnuhlyRmrV4N+uy21+WSnzEGzLfeJndQYAdN4WAcK46zj
hfDswu5WbxygbTFEf+fB5WnioQKgFLh/RvNNYVTP52A9VMmfBS+d0TU3FiclpQAzFGjgOxr1PN/p
t88KlEnx6HqvpQhX3EcJTNdkEIf12dfmW43Q6Pun16g+CTTIBhDIT2oQTy9iVjYiky1g438nkqbr
cq982uc+Mc4aK+StOLSkQ1VswKOYSFCTOmvbcPDG53nhLEhtYh7ew+SNl/7/AqwPpUaiFBlDHjeM
Ah2u1yGFMSkgY1Pd6HqCLt7lZSIcZlT2rg8Dpg1wc65thc0TO5VdSMRU3wGpZjnHNGdqgBumLjKI
tjpw3TyaO3qXjsdGo001kFl/dAf27XivTRWw+b+Gts/QDw0bpTVLi8RRDVDpg5V99sJxA0iaK7JX
ym3tw7/i1fW5ik5lxWAdaQfWyFx/fT45kTW/6L2RG4iG2NqQME12T+F8BgWVjh815J2XxYNjTwvM
filfFJ4T2LuEEE+HrenY6zDur85oPwUKNb/mWXsBp0aoqgDjFupxRCAVsQ+rrE9RkcK6Cmr4UZ3A
SiJAneIVODpFafIy0FKIQl7HMB8gUwbZffb9+S2wB0k4oqgeSRNVB79tnigOAYHS7taXMVtvSrnQ
zDscqLdZXj7MLbCKFktgr8dUyruXRXocYeysBslkRhdwekFNnjotWDyyk/iL8enTBSu7e81rwYXQ
oXH2vgYdGtqSygcSXDrOABiYW0b2uBEuWWukTFUxwGCyPBemRLOA/48Xd1cNzI/MD6zJ2LO5XXts
yPxBPeinTTeO8O//WTQhesj4fz8/n6wsfzKN8QUBEwZGffsWhuHnEKBo8kH5k/ZbN1qGFZ39LD1B
zAdIcPZTl1/iRrxKfDHWpvdoKuuCU/5xAtWcfAIYpuboATrAPXyMRfVZu+N7qJJTnA0bXfrrpqWg
0AqEurYzfgjdZJwwmtjrf5xri7Qg37onKWBQ66trwuxF70aUw2ef7dknbvuZ4fPNMMFY2Bag4mGs
mlQN1JUpW1km9hV53pbrucAkHjkMUsAkxZyYzobf4GOatsCuJa1nPwWMAeU44RUfey9j0zx1IeG1
S3HDdu2kb2s1LnBLXe0yODzUVvnI2OaRTG5ihIajM0zpPopNVBANxaznajWkl7kPHEHTpvNb+5aX
5dNQKQwpSprmOR+CW25Y9XeMBzYqewOUE0wO68OcRjYBbS+wcsPhG1epwjK2Y4KJlVFUiAfdN5Vm
95Haw4RAhVQG/WY6EbIJSIGY4bFUFG4adJxaCekBsGWmgesC+1AXpHPm3El9VlbChqcU1c//tWnW
pNfKOlJYO1FjPetDrx9CQLKBDgduBnLqcca41ZWxxTKb1bbKkbU0NJO2by5bEoxujjG8k5MKf7rA
Mc6iEMNPCUl7W154c8Nh7FwQjxg+R9+QKlwUmNDE6NYNGHtWEW6xqsZMiu40m/+6EPcZlRHEhVXG
rXPj9D4jiplr46JKWIUWwO3VCaNtaFT7uU/8a824cm2WjQcL3Q8JFgoYMhLSOIxkrlejvzCEMR/N
YHgexv5Vj/MH6d16haB6whOYopYZHnEzWObeW7vX4pN+IbrIxhkzClgeFCuj0/2EqV0iRYDf7rzj
0MYmSoY1Ppd6z+wDjJBVuQnhrkXIgvShpOHGUd5Guux0Hkmg1UL5/qWi6saLF7kMdMwBHoVDKWz3
HyDVnPtc6OFPChGWeTZSVGYYEgW2884PWHa7p6dLPbLYMDdn1RiAuLBEt9Rv7PWWhe+oDmRzMOyq
tvqMpr6hGNkmlIYDahkKIjfTAx9UrrCBFkV0BBtyKyd45/bG9upXmnrZ4AY1mcab2U+bKvzWb8yM
32qqPk7SMXnRaABGIoRRqN+BPk5KD9FZQhwfXKZZZawQ51hxgJL9DNNEkdKIABPmaEf2HSVwEVx7
aD8Y1tLAVSsz8VlFO0bN8J+w6MQJMl/KZ6mt5CVniH7pgGXZEYrDx9QjICRAp4Z5VKTeBY4jLg2y
Bho1JsZP6DrJZVagfwEh45eJm1FjnKC/TR1Cjd31rxXXUODVVAwJ4puEaAy1buQMksBtiMhnA4+r
+MgJ6JvKqEjlzxjdbGwCGqa665ZunjMw18IzmEF6VuxTrba58Uwh4JsGjne3GSlvm9XEGLYkooUr
D/iHAmXw3/UrUzsMkEcJ0+J0JdalgghGK6W/anS+JlNRD3cpYRPiEqbkBUDSoMzS34z7F32g6KVn
duTAvVA96HM702cyar/BRP8m80MZwcMX1gHA4OThHiP87gw39o3DfWriB160Yxan10YezDs8CpnR
k+SezW8YDW/4hfpD+SW2KlSiun1K+pIKX+MRd63ZnqLr6E1/Yg8yLOZRKQtNefOeqWPumlfX5JwU
zc6Fm41f0r7ngC7AKHiNCQTD6VAvlIBvoXbmnn5JMP4sauuhb/NXIxze6ISmgqwcgvFYy7xmiDa0
xzMDJB28s9/yKbjd8BXXOB2+2Sxt3Sbot2xmwx7+CcxBjtxBdESQ04N17wJX/ZgTtca5AnHJe8RA
g+JdP7IaeJbF9N8CABwJIRNwaQHN3aF61eVOKT4mM3pA6HIpqvqIJ8hGX3/PUNsyx5yeCwmSstVX
KqzlMUajqfsyhUiyRLLlDfjRG+i17whuV2H1z8cNcNV5xdNCce4zMfWAMLGgsDCkzxcIwckLKiJ4
KcHwRcGmf1eKUd+6IszA5ZcIjAh0Z8AjG7NIm0Yc0FEe9AQi5phrUetGPWxHhJ66BKiwEkF1tTbZ
eYko9DfaO16GBqoBeWnL0xBWFyjWj1OS/9dPQprYKpZoC9gZiwtcAUrbCVyshfc6c/v0Y6bXmx6x
pZzPehKqN6AGv+a+V0TOA/x5jbsPbPSvRf+di+mur4jesvROZ0KvsaiTgclyS+wp5/V/H2p1UlF3
AVjSz6Rf5zzQ7k4Pu+v6nTFFKORrO+DclCV3IRdIImSIt4PSr6MXikr/tpPxwI651DNPyi0XCnQZ
RLbYiorrxqSXOxuDE9TgFTELlO8advbEjDr0S2hK2DILQpoBQfjYi/zBM4Hz621g/UaAZXo4l1uY
CZBxjLZF7ky+qevqIhjxVQFRyxykB3idMK4I2XXYNNsIA+AEmbkqxdPM4Zw22AXI5lTgCOhbBZAW
umOqI/0w8ODRNrHpksZExQcclAh1h5mszcDxhphXsN9Aln8Wssv96oS1BPx+dEBsT5UZHXkw9AXG
s4h4YhyN6zo9ZBjelezUlSMOo+X9lQV2uQ27E0prts+shbu1+D9NQyjAkOwBsXYBT/hcVZj5tffM
9rf4vEPsCRtvS0Y443vnq0k8siiMQx20X4bf3q0Rqy44TvXsvRn28k/b8CTW8CbGZGuxd2W1fWsI
fseBgmSNZM4x0XX6oxeRJ91sNJwq/X43FybU3RrlWoHKxqp2Zm7eLHeh0fAuDFpIQa+PBRu0Taml
nPSDdklE5tYwrUPWdNic6Y1mjvf6zEUrs2+wwWNDP4jB/U5MOg1WYcXuwHjuv+NNE7QmZbi7gGu8
rZPwGPAkh1k6wXPD3IszONV5l4G/G93mZPi4I+s2Rm+Ueiqtj2b9KDSUVaoaCWJxDs0MV3/khaX/
JbT11xRmP3rlVANuMmPVCCIsx1UwendoBqmROTcVf4HYbhUeKMAKBwfDv0sajZ99IC9RDLO8wbVG
tf1DqYK1vklKZgc2FF2NaFCGcLcd64agS70p0BTGiKz8wj2Tk7HX52tFWCnkdeOPVUswWVkDD4cw
3iwQPQMkWIX5qy/RBnPo6I6VdQSnBoNweEZOsDFjmKP8uXWbneIRA9VEKJeu9ZmJn9qnnqnrElMP
LPSzOwBH4Dyxk/y5Dr8z18YQiZzF4aZhPG66JyLi+ZigslhTz3nSH6LLHgQOp3XjPBr1o5vz8jAN
wBayxO42k+/dUkNiH1rdLKYWvjVMm1ED5XAPgQwj6GD6k1r2cC5ntG+2czQFlaKLFWYWMJB3OBBH
pIZcCSjEPI9u/JUOJEXOjrNj409nCa3iQ7+tOUfFQoOQdybUl1pTmiR9WoeHGCbFqxZcW+8ewIm6
htbbWcSdiPyGnA72RW+5MHaZAZ91reL1TIUBZHS4RJD+GQYcFmWU47xihi++DdMglsGu7vt/BK9i
rNuS5Gv58I2JJyiR6+LpVIPEMszfDqbY1qzFvEpppxEHfk1V5j73sFs6MCXkvlCpF+KecA3k5hUZ
03sSJZN4PrkZ7xf7FdfsH2abA6gmD2UvNXu16i2tOI5JnovUR14TAO0Ja5/k6lFA5JlgbAg1XwpS
HRcqck7w0+gVSGh8pp9+6iJRg8vIbkiGwI6jzj85afEjg7Df4qDfYR2B2lJBBAl7d+/3aXlPTIHz
LVzwgnnw2Z4NCwYI/EOjv2NttDYHpCddj8F5m3Y/DccO58Oz6Ra/TT7BCyYJQTlIap363jruu1EW
j5HpcaGgmpP5bPU79Kc5t0emN1epQ6+IRgrbdyclHKRtHQLcFnPj4/+I1TBBOJEbw8CwwicHW3R9
pLY0HPtG9t3VZb+bIy9fL9hDr5qJaEbUfFU8kF8aPln0LiaHuKu5GXYVPtisa5993HOHUxoiGArs
F0/WF1ArTpAIqNLMRottefFXRR0Om8qBNmws6igt9YHx+VGf5I45PFGknGN/2oMhrZVb3v4j92Jv
u8T+mZE3JmMLJXbfb9j3yN/q4WjPpHy4zn5wSnZYvFdYjP3wbFj9p0TZ6I2gzWW6C6ibCZg6s1p3
lmB2iblTFMqD1/ef8AlRmyznIUj/uQlwIZomnh4wZ95F5eqsiDmjDOvsLyjO0BFg8nsjtAO9Xioz
AAtpPklhQGAoYe9lv1U13h3KGnQsG30HEtyenSn+05QQcL3mliUuDKvxfZhDARsOlanNWwo8FkFi
IRhknjbU8YKMh8BYlMOI0y+LEn9mYZ/7vLjmNlcPrGNFHfHThwiwivqOLfGnbgHazKKDWnBS5NlP
df6MECf9cIbkY7qRfKNiwuyJvj8jdGEgRqDOp/+WvlW4d5bdtjKie+wkV4d8oqbF9VxPtjqyusmh
OZb87piKIR6c73yColy2bJGYGjO7aze9R+Jaowvmwj6EboUpTLuszWbcLVS7UTFuJ7Pew/zHboxB
xgI3Bd32u25ZkoxW1EsPMUIrn4UU8Fi1Bq2eXF6DRmzw04xWaVB8Z/Bpojr6kdiEVVjZWlS009C+
NE18NbDsBkyn3mHv6f4rZhZKCi9581KoP+Z0FXVKlb9TagQ67rbo0G8lkL9N2H1LQnukNoB86MhB
WNqt7aOcLn7xJif8x9zkISYyuQQ1UMMqgtKICxl3FCMcA761JkCgr8FsL1vb1occmovLKEd0Jnzk
cH4YJ4mcyjp2qcAUIqkweaycR7sZf1l83HlM08SMuA9cI94meXIVDCn7pmHKArmAbgb/92jlGwPD
HnoffM63JrfYHZx/ULB5gl0ULzPjv8p39pVP5mXKnYlHLbgKsHIJMdCY0+jTyg2kEfanaMYDdstr
XBauDToOf8ARI4yoLHvIq4qytg16cNfEowGYPxbCnAbRh/tGT70ACfDr/6XFTTEmbt4BizcRQUNc
9miYN2oCTqL89zkybWgbvjhox2tGYnis+ZBM1DnCsKL1g1VDtxV5+5FZSgmPWP9ePi/J0RvL9FdT
/6UTzNau2b7HPtGIIewj/bMiekx5jByze6IGQDR8nvjXhmMMn9RN3yY40zR4NQclKn4owkVwmNxo
G4tXa5oAB/ufkhY9asznIvOfhxi4ktTRpHG2TWvjVhf/CXGDIbIhWtU9sAkwOpBvNmBRg8/+eia6
UAi8YGJ35SLuSDnMUlSWueORXEJ7XPn4CM8Eq+T5NpnxOq9A1lmTNGctKEA05oQVA03TBbV0sG17
yftu3xveBzGUEDVOXEljcv+hY4ZzPFyyuN8roz2NAvxfz4A4dCBR8EU3I3wZgOupgQInwBEiWOO9
gmVgjG/Usl00SdjLNljBYW2Ub0LM43Sdwv7YABRgN0pVxUnGheSowQaHiCiKqqSWPagclgo0JzZz
IP2YDoTZ6+KgUik+ZEUvHvJ6ACgP8ELy5AWhBRfSeqk7XBZpJVybOjf6sTAONjLvo6YANyElSXfs
2MznnT1PZ+Dtne9npHIqvByovafxGtbqGrQMrtso2Ficvx3G+VifWE+WtiHpJwUSXWwdJnY1UEhR
dpcO28/OoKVt5+bYhOowBnjRjRbQH6RUJvO85+Anhd5lmemNS6UnCmU9fy6DcVD4iHLszuuQVNgs
a68BsvUVF47Ig8+FyULzydWJM7yqHbRfkD6p8JjU7lzOOi4dRexLRaM7TThVSLMp1o0g6KApX+05
vegtCp3uc8oeF2X+Kl/iiz4Mgsm9uEVyylznBH9sX7ROvh+IWOiNALUiD1o3hYcZ+AzLzoPTF3Cw
OFIzzZMzg4kzkoakFbcOUgB2XlcLFplnTM8Zk/W8t749tWxDNT4KDucuoDRMm2MEqhC3GXN1Gqmg
v8xcGD9ucb1AbJyl3SXy4UXAn7Uwpcmofqa+2hrTWPLAwxFtjvjsI2DBIKY/imnEsIzKVfZnz4s2
Q0EoXh8TKWOdGtd+4zT9CDlxg8C/qF4cG3FPbGyGCmAKmEqnIOMUrRPKzcj8cGxUWWFx4SbvfZvk
ALRhm2ZuH0z62s7ymJuNZGVB+wdk4nKyd2ZwQ3ioUxl+TYA6LNPRsi4mF70rMQqjIsDxbg0s8Kes
m5Uut3URYfbW0UG0hQ0VJ4zxd+qhqSDeIdoD1lkyreAenMhZ2M/aMjd+U9O8HxbEFTUPqjmU7wrP
XfQTm4J1NcAY6yw0AUw1+07tSqLPRKM+6wqPJRtyDkRy7lppbfHp18Dcd4lZrBqGP0vx5aCX1buA
Fw2f+eLc4sD5iLvshQfHomWQHoGvc128oh3NNn797vp0erZrv6C5W7tWuhupOLgPQAEYsgBtgryJ
OD8PM7ZSuJQhYRDR9M5NY7njvbE1+RS6LwhpH9DmnvkBgDuPrTkCEZWRvzVbB38C90HG880CN7lW
fLB5DuBhiY+8ms9VX/ffSQPlgNS1vQtaqSEWw/FSymJM4jkKN4ufVJeQ1n5djig//Df8WyirYOWa
1kdtGi0aFmxnmBLohsfwqrtBdc3sPq7/Dt0sd77jYXUiJHGYxnxHwcPJNv21eqsiZzH/aqCAJpAD
eprDdvjRjxWW/buc/Q5q/+yGvnbM+mzy5tCwf/SuxhfscnomVI+o57rTnresMHfpf43R2gSO2LuN
OLdsISUP+KqE4kCoB3ue3VXdf4UtyXio/Sf/KW+MX2Jy/jpC/snG4nui7bNbd53Dn1kcEJKwwEGR
Wyh6fB9iAwsRQD+aqSkSYHaFS42WzMeSSu65dtT83A72VoyWu5vj7MnAiQrn5QnFsb0NB+eiA9Jz
8Zfswz82Rpibgu57Qyy4eSBlrzsMASIRG7b/15Ba6Zft9tlxWTIDj0ifUYMg8pv1NhrLU+5y4nb/
kXWhMASopIIRLmG8EJQY40QGlWzEsaIftddXRvKyx96t176Zx0csK8GFCWm1xUPso76LrpGBvSU2
KlXYftYTzuqNL4ftFN1w7IOqzbADj8x3TLG/TdWcpajPTTPepoCCxqJL3yLV/nZx/G4nZmOWM/JR
sAMwDEingeuNO/KZ/qbQqXEmviRDmDxRde3RVX17rZft+15iMwByHYlervGwPiMsOmI0B8bAUlCQ
VHexIbdsOxMYWXskg4YkqS5gzWKfsOogO9pwmuKp4IyzLuNcHAkku9kjx5M3toL6xdWmqTzCuuIR
boCLnCEfs6EnlaIovhqBqbe5PPcdTgpSgDD0MqsJw5sepzo41Ys9MKgynXXhyZc8xA/RR0763JSc
yKbyXyaEKIXd3aXn/U2HethFUcQsIcW3unvW1xzlh868bHtioIwP0vYofiLM4EmQIX7GlBDCbepm
5Otx3FobQymx8QvJWY1rLk4f8K7ZwFqn+5r8GkoCe64/QjsOmDIUiH472exKtGhQRDC9MOu/rd9g
b82TOjUF/P4a73PAsi/pTtcce9pkZPynBh70qNMHR2rsF+CqRw8PfFjgSH15/uxpgiQ/j6Bq4WsU
hNM6SgIsblojPMZYp2+bYUwxyQE+msP+anvBaSnyB8vtASDx1UwZFSOqCrdjgKE0Zhb1fKl7tk9s
0F+NhIfVJG936hBJdB55GUHwURfLLS3SzdTnn6LKnu0RFrFsfuOg29RldZEunnfz5B+4BxmQPvan
OMOf8c7c5JOuv2w8NtF4MeVLVpYYkrdwzniLMbMO7l7V0CVWOx/3eBhHMFYiTKzowuM3U/R7zgGo
39nFa/xdhhDPA0jvp/kU5CHoxnLy23JvOvlXMWK7b3rFAXHrFo+IXZV577i1M1FfipdcSpLV5A1v
/f2SBn8iszss1fwdG9ap9PJtPVlooCDrucFrOiPfoVxqarNaj0GsdtEs74sASvOa+LdIBd6NhgVx
olJvkY1AsfLPzHrsg+v1iPkrnwO/o7ZeUptKeFTtA4O5e+FNyK+8/jqTSQAxmMVpEe3XBCObfJ3v
qnb5CSfNIWMUg2+mm23ofc+ZoZgL45lpK4fda8YxUAEX59701Nv9exLVKJaKl6Kp5AnAkgYWyGY0
kfLBuR42TjQh3Wl2kUdcG4Aj0kIQ43Xcucde/xDD5k3t0h5MNQhWbuX4XFXVZz9lElte86Djsk4m
jNwvwSUJhUL1Rv4HqWE8fBj2umq4G4QiCPy1VgLfWt+cX9HWP9mWdyWbm/aNC7KLnZ6Bcjz+ihn7
Rafl4iAi3DsRDZBy/K9icR+WjDXa5oxIsXo6xyTmPQ6wkGA7s0OLabmkM7taahnndnTus8i/hbQg
fceQy6YWM9oB0RqWzMghh3w4ZJFv7UKEGt+x6uDfu5YiXn0Bfw0m8Y8J24tN0u2R9rqm8WRjHqIQ
G58KMIsgmg25h+aqk2LcJAP21t70MXfS2reVy5CaJxYNPiTuwKk7lmZwVDirpWl9he6Y7Tw56zh1
l4Bl5KPWMiPHIrGNKLVKILU0mBbiqfbQDcRstsTo5J34LbLon+jtY+CqH7NghMmpJ6IU/CKPh9uA
qaNBpszKROmZxkOyJQPyuZPm3oN7v+lK2JY5nE8085yKKHt6YMKxCrMTuRvppTYplmPCCTeJCP/l
GHh5DRXojJYebxW0pATiXq26efRN7+6qlAtXIWIsfB9wvHKTg5p5YGqHBGCaQnbQKDQPXVIxsojI
we4mfN9qnmWyWWHyx1F0FkH5JmJszloPA90xeK4b+8cO/PC6hKnzqIpezzy6x6Z2rt60VDuwq2uF
B/MqDkHf2X0iB1iyF7FP7FcAsxtfMpT+NRlC4mdKxhdNQECqItdD7FKtzzh3L5P4Tynp1xYu4ov5
FskFLQnFOb03kxxq3VjVUpv+rlU3h6vFwCm5MO1rXelqJS3HlSvc6+Qkn9nU76NQzWslu+eaUJmz
Vwwc3EE9rrpwxhFSBWg6mmcjdH8N0d4c33mqPNquCmOfldNNakWdcHFG/7BkEPGmOt5PdQVZ3Jnx
6w9CfFaEt+84LGpMJv9jRWFCanTGvunmCw5zF7/DKEl2qIrdcU3EyXGBCOkGuLW1bM1ITtdKpRjW
VDgLEabHgL4d/87BsEuimPFnepIIsl0PzzYrczdEHT6FibkbhuJTTxkNat7CcxXw17QJKv8qTFon
SyjvWyTGS16aHA8YcJkMWtwwZP3g/CsjssS9XzObfnMD5C0lLCoRd3xcnoFU6q0hsuwRMhi+qA3d
pousUOVEhpR7+DZHx2NzijpCtqv1HKbFaao8nhSE8cdgoNh3KrY0lkbyQQxJRYfEbDt0ButA4RjR
2+efqQvkJ0R2ZDS+Es5wD8v6HC0o2nOHZM+y+xgjH+DSJmS+6OI/BdmkfemQyFY9c0TwtobyPDJF
WEmVP+GPSLdXWOfQICs3DL9liv11CgJk6NJGYU1XlgaAe7h8mg7WkWghNFeSmWqr7Sggpfj2exlU
pCYPGwhhnHz12SrluavktbU9BI+B0WGKHVqnopYPFqNrlwzcbUDYDWWourQOAx+fObLTZtfFJiqb
JYqEuPlXjtMDyYovFhaVRWYwxY0p/oLCyF6s1AagKHlKqzPASdABMjiEUSgYHvCbKEu7c5RrUWh1
YxKJkdpETzxe2tr7J+JBcLI099SRC0k/bLo9futz650pXDjeoPlWRHyuRIAwMifmqhb5trDoESyT
XIWmzTGzcuktMA0xYWriJ911GOOZRfwF9nDmoPpXOR1NcnlKjOamX70g0cIf/cfYVac0ofxyQJnc
yYT4UR5zDKujZUYPwihaGu3Nred7oz+P/q+dkxuddo8m5MGGFWtwZDS29zKlOHowcbmx87whKoPX
M6I4nQ5F5W28ODzZOftTB/GozpgdKfVPp0BubdJ12vi7huSTcwatJtFcUerB5RqLfRqTNaZ3ERJi
V1WZvI6qfJLC/lPlLWnm7XZCjk9ST4HKa/jGoQBeRbgch3y+aGmJ/vTKD06iNN49wjD/u60Z52oV
i36NdJYDw6JM9+TGsGfQJPXQGd7FqYKHZcTAS/rjxqm9+od5p/3qpx2GG8Xk7TFPq09AV7AUsw5d
QJMNu2xwgkufDTh0zSUzzEhNZgHMTPzcJo06e5/7WFljl4AdnyVosSyc3xSIOsGuAVHEWf5Pot8n
p61xL70kA9xyWzyTJuPLXMCxcit0N6HV4jKRDYwF7QXideISGuBggNsn3Ws8hBEej6CQrTn+lmOQ
n6bURTkhO2Nry3xYW4vVbrBCGv7GuQzwTypG4xRAZApWBcKKfTmMJHfabgX8AMvLJNX4FmYie05F
iksJVsDDSYxSvNYKgHSMWuTZSR3NcPf7Oj5gVVntHJ8pQ+Em6YmmDGH0OFhXY2Yojb0i/Xfrz692
6dkHlbKPQgToXmxGMlVLpWqWHZAdce5J/eRFvxgkIaRqT8RN9C7PKqb5jrUyMLWc1MNoH6cp2RpZ
RjCN5vih0PBWlWG8VO5nN1UfsvzU38C99Ki/UyQJxkSG/1qFWNZBKGJKqe0UCllqFST21H9qJvwp
BsE5f63Gt8b98GpS34bob6Bn/xISp7uZ4LHIU5i1vzEB4xZ3Dym53kUS5xS2Z62h0X+rYWM4cO58
2GBhBGXS35XytcOtQxnhDjqUgdZO1g9oZkYq4SU55ri0yMjaoZqax9cJGyW/+0dQLL3JR4/djYA3
PgIYuNazZUMg9u9Tb+yL5J9vkUTsfHmwBmxLoTA7Bk2z9VUEGgK3qbXRrDRgFuD9o3jRb5APZxXt
30S2Z0gnHRkgGSTfpMB+LIhWlfsBp93izZeAYQHh4rBT0g63FkUFXJEuwW8h0WxNnuR9LEjcVUjY
zeLThFvH3ck5S8okeSl7kOgAvkB0m/mIeKGx5HnG0Rg62BSVXyHOsYiHsCvL4cFqChai8k/HIklQ
nmwuIhdOBO4zr2m3GMbOWMoGeIw5zZ4fGEZrn8+h5sDpN8WX3sWduT+xKaHWPNq5r1/ArLWuzGMc
0p6Eqq42lWWbQzTEbnirGv5h+DsRo6MvnyThoCl/YY7bM/glIzBypzgbccioQb01GWF8DzTTKtEY
MjeUW8TfEaBRGlI4L3/RRB5oLtZaD6O1VtTlj4l8znz5TLd2xCOUk6Y+DU13nLvhgODg75Qmh0m6
O+6qMi52+FJNmAnIU6UkuiDGrv5Ll2Dl9biMCNPFjnfIh9UnDqFeO8th2oOJlQ1egZ0O1OtOrPHy
XddcZARws1Ou9YPi2T/B6N65IpJDF6BonZj90+j8BNKAJ9NsRxOnZXkyx2vJ4IOf47QmTqGmQ+wR
IQK4u7kNOzSs9oMITabjRwcIreLXVGlHx34LDcyhqN5JdMvuroG/e5UycHlSnFQ2sCTLiIcubaHh
RxhI0f+anxKxk2H9lsHVy8t1BHIzWBbmKrI5DF1XojZC+yr9ZlwHMcBnWKdo9b5sPqN+uM3e3VhE
H5OuusKEad2Wv/rTWUTJNRDJCyw9T50qd1341Zf1xkaR7xLKUJX5viZzqycfgMXC/Qla4zE2X/Vr
6i84JrjK35OxjO0w7FvGBEnPTbT006UkfgrWb0NJpd+H3lyw9Ptkf+j0O25q+3VJ8DttxM2cmLgv
d4SslgvuC0MgqOej4n/mbbXXv4b7rDcXfghUO53bPcApma6tXtbcDcIg8R4zD5mDh0zHGag/saow
wK3fhzraCye58BKLjNAMEqXSvvV1BOiz0ws2sBaIgSdkRmDvv/p5SK1kwvgqetbxeIcFz36VIwTA
N7Mytmnu0qPV8YcmniW5uTfx1DOnCqUOa8sZ6v201L9Wtrylaf93TqACO+TL4KLsfRmkdGJnelD9
sjVk8ZTOItyjHHbJqbRD9CRoaRIfO2/SI80mPMu68U8MxbbagsYjPsOsljdKD57qnpeFk0JYL/z8
CHCzb17T0oQHRHpG4DBDkPaHitB05YB+kQmb1BnhiHfnlJMebgX+A87PPMEzrINjkvHYz/bfzOn/
x9F5LMeNQ1H0i1jFBIZt56TuVpa8YUmyxRxAEExfP4ezmqkJttxNAi/ce+49B3pd5hkOCLaPlr4R
mLFybM2YG87XZMHFbH57gd7FGFrgahiLR9+jwyyjc2t1G4LedwMaEs/XX8hckrP2Mi6e3MOqwMdP
8CktxH50MnZlon6lQmbbLmfmHuR5dbKk4dUXoehH0jnbWokPEU12Yj/3AQvmYuNgbi2laZ2MGkqF
MX67YOK5mt4SohujrkLWBFspJOOJOINkbY1YmqFWnkj0PpmETs7MSk0HStIErcwAjtzwMjXzRXfG
C/cxrBfKzKE/NlN8GNp4qxs8kXK8WAaLekMdmp585dAf9+7c+OeBOkalrvlYsTqZMoP7CSVeJB+V
kfzVHaXPcpHWDJwRoZ2KhOMo1+xIWF1k3nye63Q/j8XJ7+ZnZwYqJaL7ErpegfeVRgpJhEFegMbc
mMHvcrq7fDADs6WDpSxoWgD+8KxWn4IfeoZrEopwnU76PM/5djLhIAZd++y4gvGJnr7wlPzYScD6
p1tDBD6Oor21Ir/6sfXa9O3WZFPMKsHGwsRNEVQvQdi/uGV/zpCwmwarCkxNKxWZj7E1HHu+SpCE
6yol/NcE82Sq7J9jVWc/lgRYonqso2rYSeOzgyiKzkm8S8kpYBamxt+j+du5oSZjqO2SvQuInLkw
eNp8N9D+egRIhxNplJo9Qx9xBYLue8mA/46heKTB+h38bHHphS3tV3aWybsXRcha2+Ip0u2xy/VV
Wemhbe2NqZ0jXzt2HNxKY3Q2+vbS+QjrsH4eopyJwYAxgm9tFzeLnDx7863kPBtxgG04rS6hbgoQ
cSRktcuzbJSlPIS2+O7c4CGOidFIFTLJjA2hM1EZdh02H0PQu5R8jbYYHusORZ6oD3xdr3DrQd6O
7Ub5zR7LwKqnapUxyis5tOcq5wyPK6bDOMlN1CvWlsJj6zoZ7UYnQIt0L9YwEusz/DaO+WJAyXJn
a4+OpVsnpO60kFHXhTVhh57K8zwON7zQ0OmMIvkIpxqIQ7ePpkW8IaHcYQAZkLc5RPSKN99Rjw6x
sKcGxqzfe/KQE1eE/R8iig2LnrVeAFvPKT8YWO+6tPlxhwisKS99xGIAZGVL7kgpEPyUqHzJDhap
jRA3eQhYeuWZ3WA/xmEnkewR9sNUAOtGFpFR4kzBk0hVu0dqxrPrkT6PPCzHWzknNyugcpwE9KZ+
K8PxyWuae8GTYul3reqPfJwOsQAWSZ0GmyY4ZsPw4iOVxTNx6zNBi8Jka/Y2uhnhlgM+hi008s87
R5xCezi1eXrp9SLXD8i2R5rqDcFBiH6jLUazTmqcIsslndOoT2Vo7yfP+ZmEBlGZZd/0xqg5dX+b
YvE39Ihg6gcAd4Ht8JjY0d0r3XfdsbgHLrhlhXFQtXjK7XGfJsGzmwznMWI9ZpovSRvtSNZ+ADvI
5IBZYoPqr7dZ6i/PUFzKf4NFZLQsNmYH69iOUKHComtRp8YTDpf62LXy4njTY+j5D7OrH7skfAsZ
ERd1eOo5tYc0ezUQl5hUO4T9UjdZqGIT7HczYENP6jeUZyfJdNvT8ZpADnZvznnmiFy7uRPs+H6M
lUVGB74VAqSERuM+5r9l2TCxMJJv1gx//MbWh4Y2tXeASvBLBQRkcnAinzY2WWxdiPhlUZIz+9HN
D26b7uon7HUI5noNF9U/+MX6JQVgvzJNkDVO7gIQamgQo2Y4toY61y2KwymVbCqEr3CfLwlQXfQj
pogykN06Dh08yHJJLpn9on+YxqzZRG35a8nh75g2F6yjJKyMPWxdL5gowv7PUNi6tjP8dYUrNnzZ
MabUWTxXvoHK1W3ZPzudIm2zZcwnp3nHsNMD7NjLbS/RHsvBZ4mTkdFqGn631QSsb+ESzLe4MNgo
6iahwtf9e1E0xjluuEOUCo9dE52VkvugUSSeiV0VcbgihfyoOjAzHVMyhxedbIkDwTAnvGDnpvAQ
HAzZPnM5E2xXyn0Isw80jkF4RynQc6beS8GGofOrz7jFTlm51uPc5LgVbYjFrguXhgGt5YCbsytY
w1NAm5/k4VOb16iK6hruqKpvqV25iO9mnFXFn3nSvFlBZO8tVcttnHtPBKUB7jDblVFnXzY0BBBO
GsrR1CpGIy27bIDojt1BFl7G72N3Lkv3ZivzbwkzIA7KhziDdsySYFg3HRlBLesKs6X4KKezjNoz
hkfkb+jW2v1Ajvu27TTm18i78GajpSP0qO4+Qj98qpFUdHl5Qz/wMFc523ElE4RVgfF3VuOHz0uI
XXfrFTUxpBqTiyTy1C8XHrn6cJtAsBxXd/rwhf/wwKTg0WgJ9OZIxONx7wyM8fP8yfD7qkyIRTVp
Rut5sLFCJmpn8xN3E4hXEhpOhsZc6kAS82OfzF68D2hAfkqfuyJATsXD/tUk7lfSs9EtGv3YkoGX
9sM/ZRnXupOax9eNGcSDVgxYVrIiqApckEQjeQD+8q69hpIJjwMhRZsb/N/bBdfuzeU6xncadf4f
ksJP0mbhlUQBjyIkdtCse6LjzxOUt6X9cYPmLSsUfBIChfqe2XKR7xgUqf04NAbKByiNnuEcDSUJ
haD4oJig+MCt1rjBtmQBlOYlay+GmVb+6lBmkj52peCd30l+/hxU9Ol7ZXnQc81ydWSjXTAO8/yA
iyV8i8bqJ0NYGVY9E47sZTQUPbR/KDpo4bVB3BDTjcYRJA6TUcPGx39qF3qVLtxLNOhi73BWw+cw
/oCU1jsnZe4w2Yx4ARq/yNzZ+R5jYVHmhPO2ez0QueqEx9ycNsGkX1p/ZH1QPSUWMQ6lIrt9brPX
wuC4HKBqgP3npfbJCFU1sngPYIqLaLEPSLt0bM/dszp6MsxuJ7I+3kfUfOi2pk1nmE9Ktss8oD/E
zvyQJvWdJIMX8iXuaaFufpQ/2QTZ6hqjycwQ1Jg0v78JWSjguyNHEq7gcHIEbsUlcgBw+xZgN3Vw
OeOy1Gh10QgyKeuz8QK+80/IZ6Dc4rOe1c02ix8TCjRIY/h6VsLNDI3UYF02sGBky2Hg9xJ+ezSJ
G/72sfTyIg4o5q32avNDmgm5souGxE+eYl53xavicOI0Qh1yatTItLBupHgA3bw+LBGkaWg9+e54
SuNwZ7BhPZr06fhHXzsOJ49wnT4n52wUhChaIdJn96DF/OsiPubRZS7tesj+FsSEU5yrNPkrBH6G
WuQT8jCHgR6+q87m1Ox7ptkiwENDnAWCUMRD/DzmFD+UXn40E0b+oJIsHnPrwGSaef3Idog8j5VS
ERahAV+KH4EPLYjgxPzwNhqYfuphP9W8ErxgU9piQbOfC4MSaNYAn6zZX5dlxpDP6cmHqgf2nwgA
pL3mbtiUFvDdIO4OvqHdresh5UYTRuCO8hZzpP9Os8BSZ/BOA27GaihY+RT4KSl5D0Y/fgZmx+rV
NxGYDw9d0m1Z/+8slwTxXrGGReyUm2+6RGaTLvlzs/js8q5CK4dkyiAfeMruMezveKkjw8wYN26Q
viRlcMOe8Vi6NX+iwIXyOdIZTxWTdbCF3Tqk8nJnma6n2ORuNKS58SUA+Brc9iEpF5Cvg2yE29AT
xMYa0osOpjUW37RL+MdI4eTUdQ3AHTGOSdM6KuXsSt5XkIbEToNk01i1k3S6GE57KyvzWU4MSubo
OCb+IfGLA0qBZzSedBwOycAks+4UXRUSerUVgI6DOth1ElWmGkjkTfqHPJ5fEv6gjk7OTbvoUDCj
JS4jjglt6Wy98jSu07bcaEeRkTgO7+XMS0IKRKacQ+jorUVFoef4BjhcPveoGbAKwUBeuFxxjBtF
ASPIZH1uFneWExXbqWVDJnLnXhjWMRURMiP/OGbRygmnXWOaBptCFzMoHhXKflZZWZrupwlzf1Y7
I46e7Lo8nHXukfrDKGpCsZkViBSXv5kQi5t8iYjDzs7A6qWMg53TqmCj+vkg9XRFhduR+uX2yEba
MzuJv4GffhYl0ptqNA4ZVRwOW4dJPCO9OM0VIbcB5I/WSLdxjJ40zhQLe+imW2soMpr85tnkRHRJ
S8hyOTLfX/DLTee42zD22VdUTE7Mcp74PMfnLJ2ewzRmBT28tlXw4sz9eYQ7ySXlnG3qYGm4/zzS
6IEzUetlllypjn5MJZxLofgqLIQr2javhWttfcb4kNdXIdotVeJ/7bjOmv6JjTns1/AShAE6IGuX
9tZ+jMhF82oJg9MzBiTncXH2B4MlVsvmpJw9msZSvanKBCAbIAkfo/pPRhzeMGaPPQ3Nks1zc1xy
g8kPAfYvE/8fg7zfZBn0BPyueRX/NTSmReXcQt7FLJhfzaC2r1XGhJ/FRrVIL0h0LlAA5qwam8T/
TSdmqvViXRX1G0sH4I9+xwQIABu86t1slju/aO+1J9hAQZKgPUJ34/VP8LHfIfsTXWO+uYr3V4I4
LkcqvTl+cprx5NaZvcmjXHw2HnVZ3M4PtouOsbaT89gVbx2Jbeu45wiQAa54S1bhMfKb5jznIeM1
tiAr5RM3Zo1LmIWxYqwAqNz2sa3W5S+l8JNDdYdXgD9cWLGoxZu2pJHhya9iUZ4bonl4PUdAFRa2
KmJZe/LEMyXAu5kcDDNrMa3ZNGibGNQE8rhBxQICmZOB5uBWGL13ogX74zmDBfjCYso8Sg7NrkFl
CxPJm51XSZ/ixePe69x9jGIYtxTn5hzWdPvOMWuYTHQiP+d8j4WMP1hLMj1sZia3g4IdxG3gcGRu
VdZ+uCPRupxDBTTSMt177dSShdthsbZ8ILczZpoiPAxedmgy/62DEx4VTOdtsPybfkFN2/H4atsz
GSxW3A5PBaclnX6/jZAIi74nnNGC7l2n//gqnrABOWfTNY8Ia5A8AIh+auqCyqSNj7EVRWDfSFxt
ZG4ehjz4p0PLZ3U2MwsnMhi1rXeMK+vWBurUNShMo4aQ1bBvz2GPgjfLi5n8GYSq9nC0GIBFMmW6
Gw2/ZTCE+5z3fA5zKH/eU2SzKkGewHZFoZ/xjcXuS4MM0P9MRtFRmD6hIuhxUCBBnSLUMtLdc0BT
SSKpRulqnrjedzpG7WYk0zpPYET3bvrjo8hbKZzF40KsaPOQmacBigdMTkFG1arw1N0rzD0TF5x5
wvxtyee0M4Hjz3tF43VkRx7wdNHg56nDAmguTkZIMlA0pzcL1Ab/LVo0YmIFRysjiuqoexxbdsmb
0wXvUVLep6jYof8523GyS/P6MvtoNMvZhTPcIsHUTv8iEmTsUWt5GzbXBRArjgufz+S3NKaGa4qO
OV3s0m3ZHbUgoL13yH+urWtcpETRm9w+yGcLqoi9x0702JoNBup2fDDdGAbW0jZmiXghVHdf2+FN
xsVVkwcAc4QBQO+BFqtYjO0NXpSNLPuATCpFZqBHNrRKxbFI5X3U7m+J+DyRV4dIRmQxDDVcen+u
wxA5c6+jDUEe6yWpK22a56YOuTUX52aQklpshZ9Cf3Qle1kxsAfFGh6/GtQkbQtcYPT3hAWd09lZ
l9nISDl+RTW5GYL2fczKczkG2X5oCW/U/8qei2M5xu1/E5WcF7PYaGxel6q+aOalPguLucxWaQqH
Qobtl4jMQ2vm2zAsD+SzAwOxNDlOpQO1gIjwymfCayDNMpC9ga6iRibEB+yI9YA5SK6Kmn9cV0vi
gjf9yhq1vSqz68yUKsyNP4GAcLrgvnk6tna5LNqiWxzHdyr158pg3sDYGD+uVbxaLDRJXXpsl+fI
wQxNJmGe12sSTb8lVvM3RqWvVsIL73swWWzrB6vVWWMHm8UyuqdgiQNAIkj8jA7xMeoWD0kCkSQe
rK52YvzvoMaGpQ84UIMZdlk1BLPagFB5lK7aN3558eL5t8BaxlbTYBERUE8Tcxbk4o0T3Jf5dmAj
HE7Jdfkskya8jEm8nbpXGZO5hbYSyNhjMZPTopN7NU/gVizoe0t9UpQWkICBrQFaUsyT/T2cmnGn
kvo3j0reQmJ3NVtRgqF09uMuAk1OyagFApN9Ik0917G79Sn0l6beSoyNY7GmInKFZPG9uWj/cWjG
BQNtNHuyO+vJeEclsvVbTMcSWZFDwqUxM7Xp1YmI0x1Gwze4IgfLjFAm4G3EpVl3gD7RvEJTd6/L
AzlVGMWpyUrD3A9D+C9vFHtgJgqJ81SGqB5SUPx8NEkS7lVnoyfGUZRjFxwm/zxm44437G/Vx1z/
dDYl4cGebxKeh+BuBeoB3RIPSl9aWMIWhzbTSmUo9giT+5wYyZMRSPA8Muzp2C2WrLUP9CgyGZmE
bBuSSaJRBR6FymyjsaDxcu8np/pTmZxdXmPcULe8abgLm3Jq0wvE7hSDvtzPfohCJ5jnTVxaT1NT
XQfwrgPZJgL4pY3ncM1gFFqBDc8HAZZVpAB1fYMDEQXe2iU3fUNkqzj0LmnvrYWCEOXkH2uKHjoz
YfRdV+ZjAlgFaRWZIRXwfyr3G+hasiTMKtq4fvtagcUyYQp3rz1DaJ+fFksW7qXhQeXhOqqH9BMJ
A5JVlAoJ6oiVsD16fw5ssRwNHai6xn0eK2TPow8VuHr3CGsgbpn+BrgGciCW5hsm8KzDHJYpdXzL
zZcxIpdiHLZkvt0z5k68Jtg18lsSI+WqGR7axXejyHsv8NabRXbIsvqrmKynGAUEknn24MsQvPWX
scXwHJcs7jgcX91WQ/f0L403MWtDyMBZlE3hjg9sn9v/Wkr5zqk+cCcwZyZpmF/+IEP7Mo8/kAFX
lfkSGh1gpN85VZvJjV4lQS402lcrjShOWgaU8RuHyB4vA/Z98eAEEGSZQrH+SFb11JJC729LVrI5
T2Tr0MpHFwcj/9J6BQ2QQfQibjAsZoa3YRTnuoLaGPfDLlLP0KKg9MbJtUrkHUUke/8aVTJGkLF3
XsI2ZHvvHpZPBOXcqeAtE1A/xTzvFFcf6weaSr7OIUV3M4LVSZBxrW302Ous8RZKOFMDphm7wjfe
cGneNDoo+nN8zeISZcbCTuBkMnx+VEYKDKR8Pm5HoZCo/qhU/bUCLJ6NARIRzPMphPJxDoKa/WXs
7WVEXrtNIi5i9DIwdszGH2RiniJFXEJPqHLdvmKpZYAQHAAjQSUWj/7oXUQF2rGc03LvzO2f3PTk
6yxJ+/ZMPGdU0AVwFmbNdgrORSp7w6F3qGz2923r92tu8x8gxn9aNtY4Yp1bLmxiU0jQU1l8RoR+
c6viTXaeWtnZxLS903LbCOMhw7YogUMxzWV4PfrR2ugc5n8Rx2Sssj336aYuml3neebejjhkcck5
um12ImooWvnCvNppwJa3n0FsfYFJ3Y5xSNBR+JhFQ4AlfVqpot+LatijEF/DuWFhh6PO7l8dPC0p
ED2VNXdHIwwxaJOjS0A2rZ9Yp6oajwreIY8Cm6qBZjafH9iqryUpt4pfo0Bpquz+gynxvmlIxrH9
+CUpxgdBFxAocnEWt3t0qaLooJeLykD5J41z4g9HiYGRRzKD++aG+Zc9v5sSiVtv01nVO5REq5hw
i0QybIz/xG7+txqzXwwPK8KeCZit8+UgbN6DYnn7yOjEGZXdWsSwXqpgyZinvGTB0LtfXrrAIhOJ
J63AZggZtdzWTYQJW2FS4MrdzkVxU+bEup4QcsU0X+dQKKDjWEeCG0eyfnofgR0QGzP7UjYoSYOa
f6qSM96DsxLxTyyMnZaoyHMMWN1AJHXVUVZPl64Zb01kHgU+WAmBYF2wh+fwvdBjkTXQiW1O/TuW
xd3iAEp0/jbwdqwCP7vGvf1FOFa06jgOyxZeWTahoSddKOejab81oK3FX0GjQ9NbuGa5RKO8cN7z
JYcygRUCrlBzbSNtO/SAaAS/XduL+/LoM5J9xFRDDjiaDALN1lVjvTqE68xTzJwW/AC7cCs1h63j
p8SWtGqrHfvVKp3DPGvOLCJEzIr0jUpOX409k+bXPwq0esscmNHftO55EFbesqxkGPqUddlvw5e2
wT5srYKgeIkVfjzAHswA+Fl8oYhNY/+z0myWZev8DiUPUF0hFmWo+5IJJO39Qu/rJa0rSkWPSJDE
P6Mvx9fOIJx6J5AaVQLeDhY2xdpgGzr11leOCXbhk8aF/O0CQlpZYInOAWBNcIqvcfAGu3EOTylb
55HNcuSlbFPC5tXCHwkF0vXNj87wtjq2fx03+RXEGx6hUl78Eed6LZnILgc8gHns5cNGBvohIwbF
aMcDZl6Sfwa1r4r2RIi9vQVRp80lz0t8lz4ujQrds5+4zOR5nyxNiTxIUC8Il5cvY7Ie2fex9wB9
n4F7CmcKF1a/GQkBwSz+pgWkwqWdoFPbA7g6knfH22r/+MbwGTbBvl1i78sWKB2Fncw++6zb5qxn
ujja2pF7HYvpzRLhBun2aZmahriKTN3RUkR8wJ1JzhS9f+WG3Jc5FYDiFTH2YRbCeqk4hGMXHbsU
4YMs48fZ9l5Bte2Tjsne6Fbv2FL40sRc0IVW7xP+P8a/F7bi54jSMYB3jIcZhAop4WaJHHXQFDZp
9+EPbrGzdYVyjVtqGApUNplpbOxEfE1yAgYVDTCZ81swVbeIfe/QkfJp8q4Epale6qCgcLG9Q6aH
PXtLwVIUnZZD/o2czBdJ7G7BF7rzXex3aFu3JAiGQPj47zR8E5ixzNKi9jXlN+8gLpd+N+wTVc97
l5EGDhHFlzkMlEIw/CZ5yVwbcYmYf5aykXHXNeDiCscGsLN6RMpxJybxRxjhOkjLH9uQN5pFRxU/
BHW8uyLY1kn5KqWOdnIc1NFI9D2TyX2a2LDIgfzFCgK6EZ4CRUqyGoGK06V/9AJXUwYyamgXNed4
w1Fx8LG5rYQ2vgkHotkSzERmiRqwZ9MPmaOr3I3dqWdIP6St2ONBFvHn4IHLTBtiWox/digPjm6O
VlsK8I9zBIcw3UULfUI1/RJ/TqYr7CuYOQR1dlXzlcq8WHXTxK2pv60oeFTsQ1ZRRQ5tDr8UxRPp
URLxs1/EL2QEdOsRy6TRMYC2+g4xamQ8eSxtlvKRYar7ibV4G1mSwyyATVyhUK+G+FMsBKg8GHGj
J+A/jbNlqmvsjM/La5+42aeMxD0K3O3gpdwiuOlECCgllyFjpW8jB3qY4uhto+rT9KavIaVHcNJH
C28VCiWWyRbx0gffArA4Ma+wQ+cPbPafJQ12eb3ahNywgebByvdLI7U0MDUt8U5F4tMgY6Z2cGYm
Aa8o/dR+CHkt24gMDQQD12jwQehxd0DGnl5jxbFDmGyAZAZabNucHYTZOLrSOyabc8i965Qd40Ie
MARsAah6ojgt5P7o6lZujwiTv+YmAzfR5zQlzTHogt9oYpqjeTgEKXVaWA9RWr2MZvtplN7e1SWP
teDGDMa9GY1Ex3VvhVMcWVa3a8+pnMuI/A+KMD7yCcIBrT3z/bYELdho1JFBbmxyTz1ZlX6lP3pq
IfGZJSCTdBHg85p4bDLy/4fG6bavSpA3rjHC/WPB1vIIEz8dIJSSxLK3xskQwZnIOn0wZXsvvLi4
eQz+EwepJCGVazvGOAEJEEOs3a5y2FpL3HDSg/NQiXPBf+wDI9KYjclrXS/HZIkxzSebOs37K2Po
l7og+DKseBesINwjfd0DcT03lvVljv7VNGumdR1zlNbBAzzKZ49PNcZtvQh3XAKvuneafg5pbcFf
y9CUMt+724T2oGIBUZvUX5Ffnb0uoX+v66eOEWEwxzDoO65OtFOJ/U/79r+l9Gzd6GobqAGjFrKb
FZ/Muv9rKVD+NcP6wY0JMpMHu6z9o5G3PD3FX78jnjopsFyWNq9Mu4EJ9eNI5zNMTR9Gx3AHLfPX
dssvKwLXz9uIwIbpvOGwEKSrHAYPCUa46nwumuVQR2P1C5kQRzDEUWgZ9utSWo2l9yAWCRFoL5wy
YltLb+NHtPI1DgvtZA9lGO7iqTkyzB9WhOGQ1JiD7M0mi626bZ+YEwJHXuLFCPJGnrfyHKSXo6SS
7zo2hHbevfQC8aLbv5qRupHLe1geYB3ajEYpJcXAIUUIqWMLuclCXhPVT+AjzGATKPUx6PYndoq/
g8aIYHpQqkx9CRcdkDGm6aVwugsARpxl5MYwIEUAR9+b9NTrtS3+Wib1cSbTb0BU/Ght8F56LLXN
SaJWCcCB88H1zFFY8McADZmM1Byla4eM2ZU7zWxVwmfLK599HSBrjr1HbSLH7dUIOwmRZ4gEfu1y
EFcDacj1dPeBHyaiQMyXnJypOHMew/52oicX/t1auF3NCRY+ayZiJQEkm8jI9p6aUZxk17Ae7nNC
Kx3Z8bt2ByJV2CmBMGnfUNS+YGG6lc14znq0NJ47MbpGi9y6HHDRdDRaGaPBRSJWJNQrbmK8KahB
q9Tr/qDLB4M/uAhIh729JKx0waWhyoigIix1o8Fyt87wwRbdJ88KKhwCAtkFzDk8mMrUWNKcO/Pz
9zzEBjiJlrjoKL+NvU+8O3LDwnjOEcK6lQkQwiLMVK+n0nnskUDFiTVuK+VD9TD53+oedxOp6Kz4
GtR5AxuCxR7pbHM6+k3q26/IQCLoa1S0UR/qM8GT+hDY09kKxfcEL3PwGPFqTFctL+eoUS5m3avI
WWgOXQ4INR4fGY6/1z1RGlaBSmwsFAt+291XUf0hATslHqONAM4/NJ81OPP1NCSsKdjTMdF4cAb/
K5zrG5IuwEW+87L8qRQK01UuJPrniDQLh6Va9tAFIdPDYtF1nHw+h9WA/HPlDtNhSqwjEpdmlUpw
GnNzQ/YekKAWbtI5vysruS7SONtPrkoxiaZQwGZzjk2L4CoxFYcWyAQKAqr2atEF8yOdZdu+mACG
ODqJTyDOoeL7s0z7h/fqWIzGfVlRKDgZEiFBOLG6NCCGthmFcZcFd3u5B/o/YTU+mXq+edMUQvKD
gpBVbyYmY2gWN6sJH8YpIYKCw6Gy84Uai3ub+oE1VPjMHX/AGk5Ce/HHR/plpsOOwesdCyrin/Ri
jgE8GAK6WJyM5BosY7mlsWUYctaqvFcMGyvO6OWsjlrMe/bwPfTxyUVzhr1qOy3Kxqn4cYJs24fz
Jsmru+Hj3yuh8DNK/BMmBYKD2H/NM0bgcvlKcPA9yxnLj58zoIgg0ITSOMRzc3SE2vmUFKVvHoeu
BJpXYp7kqLS5uRpbcPo196oRL6ILPnQjf5czUjMSXKasrHgvHSImp+1IpmDl5jsgWhI64jC2r0GY
PI5SHIYGUX48oo2y/SdTRN/RUD+3Kv42bYftO8+TU4eH0h3ctR+WOfAI0A5925OP1QesD+AHZbIE
m2RfeXwZOOGOd3oytjqMFrgx7h5jfnayYBWXKmFopGIz3eldXZbHxqR4yjQwAKmih6XtdNOo3sbS
vJiaFfiSQWVbASol/LL4mrllckKcUjgDEAQeTV8+FgWNYmydedc4UNJ4kzowOpVj77AxYmNhTpBU
3j93hBK6/Jsgy3eREfybU9poEQ/HUAa3hG+4HrkrkMs8e11wKqPkrcFcX2kH1Re0kNF8YKRxmtz8
aBds5XAQmGy4mGUcln/nsrHqJ2QjXrwPB6zHaj5W6Id9R78Gbvg2cmBQY7/0NYVwQUkYSfrV0Hjr
l5lEX3/H85dRYfnxY5Yw8tbo7Jax3Zhz74dcbP6/B7sOI1JvsIXH5tPkTbuUERmwDv40iO9DcyTs
DL8lShBM0wlXO1C7ir1bPPSXmUIpT1g5IIZRPB4z40irwvHGCMsMParq9qzS+lG2/lV4M+Be57jk
wy6vI4OQfa6da6FNYJnLpSj4Y+VXtEFgTEvrAjX3khPjBZY82za8UGjHMd7pzLn2Q/Fc4zxcAR4l
7rOTz5UdPSydUDD2O+kRUGCKDSudPxW4sJGTgSvqrYr8ldmw0RxyeQ9I2k3S6B12CGke0VPn948B
vwBI8uexXZxusDxXcnmQkiTGSUpKQBSm1wQky9KNVO34M1fjd0fd6y+PeatfGUiTogAgpulqCuvs
0lA5MYT4cTMLx5Vf7j2v+Egb9jKJc1bDQDaYuPcdUjmp7y2UGJS7W4PwhB5vY13obZDJs+HzZ0zC
eicJqkFr5W3ZBmGININTNLUhQtz2KXe4C03aBs+CFCCIn4Yt3yOin1tCwRlMfanOeWOIxpidw34a
umcL2yoojvSpZlTFmcpDUQG8aJondHugYg3Q2YxrTP+8FNBVa56mbry0ipQEWwIrwR67mqDrF2p8
SYvhS2XIxj1hVSeRBv+XFf8mnIq+Q7ZIztsi7OGicUBSJ/BZ1NaD2dCJD1pOp6aw6Gz5uUKu3tgF
GmfZl8kYzman30I57IMUmik3AFkpfNciF8eKH3p5kJ0ufirmjLty/ts7xS60Y+Q8Ur8vP2zK6ye0
WTLFZVWAQxfXgHMImuhLSqxVEfLCoCrpNaAlrvB97f73XcZdgR3ajT+cNL6OsfzRlrMtXPVuW+RY
G62qH9I4T2hOquFYht73pCRjgYHAYqHPAxI1afQP1Jsn1VLAiLl+Q1CxVwtOrepunHG4Igbc6sx4
oSz3zUMo0qswJJIbBXzWwLS0BU0xUqh1A/VO+oPsi+uru4bC/5hTA0xOW69nP/6nc5/tWgfkyZ8O
nU07tXS/aWWsKyc42a59sBO2orLe2XJ8VmnIIT3SU06LasIywouSwdbR+M/mxqbh/Y+j81iSFAmC
6BdhhkhIuHbpqq7Wci5Yi5lEJSRafP0+9rR7GNWIIDLC/TnR2+zdmodSYxos0dv4qnpepuTc9tVH
VfcfZdNaN1PSA/lzPJdldFfedUuSg9gWrBd79Zg61TMLOGYI40fg2w95iAoQMv01mfR92smXHgAL
h3QX5QXv0uDXz22p1qSz9l8RiUMW4o+LUW9GQspDCRg3Izdza+ON3ced/WgTSOsuKI4R3DDGt6qH
1qe/ATiHnLzS0O27I8k66XYRghOx9sOtGzAUNUU24R4FIefEKT7kiUwD2G3j4h36tjzSmxI4SDPT
mPsBrRQRLu11zsnSm+wtRiZAft4fdy5uEw9EizDoDKaOyZFkurGE4wtaR//RM57L6sfQ/3bLOUWR
jPVNXdyABWltufcxqtAC/mYfsS5WKOIXJy02YIG/JdLNvo8/sIeiG2EjU4nyOtj+rc+nZ2JRG0Y5
93K591vWhqYieHKgF0MzB28/eWooCO0iXwgzPckG8f5MpWV/SAijOA+2e2D7/CdGN0Z8xsEe+Yzm
I20qwXrIr7xuS87kbZ93u2FBzRxRQ3qgWdAIwAkBWSvRq9gg123wAUJgpR3tTu89Q10ql+a+WzjJ
hFP6r66tFxPmt7Vnl0y3EAKwe4jtiUTJAuCgC3MKZ9hYCphGtOgT7wyyu8a5yWQCv8VyDzYzi1Gz
g1CEJpB3mKBSzDuSpBMsAhRNarFecO/NX6VAO2dlq5iDf9KN40BkgvNlte7DyNtMzMJr6CTqmlqN
vJFuf6fgO2Fh8vu9hBbkZy7UY3LAWQQUQjz5fJWUH+NzKN5kIH/LiOMxLe2QZwa2B3fHTBKw/fhQ
Zf2975eIBJr54rn1vu9nwpXR+vnJLusUWW0VzA5vaHFteuw7rSVJbnF43xXzCsbqWV2mNZq36P8u
ZPQoWEa4z1WTP8txZNbvM2ETNY6QXi+kVkJH/b+Aetq+HT37vR5R6ImJujW0fnlhVne1cvXjdhyK
U8XwzrUBtqfM2IrI2bcuUT3NiJ00B7i1CRKMWmqup1UjkDxQDMZt4LUcsZJ3Oy3vA5GcG+19o2VA
SNFjEBa2UuexbroDVtKtHUlm5tBT7zICysmP7oAqQUrEfay74KBKYjOZuFe7ElTYw2R74Z3APMAA
DBXWoSraFYiR6P1QcrzAhPPsUfZa330Vnf3F4gQjSe6YnedRNNijPqeFG+LidFjST/BSETIduwre
/AKGIWL2VuFwb6Jd4hJdC+1/VyfmNW2C+6JqHvBC+rx/6ETnrDsLHTy1/ASDbaih8zHgVckJh+gl
2iOSiMIZxoZyd97kbseoYGhon9bNYSfcA4qDa4TzWo3TPfS6R2DCq6K1wp6ATUQTWq6wHmcOEFJC
iCqUuWgqPIUJCTkh/gh4SAjjiDwv33o+uduKwUJgyb0d+VsrrZ/pVn4YCn4zWOTNL1ebXMHAe56i
dxsT7SYAIA20Hxxk04d7baXfyi7X4IiK5bT6QvR/SQCxYLYMrmMmdgZPru6YbSSdd/GQs+s4uxV5
gclvegvr6uRzIsbCSjyIzS6hIV3H44UYbPmzOEaztoi+o7p6jz33GozLh+Yv0MLJd+SsEj0XgvOl
W0um6CqYG06sndpcPEARO5hYgLm2UCfNtyjV2M0j/qw6GNvSrRvs5/Sj0EYqXj1ThLT9wvXZ+EwX
lmSbtOhf+HkueimehqJ9I8f1LJuZ4BtqceToHyjefImDs9eoixmaB2gigGxDfcrYuDxKgVqmmSOf
Fh3uncvPbbcmYvLPuhBjluY9yA9IzI9NUF7mfuEI2xqG1Iw8GRCKPd/sDw9hZa6tt2UBPjpNa2JU
mU6XaMk/3C7udt6QPCdhemqD6TEOxGPvzZe4x4FlRUxCq5oIxMki6iKyEZyE413p5yfTD4SJjsRe
TxVeN9t1FXztCLXQqhKcwSxhtLYIcESNtN70cluIOjllWXDriX5v0vKxDfGju4P9Gy/TMTL+Hy9i
G206zvEIHp7TKXt3icxtXBZoZuxe/DFiDKrF12jbJ4todG+Sf52qv7M6+TPa+pD7ze1cdUS/sM1n
QfBQg4vaCDBv19CENu1Yc++z7ufBJRFI5wkWYmWfplbu3bJx99UwsyXXU3E7ooce6uBZZf3tUnMK
nSt9XfmZyjenpdLHIE+hzHrZdkWXWpn7HFiEWThDQLg49VvFPsNfRNKo/15c3f3gJzKbxAl+qggh
QwVUBHDPPoj9e0OyViSZPiVeALsn/hHF+LdyOXW00fiqabkibcsDjJlsV0Scg9Ms/TVypMQPT4Eh
liVHwdhDIkJxHR67QdyWCd1yKVYMofoaqwTnMculanhktPdrvNja5LX5Kifklg45QipQ+WszGk5o
bAiJxeRK+YqZmnF3o5Y57BSG6v6wzj3D6j0Vwcn3WT6FQh2RlMfrhvJp5CLW7nAUXn9uotjaErWE
dMQDNGmaD7xhrwOuFFB/BqKdvRxdSAura3Jb23gKNxGAi7Ljsxl12XtZiGvRph6IBANVyCovPpcb
I+QlaAI8aXP4HS3dwTMQndTMQTUBtNk4zaNPs4omJ0dK3lLMVPRepaF6Tl3z28f+VY7dn86Ie1cz
cdIAmvZVP/9/YXyFsqSb04+lq386fE2WHE5jNPwh7PDktPMdH4It5eSQcwU7XQBoQOd+V0FNEgCf
P7xSPuixwI+oe8Bg7k+ckjUXjpcqZcWk63uhoaQa/27xxa9jwdiN0+4SrDGxuvpF/o/LyVTHXtNC
k+h1cRzJ9qxq3pRHJjZBT3sX48hUyp/AXQAo1f6fyGZoDRNpP1YEdwAjffDWXxKhtJzzvy3mHfyw
wAvrMRl3RTO+LdGq/G+mM3rSjTMNr5nsTgui9ERX6EmmTZMRcYKkgw5IU0oHuYw7d86eQRp6Nw2T
VmamjEoT1OUykmsIeLiZGxBMNi/3wLjcVI/T2D+tvwDY1gtaLmIIUFyyjtyWFNc4rHd9FhyToX9e
InWWUbJjJxNvkw5yaZY49FApGX7Irlja1Na7l8+gXiFMIxkQybrwxFeBbu6gUG6JsoXG5CMAx2DJ
zGxQL3wrwCQKJdFrpSitkRV6zl4EZSV2dWjZOYF4s4l3lj/D6M8cYtP8wkkPCieU9U5iQuZ/IkHS
GqFurnNwNHCzLbGjeKbVi9PJLr7HKsi5dYgTWRIeV2TKMAqyo+y+l/Y6N0CHniYXkI7rsZcIW/Wb
I53xuJ5x5lsw5MbAPLdVKvStRMKCSlKlS23zgpH3hjO/MWSPsVKX2LlF3kYJHzYh2XAMeTdt8e4w
xqLw1zkamsXNtzapcQXecFWZazy6UbVtWg6yW8vS6E9qiU93Gw9T1p/rNLDTr9o1hVyxHD6Lg1zN
XfQUF1zE314FUJRxd6y25TguLSLjc6NW8VBUMrTZFsWYdXdqDtGvipTzGqt3kcnbOJzqV1i7QvyI
xMn9L99OzHxxYz/Gu2+GUpICpGD8EbPmrVLGus2njYNUEznvOLk5aJN8xEUzsr98IdrL59vhDAiY
1BhJeQaALy2C8QI7PGauGhwm+I1W8wyctueny1J7QjwAP3w6lk7FE81xPGwf47j24s+wbKB9MQ3q
EdQaltQNWbpI39DzsInkCSEqpmD80BgqU5mXeFNLa6j5noLeyW9gVJDKnpcWXKqdDBgM/q2SMpq2
QeAJZz8oQ4cdYXkUzx2G5ZLhdhth9msKMKeH2UlD8owrVTKkROKQ/wzK0mgaIrdHgAhUQtbRXZ5b
XKKgSGyLKTJsMRhkrR8y+iy67lXarT/eNcaaols2pCmP9lDnzrLxQ37KFY3bWfFnq1qejK85ZHla
b+qa5PqflAbkZuRNTBol62zXpV0LmybkXgwGl0VrUULyolizdnVu4X2efRALD6bARfZjoNCzTlaz
s2qhIt9eHMxzgSr5IkzoYbp8hQlq+68bx8g4NipfH7aDDAGVwUViTYkbYWonBbrC8vkrU/DrDZkC
m9lixMjaTY+B9eN6g+PfNohAzPgM71LOZt0se5hkhUuw++vSl76LKWKW9vAx9NT3964VAcaoNrcI
WW0VFwir22SPlrstHEEMz6Zu6e0wsLjVYvOjZvjiLZ6ayrgvwex07dMSDlEzISkMpvYOL6ylXu0K
yM2Rd3gChqwg0sQoJtk4Tv5We1xqcFzaoYGnhUrkIm+8sVlQaeLRKinQYQUUZSQLpjbRnxQj8oLJ
OhnjexziZfPW6cpBc9A5zVw/SRW54Zfo+qajkyQMDpnPYjvZSndL7Kr9kzWMHb6npW+JWnD5co57
3y17d2a1jPzsR2FpC9+cxOjsg4beGR+QrtdxfKZRx1OqEtmyHBs7t7D4LRMC1vam92MVQYvrBPvN
Kc2bMtrLNLKH59n3XI7OVKtZNLs4jPWEToN5eULkA+qMnMFvStL4qR8hl/YcWWqs80yQ+e098ES7
zeGqNSqu2PNPZTS89vEkuse8ZHbm0W2Rg0iSXze5IsJZUwmSFlNrwLt2kyWLZt7eDYzFclIf7dwl
c81zgYpsUW4kqxOTWqMgDPvo/4ZtgWAZzFmdJxo7YMuG9w2pozc+ju7sr1xlxHQhE3PH8pgNQ9cq
rY9wcvr4EJNiv97xsfSm/JxZ/Cykn5hqgFRFCVmZNCC2Wst/6GSkDHo41LWQ6ty2bd8TG5wbzl2w
mPJHq8AeMSoo3yM/S9lZm+4501H5ScctR6Audj3HjC8iDc4DUcjgNCMxNJmXOtapLRxsIruwr2GU
Q9JjanRkXpG07brN7mqGjVkokVv7M4bYLhGi/enyMS4fOnuQKMpcW0xIaLWPazraUHS68sVk/lw+
EXeVz/Wpak3N8HleKVOzsFvGMCoqy/uSCQ5gwanuZXDpMNFi8g1DJ8T0FEeC5eqN0wZL0BC2EIoO
rmdlQ41Ev5cxCLFED/9034g8Wc+lTrrmUnNGNPgcvMYNYo2VGqQlYTIs4mdnJxyG7ZJ6kIGKB3I4
dAdWeOzeA2+IY/bBFpPidRKdTfIRv5UNVWUqEkWaYN3l83BoOZ7yeVzsSnT+Dbxwjx635rOybh4z
iZv8xmlcywd5aZI21NtOObaN0que4bscDdG4/rzP51j65m6UquBwPWjfV2Yz9fZs6m2NsmGcD1Y6
Rv3fCUuDZF6PvSybn+1pQolz8YYAGPWDlVRNUV9iT6qq2bcFA6Br3tjYcw4tyVT+P9hitu9c0JCN
KaDp0PKFvtaOH/oEw0wAi/adq9PQ2S1OUJaM5xOIM2syrqsKVT/UdTzDAd9H2MvKAd1aAM8fheTY
M5OjOVg6/s20gIazVB96MIUgnGb2twXQWN5hTJ/Cp8kyKF3B59BCsDmxxj72Do4vEk7ULvLaIX0c
SMvhnVtW++jgYB/Vg4o91HWZbK28P7jUdsUQMMpCmncIV0hrb1h5JxkGAoTLc7Ud3LZJ/iViVAkD
kDY1jLO0wnTFGK2stSs3GFiV1TOBGdKWDVxTeSyFmnYCzLdj+5mrh7YvSpSelWubsdgGtVWVPnrH
gkc8t0hfgWw/jKSvoqLQsG0jGgJx0BWhPikRorVt7oBOpekObnnLIYGsWaDhWeR409fUJU3/ncMR
XdNSAvoveADp0oHIl3OStR9aVmr5ixsqXnOX2mSywgPCANbqQKMwSRpW0fgj/9lu2JYnOc5Ylbde
APWjooKVxnqfqpIEGaYlRQWDPjLYriILbLWzL1p82OdBLX6D+cKC67zUSvk/TkRIzg6MQwiwS5AX
MgWhguLA823K9CG1fW2/41aYMUGysV/cp8QtvVme2jiDmIFRzekbooUnjNfTwcKvaA5N31XEy9Pw
dZRif6hkdY+sMon/UEhA+BCkWLTRt8d+ENOQnNO/TWcNHQZPXnF/uQRsP5rwFxtCzEoMIitZMyiN
ixjGVSEjk7ylpu+BKZVBEI5kKQbKHtFjWCJrE+y6c4txre6LJn2s4yRdvrugFuFywHTkCInJy8FN
voWxnLCmcGPjiXt06mkx7OjgKiSpIM1dYmeTZOyZELSAGokHNzFWht5vEUY3DLm6o63YflmneNIV
co5kqLv4X4pgQLo3A8UQ+BsTMi9hJh7G497UfeelJ9UYXw5H+gHPsjcCcnl3LVO2KNuuhoFUnDDH
tvLBhcY7fNZ2LcmzzVM1vlk2TDqShN1xSPTOa6VEMR/VQ/gal0BM/2SpUHyRcM8p4n+NlqCFGItX
FR9usD19+BONjsoRGkaMVOm9oKGyM8YdRCUjHbUWjJd1/L8VKKgyqe99bJbVe9Y4nSOYX6xz3006
O5LQNUl7kYDHWvLeovXAFaKiDf9h+YykcA4pECjGLGLCopE1IWeb3ran5wleKNXfxGWcPRP0NEnD
0nruW0S4jl/LaldJXw+/tFsq/dBOVi7fPVYhBH2VjHjOmLQpr70F4Z3EHrGdmSVt2G0huqjTXMQE
dGYhmZosjhl0kTzsEg42f1r4Ct0AmCTLcsb/S+YrDa4U7g9yZL/U/YPDaU4ioLMT4X7Rsrr6X9wA
uYJJzos+IalWdox9rcfIyGKSxWyHYGvknuTegYZTDH+zAU3QwFCbK/W5eHW79xCNgj4n5tH59NlZ
NJzJ6ihiizLhWBdvliM58W2c2M8RUCcgU2D+9FgMQ6pXlBusqgVcBkiwfWV0fMe9rotiQ8J3zLIq
mGZd/s2YNgKfoJVgRjS4tof0d0kn1zBUmSOHs+WELJO3YuZaopnEERym5Pw27qLPs17C7hx6QLke
BJwTfEhKIwK6S6wZrMzoLTaW9IxT+txxuquMX58clPXwH4VLc4bv1XIH99wHtVk96pNgMA4ORpeQ
dpKu1KuXKJixSbhFx2Oz5UqMwRffF0WosD1r0V+LJRDYjeIyX+9yJuI5HQA4ZdDRUC1wGmnByxVg
8NJYmb9Ba8XYa3tnTd0TuqwUGzI8cviR0nBeLYhpGlX1jUnbsnBoyGhjgssEWqfOLm7OE4l43WMT
iv+6RD31rULYP2QhiSSov7m844CXgRlqfk6UWkDaCHyVcBHYnHdxz1PqcjLY89PwGvDKE4Ib7Pin
2fldUefGC4/VgMP0NcR2joGz7kLH+zPngU1P1srMgeA5ZW7C3KUcKe6OwTa7ydp4vlcwdZIWdFqD
oJtwRpRKJN8nRMKFYcTg46gb0Of1TYgSYs0zd0Emv44cNBfO7ZDsogrm1Kwsn1QHQs0Yv7QIhufb
siKbC0ZEGyOKRP1dlt0joJCQnAiHOT9POHNSFV1EkGXJYW5FOP81oVxpD7xpWXTMU5OFqI/VlOXV
OYjtwL4GbQPkacNsccyAjLHZ1fGNbvVg/WK5timAVZIJwnM4rVSgV2IiInBsZxka5ZuhSkYPmbXH
X4/JAfriHehzWsAg4Yz6kKkhLh8TBlXTF8749WgTj4FNVKJMq2WmtSdxNPwmUGLoHtl/mJq4VT3r
YquaFG3iDTcizyZ2VUUZ/Q6u7rFKsVRxNdzigTHPg+FT4sl1utKrv2asU/ExDaAnZqzpwzh/ojuN
w9fcXzqJIsHYgQ647KoO7kn8neTnXKbtDMSFLr8Rn1TMGM4AZzIv6Bk+adVGABwjliK+N4CmvZEE
Nk4/eZBzPL0SyLMY5LyzjMa/1B5C0qAIZuqnGOOUhir041yaZ8IeEvE7xKIuSNCwBg7koQpt+z5q
ZThYkCFDRV57aQvT2Ez1keDDP8r9YdWkgH5Z7dtg/xnzLKiCJE1UD6Kgs72lpdmwWj6eKMVIwr6R
fmFnDPT8YNLJpnNmzTc7kXaNUK2w1Vg/Z5xZcy7nnv0YOSBhRBR6jLhYeQy8Xxu3T0fg6T6Q/A9L
sOAfMYMXXa0OleUU1b2Is8w8Nk0x14fETlpoLNUAj4oOTVSgsGd2/1dtmhYryYT8GTdfjjex/qn5
2GZ32LGNTRdY1c78INwgY3nAVK9tSNskbQOFTIFqhbBX1wj1yOYk8P9ZqutTSY5TyLkKfVc5jvWu
ckQwma3qcIAw2GotTVY462rW3Vvb8KXAATkWiLl1X9jJpVOJm2DgTXBrkvk3vgQ5J9oNGsq8PEBW
JH9lWWQfbaa0os9k4mTSWy+SnnfyywR/KoFCVr/JSMegOWCMAuF/YlSDD6BIf4sGKqUhnMEjTrks
ro6rvfPMWviKER4edpDTj3t5UNzSDQYPdYp334mbZL2tfsW0s2uCqxQdWOpFEi97401N+dBrGKxG
cUTAK4Mrrw4LHCS43ABedKKY9qkzkSVY+/O9EKW3DgQZDrYCaosdxO2pXb/r24RBx31tEhIqpDtx
G7pzF+Mj4MS0bPOqIgLXiM4jRZmiclKFW/xL/DTZexGs2CbuurtgjHnbOAbUPy0z+8PAwf6raFlq
w5KVrIhcLOjFzq7D6K7438JV6uBxCJzprGsdfLcj595KsVXgeJJsgdqgL+9T+7YBGHoNnar5cjEW
MPkphiHmZXBx87ELZmY8MrWIkgoQapO2nyPTrZeFad4ObFBx4lBaQ3Tvs26LtLB4FIjXYGri3zno
rHitmjne+/7UnTww17CWNCpWFu33ScvBk0ig5IgciK2vjb2NnGz7VlBcGGgV3p7Getql2dJdTdZi
uJ1D9lpJ3b4BtfIeRI16Jx6cbIOACmfSYBkSaEUDswrWyzoT/mstWh/mZZgQiWpiEuSkrCd+m2Be
sIYg5NckR3Rgi49Uo1qRI7wgVHanNgKDiTs8JEzCHbLbuqvwdUcsmigcRLouayKnQuoEYp/VMfZP
73/HZU8XWvnuFoTqTlSSs2WF7ewTNfElWRLsVHL6k/jh09Bw1EgE51hQwTK9pJ4+xuAQWazitKte
KsAHq9x6sJsrpuHPqiDIqwjL07oP7euCIGEfHiGkt4kWPCa+M43zY8zYsM9Aj+DBAFrB7WVNkpfm
XhIB3TsBZ8mw40A/36aKBaU1wBNvSEIEEhDPj6mPIwwUa5jwM5j2IIZlbfkYHcUL0D8n+HXqBT8f
y2FAg70IsMBZW93PV4FFZUnJKeYbjKT3wBHlyZ5hPTSRdfBnAdhn3GZx/a8pMQfGpG4Q+YG7Ll9e
RBod1uR2NyMoTJCI5zOx6ZIRkTAnkSS/7RJ31+XmSFV/dtivwAMhRqljuz3upOXuyGNbo67Hq2NX
D3kzbXNektn+my5fiUZgBvaDfOlt4pQ7t85fS/ZfqJhnso5duJbe0Y/KQ8ydZUC3r9xfFaPHdOyt
W7F1L0BHGrSMyyf1eKvT5k72KCNqoN4ViSmrwct2wiOHUo69sp9xsOOjM+/j2gITxI7pBQHA1DwI
G98SUryt7IrjDJIe+NMKiXO9ZyhSxB8u2btFeDAHsA0f3wPJBofGYWVfr+Ig8125f8bE32VNeMrJ
aLJdYqCmxealjKbfQUq96Vr/ysN4TYORQFT31rGJHlqWA3Xw1puii2s5d6tGUxV8SaDDXGSHf8Yl
+bwL8UmVS/BO5u1n05KsDFYinnHue+/VnB7F1B06uNG6zw6oXek0/BcPDH81um+OKl+pv6CEa4JX
5g+M3qc4sneDJ1E+8igzEkNlhrzZggEFa2CEe+WocbMw++qF+1H1+YuOwpf1F67y3FBLaD4eRvh8
m0ziyESZyc8X8Rtbo7/I5jxawI81lBHFbhEdP+jjdBd49o2JECzI/mnJvzLLPcOlPBg9/TJQPELw
e+yr1yW0d50eL0mZnmJWzoRrx6G/DeL5MrGNmgLvI1rVmk4pbwZFoFUU0OEPFqP75tOeoyvW1kvq
mJ/GjIj8/DXc4jYw/DABv3hKXJLtEjZTy7FcSOkkZ7qwNTk/MO5G7pkz/gYo/w2xQ4WmeUS16uVY
qTvyLXwSPzFI42xPj9rXiB6nr2ouKHjDpqmnA4qvhxTPqQeUgafRkMXjNB/DetUpQCDiQOdXzAsc
VsJ5fO5SohDz7K1EduC30z1Dvifb9u8iHe7a2tr5M5HcCBiZuWy6zBzWpb8HqMMO+ntkZF+Ew5Dc
Jw+Gd21C3pcwVStKKpqWtykv1YpggFWOnjW6hkyJhfe9goGEF23RPm+jJmN72dwpzLepV0HmR+JY
/trjso9y/9GBBh+kIbLXbjtw1bLqm1j3i+rxV7BpYLJ3GzTFpoElVMv5rLL0kJBosUo1oTJemUPe
9IF18HyQdxUcc7RrJg0Pa8GYKN91/s9rWxzFgqKCNp1nhcEEG4k6f2nc+uqToWPZ/pFB1nYtzTWJ
2sw3566/n+GmemmwtwcHYHS55U09V3X1//OVwghhm/Wx/uw9crgVaAKAkmxpaiPVwY2DTVOlLw6o
cnuiTmIudFbnK2/pes2zqb6lF4fnGp1k6j9x7j55lAXOC0gk52vpBCuRcYvOnrOSs0PWssXvc2LO
e2yU9WdU0TYzmJWofeDNX2I/w3pib3ryeB3XnB1OSxELJ5BW/TeqwUuYOu8LdlH+kSupiZs9cy6v
TtTLXUF+ENa8M9d7L62cQF5Q6qF/YI+HvF6Cc5vYO7Bi1ZyNuFXggp+CyUNn4ByVVKBt8TTw53UU
OTL7Lr7tAjokbJTd4XpPZpAR6+2tWcC6K8I4YzchftjqnoLwe8HCUmN1MYz8+RNegnR4FH3yXNvh
balg3LOSp324GcKR1XJ8WCyqzcTWFQgLzqOTPUbb9f/DITvbFJI2MHvc5y1TiynxNrng+I+aIpzg
EOFdQziCNqHceNYbfII7WYeHtaatNSs3IaQrlKx8wmkG+NujdynHXcNpIw+XlQDzqeNuWyAXLHg/
3R7sJOVj/VpZ1ffaP+Qd9K2xbM7K8Y41Xsv1WnseKMcMcuHoVk+ObDCgZPbBYbZ50wuc0DUfNVUj
lnFTg1pz9F90waKmD65DO+/lAjG6zno8tY7YDmnM1282ybHu+teMHyYs5p2vuVuW9RSSob54+iAi
96rBY/vA7V15x5BoW9JbpNCw/RCdK9rdHryGlemDQyjw2ndonW4YXwLydA/jXF7K1t+sL9xszdgb
E2Z0WaI4kMyBZMIe3QnjHVYFQZm313CMcVfh++arPA3zaRyqMzrMN8v9jumb28bhg4o1qWKQg10w
GObzCiOoRvy+dcGik2rt8dA0kyaTHSkVfzcdMkUYYehYRF8+AQg3AzeWfJgrKx9WM9eAhjVKhr0J
xGX9unRpv6738Tsx5u/QpaMHLK3gcZ4FeqT0JGbxUTXqscBPunCaSAd9XiQ9CkaBi43UPWsQm69/
tYrVB8vOo4Myk3FU9lnY0WH9qkyYBdysve2qtZLXOz/5YxXZ1eUlX2ncTE23q99o/dnW556svEOY
PbPh2Qc8nKXfv6xXmF3L1RPLPf3+oS2tP1lHhq2Gkd+G1VOioqfVNLw+uqyQblpyEJyIXD5p9ms1
rajwsKnvJNCM9SdLljDd1AULqNo5FQRuiHz6gzyI16Xjo8YsZgSYpUGbOpSk0n7DRHZP6u8+bzE2
omG3oTxaJcRnb37uuhnHUHmtDYTEOHf2OXYVu8digMWONUe/K4D7eC054kSkrb67yUcoShfpg88Z
5bBrkWDJIjpV4fAI1Gc/KqI4Qnidxt/WqBDXjjYWwdFOOJNjXnKWerv6h/wEB6NtbpeMkOSqOM9c
fitgIky7MDKJQxBBGjFGJzIJwjSJ4L11t+HIoHi9L0k3cDrkqq9/nIOyZh4w9/pJdNZmeG5Dojlo
oywfUGVcfRsa3aaVj2maPq/VYf1o+l700HDVDKIPpjAP7eBtu3E4R3QcA2sPZoAIOMIz0cs0UPkr
cO0TkcnQ1Jet33v7yY1B+sGAIsRgmtyLXrkmSOhZ/+9nfPE+BzokqpS+Zpdyv01cnLkLD9kK1Xd/
108wKIjj6kAkDvP/Xnuuy9t6gKNAxWWTdVNMMBfXdhvTW8xnfdHdp+Dz1PTptdfIk3ikoAzCllxJ
EflB6h7UfXbKdH6xkN/XdGy+900eO0TP4K5BxJQV1dWUn30XY6qQnHtJ2CEWfa+T5bMO4/1M3Yx0
u7MZ5aztzlo3TbZit4ER8Fknbw5CBjr3IbwbctrkyNvUy3yIEuu5ybNrsKQEEpGk1cgMSB4B31ig
CupSPHmXmU/YhC9wNVJIlZ1JdDp74XhOx3WQo9hfMv5FdXBXrP0d0YRr+yOi7rLe5NWwmObTAULa
RjHLXQtloevHJh0/4iXaodQ/88khe9L9GiAY9OFwV8Xeaf0ud0XxjjhgpT6wJXle+xKoH/8aZqj9
SKM5t9Ady1ebvl9Yb0XINUkgrvsCFvDwthYyA8Jl6Ng98CeCqVpvcNBFt2tlYVV6ZjTz10bLhvZg
v35LsQsRd0KSNSccJJq3Ohm+hsAdDxIMSl8Un9ZKjOEpZbd6Wo8Yoa72U94hM5aIBYEde+XE9hZZ
DAdO4u73TY5RBaAT0Y4EosBkqxTYO8MyBBwQ5/QwLs+mwv9qe9eOloB1Imzu9FcMDh1UyyRyOVAL
FE0k3Ka97L1z06/qeKTe4PMe1+LfV6Sr8t/1aNmr5VKhpYQA/P/rkhL2DDL1sr7WbIdP7DTRDLkY
ExvxHPN5b7qZMJ1ot3bsM3Akhyqzvu9MpR4cXMA3bcRXzdOYf+J2r+puP+CAZHa57dvwdgivDaep
1SepGkba5KsFNZL6PP/+j7Pzao4bS7PtX+mo54se2ANgYqof0lumoecLgiIpeO/x6+86qu6JEqOk
mtBDRbckEpmJxHHft/faDpRN087XGrRPzSZBYrhJhHU7TGJbMn5TlfCQKV05nbEMhLWSBz5zHOY6
p7S0ifcVXSSHsx0tw+3QYUTCtGdmiJ6TjPqzv3LD8qQAJ5ArWgO8uOUD2+mN3AZGPKcRij3BjjFp
ObUS1rpgWZ4XTPlaHH6lmbmSC698WuwIkiHfaoOuUT6jYf1gpc0ytThiBjaccmMhr6dzjhCcksoS
dyZjFCX6IR68I2Jtxne2ce2OIpm5EdgHacAdbDKR3OSuhPokHwUaHY9yuogZ/bZ6yWWxzWtWkNfl
7qerupWiabiciV5B7EXITOMcC5JZ8rJ+I5qUTY21DoHYBO20Z8Ssa+qhJcJu26N0wvTBnmCVBcON
hB9kbLkSJdmoloWm3FjKnyN8d+Gj51cF6sH0JIcEL6I2+k5PS7biwBEYXHinT3GgQCeP5oKmc4Y1
VgbFglghMSxXeHAEa9l0z/5bS/ozJGSOeNnCKCL6iMFCEPxG7YxYYQmSkTyqQAo5zMG+l/NaGrob
nmUeBMfTXuqsP6eNdbQiFC/5UW5z5TJKYxQ7LvhKeafZHU4w4TA9UYDZ5/HIp7ANnklv/IKdZecE
eJhS7iUPh/y4rONbq3duKNUBzNQJOJTfdPLRU3hJNGbs6ppn/VKZtIPqXrQsXLMj5PEjdAiM47dN
Sj0IcmrfDLb8SnUj5862EddJi5Zy168wJRY8gUXVP1ScIggK25C6uQ50946wF961zthkKeQmy3lZ
5+BBgIU81Ih6fJaHTCUdb+Wl5KCTOyOPLUtGbU1up9gBxiGQs9LWaUjUNxxSVlXU01z1aGwk/i6l
5FM56Yl2KaYpe6HGrwjfdyxMIYdexTb3CDyO8njk6sTsinRhSNgrQuJp0j5MTvEojN9MpZ5zV9wk
28jpVZuqI3k7TI1utWWB3oWstVDvacJWa4dsoLRWn0ws0S6zoAuuJaDHPLMop1kAp4rMpX806W/C
na4ROhy7ovGRHwNdOQfwEUOrvKYstjSHtvJ7oB36EnsWyTrBbtCjZxuGRoJEkAby2mOXKJ3hPHXi
yCy0HP30SdYcODwHmrtXI+8gJwQ5Bau2Re2xOFteRCYKU14pdx3etKKSkMAXlAUGmhFrnC4b0E7b
yB+fDELaaBmdaIde5QGsSDiz8r2wSVjpeklhKj6Zboa8yeGsMMz6dHxsdPTglDSGdDoFafeFpN51
0yPSC+x0b7o5+zBrlxnKvmS9dctyEUzho9xNIVgBvdOk307H6GLlyV1gV5jlYbdu8/RCHPCVvxfc
L6rRbtcdet5Ty+uh3bkabrlyqIjwTIAW3MQJVEPsAYDygClM3lskreAM0LpiU8qGu0rjmP6xlV5s
+iOlpamHwHI3SG1odAVHNfSPbZN9oR61EeUfZQqPSVKat2RNsJ6cD8GJolAbdtHJiY36hz54O82h
IR6yxXfr+lwUpQbX3N7F1XRO9U5byPk2d9o3zQ+PKFN2BpwCz7VvRd7uag+9EvjUdUQNgtriwkiV
kywtyg1g0qUbujagNAbKap4H/1kv/RtCuN8cj9Y9Elwm1fqhDOjlNDVtSXUwTrJSo9XWQm6nMMGS
iGKwFKabScvR3WEENlwDM0EJjjzae9QyZ5TQlyOTx5jrxIvFLzSAdo7TXmktzRzVuJSuwqpef9uw
tdCFK9t/kHOhrlaPbo4vm8pTzyEwgD8jNyCBYZ1ar3iXx/Ce9ZJWzVlv2hsodyStMc7TJF8S1LJA
H7qrY5r+jpIZtJKaR7k9NhL9hGDxwORxHProPVOCE0SMAy+3plL0TPNyISghABV6tzl9mXr/klkB
obeq+XWM6ovDOM4Mvdlg/iSrkMhY/C2HRk0fsx6fpmVvyng8WeXIakLqtmvxHHrJt5uGOG+vFdbW
JadUDfeWbV/qSOyVuLtHjHmkI/vag8r9dubuMYwRQsZyITcD3xZqOJ7EyZ/VptgDUBpXJDzdQxJ8
EOgF560+XakyLmLFwPoW77WKSEwq8zpn6AZpoSx/GEZAAmey6TjQSnRrzJa7bYC6K7IIxUoVRP2b
1pAXJ+t5zP9gDmKXWl5hoRwf1b3r46yxkcPMDMvCeetdwwI/a8P+JyoRuSrAa1NrpWn+si6QrDj8
DhLcc12PdwSY8dSwUbWHPLooLv4biBfHqpW4Est8CxVzU7cevklXmWEZPORZdvCG6KnvIBY19BRM
h8vmAdlOxp4t/haLz7fJRGCTl4NQlOG9PFElvX71eVrSkjwK+tTnpu3vgPkKxP31jawpYZ+iRsDR
VJ6NkLLSV1Gv4OAYLelEfZ0lwBIQ+hzW5aLNPjhAfFEqIpLy7KUbow1kPKi5Jc1LF6AeVvR9L4xD
xWTW6rU9K7B9AtEs1n7TfSiivg/d5uAJ48aiFNQ77mrkTGcnxgUn3Rr951I+ObkNpNms7aOhjvay
z7X3XMSXKKwWjZvqJJ1OJ4MyYh/4dObKlTzbQGJ/Dq2O+G8OrqYZv2ZDu7Apdfady5nQ3AVGgfgx
BWKiwbVmN2KiNtRk6Lim43iECgKjinjyMXwchK6Ro509lhFSIQQIX9Bu7euar9eJI/KBuvTJSZQ9
npqH3ifpSyiQmay6X8sgBQhExtVDI6RV4f2Alm/m91RJSBHBhdM20bwM8EKmee1xVnSJBtaij8lN
HpOsf04tIWsaQGVrusvAj0NOR+aHYxLapwwE54T5e2aha0fRcC/IREEBgycJfccsRDKAww1bRFYf
6pFmG/o20Itl/jyKGql0+pCLCiFRTxMzU3WkoiU5bFOQEIvp0J2Xc7wt3HthVdGmDCfM0qiDaHkI
VZ6cLffDLnCGBA7Gmnp8NThTIU626G6oS7ubVvpoXm2tfpL1MLkpNhHRsqPvDiaIVyXrFsjddiMJ
ZbYbrwcWM1rOFIs4DssS81BmTG08FjaR0pq5hWgN57nhqjZim0QHiJb5j7B6176ljovQSp+qNnkQ
Hem4pBNgg0e4IirIKMyfhFOs+e8pCtx1VQGujFkSFXoKPrAvB0sLFhh66THaQ5rBTg3UmwIR5zDe
Owmc6V2uGevRdu7cjsqzi8dVS+Gq2PrFgEuOJnNDRg6Vy5TbXnNuyQJsbQkkQJuQuWRq8ES1OzQi
3kLPSgRvccORIVgTZU5OEAk3dPjTO8Qza42lgmICrxssHJpvbcY2Ko8Oo12cdfJ2GgIE4s6ChoS7
eaLAzhkmN2jteazFenKQy33Y9yeiSOwZCvRtxy+4hpEtlRw9OeXiFOvYSq6rvgfDKGrcfiW3WbIi
hpdii37h4CvKesipKA5uCto12PZOx6iIN2oybAy21vIVefqItrLic812OldGrHzurqXG4fnZW2KI
o28OG9PqHszWeB1SSPpuikCYLUjr+kcfJ7P0swYzf8KrnaqcsYXNDC+bTmC8SALfpCSXeT1SN8lh
6rC3zGuLbqs0qvP0PJIccx6jLljkoljLX9RS/TkCl7XNVGfnQp6gEh+dfHbcnsO21RFQCChORYKj
DaVsshDLeVdImyGzEXSbcu7UWnWAZPzQVm67zgCV4fYO9sRRJDMyjZ5CzUtZAOnM1nj4qCUADC9X
Ud1miMGi4qCNlb9BRFleORhE6zQM2KW1wbE1il2thl+Zl4SsINdXJxTLutO6TZCk9k4z64cG2DP0
EGVnJwSx6XZ4k/nhh9aJ20lVwD7g7ZYkReJunjOvSCAWlodO0cG/1zZpi4zkI9XHVWCXN0odXCQi
pHKSZzj/m7DsrwnIDEIBT6XpveY6J2JCqVA8e+pD7Bh3Y0LwXzvYHMM0UkDkOIz0HFjMtCEeE1GO
DTUI8/58UCGcsp+5I06dEASOt2ozXXrLPbORoCJsmu9TKZ3+bXatwvajDvp1OwEjDi3HWCTu1J9l
L7nyqWdbVBFavhJM+1UnXvk+n5MW2GwM2IsDLxntyisH45UjalIR2fqvzNE7l1NwiMLywqS01Yr6
3NLpkvVbm35QoCbZmsiAG0WfaAnqCcHi0Yk1FZDsAGW2oYKo6Zexad5wKgAqMT7UMjjUERhFIzTo
8hrJApUeihuHqSaY9A2R5ywftG5I1ril7AZMkRykGKvx4ICxpECxUYifHutxh31jLo9k8knpunHl
+RXbFxJrtQTH+shBYQzU20IBM2Bx2pNtEfQ92YzAoktKaxx3xf3oY9BmsY96eolpnJSbWoLr2wx9
nt77q7QLjrEeL9Oqfc6y5I13dlsJtiFkkNzolgrqt1nUTfk1ikhConKgDfEW3vUp7gwSpwr2GbGG
VG/MbGNdKmiSlXyrjsMVHz96fT6qRW6vV+4s/neQaUWVvsYmw1G02wwTZTYGsdmDawtGBbxofLCz
gO1J81b0tHPrMNCkdgYRAYQ3mnlZ45y9TD1WRnOftrQlkOs/KRZ74YE2ucaajZti3WU4Gc1mk7nI
qsYWPwPCMOOkCS0AJO9vHTYtvQ4yrXZcIlHbbST3GPKtBbVP/UzmI8Bo23gkHs1LP5YFPvdKsOMq
yIFy2Jwu0ojwrjgF7NJHzHs4MJZZYF6YW2lF2jKOC4MAPKM6JOWgVjnEZvYrskh8Ne6XmFLQGAhv
NmTyaegBtYpuIE7DTIqt4DPrc9VJy62HaOsBeQRB832w080Yv7b6FI7RuxKbFDVi7aOLEqRnikWu
STnqs7CgwqykrGZyhMd6cDZ0Y6MXlCk0Z6ASp8aEV4B9DSiUa8a1iMRrM5RfaMA+hR1VcHSXp9C3
xQz7rnXotIwKo6wsETBI5k35kFc4RzSnZTIw0RM0wMVE2bxMuhHMkAbtFCINMz24kMR7pUjhYWwJ
LSAsSskhPPqQCyhhcyntkIQqWlGk62ZMVlZtdfRU+3sB5WQeW1E59wQ8YM3Guo0a6D0znaeanbTX
pkcanM/I5rDai/KGLfClgnFINUFpJJMIcZjcw07V+OJrYpJ16kvHSTPo2Gxaou8XXdveNHp70vMO
IhyuU1xpd9zlrR6W90NiU9HpCClzVarFFBgTVXs0a0TEDe0M14YBisbQZjuUPUZ2dctJfS1wwHbU
ur3Qoy+gJA+VHl4DJdq2oXsd6WqNgbKsFc5/lWIyt8MwpasHJabABRaZ1tYkQ9lnhshK9TZp0Jp5
nX1JWusI4vacudVOUYItzdTjRMySlH7cQGp+wLkE8MfLjx5YTbLDxFz/lpIWLvWWShTiu6eotjbo
rm+yzIYVlr9OzP+tUJ97y6Hypx5YSD8s0d6FdBVmIQaDThcj/Qpx4yXheohoM9slBA7aZVECMCyv
76vK/PrtWXOSctnouQ0WXD0PhrFzO1oLqGC7uehqQg0jD+Nf9hK10S5NlENua8gQJnwdbZJSgQjy
JZz1bMbR9pQSE4LyebjTSE2fqb3/Xg5EuxpNMsdyxkdWlQcRZ9EiGY3XkCjno0OhEPbDxse6P2Q5
ehEM6evKbrtVh70791HMCl0nXjHL9nXufM0yCndp3KlUfVUcW/AxcxQsbtTf9YUxrFvNeEiT5L3Q
QTo3lp3xYDt0v6pgiQ9McNdttMaDA9K/a59oBRxiW9+OY3Rm0xOckfW2uIPbZ80b3puhWGm1SvZz
tmVa3Sk92CXkKgDVioEFKqvJa+ptFJsEkg4PLYSMWZBq5pfCHpJTFviYp/uJke0okA8dVABnYgKc
XWCBOZwk6F3ECSVIp4+JL0oqQrqm0lqRzlC99sVofI1gx+yrsEzuEsgShxI/V7wwQdShTPaYpmut
5Su1YroexNFE011G1tyyaX3CSCANvVWhTJMsQmt8duK8QAqD/sYigAPSvU/+jWMhA7M975Z5v5dJ
EMqJCbF/JlqHBjaj+ck0zHw3lpN/p9jgA/RSAbEfwMWEghPRCi3BU6PUdfOHJq+amdZ2ytNYC2tN
gqC/tngns8AVW76Mm9pNYZYKtCbo9PEZwnygl80Oz5zGt8Dt6edrMFgfqaSuLTd8UUvvY3AGkE0c
yTBSLwM8l5rW7n1maeyNDznNhaivTxBHS2bzaGT1rOBghLQf+02DFxfawUqU8SkzVXXji/oVK/tb
RIkcQ+qZJOAHan8vjjJc2CZsOk15VVz9rk2x0xW1Y+31qUmvKYa8G95deNvV3ZUQL/CMCdEFCcAw
V+BbL7TungGSbip2DNgH2JpSMCIaz9PJsXBDEJdUYl325zPVhPUKZfLiGnjJ88Iw1vwfGnmx+9oQ
U7xI+vYR5RmCKDHdOGb1HPGkNF38OFItw//2oHd4ffV0XTrZOrHEi+MwJwqJpqIcD8gIjWdCo4GO
dTeh4mZBIKNX6EQF0G12rPFgR5w0DaEuhyK6GXR4WUWPfyjqnFNjEY1MalAccJwtrVTsMl3lhC0y
iDIiO/hhVZKmasv6nVHCbKU064OiDklQRt7zrrUuK7p97pOS4ALzqHo+Njt0KRBRtJmo1SvPCab6
2FraE4c+SFJUQCPOXbZhr0M6El407apa3IZFdujUcuGA8gocpiO16m5BLa6ZlbaJVdylInsZh+bq
Bvpzgw8Kbom2c+r6SK3yQrz31uNe9Q5Aky5NhrNF9hO76MycDdTMN06vLSw6XtRMrDXgEXqVFb4S
NVWOjZs/Zag2GgwEHunAU4l8qrB4O3jlG8UhSo0fh6c/twF5GolxsHPvAcztpghD5pRkPCWxuLf9
4NRyk2YAOSZoNASQYehGnqzcqa11JwLApxxz7q1OdVZCKQm05hcK9y4vW6AxRUmXfFw5jUFjiBJH
nByHWj1h5F5ruXOgoUn131G/RkLZDCjDEEnyCKO8o/jLnpgyZNFaezfxXMwSwRKr4MlR8o9MMadD
ZGXtIm4ohzjNFtDA2rI7YG64sumFlHjwvOrJVswnc+zf3IZmu5YBzq4k972hRO+oiwjqKMZqmbiW
36lZsNHHaQMJ6KIhBJ8Th3SeGqgmtJyyGQpododOWcB7tLAZpuFlNFEuBn5N7XU8KqUF11Op3hOB
nLFPN4nAREjlDYWT6j2bVb+mZvvEVHoKlA7hmseNU/RbBVD2SLpdTkoiQPn9aNKCl11mU4tUDoPR
lueG7kjj0RZCeZj18DgMSqngGRP6HUjJBFWoTKfDSEB25N+HA53esK0OoMCPrTNhtm6ww9Y5bZiw
eoHiNM2zwXnWdXFbEG05wzxwlnifYlTx4qbL3sFFYBcUeUdB/Ie7plJwH6ZwwBB0Ex2g0M9yuLFh
DOk0d15wQpOJUdTPAEP2cdzdZWGIsjTYO6X+xRnqp0y173iEH7uUNpbp2ShnFWaG0T79cUN1voJs
yiS75K4ae3uDWc9e2Brc18GsXrw6QwoQ9SqCvYKGClZJJkblcawMhcwAcDuOB4zzt3/817/+5234
b/8jP+fJCAr5H1mbnvMwa+rff7N++wdxbPJvt++//6bo2O9MyzINjb9/e73i4eSHtP/X+L06pSTa
76zqGIji6NJ8LRvt9deurn5/9cgstdhnQ70DmP8eAPdlf0Knoivyt196Ad39/gWUMh8xM1X6bihh
kk3tLhTAt/Lk8PPLm399d3Tn+8sbih9HIon0XRdOxs4fHOBUqjvNf+3q9vdXp14vKEGUOneHsyZE
CnQCSEl/7eLi+4tPLhXUfix0GmzRcyGaa5uL/a9dWj5Lf3pmwtoERJMQ0uliQtoEuZFtDAz8y59f
XX76v3gidfld/OnqipbCC48rSOAJOJaOKoYa18tBCPTKHt1W7F8/f6EffbnG9y/kK57qRVWs7/y6
PaW9eYyq/BfvkP79pYFOtvpQBPrOTNhY156yVRJCp37+vuU3+Fc36NOQFUCtIl13tF2eel8KvV0G
VFWoSW1sfDJ/8xo/ujefBm6sMBG5ht3uYPomAIwJemWx+/n7/8GUo30as4YBakbHVCQR+B8EsBiL
aUygvDPvr3/+CvJKf3GHtE/DtlPp6WRtru2SwDka2rQtzP5g2B6thpzKXbCRawJmze3PX+4HT6z2
aRzTe6FyEFqyKAgsf4RfS5GjUkpU/CmhTsHtz1/mB9+J9mlEVxomWTWyi52h5pa6gJybIfVMJnvx
a9f/NKxN26I3lVfFTmjx1yQD/Eco49+8d00++X/1lcgP9adRPcStQ5WH8GsrGvZO2qB5qwkK6A9Z
mcxLPUL71q1ZWXeJgr7Zo1uTxiyzv/bJPo/00qCeb8fjDp3QCRg5JO2i/ptP9qMvX37gP30wN25y
YRrhiMoYAEmVLaoGT1gSL0vS+6zzr32AT0Ne7ahgGIY/7mzGO7EeVbhqHAKxf371Hw3IT4PdhphW
6rUy7Gx/DNeNZYTzzpiM7eg27d88Wz94CfXzmG9Km2pl2+9aJkUs3ABHRv0eo3L8N1/xj17g05Dn
G55KluaOo09DcZbM1Roit93c/PwW/WDsqZ+GuGN4cd1odUd0HArfwR1I9JuImPn51X/05j+N7LDT
oK6YJW++Ufyj3Vj5KhyDcl3VbN9/7SXkS//pMY2dqCkto253UQHvtOm0jaDBkxbx7ufX/9EN+jS+
I3dIq77S2p2wRoyPXaLAi4Ps+fOrf5tK/2L6UD+N4ApsGVE0U7MLUtq+3krKnqIUXXS/yLNpiR8T
ZRyCrnhV2NFcaaY5zwPePQi9IUJgfaGi4fz5e/nRJ/004B28lqTbiBQGnXo1VJDiZv432+UfXfrT
MFf82ok7vyp39MGGJYdN4syM8e+G+Q9WRfXTMAcEbXmdwEreeB767ZDmpu8DXsNyCEsJxWLevygG
ifN67Lh/88X99Scy3E/jnuSwSbfittgR/GrPcgu+rdPD6f2Vr8JwPw16R7NRAtus6X42OTOzQXSY
Zqk7//nVf/DQ4SD+fsxktdlFGlyRnUaYbz6+OpyNWvZbHDS3TnDR6+bkBcd8nBZlCNbD3sLNWKTo
xmu/2NSGuTXpiv78vfz1DGG4n2aIFvBl2naszdFUHmMn2Xaedi0kP/fn1zf/+uEw3E/zg6OrqjFG
Vr6T9lYVxGnWjs0ceGHlnNzRKohIMQUABgrwfkx+MygB2J5TAi5gC8MHOnfWxdRNSHn70MHgYMgp
vwpEXpQ8XT+xMm8VO55BLzBs3eiumVh1tmM/DfU9QQQqlU2QWykQeJemKk1ZvXB5lTHrXIjn1hQN
a8zeZrlGnm+hVB2MLwCoQnHOi4KW+VDkxRraYUjDqAdA3OFiUXWbYDxoa2SINsEgq7aJj5EuJj0D
nfUjusAwRBTdE/DokxOBn86fT2qbNS9DpkfIf6epNz0cwAEAMgKXx7J7TUvwGwS8Zai0vt35//ru
BF5/O5G/5cVYhX7QfPrjv+5ypAfp/8jf+d+f+f43/rX+yG9e04/68w999ztc99+vu3htXr/7Ay26
sBkv7Uc1Xj9AKjX/qRHIn/y//uM/Pr5d5W4sPn7/7S3nlsir+WGe/fbvf5JFBYNn6H9LEPLy//43
+f5//43KlP9ahcyMf1zsP7/x8Vo3v/+mO/8UqoMxFriWputyve0/vv2D/k+DSgiyGtd1LMOSu+CM
CnXw+2+m+U8dSA77VAtkHOkqTEJ13n77J+2fuqmrAsu7aTimLcRv//nc5z+Wlz++iv9LrcTmSi6j
gXqJi7GDusmnaTrt0UnpXQtNVxgvjupeyXenHI6+6k835N+v++eaDBPY9+OdlzL4RI5hqKalG4YQ
n+bPEjl/0fZ9Px/RWhkKcSr9ux8C0tJcilZ58Ramw9d2BOtKTu8HxW62zRFgE84FaKnKs1JFxyAU
KEMCzUZSoT36k4K+sEq3ZbhtXNzeFY+9QrrlUjuNgtjnPPJAQ6i0fipxFXVJsnnqnnp/ImSOEaX2
+B4hzcwA7OP+wlLg0S4suyqYk4+KurIyHof8MnlIAqrceSMmZjkN7IlT9S42VLr11r7AaJygYQL6
5iCojtt3hFOzEnawFDwTgeOEd1CC3iAEwgEyEnMOTGVuFYrY+BrSOR2yUlr4suEm7jlMoh5vHZXa
u3bX6z4eHKOnGNytQashm/GsfUxVHIfHsG0KscFP/FyoFtHi1ql2vQoHQbMqLe8pc6QnJ++LuRh8
TItg+bLIZDeTq7i2xysEvVfDT3e9sgcsBx0lZXKKRXhStZiAyH2h2+99cdNN/RfdxfRiqICQXGLV
zTwA645Z7ttvDNV4THrtIZVvCugM4G0tfMEWlU+WNkthwM6CKp2h0jwB098K33gl9EOSyLapEpF+
YiQvRYJyUBxlsvA6TNCCo9T9QBpFFpKinhvItcAcyUcVwxMsYdC4If70gCBl+GRvVZc+oGpeuIae
kUQUQmQRuFsl1fwoUnRAMkZpWWJIVnrC/ki3x5AR0OIDdzkfCha5Qju4mNNpEeXKHGrTY0W7wcDH
MGc8NrgGSdiQ7wEmeA9v+l5xm6cKhAtKXJrDaYpKSQfBXUS7oiIIHtcABeCp/6o1ynaqU7GMhXTQ
FtOi8mJ0v7QgoVF9QesFJRvKkJEb/cKuELWl1VLXev7aoEmAtFtZgh/CQ+jB4UnstUuoGmky7HgB
pLEnvBFSu156/k4NSqjKLU3FEEDbonRZW7WJsEHN9RdjuNNFDAGyit+BZ9SzM8gjkBT8Ua8JP7as
e+TJIVmbTThvbOzzMNjmMc1reg6ncaxLrH/kvo4KUkB/CLd2UgM1TMj+ELdKlT2xrN0DVn/Sm2TL
SrVPonEOYnxtBRqNAM6UC6dVv9qVc6OV9VfLrm+HsLRmFEroeRSkDuMwNssClnYwFGiXgp3JX+qm
wxsw81tTNO/5wMCOM9xp0FbnOi1eHol1ofe0tzPO1zAD8PtaD01ZWxgK40vZlqd6VIu5pzbvelPf
4K/dD7gIjymYki6iEBRZBt4AjXbgAFSKbQ6F+gLTj1/zJCMTCWjPRk626/ur1XQrAxZ05toWMm6E
AWPVv1ZjXSwa9GpbZSSXsbeLeyNSv2Jwho4WpxsVLg1V/YBcHs/70GOEj5gFfCA/S3UMb9smRIjW
zvuB1hkwBNAepCu4qbbotfqL02n3OfoIqBLVurVhGWn2Je9IATPVveG+pTqcWxZ6uuSBt8E1d4JR
tdamW0/tX1zQBjOjRv3UJ+euXaMZuxh4MkccMMBbMQAqQziDLoC6j5YYcxv+eNlPhUJYgyD0EH/P
agEor8/cNxEAKKDimpErU95qvY3SEY6PKDFnJhHQHBFimkOriVWkIhlPaTCmZK256Idi3yhuh9y2
RQCD5l60gbEYS++oasc0F8qsHCqSw10920xEfnnJEmn7PPJeLCDrNMbOUbfm6HBpBxJlW+NQmN19
FowLvcDPrI3LwvWXateiWO9WjYYs2NlWE6eNBuy4Aerba89x7tHlZ9OOtpCu+YKUsWeLbLGBQPdM
RZSgDl/KBslnlFobMLV4JdyN67iPJWk0jUmfjkcFBZlEeMx0kteXjaWGM8t31blNiDZePWYb0axd
mzdjluUpY+5n6g32bZDue4cFLyJV0BASzzYVUJFo4kfGl0zpVax49P6UjQF7D1Kvexyr7EQFHT2U
t6vTZeMTCKX5RwsFhfDCg8egjI3pjk0EnQEkm2rOytkMyQykzdvgAKWPKb8HiIbmxju9rWTWl8q7
Q9YPSmRxahgmZXSjqBH1vImGpWHNmahvchUsu1JU73qHMiB2X9LmVR2TfYC52ulhKwynNkv5pjIy
j63stWnqDQ2FDiZxcSO87L3tg5mquOc6L55FpT+UMiW1r570bnpEmrNlHTIN+7lriHL6tpAUWLHm
VaE/6jde47TzAnoN0TaPejigran7dyCRC/TRC2Hr95XhLHF+dfa0bdD/EyN4ncjfygrtC734SxLc
D5WxA9WLS8ICVuZcAoQugDJ3DbIWNU3ObLePNYpED/zqLNLVHWFo7wE2n6nMjjT0rtV0g1H7pjbd
K+XCpT1aDwFeDSJk8gItf2GtYAHvxdewp+wnombWh+6z1ja3nX4T2TS1chNofN486ZNF+lClzzNr
mQl/H4T1GrQaKAJ29W14QDT2WtrWK4o4vnbkyOhFUMURsIhGTTgrrPh3GdiGKcaLbpn9A8bOtTLp
r3XrHyKneXE4StNC1h6y6QkJw4syZB/GgDErHeTqM0+a6mpVsp8cjk9phbQqKuIVBKqlGcX3QIju
mn7jVtrVaGuwr8pdbxYXxybq17/ze/eLE2GNxnwYA86+0GBepKW5hUi8N8kln6mZdmG5XJMJs/JN
+wD48s3KfBNNhftFK93Du2uml8DA62+qxiaKVnCVXxpdPSISXCKpLFg3o6WFpspzxvfACw6qpXyI
2EiZzqIFWccXGgIz8lLRMcRjOktHc53DeRod+z7MBAd8GnAzn+ZqQac26zZ+Eqzy+i4vVFQoqrlQ
Bz2d+YUAMeE/ub75airFZao6AtS6bDYpyiJRsns/9Z+B3MLQcLN9ohXYUbNdWYp9SFeYk+GpDizM
3OKxCi6p/9IBScGHTDSDd+va/j6snWIeiY1FME0x2uvAH577uD2ERDEv2O89IQ5Z23I7Yug3ZDRs
xJBEKIprXPvRPnblrq9q91UcXxzj3i/7+7p3lkIz6FA0FumR4QuPOc62TH3UvqGaUt3HjdIvtGbB
GjZH8no0dftZmxDl6eQuatreVMl0MCeUdQQD6JVB3B9VF7QSWdteB8BFuaUtuzDcWa45V2VQJVla
qdGvI6hjboGHfN1Eyp2vO0ffq+ixEzxnOUBOK+eqg8FQ0lez9ba6OUClq1e9Y6wmv97J4ZmRgE3+
GNvxcV4o3clGkpNo6oZAmmWViPuUUzf87JsuG55tlXTvQnnzYOmz9phnsy/WrZXM5H+oUhG0yu3I
eByRAmhSx+NHC7DVl6Aej8UUH0tm2mp4Gou1zs2EjbbLYvdJQ9zZ6ca5N8Bj+NpqCPsFPMhza/ZL
c8BPiq5Go+P2/zk6jyVHkTaKPhER2AS2QiCppHLq8huibOJtYp9+DrP4TfRMl0FAfubecy2AasLL
9llfX6pMO0ndBes2PWrn1dzCvb7XZYh8I5xheabmcldL1GWHtkDeVFjvRclZ5taPUPWxWyDjW629
92EzOyv85a4jXq0mO27AT1rEI/RLpMWs/NJeHHQcUB3D1rjILgWyHFd2d4glTinZw415cZR+Uwta
dBZfHTka4PAs3DMZhmXIwKSoJuHgLzebAYrUAchZt0DJD6B1AQgRHuF60NsITOJ/0d3dTzNmS5TG
wjGjfCgjUII3Y63fltDNYc+fMkTYXufebj9cx/07OOqAKyMYStLyelYX/DlY0QX12FwWN2VqPHi1
c+6s8WX7FDwqBi1PDn7JiYrvsNB72g7/6No/ZpmAN7IwKI+4t+OgJqa6y+x9UgBLsJZjbLt3cYJI
bU4fZ5zeuhnDm6WKaK6dnEJEFYf2Je3lzWirW9G6L4WmPXBLRi2VCTQ8ToJNVN/dgCnae1CW29He
e3P6w+vpCMdn8EMDorFIssv2Vfqi/1gm+cctZTb2oWiHYz8S4gOxBKjvTnhlVIAmhMxo4ZtuvlyA
iK1dRFYnbgvKva79JELKnKJlPek4pzxi05omCSnzNtDvPeEj50nvAk0AA+Kim9xdPQiY3m4jW6V3
Zs7IjUQDPmRQ20G1yc/4nquLRGv7jP1JhmMveEXSgAGI3fUzt0vqP/bFekisLqxMPsEJDHfjgSeE
UQNCpGLR2FKF2n1Y2yR1kp6nwWUl2y4oqvTSdYAt6vik8MLN5EbhH6vaiWJ3V3MNkZMH3oPi78cW
lo5lIFylCpd5wlTmkurJc7h1wTXmhKV4SfAA+gN5qclyYU6wr9MimvrmNCQrffp8UdRb9Ia36C4Q
baUvuuxDkg5O+mzfD3hqTX/Zo8mJKuKqUEKH9kSeuzWfmc6C9EI86UmG2s4BO3zoYDPlZLjosQVD
CNixGSXKp9rsb8k7DYr/lSegEXjwk7QMDe6cUqOIt7STk77Y6xoY+FAwvxvqvdrAWkTNNJCK3LCc
0/PgYNslnUN3tQcH7axvcNsX/hn62mW7nzfruc5P6A9YkWp5tOr0kKU+0D9nXxWBhzRykfHOygBv
klFmAjHyZ+9Uml009gmHSgT3+ZjH020OYcJr3Ku3kBjGC1OhhjY7F3H9hBPdvYd04zs+k9b8hJT3
sUJPir4n3rsNVgenC9u0fPRSBqNGveWp3yxFDiINAFcBFpIHOoZVFQ/WSXSEqOPt7gcz8BvBfeRg
CJjDleBNk3tre58ZtLgTeAZMpZGRkcbYfWVNgxywv8ldN9wuBNOayCzU0dTLPXCyqPLxGk168Qpa
8nZZP8RY3lRJckwIlt6+VEJs5cwZvCQ970kXSpd+aCYMWEIehYWJ3noh6eOwvQtbOz13hiKFlOxe
IDKpnd4ySXm0mvUNVw2tcH+Oc/UcK/KziGJ6nt0i7KV3xw7vqsgWtFEn1gUmCKJwFP7TgDHTeEoK
n+4CbMiyNEdRdWeoDB8Yqq9xI14qBjk7fal/O3+JAyc1ID2LH5soLkKRn2rbVrsCPReb+q2ijSuE
uZl/Yjz78f8/cw1YcAtYqqCe9CCfn3i6EIsilw5GTgTC3tNIlAhfY+m9OgYOem+yXqT215iYbAuU
pHDJCP8wLUyXcwkWIu20K2nqLwWj15050/P1/pUBzd8qDppRXVKU/rvaQxNprDg6U1qpYMEWu1v5
STt0qOtLRYZGAC78YLRpH7q0J/h8YRUl2vl/dVvpM7WDl2SG+cLXmcfxvtO8cEL6uXP1rjqKaTzo
vvVB2m0XDT0At07/Z/T1n61t3xwGHlsBFIX4bH9ZETh0h/ACBttcsfPr/No9rzZdXmXCm6k3/pql
/F2Z0wWNr5VbxgPHimudWk19dhogMeMlNfi7KRkMHKR4kzy5pURPI7OSCrqUGI071/UOtYCpMSTN
GlhgQ5CBA6ITMGyW4h6cxHn7TF0TI15jFb+JyefvTO4VsvpvnUEQN1dmRuCt/6xRi7qE32TtuFBF
nZy6cf5r2+F+zPlAag0WZJPw13lfQNQZ/WdEwvfUgNnO5vKSuOSHqk3f3HaNg1bjR52U9WInMT88
/dtkffjLeE+ExtW189/Bn+9b9g67YSB2xF2qvUyyQ62rT+VzITXmKwyG4ie5xV3WvOPlAEIC9nNA
JuFdmd/plt6c55z9lFYTBNhfG0eZmwLwW4mVOCm9vFbZvaBg2slBZxfP1e41YPF6/u37HAICejMT
3eo4C0wGy8TP0i0eMvtBHQS5FUGmceQgBWb8/9FA3Eeb/MafA3kcISDow0vKwIwLZcvIWOnIiAsm
WQHrHjnq8c6Z3rqRT50ohw1/vsjgMcYOScNW9CEos79JwvfQeZ8HaPofR+15yTX/1Kv8pdOc6gZ9
Tc0ThP9vI++NlYW3YDYDXBRvmmzhsJd+e14HjUisz8VKMZvG/AYNHF3y6ZuzNrSHWXVfXrp+gx2v
IOy1B7ygVpgdjC5Zoikvb5Xgx5aE92wVxlMtHmwp2rMea2EKsfvcCREwDAVqF4OGsZb0b1mbvaXc
R9Kv4Eb5rLSwhESDA2wI8Bxi8QmwY539tClt8yid5zIe+ZVnxm8tRFxGw1+Lo314feQZ/KtrEg+B
t11SUm6vKY4spnSU9opLpqiT9rCDk1QBU2DjwOiEHNc4TlsSvhikdgYiVT0Z9lrUt+5VIR/iNFVm
uA78dSgI8NKm5Yh8vyPkwVgg05nkHrvtmzAbXHn30KAxxBAohZOw4oFrNCTCVsaZSi7RftxgHcAb
dqUmT/9/tMTYlXtyoU8ioa9p2+ZXa6rfxhzvmzpGM99wGVQm31NrME4WO+rdqOfxuW+7SKw42sXM
qBLJ743ZZd866dkldQ7JR9zfvJVKs+kjHqZfC/1i2Hr2W+4Q21GazPJ5M8/mGGpdogK9L24LRXpa
492MRQchrMzcG3OYr7WTfZbo2g/rwlkK2Aj9KCR6gGQ4mPDMUTU9Jon94TgMXTsvP1sbcs9OaZUK
bKvbdxkUb4R6EWQLNce8be6wCg2I33mbWsBH17S6hRJ0aRKLsqHt+jD+i7MG75NtjPu+zv45Pm17
o/yBaLXxHmhldSQrz1jZlLbGuSwoJVK+WObw6ptYN1TbUeJ37rhf7GFAot59QMiBqGLwIjIlN5cN
ln+n13gtNcXIca14sSgXM8YogAV7zDILNRzHsfiWyI13ADYP4zifR0+/0VaclJhv9iopfwe9+Y0x
dwXaAIo5X0Hp8BSTZRSZCV4/VeNeS+3qWKtuDoptKijif4w5OMg2y9uM437yvXs9Lx2yVArr4Cjr
sV4zgVJNXettbbIwjpkWaK+5b+/dmqvs+tud2tc32eDfgZboIiBNv4nn2vAk9ePgY+fOLdmD/2Ie
pnDhCUscR98ClbO9PISXXpbW+TVaLlNrbHgbnKf2OP4bC483Ho+Pvep3c5HfIt29d2uPQF+U7qnO
YycE/1Va8yOfRx6tKTayxZYv9PbUHWSjYIHJiIidZXNnVqh7yIEdlGng4h1fU2b7pw5X6458Xzex
Ir10VDDl7q8fk2/QkwkruhkzYT5/bWuvdSN+ETbjHztnIOJ3JnKtskUYuzaTWYteRXLO76AKRFuA
a59m9rs/Tk/9krxNFrSaXi4Ur1uwRZ08+RIn1piAgyldaHqDgw2DyNDPfMtbyLonw+bLs5mmABHz
LTmg38rk8I5F9ds3mCfaBT+3zY0iasVEYnFf15L9D2raDEEIJUvN+Mu1S8LqNe+1lnCbDOc0TLyk
t9vEnqFYmAJkL8lelHZ8/ErpEoNccjdo+ZPATgc1S9sNvgl5mOVuiF/wIHPzfmaLeSyRoqzal1Pn
VmjYs78nsmPGc6kTIJ1Cdy4Gu2VxBqgPyvvexsd8nIYnzZDYk5P61Va5fehW402z2JYnMYggEkcA
CWB0KtB6B6KrxZ3s+q/YnLUDqgfjOGjuo2qAP3GJ9Euauq9ALf5NE9PVHL/OAY3CvEMDXIYoidx9
KhnqEXMAGns8LQxHQlKKGaVOVMIYljaeXDs/+hMWUQAWap9uY9HGMO8GMx0ejZE0a81jDFBRapqJ
wUTEh/OnSQfJWzmA5GFZAo/3p0gGg+lIflsPxZu+jhYB60/uOudMnDQy9rbMR4tuCSKefdPp346b
DrDbFbedvVDDJ9gBZZLvicnDvKyVUQucnx5hoOfp1Z6t60RIOHMgVWWPNpGKau5tOE0QIkxnmPc2
+AtfE9OReuyzzMFOpywJHNPZYOFlDx5nfplrDs9EdePR0NU1WWiTtRHrejITEMlB1hBllkTcO6Ar
5fSIEgDYyookRrnwYiz6jnUlA2MUx25k2hRjrONAmoN6HkGvQ+IOWqflRpvHiIgNqIaTfDAd+160
xB3kRHZnfpIERmc9YZ1qgoliqVuxxOVt7Aape2wWQohHm8WZUIh1yCPK1ktTmB/StOIIyFg0rc16
GjHqq4ZWbCqe1chsbGnUqSwwgnr+Qg6q+sxWw7hYA6tEW1ujOB3v1jljWxT7HoBHWs5iZh/SVdZL
50cJE0i3SAGmgJmaew4M0wGq8JIw7gnkcz2T+XWVKwKegZpjN3OCAipjVBEveTBi8+BJCKU5v1MH
LVMLAjN9WJqRQq5BXmHMBO3V6tkhCueUjM9ePRshZP5Xq+/GgO6Rt1C+vvkziezWYB/ifkrpXWdF
igsoXqf4NEw2Q0kM4cN2P2NnJSrMb5gRJOrN6iYzTBjNjTF6wnXxsB4WmI+gIu/tPi4jvR3AnfgM
nvKOjhEP/27qMpo4mRNVba8Hup5tl01RujJHnTqOzhTAEAUm5DuTdxEjcEgGOuol3kGj7rL6nAH6
piA44zHGU2Ra+67quRvINop0bYY3CDJr0lS8s4fsVmOXXtdWz/66fdcTYZ1LvhtrAe5erZFxtBF0
17zzbwGJjqpeLwxOAVhgxyVnxtkbw08urDwoGwBUHrcgN1N37EXy6XBlBbzYIyAI0jKc8nPMlHdo
u/mWoyc5NuVpsHwqVkH8Da8P62SVYzjrkoiFrIdBnZobGKCGlsp40q3Z/y0m1jdIO0fhzm+NkzEZ
ljw7a6bYE0iWUaQFs3x4N/SshTODUSz2f1ej4IglGhQn9JckkpXsw23PJbWTZU52MAiqJTGezYYa
rdfVuTD7RzYv9Wku/4xMvbOdxgjP6RaYlfmvGQwZsUOkSVf1F0C8bmJjQ5AtjLk2ezCycbjIU957
yU0aL5c+pXQlf8lHk5GGqtFlFGvOK9xyY499Y+oGPSIgrQ2INsihYHkBtIQmr247ervQBb9lLFZY
U/fsk5xawQTg69vJtWttTK86VQKs20esd19bmB4ef9hUmQCLL/N5767WdENAIpte0e06THqEBPAv
yNr02U5XsJHJTNkh1X5Nl38xMoZ9W5e4klrXDkD+HNiHXrW2mkPfLESk5UczZaphu7odLssMFBBf
8mZWoHoiH9cBcsjvosD5LyUdiwrMJA5E0bjnQYyhy8kX8qqnCiKHUtvygbCO7WNL2rfxml2B2t37
LpnWQ686rFv+yWndpyRh6DzlM8npvnZJG0L1UptnwZu7ENFBs48LvQVYXtzoc9FhgnV6KGrfWb7q
IWmZEEHrF45REZregRhPGOKybQM3e12U4WMemNyXVp9eTVmSrpEZsItBBBMzD3OnVMsaCbN8H4dS
Oy4rL3Uvb/c+78Qg73ldQuBgdCMx+s32rd+O5wHe9272wD2ZiR4KfcMWmJsOLb7DXZcBWRg33loH
K0CnrSyIzziigIBLNPPtPBeZoCfbvRLeU1uJZO+MLqvyBDkfErdjK2vw8XAd3LSbz32Gd99ou6Bz
2SGyULgYhAnCP73Yc8+ovWHW3zWwYcAjSKvU95Nb3aGGrcKKGaud6c9mL3CKKloMveP/tUn3rFm5
PGxwwXbeIiBHph6+l2iw/flqecuRZXfETsyaHflxHkLhEzfz2vtM+tloME/qoyKbiYlxOOCV7qA+
knrYbW5lh03OwTQYzy69s+6R0YWgFpfQ61rWSjZghDojLERIgxpHEivEWcFzvs25YAu55rB1z7tm
rOxzC5FhLIHMInid9vH8wFptCaU7nSo3PcaaOmVzK0lzKLudp3xGFYqSb86bd8eYHwpHPjGNRFDU
QxEqYzMJXXjNyYRSqFutakcJdzs51aNPytsud/XsYprNMe7blbWkBa4GevNWHdeZ3uyI/wLdl/gw
xWuPfaoSGmPY5iPHXLtjivEVM0uuqhXmn2b+4EfnLK98+i8qdpouH45bDu4sN2vYpWohYpPxampP
t+Q2PxMYeCGibbxzWnKN7dr652BWx7oWya3vrQk82umr7kIHu03Ndb6OvvZkCgwl+cI61YbnCkdM
1t5eL/Kjk1UXIfonimYrcj5c8rMzE1dwsm6xQTlOXLRFhdlcbOC+dKqIj4hWgDE+/KZSy4Iymz9H
pEajbbSRJIVFlhq49RwJkMVLERA/+c4+SYfVcu3GsQktwGyJZTxkq3+gMneKN9ft58gZAFu4RkX8
KoqnGXwzrkUIUa6rclhhMzWAvFpIqHal3aqdEDxzqLb27Zywwh/B+lOsH0gsThn/Lv9Mn2LHgOUQ
jDbWDaOsboq00Zh78HequrpvJIRqn6C7nUPVXtYuVBsabWLfGC8QDfngdudczqdSd/x7OVBm5aMf
9SPJ8viev+2hdwk/NO/TMn8a1k6DEK/PO2i36LGYrEFNHpkkY++u7IZoBAiNleVCPMm9YEA2ENie
dzcT7zpm0C506Zzawv2ps5bU5oqtDgyn7rBa6XdrToCCqGpcriavTyZMNdQZExMHV8LvDo3P0IQU
T4a2SXyylYsgq+9YQMXxV1/4b3JFs2W6I8Qyr73RC/UrvaYAW0MoObDsE9OTu2Htr9LjnmxHwn2G
iojP5VUfirAzLMJJeocsTDGdUcvvoGZSKXrFg41PeG/x8mknRr8lIZWeatzIgIflI+w4iQ0BUULk
MAnkpQp/XiegU50W77XCJ/5a1L897JyT8hJxYywLM/PQt8Y2HDsNLYO0HmH6o6ZlHE0JaB3jmoQl
1VM8rat/RM6XhaKr/ibTv6k9AoQA0oFMD41N2cLbq4r1OvIKcJzZIsEQIddJNDlFXfXSpB3by2E6
NZV9Wn12Y1ONR1gPPYc1vY1Uipp5AmHcFXjBW80IhEbOxGJ7p2XFL66RZQwM+TIJoqpiVhv0/uS5
WryrA2vRrk2rwrwmps4i3AceXhWhtAC3Qp79jmb1Yy7hBNuNfCnG5Az+zrlMZf7r4nKFWBE7e/Tt
z5ZKTRzNWYPLXvwz21+Ul9UNL89jP7VH/LbXvkl4ayZxBRwQZpVtZ2HpIhmiKYR1BHnEQGQWEqgW
NbmENpH7aJfFg2Xga9U7DmQy3U9VCS8elOh46JT+rLyvuXJ1wP+6HjpsQ4X7N2QQiQTc96BYk5Ou
nDSAIrMcMaqdHbZjlmCr1Al0WB4Vn1tXNqMXSQbQmpDOhnff6Ih2mdoErF3ikh+21kyU97bHccSm
bYw6+V5qybtOGQjywb4I24BuansiWkAqZ+Yn88EF+KRuAVXpjPOS+W/NBArUp13nu3bvY8XFB+7F
WnQCf+foKkj895z+9EB6KtEv/pzvPND6FSfezogRXaWW88fC9EHAxN2h9dN2REZkVn5iCBK2CnzF
nN5qOfSIyuBbrWlqAOpJbJ4YhjxMLrYZBlzOinM89XKAsqhOHBfpAtPyABw4lgXPCeyherBYTrXC
/PEB7wX94LDvaR6Z/5JUbOpWZLU0Htp7TJwrGkOsRgSzPwk0gLSr9wajOEt6L5lM750+/hUciGb9
Pmsog3TZ/NPg/+w2UAclt3euLY0cSopQKg8mALKOdHe98kaCZmDWBycdN+79Lz42xh1r2OkLpwG9
1+qSngZ0izYEFSj9rD5AUht66wh4Y1vZaWfTMEibt3n+tcVfec0NaWSMGltawHNLdrPo7Z3ux3OE
fgpzAaFkc+L//92WkbDpTsx7oofoEqgjpfp2tmxe0nh3K2WBis1bW0k2Oj7xgJrBMWhyJFp+M9Br
IeaTLC9Lx2b7VLn0xARrujHfkjs11MlA2WWV8VaJJdLa5TpuFKZOa2q2DWBoej6WtJ/JIdCRd7Bi
OFTZjNq0TrUgpjTcWZ16pSdqdgPD/AwPXw9QHG0JXX8jGc/OW46S8elZQJOKbDwvy8AJLluyKvPu
WijiLLuW3zYn93YCrGmmGwoAgdLR1lJECYa/X7VmJJsv/mLrTt43fW7U9DoGA0oLI/0u8THuY9O9
MqO40Hcw6gTMnU/VK6+rI1qwPwpNyICmuOsTgICTIquTj11P2AFXYdtrFbQ+i932erEkIiofH0Dg
NjEwrOIwz3OyHzwD5UwKBSmWKPkI7OQFj+qQWwsSHR2TlbYwOGPeZC4ZPbBNApqELUlH9iQhEaup
81JAu7RbfKZNDDmO+lg8U2j+y333I+kRUEELf1MCYagY2xtWaPtVJU6QVhzhxGo8jC1lszVANmVT
UYy1EQw2CiLZwyo0QLwIglSMcn7WlfadsXTZ5U7PNR6Ko8xJHakcfsuWVpAY+EemQ2qvN9BvXTTP
8qcDBLVvlK3Be0jfe4epz7Ly6NIsHuZmSmj4vYe+MNzQrdtl52faC8Sex9LJR5amvcOGYLmvhfXS
DAul2CMhkbxGYeTuuqkm+paJwKCsP7X6b0Pm7xd94tVIZhqITrjKlkHs/IS6T18taKDwnMfJ45XZ
DBezgetIXA/S4qz6sRcEiWh1nuxens14P/UA32ReNogmfFToOcMTwayX6QOZoQjLLRhho70YkEOX
TzHm8KbYMo952HTtbeW5w95R65tJLASaWfTuwvtMNGqjeDXIPgVNz4APvvRtXsw/jnGrFa+i9D+0
BLmdPezQ1f0sBTtPhkSv6JgwnAj0cxm3UKDKVxC76HAhu9AMrASz+V8TTPaltLy9P/piV6mJHdRf
g8Q01Jv4fdnAaQm67CG7mgRmAx4xbGgVAIeRqcq18Em60e88BCCl0Wc7y6oPsWaA9/UTqgfvQkuo
dmZrvOZT/daM+tukeyRhqC+ncR49+B2NoMZYtj9s6GzXTr1IBxEP+/Vz3KI6MzdcptdAUlwZDPMY
c9qSu4sCvfvxhHHy2/wxRpaaNCnYtu1n0LPkvEBcGucYWVfWR3bKUhtGD8DH3eoxuVMtuo0OSNU8
sFJH/CEDA5ChJegJy7p6Zdv0lOjL2ckcWgCocrSpVJRJctU1ynAMCQhYxIM3rnDgWQuS73Y72JBS
bflteeh05I8YcCYMCalhPUwR8gajMsUvtAAzGXX5MulQr3p7uUvn+bWS3AGAKAHV+ebJNgFQ9oa1
7KYHsQls8pFfigBzevvW/Ed+5b4HupIIMK7CSl8xeb+BxBE7OMf5V2kOxMpJtOxx6+xhkb6bBPgG
vsWiQ1u9moMI/FqXvlSTc26ncWUB4eKU6OHcUzQkxY1RwS511uVYODrAMfGQpNgZS3IDbRpho1Hv
nVi+MTt9gsZyfRT+qb6e+mV4qHpiLNrpE9t7EvTEOgPPo+E8xwrNKPtXlCxj/KEk28K2J7WBDTVT
JNNLkaBr37mXUttDG6ELaL4ITaYobjp5JWXiTUoqvlynm59a5zS6y5PSxa3nFCZWZ3wgJjxnVF6X
xJentKivRJWeJ7oSXweBmkTsvm4nt6Orjg/CaL7hX18Jb9zNDMiT6ZHJ7Gs9suyDVn6g8TGW9t52
PPh25rOooNmr7IsBUWsA27fcf62h7ipjPLSM1mXeX9cMGznkXn83DUzHjIQKdPwT8XiSLqgeYsx5
8XfmP9gpAWSJexQlFJGVeGNteocG89FNp0vva3fpRCZO72U00g4CJqSiogViORBBiGyZgFJOJYPc
Hycm2OeWZ8ba/f8PM7wJbLdoHY6URy+IWCXBObzpAVwxL5EFwS6SgPf0d9Xsjy4VlzH9I976bjSI
KU4zbunFWd+1nOwlknqJxeQzcIe71lHIxrNT2lE19hN7zH7+bKy8DP//lacp2690+0OfnggJgmda
aM9lCuBy/NPs5VaXKior/aAwq5HwHKwDoaRzjXUhbYp/JTRfOK3QkEI+acnUPCUwhQ1BUTdgpzxu
RsMjEtu6IZ0nJ9yo/Eq6hlQmWFSEiPLYKv9oNYlNfcigStLNUDLwZa0PBLXIlnlveCZ37NaSged0
dugSmIfE6Gpt849VFnMAPSNKYKAoqLiJkIp8xAwPd4x/Pj1HMl/11I+uknOcGnfe/OIWsBXIfaCd
HO1TNThXH1Ql16vD8rKNIP25BiF2MCxyarwPJ5Oh22GPrJL111I2Oml7vcFE+bok4geACbuGlR21
y1B5JXCaeTYnZdORWsbi1rOYftUbEFubv9iMeDswy/uJUQHdCH2HLf2nIiViAJLAuDT3vm88kYL7
lXY5TytDDl3JP+ID70vPflfsgXY4tvpqwCKCcYeXkHMLs+PBkv/6ISElFxi3qjoOykGL8d1U99jN
35asbRhwjmEBIyxshpztoNleS7O9wNnnjqTIQqmeIZa0PeIYaBgoduE1ieIvJr3aLJkXtc6tiWNy
12/cP36/+2FOAL73ThsUQ/ZnpxMih5epzX9gIb5tvIfBX79Zy0WT3jC1ETNdrPppOE0qWER+pdMx
r0jPUW8BWcXAZB41481ljOuRedGU3clT4gQS+saA7AqxqYSVxxA7b004T/Ur1OBbOfuMKwXIzzql
JwQujjiMyjVT95k3IAXGU7dzZ54kS3cRI26ZA53A7ca+vvLYvKev8K+e6ZUeLb5sYbsIcdzkqUKY
TxDbtiNyIIK7yfo0JtaLkuvRWJ8nNNHI7289DzZcR03pleavGucX/Cz4pzRMVPXsPk7afeKtt04r
L/hFRLB9FQksrlzPnjN/DK6OIaxnYIxK9F7vVNjWRCvZ5NITmsHK3CVNc9f0KPUI0p4Cm7qsSosz
GlqD+Ynmez8+G9vT7DfcO6zI0y3vUUzJXi0sL4YCNr7lFWTw9nk02fadDxYKTTtZFbV6Sm1SVCWe
Jt90PhPPCQVp9ejSsL4PYoJiJSpiolwXO1hMaUk+00qsgA0whBmHvncYAgWV2/8MPf75NBmOST+/
eN32zkGuiU22eJ6S+mSDGeNJxeUitPyi4UW3JKhplUQWRGr6T2Jj48zlHqyyH8+untJ2i89zEX5C
7qTp4FL2CXXj+tL3wEKzc1UPT0yhXhsLVnFd1x82DJttHx1qufOAp+ytkveWnv4ytsnM/rsn3BJo
5oUi6oKTmqky6uyyzS/WGN/lbQ55XMTPzmy7+24gI8XjfPddQTgazQSpfPcMpm9cBg87soX+UQ5D
foxR3NOd70YiBnlC34ohHjn6Gao02sNUJ++uExMy0WpPw8AVmWPYuFjmSVjwI0skCEP86aZkPqSA
m80cTmgsHlvJ2aVmmAe04dgs+/nZVjaQcGFErtm/JAKRgMM+iatcM9ihHTWWnrxcLz2JdfzZfry5
kc/LMP8SSs8LsBnu0q1wGwZKD3RFnZUMDFV7UjfaD1RI9dk2OYQ6hb1F13l+Gcyjbl/xpJen2mV5
jHggjgQUcNlib5CbS0krxrtSRztmFyOQZ4Zzp4yV5yis6iwLtw3jGRRlKuZn6aF99yzsAIxsvUiH
73xwyMSdyaqch80BL7CGJPndaNlk1FhBons8392AHmS+NwEHBXUaYGq9Shx9e2bp136sv0aX8ano
mRaM9FUsPvft1qX5NsEqPKw77T3Ht7xnCBtDJOg+tS5/6Bj3Z2KAyXYmeGWOEEgQ03OD3ig5zf1I
d59MbqDnXGGrXQcquGkJDK13Qml7M2x7UYWUD609A3mb4q95xLDG9EjbJ2ZDTIXSIUewQ/RaNgUM
oH0eG372hupRb6ZzxsX1R89gyhJf/ByD6brlr9aefmkIid/FlVZF+B23eRhHRZNdUTDd5+ZGfMII
tRv0SezXyRkDw3YfoW42O0vMF9O/IALUA6OKz6NJfQiveYlYgzIkYEyCeQAhjFv8gftjjmuJwM6d
N1HzC9GEe0HrWlFi2ARIVeVF8I9m1DoUOuovsdz77T+rwdufeEgO5lqvDsTXMBXTg2rTjHTmpYDP
j27Pu3Ku3NKT0KGCE0VCjfJh3uISKA5trxn2Y5lEhrIjoSZjV8mtsDGxW1gEsvnrITNZ9JtLhFoL
NbHJO75txKnLlju2PzdTT4oPXVrijBcUs/qQ/ywN2+ahScq9KqE863Te9Er7nF36XBITOZl8CqRG
JKHgMMin5ruMMayY8ou87h9Zmje0VN+CkXnRZE/lmHm7NEEgI523hrwmjZ16bZDInbuXDIC4GReP
27dFp/1Vw3e1SnWPyQx1VD+FU8nnM7H5cFov6I3DtA4l+03SGuvF/pYVk6qm+KrTG3R4RWB3lGpm
ob8RunXequbO/NPW5NlN229fslHL2PuiF91+xk4zf9Mm11iVPTYMsI8qe3Zt9qxMmI4EWLC+Gwu8
veivTIvkKStV4CGXf/gSyCSLic+ywShK/T/2zms3cizN1u8y9yxsmk1zGz4URgrZkG6IlJSi9+Sm
efr5WFWYk5ndp+rUuRkMMOju6gbUmQpDcv9mrW89xUxgg3J8DOMGemu3jUEepoXLBEbHNViFGE+r
tmVjaByngRwaFHeNXrxzCy/DNN17vTixPr0lifVGa8oHA5zSoqjRy3fDdBqYKBXWMi7Vxc9ow0Iu
hx4/CMerWpkG9OLarc5lUHz1RX/s9HzRI7nPWToQr5ZuJj1XCKiIhZThO5vIddvpz1RHG22yHjwG
AnXL+KDkaM103FPddf7v2iDtV/m7pmBuOPkotUmpLvyJ628iTHQ0m2tfekSFsUiddO0hYNuK5NvZ
Fo0Fmxsr4FIQVjeWLtB+f7zPnWxAjV+vMkbCenCe30Ndn6Sg3y3qazNDVce0u20d9Wy5PIpAUVNt
AiYVs9k2tfDK1SmlCmHXlB0dQ1hJMEr5XmX2vVFw+FHaCfrfYBVoZGgE4a3I3JuY+qPguF84utw5
wDGBevMkhZa2KibUpvPn7HWDvUg73Nh9kx390Lg3R/0YucYjip0nE8uqptfnrqpv02GgkfDjy/yO
lK02WR8eVDh9kHGz9eVTnJdH1j/vZOc8oPrfFzAulbpY3bhXrvbajB+VqEnutK6Ny7ZdVtZdEbo7
10CtyaB/0YwuMiYPDXYHlNNL51ICj7lvg/nsknubRyazD/UWN9527IJTaqPHQ52/GJnVELfpLRqT
iF6bnijoOEzcwj4RhLXpTHtr+t8cB1dBMR4lO0F3vqZDLX8Z6mznESA8OfadruMGj5u9nLwb5XWn
nnbCp4yyRXPLvmVftinKPfY+znBmr67jgyOClIQ4vX7s2Sm1DO/bsLgL7IjTM+KEnVv1yAybtWVT
bE/4KkPqpqzSjvqALgWcXELxZN5m/KepDIcaXxxzlw1rQp8JI9y4K1vIcKSpq6ba2prEJwlBO+oR
IbHZom/PTtKlAPDQw3Nsx4QM5+WVJ9p+SO6npmfPHb/2qHcsvmpVWUx4JP6yi4s8ErHQo0FC4iBv
S4Vk23GHCl1xj+Jh6JGJ2M8xGPCSgj2NuEZ6I+X5b3o7g43yomTduXFROOIA/8J19S5y9s5VXWer
8T1CVLIMIvUhUBmlGNC9lBGWX2wNvxVk5YZiFRnVS8bYspOAWFIHLXvMfHajdVjj2bMz75KcMc+D
ruuMLRlI6wRhOabWL5FVP+aZrA4lKVA5+P4S20JuUFdHaaiRXYV73TS/xzToPs/pNcPviVA56ssk
wGMC21qzyIYcXEE8Y0NZQMJGaGIvIEB5kZv5ZVLJ/DiB2GpNjEh0ToaiJl+BlDkTSZLZpeye7Hqb
wLvNgpuo4EkDVAOhI5tPx3z3k5BBvantRJuYy3huAkKT7W9EcjpN11Ph6bv/mGkkf3JRfqJ+fBT/
/zyWU/RRF0j+21+BLD8xXP4nUVtArfwFtaUmAir6idnC//8PZgtUlt9MXJDoW+CySNsAZvIHtIW5
5G/C0R2BPcWDBW7AzMr/gLbI30CbWMLjB5YO5GxmNTYUTTPP5TcoK8L1PIEB7/e/8J9AW2YwzA/k
QX6vCa3FME2TtE0XCMyMqPqBgDaVmggtHe8gSRAxh1igj++Zk9oLOXqPbYRyZxCxPZtglpRfB8p/
yhZPbNPUv2YVgvppKs+jF7/98Pn9G8jLv31ZeOMN25TG/CH8/LKyNEwyNO7ZXmvyg0c5DlrsID3m
MACO/4aTNX8D//IZmMIzTFyudH3W/PMfPgOUhGyjsi7DXeW/hBZuvMEgQsgniIbI4Ta0LwbD8b4c
bvze5rD0oR2waT1mSfOB2BfJIJrVpdS+lIxfUMwWNLWzF8jWPmv3y1O5j0qd4U1lmM8GFe/f0Kl0
rpNfX7/DZ8VlYUN+N+xfgF+OpxUjbJ50n+gwFhSMfKMd34n3ozZChrMLCuYQkoE6ROlgFQ1YZNl0
/eMv7KfX8AuSB6+lyZByTPd9VdQ8BA2EQO4F87dJMId7+etfxs30V2/Y+YXZ1pFRnya1nu7DsH8f
yuqcN9q3MN93k/PJBOrpr3+bFPMH+H/4evNNYri2ZQAaMh3ul185jaXWDkEooSuAaij2hdmtdUDk
VJq1ufJQVg0SIUA5ltk6G9csyo2y2SddG5O/541rFeTlOeuTdciyHtsbAPcYjW7FmODYyKTkr/Ce
cgMmjEe+6iqrobaheONoibJN7KKPzvllKq+7xSxH7vqoeYJuw4SjwUU1mL/LP9gjDMwOpG9ZF0v1
ZztlSmlW+94xsSeQnk6r8sGsrTqrQSTPkeXd5gZ/I/TgC46SleeW+wFp6DlP2tfBtXdtcbawtuyg
gx27piZDOZteLPAO+0KRQ2jl5Inj1KyIQ0MfEE8Dxr6RJTFr7Dti1Ot1l+XmpujrVZCyihujJlnn
E6ki3tgsPdgFizBAi85Qm+HEuLaDkqUSRa6TNG/CL3ZKVv3O1rNPUuDiTeWXb1NosT6d4IG34SL3
AyIe+DJYoNajTI+WzD9pj9TGoliD4oKpPJwGxlkeZXpmnglODI9JpIU0ra8A2mK2LM1GKEyjBloF
UsvBVpTh7YBgYJlr8bRwjfzBKg3uGLugFZ+qGyvJcciT2ptPexdIYBtZa8gYyIHG5urq+GC5TMal
JZH0mBYie3ah1B1y2gxs6zIPYLODb4DTYok5aZb7dkvK5NPgZjq6Xq3bwlap71k5IiEgrUe0pOXZ
XfnssJ5eTXQx1K/MtzONOOUpIBFhQpDUNfcSGZhru95yQu6NQfSYd55/qIrktcauPsJ9dFyfBUv0
VeMyLF37M6wrYFM7gfF26bxUVdtv2De+UTWiYnYzBShEbQZUj4vBFhZqxPup9XGKkM63VKiPFzNC
0jSSTT0wEufdOlvHp2puUAx34Kty2fOnqhQuZTyQtxC9hKViJpT3b3WX2NtibK9xwQIaG+An74mF
v0RUllfkog3GXAQm1JJfjmzDVZZHxZbJGAI4H0yKF13sFIlEZnWPDICoMDWG9cP0accFmXVGb87A
+F1N9Hd70zUjy9BiVrWjOFU5Wxkj9ZHKOe7R5yaYz7wqMI9V0b9nPDpwRx2HST6pEqniPA9sntjS
4g/JsjfbCq885M5kgawDrbSWpck0XzjYeJnWLkXqoSWLo29VkL7Qj75XTI+hKzwG4ZSh21+T+z1b
7lBoHRUEJ8beyJsbyy8wP2T+gf3XrTmzgtj0UMjXvCBGbsfUK8pTV/WPRxEJ6670X/ooTB8qQz+T
vYlCXFTGGsPXt5ztrpUZFKbKRngHPmoxUuAKN3mzc+sJP6OGcxEcDZ/CwmzcmypNH6KA9AjT0jL2
78G1tKutE9a4kOp7M+luRQeYKKxTtYx0DI5ebB5TPR6Z5BLt1DgvKBvAKeAwKGrf2usN5vXEHNdj
6IrraH2K5hrmjnzVKac3ioUyym59HRf+8GpC8fTCjMdSlD8Gen7vBjbzXU/W5yhBB5DrzqZzVL23
wCDvAkUAz2ThMkJ30t5ESlKSeDYbFH0bscF6Y0F9smuQ1l6nv/Yp896o52olo+bkEva6kHyvC5pb
otyHKYBP0FnIOJyzsP1ui897NqIE1VO7VqbckJQQnQufmCmcIC3y+Ng5B1qwa1Kh0EcosW+jDG9L
XPprz/YZrxo8MlgN3IVF0e6ToP+YclmdEXcWm/m8N3X15ZmBOLiBsYl0RDOJCu4aMjuwjhPJ7aLX
rvkAbpBq8x0hBMbg6Fsru8D9G9YaksFk/KLUYAwXMPeNE6wUo2Yy3ODYXdXEjk5ZyUlroDISaKBW
OqEIWoRTROoEqMiKsAaDZ9rSzqqLk40DeZmeu06r+Cuz9rXraytp5tnBdLNxFY8+XXukncwYt28G
IyKu7kUcCxAPE81V8+AOBkrSUZF+wjZkfgBOwQR9r3XWaXoww8y6m1r7KeCRt0eWj1jItVFAeM4Z
C7mNkzXXJCYg07/4THp53qBjqCOkOxhGVrHdusjMkp1WGs+5FrhboTUAn2ZuChUyx0+BnkMR92uR
rDvOtmWPzOY2Q/Wdy4sRjfe2wktmNxBBpms+EIeWsBBdV7l5XzX+LZBQxESD8d6ieUYxIbEWqvZB
sL3I9XbvlWSmlOUtx5a3rSy1cjrfPsT9sC8MZ6+n+i0KKxLXyUweUMAAXek2BlLnO1GwWSLWhSCK
kpjEVPYMGtikpTYTpEkZK9NhZWWGhDgl8NSImGZUA7Tz6vr5VRYlHqqsvCmahsQtGsHSxPeJkiNq
mMqm1DlqOmITnC2ELsvr6drYcbzLqYLakgMjgFi7Ai4FxtNYN27N6VQ5L2XwNRlhtpaD9w1wCs96
nJK9kntRJwf0GxvSS77/dblk6nO9/HO5ZLGLYtJjGqbNE23++Q/1dFlVpH93RcKdANqhRcjJaUFS
cKxv/DQ3LrIlhaTFh6e7DD5aUtRcQSpf5Btnh3CftghI7GY6e+rmDQUplcs+5EmZZXmCFtllxqG/
YvIw7irLefC50rHe0564YwNUxzs4IyxnC53CGqkulwpbmp2jQy8qTYZxBdFCPswWVKw4b1GJ1rkI
1sVIXq8N7VH2PfQ05yEfg13RjAedm4lY+X3mO/3ONI2RzWDz4jSULGFXfTrF1Y+x7M1AOLRMZDrD
6CPIlDWuowM1gJn1yKKcYXrqrAbK1qXnhVjbAoC/0fuoaUjk2rAkF7m/M3P9IQuKnW/LdRbXW0+4
39N5icxTk0O3XmdGepUKpoSpsnOHwczuCSk38ltvUGqPwOWba6QncvysYxVblIChj1ybM8xq+jut
BPDh33hdou3bCid7GrB1iXr3o0qkw7S17EG27MygPrXzScywgbD1aZeLKN51s7FbE8N+rsMkjB0Z
5NtOq4YNsA8OHFhmfUHWdKzhrcBctnIz6wuR5H3okhup6+MhKDBq6AhtA9GUO2Q2dwjYcT9V1oqr
5RSkFGSdAdXAlScTatzGxZE5u/fRVyAiErZhLbpYW1fOzvVftUy9zb8mKa2DYkyfiQ5bDlV2Vm5L
lyQruHYcF9OSeLq3pkre+rbaJi0tUHabdRh5MoJhWQ9QNum8g5WKD7ILrnOAjIS0QnTB1ZzEEQoG
zpWWVyXCG6iNn1OI/NnoIOa37G3tlzyqzk3AAJV042YdKPLxPBsSZ/YU2ivR+DjcpnoehcJdtOSF
oevWG4GD1Nn4jslw5mSyjtb7dNVXfAAMndBxkeq9MMb4bVJAjZL0IFP3SfjNu+MRPklM3LuBlyII
uCMI5GNqHma7Km61rdRc3CdoA7uKhYt3U9IKFB3Z0knxQVc6G7YZXXH+vZtd/Mn6BjtvaPNt+0wK
MbwtUJqNOsu2VubxAsrd91jaVPQhp4gcO3SMql9Z+kfClxfojGr7on7Upq5cCEV0wSzEtIvpPifA
ZxE7WbtpszuL8dVKBaaAJNdcpBrGRU5A17ay1V5UcfqkBS8UAMzUwiN9OGPwrF9D7cKzGstlYeP0
TgNDLrM+uqM0tfmWeaF9EJ+RCd6NWeUsYTfO+bDEVvWzUNyzT75HFljDu4rwkDEV9K5Cc+6nMMMG
HVokgvGjmpUg123D/Li5p3Lvjulg0Eo4/cGFwYidT3tLBWovaXzPq+jLbHJUXzNgvYzz16Q7g6PE
mGVANkysei9EqZ+c9lSws950kXAWwYifEucs+/wyencyZJJWifGTGYqFcrqhLRmU/TjlcbQyBc0f
KxXhWTe0z9HGVyXNDPQDq6RvaO9Lq66gkbWIhVTCGrhnRePJ9e8P7v+d7T3+DZGZdv8vZnsdw73P
n4d7/IE/hnum+M21PP7tCOZH7B0Zn/1JZPaY0wmsDI7kKLSZ+/3XcE8D1vz7aA+wsbCA+drMN/6c
7mnWbxZTBt0DLW7xL4Zf/2S8Z/4y20KKyYLWYPHJKE03UE//Mt+LkUJrwiyfR8aNF0wy4Cwjy78d
fL1kIGUqUwP0GzlX31Pj1nXGAglezipJ4M0OVceDZMSXkLmC9UPDOfvh9G0IVBP/OK16Z65lJVFq
lqV5oUSGDl6Jbq8GrSb2tA/2ZH0hhgGCftRL3zm4MR7dZWUOzYuiwQMVxeo77DLm6oaYzcRxoMZ7
s63D3WRVyb0X1/UH/5D7MFPNGlWCREU3MGIn+zVaD2wtZ1BOVj5JO4g11JZYQpZKfgh09J0H2BVs
XVhW8SHwUcMnU1rvvDiXIEM7/9uQNexn66l+NqipgP6mudlh6xLGNjC6HKNe7cQrrNJq51EpPBQe
64jIRwXSqDq5Scg+5+mLtqZTY24sPEN5giOr0k9E3okG9XqZJHsy5oYJ6Y3e8+dA8O5AjnqkNmnO
izspAunjnMaMGtAGTt1FwQfZNfhvs8DhEDbQIuzx/IkjwrLhxa5hQAZeWj8pB1V77Gvuqpli/Zs0
x+a5TSeXVUAkLm4asH1r/ZRYRsg7W9ocHsqBMOJbTJ9mjnK/1d/8cXLXGG5HPhTT7gm+Lki2xCXc
dd/ctqMjZQptLAw9a04k7FKruDaZsBTynKyFDk3GyGxazUhZ6Q1KMv8KgyjZmy6r99zjd5uS+Nsa
av6BDAz/EjhOt451vLKeJoNNWA0+cyExvUVuoz1FBCzvJhEs1NThAOqKr8atspuihW0jABg8l7zb
DUyZYVXJxlybo2kfygpedmA03W3eCvMeaz9YlCkItxqKo5ZKsWkvrWaSNd9r/kFQkCKmCMH4Ke6L
bKUPlfeQA6KGaBkFb+gp4SyacAzx+oUWiy6z5cYHphROe7+PaXbjwtwOvphOpiC6dqYpa5deb8EN
lkPYPVeeiEBg1Q3QS1+aRPU1bHKwGSkz2iVN1C6j2qso77Vq2k7UoljiaxddS46en713A4OJ4GE3
fAbOXaP9DTXnQM5h/tLWTv1Ztp0MN21S9CgeGvmWUzeTBJZODIvoE4crzB+xyVLfulVOY3V7D275
TstYqcs6hcxaZ5ZD9VKMw6JKVH2CDjFupF2ASnXdhMhRLZkOrRkEF6NHwjmQaPrMvXBX+JLs0yG3
6jtPr51HPQqKR+WUztWKYCLbzI0wTtM3UtRI7LMDMcVcWacSPNEdXw0eHmWKjQX259W1iui9r/3p
Ee7D9BH0Ub3NK6FfW5KKN2Gem6j0O3fFAFHcu5FyXzzw5W+hUxRHw3UgcLJkWajGqbb6MKT4pNrC
S5ec/O3T4LX2SrWJzkMGRIhGIsHZlPjR7NCSXxIowU5jYPzNjghaMPxGrPVG2I94nXRkre10xyNF
nazJUZsixxqI9glgM1rSTdnVzTPTx/yNlp+/vupxj6FeKvejq4VUSDklXepEl84O4RK12pBvbSSk
r5EYm4sf+OFtECq88CMh65cK6s1OUUBTSYfNuXDDnPVoqd+GdWsg8ANhW7idewPvznyz/dpZNimY
QyauACFyUyA3cyYN4NyQ37jkMT5NChBO3YEe7GaTf2PrxrE1m+aGYR1ebANusmHYYtnHnXWwhaqY
csHiHUgyw6kQoZRZRr1lX6dG2g/Q1rG/S/g295Y3IAv1MqY3+6DUA543XVV6y6Av/WqrAiMGv4++
hoZuStoAKBqPy63bTsVtq0OhYX+r1SRb8hGWdBaD6gYkjS6GAZAK69CpS/C/YfZHiNo/KmX+33aQ
t+X3/KGtv39vT9/KX7eV8+/7cQ365+9f/TfGR1jsOv7vxcryW/ZefP4cHzH/iT9XkcL5zaZK0W0W
RZY050XSn6tIQU1CDo1nmybIN7qp/6pWWFLars3PCHZgQfhjsaKL39hRgiqTUgdM7Tj/qFb5faf3
w9jAdbmYXRabJvpVQazDL2MD1osxiSakZ2PVL1ZR4i+arHocnCE+dqQJAaZxaNd8JVZumDb7oGtx
gZTAwJQodjVlCJpbn+7d7bN1FxWsU5og2JRDdifrgXF/66OV9qFY4kJFCeCmRCEwHia9GfzxkLRP
ALyImcWANkKrOZBizQjYRT5Z5OjRq9hGs1DYexO2Iqkq9FmMjtLtjNLA5Nq+dHWxy32pb374Au/+
eP8/xl3IeZn1y8eCng25g2tIPh05L8N+mKZ0CESyqAqbHabMc23Z1S5yGBJTPIasiLoZCAKlqbEs
cP09PuDfP6tCjPKg61AUkqi6EpR2E4jylpEENdIEMyBri5eox5bUpPUNPhVzzR56OYxCP7cKbQtm
ZLoQHY7AkOiXsPWzU+CyhYqzJtoaFVBwzmVnlfE90t/w8MqKPtqaanwfa3eAYKAB89fSoyfUcZCI
MKW5D2bGFqigZNMG6P5BYiZTsc/M8Ml2puTYDs4fDQ035b9PJKFW/tePThrsFylTPGrjeXH640dX
FzgiAmwWFPDkX3ewJARlbdoyJuNrXAJ/sBeYugqYjSNu4y6Dj0DtomEGTSNE3bk66U4bU8OoJ8/v
gzOLMYZKADy4iHGF8J5z5p8rTWMAxT/ctTb7cQPd0lH+FunfbKrnJerPl4K0iD2xLd2kXDflvDX/
4f2kyE6NIdSbHc0rOtch2lU2jERhwBetM/05w9yoZTLdZTVQxL++Dn+Ph/zll0v6CUYnDve7/usS
tDW6rnW0ssUYDApSDMj6sjZ9JOUeWOB84YzTVcXmtALKSBoAaKu7AOLWimVetetz5td8AfvEGDaa
pqlTXhE0nHOg7v7mdc7SgF9fp23ScrHQ1126qZ8/JCSxDKcmXicflLHse23ah/ABwwrxmT/5h7B1
XRRIswMPDctGz7KH0WKy/tcvw9TNf30hqD5YxzukjjqmdH5JZ7PL1Mq9Ke13QwAfJD+TQAy9DcT1
qkNTseYqvPPxLqAfHm5sHTVfONXfayWZwOvyrMn2IUjgB8Zspk/2pNu7RPkr0BFceHF9zdEqz3Bh
h8qoiDPkzSWpLjVhzI7YU1hetd68bROcNRpKfCz5zNccbBiGcZOOxJbUtRUeh/wJErE8lGWq9g1h
z1nRuuspNetlOmAuCr3mxVYxK1Bq6lUYxE8VbuZNHLegXeqkvwnn/1Xms6zerWjQOmxh63KiN3OY
KDKkTMjDaJcN2up9NeOdYweHnOkW1crMEvPFkOOmCGDwxH3pbEHspOtqorBq5rFmQbtHGluTLP3Q
Cg69JJuhHMNkg4uLhVxzcDwvvnhjHzwX7B4Tjr7N6JHQ6XXuSU3tF4IPQj/Cu4nn/B6g+2W08Zd0
U7Y2OpeEG1G+YhmG0xAN1xQ2wka+96SZrEbQFzwcSP0uuFbpfrVxFl+Gq7jQ0IOHeIQpMaNdCOwG
A3NxYA5ZbeAfqKUBrmcYfG2RNebJDcv9NGISjJNO4RvUUHU2bFHjEC+i1bCSwnn2kCGctVKzQq4W
XNCIgh8U8XZw6DOjDlBSypzUk+Z7XGzDbIBbAL3PH+XAnaVdIt4dU3DgChfNMx4cE/kupqCepsw0
EMDzKLcAfrX8fsJ2zVuMtvYAE7JQOcRBv3kZ49zfEQ3yHRzUt8bxBtpg+gbJg9IoMbvQVohl64Ne
AIJPvAMY78q2XqJqyzDcO8dBySDAgwmto2QFNViu20x7sFo2Yggmg3HyeNbqT4bePE2lPA4pMJMW
ZJv8lnlU7Z1egvIIDYyq6lx7+zoLbzM5sv6H35e1EybnrrHXU0/ogJ0eRorgUzzkGKUHyMXCftPU
xNO7xXU3HiHY3+nA6UOtfp08D0qkFiWI/PInWfaIheHO5+GRrXy6jL3U2QP07kb2syy7OMU8ZpiJ
dc/CPV727K7Wdjk1uAUcUtymdlkogkX4R3HAYsXeRHsTZLAshQFqyA+b8I5QNRBdJokyjklkkgea
88YP+7deNcUt4uuZDGjjSMkF2B2CObxmfIPgoTbMTfiQwC/iKZMERYwHR/9UnKMLkWkTN4Rzgg2O
OatgFWJUGGY6PU03iaXXuyRlxGmZ7SJwG3kb1D2e5NBZ5Vrlbt1QP0s7bY+irZm0iw5FOhYpZYzP
oFkAoGjFyc94XV5Gc2ewKFqU7IwsVXBhJmO/9FSLeUPe5b2tznh6D1COglPlpqtQObd+gM+h8xAs
io7lWN6+a15fbZoYldZIRPgi3COe3bNthFlaoGmJ/HpH+a8P8jkcYR9bqvyIQ/AccTA86Dyq0pBl
Qi2mqxzg/0Vttk21pMcIJNWbtrcbmNiN3+1zWJArI6iTDdK110GHh2IG8TNRCF8IIUZILGhyOrfZ
2dizMUbIjhfF2NgFu+L7fv0C3eoaxmzkBoOxapbZW7dQJ82tl2YoYAO6JJ+0XlSevWl6HdCyGMbU
f7ZVmGLGFRds9wX8JRj3idW9qLLXlxohG0u3MWBJZeA0ZLJz4hp6OtcNlhr0O0DRwBb5EYJNnucG
3yCtv6MFYmkqK17ERfIWU8bmLCcuRnr2Rl0dzDxfDziLkukiRJ2us8qfwWv0VCOm90WdhAOic3/X
guNYjnkC27XBO8N0goUIEr3CAQGyz2Lz2ow9ZFfESyuJ1bVhfb0rg0tk5vdOoT05oIQbTEawCxN4
hFsFtYL0pBoPOMAhQ9SXcWQlOUp/whG0RFhs1BFyoYhEVjdDZ/FYpCDtjClE8z6lANqlzsf6QemJ
LKUoznYLqKZryULqtUubY1gzNKz0KtZ3MFgqEGWty8lIhgDQh41fZAshx3LPWVlvwakdmsTDumtY
3KVeR0hKATovVpyD6XwjYwgn8UQBCV3lCe4ZNukvwzxkiYLqGqyFqocbZFkOIhJN1QL4V7hLJgZ4
ACpgKVGriOApZistu/RZOM4DTIOHzPO/VUjzuz7e+ZP9ljje3mOodcfZsMZlAwkjcIBl1ZlcOhpD
xtuoTrkxy/ET6g207TZ7TcfoW9MOPuZMJPydRK+TQI5mh+N9F3FrrXUNkIMFUhVIfLLXCfbqTGSF
g1vt7rKqMy9MCuxc3che58AT3apMrGfN4OQhPPLWdLzZXoInydXaR2m3p9BnpSd6/1pB5nRz8zQU
rTg4Lfj2cl2ludymPAE2Wm7s9Uo+thqZC2lgsRXu872mnAfLHHv0DsVdMn60peZcJ4kgQJca7DXc
0yFm2GaKPs0YqZljQEH2/fCELKneuE54zy67PhvuCpzhwBArr1dlrrNVjMNuI7nDlrUcm5mbMiwB
Ck+l9xbKpt5aOSgfVI3bVu/rm3rjFaZxDFJ9CVJielINnB90lU45p6FJu2YFH2RQ/AdEa1R3Ky6A
ds/gl/m0nW1rZpiHuPKIugjs+SG67RXToiIGDqP07jRMcXDsFWt5UO58tRbbFiPrSNrpJ+vYjflb
VE7RMbSVf0zLZlsmfbZFZeCvothIVhmsfJ7rH14o37rC9beZ4IrNYRodvJaqqR/KD6L31gkLrYVI
8PLqXxqYTNTuDaY1y9mPYihOtds9uT2SdWye6VpOYOZ14Gfo0OHflEW8YyfL9TiZaOVjlr+D9RUP
HHCJbb+ZcbqHP4pDNmKi7GZNs/bS/OKkbnEqcxyT+KhWbtl/QeO7c41Z78VmqXbe9KE7Z5oGJ64c
t/gD40VicslWerBN9UTe5CzQnz04GzPMhIIL4F2sTXeFi4G46ykrgIMVZfyAu/KbF+CRtWmTMW+F
mFiUBjxJfJbcPb2cw2DLey3AMzyW+Rv6FQZIAzwry9hhSsKadw8lrt9JHzO6lMGrN5g3Xs34W/iP
WTqRvDF2q7rmlkTljoE9d3GczmitINpPIZiynHykRdEZzwEtwNLVwwtaOm6l8RpTqIwtX0b55Srz
pSYnbNl3zlEw5kfVj8vD1u8qUd2GrvEW995r5RaPRfSZeN133fJfiZXqObIwlAJ3ADBSis+J7Kiw
wtKXAtTOmxywWX314esRtBi7y4RgnXWt/C8tqz8wq70moYkPdj4jxrC90WMUBS1kIdwJw9q3kRR0
U7Wwhv6s/U6uqJDF1S7FahXeeln43Z9uNb2/zfLuHR4LFKsOy4LOthwbGMItdHX0/RhiVnnMuPkQ
qvypne3+FkQkWaQf9Pyjy645nTQaDYIEkpQlLgP1ZcN4h1rNOxQ1Q30NlgKOMyeRKA2qkdiRJt9L
hUFuyIEhyCm5FVWKwbuoV0ZRk+xT30OyA9CcdA8ETnBJG5+TqlYIXW4IcnoSo38dJrxkdBQIAHVQ
FM2gbyQlxkK5nrYFc3Yn3WkDxoOD1HLR82j6oYMcv+C0PkeBd6d7WExkVqRYLORd6E8HNTiwn8d3
X5jraBAPqdW/C0e/URMsVM8bbqrMp9mw5Y1OCwy1GxJHGrKphr1OiTOYMSQNXJZpR53Zxa9tNmy6
zjviJz7psXlne4C1i4JjlHvgi5p0WJRdRZKXdYeouYWqg1wrT47k8xKomfa3gabzHHCdVznS9sQl
Wj0jks6yMJJx02q4JEeCLQNlPME3TtaNwF1mBK1GMa4eyslmqjzMqFKL4jJs8scmbVmb0azeEy90
8maSxmBDSVBtSDvBfqtqgZ8Tx0gmTZ/s7IandUoMV2LRMYxOzSzHWukW+pMoz5BZ6Xm39ryPNOjN
Xf75OzW3hgQhRPy9TARtUm9vWX/h13fBS1VKE6s6dPcSYWKVNsNp9FI0MQMBk7a9iDj2mphcRHvU
UWwFxqEwEJpDerhp+dkmHp0MbJxCeDqtZwFSWIJbD1x37f4ndWeyJLdyZdt/qTlk6JvBe4MAEIg2
m8g+J7BkMom+bxzA19cCJbNHpljM0vCZaSDpkheBCMD9+Dl7r22E5lYXGdgIDQgPz30NanjL/OEH
ztpjOGY2L0GeeirMexkF067leKBFw90cNU8ZjOmU9XWDNQKvWvmszvd6WyILyfuDOlIYyfD1k8XP
TDD74UhogRHLm75eaWZVH9iG0fggzs+OkncHxyD4KxzzU645LvEEtcffPui6fnBoYLtVfhU5ar1p
F+YGmZ4CUFiWbxUXUBgFzoLg5wEhEiijI0sjeT2EqEuZabim1QFwMOzzUAKzEeiq+2RmoqMgvcxh
gWxKZA6zEDOm5/TGnhbQqwrAxhmutxgvclYvN8XBpAvmtE7i4kqsyZ9Cnj/jIRgVv2o0FGdLP2/s
3qBcHm2vZvlacIKqFVFA6LmvpKaSDuNMFa+b2LgThYhaJgAC1SxSvKb4DsBX3/IT7k2NxNNMnCSj
eTDQ32XOnYbszI3Ss6WanVdEaDLwrFOk0Dwdy7PcAhog2QMJg7jhqH0JLWvZJoaB08lQ7jQQvZB9
Izyxa+8hQbx3KUt1umBmkqoRPRQ20QB4K7Mm2+iYRdm0/vIpA4+UgkRkXWnltt0mhVkfFasjf9Bp
OxcxarkjHaK+mSp0EiRXHHQ7OXaadBC1kHxbNk1I3DKqVSO+ycTaVFgQCBYwZ+2F8Ld2rlUf/NYh
tNAvSbH1FgkYfenEOWszZmRImXAOtGWgdbnqTiCMBAPWvXOI8JYXYkKfNGjvbc66CZmtJqShPRdy
3+2YVJ9FWBQBejRoqWF2KcYYBzp5a2zFkdbirqexwMlXVa9rebzPq2c8aOFtUWAWHRJCD5ZiutPb
8IrGreyZ2hx5GZ1QMeGnBLNjXTRFPskMBHddnwfJbJyR2E0QcaIIRIHYDYLDPysKaDKaHD5ZdID/
AJ0MglK4npUnc2L9m9iABlqDrpYgQQrpcfeOEtArB6uY2CvFdS8V/GRGouKDTENfhDSTET5uJL39
XsroaIqe8BBNOhUEKczT9I5Jz82kDju5TRYI7HdQMww/e/bCatjaKqr0dvmht+aJETUGQIaoyJnQ
YBIRhiQMhkikUbHDx35V5eaWjnSyieuWfQBqBFTbuSRMN7pXox2MxI6TYExndjmgyEI2pqh3ajGG
2wSPDnM4lHAV6XZRUz/EaKGCFugfFJTizpJSlV0mfG1phgtbtQ8q89ymS154I5eNFpqDpwm1pEfW
EtMhjQR3GQ9tIYS3yGNEHQ3GxzKPnGRYTXs6ZR2FdwNEddPVsuPqlgT3DynoBqI4ck0JJAwQG9zT
jb5FzttzmEPVIHHAdUadkSzQdeBdQ4VWkHFGLIk7CPYeQLBzAqhss4yUVxzX2E60PZk++WGKe1If
tOWs1BnNvhwUsi4IAi0lf7TXvdfu5IAsNFCRSn6VtR+Fohoo4mSECHyEWaFZn9ykHd2bSEC8gLf9
pr3rMk9Hnor94pSHKZk7bldj+ZUIpSxT6Lxxa77E2tIelCh7HdUafgJmTdeiN4NQGFPPqEtk9zb9
HrvrasS0fZWH4ZQyTtzFESywLiaYowaSp9fhaWzCIuh16s4St7iVFHDG6pfGyTChyshfq8NAeKpf
gq8jQAmInHzlMLZEW03Bq7bLG/gACtOCEDHmsXvWhn4D1OK+mODvR+Nbkhdor7C7kv8F74vYcTz0
avkDiTPo/VG7LTgJeTTLiAcpnPemn5jkxqBVQpucoalGRkAoQzpdRqV9jnR5cHsxP8aLxiJxKWYm
oqOkwqoiDFy3RLWtZfUBzz+sKXzwhazelXkHfSMsmSgfQb3fRPN0FlqE9QOZPKk/xa4bFxXj7CR8
W3KuGnO+62G7BJJkHBiJl9BK6cSx/8rz0MA1W1Oo4ujA23sVK411Iofjm90KDgQ5edMR9wdYhUWT
IsObUw0eLxq2mINg09s6HmEgXdmy9lRnalWGzOmILEMosd8UxTtOMGdrSpAW4hJygUMtsSEbqCzW
EjZ3m9zsdlNjnaWl9+Cdokmjv1pWIdvfDokkBXbNNlLWNIVHkiuMaiS/xABhP4lgbm7h78m0JXgG
a0m9JzIcjKh+zXj5o59hpI4S/1i5hNgGN0rSzB7kqYEaJvGVwbrX9VUwUli7BWordKRvXWVsTdV5
tmIj3Mnqtug4H/dpTmMYHsGGJjCBz6btaXMbgqS0H8girVzgORbiPvVq0fiZS0dyrsc5/SYsmq+d
iY1JhXvHReeXbIJEP5J3kuGqzpf8dqITBJEBXV59lZmyYLKFTBLuNAglrlqy/IYDOGVlcib6POig
SAK5NzSDOmROr/DKSLu4BXxIshZdqXK3IuMpnqKBGoDfTeKklOHsAtluzbwnEmiNXn7h2TEYc4YR
KwxduR1U03xXx4SQZDCIFSfbaAZAxKhMo0BBEqGB0O00YKawVZYDNgtOSTTsiIygDLRSlKeWIJVT
X64InUR53nC6LPIB8jQPqxtH5WUUUuFbzUw6bIe2g/AW6pOO8BCRv0VIfV2oVye6AKhdK/1SmMaD
yqnNp9Cgrx8PrkZotWcCTqjWetS0WdJh3iO9tChh0O2IFqtymoRBLUn0TTniuYJZVWLg3GFxvJSE
D9Ew/5iVDHbVeJKmOFgJLV4v3WpLBZF0Ge/6MjLdQYM1pzTZ+xwdRJEcjV0yKBRi6H/7OL0yjf6D
zgJwGWUeOFF29WVQj2gkE3rwVF2rPsQfSJ91O4pah4+0sfo+O9G+ygsvLcGjFHnRH7JhwZml6t9N
ZPZa33FNw1LcZARRbljIuBXtwYqSdwc1SJHhF6qnHWzeqXU42i0gb3SZM05eAX9uQ7vYEEMzUNHQ
1M8/TOB4pN58JFRmQRt3+cbemK1+sTvEPjqoElTBk+oZByftb8eqVdy6o6xRzAxSk01jQCvhRkEo
yiRYLK18W6nzuJ8WEy85KjrPHlOUSku971BFB2YLB4xnQIGXILVJ7IXgYDZ9NkwQ5srdLODuwlr3
BMNFb0DdxNBkF4FP0lacK5FVoLN2oKzlY7oEVjPN50G2+eXkh8qA8YUBEjc6ClYryui44bzEznQX
6TSVpJJSRSKg0y7T1FeZXizMCX3W0mkb6n5Xg+PFpLVRBx7dLB13stneagnHGrDm814tL7RtmS1k
4PknnqYRgQ8zB5780EH/tPTa6I7pcN+CksAjg/6aLjumCD5vM+Xk583p7bwshtdm5q2SWB/oZ66h
U1CPCvMlJUVc68W408gigKJJYz9sN/2cY/lntKU05iXU4WaZNKcm+7g4CMEn4s82aT/sZ7NWd5AK
Lmk0QIKhx55UUnfVyQQJVE3nJaECWrjNKx+eF6lstYdEqCWKk3Mbb0YP9yNKmA/AR0sleprkUhOh
OxbHOMU2xxoxGTRF6GYxI5vIaCia5gEkq+ek340Mg98o0K3lzgh2QsplpnbFsAll7mEUUGUZczIF
msNtFJbxfsd84XV00vnOSHuL9s9uTPPJb+uycPNWPZoZdUnbzo+a7FzzkKNrblmbTeTE7pAzIS1y
0D9diR2DFwfTGmK00VLPbA9mbTm7WqGs1FkFQ7xsZGSx+puhvF9sazsqaIeGCUoo6CMPYxQRvqq5
R5B6A83mgypkRsyfOV7Yl+SsL51CaA4pIUNG8auY1sqJIgtCSlhY7dElF7zhI6X3GkcZENVU6k0u
fKvYJYy0yC+VrwflsWwZvSSMw90yVbwlTAecDcCuG52GCw8CyK/nfvqeK+U2B4LzVGbDTT0UP6ap
lZ8wIRruFEaPS9UQy1ZC4OH5CHKoeaTVKjDdW/JtnkN9Av9QOX7emQcg//JBpvtt6UJCN4LSCS+T
MTQflML4sGAvW3p1k2gMwKSEfyN9H7r8w0yTQ2iHgt8GV12x5oHHz5ZYDpkjwW0QdAJ6I0u3wmrA
pMA7p6EGDL6mDSI5q2y+yTzCbAEVJTbp5XstHEbsMFiw8GeOGeo/vYG+q4g7pA5e6XS3HV3LBHE7
JZ6BHIEugbJUt2bLuEFl5qf0Fp3JwlC9eZm2CTzQeI0n7iihZ2tNFVVUOq82D7Mi3ehQcNpWHoNu
uTKmlrw67CMnoJ+0mRv6ryE53mFFu7NIb6KWg0SrBBqu1Ud6SceOGweAbdpur+8KWTBnIgxpr4La
lhUimav8GWzS0zgClVGJ+8H7w2Cghqs5U+S5YU4ek1TxubMJ3iR40uppregIYYUgM7Tn8MaouaE4
iX2Uuw8iw4BCrpIRD2QsJ82diBgQMQcDPEMASDFAJ+yI7uQFOZLg5vPO8aJUAlx3b6J5xM4ps4Mo
ypD5YgKSyLzqtSTogbeXnk2Jsasd5+oFhjjEGNS9TvacZynvrRWnbj2UZ8eJjCBZP0ZtqAA91Bwh
khQ/2/XyXvX0tSaIdJrNolUrj+DThWcnOLbmZzHYzFRE+12WopNaAm1eKEI2FQR8amsJIJbG4IcZ
iOnso/VknQjKYlWetkASwM9J5G9J9mLC91/yXR/e1bbyg2ZnfXDma0Wh31zWxJxoSE4jU9soZoSR
o4N2pI/aOS6eEyk/RDOMgxyTbzAudAhH7ZsKdRgwDG0Opj1ubYtdkjvknuAkd21yTtmpCWFRnRez
s7+BIQWg2D/pNEjkHldEY4wB4lPMt8r06MwSKREyJ1MkZpDokmNEC3IOydYY2ye9YBXLx3PVE+8W
qWSkJlDP6KUv427qaLtJA8/ssBAzuTBlDkxVWjPNBn9WQvl6xnAVmaI6Z2VGpQ5h2WCTp76VLJQw
ClxUd+kvDfj+fjRnHnTUv5lRXXRgDjurApVi2tlzMuASbaM+A9Jz6YXIsDclwkXeeAcO04VOJzCb
1ngmIwDhU8TrU0yGT5wmeMJxulYQifqh/OxkIyZtKRvpa4UEE7TaS6am9r4YcphlWsf5MkUJEdeu
ZQH+NInADDQaJnGsHZaOgm5QSUDCfw7wq2b67+tMyI707UY/xMInLFb2uoD4TTToRqfHDJHD9iz0
xjRpcThDr9nqWVO4UajTorCSAz3bflsroxbo/YSxNCaPdorkj5imCY4v0WO9JLxdDpuXKbxq5/Sl
Fvaxk7uLZdM9VhuEJwLU6ghGnDKw9Aa07ARcZa7B6Yt+WSMIgiZiJHX4n4Rrba1peFtk/mBF7TAQ
aOopjiKDnwO5utKQYvqjijnmfmys8tDp1oS8cFjMkel4kbzwFGgu7KR60+SzpwE+CJADP9l8/9yy
2uW3EZ1ejmzaCa1xore3ZRY/mfF73uNtixPGoFJxTyz5M6Fxh6jeYvbyTH1dWlVgXqpMmsiYrMfY
RX4oGKy7/WKLkxwTUAMcNpurLWfx7uiscLkwehuZgBD7M6ueZc6XIV4F4MbtREKfN/nMQM66Ez+m
l3Gop0s8PSBmx5k3Owyv2X5J/SBcvOJFg9Yen5yKvE+FuLVeZchujwVFQhZuRQphALd85XZFh2GB
Kg93CeBbLX5byu9dzlohep76xKYydkKw4ZhaO4k/loBtjiQiK6xCOzVtSXZP7/hmxu22ybLtwSLu
DCoEFMEvwIxQp1SpHXCGQAldIHsS0vhYxhUWOwFVKtSbqyVhQCtzhHOmJNznLacJG8xARyoXkUW6
b8xtMDvr7tfIT9Gk0HQ3nW2SAitK1RJuwogZTQmVG7SCH2FKpCNasRPW5ng7CuW7QcyST+RGgWpC
Spkg0lha5uhYatONZFe3WT/ycuN5NThobDsiDqG6MSAnv5gO5rfMiHhTYutxoeTVxmmAYVBW1I4E
JtQ5Yalgq75V8hAoRWru7JKsuMzkQI9Ao5b7FGtVusUzM5E/QsfBKgmpxha+adWuDzoUGVVCxSGL
4VTQ0qsiZjYaDcYB7O4whV49rbwJMmfmntEZR0e+zwUYWVqxDBeYU1KGXZVy0xELiehKqrwKpD1M
VhROVYyRZgYLGdpsw0bzWsTzwYYv5yXGtBuIN0NVUp0GDXCeOtGgjdaE85KnKYuYnkCSdsvSPBNA
PB6z7HVOWTLaocFPk1pywKkBvot8K+lEskg0iFQBtVvHRbZHNMrZh/z3afjQRqvcdiCOFVNTt5Gl
kONkDUy8ku5G0nnOqR7mARduXRKwWrbOsUvq3ZSJQJ7o+mgoXY7QRr1pSvdzpvU7x1YMfu3xzjFH
7JmikE/VcqVjn3QHUd6YCM58Cz+fw0Bp22nOD1gZ/pgoH7yGpNJNzPSjTDrWEZ303glGHXUlUoCX
yGYLbYocR3n0WHLKMOGfkwCp8t1zOjCG9N2OapORMDtKaek/U59cwfMbZlBU8gUMGTE3gUhm6s3u
nVQ/IkOXAS2VGWEvMu5QKeSeQzqSVzT0LqCQo+R4tZpECdiRYGfbJR0VM3rV+hpiJ4ROBg1+YzNz
7hTjRYYS59rxIPv6YqQIH5zwVkP3IVqALcCXodzxOdTJeSCFjQk8kWm1Ay7VxIkbRiQRL7x0PHsP
DlkDXlY2Evy/lgrZtBhqORzfbIDQFmeLF6WLX0lc/b6Eott17a1dlletKHq37HLqeyDnTVzdt4VV
4XYE8AdYwdhnGX3JSflRztedXJqIf+m2Wgoq2zCe0QW3vb4RSgErZOQ6ZA25XVabhPM5CD/66ppe
GWD7wYHx/SppDDpnHfezPIp7yvczAwVt80IRq6O2UwJnMsD3wQnA0UVU1xA4Mccam4YnD5xJ7ONK
UUxIYQFAB/ODhPlOSq/DgUxzajIyY1tSklobHdTQhnw/1Il4MJQg24s8eWC/3/Wdqp1TYoUA5apb
IBVsBWW3k3rIVJM9Hupaz8l8IkSl76zXWWBvK9DEuI3+PqYZyJkiBjTd7Rl1v4XzlB3sJXrR8oYs
YyaMSZntqMXohi8YjXLkAZwK/HgGciKb07OgyYEmuniPes6oWVJi1xRvvQVNlsMUZz/aUqT0AWTs
9mDYYLKMLZNTtC2Y5qK3nWzoL5o1QWiyUjDWpPJZY4/VTGq3jGpIdNHT9yop+4Cn2YPJQkIRbdeN
mJdyC7NGbEieo0FfOBSUKVMH6NsMB2ykEIUFYBGVUVtnay4cE9C4zN84au6NNA53mH6O0lii4jIR
OWkz6gamBXR7MChH3e0kMplJDMowXYIUL1fhnZMlPpPuBRsVCcWI3za6yO+o5OwzhFTNTrXtMisH
qveXMK1STxjsKSwjw4GDYuQjCZLHHzkWH7eU5VuTMARal84LI0/PGqP0ToMJIRNpkrS49CureeoW
M/fp6O0xB7H3jz5j0GHTj4l+T5nrIUAJFAsYAsOu1CeZnEQKocHcds5KJNE8Wosa3YaeEDo9eVY2
REzRFB/JOL85TrVnDIA022p+OBUEzSoOko7csNSUQ5A/2bMVEoIRopln6sV6/kGr9a4V4RuakDMA
oy5ACY0ub14ekymcg1pJXmJZOZhFgc6pQM1G0gI2FiMErcpRJdEBoOIvmrQaktPSfhNV8gigMw8K
B8Q4yTnXixo0pXhRzeWo18XTMGPFmSq6ATGNGs34ztwQvXodtBbZD53MaTM3Y07+HRutbRqP9q7r
Bp33or2SSwRYavGYz2R2VRxEeayUw+oD3TC5AAHY94FV0FKsWAp0koCisVN2Nvo0b0r6QMxoeirD
eCcP+UQLc9oVJWEnmpEMvs6e283htwbWR7C0RCGVBtAfp8gfQ2IlSMHC5gxHcprTJ2ekGOCgB5Q9
JIKJPreLB5CBaYqkT+KfDdqb0+HyIrLwVUm+TTrrbYyJs4CppOWE1cQxf3FMLAC9k3Rlksdsjd1D
j7EDImtRbgHSBbg2eFdtSCaFaj/0pNsCOV4uOqO7NRURXT/Sr0557NudVnZBQUbLZlI51prtk0jU
0h/AU2UI1be8xqkZ762pX5cIjkGlSsQIHo+oZvIBeJnvQKSF3/QBZLhsOzRDtYtVEgEhRAyNCn0y
BBJFfk+dpMRLEn1o1Jm6N95UyA+oklhLxZS8zRYt3UaamKyqCbocZDWhwTGyxvif5k7pZ+MqmI4D
2mqkcWUTVMfSRz6kemmL8mMCZptL6WHU6uuBuaFNQu6pAEHa5HFyTBXyOkMp3wlGZLUsAP0WYN3q
OvxIlmT2ZdSf4HTS7VLT7ZVFmnshI5jNCAiJpWkmQzTMr5eaTd90GNlFFScRQiBTFc+n3ZmMtkq0
CGWMGEk600QZj0pOiGxoM3VPmI0i61rYnyj7kBjT3CgPapS/q9B3AH4vaw8s3IclHThrkfHaxq45
Al6JouhF1noyY/m00K2SiFiPiTPGMnMExmwZ6Rw09J1kAEnVSIt04bRurZBmoN4kl1aOdyMVA1pa
iWnSYL7N2vCIru+oiXutVdOTbQi0kTpidzMlFg7JQDkQ7JO3po9c9ADTLAbpkpJeZ9NuqnQQ9fJc
PMmo6T1GfQXxStqBNRr9lSa1J35N7rLNSx9NFTIxGoPhkox+JenZFuEli5Me3VUJ7eg1gCfJR+e6
bVAqNwBh9ZwIel3QpUHjFR4Zlv9YgAf+NI44DfY7LETXuV73sEHrxWdcL7w4zCJmCX16bEGQqFhZ
ZUO97c9RMShXVvIjX4zqSli9Z4zqvVRpxjGdhnUJBLNfJmqCmHAP5snY9LlanFutvm+SlXMj1Cbo
CV91k6w37odW9Z3swM/8ZCxsTBFUjV7ViKyMOX4OcUWSOn/25ycNGWge1Rgd06gzR0t4MxAsbaIh
q/ZMRUBMsQd4SOZcZZjQUsQoBnpxVjsU4c00if3oRJeYZ+9kT0NQdKQpST0O4tWjpE+g6dFsy0cn
PuTl0F/kkSd5tWNZSBvcZonTQx0Bfenjbt8q83fIF85BEpycdKv0WxyeRIvo1vanXwugBWIzNXoy
1953Mky67ww0e4qMrhaaZIry2epOBTmnQ0MBz06M8Lw8V9E9f0sPYgSP1DjpctcW5fk5w6RyBbEW
c2YPJbjvk3SVhHHbEe3WCZDU0qe3cp5ciiGZAnqdDCrXPE+w98yMi1A/oW3Dbs2IAM+t7VVIPr2U
JqmXxcON0isPjqk/WGmRB9J01LBjkkwS1/6E2djvlHZxVb0rid3G18z8XiVi4pnkwRJ4VGtsO5G+
A086YfuM74AzvUqcv444I/Zykd5lmHaPBayo26QAQNb0+U298vFrq68PhF0hJEjkK8tYgw31Wg8i
Odo7WpfvmzJ0GH7qRODW+lU4kcgjDSrlXbaROJP4pYxn4qfvrdRRaPDHz2UOBKDH9Oy0S/Qsoy5S
tNRLe9agWlVOVcltm61R7gtbbMFVFttyUBov0p00UBHXHUtVRp1bOUFJrCng86CtGBsOqPvRD5XS
NsaMjZSd+O+QyQhfngP9o32baPwLh6ZfK/N7UPD0erfs28XgTSUZnf1Iu1L6fmcksnmQjGTVKxJJ
KE/00xXHogDKZXZ+QtcKxCXAdcN0K0EdQkRMO5gDZQR+hSNf1WsfSzMSVESKzZ6IvMKfDUZqvarv
m2lAjCJppAk6U/3SGuh4k5wZZ8Py2Y1DhWAdETCvL0c/A164STrt+oUO6z+bjVojc3V8/enpAnBX
7SUAwN3CDpPqYXQZ2ixAYpfsGy3F5gBIwrOaod6n8g3rJaIYg9WXmCksBIrx/vNfPLU0TyqzmoJK
qSe/x8IGl9+Zg6Rkk+xF/p6ZlJIzcX80EhCAFYuATTfzRgCHKDxNm3Y5xssNRMeKkSowOc7jg7SY
pyoJvTFh+qjQNdqjuCTtzhwn36iVQ2VU6Vlf7ZGg0dDIzdjOS6Ow99EU+vQ6LmNK3dwkb1gXs4uh
Vh5ebHgGYZ/7XdNONyVQPrZyNL96e3Eqpv0/LYwho2UakdGubVmP7b7YTqs3M+x6nu/ripY+IImq
AX+WVjupqU8y+7BraGQiFw4cC2ZHuAsjY6egT04L5mXSkPJ/J9NM+LEgjz5hgpkD/pb0wjXiSV7F
Qvis21G50umPVljgr8yB8T1k5Stavb6Sm9Ytz/EhWrt484jEakoNPlOTfl8yixCA9elanE7fxGNo
kmZeDHsrd976XNwUgNyuIiWiSUZsDt4hDVQ7f7yZdITRsep/J9p9OQ5DFcwrURp418UQNHQIpalS
kwcErP9Gqhr22Hy4sTpDPeltz6wYaYxEujpCPWEcctEciVJKAkRppEI4PCFhB3S7Tck9IP7hOsHn
zymz0Ld2M99DkPhWZSUnwPAlYyr9T0Pcf2TJJgma/3x2Wf9qsv6//zvX9v9H5GhFBbnyPzu2D2/F
W/L+9is7+uff+MAZ8H/+ixb1P1a2jIaBELkSWp7/+pdjW7LsfzA6sQ0bx7Yuwy7mMv+iRyv2PwwE
eFheAaitxFr+1r/4Mor5DwLvEZHJ+k/ms6n8J3iZFR7z/6yWtq5bJE3zqVZnMsZwdXVA/upHNYcm
NDqUPIUjb1sqtJRpyi/fxs0//2W/2p9/B0H/+yU+WXhZgKdksecQaHuOeM4+zMVlGq9HpfvCW7u6
yz/fiy3buqKZqrza4H+/FyFDZCgy7mUsITNMJEAy2rHD4vj3+/nqMitq+JevTNeoLjtl4X6im7F0
NlO0Sk6/oGcrq7X0081YqFoMmsSaTHPh01UYmtAgieR4Kx1p/33nbOSVR3Ojbusrcn0C64vvTv3d
o/7zV7LWQgHYuW2otvzpQTDpCOZKvTZ4t+LRQiToKx6tXXptLs20G32zuOOjOm5aF0WLV/moRf7+
tap/eE5slSY+h2KgS/x+v3+vkio1BKi1hNDve0/b0vT3URR/Ixpraz5mfug57rxt9tYbo4VD5c27
ZpcGLOie+oVP+g8/8G8fZH1nfvmBCwGiBANPvG3ofIjkXNu3ljZ98Vb8xDZ9+oF/u8r6KX69yphj
Q9e4Xcq2XXYozo1wW39x2co9zBC++SCd/v4Nf6I6/vyNf7vkJ/O5NJJPlMpc0jwLX+eAuxFXVUCq
2YYBysU8irvY/+rBUtbX+9/uExYWoHumSvpnD7VkJUpp1ERsCZegIQ/mtjvuLNcKVI800i/ezRW4
//lqQBWhYzisjg5r2u/fKuI8bULIk2w7P7tiJn6Ve1WQ3gy3qSddyH4OshvZyzzqz+vhHn3MNvzi
d/3Dguqsq48K2d9WdfPTz9pZNmjzSkm2dXM/iNte+ycX5X8kIvzh4cQVr9k094kQAOnw+w0W8MXH
IWUCncmQrMT9NL0hoPniXfzjRXSZzUk1TFMxPl2kbHGbSSP8CEOMpGNLyBtpHBe2evj7E/nvX5al
G5YJjQA9l2Lqn4z+jmgt4tBpcMiNdMxVFpqSbJf/+BpspJpsGfwYqsJ2+dt7VuuQ2rQJAHkSO0cV
mQNqDeriv1/kD0+5ZTACJeeA38Qxfj6Xv7zNVZ6TzEg009a6Vl3ycb142x5JT99qPhLn4O9X+/ef
Z72YzUwVLgbf3KeNjm4rXfuE/l3svLfYSDte4/Hj79f499WY3UAhUUK1NFblz8/xpFXGpJJOtm2m
1wQgRt3f2dqPrDe/+OZ+B3ysaxLXMQhJ47/qvDOfVn0CWhJyZkW6jUhFQjzaTCRNpq9pdWdn93+/
pT/sqVzL0il1NGWFb3y6Vtf3dqy1XAtoOYlxPp12pHQu4bub+EKI/I4E0C8u+YcnHEoPSilmopqj
fK5JHNBazVKYqIPcyWM9chM/3I8bfeMEmovNIPhykf/qip9WQIODU9mmXHE+qHBhNumLskGw7o6u
RvCHVx7+F2v871STf/6Iv97lp/dYR7Jbm7mVMnXHrCUZ5pNlxUGNuzTGMgNXijS8qK+Os2VuLQwP
qUrvMouX1JMHwy0z0s4g9NznkRLk+PdDQcR5R5LoF7/GF1/NilX6dcuN4wF028RXwxlvMyZPtnH9
xc/9pzdzDWMxFWd9sNey/dcrWCwQsVPyRfQQjlydvpgnfcsOtCv96tSdmvveoXhLv1gP/vSuaryl
JmsCeSufuS6JOXcNJD7uC8pYjKCL9cGdmskHAOf9/Q7/sMFajGNlQJkGukdQH7/fYQycg81cWu+w
Pml3yVW/DV+tZ/LpN/E2POFPiQJajAecDpMfualPx+SLLfYTFOhfj9svn0H9/TNUuR6HObQ9KsVo
J3mo0zw7UF3yNEpqVslN3O4kTs4j4gprh6+c143PZR2Yvt9KN4r2xWP1x3Xl1+/k07oS9QXNaMHn
6Z/tWyDzgeST/vWzWkV5G9j+33+DPz7Gv9z++s9/2WtMUn8BafATRA28fWSpHcOhv1/ij/vZr7f0
6UGeDWjYy/zzK7YP5TbcR3tyCjb0Orzctb/4Qb+82qfCVI2URtMrxF//rBFLKACu4zZoq5kqXOvF
F3f31Rf4af9UiYEtHDvJtnA+q/hRar86vHFG4zf4ver9/TX5tAorUqMreqqxfXYwujRaZ4FZqNmx
LMOQfpE4aSnifJmxLTHujDsX/aDTZ/dURlHEiK4gSXhhDsJat52SY7OgfxKDZ6gY68LE1fUKnVqk
4NJaB82M/EZDp5OOECfBrFCpDMasfPnAhXOozfIMuMi3E6XdDFNPRhLWNwqlG9XBATCm7XWpjYmX
WAzSYlucm9kM8PW8KkaM3D9hpqi2d7m1EN1Qp09yMV2JxXklb/nWQJ2A3snxpxWoEhVVsxnKds/p
eCd3houOfbcoMbEsHanes7apdHS2RnZj1Saa0DCG84g1N26RhVSxHboygA6Uc92z0WoPbaPcpUNE
/HDafiv0UXJNLX/siWZ2CvPRbuqtLC3PWUzyAdwcJj8lbHIbf7QzRD+EAxysYWq6syxClASqWrNX
0S0YRb0fkbLjV9Z3a6fOqMQ1kxFlS2IuX1qHNzsbiquM9luT10yU7ZiOImJuvAAkDorTYiT73opg
fDC4x3aJu5fpfAO03Ut1DH3h8ppmZYtuttjnVfyNCo7pP1Z6jz586Do/dQjQOrMRxV0uJI71YXQn
RdKDqOMPJVLfO1rdoK2A5ksrHZw8Va2wghrt9TwqjzOG2o2mxFdCARzWIb0nFPnsVPNKuUQzkAxB
ljL4yZE7K5YK1rE140Cro1Xydd0Z/besUEhWnUoiJ+TrHN2IV1jTbVhjLol14rbLjF08JTkXvgwa
01kgkpjmxjnFmfPQqdiIVWAr7X9Tdx7LkWNpln6Vsd4jDVosZjEOd8AlnVptYGQEA1pdaDz9fIjM
6YpgsEnrnt50LcrKsiLjOtQV/3/Od7T6yTBiwjMsLJ1R4mA/7K7GvP0B0/TJjAPpNIYj9PlMX5eR
E3h6aTUk8lFeKJX84EwF8S6lfitihNWA7T2awmTbApUrymOptyoyxehCiRIcHpFGKnTfnugBHYLS
eq0SUBKT0hPNjq2WKvi0m+peQMPSH6F639OBUTZ5HFQ+Z08EoRFBhZ3+o3cEsZpoCjZxMEquUZs6
nov4LGPMCCVivlNtP83yk1xWP2aTnSjSry3sATyOmF2xOsj+0GgWbb3qQuKfk4gxuItws9SmS10d
v5Ffk+HA1KoVAHxfXpBdIpZSDHYChEDS3yKh+h6iUZbIn3fBIhHwXZErGE/JdTtJj5GMdH50UlJS
4XoE5BtPBrJojNbsI3dcYe3zSAjAaeVvTT/S1SDiyCciG8QMiv25lOc7iKJvgGPGTSkvucupIqFV
sbA4ZjECfa0yU4/vQj7nLQe7Tun4TmL+q4uEuiU1l7Xrb2coVBdjMcMDBykA6ynSXRnaRKDKqNym
CdwLSdFPStupO5Ra6bZqrX2RaNKtNgqkznB5/KqB65OEZeN3tMTJS5cUn2iEvTPm9QkRr8P9lV7a
ELRMm0SkYaEzhT+MRaFVom2R5XtZTi4EeZ6tGjwNFZMDnt+7qY7B4w17W+hPk2if8mgmyZnGtD7D
kYfiWt0ggV+ZhC9EWpbuOsu4aUISJ7NQuhnx8alR3+4bG/+B1cKv0PVlYpDi02igJ4wcEplNWYn3
AniiF851uA6qpCIwNQiOkw2FedAd2rraPW0+HEw1m9ukyEaoyoghtaGle5Ua+S6eqNnPUUOWB82/
lUxpYDXhF/dSZ6i2ddbS9k9Pw5AhXSJAphs9BJKuhQ+1VOe1XNXPJqI0A5VSals/qqF6qTNc62py
AmDNoU/TSChDpl0axRsNzqM1SQ9GCYkmaK5ileczWyjfczNgQwQxpc61V30ec6QHUDdVlIBNYoYp
LB1ueJMLP8zGO/zsB6WZz/ZsnwN9PovSIqnaxuOiwKaZ6g3iM7a0Rnxdps4pUTqABvG1bHZXtVKt
k56Mcil8zWb5csxSjCy4L8vpZIXEVBG0wlKBMheT8hNRDefcHi9MFPHVbF/0NdatAXWl3hnX6O8F
ucy0/FFf9VihNVbD1HysJhUO1YwZq1eehzy4w9T4ZAgyxrJiC6oS4EcIw0mB17wmq8xyaWpfIPrf
q1V+J0SKoQjf2hwNT40jbjPFuApsYMhheq4jFG7EpBEWRnbBEnVO93qhrfFO1c2xCSWEqiGaJglB
4Ao08m5Ok1dceXsVFa/eVme9c9YaBDjXDMYOOxz+0GRodn1m7MMiukkm42wIDpjdIpJLIFRaEXZi
ZiE0xFbTYt0dr01H8FjzqLmF+yyIz5Ln86xJ2UHX225vpFru6bCGkRdWEjI1cUmA7JMT07hKBbsk
dhb7CHUNbcrx1Qnsy6Ei025QkaGWpLt6ysIeiyo4vwBHnhNVWluxehXJ40VbmVfcucadYmRK6F4U
Xipa4JHT35WTcj8MlRebdPk1WZ+uopQXpkKXUWmxZzXjBp8hApFhi3gdzTyb4VVojT5flteV5YMd
zi4d2xPorQGegL2dJPVRVsrtZPUboHi9P7XodAUUQt1O9qOp3UEIfJ2YojaAbajA6uV12lZwqAC+
kmg83qkNLgNCy3QMSZx0wmRGr5KGCHzyMxC4TQJCKkfFK4nsR2E1l4M0ymu1zqEVI2bwbcVzZrPz
I7SaCCWYxrMZo8SYjcm2GorWHWz51kicA0rf297B4pB01q61zdMcB2dFIptYN8ZTYKFQntF6S8jb
wmyrkvRAmLYfsD8HDlalUEt4upGovgc1BL5Yzb9n9ONXTZweIEvGuzBW7yO79ksVhyqlr/sJKK5e
h5cVTcOVgagPN+oMVmA5z5H2dA8E/kX0zQV13H7TlCkG/EWgTkfZ02YmxKh56eL5hrPR0YFAjqy4
vxKzVq9IFHpuYePuEWZJgAcECnjTsPdjyQqhS+JaaO2lDrvHMlHHNG31mFvmXhTWrWOhr6zV4MHM
DWNFYeVhVNA1Vk3B7mea90Wts9h1dnfGte2sEcfjM8idq5JkDDnUv6dSRsZXkLKsFI6fm4KT4XAu
EZaxXdCCxT0LYUDNyZ4qsFoHzFK1WWC6I6Tad8C8+GQo8nGq9MObsEFvBDtsmwhAUZxDL2Wzh3Ou
bgbTuYwQRa7mmdVETnpfWV68QEfP68AlJpvOPBZm/GiaIQYkKXxr4vKKYCH7SPyfb1XNd7haDtoZ
cYkEc43l+c0w08bXpplbVCbgqIwku1AqaGGkrdN6H6UelVkCSTWFJ3vXEl24ttOCfGVItCtrUO9a
MzixylV72aTtu0xQIVLoVS0DeTUoGB7luZe3MAXoJY9CWZkw11Uc81k+H+AdP/28j1VzlFP7JSBl
Mh0xloTCQPZhc9mpknngwnZxHN02RX5FS/0uWnDCRY4kwyg3eiq/YhGbodmCpA+AHEV4ZF1Laq9D
a8IGquEr6YAnQN0ILtlhX4EZeLWmwtkEVXlOC3RTWpxdIva8aNtaQcc1o1EYM5CZRDtEUnwTyIW0
DmY8UB0ZOK6ViWc5lkDyieZlCqcWzwlS72wIgNKoBwVF60qXy9ugJr98FmdcU3e5NquIX9mCmBbp
yHXMTqBDaRQnphc04l7o0VVeD71bS9qdZGHOwTiMBK/VWriCKRBQqTeBVLCvkIhj02qTnUZwUBVr
nyUoZyZtiweVG5eoCAjFCfEV/EmYUpk4lZO2D6GGRVL6Gliope3R4iTRWJcS+GC2PtGe95BJSZxC
gdJDmj1z1p+F1kWrmfmZYEZk3nKWXoSzRR1CblQ6qM1phPiVs0le9QmhZvZCI47mcxdFh2YEcK0r
KbudublpbJ2o8FFnuZN1t6/Go1Ynxxatdxo734Gc8cpMRItyhAlyyXIJcbqvOk1fy/jlVm0JgAnV
OlbQRGC+DlAXRTLPaQp72HtxsR0MxIOzOA5tdxf0KL6Imybhz07fZoWYOgXuaQcpQAkBX4hmVO9m
BzkMmVs3zC6O29Za7kqTeOYnHqou3gotuJvb6rbt2RgGRXegTQbfItA0kpw0lWdkqfbGQF4VxhN7
ngFf6NSSxImR6wTtUl7W03492dazCV7ftTpwRsHkUDWHIH0kR+q5sydpm2lgdSri4qakBiBAuiQu
XPtBEOH6oEpq6FspmjLkqkNoPbPlsjZjQDJDIoF5srD7mUHsEY5lujV+3l0R9Ag+eyyPUVKd1JyM
965PgAwAYyIo68ayZIPpWc2Os9x6sAOP0zQfTOIhgUmyn2bhkmQOcTPhuHU39tspqvKdNk13CTlA
fR6fzUCVNzGU2VWdh54di6e4z1+iaKaJahP8g1TrWiHE19VJV9nKAdalNOu+mRPoDKJIO36x/gbW
aNNl1SnJia9TnU1dkduyJIkg+Yg2XY9nxQTF6QP4kv1wKuKHvgX2Wltw0dQwrFyFfamkUXTIc55K
EhAbksMH2Dg1WsmKVJNVoLPsdCUS4M6UbyQxXC2EID80dH0ra8O2cuKzpkCCkdIyO6lKB/ZuqQAg
ortki4PBYFTjXZKb9cnOMEhohnjqTMwVUu3YbO8kBMpFgCfDyFWWTi3wZiOzgEtW+rasTJJmWYxC
O8kBJMhhd9GbYXtRQOjDOs2CQqqF9U0ko7blq2WPnQzmPSsWstKW45Jo5dxPZf4qkgc6L2KK89U6
6TxzRLzIgR2FedZeI2yG09pK6TpIA41VXvohdPk8wnnErBGexJK7xSnh1NWZWIHjfZmktj2qSLi/
KJa+A27/v0KlrpL6ZC0qi3d18VjXwkSXqKJh9F1DUHHLu3qPXOpuqVAWm3jtPJVeug695IuK2qJQ
+aD+9O8ja+9K3bhjWzTmjKzcEGkaXZJossEV4OGkdIejvjJ36b7fGhfxTnsOzupa3nJABYBg7D4v
JH7YGbD/9TvelYsFlQzARPyOpcvd+Kk/eATbf1kB/7gEi1wClQ3tPBqkv9dEYSbbUsDRbSm8C+9n
DfbC2Ci+/FjfDruvB/zo/uqMAzNcQbxrv7uuEGxg1LFGezSUtk3Cs83VL6qUHygE6Fn+Mob6+zUF
dhRxgqIqmoBMXC9pd+sIEUSLk34dX6ICceP1Vy/Oh6VY0zIX5jlqEP19LwGCk8mBmwfWbIh0dnHa
TevlpaGP6ecIqm8/fz8+uo+/DKe8e0+pOyZkBTJchTvXjC9m6/H/b4B3DyqXOLLEGi+GpV5n8lVC
QtXnA3zU8vn1Ct49paGjNoFOnjcPaaRtsjGJiMH59vkgX92md6830S2LdJNBiDVdqQZnUOMLXcGH
X9Cv17H8hF+6CnI3izxfxLPFMb5WjsCX1j8bo8R3UvQP190X9+2jptWv473rMMzpMjfWdDGM+FlX
HwAEOpVFlcT0Pr91ykdT0K8DvWsukIC1OFy5MBKMjbPp98fITTfShTisUNJuLH8mZ8QHsLcpvmzV
KMvr9b4P8Ovg71oNllqy44q5yuI4bVDO+53HqWTV+oX71af71TvyruUQ4gEIk4Ghhjw5BgEFv0KA
yP/8bn7Ye/v1gt4taZWjstMSfE/S1jmr6RauleY9LwnJ63AfrB8eSCj2hjUBnhepSx60A5h7FcDi
d3FIrLXvn/+cL16in6q2X15avR1bg9QxlhfSz00YqrMSrmfQ/PIXmrCvBno3jVDDrPqgZ6C+flQ5
u2bgsQwqp8MX43zYX/3l/r4XkjTwYgObpFWP8DVqYpBNUTFzayE2erSRUTBhZ0YmNosVuW2LXGxR
EXz1Ln35M95NOEGuY4LPuV5g8+voe3iARreJT+1q8qR9sEvdfm/58rr1o03oWUf79NXG4Ytp9ecG
55cnmxGTpYiK+9CbmOnGxz7fFgjUP399PtAcWsavd/vdJJQ7SagIebnb8DvXzabcDi70+SOh5S4Y
UJjvpO/AT1ll1irfHUk+32CgfWCj1JDT8uXq+9Vb9m6qcirk786yliwLVmAAfWhqckeyfSsVX833
X0wXPz/0X25wLim1bS87s/bbovXk+aYre2fByVgFK8j/e/Pa3Hx+u796pu9mqC5tRN0tq5iVJwDS
iE0IchcboPv5MB9oWZeniuoaKYZp8Z/fl7K+Lgs91RkHJMs+bWgIuuOxu6i85ROiV2r4NWeYVbNb
UAdetqd0+9U0+fHd/ddPeHepnFSsKgdq5B2inXMe2fxna2zmm+Uz0tfNOlhdAM9YraQTPd9V7oWo
GD6/Cx+oPW2NH2DJJHmTjvReqYHPVa+6FvPj0lRvd6abY7BlTZ9d0JNe72PgcfXrLwb987rZ7EME
kBVOP39uH3XCPcCW4KsT69mDRrNOzotwGda+G7rlDSbaLxSfy7P8fYG1dU1HV4P+xUGT8u5GU/2O
hW1EmUf/agXKMnfuU/U4Nbc4Vj+/tj/3EVySiihbXRSR3Nbf36rEpsMb603GUabdZV6/hbS0/fpk
8dFzQ3SJvgM5ISK19yo1Eu1DZNAEA2XH6jHZ2X7lMSFc42oDbP338YlWeb39/Oo+2P/ZfDS6YyiK
YlNMebewE+yNB18yM16XYUOpUttKG/ACnuIqm/kNEPkXn8ifk4FtWLqlyKaB3huR+++3s1OptKFv
QJfZh5uhliAdEKIehf+Fz8DkkgjkJeVO48J+H2eWzTRvl23R6NX300ac402OQmh2m1vV+3tr+9Xq
+cFHYPJOMpqsowV7fzgcMchaVoq/MWd/pL/Uxe3nz+rPNxHYDpZ7vi+muT/+/saKtAWaXHjyPtyC
F/AVP9rmnrX7fJgPNq+UxmV4Tg7KbcTU71bHoe5SuroBI9yPa92tT9b1sgEwPfXhKwnbB5e0KDN5
/7hpfMrvhirxZdt11yWe2XAIUJCa6O1Fb1ELL25GFQSlaZBs8vj5Bf653HJ9TJJMkOQj/nkf7Vym
x9ez+otb+kZIIuiv4o1VpS8G+nOSWgay9CVjUVbl9zrn0iItC5Fj4gnMvQDzVqF5pKy2skzaY8oX
Mv8/Piy+XsPhcmCs4hF6v3MShdpGoS6VXmnJXtSnft0m1x3xF5/fvA+G0RQDX5MuI0Z23itbjVIq
nK6Ias/RvpPrus7MYh1Apvh8lD/eC5sRfhnl3ddbSnAalcnAh/1P/Uhslle92X4+zB9frM1F4LVh
/VANmdni90lCHass0Q019wbVh9b1Blv5x+cj/DmtM4TKtECmi6n8KdpOaX8lhFGD7tnY+2w3rxuK
K0HhwmH0cbMcajoUX06yf9aQllHpRy2aTf1PGXesyFOBwqlgPV4+YTCysNhc5vV1edn7mV9utK9m
jQ9ejN+GfLeJBSau4zXtl9nJ/BFdUnfcOxfS/WL4kLck16LY/EoR+sf3xVUuliFLNsme4eb+/vjk
mLY4GdwxsXYqoV9TnKzypBUrYdlgN5Sc8L364fPn+cEbA8VhSTwlclVF7Pf7kADoC3BSoOPr7qh2
t1X++vnf/7Py9dvGhh0Aqz9eP9YsVpHly/hlf660DiaXhgGSXeDjH982mJ9aP0R/+flIHzyvXwey
3i3EVdw0MrleCMbri2J+bfJj015+PsSfN2shlug482RN0/9wGeLusNtsyZoyoGTU9qlNvtpwf3C7
MF2is3fY7MpMtO8P6HNXNzQS2ePvEMEdYNGc7RX0Pr/+4sH8ebvwcGLI5GiBL8J4f7gwQfryIjLv
BdU96dYN1XPzv5B9/D8t1VixmJr/Y5PsxVv1kv1mkV3+/N8WWdv+CyCJhqRcITmYpYv/5+9QY1v+
i5uJm4t7rXKSWQI6/3HIaiQXa/igHJM/wBe47Ff/cciq5l8aIasy+1mq5ypZbP8ZhywWHr60f32J
hHHpFhnd6vKzfv0CEymfwhaKw9YCyXXVEOd1hnKT7wZRMVkT2UqH2Gl7gE0D0J57GAJ2uVZFI/ly
WoCdquWy3gQiD7YxuC7ELJLp1VVbH/M8JqfNmNLXQet6aD5QqGhPJ/0bVBgD+GaOrnvokK3W87gO
EON/K4il39ZB0lxEZU+rN2/VB13PyxPfXOmq3TCe7BwZ6Qz3aRPOivyWDqWDIHWieCHk1NpqZZxe
OXKOrg2R0EUylA2tuKqmWJYLI7skHVr5VhiAEEBZZK+zgQBBTVI4wWYJcnpoc/tA3BGsjgJyOHh1
IRV7o9D0Pb3Kam+mtXooYtL0kHFld0hvSVBpB0TKiJUVentcwIJ7z6z+Wp1HndzILpKe1FwQ+9Rk
Cj9GlDN6YaMbIYrFqXIBbcG6tmfNIKxBNcK7LrdgpemlSCYOCtr83Jdte8ipZOB4yPL4MbBSTA+s
g7gBiIy4jnsrf9BGVSh03MPpmOh59z2dW/momPmMmldSYamEITDDXpUuu7RXdnUy2w+lrtTP01gB
V0CcCn+XY0xmACsfTciwWgwHnzCD0YOGoz7p1qSTzFoCq7C7Un4OoU4uCtnIdp04ra77aDQv+0zu
xXpq8TuBcFJTeit5RroDOjNIw1aNE2uFDD5E9gMZ86W21T4jghEelqv3CmIFoDwPYLw6pFCFuAoM
o0Hgpxgkq8ow/DaIaFFwwwsA/0yWgJ8I1LCVLlFcgdAgGS5IWAR1wFIVciaCaW85wIIyBbLNJtO0
UvEiCPFYe+NILPS+Hkob5kPZTYkcRwwko1Fta+utRuSdrtJyWmANZo84KdBNOHKNXSLT7+dR/lE2
3HeiVBzTDxRNOydt061Hu0A+BLV7Rp+GpMqn8y9gWlegTKdqsF7rqtQfY/6tE9GqzWs6BGVIqr2R
nyxEXiCmBwBuRMbq8UHTBZgLK+iRMiRqMx1QkEqbSmFft2o6I4OaX43VThdE74gKSJmbTVDqSFUO
DmOkl4GrFEk2g+DVFIowxGR6KPf6hzSM2DXXWhsmq1gO0xQMvRl+jzWl9jJMnxulxdqJecmqG7Tt
qi679iTrD5aYiQUwKrYocB4TXXc7oUUGIBXOT14+yPYmsPvuyeZJbAsQjfN+5n9elXqCECiqRXXA
clwrV5IDDNmKx/osYLLdZglJrQ744/jQity5GCmsVJtUF0OHpLQgfhMqoxL4WTG0PywBH0uICDUb
Oibwn9nAaQtMBtY0qIgznFkjVHtwSWQHkr0EVvP7MLds03T0fh6w4vHW6SPzu9PMqrEr49Be4qhM
5yEjebjZp2Kh8ce94VyZCPIHr2NqBpo8qdK4GfuQlMA4Kx03IAkV1WTUa4QkmCWCPAjbQFajPJ5d
qBkDkqAx6t7qLoNuSBdIe6HFOdyB9xZPJVC2neQYBXEb5Duv6lE1rwk4Sm7yvDOIex6N6LYK6/It
jCARzuhjsFXlo7lncy9IRovUZTpDBUvwmU4aH8LN+CxNCF42s5jjCGWupeASII14B72cn4R+tKT6
aZTiVlELaP8krT62xKwt4jDtkBAM+E3P8nwxHhTfNEtB1IPwxZzdEEat6UrkHxzquI/KNal4RGPH
dT/jy8j78WgallT4OjC8cVUGMWKQWDIRuXY29jFeXQILkazO8zeFYDFp58iW/mDriXKAFQT8kGXR
OrNyyCdiNNNH0Wj1tiDvDxkDCk64haJipjCNCsN4aTfRbrKk8SXMdaldExWiqOBUFM12lSyGumNY
BumdODDDA5SrGmsWUFzOA9gQZh+BaH/oEhCrRG6iTlqAu9OSnWwlS8U0QcceIkffpWVdVWuU8cl1
TBbrE0aauN4GoyMdDZNAXjKnemNGel1bzAwoaTKYwbxL+C4Q9lepqUm+1kGdJYI57yBKa12B1NVO
dGRdIyqURatq1I+d0ZTPhlYVm96CEzHnQuwjWUof6gz8J4uBumnbyHpFO9O8kByiPZnAcnwz0gaF
v3rAiGKQg/2SOU5/oyhCxxfXs0YQXt1U+ko4k6N7cTqbAkZ4YzwVuI9e47ZjrhjyBtUVGvPgNZmA
e17UdpIR9COL8XvfZXxBLQhYlF3q/KZUOie4uiSQLs/pXKaVmf+YTEk+2eNQ3tbaqG1kOZ622U9Q
L3rUEbFjYDvP7JGnkwiK8sVo9Bk0rxmLm7llllmz6dfXM7eEFE6yEzfI2xBCjZVpfiMiExG5Tbr8
5dARqIJ+PuhbL5u78roOe+shBJS+EzLib1JsSkht5nQ3J3X1Wi956iv4lokP5FknWG1CdFO0suNQ
NV26ymlv1/wJERWqO9mBDQ1fwUOgFPMe5VliIQkarXWGc8fvQz06SyMqsciQHM9EHUS+MqYOAI5m
/pJYdbADkD8eRJsQTqGF8cZuZ4VCThKvJS59M7ddfNQJszvlmAnPUJBGZkKM7WvqCtX3iSAQeKqO
si5MgfCqFUl4MsxY3Q9kLVwsboZrK+nhBw62MUNzK0gd6svFGaUJmGVo67Sa7LV58GpJ5I+hWWc7
JdYADtiVumt7B+EXUYT72AKqGQGDNwnoCORxI5GadAIMXBHQrYqe1551bfTGoei+RYBtL+DrdQjL
4/wMiba40yPYq2yjFPFjUGdCSPrChhFM1KqvNUYR4BwKiZlWJOsBYNGwIWYq2+fkaifunDraLq8d
UoIVCN2GLOkUBcIRbTN6r/FkREVcrOZGV44dLzMgfBmFdhBmntrZ8TPJlNLbXNgx2W7yCFw4JedW
Ta3Zj+jQauvJDKINuQRg/6to9loKE7Cc2lR9GoFzXZVKl230QpQXSL2Dswgt46JskMIGYQyuWJ2A
/umYFbJOSU+KIpW+5gzNkXsiH9NctndAOAHj5UmQr5LRouMbEfujZPrkGTr1mq7sjGdrIqbRzip+
U+cMZ/S+sexWVSMAERq8b4TiFUuAmNob9XWvxdqTiBLrguTWbqezhSMNU3KuS3suIIJ3nXFJ2gP9
mzaNJl4KJxInMrez86CU+kEZHPHkOGi6afkYxEfHUk4PvC7L4ioRslw8mJod3ceEUzQe1pj8RyhV
mq8kgbqVy2mizYlmG3Z+q0BUnRUnIk5DF0BPjE6H3B5MPNe0nZEYDx24PwPA8+VgVSgFtSplUVFN
pKtbUmmqxTDSskXJyAotYAtX+XbQ1fyIXG8i29DE3SfZkrztZaU5kHFp35rU6a7jqFEuavJDXDbJ
IYj5dMTWNULQVBBiNqu6svv7KqgJkSEa0gtjw5bWRhtHV03aE5bsQN8ntNyUrOVXZJfBEGmXUxsz
MSZyH4RHvR9YFIZ4NMgWHgazIlmod3aZRkgn/DkSJ7oO151r2m0/e1FDIEjX5uF1Itcm/EUsPVtW
JotNIrFTWibICxfs0OLvhh6QmMvDhe+pOCGR47wmDlRGEm/AssaDcd9VjfHAqj4IZoBp2Hd6xwIJ
AGzXy1Jz7EwRwFNq9X0viJsjjbEGOWOK5q0UuX6cu6b1RhHll2EFbS8ncfna6ouqXOlCxeQeOpn+
aIfNsItI5z3VuGi2VmhL54E39EDiuHaXhH3oKbHANMmMaD1pPZnW6xJfU7bS4znY6j257pcK9kP5
uoY+ee0kJa+h1fZI+jubgNRJqHB+Sf3uk6AFiTrPJASlZXiTjmYVXCpZYd7OCH3vyJIn4AJTFyEK
bGzdYjK7jBitJZJFLMbImOB29sFpc0ex1qIVSQHykfaFfj21pfQggjndkAU6u1VIPiV2g4avfBGb
ol2dHgAb5kdMSBDdJClIDzB48zV5drLb82nQ/JqJlOg40z4R3+I8zGkR+IrWLEsyGTvXUCGtdudE
5oRjxsoJmzXIvHRTE7bIqjNmHIWOntwqKdM424h4ZxhKsGvyNsFIQDIA8LoUT0CQoGJEjHcuAg3v
HzDT9ZRmwVWjDs3tFEHsT4nQZpGbTKqMgZk+jhU5mbnGu+EmSm9fQFwFQjoWJRnlVUF+n5t2TXei
bzmcQkUOT/VchtWWCjBvlBbp/WFeZrUVGwv9xBQfsFtGIneLtU9lOz/F1okKLImFiTrqR43D1wFu
X3JKq27ekPfMbk+2xE2I4/aHPbTTzhL18BpIhABZEUgqiUPRC9locLA5rWRrDVilTaJTZd32ZeYg
E7KQ3nLWDKsXc1iUueQ+BJsyb1g/5YGKnYugLSaOOivTh8kW5MYSG9ifJtH3L1jU1KskUxbrJ91T
zyyS4ZGMA5ocGqvEJrRTcY5IBszPVR8DF+ylHrKxlo2TP1dkpqmSE11YjaSt7WQs9tAucy8ltmHb
x9ioQJTOlxS3m6M+auFOFsxaIDA4PP+s2/x3U+D+J/HdqHj+x5Wr/5O/CfBuxf+6eclLWsZvRUt0
ye77//63pQb5D+QNZNVfCjUiWwaKoNKS+/cSlqRYyl+Qeti50YxBofpLDYtyyV+ybtF+MmXabGQY
86/9U8SSFP0vqF90+ahgUWekyvyfqWL93uoyOTqgAdCAD2mUYPmB78ujRSEbIZT+G3MsfYnPqaTQ
lEHrn/UvCuO/10f/GUlH7EzJV7cpyP9eNavSuujnIJZuOrJlI0JPAap31VfSakv+vSr3cxyq4wBd
ZJXAa1NZegK/1Mc1PbTVpuj6285qNgEzrYjx4mVmhhP2SuWUJYDGjpBxSJLTp1cS51epw85QXZwg
O74OAi05G4UplRif3szagKNLSEYq3yDa8xvzsSVer+t+wNUlVyjHZbiJbKit/hL0W/TSuocoYcpr
PRw3sXJnESBJKZ1v+yoOJVKfYL3I4PUPEoj1vEf6X4xYBJ+z8EdvvUYLyh7DkKXdTfMrkwDL63fT
1NdDwvjEQWMY9rpQZX15boJHc8iuQ/Io0ugkWc/wc8W6HX8U2bURvLRduBEJEuQhVdeNjp+OyJ6O
XbxWtScjflEIBeHxg2QlwfF2Cu7n/NkgiRCPy7zragx/+Pnm9tBadwEs5GE3kB+YiGujyxe1m7WE
lRvPsXzLpoTKj+ZxmnaNCTRAf6mX3yNSdcv2RsmPymBDHkgPMcGqBZ4WaCTrSpTQL2/6wdwYTp3z
Q8Wl1ZaeMC3f4ayuQgSwrRumVB+n3YqFCepaxIJ509XXLeH05dIP7nUfoc9GpNGNQV4ftYjXWruO
jRtWx2PWsJE1JL/qs42q35YS8X3Yh0UZ7AgiOA127g7OkVIf6YTkwsoEOj3HodjHg7NW7RJLeiR5
AnNAjpmvstN1Ig1uNC/RXup5bj3EePdyqJ3YBF0X1HLlI6WQldIXXKFVrUszcEtD2eDRI/BAXvXN
C4ZcclBhnYKqV3Qo2mxoYtUPqYJaaeSb8p1l1BC2b80u34zZEbXHxWiGT2VLnZD6SMdc3zuv5Vgd
enhY2XCVh4XrVLcTnFH8ZK4z1G5JsbIkwdohoS4pbFfq6nXv2MfGTq+M6S0yzVUQOv6UkrBsTvjB
8N5Mg5+kKSBXToEcytiaUOqzKcg0bk18ul2Svapr+4iU6tw2H+VA23TdawVyTzxV8iE1m/1cdCRN
xCuqkuegIrwwhXLgWJStxKXkpCCEc7eIHnpbAyc9rpX5fujJZXYug+Sc9cpx1uTbkaplNGYgdx3t
LmiavVZJG6WLXAJmTkN102UXErYEUslmABkdzhaJANtaBnJc7smV9gYMdnHOj09v20oljTvHwUVq
uRW47Oc2GGElNrrTpG+KTPOANG5JUvF0nC65Ga1xwuBvVbapOXvJQEA5IcXmnRo622m+64KXtN5L
hFCQNu6n1VNiP00a8RYL5aJBzyrAi3O0tknJKoJvLVtCR72eGwGzBKOjgAlQvpSK7ffGmxijx0SL
3Z6U80jYYKdg3qnKuXaMY0WiaR/2vmkPV90E3WPs/aiO3TK8Z2u0xlPDdzMfIDmsyhHjWvYqCNuT
oCxYkrKJQz7bOdqV3DiAPCsZS7fePDcFoWbDa+nEPm6mTbRk16YEgauT59REd02zmwbmRmpwRwX1
WnB2o5lKmmF4URTEzvFG52Dn44zK/Yth+ASP/1/2zqw3bjTN0n9l0Pc0uC+Dnr4gGXuE1rAk64aQ
ZYn7vvPX90PZmZbDKkdVAQNMA4MsFDLTKTGC/Pgt73vOc9x6GuwkUIFqDock3UREJDQ9xgN2buzM
GYa3YnJnUE1HY7Gn8buVaTGLhHGkeb/tIjLVlOgC+97a0rt15iHwiedUGwgUA5u2YVIWmUKnoKRu
KVMe9dpFBY/cL4l5GsKrRh0cCfxE4F+zRt5QXrVH6zCZvT1qAbtjCcp1sMSS7Gj6AypvR8UbxWwN
Lf+6bg5qepn0mS0Tiaz1i2ZkrFS9k3Ck8pksBeOiELdm8hRY4qqMIuxoI69l51bUwCcidnMQ8nq4
V+pvhJtRbPkW+GyZ68qZmpfBXw7YnSb5kJFUFnJAarHkqTWMFWW2FTEHM0KBny9G2diPgeLALubU
6G9VWQIXQjHVow/PdjYOEsSXeOf06mLsh6UafpHHe9Ei1xUPbvOtJwI20VVMka8DTQSz49wGfrv2
R2pFISJrbPnVFXtIu+dUMcVHRbocjVXZE9qrbErq4/NETTPnS5veGKPulv2xUkmtwylGS4QQYvE+
LiwXZ7xjqOYykm6KRts02TZMYoSuDHZ5fuiX/RAs1ICy4HAbkJQKo9SmlWNP6aEnvWqwaIr1pqOO
D03zggHPayOgM8QVmPRnePtVaxN0sh0a6lIqQzeIRljozS73gSQbPJH8yNeirvYkQApvIn5xowMI
w5ckkMGdfCHpkIEFTSdluulkKtnfBvSdw7XR3ChkD6TSZA/iZUeDAlshZGpqtOVx6CAxYM0U6JwT
hOw124SXFKa625S13Xdzz+MmSB5SlQS+9hUvr1MkpFb3aI9aCmAmAAQyOtS9qpLBQOAPRN2NWEdO
PGiERiaO2ADqJ+etjuQvQgJuZTLxGV7L4n7UyUeCmFdwswd5rdFR0A3lsukhm7bfag4C41BSVPCc
StMcqZF3k6TeEvS+zYF0whBfxzDoi0Cm+0E+cxawBlQbqTx6TCq+ZCyyAKZBCSuJA/4i63cFkPJR
tpZEEhEI4uadQH3ZOvSCOR/NMOuPrk7atmnhygzkHedTsB8pe0BiOYh7qBLZARewUyn6atSGsb4u
8J7TxiJLMuEwaeyJfXS7jiBCjzQ/XpR82eHvbXuIABqjmlwWY3rIuIeWD/yNW9qOr5pEGsUcdOxt
okxyyuaBLvAh00bSOBRXVe4I0VKp204cKLVAWSpBukhV3mjY1omZ7iMKKhNxfSbpzAm/K4tIzi5V
wtWbe7N5pTKhUcTExSGD3cRdvOAE62LTXZsE+uVmtmwIdh1yTJL6q0JoSpTEi5F3tBf2AbpukyRI
a2Dn//cZ4ep7d/g99FiaN9Q/m8bft6c6G3q0GyIN5FPrn6K2BmpKtqezWrQ/eO4zqcZOc0EXd/3n
S51o9X9cSpJQI0joUNh4/7oTBiRbqGkjdkdiae4GetKXeGq3gQN//MBM64oP8abcRzfmMr6M1vS2
zkJPT2RGv38E+dePgFU37WNanEdYKOa2O2busEuvu3XtGqtOtw0VbdM50c/HF1UtUbNMEyCmenIC
aK3OKsKMi1YuxbsvUJH8RewMTrlXl8pLtA3dczDbD05RGpTSv694oggorbYoSTXpjoH2SgCB3QZ3
MbnDwIrOPNNfZW8/7ue7C52If7QgknKZSuDb6EE/tcDdsiR87cxlTrxRv11HO9H+pCXFWankC82i
X7IRdCdZmq7w2G1izKKhIxzqvWeb68h3vItzqMq3gfnbO/LzW2onA3cQGlVsFK4+bonEMS7zXXFo
18QIuflFvLO+ltt0Gx+8dTtdZBfdxXmt9Qdn1ffP85RzG5UhWWsDI4i5s6wuVEw1crf88+v50Tn1
3Zg5FYr1QxGJ0XyLDZlshvDKkDZ/vsDHD1GTkW6buqRggf315RMjA1KraLW8ByO5q4BGwYlMO2vR
LquncTlT++RdeYnrDAfWuVfi47fw3dVP3gmi0zmAwSNhqHZ7yopvJotm5y1nwR+ROv8E//HDx/bu
kidvhyTjGB3TrjkqnblXBQENCGAY/TVPd7p5ZcUA0wthSTfV0bwC1Ba+/7bf98W0kUgPK4S9npXs
k1eJvBNjgqmz6KmwIJUAw6Bm4PmKe+YJfTgGfn7gU5sahb2w60VeZwMrCMecR203OzGUbXcR4v6W
AZmfueI84f72ar274smrhWrR6CWj7o7Nm+5z5mJ2azhsG6Sm9+eAlOfGgHwqhlSzOipMvzuS84hz
SlnPfiISYi9mrwnEE1acxZkvOP/KP33B+Za/K/9EeT1ZqRC3x3oxuP1Fet2shQNIXZtm+DZZnRNJ
ntgjfsyU727oPCbfXW8YaS4QQji/ZGhlHASZO32ju4MjL2HQb6xvf/5+Jx6m3693UkZDUuUntN3b
Y7bPjkS0Z6yrFIPXyW178BekMy2ElbkbdLu7iRYz0ODcrHJuzJ7OKvRFgMryTBF2XGSebSxZhxxt
Ve/zo7psnH93F/HuHp9MJQS5EITY8kzHbbWfXKKpXUyHq86B6bidDuF5j9T8G38bRYgHRUqjMoL5
k9ekIi/e0xEYHTVbX2H6W5QX+WOwFL+ox8FBM+HQjC222aHd5eeWXnG+gX+69smeKR5rpSgH4s6h
mjhyKMFAzG3RP6bdZ86itjhB9qQa1cZ3mf4amdGDB/bJKQLp2GQK8d2sVVO9FUNQhON0SZq3FMXr
qXia5MaRJ+uK+MVrQZdsIYjuSKrfENT0TPbRzkjzTTwxPxfBDuUXJtYxebTAhwZ+Q+EvKzeeHtzE
wwDuZvgWlimQH2+bUQcyr8uAw2RkK/mqj3eUf+xezukamsazyV6XPmXsNjklPXCJX0J12E1ifE1u
5LMHHo0QEruR6o2v3vgoxlL/ayAJq0yRdlMaXPlxuTDlF6Wol0FxGyU3JdyevqWeRmS0QCBrivDG
rxL6i5pdZRdF8dUiZc9PxV3Vvoz1S6xIZLkifwOHY4FKi02MqZ16ZaVZ69BdwlrurweqvyWJ6lPg
ub5BuAU97N4cHhHYcBZM9cbpslywY61yKlKiy3A8I7Y+8U//eK/fjbiTqTK0RkFoW7E96o/ZJtsT
vO3ih9zVh+RqtqWTT7yIGfHaihrYSsYoLnzpN9aqcYLtuaX744ODrsvYBDUdePTJOproEYF4cdkc
mwdvpTs5Gct4BKYNcg0o+eA6unW1Tvccgq+Gz7RJ5bV/ee5DfHxQ+vkhrJMtqBFm02QpfAjv8D0d
gtrNxlhRFlqd4+afeDD+uvl/f2Hr5HX3hiIOPb1ojsOD5rYLfQsgyBl2xs20yu7gDLnVy9mV+MOF
6t33O3nNvSSVOrqY3xeO+WH3EUv/GwTACS+Dz/LNn1eO+aH9Pq38/I4nA0wspqozI+4nMSqbmbhC
Ct3m391hvPteJwtwqtfWgDCjPZaLfhF9y7cEWkmP+cbbhZfy7txZ4eNN7rvLnay/muiPyDWlhvWe
ePo1McWHBNS38ALQY7jL3WABfczFbHs8T1b4eJX4eUtP1uIJ7IyW0PI/ylDM6oVm5FTas8uxLC8S
vVwMlB3//Aw/Xhp+XvBk7Y3h/yV4m5sjC9dGbUc3Tm9ao1mMFFSU7vrPF/t4a/Pu1p4su1bv+cz4
1jxi4pvZI+Q/WgvhIC/nc4Nwde7LSR/tTWlEUg8mxgqj68mjROo6GTUZlJwYVNMxltN6htqEFOLf
thVnjdAfvYHvr3fy+EDoNjEq2oadzJxAQ7LuZbCMnWdS/RbxpX6G4KB8tHEyZdwMeEQMmpMnL2BV
ipOJ9Dg9dp71CorvOGrdbd2r6GFD7clQCWge9AXav4Uvyq5G4RX6qat7OQoTME1BHxMtLyKtxUK6
rFvlVhUK0dZGDz3RVdBd6glNyo4gqO42S2gYKM0mrpqDgTKU2jQhSYW6TGq+bedtFHM89/Xm+fh0
fnn/9U7ee8nH8lpnQ3rMjK+xYDph0TQ2KoxDkyGNTDCWlUHpykq4ABntBqGF56F9FrLmYIlPndod
oHWhRQ66TW628BuNlWB1q7iLDuz+PqOAvmekbzU/vw6HGSXnfYYW/CinweeGPsG/MfTff5nfhmJq
AJTlWdWL6AovLftN4ULfFIt8kywa4htXf77gW9nvT3fvZCymllC0VWSmR/Ja14865OjUTrfKvbUr
brPZmvdMcu2Chu/awBWI1EgAy2lnL+wDL2/nMIWz6++Hbwcz5+ycIzlJPVkTWwTMcjEP18b6bEo7
c7jRymNmNo43WXuPnGmzPtQimYMGdpFecepzSTNv9Yn390TCWUnSEKULBU+bZJzMdnC95RZkpnE7
aPKVlegtZNlyNxKrVifjmmhnTDXKrW4ECy9Gp+RZ8kPhdVs8HItBSC6rhL3bKBnrwAy/P65/Sevy
z8UZ/k+za82P+e96tvvUPP3QtVw8pS//5z+c4Onbe6XL/F9/V7rIyicMHxRcNcQXmGXn4IPvXi1J
+aTCDaParYiIXeYf+WHV4mdYIVXTBAhhMi3OhdofKhfjE+YffIw6shlWA8bfvyJygV7/y+QEW5KP
pSJ1IYOJv0zpZDOZTzrmU0nf5gR7Dhbb2G4k3lRvLdU74AhqCafJx7C/a0xJUBZKiJsPiW2bDeIO
AqNYL1XCtKSLwNfkCbtBoPvhamrKfhaoeb5hpSt+kyh0DrY1bVLWELCl/k7JykKmrS40gsxuBGOU
eIFzUPIwMpmhFR97cRQ7zRamROjEy4LVVqFYHcMYnf+lJgn3kdJK6BonsdAPdSvn0iNhjJ5O03A0
mvGLZ2R4AQSlI4aXgGpNbS/E3EhpgZIvMfZ3qWx10yvAkax7yRA3KLmbZrFKsUmXxOGYdP1QX/vA
OQPJVnCzrgpl6L9JIsvm5FZZ3qEySJTAj5xMGUpS0QHPyce+Lcfpos/CWAMHRg+qewxr0DRgh9Uh
G5ZjbkjZrRCbKnuHSiubypbEcFKW1YxW/KJ5Bsmks+C1Em/CqKeZLpRjK9D5xZgVcW5U1UGNKYoK
WX/fp4EoUWb2i6CvyaNGTyzZWqcmdH2s1pAE9KDiCHVcMHSvJyksSPRHn8xCRHQkQvsr0xQLbSsl
mkForSWIYrUusU1B6ZCtPttXRm6RHmhiTaHKPYxF8ph7xKjc+sgnjUulx1uU2hK6IoNjF3li8atc
49r3FlUnkxbfbKoypd2AvqhTVKu7lEacE7R9fQH4e/cokrCcxV/LsIwyBBwVvo40uEWlqL4ddv2+
yDnshXkUzgR5MbYSeYVDx1OG1SiNUiQsAqn3p0d0VXUv77QhSZrnAIQkg6DwhUieFt5QTTlyCyHE
YvYap4qKsQlVS1VARG0nXtvgtUgH+PsHhmIBZGdQgqSriCKOyzbHj1Oyltq9NDRAGLNKRKNcIXVF
Rl8JUdvaUe5nkI11yROlC6WvtZ6h5QUmAhYt0Gb5a9pLvb4qSiUL+0XuJw3ig0zW++CpNTvFMxyA
nOF4AabfooZgBFJwyIQiMQ9iqpniqqvMwfuKtzFrr/QYQauNDF/PL4VYnSaSxlHyP8ixXPSKnbRG
WwROKtWVX+HY4p1HPxXmfU9wQtR15TcfUbcv0ftu2gD2a8xHpL8/lCU3JdInrYucKgNivNSGToVm
m+omvDkb7c1AhTjWhrxzo2FKJX/JaMTJyFIH8DGyVSOHCHow9VHwngA5h929KfvmeKinrKoZ/U3b
pldvE+z/X2r+Q56xqP94rbnF39X8r337HD69X3LefuqHulIXP7FuYFUCEGLMBAW2ad8XHepXn5A2
mpiHLTSOeLLZUP1YdhBQwubkVdTRJxMsp/9cdlirACPpWBAtxBYKwbf/yrJjqvOu7ecOBkAKq5qh
sbCpaDgxuJ9s+eMhGgcjqhNXqxFiicGdqreLXN3Gj5EpbQJ44lC2l72WXGpZQA7uhLwK+WUlVgiR
SPEQYv0Ka+hKFj03HFBl1al/j2fkkvltOWGYZ7xtFOlVLkfKedOa3Eu3V4RF7Vu8wO1arJq1Xgrb
KaDfKz/ISrxUYW8X+AOoMS4iK7e7WNvoobBsZOtBj3FDJuKFEpWrQBWcInwupxcFAJjKfEYCDJnn
cOW0YpFJxDAhUWm62iXY3AVA7khGsDRz3y0j3y4GzhptsPUK2cXOuhKxc2J4cXuJVJbqwujxYppX
+QTGGknNYKJgbKMVTh476+6m6a5MkxWWsZsm5fagnYCWEzMpCS2pOuqXiWz4WAXnLhqUHDFaEaUU
pzS2Sb8m67uUjkpzTPpHU7+PDfVWS/1bjEM2tr5FVAmOX13EJH5PkJ7HnC1iiqHQwG5qeU6iExuL
mwz1o+/lboUEPxUm8OWZoxc3ZhuuJFQkdRStBBUyNikYfEq0iPlqkCB4aNo+jjE5aE+W+pxOlhNN
uiOpPWay8KrmEyt9uamIW8riYjHpuSN65qGOqdu31XaSQ7T8CnbMeJk1AxT9FAtue0iLK0+l0Ixt
0dAPkRCv9EZ2BtbJwVs10h0ONa0XsCITIKVedWxJNE5chX83MQdjEa/x0yAxQXXquZKSLIV02I00
/nya76m8EUZ/bZgYEOB9K+Y1exSeu7AYg2rtm8NdSZzoyAhQirVoAEjCjxVPtZP2hF4AZBfkdtHE
R+Icn7z6S85XJWV127FSY5hcVPX4MJQoKvQvlBOfPUWjNe5fFYJ6ZY7pFyUsFmAbLi2/vxTA7TTN
ZkQXJCDJ8HGEkaGOm88ivU743PZIUsJiFei4T6OHdoycTn/OwwbFDAd3POW9JHK7JEfJN1Zd7fVw
GxvaBqOcPREukSThSicUJU2fW6u8DDTUIVFyMKa71MTMHCDc1F7YCC2KmldtQnVEBkRjIibCRJ77
ysIftF0jBBu/wlGAvLNSy12NSsTT8r05V8DLzxUQfDSybq1NB4jlVxxfVqpBWlPHqoUtO0hLt6/0
FYvkGkK7O0yl6wfk4VUHRpQtpIrT4/PTDCRi0S5Bo9l2qy5/mMbLvE0I4UDKROMnLa80Cf1Z9MJo
so1MIqT+a+jjUCUYJTnUyrcogbpe9wi3ngS+f1g+m82uqtZdMi5k6yZCo1uGj1XsXXko4hA4EZL0
IiYh8kHtKglypJUEObc3db3LonAbqE96+LXsVFz6lRuWGgu4sDLkW4k5IkUoJerjTjJCVw9Zl5Or
wq/WrbTmdE5zzFaafDEEHZ7d7SgVywqj+cSTWCZmvLHweBoZUsVgq2jXLTB+UOpLwx+dFvewNGbb
TKDrkd3LIOpzOV+0AfegeEbI57aqcDWxeuRHw39IkoNZ8w50zBHplUXin6C+BumwTkW2hyM/H7gV
QVx4PbZj09mN+lmfFiSCbkchZkZWVorytWCbAC/GNrvP2qBcK8raHz+HxoakL/jshV3VmGNwnE/J
QiHMJAifBOOLRq4F+Z7c5Bs2k1P5JRiIdBvEJSlUtomVOVZBmOGYtIyLtByckAAZIkecVqN9kWWI
Hm+9KL8KkmKTC7Ft4ZSKotssOFqTtqhGVCsDHZvBxf+3hE1gx3HggI7nj4hdYSc8olmMJvLVvNqZ
bTVZSHPMfCAECv3yU+8Bv+MBxBIemrBkfHXsrgELpJ+N5NA3o4OaE785oSvfchOCqERBMaMpMlc1
I4LMMmShg0zCQ4MpW6AJELSOgMjUmBRi1455jdhSf460zeSLyCRJ7YkfAIzbkvUZN9CeHdhC9r4B
QrY7rHl9Q2wWXvYJo1fup05s9o43KFuc6nacxdDit5bW2kNDmB3ul4zIu/DCKi5lBUS6eh8QZsAp
j8idgnmuWQfJvgxC5LPSIwCRdWbRl/A0h5GBUy7H7051xPuqMg1aZrHMvNs8Txa6dSlp9+TzOKbI
w26a1PU7bysyfUJnXGjNZzbsjpzTzx1pVSuDG3YcACqN90KNNFtVhgspkV/rMnKleHIsFgGPdBAx
Ty5FFJnEI7OhxgVQ9I/+MLqlatkTiTiaJS+siOEr525G7UboEkcZU4d6rg27YlEY+o3ehVdRjsi/
johqUjc+maQWuvUK1TImwEXcDk8hLm680PNDB6EQuk1luihnl3VUP2WyeIVljLtvEbIVb3s26D1s
DLhgbi2V7ogKrMAnZCV3Sg4MV30E5ebkvU+ejLU1tQcErk7dTqsSiXQxXRrp18wjfGmEi9zQMSTE
ZJgEeyyGC/b5WKfHVVRPnJqOGJmRDxfPEsuxiCtc5LmIKUpuBNBlQ1TjnZFOqPyRD/EQx2pOjtIW
SuQvlaRYSdSQMvULW2k7y60rMvEOZuiTcYCoM7sJ0nvsS46Z1U7BjfP0g0QySKyrFxjbL4qcpwVV
ocY1oBKzMzQGesOdmQ1OYWkOC65gSA9F8pluZi0GHBI03dHC22l6GJTkosuXBWJyQeHt3OjytBJz
kTgbpwlKR026JVQRJ/Csl6Z9HDpQ5APETupMeNIsZK6jfOd3l74vOxwM7Lz50taP1dgfSMZbVHOE
LSyIznyYqgwH70VTW9eKALSuUpxB9vZ4gl2NuTM0p0vLE52hslYi6WeJP6181btqw+jaT4h40gxe
n/zAt1UV0L74KDqzJsSmcZumX2iYCsXU3FQ4mK37QGcFqn3HEkVmrARxI2BTJLaj2ux863VEoz8I
r3qItN+8ScV+K3id3VfaPhnH9aS0bhnCy0j06pb666Fqjc+q6j8Dtl8aqYSRppSWip9ehrlpY6Jz
Cr4lmdAH2IaXWq9uvRRvfhzv6oadVY0evLEecNJBuphcdRS3woRPlNuslNaVYbB1Hcd9bTUXcRFe
qb2MNjV1C0tETRoEK3WMDrTncfZW8V0NqsL3pMXY+70tRNoy0Yo1IY5O5qlfozTcBeG4LAq2uE27
hMy/6vxoZXZEWPXpDTkoSwP9qGDVLhRS6g+gDKxXDsxuhktd6+X7gB0ph+QF7goiEleBXH+1puoa
36CrI6cek/SYsprjincH3doGCQZ7v7+yWA4oK22UsNqAhjkUo+cgKHdinlI/fBtMOiX+vuLfmEm5
VL29hIO/Ue7mrMlwmJZtfN0CSMB7vZCwMtTwXaa+c7wA1woLgopg3A/wJ6M+SoMRGKFZfRlrGYFu
tpgMYyfIq0TXVoNYPzflt9JCWCP67lgJpGHAKZbITkxT1xSkNXIsbKbVtjFoeIgNnqDi+d0J7er7
yea9uvWNIXhy4EFvCqtRB7yGN4ti33s1DE0A1lKYXu6svlGdzE02ytWM6NN2iOCTnXcEzKNSztaJ
QG8c8x7/E0t7trLOwA5PpEdvRy/YnpSDjDd8pHbaw55irY2Tfv4k6ZPxMKtU5rxf8Tk8FiB2k9VZ
ud2vNcbfrqif1BgBAomSVL5dEYqPI62xNazJ70IHREjo8c93+qQ59+NqsmiqdOjZp5wa90SGJ2gY
KXH1Q+POtE+k2bSrtRXt6iWG5u9liOfhf/sv+QdP9uz15m//TuckRXIORILrzYpQ9NboOdYcgbrX
Nw0Cizxhbos/f8e5vn86mCB5iTKsW0VVTyMnIJ2mhj+fnlNpXEeC4LBzd/BC27oSLSLayn++3NzT
+cPlfqsRt/QkjZrLiX5FchmWZ+VVDIQzVznpcv54cCgyVUkxdCB+JwNToF5W57zlrrjNrohkpQ9P
a8cRbQwHZ/NePnxscK3YXNBEAVV20sgSJ7ja8CQAsCzDmze2pIvUPnYSguZz/DHuOQHeRw/t/QVP
GlljWLRQJ7igJpEhGQfY3RPMFeyF9UuCZzZ/fmYf3k1U9KAQqeRQazmpsMh5OCG4xpNNqr1DCXyR
vnAOUO18Yy6D6/ScvfTj64FdVHTo0pBv56//7jXoIpl6uMf16kV5Jy/KVXWf3Q9O9qQvmfrPDpZ5
vjwdk+q7y5224E1hLOi5gMvezALRehW4eCxXqPXPqn4+Gv7vL3UyLiHrFMUQknIW5uoMxrK96CaX
P/87z+vnFzqdJMt+8NJp5AsB/aLnjiWfDANjMet6gu1ZreL8mX+/fbAYYW5RJPyN/5kLRstrOF+t
c7ujZOePFNFER1vC5/zMQZ8tnqM/0EFXltnqnJTvozuqa7znGFnmOfpkrOSCagLlq1L8J0dv4GBO
pcs/N2ud6KS+zyfICXi3DR1Hyel8khajEarwuZmYO3fY17a0E6/GpeyqZ2HMJzqp79eyMF8SXIUH
3TxFnYfeqGRmzBE1ye3hYRZNGLv8JXaiV91u98Q+PIJadf48ZE7UaPNFdUsi8AgmAe7x3yZMXQ5i
yatyso3uvEOV2+lTt8fAeYthcxfu2bsP2zBwOXDvk0W4bO1EIIEhPjdt/6re+O1TnK4ONOdruiDw
NOb1L/oyYhN/exXDK3OprsPbxDmrnp6X1F9HL1/cRCxC6VgzrN9EqILa4ixhP5zs51ut7OZ8jWlL
DvClfzZiQvq9Vv3r1eZP825m6yE4Ir7gat7jvHUzdmwtvsROzZ2lKeTAqtqeV1B9MJ/OVzUN+AOS
hfzxZNapY7Gasq7FZ2b3izkJDT36bp4PskVw/cMR9S/1Uv6nNeQlhQfxj7skuzDzUyAUNy8vr+/b
JG8/9jeEQv6Ec24ODXvjTMzT4I82CcDpT7zPBBjoIrkMEAD/bpPobxxVoNQz91qjC8/a86M7D0fV
FCXRMkzEod8b9//1n79sJeuTf35/aDB+XeRQl8g8fl5sqP/67FM7UQ4pRZRXsuQl1/XkX7dmehtN
4TUERMJmVNsQky9lnKxTP942HXAACsGRm/nUMLugiO2qwBuqW8AdjWAkLnQrU6krtQq2Qqw9VrQ4
nMkMro0Ii229EYRwWYsNJ1DqYvQpoiRfUJ7VbTbuoGvUGVoVJrsyNqjMxZTFdqHU3VsVrVlAxaDI
opewUNypZ6vW9UtBHndyKz1XhIkMSv5ZS3dCdcF8tai1wDW10i2Rr4hT9jkyTLeLSscwajCZFiZ4
Sva6vK+FS2tYh94XcHPLMJNew6m9Cctbb6KIAmt1LQja+m2A/EtvwT8nXvmH/9V8ree8GKvQB+Pw
X//549qzXuSXf1i8MVGu25dqvHmp26T5a1jM/+U/+4c/FCjHsUCB8py3WTP/Np92+C8DngE5hx78
6WW5ehKSUKA5/iRQg/z4p7+/M4b1CbYwdBYDwKqCBYAx+/2V4U+4kknWB/+PVlFltP5oLCrK/JpR
gDTovfMj83v2441R5E/M4xJ/RIYGbkyALn/diqvvU/6f3hjpbevwc2n4Cz2MpP3XSdqSRxLnMyFa
S3EiX/RhoMCZyDA7W6F1a0T0MuxBr/wDXU5gJnkrT7YFptHGatZfG12Vbytx8O80NSd/fEoeyKR9
HCBkXxS9Iew0TAd6ReVY6tJV0veQbQOaYzKCfl4ioaDOhvk7wBx7Qy65IKG9H/Rbtcv8xpkUKdsC
oFJRp40hFIJqfAFX5bmyXh/LLHn0fEJDofbWdu0V3jIwc9lRU2CSOIQMB2Ju5cSa0eHojw6Z3JMM
U9fRATpOfoAOMBIT6lFtEq3cjeNefBmDsF5rJKA+ayGV3Q4PxDVZi5po96OOAETU5a0fTzR0SqMk
9dv8JrVCTK5PmlIaBpcZunUvdHdCP+hL1UzjCzaL1a4Ys+w5Fb3RSabkvpp0/2ilir9IrDxfV2qR
L1LDHPaCJUnrzA+V65Ko4EVN4XCZJHG7DWaksWRAhrAtkb+NPVogGqPJ0Y3MutUrE/2Q15STLWc1
J1nV8i8q9q/kS1TBtdIjiawVYTDtiEGU2IEplrYsVv227PJ8m8MYh5dSK8BDsyZyI69Lt4VmDVej
oGdo5FKqmWx5SzuJG0Ie9LhdKUxeB7XR5fVsOLzQzaq7b0O6NrngGTc6VN3LcUiEfR173mer0vVN
lWsEwsOfdVMMdJdTkccX1lAqjqer+R5VJGAREKMNaKkgOLRkwzpN1OHc0ClNEz7B3lCTgaeZkwTl
spwEENdNuEH4Urx0o1zbhul5MyJsvEsYzVtw3vLCJ7H8MKAzsQFU01jO5czpvMG/DkkxXzQGUACv
Ufy1ImM69/B1aKkXX7RwFpn45f7/2hx5zFP+9zYD/j0jfp8D//7H/zcmSEDqf5obj09h//TLjPr2
A9+nQ5BNn2imQ0FTwKZLuKr/mg7ZGnwi+IjIGUDoPzR8f8n75m0CFpL5r+8T4t/ToSx+4uyMug9e
rmSCdlf/penw1w3E99mQVAREgr9sWYELQ0scRGlf7KXLYU/5di1fAdLWd81nYfnubvyYg3/Zpfyy
Gf95jZMZV/WZMIOYMBb9ur0I7gg+Er78+Te/HR1OJ/P545/sewwrDgVh4lcre+OGbsB9vs+X4lf/
VT2jzZZOPGU/P/1JeYQp3GgmuRb3JrnH12bRUYjP1HKV+11GGHMPQQFoubUFpwI2PAAKBzoaFwXu
3XXS+JlL/R+qyYAmLVHG+EIPpn0AX39RKiU2dwkhciYFncvcTtk/lFDRC3MvCqKvTQMqc3wjsGYy
CblYWmBtk4G2ShNDEo0SwViputauIM4b6ypGGC5NYwF9V1KuzdDz7uPOkzdBNESPUeART5zEaL4x
VwCmymx9up4E0vCmyvKYPAffScsocf0GNAmh2+ZGFD11jZQAWUGfaStmNnpvfRHRsKNlIY5I44qo
ryi0N6D7mWkQr3TVIc09klShh39OBrxsumoUt1bK7BYOVf4QFFOz4mMOYITb+qXtw5kxpqarKlIE
WzMDRCqBn5GRRbdq1TQQekTBKPa6jshPLUxtKeq5gIS6ShfwqrVFQPr11pTCdGWICBrHisab4If9
Tq0CcYc6DQcnghAUeAWZ316rL6bRmBy0eepTpHTeBYXgZG2EZrcxdBO9xFAM66hoh6Pqi9A2UN05
0gT+s2kEb9ukPZvXKDLO5CXOZaiPRvDJmZFOstG2CLL36iFcw2TpbQVzN03vP78h8zv20a+f3/t3
R9KmTYZYm18Q2aA4Wr2M+BznFuqff/uvRaKf78ZJvV7y2s6rELXuC3lfjjBlwaurhYMaFRmJrRi7
jKrlny81T0gffBHj5JRreRndYyFR/puzK1luXFeWX8QIzsOWo0hRgyVZtnvDsN1uzvPMr39Jx33n
yLiiGLc3XnhBCEChUKjKynRTru81H2w32tj41Q7zozZ5hzre43EW9mOmDbxdMPAPloJCKZNLZxW7
DZuPCDzIQGWynS4C+rAF2JTTknr437SO/1lCEqEPdCiaB+N6chOxNouWx7vsKV1T41ryjxLh3kex
moKa9ScXgaDaAhkjgboFtGS8+McvL11pwx9Ew+Xx0i3Y2nzD3S4dypU5NY3U6FJRoXHKr9rvDaW3
H3/8u/51zwAIV48uCwSMSTy6nNro8fYAiUsXRHm6sI93nS2YKAVqqd3qOZJLtOHPhSpz0PYlBIiV
p9I8A61kj8a50uS9g7qg2m7X7releRM3hEwDchvV+GXAKAB8t1cQ/ntctZLEWzJ8wkEMYw7SRyGC
QdafEyLGPAV14vCaB8P58coSiaR/TZDwETX6VKAjUUyujCpjoDEqoITgPWJ1zvHNtUUiuu//HYXw
FZ0vJGDMxSjQrrBakBlUbq3lWrFB09Zztukc2QQxnBHscBfZaxnQpQNASj35AK7XGS5wd8CDiqHe
xtGe6iNb7Qsh1MCObA6+rEvsWrSwEE7NCZ/bIyBKeHJ7XT65zZDwZs17tUVFc8U5SilVbhVx2wUA
YCp14VtKmHgvBdQwLCkp+tPjzVywxRmYe/sD/KyLq7zCfBsWOtIee+BiyU0H3nr8+fmw3TmEJAOp
16d4SyTD5AIqbiieyzFr9Rqi/v2PfYiE94hxvotaKVnXzyv+NzdUIXRHOJBxdmBIiCoF1Te+bqyu
QZhVRWAnkwKOcTxgdEF91udaSYuVypdhpDE1dIPkCSIe0CyIzTCtOyPKJ1YtRAbNkMLMNlrJ2Ynv
wU+DPqyIW5PMWloewkdNKQV+bx/LIwK0K4PErAFf6OOVJ5LM/64P4WUGOWkzvqomd3T6vWLmULdD
j65WbRqDMf5QvzFbZJcfD/adH7+3z4TTAQtl0rTQz4BLCLfA9NG7ZAtWx20LetYjgyGnd/mTdodn
8aXZ9Wck4TaPR164fsmafD3IfRAFGDgPwLw2zk0UZxBLqmGngPL8AITT43EWvCpZRAuBO0ZvClZz
kjKwTcoDnt1ehPbEqBgcJs5G/fE4C+eRxFDAIdAeePhHFygafWDTP41X76uwWIkelz5P+JsKCkpC
M+Lq6Vu3B7AzAbzJW5OT5ebdvmMFZPVN6UHN7Wfy6KZG+Ys25LfP2u51m1HFq5k60hbqnioIEw15
k6lHQKU0Vv9ktMaS9PYj/gDn4+/Hi7jkxQUijBG7olFoTwLMiX3ro0sn/ooEoH2bLcsIwG09JQVo
cPmVk7a0poQjytAEVU18NLojTetgQf6QweFZj2vqyouTIZxE6dNc1EZY1cmkQQP23pqdgQLnC8hD
V2KlJV/6XyV9RUSHVCeObuDWRuP2p3pXWn2kZlvk/TfKTnwtj9EmM0AvqLJWehV0Tl0HvCwtIOE8
kNCArvoILwiho8uY4vEn03oIqYHH1rD0eSJcEcQJqGRZQK2ySNDEmyLo6nLwQwZytWIBi4ZPxCoZ
8owUgCCjW5mDLhsofKD4LajgGFYnvQElXq1Cnuhb8jvVfDtRZ74iK7Zn7ePCQRgDPrDk765cUuC2
Y2phTCAV4/INQ+t9KnF6FYHa9a8WkycciJ8lCS5ZGKPcnNL+MOa+lqCp4/HH57fZHf9BsgiKaaek
1UQxLgOQsiQd0vzPkAKJ2B4BDBSrVxFg+scjEeX1f25HnvAQKdcxENbBULKF5znQXECrIYrlnEoV
D7GOlLshrLj0b+qte9OaDfPmTc23iow+RIwV7hubdwQ9uRSu7KS4jQHmv2RqaKHo5vjH2PYvIFje
KqvUcEsrSvgOiHIlqPViaNER3GmLK8WINtNOWjlaBCLi32UkgowQDUlo/8P3FUYFlctZ2nQv1Jeo
qMwupvByerxbCyeYJxxEjkQSP7AYpQifxRakt/22o9cICBYiCBI/KXbs0AWpjziSvYTRR929c7KZ
dOD/QfOVlJ0eT2FpIwgPEXtDFsXzFLiy06LQkr1RheJMOqAOU28BSdB6dJX81Vjc/Btu7I0V2Tap
GYw1cV9hexhEF73QWusdpMjqUNUB1v7xQEvbT8py+rEoxQPvYfuVd7r+kmf5eAEX/3T0hF2qfDAp
nF8N8A8ydStDLmzXnGG/nVxIQRSwEDG5Ep0mnF0kO495kqpzxJjx3BfjW4jwQVOfakmyH/2TjNCX
s5nGpoVNiQaulZ8x79udM80R/gOZPYj6zWeaO3jPoOR9ZzbjWw5C3H204qIWLIYjvAZ0uFoUdjCC
/MTol0HlwRqZGGuMLEvP62/qlBsjkSpq8KvZM0Q2n6iDm28TCyqaNqfXUH1RExNMIooGr2SPRzDq
D9qaqvL3BO4tHeEzIEXQs0qMkUcore7DK2eWp0KvncwaN2jysiczfU+OzBZE01dqJx5zK3wetO6q
OJ4a7MFZrkNwaQdSbTs/ry0HgWH+x5F93+w3y9FkkKEDJQAs+UyhVwf9WHsRmE2oVIB7H1yNcM6H
dvOXxkNEJCyNhod89po1+k0rXdSUU3HloNdkRGDWezwIu3RQCI8DtWxKTFExdjs9NlJHMVkjtxKg
8DJdtiZd1EU1OI12s+X10gWn2a6x6K1wHK1fiVE8P/4RS7ErSb3M+pXYVT1+BGfGG9r4AgUxNNYp
e+1uJYhL/tm379nf7Bua9/7j6yBWoc7zqi1Rly+hBiJ+ndECxGCU+TtYOZOzk7ljut+McjejMcow
+Py8cX16LoarSJ1HD2zj3jYY7ZUVW3hosoRjCag4AzsqhvCv+Xt/muz+z+BKG/FMf+YXyqrN6dqe
k6/Ho31/9d6ECCfjezWkkXiMhlYJS3Qup0kDP7p64vEHhSXzEGviwQfpI6unwN9eZ+roNdDd0mIS
sUmksPKkVBgbHRcG+I7Bo7kWMHy74XvzInxMM9aRLM5215iAL/LWZMp4bEKCzqhsMJqfACYG9LtG
z4Cw4UxGrYwI5+IoqtU7+mHA00sfhN2wRUZ4UHOdXjmT3zfwvZ/F/ry8eC6cQKaPn9XpIIk3B7e9
Qr3SQXumW9jhBkgog7cgTxYb9RXCperwJ3e9Q2vOxH+NtQHng82Cxps18XI3+g1aY01pxfAI7Oe/
J4lwSlMSVzE/Rw2V6W86tzVaa9rMDIg00uOeruyqPdqFXist2UE3xQLblPnYCJcsnnBURRIGYNBE
ACal9IYpwl+hkBh1Hutcp7w+HoKgrvtnct//vzm4XIpyUCdgci2AyMmhtBizN2KjffaNFyQirMHi
TdpknHq7drSW3oQz88JtoEIFTC3FNIaERqydq4F1ZbCwrdHpaCzE1RKYkB5QvxhUG6B1Y8hqYZVG
oz8PBprztNoO1PPK5BduApKUukCOE4gZ/BLmgESsIVq8VhygGa0PKmvXuq/1tvRUHotdtHs84tKA
hA/z2Bxdf7NXQUZQVcpTC/qurDC9/CNFV2mFPo/H4yzd2t+vu5ttpTmQTw3ztuaAsqb72Mk1W3gy
QIBgnNcOxtId9j34zSBBG04iU2CQWNnn0h6kA15UoQnbjkdRrflzKEEIfC2V8G0ed1zEd3fJzWhS
5ychM8hYu0/qdbqAn61h1ep3ZBbv6LTmD7PC8KSONnfubf6jfFlZyaUtIzwTo9BFU802AgTSafyD
pmKc/WD2iFCJ0CF2CPQzCBr0asVE5gvm3jQJbyMMTd34aEZ0KeEkV5C0Opb9Gk5/6duEQ5mmKAsH
bl7CiAeuQNZ66rln1pIUC18nwf80CjYSNFlwQQP2wgyIMKBaJwlrJj0vwJ2FIfH+DRXFUtVhYQQG
6C6V3fmnwox3/Jl+rXBmr4/3e+Fx8Q1eubGyYeirXExEHJwRHedCVSMt27CvEzR+NUX2LcQgGvRk
ISUyRCtDLsUaNOkVJGAd6QhjllepVcN9u/eu5S46xAjc9PZSbWp3ckK7UsM/9QbQOYc1QaWkN88B
AtPH014qitBEvMOF0TRRLUyj/yPo3g4vH+41OkILdLKGSi3+cE5xApr4STw9HnCe273dJGIcZRAS
EQ2viK/Ec1LvGxSSvd+hEhqPP7+UWpop4G4vmSCTkikE1N89dOf81MxrWT8nh15P7emP4vjnbNb8
YLegI4AUOJ5Y5aF4/t+abv65VGnCZ1RsXgp9Ak3kJn3LEhl8DDPFxNrUFl7YNOEhyl4pmyGHuYgW
6zQgQs414FiRR53UFKR57+/0ZjImY46DipX4jF8ak/AcEI31x27AjLCWbhC5/LQJPDXFI9Xfssf0
VwkFXRv35YF+8V4kp5FxrV0hynrq+w1o4cEkB/1waOCKWrgb/nBX0OgUjgyWC71/EUFCsUV/3Iop
33dDQAP+3Pk8msB0IOGnot5mxJdw5SJY+iwRtQhdjlpDg89K0gcDOaNY+szAhrBirvfdjqjMT4Eb
t+NLWUr1387tMzyxe8YGySpoFWzQ2HlGduGAI7wIO/kAmpxnUU9UBEZIQ+xLRMJGs8tNyqKcaKUU
tvB0BPHhzx8zgXCcL2sY2GgASQWzgqYUNFcEy1NF/QvsmocAzU2rEkH3HbtI4sipMaxlKMdjZdEy
GSKmhqyzKQLcKOrHQuU01JxVRRedDv2h2c5fMWmCCvf/DylItn7OMhlrHiLP2NDWQR8eYgmW3kCY
JN6DHybcKqdu21rMln1jL9QuPFI6/1R91tvgV/GEtwb41URTAILutXEgH3wYDG/Lr1Wo7/tGdLD/
/GVALkOYPGxwkaI6EaABuMSVBwyrKkKn67HB3Y9qRIXwUKiCBNw4MPBQYLy3QvByqKh+lmoucbXp
iVl96IVUeKWBCd88HvE7Tvtvjw+M0c9ZFWIAcZG+RrD9iVaaotCpD8idVufGATVR+kl72gS2vpXT
upCABav6z9FiupCDyZvwoBxAdARVQjQDg8YSHYnME1u6eXwKlJcc7IPc9Px4ggsOguweG6AQCKVD
jAjgPID+ipMXsl2Iq4m4BRcxq/feuoihz9OkHrF+ldnpoxFvIkQ/zab7oAze/oxO88MosUCGfWlW
k7lLcyLcEp/2QZX5LTCV1mjU+2HLbKOz74CKxhFBJQDFpXGbWY/Xb6HyJJII6iRI+qmQgIHs2fEC
GpNr0XJfpTTTOpXnMsj2Ql9bjBzs+b40/GQ6pXVk+GCVjuLxFEn84fHvWDh9ZJc6ukZKsJlzmHOx
b0Ozq6EqyoFsblhxPLN/uXMOSKQ1C4nyuPWwphL10XXXSOK0xz983pR7HybcxtCxFFtSBV4OSAuX
pUZFZ1m5KiwELseVPVpwGzLhNmIwlvgQV4fPRKNbEKC/BQR/cXRiykzvADdWoHH0eDJL7mJuero1
96mhxMiDqvqcdz7k76XTP/tPkpG8g8Hm2v2KXx6Ps5DdAdP7z3EgDl2XqYBV4y3gSdzEDrREl3Vw
KeHiEVGfRgzcqaAI2RbPySbW6Ze1G2jJ4EkkbkcNYsoEGBrCmLzWARyE1Jf/SzqBqsNhP7l3sJF4
/DqEb2H3SEQuAxmxSJin2mvUAeqEoM4YNohMke4AWY0V6m+gw9EgFL1i6UvjzYZ6E9QobTj23ojx
OCR6FPXSqKW7BsdeSD6IJCCXl6lWSGh8vEGVetxDhVGNNgPgqMrKr184pyQIV5xYaCMGszui9jLQ
Z123hotZAIWJ0jzkzcKEfN70/uxWQenkDJvqkDqlgw4qk9p3224LQUi9P0DQDjQEYPvqt1G5cqq4
+3E8hDx/jgzBzL4BSo9xsSGv6IMAZz+rTp4VC+AchDDPhmK0uciFVk9VKE4Z8o2gxXwDyZHfGuMW
3WVoI21QjxrBGSKB6D08cMfHJ3HhCSp+82bfrIrUR2Xh9VjwstAYU9RkGy9CMDCelH22VZ5Yvdt1
FuRP1gDqS3Hudy/wzYBlVVSgraHxqLlObvyL05sQ5T1pN1neuQApiZ3gwbJvrPAtNVfmuLT+hLcZ
EXXGaObEHA3vKd7Mux0CWzHs+r/0ZyROt4zZIUbPCQNPhnx5/9TYM3X/sGn12K0MkNltRh0Sv07y
nuGBSFvS5S/zgd9N2rdmLYVS35dzzCVwhpJfcssHiltQi+0QOcE2WHmeLJxLEpibgSorpSu87MWm
0rq5eyFZSb0tRFgkJjco2In3QrwIKBmkUG1jdlVsdP3Foya1agR1yCSQzF7+zhRImC7vg4hwnL1j
aSA3ofpWZLI2kGWWfHo8wkLwJhJeZkLvT8/JGerkbA+SXF+PoSk+QBz48eeXjo9I+JIE9FKxnPc4
PsZUG92rdEDv76mxMzO2p6fg6p2bPYioi/d85fQs3Cci+9N5QaIEiWU6mt+lpQPFLcEQUKD/WktJ
Lb0ZSMgsT3UTM0KyHu118Yl7CVDtKna0Dtej/n68Zku2Sxz/hIrpgZfhfsdefomD3AiT7unxp+dL
9U70R+Jj6S7m6ZLxkVADe8Wf5Nw5XqJ1KydjyTcL85bcuEoG/VsBZGVpdzoMB++9s4ETT47ic3/y
nb5XGQv6lexM/qmJH4/ns3AYScisJ/oDLccYsWvRJac2iMKc3G6gJXNs/y5TRIJhQXudBBTk2QHt
HD6SbbB2vy8cPGH+/81i8QGar/Ma3w05iKIrrarEL9ywss+LW0Eca3SdF0oxyLQLFul0n13kJ7Tk
ea7yBJ4+l3GgVmekB+rirUDMlk4FCYEdB7YpKArjleMhZEND4F8HUFArDMTk46dCtDvqtww1A35c
wc4tWTJxzBl26iB5i+UDNOKZP1a7cv2NOb8e7p0S4lVBgeEmHTxMxt+P1+iYXznUcziwP73Hh8J6
bLlLjlEgT3mlMJGQJYwbzGKNz9JWeh3s2GELVSyRu+MjNYDUbdJvZESVxYo7XnCOJLoVFAtTS9NY
NSgtlWr+zFjJpv2Q1j6/sCkkvHX0umigIQ/rgvK2OtMCFG5U/qOVVn79gmPk52FvjoxEcbVSJCOi
FrA5oUUX6oYrz/mFUihY7n5+Ohemsox73BoStWM+hF2PjrVI9e3gCQQrtSmbigsE09+5FJ44+mOT
SR1d4wqZn1YApWwem9SCR5l5Pm6XR/HKXlYoD2cQDcHNeB0hdBima2kebuFU8MRNnqddpfSxhLvD
KVB8F9CTEDrNJTtKWwACHOEp04tDDSRKDmJAGrBs0Qz1APAUQGav8rY2wMFsr9Y3FhIwJKgV+Xu5
RzsGkgxAoWQm7bBWjBSXdym2rYustzZC9rtxgr246TfthtJDXdF54C6Et79bbcJJeD3f9emc5aAU
RNBUDQLaXwwglI+/vnRQCe9Q9FEdllSOxIbKudQ+tKGodfROjz++YCgkwlVsk0QYSny89J8EFuz7
IGXmmDVDWXACJKoVvB5UpVADIsrqE9gJtawuMr/pJ1tJ/s7QSRBr7yEzHc11Ji5M1Vx0m+RlJnp+
vDgLK09CU2No4YCgBh+XKNkYpfwd8jN6DzqBDFIVYlhtJ4VZCZgWGkcgtPTzxDaU5HG5hKWKXLQQ
muhyzk+SqQAvVG17c1CLC8ID5JjE4/DHfwOT9qGGEsy1Pj6e6gKuRyRRrIMPrQ+/7Rl3MOlre233
vsPtUT/SBSN3IweaG58i8DTZidbXnk9LkQlHuBGIbSqiNKc1ZjyPsM0dyUSAsA1RN4Kq+xu9bZ4a
a43jc6HCC5KjnyvMSiWI1Du4Wsa8diaC9l1zKa3oFO6Ej8H17NwNNrmdmjNfuuVr0Z5ZxQgv3Fbf
fvTmtsojqZapCBd8qHhmWIHcRklWrqulTxPewROYvEhShXbZ7Oxxn0m+ZvwLZ5cEnBZl64FQFgbh
9RAkVkfIWbYnsDGhM/CxyS3AGMCf93ND0sIHvUclYEN0/nmy2Wc6VlPLO3Ivc1yKxA3grSOgp/wm
gv070bwp1i+ImXysPUkXDjiJQqUEseygMMC7wQTCntzfF0mhRXCDbObvQOzrytOKn124o77X4MYC
Uk9Av6CAuZbtgMXMW7upY7MpehP6W+HKii7YAskY2tJlIzQpgqK4eW4glFAPn4+3aimm//ZaNz9f
LCjo1IYh49LX4MJtGmSHBqPu1GSHO/3v7rnvc3szRl6LrVS3DRLrYlzoqRdBGaDcTXV/hn72qfIa
TezQ3bEyo/nU3wnsv9P7N6O1mSwEzZz2EjPlSQhFcMFXG0kZvugq3ieBz6qxD1kxP66giTZaJbj3
0kFZ8bYLb1WSHDOpJ0UoCpTmaK06i85X52ROZ63pci6ZAeESeragxIaqkFYbXijqNQvOj9dsIVYg
oZ85NwSgr58zhcWumX4rkNYWo8vjby+l50mQ5yRGrJDxeGj1kS14evrcOZwDCi53GhDurAzC3d/0
7wfY7aYPSURJHTJcndmZkgr9QxtSL3ZkeiYST8oxWbGupZUinhBRxkA+go+xvxA8idM3qYJeRb/y
3F2qQJFYTSX3axomhK9DmvDAtCrS0DwChXRT2QBDbJGvNVq8ujbZFRBHp7lWVnxZBXss+EwSxMnK
VRPweYAsngpxDsQp/DXbym6IJsw5E65oEJc0AgPk2cqbtBJgL0UK30W/m43L4yjAgYVJJ3ZnehZE
3N3oEm5TAxoUlmwyiSp/jq70t3YyO42b4caRRj4hw/nsneEgO/HOQ7riSJ0SldHoF+U4rtwKS3ZC
PBzCvuRZSobRU9EvrgtUCjXLdi0Ps+Dhvk/azSTqpGTzJIA/jQs50uiJ3UeN/wymYquBHE/voUTp
cboARZWpBqp4qlwPJ+PvThqJ7fSquhSmCO8KEO0Z9andpbuvBqsHcoZNtwtWouaFW5WEeKZJooRg
CMM7lE62DVj26gG55RZskqlor8xkYRlJgGfPg74dNd+5v5V3cJodwCdUl4KQcW6ucX5/39B3biMS
0cnmILeVZgRPZrMG9O0xiG/EO/aN14FosuhIrbasLVn+ObGiZ+lI2YGijoiOlbVpzpfDvV9AvD8A
pED1fJ5mCzg75FU09HaDiN7X1pzvwq1Ez/+/MUfIkYJvjEVaBUSIgMjuZWnlEC0lbEjoZjUJsSwN
WDxqU6ve9y6lWueg+QNN4ZCZP6whThaubRKmOUHqFvTicLxNbcxwD3XCazw8Vk/py2NjW4i5SaSm
4HlgCpYwgOjUaqlNT8Pu7yCmIk0EBWXF8mGY49Md+0cQ/7SQURGGFeO578YEEkEp5HlHxSO+nSdO
gixTV34F5fPfLImgEI+EbuKFYGzwbToEx568HyAUx3IocitGCxj/40EWwCMCCacMlLQpRwajlMW2
SQ85A2Ah9Rnxzx6wUaK/Z3OnYC/puJHQLV3HryvD3vct4JT8eSZGL/TTosew07nTqW2+Z43wyWIs
AVK7+7VWu6XdIU52FYhUSPd4FfidaKWpYMhy60KOePN4Evd98MyG+eNcU5kk+Sx0TN10hBSkEP8u
Jd7MpNYeFH6tD+H+uRBIgKMSRszkVxhjKGo9SN77QFY5EbDLYN9D5fnxRJbWad6kGweVhXLaSfN9
WUgbHmqLCXWUoBL6dx8nbvp2ihOPgTSUmw2ZUSu/KVR6AmHtqr8f10LDnPjpZUc1yuy80YdnFe6k
dltuDz1vE8p9doJX8+NJ3Pd/AolYpMCB36QyhunM9h1yeuoMKabdtTrIQmALvdef0/AiqeOZ+VnE
jmpw9M/gMT7EjqhLr5BNeGFfpQr9DYHm7yATpWhMpca6n6irNYUFK5Pn/98YQMgUCUhnMHwc9RpT
OmG3mwBBh9JYEa2k++eZ/PctCyGdn0MkINrswf2MGaJHtNzjltVk1CpXnh0LhSQgfH9+HhT0/3n5
ybEasGp/zUz5DGpLQ4YuuT45jSZdQFuAzq61/OtCl5VAohPbKZjy3ENkzvbgjDfDDQNaBDWhVTZS
B+T92Q3Y7EWwSVnxkZrd2rjidxZAUYI8H4ab7WKzhg5zFiMPn+iCgbgnA/RNoIGN2eIPUIrVoiua
sTFTZRdfYnCSIKIx1kKB7zTYvZ0kvIUS+soYgxwCJRD/V47dnExeA/O2cvY3nj6+xda4a3cAAoJF
X81O1NME0n7kS6KtaOYbUMiWavD1+FguZGcgNPJzJfwAnpbl4Ll6iJZlZrednmoTAutW7axxDSzu
M+FiKoaP5UAA2CrdK6+QDY5DrXNxGq+eXmoQHXA9UzB40wNADO0lK8dlwSWTgEc2m2oaYubIw4Xs
H6oBykoewYNWZJ+PV27h7iIBjiNywkEuYuGUQ4AWqdpdw6YtpPMh4vNzS+IeRHkRj/dP5rLvSJ/i
ZLw0n5yZQirL7Y7lLnyGiRqhBX0zl602SagljvDGuuPK0t0PtwUS7hjVfF1FItBCdP5bhMTj1K6h
FRYe45Dm+Dm3sZ7KoBKQSO90tD5EkGuGnONv+ijV6uRMo+p/giKsfumd3hHXkoMLQb5AQiAHiQKv
/Wx/zWt6LYEoB4vyp6hzumc3Br2NzdXOtvsvIYGEPHYFx0zlgMJ4e6LQo69K1oCbNNuV8Gkr79Yl
uyacRyuPHTOFDeeKZZluUnT4qnTMSyqkC8qVu3ohoSaQYEW5hPxJxMAC/XeQkVBGp4EV0deeIYP5
+PAsOWCJcAllm45B25a0K539U1So0aX/w1+HpxLMsMhpl3PTD3McnWzX60mijjqo/FcinoUFJEGL
MR9VqTdDPlpln0RvTfWpRMfH01rwCSSRaM0MUTLxLe0mEM+eaDSAFODxZqEfu9b3uhAEkIBEKZIq
f2SxM1F5GHiNHi7ggVUDKtMqby9GT4/nsRDNkOBEquSLsJXh2zpRVNPx0kq8RiXnEJ1fkqQ/HmPB
yZCQxGxK6CGbAem0rKhNP6llsdb1sPTziWcFn4LJifZKDi+ygvolymMPpV4o7vpZ1ZxrKPZaRaqs
UVwvBLYkMjH3GGmQFXC3dhMFwVzZ7Lr3Hje1YofC3Dn3WwgE4/GSLYD4BRKU2Ncgap7CbnK96tSD
KwiNF0X7DiF7NN7Hipt6tlfrlQLBUd5h3ZCGOCbvrwSIS7ZNBApeI6VKO3YgWMR7RBP4XlL9UShM
P489o0zZFdNbuiH+i+OT5sJyiDFHaus57J/sgsqnI2mjmeyrDfOUX7JYPUfPKyu6sHskkjFUQPiV
deA3bjV/Q4P1rTcKgEr9mQoFhEPBO9KOoMistF5dsfuliIuEN+aMJzMew4GfM5qcoU0OvoAuS/gk
FSTAhtClW+QMAbdjq+s0Np8iJfwVmBnayT/vXlmKm0ni+smVOK7bC9hRc/B6byWmXsqDkAhHKoTu
eSOAlJDGM5LRqROEYnQk066lHQA8Q62khxfskAQ8jplMoRoKAGDDBaovXsYmArP7kZrW7qYF7yEQ
3iPqKEoaBNBIpu37lNt5JGqdcGgRqyToOnpsd0uTIN4fcVRKsY+uSOgjbLvhK88OTLgrvK/HX1+6
vwUiRhA8saH9IaLdkSkAma2f4gm/XiiNlg+hJhMZStg+edTwlY79+fGYSzMi3INcgbAeaua0m3Oc
6cmKJqNvdQgaNWmYFftduPtIqONUNMUQ0xgCjD2nxPRtcVMf154LC7+fhDRGYwbVjhmf2zafkS+q
fLaJFaujVl4LCxgZiEj+PHyjyCl5Us+n40l0ojfZQjJ+x9iMHjvdNjmkOzwxKbDQpL/57Vocz/DC
vPx3npok1rGWeV9uGhaGBo5zbULvnK0IUUer0lQqH5lQiZnq8w3oz+IOYRhw/HKlcREbnSCKUoFI
d2hP0jSmx2JW5CiRfuChQhIJndM17DBZIzSo0LAgtWJqtAEIPY1cDpA+yJSh08KoVRqV42K0tTFs
PUWohSldYaApCDwqNTuep7JJzbT2ka+REM2OQQB+USobjm0ZsYMes5AUUSVqYFlQiPBRf/KSkdoo
+NQbiBwZlacD5bWLJ9rKJ4G1IMcDbTtITlRfQuKX0DFg6U8k/4A4KHxFgAAFABN6huEzk5r6gjaq
hBlOQeyBjCcEry8X4agPY6xIVhjU7QtQETxrRF0ebBr8FkoruKz9YtiIio1i8kOIuSIb/sIxeXPu
yzg4DVTO6UoDGfoinYKdEA2M3vLMezCJLWp00SRC22r0xI0IHkpOjYJhOMHZMB98FqWSlspR3Kh5
EE9nSZFzaVvkfnsaQUjeqkLvtXueSpCzQv9vfuwAYAPcSOHhlbhsQBojA0ex1kaMb1Bj2WsiN7R6
JKKM3JUhbeaiB651jktZdGYgMjJ5SGNoXUpRCIx82VHqgdVFOUG/tFIOapiBO5RrR88YcsiP9CEv
GjUvFE9i3EPkikuzAnrbdITyZkCFDKtKCuUjZ1HRyXvbUYgOskpRPSobtaDOEM9nOaRyeKUetyXY
9c1cHulAa9kUAyKsjX/LdMZsOXhFi0ljxSgByleHtk4tuuyjN6+N+WMjt8U5idNJg4SX8NUik/KU
ZRP01OYnapSm/J4rOu6FaxOO1tImaA9SiJXww5LWx4aj7bxHb00mJrXJJ0xhRl6VQGCl805pWw2a
0ue8jR8TaWEylqoySKMpMm0H5gMpLw3O80OzoIAoqic8WFtvEoyMhlwg5BG9UqeDcrK5RgJxKV0C
fZeM7J6emu4AoaH+CTqH7bEMoOXWMWGtgeMCV5gQiwelb0ug80o6OQ1ynV0TT+DtEUzMsJGcMibO
72EXYLir/KH9lKD9dBipGIwBDIOmK6i6KS8+LUDZ2ivLbQWrPjKZnO+TELJFeSwJuyysKS32pdjM
4ynIVb+IgQyk6EjLBVxuEl97+0EJyi3fd5WalHyzLbEhGjBBnVW2AnAVHAXu0BLWa/gSJPTUvil5
jfVGpHG98Fcv0y9hmk9QNYvpWGuoukBvBl+F4CxCm90uAkbdklsOUkZT36pVX8eJKrEsu/E4mTJD
rm+OTTxkhaYEU92YSoWuDwZ5wCr3L3HLSWonoh+XBbd8MOrlBDbBXHz3u6TTSgnJ3Gg8t0KzqWoa
TICx5pVAXMbQZR+Y0cwg+6QKnvJ/nF1Zc6Q6lv4rHf1ODyCxTcz0A0tuzkzvW70QttNmEUgsAgS/
fr703Jn25TqdMxXREberXEag9eicb6l9x8mnWyOPu7DtvBEGbW6yKA2+TJN0VXcyyC0Ft9eK/5ow
qyMiC6jBymRFGyuFdKr8QIkVbuUSyYm23KU2EYtON5KA17pC31v9u1sMMOrrTCxV2G/6GI+gzERX
+YJL7C9SW9pD2fgNUx/cEg28XKYqakbr0nGKa912c2ySY5indjj0ddi2yMDxNuDZGJBWXmaTC38q
e4IyIOynNrQBwMWeAsryyyIV20SqbZb2D44B3X2HDk9ZB7MHpdUrNiCPmCUUSPShBsW8qZ4abYxx
x87gZKUqP6saX8BVEXi69qHvnaM4QiJXbRyTR+ZqO7MaDb+Gy30HXddpRJ4mB5ihE/0iFU7ESuUP
SgUu9lCW5jt88kVTELiRkMHPimQf6/qzUDpi3Lha9Ul3xzRouuRAsDHbuBA1v9CSdtPXWMUuf7CZ
ExZ2sog9qqJ00PkSpoTICmVGHHZOHDVYiQGMyRY1UhKi6ZcNkZjnLrWvcjVMEU64C/QLWRZ5s8i0
KjILb6P1xQqWGhGwJ5HbZVd5k24EZkzW8mi0rY2VQE5vgiEhH/ZjBqnBRA91lRGY83WrvAG9EIKB
fpMZQ0h0c1eRQUHJNrV9ITXl906r+3GbMwhcxPW+UjFopLiqBQiu14ULXItnXJowP/K1ZFpiLwbR
1g4A71mVLdvUVYPMZ7uOK9eHJOmyrZtP66yF23v70WMyzJ14UbrYBQbgfFc4Qrc2Y2xJuvKK2tNV
DTH1yReEVf6orAewD6yg7trXcar5nvUDeB+dXYEvn0Fq3eupdod0BBZpJ1YudeEjDXdWHCIpCuvg
iGRF0fhdZ4wXFpOAxpgaAiF3vOWtaPx0kB6wjRYNj1W7J08hnKxgdecTkedLXcVrLUuj3h3rpRpo
GeqGecE1toIG3xg6DKs+bgkwWsibwk2lqMPU0y6c0dFA5oK3o1Pb14Y0bxwvDquSg6NuTZvaEemi
O5IQ4r57curxWdeHDNYSTRfwIduV0CoUPRywVZLdE710NtA8gKZt004+rQYG3bH+OkvY7aRxtnAw
Jo5PDLqabNDIkIRoFzrDknWkB0mhakSJCPLnOzjdwzmjaeWLWdjeIuXQ68uqqDATyPGasRloBsNp
l5ftve0IdV9P07KI1SLRYNurUa1bWsg7BGmtGwHU1CGQ0FPUEHoEAUQ09RWcvXF7Ma23toVwGbGX
Tt+v24E/xtTZZVqyasYJH9FD+sDy8nSVOnBUw7SLyqpd1HGsbTLO17ANNZbMNdQ+lsZtOqR7wm1g
gURerysax3DjzWngag1WjAODL7f1zUZGRWsam1zrnINlgijUmaRd4TBb99z1bbRtlOXVpPLeL6sS
ZZeyWdgjnHBimWKvHiOa2g8iJpeurcrAA2qGudUDvEcDVdE3UlpvyQAYbJWOPOiMeAiaAemvxI1z
33bS6zyd7igvFqOZRzA8aNeWbMH1SLy+8EG69N0MOzDmIOOJtkytFioIRB8iZbYqauwhCeGkXEZi
KEnIxyyPcsMBb+IR4MK3fpp2ej/sm74LOSsXhVcjac66Nz3NN8UY77W4upgKsTPwsV4Ls+Jc3cQG
LtuIAG8tDX6e6YhDYUJcojfY662PUZB6l9g0jNN4DMeESKQjgXhS2RoCcdpaj71ijXiWrgkQnjwf
60XblXqYCK/eIQxJQmk0B0sBhNqZYZ5bC5EnMD3VrZux0iLRytF3Gl7dCre1rkguwspmO630Lmw1
rVOKaNUF79GF6Chv77usA6aRw/AeNzyfSrO+YLKFFeGAcnnSVxcozV+RSbujU7qM9SEYuyqaGjuK
xz5yx3bh5XXmm/awg/QxhekeIPItbPga645qMl+njX1HC3OL/iqwGXVLxr0wVbCUdsooI95iqqFX
PA6RFNhBELoj2lC+QYYWOEKUvT0ngeELzBR1zw4Mli8niZfFiN7A/webid63fj+8NhV3VhmMAn2n
jcnGaQ3wnVNwfkqIDu0R7V1SUQVN1l6Qkl032rD1OJGw83P20JQNEqEwnw0EtDqKhVkAoRoEBbHv
SeNXr7VLJzN9ODJuJpgc9l0dMo7cwJgPb6MSIO7k9dMkCrlMR+3KUM59pwOUlwxi4ck+hEtAWHYk
4EkSAIYWWi08EDwtmKQRkR4eZUl6mOA2F9hGhqxiO+2rtHq1NTwL94fLXLdROzTyBSXuxmWS+Qmh
XRibYAVUqAezir47LfpE0VHbaGO+VKVzaGn9ULJ60xTWc+8UezeDdH9CKt81+qiHxTa329SnXX2Z
IwsxThA+6WsHrQMa2nlpQNx25QwkYpnxSEErKRoN1VqSTAvNbcblCDDdQiiWBBlLL5uRZ6FwWrJ2
U/uVKFOh3AvDSNu8N4jwbmgjTMRElIYqTa+YPu0d19oZtrEbJBREEw7XYMJlFBtwrvEsY1PBN5No
TeVXBb0yWQJjrjw0JE5VYf6qrGGnKbYrSXU99BwmeXrAx9cGk6WU5Drt30sCsBXwEoT8ktkbgJPX
3Hix4nct7icfFr87T9fWZg0+C3/veveSa/GDaMpDXlRwFWQwk8mzy8Q2CiA5R9BNUoG9R0dWtDVv
+roeQ7s3jmegmVghTexXqPA3+6HWUG+0mOmCV9rnN/R4vtflL6YdfT3rqOZGNOn6MtVwfy30a5iD
bjRULrk8/oJt+F6i753iwIh8yCp9544qVCQ7mFN7nZW4YwNrIhUSYc14qDhwQUJGZWZfWcyBl5Vi
S4bLR+zBqmY05GYg+gZkO+DlSnvFez1UcRE6sl7gVQMlk2jMaAiW74Lq7JLWZKXaekm5AyXK0Vvi
grcuBEI7mBZVF6Rg1lKNcgDcCNPVHDZTn/ssn/zJbWXQN81S8AdngMNpcjNMCd/lLhaqLtA7jbjM
dLFLGYsSPV4QEAzhvQDdJRflJQFJNkMJP675klcIhLR7RLIraVgsrMgN9OoAlzNYxLrxYMQKsZYd
9Vb2a0QwPyTO3lTgP5JpaRUHB//hGgmsgjzjcMOFLCl/kbg7lJ313EzdA2TKHgApDIhm3nGglcO8
6TZ2jNSDqK8hATQkVUDj9DLJxyshY1+zOz0wJEKuNMWS4Ng/6gcb57MgHw3N783UvdXL1M8lD/Pq
oUfJqew/aPPUdvdtZQKr8zh4V1aeRZr1NPYHZklfNbC1M++aBkr3LjiJMPesxusOSlHZfZ6kfo29
pKrGYEy9xTgBQCy793Qib0nm7gb+AnWuzZiTjdsfQDXdG1UTWmO6c8ziRXjaiFyvs2Uj3ysAXUHM
dV9hbyoWyQADVIzXMEJOie5ZYpahYyR+jft/21xktrMyqAnPIfqakI/JXhW9vBPsPuPmUwO9/MxC
YgP3+x5OZtLFbbz1Qgu/r+s3xLvW8P+s7rIxWIBNem1LaPGIbIkbAXpw4xArghsVrGo7ZKCF7wn9
2lWQXexsvlbTGCa9JNiOgAuBvkOfJpGY9mK8ac3dANJFA5YkOj9JgdeQGzgxBTXUBdsPLb4T5nVc
8RBM9TCB+EsuLtqBrkWPdwO5O2nvnIwGBanWZe2s29bx8+G5SKcXA37YcYMozbo6flzv4WAso1G/
Rc4+7At31TQf8HaH3KXEks/MaFD9pYubX3pUCMDlihbT1pqsHRucoIYBadF79wDwhW6OCDZGfpK8
pjBSZziaFY/xTw49IIiZXYYjiIBZCyYMFGsasFB1bfBrjz+ibHnBih3FvVEZEisDFexShTYKLi6q
MU5dhF2fXXNSbrR2QiRWYDXC98Ngm6nhYa3ni9R6Fp4XVI3SAmt61OmHVfJt6w4XbdPedmPrN6mC
+qHSVrEp16bjvPTI+WBrWajB2fcWpnUx+RpubpWCA5SEMhZ9Ngq86QAzV+cpy94EjSOdWHcCBORa
VtEIK5+4ADK0iR/LPrtLcojsKG0ba8aTIXHRbB5U+SKcbGdC9jsd7VCS+7jCRIoTzJ4UQXcmbmGH
fUEG3W8LuU1q82HMxl/wt/SqegGeaSTpRqvFUx6b3YLgkp7IGBlEC3POInFQdsayTIAria97SRFe
QFbAR1LsAYlFeKhSKxgTecAA70VeOAHXLC0wDTvivcQ0SO1+O8FEedPUHkzSVe83YxN2+gixhm4j
03ezw4hZSfrAMWFiCHMieyMhOEz6tY3Fk3dTmLptMCFOKOCpbCNf05foaqfz6wKF1LiAiruxH8qj
cUoW0aFA8hNaKWPjt3zyi35/nESuVocmnFvMSYRK4bWAR3btK9uE+zFi3j4dI6t0QdFzCXIWfGG7
cTCI4VrTKmACtynZ51xEY4z8WVciaOl8YSEmJ/qSMWfFkxe4hi4dxSJhXTllhbyCHujGuyL5zvay
Zc2rlde79xLGokOmIq0pQwqpHQs6mYm502KMfyMD2r/ltnclC4ClrRfcYZEl4DtLaxDXphzFO8Tt
2QA0ZA1jMa0OrNJGKqwEX9PBJoeNrs1gHp3o9RKLZCfMTcoOxzQOwFkD8g4rxzWAmVpXThu6ZhEY
5VWbXsZY2a27BtgSGnoA28HUmek4mQZMkCx/U3y8dxPIHDveh95Ut0oHOL3vfCSnNsptXhj8fjz0
apZIyD3gsisb/R4XozJESQkmRqS8cJK4wT0i60JSkKcJnGAlLmsMezdAmAdLua/94x8HnoJcZK4y
0TzIUmLw04PGMyxsOEzm9YPWXXYcYt5NbEGRMd/DGXOnYOgbAAe5yLwC/IaDYeF2atQPlW5EstBs
P0m0SGrjJqGq9iVB2M5Ec6HFrF311SHLxw1MMCJG+B64vyCLs+uSMtg3oLQTc3ILfZzntGi3ru4h
2cKs0IZxcOvCq8ay+53J7G3Fh2TNGzDAYYrnrqihP1t0qiMm+KNbJpov+hs7ddfUYlHd6Yh9oV+l
Vv3RU0/gpuOLNg1y/dpwuhe9099iIZ5rxO6+a/E7NQz0xtQ9AOqu+nrTI5cLAealw9ZKK6L4qP6N
OkC9MisVOPYdrPTWLmC4WsyXiYQ0RsJ1fxzsBeb0vQG5Y4X0HUSkfYcZ+oJ5rfmUlJaHhEJHNXPB
psmy1r2JC2ngwe8NpPYscz/KqrPlFlFxf1m3znA1Zj0S0k5qFY8uq9OXjGpIpGRcEt9scdmImVYt
3Emaz56CMnmiaY8OSck910dd+q6TxQJQMh0bTcvNcyX2YwVOFGMi+Prwn3/XTIM6YIxZcwUHfOmE
jOqA6p+vB6/To/JRu0AN+HrwsWWeqQFbJxo5/v0X+CEulbLyTEttVXNX9zu9uc7cc/XzUxWfWfmy
pqk+FsQ0LpAmgdasTsxmN5op6iKZJdIrYxBIEHZALAxIU0K1H3sYrd/dCSqLQW3ACjX4uSB46huP
HfzlG2vsUygDGkhyZ9syvTaxz7RmfKZ+eqJsP5dtaCSxJ9txLOQRhxgZbKdeDxCRfdJlbCA0QaXB
r3GrvMGlBwIOssgPP3/UpzbAd9NjVubsKwaWNNfhQHqZbi/DchMfnZH81/ChXaFyoy/hw6z7j1oA
ZZEDMMebwb/tQqhyL7MgWX4kwVsC6w7wEM4pWJys8M2QVKmrma3mJGQrpgp5NF7aFzRrGSxYPXYj
Jg3gDIXUKatJAJYCUGPw/y29UHT1dkLQj7LYL5QCSFikI5zWJFJEdo5DsT8mYnNR41J4RJ1LoQE0
bW2yEtuupwuIrtktjtHcvI15f41ElIRdWwaLGoYAqWdPXpmvMpuEJBmXqkuiKu4+ysLJULBCZaVu
exZaGfJ4SdlAW1WWuICOFk6EJA+mytsh/R5pNSqG1WR/pDFuuzU3nTOz58TUnAtXdG2SFwCMAzCJ
tCX0/WviT/nkBaXQ+ZkVfmKCztUruI70plNo0AbQ+3hRk2OPdi7Zto2eZPAq6tU+cwo7iC2cB32f
ncMWnyhjzzUtVOMWJpuqcdtNpd35iuVjhI2muo3TTLvsSHMOyXncTr5ZCHN9C11OTLfslmwTK9lw
Od0BdPXw8yI71Xez3ZFzPoxO5+gXMqnsW6dh7SUuwLkRJqnNrvvWS+6z2sNZ6o0jiLhSnqMEnrBj
s8hs79S1CWYmfCQXEjumLytxW9lAU4mWHLymX3dHlTPsN6LlG9HAArErYc3DkkNWFosy4bijeyWA
eAPqsdPDUOtvJNXLVe61ZwQbTuhQWHPViyGFK3aS1uSY6NOwqidP76O2SRwkWL0RVWUUyR1kfVPd
xV/YiNULpCiAQ9QbuYVwh34PauVwPcC7fJ0K9KKPY5CsO43JFxRdY9dXCMCywHY0+UyzcWTHPL2D
LujtPOKd257bwU9N1BlEpUMNPde5xnd2Z3cr2y7VMs8GhPzZSKPK1dUZ0MiptT7bsOMBPE+HeWLH
JtL7Q2teoJZ30PTu8efJekLl1Pr8+y/nnO0iKrUFjJPAVg1wuV2aS/1ahVkEQ9ZmNYRZ4ET2GgU0
mHnRUIJY+P58D33EBS4WF3bpn5O2/8SvfrMi56Ib5mjUYjo6OE0Lb0FWqCz5cntkYkJbcKn5dy4g
9zSwN7gFwvbIQ47P14D5rxY2ENGwawMjBi5qIcoeK5CA/BTYLe4P0NDIAoog6IXAeFguiwA8hUsk
dffFEkn6bexDrjZdukey0LJbdReosC1gB3Fmqz5FS5kLfWRTx9R07N4hoEsZeqA2Ht/MhgQvMr8L
VC8X6f3PQ2kc5953PTgDyDWDh8Lasa14p93y9WseXo1vfWAEPDoX+Z0Al821PDyJKlJjjs429uSy
q9l+YtV7oYrl5E2ryeJnosBTzcy20HpoeAuJcweUMRqZyDX53oQrC9HbiCXyljTFOYPMk5022zO1
aWS6PUzTtjZUQAca0PG+ZNgbPQc4iGcdFZEuXho45ooSamjqzCFxAgw2V/zoBGrkyGgMQOnZIU64
QEMRwuuhvZ9CcwaZl5IbvxfJflLOvqxwoo8WLQpgRB3kQCf9hYzw6Zvefp50J/anT4D8l4dXIyFm
gYQoOFDtvq9hgkdNpGfdM+vnM+D4bk7PwkPHKV0E/B18yxuhrSfWWCA/ZEq91rVLkahMxl/IuJqR
sgFm0Z0sf0Z0m0Q2Aj0khJHJp4ZZL2qZGn7lAp6AKxR0vIvJClU/uaE0G/UMKYJhgSuGdVkCuRTG
DKSOigo9tGVXrydrSDaFm+oXRHC1QI1h2iU1d5+pWdtgfEAY6zEjdhJmk+dsCy2jHzC3Rk5yGi39
xqlz8fFzV59YFJ/QvC9djQttM1EzBQSvcQCO2kB+N2TQsxTxvcbMM5PlFLx3LkaSNZYN3Vu0YpUS
JU/lZuMSGTG5HJTT7uwqZft4TJMtaK4jSmNATYACx4Mc+9zvHXlzpRKCAKaXylbb0WkBMxgvWFuu
qrI/8/gTJ/cncPtLN2o2QHa6SsatVu8AQzDVwvWWqNX9PEinsKtzhRLSiHQyJ11t7RGJ7C5H3ZDY
sL/UrQtU2rc9Ifs4qwG8i+HhR5HS+rndU5Njto0BWUG5spTa9oNzxBV6vwB4X4J2e2lN1YIw8fhz
OyfW+yd6+kvvtX1MhSK9gqwdaPpM80d3lwBp+XtPn0VVvBxV4sUmrh3kOm4vk27T5Gc2qhMb7ud8
//LirtNYVVPj0YmxYTwSsMHToON+AUiNPZ15/WNnf7NZfc6JL22o3nEn6FlgENgvRKgMqbbf6pe5
pEjTQgIfOR+1Tds72cIs8G1K3n9+9Il3nuuI6KVS2NfwzkqAjctu5Xj384NPdPhcPMSmnUpyDe/s
yaDUYdkQIe3Kb1waIKz/uYkTS3kuHdKBiFeiBIC1BoV9shiN0I59rs48/cRU149//2U00zJOph4w
xC01QbdHObsfOt8dz+zmp55+HI8vT5esKStllWKnt2P8ynG+7JxSJpfWUNLf2xN08ucmUtSVxoly
sZNxChK0NOiSyqFcJpr3rOcolFROcy5ddmrf02dL1+46UTQDMh6ADbG9fj8B2wvY0LW6J/45S5VT
fTa7DFXIwlaAHua7qU4SgQp8nIW1AUWMXFXZOW7DyS+ZhRyxSY0iT2S+s4reJ+11kT046kIDBIW1
T4k7hTVhARFn+CDfrz86FxCpS62gtClRIMlcdt/LtN/GDk3XP6+Q73uMziVECg6ga8EbjEq8L7or
SZA7P8NDPNFPdC4cMrqG7McCb54Lv2lCQDta5KCoL22/0zZxB77JmZX4fUaFzrVCBseSGvihAGc+
WIAs5741hkiUJmAEAP/Lf7OV2XpnmWRgjh5HAo58sZ/jGEX1oUW5C0HtWcb6qW+ZrXsLEP0smdBK
XwQc8M+DagNIwXcxUhdB//57wz5b+VWtp1VpFviUdAhMsiwdFaJy/vPDv991qTdb6Z2RTr1dF+Wu
ayBrO20alKqAQWvNcyTRUw3MlrljjGlTsrLEhogCgNqZzeAruvH6MyfTqSU3W+BUAhEPJTx8gHxI
gXEa1Jm1fCJ4pnOVEG4PsQW6RLkbr0GbLeGW+V5WC3PwgUfLigDgqkac2dy/P17pXDCE50NLzAFN
UcRfKIhEEOpmV3oN4Er4W+M81wSBAEzVcQ0tiDw11mWRRR3LILIAQgJuXOLMqjuxQ7nHSfDlHJyK
HgKbg5bvEpSzNe96IAfR3f78BSfW2lwTBJ6TQz6lNdvlYIYAzotLX+Iz0ycqrAGZPce4O/UJ8yWd
gl8zOBMc5syHpN462bqnZ64TJ5aCO1vIqcFpY2cdHq1SHKhGA8EBDZWFYm9x8+HnXjqRAqHubEFD
3RTmPnkGzTXZjECzAfp6Y2gczKkkzQIpyjKYkJ5dtZ7Iow6nfNTFcloy6WorI+mHM996YlnOpTym
vNbA26iKnRxqfyo/nPHMje/kspwt+DYdC7cuymJXdUBDgl0M/CXAnn73Fj+1wldT0J+tZ2Ha/vUK
QOeyHVbbAxLK62I3mTLonBfNvpDume3lxJKfS3Z0BW20intsh2hnKdRLR65i7aN1XyZlhykS+z/P
hxPTea7f0UFWfEptNONOUOUHUKLOX9Lh3Ho/MaPn4hxjAqMzw8qKXcOFb2l3LS1wAQcBYDp3fJzQ
y6BzkY6+ElkKybRi11lw/WhfKshXtsQnv0iQPLurII6gc/1zX52Ys3NpDr3IGAoUebErvDc27c34
7veeO1v3McAXtaXSYlcb9K3CmoCoyuLnR3+fKaDObLUD1MQT57N3Pmg0rfIHe5GeSdueGtvZwU3y
TtNEATJKPiSI+j1U56GO4PmpKqU/qXPOYKe+YLacUyhJeQ1Y/Lvprb8zXquP+Mk7l7A/cWTM1TWg
HfxH7+joHW1vb62PaueF524wJ5bwXGHD61qLuwmmpgfc0R10osC/QZldIKnZnFm+J6bkXGID2J4e
Uo2YkhLUIB9O1I/FWdevU69/HPgvhzWvJw3ey+h5ALRbcQHDiSuPX1Qv8ow4zKl3P25JX55vCUPw
NOdgM1mmL/PrQb/9edKfGtZjg18erIlBDdmIBzOUrR6aO+1GvwSVAFKmZ4LiUw3MFiwgYAOOajSA
XW1y193ehhlyo6+nl3NOG6eO6bl6Rmmg5I/yLvaCDzYFIPNlF5hA5MakESSUmk363q1+7q0TWgh0
7u4Ve60Ax1QUOwyD2BOIi1lhKYKu8puP8Y7GYQ7j+8fkTN+dbG62oFmtGS45Dnvyot74G/ugH+21
dpNZgTSW7pvcGc+/92FzvQwckuZYHEO1VGOxb1plsrJrr35uW+5F1lgbC16ikGBLUMoLWsio5013
kYHmuwHnQsBJbTpnynBiLc11NKjdCkkqg+1qEIdA4XlK7i1UJEH1OHcQnlhNc8EMCBZKY0yOLbSt
n7rUB2XoTD8eR+abMMeabQStPti0tXE+8TetCABnLVy/eDTfnOv4CXfyn1s5EYjMpTIMqll9fDyp
9BQ8yqQX8FGLE31jF1r7m03M9gWvFo6up2jC8S5ZvG0ZwMnNOaf6U+8/2xPKtCXHVA7eP4EIi/er
dCIYE5158xNn7VwjQ+hOCdBPz3ZTto1ZH/aiCThszoZztg2nZs/sMDdBLaeyRNA8Hm9MfK/Vv5k4
smbLvfGA5MhJgfM7DUGjgJR6AW0BFTnNAviMIfXBV/h5Bp3KUc1lMYojcbhi+AjAy8UUAZzeg+//
SoxlVvke9aFhcKalY7d8syLmAhmqzizNBVpjhzFQd/1VCUOhxLcv5a/2sv/Vvv7czInQZ66HUeqQ
OkRtE2fAdWwus6XZhOqlvP354Sd2pDl2VGWxF2cxPkEVCySMQSJJuuUQ+9lbdS68OjGp6OyAp3xQ
Y8zx/poEqPxRnjNdPLHU5qZfoEgxbWKd2hrsl46AqparZHj4uVtOPXu+jHksKNjiqEd2Ww03cKYB
0Pv0+ex/e1P/nrxDx/ATmdv+8z/w5zcIKjRZksrZH/95J0r87z+Ov/O//+bPv/HPXfbWiFZ8yPm/
+tMv4cF/NBy+yJc//SHiMpOg+bw348172xXyswG84vFf/l9/+Lf3z6fcjdX7f/79TXQcaYGb9wQK
LH//40dHDDKO7C/9e3z+Hz/cv5T4vf378Ldf7y+wzj385bfeX1oJELPhWP9wTYvijkBAyraPOa7h
/fgjw8ZPbFCITNPWHQqF+L//jQu4Lxyhz94/TGIQZNKpBdUBcjzjW9F9/swy/2GbOlwFDHA9QLSF
CP3/dMCfxuhfY/Y3Dhq6AGi7RavHkf/XWrfBDIcBqY6Xoa7teGjrz1FlPIDAAcafcTCXQ2RGxUKt
+Kv0rWW7bpbFvX7zpYP+aP9re3+egH9t7riovgSxmdL6yubEOCSyjPKu2RQ9uSejPBOGfd+MpXu6
Sw1Xn++ZudlMGq0n41BU1wUBKW47psufv+SzyP7XnvvfNuZHAPQVUikrtAFVgIgseCiW7qFdQvg/
UMBZ+zzKLq2r/v+XofufHvxXs7MzzdGdqp/sEc0a1/qwos49P5ecOTEp/tXG7H4N3YeMa7luHNRC
NaGzMFZABd6VmT/BAaL5lSzEmXzZLK31x1cRWzeorduE2LNpCL1A21ZubxzS9bRwFtNKX1swjCrD
JDwXbcwuH39tazYHdY9zl8gObbHhzhgpOLn8NinZgnhHJZRywevsiuoaBAace00fUEFDpv3MIfvn
0+OvL3GcwV8WAh+khiR7axyytNqkFFSMIxvu5yn6meaaT1GoVLtUtz0bG82skXJox9zmpnGAWtWF
iN11NeqrOql90SlcuNTF1NDt6I4gPdob5SSLNLU+JhRAJ9k/QO4cvLPWihq3Bw+TtYCg2i6Kb8lL
amcFRFTgugS+Z6YnGxMElFD0CSSjS3dX9ykItdpKQelJsmlhDNwnrnwdzT6Cme26a6EobaX0yuXj
Uwmhj5qA1mwbBno61kOzoRcmqHc2kNTgF00ozql1ZY9LWFgdlTSGEnBt+OZwqe5yfIzrtNdiKHdF
1q8Yjx8hAnEPZpEP99ddjcRoN8nApHLPZH6hMM/8wtQiq8pWeVpGtduFpq5t0qpZUwr9K9B269TZ
24YZNFP6khuxFvw8LN9O9q/DMrt5EJ5DNgCmCIcRSFAKd8t4oV1DagPklt+a7F/bOkZhX+aZ1acm
BF8+2wK5M4LU9VYBTmkexdfDs3vid/vu19aOYdmX1qAKYuSejtbUJWLI+mWEpWcBrOiY+90TtEz4
DVRCoCr7c4d+t5bgKuDgRKSABc03j5oZTgvhK+OAf+BDJaAGoe/nFr7dEb82MdszLE1OSc+wZyhg
dT1siNVrZwGUiyRGpIOzFfVnrvfnvmm2dN3G1YoEaeaDKw5YwAU7c3P5dqS+9NlsDtbQjDlS1I2D
HB7b6n4a7jkNz3Tan+91/73HgctrILQwHFirIIr5Ohuolw99DMOVzxMSFNGwWbdLL/GNG+/e2Bxd
Itklef7/WaT8d6vHiMqyLeJROgfocyiUmJ5ixqFyRr8EzVi0oEU2Z1fxd5HT13ZmU8L9L86ua8lx
HNl+ESMI0IB4pRVVpfKu+wUhdXXTe8+vv4e9e++qKEXxzk7EPMz0jJIJJBKJNOeUZVVXY04+xUF4
ugVQjH3kZWChrNwEDLXlxmpeMwjMDqC1D8GkTtnqhpwlJaRVCrVasANgkLXpNwKaaxYBFkcZGTgD
ctRVYJEztULboiR/ai11USIDGCZQR4be/94qropBaLvsjEyUdWlGzVJq4F/Ln1TtMa0KIDHpre82
kq9bQlZ+iKZgGhkkCEmM4imWFTMzZkfJoo0q1qo8s9gaQnSKIB6IS1zT1q3DQJdp01RhOSx87Kxq
tlow0qHH35yTvWLFO8DzuWRjAS9P1VeZq+AsiGMddJSQSbQTWGxNLX+LMa9ZaRv2cCVO+ipoZXG0
b5IA5ph/prft7RKT9SYmo714hwlRewuDekur1WmSk7jsVaA8fLb0U0HPBEF1ISeBX4qNPbs8R1+1
Wkzn7IpKpSCoSgNa1RjHIx2zwsT53sJXJAv/sgpNVjUFGO0Kh+/7KkKfRCnykuSfjdPedgCHGW6I
qy6UYBb4YwtkVOrUBPpJBbra7Vj60vY5P5e+sv0GHexaP9P8Mx+BTtKiZfGzkY7fq7ho8DWw/Cpj
5dlBXYIqEMibPzGi7nXGvaIi9djbjf4ZVlvjbdcs40yfv5NiZxs2NGMndSn0AUaWw1nqTcMvVCWq
rY6X5Zu/0Wl9lgGMFNAxnfJPTHbf6k3gMHTlRROxRvGspgialH5fka308zVz1Aj5myAg4I1e24rK
iyrqm/yzAjbRbDxP+sYxvrpVZwJW5qCEUtgnwP35pFlzUNGYyRESi8TwB7T2Blvv+1WW8t+2fyZu
ZRlVpadBknT5p2DNzpCBLFBFP0XwJquNi94MU5JUoIg4KG/b35vkVbP/j+A1aDljc9AAujL/7EVr
5tlHq90kbCOtsEJ9v9BuXVSqG0NXjRTaaabxKDzFJicAqxWxyQ69Q2151w5Wd5Lc71Xb2MJ11UwO
9bbXFWyhmmI8LNhn/L6qHrS8tuVI2VjGDXtcx9L5BJzqumphLuNsJiHSy+OGQV49z2cbtXzB2XnO
AOokJwJrGANVaEH2LBag01Z1mJA2lFls++JIn4la+XqJii5WkwHGiOJ6GZVWqe9FmAM29heAc8Z+
9/0+XfUgZ+IWzc8068k0G8OydsCyA+Vjt5NntwFTWNsIh+m1L2qwhcyn74VejUHOPMi6WD5RKWyz
CNZB7jsHyIE7AtQds0DB0y09bpPnGNzbGzK/1swuz8HKqURLskaPoKkKaDQ+/FbnyR0kTCGWqZUW
vzGPrFXMnKNi62rdMp6Ve2FGISn1hFMuJW7ZOEFjJrvEybwKI/Ge9taT/WS/xqa822qGuoiGOEWy
lhPc6BpV6UWrcKwCEI8OqjhRr75V8ZAWeEhj2N5GNORuRUNrS1oLW61vPWRFN6hUnEK/9kHYfaN4
kkd3zYbBrh0LxHCZcJURwG0iIl+F/BigVkUO9K4TaEAAOpAmTgtsOa2L/ViOniVkyzfe0Wvvsha4
il0xvpYoRINAJXjq1Xs6beQR15fA+vdXIasRFFo3KaU4DfUpHl2pxFNp9L83/i0dVv5rAltXoXDo
sGAHtfmeSRtP8y0BK69VRkod4hKDgOEIPB6ALVbW9ypcpDPW67TyVCzOwrFa1oncJ0/GW+WBn++T
gpPWXt7kGIlmn99L/Ps8PXfFa4mLKZ75RmAjJ3JHoVRG0BPR10AAmwYPj/XOLmn/M9dD6iRsCl9K
PUT1MTOIwwKWveSB38/klCQ6WmuNHmCyShrr1CSAiHkFXDIQP9K0y/CS1ACzyqbSCuuWAji0D50M
vT7oSkoUClqzcCC3IgIcMHwIQ7JzEn7U1JoL+MwOkE2DhryjHgC8qx3hw7T6ZCCfynFr8NKr0UGB
Gq8+/yqlQj72tDacUu77HbD7E0BGKwEA9fXpoZ4K9pzSKgysmcrA4MQB8xOVMLvKyt5qp/a3gceB
37Qz5sH1DDC4YcOAOdiRx4gA9hUIxfG+KZXCAwhZhMn/GUgxxWQEbzV4ZW8SSgG10snMwgzjD8CE
1h4FyoSlDQmxjSiJXYBlokQc993Gwbrm/riswvehLoWKyvpNk4SNzmgUSKf5vvT7h3mXWEBn+oOR
YkeyN2nCFj9wYS1IQSgGBwbQReI6T42AKZzgHO8Nj6LFz7ht7MHWrBBj4FvzPlfPm85ASsaRqbqg
J9X6YgyHbBanqfxsAcKgbyQjtn5/+fMz0wcSVNrX2PGTwo8cpqgUr98frqtejzHDoAZDKW89xQIg
/jhX406c1C5ywgYwN8YpEv+VBRgG4TLjRIcJfFXDAHgli9NYnJbYF5k8q7Ci185t/PkQbe7JlQsQ
tbv/CFtdFBRcyjQqIUz1lqRhv1M8FWSUW4HMta3Bq4vBxIiOGu3KK+VFANqMRuWnvrXAOWHWirZx
4111tYTJKLAuglDb+rpsoujkLClkDk0mB9iXblO49IV5SA85Iaoed9VWaem6SENVONCzOCHrqb+4
4oXSJ5SfFvZ2AhwMUYLrVTf/pv3vuc03UioXIeji3MmZwNV1ErFwalJgm51iP3/RPpIdoFqtBb8T
4BW5k/8MnS0Pcc0+iMEM4KUgr6yus6ENPAdt+MxP8j7aRfvAA0uEO21Hfet4869mnFC0UMk6QzH5
6+51uJ9UFg0wELe3sX9u8FSiRL44P7STo4jmyO/Bpv+7apbQCtsHoiks3FepyqyMIwD9wQ4jHdv0
o89+fe8wLipQ/1Lr/wT8fcWfuaSqJeDIqLB8sZ8+dDheIGhAhNl6gbu1U9ec0xJi/luXv59yJmqO
5CyYBHTRp3sa/q7Yr3Fr7vDiWb5WZ+UtEo2JXgqhToNC/GSN4JWcdxwWmN0ulwbefYfN98BybtdX
1Lleq3OdJGUBIgbotVxRYJg5IFA7lI5+Pzutt9Q37e/37Po6GkQlXFPVC0pSruRAysLoxClq9Scd
gPpq03haJv3Tp92/1vI/clZPj1YHDQgxwEw07cU+c8Yd8dIn5CntbsMz/k2ofV1BJlMZY1+UGsib
rC8UzRC9QC572bU2dOS30gX1goUbzC0djuI/mgEtMHj+KjDIaJb4hy3TvDxmXz9gbTZZEUsygGBP
g3gn7AXgi/90y77+/spEpEYjoEWAgm1yqwZ7gSZkMcQby7ilxPLnZ+dLS/V54BxCpuHYqE9s2FDi
inOHFgSNTCpFXwZKM18FZMwQoxFglWrX+Jm8tbfczTwgXH38de/UBtqQ81+sm0JRBEKoAeD+5Sic
qSQxqVaiCcdZtIBhjfIdaQc3AJ/L92KuxLTQTNHgYmU0UuER/FVOKFpQVCYTPwVvyTHYNZ7kyM/G
PfygFblbPdJXbuWv0lYbJU8tRbcCHEYFfsNsN9+gW8EK35hHnNqbgSC6sYpXvOJXgatlBHZ+145F
CycPJOndUoEofs930qF1RqfF6dq+t5ZfvDjRAL9mBq5LQ123XQ19JEWy1GDj9H5fVuwpBp8Pa/7Z
0Axo2nAdIwfzv2LWnVdzM5dBOtRYSQAx8wGYmaD/4b3VhyPKKu8bVnL1gJ1JW4UATI6DmiuQ1sHR
N0+VJwG51+qt2UIIh0yTZBv/bO7lXwrilYWoSqUaugdXO5fpZNA0kH2ehKp7CuB+AQC34eevaaVo
aLbScKLVi0dPGAG6s4wIPxnKHilthweTu7Fw16zhXMTa4BVwiDZIP50+EIdWlvxWWUA1sskew5jo
ncDCfT5+L3KFGvjvhUMlVib4i6L09vVEayTJSIEb9DS6xI1/VQd1ANpb8Th+gm/DU230r0Umaczh
nT3EaNJztI1WlMUZrk8A2jX/7wNWV0rWlWpVCETCMzRu+Y+iBRL1+5Cgd0rZcsyXEQiTlxIjuhwV
1O3X9L2jNCi1xDqcb1SO0DRHbnqTgk678oVZ2NJmL9Fy81/odiZvFeVXoCnSYgp5RY7GiuR3VT2y
5CMBVwm5i4yt8OAy8oZ2BsQZS4qSrx8xtSx1mZhSfgJp2EdXI9274DaHCz8r2eJ5v3oYOKTBaXH9
ovWBG4nBANUNsylfOFXMFCj631vm1bNwJmFlF3nTtmAXCBEKEMnV+C+hZL+Ueqvt9arLV87ErG60
oIiKIUwXMe7spp+dF7u1sPWHwJc8ECKDAv0mcEFu8L1yV0OEc7Grky6owmWBGOE0AqLML13MwdZ4
UiweUkEfxP8nery2oKqOhlFdkXGJr4ccRULyoEMGAfQpaJXPjiFeMluF/GsGfyaDrYY8ug43XBtD
RiUDlP9dT4/zAtDL7uLaiqeP7xfxmg2eC1u5rnrAQ2kA+skpnm6Y8qFFv77//YuuhOXWPBewMsGq
1PKSIp15IuCEnP02tFtQiXgL03JiJY0TPTQv4+REmSXbS3PgViviloIr2yzQp9pWGoxkzhDVS9md
jsm1DR2vOQ2MAxt4U2Bu/SLzAS6xKZQqLGL9K3sDBZlsAV7VeQqc2QPZl8yRj6D2dmx3VbUzsSvP
GDRZHSLONE5tp4IcA2zz7L+xDowQyOhvlDmi8K8XW2QURC9VFYql0qPWVk/ohbW/X7yrJ+pMxKLk
WdQ9gWBsmFqI6DtiBvE+U+pdhZP8vZRLX4FhdgwaIBWGNi8wsK00qRWQyY1TPR4HS7ZEeUdsMALY
wNDtzdahoNzb1wAx3RC6HJ4vV9dK6Eq3XggAJQOr/6h6Bh61mZcPwwE8Em7hooUeuFUb8paztJa3
vGuZTjQkldc4EHkiNFkU5XhsnBGIr6ndgorBAkeW33rg+9x6aF6YvcqQYZQNohEDTLXru7KJQvS2
TTU5Eu0PCUEn11SoGvxW+y2o4Gu7x+iSY0aEhT49vtq9noJHNAJm2TFITZTs4xeKxkfhTw9pshf3
IOc0JT/byjxfWCbUW56eBvw5CpVrSBrQUMUNSLnIUX8s0LuybzzjJZ6Q0GxuG395yfCHZrf5fLo4
1ItUAxGWzFD1uOhepQQYzqMUkCP1SGECb8OPnOy38tQ6+sf4s/TYj618xOWD9KvINZBx1xOpKvuI
HGN/Sdymdn+DViRzsZrApRtlxssH6Ura6sYB7DwDdTEU1J4NNLBiVq5+51bvEEt5BenddspsY0WV
1Q0UKWGphXNIcArpfgEptQuLMVN6A2DLC9NNILMQ6x/O6eFNsFJzZbKalBRqAHrkY254qvrMjQ3z
vGadKkJwQjjO38XhK1tQxtKgkY8LhRziK8Cmsi208at7paGpmRMkoZHwXj7izDlLmqGKSQj5aBwM
r/yR2kt+PYrMwge70DO6PP5pkRuLdi5vdaPJodJEoIKSj414Hofbad4oGVxbNDgqxCRMwz2wvs+Y
rreRqkGfmZ0kNQHhU+u0iO+/98PXDO5cysrtawJg7THT5WNpvHbGH9ptvPau+V1A1HOGo4LQbO0N
56pRwjzsoMVCQhT4kXYqqvvB+PFfqIHmYlwl6NFA4fPr5ifgYIuqKpePkZIcOM1A8Ka734swLi8s
tvQv/1uEugp1QYwNMgm9ko8km+7QXjyYJM58klHQcIMIMwOFQcE2bOyquzsXunJAcllMFGx38pE9
q/vBwxiRr98DOtpKbOCvWN9reG2v0MGDiorCmY7m3K+LCATmnERVOoNNdl9nH33XgPfnWWm2YJ6v
Wfa5nJXN1TXon7IEckrtF40+5Rgp7X5rHuXadp0LWbkDPQHze99n81Gh6msal5jGynMrL43S1EPV
qbh0qPSt6Z4rQg0kitD1oBEU+9eVzBZ09N2g6dOxV6gpuhN6KEDQkDo6AwI9ocDljjb27JrbM3QM
zWIUUSXk4g5uJj72ehoB8Pt5spZCcHzPncBTn4Fz7tYe+NO/N5JrKuIwc0Q2TIHM1bqmAJHtp7qe
jw1WsgITE8nfaItaH1Dv1F/JuAVr+he4fBUocrhAiiQ3ZnAxKfzVKicgDtJ27Kbj2JnRnQSKwbfZ
ZjvqRA6JMV+keLOj7xDRoZ2vM2W3ckOHbXr7y7wBXkvwYQoWGbTRF+s8kxRI9QaMtudmctcBbgpE
Vnb4zK1RM1vDUo64m9/Zy/erfSWaxOgE5rb4cqNd5l3yoBrAGqtNR/FzcJgbuzPorFBE6x1tyU/f
d+9qt+HorpjUV5mrICRtwbuEppvpmP1pbc0NLSC8On2AlW78pZdlKyN46Q++ylv5nVJLugXFaALn
pBMo7yWzePjr+3XcErFyOWWthhyZ3glzmfe6DNp1Do61TfyJ5UO/mupXRVamGsRNyvUUC6d6xKVW
7s7vau6O1uKwazTwAizL/l6vzb1afPpZ1KMNjarUQKg/BsfiLrcVIHAJYIGa6Z/WUTB318c3weYD
dUvPVb2r0ECbjtrJoqfwAGmzD8iNAEUhIq3Ejn8bshXHW4pepI3xqDk/CItfOlO0UXuujaBfOopX
cNZ7nRfaFbuN9pkF4vAebaY6eJ9NvfKE1U0bwhfruNhXvI9RsdEZQS3gq+yQa3la6+p0pGoFqhk3
6v58v43XBGhooUCDyFLRWxcQZy7l2Rg307GtBh+dB3eZVG+Ek0sEtNbhXMRq/RICclI1raZj6i91
vHanoV2o9rb6Za8a5LmcVSTWDHIt1A5y9NfGEV7phm6NUfXIRybBzr2tmv+VCAkRCzwyhrdR9boo
+ish6LGI/Fev4q7zMm9+HOzaBLk2Jgy3tLvmRs6FrRax6/NABd3hdGwwDDr/mrWPuJg3IvKrLl9b
DAFRP2b91yXCtpeVTE5hDMM+v1XcDFNRwJiRH2rHMGU73+eH+cf35nflcsMi/kfkulyImmuTGAFE
xn7ptwgixIMGasGHxCfWkj2YblRm6luv62tH+lzqKrgF9pAGhN5FUeS5kCUxU7d/zx75HToAVLOz
q5fakuymsUBF/r3Cl5GuwdEKiOcI0mxou1kc3Jkz6aesSxoAoILzmXvgOXA69UlVAeVJ043dvHbs
ziUtJ/9MEgO8vF6CaRrHrvUrYPkM6MJK3C3DvFQI4QG80986F2rLq1NXMg7wrDgajxQdNnWwy9N9
0LxHE99YuEtHxYETp1EZOTTGKFl5fjSjjI1szMMxw6h6BloSZWvq+ooD4egyJTr4ZBX0HK6nX2lQ
5kkptP6oH8pbzW08XQLBBuY1cnNGM1lQ2sNWTHvZ7IWaFsVjnnIZXTbKGkKYzwoghEF/d0wbJ7sr
ke/nFiDgBrv4f/Ru6GjhuXDGsDvKmaarOlp71ke8UCIQQeKtcIzGLHkvKzWwayDjeeUAIOlorMEt
OgXUDcDIvuuNSsKQ8Uj9Si2MA5kYqAnTNi8szsH/y9GX6+fqrB+0aeA+avGDnaEYZJEgC+xZi6bP
dsz1B2PEvB5Ro8DCyUi9VCf5c5UYmF8OptIRQpVTM2ZDbw1qAYyPpgCLsdKMZgOKeptlKX41j3Wv
lAEnoSTq6Ndlys2+yfpDliwkzlIS30iZDFZlfYxcrcx7K8gBccF5wTypBJBNGzTtqR16/VlTJDAl
J0XpGaBdNDXRI8s8JqeetSC57kRmJ3WkHKSxL2+GNol2Sqxm94oIY0eWa/2zLtLqtmWggJczpffC
lowfkaIRJxWR/AaSArrLdIbnSNCCy5nXdWZKWd84YHSU/VBguQGYQV1VLkGxXciNpdRN9JCUmnCQ
k0/9GNU6b+AdgouQgEhZEq3LO3AHFyBfRDNAD07IVkOCvJi02KJgvwVtb99+GKRSBlOEWhE8knLU
ffAGBQrmnKIutGlca9MOJLeNasrpLPB+aFM/LxUZVOLh0TC6GPxEqXrT9EZqqWk8P9dlJLsTrtMD
BwKQPwK93iTAAfZDpZVLi4pSt7q+0hO71TrQdUXa8BrUCz0GSjHgVw/3BfrhegcoSTFKtkpjTlIX
ul3fjFYC+CQQaJNs30W0cGMtAEdvpaSZOavand7H0WPEpQ8pTZcWkm6ie02ACB1c4SVYAAD5QUT+
NoIy2Iw5b8x8ZqGP0UXsehffxtI0uEQEn52IQBIR4QoZtcchLBqHtoDajwuVmqBLlu5GBcOWBWne
lUhNgcLfIWpQtPAUZlN8UBKmmfXMQJoNOiRH0DAx9TZXTVo1D7QI3nQVRNA84sJKpxDrmDM03qv1
BKxV9g6sDcOvijq2WdQpZrQQwEeTgXSgUjOQeg5DfsDQhGxWAwXXtJH/xluLu5xXH7pQZ0ctAZYB
NuujKPLTJLDnPdHJrk3JYzAhEgzAVQslKPagm2N76qr+cxBt7FAKllDZmH7SRm53OrB4PUXOnkBd
+ERGQvy86k6tSlpfY0AqTRr2iwTzYLJxuNNG0GOPDOT2EuDyikaedrQo28e6pvXLHFJSmdqMDrag
5YU5kThxSQRi+TkixGyS+qYnQ7bTgD1r5qp6h0e1bscG4z9lo4bb0Ax2KKtMABtdx7OkDN6DKf4T
KEIze6TVLZlCI2E0O50FSK0H5F1L9OdaLl6VOAssrOeJ1DIxKciyTTC2CjdgRWbXSYcRvjGIHLTq
dqbo0wdDn8U9QMU+0jrl1tQz1ZOKCqlfcJNXkVzuuiGF+XUGsLpb3bgveG6YRWtojgBFNChWE9Wp
c5AazTqSXurU3c3B/KPlAPYDUEXqBnL0KIXRrzhpQBlL897PYsDVSlIWHDoj20cpZvwwJJbbhkxv
eiP7MCRlMmeZxeagjDumFqc0Logtqe2D1us3FZvvg7I/jox3Js3K5wyQW1MWzm4MLlgbzKT3k4rE
UT+O4BJIaXcrNOm1lCjoE5HyvsEn/u5BPa9PQ70DvHB211ZpAWYr6QZ9epFJI5abyMSWXqbWmNQA
RbiDVpjfct2jNbYLwp1B55+iT161jrSmEkegL+/EvTSXozkFcm/KFLFmVUivaRPcFtX0mifNrwFV
VbOb6le1YC9xA4r3Ocx+1H36mBQC/V4TBR2hIim2Osa1nTE63aZa0TozUX/yUC3sLkwSH2jI8Ttp
k+6+CYOfgqfVR8ka45HKaWrqqjjxWn+oMG63p0pc2Q1nGX47keQdN8LC6dpA9SOZzCBrofJNR6E0
SNqiD8wV9Y9GUx76oUIn31CF3iSiZUypAo+zUrT2HIaflU5/AWkFszzJgA7KPNa8HjiLu2ns6WGe
VemFNARkyaNSxY9BKvqHaFwAQgUHL/QA9xbOtdihjyozy7rEGW9SYRFwwD/VNdyyhcEq7WNKAWFq
YBeFNqMtPRxx9WjyYwya8MRPJS3XnDhJM4C/amNX2llJ6tBO53Kgr0xt9WewkVa1V+IU0TtWT6Mf
REm/BwIgmt1Jw3dg2lF2AJhjViopqYNuygQHOuOhq2FyED3CWlZLR6HGMvUTopaBJVdJo5tD0KrA
/pmFVMoHMNM19b6EG2ucupHawW+okcNIuSQTK4uKBnQlbMoqDFMZGdKmE0NnXRC3dX0rl9JMbaUs
YtswogZBQGQZ5fyWTqrbVTfV8Eb7+lkqTnxkFut/RAFzSzCyz7KOa3ywp+y2HtQ96+OfnZbvpOxl
HkdzHDOrBRtfbYSHtP+hVShEDG9S/gPDDk4Yw4alyZSobDVp7+pg8wiD2WvmPDKTQXJl9mkg9TkC
GGuca5RDy52WNGBx8ih+KNYfpk7Y8kA8tcyfxaDdyjh8EXBfl2mtTppf6qa+6chdARLA3rBhXSZS
oIC1IocRvHiAsPHTcHxkaetO8mxVQHk1K6b7DYwavqCw5aR46SixAkk9lEppSiXZMYCQDMTYCWO4
Y8YA3xladRJbQRi7bVdRMEBJIMzV7LCUX+H17ZCBFCjOsbE13D2Kjm1gazVKJjx/yAVOZ/KDgXEe
pxqEugqYB6dqcCuVWkGElD0QOkRMAXQttX5WxbtSEq4sArihYkxskFw+SPw2jOQnuOiPhqsPEhBS
k7G3q6q/oYk8IzRUzEEAaZTntaNGSLTk9Vs+MGdu0l+pDkg9qT4EGLJsotlp9M6SQHZNpdZVh/iz
U1RTl8MnQ/5htDrGj8PHfPEjofgxMWopE4rTAJXNpmA3p5Ip0vINLvEn6W+U5GHq4wehYzCGIBDM
JmvmiSum4jB1FFP2b4AgMyuUubuRIgjKHdqlFi80a5JOOR9xZxPLUDogpNaIpjEEPOimXoIQNQNO
HhoDdpXSepNG/8g4NZXCTIpwhqL3ajDSF56qdkRSk7e1OTWJk4xipySdwH+Y388hnsJJYakgKJlZ
bDcYqq6MH2mgWzHP4dx2MwlMNjeWxtHUksa34ZQf2BAfog5Oaggw8/oBzK9DVQH+NCk9RIL2gAHf
OaIeiMl/TIP2s6mYM3ZwW0b6qNSdmxf6IxnDxxKPxKDBixztmurkGApyQsDAN4rMHHRqC1DNZiAK
zqbOCtVghxaIZx4FN3Us9kCL+YPWy1j5rA3U5us4xFWSPFZDc4shS4cyehuI4ZUhwpkygN5hECqW
nxoV57rCwDoyiBzgpzXue3ApVL1x3yqxo2HlER0iBJ3atxosOqxtXQrYFlBcguWcWa1g/lAOXp9q
di+S2yIZnbgRftL1uznW93I6mUlSvVbB9BRHlZ9ko6NwgI2PbMdob6pd6wY1rufwDy/AlhRPPLbG
Uj/gEB863biBXT7gHnZDDWiIoXjLDTAljA81ZTvCUjMtjQMeX3YjCl/K6kOvyZ4SIIII0spFQLZT
h/xmGEMsV+wpleYWwBARIJvihez1ensXktBNG/oQi8HC6fC0objVuvlpblt/EoWTTZIZAKWOxaM/
yvJ9ohtobWrepz40G3wTwIHBWkXtPurdDhTdYxSaHYkBk4LLURiwkKR2Jk5vmoZ+AgPvjraqG7eB
y43gJdLxGkPIpHaxNyCKK6h8m5LiKQGdqDQHXjYbuygzfFXL7+ikO6gh4GMjt8W1GSvNfijJQa50
NyPc4vjQJg6sfIpcXlfPgQBQn9zZAiybcpvZ08itkKVuWjSvTYCPg9NEgGUZQf6MBX8r9NdJwN+i
nbUAZS3GY21JVu06ok9zNj6AMNoB0KqtlqBUbKKbtBKOUilOOxi23I43oWRYkxw/VLJg5gRItjYn
Hm3qB9Btu0r0GWfkI51kE8Gt30ZY/5m60ZCe0qrfsZLj+djZJIy9pHpGZP6Yj/1d29zLXeJUiFYA
Vo0HQPospbopGkwIi9nSIvkhzmtr0J/m8QXThYf9Pk3+gFDM7duftFATe+RKaGK3wcKV5sp9p1W5
L+ZKupeSgB2EFiq3s15FfijjluUMASOpGu6ICjApFI7JmudUdUF5rf2EsRY7dKskt5EgYLJR2WBO
VdBZMguDXR1K0X6Q4/4B1bQAbw5d3mlzHLhGkLLXXq+5P+pCsVrJiCya4s3YEJo8zXgXedpMJBv9
Rf2eyhJC35KkdpwQvGGauEJFhuoejRTw4kbJeK+Pmf5AcxXPUVBQwfIKYnag6torvK9xq9DexrhG
tZ+klu0xD62b8jRi8iVWYAaKzIzjMBrsplB0ctPoQ/ZeURp6AvBVeLNZyA6iD0xHYjXlTkkQOwSl
4hexcHk0OFXH8BG1MxdNYqXRfQqvHQ7UacTTHHIK//8cohE5bRNLC4unUIx2E0o3c/7Q1veIkR5S
0DAXbeLm8Xskf6T9scCQ9Yyy26RNePyBKSjOrDKuLLUnuxr07iQDK5VyI/HcxhQnlqbHK1ZYvML/
IgwnR8WsRTSATvLM+G30n3Ob7yblT0H5Xlrij7Z5BVjGc8SHl6wK7vI6sBtaOzLc5diI21bo/lRQ
PzKIr/f1a6HEP4scipY1slzljZIhOvhhzLgeB8WpA+1YtpM/aLFdSvFTGyn3c49wfwoeRaw5pM89
sLjjzZHtJFV+Uflko4zrqy3w28F12qu6ozCA+/b6e66rdxUxANqZYWnJSxERC5GezWvjA0zRmhnk
cFdB67aDtkvG7qWOBILl9iZnz/I8mrUcBgh5MFlChIO/PYWE+1AhViNhPcYfWjnd0ZE55RzcDrLx
W9WrZwAR75BnuNVD2UHGe4fJpQGD+xl4GXJTHYUldd1jKJe3Geu8Wf/ZTtKjTiQvUrGpQ5mZoaE4
tEaNrk/sMGwf8rB8xAy/CdK7e2XubbXJcFX/1NvMqvVphxe1GVTMAj6q007yqzF+GCoa8bLCn7rc
EZrqKLQ4CDiaKscyVukO5JJ+XC/jJDLstjEDhd/FEdthvtXRk9IcVH3fyZWbR4Mbi875H46ubDlW
XAl+kSLYJNAr0Pvq7vb6QvjYY4QQQiD2r7/Z92UiJk6cmbZbUlVlZmWODXy96K/oh9NCwnSW3gbK
5DWUlB9sgQU59XcNBrLOstSpowpAxBLzYNhltr7wftgRml2aCE2FkYgEhGdBsNiThGeY4+m7H0T/
YYzbIRA9AdaVEL5tR44sXvjl6N9Zh9tI2J3wsm05zs+e9dYAnCqGYV8v4x+VzUtt2gN8uva2xWYY
wvl0rpJxYesshEdMnp/bsd4I14+Bwm1ahXZaN7EziQN+7MfQlnM8183aqefzjFYhd+vURVHR8GkN
njO4LWM7hoe+UGuKxGqYGfCX0I3e3QmY88L2HRxpCE6IuFNhXn3M0jYU2zEv9iIEIlA71UH5Yh0G
736D9KQwODXcXVXwti+HnSjqz6ICIZ6ZLfExEz4fyCnfEtnfWwRZwoJ9Owf5YazKHQb6mBGkFGfB
/8PH26q9hGXxkcHbjeXunnVQSNVl2vAuzWX7UJGf1Ca6scIcAWSdaDWkdditx/FpixvAZLZ1UoGm
LorIibhZIs0ci86kkxOl0yyT2rmrWsQIP4VBLS4nkvJg7gC7BnGFrVxsnHbjUnIom2bjZs4ZQqqd
9tukC/+qiq4nJ4sjbPUMAns3NVShbb3rlyzNx+9B9fHiI+BFZ18Oz7aYIHHLEAtus20nGLySulU9
LKlE8w2vmqT2p1NP2B3OEJggSezBs7fwnT2fv7XpY1cP6RTWa90Gm447SYt+0wQnF5NLxtcIjUjh
epMQb0qALX34LhIkPGBAXfvqO883p4krNjzhsvNi+0chYFE8439oeQzXz3XUnvvQOck81XLG5+bu
RloGAXS+r9lTwFBhyMdnqXu87Q7G1/4sRtjhySjO6/zol+5KF+1HiCiYqRxP1mKVEOYgWdS/BIM6
6g4uE2K4zxbpzxZRRn2z5qXc+jAum6b/pLUpXpkkzLx9Ofsb6pGE5hWyxP1tVtq1HHHFa3KuSf3i
Lc4uB8wpuiiGnPTVTnTlzZ+dpPDiaG5dN6cwgU4M/g9NbQ7EH1ZQpG2hdY1FiMowRIfK8r3it96Z
wP/+ksbfTjPSv8oqsQN5HYBiuuWrzobv0NMY6S0GyzwtnWJN0Dpb8i4RwDlDStEDAlPFl1uNm6qO
1u5waVCm4CGy98AM6ckkwAmAvsGc2brrSndnkltIiLmDrvEsI/o+6vp19sdr9mxmSPCtabnE/tMs
ueAK525Bi9S96SJqUZj7S1ZeZokTA3yUj+POnbukUe+2MSfbuEnA1JcGauiV+FYWXYlk8JRJ0JDK
cztU8IPX8EfRpFAbrhFDryKi167p+zunGQbWPPO2Tdc6j1n54w1tgnMcM2BVcDIR3ZZEkyxj0nVU
rEwQKLL2DFVpkPv1mo6Z2ogln7ecQS+9boOhtrsi5/KRVR0+MVFddfQq18cyEy/ZY7G+sSl69wgT
DsNQHQNv9JF97RCw5FjisV1CVeDos4v3ZRMwilWbYhhxoJ2RY1Lsi0xTTMmjd1f50u21EM3eOto/
d9AxYUrr6uHpBYNmLi+6rklm/vx6lK73/swF5vYO/LsISAKHdH9l+xwmNZXv7cK5HFdkpmwPTyx0
vbnvtw/4jeURQuULCIcrO24RRVdWae/WKH5NN1/agJkM3ShWuIu5ajcw8XDuhkb86NY93Ymoc1Zg
6w0e50iviGswMo3V80rxfNfk5XCB7edAYg1vlq/Bd7HgwKJ6uFfuclQLHw9RUHpzyqKyPSEGegM3
hfoMIvQDAjnoiwIWYhZS4QrqwuoSRXL4op75EaXXAlnJ1cviurDdDgcnrpxoSJq6DnB4fXkeKWbE
wIwmLodmSGGDy/ZUKH0qqFnSOsq/sMJQYR0n/y1bClmax/0VifByBo1KVebAGy13zTlDz3GonS6I
VWivQDHzHcZMkYaOZTszOfx37JzoBHVtkwKTaja9zRGTpvDoZghvXXnlHIIG8N1dP4BGC2FkHguZ
+ytqKawbOVxwbk3l659sKcK0JWhoq6p0Ma3D2p2WhxAk1apx643vF/gthDt3bFNT2Vdew8INzMLH
uJRmJRg7QzaxChHsonWwCxqnjfGpGR6tLlszMVxLHgJeHuXWqzrMLMN7F5CNH5Kd8cNk4s37IMZb
g5qCHes00N3Oq9mqltNnpMtjQ7uVS8KrzpcbwL3fSgiTYN/jKhzv7Ctvh5XCR+HS6+LyuzEEH6Q4
mMx5lLN+aQlIE9DQkIfx8OC15TfLAMLq/jEAJOpDIMT9eyWzD+W3t9Jv6gQHpd+1WOZ7EixFrEq1
8nWxK3pA7sAwPYyCc1r6/XiYam1STwNBHNveABppwxcufL6b5VS8NjNWv2e1RkTvYfCHzyxvv/kw
ibhw5tNEx59iCJwkdKevkeWoqCK6dfCAnKfgUj8PkDbDHLvKO8kA2wOB7WH6JCAED+h/LNMr3oHd
6Mx7a5uXogxvxvhX7Pd+Bz4sFlmttk0YXUnhufGQAYEFkECo+eUDiraYNPiyCKekqF9LXhwLl9Vp
ARg9LjvvBKJkp+ZsCwLlgE/GYqD8K3eGwi6iURLZdkmCqX5zbbvDSHQYyHJrmdqXodjgtctjyDvX
oLNsjFjyFOzCNcuLF4/qq+jC85INse77A1cK3cNSprbzdqIL9gA6v3oiHtiyORYgPg1jl5zC3YkD
alyKYTMRfm5asp+mGaHK/YjGWn4NY/Ta5uBmpnq82jaq49IJdALudUd6d0t5digUQnTybAXC8mRc
QJZ1/staTyeC+7sxyk59bi5zDSarn52H12MyGzSQrGg5dWjxp5Ftlrx4RGS49Dnf9gL6dTKzL9ZE
N7ksW5j2H0PevSkQuRjt1W3q7E8h8o2KlmPWDl68jEEMhoagvESbPPAPvc5TBkMt4MHvzO83DZAO
T+FBD/JNNIYTiEZxgHvuA545L8Oc78a6TW0UrbXrPKjuvpcs+GuIPajKXkoyfigZ/gYQm9XE3Ydc
vSjtPASXX6pGjcN4euqs2g0DuBtXs7fC6W44A+/ItXRjwsINRI8/pQc2uaUMZp0Qm2CuwSLNa+XV
IG5gErc0MgV99OLD+j+GaH2JF+VjXM35t2QUyqs2W/stfRSGwcUUGecze/TDvMkC7wI47JpBKYAY
kt8w6vaBiyZ6CM1nlal52+A5ZDQ8j2Qq0sBtttkQQfNRj6vCR3BiORT3vI/SnCyYSVDQIxxG4Tdn
oR0dVxMChcWMFffFRJfWye9scWmcEfEZedBbZJUHWSjfuVGdULSqcLuW8cAiGTOJml7XM/oXjSux
TP2JALZT5YC2sT8O8wBnyj7FXmoL0DnYgH4RcTCGAHbaMvGs2ovCnvzG7LxF05Q3+as/N/Nh0Nka
CeMXPA3bgJefo3H+6CQ3eik+wAbjPVmGPw+hxWnDii+l8bPKzLjxIrtVNXl/OlK/fC4Igs+huWQs
vIXN9GekuEFZtVqeZYMsx64Z9rP27nVOsbKauW81nY4gD4+z565IjTkmDF5cN181LV/BVg4YkHif
R+/PELqXttlWpUELipXNHEFKCP/5UEG0dqYGi4dSYYs4KDedVh+k9/ctdX/6hR7nSp37srqWslpX
6NnhUIpkbXYzqv9BCsYNb+ldlOqaO/bN6fDlYLpFYvhI93XHHjAavRcSknIafMoZWEm+ROro0/a1
4e1ek/DYlPkWIUx3JpZ/mtFf6c47aNJ5HE14whGocbFh+6krdhCSmsR2BMQeO5AI+gUT/PgKhGtW
nxzVDbEol73J8i+t+ZWb6NFF05dC9pvM3E1mxn+e8SBHm6sNrQHReBQVs5cD5iO/HQBUd38IabiD
Dm3ixikYenzzmWnyQRv10ir6lWt6XywFq+KD3sjII6rqc8aqY83Kcj2K7BJwmORVrD/aplu7oHHB
Ua1bpIPguQaXp59XJh+3niI7npk1PFhx1Ksc8LMTunAsB+3k+Ot8GT7R4CdR732bub+4DgKA8Q7m
cc4ggbSFWkXOtMoHvpNRcccCnEIn3Z6DxbkzjlaOuWozSrV3QLl2FC0+aT7zpt0W4DbQRF2zrDpK
VSPeoALDVi0CDXYNeN7SWaZBr3ZZZDa5dPfTMmzgBbbOm+hFltUm85erp+zeLHS/uGwlq+Yrc/0D
9B0eFoDZ9zD3QF8tsHbJ6zfA+1efRMD3ITVJAuRfxQDl7p0cAFMgs2QcavSdnpFIIgqhlej8ANxI
e8RS/1epACuUFZiQPIheR26jRC0Ohqd5iykCoIDTCIQrOmsYVO3KsDjWIU+ZN/dp1Rp0iQyx4ENK
gaHl7nwwebgv8Y+k8uH6YZsiLRS29TXeQtQQaEGUyj/KbDxW3fBAADvobyriAYat0pijFUGQVhKl
vwKdO9v1ONu7JyeRTgq8NR/RakkQzhVILE2G1eyag1uQ+9JFG8wW50ln56bpv1EmP9tQfEWleZaH
LHFq5aNQg4KB/f9PDbpUN+JoBnV3CPtuivbHM2Yz1sVZzphJ3eyGjvlEbYSJdvQftOM7JzJ+DPzg
NA/53oedP8wILn7+pufszjtyJUtzUBmOISx/jzOtUJO48VcazkMgo6yKEUT+N9nx2qsaRrWR8+jL
NiUtPcMl8q3KlYSRY/itSnAMmFh/ezPtfWgn8H4BVJdmPE7SOYZIE1cKSTntDPY6jP7ToTx2XvVe
DXhwu8X5GQNwPDKLPqYCoh7G1kUZbWrmrCe2nCy+pohBNKOq6l559mUcQ4TyNGdkxlqAxebkZ32x
mXWQWNuvQYacWBOeKSlSU5NL5lusy3FU1rY7lFoj1jRbwyfvo9HiajqYsIOQMkW/i6g3x/7IV12F
i6odseVquk5uuO+BPAYSjUSgMzBN7snT+VfFNCIFa/MhOmdvvew21R6wSfVOnq8GHRqdVG2Vo5hi
uJkhfil9doGr7IsMnMPkyNfZC7aznv6xhW8hjvqnuLnjWXsM3fgvigwFE9dsfAxA6O9wEtvGnnqn
/25F364m1dytFo/O1UeHDGAcM53Hs2n+AtmYJPdgsWkbVOqmpmtHBrtmdGVcqOmtFk2RyKj7gMuU
jT2MkgfNKb7pUn80EvGCCtWtU+OB4UVNhzI/IMgJnefE0QZ7qI3elN9EXQE24y9TzxFSQ9lpmaxI
4DyXSgZHTl3w1xDEZUqfeO/cs1NlCvR4VbXNcLZWPkQXQF3snxeOJiHj8CX7YeP39sBp/4HsNViD
jsG2XAKeZqP3i7S1jywbUSAiBgcSiz0+oS6cNtcBeNgmGpqtzYtfTuQHc/J2DTOki2nVfzgWq8Wj
r1nERkjUilehig0l6H8rIwkiIaMUnYWPzX68dO0sMNt1L15U/OeG1X+wXzsG84CfugeT1s7wpI7m
8FznkER0T1h+tN8S9sYgKVyWONXyQ7T6RHSpjfHpxm07wX21wc3Hebs63RLFINLHNJABTkfV4RXC
mXONaBJL83EdccZjNxhXUe+gfnafYzcfgz6TyUwHsL1Q7PSsIkBiSLmBINge4Gv5mILlRJemXkG5
ITey6l5nyIKSwGcI11ywiK4ihLRmef4f12LDuzJEkBM+LlkcqAV9CitoM6DpRzsSu6P34gEvW4Pe
hOf80px6sXyqVmc7BkI7k0Sno5GHPoAnhqlbuNM0aDVmsNK4xM37JFwwFgU7eIac0aHCFXfp/GQJ
IhiiQzrB5/ClgU4jxhzbbyyYfzd3N9A3qqSmzFlNXeunjRU4+B07zaH77lX+NpB85QXZO2JcYAQZ
tpfIbe992WF30EFTwzWDc0CQoXs0za8H2WCSIV4knZHWOA3lw4SyB03ZvAmKASnQzSfc2r8nsZx6
Ln6VC4exkG+wxfPsib2vebbvvWFLDPh72w/VW4CiBrFHBDOeEf1iLt7h9P5WlmA4OpLOI3uoGmzd
3B96zNf4lWbfJC/fm4Z/di69lBzihqmD7iK0U4qM4dUy1MNZVfoLI/qngWBzJRe8reFUu3u9kBQe
uGdvMOvSNnItp3KG6sH+wighpY5I+9a5KiXHVenKDwHEJ1FmcNFvtEj98rGB1CDfFLvokCnyCr2L
Yf9B8LMvHP2YWbS1ywTcOjcnhejlOA/opomy5ug2VRRDmXPKSX+ADVWdjpG3a2v+cPNyNy/OX4su
KJ703MaDdFViSnOlDbw/8xk8qK3leuzV21xAStW3U5pHz7NTD0DElgf+Jhpqq/5zGVxH5LO5Kme8
FH4VLkkVLE/1JYp5O92RkIa9EfvVTYEfE63RAvkVtGEZrHk0HWPtlHD8dd+xufDe8uF79iAyAwJm
Yi2XbVdCtOAUzZtU3be/5DcyjJ9EeG+hcs6YaFYIknhvqxoVx5f/hiy844iB7uvaVVaUvxx8xzJQ
SG3yh82cL1PVfgwl5XHqoYATBMd5kN6bO7KrFFHKoB6NFdSBL9B+oGVE7R/MgD7CcT6cGc9bESwf
ZYRZAxjUxg4TyC5MB4mTFdseaiC9lEfOox2cA1UiDDtD4gN5CEfvP5l6JzX25qfyDdPrtu8rfGma
p1Ggr24Ove5c9oCkTQFcdsKUZDqRaBAbALqyuJqnCBGudFWVmN1dnqcYDoLEA8Dauf3VY7iJc8ZW
YmzvtBMopviw6Ln3jTu/KImgMdhx9BFE6UWIJsB5KpFoTVLSj0WSNRh+wxx7NvQKb2j8y9y0iW3y
PfDYEK8q2HgaWsT5TptChvupGfC7a+UUu4R+lOh967ZaYoTBwmASjGtQUriCeeHVhOEeGcm7tgKi
/6zcwun+04zBH1JidU9QiCfkQQeAwYJsvI+gAwV+itgs3bTORh+2utkAMALinqzRT70T25d8LoH7
ND/YQQf7wGdoGHE7+jxkCda0X6PWvuUBBCsZyz7gZgzyqjMIT9T1ytPgcDMRnrB8eOmUAd8O6jjO
Ww8dYTBfJtu8+Uh7jQstDspbQFZkOLJjNyX1XL0Mgf+QLv8Zq/HNV2C5RuwhLhkcEYxEwPk0vxY+
W5G263cjZwNaLVriJrqHKgQGXvT9N1POyYwTKoVrIPMAGIUWExAaJWCOhZFuMrTdG0MnBoGd/lqy
CTE5YTvtKa75vs0N5K8hoLJgwd/OCwdKiz6E7hNMiZMDbxsKNEU00FsGytjLx0MveEow5yWVDqDO
LJYvl4lTh3ZsDqs3wG0g7fU7jJK+plJATIvpc9WP/i3soBI3k1whPh1UQqCgrArwW24K8orV/O+O
u8ep9c6N6A6E2X4VhR7+QBUAuOmD02g3d+RHLMBgWLEpJ7UabH+PNPAj157Hrr0JnBW8DhvPXVYu
iHyh5vUCmVBuwlM5m8fiNE2ydPTLt/3Zb70TvjsoTBqgahUZtkjOiqDG0X9SZqDN9PRUHAWgP/vg
H3xDT3WD6Okw+MKqOmSTORPIN3JcRDdGW4c/f/cZ/zY+xvkIextx18tfALhOMnbNtcztLvebox9O
94jq/Tzqdcfzw0zUoW8AekZqWzi0XyujMQgs3kvIkKkR0uXq92xboqEjhIeJZe6fD4oOTDn5mXwp
drXAD9sDUCiASaxyKJdHG16MUTZuKQIOQJNApCQfgWEPzuqrKzMIz8H/OsEWnwbGaeBrcq+Y46kn
sRnKby7sqywxKrT2AKkATEKB9mtb7dCHQ4pc7iVaS7zLZw/M6tbWHPHPxXL2FnEkavksA69DmR12
blif2sBbz+DUdAghDXhVylxQ6siT0ChFtKIHV/ighoL3bAz6OMwERGvqaLrpiwKNRrHyHaBEpN+0
td9jRxgVnqFzX1k6VPCXH6GFDeSH9uY3SX3sPJghT8OxemA96meq3J3QAWah0r2pjr9NBYoAIP0g
caZ2EyHq3glDkZQVVhO8RRaJQOc1eBC6RfmwgRs+GHNlkM0ZgieJ5grtAl5NZgRUUdr8C8CiT1V7
L10MjQytcFWrH41aZKDzxu7QnMDyDCvOi162VvsvjNi/4LmrHpilWo1yGLf11Adn2yM/sywPDuh4
sK1HTSEXkWMfAXPKoY+GpiVGbtxy6Etxrnqc52FeHoB98JQv8Jhq+/YUyPmr6LFxARBpgzSWC7JQ
WMKQ9AXtDl7kIDhPBBJXr4XIamjeej/f+aH6wlbBD6Xmsy3toyJiJSCAQ7O8953hOFl5LrX4XUDb
JSJvTpbn6HYmB9QPNqflqMCuoEuk+WIA1Mw7hH/+9LwA7glRTgH3gSRvWIYHFFvGaqDglI34MFNA
VlCe+hDnqaNqm5UiI65dgYkK7vHdVUXQx5JQd9BLZBGUI8E/mdF/doJ6uwq4t3Gk+q69cMLQU/zl
1UgwDqr3qnIgse87mvAK/Jh2yItDws+lC1+wI3zwqqJITKvPyLFcYjj9mo8RT3cMcOUReKMH2QlI
ZkivjhoDIbbLYJlRgEM3FJpL+g+xZg8W6bfyWZ0LCmIEAQjoA2sAN37wBcr1VEM0FnM+/QT95CRN
Vb6GJZpw1+l1bFg+J0EOm8Jo0Z9+DULRUNhyDF1wK5S9z2q+UC/MYZ+o95yNoNIHAIbg9bCJQ48C
kzr0Md2GB1YmLi0+RldXSelSbK9qlUMQEhxrVX7PINITuKBu2JQfpTBbqTSUrbPcTyPaHsesniMZ
wyWUS4NAvWry964DfMxa9R7Y6A1olE1a3DcPR6z2jE7bSR8KS6MYaMl33dpzNkOD6o/j1fgQYytS
HGZ/uXe1/VB5BYDF30ER9YAl+31c2kM1FzuH6n/chTprDsC8i+kYcbS9XgbZafRHs+g0BOXRmVw3
0V2OwoX7UHZ9agtPJMxAcwLVKzq9qNkveTBDz9ZdGJ/OrSI/hSV3qGaeIUcyxH0xa9KbrT84vyM6
M9DgyKYE9Yb9r6YkUK2Nr2YSBBidfJW5iyjihfynFh8sC7S81NYvUe9DGNB+CjArgHrR4ISs3k0F
27ZzhKfFH1BFW4acLcJS5CBusI6wrCBuv+LTYpyb2FaoBdSphq2y7wIoCvprxcgNPgupzJAYVy8/
TZej4gAXjkcKacUMoTeOwsBShMud8hEmsnlzgT/rmuX8RfjRMZrmfw6pIbcq6E+Q4b5J7Fxu6YSX
dPCB66ptJClbYdEZeb1mThWV4PTpFiuSQLcc9TnwChN6efRE+Fq6vcT+3bwNw/xV+8tljrqN1xUH
qMvCVKmSx7DLu9lx/OeL6a4dLHZNufz7P1xclnyz2PrG7QIScdnQIofBWFCscs87+b33Ej334xuv
fIlaHDmfHap6/BuoHkFDAlN0WtQLxu2/JVMN1Cf1aQo6uTbIQA6rMo+Dpd+MATTfXUmQzFpjT3Z+
8cABBIa8shI4uY9TVGv/JMAKJCwaNzKAoYG2P53i0MjnH7KV53nwoCZaCmhJwyaRAjKJCcdVC70J
lyd8Sv0bvOCgkISFaS3GTxcYHjJTnNPUiGu3IBbI6f4VC5cp/Dd+GgyHWN5udznaLdzk4R+KYlKG
5Xoh2Blph3vUlj/TMwcLrqF/xscXTGz+b9H9i6mgJZehj400svMatuGKYNrGYBpnJTp5eGVYCFLY
i6gclpIle/N0daal+dJZRtauFSKNuNgPtYagVyL+HFCxBxAStAN+YZKHX5y1N9k7W917a6TDXaqJ
PXCvNyMsRRMU5xsyU/q4rbGxJweNB7P3bh0Xl7Agez7SDnmkYDa8Hq4cJBpF7GbDxqKiokTXD2wp
HIC5bqMJfyw6YjDMQFDuTxW0dbiGohErtNvHGYhZgnjVU19BWwxzrxic59YdhxRJR4/MH15mjkcN
OC7wvhGv9RT5VzC7b/a5qJc1mDLtgpa1A3oGruYlbOFZDqYXwOqwMXN5cifEYLHWznHQ2bMGI56F
GlLmOZrARmdt0kbtH3W7U9S3xcZGUHFT6/yEvKih1Khs0vTeO0R5lwIU+wo+8D8sEwv4c311iAYt
05aAkW2Jnz+kWMCQBOxQA2fUCciJxPZYOEFCifHl7ln9Fnb+zlfkjAargsqfAzsf/A9V05+uzlZ6
7gR8qupXsuDYiV48gBlcc1a9Ee59jhlHRyN31Ms3XomEGbgPIc+ZKJBPIHFtA5JQjxQkQ9Su+0W9
dcS1KanmnXK841hg/Q9xYPcgG0ySTTTEpEHPhDg8nZtpt/ikTgYqsc5T4Y7VzQTivgN8VjvkFjIo
aaw+jhUwWyz/3SIdYuq0mHN7LF7YuX03nNxYwHb9GH5jweQCe/I9H3Bm3R5cRR9+4796kBO9cK+5
iLxXa0iL5lgCqRBzkDZmPNSevFZ58xr52aczZLuxxJuYNX1KrD0XQXlzmXlx8/a/Ek6jqav8U962
F9/xINLVL4NXrLQlJFEDAB8pr9qAy1um9rln0f1Vk9NiYY6DL5ZbKEs3MBz5yxuUDuwjnWGuB+Vk
sayZU99FD7F5Vu3VaH4JdE6en71YDyJCWoArEE5SozfEYsKnoMW2dJ8NCYdKjgG8aKbbOOF3mC0a
iHwAJVrk3bNAbNWQ/UJY+scsgocc24Ei9/zuW+fFKSMA6fP27isQp9xm59DNsYSEXrdGWFts+vpB
oUY7yAb2klm3YOLnFIIy9z9J+iJxnaU5FuCOvKjb+vMYJi6mlsF4N0S1Xsug+9Uc9aIT3K4UDQ7U
Y2ZDW/7Oe0DtUYOxnu5wla+6K6tY55GDyRRcpgRqUrUu+sXmqYWY95Ppb1Tij0Pm7duimBI0he9y
AjrsYe0vmUYsnWEBOUxmJb3UAtpBC7IqaXANM/i4wzyDQtOPygrgSONm1Eu+7bANCh/Fr97FiY8G
mqCPqVZ+je9IQCc3D+bcSPdgwNbEfKg6vDewZdd8wXAPCTxwyC1lkGD53Q2JFi12KstTA8VU3LrN
P1cu7goP+0oKYAWdnxrrpP64/Aon2hQMrzPBc+G0fpNESwBFoet+YKUdsIbCVxdOWHOsrAdpQ+W9
8QZSE6PEe2j7fhsELmRCUAnAx+AYteGvLuSOlP4C0j17G7AJlvilHZJgQTX3ER6FWgOg/Wm9/j/C
zmS5cWbbzq/iuHOEkejhsD0gCXai+l4ThFSlQpvoE5nA0/vj9cRxJx6fE79KFIHcuda31gaP+3Jj
/zVCREdjXE5utt4y098xxuxoR3vJ6/Sh94u30JP2ZpDuJwPqmc/10gn/BjwXH7IJ2sQ2NRac5XyK
PuQWkvesuC6y8noGus+15pExM/4FJgZ52cJ0OHzlIUin05xd5/ryFHozDCjou5fekF8+Mde9SaCc
2TBBZrG4j+CuF/WnDtf3pSmei9Xv9rHv8S1S9YZFYFvCfaR6IWG0H63boq0OdkU74jzzyVcPmcXI
k9otxGMII+6P6mGJ7JMXtE9tp+6w6fmLLzG66ICzLi8zOW/fuc7G/I9t/zCl02vcL8BMYXe2ouVc
BgwZi8nu6hLzvgN1PZZB3F+QJFJO6QmwRo9FU29aR2OgtX4tz06/Pqxp+0hHDpIlz+5KtPpQd8Xw
OMb9FQKu62891y/5ujQnpUYyTF06bXqveHcX85kOtr1teJKPVusAuq0s/RtyVG2PbWcIGaV3Duxn
3qTbbrROlhkuo8TqB564eEQw7Fyf7C68se0SFuaxzrDOp3Snh2tkZ6WihLouMjfXrcp3dmnvx0Xu
R7s6tH54n8nmaPfh4+A+uemy4w9v3XpyePN8BqdobCPSZ6jes/kejNgukdyug8slZ9pG5ndYCBiP
Q0swJH0NHIqtG+s3L02i15w+0AnhsKnIWQ1ygYad32Ljsc1B4VSZGidrPWWL+7VMLyYuuYdbP0V1
nzEU7Yws2RCe9Tva1N47NDZQs6c07R/kZBJ2lOxa61vVPzJyb8aufMiL6tcGHozleGrystyWtTzF
McN0Vz6J1Nn1jkvwnNCaiRPK4A5x7Gyt8cmzIB8IaMxBets15dHzo3lTVqTX4P9DLhYzLGsVVVf0
FaSKlzO1DkTn+70X5Xv2hzzPLteFjIXBIrpYQZngUCYRJGVgfLPJZtzT3oVM1D9pO10az9+rpb54
laAhftanOcz3hY32YNbwjL+F8ZofCQsfcxtqwERcxbp6H7SkxJZsG8bZHnKELF/xhAp7Ik105yJ6
7+ah2M24ZAvD40xCp2D+ayPkpByxvq7p5E5BmvPDGEdHCfiLJ5/MQXuX5RymqLKOYz0IsRxUUSX4
OcdlVt+ep/kLBG6C0V5jsOHdWEpuPNk86kJtZ4Q3HZfvug73ToZu2cl97zQ3aWVeq8w6hau8WELv
VRvsDIHxACiL2A2keFtYiYOgQVnd9VjeUj64pVd2A91CRPV18IejWtS3m+mdaD4c3/xdLOso5yvr
xj+gdP/NIj86dJs7iPmzyyZvkunGk3t7CY+pcfcxEfaQHKoeWjTi8aHkOOjz8hatAJ+1eDd+tVPd
cqbV7tDEH93YoePMj3CTZ1rn8iNtFEBAjtVt5SyfQ2kfgqG+wfhGrgEXf1xDjv7B4BrHQ2OdV8/+
WVm0vBsmK+BOzA+H6MmqnhPd51cLeT0/M8ZvKl7NzfV6DU01zNWDmsNL6HwsU38L9/gn9tRHX7lP
83JbGPe+WwBhon9r8xzW80825VDOBKeGh7mBp0HHtzxuVuOSBN0P9tG2mqG2UyT9LiKjQqcyE420
rOu4NwcJr/LnrInJdDhI1EIcorX/LDmaGnJHMTfXGkzDNCM82chBlEEYcL3LWFjemF1ORCBO5aGe
0oNZiUVGfBzDwuyc7YRCTnR+B5ZVukDcqz3thgFOj+WiO+X+6yo2x6MNT6QP+rq+7Z3yG1f8vY7S
TzExBcfG7fkVhvd0Ju+Ypewrc8v5FEUZCizWK9fHWJImasxz1wYfi1h/pDKnJgzZDVOBW6niTi+o
oc5b29u7DAnWZQejf01bdmgKlb2j0n/f+jT5zW1ShuIhKN6dlhYgDgY8q21e9Ztq/Im69lkM76J4
bbyfuuMxE8Ou1uQepvrgyuZgwxSVM6nJWztFIKdAMv3rW8t2LtCkivos8+EJUzcRfbYl5b2xvUlt
YqkecEO4fUvvlIbTrWvd5xiPVu5vljxdISPaZI4fq6VOzEJYzk/xRseNCvU2trrdENHOzn5MhO5E
KP8S+f1NFK8HmamkDfh8CnXryiGpguLStwsvLbkVuT6CyBHMgJ7mR7vXu1EVAHUaoB/Ft7rc0Cd7
1yNgeku4hZOEUqAEDKHPJeQ3jN6e4sWjlXebpQ7upe8eymG+NLy8PUhgxq2nBuU/KuS/QZCESudk
lJRxiIjYvHlUrf0Qu+rU03xg2Z+Ft/w6rUja2nuuWaspbdZ0iV/TRB8T3xjVITHCVLn2e1wHW9yf
pOZBDUtYSP4DDWlE1fCJ9H4MpTghVIRkHNHpVNBsdGO2iv5Jq7pSiusWj3trbHOa/OnoUElgD9Mm
tH+KThyuF2ro4I2x5rtqcF6z0jnPIJxBBzDrvldhu+u1BRaX78twOWSkFuPwVcb9c9iPv3aaP9Ee
cNu4EaLO8lLZ5IyKeaeicFcM8Evue9p+TlO4Nw44aQYgQbsEoSC9iWS0Dxye1SnHEaexl5/O/6G+
afNu3YxTCOIgXyrCFoCj23B1jqqThw7suOPfYk091li9r+AdSCHdqHK6xkp3aYMhTLJiRCb3o3Fj
apyJZUw6+uoy0iCxmbYdc3023YEo77UbbIGqNoKpuA2Xx3aYtq4bHVLL3ay8OWROa0w9nGjnOJfg
PVUjkUTfwA33tiBHqh8a9Uaap/FmEprr0RPTLuLe3lDmYXFhX9ZtLZkK45ChreImMpbIlL31Vo4f
1wUhHkyuV4R3S8vugXK46f3rr9AzkVBqObjH1nJuLb8++v6QSHIWbZoxQ8izKKqDYbWE0HyPa0xP
tBi1lPusUTvqabY14XTjw5jnzknY1DZYZre06d739LYz+AsBKvQ8+XvHTDdF1l9w0ohowaHYwbMk
Lku9+K51rW3fG3iTv7kIj7REHghpoaP905bc+X3w6M7TLij8c8Nbkt6ru8HVZLQrdIkFlwL4oUcB
rbPlAFJ4mZUFI8TqUrLItBWYl2kdrwfXdKzrhc0wzrc95h8UbGyUVPam1T9tyOm5yCS212NajsCw
iHG1e5/yYo6ddZuROK2676h7tl19acbsRnTOfrAJkJHtG/OBDdzPGY+xx6Q00xxTobOFwmb6oFp7
sG+LWgFLInNhsNdtwA3ZS9g/tEkX+Tbp6s7vo7NgzNHB8D1ZJRoelQsLIfSOYWwWY7JwWrDlNtPO
hqx3YrvzW0ikryG9RzU2an5ISubbtRBAFufXE0+CHoRekJYz7ntvvSxrycQLGeXXoFrAPpBxvruT
K7Ro/K+hucGwVNENPnj++f6sH2Mljt20nmJy7UFYHVYrOEyZuHiSVGn9j+wLk/AOtJqjpU9a7T/n
YrgU47cTrEcbmWbkN2Aw2rs0Dtj8mE40yRLRfFVymMVmp32bzzhMwoiqiNLb8YCdZ3Hjqu65HGBY
/HEXZOhDcf7jLGbbOcB5rnNsuf+78IUmqskcr5BEXVTPdDJwlYysUz6qw1JOf722+sUy36+ciwot
cKFuIiI7mRO6lkPzbMECMiNtg9R54gM8Zdq99CLzNpM17kUe7wOhvq7X5dgjFn4NjU0/thhfHTY1
2zAWVers53XZiuLFisWpX/2kWNqt9K1DEEZbuyS3PStqFyhnk+mhXew343eE96R346Tm6Ef7RTTj
seEySoi5HY+QhyEhNzu+TAPaepaxF9Xp4vUdUnW+0X580zSFAwxWfTTsKzmtThrvhph+BaTsaiQ6
m1XJEHrBcdK1dxxqycu0GOYvV8wygelqj7puOJlrnx6qyC52Gtb2sAwRbiqmJDoTDk7RPCDgLUdX
4ghxJfy70LpEGi2yj3K1y4sztt9Lg8TnKGkwgZEGGyo7/9LttskUf8nqj2t9ObLbKms65rzEnQGF
jWIdVakk7C38DOvOT2n44u8/QSXaK0HBEgjEyI4b+QS/6ULdCwDygWi9qKabFB0ZOLX6yVbWxMnm
NvN5sD2mztW9emBbW73lwZIoW//BLDxELAmrucblndin6VXrit0jq/T2nvBvWy6zUdxezH/2PsRP
DW/gEtmhXeN7LL1rJPnYl3w/o+xRFZyc9B8ErEDkvp+9+ZPNVYwGA6Zjv56p6iaRimaIJZipo+x9
fFP7GGoKvhDFwk0eP7oG4pobSt40ZwNcsGbf3ezRHUOYo3tqkPTMiM48kh+TGbFlQnG7HmyoWGir
cR66QPMiZmionoe+uviqoPxpPgzMZV7h7AN1prhgE4qGsGG0x1a6GYEhxpAcmeh3EQrYIqZ917oH
TQFCxqoxywkuaPCgvyugcnsc5x9ZiK8pTh/GLIQV1drZVRqWrePk0cUP9yx8UolMWyI4sRGNObom
u5yChlLO/tJU822F6WPPH1az3uclnpFASwvOMOibsW6SWYSv5YC2pGCuiyJpKzjx+VfXiLdxS85t
4jWsvG1QL+5erLzzAlPRymFQmnSG0aTWR5LsF2cI+IA4z2tdsNHMdqtnp/prFyz1zcYL2MvW0OQy
tf07jTtAa8TqGC5dPLcORpzr46xZG0e7z4BXQ/gF5P8td8yH6l6pP3mB/fgoIHvcwueJFWI3Nn/t
7Fr4wlVWpx/aBF9rZ87oEACF6n0xw3IY2U9O8GfTj2qrova2LfuzKeY38CkaSgRCeyc/aEJrOKeX
00STiYqd09jJZCjLIwvLkr5tGHIh/Qs/yaYXO4/PJIou4zgRQgdzEf7RqzKutKQ1+rsMwiTDvzIa
pqaslHO0vfbVs4P52LrjCodibJ66TF1qMuVTJV75GXsF5/OYKrXniONMTNnVXvlJ6IxPecXZShym
23XLjanWj9goyoBi8qZV9mHq7EFnDLWSvEwtAD8KHXggPPCryDqN97wMLsJU2RYk4ysigE8m9/1f
5cV9yMnMy5+7q5XkzJQ3SEVMPrIxJ2mRD1+isPi71lyg+4W6FMt7bftuY6v8OMzd51o0+6LJXloe
QI2YETPK1eMEvrWyZ17tVwxO28mw+/6lZIqX3r+1Wydxbdh3BHcxLQgYbtJn3scMkCIwL8t1uhMz
O55kkYTh/EXnA0J8D+3IGGuXihEjxPR5ZAP3E4bLNlbp0XOHp2ik3wAcuYJGHkMLTCQkkKipuCpw
sM3TitcW5s5NgNlUzHT8DNGhh7tbMQ4KglUGO55XXCJRQWYwxqX5LiDW4wxXCRxmJf462j3lNzeC
FpQilNeg00bCs0fLb2H+VOT6G+91HX+yEZlK2B9ims4VGOgAodVlmm5H7nOeBiYLp/qDHsxu09a6
2nZ5+5im5txPwJ9wxIQmXUX4qZS7taNFQM7BXq8gdmLq2OWVtr+stj3qmVm9zljkZMfv2ov/9D06
X9ntl0Z+xeF0VpqxZ83sR6PrpB41S3eB/Zb5Jp36x2Ztv9RqLgNYJO1k6qA8SSTOf10nDsrY3M+Z
TIou5p2q3UMfA+WH4d95Ht5zAW7SL2AXXEWbwCVMZz/nFoJ+zTsb5VYWKAghk4x3hdIJ4NDtozr4
FvNWKJkQ0ICUGbbd8omUfuqaiK/DCO5jH0YTbR2Utr6k3bByYOXeapRvpEJqLtr1YbEDTgUk1Mk/
Ri2V83RzZJU6kLZNmv7D5l2Zr829N/q3wUxHUZneBGR1QxqICGcCrsY00ARHz+qpzXlrVyZC29+t
FSt1o+Czk+GJ0rHD6lFxWFm35HpuOKw2QdtCzHjXbout1UYPEvyZbRBJUDeXisOkW1BCpMguwUjz
ftf8rciYl6U49pIPYEUazPOX0OubpG3TVwEoZYXpD9lOeU8LMNsXreJ94a+6iWCKwroLdrnnk5Iu
z+7EXG78+TZQ1aEQ1R8/Y7ofzIIgtECyO4V9kGpJYrd+axECgcKnpznkNjv3q0l6fhNw2/Qp8Imn
Vuqdl93OdJjytUHzisfHuekOq0ED8YX14XDe0DDXgBuyrI750vkW/GaT497NjXcwNi+YdSyw6mo0
HvpAeXf756mxL6037ccVNrKZ/ZVmyIJ+9cJ9n8wAKQmYZ9f2DriFUb7Tr6T17mLRPXmtxVQm93lH
MrBG/RC1/DJ5/EKXzU1pi48MuV5TYEFT3OuadUnT+Furc2/w7zB2hm1u5Wes1yOxkL1tAVoMBPcH
B2E37rdSQ+ClNapho9uj7XTAnvNjIT2Kxurtukwj4c+egGWYJYOj8otlR+rGrpbqPPSNStaOGqTR
DZqDV1Prw5szhQs3w372MEl1VsrHlivGR6x7OhoHXT00MyFTF5vsQYrFfkJz4yRnRs0w3ydOBsux
T5PNi12tDf1g6hKuLh3PWtwJx0r4N3+VdcDFIF1f6x7OGAEIfsouz4T9bldBi0og5mNEaYFlKtq/
TMCtmWpAYmb2PkIIqNflVQeEYVh0Bc3nXOqqcg5lhRMaiWqm1I7HaxT2vW+xgU12KAytYxHXWOf0
NZUWhLDjr+ljKub+bmUl0GmmKBlAWVH01jRO6W+6tK7oAtEFwW3g0/bPFEJExAsNXpl9q9yVs5Lf
CN6DHojBD/1poxX5pjquqDMIeXtR8BORUpFswvLodlkn3pqWmzoHcp80d+jVHOKqq8pDPLAQeNMa
RgTsrXRHeL3BYgmDISlUw9slbox4zbu+LndXCms8crAYe58Obj4BrbYDaI3fLkdv6KMkbsA9tzlX
y6ecVQ/lpqoDEp+BWfMnfxj199pEPUEqmhMAKrN9ZeWUcZjFIP3N5lUqj0eplq7+KTDvbsS6/DRe
ar07XdXHO7KI7RmAdX6LQIlfmHvYogpKl/5ERaQfRe8YBB23pqvKnoo0qRdtX+xBUrk6BGN156qC
HqemjcgPrt7I/J4DdA/RWp64FS/fqnVrvYV7WfXdOKUad6ksKfb36JvNb/JszNcbGVn8ExffMtzv
Bw5a8sIVFjkG1fXoapSxnlK/AhVgC8pACYGm9gkSwUvvm5GWzovqin7FyfXDh0J4ij3xucp+oJcK
eaX10oAHbpj6/VLVDL/lAGpnprr8XVWW3RZ2SoIicPT8XYbFfC67DPNJlN0A2jjbxz7X8sHkebAx
GeO7dNGm2jr/hNvu1BUm8M90xQ53pN6Gh8WdCzgNlMhdtQiGK9ViqtPh65SSGwE2bmI7SzceGElz
cDgDep0IXVBP54QNUakphuLBBvVRY+uo4oSeo5zzoHWu/bbsNL+ZS4oEGQT1fqCkl4KfKN75odb3
oZNOf1eTxR81iir1arTBjNuqz9p7mPIJKWW1z6svF4IXMpyeSOjQrNyZBrqxqkL/rZws9NayWzCH
C2O8L53Ovr+lj3V6oIWDZvzAJrDjWtVATDPw3oU9qZWJYx6OYg2WS651OfGHLNsXneroNRayu6lZ
T3IYhTMe09Zvn0zZLy7dcwEtqmLtWGTq+zRvajGdU0/gAtirXD4cp9vGuuOaHzohZEQ8zvDk2nqx
oXbxqof2edZL/DLGc5R4S5HdBX1GTHVJxdGkxb8FuqJlVgoN8S9aCAj7M9bmYdvzgTjss1vK7GCB
OcN7SnsvCzOc8qxoD9T1u3clCRRYArq3X4Y4bN9cFVe/mZirZCrm7pa6OfXrDqR9SIoFT25LTczc
VhGxk3h41qWe70wh4EZzcvS9ly+nyoGoJJdGVajUsMceTcF/JEfOay/D/Fflc/3ZrHQ3YEtc78wt
GZYAdULSl8XesQla3dvNUagZbHV/PQSWnLab0PO45rY4GtnsKFy/ELNkkfQyRNZibuwoX59myCFu
mE6fn+jebhICHBP+AYSMN6YFic/S/2WI7y6q59rPmSvqa1NmOF6GnBNe9C63OAvOosAvfE/dPu0Q
jlwDIT1OCdEHa1OVPY6qo22SJkFJjCzQwb9sLvQ5jC3122oib6sU1M+uhTU2O2UkXn6bVzufrQvd
xsRZ/S6WzP+aGKX2BTuyNyInHoNCZy+HhmqQbRXU4z0jY0mNom/xI4TvH6XjrLcoLjzZXp79LXv8
NwtL89D0w07jZiSxxTtLyRrujiAAl8/YIV/CyuHhN7aW6ujPndouI7lQAo+Zm29jUfChWqCyGNgp
TlaAtGe6dDyqnKBBkC7OhRu0c5wXs+wjWVx9zKBdCZ+HkYDpE+bYlmP7TA2r/HRll5U7MvK0ISmK
TCcdBW/diBrmRES6NvBE5dPctajaFrz/S6yQ5gTX/INRBW+pWpQAGyOdiaAeegOnUUA5NdOhp4nq
3Fpo5cc1m7P32tbirED8sYrdASizGIR9gQF1nnIhzeOsAOGMmad+k7vYAgHu8oPjIdKoENnQHUke
N7qnnMaa6XFlR3m5TZVvbvMynO+yilL4vXKt4pjzYmZCKq1nLaLgnWjVlS+xnHBTrazfk6ID3m2G
eh/2aX+bd1QlSFE6l1JI9y0sMpwflTUnh+nz2nhk958OPyYJseI5zXmvOLHAy/bTX8wBTJYUB+az
zm3uvJkzlSBq0rnMVJ1vMi5Uh7RgswBFdbRq+VbHJ9rNE+0hRv1bSspay2XxP3TqyBcL2vGn5DfY
aBnXH5PtdghSvcl2Tjo6e10q2syF5unaurPI/hVrOP6L9CqeixRLqRe8J6iX6wVdYZ3UG4Da7ql3
g+hkpao/db617kUroHRopyM+UzavvhgNgaO4uUwgKpc4hwINRDgvyWxXHHgh3TwXJzYRBT2euOmR
2nkonTiTR28hxB9F7XLya2X+rMrN3yGwfJt3nfqziArigHn/5FEsfEjV8DWxJhQ/TQQXT9ArwAvS
/0YXaFF5uN4iaw2HUkM5A125N14eF4i13hUE9azpPMlivg9qj1pdbnCnKerKCw0mkKspHNCfmB6V
41xPr4yB/OJhP//WHvJ+G0T4fbHLOuGqDp+bMcXFD9AbvKtB1HqooW6m/tWyCg4C3ubRjVIQTUvD
o+SZaI5rWEVnEGKrAjnoNdeEuj/NCzVqnsmqo6Lu9TbQoQ1Au7rba/iPscd2guc8n1mtUA84JcO8
vltpXPSsvvYh9NIyfczSoAKjNP3tqBeo0kFG8EejE1BfQXsbj6KDdO76q0tiJG4PpW2qw+g2PYrE
5JUU4CwVllpYRv+A2On796auwHno1vfYDvr3toG/JSDMTFpEgKNbAY/HSRyOvEXcDOWX5Sryqhqu
wD7z2roIc3lxdGYiPkSMAkHQvG0H9IDQlneySOMQPbLPuGa5TfQsUY+oqoiVm1TuwB7WxRPvnLft
1pJVD8A0oA8Myxp9BekYfARqvnpEZqCTkr0NdoYvG/72vssAyTcWUgQhatTzeBqtLDqGXYHvl89r
V7yJXkUHH6yg3ebt5L6NNpmJeCjrk3a1u6dqoP1ZvDk8ujQlHWqmWi/zk3jQYtME6om2Km7c1DDd
epkT7fqypLRnVBVKuV8/+0OYbsnF/qxqmajejv1jXizpzsq0+CxAmg8qw7EcQhiMyIYN5KJMUpAd
0Fyc4uGDqBNWTrdSzxhipFINTmVZj0dp8HiQeof2tirHgrJi99pCgSS4ad3uee5S60dgmX1ZQ4fs
7Adqfe4s/5+IaeDG0ElBAi2Hs8qFEyg0F54BAPpzIcTxryMy9qgtQsRdmtPv74N4oLIhOV6WnBZg
jMb8AFfQvjumru6VtkqW4oap/TyyKvi4wOg9UE4mQI2pG+XGTiP0FFv7IAQX8YXoX0e7/jtrr3so
fRk/xBTuH4Uy4zainSnxlwkbzwIapJ5InFfy0zcWUNO244hJ0mqNDpp/e7mt3FneuW7GgcZLk6Ii
v+13cdTQ9Vlb6IJQKKzUWJg/CtGoo3YQ+4d0xKQoJRdLp1uKRy/OujcZEpAI8yp9uvYb7NAalg+G
LZokhdfkdIVrUrv0qlcPZV/a9w5l9BkcOQUqcSW7z1KGNV/jsWoo3PfCemu5gTkThJ7nzaxAQhoK
JzYz8MnfeCDC5GLxnCuHwHRVpeM9qGT0Vc3BchdTdknQT8TUR3O5PGTt/MePMoFhOTs3IlMBfYMO
N42eNRCT9NN9wbsK9KDyDoB/3aZzJnZntGu/9XnZ7MfMkn/Ave2D3Q2wb7yX9n47ZAQojPrjp62+
sbFh74Khc48BN7KEsRNBvrbnn9xr7N0y9st54YK5Ea2mJi3jt0vMGIoN7lDdcsUYL3nb9E8REzvf
CUgCn5LC2P5citn5KhspoJ8LcM/Suyuzzj7n3oDPLyrniDLen5raafYqcmxm3JiWDBQO7mwOd/5p
V7PyeWEdqBfOj1YaTS9Z77WgGRUrLbUAT7JmPnLA7QahuLLErjdDflQRQo01zNRcU7PEnjhtfm3q
vu6hTtt9tHbuebXjEe55He9yqw1vTZz6O2PRV8hKE9idRlA4d50BFvYC1nqhB0Nl5qXsLLrjIj/+
XFeHJhTP5quMQp06tGqPbr2TCpX7riJZllNp1qVvg6hzZMwqvZcZhb8b0uL9o9UImkSUTxNCFRNn
LxWpekynXa2G8Fb6WUBryvxbjCTSu9BHzLnOkC6n/S4cggeu2qxM5PM6jYrcWah5rSlZBBm0AfQs
4gw9ez2uXRUyIC4rfVzE2bvbxqzeT2YaFLi0iNYvNikAfwQS1jprrf7L6UsM8lxFBssyRtazdX3f
AxYdCz04eyohqpt4CLkUAZs0SSHj4RjkMjjY7Tg8av6WCeKLeQ56fz7nQYq5UPfVQfZavvS4kYQ2
FJIPBg8l9FRtDHPRfJewm+luAkV/cHkXHnwRY712U+qeoxB5ZEnz+eTTyYCL6JYnYwUIsbrglVcU
6llXsf/WRZ2N97CqfaTH5lW2VkBMcMR+mpYWg0hnxquJxgXOSsVcSlh59ozPG5xxc8PVlsTPVWS3
yqV90CNN+EG34hPZ1D1XMg2euYg3mwZwP7EKfvLGK8uYGjIWSHir71E5jC8sIuQL3BJ5Lcqnquhx
iBt9/I//9t//9//8Y/5H9ts+/N9Vb/+tUfKhLZpp/F//8V8XK/FtclxekIHDLYcFr95/2WJH89w0
l6ryvwPaIhKxp7//OX3xNtEzBT07epj+Pz/Qsa/r0P6fnXP/+RND3wt8VpI7jvNft1Jx+UjpK8r9
bzHFFTwO80ThdPUhKlNqlv2FvF3kdQkfuX7MMg4CJAXDuU15RV9RG9l0AZ2uXY8eLjEYt6r29GuU
rnA8Ooi/LNKDz7KOaiLD9YR+tKYfOPvXjss4npIiZa8J393ZOvBSImPvxH/Splv3Oh6Gh74ibbnx
XR9lWa4LhNao3Dvfr9HpatenLH7CcJni6KWWoU/OtVk1XQUBoJRXWGANEmOjnlcKFanX3LTdLAfG
KmNRr+Nlj5MfuqcmVpqKmir+M2X8J6xscB5wgsj75Zb3EWjl/zNFpx5ay0RvE7Mwbxf6XOlYqr5W
B0chWLzwHrK1epoRRw5jP7YaZsuPE19gULSisf7ZhCNe+Eo86QjjuhFa8jmt2amy0uwIMPqhXKpK
Bg0STzGJWx8sUzOSalZE1C15tdhGGGigKhE2U+tmLOiqlSj7SckegJ2rqo7bzWiVFO4atgNvqUcg
paQD4CWf6vRezh82gBD9vGr6WzkFNSKW49/WehIJz4ymKKRh77NJETN9mzSstZIcrIe2etfS8+5o
rYaS7mV+rJY4SvwQSo1ss5+0Rqjn0tZ6W0V046wrG48KKljuueeXt8Yml+iqACyoc5bnhhdL4s6d
YSGWN12EVcH6uMCaGcLyzlYYr9oUUSKHOnhx2UjERbUGIc/IiNHZuvJHh1mJkeXOpH/q+/9D2pc1
N44j3f4iRnBfXrlKsmV5X+qFoXKVue87f/09cN+vTEFsocY9HT0TE45wGmAikcg8eY7UV7yL2wGS
Y8i577ku0TZ1dVXaij5hsCHE83wq8eLiG+kXJLlKwgf0I8FmXBGW1GhAhJZ4YSNA1BLdm763pXoA
FLTVcdmS4a92DsD+ENXqT73vwBebJCBfSzEpU+a4G8sOzK1g3sO8qqxjpm6uY7fg0RPh5Ka9S/T2
fQSM67XOmsDqS2CU8lx9T1A2GRDxRzA6KV3v6G01esOIKUtDLDOQqGe+m42RCFpjjNoAkj8oDgg2
ORfSXwoGx/z6HWJP/k1mQO+lhI4V3jc+0KmcfM8VE2DWuBh5DL1yHC5FOcGIrQbEs4TahRcgi7ZF
vh+8OsvRszREKBQlMbgjMQ7qFCjJmeWg15tpgtyVy4hrlCbdZ5Qh8o8yCTUimOIQhRYSe7UYJ9B/
1KRj+lo8D45g59CcxCB044b3/hW/CVyWXhzLIiUDmYLxpeILXTr2xWMY2BGkzb+zJk0QBPQAJfLP
6ZoQTOCeEPs7Sg/jq+RKduCot10OoVMAGqz0B2dLDA1IStryn13UUEQUMC2BpxOlIAhqB0mLhUE6
Ah0mNwceA2H5PWNVlOwdbUOiJNQxH+RjuKmXjtoBfTqreCqvgltwZO6kW4Ylsj/0zQPV6P9bjURJ
Sxa9NOIUYzWDJbzyTm6HNt4sj6MFFVIXjBYv37Gny7oKMKAhYsj59Huh0AwSnrSUjqCysSQX3DUu
mg0vsml4/8GeTpSoVUkQJco/ZAD1+6YpyPqiG/C1QyMUTgjsro328CFwZZZW5+qG6l8GKR3LDgNk
RlDAYP2qeqDeMtFvsPKr8lmyiCS07nxrQ7/sURuqAsAS45GOI+YOjmwBcG+3V1D8wQcEGYRdsD7g
6pGGarsmSAJuTJVyfz5DyaPBZNDR3wMK4SRgl7Og1+w223a/AYvDr8vrk4kDUg4KrAcPv9AFSTVU
ykHDIWgKH0yvRx7knIQoNQrdfIpBl5OmKoD4CtghnFLJ0hxjpqgVY+7P2EBdOrmJ1Dy4rtGousHj
zgDQA3k26hhqAfx9YlSuAEayXYrnglviAFyjr6Hfy3jDYLwBjVxQiw/TAwrPjdPoGMIIZdDTqKTI
hFdPv1NSCR3CulSu0ZYrbqNikg5GrAKFiMJTO8jje1kaoDBJACBC9acGxXVxwC+ObEkLs/3lTRIo
VVMSL7BJmoQ5aZXsEhXZqzg3+HSswN+dWloH2XXwwF4BgyqZGE250yD8DpilnVqs+C6seIMsoFAh
qnAGEbIkp8c5MpoS8lWGdERXG9SAj6EVOb6db5C+V9eim7mcrbKCo7jiEUub1KVScoKEViG5xkCC
YPNOsou86rWzww1YalyVccDI+aH9T9B4bLGhqfKZ4jSocYJoQiX/WBoHfHlkZvtwfr38/VZ3cWGD
WhEekYrP8bBRNNd9fAAT4uXfv/6ZNEmX0cXkcW6pIIFeEZfFCJCIgrqX/1Je2qvaUd+BAnUzm7O1
bc3KNciHP9+2L4vEYxe5RhjCWeJSwb18CGZLAtTMlp9VK3Agh/kDtJkYxoksPBoBNHA1+z8ul/bK
BIUqrodxfqdBnOcVKY41blQbuFHdMAs7e8BBNRi64cxNpr4iL1YVwgA2Ob0Obw0XPCK24TQ2JgXc
1oodkKgzXHPtoSrD9f58VioWCwU0sOIEftM44W1zD7hqZgXe5Bq77pA8BK5vXd7YtbMg8rKG1FGQ
YZXa1x7loLANB9xtjWbnQEZUA5Q5Rmlz2QwtVf4ZzkRBgcer+EcRqZgPRaai0ECSh3VBtsBBf610
wJoBXXRuC0WNdGBlkWshRcQBl5HOqaJEnw8ViE/QP1fS0XjwPcC1fkT7d/Dn+CameXZKyTK3to+S
qPDIxJF4iXTU7JUxkY2ZF4/xdbmVrWKHbifIDJ5yPHxcTAU7A9SCgDhgrXPVroSnlArYtM7TyRBf
xW0BdljxiGGcMblLVReE64xvtxbLgNeRJFETeVT/qW9X6hBjzI1KRKgZHJK85ocaZaP72UMY+Ji2
0xUY5Rg2V3IueWmTfN5FsMka1CBk5dMmBv37axDM3/JbjPz3JloaSGM5VnhjrZJKK6cBeisp2KKP
4h13SDbpQQMPycvs9Q5vY0T1N1pOoI68vEyWTfLzxSoTKBEAXzWIR6CEFH4nB4yHzWo4WW4jcZ+F
gayJubhtsCjhQXkot6Wb7SegLBULQ8OWaGP6qWPsI7kF6FtiaZG6JYJ4AqVMCIfssglks8jjZnOC
DmYvVv9x86jQNQ3giNImrE3pPwpgDTnGFb4a/ZdLoaJ/lHdT1vCTeNQwSQlFL4dcdu3LbNgAa3X2
ZEP1cQMarss+wfxm1BVQtUICHbwGjugNjuiADekNVKKR1TuqO23ipyFjbOS/LBRFYV01ZNwFlMVU
hsyQX2XiMTgCGXlLagjyFoBbq3oMrMTOPdat8y9r/GNRo17DPTpDeamlIPZ+75xoA4iprW7BRA1+
Byd0ho2yvbyp6wftyx4VwlQ56FBXyNEigdTOvNdr7/LvF9bj8JcBKl6Noj6OGH4Wj9VHUlxNDpiz
zNjlnPQKM8KxitNW/EID/VtmZdKSRREI1yt1vhsgzJMmhVmMik4m6Dvx38W9tEEdGFPZUPewQEv7
FNk6I21Y3U/FQJ6iSJqMasNpXInRIgKdgi4eiyDcqxmUesCCxHJL8lHOQomKmr0q65+v01MjeupP
c9chOk4738PY9JWPYUkTjTm8SzFNxPiCq0taWKNiMacrGpAUsIZJNry6h33nAStiaVb0KDnpD/+G
eQhWLWooYeiyhH9l6thFMZQ/dBkHvcOUnVe6ZeUY98Hed5EYAU3vAHrvg0qMsa2rnvplVaGOXgUa
WSA4ahz2+YcSgGQepFWAizN2k/j72bcz4BuyCBKEs8JkB94wMTBKcvFgCnSXu/h2b51bbCWH3W1Z
zS5RKPxjjYrUXAJKk3JEtkCySwC8kXhhpN5stvIVhExZr4LVK25hjfpu6COMmhzhuwkP+RYU9E62
wwQiGMHd6AnDH88g0sPcMWATzXey6MU6Verb6YnUhWmMdfYu+ENIGdFLPHBzoLAXuQqjkLjqnl/L
pMs0aO2EUTTBUQzxekxKL9ZERq6wfg0YmqAjbzY0SEqcnnA0D3g9UHANyHf5VnPjA1r+lnZH6ryJ
DUyqzfDKtSXJPK8KKniAlLPSsuTHgxRNsAfwxwGzfdvEAYPuFh0Mi3fDq+KB+cXW8tilRfIXLRIw
rYXIhEKu1vR6dsllngO59BMC8o5oo9gMjPu3wubSJLWpXSaAjWTAIkm6Xt82cJFoC8jLPmI2A4S1
EC2TSoqIWQMJlarT5anz3IV5MH6GsHqbOaHrXw/vqFNaocOsAazv5ZcxEnMWe6nqIXQmWxiTPfKk
Kw9gUb5KTVCg3VRu8KA9MrxlLVIuF0f+noW9DiPX08jBXuPsJRd1ZnPe6L+EG5IZkdwZQ9RMm+ce
Cl4ZIPQMXULDGmRfpzaN3K9DyI5IRwgSxaFNUnYA9TIT3UZMi8mvuhs7ABwyStznKz2xSqdjfAiR
JugOS0cdAy4aRhprDZymaNVd3lHG4jTKWwwNnTTQ6krHEPhz0O6AZcK5bIG1EMpF5NYP9Ax8OkdC
EC4bjh4Cpz++/TcjlF80aPuN+gAjZJSRD0HNCACz9uOykZU7Dd8EoDXQscvoq9CVGYDwIImD2Ycj
SKlvMBjoBnv+HeLkFjR2NhnrjX9+tk6tUTdoDo36RhDgdyTXwgjhnmSQyh7iqC6/aa7Gw39cHeXn
LZieDUPO0HP4ET8qbuPp9gT+cZO3Y7RUWBXflRfOyfJE6uKM+akZQOkLz0Od8qPeAvZri7cGdIUQ
PkCkvAE1PPO2Oc8TiFFNVRXDwL8K5SfKVPJQVwtxqvaav+MgJpBZiluhNNRvWlAzQh3gJbnFVecy
3wWrJ21hmvx8EbokyZinWuFwBwC6kEGgyJqvoTvszZ4KcbdkNzog1mRXac+zvtMVk+O5MKsHQVTL
lU/uc+5duS72+jVhKTNRLN0B2MdIxNYWCSABeE51A81iOnuYYt0Y1AqlBqVsr3gDWR9fMtowLBN0
NaPL/DD2cQVoQKV0R4xQMM7BugFd1AUdnNpoPp/uGIjvm54LVDyEMaprYUyHRPzAMcCBACpbkxRI
kXlZl62uGhXQ78M8AdqzdL+7x2Br2xvYODFPIQ7du2FWMr7NWiCWvkzQ7W657GSF71EPlXPBCTCl
GWF8CEMNjBtl5d2NNvDCDrV/yFCVQAwEVNB+AMgCYAa0I0MrtmdwbW7BIyVb0vNwQD+E9eFIQDx9
4Jwapm4aKRZlkNaI4hFEIEPmAZXdTSaPkUpS3UafIHwJ/RcI5M5IFRK32bBe4Cu5M/4AUPqjh6UD
d05nCiGqGTIAmeJxhAq2U24BeHUMB4Mbxh4kNE7gFqw7YvWbflmks4RoGAs15/EgAEyVFPcwIPMM
dMYOqtrNLgDpzzawagtYfoa7rvRCT5Z6ljcEvJET6OsRsGQoHmSjPT5UXoYmNXeXPotgOdrK4N/b
5l7x8xsnZbFk6itD32cASg8PLj0KLc5/GSvWppLfcOZHElAMkoo6x1kzchKgaWUYoXiETI1+B0Up
PCLB9w8+Pbf3sgeWvdVvuDBH3fNl1kid2AW4GEBYA9ymoxrhNlQYGdJncnJpVdT1rtRo/QO7LxzH
d/CJ9Nd4EVsdHFTf1k51rXzor1BQRyIbsgpia6ENKoEGWjE6ryOJPo2ntQTdtxb9ZBQWwy1GmZwU
Ctu2+IZBsDvZLe+mn6y7du2WX1okf9HizotqMLcGMizm5b5Uf3EAY6vJdSczMqbVhUEcCgmFICuQ
6Dg1EzRDk2F2Cx8O8s7NbqxY+SbZGfqT4RfLoEbWUZCis5Wxloa28RN0sLaTo7mVh9dHi7LzaM2O
ukl/s47WagBbGqQ3bsgV0Eh9Pv4BEcT7CphU/REUZqa2a73hZWY55ZrvLw1SW4gB8AH077F4zD6Q
jIGsDkQroA7exC/avnfy+xZk3J2ZMYsA65/ua2epJKLlsjaJONgt/b2e3Yus4vbqU2G5MKoa21U6
X0FWAvHxkG6DTYPkNt/Ez7xNkADMFvVaxJJVoL3wLzAiOnW2OWmam1GEJ4J28B7S8y5IYl8BtNxl
Lko2j5cD8EqFAe8A5NCyrCioL9BoQIwEVtD504Rj+9rb0abyyp9QdNxhLMRjvhJWV7awRXlkEAw1
Ztl14Qg+KH+Hea8nkP5oDrcvbxQQEIJ10ry8ulXPWBikPFLDUC6Xh4ZwlOD7af1T+kaF7XT7KN8r
E4IGjmBB9sot2Bc8IMnM4BE4HhsU3lbhXF7QuivqkiKoaEaIBp1a6hiajtB4F/5B8kTwRfU23/TO
cI2p7iufZW51A7/M0WkmkBRglife0b+W2/6X8ZOU7EG2DpGHY2aD1B0DGwybq/F+YZLKOOsKUpcq
0HRHuXjOwDeRE6ZCgOBVxtNjNbWFAuT/baVEvHVxsYB6bc5qDmsD/GtwysfmHgOTHr9VoAli9keo
jNjGLTOvZe0odYFGWs1h0l4WcLpJ0wXibHs/txIr2arwGUjPxxbzjLNskp8vVirKPZT6OnLuUPAC
8Y6TeJhehLyILSGhzH9D4uv1v/mpRJ08zGDmo6himeFWzhySdoHj51aZrMmu79kPctYKqWOYh5KG
oRQ4TQgChaEHR2E1bxhLYtmgbgGMXIEFtieO6Y3XGBp8Gjf6Y76BhBOeIK0ngSmEYZJs0lnKsPBQ
Kpns+qT01RQW8x6sMGDbEPrZ9PXRvryysxOnAofIo7qMMRrSYaVOHGeARiBWfBRvhHrTdi9TXbmx
AMqt5PGyofPoRSxhVkcWIZ1lnKGUNEPnlYSA2yEp4oiWiockKif3hifiuvnfr23KGnXAwf4x6mEN
a11qS6+i06Cdo24b2SHNgdJjHe2zr0WZo0523/VBNyBlPmatZBbJDT+AwpKVDZ9ndZQV4qWLs1wo
eZcqNeCj4XUOWlV7tgE68SCoh6HjOzT3d6wqEPOjUUeZU0FJBQ4PAl9G49YZN/lmcuHzn/DY/z37
odZHneSoCVqIucFabbf25KDZaAM//Kh5BJYUsu6As4zk05osaXA8VGvoXIuXx6jVW8ABYwKMJald
u+EP6oMMHK5hS9vL/k/O68l5JtbQj5YN/AfzJNRONn0hlGolo2A5PgXlaNXVaEcZICDtgwYulBCy
M5cNnmd3lEVqNwVIwIgYH5AQs/QdyVtBP4qwH25AmsMIViT8nS1OQ01EUHXwwXyi0heOqc8axIfz
Bo5Zv0J0Ki8hyYKcrutvOygEM9a1+t10BCxFwTNU+TwlC2MZZq+lrIqAzt2Bw9fH0hIPlJOAUG8V
q2Ye7fUzsLBHnbp5CBJ4UEhGBiQUoEI3bCwwU8NY6Kjg6dPMywskv4/aTOAAARInriKdNSciDgRt
I2lTzfI16IbH8nj5958X7IFnXBqgrpZZ6FOuCPG1xB+No+6wpANUlgQUt8htFu5Cb/7FMHn2AKZM
Uu+axPcxj26gRwBGj/IaZFBmbPtbEJRB9cslVXpWJrkWK5eLpLsSQRpU+SDDIrcZgIICKfHbdPhM
e5zpqjN9xqau3KMwp4JiCb1a0BdQxxukT2Vah+i5YLwSWh+bufISjMnF0GZibOW6e3xZOjvWogRl
TLi/vIckM6JWf5VY0NwAi5IlOaUH7seZgVZYCyUnq6PSn9yQxyHGDAc2U/c+O+1Xwo7kj1Cj/Mbx
lsESYqBSgjip0mFZCco2EYUc6P7aJG3vzIt/pgCvjU5hRyj2Xt7Olci1tGZQzSsenHJxpkNRJQal
uBSAqGACyxOwQTmotMKOdeeQdOrsbEsgxUKmBTIZ+sU9KVEa92GMQLlVd53Xb94bGwKTJviSGQsj
DndmCaOLOql7YhepTyYCRlaOZPBI4ZIO4558bE9g1iWDn7N7eQ9XTSkoIuBrKUCgU8lP18V6WHXo
TEWYYjbTDMXjEQyimZx/40oDREFDyxY9P5Gn0dJ+KQYRmFbQlcpKYZvzrVCZrT7VtqiI4q0wg5Y0
zkbIz07gsYcWjGiNmjKZUsZNjCC9umYNmHv8Zp2MFGD7F5fQoKYhWEkktChAuUUkpSAuOzWpxSdG
yviS66FM01F1BQb+fNw9H0FtpYro96DhqL2SobURTC8g5rLyY7gZf+e/mQ2Q1SDzZVKgjoVmhNCw
Jx0Y/Ql9M3knW+BbdhKLP/RoehIIyo6VQq/ds6j1/lnmZxBabOmYTjmKX4AE8whr0s/QzWInATH3
lmSb0C8YSu+y366HtYVFkmksLEJWS6+VFhsL3iNv8HzwA5rtjuDoooNcMwLb6pbq6KUSFDCcmDqQ
qBblgT+hm9ahuRPUEGNVGD65egctLFD3+oCD0BU9UJZxBP3xDNRG+yk+ZN2vy9vGWgh1l2NivVMr
CWYwGGJHMmbYdEaYXD1cXwvRKe+rwfjWjATnLnaqDcIuGzRXhf54eRnrxwoBS+cBD8VdQ/6Kxddv
oxEsawqsDDuoMzjIkLf1Bvq1nuzWHlik7xn2iDedReSFPerixuBl1uO7I0x+QDj8ZvCyJ/0RCGbw
XXuGzTNgR8zlUf6WJnHASQmcu3FGW7BTNBNrTLpCn9arveAgsHKEteVhVA5wDFKaxMTh6XaWfplK
foK8RMEQNmemLhSJbri9b4omv2FaW/P1pTXipMuPJzaCmouwxl0V6FreCLZyldpRAY4O8711Zie/
A8U4G3RIdo3+iEu7lNNEuOvqdiZ2FaiUTnYSPtWamYZ7CeVshsOQHbtki3KYAgjREZJdJNMbPsj7
NLMMS7gLb8h86l8gTFj2KI8BNVXoyxHJLO9khGDocZj5Bop9qJgkNobbWe3ZtUACJgLyGMEE+NmT
OKzrWapBGXAESWH3CQxvnkDeGpvyAyZArmsv9ZgIzrXQIuDNT7IHME3RGQTazaA0SVsgtJOtVOyg
qa4qO8Z3W7UBCmJJMXhexpzxqW9OiVaXcQQbEyRYS+gUmeEt4ovl3w63YPiBGFJ603uBy0zTWYap
Q4HWrALaZRieO4i2WPJOBAQXGnggjYdGxI9sS9BYmi39Yix41XFIcgKkhEDy2tMFj0GEj+yja6U9
CJ2V3yY73QajuWJCMOyzT8Z8JLAsUlddHhmYekRJFrwIHSrMjcdZ5aayZ5SYSV/uO5U3WViskLrz
6qxofTHECuU9eNL76w4d3MRSfmh3kGHbseuJ5w0KPJgXBunnK7gkh1mL0dcMt/Af1MLejKvU1beg
4TxigIF/hAgqG2O2eiK/lklPkvZ94dcl+ZAhZnI5E7pQe80hD0tjRx7pwfdee8t1kltlEce7EGqw
RowPqT/FWzKooW9FcEcVn6UcZoFx1W0AFpQIEwnKY1TWDnnQOtBmdCYG35Hmm+AqxxiReCubY38s
b6Cp7HGPjLOxdibJoAbqOJjhPqvmjNAsqOUaC4QqZfUxfMx2g1yaA4kHuOyHV8OLr8o9E060ttCl
Vep89NAa5KoR7tO+dk6/jXacNbyBkgsY0NYzbpkoorXLf2mPOh8ZyFMnkAlheMIwZ1e2IEfzU/6V
Faju6G7iTswAwDBIn48qrdJIAlDsmEDr4316Vja+7bs89GVeAwvqqqw32NrDfbFA2nNUwZ+nciIB
5w68IQ7k63fBbWCBOYl9JtZOIWa/eAxXo5aKCuDpmUgM6JOFE5qTXW1+VhztxPMh9vKzsfV3ZFOm
8TYwN3TVYxZGqYM4cCqUWHOgiuItBO5tCKH9EredSwYjS0+/kVh49dUq5HKV5A9anHyiUSD2GrA9
xgOZ/lSugh+c05olmF+QAfz075lLXD2KiyWSfV9YBM8w1C5AF4xrSvdazMQ0wBJCJMUR3wUrRhb+
F+DoVT9d2CR/08ImV5RpmoDgFnGcMOONmwSFOgLmI57TmZeDDctxqITRlzi0+ngYUzHHqtbADbJS
m3UvAYwJdH8yuLipcy6jx1UHOQKociieo42AYcjEal6ra+BhCP8RI0Vc/2J/zNHVuVxEdxIU59g9
FAKC+jnU3nyhZuzav3jilxXqvGlaI/tJh1Zr74JfAKi2kAzMYm4J7HxWfGfcsnq7/2LRMHgBaDM8
J6iEqeK1FgxpiF6gwg+t0W7MzBGugt/igx7Y9bOEVl7JsZa5/u2+jFJ3AiRgJSNUAEKTP3MmMPGb
M6TgQXT3WmxBfnTgmUwDa680gKf+rJNylxIjdQHIIQHADNFiK25QnkM+yr/xpelvWofzwDBXmaAh
Pl4+CKwNpof5oBktpgpZq4Sq1THYSDYqn7ZqS5rFp1Z2m9/5jvCLYZSxwTTenA8mIeLIasmLW0Xz
0n8jnaniWnbFjfamMWDgqy/8xe6qJPYsYksFkktwWAOaJu6VQ3xLMKCZRbKn5JEk+sye+uod+PU1
VSpiD8b4/9cH/vEbA7NT5Ub7nCcMHVbatB7J/jiOSoXqoAMGtSfDhJz0S0kOA7N+u1ptXG4eFZjb
pu4NjUAySX9IBICWu0+uK9QaocbisQLzujVUxiUNXDDn4xRt0uu8KsI10msecyoNiqniW7/LbwrX
2DIrTasfamGNuge4ogMwDbT+xwBIcrRQ5g0OunQHzjjyNmIU61Y/FahnQDlmrAw8tCHHNwV0nYHA
xIBuC5ovsCczThbxZLoSIoMnWhfwnD7nzfKh58yP4oyL7Y5HtWcT7CBTtAvv003qRO63qt9Lc1Sk
hDZEjR7+hGsHmljomlviE4lbkIUwTEzcKFZ1MG6Z6clq+FgskgqWeerHwgR+32Py0b+Sp1DoGlb4
ATlNN8XIAatnL5Df9++bilLFafjIswz66iBtBNoiexY/wDo/3EzP4nMCBqHEAhUAwNaFmYJi5LHe
tfvvpdQGdNrQM1oZsgC5G5fWeDdhCG9wEKA94SY9QrHdMWwmdHJ1b79s0eMVShWoqq/DFiYBoLOQ
3ooIzxWE21A0gG61nuF1qzG8dvXyW9ik0opQr+LOCAQcDABQk3C2hq43R31yayh2Mg7I6iFc2KKu
Aq3IoerAwRa/03ecCUmZgiRmNsiBd9C3sXOL+cRkmaRug6hryzitsKXk3T7bGuDDUFZ4SU0yIRPf
dS/fOyAInuDsQ7g5G+fQcomrInFEFNjPruIKm/ZKuIcu0YG0vaHh+3J5U9cWqIC4S8MsF+hS6f6A
qPot9BN74RhA3jNGSa3w7f9mgYrTwjhCm17thKMY9jb41aEizvDB82ER1JGWi6AyTSMyJj4IsQhe
2DW1C17HALhyHHFQYUAQpN/VkGaG1upnL59VFmDtIBVH9UrVhjqG8bSv7KZ+betflzeQuTwqZiaC
lgWhgh1Um2uo5Ia/5scUdBiRN9bm6CSNLQt2fIMXJeZhvnWpL/aWZvvoRgg4yCKMc5t/RgM4x3fn
3ez8VW1u7S20tEaFkwI05Ook1uQlmd00N8M+2SV7+VF9yLakx1I/ZYCgM+IKyyYVVqqc42vOh01o
SwV+bU49+u0Rq3O06iaojMkgd8NYPo1BlTkO50wrcAw8+U4z/Q+ANZGtI3OOPss5f8Hts3YfAIL6
xyS1MF1N/JwHJI+UWPTaTHJU5aBf64XPSQ9+aqt5+Iu6DssoFTE1vReFpC4F8BiRaTQCycN4zBPp
VmWuNuAddPl0iKyNJT9fPBCg7c33CuTKj1A2Tbfca/jaP9aQTYX2w3vznG5FC4K5V7oNkRYRzSwQ
imOu/wnScxa3ZdVeV11pseNUvl0MYaLXBf4WIevdZHAS/5hOEWPFLCNUQG3jQA2nAjtccoAL9bOV
6uIerUqGmdV0fuk+VFT1A0mGAmiFsPNDA0iJcELxt+qh2v7N6MxaHoHc+rO5ogGHSO3cVLeQzKuR
/PYjlJigyx3GDzwoyGUWV9mquywMUbuXikIPTWIkoEI5vGu85nSKxCogsWxQOzeD9KOB/BI56wRJ
Frv6m3YvbqGOtq33xjbcs/rgqy6hYqYPmKuVocWwr9HtS3EH1frPKdiNBcg+Ru/yQVt9iSsLI9RB
49LYbxWQy33SwmgQa4VYtj1eCTcASztBDdYF1tlmLYt2imieG+hZI3mGFJY6bFsZMsKzfXldqx9r
sSzKIcRcSfNhajCvwudmJb9rrKCwfpAWFih3gBxoAHk+WMg+IEgMxXjg2eVHScHlTUaOWSOsa0+e
5XeiEpIxbKq8jGBO9oJNsjOcwSXoC5aZ9WWBX1rXNQmCWHSXGSo8fDvEiA/Zh/FQb8mqpkOempP9
V+Q95LaiX3IY4AMAG09kBQs8jfOB6gcYuklI9k+KzMJGux9uof7otvtvlp0W1ui3lARRzSSFtBjo
WIMbfyeg89KCOU67422S+DB9hLxDL6yOnlBX5wrSeG2OQT6ey97Usas2eSDdl3GuOCkULDeTEb0Q
5i6ojQAPWBV+wor3awWV5ZKpdAE8om0xKLhXJhRTrvOD4cQfBlnvDs9GxqFbz2m/viYNH0gEPm5D
KUWiJ9hGa+FtbqF1iFaF+ss49pNFmGpIF4jdP1jtOgNUL6g8eA8IGdqpI5VtmqjYPgGsKiOowotd
D2GSTy7acCPsZd6cNt2mZC14NZYtrFKnEr31qUoqLLh1oyMua6kA79s/xOjxc9dZwke8yQ4sCjbm
YqlTQ4j64rbPSP2DtIOyDYE4KjcQsbKabe5kDxq7DrEaUb+WKlM1lwzIYC2H7hD6J9E9BsEJqNIL
ts21b0J6GdU5JlEOyyL1bAigvBqWkHc95pHZCSCMAbMdVOmR8w0S1MM3s0M4xZnwe+IpZ4d2sVDq
xDSNLvV+DLMQhQp7UDBGG+2lsKDL7WW6x+0HO7CgHImqUi+Zl2+t9QMEGD6gwooAoCXlxXk8Vjmk
ubDJ5pVmoNgTYptJR2e4BdwOVOp4oEGb7CphVijO44SB4TZgfkAsJUAiTDo9P1NXINmYswxl3oB8
Xi9+UQAn7D12WDz/rqemyM8XuT3unJLj6iI78vGLnt6nTPmb87B7aoDKMKIw4zspy7OjpvT30OCE
7GfQ7aHRd9/XktsqkKBTkCKOSmo2WsdgZDjPeWHcwAA8lBo+dWNOVzfXYQoGgzQ7hv2rHt5E8rYs
bwuf0V5caROdmqG8tCurXgumIEO8yx81d94oN1BCfJpcwqQJUacrJkPouUAHFG+XK6NcZMYraGzU
KDuOyuyOiXqVVBJ0Uf3dhOlL6GM5YFd0en28UwWohLSZC7WKhwGqwqY/Vpu59jeQu7aHWt1Evbor
iuCdNEcKiJFpYXDHSdk2zMTCSZXiKVeE0ExQwO6agbOFOP+ZV7E1TBNUKstfopjbc9tsxC6EbptY
5HaqZuD8H3a93r12o2rNIaS1Lp/NVa9dfFfKa3UjAyxHw3cdG4jZP2ksPvXzq+R0dymnTSpf0dI2
xgEEEEUXXiYF7yTvv62ByooFpWhinvjm0P2MM+j7fscrETpx/2LSn4w6nDp/hzEjRam5FJWe6Agd
9nYLfJvDb/3Uinyw7MfoUf3vxWpUjxc2qUXlGSTI1VhNj3MG/TagaUrZrOcfkXy8vHkrT6VTQ1Rw
5qBQl3cdFgeeFeOTkSt0A697lw+D/TeTuWuRZLkwKrmIwrnqi9JPj1zmQr/OjPTtUDkplDovL2zN
85Z2qGyiKDG8OmNi+zhBMW/ozai+G3smJdfaBYOhR/iEAOGaswGYqIR0ZCfCigiaTjL8O3vVlvhD
zharITtzeoWTL/VliwqOCfR35bSSUxC6Ns/9tQ4ObNTcgVz7ELwe/weyhOBMT63xED+xbtK1OIG3
E1SMwNuGOUgqSk58q2W9LKTHJA9flVbb9CIL07n6wRYmqFCUpzGHACcCTgnhRB0KD/ifmTW7wzJC
HeWyUv3eSJX0mOoo2/LyVcIXr4VgMELSyoMT32qxGOr4Gm01G5GGxYRb7iCi4Uv6o/9QPPxFIXP1
TGHqSYECp85j4vE0QBUt1xuZxqcAbdbA+71mkAoj9VPI5GBM573poKZFGrNMNS3icmcuuTBMHeax
U1TMdcIthl0O3TVQ/uo2JCGPnPc3hbfVj7ewRh3pAaq4WtVjU3sps33VTFtQleXfiRt/jAh0F9bP
Z9wBIZaUBscKsB8wzoXD4/8em4DB4dE14wE/oJ91RiLEuFBafK/Bvw8iKC5o41sVh85lM+Sz019n
aYb6OnM6TnmSwMyA1KKtBKsLeEuv77IB0sU865Zcc8KlNerrdG04hqkAa7KXBx4ZcYl2yHeKvbiF
0oE1Pfgg6H+WN6y+9VpYNDAypIkSoFtn4jd+L5VyNdXpURMhPTCPe6OPPB+Sxl2YmZrfumKvby5v
7PpSv0xSpxtjXb6mhTCpFLnXxL4j+z94pfRSnzVzsv4JvyxRJ1tLhIjPhirFOOy7xh20+EemDyhn
pptcf7m8qLUQv9xHylu0OuIiKWqwjy3URatN0jLL9Gu35dIE5SK5OAWjP5UpiqQWMGC4u8QtOFrR
boHyGQtPsRYtFsbokcm8M4ph0LF1/rTn5V3d3Mu+e3nLzska8XhY2iALXjz68CbrIiGGDfHOxyBJ
6hJSjvyAhqcly078PL2Kbr0Ld8znPLlvz4/2H7/4vH8Whvsh6qosx8cadslNDuJPCIcawIgonm5y
uiWywWYr20kA+qi68TqR6qO+3RAXY6z7ZY2gaIHedH7FFWMKPxMP4rLVtrpGz98amKRX5LdS61xa
pTmv/MrvIojU1wgqJOtuN5KnYhqQFUNWfP/EDPUdQyg/lxHf1sdCustBCR6hDXnZVRjbRxNcqUnX
SNMIC2PmWxX3ASlqSw7fLhtZS+ZP1kGlafoImHAjN2S7uHf1GVwEP9E7tYNb7Tmxy9+smfYVyBK0
uL6cQqJyNiGquKIn9qLuXizvNS2DRvtvKQVMKb/mp6eSf2qCwGxG3mt7UFlwoI0pRktC66Lby1zp
VTpqMjVr1HIlLQHMAjT9AiYfMfdFRU0laKM55OGrjZG5pY6uNZ9uC9SiZVCnpvqbD30rYbodjcru
5x8hnnSM78D6A6hYGoqt3Hd5UaOOQSQec+guyBCl7a4LN/VYuNNV512sljqZpSLyuaLDWMBnoGjP
TYP7uLyelSt2uZ90lVQJpAD1rbw+8vnvLjz480GOJU/MfjTMmem1zBm2DF6VAPTBnA7lwmE/aR3o
oyu07ojsR2NGDudojubl4Alh9TI+HfQsviysUQ7cTGjz5lKElfHbBqMrUqVbanzThvdjLABudyPG
78mQXuvNs9KAjNR/bvX3TImdFAJO+fQUYJ5bDc0a0xEYlNCdYG7N1AjtKa29PJy9er4Z5GNRcFZR
zRa0w+16upuEt567v/yJVuPLYiHk54sLYaiquurBH3kUQtlM+dCTyvtZZCnwrRXoTr4OlfnkHCam
8yiuj9JDAv2sIgOAfHzxXTAig6ejxcWjBuY3Hp9of2DGAXMboA6n22mT0U6p3/oVMpPRFfjGyf8f
aVe2GzmuLL9IgCRqfZVUqs17u+12vwjV7rb2fdfX36DnnLHM4ine8QANzMMAziKVTCYzIyPszeXd
465rZYLtoUEKXlr0FCaAzDBfVbe7KyJHf7BPhjOXTnuX++OzcGaad7mtjTK3jm2ZA/Qn8M06aB9D
ixhXuXVIj5TW8dVwmidaqFZR+pSPouoSp9cCPpePLTVpAFu5i7yAPMYMqGlvHj35iQKgLW96aDDh
hH8uDtszBlMfL28zL1KtrTJn28rCIoN0JM62mbjq+JKmsnvZAjd8rE0wB3qYEXgVCNgjMXqPvADt
Jr8wUQQ16cKFBM1lc7xTt7bGnLpOgbhzRD0TM5yuqlQOZCU3sq0KViXaN+bU9XIUT7ICM53cOAOe
84uQEZl3Y4EODagM0FzpGIH57BAKCeveBIQGYbd+AjuBr5iOck/1IkCGcCdSFeGft5U5ZkVlOEeA
0JAatSwq+/0uNwtu3Rp0CIprHaW9CBX/PoDIRnoLA+AQjgPBkMwKkLVB0Aah2mAPKbcuwrVTgkPf
Buw4vbcxA5aqXnNTv8gN/kMLeONOFMa42dnqJ7D4RHAx9hgGL+gep0AMFn76B/UZu3oncGnc/pkQ
77J/Ck0yIUYeirFXx/Ld5Ene5DsFlGK/qVx9toM4ky6czOacCBPE2gRaC1CjRQH2sx9ljZY0YKdC
6jW2naPPRrtp+lrxKrnIBIvjvI1hCkmCDQ1vjLkzeU9nkCWMydic+q53Q7l3JQKtkQDlvBdddEGo
nPMBTk5dJUCP6BaKvZ/X1Q3NYsQKkiwA1rv3cXN1b99kHm1SWY/p996fNp3bXGe1M1xT4MW4W75d
/pgqPRSMC3/6DUxsM+uw1uYWvyG2teSa2JL8giQqAJmyYt+W2hT6VWniBRoXlaP11YyJ/37ZBFbx
Y2nQdWoa5YcURngotkvs2XkCormmio8QMZmdaTRQnsm62rcCrXd00vWHTIlkoDFHez8RdfA1TDEK
Aht3RTbIk2UAZcyzqFOUCSi+Eqyot4brNMo2S1Fshro7jLloZoXnLXit/22KiTiTYVSGEcGUHpm+
tLyG1m1qtDh9ITKX0+UvxV+WSWivCHksS0ZlWn2iLhaySgtS4XK8U+MbS1WRGIpelbzrDhKmH5aY
ezzTQ63L1RT5K4R8KUWI5AZ+80bZ0EOvFZT4RMtizoBaaFoZQPXm1HSzqxp3jVa5bXbblwJQIi+G
rBfF+HlWK3PSdliUEm2z9D5trvXg9+UvJNw45r6LtDw2I2qDImsos4JxtwBmC8bFYoPbpxPEKvqT
z47u6jsx3qekplUkUtSckv6QdG9dJGJX53BnQRxlZYF58/ahqfV6io8zH2xMSFFCx+pIiazpKMbl
zeN9H1NGJ8oyMBSPa+tzLKwlaVT1PMNRUv+0PYLtzVIKZikFJtji3TAX4ZgGUn1qo8aJrHsjkTFv
PAnSN179DvCQv1fyvqmrNLjSqwjKMnjYzod5Yzu2v0DIVn4xrgyHHKRDcki284OoMPn+41lnWFtl
Dm0Acd5aH2B1QDkiBxWMquzGJvKWUnGbY9L46nI07HBz+avxijWfFsscXzj8jPiYowRFy5R/anc4
BgB40navcpD9ea/tYi+7psQi+a/LtjkvnU+mmRNdFeqkphOejXmfOlNnOLb80qWT08r3sr6d4u+5
LDhw/+PTYjhJM6hmIws6SokchFGLhBbFqPKpeYTCrY9p3H1Qg5dC39oH2Ym96I9w0pl+vPOP+2GX
Kf0YSZBnUJavUYJL7ogXU6DT2+JSDjMI3D5f3ldOYQbTULT1DGQV5Tn9fBKN0UD1LVLqU4gUaDZR
4JqJKxn+Eu+r7JXYX3jvfLLHhDHQtdhZnCBtzwHWLXdm970oBXcn/8NB9oUyOQI7y06fTMgU5ajC
Y6d61UHUJDm16wf790Hqb7KPAV1pL5KE5EVnKswqW2htQ4KQCWiWUdqGlITNqagxCA8SaKsW5G7c
ePZhgU39u95uDSNDdJ7ImzzKTlMnDgg3BPFMsA6dTb4ljVjZiFsmGL43ZHBqIoCBiQwwkSvNpVQy
F2xUWL/pZufjjAnOrcgCE6QUIw6zOkXghx7kr5DYh96qRIGQlwrisJjI5iG3csZ838t9v0y2XCMQ
Blv5IX8bPNW1jxH476XUITcAhqvQoktvRRcnL4EyCUZGNKJhEo2lmRgqJc2VrK1PahXeB7N+bZVg
jjfILgpDTeAL3AzHwg1tKnTKB6Pan2PDaMZDEAVzc1peDRCP1dtmF4NYfSNDos16EE2m8fZ0bY3x
jGYKtLmT8e6rqsHR1dtEJ041fs/A5Z5FvXs57PGetSCI/1gb4yWSqitVXmBtg28cqLKxdEOpIifg
HHI/wMiawCDn+EK0EIAO8KmhfsAiwMwwmQOJPh6K+pFE6n1Yo1YB4orLy+K4h6XaFoiWAVpFWYn5
YmYXJnlpT7iy0quwhM5q4cvjt9wSMY/wVqPjWoQiIqLd2dwuiVIUyEqjPOUSJPQkK/dke2x9lEhE
CRbPkgXWdIsgsFKJkc8+CFWlpB+rpT4RaNgnJPVIprmxtgg2TuHcg5DFxNscLyHNOHudZ2qmDbmJ
Mof5DZqIOiRksjsFnQOQ+3j5FTlQNpwUutAqQKSXvxkv7/5kmga0VQpZSk061QFMa/dUISHeTI7x
SA6UMkYkWSC0Rbd7ZcsGSi61wroGWp0SmiSomFFBdBU83Jagh8bzRRuqmVT6ytIgJPDZVGtnwTLq
WFZSPZbRWyaBk40cl1YUpngegmEw8E1amIs+eyrXxByMcEqwpCUElx7ANx7l9PRtuZcEz0pe0dFa
22JiVBInM2lxvZxy00PB3V32ijMBhCA91RAohxivmOOKu42r5TGBKkmSqTcDmFTs1NG7u3a5X4YY
YriBINxz7k2sDQhVC4ca9U0mhUGzMRiJGsMN21+d/Dhru8t+zv9Of/999kE2dmXYLhP+viWN0HH3
Jw1kpKIqG+/OQrhQTV0DIah1lrSPXdBT+cv6VPzovGCbb4J99Ez16r+IRP1kjMnUI5JrbRza1ano
F28YtU1bgfW0ADnuPIuiBOd6/GSL+TwGuqfKVGP7dPAudY+4FeMHyjs4tKAeRCtR/kE5ZLVfMoQz
BFUbzpcDlwgBnQ3EFHGYmZNsQAYBwgtGdQqkO6lFdFoSzxhSweHi+N8nK8zZytPctBNgoE4asLaT
vVGsp8sOyAnxnwwwJ0mdNDzpDLM6tdrL0EauCprhFiiv3GqdPiUesQrRrcJdE9CuikwTtjNkmTFr
xqSgk4t6fXzTQXQ286w7jPxGICJTES7GI4B0l1fJy2zQ+8Z9aSBrA/aeWaYFQjw6k04RHOEOvYnU
sQPXeBz92VOdPHI0BVMQl21yfPOTSeYGm025bxMb5YhR18CfrHhR8KoS/U1L20cpioSYaeoKzAv5
kz3qsKtbbFSaotRoMmXcLxh+guzU93Cb3Fg+xp5uRE0Xrvev9pMG6JWxellI39W0wly8TWjudqgn
EVILPptoC+n/X1sJJm0xK3y1sL5ZpsgxYiTBM0ru+qsSfvvC56Jy1hTfopxp+4T4WFXXopYSp/b9
NCmD01UzimTNeJWZjYvxK8HJ4y4Og+66plBMBltJmYe4q4NCr0+RuTUBK+qvWgynQD7ViXNbsJG8
OxoTIx/GmKBsJJiHt0cYG12g9dOHyl9+qWCCgMI15FTcsneSXixwzXVJKoYmK+ChRfHh8/ezYjQH
kgSNaW3b7OcUZOkmUEvEGf38LruHDOAiDC4ik4xjgpwuGKYBZY7Ok26tU+0uz7lruvZ9e1emwnES
bihbLZBx0LSr0xnqVgC41dGjlY+PZKwEtQF+6MK4s0oRgkjmmNBV2OnQxxqKQ42HqWdopaKimTuv
f9W+sq3++/I5ENpj4laLX6FGPex1Xps5Ia6CDcBPaIComClsHGVyRmj6/vqXVhlXGevBSpcWDhr8
rPZZ4nTfgr1xNbjhHcTXC6d9Fr2sObVTzBJYoPGXqSIye3+bVmjLeYVPJx9CEHx2u9GnEEjR+AUv
9/pkhzrsOoZF0SSVMs5AAYqe2GmfAGAF4VkcoDb8/0m/eK+ZTwYZf7GXrqqgQ4Xv5wf3GgoU6j58
BMHnpnBF73fh4hhfSWdiVUicKd6gewfkhRvtpdqgDb7J/ojuHL41IMcgoUjQBWfriWq7JKo04mwX
IGbMQTLb4vVJuQYqKMYLX6DcSGLryBlkTDKesb2PYEsduhZrG91wAa6awmS75F0Ls9iMu1i4mfTD
nF3gK4NMjK7lFq8QanC+7zfNnnKvyy+vM1KUGgNIwvl7buxamWNyZ5Ibg9l3MFeBqg3cDYGn35TG
DvMfJ5oUQbX4TsiUSqPvhSWydNamjEmk2TRx5+U/K/1uam7ruHKrTPDK/h+egtIIaiRgNWNlyuYm
iAOz0GgMq1F1BFWEts+vFJeCCaKN8IzTXP98WR/mmEtHz4zMas0ZW+nRmqfh1tcEnCiQc7wVuSX/
q32YYm4ccGBEeh4hThL1YYJOfDP33ldCMa0r/WfzWD8cozJqUmzeiDa0I2/STeDNiTO/Ki4VHgw9
WZie88/ah0nGF4tAVzKzh8nwJLtUxU5yO2d6+4uuTcR7yctdFdnGM9iWCXiiGWNlMlhq1aK7owZ3
lu6NRe/YYBAV7CLvQwE9QzV3dNkG++PnuD+W8djKGKGhmHEoxeAZ7Eo3VJqSEpbEPyRhtsVdlkqo
kiKKnTpLy2sGS6otDcqcZYpYjCyvnwq36H4K1sX7VFRUgBIOIASzAwvt3EuROg70aBnb5k7ZQdyN
KlI0D/LOePh3xtg5BUixNXU4wRjFs8kn8Cp/y57teyqvjJlt4QXD4QIAN9vfayPMm74pp6U1CMxR
zjA8RxE1dIiyVteiU8zNx9eW6C6vsoIpWcaW6Cg5jm5zBZzoVgodyN6cZuR1dNxUC1wRSpSbGCiU
T5IYCvqaLHyfLEthxH1Oy5x0qDY85KPzPj25KbaFqBjOTSPpWIsF3jETL31mL6MZt3jRBxW9PjE3
SUu4wd66ih+zHaUeFnGNc4/byhyzoShdzEsWh7hZqn1s7MLh7SuuuDLAplVjbVo5wXpoGk51psB2
ink8V9qqu+y7kHaUe8xW5uh6Vw4iJ7oGFWypwjF7z/q9bvGAJIa5bptBRmD/L5fHhit57CINSDik
w90+84fnuXCzd6lNHGtorAmBNdwFoqeAfiH4L6An+nmBapdEE1pDFbwx3PXb+Fpz9G27p/CBzBV2
trju8WGNrbO2FV71doI62ujaznX6QDzUR7bZkRzgjt93woyAl8tBfOW/q3s/i6vPlxuxbKQpqoPL
rf5Kc0frzrqa3Opp2WSb5LvoMSNaHuP9pdZIJuDZFab/ByeEiECrC56h3NtltSDW/TNdi7QJnytZ
qg0qTV46aNdD2gnMcDO39cYxfp9opjZEHTZudBM6+kzZbzvHhn4u+qvjztgI/J6/Lg0zEJoFPhu2
CrOYRRBVtoYC60/pGxQKbhD2geD15DsNb4pbSps2lb7wpuH7x4dZJsdKjW4akhb+2LxSLYbo1tJd
mhwkN5QvCAdclO7zMm9kI3+vkzlu0EiNlNamDmlngLO0bjwe5goMVOajYEf5vogcBFTCkAFkiz5p
NnRQG5crwADq0/vAPCoWlDA5fhwecLi3091XLKIKT2W+gSRmKySk1mN5nOlwgqv80EFsiuJn8zy4
DbJXVHchd9QeRdVdvqOujDKOKpdNXkG9mhqdoFCvOMux2w1uua/94lp0u/EGS9A2pDQRGjoOZ6gD
Y7agwmqpuN7wMnObx/cl/pIaF2d9cutH0BB4Uek2IugL9xoHNBvqoQqoMMHV8jlMD9EMaY8JDcsA
I3fvdGX75QGP0miXHDIh8IrnOyp69QAEWAChs9hze+hmc0hxLKxp9Ft12pHxC5AhWwVtFRJzGS0I
thMQTz1Rix7uWWm51xMQftjRn3FcRAkQL7Cgv0G124E+AGr/88Z1UqCDwQF2jBn3aN5BRrEHm0iq
ih5PfEMm2OxAVGFa7EUKIdTESrUZhtJdP7zY8r5svl0+YTQase9bSrr4HxPs7Zkpw1xamDA/ZWZ6
JUXxFWSwPCWVXxsQ5w1lfyuFyRcaXxC/0KjssIziC/POXYppjtW+RFzuH6rgLjX/5d9nAvBSgVFR
0rvqZAOtjsEExxL2jnkF/vUSmJA7SZNeS1ZbnZDoyMdFlYIfwVTIh6aOiR+nAFBqFir+lz8V9wR9
7BurKRsMmjRM1VidUjPZTmb42I/Z98smeFfJal1s5TQM6ziX5wGpadYfKvk3FAMtp4mGTRi2oqyb
d09SgAudh0Y8YEt+3WQZoGDBHspoWm97UEmH12gg9JlrbnXclPZLWgp2kPvZMDRh0Hl8jBnQ87ZK
3YZaCsa0SJGY1tDrVC0nWDbRODtKG2/cyzvJvURQe1Y1S9dUzCowtlLJaOIufE9Lg/vqd5G68TU0
Kbz+avoJZipRWsoNFStz9MuullY3JaRiaiQ7ZDx2w41Ffg9EECq4u4dJNzoKhn9sFWLoRyvT5qU6
zVO80bLlG3hKN2B2Bk+wpv4gARFc/jx7aCFj91ARlmUWQpZLsRJqWoW8ppx/KGV6Df2UnSKhZaCp
3Y+8HAVdXe6FiKIRWjFwDUsj1GNXe9iHYSaPtoK+P54R9RNlP4RC5gZzUrKn7SRhHZr3zQAWIpSH
GzxEbCDsEAcLMCDitLXyMcmTndS212HVbC67Ii9uEGID/gckHoGYArMs0ubaMmAfzd4+FLp+Z4+a
qCZGAx57jaDhr6IYAJjmGZxsHotlUgzYGCHZnfQoeYyx+lap0sPUDsdp0u7zCg3CsTNOX1gcgGxg
HdWBgGGdZNCmUlFKGuyrSHYrSZV2ZjIP/mUrvAEEm6zMMMcLfh/V1VIgWOENDZkQv3PSfbSTdyK9
OO7HWhmih2Llg0htotiKe4SoZh8Yd4kqeoXR5OTsSwHECygoAL0Aq302YKSj3pAZK6nfaD0284vn
pXEofz9Ea750olbG6GpXq1G1GU1bNcI9uZ/faPE3d7OjdkuHZFOvFzb+uLU3ilD+7+IYV0fyaZVa
jtQCZVKX1vlkAzIMsWuAcxDc0tCwcURIeK7nr0wyngGyKtNISEKDBi0GDEeCSQmIIewFHsh3jI+l
MY6hx4ma1QvuLjtyRrcCdQAaO9INWZzWm96io7rrjyJ4LbeuiJ6cYtumrJ+T9S3gjyqTOEfSfm1t
U4hWWVfNU+hSLW1h3ZRu1LljfthiCh0AuIXJoNMw9a1vIGMIHANa09pv7TE7moO3vNHnM3RDbU+w
s7xy1XqRzIlQ9NCsiwKLNL9RYdT4IO9Hnwonon21/VJ5YG2NORKRhFmNjH7H0S2fNDffJd6wm39D
DcEB93jkiLhO/kfo+thX5kwAGdWVco4Db9wD931ojqOv+cXhS2oyoDlceQtzFLKm6IJYhqXptXyi
nfd8O95B7JIGl9CLBKpt9Hez/oLHHq5PA+JGZxwXuIPkJe3i6tRHwUY144MRRztbGkUHj37+czs6
aOdwRwMuzRw8OWpMYx5hp0MHsAFyPv6ZoeHzfdj0eyAfzY2wcMU76hjA+tsi84DJJTDhl2VQ0qM+
+RYt6G+6I3nInOYNPIHYS/vx8hng7yW6WZiWxnQUy2VQNDlpaxv4dsPM3bm8ClEBH0T9Ja4RirbV
KSnmGeCWNHhM1EmGyyB+qNVjlu7E3WHu1n3YYJ+zGKnLi4zQDN+B6Lj1BtTVtXVXbSYLuurzPoKI
kpCZgRe4oHT+33WxBeGxDuwgoq+K8CkFFYqkOu+jpM/bOxAVgMLmlG16tNy9y5+Me9etzTLxsgDJ
bl+F2M52ozWYX7X+ZF4IsOp+AthysLwaijlCzTTBN3xPoVcXeteQdpHp/jbtXq+f02GriJ4ZXBMq
Hkyg1lAx1MactykopX7GfAAmR+6N4dYEl35iCJ4WXDdZ2WBOmNa3AYQ0pBIlUwjb6XdyIaquiVZB
04bVRi3ZIEGzDKsw5Tt7eCLqvWa9CDyAd3FpH6tgCwLAD8fDksCGtLO2VPC62vWe5dB7MhZrevOt
oYkKPRDQLLOfHkTeklwsWokuWbA1aM/PU/fLAehaP3BFWRX3LaapH9boF1ztX2SOehc0sJbsw10B
xhHTdIpj782eRQeWQod8Qc4bo4wrk/STrkxmJoj8QGle4mbWXxcv39SulTjyXQY12tpH6ICCzE7w
CbmXy8omc2WO0Dntah3LLK4oUKe+VkvfuKLQp8atvpMJE7CXLfL98mNfmdMlKyXRaqBLAAofnTx/
MedDoYkwqfzj9WGEOV5SVUeDTF1Fru6k+DYXtQW4iyDQ8QXAFmVRtnRUFBGp27IrTzVSteQpzq4y
0Tg9N/XFMC0aDzodDmHBEOYkx3La4HGuNQQCSMqxVcgdJsQOk0V2WQ0G0yH9NUi20yRgrEz1zeXv
xK0freyz+AgpDptsSGiVdNueKE927Hab4ekvRJywicp7FeLHI5ECfAa9JMYtSEhiqYnr8qRI+QY3
nT8Fplsp2vNctw4o6TcdxE4do64ItNcsY9PZoRDlzvuq69/AeI1u1vlkhG0J6QnKhZtuIl9yp8iE
qN2AF9x7Nz4Hk7fgDIrMMpE6UFs7mFOYteqngASPzazd6tO94HPyDjpA9SgsoW+Gohb9FavgMlbt
FFR2TOOZ7pNd5Sc+cGR3YeyY2+Q4H8veF1jkxWsoDcs6AV+yfUY/Cob/vteG8T2LXEAnhF5kubVd
M95TmvpoI2RY5Rm0qGYI5HCBjGJPjJEUjdzUTQFO7eUHBTkOu6BwKC8EyrnHrxQ8Qb+Fyo8GEPpZ
+m81tTYqRVSedPlO75Eok5dx/nV5D3mZ3coGy3GnDU1fyYNUnLLKkL1s6F8zWT9mkXro7FjQteC5
IQCpGN9Hsw9zs8wJ1BddzupZL05zM92lFrmvqmyXF9Hz5SVx4xoKqppGAXJ4VFNHXTliXEVTNwyk
eJ++BJzRzTEsk+8JyM7/uT4RODsUvCpQ2kQL94yZMhwDRRsyLUeKGmzp8FbduIXf7YAHSQ9g7sCL
N/QlaftPl8iYZXIHpZSQWI4wq22JD4aSXUjQMp42BdBQuTALox/m0/sQ2RBq6yak6vF8slj+riaN
SrWuAV1eXilCFOpEjx30FANPc8g2u8mB2Ngjaosl2s5CCgxjdkB/J3k8f5ga8jCH8oz+LQaOxrdm
r+9Kt3pGCyXdU/L6RtxkOLvXGYtMhAagIjblBhYt+6auga3sRVzy59ceY4KJxlpft02VgvGt3swg
MzXc8BACP0TJTGPfEIGJzw74Z2ssTWukRWrYVVhQ45mvVD68dmnVnypPa86AB+oJQF8P85tCfT3B
x2N7yE2RdjibQOx1Hh6q82bcUiaqsQLdgOIu32Nf+n35VNCNY91UB88cpSsEfoM995MRV5q9xBhP
pgm1P4AXmtYSRHXKszBGdxRxDABcAw1yNjULilyZ4w5wJUW+s+TQ1RsMfEz/PFeHGQPC1sjPDAty
VTSfWUUxRVlCaIgA8zL41qFOKXXT4i0P8g+KK6bTQHfLyz/OOqlNSBmAiIKgmcI2R8tQtvM6RWne
qjFVGKqePT+acuJd/k68DTToumQkuPQe/bwyrTMWAF7QFh3I1TxWbqPsTUNxLhvhxay1EebZUdgT
BkMTdE3y/KAnM8RzMaJMDnU2Oqm8uJeNcc80Wq66josNdzWLyi5Ku7L7CNbAbLhv3eJb+AdEh3A/
wCv/CDliz9IQfCaAsilvHZp5Zxdpihwu0vr3Auu4qV7szgn2sUvhlelrMjnCujXvg63tMUFRbkk+
twPsTa/5zbg4Kniiom9V58h7DFzc9HeStUEEEdV/6J9lzjPAQsD6ouFGOR3pJ16dgDTSq64keMgZ
ZecM8xsG9b27Xp2cGTwiqVA/khP66SsIY9HIJqHdw6QNKN2l+SLhgaDfjptw193W7vRMHsBiTNx5
n3rjMRYpOfD85pNN+ptWS9SqPMtQrCxxyMcNZViNa6fAlI60bbbj8Z+jbYBlXi+ROXlhFtWN2vQw
N7UOmTYNOUrJP80oGRvMwRtMKdZLCzUGKKGFRulIs+bW9uh2SSc44tzdU0BXAiwUetlnT7qiLfrO
HMMSvbdgq2GkilwvLtVZpyNVQpFGzqlD2/fDGnMKWjPKOyPI6LdSfNPHYMmL9pt2GnJfelmEEGPO
9UkQ+gFFRP5Pztq+mlEPUlknJa7P+sl4AgQ9dMOtfBvehW7upbVwEIhzfX4yyHy4uKy0SSuwvmBS
km0Y1ZJvkvGPvATJEzhbsl0czunVANAT2NB7U/Qxues1iAH3AZ3qmWqWOk2FVRK7OA2vkD+njUZ1
BAuH1TvkbdimHkYmKtEmcwIbdvbDJv3kq+OXjt0oRXZQnMhi5X5TjYY3G/rgmZKcCRrFnGCG1grF
emBEG9gcJpgBp6vX+YDHXFWqEEw0NjXRt4MGCShjPiYpuo25iEj1vH5uyrSdg8QdEQ1Adea4S/YQ
2QmUvN/BrIAHO3oN3nzgxhunMhxrV221xI2fL9+F3D1dGWXcCLP1IwlnlAGC4EYi+6C6bS3/sonz
hh9dGLCJOt4lCghimO8GbtugU018t2RPhd273XRo91QvVMSuw13MyhBzJyxqE9YTNaTr0wAekHLY
GWYQAJ5DpN3lRXGuH6wJUCDg1FGPO+vr9Eq64P/D/7U/SZk4iiZ6CnBP2MoCk1GqcxqiC2wW6OKo
kTuAWgRE18PRuKpBk9wAo64eRTwj59Df9y/1sSrmS+V5I7VFjjd/OjsWrDX7JQalZn69PEiGF+DK
kzYE8UwsgMbdT5AhIEU3MA2oMX4oa5WR64tagAn6V5nlDjgKBSGL6xwrC8yRrkbbyOVSRp1BOZTF
g9pvG5FTnDcJ6P6tbDCXjjRVs1E3S4GK/XuC4EkgjESqRw6B034zQkcWeQndFybr+mSReZ4qPbD2
yoJVdX75pKB4BwHkZRf5+qZ6olOoodv9lDzRQeM7ysdCWTJEkkXFMA4wSxc6XRGviZzuGLt0EFX7
RQEZX2n4fN5dlhsRKnWWllszjreTggk9Qxcas5sAcfnLptuCnuwLR3y1RuYwxEmuSZJOt7YDZX/2
JwtESA++S2LCHPcnKobsA04NOksaNAO7CM3TKHVHLXGmpRKsg3uX0Tn2/1hh1pEF4RSXCUJVob0m
7WNVdBsDtVDATFtzC0rv7eVt4yUmEPkAwx7SvHOW/hSd9lmXEUOSPWRzfAtjjZQ5VfjMoT+b9Xzg
+zCfYCEFOWNiBA/oPHc6ltUfrK2OoloAeR6qgY2b5QvE//A95FuYTEBBDSGKfspV7jE1C8qgyohP
hSLhvnUyL/4zv6ipT9UOhm1/nGLBPvLyZZi0IHkNgnxQTzG3mVmV0gR8cHECjzBNsOwH6QQ2k8f+
jibMyv7yZ+ObgzwLFL4x/qGz8xDVVBiVmWI/36ehqC5pt9NRyDgpGxlQrvnhsj2eV5IPc2wpW1dC
OW1HmJsH4qjjtWY+WTq4lKffClSWCsF1zU2uUL8A+Q16ARwiKEUyDDPFYTYVMNKCwRDvD/XF/Bk+
Ki5I/7fjTlSdEZpkrjQC6fIpkxCuRjfPMVmpbgBM7pz+BdoNOhjrndIHNFoo1c49F6uVMvdclAXZ
Mk+4g8weeXnhV78we0vV4S3M+ibbOncuf0heEFvvLHPnmagJYYAU9vpyxrsf52FMMOP7lVi5NsNc
dEsw17KpwoxkpM7QbNRRcZNEtHu8NAQAaIAJUFHAdDZz5oy5asw6RhrSRVszvpfi18ubxT9lKwNs
CWHRi0DrcKgJZquoNhb6HdDfm/1iU21F3Xzup1kZY4JWIs96EOhorahW6+ozioSQMFCF0BK+p6/s
MJ6eW3bZAIWD1Gqb39B55Wk3ooSAVhvtqZS3lulIAnZ50YdivLxJijYyMoQPvb6Wo5/B8HT5Q/G3
jgploagLii7mO/V9UvbLjMO7BCct7zfBBMFVwN8uW+HelQg8/7XCfqCh1PUKAwTvxEAY3AXOs92r
Qn3V/+F1H3aYD1RqnT2SGHbaTX5CHPID4kTP5VWCkdMepc/Hy8vi5sFghv17XczXGcIk0yqTevnt
4HnDPvFiR90XT/TtEHoiCAn3KllZYyIQBt9wS7Z9cWrQ22rU77J5HKLbwv625A8k/co7AiwDaCOC
fxfku0wgkqU2V5UF1iYZ6XVoOZm6zcJ/2nyl6QZGglTwPWqopTJGykEKUZfrcPebe22WnUqH3GEs
QllwnfzDCovXSuJF7k2txROTvHRDiMGqyYHfC5ycfuyzRG1lhXnIZoPW2xhKLE5GvA8zkOLoO9Tm
3Km5mqJvlx2P+vG5KdRtKFv2OQlcHiskm2yFntprRX4tKmvTQgc0m4TENdxbFq0DAM9kcs7YFGBs
XAIsll7uxX7yCi88KA+UM5gSToiac9zvBNg+NFt1ii9mbiV77Bep1DPE8fpqiW6nweuXX5d3jh8i
VjaYgJfLQVAvTU5jOEgZoAg4jk4HUgbNBymDKZxS4MbvlTkm8hmSMclyD3NJjRtCeSpJ7AlWRHeF
dQYMxWoGiNeg4MP2wbVm7CGWQfLTHEEy2yExVMDRl4OigulGaIlAVrVy5l+iPsg5oAFnd22Xus7q
qVAVdj10lZIDVkyZYqF5G/wGOCnfUyG2QYTr5F6+mA+jE3AELsLm7RGmWRSzl3O8iu1b1ZXwNCmv
AxBARA8GBQn6onF03qfTUDJD6EO95ozbJYrrFvXLJT/V0jdFeZlFVSiet6//PhvOtbQGAnDKT0qv
OGOFXD2eN2T5LnAPkRkmxIbQb0/lGssYXWKDbjxyKSBE1jx9cSDBMXpkAzQI8ELyRmCZ65gfG8g2
+UdNR6E3wQLLNwuNkPQQeVTid46BlIWAkRApK1gp25vO56zKmworjZfCSY2bgDxM5lcKUauvxhZ5
yZKBT8OgRp560wsh+nrM/Oo5dqPWn3SKugKjV/U9cwfRhcw/Aav9ZMJj1sl6HIbYT/JNyVw6nlCC
krnvnRg4vXrf31Zb0SHnXTTr1TLRsq9jeUDJG8mUqebOONn3GC+/agr1QSa5ABvODc1rY/T7rgIK
5kCAuf7LU6nSYuuEB0r/YAOCUmz/8bwfjV5ozgE5BEYNFGo+GzMCRQowr45jAc4a8t2yvpDZrP8+
k4qqsTIgZI35SSrHfa9nN9FU1U4yyv7lU8Z1ehCZahZAjuecUG2Mwc+8g50UaIy4vkl72xkGwR3D
yzyBkIPoDMrW58RCPZmjMbBKbFZW+VW9eEWX3NihtUvi+akMi++mLG2+sq6/TbKNh2UZ9L6S8vwU
hnheNddNrLmq5v47I0zKNqNKlCgyjGTRdo6Plr4pRQpxvKfPauvenX7l1HMCxUNpwNZlezrAiloT
ZOEx3ra9vBL+bfzxiVicAJGaOloI7KCNgkzjgezUxBl/KJlDHz8i7K5i67yFAeJK0SyAQiAX/XyA
+k6rRq0akINWtieZraPWINPStes60jy7Mp2wqryQPBIT1RmgoJxmVLxBzTAb2tebVAquuzGFNp/m
1E16CNtkK1vzJi91vxqtx2KuN4MRuV0bbTBj7VhG50+j6UWYeF/Cu6TQXvTuESwQD7MGqmy0gHNJ
ObTF5FmDvmkhSWKGrdtHjYuHx5MSgOZueMaY2W5oUORe7G1f/AQDh1vN8zGMQ5z/AriA+kdGCrcK
H2wlcYOxPirLT6nTr3tr9Ixc8fssdklU7RqMVCvQeMvm2gNgadt0umurPzDy54Wx5uty45jyU5Kn
fgPRy9q0ndo4dnO0q6QqdeQmcst8ccsCLt1FTpTYuxE5Wpjq+EugJq0KJ5T+j7QvWY4c15b8Iphx
HrYcY5RC87ChKaUUSRDgTJDA17ezrllfVWR0hvV7i1plmU4ABA7O4Mc938hlQZsII90CkllF/jhw
9VSDWbEs9o5XhWN7Aj1biOnoqC3soNMe7Oww5F44rRUxHQqVmR76vrNvAOWWHhiYpAgrjg8lmtDN
kX7X3a0N5FtneCepfhMBauDWS2bPSe3st1FwiIUXUdaBs69DW65VWkAqN3HlMx1wJ5fuOA/PZWVu
i6k5DCb+lYpNp0GWmqmgNbFI6QbebO2k2cVN9ioMjAOj2esDltDyKhQj3ZWke7YnJ8qdb2aj7bvU
8TCIoJQ0tkcjNCd4tXzmh2kB05ePoE/SV2eunkuuxwbaxdPYhB2UcEtWYaoii/WmDrg2IbIZAGGX
MXVA7MbtHfGyX5jGvOtc9YD2X2gseUREF9gOAwjrhWn5h+Ak1KH23GntuzcZqdIBTgR1/zz4gfRU
VOnW0alfwRUQVhQjKfMJvF04/WDRAjRAzpidtW68gneBYTcQ5xoexk6krDuAOiHoB7FV9Zx0uQE3
PVZ7J/MiYmOe0ZVhMVnR5Mn3rGWpo0QA7d2oV/aGqzd7+qKVF/AyDzKnD/wC6IO5ioTDw8IYd93E
ttpcx3nZpHQ86XQ3dveTMx1Hm0VDu6VTGc46ibnHAoZ/pQU7QRjzNivcu3K4tVA1sPg9p2QLsB92
hb0v1gv+aNyimFoZzbdhNnFWTWGFe6sQMVbykc8klt582+A3kfa1aEnAiQhLorZO/e3WdVBSzDDQ
dwcKeo7gMR/KvdaryJ7ot2bQjS/te2aVO1tzYjv7JLwLs2qb6WzTeSytAHcYMi3obC/QMGDliF3m
/ebMSt2+/2XrVdzod7P4HqhKIZAaWGq48yEM1JR+UOHu53QOWlcGbfZRDUNAZvE01C8j08OJ9kEu
+sQn2Axw/00uZUEzGCkt3bRzbXgvHvHFC7wS1NUrOnRSQV3fOUURFgt46/Uq5KBc1/MnE6qYPuse
CvttqlU62BvJu43D7NgXDihexbbtlxtmFEHjHXScsxy6Dzl9AiF+YNM6Erl+1GwglJGx1+UUVGwM
pEZS15ORo/9Cy+A49TuvLcMBUH7h+LFldHvh+lG/4hdO0oyZW25cwcLCrWKr1oJZnFSNaMnrotZ4
NEcP932476r6Qbe2Vo9Z/LqCK6pTj4y3BL9DV3NgZFoohuWd4DAYC0ZQcf4ZlDdGAcnn9s1Cajfl
Wji7OzkvO6NxA1OrY02ro6IFAg3qvZP7usxfDWmBbxLjPWn1T6O07lrhhi7PPyrV7e0SJfm2e1Mm
vk6ex6Y3JnU23ik/A/OGFbSEQZEchOQjaBmNncGnbdc+91aRAJIQaBxMr/JrcvLHustDCdlyOWVx
bbGkr7vAFFlQGCduzonGIQgxA1qv3xSOOBU9C9uiCtrBDhqLRa2pxyClggbxzlEsQFNybxbp4kyB
0qBiZdzXGN6k5n62SYJ0MNQWEtTdznCXre84Jz+bEtH0T4rUB08gh2EfvjdFtrUR+O0WnNaER24o
7G2OD5qJR8GmW4/Vqdt+z8382ctHncgD9SeU0Z64pLu26AJQ1oXzGHq5GyhyMqwmFOZJIHv2sjZy
B2/f6xiy8nnyjxE9C4hpohpXwMl7UStk6HOAO4tl7xenhhtBjQk9fIu4G4egycSub8ktK7Doqth7
TROu9Qdh9BtaAeHq8QDDD+CjZ/tpfPaG76n+dHOcCu21GOhJTmCNKK0Akesegsqx1pgx9N1jd+R7
v5ZlyOYlHXpv7xk9VAjM10U6cTX1kUl9RABLQCx4qfGJG3bgciuYc4Z35+QOTmKWXeRP/FGzlo0g
ZqATE/ko3QBuEgubIVPtY6a8O1Q8ti1GabRhBPypD4t2TLpMBb6VBS17njWeoqEYtXYRTP4U1CVU
1ZYsKCt0L3U055UW1XMH2t7PXG/i3AG1VtUkGqXw/Fp5Uxjw1mgU73trOtqNdtJ6Efldm3SDSjXm
fo+6s2Ei23W2m/adlkAH5QbVq23duphfhU9vCycUfRb5ZpFkcNnN4D35RfHIqNxMYFwL82l69Ev6
zBvtISfNibpmWBXIOXoVTFoHr6TxsBZo6nJyasrltfOmhOuZEXSt8VC5xq2moZeFyhggtP58YzIt
HnuF/a4eCYULoT3pI20xntTAu2SY5KZUMgRANWLl+BtD519Q6Lg37ey5A/ZxdKvXOXPulwp6Lb2Y
1zDNSv2a7jh1jzx3N0oVn3PlvIvG2ZuTsXX9IraqpkMnz/oFiZJ3OlYIKid355XuDSfwA4YCpUiH
OTWryAKum0E3jDHaZbscPXg6ywMjuBUaPXRKi/US2jDuoIe8UIBG+e7XNKpn3KjEqtrYUE5ER7Ch
jXTrdu6Og5mn4+Cmqstl389QalhafEfcj8aLeUVTEIU/F3qbwnf/Xgz8P/lwAPGqGcjca6PObk42
ZtA17Lxp8zpowSAaaO4clTOs5+0YF2X7YE7LR2VA196pTh0kX4LZ89tgYboKnGxArg2aOX/KT0Th
WNZDLH3rCE6cJiicb1sQGrhwwFMh7o0Kab9e4mKXJdQrrHJTdNWnIfQ0I9W+zEWUu/69XMwbykme
5Jm4KehwV8zNzrDzBE/BvkMhoSyb3+4wvOSeH5DMiOYBHKfzcFAVB9WOejeUTCyQQWVLFjcLYFlj
NTdhls2p0+L0E3Az4g0vhfWmE/1g4ECrsnxlg4zLWk9a1sRm00VdB0JrrT14lG46a9hVhv3ZZ9Nd
JfoXuNgvdDzfJNPCZbCOystvhEMfM1nU4dT3S1iV0zb3SSIr88EY+z3R69jpyjfXkre6CYWyETgg
vfIiYesbj+IlhmczeZ5kYvjSWnIjHX2nGmOf23ZSrVOOYqBxx8to8c3QQj5QKBAwDOONwS0ZMl8g
QkZwjRGtTU9xSjx/h+wX+Eh7l8lh69IS3ok92iNevEbfTIaaI2YuTeAs/b6TxpPlsKe8L+6cbPka
hulx9LMqlN4kEFXahwH3gOn5Bof5G2wJSc3yRI7zDWuGQy+NCLpYOzY2fmB4esTxIzJuprpHN8yv
IkrbnevxDzp6sST1A631PBh7FhVEbhwjT5axTfqBItJh87ufa9t8yXdFjze+lqHtiahT4PSqjF2x
4AXOi3Q0wKrkmFWgsmIzNPxxLO07VrAQAvenRZHI1nHHZjsk1vw0GGWss+xpsOxfAMU/91QLpSqe
jQV1qYZHXqfHnk8e8CkOXTZEaJeCpMEVR1m2kRzzIhDTAlBVUxRRR8lLbg5foi9JVNnVsRrymJf+
NrMGHrXdGEHw+qPS9dAttIRicLPxRBbOy2AENvd+o0MVm/ikXgPY0oxWYgXdn6o3d4WNAHZW9Dsr
mk2mFbddMyD/sY847ceFY3RqGXejU9yOS5NaZfloZkrH1CvbFW1/HIW900kbm1hrMDuF2qN3GVmG
+N2x8WgW7hdx3QNgtVuzrrvYLR2wo7b6FCDq31dtE2sm20u1fGYKKHN70SFfJuiWS7QajAm7MeMb
K0tsCM+aIOubN15Vn5oNoU4NMUmWP1JZ7cmI53qiiHDZ8+j6+7qadgKNsZpOb/PSaIiEedSPcD+K
Zy+WN795mZY2FhLeDgiuzBturI5vm7yPwNW87ycRN9CZtFW7p3DhuVHuAFq5E7oGXkttvKOkPNpV
s1GMbQUZR/x9f1M0uhYor/y2My82SbfLM+OmZWhsDbXY+UaGNIsZjwNFpVXvpnSy2p1jZ7uizODi
hFsg6cgQwNlbEGp+VV1xo7pp0+rNYRorM8wwrKFVPFi4j08tHg1AgRei3aD7/e62TjoYxgMf3IjU
bTr6+ISluc1tkWP3aITnLc17cpizJWZNe7Cy7olzY0Jilv0ShrZVVXYzWP1BYudss3Vib+ifZmQH
eu0+l/UUVbRxorku902m33c+YO2FebcAlumN/hOzdLAwuZjUovItn5FDCxohiNizXEvy3Ag7G9Gr
LrW0VvZOKnJnZH4CHYRI42bYahST624iVf97sJsjprU2ltX/9mf+XuGxbEpDrslrAvjk49x0765d
ilBZ44MSxVH2SPxcJ1lwL8q62uh1vaHeUkT6zJaAK/Hsjcu2ypiduj4bI0OxjVMMY6rrImSkeKIk
v/V9VCSkfTI6sRVOs1ng9ZXhRoY/Po4NetQAZR0W8co6r4EjZ1OYtcuxJ82TxSYvsgYSjBoOUVH+
AmnTaz9Wb8IotqaBC40O55clIOQ9NlHe9YehcwZsVJEWyDlFO8Kr5mUd6V7xqBkS1Cz5hkzinizo
khOJr46kMR5kfWeYMujK7KYfmjzwvOIGsgf3LnYqwBgFBu99eTtIP1ImcClDbR8LxW+FDxH6pfqw
K9qGspSIw/J4nuxjS5Yt6pYHiZpFULTadqTut+7m8DvFFymGLS10IxA26AxLu3iu1PzUGSwPO0PE
Q8GzwNXF75r2oDl2EDn4fX1ftlkfGGV3q/RlhwTPjAdRLiGdsrdeypu8pqAb64Fg82svUPWE/gYw
7qFVEDu0FHnXZxSBdJs/V65/AGZEBL6gVjh39jvJuBfM1nwYRfHEQHUoV2dc5M2pn8bfTl4/1ODw
W9RMEXiVj8rQnkYcdVupe9MjbVBx2cSTPuuBaMBa3LCNP/mIxGr8olo7Nsr87S7V+zzB/wA68DVg
fE7zVOKNw8PQ16nZGi+Qnz85qNnojMtokGyntM5f4UY7l+oPfe+/cL99ogOkjpbi05TZu3RtMK4i
mJsddtQ6hIr2pO/Npj8uOLA2pbEmZaoVoMG26zu/ad4XYd/Mc/GBoZibfCwj7oBhwCqmI1uG96k1
Dgbvh0ANFgB/mKdteeRXrMaM03I7dwBH+x9e3sdthyiSVMC9mHQESbSg8HcUrqMb9hiB3yBkfvbt
6m1AXo+VHXUbOXtnbOzVQ+oCeEnFtlQnR7WMMbPbrYeHy2+qX2VG+0RSddIcehg0K+7zZueWWaT1
4w3QPk24KC0dFn/njGTXZnhd5ukVEVhsiAVJYTZ0AR/53VzpD5hWRyu00fD7LLAIKvOkF8Md9wWo
M7NUTF3kzh7oiXSUk4wS0AqfSrQxJ5GMTZlWa23N9YD7Na36WHv6QashfJN5TiDrzsXpnA8SYZpn
syzIXcCd8NG6ttpnSqqgNJbPnuQPiOGRlzF6QqcxFTbKBZnzBH2bLSkdhUexipnTHeB/kFAb1h5X
hMT2UJzctvossvI4SPK7VPl3J6sP18NWkOWhoKjHeJ510nOVB3LJ0UWszFTlWdz6xk6NZVgy51Ob
xtelNmQ0N/2ODNo6/oToDcWLXjlJ50+nvoTUCFW/XEyQRgZR97XfhPa8vEjKXiqO505v2ndGCwnK
nvbouPpmyZt3Pbf7oFTjg235SG2cpJo1L+zmOg/ndn6cu+LTH4snRHGfkK3Y9z3Hk43PLZcdZqf2
0mS3rrMcQE99W04Ypdaq+ciQ2eeL9zsHgbTR9dNp5E4fQffi2DNk13TEtLDrbmzl3DrCQfmvKeEJ
WLvtXKcNIDi8KZbhNmPlmye0qGBD5GVlqmY/oNVyY+fEhdjhXATKdTCY3lTP7jh0CWByKBUoY0wK
MTpBDVa+AIz5uJQOXhhM4KEYVd/plvzsdVvErhLfk+fuy2FJR6u48xq9Cy1HfZsL6N2gCBjMa6gj
B4x+DdWN5/Ej9eW+xnTuMXMxuVcWDX6LxBEFibFw54ee0M82Az+Fu9xLoOtDDnmsOpP31FkSA1GP
PnH7Vsl2JxvfQ+W3c/DsZuDL0Y1nkqtoWRV3WmnxILOg9ml4R2XMp3auHqmGM4riee2WqZ/x3dJ7
qVP4j1kHxXrI18c8YyLQW3fTIUzVtXpjIG9Snr8Vfp4Wvgx55odMt+95WzuoNI9N2g0mDZTS36uG
o5xjLZ8eByiSaT7m7buyCGrR/6aosXiIrurFi4qJ3WqotDpdlpZ1tlH1GHHSQL2QtJtuxquD6LfV
8i0ipXunpRtZoIQ+Ds1Wed2X3c93VLduieFvvYXdqbnZita4l7r+iuLsm4fyOK3qTSvoF2eYeW59
JIZwy0WYo9Zm0uV+bPMump2lDqABom2FsrrUU86rlutPS2tYm4LyWCcGuzVGeMpSqSkxW1s9MLWE
vO+jCRWhtDCtO2k3u7ERU9Dn3hv3q5Mi+lE1IBuj5Rsv2Fby4nvJhp07ZiEC/LSrNVQ/7eeCG5Ft
diHpcFLNfrz18bP9yXiBo0hQBnutDL0P4eWdaNQrAG1QrXF6T6JAq90302Yg0wmEvL+QasZK6o85
1R6MDA2OqQPzmTPNRqQjVgimjp6WnN0YPdv3jHkB5IufvYxjW0SLSNKsfvPJf5oKjB+bqAj4g1OG
Wuk857ObzgDlhCobbsTsp6apjtzIHrKCvPB+rEMALR+FMoN89B894Tx005BkDlw69aJ6WlDJq9xH
oTkmyvzwhnbOD9Wy7OxKYF3LdunW7ymBHMr5vsEd06c76ryQBQUDD4ra4JGd4MRyZd929hxZfYOO
nw7KGzv1UBqkWRH3atkLX+F1OirE6775zqrmTV/qyGBP/VJuUWMMiYYgiWWJ4312mkKqiwpVNaw5
zpxKGxyoSLGcGoNTjXno3DlpZZXoRENNEhMsoknzQYuBWIwtGM3bLHXR+RkWLQUV6MFl01ctyXtu
yRNYGB5yv7kTpRtXukxGaPxO1cc0LbGQVeiZuEvui7TGJ58i086g92WofYP4wSwtpKZ10LhFNC1o
2E5aYObjzmX3vO9C6G2+uZMVIMC6c9zp0DRTVGCUp0DZ0WyWk2rVXhEvFQjwB2RUaDaJB8/unn0w
MtZ+jdNcpJllhBpqnTz/NYkvpPa+JuA4zZdKx190nV2vIWfV3juGgiSq2wv7JNJ9neZua0tQc6M3
4dD7Zv7t20XkqiFWlKceph9ndwqXbknawogwlg93GPtWEXeW7wd5jZoIB18i9Mz6VgY1xmtbqIib
lARtu2ftSwc04Yiysjvdd96HQnCxjEbgI7LTxyKUw6fW6HvRO3h4Mfo1abuqtrfleKcPTaqhLVD3
LGG1jdyuQaH1w51fZXHQKhRcmIXnFoo+9rNEeMgXhtpNtcOAY1Aj/3Dr73K89aBtXnJrC4apJ6gl
u+wVMSGyJRp6mhtNqH02lRVqPaq/yEtxcFwCFpM2Q6YG4kn0n3pcM6RckTN2SWvnj4vCU6lQX0Wx
2Ou10J5GtHBoPCw6ZifvdHXMzDLEf0GJ8XCBsKcm9Wawkeg7NG58RJ3IIJSZ32XmLxTCY6nGUDXw
uN17A43cQcy7dqwCT5B4sr+a/MvA++pnxrGrndBZgP+wgDmZ3tffTDnaAgVKdS6xk8H+tUYgdZ5F
Y8tCTaLDkD+5eM3t6vdYg7xrDAyHomxVBY16USgct2xb5AMCFeKj2EvRoBNpXpNYsF9m87ggOGld
sbPEqZHTpi7xRxEGMw3fGoW/sCJ57ODcj3gmBs2MuD1GwKwEFuRNq3Idud5qFpQDfRQ4lHPDfAmJ
YwQuRrudkJIT7J6OXtLkkQAuISpzjvqSs2kdK3SQx4sSCX01p0tOQ5SJDyx79GQezbOTOtkUEQtP
btUj5jSqrTOQB3DqY2wWpltv61V2xAo7EbMGweP8uFR6WkrUzA+83c5lsZ2rZsG7X7yNmXE3dZic
0KrEnAEx01+a7lPT/LSx0f/FFRpwj5d+utFz+rE0S+qw18b+dgukQsUUuIDd/b2zfwmCY4O+yoLq
IvhDrHOMQsNta5gBiiS9F4LSPLTIGLjoP4n/f+4/YGJWWAzwzOjp/zGZa9SeIlJJ/pE9iSlsbiAh
1YT6zVjvsfxIbrIPFBD+vrp/cAnn6MWfNs9wMg7AEQAPwGa9oggx1pfyEAQ6z+uE0wqivoZouoii
+mnwDLNdTbrB6QzgD2p84gD5g+2Wk8C8m0kiICM4YsapXq6AdP5Bq/yxSkAIQcRhWX9SsNI555z0
wGjSbbkZjv9BgYAtMrk2LnYJtOj+19A5bMYYW9FA1gagwhweFD7JK699sUuQYLQMjJV51VsRVP8G
fpi9WU9ihaENsf+5sl96BzudoxX1SaKrnLwrqO2PnfuHasx1nD/ZL2vll10tRg6moBwSYx3Gw6Y3
gUnTFUOYP1xV57l03cDUA7qU/9g7Q7zJsaOm0cIen8ApZX6gjIFi9LGz/yfzRD8NneFnGuE5BHwz
WJhAVXjNFZEPoxF95X5dXo8LhBim3/0/Zi9rcJWY0sF68HB/G6EOCDfAC3Bj0YBgImQbGpMT+Gqv
wLcugvlc4IOhmwm2INBF/vuU2Cq3poUDOSh3c/yPyFHkHZx/xL+y8BrX9rpXfxySH8bOoLScDmZV
eiso03jsWR364GefHv++kxdv1g8bZzjaiclxoiZs9KYRzPpDUV7h1V535C+LOBfyHZH7KBwJ4I1H
AKfEoUTuklmfcx9z8vo/WAsUI1zE4sBw/QG074jMSilA1CbrwJjevP7KZl0Ch6EgiL+P2RHwCZ89
WvlgZ9KCnBfoVfPNSoWA5GljXNcEvOiLftg5x6APDqEjhZ0hHg/LYxUTGrZ7fjASkfI2uiaeevEy
/TC3OqsfYD6t8nnfFB3/cAY34N3ez9/K+YWjXPr376NfM3TmhYZaI3nWwNA/esEkcD4oyFUC64sF
uLYoNIXZryK2EYlcAeFeM3zmlTozF769bmiOuFjvH1uUBRkgXU12hXnk8sP/Yy/XX/JjL2fdHgkT
7YpmNiFxvrPiPC6f6v3IoXXe78rkGm/95UcYYRRE7SAfBp36f1tsutmsFGfrBIHAsFa5azd8u+rF
X1X+vOgr/mvJ1/5tSSKclNkIS1a6Oj+aiCEUgYBWpZNYmzKyT/nL30/M5e/2f9fmn104xWZNGgxI
VoCrgKZRpAhRiIldI0ukV27+buyiuwVNOBTswAL3x0i6mhUDB2KNT7d0e6UDRDPww4zy7d/NXNxF
e2VTwfy088csOiCZxjyVFcxkLAADVi8//m7g8iP1w8LZGXRLs6moTQHOPcyxC2pYdDtD7SG7xUQJ
QEJXbvXlbfvves6exFLkyuAD1uO2y86jTVhbZO/Tq+Ih6+n64yHxMCVjgWEEdAhnd7ivVy49D4M5
IpmekUjtUHBC1XGdb9fra9HgerD+ZuxsC6letO3IEHDWB6hcxDlqer+KDxSDk+nFvEY/ePFE/FjZ
2Q76bgu/SPEGD/yhE4/t8vb3A3Hx76MepqMhBcqb87HoBT3Yxpjhdv1siYjWxSP79XcLF+/pDwvr
L/jh9QCH7AGPA1x/Yt9kRYcCWEt2S33tZF8Mm3/YOTsDXSWzHCBNzN70Cbm1QpTV4ipEfaF+nsAa
V18VKLjsz39YPDsIteaVbCqQFoikvG+TMq71cH7LH1eRWQo1oFDe/30r/wmI/jh6PyyenYYeAMwa
pbLVy3o7+LsUgFREt5FXh+b9yjtrh0Xsb1FaqjHiVF5nkb/8MRFUgzwLHFrnI7KGv3ij0uEHc1Q7
dcQCCpPuwwPLr3LKXbxla/j+H0vnaZ0CLjQrG1jCjN+qHYWazlquCYAoT1lqXIlEL/vFH+bWn/Pj
lLYMoCQw3K5h1Qxp2zjfZYl3q0M9ikNs1rviQy76xR/WjH9bM3iR18U6IjFPB6O8aVXc9Q9/Pyv/
j9P53w1c78uPFZWSs6y18SIPsf66RH5CH8w2HSI31WMao4EJBP/fTV46HCCjAREYCFNBbXJ2OvWs
rPIJFE/gi2CPuSnSPlOffSnfoOdwLV68Zuss/9HIpC+kwuvPTY7yN0+rCiUNfUu7MfnfreoshoLP
LDVjQtRWmW8eBby/ODnkF3hNr7yVFyPgH9t3PrPtgkGLqnX7vGO7dTcNSM2nN1Qgh0RL2GZlvukT
+228NmR36QXAjJMNgQPQgSPy+Pc5GV3MVssREcGS78v6CXMIVxZ26bD/NLB+yh8HcR5bpxkGGCDk
PatSDSPB9pXw7PJp+O8azk4eN/p28Nc4l6GJBvA65l0wEDK+9QB7/f00XCym/VzN2cHrXeUajV2u
Th8yGhG7BbPTJ0DrkZWsHLMkujaUe237zs6fVSli1e4aQ+n1o03MWLfmu7zVr/mLK3bOib+satAK
p4AdVJ0lFO3wtIAnzsfE5cpzBmBhH/qADj9dK0+u3+b8TfuxoefcX7rnSiHXiFSiodo5aCXTJ7N7
8BR4x6Zrbv7Sq/LT2Jnj7Qhl1O5gDLXXlcOKH1F7nSD4sEpd8V9XzsrFpUHuGOVP8OYa5wzV0hgU
NXq8YUOMjnOWkhdgCK0tgB835RueM1Sl8GKDaYpivuaKM75i+/xz5sZQuAM85EcD2Po4ZgEghllu
B7b/sJRXRoTXM//HJ/zvOs8/YWfMREcBETOzdHyDWw4zj+wcAihJx74gTXRD2v5KpnTxeQP1MrJa
8GnY0Hb+t1dZ5JhZdYl7OMSUhy4QreCmyRLrFQ1nKBYiRri2o5ev/g+TZ1dfUn+Yhnz1lAgwl6gI
WbJs3JAf7B1aY6EfXZ05vHhcf1g8u/vdaGZcrFn14mNycByU3FtAGgCZ7WTPbk9B+uKP9edUZeW3
RXRgMIfeDRd0h69t90XvYGAg2YfqnvEHUcWkSb8DLg4RSxG6n0CaEmD4H6pjGaJmgnmKhORhnV5l
zb/4OP0we5Y8KFY5BTqra1XIuuu3q2C98xaUB+8W8PB43qgrxaBr9tZt+PlWSRMIVuKxj8L57XRb
T7//u0u4+PeRpoL3BfS6aCX8++8bvjYIMejsgyqwvz74wGr/7wycnVEBhNTYGgZbr31cz0B7+saV
OtZ66P647T/WcHYotUWCkN9d1wC2Z3ND4nxL0vFqSenKVjlnFSWtRL8f6kvsw6s2GGQAAPlabn3R
bf13Ic5ZzK/3FoYCWyzENr8XtHQx8x1k/m9rLiJD7sur/Y9rKzp7fISpZWKp8G1G82BVvzL92nuz
hvR/+TLO+u8/Tm9bkZpqJQzkz8bOTFZlEHkybjE5AW5sP7rWPb3oE37s37reH+ZQONU4mS324QKL
ugHpi0wwSb9sIVHC/idB+A9TZ/ey0nSOSgVWZlQbqqETDODKQN5m+xq3zMVI8oehs2DVHQtP9SPO
hEAPfbrV2xfKb1j79PdbenF23fth5swPWIM1tWo1Ux8wnYJnBDBxyEYaQRVd9aEXH5Efts5cAoZQ
XEIW2BojlaxaqdkWUJ3baYuC35VA4PIT+cPWmW+YbSFKv1iPeFTerE9kl+ZWoBsb/7jEXkK2hGzV
198388q1OuebzNgk/KzB+hTgRMWjbl95Ey7WBqDU7jugzgSDhnbmJ7wKMHvz/5B2XT2O68zyFwlQ
Dq9KDjP25LB+EWY2KOesX3+Lc/CdlWnC3LP3bYEFpk2q2d1sdlVFNfz8CSNI/8Q84TVu3PFWeam4
/KfM9azMUWFCk4ECK4Im+8izJzX8MfCotNgfaWWAChMASNTR2MKA/KB9J2FiujF/tK6yH44An95g
6o1TizIDxcogFSjEsAbe2IJBsV0OvZ7twry4FwKDk5jYNeHKDhUlOqMHxXUGO+YBk1kd5KacxLeO
7Te19XToFAENpz5edz7m0vDWDBY0SbUuSFWSMJgSXWizDwT2aWOUwOrpiTb7Uqplm+ummH6xMkWF
plqMZkyUw5Sq7pPuM4x5eu3EsS7SBx44ILqn6IQC7zyeJ4mWiW0NA8CVjt7wDCyXi1reHzIbQBWf
1wRj++Fve3SLb9bzOCpinCvtDmIfoKXFNKH5rAL6b6t4zZzt8VPh5Xzm91rZpM5y1lVtZ2pF9iHN
xbMoVhiJxgyeoT/9xbdamaHO8GzWVRU3JepI4KzzVwujedcNcDePOsQjgIFkeB6J6l3fk2534jaf
g00YyaMtkJBu/XbdIm/nqEM8S1XTjyWWJCmvk/gZBKAF0Dncn6wTDCEBCwJuhoYjpVCrSjRJLeQK
oiWYl1Qjh0j7CZ763O0hk/D9i9OSEzMYqzozSK1qEnshHQwYTNRfZgDIA0QTB15Rzkr3mD2QdR3M
jxJENSivM8ZgKUcZVmIDirag6N6akEy2k6OwF/+KE/TMGuV8RjH26WgMRF32H6766YZo2QAo7gdH
3rgScwNXS6O+WNvNI4AjAKwvYDyrPkQ1ssPk+brrMSKfCuIDUNJhrgITgeQ3rApNRHUlAl4Cmh0A
/XRCDVAVp75kf6GVCSq4mkU4RUoME+lrsyv302eX2yUQGr7szjdV4l1fEPlrVKTFgqCwoqi6hQdl
yh/akbRMRGhzZOkjoY+Ra9VuzMrurNq9bom5dZhZkyRZF+WLF2UoyGp6roA300hu1fpFih+u/31W
cQRuYUA0TUg2SRcvQlEVBHmwYCnyCcAJcATXznBTFo72QPglB4EX98jW0Fu3skcnDUGRWxHDrhgO
DV0yzCh4wgc6EMS5Y37tzNo+SP9gfbgnQ/yMqtPlBLJAPRkyUA0H3EyLW/mRCzBYg0FziEOpt7Eb
HHkdUWYUBDWxDHfXDPlCEBitRFMoTHQhgoO5L/zlU4C4HWZEQXACZivwL4Sf178i6xCvDNIKwN2i
GVO/wKCwKG6ULD4AnrYJCNx1Myy3X5uh3D4BMFKQRwtmwt5tGrTOC7cGV0lXFhxLrPSoGlAHxMim
JYmQEjgPGblQD2YYTxliYPRMyNLJjLi3aDbYHzFlC80HZ/h2fXVcm1Tc7Tt5yuR4RC0IJvpn2QGi
xWs6O9zEyMue7KZ4SeSV1mxfWS2Uir8A6wG0M6DmRUc7AHTGWz7jnxVoTjbgm6js3AU4yWx5p5B1
LshxwIw2ePhUurONpr2SiCnKqBjkmt4CApTb9mA9AvaA/Z1xMkg/XeFdxDhWL3raIUTqIgElCMii
MBwL5YTubXlsRndxiBjj+JY5yo+/+ai/V0r3tsccBbE1pdlH/9X4dIgYnborZlt8l8B7SeTheBNp
zJgKeWMZs++GDA5iqhBX6zKUo/JLVVbyFbfcLKDpfdY2MOe0nc2leSdRjIqpRJUKo/QQ7NQu3imA
yZD6JErSj2C8k6XwOa2PEFs4DJ38MuAxjbOjjCiA2VwdSnEiTueFPvUEQt+wFq0UKobKXQ65l8LF
4TRd8U58716BV96CFgTTExyzDOfBNQ1dVwhuYEro6yCtiohWjcQAz2fpxztoPT08FoPYWd7lu8WT
bWGnexzH4Zkj/78ytzQFyL9mNf1YAPJC3rT11uWsiJEKofANUTpVJcJ0NE5CL6JExW0mJXUemF1w
HNJDDXjKK4YWfJkXaRg5AtY0sKJhtBkhlXJKkJ0EYaBhQSmIZUA91e4zw/+rFf1rg07ugzr3UpPh
Gwnb9BijVZW8AdriE90XbpJlOf1qPV8V4eoDQYTFtKBQAlud04Mtwp4zWzwsN0SYzToB0JUT3l4S
V/i8vayovd7MrwiwMt4nQAomGoy3nvYdDCUOeWVdNvkzWWzMh4CQLECfcND2I1qjDJRkuo4R1HkG
EU0HV9nrqCgyiJird5YDLiDMKBeyL1cez1/Ya1zZpPqOaHbLvTDDZuNq3zU/84VHa7FVaEZjkZvk
p8E5cVyDlIcOMoZAhQB4REOyc5TxlS94EBLMHG0j+yCI4EJPyB+8sqv0/Ho6WEMLLHH69RLSb9JN
6xt7sExurx8L5skDATjCMCZrFHq0XGzTCmSQ2Mg4fYtjwxb7TaXWvLBMqpOLxayskP9fueQgK5gy
6IiLOEg6t6mXAqj40GOuIdsrGDHjxWNWGiC05v9bFVW4BEYSGWpTp0jm4SPIV1pHusm/Zg10UD84
oB+ycRD+QA+bt51UZMYtKQIFHhYKqfgHEPu6sfcl5tbZhHc5Ok0v2YanlED+5rXNJb9ptbmLLsZz
3LYINqBFzXELMyVgwf+7myB5Y45H1AAcom/JQWaGamt1yUdvFpYbdXm6SSxJdpO558nPsGKnDmku
07CApbgoUNoW/CppbYAI32htAxNDqvTWTC+j9QCwPGdZEut76WgHoRLCyCHEM873Dqj5fu5jzNsO
3+NHkGQ7+ctyDJ6+fSOvJQBEcTMD6ySQIW9LA0+2JNIzsfWiGoE6Y5oYtGe/ph0pE/S72W1sVCYu
l8aYZQ1CqwpAIzrM0acbtM8xuuOAK5HJeTD3+OgD4Kp3R9Bl2YGnCsoMkmtz5OesPLGUAfUKCoKO
0oASts197gFo8RM3FFTyILh06jsuDIGVffD5oOamYZlQPDu3mQR1H8wCxh2lJ/MBcE4nuwPA2kGf
F+HSTrlxmXXaVvZoMIISaUmtxRjZExTd1nDQoK98/ayx+kXEI/+3JBp9oA1SDwo4mBj88ogF+d0W
483/jBG9cWwxt0/BCZBIqQdJkvPtC0ACmEEYJYM/ho+Sm3ptuLUc8l4Y5ba8BQCeN8nJuoFAaYXU
lWQmULeoMxcqUi10w9d0TbXToTsJdmjrI9+JLmhxgOrngmKZp0DDlZ2orugm3SGtl0UXjAiDHphW
9VXoGCXqTsakVLRFgzT2+YrfzE1dGaTOgaC2CrgJYNB86b32o4UEa7c1UjTQVV+/KTa8+wcr3eG6
/O8CqXSXmiPe/g3Yk5qxhHbNBJx30ChuMMzo/SWd4nK8hr2jAKwapJmOb3juNaCDSArAFTOUX8lg
t0dp22y7fQWlpukguH+BwtXQb/mfNfoRFjxEHYh14KNmLRpbBV3PW3kBJ/HfLArM7ATNhDYYXceG
cV0llYWJOnUTPsrOfBCOID2wI7SFUTZzAxczkKzMUSUsiLK0tNJgDqA005lckJ09RG6b2NHH6DaP
uTt2NrcwYhk1RRk3YwBaFIhEnn+4bInyOCYzil9IONEDK/bP1FGfzadoO20ir3/jJQVWhrUUXCWh
qq5Aopo67eA1mIuqx0Nc3mW2FGw6620Oec0b1oGzcLQ1A83iS4yOLMmTWiZx9qGjURy2to4TJziG
p0vu7GJ+zP0bTJq2tkiO5CrVTR2IhcoKFs0DaEQmV/WgDQTaXMQvH8xXioeG3IHbMOKtk9rMQR3l
CTAn3EJqtymRYLs7aMDejriG5F/hjI8LYYbr9UppP60qU6pS8DMXoHb86mwYDl4vrE3ogJqOL4TE
WyMVWwLVyJTEhD1xL/mkZlG/pQ66nIGNvb35gy4cxyDdGADLsZAbS4RPKdymR5CkerkDbnO9dksw
IR1BIrKNuE8NPKNU3m1CxQJqGKucH+bGNvFuF3qWo0pwn9EtXWANeTGb1dFZfUe6LVCMUS8UmNr9
QFO8wv21dHInz6AHk3kCf7qUeCJ9KQHho6SjfYxoQ3d0TEWopkRE/0i5W8D/TYRMHUzsfPUilMoB
xpfAijMITQm8Rg8Z3rtimv6e4KVHnVN/ta4IMJXcnWNMEao3xo6TMZgfEbz66DVibvUClJImfdd3
qgqaRhDWYQY7cvI9BCbGe20D1joQaG94lyNmiY1RkH9NUqcxLrMxEAUj/ZChyerKuLEkTwK6O5Fu
C/vuD3pZrIxhGdBlhqwgeEzojKFORjtJAvoQauMH4/PEG+ti5ofV3yf2V4FU0xXgXyz8/amqbLF4
GbXHnis8zl6EKULTDdkBuf3cSFYbca+PuJaDaQzyIeF2ImJ1ePpqQZwI/PJHCbUJW3687h+sssyC
8vP/rFJlINCPUjmo6ELoJrQ4CFcj0A8pmPmlj+uGvkqTC5dfWSKOutpESU3DytJgqbBs5Tt5HUpc
A8SRgTMZaMSB5hncLyqIhT4tV3nmGGcVgxjcxnuiZgAhS9/AUlBDV4aGza2KsgVFtgZWFjWJfauq
8TjWhMVdn8uZ10+G/CibhbRPtE505ELGA50KJmxOHcf81r9/Dn1Biyez6QaLdOqwYJBGQ+WDhzpi
nUIdtyIJxQakHCHqeb7fpRoHUTXiUaNFnthXpOcJMk00/CUnugGv/gM3ejOOiQ56CYKzJ6retAf3
Wo4KOYNFAFmC2el246Z2us/ipppBdmmDoB81anLgPd6yV7qyS/lwomhRFOSwOzrBQ/INY1t3YFv/
CGz0fh6SF14vi3X3xTqBtcabuAx+Hyr7S2VUxsWoJ+jckbta/EViMPt4SNnOvC4ye0//tUV7ShBU
QxQasJVKoCM+lc2zVb7898OB0Emm3nDbBYMH5SmFgonfNAXPaHFLkKbgCrNcgngqUFVM6E6+/T/t
UXVpCd7EIM4XkpIGF8romKE/Qs7uVtjUd8KO65aMs3+2PKogTScxifQU5qLb6Z08hZOpPvCDzi7u
TPypPp45KvtpWi2MFdnNTvDjI+DBDvgFD4vqJ0fdn2/KLWc3GbEEwD+MBaEdg49Io06TrJ4rPLzj
633vQeDhGxBw2QSGB3wVhLYGjJGhTVgdeH07lmOuzVLL7DAl0YCwDW+m0UGc9lm2z1Ne1GYkp7Ol
UQfNjMRWDKryH0dZME0NxYPRsUAwB8WSXe8unnkDIm4zcDQuywGjblrbptGoEjBFwmAUeL+80+wv
pGPqRG+qHd6TOwWSJa9BwqhGzwzS+V+pizCMq/QD6nSoeofsGFjxvpuTTS5Mm0UEYpnjObwlUnEz
UzQBsktYovGU3GvbBc8Py6a8BX8mboahy9Nf5HiMSRUAcTk00VDBUWXThJrIfYmxpRbMvNdXxbNC
jsuqzAiBY1ctCVbG6dRD9UJ8NnloW86JozPrIARoIlTYtzhJgLneQrDi+hpY99kzX6Ai5BI3VqTl
OFzmQULIwmSwA4htaZO3+tjnRkieI1ARMkjCGOpRMDc6+DpOus1kz/I6OwNNmT3ezW/V6HBWyLjp
na2QCh+KEkNmWknxmk4mQgtcaC1HDr0FdAPFRnM51nhfjAokXSrEA15Q8Pwk4V6pO326QQjRXSjW
Gb8Iz6EMpQaQlPHsMnPB79hMZ+90mpVSM2AXr+uAFEeO9hm5nV3fym73wlMXZj0U6Tq6ZiBfQ/11
0Rys5qYuc0CJ8RmX3pm91ok963Gs0CDU3yHTgxt7/ylxLpis87Y2Sn/IWJ1mIC/BjKn9MKCqEWVb
dYw5h5p8H+rucLYy6vuBK15ucl1OPmLoG1SYGR2+1e2dCOrRatxV5c0AfSKOy7AcdLUu+m27HErR
kHBH+ABVVf5Y+MFuObYtrilkiJiHcWce+LU1KvgLXTQmmFXFp9uDGx1FmL6b9vmOjOoJLq+AvTwN
GCZGsxPDR5iMvcBszN2Utguw7h8KeEV1aB2q2fv13bt0ClhAHxW8OvBDUSb/vwrCWSHWUHQoIuil
beXuLlxuUv0/q+1CHBivkxCWUWQRSriUCXkEFXfVRh8GCIXNZVOklkNEIq4vhHjvueOdWyFbuVqI
CAWc0qw7tLur73oKsTUoPw35DN2DHvy6+PfIA6Ewtu5sXdTW6W2nNV0Oi9W7eiiB5XbmI1DzzY1q
f8vDzfzcOMVPXs/9svYgywQmF8hcywDM63yZBURWhkHPog+5/G5Bcm8Yf9XBCYhTp5FDXuhnr/Bf
Y/RTidLWTZnWYfQxoVH6/RBA1RriaG/JbCPDCZunxAOdGY97k+HzOp5f0XiXLAlPiHSKA4P3MAsw
qnTogukvncyJg4wjjJu2DCZdzISin0hPo4UJnnhTQbJOk4/hYcKSmjqYqCr/UPr8sjYG6ECE8DgQ
6UDl0Y/0KqQSyilcMAvajvYk+m33bSzvhu50/QBcfqxzM9QBMMB8XZjxDNBVtTihfgQLth1ZEueY
8axQTi82VYiXDEwrR2a/0dNhO0bAP8m8ivfSCc4XQ5VVetAVbVGIBCn5JIOhIX24vlmMTsS5AcrL
GhNDJ72KjyJu0mN6U6N9Hb50dlrazWsBuL4ocg4Tb+Oo7LukHfQaJnyeLrwnpP8qFIl+XV8Uz9Go
2KAFtdyBGwpT3dHw0EOQJVBLN65ESCZFnJguXYZb7J+EGS90kHCY6I782AWjaI3kIW7eLfkj2nHO
IL9YwmGEriQ0uxwIqm1ksXfUJvJG4JRMa9nOzUGpoM4QA1XUzk6qWpvrO8A42mc/i+7WB2bWJWVF
gHo2lM7w4BPsjIOJWREooDq8R1fmJ/29B/RcZj81c90EMAaWfrM9tcqvfvm8viCZeRBWNmQq3kdz
HTUlhubDoPes4Dldtor8qCi/8uU5TSEsBMhjNkxu1eh+glSnB3i9g1ZqGG8C6UcybUc80IxS6VgQ
Y6nR6NAhpVhA+HoILPf6b2VUteebTyX6WADsRif7ge6eZkO/AeITTqk5g4NqE+OpD7HbfuKNaOAc
LfZhVmQZQwuWSIZ+zzcpHuUeqBAgDK2n0QOuYBs8k+niX7Mf2KU/3sh/waCMpa4sUqc5ifquNVNY
BKFnvK03zVsxuwqYtkGSA20ByIhz1kjO7nl5IyPfm7oChIh4WaclcmwNVhxaJ3XT7dqN5Y2gSsBs
6l8coDM7VOBVoY5TKiXsjG3padpYO1YxfutDCGepSe8ICygu0uoIQuT3QOieNa1/b0XJu+5JX/3n
i9UClIrAgpEQwDfOP2hfJIma57p5GkADABX65S32smeQgLqBC51qX/Hi+87JHvq3/Em8sVze92Wc
bMClftunTp1ulEMxR9gFIXmBUAVU5/2l4FGOsoLVmRXqvHRhYynaZJknSbJbD0oLm2lbF474nfSn
+SQYDNQPfGi1KqpCwAtKIQQLdpV03wmn1PRpHHUXKurg84cGi7BTOe0RBg3kuUmy0auqvMJbrg7R
cPOUQLEbF13cqy1bAwFl5DZb+XnCg3GHfsLitDsTpMm8CM2KDGdLptw5LeQJNCOGeQoO5AFg2pLl
LuiVaGgN/gF04/Iuer5eKhJhGrMGdgWO807SD9rlzs/RJ1A43qQ145Hu3BIVgdI5K7Kxxs7qh8XH
bLA/7QqQ5Baf5HPqkEsgEBzIh3CfqRkZ6WxLqSrDClopT8nZVDfDrY7GxTza3b6HzWIPjKHT+Tz2
FsYzztla6XvICAVXJegF8hVnL99O22Jbgxz6T/AOnNUZVOTJmjmHXBpMVcU3DWnLMnnAcUbltN4/
g4ots74MYxXj1EPS9j631QNmjACIyQ/BjwVD7NCY37Y78vYu8eaaLkcZzreRijdKJEM1HNxYJ+uJ
QLuFY4ejkN93/CxC/tKV+G1QkQbShEAwtfARMiMJVcub6E7wyNsxMscmdLkzkozK1xRF1KMGQD/G
xZQ3CL8WJOQFKxul28oI7ahWN2U3bfoy5SRiRkgBEFkFBbFBsEWgdDsPaX0HAbEJhQi+X7jN9/Ee
1GKb5REoRnA4l6KNBuX1bMi2iDF5MlpuEcDiucWgUyIlLxXkZAz2kSENCZSb0Bu1y13pim/cabTL
r4cVruxRXy8a2jgbZtgb/C9UPsAplgNhOMybNhvL5QlEMPLguT0qSZSykQtFI1vwlsEV3kmTobiB
FJgzP/1BC52cr3PfPLdGpYS2bFDWYDoF1sRf/1z+lY2y1/0vFId7/dvJvL2kEkJi5VIkAiV+qt4H
d3GXXdV4+kf7ABQqIKHJnel2HiA/fnMyVYy7LicDSm0bbnv7Mi+dL5rKFtEkYvImxiftncFFGxEu
pGKuKMHMcsQpIS9rJ/JAbalgkgQq4WJWq0orq5NTXTk1zTZvcd09GLx36csgDRM48OB+AdXCRYtI
rsSxMVJFOUGOFGrFhoiCRmo63uT8ZbwkZsgQikJElzTKL+XBaIe+6ZVTDI3Gsp4fuzQDlUgsHvIk
um3LJHcDEfIZee51s/x23XOYa0RjFvO1iGciPdduRJkK8fhOOdXxe1Hdp/nD9b/PqLGxupUByiUE
PUisQYKB0RFBFwAW8I2KK+KxP9QQegb98uRB4Vw7oJnklD6EzQpuEcN0ldVPoEoJtSzbrs8GBdUh
uHQgnzzXqPDVj+srJUeMOvCrhSJmn4dPSe+SobSw0EnFo4ce2VmjO+mUeaqI/B6/Xrd2fU3SBTyg
RWoXl1Y5BWPsoe3tCVbvlSGPl4O9KMyeoVeKXjBNoBcncjordY2vV3SZM4uTb2EK1A7K1GsyyDWj
v/l5fWFsh/xtkfz/qpSfpGJGTiwVRKjXosJgOe+ywChpiUf+tkCdtyzK5jQrsXWdq+5Bi6zvMR5x
D0lWJ3zOD5VHPLE78VPCZfVwbpfKCKOqdnWcwA2HbHAEObHDGKJZ3ZM+cmq/y0v8uSHyUVdb2HWY
XGtkbKEiWIAwBW6IqfxFSv3BeNfVgzD1EFvkxBFW9XC2q9Q5H0sjjnsJUSzbdTsyqjttO0iqSYT6
wMXs7LfrbsIo1s8XSR3qMAtHXZlhj7ykklGQZQtN5j/ScmEdAnAU6YQNAHhvmTJVQJhcyRQcglpP
/VC9r3vJ7uO7EKKGZcR57mG5/8oWTTwiL4WqDTFsNWio9fmdFnDuyiwDYFBAzwPYM/kCVyTERmmY
iaCcxBisHFNX/2qDkdO2ZXk6oRYATErDExI9DzF3ZtL3+iyfSqW67dPsJEHLVQvyO6HJ/et+wFoO
gUIiTaMwv5BGLGszlNKxUU5zGqEcB14P+qfXTbBWY4B9AiOTMvpidNsvN/NiGCccp07P3VR+FxWI
E4SO3j1dt8NyM8zd4hRB5E6/QLVVUpLKlhEigRTTRgpvTOtXLJTO0KZgbucVHSxjGFaUMbao4QmM
HvGDbnJbhFYgnfKunI6lYeQKmLDD1rfmenasaVGdDuXXph8T6bU1RXWvlXPxplmN4OjQF3bSfvkW
ta3kZjkmLBNh38S69P36jlzeYUnfH3XJF4ZXpElVpibU9MCYpFMCsGtZTV4sDgGUc6XElnPtLTP0
+0SUOdGTlVkxcS3i6Q7sUBfCaLpSDkNiidKpmZ604GFuBXdAN+n6ynhG6CwXq1FuKZ10imIQ+ZqA
bOl3Ga9GYMbk9VKoTKeMktGLzSydivcJHc7cI5C+6bFHzaVvI493UJg+tdo5KsEZUpP0ULSWTmrf
O3Gn2uPwtIxQ43tqRU6VIDEOpYWRBYz4o2oG/I1aWi1NSy2GMWxtCAa6uasds/RNF4x1KohhyJzE
GLjT4KVv//nLoUEOKWCQURkQv6Q6N6U0hgskZ6RTFWBE/jYP9qPwfN0EI38Dz6dBSAO3AuVCpEyK
QGQeN7p0Moeq9RWUDX6Pp2QnGvVjEDaHrul8tYv3SpuI/90vLRPMnaQFgKF4i9wzV6VDOcyBCQ4H
6WSZxT5opH3Ta3vI7r5fX+Gl+6siqHxA+o2wamJA6dxMlc1qXFWyeGoK8wOZ7rtuBF4Z1Fyo/OVW
qrgfiphrAU85kIOUoTkU67hXMhFVghyhGofqi3ZTH7ob+Tm/bXftneJIewkSmNleuOfiXi6vw+fW
qZpoqdrJgkSRiEpTdKr7dhMfSJu2ePiDlvBlBwA9bsxrY8oLAzbIH+dbGs+SLoCYakGjttql2/yh
dARHVr760IpXbWR1c/0bXp7AM4N0t1QN8lToZGE5xeYTkhamch3dDXKeR14m+HMz1Hkruga0oaWJ
dYm7FlwKkjL+Z5+HBeDwASjHRV8zKB/RgkI2G3VZTknzUFnfpPoYqrvre3WZyM5NUI4QlEEhNom4
QGn9qU9vZiNx5OmbWI8AOss2+HHd6/bITz6/i8KejvCI0ROiz0dtWmmIwqRDUPYkVd/i+FWdB1sT
94F4K0eFd90U6yjrugEbCMM41ZTfWSBazCqjXU645R8aQ/EivfHVaeJkZZYbgF9Dx8COitYrfZAz
KcTU1bjMJwBzH0aiNz5ECiep8GxQX6mNE8DwNNgwgoMSlDaQK3/hagZG7EQVI1UmWkrnhzQPrWXQ
5GE+ZYWwk9XAVvPWkZu365+EkffRD8PnQMBD5woA43MzswZuHKOskffxHPaRektnd1vdJggY00+8
orZ5D7qMYEC61JYhYrwPRAlUOh47c+4NtZJwRVI0V88t07Ew5Sr136VUf72+PIbHSfAztCM0TQPY
hlqdLHV9U0E44qQV3/L2NNaHnte1YpQXII0hepPowCNR0e5mjmkjShPyYHGrA9E77RL3EcAskCFk
x+qYAEDxN6TgEJwCn6+K8UigFulDG4SppoJ+Vzwl6e0w3RblTajx5H5Ye7e2IZ97hpn2Y6yZsCH1
NmSNAAF3tJvhptkuidP6X3jTV2j1ba5/McbBwsrAPYn7BkGBUl8sXCxVr8MOVsMIPIFVrzul2XEi
BHtpv41Qp3daSrWcB7J98/2oHNTkteh4dAvkh1JxFVczIl+EpYBBlj6/bTqIRVCJJ4wsDsesKLdm
NuMFdBhBtQr+mEyLOVvHXBVoMsAli9v0xVHuMivHIGuBVemjoyTqIUnCW7WbOAmDkaCgGP/bDLV5
kF2R4fNYmB5XEPswrcfO1F+KNHsIoEeu1OpWqobtda9gLg3XXIRzCfd3nfz/qtZUTRmsb+0injKx
vFMb4ZcpVAdBK/5mB1dmSOhamYlTpVsyYRZPozrYYwMwlHCa8a3++2JwfMlzHS7w4GU6t9LPbZnO
JVxcs7Z4krRl6XGeeBBO1o59EaaAFglXdroRhU8/67Who1LR+4dhqnVIFgqqHdfyz+urYR1Y7L+I
Ww64B5F1z1fTCqquVoK0nNDkeaj14igKPMAHzwT1WSAFhoICKNzTFN101k0Ehtbra2Bu1moNVNAp
WiWeOgVlXaalt1IwHiVtcuYqcq6bYWW+9VZRJ6fXgHEAwznWoaR3Xao4QjR8diPIqszk7b+bwlXX
JIRAoAyhC9WiBKvvIunzqZreJG07FIkt1a+d9eu6GcZDqYqJS8xFYwIMMYEuHybD6qegEWZcWyQf
ol4uZFxJ6iOCfgEIljgdScZA37k9agsVfUiXKIU9YTv5ij8A5p64UkgYez0IRxDsmW9xsgV7kSAb
R4UEapkLSmlpnNSuBGYRr8+zR+ZLJgyxOj3IkBM7fup47k68jc4cOEyIQ6jIJFw2zk9U0U5tlIvB
ckpnaG7U92GtOZYWOEH6bFRctirGZVCCWgBYXTE8CP0PyvdHMaln/O9yUu6ie9mrN2ja3S5Ofwsl
Xmwmb46NuZlre9QXFJcYVZQIe2AQBHZr2ZrufJfuyKiCfhR4vUvWkTPAywNOf4zvA+R6vpct5qnF
MULoEB+a2/BIYFTxAxiBFZAeYUIIMG87fUpewpZz1FkRZW2XhLRVJmnCXm+WSFvQM/WN5GCZrhDx
1sZoWEhrG1TkRQ84KAYFkbetIvNllsT527Sk9aGN1MxvlEkP3Upf4o2SyvlJn6z8WcutMNrFUms4
bSyVPzIT76kFgAJ7S4qTx6EXAACuAFwpbXlKMrdNJ/PjesQgn/fCudHuR9GNdH6BOM7nSi/KoF9O
sygo7lQMiy2OOUhFcN0EtwMYDLfjGCfeUAgY075um3XZkTDphOFlkF0bFzVZocxhYDbGfKq9ZNcA
Dmk59b7G6KqyCVpvih35hlfPMv0dTyfk+gECCXSWzj0hBddJDhaZ+RTtkud4u2wH3A3A2tAQenEu
MygrVZpoRssibvMqlHXOrZWRABVXyJ6exEHdt3m7FbqUB6hj2gDfogyyaUQNOreITYrjZqjzqSye
puBNzHg3D1YAxI33XwNUiJDFVOriCJ9Jfwgfm12gQ58SL5Ob0SeiUdFxxnAoRvj5tMYs51wbpr6V
KgtWm4T4VqNTvuYtAPERIaLfk4wWbM3vYId2oPO0zZyeN1LFChgr0zRkfMr0OY4jJOyhuuukF3PY
R9PmuvvzTFA3EqtIwzET8d0wpQlk/y9T/VEuXHZ7zsczqWtjLi5jEdRYCBkLb0Z/PgS7WbFbd/kV
gGhOfquAQBO2RWpbPH0i9ln77Tg0SlzPBTKFgO8XfgSb3JPedBf34319q/vVpuFyXHEOgkkF+XYZ
UjWKiLnXwRUxSWy8LTZw8NUXv2QHH114tQHvG5L/X+WVJA5rXZ9h0go+ykSxc8gTyCoHtyWxMsva
GamCu4wndUT7hlR1ArTAShs0nXvMwhwm0V4AJbgbPLAGkoFlTAvosi1ueZSIjDFtEDavPiVVlizT
oLZ5oMynfp/sRGdCWY4oUDph6ZiucQhVqBYkHrCNNkQ9fmKneaOpxE/pRLX+AVQQSmLIpC8l9qB5
r241v4XuENQDMKrtdSA15xE4MCbhz9dLhR4jWuZkigMcm4O+qScMP0lgUy8SB9x30db6iWkCvC1y
qhSeVRpjHqSGPOo9Ii2yn9sfUUz7pmJbjm6TnZ1e4juRd9di4LTOVkqzv0qFlMUA5c7AOkKiCgJi
wMdIdul0AUYASSrW33ER21cHgCi2/68IaFGxyYxjvRZjnJ4u+ECxaFf5Ux1yoxDJsVc8h67f00w3
ixnx/CRvIAbjZn7kDzYZpP7DYVWePSoMTdVotP0Ae+JDBERKvgc/sJeQoXsycF8ceKObnBhkUTHI
kgZVLxQcTUtX0ZEuPTlvdvUs8K5dnExiUVFIUEINuGMZKfEdA2Xiso3ucSrsYDfeT8ku+gTtz2CL
oDoXXK5tTgSkb0ViIpSxNMJJiU5vHYJgPXKl28yHWranQ3m8gPAOoo9s9xD5M+xB4XQkuCeTCj+A
iEx1KH+l0SiA3HrmD1v5DvSbyobQCPSf4pZ7ueaEPIuKQQXmZJV4gU3lacbsZb/JNwAa/fpDrqPr
boSr9Xkqm5NCnFsdARZC3B8qxv69yFddcHdjV1NX+QV4HhcGwLNJlUCyHOEd0iC7qtTbPii3ozm+
FtMY8wLr9TOJNv354uqlL/URROjIoMD/oS+iCyj7oeaKgcH8LnStH9cjG/NqY6Igl3TMK17qHIAB
QgiLYSJl13SbG9D6Dk9o1YPnunkoBTf2eeRibA9dWaSWuISCEGZai2J5nx6VGEck8UG1axevGkbX
/4hrhnWbXy+S7Pqq+tHSYYGQZ0/ub/2vuLUrjKg8xXsDvRjtlwm3uQ1/CDpI0Xkhj9l3WlumYqws
FX2k5rBMaMeqe8u0gbLYELAYQXQqnlTb4xvP6hfVxUUmWW0xFWmRJ0NQ036tl4zqR5iU1/zeW1zt
ZrqRoL5AqFxFkFlBwc01n6RXeavdo7LmQrvI8q79ECoU60ZTG0OPH1KVNgZhb9O94AA1sAMR8F5x
+jv+BCy7Bl2tnS4A+zYCxypMGk/yYhPcx3isfwa1/Q83wuhae+NlwRPRcw3VRL57M4Phyj4VgNM8
EayggX11038YN4RNdnBEv38muG3eBvP2l4q8YaOMoSDiLCXm91j70Q/+/y880LOiaTBWg1xjNYMP
sC4GPghYZ3HG28YmIBOe2hgzfYIPWyb6oJJKc7hYYWYNy4ISgVwCpW2Mq7vupz5v25gxCLNdiHd4
6kfDgNq3tiwUrdZLEoMi0CVsx430iRSNeGBGoLsigEpu3GM5xsomvZVhGQEIIcEmKQ2G+xKVwUDg
os9E4YJHt8O80mIHLcWydIzWXzQwm6nTlmhAcTd5xU4GYSSY9lswJYFIGap4XPkHZqRbG6Qi3QKB
yGZKYRB1XXBvHqBM6oWe4Ag/6/dCvwHdOEi2eJvK8v+10f/j7LqWW9eV5RexigTzK4OSJeeoF5a9
AnME89ffhnedbQnmEe7xy3pZVR4BHAwGM9PdXKDrAzIMCguvA9GuKrm/mujwg9z/1AQXwgpK7LC1
2Lryv3rtz0XjgtbLuXzOllLWUyNc0KpqSbJ0TMYdMQDr9NqTGj3O6pU23erB/WVL/8UxLHRiQXqN
eQoulRm6UMVYFbt+7zogtQtA1DrMCAG6lfnFk4jkZzG/sDGoDdAWas7fxoSyPmraWWvZo6Z8Z0QK
kRdsAiRrFkS3xKW4pUQN2gGGbH7WMvkxAI1UsTrZMGdIE4ZQwIFC/5Y2FYXF73gqTTk1wwX52Qrq
WWGXjLYG/ROD3hn79lmBxoPogb+4IHAlaCqTxvk2595mUk8rEwtS1Nqtwf03V5rbp79+4hUnZjgv
1wZdLUaWMfwDzGRQB8lvHfTlwccqBF6LFsW5u10ZvaH9Y026AVKlow5w9CsLCmkAtJee9oGaerMW
FYcWo8XJIrmvluoDNMEhbATMwFs6bCf5RbCLC+sCVhCPS+ifgqCb5wRXMQpa9HHFdjHrnfR+jMD3
wPQWoPOjvWYUpftiHX5gskxgeOFuwVAmvF61MUiE8ZfzBNfWe3sIgXSFP0a3s2cCWC6hnzp4Uejk
K+H3W7imz8yxn3OST4d1VA5G+GmOaeX2G3qvX4V+8BhsPvO6WzBs2lsVxDX2VlSLYZ7IpZRntrlc
nkbpKKUtbDfp0xzantwDYW5cdcZasKdszy4Z4i60MZEqWZfgLcnW+svkwxnGvH9nSKOfNHvOFsUc
62RDpYAkUiAN7NnXZdCNiX2wzq6q5/L2//UeEn0/7rR3gNCqxQBzTHauR0kUCl9OusvXut954Vsc
+XTL1A9QJE5fxXTFn+nVpa3lzv8U511rQoTns3zYZ/sMAbR5o7WDqhdqtZI7upZj19CznlCLAvmh
T9btm7a3ZxfYGGQSkvcD/VewE54cIS44DJ0FWgbj06eLxwH8Jb8yR7pjdEvg+hG0YBcC0ZktLv3U
5YBYZQJbebKx610xPgl8VxAPePIoNdbTMcrxganfPTOykAJPerJilD74qu6PrEF9wQaD1ndlOjsz
bFLan5eH7LaPLSSzPds12WhFipq3KLdd2j1gdsDyCBpJA/CZ88OitYTWgMmpx0K+rZNbORIUEJci
DBJ1HfxLBEId/ASeHFuTYefAx2l07nQ3wly3X3S5+ipLNciYzIyqgotj6TxiNegvY9oAEDDuPBra
UFhtR8gxJYCYP2GSw9PbPR2eDfVWo14V/BV8sYUlAmYmA2/LgE/2J1fXSbyB2kk8z/VMjnbk6Df0
OUJ9NNzpoZPqLn1Dz81lcxX0wxAya7HwzB39M8vcx2srLTcjZnm6K7aar25K0EzOd9Rj6pPpCrAr
wVLZH7xkkNvbqLUDzapgUFsrK30f7yiK3AnqTVAHR73QyJ2u9PIXW/BsWHpini2Ui3FWEeiFOcGu
fkNcyYHOZu3EByBs3meXgSWs60H0GhLa5GLYZECiVA0AiqxBPwF+GT+8iw+ao/1SXdmBdM5WOCez
EGjOVslFMistpbIPZYK5qs6X/dQPtqjuPDBRPtsTwaoXDv6pMf4FDTRdOY8alqcUN+X4SkT0rkst
pjMDXBrVpa2pzAa+WbKfV2ymaQ7c5CZ9KgdXe6s9xkSU+PW0N70G/JcCWO5CEDgzziVVnUIyA3yh
zFE/VdY3+nr2k50oCRY5CV8ZqNDHaqCxRI7R3r7Rb5g4ARNCNp9Gt3qWPSJM95nXXTiBKpdIhXQw
YyOHj4TQAUluB/Dn4CyYHYSr0hfMG4oSN0GIUbkQMylDg8I6FtivrDUUz1YgJHpkEsiMvSrwdVHj
7vNC+L5ADUqRTGEdk37nF9LclNUUIX7jtmVE3ykOX7AerqsHO0dPVF/TbeK0hxgdp+a6AAhM9EZc
emTDdf79AXw7Vqc5xD4D/ACCBBK0OjIaB6AlCx3WjyUYXvNFGetyVP2yyJ2UnqpDKxU9bqwMnxHE
lHjvVEJp8uUv+WWFOxJpEPZz3MGKfDe51o6uJX9ejybq9eWWCYU0osb2coT5Msh+0Mm9OCoyHWOC
jZzq57n4HQSCxG/xjGOumlG9YIyNr2+2owz23DElx6BPwkNXVoNH46h/bTILAiFGC/+UJxAqgNkH
kxKxCFuwdO1rEHFkqr5A0fDwj6y1JVJONU4GuDXTxHDotBvKcU1SQSwTGeI+nBR2VTSoJY78RABZ
qPV9FxeQsWrTfTqMormvhWqMilTQRIEEYuvfsB9jIFGILxQI27nl9nLtgOX/GM3kAF3MFZDpnlIm
ftVFt1P4g5n8M9PcjTsHTV4YKkzL7T5vZScfV10pyA6XnBJaokBcmsgOv00fDoOU5GFFsZn99FRM
2rpORIzLyyaA5YKimcqElM79vtLGbtAjOEaudR56hY5aGoKEaMklIPZDAP1VMQrN49K0aAZFJuqD
x7SOwMhD0ZjW59HVzXJvWCJqusX1nBjj/C8CxQHtZhPYdxmDPvbg2NKfy3nlUgA8XQ4XKfRusjMb
Ut/H0fgg6i5FQjCEgofI4sXCgOcGVIihE8rXk9KsK8O4l5QjuUswhSy7wSdz+fyCLoziAKzqMb5L
RgOpgmdT8kRA9KVmGuqOXz+A7fNJPAyGSY4CFUj0xoOKRfTI+C4xNL9i0969q/1qIndvYZaiWdey
I0pnCftK/L16ap27yFOFNEaYYPmDa63z5+hWw2zRXt0wOQv1LnjQD/U+gMAXXcloE0W7eiMidFt0
2pP1s/8/Wb+lZXJK2QewyhzqRlCmBmBu6JyoUDC9Zge1CKcgWjL3aijrAXpyDPrPyBRSvwQhH2ie
Wl+CGuWwkUR8w4tbbODgIQoqkADk37pKYQ56bWKB5k27bb3+TVs3W9DyYfooPZBb9Y7uJRSBsM0g
LHqSbrO18nb5IC3mo6c/gTurcWZGVpTgrCZbtuT6SbquXn6NLgbm1smfaSOk9VkKDqcGuaNbhkrZ
GARrnu4wSvYYsZmHJ2iM3swgEsr8+OZ/55FDZniyydwpolrRQvUTK6zlaqeqHZjXjHbdpoqAE2fx
uJ4a4g5MA0XogoApH4M4rO+frCPQJOV+uTbAzUe3/cZ0w628al1x/28ps4H0H24PcDpYBn+DRImW
DOGE8N4aY7cFxWn9lmqq5OBqodTJqFw5StHOKzVuXqEfqAgOzuI3hdYociuGMeQTK9NMAix9Vo5l
GTmG8iyR1WU3XT4pjBUcHA/A3vEt40SzRgD4wZjReG3kZXuQ8LoQOLwJffk2hE6Lum6f89tyFa46
VCyLtb0VIbsX03y0tf7zE/j3b4f7KCkpfgK7BqZD4uWo8Ss7e924BD1kYfxdqIAD4PNlj0vyQ2OE
/Hin4Rbdy5VbxU4CpHJ9n2GyvbhCO/lodRhOav0apFgYb3cKVySCurxkFVBl5AAo9vGPVVLWepeY
g3I0nlhEHNaxL/nj/QDhQ2sjnh5ZciNGQccQVOZ3+Ns0qVWIqo18tEnxtx6KbTGLGDsWTQBcaaFQ
CqzF54pPrhTAaxK7VBv5ODbys6VDaCXp/cu+ukBcpqELBKpHMLsYjGrl/NqakfUYUaOA+0QFLtUP
QH9S+2DOqakjk9mGEqHRqLd22Ed7QF7y6zIkowvuCBRuMZ/pXP41zBh/i5/+GC5FTlVNmfJUlo/m
hMdo+TEZk2O2qPTtUvn+sqmlpOzUFJfGhtoY4IkOU2HxMIWQiZ+vilZwXy1+P2DCPlmB5G89vjHr
AczJBvlYBy9B9DzO6x+sAZw/IDog+H58JOv0tJlBqyGjuq3sZyvZxJH9hJFyQW65lNmAJuJfM1xm
0xX1HJGol48WKZ1hfMwNACvKP8YoilqL3+TEEOeLFbiaSRzDkFb80eWnEIN39cvlLVv0sBMTnIcN
FAySI94XxyGHOsOwSqHMRbX70N5lquCeEa2G97DESvVwHuUjUXvHJqnTKne5/evyepaNfMJiWUrG
D4IXnZrrlNZwAWq5eVg4s/rYilLbpQsbHNMMe/tphPn5SRwi+aSmdo7vwtIuura2TIaBbH5SKALP
E8BzBl6v3+hIQjtM8tkA6t+mW9I/quBW1wWQi0VXPjHBJZBz2w6q1mG7cuC9r6yJpi5wy8Ym7STD
L6VU1FJY/Dw2eABNUBx+h/XanYV4NqfyMUr2Y7k1revcFGRyi0HmywR/04+T3Kc1guaREb0q6HRl
gkLUEk4G2lv/LkLl7vZ+UNo5LWOc/6cg2VRbcwXlvrvPoYHVHDqZY+pgzLWRDxdr7eVn43BnP4D7
aoqEsaBRxhIbIMD7bYr5j9TtXtkYUnBv+JdPlGKzGPDtFjpZL5f0J8NcheEAkgttwKFKpeaO9krq
V1Pr1qa6o1Yfe3gZYER3VLYVGd4my3pJlDTYQp67eOyl4rYytV2fQ/tPNbZz240ORdbvtO04rQFL
2WSYO3KmWfXDNF0h0w8AVLMkr8bM36ppo7+g3ZRuqE0plDFUTFZP2qosIJQYN/WDRPPMI2V6UOaw
8kbFfuuIla0lu66gjA49rymzntsp3IUthY5J2IBkuDMiL5GSEuCiMHZ0s/gtz9IG0rVPxCS3vYW5
iL41TWeSErKaxiJCJTjZpJL1e+6rXU36dVhA1QYaAZkTEs2daPsQ5OGmjolvUkwaxbF2E3f2Xk3z
bWtKANzqLbplClnNGmr4ynCr4fZT6bCbyxJJxuTjvfwLjF1/J5LuJ8BNryDH2a2L3L4qgSB38kGB
OkfaHjNlzBx9CJ/MYdzXmvY3mKIb0ksPoQz1jC5MPNLQ9zSht1NrP4KsFCwEcSL5WkrXXYCphKlS
NFceJDc3aeGD3FDxurFS1lZpepbRvCgk3sam8auzZhcSel7QjBvLSPyoTltfL6xdrcqYipbDbdJo
O1NLD3MyV3isZLs6lO6ToNhZZrYdo9qP5mAdxt1tiu43UCvJH6m20ObKzGMwmumt2hU25OswwWSG
bfsBgeLMSQob0iBFEXqZSeJ1a9bgHgn+2mQavamu1E0e6lDtLlpHbyhESM1h3UbmYcymG5RNrzUj
052ZzngmVvHNXOfPetehYQKQhYt4+jh1410z249AXdsodZqVIw0KCsfNPXQC9lUbp+6cz2ulnF+a
QX4t5fCQy13r2HPaXWl2+LeupG1aAMmc2Jt5zG8KVV6PxjCCy3B+bSQJLKeK1V7VQZm5iH+bJh1u
1cxonU5rtrNh32DU88YO69QZUnLbDsm9PtDJUaT4KWHEmVBxEtyIyyH+K1pxl5Vpdm3SSDi9GDOI
1mGgvmIGa8TXN5wBfSRBsFh695zGRnYBnFyNpSHnmG5CbIxD4kyFH+IwRPFj1u6D5ANPQydTb+j8
YQ6icozgZlG5pMyo+rzTgbUFPevN2K8i/cqoBDfL4ouK6SLpeNppSDG5fEySh0QlLWxgNCRzcuj8
Tm+xjn44KyU2rgne08n7wYaCvxXkFKDR1b4JTVijThpZtUFg8trvNVS12sS1Ckwiy3uAon+AV1ZP
rXHOUttgq0NNC2DAoPeoXayjqLrNAkvQdlj6WKdmOC8Z45gGwCHNR8h0tt2VAvzK9Hh540QmOH8o
G1IQnHRIKeRgw1WjTWr9jkNJ9HnY3cffjajxgoMHLAc2tE3P/V1RoUmT6eA/RPOwwQyWfZXcmPdB
4cSs7Kdd2bfFDwgR1VOT3DfK5TYuMU8Ej9BxtuhDhsGakPg/2L6TdXFfKEoyxWpKGNGk23Jad9bT
mAhyT/Y7v20d6gUqWCEwcsyXvbRoykDuCFYSK3vJ5I9OiItfinx4w//HAN/apQ2dwrSBgWZugNje
lfLVVL7R6fnyVi2bAfUheJohz8Lz8VjQ00G1DgF27gtXqraTruD+f5KsWhBclzfsyxD3VqNZhbu7
S8DIpYHBqq9dY/h9eSmLhwbKzf9ZCvdEs4EPNJQKFtrhpaePukmh3Cfoby69OK0vGwbrSJ7cEFSt
9TEJYUPuO3eWf8sj2DZNvKAhL6sYtmDPBCviW2dSAjVUeyjlY5A95NWTAQ7R5Afv2tMFcdn4CPLL
iBZ4pkVp5nWxvuotQPbHH3X0T+1woSYyO1KaHZbSeuk1vabrhrrZlfw6+/06OdoekrDL3rDYXji1
yEWaSaqnYmAOhwJHtmeolMSTXP0AMAz1bMwphSsRimmxVgz5JvTYQW6lfmvzo82Za+DsYndsek3W
9p761k4DNXbk6de9az1Um2DbrcrHcgUql+vIFwofLbXET38Bd3NUUjbGWovXFZSdNyRIX5UkQ2ea
vYf1DeQH3NQub1VlWpeRJqgsLZ7wk8VzCcY09kmgqqChSorekawecBkRTHbxQJyY4IJImiRxO86h
fKxU6TD1jYcE+b0xy9Vl3xGthIsk+TwrGdWxiWSWHDvoXUNEUr30KoUKFiQfwDb6nbIryoPaViMs
hJD2OchbXx3tJzO170y7eDCD+Gowqu3lRS2GrhOT3HlQyDBb02TOqJFiPqjeF9Ov1L5RtcKRsvvL
ppY/Eyr3mHRBosnHLSUea7tKcP+SGIBLIuUvUVldaeUoOOMiO1zwKqReknsdpFm6+ZSYd525UUVl
rEVXsNAlhfI1hhT47o9Wpz21ZqRItaxcqQM9hJLq/2C3vkzwNZ9qbiIw4LBVzLc9FL21ldT8vWxC
sAq+6EMzcAFnCb59Uha3/ZzeQYVgc9nEokefrIL7FtEsgU+swUZpKZR1lCBdl3N6X6rJsZmqvTpp
jpmL+p4im9ylkrWkkjrmZ4qdOs14K+Vb0MrnybtaHS1bcH4WnY3B5+DRMqoWXHgjNDFiuwMZo47S
S3hF9Y+xdi/vocgEW+9JdiENc93ZKcjntOyvRFsXtVXE60Jwapad4WshXHQrA71VrQI0cINmpW5a
TdZVFWaq6L3JPvi3DPnf/cJQ/fliMk2KND0YwSy2izexb72RygkfIWTtS9t6IyTAWExkLagmACGg
YRqM7e3J3hEpVcFmwLgyU8nPwn1bN67VvnbZ3U++0Zcd7oKlRRYVloVvZOqt18qmP8l7TPALdm/Z
E76scM5WanGUKoxgtAomJ0WpC2iAMBgF/rZ4fsCrR3AHWd/JDmNC4zmW+xnVlcpp0DfrlAMq6hjX
k93aoA5OsPeD3TuxyHzz5Cs1bQMzFSyakJdQBqZTdS8pgut7sQ1qnVjhfKGIFDPW63Y+BpH8ELbN
a9tKO7ULtnYyH0LgKcvaAKFZ9DFG1mEyqCBSLJZaTu1zPpJjFqGjzP5/yDzCESTpjd/tMTyE+qcj
SvsW7/aTBXPuEvQxDmIPksRQt5yxqp2meZiLW8sa3BSiOpe/4eK0yenyuDCFJ1AQFTms6TfSVbGd
vXwXXk3PBbLc6so8ZrU7eM11tkn8bjO+XTbOgtO3qHKyUi54aTkG06jUYGv1dwylzag9y9U6sAiK
un9KIMVskQjBYrj8sqhxcUzGvHM0RviYWXyfxkfa3V5e0eJRh7qBwVpKmMXiGjIRTSK5lHH9KxJI
Nzet/trJggMhMsHdzaOp1/WcqCD+lNda4Y36btI3l1fBXPr7d/laBXcVa5iCDxKKVVTmvCm1t7yM
9qUBEOr0cdmQaC1cBMkUNQPcBYayMu3cTu9kL45KJyGiMyUyxP7/NFRVEirPMQowdRv6o/WrlaBs
HGaCy/i/HKavjeNiRZfmxAxHrKddBUdjXW3Js+rV7vwBSfE1k8FOnkEisu2fxNqVS5QATATrX9fj
wkaVtFWRdLBNffpsr8r1eDfi7AL65gfXP0DvnRnjosakaiYdwS8Lfvvn2X6xClHUXaren66GCw1B
OVlqm2M1A2hvGHEvhkA25pp4k1Ag9hNqeMHdeZzlLCXxlLBDqzuDHxza2Al2CpiJ6aqMnfRx9gFV
3QrxloIVft57Jy4padow6wRWxxULu+qmvQJ9EsAlYqi3wPs/XefEVGpnrdpY+Fr5JDmSeVAwYVEr
L5fPsiBo8CNR8liaaRkgLuEZ50VGFrmj3ZuuRGe3JaMgQn0OP136ZlzkKJsMdF4hlhQ8tZ7+Ojxn
v43n/iHcEcxT57qvPhe77jHZiaTLlrfShNYcslK8Ijm/LFtJmw2JZaaR5Sb2dQKdgDwVvR0WDzND
d7BJe9sC7/F5vCq1urWiGilj/kyf46t416POFaFziOaOmDd46dOdWuNOs6XHtI0ixoAfZOjRekX1
EjaPGHO97CGLFbVTO9zmNWpjmqSEHSbDPlxPvvqrfI9c9SrfhDvNkw5DuKYYlXCHR8ZLZPn6jfn7
8m9YrCSe/AY+Axj6Mg0xbMfkrwBqMV8x1uqxkdrKTxswaTHAfC0Y0xB9TV4KTs1imUw6nEZNUAN2
0CtXbqrKhvZdOcp3cRVLK9kC7qQd48i1LCC/yECS55nG0yEehNzhSz58ugVcBlFImaJ3PX4OyNTW
bW8d7ATKjCAavLzVAq/SuCwC0nETxEKw05DrKN26ydCFylC/JJg0NTpBHru8JqhTa2wcChQa5wdG
gcxjbjXDfIy6xE+jZB32yXWpaoK4w04CH3aYUOl/zHBhB1CKPoxrmEHejPG0tF9VmXGdy8kaUPeV
ZlMNEpyJwCj7o9+MAjIEPSsIfsI5ztdWpHEG9SykyQWeALH6awqPl7/UsgEN4lxg+IGQOXcuUTRI
kh5jA8cw2Ffym5YoAldYOgFsGNfUwX8DFQVe/IvEFWihWTOeMdPM4IcIfSDnVmCuWw1XInKRhY8E
XgGommG60wbjO/OVk+uuToFSo9AAO87JMSOpa9cfgbYh7Tq3/5iSqG65uLZTc1zS1wSRNI/AOGIG
avIJa0zcx2tl3XkKgL+hLNpK5smcN5ytjrsa0shK2hKTUMepWfWgRtp262hlumOzCh/Jql6B6cP/
n93jzCLb75P9bECTA2VvLNBWf0v59RR7l//+0hP/zADnf32nSOkcorpkDm0DIGq2k6Phb2XYB5A3
4Hodd3j7rybFckHL86rG8vbyD1gIHqf2+fZsUpBx7A0s0KpuFTv3g3xVTq1olUsfDoqLCoTpMDGO
ic3zbcyGYlBALMTSzMk1X4FMB3nc9AYNUt/4EJPHsT/H+wn4SZj2KbKIb/OnXaElIIMKEaq6eyW7
n63YbQegzMpfnS6idV4I9Yx35V9bLMCceEio1EmQduCvzsrQVbpdrx+s/GY2hTKd7Gq6tCjuaKOZ
0zSyDEPUxxATASycDTt21GfsygSadYJrZWETmcapDkYUMKt+w+7lEpX6ccBh62Oo2U+Q8MI7+Bp1
vI8JwjpqYgrsLXjimT1uI6uyK82S6TE25FnScidT7oxexNIvMsJt4gB6xoGMMEKp5TWkceWocMrg
7fKhWvCJs6VwYdHoR9oUHQ6VkQSQFdmnoebU8jWt15ftLD3fYAh4JQaV+E5+Wwy1iaJB/lmg+xug
Pq049RNYUIwH9PC1Veo9BIkrKl0tCf+dWWWeeuLyNFAYtBtW4YndWnPNzQqR/xrUIGiSvVbPujs+
SaqTCRyEOQB3AM7MsiBzYlazm7IfuhrduDFUt7Y0tneQ/c0fLu+pyArnhlqlSUBiIePAwOlNnqZX
2ixSOl10DwsUoZD0A1iHn7mZjHjCMESF/esRmMY9iC5RAFK9Nv59eS3L/vFliY/uMzQ9zC6D8Ch0
8X4pK4z7sxZ+68SqG+VQuC7Qw7AfJ1nwpZbyAoC8/l0hT3VvGL0sWxiQRrzvvXSTHnOAfEcXjDVe
tRahJ5beNWfWOH/UtTrr066YIZlgftKBaIlPHhWQMTfrzDUHRxYMm/yX9ekWoiME7YDcP3dFavd1
jJEZJCLgoLR2KuMa3Ol3rFwSroTlkoXIj/V9WeOSkFQzNQ1vCJQXNvZNuqkPMRTvc2feschfgiRE
9PnYSfp20k4MckmJrtJZ6WUmpoPKf/LIwLSlq5iOrDj5lhmdRAwgi3H5y+K3eaScgj4UXfajAoh0
3YAQvblP+8i5fB6WDh6RIQ0H+BoyEb71Gdf9kKc9NnKsD+VwKDIgAuuVUok6k0urIRin/pQG/M5d
i2deOjcD3KNttg36nigl017EmbiEgDAInA+gUbAqAD507oSamtCi0XDLaAe73gZ34E0BElhys8SN
1+ZB3pp3lV/uGa18ckevhOpwC2+NM/vcsYuK0cy0APabVbbVX5V9dwh9bXCMx/naPkbXsgfsxR/6
gfluEfZn8QCerp158MldICl5YZYmu2EP8+qfA6h5xTMUAv4f/HBLV8KpMe5KSMIeObKNpMFSDnOz
T+nDZbdcyrRO/z6XlFgDinm5jWhJu9KnA903YfiisadAr20xKXx/2dyid6pg2sTMjgW1VD54aY3c
GRMuhTCLHCtBEa/b4mj85KxpMrRmMTvDSNrOv1CEqo8lUZw1u8XImpVehervWHgIllqUTIEYcspo
/YJBiFtMmJFZUyoDxKFwhNkDLXXojqEDEhBPfarupo2oorW4eycGuWCsxUUSgr1vOsaT6cQjxBCl
yZWCP//zN7JBM4IyqIKp82+Ryu7SbBqtUHnPDAOQV5ygYvaz4e6ylaXdOzPDLcbUSGbmcqy8s5sl
xCh97sauejczsQYcJNGTYunYntnjLpZQmaRKZ8v6h6UXyhc3tq85dA8yJHGAWrjGTqxhM89dsMm0
Uh+HSHmvUXNVIfFT6Yf4YIAGjfHXNeVeWGFdcI4zi1xItnLaW5AvUd67XefnkBOCsk9/RbZgLYd0
yrW1yY6hR0Q3gcgqF4gxPRTPqMkp7631HrbP0gjcDhBHl31FZISLuCQHmnzIUuU9yd+y8Fox3qJG
lFaJPhgXaOdCjWT6zwcbfAbqRK6K3hdFcbpdB/dCsZuFwM5qZZheBCmR8k3CN27rospmuH+7knej
RzDgGjJxB69bWU51L2+0/zH0Wpi+gzEDQ7VMxJxPQKhOVabCor/ngbwaDYB903afRIJmw7cHGhuc
BRUn2vA2aMtR2Tx3/FmZkwF5h4FjNvgSBErSEK5Yu5Jf+ePfYZt67VPsVSJMBL+dvFnu88UziTNL
h9nK2ubQSSs6ERT/W8CCCdVSLFQ2gcjFxcK89OTeNzFemoxho79rR7KDCO6N5MoPgOJBjCP3hith
wOI98tMeIQQKuBhiAuP8uT2dgEE1qWCvfQWl6Urf1G4F/SXySrdMxVKoZsOO6mnmDXugIFHxL6Qz
GcfCub0m6ofMahT1XVvbr6jGbX91eKZpqwSSDkIW7IXF4f2C4jTEpCDSyb9Dh2SySymU1fd+ZXag
zDE/4qfoGWT6Lcj027Xcr/KXy0Hk21Ptc31fJvkHqdbUEAkoZ/Xd3kyutiN+cdN/SCBAMqHuRJym
dkSDr3zc+rQIyjjLBgc9CnVcgiApbV3Zeae+D1MGzktSe5MVXiVV9vfy0pbsMJIzpjoNb+ETEUWZ
82mOGvU9tV+rwPDy8bYgiXfZyCevLe8flqqDTssEBSQe2Of+YVPFkOJmIvAPAF13beR0x/Rqit3h
AP49t/UnT93Nu+KaeM0B3HFesVNKF/xh0dPlX7J0EnU0aBU0nEA2YvCNkz6GHEhq9QQxJnmcwNE8
b9CjZR1M6xUq0av44ycGGd0v624gVnMfElXKupHyirxT32gcDeSmTHSp89pnFazQhSt6kvKPRTgO
8GTglGKdG/sba12f6R10M6b53axfrOhO7Z8GfdNNInqJpY2EHRBP41Wqmqi2nn/SNjDjiuB18d7+
Mh0mPhZ46gSRGkz24aWtJWIhFxXdrW9xBoOSmGgH9x96hpgCPjc6I3mVGxBDY8I4b35Js57lvoZh
Td2xylRbySSz241hRu0hkjT7TskB7y6yTHqNqVX7ckcxQ5Q0tgpQ71DqjiwBGu1E0lhiyKLNladI
H5qPJAyhGFRVPWTqgpyC+09upesYwzPubHXjTdCGw1OikfDd1BqQSpE4qQAnnySpdIDBnAsvqc00
dTS9z+vV0AQyDrAk6/jWupa3DoWVl7kA0Nw1AGLTXX3O5tGr1bz31L6XvEzKCSCiqOZZXmiayg3J
Df3RzhR73WamrThpZXSzZ0BX+F0f8/atBanIYc50fQdsn7yq80at/WJsEa1KBcRMY6hk6pqGuaK7
fUVD6oTKIK/7OMdTtx7tV+ilm7tGQpMZvZw6BcQe//hy3OVXMYkSPNH10H4oQtp+ZDqkfp3Stq01
ZIMwTEmkiG7ADT69RWlQYov06K2Zu+hFBTwdFwBNrZvCrgFwNSCA8pyOdgOwY9Elh7gY8rvQTrsO
iLSQvitKE1puVem9m9NEHRwtj8PU6XINgiItoNpQc+hQ5MRQNhkbJ5Asy8VQR+VXJSEbWw70yGmG
niJPSAOSu2XcW0Dtzy34YIkZTI3TqZ3itLmZujSJI0dqSHJQ6/HJBgewk9AJu15J9ROtMigT1Tly
kNx8qOwwXTUDkbG7c3gDvID9ZlZ1AARaWc0dyscZEvM+mtPbeYZGHeAX9V4dCPmFvZiadV+TLN1a
Sn+IJ4zKNZHsgSQ+8KoUOM+S0LY5pEFGo00o9am8krIhq//MWTp1G0LtJoVrJf0NhBV7v8zr4i5J
xmjblHnozHoJhwbFghdYMlQHBynH1IlWGP7YBvZumqj+MGVy8lql0vAmZ4XpEUUDWnyEsryvA+B4
Z9Ag+ihNKXkbW7wzCmjG6Jj+MTJv7FTzD8rKBeqv2eQjfQlXcp53TzIpQmx0U/c4W1PvTHEGXJUS
B1eAYZLaTRpZf9CULmjWxlhNTz3tGoDTpb66G8op3vTZFK+Tcui2NUBcgyvrqXojDeb8VhqTslPB
xrwz7FDG/k6mlXoNgt3KaJVAclM9L+4akDbc2lU62Y4xz9K2RTfhccwaY9XVWXoV5KR+1ivS+oNk
ghUA4A6yzhRJKf2uCkvZLSStyD0wBIStQzDGeGMPCiTS4sLYj7pRbAaJQMbVziaXULP0ymkOblEa
Lq5l+N1a1RuyG3MSe4nRZ6MjhToI+uI+u8rg3qWT2kaCPwaiOU2XwCLUTDWbN6pst8yjagsy4wac
BX0z30hVNeK/TDBCGFLwfxxdyXKluhL8IiKYEVumM0+efTeEu91GAiQEAiT09S/9dnfh6Ht8LKmq
MrMygyeZqOTI3TUtWEC3e2eDpaxHl/6ZZez8zDSY99wb4UbY0OYcDE54WhFdeg0JW/H5egT9ykSE
18UbhxDvhjtWIkiHj3FKfbZPTaAufj+PecMHgSR5B1NznU4nX0v/ZgSr8bpNq3nGsIsFCxdf75QR
jR8pXKbgtGHG/tEFw3LrbdwDrIvWC5wffBABsnH2ARWwpmjJ+t5sePT6dBzuISKB60O7OgT3KO76
H6uM82iTBsDbYBPUWugFz6m7oO3uBKmiIWK8BF8sEFlMiXMejVyxHkXXERbumtZXZHktSK3pV6TQ
LxiOXqlgCwwSQx1XSeMBPI/cIAct3WGhK2nzgM+6bH2PQ77Syh1Kpn2bQgcByTZap0efyvAuXEHH
XFlZ54FTJ0ACpxiaPgfe4yoKWDkST+cxcNAq5rH5i2s3RcdBB/Tgpl9YFeuet8E4MkMieJgbuOGW
USvUE03XAVeTOpk/YC/GRTuyWztPn2IL+6/M6lCWMywfTl288LfWr02pmYHwzuX1oZNjkDOyumUz
b0slWeri8cSTP43QyTAq/5LFbnkLxwCq1yJZZKERAgYVrt+X0pu6orerKq0cYQLcCZrhnAxl07tI
+YBCuyvtCE/A/cIbDcsZ0gb3rcPysYLn6EVO5EMbEjzZSfR8BzuzafuKWyzRVVFLYZ7CfK9GRq6v
WbqvBzv/hGA/n/EtLhUcQyDOEpH7tq3Rhu0Ck3ql7Bty94kiLFtc16+zWEU1/UjmVnfwoq1nma/g
3gslhvDk1FY/TZETXoXBs2Zgw5oHrB9LP0XSjLf4cz436q/LxvaykiF9NUOwZMEKCVzNxPBKTD/v
vMlDMClK6XkIoAcNhwC2IE1gbhLFELkryZSpPp3KyIz20eChyZDKEJcsXODGkmgnA2pHKherJllU
o6zmUF9tmbMw8giXxD26LI1PM5qvMgCRX5pxdv8OkeNmQdwBs4EeITPJDNcSESLmUTRtHrsCsWJY
fyhR1FWG0Kkw9wIDU8O10ZVWkagSuM/k9Ri6O3T8Q7Y2+BEHtiSV7YQ9dZtwMoZva6etaGF3zOE/
q9L0RFo8vpIsa0awblp4i+3elPIo6rhe7oMmpHRGGuchUm4yjQTQC1xr1hsWtcFrLRGFL0wnKzg4
RRnjymRaKVrSCKYv9ao/hijm+aR67zt0eL+f6qjJXbPVxTKuvFydOdwLpQOEcVGD1zUe3hvBYPke
uOSkwibOAYsMGWKL/HfXbnXmuEj9rJPxJ+YqvSRwLSlmQfUjiIflhWxRcN7sAEFWbcyrrgm9NHoV
KCtJ8mDjNt3HJR6qZKW0ihf34ZO1y0kNwxaE6jz3deff1CrfOBuHAnuq7XM3EH2IatQQPfXOc7+5
Lwrv26u3NUiZTwjdYSuap/tos8mPio04kbCJntvZxXoMDHDx70UxkClXMUTDb/NV0AgbR60dSt4j
D8xxpxpzmePu8aqJ/dI47JLWmywR9IYV64EAstMdxd/b/WiS+cU4lJcqkQnOZOI8ADZ8sCnYys3n
zh3bZ/0JZZuW8QijM9gGennfWLnvZLNcoF6Lc8fhc8G5EPvNQHXpjEla0GR1ERhW98sxRlNSJCLA
yzf0ENXRltIDI95nTclX6Lbfk5KkqtekPtZ9jWhiwubzojT/agb0WU6cfsOs5zvVVObDRvuS1Mlz
3Xvi5MDYOUPmZX9HdUBfHK/8GjGLFHKq26NBfS8VBE4lTev40x26oKJJHxeBK9JSz+PHuLnBoe6J
KTrBocBzJ5nXw9SajEn9Z3Bj9J0R29PUPIXi12fIxXc0qPrWp/1hCBcUOVPUqOBspOXqh4Xaomd/
jkpLJegGZwdAHXxV5L/GbVM4bfAScFGEetuHDTubdTu59XCDDLjLVgl1Ri9SGMI6DHVmPa4svK4s
fdRx9BGhSf61ELo2zo/pogOzbRYm7s4dljKWAyQCNV5vtY1R4bXmhKNWjl1QBqKd0BOzp9XRJiOd
/cd8JwenF8Bmyturwd8zPVaJh+jXKNpzOVRmGvZOusw5Z3SfRNNho4oXdOO7OBE/eD68Ak30t2S6
5H4Lp+kBRTygXRZF88OOrspRx8ohAW/gbCcyNrvAoX+dfvoTOqzyYK20eckTlfpZ8HlBI7tcp637
bAf6LHpEYHcjxKyRwQXiY1kv0CpPwyGEOUTUxY9hhdcSxJluvok5D/kINX+Ix8ahn8KHVfHS/hPT
9sRjUf1+Wn+FdxEZg72STRWlzV9/43+lZv/Zjv2LJh3k6YrY7y7ahbMtw9p5ScZ1zgw8+TOYxeyC
Eb8X26IXb5ZfThJewRoeN90fxLacHdjnZ+FswqxW9aODNAXkCSJkJIKz1FcT+wd/mXZywLJGTQuq
pgeXSzkl9S5J4L47wuigjcqVNPvZ2Y4QSVR+T0uuTSX5UthaVnGsqgbtHmzI9q5IjsEcfmjK7r3q
gp1u213AkOHUJcfewbcRLR3NtZJVyFoooWEihdpbcMjfnEYPeeg7p4lsVxmFrwM3b06NUdDUKNfd
ApV9vTyHSbwniz6mk4vwBomgpjq0O9rjw3Q1zbZoeMA0/+CG6pi6tByW5rgO7sFV0A563D0uC9bK
HF1AtZ+1GE2SuMGDshFYJMnDJIbMuPSEV+gEIxhWaMX596a5fQRhXR962nj3edhwdVmn8t/6wOmI
qOvFXHrDd2SuaU7n8Wd2u7nSy1ZG6Aycjh7t/N21Edz2u20Hk6zCV1iUSTjihJ36gRjDJQtlqzO1
YnmRcVh147L5i/xvtO5uXPu/m/De4Ij42+ytCKjjKct8u36qwXv2u+jkLMlx6YEI0bjEFBGVPeau
vB2dLVuS8QN5Jfs4tGUzTHkPmy8dDxjWElM2dtljO0IiYtWeYg8deDLXZVyTs79hrIfB+xGL/nue
JlWfeG3prohl3ZC/1KJWm2nCGKuanVEmZy7uzwYEQ6Gl4FODuEdk+Mztazj4V6RfFaGzPvXcy2F6
+RGO3lMtxSXu+a2VeHwUWw5Ir6rU2B9gtnFyG57X/bBrUrdwHGnzOgZgKPT7DIHpJGmpF6hLmMxN
pI8TBpJOi0J4iC6Eo9vNemG2kbnLgqT7WuPmvDjsL+UQiKRjnGuvf+FJeHeH6Ra0rMC13auZ3INU
jRVWwXnhW1YYwtMM/iLwT1dH39GHhusGUwhWSeKUnbbW3JgZTj1L9tACljYJs2gedinM5bj19xZV
1LXBf70MisnYDGFZRYAmzN3Y2Qv0OYnn/drOhdOnd2dEtLbqL+EQPy9JdF4VK7jn/CAM4GDbMect
x6/ie8+eBCIzRNHOFfbHs/P7Gm+V0rKMpIMwrKj+xKB2lK5TbCp8RNy7EPwRFPX3y+8rEovdUPsn
Bj80wBQvWLl4Ru8NC7Q0zje3fwLYcO4c59gu/r6vsb69EFHiRO8osbfUbPgw4YU0pnBYWw2TizAs
278O4fY5EOfdDt43IjTwJzNFguNJ1nrnySCDrxVmF/+jjqYMkFgRBagRMeUZC12ASuNpMTh1tTwn
EMsnXvrgWr/2v18jIf9tyYwZcYOSKRlSvPrpn95vjwEqwZyMXyFRmEDouYsjVkwCcKTXPhki/kNU
cjErt/RJW5JY7XFycpU6bwZdgapt3gbuhfOvuQnBGEuylZPTTXmDJ/BgIqMgYwuorJKIaPAZas07
P7E72C/+J8YUr2QwjcetFgGMQnT9ad0GiVVKrDvXtfqyehiefQdVMMZe640C+r/OwuUFfCt9/JuS
D5kjPA+gTFCziyUUeC7a5UO4wRrQBuEbHPr7ykudHxuKIV9+77qAYw/0QO89DPAW5rwl0ELkCMVd
Mmu3bwSW7/yxPdA6vPWEfOGPWYhkvvjB+ITEh1czwzaxWW7bLD99JPjlK0mee9WKbJZAHXv65Pv2
yIZftCRKUCjXfeNOBYudz8X1aL5M/iHqUT785R53BNmx0Qx58jJWodZ76qP0+Rp+g/51CxuElnSR
ytq2qQTqaNC0LPewTV/JaYJ+KXD/MTc8e8P41Wq1pzqqvGF+DNhwyqbVeatr7wqMrFxDe1jx3qsG
ZYINdzeangljdyHIBx9+LwjGeN87G26PnjRPKpzL1bbF2JgKUsXbMsfffRfJjNRoqZkPIKl5d3lS
sClCC4bVWwwtqZpOnhHPA9SgwYBZIOn5h+Dhta9xyYYhd1NcW7uc9MAPbYerHPTlxLsdHtZdByQy
96N2NyOMRjdtZcLwIn0DUE/Xj6T3s3lt87SGQMdqFAI8LhGiadGiykkfnOZjlUAbHXsc1HoP1Hhx
QnaY4vSvp5ojzsmQB5JVJiCnWS8n2rAvKYwp+umDbP55xYTsNfIYw4xgXUyZetPDzPM5UPVVCPk6
xvEX8LQ/4YRHJR5usZ6w6FSPX4jXK5cAY623hc/WpO8JXZ9dy979hJZBzw8b8vsGb9yhY/zorfPt
KX6eTXtTsX/32u7MJjfTrXfBs/fFN3Fx1qhCBnA526bJpnr4coPw2VXRilrAd95KnpgH43MX7pFB
cx687mvR22ET/l7o9j8oXPOkH266hSkjmvF8WPvKF7SqKb3pPhnxdLaA+NrHum04Y7yKmumFtQLv
w3RdSL0bJv4PL9KeE/MV9snOleygkyTzg+hPgg1bL63RNSV5G5rSDOY0J5OFXSA5JGlzSbEOFJu6
nDu0FzPIExKVnhthXRCQQq1LhKlmca8xj3XV3GPgJ+G8E/1ysGtbxk2MBMIFFp8Bv1AfgxLGzjiw
OzK2+7abITZG7scwF+My7ljo77e+DwE8LFFm0KeLRVSe72Cjn6xA2vz41EzDVW3yQ8/1KRWqAfbc
fDpjeqdkPg9kBOiqyC1pDTLR46VF86Cr1u2v6dzeYjjitn6s8qCJ/gpOHlNK23zjEu4idTMWQTp9
Ajj9F9UOdkJUm+Y0Bc1uqIOgGeM0VZhAyjvP5jiH9gKced7D+OSDh1zmegRJ14SdzcfUTbNg274X
/MEAhE8rhsnpnXVclZyIG41x09s+PQCfu2Ox6IUr/k1nFWdQMj8TjKa7uPfvEgKhRALNNMGfKDRX
BN7/ogwACrx0w28JwGgh8X0Cw5bxcR7RtS44nVP3B95yIlejnfPAdl9phzGZSm/NR39W1y5O6Q+X
bLuJRPlPrLGwUOTnUfhfgKGBfZncJXDymevuD+HUP3pE/GVBU6A/RYkVy6tHm9uqsZu3wug0GNP2
OHRyeE5WtgvivtxwLJIR3rNIc3A/1lZVkBiUSUe8smuW+Yn0sc4TY0FpBtrLo9b+ur1achkVw/92
Cuhu8lJksxr2b0yHXQAAEBE8as7qCOhT/QuiWzjDlltIgOsPgFNghytLqySCJ12Baq5rBBFN8j8P
IPfOuPZTJMkuGSYn0xZVwup+LsnWfhGg+pOjP3qunCxQPZaxh+araZdnWAJ4QGmG6+D2Zzav1YSm
ueMzeKBW320XnMCs3ptlvEqXvCkHL1lPt4ffLHsyTH+QRFKta//wB7N3bY+KSjWsfIk6t9Pwl22A
PjFEib3X9PuObVAFCAC57nO3hLdxs7vEn183CPl2bap0RfrtArriHJi+R0XsgeIMOQyD0eXJnSHy
2/rJgYL862ZSERbuFwZNg/9LOFjYW6VvXAuTgTX9mpPobxwh8iFe/6T+aH6de7vcFXD0abT7D1DC
fWrFA/7nZwoIowxSibhrSf6psN3yYUn5rXPWxxDGAExTXFR4HmiMGOjc1hRuEXP4z7V+FW5qXwuz
69IZ89fMb6HFf7Ak6nMIQH5RdX2yNe1wq+NHGMuH/W0oIg3xbtjAuo1FEO96bNeN/5FtyunKi2nW
1xrHum1+iOFlvLZZO01FQNmtpabwnHSHALRcAd5qAxyBfqzcrsu3WZwit82RCZGtQZfVJCknD0A+
92+e8suNsmcOSJUbUuiWYMsykR9OiqfRbRcUWP/T8UnueWMZoOHthJMHc1OIJi7GSHykXfyDwKu8
XZaDK/h19LyCILsumXuIdbdyIXoXwMJ4XZ4G+FSqrrkm4VZsUZpj6MwN9GsiQJp38IM6V7ohnLn5
gNglFZauG5Vb2hx7Kz8tcU5KPslfOluGYEER5rjyg9b4PU16m7m/06vMA6B6esRKGx12WEUBD+Rn
6cSenBq5LSlG/37OWh3v0jgqMWlUwUYLrXne1MAhxQzLuMTdd8BpPLohvD15Hb3lZVYa5OLSfwcz
imMHR+WsTrsPNKdPciZ13ij1iZ/ty1E3XuYt3i1BFnPOJhPDcJq/YPKES3PYOZVRW7inU8ezgc2H
xe3+i3z73TXABFWzlHA2wSEMtgqn7DS16iI7H3WmJSdgwn9sspzcAMbErhOZDP6iJRYtp6zHiltK
m8eKgk0H9tga8QBd+9/GOCY7jLdr8k2b+lobdy8wnHcsugRLeGJeB7x1Fm+DStYM7zTGFps+uonf
x9B/Yd7y7s/+mK1ssyCiTB6YoFgo2cETECJKF6m2KrmOYHiNMWiKAaSRFBxjUA0mRfWSR4vZue+6
3TL4VS2gc0tI/7BpsJOkrVbqVE0Sly13czDsx7TD3Nk5GM+dSobd/0/C1mNqGmZ89L5seJANhh3Q
fWKXqh2qbvse7PrWY42rxueRdQGzgnIBN0FTBP16cjdz8Syxy2BFgs3hBijog0Ww5FG8sgx5SONa
ynnIyXLy1Zec/zhuW0wO0BmwoFVk4RQ9/6pTvQKq2DzUtKgDkU9yvfbRVs7jeMI2P5D6O3IuslVw
uGpDxgqXLnfeLv4wHbU/HHvfLVbmAANlIN184JXjsdnCf1Qjjm68QOeZ+b9Jmsv4wzmMFixYoHkq
QYrl0FDnq+V5OoVngMNSJS/a7Z/piLyyQOVqay9hYw8BxjAwJzurpsLVBIhFgMb9b9N9ypbuI5Wc
fNrvvXHO5diUfYKYosXNGvdl7p19aDFIgwps5VfNf7iZ8rQHjjXbs0O3HVJAGFgfliRHgV2CTkf5
L14vmqRqw7Gq3VhnnYfL3NuS+SlCKebLNg4VHZC4MoG+HLqMcJbXeoTmhWLPqa3CWr77SgJ0dHZS
w4qDLhfPaXedfRPyuQeoUVMPDZxXzQlynjoC73ZWePqfaPqCdP2TFsEnutytWA27TPCQ70iUhSFS
HhokvsftHsE+wBxMGfn/FMiGemkwdo+wCXitE+eouvjQ+1+tVz8NYrk2wjsSCNOF3s5Cx8/b5py0
BHVNYWW52U8wDi/CQBo3wt2dPDh5xlhXMkwhPsJBqVKVwWJfHagzAM23XwC8rlPMq99hApaCuRAl
vIoQ/XxzTzDzdNR9mhKJCqWL1WJlosfRxQmbe3IhEA2niz6wFlUtmHOrxsyX20Gv3XWZYdaeQGJB
5l001TuolooR/VmfAsKNeTkz78pVuGHO+z2LzoSCFH4KBqqphbxgIU/DuOzHSe1tyw8yCkpg22m+
oQ0Zai+f4PCbcuDk28Xyixs0mWBA8pZi9c0jXUXROKRKpVcqF9/v9oem6b0hUPUTfpEz2EqZswTd
shFZ0+mMw+7KSqAVqXPYNlumK6LV1GdCgnsIdYSPnr8z5xoREyv5h67/qMT87ALSn9dtFw/jDi47
4FrElgk14QHyigGLC8IlL6RdzmELnRbllWm7YiEmsxtQRaPyCA3TL0exQH6QbEG5dN8pBxjRVGv3
mPHDY4OCiT43WszRtmkFRWm+RrKs8SjU4Ysn2COe8GnrIesZzpITZdQXFRziD8uI7R23K8hwdWi7
txsatBaBA6u3w0csLe9yvv4H0vgw+vH3WEcFXdBfjWpXww5cRyh/y7XXP8ppbhtJ86Be8dpjLtnw
mq/7HhzC4Lmvcb2fyXfv2szx95quJYvusQsQdfnn9fXR3T7cPjkxNK/us/BeHft3c1t8xR8qns56
uSQSkP/yIv3LOD5TDWzQBQ2KdtaM91Dx3HP3Tfdnck0+/jqEObhjcy7snxAjEb110Fn4aZ0LxBkk
wLcVZDJz0pRDWhoMfgHbsRpDPS6tUtvHiEDzMd0BxNrwB4j4AVaZGW1HqC3uoGZKJJPnTXOjDijz
DmFezofp3+vOycTGrlMc7UNv/Rf0lcukQoTliiG6zizhZ5v4eYRB2tssAmKiHHKMTPIfNA6rODIz
H6jbZwNEGIuXvpI1RXFMcta5EGW8yxmZiTMvVg/q/pCUMgKxSN/9Nc1coQuWTIhQAAwHhmzA3BS4
w06AfXNDgB0+u24OydbYxwnVh4Tru8RA9KuOmbqv/zevNVBm1AWsEZXojkEXeMXUof9cX1E7csHl
YwEn5XUsM/ME2YxX2i66j+kDGVRHjYLVjRlN/vTb20rrArxzLq16pN5Bd86XhWlwAKDc+yNBD6rw
lZkX6YkCo3KPkSpc3ByyjSxu6L5ePlzzz1p7WZFlmuqvHuAYRy/jxkFGtxY7GzjDLjwqp6ffnJ0x
ONUyARgy5n4MHjqGEx5wX7PtSQQb3+BjgrsfIkXLeGYHEayHJMRdb9Uu9TA7fU1oPhuEf3B3q2r2
D9qiE0Q2qLdxEQt0CClQ4ia4WHCimWOuxq28GpmhKgUo6f34SP1oJSnmzegywCiAKAr5WL29W6uT
s5LCm+6cxaXFA8/Eh8sjqHbij4RtezFiqPT+zP3B8h9PoqN0k2+1ij2m0U8kK5besBxgI5KtKKf8
v249tEGN9JFl3+j5ODjerjPvcFMrU5QtfxK5JGHuO4B+mzpf2z6ji5OB9i0WHAJmgHjzscDwkdWd
l6EpLwaEgApUbekWoZ3ycNj7ZC69LS0EvgDiGEg71or9UrzegcxQhpMnib+BsF3VsDkDk5JrRxYT
xfoTu/9S6x296vB9QHEneKZ5/TqaayjfDL3Gy2fvvITjN4UHivIwikTZID/nGsZvcs4mCHH731oY
TqgFc+6u6xG8wTUd3qE9LXFmc+z1ZNIM5YiWoolAawyf3ETZYmXJvHfEPETyMSA628eL5yz32ops
9a51R1/apQWwwRBaAhxPjaBLBM5usiPrhMAhW01buofbAYqSVxqPFnY712TFpA5xW4ynlh8M/1gp
8gh8guSPLrMTL2bvZ/Sniq1IdJnPkLflDD26Z/5gSYBPU27rA+VONf3+uww2KNFj8GzejU01MiAW
ULNxPkiMcBMs7p0r+qwb/Mr24B+eTEPPtg+Kpq+vwBp2HbgwEpR2jfLGT3Fh06KbwsdMZBEGkGd7
zm6Tfgjc4JMnOkftwX8Opb8FXraQuQKquYt199Xw9Ye1UHkk8LzCPYnZ3V9eCWnP0HBdQ/atnK0w
9bT3qL3Hv+qsEGPgFEP4YQuCUdvXBO8vvzAM/kkHk0CYk8wYdNqWX4gEkskhrtHBZRWfnLn3Gbkn
GkMPQmIem3onMBZs7C+2RFCW6lO8oRsTSaZTYCeikmBkg+kEyhfPACQOI8AlP4CZ1JKj7t5aJLVw
Ot894Z78+bNdeNm1dzshtiTCfefsHmzBwV0+2p4UwAoqJ7VHyMovU2K/GvyUFNdFLAX/7QxTaAnR
6MNX5gtLaPkaympGaKABdyuWH55Cv4TMoSxqn5LwK/YfvcIhS68hSAjjD2AjMIXSPwL5P85tdfmu
7tTJZx/u8JrU3ZXOyZWs6LuEl/mz2ocbei792aLmbzNYRvBaXjAXSjkFtmwLCTkpHVnVrBRJRnj6
wydXvcgUwGm/VSxFH67M4xfC6KFUGBygdMia8b2XXsEC3Q5oHtKb3S6Qc5YrRuy+S85t875y96sF
6D+Cw4NEpwhpW3oUTH/7HUJ+B9IezdqFC1Q8v9mJheDa670mb9pC2red29Y/R+GfbhlvW3IHAZnX
v02S+fQUztzW7v1ufLFDDTdMB+GOGEaNj065hlt5n20NhPUhyRJ20+5/gXqWuoYEKypA8p4i+oVo
uRvTTUnj+UDcf7/UFkUw02p71K+XwXho3WZQw1tZg8Pqx77gLt54KKSiOK0S5mejfVOyPnAUQii3
9gYdAG9l2bfwN5Dk4TUqT6AkGVZbyebbUR0O24q2De8SozpbaX9sp6NYHvOvVAp5MfAl33ULhoTm
0yQ3PH34NGM+k7lg5C0JfgCKFCNf8nmx4O9hUzVAKoXnuQ8g++anvn1RUHFBjpTp5NObMBk4EwgT
f+8vcSXFVvSGwtoJt4VG5cgakA5tHlJTreN/KzWZRFRn3YYoIDUGC78SIsa/W0KikmHtupq3+CjQ
RUAxezMUbszw3fdV5sdoZXge66e+htjyp0eEnnXA6YcNUNDXNDnaURcgG3H1pt0vO772Z2To5GSA
o29S57KuvO5DwaKWrrAN1MGhMwlAV6do4gALz7AWVL+i249QlEa0L6GW9wZEss/MvWPeQeh/ibSH
PjUX7q3PIPmx6/CpRiAMYbb2Y7ZQ5+7aZ3RFGXXJcZsN+LuyrwW+SRxWoquYIVKGmZzqIZPBR2PG
DIIODPjkmIwqm5Hi0/vHySbv1FfFOEGwJtDrgMNHhS8iOaE128MdNsJfpuniYnCWCo3yJQ3EuVs/
I/EvMTUm5b80FPv/UXQey5EbQRD9IkTAm+sA4y2HnhfEkiLRaHjTcF+vNzcpQrsiZ4DuqsqXWXl2
M8XPkDxxaqya4NvMMc9a3nHkfm81PUTJeu5HNBNoI1rQlSk+kzTdO2yKGV1vV4sujA17M/OvSXFb
UmeNDW3T5exglszK4+w9o5AJBtaw0HvwQSvUj96kjK/HLy9Jzm7vHMzxKY6n1wz5SZpHzdb3jR1s
GNiue2p4W3tptI9RsTRb3Lr0n73AvGXD9aHteEz9O50xFPvPqn5Y61UctjQIxnTu40/feZWSFVGI
WBo2xs7c9VB9vvZXFTJi4RK9xK3JvoM03o1MSzG7rxNkHj8LLpW7r+JplUgCaPuZ4e5tGa+Fms+O
V9P8WOEMhrCUAIYMdDA8rRogPrc8j8HdyrJoSRnw0bN23JACC7ZWRhwPPfmuBDOR1csNjFwes4es
0iHquP7aLlg3Lc8l2wYmixtS++eZeSRpWGNlbLr+LDmt5CwPgAChl9CRuk2UqzksFkpz2Z0086mY
AGgNcbGcl6KH7q4qRmxpWBfDbh7Trb5QNfUld7h/mVJv0yDeSm/bjUzTree4tVZN/s4viQZhnzVV
cRbT9AW0iK25Rm+NYu6oJtOWkAk9jxuPnyqLbVextt3iUzIr5uCsnIU3nWXNnSVuc2rEUac91mtN
F2FN96CTO/jSvSeMaZXRd7V++s7g/9CUtuIJgViPzXmrpc6nY5dgCNVyFgQNaJm2k9BFi+gjZTUb
1e207tdii1kIpU28SW7+mc38ogfyo9FZ6j6LjQlWHFbCcUP4QUZJi2XQy3GTtW73m9XxqUP8d4v4
aGb90eqDq82GnYyYINj29WSNu8mj+wdJeEsycW2qdo1pD44hXRjVW58Phm9lJhZRBXX8n1+aX/To
1wU8KMqRNjJTB94ufXs7j4/mwjC6DfMq81FA58yJc7EduX0NpqnpOK6VlhyW8nF/FJlBIE32OVeu
YHee4pLS+6+un+390vblaiqtXYyuGrqJwaVY7TtjvPRIBBDwb2KgLJZJFVm0SfZjHIkE/yDky6cq
N4eVVXMB6kLyLAUwb37tbJU4tc637v1aD+NO7xFtT9egTxFkzDqb//nlXXCW1Uoj9O1k5p++9RaI
OSz5cIYWmf/iAo04MAtZjhWHNX/tcmeKvYorqCprV424BnTn08Bd3ks9nMp66/R11EFy1z0MvTqx
RDHskh+W7K5qley0MuPd/GiTI6o2nxwfQYqiqVXTpvBluCxEmIyMAjHThGU3bad8fGlMuY79i7Lq
qPbdo2j4pPXHE1S6jrPqMI1U05ndh3LlWzguG2y5OcOAlo5T5KdaLAdP/VbuJWB3VAkGjiGN8k83
15U5rVxewyn4af1N399nLk9fXCqypPyFukYgPQT4R4Iolu/T/EZXaSMozhYDPGSc5GK3eJPUBPEc
r9Rwihe1ygsQl+zWZh6U/Z2i3WnT9cSSOmU/2+LW65eYA7nEnFHQqhdkA8f5m4FoZmaX2roqJJVR
VQcx/jBNJRVbbCbuqdi+x/Nx9F47kn17xZvfFOyzy6NOkioGosFieAbKSubzyoo3E7JjwpXicBw6
gbd1nOQk7C+HyiwLELKqvfBS5ocMngDtjDevHTeok5+1uzUB8DOUUHavhkbigibzJldnpzrEsrwN
UjzZlBulpoNPXFOmzp3oD4PB68ETLtNg1aM+TBPlEWMChwOkVCywb7YGBAzej0iqMzVS6KLr5/gK
rBwX8MyawOZJUzp7E9N1FQ9sgOnX7AU8dPVrwkE//Zt8RsqU3bpu8SAxyu0cCHhg5nLLDTEOalMy
G+8pXP2U1JscdSyQoIdpmDj6d2K71zim5nHEzn4IGfpwacHrE1tsB5Pn2k1iMF30sK3Dyw1MVDFo
Y1Di9d5xKGkwk9K6eLm2d5L04Nhi145zteo08TTClbQmyG9nkJrIyLJS7qWtHQZG0CtVc8/05K9f
rLPDr0OewmWUOSvsWsyKjVBwknl/ZlVmwhSh2mGYurNc+VQp1UdWat0WjYC/0fit4vZUu/m3u7TP
QDRya/ZAZ7W04LaYUZpqj4XDDYtymDESyefUYnQ7xqmOxm4bIWz2jym6X3sZP7vce+rt8dQsPpdR
72H/yXIE8umeCftPLs1vZkxvgZZTcyLjzumTsFxjx3/95zsDOqcB7/Mcm8+odesg688pB5ZtIS3O
5cEsg38DES9V/arig9I/GoCjIKakh6Bd/C50DdIUYPq6ZORxKLZ2NzHLvrttH5rDLsBOI5DDMieM
s7dmZLBOEtqDQ5+YTwALuX6JYuVziF2W/Gks9D+70jeL3gCybXX3dS6+3dSMFvMFFR8rAFNWiKx4
4iuPKSD0Z5J8V5L5JQNz/i9ijdFj1SATO3hRcmsFPrtqpsidvzGchYqJh5M5L27934zymA8oQ/F4
hB4OW3LFxj4NNTtZzQ2IFKUdz6+ujTvo0RVEWiRMnBSxXOMeAyb7rxTTnu3f17l1IbxkFEygYwix
lnNK41+2dYXLQMQisTU0M3rJT8y8uEzMsNa9zfCoYhyXKsnYmUE+3QoTl7LN9sf8vZ7kpvAYg9ro
4fepfWn1ezWx4lVi3gmyq1uy8RN0JOdAGPVpxYio5P87z6/QqXr9Y3XTS5c9mdnz0OxiGRwG173Z
BclK6TXr8mPMaS71P3+sI6+WG16VPTuUtr00Pv1ZR2Cp1sbShS2qd1z3G5jXqE/i9ZykG3qJVeB+
ut1Lj8RgIVfbS3DHZ4JGY7Anjumiw/CprH6rbAp7i4wsw3wYCPZ1XYKKclnL9HUc8jCwv8nxpfKY
Ih8NVh//SWHhlrG2JBljD8QckJfrOJmRuLJTP/hbOJWDztp4VobA1HfhTFEzlU8Jsv8q5iMxuoHv
wN0JXHzCrcNez1/cfAjzolWh3vVwgUZ1qbVgbwP597kbkqVBpe8TM2GtCkuGsfcv1/leeheiWt9k
Brq8jSFfdmGdMMdeFDpbvE4slj6Xv5pwNoX7U9Esd9Qs02hCVedV5LQfEpNZyzR50vp9otu3wEuA
kuuIyHWmcFRnA3GAWbIfO/tSBX2U58MuK4p9nnQcgBj6GkhSG9GEYTGTHDHDUlm42d12XZclFbkX
Wkb5XpT3PpueiBW6GJ361EX3pLvtbUkuU+fshBgu7kyty9uqEH1qob0oMLUEuAWmC2NgcAb5WMvG
vlhVcaY02oxTRcXIeDoZQqSF0IHrc/osTOOZ9r9d9ctyKIKo4wDVe+zurh5ldvz2eGxMqk9krxBY
fu1aaoutLWpVt2nFeNRGAm4FeVspV+uSri3cWOIh99tp5IzFqcTO0LXFZu6H3cDblnLZ9oz3yNm5
xg4lu+Wfaplv9axaa/ieHsOgrvFPwN4bhcQ1eRFK/boe3VXjv4m8jNj/c1jox8z5Vpv9qsreC5MF
ycr7aONl9VAU8pp1x2y51WtFkV7CrhtRVwXfXe2/ah6lN/4NBZrc5uXOypmQLw6zsRIcPNsF4j8x
vY92sk2lsbGDLlqK9FCnxV5AQcwLEqv/MMCY5xkSQ8RM22UR+t3bwtw6yYGVO4UVqYnYuXNIm584
TzfYlQDa0zBnypv18tTI4Kznn20JnafxRixlWLQVk+pxPTlJVDXpNhlfHMWnqX20eXNxhnw3FPxB
dlE51Xh8+KIC/1/Hkq+HiyfNjKeBCIletw4JDLrhgtYbxbZe6q8M16fOLcbVz5ARXy4iTEczlhO4
mDbwmLwkrgrWXTKfxv4Nr82WHuA+wup6QbORY8wgL4/YdBIOlQXiA+q2JM+zd7QpX1U7Y2gddqMt
7q36VbOF5ekVzhyetNkrQ1ubbhl6pR5msln7hnlLdP3QW/qqgrSScRouUF4qW/bJBOAfZwcLgLss
2CkRp4ce7ixJGMM4zWkypjtOylfJ3uMs5uPVwBbZkL11vP+KKvkIurNUcM5yF6OzE+SzoVQJzfo3
Z1lJS7G5OP94saJZMbdpUatsfVebxi+3vTUS8a3+YnwDrDJfWTMJNcy/Ar1bm/mPpsqHFrBNCRMQ
XY5E9uPKW+EOdEXFRugxxrnkFLBsUBiPYt88eCWJL4GOKrEMHUMcmRxG4s3KSazZUb7V7UeDaA0n
wSO/sFteKnje7LVzXpfMDsvMDGWqc6JyhRgeg84aBttflV6OFEhTsvgwC+6+xsFsMXQZUmeHrzts
WPgNqq96iuBC7Dvvy7HGyMC8ViT+Kp2f29l4ijVGTw5+ZOKzbFQWXMM7t2e0W8ZnWScvZC5HJciq
vZBihhwLMPRfMOhqrRJ1SstyLyc2V3eVdjLY6o047/zL3Poi6zLgQmEFU4zs7GjxJ3HhkdcUO1zf
v1qtLpnj0rXawTWd8WkYQts1HuolKuazVjNM8ejMJy34dW1minqiwdKLNxIIklW9MBVl1BcAntgA
5u0uGPp/KlB4hSrwksq1HjiFu6NWP3WTC5+pArzEWu/sZD3+kJTPJgWvy0JTKDeyS2uhfW4ahgfp
yazyI0tE3/ld8X/2w81OsjmKoSfQav0xEs5yKXJ3lw/0/azRojkXGM/8xdrDq0cZ7so1KRqvWZCd
8jyBalZnwo8+YjzaU5qvqzIFqXTWwm5x4TkREzIfVbSQ5KXAdWZtSn1UJHdvWVZpByZAvyuSu6uD
hQVOpGvJVjPKNdt/gNAydPA3bDeMO0as1x+DZkdzChAtq4Pm/Lqw0v6UbIfWvZYjJqqUGA993NYB
9s1CrVqwjHb0d4+3Ry7ezs/0vWbEGPzIqVO/DkeqpY3PHhV+gxWCodNn7LurRVRuyHJ3BoPLsnbB
ZMLOBXNuXUgTe9zHRXF2qZmwt2x1Ljx95mrrAvviIUqqZtqMpr8z2h4dlvfTH7ybLtM3HScWqXW7
ovHO5oJDdiixUnZJ6HTN+9IS1SrqJMrmhatbFow5WuerKaebcJ3vJIg3viouFsNqk/sV7oyAoire
lUPgciSpmpCd7G2ChO+C6ZOx43ZMnefJzU8ThJg1M88aHQpJfxn4yqwFXxxO+pXdci4Gs4tRUTEQ
mvLKAkm2sm08jpvKQRkx+u4FrfVJ6vM1UKCApZ92DNm8E+sEroIIrxMVZP8cEDq/Cjpu5rT2U3rv
BXyg0Xncqkv26FoDXwvdZgHhwoc9LSZ6C/Vr0NX0qFXxZnbqNIzeJRfZGm8LrhxOG9eBdyy8let7
L+Uyky8i+9ArJoijYJfL8iVbMFDFemxGXc5D3KTNtYKo6SZOfLSXUqufYbXytT3Zv9LGzltCuyT4
FermAUsy/8P0jC/fWMGOAhUQJuDr3sUR2pMjeI6l2tt9fu6pn/yBD00DzB16fYwmySu6pIw86vo1
i0eHN7PXmJOJ1064r2IUnwXMFtxHfJQZ2oFglgYnSaeg0aWX1xkkppn55wkdtU69f8bC7GuYGD2S
iYci/1POeNEHy8QOrvv46np6EF8DTl36O5D/fzMEQhjHTbcrsen+iXbcGZaMpuLQ0kEgGGxswUwv
z6KA14RQam65dNd6aajM/DJhiIDhj0afg8eBN4FMa0FAB56FfnwxIMm9dgB0uiv/CBybn8j/D4gB
6q2/1PYfcKhbIrZTI5GT8FAyOZGYFmTzIbdPWsyyn+nGdDqcOn89ky+AXEAucTgHRbylwHd5dPM3
q0g2RaPtl7Q48YxDEprZfwbtZmI6l4quesUqGnslXZOZsuj/zJiztVoAbbMnDyKX1InIseuoMdpT
02GV9Lx13djfJn7jLEuurdxXfMumR/Gv5Sst7qG+TEbtHbcpf85htKyEF4JhUm3P15pD0kAzUp4f
Or3/ZGFNCBVWQb9jo+Qv+uiGTaS7eIEB7CmpCrN/9vN4neYmqOiP6O8D+L02/VlUCroxbks4rzpn
VpE36Hjl2iUQ3OVy0q320hQZ4lm1FtrrtPyomJjOODh69m+pGydo9d2cemGgqHHz9rzwE2qc2Gx8
CxNIAAeCsfODyFguqERVL49LG4Re5WydoIKLo4NiZGeXvyMyi881XZFL6MXVIZBaSNtSrkqnO6Vj
+eHW7G2pD1kHcwhwUvXFudVTjCMPCSe711m8kUV7U8sn0QrM1BtQ0OZoxXXUkzti1EZGGfDe+PMR
9eHPk/2zBUAMqxRNmknnOl/iGpO656CExOjkRnt9TKGsvsepZnLK+GFRfftJedUg22RBloinRzV0
VDL5KztfTgUGl34ptnqsuCMWjHHzJhCggj5ieQYDzG+OcvxktvY1Bt4tJQRArmFc9S9OPJy92FmP
RkV7pJ209L+Z5p4T8WiMnP9TNlISIHAi6syTOs4ZozOP/5Z57WFeOFczZ2MX0KnoDC4yXZWe6maJ
siwPrq1Q9bMuFwalCS5vWPhyeuuN6liX2QYjRqisZa2q5Wqlw9koeTUa89zGHbG5w0uiGXgxRDSN
d9dUxzp4dT32oqAwTK5+6pLplRQPHEXyL60ZHNk4lOAgumdnmSnhq13cZi8VWbxpidhkmX8qwWIl
pfbysBjLhvmqb2098ToNA4P0qmXsPiKFsfz34LFEdM8S4K9G18WumOZ7nhurYWbGmAe7AWOTjMtI
I+pmKdhjzTHSp+5PqgGgCG5v8Ou0bTdlYz6TIfAqRXyoE36e6lBY814aA8N47y3mXcroVgZJiTZq
TyJILgH4tIedD3dzSDroczJgh6/pBWY/EkaHm68gCMFuPB0JSsU40OOPcWTS3Rp+9TEm8771tf+G
NqPDweKnmQhQDZM7s5ErNZUo2PWVT/Bsi4TCXQsOQdze0t652I19sLX2pYcnFAZiWzJs6yLdEXZF
8Tasl2rAFgVfkJm3lt8xHh6PhNgUguGLEe+ETbY5FYvjzJsEL97CcMNrOVUY+GlLE8WtH7nUcT0E
iFXXqJx0c7tU42TNYU5Dw+fQ6uRVJvCuDhaPxMuS1dCM23gGzrJ5qftH5dflB60q3rWHm7jR1QFj
zXY2hxZtm3PZ1f4pq3rJqF+Z/T9ct2K5TL75MnXihWT5lccwPM6L25gZhxbfjnKn07SU16ro3l2d
XrEajBN5T+QiLf95Y48NxTmDhwFcIgLCY7O4/oXDe9PUbgvC4EdDAUrcpzaqcMVSJyf/UYU300+1
uAL4KxlDV+vanfYGGGfb6dBmffu2aMOXFxMlYmotxanNJFUrQjulSWon8A+XjrxKtSk0xuSgFYje
c/DeWnw5uu16YS/SfLsEtraaEas9GjRuNobfDeeG5jfoaMPZGpzIJjs8Mco30algBV3F3K68jiS5
rABbqvWY+a+xavvIyJL/CoXapbTMZJ5j/OVwcFrGC0N8N3Qb81QMycKrn7nVriQwXOPKf5sNeWAT
+QWyblt6xVoaBt9ukT+TCLFnQUbo1ax5n4fshYG5xO2OIJsRTRR6nr/JSnnLPPndlOBci6GXjG4S
QhQesmCjxWNEuMw9w3yrG/5mKrmIUsePio6aa47T3US0yWaWPNeB4xuhSMRrUBbTsXaDV52574YX
+deGK6rEwsjGARBO8PjweRPgpVp325r20XmII7VM9k3e7psCn36XMk3W8v80stmZDPLHS/fWtCBx
Jsx7VVR/VmyUHPLVZWz117GKb+TE0OYL9UI5N4Fp4m0uEgrrfmyO2dhfJrK6nDqXeNi6/4wqJTNo
2Pt1GvqexnCiV6e5yFkg0jOATNEGVJNBYzaksTcVPmWujDa7lkV2dJbk5DZm1MvmdUkBAydKv165
R2lQJNvWQa+0r84NqDR6d98z12yZzi2NQsMzI1kQNCmohg2tD11hnIgPuPmaR4k07MqalS2P8YsW
vJNh8mRYYoOX761R9a6X9o5mqaV19VbSn3ZOaaz1mkOgN9INK5QAydVB+fZusVlZ3PTHmJm1Kbl/
k2m/iPTeAdhhQMaqt8Ly9MZahJ5UY2Sbh1tuYbDvtx5HXLzODcEZrqp/6WL8q0wWfZLw0ZneLpPj
fiFuwBbWP3ce7qlE8axTa28MxrpxmncVjDwDzma081dhtrveLl8wrKz8vPsITGen9Qjn2ZJuerw5
GARcopKsTWJZK98bDngIYF1liDEujLvmPxPJcxmL567q3itfnQJtvLjj+DISYDLiOzLi4MRp8dJY
zr8mmK66JuPrTFKGlPgYuWPQS6hDpFPCTqOOM+W/LY1+Nsf82mv00LP7rwPFnTmiSrsOF8M7sWmm
C02VNC+cZ97aizFWZym5a3FR30xyBeKF7oeqtLPuepI/6ay9L5gTt8pBMAH99fmsjPnNT+MzST13
y6PNn8E+Dc0KmxojvOdiSFlQd5KjN87roUTxl9jFSp55dmCdzULhrZzO5AnsWNm77paAKkegeSYT
42tzpYKHutWtVF3ynTurwBbQquKA0ebUlTYdRwc+gu3bybYByAjiIjXFbPmrQGY0vcYPLwe9HQOt
zDP4QbD1pGl7G2gYCrfeGF686hZ5LQY3AiI5ukxBiCK4+Z04+IOGudsMKxPzsGPQzmYR9hEO6G/D
qk6k4GzTGsGURlDr0ouqg8sCOaxGH8m+Ckczi9E9+6vbYxB3E7KH0lPqZ3tbEE1dPmQQ+6xy/TLT
Fqc2XHXlHZuu/84m+VU68abRmwvz83hdOGoV8zfXsxcRybdvYh50UWwrPuKG8yZ2ZKS3fDnkQh1K
AnsSw3/qlXYYsSRhINsHacDIwTi4Gn4+pRqyGPrjnJtf9CvHciqiOJG7kW2gS/+UYVOaDBQgpwpl
gC0+gxYHhF5sctUfnlmDCkzX4WaE92dPC/gLogKyu6QCyJIExz3nrtFtpWFGquo30scQaaeEGMjk
PLjejbb06GIy4jH+T6b+WoH9Cb5DY/bxMkqIMITxvvk0debzct45mvPF6fQqumbd0q9AKG0012M2
8DUnkieduoi3x4THzHWsipZ1nSw35GvGBZ3cZQIBWnpbrHoHn73gjrGc5z6PvMU5VbW4FSXLSYXA
c1Le5TziDQc3WvyDIpLDrr+NUuAlzkI5mCf8ufgL7RefEsCsDIB+a6uNWtRx86bOhFQ5bBz6qngh
4g8OzzNREaw2JI1tryA6BFi4XfAEY5lauvLNHgg40cD4tG5X9+ZpnOjElhEJx7CLYxd0J9VnwIPA
y4mCH+dh1We1d/BnMhsME4Waqhn0eq4raF/ND2nX+8XqD2ymDxHCtlMKkoWM4YsxXBC8IMuQbe3t
iJwxkenHRQTQ+8wFfxtz+y764jdjOJGmMKKBEBGBXVcyTX4zmMGVllfvw/KXyeJZdt13h+FGX4gp
ccyt1nWnpKXmAkH1OeybgCXJwKSNRsPc4BfJ07XiIMBax2mHDwHmKa/yi9Lanae5q8z11joQUazz
XQbpttJy4kHKTUX+n+7E3NMNjD0K9khhYlLaKLYqWbrajDHqrmlFAaxh3ivIH3c3aVqKKOjDibr+
NoGGcJX3HzkacSiNO7vjOOBK5+w0v4WQG3rLMxgnw6llZw9qp2esfja7tTf6T+oxLran81TgKF4Q
ZrTkBNFIDpKiZuZH9v7T/G5H7NO6DfRLXXRYNUmimiTkUH+pbPuRRxGmjnXo63yDSYu3IY50fTzp
4tmwq7eKgbmJ9hur8lRmfK2CaK7C2qRYYDIG9Kn+kqKDpCj6jPafB6c82MW/SSzbpkiizrEPY0JR
4hmR2av1OAao6GaIDx4zBDeeRrpKAjbkaxjI6Ynsb7i1gyAPPAHJI/dkVbUNCS71xjLTBi4ZAwrY
N5vHiKxDcxqH5q5Z2Zk8Pcpdjl8S28xF8MDzCiJujxW5tkW9Ceb4tLjiyPW7spns+RUGopHv8OEN
CWpYOGoRLFx+CtyciW8apb0LK+zW+Vkf9Q2OxrMj2SBetLvUc9bZ+BPTW6kKnR9gEo6uRmqYcQlZ
d0NXOyH1tdQwIdcTLCyZdPV0aPS7z7G7yBlXcPfcNzZXMsvF2u5samrnpURLBd+1lX/lj4inKvGi
ZhwvXdxfCenazlMflY7LZ/avRChMHPXdVQR7gU86mN3tGisVcrROaZCUakNswkIdRzyMnzyVc/zc
Vh5atXod2+55CoDgguBB2N4elQkDyA9f9ic3YbnlJFEo/C1G63U5fqQxyWABFb+jvc5Luo9j6zIQ
bGSqgq/SekmoYlKnxASmrSthILANfBMTJvwHAVxF4JihjHmMLXkte0xJmHQ6xj0JhZ4s05Nvm5Hh
OFsiS1f2xKDR4dzAVi5VuikZRw/ixYZucSZrzyKDrRkYR6upt4VZrUpQk6xZGLvODHvbb/JSsjkJ
uVPLmjEp+74MOW6GSX8bFrXpRED6jbuevSKaEbEJDbuWs/YfkP8K2mVD7NVW8mLa/CJSVWHP82ln
ctWYtMZCYEuGRtA8JDITKL9Yj+a7A43GuvZjgyChAi8aSQfr02wvUn03lNaJ6hyI013NdDSDNR+7
dqBD67fT7J4G4X0NSN55T4CHGZxNirE6KY+VyVZ3vAmpxnB1fLjwqGjWOWJyxkSmyIMPd+o/cLkf
uGVPWm/eSHHdpTFXVOufFzc7Ep6NBUrf5c180bLpJUPpYTnzNiVvTs+tD1DGa++MUeIHe5M8j4HZ
qzeYZyfXT4bBXkTcAYnN3aMFX0lSkeADA8Soe7Rg/Ez/mfeGWiXb2kHwm6hko8l3Q0+x8XtbkT3i
hyrysJKrnwzP1PibxwNTcFLggX+ZO3WMXfPUGOTkWQvJjdgA8KOQBvtt+/oSmZ4WTUO6YdV4R7Cv
dsU++5UWrxmwdCbtDe85RhFrS8+zTsnA6FqSMRlc5eQULMi8UzFixZMXr8DcVhhfFUCQSto3zVOr
KXVeH4ckfffhcaaDFKUgDsG7ThiA7Vt32xhvVU9OQYnVnS6PwJ5sxi7W/U3m8jHo4OfCZvTsPYYL
NvFbfdpsMgzmroZdi4qeOM5D2Y4/tg31NpJh1RnnzrMk59tElJ29SWYH/c29MeOJvHk5iq7cl7q7
rpLqyR6bnbmU31i+U6onNublIFbTdHZHa9eA0Wpe9zQswXPe8nP7FWlabbMhL+Db6Rg/po2+KXnX
Rj/+UtgX4cDMc4+A4YyUUk77w8apLR7+926Z0NJyQsdg9bXJ/bKIqiUIotnOdhYV0nnzNDMPjVm9
VrRsfMr3WfmnWWdDCTm85E6p77Ifz8HUfy7TeOiZTvdcs23Q465HXrWKNfvN10nZbhxiT9XcMB3L
MI4a+6511q09HjwG++Q67IJanQBDbl2XHg0g+LwVP8xBeCJcJiphUyJLz5BynatfyWB8zkV7DGY6
Ew6pk0sKzVwU67Lw8KTXu8fqSeYmL63vMYF3eWzIAWAKNxnOT1Y619rjh82Nl2buuXQyguMIU4Gv
WHdBziJfbtC5ZRqlIs9lH1Fg34vKvjU1kGc2vc5Gc2y85KLa5d0KyGlN9OeEYoEsy1BPCXwD/ZXV
l8KTrukc6nV50+mSpD4cLC/YOcIK/Sa/maQIz5rHjIgAgAxSz+qqQ1PxGPn6UwNWOcTFR9KT5YcQ
rgUGHJrYjI5J7FfdkF3Zk9Nb22uDxqmY7dCio2rALxrAJy6OtYkYHjDFwGoRBXW9iRV+W2eOHrGI
TmvvMqPdlgHxuJL0hRrRi4gGVdLVcyAXlJQTBqS6JFbGH67Cc65idr79TEVpX55yy2P+0p+1eHpJ
yLMh3eyezP1WPdhEcNpjCxIYC7XF6HRZCnYClUS7lXX/D/KQSNPyr4tJIh0SDMq4sYM5arHWCqP4
1DP7Bc/qem59gt/lHzGi9DADxd3/HJ3HctzIFkS/CBEFoOC2bO+72XTiBkFSFLw3hcLXz+l5e72h
RAB162bmSfCSotnPpsaNGp1pdDwLHe8nURxZx1/zylj6jjgnXb/iJNui8J0Ry28NpsMmPjUjRnVX
bZI+Pxeo73XnvJQPlkrUM7G4UmI+OMQhY9GoD4CfDlkwbwBU/EZj9jyAJMXxyUregBjGsFFyV4cN
mBhPNW7O2McJo8C5yHqTwaLOlXi1CQ1FeDWhT6aVRtgc1yNOZh+Jo3O/65FjdS7PVate4oDpHf+T
PzMWYaBuUh46P8CzP6wrKFlm1G99kJpPTgDYKam3SLK7MR2uY65ICo7LIWV/66LlJEOPxaciMNX+
cQaxlYZ1jh76IKHEIe0u1oQNyA1PYSBIhlhf/VjDPyggZlEFVFvHNo7fAqvfOTgGvRKWSgkgIW3c
lYrk7REhqFpvBQt45ZDRGsJw35fjzeisDSA9VLUBQo7Jk0dLUlXLe5w3QH79E/s/RMnq5lQsHUe3
X9UWSTZf+shFzcGJim1eGh2XMZpL8gCRPF8Ie17MIuFgY3+PN0cTUo3IsPIFfnaLjKx/2N11wPZP
kl+xuwNXRuRQuY8d1tADF87WKN+rQhy9xnueA9aTk3WQ7Pgcw9gkhJPt+GG0704wqHEPEL9F1NWI
PJ1Gh2mGp9HDYMhxQOySOf5hJ/dKUtc4PEwr2xuWiW5nnTkgt1Zr7iw8yDXpCTAVhwnBp/VBaFAE
s4enSS2ic4j8cV2QcU3rES0gWof8pXLdPF7Le2sbuxFB2BDA6LCeL+KqXtmOv8VotUckOCQJboHY
YYMArTGyXzxgS6ZN/sYon2I57bQvcN1ZzxPxCb5YjL3hqTUa0Cdq2Y392jTJGOAxhKVOGmhetThE
wxZL1uTg79MbhxaoIeP0SMVznjVboDCERfyN8rmqsUZOyGHwmL+lbsCV+96qEQBG7r25GEa0Nn96
ssBDNRwjCkKBTi9MRHItslvtJQTFxVEV5Hoazh7XuVSiXDsDJk4CKilOtdGlgNCzcNz5iwqZ3Cmr
e8R3TDdiGTKOdMXE1YfQgF0Et87LLn5vgIgwrvSJwiQ2WIIRPWDkq6T/CgKMXyI+Dt/bpw5JRMdV
q95yvoc8uDMz8qtg/ASBhHZJ3LH4qGtx6lquw2ldXfxq/NGEX1MhcdUYu9zg7iHMFec4dACuLein
sCx3OTE/kYCwxE9p2c0Sxsa6x+rReQRnG3vlRRK3FFPE2NefOXx3RO9jWBbcq9nLj9VuyiEiBNXR
GQkJxzAqiWvvp5bnLAoMAC0foVfvfO4psGV57JMtC+ml6Lvlw8QbIdtV8/BW1BjiOhK0WDOUm//4
uCKG0nzGsLnSk/xXYZUo+dQaOHTctFhpZ7x5tvsaZEDMMRprbREwGjfSanbwxhdQfp8ajErKRkMz
Z+OIoZRTwV5YAIzRnI8OiyJG2q+aFCLBCQJcAptHsuwFiwtJxJK0UsoyUWG5FuHIW0eCGzSqRT7E
MwnsBOk9wKqFnFOuIwh3dZufmwcHaEjad+3gDihx6CTDoWiaSzcZH2YrTxEb1Kx21wqA7FTofemV
eCvle0EiZ06qc5LyFcrnN7jKQG5GPE6yg/4oNj6o3rLGPOdGFvkNLoZ1u0TzWyvt3nEuXJqUTMGD
QQNm7SzK8agbAvLc7oiSPlxp7tL0kFdpmUEY4giABR8VwVGqisaBud2FqHYVf9ckSTnk7VMZTZsm
1nfPMleep9ezXa1lOyIkZCh77bpXLhsWyQe6uKINPNwYuNBEsBzq/lRaBo4HfAems6umnrEJJHE/
L1QbbcIRuY/brA8WI/XMp1mDwmfgo+bgwwADkau0XuQI/2FaXTS48tadroaQO4LITBQYamT5iqH/
ZOdYuiwal/sxojRCf4lovCYQ3jFAsJ+gE0M12VsNfkd0xIAsyLVFFZwGnhaVMfyAS8zxx1Q8IPD9
dqZdWAud9AeHzBGls3cf/bv3EAet9tRTfeBF2Y0+MV6gdumOAJKlt3Ay/6pbDKSgkRob0Iwj8cnP
K6OYj2x1FyPfAj6Ii1bnex+VtJmco07R9WSaX/PG/iqkQP5B6gawG5NaRTaZko4Pqns2zGhd2/AM
20ewFpEebTCKwmXO5rVu000+pkfR9HsqQniCi2NKacicxIu2TP7MHZdNwSHLGfjuxe6SzfQmDzgc
uHz7BohHyI2xFhszhPowTZ+0ymAXyZ6LsDjZwYcwO+IIidyEdrig7PQUFO0CI/8mkuNWBBiBPRtv
Js9QKflaRFgxw+6M3eVpDsRWS/XSSpxxhEok5r487jYNDp9pxJucyfiTufsriUnyenjMzNwnGAxJ
ayxXNUTFLvB3AZZyup5YYbb3ru9B1shT5qjjyE7BavVtDqeDTJxFOyqyh558RWBGsoJXWmXRq1vg
vssK+Rik9vH42ZELA4x/mLJ8m4AS7Wbj1oXqjNK6ktL7hMu6Sr14P7BQbZKcYcrfhGz3yEWA6m12
WZVC8c/3o01EXZNcmdr2yJH2+6CnQmb6S5jjmCbYPLuJwLNXqY3l4bSyg50Dr0GC8jMU37me8GfA
cvyRzLEeJcPmKRoyFl7VWVZEMzLyNcLAOGujBqcGcNbkWZfc8gEBhGW3mQF7+K59afEGWlOwzmf3
wAv91tBY7BONszNvMbnWm23Vi5gZhtnl3gBLKE11aWEFauhnSZr/dpM6FqZz1Y4PvYTaBiIzZThv
etdaVpaHpQkKu8aSl4nyUvgA3R75DrN7mlSxTT3ODiN5ySts7UCNwNy8jkH4nPbZXgeSvy2wB0JC
YSA/3Jl3Wc3pDUMhu61+j0CxdTp3nc3QAeTjtZznBMR5f5XltE6H6Zg39T5ichlITPB7XGvg1Dhd
FpO29w8QxIzVT8UtqYRuCV/sKxsgBo90YPgReoJ9Vo9bGr5oGkLf8ZyTioQzwb+jQgkT7QyfU5FE
6X4cIXaVEfN9i3bdVJHOqve83ctKgQnRHnEw8nJiQmzSSMuYvy0rvqQCRLn3D1lgjWT7WmBkttA9
Om3+UsfA+cCdq63fZ8e+sPYBxYtDChWmpIKn562M5vFUjP4rhujHZo4vk1WKDfIr3CL4H9XDDKLX
KVhr0fhw25rf2E3IUg4H1yl3A+9+NIlVAGMoIEc899V9qswbkg0zVf4UmqAEO9KdVbtwy4GjMgC4
YL3mxXDNMgIZ7QCcE+9rwxfYK/0rtQPLzB/WVgriQqQMkBVkZI8Npdqpwt6xewBAlDNSfPljspuq
jzn3vjV5RDp9sILmnwHjlGHzY9vRm+VGT33nYq7qN6NON2jfxzJi1QRgX3TY/uawQxzKnx8+D7cu
sOtlR6yYN6qbjybnYBpXa4N3PlPVUnn23oRjpcJ5Pfo9/5TBI8IGXLbyVxC5tnM1r0XjvOBg3XgG
qmdR7ujA+iyR6fu5/wFWip8b6lpbo2u5q1r2x3Dw6qVbkVwuoQfGUzMdMdM90ga3KTPXVVJfgr4n
ogdHkXw21o7Xjj6Gqkv2aUfIyaezxwVOqYN1mnlLUA4vtWHv8dYux65czy2WV+wGOAVdbrdE9oG9
zrFxbEPjrUxduBV8P/wiezNZ7uf9tB1659LjJChTex9C+OOLSzJZksrFcogNsWcAw1hFmNfj08Fc
eRqxtpfNANrM+Q39/sXMmqUTQk4e+PebM9wsyLaMWfYIhWZghWi59T7Nxncj8RjUGtpXhk1ezEvb
lvj3g12UA9qWxaqyXc4B0jGF9gjW1azzuhU1OOg8xqIxg20r5SrGqWNwOcyFxksQQK0ACMn3QiCp
xuB3gd5Tn8jJmAEncmw4PYm1oHwcZlK7i3VxRUM54YddYJ9YCsoWn/BMY7zq2k3jdFt2B8sBAk1U
2yej03w4/E0PYMxk+xsOxjLpFBHrcYkIUD0FwJ4Gz9hV6eNxK249xRdlZF+TRH7kk82NiUex6rd9
V6we9Le4TV8q7BGQazBQdNwKymXgcYqUBb9RfQppFxjd5u51xgkaE2UY3q5R3Y89kOOcPIuhuq8i
YAHcajre/9HJaCswmZnqjUTXlB2sGJC5/tCQZ/L2HstyQ4ZrhM81oLcTkIinCW9FVUy7sgr/9aa3
03lEij9l4hu8p0I8msRtPLsEmSOxMEENa79YN13L5GztHZd7XMtRF6f6Ooh2hdryxlqT+wXmQ1J7
dGhdWZ5/NL1705UJwxVquw634yDXIAuQSeOV43NnByiV293W662zINYK3DddeXw+DaN9bjt3xWR0
8XE0l2VxUkx1AqNC1Yg3Hx+MmslyJN3V7MWFDMixb1tcttbt8V76jrEvcwesA8bBoV3mHD1wyO4W
lszI9da8s9guSdoQomauxdVJ7qhkWy16Xhtucnmd3gqr/d80v4RIuo+k90UiNH8ktTcCrzCOOcwm
1Yaz5Dw11JN1dvhONceyJVFFQmM1ZSNgD6hI7JRtxHRBewMhi2ueTufGkQsubDsEmavFEN4wvTrO
zrR8duLGKiIl5dn0BOJWsEqFngOVCI3B0hNzXrwD//c+1uSJg+mew97zgIolNqeDPxNvN9cBjvG5
szdmH+0wpFz5LsO1I6uA4WgJbZy7CWbdVpD+jN9Cq6bVtMs4yFn8xwa1QgWOWwcDuM9Oc57qU22K
r6aOfw3lvEnhfOpHBied5z/p3F145chEjXVFzqHfa7BqHYQUQLvbqtDoW+bN5CDrKqhJpEAooNrH
5vzBp5Uwg3Hqx+k0q3qTA8vHCErSyhruOPjfAydZC/jN+A6Y1PLhe6rlT9lmR2WM/7zIujm5vzN0
QSK/+kgEIwLWtLsaxkNc9Cc5jwfTTQp8lZSZ+bTJqYDHx7EPwmcNAgETMv/DxGK0wyM5rcn01z4t
PsapSRFhi/FqdOnrpNgEeKk6ILG6ZLQSjADcgtk523O0Mlj7GmNx6hP7pvG8ZZBf7EJf+wwjTJT7
Vy+r/rh1zUE0A1NiSTJZat9QriECoC0mi3agFTvR0megunPuTjwgQJcH62FazyfC4NXKt3B0jhO6
O81yCfpSbd+URTYHaPQTlJvTyPI8aXCSC38b1pqFfVAeAM1SfuKcoGXtPKoFBnPKcEZzHZ1awpad
+9nIIUVLPJIss6t5b/saRAXnShK1SxooXkmzbhsT3VviEvFj47tPWEEBOUGOvHMRWAHhufRJxA6Q
cSeRj2RjwE9UmZuOlJVUEm00Nw8GMoAuuP3PmEHobPowKyjJ7gTQ2TnmICrkLD7aRm9l4bh7JWI2
Q7PxKlT4K4fovbXAWae+9VYWwWvpTb+lq3ZjqQ5lJ57rkqIGZZFidIZLQJrFsjJoFnDXlNqZLcUG
6ShQkqrnmF1+h4aGhpfH54Fn6Tjg0+VjjqBtJUga1sgImyRU9SCUDxfPDqMdmCKLVf3kLuuE1Hpf
RId2yBloaZwZSvff/166DgeVF5SXMAAPqIZXrbpDYuh7hCAz5PAQetB+xVT9NVFUTQHKP9S7LHyQ
WMTWarIzXOplLKaLRRCtUKDNaESAqZYNLypt11oY60GPf+g/+YoLh1BxtgMWfNACwieTYRPbu6Yq
sLQ4V+5jeApwl2Tl2cF+Cx403ZWUYvQzN9bJomjp0dfEXi7cddV47OLuOnjRX7+hcbiug1Xg+j9h
gjHHm7iHww/Dg/smPPKTphNjj60udtq82RKcftfcG88ncRd+JNb0MimVcGS29ykTp6QW7EiB8Yve
qpczeDSUpPowjfIlIvXiJNNnVEAcIo+DTuMTK3e3CrvHounNYuEJdwGEPV7qcaQuivqCKceuXLbt
9UHWr6Lp2AfVvzyHl9JN+yFKDrHA8KbLteZMDnrja+IuWHVzh1e5+xwYOzEMRP/4hL0obe2L2sI7
TDkeJ8lQsARX9ms9Qec27G8zxN3ugjlpM3PrKaJcoyFYb1kXPITHKU9uRmWu+oHlpzWwPtfPMYwU
qqo2bdufE0IUxDX2ZDVfteNtWHRwTyjYDptmsMNpCoDVYOskdpmTrWjdG58Kko74N+49CVh6hqMn
CO8sSLP4D9uXU9PZF38qYCljkWz4CfJ5/otd8MX0xq8YJYTeq1+3MM++Mi5D26+9Mv5qyPtGSOZ2
DD4FV+eVPsGX0GJfVYJQ4ktnkh0csMugcP3lIsUs3qBbOuk518Nn5ZIUqRy+LhxvwBXIFcfZEqMf
lmhxSDr3ioPmCssSawswLZqwlo3LMW1zZYxMjflH8ZwnFC8muP+ddh169q0YaB6YcQGkXv2qZV7j
LcMUI8HEZ+N4UPl4mW33aALqJ3cOTkB++kO7B+6KkxDUTUz2OWTL6vfR2Y7Kt6CBETUQKbOs/GC7
cCoDDF/t3LxY2bAOJ1CXSfbmMdGEniCb08Mo7j02Uc5ZjRh/YxICwlbfYS+KJ9vm88lMs8bJfink
vLBM9EOeu8ESa+W312yy/8Iy25uienb8/hWX7+OyCZ45nwDeEJzTzdaoXNDV/etQZO8OYbM8Yxk/
J+JYtX4EC64EbNg2zS7uQmCjxR26/GkyijXL5DfHCR7oM9occAS7hlSLHJa3MdAWY3TYPCXuM00s
dCBP4MO1tYwlvlFoAFn2NitIfDPWDYxLV/b8xAWh/jcYSrIRBXfw/sFJnp96KT8ss9n4CRN1zbaQ
3BTf8wGM5oPa1dvtz1RX70kt1xOAdFbfOz2a+zKdtm3GmJbTK+cDIJ1AiiBJeF9u8ehMYWEu55d5
MF7dB7wDktmF9kw2ZsYhBPiK53adS4pVwO2SA2Y8DIsNeed/RWQ9W3zX6MTKlloP/wJlH2LZcB55
f1q6CElCt994xFmJld6rV3b7zsHZ2oGfyNCMub2Um8DCCawaHAsI3SkjxXGo2WhbloZVkyTrMScB
4T4WIehPb5SX3otKH+zCfSe3/cfvuhNJIBjRlJwoOMz83sO7LqrV2LvkVsvsWww0zro5/SrmxFSY
BWxpdMv1pcDvld/CEi+hWfgfrAje8aRLoicGNkg0nck+RGN4qFpsGmV8LovyEEZEOzjKcOG6+2qu
doCntnPMJOrmB/pRsXl3HTZEiUVhyqcbWZND07gDvTvq7NEpKFt8Har+wM5ztMg3DnL+GDLvbSrF
qY1QzgzBZF+o5VDkp5hlueVq/H9OtvSYGjH8Wds0IrpoBe5HMgynOc5R2Dvnb6tdcBfAHNyx+tJJ
9U83NnBIJibNDwIJznrYc2F1zRvhETIOgG2mGVmGaR7whaU/tTvshjk/Eu2mgsS52jr8HGX5Ng79
Ie3rexlQsAdTczHHRUEZiAFyRY6cXeI5NDwkP/elGvI3NdrLmUacJ9DXb41nvxGshBRrL/HW3mv2
7k3q4swhJ0MGU/qEC9wlO7lP1xLvlPv9EYOZH3DmvGvV32RsvqrGW+ixQRaV5yiLTg0fb5Ifyd/E
gVJueXqjrJrMqYnHyJ7/1m3YPNVVQR1VQ5WE2vVp/l3jsquSGFSp8zLy0nfwOEiVkKEFR/rFevZs
4KNi2bNNDXX1y5H3hVJKb0g+Bj9j+cCdmPuNxDxkFNXVNtwd7dLHru7WpYxPU+/RCGTxwFV5Rawc
IFI8o5mq+G5ZrE2lTl6HPv2cBUWuLF0+A8PGRozmQlLlXz9pVKuImKbzl8YvWnjltCXOcssa8yaD
ZFfzRQ879zn3cov4/wPyavFXR2/fxMSNXD/eO9zcZQeiILH8Z7OqgRH0w7/BwYo7ONuxg93tdPU7
reMbJmCMMto+2xk/mtWwHcy4lHwC2tZ/Iqu1LknVtQcrd/tjlMtiATxsWhNS5U/NyRkcL8cPUoEh
H10Y07cRFHtTWruqrn5yCiie2Bx/NzPOQboJGSJT97lS5t5ScCRb68R0hgXf676HSry3TnQ1G/gL
ip6VOjT5pWD90M1jt8OYAId1xwa4e5pT86sk49WCgn9K3PC1xWx3GuBnDmOAtQGnU0dnWtThzh/D
izXbD6IQADr+H82gvwln4H5TJStZajzn8wJnxaka0w81O/csZBtskhw3yRWi7vAipshJPWTggepZ
d+r+uDK5DFiLjcnYQThcdoa9y4f2IoEJVDI+RCkdzs2gt/+bnZuAKiH6ffehOb3PfWGuG9M/QEiB
dwRggkN1ONFYihJd129xYfyKJPqYxukVIPKNoiYIQcXjCmE2v5iKPmDGAO4tK/tgmYl3F8rLT6Yl
zvgwdt7gG+/1kGNzpfUYb0/yPQUPZLDDN1TV04HnmcCrG8u99shgSMXnpnEuvsWhZqZ633a8Y/xj
87H2E2GcBtXMK+6d49GoqlM7mrso8f/lNbsuSr1WwwhbWU+4hEIY02qeDlyk6EZDDw5TBHNHZM9G
hmsFl55L3A0g/ocmGO97PZCHcsO++3VuyNu0w8G35G+RsAtleUqVSEK3WMOlVWjCMDF4xaAiojR5
NMz5BAK9yrrbD69rlpfIZEoBCjT35pi9hS6GSt0ctS6JiNVIDb10Y26NxqkbMHgM3BPZtm2Ktv8C
+rnxpL1SjTgUfXgzoaEKxXKhMI6+R74EwEQoEyKV9jrvQm5QZF8j1T2ZBatRPAeTO+7IWP/tXNIm
xdhsHDMipB8VGHATr1tU5KSd2Ti4nblHZgEGMzFe+EgljA29Q4gtcqptaSXkycvlHLBC7CZmh+zb
9fxtXs/PiHtHrPA42kKGUEJS9Vhu6k7uMoWckYSIBgEO4UofI1ocJLDywqu35AEIzcHFbZloSZal
ffI+Myjz2rtrvjRYOMcjIsl1Unpnc0tL0mAXGD9UwD2JQu4cx120aLC4dNxdlFI/iRPvSlXfhcY4
4mBW+Se1jAs9zvXCiSimmsc/2vJeDN2CKEHBGzDiZcLaPnAImRH9Poo5paNehyFeShr+tA23wTA6
sptqqSr/7EMB3MPfZMgMrbWwPX/JBuA3mxoD717bYfHzNzWtofhf/kVQrGNLnqRTlfBZuL2yLsDy
zNreD5z0F7NXsEnz0t4FUIUvk09kNw0aufD4hUGFCrCIlcfB9fIn4Tu0AZXnSYvvMcTPlGtzpezi
N6/MnQ33oHDYxFjhV9bW7rmGXcujje8+cF64jvJlY785eeN3m7Y878n8nOaow1FPCkvWmHbVhOnF
N8HWxAaJA7rNgbLl/UtljZQOKmb6NqWGwAMzyAqP3Yes44OSPe9MQ6rnsfQdowakdUk5StZkNCYl
wyIo3DtI5HNLetzVLGp08ljmC+K7aC+LgZwDwQvofHjYTpM1noQofkzDpd7JlYeiY/wio+c06Xmw
5KVy4o+Z/5AL8wEjC0jinkSQ3wvvCAmEHAGuw6XzoM+2xR2zNporklrS2Ifanw+VE1HUEaVEROAa
iReXDp6/zmyh/TIaNvfOx9lCt8/UHA2YCFRJoFxg0zMWiQ7KXQWe5s0J9b2syRinUhorEbvfgdnA
nvDj8qmRUL2aqXEI0eZMiCPo26gSb0Fi0ADg4H32SrQfbK5DjsrXRcJ9MFSSTaAtTFoZ653agI7D
HbVfukMBukiRp1WC6EPam39oJgYvC+9vpzFNZFDsFOQaIy1PMArZ1MxheO0ybBMwnmxYcn61L43U
QtDqWvKSWNgUhHWsve1vaUrWI9JXu5bRbNH4wIKBAYp9KafkrQwhBxh2auwyPjCbQvF7lwCDd+ZU
Y7bukH9z351P3B1jujUx4LVzzb0uRe0Z/r/vFC1YJ1QB36IAwU2qZkfMOV7LaOiwY5BQCjJokIPu
06VRFxTeOTaqJR1wdHJUSCmTLgjf1378KpxoWlBr9GiHYVAZWtwUTQppnXrzcCnNIgV7XgDqlzaP
NXRxYDduu2lrRsTAJ6bHPcdat2Bo73XjdxulGfZp0yLq1Obe2bXTa1nfdFBVqFSGCi5T0AkeJO7p
iVMY78Gk8ncrrI1LQlr0bOZiODaOUWyH+GGEH2mlyZopvYdDLN7gv/aLURQpafchh9LEgQ6aKICN
Wmd8K6KUbo9CEy4xdMgyJHM891o52OUrI6CjmoF430pAik8YE/U/hGFEwkBwhxvAIp87hO2jX/A/
DAh9npxss56Vh1O1tdQbRTHzTRi4Quzy04zUra3olLBihokVSA3kI03ZzKZDEhAtIxFWZ8rhmnDq
WfY4wSmVuTyglFvYCNLqLh09vaQ5KVVVVZBK6vpngHeyNMcqXKV0JKwNE+x0IvAZY5cat5OsoFGG
zNdtOvlPWo7cfLsq+MN/cetmDtupAftZLDJi11HyaWZGRmWi8raqISdj01W0avke4YnI3v1K8snz
oo82wX/cKRJBujDSlVEnXwbVJ1OCRcSot5E9Yvvl2kPbjoI12wRYUWfzxO2dtXgBub235LX3GR0a
Ioo9Sd0nlxlzGUtYIQO+XA8MXsOOq8B8mUqxdn3r6uTR3ZaoHRZKpFnYe8w0r+A3fhsdtfiD/JUV
076H0esP+EV27WUJU0yld9xYOxYp56kwzsNofsytf63duVu6eX4anPQyNw+fh6ipIDVgSeUzWeT4
YmpzG/AU4cz0t6PgiOCudHfsjtJlkz+RJN6eJe4hgQW40DHsxAFODGo93iFOQAinAxVXlEFQCJJA
OzYupYOVPC5ZU+f629QoKmMA9Ked1W87UPaTzVENSSn+aVllB1jumcBJ9TwcN34M0CH10Bs8G2dK
MQ4Xn5Y07h3hlQ8Ds5txqUj7wSFuVkHp/Zhe/TeWwls0BT/KgL88cPlmlzw6TZpdRlVvw8LVT5Yv
9lC1Hm2qWGONvOCaTlYtRn5y5aZOgoe3/9yZhDBwpt5aIglgT7hzFzBc26R6rWgxXgrfOzVVDsWg
crCSSEIkdkienvpvY8AzOXTGFobImXtUg/g5L0evxiGeuKjbljyOdom7EepZ5dKe5dj2Fy0S3AYh
UMGMRpdii8lf1ppc83GxuhQek2xIxNM2OIsKQhxt/8fJVP1UaZdDyMy9leTtXBUSlkFhTZ8SvERD
vs5L2re6mQpSQxqDEh0evXr8iFsMB9xBH18KyWqplO7LHBBYG7LHRNbaT0IkxEkweTzFdnuzAuia
3UzO0BRLFfgveRxmP2xtYF8TM8IoXAOkkteIpjeYC/DCX+a54WhMNE5uGd290f439OIYIlquKkOa
JxwodI8m88EveNQotN5L3KfuyDfBG8tPO/PfZzSG2R+WvGtHnLCQZWWE6O9SWkXc1xjynznodkM/
3do5uYRA8FQAhqGcwKyxZqGN+GJafJrIi5CqM9pbHwevGYV3T67p3cm17caI2RxFJyDy46wtYDKe
4HLTpx/s+F7diXgxy1/FyBz91U2zKob6I6M5E4NOdMpFu9UVvdtSv7QOopYO/+SV/7iD4uu3I4Md
So1ts/LefewvvJsTza+KQGNM+oBqURBhwVIV6VccE+Fup+ozEhZp14JVkf9j43shyejc0sg8Wbl4
+GBBGGHzT21rhS0Bd6L3GfDZb6cWCpUsXrpwojKeq+OTTVOICxDAm7rPxCxWgQJMDtWRsG/Z3ErO
klUdVW9u0L9rn6r0Cc8pPK1V+uiCJrd8SMruCvGATvY+2NPA8TrVU0jNrPc91o9Pf4QpZ6gYOLiX
f9iae22RPdjZ7dmzo08ximNT2RuHS+6TmnyoZe1fPx0PwumeG6N+Ljvnkz7ZTZ5ilRCCIzid3d2E
j0pR+JR4zcaNaTNr45Z6o7zwVoqUQjbGlCCmH1Xd/ngK8DSl2WMc3GmS5KtUXaMxv4LF2jq5PhYD
WG5iWdTohn9xnqFOYwJF7Y4XVcFyRI3vlfJecgtoUlF1eD6kdQ3i4HfyeYUwexAHGg0U/rZZ1FXz
1ncWXybIX0UBV9XtyxdmkwVOa3AhbUC3HatT1RF1Ut33KLJLM8MqV5Bql4bnHHiC2X7T/+SXr+A+
+FdTHAT4eNet7v7hrux2dVOuxKxOtdc/OOeMEEmPHdl07pIloztgtLGUfvOYZynuJMKVvgeN+VYp
/93U6nf05+vQII8V9QPVyaXrAcmaPW47gkVppAbswYbDQ8FWC3CKwVoW97jp0SnH8fZlO/3fths/
VeyfzUad+QNHm+6I3Jd7AK3sl7N1QIdvXvIeZp2xK8rwWhrx1Z3cNTYrcpQhpYM2XiivlS+KCiu/
dY+x8egdcdmzNRoMfo6Whn3rGNnxLuyM/diO3wlOBHviDtj7JCd9Eu6Oa6SoJv0JWDrmCzl/1gTh
G6PZjZRyKFmknLEetmbGLocW+zTmi1nim1k66SNsYj/iI/SeFGXO2rvg96kfddaEX4wiO5WZz/GX
03ibyOKV3r9Vo9Nzw1rZ6MfzbCALOrF7LG0xbiiS9BCRrHc+AgitahbcRSOWxOp7YK/Vu85Nu2Q4
E4JPLGA5NNpBfUSctVMXviWZdfe7ZuHnwakI1LRKBd+8KAgo/QC7XYB4MLF9hTgEW/Bz26oq5X8c
ncdyrcgWRL+ICKCKAqY63su7CXHl8LbwX9+Lnr5+0S0dcahduTNXAh6ded0uMdXiw/e5btfm0K4T
P/2sRNjC+WUfznHPIrzT5wADEgCVa2ICm5KWgwNPZDuNB3GlTNAAbsNGc14soCZey9iuDtOS7/Ak
cEs35M4+8YlxUpaPac6ezWrQCIoyC/d9lO6cnLMg77FpF35D1/f0rcrolGYpvefueazzMwWoQFNE
+9jTpm61gEjKQe1pT3jX5JXtHHg2zPAjO2gQI276xQF9UcHMnqQLAcTk5RZT0HeSJyGdFD7IWGpX
18OYjsuR+q/OAeHm5ls54dNym0/PN37cxsHu7z7YLZ27Y/5qqOahojHvrhQ1EFmx7PEmcZmQLETO
rSto353F1+nMqb/xmpxKB7XD6fLm2xLCA1SPabEwtaSxmMfXdscOsB6PQeyCFBop4W4dvo6lDbV9
PtSdf8uAdFI2SCiL6fwu0Zg+acf1Y1YxfW1gKorDfPGKrh3QM5qFx2L8x8ujORIkvRvpkO4Bo+2G
OXqP2/ReNPOJtJta6bH4jUkjGDUVRwK7XUKVrxVJvKLmY9gLOnpLErq657BltTxIBBs921e7xmFJ
dOEiGv1QFBSflkPM26NRN7PmZmPER7S5a4B6OS59XpDkJ4/itcAe0Lyl92kE5kfj56emNCiDpuyP
1XPJBQu5VGvmGpt6r2nqz+SPtzMIHLelWdfKHbHsdF7TKrxlNoVtQ8QCami4nXbOLwn956Kphr1r
yk3NdUDG6k32rL08Lz720fTqjOG9IGLN/gnGvaVfVDTsHWv6IdPynsfw53wlvkcuWFTOehCQJ57Y
iptV5vK27ewBI0xj0qLK3Wxt5+KeVhf6P1wqMwJrHu/IgR6tKX0QYpjvorH6WKT6sUtfQY3Sdzud
avb56ww50+590H7oi7VHZMaWLEhG/4LB331zMUe4HtO335hnpd27in6K3mXNz7LnQTjDK1Xw76zP
9jB+GdQHL4fZbuG2M936K1fdoxri5352GjCmrkXzHcux5yitwDn3BDlr35U7I8TgEuCRmZ2TsHDK
M4eE+xYCZ6XdjeLfQDrAxLg84vvlW9Tfmb288p1cs1g1sdShr4wdsEz9XQdha6yVNdvYS+sofxvn
RP9ZxsKDSPd5FHMxwfH4OELvrXqTVkODtXq70tKBhNSbIrrKwAmvIRzQv5gn+Q7G5Ys/ULpY2x5e
p9z/cKe0f51TVq0t27fLPLrlVit2BkZpV1sp+VE0NEZ8c5g4psn7sI2R6wQTC/MBdzrwQHESbcuc
eLV4s3P/2jLgl+JvyMgTZM5eA2sqk2y1bNlNLztSvX5Z4jsdCE8Hq3vgjPcqbM/RPO+DwIY4H43p
YWyxzbUpPmwRnRiOLlkwnwwRLCVNeyFetWbsw3PFvZ2MxDRghaqfIl8yg5FM5/55KCUda6lzjIL5
m3TjUanw2bL0ugW1way0cSesCb3Av7sgnqhydsmAhHDQJG7QjpdBAAONXkGSU4At3ZD3tQGCk97n
LDkJpE1C/FvTF/eKSJbEEwFBe52V9jmn6mB0anCf5c526Aq3qo8QYASgpZMNrDfL6cHo5Ltfi6Wx
A85q9jMkxj3oi+No6K0sspPEH4h/5DRrsD+J4dEpNlOwgtO0MrCnhhtz9PmEezBM2RadBGdZvAEt
ffIgEnkOxeREkhky/xmc9w5WqrhWj3WXH6MmPmJg3syQgRUdRHXfrAfFgzOKCpmK8HRV7jv6i4yU
+jMVA//nkU86uSYLcvT8+LktfD5f/Dkgfbqq+6wjZ1fBTJcw6TOfEEJ2cFjKNUNw6Ad7w05uL7vn
NMnOHtg80OFbJ3MOmgIy30jPjUvpQYt+O+Ad8PL2kTbUNavktZl6PDPTzMdoXzIacj3iU7MiWjIB
t2OUxSj0Nwq19RML8hd6ex7T4qZbtiTRjVZXUgHmvywKL7bvUETuf6VO8JJ48l/Qg8bhacAzWZ2U
3V6aVtHLmT56g++sPBEEH6HBbboloLlWKE7rvjLqDZlXaPv5bOxMOAUr7L7ZVUhXX6LUhHte2e+i
b3/rGD6/tfycscLoFQ/4YdjEDm2xHlJSZtjD/K649n1GI4V9wakhUTd4zuJdS3+5tO5TGl1zg5k/
7fWjJ4ByRQ4wgsRaFUFY3lyLdV0e14gmZgmdxPkhTYtBdOIpxhX1RzfHFgPQvWtRO2uH2Mus7Rgb
p8jTL80c8FQt6fdwa/YDuBR777T6IIoQxkio9jMBdujPu6S0T3bo7qhUByHWvi+fGA1pL4EZnnxq
HtK0oTynALaKd4NOuvA8uf0etRllijsom3G2SyUJvGAf2smlDz3kRUqzGzJHjYXhOaCtOGJ52Osr
LkS8p/m+5orX+t6lNlneDKJ6VbFCMFEfrPEvzjAvSor3wzVsmzaY08IQCqUqK+Cg8taG1Wcn9Tri
KrrqM/mgJM6TirThnd2W/ywjlxzgpDxgU1AoNEH9tGKs+GVWvbay/8P/RVCVZ0gE+acTihsq1nPd
sNIukeStdK2n4hDW/R4zCb5K2oZy8eJL+N8avwVIrX22lBa1qXGcOmALXc7dm4+HgX/AE5gON2+g
3y6It2CZoH/ZVDkkyX2mW8SrZnzUc7UfSNat6iAFgZnCjenehna8dxv30NY+dSfGkzlLKtQ+u2Qm
llBTy1y/yto5qoJoa0czWiUoYBM7AvLDXRbSfKrse1IBeHC5/LDjmQtxE1F66CSQK+UHZKSjfNO1
wYkrELxlc0Ma4xjTrtw2xmezZHXJN/Gl/a7Mfp3ZGqIwVkgKkvS9M3mPfupBRmm9l25sQmx06RPi
DabHhUbIYXMo6gWiAS8/h0GnylOILo/OUfNahAZ11lm66Zv8Fprcwacc30l07YE/mZDqkqlke1Ss
FyYmf/XfxK+AgcAzKNRJBzXXJ+/XqJvPso6+VMTKFEtRSLeBqvr7kodNBwSV/WGf6/kLBP8OkD9k
B8UYT5Iz9+urZRLsLTTlc8A88g9V49Wh1d2AHcO5TkWFxDVqbeLJ3TZV8jZOMLwF3twoW3eOwYfW
7isjo0jXfrLLgGeL+04yks/J/UPDHOz0waHp6U60M/3SzzQDe9FJFeFPFNFy0RCeiOCDtvFZcDVS
YHhG+BuxTaGRHiDDlL81NWgkxAnyJClkxtBGIcRuQgvlRmCPqJxhY6HcB928Ytxn7dAxJzDZaPWN
h/QQ+tPRzhg45+ornag2IU2cmjQTVu7RgbVnWtOOd+M7FitkYDZ3OjoYtO1KvDdxH38VcLmZGjYd
AEPl9bsU2gc7vVXf8yJ0my3DBn5vUNZOg1DbPyhmhRwrCzr3Shkd5Sn9c5VGO2haiyX2OXcLg+ps
dieB2I6s4U2Tu4iRbMepeHS1cyCttQvo/9I2fRGheOpm91m0zsvk6YPsm2Of9PeZxQ09sWGsghsR
4RUbWLXCLIY7SJwpp1tKBu8mT028fMBTt9GzkQHCsLABT/Owt8l4h4p0liVmMA5V8+XYzQ7jyoll
2cpYXNLQI0T6GNEwrOb2ni/71iuy61Qntz4Iz/OMLJ2NKbyKDNNvDz24+Olk+qB5PSZpvMtS+3tI
1K7IyrMF390i4u3GAbkwUdxC3/rLo2oTgRjPZv9ZWdHO1MNXMtRvfdo9S6/9dWTPGi25wXiDuBiW
330itjbwfF5/m456+yzEvOGr7TTS0AOAjxV98UBjI27QFp4jXte0zzZTEb1kswvHhZ4JCjYHk2sH
kBErpLyjWPzhcRP/0wKLss6Ni+WMXBK4ZE9GYsGiSde2lKdQe9Rd1BSc9j+8QHdKlXASwIfRDSXn
/NHi3McxcUusjLBws7aK8l/vwzRzJ4+DO7wiv11GwFkeG/kx9kkhkxHouw2Ag1ua8SlMzvgRMSL0
uqbIyGS+7Lg16wqRwGARESfuBsMn/Rr49j2p3gcECQXqHmUB7lfU3WrfOc6DOoINWDnAwhJ007GM
X7zoY1b+3oxpUyj0TaRiHYtiF9co0gLKcVY+CWs6htZwZJx8mV3xUtI0EXT1ITSajSBs5GbqsvDq
cvHeex5Ls3Sji4CuFbn3Mudq9GpLd8kvdORVqZOZknLkQeV3X1OrTthFAKWn+lya8gX0959FI5eM
NIOpMN8EyPNG5A/se69pYuGHygF0OlV1H9LcZ/TdJZ7oM8pxemqCr+G0K2FrJYF1oURwWwbzVXoJ
SNHwPedbTtUD+0RmYcHVypV0FEl3o5XehZVJb8vE9Wk8AjM+eVK8swo5lp76qkOp2NFbqGgpuRP/
VQ7Z3pj0m4yih1nV934FI8hFQkjI0K7UQMvzXDiHCnkb0v236VIi6djYvZNPDdfIMJIz4GuMJj72
SPkzw1duFvdKAMPCoTNQ5K/eEjcLor32w4tBk5WuBpgdUx6DFuUotmX97NKzV1MAnlvpM3s82pnl
e2RY62kH9H/cZ1y82M5ihwAIBYRSxHSJtpeaACaGsIOXUgIU5QjXfEtDD0zUYH2XZvriRzOmU/uq
/Z5IUXtm5xzcNSpf1y7bBE/dXF88JW3wjyDIHXPKocWUMjR/Yb5IQikR/4lIFVJ//ZAQhpx4D3f5
ZwkRUmFoqNnlmoTMvLnZYcFYKU2sECMgiHAk5GmfDvKjm5YUeL8S9Q8dwztbAkYmQtHX+ui3zaFy
p2vTEkyaZH43s0jqR55YDxBhneANAqudZMRm6EdgPUDUlk+hni5YipncINhRmBl0sDAmQqTtU0ho
NuzaQ1ZYW5fFrZE6iK/mReZibWvAeVSzVSNUT9r7KnMz56e0tPHSo4smh3l8duW7I9C0odXGFf/P
x8TrVkULYwMTcqy593R4AB3uzJa9MkISWxmmSR8NNGgOdu6uPf45S9dd2ZF99EEXdODe5LbH7yEa
b4OwcHbTZGsa3bGJuacXS4NqguYTEmgF+QOyeNqqpeQRJJBiJ9QugSfDfjXNbjVB0nFa/M5u+dnS
zuZ3/YYOeRgzqBXU7kbhH5tqQC+vPdc5zvH1/7HGkViYLfd2kmAao9GHNoGM/tfWLkBVVNsSjV71
yZ3ovBXuwAuL7RUX41VvEW30rX0DfdKfTmBYtkXJejoRazW/JhWSWWxxpjlbIyp30gkhKTUHzauA
HAbZgXkdocdlWjz1EAcCKC8DiAUHr5ngJ6ipVMNVve2t9KT89BRYLZysrZ/7vP9MqtEgI5ERjwrW
fMDJRk/sQT1tEzJYCUXm4y2KJzYB6dUeicFLwmSkk8t77uQPzI0LWRWni8OWHVhhAWYiZGdbUtJB
eZrp0APR03tUHBqOFIPra0JUlyB2SlFo8VkSQNYYBUejgON49r3spOdTDz/C5DHygLIjFn0Us+Kq
gHUDVCKSJa8EyupnOmawZFnraKIPKwDjuZ3tSe1EKDtmW8ejG9WjfLQb7FPGhhyTu8PaSbVg9ywG
STCmDqanAIgv3j0SXmwFsobNYhhQIOeLHJcfOxUUldo8Eg0eNp6AtuFMGSpMM1inzpysXT+gTHhW
WxyNYcihsxGDIzMez99BZItVb4NGo/42Wl6JIbKWQaFQaPpIH9RkDS51PvxlbArFRvFdeCz72Nyc
3DDm9+0uJFn36ElL3Q6Ok+gVJw63UX2TgCAWOmbYcPkwy3VX57QxRnyZlifOORXJdqgG8EbuJtEe
pGHzudPVSxwIoueaoHC6S3CcjhWwfJkd4mjcMNCdNQ03g6LKnmHMwKMHO9/MFhoLxj0bsixDRTWZ
hBMkpwFcc0jYqYwfvMo+kJu9Q8G2ceqOOMh6/Do8Hjt2iytCOFvL2Lf1aXI72NCv/QTJFKRAQVdU
J8K/koqsjikG4uhrg3eX6QLEPuQg3Ex20RBwpLPWax+VdNZ+prfxdMHDszJpuix1/dVgtgvzcG9B
UYMTEDzWNl+yvMI3T08nHuw1ifejE/cPOv1Vs3Mfamx0RHERncNNFYm9sgnxEVkNIwYW/B1EZE6u
Q3Kh5X3QU4EKo1km0JqSaiPt+cOhTKxO3UfMcOux+YQCuza4pwj67eq63vty+BmYe1n40ndHKHyC
s4hYlGIRk2ZySsBv+WZ2s9F7XMyMCgelZ+qTjvEmgD/klzr4mQffpdng/1qZUf1oTTQcZ8NDRjYn
JddpVr9kQddMs5uUtO44e0TMn3I6Mej+Rte7OD4nRFyfqkzshsjfxXqi+KKGtNE9Vp6FdYAe7zG9
WqJ5cQFa8YW8C5cfgGwtG7gtblOobBYEa35/t7lTlJiFuYnUmh2yND9xTv6Fqbwz6SmV8PAMBnxA
kmdJoUhrJ7tx/KD/Btsleeq6eEzIxbCh2xmRZP1Yr3TXf0lYNRH87IgtpHQqnEQAUlgkdEjeDnWj
Of/6tjXv02Y820Z5Anpxx1Vm25ow+pEzO+7ILjhgTrhV2ubnKBkwjC5rqeqOy+pq8Kdvr2o+x7BH
3K8AHRClC3BRmR67gXQliqeGFrkW7OXI9TuNG1pMw31iR/9QF9ZtXZwGVDGbc8pNELoos+TlJyGZ
NM5HrP5KJmBcOQeLrweWg6UDDb/8W1180utxF9PiKpZsRVhtFPcFm8IpAg1UiyW0B3CM88oHuL3N
kgdv5BRP8STExc337GsgogcAJ/t4bvdhna1CxDseFoqLzhBP922EUmTkTzEdVR3ns88SoqHKKhLA
pBKB2jrfZRAZgLeijzr0LUB3S8wDSJG/yYeoaECknXnvz9MBwOhdG33Yw2MBQrSbw18H/oRssYQi
/4wpnyScCX6ZFMDPv2C8d1T1pi2wRbG3DmLrcfau3I3tAg9Y2x5MekEM135r/YGCEjhmEtw1KEQN
eG+Q7o3usCtS017EbOuG9mWU0VpU7aZ1mjsjRq3aJR18OzFflAjufWSkCV5hOgy3segvfLEo3eFZ
64YdhNbbhLesZn40eeMkw7kUGo1zXAsq0P3m3CoAGwQUwDpJo7uE3sQGxH1sjaVr2SFFvgwd1WtT
VUer9bZRuTftALbVeGwxAPgCrWs50Ch6xVwEHMPcBJgM54E/3fSRWt11FO5VSpbvHkBNIZ86Zf96
SbgL2eRgEliVnE1YAlZ5Nm061ki+0pAFKdweDnFzjfBlm81z9z9xn4LIZWriNBDkFiYi4jAyD01A
m3Zy3/GGn93g2gfWQ86wO9AaI2fYEelPFNNYCARyiKsNG5rNRBslcxl9YL+VeZ74ecUMMoY2OE1M
woUeKugJ7paQiQD561Q5w2cQ76oGGl6l7Q8W9aCoAo/uQBXDm03ydgVa08aMQiKSzrt663JkIv9W
wwNYpeAUd0xEUvvNzZI9KxNU5Ve7FcbGASu1vBbMg8491iCJRXOWp7Aa+nF966hV+TC6CdUm/Jws
cDiz3RBkHxAI+A9SEk7WdgtrkGdd+gZL75RGkSwfGngeBidM69cc3CG1GkVLxEMZNUYYj0aBCHcc
7TCt4dA7j6VWWTBJfmHHnHzgGlP/04dMAG11cmo+R/W0eKAwCO5mw/4pVUqvjV578fDLibmum7cm
WHKUEuxuvKZv6A18JRBp+ZAb/08tWKenPRoKaddxl9PtKel9Md3mmDDODAMkC8nTWHyzhydU+VNT
xsaFIDA1fxpy6mH6yuGcyGkbe+57RBV9BmfQhbk1IsIvRKCM+WLC8xGSEIuXGt0juTYY3P4uTOw1
AxCXg+fAZ01jZqu2DHZZHR113h76euTGvRRbHysEogTEQt38WpV7sa3XpP4girCR1B5jvdtmvNyC
MmRPB6td3/kMRW1P93L3z6JsXeOYRltC8qDxhauj3b+4QOdcV334MB5tn+o4Pa+dZYfmwhJOMHTU
p5L8f7LMe3l2ai2XLRx/K5y0tUAFaGxorflGYxzsGsz0VBoafvOm6mth2fu89R9i9dFaf21DYhuH
B+A06pqYYtBwW5N+D9g2ibUhef0C6nCjHULC1MqvK+M1KRhPBJ3E4yK+LoGRflfC2lUpgDFgZHmZ
34863IbzKzLjISj45nqA2/wX8I3b0gU7WLb/ZE4aXVfolU6AN5sGFRx6Dpf9ka/FXGuuF9jL3Gat
7fJrBF+qzWpNjcg67/tND3kUrUOx3AWstDKpGlVOvi5NZxm02VT1xyp5D9vkCoxxP1CkYU/Fhrvy
11yMD3MWvppTcavqf671UdmfWhN54TzH+4PfUz9kQYSH7tbz3DsQdbK6//Mt/2Fo6+0Qe8hfhPiq
VeM4H34dvNB5dZcy7RQDcZXWW8Mtf0AxcSVNYZ21M5KERm393BjBme8y9VUUzlOknWL6lipQG5y+
D90YHnqkllqVr3zpnjyeBmLSj6PpvQ7o9OhMJwtNp5PUSsTF1g7Td9S0ezXj3Cd0oVwQfIb9pIbp
ZNAgnIuKa54i7W5+gYr/MGdGu2j+wnq8kgH71VofYIldeX28mWZxjvPxShL11ttvqmzPWFivIAI3
ba92Js1CXpTvAz+5pNBeKJf86ECn21AyQ3aUCrLOGPzEDPuy8La+eBn9dBMMYjOH0TZhV1ku+zfJ
KxdMvCdeqNlYG+AajWUl51UALEdkTV4N/3wa7Sq2UzMrdC96t+x2nSL/M/1jAI3WkaL0I8ZdRGyD
2HA/Veda9i9eYG0jq9vgnt/WMDByWAwj7u7eoWXAItDpudyd1bqPxgdhLqGB6Zyx2vSwmOWl+5wg
OHlI9qPxOqbzq5NTFz0be/5OD4ZQz47hXTTJFahCZJkf59JGocZDhK+BAmm8hYhTjfr1/Ge7+a77
T2qV2/bF5/d2ERFC6OsuYgvxGLKz811hEm7SQ7dG3N1V1cm0vxxuEH0OPZ+wgc/oGXBCwZ/ZyrjZ
WA11cV7+VxVnhyhx3Kr/t5jZ6B7r8bFMcasHEgtsiGRh2lA2zHPr6G2dG4/kh24NcM2ZAGcOHMnl
iQi/Z4th1s0OEXNLFtm7LK4xhCHLzWoFMNQPnV3LVqGzzEPQmBvZXhWdwK3gyEMpdie+3gBLnL46
lmaHg1sRGhyPU5KtJyMF/82NgxiEUyZrm4OwIePCt3A3ley3k+iQyje8S4fpfwFfbCPgkRjEgWLx
H2+tH8UJzybmrkqafTODlnCyTVqUJ2ch3/GmK+ZD7GYYA7y/pUMvaqRcce1b2+ItSt6IEG8m0r+R
BFuJj44x/jwbNHvH0aNbYuTFZWXIh0YkD5nCdwYSmBjfCmfSasoHTqvhYE7VT0i810/Gs1uQVOUy
uM6SeySvQyny08xVyGsIsDb6kRzdZmji1xJG+0AhwsS1VJ/t4oDBuKR3Ih99WIy3ejyFtt6xWjlW
dUVdirmHWkPthNF+gOE/OjyZbrfxW4f4IzhJDNHnhjh2/lcXrLXl08R7cZrObnJs+k82V/0MNwdU
JwJWjAlq4e+P33PDDavs7p2ljXNB0AXRbm5+6PbeZviWEsc9DQvraJB3s8Ze0l9b477pP3xNYyuu
Un8+R11B31QD3nSgmXU+eAIot71DPq9ZWxpnyiVaPs1qYLNjJeupi3g69p1/Tumjl0B14qjCa5x9
CHUS6Wufjmc/UGu/anaVPez66goklUSXhb3O3BELhRp57AmigCfR+bv029XE4GzlTFYk5cYf4uan
IVUUCERApMOHMJv2kxccvNp6SzB0KHrdW5d3B9Q8GZz78LeIkB+XE9HF/r0z+3iTzXLli5K+7BeP
r7R56wm/uSh2cbKLkZeQLdbCYwL1rln6bcO5wzq/Zg97R8x+VzRn0zhXznrwLs3MOJIfXT4z/z6H
1Wf9AFuR9m1OfibxGLZvZIM3FauXiK1+Nj8JqGGGrQ4l/mQnoDDsxZGvXfnsWM/paKwL68eJbhU2
sMrfW81XvJgBZU/JNFm64C+Hsdg4kKOxiRvtbp5Z2/BTERVcjR61Herex1gpp4lSbPQL7k2LXiF7
f+VTp8fG9S4Kz8zad5b5lTTvhf6L1T0uzqbeTz2W1/K57FFYq0tePxY2IH1+qul1jL/zwDp5dLvE
JWEtHV2ysr7H6PacjN1rXvnrPGDpFv7Wy6orGKCqEtEqu2th/ovEQ0P7JhtO8lbuJjafRGkcK8uC
bjcx3PldV2wZTNL7ZKiwG87Oq3LRtbmVQWvlf6na9NE2oyueZnXXUKqZ57x22orug1KBN6sQnxS9
8WsxluCKGsgD5M2wz6dFyLBEWXNODI2gybeiYncT5S5YpcoItjgcjY1Hf+61KNEpPZNRIs8zccA6
lN/VWW5u41xFu6ZG/CthzW1nNZFL8/KS9AWp1/q7jOd4EQMD597o7fR7zIZfzDjFd1nhBqagSf0D
ZuUAGQAx7FPYacTMmCSxqm8uSDR/+dAkvcL4GsesgpcF2VZAbgOCP6fbYnTJtn0M3tExT15GX+cI
QxEQsM1OzB4zCnactQaGP/ArR979mIZrRbZtjvkb4ZHM85eCP5eQ16WWBosxBaLpUdreEmbcJEyZ
JnyoZrEuTHqXph7RN+O26Gw6vWnLu1hY1YQhKc15JPZIOxm6FTHt1CrOfUnJTZqRSGNMJpaj85vQ
3rYwfkoUiQapQDu34f8ryqmePqf+E/fRqgcIW4zsqIh3tw2ScIrdZUyXDAbNzcFPiUimGJ0HpgM6
nZkO1hVFQxr9D5IrLdlrORNm4CFrqbQPzJ+6fa/QdSfgoS7gJpISWw00pgn/cAJsmto/tykpwgIM
YG4yYI0AxzjWgoW4y3ds5DXpdvaulAFiAYpziuzeRPE1gv4790h1ApfFNG5njy5ZCrENiq9HYthl
SWJXIztiq4um9h42GaejV+2MfLpQ8HSIJwZy7pOON+5Yjh1yZP7nuRf5hT7MW+uPX9i956NnSICv
zbcK61sEE4+V6N4wzf7OTvKD09ALUcJKlzLjjyof+dh+paLDy5raQ97r9s5x62uLaySVJa/03N7p
MX8fY/UqRlpDqgBAD7nX2nqPNW+41PaJzNKUPAoSJtScROExUePR1Opog53kqPHOwsPq3M7se0vr
X0ZJgDblfhD1xnJrAPwYYMf0O24oqOldppJ5/kpy7+xI/6+zR8ivBaYMGD+YtSZCIpICD7mXQvyo
sgDyiVmE3ZHdP5ma3BtO2Tym1JlattiRMXXM5Rdqw80yjP0MVgU7/G9rTuhOOnqbuZYbw7yTBBV0
Z277ulwMtdR/9N+TlxDa7x8r1r+Eu1exsDCvBW+YUbYjWpUZD2/kz79EDHE0YfwoBygpM6tFq3lV
Dt/BlqJjDNlfUoYPrW08clNcO057Kadw60nzHrHN5umD8RpJbq6VdN+rzAVE7p3MhohdmJ0R1cCK
ZKdZWMfa0p/eKLho2nuvaF8YeLcOUfeEGo8p2ROevDaSDkmHfrg+vublDIwbE4uFXZtPCFxVNMFJ
BQAkcGknJoCN8VgtTX+QpLfGAGuwe7c9eFPhuKnM5hqOfIauQjDhyOejc2wDCku0UcOrq5AMDfHS
o/a0sBwyXZ4G6lXq6Tnq6K1cqNEWhrhFX7VofWgj3s+5z7UaH1dN/XRjXQwv3s4z6UXGoswEJR2B
02PDTW/MXnoU8xJNZz2+dLTuW5kz2pWrMUwvtY0WVxlkEWTt/S5zuEfiRE3NvizCLYDup9Zeohbv
ZTH/JnCnyoBKQOx7lSzeJ170cq4xclfE8Os7owq3fgdPeYCyW8M4XFq1CJm6MjsNEbyQ0N0y7j/o
mhWU7La5HzwlNbcDh+OcO/04fAjhneJQnHyqQHJpYQyb/JPdyl1tJpukVk/t7LAeQkWqWEtY+cGT
A8vYcT7FFe3QLXJyaZMom9dzAXnASZpbCYfQn10OlvEO49TepmwJeBlmfpoOXA0D2VozbmMHofCs
hYfaNxcbWs9YOlzg3NUyIk4aPKsGnB7ocsfxssltVMQhVKeA7REvw/A7ipJTbny3+cQepbtv6R7x
kUmt6cvU1iXqA5go/WWQbyy1CEYNu6mN/sW2OHmB/dnrbMctljsFfn7908Mn3sJ42sy2/JRD/Chg
zxr0aitzJrsG6ii3sm3YUbQd5eXzJLL3iRT60C6xGFq567Jasyii38ylrZMKxZSNWd2DFcDU2yy2
xXHYt4xtBAhe5xhSHED5weHEQqmho4VGrhRH77TmEgxc3doImmX6yt9Km8LICEhW+GbSw8Q6HS2j
//L5uruiOPGSOCTYXMxUsCYLn11OA8fSF0HRDKcIwuhdR4WmCSoPFMqxo6PFTTOoxtwz7GUwHh4q
g9qSINtUKjxh/rhI734Iywtl0WuR1q/K8I5FT4mR4XIprRBsR3hLxqEV1jYw4baDn8YzG2LX6fbl
zBXZm8+JiH66mRrTXL+NeBQI2t7NFqzOrnmBz0PCOvzLlXOgt5AMoURoTjZhHT4Qpnkk7vE418m/
gB6tCj7yOP3GaBdEU2HHJscwREICvI3BED51vuo6tqrZj7bo2cJ0baGKoAkSFXQegPmAK+DblbNv
kxoQLkXjxujuQic8RgP7BXArdF7+eLH7VbgM+gkZqx5jBZJYsIrz7OqYTx6toh4E76pvNy6/kxzo
mhUQX4vplNtcJVx9CEW2t0R/E8rYSI7frPX2UfZhzNC2jZL3zYShyF5Jz6HvZ9zTCnPoVP7s9e7X
f6SdSXPjSppl/0parhPWmBwOlHX1grNIitQ8xAbGkCIwzzN+fR9EL1JBycSuqsVbZL5McwF0+PB9
9547hT4MMK2htmB/sqF7BtcAC9581AYm4JvccLfjZAAolGYOzWZHcRFKu37lp4La4m+DGIuIM4ik
coHok0VnHBe2cN50vX32tYeqjzaK/6ClHWWgelFqzhGi/J1ZpO+dA4+C6gaJg/nPwNR3QzlsRq/f
JVn3K7Hdn3+Kk1p9H2vKouzEBqkPdk2HPCIOOTHleM98TGJaEdwt3ZZyowoP1ZuM9Ck4gO5Z0kzP
QwslPRKG2tYoZJMqoTvLAdqnXQeEeFKu9+2r1Eo3rUWaR8uZ3ATPVWt3A4q6jKNJF/m3psAfiFCq
QhbroLftFfU2rt0fLiG1haPeGAQI9JVPH7ZpluAMOTSbB94sWTdiYsBjggOpRMIokx29HUU2jewy
L0ViFOFLaOLJDElMze8oLt8VFVJWWO+siGAKCVTXI0jCYAa7+MgxiWwqYlQV3LykjS16I9t4XOya
POGvpLfRhtu2v4XJte1AaOESN/DrIhVaBqQeIs1ekGx/LMkSCYje0nXSxP14H5C3VMPOMZJimJUF
5hzbn3sezNfBvmVCrY2MzC6rWhFAtUQU/lhoBiV/Dyn6RNTH6OhS4k50ZEgsn1OgDKEC4dg80HHn
49bn+RA8tvRACI7ZBGAlVIxAITvcUEMXMQXBQlz36MIaUIKaVLlKtRoZxE1kNeijTO/Yx/XWi4s5
mtFrLzOXdlsdI+q1USxXKQkTNR3JKgwOPWfaBjuQpfgcGccdNaXtVPEnNOs+Jri47LynrMGWHrXD
vtMjKCvKwUjbJZEWFQSNsGJmYCdhhVfkg1pxjgfHdxuFsLyckEcYtiNeVc+3NmU7voL/JFTIvxYS
DwZ821qa1x0y+5AStJYZty4bt+u4624iqbYHxycdAd+BEprLOrtpFMjHGpZadRJxAYgZyupX5LXX
oUMtoWYfBGvCDdgFA0fEbIy71E9vhalsRyBcM2UiHcIu5EAEmo/C7BQjHBBYNiAijQjOTE4yrze+
JrYuhJ4woXMy4v3MpwwLAb3ZPbb4yqIRh5UW1leOGS9Me7z2BwWqUXIsiHdxgo5SMiFFBri0ENm2
OxpHDCoPcUmAm5Yd8v63rOOlat76Rc+fQYXKpDjeokuQp6g29z4XvxD1eqYSJ1kSW1y0V0kiVgmM
5SF6kz3OM19dxYP5FNjg4iBOoeyj98sNI1SekQLeu7SA7EA8GAYSM0N5rHt/JZ380ArtqFp4R+1X
FI2Hbmyp+PiC4xdMJ1xnw6Kr2PnG8j4IyS0eAnY1Su+IQf2ABU8i+7Da8tlL6PINqFfnDQs0dTPv
Og0C8GpT1Jx/jShg7ipcVcj5ykgsz3IXaKF2W3TpfsCsP5gVa+FTOVC8Rq1KSBXaeno3+EzV2J3b
+nRgZ3NAwqFQ2GBZo8+9GYx3PRjmCS+rEfQTBX69qekpsJwZNB1Adc3aJFzpst1qndgX6rgHNLs2
YufQ43G2bMHhxmKe9CZIU5aJnHTRBM4cZJktTP91j7saDSJasoIcoW4byXRV5cGyVINnkfdPag5y
UPAeSGbjKqzxbXp3NXHpjXpbhq+io1HsPHsUNger3GWhdpfXwqTnYd27Wo6hQXNPXQlWR471U0R9
3EWQoifwKkZ0jms/TrKnmuoTwi/1RW+DGx2P3gwR13vl+MGcn4OosLQ+xKa7SYALcCDfj1V5bQ6W
A6pPXWZZt0tGWmmYpmaq/8j1nK4B1mFu4raFtrPK7wLTuMpNADCUq1SpgsNncsfyAas/eh1qCI2Z
X8tYubMdwnYRY6mAxqrYexyktjN0d6lbmKwHgmOVmJWdQPSI/45Fq6/TnT3EGwseu5s3BU1MaHWZ
MTWow1Vu4/CYdPu5F99JeuR9pl/b9Hfb/DTQ1U/KETYAcZPlJLqlLGYOSz8wNr7JKVDXruvQuDaI
MYdS8pC5uOO1xoLNU0WzDg9KZmn7jL/VG8aVFdewp1kJ3Gkqs40VVYFeq1/lnEFycqQVJMuWZu7g
t9zFfCCWEz/GbsNJjVJTIjl89P2qi4ZFVDVrWYyripZIkZh8A8mmQymCYnjrBcPaG7WfjcrrVody
riYn4XvPQrd/Vfpw6wY4fstoAZX6CBXogOV054f+g+t74NcVtLw5BQ5c91l9UzkUHb13z+NW2QTP
0lHZqNQ7w8Ys4vI/9VbSxt3d014m9EnE5YDjwaN+Ia+JQbhyctqZfntbgcorvPjKLqFcl1r602v8
kzcAvCPSZDYWGgHVKbgKmAsxIfZo+YJUP0Hi+Wn27arSncc2GXalhszBKMC5q4DBhXIywf6hz/Bf
uyx9DKS+wzwP/+CUgCi0OF5A8KCP52wwjF2BAKG0jeWOD9V0zZXLLp/YDdqYqU3fqI+NVy2FoR9a
G7QjguxKQe/M6a3qspu2To7lZGboonszKNCl9XMlSNZ9d2ek9Ptf4iBelTG3TRyDFlJ+6MpKXAL0
l1wEoaujqpdELiC74LCTxeGxUtKnqkPGrcsJeV0EEPMyOsOcWxAyHRsrvEWrhU0ECW1kqVDA8nbv
wByAM3ZH8uXO5tdyLe29Ij+tQtorandm+RCnW/ragRG1G9xsOkXh7tQo7WtQNz/J0dwOZnFf+pyi
25pmrdYREgBfTYNMm0kiN9SWA57h7notJndQSFJSrIMx5MOi6Y0fgG7AYET7bGoQgUE62RmyWT+n
lOkXlGK8acaZOkgVQ1FIGACB6HkBYlrPfvUBdfLv6BtO7TcxGW9HFF9og8n1ETXmjaz6GVpE9E4x
ciZV+wiImFdxhVa6/GFEZc67Mn/E0i8XNp5S2kv6Y6Ylx6GJfvi1SpEdpdwsBqg/eijOOvBVXvnq
2g6cdLf8IUrHmUtdLJSkRqYRtDP0tCZfjAYjBA8aZJ8dAPQXlL7EIHlwSsjLctYOQRUwF/WtV3Vs
zQ4cQMMJj03m7R1H2dW28t4BF1p46fgz1QHBNvTxRZX8UpzsvnLFrwH2x0j3vfdAbJhm8qNvLCLm
EujeiaCVJxT8s1oCrzkR3KRF0u+NofqRC8jkiMGbeQI4u+d810vzprfyW8VOOvYacPW4zYjtmWzh
SusHGPlq8OystJs4EJPnoSi2nWoQ/Ec641QmWOZBtgGWZdDmDiddCQpeIEeA4hNHZosgAvGGSr2s
uVWm3h0AFjjBaWddxQRmoI1HAun28nkwFUIFS15NeSv9Ln5pm5LTcqV5d3nDT9AX4WNn188NSY1m
W4lXSCHaBoDIr5zlJQ1VQGFehmGXgviIdl8k2o1BvC3Qzb0jIP01Tv0CZzPgRKqnOCUqtNtiDWNz
A8RgpygaKrBED5CxAc6yy/DBTNH1NG47rEu35vu2kLQrWkMpdEygKNYcfGyd+UeQ4F1oZmuApNd0
K09N3k51CBNAo7BPqUsxZKx+58AReO7UfzPo0Gsq5eqcRZeJ2TpU+NP3tIKY1Xj0LrtCea2x0Iw9
7XmHMFkVEk5Mg3XWCInYgo0ScR6SKdro4O1Zkp9To+BuS630NyifkPpshWRqSjnqLaJzq8LcFyGf
8KAM+YszaMNiFHaJHDWgzRVRsaxdc59qznvuwAk1mvtcIVExMbkY6NiTFLfyyQxBKjLC9JRDuy4d
XC5eW+4or1PoSe2dm9doaZDNhNAF21S8uABL0YL+8Eqg6mr20KTqRtOBO1oYSObUu0BXOO9pYP3o
ZQGO2ZhyqOIwIeG7xfNaPQ5DcddgCLJwS8+iqroCWg3dtA13BGdE3HJNfMsEoebW3sgFmMxix8e/
GxvI08iWS8AqYV8cnHHYj47Hpm8SMx4rN0Lp0ZDna8v2+L3C68qvd4GJHbYJs60MQhis8So02qsm
bZBDVFfkMi5GD3eHZgarJEFlbAY7jcArkAEcwP1Vr0SLNmI7SyCtzIGIHXLHvaF/hUtJ3mdRv8Jy
jh2iJcetgfGW1/GLKtRTE49vrJAzygJLI+LvHWsgMAiXsC2gUNK6Vwv1ReBbVGLZ0qoQIRauNthO
Df6r0qS6Zv/skbxsNPaZ0AVxDRE1s8p9NNA6dtv5qKbrvjLnPXg/iBu7Std/pGPw4rjeg8uJKcZj
6SogJS1mJ22dgLpe9ej5BGwI+70zceYr5QvPfKuSXkLZFkdwJM05Nvo5kGfMKkRow32+Fon5kzLb
2vR7ZM1KcBcE8sXAKKDliCpUC3emyB8TZzpNsqZr5dYmqUULDPb+EbPAoL+T7DjuprpKS9o8J/9J
8kNjT8Y6qi3LeEr89BRqLV0mBDR4T4DBP/gkfkgHxQT9c2LT0p1V27fumC8ILNZnWhj9TBPeSure
c1L46WZiD+d/KWpyok0UJ9yDzSJZBTW26h4gxujvMRzkszEfn1NJlg7aWBCuy7bQ5XyMhbe0fVqX
YfVs5de1Wm7HqnkYAEYOhvPE7/6zD8qXOgmA4nDjHXJSWCH4KSn3eYepiRoUWS75LON0hwQXkYCT
nalu8uy5fEbOGEL3aDalqA6iYY8KoDSrUbGuyMCsKutJ1dLlINpdVLAOxnLTNKwimq+zYdDZ93Ob
M0R8qIV11bBqDNHwkuDiwxV0rBNxqmTzaEbA4VX9LaFclKRILJXymgjKHwR13udIdvS6feuEyxql
b9Go3iTucKuq3SlvrZPR59CQamdZ8kVZEqW/VdJBzwFBhQPmUz7pKYKOoEhF50CidiT5QPpoI3NX
9ONB7cV1q8iXsCEVLJHzasiXwuc2ThAdSZWUH/HGpHjXKvq7TWpsIIW9xm6OYbPnUC3DdJ870XNH
hEaol8siCu/KCNxUhXVsYfdBMnfhns1tOAsVM2heI3+ftTG936raAmbhFsAsRGO2ltH4CzgX7KCa
00nvuwdVI6FHia6B+6w9R5UcnB0sgyOctiB1tqPVEcToXEnsbVw89E3KOvkrKvx2UzvBix3l7joL
XfmkVE42F2qJG0SrkNGP2U3tansJHsT0HdpvfcCjgXkpxaYw0q0wx6u+bw5ocY/Cgb5mUgkiiIZq
SPeg9c2rCuvLZH6xwk4Ak51hk/DhJrexL9g1+xWxi8txzB9xGt1GjrLKLPW5iTomVQksP/AULnhy
XRfeQ9RI5N7FCDBpOA3+gI1vOKYalpKMiVSHWxI3VkXAEiUrZFq1uOGHgKRyV0f6LfWQ62H67Hty
qIZkpzbDLf/fH3XePPR5svQpADEhno0hXYja2ucSPJzSmPOYRAdAsJCHMQjWmfXehs6Dmhb3IO/x
dVJO18vmkKX5MuVuFgzKqQFWOius6JU6c4GzyT7mfsR6A+HDs+pT15aPOodlUAcHwpg4XPbBtUcE
VT/V+0NxFU8bi0rPwiV5vMQBbCrOrKCj7nfpjUPFDF0saBcX/+oM08Nv4ebEzpbWqspwuQ5+tq90
n2sqHD6bGNMZlMwdZmn7SWldIr3Kul+bGR8rNxJEqQORkrrLvtjmKrYGFUed9mymFsop702o4484
AaWojxDRUu1ejsEy78KdzIYj8YLH0jIAqSHUM7jPOSiVWtQPlgbagXjnm0I1f9qRqtNpJUwzzSZn
vLyyaljIEVhYJD9+Xl0ZBS50yR7ctIhL5XQt4Gw3TaDXKPNversHK42TzMY7nGFDTqcegNsND0kD
o9az1rZA1pDAsFQ7brpJR64zitmysvdE4R30qqCb6iLES/7EaOGopXbrbupQ3IuIqpjwT4jl0V3U
znUWDHQsbQuxw/TvSm88NHCqc+AoftU+dHzxcZttfCXnlIrNmq7FPM2cfp5L51iF/W1A2i/VPJ1j
push6pHqrcDvmyqYJcvwFBX5wYrtV3AQW853Wz+UxkxBgt+03jrU8oVOa0siN0rC6sXkfgC6latB
8OjDu8O2RMoknfgJVF7X7CwiQkedjNzsw6PlEbUl2JESGsJ6tTSdch5awdpBPZoF2C5FjWcDGrph
x694+e7aFPSOh0jVncp1fY24TXr3DYnRbHiYEDkZAOtxOIxV7IKe3i91Uj59icRjDK/xwi9dYOnC
8pd2MexbQhwFNfcI1x7mjKvCphZfdMccTiJ73uOAVUYZh6VhWysUt5uqb06c11YF+2eEcXCgdCPs
6qZP/Qe1VjiwB8/c81e5b7F7IAQvHG0fpcnWxblupPpWUSAIw4aQ2rAcwfn5RY72iSYJ4CKWcjM6
Gm64KtVqG9v9vTPZORBElka74jQOg8Rfs/3TcqquaSk+u64JN9Wb2h+gyHHVjQJsumyeQOpd4wzY
RzU5aiJbOfxYajwuA52+ZALLG1cGzBkYk+adp4Unb+oRWMOB7IUrJQLIzP+vRXPksNupBVYfM8Wq
hwGiQ5aJUdwirgTL/HVvkctHsqOOIhB98wpfKdgLzup5mK0sEOBVNpI9Dl4EGPV2CMprL25XVKrm
sYNAWScGOBj3Rf2kc4MqtH7pNAVzvt/nZnTDtQYZsVe/1LDNYzdDwfXLsZP7cQR4mcTZQo4S2CFN
mDB/Kjp7icOcW1/8mhKGyYmMXDniYaEIjy7XwqheFYq1UprqSfGso0NrrU3sjVqmiwzWUSyJRgEl
ERrmcZj2sZY1TIrkYCAUr4C3cr+GAWDmdCxLLFeUwiq/Xfu+CunE5jfN13VOpzSC1dUq2lvFku/G
7lqG+k3ONlcG4aaLi5Nv1z/bAlouHNLZJM9j9zxmGqsN+vxQhle95ZOHHDOCsnTG+EZJnGpuONW1
SZuV+ssmwIgsA0ede0BCUHka69A1wR/zE2SwWxhg66G7LSv8ahk3cxmX6I3KF99pf+Sqwaqrodxo
IAnCiFFQhtIuvWZvhioY3hgZAWCuQr0W0M4t9htw1nWDiabi7qC92wkeEFCPJPYtqMk+6RqfMa40
ifrVjKEGu2hgYuRgjYgf9Mq7CTSqNxGFgir4LXC5zwLE0xA2rxOBwp9GTp9UaDfNlUnAfeIo63aK
kyAEaeipc/v2kkPmNsSgOGt1F48DnpOoa5+Unu8USh2ugDvNKzjHjnxCwJC1FuGW28VPLeQXinr0
QesntVUexkC5iQhPcDz7LhPdXTiY90RbcnIvNxpAMXqrPV76gT8hqlAfZHgBgfQb9HOKp5T/YBXO
Kq71diGlcgcycN/TiZ0BoikXnjIcdOlPnbwbsmJonBL3occHyWCcVKpDSZtS04mC7notuI80cngL
pJa6eFIGr37KQL7MNFTBhUCJV0v3rkfRy6MAciNgWZFBeiVSN1kkabVKVFVh7Qn/OK+gYdYexSoz
3UjDWYZl85Ajdkd8o8jjEAS/Haa6rTvYUwd763PVXUQGMVZN+NvoNLxcRrXHZA6vKaGjqAQl9shx
LsDKs6yZN1QjSEjl18vCK06Ze92GBen0J37R5dh4L7ZWSXIrAnVee/zfi/Ee8yXoEK5Tq0rA5x5B
IZXOzxxBfetDB1W0aumVJKRmRd/ee3qhP/dCjnPVjPU7J0hoTBZK/+IN2n2qDZRuWr971jzzxqwG
OhDuXRQUB4PwKOEJZgOddlwHTXTleF1wn2j1y9A3t8KbILBuRBPIXtgZqzJ5Ji3oh9aPQRRZ4TKx
xc9EkbxL48rsNNTOtkqleIp7SuA0pmHyaJL1ruMAYXJ6Cq1ED+AxEX7HqIAwRtgaGcSmPly1beOu
knQsTnnfWo+RmkaLQivfoWiufXYCUBFD8NQWhXIz2uOPOrCXtmX+6LXwxgGEXw3iERhOO9MSv3g3
QDu8u/2Alj+1u/EmjWu8v3Ql1eeImjmXqK5GkqbVfrUi8MUQs6kaBGQ3Ff1bVDScszPEyzWdlIh2
vy0q6IZ2ntwpslPQKtqt11wNUY8DzB2tm2Ygy6MKFTxCktgsmvhdzxJTjg2oHLV7KorIg73jRNxA
7SgmsRKwbJJus5I0zVklhAvuzqzN310Ro8lordrhxbcFBMYAUCTOTm0Kb5xqFr/gTyJkyYPacFe+
MTkVpFM275Y9aOWO6ygtnZZ+UDFvx9zhzk6Yc7AIO08MJ5l4ubWrc5N45qEu7XjNZE0BhvpcfkZD
RltVp3R+3dWZam2xe9isLkms0Y+zXXB0qTKAGHdowi2U2nCapWbKUeHeZgQ3bZxRUwf/kb67lp7d
S6upfmZC6978JGmeQYCrVJwUgiU7p4BgLdJxSc9efwk7TCuh5xCfk/rNSgO582g3bohU3Yq2sh6x
lhSjm103Gui0Wa/2+jGc+D5BSbStDAZ96VbEcuktKqA8LJplOR0DvTajn9VxlYUdEcXPidnHa6+z
kD2niGv8IM4tlDN5vyqstj3YFL1PVkfONtULV+wae6xp0wC4xySrLlOas3wJMHKNEZcnAYAvoyF8
un7SI+6FHC5mj7PrdElH3sWq1rcejkgd6A3XxJKanKLzowHvWaoWw0sSS7GXE36rxNzGAp+C/8pq
gX8lidL9AiVHV9TTzOQ41j3+8kgl8AFtkwe4nDw48wrMFPJ2N7cnT2OQPkpgRvraHgZUDJa0iKKJ
SBXQBs+IdlDtplBB2QJCBz/yGg6NfiitkSDkxGt+6JiJ0KEItD21EfEhjjUyyH+pftlYke/nPwAZ
4Ryi9klnXhBIU4+v5FHhw+LNzYXrtot/hUOapjDJipNVPFaEtbgWlFx6tONJCuMHKPmjzoHKR/+4
sD0cTlz+T0oZgLsnUQSEyz//8b/+z/9+6//D+5XdZPHgZek/0ia5yfDyV//5T/nPf+T/77+9ev/P
f1om2aqWsHVNN6UFBtsU/Pu30x3VWf7H2r8oYlE7E2p/KppwTzdpRT8dg5ON8QqLnupvvx9OU78c
z3YcnLGm6Ujj7/G4TbVmGA79SdlYW38eLNuNtkb4vW42F0aa/vLPT/bvkcy/R4qzuOsyxKEnJIdX
4yJe4Fy8FkvUFnOkKmt3SbrZ4vsxLw159jJbCvxB7jAk7WmJ8MYzFgPqxu8H0bQLD2b9/WBZ0bp5
RB/vZK6zQ7fO5socM/M+3QJrml8Yy74w1jR9PkwPCa+FBXGcXmK7qA7JUh6xArMBwiqYUZi5QqeY
b/M7WIrrcP394F9NTUs3DIGDHWSnOb2HD2MbY2NR1lb6E2D6GSlnZvobYwgSyGLZtpdmy1cv1YJ9
rlJ75nPQzuZlV2UD6FkelGyFvbnM1pj1DsghFuncvfBSp4l3PjE/DnU2MQO7BHBCzNHJklAGwzfd
si6MoE9/7XdDnE3E3m8JYcOncqqW/UJd1jf9vjxyR5i1FPJnSGDnCEKOeMzXxEOs46U/8xbNhXn6
1cfw8THPpikA97RNNK0/pehc6hH7Q05SzaTc8//rI0nNkZplqrZhqc7ZJDW9gatlFLdo+YtZS7s+
1B8qfBzfT8cvnofjLHNRFRYt9PPp6I9Sk3JUW9IgK2UXysDHghvSQ+PodPx+qOnVnP180nS43znS
ZmW2z2Z+HsS9xxbfntyGqzXWFrVZWvJOeL++H+erR/o4jv73FzZygxnxD7ansUVnjGk4Tdj9aFd+
P4zzxeMIXdVMYemmbtnTv//wIY957+tWZTWnsrTTOcA9aj4D3tZ2oeTVuLFry7tqiphfLIi4QxCr
JLOr7/+EP9/v2St1NIPfzjB0yYpy9jcMcdeYKLlxsJK+egX5c1U/O48GUp8FYsr55emvfbF8fRxR
TDvhh6dW287O8R3Up5GWkLcYfiszMFIr85WSb2jPzbeTsi7n/vL+0s73xet2NKGzcmrssub5687p
xJq2EtZ8/Pa2WtebbmWu1M2l5VmbZsenV/rvcZyzB4xS3QaRwTjtisPYMtii65/LW3NVrr2F3F/4
Ab9YNT8+lXP2TYxWnxQ5meinvFrSCTDn0RJX7hzXpXPq57Cu7tPrS/v517PmwyOefSBFUXIDMhi0
0AQavdtSv2lK9JwIeTzjIGJnrolXrSH3OdxVWr6s07vvH/uLL5SnZsFxNKkKW5wtbTE4YZFX/AFZ
/jvrXmv7Jauevx9C//p3/PcY0xngw0QdK1OUGV5uTplLAoLn9ja7xUC8lKt4xZlpHuIqm/VwiWb6
izb///taLj3n2edZF0YkiNKpTzXQ+imKWtHlUsdn9f2zfv4mJcwph71CkinCF/L3o6pl7Za5Puqn
lqtSgwYlhiKWQ7Qfo5squ/BiP3+HUtDE0aTtSEsTxtlv57i2G+VdqZ/CK3ctNu2mXKYHAh8vHF0+
fxhIC0yVozuTBAH/2TPRuIf+MCbGKSWF1SH8z7duvn9r+uf9SFqqhijOMgx0c9r0632YIY7P9l1Z
tX7qvfSmxe2hgyxGBTnRGgHlEc+6pXdYuO5co05o4wNvXaAERP5SVWjDH0p1j6VkpTcEYVDeH70M
+clPl3OPk/7qUZKFYDO+/5u/eCsWEZKG0A3VFIZ99vJNXknh94V+somBMWN747gXPs3PR2NeisHh
jGEs9dMmPZQtbScv0E8JvEG8nMXGGO7UQeJxGN5o6c47ZHDfP9RXv8N0yGEHc4TGzPr7dygyVyRW
Umin0ZxiFixtDpJiNfZkFlYQRL4f7PMnKaefmuOwxP8l9bNPsqUY4WVJYJwa+ItNuDP79CpR1NP3
o3zxO5EAIvmBTIkXXz2bWhzm4ea1tjj5OZUCv3UcvANEPX4/yhfPYtuq7eh89pZm62ej5EPkclOm
Lw4oC1f0ewWofrAfvh/ki7st8kXTUlWCgvnn/OdJqQWrIADMEwC1RbAp1uVu+LP1iguPo32xtDjC
0Q1CnHTOu+e/TUFsnAsGx2CL98Y5Mq9n5LPBY74ZjvaxX+LAmQ0b6s7v6XV46y4vPKfONPt746eg
JFQJjZaFDRXy39MwdHUMAUlknLCQLs15uqK/tQ/2NM9W4a9LV9DPc97mM9MM04T0pxnW2fI2wfdN
ojqHUwtmQtV8Ch39hroGMPtm/l9+MJuLhCNYtx3OiOfnbgKujTJ0jXY6Oa1pTU+LdjuHVzed1AgZ
6i58Yl+cL2wyIYUhJMwFnfP+329ykB0sg9iuTqQoAqRbjNHcP5bV/C3+TXe1J/sJJfilVeTzJ/fX
oMbZua0jaxhbMIPKZquQoeoD6LrwIj9/b46h2ZrFVckEMGqdPZcoG91rZFNRNqAc7Vmz9ir6od8U
b8Nbg0JoAa8QNNBNtvt+3AvDyrMnk7prFvTGq1M2Hsf4Otdv+/DwPxvi7BjKepgHvssQCglcGh+a
f6hQtf/PBpk+wA/7bc6LDS2Ej6c+O4roVtOw3164Yv7Zs//+iB2DtYOEBNOwPhc8tCRxiSqMq1M1
LEklB0y4yH/6VOQInZuThAvI4LrDhTMbL5wmPk8/x+BES+sJrqvUzz8yM4rjQbhpNdHkZtLLATv8
/P71fb6ZsGTYiOpYn9gqpTzbJ7vAIiLRosQ62aNJW6b45y3BWWmz/GlYIAq6sB5/eqRpPF3XbEtw
4/q0L3M6Cv0uT4tTA/PJtpM336wv7JOfpvafIZzpDmCapiHOlsFMVMIsGp9H8rAwWPUmQt8WaNaF
aTG9mb9mxTSMgYjcJCtJl/rZ9JZh5uHwVfJTU0dPttbd9mmxrWz6s41KGhL9le9/qk+HqD/jOYZl
mbw7jHN/z3Sc8/jtIzc/qYMxyzAZjvkbgVZD9h7iQYHmcGG8z9OeAR3NZI23HZV5ePYeu7KNe98X
+UlXSQKwQtCQcSsOCZEAsWjf7ZGOed0fPDr2HLiXvek9pUh8QtHSfTKUBaL39fev4Os/icmDe9+w
Vf38vt73lMSNuMqp5+K9cp+K+XTrgtwl1/pC2cbLW7J63i8M+ukEMb2Hfw96fnn3aCYTW1vnJ9Il
FmKVLopHyLlzxCMHkypFuwPOuTC4z6PMX168V08L8fk0+zj62TQjIKNBPvbnkdt9ukrW3pWyRo6w
vFikmH7P70Y6W0qRg4Sx1/KchD6uVYKUZjC3JyandhRBtlZgZIDHg8FQbTWhXKf1sFXK8NCqw/WF
Nz6N9PdfIlWLXRHmmMpqcT7V6UD1JBuPGRVm+hFX4WIqlzSLnCthsLjYJPh0bLL/Hu3sUk/rj4Ya
ESUcZYK7dK+9iBUK+gUaTXNGjuOyXBc3+frSD/t5Vk2jYnKRnOctTjR/f84KVzGdLMCMqextYJas
p9JTebEz8Pn8++fp/j3O9PQfN0h8w5aWMA4Uqa3/mr6qhG6uIP0u2mV8R0DdQt2Py+5hOgZfOv5+
XrKmZ7Ql/+Axc5yzFcRqqzYlPDw7ZYbEmXskIBzz5dHqcXOrOk3QCy2zzyv/3+NNm8+HZ21IBwHs
xngqdSZhArioV7F3YT24NMjZD+fqVWWmmK/BAf3Sxy2PuKThO/v+E/i8Tf79JGe/mm0qCozYIjtF
OoJAnWRUNAXfD/H5RD3NDFPnFM+GbKCl/PtthVlUoE4qsxPE7ejgcDWh2GDtC8Sdm2QxzJrnSxeU
L5/qw4hnKwyhS0pbGLw6goJnVfWiRBeOnJcGOJtwOMmTaIo0OHWOiuwM1ray+f6tffXr045lO2TL
J3v67LieVrEeE6iYnpTMwkNAWvCjShImhFc8Yt8P9cXZTKpTp4Sbq0l1+nwZLMDF1LZTpqf8xfXn
5ZWxUZbGNdCIYZEtus2lZtvX4zEUS69D0+b8cyWb3kgAn6anbqvhiL6BGLiBcfXb35Vz73hpMnw5
/+SH4aYf88PXahtjIMNpOO2+haK3SVfujXpF3snvYZEuaZLO/zvv88OAZ18uuJbOr6f3qWz6VbDR
Nsrc3Yi1MQ+XHBsW/53RbIqAJg0qiwb+34+nJ2XlVF2SssBPcnzSUG6jXyiEl2bDQSW9xuH2/Yhf
Tc3pWCRU2hn8c3ZADF2yRoNiTE5If+YAfTz0P6Xz8v0gX/5qH0c52y1DQtXIeWeUzlxVcqFi21kl
vwCPEaUSXhnzZIF94sIv99VnbfMGdX3aLdXzui2qokZqWpecEpXQ2/ZNTW6/f6qvjgAfBzibijTi
CoKcGMBI5O0Qw+yJ8x3n++XoiEtf9aWHOZuFUY4IV8/r5ISk2ZhXT9UMmOhCznMaXRSk6nlwUWzx
xT6sqbbNRsziSxnsbKWH4OXnmsNvVjvI7aIKZm/H8Qqyi7vpotGa/V/SrmtJbh1LfhEj6M0rXbn2
VuILo9WS6L3n12+iZ3fEQiEK92rf7kxH6BRA4OCYPJnTgGnptQi7t+v7KjEtI4NQ0W02SRJ7fgkm
Ta2mfsVQdOuC7AfA2M/VBeJnH7qQVzbBOuBAvteTvExwIRP374tGKFKJG/PUYZWsRQ1jHeZrgOM+
9KMBHmEHJI4Qn49uws/hfoHM3A/OmhkfGJusI6GWFLRQ6YsPfrlcnaMF99AzbP0ouZiBf2332GUX
yHUUx7iRO+P4bi3S/VMLw/3jJMzk5qOijmEC9PxAyeFiaBzawej9xUDyQE3IKR0edIH1aJzZps5W
bubqUDZYLcTnMTwQ7QfEstjcAd8VBFXcs8w2CKgLqpwoHV+UVLtkEDCL2hXw4i3gJ+tJPkhHiP85
EJ9xeW8GI0pHJfWPMbLzmzeqW9MZ9GUwVt6Eu2E3npLDdCPveY0pRmILB7axQ92Tto6FEJLd8HC/
lW+CDVHe19gNf8bv4Mt0lV+LbQHt7nIOKgm3qDTrzCh1O0wIhOlGDk8k70ZAXzJIONjiQbWHm3E3
vAu8tjQJvq6Zox7EJJR1pcuxl+OnjA7/tJP22Q5DsXg4HOhc8AMM5kX8s6l04i50hjKkDVnfY3uj
f5BigQV/k35IjuiSoh33IpLDfrFEPPiopOmGqF44WisCw3mh5rj6UBhSbbRNOzSCxZv8aH3nPviX
uAm4N2ljjoqnh74GEf8CcyAvgI4n9IcglGyHmDFz+iP4cYoHBff/Z+FCTG34wXuVWaHAmXkq2k6b
MoW4iZZ/qLfKZ7JXTsmrctt72YPsJohPeeeV3IFrm0s+9+YuilOX55D2yj8mTGl28TeLVJZRkwfi
WTlcvxqMUAqRBiA4X6HbReIaEZg8vmPygeloW4+OZPh1SXjdBcbjeGaFWlAro7Q0tbAixB0GYaF6
H8wV2CUwaYz5V8sqOWGUxLgQZwap0MOosn7SicHxGyY4vBg1rMizHPXZ2Ol+60wnk2eRuZHogGma
KoF1lsabiVAj7XPQ2qC7MXkYoPgQbCgIucYTuHA+dQwd+tNJ5iSBrHOpqBLCYDTg0Silg45yLY2o
bZIEfq1CiW7YkQKS/AIZP3e9xVDVy/XDctnMBJJga4/yo4ZRLAkUnxJE+sk+d8PvGHZRP5fDgukl
3oYyLoEBYDxaijK6ESINrQsVWZqgkxcDSQSaz/kniNatO/EwuCCOccKTAepA9CNqJ7wDOoSzTsZ5
NdCislR0Q0wJTcbzC1hXwrzmI2yrO+SHkovxMSc6Zg5Edrz0x+QbR0wegT/Z5d181vMIy8CFWGiV
WRddiqZIikWRphjHaHbbn8UHBBtwdDHLgrEIqC3ZYwCIPG+9jLDqzCr1XZMxNswkw3qV++RO8Y29
AJml7/KhOJDnI/HBC4cs9ZUbUhG/STm6M7vUPhtd2upLSFZ7BNUt5opAO+CDnNvpSySr9eO054U5
jGtqYEoWCAZdkcF8QjmGrFXrEQMqYNlsGyg+qd303mti8TtrpUjjpKkMJ3RmiwqpZjTjh1EcsatD
Dfp/5MPl6F8/qYzlkDRYQpsE6FOD7qmOYlENiplEH2OtODkRTU86J4NAwXUzrOwGUAmkVooEOAP+
6/xCiBbmNds4jj5ATzHpp3V5h4hD+hLt6/vxZEBTHikPGP3eQOCpOKQtzvtujL1EDCwpaPdDdRSI
pvMfkMlGg9TLEIIkbr8prbiTUEvirJJtA013eBtcPrpQ3SbysmKuRgg6CSxOWKmlcHrRLIeNZfwx
QR2JUCn6bllEIQA7vo9Zkz1CNT/ZKcd4j6xlx0ObMe71mTlq16RYSIQxxYo0UAWAFw8U8l4Mrouw
4iWgzIO4WRjlQdYuxaUbJSGYFaR/CwQAMYs3RNxnlgR6lMc4WxHlMaIMomr4/EKAMS8XKditeQDh
2Q0aCkj5FE5Xmvm5JBw3hQCi0cil9i8bO+CdpEEIYvC82uYRXL8uCFs/1+OK8kXscZfH2satQWob
MWmVNwvIngI993pX8nUHcR8UqXBKDCesb0nVBCTqHud6s3ZVUmXrK45ALEF+1ibgDItKbhaQ732A
Nd2XEUcUu8EnCVnrLDavMX45q2IaJhBXwFzKCmZ+aEhUFDdipIySFRil9dKAW9LFvDQYCkJAOxNj
7MGfmWGouVaKR0ENs1vLBHs73KD+i7NsRhKDH2Kg6QiHQlpU58uuFMys1ulgBaMvYdnKvj/Nx+7Q
7vIdz4OyfMvWFPn7ZodT0zBSsKVZQdJ/Lt23uubknKyDs/33qS/Y1k1TrOliBWV/VKHUl8s7bfx+
fb/I3aLvHoHkAcaDvbroCEglZAbqpbIC0sgrffOg7f5JI4+xFIv4YM0EShZropailzX69LUqBJnY
+iFYjqHsAYKs5+uL+YJRUasB9E9Hcx2FaxlzCOdfRB5GFU2hXggEo6/2UwHVGlcEjTuW1CxSfQKl
aPg0yTpmSBO11RxdjZvQ7xT8GCHF9LsaWfodRgMh0KsVxd6EiLqkZM+1WIcvs5hAK2ZorRNk83SQ
MICRrtExfVuC4mVdMU+RZNoxg+LjrQqs6i1mAgRbTOP42/VFMr4YYIcKWioi2vom/Wxj3DjvrT6F
t1S11bcmsXTjsAEAxmjM6h7AjsmBFixEYlEXdoxpqvfX7bM+JYRewVyDHPOyz9KA82ZC5hkGS2N9
Lpp806L0bIPU7um6HUaugEP5xw51u0x90sGSu4JtWfWzBMTP/bcckm19GgFMFLrXjTGusgWaDcSQ
sqJbcB7nBycEEYlY11oYDONSvkeJltzKicB7UFmfTgEGRkawg0aVTlz2xmHIhmAlQ4256NkHBgOV
xtZDs9Ln1uOYq9nYoXyg1LRrb46wM/og5IZyNQRc/gOMgkYIqLf94YGP9WB9LzCDI72zVEAf6LC1
V/pmQGvOCnrzkBbKowEKHEmsn5oGIs4L53CwigGWia68jl4fytT0LWgspV7A9xIGoAB/xGbaqWs9
gdFABqgNbGtu5Es/rx8RRtxlAdMBnmwErFBVo+KG1lBnwC27MJjaz2EEsqQ8hELpJyPvLb28YCbg
5qinYiRMBByfMkRq/nVetnD7RtfYq5UlDhQId2Mm85IZtiVMQQJAR7Dm1DmBIKoxN3WJB2wBzZAZ
e0kE7WWdc7dYVnQsB9EWQHMYdTs/9dDiE4fJSIygjH5U8rvaH7r05fq3YZpQULGUMLmHyQ/y983F
mtK17sZ00QNRP6nGTSofRZUDmJMvoUz4HhjzQMJCEK/0MtrGgFxa0uOlDL3aHbxo394rEEPdQWHp
sdhBb0mDAJEP1qQBc+royqKT+HF9mYwoy8RRt4AGR++A4InP12nkijGG5qwFsgGdOBDOdFHjRj0U
PktoPKXhy2i1i51gUgP/xo+6tg7XfwBjn8/sE8ez2ecK/joHAboWKCKSHDAM5fPgNOKP61bIv3L+
ip+vkvqaWZ61IwizNEzZ+5oIrEUcXDfA6MKcW6BSNlPBpLPZyhq8x+SBYB1YgVOyA9n7IQJPkstN
AXgroq5AqXdVPYaT9hVlmeAnui9Q+nFV0lQ79LMtSih5/UWF+3yVVOIxtmBbRTCjBdArHt5IxlH8
ku4W4P2Gh3QPNm2Ps628ZZL3b3M8ukyRl8iEQUQjyjdTtxMvPBhe/da54GqT3eqeX0Rg1C/PVqmT
e7sxukrg+baURQvGQSNigOEYQfX9BHB/AUmweOihwvC+FC/X10q+2JUzSsOPpH6Ihxnq0oEFekkI
13+KSvM91SAYY0HEKIlfr5vjnVg6dNC7tmmlXtSC/BCaTukmwbi3boGl3EP++B98ysvX7nxXKU8D
EDIJZHBiNVt0xhvdkX5o7wSuqtvoCL1gkPZe3vNePp5Rcr42n9JKi67NB1UL2gzJ8p22fp+Sp3Uc
bc5mkoN/8fGAxsCUkIGqLB3t6W2oJNArIYuL7iCt6BQTDirYhH35U/iYf5t2D/+97KHOuwoc48yD
s7Etn6+xBadDPQ/4kKji/Dbz6ChIzcHslL3ZJSGky0ROEsmod+BLbgxSXxJ5uVEvIwzW7voFDgVj
HsEpYXioAGyBV9RjPhEbc9Q3VPuy1UfiAwa9AycqqEKhhytBs/T6N+SZIX/fHBUDuF5EaviEQzLb
Sf4zBqV9CGq461aYDk3GBJaFXAvAdcpvR3M8Q6J9hBVZsAvlp5JnHAuM5gD5PH9MUE66B+1xqMV4
0tMDSLG/Q7e6tGN0fFpvuIHoL+mHADXMK4LxFkZ56gSFBSAZYbXxujdI+C0f1inxVhxAX/5GdBfq
feL/3TP4Z620q4ZkxWCAAFkLpuPauhkqfWRao/O1xcleAIHwO9HmnUdGm/lsg2lPbXbgPoqGXgvC
W+0bfAlkzkiBVvhl2jWc2d0KdEnlt+B3f1Wfrh8f5iG1VBMgcBnDNzSWRsHgKMTlWi0oLfVVFpJD
mKYv4bS+XjfDDAsxMQK8uapqmLKkrriuR9KsyI0WiMdkv/wK3cxZfJQoAj6YjWuLut+pmpqRUWBN
2v180+3mPUQYdtZx3P2dK7EgvomSEQCdF2OWvQDOw0op9GDobwb9vcHYsxL962oGLh/mUQDThyQn
0q5zP9KjUWj2ZqoHlgWZ85Pc7eW/SE7OTFAePwQ6v6jSXA96QJsIeXIjd34F+vHrp4B12LYroQ5B
Cr61oTDBvC7LyUmpOn8lQmLxyutPk59LPZ6o40HSDgU9U1O+HNrG87ZJ389Fhq8Ch4WKYXGrao50
Z+yQhOya3l55fX/GuhQJSB9cI8xhmwq1rrmSUr2vEaubw2toaq5uHMXh5/W9YzkJRZJN0A8BqYyB
NcpI3YyqWGoVEqtb81Z0NDTefkKKB8oWsa27kLK/z+ErSk/7JRy4HorhjNGCA3BZVjCsdDG0nJh5
IyJB0IKqtW/DXe1DUemU3EK6APCXL7f471tWpOn3xyKV/wyrWjXGCIsKNJ6OTe5hHMlFJlk40U+I
xwaAGfxFGHJmknpKdUiJZYZe4il1FscASgzTxI+gDXRGr/nJJ0tg+akze9S7WreyBEpQ2BOPstPZ
0t50P4GWxiHllduYB3SzmdRbWoRVai4Tzk5spMbzlLfroTfN+GTJC681zCh7nX04eqQ360ctU3N4
elDvxRjnkvYFZPzsBafkILRfMMIGGFHeHWSlH6h6oNgGWArp8VBr7I0+huRHgpcbPU4yZjmfyhOE
f/zcsx54+CVWyIpKIal/EU4kXSc7vnExalSJQpzjeKq7cAfA7WnUjwmeNAIDbV/ndPcXD/WZQeo+
RB1AommBTwgXANW1BIJMBabiQv37dT/DvOkY4wfzmCyDgYxyM+oM/LRMLgEG3T/BaBHZidYd/n82
yG/YbF43QnEBSuuId8xvEijJR17syCiEYbP+LIL6OqSjns8VDJBoo7zHHbaLg+SpJy77Aeup2Vqi
PsucQAOwqmGJsJuBP9qBTAuQyJKjeNk9zxrr2+DDAKJPwvGL2poq6SX4tEU1SPTvXfKRmjwPyDNA
fZg8zaZMyGEAPCo7ww/BipiBFTE/acCvjRGoqXgvCyPXJIAYDNwCdASSa+rWou0qx6k8qoEAx2ED
P3e3Ji3oY/SbPK2fMLvzdv3osZKZrUEas6ouvaWERq8GiO5NzPyUvo6yUwp+ei8CrlI4DGDUtacf
XLATuTh0UILGH2rYugyGHLo4O0QKiES1UEVGLx8VoDAkMDoMfnhPktzF5oHmyMGjzaGvjm4GZgMN
hELndywpsyRVjFYFUShUH6GvKwkapHky8ORwtpT8SxeWAM/TAH1BdZX+hKI1ljH0YRW0cgjHF2kZ
kaIPF/vLumoK2lIE+EsmtCnPFOfNaEyIwpCa5S/FvrgV0QmGCIGXuVAsdq6fE+aiNsaom2BIYMM2
M1mBB9H87Ajmaj/e/wPiskssAMJF3GQ8WqgGAJVw/pkgNotvk6xkUWD0Bl4UrGxYlu6Lp7+pfZ7Z
oqL8GSzpE+IAJUhv6hh49OaRZJmFY73KgyO7+g+BO1jEjAa266M+WlOGo7xOsKk8tzeyR6CigE8b
3trCR0L7ARIgXNw9K9rZ2qS+Xd53ptRDKywoOkh+tcauSNdHcSl2148Iy1mCNAIPJQn7TRqLHpt6
EYNQWQmyMHWyNCgLXgzMco5bC9QHy5emmdsVFiBr+4H6JvRIvKyxh+99bhNeHZQ4USE41k5++zeV
eQB7/6yO+nAh+BXKKMNt61B+Qby/B4wZn0z1/xnpGtMvW5DM09CeRYWA9iJWMc3TmPcK3OPwu4Pw
p2P8B6UGs/Kwi/epJ7i8B5V1yzdG6ccgMsM6DCMYJdCSYWceJBjCjDhn3p7li9FxBr0xGbFDb/38
kueQuFEmscNerre69ly275V5D4U19/qBZAallq6ohkhmwi/A4GUSm7UMABOWo/hqg4Zz9tqVzuRD
8N0Z0c6BRsC/piI1TfQzMYqFb4eghO6pV1M0CX2rykGaPumNajfhozS8cBbGcv0bIzSZjlTJeg6p
DjkggzSS2wGb47SgQ2oOlT91/NFSVvy4tUd55XFsoD1bkEWBrRlMmc8QE/1KzGLOyWBmLQCSgddR
Jq8ajToCQXNUQUlWDlTVbz7IAxAeqs/ecGW/dxbuiAerFaVs7ZGjugm9LVzptM0WGaVGxZ924eFT
t9MnKHdzilYS88xvFkYl01DFSeLOmuUgDgW/qSGwPdWeIU5OUzf3U/U8Zdm+zcWbuFrsMqydKQm0
6bvZQhwUMtU5+mKcM0QcFh2mbFdOZdtzmi0RoDMy8sNctssHHCKwVWtASNvA3jniiRfxsd6HrUEq
AlNidUobFZ92VG4E8DJB9YO3Jo4Jk5zjzddsQFkdgkhEhtMc3fYAthTInwIo5kwPwuIIxxbyK/Y6
//uHD8Au1NUwLfA1hXlutZWELgRTrxwsmeWs1mSnyv/TAvXwSZOUdcCFyUGnm3YBsTeNR2TAunio
FCAW1zBsfUnDB3ktRWlySwrEHcFHrHv5sDomUBGEZpuX5bCtAXoEp2KCNokO81B87bUGNPRB75s7
/WOGcMQtBp8wSzLcx5gr8a4fdkYEBDWIP+ao/etCSRvLEYsLxe9L+VyGEYSYHq/bYL3YZ0aoCEHO
AJgB4EgKUIrwoBItvaCXDiEGx3C0nfXbApspphy5HRqGbz4zS+7E5szruqCnSoK1QZBQyFAOzBOn
Fp+TqvBbAUpXwy0UDaDxVfAuG9k0yoGcGaZe8WhYsjXFlcDrmkFxxU/v630/uRGBDRT3+S1vzIr5
ERFYggIQVNUyPYlUoOJTWSgrA0lj2vp4a8ZQIUUFjfMZmcsyEepZqgFGIJqgTOznaMoRN6BeJ/nz
M2apd8lucEN7eRb3DS+kZVlDqRydEhIHXfS1V3GA4ALQa18VBr1Bo8GHvJQ7uZqjDC7ect5VYLxD
aMyQGAWgKAOEaOfHBaJJadg0uHlQTRxu5DmqIR6UQQZIEkERqw3SX7guAr8iFBGEWY7y+nIGUCbE
yKUgke71EOLRpsX7YgyvD4QfegBEEZIIV5wvCSp+1VxXKy5ea89+tJ9uB90xH8ic2ORCBVfeR8/c
fIDsE336JYSVGPsBAhVDCedGe0vrQLu24NrZ+k74Vnjzft0VL9Itv6nGoFQiEMY/tqggpYYGSamG
EtnDZSf0I3QeQ8SznVtX7yvoX1cINsWL6kAQ1c3l2p3N5ykKpvkpq3SnDmuvgtYNpHAPshz5168L
I2MgpQ6C68SVvBhZ0NowLZohlwMdKreqFvop9HlLiOROxgTFSYxJjImncxkSySe92P2NWWpHyhQM
abg6CBN30xvkUMlc4FL5QPQ52nHepY+AZ+F/ghqEd2OZh21jmTpsBeZ0h17MEGJ0t910Krrn6xvK
AMTjY28MUHGZPEwVZD4bOYDiMbrHd+XcQA3qUa16X2tfNPmu7J+1ECW5Be9kNTvZ+AMDw2oOxbKq
dMHFbktA+ck6Zs8bFPPij9UYIclauwlkZ/vZVYTZh6hjZIvGsymY7vWfz3zZtz+fuu9KBckrK8GB
EI/LW3+fvRLGja6FR6v8cgcZRo49RhiL7SJ8mYCqosBHvbpNYdZTruF7QOXqRvHNXyioAKUHVaSf
41O54957psOGyAQA/cBTXdQRq1zPMm2G/yQl4dgZbmdEShi8B8EuSjdcc6xHD0Hl/5n7yl82r/sq
5nGhTjCXHiQf6dBjdWuiuQmhuT15I+Jj6HGpdplHfGOTeiJyiKnPZYZABqKeEmIZNOOc9d10Bz/V
UWf5JxAk9rHZ2CTbvlln1yep3EtYJxGzWYFSKHbkI+ZPcN5cBj7mG7gxRp0ZozUKTVuwQDnbGxiA
z6Ieos+eAg3t66eTt5Pk75tVjZ0SSgte4kBv7/Ty3uCNAvEWQj1CVqnI0AaL5EDCzGm0PM5x5Cvx
L6mzvOsLYUyewisZKJ6j0Y7LRoP3J+BSARXtyTnsD33vFJmtq8AWtkDeQYgdpTdUo2qwktlg7Yxc
XvmZladjoJ9U4EjccoHLAdgrDtUOcVJoiOCa+pUCmFGbP1MRgkPdaRolu4x7R0gMTnDB3OE/dmmm
mzUz52kQBDy9WLj1KZmPutbZbc6zw7znGzvUnRONKA7BZwQ74XMy3Of9Dzl75HxDpuva2KDumAqO
/5kA5ZF0paO93pAG+3jEBP8/u9PMw78xR92yUTZGQ0xgrk0+QrAvqTpnQWwDqDSboHq6HO+Qi7IV
KzDtBwPkwyPtZxn/vr5jTAM4WihEERiLSV0vpHN9U5YyDFSgPih7vLU653wxvztulQneSlLuojYp
hKB4uk4i0u4aSp9J6oei5kYI166vhNV3IINf/7VDlrrxRJXS15PWwY4arKqXPqheBl271Bt8kH7L
voarA5kwHjqYGbmiaw7yQgjZAQ9ERQOFVciT1AxSMFs9xCfem/Jnq0E6F5YT0ROQfJQTuIQF+PoM
+m8LxP5GFGvreId+na1JndejmQBtSgu12utbwtp5jNGAaxfEHeZF+wwi6DXIiMlPUzLX6H8Xaepl
vKEnnhFq24EAnwcT+V9g6frsJiLm06xKqp3WFEbv+npYh3W7HvJTNl+47xRpyTD7HZTC/Ty95Qlv
w1gxN/JUAwxjGrQn6Ewu0dVIRwcGaxlLp5sGYOY/KzWyhRoS3SNndodZTdlYu4DNxJFiNmEnBSCK
k4BzteCr5twbhd5r6sidsh8y6FAzEEfJv6P+Oa1/Qo3VS6B1f31bWU0Egmf8v2UrlGfOijCVuhnL
rrwFZCAgOrtFz0lwoFmJdqsn7tXB55hkOeqtScpRN0Oo4H1rSWWlPWg3hFctt/V70kX+B50t5ndV
TNxOlDwI58n5wTFHpGzdnJLKX3QHaXO3iJwWdY/5vTxBWN6tj+KP5aW+1b7/zTIRVQAvqqMgQY+A
IRkR8WDHUhAf+htScsST7nU3pKGWcDuvl0I5yFFxctFXINUjmU4Upllb4ICxzEqL270RpeAjSo1S
RjdNb22zhv5dpGjp3hSL8gAZnBLevtW+q11kHaNxmRxjRWkeldPQlgxUk010emxDCR1dm+38myot
5k4rR3mniBPQBdAK7Yxk3mltvOyHta54DQWSB56nwODFARcHOlsSgbpT970cpESAhq4JmEG4g9IN
RAIACNQc083tBR0u4K5uIaSZ2nnwF80M1FlAOgbPiS4XLsf5kek0JZFmqzGDFKRxAMY0QfIoODWA
PsJj8mCe2tvKT/y/yPUI7JeQ4EKmACwrlNlclgRDwIuJXE+4n3RogGS3owiFTcnpnQpFQYOLRb90
4KBSFTE7qEE8AIQhlMkyVQtUjy01KMoHgC61CvPTO849uIwxCV0rRLcNzBkDzkHFAOpQTQ0m7VXE
ZWqBB8+G/gI626SCZWVgj2vvoDL7m48gYdo1CbGTiAFMtCzPv6Kgz1WhTbMaRGPmZx24BsPqpQ/V
B7EGXyVnkWQR1HHVEQXgmoO7yrqY9xxWQ141KBEjwZs8CJZ7Wufoh9GZ3BY1fwyLWy/XLV6+h6AB
2xgkq9+8h63SyJGlwmAmjA4m0x2NJ0zKtKACho6RX9Tn6BsYJanathh1DmRUVcSPCS/C9SUw3h6M
3wINBiIzEyyqdLE2UbNM7hdZD/TMbibX3CF0w2MgNvvoocENG068ggNjTQbopgFrJorDiN7Pd63C
8EOENwLgJdVylPZtrXjTVGwLoCtUvtD7NExELYRKgvtQgrqR3ArMZaCKv75tjDuLNfyxQD2fghyt
BqhNABPJjmUG/ISR2GLEeb0YlwdjvUhJTRDnGxesoIM2pdqSIjcQhecFM+ztlNptq+BNkd3ry7k8
BUhBkPXCCqTq8J/UN5mhdz6KKt7JySkP40ECjqH9obpEKHZ+LXe8CufFyog5TAqAgEaCWgAdD0zg
uDOnCgXIRBQPqTrbct7769rvBLBjXF8aCf/PnAJliqp1CusEwfoJpgjeRDr1IMfGDAwX7n2JLKfs
UGnIAJE+TZIKtJ794Q2l+lPiKI/NgZD4yE/Xl3RxvM9NqVQLugP5S6mIaB9p6WszifYkL5xNY30f
0KUQpRRAW1CWOb+iUYshYXkMUYqRW3tUfjbNzVR2riTz6CJZX2driLpHoST2RY++A75Of2ggVgrq
tH8iVkreUPoUoJAKbhKMXeEyUW+sMqcN6ITRIsoPIG+xu1dhxPsgSN4c2TGUWBu/dqrO6QQHipA6
bziG9cG21qkzqIWVmnaSKgX1J1CAcg4q45TokTvj70r1vuDy33le9jK7wSnZGqUOZLKmhRkOMNr7
4HpKkPVCgFbZI7EwMF0hCJ65BwSET49JPtmVraYBEium+QqgAVH5bHETLKiIWk8dFAp9uJKdcOCt
88ITk2VC6BEBBhr9mEI4P6pF1kRi3uLLLvlzoT2L5fc+4kYWzA8I6g2QwSAuRGZ6bqQU8P+lKDME
0nPvqgjRMesAEdj81HugTtF9CGA+cUNR5kZujJIftYkuwmhR8labYTTyCh38ybk77ovcQbvFm4OM
y0LN3ElNAihW0xnKJnWKkGwycBf1SXVrGWzXsbh8N8qKcx14dqh1rWCFHoYkgaeUf5vWm9UPoC/n
QQd4RsjfN5tnJWY9Rnhcg7IpZ8eo9ce+SIA2sabn686YaQji41AoBPnEBQ99XAxFPolo0vZic1rX
/E2Z6gd1ydzrZi67FzjniGnRUiCX+mL6RVgkcUIRQQShgV0faj91y84RlF3nin6JqXRZ4wjPsM68
BUQjciAMwSHaOd9BLRamqhpRlFiSX5JyNLm1YnJpaEexNUD5fjHsxkzKUYIgSKrwN6GiU23w7QGj
3D1H/NTuIpslO4gMnYA7MD/yFQNtjgQemkWyekFEjBOCbmwHKEQK8Iqro5engOaPCFAl34zfBCLN
A6axwgPAzb+ml9DIB5TrfDeLLi+HXFCI8QQVkBjN5PydKHwVzzzUPuPDKRClBacaAiwQ7FDOKk7k
wgD7pAgQS+fg0NpSzoOUMA79mQnqChdz2sVT04noUE4eHJPfA121k471nQyilMdh33/nHH+2ReBX
MA6Jeg6dpqhJZ4VLMYr/YYM85X7xCg6YUPQRlTgNGJfXcD/w6XLZe/nHLHVGu1HIFz0WRZCROq1b
HpAc+W1vqy/Ca/QSYfBMOBg/ry+VEXthb/+YpD6fGYrdNMcrVtopttS/l6hYW/mxUjkpDPtIbgxR
H3Ec1CSE6J0YgCShPhTgujBfiDrYCnUwbjmHcdmxKkuHCC8kDi4wOmmTtlOXtOTEqEdw60h76ylz
ehNj9l/odl/RnOv7yPKYmPGA78JMCRn0oGK+MgnjCHgFrO8eOrkYSo79+qQ9rh7pLvPCkMvuJfQE
t9aoGE/JxTkURljrPMmvjjqonCPwWPcPAM8kN+2bDBppBehwZa9Knn7XNJwSD/PYkHwXrxDebxos
pKrz0mtrLQYNyEnMGGe0+N6K9/q/5zr+WugfQ+SHbNyoMLZtg+lWMRCbT6N7SJo957sxcgLs5B8D
9HcDY1cqqTCQ38Q3XW5r3whGm0hHzO9kNFjNnf6jxGhC6LSvvIlk5oVHgVpFwRNjf3TBuForPIdq
Jgat0juT9Kaoj5zlMW/CxgK1f8A5aVE9wYK6G2/mZ+XdBN1UjSxE94kUYA7tLc5LzsruMZz/Z1HU
jpp1U/dLWYiYCBq86a1E9JqBmqyrbOMogyfor16gjT3qLmS6kmpDCntN9tCLr3LOnTxmfiaQXRJM
GCrTdD5nZEbaWJVFblu4y06aaPeivUIE5016VI6iG3tx5aQGb1iT9e0A8cXYHepTuGVUTCRPUZGi
ZI8gTFn9KjvV2WuvQZmmeK/Snba8huFBqO/S6WFRfwn8Aidr1Vvz1GuEPqVsTi1uRvI7SZy5cxOv
+GW+jAD/CpM73pmoBbxzPRvPKtmUzYVP0k4IzQRW1V38MLtxiZRO8EAFbvcfxuw2z3wsBsukYipE
Ehb1IbjVc5OgEtFCPZvWoBhDVwdt8BpzvAw5glTwidDIQHoFKo9LdvhVwB8WEe5amhSnGatT1X4z
FN/qF3dcDbtPeZAn5pI2Bqlr30G4RYy0HFFZBfx5OLjAybvXXctXEEkvShWRCKsKUmJMgpxvm4ke
oj7kEWzsGmiYHRS3BG2Qr7utN9ooUGLCS9vHmHYkWOMRyqPpXnyvH8MnjfNLLrEAeCS2v4RabWVV
ejbE4Yq3t76ZMT+0vK57vEl2TsL7zJ24VWW2SXDGY+Votl+AqqcsKUP4izUwX7H4cDfdgRwZXiFt
v2Sfc28w7aT895OPZKUbs5Svg6vIw1jU10AqKnuIcwdfx9Z4uuOXsz3EDP4xgiJA9Et3xntL1Ful
zdevZGkdbRskOyfTnfzxzQntEgOJwLAdrp8n5ruxMUo3yEFsaRXi9L9G0SY+IX5Bm3hw2zsRcT43
SCSn4uL86ghJkZhD5ICO2Iw6HNNohb0OSi6S6ihwcOTNT5zei1SntRvUBvWQOyvCupvqxi71Da2q
LGpLzdZgAONpuwS65f/NTqKED95WAsOhC97qEma9UWJl6m0E+RbLT45EJ0qsvoBR/4CQiVE8QuX2
j0FqSRM6fmpHtnL0yeB7dzv+SG5kv/KFB+OBR3nOvnsba1QRLulFoRjEAsvbdW+rm50aZ8R1T99I
AyH8Yf1N1Q9gAkKNA+WYS0x4XCpD1CnmEqzrgz6/TO1elp4434x5KjY2KB8WlX2Gmk68BkKJ/o4r
OuVD4VWIm5pP09zNXo4QtPubzHq7MCpU66JVKUeA/lEqzt4WhL1gg+j3bWF3rklEUokOzvAXMqnE
vWzWSh2XcEwaU4X0OwAa8Wj3ByILV56+AkQs84E7UUT+vYubvrFHHZi5F8s0S8ne7psPA2xviO9N
t+h3reQsDw0AGq2TQ3K9t3On0mxInVz/uKxvq4GzBpUEUHtrKrXNI1jEtFlUlkBSfrWgNUD77roB
1gK3BqgNzc2mWuJcWoKw+i0vT9JwrK2XeSjssnwPEw6SifxaejchRgXIKtAa+gWjwdoYFUQPsJuJ
9D3MTkWc2tH0rvSBUr1eXxYzqQYuAt1iKKdAapmKgDHOOQiS0S9fae7q5j7K4BmhGdrlRy21dY9j
j1X32dqjQl5g/iajnoi9xZZ/h8fSz27zZzLJ10J587d5KhB+8sbAWL0Tgv747yqp+NOIAGPSpW4J
0sQeGojQDXdkdpVw85aFK1e2iGw+8nltUeaDix4spvGR1EB9h7oWqRZhZF2vFhAwDp4GHZI3SG+5
61P5Bknz0l74BS72/v7XIg3+zyMh7Zq2XECGATF1Z0Rlef4BLFjqhM8SKiWgPSbRMOd2MB8MwDVN
1LIhZQovfh6pGvWYllGFp1a5/yqq3S/Adxu2BdmTyl32Gkolds21yronEEggyB6MEiElPreazYla
VAaQ1p2HRxGeJTlGXi3aWouyQnMgtcuitwfJkfK7f6DySU4NfU235qkHJVmTKskbNFhi6auUuO7b
fbxCJndADVN7RdWN85owvNwXbQsiKoAVLLptJVWxVnR9vgB/qpy6qb6Pev3h+gXlmSB/3ySHTax0
TVGkS1BEU/ssV028N/ABOO76CydEbZ0KaC8auEAGAHNDXYy+XlJzEq05sAYbbRz9MfpNmEi1AUzr
KnjqBEdZEew78duY2yMkAEHVkXCZk5iL/fMr6Hi4BO8CZC3wK9JuD0G5wyDVh7/Yzo0Fyr2aEYg8
rSKcA7M17FEu7Hhxr1tglX3hXgwJdwDqKtC1OP9ihPa07QbkSbHi9De1H3nGXR871UH7H9Kuq0du
nNn+IgHK4VWxw/Qke4L7RfB4beWc9evv4Sx2R83h1/T6PhgwYMDVpIrFYtWpc4DO5lWCWAcdb3gD
5EH44chIqUiaxFCeThaRJL5tYq+u+F2HHkOEUCoFI9Sh/XV2wLLKs8sIa4Dx4ZLCgwnzBp+vKU1v
lnRdz33yvVcWe+k6d1Zfrm8l2SnaKbdGqLvJnCSjg97ECuT5+CxFzX0JGXR9kG/Sdn0C5/ldqZt/
iXH+7bpZlhduzVJbimrejLHieT03wnholvalraPH6ybYnw24I9JEQoJEF7pAg12YRBoRz013xr0A
anEvEDzVNQJUXu/j4P9pj9pKKW2UIhQXfC/IUkUFsBmrhEOt7mt8O59oD2XqnteUY34/zA0A8oSC
HpqClycBFVFAj5J6PeM8aA+ZYSDbbGrhUAvj6klVKENSxsrdJWkqN1p5kx+MywhQ6A/r1JIF2Zrb
RsYLLZezm9LQMAUeg1S0tWQb56WzeXvMPBKYXxahxYI2DN0WDNO1z3IBj1w8Rd0U47yJme2jYeKE
auayQGIElULAuxS6Uadkg5UNqrCc297y1XIV3aZHYpitgKDkgPZDl73hnENWuka6ulDWUlEkwVj9
5YeEIpZcZSuy+c4zY4d0V41ql4tu9TMJyu+L28nOpAdhYVecC5a5px+G6QshKeoyqUI8Q0UZE2Jh
+hCN8XMBfSjO8fhEwIBse7PATwMCeSWAGxILVIPF6+zkkAS/B2NjL4jIfqEsikyJfN3NdT5W5rDq
MZwkK38O8a4vb1WT041gmgAaGSN+eLyjmnVpIh8GOTSFFS/c9EZab4ziZ9JyHIJngnp8xej6dZUq
L+dBVe1l2ltNZnfq0/WPwnjhoTb2sQ7K6eQi1Y1FE5czCi23UhnFdpiYtwp4+4VYBbWboif2aMhc
LBJrccBTQ8gZj73PjJQtdPYGQE+ROkee2dqy09+nboUZaLSL89w2f0jeGjl5kP3BpiJTx2UA2iRA
Kcjv2riGMctYrYKXwmg8hemvpRzsqtc50YP1AkKS8GGFypGHeVKFcq4XFAaq738z2aL4oUKYQHRT
L/3Jq0SwLlMI3QF5L4Eq7FNdVQ9l0CzneHHp9VvUQYEryTiHl1WVh/LZvyboIBGWYdZFQ7G8jxT0
e4AlkJs6FRiP/Z9dYLrJXkRdbtkRKoHKm/0ZWsMoOfHlOzhrpaOI2qlWo9f4gsPwNlRPRszzTdaR
2K6UutKssofGb4uPF9aQKOjNYbdolhv3+i5VcjTLsodRElf7+jlknofN9lLpUEpGG+oY2yuXxxh6
9FXyXVQ4BRa2WyJjRkxEVVWmG1LDMIkr2IeXswHqiXeG89DtNNTCLeAJ2gB6qzz4H3NZG4vkY26O
21yugyq2eFgNk/oFyOyjnMRHkL5xwHjMTM/Y2KGOtZZ1ZhrrWFkReu9PcahMaIbfvrXe5MpQWbKt
+4ITSliJ19YmdcgXK23T0cS7dLBCJw77yO4GxQ2l7Os45rdKkdxglAVsIgbPQVnlK3Vrmbp84hkw
ZrSmyEVa3JaQ6BIBhf1JZBHiQxsdeB+Rvbs6tM0hFoI/9GPLGGo97HphPpc30S5DMwOj5XJKkL8e
roiXHI04xxr/KIgiTr8L7mE6hFrlnEggHl+V+aw+yL/wPA4sT7WNB9MegEefuNVj8rnodxCZ5fjH
HHXdQjNTB8m5PJ+B63Qspbd1+UVpM3sFYf71s84+hxtT1KULdSUF8i7ajEwv2iWgcXgrnNCvf43P
si3vZmHHux+Yx/DDII2117W6Sepen89Sc1K62Kmb524OOSGM7ZYbK9RLJG9yTAkr2EHjy+rqzmrH
d/mx2GPUw7O4zx7eJqpUmC5nSwJLMdwjvVn9FWccDLgYrfPK1SF1TYGrdc+8FzbLo0I0pp9B4FPi
q8lr/Dip1s1kNj8yvdkXEoo0Ynrb18kfZOZkQgdjJqjEfMLxNHjpqGBtQZa03E/1k1YEZbTnOCPz
PjU0YH+xYdInXhgxn+QqkswZmE7RKUy39qtAW+0ZbZrSK0/az4S7k0xPgborpIwlMhJGP8yTwViH
RZ/hj++F0/UoOI2bfG3t1CudP4F+QGDjwxrlKZhYVdq4gDURJKD1XvZyN/6i3FoPKB2hWhTdcQMm
8XQ6lmwtUq4yJI2ajQIsjn56X/vjrvbEd4b/2uFVR1k99YvVUVdsUrZdok2wpYGBJtoRyF7/IoLd
B5K/bvwI3RfbSAMuJzQrXAJ+LKLDjfbFp4mFMrX6zByQcobtVL2CFSJ7Dbs2O0h5lDpCveh2FSbz
fhnDL0JZxl4PBd9btaiHW6Uzaq9WMt0HJR+Ivxsxfa7CPOIxpJJNpj+CZSLgAGsL8DddN1bNpl31
1ZiRsY4t9CRIljrdiz+QlN5XrnDPe0Yzv8TWIPUlimoelVZH2XP0Qar5l9R4qEp66ffQJjJ2+RMc
0C5PXGcj7nttnVTusw6WGLWNOZ+XYPg1gxEoVPDUMAK0WR/jA/fD88xRaY/ZaM0qDVilDAEL1VuP
YFIMxl9kwD93Zk5hnhnlAXfH4DCaVfgLdVUCLG3VEgpcSD2KBPxDkK2J3fxoxMCLJN/Q2fGrN05A
ZC/wX5M0t3OLifZhzGFy/QEmKS++I2iRKSFz4r+hY8CsZG9WaFG3ZlIOBY4QrhVBA6FtDl6gcm+m
TxlwP1l76tW9VT0Xg6frf4DlQoMOGgqgMyU4QGprhzIrxniQ4JXVslfG9RQVWXB9Lxl5B5kSgMQc
8FyYG6BSuAb6YYmlIyMQxE7eTXWnB6KGwaZQaXmrYd0psAU/gX6TBBQzdQz0PgEFjTKQOIjiK0i5
Ef9sMoin7iyXixVhr+zDGnUKpGGI4mzp/o664954hVqyVyD9MA7p83sTzkcT7vpust7gF0uktjNL
mnwyFRgl6GzVKTxpABwueyQK0dWJtJQLZw1w00AJaM3tCqmXcSB60QnvjDBKeRe/hEqWwQoW57o5
Ivlq9+mSPha6AIU9s3Kabt1PRvygGutxrbJd1XjXN4H7nSm3DYc0R5qO77yAAC39hlY6IEh4/wTz
qQz+JLhuF0p3lk0ZddCynOZzrL4/LKND4ZSWO3qAv7/8Bt8v49JC/YkgLElxCrVLBPvNg7mp1XWG
Ag35xGprR0dofdi93VQg6FQIw/Af8PWDT2RjkV7hnMdmrOX1fI6+t/vmIQaoukW2ojimD3lGtCc5
34+RG2miCmoyUFzr6JlTTiyX1hST1AC8h/3XLojd0Z78bj+f+J1O1u1xYYtyUzVegZAxihmaLQA+
/ZX/SIHPIdA/IUgmO/F5nLFcg9TnU8K0NcQhI4lt82z40AHzyKt1SGzIA2CImrubjOx9u0J6TnUp
QqtQ4nQ+h8BYYLpnr+zG4/rYuWPhNl+Rd/wRKTVxGUL1BUZqBqOKCuZkMSMdefOcPape9aR+Ne/C
d4UuPnKbuUIIFyng/MI8Ed2KaRs1zlujn881CLD6XrENHiGUzjx0GxMkI9gculbOCqkcYGIYhOLQ
SwZSaIxaH0dhTE9TZk5uaERToJvFcO7w4gtWNcGYZDYvB9FqqpvKzGUvjlrpORricicLzXDbTB1o
0KwVRGVrFAZKJVX7BWjwr0qvCTuM8q8PaaYJ7mwI6v2Qq+hkRanqoZXX7XtBtWxdSEWvAq0l7NYA
PSthfVwTA6SWgKPcZWGs+mY7mzf6bMZ7ca6Mp3Rtd1EpfWu0BaWZdZxsRRwsv6jV4SYFE+yd1qKN
kBlabmd5nPqgjUodCaK2ntCbP/RiBpNY3OXJk9Avv2bDGh7GJhV3oClFxzsT5b211q1vybN6J5rl
bIORuXOvRwfmx4YckAG9HgCH6OLu3I1mOVUlSgj9tJ8q6yZUueIorK+Nd4tmSiQKfYLlowkFNax2
IQms6IjPQxB5ArRhcVs63d1vkPGw1rS1R/59412WUuvFUq8kpAMP/LXTXKsCApmIoohu/xQKx4if
n7CNakDqqmiVgpjn0mgfK0MthXDp8ClNb9SD6iUP1qMJGpncsVogv3S8RbgQZGb8k96ZlqClB7kx
svebtWJiJo9LI5rP+jnqbMGOX1dwJ3Zuifoy0uff0KVgZOtgpCDcTn9bpHY3KRrJ6jR9ei9fLN7f
Q1Y1+DEwqnbH67Uzk4+tNSrJjOaimIUwfr+eD6pT+sKtCoW4YU80dbhAOlaWhcE/IK0xxYVGNHWb
yMpgRUuMtZG663Qy95gsduIjn+DoM2sokdj9sEQnAfmMwcam1iZcyuFheEIS4BgB6qxPPEgL1xLl
mFpkGaEyvVvq90TiMcHcj+ym/IcqSSSod/HFmqioPo4ZHuQLLBF++uSWwD9S3/DMb73deoSGWLgH
6tPl8WSQj/LJLDRtwL4KXC7w/5dHoBHHODYKiWxlv//ocXM3krm8Dzs04Wona2O1rApx/NXPTJfw
wuludUPodbzZg8r7gSDlIzcT7etBmn0KNqapb9gmrSF1PZZI+g8QDz9Yt5NPUkb1+BspODNeb6xR
3zGXZHUaVXzHzhsTO9tFh8zRzpBl/Lt650t7zvKYsXNjkApirbwuipioOHavi2bXIRhHkKf6lpOB
JSNy69sxSHwe/IPjNhoVxxazkvowxp7m4A1OoBunQFFKPPLwM6xejgZQCwbwQImHyiuVfkvhUOVZ
LE8EFLz6SBRAWb0L3ThEkUMCf4D0M6z4BV/2N8TgNLgfCJSNipuhUZhlV67TeVgcchwld/pJhhBE
MgUrujJXRoi9nR8Gqff5KlTgeEW6g+2Mdh0oeQgFJQS6Ao6vMK8fyO/9szBqO+UeTcc5gh2yKh1+
kgX9YQYisPAtV368bo0FIMXH+7BGvWeiIRMj3ZgnXK/EGj7cX+N9do59w1kdIahuFAzz9z/fh4rd
hStFyT4YH+ap0KaoclfGC75iObzO1r3WPF1fHzN9kMEKQhB7QK7TwJ06izFYXBvYTV8NkLQ4xWFG
bwyvGa/76zeuPVYM3dqj9jPHWTCWFhfsmjtlYILUYjqUI4hxgB8/hgDpR4NTlp55/A2tCtZmbm1T
mzn0SWyULdYKnbzcjhInKezpFEOaofdA49G6km7zHZYcNPp2+rAKMujL20nXmiYPQYZ+BoG4nQ3n
VK9sDana9Q/JWpsB8ByGUlHHwHjzpZVOk3AzmYZ8nhJjl2u4dKuGY4LpKxD9g1w76NdMvAwvbWCG
WJzkFfR4+evixPeCTQRotMfyV3dD1Fi5A/2sNZkgXkEpGiJWn+qLkKZZy7ZMoJGXo4mEGapTdLIe
pWB6hZSPUz9MR+5FxAgueJ+AXYbo26LFQgUXKZeTUBz1v1nfBBVUlwCv2ubd+gyNJMHlXUGMFQLV
jqcKuKiQvKjUaTBGSY0bNObOuVjuB4xN9RNP9YJx4C5MUI4hZmbeWwsxMZg3LcjoY7B1rL1jSOVu
5bUqWOuBC2IEBZRGqAxTHjInS1tkKqZu1rErXasUDokUThw/5BmhLpomG8OmDjFkozXJUxtHL20q
O9dPE2vTtuug3ECszHKpUphQx1UHI3b2C2WF1wHNJsCE6tgTE4XTdmEuChSKEBy2gMSj+7NmIulL
kmCwZRrmxFML9TGSdR7kiewMFYoM0Hz8a4R4/+at2L/zDMXAWTWmXjl9pkmOCVV7OxlldHdGgdMP
5K2JyurkJc4GaQRuTNfS2rG0yZ3l9g8C38WayI/YrCk31DzVowbAv0iJgZzUpv4VVSSe9hYjil+Y
oTw7WsNiVWN4dlFLnjycUTmCSk3M8Tu2FURvUN8S9k7qsIKuvFomCZi0QUwQDJT0FGZqas/ZwgOm
MTzcBEMyaKURdsD1RHn4ilpTlSQYdBBie0Ie6qo/SZ/PcqzTMNk6it+QZQom0/6NiXtGkMX6CFcR
WIvRO6L2cmpDSDPNGBJQT70b7ZRdv4tuZkz89qh+8woIjC3FULhE6Istkn5TWzrMrSwvFRpirVE5
Uz/a6XAetNa9HjCYVsDDDkV3wjqtU5c8CuzKCLwiSuxRHKRWvhuN8SSlNccM6x1IiF3BTASmYtAi
UxcGKHm7UW3QuhQPyS6c9sVTu5sddJ4ip4eA5JE7Ws94RlwYpLZPS6wcVWKV1PPhJvVfZK6QqPz0
8Bmnf1j4PJAcizK1laWojbkSYStBnYWy8Oo3txMKhnhoW3ezR4aNeC7CeqFtF0kPdMhNX6WzTBrC
s0848iIvc6QHU/GS1IO8BmZUvWFnaDxWGMY5uDBLheMBWVaBZjE6XYMTBrX/XgNy+haHT0abnbtM
nj0qHqdZ2WbtAnvjK5STPGmXQXy0JgxTfu7wUilG8L9YHBWXsxnKoEoHY7Py3JSPZvlw/cQRT6fu
MuAGkauhAw3dHxpr0mfT2AH+hnZwlLuNrgR9dLuqndPDTdf+vl5DztnjGaQWJMppMRcGDBp9UEFD
rLyVREivWF/yOHZ6kdcHZUUUEJKgW4fZFCSIVMWnTNG+6CaURKZ0dDFsa+vJY6Ofr28iIyHAOAWJ
/5ipQAefugXyIYliYSGliRV0SGnlrWXxWtZJoGby7rop5iHb2qJCl9GB8LyO8ZQFOMgVQXUcnatg
foBU2CFEoboGgObrdZPMLdysjopdZthBcLdBvW42YlvG3EGy/izzt/9uRBVRjdAx0oF7htrCOA0l
TJoD0yGAbKCr37Qu8fLmD2hJra0VavOiVNcElVhJJPSD0uhujPNbLal4tO7EielTBYE/HCtcL9Yn
BLCka6NQz2hNd7pUATK2/MCwW2X/9y3bGqEWAyBDVURGA5hYNwfGUrjtEO0x9/gnHre1Q33/SM/n
PrNgZ/Sz29Ut3XmHZIrQdjb73BPf+IQmLI9Dh1aTDYyoI+OgDm1c6bOyKNZ0bjp/HH61w40xv17f
PBZ6ibwPwCZH2Pc/UVLLeOSrxlKi2p1rR6EbvyRtcVNlyl5X5Z2xSnZkrg+rpfww+u5p6o2Wk6Oy
XEQHexoUSzCH9emlUqVCPuj5NJ21/thWLyOXeZ0ZKbYWqHsxnxuxnpWR1GkwmV3bhOG1t6sKGUdN
IoWDiTwuZJX16YABkcHghxErPP4u3xE6cM1DiOcKjGo/2sIZgjS2x+PoxLeiXwC+GPaYDOeaZWU7
KLwpBEOFBj/dvpOFWVKUcRzfJ/SKXeprzYvqhncE3IfZwKrnRkVWGQdEwKiqYCAFHVmZilhJb8ZV
VXVkpYqflqCHjl1xP4NRc3zoZ1Q5eFcZy2PIGBNB2MAqfSr6yerbMG/Hc6lhXlx9KYuZE1GYh2Jr
gnIZywxXvHPq8R1SU7pT5cgTxAGwJtnW38zY5xxC1pJQ5sAp1DBMhwzk0lsyQRcK2cRlBk3Iyh6F
g2AnIC8K9/lL2jgdCqgjEnJuNs40q4NiTgKYB5OWVHxpLLOVU7WazuFpdcEuEmTnEGieYi+78rE+
8D8dK0EwNwapfa2hgKBqQzOdk9Gw0X+2Be0ZTIJ3JZekkGnJAGaRNPEIGdvljuZAEuqgt5zOcfe1
EA5NothRezf1vHoB0/0x8UuANDpmeujEUYq0YupbYzybGSSZuxn3QupannWSc18ET9JvgO/Za/sw
ST7rpkbRaFNSqGWMNGuf7Ian7qH5Oe70GNxMqv8+q4H5vek3En5WTNsulfz7xm44rO20LhHx0gmq
vGBcLh4AGBSIOphTfANU+Tce3NwNJruxsdpjZCMqI2zw+Aq2SdlR8dIoX4CybfDEn+7KQNtzTiPx
Qjpr2a6TOo15LUbY3uR9ncAjdNAHsyC3/N5xdvXH/6c16qYw5VHJBeJA0yG9/7sHPDvxI6En/A1Y
CW9tVBIjmU2cRSWsQXBNBqZ+3WVB4lix09yTUQruI5F1IW32kq5kAP0dZ7IFXyWKLkRety7tGZIu
A9CQCpjPH6w/eQZvLVJBLcawdTWSFWp3EyTe1l29W3wT2DbxN+4innfqVETL1iWfI7CQA4tU7zGX
9QVYJE85rU5rqzsM/HDqusybabs6Kq6V4RhqYL6Ct0BD00526CDeDD8ImjXzRd4zgTUQAZDnv5FG
pyLNuuqNLoXvJ35GaS0GxXq47064JNCuBGGp39wtO5V3IkhJ5sr5ozmkZxSl+iXCnpqnet/fhXvl
ND7DOx3h6/Wzx7z/LAztggUAj1b62q2NuhegfDqdjdg4tqKyr+fJvW6CWWLDQw49JzyDJFmhDlyT
WqMgT8hvR396riJ7Pc5H/Ua3wx9aY8eH7O26PdbdAFIwBUQNoL6w3v11Ey0rseyyaDTHs9TtO8s4
6s23vHkps5lT8WXdBeRRh/YdBnM+PU3MXM3FlURl6GjYSvG6zF8sbtGCebpQiyEwHNP6rIWs6iAG
W2aNeLvki97wmBz6neUAOuL1mb1wxyyZDr8xSGNyKnXUUDSXSfCwbrJbHUo15ZfYHzFNl3+ffNmX
Ucbmte1YkCrM5f67TI0KWT0G+MDiA6vg4t6Xd4LTQwki3SU+D9rE9saNJTpcKVXTYR6MbKjokDds
ftfukq+6n7mWy52nYjoJ6OtUCMhD95KuzPeRqXZFhEdQA0HR9K/Olo7Wbe0B4oSGqwidi/yJ9wJi
HWkU8N6H41HP1qi7WxKaeoR+N9IxLVfu+kk1X4pxbTkh6rMV0mQ1CJcZwITosV3mJBngRVIxNOO5
6ltH1DJb45IYMJ6tFzZoRF+VCWBqLWBjcogaawzdYkgH5G8QDt2bYGnITU/i3C6fg8elScoPtTpL
kCAUWJZu2uIYOiMgx8mvDlJR16MUZ//e3XQTpfQ8tLoOo2FnMH464pI5qfrluoXProelACalG3gK
q59bx5OV6rkhDOekUiE9Ek63WmTspFbnpRtMQwBjYQAXU0ufemxapPVV3YfDeTnorS0XkM1dThh1
d+YHs/Oy2i7cBdwFvMSKuYMfZulAFYOHORrRdTuv1bcqe5uW5+v7xwi92MCNAcoXqm7oo1zHBkIW
4D0JTn3rVsfsRbMnmEQQI143yNxHwpFmSEQZlI4VbVg05ponOLjQAZlSxc4wPrMKnCKeTALcZW6B
ZW3MUK+JWJzbJDfj8ayf9CDZSbsZxMTK0YpAH6p5hJBctkU/cgp/2BGql8jlkpLzVkqFqKxBE0ws
8BOW1iYkUdA/hVQGdtYINMc4ENxn6YiciMWI/JcLp54ZqdRYZSTDKlEl1fzSjQ7qXrWtYAYWkgc/
YMiQXFqjAmQ+tU2jpPiaoy/8SCxXP2h33fcpSDB9Nd3PTnYPxPCj3O/UF64S++cnB7GtEQgMJrDA
qHYZnCtE7FjPjOE8v9Z71Zm/NKfxGIKB/lE/pjPOIq8g9T+cysSApIiy1CcGt3apIIBsRaQENnnt
X+BoDbqgONW7FCwmkCQ69VDXm+7kt2GXfNG9POBSpLN96uMXELffBNRMqQetXBAOxIM2OLJXSvZQ
gczY8Ba//562znyC1DRKBBx+g//hVh+GqfeI2aPPuYKuCyopK3Q8/OjQHq3ZbhJ0HQn7gMirF7Pv
RWDP/tlsEhk3S63TRhf1DK5FpjFqUKWOLpFlUVHYdRc3KR0tC1AUcK+HJ+bVuLFKOVUUrtA96/CJ
5WVZbBOKka7a6LKXWsDXyFaoetftMeP7xh4VpyRNMBpNwgc1taPRvGQx794i8ftzIPzYRioKrTKo
fcYOBtSTfLD89IvwnN5GmHCbdv8dxoUDCVE4om8BpB+NmVBya4HmGA7kMH8f+m+1wEPTsC+rDwv0
xPfcprk5r7Ag7AZ4BZqBnrnPj6QzU/jTLuYgkdg+iIYJsHYysIR0ljkPyTD0hgb05X7xls4Wn1CD
Rtp+aG4WV4feQ2P/RlOB6RMbq3QIl1NpAPE2rKrP2QCZB5TX/8DrNhaosL0Uc5ubKU5zm2sn6DXv
xRX0z9dtEMeiHU8GUghXPRGnf1ev35zfzErCtdDwKBDK2rbW7K03NTuC4kFZr7YG7efr5pi+AQIJ
yPwqqoIpRCqRmdWmxnDeSuIFUQDJfan2EpQv3qcPVDtyubPVrAtoa5EKxoUc6cJciMRiGAyBBNLS
WjuB0RnxCdlg6A6mz1kkKzxBagWwJPKKBPDuMijmitQm8jyQ8ITrXfyOxogjeGlrJ0/ggfGz+zFY
Xqx73oATzyzx2M23zCOpqwHQHM95PmFOJan9ujSfprTu7X6cBI7nsD+lBlEVcMGg2i5Sq6y0WpMX
sx2Rk4IF5ruySx4KJ0NpdvWU2RaP3OEA4u+ffHVjkFrfOkIGLxNhEK3DX2rnZ6i3aY+N2+y7O/DB
EpqO0Ss99M0L30i5oi7cBVO3TrOUYguM+wi4FCbjvou6EwJTR3xXOo1/OBmMkAa6IlkWEd4+zf8l
xVyKdYHOl4ixWTvCmOxOE4QmmDSts2up1x/FqcIgtJVJjw0UMbwEw7HPcgNu01qqEAo5js2KeTKq
czi5hISCblGZY9zKs45IS54hI6CyXvyqvIVgK6/2ae+Pj/w+ByuX2pqkji8YO5sZOFAEwU6zRczx
1F9CQPuvL4zlWUReTgX9PEpo9HMn7scoiws8G5M0rQpbG6LhEQADkM0n9SR8b2Qtvo/ycdyPi/QA
tsSYQ38qMX8AipKo7mKiBxy5l0e310e5yRr8AM1uMZyY+3Nvm/vQX0GBr0J2qq0xwkQGGQpfSIM2
VvbpiVerZ10FEKz99zdQF1qe6b1cDLhulNlwC7X6Wk39YynND2ssA2JTgVnt+q6zvAlj6ET5EcxH
AHxdLjoMp9VK4hFD4FIwJ43dDDHnuzITYsheofWO8hOpLFMm+j5sRn0a0FNV/OZAXgCqXd0IAehT
dlwWE+YOflijywCSKCyF1sMaxGQ1O8bbDqUilGtq1OnLCmX6EfMNKLZlbvblT9K6zUo/VS1x3Ec5
nZF06W+qMAP3++3612IQKoMHZrM66iTKSzbVDdnL0TeDzoac/Q0EO73JzyYQw+hQYeqOieRwrDKd
ZGOVumXUOU0TWB7OzbLTA80ngIZqsnNIwLnFvvprPv3Gh2Sl44oFYWAUrRCA6TZyb2ZrJ0jwTPGw
otaHuQo39AkhZOJz32ysW3tri2zA5tYGa1BaKTEWaIHmDz0rxPkMKFzVXfwFVkkzSdyZ8w3vncwK
rFu79G2W5vq4GFhjnuFZXP00h72x8OIaayMBbUPZTwQlkkzPjMAREUDilpwI0VH8Dg2XckcUjvkb
yXKUrSmyz5t9xJtbaDuxGs5S3PiVgMupkb5cd0ZWlFZRzABlJ2SKLLoV1iWDZUZASL3PIiukVwuJ
G8zR8R40xKfpRAcqRIDwQ40B6HYqSY66og/NGuwY/+h0QUnZgrQikcXNz+WJp2/KDJNbg9TRnsMp
jsOsJPf6iJIpIUAaj6pb7StQ5PCALiyHVy2UgXWsD3B6anV9k+rzJEOIKMcWOFHYOzO4FQ6KXEl2
LRsFpzfG6OdIeOkSBBa8EC8cytGrRqnUIl57pI313vwZfpsftUPptbrDi8GsI7W1RLlgMo9Zkqdj
j1wFA51fx3U3TJymANMEhgkJRg+veLrXIWlpZBZq3p9H4bw2d4oyeA3oh6/7OaPxhi37sEJ3O8D1
N496W/RAXEmKpz4A0+tkxyqo30KgBl4xHzDcoDJrc6uFrEMMJhGIqQIfDwYK6ltJTbwIytj2IItT
Dxo4wOYXzI8EhGFIvcn88JbXoWLtJ0T+oIWDYwbJWCrxyqp4XCdB6Mgns6rekepjNPIYhllxA2on
QI1CxAmqJ5QRIW6GVJHQQi+0yk6zAlLM0l2RJ0hmcY/Wilvr8W4VSpfzGcmxpeMIBKvQfybM/Si0
X4bEWZ8EY+jQsJUfBi/ZNUESRPsFxAKEiYp3nzCfR+TNC+VdiPGgmHBpTUaPQp8WPO0HoC0wbAzB
nQyc5sl+SYD3aJ3hyDPJ+ngE4i5jVADnmpZ4KOU1G8AtOJ6N6lWeUiev3vTM4h0GVla3sUJTtYMH
21RiLUMfDvpb2eoYvoZScv4yi0Hnro7sisgkpb/Shvvi5KyP/n4mGmV4hGB95RS7QLfaMSq5kflw
3U0YZw7KDmCjx9NaAdidypFHJM91n2N4WStFT4+6w6D3nDzg/dtTnoh7E7HeAFm6gUB86Rs48GE0
R5jOMu6AGXvnfyjBsQe90h3R8Rx30cP0DdrBz8tNs4fOH2rG1o15imInPfMyLsbYP9I6sOmA5xVv
a8TRyx9TTdmYT2nfv79ihTsRhO29V/oFoFfIY++sB9CnBfFBB8AA8tun3+D1YW359hdQ921X9uas
lzUuih/CHWKCjrYToW6ZXpXW7vaE2ozXomTd8RerphJp3IKLJBdNjyqp0boCxvKhAkw4x7XOn6Fs
xous79QX9DcHUETUwEuMajCd+4GxPVHNMunBX11/jRZX7myiEQ0WyV/ya/o4f2/uW6c/DZ3DbcAw
Ah8mYWVTJO4M+5S7jX21zkKudIBwrGB2FE+ov6H1szrr9zYYOF1M1sfcGqNu/aaLSuD4YCzrb7I0
tYH3vn5AycOb3khcilDGE8Gq9qnq0hhWnrRVhOYA3kCqFQHPukJpu4CelLG6wwRdoFDkXcWsVeGm
ApIcrD/QHaSigqR1o1QnZn+u47du/pKFX68vilW1x8TJPwZkkeDONvl6Xoi53CtG/94CTb8Z7+25
5vVvJBvEoF94J4C1jRhMxR6CARyD2JRBI2oMzB8idWriJLSnSryJTHEn1fFXq8Bna/P+fop6Ti7/
Htnoj2dKEBOFMgssv0MIN8tcq6mTpHDtkH0u8iGX7cl0FFJATI4hnrMIcK5+j+mDvZ47aMVkr7Vu
RxpEXNwWYIWIi9dn3CmARnz8Hir01InaVVq0wFvnt1kqglWDymFbuNe/LtMKBvcgo4UhR92iDqBc
592axmVHKAAPZlg5VSF6efF43QrLR8k8NbIbFDfB03fpQsOcZVpZxN25aCJv6Qe3bvz/bEHGZYH/
HxkGDgJ1VeSrXvV93XTnWDgU2fPAI2Rm7NPF/099jTIj88Zph/QzWu0RQiWpJdq6zqtvsoK/DCQH
LgBLBpqD/h4x+vN6J2gtvBBAVcNvAiS5hDIPck5B5HNB24wvI+PCx0SISVD4dGaWNXKG9pXakgn0
9Ot8MwXSDjzao1PdyAkUu/tTxFUKZ+7lh006T0sXcRiMhdjERGCcfl2iW2Ea7esOwTKCqglCCNCc
eIVRLodru1XAd9icm+yllFQnHlrXkHgsGIzvhVKGZJHUFrWvTzgmKS3VagDLIVKU1bdeFeBDljvl
F4gOcU/zAiP5zZch6sIYXbas5bFux6iCvpcif1vWxkA+MlqnNv6GmNZ5ZanPB7WJxf+uMgO7iBBA
xiqostFV91JToi7XoneagvpGduZ9CW5/69b8UtxYh+buj9gJLk1Sd7UQltVSZ9DXk08L2F2Rfx5H
WzhLToWKFI9Nlrmvm/VRD6J2Xue5FaHAnO4JXX4WTO+ihdy+GAkSn77fxg5VuDfEuNSqBfpsvd9X
9t/8XGug/iD9zd8YePlcnbrcQ+oIRHGnlfOIZc13ZA9J4jyR3hvqU6AEQ+Px5fqR42wjfW/3+rCO
4FH9ZxvHXQbAMZ/KiX3m0AMCOxDEST8BI7K1rfu2T1fESMlf95I9r26761B60I8oFnGB9Z9jJPbx
wx69rslIhjrOE/LZksaRWlf28Ao4Tfdog98nhU/Yhnm1N94iaXp8sW0LYxpgdP2RfzUwcFI4y139
TEoC6QMvsDByPAyzoZRExlYhpUYPQGZKDrGjDMzG6V7Bq3ner7u09man/K68u4oa2Q2vKMB4d1wa
Jfu+ybgWOZ2Mco2g/fUQvaCbduwcDW+M29mZKnt+/n6betML1yrjEF4slcp42qJLm0TGUglfvoq5
y3AvY+5SCIBdPLactIQxeHK5xv8j7bqW69aV5Rexijm8Mq6oHGy9sGR5mzlnfv1tyPdYFIQt+Oj4
VVWeBWAwGM70dFNxLK768be+WX6S/Alf0WSIgWAoQMB58/n14x4iFcbmXob8+AJ5LM0WhleM5GpH
XiraL7PTnUDE/Q/vajBuBvaS0IIBpgTWFSrrMkCYJWgyNDFqkDAMwlmef3LWxIgp7yyQ09z4CIaQ
q0jRIHDWuvr15EkdUGsziGq03gbjoF0/mHYOnWUvKm3zMeIT3zJXiAEU0DIAeANBjvf2sywya2kV
yfR6caGcunvoq11Ep/iCzLTG1zqeYI+zZKaDEli0ifQFZqmwLVSGMllNT0xKvvU6dy1fNqg11E7u
8J6+VyIX6k0CGdUfa3Rwy7NUy5J4BnPxNfQoVzc5QpZ78OorBd958pU42OolkBNec2lheHEv7uJ7
znrJFfjsF1BbnIx9iSZES6RO4iui7tCCKQDdX8+0Zbe87kGQb3znRjyeVcqxYhBuR1OBXc4e4tWv
nsmQXYoZkvl6eRnc8QEoZg1M+Vy7jEf53X5T1Z1hBH7f0AeiziNcrm6GpyRrUH1VAivoLsVHmRcV
eAapKDtJkOxSMxxw71YPsqcdi0BwopN+KQSo3p2l758f58e8GwFv409UeB2GQQTIDgoZiXoXK/dh
IdrTyIkKbBsm5JBRG0TeTdlQFwVsehr4MQzlHzW7GJenuOZt28diMlnHmw0qcJvaIoK3FTZGf40C
0SvRzjZugPYoHPEKxGZkrBVgRQigp/e8N4oZdDa2qUBet0UqTz1s6+phMB9aEIB9fkjsZ2ljgcpE
tWZQ5bmC9xN0H2bmz/WRUH/VB3HHJZAkN+nj/X7bSSqeJakioI77Gs+QhhaO8KO4j045lJ3F2OaT
tTLaG+9Ojv68XNEYFqcSu6cGeDDcAY9udB7RlSU8zdZ3bvmUtT5IgSkKzBJ+Yeq01L4denEUyawu
OIJAmpx4BIVAVGjKgLebLNeXdfSn8CIZaBlRwbJexyQSO/DudmZ+rFTRW1bz1CdC8AUH2dohi968
u01X1KagDr/ZP8gwd/idKOyAPNzlPQDMJaHQh4opbtwHlU2IC4LMUQPRiKW+TNBAzqx7fb3hrId5
SG9GDKqmOOYzQqD5uh7CIJx4lmGvkf1KNg2dJCn1OAbJQdBeDzzgf1ZlUAfVy/FghjVWpZ9nFyOD
l9E9KLHAYt8GvAow0+O3tqjDWudJFBQTtmbfeIE1ENKFfm53o03oA609Lz6xPk5wiQjOEVrWODbK
5U0hGovVAvuNGiiYiVmPOVLaA4QFPTL6E/OEShiIJnJp3+xR4aqq4l4WWzBuKJdQ6DipAPrMjwly
hEJGMr2cUk9wVV7Vg/Vwbo1ScQt4zWKOKhjFzD8GYhLPANh6R1CkstufQ0+747gM0yAmql+lyUDJ
SKUGSq6uAyhPEUgOi7OAJ2IW7R5tNwUgiOI2vPgCegDbujFIpQbAkKVxKsBgkdsKCFQgRZ6dGze+
sC4gA4tRlOFKfYx83vw4+zg3dqn3uwD11DiTINa7zYN5MHYx4H4v64U9oJOHEDPZ3NKLyMr3tmul
3vO4ziPQmMy4j2KsnMMiCvda1iZekq8KkIZqHr+A+kSyKwU8tkCyhk9GHgu+3BVgPoRwgycuUo6p
mbVdMLg9R4d8HpZdBZYYWxt75b6zovow66u501ZU6U1RT4/zpKQ7MVPHQy/Iwr6P0vi6StfoqFZp
7E/mvLjKHEeHMIpKH13Z0jcic7KtPBV8KDvKl2ll5N+MMrYcszWL/Qycvj2PVeLngqU505p1V7o0
WUdrlPJjsoyJW/alvjesOHW1rmj3+hpjgCkvxqNSyPXFNJQtRLX0fC8aUbezgMV5AUw4PYWm2e2L
KgcZeJZrdh9Nlid3YnIeIui0iDX2RFrbxrEaQG27LjP8asmzgzxoGA6IM31f5MbsNWso7MtVFd0u
ruNAsSL1AIq0NFhrTApqbQU0MvSinX5uzaCdUsMx1Ga1jUVuvut9FEOaRV4GPxOi1SvTKPGiSbEe
e0EDo4e4FJ7Wrqi/5IUc9Kgb+CtaJHYVlSi6gjD61sDo7UkVEs0O5S4PrNnQbEktBa9a9fQ61OQ+
WKtyDAajLk51PQKrYq3aF9JfdDkMjPibSAnosnMdVXq01OBGKNN+X6WaP7YoqcfqNSdWsN6zjR06
yZHRqOoNs0PI//aqfZrZo70GJOcobq09N1LwzFGvWVjJnd7kMLcc6r0CCjd5TwIhQcgmLu+blARW
+uncro16znK5NtJ0JmvzIZOKcmzrxbu/YMEnb/5HOyr04KELASon6hUry67WkCriVbFHN9kpx/ao
BbqfHr5SzCPIjT+WqPdLKNCBgNQlCXiTJ9j4lvCToIZ2X+4Je8H/km+8WaMerrKPtaYiagmdZ9iy
8xsWW4LORfdLPhsWK9F5W9sHZv1WCqV+rpB8mGeMGuwzL3SVyF5eVF/e8aktmI4I4SOIOyEfgDr6
+7xUBARMFVJQYbUAQBIYLtH7Jcl26UGb5L8f08QDiUkDiKOjLQzgzXtrUjyWRaSoQEpBYi6xyVhS
DPn3EpBqT/H+YnKGmQJsDFKvlAhySW3WYTA9Ed4fwyeJt3CvHFSf0DIrnGjFzBy3C6SuQNamdbIM
sEdK6aSsHbv1ES1uItsXhA5vnJp5syFeoEPNAw3T15+z+arIoEuWJwPwdWoQHjKQkmAayM+/eN82
dqjEBnSUUlFGIOBJTyK4r4pDhZrHfAA2EewgvGyYtyjKSeK4nY1WT8miiLITARtDwWbHbdUyM5jN
oijfSIc8LLQY3GwEbAyIjjvdEJGxHiQrNWgnMIFfO5HPa+owq8rgIPlzZpSLIAUuUtwChP4CM6IQ
EferDBgoeZ/tuzsrIfxC7nrFCWFkzz6EZnR28EWIkaoPQumGGVWamFhk7B7S5VfFYQWy3/CM4IT4
7P2qudgg5iECxI2CKx4CICPf33S1sqZBrEEAlO/DQ3Jo4ZmSx38JWJUdoC3+mKEeAoTJxuxEct/G
0BWN0I7WL8WsjQmy0s0di0YlilNJH+EmI9Ar4Ft9NLzR0Q7wfX7PgRn936zRPOFzEtfV2sCaZpf7
1UW42i+XFt415MY7jlMwY//GFpWEDAXmWlINZyTigwxKNbtyR3op0HOB1C/vVrP9fmONykIGRUhm
vEDgmzj0p9U1dgM6pxhWdKTD5GYvBdSxnS9Q/+DB2RilnrdM6MEdW8Do6Ld7Cbribr+X8XnS2OXj
5BfI8VAtdsuAyzzBengI5yruHIa8gGZ47zVtBTFQucLwLQku6768xRfDWcUnYGvX11Zqc9UoWTd8
Y5BOYNN2HcRRmDGjiW38Vd8BZXoIr8SrAs/sS//wSkbtcGMo65pvrVIu1C6D2AICiWt+6k+xM5yb
C/Kkv8yY2gt946YFSxD4e6/iL7bnVCDYwRsMxagPIOgCT6ISrwAd9m58tzx3T2TILTtNilPd9ZBh
WlOb60/MY32zSe/yrEd90XawqVzGVwRNNNt4L1obPEVgabFcXu7JeqM2a6SB0Eq0zqWl41S71o/i
20jU7Dl8mAXeNDyzd7w1RN3Ovjb1yTBgSJKQvC/eb4bEY78bnQG8/WjIg1JABlcwD5RMHgL6Zdoa
pm5oZ4H7rsMI39MSNnZv/APcmb82D2V3r8ma/XnEY+4mOLFAFAfQHAa431/KoehAJTSDy0oEeEms
V7sUrsyqcEJueZS8Ox9WtbFEvUtdP0dKqoNZSg26BzQ7fDDLqi6YdWAzc8gXmPQrLl5VlSXNWUTv
84Uygy0wSn9WSoUfvIpZlKmYn5YDHd/vgYKSkKg54JvGCGh7aJHYFD84NomL/PuaMSX9fnfBRDYU
0gDQfvJAqH2kneCEfnipOH8FxuFZoyJPYrZL34uw9juj6QJCGZztVV8/Wm7ufL62zx0H4gzvlyZI
wii1ErazkA9LDq4wzbKF9bBaMufgWPmMhREgHehOdD/otEk0klK2snR8ms2dNaQgdOvtz5fC+kQB
5hiDYaqKseAPOjVKJMQLsKPkEwUSdao3H2fDtp7I1yw5qPy81jyTjKTmnUkq0xZQuY/rFibV6xkd
HTSGXePCOse7/MDlRGFE6He2qDu+CJZg5BZsTQ5qYnew5fdgYBlR8mivBW5thbud1E2Hy0uFVYOg
rPP0A2mECHj4pGCFdKO4yx1uUZsRL9+tj7rZVaVZYxhhfa07u8Nz7SczwWuZd5BkxoR1GNrrvbVX
bOmSz8PKuHNb2zS2oTBT1cpq2B4Oq09IXxE6fS0g/NJEKpLjqDxr1A2P1jUHwpZwHQU9cLTzrgaL
1O8aGR8dzjtHi/yaTZrf5ktYWsRHB3whyQ4kOMFmTR4/0PMf+DKtXHvUuxcvgOEkHfijetCDrfvo
GkrJ4OtFlcetnWnHS78ZgUUGV6QJ6leT6GJSbgOnmZZuAmnP0FzF1dW08IicOAZo30A7TTOLECQK
kCurT6hng3NA3RtnHWgX8gRMjzwH4Vmk/AM9TsXoTGLReClMTGZaPN0QVlt/u2u0UxS1qPZ9Cnaq
FGK6QyB4a4ApdScFQOorTcd3tiiHwAiv1qTElhxImI4oDgBmHetdd6rc6jI/8xyC7YCYpEWWDHFI
lZ7NLGd1yEFXNDzVL5Njvbz2pPfiLZShZu+vhJoY5WEs8M0gFSmraErLRoJBE3WVXXYIf9aExlF2
lx0vbWZ1xN7Zotx9zOJOLomtBiXbswVcNyFns/DdjilQL/a4zw4zWL0tjiYYj5FAr4YBg78HyTNP
KNBByO1qPwbCdx5qgfx8KtXaLo+eJC8KTCrKLawReCkREpECMo//3w94ARaxWRQVE7M81aIEk9ZP
kfAYJqI9yrefx3jeOiifr6I0bFFOJesgeOpxpwRwiB23W8k7HRJKNsFdwpx9I6yw85tvmCQF5r4m
4u1udMvj6GPHJQMpHIGwfEBT9V1fDGuEsVlFvBWTZy7LFuNLH6fy9v9T2RTOvkyKAjmijucfapri
clwSHncAe8fejFBpVNsr9WqoeJ4ITyfoyoDWis6kw1Ie0Arcfe4G5OZ/cGcFjmZCXhUf8pSxOJ6n
rOkQyTsZXfPE68X7DN1fsb7OlMUuYiP43B4LbwG8z5tBKhSBrXNEd9TAbUVND8VfMGXWj6/+4Fvf
ee03rjUqGIm5aa6VheWpQXUhRg5Ab9E5eRVXgHrj8iN5/Hx5TAf8szqQCbz39lEswnrSYa8Ng6a4
lOXnz/9/dnTdGKBe3niQxBDcJ6Dcadz89eYC6ADCy1d68tUToTeNDrPNscr4CNscGgZn3i9rjbM6
1yNCFflE5BNrv3J0dKvs4UV+kaGAiUfZ9IxbUPh9bph430fvVH9jxBSoir+3K+dQ5m06CVEwssar
okfCnUxKtpsaDZiOJhdd4Ai4eCf2Ib5ZpW55UoMDLVvW4alM0HMEqUBghY6uAEgyuCLmW6zJydUL
blbAM0tdRfTaG6UuZszE35qBAK6j7j47j5BWIR8X0ctffECxt9eEm4KFAgdMvQGNUBhmo2Ohr20Y
RzmqD/iYv7Ic+XL8tZz6wKpteRe58s3nx/ov1/LNMNmKzaOgSfMYljXONbzHpJ6LvCS169gx7fKi
d9qzoXD8iGuQcqQsGQrTSkF41PvSt/IOQyHH9SK6K67m4C8kT8gl/Oi2b8ujHMiUolnVIpF8mAqX
874JonvrHjh7kCpJpcPZS7bbvBmj3GZCzUJVeuzlclCQvC7/JPorI6Jph/Z47isn5LsqcYzPFkgF
8XY05KwWYZNUgFRHcSW7AtEH6d4t+7/oJTPfXQ3dM8BRACkTqeObhMIalGxBWHUxSjrKNqlxAWPT
KLaJcJfYi4uesttANYE7w8Bc68Y2dZirIoVzG+KSqJmdo3CzB+Wvb7rSsl+h0FBjkpXrrTyT1JEa
SrWmIuBDuB69SyYGK5xouJsPr8v8EpAf6E4inWyBohfsT++vY2iohVwI5Ha4eoxGjeVLjwQcIGm2
8qsHMQRoQL7itRuTVAQQB60HKTBM1i+z/1qZOscxAOmpgSBbX+AVu9W4xTCWGwE4Bx1KMk37QWlQ
qcQ1FIt8fpquU9kedHybrLvYLwwPw4TWWfULvzW9RrS5sZ11olvL8vsd1gsr7hY9m5FthwFwdjEq
0c54EH2QAsR2HjkDvy1F/k/6kgLNAuZlE2/Zh1HXadZKaVV1gtQhG1y6xTkBe4zs58CX8ManmInJ
1hp1TeamCXuxMyfQN3UH9bCCxN6dj8P34jR77WG+b2/qgMd9xQzrW6PURRH1ummWTJlA/+OHwRSM
R91dXqQW39EFxpa56STzGDdbSsU9dVTXqIciPOIeSBbJmI0rOEQSgbSJhT0v9pA9+3CCZHgKspgi
weC995rEnGoZlfbpKatDWx8u5/mmrEK7TGSHcx2ZvrKxRF3HOsQszzTBknq9AjyDkclH4V581boJ
nfX2f7RGhfNEyCczxe1H3iE64Gh4BeERJYIR0fQrjcNXim7A1oi6Mz3Zl0EOk0jrvIpJ3fVXBBjU
ozwgXEuOcs/H0LCSKowRav8xR131oenBEAPu46dM+g7wrd02gmMAByxE1+Bz9z7fStZX/NYY5SFG
tg5xncEYQSEl6PxCiA9TrjzUH4O+CMWjzaJo/5AaKQLKmeDwJJ8MhvSCU9dumvoFdGjqQy17lte4
ZmWXXp65o3wsiuukds3CVn5+vuTX14i+FUDMAcgDHDHwJ9Slj0NLlmsBmErlksQ1ZRfuoa76TXJa
aLkmLjeykT38YA+uA7ZYtIU+1G9D0FTNxgR7/TdSHSRTtvpV8kqNOFzWAbexz7qLKih5CRkjg8m7
XPJWiQdMJIDlAdqxyHQAYL7UB4fM1vMVOZlBdGuPOttIMEGIG+YEqx9fERV3y2m95A6MWGgtcF9C
8r992M3N6qi7b2VT2TVWMT2tt70rLrboZaDiqr6V6BThpbjJfJ7z/ssCoVOGriwooeiSXTnmSibl
CQHh1nvjmLtqaq8XgwvSq2AQbS7ii7lEdBGhH2swGLQjU7Gq1MSGmvdlZSc3sZN5sR8BgO7OnuaY
RwCKeFAplpMiL9ZAcg9ZjA98TVnd9mM/gwhvcqKL8BeZeC0f9UvtoBFcc2yHnMBDjok+xq09Ksrh
Xq61nABkI4CSfFVzO0kxTpxwwRFMOyQlBbkfIamm6h16rjRrIoHWvn8pDLe3AM1SvdQ1ryA6mihO
B2KXn/ox4radWW18fGm8GaYWOGTNqCgtNjR5gKD46k4XS+WMYMg+zfhOXXW7NJz6H265lOU7EOGW
FUw0MliAtQqFPytHL0wgYBDxoXNWDM5o1xheTi8g0nYZOtM1J6AybYLKT1bQnsLQGhVQwQSsirOA
z1XiO/jcgMnsXrXDWxS2oZgZ+by8hnWoIGL9Y5BKo+Jhant1xufjaExOYQk7s+j9YVy/cxbGeh2h
s41yowYyCAx3vc+fwiZLmliHHelSBsedCFTful/AyHYig17lo3BGTzO1hR5aqwUqEAH3OFkZ3PYX
UF5U9HqZ4r4SjvXJC3/Nk4/WXGpbzyTYAeU628OVSPL/ifuFxXpGDDK+DP4xBR5FlT4jCQS3hQyu
ZTwcyFYlABpjvz1me91vz9yFsuLPq2QAklUG4a2c5HUraWDzJSqveJQJt8FjFIB2+ZS40SUv/DCT
gK096nOjU1ZlzHQwL5MiuYoAu4IZFiwfFhS0QOT2gztCx/LZrUHqkrR9JWR9DoMYMIMSg2PK4BWM
Ah1tpiQFiaTu10HujNxaAOtyGjJhybTwHYdK3XsfbiVVyUsdLJaTo72QAg+wm+OP0NfRv9PuVTiP
85XruTVJOa2erPnULzDZ6jftnNiVcaOkD5/fTfZ2vi2LSlyjvMq7Xo2xndJllf+wzGMn33/BBFRm
INMIQjBInL/fuT6KzMHC7OrTtESuOH43E9OO4/3nRlghBjS7f4xQe5VOSahowLqCyzc7ztZ86OMw
KDQI2jS1ei6yzNej6WEpV97LyNzAjWFqA8WisBaVsJuO5XgaNYzi5s0pCrm6MsyLvbFD/HNTqs26
WrRaDQscDvUp2XWYPlBuCK0l5K+OfMpQ3rLI3zfmdL3stUqCudAEQipKnFn3QyNxPz81Jrpge2xU
+NArSa5DMUHRFEwkd1OA+vMEUbr6QfWrSy6+gBmKVQuDB8jn0delQvGcj3LbFSFhA+8x8QsJZVf/
KQWk3pR/hbUCqOc/xmgebaGo5KFeyc3CDhZh7PXLs6y3vB1kxqWNGep2ISq1TZ9hTfk8esgEz1DG
cxdRelCG4aR2QokyRXQr6BgYLZob2VrBNNtYdlLFPngZXz4/T96PoW6hGS26qRU6GMrx6ID7RZz/
+dwA8xtiu6v0dUM/KJMGcoSHHBVgBdnD7Ig+gdcILo9ZhX0J3o6QLHdzCcZxxmMwwlivPFQLkF41
EGa9bn++Jp4V6qqZKT6M+jBCl2J+rsZzVjzV3FeTGT2Qe5ig/wFomP5Wt7qyatfcIrTH6oFIb2Eo
6wekodDNLvzwhjuOzbxpmo7evyFa4gfR17ySkykcwPNvnlcfXO4Hy+n8grA7/wVMjlXpQWXujzEq
iERQSxjWCcaEZDg0kh6UaYnx42RfDtNuSlaJc2DspGdjkMpBxiI150hQ+6fsl3por8rSnlTUYJzJ
Ly9EYNfEx6XisGgzb9bGJJWqJ/EihpOFNarVsZjveuPxcydk1o23m0jFxnLo5FGqJFxdnyRy5OMu
vCKcSRBIt9cziJqOvOvFQtyD5YuUAwF6IHMi7++XXOmVuIwtkawcXVBht3dC5zTn7IzJOscI+gth
cIFZRTGJl7cy0oWtZRqqt3apCiJAYhmoti7Q97/rddwXh3Fs4I6FCjywzBq+gKi7HaLouSboegLR
RmZLC08iJGOqnT//JuLXUn6Pg2eTug6LNCpTFsEmmWcNA1L1qJArEEkZQiu4cLFFjPv3bpHUdehm
U/r9iA9ztC/iygHRpj0bkDtYd1NxzXFU8vOpisc7a9RNaJXWKDOSTkqWbf4iE2IlAQDXjxjpLr3F
NfGalw3ScS6zOHlKP7NMuaugZVE5yNjY0Y92MfhCfhDd3mafe3Locr/kOMdI5w81WvPptMAaynPO
8Aztwuv/nxUTgt6RoQrDlc9lBbbt3r6ma5sHr1e1ONVDPHj6ubyr/ega3noCZ5pPBuJyTO9+fpaM
l++dOSpdyIy5LEeLmMtvxeZeWi9l3ngwd0lUwqCVYbKIMfn6cObKbm5yt3IshLU0AdXAVyur71ZF
DnaziUMB6nuJOGjvai/4CPEap4dzrr8WgMSR5p5528hKiqCBAdZ73dQhtUx/YS2GpraWCr723tcE
MPxNAcqcgSr4BMYae7zgyd5TTE4AraboFnoA71eYmHEaVr3Wg0n3N/bplWL/sB5mj4yUc98JRvaC
9f2xR18FJYHGYTSBLl67nVpbsMApmHnZeRjsBsyp6KP+BQUXM8xsbFJ59aKWkZVmsNmEnnho9wnq
1ZUjTs56odrK5K4emKzvLXcJvnAnNnapOwEi67wodKTQWnhvmNdG/lgo918wYSANFMnnOBpk748v
FFSz0DA69NRox6n2VSF2NCiofG6E7SQbK9Q1iMxlmJpqJpoT+iF29AbEoSpYUS10xpYSaq+8Mbp/
sWjiEkDy7yOxZhGniTgTlQvUvgBQeUWrD9+1c3whBDUGX7jSWUy/NN4MUmcl6Yte6BGkPABQIy0w
VPbc8Kf4QlpgIiq21Q/OnjLfhI1B6uSyZFFrs4DBzntN493IUwoyfgniFLDw3Fout3ZL1vDh0duY
pI5RUK26MSqY1J9QvjyVPviClp/TiwHg8LJbLJezROabYKHqrqPJoGJsnnLOCgzFSgMdrXWwp8VW
fwmgJYjdVvISfLXuCQZvhqYznwmd7T4WoSPXoPr3ob84pZIxzmsBhz11D6oz3saNNxd25/YP0bf6
rNbe1wL3m0k6DTUGQZ8lKMJAVG4Gfmu5B0Afqa+JavRfcLoxj3JjjdpaOTfEZqwq1HTOhJlj3Y12
7RGpcaJfywva7HP8s5v03EjWx3EMFYj+KY6frfUm0m767IHjK8zrsFkQdR1MdUaMlnBiGAlWnL5F
ht05yLBlyFlrtvlNyO3xPgemh2OXt5HUnUjFtJ80A2sLnwg/jXS0gCECr7WT+ZHLw9LzNpL8fZNO
RIqZS5KARVryA7AnfZeBHWz/+YqYGfxmI6lPBmkRRbUdyCWPpKcqE6/CUT/n/bJXa2UvxNLMexyY
qfTGIPXJ0GpKK1YmdjBXE2ikmuN124PlBN8PYjNfFkr3OOWTq689WJiBfy+1eff5ihkyd5hNQGeP
8JBY6EZTv2BsxbmGbhgqFJkNLCNaF8cGUt0RxOPJyJuZO9YBEuE73r1gJmtbw9T3C5rSIIjSM+K0
ekCmzMlYTnSSDiaolLj9aFYaA/4RcA1Blu0jr21lRZBKkmEtruzF6Z6109LYEtAgO4JBWz31pP+Q
HvJrbrOfdcJbw5RLdW0VJ4OG/c1P5GnMvAiomPUgefk191OJvUgLoBAIS0JBkIoDSjwWQ18h4zaB
09QhtQ5l7n12UAU8jWSicOq97ifRvdN4pDKsCISO0B/LVCTA+hKh6PAFMzntyTxU1zOCqnQN0jSn
8sknE+9AWdFga5CKBmslpmI9YalYZqZdR8lzPXGCAXNN4MbEbDSmsDWd2s1UFGslnfE1IQyNLSsg
zwjdr1y+jQlq2/AJv1ZSjHKkGljful9kgKtytMKuXspfGDa9MI+104Ev8p5jlzF/p4AQCkRRKv59
UHDJUyLKYSK57oRocKpQAw+4UCdQXNJDFxKRsqNIa+qYTaod5WlajlISFzyfYd6Mtx9BE2hEXZTX
ef0qfiVDYhhJ46V00Z0I2xiPg4V5lKCIQ+mJqK3ScxuiCmLCykShsht/zNlhKTkKV0xvRDCTdVBv
oitKZRRJJ/ST1C/9UwLW1FGobGG5b6tnzqnxrJDnePMCZmqlC20IK8u1HmAQxMsO9epaoLu8KiAH
ou4EVxF2M7fly7aLcRdZgRCvoVOfuZkEEZdYxHfSAtBC4lSAY3hFALywZkexJzniaQaRPEp4IW/F
zHNTUDqH7puBDzTqceoTWZjFWcYHPaRQdQcyK7JfPxr3aDYjvHjxQTXsuefdSp5V+mWS0jyVYpSA
AXYnHzSkcgixS/J5gRnOa6Kex2OVYL+Gm5VSe2z0YzYPBVZKipXVDYSVz7PTvIq0/wXJMPOheLOm
UmNhahfWQruI+PL9NbvT8xAAGw2we7u4nTu5F2Arz2x8Q2m8dIdnl7on0SLP0Agh5+lKfn/XIj99
JDWT2usqGzzHF+AGgk4Cv3LCOVKVujoq6L7VKUIAWA6SL7lQgW1sxYA2gADqCXWHcbHCxvwk58Ky
8mPA+//jvir1ggyN3JSYuCavYva8PKM+WzndZJu3+U0fhIaddbwN5q2T/H0TImQoBOClQntEDBZH
hwBtdw1mXSe8Kx/infkDwBeORXZseFsi+fvGYBl2da7VxJPGmwS1DSsGA5Lacqzw/Ib8fWNFrZIk
aSX4jZY7ovStS08LUouRkwvzNo+KNmoiWnHYw0pqQlf6wio5xAi8vaLiigjNQUEDpSfEFwGbWc55
VHqqogYcr+NtFhVKurnVNBC+kOLIkNvyAzSIvbB0LMuNEjt+Nm3FqwNFc5rVlX5ybHOWSMuoKVKx
lk2EJWIQa3DAAPbkK50jglqZUNpCYPIG9N6pw/NCFn4CE9ZA1II/imjuUW6ohlEqNNX0+5O+2IEt
AYSGoV0f/kK4lrgBXQna2qKcsVStUV0yuHz0y7rFHfMiT993qm1EduaIt9HVdNeCx8nWC25Pi7m9
m2VSHhp1I3AbCl7iJDQOXWaelSxxLb36iqNuzFCOqsv9KA8V1OLr+rtsPRjjcyn84ngK00s3Nigv
XadEqcwVNhYHcgGnJfPy7+Vt5PX2ZNkiytludmkJ0IN05u8c08x7jkyQABEJHpEKy2j/l5lUvb5C
kHTfLQ+EbgAfu4ltgQ6r/osBRZ5F8vdN/EoEK9XWCRbF+b5Tr+aUc+94/z/t/nFvllaOa1cAWq0n
F6OmcCIw2/MMonoHIAOUzN6vYKz7voSoGGJjHAzTaMfhNyvmyAKwXeLNBvVIm207NPkMG8Yo2YMy
2VqDwRisyKg5asLEuT5e4TdLlAcUo1aJStUCuAApYbtVBr9KuodUbGzd7FFKVi+sFdyQ3Zzcfe57
vG2kHKGelalIdCyxj56T5J/IBPz34XMTLKQ4vnSIphaRS9bprlQZyVOWlB2CRG4TQQ7pWIeuALJS
p32InNyLr+fUWzkeyFzYm1G6NWWmfWGhXIUXegjEqrDN5jw0LS+hIufy4dw0FTqZkga2Rxq+kyNN
HhMLNcDsob+LMQg/78RL0Lg4GJt2yjO3RsW8Vxt7VCCM1FwwF7EmNaoSg5Jyg7Fi5SZeADesnyOE
iunHsLic82NmjRujVGQcQacAHQWUp9tvyUW0A2GgV+4ger8CoM0X6GQBXsiH8X/21KS+BYZMUWer
QAmSEKIkNyPw9oRpWXV1IPxTkMMnt7x95WwrrfxWKytoiLIGtwBqB1D8PdWGzIklzC7GdllUMEFZ
ZR71BMtSz9q32i9vY3+5JJ1Z2YZU0RVvSewPuM02UiGlqQ0xMjPY0/CG3Sm74pw5RUVkaW4kr7/n
IWrY980wJKLegrSH/H3zooC3bxCEHFuomrfhehCj51bxP3dE9im9mSDhemNikmotjEv4YVP+Wqwb
ZeVAuf4lUL0ZoLKZbmxmfZxwu8gQn+UnXru62k2CqrPiNH4bFOuXmB7g7W82qRttacpQCwpsEjQJ
GfUUbjTA9An8Lw94cEPeDlI3WRR6yxQWckjtRV8eIMbEC4jMWKGrZDjHALc9fZOKyTJGJUHYhbI6
uHkSL++c/pXhMD3okS3tP3cJdp69sUfdKlmM2jyTycOJqYMHHSpB58KxnsbnYrAjvoQ2M95vzFGX
yqhKUSlLmFODaCfZRWZDw4UMy+bo1tUOqIQtTurLjhsbk+RMN15vyWVcNCJMdl50k+yWM6ESDjFk
FV2NN/Ghevwfd5S6yFolL5nRoc8rHtZTQ+gwPaJJrkIrgzvJydtO6kZHGUYOyhlrwyQn6lpgknF+
dyMwgoNJZx70gZll6SbKohj3AVcG5f6ptijrDEwvwIWE5C0JCLhQ5MLu/sUp/9ihPzpDoemTRkVv
ByBGwNmVnQFoyuKLp/RLnKKK8rYmjcqDiwnyCwLpWqnBsEJQM7k290qgfwtt9dQiBeGO+JP/8EPK
A8UbcESADVaiBcLDelh6ZcImEn4338/BVkYktL/GjIZi1ZslyjvEZG6qlFiybmfw5x6y+9FuUA5M
C0Li5HO7x8wnzDAh5GMBjA3+zvc3TZyTsS36GOn+7eIhmXtKwV1geCiQZWgbyXY62zrQfZrDr0My
A/PGNHXJjaGdjLwUOpTJVoj8IN85z3h4eg/Xzkv/4ROY8gxStxwirEqJGhZJskjpPnYE0Q5deV/s
a5BIqjsRg5weJ7Lw9pc6z0wXVyOp4KrytRxYEohbCgBgBSf9VZxk8N97lVvec/Mgtr++nSr1qJtq
JMtSQ071srwzQAwrOIM/PgyXf0ELS/6vj3fjzRb1mK+x0DajhV1V0SBAqT561M9mQBAdIp6JyJ6A
tHoZIO+L9jXnJWQdKGpN6J3j5ZUNuuCUpGphZDnyiDW81sPnbrnhnB7PAHV6UjMOcr8i++o80SE4
v/FxPWYAxVjBsieqDNkPjkXW67BdEnVyUORZRB2c66jIgPYWXzi35tVog57cwUBh+CPi3wqyBvr8
VDRXgWjUiBAQFQHCOYY8mYWIowYmUlg8foQKQ70UL0kK2OPrSgSDN5ewgWeWuv3aLKyThulJsLTY
8d66U34Pcfsl7qQ/G452PbmKtxz5suysdG27YCoMgIm7Tf+PtOtakhtHgl/ECHrzStdmfI9VvzCk
kUTvPb/+ErN3O2w0rqGdjdu4F0VMNcBCoVCVlZlDYRfZpwH05rUEfpj8Wvq9gB4GLViX80VZEWBt
jvKhqg7UdJmIOR+nI70VQDAUPpiuCCLe8klxij0aHw7HKG93KTeSI22KdB1GNbu05f10bb0GgIdD
I/Z3vyMv2J6r681bJxUHAsmaE7mByRpsNI1xMyuCA/5h3spY4Wa9nVQ+A2W9sAYbBtBBD/JsZ9+I
QlZ3lT+ril1tMwh66FiwXYPcIHH4jNusgGCYAAKiMQ82f/rFZ82tNctG0BzFh/ggO6YO6+AZ8QvM
jyOUR15Sc+vNzOLA2ijlQWljFm0jRe0xupZ6yD0l38p9XRPBILzS9HATXYF+8Es0mcraLOVDer7o
RdvC7LhX3jsQ1nVbIf0v22F4x8tTmW/3tTnKf9Iun9pqxNa2HtFcjT2MMWkPg0eA8cmvgUuRx/BX
YASAFEBLGxcIzaNUNgGgu81Uw175He100EnfVhDcAQA5AHkl8DI3/JF4hv9gwAiUMZoIZKdKV71N
qyrkYIDRRnvXpoPCKxd8lPioaH5igAqrSmEZSzQu9bHo+huhi6GbmPTeFExOVw/30MBJ7bAIB3vo
KkBIZWPLCTyM4Ar7qi6KYDqBOCiVmvfh0shWMZBdJWXPzJUMvBVRgNmWAARzL2hGonNijvyc1UMx
U+eoyfS+Rko3evOt9CPHy7u+hjJ1anPV8hh384kx6qZUkmWEvBbWNvj1949s4IfwnbwTA3t6Dl3w
YnI2k2eQ+pjZ3AoKxG3qo7AV7jQfeATQ3x+Mm3ZXPAj3isAPNbzPR92NZZoGedKO9XHBsMjyRNCA
ZgHSD5KnRh6/Vc48hJoEaWxg/7Uz8r1IMhpwM3fEXRDNoeblS6IN7JXlGIFHxJmCq2ivfBt5vWxW
TP1oo5gmCHlQtqEWqs2akkJ4tgbVIBSXgS4p7gJ32YA+Mr5GUPXRITVs7rXM/KBo3vzPKhXJoRMv
AtxlVUcxckDjpDrizdA6fWXXPYjsNSfbC6AC4VRhGRWAk6VScXxcigJ5X4in3S7ekij+VwWA+9Rh
xrbV4qgAPhGm2iXBlhJ5ZzX/qGwIh+wK6GfJEfbDDZSWeYUipr+ubFLZAIR6SyloYVPYpreAyd9l
pt1+k99A3eIXPT+Z46yRxsgHYtCPVoK9NI8EwgJ1kdAeoJk2OWNs637kge3j2+UowDwin0u0qIia
JqKa5FlQHSftV55/l8orTam/FGlWRsg+r+IoSkfS0BgwMpr6daMtD5IIoGwa/NYKMPGaxTZsxW9K
GG7nIr3NC9Wuhmxbl/Lbv1srFWHDJRuGNhSqozA+DsldsNw3M6fgzdtOKqYKcqcGKL9gpWWE6sbi
ZMJLPrz8u3VQ0aWTkqYYFWynFhrvo2wdjKD8gTEP79+ZocKJAWDsojVYSxHsIu3GyLay8XDZBPkT
Z/nEyjGo4JEUSdnHEkxE9ZMgH2LlYGHf+F1F3mehgocmR3ihJuTLp82hzMO3TpQ21VTyupe8A0wF
jCqK9DwccICjKXKXMnKG/CuKTquAa9J872NR6UokYs8619wo4OoHwyPBLZK2l9462YabBjHvFTBn
WbpumtrZ7Lqk9b0Rz7CobnSorSPtksPteF9e4yVmFw9Ff8eFuTMj76dJOhKaXa1Eo4IPVmOcbl+B
wgpqt3fRC5mA5DeBme6xskYFwT4IJXHQYS3WUBXtKkcL38zq9bKvs2rYBjYPiSv0sjGNQTl7281x
04dte+z0EQ8PIcnuMMbQ7OcmTTDBmkz7EgXia9Ci1S+JkTW+qMbTrlPFlgdF/dAVpc6dKUmkKIuJ
PuCZqUgozpJWTULdIjESf4MO8QqsiOGWsLAZpTsgpRbfMHmdIj8aSA/8hgftJ0u9ZJ8Kk6XeGWmY
NO0x7A49ULel8jBWk9MbAIguPMQk4+sSIaQPxWtI09JcjE0nCnHYwVheXC3Wt0W6KUr/8rdlnHtT
AlO4jCRTk8Bnd3rBtUkf1E2iNkez+F33D4XOSbJYLStTItRqiopB1rMyWmIkg5ELVvMxSUMk68vn
AoVz9ORQLCy8casX//wmO7FIfSKxEgItG2ExU5tfRVdt5TSPnUEVOW86EnrPXME0dQvgPjKlS7ni
0hmRUFcp6gBRiMHHsrpN9PlhnhVfm+JDDsWYnSy1vy5/L6ZLYEwAVBygOpboyctyChtzIIsbMhFF
lW0+TL7FG29mOvnKCJX1BLMa6LVgNsdJfhHw/pBMcx8uv6UKOMKoci+vSGa5IJpwgLrJ4HvS6CMt
FfpYFzHqKWYwintBaic7K2JlK4Zz7BhG3f1cpEx6LSN13Ck1hj0XE/IrEljRUafMQ1fp2m9Jk2Wu
gurezzpZxLva0rNNF+ii3Y4mSCDTTq1sKRXKQ9fIih0vk+qmhlg6l5fCWwnleV02CbgA8XHG+mVJ
wdA+v182wPowgLh90NuZZKLp9LTim4tmJQvNMU1FBJ3ZeDQbTKXWhgdSmDeETc63kXgGKU+A/ih+
TBm2xyy234ikevMtriAeKG2H7eg330vV0V7k7R+8CVmOTi4bjL6DpBV9uNOlxlnb1EErNcdS2YvR
i9D6svF0eTdZpTWo0WMbDQmbiTGqUxuRNsahJs+ktAaieaQHgiOFaCtam8ZWfsXqlvsWJB+Ijhky
YZjE6DK42OniWh3VRtfmU4O2YvFEekGkAQUiNfA+cgvsJP5cskV5Y5bNVpg3sKXckRZm7AX31baA
wvJfgvELZ2SKkRFDFulzadRmggYRb6Cgw2YCZR/O22xKbVFvbbWV7cvfjekaK0tUei+HYa3LCRbW
iFDzKfMbqRo3bVptLpthQYCwIgyiWSIoUc8YUSPdiCZTKHCRoHUvueNzsDOcHFQroVNCaVi452Eg
WAtTMOcqaTAGFDw5javXpjzPnThmYn1MdUjZSD+0HupL8U/OshgZKuqPWJQCAmQYo4JIF3cVwJCo
nhHkQ7sBRYeArr2wKf1xu2DGnMcfSPyM9sO1PSqGZFGUd2GE2pkwWXYovWkir/nB2jcVvgcFdchy
nJGcx6UG1N4o1cfO+DGPW9n63pa7r+waIWUDFsBCykS5tzEajTYMM6mokpZn6wBUL6CoGt6DovoH
L81k7tnKGuXiuqAgwBewluePc/yuRb8vL4d1WFVC1wJIBf6joVmBHqm1PNT1UenCnzLYoJJq8BYl
36dKwmPbJhjNs+9vIkGSkK6cCycFEOCKslBrjhEkuPrNsCXSULLfbXhtb3IlXDJEBTzVLLKoS2Eo
gWMrIIJXwBrZ8HmKmR/HkiCeLAKZejb4V+Z4GyPXINdGsUPBEvThZDiccLCB3N+xdtwJEp5Fqgpg
GJM1i2Rlldt/dIHqTVpjoKN2F0KQBNoU6+dlB2Hm7dBeBnAJpG/iGVBbzNosmCuZ5O3Lh4gBGno3
RBq88Iju65duRkC0ZQVZLRHxoGJfJGKuo0tF5E773iOavcoh3xHF3tD/0naubVHbOReZNlQxbKW/
zYdgg7lmELUKv8gEpexme4sPJmC9FRA5dBnjCQgedH+rmvBSFgtSR3RArl1DP/cl3XdbPbJjlFuc
BncyZmXc6ArXChdXygqPa+PUuUCRQFHA+YlKaZ24bQBkZGTP+neOw7B8dG2FCpBda6R4ZqLW0riR
bBegUsVh766gUYSnXv7UkJMx2rwsh7k2C5NViGS40Oj30CDLQdOGY3VU5NZOMXDUzribp5GT2bNS
RVjBmwuyAUTdg7o0q1RN57gsC5z5+gWqwZtqm+9IawK4Ov7EGOOKPrFGXZkYec+zVKuKj/ad+gKZ
qR/VVWarb8MGY0e8PeQujmSSq7zDyKpIFCaY0wiNPtguFgRPsDJssu285TL0MfLSk8VR7ljFYQ7I
TV78t11Y7pXBJ+3J3h2v5cjuwNb345/75olJyjfNXkbH3iwKVB7TGve3DB2NECLkT4TGp76XwEy4
+de7St3haajNs9BinaTl2x8kUGvJO2kvXoPJh88pz3MZKn4OwPiPRvjhoEazm66VrQAV4Ubeg+Ti
D1h3WTVBC4M86IBoooSyDmWvL+PGnNuIrK67Dl6A3TuE18q+8PD9eKRhHxPQ1M1+YowK2F0niWE/
4PupWWRP2fU4Y/iuG5ysGe25j2zV8nJJdJN62qr5/QBp77DFAHWF50FY2HIm221nuuncQJnSa6ed
Jc9u34K7qrhOh25nBdJ+MjA7lj+31k2YvhuRsbW6ycvmxRaaq9l8z5KnIXwThnerXLwizL0iiW0x
eUu7xf2Ks652lnr5Tmall8GMnS3JcRwA2tmXoYNRsM4WjtBI0gMbNc+7r/nrp1167n7q6qIuF9jt
3GLXHuJ9fPNeXpu++pptuPhaZhDAIA1G21HgPBvZM5JIH4Zcx3XvqGC2Qw9fcGJHvWteCNxM4BI0
MW4nC2AWw9IxWknGcE9DXABtW3UUDSShyn1t/mp73g3BuIgsTNOj0YB3PYINFWIMPQpEMKU1x255
DYcbM7gTx5fLnsHIb09MUAHFVEa1sEzsWV3FgOMMjjjgDtLAni+/zAYA33PiNZ3mX7ZK/urZ2TOg
jEduP8ymUAtrJgFymsOIQkw/7drSLyVtq5aCH/LYk9nX0MoStb62GKJyUheSvxNGXO31Q/iPaJNn
HqhfeK0apktY+CYiKkwGnsKnLlF2ZiKbpD6S5K0zZ4ULCgbeWWZ5BaG8NiQL9HxQOTq10atRGpVl
1RBxSl/dVDsFbIDQNDHv0RqBHk+yjfaGWwj25W92vjQEZeB/gSIX0UCgS9OhNAmJnAfFsTESe8jf
QjP6lxbIL1ilDIKcWU00W8Vxzn9rauzIYsKxcO53gN1KUKJB9Q/U+TSI2Wz6LCmUAWGwMV1QyDlp
bGDiGtoX0vPl3Tr/SHjoKHh5AGAMlCvNMjahlzskbVccBWsvaHfBdDuEj5dNMJ5TsGEo4H+1VP0c
4CarZaJ1S18QFsrumgiHkWbV0gACBmixB71i77JF5qIMYL8lC2/uM8CZFYthXg9jcayFGmqddZsP
ThuN8UZNa+7qyFE5jREfT0XUEkzwzZ5pNgzBIM163WIHtxhy8aatvAvvNQxB8RkOmOtCrwBaYaSo
RMdZbTFaERVU5Kqy5E5WAWaUxhNKg7N9jGAET4AEGmTlFOghfVTGVw4eC01UzRXyqdGprhcAoQjx
nAguI2EffWX4CdYgg4hJEw3tProHoshFNsZTTHJi4V2KvQrvUafYJt+z1o40QgguOdbTZQ9hpHCn
RqkznAA/M3SZkOPF1nsk7YeobLFV9rUvuLwUnPXZ1gsk/77azswsJJSWkFzMw3et3Kn61hw5rUae
Cer6UEDtUQZFWBwTOQJbEJRiZwjFVm+Xd40VWtcLoSL6UI/SWKn4UqmS1/uqL03X6Ete44VnhUp4
g6EV58TEWtouhXxyogs+ZvFGngecZ2GnHkClmiA1gJHZyiH2ByGQxa3uhAOYlrwus6Nt7s+vXKzo
+TNlZVESaQxIPea9kAjYPjI0iRFNqNMNnnIQjjLRdwl3HS8vY3u5IhN9uA/ldmqNUQ/641xXc5S7
RyALpW3gphimirbZnleAZF1ZmvYxeAMoPnK1UyePukQbxVjMj5JgOVb1lgBePGoHtdGdy07IXtTK
EuUfsdEYSjV8LCreWj/CFLVo5SbInHEX7TPJ55hjfrWVOWoP5VoftFpTSKSQfCIgFnoWRpOJkC/e
V9yXCNMtP83RL5GiDCutl5YcL5HB7YnyNNj/UPfwere/zt8bYPz/MUce3HJlkcoFh0AwosWQ4CTC
cx73zmTcAn3CyWiYScDaCtnmVRDMa3R4Qhn+0bnoqpOIq5XueE/Uyca7yhG+ccemOB+OJvlaYj3u
gho7Oe8hqgU2oL34uDiQCnDFK37diuP/KnWhiOCMGsoB1hYttqvsSS1HryxBlyJyccrMALn6YNR9
MsQBRj8EbOXU260H3TUoRbnDK5r70JeeMXTSbYRvXN4GnlXqikmGHKwrEdykc+sX2dGuM3fZhjfG
7Gj7D4bmTc+b/+DtKRVToPs2aEWJkx5Lha0sP/W5smUQDOrpyHFP8pfoJG7tnVRMacC7J3eBnB/r
Ob5bUtWfxuz7HOmvgdbuwsni9IuZp8ECiTjIdMGWciZQMCqTOUFsNsNVULU78v3yX4VGCuLDS+nK
4MGQeBx/jBSBPIgAPYQIHTJVymsScazasB6zY9fuolRytezdCnhic4wvBiOWbkASFdgCGqRhBlFU
iHGbHZfBsvuwcZZpKwCeZ82cVIRniAonY1P2QRLCUBCM9jBsRuHdmo/LuL0c/cl3p/ziZD0kWq+i
ltL0wgh4YXZMe8MeE8VucW+nimRLw/feepdD1btskHHKwP8q4pWkAl0l06P55RRpYikVKWTtHkNB
tzXr9xcMGCJKIyrmK86exxU4WOcyL1PQSgML0bd230+cw8QYpNAUiFL/bYOKhZOeDk1iwIa4Ufey
1zwGO6Qddre3NgnUkoT7/PXyoljesDZI+XYaoQcuhzAYJK+K+qyHsiN2r91gclbGOkOoBEFwV0ap
S6IbdYulDWaS59kxMndT92jBCZK7y0thhQZQAH/aoEIRJHYXMdKz7KjdkafXOKM/t9yChlN0tWfx
NXCCwv2XJqkUJ4ziSpKzIkM9G7eJmRGdCL/atpCAQjSKob+Wcj4Y00UU1B0gGIkBP1SHTg+W1pbA
FZZaesxfCN/FgvgOwlF1N2BsorhVvAZV32+85ifz86HQoaGix9BM1qckGpM4xDqlTWI9Qc53Ub8Q
2YGJRM9YFFHOOwMpZgnUdUILC+v3aLjETgXIHUh5wRUNZJ9HxIO5bFjsZX2apGIhIEFBPwR6esRY
mA2xRceUdKeJZE7izQpN6DJaQP4DkAshn9NPFqUBRiQkKT1KfeRqbWuXNcf3mRag96wT2gUYojLR
sVWFOM/b9DgBiibPbwIv1f2oXNDxHJVqIH+AATpXsE4CSAF3zZQeUTzJv8tOfagHgPGDXe1K+/Bb
37jVbefUjxkXPM1c28oydazHMq/EuhXTY1pdteO3BS0Uzikmn/l8bYRDCdVWwBaoIGj1sSioxpBC
Ncc2N4T9Mn5WGrxo2x0SwnsugpBR+AItyac9EpRXd+MA3UkzMscUVaL2pfKn7bKJ74kO18idQWTF
d8WEAJ9G/E6ikdpjPo5DKuBWbOTQzsaNvoCDcLzTAs51zw5Ln4YMgudZrakfg0HQDHggBo7fQKk9
p3il55vltrzG5OHtgglSogyUfunbrexSnt/kghH2DS6wzq8zu7mX0BICFjNy/lLh+8LQoaasNtSg
QoY0CLXRVrAXR466V9zET59zB5AMTHOLeCHN24pXl2dGqdUSqfABoC5I+6QmPQrtvgiv2+lRmP4x
+v10VeQMrr5eqcslWCq79BjmmMDYxNGV2HAQXbxVUIdMnuMuCQNsnJW0jqK8BdFBCXleSLbi7CRD
BhdHGbg+IDBP1zHnrVQmUf7hhX4OPFD8S79W7eZF8cQr42fIu4x59qiTrBSNLGkJjlfrGWB46/zc
C9wIhB92hFvrkGRuVn+p0oEcCpHK0gBIQq/jdJVSgUHmpJUTkMSogWe9W75kB7v8LVe97Db+Jm71
w+UISXIKeluhCAcQI/ClEqyeGlSlulHDEe6hx+UmyCxn7uHtdWVDscouwtqep98GdJAvW2UFfnRF
EbQgzg6NA8rv0RrI20oJkekI2c40qk1STLvLJhhoXcI0iH4yGl6Y9qJbbWNsLbOkxCmUobrk+oNP
aKN5Ur7JwcYPxibSjOC1sclu0bupqZpi6MB26WjsnO7mEuHrzdGUHGuUASofAnh2Ev68vDCeDcox
WyupzUoZk+McPUjKLjC2/cQxwSonEpIr3UTZkrCXUpmo0OT5krSwQcB+lg2w+F7dzT4I0a54XVdW
Y2Vti75eshZ6mY08JOCUmz3AOGQwgHdb1GwIUaoqgk+Xc7Ew6honBqkzNulBHmsFDFbWj0Ya7SJ7
7lWkB5HoaW3P8XTeVtK3ilFNkzQvPU70JvrZA12tbMJ7jBuiGcYTtmF6hoYhIBFDEugZUelUGUDY
Ri/b5JjNiW/pKfSQmptC6B8vOyDzNYZSxt92KO+Ye2gIxEGRoDnVoBVG+nvLLSiYgH7rbkKXd6gY
M34aPtjf9ujyb5SGC3qJTYJQ3FyLDyGCMPhVMKJR7zXohgG7RdjJRMVRQ2+O8Sv+gEqPs7c0X4cY
F2LazFizILrGW76t0Y+zngMoCG1VkOkAwynZIl93ipXkrZdO5STmVImDpMAsOYjgJfSiO6NwVRtQ
pC1USRHAJMnma27wVkvF5ySRga8M6+RYJro9zT/y5XXkgbj+z8H//KxUZqIAH5MTFj/gwJXegSLb
lqD+Zgxyuoln3XPzO+aidBThdBT6AIQg/77KhKYht6yqQ3BOMevbO+NvCE44ia+FtjkAaQQk1bwD
4eMNz3/ZC10ZpiK20aTpbEKs8wO9KSCaYszHwyjbBjqve+628pZJwt9qmdA0wCMSImlHEZyjUAEH
G1u+Eb+1fnIYwLHtEMoefhueHRQwbWFhuhrj1TSiGfIhlTrWiKqdW74A37ipbwL3vXenl+WG31n4
P3v6aY5ynm42BPT9YU7eoDyTbsP9gNRMAxAOwoj8GMQ8h6vVUb4jyUMaGjnMJWPtB8KjUb/GIhRm
eSGc/OyzBGJlh3KVOReDYp5gB8MTTlQAGLRwknX2hzJRi8QoEx6PNH5Lz7XKKoQ8ge5a7y2uAapa
HQSEe/Htg9jtUeVkmMxEDIVvZHuAIEngkTp1SC3JNaHUMnJdFE/JaEtbaLwZjgqJspvZhQ7wLgk9
jZfCkMvubCdXVqmdLIy8icoaVrPdJNvy5ALP5Zlu/7Y4emxjPFvwajcHr1wg2n3JnV9g5dXrRVOn
UBzQW+iqGA4DrXppG9/M4EH9g+yJ6TCrZVJ3fjvHbShHCe6lAuBQQghWPBpEXRYCemAlJVkut7bG
zmlWRqkEoGv6drbmlCzO3PebfCNtFqRriR15vBY6z3to/oRGAx4hU8l3hCSh5uuRQyhQu6sqtyFf
FryVvnDPbZMyY+jnAmkumWwJ53mMcUZwVaADpX9E0fAh6WyltcX32ZXt/LEGA6PzldRqZZi678EL
3FkS9GGOxZvwWB60H+LgDfZ8N4Jj1i/d0LS7xOPYPJ/HQnq1sklf9vWQRnWNr0km2cKr/3Ef8+EQ
7NCzskQFbWnqKlMu4KydO3rNEzpG4O4HgNleXsB6xJ+yIbtFxwDU0jWgPcB7eiYxGTalZIKtJz7q
z8qHqHvyaHmV6YwuYeniIeyYrro2Ry2vXcKlNSKYA9XHBFlbXILxr1pz5necDi92H+uK8+1YUWZt
kQqtujEPslAK8bG4JhNu3TbdRdsvTbhpgCp+biQVTFtD67Wphp3sOgBTS7iXv8mgyWzBmwK51avM
4Sl0MEMMiurommK4UtTosrfRmqUeaHJMshhATDwQ97yaoFeT/0RwjVW1XRujTp0wBNFsLjqM7SvM
7KFsW3nm3eSJT1+SksVerlZGHTcticeqHLGykSwMSJbpqtj+RerfX5W8shnzCKysUT4JQv+sziMj
PkYNOJULn+RJ2RWIeRsw3vBHLpl52Xp1tEd2ydBGshSDx3nxDZ+wAFceiAadHFkZL1ySP3Z2vleL
o9xSmXsQfmZmfOzrBLXvF11/F80HTngk3+PcCJDTSG3BaGpRl51pCqMCNYP4OG8wiHgwtqUD8Sz5
KbORUG/CO1TfORZZd7oOiZO/LCo0Jm7Ko7oQxyU+Gj3udEK6127MXQAnyW4xwOrglnU5Jtlu8mmS
qokILeYUlxwmzZv4UPnCgUiSSZgUAs8fl4mAuT4y1I59U8Uzic6w0Ho5z4v4WMY3wQh8oZHw1sM2
QSaRDPwP7KX4qKtHEKoFhj60eFvmhquqvrmpMKKXiHYOYXo7j9xssTvso/KNs48sZzFAHwEMoYry
LV0ARINxKHr0sSDkkme21hPdU8xggN8mbdx6h2QFmgm8xfKMUsdASLMiH2cYbeAsRCYk9MTEtb4n
L6JPGHWMfnd5mazdXa+SSm7zNE/1VoLBMJQcJcjc1vrSRkLkG2KNIOI4owka4lSN5MJCBpbZHfK+
dhO5FcIyAJTXnfMH03nMNa0Mkn9feUw6JU3eVwGyoCZzigDiuPsZ2klqatplNtlTdCd2B0A8bRMc
FtMAV2pK3+SNHvB+BRU+B3zFoV5MFHfb3tzkgSl6ZWc03he+nwbpX3AVQWKc7jKEGRivB0NJjuiZ
2lqHrrX5z/GTCuid/rZA3ahSEqr12KsJ0Ee13au3QtnaVchpbUnEsenQvLZCXaVWunTaAjo8YGoG
AFFDKD+7mZ9uAn/2dWiSFDFm4atnbqLHipZru5SvaKEpWG2P/cPAv+wamCZEzdpyshkjsmPrpj6v
R0/C1aWFUm6hFlInyy0WOu/JeLq5631j/weqGsxIsvpsVCTRllAaCxkLa9zZk73MNyB/6ZMzJ+Nt
F4S28nTZE1k3+HonqUgCOjNB7DIsbBDVdFObaX8zCLpoV1O4cIAUzNRkbYt6KndJ20RLDVvmzQKw
hk/IdsgMjEeSWMHlATVZ9lQIsmO60ABr0RldjB4P0dQUVvRR9mvu0wfBMRzrQferTXDgpUJkoygP
OTFGHTgApBq1U43oaMZQIimf0xHFneYQqrPdRV/p2ZxYow7eoE+6BkLZCA85dS96sRe5wZN+J2yg
veIuvLuAcdxOrFHHLajRxA5zWEuuF59QQQyQPqjx9kjwqOKWiRnP4RNr1FmTaxDUFLoZoSxt7kmB
eNgqm/k697mVWsZpO7FEnTZLwwdbSlhqPf1DU77DUA/qYuN16ce+heIfJ+6zXlUnFqnjFnbK0Kcj
vOSvZlSwG99zyNc0TuzmPy6fbK77U8et0IRIkdOP1QHcLnv1RjS88Hr5HaL5GvPfwoyrE2sDjAsc
YRgFo1+MedrpUCPUomMa3mSqYs+gcP/Skj5NUIdMTOq4tBaYGPcD+kw+QaQE2+U3ed38gWIMIzie
rIg6ZYEWNeKE/z82vvFI9tBpD+neOjRQAYUmswu9wyvkk1wvYdqVMJmI544sA912mgpNFQQWpUmB
XYxbkMnbcrILP3Ixw/LQ7sDlccz4UjzMQ/5pVKFQRm3bR0qUYbHTXfBg7tM9hNa3FXoyqBD/wSln
esvKHPXgWawmVDEzQ86eZdn1bYtpPsMrXpaHGVCfxGsBKr3sPWyLGiH9R0p7hkfIGoIayKToqJWJ
2xeK04uHyxbYR076NEEdORDNNmUliiR0jZ6Bt35x1bukLVuBNYd3v8nsL/ZpjXKTZGhSIenm/24h
sHvyHnyA9+bsaZBHFLzxvvmtQHpksWXLLt9nv7vFLJKjtvblZTOSI4yi/+93AGN66q5CkUCZkWzs
vG92pAhGyMtyv+eUUi5/P4tmfFHboa87YiZtf6jJSzq8XV4GOziv1kH2e/0CmWNzSnp8PQTnewtf
rwWhIlEODLm5CSNxPtkyKrK0bZKWRYK15F0M0ozM1/XZnkzJHiPeFAnHKUGRdbqsSenzop1gi+QK
EvJzwRF3+h26IdvAMf450b12sjLq9i6UUYNKk0ycUvLJPI7+LcMhINOExS+uHiI7Un663tkNrrap
Mi1kbYNb30IdAfzO1oEAm5W94kHKg6vd+kFDcJbprdyEusP1JjLA+Qo3EbbhgbSwg8QGfAVyuMiM
JMO2nlFPN535jvSXq81o2EbHxWSwSvmAIwNhBe4MAyomVPyM5D40exA0AJhQXZu/CQbkHbAEFMUw
zMAvGbEPx8oedTgiqchmwewjNBHTA8FmqruuwXOr8ADL5FENcFdHnQ9TMIyg12ANZDagckPDyXRL
hK53QpYZP4ZcSq7/YxHEECaALqpCI66SuA8HYc4RXX7XL+1tRcTl0aTIgPTonNK0oZfEu5D+z57+
bZNGXuValgv5ApuAhWLgAMOA0yHNHc1Rr/5AG5J5XaCC+t8VGpTHBHk/JYYKa6NTojSGig4JBMrG
2HcOxik8TjTlmaMcpuqTXgnFjDjMALLOzE1vlkPrqggE4SNPOoQZB1Zro/yl7dBosgasLeiu+7q3
4+y6gw7d5SUxL6CVESqQJl2aqHIAI0N5U06PZv367/4+FTr7WV+0IcKOqdVVXF5X9ffLf58FJEfM
+PQAKlqqvah0WV8iWr6jpPdGJvwWoiw5NBhwyZ8IJDNK7YkHsub6ORUx69aYjTTFwsSHaqd60WOx
FR4ITuQPcnae21EpWFZaTT3GsJVd678JyS7oVP1yF9gdSBl5KRj7bl3tKJWCRTOCs6jBWrLLD4Wr
vHY/dKj/Ni+Sp74OXPYaZqb1aY5WXzc7qBFiDJs8DMDnN1gbAc0yKLtYYBabvPZpaj6gcOlbcmhs
mYupYDVY1w5E1y1VNWnnIYZ9QoQVbzN/eO0KorIMWlx0RrpNMoM9h+O1nC9qUoEESI4knQdyLDbF
U4pRC1fwxDvS+lSeYz7rFrP8sNpjKpRInZVNmoQ1EqWuabdsmy0pZjY3X3vmrSxR8USYwFAl6rBk
pvbsBIR1i0DFgicIvZT2XAJKJdvZ85hz4hirbHvyGalAY5RhH8/kMzZu8pTmdqVuIzcG2SaoRG9z
MCn3r8uvr8FWTuxS8UeYy96oyWlRN4S/OX8wbkm/3HzlJ9hcV6ViTlpGwGlrWGMsbax3CSC8EC/a
vnZBKgohpBfwmH6xULb6olTwUZd4CEqSRAQ3oxfgDR1CyjKyNdDeDpvYL1Te2SAucpaLrgxS8QcT
u5OSkUs2uBncLndApwFWQxRfRqANFUer7eyGm7ZwDiSNCBKA2S7DEEZBFbdXncJdAOZC2Sx/KjwZ
rbanfxcAaDBQbwGBpOWw90EWSRKXbpv87l3RDa5inxdvOKmERYUbqynNxurJqbQku5O/Z9ZbofGK
nDwjVJBZhrIuBA03cTRhUjzRnQV65CPvemJaUTWM9GP2k4ACTl9+xmTkgWjU0VEHbaJlPkD+2G4z
iRdOmE74aeZD6nH1bs4rKAOAppCUh7W38ZC4pZM60oP1QKY8cMl/430i1sSkisbZ/xb2kXCsLAqS
WHd1VEXH2hs98Xsk2eWthDeJCUFgo3KAQUdF0O9SqJzJB443Mp/uIBS0oBagqpiGOt1Us7fARwIW
OczSJk/FfXrV45BBxfVndtW6+lv8lqV2Vjr91deqnyvLVHSJVKnRxEAIP26mD+w0cmrVJWx8sR89
c9bJPOUra5TzqG0EJoM4IYnUItukmAWOC4itZ7fjE//UseP1pzk6tVnCBmw95JCHL/pmccnc1XIV
36iP0WF2u5vspt1eXiDnO9K5TDGBb6DQ8R27Mte9KCvehkTaSWK716uBVxVhH5G/nYbOYQwji9XF
xKdb7hZ/crN30LPeKjeg83BNiPFFv7iYdxJBzm6G1X5SESYcRmUYCnw+61HMCLXNpntVbgmCZbpN
3fiR15JipqYre2QHVkeyWgbIJvXRx91O8LabEdNKzYb31bh+QmLeyk7dKEs5WNhJ8xn1rN8FHpaC
F/jVDOeE0NQm23D5kXkfj0pb5iiulwYkIkhbJH9x5yNK/m7rNlDuMP0E+BzeQ5BdjFhtJhVjVCmM
+kmGRcL8ugA5nbgoMhGCwvZ62sydzft67IfMyiIVWyq9MBdg4kjluvkPaV/W3DbOdP2LWMV9ueUi
SrK8xY4d54bFbFzBff/134HyzRMKYhlO3knN1UylBbDRaHSfPucE2Nje8Jbj6FJNYz5sbPtBuLLG
xBZ0ZWehoM45QjyeajeUtwEeaZTWgSfhsSE0jILkH1tstiIVQZmXMVYGEtMjlGn97EBfKvwRBZ5r
snmKoZatBLaACKIAVQlSSaqoZ6D6h05RTOFO1QeMco4dm63ouhVB6/u8OsDcbyBtt7OO4j723w+W
2/4BunwdWsmypJw9dnXscjOLs2KIaEGuDC3AChe/epFAlRl7hVNzQvO2/6+sMcFknJRMx8h79FV9
tDBz9rC8Zo5+MoRTQ/tR5c46DLzuAneFTGDRiyYJotiMsMLBROdZQcmxIRjv8inzXuSW3zhbuhlW
VotkwkqRNNmI/mz0tfkeEbT5NMCVYxeJNGjez7l0QP6FVg30On8+IxNY4iGYuzyCzVE5Tsq9oO2s
5IWzrs2sc2WDCSVpFFn9mMBGfNCPZF8ec6hxZLcdoRFasxWv8sHv23NftZsJC5iCDPRsFQy6MGvL
wAMmqvRCB24ATBOlXwBmS3UlPyJZcb1IQCfB4krlByCiwGaBGrEWYVl0JcyN/dI/NAQUNfo/XOKw
YqChji8mww7jk31cYogFLNph62E0lwCGmg67zk4wd4HiQI9hhGjPezRcuyVsWjodC6cMfKwiVlbp
TT8tmhIKxLTF7n5Sucu6/lImpHQA0KTMLddSYuJiTqKq9koIpF9UO/RrAfG919K9uOucbMertGwt
CQ8gMEth4gpwXua6Mcc5nzDZL4dFKe9GyfBnUAe87/VbJigvAnU+kX6sy7SkTSo1HeVGDlGpsnP5
mbR/H4FNKH3+scCEi74Q5nQWYYGWGutH+sZKDtMLwSAFv7dM/7LL7BFyhpqEdyOEPaFGyfQKlqTQ
jTTXplCY7+YksVEPO+Qd5vzqvwbIo18sAaGFQilAu5iMZI6t1daka2c4Q3roQ2Wfoj2pgu7DOtb3
H7ijafBZL4xao+RpAD2jy3MF7W6keCoGNVNC/VE6oJ4ArPUA15N85U51NTQOMZ2GxqgGKpcf73vI
VfWdNc3saWFAi61Q4YWqDwqmyLCryiXowEDF/Uv5Nj9lblbY1gPvPLOfkprF9qoW2HdkymV86Zk1
keoYQH0x1GVo6ZSDEwyfxn46VmbJOQNXCdDZFGRgIcQE5CkURi9NGWkSC8pSiGGr2fPxzK3+qB4q
r/Pke1pDBWr48P6mbnxOjBaByp3ivSEayBy7Mo8wCGcsSzgNk58UxxzKEnX+0gm1PQXopuscxCt7
zLFClFEwMi2DmQF6cMwKcSJkomZkCfOkt1X1kz4+vL8g9l5hDdAfsMqzqlqHoLkIA0IjW14iF5kn
BQHooNrJct43dZXxAEIhqaIIiCQWBbVZZjHB1I4TqbIlFP3qRMtq9FvNOxHDdQIXJH+9MAl9asPC
LBhI5GUW02TVfdXmpTSGSjLfKVmmf9bSfr/E+vyTs6zrb4RwAg4QcDIBbQo2qMstDLqh0Lpi6MLx
mC53lHck3hlOku/SxZEcqmD1gUYQPbyXcUU2TegdAdGE7bwaqWiAo4WaRd6F81HZVTuwM2Ei87ey
Ixe2yF6fVLJqZYttGyskFrWkqLpQv61rpztAMtAHigQQOB/DYNyuz8Z+Xphj4lYkxuMcW2UXgslt
1/bDXstlHjSYutr19ukQf1ANOi7CfLNWUYimRFhS5+aDvQA2Qu+3wckG5DkonXPdccP5sYmSAjED
kBFQrdtLL+nGXGrrLmjPqRWK2Lvhm4UuqHYsd9Utr4R9HYNhDJz1uMBVDFSw2eIgBGWgoMAVjnXu
WNq+ln423bdKfeK4/uY2gldbB4shVGlZLn5S1EVWBkmHRUUQb3EImh6gpTXvJYAKgLPG8ITzvsnr
Y42VQf4Ws1n4eNDeu9xGcRoqYD2jLiTNgyrfLTkYf7++b2Lj4ry0wcREMREw8GzARuNaKhJh2tU1
AqdX7METoSzk0EmiFpP07v/RMF38Khg3qQBZmhiGO1dv7OQm31l3YPsFxiZUHBP8H4UfOBOPHoe3
pUyiJ0xlk0YwHRZj5hiDL1o/M5lLh7p5qlcfjjlxZWYIpKKbKj3Joxsci11wKPZzhmEDQDTcyikB
veY4C1usOAeulU3mZahbmjrNBVZGueYLzIko/uLxpyh4S2Mynt6YwTs/42hL8UkeKztpBM5CtqPH
n5WcGXNWniFoVtF1EBMLaZO4+gEpitsKKDfL758qn8dJsX0AwEWGyAi1JFCFXfqhJpJWm4uuDeOT
YN3SWboFqI2ycErFkWYbewjkxsh9CW6vcmWXOXjyTNI+m2DX6ukoXbSvfcETfja4ZVzgO79xO4ub
rq/TaXgRdLMKq7rRdXIuZENG4xflfDUdfXSLBziia3jjl0R6QIUXWCXeQd90mJVZZp3L2AVlBRK9
MFHeBvOu1X1OINm8sXUT2Q8a+nh7MFdokOujHMRwl8xGvwoBrP4sHwyf5iLJjscod1U9Ox+zlTX6
a1bOGaeBlMgp/H+571xyR/Zgo1Y1UDcG32kxRJf+fnyVNcl4aBGbJURvrDYU9tWh2sX3tQu2MrT/
QN7IR91sJluAxuMAmhg4YHPJIhtwunXErvkoIdkKDgtAbJRWh/Ixvf/pNm9unDvUeJDyX82TxhMY
pbsEN/fcZTa63nZh3XQisRUwEb5vadMJAT7E8AQcRGef3AW63Bgww6LMed/WJ1V9ef/vv0J90G9k
YQADHI7QBwTD4aVbzIna56oEt8Agujs7zUF3atUuZJB34WtBcuYZI+JP04PChS1tfa+VZbZB3KE8
HzWT0obmLR2mTo6QaHHogxDXNoddZ+t7WTIkxHRUICEkxlxrwjAFfdTXbTgYbWPrfYqXdgREvNIp
k90QjXelbdrDoxpZv2ZoUCa/3NRBUyozSco2nEq7riPXyo5qAxSWzpnn3DrUCIpQezNQOMNINXPC
Mn0WRZIhhNCWd/Ai1nZ5m/gR+HOIO0RO/pm3sg1/vDDIBEUhsAYFdRREkWkGlc2L2L9yHJL+ZCbp
v7DApFfVXGiSMCNo6Lfzr4LszoyvSPqt5YCc7jF54sX5rQvtwiL9mqvISMCpKRklNhGiX4Nr7JIj
ATuC/v03oS1vB7nfjHXGMh+kpIe5YRcgf4zAPNZDs35wzNyBjlTj5I/gDH5/VzccEtyskFxHmR+y
CmwYMeNxkWsIRITtgGxfaGxBGJy6/9WlP983dD5KV59vZYm5ZqSuNKtyVunqqI4PHcHVU0/Zxzv5
0BCPPrZzr/CN5GbgpcgblSYIN69sM6ehT4SsrwudxrL5VzPfoLR7D8C2XX9Jnk27GU4ylydzc2NB
KapqoOxC5Yf5mE1VVXJSDW0Y6BVIMtV9A9h73zyZVuRydnbz6K1MMXlyXdfdOA1yGxqQo74Dp9Su
BQ39A2SgXsqHxsmePkAftxGjEaL/LI8JZN0EUpSohk2am4+30PwAbI1qMn2gCLt18CVwwqJyp+vy
FUvr0JjyOMsVzZ5R+3eQzmJoiM5sSE5wU/kCD32xtba1PebYZ7XS1qJxtjd60qmGpwY76Yj758gb
FJeuK5IyKssiKG8t1NZQfroMMUUy96nRjXATIPIWzTPyM8tM7dQ6Zkt1W1WcOHEGCDTSMb5bbsyh
p449ldAzl0TTBND7ijnWSKd+0lKsVfWh9+M09xgbBGmD4WsvQGNwbtvNgLqyxpaiZrOSMlHE9Sfc
dGhhEo98Vn8M5yoK5NN/cM7FxvPAwgWI2VJkLyjyMXsbKVA1VOjlnh/SH3mHCbtljycyErOTdiQP
KaEpoM+bLZCo619t6coscxMOUDXqkhJm0YpO7Bg0aLReJHiTaLefO7DCjO7wqTiiC/iBt8nmJbJe
NHNLBmMglKqJD1p9UR/bF53K8vjdUQDMzaWFj3+6JJF/mhplwEHLlJ6m1SWZ9DU4iwQYnMEH3NoA
FXxr34Kn2S3QaEpKXrBj8dZIS/Gs/WOOuUYgT9UZ0gRzrRc/UOonSpTZ+fwQtxVVQbCN6jP+BSsA
s662XyoFZAeIOgUKs2PtSDFvQmTzPMiYLQXFKZz0ivCsWWqpaZuJvoN0/7eoqOZlmPBOAZPgPZfP
1MWsY6KUbqCGD00PtL4vv1QdC1ZeqxHO+jy3N0CBZk5mTkgwkgxfKzNnW4otZd8KiemJmC68UYQZ
bGim2e2WjAi7QdKgvCQTE35NptOSVdYh6zvrCJ2fRD1YM5G8CKyiN/E4fp4NFTA5SOc+9Iva3Nfy
PggaY7LbVk9vwchdeYoRFUcjMCakcEQGbEmXrV0lVamjjorlDnE/vpBR7CFFRkbLHknd+EuSTyei
LO2rqs2qjZdC2Bom+WzEUnk7gcTErrqu8uJegkZaNw9PpKurW72Np30BClKv06DnFAlRaU+jGjgl
yr1P82RGe0pvvhcqaJEm3Ric1E4B413VtnsIvkWO2ErZQ64NBGx0euWOkQLiW2XsHAW0T56sRoJf
VcDu1J1h7d6PYjRPuPpoioWSuoT6M1TuLj9aBTbhIZljuEimCZ80ooPAhEjJk6wmGJ7Q22mvN4PI
OWVbkROjgpYGCCIyGLYwvJgEeixR3oSW9BIsx0GDTgBX5JhnhLlm+zLDyP+UNWFemV8SwboD2P8m
l/sv72/gZkRUwSZoop2Ecjr7kCVQI5wMtWhD5R5TKK39m1hU8UGVLGJ44QPD6lsJy8oi+4DVW1Ae
DAOuOfN2fqnecgCNEye4Tz/VO3LPP9ibYWRtjwlV5hjHEZLrNtSehCf4sh+4xc0Z+0SwvH+K+Gtz
TAg2MnOMMhEbKvrykV6qaMG75CC6H6Jl2crGoHhgoukCqXl06i4PgBAMaj4OSKRpi5gA+RHsqFgf
lQPgRcgroCG9XNa2GJeMo7hbFqHHg8+yaWGKymRmGIY/DL7gKm/vO+ZWngB0laGgxieKV9oRw6wH
ixXgJtMrMDrpqR0U36Y+1McANbfaNqXMVazgX1IwVcEVin8gRsOKVolGabZzjY9HXjBDbuxqvy+Q
ZwqPipd/TVzlrxvU2NE/5jR6na+yg0on6aDHMLdEdymYBZVTKnx6fx83D7iGKxqcPWibXUlKC9CU
nisB91qzy8HgFjszSNwiD1wfiid/ae7kPRdWvOWUa5OMozT6FM0NQVQGNxGlTdxLd+mddka//kPL
zFqbYh6SRZFNilXClCqMNp5CNqpSIDTLnf/jLjKvyLQNkl5KYMeowCkI3r0dXJJi4jr5SAse/OHL
rQsAoCHcsYCaXINEa4g55rEcNGFRayijy4Py2uhW/SaWo8Sph20lc0jjdCB4KHcui96PcG3rgqo2
oTZb2MSvplj/w5W5tsAExXmWI0NH1zasqwqyL2VZu6PRSbagTK//8KXo4xuT52BavWImgUpaNY4C
5n1n1OcP1q6rPQCDHvIweTuTxffuP/j7Gadm4GuZFhrSjBMOchIMijhVvxtYD62Ptj64ZTrfOvCC
8PWngilgJVGrxwKvAF41CSSxzIsq7AbMqC4ZIH+q/9c7CBuaKlPkkQihT+bC1KYhE3uxrMJ56kBy
0c/TTpp7ydHbIbYjpax8BQy6+6BKAs+ExPYd5IUKfygwLCQkqlnbETD+HFDDdSUAvwktTdDKgI7/
CtOQ5JY1GAq2WM2rV2GpvqvB5DWW5JF2PjWJcTc2uIre34itvYa+HzYZTTQ4EvNZEx2gvhr5UaiY
39qsBHvi4/sGNmIzhc+BSB6Qegglsa/DqdBq0J3rZSjdl5Kv1g7kwCAFNX0yJRdclJPLZz++DiuX
JpmTmAzWrKSaUYZ5II6OXhiAwUaZ7ipKMvAciWeLKTHUU1HrxSSXOBdEPlr2bQZaZ8HDEGcmu8Kj
ulP3H1DGuM4v6QohOAWFRvAtsxltXg9RGRQqrB6N7yqYe+7q28EenIK44IecQGjIHfignnD5DFGA
+tKQMdAb9orfM4vlfgSGqgxnX3wUnvD8dvAtUStqd8ojZo9n92MNtY3S7aVh6sKrBCIe4ijtdRiO
D6jCB77uaK/mGx2SWCCEjWmaDzSyr2/3S5tMytkteisMJWxmkl8dKH+j8DmlXeyPdJM3CuPUGgX8
AKUFvgUmGMV4BFWiPMMauPJrZ/41ucNBu4l35rMVDo0tNmDBoCuNnni5xdb5X5tmjkpTRJpVGjCN
x6At5b8GhfN63TofeHpJCnpswG+zWhKGntUFKcYyHITSyRfQ7QDvXIu8Wcet2Lk2w6Rj8ZBXYEDD
OsxAlk5SPEP9L5Y7V5mmX0aq9n7RNYBrBSP3Ytw6imvLTASdlQkdIqgRo35a0TcD8eqf4BsATwp5
bu4anzt3QpdydRBXO8qkaUVNWmteYHA8JqF6TH9QuEOA+bL8rvtFpeHBHubznnybfrIyylT7y1iy
BsuiRrNXYzp1zd3718SWmwALKaFJgzsQt9/lIW/HJtJBOYVMsLkNoBQRqZHdjjzisavZLjTzMKNA
oWcSWN0AkLk0k8uSNHTzXIeSWXmJFB31LLsdpfxA8PKzjX5+jizlax0YhV3JKeFk2JuLBLIaUumi
AmgAY11polaJh6YOl0PWIZZoz3GScGxsYH/wnNTxEsKcBGjr2cGCqilQ7OjTGp2uwZUda9fgGftb
ujd7Dmzp8wfKHdcPWVr3pXkLBpx1EJhcbmsgLPXQ9l0Jm4CrFJ7ulF+zn8W+TGwqOgoQLehoKyeR
nOQp+MRtYWxcTciDgaIFDRMSVPY2rI0ij6Qgr1ARhvJHgS5GDkRJBQ6mewtY8tmNIT3yHZqnfN2t
DZAElg7VYhXoYdW8KpTluQBgZSIg1zgli9PnR3Nxnr9FyMcxlPAFsIzkkxRmXLakjfN4YZaJd9m8
JKZYwCzaG7tUhbXg8/snciPM4Diq+IPTApwC46z6FMTR0IxI+JP4eZ4SzxQ0YhuyX3LnZeklw0Q0
lKNRAkEAwLlk2zRyExSTquD7UZYYKhdOYWPZGfDRcMe4t3YOaHJAgURctWgJX/oqqqlq20NrPWxz
BOeldmT95/s7t+kTaxNMhJayqI+hCVCF0w7g5NmTnun09nfr9vfkfYU6AT9Cbx184OT/LIwJ0VbS
TpVBraq+Scf0/j/HNZTIw+IONfTISb7zYfpbIRVVafpiw45amNO63M8FAlimgN5+2MtW5aSTSU54
yCSnblCqm1ToxXsNBVi3q9FtK1Oi7Awlqjm3x5avKgbiDsUqYZKEuT1MVTD0Up+KMK8VxxLcWAJB
L7RVkmfOl93yVMUUkf4CC44hGWaPR3Eo9CHWEOi+DC4VhktdHUJt/Wn6gGQa3Tn2WKyMsb1StTDb
Ue9gLFd+tdUnDInlLeeQb73OgGn/34LYe1dvSRURasN4igTP6B1KvCZ4y520HORd8oX/ONs8HWuT
TMrZx4WYjhVMVi4ot3zZKSO0naAvT2Fl1uPyK8AL5iON0U0vWa2VZnKrh0Q2BE0r0bXSIXJlNx3M
nxGQZVSb0XgRTyLkIPm8Qlt3k4pCKx0BouNqjMeYudWCVgiuaaaLaQsqMl+pMLHgfN9ako/uEeeT
bnnNyiDrNUNVxLLYD0VoJCcdMwoDsRedc954NpjzptZDQ3LAsUK9iOyAEJDEfF2Cn5zDtpFZS+uV
MI4CDD9+fI6V6Le41stPlPFXcMBNQQUnUY488JLcLQcBmBLSU/iDkghzNVQVAd3dYpEQhNRC+9SI
uVN2rwGYHDkro/vDnuy1IeaCULpOCkYdhsCq93045DsRtX/JxiNvn99mr+9b2/TA1aoYD2xkMY8E
tEjDutOOsRWLtlCA8bA0S0jclyjImMXw7X2TW3cs6kmShH3E0CSLt22JOGqlkBXh2Edei5mcrOVE
4k0LGmaCdVBW4fphPpUUq6RVqoCEE9h0yPA0B7v3l7DRUsNAKwYgMZmIQgsGcS6jRV9kkEVSsW2t
B0p+MSwfk896gnSSkkGUFZe2bsv5UNGF36FNiZ2jZ24VnaqejH2sKrisLXkfi5+iGMSegI9EQc95
ImxbwrLoVYmGKLMyrSp6fZnVIiQKRKUGHXzPuD7vIKn8Mtbyj/f3ccv7dIgbK5icgjQ1W/5bZCUm
KKwWYa2qD5FZP01tdIyXwZeTBQypkKR5397m9YKpKcw9YyOxlczqhjiegmEsi7A9ikcMNcmO4lIu
m+kTKing+HUaW31Nf3IfITQasWfawGw/poVlNOvZIk7Ut0kpYcwOPdHgUfSKHalt+QcUTjEgBr4u
XpF8o1OJcUWDdgEwdI2mKHMCSmWUyZzqNIbgzXVb/gRTPyQdi6P1xqXX2FwbUjvg01ACvMrxTD01
gzHTCJCb8cN59t7TfFrww5uOj9anX+hqJ1fWqP+uTgIRrKCONJWEIkYjW7v/TFWGEfZ3+T7bfaDY
t20PSAcKD4DeKeMx8xi30jBhdaMj3DfPAYr7x25PTsVdt5wVKwRO8Noq+EmUVfc/izS6rVY4GrTb
LcFiHzvW/azZzUmwaySTgkO+mLEtfz+PqX1od7e/5R/bTJzpG7Q9IhC9hcpT/EN6nl6DnWrZVKvy
rBfzb+ditVbmaxpzZqTZCD8Fi/CLtoNCTWT3b41He0fGG1d65BodhmNhASQKSCMt9DDHYtGKSrVK
bG0OGVflptlrPubIae/S4wSarUt8bYm5xMV4aYaslujCSEipvCGweD94GmhqeUCBzTR9bYu5w1E1
AyNfhCORQak5R8UvwvtYtWUwNsLceMMrC29GUTTGwOehA3Fx9aISKHtPNymEkizYin3mgXeDt8or
bMWfPIq+ELiNvw3gpILyzR+r1HdX52KY9EpFC4xQuP38azgQsLJDG01wlkdKLaUdG884aj64cm/4
zWi6h2zYWRtnwgBmKDUh6WBc9RuU/AmGDT8i2UTP15UZUJvhDyr9VyO3QBQmEFUVSBg134pqbyhf
0pyTnm9/PUzXUgIThc7jXe6jGQQklUtkR+gP60cdAG0qwDt9Gr+b9+2BSv5orsEljthMmXDnorpJ
sYVX7DMBBj9KGVSY5wdWslduKCh8OVagsmpuuQ2prRQQfQV0b0046VXVT1CIEaMmmON7qUfBTr/Q
8AnhVukX1OK9yvlrkjUUjGgF/D+DLKhriCSr6VozB1JbwuxJ9liACdsxHsEr7J3FhTXePbEVq9cW
mXeWVC9DllhYIsYbMX3SOuRndNtibF+/AeHIP4XqtTnm+AWS0ZTdjAXSIdXF1R3p1fDo8zi9Efc8
kP1WFopiFaUrwoQq6EYufTQ3ITfUEhnHbb6NNGB5p51u4V0u/f1EHj7bH0MsAGkR9WGMBhhK895e
itSBlKVNCpTlMOvFuROuJFbOPrIyxnwxpTDlKhAXEuoNEfwC7G6nRhIFp5km/ZOmdtkhmIj1q6yK
2UGyn+xKo4gdORXSZxLLP8sptYCgRUWkiOreSRUgVpu6VXZyLUV79HxLr6h6CwqZQf08Ra2+rwMi
unoljrYsVYsNbhziZHpeuhjWLp2i1CtHrVTTT2ASEM4OBZ0+EHbzoAQngFXMwS4KVbwTM/Kz7abq
dRii3MXonQyMawdA3zLVu6ipLSj7VBKxrVkbna6RE0/UlcFpgjJzwUKf+M2AQsMgQyggTwRpN5Ql
RlfHA5le0/aXjkkNZXrLid7d5AbZaYtZHZKbqWsAGyz31niTgwV1wN1ilZINOC5EaBJ1diC7S7xZ
lUs7bfDminfWMGUP4yhKtxWAc2AQjizZ0Re8nYd8KR+7RRzvRNRVPEXJtOMs5JUdt0q+743YOCxR
EH01Gku7T8Ep7aTBXHr9nJveNPYIGYUB1jGltrwxayAhmVTaXtEKE/uV9/sob7ODSCzTXrJWcaUB
4hKxrmG2B2sLhGZ0rLZAQas2sVTNag95HfSPTaPW+6RZIhc8cZFtAlKe2H3RBSciTN1BDpLhvgTQ
2JUowdRUt5LXBkrkTyUx8D+2xuJyHHQr18VbDKxWYPrDtc7cDNCobBbkLQSdmuAx/dH75U9aARvd
GRD3vcAVZ6N/H3vbre0xSZI1tZhkFivcRCDc7AbZBopm1H4U8U+JO+PFWxsTUbJlyvQ0a0m4fDd9
6USgche44wMwPofulr+0LWACfdf+t5fsTH+VykupW1gbfYEVb3irIIMf9uQL5UXXJcBTuRGas0QW
tgQNoFIttIYWJUxfBJQmOULGDxFaBuTjA0+jzQtotUTmRpDAZWF0KBKfLyDJpbKB5mncQdPYDzzp
wHFOnjW6+lX6J0cApA/ob4fpqTvJXgL+ddXOoaj0EQaezfRhtTT631fGukk0C6XBVmriaz29Rskb
ZzU8A8xDa+66AvECe2feNic9t1s7Ba9htSeF81vVJAgcHth286Gw9knmtYUqNGgGZ+qTX/qX4AV9
UIjAdV5JHEA5j3wo+FY2u7bHxJPEnHNhlBBPOvWHkX8JxIcq4wGWtzOFP+eMiSGyMg4GmeEW6q0I
MAwIjBS3vq06u9+ld+BrPMo7vEd8XoJJw8VV6AIrGZITaHIAH3fpIAj4E5hssJUQHzgkRwslD0pQ
zGVKpT//2g6kw3EviPhATMpAMiUw8pLgxVrakAB1E2L3X6HHpr+lrwiaJqgbvf4HutfSyA0omz6K
Wtl/tpnzPQh1IE1TjjJq0NtzdBdkX/7lFKwsMLu4ZBgFaiVYEFBy/iQ7WoFOD46B1zdu9gMkDORe
5jF78lbFHm05hZ4L7tBQjx+T8q0aHzmL2vTI1aKYoz1VkRj1GRbV7XR/clGkonBz4hteeYr3qZdi
8I1Xtd08aSubzMnu9T6SyhjuSKC2q0OooR00WzM5o6+8lTHnmYBCX5eEAgF/zm2MT9qAhqbKmyVz
65ebV9lqPcypXtRSmCyDWvKUXa7YEvwi81U7vlNe2sIeoTX3/lfb3kCMkGDIFRAclnkhCESgCKuE
hHF6EqtPkvzWjbwbjJ7V67P8Pxssd7SFeTkhkuEY+SkA6w7xxUN9aKimAb9Muv2p/thi4gZmLtsh
oGe39hRMqJAnWlwz8SJVGrsLi1+DiXJw/aPiU6pvR6w/lpmoYaA41AcqdrJ3IEODgezWyTJbOf0W
1UZWPtjlMygmjvlnqFW8/xU3iwyor4OWBPVo1L+ZsxebHRq5y/lNLO3IPncrCcxvup3flTu95M46
bcaSlTnm2IntMsy1rOZhOYcp+SUPEW9BG99RV9BJQl0dgBSFjf9RH+RzMo058oQM6KUze9Fki4qd
3eru4CkOgJPAbbzx3sVbucKFYeYzii1p8NhbcuSv2V1rd/c1VSZEDDvMhzr7x/RVR3UIUHCA30Bv
x0QXoSSQUq0bWmCQoQWI0aPm1WhtiAyEilfcipEtc0phG4f+wiITZbIO2cMkdHlodI/T/K2NfS0x
eF9ww0cujNBMYpVK1qIyZota52E2uvrX5NPol47+JlV+/UXe5V6WOSOX+oqzMPbxESfL1A4SbHbm
vofO+2C6SvL978/aemGsaxoFmpVJAyMTiKGojn32ucUIkkfVWmuICnAi9KZHQnjd1JEFgeaB7d3J
+SRPcYTehPrYnSyQxpvu/IMW2AB+vs8dLsMu9XAmXKPl+scekyhUclVmWUR7aLsO78XSz5zGs/zf
Eq6887b5xQDIPDcmwaHKxOu6Ky21LGY00XRPkBO3glYYJp/f/2QbSSs4Of4YYc50KQR6ElcwQovY
VLygOferuSDkjYsOlyhlcESCrF51O9Va14KkpXm/Kx+TfYtJgOKGtlqye26jZesrofUIBgeMBGHm
gTlejTX01Vh2dE0DvtIA5o/WrQ+0+8gnst561aN2/T9r7BVu1tNsDvq5iC0pTrJ4/YLchBLK6fdj
8qk9gNt/Z3HSro0yyYVRxjfUqpc6KDuRUM7q1NbmzhUI1hZHO8Ekx7EuOKNGWxFrvUjGTbpcLYpp
wSINK4D40EMic6Y+Nw3IgH9gZlcCaTsT6ZVJVPMsoG82SB3VAs4VeXnf07ca4Lq2MsGEdkkQZSmi
5Zff5XhKCB89UJFIiyueu5HwXJhiPHBYysiQVNQKJBMgxijYVyRzxAaG8sImDWDNfcEhjt7ghVHo
JUmHJlQLpHXMDqbDrAb6KORh9V2OHdExjy0mMqdX4cuZOMnVwOdR2kOIUmjNl3fZClZr68zminE8
Z3EA66Oz9E73TLFXmV+ivYLONLQxwU/BPwWb8X9tldnnuE/Alt0hsUQ5Fby3WClkySmrr+wu3j/O
lmOX0Z22sNEqGnKMxVJUhqTKrfy/ee/pJv6GMTh6waHKzklGtnJX0CxirJGygqOuwFhTE5UkZoPc
VQOtI0VaAj76UOHGAX2Jz0UZKBu3GyIzMkuLTmCzGKlIi8H7nJ+tDa4KBd+baT/YycHyIWX/BKIt
l3MieQYZp2n7WghiNB/COHYxlgZpwfZn8pnyNImlrel2haIhx+RWnFmvkdlRrYYuZZRijeh0jp7s
9Z9TdykOGWCC9WG8byan77hJ5dZ3BH88+uKAG2sGkJ2XCZ9Sds2sxEEGQonqALg60N39jjzTG4lf
9N0IPhfG6K6vsstRxaxfa1pZWCexXaA1UgWBiz6RO8mmvxiv4pjY7+/qxqZiWSh8gSkGbAgWDQ4r
i9C1zuOly5D2tfODVcs3TVTxfGUjwGBcXzMhswEoPsDblzZ0jKg0WpUivHW+7BcHcOvhqBuWk8JR
bxdwCje+5XLV5jeXtjLLuKggmEZURTDb/kItaid8i37K9yaw8Y1DnnTgf3lVhy18vAEAHJ18BQZO
MZjNHBR5GpsEFgHLP9LsZToKvoiSAG8SbeMdCb58QO1QowGhhMrsqDxKEqaX4ZSiXtp6nbiCRHxB
anYNBkTfd5CtQH1hi9nGGlx6uWTBJ8dmJx97fC6wTAUg6dTlU3uSoNjDO+n01zOp+oVF5qA389KO
6OxloSYc+3FAc2yXBL9k4bMIduH3VydzdpLtGJdo1mryZGbhgIbxTvTQkqT1PdXRMfQKKrhn6REs
ysYvJBsY7Gnc6hDdxbeR2xQfGGamC3tn4RqTGkplBNrCQsWPsYAbB/xwPLUJGH888GAJzggFKrts
jEyyIQ2lfs3GMdtztmMjrK+3XmOiXSC1owL9tezcBKIf2gocK7IN5dCkuJwxxI2kq3BijECINpVk
U4ndoTbzmry+/0s24+7KxdmSfDxrsZDkcHEKUKBlJwJK08mx/BzZyD+A3C+WTUPJKgo2xqAJgwkv
qFUDVFWIvVNhy0HHOUtbEUkHrBIwFgtdWRY3qlpVJMWCnIVxMNujMdsRjwp2K9SuLTDfb2jmvq6o
hXEs3zDj24s99Gr+no4Y83+rdTDXVB5I4EOplAy4pkh0tbJVPtdDhW173we2tgs0BahCA/h6DS1X
iZIi+IjYLsFsHJPI2j3A5tGP961sDVOd5+rBvQ35EVBwX358tD0bjaQtTt1uAVWYW8u3sSPtiT+g
WtXL6JXcTF9jj4e721wdMkRAYnQAz1kySGjedwpYNbG6RHkks7hvrNl/f2k8E/S/r9wa4uh9I1VV
Fk5SnzhF0KYo3SZxwEsith7S2MI/a2EuPnnMrWEMYKj10mcJGGziFPux3KFvh3F2cT8I3BL/+VHE
Bsu1TRrZV4tThM4sAQzJUJaYDffMu/gkIMH2Wjd5IG+V0/zM9x/pJm9cGWAnBeG3BtEOE2R+l4aL
LOqkcgrSMLDIrhmK3dLldpDspeDl/c+3cZgpERz4nBWA3K/IsJJ5KEk/GGkoYdStb1/qGA3RghNo
N43IGkB8Mk40JlUuVwO+v7myFhgZgmOfpvb/I+26euTGueUvEqAcXpU6TI4e60WYcVDOWb/+Fse7
O2pKtzmeD8YCCxhwNanDw8MTqgKMSaohK5W/EdhiiI5MDosSYk16ai9FpqeexTF67YRjm2VWyIGR
d/jeZV4g/+hbxTq/c1vGcYJH+UGt6zN0gA/Rqx8OD3IWcHuUrh+qXHezQNlJYm4jrpnNKC5iU2jQ
Z4ubxsQYxXc0rz30rbEDDZkrdeku0pitD1s7vtwLyntqahyGmY/fRjr9SKNF69t670CfGuPLYHx6
qH9JPVOwYcMX4IDqMmGXwnwGHYRjEnOIg0gNX0u59c1IiA4puroYHlvcRCE6TuCQEDA6STkC8IYq
8azyISTUhucOxEGz2V8S6UoDrzTIp+VW5xq76iepBZOQP0WNnTt8wbUSPYX/fgXlGpJeHjFoPIdQ
/pJsBQpjceGeN7Ate14iUKcGpAwhWoixziz9pnCPmjKbU/zE8TaHRM3AmkXd2lUdLQMSiG3xAenc
fAUeA2Rma6CJTXrU5p6zVLmcWIdmGwYPNCg7IhNFJ0iUqJ3BiZeHr9NdAb6Xn+S1a9xHVvciTYTz
5WLas/IIW2dBh2AaeInwByPap96nrodikBusrA3qY5XVZsCNu9hgjp1vLm2BQz1i0q4tA1UkOC6u
C4hsKG9cZsq2imkI+RJsK6HJEpbc6swm/DnoGcOnQ2KGwkTsEo6xP4TIAHVOcR1a2kVz1X+bINZs
zb8lp7Ym3tS/VAc7waWeTxxeh36YtuFrAoHV7F5r3GJ+O2/+W1fgx9JUniL6q4K57xWxD19jDsM6
0BrttINQP48tUzaQOEPqltcJRwgiM7ypV9rCQj43PObzQjwDeru4r45ou4PU9WwF3/MjmxRyyx4N
UucAu6BGWHpP7XGQJWh/zWrwKnGu0XyLuBCE8azbacsYlyDU5ZTUs1zWLRdAcvSmz678+eH819l6
soPE4WMV1A0TishbKzMA9KcuNUUHJZvcrAOSnHNrc77Kn1hP9v8HEt1FoPcTUPaljK4NDaGo2iDE
tHz1StKB8zfVTg5IT5A0PTtTtvmh8JFUGB8m/2iuIbX2O7GQxeDVaKNjmanuJMSuoHB/X9uAEiJQ
BMiGoAWM2slZb4ncVhi89kJiKUNijtDyOP+1NqzhBIL8/SKODYsWw+rovgQxIpRhW7Boq87/hkD2
coEQaZzB5SIQWv9KG3wH4QcDYcMfnKyBunA7v9CUigeC0sbXZYI2xO7XgA7/QGG13W989xMk6sKo
IlAlFAqQMvkuVK6KWDebMrTOb9gWCD45iB90dGms5hX8fKrbKRvy11b52fXf1NlVs8N5iK0nEwQO
/sOgE0+NqFey3gFDvaoLMDtiiHQn3KskSLoZndRBGwgDcsvQloiUb0vHaoAaKhD94pk3HLlnzbqz
ACi/pvp+y0tkST2J8NHPGCsMz7ZGkHHakUF+vxKQk6csmcPTK5PRNJBlXWzD38xglGiYygUMGPrb
+CGhqakBM91hdiswoTiJF217BOkJZo7QGIrSIKsh4t2VnN50J2ujk3+jr4fJWAX5azBOOz3UnT4v
d7MQWWWa7NJRNRMZrHtRbQtKaMq4mJr2rZsiuxswLzeiI2u6QrLQxDCAM3DPaX2RCzwSWeJkT7x0
kfjgRAz9gxTER6MxTC7GdSANx67vbSEt7alHu20lMA7SRhaPLAqcm+jDQzmfrmz2Uz4JPdIr6PIg
St7z3rCEO+lIBCcDm2ME5RuZHKAhlYIhI0EGXQDlHNCbI3KGhFK3/oRv964FqWOEBfee8FuyREIk
ccuKYDduvlNQKsyblGDsoha93+rV6JZo6SLMFY2bv35SOIicopWdLBZJnQEJYmN+IgBvuoP4nls8
8Yf292STLdVuWY0s2x8QD0fCeKVD6Yy6O8IarNShjsp7jzkfsz8IhP/b5BTzcyzB/89ufuBRN8lQ
qRE0qRMyjCq41X1+w91nluCF1+9FIrTbsixU2tzOD0DKZrguK2REmGjHwOeLoDwZ29EufcZBgnjW
J/jTWHiUufBCXXLCDDz+bkBsZqlWs+Ms/XIE8YQN5nEm0wnzE1IGE0h6h3EjIE7HLCUNPDsyBiRA
PZFw4rfMZnoWoES9DmQe5YpoQk924yREYfDg7/+kNkrrE6xs2+fhvw8oUddal3WyPpE+XP8KM8Tz
Izob0cDTOukIBk9MrP19YZ+c9w886pYLp1EG8SS2852qRkaZqLCU69QE9YnamziEjGubuZ3Eohbh
Wy+AOTAhFmOEZmsTUcPYTqxwwtNV+Qx30paFIsZCVZhkAUAdcornC7MiCTk+X+8KIENFZ8Y756QL
hj+/25XHT/Q3b0Ii04nUIJlCp9sXijxMG0HHN4wPNcaID4RtVj7IJjhLcvJOZgp2bd3wIPb6D5A6
hencjF0yk0EMI+fuQGo4upLEJQwi8k1vtoShjt4oBpkYz9jKwSovUTolbbAJLodytrgjUQRilqA3
dxKPZcJBha49umVaT4M66skMRnxAMUO0hl3/Rhg1EPWZpBGECbiOlUEsg/wx0VUE4ybdx1knrR7l
XUy6A/vOIml4zJTu5dz6gVbfaxncyHj9sVp9NxrCTlHJ912cCcWXjIBPgCr8EC3oEO2N+9bEc9Mt
bnTWgWetkLoCxRqc2lmAK0l4SNQLSbJ4J7WDo2Y144P4cwQLK4nWv6DUerpE6iY0Ujy0UwlLROYD
lMvwM5UFPg3FSdHyjxrwJ/oXto3n41tSJz/gdDEvCGSUog7WXHdPUAVILPGmuwys5iaxUe1lPIM2
N1cBDQSYYDc4g30+0YJkwuY2TnlAPjpzfJx79A+Z0U8dRMiE++GOgbl1Y6Do9h8mtbNcDLVTTcDh
l696GbCZE7uIS2VXOoJsjH0fbjqbBR61raPWY18NrHGwOqc+DE/9vnMFSHTVmMP9BA/dtttBJxhq
i+CeXY2zCQZ0jHpwMeNM5gcyZQAptF2LcRvooIFaunpjbCi5YumQFK0o/+FRpzGAuGkQouP/FXKH
7Xu6P9ppqf3nYChfuQ+XaNR5bIKo7YsRIWn7glGz9+uJQ7mx/Q1lFZ6Zod58VCzhKGvJwXun5TLZ
zB/R9WwbLvg13jDYCaVHGa91wREvGnQplw5jUzcPo4o6CiTQxHXSv1WncBZDWGlnpYcGdDpgSsVb
JhMRtH2mrLntUxeAVGCjZXxaSi3MVL6rLyPoeQe7Mn1vl+Ignnx+deTiW1nMAossfuG/A7xndaUE
Vu+2h2aX7Migsbhn5uA3j7qKfwupHMDRJQ0VolNTrZM1YbCzL+12ticQEvkvPPr3ROWKWWjY/mr/
AdIt5U3UpiBdAGDjoC0GjsVXSCnc1d8fTMObyjN2cjM8RCbp3yUadPwrVwn0w3Hj80dMhdkCuC1j
UDGTBn3xG9RjZsk8/+02Ule4mTSkxyG1+E5tRX28mle7KAfiJLudMyIz8hNvGCd7GXWrnB3BAe0g
s7lu02IWoJSPicooDKCqSr5ksM9A2qXsiMWwOuveMxIry1zgUN5FKqspUwLg5H11yItDmHrSDO1R
P7W16qKqO9Non7T5VzTfpsGwHwzZ8kFgXvh7WQMnhzgxdnvzglz8Hsr9FJkcRoKA35PkmNvK7hCx
m+nAClQ3z8kChbqiUpABJlEElPCyeg4uqitUGC/Fl8AqXHZ5dvt+WqBR0fcAco26q94PSXs5XaOn
Fiwt0KCfLQSpt1NrMu+MzWO5QKQCcb4W5BF8IjiWR+OG0ASSPEZ/LJ+J+uKXeO2WR2RVIFOrpjAa
6d3vTA6KVq5fmiMSX5ITHtvhE7HbpplgAAN/wAu9amJKpGiKmxp8PuN8q0e/VIAU9TfGwd+0EvSX
g6kVw0CrlqVa0EBY2UuY4LuBQpUzX/gu/yJYkMICzRTzZbH5zRZo1InnWxC0aIiBQa0NVs7qPsRU
uWVcN/b4W8ws+SK/ku/PL3AjUEPtihSiQSoH/0ZZSRmCGscXApy1UDX14SYaOPs8wkZRWF5C0JS9
hYGXLq9h2KJ2J0tM9rJV3I2tKR/Ex+xS+F0g/uTRo3zDzHMx1kazP5eg7NZEDsD6Uw35D8Xpb4U9
YpgatAMpSBXGXe4N35jZURYsManFRc9H3KAigZGBAVq9a3tzuG6gH22AFkOv7Rj9WZHLWurGTXGy
xcSuFpAKOEzAewhIeTdeCvt+L+26Q3xkcUZsebETHLL0BY6vg243noHjXykvnbiTUCXAdHJoguQn
nE31YnpjUh5ubaf43ngCcVCkZig/LQdinIDhAWMX0B+5JCnu4SnlkHD295WIEEOEotUDa0O3QmBh
iUr563EQhXZQgBq81ofEIYNQ8a2EEIMkgcPAmp9CR+HMqWbFNqzlUgfSGCtcf7yI0aRj8apWVnHE
TRFEZnxNxt1rS3zr9syU94bfQV8fadzA1CM67+gIYCzl1O95rPY59DG5nGNc4V3TU0CSXb34xH1I
vhoVc5wgUnd8KEW1JjVADA/FdU7M6CK9Va3YJbl2Y7KgWm9KlalxJqtTaiuWe29ixKA2snpQIjs1
4rhV06Eg0NPdBClFNL6a/nffnY+j0xLZTebk0MZFdQJInZpeDcJ0VACo6GDJGZ+5OTN15k21/Q0x
0PzPsqhvGEqc7GNaMQVDb4WnE2nl15zw9U8U/gllBNaqqC+YCsMUcz5WVTi9XaHXh/8VeZwDiXec
ERFdA9ZwwTyWm6cDDaj/LpJyBkESxQI3TunrfEPkyIbr5A73ol1FpmDpbm0NzMcwWcbaUD8QKUcQ
RNqglxMQW24yw6p2Uo0305mHHtoT46JkfUHq6HMRbkojwY5iGv1uvIQMHxka6lwQxPlmAnWLkBUD
M7aTHrMvZ8hKzRqxzHdpEgwCu5FsTqWpgZGUlBK48hMujrFOurdPN/q+FMgBBPc4HnCJUxWW/Dha
I9gg5l94v7HmjzemlP70Lf9jNvREW9pwRj6EcKr8kcz59/sfHUas2x2rjL51JiQocBJmUtL1S7mW
LG+zICXRopoeg4Izs+5oYDr4vJ2sQRQNnVqYFUdLLRic6NfvEFcC5hB9j+8jp2llMw5RtlMYM9Rr
B01Q0CGtQqpxTWaBkYpqALjvGXlsD+EhwyNs6O5iOd+Pyre/XxEmujBDBhFkjHSSFS/CijiPpFTu
saK+N8wm1sw2+hkLuXkeZX2SFTLS/x8K5bCmPgV5jQEUuZDtsfslgLPJiB60sWGMu6+jsVMgyknN
oaj7gYytiw8BqqskGhPBqs+skpGi4qlrQhcY6h0wAhGN2rQOQRTXsVKpvOYpWu8kArzEnF1iqtlK
E5A0a2gaHBRnyFyuezy/k2u3QdIgoFgUQS+xVhyPw0oTqlhQvSHtnY4XrFjl9+chNkLNE4z3I72w
iX4s8zTlZ9WTd5Kb28JFcIRAU4v5FNnF9DKEL1lFD8aq3pOFC0TI+sxTIk6q1zh/GilE1MVVi7DU
EIoO8S2UzTa2z6/z3dlRH3G5l++5rgUqhs+GMsmByu3zA++EyF4VJu9kTnLnDyaoVR0MwM7O9Ggc
1Yv+mlxxrMHt9cE43WrKa3WhgjaIAlvdja2rVK4fT9asXVTC6/m1bgz9nwKRL7BY6yhw7VjUAFLv
ah/BPKHhxejhHX877xo7fw0bczqIF+BvPjBHEFiLpHxMGU6cxnXYZ6hN7spH1cK427xHO7RhSp6A
LMW0j96MQ/bGWPO6UHC6ZsrrDFGsjdkM3OGICW4M9ZGh+MHNbmsmc9X6YjiFovzOUBhBi8EWfEfl
DhUDc6gfufrvO3lVyN1CTJeMqCEJS+1jMQZDWXet6s1JB720Oy36dX7HNlZhoPUU03ZEuXfFzV5L
Sqa1ZaV6ufqcdreNNJq18ft/w6Ce6Ao3YDBIKlVP45/7zI24H0K6Ow9BNps612BdIC3VGsTz1qFA
g054ea5VL44ya1RFs8OFjZfygCmQhOW6yO89B0YdLKOYuWlUAMbfETr0ZufbwnV0IIKu/AUzwbGK
35ADUCAhhH5r0p9ONyL7Rs0lHRJyXv9i/ODMYYceN6e3/JsRZKafKEet7jkKjzpCIWgquyTWDNyn
9aE6oqNvVzwSNgJW+LZ+GlJI1AmCII3RypBh88aX+FF0MBGJCWD9JjpgNNkGJ4jN1B5ZWTuFSD0v
iiYcSjJkiEtHcGc7t33O7C84a8QL2DfzuzAxuy/UiChU6qVR81k3JBV2lDTXqKAhGeKdAcnh7hAe
pdjOvp0/C2vlg1M8ukTEl3WZpuC88/gdyDgvk6N6gHRluRuPUK9EYqNwu/20S/CUzHiTOVe9OooU
OhUwZ1WvgIEUe6x1JsQeHdkhB0S/FG9TlN1VN72bHdFMXOZBWQWCFDDlZsAtATW4CsC1PbvIBIJ0
koNuYYFSw3hXPk83Gsi4qpsc1aPwifnoWcUzAh4IPJoY0Y4j401CeWodXSp1HOEjj65idw5SArt2
39mq3UHpmdDNsNa7YcsngNQ5Hfs0l0Yk1bwYbOS+20RPAqu6uYYQJXCngbUDKkTovKEOaKCqdTBo
heTpSd2YjRJ+D5Ppvuinw3mLXZsMcPAHmXFoD61EpMQggATpnEveDJ2qdIxtRf82joFTcW9Sd3ce
a8PrSJoBEMgPgfBJpCcuCtB2gPk60OEDYtEk7lshTS/kM6WYj0Q/ClPvfL2PGIgkl5NAWphWtlGB
z6/MxFr3QuNJqWN3nKs9n7BGYNdZVKgvkjk3VBaQesJ44mnAZxR92SlipXsKDh5RO0rtGT71fZjp
J6r66ARhSWWvi8PABO2KAQIbKAWviEKyIAsLvvdx8R6G3xhR3msOfzPY3FFEpyLLHtdnDGCgXMV7
H6lpgV4g5IiFbO4AJkIFFb1f6FNnGAc5NCdXO1mOhJqzgFQl9I4pi+9mVU6bMNLgqtG69zN3iffg
fyp3HGghZDdGH5ZyOzNmgDY2ERv3bv3Q3iGTfKcfTvbB+FLVCChaWwUDaogOt9DN9xnazfi9wkJb
7yK6TSRVQLs8jjT/zliyeBckYd4rYPlQ8Mn0o3qEKM6R0F8PGKQnM4PsQtt7Yut0V08RqV3NWxBY
Ja2veEKkXNaufPT5fB/cdGZt62ibIMxcpB1Tvcx4sPXynxIdX3/Z099AXf2DKGdV2WHVPVjqpKo2
ubEzB+Fe0J8ZNrQ+7adI1NfUQkHpxhFI4aG3x8gcexP0Irueh5eRb/IZee8E+uDfmelaxhLptuis
E+fYzwEsPeQHw00f9O9E4lI4RlBzwxMI+mrVRR0zzszmcmXIlKCkgeSVSt/3KuonaqIrnma8Vppb
Q26pTVkh9zoIxp4uQKi7HezOajcHkoL8RIrs7D44Rgjagtv8nvBrsuvrm1u5wKNcqVAW2Sxw2Eod
ibFmesy1u7r4LSWixTAW8sNXR2MBRL0loqRIx6BXFa9CXp+oPgTgai8d3i3c6IYVcbM+Ffn7xckv
yzgWgxK7iGySVWm3Kvh+1II1pbVxw55+LLK5CxhpkGZV8hXFC17VIyHrGPeJlVwKR+NIstxQKmDE
D5sebbGJlH8BaxOkDdGm6MU5euS1V9FgBA0sAMp5CGKGOcAQGxdlaCBpMd1U/G0Wk1BtqRK0p6B7
L62kfcMC7NvxICredAwgdpVAMEx2U2ZNebUQTMGjLxWtlAqeyWCEPP00qOZkcmT0pReHt0n0oxkG
hkGvDg4FQB0crlG5rOaG0gviQ5EloC3hTUG3C4lVul3ZMgHCI4YH+/rG4JeIhhQ+4MfSM1RMQyGR
p4uz7RcskZtNGPD2CAriG9CEU1++ilq5mRBYeZOqo5p4CaZhzMgxsv/rr0IEzkTyH7rs8JY//SoY
no1zeWgLT5HlK7/EExRthOcdzfq7EAhFBhsy7GwVyot6mFc9YjUPFM9BIqF/T0Xr/NyWjO+/uRSQ
T4k8unXBS0wdRQhCxmKtDLlnTIYZd53V49OcXwoLgvokIySV0LsOiDR9Sro7FVfs/wZAfY6+12OI
IwCAL6/z9EWWX//+3wdTKIpk6L0F3QZ1RoIKymgypn+R0H8eObxJOfkLK1gikC1ceOBkbLhiaoDA
ld+FqDJRQWEgrJ08GPOXENRdMmbZXLVCj0VY0otSQL5euvC//0giswTxPFQrujdWVnnLhpeQq3ul
EYze73JvNGYrAqVx2lpccJVE7vnvQ77vyZ1MloYnL4hV8SpdqeGK3MSn3JjkngCmOlcUm8waslG0
+FzHy6pQA7tTCgWssupNkA6sjCw5ITS6zEtIZkLQUQU32em3m5HBltQhLrzBSG01fS61ux5NvUV6
34Ka/fxKt3Z0iSWeYqGc2UgKHxVeBf0gRd0pFYjYm59BsT+Ps2ktMpK8OoitJIg6UouK0Wc+RgOs
RXnwa1OAUBzki3R7tIpHaLfwRHDKrBhaP2vXrYAmQjFQhkRouhozCyYuTDvI53l5sBNauG38n896
MW45IzBkinhKAQHe9XQHuajTxjQfM0/tn6QpMnNknc7v3dYyFEysgY0TjRgKXa5NZL4Y8kzLvK5A
7tfv7jsp2w+cxDD6zYUsYKjDhVu0j0ZVwUJ4jyt+Fhzja6yzEzhV5BIlmRcdHTqUCfBim5S5bmQI
4dVj2mN0bMbs1p1vK4lZXE62fDnoZvnESpNtHWZcm7wOrU0BI0CUMw/kquj5Ss88vQEDZ6HIN/M8
7gw0I5t8WXRmyreR2Vdx6rSVMDnnv926rkoWjXwFxJgw6rgalImHkstCic+8imtdocwsBJL2NDaW
IkQIIsvdoDX7NEPZUfQ1kx9Eu0t4R1a+ZEQaqKLBqkgKSdTmQ2w0aKYBbGhS7DXzzsi6XQ5NyfOr
3bTUBQh1FgSjivp26DPPTx78EGrzoGmWppfzINt2pKOXDM0F8CZ0SYzT517K5zjzwkvFRCftfiL3
mwmhQ7CHdo+1WY6mf81q2iNBBe2VUSNTkDNEKLgK0bqgiXOui3OvTp4C/qmKruYeK9RQWC0vOPTw
nF/l1iWwgFt18WaTFKU64IQWxfe5BkBZ10+hUj6FiRHuWol16W19PKSuVRDoIZO9esb3PTpNW6VL
PYgOQX9StfIugBYQkwNsVV7CiTDw9MAlgOZHZMxPHWbJ9UOnhmWKuGFw8NTZ1xheIYMWLFmJLYcG
z48blAf19GrkF6Q7faCNSeplubznarxB+IbxlVgQVCTKBX2dqzIgEr9z9Di25uzHeTvY+CpI6MJv
gHJdQjcuFU5HkLwtuTTCV5F1Uxkbc+ALOxiez6NsrAPPAtDZwT9ChYXmYNCKLI6HLE49LoEc2BxY
2fzrPMJWAIB8LaTvwCfN49hSn32axpwfGjlBihNFoWeMmN8QMv7y2UCmuHgYTFZ3/8aaAKcIYMKF
WeM5cmpnQh9kBZh3Yi/B7nHB7FQ5WDTPr2rjlKJbC61nRPVlzUmlRz4HNtwu9kaMsUb1ry6+5XJh
3yDLoQ6M+5mBRVPGRC0XNfM0xx7Yli5GqT/EzT26uKyiCSDSxRCMYIFRX0tSGi1qhybGZFK8H/ib
egapXfHYQk9ELVhPCRJZUK51uYs0JXQwpqJYgcLd6/2bKv0xt4XjQ0GwATPN+c+1cZhOgKh3F+K0
njP4PvbmyLj2x+A6FSc3Tnj7PMz2ekhTGuE4RNRLWd4UNgo4g2Ivg1Zv6ct2o/ZO1IPk2lcZBri9
og8o6js1jSBxYw6oppXcIWlv1KGye507nF8RC0Y8XVGoVCW0F4vYE8ZGQGs+3iH+nEwOqOoZVr6N
ZIgSfAQGi+kqaq2ImDbsp9gzpJ/RcKfL4PFkShJsWjcKILgXSBaM7oiVirQcu6YCCIf53lDdp/lg
KhL/Oo7cUfNZIzmbawJlkIQ3Am4dmqYx6jt1HmrYdwABoMYPrSYrzNa//8I3kkEWDPJvtDDQPlzk
RzluohxWV1y3vKsmmBXsWfb2nr6hzqpMuCahLKeDLZRmf/A7tNv2vBp4093oTg5mJkBkPb/phwAh
tTketeO4S+zCZysUbvjzE2Ry6hYpjQ7vvDkHF5In3PyhawdHaWZpDiizfFOxshs/M5O383vKwiSG
tMD0o4RLJ1EOPLl+VgIyscXKZa1LfyJycuRdBEUHNPnQ5DI17xvTBAVQD6rhHeIhMuc63DZ2d0mG
3pgjRcQh0N+PZJnRF4A4FsP7pyvqu8FPeH3C9zvq0JQsdv5eORJNSeQ0GL5p6+2DXqwPLOoGHjHS
01TDHHj6FeSDAxT5sqvwzdd3hIQ4seNfYA47/722d1OWoBZBOnRXmm8zV0t+KtWB17vxrYjxj9yU
H7krKOnlaGAa9srfjyqT77dAJCa0MBG9UsQuJojyTtYt0nGY2v1bhuHIA+jAftV3+RWzzrf5EReY
xOEsMJtm1pU4aQMkU0qUFJ+I0KKVHXjFESBNzgqkmJtKnTzwerfoeBkC9NXEj6i+KW50zC/IrIsv
QoaH9WDftpvF8qhTp3BFEiR4sHptZRfPs92Y1Q4CzbliBqikupk97AVWTZy1pdS5qJNcqbQJaySv
EnCs7dqL+Si7/Sf2c8upLC2GOhZaMaDJbxoDT+Iv8/q+xUgB4xSQOGZ1yD82UKcCkHz0iyjMmsBD
fwshx8ZIW/hN8/LnP9o06a82Z0RWW4/y5TGgkzuclqdFlOKsKyY0/ARXQueJYWkYuZaOhJ/Vv2ed
go1b9QRRPD0EgZTm6FvCIqUIJzufTbkEoRr6+RibSf6dc5tJBY06nnZx2+Bz/ZEJSRxwY+1kuzgU
bvrEWhTrrOmUOymFVKwN0E56hTOB64iQt2c78UC4FqC9y0rJbQRCJ3tIORLYewddNqC17uyKDhTh
LqbBQj4lcAIkVdATZRz1i9CJpsv5azffwkoptwJxSd/Q53dfrb2Mj81ORHOrgG6F8l7cG7EjPZ7/
kiyDodyK3+ra1OG15IFK0qrmzga2KYWRfR5mzXJyeiPolCsZxqpA8Rs4A4T2wHJiha6GKT3R5vdM
uXfWSad8yVxGapSTNQ3vxFgY3AAzBhq+iHZhbaUyk3Oc4bzo1lItq9pRIxZTNiPiy103/31H2en+
0XQjesmDIKrFgSPtM7yTuyNIzH/+0YnNZbP6xvhe23ah4iEAzWToR1BvKLXWooHvMuK6ysvZlmzu
DTlpJzr0Tm3GFxgc+PbFY/6BSTmvUYgDiecr8t2kF/Qhu3VrSlfJQcbgkqwxqV+JGax92Acc5cOM
uBjFbgJcVP0I4tCa8uu4/RZWDxVE2UEdZY0TI4Gw7kF+/4ofkJQjU6Y4UYOYXOJ28grhHgkS1GYK
ZTbMWD/J6Lo2fRcpeHTrdweMeP99qyCFT7m2WkjSUq2LwKuiwprBEl4xqcW2z8LHEikHVg31IPZa
HnhBn2JG9UpV9gzT3L57PhAol5V2hEltxneTMDA62iHpk3N9twcDzidug+0Y6AONclyo/nQKki8k
eC6uydimDHEdDnKSbA3UrXQgaps8j05V9Lrg7XN6exf5mM5lir0bSqt9IZNJzR1IghMr4DBzhv7/
xp72Beuob7rLBSpllHGkKJEUEVS4SxKrV8kO1fHoEkRie/lbpnwxmF1AUnaIbg/SC5WQ4Hn6nQXo
R297N2zNylYwBSVMOzxbWe1Q2xH0ApSyzHRIpjgssM78RTFVCAVCcfhefIQY4jF38p3Eip437XSB
R9lpYlR+zdfpv9cQUTiGMMuuuyzcYW+wTsXmuVugUXYqNujIQZcRQUM9ngfnpbSPwfgBylkduQDS
5vi1N8kCk7powyEoNQxVIHh4KC+DfbfDtGDMm+IDJpsfxX3g+sy37Oa99AFJpxErOS+nkCxT9mq0
VPam4SZ3hoPGWQiiJubk+mZmgwGENXK2HcAoqPuj3ED+o9ZaQRMqbvsQ1nMpohcZhKJgHZGOxOcw
R+K3T+R/WPRTpSzVkoeOLfE5HRRXQXvpoIPvskEvMhHNZb7zWHjUZV+hBBLzBtZGRHPfPcAT50RW
8kjsJr/6+85ucg197KVOXfS1OhdiXsV4imGYKrebpyRxQLF3iSbgXfdVd6PyZMIBYyir1qIZVWij
SlTuO79DvqqE1HJsg7vF7TOb0E1/hVmXrHCBSPlUVFnUSOsDklGqQXRZPemxKQ6mcK3ehBfhnYqi
2NcsdIFJOVUJbGX+FGCVFV5J/k61kIG8BBGGw3/7WsZsgUX5UnUauChOOO57CL5w2Rn3+b46kKZj
dslq228vsGg/GgGq933ue/N7tDkzwfBdu2/AWlbd8ns2jxETj/KkGReh8KcCLzbM4Br8hQ+V1b+V
ey3DIAwEbG+YfnQzxliskPItUiFLkxbCWhonvC2hSFHiaSSAwKS0WJRs5Mevgt4PKNp/ooigz0KM
xfmG4YzBkcOYD4dOOz6AyAKo7oLpx1fCtQUi5VxCPdSmYvpncf1t5hnXkQVpAEt5KtBFzrgHN++H
BRrlWvipgJwDhFe+1yNC+SMv/+DiZ8aKNq/aBQZxp4tMo68lSuTX7yvyd+PP1K4jN78YrUpxAvDa
dfuxBNOXdR6V9eEojxIqQjPLLXx0hd57PvmNnLXVDrsWKYiem45RLx/OA25nXRbLpPyJX6soz3AK
zvil1iAJn7u+DTlLDTqPol2ys/CsbaV8ig6OmyRR8On01JlrO7kv3dAVb8f7KrUQw8wQAMmZjVAs
e6GcixiAnpCbASpMt10KBgsU8VIGxc32wjCFhjEmzIPQacC60tqe60p8uuQQoEooFUw+581YE23y
/0JQZt/1nahNKl4pg5Uf/nkT2emFttPdyGVmyDbjBciLKOAiJa3T1JHWY25IxhrxiQZSR0zxVGZo
k3k6noxKXRkHVrKdfIS10/rAo1an9ymmoivEmbN02euly+volsS00KTzlyX3hUZnGdVCjAOAWAQJ
EOp4dzVvVJmPe7TN8qtaGxwhjZzzZ2vT6hYQ1GFW6jxFPwisLhDv5HCfKi9i8vi/QVCnV4bYRaKp
gJCFRz+9KIzXumJMZ6wpjUiUo6OnXUFDLhgwKTuQM3+eJ0kGxi65xyzXfj5C12/Psatmm/a9QKIs
IMwwihByPEGSj7Pd3hBC/86tHrubT9R2tu5jSMC+J0sUbdWN1WlBVErI6H3vXQmj6bELXv3GnVyS
rSxZ7Ctbxr0Eo5amcEECLRuAjWVgddPjgNGATkLnzPy77FmDCFuGtwSjbHvKKj3uyPWfhq/ReFCm
3Eyjn+ctb8vdLTEo4y7Ad1dyBRYUKAJy14GJyrl9HmLzblpiUNaddQZftCIwJugTzsgBzWb4oDkY
fcN7jHtkoLF2jbqZ+KaqikoFGhh/dkNliU61k8EsazWoRycuWLysiZ3G3rZCNAVjwgZCxPSceRc1
cVkQwyDUyx3emwJiwpq8yCxW1PT/7OcHFhXzFvIoJdEAbzG+jCCAqCD7Pl/PVnOQHEjjsPzG9n5+
oFHxbpZWQSpXQGtqN3pungUbT1wFE7cGxhe5ZK/+IL3v3E/GZySGR18jaKD5d0NlqgI4t+E/Jw3i
VHZ7IIlDwuGZIqEX7km64kvF/iUi5SCnzPcLdcInJNx2kgtEL9gROUgJZtqxqQm33OQSj/IlMJcy
4SY4ZKJAQBie57140HbcTgEHC7NGQMz+3H5SzmRu9QqT/Tr3Hapo/GRKLnkpjd+QtTdAPoe+Y9GM
nfJXqlqsFxPrS5K/X0TgaYHsyBAiNB2k71MP+R9NMc8by5oTC95/uZWUh1HkShJSH4vD7FloZY1Z
HsYQpcdqx3+/1646myh69r+5HlQW5T3SMoeeNTW4mQ+GFKImi+itXg85QBFVkCeQTX6fH6bpXaww
cOTbztXAF/r+OvyCwCdZ9gKScnVGMwdGNuCiFfTErDqoSbT7zGAejE1DXcBQYfckTl0g1OIfQyUE
XNx9uR8tA3wCwQPrzbuZu1suivJuY2LoY54AjRQfSfauuKr3JDPyidiYtTLKtwV1himz8R0rmi0F
shWGw0Hk/IawFnyCjXTzlvjYSboDtjJiNZakEWs75igkCXv90r9BrzLkf1inbs2iTYxDIrEeppXW
wypZOmtTXLZ4XEPOWXkRbP4JOXR0mIFXWnTDPf/I79lDBpuHfYFKOTWjNEKxajqssAjMDEleI78/
f9i3r7//I+26muPmke0vYhVzeGUYTlS0JI9fWJYtM+fMX38P9O2uOBDuwKv1k6tUpVaDje5Gh3PI
4B5wSN5JLi/9idx1UaIMhXAGkwqWpWWPQC8E37pm0+66k3XmniTTSlYCKZ0kQapDQy5h/xuSv2Bg
2cnBKKjtseC+iZ6uq8c+wA/taD+dq4WSF9CunX4u0r3a8SYmeNpQ7jjpYuwKxxXswhUsu79ZgHci
VE6I6mO9KU46b8OAWaJDzfY/34tyznHbx/2k5dDIawlnknIsnWk7PYAFvnOGp9DlYaxwLYTyi3Uk
L51s4oONjryvb6rNtA221U+km4AG4ZoHM0HSMI6oylhywK7DpT3W9dyU8xwE5zoCg9ni5t7S2R3w
v/3BkX9hgNXcpm72xpVLLOFTRF/JpczS6pslKCvIzQAxjrp16MUnJLrSDzL2JW8Bi8vFJuSpShmn
aaRDHSxG8O6bo9+S2/uYJXoL/c4z9ssPwP/uuP0O5oWA9WAJAmv/nwgHdKkDv0cvBefiuAyYb5jc
dJvc6m4e2z1QowFwKbi8diDx+5+O9kMmvbtkAv1LNGolOCe7YVcDBUvzwdiy5VXmOarRfAOlWStD
r6rBWQA7ioxB8Vr5ed2bMF/95koTykikfjbkiJwe6d6QVz/hYwJ62f+sC2Uao9rIRlVBlzDR7TrD
HI/JW7xiWt9KF8pzzX0gFTVa0eckE3DHQqAYAG4vnG3OmbGqtyZI2gEzgJ0lrPxcXuimkLswDRZi
ceiwedJh2pU/F9i68KD8mJziZgTd6qnyM9R0ObLZFvEhmk5+TMCAFJioPifab4s0aJVHjnLMFGSl
HJXyDJU61soM5WSfsA3DM4LSjTSD/qKxxtGGfsONfajHfQVZguyEtTM+p9sWrJWpk/3Rmy2yYhdU
oC5HQfIw/Hx3/3OE9DCUaGRC1NYQSuisCJhyfhT8d+Cg7XVJbHMEWCeIJDGvTS8SgBbAnHoiKFZU
OxpvSmxS5vPzdSHsZwXA3v4thYplU6HmnZwPAV6lmWybPkHWMs/ZAbgUtQuMHXc+5AbHCtkheyWU
ugGaYkV4y0C1GRi0qiOeQCrzoB8zu97pW+svKBZ4Z0nZvdxGap5WsHt9ft+p1A4YOixsYLuQ9tPs
Au4jNW0+dzPb0X+cLnUbTCXsVaWfiLE0Ow08KHiv7bM9D3mbdRGAxWBaBlhxsbNDOcc+UdPGVFuc
p67vOkXbq6Pxhb7FWgT5E1av7NIY9TyxIALg0Kes6P1ZqHccW2Sd1loG+YorGWGTJfpcdcE5fR5c
Ag/Zj9+6wG1rexTAn6pjtL1/7N5Ezdd2eu2Xr9Jvzl/A8l4WYVUikH2gdaDCWTqPWmbGc4DktdiR
qcP8abmpd5jifP3ShONaFvXRugbBuSxhG4R2k7DEJhv9bDhkDlYVub1Q9tl+aEZ9v6W34qSbmwBN
+uGobLsDFuqPIBzgOC3mmDsQh9BNINv8Ir1USlB/4y6GnRBmA+Eg7wdSW0vt6jA40+Lo4MT4olO2
JExqY5lVVgwaASKytEiMg4hk5CYKpOm+wXKC5HUnrn7MqwaoDEBZEKwOGizBqHIDu5FIUd8xGn5p
kjN0tuGpNmnSi5GNuj26esY3jmESY6CjDtDt/y2WftkvAMhNi+RdwfhnHjlkNCB6zA5LQIDQ4KQD
73+USD07Kiz4j8UQkmdVtVOd3o8iO/YJL+ziFXvri7Mdax3py7dIWJFQyIPjqPuyI7nJBpMysV8f
9c3w9BflEvILrx0qdQPjeDKafMKhWo/NrvfNO+30jquMUQt+35IZ9NbqUTdQ0yp5WASoB2bf6Fvg
K1uSqsy3wil876FzK1089Sh3OsxNJWWlBS6hH0CUqTb1W7VNjxPhEx1O/HUTZkVorSCVSqhKEyht
IyD1Owmhm31TQWQU7lNnmnA9yMF2TrKPH7/0HF/LpbIJbEePkWniYEWfjMka26DGyNriw2/fz+0j
DzWB+fxfy6OTCQUYqJVGbsafESjG8R7EFnaTgfrrr8bHOB6Hhj5VprFIkwnHaoHqD+409izDHg1v
uSls4V76WTnzq8XzNxzb0an2SB9rIISuYDt95JBpj9yPE3xFjOrgnWoktvjAcTfMyPvh4Gj4FTmM
YqACQ2DjDhg8BvjRrbyzEAtRAuOkMrwPqBPlV3lGMMxBE5F7T9JPMIkTjiGQF3uCX91nJ41zlpzv
p1NeZu4qOQVuBSJGFdlF/4aNUJtzeKz0FsB7iqlhVsHAVMmlQn2OzTzgPJEkHoOw+QPa1IWNse3U
MU4SmgU2oIb3BqpVvK/GDksfgqn8VjcGlBVkCA5+RHdkPUoFds/vHhQWezRDXW10Qt78x//jR/8j
k16wyYRcDVLM5J3nxiaTjcq2fBMczYtu6jv99S/CBPFbn8IE1gjQdAGcOLaCL09XbcJA0pqUVKVQ
YJw94HViZnTYat6yz3eBnaD+BoqQr4yMWyuxlJUWg0kifk7EYuwEXdHIrV4w5gCaqHHLvX/ML7mS
RllpEsCBBnISoFto3cKpoeYtnhf0J9ENBQHKf8+iiPbBWjtya1Z3MCq6ugF8W3CeNtHdP4U+cNvg
6W6PrpLZKH0XtsTDDGLbDsaUAByHeh+wBi6lGs0w5Mb4nnPrDfhMEaC86AUlVFvYzzt+BY4dE1cC
qY/YJXGktxFeupJkE+Kg1pZA2uYllSc/Ztg2bX9jTPbQCXbJfV+QS//ZbD90pb9o1iyiPKI01++1
26S8De7NP6pXO8Cy3qJxEuAP0Tdj5JLlU37vkHvU1AdOO3CAAs8TT+7TlG2i3xHuTOoPoHPYLR4C
5Y6rMNPRrs6aynfCItHlcsHjLf0DhOXyRsGdEW6qbfEnP7ZHcxPdcyMJWyTAwgxs8ZP5sEt7Slo5
AbYz7En0p+8KyMajx+ZV3OFthWMtHwkKiHPd17Od0YdEKskC8+iYq2kF75dONsbFKqDPYHlMbh6v
y2GGFP1DDpVULdkyRRnRLGz+6MJOFZ6GhOPhmKoA8ANdDZwdQOAuDy/DomRWiVClmAonj8AvrGN1
vrmx4ufrujDfvoZlvYPHojpC6TKAPLxMOrx9Vd/cS9t/M93zyu3svGIlhwrDsgjeLKuCT2u97jh8
w/wDGrC9iyfiPX8xhH16H0pRobe1lmiu9BIONHwQ56dQMZ0ZIHoZD3uIaQgfStFFVjVRa3EyiuBc
omUNyDo1PUbpr+sfiO0sTAWIMyiKSxJd65SKrhrTBCE2OnblO+PEdFAN0Nn35Xv2Ir9k3K/FvLvA
VwN9lAl4yvdBgVUEKlPDSpQJ8RVfC48/w32f5DpjXAWo+ygPhvZS2/xVMOZ3W4mlIkIxmUJQhfhu
Vvokay9GY9gZ0Cq1nuMomN9tJUe5vF2WAZDxaCHGmP/RCaJo+Sa2HCfBO0Ly89URNp1gxC0xeEH7
KRmHaLrn2AVPCcpF5Hmg9GYLAfPsJKDjrR3zbA6OFm3q0q5+aqgltdgUTBxr4BwfszBuYUcIAGkA
x/wEWzp3LXAagV92RmdhIUiNWNnLfRBmGZlbPUtO6dYoiLhN4l3Xma3yh1zqu3UgULSUGVdhsPat
cl8gjRfqp+syuMpRH05vEzk25ojYfvvc4UlZvqVAhwQo0mbwm1Ps8kiOeVqRn68tRasWTSnhRVB3
taMY8PDh/YDwyNGLXJ5POc/qo5HLtxJjzEG+AKqP5MwNlhAJbQbIzh6SG1Cr+zyqeu4pUnFlkpR/
eS3NlvfA2MbqNiaRg43wY/D0TbIPuQS5vGOkIkw1lyAbBuDGuU92enlUxTcQKvEOkSEES5VAXAJT
zjsH9+UhdlgDUZUIhwhS9d5ZXOslOOegnexdMcKkW3sLojPuwj9PKBXOek1oq5wIlSTJFdJvOrCJ
sLvD0Y0jhW68B8BkaDpNsM6S5cdC5CbafZEvHCHks1NGuD4/uu2uFF2aWyYulzA0pRtgXtgWmmq6
HfOlOsnpIDuy0DY7jukTv3BNKrkaK9OXir5I4h6m0Xog7ARP+lYtHsjKr7xpfzcg3Hptv5JxX2hK
+apcAj3GAi7js/Qo/cLu32TDj2Bo18a6v3xsnATlFF4CzPuElOuaFlWYlAh6Sv13QlITAMJ9+Hb9
MHkyyM9XZ9kqozrpOb6gMeM+12Jpz5O8lXUAQ1wXxJpGxAkS3FJg7UmfELgBjdjpoGuyzkuPYkbu
BbvstQUikOSl3FUdRhp8IYtyHp05AICoC0lrJt7G+9jXUF4Dy9zXLPFDJ+oqC0KfNRlQDc7SLcFr
U0Cwpe7CHZkLAVvsgWcQrJbTSi/89/JrlaDXipcIZ5g+j1hv35OXZg5SKpClSeCzk23hLnOW35wv
x77l/9YS3NeXUqdEqLvGhFTZF277be3p+94vUcHosRpneNN+8pJtdeLNH7BN80Msdc2DyciSPjCt
czRJ9qz8Sod9vjxwdCMn9tmXfAih7nVF+BjxZLPep3qIUU57wScEl1xbIbf1miTqNosga54SE7Yi
HMyTIGGwOsfMiPKQgX3qB0GQAiHTC0c7RgZ+YS/U7Z6jZdKBSgztjhhmRh2I0FxmkZ07xRZVkXeI
BCh7stycMxzJ+3hUehL2sjrNIvyl2cZOID829a882XDUI4ZHH6lMkHpAi4tXNY3+HYRLJEwDEtfo
WO3QJbxFafQB/R9M4HBHt1mfby2LUihV80GL0Xk9D9/N/VLYQ7IJgBwS2vFO3KjHAUnlZI9Y5+cc
JCv10taCqdQLe0VLnecQrN4D9yHwtc2yFRDsUtm1FZBnCjteBstTlfKexjBpydIh7uj9ayAdCy7d
N8sssd6D/EYC0CUQ7i4dimgsk1xGuArLLd7ABCCuT/36SR6RURp+v8vdrrZr0YX18KIQcRqfTGYl
mvLYaVhlwwQ4U6TNBOUs9TArSNjDMNjkx7dcIlDiPq6I+7R3nqTpouUQh/HHo+60J/NO//1rcqJt
cS+NDi9NYd261cHSA7RV1Y+hQHxMFwFKR8Im0wxA6GzmXTzOKdLMUbOsDKohwK9Eu2qnuKT4Q1bb
CZLnX4wFsw/R1AhZBEB66YmAeSkyuID39kD+M0BZq+vsYToaYM0FgyxAnTZ15V13LUwLNSRMdoAo
AhNwVMhLequJErzJz00EMJL0tRNqOwkeay4XClM3lOssjJYSblXKrUhR2+lBK1vvq1LAILGlF0LS
STaYMRbp89wY82pb5FljYnwEDbTLm1cLlSAHIbl55mLn8TFvcvf6ybFQgTXo8R8RRONVRtkFMUjN
KoiIjup9Q0hVAQTiTIfmkH9f7vMdEBCc9ja6V87XBfNUIz9fydXjOQo7lMDOqf5dll8S3tov7/dT
sbScwCdfqPj9BlaESvFPzWtMMW3OAvmnaAKGGoC8lwqAoiDAi17C5TXi+8oA+WUf1ehxhuWDJfAc
IXGxnxzThzC6693F0RRXMMtztuRvhj7l4D4RXF3IvF6Q3LxTOrC1WTz/xExg5ZVY6l4tsS6MaoxD
RKukxAYDdpLu8zfdlfxyl94RgD3+M4pVcoVF/udg6Sb4MExZNhSqhf2d3lM2ABHcBhUQLXVb8PON
zofYY82KX0ik7kCptqNUEIni3tynewCLAc2PjINxS7us/HWtG2X1uaL0WlriQBOCSOOk6Hgp/nyU
t9xxMKbPX50iZf9ipU5al0KnNnK6o7YNXCW0m8oRvytoq4WP/LYeTyLlG8N5FMNlgW9U/cDHjJQL
e6xAo61u9AMKatz9CJ48KtOKTXVRI3xX1BWEW9HDRgZI8bAOLDnjI+BA/Ov+inPddSoJ6kQMnkQF
rnue7YbhTxv/AHCSbXZv18XwLjrlVdp5MAvwcOCJqo/bPuu20ZLcqlXtWVr4FGjTjwV4CfZ1meyc
9cNW6OKToAVTF4Y4SQNt58K3SJUmc4Nd8jLlfqbb/V3jh4+8ByPrREE9C3pPsJZYCl2NApWNYXQg
mz/L8wlRZz/2g62oj9d1I2ZOO861EGJEqzAzGuYAxDlynirIIoK0lE+jGYmOGeQ6DzeTJ4tyI7KW
YdhZhomYpwxzs/Gh/IEmdm2bR8kfXc0pMWWjO9x5SJZPQd6jqNjEwpw1PdiKedfRmmqIJbho4QEA
39sZq9vAnOKMJ7FC6krQuxtdneUg50aCx711rpV9Kb9IAq9KTm7s54/1H03oxpcRSEsaT4t1jmfB
njEPrP3oKnQyss6WoufrhsEMM2ttKMtIWq1UyxTCpN5GcEM5CDZv7kRsSLuLV7oxF0GLbR8f6lH2
MVZdnWFt1Tr3y2JPau5Ypit1nLyKJ4SKMHUWJHJlzIie1qtS6k6jnM28dDmHx5aC4qBpYMBApLGu
pQnVYgxxEF+v742BsNXbws3yIN2XGHC4k9F/UtDp4AJPs03wQy75u1YmuKhh3us1PhrZ7ZU2xV3v
Ly9geb8NbsnqX4wmGEdVnqZUVDMAp1jkAySqyy7HyJHxVHBXk3gyqEg2x2KkRQlOE72Tff0wP02H
FCUDcMh/F4HlBoTdG2HD+YKs6KmIHydJxTOA2BtgI4MxJjvSjlJeOoyHoHGD7lD/ykUM5303Kqyl
ZSFnuo5THJTJrpLHLOWaBrk9n5wH+JxkUAubFiB/Lk1DTovCUrrpHze4uJJdP2GqB8v6JZatxgNv
uJep0Uoc9c1i8CqkSobza/XD0L4My9NXPtBKAPWBmlLrZkBpkaS0/0n21ToMuTbo75Jn+1dm+kAM
83F61AfKsiAzZxWnh9gFXOcbbOi7tRvLroTSuHXHLY0zXf2HPLpIkGtLkogFDKL1Ar95BNZYewLU
H5ZM5m8WyMWwsuAmXuTxsVmJHVyxExoWLAaFQ4PxKJSU6hpURda2MvpnQ0a4NJE35t0xrKV9PaF4
nvR3uj7ntjYoh36s3+q6OoRxvgP5UehwvjbTekEyaaigxMYQIOXYyrhqVPDRmeek3VaWH47GS1aO
N3NZgmxF+yV1ziQe5MaWu3kz9Rwf917B+3QmYPcEOyKGH1FGubw7TZlX/8RCsqVChhlKZ8YOZmQP
d/Wb6fab7ll0tSf5FXOzERdAhKn7Sjq5aiun3kVt2XXZiFL71vSHAPyyoad/E79LTuhIbwJ3cZ1p
eyt51Fn3rVSAShEhshK+SQJQPQqMI4s5oMafoqT2vvJlwQdpgRfYBC4F1QRqpEGe46FC1uT1mOku
NuUJom7Ia7bzQ9f6zZHHqrIrK3nUm73T8kXDsBe5yWSJN97Pd//weOA9wXs4MIPIShaVQ6k9GG7T
uEUNxCWQJYWbo8uq2gQgJdrrDxzNeNIoK81CQHSmeg0PD0A/QKx6pROeMuAUqQAt4U5Qsq3y47tR
VpmrBmBqY0jr9+q+OtcOwZVU9uZ3AnjK71gw3ZIh6bKO5woB9ru8BOM4iZVsDXgNKedeMNxR/aWG
lhu0d5xTZOq1EkTFyRSvCHBhdaSkTp4LkVMAZNhVSWdcQn8imoCyal+XybxwK5FUrFStSRNmo0Fe
j6TXTHfZAMCIsHYrU/NG3ugXOahPvmwljIqbhT6k0Rjgu83AA80q9PqbG4NLZM/sj6siCsFwFRJZ
uLv8Xp2RgQhiKUn+NLkqZv27wwhwGXXLZ+MilkZrtBZFxWbQEcoD0N2s8zT4c1vaZsurAJDfcEUC
vbkQSEArzyb4DALi1gLETQHsA5/CjKMITQ8ixVFUSxHEdENlt8JeN7kQo6zH8OqsLMojWQgjuqC8
fxaAdm+Gg4RtKxlgj9zaKMsbrSVR3qizprxKCnyVYUO2IIpNKm9C/x/089Da8PJNZpFmLY/yR2LR
a1k3Q55+6r3sDlX6E+gxUkc7Yc9yM8DrnnlZGvt7Ad4FxMnoQNBLx0CEzcTeCMyzkH+b6ldrbJ3r
joHl9FTxQwB1hnE3Z4UFLC+sh8++XJ5M9b622s3UcCMVy+utJVGnJ/RRWQ01JGmP/XPvT6/WTMjL
5w1ZG8tfRMnjGgj7Un0oR3n0IgmULLIgsnOXTYw3Vu3rCeinOk9yEuzbl796ALuXm/6gxS4XsJMn
nXLzdVplGHfBtyPrzph0wZU29o3P3TnkfULKt8uVOCpNRWxkOzqku5ih8oV9zsEL7MC0UUN/uv99
3WpY4+xk40lGdg6yTJVmVl6yQpTSWTfPfQM8v9wr/cgFL0cKLpDOT1TuagPzHqzkUb5eagcxyFB6
O8/at0R+yrk0uqyYtVaI8vBhNQ09IUbE7MxLG30P5T+RfHv90Dg60GwNJSp3sYplKkxEhzYGsO2e
h+XLrKittKARpNMyqfvWMk0UIs17MrqSuKY73gFyHJth1q7kjFpwDo3mZyixfTqFFjSSBQAbJlhm
MFHH6ERO8sI7OMpHNQn4GltDM8/FsikB4yyHvOUv5hX6MC+6mDYlQwwAIXz9VjskAHZbzLOBtCWb
OJrwDoxySBic6ia1wfeRjNmupMS2QGrDL1zwxFCep1LUTDMHiBmA0krSdDB2FHb5I36bHsBJjxzp
EI2n6XzdvnlSKT9UYlyr0zvc0TCXbTH+NQWPKnjOrgthB+HVp6I8QVtZlYphSfNcuXjMPXdH2Vu2
9QiQ3ewmOQAG7MyL+0y9QG6GHgUGMeX3S7d6HCv6JGHSHuaXF6FddI0NAFwg648czVgpuroSQ27B
SowBqvq0b1F/qIM7Ax5CT1tbCCQ/Kiw/EL7CzKitxVGmKKc9ckEZ4jQ7BnkFQa/OHbAc3ShedK/e
XP9q7/Mtn9LblXKURSpGmiVSr5hY4Sa8jChWv8aaK2CcCPgf1k2F/eoOQFDvkQMXD+SldvbGq7gy
/Qhqk6CRNpHH0UELO4+1IMQyTKfft/LLPP+6riX7RbISQNlmlZlBGLbE/d42O0wLbtOTip1V+Zhv
eN1ltlF+6ELFq9Q04rIfIaoncBu9iVav5C/cJ7jMepZ8aETHLEnMzWbKISZpvTGz2xt8MCydPOtA
/MNMpDcfSt6OATmkT6YCBBHRMrH3h9LG5T1QM+AZyjW+UtqBGG46qs2dFO8S7ZjhfWwpvLof8yBX
4sgJrK5dELe6OJJr1za/6g74OmhNTr3hXTcNnhQqhElGWAXzDKUkzADUi280Ryl//t9kUA4EROma
Oo/IyaIwEY6GrkXfBUv7PusDD1admdmqimFKBkrWANa5PLNSnPJxsTrzPBqVXVqh0wJ/Mo1Okjlu
xGZ2Qk3GrJR/XT12zrmSSt2uMeiSqilGSHXI5AYABQavAjSD4nQOqC1n7vOB6S9WAqk7FkeWEFYa
BCLJxd6E6BFqNrNz2+8EeLzcYOZZ4LJNMi3lQyg9AJll0iJKcW+elTJ0DP12GUu/7/78b2dJj+ul
ca+keSuSs1R+RYPTPVrAzIVeWF7DaXKpedlagfkBE3SgRTPJz1e3rAnzSkotpFV59lJiLj2ETLPl
1bHZH+xDChVlRh27vM0AKSFK5FFYeOCfcq6fHE8RyvSHAkhZVjJj1XD+oalYZekkW1RKjpT/x9Y/
NKFsvRs7IxUkaEJs/Z3E20F0BkS7Apf7pQSH0HL86+NQdp71ut5bPYyhr2+m4FBIOynhJADsl8mH
DLq+NZhJHAMSzMRTXLgtF1vZAtHSL34qjnnoToXPu7zMbGolj4oiBsgylop8pwDT+0tRI8t+7fK3
Pri3Gi5lOMco6JKXmoPeMDLwtWJAbpmE6caJbgHAlbnWqUxQ4iDlcesu7DgpI89MLCqsLKWW5w0x
k9YjaRU2Gk2vQhVU3agHS9rwDpU5jaiuTpUKMfOCJlyjvn/FLranTb6A46LDAR8II4Ns7jTHfI03
vAkAtlxNBBcggY0DeRHlPvIyaKOhMlEdRXfwQfg+/+hSJz0pfnUzDMDVB7sGb1KQYUEEMAKpIvIQ
TPZQZ2sW3YLXeouQnap2hketIbtDJNmF9NqWIu/Ck99GZT0X0qiTHbosK4cR0mpv+j4AZ3g55IR5
kEBHEZhhXmGR9Y66EEh55DgU9VTOEcMJe/lceNMjoMV9/ZjvZreM3RJ8OTzzYbjnC5HUV4xSQYss
EyLNWXd1wMDXonfdO7PczIUIyj3HWj+F2OOEK9tH30gh3QBp7KbzihuME216fv+NcfUvBFKOujGr
pU4bkgo5oLboAltpPVnwVOAdddvBAaKJ1mPDJvK48wLM05Q1zPcjCZM+oSmKpWKKtZSTh7C4lwCN
tSMTA2mGsoVNOI7TTdRzPyFT3Q+h9ABaPuTBBOw/1DTzu6G/U5vdqGa8u8B4AegoLUqWbMg6xhKp
eJRORSv3Ce7C1Nuzo31vH+ZT+dQ/lfvQa7bzbYadWRvP8NAFMCvv2jOPFQNVOri9sNr/7opWmQrw
UhclDDMSOP60yos+c2pm7Iu3EkDdAiVP+zpXk3+Vhd30hkyWWOSrhXeKl4DXgsdozPRkK4nUpUhH
eSmLNkX9THsWlNs+jPeddmdIqd+mnBon6wkMDuyP46PuQ4iJNPAPwiqH78IvC512UJn+IhQofxEV
2J/KwsIexjIwtUF5aGwippmGqjD6P2QlKtngaTrYhpMfB48wDyrn+PW6f2FKBAgbKOYAf4NB0ss4
ZBh9PxdmCOMInsdmZwRv138/83qRJxXwxGD39EZDsGi9ZEzQKBLvsJDrNDU23Xm52GdzQFjDYjH+
aZKCrO9SiXSJl8qcYv3cpMtGewATiTOjHFmU7baLRPe/1QjCsBCE1BJEtxgLuxSm5qVqJU2kn9P6
ZpmOYXgTc2kGye+4jJ2QIWM9R5KwFC3R+IBJJobJAiLhcwRYcc2unwm6JPZ8nfZsif5c2aZi430I
AAv1ZXyBg+QV0z5/NmDEyCBgUE14rU/zv0FRiWapzdq5lHR3yO4rjGBqXcE5SgZgGMTgzS3rJAdD
NnR5lo0VYnCqX7RzB/IML97WP6pyp2qO6pLZ5mrfvckEdkQP+Iwunw1fl/EPTIeSAvOkizJik6qV
JqYaEjCpxFLssuufQg+9hU31M7BlE2K5SR9DJmahANkrA24ZdCvU9Q6FfhJapIQELn4fgPaLwKwI
ThOCh2t24wIPSCdC3ZIXfphyNRmEhXiPEODsy2NOF8nMZmFRUKsM7id32sX76nW5lxpAwYVIxsJH
lQcLwQgKmIYiBB6YUSLYGtRzRYgWQexJP631UNt4iky7iezAHZzRVWO78JqnwLB5ICUMs70QSpW+
pGYAhVOjIoPQHoz20UzAcsGJB4yreSGC+oZ9C9RewUDdd9j8w03XY0KDP9bAeCBcnh/5pquoXU2t
3qo5qX0d5xzPflt3ilsgBFvO3Hq9jCQanK3uXwBAfs5VLgVTd3JOFa3SJ5xh5wYaWqGt01Rueshc
pfaBbWCDvcPRYgf8GoLTDtyXEUkWKNeH5wmKpKIKCNRPvlxUCis2StQV49Ry0vQtrvD8bL4JvAI+
I7FGjF0JouK6pGV9aU54+an+KGCoDcx/b1Vu67eTlwHjsk4dk1cy+DxIcimSCh1yqA6DRcr18z67
awHBnGM2utiH/GctuV1XTpGuuaFXoM1NBEmEfm/aAQfRszzNByA5FySc4VzW50hf9DQdVQxhS3gD
1b1txCc5/nY94DJqAhfHRq8al00pLxY2tvGwm/+k29onu+8a2vSgnP4LLEfiJK6dHXXDNWuqFpT8
UHP7ObgE5UgAn5N1j/eHa7m8FTCuctQ91ysAXAQWpIk+YTFbtqE/bgh+NNmj5o2s8L4VdbcjOStB
PklsvvxjFM/y9Hz9U3Eur0y9BMJAE4wCkL1noazsfnrSw32AcmJrcJww99SoiCaZlan0QBXAI3UC
ixgZC7BuVNfyC+8vOMtYYWXlKmTKVTSKVZRGSAwQvb4Fvb5GOAgg05j2i6NuCBFqfBvyVr9YgQa5
CRbZVCygWzQZszXGshxHDfFPhGwo9Ruv3f1FoCHm/MncV3IoAxx02WjEeMDbNHNmR98T+Ou6w/Dm
uHmfJo5sgcOCyjzOlUTKCtF7bup0rCARSfqkPhctRgaU4r8vJcJtrMRQxlgLpqnnExQjPtBMt4Tp
KsWUdIrVIvEvymvMlGctkDLKYsjnXEghsHNrAp2sYug9fzLAuZK0NgYIbODEfyG1g5KGJAEiGi8g
2vsOhm6adYmzLEJvwqaZV7glmF2rDB/QNLZk0+IvGCjYNvMhlcqzliFoBvB6EU0lcLumHgqKzbZF
EivbZWFb7sKZMGaajIK9MMwNAkNVpiKn1Q2mMnd4pirVN7H8OWLMrsfe43Xvxf6AH1IUEr9XOZcU
Ab5MaCJy5TBb5yeSHXvyaPeVrd5iBxhTfUtyGL6wZQRDXYmlUuWkVzXNzCC2c6tda4+nvLb14+SY
3wmVFPDnw1eOoswQt5JIfb8uR3o+lZA4OmAueN8DItMm/9go9/nBk0asaXWsoHjFUFXyrh8hQMrc
7lV1QSG9yzfh5gvkIZenSfmzqRykdClhKqSDoJAOghO9ZiBq0zfRXjha2+tnybFMeslmFPE0liVU
17IESIEFwMSBCJcWvO1InhjKmaFBPURqLRhnazkUyYsC4j5unsW81UD/RLhBR/NTf2AuTSVIQPdy
1u+H0M8bNH1CDyyBXgYkUrtBseHArfkyo9xKJvW1xLEpJtAyGgR4lMy8p17+1BQ2JncGDEC9mJY9
7cnOTropSqf72tVbiadCUdtXVp1GEN+4JvAFQMb9rvC4IVOflsvFemEmYCt51GespEis2zIwzvJ9
fgMIBbDWDvZucpLF+cuuCPPyrSRSQWmZ2qReGtPAVR+9CTDNkSvvcrCbq4eM26NkP6rwHFAB76dq
ukJddaXMsVhdQz8CtSodE8D4d7b5SFh7gIa35VVUyHF9yl2wXYZynIXAoFNhIagsI9EGfL6g+l1j
oGGy7vL4pywvX4oMH4JoNIPIkOtURLf5vTArOwo0Ewj23a3yvjpZONx3AfMyriRSQQGguNWIuG5g
8kq4JSgp2cZ6UL/1bmDPj9GeN/jKOElMkSHXQy0MjFZ0tqmAP73SBXhNlIo2kR7a1lx7Ydzb48zJ
/hgFdTLkBUYpfDL0ROjnnJJluV6XsoEtl3hb7iN3QKo5eShE+Tx0AZY9Xsii7NGIggQLBxJO0QbW
F/rYMYJd6AsnoBWiB8ktKjCPEVOBqiZZ6LbQxWFFy1Wz6VRi/+qesFxixauEMytHPFlNkEmBStbw
wopfW2QECB1LXihnwnkT8pjLIFvqUzaY1kTuuQCCpwyEB4+BK7yNCp4ooZPtx23mRKp7PfqxHmJr
sTSIUB8Dj79RILb2Zmf2dEQMMEt5ZEM65qJ7MLznhTDqTrTTmA9JNUNYDhIA5SYWvvCuxO4VUL8M
ES+HTwXpxVJQkR8bnCIW9MiiI6hxj4TeAEVSfseaUQ+6kEZFA00sBQHQ2wbyzeFI3l39ZsT97nwu
8iTx8pSjBDqioYkqOFiJhVxaR5grcVpMtXEuSpT0FBekysYLeTXrd/GRxJ7kkPd2vClFm1dzYJuI
ju4PniJYBHy/o6v0b9QHNOtQFiDVZzBupntgLW/Q8fQHf3zh3UCWiUigrSH9pvel/UtFG0W25Cif
dbyHbowevSb+EB0jouorEfTgz1T2xdRKk46bJm0EUI0t6FITvDYFRW3eJBPTW66lUTavjnMRiOmg
v79iwYe114GogGUfWzzwYgADswqd/4/Do6d+Rk1th6KEZgmgZkBkuFd3BPUFi7D+F9wGPD8YPFW8
Wz81uIw0Bg7BWOnn+k/xDbAKTvqmnAjMUvxL+FKNDb3ND2nUc6dvC6EqllpHLV24jbfZRvCyQ/jt
ncKMC53JqtxfSKNiTp20wZBbpY7tpdkZBrtHH3wrAbATcGOdD4YMDDLwScxYN3ytI7kYq1umjKEu
N1UOUs12dnLlRgIfsOIGy13ypcrKhYZU1tyPMH/FhIYkpxTs1slM4MliNmQ/+aFp84Dq2Hdg9f0o
P6kERZI0RN4/QQZ+61E5lbvME1xujZ6Rd13oRuXLzRJFktZD1rAxwcs4+tMWYJ3Ds2yjocxvzTGd
yUo1qrQ4ZmKeGwLEkSlCwuWZnjAGtmu/ifa85ZEksnKEtY1QOUIQ1IUkRw1spEn9PIydWtadUv8C
ihr8yIdSdLTJFskYEj0jSsl7ZdP7+alD36gCvTzeyJzxE45SNOSXNU7S/7H2nT1yw8i2v0iAApW+
KrS6e3Ky3f4izDgo56xffw/bez0aDu/Qb/YtsIsFBnA1qWKxWHXqnEJdsIO1+aJO+1Q5rbqocSNw
CpYzU5UsvQyzjAbG/pLywNCHjeFpQXErO+AuF9QURCGERep1urLaeYLwOBytq9FbfAx6uoaEnv+5
lkhrev/gi6JVMiHESiStr+LSgEIodGUvKMdwdBhAXKXi8fYP6Q/X9zXbNkCxipa4zNrrJ0XXQUWK
ZFnZjQ94Ul1HgQWBau2pDIROyc0MiEbwNkVz8d1bMa+kuFZC1ThBNGhxNcyRyVeJH0Hn4SFLnOxx
+pns9NIVXHT0emYTL+XVKnsU+lVaognCNUjxuucatJOJO32zMRoU+9VXgS3u9yMGJoEwwGqZGnO8
20JRBx26waelvICWBQbxuoB23NfsWIA22ml+ijGl3NOHN4eN/+DpyEJvwkRuR6mbcNmlkJUrbScC
oYxifmppGzNsmFTlagxTmEGmDK6iAoXZGFxCxSEtUXKu4Z2fSluBTfm7MmY31biC3mOFxGvcjZdU
nret9uqjHqx+fgT62hp2n/l8rwbZnm0hZ1Yoz1jjdLe4HSA/OSR48gv5x+xjkiwQ3qrcA2EB+wXk
F2eCoTfayir0jt7isgvsjat06BzM9zMgGsZOvgDZmiwIpCKTzEWeFas2KUtvnCzptp2+V+3Dp/bw
dU3M7R01439uuMn9/q27znfjnopVnxnI0JYQWBMth/HKQW6irBpxn9IdRAgDAX0R9Efl+GeWZrgQ
OiU3nGy+GeOUljQQpcJQKibwIVTrzYBUVz+Uo+bXQS3CgHEfbsqrMfahA6SSZWQRlrcgzaNtTwkt
VgNMPD1oqUWQTn4g+fvlWB4Pc4zyrFBx5WnrNTEv8+m5HwRck/Tjv4vFm/UwzwA7V+JINehTainu
lEL7lix67BF1/BJN665rlF8C/+AG5I1B+vdNTh6tGalWifrHkV6o+U1Woayt/kyBMGshAuiMoqk8
fqq8MUlddmNyrSMbvP3UQQJypHAC9RBf6/9UvhB9Mfr3jam00rNZjRE/1iH16xTYiL64HExVRIHK
TRM2S2KCRqGrkqwAN3dOE4brBnea6ZaQFQfsKndFM9+CM81i5RSpUns7GoyTkjzP6ykGJOhjr6A/
9yMvZIIGtDjURVqwHHu9zufOMeJ7ZT3WIhlIkRkmUrRWbAxFCzNG+aXRwb47xo6S/05zYQ+FV8XC
VImMqhnK8ApbOtb7xFAncNjjooQdzYPk6tH4tl6Jxy3O2cT7vXs1xXj3rA4Wsjuc4H43erJPtW9s
TFp/pU2+3oFE0hEc20G6HJXTxx+NW0jeLpJx9rJqosaOcDlbT5PbQrclr/4jd9k6+Z0B5StXYJEb
6rGdMkpmYNFjO/td2VfqaOJdM7kjGmOgSX/qj91l6U97kUYF11c2ppjAmGR5m8oRYm8b3Q8AaKeY
mGzBj54Q0RggNwTbxEbVxwInIVsfb5IRM5M6FiVX4XQp570WaEtkBnGbJPuhDXunLPNCkHUIjLL3
WB1m/ymNyBUICKqjNX0dZ1wAhzh/+dRH+7s+9habLHuxRiATzhGfgERGPmhHFcH+s8+11718V60r
5YxMC26X4kvtdWC1p4w88kH+sSJfxOELBGvjxuGNPeY2m20g1eoFa+t88wfoLXG5mH49AaqNUpNf
iDhS+OnHxh5z2HOCqeFQQkWr81MAT/31YnSIt/6WL0EFLMSdCs0xJzxdkg4IdZgLMwgcUqKvIgh3
Foic/yn95t6em9Uxt1raS6oVg7b/NBv3aPY5Y7+b9O8ffzKRDXowNjd0mUurbmXwkNj4YWrPOUiV
1UTUMuHHqVeXZ+6zOJxWRaYFMzX4o2dV7sGOhjfZ/weXZy61flFnM1nhgq0NTJfsd0Hxq3zJDuV1
6xgX+ZUQXsXN4P5+JZtVW2v0adRiFU6x3ky/kXFD7QwueGc4DQZD5b2Id50fiP93L22Z7vXmg8XL
0ulmjEJ10aSOpU9OM5x0/N8hFnXO+bX+zcqYmL8uppomGlamgm17CMZ9dKBwP1BvCC4ybkK1McSE
jb5fMiBysKZU6p02q7yaiBgvBGcX3Z+3+5ZUTa+N4P0/Wd+NM9tg6FmX8rfFy32ou/ofnyp+LgBC
W5BaGirB7OBba/hENmkTlDcXN7mm5U37GrRrEvQFaZlM+KX4G/hqjjlgBQSpLaOGufkmgqwgoACU
PxdDI+rD6Mf71E9QchetkR/sX40yJ00fwgSzhKh49t7oTaBuNoBSUdwFCFRbWGs5lzbe5XWvO8p2
kRcLFdZGSv8UjAvTkY8qOFj9xIcW6z7dGYcEJM626apoVO6znY3RBIGX/h8u9HfB7MiVnXS9OZnn
n9B9oUlsDby8AiIOeneLai/8wPxqjDl880KZsXUMrEHW6tCYaNGPzSGJNdGi+LH51Q5z9vQ+gup8
iEXRRk19iynJfUb5Znf1kyh0UYf46BOyR7AvSjLPcBgKVwZJ5j5BPBFr0PDMYCLOUnRLA6+tSnd2
EyGbKtehp4adw9w8UNFYz4HiMoXJDu9Rs7XDXM9LFMlLPmPn5GP7SOWCaOk9OvWBsNZPvwG7cVtL
TDQpIW9j9CQ2MG4w+QWmG4wUM5/9EbpPqMLt7UMkzKx47rc1yUQUCA93a6LhW2mKQ4Fvhiuhh7eD
YfWRirjpz33kloEwkvGCigr0ro7vh/Fudv4NpNV42hWSfn7SlLcm0Nhonesoz00geNyJzjR/ma/m
GJcM1RZA4jXCE7h/1sbruAmG8OUTd8F2SYw/ksloFamFjc6X3e6+cysg9QHddYZHRMqDsADI9RZM
02GIEHRfGLB76/9VFlaDPMH/DSCgfSDRPP0l+2VcqpEvo1UvHRZhlZMXRIDUIuCLM23VYjF9tZpJ
GVAlOvAbFNNeHOeL6FI/Qq30RohA4H6yjS32k0V6vqyAQ0NNtwQGgUAbjCLtqEwBxdB7/1Tp5+7p
xijzDTFsBiYZCdO29BE1g/tj35+FERQwuaBIF+00R+A1oi1loktuREtBqEWKn09/YIm+egNSvItk
J+Ru5x66zeqY+KI1tZTXkaVj6CwMpgAFaqcHPotm6OJkjzfRS+dq/zoLE1paabXHBsSD4MQdvfVy
jZ36oXlCZCE/qUjwHAyl0/+yKk90pXIT2q1lJmPJ1RHZeojgQqCPqu/PNMYQEm3FEZt7N7yukTBg
qnK0Gym0YCk/zJdDIPkoPXnSsRCLS/NSv82aCHPaZUy9mUSHpdarnpv7zI933Q58a+EevLtHHIbS
EUkQikxSd9pcsAbUwFsJg/wnkh3lenA0VFoF3i84b4T+fWNibvUozcHTjv2rrkOoanrgNLHOMDTl
F8ZHwmvRTcAtiwNsqqHvCwIOnQUK12Ys1XKBuELT2f7QfK9c29WD6rZ6EGHt+CHsrym249ssjRml
9AQkZezkmNRN8qdIF726+af61QrjGb3SkphU5M+CKD3T8Eu6brzqYF3Uvz5Bmgj6ktftY/EPWpwm
VYFu/TmPpKxM8U49aGiFUpC8KQAI8z3wdWmMewwm3lYQqYEx5D8Q+auJiJiUo03ydj3MNQOyCBIO
Otxh3H2vntvKye5R9fSywP5u+0vqaEF3mDNUmbqvohtctDrmsunttSi6SNVPUX7AFLmaiJh/Rb5u
MpdL2pJsynO4xp8UOb6R3DUgP8Cztq+FO8k/y68fi7ldEslK1HzCcuggJsRrUZEPb+mYOB3FnF6E
KSR3+wBw1sAQBNFLlnbPkNME5G7nZxo4pToHCTPlkXtUjosH7VAXctXux+GKV5PBuO9fi8x21tIS
jzp9Q62adWm33U6We39Rhz2gkp+AMm1NMZu5dkZrV/RZOIeHWn0uo6+6dPh4Ndx37tYGc0FrmpHb
MX3nTm5nuZRiiU5TNzFo42lZVTj8xQ2Hm+1jruUuh3pcRJ/2KKsqA5ykQZLcuJKfuKBcNVCszv3y
Segngq/G1vyNqZpbyFxiKzHCAAAmqiWzQ+c/+6P6LQdbeQKcUeu2V+IqJfeJ+rpitgfQRUMc6db5
idpc/xG+GCAX8aknqoYiDJRdNBMUdcwVUOgoGkAC5c9rKrlQ9uSgA4OcHkU3Gm8vt4bYlCAfF0hM
hTomhK2rsO5u5TE/1vm006bFF7gnL55sbTHBfywkdVx7LEq5aS9VNx+ADS7oqLWLWeH+bhGOEFF/
Z5/fW4PMVUDWBsriGZ7fhgTxd1W6MIvGszT7uKz5bigwCC1PAhwC9wxubTJ3QFUVajVDrgfZSHj3
p41p3U639XOzix7W24+3lFtc21pjAphRJmVGCJ6o+ryjR2FvuCamkzu6s/8RswMvMYT6BhdQPxC7
iQ4j70BsfwAT1mo5XOY4x3LHHa3ZZCA4OLdpg48Xyos0WzNMZDP0dCERlNAwVl6DNnJ2tAZPt1kW
mOGCM7d2mIhmt+ZaWaA6wNdbfq+jg3qsK10X39JrxZ2D/qlHKUP4uuHdexujbDwztajoJso6VXsL
oEZ0VLF6og/j4iBfggdGHF54GebWIhNetKFQhwZ0y7goykN/AMH5RRKAvPEImsN9/PTxt+ONXgOI
Rm90w9IRyxgfiRrTBg8UsubCUQOQeGEwkjIsdDvwL0O0b7gQXevcDd0YZLyFVHqcp2BpOjXmTgrB
hVz3gsSB54+6Skwb4dmw3zHZWJncN5IMcqtm/d6pu6T/Nk57wbbxQvPWBrMKSLircjpMOoDJkx9+
Ies5AyOpowTptQZ3XB6UxhGX8nhHemuXOQOTaUZ4as8gKDu0B21v4TFAq73CO45+djY6b+ywmMhV
mVr0LylBmGcVPqSkRySZBh471qF30sZtbAfSDJBQ3eOhIIqcXKfcWmeOgKnJa9jnYEFLD9rOcPOb
4R5jdVBkokVSMjooDjVfBV+Ud+y2NpnLtl3kZFYr2CwvKQVgfoO3cbj/o1M/vWgngTm6hPcbbIHq
DSqCUBxhrqKpk5WoaTpqTtvVKNvT6hBtBIq7PNxrT1dfbTEXUTwpMvi5BhwIH7UhkLYUwGaenwrV
Lm+EKrt8H301x4SU1JyyMkt7+g6K9vp+3MNHoVYk9FFeyrJdFnMG+7TD0JmGLcRwwCFx2od4159F
oAqPfE4kzDC29pizlwDh14Yy1kWbOvKX6YpqMhSH+Zl2qoQCiYLVsRfPVGeaLZktPYHtJXHtC3AB
SE4UjL50tF5k4QAf9/m6WR6bPldLWUZDB4P5AXU8AFwzEKigwwlgl7D3IvB+FkKjaUVtxBU+HQnm
yw6KT3QUefXLo/hVwI/Uf72R7X2UqZbIM4Gp0S4LB3QYV3W6evoQPSVZ9/vjU82/eV5tMTltU+ZR
CrZn/WTouqtHFWrnmY+JHO9jM9xMaPupmOAxp+qshg0+VXpYcgd3Nmoo4U/aKctuIxedfje6ET4o
RQ7JRJEkrEmh2FichgZIDZkXCpM3Lv8MKv4DlRo/IL9uJhNG2gkdkZ7aozRCtPuefZf80R19jHv+
+m+Dic0EExOauYq2YEt1pzxQaxGGMHtUU2RPdupAVHHgZUHbL8jEkiEkmQKyZxSYs8ssjJ0Jxa//
ykkMFkKj5olEVgUrsktHd8wflBUpjh1yQI0oBqTgD1RIlN4JwghIAN4WmdNsnmSIC9KjvWBGsbzJ
AqpckyJ5Fb2Pz8np/32JYkT9ra1SJ/Fg0xgJtTrVyX/ScxARiMo0o9/tVje7NS7QbXlRlJ3+U7C9
3BCGmW5KioRhWpU5620Y1wvY1v7ccuNN5FOx3MmTL/OjaNKOv86NLea823NFjH6Arc6vvsxee0ru
CQR66X1nOARTXNDPqb9LnmhukZ+I6TracAqksLDStxtcrXI1zQYla/0Ofdn9EoHFJHoiTnrd/ByD
2g2vRWVavv+8mmS5oMpeK80+jmliFAYUH0WbPHZAJxiF/sMNMRtbjK8aVi+Tpk50gA30XZvu7NRV
B1CeR+74vXYHMI2+CLyGG0Q3FhmPxUi+XmppTr/kYLnhb9q3llzzSbtLeoz7LftR2PMUmaR/33R9
uiEC1jnEIsldf0n85A5v2b1xqRxBShlEsaOJCuHc2LZZI3MysnAiQ12lMGh+larrYv3x8SZyb9nN
v8+cBkVZ88UwsIdleCORG7W6sUVsBvyUeWODuez6puvzTofjN79Hj06RR1fkxgCPCIBtYgis6BMx
V520tHbfjPhE4N735C8EhMj0yR8/S8H8NH0V1YVEG8jcdWAaqLWO4APZ6+9pfOxB79Rmwm4jN/EC
UAg9CnBZgyHlrd9lRb5kRhGSc7qsXOK5ivnd5moEEmoC3QbBFM6TLZQV4H+5jVnmy5FijZHvwSwd
boUgNiBENUBEzaHaSZ70+LErcl19Y4z5cK2a10lIja0l5pGLF6UQqhRyY9TGBPOx2kgxpymzCXxD
/0YHWTPUZIvH1Mk8cbJ8pp1/d6NurDEBf5Iqa2wyLEgNFLy8i2OaYpg1f4g9KstSXZoYecuP0qkr
QaooTDG5jvlq/V0LtzTlQW5hfThOLjJb2ZczhzTO/JIF5lV83xmAnJW/ROeBLopdNAClhPJ9Whg2
YRa9Ghic10yYTeQ6dKJ2MZ0msYLJmndhpNyEcxesRn0xEDlxP/Yf7gVrUJ1VmQ4Om+wF24dynCej
QpAtUdwNZZsKD8OuuwTgEl8YmvEii7xYs7HI3q+GXEZpVaoEw+arR5P48aJFmUMGp30d/AOtNe+I
bO0xd6wUhq2Zdjo5pWAfPyQXUwN9NV/+ud7hWj92D4Pi5q6UeIKN5R2brVnmoiWSqrVKTWgYiO7p
QAgB3m3yKKxU7Lg8v90ao3u+uWKzeMkHvTbJqbQwrimlD6Xd+ACqCNqUXAD01g7d642dwZyUplzx
7f5SLAaZG+4pv3S2y93xJNhEvq/osg4JE0WV2Zm8rumzoS3WPyGcPorKB/uaPsFQFPglHv3mnkPy
ao4JdX1N1GlVYS49jAfgMUGC808YU5Ed5rwbaT0UmXW2Q8evNbD63FJt2ypIgjb08cJ0C88+QN2r
lxwDIgGOYF95bweQZRIbeC1QQ7FXo2wvagPUHz312q4x0bsfHat0jG/KU4chS9FZ4H/GV3PMlZjE
faYkukVOS2AE5S1yTsybq4/JwXLAUxvIkWB93CMPIjYVjAgYN2OpOfvFmIt8xfKk+jACUK7XsyvY
QR4UjEJJNFAdyhqUfd6eBHNZdbWaZILMXaKNoCsCRTvAFIUs6/wzZ0AaCfy3kJCQ2TQm0YD8TCeC
OhwdB6RPzL5DbSzcyd+s3XLRp75gbVzv2FhkPpdVtl015RU5Fz7mc+MuOwwH2fmH2TKuLWjQEIxT
QDGChYSRuItqGXimc5JGV1c9hXsKIYluDNG6uFHS1KFqomJ2AyOrb78ZmSdwcmh4rY+7MCCzY5yb
Jpj2ig6pAVTA9LDObnkldH/uVfBql1WaCisDwACIjuALzrvytjjT7ppXyS2tgDQvgq/Hs2aC54Ty
qxAFqe/bVda9lCxTA8/svRXaopSYD/Nse3mnQlD6U2vbWGOrxLFRjylJcSPQIhmFAeU3hdt4tEgm
pgHknoWtNeYuN/LOLqMe1v6MxnZOXwMknLiUyM5sgGIRjv8KdpMtFDfAK2paDYstdjPbU57Y8uuw
M4+Ug0r9TODaro+5x8dIl9KhgbWsHBNvwERsECdR9PDfuYjNXONt2RJTWs7bKGOuqAPw+Q+RHeY5
j0LKN170h0wqGBQx+4sJACaA6Xbehxh8R/Q/UrFb9Ul/MW4h8XFQ3OJH+0t4AET2mPBVJx2xe5o0
EIjtzAD+yI5233l0mnN5mZ/sk3ov2E9eYNmukLkMajtTzbE6H7nmmYA8DFI+XmqD/tPEo0X2lt5N
oQ3+KDDL9U0LHEImwK3A4TPegqKcKRn2TE7mDe0YUn5TJCyUM9n7hxF8um3sI8XcWGOcZsXUoJ3M
sCbt40dlV/jFdLB3iT9egGgIVM32cbqx0wthYVy0SsZ9rKxRlkIeyWnepbel5gD/4KYvGJJp75vS
sQqhbDG3ArhdKeNAUabEdlx3NMu1AtquDE8LQPoVynNCY7xUZWuLcZ2ytzp5GQdyypM50Afj0NuD
YBiYC3rd2mDS2rSZhrUxsZ7JzZ4pOUgTWIewdFY0mCVHQiahfqO8JHXjRHg+pN7HfspbItQRiGIr
GCMBePPthVRFXRstRk5OVnhNkuu2ffr43+edPkuFGh/EpsA0yiaziQ7poLpPcd6T3yDCdZL5uutF
Ysncq2drhXGKEVJziaKWCM3OBdjtKKPwMXMBGqZPhAvhvSpaFOMXiF+rFC1YFAXh0IBCS1e0k2Hd
QAwEL3PJExLo804a2l0ggMeQFtJNJp5AzHoygcPTYFN2aS2ge6LsGstuOsR3wnPNy6C31ph40qVx
PpjIi87WINHxYGLukvIZ6QIc3Hv/M1FghgCaifeO8Q4u2ZY6kvU8006zdTMkphMmp48dUGSA7uvm
VdyleT4vTaWdzDmMfbAnZe4QWkJK6/efh64DWCmAsyCbR5hzpFdLK7VmTD/P7EmUb8W3DlT6pkJi
9wncGawhjbR1NF6gMsI4YJoAuktKWz0BTwcMTuv0Z2KEcr/qTv6s7lLkrsJ+yPs75q1RJlIBrDhb
lU1UaIDtk3uKr7PvpS/9y4/ZrR0D2meQYkoehDPP9J99e7VRsxAjxEV6jlFvP6AczX3aoGBzTmLx
8ncbyExdnlXPHiHJYbut34x4qvZBWu8Mc/ex+3Aqxm/NM/4zxUmqrb2mIWOP7utdBfYJM0BAxikX
t7XfB5a3xphDrtWkb/IUUoRxdK2qjVPHd2glOv/lkpjDLZlVtHZ0R2kRnGIWsyvrkuKL2mDaC+Fa
7zO+t2uia94ewLru1bIytFOVO+VjB17a+at6kG10zzGs+IDRfMGkimgTmcsgsep+IRM2sV5sZ1rB
0qcFffzj402k5/kjr2ROoBSPvZ5PcIs/OlBFQAerWzFF+PtA/Hb3mEPXdOZgqQm+FS0wUKHp/oJO
5qr7Yf/fLYgJYFYaDk2EEgcWRM1kgQYzYnAP9+OoskllYXVDZR/AUm71hhpC9FKubyf9VrZeRiK4
Ujhlc+zZqw322Rsq0iJF5Hxki2eULR4LELk46iH/AglRzwQEwBOm+9xrBkybqDbJNmp2jD/Ia5o1
0Iag8X/yFQ9R6irKfEnD1PHsV14ZTMNunIOPvxn9R9854cYo4xxlM3dzr8Jokx1re3CK/GdMRygm
xakrQ+Ag3C+HBdJM0TIIW+6t26zOdRVfrilvs/o+Sb/XhuDLcTcRmrO6ju9H3iWLTQfunSUckQwY
N0l2KZt3H+8XP5hvDDChoUi1KE8abNi4a0cnWRGMUPufnNZf/RmcpWKo7PsSGnxRpxIeSNuUd4CX
pG7kIo2RfqSH8tHch0ANzUCeWBfiAjl39zammJsqzo0MTOMwJfelUwzHPEpENwfPBLIbDaQgqKrq
bGFVjZNiLWtNxc0BIYYvegnG17HH0ZoX6D7WRwMP3FIIGRVZZdw8Hu0qKkckHkMLofblq95XooXx
PtN2YUz0A73PKI2oTOIz0dwa6pL+D5rwZjshaoZ3H25MsXPK6RCtoMbGHp59ULuk2j8UTJmEDigm
gn8oDogsMoU5s8m61obcMhC+NDbRacD2a+bmdBrwmHhC9DL3exmKDqVsAxhbk4mFibWOCbEn9WT2
7rA4ID1WQZWdQ4HOlwcMfQXqbnmQbkVcJ9zTDYrzv3YZP1kzo8KVM6uIwRDodpGs/YrA7A9rh2X/
ieKjqQDyK0MLHEUeDHy/zWukvKz0Vl3UU+UPvj4E9U75at8riIpOrjvRg7A3ywvAUDZHC0xV0Is+
P4I3iZSS9soSAoZ+fpPRau6IZr/stLVvIHsrULBGT0pVfGGNQGSYfu+N4cVeRi1qYHglkZM3mNiL
HhP5RRCbuUfQRIMdbXY8oNjBuXKBwvBU1yoqkenP5q64QuXKrTun/ZcjwVuSBUEeYE8MtKFYUm6j
b7MOjAgqrfpXDvlNXJC96ejcBPoVXhMwm/1AzeWX/ihYJQ3C7JW9McyefrLaklUu50Bjfxvu/lBk
Vpd2kHyLj8J3osgac/KzdpRnIzwv8097KslQUsqd6mDsJ+FMLn9TQTiuAxBhg8rmrZ9EarmSoUKc
Nobncr5cAMloBBkP94wD2ktnd3QCqhUmtsRQw5pWzO+fMHUy+BQDGHv1RUwnoM7liYPge/FiGaVu
h2gU/gc87W/X1NR4/0Xgg8LrE7IhmLeKZohqQFcTFoEWSHDMo68f26RLeOciG5N0mzfHDdgyzQoT
mLTiQ9JdzhroN8mVLV91ueZ9bIq7neAZx+eyNULelf/MWVo7wO1VdEqpzl97E+IuIo7ijtfpUVhV
4jiISosWGBNHv9lik2R9ytseLSIF6UN9OKsKomJQQ/elA11l75qDl05+7iqf+IiA0FAgriYjc2VZ
xMy+N9ZsahTMRZWPPZpfgF+A2iL/Mnlj4mq/AKW5XYWdWo7rqIqGprBhoP9gsrMFSo4xnt4y5dNS
uzoA1nj47qc5qH6Mv0MHynuBefpMJRRw3I1Rxl8TRa4qSdblk3XVHpSYQv+hNVA+15ARXXArfSbE
vDHIeGuyalopTzDYHQeAgLsgetJ9jOJjPLC8EmLA+HuK/jAQg3j4sF9SzqJ1HlNLpmW2ypG+SY6y
xyiWcj0MAK1TQn4SCuVgeG6raK9GaZTdHEgwAZdLBATMKYdIsZWkTqLMzlSJvJSTpkGfUTWgBUEL
ouwDS29iKzTGSYbQZxh0Dpih4xqnMdzH1zKUkl37NIvAuLyn8hubTMo0j2sk9+oio38j5053n3sx
FBQnNImpOCTwSgaCTyCq0HC/4malTLa9GPEMSYxePkXqjTretbkQ1sy1YNBzgNeKAhj+208WJquc
yPpA/YSOh3SuDRWFaxMZheyN6ELs0ithfsb9fhubzONyBkNPG86w+b/d9lgGCH9Eaq+59pc4coWD
UqJVMpeh2ZnFoK7YxwXRO3+0d/OFs0Ip4swI6SY3wiWKDDLuQshs5QDgy6cBVQ6qf5PNTnZu8S/e
HCQIo6JeC3UF5jJU0e1QbYiY0BFkxlW0qBuTNZrlMwg/OyZB79OylLC4zTvjGztszSgtSQYMJrVz
13t05lIjB+tU+1RlsJ4d8Eh59VPWO//v9+92eexYXWlm+TrXOH8kwNPsEtK+mbNeVxCClZ3ioXoR
mOOkFtASRR2C8lMolsoei6qP2rXtEMm+kbvaAwgFIM8U5bDC+ZECitU6BM3G0o/9XqhJyTseW9vM
8TDqEDBZFbap4KDVOK3kSpgODpD6ngoP7GO1L7qcqDu+cx5wp9AHE6ov7A08GvpkS2Uln9L20CiF
Y2dXA3nqJcsr8ss6033B9vKOh7mxR/++uSiUSMuUPIQ9425ogN2ojg0F0/XHSsVwgP6ExiAo1wQ8
6px5P6oK/bpK5qNKq6JW+Qqr64/yUXLG2+wO6U36QjCronxJdSfxoJB7+nitZ6L7j/aW/ZzpDNr4
GlYpSnG4Wy+6ezxmrpT99B0VjZ3t9r7ij3fa7LZP5XfpIAx+1MC7H4DpaAuarnhssA3RLJtDEtcl
LpH+ZYyvO5zSDsl5rk1Or30xB/tills3qyynWUenLSHu1Fy3hGI/bvusE+lhcI+Wbhq6hielhefJ
229fV1IUovgqn9TvCCCJo/oDoOl7CzWdwiEQOgd2HKht/WkkziJSr+CgIuADr9ZZbPxULdVAmhjh
q/0lYwC+bm5M665DAhjHxFeqi6KCQxqVM6qiDhk3cm5MM6++Jk6rIpmxcKsBRXCDKmptuZKUuR87
HN/NN3aYLAygR91CAVIGxGX0WmCAKdbEOtE61rKD6shdciO6fLjnGdqblo3Xn4lH7dtvGkbFGNcV
dlVZLlLtOY46UfwXWWAuVLNU66wv7BUvoupZ8bS9qQf2/XLqvObQ3CT2jnwVQrBENhlPnfS5SFId
Nvtv6aPqRhcLZNW/Jm5eeBSfNNTePxAYcjNN83Uv2cJHHRvtUsnWetJC1PZ/zCXQElrqLeaXfB59
UpfOZKqOpYS+Zl5bBdLRxcHU7cNnvGjzMxhvNdcJ4Fm64VTZccVdB7VdPCDawslxRjW3e1BlB1Ai
kStxICo4oRvDjPuWZIWOUnc2/KdBlLaB5XVACOhuhXcaLgpBH5QTkYDqA8OJDsVkQK3ZpRYoldik
VE5Sbt61Bhg+s4fWzndNPlzXYb3/eGc5XvXGGrO+VkssXa2pNYQ8I/2ujoLmECfevzFA84vN5WrJ
6LFkJTWQ7arhxgp/tpVfLqInESecaQrVY8Z/CXIzZtcWqypRNqugV2kRV4MSZ0T6C0UVDGtwv42u
mrZsA/PyLq014sTQ116ST2FXfxm0ErCNUtoBU/R9NpXBaW0Rwxz387waZPPbMdUWJRwgw6lLymXe
QnC96INPeMDGBLNzjd5JUS7DRFlUTjRfgbhdEC5Fi2B8rAy7pGyMBN+mkN1UfpaK2vvMGmwMD1iY
73yXIOthUUiLhe/SmuZBT9ULpbcE28SLBJqiv9pgMielm5KwjCPllBbVLpzsws3T9G6JIWneTd+t
LruvlER2DXO8MQfaL7Gui7y51W1VkK/yXF3VLAOVTR31RvbxUffF1K0qSjda9MXqbrTih1wJ0iLe
oYWXA1kIFSp0/elP2BxaOe7SsrKx1niBtOaIIo11JHXndckkWAzPN9BsQkcGIyV4LNITt7HUKnYC
2ktFPlVy+4DJ9IdWmcpP+B+CA5RKUdGDWBKzGrOZrVpSUaEphjiIehRLDEtAIcvbMA2/XkEmCa1e
FjY8tLVlFzlMkLC4KXqQ1U5htB+05nnKm7uPnZ3riRoWhJ4ZMTEvw6xn1myzUTHmTtG7ABMeKKZr
3i8/7dbR3fEqehDegjQGMEk7ivevFhnfLyVJj8qZFhCO5Ej86Ghd0mnGf8JE82KspqFwT2W6CCDu
bz0ik9fVMEI8OCcXYt/Z6qidA5FxwL5t0KYdMV9yQO3pyjzZB5F0F88ZgflGH0RDq9eSGdPQPIe0
eQrT5go+/cmJoWUr+HZ8ExYkXDTNwjgYk8UlWjVlUY10uPPbg6UjF5bc4htNYfRnGQWuAm1eV2CT
/ux3X0//a5N9ZVgmZiabHPnw5CrfaPmHkvPkLyiho/kiy46wYSAyyFwpS1iP8zjAYOdn1+kPNOiS
K0j1VpDNRbcT76lfqug1zTuAtNJEpRDQGWSbWM3a47CUZMEapQfpB7DEaBckgBz6xo0Fu9NNeZc/
fWZriWyaMgKLKavvcLB9r6VG06jI/P3imrj6RbpLnky/OpQ+kTFNLSzlcbb2jUHmLq2mqbMg40UN
9qD0LHfxg+VNt8u3Flub3LSf0C3FVNdmhfQHbQK0sVqZHsY6NbhAIzDxzQKbOrtUMHK4WAX1Cer+
jKsSgKV1g05PAz3KHI9+KiN76tflL5xtwhtRLLTMIV8xcREYmPwDZgmgM8ZDG60s6wXPb2ArBh8l
dKq/ZnjzkfbRaFerhPiDevEPoA4am98tcGOY+X7gYQ5JXtR0O7svipf5k3WJ0v2p9dVd7g+dG2Lq
I3VE1EQcQv+3C2Y+42BF+TjmsKs7kw8g8JHOtaie/JnZkreWaATcOEw2IGoSCVvbe/HjTAWWgJTB
WMSCYfT8u6gCzLkt3nxI5i4kQ2tpdtYsp2hePMU62c1lNZ3q8kfXjf7HcZQTYt6YYi7BYQBd9mJh
C5f6Om0aN88UV66+yca0+9gQr2aCrq4JknjVkmVcR2+3cB1B7Vnk+ky3EN8JzJ3A/kClyk9XNzqB
fRyjzBh4F2W41PdY34QYgQKYIGLZe0UZkPRIJG1GxNAJ2iSdC0pBqASCZsPYh4UjKvPyutiozgDJ
AewI5kzYUmBq6o2GjGqAviOmKv0Gc++YAgyASIPionA+m3PzvrHG+iUxsokk4XBKvtDekrmvBk+7
P3OPuc2Aaqt1PQvevrxM7Y1NxjvbROrpzOyAD1meO+doDbb70V3Qnugg8e6J4qdwTxkn1ZTCThUL
FlFmdRfrlPwPade15DiObL+IEaAnX+kklXddXVUvjFYbegv6r78H1XunKYgr7Mw8K4IpAJmJRJpz
JuLWxuQg3PIU81s7zh7NP4bhURuuxvztsuKeOzc8vkERhAl4Fe8a/kB1kNtU9qgP77YNUGQ1faRa
5k1LJLjsz20e73wZ9wTT1PN+BNkKm9HMl+E9osbOJv2dpgDHwMj2GZ4nZUkFdr+1qrU4Ltk3TD0m
VqtpeB/ip9JcHLmanTmxBZHhphQD+wf0bwMQ5Oz3lduUJKA69xIODhCigT2i/w7l1cWKBb6Fnf+p
jWPvVmI4/TCA45nMtdS/Ay3EzebWGeTKJWbiNUUn2Ldzg8O7DlVcxLqmrql8qKvVvVVRU+nfi+IX
4JadIRXowYZ5nUjgA9uUKFYeUUgApOzb7ys8R5/94up4mozXwh7QLcUzVKSsULnYKE8vRUlMbF//
rtzOmBdiwC6Knz4P16afHNK7BehbZK+/Z18vm9WGUbN1/pHLHVpjSl0CLqcevafFHcOVDfcspmXw
4uJ+ZKE0tgsrTWzNXEHrDVslWM/BFAtpqEihCPK/oKxsDFKy179l24SVX3DrnUqbK3MpR2Vgl4D6
vfrWf1O+mF+Tx8KtQaKZf4Pc/XBrR+AHFY4okQ1bYOTJAMm2NaD1cqKRekCPaA7RXfFhji8GBsMp
4JHooc5vp+lgLQ+9IWxxOL9kURPH3BzaqVTrnIl6jsc06rO6Y48xQFkBSnRfAqpH2hVBFBSCfOWW
hZxI48LNeELVtNPLDhOWS9AeejBWmbhkWVkLyOqe9iTQ1A2bx2CbjtYpBb75jM0zobUUZWnaIbzV
rpCnrxC7gHQs9PogBL28X0/ozRalJzZcp8amEcHEwRDC+XpPEytTGSoTfa8AL4VspmOoN1IkRB/a
XNtKDHcP9MmYWGa5UPQapC/Wr+qq+kJGV3kOn5OHEnNsZuoVR8F+bmrLSib3HqKa3BtSRyi0ZQlY
Q0zkd9c13pcgNwhElYctW1xvJF/s6SZbtpYJ0vqr6MkMynsmMXyvj/W+BcsZ8TKAsWjXqDMJSZHO
M0wwCx1+AIGIoqG18dQNENAL5FMxsIUS1rB5n+w+EZAwrSdsON+4A09kcZGgjgJLJ1U9/ez4mQ7a
lYFnbXKbX4+MrIj51e5LjCqwCL11W4H+rJG74qNQscdCxRrz7iWVv2A80rmsLtuG8EcAd08UXWJG
udrBECYwG0iKH3e5W4yFd1nM+SP99Kw4v1m0pj5pFqW4djtQ3iT/oaAQtgqI9oszOHCgKpKp4pxY
Gqm5y65TL/Y61PtIAgTrAuPaovTKxgbCLSNYQe7bYinIUy2Et0yyMMzp+7IgD1AqnqGUqCR9ubx/
IincunpJ0cd5qShY4ca3Luuok1Tl4FRDIXLHG1aFigWaLTDgzFJUnFWZZtdYemt1n+kUBQiUGSBC
yE35KEYZ3FAKA1BDbP4LRcuzksGYtfbYt+NvUfKe8ZLIfhEIlWJj807kcDpOqKxXijJ18FHGTvHl
PZqg9BbNzxb69Sqv8NhkDBV2amw4YoMgBkNeGA9km3+SSxaKwJbSdUgYQawro/4ce8YLw6f6H+b4
Nxe5ksZ5qFnJotYI+w7vRjYAELvFBwbTvcaTHluEYaULggbh858pA/c0OFki+1OruK8Pq5CWFpbI
2FcXpKYq9/e8kRKg4AVSQfeyGWyY94k87iTrMCrlZGAaYz2nmewRtRJI2OhegPav9pGz50Vp2kKT
B6aUt5/MwxijGK4slEkqLwn+mRGoqMux5iaI5e0tlPWoA3QoLBvTuOqnEbCh3390VGs5nH4MNpkA
GWhTPAjUQEYrJ5sPYVDxoTM8olMpF7dwb2kHCksya5QCpiYP9NUpszr1rQqRb6PP3lqsgbT9bLRk
vPAiT6xsuC5jJY8H+DJTTGl3VEFAcBU1LtkBQ9cvrsY7hugHtskPchi/Fwd2WdeRC/RSMXDplslr
6P7QWKSunXm0IQwXmdSI936nw1A2fDYOMEHweYAK6f2yMWxkpAEttpLGWYNNk8ruSsRebLpf+6Ie
M8MlB/M2vavvihfUTPxxr/9IUnE7Mvsyb/eoIwIlFdlnlfBKO6YIm6MaYQnjeqWOfA2e2dRyOgDs
smKbfKtcdyCdFdelNjfYQg4eo0e4b3mV0nI1smmKcCU99N9qYMYh/+d13xiC2z971iLT+Jc0XqGs
OSfzbJRsgyfoUh6wcUoaSDuk3UF/I3I9W/q7Fsd+X3lTBsiakgpBEkZ0bqSvKbB22YDO+FLd/yN3
sJbFNnoly2rQBUdHLK28Ke5+J/dzkJjoV7rLMgTNXqCrLEA505jVVjJfsZKXtFJIBtLSd/We0WbX
73j57JIv8pM6oIZCgtIvd3btRMQxnkRDCJs+HZAtyMEASQXtwZxPJ5EeyXGGxbJKBnugAJ55ArMJ
xezDZ9VNTG+1aZxrmVzENk4tjYoGcWF6yL41d/Vz+VB62aPxsOzUx+JgBNNu+IKWVUuQ4TqLA4CD
iYI0uqBRLtbPLESi/ahETV28zwUY5sLSHa3EiWVBlkAghbeMRZ4JRTdo8W5hOeq9KR865fmyymyK
QJMtQkMs5yx8sruB5HWTF2jPMnfxkjw1db03s1rQO3feUMs2bCWHuxhpnCpqTCFndFXAF4L4bH43
yU5n0IIHq/Qur+os5mXS0GtmoeCMLkEePWhYlrZudGycpJI4qFHWC4a+btxE6oFOp8fopkaztdfj
C1eYrAu/XxZ/FkB9ime1UtM0gFHAWYJcqnqiz9COsr9Kwiet/Xr5+5uHZv75Pqf1fVSqXRox7QNg
aT84EnmzO8G9J1oD2+KVKxlhVuAZryDDuosKEFOiieXyKs6uN7ZLFt4lIJ5HZyDfmiOlujLVoZQD
yGYvS/u6DMLmI7JFgHBnlxknhtM8aAAG6jKIsb6MbrhjgKRx5wwuw12VhPM1516QE8fObrVvZjjo
sxRHBSLA9MFAGhHTrarDqEM+SWAyJwrGx8sbKZTJhShhUue9UUEm9eMHxVW9FvTiB4YhPzPkf+Kg
3Xp3WeameiA9i5SQbaFGyN2ieaYDgazJiveoiJymB2vP/PLvJHB3Zz3VSWIukCCZmUPRazTnIobS
s+vy86z+LIK7Lhc9k2IzSQqEAuA08zE3e1cCaIxt3OTnaG8IfQL6XHHNc0v1DRO1VfDZAHuYR/FD
d3yv2NKcvxfzntZ3Jv1a1DW4ZQR+gvmZk3AA61uL4fSinKo+T9olf5f0pyUHxv++T+/S+hcxBNqw
qYGGBew0QA1Y5GxaA5SWSYUWvxwaSF/rH7k3fSUPkwufgb6iR0B7eapAPRR2OGeL+yOSrzFh0lqr
0aaWw9Dq76OvBskd8TOfUQSHnvTa286cAhtGv1Ixx9qC6U+6zizx43zLEFYrNzlDSOIwDHUJf+P3
Y6RAdxN4nyS3jZzswJaf3E+m//dNYy2TMw0rD5U5LYz83U7QwTHcj3Mm8M1bN8xaAmcZKS11JY1w
ngY55ChEytrjMIpaw7du6bUQtrUrV7mYVmKjUpy/tw0GdNPqttG1wh8mDFon43PV698bAOBUVSkK
RrauhLVgzkeTbGjNIcPqrFvpu9E4ixN6yjObK21kZ96L8ilb1s6a0ND/jtDY5ltpk6KbJ6mHGc4m
CVqAmxgfZFA9bXi7rBbnRSXY+1oQFxfksh1Z1iTn71GMqkQGeL0SUwrEGR+o1y1+4cW+KjpEoVAu
UAC4QgNeDcJMn6BG59RB5IM01MZ9pyE/hVYKUTZ9y+RWy7RY+XClN5JBanRBY5lV/zSBcl35dnkf
t66F9fc5k5aaurVrCSsy8tBZSsPv6PXQ3YBxZrItZ8mH/WV5521Fp+dmcfZs2lo7UwMCtV31bQab
OgGVpw+c2mAOQqfwgKdMqWu0rkCuQDEtzsoHuezkrIFiajtD3o2vUwgALzyIQfyX0sB6Vk20wyhA
OVBF1VbRFnOmL1ngyaImLsChbbw8v9EHIOFki2tFz8Zgubku6uIQ6Qxn8nVblLXeK8w0fo3kZyzp
3uXNFO0ld9cWU0lno4NSqsuDlD/a6oJeFK/JS9GhbblmExMumM9BIhNdTKfa3+pmWBvGxC6c8kC+
gXLpWFceecaY+q/2KfPyXQN26VmwvPPmg08d/SOWO7G6mWpp1iE2PgwY6M4ByWffqbc2sjT2uyjJ
uH1af4Txp6VOkl6B5+U9G4ZrazEeJEqCy+f1X4zujwzuwGZbwUCNPebvJVopgt8oZeFBU70KAEZB
twtdyxWzgQn3kcVsK+cV2gNNzZId3yO5Mq7w6DlULE7BzOD/Qsdw1krBHRt3JUQkHtpwwE4y6mzg
6O47VIzHG3HqW6SW3DXQhQC5K1UISsrFLesS438xvc6rKPwHoclK/3mybDlGXwXixPx9wtNGHgLA
IpW5IPHyXy61v5SDf94o9STl9ohT6jzWcVn4cscqFJ/YE/QePH7C2rdA5RXuDqgUm4w1k2hjVW96
EH9vkE5P9M8CGkA2MqfBQIDImWxFQuvN5JyJ3MaTZDMjYBgbDMouawBA8YmxGYxHUX5y6z2ylsb5
kEYq5sU0IW2YGzejr2H8vc5sd5TvYmUUqAlProasIPodGaGtjc4946zLraJhM7XWRD6W++4NWLn5
iwxKvOJWxziweRftpC8zxupc43q+7r9mx8vehbsNPoWjDdIw0fainTPmxJlN8p525KMen0fdW7Q3
xc5cybK9y3J4L/YpiFV90N6psnlYzp2QWa3rDPNNH0A/PGCcw6e70DO8ZNcHbPi4ve2Pwm4UTmnO
ZHI+pbOa3KwjyExeF2vX3fS7rHKTXUluGWRv/lMkkDONM3mca0mtJjUIhTyQI+y0TAlsQ2AHWxJ0
G0iHeJPbNvoLTp1yPkZmBgwD8lFGu7GQHC3RReooEMEPjGZTPVGtggj1fnZRMfOLL+ZTDTqJ0YON
H/Nb0cwUnxv/3DZU6gy8x3Vk5TU+jB2jeg5BlfiRvyH7j85qfQ88KfT8d9fxsQcpZPYOCvCdiKWR
951MLgZF0GyG1B4rXHE+BZSGxK7KlOE2MNyl+j6LXMaDzKrVyte5c0T9ghtbC4HI9AKbiJhArzg9
PWkuCtUcE+UjB09A8UOqRHOKnN/6z4r+EsCnGtoFcXJKIQB1ZH+Oczes7jHp6dj6VZq/XrZowWL4
fIJeTIWZLLHy0WiaoyZfVVnw2uAu6rPFMOteBSBLRMGjkuN4wgSAtqHe7MwEKB4gpBc9s9lBrzI0
Z5I4Rah1TSqTDksBaBRcLeruOfDwpOkTGABoDGDKPlzePL7M8CkSPTWAJAa9lg66stPFYXTWiDsA
9nyw+6x60r9aBzaoJH+BZngCWRsnZQGGGFeLyQhX+ZGoQc6IbTCLBvVOd8OIRoB2+ZF1Pphr3e4u
BWeSKphb2BKJa4VNAKPcfzYdhYkNKtmRvXyUSBdGCXHC7FGwqg3nbqHLHf0ECIBRY+CMaYpyi3SD
uXwoj0sAsvu95JbgPARIlJsEojifzxuy81pL4y3LjJMpBgjW8sFqv8k1MFj39TUrbyN1gIYh86CK
NGRDKSHRAgWCTbBGlbswsyHBVWpjC38z1ia+HrqGxwD22itlH9+GgmTCRiRwIo+/LGtFnasiXD7s
9pBMs9+r31o9qICuIzg45s45awP2AWIeVNnQMcBnmeyiNMICw3sfY7EDXK/P+pLywk8Bdifu9tpQ
RHSboB0PsYepoNh7amdDW5tDmRPyAe5Bj1bvGcaQLq9nw00x4B+0KlvAC8XNfCqh00OqsmnjjzqL
77XMdMk4Bc0kBZfFbGkgA2A3UYrCzCGygqdyli7FwIoUYdtc3dqljENOvg69+GuC1O2AGhFLXouS
BVthmw2CMGi/AidxhhNKdGmZCzCFfeiyE91pVyrmFfIg9hLX/ugrh94Qj4i7k7jHILM2zHzAaUHt
FbQpcc/qLsR0Dqgwlw+y3A8g+wXVoluguX1Gf0e9I+FLYk+uKgLUOtcVgA8TNquKUhGQIDipy0jq
PByW+SO370vlSMwfl49w6/uwaBunB+5UYLOcnmCnT5Fk1/g+qTHMGD3V8ttlARunhUhmJYHZ+OrK
nBDOY0oBErRd+rAkTnLNRidzExl+2TVfC+8H/fuNKjgtSLXA4gMWHMSlvCeWaxrLSwqpMbhggswH
lF3hKjImEnI/TF3hfXbu+U/k8b44S8lgkA7yjNvRN1wLExcgZ2GUTwVGEgJRVvzzRXvqsEDKyjpF
gD6KMiIfn5YhpoAXbZg/1N4xDwSAfekDI8Wc9iZxtR99UL/Kd0jGMLbKIhj38vMcAZJM4GeY/139
C6B1YDYdIBfghtVwofIIqGBIsCN90uXjWLduP8h+3E9O2Op7uescHUwXeZ/v/p4+fcoEjhDDGdDs
c59Tzl2FBHMnH8Papa/WFd3NI8Y5MTzgMdZ7ZW+BYVgUJXMX0ZlQdvwrJR4ysPBmyyIfqYleNYDi
KNVNY80OXJRgSznXfSaJC8JAlaHTqJvlYyY/WtqdMgX1IsBBEYlgPmG1GFkd8bqeJCYC6D5qgUQQ
2HDQCnH5pDbFMPQAG+8YDZDHp2KGZC7aZinlYwKoFXu4QzncKZeXfyVE58oZo2E1VEbL7TENd8uI
+Z+MOkpjCC46wVJ07p5Dxz56pfQcx189ZM113AZL8fXyQrZMSfmzWzqnYVpJ9BG90fKxyTJvCL/M
aEMY9N5R9fcqvm9C0dgG/9L8rWgrgZyi6YVB2sXEmobAtJ3EcNAmCaYJeA7LlXOndYpANNYulMlp
XjGrXS3rmXwsbed3mGX70xOrHmoBmxSz95c3VXRu7PeVppuZYsWYOifHUo0R8l8NGHKN439iTquN
5C44FRxZ1IgXcuxjud3JStHsJykDxcqYigaKNt3QShQX12lVWkcmAGiPUpPsqPFVme4kGNckwmYV
7RtT1tW+jXFvz/GQyMe5fOgrMAfd1orgLSFaCucdioSOtRK3zAndWtJ+CR+63KfKv1MAg3MPixnR
0FJS+ZiH9xnICesfUvL3uhl5O+LvwFKRhhyscPLRoDdl8t4nT0TUa8OOlb9mV77B4HxDlY5tj54F
+Vig2mECv6BVvsw2mBPkxh1G6l42GllwNAbnGeJ4rLVkgmdANp2+ajlYy5Or2GND4pGjIwGHUTKM
WdqedtuIHrWKSDjnIhqjGcq0gXBtNtS7wVA7R16q7FlaGuNmVOzlRjHmmjgU+D9uk8Slt9h6VbrM
DK+ksbfcuaT6Qy7nHXqrSDbelXUmvUg1IEgmS+9/lnZn+kC6KNDJFjb7LrPy3RKqxKV1Ft4SeTJu
czKIPJFoWZwniuO+pHaFI7R7MDyRx8R40AzFmaiIPUhgugb7IyvTjU21XTALiAsxH5xGqp3aHD1z
er+sIyIpvCMykrRNKE4J2SSnyY89aR1b+nlZiGjPOC9UZySJ2gR7ZtLUV9PYo1Hu1eotEfGZsg9d
si/OF1XIasjwd9gzYNQmfeLNMhLL2vWcxPvY0hzaiwJnpsVnEjFsj+Fe0HNi/OT0lBRpNGYQxWL/
mm9D/2XUE5ERsy9cksDZUWfSHAFYj1sJE2XJvtmNmgfVi24G3wjma113hahKm0qxWhT7faV6pK6X
rkNP9LExu8DC8zijoyONgsZDkRROwSUtUfImlabjTFVnnF9i4KnpgyD9un0+LAlKQGgKyLbTpSRS
UZg96lDH2DoaOl4WxBYdEHPa5wf0RwTn1FHxTavRtMiRDZWb6AmwRocR2zYH+hw9iwYMNnYNySBA
wLFXE6bYubOpagBKtLKJ65aAIVU5LtLoxSLYQ74+z+7CEync2fRoE0eFAWpd3kR7A4hslZu53wd/
uOt2wpnJDas9Ecb5IGuc1In2EBYfdNVN9vJ+6l0WxCa7YXabQxUQpCkxmS+9jNei4i9zCdzpnQjn
fJOJrGSU6xCeH1rQ3Q57dUcP4ohZdGycZwKFTN0XA7x5rX03QSSdXlvar7/tZdcr4TMXZYtEFkXz
zZF0aAPV6bWpgnVHAuBAqohCiw2PfiKLMyvZKKJESRArhSMiSzmmsrMYjeUUdTk7Ulstu8trE5yS
ydmYFYV5rEe4QSatfEqLbF8QqIhaX8vm8GGE8a6p1aBQm+CyWJEdmJx7DyM17rSWaccNKyw3u2FP
vTlgdQA8QP6+QzzZVM7TU1lCGjYaISyv3bw69HrstqJHDp/q5U3b5BxIn7ZlTPDWPsr39c382t0w
eAHJXXb1q1Kh+VNs4NvKghk+lj84L4XWraEWaAsjx8S6C/ubYnpL+5tEO1w+q00LQxoLYIAMoogv
aUhjTcaiNZYjMa5tirLkdIhEVJ+bK1nJ4JwFnRarsDGPdJQMy9eSt0E3XT02nGoZvH+yGgvgari3
zqc7m7iXRyoP83Ean+u2ccsCeEixsG2Vy4X/VgZgVP2/GLbg1U1vtrRvJKmej3Sed2n7kndIrtIZ
SaRwb6jJri4y4HIt7hIJ45qNtxDmKv+I5ry+UbYtWNTl+ch6srTX+U6vHIylXJtucyO7+V5qwVzZ
YXJYOLy7bdUr0dwxGo05FjOVFlw49PX3sHDjld8iwDJhdl0UH2wr5p+Fcq7fAjAtAD0ytlApD1Sk
0BLHBBIn5m+6X/IvyQK6atE75Ovf7abiT5efnJvthkijFi5HaT+7KjDsxp9saH4ASq3qavtcTB60
EW6tD/WzMr3SJ3Tjd/2YYa06SB1L7UPORT35IgncTWBWszmGXTofe/PaUu665stlwxOo5Wfma7WC
wSL9lKn4/tIclPRHinWQaHbCpQnSWoj6txHcn+wX5/IBfqJHSZwz3SieMh95GtMP973HxvJjHdV6
MVTE55OEj3hQHcXEGRtrPkMw1rRQWkp0phyXZZA7tyrV4WYOLfttVJrCa0ytfUhBpp3u7MwOr9An
pOwju86u1GpQA10pgLpFoyxQ5qW40fNc2UsKnWqnW0Lzo+y7NHHjuZW9pGtUBxmPKujnbrrGYIzk
0iYBMMWQf0V4W/kd6rSvhUE7FHKG4kthD3NAooiA2GpOqscOtB9X+Hm8L2ytc/KKRjvamLWTJS31
2rg3XXNI7GuVLuZjo9uNWzRVVzi1BQJrxxpm7brP4nZnSIXWOJKhtD+GJK/eKe3MHwuZkYkN8yq0
nXZpgJQUapLpSonV/JwN036s2qK7Cpt+3BkV5hZcOcyK77YZkp1EpwTuolCt6IBQB5QTkrQAw3AE
0dq1FqrVY1JF1S5H+eShRjH6XcmG60pZwC6CsPsmTZrpMZEb5aAZg3RVooMIs5ml8hFpjYpehlLK
j12WJEBfBd6B6SDParlmPWZup0mgisuWYQ6deKjKR6nWAPEuG4NrEczjK2ZoPerxFHbOqNHa3sHB
RqNDEeL6iaVSBw8h6kRpP92j6TfZG7SUDzZV9dSVswldPF3RHWqgxD+oXZg+dIPRH0zSmTehScZd
Mg69s3TRUe3m/LUN2+SbpebRTRP2eB0aU9/tczWXnhrwAVy14wIguBLpnSrqpdu5DHNHy8MuaAv5
e5gm3a6SOt0b4+UW1ASNtwC1x7dIRVwTVGDPdTZIUEV0eijuUka17uhWkr+VFGAKqpFNqNxQ21el
eH6ogZqeHTT6XpBYfwV/T/kD0Aj1niwSxq7NQfU7OyweUzqA3YGW8O/zPLpVR3SvbvXRG80pDIxW
VX9c9iNbXh84zwoKaiYqfHxLomblaWuZCLOyrvWUqPYMqroLkm7/RAwQqdCHYAFDh/2Nlbvqi3wZ
AcygHGP0AXdp0CL+Du33fyeEixLUugPURaYjHyDlXkHvS1I6mfbtspDNwNQif5bCBQRKaHRWx2Lt
6fsSRNf9LvLDH5nklL+s75UnHRKQl4lef3yr1OcVifE5mzUDINLiex6HAVFIpmnLsQvYuH7md8cE
vLmYx/aELYFbj5iVLL75MSdLEc5xhVzEYbrXnezOYBlZepvdGqkjf5DvSkBeWjd+tB8aUSv3RpIC
sC9/rZNnZQAoElKho7Uc9Xs5ceyg2sl35A2ADwdAUe4N//JZbl3SFuJW5MM0gPXy0IUTrh9wQ3QI
sJLCmbG6TBcwGmya10oCF8KRVIv1rqmWYzs9l8VjmBSuKhr+FsngAje7sqku9S1WMT1b9Q3goxxw
qTj/aqv4wkaVKNlURfVyNKSHQipAYBcLJHyGefyFvzoNvrChTo2KpBFOYwi6G81HP8PevKqC/wHE
RHDufH0DnEElbTNIWoAt/7ig0zz1QMg3OfG3yQceKIJ5YQi1FbCtV8c90eV4UFAogMwZMM12QB9z
wL6Nu+k6ulHexrcZFMADZnA9EXjl5lrRMAWyHRCdYMb21PMmMZg2okTrj7VFnXL+aOuny5qx7RBX
Eji3C7f0HwmG7qQv8k1zq9/N95jefcpeZL/e5S4RiBStiXPBJToR21xW+2Pe7El/qxmifja+iei3
v12tibPbqRnsbO6wa1Y8ulaIEHcG5TYluwmsxemCNoYcIHD2F0Ne/Jqk+17+MoVvdY3Sjgi9UrRY
zrz7EhjDIF7pj/Gwm4dHOr0Kzm8ruGctdf/REL6lIe+maiQKdlO+t3QH+SNkj5C7fwvvFx+8gb6o
d2nDElSw/NoaoxRHIoSzhCwnWV4aDXzioHdBCfxApywzya3UqvBoTbWD0Y8iisINJ3kilO3yKgBJ
47DFrG++oIsnd8dYBQk2wAKlCZP2l7eTaTvnxU4E8fZWzxi+k7G6xgTMFBq13X7SviZIAO6I2QsM
ganhmTD0xyogiSXIW3FbGS+5qkuDrhzTbm9r9NBkjHyqdkiGOWKd3PR65F9e3pa1A137j0huI1EQ
VQBS0C9Hs0fnFZgewdYBVCZyP4xe/co4H8Z9JuK+UjaMAGDlmPoAnYxinZGY99QY5NoM8fB0jV35
MgTxTXowrpaX8TYuHe1Hchg96cr4Sg/Q2it6YDhfwFDYXV686F8op0pUR4bZZKUpH6s2c9oO0PDU
cC6L4CehmOc5WSl3pEokT1Ihs5VeWVedN/t1gHsK4cm9bGKizQJB7byXAj0GTNJ8rPaXxW+ZyXqf
udNNs7yxNUlDcl4PJPO9Uv02FIjgWwnPVshZSItCec946o8ZGHcfrUdWuQGOx532ol5nt9rLhCkb
5LiCfNe5BjLYWSAKM0Wr5G6spsxi0JvhH9D5pbJeo/45TN8ub+RW69HJOXJ31ACekCIxFFRcMVrT
Hgo0NOhPyU12WHwWtYuWtK2ajLmPoMkbrcOnqqnWVT+UxogMjZWiDyEiT138d1lI/3NyfwlRue6W
tlC1rEhy5Zj8Kitnfk2uGfC2Th3qZaGjA9oYcweeInByG+8R7OQfqVwRBzD8tBmNWDkyOEi66/Yj
ChvihmvBDqqccZtGOsx9iVqRWd6X6OXQJcE6Nl3neiGcaZeZmQD8AwUGdKPVh2Lf3IIFCJH6skMR
5QXt67t8p79c1sNtVf+zeZxBZ9LYFG2HBP08qwcSJX4e2r5RiCbmtu709dI4mwbsdFtJA9Sv0gCh
pNVXcXigYfzaVte6CFDlv5jWnzVx5osKnonUHU6KXCX7xB+O1o36+HsMNgqG1FEEBS/R4jhTHg08
4DA6AbUfFc9eflracZa8yvqm0y+XT2vrPl9vI/t9FaVU0ZgvDWCNj1VlfJRVeZ8QAkdPMWgT5ju0
HDUOzfSvl4WKFJ9zHQOb+sF4PYSaaevQtGicUk8O/0oID4peWfECnnKNHBU1DHSpCISJGYGm8x3q
pI0zWYqQL46s2lEVv8Jbu6GCBMX25aUAl1ZGV4MChpbTE2qpEke5aaP77nZ6iw9toOXe/IsBKOb3
lkd+6HdJ5Uy/rAA8bWymlw2kiALorYY5jBn8+ROcUacq7WHKuKWj1/LAIMQ+R8ErvFQSj82ogucB
OCClHFREEJ5s6spKMmfniUJ0vH4gObS/tt1P5R9UR09Wxpn21GHmBxkgdCXn35uqdmzLjy3h9JVo
FZxBdzQGj2b0GWMZV+peutOf9MVpQc+hAuAwXBBatcFl/d9UHEz3AnLLZDxw/GANoI6HyCYSORa/
yhuWw0tftEcjdiPqqB7SlbfkXnpUbvTWkYAe0HqLXwXlTjhRt+Vh1n+D22CqjVVc5MheUn/06/c+
8xA/S651Y98ykFqmrgXQEx5yv3YN0QXIjIN/rqyFc/tuGnM/dAWEm89yYAYJsLFBseTWjuIp16Ub
7y7v+dYrXmVTaWyoGiAsNmestkKLuQVY71HGVNi9sSO+vqeNk3cOuY+/JcAL8kG/dxTNUG3a51ou
Z58ltdQynozhiHmHHEC8YAyJ/HY/4XVdu+pHD6pxdrgd5kiEpOpbbnAtm7PQUW50vPrgaBkzCorx
/nQsZXRFKc/VzeSzx0Mv++FPwU6z4Oj8ZP/sNKdWyhhnYTZgxWxQUwUsn144yU1xUDwgdN3NIkVi
inJJHKdICUZ/APxUjkgTMwKhzA/f0RcaP6M/5NF+nL3cH2W3a0AdKQpGRdvL3dBqahqdQfXhWGVX
Jn2pMccQZ4IO78+iy6XlcTdyt5SKKo3mcDQe64Me5EH7FQGpajmVaz1oeGaDzydygHpTXQ3vgpPc
tFFG5IMyjaIBAO30ggtjzB0qtESi93bwJCT+U894kHfA62aXihgffMsXGyt53IYWS9Uqo4rEzOjW
h+pJ9RJws5gfkw/rvK3d/lr0iN+2zpVEbnejKkXXil4widWr4qJyAxBr6S4MqPeb0Uc5inHQN/Xm
L6HgVz3d1syWVKkvyIx+bBmkZG+VfW+WR8HZXd5LmR/0Va1EjnodZyc/28jO7GoMqQ5OdFBecid6
0N30SjSnttWjArSW/1cXmTDHsIpYQdxK+qGFyMZXrph/HajbgXOqOSy3YLj5uwDvn09QTKYCPsJA
v7rG95WiijiVcRKxXpHle7jrwcE7sJlw8zYEQsFu+sxYaqBZnBwhRsemk1vJ5pycTZZ+jNtwZrFf
kOzZCLB6F71gZBv8OronOEz2tTMnsJLGGSIq9swLSPNR+5Ce9bdPPBwNHbvqo34bPrNEW+xLyC46
l+WeiwXbHJIIuDNRhjPP3vhdbXbEoqg0whBjEGPHg1slVTCC2OuypHNtPZXEveu7heVINGRKO/1n
FF4ppuDZtmHopwI43dSq0UgNDanKEVVMEwGXBMQ8RhU9PZL7BviRiQOWMiDGipqfRSvj4o5iUEe0
pmAPo+StUF/rXlBVZEd/qhqnC2PyV0Y36XHXLBN2TjcAh2Ymrmy+aCnm9zABGxa2YN6M+cO1NBM3
AWOItABMo1tnkWshmehZMKf0Y5RfCrwQdTtxleql7gIp8SeauwnaXi6rxtkNCEQQA6QjkIZ873li
G8y3iVYnjfk+a2/R/3H2XU2O42i2f2Wi3zFLbzZ29oFOXkpJ6V8Y6YqeoAFAkL/+Hmb3TFeq6pa6
N6L7oUIpgQbmM8c0mj+U31wmIV6gr7RiqY8oohlHQ79JBHB3XEStgM6dBmtltiBuJJT82mq8RCBe
XtDFI+9gOEws0dif2lugN+xmZy34fm+u7qg/PO751j8p5O4nyfli3WssBxzO6OxPfWgOqdzC8rob
dZksOgcb3RglkMh9qVZzqvJ3jU9hqPd18MvT2K2dyhgxuNKV4NA2C6OP/VwrPNs69gML5Vyz7U71
+KS5D45ZXnnvlxMbwyPoAFYLbOtZ++AieOVGKgyrdfUnowSYM+NeYkFfwZaQk+6henBNduzyUL4c
7mJDN0lBoLmUGU+QRI7XZenGfq3IdAkTn2L16xn9qXT3ZRWhvQYXKQ1SMBbssi8FAqSlJ9ag2TqU
IIeQ77U1/aaARFBDgBXO1QD02z7U99qV2DfQebpW1//hnLYhQKNDbEedDUpgEnkR9MheZBXhsBS0
FT6cJzPuVpY7gM6X08KnxDDeQGvDnpg6sXMWtM2fR7NVD1ZnDaXXupq4AqP5cZZ/uZ5LkMmgt7rD
5usxQBYq1m44G11py6ukjXmP//rYv45zccjosaUVfZ2wJ/OsrOfe5ux9ZgEhhj7/35cZwvqZh4O/
lY1dE5odF4sXEgl5AtPK2VZjxNstI3KCLxlk5ZFyPgKOv5BXd6afP8k/h7xYsiTP4zQvrNmRhWUQ
bppWs6lW/9FtlJUIq1t9FkWJpht193+AKF/e78W04qyGlr0Fd590ay2K5bSZPQ5lCDI3fOWuhSY/
ORW+PN1LEEpOE2Uya9wqHHeHcIxDeMtV93o063ICp3gukkWprCCkhy7ENQWMHyBYF7f6AzzFqBxb
MrxaZTFrLWVrZ6uu5wLf9WRhfmWXk9bQYJKGTdCddee/nu/UooY1zq43sjlo/AMdOb/X1+0A8FDB
DwBp+7/enH6oqM/39v2AFxthbjqdapC2f3JUtuia2i8cNJDrg5KuEL+0Su8ro+Y5SqROL2kah2py
rT//487/9QouFo6VxYPr5vCjsZzzSM+0mrwJ4i0TDHBEShe/vt8f9/2vg10smdSB/V0HDNBTCeJW
RdKgspnv5Le/HuWHVu7lU71YHKQhlszYAEuoowUn6shl3ig92npuOC1gcvJCdjF0D9BLBiCXQaX0
byfzF1dwiayHlQaLXRc3OndKTIjtz6JFs7nFXOkrF1eR/Ffe4iWungCUzfsU4xkLmMgqL+5j89QC
MB4HRpDuu3t79KwaE8troNj766c9B2C/WDOfB+B3MXHupIrQQBR5MqC5MGkH8Xe7QJfP8iKot4Vp
tm5ewb2IvCgt99IWJwhd5k3pZbF1Ld6cf+1Xt3MRbxpJlevEwWhoHm/pvgqTNYOtqrzXvL/E/vjZ
OfndDvBZSv3u8Zm1XndGCvffWYtvhKKQuiEh5itO5fJ4TZfjZ0fW94NdbDdqnDRpX7N5miSgUUKJ
D5J1f8Ga+tpDvNhUnLHvOI1hEQrfX93XfHOrLp2gD0w7+N0q5BpO9zNA/dVru9hZqFUMJCNYAET1
7G231ULyaG8QCAR0BxPgBfGKMMViaLc8g+Q47MWSd9BbzrW8anZxZZP73J2+e6M2MeGzruEQGemH
leQetd/lNSzHzxedi7AHpnuzdO/FQWWK2hVG0z+1vAvSkXvDdP/rZf3TwBVWDP8Z4uIsLG0ce5YD
07DifggRYSyhswxPNh0Hb3a1Gvnzg/fPwS4mJtAVJNUMvD636H0jUf2p2SugGIzPgjR+fY3E8/NX
9OdwF/OTMyFIPt9bz7bEPIgaZKTheOUBXntHF1OyhGN7CiW5OT4cQ1p5mIp+s2FodrlruUhDd3XN
b+3/c/D9eV8XB1+OzcTRdQzZBV0GeXsvjyGKhj1lOZs/irUFbKhS+U5EV3+FyPnTOPG7OXPpOTHx
Sc+pgmmJwg8H0QA+UnThrErFa9F6UQK+5ZEW5aGytK6U7rUrM8i5yDcA/KsGOq8IEaH9AosbYnvl
mW1A8jjGUHqGxmPkhnSrRCjHhjFqeOZ9e0iLMN/hSFn9oZvxX2/yv5MPevP71tP/7//g32+0Gbss
SdnFP/93l711tKff2P/MX/vPn3390v8emo/6zLqPD7Z7aS7/8ssX8ft/jB+8sJcv/whrlrHxyD+6
8fTR85J9DoIrnf/yr374j4/PX7kdm49//fZGec3mX0vg3vzbHx+t3v/12wxT/a/vf/6Pz/YvFb7m
04ripi+/8PHSs3/9Zhj/BEwKDnqg+c6OgC6WzPDx+Yn+T02DTwPEHhF3q0A+/PaPmnYs/ddvRFX/
ifrXbCNoQHcagNnf/tFT/vtH2j+BcQYkYHasxaeIr/99ZV9e0Z+v7B81r25ohjPuX79d4IRQa5h1
H1UUuJFFQij8c3p/t3M7WlKqA0yUPWjVrgk8Wqhvo90DlNUQ8BV8YqPiasHt6/n/7zFnCz6UfUHV
uthmieHmJmkxJrJIUK3LgC1VYGrSZYdI7Som/VMV5s9z8o/h0OmHAqSKUo9+sUyy2XqnmDBc161N
DQY4bh26Lt+aLhySxyZwi2oZl8260GvPIf1RgLimV+KoVCe3WaFhFGbCWKuTG6imsbXoXjrHTNq+
xqQ/C9p5PB09JBTYfJa5+5yyx5a0S16u6y5dGdoYFTA2ZPyub8d1lRqB6MkrTJRuir4NW5GE1Ni4
/J25z+aAEjsvfakdYjcPWqY+Ci1ZCqmtxkLb8ZS/pBM/mvEAbSI76iYwgXImtrnIFsqghr1N7rpS
f8k77dxVQ5i6OwLnllTv8P+3PG0CalY+MfOwdYZgHG67kZ86XgVT3C4Qj3nCUgO3O1S8803ahUqs
eLZy06N5LS3orJrFjVMgvEGNbNBR5lahq9ZACcO19miTjD5shgLopUNyLfONrD/anbsuHSegg7uT
9IkqDrxcstFPm9aryvqQqtoibRxPCsAhOhEq4FZOQCSw6mAlhT9IgNBzEZZdjW4gFKj04siab5ma
Qhxx6BiQQxL3zDe6nobMzmEq2osjnNtA2HReQQ6LzKIJ6fhSGifU+fyMnYDD8JK2hm9OGmmSb0Rf
BbVsI3ALgzzHRFTtZd3ovpXcVjKG6mMTslEE/QQDarru4J7UuCh9q+JVDOBmQ7Yq8TrXCt1ShUcO
ORkJcCRGnB+1Aqzx2R2RGOV9BbPnqgCKFsaT39yhWzi8VL3SGKPOcG5iw37nzM22WY6GNvoEY9bf
DnWV+dykQdIta2ksi0wuCjjUKEbmt3TXGDexZW8xg3w1GY5g/y7rUbudRjdU82rRyNdEg6llRZZG
rnjQTVrZ02y61h4oYDqtrEAx5A+Y9D4TVVjKZV+9o/YO80vVNxt5nLoXhQBlCbMONqUntyx0zwa+
u0qsFdEfLSfHVW4F/AtL/qprmFR1vBvzpzHvU0+ORpCNUOhEDciBZVCeedAV94r8yU2moLQy1ysc
YFJY/NJk6XNl1Ctmjg9ieBk1MXg0ZquOt9+E4ywKri9NhXit+gENOqVyllgfK4vGixyTcjCgeTqR
56rsA1J1Cwb5l1pmuGR3ZTVjoKeWR1x4HqTjrZFinrkkLOsY98u9otXPsxWP6Y5LmfarRLE8TeEb
kxNvKMTSJcmiESyo4ziodDccyUId0fqr0A4v0qAB/XVS0UaepsC12VKBZcQUT8Fki3UlFT8xcpgf
AnNBUr8EhSMh7yVIZlrynitAETok7JwygE/iKcZf0hIrqykPXTXdU6U+Cq55yvAg6+wUx/Yqhc9a
jmgXIh/UH+MUVfHRN4UIeV15xIiDqS9CY+RnXRPLiljYbN4M6052dDmS3rOmzmugXcpo4U1AiSgW
srs2xy3Db1WJ8VnqdfW3OHkmQ+Inlu4h0l5IOGPAjMmzu/epZVFm6DusEF/TqjTMLYDiqb5M8/pJ
dabj2IKTjY03LPoyMhorUjsiwokR5qVGso9F9twZoPTS4tTX8I8i5U7Piygj6mM2aoeeZqZXjYAd
NBKskFYx9uCPrips0nhieQge50ZTENmZeeWPSXrLBiUUI3jNuauFacx8mSahYdZenms+T7JnmBsE
g5r5JqG9D0NA3wXLtBr2U4vqaO8+lkI+EOK8iCn17VwLwGhbdnI4prR/E4U8Nb1Yg3pwFyfpC+Hw
XJHWvVrSHUNJdSoEBu5k6lmtLnw5oJ7cUK/O3gqZPQMN7cUwqnLVbtdYncccDMwtv01f2gKEAvtU
p29pzTAzitCUq1R70Hnu6Sq6nqkREgIRPEuLBukuAXRd9hoEu4r4QSfxgklwEye8+akJcaxj/EKH
slJi7GSFQo82ymdVTRYZl/iHJlYsp34s3SedTvsewnptirx0EsdRy7DKVBxCdf4yKDlwYSXgQplb
hI4JG7Pkoyz6wDGv+a1+zcTnc9hUAGJUoQo+hx2X9erGGiAa2eHQUM8zEa5ax9/qQ+W7fo1t9Vsc
cSTKeNnPaOXH/jXi4gU+68fRL1ITao5ZXsST5dkQ/huBkzLg91o+cCg4qWsZGsu/zf37fcxZ29pA
JKdCPuoi8rAmpeBSGyyv3JK31Odg4DE4OunIKJ1orlpfK0xdtKE/RzRt4GlQ94d2ONKtr0ly3DhN
XnAT5HDX2I4c+oLuGod+mKF6bUzM59Z7WUD9CDW69N0d7wlYiZ14xvTym1RZfRcG/xFsfh9cfs1P
Pi8GPjcqdIwh5qz/UFpmWGWDBVa5FyNaUosCa+RFxT4MWw6Px0VQTNfM3H4SzppoIMOdGQ5osx7Y
XKX5LpwVJc6klk8wGkfny/CBlI3kBjJd7daJ4FJwulaE+Zrw/nGL3413UZTo7ULN0gHjOUIHgHSv
2Ffa759kiq/R69c7ugiWYU+Xc6vHCOkqXlh+fXY9883YMVitQc1nDfJcxLeralE+iFcjoCtnWS/s
Ve3LvfVQnK91jDFz8QR/vB60m0wHIOoflI8RnzVTIkbTs8o3OlWhmz+CQg4dhY+yYWHbTOEAsbfK
Nf2CP1sFKvlAncLdac9caOgw456qOlwO3iySIZAyfCoBpjO+1ZrrN+YjBII9N7HCqUYomd8zzhd1
ogdjQn2axkvS1ltH9BvLeDAIuvDxjRbDR9IYcVSxSOZQ9+1kQBrdS4zEE3YSYjd6V1IHjXtghYoE
uhlQUGPSMxGvQgQBWgypR7UMrMDbRnnRyTktdokEFOA06a8Uipsx2gTNnT4MUPN6Bv35QUIrodCZ
r+eg8rYytG3Nz+1kmzcP9ih9kT6MMHZiZbrWhvaswcyEilnDQguQr3tufdNoakSMxwoiyIrOgyK3
PWl/c7MDG88KUf0R6QT0aRFjl4FCEx+pUmioSAnWBq4CeaSX6DhUx2JXiDTE0YsDtfYd1bp14jFy
JXBJ5r3MVgbRotKwvVHbpwhWbY0FCsAKCW+j2FR3vStDnA68yKDDjMZ7WYadmT2aTPKlYWUrhKRe
lsEGQ5b3fSqXc9CnZ/1GHdptCXlCog+Ryb9Z/R1S7HC028RzoTk6NrAE7+pnC19NpnKV64hY1XLL
VHmiFUtRL1/r7bRhBXKN6l2tZmnAAVE/T6btiFAlH3dZeocw51B39U5AwnvioAqUY9RbJ4EO8mAl
Hooua1SRfQOZmY34U7XJwhXY47TXAU8cOmxBUdG1JffotHtoyy4kIjeVc8RPtV+rNTo+cNw235Vm
SbPYtzPiN2N5Gix3E8s8ZMOwmMYkUNonIYDtB8QzE3ZQwnCTKk/UuDdR3ZrcIVBR7XQ7JWAjUucc
YmEyC41uiiBRsjCV4ranAidOF1DjmfYdgmDhK/kjSEYfljotM1EF8VQhFYReyeT6o+iDcgSiLIGG
NFI30btLMFdDCiWXVFWg24mWWQ8lnJJts+7DcoSPhAo8jfbeiQcvd/poHE55KpYKpFxSgrVg3TP3
3mmeGJZQXH4bdOonU+vF8U2sl5/fnmzDg+IfKtVIQmH4YJPHeOoO1ALb+I7VNJQ1Zk67nkxQAhFp
akkbDbF9qoCZkOgYJruWAH1X41Pa+gYU6zWzjPJMrFQ7CUr9rFf3KtK1yXjOGjNU4dVlDzwsOuoz
THc5mf4IMRwVr4wJvxV51ILEah/MgSM5sxfGZH4MJDkOeEBJjIJij/yPtYFhxmFbw21SUq+EYkxC
xDKJQWIkpWdDEKW2zqKDEmQKzhj6NJUTr3UkYV3SLGOwuJntLLvxbIxlACPEQLfuBDEXE1nAsMJP
XOuu7ifPcpoNsBRbEwq7iQ7FF9EFsq291JwWPdsntRlo+XBvMeaX8lkW74XrRExlYBPY+trK7+Oa
LdxUWTTmymQwYKvJQiZIPwCwrfpkGbvJAgKB2xpup23uQn+FBy2I824aDE21c4v6Pe3cl1E92qDU
E66EKQzxBndYECr8vpNe62wKzEXSdqFTE49ZildX+TIpXw0D3Iwpw/viWwkZGZXxvTnQoFLgyAZu
Z1oFap5FHFmT4lRRpoF2XsZNqKctauunPMvuSga5KvspxgabYWOlWR4208vI1TOvoQyCiSNK93Zw
tQeogmMPthaoQ/klip9kEJFS1SuhI6J1teqdN8hIp157KM03YGG8OHmqkL52A9lnNZRooYlgyaCG
5FcfB4OiRkn7zt122dQn1heRpNatltdbN4fTm6P4LAH3K4Yh55DC+oLdGBPeMqlWioXWB3/lZPDM
Ifcz8sCJvW9b8Q5TGqRpvaf2hmeoyqpRePDreOdnMSaij/+cjXPZ8PvooxejbgmOs1FXvXplQ3AP
7h9R4SuqN7NpQVeD4ANcUa+RdOZWwS/O5EsJ/46rSuK4iOFbWXs2P4+SB7lpYIpf09a5IEf/O+D5
8xbn2t53AVYMW96qH3CLfZicMCW7wHzUYIPJtvrtjKpuIqhW+X0k14PpV6XP7vONav6FUPdKHHKp
MqwLq9GV9DMOeZgU5rnlKk3f/w8v1LGArgFUTYN53UUAH6OKQAazNT041h3bFyQtYbaebTAFKnfe
TBj+C7ieH8ujJqSLdBMzyXK1H4xHMuhp41og8NQDkNc/Q/xhNhhFGyoEP9nx2odf3+RPQtgvw128
UaLJuksK3OMUdwhqXM+l8koi8MmHu5ig8EMDM8ZCYA7A78VzrAGMpYmBW9KTyRvKDuGCGXYEwj5K
vbateyn6RZU3J9d9AlgizApAGCYZCrdadKOM1Aw+DnyVjd96pYsK+3ZAScXJbl03KiAKahn1fWq6
D+k0LkddeobZhaRq1loDklWHuIvZq6ZCgtk4SP/RQ9eogrrg6KktX80nMi7b//VD/ZwZv7rji6cq
LUVtlXnmDGybTukKimRAsvBQZPA8NE0cznSu7JGoFvFRFFZYx3yDvGbpDCDSlGnYzBZMqCz1fbuv
KJRNiiygzZV3r/4kRfvyYi7yJag82Fln4TLLVb+vNtl+zpnyM2pm6HuamOjQCkfvCIZr1/bKn047
W1UAX4Pm3g/JodvBXUsnNWhKsKBUQrSvjjk4NQDMwdVH7gx42i5+/U6ujXjRcLVqkxuY7CZq2iiG
1YqvJOWVif6TTQn6cwb6Nsg+4ZV38TibxswdAlYUEuwPB7UoQm0f5I9f38cFgupzD7ZnaKWtgaEI
b6K50PLdHjy2mmQJwWqybcwrGBOVRo0iOuRJ+3WHSnaPAAjWVP4wpp6ml3cyBVkC1f9fX8bPHico
mFBW+XQO+6GLk49DRwY8TlZsR9g4ctZ5vx7hAuHw+42C9wp7iJmvizbu1xstKOrJ5fzG2vyhL1Is
nONoPnW9GsADfGkk7dokMEbLpoM7dffSHLd4Md+GwgkslYW5Su7gPP1oW9CDj+OFrvVbyrAFdMh8
3HI6yyRbuvk1P52f1SDgOoqGE14RTGMvVXeZbSQ9ZQU2O13uUJAAeLDyC+WZ631QkWeNGKFZU8jX
dr6m0IOVmR5kjn3dvAY5vuiN//H8vruSi5oXE73VOUOJV5Rlq0oMUVXFiH+QpXDjmFcQEY8bRGdc
oCdW3RkSu1DNUMuvI6Mt102egQMyvAxIeC2Q0Afz7tfv96cT2QbWCX1HuFhrl/ESr0aYBYBk7hmN
/7vTev8xbwHM8Wc5IBQyrszZn0VoAGJD2g47G1Q6tYv6WMYmlM90C7YHsJVkN1mYB07wJv25Uz+r
f9SLa7vOT6eDq1qQI4QJ46w18nUSl2qsNxwSomh9eeltBlWJ7G46taWPGG2ZH/NdG14zvoOINH70
6/EDmAy6urORGDDCl/5UZQrLx6m0dW+MG89hICxykn/0wEZAsyNURbuCbV4k7WGB5qEnlWFlku6m
GdrIQXE4VcBbUYzIamrN7+MYR26zhMYzuntGwPR6pdttZBfiKNPJE+ibpWhiuEgHMzKEtBu26nTW
yEeF/qEm26Ww7120AkSjLMfCQKaF7DsB1l6zfNrFvtag7wyhdIUhRE7PnfWtEw9FfZ5EtzSQWnM8
Owv0Qz2b0ALQ1rjygLDUl2Uf9XkfUAWUZlL5JaDWyiCWKZm8sS92zvAKuxXfNO4mpfSpKXyoloS9
km7UsnuZyzgEIboRf9RxvhNlCVnnATkymhyFKBckJR46rYsBmsSOhq5eauMOYDpX39Xqm5LdQabO
H3IYk7JpofPRH+J7ZbhTrUCTJnp0IPwZ+4q/ZupWplt3QDU296xsbymIgPJXxsvI0ZygkLCSyJyw
bsYbU/ZIfYVfVecJgOMM946yimdCywWF8traQsobfTcCVVNlScGJcZKzjhi8nGjQNDywcTWWnt6k
zluX0INRpbspz5+ptL0Wmq4N2kh8GIPRMcF/5t1hcLrN4NavdYM8AZp7p4yjSWbUftcoqZ9OU1Ta
OVq/z72gvt5boQGH42qEHEurxnvHwAaWju4+7/tIDKkHqRtvoBp6cjXsD1myVwzpt2W9jNONwdHr
d24B+ztOjo2K2+DFOLS0DgYRFNWTCYuPKcE0lxkkDdUapcRKBkZWrcWMXlNX5vg2zr/XVXM5+QGb
qV/GoDzXbthQGlUd7MSI6/P2NCUnEvcoB4y+UZTIRNEYrtWgLNDnbfpw0go/dd9zaR2rVMx9k8e0
RQVBOGEui03jQPaduPdJ1gVxwlEVsjyGn4CPpEdscIEqIKO74QkmQru8KhdKD2lZzI/cmgIAm/0m
7rb9iECvIaEyyVVlEdiTbOBr5eRVoNRNkOr5vnBvkuEVzKqAWW8i0UIHtPEyf0oYDNOLDQFZX3f7
lQmLvErtl4AboC9a7zLpBIDleLxeOvw01q+pDshADlHwdpXQV4FrmIzJr5rYq6RAUfPEipM7TtAG
w0yWry7JdpVxbBIF1wkBXxOaxJhwrZFtSpPCqKrZsfZcxOSbDWusxHyYUCLtFOjssqOO8gtJOXrA
czX1TmleJvOkZfsMsOmkudMU4bljizLW2kT+b6B/3UKqXGm0IDFOElWC0j0LG3U+my5kpix5vhto
Ew3dPp9ulOFY9tnCGFDFHeSaqSdNe4qbl8Q5t7zxbf00qDFKRa7HjDtqC/RoO5/FO1Ht5hcyoogs
u3pvsR6iM1ZYgVHUOfdGXKKBe4dfDJz0sSACbVSQFhiicnS2B3rTsmc6H4EwIYV3mgUdMxElEnaP
OIsN/mZycWyFXOlNchirh4b235waktRyxjkooQoLu0TQlWouJ/GWgFIja9hL2IMnxrMoQE6QN7K6
lfpB07/1A+q2IE1UeMMQhFgMhfRUjflIE/y46lAvGw91D9pZlnhWYq/y+saEvSDElgfMJoMmwYht
Quci6KZz0tRBMq5MFFsMDk9Mk5zr8X7g2lat9wkazU335iZsy6BQQy3XU0bhKWgME7WIFDj8gTFo
eVmaRczID10ioVXcfVS5eQIDJ2CN63dqHJXWLROIkCAqrVdTNJjFKjNGn5w6DKt1dA1J5zBV5Woy
eyRxVmDW/JAk970aQxBlBGEU+su5BoWoHuEpHaKcYhlVPZD2EBkGdBWOsgpE+JI3s4aBZ9pngUTN
04AKTR1DkmtyHtzYjObboSZa2Kbw4l6L0AxBMbsv0T0ob8kwHgRNUL8Eyq+HkrEWr8pJh3v5xyBQ
QxvoOterZ1VCXTaOYf3xpiMEslt3YdjdQleR+/UEYJRHtLo3mQkbV4qKPmkeDap6qmnveZMdXQXQ
OvMBCtyhsHntWSicpiiLOS0PJER4yQL0pZuRW56i0POg4ix06qA1D/a4JBm/ZwaEvSmOWXYfH4iE
YIG7Zbm2Uax1pkyrKrdaD1W+m57bR2azRV00tzLuIsKgCTno6AhT6NwVxk536bo326gl24Y/J+YU
pDlkCMzEb6Xz2Z6vmIic4tg36s5i3Y0THx0dZhbKPTTV0V0v/TpTkQfXIWne0j7HQ927tbFUYW+q
z4ef7vrqpEfMvFH7uxZmG3J0oth+EqTcpmgSagCJuPxV5vf2mEWThqmh3cpKRzqLfovRwjn4UUFA
B01wZ3R8rdo06I/n/VaWgy/bypNqtpzKG6XY5abEoYOSpzlGQ5IHtnmcqrcCHQCp8UCvznmaeLS/
HbtzIXW/661lr8P9A3eryHNaodnlZktCbhKIqKjNjd2MG9R4vSlnfgLgz5CxFYzYg96yURWFOET8
UgN60ogsBOrLq20MUqJplb8Vw7ns3xtMKVXJFzU0KxjuqDPHRY2mBtS0fc1Vt65UQ7PoIjqiA8ee
Y94i8hDBkHReVt0KwBhi7LpI8zuchVZbBJIC6VNWnj4kISs3Kax5FTVF+Xj02LiCgVk7HEYNTQAT
8Fh+V5Z72BIGjkOiNt2bqbYZTWi2Oz2E2rEc3CILeSPgYlNHLsAtnALBJl6z3MFCyFfTzCyBuiXa
GiGwRzv0T7bF0ASjAZouvG9a+PbKg16Z4VBPviM+MsSEGcrgZKRvvBALDXtcMbgbzX2VeDyxAnEY
oDqczPFSHG/S3luODDi5hRFAZLHjhKPCBUEXIC3gMxAAxP5YFH4jnvseiIJ0x8o9fOHQay88QeWp
AKPSEu1ahV+RSVDe0JdxEd/00CfjanvXx9q6K7PAFJlv82XR86AqytAyDd81YAaB5pMRG4Dl7BlZ
OHYcNoAkqfpbC8FoJTtwPCqaHST9ZjSL0Vkl+stUrbme7bpKIkjQAuipUrEu6EZxl0w7E7I3UvQ4
AHJBsRzhQYu9Gg5pIzDDCjb/8uDKDgL7tgdgpc/0oy5xiE8vqlsgIqJRUcBKBfwWeFeUQEiCrbG1
0kVJIHqCOk58MzVKULT8ycqfdLkZar4Q/RJJpyfzLmrpW2Ud0LRRBm0DpqTfIXqBXtumY0rUoE9K
JeKukq+zGAQzJcE6gQ6dsbLbo6MhPeqUez0HoqoeoqnYF/oCzGXHeo61HYLMjwkxdTPe1mLduNVe
VLBuRFfVoRvQ/D2zYAeQXfeFqR1gHuT3IAZYOQ16e1FpTzijPZri9bUSOBe2mJx02QwmilTUY/qA
4+d10p3DwFZqciqHE9MAesZEw/NTJrRWVGXB2coh28rlflsDkCYWcb/rECqngIEp0zJpGJZBuu1S
9EFXcDtDN2oj3bXdnuJ8TebYJtkn1gaePLdM29sgUXBIyQjTz+jGag9EfWjKLnrkdrPvsDQAbgx7
dBUVZdrQWI0Qwi+dbueWGXiB0gl5mh1zPPJCH86pBXRRnK0U7NQD3bfWqot3xKl3VlaGSb5i5dJS
AXQr97kwNlUCBKQD6p8U0F97rN1xT2CsOBORE+tvSp3OqfrMa7ANUKKh2/RD0VehwwQpTl33WMTD
/l4L1SXx4Sl8by+wq6B+fjUV/rFpMINETNRWQHzHfxdVpEmxOHwjpe7BhXk17jMQp9iSeU8wQgHq
F/E4RNCvsirnis1lXvppsKEquoWB5wLad6Wr/8fdeSxHji1J+1XuC+AatNhmInVSkyW4gbEUtNZ4
+vlQ1XOHicQQ1j2r/2/rRbexWAc4OCLCw92js5pC63Sf+vwbuWh239yTPFIhqcgtNj4NHRdT/mtI
DqIxGmQDGwOAhqlpiJUlnmrWkkxt5C6Xbyzl1e8WiPgTN/Hx4wH1iCYN7SwdgvFUQ+ln7tD6kaus
xKNzHBumdUdhhzB0W+8XEJNrvPZypAmG2XcRHMqYkdJf+Hxu/FcXW0zHpkTw6p711egoXv2kfocT
0vr30H+x6+//fKQJnX/yv/+fsvtlERTof6f3P71xwv/r5NPQ4V9vyY9/3f5s/PI92f/37/9h+9Mx
5d+j6J5NjBmYrtEb/L/p/uOPEE7DNRcVC1U8//kfvr9k/FvFbXhsP8MfoTcAn/0vvj8/Ei3OA3Aj
/lbKQdbfovtPIEGkBiCTIocNeCqbgSZXlxvQLWVD8812sGWd9g7m6Lxr3Zo+7spG8FpmEC2afD/0
4c6qE4jVPrl3nu8jzmqzgXtQyDvF4RCMGooV8bkagq2k5qdOp/5N1tfF/TpMpfvEejWzgdxEugdo
X42MbUH2Ni0lf6ke7su83GSxuA4CkB3EOY5QHj3R3ODS8c3Vm1tTVr5mjeyR5Sl4UXXJTsiplAz9
bWDAGKAn8RN+MnbdPUudOSY1tiNET70p3gyabyvkM1X/CCltn6iFnVvWqsuKfeNIu9KUVk7mPiZD
c0jUFHg8c+/9FkCp0LSTAAc9V74PXvDdI8lNIuibXmcX0DwqVzqIfQ75Ob7TQEtS1ziawbemfY5T
gF7dL9eDanXrPvNriK9k3EXhrHpXvjUj67EB/RBETvTWPdZ+frIIK5Hufx7S8tgUADgywZDv2Xgj
DGSUNCoXIfQIDeUybWMJBK2FuFVS2aYV0F3dpXvLhzPUqyuxbDadka91J9sGBThvCWc67ZZQ0/Eq
+J9T+69FQwmUVrEYSlxZZZSRMjRBJQJW2FTNnJ23zteO/d055HZ5HouTvO5KXtE2mVxlYfDL8/vP
2JKMsR41WE7Yq5JKV6dZEEGtlvRDF517/zZ179/t579Otvc8xQkOfT0Gm/b9rZTklaMXljXYxpN3
r23znbBO9vC2DthErKAN/jlKL3RS78cjO5iZUEnDYpwaLw4k0gSGDioQptJxRZsw7qmEAeWArLWK
vnMU/xwrUPVdAi8a6nVpb+f6sGkqDDySYp8DbIRhtXascFtkzdrvv+nZLyMQ9imATVATpsX9Hr7O
oFu2SUYj4JiMy9K6hHjCW9q5k2+q0l2nTvdYRf6nMEUB8kUwv4o51CzxRZTitVinp7aCZEPnLdEA
6PwRa9pL644AJu2K4cw5a0mihY+K+4Oab+lj/BbK3DywNjKZCkOvHlIfQa8c7lo49b5FLOzUaFLS
p8SsX4IUwm8O/ARrWSy/1i45Shvkrx4Q41jKlyNhM1g4WXBMWE6xC4s2W0m18ijoBaaV1bFOjE0L
klx51rMoe/d67Z9p7DTiA0hMaFjlbhq1fqm65ofYh49RUkU2barYR6V6jvRPKcIMOu3uRNp0Ec3H
z2mAI1snbAyZGUu6p8EDIpKpEMBcz7Ngk+oe+Kb3izLVXSG7b6Y7/IyaulqFHSBoV0La8zObo+sc
9MFOrrK7tDDvEu9rJD2VQQAO2d5j8vpsiDLYGV25At6+kh9yfmPoVABD41iqMFladRtKxNQQ+hIU
mghS1xgwrkkVD66sQPQfaB8VufeSz2EWwkPq23PTVbap0Aej9aDkhOsk0Al95U2tgxSbSE/ibKUL
d05HdkYqagnpIULhU9TebjzSvLDZKCEqzdpaN75DPq5ATG7JNnRoTIbTvvi5vO+9hJI5J2KTFluL
CpER9Kssg92m05TNFJPXXM7PTk5u8CYjVFgbPcRCYq9+lQ+Oduuq1q53xefciHeIRWy3zY9W6oYr
/P93sUGmGtLonDuV8hNaggpsXc22uSI8Cq6wp94AmtiurdAAysze1BzypclZJLLcnDZcBeB5IjxA
qLgsGRDbUDk4+Fc0SUuCwnml+U9ipgMOvGTGreLdeqigxcC1VUtYWV591BoETfwBsZG+OJpMHksx
otqK8FZ9mIeRu6PeaReZu1VEWJziNqeo5yqJ3QTaRoPrkvmfouYc9/VLO4Dh9rI9psdORroI0VMt
VNsVrSekYCv6z60DJDWQrKJ1Jt4L/r2L5q6n+weUNoCwCBu03Jctu5e7zSAp8DlRakjymjABB0gE
VeKnqhF/1hQ6ajU+WcCJkoV9kyTte7l6atVwF2XlSqyNnRCE9/QHhaNY2S2DG3HMxeU9hUF1SjB2
pDs8RhHhn0P7bwWL/6+JPKXR3+9/DwNv3qIffvPzIvL7/St/Ij9D+bcBp0OBeU77wLGD7B+VpyH/
GxIP5nZQpnBcohj3n6jP+Dfsh7HfIPM/xmXvoj5B/DettzTRGntO07lE18lb/o7M89JSDCYC2SXD
8yj0xyYXmuQNpTfkkRD7XDiUN6r0IQFfqdOnIIvXjVNvxJQ2Htlei+rtuzmau1ovs8w/A9OvleiW
txxroJOrNTSgS3J72bX6xeq8jSjSIZHTNUR8KdK0pC4FO6NAX5n0SERLKbAmJQNHow62a+XuwiWH
uUmy9t9PpBJPE/7SEmZMsd6loIko0newzEWbrwMZmTKzpa8HTzkmjroyW8GWY21ddt4xXggzJrZc
f40MX0Li2lfYr5OPYPlZmSHCEG05lXahfKxjY99Vwkbu07eoNV8ou5iSdiOh6HGNBsMh9ajr0b7O
qlMmu18Mtb/po34tZjb2dJJpLURal1Hen8cjbEarQRYypi+XEyMoVpN4bi3aJg0luydF7OzYl2/E
XLDDPjnXOPANHGkLC2RuZY46Z13XWOSkJpejZiF9FweHUUOzWxeIyzAq4Ka5j9QvadGsPKvZltrO
croFd/XZdfBu4KnBk05c7TdiI9pZM+wGmUamdGq9i4wvuubDi67XbdZRwjSfO8vbfPzSV5tiTOLp
WK9LMoeCPmUhyEEaNSJlaopvwVrug3WVEtIhzylTYft/G2qy2vUql82gYqiCqldKTwY57G2nELaB
tEQ3uYzUWT+8FXsGL6k/pmSTL0l5f+hE3xPtDlv6sAn3VRxD/47OH7+RdBk8X40zdVwwm1qxfI3g
eUDjkaE1DrRo7w/1aYC64MrdKonqdeJSxaOqB3np6ePxr7bJ+Jok9ijmNQ1v/smMaqqadQgc2CbS
DirCWm/IFHp35470ZRI7DlHganX/8agTRsdfb/1u2Mnseo0TWRJOE7Z8jKRuLEXbcK5E+HMjv0dU
SWVhQ48FaN/AyXhh9PGl/icD/Gv0UcSlcz4oypSpo2MQ1GoK39YxvrhQy3Qy1qrvbltZ2LgScL5+
dITkzYxfg5+uXu37ctiZSnkw2L6qQedqqT5V7oJZ6ATM+OupcIIhKYVxJU2N/UD8xMyvWAll+a0p
yH3gTRqCugdfCGkKe8y7gyRCEhDQoFAYoW2VSk0AFWyU7lDF3TemdhPsBF86xcrLwozNLhNucIUL
XFfI9S7PNcvrXbfxuHHHL6V8jdPPSRvbEIp3cg2YnQHFY0xlqGvBbIjiqvXglOs+bXESoMgjqKse
9dLwo5DlhcNn0h3gz6yRUNPThOBipF5ePlktRJ1hKlxDvQrdw0F3b/S7Zvg0ep+mZk1fXuusKeYz
i/oRluwNEamcrBKaj0OWs91YI8hMzhwHL5SoquZuGKJz/HfvIjaZAuuPbpmA1DjqXz6jmTsDdaoY
Uha5oFFWEJ/p1GjhbJ8RKTNLBoYIirq0oMZEf7rMYW1amBKbvwOwy2F1Lejd3mdq3MI6lB3XQew8
pYhV6pIiTZqcZavZuKV3rA06GOTDbdPyGJbzKVha23PLR6e3kihqdOnCpnTyJK3maGnTDDZ8kv1I
jyapfdSd6uSb0nfff6MHksC4C4v26jJm2ulxxM2kcjWRjV6OGotKWFhDBdgClQaej5I5zxanaszN
6Lhj0d6Dq4j4u6wWdI6z55sxMsSJP+hpYkxeuIkaQQokMBh18L40dXeiX9YQeNRqOV0M69Dg76CX
Bz1PNuMTqBCkFl7+kjP3Z1/A3qVYIOMvJU8Dw1wPTcfwQJrMpDkZJm3A434nyP6jqg8HsA+5OxVS
8/v9w7veEr4sjD+3+HCkpQYkGQTKv4mE7wLTiKbnGQVsKDx9vK8O/Se5iPZVCnqZZhsj7m4tKrhO
0tpdUq+bNDv7Qg3pqlj6EnOLAE42yQfmLCqG65eLQPVyCspJINqq48Js8yDZqntjEM6m5D0KqXMu
o+hsefG5K9ylORjh5+kG5PCBeMTapxPQZN9ndNXW6oxbTkjNdY4SjgKoojZATfUppOoNHHTQjHpD
X+9NJ51kPTsE4DYff4m5vUfzYxULXc45eNyXE2DGwK1JyocIWjDr2N9kpnz03QjmYr+TeBIT2mCy
hLKOmN/01UkFcR1lu9PGV7scVcTNpLVom27nWFSMMaks4hIR4wFALoLT20JgOKHC/lnuqDEk0kKo
5NjwXI7nBZIH0KYQhLrV2kfJo8Z7ozqlydgzyXxuvK0partE2rdJtuZ+O8uu9SyE6b2SLT3KXERH
6cPAIgKxszLNThPFK7XUkga7U/W1YdHOI74vM/nGLN3HOCvvxLa7rcPnsE7OtKg/fPy1J+jvXxPB
gqc5C/chtdDLiZAi2qJHGMva1IttKBg7+MEHM/4+pPEDVPvvwJNnp4BLHw9n0RTe8KT5Jixqx2Z2
HVvfJNNXxo7f5rgz3u1+aLk1SkgVxWZuB3psa1a9tfIYTWQCUxb8klBT7Duke4sNaMcXnKy8i6En
653uxH3Zx4SvFa4dY0gLQLvx9HqnO/dqrNzIg3bEL+7Gl/xj0X3LqvoZMfcu85WbIrCeVGkRNZjZ
gUwFxqkGBwG06ck9FJpy4opt+FeC1AXH0gr3RaHeJHwmRzKfyli/0S33aICFU647DEa4L1Vhiyp6
7Wg1mtHgIZF4tobcvl0Mxuc+Fh4L8MexxpJ1ffJ8gRA0Q2zwfAh5t/BpET9ENgvJDi3vF+QAvbn3
5Xbr1IuXxOzIJkMqCnATd+XlMnF7xXXRRbNYC+9RB2LFdXUrCeUp7PWjYZUbB7D/V1eU3z/eJXNR
IwbBFCsQ7CD+VyevLHu+7qt4FuG0Q3Yn++vCa7Zt1m5dLVh3gb7HV+pB4/7W8mBdurTZbO7Kvt3g
hLP3xTGJ/5Xl7a0gV9+GRnhUdgNueQFpwcfPORdHYLbB5UEFlktsWuAUMBqXzdrpmaCVUhTDKoGx
I+bSKyy+ryENDFaFweBS/9zCF1QNyF3d0vqdWb6aiDwHhwSTeuo0LxnKbAgjlTCqUpkPMd53of/Q
JM7e6eu92aP5hu2UmP5S+DoTwWCxMg5IeZdWBpONLEWyHmc6QWPuezvZ07fiWympx8iSAZJUWEz9
DphyPeRg3j102mQxipu5v4HUxvCRUjVXy2R5KmXZOkiN2KSFu83raN/G4YMFXzFqo33fnmSKHCyu
VaFTnCXP6DsfgL9eONLl2cewiJwVQzHwX5kc6XI6SB40FC6U3FxTLFjpkoYeCJZV40E7NIf+xcjF
VYPFQRi4b6XiriNAcilrTqYUvNYugHpZb3w/tzPvGInWDyGpEDPIAgZM8P/6fCHkmLuNR7gXHYwB
WCpPgz+6FPpJqFBi1RT3KUcuUGrUFSq8f7NW/6GH/Y0wvAQhNaHOg8UoRTvPHdYh6H+g3EZQexe2
0cydoEmSrtBIwMTmQ5sspUAL/VayWEpSQpe/AoMNPb6LwlCGbZhTXxfyN7euT1Ki3MTWAIuuS169
vrf1iOw1wp8kccGBlpy7Z3c3q0tlg0vYwE7vaqqEpIwuNmL4fykrWaUc5qs4tZrmtheIWGhASu1H
Rl+SPSQR9Ek33Lti/GthdsZYbHJjAjdonMHQtkAeJrFTmIptn/cscw9GWK7EZ1OBgJpYz7rTbKOn
YKAr0CA0t42VvQWh+RSUw9miJBU17pdOWzrzxtGmTyMD7JM7jOXk6W0U1b4jWyG3j+EX97SW3cSD
+cOrcCh0IXBy3OSpuHAdzA05Mp5GMBu0eDokPAOjDeWht1sVsNxAwQFqG7cCm2yn9t6aJ1o63GaC
RE2hCRPOl2OTvd+w4LsAqcisTKndjgtIMr54SBqlTtu7lbcrM/J0t7hzcuHBlfC9aJl9CsFLW3Rc
8tNpHk3ycb7BzYlyxuXVm5vmIFUFD1AmZrYKQ/dzlzeUcdkjoXA2tHC0TXlIVUikKoYYab2rO28t
6nhbfv14/c3dL5SFTBgZAK5XmzNNJbnpO6GHorLOMsvOxeaUGBHSmtvRzk40bUCl7cdjzsGuOJLq
EopTNt9VviDjDyFEBherT/xlDeWdVKkHiBIrJTd+mZq/wuhzJXooaZxutzD23GmEfPx3Oga76io1
t7CCpfNDbwcmDSZ+tZr5lFbNqazaU2NoKL60vUGlhIoJkZgHWwKb20rdp0K/6hTzlAn3Cw80txgx
aDU00geFHHFyz2EPUiStJQGlN8FRbLzHQS7vVNnddVFxpwflXYKIIuvjQ0ILIckfFhiH1wuANJFK
0lg01LGQnQRjQdCKXeYyHyk0Cpd1MERHzXWenNb7+hbi6edn+4U3vo4txn4Yosy5a5nW1RtHumci
x5V7u0rLNxn22qp0D1ain4peIVE7apTGZVw8QkM5gQqffXkx9p17BLTxpKzkalRMx1Xy7gQwgYBq
J4p6gAm8Bzl5le5zG1f2CJNFKYAz896p4XYAoFa1TwFaloVJuI4rxpwEip5JCZVLaHIrDq5SRGYG
DgEatxuDXQMq9B9cN9yPGZqaxfvhmGQ/cjlADIAuAjOnjx/iGieAcEiFmbIRhFNpitFhtD4MIh4N
dhPH+7BAI+GGDz5OI2XWb0qO4Y+Hu956UIMpywFjQ7+TlHEpvpv0OmylklC7IyEFGesiOy+7HT3S
VxLwxP9pqGnf5gazK6/IGEoO+IADl0kGfdBfi1q7dJjNfUj41ih4CLZGe+bLt0oVNdbQn1JGdbDn
NosHsze2TaHg45hzewCJYA9QZivBpRYayKivUu01KPRbwXVeP37rub2MMyKsARhhJsjP5aOAJmB0
KRkUj/z0nFjloRjMZ8+Ub7xHxBSG627EcBHjm9lKBE+4SxOik2JPD5AypdHVEGWj3Kzd4gG7h2i5
UUrhjP50M9TOtqj8fSN8zli+Ij1akt55+fi1ryMIjhKKI1gYjOfolH6ekqVLVawhKdnoXboLiBm9
8Esrf6YjoG32i28888Uhz47Sb7BVGBDa5TSrZY5sLfc728H3KDG8o5E6Typ+Rs1Pj5KGoCrb3ki2
+Dc9F7qJJ1ryKOdL1e6Zb81bk4/wwpTSpqUXo2x0ZFZCaxs56lAFDUXTntQosKUMV0osZXCp/Ept
baE74cyRwYEpmWMliuBpGswneV11SpDj5QEcolAnzDMsEZR6k6DM0yt34YSae0twEe4IZhwHyHHx
vTsymtRyetzlsJjG49Yn4TQ8DzaaZocSKyk+odtC9hgu3VDXd7I8RsCQcigaASVO9vSQ0CDXD+LW
bqgZwQ3WkVYPQbgjWEsMBCLeyhUfEx8gH9bsx4t55pDEvQCkCmY39O8pXmUZsVqVqdrauk+0LUdn
HJlXdY1jhRculL/nJhfaNnxw8g4Ki+PP301uIpeW2sdOawPRr1MsAgV2jij6h3LoUFji8t/q+9pb
1DjM7R/EIphwjJ4WcNIvxy2sJJBSy2htS/3pNAaTGG7zPN94XvrqUwxIjTfFb+zIcHdebKGChM8i
mc8fz/PcoQFjYjyzKExcBSFDjjpWRTxuu5G382BeN5py45v0MypGDwu6yOhLoMrsfKsjNZ8dO+7Z
y/eWAxVTLQiKdkvo61KbzbQSa8uHQB0d8yhOKnYW1QvraSbYxuMfdBEDBxO+9fSSb3VPaSnE4y9o
xbbZODRbQwbuIIwMhR22j4g8s7XrWueoIQLw5fLw9ycaurdMzMcSk0fW2vtVVjdGiXcnE907eAni
el4e+sTbJpVr66euVRb27twBBa5IQwPaJMhX5+KgaGVVmDUHVI6jpVevw0C+McQXLwaUoeDy8ctd
U39AlFEOIn3l6ht9Mi7fTtc8U6w1ke3a9TszN/b5T2nQ38Bwa9ym+pAgx3podXnhpr9avaiDfpsg
//YT+00FvJhUP6VshRkoPgESBE/MXIOWXLE60TIHChDWGeJSwDqeeRc56+8hTaxOmFt88SZvqrWu
Xys5zh3QIrKVjEm6kHYnK41uY2oMmalD2R3QSHTo/PtuiSrzm8c+HZ7TkLx9JAdx91xOtJj7oqe3
wAOCmK9bOfia31oWPkE5l/E60+NffVd+oxvs/ej1HgufHTH8oeYSen9a2Vu9dvKj7rPcOAsX1O/0
7Oq5CD1woZZgvE3hi1KgdxLnCBwe2frhRcKTUO9wS95rnoOaXqD5aSdXvS35MIItE9FKsE7k4C4x
dHP12Yt2VgTZNzqbrfeAsc13XNTxCJWqm8BQ9j4lPEfkphsspcGaUz0qwbDzHOOYxLCvdWOpfnO1
efjGFk2Ux+IRiflvscG7G6F2A7WNKkgLZdCu6xDWSDzYSdluO4xRtKxdOpvmx8PWlgByhL8ma6pS
C70XRcxJgkq9yYt26w9vqfc0VsvHImkilQel6W6T6DnCL7KjBUALdaCgeW/Uuc+6bn6KdGkhwrnG
T8dJgGVKdEM5U/xto/xuEly/L426YxJCOOYY2FhbWOhnnv5E84VIbneVW2/VFE9OR7lJ2k2X19jg
bJL1wtFydU2Oz6FQwCc5h9I4PbiFRuuryqF4nmH8IrUykoP4xnHKbxymGyfvEWY0J0vzv5a1+YK9
6xmzDDuPF47viXMWoMT4GFiDIXJCXkLnk8uNp1R102JPwQJXopOZDhjSBGeE9pmIu7osuS916z76
VnGs3GwTZ8JDpnNvA8Q7fbOpOuo0JCA1GmbdQL5E1t+J+mPr9jdvweC8FBpllMZciGwm3pK/H3rk
PnDHMn3X7BOti7NM8Jk7cISTyxpaab724qn+56IsgVrDZO0aOC83FGnXOpVxP7CylaaWOD/GFC+h
BXTmWcniV40fFmn9Lao7344EY1MMTrRyIuHearg8QdUXPvt4kE0OFHAJkAk2BdTOKTDgKllmqhEF
QRV/sTg3vxrSRpCyG63SV0oVfk0T+ZBhsGB18dr3RYxwFrk7149g4MYNdQatFG2Fpiltn4eWZqTm
iM8JL3LFhY3y3amRibbttzIyseg+t8qZphInSh9h5S0BtNd3DXEZMAHHqQQKPY0Q9UZGHadQIfR7
9cmEbTck+Oa2t2H72RSjTZkSq2LpE+g/Pp7862uVcdn8BGjSuNgna73yjFIVG16cdmo3ZUUl0hPO
of6t0lwSydhW+kUK6uyrQsoCglX0a5pK1YZ5k6gBBT5P/l7J3dnMxQfVSe69Pv2aiet0aO9aTd33
OpYCH7/tdQmEC2scl+XGoY8a73Jr08/Q6eEGouB0nR8Vd5dKy9Q0D3MMsGBtQVyua/kQeOGD0nKL
VtUPkuG3hYeYnYCRPWKgWYegNv783XGb02SgNWOrt7Mux5zL2OQO2rzKetRuHDyCyrA6pCctCx8/
Hnf8lJfbjMtah7wIZgFHa1ol6wVJ0BTHwP2i4BSlrFjJxiY23qACbD8e6TpGHOMCqDHIZYkQr0o8
fefkkTjWkVsHMqlRwv8wrOxbomIagYEHjThpB2+m3tek8b9+PPb1BcvQyIQVgjaW15SZ4zph1VWY
2tuuFtk9tgtuRVgh/RLhpEm5vhB7XyU444ta3Oawjrg5p9tW0GSLjlwc8SrsplGOkANZx2V9sjrn
PJbyCO1u6iWS2dym5bwC02cJX2dyShJ0gzSwaQMcvSND+p4I8psZraBkfcKWAFugbdCWX7wOT4ZO
sN3O2VQtdLSuIcB6kKXyDlHJsK4R9f39ybfIrik1KVRApyhCKJRJjVwP/gAFhrat7tpW3kf5rUb8
XGOa9vFoc5MPq4LLTgc8IEq+3Edeo/R+h7DZxuLnAPOHMP0mQ8ybWsIestIqpCtyDu/l41HnzhCK
umQE8khhB9K/HLZjNYuiwArT1eA4YJQjpBjT9LiO+Noo/jA/d4GzV/0KqGjI70UsPn2IkAtPMXOI
wGAZ1fDkB+y0ycvH1OhypxIpKRTekxa7Pwv3Veq9h7gPtoayFRNvE9JqaHTv+b4w9My8gwJqnF4g
+coV/tkHADUIM1n0Pj6pDaq+rqPlEXJU49a1lH2kd9/CyPk8ct2dOHpN8+pnJ1a2Xll8o+GMd9LB
bbWz3t2P8pyFp7tCskYSAOAO9AWaBiJ8vvw8KbwjGmCwBiGA7Yts1Tbhz4YbbtXD2OiM7Bj7wkoe
O2jgnAW7xfIX8saZEwj2hkKSTLENTuLkShULuez1tKbUGYu3sWH+aEPq68OWe3YTDsLCQpg51bm5
ATqgfYow5ierMW+cTlU4YTGK0180rTpEYXcrBNKrHEgLhbPZlS9D/RDH4xXlwGQsD4JzW0qMVUn3
meKdR6KlK/vHLKaQosNuHkxsoYy1V2CbezTDpShpbuGhh7M41xH/QR67/LRB5qf4/pNblrm694C5
u0LdDXh8O31uh2V3W6VbhTrDxytq5nvKjIghBf9Q9Ji8tdpp3FJR39k5oK9DT4CqHnZSoB2zplr5
cNk/Hm7mJWUY9CCFgFfwWScbuzNxjRIy9GNdXN7hMdhqT4rgbi23PXXY+tU4qA/WQvYwd2H/ltZR
ROHfqzUruCU0xrzu8ERzb2rJObue8Cw0LQ5Q+AkeHOlRj6BWJrQH+Qdvi1pg7HXEoWJOEEI9aZum
8KglKV2/HuovXXYcMETqXJXmBd7KQzTxz0JQ0G7UOOg4CPenZSNHrZVBUFhILpL1cDg4pffc1JiM
q8UhxNjocz0IqNKrhU87c2/L4EiQzNg/3FmTk6GlkYeSJSk3RxscPYVWVoDp2WA+SUO9svCZElRt
YX7nvyyEC3PU0gBwTEo3kh7HdJ9oejuUg6Mj0piPCpmfKFgmo8qoEO4F6lbxf4SK9/Dxp51923cj
T962Q+stZDoHcUACGgyfTSp09DgpI23X9SjxnSWSydxGJY8RCcXGCu/0eOpcI3bwYOyp1LSgKOjS
03KrDTg26lxMykIYP3PwIkCkS5gJqQLK5GSf+n0h+aIxMlo0bZ12MPbgdHbCvVPWu48n8vdynETu
wIAmykCak9GFdXLu+Z2nJTJqIrsS/Z3oYZCC1m3YqEGw6wq/tcWiPzoSZpFa1J01g86qgnzMNTwf
vaLZS3X2q8vo1pil5ibsMyTww98ukhEDwxiE7Tb69gAPX57MjSaFidYzGYGsHIm/d7DPdw5wCdrg
LVrRf5AuyyOTiLIcLGKatk3GCwY/ikY6kRu4uPrF5wEThaBNXqXi3OkUZr1tOXwaOnK4j7/F3KKm
2szdQ+YmQ5S9HFg249xIPZ8I18CoGBi649jwaWRp6PkGB+dtic7q4yHnLgRMh7h41dEey5q+62Cq
LZYlva3Q4FPuocRg9JVQh+1fuy4DMBn2MWLNjwede08d2TlSTQmod4oLuLmX9xqkFQyB0pVkRvtQ
ze4iRbQT2VnjKndr8IE/HnL2qBqJSqBAunoNYRV5VTi5xv6tQljRIXJEcBahBozpPksuZiO0r2kM
bBMzc2HouSmGnAXvF5ydvGryVYekDlx1sDqOqXCnYzLb0wWwgWrr4SnUBF8G/F0cbaGiMXeAUENB
L4etAGDj9HykT6YR+AzaZP5xBH6JrlZhqtj/oMTK8iFTQXr6W7Q4DWG6oQ7qSGGoNoXbDKMq0fBK
AmuRS2fh1J+dSgYCYEAiCePwcoNEBY0qu54NMlIFRHSjWd2exky0F7HpN1W+nvulx5pkYfGMZ+D0
jCTp/M+448/fgSoullhDJJCUKME5Sr8K9GntadSkBHe9yraJoZYmpx65b3w36g8/Hn12tyig5yL0
qmv1WRUoYmCKANR5E9NlqcVV0TqHQXr26kd5oLBApfXjEec3C+SPUWk2Q0toGvpxNjW3a9Oj6swk
fyeELp4UxV3UuoexazEK/U3pJK9K9o/CRcBr+AJj2sGpdDnZQ1jiZdsUoIYtGupgm3r6LkuGXXiI
Tbz5cSsNbhCaLqR21zKKcRlTrQFxQed0BRQrArZBHmbvdqbQGrEh+aU34rBxcJJR8hvBEais1/KN
FsvfNaoVrlfjehXbY+WirxPs2Xpn17TRTdt5ttlixkSuVKwzQy1pOuVsVbp5f/yV5tYFuiSAVZYF
mpfJPHl53ssRwiPbMDBGd8WdNsR2M9AKrcCh2rBleUmIOTsiVcORV22MZfDLL+PCZqfzr0xXmNrd
SoOzSVDTV0QCWvOqMnjiL8kW5qIuEHNr9N6k8DBNQEulKx1Px3w7QHmpFuKtRF9wozeePV/aO4uL
YPYFMWQRYX3BIpzWiExVGdpWxZRc9bVjXdUHq0jOTZTf0TIQe3FXzxfivNn3Y4cxFqUx9DuXM1pU
g2X4Ee9XWDeFY2HLXK9Hc4ZkuIuGJZLk3OlJQIm/yeh6c0XRB7wOkAKxYDwP/aJEM2/OsUB/K0sZ
Ks6dGBtbjTbFH6/SuUHHxTkWuikgTW8Hx6miwK0LvqCGLF12H73Ct8UQ60GHVk94DMeF/CAgQ/oH
w4IW8hVH59YpFq85lB1Lj2FjvMH9PHwQoLx4bb8bVfJJGL0iLNFjZ+GongMxKCtbHCXUWijyTa7d
oQ9cLZQY1q9xqio3gfuNdjaSjGIQlTriRaoeTWSscLVb0+v043eeW730MyGSA6shv59sz4Q2D0Ei
chFn33Hb2rYqLacLC4wa7mTY0oB9SZU/920tSCGU6intXtWbszhS5Up1eFtIt4VArBHswZJuclE5
xsJLF+KFqP2j8BwoSiQrYl3p0+hRV2mD2LjQMqW+OgQyEhdYxnGKBNSL6FNRH2iY+iqZP2mz8vdr
yETK74Yet/O7OCCMy0roG2Z4QA8U0t6Trdr3O4+TNjJCvvbYiQNHeW+nuIdQcDc0Rl8Iga4JSGO0
TrAOaxD1z5VhlKk1suh6Cq8v0t7EVY6aEx9It43XcFRYENkWL9Xg3guL6uvZsAAAfpQfjVZV06Cy
V4sKmRjM0NS4DdMad5PuU1GLn/MiP0DIOCZQgq3UalYcn58/Xtu/ge9pCGbBqaeaqMwxgzKJwGBw
oX70Di0VkvtRXTSGfq7ovEjZZ+q5dzRMd5Qf3eCv2Z4/er9Ej1AsrIGZTcZJPXKvfmNo0+ikLz0t
dKoOKrRGFaKkMBPTJNR19rkVYS4H5JIvcbBmYnmGJCQaa2ujpfHlqhMtOc/hrhBgE290oXPGAXZV
3QZJuV+Y5PG6mUwy4CcSkrHiJF4ZLURubVn0a+GCN5CK0qNDRKap0odhwPLEFbIdTYNsHXODCGv0
hbGV2bHhiYx1J0C7SZbvWwLirEziLVVnncd0VdTIyqpjm4k/u858tvof/8XZe+7GjXThuldEgDn8
ZbOTJMuWLMu2/hDjxJwzr34/pcE5n5rNLW4PBhMAA1NNsmrVCm8oouCc2uEjaKmHti8Pvv3j/R+x
+qZpgghUlNA4WZxvx4yVmS4X4Gsl/IagjpN+KPrkXpe0P+8vtLqLxIwWXQ2du3FxT7SZrUijSQwr
dL93JRqycu/gcjAlXoMMu0kCjHYtAML3l10GbAGDEOkN/xRY6+WtmNboufqT2iMXIh9Fd8M3wb2k
/V5HnbJUYuTqEX8jxXp/2atr8d91sd9DSUDI2yzSnEw2OluP8WRQMaQOBF8+ElL2kYubmWdgDDtV
T9KxAdYfQZIOG2Nrc4nN83Zjix+AeiObG+gm1/Nic9XyAC+y13rPzIBzFyjVItSEQ12CWpQRP5nn
vEownQShlRDRFUT50wcTFMH772H51V9/Bb8A9CYb7KrVVkeyKtkRohmVOWDCEu9Srohabs5NM5yV
Cn1bOi/vL3kVs1/XhBhjm5RSVFSLJ8ekpHGQPO29OIluBGZ1MnZKEtwyR9ql8smOv/BdXEv52wTs
33XRxRbHSIbLcRm05qlmSKnyxkeELLQ5RHuZihH7XcvHoQoxPxsRKmqljXRzeYJfl4V5xSY3aaK9
ClO9uaEHvwpyC8Smp9bYZIbw//PmY9v8wLl1a6whnmC5p2hEwOxkpesWixpHhValaI+OauY5CgZu
XXlEduFJUE4L9VcxyLdZgmqTXn/UhuYO04mNh139uK/Ef4W9TSRZvGSpTepam4bBy38FyXASC9cq
WZciP6ndZ7U0G7fAnCZ83thUy1gt3jI1GRWZrpHTG4vwxTbV0TwGFRwkgRsnGc6xFYO69E5uv8+x
c2RcsJMRcDSYn5tod9Mq3VEfbJzqtWj29lcsonWi2n0Yq83wSqp/ZTNU87FIhnNRxF4AJEOI9gno
3MbTL2/J16enPUEqSK59FbwTON+lNmJgLqKnkKYVumH1qAPzaQ9Fltwy4xIW70c5zTc23cojawxI
6ewxhbjujcil1AyJAWjTwCkVveXcj3aunGsnx3wyYmEqutULEi9xsctZUeC4gHABYlskH7PVJGSE
4eClE6CqWf+A93uG8tNsOXsr2gpXq6uhMGQqLKnjPHkZNTqSP8kvmToIUcRxQOBMR7Mjv6vk59LZ
Iq+uvkzQoOiZERgh4CwWi9QyDAJCY6diYUwJU7UBou3RDhAC8p/InfrVNzv9WzVGtg/pHIm7TXSU
aThdLqsUNjO8SuIWAKGLpvS5wdFKxa7m77cp+A3ReAaag1jSYjgXS0przbLZe3oSHF5pGSjoVBY2
2TGFqQEyzGh3tSTxyNLGrbP6ZpFp0sEMrPCM/CmeizJx/g3+fvciBKLSIruDs5bxsIkNjyDaEtRc
uV2ZYHDLI+xB/245d5WcQOoB/w045sgevOSbNnqyzO4Mr0lgZ53/lFUISTTqfNT64DYt2tGZacuF
XyeYEGj93igKbOS0UxUVn+LxrtWPZagchahnxE1vJRgWkmC4xSmvrI2J1eqTv/kdi1Mz2iG+3Gr6
L2siz79p43OoBIe4fR5zb4g3x74r4R+JAXHnGUg9XPUB47wmUTc5pUY83oo+YA9wQEC5cTtRjE+F
FO7aMDvGOrhSZKn8Ov2SmOrW/l65f4FzM3cWMgfXQLUeyXQDrkjvtXF0zI1+79vGLsRIVC0kbzZy
14+lfUR2jXBxBRGp+w/ZND8A/hHAXtmmHLw8yKS0gL170jkLlkggYS6oUHw3O1n5GiEZm5LD5zgI
vH+s146WgNKD/hENtWX0sMtAr/IZs0FNaXeiIAypGOzjpLF6Bnj4QzLMW2nG2v5CIBtIloE6JZnk
5YPOatXIcc+tw3jy01RQi+F3EKvo+eOP0D+N9Wfa+bsULbwU32vcMWRzPKIJsQ8trBXrD3Y9e5CU
Nnb9VSdEBFINhirZNKhb4GqXP8vOMmCYkdF7eQexwD5X6scuvtX7Hvl7qKtUNPKLYDQKTaT3P8Lq
C/nfyks+tFzESopXEh+BqakguVfBbz/6EaovAQ0+qd6sX1ZSDj4Ao2+HGb1xdQuHuRIh+zJSv0T6
SRtuhe5YhxlaNeydNnz0p69ovbhdtkWfXLuP6TXpQi4JT6hl/11Pg2ios773wg4EN5JaAuQRkVLV
fvuoJP7h/fe6upypo9DEiRZ10uUX9bt4VIex7WkoGjtN6nDqHT1HfTAwESi7rX746mpQfvHhFvns
sipNgjpTO6Q8vSwOj1KLHhkexuhPAR4m+VCcx/cfbu3kir0KZFf8YxkurKkq1Clj0+Q902eIt2KW
MbXfIQy4EryJwEBdsNzqv6+eEsD/IkwRJIkbl+807ppaMgYFP0QcO7UnH+GT8JeDNcSEOjC3Egp7
R1k/jo2zAS1Yq05QTBRoOvDaMFQXiU7nOzUKdJzPQabvruin2EcPjm7DHPt32svY1J7eYqFhb4kI
rBxP0nL6ZWBIEb2WF5kP+Y2u5Q1KgIGauwmehhLCsI0sHIUVt230G8EAeP/jruwlvilNcEoC+JJL
Mxy7aiNbraDZGkq162AOqXW8D9u7RDI9X9+6+1a2EiBobl7wZWBklwE5D/SxaXOj83KJIVwIDl2k
F7G5EzpZGoYY2a5T0o1HXF0UXRvKPnRVSNIvN5LVJdnkgPbyPlhWu1cjmiUoGwWU8jW+2rFUHX69
/07XNhAjsddZBgM5OgmXK9ZWP49kNrj8zefe/CEgvyFXiRYWiHE9xfJTh006aK//sizUXsYo8Ayu
gq0f6L02BpwYuScCMQUXoAZ/SO/G+KuU3jKscsXo0TL/urfPjYbeIwMkBWd49Urf1IntVmptIpKi
zp7Qza59rM/7I+2D8xTf2U7jOt/bvjq2yRbZYC1OUHcI2Xtuefkq9qIcbc+5zOcVyjUime1xi1W1
r46U7WHYw03DlyV/ikERok7694Ffp5FCO9RSAXstkZpSq41qrSeE4hoXZy2/4Ya9RUy5V4HIJFsi
Pasbi+6rDa1CMCWX15qdBE48hiX1CYziMsCQCRNewYhS5o9x8gtihxJNx3nY5DeLHbuopsXE3hI3
jsEOW4REY+qHAI4vbPxC2jsBbhuzcNKIboA2uMzshZ63EAIUQcpCxe0/7GwwuOCgAF/x/Iu7gJ7F
aEp1zc7WjJ248aIBxBcJvBF+BWOC5J6BYmSwhyy5BSlZqRn0t0uLmP2mMafmJi8cSKonhELDut05
9vcBVyyjQVa5rW5G+WyCsrOLQ0eGo3W3Opy9jccXvc6rt48GI3cScQVa2uVvmJyuqnQ9Y5chR2Ui
EVBI+bGPDjoi2noUgevxQrxphR9ubN6Ylf2lK/yzjTn2+z9kLZIKIW1UP2jF06m8/B0K9K++1IsO
X/n+Ac/0g03dOOIM6cw7Id8cVZhOSOXW468kkcDq6QRAr6drtyyQR01L0txpO6QA1Rtcy2Qccsc/
RZN7uoPZCsdeDtvznGyFcZG1LV47W53mvyGEC2h9XD4u0KYEnFrXeXFnnFoN4gQE0sr8HATmKYrc
lj3/T4ZP4dikp0ze6givHfaL5Rc7T2sLpYpNbHWmxLiRS8DR0EgcIHgyflkYPXdcYl3jVqDW3v/M
VzNLwjkri0mSqJWhgl8+eFI6Vjk0NMxwEAbCBNmTi3KGK1LthShalKDTKkkHQGs4rD4NnzPpQZq3
WOFiMy3fvpj10AyHtMKuv/wRadRHcx37GKLH/9j2nzA1d1lGQ2Izuoj3eLWQKiTS6cIwRFy8Zzsa
5MSRxs6T+MxCHN73o5sGgSbVwjuYQ2VwzDbe8NrWUiBLqWCXOU1LVLaU1zIZSdx7ThnujdFwhbQM
DPBTP9lPw7dxZ9V41uuY2MUn8rfPG8uvnCgkVzTqcGoW58qYx07Q9k1TDnIiDXv03oPJeSyKBoZz
hTgV+tB2zX9I2rQbzM3FV6IIABeyBQgOlOXLeqJGWC1Nehav+vBb2PSHToq/j1H+YFXOo0APt0m+
72fflaX8k++0t1nm3Cm15QazQrvawNOivQ0dvd5p3SOifVvh5jolpgcHyQQygqjorvZDFehDX/uN
Z/IZsMqz0CtNmvDo45eA85s768bnvs1ffB9ujWl/xsqIP/tZpvN9G0jPIvwyYtkoSq43KWmzEFti
RASVcHkFyFC9s1FTG68uvncEgSEcDigSBdmLaiU32ONtxYDVBcGOglMRTcklRWKY2KOOMjZC/iBS
vluf+8ZwBbLRyB96dSck6kg+vNkFa+8yA0YBSwyEezeOTl0AlIL7cWPX6lcHVZQO//tJy+uHcXbk
D0PjlY0OKdh0dbWj9kV+oDJcG3+rrKnOlP6PAUYT5rc4RBEEUENqZqeNX3J9fgANi2Y4dwAjuytA
YTIrpdliWGmUhhsjX92U3S7O+RUNmisRkj5FeW78aE8QPWysfZ2KibU1MK6imOHvy7jY5rMpta1a
e2n+0ZA/df0digSKjWemQm6AuFp4l0e/JWeLJn59bFGgppdD4glN/aqBF4D+1tO5rT1HeLIiR1oX
dMdqnr//WAnHoIBSbnjYeNrrbciqjOu4jhg7XHmrgQEzlUbPas+O/vVWw42U739OBg0H9pPhz66l
48XDLvj/SAcDgg6a0+zsnnBeQUQIwr3Wbl1PK9gA2gOCNQ9wC9TlEgKpyxJ8NT+oPYnks8poJofD
q23S2Ac3ovAxCetiXatITq9TGuv7xsu5PhAUMKCpmGkSpq7m8lMrGZMaOZB8gXVFLTyLmxiZkuJF
/JQM2YseI2MlwqKeTr7IkwS0S8o3ddKuc2QDmCv2cwQmknNjkSg5Sd0OTaXVXiwzVm2e6vQfBK8Z
sFZuK0TBA7clZH2Ok73ufGf3vP8aruM1qxMRhVQEAWKJbFLlLsUU06690ARYRmMTNdGxvre03I2A
Sry/2EpuxGrIgHOBAekCbnR5/FI5Ccopihq2Pj6toNYKnUkU/7aD6djimuUoN9KHOqCtgeO9np4U
K71DR30rGF6nRwbkRAFSoCnHjHPxO2xj0gvsUyvvJUzmTxK03gIFh9oC2Ixip3AaEigCB36USGEs
NJx7X9r3KcOszvuz8VJELnaZQvFjRP9IIFZxu1lsADs3ssRPgsrT6GgDRXabewWYaJY+28FvC8fS
oqrclGqxPAcdIvod3s7xpunHdVJ1+StELHlTqg29xP07UX803d2EG2pWv/TTIzvzc42kbv5Q20A9
JcOTcBnO+mZjG67ER0F9A8BB8xABDHFY36w+5b4y94pVwuiud6Llo4c4czFGyyJjp6LpTMJ38NUv
77/61VV1hngmslN01MQ7ebNqNgVxXrRG6YXRMR1R2uHjCxEw4ehTQ3CUkKytzY1pvrJy4BlWgsbC
kZ451hKWZJe9BD6B2Gdb36pT8CNKvCi8cfrJjeoS4bFfU3lK5scE07FOsTZe9NoRBA1GK4L7COLz
sjzh/jECSSu5fW0QYNQl45Ohv4grQNSDU8P0rsTmJH0ZGMRPJnKvQsmcou39V7/6FtjrgP6Iwtc3
wABoPMJuu34F0oghXtvvcm5heCc7oR4sQGLighSDPHTkvRKNzLjeapS/dhOXhw9+DYMknRvpSiAK
49/cdMao9gpFx8LrpgTAApA5/1TGH/FMRkzlZA0/i0RywWmiRvucJM0um+7bF+ycB81yq+ipTEeA
L1tfauXyJpUW/h6gfglSizpy1LNUsqFQew6DiWZ+UY+zjQF68ULaWqOAtvE9Vi4CkSAKQiB5ClfR
5VlghC4NJRbg3tBXHxNnZjwhAy1Oa+uHOuk/59nAzPHfO1rkCBk3UaPmlBvjXkqsu6yYSKp8uiaD
svXTVhLGV3Iz75DSgqri8qfldlvKOGhXXq3Nx2HATZIzKhrfUkTDtAhwhoaE07uDucUlv9Ixg4zE
zmB14C6Me5d5itJV1jyqc0Vnv3Xnp7iAwFdyE9ClnZBzE4XnqAtZuXjn0NEQmzVu0NcLg3NePm58
opX3INq0Ik8A7ED9e/keRmcCaVmZpTcF435IP8/N6KaKemPr030X0NsDfRRV+Z1pbBFGr3hSvAcx
cUCfWYg0XNGO6mLCEqolPqtW6sFHRhHyJsUJKcQAA6iBME2VMabFYgQL+mBPo3tnFeBqxkfNTPYm
SaaFVnX3QwpML0v727oaXLpHW0Fl5V4nogheFCml0EW/fEOkt40KUa70HMguzLhcrRncMAARYH9q
O2k/6TjfSIUnR/e9WZ+nCcJ8RCMUj9CYidGka1sd0JUs8+IXiSvozRVjRiO64JPNFQOj16H3g2WJ
nd7kzotJ9dNCoxIBT7wrjvVkvjQkn0rxX/YxJCDwguC5KLuX+7iW40zzI273tv42lw9S6yX9i9DA
a4gkY9/uxE4WX01AcSspxRqHPCikjaFslWBr34iuFIoq7GOgSou4Jg9+lsRyWHmt8EUfnS81SW+c
5vdF9xEPmrM8Rl/FL5l6Y9dFLwJHY/v5q5WB4FwGm/1xcWwWVwCUWe5iAi3Z6dJIYjKiIZyLhDOO
QHAb7TIbFkuKk72qHRGGQ/YbOV3zT286kVviTLNRpa3EeVrkVGeEXsqQZTerI/1WhpRTLRSEe11n
JGy4FVQPpG73eqJ54SZPau3y5WJBno62sA4BUqQob3Zlo5umNGta+ep47Fj/WEGzE5DdAaOosjZ3
dpmisXA3hMXBVqozb3NX1xtk5ddW0OK9w+0QIYWjeh1b+2yu0SB1Cq+UIb3Hx7CLvcqdZkIp8LvG
fKph2DAU2CUmaZne7QWAWGg8+DGmk9GvMuvOit9u3TYrJ5afJRgnuJpca+02zDYhngac2Lw9t9YX
uo03COzjc8Jt6NDdo0vRlpE3dl96XX2lPTHPcbeD7tpXErgbNqVAEFwx5muEaUYpqUsPE9Sd1rY7
ycqOzXGqk1Oht/uyeyyB2uS4eiVYSkXM2rc8yNfqdH4C40k2Cx5n2mKjqHMxkuynpaervVvn2Ulk
ajMmtWOFFhUcMzOSqEulQ1R398JuuYTI8P61txIvaHPCwiRPF/ME8edv9qpT0O4s86j05EIgUbpX
X/pRanbqtIVxWzmKF0stEg2t6C3fSlnK6b7WQfBBAG6E/LEzBPs8ICDOX//22fBwYPLJMQBSSE/s
8tkStbMmqJuFJ9pgggaqKtIBFXHM9TZO2/VbFCuJ+A91WABtLleKel3OessoXm0qAGeK+R9s750U
bx2g1ZVeVdcp5qCcLLeMVCZJ0XaFlxNEQlW9mWZw/3Tn9WGrebEy5eGpRAeJ+RYaXUuTzlQv9bTJ
p8Ib0NYkH2vG4Ggb6U0JHM3n0hADXWb5bmFJ7vtfbnPpxbY0xwjJmW4ovKapXxm8c0HzvQYfJ/9j
jLrbaKlbKM4uIGRsLC224WXg5KlhtAhfMty3jMUbrkojVvqqLHAcr5pDO9Gusio3G4Ez31qxs1fs
+6E9JnV/b2CGLnBNdpSdsoxuI06SG9fXSohgnilg29xhQNSXTg6yBL5pwKDVA6zRjuhKt9mdFB07
VMlFRamXkpcayKoIeFWFcfXmOEg0a5avg2ayQKpBJ+A4XW7tpEhb2+98DtH42aF5XU2cWG6QOHnS
oxQoLMMh6Ikl0WrottRb1nY7/lfiKhXbcAnKMUK9KDM0qb064QTrpMTUqXQTXZkDtvHdxXddPiio
dRInAZZnnL940CR0BhU0JnrWlMvseqm5EXymBuNvujIikfRRfK4VopW9U6iIxngDTHD1uKoGHpA6
TDBgKE8XYWTiCoBUBRQn6YN9yEsWjQNG+AoFwPtPe9UVEyshAIA9Bix5bdmiM1OrK7TYzL3GkI9Y
k3zSA7x91C2IwlULiGWEWgqoEAWdoWU7RB4Z1o0Zy4wjs8owP0emvUtRrupl506AYiq0w7R4C/N4
XViKdYHdICqKq/jV3T40QRlWjZV7maTfmPuibJgQd7vIlPYhqbdE213F0adK4x0yTDdD2N2Swe9D
tcOJe2tafnXviR8Dax71T/CX6PNcbiwphEZmSlLu5cEnB5ZYTrAOclTE3Sx7+H9Isda+7dv1Ftde
n1GoBI7PwzePCG66NscTxIRX+dNRTnhqjqrVtK6T7V/rWjEYC6O9k+y1YmObXSdZPDvtb9AR8AfY
BYs7v9KKAn1X4rgR664wY8lzVtfa+EGZ5gL/svRkTelpTqGGlL3yaerD21RGL7+It7RO1w6XQUyn
Ecu+Z2dcfoY6rnPaUdycMRVrk0d7YWMbctb7Qt947I2llm1/sC+T3tV9wdbGpaOJdx0DKNHrjjfz
AWV9LUZQCBTTSFkWOFWOuFPc1AW9A/ThMsxg2Fhtnv8jTwgi6PnnKKkeCSxY2WrPqdXaO/9bMk3f
MtD9cyjtLDPc6P9fXaDim+PKSqdAoJPsxY0RKr5jzDlXliwZOwFN6rr4+9RZv+YCa3Usnt4PZet7
jKmH6HQKnZHFel3Y5HHXx1wSKse8i/ZliyAzDm1oGuwrLo6hoMvN3nOcz3kX7HsTfaEt+Oj1Rc1T
I8BF9wakH+nm4vqIIOCYvknaIEkvgmnl14dmnF0RxW2EhkzUlPwsdwPjzhiRV1A+b7yFq/YVMm4M
X6EmITF87WHaJFFhYFNZgEHuziVKJGNj+e5cxIDw/Hvd/9gxBKt9zQvC+fn9ta/bvOAqkbBBq4rF
GYeKPfqmiFAZo0hF72deU//ENYbWJZk9aIkpGA6q1B9iwRWSu0MKSUkwpGjGAL3fCypj3negwZgG
cRDpfp366iULTLcYfr//G6+xmK+/Ec074NNiYy5mIAkN6jHHEMATLU6hCio7MA3Bk0gNnXhJ3wkz
V8Hb1Y0Ey5utkLC2PyxEZoXlOyhqzsflO0rnorKblnc0Rl+whnJFk1NYv8Vzd0hgN6iI7yF2fgz8
8CjbD1KdHd5/A+IYXOQ3vACGQGSRVCoEQe3yB7RhMiWlYfEDtGrHTPJBxzpRw77p/WVWH/TtOosX
rU5RILdiHXoM5Tyg1ASpZmC8MPg0DZNd4+CRHblOSpAX7QZl675d/dSi9cEI1MSXeklC1EA8hGGp
M2dhvFfti3TfaYcWnb/WJp2jmRxmvwZzds1sy0l4JRgz6YIiDZGU17xEIVatofcGnnrUtcpBHsJT
mhheSx6S18lG73Mlq2C+jpyzUNBkqrA4c4hdTyYhibgeyR9Fyz6gc0KFxnHnuqedEeUbK75e1ssd
ZNNNEtA3NIDUxZed/XmywgorHbUqdugY03VNdlaPMA3aijHQV5XWqpgz6wqexYFP4yS6EZByUM9i
xB/p6JrrG/XaSorJe/jfj1pE/1kPCwogtptPF6kZu10zPYUc6RFfmFfYKWr5TrWx6HV9ymF6u+ri
7WtJmRmzeBWFnLuGDeCIcnz+qmTfEn9y4cC68Vy6drshbby+LpkkGj10jK7QPUmeKNgCIzlQyS+5
YpxMSlBBF9AHTGEZTPj6c2+HcF62MCWrMR6+C5KLNP9BdCzes1nrnRlIrDwzQw94wTkW2fgv+OTS
jgKrmCDeDu3OmlDrkSkmamXXxmcTStVr2QQPuA/1kwH0oYl6BFjpijO4eD/4XHmh2+K7vPmVi++i
6m2c6JokTA//YapXyCd1VOkSoKcWgYNgiOQbqtee1alws0Rm5vm8C8YQmSF/71uSAK+O0p8iuxV7
VvCU53gjO1pL2PiJOmoV9IiZEYuD/eayLCdoj50R5V4pbNx4mTNoWTtRP5iYgIpyOgKp0qWpJ4BC
wutFIJimkZOlcfIYEOWRtFF3/l9em5C2pMfAvHjx2jI9w9nOTnLP/oLB9lE3GVsAvRzIKEFSiR8o
jras9QfMvGS/8lL4f7PMdW2GRxqLruDoBZW5q437yki+tzbNykH292q7cfLEL7mMQRbmT+x+DH9E
W2ARg+RSq6zE1CJSjTvay56uFwdd+6U7W9Sc6/jKQohcQ3dShDD84jNVUj6OuMBGnpXKyPJ2nozj
Xhiji1kzNJh3g29tbN6VnSGU8Bkf0Wrh6ZbkSyM27Y5JCSY+ZvYhArYXqabXh9UxqKbI9S3/OS71
ezvqPid1/uDQDmnz4SRX4U56mnIF358tOt9KyBeNPyxuaIqgMrMkkah5E45hkvGTLIZ5k7xPyvA4
zeWz3esP6SidTDk5pSFyTQjtKKrbKPU/fhh8DlT5Z6C6/kSLzt7KtVc+De0E1Dm49sAZLSe1FZI7
xaANEXzdyA2xC+zkbKeMj23Veka216WtBVe/jMC4UsTyecCeX57ZrrfGLu7jyCO4wPib3czGYZO+
H5ZfZgyaKPZpcYTHHpxTaxl7XbRHTaP/BYKcxkegHZTggzX0W7nWdU6H8qCBArwQJUC+dRGUO0oJ
STWkENmM8kZu9K+xIv/sq69tkO+LuH2KquogZ8UNzqfBNPwGj/vdQRkJj4WfSAW/H3vXXpIwbxQm
jgJRsUTFgwRqUPyknJRndmZY32dSc2RDt26GwXFY7vTS5l5Mkp2pfP1SxcV5VmPZbWKmDaGdHykc
t4ChK4EN6hPi2jRgkLqkF7T4cExYBvSDkQ8t+nMqozEr1Psq9WudIOTSJgFnO6sBjbaqG053ej9/
0x3cbwol30txdx5q/2OjnxvNfjYpp2sZMLWkUVfDfqDnmaignbcA+CvbG3w3BGzh1QwwYPFR+14e
5T6w+c2ldtfhcd9X85dJ8W8GFUB6pP2sJutGybQ/jh4+pFV60h6Q7rxt65xh/PSrbep0V0xDCNPN
OG5845UNx28D4ASRj2LmNUt4c3lFXdtmCeIIXu8rd0WkfnisZPU+CcYvkFS+ag7UJ9Sg8Frz1BGr
hzj6nunnQa5+I5281Rq/6kzT3xOSRAjqMjoD3Xb5bVNkMCOpQTZuTp0vURM+otD5LAzSmuajVWt3
cpwioo+Yn+w/CqjVxqsQ//vFTfS6r8DUAXG9SsBVI3XkvIxxQpAzD1EiJJGYMKu4bDA8TKI/Fso5
UcitqcSHqQqoe5K72m5/dEa4xdq/rv15E3QRLYO6gwJk0fGjuQqDpA2QrUU1AR3nu95uz40ZPsZz
/knWaQE44b0d0nnLJ+l54z2I//nVe3CYEQmMKwnEoq4MgFLJTChQ70MeysIiXiBOGxV3iKQ7kImF
eH9M9VNkHHNN2/gIK0cF1LcOvlCYyFxN97HcjE0ps3r4wFR1QXo3F4Pr5Pi2xNN+gIjYbFrEr1SX
VPD0EWDT09PVl31EutylXKAc7400DYQuSpLjBYkBtBpMbuXAY7UOopvBrjxl0sYDr1TXrA5ASSS5
Fm4+i7Sk0zPzXzdXB0MX1/bLGpaD1bt9h5hvN+GL1plI7eJNocjVP3ImxCJy5v/TRiS4LrtEHwNP
c3pNAm2yCKx9E4+SkZmDZ/vFJ6AuD0PYerKf7wO7vlHpvgHzBPBv1Bu3zDVWilPP4IJxgoC4UOJe
nno6OFotS/bwCnSabVLMpNiX2YeErm6ARQeIlj9NGH1WO7JS03lsZ9RMDYY3Yfs7L9WdFKS7vFEj
jkKPP2z8XKX9D0Mb74Wo1vtHY213OtgTCplJIRe0COSKVHWzLTn4GtfURESHIYpvegQlUoxW0fU0
4mQjJl63Xnk5b1Zc5CnAUbQa2AUyWjoAXzpvHasG5k8bULhIx//6+bg7AXLQToNkvGz7ma0pjVGG
0GKM22Gh6jeFjn9m5sLxPiqmc6cTi99fcW37vyLLmWhTrFy5CrdxNg9Ki25n0PzQEEPqE4WrPYLe
2d9kL0pA2pWqH62yuO314pG52Z/3f4B4gYtgB5ic0TCqLbgsyOIDvLn/bAk+t5qjqDkX0Q252W1g
AN6xylNqFYf3l1rZPRSJIKdgfIEpXk76sypv5nRCGdwq4p1QXMCiat+ZkpfU1SecB+poCzW8UuND
oMWcjdyNLiG57uXTyeo4h/3I23VgLKWMhKzqnCd2vusDNB1RZVcC41QUP4IkaUkxpOcRabYdzi0u
O9wd6fbOJQ4ekanRWu1cP9ONfV0ErRvYv//+5SDYQyIiWqpXA74wn7oSZZfBs7C2YKOclF77UNF6
CJrkxqLXnjmbZpQrh4s8Ek6DhqKAejUgDnonkySTyFPq85GS+a5q9ZtyTNzETw+hvqUEvTLE5GsA
zRGFF0sumeWh3GLxm/ckGNpzHluHXG3Pg9oeNJShiqm/j87G8MXMdkUu71J8rRVJdqeIwhsG+kbU
Xbv0XonVdM6F6OfSv6UtbRm963REmjlGh7q4T7XnJkgfRvuMJQXoVHVf6dbRkdofGMv8fc1PdkO2
ab42O5dEAgynjKCwyDAKJb4RshyzhF9vfdabLaLEq5bl8ny/6lGDyyL7thZDwnLso6IRUsRWkn9y
qvG2NvV9bddfRLNDsvuD6sSPsRKdtDE8q0X/oWyDjwY3rJ4cirR4shr/voGA1sa/SjndQBmtbcA3
P85e3LlAO8M89wekdIdoH9rdwY8iULUSiHkU/PN4I60U19PyXdjCsBDZYhLsJa+zLAr6VBVaM5kU
v+JFfUvfQTrfaD6thVTaHWAuEJGFMrTIaOI6LatmRDKQrttk6cxiWualQDAYz74fNLZWWnxc5BvC
LG7JFgVXVLDAHBMXZQNpa2Pj1a3F7jfPtBwAJwE1wVCyUl/AR0dRbFAQ5dV6wBx01uDkTyi3vv9w
K2NQnCtEo0qU3/DuFsFbz0omkwnabQK/Ijp4hRrvDKU7xKpzrOAQ2H/G6VVfMp8A0XA3V1syL6s7
hv6IkOKlvbnURRoicjYnRo5JROAASPqodPttN6m1cwBZ4P9fZrFjuq7IW7yXYajTd+7C313yDB6K
Huoh2hwmreS5QlsEainqpACqF2euzoKwby30csSMQ4DxLYZGaSUdJO1D207Mc31ER/5eDxWkCEkj
2jUKfNor7pTToTEw9qjWRFl/q+NVK95mN3W3WpS/SFHrOUG+k3r9Ru3tp42NtPJ6gY4T/wBK8Ncy
C4AC79d+ZPLIQlQCLgFDSkFx7VPcObsv6CQ9xuWfOkkfGmf4mll6B03HHaLxtyRNt3SknkM9+Raq
9kbts/IpSDPpLgkoHHL94ni/yb3QubaqfKTgThmw5c70YEt3KbILVWw8Ybttxb7bVP3G3XO9pQV4
mpRaQW6C+lq8rDeLJn5HFyZGhEp1+oNuPavE+in/+7khwyTYatSFMNbQMblcxYjl0Zd0vQPu+NgN
j06L7KD8NdE3JnjXX5ZlQMKyn0T9umzzT5IG2ldVOg9EgttItVsWPxnFluOHqtx6pJVRlWgDEnNM
UaYCart8psJWysGeK1Syp/heTmvyw+5udHxEDX91Fo2zwnHb6FkFuPH+Br4O8yxM5x5xAFq1KJZd
LpxrVjX6PYJAXem7pgTManZcPT2km+3FlfcpDEYdUhOWUZYz/V7O1aBXESMplHM8+gACvzXFA4Ox
Oss29uH1jYJZD5KowAPF2G+Jxa2LHGz47FBjJw5sn19ahi/3ILl2d4qyCtusLaWVtQUxH0dggc4K
0JLFaaPBrjZzwoJj8mIHH0fzexB6EBWFv038/P4XW9srKuLEPNYr/UpeQOQ0Z9YxfrJbNIq/vdT+
g9P9ytqbJDlUuKciydZ9f3/B61DChqRrQUSHFIIM5+UWCaWU1BswlKdXv6LxsUOqSsYrwD/5Obzw
8E/jbyQ5KztFEA3EQdBEYSV+0JswEht9m2ZmgFRT3DCZR9h8FFgl/6jNZ9io7z/dSiqA9gK6/HRp
LZ2keXH0qklyyrJG+kvBRjl3kmNuRkip1yczo6iLD/5Ix90w9rNh32ZRdz9+6PVP/+U3QLgmqxNo
1mWsaTPZztQAGZkwehzau370j2EmH63IPxpq5s5OcpBL6yBPyW3tMsNRtwASK2EAyiVzQtGlQolg
sYF1iT5kHcedV+e5W6U/2vI5rB5nZprvP+napxWbiXuC6ohZ2eWnzfVaUyp/RnmqtndBk51r7Yti
JocsLw5F8/n9xVYKFKCLfFSQLfQfr2Bm/phHo5FpKNTU1k6FKhgoD6M/unPzYFafsllDYft7YdOU
CL7DPM7nbD/kw161f6p8geE0ON91NdqIuCvlIb+KqItkkOCYL7OkZDDyLsHszRuNX0oxPEK7OGTB
Lzuxbn1nRGe0uZ1hAUv280Qn7v1XshKoLtZevP8hmJpSmQjCaS7Gke3R6hvm01+UtjyMMD2CdAv9
sb4imqO0ZxgQL/ldvjWXVeczEsZB1a2ZFlG/u1GBbmx/ZzRYuBfyxgteXxEULbIeaF8tE2ut1u3e
gRjq6eFw5APP3RdcZY89AskZshr++Pv9d7oSH3mn/1tvEUCmOK4bs0ZebE6JFL22w0wOiN6MDnO8
L36F/4ez8+qRG0nT9V9p9D1n6c3B9lwwmaa8L0l1Q8jSe89ff56omT2tZCaKZxaYHkAoqYIMhvnM
a6jsj/nXj8c8dwlQTsZgE1kfhRBlcUa2BL0zVFiOexU/Me1bVmoXsp9sjPq7pGm7wUQzcQY8oh5W
BhYr5DjRRcRVhNrv0mIneDE9BfovoRLpqYSQMhCisZShXv1KB7ruJUJTaU/DlyMqtXDJXKtunPu2
2ns9UWRNJ5gxtUmbmDIxo5exa6avufISOp+Asbbpbaytrd0zVSVeloIipBIEi0BRLI6ruretXM07
ry/vHLRABpL7RnkLtW1aXGTj3s95WTPcqP3nmir+XktuJ+1iZcbPrS++NbryCHISIC7W15BosQyz
o/Os8b5WlU3URDgPw3d7TVQfKyzdk8tH00TsundTXxYPBANHQXasdM2D3dVuAEMum1aW/bkrA+kx
Who8G53Xxdyk+JEGfkkYEinPIrNI4o5etQJedU1y/OyJCfUd8WBCcSL/RV6phFKQ97QwcXj9Hv0S
MH2ktuMEZibVdBp2Retl8uM4rCR3Z0q8fH5iAvC61DHRLz7+/E6kNtEYcCuG/aYr8Lfk8IBBdFCH
i9y87L503w3wa8Vekt8oMRbRjjjFeXbo4MuXoemt5XTq2SknThciPQRjyx5CHSWGmesRmU98mfeK
qwT3UOwwEnoe/NdGvQbk6KYaDiiHvn2Zh7dA2nXVZ7+4waCzkx/K7uG1LzJ3HHdmtpfL1tWiW31a
rQue3aQUnMGbICVLYHU8bRKkIQmd0c5Ts6sx8JCX7ooZ94HwOs3lQ2Tdq1CjGueb6cy7HpZzal81
SLP5WAQiSlru7FW0hRjx5NCiRqlAYSUjXuYeLfmVjrgQ4Y3oLQ/atTlW1yPHNa5ujZvH2YUs3wbK
Sw1OJjYyN5ayyzRNXXN2Vi7gs+EmS1jkrUieoJ98PDlNqJopKQuTE6A4GTSeHAz04R6TMHPzonGx
avYMKdnYXJWdUrvaZRms7NyTIIwqJXrG3MVC8Jas8/gR8FunMZRNrWfrOrgHxs05MfRkI9MhWMmi
T99XDIaYE7UIDgvcTo4Hm4K2CSr0xrw89CSKaMonp/lZ+ZfO5CrptgGbFroW1tA6rTB5ZbLfr/qj
774YXDseXMVcPsCEhDdVLrvo4dlKXEHwrr0hfJqtmzncULLd1My2tEOBIJJvBntbpq6WPsj2Zj5M
aozX7Jc2HjZW4FoqCZaPbm2xyb+pSbiJ7BiGo3KA3LFTw/tyvqva58R56OTU7XS0myvV7YtnWctc
nDo2mDhv8jDdaHO5UaYHJdsG1ja1v+id7FaE2gYaiIPmBljNYSdQuWa4g/Ad9D8wsnKNxEL5CTUe
t4vpHR7a7K4BHfTxXXNy1TBfnLGCcA4T6aQMgatAJkV522Jp8SKYUEIlOJ88sAS0ytGG4JzLzO3H
Y562KSEbw4OgUU8MBeNgsUJSSeriWEIOUFQoBdpfiC6B0HBL8JvUy4rkLUbMZAq+hMZK4nXmfelN
8cb0xtHQdBZD51niTE5hv4sjKlogmP6680vSdNfa0LPokjW4kripFgvyaMDFgpTzmsQ9chqvIJKI
YJCbLXZoUIRz/hxIOFqwLbD0FiJ8K9N8cgaKaUYjVNR7iCLkxSXqpEHOPcq7lkbkWsFVVpguwrQb
AcgW2nKy+itl8g0z9ZQBFT4hPDUO22otnjk75789xyIFqeWxdAqN5/BnYL2YeGpIvZVDv51kxIWk
EV/T2StXjrx37Npy4gGBiATE4fJcnnlTo8lVHpmt11df2uapdg5t8uynm0l/kuy93f3sCV/JvuI2
8ox947t+tVXGXVLtgWkLgpi1VqQ6vc35IBRVBDCXmhE35eJwcsrZQW2DotG4U+qDZR2c6cqskbn4
XB6kmUveTQIXKiQV86z1NPu2lr0icu1PhXZt7K0BcapN9cMYNo7/qKUXH6+X9zT0ZMb+frz3DOS3
KkxR42HQR5R94tCr5q2R7fBZq+/jdFPf1RO6HLux2sY2+/I6u5bB0DQ6O/ZqLg5zfnGdN26iuai5
t/I2VEAAbA4AAJzhQbFWzo93WO3Jg3JWoRsIrAr+5PE8ZnGc+rPCPCqTvrWZtRCxKBgzr3gp/ogD
OPf2mF04MhaAluLRn9yOg3qROl0B1ab+jNydi72J2/m/6jjZz+UndLW2VU+kb0h3ifnLkCEqWIeU
Nqp5U0YVPXwvku2DPRQHI0WVHsU8MgEsD1Rnl/v5AQDRhWU8EANsJPWt7Wd6IZ/RUmzKl6TS7yNZ
3gF3S7A2jbr00ErKV0xPhba9KlwKX+PEqybzKuxe4vzZNC/ikDDOuNGzPdrtbiJdh1K17cC9+/J9
IP/qtPuIhQy+I8FKOxUvUl0WJCaFNb+ERbJLtfpCSwHyILzMhfTxMjHPHSvKe5AM9IKKxuIINRw/
GMdC5coQT7lrvgZX1YMx7Eq0obgdr+LuMIP1hUqnHhQTWBudme0wbvQAiZcNjIxKvVSajdPdX+B+
IseJGyroW+U/WOBbw9hFBN31BbtPe1Bu2rdsN7WcTVuH6/mXee1fS9ItHJ543NQ6OigexR7V2Jfx
Vdne+fYOZbT0Ubmtds59WIIy7l7hqvfxfmUSTiJesZUBfBPZCnzjcq/olTQEWqW33tQV2/xzl9/b
aCV+C+6kLw27pLOwVP3qU1kaWVQPmX2l1BeKvtXTQwUWpLu12gvDfA2Lz6mzq6IWbtumaTx9LN2S
5nW1l/LtFKibOqeM0QLhuHDCOxWq9qx4xDOzvoMxjUHCa2jsrEZzEcwNnsCWGHdW/GMYrvLuNnA2
2UtWflGdYZMo1a4Kbg0fu6qEI5BWEIiVO83fj6j+qUHgFd0PAIzXUbDWbjg3UaAzAKIiRUwFbFFn
nGS18G11IBqEjEVFji0ZbIUJgZs3b2CIVy69c8PRBiPWph9F0rTIRJJMU2LJyildh+OWy73ozIOw
OEisX1pMXyxZA78bZ+530E7Q2mh/0ZRcRPdOn4TSIKetV0Lmm8o3IdcilG4/Xm9royxOvBH/jorO
I1WQkNNHd67n8W1S6rVg5STdZFUTGcFTpdByWnjI0OgLylRAFbuXEva/A/dn5hgdKU0ryXiVzc9O
cNcLAjrXuDJBWhqHW0AeW70mkWvXOubnIkXquUSIiFzAalkqejtQZGMjRzybLJzDZVDtSwkV1Nz+
lsafw171SCoDX/EqR9n47cPHk35ackP7gWuGxoRgnXDWHd8zPkGzGcYaNYehckXsJlCKgpiv+r98
QBJpiKwacIKifvp45DMRE/UfoOQYbyLQs1xU3eBkfRxTqLUjwmBEBlX0ZRIt35iQU4sfjmd0a53c
sy9Lk4mdw1em0LhYYsnUZcRRcQN1CDvX8EWwwoRfiIhVhdahKHexBbBfa1cW97mvTOWAoj0HqmzQ
6j2e58guZhmHAF43+VQaP1LJnZoXMc9W/Cy3d3YIq0sCQ4mzmpSsFY/P5MbvIF2AISgEnDjgmJNh
jhToESF2fDfp71JRZUIh0OjfDKtae9Uz6QC0WypMOGS+iz8fv2qJ8rOdxBAAYqD3Vp0d1GpnKDO2
0HeCYNc0qChasFPRX/14SZ37vsLkh9AT1wK6pYsoPE0sZ+gcq/ZQmtqY/ZtQhbcEBjx85TB5V8pR
3oRQzsq4IhxYBGtH4y7CBbyI1Q7GJBk4UvND/aPVr5Vh7xhvWK+6/oxnLvMeZRvB4wuwivh4+DMH
p5C2ov/EeUa/fZEDtYNSDwUVUXrQ5kU76Ydy+OKP0dpLihW6fEm0kEimdcEzWhLB8iTKOUVaTgr9
deoeDSqiCRlsGOder3c7vH92JvLJansntMXzINi1o+2a8uPHb3um9gIQgz1E75ask8rp8fJKJYgp
yoSen0lZIUaeR0dd0qg/FUTrdvMgim694daO7o42eZghecOadOzp2cUj4BIhOB9ERstWvOEXhZXa
eukJJpWGaKIgAVQZZMiIuA/Ni66MLud0hfp7uouPR12EGTgG10kk5EnTMjtgYIBcAbrq+gGc8nVV
5vcr83y6jQXLGzAKZXAuh/f69W+pkmInWRYmMD19bOUxJXbrWtn0DQy/1MZHYVM3uEjhjhwSXq0M
rZ0sNaJNgVOB5kyrYqmCZHRjw2lFu3B2Lk1UtWKAV+gmdGp2nZeoJQvza3BlOkswBpEpdMTNec01
+TTMOnqI5bZKyqgMYyOsPVkOsKJECTcyDjJ0HhXfdX8G/7XmZXjamYFHgTQN9gmIplDHFDv9tymv
+qrNNWWqvEoptkkAaNCUvVhrL6xK2grxq1II80rYXBi6W6iS1w35fZumhxADSW2Np3wmlxfMT1Re
Wemizbk41oh7hqQOx8rrjZB+ROG2fex9S0H35midBQ0gQ9LjABlto98J5ydxjwq9YBMrO5x/vCy7
G4AVdegG2yPaD6YG0PKu6LB5K12QrB51oo+XzruY+/EpxaOClUZqH1VH6n3HU5gNtj0pU4v66Rhv
4eihsAFhncKDEKB3bMiZeuDWSNKodrcN5s5N5XvhFxFd5N1Xfb7tuDLs9nnssVDsLuMAJRCoDaJ6
U4fhpZngCqhWF5Jdrx2v4tg6eXCacQItQR6xVC2vcJRUewuV1Dx584nmTTTuBoSgkWgVwhVms59R
7hx4rrRbi4nPbHVq57ZMtiekspb3Jmr4nSlpFeuOc0wEgUK+JZmNTVnu1QxlBw1bwrzbmc3KkXbu
MD8aebHE8CLsaOfWlRdNWOigKSAEUYRwjBjd0i/tjLcnCuVPEWY8KhR+68fHS+a0ESe6JwIwC7D/
jFpRZ2q11NZ96WkD1DGRDgDyzJ1hV3TJQaaYqFNLb5Npn6BeYTyvjH4694yOfxgwGQG1XpI8+qTI
CytWOdUlc9fMB+NemoWfZryJk5vOP2Crt2/KfvfxsKeH2/Go4rL/7aRJG4iZ5qSU9BD4yt1N85Mt
ohjNRVokXmetwNbPRL/Hwy0ONmDBo1ZqvOSshi5wGXcKEUfBEx493B5JXtaZ0P8MEj6z/yJwSx+/
7vlv/B62wGM3QUYdv28V5zMm2jJSr+SuTfysBjs5ybw0tTfwuUMjfben7RX/WqZqvDK4mMzjrc3b
/zb4IsdqoymGnTizwOi2KKAp0FfItBvHp7edSVRJOM3FZ8Y34DJt9EOYoTmOJWderR2PZyJkHgU4
mAVJFKLmsjxrBTge9+0k5LKTDejwbn4p5h5pvPwwRMJq/TnMGo7CNYjUadYNnENF5x3OFD3epXks
vRZAjTOKYHNQ7ev55xw6bgUoE57QSon3zMomtRPpNJqGIl49/tKhVSCOGrdogWE3pEb1Zqp0bMrp
epV7CpuXyfxt5fOentxckMgM0RcmWEGG7HhEs7SCCouCAlLBuDOIQyBo7sf+dsQP15xq1xipg9FI
D3dFb798PPiZtxXYWmpOhMOnkvVZ7SsZoIXcw+znUKbdTei7KCyF+FYPRfRrrH9+PN6ZpUxLiQ9J
ux4m1LK3lOlqGmiZnXsy0a88IW0U1CtX+PsXWmwX4ILQXJDRBT14Ag3hSojtHD07SR93k4YadGzc
hLlxA6lvN6WfUEE5IOkNvdV+EeKsZmY/RWNDbbL45uj9jyoJZlpPpu75iekFDu5g9m1gJ18SAyGC
bt5NofPsD/23DmOYTVPFB8Poa9dGktEDh7OLYilAeEN96MPvH8/eqUCCRkdQ1J4I9BCCXJIHNYyq
oZAh0SYBKprb7BD6wVNdRZfm0F/V6d009K6toBo8ZteCASMORWgq+8Zsr0ryC0ttVmb71K9EPBLw
dvYl2q6UFI9Xb4wWN8A8VOumgOVK6TodibSn3NUGbmHU0SB9oedAFyvOgfgXrhBMzCZ1H8irtm5n
7sKjZ1mkdr4eqqEC6wgND+LckYCtCL80qBqYYXpt+u1VwKkY4QxvB6twnHMrWzBW2MH8P8C+43kg
bEVqII0Kr0UebMqCnZ4PuwEjnlI6iI6xcFLSvxSBQZSrvR/R+VjuZjlY+yAi5Fkufxp6QCkVak2m
sbgrixEO7zxNOcgoSIzGFS1OSucJylbGu4paafbubMrUE7AQQbRoHA8rq/TcE3CW6agZCizFEjwc
zKkyj02BUJ58Z5HLK2g+CfH8CS1a5D02PjYLxhhsUyvYqwcDv4ePH+DMZcHJAtNP0MtBTopP9Vtw
omR6ZGiJwW4MaR5rcOrxvozJFdq4XBnq7PIn0US1USiDnogChlKcd9aQ5VgEmch49VvVuS5LGmvE
2XQyREbT6O2mlSM6Yak7Gvdgb91B/fqfvjIlHOArOjrP7zTL41ceaqlsUVXKPV+VLyw73DuIsWtN
wC22sr5OaxcI4lI5EZoV0EqXNdC5lGOrjeHP+LrsppN9C6XsxrF+pP5VgzqlrMX3Q5/954AZRuX6
NxRsfNAeXNyRXNe021oFrTobbrE+7uewuqKJlEmXXRZdOnm9yZ1+H+fZ1m+jG00yLqJuWHn1M8cv
qwkIvpCCgc61zK+LJLDyfoYqKY2K1+U/4sa4IB3C+1za5UZNJ5HdPj3aSnqhzckWuSdJkfedPSME
Nh+KKPv08Vc/E47BX2aHwdWjgQR+4Piz52h+S7mMeojTdJcEGR6aOHAS9feKdFPjmIRYmmWgEDbJ
+4/HPt1kDC0sGoVwCDfR4qyNprqwylkFJsHyHhSiFOfeqkKk2qL7j0c6t+LYXPA7Ud/BiU0cN79t
56bUApwuaY1FYXOBHsKn3Jp+YZnsdU0vua1lR9thLtZ6uOfn9rdhteNh6dSFciI0IMHDVFQpystM
TW4Hu06AH9Re7zTXvhxcDbbOcht3H7/zqWwWBxftFCJQgdE/SedjQ41Vo0avrWwvqra8yKbiG8D9
neTn38N+Ohgs8vgmUcMvCo5sFPau6qK+nk3Fndy0fOuK7PHjJzqNFAVV3hahB0I53PfH0xGnTa1M
ESd5ONaXynTldMgDpbihUJru5YIrxlg5W89+999GFD//7bsXQ2OYVQkQR61uUYd9lqz0Vaq/Dz4Q
6zS+CWoiH+t/taP+HnRZtesm0F7FzGs2phdBh4+yaT8lNH+nYC9Z5aaPol0bhze2E6y87vlPzkLn
zqRZyvV1/L59khiW34fgf9JxbxbQLpr2uspAmUQ2Pj/mZZLlu1StN01ZYEpqu5Y1eVr5CmbjB+71
t2QtT1phrBy975qcx/GEUEZmm9Nc5AhebnTbGBNf8uHYjYZ0HUR96CagU33zPiidclPmTb6fI6Ai
Ber2hH9R5VxU/nUN18tRA2+ug09RYGJv7hct6Wvx0sydiZtTeoHa1485ljaT2txBIfp4uZ65mN8F
nWnVCTIALgzHs2lXiY6RPL16B4j0aL+Undva+wDcrZXR3Bm+lWN7ayloNl4lmFvGNGjT0Pm28hSn
ud3xUyzurTBpC6io5Fcwt7Z8L/dz8+AbYJUTaFVoy1rRvI319FYO4rUT5NwBLSoV8HDpaKDnfDwB
iTXaaVVgBVC5TVHv08D41ckTDcqguAu69GLQnN0g21s5aChajJ982dmFykFqXhQNClu+cn6cPU/F
1YnxtJD0XlaDRyVvAOmjZFunwO0YLE2AOatZuK8CTi+nfE5r537o7JCmS/ifsudEaQwVAqRQ8H8/
yQknPXLMsCMkDORpX9uy5Oplczkb7c5JmlvNLsKVWOHccYkWgUIZWdhmLmXjVHmwtNrW6G2N2h1G
XbvC7J58w7jBM/AgTdNjE+QXHy82kWEsN+rvQy5uZPAimjVR5Udflb0Xh7tOyTZBbm1RMtmherQy
pWeKcqLcCJ9aGPQ6pDzHC4zG91g2jkIVPjAuEPV2ZwR85V65CgnsQY/VXtIULu4wv2osjpMpBYQW
Dmvpvn6a9CHZTocB+iwr/aSv2GrTkKk4l3gGmpep1u0tKb7pC0DUgxkdUo0ksMuIy9LXro0OcRl+
mbTuE+VU/CPp/oWS8r2SKZZHtMP8Wq+8pEqBv9vzq5VWO0trbXwFos+x8XlUQRKV3a6fhs+5NsJH
zmywoPp0XVoA0awmfE7TWAOllNPxGevrONb3aTZstDI9GKVxj6rx6H780U/VrGDgiII/NzO3xomI
nI8b4DCMqUhAwrebaLZe7Tjbm42DBLpsd67lA2+zpy9x314pwXBIOnXbq8FFE6YzuG+92cSPZZsh
AkNU5SvV5pANwUEeh5V48fRABr4gC0oMH4qvtLze/GguVSlRYm/Spn0jN6hKJY9zqN2leQ39WG4+
598kpdqGWfIrmKpvphZ8nbBamqM1c4+TvSmeBGUErgViZoLY44UbpV2r2yVPYg2OV9XdRaupd+gi
u3JXbao5uWx8f+UWPdmbYkjYnVzrZDHcScdDqr4f9n1uxZ4P94N8wC/qXda3u8SOD6azNtfnXhCE
iiCTImsI2P54tFi15zzq5dhLlLeMBuhYtXQdX532rv86tCslPXGPHB07vBrqLlw0DCWwMceD9UhV
V1GFyrGmvupzgE1c60pFs/14nZ9eH2IYWhwodvFWWMIeD9MYg2Jg/ZV4k9VcJm0LkhPIEzwdLe0f
c7zVYhVK0pzcNIrytDL2yVXK2HQEeUFOclLQRexbh61cZRMQ1FDD+TiermI1uRxT63OUK3eGkd3Y
UFfIhq6mwt5IAiuuJTfV2N+RpR5Cy6fDGXZr++nsQ9Hvo4yKSQbR2fGEqH0W1FITJl4ap5dRczsB
ppB71Eg7exv78LHm7iL3q+tJd1xHGtzUoRI6jfepPEMumUqQa9aKaM1pm0RMFAg/ljjJGvft8TNZ
TZaGpiThQC0329isryV13NsaXYHQvJ9hnlq+vCGPR7d/vkKBaq0CeLoWqSujeAYNk4I2l+Hx+Hmp
GKSKZeyNNJiLudxK/r0xyCtr8XTm4QwIFj7BDHxLbTHKODlGqY70suXytSsfS5ssdL7BEGe3su5O
rjbKGuAYOIUBzQDNWaw7uZb0EFXCCKvDwq3pMmfSaz34ro0VCZT3dmvdt364Murp4cGgQhzZ4E4X
TlbHc1gofWwUshV5uQlIvGmECqYrS9kBZbCrTLdc2V+JlcR8HZ8gjAizBmQoJPuTGtqUa5FcBBHn
cTVfiOatpJYPqj/vMjO6yXp/5co8c5QAdiLuIKFhP58w4Bu0DAsj9WNg7yIlQWnelK/wSLuvBms7
sYVap9o6eh2AkTBeV76p2ALLl0VLVYjgi3bW0iRsRn2yS2ozRn/Q9zJA67ov38kJ3etqvg5tFQhz
s9O1+SpSE3euOpCUXbKyT08ya9aVUBuA38PaOqEry1GfB7nMM4RT5dZceJPdPdmpeWtF9ha3n2+J
Mz4k9UrAeG5UyHNkIgI/y+DHCyut+YFccwdCPYJvM7vVqH7CDO6pDW2vDOX7LJtfe//XxxN+dlSD
AAk3W/vUpLPoVC3kzIi9Jv9l+PU2ysdXRR0f4szG73d8xA75NlylX5z5yGBiORq4r04pYyEYVMP2
meCutndK6nhjP7/aJKKZxIfVuxcr/vbxa54iIbighIotoCsTLs/yOgidhLC7AsRD7fYy6ZwbdJ1j
ce+g7KBfaG3/PMnNfoDiEyS/epkYRAmHh7z+X9wB6KkrvLxJm5YnWqQFSFlmYRvDEczQdNLl8aGe
zR9mkdxI2vAQ9jJWxvoti/1lVOKvo7Nm0nXmDmJ8UyDpKdNSG12czqrdEBcNRHdzUm4MY94YxQHp
m13vVr6/L0scJ5EXNnEHA+m6drSIl1vsbmIh4RdKQ+y0HZA5TlxDnyXyIkoZkvGhTK4dTCAjM71R
Au1OiexdpoZe21lb9uWN7DcuOhw7KVxV1BDn9MmjkGqz7El9T+yCDMkorbCYiLfl6YDmYF6GB8pO
typiw7XWXCSdDCzP3oZ5dR0UzusMmLgkW/x4XZ7SxVmXFmBLdgE629xjx7u+CVGPD0Kh9z3XWy2d
7rHJ80o0EYVXbxJNhyabnxLf/KJVNqjivtrV5lVpb7Qq8PQCmw35u5HKb7qao9RvaJuEX9HN88rZ
9N5kX84WwTkcZGHVwO13/JhTFWVot/mhZ1bOXRUZD1E23DeqedsH420IajEZ1AA0e+gZuSJj1Glg
a08jxC2c+rvdyKBSiiuCR3w+y+aul8rbISof4yy/yZ1mh6vOdhr52ndO6z9KSvFT73zLnabsSjGR
YLFBvmah/mxy526lLrnN1YpCFS00O3LWLPXOXPD0adGzp2UAnHv5qgp11dJssSIQONBiAFYcVFsD
T6u6hsofuS2g448XwZkLnmsWzglqcA7Mk0UcE+AYkOc2GXlX/JyK5MHkZKrq+JFs4n6YrZU6yGmb
Riw5aNV4G0GeRcXr+Fum+pAkUGYx3gi0hz5tvlrO6LVzdyi0HqF+GGhxp+9bKBoBFnbFlD+PrQp7
oVJgKCONmrAya7wyPp6EMxcRVXOeRrBgiDwWkxAVfhHbFnYgiSKxft6SrLyUsnrbVah/9fXWhzxY
r5Gwzm4/WBJIAFIhEdn38VyoUpjWIzY5XhMNl1Lp/0L4Gthl9rnPzJqvPr112uyqo3lZ29mu9cdN
G5rbDK+FoO0O4j8t0eE8V6opIIX0NukYFzhfSd7H06OJJ1nuQIqllHB42FMdhyFvm5DCYeT1061s
Dfc2vWkn9uuNPynylZa+UcF8sau2uWkrHxZl7bxMFoKYtQH7pnOgqQYSOrJJ6VnO8zh34TbsJB9g
S8TfkWEeFRY88UiDZyWhM5/bQugSD4bE17JLZ46hR7bzDyubdlOuHorq08fvd27XOdAKhNwwQPsl
07iKklpBG5k9wLuFXA2ekcyf9Cx7TbriCqY3l+Vg7j4e9FyoS2/w71EXlQDs2yutKcbIg9qOudY9
wvOXIPX8sdwMDrocODta5cpZeu4O/H3MxZKLpTlGfQrRiElOb6JEooITrASwYgefrBWDMooIY4l4
FpcKevJNZQe8loLGSqAqb0WbbWw/f/Tbeu0CO3N4iR4rGgBo5yEwuxgrb+oukSZyynmqr6dwfJh8
6aoe8gQWb2pv53K+t9XK3lW1/FUPnDsN1RfNcJM02XXFeHC08lHDnAQ/KVXbYrzxEFpVtKkKp9/K
hbqvm+K1vuzRUog93KI0PVx5geOFJ1gsGnLjyIpRNBEt+8W5U+TTNFUtSWTERfMUSU84Q8FxVzaE
Dhs7tlb2sXEcd5yOJ87B39p2fe4b5Wj7lF+zBgrq/AKC+noISsqloMpUqQLEOV/Jc5S7jg/YOy/6
R7OEWO5DKo9wqwrk4LGXwweNTB6p230cvAzd5I3ozQi1/hjPtC4EthWGgGomD7c2a+63vtZf2SX+
ETG48VkF6mQ/BeOnyao/mWP4Jb5tW9nrpGEfBemXQW9vM7NVvKJB/cKU++d+0H3syMn5mrz+2gHV
72rsJzPzMiPt7Ruetu/WVAv1k2+DFDZREUaDAPC4jhc31YwMCNxtJ/Kc3NmVVbizosEDkI+A0Sa3
7pio7Tj3MJ/rqzJUrkNNv31uwTV0Q3k3yJiK51b3YsgTTrzZwxhgqk5yXsUkk6EG9dV8KoPpLsYs
NKpdfYdj86ZTqJjRF5jGXxO3fiZdhVJ+E7b1leLnNxomYtPkXOG94ymV7DWlta+Kix5pelh+h2FS
dpN6GLVppQJwvJ9ZM8LhWfAHycdBcizrNvoY650jsWaCGbBlgATd9JDJP+zux8fn4aJa/q+B6K++
dwWFTtPiPNQwneoTlVLD3EDCuNQVaxPic2Plza6Uo0dnup5U+67F86O2nSdTSt4cyMdvo30r9V6a
pRgwaJeVb2tuoSFeMihA7NYsGBaV8v95SIIljknkGZbF4ippdXMeE9JzcNty3H4ym+opSynbjegF
6z5kBDN19e52QgASmG+e7Hy5vPWlagXYv4ge/v0kwo8VYRyQRctzti7UDFB9LpJnn9BouMny+mmW
6k9VPNwMxXytdtblGDiXkl3e90P1aCjqnaYWm0l7AqXgqoO6w9LjIrPLm1hXr9UxvFQUuEAff9bF
Nffv53TebSQoaIASOT5zTCOVLPq9pF3TTaRfKva3ur6srIvO+NkBSiKsD/vnj8d8d8b6+w46HXOR
MWhlII2dGFPOiWaj8jYvjL3zPS2KnSz1N+CTcdQq1fwq5UiP0gosUHkbzo+zcjMCJlBTPG58ZZcU
8Iajmxr1mkb/ZSQqOofjPXSNjx/3va60eFyqawRXaDJTHljWncCCBXnh8ymraryX9GrX0Os1yqdB
L39msnFVOvqtngcXFuyBadJcQeGA3LXXBvsi67Sbrn1L59diqNEasG61SfmEVUw3qRul7y57vUVR
S70i9ieLaCHfd2gDJXQi3+TC+KJq3b2cBBszyDba6EDOCPZ2MB3U2rzVo9SdCcsrySvsL/WwaSRI
rYq0NTq8EZLy0phST/wZVPtWyV4lW8J1WtmqA/XCYKfVJXJenacgdwZQaK81yYNc149VVz0Idtk8
WF/Uub8PhvBLMKVPRYxogja8Of1a1nFy70F+Fg1mXLeENeMSdmzriV9PJuuhGmbs0K8daTMDex26
rVZdR1Chi/k+zhCoeJYLRHTyfx2h//V9/D/Bz+L+X5+y+ed/8+fvRTnVURC2iz/+87nI+N9/i3/z
//7O8b/45030vS6a4lf74d/a/yxuv2Y/m+VfOvrNjP7vp/O+tl+P/rDN26idHrqf9fT4s+nS9v0p
eA/xN/9/f/jHz/ff8jyVP//683vR5a34bUFU5H/++0cXP/76U7gQ/9fvv/7fPxPP/9efjz/L7lsa
ff+j+PVHG/78AyuLoFj+859fm/avPxX7H0LNUEhbO3QniZb+/GP4+f4T5R8IO9rsG76wRTWDEDAv
6jb860/tH5YC8JLCBsU3EPTiBG2KTvxIMv4h0l0qndzrQl+UE+R/nvPoc/79ef/Iu+y+QEuq4b3e
D7G/d/C/iJQaSi5iiRGNmsbxISfs5wsE1HcTbgfIZc05IOckJKfERk2Xr0LZAmKipeOusIMCqdzc
SLDypS30pKNiamwjpWoa7DgrVEKmgcJQ608VDvOlks3uLI2G40kJeoPXNizdZgd7c3iRY2B5t2Hp
vATSPHxFpCK7rBB81nc9kPlv0mgnSbVx7DBJnuKpiJKtZFs+QVQR8dtd39fa4GbIEsBB1EUgNOR2
mhqb3hixU5uCSYq3cQhMwAtxRhkPbZNqW30cGn3bltH8RfW7Nhcg6RJ1R2WaJXcI6hJHqkoKyi13
J8+sIZSVPKqdrlSHIsBlZB+bPi3wiPxAD13CrhlSGq4ud6kGPyfutDGtKQpq8B+HGr1Qb47/L3Vf
siUprkT5RXoHEIPY+kSExxyR84aTQyQzSEICwdf39ez3qiJVidPlu95G5kEOkkkmszuE0GYJBp6O
11I2Y5HwooP9V9gzfNK2Fo3/JKcsmK7QIACltJw9SJtAkqXlELUXLCzLZyMHFT579QD7lG3qALn3
mJUtJe8zXBvowYcneH2D05r7L0VBIu+1LCPRQc4MG9b4g/U58VwIPbU5cBSeicb0HtpMsGSJBoLb
gosq9kS2KdYfkvdgHk5qPoGSDfk0uDPnNyC5OaTf5NEIlN4WS2MoYUcYAkgDipDL6QiZWS9l1V6k
vi7KLW9mBj5oOPaTAAW50Clqoq0jBgNLMOQeQ7epfWlOUrTDEHT3gWwi9sCmMao+OaGsyqsWJZ1x
TzWYre/KounU94q6iJmN01R17G4wQsafsoq5xN2wcIi9rUiV0333QyGb7wzlB/U1NugWIOnNY/Hd
H2gPE65R8PklnOui6hLsMSlNKvRR2DHIylofBHeI/DyEqCCBnYldFJpGjDQvFQ/KOpFy8tFfnELv
WkOx5aroHahSRFE1REehyrK4SgFMTzce4LjyKu/att1SXaT97Szz0NlDGWWKrifTCb2HmGwZHkXY
Tt0tqvY9/cEDVG6/jznLqiQYSNOiVBLnE1SmKt3cEAozrjuTE8gUhjg88+u6H/Lm6FDN2DVDNbBN
Jp7mbrdxOgncSFoyN8X1z6E9TI96HKweJdG8p2NeuZhxiL2hIwV5MmASqCg+5dRMEOFLkcMm8VAb
TCIpCFTLFMguOwq9vGjcjFEArVW0rlzA7WuYLcH+IZA4jKeyh1ZVzVPvXcHQJ0X+2MCJh0BTrw7L
bzMPpfvYMApQSE8IHMYUnQEWo1Ipb2/Svr0dhxlgdii5hDvDcc5t5FjNH2Q/ee1+iCJ0WX2UcHeY
MiE3BKoF1RYVL+idjF1X/Wi8CCHDJsb9pNEwyUxb1/1WaFy9MiKAUlZiTo9hLpSbUDp7KgGFm+wC
ZJD9V1CMRZmUc6jQtY7ygMFSV2W8fQccW0iTTLOhufFBrFUfYpmqeY+GHsqrjpja4THUfsOusqmC
XTwYiwr3IFm18h3AOaI6xL7ofFSNRix8yBiV/r4kAxLYyJQhv4YdZd5sa7f01Ya1KX1Azn7SvkCp
ILrq0rR2d22q2+jOHVXLrnttCrHpwjKi+xY0JwjM5k4bfoJ3O6hDeZiV3XZu8FG2nlKVPOhwSpFd
mdz52KU6+CmisDGHfC56c8scOfj7gBay28yQ/3BhDR4HQJGP0+hDHAg9jl3b6CLb6zwQzR0NZ5Rw
h1AIgLCbQtH0DqNSePoSJ1cbBWsA6C42vMof/QaV2gK6z+48bot6NGDlpEVtxhdM0tRck3iSchNh
u+6TvHRqtFFKD1tNw01R36BhBj8vlvm53MTTkPfwS/PUcRa9l16VnZOJ4xTLAGp55QgmwIeUTUDl
+xpmQNC0BFDkumgz0KQQzmP/gahG0Q3aIaDIuFJU4jCTdoiv6qzh4R28EdJwp1PAwm9yRsp3vsEx
sR9zjV8+zWkPByvHgOuKin0HD8XRr4fXoDIxTiAZVtlNgUK9ump9hgEpGSv+FUdeND40pRfCrJVi
UW8hae+zncEsuxs4MHruPiwmvDTx/FpB0q0Nf/qugnh0OBfwC+MeDAo5FoXx/RujwqiuNt6gVPch
pBqWJbn2J/1hkKR0HkmqwIbqpYnVHRCReZU4gqbqzp89Tm/cus0+ScENPn+djg1gJax2r6Ea0M9H
StwKtU8NG7t3Ou4r8ElUh49Hg6IB4NsriU6wIWTuMejFSX+IlbWzG7EtqZvO7SRW0JzmsHqI8R2m
o0ENqLsvDcfRuGGE6xj8FBfakg7jQLIRnw/oCMayLI5V7ccdZAMqb7oWQyz5XdoB9H0/TAUTdzqI
8K9BEen+zq19DiUcRcvovW4ULAKnMQ1+jgQKo/tGSJfCUBHD7N2e8OJd6hJZXI/h7OiNSWmZX/fQ
WOxfXQ3ng90QEfDUR9/FhjtCaYd8AplL8Tt8c3ATVV/JLsn6IoRaqZnVeJQZemw79J1S90MMC+AC
0oTAKvubwB25ACa/gYa9cFK3hrx6PeA6gzw1ywTKklxUOSwhCqeB0SxOxd04cT+8m2bAVzaZEw93
deXk3N0iGej+6zj6rxL1/7cs/IG/ti9Kvr6qu6/8/4NU3D01pZdz8ev2R/H1be796///3+Q7jv6D
9Bqugai4ILtFxfp/yXfI/nOi4sZAfZ3osSjt/p18B/8JHCBPkeYBEXZiJvyVfIf/AUEHfwQ85+Tj
gmbQv8q9fys3I/OCGQxgrraXW+wVQ9jXJtqrIMfKmEGr+wipYrOCVf+9wvz3463KbBmRahoNWq6y
b+vs2Ndl4G4iR/ZfBjmbGBDaEe0P5apoDZ18uir8fZX4e8TTL3lTm42buWIazdY9jJnc8sGrcURu
c3oal9ZBJFfuxLgX/XEYq6zZA31ZjlkL9fWJDxDALGYAUfPZ61Z0AZY+nHUTimLh8DKewr12uX8X
xiRiz4q0Lqp3TLUGRI05lBB3F/z5zYL976Xst0vYwgudXvTNd4N3IR+i04BDHUfm2OU61eii6bxY
Kdb/Xgj9e2JOxYU3A7BiHh2labBn9dSV7yGZQ9UAR5kKrBqJtGoKN34f1Obl/PtYhbO/x7MKZjxq
+irop+DEDh7EFv2DhDZGbocprslnrUMD3IA/Gm+jp4jcehVUZ2o43zJI6Jz/CUtvjNh9+8Z1NjVD
HYzBfkSpbUtl9xMFQxjKDVDAMtkK/HZpIVqg0Q7BOrJJBftp6qNPmZTAd1H4MF70Cqc967dXYNDA
6Clu1hUtilcHZZfbvj8B5MAhBPBdtdPh/EBL02Xz/DoyAtd48tsBYRcUOxN+8AIVAUENWf059mCq
lulsV4eQvPOa8X0FzezzIy98wNDaMGQ9lpx7ItirjszzXrqyzIDdiuka+2lpAGur8EwGh6G6RHLl
ZLXZoHHfZFv40xTphW9g7RVeOREoyHOStN0UhY9QvZ/JSwQRsDXi9cJm9EsL9k3o9szRzmgCBBCA
vslY5KrekCEHwacphdwS3Cyu8nJeMy5f+mDWThF3FfTKvClNOsLm5oD7PoeaFS7gQ3J+yhfOCBum
R32IkY6cRIlS2kPuHMIdFuo9bm32vFDjGlt8aRgr/kU3oIsPAkXCvWp+V8EE50FwJR/7sstX2hhL
Q1jRjx47c0cU7+BjbYo96kN5BbFlVG6fq4BVZnv+ey1MSGDtAigH8IpFnCVgQ07XpJmdhzhzZb3S
41h6vJUkdGkBfdhqDhMdCc9snNL4n8O54/vzv37hG9loOY3WHjQdwjAZakyDqUbgtuOprTeFq9d0
2ZZewYpxXdB2gjQpS/x+qIo9SOOGQF13KtYc55Ze4vT3NyFYxSQQsTlNgZBgtYlcl86+YFzDAY7U
rbjwW53e780wkTfR3iUmTNKpme+8eBb3/RTTu2kI/p1W31/n8q/m+pshmngYg1JnCD7fhblNkIUj
f5K9JNUNhd6Nc1Qkj6OnKetoeFmyFlipQITyJMQ/gygZJKYpyYPJhRIxTDjpZcekrQ5mikmEypNR
4hIw1ICp1qDM81in8Dtp4D4KXzlfFiuDLezGNstoysoMxrlYa0EznMzhNFr+tyhQwAi1y6LCva+C
IXJumatc8/l8CJ0C/Q9Jte3MV5ssjbp5TBPcQnL3voNZSf+9h8of6AcoL4dPVQnVG+xzUA2+RUGd
e5/AyaDB0/nhF6LrF8bgzZKZ0hDpb0XSpIkIGDB+7W3HMFoVuvidi/DXirR1TWA7iJqWJ+KEOniZ
/exC3HbPUIyFo2w/6ewjJ/7YXPkza4N7gxtcewf0ISs/sQryepdtgrZxK2vLgHdj4Sc8Snt4ic3x
KzdmFCtb+EIuanOFawkU4WTKKPFpMSbZNJZo/9ftM4HqbmKaVK/cW5amytpAtCtDBtcOH9o3c/ml
ZII8wmY0W9melp5uZQaColFPSBRDpmp0IM3lMvR1dCGn/rLY+ocQQyGmwDOSJVBNSr1rwF8974Pg
1J+u2kLzBhyzkGffUfnv/52E+N+rz8oS6NjWWEcyTEKWNnozA//ONzPcCV6HCVvjyvJaOD9+UUzf
hNDsz5XQIS4HeVZX+1A1qA7xzNtBTOjCtI1aWUKYxoAJCDMnvc5U4hUwR655EK1cEBam3iYKgQae
E4MDIik9yAR7Cuj3dOq8yxaWzXfCLQpWUQVCwesFFF5y92Ob+as83j/vnrb6mRvyFs6t2QxNZzI/
jUPr0d2QEX8tPV/6NKc5fzO3eakVpxJWhyRt4mviUHHAfcC/8NNYEU35EHBIO86JSj1/6zc4zSan
+peMpb+Wvy1Gx1pvZgNYUVCW73d0BBiXmLumyT75cfViGElIFYKSbECjX0NRLxygv2C6b75Xif6a
M6Y9JpuXnx10mDaZNtAU8bmAFHWGZq9ac1VZCLtT+e7t1AAomM+zC0jeSIJXXG8hC+WrCn0yNUbh
SmgvTb91B6BDNLQlXNQSigCHLXYH+w2/W7MwOiXhfzj6/2E42WLzG+cQjpq+EMB5zF9IVd2O3C8B
5Exh5VxrgBzLlcW2MDXe6Ve8mRpXNXXK5lKjNRaQTSdpALycd1VxDTWmTnqQPKtXrk4Ln+2XTO6b
oXDip4DQUwX0X5miDh5AOC7K4Ye7O5+0LEy9DXELUvTjyYz6E0P14qiACkdvqqtv4rZqV06rpVc4
Df3mFVC4JYMLTZSD1NnYv6RuVmW3XLf162WvcBr3zfMrtxgE+lNmD1fyeVtP87so4jHMJiF+cH6E
pTewDvSgJBUYHOmwF3WOAm2vvY2IY73y9IWk5xdU8s3vB0vW99CDHva8JZ8zA7e7oY8fOFwUFZrp
K5nV0itYIV7xWRLSh/99Bd+DFkEwgOxy2QeygxscO8iFuMM+HuEu652e3l/8gWyjy8oBIKTu8XQx
Q1g44BMUb8J7zSq9gQBgedk72HpqOWQdOniUoYbje68dbdk+9cl82ee3cbWVaWrYY+DhrGfNfvbz
aZ+NYb6Cxl/Yj37xcN6sIKNQ8aqnCj/dk1d+LF+MgmFh78PAkvsf+2hV4HFpICuUwUaBOSZ1gKQr
g2TsnfuyEo+BKb/llF6Fxara3MJd5x9ctVkq3uVA7GWFe6ApWqhVfEVqsQ3BYsgkTLsG/6kpgh1Q
NCvTv/RqVow7KUS+ppyovdET8ocyYSWA6L0pvvqV+wLi0mUZ4i8xlzdzJfrYlEjSNeDzcb4JS6Au
tfTW+I8L2/kvTuabp0cUkqcFidVJ5TI8ZCRUm3buI/h1ZPXKYlvYSX6Vxt8MAait10JQViezC4Dj
hsyAGW1nk0drBIaFmbCljT1h4kbzbEiCauLPQDCEB94wzIUPRKwj4+CumViTXLRz2fZsbpF6sjON
TrK0r49x2buQhALk7PzTF6bDlonVMgUUdgp0omL6Be6BN6ZvCkjarHG2lp5/OlLezkU/lQAPEZUU
ObnHrvsZ6sFPFW9WKhoLJ5OtXBUX4GK6baQStD6bTT5mDlwB8ueBZce4KulK5C29hHV+t1VPZMy0
TmQR3IG8A7CONzyo0Hy8bBKsyEYne+Q9cvS9J4t926cvBTDTXtCssK2WekI25p0VY0aQIkwJCAFO
Qg1axVVawSXO7ep91pUFxDYkhfi86u5MMYNNq+Ua8H5phqxjfcgCnVd4clIjPbyfJsgPNWPsQdiK
RQfOar1Sm1waxzrgtajh6pR2OvGL8qFqqmED8H9C+YmMKOKf5yfqz4Ow2Lqap6wQEQgyOhkHzjeu
nB+aBnjTyOOPNUzjzg/y5+0LgLXfQyZuwcHkpFEJc8vXUAfFERtO9Hj+4X9eyrBZ+/3hnvKUBJ0V
u8kw3rt99kDn4YZr83zZ408f7k24z34HHmZe6cSBzvPG67p9OnZfasEu/Pmn13rzfH8E4regeD4j
42PVpoex7I7A7a6cHEvzawV6B8HITNFM4egjT4MDvKtmBjdNuIYCfNmubCd/Pj4gwPz7S7gu59FM
PIJscbhRDXxNhu59Cm/NTIh77YmVjvbSVHu/D0NyXDlkh28FzOl+Tue9B/ho2qyRBpeWqRXYPh8n
atDkgIvicCVH78YPVmZh6YdbocynQIUdx+WVuuqa991Vg3QBPJGV7XDhh9uWP0WtTK41frjXvTgc
LeT49fziX3qwFbj1SdBhrjCvbse+eimkSAH9vOzRVthqMVRmGkOVTH3pvpsn5SVAp/e7809fWJA2
txDq4D6wm7FK3PShyv2kU/UNg4kBWEJPXr8ml7s0ihW7macywn2H7LEfP82uuyVO+FX0MwyrnZMa
cr0//zZL03D6+5s9AqteiNpBThDMI9+i2ye2/gC33/NP/3Uh+mchhzErelk/RMoHqHtvDiwx1/kn
39/gRpx9kWozPYAEsO/Irn6S79Nut1ZpW4gIm5qfZ7nwRT6pJBfZHQTCvwRZX286kn47/1JLz7di
eUQfETLwab93c35VoMexS0n5XORsWtnylgawQlpq7aC9igFYHTwCJ/sNsI07CCtediz8A33nB5Mj
WNzvZUMfjVd9q736ro/W7M4XVpTN1wJBHRpmxlVJPIJWG3ZBfyV8E65E38KhE1mxnff+UCMDJ3s6
Qw+v0fpbBLvnuCXv3YL2l01AZB3MJtaQuoixgUTeyQ3HqYB12gWwfql3XHT9Wra3MM+27DkfGz9F
d0wlmc+/knH4OAbdJyetV9L9pcdboT1AW1ACOk32rV+gK3I6kkmNdJzqec1Gc2kIK7xlPkSo/hvc
KLz8Vs7Rl7IY79J2zU1laSlZh3IJ6Rg/ymmfTILeyRMUGYjyIrkojG39ZZ1J4Fv1gMtWMO18R16D
Sr2vx3kFh7f02+0gDkg7ZbTpEw8s7a0n6ZfYuOKyBWoj5KYcZqmsUX3iTwNkYemxGyFdPTQrO8RC
kNmwOA9tTiCGiUyqMX3OWXisS+ddh58PqhHc2c9//6VBrEjuwGSIBx+DiLig2zTmV4xln6HP/YOA
eH1+jBNg+g+NBBiI/H68ae71Ve6OMgndLml6gH/BpAbXuwl+0NG9FUMa79osv0ZzptqOec5hs8Zf
fKJE0qTwljj/MxbCxGYYjvDKcISvMV2599Cr4Jn40bs+ph8ue7wV6GqkEEIOuz5JCUg7XnBn4JQB
V9uV1HghFQmtIB8A5A9LsNaSURX7CI5h2yHtnzIqNQhfxV0fyN3591gIGRshV8x+CkpH1ScxZHIq
f7pv2IVZcmif2USCQsgjCfrmEGioEIXlHXjkZjNC3nRNdWFpmq2QD6rWtFUX4ENNCm5xalfn/kfC
q3cXfR4bEGcAhK1D1B6wowz9VTM5agucKl35+As/3tZizbw8QC7jQdDcdz+OYF4Cvb/3CV9Zowtz
a+Ph4FbJK+nkfRJ4hQ9v+qqLFaSQOK1Wfv8pov+QaQZWpPt5ljHNapnMhkBkzHtXC/5o2i4xrV7Z
sZY+0envb3LluggEKgIYok+HO+jk3HUa1NpirbG29PjTp3v7eDaljRgmCRW56LszMOT8zFNPEJcu
Vs6kpRGsSPaiwQnglioTPULgV9TuTQaHNLiXxis3r6UBrAO7MSlRps/xCn4mNzT0HtLcechl/ON8
CCw93wpjJX2t/RgzgA31Zpi8mypvE5Z6F64hK4DjMat1KTKZwFT5A9Dmz0Lyl3DIHrhY60ssLFMb
1IYmv3SQc8vEQS8Q3GVc28WtYVDykWx/0UeygWsou6o0HImAOxn7GGbh7YTWf12JT5c93jq3U+M3
VcZLHKn4VptYwPIrC1i21ZA8v2wEK5RBexOk7GKRQC71vTHzk/SqJ03i9+cff4qnP+wUNirNcXA5
bANHJAwUXYgfltBsIqZrXs4/3tLx/x+4BMqsv8dxWcYlhDcm/HzB389R8yhB7ytI/40KMkKbKnxf
RJ7etvDe2ZRVBIXCWLlQgisvfD8ryiEzHKZgHItkjiVkRHr/fhjhvHf+7ZY+nhXhmrSsC0DkhuPH
nIOVHlHR8VcWD2tauksDWCHuT50To2suQOruFU9cV4geege+WGviLA1gBflUac1kk8J1MoAi1q4y
sB7YwJ1+XLMOXghxG5LmNp7jjzHhSZmOP1C5vDXQfdgKt7x3pMMP5+dhYSe0kWlRZAyE9hye0Eq+
D4op2DhhL7dQWr/wEmyj01QN7GZPWxS2IInxOsxmOrqzV32tJtOuITGW3sKKdFPIUI4Gn6rLYbCl
QrnjlfcMyvBFcBtGT+O+PVI9yHCSSPNEtoxfTXBHOIx1l6+cdgsryfbDG+hAJ16Pp4kO5o9OBzot
BGzgPnN+ipceb8UxxS4bQKaVJzHk5nuojDEKEm7ahWu3yKWFasUyuqMwOeYDT1jUlkmPkqaU7D3U
G74GmX9hXmmD0aKq8QBTl1hGvnqBXMhTruaPMVvTYVr6SFY0Z+k00rqGeW3Uxl/aDoZpue+vtTIX
Hm7D0OBNEDGiGw7WAJFfCKTmIDDUDJctHxt2xpXKIWgQdEkK505UdB04+ITh/qLFYwPN5ESAuajx
cNYptcna4LpqV0Fsf0bmMxtlJgoDeCbzuqQspwJSLNC2Eg20V2VKn0NHU3lD8jR0ttDiZdNjH6UR
vxZQU+Vb19cBu9bCq1w4PsTpOEGwCjIquxHCOfKrYWFT7lrUu3FQwuS0vG5AUpfHzIAgl0AAMw8e
IeyCzitsDcPhi6OqqniB3CHECMKgj9iuEKEzHUYTu8U+DGjffjaR76ePkH4j5TcH3ij6R91GOSp5
lRLNfYgSgbuRRRlNN4oqSK+MXJppx6UbB8+xabwJkF9Ibxzclk76CmXYObsa46FpQQzgoXM9tmkZ
X3fgOafP2pjcvXEE5AJRZNCUtRdOp7WRNcbX+OW0Swh635tuhCsPm9YEjE8P+UNCZBsOAVE5IT2s
eQLFki+DaR9iNzumUXFZwuhZ+9iAFpKpPfz2QKfYZepj1MXJzOLd+ZW+9OutXQwWwRBNa0qeeCet
2pTE1caY8gcY7CuHyNIAVkYinYyGFfqQKK1AzLbDFkZH8iUs5bvLXsDawkowoGFh4yCaIFkJ5DGp
D6ADFlBVhhHx+SEWNjIbcpeHhaNbGCAkEdo813PEXNz+pP98/ukLBSIbaiebbBgGPmCvMbLcArhb
3iDlnfewavKuJ1qIW+06K8WohcmwkXeiLRRIQTE+Fljbm6ASH2QroKyX6pWXWRrASkmcQkJMAUYg
iVQiyHbxFEAsHeDgz6iPVBfmPe5p8Dd5CTS03ZlQrFko9wVmn5OCQ3AtNz8igldaCYylST/9/c0g
qhFjSnKFafHrn8BOHwPSX8bsYb/qrW+ezfUoB2judrgpd+G7ljf6UzWT7kfjT+PnqaPdz8uWlhXc
QyBmOmh0V2sRz2xDsyJC95CE3q2oZiogwEqCCfKdo/l6fsClj2YF+8jb2nVMhnSFdXD71NC1LYoL
T3wba8chP1bOGQ5lOsFcNNZuiHN/XHOQXfjpNtBudEDGDwpUvCBnVx8hjVzdqKp3Plz0YWxkHVzG
syrtOuziMGY+5i11vuCSO62E9dJvt4oKkWnE3PRIRau0rq91y0r009UaBHEh0XWsmPZorePidMCx
hh39mt8jiftCiwnOdc1aM2/pDeyQlq7RBpfjhMB35zUHoeB1biDes73s85+GfRNwgUfbMi8r3FpD
SNddQ0rf3TrpOAYrOI8F2BtzrFMaZOg0DWvWJkBsqeqxgLw126ZR6/Hd2HfkXdY399AgHLxDCCX7
4sjCSU7HnARBd+EasGJdwinV0SWyynESOfy+mhI1xCZveX247BtasR06dMZlBJtWSiW0syvTMxRJ
jFBr7dClNWCd5NBfkqBiey2U1twCachYQlKshM7/mhnLnw8neDH8vgrCfm5k62GAPis+9aq6ymf9
EYSM75d8oH/4SdSqmSDPN7cJl22/NRn9Oatg7bf/+eNENpgOzjRu31dRkwyOD7vd6ujBn/b87/5z
fEexFd+QuHSyEQo1yQwdzQ3EFJI2957CPLsjmff+/BhLP9+KbwW/h8wFjS6JAwYtTXcYIQ4i/6s2
+5vY7FshnKWJtcJ7jKDO2mJuk2KC+nPmuGY3qxi6bCz3Vlb/0hBWgPel33Z+6zYJ8rX7aJhvoHoJ
U8G13sLS97GiNzPocIayw/cpiX8Fxxd4hHJ+WRUBbNTfF/5YhQUbKtokPgxIk8mf5buu9AeYAOr2
MhGnf9iX+bEB+b91YDgatFC+i9lV6novYpovW0E2lE7yNsvSuMAX8vPxlqnY2eEc8h7Pr8+F6bV9
xOOxmobRxelf0hwk4hiGPPM1DKOg5D/WpIt+nh9mYZqZdVBDMCmFKi90cMeQEL4xbQzfk4o40K47
P8DSe/wjlose4nhFAyFv/Vx37k4r5zlz0/35x1t2Vv+rzsOv5/eVBHkUBQlIvEAAu2RG4isXWpbC
b/ZO3sE9Aiq/gX830fSnAxVZ8IlXxl16LSvA25IxUgFLue9n6sL7RWWwuyX8pc2D9rIAt7F2NUwz
teP1dQLVWX5w+6JOeEODRBUQ9jz/9ZbewgpyPpPGSZu2Toa5/t6J+sYjQPtO6XwRmBXX0N8nR0/Q
dtITfjiSfpbDTZzzL0UUyIe5jrthc9lLWKc0pJHSFIo4dTLL6FtQV9ddnr/wclrJpBYixIbX+YOD
VjoopSBGd1ATloLm7yKt1pAMf75sRza8rvD6ts3T0xTQMgX3gEMWNFefypF2+7oi4SZtG39lRZ1i
7p+FocgG23Veqc0s8SqudO/KAtqmupGg7LlQxoLQz9plcumLWSEfh3M0BT1Sfqi9utOu0MC+QtrY
E/0K3WFh2dpAOzaMKUf6jPfIw2nnVtR/6Lknt9C7/3cmPX9tK7abzRQW6DSMENvP3Mx0xxLuOvee
x4M1xsavevmf5sI6vuFiCjOpUGNZgeXQgE8qnACqJNB+BFHFDYZDbnjX79B/d6qklCkDr6pkeffR
DcB+43XGt03kk+coMwytrgnIQPic5jGpP/HOc8fDyMcczgNBab7TBhKsAy/VcSryAYw9PW7iOc6L
kwp14c/vchdUpSeZ5vP0kDsAxN7D/xv+R7QheX9HOyrjLfXSblhJTJcm0Np3gjkU3onWvs9StNGG
uIpvx7BsrkbfKT9etCvYcMCclHSYh6FKVBl86FMHbpriCQZFFy5Ba9PBZXZqSDhWCZ17DmVf/1rM
6lMs1i5PC9uCjQiEHE+Tzb2pUK5oaw/8oUmqfTwBi7GbG0HmYwTONpSUY1JehpaIbJSgK+Ig9Ieg
Qk2ahHvoN9eHTDSHMERTXYEitXImLGxCtlRejtKeSyWtEsEzqNXPBBuQNx152x4gs77WtF1YYTZQ
0HWyAvaxukrCWhcvwKz7DyzPzFdTumSlCLs0xOnvb67wThpHmQeJ3H1vaBXuptoo9rP3+ayuihHE
xZXzZ+l7WZkGsBKZHkKo32QFuiMHHRgXKDcQBgpo03tbSHqvlbMWagaRjQzMctRtUllDfbn5mbJP
gEnv1Ux/8pLujOTXlcv2wADdK7k24p8bT5GNECSGuyhJtFUyt+Qqd/MdtHg2jnK2s1Ab4zZ7rxYH
wy5dFFY6EtG0YnMdxTsI40TqOq77ACYQMaAIYTbUzsoCX1oX1tYQ4NlhAZWWnek0vzUwndgK3bWP
NTLslbxt4YS1oYNQUxNFMaGFFkWBOoSFm20LyJdvz2+dS09nvy/soUDBlGo3T8KJsoMspmJb1tnP
yx5uXTicEJr6dVSnO3cojg4MCv0uXPnwS7/byjtOiqU92Dvpbp59UKaQkbsiOf+rF+Y0sGJ9gpJg
0UNldlcV3g187q9i8SjLy07Dk23K240EOEonwpKB3Ws5iiP4ieXBFOQ5q8vDZb/eyjXSIIJmLCWw
V9YQG4atAbzNiBPsa5K/nh9haeuw1fGgwCtTWGsUSdvKV68Qn8BPvIekwpM09JCS8MEMsNgAi+e1
4WvrdGFnDKxwzsIogweBLpJ68urD0KXm6Arsjj3N3C0aMWxlo1/YpWytPDIZtJAaWUDpk95I6t+l
Q3o70hGuAxRscX6LdTdvWn2ZUmZkYwpN6Qjd0y7eoR5FxkN7Yq5Aa5LNu/OTtRAnNqAwB1RX1H4b
oxEe3mZDcJgC8fmyR1vRDdtHkzUZErtaaTDpdYutvA6ezz98YR5sdbsBDIm5yzrYwfPoQzpGWzJ8
Yv2XBrUK2nrPw6S3RbMGpln6SFbEw5Zj6geY66B6nTk7lU/6ZypbODOef5eFDcUGFcaAe/tRBVse
5nezBy/hXBxI5/7UQwr3nvNjLL2CFfY6bNM2EjQG53zemOrJhYvk+ScvYCIjW+IOvnsuhNqyPHEn
AkPJpiob+jUKDUAiwE/IYz4FQPUSSJlD6nc2Tvw0Kjgq7SMQc9XXfB6lnygk6PKiXgOk7H/fQg0R
LtRh1Om6JlV2XQ1tUxzKqObksjPRlr5ri0KFzM2jnY5nEhxZ1U7mABV1sNTPf9KFhN9GGUpV6XlI
ud7rDoKYVTo8FmlzD6+018AZYd22RuFc2DRtoCFSxoBy2mAcDtu3/8PZmyxHqrNdo1dEhECimwKZ
zsZ9XzUhyuUqBJJAIEASV/8vv4MT+zg+b0fsWYXLhkyQHj3NahwG+aJr+sIswUGx9Btg+lc3+RQG
dLoyU8+4ybpYUQQqvI629ui38CUPzTen5lf3+Pj5P9JvxheosywgA3TRtu/77dY062uaxH/QTHn7
93fyxQb6DDccRJYRmJ3PuzXiH24gARRtHCP7/3b1j7v+4ws0mReEBRRiMCDoFoOYmmuZ0vn536/+
RYD5LInH0GqjYTLOu5mYvmiTGpi0OQ9LnrHvaFBfPZ7o//8F2smGA2bT866G6sGTbicoeiVkS7/J
uT7Szf+jQ/IZabjF3I7zskJoecICXQzU6Ul8FbXZodcwSGuyF55+Rx786qt8ytlB/6YbzWKza/NQ
7WN4dpXo736nT/jF3v6MO6Q2opsUs9mNQ7OLw/iaUUCtczP+XULw1Tr//u/v/Kv7fErcFztCMC71
Zgczl/s2aW5Vys9SjzfM+IcPQtA34f+r+3z8/B8rNxZLEtARb8aG4c2EETLGUPfSBgIGsXXl2+/A
QV+8lc+4xGDTaqwlhc4UuExVDj5fiSD/nebaFzvkf8al//gWG6gn8DyfzC7V0Vsr2R2kLv4Ouvkm
a/zqw3/8/B+X54qrYdBs2cU5TwuYJAG7v9XD7t9f9RfR7zMIT4YCmMsB5RkMsWDh7idYjFZ8Ua3a
w9ZNTns26eg7qfuv3venjV6vtGbw9oKuWJz8hnr/FfqFr2sUN+g+ZEftvmM6fPWlPp3imtfpPCe4
T6DQVBtje+20W0rBs0MGKN1/e3KftrroEFiyLZp2/zN0mrsVB9Q0rkU2R7dG1d+MsL9YXJ8Rejm0
HmYVx9NuFcu6VzyLCtgZysvGh/a/7cLPMD2vaJJsk512IXoBBQgKvzfWXaqG39hkfQvH4Tt1vC9e
/2eM3sYV2wZ0unZ5LsdCBPqkBOnAEmpu0ln+7cf1mwL+i/f/WSivT306p1mtd61YeaFZ3BTdpvti
StapmBz5Zu98sTM/o/VqxuQUwrZu184jL2UjQsxBuuWbTPGTPfX/Nzr4rI63wH+zXqYGnRNgilOB
aaene9EMtoRA8KW1YI2LwL3EzB1BZ77OW5gMQwB1gtl8vJ9jR/7j+viU/tcUt1qAGt/BLPBvQrMW
cnb6oRnDKw2JwGT8b6z+9H81wj8CHUYWGAx4+H+zIC7yNfg9yP7x3/fqFynAZ708EUZhLeiY7sdk
USUbYZaX27g+1EYt53VrlmcgxqMLoWq+//c7frU2PkWHUALruEHFbr/VDgasJgzn4ZzAgS77JjB8
cYPPqD5tsgW1is73Gc92gxkLSf5jQvkZ0gcpu3H2ES69RtHF1s5VDuO3//RYPivlwRymrXk64rF8
SH5lDahJalzSb1bqF8HyM54P8jsgkfiBVQ5sgbgXl/2kb0mSfrMjv3rkH7f9xwIlMYBiVClWQZ9j
7+LohvXt3b8/l/8F2/8jSSUf9/zHtWOoZvGJ9gxC6NmfSNr4Hdr1y2mp6/x+MOsrtd2PRU/XybT5
C8fX5TD2s7gXEEvaLXC9LJwfhiKUy1pKyu5onkRFl4vv9BO/iKifUYAwMB3hHzmkGK303ascJeaC
W7gBoRyOJwZBkYd/fw5f3edThtAGQrPM1sle6cAcQOv1/R9YDTN6aNRm+dWMzOfb5kPyvz73//XU
PyUKqY/qfu1GuePG2d6VoWxlpHdDDGKVKSYZh1ilfAR1r+RTlKesoAI2rRBl16yG9yT0IOCqMUid
cLXXYdMJ6LGONazejWyT8SeczwHNRJHfzaLwU2MnC05JS8NzzuFXdb2a2obJ0UH3YQQuMLZaPjGQ
i4bHIewnV6wR3JOgV0SgS0o7RUZdruE8OphSbzpMm8qPq4VlHQwkUWjU7RAULs26ExV0LoEH0E+w
uU4LCfvdH9Owsb+wKwDDO93GID1DoVvVRYdSdyvy3oXDCXJk/KRtQq58n8+gonqYTvfgoarAXPRx
zdqfNgt1cOr7jjVLkQ4T7CuTNrmwPZMXC+HTTWQ8pomiBfZ+g001TCsUhWLtkHq1R3d3acrO2WYf
BxsrWtYeJc+3Vw4iwEsfTmXmmr1M+uOQTfHHFstpKVvrXAVna1UmHcmKbCGlTNiORnl7hPDVepH1
JtoDllrBlfhdT/6SgyFUhqm7onbcxwMoB/VqL/wqL8YoHyuyTmHZZmlpSIeRpJf3PInKaXyPzLkb
7FgMzpQM4snwgDtDGRauCPt85BdmlPD1vIeyTdmHHdgkZzXgxIUiNRdFu0DQ0g44uRZId4ufbJMX
IiKmXMxSGPPW4MxRE/5qnG8mtr0ly7sJu3fYObzR4A2kr6ttjK5dpgsNr3pvyX6WeFYQDluASdI/
1/UdFWXi7m30MPnpBD2lYoK9ZxvhiempSPyTyXXFN3OZrc+24dd45lcgjRxjp94mYeJCGaQOk2+L
uN1uwV4Ziw/YfDkDsOHk0N4D5wuFrzoZDi4HEdkFq7kO55mVGa2Hax419QUA2FQWiZDTkemY+gpr
ExzmpkNWiibkNPscD97oym9jfo1HCztinHr4DhjPDgP7TX10NL176LolgaNxfFKTvKw9K9OOXq9c
7onPrqJ6/TGtzVPH1z80iSUks3UFxqAAH9eClBvwl8g3j8tsbuMNS24caZFhSAbvcP42bPGvsA9e
WM7ezJZfybQtB2/PC3EVXL+fLE2g/ax8SQgnu3TkrxkEc0CJrkQ0X8MHG+tCrb8D25kCzms71o5V
vTyorEH+uIczeknWGNx2Tw+kNc8iDx9oS6v/ObP6Qd/TDUK2ubuKo5cwSffwcti5Lr7soxSDJJY/
rVZe5UTeN7Ak8Z27lGm2i/UKl42xCpTAwOFIk3wfhOG15EpDYdtcG8gPcTNVDSfHgXQHCFrs2iU7
2NBdQK3k3PC+GLvwPDbzDYhCTTW0w27hzRFGimUr2h/YbsUm65um8S81MRV89Mot/JH7/Fasbh8k
aQE8Xelx3iMMckDeevy7y/NrjUtra4uwv2HDcJg32CQKvQOO83YxASyV9XWDJQW77R1Mf+AnO4Fa
nnfVtMibpp0Oi/yTJr8jKp5Bk7ro2wzkHGSNIj5FtSmTib1ELUdFywuqjjpvH6IsOhINt5sGPrkw
RbiI2NRVYCpeRpTsBfyEirHFO80mKy+NjXkBF+A3H3b7bB1uYZCuCr3SN0hlo8mWvUVaX28fXhpu
PTVhf+nzdj/BoKBQpLcfEeMRRly3vd0OTR09fHhDY7oEEiK4qUjnI1jkMpLe4jSCJoyNaTHQWO+T
hdSHlMNJNE/A1dBGwYwAVt6NX6oVtXPlkrUtmhn6ckvA2I9N1P0DLONyXfSz2+rdskT949Jh3lQA
SpPezlHGHjrn8gyezf3y0Ietr0Y+4PWLSZZzC5K4r99jGEWXPeRGkhK/uwwPq/LBLQsX6Ca34wAM
aReE2NeKGLDjeSbSi5ZR/sIU7ETKKM4HmBZwmY5FEuPhPOcWXqcFSAnQEW87liow6nUN7206L49s
XftnlTfQuA0ZQmq1QU5tKFau1S4xpJWwppi2+TxhCHFbQxqX7nwNPNEpHhL5K8NQ/DVL0WUbpole
MzYHV5GD93dtJVKodXRNvzdumYKdCnOkM/EWigsVxPMv2LIDbOtZ+wMyvlFTArA9vA49Xz5Y/6zk
69Zf1rbNSq9Uf+QRrlhFTpL+SOW4xJWqoXB6TDq/5pda1aH4kwSxWe7DTrEH1+TAoUQykLDB1oH+
ZRx3v+o66p8zMROECc2ODnPTKwj6ebfTOPX/wJ56DavR6BwW2eurUHlwnlOYAO5mM8bYYmuQL5U0
GfijwGLREwuHeF/PSz/Bd3vOEcuX6LmNsu4HTKIHbBuJA/NhNmY4zmnYPkxbTH43DQQo4PjEHb1c
VT7+bZShZAdLqOUHmGDuT6u6qaptI6pN9vQ4BQm7Fq2L3mm0Mo33SIdDExJ/3eIt/hSALUE2boaT
NHxEf9fEzux262V+YXAw3SqWjPfQ7OgfvBrHA1vyCXuQJTAbn4cEPb7aTeRQDy47brwJixW27i8t
LoVdmk7IG5jZngxwF90JTOD0OHZjW8EX5+cUMtPvhKNtcj/kU/vjw2ItKgj6or/nIFr2Bv7a0XE2
8HO4WaA07Cq54iAePRuwv1je42DyTN4kbjC7AC5md9zG9lVloXtihqSPwxyqEyYA8b7te3uhZ97u
ocAdHfI49dcImOuvZA0mAysK21VinrMDa/CZvAd+7cMQuczzLLiLPUglPukA6E3xFBE/gsCXOObW
p8mFfVcNnY9XjILSnF5ufFVxmW5M/LUkVLdxZzy00Vd+7q1NX1PaqDLgPCwBs6SljcMedxlxgqEC
5BncQgWFWtafeINaMy8hR55CicOO4zRdtxkLXbn1E0Kvd5Lqe6iEuKAEe258W9wKUk6B3DF7nfKc
vci2JvxqhFlxA3oxvN3eeuhStxVMEMO0zEgTrkfh2ijeuR4JTl24DcYiBwdmtt9tYGkFxbY6fRsD
/2uK0KXO+DKJoRS2h0w6pq1ckKYpUs1t/VdiodqgIHKTYwPdyXRZl51XGi3Jo2R2XqadjqDGoqQF
CCvnCBC3LSTHVCkSke8T6PCUQ+IsLNRhdBeYtRx1wJeCsTiKkPD29L7tuuinpM1DDJWgcm7GoEbB
OdYP8LVa1yKmdYLYZ1P16FzU9EgAM7iKH5saCN0t4TESmDpow10a+zkoCVJseaY9nXS1IAre91NT
t5e2E3GZu81Ne+Wd9iUshknwCwnP4q+IavLoIs/iNOpKcIx6dpmlNl/+LAtcEx+sCEDAsKGZ81Mf
2XBigBZBQnkr10jl7bmVi0jvBgbT3qHQw7yYS7tG/goxJvP7qO1CubOtCvLTuNg4qOAuScm9HbmF
khke9g+NVmKGHDFaCazWZvoE44BuLRtB7YeVuup+Ne6jlLNplOUXTI39ULTQzNoK0kf9CxFILSrH
a3hLK+m2uDIMCaMiSOQBz+zb/DqHZp2v+lrH21U3wW/rdu2YW3bMwxR7l2ExOjxz17idgIt7WnFL
J3Hoa2j8Vn7o2z+goSzdQauwG1/wbjy0Y+AnuZS05WQpa2z4tSSjhZBaQwwSrBAISeBoYTwpMONc
k3oPum9qSlCXB3pm0ZzJQw/iyVLBnm1j1/B2TN+k6RF8tO/4sOt1Eqhi1SDR761d1xh4FiHmX2Nk
iCZFY2mYwywnTuTvdhqhbAQ3FeX7BzCyB38F3ozJyjEaAgZnQB7mxxZM7elRbDBFLz+0R/u3JezH
6diIaLsG5aJBZ43V4pFkreb3uQZx6JbYfoOxW724eGaVweoNT804dfRdAHzEz10yUn+hE7UGB0Kd
9U8doyz6AYgyy99DK+rrcFiDEzBQ2+9chpBCsKAON4TVAHXBpNueYOO3bgdoitJXiQYeRuyw+kru
+tTJ7bpp9bgc2hrIptuIkC1/7hpvwvjDKzSNyiENhUuKjuRGFLlKzHoKYbk4IIrrBIUkpl0sv+6H
FtGkDLQnGbJ1LCmktwNwvVsKjYPLbvBb9MAdmUwJBhPbdj0OzwwbCXddz60weV3hiKx5CfYLBL27
QOnwRD50AQ6667R/5jzvdNn00F/oCuEnnV7ITjN9NFKZuVqXJEOCKDOa8g2mMfCI/R0jSr2mmUN0
QPEAsGZEx8SdgbVNoVI4yy3Y+VaxxwaS+xSNew/kSo0IlKLUbYgrGzzg5RnqnzHOKbRkZAskktgw
G7YQi7GPHl7hU43KfU5dX4SbtmiO2KRuN1F0uBA2kF1WGj/D1XBChQs7ZyHuO7KYEN6++iOsLcE4
k2Uf51E9/yLBHHWumC0bxdk603BZOFgD5wcIOqDv5iCU0FzHiJnyPm8Wm1xZRp25MxLr+rjOm80v
FgWp4Wq0Ue0vKaxFb6Ey2pjHQesaTXCPoSqF4gcO4N+8ZSo5b+uQkWu0BKZ637MgGk9jszCZoYyS
s+0K62iG1d02rbwJKTjcRwfA4HQ12GRuwYCG5yUy2dwXo53y8BjS3Mw3sRmD/lfUukxeJpIadB16
riR/13aahssFE30J5LZvtuc6CLv5TgoV82vQCjt6hDBMIq+WKYIH8k4sRCbgGQS0/rPBw8Wh3pjW
5W2FOXOL9CALWXfi3ew/lomiUVMATL6SndEQ8SjW2ffRQx/k2YlGio5HDDDX6IroFtbK5RQGAqcv
oOy2GlUKkSq4X9g/KBkVIiJMImddKHCYKeJqG8nfIlKDvWM6gytnk7UyfIjROid/sWV4dIwDhvps
nhAZ3poMaNuuSMUg2rcVEOIAhxsdhbOlGVM2HcNgJdsbdIn5fKw1n6ObfrMmvIDHrbtNh7k/GnTA
10ukbwn/SdchqV/IFNP5hTgPdC08woMFD93SZkOvQ28aUqIFT8JtIsXY94G6ydJ5c+8B3Akp8BJh
D0JfVed9G8sytc2SnNu6j/ybmFLdnGaagTyA5htUUYsG70rse9k22Z94XurwEdVN7fYr0qD1loRB
FjwSE2X1aVSym67yNhZbla6c9HcSPHnk94CbwdejMAnoANlVty0psQUkO+VWDZZsLi4zk4Mv4MI6
IMe5NkRJDM5IBof1DCfsikoXBm/IBylaVuzQxDbpDw7gV1YlnAei6kmm6zeZaIsalDqiRtSQI4/y
AjYPTgPIl8yJAFKp0+E5Dlu23oQ9ge73pnmWPzodQQwrCwWfHwM6ZFh2KQmAlWsT3kF4NqYbGloi
NdtZy2EIHLou8SQx5mlEh1+ImZmu5nbCZ/kAJ4rmaoTbrn5E0hA1umBdavITdNC6GdPz/iMSNBP6
VEkJI8SE7iZSR7qEF8UiXjqB2b267Jd68nlBMiy8Z42NRp+nbvIUzRaCM4GWqaQDeYHCk5e0auY0
RucoTVYJdgQhGg2nYJ3UeiEcdsOPmEx23UepkGGJU9a4UzA0c7eLMYW4zJHK2LmgYa/WUyZt1g6l
ShTmfRYoqbmiWRguh8D4LT5jNJjGT4TmeiHFIutwvYdsbTer0hooh1yyYPzwxcMENPEvwiILsqWq
ZYcJIvUwNb/AyY0Dp58xoLgZo6SmV5w2ub0N4eHeAUgSGy4BxKAIqKZYey2afd5xRHfwf5r5Z62k
mbt9rPq264sawjooQrNB9fFQSN75Hl7sJhFZkczMjqRkJglMWKgN7VzU7GIJ05d6UzQ74XRX5Bq+
OWbeqyFeBN5JBAzYQ0pJGr0twYIEsmB+Iv17vvKs68uuQy1bF7FykMcoe0jdxr8mAEeYLWoaUPSo
8DGY4AUIdYs8phvh7Tu8VD+IAXzO4rgvpEEegOkw7fptz8MtDvcwoW27OxtkuYSxXDLlpKRm9fMz
yt9tuQbDhoZVmLs4P4agcLu/Lahc6ibq8iGBcoowzL32Oqj1tMfelduZojE7IyfM4ulvUoMTCcm6
Gfv0wPvUhldDF2Tk2Q1Bnj6LWORHNiw9jOeUTX9wVOLrLzH1bVp1bohBrnHT1iGbTmu0TutlFXBf
mxaHhgNW8EtioU78nFls1ddMA9IqqwAd4BnuG7lc7R2wpmJ43lZIxRYzaBiqzGsqo2uP7i4ZkOVB
7nqfda5t7huFhup5dmmijk4RPqJ/myhUMixSTfSU2MZrVuTC1ywunJHS5khJtKgvpojqDJyfzixh
ua0ar6ACw9EFZ93H3Vj6VX8cDmEbcfoUJ9kg2wvwiWrWFGvcyrFynRLJMZ5mTncj33I7VSMa3qop
KEi3UEHvogYYYD0MZu9JmvT7HrXsb4hPBieEhK7+3SvB+W4bfe2yok+nXj7nSRqqox/G+nJoIlRd
+K/7KfIYo6KyQXf5zkspiwn+9QVI6M2CbiJRU7SbGtRIp1E7GD2jqRFhhDwvszV3EUUnkZ+9zmkL
60m8wPpksnzq0hI2RKnZw3vD8bcWtydQoY+Wpb63HAaJGHbbbjyB26H9AeqL9In2IJhesXiQzc9l
JFo9TzTrtr3LiViqJmcpOZIIzVWY8fKwvW7NNEJ0m3QDv5rSsI5uQCkLwYslA4IenJu2DvyOQiyc
NXSH5RtHR1dHJHmNSQfj1CYhfrkmgrngdQjndWxLl6K5+deGWnr48ayS8YvUrjF/dXYdt0vBBzFX
odNAihQqaZfWlE0rLDthW9hkN4LAKst1SB0O1qEO22qEzwj76aJBLaUdJrhVIChDYKHgCOL8cd3G
bHmuoXCT/RlmbgUui2yBvAVU94Mv8wHVl0d3GD7bQG58IMzzzk3BFchDBk1gPQ1avWbbQPlNDQRB
/pT2g6tbeDnEGD9Uzs6InwfIGS3qYpAcNlNeN5u96yiJ8jtQarbhgEFSmv7IeN6odhcko6jPdguS
ge+Eb6xadwH08JPL2YLrke0RbPw2lSSWajp2HTh1hadx9uCzGIYMRW+TJX0KutXYfVODF3dns6UX
PyLIc+Vl3XIpbkY41mZP6Fc2WEax3TLkojVqK3eXdHMwPWhDaf837g38TlzYSFKCgqBMVyBtqvv3
DSC55LLf0i76O8ltAUmZwPrmmQm3DJc+sip8WtdEkNOmZzcf9ACsJ9a3ZqM+o+KEwjiVZGmeo63u
za6vCZw/F7Q8oluGYnBIC/RXaHoGjdfrvaXQvdzzAbZWYxGsWd8fMd1JkCvEK0ZSacFkLdpjZ+bE
/17XvE1MMaTGhY+BaYblwJlNAYdAbZ9gKfe8qQ+e9WmHsy2AKtwTZF3yHj3umInTwKlb0X/CznrK
MyKVLoM8IU1/xMBC1ehf+3w+1S1NaUG3GPREXqPtfBeTQSO7HzNVU3QU4iht4TXMRNdHOwMcqomv
5UJsbq983mDAtzccyoZsH6etdC+B8iA5Fjyc6bDskV2tOJCHLQnFT86N7DCzXxsqrjpfN82NV6Gx
Hk1taJHAFEsgoU0xjhpyn+zyaWskhipIGYA2QuN20Giwc92BB49casluZJ53Nj1iZKeHpNxol06m
atZ8Ib5AYy9bup1N2ZI9gjmpFI7ZiS3iWQeYmtwiOZjGu27q6uxPOCf5+hCLlsZPPIx78qj9IsL7
jMxR4CCWCQGEN6hB1s5hHqxwwMHAFLuMViRO5uxs9eoa7GeRJZch29rxjugFWj0SwcrupDRyRPFI
SE1K0evFnH2b+e4qjdDqvqtjbd2LXzTv0GsyDO20RWXoXpkZTCgVk3R93CSAqOUHWCS+5Jxt5D0L
P7BxBw5ccopmYu0nNJBlgJlSFi36MNI2ZvsIJmD2LTeWdfu5z2t2HmuxosGsqYntekRbvMnbg09I
XBczVOZD1AJogE3lpE3jykl6UDWwODC7OqHJy5YrD4H/vrnpAWsTl5CiX7LncQohDcac8sNuXObZ
7qCH1Pe7Xnhyid4rue8QK2SRTxgyVW0YuJ8qmFG6OotyEnVxEv2pg615oOjuwYzAK/Sl8vY+aJha
UVJEkcUcrQ9pEWFO2Z+bNl4xJctHD32qhYkLi3U+Ys4CsPQJqR2VZx9lwpwQhCliY1JHc5V4i0Gm
i3SACk82cVyJj2zvdooQc65z1LH5rVakrVckVBCnbW62uEkndQkVm8TDpkATv5ESZgZJ8BTZxr1p
iXWWlHzGMXQdxCSTZYY0YKgwi7F1EaSthg/FxzpFEIek/2U28I1+BJ8MKfbSEbS7E8i8liTHd4Rp
SJ+8rzJvyB1yd8b3EsOjl1yC9HfToNU17GOMOWyFTnGPueLke1ZAlz6KoDZZR2g3FwOYCRqdgrgN
kbVLZ9OfeczF9oSGCIoZ4wE4ZT6362MTUv3h0jPc5k2Oz8RMl9rrbkv77ECBGW6vMcFORbn2+DgX
GzW1uRBdOsaXIsH3KahFknfP+zDwRa02Qw4Y6mrYJLWmT4tGWvuqA1bLKzHW4csk0wT1W2eCseii
eoluwmEm8nKcOOtvB0LT7gIMuQltX4W+6HWdc1qXk2kH/S6gfozKyEFE4DCMrQDTYxwDf4W+lpYX
6dzEyW3gkGqU8ZhaTFEoSlBdDTFUoUsA/BRorDUNEYRFnDwwnZIfaCeqDhmeTupCWqTL1RIAclis
QhAcseuWdyUo8v6BZcM4lFtKN1HWBvlR4bFKydHndfyCNj3EJTgLkMMj/Q6DfSwSJGdkDNfXPjXI
D7nGYCMtEuM5TmKjuji6WAY32AcBTaGmaKWEsCYbUWztOUg56V3cZzy4gLIl9mvrOjgmby1t37bN
Ob1DmVaTIgaRixx6OevtN8JWV5cJwzfeIbPL1zMEwsJo1wgYAF7Vg8HPAz+qH4mfjdjVMfaNJApt
WEAcCMauaRBgLsoNfJ8J8sd8h2PDpRXEexek1ePMrvDWBC8VTuZ3JkPoBWNOCe/0LolFVEKTzvcl
wlsN2JdCXl9GUTp1J5/HS/rX2TE6LwlPca70LVoAgH345C5bEQ2rkdmIVxn6C+s5dolrKjMg8d0N
vmVnBrV5dM3EsC1XUKOGU8hCSTKgBx+JMStlvymLD4yS9JiGMnFFivTcPOLgibqKT4lkN3rCzKOU
OVC4pFD4A4LmvKGPm5lYWqpI2eYQDwF5y+RgfuAsoOGeScyFSwgSLmJH50afFweMQTXMgZMlehH5
DYZ1KihsuHV/Fp0OqhBcY9K7YWz6DqsRq6o0MZAKK2eknQTcfaQSFzxPoWw6rIZgZBekI7mnCnQo
4FbiEfP9EDb1upQW6hKXS5R4AhQUwt+ObfUqKzrPIaumcZp/zrwW3Z5SRMWLNAmid+5gDoPxszVJ
d7HMqC1LiAnk8jxBSRrEagsYVdU0SxDtlLUbCjSUemcwedfhGDaBf5t6hjTA+7HDhBpjVn6DGC+b
0xByHG02jFRaBRRDpiLJnJyxXtLe3QS2hVKZCgRmcvAyW6/yCQKBqpp4N20/eSqAkoI6wZ+kcYAD
FCNAw6oMARadfy1o/mUfGjawBHFwdwAWfVkxHft/zJ3ZcuTGlmV/5ZreoYJjhlnd+wDEPJARJJNk
5guMSTIxOub563uBUldJbOlmVz+1mUyWmSSDMQDufvZZex/ixsP6oU9d1ToE6Vyg/8xS8euksXtU
d0e37uHM0dQKZgznDI6pnLkcvyoj+5KncIZsJi+04iY4jWVTlY9jBYvueAj97rAW0qS09GrHmmOF
ohl5JfFMNuN29hCMG5l7cCsdDPigdkXlrvPRsKKvjdlNMJ+FKERcEfnA8jyv6pDmWsBYGbtXxKrW
o7SffkLwfcQQ/xUz9YlstDjHySJvsnW7CXcAqTt3oz2qa83yjbW25cznGR4s8TZd9X5w1I7OjoJv
bbyWPlc4mXE/gfH+mvWzPkeemZnej03D0wjCZ9XhDYiOPS2of4+h/Q17a30eH1oQTOsGsW1vBPfZ
2qJXynSbIqY9yVwuL1Ks5ok2rdg7ourWnBooSnIw+YG0lcKz6aTv2hRQl3Cqnz+n5Q3+P99463NQ
GhGnDP+bgFipirVmk7WOEV0KNggqWo0jvDe41WzuSDUkCqtvQ7vzkXwj10ckK342Av6vAT3rc6Ra
OM4tvfHa3hSsxtkqjqzxbAdwCuzHxo6mqOXs//1n8Hcf8Cfasq6aqTF03drMYVTZ9yTAJHIlJDLu
Lo2LeviJxeyvoU7L/QReIkJWrhw0c2M5obZqicpaV3EZ/z++iE/sdFmbfUOYirnpbYmiKx6dKpSe
XU4/8Sv+3Zv0iZdsK5I1yjDAestsJA+4ax+4yQ1ZST+LOvi7t+cTIdnCLdOls8yNY1Rr8GWwABwB
P7nN/u7BPy0lwdjH5AjGUFUIqZ5T94HHkt7/ZIX4m0f/nKumpaVOy5n3Rpul5dmty/zZufgJqPrX
Xgbrc6yaVQs5YFjhsolsV3tr8njZ662J9CDBcQGKr8PvsMO9aJY3//6G+LvXszyVPyDCkRMONtlR
5oYp2uaTUdXNTSKsn83TFcsl+RfLy+f5pXYy6VY/hcamS4LKXjdq5RY+Ee5m+mbJnI02qJyw9VK3
bLRbJYrn5KtoZjUgECfRw2NkJGX4YPC04pURFYMS/vYx/sefMhCbf/0nf38tyqmOw6j99Nd/PRSS
//5z+Zn/+p4//8S/tu/FzYt8bz5/059+hsf9/feuXtqXP/1lnbdxO12793q6e2+6rP14/PC9WL7z
//aL/3j/eJSHqXz/5y+viLbt8mghXfJffv/S/u2fvyxm7f/448P//rXl+f/zl9W7LF7rlzZ+/ccd
Ic/fM/5Q/PhHG73/wy/ysPj8SO8vTfvPX3Txq66apukK4iY1TgysFMP78hWh/aoBHLrukpeqae4S
B5AXnLf/+Yv5q+4KV4MJtwzLcIzFzNsU3fIlcLFfDdOljcA1LgTDjbRf/vdTvvx22fz2IfEO/f73
P+ZYsi/+6fIihRaMwrItHlFXDR51MeX/4SpGSoKyGd3I04yIAR9NF09l8SOiMraPMwN+0HGVPn5F
uK6KVwMrS34oYum+TGbYdzscriZpU2PPkav1LEtAunmqPVTC9OMqoCClBG/KkhhFw8hv6TM36WmO
A3f4VutFnbyMbSwATxKzUX5ElBX1BPQ9qP1pqrU53TVjEkWh16bjjOZsam1KEIB0Co7FXhIqtnoJ
SFRw9mnRO7SesinVoJX6RhhLZReWpNnLwTFLhhhoKEu9Ryx8HK8hS4fqMtpVlz91HMChQJS4B/po
kU3L4T1N0752vMFIq8QCX2SIY+jbIocYooWk5DXFm1npIuJIGVpVviLZtAtLktQZCStgM+cOWJJn
YcSZlzRhq7oecU9u+AK7QN63p1TW0qWxMra6yWup5I33aNByB/JxTGfNc8WC8nu0+DNr8no7J07O
U8dxGG56JJ/xzSzI1OYJO2Ee3kWx6uanoSw4mvuaEuJhL5TcMN5Mq9cLMFKVsq+v6B3F65bRGM43
Roy15euoOCiXa6ZCGMG6jYhsfzSKsZ1vEQOA9dLQKoanfiCSTXpS47W9EQAQT69BHNjmK7RcgJ8L
vkhpjnNrifZKAlnXh+xJBONEXmJpeBLcQgrx1Z5biCpvklNtP1I3u80JHiJtn+O6aaCxqkJuXR2c
/eIW6M3R4OWLFeuERXvqTmU6SXs7OHPMthrGmsXn0KXxtJudcAFYEGDnHb154T4vYeqR5hm0ztGm
lRgXyhasIy2ydWo7TbhLpkjlyuqSutzQ9UnttSEsx94J5kAo26oN3eA6DSJrj6HISu0ocOMV1crt
XF2undRt8wuu4nHaBTls05ZoX17/CpGlib6kZR+atwogvbD4kKnR97DAem56M1B0+o0MkLo5oFdU
/Q/aWYn9LLkrm2OJNCLQWRtDdSHM0d8qAOPY4EMP0a1yGgxYEtZCs+fuygEJ+GeYrZox65kdWJ5G
EBrvsGqMW6Vn0sLBTlPX/Na2GZPeJbqSm63GnIynNQc4R3lC5M/siwKeF94XTqdAuEddkwaGX9Bu
X9p49trK5Ui9jZTW9yTX3ZrTkJlHUkDeGDkq5bHK0ybZj47qmKtcQzbcu0g60TpwuAZa39HmvEsh
sxTXvRX12BbXHs4hoUNKHLZflAF8QxV3oXURYUFOE/ez1gaHKBvi8WAZ5Ed1vrEMyFoz07JyV1xr
bX5iaJqbr+MpFO7g62GjBCBm0wJNxjQGwLM0CYviJag9NF6zWleLrRaOob2NejWIWr+Qqhnf0pUP
hh1NsK4niwqY2DdaO0t/dO1sQXhKOqqCCfYOyZMNtFOhkUaAuhF7Q6kWdu8LRdGdvTMjuGObEqWk
g06Hm8veLzvNLl+lBpO3tjPLQQu3jb6zj3hlyvSOQlsdkM5CsN2HOcpbVKJGTFVjsAQB23OoI7d7
00KPDS8JB0d98JWCxRtTCJGRGDWdAcgeQqvJGtytQ4soSxdz6q3vdRXU3Y+0LKr0m6LnShL5Ixaa
tNjGzEmOvzQZzvpT0eQu8EImzND8IM9n9YmJ5WTEeWVbQMrygRMajmwaNRH0ksRuY32PKChgzW2j
DK2GxmFUGBgsCF4FWMYpYjWRN6DKA3PQRJZDupKdpQYpRBpLRb3Di1Nnve/kszuPsAGlTHqvLbna
MCj0AUmvcJ3xND0mC5cJT8c2NNKWzso8dbZ1UBhmthMDogV2x1C2NBpGza3rx2ROnf4rwILbHFwN
XQBHTyYMZ9vV9oRAIdSyshSeYsfAQ/RP5PQQNh/95WDBYM07HqqFyObP5lZRy8Z9l7MrkQ+CPnUu
itYwCtBn6HpwjSHLUhfqSB3trxI4udrZpV6mV7TWzr52bZMba9DvSVvDTsY7S0Xc2TXaVKZkhoHb
f3HaJHSurWAKR7NihZ+pXSuEo00Tj20DCRf0QslWDD7TFdaHwY3u6FhYlrGBXEIq89i/A2XXCYY6
aP7YKjRCyQ+q6zXoA0GTflTVSl2vJvgkiMU2Vh3bPgwMrnO6PVR5OVb06qNWaQ5ON1riGMPkxdJT
aDzG2Juabij8Tg3t9Ic7EOmSeykzwtNXSKZI32iITeUhr8pYXVJ56+FQOXHOzLSCiQn91jb7Eg7e
DlkpN6Oqx9xCUxsa4W7SIA9v4clzK10Cb0mdzNhImPxuCpv9qZ5MAWIYgawDrcaIunsSsBnkvR17
TJsvk9IO2olOaRqdrS6Xw21rp71yUQt6EzNIhASq86aMxIX5OGpqg8crkww48tCrAm0NLZsGpdf1
dCDXelrSDHzlcxPJJSs6s33VbUDWzkNW06uXGIO9anoGOaHOEnxA9+JbTHxEJddNmubq6+T2Q/TW
ApJqHTdeRx/fN00NOR+z9kj4NRETumQD46cqmsKmxnmfZ+ck2p7GTmidyzge5X3OdTrCVCokTPpe
T4oX1nV1+sK5p3yDl0mYfFixHXPBVypdy8oI8QBF4DalCZyA/YrA//hGHZSEVlmdVcbELl3HlfqN
Fi/3ukc+d3Ctk2SoMVu5jb1Ts7BP6ZepeU2/X5uVlIe0HCM/GbWjCk81a+AWjipRmnzn6qorjiBU
TsO3qahLzFQmifxnq6cf6iUxww58GbPyv8wsSSiCnR7YvmHF+vA8jtaskEObKswu86o+k8W+miq1
/satNEZ7U7Ma8VQUgcG5ri7TuOp8OQ2Gc9OXdBlJtR/gpqNaLfOngia9PXL66ScIkjDqhLMnz1Ak
vhzlgt7ZrVPsRy1zHduDlmkSCA07QUnl4QMadOosNIXGpNobR5N4b/MIF5/ax3rAAYGQnSynNGwc
0aUsh5xFMYniyr2OsjbzG1vRHOXGrKdyvrBx13blo5B2wyVwpKYe23zUsXtNQ81COMkxzu9DdxmX
C0Mqux1rUMf9Xemyrs5mDw/82hRKkvxW9v6PirFz/Fqjzf9oP5daf6rObsv3/L6t39/b80v5+Tv/
PyzKltS8vy/K/KJpX/5xF7++/LH8Wn7mt/KLybu/mrQhWec0ZH5bX2q83+ovhmD8ymHKMoUOb+Is
YcO/l19CLJWZI1zb0gXDCBcN6vfyy/zVcB2GM9qa6lK8EbH2Pyi+PnJO/ru0Nym+NBMkVtdpxqqm
MD8pCArslZpNbrpR6GKclHRj9ZKxZIZ1AkSjjtendZk5LCT0d040mZf2k/UQ0dI/9dNwDsbQ2Gt2
ddHwSez0uHuaKnqNllNivZTXkdFjq5z5pjnuxSMY4G04W8qz/faHN/wvSkhhiz+Lj7wO7Bmmxcvg
Xebt+ex9t0gYb2B7tXU5cHgKwtRXOdKsKii43ThoF46HxiEMxTZqA+fcltJYV2Kkyd5kz4naE31O
DkRWFuHBlO5Bh/v3xUiCTjNaKb2h7EeqKdUx46Br1anqx1FjrmzDPbpu/KwksVipub3GB9yfZTSD
UDfpDpviUQ3vAXEcz13MjgmiyW3c1aZfgfU7dg153GWOT+QN6DZF0dbpcw/s4Huc1j8g2F858YS+
mYVvRmM+d1anrKOBxksxpuXdFE23Tiau2EyU29zsdW9yiu9GYTTPitN/MZ9dS7FelFnZxcKIOdqG
BgydslTZA81upzqxGfu19Z2EWX0TgciuzpUh1I0ZThYs5hwSnJx+iSv9sYhSfnOibpJuTjahZRyn
wK3XsiuYoQgY7qbQZ7ayHRt3WqcGZ+tosLfsotsiN9NdVc0Po5WHYKJFRK5Lv0vnxS/mjn4Xohy6
TZauLFslslnO8IJTvOmBvny9i55a6q1VKSMMZ6P1UpMrrhe030pOBIbS2zsmBLaGN/J0zjaV27oa
2qeoSX3HndI7/aS1ckvEPSlVmnnsFBxvthLeMn/vEoyAA6KEgx/dCRtlAh03zNhnylKQxwXjonUu
feGovDXnrvXsaWi38Mwrt+5OTZB+aWzmwmAjtrX+xAxldaUPT/OgMOkeUyQNNMPw5KQnqxKPvNcv
2QZDG1MsOcTgl0aUrNnPp02gR6RKCl6C0Ya+kvXsskQs+X2rX4O5+Jq2AcVQ6WRnKzF2VEmXSHQk
ZitQQA4WYSYjVkjgXbePJcOtw8X8SJkhD+zPjFzOLT8N4gMTPeaTcCvGFwrZ35LvalFhsbFmZXxp
RrlpkD3WFLbttuj16qvVqhtbs5bEhMBe6RGIryaBf1KZb4x5TriUi/dBk19Spage2x8mCJfh6he9
EP4UAEx0MqQP3HJ0ZywpRUiecZBxiJ07CCHzwwxAODPfuM8PXSfVXaFlqwnAa1UAbXlmO7ozp4mh
Weu1+SMWQXSsVLE1bbG4cJzVJGjUOsa5oe64qevQ3oMvObK6xQKYbqdJPxVz/FUY7rkS1mPciC+B
3n6ztBuF1lzSy1Wa6w9WnZ0ny7f1aT/0x3qOYhLNrY4hz8a51ObKa0ecBOPkMk61fgxy44XgnS9N
mb+py/m9K69N0u/iVjxrWnlpuuZL2LLfl1lLYznYg5EIP1Eba7cgldgXK6+Ohi9DNewGdGAu0H7w
oWXWk2WfhmDVZzXXgHtVs2XGpMXKZQqoovYManEd47QCthBbW4v3bTGdWkHVGRvFUeVIzkqlPWmu
aXqK3tw1c4eAleevdoisU/h9lT/WUrkO47eq1mAtTH3jgpjgFcFaEtCglrqX6Zrqj4gBvhDFXREB
KMwChxx34ZgHgrkHjCGfOtNXOfz5gXwOdW7cSHNeQ/ktKgfKI7JXE+0roLqnhhO9Sw0Lg9nmu9m1
L5a0cl+rg3XQVTtm9h5llewAr771Q3kra2sVNSVZb8vgzlT3ZvyMmFyTdkdP+mFU7N7Dej5CGXeg
k4wpNzyYGCDscVOyYuC3L7/XVnSKtLrgA7O/D2OQemxPPjPa6Ow7xncI6282puNCJkebGGqvIch+
MaSF69yssbao2hnj2EUJuhs9zstNUdmlF+vN10oFka86GazDCJduwipUEEx5hFSodnXTOita2DMl
6QPjFu4U6bjruVAy/2NnFJxPMcWNkHAOdUdSxu12nA1/NtrxkMWFXAHbgT9Z7biLdOTLwoESCLFr
b4oyOxZFO/Mbh/6ejj024KlBEHPzxgvHiD01jHBGzWvRS9uLi85el2UpEXsmFc0pi75pg/HcKqK+
L9Ju9KyChaRW5rc0mVhN6zS6j+lCb/E8K7vZNoqrluLrA4nVN1YTUv904iCTLL2mWrYPm3LEOp7J
jc2rAciLcEHISzGN3I5lHO6Eq3/hI3sokc+4mfRTGsz72Zz0C7FRO1mV4grVVq86VnZPyXv9ENam
slYCXX8CsgGpmeODjv0ENMY4RYHSvoAbQSJwOnmI3NxeoQfSQK7deNVQP90aZdt5QDbpt7BOMl+Z
5XTuesYIIVm5Pk3Wfh3m5XRrlrq+4Rruz1nWZzu7jeej6Ih6SFIXhsEJ0rswDVmdShF9bw1wN6NQ
+7syU+cDUnK7DoGeV3NaKAcw0ZvOkfUdakPOnao8zG6zn4dgfmSwSUYerercwB07qyasELKziwK3
fIkHpjHXhmnthJVUZ0vGt4i84SXBr2wHUtzB7NogqlicguRtdgr1GpP8cKcaHAbqZE3FxfiOrGxu
JSOG/KqL5jVewehQO/GdFsbRWlfjYWXXor5iOXBWWOSitS2vaJLGMaeW47pyilvJSDCfZJZtXxv1
o1qGK2WywdHwaYyG0+7rIapZvpGbE1tqXtpcEcJWkVMf6+pLjnljT2Ye/pRcZwPATbdux2FDkiVG
c41Aw1mmaw3ib7ErmDVkWs63KJk8zQH2krkA9lX7dPYTPPCb1hk0v+xPbQQdmLTd4i4jrIFRLiv4
wHsYMQaWubsEe7MnM4X998aqmpMVqpC5DDOjsFZpoPpYwuXKcc7Cidt1MnPsmIqvqmttBstZU/uK
DTDEltfUeaXu7s1o9PjM4N1D82KOyR4HoldDuuH16EdKKISWIEBx07pTUs7nUBPfHWwkvlu+5TmR
XnZPiABK8UGMOpYmItJzFdIz6eE2cy3DYd+9YW6YF098tGIAUgYaEPdemjIxw6oQOjjnoFcmpAlo
59bIHjscrXOQ3CNNtD5GqlUI9eqnpKmA44P1d41NPn+4RpG9gUU51dVIe6FXv5eV/oPuQOaVth14
lpHRglAeqqjn6OgMq3rsHwgJ2Bkzs5cIjimo5z3MmVsnaXz8wVA8CtGjkCsMhFecXdi6d60R38sy
IScI6J+Bk9LHVXnQImevgHj4CFdvQd+8pbqW+3OCKQPjz3kS9gvuQoUgwrb0nTQldKL5NmO4mJPb
MX+XsM91hy4DhPNF6sXJSdJdgUEBwmdi6ACdkdFKXu2qAfkX9sOscdYtJoG4hOeuLB4zNFjyC5Kn
UTGvQLe7eqqepqaU2NvNg5jCF/uO4Kuc3ATL3cZt8JL34/2otvuqfiQu4jXOeDKpOz5Q7tw2xXTL
XdvG4ZZ5e2dSAC7JwBaYhknrx7Od+VbMAhHu3FQB5Rqp98ex1zCePqlL4yYq9NBTg+RaJre9Wj3O
Nka+jKfLcNkWwYUZ0Xoy74TCMO24lok/W9PS9GFdydotVSJHr5TDcpqoV1DVwcfB9VhiHPVg0jQO
idOdZZjXZOJJ9u6mIvXGRFBbTuQH3WgOnPDilSYcg6uGZyIsSz+ULgAcilkQNDRfgvRkOK7myz3E
NhrqLF8KhF0Pcyt13FTuWQCFZm3G5XIyHP6BzJdXMCp7X4ZaxJr4oE/jfIlTdn0m5hGE0ydwdlV6
5uTI1tbBDI7NSbWr7Dr0oboRIEqolYF+bHu26EDiPqHVFa6bABs6PNtuHuRa2CXOh9ytTqmqdldR
ZGdsaMyEKo3nDAGeAcDmvAJc059TZd6S5PAUZ3N5HvK+vZSm/lScQCSDpywV4dlULX0x7QVPwRCI
NXN3N7aM9lGPgbTN254ZNiNOZVjHGwnWVoNsXYM86A6uRC+3UsW9ujNxIx1xy1uQ+HyjWmq1qqkB
rqGT8z+Ow9T+sQlKM71b6KJbcwpPoa11Z2UwbibWbGcaqvu6f886p9m7YpD0MC6DHTb3ajDnD+7d
WKdvqrDTmyl1lS+2Uz1oOAa3Zeo8hRVkco36c+Aiec+zPNgNQ5zchRqHc6wIoDP0WO4+/q2P9JVD
mAhJAB0RSTCWetyqK6THnZvoJba1ZUFhHKCezTsC857wMbWkl8zy7BTOrT03V3JmXhscLF4lh69l
jprXz9Y2nIOakmhWv2LLEt4YJt2NxpG3noZihRMiWJOIQIEa56fSwqpvI+YzjqYfVnqzkUr9XAwV
ztYa+lAblKcq7QhN7kuKDd3dEX+kWOqpJt9kI3q7XEEw4wFaTkfC0liIZWocUy1hdzbHG+Id/Ikh
g9s8aO6wXPLDCbd42tr6PSdeyxrirYFWyzW6BCr0+yYSxjrJo4eEeC6Zxps2lDc2I8QvE7q5RzYZ
3lrQwtXHj+Z5ma+S7odWkYEjKxLUZLxVbUXHSpOfy8jtNh+ntdjo+j0fuh1or9x3jJEpM2vTdHid
wjQ/O4nq0evJL5OmELyVjlfWztyv5hT3UWbQSLZnmlYJ0ysf9PgxDcdtnyfyHOTMpUtkHfhB4TRk
PEEbY9oDVDei5pj2AsOI5HWpV94MZ6U0SBl6NKab1JoSvyNWYNsrlr7vaSXDjgv9pjZUfD7arbtI
MO1YUEFN9S0+sfAsuowYL5p92rYxmPNVEsWz64JiorDVaauRzLDqE/EMcM935AAqfUKMgFNF+tJB
+Z6X9VtRmcdI4VZc6lVJ1xLzg4svnndxLOPghMv41oUPeBBS8luSTacb82Hqwn4TTJcsdC+91vdH
1M9xM2Pzitp6+/HRD1OO4myW08qp6rd8jksyTFN3O6ZCruI24igZMBAhZgWYjcnadC0oXVry2n/7
HHUOAzQH02NiDtGKFBU/1hrOPJyEAUYHP3T6eBPW9uXjnx3LaHzmTV8BKQ3f1bm+HDftGRFCLlsS
lOMqzkzyQoip8UXtKSO5bmZiJxsL583Ug8/mM82mcKS1H8iRsPHMPcm8wmVtDCtVeajNB5MTuB9W
LmVJplprPayi3665xnDMfcvp3MSA4RdqO684HJJd1Tnj2lqm+QwZDimOCmhP1RjdD3XMxjqhS+Gt
e8T7xBGhyp4NqXEazMwVgTzBKk/jFlzaIGpBVPaZPgyzdedq20Hc7k2S3i/2UhqMMn9FjhQnspkY
M8vRWQ2aW9fiwGAiByyf197ui4QQKErqytUfyyKiUyOyXc8h3QfNP+Rp6DxPWb1rWlM8TC78oiDo
pYBW2GLW6j3GCOo39setaRd4tiI1WCLNjP3HkiChmo91UPkhbeB7S/6oAtc5fdzkwjRPtS7TU4Iw
ZiIqXyrDfSqJmNCVsruP6HF6NRYAvx4lKNsQ9WeiOlRKMjRu18DtzVpi7RUlf/94/mYgmqsSm2sp
n4uRmgewufOE0d0vg8tO3XLvyJm1LMpZlorRhQoJIp6niSe1EJTOymJJDJhf0sATerE7Pyj9oBzq
wlwXmq6ecYptYqVNTrhQw2rl9DpxO50zg9jNOjIQb6JUXRIrxgO2XnOlmbV7yxIuOQ50xrFQ7lNi
bde2SihDFZBfbxvNbnAyqu3yyhDU7khwwBvZauqpDNcUHo5fZqlzQ+pCuW3FZPtaE961lRpvzdm6
p7Mnd+Oy8DK8QyqZ2DcBPd/lvec6e2omTb8SNbBUZwH9UCu+aNVA8clYiAA7SUae0baX003oih8R
foENtkcH874kw0zJVZ5eQ4CPI3f4uIsz2UhblUP0VZ+Jg8gJxmGjXYNW5LTh5vYmGNMHrSDOoojJ
u2rKMlnHldyKrsl9JWxDYnEwIJkANX6fpacoaZeUsYpKpNjZHVMcP9ZtILGj49Dmy82W+JIgNPzY
7fDYJUTMz6Ed3GmN6mXBHBx1mqKrRAb71OEsCkojXwlpcvQbRpomJ1clqWvCc4ocwwqvV2bFXY1I
VmXfHQzCt8WUbacspA1MRsexIi4I8Vfv/bwwUfiWVYIDVvk1Xbo1k4nTzYrdUzb/WLr5p9QMnysC
F3bUXsmx7HtnZRO16atFG/tR1uc++T+FP7RpQLWsv+hB1tyGI2pMrYUnHAK7Fr3yio/CKZXx8rGu
Zy3JYWTqbNlkShqqcb+lh9X6Hx/oxx2jcK5OhvROrQOXXlrC5Es1+aKr6JMMczmGapRfBPvQqlxu
MrNzTzhF07UrOZCiuxr7OR5vzbThOui7K9Ec0q8SbWcSM7BVA8tcmsE5EhgBYUOg4srrlWRP9gik
UKzXK0dG3drEKeFZUdychs5cR60KCtMIncqXNu+6cpKQGKrlRuh69nFrnFZKku/QCHsfTzUtASG/
O9OYQhh0FVHMQ/mk2YdAhU012ia5H77rhh6tu9yOHgL9RbTwUIxVa/aDZXy1hxJjFBupN0aQL+hd
LOxc4DGpF8hldr3tw/I7EVfi7CzH4z5DinXRX5Z7QpttE5NzPP/2jirdQF+gHci7WY4UStIN23By
XG8kO5eLwoSQWV6Ig7Fiy815K6y++QqBhp7qEvDNzhQyLLcQh6SOEV5oGhwrBeEtNtTovuL65/Ir
ygO5lvle4Z2ESKuLm1Zh6FgSsFMourIfk9k50uzE45PVhMYlRAJ5ganh+JQjcU7OcC5cRuXNsu/8
nvDyHfPadB+JbEsPML1VWCvulLI+p0iNPZTGqQ6XCp/y3k9qVdtxGfH5xM1TkDbjg7sPljUrNMSl
KlaY5oObZcqBiSBzG2s06Yn4uNOZA/dxeMFJ8JVCvTui+WMWLKN+XQxTfWVJ2Aeh1l2i4SEsdfUR
ycziRucOMjPMY1mTTK/p8A6wpK3iqlQvOUZ4JXSVx5RUI89n5k1xFzE21xNmF+wytfwWwmrESj9e
tKSicrYQmBs5z4ePDV8U1TYRcXSOv+tul9/MjcNRx1YyTzEqechV1BmXiSNEDik5SaGs2S6RNjh0
kNJZ676Vo+rjVKy3UYD+j8EkI9UKGmkm8/lG1utUVOKE/f8tc22xwTyGhET+ndeSpvRxb+o2s3ps
gigzCd9XNzofem35OOCKlVFHj/USFKmcCwzv11YpH6Sd0FBOB1zaEy4quvz8ksGUkjEZeoHWjrhM
Js8xNwhDbJvu9uPgOSVuc6SBwklg5pxnKd8a4mAZOsbs5+UyxzHrntzl8KgYSb1XQvRVRykfE2em
6RIGLYFGyU4Zp+o1ydjWbU07ofEHX3BG37DAyTuloHjDbLua9DR4RnxH0c+0ld7X1o3SDNccTYo8
9vmIa+s1GlxlD9NHOSwK/EMBKebkqSHVAlYe2Xdrr5pltGtMAwETh8o+Nlr7mpQpYmJh3fT6U+/W
4HhF+hYOtGeINkVSWI4Ywg1p/Vf8MgSAy4eG2ir53o3dfqssoSZmKmzCcZaAzxndWCUt1g7yO+kO
J8U05UZ2463oqaODKnz6WJrbqkQzIXAN1yZqS2k2IZ/kutLs5qxoJUGni5u/H+NbozLGyzjKYUvs
zbT+X8yd2W7jWpZtf+X+ABPsm8dLiqJEtZZlh+0Xwg472Pc9v74GdTJvNsBFod4KOEdhSQ6HLJGb
a68155h5YkAaytQT84SBvngibpJZIt65SvzHK6u0UAWK2D6HY3gNaWoe4kRj55e6aj+GzqNUSi3T
y1QrPHVbdT1W1A9mb8cJ1OiBYHOmTNF8SC2GIYtRVVcUPH7GZP46psy9ANWxMYe9UarzdO3iikJb
Y/KS17XmMd2PuZBWHm3lU75036mO9uJRb42l7hpCHZ+LHHlWCZEUatGBnZ6C/ZLjEo6wlyvI38bg
0KcNySNwThwNoAtTwFmwVclqaVhG1c4cX3Wx0lethuyWfVtux8zSdq2BZCTV3HD2slpqjo/i3WDQ
TWqii+ky9DRtXjZykB+aNlLYFbZ/AJzLu141bpjm6j32lHmjYnn1pjh2yG4KDoYsAujpzS15FabT
Ke1Li258w/LBGHSt0QSpjDZMKdHU1XroPWp4hng4rEtEIMdZ7/p9A0LP0Yip1AdJe1XYL0P37uCK
ah90c7SXcp1NNCl9NXkw6j3Cj8DLsM/vYW44vRlOyATT/qSKkCO19SRo0+GZ3b6yl2qYQeX8JGRW
BaOQbTzOZHusDXkXJ7BruNZHu1W1abN7epS4UECY5s5npRpqp5QB9jwWrXJMgkPhcNgoBOX8N94I
+d/tPhpzLkRJSLCBXMuyyCbi3wXTC7xKNR1MwwVRspsmabo2jA00PX6K9FnbPGrRULEuqWgYJHSp
FADrBXlYi5jHa0QpDHBGaEJvYn5FN1Lx9QV2RZffRsZSj+n8/0gYgkSf//5T6/FvqpD/r3bkf6Ei
BOnFvygUVhvAv+n0n1eh/P/5v3+a/xCFPP7a30X55t9E9O6KYerAOAxVxqbzd1G+jrpe05CDyEgz
1BUH/3dRiCDLf0NeK5nodlBeIMLgVfxDlK/qf0NbhFyW6aOhyOsP/B/oQlRNMf5DUqEjM2H/LpLa
hUaF1u5/yPLVuNVMbYDJGEtT7wfJ6BVZEDx3eRziLWKqBAb2gv9UO0IiGYXpoppRcZ/GpkS1n+E+
reX5o+dxfawnNvXYWUWhl66LODV+mOofj3sj3uCdmg30XotM2NVV+tPje/fGNpf9FmXWLA0jO0iA
o86Kl9wXTS4+d6Ye+hDW6Fc8nq7po4KecVrInO8D3U4nz4PljC5gdNSCbxObQnkRMnmLXtE8mEp1
f1RqWatEm2koS09Sw/i5ECXhggPTDZuA0dmYDeeUeGQ7tKJgzwglvKdhF3jSGIHinE3huZcpsRFU
iEhaGf6OfVp/mhPrbIMApc5tfYn0mxgm2qW3tHiTLDOauWwursvaQ0IhmByzLN/BG5r9ZviVK+l0
0Gm+HYbJGA/xinjDIQ9iRksB1YzEF2hzjdsPXNJCeyDdyHNWHtC72G0raPcm6n7VnRCdGbxp9yTm
ej+EsgEWFtGO2U1/hmDIQU3r+QtjIScXxOBmNkXxMgrLMag1jWn6W4uN6AIcpL2I8wpX4D3aAqbI
WKU1fRu343gz5srVtNLwmiKD041Qf4fbPcP8UJmmnUltcc0X/U2vEwb8IBl3Qyx/WpQmB2O9GfWQ
y6JJ//iAtUJzdWl4jkT1xHU9eH7cmLJ0AWQ2nQn+UnxVpfUYD4zTxka9BX0XX8Y2+a6W74gsQGAM
MOdnbPVOxq8MokeNd0E3RN5AGffeZ8+5NeRuhnHcHcKUFrOJ1QhpcTx6gKGMU099g1A5vRjxyl2r
hHgnT8VEP0R8Mafy1g5uP87DrcFc+4zrXsPNdCrZx5+XCltXqrfJG/BjmOv4fMEh1a+xtMoGJlGl
MOMuuHv0LpKuOvzDJ2aHXWHLvH0+jB/Db43c2GGVSIRdBcL9qWiWlndB93jF8y+AgPlBDoH3y0r/
OWax7EVlXRweNwgCi8OcR8VBbORgEy4IQNfFwbW0rGeYIrBJN0aQBP04VO6/3EdRXrkkETS+NvbP
GDib6+NmqjHNGGN6Nuu8uWaMUNtMPzWCbu46abyh7RhpU/zjJtK68QAEbDo8vno88c/HqMl7XzB/
+iGH6T9GYCvZuFNBBYeqxiIzG+ay1TDPyJtMbwFEZpODBDLeqqQCXRsBJiBGivQ0FPEnlK3glGBf
sQm1fKLaEa75eqNlU35tAvxA3MEjEFyTVhKuszLtcUdjQcaUQrsrrY9tq7xIEe6EetGr4+Ohx00t
dvVfdzkKV9lD876YyYz3EP/k1khNxCzYwdu/zkGGyeW8FYXoA/1/yroFTFjGarsxWjU/UyPnZ5qH
f/8K4VbkcnkWnbotNNF+PG2u39Pr/OyiKq2/Hsu6QHGbhAkytNCK6ZsGbsWaksJNBAGkojIMykmt
n0uahZpajE8a0ig+taXeZn2lbsRZykunQxlm/L9nsdD8/dm5FEy/zMtvxObzOYWweEJFMsbWEzTa
N5LZCzeao/KcVwFy6SqT+RLDFfWYWLiPbWs+LfeFdIRDl2CYgHN6rnWsIHJasK4bo5cQe/WlhjO5
OZH0TgJNDU9uDO+8W9IWLJvug7UJz31cGE4tfYwYQExbBHu8jSRRRPU01Z6On2rXEY0K7AHVFFhv
wOfk0OdsVhMk6ol+NuOI/oIRQEoAqIR0B8EIkrylg0M4LpJXhYIHVsedjHa4x/hs76A696FQpfis
eKiSC8EOFTXyUZfHOyvn/V8WKz71PWNMiHwdGptW3jzu/vMJM62lHdYPmlw6hNcpYTyYG2i8/uXL
vFwkRwvFjCEfc3pwtfIejcEvM8gsOsy06ylxzzqwyCsMj/5F0ehsMhOqNirj04MOwJS3VXOFBaZD
gRB7zJfgC58X/AEFSOdg1vGxRkKw6VDKfJpMpmaXmTfb3liS5mNkzNec3KmErpMs7RqqRvAF4rKZ
yRHhijMEIGU6A14AHWRfrXFe0PPnS0lQbsaot7sqLJDAWKZ0iqYwBqQg+1HZ5fPm8ZgODPuElHlw
WTVj56/H1m9meoYjw+KilIwC2+MqUlUgTpiGwKFVp1SLyiNOWAbFTX5RknLdu3W3Qcy6W0zNARWt
KdgDZavkTYj+jGORHR7PtpY4OLMUjBtScD4MYBl3MRmW25QmAFk07f54SEqZphuIvrIald3jyqWt
Vy61NoqtoiB/ejxmQpLimt4bkJ7WyMp+EZ9HS5s9HYjyvlFitBICdMigXU4pG/eTtI421byq7QjS
yf5x93GTTwlMD7mevcfdeMn9iO0JcPbmtSLW6S2XimEbV1XvPe4uYXHKCQ94xjpgh0KYnREGfjO+
zd5CiDaki1bSVogGVKhpHtmQiTskou14F5liPB6X8jr0cTpV69A3e7OGZnTqQu0YsoMLS4tYONOx
pk1W1ahQlISjDOd0aAzxm2WJEZu5fvIsrM5vmD7eF9nor0qRTegNQBSjKfcxwiBiMpV6U4m5fO5S
KfN1ISq90uzMmzkKki3rxvDdy7hb9N4PzWXaFEJrnXtZ3KczLiMHW8zs4C8RCBegATZ3EKZHnp2U
MnrWal1i1g+4KNaqYJMxDz7kYZlfRRMlxqQMALwzPTuEFhdRXnK/n8MpuOtxdw1gwH3qIDMdo5zL
c4NO5RynM/K59Ym06u9WOBLPUIjLWaEMctsBhQNWIOtOuM3VkJUPmFjKS8ab4kra1DKI1OWXHOuG
O+Kh3D7qwn/eldcy8fHNj2exRWg31oltUQt4GHVZu6om9WptWMkuCJrwJor8ClnfDt+Mg5h7Z4xf
JdOTDbXa4BkIDkmnhLdeoZA16A99zlD/mWlqy0UIGmUvF8kxHZCexuaivQmBfu2lLv2DtsSN9Dj7
apU5BhkRpjfEg7VHw7H1i3bX5Hrgj7rW7WF0jj7qm3ZFSk/7cMm7g96VIqOBcDzKY6V6em0tp8Us
gm1aZdpZVoxsW+bLLxS7awEkxxdCViPKb1JSqjG5LVNYbgh3MvetMOfMTKEbxlqfYahJ5BMdTXE3
p3Pvx6E2HcBmy15JxZuIZukrkTYchgpspGbm8Y0KPmUOsQnrls5t3imvoixSRtb5W6bqjgLezuZ0
mN9EXUJBnU3iXgGm9JajMQwhT7+UfUbudkfOXNlp72b1qiVB/inSBHa7dt8UtfLUifqCmm1WfqNz
QPQ0hh9EoQobfBDN0ciT9BzPUrhh1UKjLJfLrtQXkl/QcyIprLsTxSItc6VCUZWGv2i8tvu8X76q
CqrKFPTlSzWDQEI1LPygVEoHuUa0WH5IyveCbvyZHzQ8V7jgSb6gK/24O0uNfIhyDM14LeksZHiN
AABsRgPyXWTt9Z5/IJX7ZKNoGYE8ZqMdaTT/SUVEOVLRDk8cEYObKqVxSVUOUsUykFPlVev1RmYc
izQbdoyLh0MhwzKIAxwkVWNcpKTpz4+bZf1KBAoFVRYdMl66D0Ucqh/0Kg6YdDRu4UhjaYmbb5bB
n1lIhF9hN9C+7pP2hpUhcNlJzSdjaNO9ObD2FAngG7MLhT2nv3HQ0KB5Q9AbqAWShSynJb+VyM5g
ECnWCwBFyTaMIfyQFVZE0eq/FTP1VA1eij1tJpgg+HKUeasHovQdC8qvTO+BgyusDlyto01qzeKZ
MUtyUMYy2YKorV4tSXxtU336boPoRDhE+ZY2iEpotg7HATjwKRoCbYN9KX9n/LJv1Hr6ruXkS5v6
9oXZ57QlCGnwZSgxrBL1sCEBq7cTdSg/xpEVJSkU61Q2cFHRfHzjkio/5AzFK8tVeQwGfXyWGuUJ
3Uj5Mci6uBFxVfms0GiCw3H3eLxOTfLPrPF7jFjski4IXkYj98tEST81q6o2gxlbLH1SfaMf9f3X
49hAkXToJPcmanTJRsK5EuCjn1hcf8g4iG6jgRauVdj7BcmH2hTya1fmMd0aps5FrkuvJK6IXlc2
tft4tgjYxagCS9Hj2TZvqJqxGBwedyNRuzMrxTKw/lUdLmgnGtFTRodvAFqwo7BSDg2dIA7T3PAz
+rR+pGvCfkki0+eoQP+hyerBiBhfimItH/sgBoYNeOBU0tDfDkyczu1ruww9AYRFfBj7iWJpqBtm
cLDwXMRE5Y1OhriPajy3NUCM44omtWfZYD8S9Cs8XSpemjn8PbbG+K0EKWatqX4vLUXdlEWBnGKy
uiMKnNxNB7F4g0sO0bHTNo0BxXyycAyHGHNpMHfyIQxB9RtKknFSX0arDT5QzTGxJbTN57hFpFMp
P4/nVYsuca/P8U2PJIpWxsWqFT+sD/0hKhL5wKjY2II1lJ7qQZ0REGvBm8ZuOjBL1GvNMY9KVnqk
rL902PNvEXRRwmm05imSS9LCgro/xAMk3ZIP1JGr8FeDQvQ8jWbi6cDnTjkEc68TOwlWc9jujBWB
UCZitBcmJT5YTavsA0Ot/bhkAY5UZVmFecUBFay1S4cqPGLAK3dtg7M1VxZskXBYnxVodd5E8MFf
dx+PMR8mGExtr0muZc+mEY1bKi4u05+FZgVMz4vlTLLWtVG64q5YYn4HtrMt2A9de+Iw7uDqBQwn
jqxLwaVgxu+NIWZOAsJkvxuzdCcsg3buW9ZuJlHzM00fWqMoKd8lbXhPeSd+8hEakVGucawDHoYm
0L+LPP+CESi9xa21iq/y/Fm15MGtQY7YGEsMryA9wRMn9sQaZkAfGGW9E+chPi9DErhWi1g+GHHy
apV1jmuJHaARwd402V7Dr576zDWsHBlnmiveUrGmFZ1psexHX9mkCJcEbv1dsjr38XDPxN4PJmUb
Tly19S4bPipLfNdatbkRTICUAR+u06lR+tHeKuTcvtpankSKVeJFsTzs2Oc9WZNptfas93cdwKYn
Lwv0sZa39fi4CdXsOuIp8vlwo53UdDXC1nS4dIrWX+T1K10OIk/H+mQ/HvvnE6yn2dacQ9L+1m/+
5xN1Y9UuQQcsxwqKbhBlV2UU81sxN2CdeWHbx93HzYxEWs9YUssyLG4grpZzpKEK0kpW9PWhlNmb
N1YHPnGuD2093bJCnm4JW1jkyQGq6PWxQuj6c86s/XGvxzt9U2QuYgNJ2+7jLzxuyiQ/IJ5Lz497
q/Y9gFdyEA0TRZGtCI0FmmMJ/rop6gRnTpUpgtuNTX5oW22XZlmJSlNEDi4PeJGVDqdF8iP1uuRa
aWD6wlihk+vUZsOr7Pw867YABwnvI7mJOVWTeW04H40k3g0SfmPNAryIINAiuAhbZZJgC77E4iEa
cJGXH0axsVQfm4qxvJCEg9ouw5u0eIoU4zJ1Q3TjI3/N6r57LSKo81n4hIXtCKp2qIibkcXVK4+F
S3si08gRSLXJEPlON/PY4oio2j8o3Hoqb82c8JS9ioi1NGGw9WJ0U+MVHaKbECoT9a+YOp3S/DOa
P1MK/89I9vDsrNX5r7sq9X4sIvOapWsHCOU3r38IVFttLrr0S55oUWCMMKrJBQduzJmTiZ/ry1GC
t0UmuUzP3Db7VJb3Kv9+VC0TGq+IHT+K5TJjhfEVxVP72mGA6uEbsIkzQOxwaodDp6VuD25zND4b
7LN6+WGZJVl6rSO27yGOWaX9jBrDiVd7q7wrR8Bv+jvDDaD472FHQBbv89ClG97rkRcKKpqPArM7
v65AJ+Sqw6+Gp7zj34qy2aboh+JrS6iDQulY8XP6mdg6nP8tJIKcZo1onqrmpitXEVUXlyBZ+lVY
GwMhdcgH1ZsWArE/lDq2LP7kyq0mn8EaKbvAv2vF7zn+0nFJqfFXntdeg4IwEV9S5n3BdFX4YDRC
EMHsOtl0Cxjqc2xk48fYotBLBDsmRKirQGEYoAeCD5FBZL8eAHSteuUqFL8V9o5Wzf7WSXnPMIfB
4v1uIcgJHl5zZ1nkP2Fd/Jigd9A43AkJsQPmT51Qu2MZeiGj5uF3KKxvIclajlzcERy65KPCsEQg
XK3WmTfdQopcsBPPD6kGTBiAeSBt1sNtaPhZaW3ZJXr0dkei91D/XhqUYGjOHGtm6LwBEml+A52d
vpLaFWc+bocIJUMEZrKtxi3DaL3apsStwEJE/6UteJ8lVf6jP8eBT1hCSsSC6DSlz2wcpCUaaJqi
kd20quRb3eQucvjaI1mgp0OKsPo9J3ji91vynxKrYpa3l/idiReMnJrkjRzFJ7B6Br2Dk7Ygw9HK
epG6XUoXewcy5dAeh51mbufBbdhZYv+kMU+Xo/aFX3KKBfU1yS6Ebizqrv0RNBAzsO/iA/1FpWIH
v22NVx2HNGPB0V5mJDBbOT6wL6vlZyywKtl8XDl76MtOU5ODuG/TcylvsTt2NVchD96qKOwmhb3g
Lp1IDiATaHT0/mT2p1G3bFyxMel9CXoG/Tsox2LnJracOlrppP3BMt2YFKQJwdWGPvIqmCehCFnV
vCUjSayf2mafovwI3AEYgGRr9dbML4nGBo/uoJvMpKb/sqR73WwWYg4lf/gjZ6CW0VE7OY3fZos7
nmZwX15qwZcFPygvK4B3+KxaqF010IiNqN7C+lTjK69XFehu4bJbv8ksbdGroj11Mx8hiQ8tqWyo
kt5rgQ3bhlhOAw/RrM30/uO7EASb4L6Q6dlJL0a0jRNvAkSr+VU82vo3c5FOATjvFK2TZCeNwkEx
t9TM+uR32mkOfZOmMwlaQKTjCxAmUXlWhVsnpnZo1oTniXbqpSSL25VwiKvPDsMAXWIOc8vadqnD
RMc2WUGMawMwJaE1AEbBxsWp6RfrS492LMRMadYjufFY8kFxoJbE00wDJGPPah0CtKDDeOS0olBq
NQfRhgr5KKbZMbFq0rGiMXvSixeSNTZTzXWEYgI4U9IiqGOSkLqF4BTirefS002kmsZYPHWvxWCZ
EpHJhgrRlM+8XdI8CK3yuNfVZx0Uuybe1PajF9/G2aOJ1Q3XaDiTXAtI3anUT2n8o/eXotqxWQ5w
B4f7XjlY+iXONp3sKPFmacsNHNyleGKXx4o/VLuIYbDW0TnNDvRwyLssQBjSL3UoI+1QnKNDw2vb
Io1roWBbL7ngk5cmjgwUzljUZn2nfQyJLxSbFuBQ5q4TBaKc2LdFDgdHrtAG2dUYgMbfnLt4vQla
tRK/7jxB2bJrYD3QK1sLKcB3SQl21G6DnVwcRTrBw3aVSqMvKLcID+w1HaCTnBoFaFgDaHBNhnWT
bwVOCHSZ4yP5nTxzRflCWVqrHLA2RxB5F+st+jQE8sj3CbOYWCtgz6YErn4u8zHY54y1bTncxeMu
LB31vaufoVygRuN1S9ah59VL7mAr1mZew1L5HBnYHeZJckzKr05QZYfW1AU1k4hFLDPnXVs1O0MK
b5IyQ+GKnnKDSmWA13LiuqhhPeb1mACesWiEISzxdPACWEQOLS0fIhiM/GXcqPm2I4Mz0DneSwX7
JV3Kxi50bLvhqyqexbZcjylr3wD6yAVD2qsJgwzEdPRrCuKf6Cijk0JiS4zxsiiHwuCknuLntq4j
P8H4INNfOwA7+7LIj9kaMKGoXI3dRFqXp2T6pZ6s5KCuDthRIblaM7TMo73IBqTk+Jh+h2bkG2yV
KSIIHcHnPU33boDpMhKlMLdd6bfFNg1bY7Nej+JlOsBTzGwFlLtDaIQmYa971bickue574VkSzT1
ldmpHaPbDCjkA51i6bNEN+mbeBx8LSWpHq1c/EUK3Fcl1JfFaj7KJTytF1S9VOgtUKH1M94y3OjQ
QYqrULeN/7ihv/Y15eYrgcsdWCQ7O0T0w6HC2Z3GlScZq7NiaKqNcsTPudZNaepgXMwU8XMpox4H
YLjLxuPczcKm4SK7DLBpu3ukriedDuQLVzvLjjRYXsXZBRrLaQqSGgXRZ0Zma0CnoQEreNa1CR39
VgregrXfag88FoCC4loNJtqDjtSF0Z5Yq31AQTWQ1Ecahx5uUV2/aWI/+6ppfOEEEZYnKbqTuktF
UE5b4IH2WrqZlBqT6CqGbd2GXUjSbvIZL4MTLbkXGkczPohd+8VS3G8k5MNzF9BwGpgSdJ8KLcAN
MH450HVGWlnhSIH2vdBZFfYzjbeGX8sI3VD4rhChy8zcCnMLhMzW+N/Kor24kPg59pRMr/J7vXZY
ypQEX8SrWh+f1Ss/W1yiXRFafqNLnqD5olRygvY/ciQdsP0cMKgcxqbdLcUu1MMTz8x68GqYyXGU
ZWo5viW4P76s5+xIG/44rFY6Z04pJdp9rS/XQXpRqviG8OY91pv3jD+HXr/085taSi/md6PVd+xG
n7XOWYxKXIjv8jRmT4OQh3s8qp0tMFAbtN8NFr4uY6IvRSyx+BwwAjPPqJtA5ATJMgJAMSiOgTvz
xlgY8mBHQwek+2SK36OM1NNkxu0r6LtZpqu0ZWagNSY7uGuaM15JNaA4JFQIOA1VFzdwZ2eJ7q9e
NSxZdjS2VJTYzmgZjwIOpQR1AsB8LJH6nnVvjKbXQe+n166fFntsetccxsFvgnsJcsCu676yrbCS
fOS9ATzB4otYa3JUZYRsk8M8wAW0lQpnBUQF57PdCmf6jkJ6xMYHZmFXiheTwHHmNhbjh/vqpDZl
r7JwDiLuUG2F7KsVV9zWP0s4vtdFw7si3a2p3ozpuNPQpxbFh6KorignyKmGgxEXG/CNrtZ6yXTW
9Ne4z5nlPbeiKwVbMZ1tPfnTSL+ihgRXjoWFmGzRSyjWO2WjQ7mI7iOi3Jkg0raf3ok68INq3uLk
8zjly1P0DMfenuzQtjjcNwr78ZgVDM4jrY63iPTpcjcoO64rRrEXR2eofOJj7Vp8i1E0KzuBN7e/
ysTLcXYhncN18o1wysJmLLnh6PJ1Oe4M9LCtQwwJFf1FMLeJ4IAdyggjxv6z0XYZ4UnUyOkGrSXM
jOxn1Jyg2JrSwQTepjvw59DVAQtjHaT85MKV1Ug+qd42IQUVH/7CqXkWmnOkXJi8Cw61MSq9vt8E
8qGmDkzdrgQ/tp3KTTDsC9ai6ZVydgo2KWw7hoUR5pKM8qbZ8ouY2zjcS5UvLbhOF3qmbonSmwqr
dsMfrv4822BInZYNdInYj5/4TQ0FwTMf/TYzn6z6lywdZnWTVYQHo3rf1cRbgKlHUlbwVy2nTV5h
EwQqOeO7edypwq4VbgDiEsTeVHvdxaAEqjsE5U/Yxy3jyaKsa8ujOJwME4Xgtizx+G6X7A3vMs0l
iZBTQnF0dxTdXvEQgZiLZ2mAG2jDbDTNwwwQh77KO4A7lZJG2ysx4VP0oXfhsFfvQEM85dztUIt8
Q9g6GDf1ykhi/ZA8MWNCPPL1lEzHEVu4grYlc0Ha4XUmTqaixdooKGuLCOqL+KRqfFQDdh06puAy
yBIkL30mIvbPWaxO01pL34vyu9PFPWpZmvgJHwcdqKKsoVqWQWJXNJmcTlc8HWkGnk2ioMHSnDrJ
3DL5BHmyXDVynruvwPwEHifhpDewC0DRuDQzoRjMRC/U7/iOWcJnYctOJ6A+S5OjSBI0jqjstUve
reRCyYoyPK6PS0v4HJJH7VyvnfRznhuOkp8E/SSmr53asWeNaTwezdkviy9Bcvr4JzJOIDDVcd+l
lyR5H8SBxWdLKUpQnVzb4Lw2bfuyvnsJyK0kLLymf46Xey/vcQ34+krlqG8xAoa8go1lnCfeyK7x
5fqWdy9gZe002xjCZgk5+62PITBssb5Z3a+wvXJJdlEnqj99TB2ocoT/kE7gkMmO32DCeagkTleO
tIh/BOEuNMkuMk8LENSAiMxvXRDdebnntBJSu4/2mEDGaB+IGL4J5Bjk32KU7KNFt8l/WDp5J3G6
VmRb4fHkPQ3kN3l+n55nFNxrrB2VsrW1BkZkB0W0jUbZJPKtsiD+o3AtfEH3lpyr/lddKii+sdqz
X+NLJmaDuClFPwSmsb5v+57o53zlo+Koucv8Biq5G7l8iWkHxZX3189CFgDlAI3FU0qxwFHPhV6t
D+AHnea9Ll1T2on5brTYsf7O5z1um02S3Xh5Qv7CS+HrVTU+RGdplbtIO1PfNgrnJYffuGEgXxRb
NiRVBULoU9LdOXNDa9MMnDM6Wz13is5tL3DuH5J0q7QeJLRGPivS7JAOjVfcq/V3BFBO1u8jwxPw
CcosnPAyGp+xMVfzfLeIAGSrNxOhbLtRmD3CMi1iPgiJhsogoUqfYU7P9NBg8hlbg0qnM+bZBZ/o
kLcJ5wHBeWJt4EGwcvUwF2NsDLk2v0t6JHiNqXG17rH5vKNiCm1YSgt2NQIsFrFxpVioOUCgS5tN
b+1bGZrP6GKB0WlalI6B5p1P3Qy2IGjMSTnOhADTg02mU1WLrtXVmGayuHKXrHgqK3pghUByCogS
gtQtY4GDRprcIFxycnaeiv2yhZXGDORa0DEeB/VZZqZmC6SOcO4nbyNmil9k4OzHov+OMRM5BTpt
+s5M71poKjJQvxG+F5eD/ivR/jR74pH2hMq+9nr5bSU5HY6VrTj65Ry6cxo9zWhfqrF51eWIelaR
6CIx2inGW9vQlApTk2xbNNzT7GS0R4UQ2wIgE4UccP5f//zH/VLx0UGn6n19oLUY0sWsObAH+rXl
HjlhyY5TnoIjERcc0OJlQFPlJuEh4GwqFZOWC7xYG2trwNS9P6P4P6uNcB6pFabc2AqB4Uni/FaN
mh0uynZ9bv2eupAPfbarzxTmFgQBTOQUTR1BhjkH0M7C2xLRoGj3A0XDjnFIekPr3U8voGxpLlxl
E/yf8s5Aq58+SQqhHXWL2DCi8PTQbBvpscu3fFKboN0OxPSksCj08IkJLlPyN5xAbM5Ppkl2Kl8q
6UtdX5XgRWMaldkc9pa974IXg1Sh5p6E57a+jryxM5XPAvbqqHRshc+LdA0yQK8vIH4S0sVSfmdV
9gbxHHGPMimydnF95ntCgZDH2+wq21p47oRLqXgToKECI7WNyQDM+YAjsYW/XA12Fl4jcStPm1T1
W+ttlC4G5s3NGje5bW98E0sPox12i3FzjbQjhk2xOljtveBs1d0hO5rhVlR8sFjOTApQ+1SWDDWe
Oi45TQgVMdgP7NbEXzICxnL8koWzOil2fxtqvMD7InbzbC+aXJ+x4HxJ3X5qn8T224wBJn7J9VmZ
NBuTxRhu+TGMK0qJcjTY66XXmVw95OsyABD0TekjGvy++Sms3cyP5ZXxQqU9zICSdrrwIuVbvq0t
3RSMIZsIyxNj51WYEyIac1FyYIkSjkXmWw6htgRHSRAKbjdiCC8tcGOnMHUNyXCqQZKeGIkw4x7L
ND0MUv4qWO18TBoWalUOfUQ6gHwzAzDVTI2kktLYxPmWqDnGhcjSpEh7yayh+1aF+KKpEqHySjrv
Ya3EszWdK0L+PL0YIKBwLeHHX8K5Nv+LqfNYbhzLtugXIQLeTEEQoPcUJU0QcgnvPb7+LdTk9SSr
s6JahgTvPWbvtbdx2OxChYBzvDwJY1aGerUnZ2P/AdSCpy6+JGEMvzVvXF8O+kelDh4Wpk0uYkRU
ccZ3IZ57kizxIwhsKGghUrhJ5JCtJCv3LLQHazAaHbBN+gjJmmKkyLp5EFlddhrYalSJJgt9p8mz
m2aSnVwZhuzC0w1cYeBirAf9Q/WjNaFGzVtEkveOTLin2M+MSqy6em+i9I/redPP/XSccugrgFZH
FzSzg1wlJ29kr+n4aJlBcLzyVQsqRVRuOvotnqhySD9UOLIskxloNfATcjQoQDOqBtmspQn3IVAe
YmECKKBqBsQT7pqGMaYciQbzWZV6F8XlPdLRqsQUVU1nF0nZ4hNjWyaWpXCr/ai4ot2wfcHYW6jE
Tmo6FfjnUc/ZufGbDKF/ToUn2eLFuUHlMpIrYJMq6AoLBiPp0n/hEGge+XtMXHLDjS0eCUEaK3da
0nDEPkY0wT6vjQaTATHm9jlPcUKhclo1Kn1GD5q6iEK8WUaCQm5iiBjqXENB+eXrM6IBkdtO6jqc
XrLFYiKQxE/icndkX0mOJTbcnsN/dxvhmUypFdYPBhxwIvSYPsvpRVQ56EXkY6rlqrpOTatktsSh
JXW5R77mJqEnSFIoX4pnvs1VtFWTOzpfjuLNoOUOi+6DVTFeyJvXwMWgdt+yyb4UjkO44SSKi+EW
Al93WpIHkTQwYaq2rWIeo/kr6Xpr5xuB005VvotYQR+awDD36AU1hTSlTuOmCtsjgB+SitKY+zy1
buC1ffhtZrqHThJtyRVzJpEv9N8fStsfWlETPTUZZvb1ynosk7Nc95I3I+07IBwA+1sGNLMygLOM
2WionZqINO/JnwZntkYcpW3SotozMgfv97OE35K2hPkJiNhsq2zH/X9/9N1LTYLCI8btKPeKtBfy
7n//wFzUsAcDl14vA6v//0OOWqam//39f/5nOA+IR/iFvxGVrZUiGrcGj1CQyTX3RKOue7zWbJEU
2mmdG7P8llXSM2EJ1mErbTrL2I3SUB5bGQsQVvWHlFRQoAMFOejQfLS44FcdBEt4fkLmBhneoDmZ
zzhH1UuYhk6kBCsyi802n5wkhX1smGDKoNthTh6g7k7K1swLT4jTjNZE9iFbpOBKpNbqD2RaYtuM
ufHAGRUkFUcfaIhQDvmsCXq8/GC12UMBJqwsphY+J4H5IWSFuu/EhsBeADCmlH+MeEe2/IVV8ToK
sNuqskjw8IIGn/tTBuqLnAE7XbbimKmhNjJE7pRuG1hadk+zJN93DfMWs9ANOoXKDWRNhwY08UBX
+CFLE/d2EpkAggU1cHzW2AT/7YjnpaWHBcaAWt3pmaI57dgdIN1XDFikk0rM2l6upNsQ6c8qZmIl
sjPPZc2ZuypfC7H83rZjyYtmtXjry/dCMued6RvNZkiE6NQSIeZI8NL0oJi8cWJkA/caB/tgtU6v
gqopoYSzf8KpDjFon+bpGr51eGLxd4AYaLrEAa+TrCz3QiV9SD2xnnGM9LwrULKqbdGtWz8rID0y
gqtOQCnWJZxguzHoDOETzKhXcN2RXt1MpjvAE964aZ0vSvTKyVAR07VkMQuD/i4xeHPSgHDiWdbz
C7snLDLZzu+UH0HSRLcpWMkZjb7HLgtt3Ug69IfKtquswDEXHIOqm2QhfHMSkStZ9reIRPdjqw0b
cc5/mWlKO7U3u+s4mZ3XdOLnnEkHnDDRvrfkz87qq00rMo0q+o4dxBQLeFjLm9GlypW9qnTy1YkJ
wMiuQ6mPSpWFbpmbpZORpFCOOkv8sVJ3A9bdqg3HKyTz8Qopv9wWfsKip1XHa5Fl69Ki5AGBLdnD
WNBx6S14AalZl+c6CF0EqZDFA8G8xg2h2h0jNpodLuuucVUClLy0rOtVZlkExGhgsKOoqPaKMr8J
36TOtw4YUXiYyq/FTxGal0mFdKIxt/exEtEnWis9/zKWKxAUK1dCtcqtR6zh7Qn+aViGM7B+QcDa
JYafIiJ20U55+lBU0NicPmF2nYJtUo2rcT5UwxElkk0GppznmxrvG1robUaOY9cz9xuV1NGoAyIf
Locp70to/UzqjYode5e7FfvPKbulRDJnlrrmXbdDZdNU7xBZZVgZJJCp1XYqjwJ6toHLutmJ0GKy
UXUjqt66rB14ElJ9q/PNxKOhshhGq4WlZ5Adgu5s8x5q7xPrI9XEXQg8TaAnC8+8oIwxJF43hnkM
MlNGMJ2813PNreI9Md9bTtF8OljzDGwRmOYxlvlJnhGbsVb/MpMs25BEiYdnILFOtlziT+yZS8so
XxN5aaK4t+L3Ut5Y9Av5+JnHO018cqj14q43TzIji+SOkh5gxk9mIIoMZJvvsxLMU0j7ru1GSJMG
PqHkXzS8CPRe8Y+R2qSLcH0GRCa4ZvRMk5fZrPt4K0TbQP+OpWsXH+AiYleWYt+WreNIUFBgPuE1
rJAIqRn6BYS2xUMccvD0qW2wTzPkRx+/shKxzisyPSbKMJ04WFkql9K1qI5jcq+tk8FKO2mIvvA7
J9k2arsepRyS4DajLPcJSDFC0+3rDvAaYquBap/F4RfuU/ovBid8u2RFAu4KU2ylnNhpwzbo2fYr
5rLK7KDzWvVepsYY/FvLGNJioMnysHAnyQW0z6nKm73Y4nl4RqfcZ/mqgT/C6aMJxKdGb+SP83+o
CGNnhCn7t6BHgbevJcCISb2RdC6MqVjUfTNw+/YcDGwCM3AuU2TZIqKKtdIZrFoHh3yyKf0wRUYN
G8THdFiXRvCC2GMnx2CtYxEdBtNK7I4iM60WJ6wv3LoA1V2yZyIUT/8arBhpfgRLWTiZse2L2qnV
9zHesfCBxWuthoqnOhs9xUC+s4zzre7Pb0yvgr5qyE+Fr5kObr9Ye9p6C/xPNGTY8JyecAVFhYWr
J8P+CYjSTYGpjTBHkEAUSCHSotqBPockYvNZW57FKqJyrFReCd7v8Dwx/uM6JXmMVeU9MDeAk5l2
nVPxmPnnBrisTxIvkc8l+EwDqI94acKbREM9uVIItQaZgxkdpmbNwwLZiXp+6I44LkhqEA5hdwo6
pwT9MWrHlMZYkS3PCChTZYbqzU01zWNVgn/hrRL9TT4OO5VnBVEkyS3LSpy1CSYxNSr2TP57xiU6
ASBYpxyDiYjMpAbFPadQtBkn8Kdg7mrec+mfLv6rAGEykQzx2xB1DPJmyVkmZn5k9hS9yN5iTo5X
hjS9gKdfyPZkubAFI1gM8gs1i9HA9Te95T9CGBDIf1LBHr/6HlifBWUFEHjFPH3VEjMb+muukjJb
B4x1+LHQOhkkei97YbUkEJbGcMrdlmWrzNHIrClReTRAhRAE2x4H6dA1ux6bf+slyi+ruVUsTV6o
6Yc2/7Xyn6hiICz9CWntSNYF/QvIcMzQTzzqrhg+rVxZm5Sail02zNX1VcHvFIWmLfjwvKZPqZNX
lgQx/B3jJ9Ak5nog7VNKoqVhXuSm0FYPcaBzJ5Qwi2DwWbhI1Z0VLccwbH4gPiWEUL38TFL2V/6+
gQajnJP2I2YprUEhlspvoiQ4ZmM76I5Nt2n0gxzJjqTN2MtT+CG2gTJIrTOGnQuOd+a8/RSlg2Dh
zEncUIZCkccOr/sc+OuxVexQrF0d4AxJJCg3KpEUm3k5phnyyMT6SWCf8XA7vvIGR5fT8sFPKxkE
tvXwv1ripV/SvJXHEBDsWitO1Tb0T7nE7gOeRf0eB0fTePZsxBrCphgm1uvlR4mPaLOV6AoV0iq9
or9m/ZYDKNaOPr1qfgvNqzyCSH5DTzHXd00D7P1CtyK26MnJli22xbC1oBxVMQhy0h2axIv0CxCg
OnnU/D1K9nm7V8odLHNfdcr5lkNU+mNDMMfEI7RcIZIri/uGVwlVnACXwdoX/m/g3zDW9/nGDOGD
TEzCj020T1on16819wP7zxBh1q4uPZkOGtDDvznbd2gOiLBUvALB2Bzf5Z4t7Eq3ds10mqxjU0MQ
P+a5p7eeutSTPB37dCEo76pmZwiHWNol0h+wDHlkfPMX+q/IAD53Zuou+0co0qjOu/g5lr8nc3op
YE/Gp1b/aMpHXJ4op1p9X8MThTxgd/4xSA5R8973bBzfcg2/4oYnnikEk+IDUqAgu1X9Ve7ANESX
qH+EUEtlVgDdMdeOkbSXeNP736SFyzS+K/KGJWmPmikHjeHveQH4TX3hR+qBqlWfqItyDrjlmAcU
p2OApMgFFl/bFu6Wla8gsOnewmW4v+cVZv/eK2eze4z5btQfnQUn70eUT4NyicpjrMIipf4skSUd
ZTju6rFHgFNVTMIoYJbd0mK4W7HUCsz1pFAT9e4gBmhbzkrwkabvMj5iEzfdwu3JtsmwE62bkrN+
xKLn0Rka2YaYT5J1ONOuYebhVFFq3GAl79G2M7ZDtW2ynk/2OZMPk0qcyoomKmG04Mv/qo6fa1PI
b7560wq8P8+cGqA5NDOClZ7B3VYszl11PGj5Xm92Uv8k7g1Td8NEkNE4+2b/JbHfrbd+zfBI/tfn
f834QhcRtozxty08IElcnpa4OAmqSNXxHJNdCxQjUleJSeT6tEFrOhnPYXjJKvUbA63vqjyqOjUb
wKvUyXEvkkszuury+zF500kvoCJ4+OY5l659c8jqzVy8ZQKiv52YuJnpmYanIazDfGdHyKggAzY7
7aRwwtcYknNWnjBu0EpcJF5A3emMJ9otKWaHvNMlBl3fJQ+Z4JZrPDTjZ5WfMwt+EQTki6EyCFw3
8mGMXhU3QRQf4PWO6PRgPThWiekLXxkXnLavrVcSf7JI6uD5++ssoi2881rH01mdTuW8ia1T2H9l
eAeYhcr/OHQAeE68CIaTz4yxy4fI++BfMrAd2QcpW03J9bgqQGZFpw71jRK/16qXyBruhJtR78Vu
0wVOgdQrPHNBp9E5VgjZ2iMfmIadf0BZZbWQomGGsrbTdsr4HQ6faGbRkvJVLeV9Gk8WyppgrYzA
S0+i/rSQ+xhbXjCR+Mzok1cBEWAguPzWenaOhM+uPGYwVM+16BHgMOlPlLkzyklB/+isX4lPhbpo
kBi8NdFpgTon0cnX13NzyuR7HS7l8qsN3UDaD9EbU3u7ym78K0m/WpBgyDYKz7V+jYw3YRlz0dD5
FxJtqXoTLlauFwpTbT76kWnrHdh+c+vLh4TmqVJWZgXQaz1Y51p+0DjyKn0q+R4me87uTz7wm0bd
qpiR1jQH39op0SttbmiumvDZG6upuNbJv3A89+FZmr5H4uAHH9lk/4bNcQWm3EEeleBErOs7ikO9
OOjxmxp7Zk7FSPBM8hjTa9aA/H6wS4XspxfkklfPVHlytgN/aoZjwia2Fm9F/czHvyq4c8izQKxQ
6Wv3XP4e6mepZiyEKm0NJxUdDZ0230tctOye5jsPJHzkY0zVpw48pW5dPGULGR0h2tlkIRxyEZ5M
phR+zAKhAH60y9UnbJxVHbs185GObTRVJPJXeLxo1qdsjbZwEdr6BZ9oCTXZI+d6Gc8wS3mf4S+n
C9FoTe0xxvckZUxPAtlBqFzV2s3JsjJ4UdUsKEnjS5QQJltrZDOlcOAxHtpjSS0z5OQQfBQaEFPq
CRpongXjLcqJLmB58I8jK+b7vQuIZ/3wACmIGkvEaztdxvxEo1DGm4TyQ91b5H1l5XVGeGmemuwj
ML+4eDgYDfNVULpxHaF/RZwq9/cx/VMsgph3iOPYGzNUIdlwUZLL4lvHz9lU21n0JmYA/WsePpfj
xIDFetGsC9+eK79TbwVHi/TW1q7Ro7gsLpQv15yTrhQuQ/ypp6sQyKOsclkr/xKE7uGaJ49TVZVY
vkhXv3kn+tEOielFqwOVKSb7hHM2RYHDIVg+EpTsERjkLdI9g8UyTyCMe/qwrZ67ZXydyk8GFHG+
LaKfHlVCdmub/QDvzvqwpLXBRHq8CiNsp/U8/AXJPiUhAMgxvbOt0G+PxcbKJccdYuSD5O0RhNFT
Joucgmo2WquRq0nmvrRS82monloFtxLI6QRrraij75xvjNOFoScwD1uKXGPybUI53X6KOWzmzZRh
EyrNvYaQgd9AbJWdFcKkRWg0+I0XNZ/ggF/QJYeNKQWez/IFG8C71MKNaoyvxWAmWemxJeFg4OOV
IJU1Q2M1m5C2YqIyORza8VYv1XBmriKkpXqqrDqk3kwtGTkg7BFZ+3z1mmHP4LWR1K5qa160Zuqq
BDZsmAQ4EDmyk9RIZGMKWRIVnZf0H2oLFLndaYzwk8aBvStF24EnnkyGZm2K4aoytoe4udXwx2EY
WUfVeNa1DRPdrqWPXnpwyIuBIxVvZNZMhe+hR+t3pr4pM1L27izb65oGFMiqDT0dDwyzFnGLgjVv
/1AyhxIKjEWIMtDfRnuj+0N661EYMLDMkel1H2mx6dqzfrGmG2IUjMg1yl3zitRmoMeOzfIkWFW7
T4mq0MBpUfxsWWL3bWZr0bVSfiasDbgzJDIlCKjToSCyUq0g7Ib5qXkvwAXqjn4f+ntBa6Lg7c1/
6vCsIMFvxH0xrDQYLkCQTaDD022u7gouZorqBrlNfoCV4nTU+6lxZVjOn9T4wJBX0TFhq/mSqrsl
G0v5z1/q9Ci0F83owO8dsvbcxaey2ZfYTtXoYkw3bbqV5W5CgMrj6tPBlU9kvIKwNyycA5NOZivv
4IHEDZSpLArg/nMngqOmQY75ogoNTYEcuQH1i3MMb6704O5CtG3EOxrXcrUozCrHQGapfavhXu22
Sr03si2Duyo+aSpbg0+9fyBFluX7BOIZTUYy7iDApViqRk/9sFSEv7+9il4RQz/TFXLOe8y3LNWm
k8GJOR97jkJBobl2cReoEbsZb5Q3KeZjSLgIgxGNmS4RIy+lKz/idH6KBkLAPhdGnNOYiicKQsR2
qNyKC6s4EIx20WKX8rH8n5n/c/KY04kaaeS5Gl65yIZrjxo9Tv+RYWiNZyqrgWSL9C8378sAK87/
chCI7TKoKS59AtjhMNRXC6Ruyvzws142lmwqHlL908/nVkDh7qYpxZo3gy0dmf0cjPIkVSDnkSax
kLzoxk+lHqx/eM/5d/gXCZDhqClHAxcSUhzX7zwg3EnmhoTMzGcx8HAgawIX+H2gxpcf8vBCPepX
KC5cJnXJcA+lHaDJijG4/OqpAZKjSTcrrUv0VcIvnwXL19Y+MlWYNyCOBurgAZ53D59fq4wVYtPc
FvpnKnk5NctiMNZ+1ObdbxAf3KXpM4ufwoD4qzpaxW9M9EASru3FNiFaXyiua+k6U69oe9oVXkF9
PPWiR03YfSxSV1yyq1KjzRjdn1FSvHKgXcCDvUvzU+5XHDqHpn91LK7yeDPiEZgwCZ4b6Z8IjC5H
dg0jkH8rf2Tixeq/gvk1js9Seyxy4+QmFR7EwNlaJz86jOIQ5PXGJLKnXiNqyKNNwVUWbeoKTftW
qw5xyaHkpZMDVKSlk0Za6G+Ldpv4XnRpxU00vzL/ydQ9Vj/k5GB1N9Xy5PIDFlQoe7qxSYVLSyZB
eTEoefxjSVxFtufaoYyTjDu2Hkw6uoYljj2iKy4YP5qeGgaQjUFT0h1hvE3yi6JyBIYnucVYsoZk
DbxqcRqQHBVdGMOr3XFUPW4OQz0KDX0XLpEtItEpemMJ2q4TbfzNScVM0IZApI45fAzjmfl6tgKN
+Qki3mFCPR7zhIYSQlqfO2JzNMoblAd65ZwlGnpV6u5cDNyS9CwUl6t6JlrizQhJ6QW6PZcmnjPc
VhzWfsnZxBT1kXRXeZJwDhhvhpat1kg/VjJQ7Er77RRE+LZJLkpd3sk7OUrMwAKrdzILMq4+rCmC
lPglw4WckVfY6bzNM9qmk1bs/Na0MwMXquYEZProBCQhdh46xBYhr68EV4ewihY4hDR1tj7smbiK
WKRC8Sn+ZsSQsUKur6YAOq96mo34zxdUj3nI8q0Q37V1BH6SXDHjCBGCHwBirKHZ0ZYBWSg9KubT
pkwbi+02iD6p6th+9639IHh6naMGJM/Ra7lGLX5usWgcahAz+JIyhNzfpCjBIDfxoHPochThqfB7
phfrIPHKN8FApKEAHiAsw5g3qoxtAu4NYhiXy7thtUtXxgeZu8dJix+B24UtkS0gmxL+AitxgHGt
q1xZLcOwxjp3eBzKk1gfCUu2M2ym5WX2sYWdYtWrrQv10GB6tXgkD4Qsa3vAPSszNJ6AhwX6rWKO
M7GN0wdylbgwZbNxdUVHsElhwgctTUBg8U9/HN2IvIdepGxFHlJx7PK6D7qwajg+8HTsKqilYec7
Ih6dBvUq9Vn5VnVosi/4m1cYehFHnSxjUYrOCL4LXhxX5vMVC++aFLizBIStJzLkWk3vM1bXEgK+
9m6UP8miB3lVzPGg0zvh9J0nx8r46qp3Mb0liE0Z//EAeoXSHuuAHu2uZ88JShThUcPBT6DRMuzI
OSe4CRBBWoziayZzRvXtk3Y1isYabZKdSPtePaaTnCGHxfWEBGCSSmeIPkkPXss8DsykCmOdmg/r
lLboxkLuWkpH1SuRfBFEgtf916w3eiauswywOkVKrj7QCACWx+eaYxZIS6+s8Pfu2+pSRV8ahwLO
FKp+qumW6JbqzhntI7gMkbtnvF1wPivbWz7iNFJI5gwnxvaGoXJyEHmEihcxUUoEpyVYAh1cE4du
GlUgHeNTwXDW0D4CPGIreEf2yuDeQjy/QW/GYrfe8L8Xko5bUp2EBuOUet1aGLSCdh199NmrR/vh
d763QNtZyMAXb8GW7np9Lw/6XW/CQ8Wgs2P+wRyc0WlApnvNE5z6dt+SZ7HJq9OYbkadB+SpVw8a
7S2OLM7LsrqwesAaw3DEh2m6WHIySiTzR8juw+IiM6yNxNSj1Iz1JMZu2gLfQEmj429G4mMMsK4F
p2gfBoDyvs+2agULn0UXShbRiaRXbU5o2Pt1Z30SYexIOogj1kq0QhMuQa347kf/aBS+22VsFCpk
x1WNDXXE7JTyn4vxRJ3AYztZv6qh3/tmoO4Pmu0IzJdNJJY6uCSQJ59hOOJwE9dkNH5qquxkaFpl
NE2F/yOzKy+1q6+CxZeidYB+K2X9ISH66qVjxmcNXMI2KxGmm3sxfxi1TzgXYSaosTRryxdWepJ4
BhHQpyIywMenqoZfAx6R2dJcXcaHiJZs+dHmBD7KvdFnR6dmNHNG7n7i0CcxuU4ojtjQjtFDWmDK
VLaUbemyZETJSDywEMPHG1Ay0yMJirM4JBpLcKTeB0PsHym3lIH3plPdivot3yqc/5kQ7Fk3CCat
PtJtdFGpIe2bVtwRjsx5TYgG4TZMujsatTprnbD+EcUSewd8wOIkBdglzXg1DdqmM+H/NegUETJE
aKmJeUSsj2gmgzguUiQoz7KZnJDtpVi8mw2skfjSdz+dgRqSVmAi5ihQuHWo3y1gwraqyX+62O45
IXnMf1qCEHBEUtk1ifaohWndtgoEEXmrypxSPg3riLR7mbQRA2FXzTujpFrW3KaVbEZs0jKPH0+N
KNsZhWOzfCSx+gx0TMyb8z+IEbYxfptNs6pE/2J1JVM2Qm65dCFxaV1Jc7xYLazugAALLbTRs9Eh
YQOzY6+uDwFHMvJ3hROpNu+LU2tIY2fZqkahuAITfgdXNq+KbWt1vH4OwfVsMNd+8jGh22hIskrT
jYXbVWHbT65LoKQf0MSOE2vMykFUTyrkPBw0EGysSW2DNOOGvauGddnsX3Hfevk/qLyrTB+d3uDI
IAqVASPuU+FKFqoran+GpsB1u8XFqLIAJJ/dupd9eqvZQIpdeBhYmMjsMNlRsfTyufTl+mxK93LP
DRYVJm8THGUm1uRPy+gBCkW/jE3hNah6ff8zhoVPsCHGYVKllIvQ4KkadjGcSceKSVVpEcHmMR8t
Y0CZrmU6nRs/mt+sDJ1f12+P+nRKERGnA3yRQfeYjwN9QFUtehWrAYWZaZG8lS0CZCk8GghO4uVO
s46Jldq9jNoPsaJMbIIcf6bU9UR2rFC0ZpxlFAu2pg1ri5o44yLxpQ1V+Zgn2z47xotMPDCQyJSZ
lW4GUc9ty1K+wVo6y1prmfOgEvrymboCQEc34spB/NXFHPkwMgBEj9flragWaxeT0fpdVGcMA3tB
fCjtk+ke56KB9cbMm4P6GzbgMul6qdHFnUKUDZNfxJSFwrbI9Mn9SMu/puS0V1qCb0x4JfjfGGOF
jmDi+oi/TBy0xbkeknUqrGvhpVC9xFwMKusoyGUswY36oIm7kjtEOdeKYf9hRXJEknENTZouqNkE
aGPEhqC1zh3Uv4QwgpN4Q9YIvBDQffPouFv778H4MeZzh/J1QECdhXsz+CaJluf8ldXHWCvoGYUY
FVd9Tw1WCAHhJmCbRNlhNseqggSdTDjK/m6lcjta1CPhagIgYHDPKkc1xw83F/Dw83IlIFWGGKSd
qxxPOp6HvEKxqwGJML6XnpwZlZWxEO88Dei9tOTnJTL3crYbOn4gqsoIpI453pPuHTEiWfYN4x50
3DVu4s9mEJyKn4j+mPpPpShHjeQMKEzVb1EDXKlCs+LltohFk02io8DN+IuNxpvj2QelXTmdWIPg
jBwNi2m9BKTdTE78iMhH9TvDVkDwAS8jsbQaM0O6E5G9WoLTEswzSlzCgUunFYfhBiZta5moPckj
5+KPSQMlPJZWPkZePSoIY5ekCwrgUZdVh8uyxRhqgwiy+RB5Vo5ZCqWuVHpzW5L5t1M7+ctU4WFl
ApipOjcfU0bzsu55nqU5OWpoOEkmXsWUnnNQ2Qb29chSsZFkP9lwovz9zuiqpO+5/zCza64zARMP
QnfQRUQHqdi92gBXYEUq8HpkTNMXFkMULVk2b9NjznRjO9VdtKoTbdcHvXXNp+kBkXWfSdLBHwTC
agYUD8XLSmYYN5987kzRXE2VvFYi5RFl8ncuG8u4mY++L5BmjyEO2ZJdxv1XvBCfjM6we5E+K57G
D9g/ttQC0IIRoLdsywose0RX6LY6/gHfR0v611L5GBqbKtl0Fk7lXKsb+tIJowKdRwLfPSe2eiVO
fIT83rdsBXoAMqAIbxaDOcZAgVvLIe5Ovfrh6VTdoGlDpzHrRxDr6okZrUogH+tFbdOMQEasjylF
YRP/+dpG1Eeevbe4uozCCWu2pp9k/Tx3hyhIfwVTfC/qo8Gjpi7PpCHirAKI+eMH4wb6g4Z7QtyU
y0AxnX/ikazmarpTIKQdZjrwvDTrTEtbZ1YddFFw0RPhA2eBM0bzyYomcjFKtyEKLmFarn2N6SXH
CPxlpad8ZCQ4yrZRN+xrbsM0v2lKdKhF1Cqymj1NRA7uqIjvUiQXx6DJ0SAgI/kCI6Uow3qM/pGU
ateVW2DW4IrHlvk0pz1M2pXYoNhoQIhVugVAL2nfxQXKK2M1H6ZORn5QltQx4wZiLbgCstHWqJQr
DMfTK+auHEbxY5wlMh3FwXD0INrKyWcSqHy0/LHlIqS76WuycpQODXeS4EUt1YmN4fg+afStbGyi
uv5txuitoezqive4Ikyqwsoj89gF/4LuXk5baWjt/hQ2P0wsexWBR0XJ05TFTp3jY4m6yusMPcC0
TQZjOqI+EJtXEUjU1nHJLk2P150GISgxxI9JDTZZqu8hue4KX14tsT9m9wqkUyScy+rXZ8ra9NW1
lbZDHczHXDFf48CRW7Uakq4BGXQDGKzUqgwLZ7ZtO1pq0+RyagTxFSowlaeoq3aJT12nsmHrwBLy
k5k29laydNKbUAbkkVCLIvEnF6qpGYL5joIHz6iI9PzQMW34xDXreAVgmdJ8CvgLPUvayN0r56jK
Fr1ytShmenvV03T6yr82ZThOVGQa37vWi6Ib0C4SROxAS7xKjb5MHe/5aAp4EEM6x154ZWO1UVpm
kfhKO9rb9KwoTOzmbtPQaGRq+wxHeMVgqTqT/GD6Y2l0dQusTPaYBOHHjGnapaWkJ0YzpMEWXjkA
L9x5zMLj6qaJyVcwhGuh6A0viq1jSpxYLzZ39IVOAe0nCHx7WotRzaaYWXYFTYTQxAn9ZHXp+51B
S4NslOWCtpLb7ybeFv8GKbl0JMvZ01RFjlK5ogpws8mav5JcoPEN4rDfe5py1fx7wleKFVymcEQi
3S54Mbphny7H1qrtbl39IYRXPPnTqwjH73myQDIIKzM4KMFLb7xBPPHBX9FLMxOiOlCFswJHK56u
efIjGIcozJG1b6vaa7p9oG/S6iJax4jvIHphsqu6jRn9SIQ+1vltVPZi44XmXmXueapxlQ0yq4zi
NwuN70n/rekzDAphSAfMljocnYsFLP2RZozyAZUnayQ4k64aKH8DhQ7IPSnapap5tyb5majBj9Jz
UXEb3hsQkJw/EUuZkAhBqQm+1LhVIY2FX2Lo1yvJVH98hlVheJhkss4igj3eR7b88nmChjxSr+1W
c/JTpvBS3Lq49Zhdz0QxNCYxsfjmkF+YdLQMcZP3KrkiohfCjSZxdbfZvTMy7NVC95XzLNDNspDS
Ot5YzeBb6d07HbUXpfID7vTX/H8cncdy41gWRL8IEcCD39KB3lOktEFQJQnee3x9H/SiZ6JnuqtU
JPDMzcyTJclcGOwgNupPP1D2sebU496gfjY6m3Bhgpfur1k0/Xhrqdehf8HA2Y/SLnEZ9/4G9kKq
wVlv4X2SWJQJLQ5okVs7onrxGvYMv55WDHjrx2/PrvvhC9AOmBz0l+XK9zFyknbX2evSP6Bwo3hD
6VsFAnNyxwJTTIWCCbVZ80aZB954KitpB81ufJMm62eiY8bmD/ppEP0aoQ04U4D0/b8VxVqRIYEn
8yLmiWQeu0s04ajfgNbOde7h8iHKj2hMV85FzFG71OLZXEHEeuWt/CsX3ZU/dcaLagD/AAJB59NO
61aRusxw3OfnnHum92F6J4PGemOV53+SRLXNIw34keKtrP6gBKjhAT2wf3vn3OUHf3Q5i909Vp1E
OnFGEsHe6FeRu416bBP8jKumm/K7WhweYcSd+oAGmjHO4Z4VkIdNiAUFTSK+6Z2tRDiVUgMXny2G
9MP3ALIdDB0dxil7XM8Wgh0e4M4ZQQeIR+n/Vga92w60vZqMyagyK6wgBxvKO/aJUdFegkPoLivn
tNlz1wXOgByJGSdXQVV8CN/x4n2CxDVdw/1d1SzHfOeX50A51jJzrrWUU9GHHerKn9nTjn7xVKVX
09C7i9Wo1vM5o9DBfWD/sBHObSYjI3y9aKL8MCQOslPoPq3upmPUi9ZltMahI+vXwPxGetfSkx09
UeQk5VKRMQKMJYZjjUIrfmtMI4jscKfwxDSdo+dOiBynb1FGpHTb8jJNEHT1OAzjTc4A7KMoB5+0
qs4joDw5Lm48Z2zxU3HkRZWfBimxFL94x0qoxdtIHAjmUghmSbCpD9qHJK6tdfC9j2p4k4tH61wa
ub1QsdLZh7G88rULxm8oXh11rBL41UQDaqLgdeNLNPrLqjSvnXT2xZ/wGKyoYfK0tEXB/M60gz1A
P3kGJvxueeoafj8bD68hL9zBDVfh+NCgvxQrxvqmsTNN5k9HM1h30oGPrE6cPABw1A0YQLhP0avJ
UCBcqfGG8ZiaYQOdjqPZLBqMW1hQ2myEj2CAzFtIySLVuxb9O5vVMiY1xxQwgBEo5h6TNk5xh5Bu
h1UdqIeBIe9Mrb8yN2AkcWbo2o/QMfiaQnYBPTpq2qMf4E9e29Hxy31krW3jxetl2tTqZF9lov/o
gcJ8gBlWVwf4DeMjE7rUwiZ377LXyB2AwVXhH13eSg9kgVn82MWPNUa7KEivuWl8aAWRAprnLqHE
xo9fKBWaydlBrFvrVYTJmpkh8ho+pxThL0BEGtVbDnXEvPiojIW902S+27XX74filnd3bQhuXlAB
J8MHR2p1OLT+Jld3g09CpDvmwbZxL6GMmQEj4nc86R3kDHLGluUAtikafXwwNnKx2C+bLsZU7X/R
Cc09FLwdQcatXuTfXVwHKyyiGc6dlFxC6j114aoU14bfktHtg8L255IefIYpJiLFZgGroxfdTqjO
3V5NzGZOxi5YdqKsQF5yy04n7TrGy1zlDLNdtWAc/gedRJqZGvNEjwd9z5xiMK69vGlTJ892EQnM
6R9dYrpUkj+cWpG1iXD0MzxCj8f8lUoa6dxOvvlWw35GDnfWafkRexV9xBmBhoxjjlmB/VEUbnCh
Vyrz0MfXg3bPa22xRNXc5vM0OzYgH/y59mXS/0PuurtLKD1YR3Ksv7Z2ntT2Yj6KK1kgiosNbNsk
N60F0Qr4QV6+IuTfKBtqP11+IX2mN4cs5n60zbKNwfVH477PjG6dEPmFmBytGQnp2GE7dW9V6xba
4MNSH2qwzflT0fhRYIFY8ENy4ENs12V6bD9sQAirKFcWcxVM+agEGGMrVB7wNgT+1tRN9cIZgiVj
N1HvElLw/qU3iVbwobGddruhfqHD4Q7xI3mfVO6dwgiGNSiNcmS+49DDBz6Tu9XsU7aMk1kxLGo4
nsgphyk8idiWjLPZfkU6EFyMY0ii9AwyrFC1HdusWxPHji8u8bR+wAi9UlSs772ji80sp2MlpoVr
KX2byZE/HdRJrcZfCH5wPdKAyu7xAhaQIj2E56nMPOaIG99m464ipD9dFlKNc26ms7hSzYJ5R+tZ
mf30NmbvxAZoYMx8se3cU+8+hb+U/Wyy9rYDrvV6zY5qVCyP5FU5eRYHrb3EWNYxs9VYZT3uRRjX
ZpAdHNNcyS8vxfRezQiHME/tHya6yXRtnOn1X5PNVypHxna1wXCXHToK6UBrK2jsGdajw9w6Bf6S
tF4TfKiHOIcDSUcwwyiuXtBMbXJ65779QHgeorkn3gDSlgUtFsUXqQvR35DAf2OXUT71I58d4/lM
/+eNr8q7teXNKH+F+JSN1TB9ywPLhSTvhvAnq05+ekA1YZ2dPiUrPzHBkDejVcJf+edKX9qZBfGe
lt1XXy90kFNiPEcN+uyqJ2/uq08JC3S9zt1z0d39Px/gF/fi5hQ1m3h4ZHh24nrH8UmhatWwhj9z
2Qs4pCuFgQW/Q7rS6VsJx01k/NnTIOWTlg8Rx4uuCVdAQzUFFhKgeG8t7FdZHoxoZ5OFFj9sdVEL
xs+1+1uAiJgwJ1EcmC9K+GsaRwWKBKMoyrUQXYP8ETd/cvKN9x7Hx0yzfzk5zExcW12+ij1KXHoK
Ff+Z7Wduv1zlzysP7HeSnsCiZkORaHtf9uz0XRvtUxFhsKvTW1hiOtTo1/KlNfYc9n7R7wbeF8nT
1oaGPcSCBVC7WMVDHglFuRMnm1z4GCDxTK9+mxLu2yPOqCa7TWivimEpsJMPKVuKjnabJYOB1mcZ
aq7YT8sec8Sw0ONJTp0xgr93Bhn2b4NwEklg7d5055E9sNyt/HxTmMwTjxJxosy/lrgtxvUoLcVn
3qIhYtJ3mU6FoPxVE1Iov2FRLyg8XGqY1IN3ggW87N7zVuRImuMCx7CZoRhz+jG7PcP0UP1pbNo2
9qqGCUC7xeWqMPx9A3BV6QN/RST44erRhonchxG/EywF6oHRDiXuRYdOdU0th4ryQ1e/Cvi9LdQJ
S1qoTefzGmFhRO3CB8YUZ6FTu6QbcyViweNyDz0qZTBv139mqFCyNs5SkvP1GGNz3UVht5SYElf2
X8KJjooiuQV+jKdp8lwRLKG7k6FdwD2goiYOiUZde8Xd1AEoB6O9Yorr6tliHqF4Wl4/AoEKWJvs
Atsv1yTLTB050surPNT5OknkZFY2nPOFE2Ra9THY8T+mU8uy+U5663dK68ySaOQqCDgrrC/ILVj+
afbwQiwZb663kTEvq29Zo0tcvivUhPZSunQ5ihtwtaguhUVPVRsQhXk8hfm44Ta5deBmt+iUBe4o
RfRTgHXOJSCT2dFsnDyG2YKci4lZJDRLqR2JmZRwD/HRbaH5Sxz/jUjZpVKwKzosRDW0VjUZ6JlB
ifFi8IdXoDJFVEbGz0XtxdNMNinAaopKgqBnel81agkfIqi5JrfnUrglbVEwfzMtZS7gqjckQRiA
EXgUFs9783Bsi02rzF6xyayyYTokWxprrszEAervt8FNIbfbrxS7RsnFfM/5hOyYIh2UiDy1HyGK
mt2wSjTzpVTVkUxaYw4FZBEDIy2JdMZCCNqDNatCqrlqPJ9mNk10iRzD1MU5loDMqUA4WQabeqnv
LMP/k2K4101dI0r6pZPp9keh1RLHyfazHrgTWDUYlXw2qFUzpxJ7impIb2KaDzfDPSu3aoRnB6Cw
zUxBEM6A0GPCMi0UHgfZ/5By+RVjS6RWqu3s2+B+6cG0gEjJLNBFOJe4NMFHkI1mkYLa8o3cR67m
fOLvsXkbC5JBUoy5WiLqVHnM33PJdpK85RII80dFIyjqmt+7EfcyzFqHjj2CkSW+Dr/I+l0EosJ1
B1o/sobkLJVMAZfmWWHmN0bel7HqzXk9oP0UCQ1o8HBtds/Jdy66fK5Xw0NK84sSa8o6Vv4fB9Qc
G/JQvvAw67IJ/sIbsZBa1tazsV3R9PHb1WHBrAuGcp9zuYsZj6oFgQW/iB+l9ULc5Zgu8mem5Mrq
/3bbGuxVFKW/PKopMZAoO+jTf1A3heoKIR9ZkQWHoVMWXgTIrlD/jNsAXCb327GqFkcpklltBy3m
aG7cil69qO21FgezsLFBWFvhUakwDfAsGjLHnB2n0TkLJZy9m17FclNc86uGHJFGDVgXWq+obeBA
avBHQspUAj5Ot6Qw1MBUT+wsoQwLcInulw0wMtd6uILi+X4Y2Sumv40jI3AqXZmw2+G+gPvvSMpW
VspvUORjDAfwoBVf+CWbkdzAd2EI2nU/yXiBhOlJ1J7rv55yECI5tpYdXH6EQvvVzVf9jtu3oYqZ
5UvLCK9hW/3xS+Tlv4gbK/WoA3YbrNUF+e6CJAcqLHNaist0LqU1Pi1hGbuiFEsj2rftt4r6qYcc
qzL08XtiI0lwlmkLBhckMnaBC8uUTYopJLmSDLIO6sFyqDaZ3QJrFYuxZbafamsuT0Cr6wUht2kR
6mfBMPCufPvUtUXy2crv/GYJggrLvD1uKp9BDHvsOBsJAhkLjRtoZawZMhVY1mXt2nCa6mKwWU1N
zBVtKTvq6qZQdrA9Oy7wUol1jnRpjkH3L67hSF3SzoSFHLG7WlymzlGHECdthPTXw+TU/B9ot/zO
aOwZI07kOIG3RdXBYdG9i0s/xZsmcgwVVBe7K+ZdYlkPX3WDnpAmle1II5YcSUYXM81sl1JyEqr8
zTC5ZiRvOraVgEbEj4oI8o+PFN3TJ0xlKlsMAxzLmpxuKn4FgLd4KslyaB5fyLjRecCmZEUUfTWl
N7d41mO+lAwbXQwbqCDQG+j/pHjBcT8s/2FgnD62QPwWJtlMxhpL24MZBV1Z11fYEr0MSVfm+wMZ
nOerrvUXerhuNaJ1CoJ2dvfRizXOjYFaE2VmlZEJXhi7fjyQFAqVg6butf5Z8cTZvC4ieIBMnPn2
jVMUvhxduZsphplVK9ZFu1Hj5ThufH2HW8Gb1SFbzN7tt1Lzp1d8SCC71FmcfRQZscZ1mu9wXmbt
rSs2anTrTPiA50K7dt0OJxcWRpPshH8mjlyrXwonMom/KqYrkkmxyU8s8EZWu9iEvd0wNTAuiXKz
SHOQXKU8bNYRxh+TAs/L23Zxv38r5X7ID8I6GendlbF5OgrmevmShN8kMPL+xKoaGHuaULvRmw8E
vxqgwPyCxhrC6CD2mYGpEPat7WTBZOWewRdRvuT+NtkT5TuGZav6pD63kWHGYObl7p15t4KUQxzf
3PzAy1j8mw3pIwmOif3HgcmUL4FxXbbpn+u9zeQvdaHRci69+J02V9ufPjqE/inUXm39IFFGOqlg
hSReS38s8iikwZ7N5d61U4blnzA2bn/0tGuB/g4gYAYbHf9XI/iEiZp0xBYAGKunSHJUXtTCfg/U
usp39u5lSwijpHcpsX8TyUESsbUXHleFELLPTW4fCidyD6L86vSnG5xV8eYh97sP/heT+l3+uBNr
1uCfW1vFminWqGxJhefNClYy6TmhHgXZvN8wM048H4blYihqzV2f/k7Mboz+2MXq6poQMGoeVX5n
Dp20F9ZJzT96+cWQf7mgUY1TYnzEDamiar1t4yvL30nucVskHXUQ+jkBFtxgj4gGpCLzIlASPgG5
Y1K2kIsJ1/Ez6uYdZveTVCHauurSobMu6m3pvRBhNkF6UvGoJvskfQ/dxe54SwjJmwkyF/5ohWpQ
ZsaR7dBsDVQvKBlN7UeTFnL7hIhGantaHtMYfENlznwus55KwCt7+ta9N7bgcRAlZiEgRrL+XkZX
sfakDVHO9yqBkmahAh7ybkLvZmGG32djik2OhZZpcYO4BAFoAAq/TbqNDrolO40Vt/5trS4r6Rkc
LWx/PgSSE25JPdsk2V4Ld4Y4olLZy6JYBOC2q+0K2NS2xs/rbTOT7d8pSsZqThne8/xJZiawdoW3
qWA71JBXN2N5EbyqKqu701sbWEJ1vFe6nZue7ybk0xg3JnYu7yCHD9U7+OWuNjEkHyBO1NZFRt/0
vYOh/iuklWRuyT7lwZoh41KbETbsGEr2RDvW+sjDux1MZ4SqjWNjcCbPis2gZ5kX6BsnhVZS1vwW
J2u2XyU2pJPpuL8L3QtIqITOUOOQJhcfFkdylG2CJ4uOUsToqC9rbHX/zn4AttHchdyh+icXqP8t
4RrF38JhqQuGnUcfVLlJ0hdnxh0otlerfIJ6j589Bv1sm3X3Es002BFwFCq8xKWvvzgEE4KKGqdR
qG7eRy7bz5GfmZi1FR5daw89rm0XoHo25MaM9Gq2f1DZuSZEfBf4jeBCBkvVONDzbh5U697FSwI/
wl3jukMl07N1Yjy9YdMxCILnqu4Na9H1G9I0kljK7Rq7LA1YmCibwGE8x4PJbEl1WIOSENXMCUNi
ZSs8KGAg4LThZHLTPVlXod5IsXUap751sMRYJ+bGUGwUzG1NS3wef+cUSeQxIZtWagTZyVzsGCUr
KgGL7hxtffAy6sjucJmwJY23nSr3GlucY1pbhx51DWoxJ0hG4CqDFuBF6Unz3W1POYPXAL0yxuIz
9xKcJHHy6nobkKe5sSS4NtAvCDKMiOIxgJPgpwdKpWP8LbfkJmMEuTYel0F8XxDrO1XBo6WYnL6I
ktkMqEvPytfmVO0DSSVdUAm/nFQOv5Lfbmpi/8e+FCRcHaVyatqr+YYizf4qRfvbeyN44EhipJmU
7bavrLvBFTkRuD4yD5pFwb/V298NmU2syJw4dMUJ7swVFfZLohLtpdVA6J9zanXHRpmFUmqseqFP
K0AAnKxzYOB5C+6iG+4hUv0nMwrU6tOqQM2rT1wDD737GVs4SsO33REX6rsBrlXkT9Mffy2w19om
nWVdXt+w77flXm0+6Px0vW2bb4NuqctqOsuQ+xOrLNf5yDErvUj+YOyUdI3/kPABuSSra+1VaNmM
KUIeNnJkm7JY4wrR2rVirxRc0sa8ewzaEf93l+m949vgbIkBF6OlbEy4+qrmjFk7XoScZFetEtFW
F/Dy3J9M6j6AF7KYHkQTO4TKdKU75CP/Tk3Kpo3ADFvfNJk6WAFxcyjSzSYut8DyZrscPj0w+LFT
c7GiiamHniiDDrI3nf5rw6nxsNRqzD0HgrFIqnV2jMSe/Hg+rFvl7ZWMhaGWfmQEfVWlvnaEVw13
mNWlenBLp453It8wtKOSGBcpRHkcYDwFefYTlC8GJuqEk60JDt2H+GoYvsUkdINTHUhmxabKu4dA
7Q5PeyRR3PPVOVa78wi8xdSdqiedBCZZnkxayVKYzBtQyvOAXKVsfUTels5BHnFmhAhXRfdpY/pG
HLGh69mucpY0yfgale+qDrAsvYykv+By6AoUQaDE3kdaX6KaUoCzBu1PJTK6U6nigTEYbxvGphpu
Fomxrg5za9jYidNgep90wmjVNuXKtjmagedTdPDiLksbkf2CMERHbjYkjp0MTxy5XfDAgkZEM003
se7o/qeKbtNZyzTyMVOfg8FzYkxUMaMWIFQpyhBrjsT9cHwKj+jhupDXGrs57CVaObCJW+g5ZIrr
mU4+IGjeockPD+CbPrksiJ69SK5S31xjrp1FJ7jO4u/Kl4ILNig/6mfeEa5BLvYM60zgrkRbD3yY
QbrnWLMKp5RlQnsvU+L+r+kPUULzBaeLs98sq+rDbHJWMWCiG1+gdW3MkedWSq42NJfMJiFJNry1
PtHJEFDT4RpW0Ho2fX0upJ8SCSk3Nrm/a1vmOM7gvQyT2SmQPmFx18k8ZneNS0JWw/6Q1c3GgAxG
dEutdgordxKpTJW/2/CzH35T7wEjlTZDWjy5gimUvP7kWOWGEedXv2pxK0oQow22hun4hdZU7nRi
vi0q9dYng5gzGZ3p1iUvlin4kc7fJuXD7TYlM1JYt7kRwGgeqnRXQDEVUbQqnziU1KVRLpm7Ii5U
hruzx/xiK1tQvF2JRvTJxuB6H3667ibmfxKvXAU/CKH/+jR1UfAqhS2CLoKEsShix8puNlN0LJuJ
svGri4KxJo2/hKYBVsTyiKfdO5RVsy+kjp/NN+fdoH7VeAwaKkLTS2id9fA31nauzcx2ndMDhvsT
EbVLkOGshPVSaTEauGa3qyJakMwKkiIe8jiZkp82kWji38oN7s4MXXzRpVfJS8n5Yws0a3y/5Gf1
ZNdJl4HbB+QE2a0ZVW0TEJiy/oPIyL1VXvbdATg9Zet2/5myPmWMy+h94xpJxx4yCCNHN1l4nGkG
HUQ7F0HDs+ptj0Sj68ZLilNYM2JdBlwp9SzhyUQ9Thhnu/3wReJsPs618Mssvw1jzY6auGuONKEK
3uUggyWSr2KyCVy8ghX9hvfVdPHDOAxJ8PxA5NoF6sSa1Oyl8TZlMOMYgJ+pdchMqESvFK+LjmbZ
LsZyG9HwkmDmO1jjVz2m8yb/gdPqEYdxsQQS6lRqxx4M9jgmZ9um+kYR7PJfPElpZOMDi0+1TRQW
Gz/KWggJpjSfogcb1RfSPLO9XW/YTMaHOWcm3XulxQ+uCiz+UrmPw4vFoV9xdyQy8KBzKYfzRtnU
0hp3hXyTgKdiwpt5hgFh5DNwZ5C15jX+yJgfrZb2jfePXyMC3TDYeMCSt+S+qGNRfXsWBFTIPSv6
SJVRXqQq30LwpZMPW1sRXsl0HoT5YugIW9Ey48a4HHPIQiGX3IdFweAEK6qHb5klvjJ1FpR6HvHn
Iy1qBMwxy7nKWEiOPwocQ13wavjgTe/IVGlO6AxxH5Zxuuxq2FIqEYSogkVFDxfT6cD7mWA9Kgcg
gQSVWUdueKIlYcYNxKK2IzKewDrz1sCyc86afzF1kbHLx5KQANMCJtUE+BlYzkJf1zZFLDk9h3qP
TKzUIJ1wwOEKD8Y656VuIH8C6FklEziyxBcPbULSr2HeztWXaRbbSo0dz/ujsdKdqZI98bzGucxe
ZnPnkLnsYL3mohkRT8ltyAuetmo8Yz8awXzAb6ZMwXNg5AFHQx2tlXI3+qtsRoIvq/keJH2V8PMm
uLlLFKuMJb1nzFQSKUiqkhNbxQ1Z5wU3FtDC5+14FCOGx4DnkrY8mXgZMIBKyfhQdaynnrfrqHGk
/pLpbroQvHcqjHbrhp3VATO5oJd3AYMhGCZcJFSFVAe9ZeoH4pYRrkBeus3K81L6FZWfOLY8nOYe
9lcwfSptKz0lUJid5UWuAc/8SBm7ef9LB8GnXpK/stKL4Q3c3ADo1kJiTs+hzlOPtNbJw1JA/0RC
TtaK5fPuUqYXasYmNKkQGtLPrNyUEa2R0HFU1VynLd9FKy+zHGNEDnOjGvx/ocxz7LFz9U32k4bd
rjVqVM36GJU831zAxmIAP2TtAyV6yEMGlE/7A3l3FSBRS3FJVSYO9AqsZuIkJk5amDYrEH48mHN3
/DBbhaCrfCR1Nqv25bK0criaLeto8qR+FSggNERsqvsW0HUNNhjecQwdf+Qvv4RlkkBhH3614Fdu
qqWfnLSlnDN0FC3fpMxDPhL6oDaqa/m2toW86+tHwNttld1iqE4dw71qFzJTieLvsvvFASX1vA7q
CgnWjTfGNmMuF+W/FEvPB3aDpqeOEmWn5i+fvJhENKU2eXp6LBnlBw7XDOTpUNsvgYmcq3UTcA4c
3C265mggJnAQE+Fw9DOQeCnRw4gIKAdBU1rK9DcwD+uUnrv1ruMwIeOPGTbwRbyAxLh/17FQwY0c
w3sZEeqfhiT45eRJ5+U6kb2q8dKMbxmbRRm/detnsDXOYNN46y41rwaeqyrRtB6knBm8v4EuSdA6
1mUk7p2QcPAsf6PDRHBB2bRI/4J/QeNrioJXhK9Vivx1lUvHsKb7lhofXSKiyOd0c03lUzdp0FFP
BqAtw+4ZfQFBffsthWTF8GWF2QzONe5Hel3I7PfhCYDVTA0ZLRwGuSJ+Yy3J329N2AMy57CCUYcZ
ptM7uJyM/0Nx8DNlqTLVjbJwUXQ6OR0TYglEhB72KzYFC3pv+8hzqk/LZC1zsqJjr422sCdqqrZb
Y9v5P03zVRrLrLj2PjHmGcnluoH0oKqL0i+PWfzjx6cCs/PQnAafNdo0ZwV5nIR8lWY1O8C91C0o
yDnBXiEfZwT/fNda9PGrBUQXAD1v1zKMJpnzEcuYp7dzo3DRjM1pSswCfUu+aixcjRuR3SHqXSJB
uVufrSNScXGifpmMLxPtOlBIiN13ro/2XFXfIb6JksXW9UFMGbOi/Ek4fWs4kEN+dntq5UrZjXL8
+pk+rA+ZdunDT1eCdjbpp3SyRB6ocnr5FBo+EvHkZA8+KxbKWTFohPD+lYRm2uqcDWeZaGjH5cBr
e4xsjxrBe/BoEhPRh4ortpXzRWYGM09w8qJBwKvXvq2/fMIO2tDAFrBufl6fqT7eUwjqKNxrRiaL
pE44Im+rMF5M4dmEOFOKVyylOrGA7QGKfjGxRVSKV3zQBhpp/gqj4rDqdIXw2D1vkGIb1Mqvf6oi
027qklgfFzEwCurbWkIZrvVXimBuEkJVEsIguAiqX3pQxVEVOn4bfUHRY0djoArZqG9/goJOOtOa
6/K/NqKqQmQb3+udIdMWpzp7ZVV952gvRZg52WA7Lj/AFgvAI0LaaIR5ggHcPYgo0t462E6zEhRG
sbl1iKPDFFmDnPJkziuppDYg8sG5Sj8jrsttTVIZOlJu7Ji72167yEH+MGOjuUtun/Zgrk1maByO
zWDuYaXTS6dQcj7tiHE2jwcYTBGdZdaXjnM+vB72Nr1+hwkriu6uWH9jv54r5D+oRgr7R++94smh
+1UbMrMGfF7TnQWVJJc6PtSRsO8245kAe5XYH51NVubb9X8yj7z+R0LVpA4pdApzh7+lT80jNI4q
HSjDLhcJu3rVEpOLhgvE+7lKOnXqwiAFh1ry22MFAadPT84nMnrT6IsCDhAEHhrTnY53FCyQwvEj
jsZVZyccnRlv8poaT+wb4ciTvYUYCmnT8HcZuVO7JoHBFBRDQvb7/wyHXzYu/skcNN2BwrTu1im/
UkCxzL845h+0QRlQrkj8g6YBJlWgWpkfVJRkRfx3O71duraeJqr8fzSyHe2U0LH7NQnZ0nCyPe4E
YbMosYNJ8S/bUKHc+nI/ytskfcRQJWENQSjCbcEfOPbHpU5vq+Dqaw9fsm5sxwFQMkcc6pNz5Cad
9JnKVy8Z7VpHxcnsyZnMSQutSZPe4UREOURCQut++sUuiR+e9c9CLKmKENDuVz69SSjIptc5VjHR
Pruebhsd2eUiM4wXKTsMDrke9qHVv5R2kXLW6AqJUPGpQLb12GNyBklq6y4aaNxuNzCkhOldHK3o
gQYP/xO3J4JTsvEpQMnuI2ltgookodf0jHocuVT11GJYw0cgOAMV+H94Tf3qaeb4UUx0ESpY8IYx
Pq9xmU3kY91CogGIHjGkL9AIlF9/OvlimZddBks+YAJOu2G+7i0aaHIOkdHTDp/ISXGXIJLRwMWQ
2Hqqw4H0T1kR6no3BjOL8t8EhOOSqJL7RywZ2ceNd1zpy8olCFj9tP6r8VpHaqgfGNOlh2XOEh+4
T6VS5RT5x3QlKF4qLSE4ehIFm6Dk1FMLZEI0WTsP0gXyiscJJvGo1+TSYcwU+duGNSg8+qWpCwJ9
SIgcBwSuEyundosbU85yrZHxkM2zbfx2/iVg7CYojks8+jq3lndRKE0eexsDLR+Uyqm42CGOAK+j
GgDQq6uv2L4reSurO2qEVxb5eWt8h83Tzwu+ZeQhqgY9Au+3FgMEpykjfzBuaMyP3Lg0XLcTPlzm
1oH/DqStYBQk8bFOsmRkg09lhuQU7vegfZTJM6eNobUJQ0yxzbIip9yuON5DJ4C0SOe8xWBOmlQM
pj4hgSMT/BjdmTFnYy//HATWxHAjvywWQrflfEVpprmi3+kOgXyYqpfsO6OS1CCI33aLGH9elqE2
gVSA+RnlOFH9XzPAA1hAuAPg4uGwKonHcQ22yNlE2cqECdMmO2yH+BJyWX/HZI9rDIteTR/i1DS5
FRI5QO4WdfNlmQin9iLFuClFO6lqkFotmgUocXlSrNjrWGFGroycDdVdSw2KwHmP0l6O5lxbVR6S
DxhADGx4LAAB3Ct+eh1RHPwnVLr8T5QvpeAgw+CVroAFMf5Zw8OgwEcMnEaFIWovaGHmUwESwQ4/
AXk5vUrDWqiLiK6h9pZMrhvxEyO+a+LX0qD0SLz8eVTXWBz5p+iNG/t1PRzwesx7yUV05UFxT27w
js3BEcMt+cmoUgjcNwG2AqfO9GZHCTbV9HNkdTH1YZEUF01mtMLoyQqGY4mzdiBU0k0be3+jz5v7
TjFjWI/+HhYfElIG/BM8p0O9lYimlyRTBs650w3Md4nD04m2rJCASq7EkbXpxmOM7VT9c/mEciaW
Uv5RQ1CfhF5D/WH99BpzEaucli1gAf+XFIROU+t3xQh/8a1aDZCISJwMr1G2g/WP0+XTjEsb1/ol
6wSC1VfjPiqe3p71quB0E+R9y+lcX48D2Q/iaBA7QXiEfnvz8u6aSTETgZyHnBgPUWeUl6y/qdXe
ICQZzUlBzGLAQcwzEdsBwchCXo6SxhXN+PC45+hUUJiQ8oTM0dqsHKGdtZ6uyyxbi9w6adK/EVdG
u9Nw9yNE6ykzIylha7S4u2bwQ1thfKgdz2hJojbGmGcH7ncqc24yqayf93H56oCzhFtN29eJy7UX
Gh2MQiSSKaoaPV0+jIQZfcExK89Lp/VTHLFtupONDFhOUX/22KyF7gWOZsKZNVS/XcZ5+9Vga4Zx
o1mXFD34P6LOazl1LYuiX6Qq5fCKJDKYYGObFxUOKOesr+8h3+6+VV1un2uDQUhbe60155gjZT33
ikdeH4aJ+wGmLZHbiGuEnhtlTGKhsVmMWZ8iQimpR6Pj3fOUlSRrllmtY6EN0LEuAxkvI/EtReAz
7Rw1WAiEGiAFnvEKc4Mx+TI9nIIYJUz/M4smLmK2a3lJ/wL9LF1EeodK9sgheqP4EoZuYc6OpqK3
J6Fg2+8OItpMI0je8tE6kscjAO3A3hYgzZs0cEZNLyz6nB79FP20EiY0NWWzOxNozHSpir/SeNBJ
aUL4HMJhTZF4Lfx4lrmIWejIcgs3IdPe2mZCWFYxuJRxHVfn3qMxNaSzUho8NgqV2HzqPgGqEed1
9yIGNakhwyoqUEl7lcpwFXR/I5jrIvgOhpUBYzcXA3IlCTECZNMLn2adPg2SFNXiZVTfJJH80ZqQ
hrL/httAaxvejAkNRZo0VyR/gEsFUodPk7oDVBY0IjfKMGExIcdGatQr+gnRm96iedmR9T0DHMaM
JOPRR8yM5MLkRZJbjJ2tvuzBOrDJkpapBGy7p8O4kHt/n84mJX26ye99czXIhPDkEwLpqvhKVPq2
dAHGAXWvnDEd1CeEjopFldD28TZrWled1JUiS+AFAgI6Ul0iOAXlSmtADC8EZphI/L3gi9CMtc6l
iP4K9o/Ua7ug5capJOYyHuIP04SmNo67LKYmZlS0k2uspTVJBeoy8pK9+jVGPo1XZR2NQLOBQ7Qe
GdYpR05uh4URYm3K0m1J/aTjHwVuz/hEtTN2UkNCSqdsfA9EN/GyKCUKCUVcNQ/WdI+xZBq0d5I3
5ZxA6srvl3VdnbCCbjvchTgWCePDNAv7F6I6msR2qYs4dUurZ6jEqjzOeMiuuebEu7Pox8q1H7U3
ubc+qAQrqPgKd7vYq1ydNBlmPwT8icm1i2J6YF9+K5yyOn5XlemS+0jZW3kZMo43PvzGPxa9FRxU
TaIOcZuCxU4u2/4wQo+CpsBmVyHJbwwQOpPxpuBTGT8qWhhee/DyN4/6JPOdPjoh38vo+VrWZ/or
8RDe1i5Jod538aWOqB2kZpEJ0loYv9BVZHDne+WRjTiANAGER+F9glzAPNp8MwJj69PzpvGo7+oi
SJfAKnByV1iSWlE4qKOgklIsL471q1HsWOzUfSchuN4mgFvVzNFF5qI/XrWG+a7jBpQXBXBk5BUD
xVLaRlBumts2RTyY66vS3xv+E+IBhL7XGIwB2YfhTzVu+yZZlokG5yal5czSQkzFy4AXQRxOY+iU
6VLXGVO6ErA0wzuGHk8nniBgBKmjo0yXeKKeQHrF0n7bKCMQIm0x52pnHBTzPiPZFJ3Pan9LpngN
QZBzdq+yQxb6jVoiD0crVDil4kbe3qrf2AlnxlHpoMkZ7wZRdBNKCmwk8rzrQyBMcG7U3CSdxuPX
OBCPCaki4irKcSS31WZqLwUEAra1ZnSfuPtJ3INg/GXHsjdeuhxASpU1bJOKHtiCgRBIT9lWdexk
Mfc9wTtKK3E8ongE5t5sDYrqKly2oOcJdrA2whw5EGpOr6c0ZDFAZEme0lWjPZvo0Sr+FMiGnEjz
kQJo7EK2wZbLBpIyiAe0WwUXfo1bVk+lg2cwJc91ApBH+kJivtbx1IQ6muSkQrrFXKdkmKMv67Zi
b2mtsS0lp/d4aNeDSiCWp1HiZViIw3VMm7VNo7WnGxf6cD7FUsYgICWA0FN2gVdc/BQNRf2FxEpW
920RlHbHjhj6zTri/h4HXEaKZG6FLiM4vb5XPdxnRj4dljxl7hV8xEPFsJG49ZjKOxpS02GP1bMo
Jjq7urBDrVTV09Wfkq2SvbdB+CCpZtvAe2hsdGLc30JigI18NtQqe97YfgrLbZv4qwzjnICarxfG
e1wWV8ClWVLgf8TYYMr+QddpSqAwGBMU0KHX/wQZCspMh3ckLQshfoRpskeEvRFZwSNli+gwHi3H
kE3022ywaaPQLjWQo1pGN1CNIsSx0nM4EVLVGYjTvJIQIqBV8+rpO8BIYsQKkdsbFCPNZzzpAO9E
RlX994SraG94bCFJqgqduqPNBDkb+BLx3sbgExeMQCQqOCId6DnBSJkOltXgVD4NTN0yVPIjaSMm
koXzLsOgKGkNiSsYLAqN+9BHmoXvXiK8VKg1WkLAfCusWbGG2OkCfx/l15EMKpwXWKSy9FoIAykW
zWHwR0IG9YM3BmTL6Ftxljg0P2FIQdlIGCsjIknJyPZN79nCR2RmAK1DTnFAwNZV+7UBCqcjYSrP
xbWSXck+p93yhtbyJDFBBa5App5MXhd7p8IN0OOKjbaP0+gjrLW9zsmqqWe/yZc6ogzSnph7co9H
0poshshYi4pEQhKKW+0hGtJPh14UbYPCFr8QMVhIh9acXoZssjUI7pgeDTjuuoTWoCppi4BmiQiY
qcJxuA46O/5IOHVY4Qmlg58nP6f4WhJiEjnhQbnQvxIKQpTU6iTcM4KkMJ/RHjFibIOWdZDyRN7U
Hg0v2byPlXzEE41QTNS+dEYbJWJ1xuccwm7tWWiSxm/q476GrQ65yPqchaRoinwc2nS5kxffTZIa
f08O3Jk6h4sNdqd/iGNMgHuzWsu00ZKljpQEUSPTrP34EcEuwvBmULv++J1LX7yilMPNBBon3ZgM
6yIHAdLU32SQWMJOFah9vskhRZgnqIljahfdMLplOKW/uT5t8GXT331G74Qc0JOmVYaWwKctVnkv
afitQ5UZL+mwlfItYx/wX5J66D2qJ6whMk0nb/z4S856A79emcv5PxOMzR1PJgCtzvcLI0tfDK/Y
obj+mibz6U1GYuesmq7mKiaM5noAtmAOBD8gZNMYYnwbrdhuB216txpOAr8fn9r4UjzL4jUk8Jdt
Hpol22OwWuEF4bqOJjyeO1OgOHYCQlLGL4Qi1F6+dUlazZXw/oPvnEbS5+xJ3Y2UIQFZvvIGfBaM
Dzxxa4nkA+EDIpeY7elTmuGNyBELAWJrgv1pPtPWeg24b1MWED/LvbIljxy8YbH22rkOEwC3DgN4
vik8mOOHkQjGCSIkWCWaMzq+CdUzZVvpBULIKs7qJpNL+FXhlRCG7GVo+ENIN4D1LutcfFOkabDV
gRlsMjuhNJpYQfhaeujDHWMKX4h9B7LNHa+nOi82+jztj25FCHhG9Qlk96zqXEVxu1UjdhRaX2yM
iG51a3D+dw/GeDtlfEERv8rG9nuQwQ01SXo0UL0Q1jCrJbkC0NxhSwVogmxHOxnDnpQVdDKcAX23
rjinJW01FFvOOP430aZWN2mKA+FC1KWq1g7twwYtvLVQ1fcoKM9pr12ohxx/O4WYRno+EPM8ext9
aADYi8IlhpZeO0op5mBHNJk/O2K/DiLqkeG31wXY2JI7kutcPizpKw3YXPQHNdhO6pp1oBbwYuPg
XMrq0UhwTM0z0OiIcVQJwpOYsnj3eXREnixR4fZytFZSl24t6lGReFAWZNwcxGKkdtHQpwhsgNTc
2asdGbyy95PQmENJmtJCGxhlqgeteG+GPc3p1ldhDSGcWOh4t5Ie/simkx+kJ6fs7XvhJ+zPCgvS
Jm9xd0AtK8s7PG+JPZ4mPzr5bezwnHInJHJx+sLnQzP0g+cw4kMNZjx/m/W0rYnYRIO3aadYxzWb
sxwrzMi0N3yBHMNfIcQ6pCYWNrmAOP4wo1amC4EPdLvETxiepbdmO5Z7a4JqkncUdyrLKHzb7zkW
obMHEbtN2qNj8PD3qXnz7Kzr4GNOHxuNcdDBD9zJOwkw+hAWp/i92xwMhzmtFyMSf4MNMLp2eqXR
WSkHtxDf/AKPjYWxTEyp3+RCHO00P6veMjDwtPJu3EbH+0apnJmAtWwrdUHixgKVcLXRkLPTySa8
JhOXPqRRla1lb0MTcjwqKOkNHxMlGOPjuUMcs3TxlFFz6uviKpvSj1X8hOnEtA0hAV6kigbuq4BZ
1loN8Tu7OCgzQKoYeDKKJFiMxgPxpxKwng2uYG6XXxbb3zZNfYQq1o3bmGYTjvstVNI60xkv+zk3
L3k4KYNJd5bcw1ZWa3tqqRmYK/o+0dq3ClOOpHX4xdl5II0Sy2ML2F8btYVSWAtayY42Ax36fJfK
5VXKussk1NdKTk9mPS4jAL8mQBJOxI0afChjvcrKFgtx9ikK1YY5oULfJ5WzcyYPzTob0ddXcvEt
F/69J11EUF4s0VphOxJya25vVqsRakGXmB9gR05qS+JrItLwE8M5tguxBAA/Gi+XyGpOoPd2daps
AlqIfRI7AxuM1Bs2ojyuVaH78KaNrxakwBghgfQfU4Kwxe+apW9MxGe9yeytghinvTK9h5l2UrCL
d7iAmtHrkS9UyFjKvrWbRnrtNPieheowZ7pmRA9nJMIT9O1aZNVhQGK0gj3OxOKjVeue7UbHE9PY
T0zqPDYsaXKtGSyK+HtsgL46nryUKhf4BFwlWXpMwOhHU6fPfMrAOshJ6jQzICDjdiyzhN0y2hIx
+X85HhsBA3DVffTgY2Lqknl6Np8Cg/ijyQYBRrRr7FbsVFqQFo4lXULn27iiarwnusyev2WwK8vC
Nq9kSCXdobaTlJsoKKc65rP+bargs9dQ68fqXWX/7O8UdU/INNmRAeBuhI5y/ZoM2WGeAmfanhTb
nBJX70EgKttCxj2RWa7fxj12Z9GpeZBEeFoEIqMed1r7XiEqRzYSdxelXQUqSS15i7c5fEN86VDU
VsrviC2iQcacn+ly1iphNzCE5DEHsKcsBTZiCpAUjUy7mcou7mVPX4u99xP6/XrM259UEX6B1TxS
D1DnKagZDJcwAGtxLUTIh1XJqZHXpMZufNJxNuOt4zNRyM+x8BGxlA2Xhh1ZQj4H23wY6KA4lYvH
TM2yisS2BIrliJRXTVVtL5TWqkW4koeq7+6tIJNw/TNRoKFqDrEbcyoSDw2qv8byI+zEynhLEORh
pFtqOKRaEJsVbiNdvHcm4HJwCJ6X7LDPdZSi6q8X0qBTq3XepftAFWxdMt8LvHB+jH1Mgq/FlJRT
yRBSHR6RK4qMCFtzu6wJ8cyYgk7yb13vtWh4WMBw/brEngFKmpmHjnRdDQJoYd4uUNErQzTq3ZYj
aBZ4VWqSMyK6NAniRrJQ1dukREt4JhbgLK/yfiRMdWoQApBoxKN5yyKTlFZ08zWae+3IsrCIpPao
TonBG1K/4sbivpw7PY77VkMQF6P0nTeMH0HoSi1EbpS0cYVFpl+XiUGFBy2bojkYf1pv0jnzuEWM
OLgaxPKTbLliiaspkaltBUFY9garANfhQBspQ1I++KTFDTQcBE2nDzNuAoPqy4jp3wEGoO2oDDR5
6OGMBu1jglcAsHNzbXXvKhuzG4NtY434FGVF08mUjEhB4mAzJbIFRZpNpFcLeN0F4FLZciwB9hQA
kFhZ5Ps4vrXFs8oJSZmWHjt9fc5Jgu6gSsKqSDFpC93WojXK1bvCo+jkw8xsv0ChIjQ5WsGeeRUV
0O9Gs6i+VEHbBwWXiWfss2RgECJd/OoxNrca7IjQ9YulPoSo6COWSDZ8CaT4xPDQT+09f55n5Au9
/DVECVdl46q1fxbjcJdF6MQVEoddOYC27xtON5Leh7LLAJ7VZB9Ds6umfaWt83Gj+3Cnyk8C57Ci
AD3VnrNSpYFnW4G2CAH9+cpWot2p4PhRua5Kaka7kIQXAp9duTqG3E/SYlflBCI0xdKsclt+6pgS
poAZfd4LhGJhMwcmuxA6C4qkid8ZRBYjMvSduPlJHwckmu8KWbVZd1LKwjp61v2LlBFdJiIkZR0N
DMuWy0dmdBs5QCXrYYSpHxqlQqD99qiuIlk9BFwSrCoqypJpKSgB6DZqx7JjapUW43tWjTQiHGHy
l5ApWMPqi4U9v8cUZTLAxUI/0RHzwKJX6fSSmYzRsx6OS/lS6Mo2CD2Im7/qs1VQ66m/FP7fqnCb
kMIS8eS0NfEVVO7NOkRr5Q3JUeRE17zJbVrCFaZtPMlUVDCj5bdEAw0aVmxEtM7JZcRcPMws8LVD
HCVHdSNHX3V3br2LEZ9xGbfsIw2PzUAsE4l0NZqr0J8a6x5N2gKHRMqmqqfGagIa29FF17J1w0ep
FydxSBZLhUZSAf9jsDb6PLnNco7NUyX1QTVGxyrPZi4tBa09xmGoOgRxu6asIqzzKWLH/K1qUj48
ANOww1M0sDntbDLMTrSTEcjTBOUT6ouvrqE0U91C5Y40xpjd+kPIGE9ORLrMdX1KAfOrXR+8ZXjx
LYFiN6991EUGqrxSJQBsHJ5TnTommsVKJTMsWGhkw1KMIV3WNaTJcKav8pvFiDbHEywFe3+kOVau
y3u1Ge9CEF/S+maV06kcZTvGSsDOf8Ih0wSfcMQPHTEWAlusUOlWgHzPoRT8+OwDoyDd5BPh55mv
ITKMN1Jn7oa0X0ZMNXL0krlwmZg9TwGne86OscAzobRMrrpzHRwSxXhRvRnZxpaqlpe6IKLu4GZi
iDcfhNvcFY5ICIp4n8Kk71JMXuNl7Bwv9wyX8VZnlDNG0brXeOCGoR6cLifpUgSD3xOwnpM9JjUE
3Bm4rYgHgpdSWGBkg9QNyzehcPNfE5GkBVgkqK+pGInoOf1q2Qr9hYxC9gLiS2oAATMWtVY7Wc8+
jLXpIjBLZOtFENQmk5CN+izXYq7B0sHC1dbKirjc8+RHDOe5uDiYvXwPabiwRYGFReMGSSRVKcVv
ixBuJHIsX6Qqt8XsO6cGR3o5TzjrvWyCfjOyEFbTSu+nQ0PBgN/+CD5nr3gUqkG+UlWq1wyKXqce
Vd2kHwISckRDwOhljz+Gey3Xet6vfBjxCK1WSg2PIVeYAYxcXlhtfVrSIfeskhzNZV/Jn/00sXnI
Qhe+ls1iPgCEVLNNXfwpz1dFbHxndf2uzlg7a0rWdde1Do7S1TREK400Qo8wqRHHi68DEJBR66T0
eFX16En1mrIZNXQWfkkSL1ZT9lYWfJoJEQw9UAvSQvEVw8xclOjfCliJFbJhj8fjNMeJJaMOimnw
sA3PtpK4rRHqBeSSSn5vW+1DYLzbZcJv3e0yS6kd9WesNZI0uqVVSxDONBYx9rb7Hi1Zi/SdbHX6
UQtycFL/XHakqlOSMzFlsi1OPeDYDmGAHN7jhiwOiywGSkhF4JZhsSzKt5rCOmFPqCvdsTdvut5W
lAa3OvQPUsEwk7vsnK2W13wi3j3t3xuvd0pMsbUE3z19iaacwZjpYn1amUPi6JA5JAJCjBCMEman
rDPBE+OUywQS4uJHTtFfEKbemvlEklWNz9X2qO9DGCiVN6ei0hgfw5eAMpr3v5R0Snk4q0Z2tryz
xsQ6e9c5RZEEskO+Se9+Q08yHx0CyHrj5gGhL8x8ZzJErWa9dNt+9KQag7PtV7mov6LMM1u4HoSm
r5hHvneTsJSoofkk62q41cq7bIzXXmVEVPOTs6F+QMXCXT3z8lj5FwFXnxTqX0mGNy5FXh9a3lZs
rIPfxOiPqJH9rRowsf/ikmsj2gpDN+EPgX/4qcNyQk1DJTdkL0Ggcx4ZtH+rFsqFT3L1JCrPUcho
JeKu7trl4IknRdNVdB/ajazsCRY8fe7CPOudxNqvI75pph9wvI5kTC5bISpjVs5owME4fArsH5Vl
ngBjW6dQUDwGNpg9uqx+VGiJPSYTXfqRmOV71pKClCvBjXwdym94nFH6kvfga4aUSYFwJTdb48l2
vAZmFFrI5RfHTjkQauW1T52VJa7VXUQABzmGl4C9M6k4y3xoX0FYHxTux51HGzO8EhEGaaB1JIVu
aBq5GG44np26ymGVMgiQlp4oom2CoRUuB13AUGlc2HCz/EfAaxELBCUTOVGCPTPIxVs1sBxwnlRj
7CwjRO8ELQRFem5Ay2bAfro/kZm3bRiKi/1nwioaSYRJpxid5hyRiLC1tMIAJOiErES7IY9hmrdH
EBPsoOyG5lEG5C4n6HVpeQZ3hHibYFDRm61uIbCkYt3JmoY0BoaRXhxH7mVaQBu+rWB5ZuNJj5qv
NKREJRzWCqUHeggjTmn44PlJ41ltx4ABXauRf8//UxBcjqZ1R9mQ71v2d1WE0wfGOyAaWLnxWo3T
7dA3jJ49QP/mkf401Mz4J4GHXMf1VzSiwvbZNaeYQrVxOUdnTsNBzEBZes2GhGhTgm+fS1sIzt8E
QSMolyY36YieklkK7YktGU6dOfBZN2m3A9fstUoFAQ+849m3qtvngtOa4apsklUPDqMg9Gpo0qNq
tcSXvU8WXpMCIL0ZMhKe+vxaZQziW/T9WX6FiHKYZNc3RbeCuFIzQ+gJTg/nZoyswQ6/KD7wiNnJ
7tNag01C2BFGdgFuam/kZNOEq4xddR7h0kJUNe0Yg7tsJhk4ZjYNypQyoF9bEmIeI6knZJKEUpg3
C45OkegIk5mNCutOv/tR6uIqLrLC9aVkpTL1ZGC/zhEWFJ2wnAJtnWoEtZGdkUWfTBtmoW6QYf4r
BvRIHVlDJJlm077thNJpdHm3ROvuLH3AXqw4Ug2aKavDbNtrGp9ZzbgwTQQK1Bjw0gDxMiWJ8+9n
LHbUJX/f/n2xfkPGwttRb2gxJDKUWnMEKiBLabYF3AnMKjOuwThB4BHKjPhmvvv3n0ZZXmRGx73E
YCSef+HvVfz9Ksr4BMn8xsv1nBLQemHWS406vyS1avJtnJhEfs7/hH1L4oGa8rryA9ENjEv/niGP
yWUbweeiL27LbVcn//3iN9JekSTS1op+9q0LOj8QZXpEMuOXv8f+vY6/L/++rNTw8fHmlkMgT9sh
QhbE8YtK4SRO6PBHk/Lln+Pw7+MGRbDIJ/Z3aWhiwSWkNMZL6nSh91I09GGZMwgjeS1CP5JyrArK
UoxIJe1RyRTz59EMmTME72HOdGu+WjRzymHt3qYGokWTmrTrSuToE50uWRmO8/OxpeMIzV8SgTFE
ggAliquJtZE+QqWGxpqpGhYaKzwFGimE1WzPsSofpIW0D1WPvbugreX5EHsoC7NGjjZRxBamF9rj
3/H++xIrdENieAR4UiiPtPm1TGZYbPFq4jqMn2M0YGUJtE6mbSh/qv//CCDumo5vLapty+AdFXFV
bP8e+fdJmw2arTG410rF9CsctnFJjHVGfHAiKJt/j0waJLrbKtp7n8eJ5P59uJkEMzlVYA3mTtTL
HTHf1bAt9ZRszBZLqGmGnLx/z/H3JevIzpQs1q6/f5LLY9J2nQ/+3xe9A9kfmVq/UCNP51NPYdUM
If1a1Xr02VRvBdOot3/fpfNbwZsvlUng+oU+cWfltmVhzjdps0lU0/9cNabOcHwgBQjbLZ8v7rpk
NP95Xwio/vuX//58PrWY86xqWYTi/162Zhq02mJ22X9XUp9V+9SbyOBu5/xPP9iIVn5F+ZRuQ4X4
gbRg3fp7skHdBUm5VpFb0FMCPYdq5Sj26ZmiCUm6fhE5lLHI0vbv+xfCK2aI1yJqJbepWCo6kD+p
z8ieKw9B6E0c5SW5KIQKDCtWgauZ04guO6hQYUy7xfCQvXWzM1qil6zwDWnV66yihz2f239flIjc
MPgkJwZqicTeQnW0iylN51FxhwLOiK9Hy6yjnRY1L2KPDULrvdFJSHZfeS8Tqpl0pQtLHP8ADEzf
xckPB5D8sslwDCKvUa5VS6QgpkRKilN+EOOa+y4jb1J056A4apPKKc0VRDQSQKA8mY1NmwACIaF4
Mr09ZoAEfhMrpkIDQApLMoOjGDZO5wCNE8m5gY23nCS9GjsoZVn9mX8r984W6ZGk7DhsDWCVK4eQ
DInKNYWxRRcS3TofiR9laze63TO48b5mkRqjFCiflP4J2kg7YULL1liZQYoCETYy/VXoMnae2oje
1G4BekTjNu/M/43bF1sqSh0dXS4iAab+Nu2P9GfEiU9Dg9bHD+wxvOIajkIQX7ZBhbMgRiLQ6ayB
B7KHB+FT+2xw5MZVuHRRjGf0qx0xIJzHLSAZWKx75IE4oMrQ+WDfpmfBgrEH9jDZFAfVw8fYNm+j
N0z7ef3A9aLJljhGvcOx9sOFQFkNlYFoNoa1bL1sMsQqNoiIcplRVC5thRgBJ9hkJ8obZ7h5cLZQ
byIRmP8c3mj+jvEcbsD+e/oRZAJ+Ng9G/tq4yAB40Vi3EeOFP9YTpVnzmK0D6RLDHwUvPCQMCgTB
Mq8LbeDf1YNDB7hJMBzh2b+y90FwUf9gEvIEp7tbGALwT8GPBrLl2wTnoBu0fml2lsaByJJ5Skx5
wYVP28bR0L/+YndUiPm7+x8qqqRtWThk2CLLOnd36TAcmTlGu34zPHrgnGvkv0io5WVDxqAdvma3
7EFtS/3CG/C+q4f5nb/yC7zQ7KI9I8oO8uHmoyDPqrBFBSIotf1TcJme+Sv/yrEGWIuktJMHHypn
AudD9ZjnRpPd3RjYjPi3F+q3dpe/h2oxPcmUL+X5YfzOdCuO4YkTrqHLD7Fx/m+wIUzIUdQwrc0u
luFuceG3eXm8jnlqgeoRQNaDDQw/DqD14QydGOsurGdGO6xxweBj9XrwCPODJ+QB1YP0lKLd89yC
SbQJrwwYyiO7IACkJIpQwD4sQkcX4YkPh3fKx8+L50MfeVX0/e2j+c2D41cd6VCyUD9Q8XQP5cn/
qR/8Af+Hiiidf8rJ4v+EP82t531ywAcE3zbVGwdBNDdVw+T2xEkaMyUhjmR0+QZ4LUJXvGkQCCl7
NaRT82VKcy65ycl8Jhtgklh27hgFPAnUJLWWzdrDQjFstXvARsBamNfkppz5jeIZ7pm51R/JTcdN
gZzY1V/Ma7gZv/UrVzxLCrT2+aDzftHD75Fbyq8mBP5Lai1GuqWYnRGg70IBrpxdMZbF58qR/eSO
ED1jZPXZVjxFXyBH8PK/GRfzpDKHYroHGtYePwUNIxI4B/5Np9gi8A45V47FVwErlfXmU/TA2mP5
3hkixXNZG7C/oK6NoUDYI8wdeWCy37TmKlYbdZ1nbUDdApCgcy0OzsM4ey/wWfiU+LZ75nvxm3VI
O5MU/OG3/Sthc8hbrO/KZdiCJflCttGZ94pBhO0aDI1fvBwMQwVkjLNphKYi0sRFmdgcGuoE7cD9
ZAPmnpkTr5NzcEHGDHpJZGaL8TWDfPlLe4F/eKxznd1PSwXSLk0Whk+1YwwsjmgiFgofcGlbJW0C
m5MAoBknlxu1CqmFxm/QDPFRBihj5vFRqkKa633Ah8ILrPr4Pa5pNaZN/2O1tBQml/OL6pkTrG2B
JDNDcaUU2xCVgU35gOgYmBDI5NlSRiQBKzooIbxo2QtiYjJmamGmfENymS7BF9gXkzGA5SSFq+Gj
yDgC7+l9WEjn3J8a3PiRtPR/6rEBFlHj0FOSGlvdZF7cGhU0l214Yu1uN8bT/OhurPO47/bQgDYQ
1j/0j4YF1Hj6P9wDOMfm1eQZXcTK8b6l58z6dOKT+k3n4FQcuYAQHc463Ho5L4rxpuD7B9caglVg
LeRt0qOxuVeVFX4liP/zTYubiMGHHd2sexggm7KVs0i/p3ZxIkijzTUCypIQhrfEcspv+ZrdtHPH
bW0znYPbdI5uyS3esAvntPFe1G//laeNbthnkieaFYgztGlhraK6BZfZHuKRNmUoVtuQkJrVFbro
umkx5i1AUfikJPH7nCKxA12ABpqGbkZcN5mbSieWEoIw7nmLK/pavWGEHdGyCg46agMtJ7MM2xhY
ujvKBzZyA7HbNPPhcq4EKOG4kEiyhQuH2RZxw026cavA2JjPCxxg78BRl+ln/+LRt+Xtv3jv9cv0
Jr2B+qcVny3aF7R7NXdHaIWEDnVMDlnVq0eGw35eZ/WP6UaOLIQ21lDeELLSHcLd9pVbRuejeEis
HKM5pnWnufADeJY/yk3YSrf6VeNx8qJ+zS76d6+5LJQQ4S7xK0d1JvfduHjSjYaU1GUpk7/ng8wi
x7aXu03wGMaF/G3CGXth8LZkR0FKN0tVwy7omj0FrC54Ar91ZN4EEzG0eKkstd4EKBBXlsesuSIY
rGt15JxjsDbVHOhA15VHcDFLIyugf1CiDap5UtK2wEIyEb5jEvsnT2iT8qb+0ivKtMYUI1tR2p40
bdDzRFIxn9m0OlM+JJLIbDu/JcxYW0u1Oq3MoOez1QzVbQyQKJJm7nL+OndEvVhS9YC7OLRrAzlu
bhPlhpiaNgesiJgB6bBoygWZ4Vtz3W9k5J7dqnvDwEVDr3C62CEvxYSJjb1UtsNvSK1d/SArAH23
pS8eYlIeme2xf1e/FERC78mZFmmI4PGLG76MsdodckpIBmD4vxYT0hoW43P3O7wBdEjOItQ+koIo
zaff+srfKoaFzs6YLUVsd288R/OmfyHDAHfKiUj3EhyJ9ssGpLx25+mXsLiqc5r79JuaCy9cel/+
R3Mn8Uh/Tzmpo7v6jmjxK2RnQmcf0Yu46N/9K8/fvyun6o2D1Pl284sdkiQ2aBnIFEHec0h4FcVB
+PQIMpkcrEo5ZHY6qr90RhsOvYmuGAEx9j58A4BI5heIbqL6De64FNgJ8RsM1HregEqLHNsjgjeG
ucC8+VhsEbbf70h6MR9ywezXekdlz4YRxZpIaCriTDTFiEoW3Ye4pU13R+zM9cruC5s5Nxp+xsVK
oi12ik/rtaPeBQ2EVfG1QoMn2vE7xNqMQ0sq5m9Oet+78KrMAhsn+mXu5V1okM+tS3Ib+gWpESRM
YmziDIxUmCU8JnmTpCVck19+BUFUjlGqcE3/71cOEyOrXxmjHvRp/qQWOcw6Wow+gi2+N7981tXb
QH+GtMgvTrZGp+RecCHocMFwv/ZuBE9kXNUYXWIn1Da+vlL6DfZwjiZnUynYMVj3cZ/0Lp+KzOw4
3mGenvnNHLrYjpgzF05Lq/VOJAS92ISsvcWcBATnCO94h4EdiOnCgvVOtWq8QFpXHuJrOO2iCuHA
Ajl3CBaA7Zo+74HZiUX6khUourC/i3/CU3KMWTJIy8TvxPaNfVWWrNlAT6AU2JJuJmv68ZO7VZQs
HDIqwCjWcOP0vop1fGDuFlXXnuQ9i6qMQgr3Gxt4tk8axBW7/xjZX1bo/rbcNlhbhHtXDrJrJspv
TVxx+k0XluUUkRp3H15fkDlli5N3iYuVba9sbkzF7o113tIZP7EwRPV/qHqz5dS1Jlj3hbYi1De3
gOh7bMz0jcLGRn3f6+n3N7z+E3H2DdNmggzSUI2qrMyspdyi81mIjenOJ0zP1Rd1D+kfiTGZLz9o
FDkvkoruJY9s7OI/yDwn4DmnWE4tJWTQv9LKxhN/abw6yolQvIYcEiCIeuxBmseH5kd0PMEX0h5m
e2KASt7K9wrmWKNRnKftip0LJG+s3QoASBeP04iN9YLihlmQOCXDvyxeRFi/WpAQFCPnbcGuRp4D
bUsvF/IzVGfseBg8WMx65ujwmIRF7b7yXFFaLrzOWCeVxNzQGKoVCrKnfGohC96COxN1K/JcTsHf
bsmjoy85ALTKS0FdQ7k6nqgUWkGXFbkZPBfIIwAdoI8VxEOIPAsgerZrPieXTPokrUuYZC2kRuSj
/IALD2qYUWidyDp73EQMsTPzn5jVOmIWACUShAQoQjPqYOYtsnuQ48nlQr3lT3LUUGF6JWkrbX0V
UhzmrT/8gpU1WKjIc2vuTXRQLNaf6Dvd26UMI+zkOya7OpoMhqE/TTJHD8IZKQXtJ604l0NgbJQY
fRiWZVBzwnOrwZaNcqvbhwPdxYgwGFW4x4UWf6S1kOYqNHWyfRdbzHeXnc+m7n5KXXqlZqEu7F7a
ldYoLwxrMHGswXpB85SVPqEDjKtOWseGuiw7cN7WTzdKCezVBHA3WzNndbYkjAq9RReu9FPOomhb
RG9RSO9BstCkGYZPwhsTqXuFTKC0BkYQo4RR0/Y4SEXnapH+3YVwO2TUqgbtw0L3l31A6y438CmK
JGeuhDDr+6KFI8s8x6l1MhcPAimwISFXOgNFJzFiB6pYmKAdKicy0cpj2N1YskiSCSv2sgHuibMJ
O8gZH/ojaxg9h66WOJg46k6K+QNNRP/ZmMAalBZGhxRDaUrvEPg+GvDFjeV94O3E6A18nGce0xPr
gtWSeXq1kCXtEv7ZI0w4zMjYndMMxEzCIPkNSK/yoaPybiJnD2n86vQMX5DBxpm2QY5efWoDPDEP
LhZdc+Vk4Bio1wYsBUa/uYk5OTALvH45jdCvAs5zMJHImMDOVm+9+YpQSpXTromEFW7KaMjBSB6s
rAljX2bgzUi5iGfai39BuWR/Vx0DJgOSdQ67gNo83+XNQ6Az9VpHhjK6DNhg2ogzrXt8IdsVfHnt
ReCMgxWZJL3ClpsHh1Scl4fdflB0pK7VfbCgT5tPnqLwIiBT+wULZXRNHbM0lzoJQXOPnyNlRLSO
hScWs2xbUFi8IbNl37rwlM4G5rpW9cyIIb0WZqtRWmt2wCfyyEHRpaHNC6Rth8X4pJVwbUYPIxsz
XUi+Mn6omzidWpyfDcMNTTzz2pHGcYeKBaHlLIxJyAZffyl2Q88AmxYpVrMdi45LxUxJr8YsIGkg
Q0OnjSzl0eoTZRTcw4XjTxhHQ4NJPQDwpAf5neDnqnq/qR0k4VKVviXT6VihSqdGXVL9Aw6Yw445
POAyXAIQI1F923NfJM1sP6j0gAtMYJwXjVKwC6IUuBsFLqZdBlYibKhYyvtbrAc0u9sqAxBWrjOk
3Qpx7ALkyfyvNCZ1ivCwrGq5WVQqtPWR1qwR2yhBbXjfaOJmHRbYm7SJLDiA3MDysPPzfyrk8ZZr
0pT4uclTi5xkws8zlFZB4DPhIvjpKuTsZukc0zM3W5avcv840YJCYQKR6EtBbB2jKd6V3kkzd1RT
7Ai2t/WMJ3EV5RObB0OyiMm9ZLsjMt2xHAl/pvE+QZRDHle6SRyQIdntqVSrj7p2auYCW8uKKjNw
ReeQiswWxSXzYIzpFL+N0btXu8AWDpCaQdPMZcXWFHTRXoUK7BwHc+eTog3EfiaqIp/yD7hTewUX
r/6QdJMuuPo2VApzwIEDRfim+E5GKHobNT901hIDyapd4lpbNieLDgKpULSAMd0Y/XAwhhEowGXj
9xgShmrI2XZQUCRkSaupxQCsSfI9fKp30zSubQ91t0jA6Xykb9Sf/kCgNnzc6+06psaNqQWZ6KAz
60UL8KfrZXw8dEvDMTZkP+1pfRuGzp75Jfve1ijQeYRFsaj3HBLwSrqwZhgCTXZQ3Zs792XxZW31
B0QgNnF6dSA6hbqd+gW7XvVCogJIGGDsAttrC7rIAG/9n3QdkkP4biJp0fIp3PRS+FYV/XKQJMMt
htxfmh3+GgmnHOUkLgQgQR5dM/iYzLgjPTfTJlz1svXeeczs1k0k6n3bfYWl6q8HpXrPEniVCHhb
A9nQNPRfunWOTBVQo0G5i2vTDg8GMCzGUaBT0TfQbplu8DddvOUmKRjnQRzpJNeuXcp4lhWAMMCT
krKCKINIimFoL8lNCMT9ExwJ4Fr7NOheL02VkYfzFLn2cMUxusYYtbF3gQzHu+zXlQTKUsuI6jJ5
3BjpsCwr1Csl2QHRU9noBn70im6vuqz/tRTzxNhNf3Tgn2CMjgSsvhdKlbM8bMZ/M8+jBdO2K8vF
FguwEhD+wZCyrWJjMYFMr94lSssV08/cfwBmunSr5HYNU4KVCTZqoiGc8M2k/hquoyJjSUlG1CqQ
r0pbY3ZOGZubXJdcib4Ltcs9Md8DxLNwCPG4rTSXrkdwsYUZIwN4DKzBA7iLTF3G/CFTewbQV3Sx
HfYP7OSiy2AaxtqruIUCjGJ0aWxgZtAMUOxudq1UOdtJPsOSsvgKOoDCQaTEsFzp/JOtzImcWLAT
PHiG1E3RMWFcdC9oW+rDfMLyAZMluh079uB7dFQfoE7Am92dVBOc5S6jLPr/IH7KcO4N8fSXAlQD
eM9ORbDkqpPKkuLySA3s/5RMs7jjukRBD/qkP/K9eSPbli48MbxgZQDoI3eZKS+x4eGSSbr3l8Ha
9opXPslgvVuuipSZD/5TMnGAg/GxSdaD/j04ktySoYtWCjbT/MXApYPC5+Q2A2QC/2GAEtBQd2/3
0z1aO1uAAHNJTwrMgRyLjxF9jY/EWIIwiMYIfUH2abRWrhNvaQZQ/Odv/j9yb3B3Ro3iGQYeTT7K
Vke6DcobiiTV5Xyzb3I43GR4kg9Kg4Zzy2vAm6gg4r2/cZql9DutwAqTF3n1B2EW7Ag8levEn+Yz
C6Du4t0AXNH3Pq1P5x1xg/Q1ODv0TjKyCqpFynMEshhlprP8Of4AS0q/jA17DVdvb5/ZgcQEHWpL
bW1csUViyhLSNckWUGSnT3j+MW/5zjknPd3yV0GNIexD1kfVRWgS2TzhhwsHt1EddtDBfPMqTryD
W4ZL+sGjGC9nLIX9ksFk5Z0g/P/d5hyVcwYiwxrrXqQkXFX18VerxB6LhRPC0iESsDb5WfqkxUKX
C3SN2kCGDJyi5lrYiqgnOASdLs4ceT43PYs1YPOCFYxogFVxGh9k+5gl09pOtYuj9+eEQtOoCvQT
3lv1jUWREQPGrjtv10MNkmbGsfpAv5aWTLGY0f3E9EGiKgbZ4JRKOH6K7TuClkGc/64PvELb1QwK
6pYKhiMIBJESUHxLtPCgldKUEb/G5HYnryEXB/2dDx/JKX2XrinqBlJbaDpY0IFvF0Ct4tUBgv3Y
1csKiXZCcssNZgbDO168qw46zUlRsgd82h9+thb2AMQEL1Sik4bwGd7UqfMja1OM/ilD5cl4ebYD
3LtmSSbRVEN0rJrtPmMWp5/yeTni3MaaqPM3nhfhUCa4ZfCGGB/bB+alKbaaob33KiBzD991E5Jb
r+wC4uxYANjl9qavQRQWFH+cavB7XLU+8AxiMIzjr8O3WBV3g/QJ3ObgrV8cRFjHORsHbnDwcS6b
31J+R1ZE3xJgtRZGx618n2SXvaVeWnj17TJa4bIsrftO5YZsIEHG8rw5tpvua/gqaYhTfu0xaWFK
nMPOcoRsS3ixXpTOdHyogemLidbLj99AfXXp/NBG5D+Nl9yuyGdFH81Z8YryzZnc6vpfGsdtRm2p
P2V2owthg7X0kh/cf2Y7V17mw/9p6M8QzdR6LdCHcIa3F6Al05TCf4QTG/hRBEe6jCV3AE/AaRab
GQcklng355Dd2cq5W/jP3mZ82Zz7DDiBc0ZpQ9U5QxFxxkLx2kb100RBMzeDn6HLPKTsskuqYLyK
L/9fdYyO5RvQy5tzKff8ycyNAZ1BR8ka+sURrTp9JxqejDF/6U9CWjS59JKW1RyofQ6iKd62BLab
EzGYJE+IsrbIPOfy0hNtOf2hPxIMDpfV0aBXwYCKv6YX42VmwZVGySZ+IzRetK1BxM1YbnOu+V+f
t2nZfOKwfhsVgmyzrkbb3lldfzAdqaC3Xx+I7qHh0mHoog3uQESWoF9Qg8caFidITGftwzvR6koy
4V5DvKbF4VU4TmG+RZMCvIyWdHS1ku0UHBzKCkICwwAyt8ONg8aYNUs1UL7ZuOjcdone9Oqvhu20
9W7jEwo3UMaTAMQV+K+MUR8IXhbv3o7TOD6kT/XmMKiudgk/tMkISWw0PSkwSwb81l5wjQlxrQ/0
tShsQCEOMz48smUKLbJlzgNOhmKBYRlKvCObFuj1NKfRmKIZ+Otts1oAlIr0NqBwZJ/k4vMORmkA
UtHb/YO26I/TpuCNYsYMzkgs9GreXYHIuA3pL2ZXXiq9VHtN+7R1vrF3wH6lb7dybP6jBRDDSI+W
Ur/W04OPXwzgqoA+XeUXKE6G0Uesow7Hd6xf9jWl7d6LT2hD+h14YvudUA+t+fNw3K5WOdPeofpp
pDAIuobZ9EvQwM82h3jiz8tbiZ0Quv8P9bsACgT/ereimfHPvpbfyeGnXzNK/cOsuFNwkZnpR4ck
5hfnaCTF0TtZZO/q3dlvPqL6PR5/HRO3wyPuvQG0EqZVhnNhJdLcHRKj4YhFRpUTK37MXUJ4DfEZ
AItFkLS2EriLODCDB53QJdX8EBwdFT95lVGU2dyn+wj5aZZROtn0P+MUMzBrxxKyALIA4eWDdSFv
aIed2mzVdkXDpVbOQ3mO/TONmOazRqmrXPn++QLl/sLaek/z4Ww11wJIj5aFt5/Gi6xcYy4oPfaI
+b8AzkhZcK7ymd86Q3LkgO7eC3let0DyM/zsusRlVBdyGelFRGLaAGY88psu4TxF4waAfQB1796p
DjHjCFUizowP819XB7IogATloDAHlhfIFXgZaD3XAwhf/VZMwsuid5aqcTLztdMfuISM34mfwDyo
J+s378EqMh/FV0T73TCWBd+5m/0j5UrfVL4dSRGrn5DKMqVEIYjyAzcltFAEUHQnAwgqIpWZAoRv
3B1i1YPdIGZkLxf3OiwEBQR7g8kGiQSxkBdzc6m6wBHYS9jqQRS5XUAZ+V/6ctx05GsEBnYMCCve
sKRGvBgHoB5SgMZzQRVpT9OkY0wLhtCvSVBl56QK5YOa4T9MEkaLj5KpB/oQbWT9rCPyZ3MG+EeO
zULO52zyFS0OfMhwxZsHdpftNa4JBQB9I03dGpgzMjxImY/P1NPnfjbexpBLjb/59xSGlORY7ZB4
qGvrx/nB7QcumfQWN7OBdQmD9BvTXpB2npBhJq+BVYG7MPshacM8R1nqigvG73fLKVrgQgLZNQwZ
d7BwunXtUUSygWL1NOu/6YggyiahcvKv2Di1BWR4+VGBm9JK8EH3xZogXaELMS3w0Ak+m18wedoh
rIXR2paqC2KP6Un2GT/B4nsWCWeAL47qjASHNgtOYzj/81d4/GWFkDWNN3xZzuGTlYozRXN07tOX
84IDkRyHOzh8N7nIZBl4hvnanYY0ugDrRXAm8W++GBNE41RZqYhYXQo9cGWWx5S6lPL1goyNVICU
j/qWDJkl4zUrij+5WnslVgRu3e/sm4cSUjSezRuXnZQOpLnwXJ8VIUYczNkqqIIz7kMLYtaPr+yL
fo+ZfgO2igMy3iboSRh9Pql09yDNstUiP9QWEYAngQfZZ0j+qNpctSRAMOWSpQ8vChaqbzLgegkX
hUSCCAzWwyYEycN7AgpRAnF7UOCx/NmVoKXX7QqOyt/39usFuQE9+47xAcwyMfkD6GdwLcAsa9l0
2HAxreWAjTQXwYjdVppD6I9hbhoLrklI6+hQh9JCHtRPE4/wyAluFWbWyLhlCEdzgOOGNk6zYHyu
1AD17JBH+rRaGFiJmGhaKIAcOBrkdC7QTyyGbhPFrvH3X8yzppmokPPC02HkuEJDR/S2JHoWv8Ti
DGe/k7UxNiPuSrg9MEmVygJ4lM4SDg9I7tsFqo2GjFbdJfFqUtFMLlLktzq+g/tWXiSOK5p+bDsg
xLWMVebcYLTOcXKDHZtNjlSJHjJWp7i1+3NcfrWBttrCXk7TOxs3rUnFyxa+dtVxZytm0Zoki4iY
yS5Ou9IAMdXtzH+6h/vBjOYQrP2pZtWuuDtJBGXQWn3ONg2pjBmVGPOWbzRjLPQ1mKMxFQAVRL2m
dwT8RsqnCE4AzSSaztirpW9swdQjtE/ouoQ/NI7Yov0f5xJceSOFEiu/uVPbkHCwqtmvH9R0VMeC
rKAKUg/JXNi45JCJvCGlQ8RCQsDG0r2gFBAEk2hDpAMZpBPDzUCeQQVOTYepffuQabBY9DHmZCgl
LiCYZOEUkqINmwdgPdW8/0cuv4WlbVRUJIlOhyI1qJolKd7muuqCkXAg7ilaLdKvU6wYTRx9F8mi
NRihFwX0VrIvPivfIHxTLuIDPnEnstciowAG0eeks5xvTn2NaRmSVrbHcM5Z5NQOQIUQ6Wij0QIr
gUxdEq7oKur9e7mnBk+XnFfkl2Qw3CIkKzWnktK7XjTJGmNIgoOGxm0SyRnENF7c2WCxc8OZQ3Dg
goTZMibfRC+n0B2HXTBDNcCLo3EBcYGPgKUU6wM79hwh1bX5Cn+Sa/5Wv8X4A73YjrhopLLhrPzH
mhhv4VPAu8WcbxGACjKXrpjxTRtlzc/137HsbjXWC1vf1+jFHXgTlG0TxmsqaiJcWrGITKNlKoOn
zbmD2WhxDOYGLfslp1v/rn6b2IWvYasumUSE3Uc971XArKX+beab3lzBISW2FjYaNthxoulMcKY1
mgXb0jilqmiTVvHO0G9Ke0J4yqDBQ5heiNXiReqOzjc6fCdfZvEd31fuRl91MzjsDePTsFdwNYUs
epUbuEHgVPeInOy9yveS5VrNAposa5/BNcJLeRbLuLSRI0CmW6QMtyFFrpmIPNPO7c76oRuHe7Z0
dn7MI8r9bK6dy8LN3vsP6Sd4T36JBgSB/sME9uzn7HT8ln/7t3pnH7V/dJ45XvTe7qQ35weiMfmY
6s3Nq8Fh6ayXH8G7hV0DFCz83ZCpHfiXI0DQyikbKUHKWfTZyuJk0XGWd0mxZLNiZyJxGkyUkRui
YzCwN7g55kcD9CeRVuXNB8M8qmnVmqs4EhcFTE9cLC5TcprCNQvHuPd78mXErf4c+gDtfmISyZj9
UX1CWiAI17ZoTw+EX6ZwMCVawZB35j9RXkKv+BVWvgF4JlL+OSwODQ3O7T+yAReXA+CPjy2nAiAA
evCJJy3vk+0ZoZxkDI4CG6uNx+eOzZbQh5EU8dBuZiTkWuz2xYKN+p3jwUSofk3tnbNjnf2T/MFx
SZA5NzTvJX8dfcY3Mdqb1Bqz729OnnWGAfCB6ko6N4d2l4lzGgyCw9F/Z++5MifaMzvho/yO6XUg
xXyDaoCVF8khVx0eCf13bWZa9J0EhyD9iG+8iQNzgXX4Qt8hL2MhYcAR4Yy6IBFJMDx3wKLyQeQj
prZWorMT0atY6ga9IHyJIBSki+y9oM/wiQCVViz2RbTzgBuG+YgxhbqoJwbIrVtnFchrfwKedqHh
0p3zmHqn/SPxBiDSRTiGtUVHHJ5mjichmtanjeUEztcLrKeF2MAcP3QckGEmJUdg45WxbfcCcyRA
vfgU3rgkEsuohuiwU3S/MOok3tEUG2h6+SsS10KELvBMmMCDjjHU6r8OPWGc+T1JdgwqvPZEmxwO
p4A7BZ6XQYwgVwXT4nnyFjJceiSkutldfTqX4g54+pZ85fs/NJI0Nn9jugfGuNKS0gLULzxPLzJg
yAR0m5EnfmLNOH5C60WZE89c7xH/CGDijHkwkFy2SDX2Q4Q1lAe1twrwqFBq1IIwQVcq1GV8KSAE
guljzsjYEypD8PMAOxXXug/QVBvYAODnDLQX1ugu+eBArcLP7ULfFRfGFHiCpxNQ9qgEwAVlC/me
9WuwMTPCiJQaqSNAAb63NCwwXP2dDhqG+1QmvM6UxK2YZkgXl2opkkwFZ8N4wX1LlGTGFfcXDGNL
XUbJmZUP/SMa1lbsavFKLl2DyPiLwbtdY5nGzTHPPituMFIH8upCZEiUmTaTOuEmwRrhs//GBBnb
nVD3UeIM8x6OKTc2KTd3ICEDQ6B4NfxWsFe495iJxviRQNzlfFKYS0GyEl+2XHJz2pRmRHVYzXzV
d+9b2DA1ojyjdg5onDN6mMrMZFD8vD1jr0cmYQJcO6gvxU5J1sCyquGYszYBZvxL4ghCO0+KC3cs
1BUEbZiKdNdIEuIzGJFoIGoveio/ZB76AyAIYwxAVZrU8ECAUMwnIAAJJwUWKQWFf8874cnzPyxE
awFBk4PTMER4KujQwunMm0XUvaIl6by8B0kMd4nYEAXSwGa5CX+ogtMVBHzuh/+gdIFUQ7Z7kocY
F3AjDu8voGeUC4A9s1zEe+WCKADoCuEomDQDX/tw7wwueXXuUHPP6WiQn98COgIcDC9pIWKA101q
8NdmyEQLgZSHv+DdmpG5vC5/ESAeuh4flvdEAvfF5QJsLd5SetMP8ID3cZSeXKB6QkAtHbBxIykH
RiZB4/3U6SQwoEdhccJpQhh5gorQtrg0LyAXetucDXCT9AyqAw4JBeeqbYFtrgxgQWHACefQnESq
XPj9mcWovLlRw7XFrhlzwEUCuKBsuJCNuWQwPHwjrziF/hHMMQ5dfH9om5sOKpFVDt8OJC3FeExc
cv6aGSyc1wixlAKphslDg5VXiJSIK3lu5SOMXoicLIoSV0paEioCKng4Lo0aCPJ0jwUeqT+Lr4GB
EW8MbHzSzu6+5JrBc39pGBU45t4P1o7/w/LicgJkcTy+NC1Wvi30INZFLuO1KUp2lhVXw8ZMjvor
xJeHeAwgjIkyQKcIivwANkIx98a6iBEn/K05YA+SO+tF6W/7K9Y59GN6z9A9iivIq/Ti69lP4C6i
m/2UH7lxHQBQnnRIkHsQMUH7C/BOJg7y5R8sa3AyUdY96eRC1xHrXFnQq6bUp70yMrnBpdBrXsx8
AyFQRQcCZJSWC+AiZSXQI1+bIjTc8LI6mX8gfwlYmK+Enil5crykICTrJS5/SO/OIbirYl1ZBCoY
Eji50Yp7I5Yw87PVBNkHrKIhgddSXGc8QKaS0jMYMgmOG+VYbzE9Xv1X5t2/eA//D39s9DqE/i++
GGuOT8MWAYSR71FZ8h0u05EOtPCWLUUCD0whEvw7dwTUnC2/8sF4K2CRRjLhwv3ngHv2D5YuR8og
EfN94SNDIqErB1rFQZkCBG+tIkmnD/cjhCccs2TMums+aTtRXZcPBDZUE5xdTiOfhwsAXMKT8pP7
mP+pOJpoiICPcDV4DtSE8y6A+As2q3CdbpQdfDreo+BGSFA6jU9Ysn8gSvuoXioU4nTFn+ad4DPJ
l/hLhC2i1F9kgCBlfApz509Q21vyBQt6TyuP/+SE8TX4mUqHYzfWgrkDQpiR7qM7+yBNJuQSd/nZ
P8C+ORMDnf5K1Gjd3cfTzgeACs+sL7qQf8DsmcaY8Qkdi8qe1g9vAhoAoqUxxMfhI3Zs9XReZnyD
R/Ll3cJzDEYNvMQJYqmhicB7VpxRZxbR3AhwLRIN9eJOzHQuvOPEfs6iuk8vDtiTEYxLfuAdfGry
BCb0XNi08fW827d+KT/5QOqpfQJO8Id5JcqK8I0j6s9crFTOE1Iu8dkEBx/x3AwiGy1McenYFrg2
NU62om04RRWjk9kFK/j9kiuKplA0OdjRRaX8SzJMPkgqGmCF8R7Cirz3RCQK5GsoHYiQogEHJkZA
+FKxb0JM5P9Ef/UaW4CITVxZsGciBGT3fc4EnQV7GbMsitylVoOrbXDz7ss34JvhTkjzHibywx+y
AaCl8GF9UTRJhCV8FXSIBy4FG+/LGcDlEQP0p+gWc1/TckAYTX/VcNkTKfIGWPHBsbmzA1KgURwG
V+9JQc1i547nvK/qfXLEsKIdmHBoCKJhMRpM1U0oQaWPAqMZc4AcJSdjei4dxDBG1WDnPVwaixvI
5h24DcVYBPsLA4bCTJ8IeVobJSQjJGl+kR3MhBnnKpajg1Z3x5CxElzujtqnpUM8eaq3wgoIbtF3
5tfRvPLNTZqM+tY0Owd3Crs8xRgA4Kvd6m+TzAC2hmNt28AJOKHlb6DU5r6rbaF8pzVp6MymVz2a
U7hn0ViBhLeMsZdluBzyOw9hN9BiY2wrhTGKWcvkU2aQianEvndpK8fedTl8UNuJ669EqleOHUj3
1OhXRUORFw59d6sxejxBDdsUqs28rUThLtHCgwIKnHsh+F3eYQLqyfVvMU0PJdLLf75SIz6TfM62
it2LojG64O8Bgbq8Vi3ENyY9HCdKmW6cquo7ilXKYb2RNkUYae95kf/vV/Sn3a6qA9DXfIR87Ufy
QTL17gMkMRxN3LSGwT/guobmMWbh+bLMYPsaY147cBwqf0tCos2vIwaVF9xbizm8OayxxXOFeHBq
EtHCjrTl33N/D41cxgu7rOP/33NT6oyLKYaU9ve2v9dVaQmkDrdWqRIZ6k9g3Oo4EshU962gzq7m
ujFuhqocmQzQGDfNDC0Qi+CrUjow6qTsT6kn96e/n5wh+8elklF1/D/Pt4W5dbq0YdylhWY9i+5t
C18W6yv2vMAM71ULhpsxYnatiP+twx7irCFXWD9ZAtxs0YRaWnDMdY/RFVK1+vttYKbiYHvSuxrC
QZ+wRcBM2oL8mpSfhR56//qwRUhoaPYWVh0TWPtmiWWQ92+QlHrpV5D4/l6GS1ofVoAgaWCtHb80
XfAiIAnP9+ZGU8Z7xl+8ZyV9gtEoi42jIAL0c3UgDuT6rdWB4McoMz6tPj5iIxDesxKquKWi7hYX
xfAc6fz3EDapjsASXmXLyL6ut+qbkQX+jXz/7xdTzppbUTjsRA45rNago65zS9/h5Z/seh9vwjYu
8NuQGFHE7I+LoYT6urSU8t0v9XudJ+OxFr+FGEgj0LSV/d9/TpFMlKzwYJrMQV83qR9uLGYJMJpU
tndJNXSrTLbjU4lJgGt1unmtEiDhsFa8e9hiwNaG+KHGoXq2HHO4ZglrprHRzuReYSINYz4CpNMf
qoK8HKjVTGtXNFn/1CCOW1FXfir+2DCDUSs/gI5BzHGtodsJHWcqC+fSRDZCWcvpTm0ZW0sCUH4w
NLNZg8KlO80sEUcrVrnxpCHeTzFsXqkE9/D63ro0TmxdejwidaMo1l3GLV9WVnfPQyxkwtb653SV
tbRsdVz9/ZoxZApf6WSbtsxfcya1vrbxCC6RqNH279fYCZxVO3Y/eVB9+Ane9LKmobzIJXiTyaC8
JQHG45LfIxj1mI4cs16UTCaCpCcV1f+bzDhUPnD98i3N202+Pq4wALh6Jr+FVYsza1NAno7r6miJ
h9RkLttkA4JllsoWI54ze8DK2d//pIm204Mq+mKmyaozihEbk7qCVKoN+67Ton0yuE2DyWqqTNAO
uuyiJjYzpYq0BNkVP4Z9cKoKUEPs2xgWXBaXIOh+cyOIPy0HVoiRaBLe5fi+YCmQMwxDfaclzfih
smQiLuyJAwYNxiavonPS4ggF+7rAwboYjzhd+ZijeXBNQifDN43RG2XO/E2/DatbEPoGFO9iJLKF
Xos1lxxg/Nmhyuid4hsu85caKs1Z1SiQxmQkoywreJOM3j3bziWtcvyyxMOgRcbGsynM66gD/8Rs
4O9BHXAQkMWDXbP4uGehRpvLEWrFES/AbIVjT3fwJE2m9WzZ+8gPb1bse5sxsWW0i1W0swWSlDny
ARMob5smmPfkEI0RnmUQWyFwk2H507uHbBxXNFMdArfrwvA0MORbLjX51zObp8kIWVIisDOaXasQ
E6SFHDV4mzg+TeAuU1idBrm9r0OxG5ppJeWQhftoUBm/XjxiXSuA2mv7bg/MPs+dUT2nrO3EZBxs
2mIVpuHDuoxrVUaQ4gRrRFfqrtdlGRJ8BbI/pvXO02E1BaW+Ntt6Wik+cTCzGH7Lhcy/cdJkgAOj
PPjytywMcBoLvLXmTcHp7yFSwn/c8XBhW1O6pDXJYuel5k//UYzD8NPV1JPMDBwvY279NkGLVbms
WhvdMZqDrlvQIKrBvMmWBBY9xMqKSFvuCvHA23fNoH7YZeG/F47tYDrJCOY66KU3/FWPFq1DhEkE
ZScIl4UmJ/fKKfRtUCm7asyedSdFxygbBZFDGQeSBdIWf6KpLRf9hQCpruOy0dzC8Pt/aVJeBk2h
Jm8Q6EDnBWxFKDoZZn9gxKK8VPOg306d6h8bJ7rJmeK/1XWyGk0N3Z4FVkO2YNzHMN9A+oTfENA2
VKcGVF+KoBqbODxlaZ+vHEOWttikVXtiQb4sjEa6kgUB+oQRI5i7+F80Fi3zW7E2TiIGMulZ2J8r
j/KvkSrpjakVxnoMUmb7yrr0VmD7ndT+TRk4z36vcl+yUpn9JvQJh8k2UGE4kAHSSTZ2lgQNKEu5
qZoiS48mjH9obEq/qG9Vrg/HIGoYvSke5F4bj6Yj3zI1GzZO8ZlCtE0ZrZCkhfYwGJ6+rnvTgWDB
7RWUCm0Tlu6V8wkvuWu7lYGvoua3pN2WZ2MBIqcXY+h++hyZW0h7ZG1PKRQq32LsXzzd/h5yTOtt
WY4uY59+xgHywFpSWGajH56wiYdsr3Xbv6f+HoZJwZgnZWRUPfbm/u8hmYh9oYLp79+vgV85y7QC
IffjmClmXvGeKHV29uXgfw9a0ALxMmhuXWWVtzNkY3JvHjf5aapQYMDJBfFniO3K9JuMXltCU4lK
SNNq+dC2ZnPQWjtZhDK9PT1S1ZWODxu6PzPAM9j7309wz8l4/XBt97Z/GErB9nc0Zyk1LZQws8XP
QUtiYTJmTlerdmCaWsZJnVL5mpZFu2mHHlhQ/CfWg/rCHDppXmONslPVyaZyFT9OIhrlbQQLrtCV
ha/L5rG39HhTD6W2NivzoiTweurMsqH5jUGH+SAzIJXO787JhBht9H15a2gFLXwPIlUW7ckeuXVj
T9nJaJg/lA6MqVW9d6uLGaTUQ4uY/Io5hAqwdmfl/Sb0ing3juYAbG6l0OtoMrJ5DDhyGijREEBM
vvYgkGdp3n4MkSrtpjZhRrNeHv0xW0e9px3yjr5xXCIE0NRRP9RT/r+HuJZTEiuGR4bBlB2kBnCj
1jp7k3mUAxKFRGio5brSYD6Nk2fsSIZwUmhJ8KeufnccO/qVoIm2CKLBdOxZolPV5nWY74c4tC6D
XkbLUAsbCODmSWuD4hbHNfMwCz8+9yXDo9RCx4dSH3tlxZAKRJGgYiY5K1KnKl+yHemHiXg0wuHI
q4M8LgZd0w8ea3ujx5Qik184MF1MaYV/n330Y3VNmvTd+yk4EoO3+9n/KSevjPvBwpRhcK4Y086L
CckcwFkgh8wOb06jGTxVizFCXoICh414E/XpvqkY7eKosKSLdo27YkbDw7xqIFMeFr31JmckNj4+
87ZVV5IcG2y6K1VSb4WWoap944JgV9CD/qgafUUsgxFnVlP16vCvgbMxAfmSO2WJ+RX53XfR6vTi
lOF7Kmje2eCi5KMK7qBHlDvofTMTqW+LbzB3dz4xt/j/snRey6mryxZ+IlUph1tAkYzBGN+onKYi
KMenP5/WPrvWnuXlNR1AUv/do0cYh63U6SuAbOmRA2k3J9yw28p9Rn/PgTp6TMxb2fzEzU+K+cN4
R2vSZbdUOpO5mku35HmJ+rOcvCscr7lyrOuL+dxZxpUOoITOw0yBbGmBRhVoCy7973+CRJC/L1SB
wIZyT2ovLcLiikLYPdBl1Ln0tOB0LCpBaJ67pcOlW11Iyc2Ozy8EMmWB4fhuLYsB3zI3fHvxQ/hn
uSBqxUeSLN8ak+ZmJyr4XTOHr+MlVghg2n9ODiAMkNn0y0XUj2q3+MBYt46cZPwosdzD3wwtmxBg
YaIB77PZ8fhq/qNAsdhnzQdfTGV4dr75y99hYmTCHi84M2C38BxX06/5M17oYE8gyuVWSZGVrEky
6swjv84LQK/ZWfIRDR46IXj+Qn2ALgt1eTjxs7E9AyLRMRVvynOR2tYXaLk22ZGAheofCCO/MBZu
yQ52EX72sm4nyGkwkcjX0y9+DGjZuKNYre2F9XjpA36k8AdpFgu+dF1uB/iT+tq6dORnEKC9UrV1
w3oLOZoIx98ZPoCF2OTgYjec+EmwRUx41HzEj8CnDGWwV/zpp/EyRBg+s6dcz+xAk4VOOvP+5xfz
53kyXG0/etYlitb1XX6Ml+IPPwFIpRBAFg+cDe/nSCa0W2DtQKvIL4o7GoIEHL6wJXx5yVqAvQI6
AxPyUrhg+rizrSD7RgG/1nU8T7/K7NNhK/secMlMNwaqlxeIOQytCcutVVxCsVmryma8lF/svmad
MObNlDvFB3GJ4aysX9ZWjy+4RvPiKy4+r6f3uAsM1BSaA9w3yIdePsqoxbnX4DeAkFlvUniv0WJg
pwU+0rqoMfmecHfptgXu+dQj54VCjlWI5OTGOVJPEM/hQUEPTDcQuTkN1km1f6V+/q/DsBPGz1V+
Xbk2qbGBCcZd3yX29HRYEoQZ1n9Ea/pl9aPPpz4AhiRNiaDgKAqM3MZ7SqoYgRyLHGmILPwAUscp
C+/9TCdyEwXUrGsMxxpAzdrvyYEsHOJPu/w91E4wr+HvXWjvCJPCcxLecTleFBIcKioiIYOyCVqY
7VFrWe0hxxXx5WftMXw5PAc8cISVym8rYhkyfa2/T+Q5roo/Q3VH+WtUj0slG11uNU2yS1gAlOHd
CGutWvPYog+oD3AZeATGb+59ojKxv8d9l9wL2OHY0xHTzT38xJfkuZhJWReExcCEU3nT8r0A2UW0
43or4gmAdOe9/sWFkRuE9O4O7Lkh0gGkMCCQIypuGEuUpSuVd0v5iFU/rWz+AjcWf19jn1cYpLys
cV3lWvC4Vy1eHocJvXyKvscq70V77BIYOugc8H4p+FDnt2Jf3B0MstAqe4BPxnov3SoaAqKVPHoq
8YXsEVbyvz4h6Ww1QpCCqmXsS2EdsbWX7LkMEvFD4uu/JTZyg6Nn7/ier3T9hAtX1h1ztnU8puFV
04+C/A1fHo9fejsBn0CcY8DMkQXHdxUCh2hP8AvSI4bgyciOyue3EXvMkufdy4SsX+zjt+xGvK8C
qhVhDb1tZOKTG3Ij1kq3TZLA4KZ7GUGv76XvDjSaPAE5/hWLrzI/QxTlu1YykNOdXRDXddVN10a0
e8WWTRvD/JrgK/3TEa3dkP9MypbsZT0GfuNp1TACPbd30jLEdJOrx6Lz5QpzEYObUnzTdzOB7v0f
PwJVWlHg4ndrtU8uejlC8jhjRZlx+fJLSWLH6yt6XkLREbIznWNROrnmG1tlB+0vjw99iinivu7+
9ZLCS3kU2bfR/3XFl1W/cU1UZTtIRIv62C5WOUYxXCKFBQBcGdZAbKHJqWt2AlQrgx4IJZq1Ct+F
e3fjrSQdmBRzPGzwwFij/yXpVy4wjjIeeXbO8w8dUwR1hblZ3Z4z80MrH8x9VXkKWVP2q2hbfFZT
0NdvMC7RTpBKTbxzlh+eyR+qbNXj6e0Lr6XLmS7x9F0b107DIeA6kxuqnwCTzJANCi79RDT6eoV5
5Ptc3fGzH1L2E/uRECBOyw73yEUyLgm70tq22Z6bvoKpMEEks81jGF9AidkmpV8GAsFPzhKdLLK9
KmAjfDdU35g3MnhJ6WvSRZn+Xro7QonMyHP5Ggsft2fsOxcfTjP6S5JfYfpRO8yXXSyRLdoMopVj
p+SAw5iBJKTFjBmm0KZlgYRB/WmOHcPaLo9TuLBCJIenU8rWkoBvl00U2syKkssgeQUA9/5bu8+9
Q8MHL/qU3qMUmcs6vPKNs9sAgzXHQFN5I1zrJZ5H8dGXPyjedcMXpEdo7cf+VraXPPPMfk2ZIGC4
IzrR+NfwLGP++ZkeRy//JoqHOlFh4QOfLF297jxBgnEVNa52zPP51eE0EW4QgbzY3Q++wV5HO3D5
eLVPMnYuMa2leqplr+rtIv7NBzy08rO2IFbreqT7G3402EAXy3ToDHU4JKax43hpFGcAnefnV8UO
DxTyc3lyzR7NjvymCAsx2yGzT7hLsl0DJdP16LhXsQciPbbcpkhjLjJLo8U6DRLOGoG3YxGO2Z+4
Oa9yHHQ0jdzjERwG7Ao6ZC3r7EBx5F0PX+ssCuQ3iYF/hf2CWCKRpB9NBVtvAsIIk5w5QvdFHdrM
DpA1Qug2BtMYDL2Pp3BFZzkSFGuP3wTzxfq+Vb3pRvIBAh9t2qUkqMGlae0JdhwNDA55sL9JejSx
cGDX3MwEKaT9SU7O1vhPkewGVg8PZpN8pH260bT3XD6kPQlJtkj/LAwsSwAjOIo40RkLSuepH3gX
zQjRYtAN5LW5RfPZDV5C4iK10toU0IFQA8ofkxIkWH/2RycKTWDYd607qUm9LpBX6vxa8nw14taP
Ro9gFwhhuCqEp1e7i4sfrjZNIoFIq+rmEG2bkU3fUy71YV1gjyML94wg3BeGHf3OgGiYW14R+cvI
I6qLVSKHBTkVI1QhHWUwcSDlEfpseM8UmIgtIiQkK2NgPDkJSLCNBC9i459xqmC1g+/GhyDe6v7p
lrjeCKX7hG70yj5q+RyhQc/hulqvFYuKPXttHF6eN1l7k4s3RE8r5N0YDPxThT9ZP8koFBk9u4+i
vZjZW1hOK+VDZaEfQXgZn8eXsDeyi5hHxH9j3VeKGxMicoL9gYD224i28bQtMKFUWXAVsmDPwF0z
y6QC0sdL/Rb/gE+6z+acwtN9m/bz9/P2/IvfEIFxTquPetrIfr21bH3Tegh8Vhhu2dNh9A1nOFRB
+mFtYTrc2GqFKvMtjedKuWMEpvF400WQlgpbMXWMu/Y9/HEptHuLZnc/e/M9PabCxvzr8V6i4/Q1
p/dn5nDkGbjz+iWrJphd2WrE6bx3Rs3NBjuX7fhtvI9EJzN2EmnYLG0+cl9T2hqKx7GoC55J+6du
nvsX/ZVp65zmpsNNysdm70WZTd+FH2/cHcTep/Wlz9FU7GA2L2h7HKU42Ayoq1Y5LPmRJCePB86y
ybqiKSS22aIEThs6QBU9UmrrGfN3+ih1VyBVTFjHGCH0h1Deprxo2RZgylG44OfnhyIJ8NIeSurE
8meVnajGFix50rcQ9kiOKbhV75GggFNy7HCLzLinN4sAEto0zmR0u4AUeJ8xveO8RYfInAdtXKy8
2XAok5qIGfaWv0ZMFkduU9zw2GBTgIgcVQE2U1LtwN5FWwrdVWWqF/d4gD0bm25UIAMFnyOyAaVA
VElodvUwwPcYqouB2JtVHGBELR+xlX+IbyCQmImxou4+4O9OJOuQj8JifM8UEXPdIQuCtsGfgsGo
Ic73BTqqYc8l5NzlP9EvpR0GDesoB4hcul7MI3p6HOiR/Jh41WDmsEbMzYfcRDQhiBelO+koBA02
XHJzFxvHGL88NsmcOubL1ZDVUknLBy5xGpkL5iYnGxHfmV++o7Edbs9PJjpu6vGb6Zv0bZMNQYq9
0lp4N+MVm84nfv/RhrkMMBz7Bj6DXQ5ibswPwDeZG5rGg9qHTAp2QfwfHwTWELxmGESthuBpw6y1
zIUWpgArunGuwTPyJHRbpa2+1iOaiWEZsvjJjE2MidoFLI93hKR3XduIpNHt5C+sYRPizr6U2TGh
ifyLyCclXSnahsLBbIlzIQEEWQRa1+Uf1bK1HV2NieQIoij+UBHk/+WxE3XOzXWon2gQ6ZY60Ext
02OhvuEwIklSxLoQNHRYc28XQF4JvRfS901CfuXLwU+94vYWSPtdtykVGMk8wpWAwkABBaPhz0st
rcl6xYedRlooaKhsxKGkoFTCBXNrnjUrRLmwjugVlJX5+/qupK3+0DSX88z4puTwcFjfnOiccTM0
CgQnX/oX5aA+hf8mFlgYvDFAdq6BvwdO6bjyD5sc/jaSNe5gRJIwPhbW5aq9lqfZH1jwOda2+ZxT
p8swl1hznMIB/8pfa5NvV4K5LbEK2RZn7h5iKciR+yQxqrKz3G5Gn6tAE6wBL0QokDYtpgeLLcOa
CEGRrupN+OY0AvxiQiJpYCSejfYyjRARQP0DfeBJ3tBXpx/iXhNQF28ITOUszYZdf1SSjXAHhNbE
zYARp4rLJQyg1esXyX4Lmmt6yyaNjCBxjZKZLhf9fK6s8BwYELgWbpSu+eqE47vfvJDCLfxAu/jk
IZEzu7pVf0ymrL4Uahu5SAhkCqhf64jzFCKCyTLSjs1zid1c5VJ4mEAwT2xR79ZvnfDPJKFZc+t5
I6IaaSgsYIlOrLkyBemPzwkYjqfbWaINX5fFpgSOJISWjrB0Q3KlX4FF5KLI5LnUIfZxFCHttbRm
SIVGbr2QHVLjT20ASVbtXDV35HgDLxBEBHqbGH51ps/TBqPmKoR2ky/+TVDsoLiF1hdidbg0GGNi
L4WCEl9hACaEB8ucXXsYZVDCOMDF0cG9thV2ShpQGWviN0YYkO5L2C0CnMzBbkEWnSfoY2oXsL5B
EbndkZR0mDQg+1hRRjGL67SHKHOm9YwVviQHEGs08kqz5eFne46MFIsZIby/5GCRef/wSwJehwhu
FijJ1WY/lYPJOhKhrPJzF/8POhuHcT4ctlivG82OLpdXEcFis474lGaYf0vBLJ0JDcwmB7QA4+Qn
jR01FkeXDYShOPNQA20KCFvKGmwMFpCSBWr0VeUOJQsikBLasNVemVdgukwPyPsDtDnZCUnGT6z5
VtORabNSVkXmJKnN9RtOQEWoyWivqUd0wuoDo9JfkaMDejSXOISyCCrJ7fNQH9EfFYvPwpKgyea0
rCJvUJdiQhmBt/xNlWMWEWpi5m0TDjYaS9j/5+Qzfav+ur9h8JTvak8sQn2kTeG5P7fClfdra2z7
o7HVdk/aFFsAXCLajn5tO16Hi7RTCWtdN5fMWL+c8s34fjkkgnmjh4QdOMb0i8ym6ZLuySdFL3eU
OyHe+/RY7bFO5yT3+3t81E+LBysL4z+AGxhuvF3JVc/MTSefU4IJSedwrWPxxFLPVbNAlFxC30au
iuHVcDJr4JiVcNRBC5ns/yUj0wEtpTO3uLN/J9W6buwWZjQsPLy2XsSt4Tm+UIKVmCia9SDCeLZb
Fz1RnZ8Mfd0ikf9ES/dExoeliIREBOD+1Na+qW018xbjdYQDNuIQpLo2yfKCsjYgPeUARy/VjXkw
MtjHqI03s/7ZKl9hv+eZzhgyAMuWpHUPpX/19/yku6NwdVQGwFFYjjM5kq4g0zmuRYjtmi1AH+/c
EbGXvJFh3OHmjFUo0h5eguq2hl2rG4WNh4UOy5akbYg4CxdBml6anWKRXQw0KoRJxs4M9sBp8mCJ
A/nkSaMK84KQSuiv/4gAIoVbqgPIKOJCcB3YNK4VxCURedVvFC0277mAN9jiQ6ZyQIbbQtyKzYN8
G0zKVAU6uyfgKTmvJt3Dgo1cSqh+oGI4gwP1LMZmMNRAAH5CJ78DOYUwPKnZHJFkOfQOCMpy+C+3
Lam7tphB1kCPTfbyiuYe5AKckp6Ps6rhZi3OxRnW0K24jJD1BFsbt2PEMXQcTb+MQVlXyo84sdJd
TzyeT3qNlf6JKqn+YShZ4mKNdfSv/gj3MYaJmO9BomRwMjGM8c3JZurLoMcjOkXZBIMRyT0PKVQz
3DcAysvLbP0YF6x9OJFbEkM4cEkXo3EA1v4LfZ43ZlL9wQzLP+03ZzLtEcpPCxpHu6rOA2ff25Mu
B9x6zY8p2l3zL5HxP1qhYajkQNW32MCUQmBwgCJVYFTm9uXmCFHsrLg5ar86ZJf01O9q/3XqT+0b
fTvYAu9Zg04JlOzBTG0C44IFPOrvRcV+6B4TGhZrkb//z/CDy8H+GNgTS/H0n/KJ1azyadyEd/WX
Bqz8Lv60b7ZbHxyRBBwBvojReviUgKatbU2rK9rmzDO04tDF5uNON91pIMmYe+1ZAShYX9BD4QFC
lEEDxQrIzIvfiP84FD/VD6Vy+kiuhgsJGEYhy4lm17//z74F9p4WFFcjQEp6Hd+jx/wubto1WaDF
3vgjSRgCkGLn+BH9Su+wg6E+w1ef7ezavus/7Jk4m6jD0FDphFMI08f5rAP08ZBdaXUiN9kzxc4G
iMpBftDv5d8AHvpv60lgm9hUSmB+Dm9acuMP/dR+x2+MTEsfiODH01TPKihLbDPJGIZVsJ6oGLrb
IFAfV91NKjdLGX2T/7Sd+S7/1yXh1VawT9EZKjfUrBSePeGckIZZalirgd/xv6f7/3FMqPQwmFBx
BGlCqg9d44rQu52yyx/1CfsUALXXrxa7dE0YqdBoUz8GRN1MeKCc5QbkumdYokfoDgxLCX0cTSJy
MATB31yJhiMBaRDXhosJ2sJK5MYkx0hHo0+d5sXySrTmjRmAl6LTTOHKShpov1F6NH9rerEvjZVd
D69yrc7MVker3rxOdEzTO681RgcGKIdvBsPA+nnhX0glFmK7OhBkqHAu49uYEMu3CslZpdr9qyCE
sp3Cl2vGf2wNaljjoS/6CzSABMHrENkheGid14NXL8JXLVft73RQb11zG8BjF/HG0g8uT5lsG5Vt
qR5rYoprdxP/lpYWRAWqFdgXihRAL3DCcAePiTs4rmBzLi9QeUE4Xcl/9JsJzTrdZblhqURpYsgJ
OW15Y6r/Bp7v/NjdyuMMflGvs220fZ3aK2ZbkFIx0YEEjG2gvgqZfCy3vIro/uv9hDf0fM9JG7IW
PGPGdbu156cTKxv6YBW6f7QqTzmLpJWyyTx2oJZjvktXQO30J3xnGj/NV/UGV1LgnvszvrlIk76m
ZA5/fKiIqybyy2jXRT73YkyLi9bF3MGhqjJXCzeUoYZBTvVVSJno8ngloP0Y8GM/+0bjnX7UD261
+jSMmxx3aCQIu/46+9P+6REV+q7+KxGPwP5DtJ750WtTsl2FCvzBJzCv4txl30A1QYa5MiWX41EH
VnJyf4r2HF0vX/uhgGpIIj5A6ymz4FeUVk51Tjg+qOCn/xRfwk90mZ3uXThyc0i4k/n9Lj09D1TA
11X+N7x3XzVOP6heeNP+yXARgJiXt33ZzwcTGQUQQXgZVxlZC3uqX5AxRk1yAVnnedMhf+jvTDEy
fqei0/5y5VOFQbQ9mV+YZnI78FaY73WJHoxgruXGXWYBxCyEzQbTV33q/fIxzVTy6gZ6mYLlI27n
MuAb7BQ/2j5d1pQaz6iXfi/r4V8d95y/BgiGK8His3aZvDESIyaLc3WpLDihAN0gh8JtGVSGYg7c
gXbwDlrMrQsi3J05MWCZEnknMTMhwHmI76+r9ZFc/lt/AIbTEkIKh3AeSD/kjEc8eKFdU+++tSsE
GB2AD+PQAR9w7IA21b1CzrdqFC/mUL0j30OPp4P+9g5/KgSBYxYNPqitlz6I0+2AKtNQ6A0WdXjG
aJLaWAMtoZrgjRukng0bqN5GeSkg9GOLSALZc4UBB1+EhFPmWzfbX374kOxTIf9NR8upziGUPojK
7xEuDe0aUO7Bhn1YPjbRRf3MMlGcPK3ZiJhlKXa0ntAzuRrdoXzUD87S7gaC8/wD5U2bLXWdHaMC
/7K3q3ZTgEGgSjMWh/iqv4KYfbNFE82die8wThZcMkKLc590XQMjKfAYaOhfKi7t7wPZNRqk1YCA
rue4S42dlmyfegAdBs9jHV18atNLEcUdi9vsiXJxCxWjmY85V4Q2XyC50KWAxfMWXqZieUbrlckm
KuwnQJAKnZ77fSuOEDxcDELFJOBXWWr9xcK2EHuwxusbwrCDDmR1MWF3dW3b1qTgnJTkFs77LMPD
fa0DajQXE7uknJeAgQz7whUM9ieqwszhM3R6CU4ICsvzTd/aEmR/yCKvczG78sjcjfRpwzCts+zs
N+YXN9eQgO3YFdm2GTF6Xjb7uXEbRHdkXqRTQHNTY/CxlaRN9+Q25k0mC2ZNExVV+AeBfC0PbY2j
O2XCwInBsSJXpnsh2bL1Q77tZb6CiVCxKwb6ecOYwhk8Q68Ynl8K0seeISdd0+h9VpcmOs8KN8Pi
DbyuRDw9nCi/83683AWab+0XDguYXAw2izuaaw46FT+C9B3Eg0sdLc7Rm6UF6UI7QQCYTxp5dcig
4ox+KyktogdnUfWraNpKVu2y6ZP0R6N7UEQ3cj66r5a8tAGlEpBsxv/Tst0W2a+BavKJTwUcHfLN
rH0v1cc4HIL6tSc8/G+2koNO4h+ZwEHNvsCskKLz1xFBE0fRZ+q+n3pbfrJFU+f3OsVxhv/jMpm8
iK5P/zoDPw1EErxJpvamlgL6xXz7nF2RSzXYy39OwKHG2oDW+vUSrnzN3HCYISqy1MNSNsJknXWf
dWLSBKe3BgdATH8dktIi9D0lPiudhcG/6Im6sVlYE4yFi6RTgrTjziqrb48/xVrdqvllin8kpLA9
7YXB4xyx21OIzyZWflKy/WDS6DaACgkFW9D2Fsd9NVYLp0P0jQkcWJMoSFb/ry/6GhuTTqTABZUo
nyzGq1y1rs1TRd2mHEqTQsUwr8vNO9vRnqTVroUSkbUJSgbUO9gFKMV0iiHKMsvVIE9pYg9zinEk
xispUDQa9UiR1r3AQFg3dPtmnfdOWQLxZXow5M25zi2nTkAfqtcIbKi4OpNUKEWXKiSYOP+J+zT0
2wyBEFrQkMlDFGSnbDCcjfn9g4mwckbZIawP1TM7d5DOMfFB7ngUdPy5hqYJr5aYBfqYnZTpVW4k
y5HoGr8iOKBgrwGwKQNOTCiZEY/OqEpU+mgafahLdmEKvlzjf6DXi/t2iea/ytvrhNV5mnSnqdjB
AXReE9ZoUn6cUtSjZPVMKuQz4Ntauuiy6BaKzn2DOHAlC3+1+pXEXhxCpNq3nAOdcm+J2SMEWrxE
WEFw6iDqwjVI444lxUHegi9U+cUIt2b/mMVvKb3m0tuwL80gLL5gw3Ww5VJh20wfGZUmL/5UFXL7
xqp3DXlUJxUFquRT5BiP6UoY8TDuYJeMcBagDs/ml9c/IaT7MEAmmN8oCwFY0FVsm36vJ6eEHoXj
RfGyxcbABnhGtCAnXgjUCsIKNg2L+mCKHi0gkysZqgYDb05XBc4EKD2zYfbjFg+VXTRdK+G9Zs3a
MGj4zZPcMVeE2yx6E4iRuK9NX8eOfNh0MH/kQAdNnqy3RDjFJj6ePTUZ3jSW2sWpBWEPUZFRESFz
YY83I3nsyLw3pRDKBsIlIEroNGxINkX+I49X5XlWltVdiZZYd2f9+EQIXLFwJbLTJpGTuOIdC/WB
+qT5z9e3QAKJeY6NYOIyGMxFpBCz+W0GaDDAge4zfNdq4NGYMX3fSB84H4/rVHCjmh3X28vysd0m
1DyNXGs6LLTy0U7QME7Q4VgsOaW4jWJcDY3jDG+It8c6W+Klz3bDM6UXbtngC8PBeMUAnjKCmuyY
SM200WThkdeaZ4LaOaPFqszLI2oCgYe+rlzT1qO5FcXj68kQ1PqKuiueRLytYlTksU2zmxUuj2YE
G9Gbr+1JEXcjrkW5TRA6k5I4nfGJlUtC6uHMIx30FRGJ4DruPM55k2aSeXfc8X3GTXLhX602SOtr
Xl+BZLOWjQ88lKv+DGbLGxRXnEmPusiDr7XbHgW5vGVnKxX+jAkdVg7NprpI9JYSFmWXbvY6mwRp
qV0nT1Jbjk12xh2pV946BnijYoCh39cb40Y8JqnnHbu0McXEyeoCOk4NWGnmOVaK1mc9CME7z460
2yY/nF1+7Srcdt1WiXdPxVXkjdNbbpL5fcSqCOJYkOlbhTDraK+VVzV707UPs9nRRXC0kx5bcePJ
877Lgt46igG3I7oLGSgD16PkS1B2BDFqnRvKQSnsixybak8gWqdxSsufwkOVe4XMTeKZ4Aq1k0+O
REaq6dbDNk12ubQxn55muE1K9ogTSQwI0H9pqirwJdFMfsYPJEM8m6J8y1CTKQGP21AdYsuriK7i
JKDVwVRJ3tWYC0vXBntz6Wwku5fhxZDWHbCSSGGSDHXWIVlHXwOrt9Ol6JCZ00WAidG+9dz1LC4h
JJkb1G2btOO+8V/FwzD8SL4+iUJoyGRck0NdSLrfVmctDOQJy+dzXLD/Xde1cH9J1ntxnkxbgQGH
DaZiiwRWYc3HnA2MCP1w9k0dazovyYLSOkLOH7ad+VZKu6JzrBfLAy9a9hHHxaYtnS6yOl1FAool
/gejEp8L8zuMtPOTBOfetTAnY3HOOgKMaFMpLHx8yAbZ6I3oRHtkmqNHJYf/2eSs5q4jx4UFEYZt
nqNTFFF+g0fnHgyDWQga0begRxHm2hBpkONU+lA6AuZx7jD/EVEqN7syBDvcQ7gVZPDLMIhSXyL0
HJonxLmAi8fnqf82Rg3cR0bPUdQUPxbRlK4O6ypL45mMZvjVlldCYZyAxldgfYnh6Ppb371R1Ofa
pdIaegDdYOFWDZ4x7Vp9H+l30ThBBR7QRGj+XHr8ObLHYHQmAHkObyz2ZnwtTM+ofava9+Pdyj6b
d3E+9sI+UQJJPKTGJXkGonBIdbsWnRjzW/0g9AepCjR0KTSAWIUzev4kW9U2HB72pHXS2F1qDFKY
6jCxkii2ob59CUFVvUeiZyW3IqL4YCs1WIRaYyeEZ1+0b9ObQLc/j2+v8S0pf0dkp4VU2Xv19Ve2
wWvpiqN4nY7bSdwrpi8KpyekWZSppAgQ2LAl0HGyDn1jw1MqW5dIzRi+oKzsu9hRFR/yUuyE2Isr
x2rAjqWqGDwlcT4ZYrfXUuVcBZKxT/CkIjaMPvo5HAnWealINyD0e23zRulm4Wo9IbOPf2TOWv+d
EOBlHNCgNXO+V15+S8GiLkIGK+xK8sIAGfm60PGb4SsdBBQTiESS+3WyMQi2YptfsSImxYRdBHbK
by/hIbXQzTxuv0mhZTk/Jyxod4Llpj15Wi5xkhJWJ2Z4f4p7iVV1FgwIZJnAOu2DoOti9o3+bgH0
WRVLU7uY92oaFLInxNvwT5cmLzaFvYkDZnopp60Y73kbQxaz1psg75ThLkyQPNx3VQzoRebG5l6c
67Ok/WosInwzx850l1mIalxqsmFeCN4UE3jvO4pMqYKmwk9BZus0L1fGguGFR6Yxg+jXHKwB8cgW
IQuanbY2iC9FVf7vLOJ7z11AaYbslE0eaaxVBf5F93djGdcYdymEkGNLCecFlmUuAEfIVpKimfKL
vJ6fmuGbDP4lCoYVlB3mWOZgRj0j4i+i7POn+JHfivSoPSkbTVPASwgzUqTL9SeQWMNgN7swQxT2
7PAJ4Yniw5/ZdHxXBAUQbWL25sz1neIoUFBQZbKaa84DHgnPXdF8pYCbeNCDyC1G9hrbR7uyCGXD
I/EDr2AjPdbp0RC/n/rJZEOGbxuLtRJQqp8v1Sva6MJvqQOMVm6Yvk8DWSZwE5Jg3oYy4m0erFd+
HWkuhv3YHQTjU0OXaRxR8ID7N8iXMvnY6zg5+U/1PKBRM5c1SnQZ8ACJ3Ij1XnG1eKMEX0/Pae9V
aIfuQ8qUlX80WKu1hM6yQBe13C2j+fyKMV3tEVxovfBofTMo2DIpAfvgCSKVJtyk7t6dayBZsOY5
P6bdfRloUgGgDr6BvO3w9v+bore89Ebwl3H+pV16hQ6iOZq5l04i6RV9iZTvlMXG5aKpO7PcRmrA
hSiSDyb6KUdbuAcXZWZaxrVSw+/IwcCTxT07+z4EtapZ8cIqr8MFk5vJRVMR+LucHCIu0BRZzoxu
bRl+bXgjtcU0GFSXwLvDpLOQw8WY7cNoHdn5KMfUWr1G8oEuvXJJrHs/uHLlIMENuRTU1kea7jRp
Z4C0KTsdFZH9ihK2IGSl64GOC02ufOmvSzzjhVmwuVbuFRYzrD5gtrEYhlPDKReatKkfcF+b9bPe
aY0bwTNnV3iZo3chdZSaNtfprHctuc6FrcuHsntvQi9XXbXzoTv0lcvwI/WOGAd6CVPYY6+O0hAc
NFLcFrkLmO1X+QAZqd9IWSd1NkNtAD3wnXWC9s3evtA3LMH7a/ffQ29AN2rdFLYLSxeqpZFiCKh7
OfC7xPxEG6jiNBN+dxYGoVKgJjixdpCIOjH7K4JeXoNDMDNP5okpBFhkYtuJ0/IJBBmqCJfjhZIB
nA9+fI3v0wJtEIbQ83Cq+3gfaycQGq15UGh6onZNVxjeOuA39p6DHH49o+HTjDC+BJdt1EcBVT0m
FUw1tgvfDENSnXuzk/w0hyV46eSHpV5mUFycA4b+pj0fyshm+B+f4k4ApKStARQZioMpnXMcpNgP
S+eRrYEFpt2FLyQD8T6f7rnl89zAJJSLbUkRemEgJSjvFt7LtGStA+NhaXxEzAdxqADPwjiaxSi7
a3MtoOKQgwiyPNjjUY0D4gM0bZ/jp0pX2mzR1mXDGVbUMAYmAYLPj+foM2MAab3ETRF7g2HL+u7V
v7+WzQCSrmFXDztVPsTGtbVOiuEQmaj/EvtBu+0K8NPDazGeMaj9TheDo9LuO0aixe8iYmWNHEQF
Dd9aKTNboIg+bi1h5z6bEle4G0nCVuIjc39pQQpwULpdj9T3O9cIHvYyEtIhQzDNsqQrjqr+oSh/
us5g+RVjNiHga7AHlNImVFO35slksWmhpFp2rXqjeabgicqbWN50YwdRF63qM+MtvRQTgdl2XAZx
ehVE7GM8mMw6ndMYiKHXxw4s/ZmxEf944AKAPZ2z1eH6PUW/DwM19cfxTqM5tTt+B+ZBaaS92E8y
M86BsUCUgmH2k2g/PMFobNI4LUi/r8hFO4PiiOdzIyuMGMd08FtKr6jtQ2vT4EH32oCaEn1TTCaG
77iyDkSHQWSSKziVW7nbWY3HjrfpdvFyFtvssnUJHp/zJIKk9uraa5iHadeAYRSG2kCVz2Z56snU
6AnZWcDoOHS1/+PovHYbN4Mo/EQE2MutxCpSzXLdG8KVTWLvT5+PQYIg2ezKNvmXmTOntEez/zIb
4NluDZQ5he4Y3OcQKOvSNsdB2m5d81rJzx0f1R0Mw5uFa85M1jCZZGnZaWUmpDTXjoHq9PC7xh2M
N206ZVbIaTqg3RNesjEamhOFB42eGp/EAsFsNOJsme1zCjlSLyTfnYfDQ3A6Yoen8B7Dr/bQdVbA
Km26BiOgMkU8YEyhr99Fab72MkNc6Z4d/om4gCoMWumfIReIp3l8F/AOW5kJQ01YGnc0f7omYjID
RVfCrWuJFAPDLdI3wgek6Pi11s4JV2H1BI9hkl2rduDALOP1MXv8S5JfahIDu9s8cWxzpFjFs6We
h+SWQVNLf2CqTuNxfryPE6MC2nTiQeHzGK23ZL6uuVs/1fq9dQY3hDww1tc8przjbGaqWcqrbahP
1fA5IQ9QnFHwTBkTcX/NTpP6TzeuYhnMUlgmPr6GC020zllMT+hAj8t+m3nxRIvmtei/5M9Y9nqM
14fo0X8vd18SzoyEYANU08YTMkx36s93hYLmoMe+bjHcrV7In4Kn6ILbKjHNBq6d3qxC0uLk8Lq7
ryVe9z/CkaeOBh+HLkiIWliUa/lCgdNnoZx8GKqNEAarw1PRvqWUGdpF0aONS5BXkJshUrLXxM1p
pr8UxhohtJBWvGxgvOunFNGDcbSSqE3DtTuO3bXO2ZaPXc8QUcueKAdp39FciFx96UeBPDgegZbT
35HRH3iHrITL3cubc0KqR/+laeRKJ1tnSUF2j71VsPXFy5efYfrQimeJl7TBI0JIp7Ler0ty0KAF
AfaX0SKG1gOs/JLE/jyfy5isDbts3Ya5qkQqGRC93erHsTls9K/aY4xYZEcdLyUO5nV5W60XrXNS
vMKckr3z+OuzF7m4GdCG4+kf1gnlFG5kQ3D2OErEOpI3IxcV75xO39l3029hycASEpwMxyJoSiq/
GfDIezTOtROK42CKlxWOtnKIBccQT0PBBcXbwvmX+2LetAoFweAM6nIPojr/yeG2wQkE12k+Hy5w
2hz0+4FpYpUeq9IZ4CZg/wVC9D8HE/V2zEc1DbVTA6XdH+aTVPxJzNN6K8xS+IdZqFkfesX8JCuc
FDjbYGxj3WU/iV+N4mpIL5WwcZrK9V/eVxw8MWMAjY7CgH8Rybqv9D+lcTX7c1q48myX+hYxx5A6
/h+/WiKjuRmQ3R7M2pT7XzwxwMyiNDuLyUGfPmYSZMRb3vhbIt/6k+HlhzkJIjS8kMUIgj2Fy/QL
csL0UqHuRaeph3XU4IC6Ssj7sTSa/gdE/Af5nhOjfjEYhhdZfext1SAqykcqrGNrJJsLZoOdiLMs
dj+ZJNNRMea+owEBaX5MTzl9kqR/JvALu+zAEH8ovL6lvg2HKmolJpBMAFIDtB5EF2J1BiGu4E3j
xH406qOBurOHYlNCApMcZmX7Wr3lC2rvg4UMC3Fad276Uw+Y9OBOCyzDqx6OxlLEzcjaT0+gf9l8
TKwI2UE3OdAbH/eAAUnXuQ8STBZnjWkFbXELTBOvWsMSxzS5xsqPy19Bt/5VQRmLMaWruHjixxe1
YGk+6e1PysCNpgyQYh29jGLuEd2Jemp/4+6V+tYYoBK9gw6lalTX56oK+/5wFFC6Uzq5VRZ0bXQv
owZnus4vBuyZEa0Y73XbHqpl6wWT/rmzQHugQ2LgqfXoX8/x3e8s0gDeU/EGAVYSXswE2UmkwQlv
yMk7qWMg5t5dDUQlRHRwF8598aLHJwOntyEColqSZ8P0VwVSbriQjSv7+ozs6HnpDtJ6nBoflSUr
mgIWTRxlkFUxN49q7HY0Gtxjsx4kC96kb6a+huuk/jYo25gE+K1n76SovxE/44GE8gwi2iEzb6rs
zxmqWX+pDs3bGD91/LCmFVqDT/CFCbSz4Eh8HQ3OFD/xISC0PYMEuzf9WPQbEwYxeMlFQizbricV
w4YY4P97pC7IhkiHgri640JSmlckLtMpQH3wTDYKzFBock0awDUFf2mkYN0sB704PlV0Lney7ByY
wyAE6/Q6qafGiNA/lmVgKIGUnfkVGPZMnyTdyyFxsUyLzzGm4D8O1l5gTgxTKEgWJNU+xUybgH5u
0O88UeEcKmjPuZ/TVMsHLomiQUYHVIcdlNtVrBW3f1yhk1ajU8yeXkZiHiI2Sctj9y8Gj+88GnZG
kvESZJU9me4gfnU5yVaRZESJ6WapC1bcYrLPhT94GVPV2e4n0pMDyLFKEjIANGBCMNpERRoohr+s
/l2O0sVtO8BF79G6IjZn4AUxkkt3XcJJvYqgmCNEvBn5S6gIx3mDHbyY5LjtefklbRruRGQv7rTK
7bcwcqecr2WJZwcI9VVlfMPra1YlyG1B+4egi/EDUThD/Pr4x8SdrYVYzUo9qrLcomijR+QmZmx6
bogoNq+T/s/KPQIdp+FEgg2ezFgz9mJ5LEtic9nT4hAxfxru26x2uR/K1V0HD94VM6XlYPZ2vT4J
bahgPawPR6n0pTlSIe0OqFh2aOyI+3SMwYPtlaxn7pGk/lHocJrpZUw/dfkaN6+kO84a58RhTEJK
pUx3peEd0lpTn2TNhXSdJiFPB4AnzVjzUU2gFa5ODwDZ87S8ZFz3GEsr0FDd7O5AColRevHtCDuX
ySjz0Vw/dtpbXvvZ9GHiwx0TS1D6YkaLFkptJOIgt/wr5pvQuLQG9BcazgYpXcDV2madZ4R7Cuc/
EjvcVhu7yuiUfaH21fRWV+9T+4mZR00v3LturF7NOQD7ZyLDKgYrldZQKyJ3NRkcODX8DNErBjh6
w3MJsDGWOGbKl8GESmlo0FfTmVCITE4+k3Ya/Xp6LvIYfcFCt0B25liaxwyjytXheMlXl5aKTkpf
9o8/WSlelOJsaYE7y08FZzM2KZknjFsDff8ZXu32u+D1E6qCIbMRDcNJUU82ztCxwq2Zc2I2YB2P
QmbLTNKLOqLdqgzIQEsp/d3NADYJkTlNfpwsQBkXjo6l7qHMg1XBUTRRvoLMLkCZTrXYCqb8iV1Z
p7459hVXhR2Lx4lMxPVG7QeDZYSrkoRtcsJJSGBl6S6oqJacysHn85c0gAc/gMpO7qS4cCT03m0U
j8UEKYf2orj7ah9N8W2oT63l9QDr8EdfEXBliouiI7OiRTvlFiXGkzzC4PXIKUBTDV9zmkI4zoUc
1VrIPNcfF1QQp1WGQpFd5vxZzIkn+UMyacrbF64JcuX7FlDift/1n0V5nlYor8C0gdIc25mpjwcr
SDE5Wz022ohr5SfjYbQDZWrbMzpq/HCIyyXXsfZyhAsvCrSdVBgO+bS/57RWh0YJTJW9T3YA4BPM
fk2ETAr3QXmY1KRTFUnmN6oKpvwKsMG8QkeIxIVJ1fvccsCDpluuBf9SAEGxEWuVxADk2l81RCrk
BO1Xwq/QmEPMXRpSfpjskiOx+dijzMSifz+oR1E5F+zcNjSG42O17/NeNA7lnUacPUGOdPUD5Gx0
e3UBKPDgo9zvz6jeqNzoPpltWAbcD4a+B331eedcvrUSAaDA5bO6awxxnmYPV2UEu1TYuQ1rF0dz
EhMq8GB0TqZrZB4TbFFFtxSx3IDkVNWtWt7mQejsgl0BsQL0j2SChN9woH4EHFL48Rg67OiBIONt
FQb0DUuHreuK6sZj2VjCBIFsh5warIlfJ9yJq+EwANHn78F0e+NLNeOoVOkUie0yaOwUVlfeXNXO
+rgPDdUPtF2RLG0HEKbLgnXwjcm7ZiuWT1y4IG491bUHpi9BauUujqB65Uhz0Alu7CEnPsEzmv7G
0oKsmMjw8EClVkytH/rnOjOsu1JCAT3mgjsycBIOKgGzaHywfV3e+5yT8LDqlzvIFSkQa9MENUFY
dMpUho5kuggpdOwMQGI3JHDX/sBaKz6TB+Mo2ge+VyxTgxYQRhG+BxINMC+FOPoDjjajJa7RQesH
kUYOr/WNN6h1x2X40qWjWsNDhH5fVc6Mjetqt/kez2I5gacyBAh2UKqh5cTFyIUJCNdzTp7ud3gE
oCI+5ZMqH/uZ3PHEvc8XtCwChNn7dZDeoZXOX6h6MHlFs0j8wZ1eObF8qf0eCAoCGVh81Oh6SdjF
ec7Pm4wrA8XGe8EDyoMuyXTPMeRX3gcECes9IRJc9hrpqIgXIYaeds3uPkZW2UpeMDAu/Sd8SNTu
PYxeMjSjTPIfkDxh90Gs/9bvttZgzWE/LNss7VSGZnhUOGGLbZzNeAvdrP4H4Ucga5xIy9pZEVJJ
IVEy+qGUQut5wgtbwSyb3a+ueHyRkujXj8iQGS/g4BsydGxhDgh+PjPNpiA51RjLKzKgz1GpzvRY
ElY3+ARTuv7Q6xJ9tAMpqxaEItEqkiDl4AdvNg6m4Zjg6194l7YvOL8v8CQYo6jtRexdEb0CgyVg
K+w5Ene4O/SERYEYMMVRx88bBK+ecj/2S1SRx4eHfRdCxSN1E7AB/V4XUCYwjjKhUyFhk71Ribhi
eN7yZ3dl02uVPzKvL5iOMsAjXZwA4h0lXyJ6jB3y0s2VC1Wpmf3W+tlU3LYPKIKRxlWvXYpokAnK
fpoZYHIWMsnEdoScgaBaz2KPmejrUkIBOAGDpkQS9rDWg+zhtO8YlFo1xYP6Fy8KbmIwUkFDzGeT
DGAzorGCnw0QyP5XEgdaGP6F/BGkDGBdWhtkWFUz6Lab1UELQfbZhnBRhe2YYCHsYrw2qg4csMLc
zwDYOdF+kQZtXrpYy80kXhVZhmzrGAa/38mHxNygzAFvNmhX0aJBu1r3l8dicz6D4uBVSFveQvst
kFDitBVMCPpxbJf2xpv5y32pQ6pAHIhfNO2bjop4r9wx8oYux4InlfeQ5+GgH3r6fswmBnwwYe3j
lKQ+ZdX9AvaPgYINFbVYzyg/oHKY+5Z+Kd03ndswFmZB07ww5ccZBRHCXtGZr0l7ZoYX2Ki45BWr
rz/CGm0lRi93uysO9JptEk5P1Rzka6RDKcBnQ3YVXHfhvwvot8kxYJoV0Aus1Ljc3ZDfHgz8vEYO
VDo8g3L5zERzbJ+p9nLhLBN5ZFlBu7pifbIWwlQdg9PN8HXJY1LDjEI0beisjNl13b7jEXKigE/Q
+EG6F52ce3l2s+x+nRLJ7Te9Zryj7IZxK3Zu+sHtaYok4vpjcgJkdkx0Hjp3EqVFABOkZFRTBmLq
9puqEALPGbdXqKCeAcgBxUxx+ZtzqcqO4+Of3ffgyW4K5A5/DXk4e5lZo2DP1Hu5u1ZBAfCExpiK
31hcriXB8OABxACZiHAgMb2vDd87dtKQrr293N0UOTQKeKxELrbM7GFmy7Fu11SAMSZigVa4vDPW
Bs7FFVcu4QnHDHgFt0WYgC3WPeGKcVzncGtCNko7/ijuPjawAQV4ubCyXZN+GsBVDCrRT0UyXl2Y
ikjjy3IvEUNT23ABq9t9yU+iA1QPe9Ek/hBPgOyOQu9gjG6Gi0rmUEHSDnk6ByrW1XAlSDYnFKrw
y/6QCMxGty9P0JJHv5cl73rz2qrRg+i43jW56ZgRGMiaffB/80Wf1e++bYJ79i+dyb+L8Alg5j5h
8IDBI0qvxbXWi0b+pB7ipgo5gzhfxhp3OHOMULlBHhowDxg0BQ1MGZ38ZzjiSMksfFeeB/Y2aGFx
bJWTPUkopoQlR34h4FGNihMJEm5TonaBGQnqxCPrJht6cCE5G1SJ+7iGtBtX+CJOuFzBvawcqLOx
frpq+t18uoZ+eZ4O8mc+cH+BUng6DuAwGshJE9w546fdL3jeinCAdzBSuePVh9cQnSHSdNkEyehq
INXRImCyDC4nUjBh3KQHi+LVD7TDT03/RQ9MybhskPc3WwooGxrTdEfsCTOfPIqTiVXm+MtHqhBe
6+dc5XTfJ5zzc5/cic6C8S2KzpD14ZQue2mlYVPnonQxsZzxGLt/U44/YOnBwuQdSOg8FL+8AUHl
D9Bsj9uN/ZA+Nv6tmyCVwTtujlbBx0LzCQ/MT0a+AHOgSBihDKYDhXkOXMZLvB4URuM3MJNMEz/s
GKbpvwxlUi1gjNberBCxqPpanbZFSdY7Wq5N1Upu6m58wxzGf/g0lG7yqdxmpoxUHMRvIUoe3UI/
Up3JmbtgqENNCIIlEAVBVbensZxxLkMOsNoKkuFu3/jzxRKh5u5gZzPda11MLEMx0YlJ6hJvQR9L
h845a8viQXyEMVxOIxhY2UjCUPWgnsFI/IjdQlh9Cb524z+h5SLsWPmekeJtjL7+J/9gDsEzYv8h
YWJUqrTBpru6SR+MsOeXRNrdMKQGS+RvIjok5KwYW8C2BfyNVXj1lQIJUO8LG7kFU+o17PbDv4le
eNfeqNOysH8eXhG5fTd+Tq3BSbsF1NHrqyNqU6TyhducygsAxh37B2ZlUXzVEmdy9AMkD1c4xRL1
ya7wMk/5hyUSxNr6C5sluG4G5caOsM8IaYFbfi9PCp4Z35swDFryxyq5lDEgubhqcM8W/VPBrUF/
YXrx8fGqonhARQU7zCcUTnbi2gUdOZb+AOLysXyk5+nF5IuEuE2RJHGVjyW2S/vKsc7Gt3WD6ZP9
pZ5xyVyGHfH/wXuE88mmS1GyW0lK31WvNvg5dAiwVHphuiWCHd5xLDl2v9BE6Nln1YdpWLuF332C
gQyH9VLA0sek6sNc7M5ABrCXgmEkBU56BKjD/QwhevPEulNfe4gjfnHNz1i/57R9ZEUjpN/VbwQ2
xwEVDzYJD8gsc7B8QmWyeYVv6gXCqOVkjhXC/oHZOTitbZUu2AEm85CqkPTDl3DkP0DxcTiUdnPE
dQjyqxHeL8UrkHd8JGkHkcOOwqTVjopf/zDhTfAVqnfjRX5x2QEOpYNfHOMLx61bu4mjXjD/vWS4
FO+m3/RbfEEhQCXxNfwiXUI+uflKIhq8oq9xM192yDd00GxNH1W+A5KM2rDyJL/zpiPwy1d+Jrst
IBn5WL0M/EpzVJ7wzXTjM8k8lyzIPGAsb7yxuH+072bZMVR/vjZfsbjX2JL/p0hpl/m8PD2+MHRH
7QaJH9Tg3XSgx9F8/MZvd78nH0n5SF/YTTwZ/mDlI0DU3vuLShYq36x4zEJQksiuA+h79hDKb0Ig
RNazfhrCib+K2+LHJ6p+GqM1w/XlhoDuzEvz6yB5Kk6SSxjbIbti5Ocq9nBKwhUlIByLp/yjObXB
UTizF+MrxITL/L8iqTk1p+7ELhn4w8KNwTz0uvhf/BK/vIq6hZhnK5Pj4lr4vCHcXZpfpBUswJWS
l1tcc+A8xLTNOKa4bA19sy97BjuZ5X3eeemEPRpWc+BJARIydPsmdrPSfvpMPmlnq2V7THjbUuYS
fFaxXiSXHtRsvFGg5+TCeWRca3hSaBaDn4PJlYh0IX5VkogDK3+coTr9W2CEIyTHdqFCxOuOzFpq
rDzRHjGTRHqPfQBwH9U8v5YwuJgcdFLCGywteIZaCG3qcS1vkFSgdKsXEziJpVRhZLgQ5fMKgISg
aO6cuQ1Qb8y5Q3qh8ZG8IahgyjpJhz59YixsEAjAFU0qhxzBUEVhGHHHlVgFVTt3fUfKCWXjlXaf
3nW1DiluRMZOe8bbBlm9Kb9aC8z4MlnxpDA2ucxDiSaKTB3E3khbqFykgBZfo6JObtE+iM0TUHHO
NdIHJX/rpD1Wy+gBCsw1yE59wmjRt8IihG7klMEA8WMX/6GLhWkLt+gIL9ZHEuhjWuKjbQ+Xk/wq
vt5/qqfpk7v0uFwfb0wWCFqbtrt+d//VUG0nm8pni1BjhAe2il2GS6SuVh376P4sHvr3qX9Kwg5b
r6f0OY30p/JYQLTrhArLAYA8M3uuJuXhy9J064fhXSkq3UkzxpNZI9zqhBSvjMP2o79hgcb51j4X
IcwojrTZZoDOOSYqvgk9E57qCoc47CnxAuV7/bEMJ/XqaDptNIEtAz1+ZgrO6YWfDSS45snmeO6/
KZOBKroDiRNnFEZ4WRhfjwPHw6sQnyGX5Rayh12Pms0xPxCkepDknuZ3iZxx9GYZkPHeOvfv8b9l
cZCBbLYnkOtWOtjg/lxHJSJ/lLWLPXxByfm3/M3RAKS+QypSnxHt71aJNFSCcG3Qachi6QvzX65U
EvKS+iBAvf/FNe+t8fv3NGo0GScYEzOZ8YOQLUbp8o59+RluOuI97VX3GR+7AzoI1Jl+dVMjvLCC
pYltJJEn+XcMJJf0oq/prTyKb/C6vxPVRMDNMnro6y0DEcH8kBzpCdnGss7AMxkvOZ7x1ZAkbH5F
9WC1JB6k9++xTnHA0REcVnqRnOKmYaTWFSSAvpgP4VjrneQmmfgGSlVIL33zrzE/uoo8SE6AfS6R
zuzARZ3YMLRdfA1cVeB5e7xQoJ5S28+tk5GY+l1aO8RC+QIYiz3KQdswjVPeoMeGhw0xDkvRg5G+
4IjOoE3J4PGfB85ZDN6R/5g2w+0C+mFKltuesQvrVQwnND7alj2MqbLpAKCNJD/iXlhGwIvY6kpi
WFNHqNjLhfA1ZkZld2ZiyyOtT2znXnhvADmrqrT8XAoxYsJD1eIqkTrrs0XngcJXUWyrlmFr0D5U
qYKMCtpqLE2HWtPeqIKm6oIoamRxGHvKLXXhhtyP86EZLgjjCE/sERb/iJsX2v6qyng+pW35tUA4
o5JbVn06UbZhJ4HW54L4EhIRxt+kO12Nxz+mH+1yE5XnRH0uR2/mx16Rh4l+tUGI1NfOg6RYB0gH
dZaONCyPEj2UalSy2hMPGjXLhiXUr1mBL+UN3kmdeAK6IHoia77N6wlYKK4u3XqkydJwTNH2Y86T
8iqOTfKOMLhmgW8XPxgAk+469gvqyMebNR3G0iWDAmr8WJz6yRF1WqZdd14xw6n2neUucDbWJ1ZJ
bdMEjsSJcnxx5n8jpImVqIaMR6uvRsUjEtIAYfeY+VAKQYwUI1LBk4Yjo08BYSiogFa6HfLKhnvD
iTHV3GJjnXhv/TRv1VtKOJlqJ7GNAQJjWr1jynlONBrDMQDsG1gWAscF54bsi7IvY0M3qNSxZ1og
HVMD7YgRGKq4w50oa1zqN56HTVDlRZVfEutZtD5MKqflUGQwRHZY7+5ATNPxQ1HelPw0IEYtq4gW
lREu5bsl+CuqNO20DKE1H2Mxkojq2ib1mGW5neq/DOeE4JoJqfwVtibWUQuoHiazegTeipmjygxQ
Q/8BDoHnC3I2juXgoV0YZv0NXdB0x1I9jPfgrkAQ98iMa547E/Hh2VI+8uYi6OFcejNOdg+nxDuw
OBaI44hDxzuQwd83dgA5Kr23DC0eSxDU2bjxZIscH7RoHa9cWulPq9wY+GISKb9o+SUzr83I2MHX
iq95fDYyQMnL0J9MSuDkh2wNY3gmLYbpOH12ofp4XI9FKDLfJ7aPypWGaCH2OWrkk/BgLOkrHMSn
5AfS59Ys22pim+CBGGNZ81kRoqx+7spzgfVI90SkzRbfDfacYPL1v6gzvzBHZHkiI92hdq/rQ4yN
IPvYTWasw0KssvoqnIVLg1sMuYIBeOoKf4EBHSZDoH6kxaNofeuPwLnGUT0/kNqZv12CLvdVro4C
LkHw2x4ePrhGie+BV5CsIkWaCAZtTyTaYDl1yEq/WyDhuZ0W0uprMrYUHZULMTlRcuoILSm2Ewud
P8cYTRo1XbVv3KY+83pI7BuNEKpsbxIhH+qrq65uezLHLQxt4QpwMYSz22P6K13E4phnp6F8HbLA
7F90vM9YrtWBx03SjjlHsX69v9xHBw6PeWqQLG0xbZjrbnF/xCs83Bh4yZmPwge7Zhpf+/KTzqHF
4gzPqS1uddcfmZ2fMFRoUKzPITHtf0W9I8+o1jG4gbRKyhKLpqjP9adpBhgHme9T8LjhLHNaOIk5
sd71Y+XgFrijudvh1HAiQy7V/zeSBmj8WW7zS0enWtkGWQ/72ps5XfFNTtyR8o3Glb2rOEjYDEBd
bNomxyiwMHZquDIFVNDdlui0QrtaiuOj0ytXJWemWwjEws0DlfG+e15gEUEiAVrlji+nXeNr9syb
5eylMHyCOHdQ6FwpfOH8YrqL4bp8EYUUkNCacnudlJ/7UW8EwZEqDDUV8dRzGhOn1zmAAnekCsrT
3L6v9XWAoyrQTdKpE2GIyRHMkNUvwRC070y+Ivdp6Lh2QH8AQy29LBRhxHnEVuNGvWdcCZmHyhHw
aTNESPfje0s0kryXY8pCtiUo1LTx0Sl1gYfvkENV96GiUoJ/42C79ciOj+ZkWR6cbdBH6m6BoF82
OX6eHq6jaoVn2UHFGwaQvPUQ4jF8ffiQIpY/HAchNkBZMKSLtCBV2jR75ufmN3Be6cugJ7pY7qlU
8Acu1lDWcFV3K6yK4k0yAORgU/blQHuw3KgYseX2pc0qVqMQfiQYHhziqyIj/6Siab+X0QbYFnyw
h1h1GVhBp+Wf/BxUz9Ts3af+sNUDE8aTcRvf+dEZeZUYZBKkC8cZlm1k/Cgf0MYwjN0R0T2pe+kl
vRa3/KgE5M3CzuZ4p4+i0UUKu0OFXk5XsYZQdOZ07wzick402+3spdg8YN+Ct8xlkhxmFioM0jhs
oGJbtnRR/he3037V4JPQy3fJe0ZEmBrq5i6GUERvBPLyD/7RFKwv8ldxk9lFXnMmFFPghCM1dQsD
Vb+4BY/zqbrcn4Q/llkTFLTzSPVYFr3PhucTVghps2tV8JL25A1bsksKs1GBRuELac/JbXkrSvj1
+4EL6Y2CnAvELxhvPVVvGqbRALPVgZ92m+PhaTcyTNw098YEo+5XIZWb7pRvrtqucV+GkomHYbwH
kFX/L+8haXJTCnnIFxE+2smBdV4eMPenKep3t/wfbYEQYNSsfvW/WwrxP9SLDlLGG5e88jpe508q
+4WA0D+yP58wPZVMm+1coRPGYggMgK8FrgSDxO36UEjwB8JM1SmRMWP2WNjT6PKtl//4/Gv/SzgR
hxA/ZfYWY0tE0AKs1ybIVp/2czKYqUcLk2oqjxwtNVgK/6jfy2/tJl7Lb2pMoLetvf1DKwjoTaXS
HbQg9Tomfdsnp1OQDptdQf7Co5oQH+CuZ9nCDxsMIpBElu0epiwHCQUsPHP6d9qgbXFhEoHPAVyp
2DYMjBlBi3k7vt5g4uvklDP8Ck3MzyNMo+lavErfOTr1KwsbDrumQXpwEgMbkp21q59BzHQsnrH2
of6CBsgIZMeCx/8zryEh/lBdUrfyDTGApllm+m1juUy2MhHMW4ryeES4g5vQV2O6FFZUa6BVDAo4
fkXkXRytPw0QHneNiUEuRQ1+g88m4niaUy9707CCgyx6lmtA+hPaamVwJNYVQYp8MzCbvsV/bfLE
1uQxmsfkVT6tFz7FQYflLMH9dH9Kn3qAwsWtbeIhoXCTW0TGAH5ZmD3ui9bG5QxVyf2pPJS/FmyA
nfaipraR0sOfuD1rbTPLTLkR4Xxi1ES38g2UqcN928ZuzsK1hydl67UmEZa7+GtbR1hrUofCH0H4
mkJPOyj9WcpP8+wJl+mWhxgb4bhWvQ+Ci8Ld+CNCtcWm85etyEKrhP185Mx4LCEiCW6GtLkg+7dk
AmH9DOsPoiNZMazbYQrn9JdyvfMZvysZtFNnMtwCbE9ANHHkCFTrb3nzktuhywMEUL7T9rq6dYKi
Rbgw+N440dgNo0/mJm68UmXUgrznOsQhkEDcu8yvZOLoCDUzvcYAUUZ0jcuSC3HLYtpYYie6J6wY
mr31l1YebR++OjvzrWKyCAWhv3v3qrRJ+CH0jXZ5JaalRZEJJSjQMD6AbsLNe8dHC4/iUACRIeKr
+CEBiWxjwj9YwiowyMNfZH80XjOM2dlT+HQNbqEEj+FX6iicgUs9EldGBugxX8uTWDyi3XzQ4H+n
IH5cbOoOTFovg2Z6bQvKg71uugnsVzXoiaXmGMPFdXTY4XdCpLA7+QBp0GFmZShyIcNEcXXg//DZ
CfeWTHfhyNgeT0GrvnXphx7v/6B3qkhQLJfyMzafq/XJjMMFr/zcU2EqDW6lHxL9sHTE24VGHjaP
o6ofiyoAZ+C1zzLPNKj6fTy69ySIB2R/O3K8G5zdXjE+hk8p5AdyrozSxggB73b8bHFLhSjFqARs
QZRwl6EdwBPCrlAKEUnZsFMJLogoUylErWJXvlYf68v6/8Ng6oIp24KdirBdUTNeC9zWKQ4VYNdQ
XZjpb3HshUC5B305ksUot5xtjWIeDn0Ig8YRt5H9apyMXwL2aDaK6mAMPtzthrr88WQpp7hud3bJ
kr8fa5ra/jyRHFCEsYl60jdwXYHEXTuJAtnMpf+DXUL7jPsC9OEZIOqKZKltkBmCAdgQ3GV4dRQi
2J/otgUw0O+o5IGEflDgMRzoDDeLQ8SprJZshQLr3710OaQwX+dDT2o1rR6WFFsMpa3idlY4seL3
o28J0H+CfDyi+pWyb5MrJ34wS0Zz7PD6gAfMyk4rFy1uo3osEi4YPohRzTQysNxxPky9R9At86gq
cUymD7SeuE1gBlP5YN0MnNYWwVfAKIPzE18WKstBxmQHgtGbLtjY+kmrd1+92HKN6kmG8cQGwUVD
AHmyZ8sZcAcuTnR2cL7ge6lYtOMAL4Ssc569OEOjwHLmSmqkDPc0D2v0BRX0c6hw51bwiDKskAhI
NoXfmL0IyZPU0pHwybS42K3QxqPXCODsVCqqiYNCIzqcDLpEmOH4dlJZ4fD/8MDPGbGzAbf6AxPs
/9sx6h+dsRA+CTJtisfs9s5BzxPLvWx02eztkVJEWg5dfaCzpum9w4QpQp6/DqyXpojorxrO5Prx
oZ/r5YotNUnnnbmbapCDqMfEsfI7jR4pyszn+4hXd5RQ2Ww1hZOxxWiV1zKqs0tluty4DQosrO0E
1nx1lBcfxGxMGfYceowsypcHURtZmEPkSA4r0Q+93XGEmM+F9ZzLLNVrNdCfvzUCJ3wo4goY47zS
h4txEPSLsBCNsCftR64Oxf3YorhkSGBgPHt50HpmGHttXtI46do8ROvCNZ5qdn4/lcuzgm3jmP81
gvgTswX6BHbMABw3i6wGHgT7EvjMuk4YRCwI4GR3Kt9l/agmuP6ZkTZfRbwQUi5zRxTtFZLid4H4
3Vkz0E8zH65yBXXTVEmh1Z2cXXL34TQxqlfB+0EkMdiXfP1/TAoawTTZ5eKis4V3oELfWBwrcZYy
ZCIaSwchj4BfKJMWd6lCRED34aAgGaIM7pwcLEf3W8zyO6IfIEkhdyD/3WN1QU7i8TN9lpEnG34O
Mv/gCeCuB1IdYY+zpk5Kgjm8Dfoe00ZtUFR/SECGMrQKyCd7yBKg7umAo7d8s0QC/Jz/qDuPJcmR
LMv+SkpuZjPIViigICOdtXA3ztyckw3EKTjn+K7+g/mxOYjM7syIqs7qWo5ISkhFeZibGYji6Xv3
nktMpxYuJegfjKAAfvxl/mVg/oMsxPTUnF8rZnsgVc+SqZudrT5ycmPYqGVMaup9ps6WiS7l0sbH
n7BUbQ2HVAT6OxW74tOQH31iPqpw79D11vMjaV7NM+fYTI42wJNlDiMwWhb+hsKKLjQnqohow6wZ
b0JkpXRZGM/2lgFMcCwfmYBumnsWh5Rx7rK7F2wwh4GeyQU1OOMHlCP9AA16wkeWo+Icaox8TWE2
62nyX4zK32VrmoVEIPKGiPWpmrxTv0mvblO0XYwtWVumSyp0uqXlnVw5q+5k7of7ATkRa9x94LP3
9LctczIyWtiQ0B6TwXMdruo3HlcusSjjQVsgpXDv/PSYYNaE8rHorHOKEIgJ4gv8DvYQj82LiUz7
gqjbdkkLDI7ue8NAgV79ywAvaMencK0LwFMrth4glIuNhBvHXQWaY4XPEECp6NBfrky2I/wCkxwI
mrgXOMrXPM4cALaz+YVnTt7s5tGBdh65OBCsoT1xpoWe7Ep8sNXCxj0vcMYBkjhPzaqvmNJe8C3Z
EUTlt70EYTEctuRE1VCEGBEX7meSLSrwVvHGqFYNPZEeKeO91y5dTgwHjkipdjeHqMZw8zKN6o36
Mh9x1lbmaUL97CG+cD8tYrgu0rHcTZO5V12+h1dwqH3t3Ysa9B31Uun2ysu7DwS4xda0wpcwch8+
QoNl4Uqa5EDet92D2x6pAvDlE6vE3NYBCAKTOmfAHV5NBBtgtOn0fQnZwJ5laezy0hB3FQUdIfNE
ZuwkKTZgafINzzKpkEG+TtFHOSEBW9vsxNRtZfqXw3CXxZSsJ5PlJL6sTiM1vFhLebIrQtDPRDuR
osRnBkhOXamTSUKC3MTMgwV5ZcEy4Ayl9y5S/RIh/8G32V+BDafdRU0QXMyNGgR45sJtt6gRhf4K
i6TzwD42Z63dGnQu0ouRPa6x5QtjXNC7bcZcI6A8pctBPBRy1TXMdiSozBjiy1yjs7IKrW2saDwd
FYwvdAQad/S8jaDwm0WgGEln3MDWdFYkL/eb1t6J8cPLN6WPP/86cQ8SbE+9rpijhpsu3LE0BlCe
qh0j154u81UPrgXXHIdrmHMjaOSQtYKjEAjSRgbkhTS7Jj+J4s6hjZ89jO5Or/Y4GnJ/g/20hFV8
mD4rY9UyCZXawg6PYT/3jqvhbhLyAH2EQFp49JQF1DrLIjzV4V1f3jrdQwiLHYVUkh/ofcl025jn
HvKpZh3Qa2jhe2mSGEXn9GAAsMWPJW7q5C7J3kKkcrRSt5TWBQN0VDTuddk8NqA8+nNHdMK0K6pL
xfjSO8XevaDJijkCc/97Xi379tGR4U3s9Ee9ah4HDQZi5dOiZvMY4CWPOPgfiSiCBc03ICdERRib
lHQbTd/j4mJZ0yC6XraMh4ZF6gGvU0tCzId1fctTl7S/yb0J0tcBGAbWcDZvDdl3fFxCakhVmQ7C
xOm6TcuNmB6Y8XTDMYD6hJ4n3ZtzYB1NWiZ59kV8Gz5RJclgaaklK0lcI/yYkffQDGi5XEWRYmcH
MHrKFMisWz9OHyzSshJxW0xDD1w+fdZCpLCl6WwMF3SMSnDAsxWss0c/DagavYoFwdCoDgO0Y3lF
5oDJlkYzUYhUDB65ltKnwjnggosKWo6spsNqLJ+ENTJJ3yQP7L3eUXmO7dn1d8O6OoUfuYbQZdmx
m4JVuLdR0Cgqa8QXFeEnuwo2pYjNiwjx3FB8tMNtCUoSLSxBaMnSRYKAJxU4e+0vZ4sUMQn2Pkg3
QpGZ8uwifJ9D7OxpXDQwZBiXo6DjAauv8IQg8UUpnJHsRAmgbRBlkTEj76L4ETshBT5Qbiu9UkhD
mWxtpuG+NB9EoXHTb2zQR91NhsAhLmZu606j3YzUDHVS86BAsWThYgL+zV3uWzehd5WXd4Rz2/ou
jw9JeHSAaJAHX+Vrgr5cpn08+lHzYsTW+KT0lbW1PSyLiRC5rbyT4Tr0brR0W/IA79/Neg55x3XN
zrX7GOzrkPpUkQ003VTqpWT/OuxmvoJ/YR3irfXtENQLl1apAeOPTXcyZ08UN0N0jBmXHerDkCJT
2sTyiz6OAsjqgaPfD9gLuAEZYicHNV6MEHP5YOEaQDlXVdYiDCSujyjFallYp7E/N/Bwkr1CcLVM
vhxj6SNXZcMfay/AAcPHiAYpDOgU7DyzUoqQaFmWxDGxO2jDc9CcCPFwq70yrswcyZEx3nWNuNWN
3lqXIffYqJOoEk4PVsuUsNm5TnpVwhemeITHTQ+BtDc0y2jSqk0GX/Q5Ol7T/KHtNBPy4hNdmumW
aVUoL22LSeeyduHUI1nDw7dJ06vCeWxmGM+6rXaJC+JuKcKF7kLMIgmSZhH7hR2P1jGBFXHB5KaG
kmEh3bwwrtWu3463I2qyZO17q+al/vA/YB33YO4CGhoHnIxeS9OWqQKdmZcEiIWzcbHv5msNhhVp
IAtmVGsf0AySI+uepldBtzpkAHQso7uuY6F8bfwdI9WQ8pWR/xu3GsltDFvYcGI1zg6hseFBqHfX
IRdSy47vYkApiN7YBax9mRXki51YiJBkUeHSdAzpsdNbKijDFkZ+xJCVof57p5vKCmTPgTw021bs
lixYDh9ltfQx+CCfhNuF4ZdMa+MUDTumpjjg6b6n2CnhbjS3LiQuay15Gkyo7K4tPDSWvg6b6WE0
iU7o4ZZIsotjrPq+KgCUuOiv+gbonHTY31lTcjHKnmlVAt3cqbJ7vaSc10UDew3RPX1MmrnHYVoy
QqJxkz+706WDAWJYRONGlYe8YDtNBg32i71w11a94biPtw16QZfgpPWYHF798krhqhr3JS6+BKHr
kvCWkEZ4cXazdc+MFCkSzzykbTwFAwx99EaejfgpaU69vG0sKp05fKE1F9xl3BkWrfuCPc+xARrE
Na2IFUfci7vkenqrnSXROukxHq5ZY/B2E3cDrrJmxjjNNwIaNd3chw6AANpcu1hSll8axZyv2OC/
g/UBfROVY7xz0HQ4mKpoI+P4vmSp2Q0IY+yNys++PDjkdAv0xsy8L3kZ2QpZdiY+MjOIGdhN9dkI
7tJ6FxNIBd3nakjXxDlqjGws1rS1LrcFlfZ09BxYZLsOd4dC0b/M5ZwAw/qs7jVkXhznDCwnO8p5
FKcZGwMFqU3rE3au7USICE1MNAaWbf0y1c/ltArKE7NOYEOgO6NtGDPYv83TVfthI+XDqddRTi90
5LbesYHB552MOVx86w17JwCYgRHkklXXZhMaHbyayvEovB0Zj0rscqgXAKG6Y8nTJMOIcCI+iDg1
WEiFvZsUBnnO3MIlZ6B9JutUvAfwpWqY/7vCpnFIo2AlGRalqwwPPYMhLh50IQhP9E1V7AsgsdOK
aVx6dpEc08mvNwZPMq5nrhHdWOWxerYaNh5dCBa782YSrePufB2P9uA54bIO+JXDfVAyhr3AHt7T
vRzJVt+ocd296JAoSTlPliQrLvGPMx9mUMHTnQIPVCU1EaRHbVw3ZDaixUHmAasoRB16SbeVqCCo
7rULYhNcEkueHBN44i03cnp2EqWvS5/BSNRhMey0+pT5ApmVDV5omqGhpu6/uyX42cDDuabYIVkS
93TFIY2KPr9sK4/zDuFxqsWXnY+rKHERCnbWlxFr2a4aTJRiuFVywq9XVXFqZPEIHRNfRK0wElLw
hM1YA7WtP4u+m5igAbqOu1FbhbKByFTvK0kr1KPnw9x3ZykSMh5yxLkWyxTy8wZ7AdJmvrHU8Zpw
5+XWwYC2wNyMa8+a8GoXYukSyjeihChMri/Y/HlJ90ibRHPsMVxONe6CJtViNt/6IUin/hyODia5
Zu92pCYn4tMhawkSWBjeUDVFJDZL9RAb5zR/qZp7xk0OZre7nBAEFRyz6r2VD2bPvLE8lt7RHpfk
fhDvSUYpDBJl3cXGreaCyKaVLfY2SSz1QqdVyWLe3GjsiGTxLKybvr/NsT1S/fXttndviuKB+0Ra
XJ3r+GD6N1Kn4TcbJ1pMOjjVo7coBDvMLTZqO869ad1YGQMy79XMmVNuA+POhClXGzQ1N71z76r9
MG1JoWoyyKUPpOnKFsjE3qRJMdhauGdAwiYkYINR9k9RsXbIUfkqIjLPLz2qOle/M+pDhwMr+8iB
+Pm4mz13Sf+ZBsZl5SvkdHLH0onQ6XMguip0/LemcF1e3WMS8MxXs2A04qWQ5B3wjWwwe3r2aQXN
r2Xn6qeypvP3xp6XBCx4NdL/6DV4i6Mxu0bZjIaEUVgxL4+CCCEfdVLsopqWAg4J0QuaVjgMidl9
ymBvTy95Cl0fNSIpxnQ9rBcYmmO1kTZVdDy5ajH2twMxCwQju2FBN8V6Uz6LUJEgSQlcch8lNv+3
2r2nYplOnbgrEFAI7yukyNf7Dxktg3RrBI99dBbug06Ka01WWXDmBCf1jeaeVYVL5FRUt6zuBInl
wa4G5IO+sS3bGbnOHtcq2XfsHJsHarevkO35TOucZ43SB/yO7FdR6bBrUISEuaTyhRIFx76D/tJw
zVP+fbqZxvsKGEHabJ1gPGpDZjmJ/J6GdTNSkF5HiFn660qChBakNFqwuBg2Fc05xTQ0vFSAMlj7
O6wY4Iueegy/HMLQh5TUX9fROjZOYfAeeGeHB4uef5QaZo6TZqx4NofBR6hOBnraPuef37XVCwm5
hXiTc9iLwSxcA6qJCsJy3jrq9xGr9SpDZ5yJu5IRVdo808QoiztVrmTPKZwaSHrLWJ0z415w24bB
F1aq3EmrCyb0YZ49BnrTbiqHaWAQMAXXAK9446OntKNfD1BX66vn6aspH4oIKRGraYHlQcnnEjas
Du5Ie8dpwIDTIyii2mvW3WjT6V8AbLPANwbiPtWt81DFrK3H+rkfT11xmopPNkUG9wB0BDozDLqD
dN3266bgMbiKoru+uyunDrfEV5KRThLts2ovkQa69aubnjJIA+axpyioUlLf7QuPaSSW6oJEaBbT
6NionR7eyXOc3RRGs2n5vXNkfDe9AaJ0rfZC6a9We2XArbERODwF8tWVm7jfZfWhheJX7SErBCil
mFm0+t7h9Uk5kD3SMI4B1ZdMF4X9nCImAsVpAqPvGVjce3F4Tw7joIW3Fpmy6i6Nbwb9qKe3taT1
/Bp69zHyssZ/ypj1gQRr7gLOA9KU6SU7+YgBow2Z2dMpviswHfe8oXlAfTRDtVMMPNVW3+ntPbcD
x01CVYaaM/qv8KPs9qYydkN4i6qjKIhfvcxOjN4s576DuITaOC0oHuijrmaYk3uTxm/UWwh2qVwa
Vs4ovk3y99gLA1DByc7OeqLQNPDCBncyo15GzlyPAB0d/Rxkt5N+TP09G+kU+pvBbCSZW3LMf0ZP
Xjbcj16919S5pcpiIR20W73YJyi3BwZtCEzxORbHAM20VRzN8N7sKUIudLVTRH0hqTc2SbZ1wjeC
Tc30QBy7mpm22+GS/U6SruVH2B+T+jFTVxneeMUcvN4LwNgT2J+nUUdN00rG/W0HCsCDUkfuhfFV
IGtvgTNyiqRxo336/hJvtdhfWCAAI+fO5mT3/c7vQXOOiGZ4jmbPafRigcSO6Swz+TlEbNO7x9G4
kdlKlXuFzE2dZYuROVpr4ZUjb1WGra5c1enzMG4bqp6mvTecx6R9tcQqDqFM3/OUC+tyq5P+UHh0
jLrqJnXWedLPhtwCFageiEsHcmbpLV1JxSMCh6gNtBfhyIg2o7tVZ+BBnEy/DQz3JtZBwgmNMyQz
d6eFKM46UaJ6fdargUUswy0mm62PC4vyFM9lKJqnxlr1/p7q3YCbm97G4WtiXA/Dq0wOMeYwm31z
D9cUJEwqz+wU9fElH2Emr9QL61aVv7chQ36owhDLzIMoto19tqyjVimaqNc8S9BZBBu3uo9ROOks
O564iar7DmOBmdxVAcCzhZFsfPOQUIwf/JoBJWKIbMG1QAewKi4reccUMDfeTe16DM7VW2mvfIZA
APKZ5q1JQszVAiRJY0G5e9InxOqmjkn50R3f9PI2rsBw9e/Kfo57FDAreoStu8nkMWzuTG/uMuTR
TeMfJ2tfAJoTa4vxGmN6npbFgw2CUKWPprdNu71RHloI9sVnn7yM08kuH+IaLO9blu3saU3RZSc0
N0AsQLuBUfjVMpxuE3piaBvYD7cMfKxNizcwWBEcaduniFm6M5xZ4QhgQ/ZrfPnpoeWejll3ENmj
5WGoWfiXER8jRx9B4cgujKzwQ4O2HFG33ElzSeKi522g/JP2Gs+mWLbJXvmi5BWphg4weutcGK8o
Gt1sx61vZ58BFD7v3KSIJTZl+OLBnkki/tdhWpfeLniLC2ISpaAoqsOlqR1lRf1FHnjw2lXvtU19
ZT916SKtjqF5UN6tZ3406ZeNVT56FM59hE63or6eWXtbn0Y1MVzpTmUWeIFrD8Q5FmHaEBqqjfbA
d6D3pNWHHONogpGgnJAq05PvU7mpctdatRZcTq0LUWDKw7dLuU+ZvCVUMz4CX7s6s2cJxHEY2otE
IfCwvBsw+0mxpz1cs6PQdjpBdjTKLDQvWkWUsPfMAHuq7vv82HvrpgSejlKEBCQKHHJD4GZMhzi+
0hZZ+qabtyK9Rl4a8fQkfcTlJMPI/urh1QTXdJqduoRuebYOg2QR2iXRdVeDn1dvPELC8vjo1jR9
2oDtvCM96iSA5kz1xh1aVels6gNPX0SZDjW8qnzApV8t+Zt9sXWKZ4lPj/yGpRvP7p+Nl1/pw70F
XrGu18bwXE1rRqu1uq+1O9rmOVUtq0S10McrpWEyCDoG1NcC467x6ZuX/LDXTwI5Xrbgy5T+XsAQ
BnDb0YqHf4Iyf1n2EMLOVU98GH5IKJ50UiqiAVklvu2Rh/whmWBMPeUwHPNzupX1E2vdhTttbPdk
IxryEcTrp6lccRlb/a2v3jt8ZL1DTOblYC3Cfmca59w4BYxBUbtFLbhtAfft0iznvFENS6d2TpJH
YgQdZCze2QdiF9mLLkcDu0NsmmnnNkQyAP/D2PXpKtI3bBDdVz5kZWlANPaIR4UDKDy4mFdwFT1b
bXeuI3sXXzHVbsBHYH5GFEy/rj/lwQnIqBvhOb7BAFjED13BA1idEsx14dTRRH4u2qtxHgkxVGq2
qSCGFHrkNvORuYFuxWe95FJLKnDZlyK7M8ulNZxN75oaKTOeJHMx69QBivji3HBAE7nrjOuIluDn
ND5PFbdZS6WZHSWeOrw/wc6PmWgeUtYy4lBi9VLE59JBHwL6g6o73A3TLpro/l6P4r0j8WAzlsRr
olucG2jS3ST2ZXOdTocRpT15Rjjsm0uT0Ci2uXzWuMCvC1PpwIVPA6fDkESy1LQcOkYYF0l5I1NK
yIeqbCVOjSf6LjoCUE5C/8o+NzCemf/R3XToppWXfCVNrXh1bt+MmCqeahOoyXoiiCkkD2F5AXM3
bIgCYyAObOTnn/7tb//+Pvwf/zM/58no59lPWZvSN8ma+tefTfnzT8Vv//f249eflaWkbbqGadmm
KUzdtA1+/v56E2Y+/1r/347dOMZQjUS2xavCARdwOX7hOXGQTSWk4BA0CLJvBZMkzjDL66DbqhHY
7QVNf52kZBOZwpkZ1BRsTHVVE+OQPRXjuv4G6hDhVYfsXVwaGezIf/LJpfrukzu6YwjhSAjnwrRc
U9rW95/c61Uf2x7z/jgoS/B6c2S4aq9dNTNSOo2xA8ISL/BhyXXq4Gnw3OSkG0+CbIrcqLy33jUY
NPQTu/7K1ZAi2UyuRHNj8wXbqLrqYsc+N5aJMg/u/MIxfHddd97VX58BaX//PTjsFrsN3VSGLpRt
Wc4P38Mh+qRIyUyqAhzdooDoFZroYGSQdufexkTk18gJZJKb1yXdflH159ZI66Mrbe1UOp5LnVe8
lfGgnQJnpRhBHBIrvI0cZ9y5tU+haogSt0nXo/lwN47ea7e2lXknfcyYBgSN/U9OjXL//itJ1zWk
IW1l2YZlfv+VeppKXm65QK4t5DatYd1UqdUhDDbDve8l4lH45ro3hva2rAkWy/x2OjlBfV2MVfIZ
9iVwAhshaBqfAnFhDLp59ccfWZxA6Q2j+9JObq2kcQ/f/pha3ToEN1kN+zEZzO7Kg8O0qJvep8Ig
367MC9qDNjL3rgMQ2qchxp96qDd5URO+mTbnSqAMN3G2Laa8hQfRRDj4bEZtShuTh8Lm+ulMpE30
zqhH22IfGbPMXad3nAT+QNoMf7WzXNDIS3ZulzCMSUG4p7hhvv0tUYSefbt4/u27+7f+dj+/53z7
0A+aH/76t7s85b9/n1/zX//m+1f87Ri+V3mdfzV/+a/Wn/npNf2sf/xH3/1m3v33T7d4bV6/+8sy
a+iRXbef1XjzWbdJ85/r0Pwv/6c//Onz22+5G4vPX38mYTFr5t/ms3v++fcfzeuWrnPJ/dc6N//+
3384f4Fff778v//RfP708b+2XR5Wn3/3ws/Xuvn1Z03+YrqmY7uupQvuQNfgdwIJmH/k/GIJnWWF
i1i5uiEcFpcsr5qAtxa/2KaQQgjWHGlaglfVeTv/yPzFsHSpu44jXUsJfvXP/3kIfl+Kfzt3/3hp
1ue75I+l2RG2spWSpmMgIhA2n/D7u8h3qyKucQMA3SOa4iJZdPt2lZwMKhqJ2Q2y4uWfDtI/eBjw
3f7uLV1kDRbfS5iuLubv9uenQdWpIQ1xwhZd0PR3ZW+azD2kpbGray3bcldZ4gzW3srd2A3odHZU
sJpjRu77FERgzmgJ+2FJiFZaqxZpgJs4QSWXwpcWlB+m7RYpKrLttHeRGAZ15JhPxJITKFVtey3T
q6PfOMRdGb4a5UtTldW4bDFlhpdBUeLBNkSqYM8lvVeg+3P9aau7prAWth6zqnd9T8RWXCLsnnxB
oERQ6UwlWKJ0sGpxKKsnrTdLZpueMcBUjOpZg9ZFFTKSpnFBH0TSov1Vc4i8q0QlOcBdVfukusWB
pboDGU4K2K/lxGIheg1VtRsaJkSJNA/xE05xEezN0imcr7YKRlTKmVd13l7P7dRZWQTWwAOzaprq
ia5iwnc7UXkbv/LBzGTpRPR6q2eT8ZT1QZ08mnU9shef3IYmi/ADzO2Ck1d+Dm5nh0TjWg2i58Br
sHu0IZkTFplPyLKyMkGy51aRtnNCZ3TWRSPy6aSZ0Xhnsj7Cj+s7bcpfAjdAMdSKiFUwyy1rdhVP
4UC8VgkhUwgrmHAzCfK0MrMzChoWHYcBOomHVyQxEyZCU6h5oJlbosTwhUi7XoPUGsD7+HlrtOBP
E+g7SJ7C6KBpYaCe/YFEh9CwenYv5uyM8/rk2PpTQ5a1rRnhyilMAzRQNrC/zTIfiXtWB3NAs1cY
LgobLImbtKskpCsyp9gA2ZX2ZERBdWrbIfjqqYPEInE1R7+WVQGrRe9d7zYbJ6mWSafDLG6ySSdp
SXQ11XzRkyzWxVyziHFartFIeOrJHyUzzUmvkIy6sh3JnixyuvhxZrQQmkPM5e1YkxWr3NySqyJs
qZTp/iKA04s+LBjs1aPaFKXCpVcwmhj2ZuskAyX4kNpXWTkqeEVdh24+L60UuYndUSRGUjYunEfX
gesQmDlVYZ25xTFxM4yitRXhqPZ9yCIu/FvoUr47oLK3GgubS+rAqXV6YsQuo9KO6dv6bZZtpjTD
lqUPvFPfpmxbbHvASMVTF/NH0U8oUlO/rRLGR30bMovSGGJ5ukiIdbIHU1xPjl90GxnnWnJIHSs1
F7H0alzSvU5LxFIx8k87H/zphr1hKomNcjMSIRxWg/NY2DhYnaKKss2YOD3qIduu8bvo/YDKJm5b
7Qs5R4SKyQaBy8zFsgnwpnVG7mznMZm0VBnREra6Uu3GZGyyo1upIL2MtIStf1a1qlxW3B83oT95
7lNaUUFlXoRwwxyQSXoCiQqQZ8tucDj2XXjSnXzyLhM3F+9F6sIwKbzCRWIeGNgKmljaD5VKPTze
Ro9K3omztFyYkZNjouysjiT2INOt2QcZElghmgG1VAIghCgTldG2bZUGSkB4GiKJqpiSDlKB3iMs
CXxog+WkSP2w8xABTNc4CEmtzNHJ6J2cAeGBzGLEECpATeT3dT7Hsxsl0isnTb2zJifUj3WeBPYi
MTRFWKphdUxzupIFSB+m6rFwPViRDXfLs2kPKdjg3ITukfs6zZNIHzISQkwNlrzWRkwnmfUxzzOl
TiePYfaISkigtHHSAU4ct7Kmr6MKgekyGO3GuB9VojXLKCoT4kZsKAC3EJKJnk7qhLm2dOqIPCFT
0MnUrSanhZPIJASbnGQkVnpGEd7KYdKAxTtVg1usTr2oXsUMHQPCmYLiNY+a+r4FOR5euoGEZpKW
00z4Kr1sXBZtM5tlncDxribpxfXCybucjALfbxnEJB6QqpxClkuL5/l6NG0HCkWWznngmaCzI8OK
iWxYRnSmHD0tesSdUmApiaO8RaZajvfKa4kqsIPeP6XKFDp7+KT2iVpr3W7flyoAPlYmyckU6Ugv
NYw6hi4SnF8uHBYrn/yXesHK3AJtULHy1WuYN/LdbHvg/U6rCRuzniurvevw+MSUxglYDFFK5rIR
s9t57sFIYxHNStww5PONWI7qCke28lJAo1qoJ3gsYx8FauE1chfFvBhhqjWh/HTrLt628Tj5O9k2
zTHm6WC82onPFHwomOQ5hTskC44xpOhm4jGDaKLDyk7NWX0GjZlzSJVDnFE9RkaP6zNGHD+w9vIk
SDUf+KFAcLUMuaoNhAd+gV2+FChj00IMtI7CWgOYYPkMMGXP4+DgliEI1yIf4We6uj/6y3+99L0q
PjOkEJ+fzfG1+P+gbLUoI//7qnX53r5+5NWfy9X5Bb9Xq7b6RXel6dpSGaZuu9Yf1aqr/+JI5UrB
Vth15u3wH9XqL6aShqDGtahHeSH7+9+rVU39IrgbKFVdx2X37+rOv1Kufr8dV7pjU6Tyh01pbJlC
/NBI6PLKG8sIR5E3xN3BYFO7KsScNsRG6OJPh+Uf1Kly3hL/URnP7+UKw1BC2rpluEr9sPU3J9nn
gUlCnMzLljwFZlQyQd2WRnBwi7E8TAEgXrcPmBmls1Pd/ioG5zkvWaIjq79zE1JtNfTDjQfOKgqw
sGkujnnXqF/o+r97NdNUqs6Bm6TyrgOH/MbAlbF+IaRHBzQVn5GetDd//bW+bwR8+1a6YP/vuKxR
c936ffEdelbAuRrtRd8LtQlHQJ2iVDzzIx2ReTNpzaeqneDw1+/6d+fNEbyhI4RiO2Dq8od3zX2W
NrvJOG+NHjM9TRGoVIZc5rnl/HbLfrdZ/XOzSf+h2aTYV5iOEsq0FZeqbf/Q6hiTUgRD1fINvbjC
iSLbpcaatak75n/jiBXKp+hgIFm3j2GCP7puyFPpczd4lVGIdfevv/oPB5ztFfs1a97xSMuYW2Hf
H/BexmE7SE1AmLP1reyJjhfKKp/Rgue7Vm8TnO9JvPqX3tRlt8F+g32iY7C3040f3nTsBZuIYKBf
bfXW51TpzSE3cwJogjEecW86zkXFrumfnOUfD/1vb2sJm2vLYYH48TTbzdg7bYJBPbCyHj1XXWMq
0p19UMsSR4ACXavIvo2Evk0L5cMilhoSo3i4lKLup3/tyM+fxpbWfDXolunw3/dHfmRLF+sGvA+a
SIhKEwKs6tr5CJBjbL3JWwd4RP76sH+/s1Xf3tEWUirpsOjZP75jo5ld77jgX+IW7aftgh2e2pqs
axCXDA61tzgru7eW9AAELJN4+Ot3/+Em++3dJW8rLO5wy/3hJktsY0iMJsLv0qbQC4uy71HWGZ4E
veuApPrrd/vhup7fzdG5uGybb+ryVPj+6Aq9KyKVFvai8kqQ7XFgHNKIhRH12iRz4hhYyv7JVf2P
ri+Ht+QWt5QlpKV//55jHOZqSuc8YqGHn6Ya9V2qsmintWb3nhWTs+nctNy3fVdtq14me1tyCZZd
Ud1Nhm8d//oI0D3l/f70iPh2DP78eX64zZJwyuOJUn1RQ1Gk3jnkeTT77XseSANuPug+VV2zjZa3
YSZ3LfODPgUL5F4V4TYbH7J2rcdPRSFOqUMHNQu20QiZztWCpwb5SVgNOKGgB3P3xMQ72fX0hY8D
287rkNxSgV0EerdI9FfC5GpPv8xFvqzZoeVe+m5hLikzMgxdH9b5XQbk1Gfy3fX4+E07JcKwW/h+
twJgjZlQ34VVsu3MHBlzfWMxZyr5bCW2JqHXZMnhcRWIAeg3PMSF92qEzTbIgGsUFVQEVQVXWFM+
hiEYUNhIHJNmozgmeH7zycEBKcCC+SOiPmePxhXAUvCVoo0ZsepGI4oG07vimb+OIvwcab5ly3PR
l/qa5IJIEjeltctoSJcTwr+hS1ehLYBTYA8LHltCPJV+1xZg5RnyZIw7W4bgU4YnkI1/TbHslTkM
OIFZMD5UWLFDdJNFLm8837nKiTvrBHzxISmJ78Nv1SU4zQTUQEwEJfjvDPuhVqXs3vNNFcMNmVqI
EkxJRpuZt1899IZ+tjzvxa/es+H/kXZmu40j27b9IgJkkMEgX9VZsmRZ7psXwmk52XfBnl9/Bus+
3F15NqpwcR8KKCCdaYlNxIq15hzzxQ5/mkXlMoUPXWrfy9Z8M/gBvtiH1+NGURm2mLT76Ki4sw4N
vRtGG7bfx395Ms0/ipf/82S6bD6sRVJQmv39TXGiohxiA/tNU5M6zKypiPLr1Ijj3BUox5bOf2hc
E4Egr4C/BpC+DRzgzygwJnx44jPkwBfjSlCwZCXuf4cbMPSPRksnrYx2cf/cdm/lknrD4x/3OMfx
Obntd+If8W0mQ7eWwDfRLgYjdNdtDiqnwmmt66Pn3LlqUY586gn7mlkfDY3t1oHZTiQPwWFD9RqM
eybpm7BqDn3FKTTGUtr5gKvVbwTWAqJ6CBaoiD00woEsb4hogtHh5T/TYH2ni4Bh9Lpnkki+w7I+
d5O/KcuPCPPzMs7WLjlIRUELg6rH6+7TBqttBZNkgAvcGSutfOz6tAntKgEuNQanmUAMFQEsJrWA
l/42SwHs8bx5zXCq45Q4vMS9UlUzYK1aAibeuhGjA8/suooWVnN5546ErkXQMBkJXOJWPNRm9mP4
S6SjcfPPN9/2/svNZyxD1e15ti0Ykvz95ifK9DoeN4/r5yIvr0l7jq2xQb4DJJwkk9ZID3FrbrzY
uOHQ/F42DQAq9RTYyYtOMapFwOFKzv+rEk6EGigMaXI9iBwtwlBjAhc2q5vh3liF8xz13jYzSYvp
mvxh5l7M2XDT2f3A6y4exUDL0iRIbjYfEcaywmyn+rkKOY6WLHDtnTUsIlVEqSksXot7Y3HObNdJ
CbnCO5LjubKEsVZOfVD1bWTbN4HEcxVk5BaDoa1/bHWf9fiNkn3FegipF3bURSvSLUnHRjfWPszu
m4MjoE0roqnd9zL/HajwQHPqFHiapzjeTwR5tJZxl/vkfNIa8FJefFDdRQ+lUTJ19jnzM6gxctzk
LuLGaUnhEBcXJEvKYZgB+bTqJTPgDu3SGJyzFs+43ZIi1/AADncC46WJLzCb4zcjnN4FeWgBkQll
U+xmeihp2T7G7FlTiH4R7fE3/9CieRseMqQpThuQtWGk5mrwrV8D0SZNFp1Y557QkKKWcZxHr3O3
81gPmySOZ/hydMFCJ3wypvTVnY+ooVofz1tQzL+j1vhM5dUC/gGxjEF8k0N5J8xpbk/tIpzx+D4t
YnVaVdqo0C4iQyPrQqb1J3UUIMdgO8nplv7cSQeHcnx1onvJtbQJQW5BMACgojlpIcp9xZ6bGK9J
LjEIqK1NJlEVLBhs+tYM3Nr3mUSqRMPDAHrWVyB/6F09SqV4ciTOX+BuDuRn3vsGe1Gcs8HhFVuQ
avRxnY7JNww4+zQxFpui7DkGR9MAWJb3s2+QlozuyJoOjUeMQUVUfdZwFsBzkn2Rv4dEjnZmQOHw
EBFArX6L7Bl9zY3jRDcuFGzJ33BJrQlhGYYd6Wg2hPrYOQ9xTWgG1k60B657psKDS5ogoJvD3zJm
SzL50MaL7EY6cx7aqWxf+bgsKlQbnr+PwCIwNCbCFjbURKcyAMcA5Yi+BiFPbxxnEEdfk/yda7Yi
hH5nWUBn5E7UNSpp8Sjr4qGbrLsMhUZUgYHAbhwuimj3WVqk0ohXQ1irEgpn54ibEN0gsSQjgMEw
M48JUcEjYMqmRrtkBSeJ0ckBIzVifAmj9BBJ99LwQJDF1Pv2qlMfhnuNoVOk+DYGd9sg8W5dhJEo
cCKEBTNQqSFE9ZxlzU85f+QZbK3wWU93TDxXUlD72Oj/23k9SPmRqxEV5FliRpoLysQeo6fTMTYg
csoNn3zJgLyGju/PZxf7v91RAqivHEkV8xzM5WoVAlEZx+tspW+hGSEmkSwewJsZ4NoxHl4sAgES
g360tx3xkZUZPgYmesc5zbeTjWVuVvKGmpj0wPzdkNM5QMuZJAYhnzQqJ+KQp8WQQYgIp/6tbfWc
10X142AvdxK8JjFWG1zzDIZ87AaNtxNOd04i96cAUjFyHZLpTjJXl210K+3qJbFMRlT6phowBBBx
HDXuPS/kT1YHAMvDm6wB2DsMIU9tJT+HKoHL4RqngnubLDqbrsVq0D0FIXGQhRyfJ6KlRg3ZxFGv
PXJnix3Fm/NjM9fRphgMmuYuIpUMM8M/byjWfylzfY8DBX0Q27YYJ/x9P+naehzSjK5Lm/Q9nL5J
7G1njO5re4HU1DPw2mROt4OFvrgtPbkPPbJVM9mOgNZ9a0nlid37NFPtpu0wAP/zx/vrVPlHFe6j
zZAmRxElmaf+/eON9Bxi1aM98kOzO3ZN4+x4f2ikhhr5SxEUt4nCGGGXrU2yrbAJB2UGFLT9TxSZ
oN1mnMlKGuoQxmnOKx4K/DQCjumQzTbRrt3wxOh+/pfTw385K/7Hp1bmH+enSk0to2DOT0E+Yivt
pQaGVrfTVz8FDhtuDP8/yaLGAaoSupzhdGz8y4Hxf38Ej5m04wtqBOFwcvz7hYuYwKFz8OCcJF11
36QO+TQ4ABiMOuatskT2YNV29m4wu7sRMUTBf75xfy9TXPqEllDmcoJUjk378I8r4GeVZ7gjorpg
9CGptKb3GDkg2usCPZhh/TbDJFhbhlfv/59/L/Nuz7UQJUnm8n88L7kROE5YGsRJxAJ3sif7T+VQ
KDEhZJFoPAfqQASrfZbD+//Xb/6zP+LFsYMjn/PrPHnlwRUGKYWza932hl/fuC2dMwrRIfq2VZy+
/cuvXq7m/31L/rrayLA8RwgEWCYN3r/f7Dw0jGGZKW99MgaRzNBff84wbhkhEw7l3kpmnkWLtRak
U6YTtF7ptsn9y9T8YlS2MgnfHokO6ai7rarGTJje2SrYaNPbtoF1E0BmCvTZRjmbFmhHA3zCpBHF
6F/CLWchglRccskxcFEbzdH81vTOzo+bnS2No28QYQFRaRivSfzAFHDXxOLs58RGYmIwbf88BQD+
2LeZqoIOHbD/JUcGzKuEfNPI/i3xoQWtf2wx6Q+dg+LYwvByTcr6IGrUBXYaU4C1hIlgNJSEySCC
rk+uRssa58htu5OK1SexFDRDrbdY+PAdUCebMAc79fTPd+Kvzsg/3Ik/m3N2R09yChfseG03YFAd
eyQLfhK3pjLrq7sowOQIblNqltImG5stvav05Z8/xd/X9L8eB2XSklzWdOGbf3W//0OSl6rcLRKD
jmxqG8gDvU6vjUgIunSV3P7zr/ovX9iWnnQXBR1tdFf98ei5hj3YvaXUpnIafUmKAv6f7Uji+Ope
aMxZZAhyt+3fNDnwaXtZqARchowI9H/+JMtG9bcr7whTCoSI7GGIXcw/FjxE+50T0jjb0Ha375Kp
bV+bDOFF75U5hFK83P/8+xhu/K9fKCxaj0pZPs3Iv/78P65yNucioIAT1E9gmbN2MTwKE51thSul
STQQuKAAZYquhfjLsEvICTZScoZkk5fvZktg151WwG46sMFCWlRAeqvtrv63C2MvM5o/ro1t2ooR
jaB5Tsf0j95a6+W1KvMuxMScjQdpt9CrzLRNiSAfOywkE3G1FJlYH8YFZK9IndaOU9JsGUopAJoP
GfL3bO6fzbgf0cINGiChXfrFa24G07Tuq6B5azSuMdeosqvX1Ziwoi7xcRzYDtWWHnOfFBffLhKO
Bbb9y23D9LlwsuA7bvCtcqISj16t5pekCAlqKZH0rEe7XGxbJQ9WPOEGAbcSAxFSzRt9SagTyjOR
zZON921UQ4CnJHbgEjm1bWNjb/WCch7CqOewlWjcyVXxhDSIeY1k57s6Y4VBsw8JZwwNq9xPyRCc
m6CyfjnkGW+nxk6+EOI4LyKR02Nb2TZxih6+vqTW/uNkO+mLawYwIkOgahUSzUMfx+NbWafOaQrA
0TaWQ048+tGta9fe73oacQsGXAB8xFzntT+Qqdq2cfkeod6806ziwFBRWzDFT3bIV6uH1vFLZ2U0
yEeB/gu8QbMCHxmPmG1UR0aVVQzEGc38dhMDa+Q9hSX+ibwKQJsFo2le68zW5tGRC3BcmNku9KPs
IRANahcnwv8nZX4i+7c4VEWu7pSR1sfS4LzXZSNvKJrFaTfYAKj4/rG9cSuvjB6MAZyMVL5VtAcV
1WSIdcJpwC4XnbbmDam+TTFwTraC8SO15x7BtJzGtg1OIrDdL8Yb4SLJlpaDw1K1dPzy2A+GQ2FH
dYSHujSuUWnO+NiSsrM2TP5x7lpd9WkaJmn3cWMPYNIrV/603Vx/6d51krUeQZmUeoxf7cxZ2pke
eUxZ2jKuj/ze37s8NxuBtHXXmg2c2Kw0tzob0n2Wd+Z+bmxxZ+QVemqpGrApcwhlyoF6XWkwJ4FO
nxEONV9WBBm4agxNCaXjG1l3hHJPRI4FUvS3gesiH+6rBfCm9HvQCYuIIx+lfGg0wU7OMnmwodbp
fvp2pOFOh9GS5qf0oLnlY11BauhHSVE4AM8dY5+v2cWp+ugE1pRQ9d5xVGF569aGZ29qKtqN4Rro
VUQmbpLUa/adA8SCud9wsrMM5TgVNbPLikokoySaYx/EeoThO27d8Nr47fTUJIhGVrHRkgfgDWyp
eTfAuhzBJKmYZDC2fvdg6rx7TsZyuMQjlyNLY6Jl00Ack7q01wh/9KkQHh23SHfzczf41a/RwMq8
ojgEWz1RsoDume3pOHUhD7hZmejqp4YWIZJAb18PpBqnk8gfs5znDLuzRd6toZwXs0dvrafGO9Wp
V/1q0GszgmiNyMZkgKN91tp67ht+AFJeXz53IZz5XLk4vahFTkoLpHK8HI9lbzaPbUwPi4C4bLoM
RWnt5VyrcxQhcV5njjc+kQGpT1ip0lPUzPktbxUPsLP0bUy3b5+qicTrTFjBVkU0CuOogGdQRSlW
vC6omnJV6sj4RFqW3ffLb3d7j4BN1bebQVhsBmHDyT4erb2TG87bkCbhB134/q4wzEmuipZuvRi6
AUm/m3/oXtE5rW05EPkT2ViOghqMpT/0N2XRwg9A6YuTIM/XXZoiLrI6kjoHZWB4sMKAHnBjlphD
TS8oH9PUp+/ty9H8kLNtnyLTKzCHY4rMgiQ8DKVRXDXn6hRKnA0UihsDWzhPXoMU/lJYeKB60yAy
4QhXdfErkznosygo1U7PzNvqmchCMwZBU9ox7YE2CuWv3pmBGElUG+OIw5BZfHPRTmvdJrTbaY6b
ff8qbdM4mIUpjnXqAj/2grmDZ5sX8jZFoHkZVTHeq7rsHjgl+UTzIMQhNNMtX92CyAuvyjmDyhaz
mK8fm9zDusTcHnxrmIXItaj+IRq0LjgDIsXuZD3i8q6QlaxUOEDHpEohP77t7F2ri2439CKH7sgz
sZNm0DtQNXuC+wIPZKcZJRUAvwlo9OgKwPFDAXZZ27NzZsLTvtr8L8Y6TX5Klej5tbX45ImcM3ru
NDEGGklTcC6CsRxXdSGT70mJmSFiMCMH502xV5bTW5gJ0tmgLxlIHERu4pMy7hVPplHU+JOH9r6O
qvm1sSef+KTGooWLEI7g4GhCM0ONxRWscg4bIclZRuIwDQq73kNiapEIhc5ygxavPiQiHNjjiaTV
cRcRowsJqql8D4EwIKSTG5bWOvULeepbGB1xY6kHDyXjbVpbxZp9T25jGbjXOQr6R+WxoPZ95d/6
JkBQcxbpS+SW1Us6Fum9lY5I6FrcioNoxzdebeY+yRJbYqe4QnrA6gJpBWi72XmXuqoAVwJc6uK+
OA9ODFcwQGNNgygUrx7fZy1alyujdeV8dg0vASIzjtMR8knawyM9r4w7QBY4cqKGbovMYG179wie
GDkRfWgCOicK0ISX57qPPYCwhgY35kqO0TsvKY4RHMSMFb5ll0o/l2mPYYmNQ8aPZD5Vwwbr7qry
fnZAb2LzSDBbvIq0W/fGCZu4aR8K5+Q3F3p1ZvZMLkeDtdAlqOea1k+jCTVhU3RH4h0rpgkBFLnQ
2DvOR2W/hM0PXM8MWSwhIEF3cTIy8x5ddITKOknSH2y8uzMsvtA6WfNPKr/L+VirQxL9onoERDYe
ulqsGxLjLJf8iZARhdu84ekc4JfZJHrb7k0LwT2JID2P+wJU37LtE/Oumm3BSnUeGvsBGtYaiduW
9NsHrLfQWZJjbJ7T8BMx14YHe6Pydo16cOW093PGqw5ovynwhN82YU+Or4C1epsIa+th761JUBSC
Dr3WXM53AbKfiV+2jFSd/eCfERFyA/Dcpaz2OAcn/NjBYHzPlNWryvqJSDBmc/0RoNmTkZ1sIpNQ
PAzRryB9ZjnvKen457ytbRQ7ZchXH8BPN/RHhCiXGLa/yEIayu9V5JKP293ZrQb0otYdrwtS0/VQ
bTs0uQzHWLLuzCF9yj3y5gErCe6NNvO3icREYWWE+ZkAo/RZNtmjzxC8HZqHhA7fHAykN4zHtFmg
riSBNFxpCvip7k5VCaEs/8zj5jnP9Vvi+aueTF8HSvkcvOqksVfTqE8hcdTIjrMZNgy2KZMiT43J
jWmeRUC/Fr5G5nc3PnbnLGLxmcuNdPQWpcuNwD9nlIBW8l+JvoT5q0W9kIFpLLpfVKdbz712aXgn
mRtLivp2IAZg+nHSy2TeRyVDDMy9qnZpZGsQFaRehfRjB2YOlnsIJKwCIzyHJQDmmi2lIGkyS+Hp
omSui7ObRM9WHgIq5z2z4xqlrr1OCuNszsec4+1sQJiBz12CUqwC42bM5HC3eJIyMg+cJv2O4M2B
T9gh9ztorlhNtFFA9phgKYz9i+VDy/Dpnlo1Pex3VT2gYwYPGMCsc5FuypVrF9sECHiZ1mtHq/Pc
LUYfb+VKfMh09avqy+fckdqsSoicOS0DobgvTSBecX/hI68MUJvJVZnXMYYKusQBhDUmSWTbY3bp
R7qtMOKYEG5nkmftpand4O8R0X3kALiMDOcmHqu7XBMcGvac6hcq4ZIAPG3iDIIvHn07fKEx8dAi
GA5R45rmBCqi3+Oe0hMC1tRcUwMwPgu3DTF6TLQ8eq6gao22hbh2k6UQ0/DFlcECDSGFFUtoPBO4
3kBJCiwu8m0a/cwWqQ3lPvWY8P7u4lelbnMa2R03TgBGIqgghMb3nk8ch1/sIdg1oKIKVr+PuCVc
mx45Aic2Q2Z47AueRwhQa3a8NNNJGcQOFppJgHhuVb7DuUKI7lE4w8roucRBvc0XdJk7ostmtSC3
xq5f/eFB8GhFCYFDJAyEmiiV57x9HWOEx9KH1KfguzIKdrJTJKx9rcmqhKglCDUOMmc3UPNz0Ng2
vcZHb9DEzdF64atjNjl6O+KZqOjhajSXUC9B8B3yNhAC966KN2UFfySXu4lTFpUl2ba/82peeeZR
m2+W9+DnAN+wgcPgSYqrZ56C7ksCRcSEHB4NnBuWd6PIyHR1D5Fsi++LLx1uzH4foXJm5/LFu5dv
DZqJmngfJpm7UV0oX/dd/t7bAANvg5GQtYiE4ocx/qzLQ4FL3MDRAiIwJpV9NFYp8Mwhua9JNPP3
IesBZ/JUktDcnEW98ZL4vvTuE/dZkNFcm49m9lEyKjWjY1g8TWzyIZFbAxbacAEMQS6jC4e5k1x4
Zt0GUS1DFK8062+J19qUfBFAUB5TFCWQ3/otzyDJxpx5up5ItI9CWUT48B9zK5EDNg/PWQanlADF
iUDJnAh6BfOvreu1CxcziJ9U9Bxmj8p6zMxLmdHqqFEiwCHh8oyoCgIIpCVGZOPVaBdekD5G1vOw
AA4LkwrmOtg/eSjWjEhW5cwK0j5bMFKL8KXuf2vyspn4YjpfmTXaev+5k/GRGSnBBO+Zfg0EnG+f
pHry0UPMyvD0hnxYoffe5bO3bkP7UJXz3kEk4GtcuaAhVfTkEC9axXIrMID74XeRH0cS4wN6CyO0
zO6nSwYATfFTHp9GXlvkzlCQipsmbG77gYjw5ruGoDwS+mVoQhKpRJvxGlUDJ6+vWbOeRydHnHEW
rYbpO4dki3u8pMAcMTAVTJc682vmJFaxRJSmWisiTmQ8bx35ki3sIdJFc5/oTyQ1noCI6F1qpr2h
hZYfSldBik/u4mIBj+OVzgWgmW3jJ0LnxvQFbxMRgIDjYKiTOG69m4OHhKFel+IwOiQJILYOvN+x
NkgLemmrd8f7GYJfJfRSzuErCxRMNt8xmajHhU/yGbUEjpAz1i/3Eax6ohCrPsvyzcZx71aQ92ja
9iV5kwnYJ04VMQEepFtFw7Vzfy/zWbqeIvgacx4XBfrudxW806aByszkMs8fusVsrsJ7kU1bVaWs
dYCXgSxQBd9G8Wvi/dJgYxrg5hbYXguFSoen2uqhC3JFWXJ2gC2oVANWV1h14+8wluBRgLcguKV+
coyrU34GyWPeP6QpzAwYbpQze08ssewAYy3Ck/UVkWgSQQyb5cay9waSTSZxyfjStvNNy6HFbeZt
grM/sI89aXkcdTqEWKXPUiW/TfXpQGrAvtKQ8j2CvU5JBc4WdN66G+9EIbbUSjez+aHktwcxtYOT
FrCACJalOHK3ZfeYza9Gw7i4S6qNq6k0xwZPU8JJZqlNrJ1PVy2sHxOT1g/e14fl9FXP023tXnIj
2Tku4EcCzefwOWuKjfDMM4weYjXUerDh+QvjxU5HHghof+WHan50Vj9k0NNn8ngSQx9mKpTcP7hw
jirIwmF4ijhDofOjpZW1vypB1Icz7JPk0Qciq4iWTi31NmafofRwqj/JTtz3PnhbohFaOhwJac1l
znEJpHom4CUwSEUKBFT53chn+NhsMcMrYGBOI4s1bAvLLKquRW2/RaV+n6oDJPObQrbrucFA3+R3
iQnVkSCK6GlEXp2TgwcBvbwNqTBK6A/zSFGOa4JNhyneqrUInoj7uzB+6jJgUp3yT9L/lsG4GWHa
dYGPV4tG9IMxS/CB8yFKLpo08zCgocdAU5iv/pic+xZMv7TOWOAuFrGf2lUvQ+IQkIeqBe6P2TWU
8RjB9bizJgEzX28YQ0IMCG9yD3nEhOsfNz4mK8zv7TGbnK2PWgCD2OcogbGajtz0ZvzqpsG3Vb9N
4721lL3tNwjCobgqtKuDZ2wcEfM89urTQs5TDl+5396Ww3xDT3FVze4dkVzktFvHcpAU9Lj9O43J
3h/2huueaLnjtmDPJEesjnvm6O18S1vqto5AyoeXQjc7mXonm3wuEZfnDNsahTcFtveMKO4mcxNM
3tatTQhM5kyHIV8ccROIkHJvWifV9Pwx/BSvX6GHJPwVoAKZaJpUgYytsgEQkwbc3ZQsiTu69dve
POuZe0S+nmUAaEBRqVhN0ZPe1g0awp4CzZr3EpiylKdsottFsVs6VL2pf8zyx5BWGdiPzFEQ4tjC
MpynbMkdzK4u3CVFRNIy29DgzxAmu4+2uroG5xK/xOSFUC9dB8jEWsFpJcSxaJYOGQe8iuJiWN8N
bElYGTOYx6mvSVZ3WXNHlp/5JmFUiKhx7bChC3Ttqa1uUPTd+HShNOlrzD3pbAvoqqStq5iowXk7
kWswdt09mx82oApVvL2LfP6ecME39xvOvqdODW9OOF/w3tsoWWBlTOPrZP2gKSEmySl8Ihi7O+UR
c+vhs3E/7Yw3IGcL6b37vg2vXYlJfTAfe89lVeA2gK+B/OJmnsT6lSCaZAeM2+Yrb6p2ZU/Gz8wx
0ecGBVq99LkUdIlglsmC5XhS3ltYRs/GfNXqNSEntmjvYyu5GcCeiuA71+YLTl1vleUlKDcnsLbU
kV+YQuS9V8CBUbUa98jwfycgxyRE17b5AFi11e53xnkQTUG2rrHaUY6Zp7zxyXRRDwsP2G9SRFn2
ITWPcjlWVf4l4hENRr6GbokIRGd6nIr4mZ4mtkYLRpmiSUUUdksg2qAT0BLiQxY2ieqErTi0ghpA
ipQylzySt76VmnvD+rSluhjUEeMcHxp33JmazPuBBkwdzZcUNUoWEkoVkuMUJ4T2kq7XJ+9uFX84
LUUbYtvZx4KSQkue2AnxHs6rEGisj2qrjvdNZ1/jFkkVfEMeLxAfuttG83AnK+h1yXyNKZtk68Mz
K5laxohEP1018hC5MMjNTaGDszPWdxqpwDBcmgIwiVHva/s0suDp4ziS58TbXUzOzvXydVq75zb8
5XUEUddXxEAnl8hyUZLFiVwokd7eHL5GNBIFteLMws2m8hBRRyvj3inq27Jle068FT3MQ437LQ+q
/cQRSYz6mATAyWt3X0FAwfl78seSeCq7rW6LEhSJ13fxWpfgubLBPWSEsVCwgK/3aQ6ZhPTCpfYz
mnfKSNaguHdaWfe+Z4U7RFP6VEZ2dKO84VQk6sA6sxKSgCxnOnrMGnZG6L5HZrFvW6bcq1HFdGqK
qOWhzotfpiusJzv3l8At57amMUfgtAbXjMYIC++g722VlldrbG24tv4XcsbkPE9ldu0CLnPioXg1
QDBCWGyvpTTYckkyalxQMiK3SSaLq+FFFFDykM/ymuW2QzOT1cC0p+4GSzoRy3kUweInUIsf+Rll
XHac72V5CrPBPjvIgJ+KMPAvXWp4HwJMNgSjREK89NVXHYjXzq13qsrvg8ncBZ3FW+IHlK4AQg9G
ReFiZ7AIkJEyC2DCf56crOCrJ/opdHv7vlEyAXzlBWvTry8iHgl/Thx/bRXlU+TQHOJ1qRG/xGcd
Bh+pL3i5HZPRfKgTGNSW+uphFdCcSNaGh/zcSGnFtCnJOPZE8CawDAfYqArWrlM8T2QADk7LrpfO
x6iAVMfyWTxOqEhIvxlRQA33qesdmxiQecrM51flL72lML2Ne/Xq9gVvS1gxzS+8/ikLffsFdpFa
C2Ct66Du/TWY0nM/EAUV0x6pRAamKcummw6J447h2Mn1uieoMp+Y2q/NvASmJO0+VeFdmJT3sSKj
MWnrB2fuJnpspPL6s5luZESIQeUmhymL8k1Ny/V98TGsRqzvhPWAz+otxDa9m3Di88ljRTdI7hAH
jZ215EraZI/arGQB4ZSJpd3jMGrOehNOMDPrHzFwktTV7PQQPOWO+zaU7jkncGJMnINOxIdlZ6TH
hOyl9QLoaiF3QJB9cQuCfCuO8kaR/fQmzl2UGBBkZ47/pju9dAbG8mgSLamhHLF1c+zdmKXL2qpO
nSuvupgEshDeZ8TrBCv0yjOgJPvjSDTT0M2btNXXtIW1E8e6J+g+v7a1+eKpQG9RB1abiqufJ2DG
vBqlauk77zXprX7ED/txRgB9GD+oyLvLWIpik1ZMm5LkoBgsGHFG7nqRDOiuwD3SZTafPJ2Mx9xD
rmfqXhzmKa/uDbTH65ZTJokXiiZzUSKmK5ZHJ2UavDJ0sw85CTK1sEiGRrFMW4uVn0HehAYrEVMM
9MohqjV1rHjjVQUNvHJJgjCRpvRF+213sO2kSdpfxklwzJLrOIhiCbMwnVfpw3cfKuRID2U0+NDc
yz7+1MWSKqwGh7hMoAQkuNlujos5csNiAiPvckrLneRHm6OkqRFl9ZMacK+erArmoTNY/oOlo56w
yypkrYFaMXhffsUpgUrLDxWBBYVL47fx+vtGzx0IGobfid0XH0PsyysSdWTuMznygja0uVO6t1g1
TU5Bm5ktkC5X2zqnpvR4f3uX8DUvWXa9ZWaYfPYyB5+GbCTfj95yph4Gx0IzojhABjYcj45KiWHY
MXWyjpKsftXEX05CYgtJnyxJRIJOMZVXKTZyuHFPU9/9dgsoUpPc5al7mOtxO6ZsanFRnB1dnDjY
no10vACgPTE5+aqG6iJD42yM5ZFRGiy4LtoyS76JyR/gNv9OLPHcAaOkMRC+QyaQdOFgnvqaZkTu
9x+hB6PMyN56k6S3kb8jmq1jXiNGTa6Mjk6OucQII2CFsDYjU+Q7M0U/zFILtDmdd6VaUojyNGQ1
LG6rJruUpDxlmb2VoQYEjH6274/e9NuSOQYa65IS/ZNB2iUVqX1NOjmc+lpMe9v3vpMWKzWOElHh
YyjBk/uanKZQrpyR8ituPtrU+Rrb7nZs0jOOlO4rTeKM1Dwf1bqn+iWNBtxuwTkp1eM7Uiytt43y
+NcMCc0qbFtvn9AcvjWmXmDpKQkBn+TRnqZdPBcZjX0GZnFpPU1NZRAjVnyXE5Jzi0ZQ4aoZHJnv
7+At3Bc0PNFQt0hmWKbOdV4LsBnOXD0ltB9oDye+cQve4W6uNS7H9LeX6J2D1W5nBPHJTBr3iT5I
ubPqzt10AaVLJgmXc2lSoWTptiwW2b0xYG+wgWxpT3yqtt4YxMZ4HC4UCpHK9KidIj5lZ/7yFQkN
aZB/UFZdEk8RqZCiu1a1R8AVaRbTT6LpJS0S80GTGK/9M1kG53aKDtBhoKqYxLzljQUdkUl4Gpz9
gee6ndRTbST3zYDoVVSfHiyxS24lEp1yoBmqmM2X4ZokUjRtFWGdCp+q1noNNfw3/Olw+IIFSlnB
U2qycFz+0vxpJ1ODKjyma4kd961YCGvdQAKKTPU2yAOJt9dmWO3DFOz/h6Lz2m4U2cLwE7EWOdwa
CWXJluQg37Ac2hQ5U8DT98fdnDMzPbYEVXv/cQjIQuaDIKqAFGpzpbpA01A9qCVDM3mocQt+bgPd
mwfDE7n09bS5iFDOb0au93RFVyph0lW/ZqHfla5xCkO0araurqLBofbQhO3OXiWDD1kIB6m/aP1L
CJBmKOpVEpqAlXbtoMMDcdzWjntTa+TVw4XE8m2BrYkMPxqtua8yLQLfUYZl+oe9CSxpWjdBtPc6
RVHArYfEZSxttNpQ1WuX+3QW8Y1oCxw6loZqI43YSJUvt+id19SNXgaLEN4YgbFnLhGnIaRMH9gj
fYCCpmGKvZ2Uy072FxKYP1kpOX/znYAYLsZPLNNI9CQrMehnn+yUMn8xi1eORqrey3M0IFURVuzt
1CTceiZx3UOcXpqqPsTmgMfI3nkjJZBR/1IAM040Lch8PMaqsl9WKGx9pDeH3GJgKGSntcRvo6J5
a0fqU7FMk3GSNRAVnX7tBWUdOTnVXhUe4jF7UtsuUNv52I4mR+y4tXF6Ka716EOi7qujhYm8qBU/
T8yVhalOxyacEMVHPtNqqqJA0kphf6pu+sFpjLQQWohoVid9lWl7NuG3i1fatXN67AoaJxJ0XlMy
IafZFuzPFvW2xAm76oN2w3h+z5pHp989Y1sv/Rx7j7taTrtI6mhCtj1zsYm9oKH2uSN4rjWpUaL7
OoGDa77LguBU5FZ1gYZtvKTl68BRl3v/TBtZI1uehyPOlTvZIoJhQ00W6MP7HCo9UJl8DO/i0qVo
Epq8Ef1V03cKjCaHBn0mmNdxyh6gqzzwOtF81C7RlS8D9oFuAP8aqDYWH62Hw6IhJRIRFdYKt/7V
a2Jzp5dSfR1ZKFXZsmZbe7Ns9gqfddNiv55u3nx343rVJIvpZ5d2DIjNl+ndLVn4BthJl1q+JnhZ
c+bVjHhZzCD5zTJeVYONLlx5wDPZzXL2dn+qx527eOfqZyTrlFeRE2QEXJrsnjQDmNhEaI9oDAoE
yTHtbi0hbGXXPKlwyum71C9dKYPM2A851AlGaJF8hKlCj+hvxjhgQPWr7amKtwpofA7vUJJySqzk
dpq/PPUZgmajjGzRuwhAzhV7G3rP/Cu9nQeE3g5/xBMh694WiGU0PhWySGks4mHDRfGU0xslZbGu
gHLccxLRgNykKzfa0XfvSkJgFCAtMDMmLL7cUv6WI6Iz9yGS78FmpIfrzdJjnuHIVAAKIQKwwAw3
wGg6RYG6IdtM4hRJRGLfIUwf0ZFD1UOGWdKBB+v4TUATnvL6VNaPBv8ATplVBc5rxKBFoG8D2+Cy
KBTZEasHmZOf+uBSX5euo2lctQuOTbUIbYSNfY6tN0PZ1klHGCiWm+hJpvfWfqNWhjjoyn5zp00x
84gxxtCi2Jt8dPjhPOpnZmI0+/ivBtLveN07sZPpRzF9zxwiWknTMFWryb73NqX9FSsUUasar8FW
k5R3Ga/CPPQ2+AGpfUr/nCpeADYMfJqSn5Vwp16EkX5R8O0tHTz5m1WfGHoCLVcpq87W8aCCMyfM
ykHaGhwDtA0TOSO6b63mN5t1sEXDz20C+LNTOJF34r65noHOhGa1GxIBYn7NvWc9quhuEEWsUupd
RKtq1s/tQFxljtlD/1HJunWcYpuoyaZzfIOwZAPZm44GclV04wl3c8SwzKFaZEDW5TDQL4uHkj5A
YS9wbLszmNCRPp7YaFaTIFVRwh2PHB31XB4Gs9ubspC7vKlvOnIQixOnLpeXvOGT+WRw8mhJE23p
u7CVerrRJ/Z/5yeR9RaoUZkYCSlYSkN8r4hGYkE/p5e4DYMHUjymk2Dxhgno+yltnvOaaloOUYkp
uMKO14tpzau8RvJBwlRDtyUKC/d7gb619t3lFG/aU4ShwlW3svwCkCSRhxBk6giYkQjhzihgEQ4y
uy9n/NRkcTMoOgJxCppF+tVEGzN2Ai2cVgojvJaTg1ywTJCBGA9kZHQbjSQhLLoblIFc146fZzyZ
2avVvnve+FxxLPDhXFJkWHqfrMYc2QP8QlvBQ+BAJG8DdnHyQ1DkUIH/ycg+n74bPIjlGD6Jtt1q
sRGEJJDaY3sW1QUyo6HMyXmxsodr5usCD1XmskHdygk0jkO2Ad/WRu8pR5NYksYOXEEmVEE/pvZU
6Ue9Yx95k+oLYURPbKNkLO/I3QsQf/NjIOn9ahPUIxPCTMmlqP60/VZJHzZ9cjBnxY03Me+GXUnO
uTK99+lbZ1eBR3dRFJ86qKQQuLuWvuN9D8q3t7zfcNLlu1KQ1anQ+ZG8SIjv0aIzcm0iozKMBCPY
p0aupMD1CJ1TG5sRILwzxFod51XrXE3CqeoiIL+n7kmepU6a4llk8lJ7r7PmnHDKEt/TTM9zjnJM
+cSdS73TXSi/RvPXoIhr440zv2QsVtlgb4sRYEJvVlFdrgg625PxO5TETHOMqc6vFe1YDqH5KfYN
1yUUaIfgz6g3DVlClncWcaDW1xrE2xp/YlQtzXuROWtlhI9ufsPZPTTAtxYWI7Q2LGRPpRIUCUB4
Bfc+Q77cQYARBFK8zXmnkd5nhKchc2mrXdhPSkhtotX74nmKSdKqTb9Bzmz2jxqGwVasfaEeNH6o
0Lra5GKnkLx/hUAQkW/19j1NX0LtLDpArO7bxfMNyBbO3nOeg1nlEWFytiQtj5ZLtf0wZPpMMgmb
NxlhjAdPU465rNR505ytZtg325UapG3goYLvy/RaiCSYoIDcTNnISZJroqDa55S/NcXZNd5ES89Z
ExTDM82EuUZgWv1o51fHuGbWW5d9I18wxUlbTt3uc8zGc5T+4IiivPdh18TT4BrVEeXQHWWz3nBD
y/RYdpshBJ2kr358lQVCnVxsiNvh87x4842bxG/6c0VyGP6auxG1tDkjNegwikc71Ar+4PiUitvN
Oua7aGkOLgkxwGALYXFOcZeYPzN9QFbuWwY2RL6SWZCirtpgItzMJe3XDR5ufbXMFFWLkBw3pik5
1H8L9W2guoOs5v5CxmOebgmXMj3yJJvL4LhrdficzVNZXd35KuF5QYJNCChwdz/5YbvzbXfaAmiy
UXEykZNhcfQQfaxp8MwvtrMP2fMtXpmD2eD9rYZnkohWrauSqn9mUNCSY+ZsXI2YytqnwqpK96P9
MuhIrGZi9NWgT3+d6rVW97oEJQzpGWve8ukzU/pA118APmxYvLamIiOhfxEEM/xV6lOqOk8tBSmh
cquaQ9l7PGs6SQZkx6aBuyzRXFWtlWG9gyntv1o9J2O6e5/hD3LjiGP1yfQujTH6JP6tRO2tRkCJ
Nik58gi/pNcq/3R1Zd0aixqDlhEGZhyImxlHf+moPANJEM404FLYgyJI27TkzU8Ys3IG2YzsAqmu
JhC0nN4mZ2j3grxMy3p2k9No/7Y0b00UjIgCuWVPp4XaMCL80ocQjEiRhmqHCpfp9kZr3VMvwOe1
1LfR5xeMbhT/mcab6QBR2QGOLFT9HANxDSlsUKUS+dIVm05lVX6PvWiXxAPGWYqE0PPRXws0G5mX
YpwoymvZQxhB633D0KqKwh8kLzLFTg7a7Ii4jCx8mqtzGp9RSW4Hu9jq0ehTQWXQRxImAl6Ey7I7
t6CstrfrFazd72EW1O4x5l9v1M/Fp9rrrzXb1Ux2P0A3P90rJ2zCkmmPv70IBi/aimiP0xEs8ebQ
2TsTxNf5OtKeZn44Kb5OhKBKucbsFuTuSYdgjwbmaZ0qCDa/qN7ahPM7qJx5tbdmtcT+3hSqn/Rw
Vap4r6qPfqm/DsOL3egfaXma1ZzmbepDa5xLsR1QZ9c1n0rNiSstOmX5UxQUjlZoSRQbyL4RJkPt
DbPfFWg6mqY4YAgIhN5uBbWNAwUYST7SojoT5K6WvV/gBstN3NVgrBZKQhssiXDVnerK3zpE2TEl
4SYTGNYJUpB42lBgh96qiGm+NczyIQuSyQtJh5YDDLxOPEsyC7bk4VEDxP68I4Q1DFdmkzNVxPUP
wbVLf918zYloxlDwl5jaebSL8gV5m7KdC/cYOtnVzoFPcozfI4KAkZoP1c6KRZZ3nQvlNBF1UWTl
VRIDtItne+vZFJpq2TbmHRAlFZOz9yYn7wjqSlLhZopRWdGXjZH9ogh0rQP5D4i20FvNQTTm1IpY
PkQZ5CD5+xI/LN7SonOfCLjMMpIlai0MnELLGMG8f07TblovD8KsOzWU0TZtfY6pywaE2rW8J3Fp
vuNTulqU+EwtbWoao5nXnKCTcdhH57BFZFkTHB0R6YrSghIm15iot3Xuecw5qfOpo3pBY+X9M9py
36mSo2b+7FJ51QYlB5DEuO5+z1jnOmhll7fQ4Bcg+VZw/VnDJi+4pi9d+rByxJtLDQ1FH32PvJPu
Z1pfegJBLYpxRTCN+0lmq3yOlp6glVmaXypBfVoYU9J9MPWGZZOxhYAHSBCmPGq7PdPnhMHdlZjF
yh3CFQAfXW6ZircH5HuGrX8iGrNcPAjtfQYNlyNcWUpmTIhpofvjZoSgUcbnUsfu0HD6w1K6nyjg
B1R53FpTZ0Hv+1X13OCzKenc5b94YBdQqOQSdOEOuV9zIhMqM1NZ8omeUZ3O6FEs98sqfBH9tfU+
l290yE39ubVOxJyU4iTnHbLMOr1XQJzTxhtAhNt6k4EwIa9o+kvWfYSkSnYL0RSAgtEnJjLm82vB
8RVde5JMw7cBYWN+ob5P/c3RqU0vUg8QFFKPGbvHtj0IBDQkHbQJBn768Y6t9eKSUsOP5k5PjDwR
zAqi03k6oguB2ZvtPeBCmAdR9kKMgawPbbqbhqsqv+v6HJGnUgUshd5PpqxitP42yQXx/FtpKIjT
60BjoNxAm+r63SEvgFFo6aTuSHzXVtUn/xcpKz0GdDbv5HOUr4WxV8WGmtGUDdim2YvfHTF1a90b
b6cDpfUrg+m1eVeGm9F/GflPL85zyR/AotOt52RlCm01/Unrrnmv87CZbQZUzvueenKsr0tss/en
m9uy3BbGjRU9z1migtyx6NP2vejR6ucq/9e0gGiPgj6uQVV83URUsyvCrx79bfKL5SMzb9NLmIUU
kyIWlc8KUsUMtPPLoDWORAl+pEGdnywknhYRAPH458YTcmREASPFFKR1oq0zjKvJaqvVOmSnxvS4
1g2u6nUi0begm5sKPy5+zJyXJjvRe4QHNUxW7RtiLG9EWfBVkqPUka/SkelPXOB5Sqjk21l0IGIw
QmLDF5kg8B9o2Os1f4oC5LrspESxRcg+il9WKKlWK63ZZkoghrVav5MzRMiJADeQLGY0oVa+mn46
ju91Z1nqqyH/JAseHdCLG2019USFdFr9ipg4pnHbur/8WngQiMukr9Eud179abTnXj2r7crK+E8l
67Z6dqpTTG6Abn+C0rjdByaMEp2YAlB9arhQ4Qxw8gmOApI6uCNQHgyziyTvSFU9wIzSX+zihQsD
PgahruE6fu2dQgbwf9AYBwPKtSebV5C1oXoAzvdaQJwyV7jzzsz3fcKRqX+CQxBjMjtbZCTzcktX
L5a20ogfh+EmMwE4mDSX3KHvzXtt7YcBbkB35xitZY9Y5kqBj9sg1KEhja1EHvX8I+Lom9y9C/Es
D7P6OVv3ubskqDgA5dJtl28ypJkx3HtHFZZ3ywxEGkxz/G8wkkQ/pQlADK3wiBvRg/RbrwXtI7PJ
3lomVTU7NTtq6Z4pxwmPOYK8khpOkBn3qdBWYqS146+CG60QuyNF9eyfwUUJzooePsop3xAc5XeZ
TzgHbkXyUj/K6pEgp5vDozZ8Ex+OzOaYomiyhkeurbMqcHDOLUeNR7Pt3xwFojhRZyyN34Q1Zax2
xMOusmZtuAGWmjDungA/fb1+UaebmHi049LH3AlG/Y/XfmwwQfyaDOaiuY+oQ7tsQPV/SIGX48dS
fAc80GaftbOGkyyWZXVtHdUCwO6tdCv8CFiRwHVSumBR59FCraPMxhjj1tXGHjETbM1wi6BDK9aE
ZgFlnhtquIeL80kYTtJde/K+UvupqQ6xvUF7m3J5lM0tNdb0t1vETecn5G0lOesIAJpAM1DDnKv2
hNNrlaY6y8i2k389T019Glg+U/yFLtXz1fQzUZTpcvjmCpHU0USMxlbvmExOLWHuZNuK9tPMrBXw
i0X/tjpxTvFeciW8e8keroUA9tzkvbTJ2aAblmWZR37jIh2RSNOsXWnxiWgnoW1HgFQ2acd6F8xH
E3ncCVJjNM6ye06n7xBZUUsUKAHUAUnUm7QmMykffH4wBIjEsLhyVefWS+PK9xmArEoy7gHctuiI
hg7geoADLaj9NhUHMbOxdkPzYneL0d0ytm5W7x2qleXYr6MxWxkNpZYeGJio1R+nlgcqlk5eLlZW
f8CQIqvfBC4Z8QKpSLTHPxAT3fG0bVvQfxMqvuSZM+ptZiu71HOI/Z5z3P99IKLwTjzvk64h2+Mi
14i0G/tmm2MEJl0fGpt5FZq8ism3Hht/6IkwaOw33bD+hTllNNNRWHhyYmIHiGNPtFuWiPWMCxvu
FjQ3kauOKjr0MUwfex1gv7IAICI76Cz6XMZ3xw1XMedfyunt2unJceQe4jEoCm1TpP11Sh6h+oHg
65KAtKQo8Ck6YWQhbV6oJxvQWst2hpQIEsDey6tKG1/qwomFBBxLn1kWnfyHGm6iea/QkiN1qh/j
c2QT/2S49OJCnxAtGfqz8Y81MG3zQ8z5mfOe21a2itRPNf+dVXdtAS5O6HBH5S5jKuv7GbHffGh4
m3oHSWiSblQFT4udfIs83ZjVIVJ/ZoZHz7G5b8iKIRnMXhKmVAu5pYOGdS81jj6dDAPn35BUr25G
jVJq7Rh81jr5XYZ86I22noHNqJ8fwffVlJ0nzn0TlIkUxm1lIulRYZUyI75ZifzBv7qdiWDxVGBH
r85WJHBKNo6OHQYhl6dfK9O9umP13rrtfiQQp+jVUxvNS+g0FTtH2aLNI3WpRtjj4X1I5caKoi3u
5GCqcn8krajGTKpiAGmN9N8Ih0SO/L6T6qZkN1W0q1VlQRwe6/olrq65hp6ehnXExBchekL4BKkR
X8Lt/Tn+NFva2gvppxgO8Jdv6mLCxDDvcrYRr2dbouw7TJehVd0aFI1RU7MZ0VSkqXHIJL3pQ4aL
VzumhBHFarSYoCkVtNbk4WMQAfgjNElh91fjYgP/55MFfjYGNjN6tr+VeEB+ndN73V1S660V1rZv
YQw7uUaXgSKUbgrJ9C3vPF1O9Q+RoQ1C7bLQaE2KDEs9e/3V1X+0MkQdwGrtCcqoBS8Q2RIQxAx4
lB3CvWL9pf3aMJ8g9HDMU9lJlJLK9Dw62CaEpn/TMrSraxwcDamJBQwXMGWBrQJOu/PuIVnuzr3g
O0dXv+mL6JCJ4sVOW+5FlE/EA2mZWI2MQ7p8yJ4a3t1cVeus3rguTIPjUb0U+QrNbnXFNJCcJ4K/
lNwhoqjaRhIJoPFqNgfKBkYOPJOdMDXBE1ToizEBXoOBSeFAJGquCM4Ic3CbqFtVhWEF0KncD7MO
n0WebXHWI98FkNW6wOxhhezhHC5SeSIZPA8WFEPWEKlvVmn7LphSGn4p9bXM3py+CfSwpFrdXBkt
T37VUHJdr2u2NWEaj6Jwbjrx5EBXKp/FF92LiC+Z9CMTzDHdSI7mFGm9oL5X1tEmVeNNpoiTaUCV
JCzP9Hm8Vaq5X9ZUOzsZ+h2zJi9Ht6ELAtIEI+r0iOduFYPxmgBPQ4xG/1jIZNcPRBMsWQZ12G0N
VPiOsMcnK5Zrm68ySavVwBDb9dpm1l/dmL9nW9Y9rVgGQB0IKd6RlLNFQQ7QsXRH43uYauNZlrRI
mQARiHM2YzdQq8TJgvFBQfPe1J/6JPYVh6LDBAGMzwQbbR2hrsbCukdLiA/hnyKJA5fqONB9vlC5
xXbNROydiOj1LYnKCOlHIpuJvzfBa1C01mvrif9Wnqkg4rB3tg0O0RHWOAVm3oEtiMecOqjYnJtm
O1tb4Qx3vJF/YCCcC9hv7HGla35RVi+SliO3UtBA8xOEhO0L8TAz9SOS4Sv5NH7cxDtC259nl11/
riOsiO2ltfpjBn3hQo5F1P81lX3UOH5auk8KC+Ek3+okopOiJjsJcmSH80kzupsAc8TNs9GJnFGp
LtSFdunLcNOiZjNbfZdEkng5cRgqmE+KMbU2fmR0e475T0gGmRQkItvNKS6ac+g0i6L3rrq8YAkl
fxHDQv/wMCwhCdxaGvQf3SUV1B1FG0+WaT45/XOCL7LMp9OUNHvbFq9xER8bu/W1Vm7A1SCnsiVo
dRUp+FrS+Zhzo+b9tum4LOOrMdXE55BeihfemjYzNO/U8H7Jbu1i5wrltHEGseJ+e6YDYmN23dHC
3TYWj2heCuFzBpt8p+qoLzyxGqBFCvgaO6Gab2mQM9O75urnntDV0rO4DdRAEyO1iwpjfQrIGdEh
e2765EnYYVBU5MHOLdukiTzUlHALXZzszNT5Ji2ILmXmy3Lo7qbWUz6oXM0aPEVa7YducXBMRQEy
aOLj1TP+ChwMkUJF5Us7DT9VV9PMblZMzEbx16cDaeBZDzBvooNw3QpND3JnpzDjf0Y5VHvARG2P
0Vi5qemkvbTOctFZkAAkJJ0cA9CsRImqOydDUea1MsB2KvH0VRjoaFjcK+OnVRc7qmq9ZWl2idUG
CbFHKLuuQDTKniWwxFaZKbXnV4WBsbhvHq7tLpmhA7AgQ4dX/XjlhPZ18JA3zeqfEyq0zYkMe9oE
waWMoASKSJ19B2mUlYPpFwMYrT0jjCH4211i01zYrfDbGuuf1rW3RkJ3IhNUI/r91Hj2U9S670mS
noH0fNFhNHbiR5TR4gdR3trK3cUh/hTSMLTuZHKdKvpNFCyUTpsdpbFxwreuq9Zh8WvUcPztSsVD
b0TRalCo/VM9njuyIpAMWDXjxZScpDPjVBCfy+M7jQQ6lZRrIPipcQ+PCRIb2lXy5N8w6qt8bLbe
dNer+pkulZe2/hLOPdVGtg00EJgZHVrgZv79asAg4O6tek+3A2zAn6ZvVdSx3lLa95kTMjSU/V1H
3qtZ91abGG7XYqRLnAMY025XbfSErnpy5Wq/b5kP55n8GGbU5zQmzY8yjXwoK+a/6Q/1O5DMl3Tj
W66dTHOfq2g8meRKRJyz0R3mAcI4S9aaZ5NEcvM83MDxOsLHMrmkS5bvfYNGuXktm5dwIJD0QxHU
7OBkmLNDpmNfJWinUv14ImOg8HH3D4HdgWw5BsrBXy//yuK7ysuQRjslWbjF+jpo4gJ1dNKJizW6
9n0cDxmLqdVlG1MrgpjfX7EuYczxyK9lmR/Cqddj22wcFTC+kHeTwaCPPdgH7lvwDaHGJ4xUWFtf
qjH5otaK6kp2txTmn9FMOkChHrwjDE5CQNCEaWwebzYzFlJnnHqwlRB6m9b+QJy6Ggee9OnTiYKJ
7Fz7y13qkGk1bGjiBC0KszdSGeE86Dlm8mIbDsNyJTrnTcmaTWJjbwbV7B0QEEHoQcfRNth4URsD
AeMtkvMKoIYmD+iWMLz3OXoDzmuaUQ6WBzKN+aWK6PiQxXGO7X2MOaYZUE9xgk2zcslZIDQs2sNB
YVoW+i1TPkLzfVicQS/xrIMGg4TEfpbjjybZvMekvxzY2kiJF6hgV39NsvhoEEZoaFLU5pGW4gGY
fYhaqP1qqUahAoDXwL6Nllx3GKtIJPrq0vFv9DocYsaOJWrNH/IcoroO8qkBNqvC92mwv6lQYoQ3
uj/J9uZkKjdiYaTraiHHrWR+Fzpf67nrdYI+psZfdBR04ZwGUgdk0l4mdBRNo+y9GQpPwS07MA26
Kkp8rHfYiZ8WsWmRH4mpPHWleVMAJUZvSaTJiZuoT11RnvOhPSbh4PeM9pPyUMgnrlOovGep/ss4
nYfhX4pZPZ/fTFD+3jlRDfPSWdGq1RU+foDQJ2HGrFTpqSXPVmsFmNKPjrpISiY6W2Rwz01+N8Ae
Cxfr+DDuVExDvH0rxqzAYXgZGPx7cJ4EOHMqxz3hEIEX6VywSINKPKD8OfGzY40X2vZuhUGRqgO2
69I1bxOm0BP7VmvWsSmB0RmSJuAGHluz6feIk/bR4KGuKoK6Q6bAOxrL5GCY6gdBSh8RfPaA80IX
dAvZzqF2443EFuAI0l6SaBMy3NYlbzryrjIRvDVbyYpT5uomytWdCsBQ6gCAVSpJS4rAdZU7vuaP
0QbU1Gd4L6S0wxo7xEfpJO+lV7/QqFb6td2/1Q63CCyDgI1z72hqz1W8rChGHwYhvVGbll11WTXP
BJ5iUffSn3HOP/pQZzib76OX+oSRyFXfpqU/pb1xIsRDPcu8udKs9jYrxlk6NaX1xBLRKicf2BsW
RU7gFsW/qGiBn2cwR4Uxl/4hDL4StoGcootG48RGq0GXjLH6TnuvexoalnhtTq+qN77n0ryO9pJT
0BgbhdjQPk/XhqKP52rMn8MOI6wwvLdeU71np7BfzTT/SRNgEZJIWlhlqH6DVhdfk68lyDcnnDZi
iAF/778pBTp3LeaxLnO2aCdxHIt9aOLZQ59P+jTEf4z57hWN61GDlepUgH2TJ346lPwyyLrzZria
yuhHkGggrqoV+xr8RtttsYMTVDNzuCkZaEPpe335aLviHGVfEoC1m5L9SJEqx2Ke0KaS0wwdU4ym
wJrUCiVlTPLbeMwRPVmbxgQ0dFOKxJAndVpLzxK8IFppD3LO06NdVaXrWo83WuUd2ka9FmBllZAf
oVcErUd5N9lkYYf9tdw1BZQ72JShj/wRjC38dUNDOD/A39xMP7G6meb8tOTcD2xpRk0bzGXiucN6
SKutxtrY5vd8IDNWQQ7UkDs9tL/oleuMEzlPV5Jm7rgwoVAQ+yryouUEAIhQObqmd5xbwho1ZH8Z
s38SDElIrXm8JbDdp9LwyeEh6YolHsNlnVEPArtvgeZgcl2cV8KnwhdUowQniA6DelkC0iVx2CC1
Ld/GEh1mQyIhRxy5P3LRrHvO4zwScBvYNsGCcko9LKQBhNXxYMPak1LVGvecRqdI+1eq2QpWfWPm
P7XVb8qw+2y8D+IWgr47ZdBC48LThG+zTbQCgCY1umhqI78DErWMlyqJ9gTEL30HGKrFJXX6YAD6
Js+VaRIloKXu2hLNZ8zIITrmrJ8caQfSebq9SVeO+bYr9QTOXw/hdlgikHGO6oRbkpcEaMzNUXm+
YgQxQqCEh0zTrGcJH6Up6MH56Ksx3BW5ugc/uNJkc2lSlPQ4uNJqQgJo7bjn04own5k5u0Px2hL7
jKf8AvOJepKfTHQXSz3pEDo0xP3zgE8LgzeTlzVRlE3XJc8J1ua0/JBcvKNOUV9+iVSob0M/TPGI
N5eQ3Bqk2OrWU36PqqtCbYgYu6ea0gYV3ZLbO3uhuyt3CrcWmB+UQRZNhxHgKAEtGCciclyT+Qb8
LSM/D+DCY8JnID4OvXtwuj9t/CdYX0rJXUrsOJr7nCIjV0Tc2VAUxeB3SnJUDWhm6oyiRtvjF3rX
Y2Y808FxzEqy1B/p3rWJIUYiB69yDavjzqOK/1DZjU29I8GzFZ8hAWalOdxaHj+1a28RdQc1/7yt
n0sCmMIM4rwd3sXyx2HzS/CZOLm1SmZWjki7jJ56iQoEoX3lpyGhY163HjwoCYtI0lDbaoSOuUhK
oiJcGbiXHcV+ossqqJR0G2JYsMHsPU0S7AxoCRFKKHYwIYYwQ3lrXI9ABypZ6ncn+iIWCBLjLcXm
3qn+nMJMo7Bq+DD1ZfvCr0ZALiNu5Lsk87WSb4p0DMvV1w6QecPHkjHpKwbNcGkYQA3z8TKai2ur
1wzigA9i8jvyINo6CAeCYtR/I0oFTdHWmlM9hYiSMyAJHV3GLHWOAKhISJE5vjqwHnVz9hRaEOpp
k81yL3Hq2PAxhd3AYBzxPH5HDcX05YA1xiBxKdvVrvjAxhf5OnLh2SW3Xo/h+iiH+7LYIchgf8uY
aC212na2RQk8ArhW8w3kPAJwYyTAYU5J6DZx9kTun2Kq/zolP9uWfqct7KzK+Jq54auCW9EAt3J0
7Pem9qrExSPT+lXX0KUxmTtV+amw2mLmYf2AiGzM8WihHSFbl+DPmIaHHgl5MgW1AIiIQIaTxHqZ
iWTB6t6xmzOw4Fog4Yeo18gcrzZIvoCdzymgk+oiR7dP2bSkpnn1PTb4bCwMvxCUYWqvk7jbp5N6
Is/LcYmaIswbQaH7nvcj7sTPrkDGpThrMWxDTOCy+uvdWyPvkLxI6FoMROiZic6JtSPQYbTII4Bb
q3gVllupPy9C2xZpY9JjGH54ZemPOQM9TuX4onoeuL0AmtMYqriM2SUyjYKD+I1/qxu+TWLAXboH
gfUG7aG5CgIhVky0cqIPsDegjzzSCgE5+0nGxarWkR+XaZDk8UkSJTAmb+VQo1Fglnbp+REgQQiT
TR5Rj4z3V+G+OD2HIbpDVDc1AisPQJhelicXtQ6dTFtUxBUgaOxyhRxUUhM4XhgkqABb2ybcqf2e
ZV+tfTb5BpFPRd015CWsidJgLJl+hKQhY+kOUV9x1l7n+qdArm7VmW8ruHXTzUTCV42aedDmjcJb
4gZpfo1d3s2KIF9X0BgTP+v5F1iKke3UiIm6zA4K29lEArP4T9iZLUWOZFv0i2QmyV3TKzHPAwEE
vMggAc3zrK+/S3nt2q2m2jLbrF+6qoEIudyPn7P32vaANG+rY2hVvwKCGvhyxASGiFifdJhGwVzZ
SnZdp8y4gy6kdjNc96H1r7W59t2vtH3F5jJyq9fkkY0mHZ9DJkaQ/5NXzaJxQcJZfTPL5wLmWHA1
uisejba6kltUK1h8yyfMWI7kyEYgwUnXciFNvklQYdwd2GsrRbpDG4qe9ZDfEv85bBG80rFB+iGN
9xGY8bBurD0tpjwNF6CwJkSSNh5UXYJufwKi5z20MeLs1uUmQTecTUflJMNOkKPbK6uTLY2Zmur8
OOz53s2MHxXvqrvHAOJK9WHglk+eDDat1vTmVvMkyO/k+Qy0iPBUzxLuDZEkUwhaPnWIUBcFalLH
vCVYSSVKV4ZR8145Y45ZR5RF2hCuSn7aUCO6eGW7JEn07pWMEqEl5O0L5ZwZ4magjG+OZj4TTEyq
5hr1b3L45Q6bVqD1Xg/Bk+MjQa6XCSrkZLhOtixf2YTuIcbx3x0i9sB+nYz42h9IPIA2NTrcd69R
sBPdOyQNMVyF85LxQuZ7m803Ua4x1E31ZNN+c+CgBxsV/YbH9BPeVTzvRroJPdeb/C1onL2JLjBE
GCfocNjKSkXADQCAKdKupsIPwqVpXooMCStH2ciEvpqUWAqpvmvNAPk0bApjRQjbQ8yQfaD4zY7q
AB0J3o2JbPC5djRUi/juRvB3+dXyvvBDlSihI95wtGtsWyq3ZlyvrKKtMm3hyCbrR629uhhgMR8B
VKPtDuVnw3AHkk4HN/CFPBDENdb4S3aHQu5GVGB6TsNFkJW0dEN1qTb0fGjrkIY0iehhPw2oWy1o
t+q64Xptd3IzDGtDfza0/ZA/TrGhmAbDhOvAcki+UOY7wXPSnfPy6Nk2RJGtGCh1KfFhNY7Xxn7r
4XJbFCn6Jim2qciWSr/NUMY5d2uY+Kiw09qroEXSfDbtN9KwpaBLbCO9S7CV8qgQUk6qiPhB18NH
URlzUVRPbSkXpm/tezotoJ+3k7aE9ZAl4700jVMKD4MR9UspDFJZ9LcpF0Aq0W6wJ8RLfe4DyEYu
r8814YGZKCp0jO9AzFD9MxnGHzZTFIW3fl8Ibz4EbOP3wcci01ACXka6gx4qurK+xDTgRpCARIs+
ZNFuTKc65SKcDp/puY9uCpXzlN6jccH3k5BX9EGMT5KmX+sDhtXICu42gbdXGB+l473OP1oNx1H4
mGF2jMpXv32vlE3A4MwomBIaE5PmNLZ3xcYrocGeyA86tRjEVcTP/UK1qnmV7dvsM0UJ5IzmvPRf
nLjgav/Sjg+Dnh+zlPVoYNC2zziELEbWagT0YZ9yOPsjISakbfC8BvM5STe9j1M62YT9rRZ3s1Eu
IaEmCTKIRr6lI6c7r1uke+RlWXi5gUxtBWJU+WV2r4KwJxpkAK4iNNz7tH73PL5cjF1BWx10E06a
csCd6nVrUZqMJkHLngNPQ+ZFQ9g++ShdI0dy0N09neMk0LkGcL0iPMNS6UAY9WMh84VkGqwTs1Wj
oQiGnZjayjEH+q8pFSSlO+DnZDsRGua+2vZbGa6C6FHAgM5oO6vGtUASnPIk6JjNvQjZC50OZYdz
m4sm9zOkTZbzJIZololtwyAymW7glDUS0rssEowYzZ0x5rzycG3wXWaZMxvkRaCKSfAYQbrf6hE6
RtwLVvxVJvnGL9w9wPVtpB8V5VsVx4rJo8ntRMuWdDYs1+N/cTA0bVMkqt3EaWbErw4t4kN2+wE/
/0vhLN3cW5TWua8Rz9RLu9/EAtlTuGQuiNT/yXPuXVXMk5w9nE9KjuJM71vabM7Sn1h5KUJavX4N
hTXTAnbDrpuZuPDrnKIFEEPFTlqimI7NZG4Gp9xudi3VOySr1RhSu0jSSvOMYRrYDmqsPvMftPwR
7tXOq1fC5qmXaMwdTOJYtTDsOfEAtkts4ETtekB+il8vGK+w1056b2QVGEoXdR2dyY6aDcG7pkG8
cGgA2TMfD5SjXDx8mIZeHHr6R3lzyWH30VwUijHLDHMBFjMlUSlE6JYHziLC6qUw8i2QKHfjjkHB
vLHL1VT2JDQ3R7ZsiUVAY05iTh4bYm6Mb4o+sFIFZs740SUmLwajE4bboWAP1/2938RLoZFFL8yF
JGBOThSqQpvjul7jimWkN8LtRjoWIaVv9GVVKge4UYsC/YHfuHOXANQSQSdZRpoWIPZF8dSoe7W+
p3QK1PAp0DZKzOQ2ZpuhmVIZHx0ePVkVZIseMosvTGCYBnXFWFwbw0WGv7PjJ3VWuMqKbNcUnOeD
/lkU3QkcN4JDSuWgvySDDU4G7xpZADsvVhaWyGcV4EOvO8UsLekpGyqjbQDohO1q7Wr2Vrp7aLzr
wdvgumUooEF0rGdSGS56py7r1JmVPLgi4ZamelG2cE1rZbrUc86HHvVfY0gfC+lOnDHgC4QF72lE
SBSkrnKFxspMRZg6GmDXpZTzCCrsUuYOnnCUndIEuNrzgW5m5JWvMTe/XZnZ7rElWv3aRFlI3IJ0
n4HCtR9qVlhAUVXLZwbAW5yroUYGuiJPyRjEVFySB+OQLMlemDFMiQe6AYNvwAVN82UZD58aO+ct
beED1Op4AHn0aVsjQFZbbtqIla60ZCuG/jTYD8MgetAUhTyjQHHMI/4yBHRGIJn5Khi9KKwpKpJy
MNDkIuupR6TpYVB2qJhb90Z+d7Kqm4m/lYYhu0RXZgdLEwGTNt+dNSRrovh3g+1QF0D5JYwfU+UU
dbA6LEUSQOoLJ260nlblMtd176TSen1wg0JxJ6u6M/ctT64kZsVXwipTlCq9QQ+mD4troNjLrIiP
uVbAEgdIgpe1yM/QzncaOUeOj+jIM3FuRN9WyLa2rOzanOWJ3n7YSQ3RVRHecLTzvGUKkMbVWgSM
ttBhY8XOvcGDkMOFAYDoGBGWKFwDRb/w1gwSErhTdTVce2foV3ggk2tRNc0uw197UhJtGrPlHPkE
l6tHaiccFhBGFkpNrrdBP2ZbFnFw0MwBWgMG43Sp+3xXaWh7c8BI+WORCp6RUSImTl3jwicG+hcB
lsI/5kwz1lZ2Z7fvp8MwQ26J3YO4pqHNmFyGzWj+oqNqtQ+WLekht1CoJV2CqGGE1TIM5IDvg22o
qJBkMy/zbqFB85VlwaDxf6lpueC2Wdj5C/YWfy6Txl31NkHsZeCoR0+SvTAOMrn6Sm0zyqhyh62/
NQ7CVxSwkS3t1ngIOQobtwbAWjtVDefG9vwWRa1vveQ0Fp2Hyk7CDY/Bu6lubhN1acUYMSybGt5R
K6teDqqjtAvPSeiJQlQ299LXMTm1abQqyeY5R3R8/xKso/8r60WS5eBo9CEsXeU/P7IcpIbpLxoJ
95C9e08tFmYVVp9D02w88p6duFxaolkIvJdVnSyTygfug0cKQQl024NF7aBW1NGEJtd9/ghk87lH
F/fnbIx/Z3FIFRWYKS3L1KXQf/yNSeqOVtYC3HdruhFu5+BEY5ci9hqlJbCbv0Rx/CvvxFCxiQpH
qOSQa0L7kWHljok32uxAcyRX/iVmH96k6jS/Rtux/PMn0+TPKI3pdwlN01TLFEIzfuSdpOpgJTg0
icYNmsnqgxF7mY34BlKo2LyIILYIQoyWiT5FEqct1jdDIbzGD5KFtKaec9bYM1PLvL98CXIKOPmP
AJTff5nlsDBo7BMCzj//Rx6JGG27s2KHe2HJLZ06sq44dYmBMikcmzLdBHFr773cRhcyImYaK2L+
chnbZ+KAawzGtfGWKUby0mpBsjOLQHvPrb7lShPC3BbIx1W7ShZhPiavmVaBLJowJAj/LENvmQHo
HQlT6oRYIohIFFAIwOb02tQu8NfpUFbbeuD5Gw1KPJpk+i1WacE2aDoSGeHINdFK2iZjyI7h6lnV
HYBKiuGGa/iWlBFx0K8tmlPLTI/LL6IQmXszeEC/8ecn/K+1y6mlmrZFiQOwQXd+rF0NGYZaW2R3
JRnoTKbtsIDqaxR7WGORA/0l4EzT//3U/uPXTf/8n09t+jRRQE8apr4N/CrtwOKxr+M3WwR2cWGr
x+veXSMy9oSwOYakRBSeMnr58+f+sXwACqlSNyS5HQ63GePnO0ukS+kbQ2rjxcg9bpqETS/DECtm
gRn+oGd+ec0r1v2ff+vvALd/rNrfv5YQddWBRyHJUf+xapk/2EboVc58xHs8YmA3tZVXqJvUcEk7
gChhFhvD7D6UGNy9bWxKV9z6vt6O3njyeu+uTSGGQQNooVkWIIa41K9JO6GFf+FefLPVdCndcVvk
zavRP2rEEwYhfRtjWekTag+eMC1WiNSkkpJRQfgVx828oIojx2nJ9sZQmvkaIK0pAM/slTmws94B
4iwfEiwUVfYITGZp1Y81+v2I6Umh5wuDZlQWXyxnbnfZqY1vNccE7ct5kjCH0q5Fc6Y7sVXddTU5
ZcecifCpp5FNxnGI+zmEzRQytIrPTbrTSCoBUNp254CBSJ/li16x52bebIS7U9lvAryGoDYPTbbx
zR2jJZr5TXYZmUz1KhsOyihNR2xmGerVQW3TinafcSb8+Un+XMm/n6RUDXZ8W2Pj/71z/mMlq1D6
bVYsFNpUZ6ahomaGXxEu+jyNF4qEKSa7Ity1Vj8gxtQRWFU90k/hIO6K2/ovR9DvTf/nwvrnn/Nj
o2ZtaHESojBGA2nRL5ftshyYgbooGj7KOFAWjk1ntWxIDNBplO3BQ5NHl3wmeajhgMcYUSjY0YFv
USb4lvuX7+vHPvO/XxexWeRmqWQy/Vz4TUSLWzY5Ux/VoIkbFFzl6ipG9qEIcl7zVoR/ecPFf2YC
AszQAMvYhqqRmki95UwxUf94QrESaJVMoEv2pV0+6j7QjtbtlX1mwgivXcM5uYVTk6OaocgJFFJl
Ryc04Si5+iUitgJPJvNUq6gtVEQhnZGsH5ZK2NZIju2RG1M5rFopCnq/8Cj9KKTxrNjdKfV1Gi22
rHZV13br0Y/wRtaWAioMmrDIp6rLosLVuxEZZCqLt5y+BjkkxVdVmBhe++kYHYaBVn0S/2Wh/Ijx
+v2lSI0vg7BKnbDwH+tEiUbTqBPTYtRmYGbXJvpK7UYLCVFoJdJqipFToe4L7G5/fmP+2+P452+e
Vsg/HkcT9hTowiWWyEm8kMzwMH6VBtjSNu5JLvWsKfTYlQVkcAl+qG3Kvxw+00f78YoYEoOz1C3D
NHh1//MPGEoFiUYxGU/NVNsBg4HRopD3K8tI3fz5s/7Xb5kwSNs0DXQ6P1e7bpt4MavImTu42zSF
pANtVA+jiN/rmngLz0D2Eobj+59/63/9gP//W8WPFMohUrLB7mJnPmgNMQGZ1VzDkLBzNaybv3xA
qf2XA9Rg3/u/jyh+vF1hr/tSogREmZdhs8xmpYZj41IMrGwNsmBK/6xj1tHf48ahw3ZGpvjQY7cB
wTIzS2UZglFhm078epZWdOPrKLyomXaRuahoo5OuXsKjbezfcjt3JmoC7/XPBiNOkGQ0Bo+mzm4f
3vTgI6QT5EK07q0tkd3zrr8YTfUQVupMMegPTfSX52JICS3OQQgRx63CmLMkzRkig5iEMGgSNf//
YMhPXqledFmtw4F/Oc7zVU0DwPDbuSd8oIlPbdEtI3zQxOSYtM8AVjG0R6gF5+Oj878qDUakeJFE
oZQ3T3n1GKjE4izsVeM9ZgjQU+vkVASFHQKm9RmmfcQYLuNu4jAgYYEMYhihcBuzJ8WM02/66huU
57ryMXIW494yilti82cP5a8yCQ9JyqwCerPsSmTVzGWFVb3SCYaG9I7kf6Nmxq6v/H0kaKRkBHtk
PoN/6zECNRYP8VWNkoeWPOqqB+3jaYug1xEgY6Ks6QBF2Ws0qcOdZutmNa2lZq4Bopaw1/XMXo3E
Y7iOsdVr+6lstNe0jTc1zVFLVETk0XpouROb19ysAEaHcz15sXKb0B9GF9nbMEzqvxdT/3Rtl7HR
xoGYG6bcgLuVkr0b1XNcVLumx6rHTYM8pNUAb9yMmF0zhhyq4FyqRH23BQ1GUoYCHWLRNan7TScR
7dfLlmgoONAluHQBf4QIixQ3QjbsCPScad6dbC7MCf0qpjhKtImoTZYY3cE4uhlczP2cGTKaI7st
d8SN0kTugMY1K8a/vTogT1/TDbb5Fzo5Ae3CeWCdVLBrtfUb3mUT2VDXJgTfTWZ+dWRjj0hX6hdr
+NB4uGr5FEInH7ptCF/D0fA8rnwmhzaRE2nyK2/h+tOyGqFCwL1fFMOnQ5GcYYu2xncLKLpC4l1M
53gwTvzdirFLoAPQAccXS9jWEO2d4RcM72hY5SrvGDwAdlZqwbl0sPI9CoIjhH/BXz2LQ2QneLO6
BEUKxsEMf52FQQa6Zz5pT/3vgSgl0fHEb5aa7CMEK7OOaB+C5IutychNqwgPIGtKfgXKcbSvI6gM
Z7IaABRi+s34Sql22EF8b1PTYY7KuRG8NkRl4CSvdCjyJ5nN1P4aMPSSUGDz71x+D4Z2CjBA1655
qqFleMqiRwk3xJtRYQbDzSBXf3Uhvc4i+mDOMddgrThteg+gaI8jqkwIU9zExDRXKyhjK2y39W2M
QxIvglnun9tC3AdlH7mEZdxybaW4wFvrvW+99gNqo3Jmmu/gdWbJxD/vfhGtho2kGHYFpmPngnms
yC6lGYOtX1r89BFLC3KngW0ESuVDUxozMyzQkyHWJ+3FdPGo361+1cTjcpAUYeN1pPa27RiL0+sg
y3ld4aBFruCbaBprd6Zk2AAxgVTDNNKs6KwahHm5/TKtHpWvwcJUIuZagoA9+BiRwvcMazV7x1s3
LZY6uDMB8wm5Np+q4jLkx7A+RKjbZc1Uo4di8YIDbO2G40Vxxn1o4fufl3VKlIrDomZyNDjlKoHt
4/+lMPuvJ4dj0zORjrQt8eMcln0hhzagctZttTukmG+ejC7udsIOsIVWOSvBi+T1z2fjv+tPXWg6
Wcnc+jTCkn/cc+GQcfelmTVXwbSu3Cnusau1j1AVxibw219//m3cJP/9KfmFJsnMXDCxyvysPtGF
DAntCJeASMY5wbgcffIvcGJLogy4t0W8V81GQtRGmleQwr7PdeOVkn1rUhonA6pud1NjpYAfp4f4
dem8eslmgv17ab/ObdjwOBVN/Fs9TpUM37mLTqMYF4RjYnohAwW5Z7avg3OMSUBDQZFDn/KQt2nZ
wpdY0AN9Z05mcU5p7CODfCRVlheerRL2TIEYQGWkY4dfmnLowJiDcoZH4WCDwNWElCmiv6pKgpdc
hNeoT8Q0ssJJzZkm9bvvQ7NHhe2Y3xHsiTpm/t2qT4XLMuYYdGLKIPeaUQV0QsxqdVUU5baqw2Wh
+nMzq2d2NvlSoWvs3fjJLAGSIQuwyLJkayFjkW8w45tAVw+AIQSTEDJtZ0Du0QHVManInqvNfZKb
6iT14WguyHgQjHvjSQuYwzl4guSgKg47Hdv9oNFsTpdAbGaEXThkSTh8kVsNSZOmasuWEwXtPBSQ
ahYT1FWm6iKt7I1gRh4yL8v9rWrsg+zLJsIjwb7pmViOAPD0+9x71+InDa8+OWtdVDPSfYHXU3SH
2Cx4tAJfVjf50kwoZoXZ7Xvt2tffxKTZYYdYJQJUpBG5ikh3mKXYIGT4awLaRBybDoNHK0XhE6Lk
Y/AjTGb7E43+ZCcAL+Au2hCYmxRkfoCshuGv5ykPandPORcNZSkw0pHSt7Atdiu5TO1+jY4byM37
gJadWENiAwbKt0Y/pgnOfXVlehNFd0ne8qzQrr53D5xDreIYw7UfohHq+Lfb/HtMzoLHavOa6f2v
Ir1EpT8hkXG1vemWQCStk8GwpChD3wDYaOmJz9j/Sr132bHCIjAxKwN7aLgzwwqKPzJBengqH5nU
xIe6fx/sJ7eHaE9cSIv0aBAPGVoZg78gkiBeh5NkxC6IDBrTL52BvTv54T9q9SU2t4whcvMStCcD
WX5kzpgsAn+nrfmQuAUgp4+ASnT4pTGaSB8r7bVHUONbaO7fhfnk4C9LqBtxhoz4wsMavki+QDyq
hPiPy5JT+glHKVCfk4onBecMkngN3MWqyRZh+2y5K9V+jFGvIc6yIzCHwSGp3sr8CXVQafLjGO1O
Y/rKyCGNoh9HpWkn6FnhAGbfQ7HWjSNAXxWRbjBset70qvxwu2cb20n87XvHDDKB5S+QSXg4OnCl
JeWzYoRQgQTEHOSYxgM5Sg8hMuYxvg+jioaFCBhY1hGnsm30/M8s3GWVvSNQCe21oHsBA8oC+anH
7pxoa9Th+4y5a2gcrPhxiJEYMLDvupcmy0gwOCF9m5tNO8u6dtGKXZWQSId6x3dpRWHpxckQH/Wm
IPvzaiM96ZxDTjlW9MkyR05o3hlOp4pNjB8OdWObIQLKw1ugmVjzZxr14yBTfLgfUn/zGUDpGQpe
5EtT9AS582U9bDp9pwcHWr7cLun+4CHkQI8TDSvauhAfGSWNq5gzPQd5kOJ60VFWoBMaHit1oRof
UhytSWwYLigAYpTptUHbmKo7g2aa45ZSXmD3GwiTkDcY1ZuKosjynytc98hAaA2shuY78lEFTHhB
NkY3gfT4GlYjOwicGfchqr9d1k1Dsk8+PnvISCeZa3Sovb2AexqjsxEpxNwVJEbVPlr8jAwFqvKu
mhvR393yhdR1BKYOyVcExDLfaVfpcC7sO42UUMQYccn6URo8se2Di+BVKBrPchNochtUZwICly1D
rKZydgZzNkdbWjrpJ7yuVJYdTH3ltQ2/BdT/Au854te8f+z7IyJ/zKcgXay52Z6RV+OhZduFVYK/
f6YZVOEZE0+84GrubPMWxUOAyAMXuSzHZd3Wm1ZFRAlLuA8kdQpcaTjszVVHNRKquzD+MOB3IBP4
krZAu3IZu+44Irr3QdY3k5QJHZ2cqDsqDGrno2LUXsB0k+pNso3bjvKkmfpTw43Jr5sHC3Kya91Z
8bo/kGhJi1DeSmA6pYMNQUHJ0LKIeWdG7Rvw/6EU+Cf7chpbI2U0DmoN+ULnYobaUfOjnRiZt2ot
jw01YAQtn5l0UMY3rU/WuAa3xLlk/HQV8y+PQW0ZD6CUIc+zohNrcV3S60MzXSTeAQMhYZEpnagM
Cs2E03uQJtBPbztM+g7Y2w7/nAfJn4bLk1AOi//ScFXmtbIakw+rfdGQdLQVixqxHHu96L5Fv/eM
X0EPu/eiubM63NhUkIZPvJO+Ejg+JSc8mq6s1NBfQZ1kqOMle7XFemCdZAJtN5hJrjV9HS4c5Vda
3zWS6Lh0M+zgd7Hvtd9qL2DVMlznFKLyjrkJmx+E8pXirEyFAT6cMQIlzlk5KJ+Ktmp05KLXqIK3
GyA7vJB4M45rM3+OtJPBGyvMdUsg3VQWFbdefbFaDhHvaAx0BeLx5HqfLoe9MCq8Utzp3eosNPKy
QSq2LiLDCP9UA+OM3UKHE8RWH3XqxhuvnuQcQ9LWvNRmhUUeizHCG0MT50EMTx18HPVt8LDwVS+5
WZ8tVHG5Pm698E3L8w1nOs0EzM9Ef2NXbb59jZ3LLpGJ5TLa6W50aKfcMzdtvkKMO3Uu5gbU+cLB
d9beFM09N8ljHafcdGBnoVYD/dFQwhMT/BBid+9WpXoeMInGYjainsfEnZxltayMbci+UQTYBxVU
+wjEKMLdd/Q6iL+/yWIilhp6TI2Xxw4iNJMbX12mgP+cRYcwLFq0/gshBRzyKx85F9uu9F6d/IJr
Z9npkG2Q2vtwcPyYTcN974BrVxJ6QRVsa+8pzpBws60Ymb1JtJuVlnhXs1mILaRM3ZssgUm1yjrP
kJtxhpEGyqXuJbCOBoLxGh9Jbq0jfUMzxHXvvfwQ8aEElj12HEiE/jKq90Owj1PnBPdbivC1RaUo
BSmr1RrJA90kMiXv2rCV/sfk/8XOvxvEXBrtRrXWQrl3TId8SEQa/dQooxyUWCjSRc3UN6fWRcax
HdLv1ndgnhRofoCDcstS0W168xAZA445kAURwTNc7FtqVOLpjHjnCEDdA5LaGKEdnQqzJwcpWtYe
eDRnng3FPGzZU5SztH91jQ2Ad1pwx7Ff+B0QkDSjjcHFkDDq+NULXgPlW4GEGBKs6pzS4mzUX275
FHjnZnqjOA+1apVMMhko3rgzf7XOpnKOYqRNhMyImJIUDZKNv1jt92HwXRa4zjZZsXf7gjdqM7Cx
G4QuYaANKH/0gWv2agh9ZJcbN3QXLWq2qDHeEZWQx/UlEFIiNxUrV0/XYIDhraAb7b21GL5q4e3G
Or2EHighLeyetaxDgtItk4ig0JK+E8GzFdmWa6zWmJ+xdMrPMV+bxPINXr3XOSvVEAcZuihgYkyD
oz1kz5JcbSTilf/ZxE9JfHP9TzefmOcEqx+60HimTbpLi/g5os5wJr9Si4DWfPGGx7B4SstHvybU
7m3QMzJpxkWsUvQa7pIG3IgsTncw4mABLGHya+pbMhBlxy5rCH3BjBarID8re88TvMmxusjZcBhd
AVMDSTKhy5Qsp/8yKVCDO03LB1tHtTzhHxCqlwjxjAaAA7qRwO/2YLx3cbUh7AsnvHAubgfmctxo
JDKVg300qc5UHw1vXJ0iP+WjXnvYzAlzObX/FdtHPXivfZZZcwNJjSL+vVXfKz9fFg3SYMTxwvSv
I7eyuihnQnNoJV4N+60j9UJRedT0Pa+awV6wjPRzmNMvmGc0AI7sAn2K3GOpYcd0VujKSoP52ZmY
KcMCPoR46j3Kb8KeKRB2xRyHmEXPlAz0HBYbm4cBkAmKhDmLP/ziubI+GewHiJqI/tJ3TnckEaNw
H9HLewR/osFNzH0wsaf2IasyH9eo+TjUZkY8E+1dNfc6fUD3PVZ3abRHL8Ir5LdwuquXxtzW9X20
rsA3ZXqc6KtEponsNQDSoL7aLS2KM/6y3PoY0sc4OhmAPtjY2AuV5yBbcXIaU8jkWZc3U4PLseXV
IBsr0JdutMpJOB51RJB7u1hLe6Oi8Un6RSxffd4R9YbikQRU/PxAcwLroxw2lZehY1kRw0EwhSq2
OKI95Im+v8yYSlOn+0hI4YjEL4AzY+Mew1UorcuAl1VfuTXl5bzApaqxjWSsoXww5l31LEry5zY5
NmYSjTr3RTQrtzi24kl054gu3Xiu/GWVoItVoQuvUvNLF69xvLFhXHEPM75Y2YI5oiDtjK2s7gpU
WHOMDIS5cM15RJ0wccMrLvkHhWwB8qzlCSxCduNXwqrKhwcNnXBB95CQhZz1bSxkD/tsIVOo4Zhm
DzasJDbY/oCAzUW6xUldH8F1uBznoH2oucich0bdSeCsL42+HrR5Sl5it6n7bz9YECAb2lx/tXBu
O6+maeE/fK3drZdQRuL/W9WSFE1MBhxKRP4+mwAjz1Z+4EUa8n3FeQ5LX+c3zP2KMoUo6S23cKGA
h96wQSsvIaiXTPl0u4UxHt3yTR1eueNxLWoESS07s3/Ec+waxzZaW7SVo20Vzr3xUqlgMT5omXOo
92/d+KiJmwi2E2Ej3eXxG6LjOF65Xw0rCTAiRhpcgEQCaO0rtelgb+yKGeSlCre2piBv5DwE4Mbt
buk6NK/vRPlVJC1RdQiDiz8IrIX2iajIjV689imLp5ngTocg1cbPsBdjn4N4zQRrMB6h3OX1uhz2
Y/Nccrf2l3YGm/x3q5YnhbOxm4+oa5GvChO++t2BBejuJWhNuSygY80N9K+EW5DyJKMR/DqZA5Af
XnjBuxpWnrcjz81swD5NI4kLYMUe5yMCOX9vancLdS2ttmgV2jeveLSDJcxFVVvnA96ThYLYP92q
+gVkW2VRXUNJ11fQmuWISPeheZJyTvzPEMBLjdY6WFctYnZCoJN5SToyGmglxeBj9JmNa4FdJUZ3
3c8iyrU2P8bDBr9jm+zcgcyphTagRpwN5QZwm2EfRQL+iWHMeCqnm130YuMCRY7e94/quOLylOuY
un9HmnZgXh2+2yc3KxaGdnWyOaWZiWsyri96ugqMi4nYB1eVsk07egDerpKfJjVw+068NN/WRy2e
QyISqx1Fa+a89tlvqa8eE5lOfgSPCxAeV4t2r8EgTwLwORg2n63wqWwpSLhjnmi4FmSzqzCKuB60
/Y69HCXFVIqqyoV7vm0e8uIpSw/COynx0fVjbnSfKH14eRehtS7y6bLwkBJeqpwp0P3gS7orJyY+
YR3yDik3ZP21Gc61jjastw/tRYgfoe5eGAZhgZmz1RO6B++WhF+zmfg5I4hMUSmLwnhpudENC5Bj
wt56kvcfTcYsYBwR4c7pdnTo6PUl5SaZDAWcAv6XWjz6SMqTZ8B09jC3QdNAjabjG4FWWPAGUFqQ
rhia/JfFUdRbu5l7DTf7td+BFckfmImBTyHUhRvkUslXOVBBqjyUcMm6cF8Mj6W0kNze0ZzS0Fb3
nrYSCOy5LcuVYz/ohAT8KsUxU4cHUDvgpsvXDqwK0oCzw2XIWmJ/6OJdb6+ZdZV0KfFZxtuuWvTl
cxp/OshuuRT0qD2XvrPlHJ/TB4UVYQ4XKW8+AJjhTkWp2QjW7gDDSJUhNVQVm8B56jHW6nuje8eg
ZGYaeQ3IJVBZqQ9sWEl06LhbBtnW1G+mcxsyNONbNKOt8qbJvRE8yeyRkyMJ1iEfiLOjPDjthyDi
C/ZX36xz5VQFJ6O4FPkOdwNw376eTbVaOSspiqxm5jePAbYA29yGkgbSLLEOVrnNrYPtlA+6tUuT
uxEtNU4wnPW0J3Hf2mvysh8a9YS9mKJMRluDY3xEoC7R25N/DHjLOUvzVx2yc5+nfGUbX+Nw7OTN
kot+8k4nHyWoYGM3QnVLVi4XC3lv+0ebXmR/GWKMiWsbyX23IO1bY8mU6ZttzCtakfWKhy8LkrO4
NHe/Mjpb1N79R5wQYvqqpe958BkMb1TiRXLMpsW7x3lWQi3/H8rObLlxJcuyv1KWz40sOACHA22V
+SDOpESN1BAvMI2Y5xlf3wuR2V1XirBQ19O1uIoQSQB093PO3munpE4DRbW2nr4TNaRNVie5Hqu9
VT7041I3XtKC8MhkXdf3YbhnfJPbu8g5AEGbPaXedhJMX+heEmyGx5OTDQ7jjmrH/uH5cKiX5vQo
xa2H1UbwfdmG8Mzx8wbixTM2c55ev+k1fNB75mmD9gOuGoAv3pFbPNb2obNvlPY0Bq91fD4LbUnJ
ajaVOCpjTWaTZ+/RB0zMtLS95KftcTKXxrChFKleqgBb5caSXOAl8IDpEuYBKJiWIQ0+Mr2/beRN
qtaY35iXo1Nfu/lz1+4idzem9LZ/BAx6u1OjjpV4zO0Loz7qNPBhv4T+HY86sTcGq0zGzDrLbkh6
1wesyjOBOyzQI27z8t6c4ec8C8L/gXgjCI49fZ8kXzapSdtiM9RYsVPMq8LauTz/dr3MBov6f1Pl
THKLzcSzl9jMahe292Rbl72+73kRNe0T9Ghu/0QGXTqcYndtdfe+PGTqpdVP5nBQ+TOx7Evf7cGq
LiZ70w2XlucTTHDK7Q/WA47tZkdbCffKeNtSWyv90rY5WjzqXbmXQ7/yYOdknJmJVBpOhnZuuDOn
bKE9+D0nkp0vTnXzkvq3ASd/QMRlehun0CnuGyBbZKyhNXPJGjCJCCCQRhJsSewxsfKs/gi3aeN4
xammNh8hjm/jgjJ820Bmy2lANmStgm1Yuf3BAvs+PU64UHJr3RrU7ozsCxsXx7aRnCbmmQjP0sji
Y1KIdHv63p3xlEegrWBgEbxJax6sR7Ysa5g6SBa5I6Xc0bibZ8Y12mwk3o6CaAsG41A7IW3gTdu8
J9ENUgiUICo4Ay7gTcwzt4W9M/RNlOy8hijU0xRf4ZRNcDUW0dEvXq1pmwIHaIOXdvgQE7yJclGI
86K8o/6Y6GQ2JuELZ9Pc3dthAUiIPQ4PKUlf4E+MDQFgtlgBIXEhshce1fUliEb2xV4eSZLtMGoX
531ybXVA35czoo9Rps7h16huENLS0+pz5ATLIUZVv2DGHfdrjQ5EkV824T5AYA9REMamhg6O54o6
pd6EZPVC4UQUS0qFvWJyAsAQTMRetUffZAfaeP7WRmgFF2K44iMpHLR0+Kr6MZJvYcoWsmz1pSD+
TjzV/nXfPZPDuLIo9EnzysvrNF3n2DSH4iNirK20jQ8Tuae5jAEweqJuoBCemCIHhzq/ctor39/n
/saF+SeJweyWc7h6dp/TYZ3lhQp3Dvwny4LJyGIeP5Q8/Gpd2ofKAYUBBngTdStaHFNtnREBipu6
4gSU7vVikzkrmIqwtIAnYzfFUvWjlCBV9ml15/Ises7ZfLWaEU3lcEbTuRAXbftARtotiCi0GgiJ
77AnEf/ENPbeMJ4lzT3zrrH3bJkzkURj1IXXkrMdj+glLf8g3KBT4Wb4+s6sD9LeavJ9YjzP4+6f
+cke52U2Hmwi87Jtmh3AuFXkVKkXPIeYpujsOxxTh3rE7c2BZ+UCkYMy1strkyCavGcssmj8qwIC
iUBYs8WcKB2CVLZWfmjMXcbIMeeBBGOqmO441dFC4jmPQWLnAlWOBQIqS05GtybE9qy2P0JypAei
kEHtaOeWVS4yY284F5XYSnp+/VrPLmnQFGyULStTZh6QhFa1+RSBU9LRv3o3Fr32LDxBg0jzrW/K
tTFRMF+G/nVARxqYch4cYiyOGos0/italoSI5fmeMGPMU0vQ9U4Nl488+aVAIwIzoKOWKq48zqBE
yrf7ROF1xApq7YgeJjPxzJe3LVEHqtiDV5xpAPRh+oikV8TbdEUL50JPqdTfu5a/9+RQx2bNKYM+
n6NwKPVD6rFssNngHvMZiGV+SdugXbrBhy5O3nS09MeYnBRFdHniBGD1nGUeBivhtxACbtvwVrTE
7BGEUEXvbYlx2yfEvO2OAS2KKnM2PBJTDFcfkIYqwaBfmIS4lFhsltV4Gs3Lyr/JjQ1VWlTe81jr
zrPf7uVcwgOWoCr2X4ilXPg2K1xbcPJGjKWxbXkPfn2lGzeDfDSN67bxGYdNWMajpVazWE6X8A3A
VmfhD58enKcdppJve+PjRzcv+vCxKS9Ipq6a21gcyvCjUTcNqGeHqQuBzfY7jZOfGx12fvg57DRk
qNuAfeFh6vmdX10k9VvpPrNEjCTmABjF6GsxhD3RPzInXjBbF/BczTtikEg4Ccf3AtKpOI8qrE4F
5Y5CRS/Z9GkLXYZU6oXJaPWdgwb2kKUyPsjty+CaAz05g9YBQw7r1iq2LgWy7KAli1S+551Hprh7
rUz7Nh93uh0c49zaFM2+NyBYJOwjuo8lq+Q0E7ppd0rJUmX34Da+pp7AiF100EnGpn0ZbQ+5RoX4
8VwEPuRZo+fQaM9jWXwGjMrynNA+KXwdcmBpk6qT9HF35Wgd4qRRuPm+6jr70FJntLOXP9mY7hVJ
W0RhJiaPo0WYTcZgRtJXNxekNNLdosBXZfkOMLLdY49jE2vQk4NfskirgKUD6e1OhR1j/HBcDpFp
sXflCmVMsx7s8WgVdEmzy9rY6MFJY0CXZTOTZuG4yUpS0avQ3uoJown5kSSvAVr6BNtNdOYk8FFA
ipkhgzaSxtyW1lODGCihUYbxamnXgP805CsmGpmXQR1G1kpRuQezdXTqI8x82Oq1Vq5glbU0yXxB
s5EZNINhOaKhBeiY8Ckd58HDWSIjdxuFr6FWb3lKV+lEZD0fFnMcxTfJhfk6N+VLE3J88o8qZ7Rj
NtvGu2fQli3+FwZtxHEKTb6AvBEA3ZCr7nqqn11t634ngxazLPKzCPWzLOSL/jYgrkxPPPrfTqQN
q8wYG/yI8POC2ASgMsIrKsLaelQa35hkCKi8ogooh1EX9RYT+IxCaER18We5yq/CUd4UZhNAW7qN
z+qLltN1VeaQlOgsuxp9W2e6Nfk5WbFhYiy/0R9/MRShP+alXJPOkJIWHqZZOfsXFbBFHEhcWLm2
9EOHs4LbaITGFP2PP38gMct5vl5m1D66buoK0fFXmTOYmwnRd6EtOxsvPmEymeYvKi1t481gieCm
YkR3rZAjn9s6g2aiw7Olnib+i6tC4xvh82+urqVbrmFIw3SVVF9kuQGe77AskB6h13FhbE4TdBky
/BLL0r9x8wj3N7KjTy/2ReekA15znWbOdhro+4vOJZ7HN4nBG4iqfFWYhaM2JbYK1k/eNO/1WJH5
6p93ib2yodR4ncXJamDCycxUVWoL//NIqOzsB2WdbCNCF7oe2ErmE0zVJEvpy72Tcvbk1DcBxU1f
BX2pSbawjl9tm+6yJ4nn8olvjbtXm+Nd2IQb6ecbm96Dm1brXs/B4kJZg60rIAZq5h1Rn7R2j1XE
G0ctX7dzEwori0/ntaKANyCuQD6zS9DUd7EsOaD3m07sGnbj2VYbVY/Qo/jm4wQkbkpPAZcyOAzh
IdYEBWWuvcmMi66aY08fdISRESVmUIfrIX1UCP+toV7EVJg2M6ZJokXhWFmgMIlerUKuUsL1hIgO
GrM/m2wJc7gK3eDC0WlycZS3XToI0sJuU9hn+PaX8AwBzlClMWR1UH+FjrZqvXfT01dDijiTNi89
VSggzJByOEugtBsWiIHWTVH9sIJhPlrR1xgoWg+SGZUhkeI0lwaw5ZVeY8NEVN8rgCUV2kIDNlo6
o0AZ38HOpAVSxSXtJYZAprnyOf8NYfqGsmtlqHPd4OpM1X0OOPpM04EcAyyc0xpM4DM+lYro7WPF
9kXRmV5n5XBpiJFbFM9pQSkQBeKi76aQpLnnrHO3suphzqTntU4jncalV/V8THWVonhpkuY5acU8
rV9WXbSC7BC0oJC4xwZntCZtj3pzbPoGxRh6QL65AXaZ7BE/9NJowxX61LXgUpmOsY7oSiecGQD2
wbYksUfcJNVW4xGMGSPmBSf7GXZAuMY3y8pvVi/0gw4yXIzRji6+SBc5YXVOWLBQVoXnUH1HZAtX
GFHhzgEYaSbRcA6HHV3KUb+JM5gTXQM0U1qI3HEDxWt39Ottoaz4/s/vTDm/W2XwyErblKg18JZ9
Xlg16tOcaR3pr5HctR7jgM48twfUOvcFLlgXfYV5bdB6ICBQs9B4DNjwzYIUVCTxoGUSONTgt4mu
KMVWMfqt56mKiUe6RGD6oBn3urHzCmAe48KtdkFYbw1CPrIKwMKLzqFwGl9cErpRQoks3RCSRr4U
TOg5HNSbLxJxHpi0UbJrezq/PlZ6zmMU1iQey+yYE7mB4rDmv1236yBnZMRfNJm+9vlN5M5zfHvR
GsqLZNl09lpVjCrofsv6UhNqzVHDA+tq0giJEfTMrBI1g8RafU8TuhkAPcH4zpAnSn095wQUs088
RP7M8KMEwJbLdtEHdNFCxD7lcIXAu0teKm+evmbLrmL+216NOWL+BJmJf+2M52bXLrMJMgN/KZkT
OLDWRThr8uIg4FjgCSqGYK+AhvWWuehrlAozftqDW38W5BDtTbiyLj20nRg3xJKa8gY7PZ33W4X/
J6Bc85+KwV2V5W2pLmsSacL+wwYcnjNuNb0fTlocNIR/RWCdIksxa4XVY5vblgbwkF0AewxMptNk
KaTWS2RQlcClynL3MI9qoc37+PxpPJAydGH063y41ga1Ldp7B36sL4dlpm9JaEkZdCsBOEvtuvKi
wq+DMIbjgcNklIHRBLR+6dsHTeIVxwcYmHMfeXTtpSneApeKd/KvMgYqeXsKMp+q1ULGTAGMdLuF
L43F6joof8RUjIk65tpBxNs2+GEBDVI5Z1jnR027y9LFrpbqJshuinGEFpZhIPV2RX1ZFNWJO+Kl
j1qyypzr3m0OjruuuOJOh0zIvvLQBblMsdS5+54Au8xjwGfBitTtbYFAj1XYl1jz0ee3w80cuVyg
q0GQYcHaR1HmoC5pGBJSmzEecG8igzJ8vHTRedb4lhz71BDFjHfW5AyKCK/cFzY9yn4oIRsSYJwP
5HNqsWTYSp7KwD22g0OrC5TO/s5GImP3YP/MeTCUfGAWX6T2TWKjCcXOUiHkE2Jt0cH2kidD7SwD
CwpNnW0jiG4jFycZJd9kvi/RJc5inrez1LzFnaL7Hw5TYJYdszNRHt240xNNsomhVUu54uhLHdMp
kV2mfDOtNzLDd7bFnbF20P7PQLqchUD9BGNSp/ce3bpeWma4jiqCROnLtZK9HxZVxRqAB8M+1AkW
Ofi/fbUL1TYky13n/OCUyAkd4trotjigvD3WlIeONkGEIDgRl0X2RgD3gsyNalz56CLRjwTRQEQt
stergWBaidMli1GGuLPqlKqnuBvK25QyYzCe2hRDX4vkXniXFXj2jG6x5GmV8N0g/froJmX8POlX
FvlsngkyvkXwDyFxXffPeDi6+lJ0SIcYQY3LipyGnPZRVtMoz9ilHnOEfIIjkYbWJsWV7ByUd9nX
N3NkvaCFMauffAvmTEcVDGQ8tJex1DdG8VI5MSGPYjkbVVyP54oRcJA+xfGVgewMNSOGkWYblLD2
KoLKGHwAeCWYVU+ZrZvnuEz6zmES+KSyVwBamrUjxCQGQOYjZyuZYlTQKEBIsNvK9uAb8Rn+8rNK
e7ZQHFTDgQ0JaB5+VJ3ef3Ay8WNoYhGkGwuzcXMcEaTnCh24/jyKF4HA2G0v4vA8y/ZiwEeLvNHg
wRX7REu2VVrSFYbdMVm7YEB4WI7rWKhTOFTHRNzNkFUYoSuyaJD+0uEZAbxYKBDhFxk+MQFGhcD3
o6YBBAEaCeq6iI8ScRiuTZonPV8/JCOoZPg4vn40bbg41V0A3LnjKJdssv5g2MwoJ+Kz1gFNel+h
4UIZ0CWrqH0bI2YrmEn3EHfJlBp8Gg20VpkaOZsg2wzA3C3LRrW+S7Wd5R+16VSgEQ+tG4IcPRRQ
dM7xZpm7oIUwNiKiys+rclfRHBvt4CJBE9KhMdAKH+HzUzQkW9wldXtGIDT9OlglPbmX0vAxXBsr
UQJBhjVknQq0TUHGXB8OMOawrL+YyO/yk63CDsqtsIsjqUSU36jXmW6XHSmBLVnZDuK56DUlQink
TGF5iNqZdifRmx4ccrpNKS5UvDrLwg+ZEWJJo5PfRJeeYCuHOGP4r13X7MPqMWKU5cxnUeRaMxEs
eXUCY2txSk7opUQCe89ECjGCuBhDEHAAvrM3nEwGCCe5TQewQEp9jYN6QabGep4hTJaLvtSYGZBs
QwufumLM2dVgkoqI3RURjk6XlFTyfO+3NzXDCx0XXdG8l+UpMMhjCd4N3906U0Vv4EmkD+CrNf2j
L656+6qJHwVYnLYlGRB4LkYcxgX+jCBFVhcSZ+R1i847BsFOkJTo93u2ONREeBu7+pbG8UgjBnpR
yP2ydPO6dYuNMl/jitGFQD4DEC7ahxzEqoIAhfihAxkSeIiAeALsqjqNIlhk5UPXnUyu92S6iAlI
Cim3rf9hOYfQ+yCkIk2eA0C6E8zlVrDRRSefg3IzO+N5JnE9xopBeYtoSlwHhoCIepPnuPcRkyUp
uayzm4b0MZgTbL7Pgik8BptV4l0J2u41TfWkONbcEQMpAmxjL5zPGudBTuZUSIcqJIcU5FNnhpQ5
zAkIXNH0ZFeJ2wQau4dLbICB3UPJxv/dDAS/pyQMzbWNZewJcT+L9UPN+Qf7nzWIfRBhS7fvXJSq
cxCFOXJ+NXiIZTosJ+0h1Vuic6rZjcgDwSyw2NsyhyAQAL6iWZfdQ8MglAN46njTtvrKic9b+epG
JO9icCSIQ8Qv0IHruuM7dZjGO4SwQLGPehJhsmgOSLV2Y+CAPyNhRYS7MtZevC5kre6f+7x7M/rz
zAEeZr2he0uR5vsctR3aieIiZEMYxh1ALJxW6J+Cimxs5bz0jHiwRq6mtz+frX818+IYNnUb25Cr
c+z/YlxOu24qlV5ysLNjWkKRcK5qP6m5qFl0HlYTAXi+yLd5oZnf0G9+NS1ZmJbmhpGuK8c0v5Qb
ndeWsK+gUIxVj4BDZ8OTAfo0WbnJNo9Me/3nTypm/MbntgkvaBku3SCpO+AxPhcRHZWCWQAKWCoh
2+qsjNi2o2pkSmmGYclNRget4VGHXaxZ+9GeJRNN4AePBNH5NJMbxuh/fku/Vly8IzR7dE6UYdrW
17IGT51fp3A6MjY37Eq6TSM7Y33988sY+m9fiOLJUjZdKSW/9MCYGkRWRxAQ2eTUHva0L0gl1QP8
w8o5IPTCnCu3cei9NkmwtaPx3vav3aR78m1GaVITR1Mvl5Zvrr2hw53lv5mGhNVY0yqhpdq3zXUn
nZsi7DDW0RK2rBEVJlROs1LgN8uXGuVwXOcXA9nBfptcasgmOiqmGlaD6xerTJvhu+kik81rGLCm
+O0mIGbHUWQeZRMd7o5UakTZGkN+AXtVS7U7dKnbque/VT+QJcvAyp8HazdNjvy5e2xaRkCpZ79k
MRMzNr7JDrfwuG0YgISKTkP4GqAA4EpgdgzYapNtPVj3ZkjVYRPjmFyBst0Y0wxoVldZ0VymzZEe
e+V7+9iJduys27rrdy0a9dyyIOOP8Vrh9Z0i0FKxwYSlPXbGcAvm96GugSZOLofrkTwElAzN1B6U
HdHiiN+cEhtcNzMBEnfalHpyTDlolsSDxzLH9UghJxnDAoyrq3fPSJYJ/WkD+lbHfuK5VxHIXYP8
JKVrZ1p9L/GKGXoCYW4dl/dBqV68CWlBEi9tZu8jzYPU2xZC+2GJaEsy2F2Ar86L0QH3wEt697yq
Hr32RSGrhl6y0f2LXMPOBaAOF/eEpchjO7cJDCVAag0h6LZlzs/CF3wkqX1Ifa4Ewet98Ko7DA3d
LaFf5yE1b0HykpY/TFH8GiYVEt9trpWHXrx6EfOdWt8aWXitMdctVLeq3F3DvW7r95HE434+iqKK
rNSJsdZ2oh1TmwZ2DhsuyWMKpdrM2oUsTn7z0MeKKTHSFhsaIMIgt1VPrcJMVEAVTpD8ZkbxiKvr
UPKQuXT54hSsn/b45+/cr61Kvtp/+cbN38i/tIJDv+tUHdZI2+aAOUFpeaXrpX3fdQMKjx7v6DEE
GzKu/vyyJP39ZpUzhADNYIKC+IWBkdfa0JYt3a6WpjC829mrsmiZqlpauxvzkEn1QJDn9UCJAghz
bIiFYZKo2JdRybTla4Syy0MdoWGsa3DVpsw60OEI7WVEtcTJ0KkuUWosYgLtC1ToLUPU2UxNjnyf
UNscI3RGDq5ngY/ZJHvSJZCXhf2ZRffeHKcDuakLViOQcx+S+zmeVxaC6XfNx9ZVk6vkISkjIzrQ
bkqEPJJqpOibRUp65hAw9InqRTbWqyw7lIY9q1qd8dntHkwojJXFF2AA2GhemcQxk4ysmF/l5DVX
HfOI+MYzOpB4TCdN/jeIXvwpwYeBP6mmU+faIUU2EYDOyqHYIq0ReLMgB8UfkfqsG++80LSDKhmn
oaWxpm6ZTxD2Oowa4Xvc4NHBT6S9RQbLA5Y/KPzXunYxBA9h2Z5PEiolpjLH4AeIU4ExJMGuaatD
pTAx0HRWprtRLkZ68TpojxkHEo1+g5dpd7Qylhb97QjsPWK7JMuXLYDbgmZXaHSbICHTlLNCV9CA
pLfcVW9TbdzkKa1LF2BrtZiCfuu19gIpPOag4JBCXa9LJA/oOuZIg6w+KfGjbN4Kmk+dzfNi3Gb0
YfIYW4F9qiEfTrlcUTeaPDxigJaHCkGSmusYaBNDusa3yJ4XQX3M3RMdiqS8iuYOCb6gkd7xhR3s
W6PEy1UtDfrUnddf1OOxVh8aPVpTJ611G5IOqpcr5f7A3ZAi+A8cqia+8xrNbpdV2yQNJ6Vt5838
iPzeLYEYZz4x4M+maW06QuWzZlh2Ekgx1FobCTZCLRuJoduOOyPIjjiZOUHH1yNyPwnus77oog1m
nCC/Jlxr4ZQ/ZItnC9Uhw8WLOTC7+lHhO62cDTMDzV7L/lYv9yFn+HDvZQi1j6N6pZHXW9j0pitP
2+qW+MFk7kJUxbpmqelKlCmz9BjVudGi1T+piYzRrmG8WJKVQW3j+uYFKMZ9O7lHa/zI6Ob1RXbZ
Wo9jdatNVCGDxKUbXdjoVmr1JH2ypjMsRXOcIONJvKrMFujrtA3sCxIW7EIwiUdtBpUqcyBSbS0T
VjvFQa2SizZEMxYk4KkwIdOX+mb5+d1BAxASQETcuOYvo6nMT42qTTsIPPRGLHSkrByBFVXnY+/1
dwIsyBZBlnsRZzPkypgZxLHRrltbaDhCjH5hpYrve+H26zoW5UU+2tGzM/ocjEYvurRGvWXZb+IR
zPIoKWPGoiPeqbOcfTF08pvV9HefRhpK2TpsX2hYX+ZNk5ZPBlNLAIFyqFf51FF9+die/nzRfjPP
s+hrM510MPDrjv3lYKqcIjLcEQykzXPC5EOZpwFl1tYNc0AMqenAj2+SVdlYkGJcvNNDVLVXpVnJ
6z+/k98dyWm+W9JhWGqCcvu8aUVNV7dAixT5V1F63ZdJS4huCljL1j16nHn7zZHcmM+dX4/kf33B
L7vkQPnmuPGkljGHA267lJvEIuwwob9/oXsNx4kUcZJeIgJXYy8xCOqIPVK4ru1stM8I9kTYBUqn
KBxQO0WNELvSiHWp5/jGWm+WUSia2SGdn4PM1e5LaxLffIrfXTXHcbiDQpmMNb9cNYbLBWxDkA+2
pjimdYp3OB+2QcxkCXpkaLLfvOL8QHy+bDY1DPGGwmQfg/n0+T5xIWSOToI5KImLVOzkTiyypqZp
2VT6w//0mXBMyzD4eFA5bfvnLfzLQUYnMMWn4TEzl4lILaQZIj0v5iFhhVyxtM3vptu/XE5ojYZh
EQRjcXzRnS8frusIB+pNtptaS3qc50EpL4wi0q/6MYifzMqzHPS1CFewUmg+tn5zoGc1hsY+TOIO
AJeOODRxe+eJsGvOPUImJbxBevHfYaJ+qZ3Vz2WOkRTl2wxh+3wbsi4H1tSH5krmjX+tJwBg/DCv
d7RaI+jRqO+6KOfwOjCS8VxEtqZVweTNk9bYtFmrosUYaB3nqYKI8di0tu7g5I9T2MpDbjTRvWLX
epBhYr9neZ4wLLJ0OFFjT9d90bBa3RSsjAvd0ofDYPbNjZYye8rbDG993ja0FrQ2IGVEQRBtY6s7
FEU7HZy8LE5BkLcXSdvQJi9kddWANH6n7pq8JZMk1JROViKnN1N962gNxGZ2i+K6bgv3UbeT7M0b
q/QblcYv52UlBUZj2+a2C67mlzXQzFyzsyJGcrXnpTeUnMaN54/jjbQLrNQ0nS+0QdPe/vxsiy8A
XlfwqvAxHWAsahZufHlVV+pl2PC9XjVpQKR0FWuveQZnd5UauotzkgBagyJl0+YaJIXc8F5NX4rj
N+9C/rLPgFXV6b7YxOJx8ne/iCiiRvWCN2mvhq4KEcIRCqOXtXMsTJmtQGA0izJyw1U+xkQG9QkZ
CXhW0Q/VVQogJY3oQyfCTGoOevi5ROyYCOEgMJ+moi7uR9se3jzZ6OetMrW1GnocGKQV28cyLdEN
ohTBZOIqTuzUZZfNqMyDaDoDMTJ1qaNTGQa4UdZEePRHrmf7hMDTZbSf13vHp/ltxZHYlho+lzQ2
YrSIVIMknYm1I2S0NoCbFyj34WrFo44/pmO5jlTDkWpqIqyCpcViAkiBPhBDrASiFYhm9yGvJoD+
dubfO5pR3NPUiE40dcuNzPqJX1NVRX0MBX5arRTazkyH9jCJqhq2ruvMOHtZDToiVM/B3z16CqD8
OF7ZZdls4ZdEwTaq7JFJiu5mmy4rhsfYN+utHyFkTHCpM6s0POswZFXkbBKd+IowVGjrhOq1bhMP
YNqmujXJ4W5p8e+scfIvEi/A4UXTLOboF8nHang1A6Pa4Z8OwYgbFbN73L6VgXitz1SKMcuojIUX
Gfk9QbY0X3VlkAhXCkwoqTFLLfKBOdvQphKlqkfeNF4dQgzzztUphtNk1TseI0Rs/Zwpa30gRcM3
wWWiwvYnws+iMj6Ukcl6kYTjuqHcIS4u7rfArtpdaQTOTZVQQuQ+kyTpDHJfO+NICplLFGLiz34y
zabCqGDm0L5N30g81394RgQdX1OEGSR51DPeDeRGDQQqLgJT0LWIZ+53MTXtJfFo8LN7HyzUmFUo
XEh9Q3c9aDaYndI7+UmCIK4fR6NBpyjyhk3Tch4MsPVqEU2BKDda7XoPaRQat+GQq2/kS79uNp+/
eV8aY1oqmzovWMIN29Mu4FIaCE61G3CexMSWufhGIPb7l1OOPp+O6ZF9ebmiKBUy00msrCbflF4S
7ns7HFZ0SEkfF9rqzwvLzxbqp3PCvK4IB8K1ZFM17S/rSjJj2OnmGTgBho76rpoHPEJVj9IBZdL1
tY1CJx8ouENDQxeuhqanPB2nruWLkxm7LHKrV+lm7G4MwhjE2B2qoawswoWP/XsN79O94WuUakAK
guZyNJEWVFXK96HDCmVPtoRi4OlM1dLwZarItQ2iPsEiBjyJMiRbkSM+rQzf4TcoKEoEBuepCaBv
6k5D37j3GL2bePHn6/L5LjiWxTnbkhJ8JWNfTlBf7oKml63vVBxzfYlFSZvKdTrmzSauPJSrGhOA
P7/c59X915f7csgtgmpoSW3QcYKm6kakur1vUi98+p+/inRRM9qc3y1HfjmFElvg0poAOKLlDuZy
BpLMaxr1zSP1hZn+rw+jQGOiv6LNbKsv125IHKfrYpDahZN0W02FL26GFstMmTL1uVdu04JnmVc/
ohamMpMInUpfSzdVqBRQH/pBSYIl8M8f/jd3VFqIIWecPnEPX5GkwhekWJQdQgiSm092ArWI+OhI
kMJDyCV9B1d9c175Mk34eSHQeCJjsYQNCs36cr3zFhkR2EmEtYE3vaRzMzoI1Iutyfo2stBVFEOG
VqdurE00TNEyFm60JBoHWb3WVac/f/7fvxspJVm7kPMt58u7scOQvquB25jBWLYiNs9a+A1WR6jt
1qoRcT6cDborLkWkg+srndpcCVLGS9JlAbKUTAe++Y59Phv/+/K4HGikEtS1P6WcfykbBtXXXlVI
7giHWIaU0Q+q/f5h1CkiQtPxVolq5bIBaX/45lLMH/W/Fz2Hh5963WLyrbuuNDlPfT6Vh+3YZZiK
UQ9CXOiY8aqR7U+LZAH/o2+Y5njMBe1RGh+95Vn3iHYU2vKBRI5ckTz557fzpcT99e18OWLWth2g
bvDtVTiliKKbkmk5R+vRfOsdv74WPd+fs3JEcVOlEm8kqAhOGTUIF7ceyxrtVu8hOfKHhd0ZtLBF
nJQvVjc7t/Ion10oGpnFdMebZO/nIr0WhVmQZtwElkECGA/cNxd4rmq+Xl/HdnXX4s4awviyqaQx
3KG4QhQU+1AzuyjtijMJ1dli7D5Oe5aM8rICBH/Z9y2WtTrx8Jf/+aKacw34+T04OtUhaH8T3PEv
q1AfaTL0S81dZZ4DzsXdayFfcyK5cU6nCM306ykeNvHYAkZQm9wlMh3eqqfIf/opps1XbojdNkHv
hQe3iGBzEkpCGAcuW3p7tn0o0FeSmsvxl9QTbDJdTrpmejY3uxW6GU4N/6om//N1+N/+e371r3df
//O/+PNrXoxV6AfNlz/+8yJ8rfI6/2j+a/5n/++vff5H/7ws3rPbpnp/by6ei69/89M/5Pf/+/WX
z83zpz/Aowub8bp9r8ab97pNmp8vwjud/+b/7w//4/3nb7kbi/d//O2VyrKZfxs1bva3f/9o9/aP
vwmdxeE///r7//3D43PKv1tU+XMTPv/yL96f64Z/7P7dMmx33tmY65HnwO/q33/+xPw7G7lu8Bxy
oGcv4kHN8qoJ/vE3y/473RjbdGmpkfAhBftFTck7/8j4OwNQlxrLsgQRIxzB/u87+3SP/vue/UfW
pld5SP+Ed/N541HGTNukV8GLUbVKQiY+LzaAvYepUwMMIuI0OJXDzHNghOVTCAM7A8zhFkW6y+ZJ
xSAjNAZOX+wnD8BD1ISPbqF3i8oIiq2Z9dd54H533vz1/XHMtG2WY7pFOlkQX4fseRv7nd6iIQTV
JscRrDEgDfLDX2MP6VEdZd4qFqA/vCbzV20SvCQGwm+474wBesJ4DEbx4TUu47/c4n9fyE8X7vP+
wIXjjeEaULpyDd7c1x2b3LtshPf4fyg7r91IkmzLfpEDrsVrSIagZpJJvhiYylxrYW5fP8uzBjPF
qLxJXHSjge5qZHq4MDt2zt5rc5wdbOLHiOGyFX1zM9U7Twd0MfLgEEQWKOpAfQN5C5vKQD9SIeWa
BLrbMEiQ5VfZW941EFTQoQg53n5ykebHte73VWKwWMZ4vHwUVRe9KGF7pjZLUpkI6tA7oypCjtjk
bSXaUAApOToeKtfAhyu/xF4e7Y2FqtS76W3LDvwwKEMemsgFEMqUV026epGZuPFT82sqAWR7vd8y
4hbAxHO4zubgDRuyZYw1sM74yHQVA7Ga4lXtWu0V3KeM4UlaXXXDHK+TzjPv1eanVtLe5QnsvSJF
SK4YiRw6g1GyGQTdtW+Oe/zSwNUcJ7+b1BJohdG6aAJ1PcB64kOBuBeQVuINNegRQxNtbZSIoYIa
v6MWHNuKeA289iQ8ZZ14lIzQBzIgF9/FaKPLSrLOx/JgiN2gavuWAU1joNRPkWtuHAlcouFUt826
gQkUFk3HqAZEthWOd4Sp8Wi0NzX/1+Pg0BSAOXnVTG4Gm0FPO6sZliMriA/Dsc8+KcKBaNNTG6UF
Ijf4HEZWt1dj0ZJyZj5bOWR/I8TzFoOp5ldz7i79uUNQFR3RlUX7MApT7Jj1t6GA2mW5888wB1iZ
Z9itpZsMm5nMMJlb5XPsVaCTtTgFmOx2n7xUH/euf94p2/cd06NSs0nY+LhkcBggtdY3JYiEtV2O
7Tn3qBEHNziya2jovWnJTcjtzVipZGsI9aOaNFq2cbK+/v1SLrbRfy6FGs3GqxSY/PuiagyJHypk
GBsrQqUPJsvwqiiiPV/brpos65QH5MCWCofRpHsQv+KZAGny8iLgCBYDNtRY2qbBPrlIrGp1M1fA
jgKaNnnn77B1/jImOFVyhIg51x3Z9OlTo4FmTkhhp4AoY5MCZ4MMbiQz0HlMfDB+xtR+Uq9cHFl+
/0rPpF5hO6D5S3/t4w1nHWrNVkFXjWTEAAxl7cl4mHyNmDt2FQ41iuCD35+QuGEABPODoo++8oC4
caFW//2e/3ZR/P/S5Z+rsUzLZr/yTJ+X4OPVBPDPXHD+hBI23zi4/3DigKmSk9+yXObQFH0s45Vk
/J4zPh+TuuNIKhJM78g+cFnTaznWcUlGbz1i8A4+uTwWMP7+y+vDK0e3fzkfO5dWC4xQQ5gZGBid
6cWvWmfvILlf+aG+DhSwC506J2KjXn0H03sQsBJTb4qNHguoQKwar6nlfR9E0d0uvlc4+CZm+zy5
0nMZ3/Jurzvyq66mIodkQqjlM9/H96E1umMdgioYAShDQBTrrPPu4o42hJEgnzVOjauq1x91VbCw
QVPUKLKelQrvPf5xRnP8K4LQe5oY+aqdqnYlkZvPIU0oBOE7uofzta8x8Oj+XMe5tQlbproMPzmc
QVpKAgvouSLaEQszQYDHJh1AWev6ter7aBuKKtqrLCGYlyzjK8aM3yyVRES9P/JXZUfQeQCXZo80
g8TzVnmLmiWd4Su6JhIBWhvd2u79M4cR+9qc4XOltb9Idr6nVimPvG/etmKp39gCn3nlMTU1neRq
auzuFA7NU1C37ZOIxmsZRFc1fXezjIMr22cKkmiSGVGaAFTMX4TswYh08biaZat5me9goY98zCDd
09ozn9E9M2HM3bvagKLRF7b9BWPgRLQpbi4fUn89jN22dZFcuc5skhyj6l2RtOZG5EOIZazcxQ3w
1HzqN97YUlVj3I5gJDlWRPYkqJqePLjDrMBpGY9G7Y23fau/5dz1XW5Gt0mD/6O0iQHW9fdwmIwv
fpCebG2xyMn6ZeJlQnc1oO7BD+vxej2yCn7pS+s2NHvrNAj3Oqt7/l7bTXZRz6+So7+vAzbiojMX
w05d7jl3W5oOuiO2rK2MiBrhH9gFN5FOUZBrNCLogDbTAC038ZqA/cXx8eH9iPyi+6Iq56GiDCCq
JZRkm0Osswr8Mq0cxTFS991y00JwRK41vkgPFN3In2i3wc9cmN1B1j0q8Lbrr62qu1MWMI4w02A1
as0tBavU2+DL+ekS44GS+NpxZ2Yyj9c47rDYmBjKiugQwyDeERxkIiowYbYETH2T+Mh3eeoh7Tis
TqsxBoDAIfuXxDmPnIO/pAjQrUlYiET8rESAIcJQIbaF0ZBHOYWrSiAGwgiQg/qaqExTqbAijOBv
KnItNkTqeBstEKPgZIaWbATtgYYSHXTdm2uNUQmaRbbj1kIIaRsE0zIGiCQIyg6deUNYCgECbfMr
6+JDi1YH8fj4YEV4AIwgPGTGoO5GEnCICc/7AyYlhBx+Mv703BtPxGRNq54jwv87RfypxPzDRovl
FwUUhblJIbP883+1IIQvFKLu3gBXjo6foeJaFlCPoirBqiBBkvO72sB/ytJebJIZcY5MUI6EMdSL
Ty7lD9Wuz2Lu2vR8uRD3oieBw8qqWIaAr3Wmgxsppe6NlQdqLn7F3TFiuUPS5wgir+VYVms7QOPt
UbwxjLoratpHTQhQ1WISxECBMHrnTaRoIv9+mfbH1snvvYlzjBPQr+Es85/SxAvbNpkcWrEYFiPM
cz7kDXtECk2jawsQyXeuLTZZ+OuRcTAFWJ25/mK7rf5aSPtJ9xUlV9v/ZMAJeKG0htewoErIExeK
lhc9pkD8/jk1fzg0//sc8btautiuaOJaNpOzZUcNLh5yi4+x7xMo6UXRDmR8kzSrta027TB0u8LB
sAeHg+RxE2FTJN97oz4VDbWIW8KUlNW7SLELGk43gp5B270cyHzeReAcKOrjEcelUSQ7m89hE3SL
fGmMv2Q+PJ0xLK97t2nPlI6fvC5/fA6+ufwmhqLkKV1ULIVfefgJQ7muzHDa1EqoqyG3r1ORa1r5
oAGVyTmDUZGx8nAab/PQ3zA0+ll35cbA17E1+LNxZnTIJBJnwWQ373LMqnUjyBoUrorPrj98+/vb
c9GD/OftIUeTbDJS45Z/ffzefC9uO0XUO+Al6A95JewrmlnXbkM6QYBgZyaIOvNwb3cyQk9IkjVf
PgaRUOZ3f7+U4A9FDCdL06RtgIaAMe/HS1F5acxBPuAmHnKTYR10G5iS4wjlFr273o4zZ8mhT+rT
FBJraZY4NRIyE684Vjq7IPY2JRkOj2YHC9dO+iccKy8aNyXa0TZ9jL3mofPqc21NYl8lfJig+bdM
7LtDX1c45YQmdAC7WgZ/dTUxgquKfiaNNrqqiHjatKGb4z2H7B9N/buKSS1IGulChV/IwqH+lWcw
ScHA73wL8vwg1cH0oxYxW7Ato/6uS8D7yIG8ZVUN4jgolIj10B6l5v85uSi7clXYu7iHDq/zddHn
1UkW9fepYU2nWejdd+qcNSYMl6jOvgQyOhD78NTSfDmrCKuR5czvtV1/Vvs6S6/z4mPFXrx0qelJ
wGS4eEOKqa4cG4Hdqls21MXmPiirOxVjhiCu8ectqySppoCo26BrWUKmX66utuTbMDXA715IA0fe
4EFwA4RLImvEvgMR2sPv7bPHCvc1GNTtsIAnMl/3294BWRVOWBybgrqgL70QCNRc70b7pGu1tib8
B4wzyushwxzjwPX9+5voLCv75U+OEDHZFi2qkDfy45so2jyXiZnIdTCGKNTTRSoozTvAKvctB7Pb
WJnVuh8bBsaRGQCWGgjOitGfZ1S2FXsBLFl0n0jWIdzYVIrjmyQ8+TGL1VWue/LPK+fGKBq5reK4
p+AuqmOq0IXPI9GHo6JfSXfE3U5eGR+I2SGsvTRfjLG0XpvpuZN288lg5HfS3MdfjJAhNGnN0h3m
uLX0VP617UZBbWRpNZEQb8QkT2UM1YF8POjEPDpjTbJV8ROV7YgOALR9qEsk3JQiB9eY82dJ1lQ7
6NfGiqO7mIzhU2LY/mbKbFSRiROfojh5MiS9mHzU4sgAEzU6EuG7eaS4CWZp77PBnPZejlcjqon+
8+JmWxUCFDl78DUTki3JhMG+S5CPT8to0a5bixAm7P4T5MKwGL5UnQ1iO9rVbfIoHYQfFYiEqRXT
pqQ5hlSkPwkLD9RQEbWoTXB7bX6OzNw7ZxNhX7qMQMDaoKiC0fzsLLtsZ5c3l3M6GhGXnZqx7seb
G8YME5pEEXOiQSujb0cVVOOsk56PYYizI3FeLuqVxTbpjEB+Q1g79tQ9OqgyPikXLnAvy4LvOoHN
Q6aTwdTNv6hqirk17bbhSc+VTO4bXIDMDUk0h7I/GZIWQDdd4QC66T3O2rUAi0u5uM+Nn0Ukh08m
6/Z/1xYuhpcOJZ4FGcVbOrX/eu0GQ499PsQUVktxOndAd0q+tF2+rANl3ImjRjIW50BoKlv5yKQR
HI7k43l+qR9NazlKGULyHg7HQnH29+K425FETf6dasSxbkw+L797J89P7o0UsbhB1lZKosn+72uG
vTzEi4e89KYXWdnyoH9vtP/6KZFJFl01YOaI0I1EJUnCg3WWPh5kmuR33lQ3r6TGmb1ZXPkxNlgY
Aed06VtVPnuDIAY37a9Gg54pwineDcczjg2Z72B55ntELvbzyDJEPjzmT6vkvGm0vxjsOq/EzX/y
U/7TH/fcpUNuhU7EfPb3JODfT8V2FSHMMz8lRxa8mU10vXhnvFPuZAv6OEsiCcGreY5quCfK6XEH
DePT5Jd0OCkiPbc0Tq6In8u2JXHDAl7Yxum+ZWZ3TIvUJGlEegDybCTnJQP2qJxus4AZay/iz+KN
LfsPP4YOvx0GIc3+xTP38RXza1Sx00AzPVGuCYahqsjfEM9up8QmSOF3k1+FITAwdhW8bToGRO9Y
Kdk8sQrxBJfJXaZ+AC7T1tC82VjtqxSlTs8DWVtmQcA3Hps+g5v4VC7yKNOsMsoEWKBEXt79xHiP
ekh0X/M6tld85gUfPKFZY2Z6D7bPGxuljrxRPSqjSnn91UxqCqgvZ0lt8b94BjQuK73Ni9x/FAZr
g/a6Ebg8uGGf7Npz2ejXMTPOrejrawwEb+FYtY9BbD3OOOXRZjWPjEfTDRVOa2Lz8LUaz6qFeBXA
94M8NEOEtjl/0osOdXcuY06lQwyxpsvNVyOYYByPydkOWnPXeEyGQ0RbzC63lWkWe7LAHuO0vosi
Qml8wwQiXtXkBzGGC1CttLKc8dk7hGT1nM/9crB3Osg0CPUZITzcOJQe+bXX9NUmWppmLnPWm6Sz
wQMjht+4ihLZ1kPxZlDJ5yUgddFXKYmOP5grRJCWq+mWWnzHHGAl7MZ9IzKI9lFWTCTS0eVECkh0
sxs2d6UgE72UrQfEpe6xu5ov8+CZr12mGOTmzZfB7L1TwuiiCER67ormS+jRJ1Oe+r8zw//x9PNb
FXmxUjCdNtGzOMuk/VK/GBSEDHQzi15g4d4NuyHZGC3y0cBNnc2AESqN6LisiEPuO30V13b+VGsD
e7GHQzZrwCJDS3hyNS9wLmAgmIAW3YBuTFCMzKdJwJmKpD7YTtvSOYOaiQOon6L5LSmdfWzBz5MZ
YSQkT26lMt29zMfFi1tEp4Ru+7qMaGg3ecReqtQvWfbpvdVAfEuHsD8VxlUbxOLgKt4MNLt7d5zC
dQ6re8pUc6ZtfQx6F+cZ3YRb6SKp8+dhl0mz/OY7LX1yCzqhGIG2hDHuijgY4ff32JhGw7gSxIoz
xXoZqqi9RkMqtxZyNfBj8klr13lohuV+6f7oxp3xqhoVrWFDwI2dWGJ0VrtHOymjbYrk7+scv2oR
b9t8nN98SzSrgAHxKkZNhTM5gt/s6XsRFtbZYWzwv18/SfOldgwttnszuNjV2LbSsrNturFg+FeE
xnsbKZOIBYZp0DAuLzaekCZG6hfEp2TMjdu5Ax4nKuFvi9xrrqzcC0jLrg75SBvErgLvjoPTAszx
pt0EVm4d5F2NNikFVZOesumnrTwBO90cPtnX/tBadpnYUww7uF4XkffH9bNF/zASFkj53+VwYvv0
OvH7lzKtvuJswB7lpNipElT+omkTmn18bEgs4S7k4m12jPje6/oQR3e2jXClnfCCV7eYhe/Rhx66
5emMecDZ18vfJWyw3dzrbGurGiDEEG/QdXEobcvXsXe+2eylJbQnyA/Yz8UQfDVkOR5KVP4rRd9a
TFn54BB21BdeuM9EV3HG0B4c2nbXlIDisRo5ZJWZZ3qKxb0fDe2GyoRg60Btqy6ftn9/D6z/Vjek
Ogd0dQPXQ1RzKY9OYtqvXcq41KOnsZ6m7jrtPPJ3dUZ4T/aEWOtoEIi2Hw3vWnjJfb9NuunJHdRb
ZnDxhRXNn2ztf6j+uCQGtxznAgZFl4OCeIzHyRkBZyonfm7n8TmuGRS0xGaEGVmXso5BqE8Zpt4I
4/5ooPoNIzJQYAZwYWTK/P0WOf/dnVGCWMtwnz4bNeDF7jwKw5NJltM0sej3csEdiNJyepa0TrOv
pSgmRguNueXXgEFeomRCmrcY/0LskGVzZYj4e95xBOshnPjGDEkq0Q+Khud9a/kHnUWcQdn/miIn
3lUUnClbwi1mw6FvDL+tTMzNWHZYYhWHG1s4ONiMTeqV973d3uc2GOVp/kxe5Cy/6uMOwK+mZ4dw
3sFvdWlq730zmMF28WIwAk8alN0YR6CMASbuI4j7HPDhsyOypi3mQuIoi5wMdw3WAOPdRBBUlWVP
/ezlN7l01SqhtQWuADxD5KYNkGAKjMF7s+AgjWHvwmBg0JvFOK8yK97H7kAybzTjSVx+HtFtI+XT
Jy0+67/NU34iqkYL4zrC2d/dsn+Vw4wzygTgGtZFEbyZAV312Z9ulSYxOVla5bP2rl2Rgstq2O5b
Xf/EA1/9830bFXRx2bBttdEwbEeSOMA3E3+TfCJouNB5LYchvs8gMG2cAaxv9sVhqGsbX0YjLafc
G7/QgdjHppcfMltjLiYsVGI2NZOEDiNfYokfYTXM6knm6bO1TNE5ShIMjQQ3Sye1njK332BtUtsh
uE8rhJN5CN1sioyvbGifcBj+8CEHrCvLFHhZmRmVflyWTeiDUe3zIc9ay0OQQFpNkzjad6g11347
lbdFTLiKLtzVIrbgq3e3i5cS5+/RiVvnkw/5D5oVrgc33CI+CHjoF2fcIsk93HgUqEMEo7tgB99l
05JNAe0EWZd1NmIkFejPQWq3BI9O9lsSMJD6fUz7PemPNGO6IN/97gH9fZn5Q5cz4PLAiNLodpmJ
Xyh+LAMQWBm6TJMnYZ1jE15IHjRr5uivgr7IntMOsfEFsAIKn+ow7JxGfplN7+nv1/FbevLxw8c4
R4uenhJnaCrAj0/Nn83Umyo2U2doXoWOciJpCK6YJzJuiFgv93Zn0fn1QpLlxxhrmEswSdxwCps0
9oPEtPDaeP3DZC0jHw5ve6h/u0HX4G8zVdK98aJ9FjV4qxh77U3rOaDgCXQJub2eVmi1QMY3XrtB
iFKQGTi9GIZBc9lTDj5X5wwlojqZHWCUvugICC6i6FAW7uNoZ/fzUrlbEzmY5LwC/QprYtAGerRl
/RQKIHZ1FfTbVOA/iITnbxoDnnPROQZ5Otre/f1O/kEfwJ2MWFnQ5dtReCnIQHYjkrhgOOOXJVyj
ZxHY6uiJTdvRLqXNWm3c1sFTTpTMAgdNp+pOcOLYNl0sTsIFBvT3C/o9Dbp4tLR3kHJzYOZVvySj
FFXih5MJtVqlIzNHAiAqwnd0NBAT1zJtCOwsJek3A41uLmt2Nlfw/MBlpKbDKRKg5ButIHAc/g/Z
lNOBs5u8d3AdtAbRfmmb+5uAcxlD/VxgcCnw3I+qvcoM/65lLc2G7Gj1s33lVw5pT07fobl5QFMb
3s/xjEU3Nc4oeJ3tbATxl8SoQa7n1bsbAQp3QfneFwjSIHyNcu/FfrEx83je/P0WXVAOltWWZwXK
BXYNBJn/tJ7SRFlz2tYxVHcvAB3qilNvWcnJ9Cxo70XNmkGtsRxDikc9Y2EpJ5dtWg2HHBvE1ogV
uieofl1QP8iS/GcwtjhsdavWDtykyH4Px9zdU7r4m34Of9Fos8jQCb85uJSPTOnNezNlU40Tkmva
bHgdapVejxmu5qix/J1Y0FhRohj554F9jRE+bt3+WgXdCdFXcRVnS3BQUhSn0ZyRI4cq3ZCFaz+M
Pn9jSsfutk/1M6yMah9IsJBxOP/oXE1g2nDXdcBxJMh6x51hpaSz2PhWDwuh71+zflvnzAl63wae
yGD4ZNn9c71g4zJ/xTkDyP7aiNTRafz6PkjqjR3KZ2177pEkd7CTCvlTUiKQ9TNgWjGE8Zwiwkkf
bYIpBJ2pEw0odDKkkdVB2h7t7KvU39J26VRXLRkgZWSe//kPUtn+/tj/0IHBqAc4Bv0m6557qcer
3DqNanuSUD8ezJipTlj+cCrjNhmthUdAtns+gWqvCBtue6qwpCS2GkVvyLkhTMnPQx1+Qjq27psK
CrDCUpSCQ7fFfVHpvSPn+vC7fRgWybAK7a5DzvmZ+8Ra9tOPn/cyA8HnBNAUtf7lMBiBjJ01HiBc
BJ+QghHyHNq8w0Bll9fJlanDYyDCh2E2AK6k6obJdbmbbGpV71omIKy5TKx0dHzXSlevaBKLc5mG
3/9+q/+wzzGf8ZlXU1xG6KYu9rm4YzXsBl6XUuGq9Q31Rc6ogZohhBlcSLDtQHlovpcFeb6e2Jd8
SaoWxrovGQH+/WKWvezijuE8Nm1kth7O9Ms75jduPkd1ITlZGOsGgLdXl58sutZ/h1MsJeaypS79
dQAG9scNlTCyrMqGAMejNsF/cbDsoe5yv5sE9wR9i2Y7lIl7wposN8ng82HSJDFh7zRJTuKBJfJf
0diIc+ZIcW4zauvCBohCSgRYnbK2r3rH2kcUcf3K4VM9y/1ImXP2Z/WjTphJ9XJoWGlrhJiOsOkk
TjMpcmlyQj3HIGNqwAfWzUTkxATmVAK9MfwaPk/PvCxJmUUMJilsMzQIyirnaI+PnciG86z6ZBeU
HeTLyXmbXE4oVk81VSZ6nUb5u+/QX4taLiBxe5L6st2U87K5eWcd/Dnd9Kb/rBLCEeqiPtoaZWrT
iE08EeAwN9M3pyFvDViSw1h943qpe63yfuswFSeLrRBbjzLdUUV8pEySJyd+inWHiAjRFCZtsoMD
3q5YFAEOyd4+DIb54OV0KotWXvclZ7Y07rN9NNvFHXCk+wZWDHIICZp3vp5LlBpDn+VkCnDhuUdg
04CsaySeYyyhLIezm23bjOliNWas30kVP0j/yAyyPozJaayj5GYsmJwYo3g0lEl6t0pvRzRPEAM6
4zrIOD00pmi3buZapyTpaC8k3M+17DCUenkfnfkoiCXR5TXjP+sUTNo6TSUYQDtvjrFRE5zXhIRm
O5LoFBpVR4ei6diyAEtw2XsFR4vnOBWffb7/XWWWndFxwDhbSE2j8EJDoEZVTkMg4zXHx3dnlsmt
q8evbRA4B45Y4E+/934yH8c0IzWVCSVWqdIg6qqr8KKTBhali4jYZMqWp8a8aPs4E9pk03Yyy7e6
6s4MiNOrCcHLkRemW0896RduWH7vakSBnBDDfjQoFvwQoEkbEPvT34AQ6G4AZJ98/TUyRhLsKzIV
zDcL//UhwK945fb2TRIkwKBgcE4iau+NyNP7sTqWtmedbae/Luf1kLriaHqVPMYF8cRWple+qhFy
mSlzb2xHt6I5BGEsju6UDacYpPeObRkIUmnYt2naOLcqSgEi9zdgX4lnm+PqBmNkdaNBnMrSu1F0
CRFBqeYAgv0+d/S72al5L90UwGvOp40BBV6k1+3ZlVfN1CS7GjN+LoB0wb5NPQrnUnmoExFA9Vm4
6fiFCxtiZ3dL264h6D1HobTJIj1eJRZUl6m6zgDwrrAPbxyvHtaRnAu6WLTAEVcRZN+6E4N+aKA0
ZsabqcZMGFYosx1V7goqH5qE08arI4q61heHiVFy3FjeqebwCPMHJXSRn/LJJ6/ZlcRpNbL85KyO
Nf4/DYnAWVZoOkOQuqknLs4lQSP7OUt5n+pmEKu0PVj4vNrKeunsYtwNHbBZPX+POzRNoVkDAvVl
tk0SzipuETyj+dZrp0soVaLh4Ewy5uNodo6Ov9kVXaU6sb4Hzsi9M+R7JTKmWzXveBXLbdoZEPEr
RuItoPDIruB79s2dlYlHytAfYK/uYyG/1CWKej3csZHtDZqH3QQaqhYk5bSaIHEnfvGx7qzFKw2r
7NDnoF4jj6ZOxKvPlLCHVJbvjZmnIFVrrGe32tW5RabIZPzoOkYDvmbR8JF65QBKTLNkPJqaxs7t
yLgIiLoe4rGFFO3dU9+uAGFehV3xOAUl6YMxF9/7RHNORrYupqdKRD/tubOXGGooXAL1Wup73wOg
OjNRijD7ifDNYGBnTsNJWTvfnBrftuWtRpPbg2SgaVBMMMT0VkmH56SuHlWB8T4XGMkC4vFQsi73
0nyv+z6kIoIxasRApp8SZGK70kNjNujsgTPPjBDQAU1cA8nMBE6WNsS7QhsvdtzXrqg3ndWog8d9
7C1HbVTVpTRfzbc5195egi43G6PaNt5jy8uxESR0hmUbrucoJmraQBfI5KZkXE1CCcGmY+7thzm4
aQLYpqW0V7IlmtNM5RuaRjJmDDJiGzapmpuDdiZaMY07Mcc8DhMD0ZHgW5wAAKAxWEwlMwnNlr+x
auMrK9DrXETk0be5u+4Vaguf/5YROE0wAdwi379FAHCTutWwFSlaYoO0yxS0yCZLnHZdGfFtbBvv
DC1PAgDWEPPHcJbD6lorwusrsY4C5PpjF+sN/Ni5HA7gwnx2T+jNoyQ8ewwedZ2RDph8M2L7Dsq1
w6IKQiz6RaDTPS/JaxTya4W1ayNK/7QAKdwDBRLdBEG7KEpmWs2PqYsI42a58+N4k0Ia4ddGiHvz
F9MBblCABzZMSMIl6JP14N+FwBas1LhuJn7qEHHjtDH+9NPxKlOcZHzJ/2Ll104aVWsmaLCpHVqe
icx+TW3FDXbLLxhqu0Be2yn/dJgbIhgcAj3jWN5KK32PdPWYCHDTwchwpeOxOx2vA3ce6FpwrxKX
v4WSZa1CvpdMiaNQ1Isc9dCXa+eHDXo9VO1p6Ikfwu+P024C7G5VCwe5ITuifYt1edY9IoMAtGzm
eA/SKjj8hKfMbCqmVxZN245cSYP2LFTfheZAjrtNC7QpwHF5vqHXdEqugsn7ptE2UL8OjPYCZnXR
wBHpVrMmLkOxnLh5moaleNUNph9TVws2G+RxW6A9qZI3ZdFWnhPSy/hceYLxtgnCdRCnWKl87yxi
vqQyXD7lZPwVkbo6BC13vIfGBgeF+kA82E3/xMdzw0sot0FXo+Vxh50hiTZJXB6GAYxDNv17jV50
06qfGGkQg1lUa1iQvutpoflaSX1X9eEPzykL2qIxCOWQP9wphg2xFyWribFqvezVaBSPpXgA5DTT
t47eAfXKiN9D5Ia7jrHHrLJ7j/ge+Ps51FnzV1ZDFgPE+1rE/LUq0bs469HRZlh6ZZTsxyzdijK7
d8xEs/Egk0GiupJa4zYkiV5dIacp0B5UB5W5/Bih3u2Ou0gqx0vgFydVtO+KEd0qcV4so3sfutBZ
U5VTMI4/ZM2K1dkzUdf0liuUiyLjQY/VsA9H96dX75VnjOsyL1gwZUYerHUMyvgxyuVjEzpYUTtW
+VBxfoNgAEqw/mGm6qEIuudSj9sxNOjea2padM1n20zOROiUWKa466nmnCgi/noLWlTtEGMQ0N6v
Q+PeroOreVoiB+ag2FzXlcGLa5IS0MCbsxuLGJOUV5zm6WpA3+YieOSREvuVAoJaa7prObIhi4m+
wdBrjeYXQHq/qYqK5NGCFX4XRIrx8xIoEww8XkE6uJvJez+7M6oJb6EBtCDX+WPdGXfaK8iNaAT8
E++WOKls05qxi8Ow/Ab/uFzRM4xg6wbbKlTfceyCq25wZJA8stYDL5uVNndG2P5qwRYKk8gUyx3R
REnCgQtS0Gbe1DSYHkXWP7Us+KtR1Egxaka0PW12ekPfYcYAHiqJ04Lorj0j3yfhSz1EQLdztH3x
YDSILJlIzA44QfsrfjiAhtgt4FFPp9rN2FyqHVTJYOXHvDOtX5EXJiHU1s60GUc0VCEREeRs1rZs
Vh4RFus4kCTJoGXJRh4W3GSSCtwXo4W02drZj0IphPQJiyk5AZM54qKyuxAJJVjt3//B32V3ubPV
mhJlUaTaEaJ0XM6LlOeJSvq7D4517VMwr6U1bxXeihVV+vexllglp/ysY4e0NgNFa13pncI4Bt5v
OES9NWxdw6wIVIAJX3fHyRRPccjL1CNU8UD9rnPANsTnkQ1HwN+k240i4aMs4ttAmK+tabiskx26
/dF7pQlH5zSj4wq4iM2qfmH+8NWasU9hFhFodsKab2k/pMM7kRnECUMExTzeTRu2rjU6CKoc2k6Z
6TP7jGjoVlF+69kN77Ml8T0DHW5pmPS9Zjjnpg8uOFmRvOQFTUbxHBbmW6t4GS0ZT/wh9qvg6w7n
rt1kYf3u0k8yqhYVNKaNMeq+VgIBnTmD1XdVTYR7sSZWAC5ojyNmaJyXvpjfolgkm2KWX6dWPs0z
m79bAvQc+LBNYcNiLhSPixbSZJnEAPgxqT2ppDPnkr4UGKC9U59mWHElyhmHXLsuB/2LLDnyN23I
4GBOC5/cFxKd3XXj4zzUdnNS2WSueg+3YpeAo6kbf5Uq1HGUQ6hQ+bpTTcLGTIkwO9GPtm5ezQi+
pRB3XYgfCF4sh2dP3qYD8Sa4DKAp5A/F2Api540fucnkHdPECLeQXa4pTsHYeXsKvsdscDDTtO96
Yp/M8+qr4cLr7DsiSe0k/FL3mOD4/LAq/R+SzmPJUSULw09EBJDYrSTkVd5qQ5TpgsSbBBKefj7d
Wfadnu5qCTLP+e30FUzkdI2uW23JEivpE8nzvNhI736QyfOtIiSvZzJUJwLjEwc6F7p3aytmuNrL
nhUKkDUdxI3ljXdjmP7a87nsef9iy9mZNqcZj8C7F7ecbS62D4NHOIfxt1Kz28S+tSt5SNHoFAHZ
wMjfeE6lFb4nobEa3NHjW+U7ZJ19A3IlFTn8GkK0GCW1R5vFYO4Jm+6gQlw4rV18TcRUGRb/4rHM
mKoQdMGHUJYxc0nYWRGuQn42VvQmzoAoKaEIbwUzPn0oxQAMvbSIVbRHj1ZpcU3J7DAs3bL1s+zJ
6otPX3CHBjNV4qUZpW3VbSRT5cpN/ARadp52SfOb3HppfZE/WWQvR+Hy47Ttn6iluRUlxVezh8vI
rVxe5SRHHiXWlQmdsVR0v0yadiNmRUIlN6Ezu5tJpcwvDY01ehId+aLC2vqSE40DfQWQAlhcO9cS
eV0KWXS0g66n8YJyCmVW67JKhrU1hyAA1mPeEs6qoUoizyVkCUw9SiayUJp63I1OaR7o5XJluyc/
59UmtzbJBT1gnttse6pwTYpGk8bbdtiGNiyNKiqnK2luBZIYNkpjHrfliOAIH0yGKuSnTdL0vm3a
AGfAtCBERXqpczp8idxbK2wvLR2ncN6UI9r2cRqC6TLrb6jiZOtU5LTiV9lalp3tKc3ZhLFfH9w8
uYxsqSt7ptdiarHveA4x0Qv5qpgU6nW/zHtrEen/tbqx/Qgv/h56bHNxkZUr4Kk7skfeQNWOnkWn
wJAsADm+WptB+jFnNMx2gBE2D50swnRny/ynbHnowe1pQbf0ajB/pthvIsLKHELZ3JdKy1+VUUTd
LeHZMYjWkv250R4T+61kUXnVblqaXzah+ya3e84Z0r5xizEiduqD31gRV5Y7q6F4iYvEpJ0pHKhF
4ImoMbbNcfuhy5geR+U+egntW6RH3nKSm4tKetRjfNU+3YW5Hz4bBKOttMUBQVZlmuKmH6aeeWRG
BUYxdjeUA13CSJPChLKxcubEYodmiOcUXcz+F3NlzLpYEz8MYshpluYw1aQJVrzsL6XjUyNT+1ed
YSKQapWUivAWO6VU2Yrqlv44tyIT1xm9Q1Ai6VvcZOQtaQ5GS1lv40hqNPqvMfRocajKa2dSLAYi
Uq+pPKHSlLK+JCzXpWv9ZSSeE1tMGL4hOW7H+QCotY0t+MJ6bP/IFJHcBbTqMk2YPG8WGW9LGPBB
luV7NU0b/J5q6wcet1w837pLDorEK4r3kpVPHXnRpTYrIO2ZuGceEuIbtrwg5XZ0nKsqQ8U+yeCy
WNb34ANR+XNM3llGD7eDjQ76PH1fLP1raizyhZJ8sLTUjO3NLshhhELQgvFI/qmERmk9BvtyWQRf
e/bZ5tnec/N25QzPc9s9aVd03I7xenDnFrLHx49sauOcUcAyk57HtomTNE27V5ZJj0aQGpcR9idd
7k26BpNWsk/X6uJXVr6RfnzpJlpAB+7fvFe3hWwzCup2ek2nRTIojB0ra3b/On/pVmlDY547iVPu
zihKyPncjY3ezePU7SXKaXfpHumg4Uqi1a4weErzGLNP2zUTc6ahd9mlWDKTfpWwOpZ2QoBNGP4b
eLRWnt8ROdkJ/l1lle757iQs8AQQtThkagt31yDLRn2AtcDkOmg1kk0pCoTkwZ3RWOHFccZVRagg
yPE7jla+bZH5ZP4RMrr8B1fU9d1ANZ2mA17P3KWpGZY7QrTI16HmbibCjIDcdiPsKWdVNl4Tu8Vt
bYcvpDvodezO31nePyT98maPWbFTaF9pVkSaHhP3D3Xp3/mMX0DckHTjTIKd48aXobS528kGxxYS
ciKUz2FvbhjLaXXnf1z0qqi63Si8J2NiupXZPYRhva5lTzfvrO7CF0uwGdkTcn+A8P3ktP22bYfX
pIapo6GUft2FAlflr+sOmDPlpW0bTO4pVsq9XdI1NuSEYcgSI8/yXKIV38zW/EX94ron3XAFkZOv
i7b8zgpDblJcPIYFGmmM4hg4umJwkU9tw588OpwhmrYLMUy7NEQ/K7K/wUmHjdd2t3pvinqmmpgZ
p7lMLYu4Q08Jcf1c+7h6LGrwNk2S/CxpODMOk0fTNcl8Ev7X6PfymBvxtWf7PNxawRzCxvAHtaCv
3fDIhXmNb5AEjQKSZcNlSXS6HbDli6qC76b6WnqG5SpcrlMTPzLZU6KnkmOHMGA7yBd4zp0n62kl
FpLbiSTl+mLUCsCJ469KtCfHzadV4dBe1A09c86wcyoJIulTUGSIC0vVa2XOE/dLjcUx5TNj9LEl
UmWWS5LjUj+U28VmIxX2yZeG3CYuXIyfWZdeWY8AZ3RSoNLkMcELlPpHDkgc5AlooC+5IcQvSW+r
ERnsJqXgYr1I764x6UVqyvsmtr5LvM1KJb9hDfXhqEfHpGImKKImZb1SFER4PSV9w2pMp2tNJMua
X9MFiP0KnisKkBNaufMgjOURzHPYUvr5hal23tk03FWVca9L/6GxSAYqraBAkV+fp1p2wDBrTI+3
MZsCe77qRUdBQpiiFWffk2y8TZ8lF4Ic1wJ6iXv6QWnnVE6jc4GZuyxsF+jI80MT5vnxVp3dxMml
0j4J7cvGJa9uJ8z4rgqNZdPTTBeI+NFMa3vFPFTwc+6y4Xbq9PedWY17bkloXD/QSC6zQ+DMclck
HzxfhdjqxWKLb8nSaPv2tbJIPMJURDq3W/wGYfsrXcnTa3Hmh6lGWFNhm6XTYkWl5hNn2HdbTKtR
v8QV6EGZmwC/Y8fUXg2/WTFd/NLfN2V7Bamy7xwn/47z8Rv82txTpsO51dkLmmxiak0i0yzN7u92
jI9NbLZrpvVqHfLRL+Unwj1WEGMbLMMPi+e0tZ3xandLhw87aU61FvWpYNxEC0gIf+MuNArdckrM
v+72u001/GsJRNz2reArJVO+NZs1LC2ufSWvQ9H6F3eYmU5F52MxIztYlfpcjsZ1uqXhCJ/cAEOp
FoNNf8uDzd5cBGV+WS4bT/DuGgxtdMfmO9QL8ORdgLru3cgTGbmxI6NCbbQ2+u3QtF+22dH1uND3
2XoCxDuOrLAl9cEQvJQNd5vdZnQjna0WHEx7w6uycwAxcnNwrvgmlnTa21HFUFVGuLAis9dz+ykS
sspv/Rw6KuRIEaS2H8fBN05ZTWlkrbnOROwKyhfnfKWzYZ93IMZZSnNbksKtovZvOME1a1SoLvZc
cK2mzLqGrbdOSxY+Sx34r/kMDt4aN/NV18snm44mogJfnVvjRLpOp2CMPFRUUKJ2vZGNj4RwUrsE
FIxa2eBM5uZZor1eSg4DFCWYz7ORhaXQ2eNcIQ02EwPBDVRTV17DWLf8EBTVjUFLmLFBcRznL10v
30zZ5tGdOl2y0xP1PWneNIt8Xt9p7wqzUrQKoVCoyQ8jq1XjkQGnYDH0V23vXPhHB8c5Mfyjbbe/
2stoTDFKvJM4xdZQrkApaQ3Q0Qze1nPtb7dYnDXFloyvO+Lin7gqzssM+YhyvQ28x8GRjzLFTRMg
UaoQS4DzUTVkViAdcKuqWY6dRQOMDOen0GkOvsVJLPRcRi25+KuZBIFoziXLXWzc+dSpW1lyPw9O
sTVMGv/SrgCHrOrs6lRutm784jW/iYFU3n8Y69igZEMYFvJ3wQjohhTxuhdU+gdX+z+DF29rajjW
9pJ948t40soZohs8xSXSncnURjwpnyz6STtq5mxuDqmc+p8aJ2gcaobHK8kMZdTNMHZQjeLMCRkF
bqfXA75X42on9a/hU5WTCaT2oNfUWRR9tw/y7NQLFqJh8pwoVVFvE3S3SJdUE70aS6DOOnXgShTC
Ob/0jt6S3hdNe1yYRmBAymlDf8VRqPH2IYOQkYdLY7P1T8zDZyiZ1NqCCjzDnPdA72+Sh+fO7uR7
U3hXLghvA4F4Xwquiq7nFfOWkc8HXJcM/IEaSR/kqw/xdWAWSgkwRgHpvclivCAxIQpjdKqoay+y
T3cUygNE55wFHsDJYDy0VfJa+D+xY65C/ADw4Sjd/NLBieMyQeDgBS8mY66Nw7M53QdZvHCYVsYu
y8y9k5BTUXWIujrfeGzGvl6PPX9DMKc/9dzdjaI1doEJgVH1+FaQbmVY/inkMIbyzyCCemsa2Vdi
gnBXRCDxGjwUXlWi+XamSE3mO1Vm89Yrg++eBBpmGTb9RfK3aBKgKLrI/8HYvni2YZ9Q6nAz5X3U
+w5+l/mTADyGvZxbtuUeH8O8JaGHfvueRrBV7YPXFqe4C59dNZ4VrQsO/X6Sv9s2Ss0gXzMSOtin
rTIKEFJ1g/+6JAnPhDPAK7+2nnqu6b1BSeQSKGDh1J8mGXByIqODwYMKDZ1rgrQqqicq93rn2LmD
8YbEmPwLfMoYwLpWkTdkwQzgxFslytxPM+pVcxjag9sQV9CM7MuywGnlVhITMCPnqnYy8GrccL1j
V5tUGMWmsY3XmaE9CSuXKKCaMOXKgvNuuNfypaFJDriE09vmDywTwJEWJJdbbZzojMPjvbM4ZEhG
gQnttnNAqAut5BvLgwtzb7kHQmXHuaNDJrvZ3vTQn8KiQhmWIOudiGtOb5mPKU2v4OL3TmpdTGF/
yGpoTqmRkEpIJazRtQ9F74xY3HyaXUjB32bTwtXml9vJbAxaSbzDaF2yhFPZSmayQ7gx0e1ejHB5
L7sZ1H66ukZIl9vs7kxyJLetA5uTTeZ3Byy4t3SQAU5ithnS4cgR95UkucQf655JuqanG64irm8q
fq2vgTM+DO38FVeyJeCJNDkUYCuvdOI77BOgUYRf13SnjkP4rk0uACGuQ29QyhMW5gmWfu+Vibuv
8S77La2XJE4dZxX8KFm82MGl5L97rKuyBj5JfTYpuznI0dwhBz0ghybRthMnpVC25WpH6GtGtAcY
M6gRpZhdGjmx+QTGHiVDiM1nT5OEYFoKTp43pxdjWl7CqT2r0jd2k5AutzS5n6385yqrxljhfbcZ
rQ3CX+7oPPjUtD7WbDRkqfDKYmql31cEf21KiaDp8NNB3oGb2VwnATrZPRpIc9el3mPspVsSrmkw
6ToYBs8UCIcyFvD5nvWAABag600/G/m2nyYu6n7YWQQ9YYwNl23cZDjY3OEtxOfz5BfGOaQOsO9M
9w5YdD9YYDSuu7zbQTEzEXorJbife8LDt2i0jtLQSPea4rWh3miXF9arWlrrNILOGjVNl+TV/Dq5
OMm6IdTl5iPM9XUxxXdYUqziEy1CMtNnWlDz5gA7rSoyDbwhc+G8mq98Jk2AQauB0zuUBNBAoe3t
hm3SSTx4jGp6yQPjbGRdRJPBSxVCGgfKANoCeyBmjmc6ZAxC0I9PpE3PvF8cORkkvg7sfKtD8Yo7
D++Sd0UjAQgx5s86ZVUpeFj4YLDvMDRZ9b/ALt9IH1JcWrU4qHx44PKEVE5h09s4uPOGhuAAsqZo
LCUyL1gPg8uxEAyHmkTsdSGAVO0c+tRLvY1LI7Ss/wI0HgSdU2un5uHHy/L2HNfEfxA2iGU/u1E6
7JzLq86Vs8+SSAQQ3E6BEVQIA49LsFUOCAOmyacBkc3aUeJ+aNQVN+IDGhjcreYC5jZrqDDW5C4N
fk2CMS3/WvggvpjjtnPd/0KPweaS3mB14iM0m2EF/PhH4sQ5xJaxZwYCebQxONJqQOdkcfC1cKPm
lh2mIYY9EtnWo9N4dGSBBUC3chG3W5JCXnHqhVsukEualMWWiCvuvdx7YOA6aVLHViqw8YtygMBQ
wAOqmXy66obb+hbbC4Yohs1gaaDmkz3UGcFYqZO9kFmAj1ndI50EBfovhsV7pDuKfwRMZZTQbhkV
7fSaMTBIh3QqKkY/Ggcpt1UPet3YIF9duDcZolfLiLnO0YBRmCajwmqcQ0F+kA/tvwbB36Bf2Qaj
+JWZYfO02euljJ8lnB821JZmsttVl+pNYMiGurAZt4AwnmQf7q3gKLn6CS/JV3kK58jmtw9K95MU
0T/CkGgxxjofgC0h9l5cuCARXMmOwBrWErYkigtw1if/b9IMO+OvX2o65ekwD/WtUTbF5Uv+/ZgM
8OcSJCMmy9FhD23jMhKasZpmA2C9gv9cea+8dbvB1M0aAgzDls63Qnz0af9iDgDRGXrRlVNDG5WF
/xm3fUYcxF9Vt/qzm50DmQQvqp2dY5zYX6pPjiqHpClq/dUKUiX9/KDbC51QHFpmlJHOBSgEU5Ul
1bXINOlUFr22ae8caDYtjf4dgdpvza9pcd31sFN7LyObxREU4VIxw0SSgwjO3gw6kox73TSfBUKA
g5BNvSoZ4W5/hiPDfJckxs6zx7NvGRg1nW/LmXZ0EKz6zlVISOpkEyt+f5rlv62D83CgOtrI++cu
PJEcbqiOhIAaR4dJ1VvYn3rL3GWLfHB1SqK5CVKe+rNcjb4oMCWJgYLq4rEzks0Ayrmmiapa+wtb
SxoIJEVj/8sl9o1yzEH2e8PwYBvcKzKgVZkZkSI3MnJtYyepqN5O07v2qHeYLDazYSl2nfoWE++1
RSenpH8HBZJDL5hQz1D4COKDjdmN/ZkEsVpm+AVNh4JdMlRkuLzMpfkTVzcHhhWspT+ZT2FpnDiq
mPdk9kb2yQe1oz+YI6sdfZjkdb2PQfiYD8BFJpJeeiNpZ+9pcExpdEFOxwtXdo0AmqB4sQXqgojo
dgQdUDkufuCfLFCX+MaKsCa3GQF7XkHDYw3PSQpLtoEfOLDFsvJ0NxdzTLnbNONLSlNaMZaO92hy
SNjrDrlZgIXDbHq9GQ2oF1fe2OQ7U6xbGyTECRO4+0V8ZOlyQtE/rWojh8D0gkd/Yo7GxwBmOcEe
hrRNeOib4P3SiD8HjlvwFTeOHvAZtHunTIfdYsw/yD2Um6N3i/NmSwZOmAXD3ulLvA0z+t48AJBK
NMbQYWbX5XwJCxJNfOoMZA30KG8YIRz3EQOchuKrcTN3c3uk4PKlsEYXSoKCCif2HhNtbdxhAEAL
RM9II3ZL4J2xTqOYnZq1mDRfYLr8eGW9Re0MJIACaCNoY9604cLvEhMsESjnRJMayavjji/C3PZZ
iBpMFZ/EFwY8X8R5KlKlROXyyhAjOWQ916mJplb1BbFAARlIPjo3VmimaPuWyJ6/TlDh4FjWlf2I
qh3uK48XcBqKY4i0KNIdvJGszLdSxu2W2381a87qtoOKIaaqpA0vvzdj8cb5u1MWiW55NV8bEebo
sRZ6tTZpw+PJeT65aGGpBZUgLcHTKOp5F6MYYTPtZ0BfumGLoaaEfgCkQwzvPg2pz5678Gg1wR2j
mYIvKMJtH+qL9loyAzsmtil8xcZFPAo1LIvCuS/e2n5E+SRrftSCnejmuz31zRQc2+mjxB205rni
TQYdWTWmdzHixYwS30wjTekPfxngeP8pCteImqre1QVtRjkmJoL4KiRJCApHS3IcBPO6nxbQ+x7m
mhL4pmreIVeTXdfBbNwan4v2zQrressghwFvqcANO+RUnZfv0aPy0NvoKSuPu0QZAFAOSriunSvq
TMa7UBOFy5JlbTTROkiyqVe0VbFOtAApptpZxbhYS3DC2EPy47lsSbEKeJv4bpOh+ieM5H0Swb8y
ZiWyFPRUm9UvPWKZDYrfTw9+QZsAKjIwtl4mSKWvvSifu2giKAIG/la4FqAfK8mfiiQ8OHeWSPDJ
1ysqGCi8L/j8EqcmFCm1b2o8NW7dakSV6FWsyXqKb+GyKF+Q3xot5TU272AccMyMc85UU1M/OZRr
+DAXLKF5KuwavIe3NiVGBX0GtGpHKbmq2g8/QbGR5DakQYOCjTUwQ/DBo3mAeZtXLQLZLfUpaORF
60RkLPJTu76MmknsqeaFwoH3jSGEN/8dlYGceO/DjL5KMrPT1P03Zf1+FDnMet/jdVregVqs9VB9
+QWA2jTeOrM8KsG95laCnfvbsbOiCq6TNFJPHDXHYy2gbkh/IxJLCpeiWzLy5HRvs37RqSOAG9j4
ObqZ/F2/PQj0GSxpw1rGA8DlzQSecvOeeMwZ9ADnVx5CK9S8Fdn2qn4oZX5WqTufOmPEOJygcRBo
sqraoD2WazXvYMbQuxh7NQ6Au26NGsVedgBuSM+kKg6VVd/mWZTYioZfvouwQxvH5rGF/M/OaKPL
MD8hZoj3OP6fvSG0SRhBIDORxFeNKWhJL7t7bnlrlZWk3CFQIbGmYJWm+xNeG2d6JYZ4aydAUN6U
b3C6sYyL9t1Au8rnD3pR2/1vatlX0gpG8qJnc5OgrXM771DRmrDSK09CDhP7K9deUl9SnVmrskWo
oOwehQligsga7Ps5vkwxqZUyHTEMmZmBoqEj/AdNB0qFfo9zot9UOvkqEGGVBnZRa2CHBa76sCk+
oMCUKa24ASnUa+yyoIP0b7tN4hv1SjsArcqyYT2QqkVY77k4axI5kUlvgl53R9cwH7s+7y5E9h8R
/rIE2nD+SNM/bDI266DoIivo+wOGZ95l97r4E7CtCTLtNfqllSwdROfxMfr6wRn1sNFInYhhVawh
Yo+e/sm2kTNILtKd1+d0vGvGcJKqSBTSQ347et7LgMVwttRzOCUb1YXft7TDIY/MCcGhNsW0RcGK
53ih1ycutqYEqUipkqJqejwaRjgyIw+KiO2Q6coCZdUjfx65FewUTAsvkw7PBee/PRgvC9yjO0ww
EoRu5GQOBfW4N2/l9sQaFqwf7CTocD1Y7FWeo0BD6f6a9/m7Il6BSmnb3ORVgiQoqO4MsvYSN4TR
AIdm0E13hh8XkPAHKxl+3blBZnUDfF0qVAAv61+vXB6TWJOjlbfRVGNOXpwlXGu8C/+NN/TagYok
o1pnVfvC47iQWwOUU5NRznXlIarovv1+/gzie+Wxd3Ul7iUqvasuCUEC4XXrgnDcJlkrmb7g77B2
RQsNULBZpKkFoCINRcwWHyvBjiyW/KrAx1HMat5VNdE0RWiCdEudbnN/YIaJIaLLuDWQuZUnw2g+
kxThvsfaCljOBMhFCjVV8G8ArqmmVzqq9g4TaLRo5A5x4ahj46XxqoPGpqoFRUIoqDA5oKd01rNI
nuceJMhYXn2vyDY9stoWxxw3ur11VeMSjEvEfm0JFRWae8XLCdJDBPTY+8g5SsMlh6aUTLrlrhgp
4aWG2tiLrubdEeU/hNbkpuTyBxzuJUCgPyDWu/hGc99q/4M174+8YZQ8EH9re1gwGerGjGQ+0P1a
Yw8w2tcytV5UivBzcEjJLUr3MZAZNGvWX1CL0c6deC3LDpCvrQGfXMBaW/S7EJn4LU14WPMBjrvM
G54ktNCeRO+vInR/fc9ep5V7avPpuyqyfmNDUbMgYM+xwKERR3/xw3dHjQ59xWqPIsJ2yQCz/rpm
SM+FLK9eDPzoo2xDN6aXBzMsou4E9hHcN4Wkbh3kLJBEzppB/hHPKInHsqQTwPgSMVnXKuQuy4ob
XZtXD2nmui8etb6YJP6kDTrjYgn9GgOuQJdowwrxczQZ03ExmnCXUAs8qk7etbJ81YvZHgaG28kz
ftPeKtf49VVEaA6IgGyuUyvECTQa+NUM7on7cE8VWTpGpr294xxIlR3RPEJVjvY4npK+2plLSoQi
cG+dUSg1EgmGLfhJujkqppqWYdQxnCDkm2ybzLsn7gDN8M0DPRKuey8GdT8hQNrgRHpVmBpg/FFY
0bFNC3XRR5xa2VZ13st/f4DtDndg8+GGcJz5lHb8GJCDWz8W0wErcRMtinTwFNdZZDDcLkHs3d1C
COqiRygXBHJju7CzpaS3WClQ3moYsTPxo9Utt22vnbs87+3HMLYPYznkOxsScqttyu0X7z33HfI0
qVUn1de4qfzRcgSgbDEqLY8UXalL9tgbBuT3u9mt/Qi1xmbsK9CUhmzVhB2pCsz+UApO0rKrPNLO
gYl88Z7MththSUJDx84Gi9hFaP1vvfLLsmlkvPsvZbMxSoru+aMYo7nbNQlN69jMnU0nmZttS6Z7
8GYQsfzZLU0nKkhLW8+jQM6g6jMRsGcltPFSfxmIgiNUQPHxv3jJvL3L0yLYz+n0nIKi7OzF97de
R7KGlKZ9QCV6yczYZAxbyBxoVYY1HSENyaE+7C63UNh2TPK9RshIiTM15vo3MXGy5T7mpAyNWCPN
g32rJVikQHmlOOTiiorvXochsa7tRhZwfvgXVjfp2IqONnmILW1G/qC4E0nkQQZJeGljM/ynSyZ3
cVyAlThWuW1risGbbDzXpjHAsgDmNb0Hk9AYe3fyOCHqaYkcO6te0tBYh9ZDpybe7T68ytwiBzpL
3sKqEziCrc9xHs1t0DZvA2n8d7iUQX8C/yEHnkeueJnkrJ8xewOekneWMGK8OX7w/F+Yf+sGf8Q3
UHwFy5uAyJ8H28bUSCrIqAPOhISv1aJDkwcaQClLfnP237ulZiywBx4XRbZbFE9I82cr5jZnnP0g
EP5QWN3drIluRmDKCL2wc+SWA32YdtmVkuJLZdwm8qUNTkGCXCQUzb4Qlvc+9ekayC7+5+T6w8jY
JD3x6AhkJSY26tXcWfZ9aFf/yltSN6gp8n9dDncd9gR5s2GD+Lt7v3SflKSjpAXBt5gMjv5N+sgd
Zt2jZ3JRbaQUsqvlTOZ6+cZPZt6B9e1smwTEJQg+OihaJvUVfB+8FjKcU10zBI65eKMI1lnr3E54
yfgSGXbUnd/jXbAfqPzoH0psqZRMxn2UloGKvFLFKxDD+lQlyRaRagMyOFH15Dgv3kSPF7m7PTKx
4WyICZPEZFCRm4L6DUEWifoJh8L4xgRJmp7f4TbwqvNkQ0y3CMKdBlBoeCXgxLk3x5IyErbFRDsf
7QBz2pDAuWpKP9ywfpdvS++ufTeunyQSuJ4asV1ry2LXZqPxRnnlJqQIYsnQEMQmnCN+GFg+ABxj
j6c+eF5ytvpB3WYgPyRLofGdk4VIYWYT/DFu1gE/LWGNevNOhaW8T2v0JmPN5TBNdbKnFxTOa3Cq
TQwtEyWL8WQlxngx8O/tEi2LTVidcx8ReMwde87JvUIwyiY8xe4Y1UmFwt2wy40t2id/sd+XPr+z
qrbYjrolTOz2lobYnx+sDB3c9FcAYifhYJ0S619AAuepR823DOge/UlYm8LFgcfR1R0keQRAk58i
rMWRDpCoGFXwUaLKbiwYTbMq221cOv+aSrcPvhpx/fmOEempUsBWrn4aMibp8TSF4KZNYWYPgDA4
xfOV1cXZETRK711aUmLTy54QgpytUE0rFhKT8K7xZRbOKWeT2dEHimBnonogMaw3nF7DviDgwPEm
c4dIem/+l6NCA5ADrYKmo1yieJ6/WgTsF/zx9d4cpRulGUT+2Jmf0sHyf0MTXXfMH/Pat1d2apZn
Xy0Fq4VU2yBP8oNN/hVzUFztWMDGKMvkeAlZxRojNHZQQCynDsRVb46nMUBZqth8LNvYT7wLexuR
fNd7m6Bxsx2VEHYkbkp2Xr0t5gaEdEnQnP9L8+zcbNgGniblOykQpFuxYKZq0jMRUIdmaT6r8W0a
Z/mQlOPdYJFohBYGnSrjM9EJ4zsvQ96Rm1HCzEzyFgV4e7gy2d/6vWLrOTfSLbE3x0y1zYm3b+91
Q3foHbgBNw6NBw0DSEnInNyHAydI5ehPkY/3xPEe2YuoPFBkyRvKDXiJLuikKJYDkjwBwF+zPOMp
kCWlgOgoay+/drEhoLt5nvCtgP+G9bdvWq+E0fG6lsVHN/fukah+IDjv4lntdEE1oqPYv6FvCkU4
R4t4MPLq07S5yWeCy88Ld/benWWyy9R4B/qXn6tgrrcytI+z0/rnqkYA7oMtDqnsTsZEyCnyzXpN
Fgi1Rp58zrNiPrSThdpUV9W9+e1RS70Bw5vPNOXFn0BS0GwGDo7GHtPnroNhFnJ6dBwjP/rkMB1L
F5ZL9OCNTlUYCAMwTmVxC5A4jkwYw3lckDGkekouA6kOu3DA8crwvSLIZqDKoMqmcEu1IhVa5rXN
SxiNNtcPWRwcKmz2b1WOjRIHwO3aw1UzNtlrKdQc/VdX0hfwPcK+Jbl5EH0J/dUXIId0XabNOYUL
WHkAHqsKK2feTwwItVftF7E0p6wMfjRD04YYakwtIQWPU0hBDdG/zQapPaUIHmscKcc/asTVSBJM
1JtD/jVlbxkjFrYraa2JNv7uBXmzQxo70QwIi+4kZToX2SOFT9gU2e14lQggoWT3Ddf5atA+uF3m
PLhhr++GW8xbk9Yo8RjWffbaYZkzyN9Ao0ABfQ1mIHpKtMZj+ToUtfGvNuRRdtlfGNoDA4mByLRU
06cx85jFxTEPyEoZ+ve+LTQNSVAeZMf8M7FVwJLQRD7NZbIx8O3xVjAKz/T31vWzbxjuo/Q0GInN
JwRHihdp5BUPrrYieNvK02XrBKjBww5kTmYvrqP/x9mZ9UaObNf6rxj9znMZnIIEfPyQc6bGTEkl
qV6IUpWK8zwGf/39WOf4WsoWpAsDRtvtqhbFMXbsvda3+huLM3Cq/oa7dx/UNIpE2yF7NEGBCvu6
5qu+ACLzghJuRaZ7+d1iwW4C54Upt3jQVPMSstbiDXsMsS88jmNy31eld7ARoOEu6JijS/eJYf1K
ZWiK4NxPT8P8f6lSsPXw/e4QpD4JCs6kY/XjP0LSyudUo2jTMXL80tjf9BPu3Xxwk+ug6V+idKIw
ViQKdrQ7L6wCljZMkxUBp8Z3RDj7VCsOZC6qJ6Bvaxq4E62gOIHZcBcaHsp8OyH33WN8W5S7wC+z
S92gKy8kWLIoAMdb9vZVQePyODF+u9RByzg0ajoaiUHOxHBuNDqsuB3Yq9qa1eY2deA0/ky1xEa0
yexUK+d2oe0dSi0K91mPZSU6AMhllWzA6k0Ud4tQEA5gtN0Tm/EQVawJ5E1V5R645JOfp8kBXw/B
w01TbFC8XbLL56yzTGwMwhwWUpb03xnSaPm3yC4Dor74yDAfwAkWto9xMIlLAW08orIp0iJjJ2mx
3S+rZD2RY6XTmug0dx9Xg3dhgjPHVEKsThicisZ27jtkTYi18o1m5AqAgDdd8K7+yDRHHmIk05kT
aVzC4irz+7t2Dg2ufN7YthuIJbHy75PICaFOjrWvoGEguFV1ph00ErRQm0rJVWjK61RtLQqWYya4
HdKCYxkDkM9py+yinAZrEOtX48TQgVspV2ZSo20T9ktudEhUFN04Ik8Wuiiwk0cupl2Z3GsVPXP2
nugDyyePVKZtyGKtRxBsNQCsm8xlyIVDF71geMgT8yfPBfNc2v6xYalV2+RrOwnlsukeXQt3KeAm
ugz8Jguo1CTBdOFvl0JCr3372ul/GUAmlrFIsh2Uf/BAEXFtXoME2XSRvYzFfQeNcJs56oHtmrax
MW2tBiYoS8jv+HwB3m/UMAtemmoupsRlF4TlekDvDs8Fdbh1bapG7abC+A5vGfuL4d2yvNCGcetu
G7Q8bqMYJfL4pLqQzbPEcXftGorGbKYOEXLEuQqOl5WtIWmgToIGuNF1PUJdAjNRhupZG6I7V81q
i3ZkRkYjNbOQdWSEoJpOlh5aFju9noB7DfDY/yzpqWQg2ungUFp/N+l/tkyUhSgFvrkDD1Eg85iH
jIGL7tApCwWPK/mp+VZlzcvggpegv3lwRXFv+qS86T1EW/rxdNL14NFx2U7Bc8vuXSoUOnkz36VR
hr+LMrO56MrGOOkF6o2uxeEcondgS803qmCKEqnGulR2TKsUg8DIbmE1xnBwgAP8uW11pzM50Yq7
quA14dVN2BmDrHdijVca+dRFEQ8bE9D+SelcO30EAx0hjML7tjQJvF7W3PglOSbTnUZE+2iFG9pQ
PaLB61FX1mVcoo9Amhpeo7tjVKETyjJMobYOhXtDAtQso5P1Q2WbC5n4D2FdX/Md8izE203EJj9k
F7MsHQ1Bq+07NIsJzMPjgeway7vHtskzL8qUUArkq/GIesqMi7VqbW3lI+Ta2lPjXDZpsu9J6dGq
3jzWZHotS3VQTix/9qjB7Po700H1K8NdPZMqwDFR6lI7tSRu+PBDwjC7FInWb6r6Maqy9sonSYaE
K5+FxmHAn5qosIqkdk7FjF9WRgtWCiOZwsR4kgmGUBJ1oksYFp546ts2v9XLMNmlo6hnOeZtR0jE
3SAhEk4jmqWKLuVVHV245rSG84v2e65jDOdALol4cQeGTxoHROunHdv58xHrorqu4qF5lIijQHYq
+7YPeVC0Fnyu0ZySKGC0DJBs6YdZcKsF2UGL06d8SPOXyDcOdQoMRx+D45yZ3pe2B22YGLd5o/I5
COnvcTfI2YXUiYQx2DOLP4l+b1iYaEuJ0cbAuWSSR/OHeX+QexRL4RqAWXFgK5psyXbgQ4DAocS+
4ReYEmo17FpBQDWxb+vee1STThWJ7rI03G3dwZkMIiWYvVnXEjT0YpjTJli/Vi2V92WJCGPdNg0r
bZUNX5yR+7eoFomQyDFdAw6N5+nynPaYdJ6IC9qSSq/vRkPeaB5OEgadFsCPZTJKmqcs33uNDLlU
yzd8qqMtp1Z5dgwkS6+uPVJA/HxtjLF1JWI0oX5EkyHq6OE3DcztfDIf0LCYB8R2UEa0UdsGmWHf
BASZ75ugeIT73WCi4B+axfjdzPgKqNjKL8mJPLj71jaLY5MF5SEzeQ4IkMkumMN9dxFXHtiZMIGp
wKn0rUfjFgp9oJybmjjupYnkbJVJK7gKtREcrA4Opsr0l95KR/SqSERTEI67iN/yYCjj4s9fdczv
Teo2+6bCs8tw9FgnarxG6szUuvCc2wm/iY2I/zILUF8JkNPkoKxbdiMXmV2IK9lM7hreWbQk/EO/
sZlPbVwrJ5PONfaVgiqoOpTEnz+X5t/gu9xFWHyWAbHQnCNx38OzSno+MS3KaAn07LY1a3cXzNGQ
WEgutQBXhE+g1KXh5lsQWu2mDXn1c2HOVEX845YO5Yc1o+jR3qekBcCGdEe+o8muw/d/7RMPEkRk
MtI4I41uCiETDs9Dbt3j4eo3UVeHq9Hq7iq+GbUJr9QxW5T/DZy/BnWeNWXtjW4MWziE7hdpJ+Kj
x9eVJB7ptg7VzT57fJ1GWTEc0/lm45GntCm2U1l1JL0okxWcz+wU0luVqUUBOnh0vm22x19cfe9v
iFxpAy8jI9kikpvMozNMOLZJfXCCAcVbnfDxCTSgs6iPgPjqD7OeCeXrZZ12l3Ks9ce2n77huECh
No6vuMa/4Qz3njMZ/hyN0tnOLjvo1xUG6wEQ4B61IXnXk4E9je42wvBsCS4KSpRGAT5p3bfIKH44
E95aaRGSNUAUt8ihwtuJ/bRE84alnL74XPg13gXrHqIJn5zHeAA3kPe/B/bwa0peWLP0bnIL4x9K
QAqwrrlGIbRonBh3yBCBLRvXlVLD3vQxrHSotCbsmCu7IpfJ9rACioqeg0GHjo2Ys8SN/pBGzypA
S2th+VwmMc6c1rMe3ZCYpIT/t6/PHnoGae1EI8outB/zTSzIYlp01OcL9GUlLUis8ApL+YRNMOEr
QPTOKaB8BJkCk3fSb2jgMTAOmUdjAsfrau/qBk5mJ9gaMS72C52dgGuZdG4fdLRUihNYZxFhvF0W
IgzyAabljrfue61ZgYOZw3t/IH2O101Ndyb0hqfOJuQJAj/9+tJb65Fzj9sbyRCkl2gOKm2abJk0
Kti0czUfBOUlwtZLTGGnTIA5bwKCcMHDPdkuDqD5y0K13UKqQjXYUg26fO87FyEnkqAaAN5BJvjt
nZE+fOyCqjCyl9LQb+cNdWJ0Lvge9EW+JUcehR5Tu+YcJiO/jWtXMfYZdvbk/NBriD5BX94MkiDj
Ov9m6dVzpOG4GwcowiYq/6AboqVhc1wDFw+y3fLGgM4xsRNucDFAr8mXcGbvmlGgnTMQ6I7iusqy
EWVnmG3YiY6d5NI6aksaSLnBm4SMEZLraEEE6O2KAXJHn3YgHQe/BqSeIgvrLQNW1NSkPLDGtO5N
ET/YdZlts46IKFqP66xFqdxV/G6uV0wntmLTybXw46o0jg+gmdFGhvc5XPRdWaLSKjXdv6gM7udI
92mD7qIg49sf4TgaUIWiZDsFvXeBz1S7Ngyc2dZQ7EvHy64Cf8qu+vgYl4Y88NDrF21hAoAQJnWq
k/B4tiM9jTyi+ZKGCVMX2zD2tjCCay/ksU+s8ikWYB6GglZoZy/nz6jHIgUU1OGusv1OCyRXpTVr
vwC1zlY7yrwBk1zs3ZRsJ2/CXt4VDRoAXznIrmc1hZ44jNzS5sazEApEiGLWuWnlF1Fg3ZtiCG+M
MPvdq8zduymFWdDmNy3pinQgw6WtjOukC8ttrDnAWeww3wqBKCICirDHRju7s5F4e8BhHZ9MihzF
BfO2K5XqcJ4ZTW4YTTpr1+x/YeNHdpPTTCIKxCA487XPesQunQVu32ocd+MiMhA5WSckxzv9whhV
f5EDMIBAgN2gYwchIloqZA6cGpdWxRg6l4Yxm61QYi2dzPg+dLZ5BXTkQRtS95BHKVKvALRWFlr1
Hu1lW457UuDnR4Giou1Vu3NdSiGEMwHhyPn30akJB0KxByOBhk82+dFtXjN98yNTXOJGd+3OYfZo
AZXPst9NZ0b7KNXKpeu3t7HJfgxFBhs0Z7rHCl9f5KiAMVeO/XNcbCS6o9Tv1W3pO8i5YxujYNrG
F9HQqkXSVeNRd4N1i3DiDkhGV8fpFavDA4TF5rapptMEk4gvYrvXiom9MCaT2XXOFXT97Crqy2fq
CjCikZ2upB7c1W38fSoKOI7md3Mej9GvxdUQlqs8drhhQwwkIapJJOpFSpOINvAfKGSZjFdlSc2S
kLQ2MvFcy8YFAlgVj20lmiOMtgtV8/jmThiv4pHOLQk5+bIb82QfFcxuUS4C0tZsulEFy4oOkWQ7
KfILewdHGgr88BHD9VraIMn10fR2TUnvvC8BPuVO/Jg7mbnWKskTDUsiitFrAPoM17lBv1sbUEXm
lZvdV3OW5dxq/Xz9ndf4d3jSefU1LbZDHmI3gu3fFz9D6yrSsPsYETcYk4YEUADW6YAnpBY7bEtH
J6IE+nPM//Mu+6X5r//k338WpWLOGLZn//pf90XG//zn/N/8v7/z/r/4r6voZ100xe/207+1fS2u
f2SvzflfeveTOfq/f7vVj/bHu39Z523UqmP3WqsTeKe0/fNbBK/F/Df/f//wP17//JR7Vb7+86+f
RZe3808LoiL/699/tP/1z78oMN/cnPnn//sP5xP45193r/krcoS//RevP5r2n39pQvzD5C5Rqs3b
DenN4XTD67/+SP7DtizTYGvl2dIWHhEceVG34T//Es4/CLVEXUCQpDtHF/71H03R/fkT4x9IoWlP
Gi7/mwrsr/8+89t/PSD/umVciX//+9ssU/lnr/M/D5Kre9LRCc8Db+xaklSHs2JSIGnQs46+XBwl
wwYJpHxqOfKAlJbZuKfoyevCi1ljLa2h92yUhFJnhmBnmwT3jmFj6hhNGagVuxxEbFZlim6ndL36
HXuNTvfGNe+cuk42SlU9WwxbY1IIb7pxfxFiFy6bsU1XtlFk5IU1+LHbuCrQGUMtHZroFqRLv6cC
8rDUCnMkBIl+vltZjNUqPU+YKFRegNmwr1rAWmG/aUtzurZrLXq1EMPuIKFS/Dm2r9HP1aLHJMom
8o1pPPtB71y2BuVlrwxzL9Jgxn8xCRZqtB5s3wW6RvW46+JW4uaJrW0hbLUfEEvc0LTBjBTGfMeG
2LvS5zZiFFX2xvby/so3EnDy46AO0NqrRxn25S+zb4GYMcraj1lm4eSwWJkID9xB0QJoQc/gWMaN
V6F8TsQ3s5qirSxN/bsHGoLEqKBG6U6qCHK+5spMs/gSuiAJ04QxrU1v9E4gQLQb7JBsCidi2Q6B
GSHuaDN37qx5y5L8OWRWbm1AqVDWRIFn4MfulQfKk0B6vQzcXV6BE7SGqtuGbcRmb4yak7I06y6s
O3sXYKtpyYpojefA1twTuAHjidDTcRdFOQOSPuVythiHsqwtV8qY0h+KkQixJYH6Obmi3o017T2t
MBwyGGv0GG5TFqdSufKS+XPNktyUboacoaRPGeudd01PoqJMz9FVBR0Gi2Rwcb1rRXXdWx7ulK4h
eC7yi598q9W9ag3ju4Nl5qHSzeK2RPqGa5DW3KZqe3fH8hZzwSgHlrbbBBdOVRQZ6G2iFZaACxUZ
vUb1alW1v21HOvmeZoQp6bVpVC6wdbrDmpenbjYFGEyAcQ1VSuXeaG4nb2t37NEGWDoD874JWmvt
a3l+SfNcXoQ0BZgq2sFP7m5PbVh5h14w8O3prcFJS7E2Tp0/g1Pi15i0lgRdGVB2NE7FLSp6Sz/4
TlPEG4ZPVPye0VwWY+hfdpbjL1un4sVMC2vtIhdmEp37m8CMzV1ADtGqkI2+bS0RXdlum2+jyFFo
892WkV7gH+txghWgGcE2mPRwVzp4+kY/L747jRhuY6fSHyOJb6SJ/e4qEB1KllinvYYq4tDryK4W
5RTY+ziUxaGNs/o6Rca7b30jRNiajM2vuGOhXrq5OTy4fYYKgFfzW+IlFHs5cV3Bhvd5xm5WE53e
rKlodQVu71BoFGhyYSNGP2RSWS8Rgv5x4w3lIFd6k3WMUEAQXYFdqL/7XYMmpUvriKGoNZj7PKig
oEDTzV+1jm3EIkgRC4ppKF8y+Ml0cBHBXNjIM3FjkIee9kmYM0kKhp+BJY11wpJInHMsc2OWddJM
JooN5CnzA+ehUIZ7keI6SHk+2V1MTtPeBjinEMYTmd7AreppqGeuf8ePtTwm9VZ737eZg+4INuhV
YNUNAywzr5aO1Lt4nTc6kCjH628VktFtObaxWgqm1eu6Jd0+VFFxO3BBnlykNfqNwih4U+MWvq4J
DL1oYPWkC9qcALcGLBkILkUBVAFgaOogOB1R7fVN0V+0E+pPAOpYhZKsNo1NaVf5a2QF9cEBMfMb
ElV/clINognRijgKvVFfyC5Pb0iBB34n6U3P2KS8HdalgEfS8MI9NJ6ZUHuwdWULHFu0BFO6EJam
Mk5E0lepbbjWaCiDiS5XRsmF9hZ9eTWVLqDjIA8ZkCOROZiFQUggApGLyHaqZ+mWWO5sSDKeLzqA
jhUjmKatht9MRLUXm6XjIUz41tNqMS99vNsPCGWpxevRMo8uoMEHFWQ5qtkZZCCNCHGKGKR/OzAy
frKDtLmtMfpckghnP9WJiZpBQ8d3GEJUFH47NXTeSLEaYCKxL+mr/s4pR3HI6qRbIaOMdl3gpy8E
njprfnZ10rwMtb+e9IZciWbQvk1Cg0Cej95wV3p59MyFEnwt1FT/AmuTsKBG5mtY5sm2jJCNlGOY
3jANxhntKPcwSb+bE/H6CiN6nh6mIGpXhgFEJC7ZrIO/khetrGoCQfPZ4YqOdBHVs/rR00P7Hq0s
dDdlWT+7AfqYGabZz2HuD5MTWG6tyUVSQJJo+6NKjPiIE9TD99KQWpDoku1djekUwUuo8GUaOoNV
in8NxMGo4BIgbunZA/TDAzNd6BxhTz2wjALyA6Kw1VGlJID2+HGjFuI5bSnIo5hhBqMuu2G8gw0C
93B4N1EaI0MRMrjJyyweEecW9lrhbLwW05gfBJKf39kQSWvteWWxRio4HYlZaDqMqIloFgbIOyi8
Br2nRYwKFUhHIry7No7FKcUrh0IkNUyPDwFmHJ55ZiH8U6MzBCRJ39AIDe8TQyCljXyGwnEzkvir
4nnqNtZoO1P6pXgLmvBZVQWy17KORiRb+Mxn3jcmPbccmpOOlIDfxWYSu0RbqP9IhQXyFeyqug3q
CCFIXFWILEg/v5vjY+ni6/1WEv2SQKUtm1ucRc5WN52C1hGihpFnxJLz2l1Gp8ig9XJQiWXyTNes
gT9dlTjWDgyM0LBoAiVBw44cG49TbeoeM2ANOfuiYuvogiEezAIhaiHGOzwD3aOdo6Kn8q1X7MZi
2vJBfDfyyQNMEnjfPATP13XJnmygJYDlM0KBX0RkAPSVMm6rBnRXmlB/UUPCt+qtYCf13th0ODGW
Ax3TNfrQCsgprhQab93EhAUuq7Odsqk3dp10BkI9lB+/gitl3uKbKQbALrcAU8VxD7HHipzaXeH7
AMiIzwQNR+0gUsZehZoBh5D/rI/6sClbEOBrK4BzV0a5d6VEoAMmBFpI0HslCRYdx7i6tLFwX4w8
1RMgKt/dkaSTP+QEJq5a1K7PZVIg0HLQz1dxrJiZJdFVClapWonJL0tcFlN90wZQOrMOusT8HVe/
B9tQM/Mm936npqftjZiCeVamI5Toe/ksk1iDIIRHEyN2fgJGRnqvl4/6axCIiqGNFx8KS3Z3HRCV
rdkHPqKNWBD0YEYmnU/d5VVYmW0xa+8SGiDMeB1hY5nWtBWQCpFfuLEp5HjVVOBpLwpGKt/iaaA6
ckn0hoTAVM/CBh53d2gXALWIztQetbDGAOwy8stXABRdhJt9p6DEQF9cC91lsF+IIHlQBW0iGbnh
ay9B8jOHVh1iP5OKFsanOdoAbsdA7nzY2BGrYjuLWXShFVujRJyAeT7M+D0Tfw7Pdh3j0dddhZaH
fgJtPanGZsFnMbL3aDtIFzftEEOPLFrwbHmISSSONVnS9XPTw1B5JdSB3tIevWDomEVm83qsu8wT
lpGKxmqpVyYuP7QrgvZlm5Z3Kc0ZfWl1nYMOygiBdsU0xr8p0WPRDdEK0xuoo6rdUEsJSa8nIbqh
xCYD/SkNS2PGdqSoGaZBZ26RxgNvOtKZORYXhUZkGgZ0qihAuOMmo+WyNAdM9Xw+iDe62ZgYaMuS
CgYwJ/03tCwdeU4i6LlnmF7gZI/Dq89S7Cy9XuI7U6WsNnYnXSIikNIxl+W5gqUjfM2iSMxFiRQq
8J+ldNx95Eprdq8Y2WM1IW1UnZYTLYunLVtJAqQiKObwMe6BILFw3SRt6L6GhiyPJUYYRALE2LPL
4u0yM7Xj0y52Kme/xFjP2IwRZVVpwN8rmGw8TK0XdsTFk+molI6qkTZvAIsYd18IpCjNPTiKkGj3
4EYiUGKtDTs/1/ObnvTByyAwpstpmCihMD+hl2ijjr8gook4c8HwF1iDgk1Lkc9zC4nE4gXVGsuh
oBp7GQEU0vA5dzEF/KpMO5mwfZnnhcqv5bLkduXfgp5RENPpIhrxz8bZnaOZnbuLdRm6bCbraZwt
ax6iyEUkcp3XQgwUuXVnVje4DEL3YlB1iyTSRuk9LJLaTZ3k2lJ5KOEh6DIyb4IJla7BusvEz3zp
e6FW1IX9ukmt+hkZJsBLvYIoDAMtxNqH88RCXRCQvafSrvleEyy4qGyXqaZi/7+VU9Fi44+5HDMj
fMRddnIskHX08nSSNTu/em0jD3dYrjsMdWCqmuAuV56S3qFO9LCEr2HGOHfREie9794iSg02OGMi
tBSxZb30hPRsTVNaOyMqgaNBNj5ZmSMu4lE4CW4waimCSKI1KFtr6zP4gC4d+84jdOBihgiMt8TU
Gg/ZEDgXHpuQh3CcNIyUsLi8HVu0/JcX9Ky1hiCuzCYwhnm2CeKoqQbrJqPNauLsyJtnxm35K5Nz
mKoT+YMPVkf80RrKZfpFKv37/hdtC08IRE6249BWEe6faPY3Q+lEMxi6mdYtDPoN2nE02cOWIncC
m66xNKCKftPS+aBR8n7Y+Od4luHQqDEpgAnrmcNS3xxP55zbwkKKlvkgaNS+HqVPfemRGEAH9vNj
vY8e+texHJdgecPUTaFbZ6mija4CeBD6EWuYg0TaHgYMMJ77xRUUHx1GGlxBlymiqbtnGYyi6RPA
ZfoROWtO6PuJjsoy3FSrrF5lmDIuCRnbxl+MDc+CNf91btLwhG6Sp8VlPGs3NbWwfayUR3WYoCGR
wLNL1tmVtbIW4+/wdwiHZJ3sEc+hrbn88uAf3cS3B59Hmm9uouGFlmOX4mht7Sf6PsPVdBFdBZfW
TbFXl+4uPMSodBfhV/Pa95PSf58z7DyU0kxK//asOuZAWmNiHBHPFgujWpaX0a7a0ka5KtfOgmV+
L37Uh+kBssAXT9KHJ2zSIrZJRXCFd9YlHjGz9d1kHNUMB6l+e8XBBd0wxPbq8yf2fVTwf5/h/xzn
bBQf2dBzwtQ4ogVkaY6zF22M7qmkfn9+mA+f2Denc/YSkscBwW4wjrIvmB0CA2Cgb8df3K4PD2KR
ckmwNeom7+wJbcXkDXlgHrP+BTyPF7x+fg4fXqo3P/7sGUwcu7NEbB5LaR6INuUAyM1G+UUozlmU
2r/viO0wg5bMByz97BuihpL+f8bO4YqJ8Hrc4erdFHtqqIX25VP2p0f8rofMmyzfHOwsxkyGJcyC
3Dym+3af3jAto3sAB8Kk/F32SyzHS2vDxoU0kZN2//nl/PAJf3Posyccpz97kxKJKyGhdrcu3UMc
+2vJx+Xz44j5B312jmePeEEPWoKaOKojjr1gB1RrRQXVrAlh42sF1uD0+QG/OrGzZ12baJU4iXns
gBaDPaIduLJRDTij9r86M1YBwj91Iur0syOVGW9CqJnHdkVTPdiJHcy+fXqhNiwAR0j0q89P7OMr
+eZ485m/+QpHGUunyfHqlfzpHrFr7tpd9zx/9dvv4fqrw334Or852tnrrDcyGtEbHqMYhjBzbjV8
8UKLD+/UmyOcvdHsv8MUAucx+pbuTV62ZjteeGu5VE/DSl85F+UyWBVfLd7zK/W3x1HqJl0DBkdM
pd9fRCgUXmtNiI7pw1b2redB3HaztQ9IMMZRDJAAk9NPDbBlJrN7EX6VPT0XB58d/+x1MPJ8TBPP
OiZucxsG6oARfBMCeGwTb9FjyLaZRQ6Mej5/dj681G/O+uxRxTvbuQlnXQZyEyNX1gqkM2Sga0P7
8PmR5sfi7PxsgwoFVJFhUaSffT87ldARxHpg1D5ow8HN72OjVBvkaCPdb0uRrD2U+Revxvzrnx/U
5GCIKQzJYPDspjpOFftY8Y+mP6bLTkUYazXIV70Bi/7z0/ugJLHfHuns9jGBd9NCOgwBtPTFNc2e
UDOJMJ+Ooni1Ij9/rkPyESHnBV8c+YNbiEgFaYTUpW4xcHz/4OqY4nu0ekevnIBIZbNupDcerAy2
19AnXxzMcD54TwBqUfl4ukC7+mf8+eZjQ8umGcfUPYaASVJSPEmH2mUqXUIyO+TTRAC1sUUIA0af
oCF+2wUbsQtso/daqo6+22zB8t0oOKF8PIJLT32roVANBRkJKN889asW5oXuwIqwTEhcuJmK1xIy
v+VFh4HEh6YrlhqQl8B7itLnQvvp1d/KrF3khTpIncaNANGb4YDxPdjcENbRcpFXuKnhQQ7gb4we
KEWJy7KNiBFjUFEm+2z84cM+mGxzqafe0ukGoGB49cPwQdXaKaswuo6UeY4tNwa/JfZvMuGIrICD
E6b6rkIyH4e/9PK6Mq6Fw9zVE8sklwkU/ADEIZb7DB2rm5CEKev8kX7Hgm3io5z8fQUKNnhCr/uj
gREzlgRzgR5EPAe+Ackc0+aAdD1U6IlcDmyi7fqboAmUhellb3ORG/el8MCztK0PU86udqEB4DYt
aaGJOyt+SHu1k/lAgh6ZqGQa6wyItK7aOU4L/U/e4JBflNC33FxuKylvA5g1yL8BQGfitvB/+Qwg
MH5ubU2soTeuptFbjUDzkvqXVMQwDEZy8ud841lfOBtJeknmd3XVDd4NmFicZ/eV8VtCOVcZR8ba
Q5rMzgh2owCZ/Qz6g1u7rItnhyzOECBdTeBVXV/K/ocZ/vbEnebfVA2jxHLXQG4jO2zphs9u+ZPd
FhFC3HC9vK1MbQ0mF1QHRJ6SMca0S7B1Nbl7zHK1Ai97YtKG89S+yQoL64K5maEeRtx9TwsBPMqp
/EUQuVsBjoIu8DoQ20F/0vy9npeXHeSZqKypSxoKsDI/GfUzaVLXUeBvA3HnlVDgh46UQR+xFlZ3
WlLchCczNFYGI6gcIPwMeNgbVnWViRdia9cBPRyniY/NeOcmPzqaQujEl3HdMeGxVrRMlhhFsT3I
PQkSqzm/qoRCaQ2MDfhAh8jb8H8squ7SoBPZMOEs3G8MGMGr2sssahBkMSMhxmiZC3+JUodGCxHY
rtjVeXfLgGo1xfFOOD7DgOpSEr5Nr3xhmGStYMHrtyrSURibbrFK4BpwRadiE0YxiTqgSoLK2aZO
8UU74KPlgYhig8h003Ms9+wrZqbM2cxRHmPQiRu6tPvE7NHvj7cknDz1nvb988+18eFnDI0tEnxh
Wu6sIXlbM4V4XptUd4/DcjKXpI37W3AK2+nav8/BaC7wJV8Ul2JJDuUy2njxWrsNj19tnz+opGwU
17Ru5aycP+8XoEb03KFxj0SfkhwlZXEfoLhQX3yyvziKd5YBbbdV4ha2e+wM0YJUbLLoisGm/8UF
/fgo82583rcggn9/PX05tzl970hZ/2CF5qaaZ7yf37OPFjpaRo7uOJIOi3P2iPQRKXfKhrMH+B3X
Smg/MJ442M7154f5aCUHJk5rAWmRwTf9/ZlMpkfDP/eOeu+sWEk2WBi2iI1wA0njMQ/UfTjY4fbz
Y3709LN4Q/GxbVcSjf7+mHGoeVaXasdc53Ub7L576OB1M3+YkfwIOSEpA9ZxVp8f9aPq6M1R5dmT
EQrawmXvH/3Y+yErcam14zGdWJk/P8xHW2ebvphtOmybXfbPZ2eHelWrg+AEoGBlLEGlX0Xbn8Ue
UdLjV6/URzvnd8c62zv4AzyJUWnH5Hezbue2EMy1l3HnLUkrg7p2bW36EwPWm+qL/cOH1/LNOZ7d
QadPLWbLwanTor0e7zw7IjsqOn5xJb84yh8fzpviS/U1zPYkOOkHWN4k3yGbXiSH+XrKLYyTZgus
+utr+tGL9+b+nX+bbU0jiMPWjs3a38LhOEwXyQPpegt6w6tqEx+CDQPlL66n+PBUzTmFGFkmir6z
t12iawtNPTil++yUrP3b4MrfMOjfIMukOWBdpVfxF3uhLw85rxlvrm7pu9VkieAk7wBwC7hyzoaS
YEWkwI5MPHiHVBjLrzfUH17eN2d6tknxQWn6oFtOTJtNYI4aACdVAB5VqDkMwn4/f4a+Otr8IX9z
koahFNELwUkN9SrE3mi2dCji5HuQIhX7/FAfNSZsvqT4auj6Ced8kY3hKDZkBp2atVpbS/MC3cyO
6OiFtp35eYv/xQ3kGyOkNX9EUfKePzNtU7QpBN8TUKcVrAj2YHIzd+oYldUL6B0n5yLZuOsvzvK9
e2juDL4/6tljA32F+Y5oTykwLIH8BaSMuA6GO8JXv+mYWnUj33Se/8XH+4OvKiWDyzyDD4sFKe7s
BTENzC2pSu7DPfbdtXgchiW6zIW1yTZWuf7q2p49NkJnruF6/FN3MIcBWX7/2MB7UwJm2V3YCmjs
0SnR9JXRYla0u/yr9WL+zd/s2udjSUGrgJOjOiOW4/2x9MDyVRyYdzFnlm+yLUvihsyFBQFauy/u
3VnZ8udQKH5ZcvEHCvd8sQ+DKZVZb92B8rjV12D3/y9759EkN3Yu2P8ye/TAmy1smsryhs0NoooG
3nv8+jkgWzPFZD3mk3YvYhZSSKLYF0AC13zmHFe9vQpMu7rN74gYXLizS6OdLU6GNoxdNqgPlvEW
cbywPv35bs5CSD9vRtJ5LcDQmGQofn1u87pQ6yGrD9QI78qbdlfs2SgdugvP7MObeDfK9ufvJpBR
X1JZFNUHKS/vhlh60lcoBX++kR/JxvM3QH43xrY4vBtjiE0pXyT1of9U72c/2tHULjuSC6LgBZAO
moSderPwTpSFre7G+4ydems3N7C4LkxhZ6vQb490+yzeXYic9GndciHbMTwrr/p8B23iwt2eT5M/
B5GJHokEcehCONs7aAJt1qquPMw+SEf1bjuIGE+6Hdpre1u4iYtg5c/P99KIytnOj5LGMo40hdd+
ocvjtI043WJKcszutI2YvfwHAxIJ1w2J6VL9UbL//jkSUaKYXbYeiEKsfnEvP2F1Nl6yoPUWOK8s
Bxc3gh/9cu9G1M5uEUf31CpArXq33ms3+mF8aE6xSxDZJ8SDG8TFuHThZTlr7DZ//JDvxzyfkle1
7wzRerAeIE+98CidGFxSYuuP5CY9wZEfjGCl+fhUn0iWOjASvfhxrO3uBT2GO739m6H6f67H0FQF
l4VEqv3Xt9caTLEcwetXKVlYpY12qWa9/Se/rEEl7zZVK5p8ds+JuIgZnYcPtLMR8nvWyeRrNOp3
erAoAt26R+JZXzKQQDSJEZlcbBnk7YVr+GhKohbj/16D/Ot9znFjLjHXQFXnQUO7dds4odv54Q2K
v8fcA6zo/nnED1ZDMs+0e1q0DOu/pYGtVF6brLQeSEJTfYIdtH1LjPsefPKPcf6tBqH/XvfPTf2t
fOjbb9/602v9P6AFaIsr/+9/9dn81gHkpskbzTnJ+xag7W/87ABSlb9UbYs0EPI2ycUqrKM/G4BU
6S/DkCi94H+22EVsO8B/9f/If/EnGoEDZSvOMLZ/3L8agMS/yLdu0xJcYDqANPPf6QCSz84R+FVo
/bHISGu6yjf3s0Po3aLBlYGRmXWg+FI+B41gjjszUlWAHm2ePNX47qEVTOKu6Kjzshdart0SfiSv
ESXt+6gGPwi4HviHzTdnfktWkWqsehqdcpkS3YP7sZVVKlp6RC8qKwfZqMpdRnHP/QL7gDih3IMA
pk+pItpq0nW7mFu4sqwSpGJgC6ivToqT0ItWgrxcpjY6lULIDOuMxMZY1Th3QzXLaa9NUVBvUZCk
eJmFVLkdO7W1O5D49oA6FriSEj7RwkGzt6lTIJ9PFJUNTVrc9nLdBNKQjxTjyoo/rQk6GXEjA1Cl
a0dSSSFojPVnzEEF2vSl9ydi5LU7t1Z5R6Qnv5Uj/iAbtjaE0IL+o6v4KyZ6J7OaMtnVKmH0WGlx
lUskcYd45MDdmpunM1Rb7aStarKX0rt5sLIdnanZjnA84OENroCCd36dpbB6WmKKnUpFEGWnltcu
gPvdX6cVSreYHlwXkvl4olBTPsFmDn1Nwn1hwV31aQ2F+iVaoXCAjRg91GZszMc0I5dg4GreLS0C
+6SvB7fXkvTO7IrFwWWPY8SokTPQ+XCVa6XwNlBFPtnNKMJMVk1kGvARZlgRRvZN1lfdoQcrPa5L
PPvgxJu7uhIj+rXQJdskmOGldY1ADmCdluZa6hHiwHAOCYtXsULzqwVbfTcRrjuaWmIBA4+XEEUk
NdEYIEDUjxV0YQplxe+aCtAwCisNMMCodxrIChHxlt2tMfaEotLal5gObpIE+pw/jqFUx15Lqx3R
at715CoPI52atKQQhEO7ViM0TWC2kWxt8GH6YumeVedApqHCpxe73ML16bFNaAVprVFJBBvgETAi
eKd0m/GY0k+FCqnN7g1Fuh/0pDzNfU3tZWuJd2h+a2jClXacS1C0WZQPbmLV6c2aSuu3sW7WkwyE
5kEDKUm3Syy9dbU1U6nc1t/Rc65vSFi+RYUhOuxj8X6U7Xzbh0b8LOZN9ynrSB8V6OJjuDVqp92v
gr5a+Btx6FH6KJtwGyOEAxbcHGjl6zpOXjQbTbobqXExPXXBo+0Kasr2hr4pLDAd9FAsLGqRExaa
wf3zCvdU+1mU9w/+UPQLmK9V52jTlTnUbHqKkOnUcX6/AFoBjh9tEHmxK9d+J/JSRkFRVxGSR4h9
GBMHuJuvuVIq17T0TN+q2Vqia2VYm7t30+/tz633+7bG3+Y0ic0bax2TKgv97+e/iYZibRpGWgRC
bBKZoNxS8g/UHucuYHWPg/cGyWBO6JebJl18Vb1vAF+H+qO1XulQWy9cz68RU85q2/VAKyGuYJC/
Po+YzqGqiwWJTpvSM2Tf17pTfQ734xsQh/DKCLaDj0maTHYE99Lir2xbmv93OvlnbGLcBDZ4v3/r
8My0Nu+x3sq2rvq65pPG2Q2OdtPAtG4ot9BuhC/tVfLMJI5fMRBs+Aw7CWjKDS6+yf0yt75Eb4nq
izv6oO8vPJhtT/eni2NtfL/TbqGwt2a0PZjT4A20RTnM5i54GzRGpDP+G+Un2z/xtxGhp4gUTdCi
c145WtBuwmsPrBhpkHoXP1LS7xQnMhovsAKbT1og+1AzTtmbzhnq7c+3++tG7J+fwiDrrRoEJqzz
I68KtjrRBe7W6uIrCr6/Nmv/kJiQq/r2QkTy19P170OdnXuVrkkGvZ22N26rVhp3gEj3bXDpeH0W
1/lnHFPSOP6S12eK+/UHzEdh5Vvmlmg28Q2/CWg29Yo9SEHe5UthnYujsSt6/7pozDemmTKacUOa
GoYmO2eshteEWZ/yu0tVdB9+OlRFmbRmG4qmqGcPEZxp13bN9nYGaWjnsEufUuqVYvcLpbJu5tAw
LdqNi8tZcQoXS55r7LMHeZe4cGj24g5Oh3P5lH8Wb/j5zN9f1lm8IYQOWqQtl9X79V53ulPItXwT
rgHBWffUN5x4oTxSxE5/Eo/arXgc3tAFf73whn30Ib2/irNgg5FXUWMkvGGWGQxDt2vqt3qmDy70
DWn0l0tRgB9Hs/MP9/14Z3mZaZmTWM5m2XbrT0jM3NVdH5Wd4OQveHpt/Sa6GlzF0Z7bIMLWbP/5
yz2rlv7XM6caiAAxk8d5RFETeD9EnWkDLx3R4dzFYVmdMmd2MNo6sOB21tcLQ36waBiKSJmMRsmE
qStngZahMK3UaOjhpGfUBw14aJYAm/Rp3AGMVH8ET9sA+28oP4XehbE/mKnej62exSM6WTFbpWJs
OdADrDvu6P4sDZzYaPnKQfXX07K7VCotfzQsG1N4UnSKQWY7CwFQ6ZYkhgzjwxrseL8Ei8P+75T6
gidxTu4IeMJGs2d2+jaFBk7uPJW7ag/jx78UHfno4b+/krNPX1xD+vs36PQaWdpOM6MQBkxNg/BS
FJSTWOJ1ofAs/vzYPxyUXj1J246Kv2WRTHVttdygs7EsKzsRoV5BoYu1Q1IjR5T0xz+P9mvM6ccr
TfxOVZi7TdkgDf7rZFoanSIKjc5vrAOtnB6VJPSSXr5wT5dGOVsgSko0lFxhlMiIIvRGYLiybBrv
+kVV7v98Q8r2o5xNEdyRQevE1hki/ki3vjvK0o5k1crA85uc0e2uczfiU+2ceYfQ2mNZetKu15eB
9ylzBj8JJj+0m1uRXUZOQCv0spv0RG185FuPFws2P1iPiWxR2MduFOCGeTZnm5WRZ2bJpZknymwl
So2O0q58ySlsucv22xySucML5xefLeBj9PLnJ/MjKPvbkyE9KdK/QixIORueCgpVAhSxzSWiEx3p
a7Uc1J63yhHhkGJnJ7rqd7OzuPmuDpqd4IpHPAR0zt3pO/14eSX/6HHovHdsjDXqWc5zX2Iqx5Vh
KRSkU0rqgCD5Wi/Yc6TqGS6av6TTvVUO3/pI8f78IM5iyT9eepMMFNmhLX4tn2f3ae9V0xw0Ig8C
loSLFpB658FPr0Ob1Tq4tIX44I38Zbiz/S2VhZmsDww35c9CAyOz0f0/39EH3xeRIGCWFphOgkJn
v2ys9aE5kc2k6xp+F92PCBycFtPqn4f5aOv1yzhny31jzno8dozTtWx7gAzqcxOUDbauApnPFOib
d1Y+CjDelI2dGeaXruCDxYESF+6VHh7WxfP5Cj0v7XQmV1BO480INX6EZ7AOup9qm9cFuPHQHJRV
2SNNcSUkSiP1nCH0yVyG390aoBnN4MJT+ejpE6sG3SPC6/ktGSLR2ZYnAifn1qXscl94e/xTmUM7
k1d6gK4p9Qwu7YI/WCU4R1r61htGmOy8Q2XC6otjhTHVGCdBc9VgdRavQhHTRJtdSBJ8eH+UFW1L
sqj/VpJcFhW2wpkuUhHYW6UAyJaMm5K+0T8/xw9viaC/BPQEGNF5VXDaZbQrUoZIS+gGQ2Pxixqa
hmF96Vik84s1Ph/dFl+MZsrUMBGKP9tnjGkimopFRcpwYKXVD7Rz3CIkyG0l8Kp9e4gPx2H351v8
fSbAPbXlNvhEP+grGgCZylRK4E61qHrNHQmb359H+P2mGIEgrgSw94Oen9o0+qyEUAwvsbSVSXBq
y7TjTriwoH94I++GkX/dNqizPkdCzDCxOR2wxYIK/PLnG/lwBCYzkwWA7gb1bIQMhOe4QlC2DfKY
ETWjSab8J8+KnbyogTZmE7Q9y3c7BbmXkDOpAxKHKEXtA4S4Wh8U8Ix/vpOzfsdtuaE/VdwmLZFy
OaLmv45TZukA45BxOm92JTfxUhSawB/s5M7ytADwjYtpOgydNMDeemn030M/v4x+PmOKQ2QBJWF0
mv48UA/fCmYmI4A3/fnfzGD+dqfa2T5PLvQQ88SPseA37hSMae74ELpEBb/QTU2dRzXeXhr1o1ee
mkfFNKmBZHba5pV3P2MOniDv2pxpnpJo+uX9egTim0YX3pYPzp48SHrp2KowR/22sSyEVBgqsYXg
fTd+0gPJF+zO6UgI2CHbB4yS5UvtCXfLVfeVmqtp3+2KC6dt6aPfkjSNyKRPibOsbR/Nu1slDQA3
pG+3WES/F09bgnY7e3a3wEUvTFW/n+zZT2zhU3pELOX3j2NSBViJPNUoO6CI+LuRrPu1onE8wg6m
AU9O1qcL38k24f66P/11yLPdxbxE+QwwgP4LV3RWl6Iy/Jm8rKKPM/ouuni8++DF4RbZDkuKAjPj
xzbx3dOEoYx3K+QWaysDtqOxCdYPVBRdqBOXtzPUb/dlkVQjEE0Y6XzbPyKfKEJcyzYmS0/0Mi8m
Gu9q8Y0OhYZqAsoXfLk6FEcFkuut8ajdmt3PWeD/Z2X/l8Gv+l9nZZ3125c4eX2flN3+ws+krGT+
ZeoiIViDkLhJIxIT88+krCT/tZWnAbZm+WE/ovJ1/JOU1aS/RI3tPNMARxfWcd7if5KyqgnKkfwm
R3f+Guu88e8kZZWfFejvXhxRpiaKizDMbWNP8/jZGrhWM5eWmgjW4xHFBWkZCXvfcYJw4fS1uZ86
4MN6IY6o6tO7qnspOqpVxITeO47AiROblG5EFVoQiln2YB/4tJbwWZaKbN8jhqvj4qEXtNAlfWS5
S0/LSeaEmlh+yu5J833Rhko6SLNwx18APZ/ujT4ybK1ZSGma8hH+brNrVHioFfZLXcC5pojyY9su
riRlIalBWxlS9EOm+DpEpMsUFUF3rntJLOKElDijVA1pBdjcJgm15GZsY+2e7jMnkgHQxoLZuBwh
WmdBc7auoQPgbryBpDHZc5ocSg0S05xl9+sQQew3imOetYZt6F0c6N0w4absLRJT3bVRk7jLk2Ox
pZq1oT8OSq77fR6ZNikrlicgqkwCMX1oVibAPlY+RRlyXM046Kb2XW7W4TDU+Uu4iWmtqbDXLv4O
+vpTD+4lmDA6ODKJS8or3EgubgwyazRkWidrLp10NEcvZM52odeAFsEbq1l4fxXMMctkBY20vnEY
fVEKyJql2flSOh86tEHIATfb8vSpzbVdqPpZ+S1OJ4LQko50JVLcuLPIhlrF5JoRLI4UV2wl7cMp
PSCOxQBfDk9dFu2aav6savvF0l951agzjcFwoiY/FjAh9RKhqrW0k0czhD1E5eIXofm3qUKsrbJM
33H6vgun3p/a4nOmtL1d3eWZ9JAkWY7NQ57x1pZvg2lQMVRK9yn5NluuOnuuippUKf22JV0rvhWC
99IV2UNKCxUdVx9Nct1NkQqF348bwSbhpmfrTlsTNBn5ImCHSnehdZ2ky1PbyTuhLCL0kdmK6Tk9
YJxftyc8HiGfO2OhR+5UqFaA2wMLawPFIolqL8ffrKsoqnQ2XNgy+uklkgl0WCNaWnn9rCfrQewg
lIcW9U199FaW8dUqmMhvp2UfE6VyhLgBgjdHfwOi0Z1UXeHi1DztbJyv1aTZa818iuTq2oqqPjC0
yZnqGqGFMp5ivfu+KtE1OCZS2n4mRuFekTnXGMkOoWRETUL9qV511UlzpDE4Y5xCwfMrQvRSQSTZ
8DOwka6mI9L/eaiwjNAV9HkpJdg4Ie1vioDhnQzPruFfgOdqf7OBkH63rggw0GnFiUkXhWBeUEar
qfwcLeHVGGlXw7jaxWwafr6k3qBaolctzAzZqs8+JneKnJeGFH1mvAhsGx2512/Wuj1GU31qTBqZ
IfE5BnoHmtVo7pVzlA9awgRQND0fPLBmT5YMNGOxkLqxKexmGbyTkByFKATt+hUeaLtXkDhCJ+jt
NstOEaIqKJjQmbqFJE6ySqdQ7e+ABCl2fBhbQ/Lxo+OUra2rshw5Uxu16ghX+lwI19F8FYm1dErT
4YB/tNshjcGAOBeeIBaEAKoCuJDyEE4qXoTksWfO80jOglaSsr8n6NRqNIj2Mms9ggrzAdvgEIhG
GdnTgAxXUMo6mOSyPtDpdkimbgT5TYXciKHNlcsAFG2KP3LAiWa0vPFafhAXQsJym0OrN5abolgh
COULNrnCH9VZsCW53G1+zhD5mqEqr2Ui0sm1mZ/m9YaveHUNXHM0ls22IYCvw7Nq2nkUozou9MlG
UZbZYTc8r1ZFCkIDToVjACHUl1GsgRha/UMorolnjTuqOeAm8qMYZjjappp/SZXlaQ6ne8lIOpwC
lXQlo/rgxvv5oF63LXkEVbqlxONaUeYviIWp/JMnSv6kVHgEbkRf3WO7GN2NNEbjbV73vthr2VEb
5es5bqtAVYavRVFoKAUwEC0LsRlY27iv9baAKgjz26JRyR2BB+qayakHyDZCQcFrFBOBQS6kjmoU
OIYfK1DifO+0xzLruIJpDDdppV+Hq341DsCF23i8k6FRtTiredrqFYcs0zPYVImL8IlWOZXTLzPv
WOqrjb766zCNK2r2xgHENtIeRzWPUcxHHQcTjZYD4ti63zcVPfRxrkobKxKaMf/u11Q42T1t5ztr
Nb8BNMXQlo7YqAqUCuvfvBelXepGAf0q3mGlNXdCV9/gcQWhozT35oiUqDPI7utIUtNsxW9+M2vI
kMJOzby6DZ8S5sQhM8MgRYq575nR5kE6zBTKeHESYpKbPicdkm9hU+R0WC1ikXoaWsPVIE4LxwC5
7PZVtzjl5nbI2kpHKjlDvQznwLDW72I3vQpDS8OzIXlSEd23AJsEs1B9zUJCCSnMqxvjtbA03EMj
v+KS10dJGa6yakSFgkEAumMgjMc0164bI0+DxBxsS8EGp46fU+H7bCn4cYG8AxIrva6SHrZe3TIn
gZN22mFI+saOVPO5EhCKVmy4R06JNHNiWaonOg0K3nWBSHgsa65ayQAIN28XipvsKlmXHdTj6cGo
tceqjaEtj23lGjTJ79qZebxbDScrlnanLq2jQG7xV3NUbOyU6pGZOZDKqXfNpiuO2dpPNyHoIUwZ
q5uamfYK/czT08F4pYcloBM2yPtyeJV74ZCvILPkzHxMaR731DptXLxNNYS3cpMSNItvjhqeibUU
vaJL3GIu5N2kcA3QoKno4t9dq/k846RxhkQVWP4w0Y7plO9rMdlXU9ldYdeiOTbtSSrhGZ024FhZ
hdehyOozitAz8cV1Da62bp6k/RqXr4UmVXsB6Y2tVt1pTPCdRPVQ+gocNGOdxqtFMog2pgmz6xR1
Tly3p2FOORKHGmj60XytlSTfSVlP6UumD+6UKxqfP7njxWyO6ED3YmRZ+0SFzUTx276TaYRJGI76
KBZ2xK1iKdYYItuEXRzIzYTlwdUwszLL9qOvboV2ZqxoKA/Eeyvvv6tzlF+D7v5srsMcjLOR+dA1
m21RFXdyfzUJkerTYCs7aZrR9A7D+lRHGuryJn1px5IeikptPGGFY5qukCV79odjqC83gNOCUCuk
U2RYcDlB5q1Zvp+kjARhPo+2GOMpitMZXqTBbGehV0upqPw5RDGorlHJmA1nfdqpvaTeV2vjrWqD
5SecvKU1cjYdRoofF8pzsTyliStojXjIi7KFPTrl92pbkMIp4+GQLqPlzKbaIRmG3ZspCYi/ibqe
Apmovq4P+gIZWGrybFcLfK1CER7rap12htlEh6z5qleN5ax6HR20cgGFXRFNSCegjOt4EBU4BZla
XavDdAU5vjx1CFw3G5hjIHG+wh/qiw3rfxqmA97CPnKmrKF+p4bImK/zK6eL9WRN0qmJywPoDNKl
2FZ6Y6k9QpV7cazvxTBDYC20+xzKOUKnvHLdjkb6o5ZIsc96S3wKUtGNkESnJCt6v8qTDiI6ZIp2
BXw3qJQIiSq+UJFWGQwpEc+ESvmxttywzV+5UGE3tMZeo4L0sIrytxxllmeVy/ZJLd0xVWPdlhS9
9GotEQKYv1+6CeZtKAmEkBCkIz0jIZWB3Fsntb3qaxoKq6m1oU61XtsICLP79HpdKleJNHeYjEOW
Vd/ENZjX4mWyIGxCLr4qIBliiqFrHTeYMy/ss6pUeK67ovc6YH+Iv8xgpDjbnfN0sCulPWrUh884
+2Ak90igxc/Vlh9NR230FWw7czFrrl5UlddHc6C2luJEGIrsUWe3hJckqpMroBAJDo/QtnIAyDDw
F19adppqtX6IU93oZFZHje1Dq/sJcF6Plv/BWVB/9vm8+kob9JRhunKHcWcQyMmtnGMqfI9Uckvf
hobqxxFseYJHOuf+4jFBeq3SZannwBPDZjcKG984SRBqhtOp7VE6J/lzVTcIUS1ccpIVu007cEiS
KdqrhIFYZKcAW4ft6qitiOcYKPVrfpOKoGZQbnBkQpcxMDvZQu1GyJTxJ4uzu0R8eCm4782OyvY0
NN/gJcI31CBp1HgyIki16N2fw1Zq7KVfnqyuBpVeLNQgzgXV8JT2eFWm79VFuAWcutXt2RA/I5Ih
8BgiTJI9E0HdPhglvOzhoAgW1S81HO16oroyWdebBapjMCM24joysAwgOuHvP6xYfZTGMlx4jamr
9/MXoynjPXW/nIdK9TAMMG9N6Sgu4WORTtF2iDwOAFor0KeuVX9XBXlXaeySW4nUlyaUTo1aPepG
ycULyYFEqj7DEfE4tNe2pkm9n4XhcSmUhx4p3LWQYymR0+/qk8oe0Z3qCi7nJGhBXAO5UOgWzTYO
rUilR1CkW59QmT4NMRIRKzaASbbsPbuWRClXMK+a6TSURzu5uAIOXaxgzlsSmvwAntHQB9asHNJn
/VVgBotGk/JLHUHvNKnfwr9TPNWge8AwcA9D1hSONqpQJPE4V+HS7NVVDKjr+dsaBUeRCoEfM3yu
xewt19g3rdvRP/6W5PznaJo8zEF3a8/KbkRtfYzxoEVqZe2NuTvgk1oUDbxnBKVS1ou7RWcqBqZf
KVXoQ+B81QT1c5tnvtaEQTJXngKVk5D94MSxibFqXL50i/KdwOuxjvl7C4RQSn0Bn+qUcHNMze3O
4BMqMr0KIoGLeiPMkjtd35hOPMjPpgnSBLqx00Xr3ZhCKs6i6WbEKIZonWMoHilUoFPtwmIVoOVb
hyy06j00tgAk822TCaGtjCM+oFD5Uks1inCTmi+9ZY9lwP6NBhJW9KGKdsZmysFiakDVCZSqbDwr
TG9mUQ0y5DG50JS7MSYggYUbaEJ9U2caS4v1ajUCJIVsZjbKvo4Av5yiSU7kVThFyN0VitXHUDB3
NPFcd309wlEGSTxOKIZAtUvJEGhd9GrgLNibavZpXq3BB1D0dxNGm0RrPApr/drVZeSMMq6ySt4K
mVn3irx66mPpa2SxnVciCZBZ3Cx2JNTcnlY9xnUW2lgZR7sRiI4kE9kqmRNnvtT0HNYjnfHtUPlC
odEcm4meKpfUvuXEUJKKBPTQdquzlvILufYbLY1Fz2zqW+ivHCha4KQL+OyiGriMkdQORYoukuRR
Ml8zDNk7U0HctEqBqA00lSEO9AhQuxSbhY7R386mNbBtxc+5iZ/6NPVijtWO2o0Uy0wGU2/xTGm3
GIxaGsJAaL5nGacPAlBZkYp+Wz+UpazwYeqrM/VMdRIcT4mddWAQaBIiq7E7bfw6S3V36NizOnh0
P2eYcwNkW/uwM42dPmAtGXw1XCdPCJXFqUp2ASsKsLDZtvZJ+bcs5TeGBhh0hY0vELdzhJE/psei
UEqY5gm5rTXVlUMlsu8LQ+3Yj+MehpC+X8RRdmmVxUJP0a4Tq0XhMOHmXjUcTOGuTurR1eXloUVW
NtDOHnMxaz4/zJn+1oqD5GkpuF5TFoADdX9D6HBVJT+OZfRVSXpS5wlhDmRnGVEawnDfSY8qQKvF
zjYmq/SsjsWyNtsj2oBnrUmobzOWI6Gk+80CzqS02IbGD6Z2aWEXFsBmcENjAADaa6NE8378P2QQ
y9T2T2CEpcYVRU7huu4MWo2xMAy9eGp7P5fCBncWHxCaqSdzIMIysuaz2+7qA5v+U7NWy35Ru/u1
W4enfBDop6/6BhQ40t7K6JGCeSuqbodK1+kwVsMxsVrWX5HT5iB2MkpX80bv002QG31uVc2f0vbZ
yLIv2SpfI2Zx6vGV3D1VN4Dq7VypwVyX1+womEH0kfQ9MbS+1Ej5aBlnFfVznGmZN5XpNSSUwtdC
ANtQ698aQX4LV77/HA8s6Hk42dLfXfM5a6o9ycXcbbvZRb8TuhoTNFJ3bQ0KjK7hsBjX2lwEpRQH
BjgZdhsN7jRiRHoT3fbYytkUpAV3OSLInfwxxz6Sd+WM06/H5W33epE9w8fu7WVM7itq54ANxfNV
rK4pgdXYcBHHePo6JgEtNfyUzbaEqrFXdziicdzudOm6M1nHzHTzo8m14tMM8MJE6+L9ik54DG5J
ocfHaehMf6Y5D4Pt/H1OhOMiRNO+yGafJhrTk0fmti5UkIeqPX4HeszoVLYj3ovbeTEctCLg/+ck
xB9TP+i0l1PdJsR79h2EU8QvMFLg6Et4iA16S6HDU509mrGr6sRnVHZaS89cLnem6q7wfBqAUYdO
2GMPFFzqnainiolet8zzft4gFa5pLuk1/NFLN9ntmsyBZLZuL9PRUwv5yyDFO1YwmNEqO6v5BXQQ
vZbRJDrpQFbeUqtjn+W7uGFXR9WzhBZJR31TcLAa09sqnZlY+QczMgtE2+e+QbhLHfoFyJX5oq5G
5w7JtAZZxD6IjhA81AKyRjxkrVhNYMa6lzRri1MJKhOWFlVHbXllzXp25LR7V9N76vRr+blslvhK
EqPnaey/oVXvJTgLWR6fQqMvrwUrPE0pB7A8uyIGL3kNNX42q/1rNUWiC/t9stPCr9Ww8GgWeRmy
8XunzgTY++w6Jerj91b7Wat6amg6trhFbXjZXHeOTijZkdutLx/Mnd5PlrtmOCobmoaETeiXd8SV
qCjEZodOte35tdJl/j4JYKTlTNwzbx1YJK7lUqXCDg9Rg0uHkH5O06hEeMsoqoNY1akD1smPQSu7
YwJePlvrW+LbD9Iws4zVJfZMTZAdw5oTvNAzkbO8OhhLMT5xGtlFirm6iRylzmSk33ve/Shb7odu
Ylsrpt95RYDJdy3w8ZB2fJ14TcyBhRQI8iERp5ygiBSOU6zTs7ztzAX4V0yIzK3LHI1tiINqmKEm
JpZ0W4aoLn78tzlWP4tCdRWb9V02oKI0k0Fwukz4uurlbWGwWEaUBKH7HomZFj5y05NJDtA2KmpI
y/JxzuXWUeU09xbtWIEuvc4RY+RVnrvlg1AOBNjNyd4WR5B8z7Lug12no7roBb+g8tTOjKgPTCzJ
UTwlO3WVMxczEmlSlBRiu+SnaISNY2Zumcx+LKdHvr7Ko85WcNp0HJ3iLquy3hGa+VUe2LZZTYSP
YhB3sxL7Is5Ce55Xqm/4LlGn54cMTLKV1NoOKRCj83pwYinqm95qeB9L+ibkIjulAyZnDEFUXhM3
DwXL8hfig1U7sktJ+4UgXIGUZ8jqQKhyR1szxKpJf6oBDwbtLCPvDh815iinxJDhqtEXJU6Jj4gC
NV4VhD5DyB/LgXOMhCTDFueU5tWcaWUqgePM5OELBkUt0o52YW4axl49xIkoe0MH0c4koNSXGCub
uApp+9C/EimXHYgtbqevmKsSegO7Vd4Dar7XpQUT6Dj5cpIWQZtNBNunK/YDgyNJxGCHaolcGhDv
ecKtX1DAQr2BcWIFkLxKqu4Bt+fbKexzJCelb6aTk2Sz24eCdDC0Z84WJ83Sb1jw2CO2+jGKFtM2
I0sKmLlp8DLzlxK9ojwpBYLl5EuuTmBz6OcDbK7cwP2LXbQ1vKEjQXWJ2GtuWyGxGND0c7D2xZG4
xEIWJaucXpnXOzlXHmi1wxriGz16trGpi31mTZ9lPXqx6mb24vZFsjKMqnlEmUbH35bruyXSX5KB
EFte/x/2zmzJceRK068y1veQAY7FgTHrviAAMkjGvmfewDIiMuHY9/Xp50OVulWKLGWN5npkZSpJ
pQwGScBxzr8a/VYadd0lzKEOOe8ds7w/dnKXWLCHeo4/nXrDh7zzUr8SDAJNb66+UEMS6pN3bwt5
kefQJobGH17LzFdRzGnrcg9kM9uKclmzaHyV+9hlSyu1Fvq/b+7Vm24hAlvXZAQHjymkGLx2p9sL
pIh4a8i2n0oZjhnXyNTQ4FkWHpWOqr6AvdxXa/lkLWMGfDbua5G/GMnYnI9jbreoj3kyFUNJp0Yr
9+6lUesfXQ+6tFLjEDgDF5dG9r1XRqGj8RBZJ2fYj0McDnz3POaI0i+hPGZhPlPybNpQn1T2Ur78
MlY5KQjQPSgO5f3UE8nFcZD58ABBVKTebQ+arxePXg+FpU/5cDZiq9hHzWKSEll+1amOiFa3PyUG
1FPVubx43RaBqbdP7tw/Gotw/KahIUHVXcxYqC3gUuLAQbLT2sm8XkdQQTZxNYcEyPsm8EyAmo4d
iWUDnIrMhPalRp62K4ujy4h2qpnQ52rr1hiX/cS1ODnFtzSx3hunKYHdud2UdL66tUFODPrJXc+R
OTZcKm0NP9U7pRlM0nbZkbIqGDVvCFOIJAb3+kGquQnneLoFn7+UsbgyDGZJO6VZJorAQRXBZK2H
R7ROvioNy1X1tg6HrBlJUWnliyr6a30d2oOwsq+rMn/wzg2/mcVDTNkcQ8KI6VDaF2NMIUs749wH
sirlqwl/GUXtXT4Pl3gDp4tsmO7LJb2k5IknLd63fGjPmVMei0jJY2lPLMJeTSF9Z77oEZsZ1bx+
tT2uNty23KqUS9lQGGzNi08v2uQXSlChuhh+MhhQ7ZZTH4xOpxZ4pZ1YW50gyWL2rVaFeCBTWtv2
aUW9k9NS8l4bgVsM46F0DYTH5pgFCCyvrBquou48WpH06KWzBjYo3XxJYpvHMEaAeqUhy6TLSFtU
fM0P2NVz3Z8L5pF+WT8q6it8U0CaQRS+LDo5Yu1gNn7WYI+lTuu9X7vTtOTkDMzDDxqd8EVPDCWe
zJ502YhjGT2UiWbyyP1e2OTEWyJ5WYnVHC8yo+r8yZh29gKvNfHgY0xreQRpTXRj9lkWNCnNrEVi
vY6VZYSO0YHdcmiM3kc/Tsep5HqlYfq97Vs052p9rVVmkTRL+2qtXBzYNgGlq6nfxTrpnRIP5S6L
KJ2hvptOR6f5llYR4EH+uD3gAMUJYE1w2B04FIJmR7Hyl9JqvFAOQJ6pIC9VTQ9mmyyHjP6+WspL
IDkUDnVy4oB5p+mM5sbWO9D2AP5fuIfOiTnzyoWeWosB3Zie21zDx104N7Uq76xheLEcRu9aNNPB
qtLUHzpxyuOIScjSrvD2H9uJu7HHItZW6ugkkjkceTI0UOW3q/0wzwbusLYM2ipjaDKS6Si64rkc
wBYyT7xQxfMDv/q5Xmk2L6rXaVBb6S4bVNcsVx1DVpU1YUsp907ozBhzubhABh8UYOog+Md0Gd4x
jKdB82FPjDx2y6bptKS7NsU51erqIlmL91r2l5TKZbtFxvp+sSUdhAtbVOJZsFg0uoZDr+859obj
SIxp6brPRHf69qC9tpG3hjkqFd/u+veySF5NO/YOGWLCyKou9NICVD06jTX7ejEUeKMM6fcY5E2Z
3CCflpQUpqdWEITt0s1VZ9rJ6Ba6OoshJDhB7iYWCG/CeTpOW3l5ByF+HPSCsm3sd34SNGR/8QOn
NjSAl4bkSMGh4c9IasOilD9kwbPcXA2+wiK/rWcrmIq6973NFp5DY8Ayx7s+DYpUcAdaDLNzlx9n
5b7LwTnNNuzc5LkqzNj0QxMPhT/EQ3M2CDHI2KF2VeFCutn6WUbxcYkNFhI84CAx0qdzjo4ckZ17
h5WAgGr4Qy39mKRmk3pANm6T968z186eWhQybz06EU0Lr73U129Zrfd+qcocCpl1z3E0GTh0YIOT
bBOn2+zXFi+QWyHqp+ekyaHJqa5Cr2KtF8J+r21b+pysdGiASIWOHVsHbcheMPZEfpaoMpyT+nYo
R547HD6hYJfeW+WQ75IyDZI8qo/MPTQ55tPB1Sx+s9oQrDSMsPlbq0nENrELngkbDHosIB3s+lnM
6HumofQtTibev7kGmZM9lLM7+wWlNDBSPY91YtsOwo2+iH0u65elBwbyeoawmU+fTGBxOcfm/Yrc
EbSjxJqtx9h1tuM55gEeVk4b1KlLtF1pkfqgNEhCZjIqe4LIoT3TUzeE1wx+tFUldooLS3Wt72TK
C0p0QUG6Im4xZIr5h19LXwxjVxlUIK3KHXzaysnxldGDA2VZV7IMgANfCq0ECppBGNr7yZo6On8U
407Z/5A1YU1OT/NRuw5AiutF2hYd91EaX+ryUIp49VFVLH5hlEcDnvpELN61MYvnpJ12yIKi/aKN
73yzB8vTdDjr7XOLg3YcvkU5yMQYDp4WjBmafldWJLymXxvDuC6XEUe4t+o7KPmc/OBDW0ynCgat
R+oTeoP1CrVzj2ag3DeD8TBFjyBtmb94H4Y4yitHaUedXJsHvuiLTKufy3r6WIk8FkO3HwTbpGig
3ZseMRHyryKUKdEJXHqWy+fIlcFwhNljns3LzoRwFzCvu2olq85S2qEx23qvD9ktrfRXWp0yf1aS
y8/50DuIzcorv0MLRlcN5XDltk4NDTuK9dQQRxAMEoUTNyF7ejhNCeCdrkoijrlSjbrc2BcLOZrx
oXE2IscoX6o1D0sLhmGdUe0ULnyszRKs1o8x7gO7KBDIGfzq7apfpk0PhW4+9VHc7DvNuCKl/nvD
KRysvWTlTJqKQlntDkHtj5SSujyT9LBHPZVj/SOblN3RV26jDnDS2kcpDqtfXePo9nZikubjZII8
OgpaTFwWTVGA+3XfjLGlFtaNfWe0inOt57u5cNJ9Pso00Ou9InmAxlxuGo98LIw2IrCkF/uWDaRK
gS9klrnA5QmcYcrr4mCd5XCAj1NjXu8l3JXv9t7XzIg/UlM+T4iqDK96IVlwHzsfa1YXwYjqXwky
PurcOdpV/WTG0TtCkfk8rqkXeqb1Th3YA3LBU1Q3sJ9reZ+PtjxaCQ3AsVK9z0XHccIZY4tn20KC
29epAo6nQJOuVzQRZvGQefMHeKp20CzzKrexwfIk/VgqSwtXoGiUOuMAIDWf0riID1o8vJExTyat
7K7a7Qvi8FPAoV1+cAf8aI6Z5wdRIQrLUDZipakJRmncUHf7inx/htJ6JKYUTQd8+1ZwmgZVWbQ+
TbHeaR7Ss1hB8RE/Mj4hNYTeOnSbLEMX23Fvx0jluL+rnLR5I6ZzuNK0XT3hHF6nQ9xOx4S7hzvZ
yYIlHbeTEEiRMJuP6Yvdod5YFD4mzYjkYeCq2sktjr1hzrheZnplYxfMuxTElxt2xRGV13eS+Nvd
xOPWQEXOHbMsh7Zjb7TH/smb1MxEk02Eq3cz6kzbj4pSC/IkVbuc+4S8VEjJurunTlXfKSfG/OIN
eI5jMq9XrjgIrZvIis95DZfmCV6Kyi5ic1jCIulA7F/lzfg6C+iSEjXYDhEHhpMhxw9JrvKupU47
oLebdCvv3bYQEmblelPkq8XCPvUk2BckjVRf9BEBiE7EjCmrZF/HdL8OZer3DByAtl5QNFZ56eh8
IIKfG7BZO/TouWBZfr5Hv504W6Fw/U5mMZtJH1HG56Cc6iXHq9dZ11CXe0WNMfnuKEeKiMpuVaBg
knNzlaUrIT2YemnXjoruYRzT65RJwJmn5BIVSlB4g3NMYsYX8r1GKEr1gTDnpZDiekroXa0iKs90
kV/x4bd+oSOZdL3oUPYeTxnPOEoOjB1LeBkQsh9xP57m5MVQhG80JWiAjIddNI57txqLoLKnjh2J
qIyxfYpo3di16iKTgHHFXF0onlf7eVH1ziSMla+K3BVtTGg19IqtHOwtX6arZAYlbARWpqR+skdV
ccRHiS/W6lWZGy1JiXLVsPKXAMaWTCjanOaXBR3AERbHMeCnBr4g/LJEDZiP9fISTeoVAQTaAXBW
Y0bpRmr2QSu6EE5TXU7Jl8iV9bFeQCOQlKWad0/mYaw2PcPAdZcy7B3jCuiUli7g1UXuk15bw3Eo
awJTkhD5YBEqIQn1n6+SWN3WOu265Glim90Gh9kazmkEe9LU7NNyzkJUtPFZsMOeXKN5pN+agsuh
Q12lZFhbm9ZkwPfSFwEqXSasCPVuZoIJrbC6GSH+O0jg7UnZnxoqPkDI4n2Tl5I1ciJAvoy+O5lz
z8rATN9Rl8XJlJc2EaaI7xAgMeRRpbcrymM/VXeF9wSQB52/6BAwPD60yBY3IIUMc3PV+Cj2vpNL
/N5OKGeRReycCYQ564eBInuA9S79iDUYZ2lDD6F32E38z+Cd0wA1JL4uxsTKYL1YevYjz+fnQlqF
rw0Dvg981GHmGTGlysbDSso/LZAIjlqkzLOF1jleAKIMFjKsJDtVWMVFZIBrzwXNO+Q0ehWNC3mZ
aqF0NCjM1jk4icnllou9PhntbnFs+O9pPdW9I/EQI/to1xzpb4J/uy6PIvPGS33Jw5mHlK73oSmH
9Z7hd733OlCpNiWhR/BvBd2eVCjynShwjziahr2wp6t5MCPfSXN+gOYZW0mF4YPWzoHWsV4Ow0gT
JT3abcRdgpRvmmi4jnrhg2cg527RTMZaFRbuUB3I38r95JWK9ktp1C7bunqZarSpXZF/MZz2DMf4
nFtoS8pseZMjlcZVThN5f0UM4rOJKnaZ5wOPw2MU0W87U30gYRqjSA6AoB5t6zO7SeJ4T30a343l
AqvZgb4MufMxMPL7wlTw2O7XZhpRHhY1lB4A5oRivW7T5tSWejBY2n2WpPu17y+tTO4t4IXIHWjr
KIrsUPTTFUclQVnaEQk3emw4Gg7UTl2gZgy8NCnCVGMbTFIbgGCt3jTivpYOQTPpWI/Sju9J9cJW
TkhYwFP+ddakuiw1b9+QH3akd3p7EG2UB7HpO/ujn7QljDDLByqb9IPSxIvX8La0CA0sjTCcH90t
oVPOwVTLREsIW3NO42g6dO9imK4c9EaI8hAeZEKeRNIN+w5H545qiQv2gpKMNiDxOL+acnpOnYFu
5dZlHWqm+EWrNooJ6mZS1pe546bVJOlhseMEmdHOp36tfkSpGV1EJchPSq1ouMJ10kRh5OfUXqpw
XIag7jmy0IkdgI1O3PF3ooE0bgrOnQZ2TdUaKKNr61RPSk5pQT0m4QQHoFS2WyuX312LjlrpOjVI
CP/WzG3EGqte+sk6cWbcDMRy7CC/vlt58jVKZrlvR+sUifEYU7vnK8dCMsuWA3wPamV1J+84Fcl6
jpHtBuaIuGu+9RRXY1aC2C1Ur+10muB3tL2uuxEFJUgrxSWpg0S3jMa7uMnIikuLIqBg2D0sElaN
KoyxdnlKFmgGOgtRtBHpV3aEMGwAzoBqoQnJ5KF08LJZvRB5jKY73d7Rb2RqjhQvYaWdc4subEM+
FBNP6LrO7hfcsUTm9Xw0sdpjSACDGk+JPSDmQq3vWpLArnrDUsMF86WlW/d91x4XE6UvflOsC5Ge
hpFWNBeLpr6CntDkqF3GlUclGmloRmowW2AIgIONj/Y4Vb616YWu5q7/FifJvUYD8rFAFb1u3Eml
2tnntCb4VDGxgleDZSwkFTTuQ10V/UXcPsxectiw0lBZmwAahn6hvIESlRhHOOFrO7LG/KpOrh0t
UkHqqXciL6C+DuRBYHziKsp767tYozRsXAXImH/TqR3wk5FVKll8m7DqwCixG5iiE9didvaRiL0T
OrLLhupoZubiUKzyvhuywyw83HjV+ix7mmjcMfuReMzypcEp5W0SHyEem3WNj3l8aInG0Z4jA+VD
JCLiIqpcP0UJrEvOQ2lp+Epgq9tDlWuKdQFeTRc3hcEQnjNYAJAPTBg6SIplHOdINlylDVrE8YRo
Lw5Xs0iCusa9jEviipaslyVZn4VZ7GQBdEHc02yQQNcxdu/cRV7KxC6u88p6ZTrjjGIIPDEtTXcq
QyRfR/MFtCP9fe6YH9iZQ0TSH11N+hr9cGeqaq9ylTyhmCy5aW0WX8IKdSSkLEprc+BkPCnsbaMg
8JSqNzjRevhBCxObZmPep6hR2I4/1MSjxyyRyOgVK25e1e8UsvBIM6M8WCPnUq3GsNNcEOuFJ0M0
JEOwapt+zRgRfRY7Smo+tNI8tp4MpwyriejLQ9XPUHROc5Cj9qVPmZWH9ehpUHTdBpPgVbroBA3A
jszLXZTOKnSUEcRa0l32sxYKgQaJYsnZr/SDQ9E9BEsycwQjVent1yknXXL1fsxkvV0JNK6kl0Mw
q8I41M5lr56HQp0anrvx7BbBoK1vjiwflKM+6g1eL4h7JIDZGKPotDbdM/4OUNJq79ne15qa7NNv
3rN/y4X3WBX89Tnu9H3+3+9VvbQMUv1//cv41O2F/uf/1v3Xbz8k/l5tWaT/9F/Csk/65W743i73
37sh7/+YWvp/+w//1/fffsrjUn//z/94r4ay334a7fDlH910hoVL81/77y6/E2Cvqp/+xO8GPOGR
imo7Oh22EtscXTr/bcAT8m9bD6Gli63SBFMvr/J3A54msNmxaNPAu+UiubqOOe/vDjwI27855DPJ
zWbpSAfS4d+x4Fnm5rD7hwPPJsjdIeiJH0dMHO0q+idLKk3bTTZtNb9C1PJJFKnLTBZ57n5wozZc
i6RlVScf9ELM7XwoyCv5GrX1cuJT7M+qrNyFYujKbf2ucewjIKt2B3MHqRKZzTnObDJnTJH4ZbcA
65fKKJ6QurGALGpN/Ln0alrsE4Bgo2qi17l0V0R7yFTx8aVefMi9RryMlgf1k9Vtf9BTEKWdVio8
Ha2c1VmrCgOLwZgfq9aBw6+9dCouC/7zh6jFJjYkS9PoPcHiGwvy/hJGxKnROX57nfGzXGu1Jx2V
JnWFfQvgBQ3YHh64uejoqH+bsz6/06w8v0W8OaCBmMR6bLQVHLjXzNfJ6eEXGPQpQ6wGeWTVaTfN
AlltaZvjO0uMwHEAC3ZuYlgt+Z99v280PYY4H9JnXqIPsqyeLm0ri9BFSCpE+oZUHz2tz8Bz5uUE
hPOQdjqFun3qHm10+n5fJtQZAyCwTKIQgJZ2h9g623ESPfbQPSesiMarUUn90lozcIG1aa8JeLIg
WJCoMIA4zzmeN+YGMz02aKkCNQmw94lc2rknvVNQRX7yUIzd5XIdH5CsVk+IJcQJ0VnECYzk2oir
Q9WN65uV6dl9YwIeVKWZXtJfq65ySuViWO2heqbE3YYEdq3vBal2gYA1Dmvhpm+oGZJjYkBRmvok
nwzRT9dzm6RhOsTNSfeUwjrHhPfNnCftjTLvjS0UKSevjeKin9PhrMutlWwC17VLIztk9Fidq2Iu
D45o55eVVM+DsREKvjEv7kVM4M6Z1yu+l6aMP4a008KstlkttAy975jJK/TwEdMx4nFl9yAVcSH2
fbOFSjsdKm0zW26JAB5OCLvMQyUihT9qdKm04PP/6LQ8u0L+HR9iPXnzMI8BXCRl63tT1wGa9xMS
e9ntsY2oJ4wl2kuD4eDS1nvMgE3XfNEbLX6ZqOYOe9ecRDATgvJQJGP6ZuZacTR60SBGn/PXFt/Q
qyzHLnTzXGFIjOPpcXRcBhKufzTMrOhS2empihqLxkpupyRy1a1WTDLwcpvBFtz70FS6FpiqHl44
MupQaU4N+oh+KRHwD+him5M11jrKQbweThIvb9mydscqJflmlWYW9B2LfGuaxWs8Ft5lio5kL7D2
XbpVJfbIyqxzRFrxrlzK9lsmx2wvcmuhIEfvryojN09xFFW+oy+zP6oOHbhuLPssLVnU9HX9Vqwj
9Uu/VaXR0XixdgOhSRIVX7EQldFmgibOOUku44T4Bew/6jIGItsRCqsu5BKljx7L5q2ce7TBA5ua
aWTyWg2Nd5W3ubzRexPgZnTmbM/s6QaEs0ju00zsWyRHYRf3LbLhPvVxpYGTT13EHNWIJZwFYcGT
2wG2cTUd+knod2aTqZAjMqV1r6u+yDmicpDMhud81KezLuLsKGQEVmZ02jkVcUcyU2/VaHC7IiTC
Z7lKkLsymmnToTVdD0CJ/WfjnPy+65IbuJXuapVtF5JVLSlw7K0bo9YAHrrSezUrYw4YdrXAFilW
vmHZbAszYJxW9ddezi09ZqUL3JSOYcKPOqu5Xy5cNj5fjBXmg8ErH7sutUM+FfqY9HJ9yZny77nh
83BacGH0KX6otLa6Szca2BRjntD3tqq9Gy2rIdgqGw2yXoPRDb28idIiuxBLXpxmIfJrAqCzc2bG
+bnMV8gT+Kw7rxjEd2xdTDscoO7DYmndHlH1+oRSFT1NNXVJaJedc+aK7evdpMfLS945xrdKle4X
SHXjW0Jq8GUEj3slE6EAed0ZKWiHP0lbJ58Kn+FgObrcT5qZPtb4cikMIichMKsFG+polu3TWGvU
11piueX5vfjuFHtfnXXpLnMTzCMRxpztyDEWIRt/8lgleHjSwRIPbqLUGfMUjYLDopbzktswbtls
IdFZ3Mz1tbo09y61QXtZGsk3cseNcM6Yb9HxQl0bdbuwupkKEQxZR8TOepgZuCHcGx3MGBKa5TRt
iv4IijZcFAYOjrIYhpse1y2D71J1IaaU1NdHb7lYdK2/6nrTvWjA9sLCLoC6itW7kNj4906/WpiA
Kc7g9FcRIKWax0Nad9FLYfBnWnMgbtvDFeIuuXasTBHfmapMX4YmQSwsSzQY2ZKAkbC2v/eLNodR
qjjDDWM6Dy2SVEoZjdOw1F6/t7tmPno96papbEAryGzq6mBFCxWFMU7EvVVk0V1r41NNUsQvqYm1
2HYAPpVMWiSSS0bax1hbFwvKJt1X6MGOFqEr7f/PjOCeO378538Y8pehEdRgfm//OTTitz/x99QI
axsxiR/bWv0EWTCMn7+nRgj+geMRkmXrBBcZhkE0xH9H+Zt/c12b+E6DBC1JUNs/Zlbrb0LiiaL9
ZsuFJsHG+ndG1s+ZJkSBkQomtng0j1CHzxGlKOS5asEDU+Rp+A3HHLQkLyces4Dlef/7JcKawVpx
+/sg/MeM7T95NcGc7hGMs/3N3hJd/pCgogxuwGKzY7rOmygr765LYuh5LZr8P2wNf/JC25z9jzl8
+7BJTkLjz+fNvwznU7BQTA+Ak7sbflVayFnBHEaLJjBceHUw2u1fdQb/FLRD0wCtJw5x3YSRkaj3
6fWWJo69JYqDbkncJ1cS5O+YEzpDWXtXYwtID1Zhnro0pd47ct3NI+lc6xKHza/ft/gcirb9IugH
dUFIDUjntm398RMmEMJRq6T6BV/kcdlQkmrIOZV0EDbdBNcuiJUomvFHP1jpoWRJKQrno45jxFFZ
eavyFk4CL1Cw4Ag6yEl12LtAGFLDjB8ULMixUPN1XeHHYJex/dTGOJwoPlFdjdeZ6VV/EaP0p2+I
UFVJTKHkE/n0yTI14JjEf9XJxcO2MyE4NmpQY6duJXSmJ67suBJXv/4Yjc8RPL99jMSIsU5yE4rP
cXmGZq7jEmVBnlsmIQeldyL5tj33cVZhxsaAYc6ZOtF6oA4pcqbjlCTN/a9/h5/ule2b9ITJqWGa
nA2cAH/8JvspmXRcxcGs9eNhLCzzNm4WJrYZ0c2//0pknxKA6hA2ZLmf7kp9IWNiXNKgVmLa14uO
yGqu6uFJbVkhv36pzxGe2+cqdYO+cnZuakg+ZW95acpqhKimpQx0pw8FvYoEKWUIW7JiLzOSYtD9
NuKqXlcr37XLitrp17/BFnn1TyfDb78Bx7AjOIR+ilPveV4X1YwE2szToxE3KLwGmf5FVeyffXdA
Df/zIp9yt/AqVK5Cpadc8WEPIIZYdX7UlIT+xZv509chb0u3dARRnvnp45zBoMmNxb8sau+4Ou2P
dQGw5bb3Dr/+1P7qhT5fjPSE5BZ3oS7q/DSQBBGjEIxH3+savf6La+RPv6E/vKnP8Xf4hQ2N14o7
UZ8tnJBnU+uBiP9f3hExSYQ26cTrbu/4D48i4XUae30W6Mi1QWu40huym1Agtn+fi/7lQ+9Pr3mu
dwk/bFnc1P/8Slasukpwe6FfwsSNGV2HIEByitzK6U4rFW8UX//6zf30+Nsucup5KMkzXVP/HI1J
a0w65BZb5ppVt8rIM19MFdkbdXqlDaL8i4ftn31hsD50GZqE4xqfr8Ihm+x44g0mzN34J2htKdlk
j79+Sz+/COcG6UkMPCQ8/hT+WyNN1RG8BWpFtUEB+Pq69Obw8OsXMX7+rngVMpct/iJ88XMYdJUJ
obV2GvRkl28p0MZF5YbNvDUG6L59wLlyIoUghbEP77B7/PrVf77JthcnK4xhkFPvc+5bm870QvIW
qyWspBbq2ndic36HlP/lxfjz45SLkMAxx6PVy2NQ+ueLMertenKx0Yy6HdgJGkYM+9ASMzRe0uCW
FM6XX7+pny/F7QUZw0BfKbFwPt1njRgHMNHUlyudjSjqJkU9auXuLGMNf/1KDL+fz/YtZdGhE4vS
El5K//TmsF2arHTRbmyN0iGKwMLHOZpu3D/gRK3Rqcqqzy680s0fndLDRLOapX5VROWAOLMoCwyL
JZptq10N6yJDJHOkYL5/2nqpcxRteXVn9IN3macmieC97PvAEvP4rAZTBU5bP+nlvH5tGsSdy+jd
ZKP2VGqIkpdpeGmiHm/Y9GhoWFAV+N4OO/6dSavTbbHM5o2NV6RKxB2pSiXG6BUrJ8DEyciEfrAV
Bheah/JdGuUP0l1eHQJPCANqYP/qukz3c9EqFICRI4og8rLrasrHr41lWhclOcZXxpqulzBlU5jU
WJuRXNjBkhl57jcj7ln2jBlVD5FH/W7UiBka4+LBbdo9j5w3HGrAbYuJ4J2a8GfTzKNQN5r23sMW
kgXunJ40s7oZ+0TCuE3FvVPp9Xy9rMANUDapy7tRzr5yJx2j5IhWyDU1Nzl0hYe2zujIj29llRH0
pqf7xJO3LulPLupH0leuUfGHSbkEojXvkFoCKRCJSg6up0XFUdgV1kYvdMYG0IRkO6XKR0vguhN9
4Z5JALD3UNIJyVgoUWZ276CaRXUVNfVlvBblZV1O5F615T4B8POtsiNlHevwWkN4KomxsR/yR6my
V7N1Poo6vxdDvfGpRh6oOPV8Ie2wGuX4gLUdlbmZN+U7+Fp2U2YukCsPnQKrHi0aVUXkhoHycfT4
uyWGV1cbSpowR7SCAwPoBX41fMhZGhpiKfaEc2D/NdFrgjsiUPYUuoFC9iYQqregr0VwO4/oN1w0
4rUrSFaSTzbYyfWoiWEP+oaRbna+QuqDzJuR9uhm1XJC42DcrPRhHSbT+u7VsNgrmSwAxt500yTS
PNS5d24q8iHwSDx0ZSSoaDYubS2/c4iAkM5wmwCihm4MPqbZ41OLjx4F23C1auq6lziCYnel9I3O
sQSntw++f6Lb/cWKzMc8dzEwT7R4i/WpTKO3dEFGZpna9TSVE8+MxJvuW51UPitxgrrDCY1hCZVr
kTwrR3wbGwutiIcrKO4QEJrEjXJm1VWYTOZmr0msI8Yjrob5Marre8dpPELslLtL0vqiWIkqkfiU
0ebNiH46yHhujd1YE+C0VBX2B+dUFAjFxug04V0ODLZHoZdVaOT2Dztr3+oSv64BTrTvouI1GYpj
HrV7Ei2qPTn9QTkRqDZ21h49zBhwTNy5VosAY4nT63kZ8WoVGcbRAm+/1RUXwnS1vRu7XshKo3Ze
quNqTboHYEsX9btXBNC2og0r0b6p0fnREE9/Ax4wh6tb96Fyy2+GHDS8rxlGLiINIDkGdCoDxHft
YIHEqfM9sj1yyTw6ZWVP1lbxOFbNU7IQthPhL9SWiMjnXmrcod7L6iEVHNrJQuKyxn5MhKPvZuJa
IvThZMEgR9x2utMzcctEQz+WJa8w8z3XKIEPAwPnJPX9OMLiDlF6BHC4x7e4n3Ocgas2vOMM/A50
LJFLlXyNbnLbDQLBoW0XEEjLclxT92Xt0S733cbqr2R89fGzlthPaypuRmJmsLwVaThjlgvWPCt2
TWwQdld0QTXNHbElSYyJKY4eYiLm/NRDFaSWmZwGA51K2Q7Xk4Z1fRyd226UE4Sz9lpPE953rU5u
sRCXPu7x+TAsZFU1i+Fw3G2XoK3nz9CL08lV2kB+ClsDwIb1uopNgUPJYxIbgI0xSZI4/s9b8qWm
tX1Izzo1rIyxcrHeTFu9U9d6zvFSHLT/Q92ZLEmKZNv2iygBlHbyBgZY727emHcxQbyl73u+/i0y
89b18IgKl3qzV5MskcgMNUBRVM/Ze+1BV0jvg7I5t53qjRbLhKryBoRTgQYVZtB2tnU0bPBWULSk
Q1r9QByar/PF9ZBgGnrgweBmGqQGqqWVBzAhovJxHlrU2rji3CBV29OoNEgOiREgcj0I5wG8Rxtg
qyELsAkdvdWqi1GJ42fDCqlyDm3+0dlF86Fgg7otpSrc9WVKnT6osvNA6NvepMBxObZE4zlRJKEC
kTsetqKrzYXRWTEWARnpexFOebtN2mT40JIhm52ODgsWoCpG60qTP3y26Gnfg62AJ5KbOeZrqQvE
PkxSRK2yJvn+RR4ONsyoKuQDW9Eu3ookfgo5uj7C5Y3CjSzp+PuKYmoxTJHSN7L4xtowZhcFCiZa
npSX6mCPDDBObwXMhBZL3DyoaAiteHK6qagmpNsg4rdoAEVGcGzF37GhvQH5dY2EAi2HNOYg/uD1
WWiiJtQxyOzo8IijzjQBiRK0EsX+kUORYxP5ktzrnRxGD9xoO9wlrZbra7sYVKawLoFSimvVQOjJ
2mYBdonacyDm9hUJOpQJOfhbhu3npygd4VZZutqRDBkPJYKNIirPuZE0uD/oFnJKV1gVtCkB1d5U
WbOvh7E0brQUmwOkrCB/8X2rmFx7LPIQc4TlN65QEx0/jygHpMQynUxHDmneOJZi5vFBDGRsukUT
+AkK99kGHTo1EIESaOcmJIKhhVUUh7l+Kdj+IO2AptVshnGeabkNFq5p9GIKFe86ANu0SwG9SRd+
XATGj0oXJY6hxhoRi8t5fj3ClgoffTEgrpqUwHpU5YaSf19CGNwBrVWrw9BOqXkF0bUw3Sax6txD
DyWPz+kQ1vJDmaGlpEsTt8pVgKfS31ZJ0sYezEaKfkjUhqR7LWy8mtjhYws5KnYtcP2dzQqCfMaq
ZicFy4G4g2p/hTUzwAOKsK17s1mlF8lwhbWXRvlYAnesJ2UnSksrjsas2YiYiJJB8azztvrk+cRu
OpZ5tEtlJaApnbcW+7oktoc9nTQxr4LU4ouA33E4qpneZyfcUtgAi6Jt4LeETT8GaHmrecSRDzqM
RUPY8kcHUGrpwNXBDS+WzQKvsa1NEV6Oas13TM2xlYSJ0itXMv+YYRr5/SmQTHrkxQCM5ULrTQtv
X4GjBR0z9t7lXw/QywCWRseV+/Dx2SUE8KOFGrfrUJqC+65Xm/HaCGorB8rSZX7t9PUSx9j0gdV6
saZ19YWKgaakmpqOdTKdRTVbHWRE0Wf98wyUeGWaNcDRIJC058Ae8OqXpVx9DFPBIqepWYXsuqBx
YdoRwLyhzrDEIP8LaHjxth/4Xi1uYT+Z+N1xIgNeSfSnOStwsUX8gKdWrv0Gb9FQpqsuV8oAibJh
nPBm5x8m8CsZqIo+oR20IJyyINdYxzNjDDtQCqVEihCZnNeKQF68S0kj3RUAn1dY+/TKDfB5Pfdz
1fqrse2x/URooIILqzJxSTd6hwDSLKded6kcyFQGjbhP3kmJqIpnKbAGVJd2GUnmgWPQWF+zg6vE
cwOJJ4m2thlHcQFCtpn4JXy79O5HkBogE90Ymz1MgLBJOqXcW0Y3tbJbd8PEBiWdI+1HG8VJtZkN
W0oRPbUyv4CG7dxjW+/0VvcDx8prPyPIVsfq9hjOTe//6DStEVipc1vbohrAH7Tq7bTXrFVRIQLJ
17Wu9/L7WLRKeOq1PNH0/TyX6Mps2krTh1BLQJGZnpSz1+iNUa8RbuGPpvnE7N6FNrNO9yD/diMf
YxB/KfE7nOoWS7Gd1jDLkOFJy0e50wT7LfYy2ls3snrsg6SfkisTxbbl1B1ULcTTVYuSjntbISsb
Z7zfFRFT60qGz+fgrcDcJGYjUu4beVYX9aDW9R/snaFAs3/g3LqK1Qr8FAFK8mMj8kDZmMYMbSqe
eyN+1EQ40LcMYmAVJLTa0RaTGEpsKtZaJU7k16rKIZX00rgK/bgcdjUNwhl8RA7GCy6FSBdMhqiP
OUm+BFs2rToj5a0xfUCWCu0H5HNsg6c57UOvkOWoW+sseexTZauo3SSbZ84k5lg34gyUZ3F7zmK0
8R4zdzghCAUcsZa3Qe6AgrVVUDRToG07tdNehYmB8XkY7bFd+6Y55Wsln1HcdYMSP6TIUUhoHIOR
82xKAnqESdqc89MQt0NwaIbY9J/A4cAFyqVRLvckHWPyTPJ4JsQEnOZxIjRWpd1iVeohsYspdQJR
S6HX6Slmoy7K2uBRBJPEum2jatQxr5WQsXpgsZnd0Mlt6sXLpAWl2mw4HRmwYyW1ZoNXRqnNkUUu
Z5tObJUhiUKxdx2zYuDR4jFcyuw+UhoItZaCflKCuOpCV4L3ygRHIV6HOEHDaPkclvx/Pvhto9HC
VZQJL5tsthHUkawUGAbbbMoXaX2ENnUazZQN3GDMUvle1dXETgJ0FZ6uko4I3M0KeplGu3ZbZL1u
vJitHb+jKg1x0MZ9h0QKnF7gt7a/puiYg2We0m/KPL9UsiiULamq6MSgq1A0+7kEE/FGF1ThVzWe
w5U6+E+ROn5TCvnaj6L1Q02YoCyOoAS7yF9DQ2mbm6OB9Yms7S07l2oDoNAZPaBz6vafPI3/SqX4
HyWInxWI/+f/twR3Racv9J/FihfPNdq7qOref9IrLv/R361fyZD/ZcnkT5qkE9Hx1JdE9r97v5Kh
/AuJ4L/1irrNNPmf5q/2L4s4OuLfVRq99PComf0jWFS0fzF3qLvo1PWXMAHlv2n+Kgz/qRliCVo+
lknKBOVv3VStr8U5sKdRlEoBtoy9ticefRtsxKb3/g5i/S4dUfl54v862pfepA7HUrQUadzGQ0V4
XOJQfRL1Rge+kGM9fJ/by336enkU+A1BvJHMmUxd/vxTjZ+9adsqvZS5OvZT2CVZoXoFBYRPD53F
bwqK/HNT+6+i8P+2lP66rp+G+XJdVZsJ2xcMUz5Oe/N1eJ7PkDaqje/6W2RM0rW5n73uNvyBL+ib
oZe14k9Df2kAJVqQhU2wPEBnXg/3mhfsEZMR8TLswJ6vrW8q/V/0rb9e6pc+kNn3AT+PS9U21l45
4+DZjDsJCQoVjFW8iXfTfUjOaX8oX6j8AQl1zY3/CInfGUHZkOhDyW4T3VoxKupvbsXPheZ/fhqK
XPoQzOVfWv5aNsyUB7kVS+3eB71A6O4SeBPszE3SO4rnH9DBbIvtn8f97bCs4ksoiKHJ8pf+tN0V
tsIUwg6O3bQfZhqor3BX14ZmfjPS794f+tmo1ehJow3Rv0xnZRZC95eh4p2172yHTSTXN6yzswHJ
wKsdCgfDNzPsd6/Q5zG/zu0RpUUHFMBNmldRPnQT+4Tzn+/gb4cw6LXT16GL+TXWMbeNBs9TAenC
eIWJEFh3RfxNE+JLtvvfk8P+NMayEH5aCRoJj0ooM4Y4NfcFIZ8c8TykGfv8oOzZKW+VJ2n958v6
zWr3VxQLcgziwlTty6tJ6gGEt4oh+0giZICDHqiAPw+xCIR+ef2XuJf/GePL61gVc1O2JmPAFXZV
XrymcJaIp9nxV9qBc5DlfTPiMp2/LjifR/zSYlnouVnfMeKSLwxsu7tot407uVW5Ug/67s+jLX/Z
HwZbPqyfn5pF6HrWzQw2GdXJRHJiTy+gR9kQUonr4ScEVLDL7ptrXG7aL6PyMpPwpCzCqC9vtJgt
rR+mlvLvKC7hnjD1tdVSEGxRbJvtWojL/4fL/DTgl8lZl6iCuwHvVbyDgv9P7Pq/92n/sfX36900
OXvShVYRbpvGX73PT+9AOat+LVKGWcLAmk1ClK22XpbEP1/Nr68zw5g6RguCz+ijfpn3iTSmkaiH
HAbWZRG8KQGJLfJ3E//XZ7SoSJDGoY9jP/RLgzuSMf1XM89ogFsw2evcHsFMyStdpp8R6mtBi0BP
uo3QF9snuR4wuMMoPOsRKiK83hbEFBsTZPbNlFV+/R78/Mu+PEwbvB4aAn6Zfpoy19igYiUIhm3O
9Bjew0CMb8b75SM4Xv35tn837rJUfHq6ehMDTOOITovBJ18CiDMu5cHAPAuz/M9D/WbDs1wjHV2W
HrRmX/usWUEat69NXONKf9Wuk+dgm6/HhyV7LbzUkWU53Gwvdb7bfnyRZS3L+E8D//Xnny4S6lue
So3MgiC6XQGgPwEiLCGJD7InwidW2iATUrzt9G/0PD83ln8d98uSkMXgNcqccYnWGHXA823laNLb
0NX75RD3ze1dpsjPC9DPV/llCpl2YVnFyKOMbA6/06Pc/8CWtiohriy+waL8aOKO+qXhmDEmlP6/
DKj953JNzVxWv2Uv9eUV7obIMIxWLJ+VwYvfluT66qJ/KQ/jtX/CWl2sg7VmfvO9/P3D5cxq62hk
2E99mcGyUeidNjCqLpJTGx6SGoGMRA+pfdfHwEuDzIP6Dd5K+W7r+Ounmhv+aeTlzz9Nq3HgmFcJ
Rm48f2Owp5VKL7qYN5QlHKghjSOdCfH681P+6/Dxy1MG7Y7CkEhRouF+HnT2qYr5S4p6481rfJ8J
Um2vvo1PmdfxkN+VQ+a8Lmcj/MTGllZiBCpqS17Q1rz6Lh349zfg37/F/vKhRQGHxwblAfgkLNk4
++PiO1XXb1fsRc6Msgs+xlfln1EB7uJEm7tSUV3QYdykMDZIiMhpcYX9TVp8M51+d0kqGhcN4Sin
6K9CFwRIs7xkV7iydRBUhALaYH9+gr9bcdEQkgDG/ygAfnlLAhwrbR7QJk6Ca1nuqUprl6lv4udt
3T+P9Ntr+TTScm8/zc9mpIVdEzLlVtUV0kI6Q98t6WJ5wl9no4rOFPwJFYtfwo1rnCZhaHMxSnFK
DZJ5MlitNKyLBglEYl/EYwWCAmg1EQdJsZqS9mQBFQui60hPdtDNVpGOldA6ykG2L8ZLpX4PzJde
h54jXQvAS1S4z6VOBmGqbiJRQDH8Zo3+Epv796r1+RKWu/jpLilayjPGUumOa2U9fUxet/GvUrGK
15iRVu3AZ4kO99UCzXChd//5Ef12Mny6f8uu6NPg7Thl1A8ZnK41gHUo9KlEh+JM/fKb7env9leq
huxfUB3S9L9EUJ9GkujQhZMVFm5enknwkfD5x7SZ/3w56rLY/jIfPo3yZcrJUxzSlmUUdaPu7VWy
zd30NCO71laAKdeIEvJVu0WOvJY2Bjm9YX3HDIFy+81L9puT23J4+t/L/bJMlkLgY8Iy/NcRJzig
8EGWR0H7hQ4Q7AMvW9OqbLZ/vvzfPU0hU4JD1U+erfll0IY+uRhqn0N9/9AgE+kKOGdWuRfFy58H
QpD+651mO24g06S1h2x/CRX9PHOgr8atmnHCbpR2Q2PdQZjqEnGxakmDLOYZ6rnvFWAwSHfw5i5b
d0inlegOgAovlUd2lSgNZ2JlaE7qjEZE0I5tVgO0XQsJVgZtQkSS18XTLqI1D6B/A/IOAnB4KxG7
Nyn7OukO8FSvdIhQ6CorQuExYgG4Sp5jmQDFWLmwlRewqivFbPFkWetqvqYJvy5jldsC+L0fCJcq
3SoSB3W8FeSTCeANXDE/ur1R+XoTJEiSw2tanogcBYh0JMjGHfQnH4+c1fCqyPbWgDjEVF7N+kci
HeuRZcYg26ufli4fRltq8uSb7ekOHmjseCK56wzCGCOLAJh8HevKZdcOTjA+54AJpuI9kOTbWbpW
xZNudKc+6wIi4+x9VZrbhRZf9uqqwjCJ/Ypek7gsYMTppYByT8tgehPUDHurpuf2qLfpLg53ZqKB
5R3Xk+E7IY5M0hg9uU63kI4gEleHxtI3VpL+qEe6Qea0ltmsafm0WXLpY5+QSQYdh7PWnCXUY+nk
e11fHKQ6XvemtvbLCNAv2WNI3oWeOLqdbMqickfb/BFbwaaUJS83m30LbCZSgbqrlcMx1ck0JFik
OpbJegZ0k7XdqjYILTJHt8LfOMfFMYKKFBJwCdTngDrvRtWkTYT9bBxIPxox/9Agr7vRBaC3b/P9
2L4l+ri1IFuFpgKFGOVG2LkGETNBdm9KpGCkBgU/4gu0DwP0sqGBmtYAdgbFfiZmwq7drn1tODZT
AvcAUzq2GRwXxil4b6fS1HWViF2XQYqx6NL2b0KEKwTU64B8gXwm3M3nAkjtk4moCdXCTXFit9Mt
sgSnMdBCat2SAPhcSw00Xc3L4WuBGrSbuzAv3wlwOtKedpuUKNn5BZb6KspepRLKWM5mHejRqpiK
QwClzlZ7r0WmJOF1t83aoQnntOBW47m5xKzsxQOuxvKxbhoXo+vOMP2bLpvcQr1S5Gk7w5wfKuui
DSrXYEAovI7Wb4MuXOdimybhoStVl3CiVQArBvazE+TGWuQ4YkW1IjgNVNqJjG53UsNbgU99LreL
+YKGmNN3Vz6sAMlaYibQjHe3sxpCXuqv5IlLi1F1U8xq/d0ArBdq3qrq5lUNyWzMtNVaMS/T+JHU
MEeACMacsiBBkE5zVyfNTQGtCjrgOaS7aVGVSnDFQ7LzdAz6BZcC41y89i3eVjA8oF6AgLDtvgq1
xBXQY7soQfeWrDMeMArAH4aVeAW78kUMaKqEcWuWK+zIDVqwlZbqJYFBCk0J8vBmkRYQE76KROVm
wYcvcXlQ4KTxQZNIdqDFbrcXY09Wply7Rqzu4wiLrnasTGR3eoYcqOH+njT9iVwaADDGldndyCZp
Iclta94STUh7kkgLLd62SeamHLjL5Gwp7RET6aYejiXLoVQDKWsm4Dct5lsNOzsAT/sjRPumSKS4
IbsboerPGYIXtv/1i2Ttq2rJDUWXyGl6Nt8M1mP0x44kkFbQmxSwL6XR30jjiw4Ll+UEGDSgYZbv
vENNFwLgyezNbBqLfGCdVy9EaRA+n3nKaG/6OnJnddhENdmvWO9iHY1w9GMcHivQ/UN1qbV3gf4k
a7OjkQ+olhPJgNk6l/QbC4p6TyoCWF3MpFsWgTE0NrP8Efu91/AwUpIg5wm4dgAp0ZTdYYLzLT9U
fcW9zV2/BJmQEvgXjE5pbQQazYHdcgLuVc6xi6G51EZgeGF5EfeEf6QTKZzxER2Ao8jkyFZADknf
WECBU4Q0ZqrQ5d2yRLspiiBFOhR1/WgmyhZ0sOcPt0Y+H8v2HBdPfnkcenmDFw3wHrEKdUEC6+zV
xVWgkIiTqC6hvW7cLlav8XnUyYIGlozkcIOV0klbsbP0Y7YAtzVY+VmGCDFc0W/FpoxCQieM+p2d
0saywoM2oQWAVyE6EKM9DCOAPSYxZyZnrsSSvcYMsasjA8t2oxnuR5LoCgLGpmAXV8OqNEm4EtiT
mkeNHDVydNHsLsEGwHdneNf5pFxKmezGyB/suCHCIHjMNRNhbnbnI73R7dhD2um0fYrm6WJEeYBr
+BIbgtuwao2jgRD43u/KrRS8Rna2n7gIhcilhNlDoskKocBmjJhVFB8RsJESeMMZY9PrkVcnJzMW
V0hl3jMWcdG8Q3aUY/DnLIdt4tj2Q2bLp0RKvWCW1yiNKaDs9BoRWq2uM/h5BQFI+M89IJlbAJFQ
/fD3pDtKbiytFbC7j84H0l6lF3TOkIpLl1bZ7wOReD5m5MhGDDx7iSU2ZULbXdDjyXDHBcHGtitH
1WHmGE8+Km0gm8glgnWF9r/TbqqxclM4IvJC240VVy/eBuAQ9inSyb6N5lPQvWBdXRGr6ErGRmlH
+HLEJljpVkUEN+jQoCO0vUSLp5nFOaTeBoRDj2FK8tBWn8j7hfltSTckT3NbCISz842PKgw0lBPK
72ZgPEXKtR5qbja8NH56iJp6k5nSYbZvcsMiZyR3QWpv5Lp3Lf9WQxlZsOz5JO2UOxFpoKNhUkX3
vfGAEXU7DjaLBlxTUO1Kpl1q45uftp6taGtrjk6AK50KebEo7gbT2ApkXEUKzw8wVMNDyFEBagTc
ItgmvXTRaXiiG1GzvZQgxqsUoq+iHpoI0T/ylawEYq4/0Tgh9UjbBiS+ZTbvYFSDP4PRpwwXmT6t
TdQY9mhtyWp0KKWuDTW/GHr7mCFTJfh6azX+up9Cd+bMr1Ykb6PQ9SO4qijHai5P3oOWWfvzbQcK
PbLqTTjwMubzux08F1p5bSgZcpccoBUsRcuEiHZdTQ1h1XeLtjVq3qqQtbJOnLbOth1PHkC6LA5L
CHRE0G9aPCuoyoKjT8UwGGDF5NVKH3uQ3Qr4pQ4vrQAVCO6CtAbSqb2gF9sqeDHYdfXjqw3vy5ae
dP5qTO4KUykc0isdHErj/8iG9yXmY+ofqlwmj8K8nKxX1LIHVde3Y6M/duKqzh+rut8b0+SowKgC
k9QOHCEpoNZ0VxE9PCENr5ELZlb23HbaLfeKL0h9mlqJdkAMg0/Z2epTD5oFqg27SER8E1sNfIvV
VZq+LlqvWbQvIzvdojH3YiT5jSBqCKNrX2CnwHRhRcONObV8BX0iDAN5M9lUbheC/iyclI+KHPu7
uGerZtx3051lDeysgLn364ILA7qzkusOSbi5rQmHtQfy9yCShRGdoHB+7hFs10X/ArBw3/BxLobO
60Z4neK9JS8oMMHaARRD5ZoQuf6UV4Sgyh9Qbh1gsOjPnjuSpkF2El3rGmZxptzoTVSGpmiJSgJ9
jFo/a7kqdTzqpboZM+W5Mfy7TgVzaz4CRicRo0Ae9ErSCMqggypwTICRLNI3Iz+a9UVFupItHeB2
gr2l4sDEs3Ed5Gl4SCtI0dOwszJ1J4NtbmH7Rln+akQpjNBLfYbm3zZeHFKeJE6epJPOOoxiPCnw
wOoxWi3ALnkgVMdmm1O9ackl1bZNFMdn2VA9wKP7RiZysj8UYbvpLEB3UAuLgnxeKMpKW2yiUGw6
A0jnNAVXkmpeWEPyCPLrkBHxoI23vpZzyeo19qANk+umDo3nEHKiKdMPV2tjq6aJJ0R5j5UaElJK
DlPpwpZbWzZCJkvFC5JuJutZGc0tIEU3o2RALMFDXlf7MABqxK7YIE4a+CvAW3uktG65ZWesw9T8
iKQJQRplyQ7sycxuqeCQR5LjuRzsh0C5kcgkSzp9VxrKwRLxWk3G55LPFux9t8skrzaup0HhNQpc
k0Mn/n/09cp5yAnbe8g7AUkNUgmIPjvfC3D2kfFKHvvK8Mn+OErFDchSL56KDUQlAl1OktSC9gnI
43yFZQO+0OywDpRn2Sct1+YXCswPfbOZg5ineWN3QbDCjwhVbzrY8nRvadUR8O8N9C7ysWSJSKDC
YJ1gy1o29YE7eGMBdSuT8Qbo8AO0f/b48jorgq0qaVtZ4mQ6lyqblPzFIFUxTyPqctE1wTMlhSxE
iCoX64uaV5AlBzruyibsUEXdSdJc0q6MinPPDZU+B1rhxIFnXinZU8ePkNjEpwRbR1m9TTOx01P1
KbSRhrHu2P70PFamlwFUCTmIyeqdNYDZNlFnQg1KleQKf483JtKmLksOV1BUmN/k3WJM+yD/wjOJ
gQiSZKMTu9Lh/SqzFzmj3s9WGOjq1L0DkAJ791hlJwvkdtV+sMa9yLrqjACwM0zGnYBNAqzInM1b
nTyykmhBpJlrYUi7wS/4Bvn7lpqB3MkvSaFeDxx0zDIGW71p0ketf8YzxAYWHSyIzTwnPpUE1CYA
XGZbpxB6dayRQh+R0SX3Z5s9AfaXoTskpLzCNzjGovcmzh0E6/jJwzjeDiYVQ9SuhITZvNcz8hD5
oYDqCYJslQuDSv5W5hsqH/ThUEzPGVpf6Rx3F0KbEQBS8MYVAJEAG98EHv5mrnaWT+JnUZA+EGG9
opjbkBWMHLXULyU9JWjHxTfglP69kutHfNBwZnRPqt7M/CizWTbFNefXguT07togsnuVgXT1Oz4v
rbWJZ07pDVmNzTOEs9g/mkAiOco7antXpmSvbub6qvJxx1NpoQDVndNCJjF6YFKQGaFal6MsXUwz
NXphHGw+GkFdeUsJBlrxaqqxSut27lT+lRQH1GXEQGQEtRJA0qH2bhK5oxdntnoPLVAgEyQtn7wZ
QLZuPBjFflgUpHoLeXBd8oNHVK30uzZNd+ziq4ZIINhHKKiDVdoqKzH7G6CLTsD6ZNaTJ0loLfl6
FvZZQwWok7+gTpSEKsLvKNtUtX4IlF2s70jqa6zworPPE0/L2s/1j5rGZYO6eOY210znPH5j1+uG
4jEgsxE/pO6HaxUWb9Df6tK2DomYlI8qJNWKRBi+WHDjqfM8kqgIdWY1TDxmjXUMxe9a4vCl0D5r
wP2S/UDUEcFd/psKx13pzsB/8uIOD8NKDU95ddNUNZEN7QYMbSbfL3ljDXRswi1Whca1hVcQ0TjO
eqb2hCmHTAqSpAKykuIrdXjgoAnxE3IY2SppiUZbvWuhW2gDxhk4t812rjjX3QUIZZeIziq+6HRC
JrvdLMiWeZONGxq6QFc1t6e6086t01jnVNd44zOvFoU7zj1yc63dtaTR5rFBkAAfl2Y5wYR3tQkq
bK73IPk2LXtjUFQH8l7dXpF5aHRyqHHhgNxX+g9lxHE0SEeyUNat3G1t60JXEeJZd1P0YfgP9QhJ
IHCAynoWXLmu94+xv7DmQ0o8PpCRK0pdDQz3hty2jqkCqpa3gmOzmp8t6VE2mNHSwcbHqSbDysaD
lMUCK+548LVm1VIcw/DhtgJwbWIcNFqPAIBxCYA7rc0LteXALq6syqB8QHANgKWJr2fXX1awnKRS
2quT5lmJxL6Otzy9CoLgNFL4queEWON519LuiSFCp3wbC5W3sXrsdMPTo86xCvIwcOOyKjsB8Ya1
Kk4j6WXQdFZ6Za2Bt18b8bOVR3vRDNdmJ25MaUGqXPihcegtSNFsLWHBrVL9wVR4H7gNywmoVZ7A
dh5LjnpFY2znKfagnjtD/GoEN1CA65Yq6xKoAM4pmkj0DsZtIzWbQnqWqRK1hnSg74JQ97bCSNFl
kP9T7FvYI5sz9S7PBD9XUUQpiL4FrQftrPBqglk0s96qEe95qEHS0L08odJo2O6AGTiRdgrIBF27
k5V7vbG2fvYg0z4xeKiBpa6hCZOYQoA91Hqyh1Z1ZFD2KTwLwODidmxon+XaMyaN89hSu6gDUqgz
KlbPmY8dAfMCewvbJ2nVyC5D6cmUnnNiM1qOwnrGweUmmJ7wLOLEhDBOMrQfBndBojpDVV7WkeQq
AUXb3t+k/alWKM/aLq32EDT6jDOzqLdhuuuIWC8Wende3s5xxZHgqLG8N+nVMAT4JYk/HQxK59G+
6npcU/GqiW9QPa9sjrsZr9dUv0KgXtscmPX4rEY30/ielldVUOwScF3zg4jsXa2rtCPlo1SSVWBF
rCfkajArh4KwdAuh25RRYk7KQ7FAjmHUjX2zo/BAjZgvVe7pBCIbtBrJpgBjcyWIBqiKC/x8q6A6
d+aP0i52hfwu2ZcZ0adx85GB1MQ1tZvYTVb9Q1RPbhQc9BC2PTt56B3bjMJc2paHPt7bVcz7V93W
k/DytjoVHCN6UiBhElyUrdgTV7QsShfqNB/6fj7alodS0I37m6SRwDbyTa8DDzQFJRcYjOnJyrQn
Cbos5mwKTDXLxhJCNq/jat7HvfrUjJKL8cFTWchsYmMkVXV9ER9IL9jhi9gnkgqzsNko/N4Yj2ub
BXufzRcO2Ku2KR7arN4NSUr5Md0bjX3yE5tide8qdefixQHGPW8AMLiNPVEj2tWwAvsoIaZHVhow
ON0eHMeqkHw3yIPTZJADmdcSgQXJBVmiNXV3ie+zjvAxwlGji9SRWonwv5JQVkrtzVMNtNm+L3LO
U3A2Y86kfgNjkpD7viW6tMpu0QFuoVGt8/xuDj6W71moGEg62KkQ4VLk1xgAViGBjjapqtayP2DP
14MpDuHuT/NSs3LTaquFbJ0M8lvEIuGHfCFDL0oUN4veB+G7dX3WxZvCJsxuWRFAnO76kYaHdhuk
oTdQyi2pjFeWuICCxdmTnW96ask9D0hQrOqPCE/KRJAuh/uIq8vovsmvZXlLcg2abSfhHFGZxAyP
CfWTcNOzXW+zc1L4YAnfe+lGbY+cSZ0M7iLo1l1Z3vndMwAjQKhEZFUAzkNOZDNnxZi30rApSvOR
wO3CIle7isGKugh8eHKZpJIFDVnaVjGI7TtOkao/XPMh4VDn5lK51ukgqYTIZ+EPIX34yZF3WEWo
G1LCGuVDq4PybLdDeVRtfVdrz4O8xFF6JkYS4vxWIoLzal/6S7jYlUFHKLfpclvCyXBa1k9VeCH1
54EdemRHrO2cI0mKbUm8yUciunriG9v4Eho24RSAVdpDpz8mBoEIFsVwUgLqHOJecEzl3UhtA69q
rPfeQER11K91QkM0BA9dflWVVwXETUvlgFxjD44neJ7kh1h3ebSRQVoX+RWJMU6Fi6TX3lIRegHn
HJsQEmCuvNiZU6P71rJHM5wdkzUnTJ9Coi3ZY0HtjEfP0G5C2jj21DkJ5iusYDVAcuWM/YRkm31Z
HXBfsTQk53Senn0zWIvBgrYOp5/EX4sMW7422XouijVJs66tkyhE3TSk0iUS9W3Iml09yk60xC+P
qZfqBF9jqLOtFOouX6v0YwzHu0xJILS0q4b6i6XxEpKSiH+MfMCrYqmZNWTrxVca+zfLf5FoKEi8
R9RyrouGf7HM1rDbzioiyZY6qPoXf9b2JGp2Sn5DZDwkhFUHfFc8GaihG3pqOaVfiI5eQ6lBwRun
D81aVIJiJIRrSgEkw7Nw55tqGtYGpNNMEJUGEq4KBm8kfAaKBfSExFmCkw06T8y4VVngxyequ8DJ
PIQ3OsVWW9JXrfljCmkjhP5Diwm/puFX5ia3jkp8003XecmT6ZTrQfpBTKNTBc+azP6T5NKroLeI
gu6d5RyHt5FEA+Kp/fh2bJv7Uk4pEotVJ10gDOOY/iGo/WSAlgFTkrRFCsi93jYvfSxfz4nhFnzM
Zbt3zfTSUOUjgR40APvnP7d0f+3PGz+ptJd+76f+vGLZQ1pYSORrstppge7U6dA2pz8P8sXgs4gd
fh7li9ghkcCOqQNacLzXbt8Lh+iIgb0uKgwKjRZ9l3GtUiJLOc/liXL4ZvhFgvZVHiAU/f9Sd167
kWNJGn4iDujNbSaZTplyJZWqdEOUpfeeT78fq3u2UiyOiOm9WmBmgMagFXkO47iI36BCqGt4280R
YmlldHjWe1NXvnPqexT7t+nNBJdyb3C+WoHyyIvteBmZK10zQJT+wghcTanQhp2U1Qll6J32Sdqp
PNE3/aG+QYfDlo/usbBpSdLa2Q534o5C4EO8zQ4d+Yal8YbK+/uD//MDG6ICWB0+CVppxlwuDReM
ok+Kybm0+ZRFHweqhq6wBpdagHYTRSM/VAVVcUwx3qaRYAH4aet8muGREWPM4B/40tvO5l57wd/r
bxrXf4QHL2EcFQMhMVEWTVmbBxy0rKz6HIyj1nAGqlNv65Mgi3Ylf8XWcmUOlxBNChJVMHMgOVnK
bHRJMmaR2k/BzHwfUQSEY72CyFlE4mLmKEnoWkoWulRvZxBf0bajWgaK8WTuR7t4SF77m+KHCxgI
kNutQNHg3nW0FeTMfwhrTvqcv1SIZkOTwkGVe9z1bP1Vf+h+CnecbNou3vk2TkifkAWIb4fzOrp7
gR1CXVH+HXdasleLZPA6rywDEEidv21t75Ccor0iwruRPykOBbh7eLv791fCaszZFJO6lVbkxByt
TXmODuiFbyemYcF75zixyAJ7DQO8tPqAPqmgUiF2oVDwdphaj+UdIj8Mk9rnkD9aKp1Y9/PKwJb2
t+soM/gT/OkQvzs+on/Mj/4Wr8x97kBl2qCotF3FOC0tPVVB8As5V0NByGI2Jq1GNUIlWqycC/qQ
JsZUhnEBg7drTfjwtXaqdPlbWdz2xWRMqp/iPL704U8DSEaDW0DIHX1lBpYAgVAM2eegQbDTzz5t
ImpNlFhgDmsJGTJuMnlh40tIyzPBRjbDOLE6BWhqxIG8sjcs7fbqBNxkRmidzRlVCXIUHVReSisd
7ZsXSVVw2g0x2FvjNi0coiwZjUeWhWoz4jmzQxQTLgH/OYGleimPzb6/ibbfxu1wrvdrgLJFGNt1
qNknLqw46wKTUOGxPVY/2mPkeA6WDVuq0/jlbnFZsmnsvP8RJ+jY/JTmPq4jvAaTBTnYt3lV0ffX
eYZNQd1TusPv5sRVdF+t3AamxfBHGPjGSK8xmZzQb8PUgeQWtcwHGyQu5DWyLjhMabkjRD81JMKQ
FV2RZ13aA7gN/G/AKYOutzoBcS6/ARPYJD/V8EfZPnfx2g4w5fd8ULoEb1TG0Q5a33yfseIcH2y8
HMzLdOOgS31g/95lR3mD2oi9Kty7EG+64cjSBCbmAjn7VrGQS01tBdMdB+TqK+0GJ/kRvwx35pFH
16u4o0fjDDeTbc4+sPEdOHQHHBHeT5iFpffmR8zOEJyG0KLLGXQ93LiU99zyXqaerHSP78dZAr8T
SEEZEH1b1K1noEcaSnqNDFZmF86wjR5Bm7gQSqsvpKpt2vglZ5t44+39XbBtHf9gPei79hJx50Gd
7v2fsrD3ThQWCWlOS+NSPfvOiEVgNi6i5ahCsQiiHyMViFA7pcEIeKJY21WXvjJ0cJGRT5hWbfaV
VRVhvkasplsdLdKb+AMYf20/OtQ49t1h7WBZHtvvaLPPqQDqF2HQkVOAgDyBFkJGO+m+QIhfQV/q
/YmczHfmK4aZ/B1tGvvVqmwovHdyydjkB3fAgWYz8UY0zBU2ydk7Ww7KV44X/OIAV1+5nfsO2IXV
hfRrYc4WLusVrVUdMqms6rOfge5gnRddTw7boDfro3Kgy50CKXAgIcOMTh9RJHrmfd6ixH98fw6W
ThT2WRTAYQTrKgYbb+eg60Q1zz2RbNrH9+DPj82uOVMc3mBHvrLrLh0pb2LNvi5EAHzfUaMCeLYr
Ze6YOF8csm/jSToFT5QJ5A2lzvX5XfjMb8LO5pd90VMsk7AVZUsoK8HJ2ir78FaCgOw7xtqKWQgH
h5C5hJow7fmzGc09DE+58GU2W/2Dfmr27cE8e8fy42DX+9Xvt3CywGmjUGdBcNP+YLYpODChFwDE
oXBwfbjVdjrVaqyz4bhSx+rO9SOb8AvFk5W8Wdh4eS0ANZ+omSKyvW/zRpFLI+RBndsgZx00kXLr
ORgdbVftky0H6seSDoIKeX74N8f2v1Lv+P+my2GQBP9ZlsNBw6n88eVak2P6F/6S5FCVfyFQLIJ3
Qu5iIl4x038pcij6v7A/UHRzOo/QXposF/4tyGH+i0exOvGsyQvMx0jSfwtyyP/CdswEX2QZBrQm
BPn/bZ52/9euhO/af3yD/3Iwu9pE4dppkq5bJr+LPWz6z9tE6FGhbasywoShkoAyGUr1qXIN/yNw
JnEXi0C6EJQsbB9pne2oZyBfPT8HgeSqXf5sRr70NW6l4ktTK/qHcaBgmIKq/xpaeXgXZUVjD6kI
agCFvRstFceL4SntvanF4QdXroA0qKH8KHsqyoxub9TGU5YlcDwDgOui6opOP/CWxqOSBilF914t
npRKBeIY5rp56HDc2btanF86Ibl0DYCjdhSDHb4CmdNhkeAgAFXssmhwdKXRnlOzAwk0ND+jIJNs
eGCghTvcn1IZxoUYaObeTGhA1BaOhridP5ZFHxzHXuhvSymWz0o/3kZSMp7aBu5vO2rfSk+RHk1k
m5yE8vU+oIUMjBYVXRQC8R0NS3DNBi7Lo0Y5d4h1zRYGKAqSBiAC8TgQr51YIK2kAZdu1QooZPpR
9isk/zSRNmjngyxuxhyLy7TzHTQXn/QyvEQZ3XawJJgEB1x6VVpTTp1RirOUmvZF2lnAyjX1MNYp
akd6Xt2iNWocw6T4qhp59yQaPtJusm8gBSuVL3lJTRT+tAj2W0M7uJfocODdix5i5jlGE/wszfAF
HcTXpg6crsbO2dKFflNUebuTRpA6ZZOoWOCgNoBSUkN3HaBRZqoQGpMU8E3nwyKMlNcmbe7C3hxB
ciX7siy/ovNlh3EzHDCwVT7EwOhPiaD1txaKsR+CxnsakRTfY30OmKYtRX+PetSebssl1FKSZKAl
lBlADHKBHm6WyglWVPmRljQUgkZ70jQsfnHBGra5ZD026HLaedK8sPW9dnJwqzX157FP3c+8x8Rt
Z6XWOW9EsLql9K3yNBdYwpgc6Nh+M4oW2oKBprRkBh88bQgxMAdCqoQFPnLlqGPwNiqKHaqpG26K
2pft0gNkW2fdsE/0TNnXWAJzxQWA2RsZqMsQx1KhBfpTYvDx6GNsdPHFnL4ERZWtL3hTE93oPmEj
FL/EISJsG1fnkmz1hXLQ6pbGdtDkPFThvUgFrkMy8EvMQikMVkXwFQFPcG65/iFDonXr1n57hwfP
kwx5cVNF9WfmHPlo39N2opvREQLXc1Aw94rdyNHhuO9SVP9OgTx4Dn8gOw1CK2zQHRb2rSplDWXv
REIR3acMqasjH12/KJXyOcWSSI0FKgly1p4RidgHcnTrYioGBsVTfoZSoW9ksU+Ordo5UjVA1Qg8
Vfw56tj1IV1l3hVSSn+ryaE/VD424VjymgBFA3MAHQilCb9jIfgsSol1x24lXIo0jlBhbqxdkJvp
De9hOrMdRnmVGWu7Mq/yGzcoqdhKpXKTxLV471qh+z0fmuJcg8eQQckZ8nkcG3kPM2d8ynMQUpKY
Woc4i8ODYY3B61AHqLskipb/GGgGbX1/aMnKsRxZ4i240UCqwfvWcZqjLRcLGLtaYYErU6TLQk3v
CGc6u9Ij4QNzTtcAWCmtKpEOMl/Ug8fjoMXXRts0N9snKc3qFNS71uo21lO0bVs8oiDUKPqLUI4u
uBcxeYhiLJesTve+18Jgce2sDExUk3bfS1YD3EHQweJXvbxT6iS/i3uhcVCV8nZor4tHqdH6rVgD
U84VEaAwTQmFluZezeTqY1TQo910rtrsFF9ydwUf44MWpN33zEWQMIyQSq4MyTeOrWF5XzNYWEe0
aNuPQEFbgIv4Jj7LeTJCR6wjWnx1CPlHbA+DZP0oigCHNhfP6mOUT0gItxK2VmMp4J4NNuV0+NoJ
pOTGKvMANeixu6usniH25baWkvY+BcOEMCB4ukga8KGPc2xaLJDwZSb0d2pV1mDURiCnia/daQo1
HFVMLMcvNHYeIc5OaeHrGPZK5oMUe5APWlV8HPKkfnCL0ThWxagf2cZoYsgAdYCgy3e+omDFJvGn
hsHHw70LovIhl9EzBz4dn/vaL7dZxgEl0hxm3x2zfSrmEHraEFHi2jOcRjWE0yCRfRuPIl9BE70s
tR2amv7Oq7TwFkFd7ckaNdZYB/qvaTDzqbJRexAbWk9i13pHTkDDHjUc0hB+MuzI1yGwoZi8wZl9
kguR+eZF24EkG2jbpoV+y7fzbq0gZGtPONflYSIklcoOV0NAUAM+nz+wKIX+k7TiWRkDkdMDkULY
e1lJUzrkHi+WH92o5Bzy2wZAWt/yecqueQ6zibnuavRF6Z3VX6Gi9t+GWv2qBz5NX0SonZzj+tJ6
fRA7cm9Gt6hxWtvRkJWb0qhzQAkmrJowiy+e6WPlPGEzA9WMsVFX4oNRaDYelw+iFV2K/EYLEQKM
4Ac6vRjHnxScYg59WFhTy088B8gDf0ApiawX/Fb4FoVheZY92cIrxwsdYxhErIcTNdu2YgbxpUWz
VbBEEPCZ+BmB5fEgQDs8Co3qw4OUhMdQalOM2bEw/dFZPa+2MsR10FBRox0KF81iT7SOpgqGr/SR
Na5R+Qp73d8J0iRGyLqkl82/HBsomrZaeSiCsLzDeq/u+MG1AkRMSg74zsvjKa47SM8wMJtxW8UV
KeZ7FShQrGkeC0gGoCaN0PzYtn2c7JHvTfdj4co2u9XZ9P3YRrCx4zLhi/jKwVbpYtW3Qd4CLxdC
3WZmelvBF2Bfmx1VJKGWyLdS36PiGNg6As5QgRDazFuQA3km07kqFKhyoJBMAUhsFUanRLZ4AADn
OdTq4Kv7QvE6SB156L/0yO5PrRtD+2R5hXLsmCtxjz5nVd+CKAQhlGVaeQefTP6EyAIYgbgxpWcr
dpOPhVxXey6Zxg1XirjeNWTKbVELHaiIyjwmgtqdxx7Cb5wgjlr6Qb0PBdadkrTZufBl/0NoJgWQ
IGygYBqMEbsYaL9UEf0vQypDD9JrhMW3qqepe6/ryxp+q+ViYa4q3m1UxIJ0qILABKjcGcONVxqC
9CRjtydvOSOL71z3TAHeTc7WpEe0OABRIQy7MWKxp9MQeQ2e3XKoITgiuVzeEjTvdO6Rggxmh+cc
tGXshIWjUAfJJ32soGXKpiHcG0msv6ZFMNkgDkUGkyfKQvO1cxUozkaQaGdVaErsG0mSnVZ7/E0B
zd7PtSwBVGISb32lCD9LBYrcgg82xOuF+BJpOUexTJMQskSdyx/wpfcgbpR6fl/6avwRmVSw5wJI
i8zJJSicG7wFKG7TGeirTcle/5Q0ePnoEnquY9ix69HovXFRXr1Mam/35InuPpJoiXTg5pFOx5Hy
YlVTS7IOjY8tF7VXjYT4FFZS9AENaMnbFCLQgyQUC+T8o3AP/006xmVSY3SfDAgPDy0OOID1Puu9
mT1wTDd4OwqI6INb6X1tCw2VDj6avvWdgMQQ6rCKhwFnh64q9vRW3H/0TbO45RaF2g/oayDtUp95
u16LWrghKpsYTM9a+RrmGVWgyKqTyxAO0bMkhoXrpEFSxI5acd4BaQ2L84Bv4Z0lJqKyB+8zXgqd
V9/J6HrtsS8aYqpeDTZW8/38u5IFAPTLVDG5zKbyofcRJ+IR3YztpBRV5418bOW87l7oahgYk/ux
CCmwrB48qeF8hdRYwYpowrG8YLzopzsXi5bXsonq9tRI9Jy+iHDYOM+qUEmpG5m5bwh3YZIF3ys9
/NrWJdK1lSU6gk7iU8c17hQ95VHjS5A/zKpOXQQPUMa1k8iIgM8mgNuMupWeDAsin9ciAr+HBK5d
GlGn9pkjmxsA18gKFE1xlL5NgMWDn0NgUthgyFGcCsgCpVN4eXhKvVT9GGs56uFZz5mY9Jp7Rh92
uC2tsYWdG3PvjbyuwoK4aA56o9PNCaselk8dTvSLIoOZEHT3qjKYJ9d3BWDlg/mYoa59isV2PGly
UXm7GA7QToCNf1RHLcBcQKdiWqHNfohDFeKe4g7naMBzOHvxXM+3cyROtkUq8DwSG8+8NehPnhuD
barEMI4tILjoen8uIjE4o7mt/vRTODtW3Bg2ZybFXpplWwvi5YlnEqTgQBDSAfBOVr2KQqA+io1W
3UCfVCKQo3CJeYmmx7BOui9CGBa7VE2SrwDHLUCkeH3d6lg03WB3iG8DKyXbFKlswu9TgKcoiL3v
Y14hGH12XOQjLO+HxABS0Ai46CFZCeG8kb9X0AFPWgssqO2iDMlZE5sSyC+ntvVLJ+xHjbt0Bp0b
7f1iO0jI6RdabpyTQo8P9IU7LnFGWjvci4VXwcr859ZE2WOj5JH5AoMZqIZZ5ie3jrWDp2gtxNgY
bV2gl2pymxp5/moNA3cuT5C128Jsotd6dIEFKsJk59Br4aGpJO/SoJJxzNG1/9L14KNSjpFLJMbe
LWt1sBxN11FnxBlxPzS1hEVFakYf01EBwV1Hnl9slYkLiGBW/4jrsUGtGJl5kHaqDzOdlJJ4B8SD
6OSqgM23kQTnrkniY9eCkhRrwUR80cj3tdWWDs4wnaN3EXmdWnW+RTspPOYo3+x0N/APRSWLd0oF
cnESVgcxDXeptDQMBpDGgTgJrfEyhiIM+i5rXuBf6cfBRLEaH3DXDjWh/cKrCcmNUcEeeUg7G0tg
65W3mXvvDR635U4FfBwmgZ2iX10D/uKo2aouiyirrRdATe1T3aWxLfPzoH6BPy/8pPjAY0O+xRyG
6oOLBXJgd5GufFC7FlHnPjG4XWaJ9ShGRXFrRN7woeARum/7vn0R4o4yvlbJ4NGAHN/HYoGgQSJl
+SmlCpB9kxTfhyVecq2/VTOD5nLNde6ElnLm3skSSNMRPrYlWGeIWqZ4h0a+HDr4HpaRBrw5KYR8
K+s+wgv5qPv6Y6BWo79Fr6kZdpive+quzqIOZgd8n8FRG6Ep9nIZ1/JmCBsf5rVldZq8FyLXl49h
LGSAe0cDOEmFYaZ1L1gxctOKC2AJDy6D7pfojuDb+sRXTe6Iio6VilomN6rigjofuhxW81Wx7u+a
2Bs51bc12KkEJos0whGqwGWGrsysIwMbOTVbCV7OpFNH/bUrNtk2eFaP0Vnc6TuKKCehPa4Vmqde
7++2wZ9RZxVYk+eJNAgyUUtMgBUKXzZC3ysaNctD0yffQdX6U283NBrf7GgcbKTymEBBijNHyVdi
LA/kd4zZ9KH3PUI6gXwRFmiJNAep+rbygd62lf6aKpNaPCpdtCupVr6tUY6FSQkqYhTqg/at+ljc
CpvkxPWQTHefpL3+DU0B/UXltmCvaYUuDe53aPp2b0NrKWISQkRuYCQ0bMNeYnOPMfpZGeHCd8Ku
jEKwiDkukkizpoMrNK1VB4wQPV9lO9qKDQt3LzyqNoyoaqOexU1+WVO7nDV0fs0rSAugD3TRaAPP
++htF2r4HxDVP9d2fYx3CAifrVuE9s+dDRT3wNtsVbx4YUbfBJ310qvMshreuepmQvJJNnor3mH8
ijgqw9xMYfO9an5+f36Xpvd6oLMUjQy9aqp8Gmh8xphwI8EXbeNm5SuuRZmnKVg2sfCIEtRn0T9p
+mfewiuNm6UYsk4f15QVZAfmiQJzM+UaTz5i/wSnsnGN7RBqg12hY+O8P2nTBjTboCSZvKADAeoJ
rNDb1K9NeO+dDy48M2Vbl9xnCpPUQ/QvQ2HeWYOlbfowuGtlf6XPuJQg13Fn02gm3DO4IjCNXSw6
TQBRT/Anxtn7w3vbAfsr+UGqs+qQezJBer4dXuyPRWjk7L+RFdsRKqWJnmZcPQInKrlTvB9scald
R5tlvRV53Oe8Ycp6cy862HfJjhXSasNVya63mr7tvhr30v37YX+lw/wb/mqeAuvU8XWYvvFVi9yN
kfDAsIR9ZV/byk51ikvBP4DQ308YVtFuP5p3vUMhGkCQ+yh8h8r4/k9Y+ppXv8CYbaBpbWVtiKAq
0qDIdYh5dgxVOA/vB1mc3gnHAsRTEk1Qsm/HKUcmj/yYZfGXLjHV9fwkjLa/m0ap/YwP9cUSHlfF
iZeWyHXYafBX05uPksBtiLDmszhsrGbL4/zg2pUt/eSVVx5wYBo+G1ukjHZNCj4fJtjK9C4cjdIE
WcMLHDgf6oBvf0GQeZWQQg/EQ/uC6+XeG4xd58q8t1R7MIyVaIsfE+AgRwZzrZmzaIVohrC0Ga+I
5UpCYyqOsv37n3Jpg1OuQsx2nUGNCj+bDtwOI7ecWQ3LH36RriXM2khmm4zoNfA7cADfoG30UXQU
m8PvqDxO8pd4ZzmIz6yM61dH/Y+lqE6tVl1EC3mOb2wMLxb9gYUwycWbBVKU25Jywq7YB3vhmddI
GG/Gx5q1mNijD+pzTbB+eci/f8D0/18laxt7RhNiY7pp5AcJgDVvs5X0WE7G3xFmW2qDO0Cf48m6
0dSh9+gqWGg35epwCtWgOjTCpAQk6FQ+3k+ZpZ0cy4X/ndlZVupB6kpJQsroaeGo1mlQz2H86tar
y31tBme5mSV50XM/nT5hb4/nS7WdLCWGO2Of2eWPf5YxQEMQ5jFFGACzS6HWdGJm1ORo/a376X83
f/h2srWefShxpwkcLDn1RXmWb6D1fpY+vz+nE/jgj9MfOoAJRIT//UMt1h17fQgqgosnCSjIxzbZ
jme52hg3FHLoF+6NE+TsB9QAju4dCmn28PVZO8nUtk7KFjM5YVWZcXH2f/+iuWYsJp8Uz3CL2xRa
iIuPvM3M3fuDXtx7riLMJhxAHnUmasaborgxBdanckHKeyVbpcVVYqq4CYO8VkECvl2HWVxpWTWS
RdNzU4AkNe4V9ymJv+H8XPkcH0jwOdy4jFNt+ocJevn+KBfnET8Xjgu8yFECfhu/ptnm5+Cg0bjp
brkCncAUvB9hcUFeRZitE29Ax3OcXjPoTNgSHCgMA7F6Lbel9fP9SItf7CrSbBvX1EyowVWw9Kuv
8FbdGA6XeX4/hiQvLYWrILNLFM0V+vIliVc54EYNdmwaJo75DdkBW7DjlU10ceH9jibNLkwunWyc
o4gmtB+Qs6L5iF2rb6Eir3mOGiEVFw/7lRGufLBfKMOro8GXR9glOTFV3IixrtsHoIFdtPr26CP2
UICAWh+gPyifg5eV0Mr7k/tr8q9C46v396pW98qOTlR4hxbRFmgM4DOIvfnzGjJ+Jf3nLJ0K1b2R
1zZfEzmXITinuX5YGdPadE4/4WpMtOklF1WcKWGoRgJKrb9a6RGtUxa2aEd2sMO6BWA1yqnvR14b
2+wALtxIx+qSwDnqPhIAGloj70dYWnDw4YAMwtmCRjV9zquh4UbcYvM1IME07Lqw2TbWQW7/O1T4
X08zKDWgIUVRxch9tn+0Ys3GlfA0G3Ov+mYNgolYqYf1rCfm4DYiRILeH9XiEldli2B4jYA0mU1c
W2ljJ0G/2yAaa9ONpvW5t7bek+SkD8Jq6W9piV9Hm/LnahK9SqGXBeUH2JV2DLFX3sUR6i6l/pgJ
EXtZW32Syujx/TEufrmrIc4mFWOuOjJ1vlxJrwkv5qD4Bsulp5WMd/j7oZby/3p8s10Zo1lBEKyR
7QQxDbUBYIrmojLy/Bu//d8izbbmwKvDuqSoi9DJTy8HFDEipEeBBxc++/1IM5rd30mJbjKPaJgE
f5ToQqvF/DumHKJtOoAPW/FLe19iKtvBq6ELzW3M049KvC/3q/fOpT0SapSBVPovh5/ZKPOuzvwM
3zaqg+4+OYRcA3MnvJ1g3hONZ43xJi9tI1fx5jctzUT6otaJVznKjsIL0ou2/t2/Cy6eg4LPL1z7
YLe33V1ke7vxe3OovmYf1u6/i1n0e9TW7J4UmlZT6tOEq22ClJD2oTfDY6CW+6Ev/snaUIHn4iBj
qPrct61EoEZX2IqQMrzoLuTi8IsVjf9ok7mKMlv2aS0g1pCRrNFHaWfsxkO7Ab6JWRlo0NXb8kyd
/u98neDdMkvbwtzv7SYzJGnQBe70kKbO2pz0vX5KPw/PoS3cogmLRuUJaMVp/FH/WDthf+3P86cu
JYJ/h1ZmV5jALToBt1ny9SE9BofmYXomTYe6/zjsgiNHO0Ved1utbDuLVaDruLOMaauR1vlA5XAa
8jjumof+ZuLzpI8SDYKduSu3yJeubQzTX31vtPLbiQbtKDRiT9Sch31v87A+SbfDbuLAFms3i8WV
aQDXxQ9FRY9/NsJERg64DElUmH3SxZQFy4GsIDqAvIEd1ooZ3WnCiFqY4adHTF2kXd1VmYF3eS8c
myasDgFwX2S9kaJ7f39cXK24SGrw85Xp0fp2FsyxAfw9XQzoBW2xNzkq7suINXyPNMz7kaaDaj7f
moS5BRMAz3pO5dLG3pUttwOrVjRPrWA0dtGYO0lBU0yvMIB3Y3X3fsSFWYczjvulhQoCegCz2wFY
SUUbcemisP8aZt8C31/JoYXJexNgtjMIdV23ycBWJ8cUZb2dbmWn0mqcKFmTNliLNLsFlLFiNWbD
UCRrX0a5ExdIjuDmBw5+ZUwzrvavDUjmdYlHhcl3kuc2e1EvUkDEsWszqUj5TbgTkxLgTv2A98sp
d91qO2juvdG6tzIF6U4y912YOqibvkojULD3P+FC0kAV5XfQN5n4E7PdUNDoHgeIqqIu/mD58qGt
Y9BwSLVq4Uvi/Zec/F9jvw43P0FVrVQbKyOcvC/PxZf8CRVXmOrHFk9cjMmr79kOv6r9WjV4IVHf
hJ0twlj30spqCCv2wwlG4Cs8gGBlJpcuQm+CzPY7q9F8RAIJArbuMFwaBCjxTnd0aPhQpLb61+hD
hYabsUm+/tffkEMD5qTG4wMn2umadHVtLqVW66OqpR4mRVswbkjP17aFWLMientULlcSeOHCTDjI
zNNTB5rObDKlAZSVqBHOt46p/OyJt2Pw8f0RrYWYTeUgAnEJpq0sbILUyfskcaoBLG6f+4nzfih5
OnRn2ybDgS0JGUkH6z87lP20yUcjYzjy3nt0L+JJ2WH49YBMLuYS5V4yNtWud6C9eWeMVYIPOJeu
HBEL2anjoQfPfiI4//Gs072+K0dz+n65ZjhqUCrHQIqalVvA4pyCrfp1T8e7dDZOrQ8TpfQ5iAwR
QGSSRT+QzEShUFX378/owlY6WTZiBwhNC3rX9EOu0lFFKVkuRNYB2p2btMCQSW1yHalPwx60YU1/
Z+HN+Cba7IgIx3iAp0U04LJO/IRA90uLucZDe5gkWqSA9xWdCxfdsp14s6a7sTinhmHprARQGHOp
lqbKpFKe3BdwT5F3VSwUz7Xe4laTCtnK55sxWn9tnaQnVxt8rgwo27MTylcyKQTex13c1+STnA/q
jWTW7qGmaIognRUestZ1d0aUlBf8nTQwR21ri741rly2piNhvmBQpjFNkPyarM/t4QQ3Hgaaf7yV
87x2BDd1LMOy1SC4i3zrS1GK8nbw5K8uOKyVG85Mf+jvOUBBgWWqUaGdX6bgGODEJ2pUWbzxp1xA
fQNTaUdSc5+OHoX4RqdK0JWfNQlDHSv1b2hbPwSD6u5rVfqsxjHbMEBEnHyygPuEexv4WXMCnIlM
pd6hHxmgzppUzSXIPcxMNHS1cnwvkFUo14qnCwcvrEcNALSGzIA6t26kf2HC06aWU3I3tkCFXUK7
haKN9OGwKc7Ktt4KtrvttvqKyenSA+g68ryQKlci203/d2Rw5JKdPQTeFjeiDQoD2/AGXetbfRfZ
6YUt9/29YTmLfw97XlGVK7lvSfHpKYJBBCzi+tCeaEVv5YP++H6sxRmmWsZ5DnpNmx+LmhmKaZmJ
7AxoqMeBsDFM3dYw92nq20pfs4Zb2gow0YEqivaPbM5PRZdjWdAntcAxRuu76W/yuHsVzWRlc10M
M4le6SoSFbI6u6/lsCKkpGYXt+RQ2AFixnoLrv9dabnqSqIsrvPpLcF/qe/MG7OkSaaFKRuOeCpu
o1N56LCpbS+rr+LFIV3FmY7Hq/OiwM+rDwAzboQbVFCxfQx37lP0QwWhEN1nO4Smn5Xj+6nx69v/
sYddxZx+03XMMDOCfhpb5aDT3W7Rlk9e3Y5F0NijI/rn8IR04ftBF/PxKubspLJwXRzjnJij22Px
o/7QZUDfoP1Dq7xUcr1yYCxPq66bIoxolb3z7RAFRItzP6bY0Lnx0bOUe0UYThVywyvDWl7SGlx5
fUInifMnxKiYfhnIBZsyrsnYeGVUiBs8/qp8Uz6vYfOW7kry1HuVsdxD3WGWLH7KynAHgoGNpReY
V9+BpBdr6bF0hbmOMksPzZMTawhLIF6oD8jb9ig9Rafih3KrXVxjnxypFOxrPAL6f/LNrkY3S5Eo
yS1PkBhd0eNXFQ6nUeTxoOe79zNxbRKnTL3K/mFoNTnUCYMmsepRxWzjlQhLycf71sSyDwwZ3YO3
EZq473mMsE11Vow2RaM+QC465hXoh/eHshhIlsk8MpxddzYUiNqJVyD2sclDc1OIh0b+6ENCej/I
0nwpV0FmdfvUNTCF4gK/EcrP4M3lLF15Oy7l23WA2XR1hsf1EiMNlGjLe19m5QxFe/ChoCDzWqxd
mWUmf775XUX79SK6+vyxqfQtN3faLDR1Bgfrtn6DOczGAq4RInrmvD97S00kYFH0xlD10Yw/VNUS
dIXhBvOaa3fRrer0h9wZdpM1NfykdQ23pQfBdbTZGqqKqo5HCAdEC4cXBKg3rraZfLFdO9h2nxCn
rMT7xoPLf/uXMN4/KDa8Ge4sJRVLQwFd5wekjdttSin4YBnZy8qcLqfk7zmdpaQiZlKqawRBing3
njF40c7KAcNkJGDUnRo4vuP+X7/jLEsHKTB6ISFmeFSzG9mRDtaWf0id4PtwLvdrfY7FIU5lBiQw
DflPaSqE6cI85Vns+oWOxsYkNO1KK4thMQgQUFB7SLkq1qx2InRtqLktQTJJ2EfKiKXLfuVTTX/i
j+VG/5TmGK1SFK/f7oVcNVyA34TAB8t79A7SIXim7L4xP4k7WlWHtXlbXm9XAaf1f7W+qwRLQrjl
dOQ8G9+gfXKpKfcnZ2TW79c/0xKWFoC+gZ00dE4TI6234RQ9MjIvo54pv7oX8wF06TZ5MD+75/om
e9btxgaw81OZlvtNcIc08Vr5ZHG8SAdSjJJV40/ZO1Omc6tP2/N0fRQxwqDvCIFY4lVR/7COq2tv
af+8jjfbYZQkoLJhEA+nSaSB8Dk+uOd2a+1jR7hfu/AsHA14v+v0D3Qettb8FeOV0DExJSFBq+Qu
UJNz0jc3weB994c1Pd2lyrQxuU6DFJaB0c87i0ns1n2YssAntPAktZf3P1p2a2Gf4TH5Ytn5Ze1w
WDi/DfR7ZYmmGBHV2WZZC5VbSAHPJk1HgLt+dRt1Byt3pWSxsMrfRJntlgkUuCSMiDJUlYnhjxvv
u9TwVuBdSy/rN2FmG2SutVYp/9UKR9t6h36M9aLiasF97jK9LAbKMZvmqXwYjNN6Z3NlkPNCpln5
jZmkDBLdzh8U/D07Bfz9j2YSsWmM3H/Rjt4udtfQR/QuCIK2htMV8BDLtfX8P6Sdx5LkSM6tn4hm
1GJLhshIVSIrS/SGVqKbWms+/f08x+5UBIMW/Ltmk5tcINwJh8OBg3PWXeK3iUX4Cv2h7ksxX1F2
NRTrNloZQMdNZes627KzCP1opBXwY+Dtb+Nt3S4JPD+Aq7fZoX/IfeP1yX5g8ud5i2Jy7UiTEpOz
UrW/Hmqa4IvTcpMFjtUHq6/dWf7ZqB+brt/IKtcWSJ2MxFUwg/O9Lr+VbrWo582hQSV73jUA7Q31
AyN/h9v326oVB+CTzU19PSzVRtDdqz2rqToUYtXXqYUfXsk3rKy92LlBf5sRm3p2qcloiGmtKF/L
9/NOcWMKvTBwHByvOKUIVu/L1617dO0znVtcbF8/BgP8t1hs8/qjGZZMP2tHJUc62rA3spAtU4v4
VDkwCwewarhS3HRM+E/ze7sKoudAspHpdbZgHWuAgIvNXAQqjdFE5LrE0rjB8m/qq/Eg6D4L+PwQ
rfLQFJ3utvAAK+FJtMEZaXEE5duyQAb6LjPrpmWNWbqzEQey+39/mdA/gaXdgKuduZ5l56FoqsJh
5p6qTv1aIf6gMKVnDV9v+/v1OjAiRhVI5sgbl1CDMZ0ZH5ZKA1YA5GtS+44cdeMiEZ51mTFemlhE
QAaqJ3OoamSqkBIMpQ8B0pKFdaKAs+sQJbu9nuvzizFLdhQH4mVbk8X/zw4W5CgxVDKoKY/yvLNQ
HzQj0PT9/t9bgcoPfAYoDRuSvksrkt+i0Kc1BowNv6zpMYA1AMq82zZWMlENfnnAirgXU4DLaac2
DWRLh5Wc/AVJRzEqCqECI8sfqr8YPzo5+45OXgbGhkae2RKlPHrsW79iJYsSXuFQD2NeR8XZL5c6
VQO3ikR6KAZaajgx3rg5AwQ4vElUULVDdPj3h+vS5uIuIzL1Vp8pwBcgE3yeS9/8GAdQ99ze4BW/
VAEuWAKdz1j4Eu/RjGAaGp/2i2ohVIS882nKpDskZ7+M+vicJP4W/nTFNyl8MIPI22llfM1pssTo
GvKnPCxOgRl/bS2KFZuD7sL5Ls6byZyvqN2DqaVgtWwrAWAUk2TsniCZn5D58qK99KzcJdqhug/2
Nm+YCQICb3iXOnu4NrZaMlfhf2F/4TF1qndBIYpY8xwfxEUN/Y3XiuIBpEm3P+H1uNXC1sJTKkei
Ndxgy+hU8KftcVb/mWKebPGHFPYhlDrzKNwr8Nf1ENPAKrFvAVMFuknnTOi5MPOfZK5s5ofYTjeu
wet7Sfy4t3YYDWrDfkuwz2IRcuADIjq0Fps9lSIGTR5VD9WiXfC3/Wgcpx3zp4J7+vaWrO7+mdFF
aMoi20jyCaNJ+hKUnWfOys5Jf86QFt82tOpmcMAD+aEoby0bKrYvOVGn42YCINIck6NoqGSHrYbK
1SkVm0hblgka1UKtYLGeoTOKQbOIgtBVeXL8ks3fR/OvWE0Oc6Adbi/p6oBiy0KAhZlHKNohIbiM
dUMNmVEDJM+1OmcXyvmhp5bYRVtzrFtmxJ185heTakK22gszMuNzEUJv73P5r/9tKeI3nNnQR5SL
2sAmK4dkNSpgzrcbz5jT3W0z14ksW0ahhO2yNBu3E5/vzE6co77b0UV055/d9+ZD4fm71jU+KAzj
1sdgt9XqukpXBDYBRh2gSZptX3Xrx7Az0w7QoAuUbvgrnVL1sxVOP28vatWIxby4BZ5WlOsu16TK
lWrrAZ7dlflwz/MweJCrLtm4fla8AMCBDserhegP5NCXVuo0LNOkY+eGGGH5z4H22Yw3IpBItBc3
AQI1JsR4loKF5Q1n120WKYVIjEuoKE3pnsEKaK+R4QGul/v3Q5z86+gjzg3XDiAAamjaYusyPaxK
OWqooyoUUrvkEBg9iAZtN8Yb/dzrjwSG2wBpALeyzhjCYvuU3q54kLK2WjQZuvAr3Egbi1kzAU4c
7mRetoaxhIbEshEVUUnlMbLQbPTzI8N+GxFH7MflF8LJzkyIn3B2fJRiaOTUxMQYGZ7efdcRBswg
PKlg9lKL/W2/vsb0UWQ+t7YICs5QTcziYG24r7tj/klkBpAJfoq/JI8VfPJJCcFKcNgaSb729Euz
4so6W+QIt3ExCbMJyZYdpJ4yoVVtbxUirj8XiZVN34w7CfSStVhdV8VON/olq0vycR81dXhf29YW
X8bKrW7wXrJlarMWbN5LRomu14wk7RntKlIm9mC/GyBarSRegZHCKz49DEW+0+U6JO8pDroUv7OH
XwMtDduBpw0O49sfdWXVIgS/KbdRL3YWHpTP0E5ZZkSDCOU5h061nW65jThKl07Kis9MLDY2QE6v
rMCju7oExohvOEnTXYOKMJS3nyGaOypODLda+2R3n/+3xS08p0T+OYLgk09aBq4EJ7Wvbg3qXsdI
FkcgRtlBJ+IvkUt9iRbbOIRELFs6QNbrab7zBDMgr9WJ4UwgqNrW/N71eRAmbdqHaEkAMViErngs
ujoQ+xnJT1MD5aD/Lqy/39651WUhQURFjheOuuyKjojzWQ6j+sAzOm2fBeVPCyCh2RauFDzFPhxe
TtdvBLPrjNCweSMKhIbI14xF8K95ikT9WIm+b+UGsLoNY/kuKAVzMarTjnqKYJiWR2XD7BvEa+Gf
2DV0IeMH1PwNZ3cWX3LJGiN45vmEmvE8g3nrUVLgTV62Ly147IpnTp6ru0GpNy4I4X5XhnUhrwUw
hdLn4uzRzPYbp86o7UJdfawc1CmpcRm7WuvbfWgp/UbKfY3uhf4D8Nd/DS5O4jwGdkvIES8KbTqk
zlHpjoJbwtknj8mbuo3tjf+YX9OP2S8N4QyBubvtVyu+e/ELFidynpumqkN+Aegwb1BfOvPFHLZG
0657YIt1LjwJZvG56ZnweMPVUe11g3tnL1r66i4/bvWkriE/wppJqifOinGFe23jJoh6oyCid6+S
9TPVk3tqlt6o2e4Mq3KulAg3/5KHZ39uN77otQdRPqKKpBoGLTFtmS8pEO8bqYOEe5SiLe3z5jiZ
ozl+zJAsOMRBFm7U4rTruCDGxEDXU90Goy0vd1YWlIC9Dg/JSTxGKSqZnmLey/pO13fFffiSQ0jo
crONd9JePwVPcFCDRfHfR3+Brj5M9HizncxQR/pBhSwRGr3GmwsqQBQSgkOsvUzWxhatfB6TOCaG
Ad4Aict0PIs0OfIRYiCcTC1syY6Te3ncyj9bRZJxilh1HZIKyNFD+UnVvg+x6mx4/fUle/kTxK6e
RRg9gf0wG/gJRmuh6BRAJ7qBlVrIHAH3QZ9DpklpU060wf9olyby0TbjvDANjrZyUD7lpau/6vco
dB7sE6fN7U7Zrke86hOUqF54PzFod9waG7oO4PwGkd3ITEDBCLYIL/Xc6lU74hx+YbbHoiapqboJ
cgIpQDPaj+xTIvOdpdyn3q0q4d3t2LJyGAT7H0zxZPbE8oV5o24bxBWA2WvMKp3CYETlyASCpwRK
t+tKadz4qiuPV6Z8uSLZbouDv3xDyJ3S1iFszZQwmu+9c9J28x1Ma4e8egPT/EFTk49MCVDVNU48
Y1OLm7/hPSYopk3efCayADmjSZq1RTN47ay8WxUeyDplQGr66qUnEWriyJpJL2StPsma9i7vpo0w
srJz2GDGSpS/TYZdFygQwMHtbJciMbtvH9X9DHam2fl3EzK58R6d59Ntz7h2TGGOpJuBSDFVIv5/
dv7acqw7SeGitUouVb1QZtqMjXYcJdBBuXovJ8mpTNrHeBqTjfAjAuLlHY9pPERhPgCGvGVNCH6C
NlLznKTGZ86ySZT8bkZe48XouuE4jnVxnKpwCzm5ul7UI1UEg5jlWTpmrHdWBl+0KHNUB9hm93jw
x8gkG5USkJq9mry30+hvlLq+3N7o63K/yXLPLC8+LHWjETIcdlp/QnLcHY7RByEVJfA9Ygz9/4Bw
uz71lxYX7upbcU2HDYv+K8rg5n3Gk1SDiQRhIaKdmH6PwacWP6IfG0u9vgqFYa5fChYEvOXdawWN
WlOJx4eD7GjE0ImDr4+/5LaWQmerkK52ocrIz/BjNvwBSvDqfpioFksMxrqaOT45vhRT1M5Grx67
r2Ftv6csWW9cDCvvTZFNo7dJDYIazrLTCJsD844avpBLB2U4pifjQC3/tVfvhm5PV22CvHa6m9Af
GjZcfy2QnFtefBkjklFQ6rFsj52nhcjK5F9vf4OVhPZycYtbb+qTvqlkTEC2nR39Y37IjpYXtm69
h3t5j4qpK8jaYsCV0a6726J7uM5mL80vEnjFLEt/0vG9vmtKN0VuwO2VSjo0kbOxlyspLabQNZfJ
MlVo3hchrEucUZIr4eYIf5aH8ICUwxtsFHKF3VYp5C0nWkatM2vL51+XK1FgF1hrv1quwLApD+Vh
/MQzHd4pq3bViAky9c55vzW7vuYzJA+MNFmCitVevA/gKWyi1ObdGYD1Bp7lNvPGrNFabDy3sMhg
ffj0yybjbRAD0Bd9h+4Q3mWHLc2+LTOLlA/S6w5VqDczAuT4n/bGNt5w9UudL2fhF2OajF1bYafa
iy5vc4wk8HctmVeMnvgEJ5O0M973A7iNQ7uF1F7pn9El//25lhdNYYZ6GHRYb+67vWjjxI0HYan1
rNMl1A9p5sb3IaSi4649VF+sT7eP/9bilxA9pdVK/+1bKi9d6JWnEnpG9JLGj+WX1p09keqWT9JJ
hpPqtGFaXGTLE3K+8kVwq9O46eeAletH/Z/haJ+UY3HSPPMh2iTpWIsy56YWQS6NQqdBwIujX31W
kn/S9CjnW7eE+Lm3lrOIZHMd0FKKsNHuGiGfKfgmracensn+KO22GvTX2EDShPMlLVJ1s9ASI2ze
di+6S3fzD6GwmxyNY3DKCk9woTr32QFM51TszNfbn24tYbCZUtWVN+jF2xP3LBnsYjVoy57cc0Te
ct82XXFA3uJbYSDG1phWsrttbvUCZvaD1iAvdEaCFkm7g2ZA6svYiz7X6DtU3lB5yo6e+r73JKEs
xED8/0mjdDWWnhle5GJ57qhtrmBYSEUZB+OraB4L3D+kzLlyjD8qKDdvvQFXnZWmim2Iooi+5A2U
Oi2qrJwvi0KHS09k30mvE0qQtzd1zYrDJ6QhIaS9lxiFkYu/awKqrvagHLtC2umISMbOVul6xVXo
BkCrqfOmBLyyOBUNQ7O5NHIbWSO6aJEx8OhSpOEx6SX/qY4ydWP2fdUeqDDKFXC/Xr1TpnEy0qJn
WZOpv68qeRdU4xERFrcKg43H65oplEAQ2eFJBNnswjnsmVFlDWYxt6/q+xhpHT05aVUIjdLftz/V
SppMxY/aKhkyk5PGYg9h6aU/pcSGqzfMqAW5dEd1PHTt2DgSb57Q8GoYMjayjfWtNKtQT0JgXrR6
mY2+mmXosimfnA7J0sf6lJ/kfbIPD/kDys+JNxzsr2hbe13jbdFPrHgmRRiFnjYLxm0W++rrjt12
FmZ7BDUcBw295lMYv7+9pysnmzoA864skEOwfM/K1SSFNbA/t1blz500oKOkElv+xAgThMj/8kIw
FjdcmZZOqaG7B4mftkPiA/DY5kcSV9fi2mEhv20srrYqC6FYmbGhH0dkFtFR072EyFjtmkfEwKbm
jxAuNLQFGISCLU24JfgOSb+YQqyhueP03o5jNzAYgW9NN1D/dYv5wtCS4IpncsklyFeCC+WjErTv
qz7fSGbXvI3SH4gTmsxiVoH9PbvLymLSrBJHdGc9kt/ZjJYdJ0tPqS7k0f62O6y9QEBPayA1oDji
HblInMtxTOUOFLxrfpjhiBfTVd2heRRjY9s0vivhySFaoC4oeHjYqsuFxXHT1FZram6hZl8h4He5
zQ9FKntjucm4tuqEtu4wUILINu2RS1vdZMtZ12MLhpoP/rFx053z3Bx6WDjhh99+XK3kWlyQIizB
fsakxyJl76WujZNu0FwrKp3HHomB+0Aq0GRkMrT7YQYafRlqOnea7MsfBnsKP4YwAcMhqyIaXAmp
qI0vu7YBzKZSxgApjB8tNrtHsU0CTC5OYXQ3gvUB/SxYSIfT9KL/GNx/PRMIpAQOfkulMANKaolM
deCvaoyIDU8dNAElZWoOUBKZP24va+1saFTcTJWSJUnCYpvLaPIzhFM119Bn+2tl1vY9NwL1mmCo
io0tXLNFrCepZfKKwLLYQUtyqj71iSlaMH+Q++Z+UlMq8Eby7d+viToOBQDyEfBSi5hsTk47dVCC
uFOL5mKmlPWu7drkcTLrjdLK2orQyqXgAL0CN9liRXYFT4iaN3B+zDnQ8Z8ROOhE3qqOblkRYeAs
fo2c7hltNo4C0tVRzK0pZ3tL2hpZXjXDFBe1OnAdgCovzaBdXoRR2RKJ9Rx17didpvcm1Pr//uMA
AvivlUWmM2tWO2gOW8bU7yNTLT+1VH9OUf/7AzMmDLSioKeSWF0uxi5Sy6o4OC4ziF5u63fUTE5D
sEXTvxaBKc4jNAT8iwGdRQHDRtmvgfKZ46P579vC9yS7/46i7mNSdsfbK1o15VCnBnAABdwVJMak
GWw6mELK7EuloaGZmEHrKf7wODTj/raxtfcYHUyQpdz+Kz1TSvAjMk3cY4i21QlzyY26z7W+BG+A
kp47x0GJKo8+PmmUZh9hGA53cVd9n/NAfy0RaHCQ8Gj81qVDE+zkUdU27vS13aCxagiAkGixLk6e
hPCJNtJ1cuvE+sXgxV9aN/0couKfEWDQ7b1YOxfgLg2B8uC5sbzSx0BC29xg47th+Cua/deq6nx3
dpQtoLXwyWWeZxO00Bcjd7jqguS1XIbVNLImRaEV96wWH/v6sckLYLkbYX/VFFV5m+ilQUS1CPtx
rERzNgWA/yPpvdQO32j0/DTl4NnkSx7CojXc25u4ZhBdFVUEf6Zul98rsmBd6hRJo7Cf7dKCF1Wo
8C4dIZt8MDc7/msdFl6+tHgFLgeOz0Usk+I6aUvAk2Qr0z+Z6VqF20ASY+8QEU/va9rr29nYmp+Q
KStijBqFNX1x7WSFVkxSxhLD3Eb8aKKfZByyod04mtdmePmKrE88CKBoFTt9dhuo6aQkGQrC6PrV
zy0UpGR9PneChI7p7W92/YCy6VwitYRWG3UoexHctMgwO8kg47Gl9keUQZnfD1vYjHUboHMB7wuI
6SI3d3rbieOMu9oYJnOfwZq1k0BQb0SLa+9jJXRQQZ4R00BlLPas0OrJFC8oWc/7AD0cJ3yCkmP4
Pipd/dzRUD409pRsWF37UoJjkQIMhR4MX1pVBkQI/YbAkTnBzENK+xvlXJR4IKrZCFFr6+OiE7Bt
aN6umMFynxxE00WICkIvjo6R8Rz1lZfOGYK2G8/qVVui8iLKPUy4iFWf+V81+t2gKNgq2uC1c+r7
2lDCHarGx2xAiydy6mFjdSuwDQpM0DrADKiCwVzyEpEkF8jC9hp1V+UQes6XKUU52p329gcEu5Gm
kvaWlxzRc9gX0S7iMyPffDT/4OCJIUH4EMWlsxyS0J1GqnUkIF29dO7spmCoM9hl87BRZV71GhFD
RHlLDLlf7i+l+qGSK3ELBL3iTfJYP5r1zIRRmY+fbh9wEeUvLxz2FfZP8te3d9bCQeuo0SI1njRB
rXqC7eQUnZhjPm51eVY95szMIjBWVZMHdsJdnYWyvFdjm1G6yUKtLR4p2unqCzKyW3Fl1aYAgjg8
V3W853IX8zqL4D4lf4mgWbsDIxp7fhRUblKbPVM7duOOSvHx9nauxTJSEcp3pNAAbBbbmaRQZRH7
cZBqag8E5cIbVSTAb1tZgYXw1c7MLLYzGILUlmHkecPt9afpVRCCm3Ry4gf1bhuMeF2aFNVdHVk0
GCoMSjGXOxnr9Qw/DREaiLDX9qYbO/Yu0lXamwx+qh8N7cufLPDM4iLCBEogK2WDRfm+zrz/AF/G
+4FBTPOQf4ClZuOeWynasERBz0F1CDjIMhvqauSt0xAHlR7aXXDXHc2TfGroC8LOsdnWWT3fv40t
uRQla8psrRTxc2i/1ZkJIWWrPSdKvxE1V2q7rEY8FUhK6CQt33OMo8ytX/LcFhTuYNzQLyfrYgA+
8kbbg7HeC/fNgzFsqqNd5+bCMPxxMJoImJv4/9kN4Y91loUZeUPU+k+Z1Hyox+lZvGjcpvVfNpxl
xZggdWOJ1MCu2Q2rYuqlxCSGCUhfhnD8YQSzwWkQgAba/i/hXna35v9WvuG5UWORtcyJ1FM8JUZH
Y+Zmfc8kzjtb3zjoK9H5wsginEgl/bJoYGV1hm6yfR/KI3LZ6ckM6h+zVh1pyDzDjLlhdQXoTT3x
94YuK9qxVPnxZLO29FQ9d7T+f84eieZxa+Zw5Yl5aWgRogdnzDNbxxC49Z8+Suo7+W8gyEJkYCZs
g0kSYg5bqI1Vf+Eh59DzA51/VcZLqAL5Cre439fBrpaKFwPlcU8b1BKl2fTnn7gntLcMB/CMvhrd
C1Vn0KlC4Sn/5I8o3e0MqJy02utlT7XgDdG84pAe6e7oW/fEqo/SwqVRJpLQZb3A9qs21nuC2pSN
AWSmbXyq6zk6ISG+1SZbufg4e4xDA66mrLfcUyfphznyuZGiaHhOjfRzrRUbG7l2GDjkOrQkFPHR
0buMKWrjjOQRmai+/h6E3UaKvL03FikRT6rfdha3XRv5M3wJ2BHMlNG+b135bxtconHX9DuViQsU
W1pq3l371KZoiMF3BJbDNTdSiTUvFTSIKtVSQOvLsiztBVg/lURz46Bj+C7excq0o3W4x6G9DRdd
+3pntpbBbAoHU08abAmJmlh9ThwUPO0dzenDHHnVcCy0/Tb9wAq6gXzi9xKNRXhLkPqgS4zZ/qAd
JCiWstecXu6+fhi9jDxUzw41fL+I+n3JxA/Yqq+vQN4vf8Aij1KVUpuymh8ghKr6kwh1TPJ4w2nb
rda2GLYMShEEVrLRRbmlCFuN1lZJghEYT3NXo4sV7DY+o9ivpefSDYJhhE4/aEWREZ/fuumc2EFC
xfM/y2mO/R2dfyDt6t1W6F4LLcy8ihcZHQP6MwtTYeg3RiWCmm8+NdH8XGjyA6jhjUOwlsHQkxAk
bTLA5KuikTOqSahl4sXFoYfPPwGNsi9/lLzzxmNt78y74S7/KsfeVvV4LSOkJS6CGux01OTEDpxt
5uTkWZSLKnWa8uwseEuA94GWVNLG5EvcNu1fXBqQX1uVtWuYm3XHOv47aQP/RYUpdQPwsHpTnv+a
RUJlFLLdKOC43BxyA9OL7sXwarxXmVkAMuvF+0p2m2KnfdpwqZXvzK6jjE5zmylMZ+FSTmFSkKEY
BWvdtFfHXczQys4BkdM91m7zUjpe9W679bdyWATpJ28OpnWuG22BxZm0ZYSXe+OXlle7IbKPtxe2
El3FLIIKiaOo2y/vqyaYFXUaesMto1H60kiW8lMaQPZK2qyflLDe4iJYWRFGqBlwaDg1b9/3zJuq
Ouq6ppngFI2hl2nG2nzImsrcyNxWrQDfVxgrYbplWWKd6HNbEoNtbtg29adq1uu7pAuHu9t7t/Ic
FLAw3rdi7pEaxeXJyNNQGs1wBKkSjYUXKKgWxH6vPbZNZbuqE9Z3zCfS3fGtLRLata8GJFzMW/B8
ulJ9nq168DtVIrx1w89Q6bODEjOfpM1g4exJ2jh0K75P4kQ4pVVFv3tZQbbGJtJTlFfpT8aeTllN
srNDam9YWXvMX5gRH/XMNTLkSWupxcz4s9+B8jtI3s96Lz1NyABvv+VX6uL2hblFXJMRm6n9DnO9
fx99Lk+CWtc/BNZd/B2h3DcJvK2EeyVz+887lMlfyiLLx/XQpFBH+4Hpctu2r0gJZJDYTfVOLvv0
OfRN+xWCmWw3Bq12Jw/NVm664jW0t6nYiUyKbvAicYQiyEGDj7enbY2pq5TWV1TNSjdu/B+hoWyM
7Kw5DWAqCvuUmq8vLFXJuqjnZLpVOipuNcSvRjG9ZmaykQ2vHHUbdAPFXrQgKEYuLmDq19JcMiLh
ZjwQXyvNL069LyWH20d9dTXU0ATJhBifXB51vaytXuPLmUpu7ClCak+dTus+diZlIwldWxDXpJgO
R1iH4uflMbBSoy1lJzdcgH3vnaF/ocV2ur2atWwCjMxvG8JTzo6a7PRhYGewsIWP/U/9KYm9/CQY
ia1n2z9M35SjegDJctrSRFhzQDFNRf+Qhg2jd5dmSwaZSquoCFuMuuy6ujqaRq65jt58DkJtd3uR
a59MqIRZ1OtkOnuLfex8xx51FRxh48fwhlbxFzs3fzBKteHoq4vifuYF7ZiYW2QG9tzADCIExI3h
gWrdvWZScpEjz2/Cjc+2tiIyZgAWoLeum6LhOMaljkAGJ7ZI91aUve8k9tHRmo2tW1sS73RqwmB7
uGMWWyepflYVPuOnk1L9E1j617ypfHBv+j4qt3xxbVG0rlX8XaGTsBw3GuygT+0Raru6hzVKMzq6
6s6rCd7b/ff+QCJL0KcQxwDWIlCYQ1xWNOgNV21yZ5dpM5zDxVw8ZGWxdWGuzBkIIAzbJ/4QmxY+
kTplmcf+gKMfpn22jw9zeJAH1x8ZNpoOBgrfEyJxpqfCG9C62eYIs1jL4gHEmBZ83PgjiIzlB8yC
rpmGGPuD1+/0zyWbynsdiTzXLN7es4KjVW88SIYy240SL/oDAUu6pOe/YRFjkBxGbyniNwiJHvOz
GGkxjtJ98+6PClkXphbb7VdhUUliuX3ySZbq9xoT9JadgnYtN1K+1ayBXjN7S8EMmplFuTMBeDdX
4sta76TD4CkHbRcfolclcFMm47R9W7ndhs2103hucnH3NHlc5LWJyXYuNJeXerEDpa88QvRRnCRj
+Ov2OVmreoKF+L3ERTGgSvNaaw3sxafiY/f2dp694v021frKTUf2Si+aiEarYXn07Umdkhjucbec
pPbdmOXZo5Y5/r8PZohd0egWfSjI4xbOMdfx3NY2ubISaM2dn1fzztHDYl/5cntXJ1DM3N6/lc8F
zzjdZ0oCoF6XaE1jkAujTbFXOPXk2mgmupWZPUH//1hIZBC3ra2ETwDRioIatc0A3DKqlT3C8xFw
XxcSPvMxlvT+0DWtcadmMEncNrUyvAUyAYw6NTiwUJQDLq/vBHrsFASS0PqDMuBRuVPNRwkBIDSo
wufyu2BqiKDt9sIn41v0j9Jt2F9bKrQVuDVSU8w2LrIHiHwzi6IOhan5/Vyae5mpXcYt/mBDz60I
pz1LjTJ90rpgxkpffy3Hxp3L2PWHX7e3cs3zz42IpZ4ZqauhrcFgkDNU0FqUe8BJG16/tVmL6DsA
OCvIWCl7gbwJ0uei/dYZ84aRlWuGrBv8A/xXotK2cIgeMqgMfjb2ivF/rzcT6Z1f1+l3lGf1p3Ly
e0+v0vgxU1p5H9T9Fgf52hohj2D4kztW5dBd7qLVl+ZQyHDvVmr2btayI2NZnq1tZShrB1qIBrJC
w4baaPGxymQU61H4WNHetvbG4HjoDRyMJv5y2ytW1wNihbqFRtK1dPDcVlLwumynVJUvTc1jO5VK
L877LSpN5a0AskgQHIElZyCEkR4efpdb19ZO3hadQdFsHKbYkwpi4w4wlazsgridPCea1NOkFMFz
FarSS9O2shdkVvcQ12P4bLeWjOiuzP0zOgU4Hij4FHUPLHj8Vbej/R7guPrVnnypcENjKN/FtoqE
ZNGYd3Ypp18jp6SAyZWGxLSpS+M+iSflozorduwWVZV9p/Shhh60VdZe6aruvkyi4NmOJWU/tqO0
DxS4381ssr/4ZmP9bcej9lQpWWR5UqSl72E/jCSvHxIaamE8j5/txEw6VytG/31cq/ldhl7x19SQ
KUP5o+2/n8p+3kvwi6ZuloZzA5Narmt7PTajj0CwkoNWpPH9UBbRU6uG0sdxLJ2Tkcatq6SddSz9
OOeFkaTtr8LO809Eyah1B3mEVI8Skf1eb2Xnu5N2yilW9SZ3u3gIXtEYsZ6UZuYSYhWP1RhFD1Ng
FPy3mgpujzG6V5E8O0l+Z//jV+bsTt1U/PDTcLqPu0F+iC1C/ph0qleYfD6jkqVd3jn5g57IzUNY
54zUlv6QeWXjkBAxe7c3C/tFmwb02jr0VCDs7L9KjCZ9ls0BOiCVbmNXiEkDihRZtVPydnNydM3J
AdBRhxBosKsayJybqTP1PG/1snnI9fCxtay92qsvt8/S26lcejgJGtMC6NJeE6a301Qrcwp4M0jd
YtqXJ5GGj+U+fBHNAEaFduldv0etgJkepv6FcF17VOmUvyY/in+fwYlk8b+/ZZFR4V1RNFf8Ft5t
T1R092n4pQt+leMWYddaqKJCx/MGMWNK9ovslJqqEhXiMRVmKHOGhSU9IMo+nLKwBO3gDP9sbLKI
sFebfGZvkZqSa5sQSmJvgGy4Bej8zr4v342ueZJeSxgiPqD3Bk/YTjR245iZbvXY3MfHLSHZtXqG
qEz+d92LDYZxrVcljd8hkA+hpz1wHscv9qne9/voV0BbIMhp/rpbfA5r9zjNLKFAqqwM7wG5hROq
5kVeNdJ9LXi8NGkjHV87L7QAeK8CIqGftYjUdh+PZRRxXrS50x9jS57/7pw+9YKgHTfc9Ho11LEp
19Gbp9RFr+PyUoijgXCmwJuJUjqE3YU76D9uO4zItS/9BcC+RhNLzA1pPPgvLZhJDLNziwVV+tIl
P7kM4IuOXB2Wd1/dwr2ttFWFNTSjBA6Nu3txcYcKJKeqPHDJiVcw7GNDt6tGeK7Uv/2T5cmH8EFi
yrpz02RnfduCUl1/OKxDDshyAR6x2Mu1KknoW/nEWv3UZaCVptGvPtyidlxf45mVhefLvmUNcBQB
gT6A+dkHe2l21fww9E+CREfxzIPzpB7E+atgfY62avYioCw/KEgOFSACmKOr6k00Rk1RhKQsPD+i
2MtUOfwSZ3Zw31fa/LFRB+sUKGp4lKdafclgpNc83w+26oorr3KmQVCsANgsQPz2wq/yBGkzPbcE
uUJwp+Wu+nf+LT04hPf0uZ9dU/KCd5tN8+vs99KoffmBo9JQ5qzHqPXSPzo/lNAdPk5P4UF7tp3P
jgepD8JPcfCSSZ417KNN9NxKL5QfwFgXClBgeKh9X/6APE16Xmn8gBDpGO43/1uEUJJohCp7+920
0++2Sy2bRher1tWqqcYKo83eP8Kh8ZJ1u1S/02N4AkZPh+QlUBI3eLd1nK6vtsvFLuJgBUJizBg8
chunqI7haDGgHVUaA01W9SX05Tp1b8eqtWjIIxNOGVFxvRpyzOSplfoag7PtM/Rzp4ZbYO4tC2LJ
Z6/ANAxjCEZNmGUaI6cNFcDBEn7731ax8BEjHYe0srDh6AH1sMRVGWi8bWL1y5xt1MIjsihDZE1s
VJh3T44xncrypJjIRipp8q9rKzjBmamFE0RKm2bke2hv6tnr7Mj3kfJQT42FU8h/ZIrREkodzAAu
UVZ6qE5ZCILFLfz+STO/cwhde3IgFx93t/dvBWEhVvXblPCTMz9IWlNlIgJTop5I56A89Hc9ykzZ
L+U196wNc2teJxRIBHxMhgV3cS+V2lA3Zsse8jJ4Nwfh+8kKDrdXtGVicSlVk6nNdoiJplT2VVTf
z1G1/wMTfBVWgGoNU7SXe4agrN+PA0XK3IzmTyUNipOdxpBF3jazGu4gh/z/dpYZtZ82waA12JHv
+1NQevJTdRSjU+lz/Rw/jE/yXfCu2rhV1zIHeBrAFiAKoAEmXKxN9k3HznmcWoYTPHVdB4FXnuh7
miLNRvNq7UvRqWDCAs4N6DYW26hXhVmnOY1A1Uks12ykd3Y6bIAxVrohaCL+NqIvXiXFLBU0mRh0
G1NPejGffBhssv3wD0S7yF3ru6z6kFh38qFAW2jzlt5Y4XLyqG5SkBsxK+RwjV/8o3bHXLIXfrdT
r8wRRWm96LCFmVqLiNy7QpCRk3YFP0mh8YrzitYjgIyvWRG/m9Hf02QJy+P8BwHeFo8fZH6Y8VgW
0f2MzydJPEGUoDKPZeyEJ9Cu6q/b52DNJUlnge1xFLguFn6iZpGaJAUPrLFKxpPTdsmuKKfuNI/N
Fkhi1RTtFcBuFPWYW770/ryo0nSWePDUetzdpXPZf2nKJH+IcjvfKBKsmuKGZTRANMOXgIgxGsI5
FjUCRQ6gIxvNb3FWJfvasrbmWVctgRug10HrG3qUy0UBvcpMdQg40pSXDp3x/0i7suW4kST5K2P9
jlncx9rOPOCqg5dIURKlFxhFUsjEDSTur19PqreblQVjjrTdD90yihWVV2RkhIc70j4Qr2/yuJ/b
+jciF5S8LYisgXkDqQ9hsTyXeJVa4WmTpb2Ft7/lRGopp+nfGJOmAhUE2CPeV+g5OB0TS4BrMmws
1BSoAVRfRnaP1Ki1L3cclZh1L2wEGZg8BDX4ZAmPDmQ3MJV4c6BOJfr+biJUGdYSkI80Hy8V6ulH
E8wvhgsa+BlSlz6p7Zb65WKi27Ul6o3VMGVfg2n0u15R8CGqTdrgTYYOENPLoN7tTOyhXFtg+IjT
BnXK3A9GNqQ3g5WTe3Xtqr1OIbunsFYLV1raLm9cRHFHWac0mOdcHYN0NOmhqY0lGDDXMm3ZDYfy
dsTiLTSWCZ01F1ONpOPkL1AMDnU3fdS6+QObnSl4/7Dz/SHOLzK0KOVAk5iD9E4XtjZTd1kXHIsW
MITHrnX1EPigChSOhVfuslwFytJB8aW3K+domaMirV+f55VAK8KVkVBs2uhyrK1yLNIZEdcYp3t0
R9cv3cUYsMs6TvOg24EVdvf+kLfuKCCjgAyAF8BlfzZmh1FtWgde9FRu1tCmV+01mMaxmSkSBSmN
PIhOI4d0n8cy3cWtGIOjskzwIqK2ddYY0biAflo8e8Ul70xwrs2XVZzv2tDasUMXFLfyBu2tmPPE
phC008ahSkMx3uVY3P/sK7M/QiUO0IRpL7sPpdYEj6TpVCVaCmtoEyUfOA08YCtBNaGvzML9Kwtx
JTN6RqE3z56JkgbsTYHj9wflidMPeXifOjvrCF6gmEQymzqfMfHUIFpzueY6ytqOcG8VhlUb84io
rQ8dn+7LW++6ifJ77bt1jdz8MfteIthRQFvd7Fe0nCHuCHVwiyUByO5m5GekkOWNyAfMLn9/IWGJ
E5KsKFy9fqEp4gSCuRsBCdVdGDveUdR/8sxwlZVPN1CcyBzizEKvBkA55B9OnUdV6KSeCgTMXb8Y
3+tsTa9ym6a7rMrza9bVyIZplUOQKoCyzkPbK93N1AzNi43yTgx1i+WzCwCC5EHC515YG8hjI42K
WgbPwgtr44x4NBY5iu+LbQ+BXiqf0CfHPT2eJio9jL3BJA+HLYuQ2gIEBrc+2CUEH6oqqUOUAhab
pU6vtKpZbp2kKINO7+soR4yAO6Qy88/vu7GNJQc+kWcd4Ukg5ClYNRI7G4kFvvfcxKT7tWGA59RV
ZaKnW4t8Ykd4oagT7VdVhZ0xpitE3PmbiIUMmVxwaP8mvxc4HoAcRBMzoG+Ap5xuqzkrzW4ZgRXJ
WGbFyggYEy0u6qb7rDuLGb4/jRuRDWjQQc2hgTwfxCr8On7zIM8Q6ip0cS1/9ZxHR0lan3XsPhto
JtklW+sFEhBwKuL9j1BX2JeK0pZZSnrb78Cd4yfOfO0W1v7XBwO8hA4COwulCjHIVek4JBbYs3wz
tx5LRm8Us3kknaxXfysHi8wrx/Wj1AWeDCEcBNelk7tTYwPXZrvXk4J0HTrCVPduhvrQ0czQHQat
ngGFGWq7QVvNatDVdr23Ky8dfUdftOO8muZuRWes5EG9dRjxBAVGGHV8IPaF66fOkxzVWXCfZJDH
CioHJYeV0QeL2VcZadGCD8U4ycpubCEwXRhcpAeNemcF9oKYitZYFJp+ST8f2AxifdC9AxW0KE03
/Y4xzuiBJg6uiCQc+7HXSF8wJPYy56pTuTTJt8mSvcu2LnFIA/9tRTj0k6EB2lTACtd55dIV7uUa
uL6F3ml5lkpqjYeIb86gTovCdhpY4/ry01UdjH7x2fU7dMJWgXL//hnZcmgnYxPcS5b0rjtVsDbH
6V17xwLo1t5zIgE71l7k4dfm7ngzlcJZAYPfXBsTzKX9ZdU1XxeoORtOJUlhbnRwgncRiGSU8njj
lojPgSwWWbUMZi5QBHdudMA6oM6bhWASOIx7BLT+GpmXFBIvHNz3604UcDToWABhhG4D8R2fzHaV
LTmMF8PDQp4TSEKWFpU8VTYn8o0RIdqouZhhxY00zL6AAu83m4DyhfWy9/uGoz4ZjOBBHC0Z8NiE
nTH5RHSUdkZZFv39kaAQe7rfR7PXkk6FhRqCG0PFwiF7SNVF4im2N/pfE4aUzqkZG81WKeMiFENA
rzsUjSAM8CGJQQd/KKIUNLvR+ydLNizBafRzkUHIAvbKGhechofyAOGD7NfjHiwPeoSBAHhtvT4d
VddUpKQWZB1Qioy9xbT8onZkUMuNWwSNXrADsQF0tIitnm01QId07WBkuQbAeq9NC/ZB6ROFhEAc
SULWzZUC2ScuLPB/AEouOEDwOnfdDIEitF+Xd8YeV2gfJvcGONbteLyiELmT3JJbS8WZp4Ba59Iz
YtqImaUC/UoP4J/M3FW294Wk9X7Ufx3lBlI3XFQo2IKPEEXb07UCN33XoUcEtLAuO2qJ9aGZ+k9j
YkpwExuYEPSZ6CDHdgD2x9NacOlLlxpJuk68UGnEejTqwfJYQO4jPdIdBJFC41ND9/K355bTRTUc
wbcNuVgAnYSYTpv1el24fxjnmHfVWN/rHQmdyCmi8tLZ9V44PLQHNNDttGdyaX3NZUSMmyNHagxH
AbkExLHCDHtuXjg1FyYllzMaysuo/gTkHD0CExfw2jDroXLgHIzn94/61o4FzAItX5y5D8UEYcf2
6aCUtdNyTQCggj/MxC9u6I7rqbRfzQtym0T/T4PCEmtlO1eNB4PFYb50H/WXIk5C55OzgwhAt5NX
3DdugZMBChPbGdQjqg4P0MHVaFUKDhlZwYl/hPBStXjXKtpGIAQKyOnp6XAVKJIVKdYOL7ziC3Fb
78FKVjODQtC67t6fv83hoMMMQFBOZyTmUY1iadZqwPSpCguMcm+hK/A3LAD78lqlQx++cBZ0vVut
1OOTlWDfO3qS761idH7dcVlIc/xlRQgCqmbINMajqZJk+mFA7vcAuu7ST6laS+KN7dONRz0I4sGP
BPLn0/UxaT+YZov1aR6UG++GfCgOgEF85crGbthFTPfJdfE5v2cH/F8k3fH85Xm2Pd6YF16m65CC
WwBdYH7+uYH0Gdh2Ec5xGo5shgJGH/FwPI+pVFJ5gyECr8c3hoWVrIGvmKkJw51hXPR0unHRTo3f
uGOVFrdgN+0X8iFjuRIkyuLXcyrZSRvNB6dfQFhkurpzbXr4AuqtflV2oIwK0+sp0qMsJCGoh+a7
4cl2Dmught3OC6UtXdx5nc08wjLUpRyk90Q8QIamDjq7A6AHadhfQuDITw596icfix9QPYmWfVtK
hrx1PHUu2gegLMBNojvVFifvMq2HuMNCgwJJAraMEg+6kelHU/ffJgQH2pOBaZMCE2P8U9toijmC
RxYEbi7eWzvCqdGqwulTA3aygxFTwMuBLbymUQnllux6/ML1W4xAaf1+9tHCnkpVZDenEmkjFMT4
Hhancjbzxiws3MkmzdeoNs0xLIzRlvjTrRQI3vt/mxGmMylRKzPL15BjDpNjezS6HYkdZJ3NuAyt
fIdrN3zfw27dF+g1gsoXZB1AISPcF4Y+uom7gNkMlHQMzANQOidzyvZjmvx6YxNv9AAbLwdcuGfJ
xX6ZwYKsgK1tnTrv0pm8r4OrUkBfNc2vXJpJRrbl6gzg/IF8BdH82eM1tTQlsUrEv8vU7t11CDwD
/JYLLvjl9v053LSExiIw0nDSGPGWGljt0qXAwJpSvdGUB8VGFjMfwkSXSkfz5RC9iMHpanGiQTQv
JqJpZidN1gw/mWnyfRtgOBHvG6Qxk9yKm7sRhWX0uyINhaEJh87uEI0lBsD8LFoi7Z7t6sC7cwJe
fBhuyo/eBynWYstHAi4FYh/OSXHGveq5TWOCDu7n6PSAQUIQjKQe9r8eQr5ZvZA5Fn7riNP5xqBY
F528vivMCQYN8/uaW58G92WEaC2qE0fbfHx/l2yGt5CWQGQNqMU5G+mi16i4JwhmONTWhOIVT6N0
kYaCEjkOPv3yvr3XrN3Z4N7YE7yJY65Ed0qENSBRYE6Iuw5SJ3nr10ckpy7X20UL1fhnPiyJ4DPR
cnIhW9It9/J2zMIeyhWNmkmK71Akx369BGFBUCayXrWtXB8X7fhrZoWoRh1SDoDHzLJoDnmlKgm1
u/xgxureC+cP788rn7b3plWIZNrEUWfGl7Evs7Czm3Bmkqfn1qTxCB6YUXTrnzEPOPY65m7GJa1q
j4TE6Y/MUvbZKKVj39r+Nnh0UPCBMzm71pwu69GsyFMEmvrZ6vQvnlndOYX3xHL6o2X57v2Z21wn
JBOBifXwtjxLansl2rimDE2F09F5ovsW5UychsVXwzxEQkISa28eOPCHQHIK73fkMIWVQs/r1A9o
u3hFAaQzADr7n97EAC3i0alROf6d/f7WpBBl5oB5MBP/+LOb2QHQVCxQK+dbu2QS77wVeQF1x2tZ
PFcgZkcVretA4wyMjqLP00Nm2/UFsrXGscwZibp11nYkASnjYlbIFAyFjMh/68pDagC1LZATIFMg
nLjVQwFPq2F+yrq4bpAK7r96SxOsnqypZMsSuEY0EBVBQ+kMTJIqBB0sCWKienAHHxWQXeMAajgn
c9wuRLJltk6ei2ZQPGk5eETkPSDMmxAzoB3BHfQy0Cj1DqU2dmBeXX4jX4vUEs63CjAmp/KHm3lT
n0DSPfGsyQGMNs+6vW4MXQxduep69Tqpf9xyWbjI0UyOFye/zk9t6Zx9zFAAoFSP7FppwvYVyzCF
LiAFOHrVrtj91uFD+lGHXwYtGPqbTm2WjY6eVxUYRt7ahbscmI0yoACl8OxKc/XrPHoQesCy8RZb
jhoQLhrFnsHZlwM2YABvez0nWflpqTI4lSXJZY1BG2eP9+bDNdsY2VnbMmjEy7JXgW+imdfgLZKT
sNTyqKDgcijVjwl6Jv3cKx9H4klO/cZhADoE6TEcPMDKxUlduqlaWE2Rntaa3qel9wwU3epXkzKH
jZ7IFlHfuCBAroDCJwfpnddkvUbN5pZz4IDwtAwm8tDeoXjBmw24bBqJn+jB2WX76bKKxsflnuzr
Mci/Fnfl83SoUJ/dyRIYGwcUzxQET2g95vhEwaUjITyO+uByiUnXd1IdE61AsUGtqSxhsDnV4D5B
+hf8UMAXn+7fvJ1suxgAElwrQFTrIvnmadn3xuu/soXJ0B6bw4JiNhc7A5xU7NzGm6+rswoHNCkB
jkNPVB41Wl3GDFFA/P4lvOELOI80L8QiukAi/XRcZW5ZCitbIHGxgz84kHndZ9ZEJXoNWxsHYQXv
6QLREFJdp1aAwFGUEUQWAHTg1VCo4B4hh3qywCOtTYPPZKKPW6PCXYhWJkienvejLyso85xaRcra
6QPA83x7/vz+vG3tB9QiHdRBAYQ4awbUVrZaGb8GBj2PmWYvKMcnD27B7trK2f2GLfA7gMdbRx5c
rMfnldJXQ450h1UpH0eHfHH0qfYdJaUgcjQSSZ5oc2SANaDzDT7tLJRIgCjOuAgLRHmyo5WWX91m
ee6sDjyybSFxYFsbHWlAXltADz6C3NN90Y5WtqozbPV9er0k7qFwuo9Wxz69P4E8zBJidDzFAQHl
mBXkWgU3UbC1BImJBjNN91zOJXxlNYY15DfnFBC2ZSobv1LrL+9b3YINAsYMNmzUElGdEkc3gLvZ
tfME8XTt0+vlMwcqKpH6ke6m2DqileXj73DgY+Xe2OQn400c0ZAeNI+ph4R/MYGw3VDvbIt89oxM
id4f3dY2QbcgMilgfEBpTDjS4+i2Zsk4I4ieHlfdjMqi9xW3CKdpkQAPtk7zW1P8q7wZ00x1lbU8
iiZ6Ofp0VC6aSiprtm2EN526OGWuSCbXDUODfIOFnOKi+Yr5zYKuxfsztrXZAd4B341pYA+KGL5a
0Zt0pSlQq9Y4hkpqQvGrGYEdQmug5AxvmuJMr1zoEGG5cK6wOBZjCc6VMWRXXQaesMG6Abu9xK1v
mUGBDlyJ6HoAEFII6up5gkYZfgi3TnZepeP+MD6Pya+rJUEwjWumIfHkomImjMbOZ23UaAE6e2u+
UXJy6XVEBkfa2M6vhMuAzoHeCLfU6R5TiDFVQO8DuEDNcm+rbaP6plIxGiy5Ne87JV+/v78dtiyi
zxaEvJbBuyqEiN8mSm8sKkStvBaMCmx5rhPvgNZ1N2AVlSQpNhYK+w2tbXyRePP/6ehqIGW0MYOQ
tO2s5EYFoTVvb9AOWj2pkstq0xRAlUDlIdw/q1fTsV6YUeCyAnEseDqRRcr0j42mx+/P3sZxRXgP
0lGE98gOioqXKyuWtG4YSoGgS/EXwz06brv++onlTzFOFo/O/rPMS6qXoBd/hQOl13pR+rp7tJzP
vz4QFE05gzmELc7ogNxOSZNxwEDKcflart4Dq3RZPLk1WQDwAkCIAPYcPeyoaafXHKVj1aNvGQX4
PArJVG2aADkC/oEeFl7mpzsso11emjxGsbvxJbeqO03rJM2FWwkcx31jg3+HN/eAUpmFSTJu43bV
fSde93mg7Za4uR4OvO/uN4ohIJcGlpaTPpzDn8c5awEHgz0Q7RIfSqFX6qTcIsKQbAEefgjhCeog
QFfgXy4/J/gefS5WXeEKfoY2f7Qydpc1GJpXfHfX6Z5Zi6yBcmOt8GZEJgw8I4AgiZl8RbXan+r1
4CB1nt1i6a47wxzcqDQW7ctCOW/Pms323gZcJyzAhOvbGStXtPgq6UFf0mFGI1RXfNMdO43ePw4b
7gMZAnwv6BnifIuoKI+NNpsp5qL23B2aZa+qtF79qZUpV2+hWlwO50GvNG/TEScdoWdf9SvP2wJd
gqey/plUwXCFBp1La2dSX/kxPWut3+xku2rD7yMa5DhGB8HAWXkI9OvZog9oJgFBFXr1SmS08ETR
ITo7NKhZFm2xf39Kt8qliGlsBPNoIEViV9hfnjPSPi9gMYPyRl/53sX6s1y63qEqhSYksmc3ix71
uQ9RiEraNPtahhI2+MkX0E8PbjElQDZV+AL50N50Gs33jGRKoKZcba5qjIip/XPm5Q8LxOjwFgDB
aFN2D9noYSMSU0cxongqsuwwpICu5En9pQMnBlX1zGeTTaJBJ5VfjEUXDguBoofpVuAn9cxrbRk/
U68Ki954VIfhU7akERzYY26s10aefpkBAPStBmagH6iA3E4/JmP2FU/yx95Vw6qoL1RW33lDcagc
KxhMyKqlrf6ka8Vns1K1XbUWFFoepuenA55jfa59MkqcHH02P/Powa80cjOsMpLgracFnrXgSXEh
wYlGBuFFkzb1TJoEM7oEa1ywkDyjJQkZtTqLjCtvN157djB9KVVJXPn6UhJXEmyeABCCBPOchjuh
VrPoPNfVo4DEe8tIvKY+swDAD3LgtxO/iKb9ogZ9FZgypfQt34B6O/qSMXZUBYU7pvao3dSAwfsq
+JjwUPZH0FAp84PkuGwdUKRi0fIK94AjKhwXvSet2ZnonzNuSOJrobOnx/TKBPYsP0xhf91/m/Zt
JCOdklkVzkhuZVrhFbDaztqNl6tg3vmY6birmSPx/5vTyNFgIAM3uFTf6Wns2mnuaYF3SLW2B8Us
7we9PWSWJbmut24Z3GooSOABzHmDT80sS58VFc8y53rnPjIVbfoUvbZ376/W1mCQ6sWDSkOkdiYw
17mVV2Yq2J3BKwjP1mnqwVRpflSWogzfN7U5INBD8vQf8q0iVouk7VBkKUxZFvM7ECOxYpKY2NoE
6FFHSwmXYUCz7Omc9Qto8nIV3ffewuDoKqTn6+yFGNptXpNPvzEcBykl3puLthJhfQbCaQQtDKcl
t8XwkiCt+/8yIKof5QVeHBMn3i7My47NPhgVg/ctbCw+p24EeSweANhr/OdvAkJ7oJapr6hnm7m/
EP2mS/u9nuuSF81G9gi0JoBNod8ecZMrLMrCt1fhoN3HtZIYFywQR1+VJQ+bvriiWbHDrpQkPM7G
Be/Daaegygp8zBlnwdCUUMhxkJRlyfig0vnOrKcbIyuP70/fWdwJM5g2IIu5LBdeOqfTR/U6tVvQ
sCNtQ4sM4iaZujfT2j2sFutKvzBKHX49l/V0bo0OQTUYlNFdBBI6wb+CkRSEvLyNZG1YkCxFCFR/
0Ku/3OSO0fEID/Ka6FVBJ/Tp6Kx5GImbIPu25LrvTcfZY76GNykkHiQbXSwA6cDU4anrGmBM5uGk
uA1NMGoPUK/2PeW2rMfDWoOKvfq01ihlT3pMshfWyLoHzhCU3CjUj9GjgNcJGguFWYR+tNLYIJJ9
jV/TC15Oa/Yc+kMiV7IdxQMgmhKvJgORRpPC1OCpAQgKA8vIj8WEVh+jPQ7deLemMiShuEdEk8KZ
w/5TG6rgVWzZqa8ismrGO62R7cSzyFg0w13+GwfStW3V0xojW47DFDKoUBUxeBuWb9reBisP4GhZ
6ucfynsd8eJrI6qMh+w1Cfw2ohK/grB5VjUbRzLiK3C2Jg5WUaACVcXllfnVfaZmqB4gyfMInD3M
k6gIuli98EK0O9w6mq/eJVHxYF7jMSGVItva1W83GL+r3szN0jidPvLXtlLM+9XQ9+3iAp5HALta
6htaJ4GXzndrt0juQJld4dzOuaOBiQ12+WsF4OD9FGuRuZdJJ4u3uTjvgvMzIQubrARmGKJ0O8l9
qZ7TWbAsmhBuWKKxBHuYmziO8RSt4Sv1hBvytok0sPfZHW9urgLtF7N93C4yYyCqhaT2uS5KR6BL
WRPUAJR8zGNPGewoB7Mo5IVTEr1/hZzlZF5tIVDhxSnEkmJtyms5fyKvcUzBHOZ3aA4JlKC4YCHY
CsMk9WWv5w3HgBzJa1cIJ8EUexAzs809jy8baKyfyjp9YErZIlObHSQDE0MxDAzJOB1oFogbIW8m
LB5mDlrTDQp82SW9U4Np9Tky3AzJHUnR3Xb81GDlZCWCLYf01qqoB4EqWZuZOaxyjlGF+vkjuExT
vLDQQTr6cIfgyV5BPNE8cmqN5UI2vRuu/sS+cKuwNhvdrIJ99ZuSfKqqced0fdA1Fy5bw8rrJaHV
5iQjYQhGPC4JKNbvR9UGbsiZcUK8LKA1iAbmr27yibpZLFlOfmEIbhYJNpAYI0ADtPn1rL7xZmCl
nlGuep3YOVRtvwIpHjaRv3At3O7qN5cSCXcUFDjF1VliF1X3Vm01voEO6X5C+Fv5zheCyp+1S8Gb
qPj9sT2Y+1Ft/DxW8rAlvneQQTa2zievfP71LQQvPmXAPVMVM1wcrNgcQo0FnFvB2ZH98KE4Tl+M
XuK/X6EQ4lS/NSk4cFWburlOMPA2Qn7L3oEkLXQu1n2yGw8FujVjEvaQN8nu2POxRnMJJA8Lf44G
CB7KbledhybvfRfBywOWVpTKzDfYErWfAVYhjW89QOgRmFDkkf3En38oTkAv7UvvNvHVe/vCmXwZ
RnQrWDtZBcGZJEmjd32+8r1A9/pLGuXgcwXgivrqhZS9dusMv5l/Qygs1U3bAzoNY3NsH9mPQvfr
a96m7YbVfnkoS7T3aIEVqL68o+0M0sm95lvbgv+wB9I3TQHb4FqC8isuPBL3vrXTL8FTL298l02s
IYSmyD14a0Ngz9wVH8qIc4WpsRbwZilZwCCbViEkzZnjEJ17kL5SI505oPyywXG0jD+83rsdC+hB
z6OUi+Es0yfOqBiidkVtteAkwQiXqEpDesEgpzsH2SPZIyI8arPfXUn5q/iGfOfciGRs3ahoyes6
0h+Z7jOQsuh+enHT7hI4D/3BQCtKrP2wfugA6v4Ht/xZs4E4asFtDR2xGa2xrvUPcm+CN4EzKMC0
awRr8coJIwcIy8Ys+K0+RZO2wf2WuesOfJLRf/cbisU/hwbMM2dXxH+EfWQ3+doVGoZWMRhYWyjd
y+p9W0GSwT/7TxPCnqmXPG/TjMNq5o9DlkZz+kBWNXj/StW5HznZI7hUcLOB0RalJPuskNGOjmM2
E1h7ulCL0VOGADOc0fiFx8sry5kb53F5KFYsVx7LefvOAnjBvODaS9JlruLBvNN/IVUVjGMvCxq2
TKC/C11WKGYDXi28zTzW22sxFWjvDjjlFdqBD971eJGjvwx9bRfaFMhgCOfHHaN6a1LY+Etudv06
wiRqGejQsOG3k6/pbg2WEGctTsCNIrskz2MEwaaw8ZucTcxuYdO+yh9BZvP6Cg16X+32NtYwCaT3
oWxihbVTLJpoloa1mwKbBET33eMA10KDfgqxZa7RARDLfBqfOXG7vp1Z4Q5WWvSxo44EQiEj853c
gLYJRDvaDHp5slXcNAUcERDjXB1QrC1aQMAv9Yhwtvbyfd5CPcZJrcWndIytVEZdfB7jYPlQA3LA
EwemgLO+69Khmt4pGFh1SXZ8p6pRF9o7PUB95obHWmkXGtc1RYylh8oB8jx7GWvsub8+/Q5i55QJ
urqCuK/btjrYPwzkMcpgaV417Jpd9e33jj+q8tDE8HQ0PohPhwFcw7pXYI4h1BeaxdcK1ctXB/df
T/N/py/1h597g/37f/DnJ7DLdhTUWMIf/31Fn7qa1T/6/+G/9tdfO/2lf980L9XHvnt56a8eG/Fv
nvwiPv9P++Fj/3jyhwippn65HV665e6FDUX/agTflP/N//SH/3h5/ZT7pXn51x9P9VD1/NNSWld/
/Pmjw/O//uCP2f96+/F//uz6scSvRe3w2NcdfSz+sRto9fIo/urLI+v/9Yem/ZOLhnIZeRTkUMuG
d5xe+E+sf3K6aYAeUZLhzLEuzkdVdz351x/GPyEPhYcYkvV4vXOwyB//YPXAf6Tg88BybHge2qLR
z8h7BP7vO54s1t+L949qKD/UtOoZvs6pj+GoNA8JEM7lDXQ8rlnBq6Wkc+xifEYXylTt0nq3Er/d
GXdjoPdHS0U/ffWNhrIHvHAp/rQKLhL00Dq4gc9ywa67pjRvno0bcO3QO97o4FykkReZNxmUMmcQ
XCW+9YkrQtcfZRHqaQBzblu8OxQvadL2mTNc8fBlipWdPC0ouJtzK8K8OmyBXnHzzBMUUNW+14Pp
CloVKR5UwDHEFd4WHbKRdTxGcK9Rsxv2bzbjnwv9dmGlUyxcHv1YoB7Pnt3OY8e1HcZbCGuZeDw7
w6dGaz8uzInbeQjK1YwbICvb3ERlvy/TsEq8iKSMhZNNlQc6dC+ml/parRpBU9+DR82RfFXZgghX
zmq4TZ11z8uRLwhPZCq7Tjofp5fNn+uB8hQQpQ6K8mK5epwdNyPkOTMuk6rHpfYMgl3fNiXRnvCy
OzcjvLTGKrUVFWaQlDVbvOpyZKFAt/oJz0jpVX12dtFPgxZNAAyQE7KgzygEXmZHZ2N0n/hlNsfN
oT3WVzTg6ktrpF3J0wRSe8LJMV1Cm8Z54hicwl9D4wJUPkfruvcTz18fawResmhECLoQMINYCtVJ
gHPBkYQqlfAMSDsvQecF5jOZcI7WPadynX+kz+CbCP6Dh/Lpk+BPc5BnQOsOOqlBdI3o6E3+q9fb
finMJ6cNyT12IzStso9eoN/oD+y+PhiBXI71fITwfvDzLhy6C7oJsc5HAaG1S/NJ33lPTpwe88C5
GkIX3Z3InF5Jg1hbTPUABWADG8wjLlwgZ/k2tPUv3WDnwVTPIKlllLgB9Oamy7pvzI8U7dy3qqIt
uXEAwq4aL5zeavNbdKWMt6iRl1TzUcpQ8wjVwqnDxcDGti79pWvQakHUNLs0VgtwJeowjesLlgzq
wPaS+dpMEoj95fqzOXTTLWNs2he0bMK+7AAjo05VXc0d0b84kzbZvkF6736e1DZqGFMe+3ZKL5Nk
MtSomOcnsubzVd945YF57MVQO7A7tdV0HPqpt2K3AceEqSvWVQ4mQ9xsRVuHKsHdB6Ugxx0+4lqd
HsamhzrRqmrfXDNFZXW0G+1H1ivLfoaa4WVjmutHSO48qFNKG99rLAvxg50FakJRTMqcLPDcpLiF
vqaZhrMDQUF7GPsGeot59UQm0n4r5tK9SNGlWfm9Uy8eOnoSQkM40yzBrFDVDE1Ks+GYmWM/xl3Z
lPeZVaT3eaOnRmgwZQAovXL8ZmIdaNDJ5ANlNfnO4qxhodXNRQHkQBtmla7dKZzbCP7ZzJCEsEev
870qJShEtSva+7Ksr/OjPSYU3p0aD9XadXSXmnTZG7lXX49Jnz4X6zw9rWtlRWzsVt+pVrS9z339
PKipHrV9Xx1qsAuG7WDNwcSGOpisvLxd1qICmftiXbSrXl0y6gB5lFQEahN2EoIr62msjNWnup1B
vYAOl7lWfmcdacJhri4rY0AGtCsu8w5nDfWYoK6sHN0LZAk54fy3ZFHIrmBLGuttrexGa+wPHhnX
nZpXOvCXDj10eQrlRg7VWZW2vaItHksDI+qV0zSoS66OBe2EJf2g5m31NCTYT11aowJctsuNMqGl
wp8gIU+DwU3JLk9sOgdj6VTRlOYrDQByGR2/HWvvxslS70KBXiXpoQMfgNqVZL7uEcai9y/vs4Qd
P6PA0HhIwcMJgZ381A81la33U5cGStcfMgL4X4qCkTHEq108NrSJ3TIHZSuwNSMI2m1JJ/1pSAhj
r8Y5OS5AASD6F4wvhJjZ6Cg+RSNqoIPl6brO7EqCezr1tP9nBNB0UI0APSY2DQPGyExSpMGKmARK
Rr6pVsFSP7w/jzzGefuYxQjQkwwDHJYMcLqQZ+3Q8Up7ywUBtdoctdIo7tPEaI7D4pLL2rbTeAJY
qvDVcnIklnl4d24Zzd42XDv0O4Twj2VLm9bM8zWy3mSDdbUCyDE7ynVfTvtxTSQQldPg5nUy0b8C
HB52C5K5Iuaqc2vLo8xFkPZVUW4K+7YwrioqCdM2NiX6BJHIwoMd5H6IOU43pZrlq4biVgABqH0O
Xc8yeLLQxyqnmDvfG2hy40renPLmPDGgWUPJ1NQM1BqBTH9hgsQUcsCSUM063+Z4VwHXDcJpTNkZ
rwJNWbsM1RIkFkUrweJkuIcIS1pjN6n28pytU9P6RtNUsZY7edSz1Bz9LqnZl45hWyPda7skskuV
6nE7EcMKUi3rHivbVVS/wXsrNHD/dgDWlOSHV1Yop6lwRh8W1XB2SZ5oD2Vr1MGcW22Qm0goWXoy
fE9UGwI5w6JcGL01R5YzDBcUsK6vqj3036smy7qrqRqJvQcxlw2RTzO1772Bjr0/44a7wtUzXmgg
aLlvHa9MfdPtu4e5d8fKJ0Pqlqghut7i64WLerdRfrDMdp8CTOEmCiTEjGq6bmov/dHqTK0lu1SI
H/k2xVMW7HpocEU741m/VVHkuVOXKMsiATqHdmB89649UOM0/ryrP1aBtKy3scQ49681dzTa4L+n
O5bk5pShnBl0kHgARVOg7ecLFHZQ0VpCN+6uFEmn17m/4bLO6FBBR7IO8Lpgb6znZlY6KFUvh9HO
YtxQoZvfVeTGGnp/SOf4ffd2PjxXxc5FzySSB+eiPSO67Btj0IIaKUKzvq8WiY8+Hw4+H/JGGuJT
nm8QhlMRa8TuwUtVx+f3LBrXBa1RLxpaa837bl2i94cjhML/y96XLDmuI8v+y9vzGAmO2IoaU0MO
yqlqQ6vpACQIkgAnAF9/ndK5t/vUtddtvXxmb0OTVFmZkggEIjw83Jf1gfGbhai1GGTjM/329xiP
6KRisOk2+sSOSBdy/zDdunCwkv23IMRvtRr+HFYgqBFAUCD7CIL4b8m+atCrAjknnx8y9F4duEyY
BHxgeQeTiL8Qj/+Pkv0fkqDj8S9gsn7+NpRN+c/o2O2/3OGxkPyB4Iu1tSwzDPilqFfu8Fjo/4F1
sJhaYB4DpcrikvYXPOaR+A8IDCxsCHAi0FhJsDP+Gx8j6R8QMMMg2qLy4iONIv8RPuYvq+AfJznY
OpDFxXGE9wBPOBCOf+sTh2wKSWcKD0Y0QMAVgTrw3i2UGJg6hs3B09MMNTYrkCLKERA9i1ySB83I
ViO6g9+LQdE//biadrGHYPQQNjRZl7MDSV7C8zxjpNkMMUb84ykUK8xAfBfjZPOk42Y1jhk6wgxp
uCtw7iZ6oLkXIZO1U39FsQRxXR+uSwc1pi19B0LTiddKkuKnLgPT52U01O01aXlJTu3o8XNcuwqy
ozGzuURtdWFNKnNT6uHJ1w6G3I5VcfM4sU5mc+4x6cszkWNW/mzDrG0fFmi4yUOPeh6sLriHPH2e
aKHXdpiDc8sDdRqSwhvXvgjL8IsdWMV2pSDQBkMi7jcbWYkM0kxRPJ+RuEOPTcMXsViHsWsBtgdU
jRdSuj7cTP3cPFHdzy8yQhyFFTsDNxo+FJ4qilVSwrwFPu4YmoSG6j61cN1unNu2poZKS9M9ea3G
jKjiGlzMFNMvmsirMX78PMNC9RiG3sElw7dh5GSTThB4ZWUNiSNv6LYlnj6HLW22PAplhSNVUEQe
2Ig168FGfpdDPkcHH5hHpPINZ6tf9SCp4Cu9YO4uVOKepPxHYeP/NdgckpP/KiBc518/f/0NZ7/9
h3s4INEf2LTY7cjWFycbihzzHg6Ao0NQGhLHyOaXqJ3hsPorHCT0D1DAcVj8FQLi+I9Few8BYoH7
ljjxn0SA6DfEBCAJECgMhUKfGxNpgMv/nkQE8IpD45PwzYA1fBpBlHmiph5PjcrOjf80ct78kB2O
LUPC4YJXAlougETIr6xmzYuzRxdTvgqyluxcnfmnrNKYJwsmnkewunycelscvLZ+aQr49vA+dls2
eeU6YV6wZwON9mVXFrnXwrqpIUdvnsMDSaduFyWCriy8yVDflwCX03QXWlfBiWLq3jHDykUVrycm
4z3narr+0117ukfAfwaYk9+KjgV7hNQaQiy0nxaW9W+nddIQasygzBpitPjrbet1e0UVQzU92kvE
M+/dWbuSpo7yISLNLgi9/qVLe7X17JpJXWxF1SfPVkudGxz8O2Yivm3bjK1Y58zXSngwaep9suFB
RvJMSX4uZmAwUSqhWBe1ele5YtjF0H+BEm5jT1E6tCAMBOEpjIfwzXHz19MqlqumSD/8MTlGA0nP
ZLmIAAATH0WXB4GXYbqtal9aqtQretzkaKCqvSoG4l61KvQzT8nm9qyYJv/Vk+mGiFo906L0X6e+
1SuJVOmYLk+hlxmuOVwac2owgyUcCT9monFDXOjOt6f9Rx2p4d9UaNH/viW4IyEmfFBPY1Lhd54P
NxX0XOp4hBD3lnTu50SC4sNMkOWWoQ+aQVt5H/EwTCuJ1tOZ66T6GGG9RhR/rznkyq09RiFD2eNP
nT32AvLt+B6hgH8yKKQu46jI5fZoWp6GME1YK9bAwY952R5z5qCttRmYmKQozrwbhg/mLoGXdu8C
G/ixCMOvviXJO8MhQFl49l34aMOWX0dSf+Gm/+4k1neXpGZF2TC8iTSGE6va/euF+zuXHMgn9GIx
3wmCLMS0MNnx9w1tGKlSQUO91lmAybUpIW8DsdNhSDjJfd2EbwlapnsVMrmcVnI9ppi+gMdFv8l0
sR5af9XPXfg2wl3OALrUTR5Xc/QokG7uZklQXU1jma7SrBjXQ5A53HhYbK10Wh8746b3eKzZHroT
886Pfs7RFJz9Xo57B+j54ORgzllpvPW/+dT/K4xBewI5Ligo+MxohP+2XfteGBQMXr/2dWJ3M8Ad
bKtGn1zfh+dBU7XWtEm3IffgMVjx9BDPRZrXVRa/Q/5abUvP2C1MhOQTrLmLQ8vr0WHeQLB93KUX
IdAJcAN5I1rXz0x4h8L2Op/sUFxQ10I4KWn66xy1SzVN1aopiYE9UeNhMgKc2Ukaej86/9aW/uf4
9DvBErcZM09LxF6mnnwYV/79Nledn6Ke7Yd1bGaxBrIantKwHrc2q+Qqrgp1mFn3VnKbfe1TcxBT
lr0pTOntqShf6lkA1XQETjF8GE49KP4nXcJHbHV7fruUflLuZ9T7H4oGvxpug5ey7MmDB6nyDenk
X8nA//UT3d7xP1LRpdOTopeMdgiYDGBF/a6U0+gMHM040mu/rPdhOtCLHUpyqNou3VnMEa2LkVe5
bOoijyIJJLtNH6epXXsuKo7/uHRT9rWCfe1RZW206yI1rmKvzrO+9McV4/ExqCw/Yz9OL5mCX97M
2JN2AcsDOo2ASCJ7bofSnWMNMxN4c8AudnyJuHW7unD4Q0XT7JKp+xQ4Fs5NGrEzbR7u+6AdoDPX
dXalkir7SuHyBXbnEO9npJehZcVZxmJaUxs0h8bT7Xtf01UzQIVobFVwtmVcnrJ57DfCKO+jK8nZ
eWH/M6TmIyj+nYYiuZHX//59o9MOgAiTc3Rx2PotUHidqdOGB3KtvNHmLabbNr6ZBwg2TjNw1zKb
D37TmhdIlB9VOoUfNQ7Bg5JErMcxpK9jFNSbAe5NO0GG+tQWOhzhXOqbA5Pjh3WTD21XVl472kcH
cHCDVRn5/Jp55BU58luXifSYlKRcaaPjK4xsN5FmG8x7h08pRTtg1sm8x5w481YxLx9E0A+rSHd2
T5YgRgWSVt4FOpdZplZTYOJrwKv50PuG5TAW9RtCkp3KdAUQisNsE6Hsua3NJqkSeigxzXfwaQ9T
RZupp7ka88Svh6MY6vjazL3Z9C1Asl4cMEJOHuChEB5MXP+YIOp8qNHlOKM2k3kWTtBpxBh7EgBB
v12QY9NHLGLdbaG0OX5tg6KGzBQN8mlm371Y0quaqYKnq2XATzrETz/Vq8n3smwl6+gz7OVZlVX4
NhctWSdVR3eer8ZNXyZuC16Y2g0BELtbKJchUTtGoTQ4wOsn72ik8rAz+k+v768cZdAEVUzVfSnj
gu8qHb+NVQrrK2qiC2Lfz37g3iHytLxQNW1lwj+Lri82pGKokHhjH8JB4ld0TQ13GDnpU1f0QOev
/dh1HyRCb4UwWaOSmyy4DpKhlIuTL6LIWti04aSAwj0cmvjc76Bzpzds6JInJBpJJrDxxlpCNZqi
gV8Lh+lTtFnbKXNrW1L90ibdZ2sy+bVyXbNm3dQfmUiAy3TzUS2vN0nababEzlvD0mLccS1EXvpB
muMAGB+ycO7eo4ghyfFjjflWVgSrOTP2M4k/TNLNedQn494LVf8iOFmHMN4pLW8vUiXwPrgda20w
lnnc9cdCFf5XVy7qsGHIXjQEAQYXr/Wk3EfM+XMA6A81bVKDSd4BXWk6FoKSFJIH5FyR3s5ieiJq
it7cxB1AVlm9lrxPNxF121iE3aGkGbsoGtdrEhfzN+RAK+pXA0rKsXyos3raORGxDVkO89tT4p4K
JpAmLluh+Z8fGNFweox9++rS1Nuwvh6gjIqdOzZQla7dJrO2+RrFsHEUDoO4yRRhy9aai6NoeP0w
VNm10kIdIKQ2IaH1H7NYzJcZGWkBZcWy/qyjGkqdZVg9DpG3a8VcbNqyQNjy+2HbI6GwUSqOHZp4
q7kFxa6ZRbRTTQZ6SGiveuxcsA6bpn+glsin0iP+up8izLgYv/rRJgM7QwyenZMtdufA03R/22qG
MpVnviLbWwSB6kHeRtY8ZTxbKRgOQ1wBe85h5iDXiJjbVuoM0DF+gnc1Ad9GgObh2bGwSLjrNSJd
cUEiUlxuj8Yyg7dLOZA10cHhX+clEKb6jSGL0gFgHzTT0boA2Qlaq38/qOHVN6YeJ0Ge3r5tLpLw
RGZNd75CYFCVm15rl6hzuvLs9Oa0sk+QX2+KFUMQK0xcaOztTx8cRVQe4k8aynVr1Ya4aTo70TRP
Xd1dWWlasfXnIVyL5ZQyVhVHjHaj69iuHCakL14pIIURFxP2MMqmgupneO/Jc9hFD1C3CgG4l24F
79T42EXNmx5geLZlBEO5sR4e3fxxfyvgFOM+j17uTJZea9V5+TyJONfAN7bOIP4WcT1sSTMln26G
DoQj03deTk+KDj+bYohONhbdCxm8r1mHvZtW4hJUc/MaFVD9gEK+OE1xtPXcADtqZNFvJGzDtQrI
pQeKtWF6tp+96zAUTZPdhL5DgSKmXjczfj4JR36VlTsZw9S2onQ4tH5T7+9xEIPNGZad1x6GEl05
Z53CyUfpplPt8CKVTLa6UhVohFCnLWX5IjJLDmUmx41fj49JOY2n2/ddwM8DsgkG7cm+/mlxVp3v
YTK1Td5JtE4xLO6+xhMQFqo7vnFoXG99rdpNi3HkZzaVxUoGXZL37WRWbcyGRwxnpw9hVb0TZuRj
5hU/wpR1H+D2eXvTZM+d7bLokGXts+qV2d+O40o2H8K2cj1DIv+hQuBeTwMhi4xPsm8SrQ9JavOK
+lDVJlF1tRm4BaisnvrE/QxVkB3kCNXSGdEDozgeDdf3VRSw8PO2z6YaJQ/t48uEYt8WBmyvZdkM
twuB5uT9YzcCYdInMwgX4E58cDKovVzyItYHQPSq1ofDeSKm430vz2mPaJxR9L7A1l5pbb/WuooO
zRwBamStzXlT0ceujOljlXTTsQmCC4bQgCckQPg26LJUoO/yb21cG0z9VxCltOWMph07myUL0I65
famnxai9w1jsctEqgIH8LY7ZTpXbmiChWDbK7ZKgeN7e/7VFK/zQVAnBGiBg/EDXdQOxHrhRlCPf
M3/68KrMrJp2aD4bWcGvffKzvJq02iuHiI00EwkhpIB3RNjHwGbhhkFM5EuCWQleOflDIgPUc3aa
kG283C/Eynxsu+1YjktcClXuOsMvi0JS7neYe4ja6E8Wh5ehwqHmlA9fRy2gx9Tu0nS8pMmcHW+L
2CDlPcGaOm5LUAZG8sIB5L4JHgcboE5rPvDh4Pfp8NQPBgPc0S8/GJpvSv3sXZqcuyCFNfrwvY6z
/ivYFXxbyKHepEY1HGmy7qE2Ssq8Sqb+e8jntTdHYEhZKTFYWoQX2lpkDqzF8p8ZBToDpwugBKtl
muLc4b5ewCih6xZ+IqiXyjAvoHPxJaN6if63OzOz/kBi7DctrdmL3sGVvQ3sFpneO63maR/b7rVu
0AaUadJuwBg4tBIaWR0SexrodN1AymXtybJcGzWke7WUsdqWUPzRPyewe4pVVDi67uoKxjdm7B8h
7Tbv5xKkEGown+aZ8AVpmdnYPm7yJqPtPlbE24haqC/wmHp2afMyymnPwXh5nwR9mOKy/O554w8c
ZwB2RgggJ9n83ZsmvW7T/rv2EWW65quRPTkIReXK56V+bCC4e5DDEI15E2T4AqLeI3g8w9K5DTRY
k93wDGXb7st9i4GtZJ/iJctp6vpbo6CnUfWft7PD9Snd6z4y+f0omfG1VyljoLRnLMtnf7ze4qgU
qDNkGvLtXCBZWUJlML1DeNUcTFVkz32JurFFo/eiRqxAI/rkYR5IuHEcXJIlkRz9lJ28lvCdlzDc
JA8tbFOqLzbmZ6/z/KujYbmvuugV0+zBBhEtemdFg0w93dUdIvi8BI5xem1t+y0iMv1poaQUBREc
9Cx1x55hAHvEknnsQzW/QInvKY1a+klb0J44isKdKpLs0zJyTuYq1zKRqw42K4fQqHSL8RT1OLUh
3gVOjYLF/tHyFDAQdT0G1RuJ9DeqXk3qQxu7rMlJxaP37vn+Hu1mvXNJPK2ZhlGQS/QXStt5K6jF
5EMRbjT6h7sSjRpkZ8DdpJrozrqSrLWOX/C1jqeB/IKYGjoXUbhLCvNDDGzewAMp/Gg5EL0a4SLn
HWYMk7FJXu5f55yKcjsYgi7A0D0GkXtF0nXt4T734YkeSkoU5UjKnXcegxGZ1SA9WGI7JKGtDNtD
18cFRt0g6FH8gOLwkAtJQizo2u0br9wwsEbwxifvq9+eEvRhnpGzI/lKq+QdI+/oP1gdPyhWvlIw
K4Ysgu82s12YCw1CWBstDZbQwyxPWDZHyM/L99ATGzfG/hfjWrIq1ZQURxmwp1upEjJgXe34GcPw
lq/L3vUbDGhnq4rM/WNEC7pn1fBL6/RrH6gyz0xVPrGFjPWPR3MTJxv02H8h9TdnErFgq4N6OnJe
/jkr3rxCzz18YXGw8qPKeyVDOIJz7CHKL4uEZEO5FvBfeiBBGXyKt5T18bXtxZMDmrVhcV88NHUJ
uMZayCZPXB3RtUbte4PBvEqRVeAl0SMPwcrIbJ/lnRdXKWoC2Wwckz+QaWXHgMkklz7Km2YcUXku
OWT7P4lkICuV93zk2/tpyN5Bi2EGuXCbcfFxe+TcuDW6jffZ1CF3KZ2dcoiQHYXB37mfaEvQVJ0V
5XNXe+FhVoHDqowaurUVODemzpJNJrh+y2L+E56/I7B3RIquSJ+Hoer4Whem2HSzh45v3G88Gk9s
1UWYM4N9Ry6yKbpUDpu3kkrlSTF3a1q+h2U6vIKRAl/JgdK9XSpEv/B+ZZE37AcvO0ESx35GCaQj
VfLREgaTAp7UD35pj6OLvXwsg7VssuzIi/HBZ4O7DDzurz42quf0uvPjUw1JMQUp0Cw43i5t+azj
KT4KxoNTnPJwc492fdPMG66oOEGpVJyE7cgqNOYlE3KbpPgwMoUpghp9jLSOInmQhfci0VM4ixBo
RtnR8VvLWD4PoniRNphXWmHIdiKl94659mqdFFP0lFQBhvsEkj0ZVullUmJeGwyIPERK65cgKZ4o
2/TWr9/aPuGXAnB2JOSAdDhjB65C+Tp4A9t3kwSpJRO5iir+MDuVfgqVk74KTtbh5UFH+ggSUJ/X
cdK8d/3jrRoSnkAdm8Rb08by2dUVREaWpHEiIIqVPkCOIZq+ZKWozgPAPKiSpCjlahQqOCnSfRdD
mkfLyHuARMFjj9TyrKgzh2m2RzOy9ny7dNklnKBeOMzDmk0yweaBOmqAAknHsdrfcry0IMMlibwj
vmWJ6DdK3AmILaId0x00LcV6uNVnNmbdJumsvVRx8l2bGe8wzOyldVRenN8DhQBgdm7bBuzNwlSr
aZyyrW/tDzdHgGF11YJXirL4nvXJVKDmmtW0GeZ5ucQUGTJqWdUVJx3MZyS9b0mBPFB1bfyuurcZ
y/gta7r6ZaTxYeR2q8GMvLCE9c+LFUjk2El5OGrUgiah0GbHcfI0PogXXSPC1fm+1TsRjC9FnTSv
esy7dAxeoz4NXueye/IH7yFrtfeE4Y12i0SFHCMv8Vct48iNMz3vUZiVpzZAE7jQcfpY+nRYI7NC
dVVnLO8VB+IEFbQEiPgQnS06tLczD9SdN0x+T8fbs8hQcwLl8QF0cxBnmsz6O60x+V/ht5+7JPi8
AWKswxuPl08Fmb9HVqbgDc9+DSGtBXyCDt68ivFL7oAUVe9RWldX0S+1BU36l0UTcTX0dYLhOuVt
b6uL9/sx606W9MXFD7m7dgyFfWPcfPDo4K7zUCMtdhKT0wWe1rD6Wnr2fAuKmd9sq1qCTHVKki+s
673tDJPiY4XMDsZ7y8P69tAkULOeuWz3Y2IOnqLhR8nr5sA9ULiMsvcWBNxr2h2t4XTVkmRBcLhd
dTX3upUnm2SHzikmAkErAM8WhFoQlNNvQ5rKQ8HlYQbbONimIgPD+JY26TFuNigf2QNJQJMNix6V
wIJ6TX30nsTDVOVgm33MgYFqzlxvKQTJVuXQpjm0GWguWmdOgaf6fV+ZCVw83ENe0JesBZ+s8ER7
KQL0wSEZb9Zc1/YFBG1MBGCF7qMpNi9+atizKMXKoHqRuejkmEd82AnF1aXtq3JjaTO+DWkI2YE5
LH+OHIIv/QxVId6MJ6Ui+aTU9DWjooYNZo0QGfL4igQphwMpW9+/h67G766H4NA0SIcSVPMfrSne
/H6uD91MrxCR7sRaDGtV9vG5RuDcGZg9rlRN2ssQi1/RVNmnexIQqsg8CUnPtE++QdfWfiVti8jQ
A6UIogi60N2YXanfncu5Cb4MhaSbURCzxxEpVrWU4Tljol7pGAu2FQr1Ffe+M8ofe+Z1r8C35bFg
5tEmAIU3tRzT1RgkuJm0RHkHOPqKRLNblyKVr2BzNw8K7CwAZpptoSNTbYCEVZA7g1KDzpTCv+Kp
AuMwSJzOB0jXBqu4zFIEfhCx5xqQQGoQGrUL2wdXQoWyhyvsOmITnJJDrK8BKU0aztGfFi1a/Eb/
UVQhbCK5RG5VAI4Bq2UDFgxoc66YLyHgFVgOjzwvcNpATtREKNnajbwVobcfWZ6KReCaNCDMw0y3
OCZZXRxDZKgHzprD0HvToUwLkHC1134D/QRkM/fNs/IVzcVvDAhf1oExj7Z2BqLH2LynohEHafHx
XdrDlGCMwzMxVXQe9RSeyyYNdkHTfVPBHB/jIgYhfXk0WgqPdeervJutfr59wUPtFdtqGrJNPEPq
o2ioj7EgXNo02xelcg9UQTNgrus2TzApgUoQ3ty8Af6FCKwzT+5t1E3ruPHRLCRB+1dB0UQGzTP4
LGlhz2A7DW4VgEgNbn4JTgsBVmOxyPK6N4gYYN2gPfVkit7kxFDAzBV60BARMxdauvZF9v2bSVX1
5Za8WJeaT9WX6zIO+bsAynsCs7HNe+p7n6jBNkmCoRWSFtBDzPS+aWqk1UVTnhxR8my8Nt1mjebn
dOB/XUQQH4u6ZY+lmL56VVz8wpELnafCPd07A4VhZT7P82aemP/D1OD5Q3hav6MxhN5pvGwyiskx
yVx7BMKFJXR7SObhxewriCRjjKOovqfpsB+RbKKXb6b1QIVYO7+ojyBSjdvG2WHfucT+hSgzxgR4
AM9tZjugXea5IoCckNI9V3PLH3xMceS4NzTLUyB4R7pc7D0NBE2KpA04847VT4RUkFeK9bwZqjGD
84JuVjj8qoeij8N7+Ij1Dqi02Myoc9wq9ML0zN6bj8LF5ml03qaDmM+Zx8I++TP/eS9JWBC+09tq
ySQyMjJOq2QGPj9YQHAwsnglBAdEGwTvaTO77S1ypOQbbZn3mQjX7G8vi0KDgVpMc7ENbUyPIdDW
0lTjryiQRx6k85d6TiRs8lpziGqT5sqDEAlOuksYjdGxt6j0M4CRB8mCYCfmUr3UGONcxb5iPwPv
pcyybTBy9U8AjuGZv5EqEDmf0/RcuhGrpfch1rQ8DWx7qjAlu6Kxh5x7qrlbJ56FhsUys1jW+jjH
WFjLudp2yfWOKs4O6PTKr+p9q2JMp6OOsVgwZgaW3cBWaS2nTG9TALVnHazSJVFFj7RaC6mnvFyS
14ylGNEN3NqrFsr0gjKi5VOfq3G4ovs85kHKWzR0AF3fGkcSUpn5vYsWcg5xt1p5Z3jzwJh5wR96
UHNzjWJ37p+ZnqDwF7Pp/mgQWZyHaN2dpNgj74/eZC3Dl6zkO2Ia8z7oxr8MRfLDFACBgQEG+1vj
8nZJHI3RvoolpKZouGtIK1Y3eCBUzQSmSfBJifVe2Kb2tTxPBMWlnXj30Un1Vi23tcL9KOdk2N/O
3G4IwCRZTk2rTt2gxTWZsi/IoJCiGj2+cBXkrCPBaxu1f3tkTLbqfS3WRe+H58BvGCgrMmTHCd/S
7TWPPpTgeq+qZpyfQlMB4NT6EZPb9SOZLp7Oxucx9MbDHcaMLfSGBhx+JYGQuK1Us2mKpt/UFnwH
FxbdPmVOYvYExQeof8Gp8fwfKe2DHAijfFXN2GAabCZH7lfpNkpHbwP7keGgGXpaMGvXz9JP2vze
xspmbxtbGeUhkrWDYhFEQ2jjPc8ssjnjSbcL3Vw8o7Fene/oTEfEqVyKvgCp9bpXun+8XfzUFvva
Jshc9YLt0ebpxuGAH9Ql4UHxKGfXv1UleRZZ4T/esJ3lmR2FO92XbhZdk2Q8iooDa+DdfgZMvrkF
czCa4BmclM+3lzC8TB9iIcbVDdemdfRSWF0/pMO5kjH8sA1oDYjsoGAZW5QHGXtHPw53g+H86Qa1
Clq4NYsE3TI4112pRXMCI+BHGHy2F6WL/+6k3XIPq7kGnqCDE4G6O1xJBn/LQhSUon9Axpv8isSr
6TkiKe7EY1aHMSjZAdCmpXPRk4RvK9OIXI7Vr8Bj0yVJZu/QGJatu4kFX9qu/dJlTXgE4vLZs6Y4
NXSEAHZA9TfYzp0m0Zg3VofqUKOdvG3nNOeJ3LlSY7a0puIDSd+aECFzBTHhfSq72t8V1Gw10RDo
AlrrC96eXTE9EtSTm2nGyFiWuHhThFV/imWfbO/ff9lDDxGMUwsCrKP1X6fnPSI21LM7WxfipMFZ
OrEhwziWQpy+3YKUR81mtEG/Vg56yqvIO90Pq8qLsHA7vOR09igTr79mM/BR7Hm5h4bhwvsANa7C
zNapLT2YhqVz/I4hLL6Px4BviAzFNXAZcKSSXuoF4c9K7yhHM7y0/oR0eoBu0SZs4x65UVs8d0v3
LDHsWzmYbBcvcCFgav4IQGeVeCYPbVOvGTCXKfaAvlZALy2JzCOc2kEzX3oXfdZtiWzd1bEYrcVb
FXlf+iSzzf62cJG5Q25zHh6aSGL4EGn2s7R1uI05pglK7h/Q/7SfPsa191nW2A03OFnBuOrW6diX
B2BvYNRRap68qBy2TTvWZ9R7/s6rkvjk5LjC9AkUaRamRlwE0yEtrcvrDAMFiTcgxfas2ZGuQh5j
h19e3CQ/PUM3dWReew70LUFPf8aYBfqhEp3hiCMUi1btbixJNVe/fNalBz3qZOs0p4cZhJ18AjZ8
in3TrTuKQxIh5wu6qGkukgEj2QtN4MYQkEZvmy6jp6oj34qZIIY1WJI6UPNReFnxDErdNnLyBOYt
+7U8MP0QfDDWXou+bs+3S9pNfz0yXwL1X3Sd15KjSrSmn4gIvLmVALmSyndV9w3RFg+JSRJ4+vOJ
3jN9YiLmhhBIKiMBudbv1jkvivxMlMXwvPjlC+lJTRnDzHJetIl5wsF5qnvXuY+vPG5nX90Vv5XX
r/G2F4jgPzgM+n+OTc0yKO7P26mfJVgzE00ZJ9A0J3YG2YSe6pNLMomfyJ4+nSVFqDKq1wQhB+R1
C+vXaBGSgIe/Xzq+O/OvcCKxhgr9tYseWaf/TbXZi+su6aLte5JTLmPAiCQsGyO52qopDv8e2cUA
RFla6tyJL1v3vm3yGiUThPtjbdjkXPqZiLKBzCrHcqtXS3Fljsn07rSrG1Vdb78U6/inoRR8qx2c
Q9DtkTPq8997GvmGSxBUe1vm2rm7w7GV6q6AScajptnXdMzcvT0bKw5Jzf9wBJQLxo/0pCkO/aUc
dN98z+sBD6prpKHT61/aJvOAkJG/LJVZPKrcPjagsOCIBTbsTWSxTjV3QEOP285cvnEz83o3+5qa
gtg+xyaBy5csejU8cu3390SnuL0Lahn+hoXbcBDUttpZmW1/Lqy6s0LGHtSHFLkIwO7c3vrVseIi
UVooDQy3egcTKTLECXk1DlePwAQqB1mfUYa7F5mnMuylediqk+18zcqlC8cO4UmACjQ0UIJeRfDs
tujCOl25+3bwXhtfk0f/flJq93PUJwTuYBvKiGeGJZzdsmPKg0rSVzF17879CgTf7h7b2TgrPYjc
dVHX5C4MqI2heTIJH9sViZkcF6dvDzM3vB2ja+erYNJt1PnE5HPIuDhzCazY4ZUOGuNOqgYY2epp
fmmGzIwTZCyXnMj2/8CCVo2/29ysLumci9P2aDW6+6MxP86Z9WnXWQmrh8d7v/S7rK0GaNvEOKVK
78MCR+l57NVDWqMLGdupq2OJrAyZ2dd2sX/jdHZYqn65FUCNpvlnJpezxG9M519YbFBAPkk9P6xd
b0ZMl7GeK5PiNujEIy75xoPTnMSSXZJ6IQFJT70jDWgDiO7LUPhdcQjmAOgZM961tvrxoKTzW6xj
fx26loD1bs1oFO+AcJXY7W5TYDW+6PaeaqzDRuCCM80AwtzgVXaXJd3XNnsVWqypRduX0vncIE+C
7ocH2yWY7F4xbFi0XprLVSt0SFYV3FyH+fZ/ZS8bojC6dR92NP17pxms2E/gtIPC706LMVc3zUvV
LqvK5XOal4wacuqZl+Ffet3Ob3YJWHi//RuZk5xTSNTdxuO06pfyZf1m3EkddoIpJ4f5zsKwY0PO
H9VIk7ahgDO3ibhd0YZwCpwbBUuxLTLKWufLtisawGA5rWq3dbol/7ZeHNJGOb/8MXko6W8fHL9u
L11aR6sa1/d1RW2dz2u1rxYr/UqeDcIha2Uyu59bcZ/N5sUbtCbOV6rRsbKbsM+m9Kp3AJF/L+tu
Gvwz0whEsoecVycioaJ8EwhBrQznv6KQrT6q+vWzSP6IO9pB5Fj50q/2zKiWbNoRve3QqYzEcSVC
u471FOyztI7tNCjfHcUphTHRi4psxO47pc5xNGD2Z0JXn+y8sJ9shsQ+png8H0xhVnTJQ3XdHun3
3b+Pgl4Psyqb4nJIZ4icLPTtQv8upb6GiTd70eCk1cEu+yksAJP3E8hQzZjBc3JvFms3jxpv6c5/
+8dl1R88lEp8i7P4qlyJSyWxLfyaJNGNPajWJr1pJ3FVXdvsCi39k5U06e38XPfLjPSum3fauhiv
yDjmuJxRqVhL+PccQeyBXn7towxf6+OGlprOsjfaO/zWefM5QxCwS21r+dYM8zFxM/lRuau9n6bk
mOXlcja6YNkHykBxUlQU6Jb52srHdHGKh+3UcPTmz391+uRnz4DhP2icBW089ODO0vtn8hmsA++L
ynqtn4dmtV9RZuy2E3UqqAOwgiLGsb4sSdV8Smy6h0TMbkisdf0gFtSQC4HFL7Ok9jNQ9kTbrvAx
bGMh6a905jJcmkSebHueD6UhJPyQh9Gi9wYQj9WPtqs8uGzNpjt2lJRV07w4Akd9tjYu08yX+dpo
NGyyxMGVawym12Tw0jlFcclLbXzK4VYRvzZDbBYzozm2XVBrxMXFu3SIBxjG/r0yNbVv7mXWnC/a
wbifUep+bmX5YoSJWOpoGUGbvDxA3UU6x+uczSdhLuqs1eV1rEyWI08zSOXgtFGe/4mwmlKnmZen
PJeo7JeyP7jV0jw1mJ8OmuDT+Q/m5pveVjjot3qvy4pfBY+zKxc9j8akXy9EN3tRyke2qzUBv5ll
JPxXY8tNh9uJn41d2Pqdv2/1Lkf+O3XfUqVyGsJF/H20Hfv7rKLObIU9hIU0k2c5Qh+kpWGc/DzX
ngenS56x4YZzEZHN0M2t/FCOhOdti/ZGjhxQ39oZj5B0adxIw3hEne2FrqeJr38ZXFOUu/G+Ftei
6WlGvZkBkFJ7nk1rz/89veXQYW/aWj0syX9FQWX+kk5Qhda2gijs0TvEKe7NccbXTF+6N27ecleh
eBx3q1cbYctYkWNpv2/qt79oby8SrrnWAv0a++ro9sZ6MdziTznnT/ksg0fECc15mOjJ0jogrdXN
fXFNy9etbnAHc4nWdufPTn6oHOjoxkanSNTcMTcqIw5Q/0QEc/Rvdj5Zh1QrgqhB6PUiJJqBRZs8
dNuAIJ36YVjuHOYy4B7VWifBP4rhkMBGUg4+RrWQk+W66z43+UJtVKU6Jw436gklSGLgSzDQk5oz
/AraFl2IfeWKZwF1FWokNB6wNCxFjQIlseGz6/bVXgPw8LzpwJS712A1yh1aUyLXmybdWUYWNhYR
E0ltrDuU7j8ywgBHNew0byRpG0nv1YHFAtIn2CUvjkOAnS7piCIZAvPM/5M13bpre1oJFv8sTnu+
ayMdNIDme7hHUPt4D8eTI7oGOlgA8TARyre6aR+MOzEEEPxDq+0QxP80q9qPp8xhmIif7E3RF2GA
ZRHR1Aq8ru3EXZiepoEVt3038flfrULyvw3yj1E56Y7O1/niO5v8Zokzje6zup9J8wIQm9K5jFOq
UNSTzul6RpRIpptp9nAxEGnFUPWAwOv06Mr8K2tm2ItGXaysG/nslzxSufPdX8V3OwOISj3tkJXV
r2Rab2uT69GMaJIb1wW7267UMUTaDp9Ir3unxdKSqHBHedXT34PTxtk006Vi79qnzQc9bh17dasi
2aGBk/Z0F2KDg+Ro5lGY40ExrYMdiDmubdSGhKz9ttb+C1Euu2rx3fPsmL9hmeon0H8n3DbaCH1k
zVp1NNfgtM5W9jDr5aM162uUpOsP+ML85i/OY7/Ew0TjttbTGnr3cbKNnB4ApcnYsTWKx1QNsW2R
Ep33341xvnUtNYazDL+nBOwHy9Af1XgWNcBE4L0NkkfUwxxNpXqZVzsqF6bWOcos9mNBpcYclRTn
pfNtbjsiJ0s30gvoJG34mNMU/Vhrfrd6FpVUD46IGuvIGdouHLQPORvHifFhUWYLWkFDf8pGfTnq
hMFzAx/eFhfZpd4igk/82Bln4zKXOikjeQ1UoKabyL6qBnHanBjVC+7REFeEByM3Uczo/pe+U9q+
G6UfBqSk0RD7v9J69W6zEaEnGQ6KRIhLXArtLZv5Sqs0CA19+hmoOFlq5OdecwjIQdonlWFEiyrf
AhQNh5MHpH7qx+EVAYP3XNCJqSKUojHj2UGjyf1KkAkJ8yeL3Nm34xjzXj0GKBsjU6N+7cuncVy/
cIYsxxxx0960EHE3qZ88ykDjldJMwYK55MvJGE9Jq1kRK5qMOt17TWn86ZFz6zjO2vcEHJUbdTFH
erMOYV8PCpJ2wJk7+s5BeBmaiGKBrjTN9qSId4iUDPNpEpyLnjo0xFmdBjNeM2mGBeEO0ZSUh6XW
vwME/lR2ewBjrMAN+7dUh8SdOxxgRvnMaK0iXJNM7c1OT8N27YLD0GQvS6PrYVv2Vii0YJ873XBq
05kBisKPCQn6Uytt2I1qPk91S4RVrVrWGmaXcz38MfKUBc+ThzkwM5Ls+J8MQb0BEVFHjSihFhdL
Dz3QZy75/JcvORcqhsaQpYQWlmiMfUbKfmhOUwFxQemmzWY0pB2mQaKa2qyLLI0BlzLJzGOeVuU5
yLxrlbDSKRtW0eHqCXud7zuvLXH1pp/YGc0L1Dj/qmMYewTH5omEJNSWJCuiizG9BV1RX97SLjlU
E1pFBuCem7o5az1K46KiV7N6c4f7eL21GVyGDKTcTwh7NmFslClxHewB+VkA+dG7iXUwUA0YyAaP
Q6vf0Acae0IVetRsJvi32+LyIS5qh7cbJR5WUstyn7ydX91tkeYba0ES4qYicyEpSfvLdWKk6ZhY
yYzJQziUJN+MURpHSlUzZuplEipb/l60nOs2S8maNrkNFMtHVcgiEnmBkEcWeM2a2NfgIY2uuSTq
awu5DvQyhxLL+G3xHvL6h04s08mSQx1O7lDG+WLq+25Nn2CK7ChvJ+YPtObDzF/KL2l/lq3x5A8I
MMYO95Ivg/woyrGjwunmWCazOCfpURbJizQnP8RrTMhQ9tnKfr4NdnFYPaN9qkTzoVXFvrFF9j4W
1u+2S36ltDPh7Ps3vwuCM1dS2Iq+fmwznQyoJRiPvjZ/1Z3KD13qAYYwnoM2w9k+ivFUqzKubDyr
g1icoz7InW2u8mA6osQgWCGYGpaTU6T5lSCp/Grnw/uq599GZ5m+VkCh5GwdemfQX5ht9oBOrD7J
qgoubQ+H6wxFu/dRIu/MwXJf7noa696ZOENJ45+bn5mXfvezvL6yODn7shk/qjLwrzmFdOgEb14i
Tq5AgNkYunru3sW4qsjpgq9LO/xs+uTZzGmmsWLtuWVg4a3RFKSr70QzqE+hOkQyQ29EY+MpTP7B
tTJkf2kNxYc11E1oFNlTilz/aKwm1xFNyX2q1NNgjiSK+veph32jPfVATpFFTbxLkAj5qkqOpbdq
8YhVLh3G5eaNfEoAhYLZDzhBbTLTW5k6YVoF6pB2zvqwasyIGFEynv1y+utFJcXbCT2XGau5FUBt
wcJjEqov1VxlkWYfWnvQ99NAkc8kunY/LuWPxsWm7TXedR2f8AtZh9mk99G5o4Zj3723zHtDnUcx
axJLlw85olQv85H1J+1VP1Wy6s79iGtl0rU4SCRQmKoeXMvvjpM3YVySdCJUePvSyzltbI9bEdTP
fUW4aao5UztjRcgRc7qpf7IWid6sIk3BAHeIe2GyWFnICHQ0yE+TXdoRRg+cuG7r3PyCSp3Imyya
PKOIYG3yUNMH79EFPiT/LMdUPSKlSlaDntp8uuefwETTxI9EjxpNZUdGt7RhzeKFmlMJcPByOcKU
v/eVpcdeERRxo6ZPKav+wc3X6Sit5LJWaX0uiV/LdY/UB9RnqTMvh0ZZV2sW6y6bPTdUXhCT/QNe
XWCRGtc0XvnzUHTq2t5aTQk86jthmUpcP9aLp8YubsH5d9KiqHXM8mdga+uemXFMeRYIobHbt0Bz
3Q8ajlNqSuc9a31vPyPNOqj6pe1bRNQKHcmKewddueMf0M+cfcPf0/WXEDemfpsc3WcejKGFtpqq
S5NOd6WDMUW1O/oXypZ9aTX2ucG3tZcUYKEEvNkXfsAHRYWJqu3DgmMJK20eMJj1fzxavYSxg24R
VcpwvtTYOxqET5NdYwurUdcW+lkIPw9plkBwB/8Q6AySnoohnmUFPYM57eSZsKKW1V4y8arRzZ57
rziJBdm4vxzb1GMGtVNeAN3Nh4oA57h0MyL9uprERdog+JBfKpszpFWJ8eLf1dloksLVtFJQzfuo
UXP57k1BdcwBzTLl6kc1ffjdIB6IzXNC4hYJCqVPCAWQQlSVkx06+SMLeHlMu/G3SqpHtEf2vrUo
WLO1jRJHfR1NNz8HCZIZuO0UZ7jZHwYArx3ta3rRbFXviQtpsEvRKQt3HiMSUBwYox4AL5jPfaFR
LRnVsdObZ7p3bOhp5Z/hs47uUJXXYObOM3W0TPNgH5Km9Pkus8d1XETsOQWnqovwpXEvIjMJENAZ
f4x/oo6htr9l8/hD3te3xhP6YdF+q+JpyDvvalUFHm1Vjg9p4tHoIm7Auq6a5YuommKPnpHY48nk
Cl8lhZtoABeRY+2JG5nxXNU0x5hvor7PTh6nJ8mEZnVM+cojUfpuCMW9hF6FJ88wR3q7EYto4DzU
ssx3fjHhmSQABcVCW1xtx3kf23p8BM2XLWlhnaefhmye9wMLHxKQXpy3jWGN8bqK7lRWNeThiGop
kbRqnoHsxtasgEFccxvXk3x1ypSrup4+IHuqfWKyfpISJ865JrimtodWRfZdcb9l/dvdHtUo7Cqm
NfLy/7XfbkfpvEXkJ+r3313gjfI85r7+BsiuvZGJEnUli0Z236u75pNrsbhtzxUV7Y2mt/bZ70T6
XkrAAndIg8P2rOBUgwae5qiylumlSjrkVKaM3QFqTXTDjrMm4RL098OatrEcpyUs/OxmIHW5jkZ3
aK1yPfltOZ5X7Iq5498a6w2DgP4xZwNhE21rf5EudWU6vLn4IW+tgXB5IutxTxTgs42J9zoVHspv
HA5ZnlePVg1hok95H7XE6J3rmuZYMLfX7/OTD8IeJfXKdAFY1HMAuPrZuxfU6nVsNbM6OP7ocpUa
FYtH+xgsk/FUVHp6NLLsm5Djz74aro5XIIjIhbyLNL50lAsPna/LF41uzkE5MXSye7D85rZqSfa8
beSim49V8huJzhJBVILcOXV+mPSmQDdi8J8zAz0/A0PcOjlNNyWKBJrCwYJg5wFhGIH2YWrujyB5
Su3UfIc3M96AVTS3/SLThY6z0KfXZhU0+zLYAYi1B1pg/TnJlvKMbyDbNfpc7RaA09PaCIS/CtrI
nuvi2JjA1ysKZS7L+vYxClOdRa3dMjCWgxKpfTVkFcSDHdD6afXdsdSYyF6X6wIKcTLuAbE7j1T0
6/bEkEj9Yql7hgQv+7fx8tm8bi/TZvgu1Jckn96P/XvJ9mg7lkx4rapFGtG/Z7cn9IW8pJ2J6GME
5zz/Pz9g2zV6g/u1bRz+/rj7H/a/3jrWthXNFaryf+/998dvxxrNwsNjrH28/QRKp/loLt2zTHXR
7Ho/dc8ZmZ0NcKtwz9s+2QCjzQ2Yp8ijdM92JgEzkgUh9v3Y9sLtiVnPs0iMjP2Cu24zG/gWVgAs
x0uQvOuYNiAn/D9GqerLJrXEA5EBta2XZsanGAT1K8mnPX+fG3K78R90847BCmfqrn8f1rZNjOpc
epEbjF11KLQlmhz1LaGsg0L9P5tJqOZaqyA5OvZw9eVqhyrwGMqXiQVRQJf20Tw6NnrAdr0nOjn+
qU2wF/TSuJnjWTQI61GQdT8WMSCYRsLA8kHkiCN/C9+oSBjtf1ZW7oRJ3hbP/RKYyD6G7lGZrhXr
82Rcy6zxD71sigdnKstT13r6WfkuUnpTilM55sElReB2tLGxXguyxmKpCnvfAB2cCDGGsB+5Bc5I
P4M7WOk2hoV7Tu5JpavPS6/9GWt/euzvm3WacHW1tOXbMRfm/zHnVH6E4C6Yott+cGfvwwxJAJcU
m4Ru87btZrP24vqzERZA8DsThcNtthlQbP/fRyr7qUbVnGyA36nqslteDRVozqBnN7eXn1VFBZBZ
2NTRxs0Iv9sDfu/k7Q6BFSZ4zoyJWhOpF2cKaQVxCN4Tl+2tWgXCHmFg7ZqxIQ1+8pqX7ZmeIADk
ZeMENN2Laaj437FhsP+obDLPhcl0pkUWpCHXzaULHkn3Cl5KRwUvWiZOZAElUY7NDt9FviA5Z7Nq
5KHBwBoHl7yt2KhJ+ahno33cNiQBCWIPbeDd8TXHNP/VZk7m3knRd2ljV79R/56342ib1xjsbznU
fjV+tdcqcvUyea/yyb1gNrR2TL+N1NIGPzWPuAgHmHwq6rgtxlguef3OFXxIPaRzHZEjhxpnSuaj
2MsDhmn5S5C8l2YFagd6xnDlDktc4tWxlpRQqeJNeG36oDxb7B0wPJICi1cfHf2a6eJoFRSLlZrI
w088sWvspWjiimhePMOaLXaZln+tMK3ES6KNl22jNRC4dMbvgaiqvVes7XOdWePRVdI6Ep7qPun5
2u3zu629o/1fmvTnaGVHDZH4p+yXJtaQ7pxlUvnPee9iPp3N9KeHEnmG1P2C5ic9zK6WnTIiM14R
12V/f4Zfr+96kVfvM2g/XIgqj0weMt9GT3xuv4QIxF+63fmXItORuChvvYjB1yhQ7w9Ly8zimkDt
SjATYPBqa2/kuRHb1dQ8D1rVPufDWO/8vn207WqNSZkZXrpMDi9Gosc6XsjH7RBQobjoUv3a9jQ5
rPAmk05TTxKUBrN9dsEU30qsn5FReBWG4nVi/a5GChHSgFnNWpofz/kmzK/EKeQolxrn0W8Z4Zql
xmvSz99XDca+KVPnyQ0s7WFKW1q33G6/11Le0plmvtelG2IdRnFqMoUss43ye6DqHdN76q8CR/+d
9V8PGqGXnyTl7dah+AqTN5Ec0CMONQNGUjDq51jSJB9zbWyPvUHgtyDLYpcQF/uzHfRLvni/5FJq
DxCj5E1oelhlhnPMnfEiHU++0tZjpqfli7vJfwGS6V5znaS61p/lbtsVndm9Jm4VE1dEvV9Zt5rZ
O692krhhYCHyAbsPXpNEpxOe7zMCDeOHvZIW2yOFOhb+8h3q1LppjvVrxHcSakInAoaP9taLFXpt
xODBHJH3+7dsScZclV73KefpV5WnoJLp9I4lBhq5dtSpwlu0tD3uAkSMT2SC7CtA9ZBv51V1a/vU
3fuTuTCKnbzvbse8tm2fMrd977gCz6hF2qftkFt76ZGvnWX+/op/b5gJ0XHnOrlsb9+Oo8XnhE5Z
3SSZ2sFueyYVWez1UCzb+yFJXQq7qYymUennbaPXjn5e7pt/u9sjgSiSWv7/93QgEsyF5hxvL+63
F28/ZnvHdnDb2LX3fZ3G5lKjMNWrPHvIiVMhetCYi3AqEifS+sF42jbBUg2ngSp957qlNkRuF2nT
WD2tBrQt+JR9TvV5OdseC2+DTO3Z4xJT5mw9EmsGU0MS8Ne+d729o2sml2fakCxe+PFCbuY+1Vz5
bgUdRdo8VvuOIXc0uTUas9TUyzME/51wrq7bZk6N/x5tu8YwTxdycwDDh/yCbv6/TT/xtRBLzP5c
udnFYx7IiXiEb2NbNDt9rtu32sImDmG87XjJwhEbNwaT5OWD+uzmlVnHQ2u94MOyHhOvR6zgmy/b
xpc9HwDVcbS6AZ5bz2bcdsG9d0wUaml/6J88a6mu1YLDeWnF+H0VFca0VL7LTutO8+hhD7wfN0iU
Gprv5UpoVI9U+1Qqab97rUME3hp8Kezm6AY15Exf6o9J2iboMi2ESr1hfqTD8gAQ4v4MSn61X1sa
sTrkLutEax0xagQvgY1gfXvJ/QfJXAWfvQ9j3nOThvwECV7KiYhgQnjuvonhc6maG9VI+ttLyY3v
Vf6ZeoiFMscqrrlLnJKn20Y0WQR89b71sb2050ePKki/BRDPIbqg+SY9lluWjyXudJYlWYw+/Sl1
QDMmSBa4WKPax9xT5F6Ju9vrnlzkVU8zCYSXFtxkCYDtsPXyRG0CR4xIILZXbK9NpToSP+VRQ37r
ysx6wH3vXhHkkui/PSTeRkTLDAUEdkBKS0DcRWPp+zxFmt0WVSrBnThIrujUhNtDPv/xYTpsjx28
UmHjl9oeIDR06Y/CYpn62xBUv3qazB8ZVArNvPnLqcXJJw0FDw8OfZHlxGsXTVR2Ovh6o77LbGDW
0DThHp7c6ss01hewRg0LRvPfZr3vbsdo2w7KANJJiyKYEMV4//t1f99mOu8pTqyjWuqJPt8Hhiun
FGnOiCh326RuzhQJh826WM6xtRzYBai+tlw/0zUvDvNo5Q+Mb0FbuD2hlG+Edj1pGNx4XeOI94Y7
/QG/DmBW75KoN/fecmtw3S+p33LzT0R2EFFrTtaj670r7uVP5WBoTyLvtKe6mw+Fo83Xf8fr9p6B
wYekL+t46JfijBtjeDb1rH72X9GorLHt6FBmZm9d1w79o+W1xg90NTQk/fjNc1z4dV85Z4RX3bOv
CPfbXuFVguss99/rRdmHIpufmFfshApn7fvkGoikh/FHwQBLmrxWPaVZa10AHb07Mjj+IOlNg3M2
KybPIvACazD8g27JYN90eX80fDR3CqnmF1YoGKPauJuhOhkGuMqf7R7bbKe5cSBy4w23RB0nDESP
2ruXcLZFedb4ZrGs8ayV4xo1h2/09q/NKNrPZlqcg6oQHKLXaT4x/eP2ygJ5G93efDQEEbttN+fP
GX1MDKQHeyB0RTYGpxvtNzX1UPbxCDV4oDXJYBgNGTJZJHiVaHz2WTH3X2oXmyUGRIemc1we6sW5
WWaj/fFHEma9ovuVZrXY6d04MJbCR0Tf5mWUy0I9eRQpMT0OCmGt1gCE6/GazzbLnQZhBUNtUcew
dnLmnUsfm8bA93Zb87YE3vDHN40Mvl1NMNH3bF2ueWYFDKgIYuQ+eUqSZ/+mRL6iSxtqnJdAJZne
D1g0iO4pRP2m5W11SRKp7tJF/ZtZGtdhmIw3Q+Uunym02XZcFvMF42OzHxNdERdUHfzBtZ5IxBjf
kAcyW6urmrPuqvHNWwm9xdsxRjadAyDhNIcsVEHEuHB5kJO9fvggdjsCSKd7jl9F6NpeCyr9wxyE
c23TieR8LVkPuEjkoQmcQ2Km3jesxitoqj48BSZMY9URImBYpXYdavAUFD37Ri/aH7omLrVK1i/l
NNqHdRypXO1afqF+eNheMBcobCTC5kenGvIrxBazxSl6f5QQW2jk6geATsXC6TFnda3GU5UX7RHd
AdWPKb8mLWC1kZbtxeNfsNL1eayN5bksPPfW6UH47xDuH84Dt33cXrAdL1JHnRHR0Bfynm3jDbOx
81HM7McZvibja0VmpZXlA5K+R7VU2bO8b8jecB4b49u/I0Xrps+NnoQeUpvbdtz18uwymHURVjmT
PdJVTB8GilYmEbjTAwL06aMf7ujQSJS/0rynauASuR8ecWGfLL8X4famIqgVsgDRnLY3QZp+qeU6
PKneFe/WYO9yt/VDNDgLzoMWiyVh1uOFoBi5763E3qeFwApx72qQK/52PIrRHiNrzLI6f1vkUze7
zndk95zCJXAtxpnlpXYYEXA/rjJmrfurnj3nZZ0/dMicwuH+RNdre9TQ1ifWr/yQFEZ/1Eh3/8JJ
dHb83vmueS6+usGyzmVGUUMr6LwTkVTjxMrT65gF9vsUkHhkTm13dcj/fQdZ+GP0tfH3STHd4yXb
qF8wxnnSNmNI9/ww3nfRcb25Rj5cKevymCwRAtKCbI4YVXpMW9JPXF3iH1+OmrYEGLH7b8oj7UsY
TEfUWibXI8b9WZHxcfefe0UdzaTsZHXxo1bWt6yVUFwjkLGJhfR+2w1HY/lhJ+Ow661VJ4utiApH
t9ABD9e1zpoLiG9Kc3aRKY0/dhIwvR6xVpl5e2mP12UYzaMJH0YesL2GOi7ihHP0yOSa6TRNoPt2
F2Ci0i6zs2bnbW+yujTUrUKFCfr1W2qw0VkI9lawFNE9Qe08rY3/co/hMUtqCjOXYWUb2v+wd147
kiPZlv2VRj8PC0bSqIDb94F07eGh9QsRklpL49fP8sie6a6auV23HwcYVCGQmSE83J00O3bO3msH
Y62DlynKF3ZaztNoyi9D774uY49bM60u3GJ+LhTIxRqFfh9KJkrZfAePde0M6p1S2DIUEyYjvMT2
WftNmBqr3JzWnmVCxtGKjVU1r66dLpuRZk+QaM5FyxL5pGfRTRRr6SZWdMnPbItXkoowj2Aa092w
PJRZcRjtyF45Rqo9QK44JlNuvBkDllh7kkRShdHJGqKcYVBx6yToEsmQ2Zp5UpIQZNw75XwLsTGQ
ffxgp/NJasUR2cFForp7LdaCPA/fF1t84+rExy+WY7iId4wZJ6fL6pOH/Cu3eeldPet252m2hZDn
2BoCNktS7TUBi0aFcjcNNdK8EYFGIXjL+wq5lpumjLMnOhM8XfAbxa6pGHNOKaMlAR/VJzGkCtBh
rhTiU+ykYR5UGgrKSrsEIuKtFe4OBn8l5AYi+HpOCO2QIQvpsH0bnoKagY02KNL46Foh6WAarRjQ
k+6KcN84MOeM3jeVIOwhcytavCZIQhY266j3FVKpQ2VbKyyBNuPXuvWHwlrFepUE3dCngQtmYJWp
6av1JnXisPxRhHCGemvcTnB0ara/IImlWCfWdJ9CG3zIlvS+vA2ZAxxCjS3DEcAXiIoq0aO445b2
3hNTPOMUOTQNUp4MLMJ8i+Zh2bYG3c58pSKMN05qgkTLzPsKzaOfckMGYbxYvuEKxnzmku4bEBx+
/DZUdnjQFUWPIUJ9bTUfUzlofmQmU1CpEnVL8dCHro3ijbsCtPO6ldjr7LJGQ2m4gTlOFxyaXBJl
YsVPnvdeDoyC/ilQhtu4NBFRRVbKgJazuT4t1cGY0lvTw3kgQrWfy6hf1RFzJLBcK/aaYYyZJwhx
IeJpvEDxCiMD8R9qmMPs9feukccQOY1lSwP8LgPWtY3OOR3zGajsePY3xVbpl/b4VZyfMkr1lRln
7YrKIZ4ZFdqx99w16be0tJ2I00dcpxn1JpO2OtE2TDttZHeNu87zO0cPGaOJ8t4VTbyLG2xnhiRP
0qnRW9TFxm3SJ7D07/R1kBqPKe2xdZZEl8z/OK1+wHo+dsjASj0z1lLMsZ8v08U4rXIFbNQEd4s7
psRoCbIg8YpH9rre7xy7DDRt2os63EMT9uNY2/Z98iWWCcXIOD2IaSFMkkH/GjSr2HiO0R7GcD4W
nP6DJXMCZs4JQW1dGJRZf8nkZjVr8Z2nR5hPG/PkaRFT5l68sLGzghnXSk0ulC/kGLWNUpCoNIKp
iFiA/30paZvLMSgr44B+AZ9DKHD2iVWfyPeeo0qQF/0DQWtBNGczyoM8DjqabCz0x2UgWsiIdCMw
VPShZfXN+UmqPHmzwxOwS05ByteXqaXYNspdNahX3ZBqiw/xoh7SmkU7zTAOlhgEDcCpkighGGAX
aVegdmv9ZSJhsk1Q/nVl4TMX6YNQI8YA5UxIHA+r1UG401M7LZ/hsFDT1sCmseTZk/dNZmzoVzrU
DHDag99JblKHqztb9DcWVpSAhoz3WjSX27HRj0aet6u8hzmQYPA/OfJysgrl78yK30PF3n1fTRc2
hnC0h6T0XuYSkGDFlN1w8/bcufhoTJpBmQ0VbmQN5tB3Lhf2gKB2JmpbDFLrHOZW1BVvroOYeO4l
vKkyxzYSF281Aqr7xOwvLdd4Cit10zn1ackHZkANeZFz6fASoy1F0c9NJbNdrVeM/8f4UU6sLPT2
U19LnFtbNJ+z5l1MsUAAlT8RG7Ib+074ZYOjAy11HOJNqMsM4IsWYgYO/dp8MYEKAhwEHlaoDhmE
ROhi2mOwNPaXtjRxoCWMj3AKB9kUHps+n1cYzl40RBJGn+3jTIHcGi5sbNDzyI+qJ3eFcWVP0/Ai
X4qrhXFxz3xX9sO1oisYgHIJ6K6sEjuL/TrSMLHBBI0xbufRxexUpzibb2zZj7fccyPzOAEwu/iE
dJluuYCIuo2DIlF3KUINxLUi4XBu809xGa2kbR6cZWHdhvfaaOG8WUo4b3WSb7oGCKsOlKDzQiyL
nUDB1n6iwqAf6qG7VF29TabhciqsR2fgnI0imJuUgADzLHvowzfK7aNrbxFD8sbcQtAK4lYdQmPR
YVXg+p1HKMvoPYeETMShV4FRpvfDIJEbEQuF3bJ5n4wO36kd38fteAxT6C9etp8Fxy1gO1F23ZzH
QvX05RTaqdWaN325jRp5ZWGEsJJpVyTGVrOi67Z9W4zuBHLsy6qLKzHGbzkq3nz04k2XAT2OvhDB
e7g1Gu5vGT5qtMgQM+/51SakvS1k3erY6qy9wCEIGvFg+q2EAqCjmciRO8VZm/cBjciI0YUYQQfo
HUoOL0LobIZ54S8m+vWcHMvNUoS8fIRJ0P5BgmTNJUZxOh2JmBfcMsN6aTP2m0EQ+8Uu6LfYtoSo
fTz9X2ArQLPYJBnnXkrKG3gSobUvY0Zp72n1dy3zFTEjcyBc0Qae2FYNgZRnuPO6LuiA0FPbg2dd
1dRku85hmpSzyktXe++WETWbV15kRYRWmrZPno6rkl7wEeIbhfxYqEBCWrqyRdmuvHLwnkJZPMZd
230TDelbQzW8/jKWDo66ZlQT4ynOAzW3IYmX8Y7XQtvwuxX7xUVsoxVQzcyzg0wWZHPaWHxxvHLM
HKEZRa7L/OjsViknDuWJRJGmSdd5iM5/Kg1NHH68LIVmvia6sbVtaX4vZb8zEEC9UWP5cVcxbBQh
+lryzbR0tl8mA70QHVjFu5l/GWffktlg5SwLrj1tct/LxCRTDZGf7TKOIEPnpGpD7LsOboWRldc/
H6aIvGr99heUOKqt4YogGnWo1aKt2tnpdjqKlcfIBdgEP/mtGkeIlA9eF+WrWFnO+/ydRmnxERIN
7edg+V5rGT4r3TVXqWljJTvTtMaouP0FSDISEhKKDK50VozEnqJNgAeHWeyXfRh2Q3nhaeUjCXLq
NbWs0y+Abzuq9sLSy3ErZ5rF0l7mE3jJatO1lctloxXXGqjgU3FmfRZiXqNwUc8ua7Sf40gAQzql
3qoE8be1WwdsdUf3WNcH+5OwUnbn8dFtHIoZkFD/+NCONwsBtOzgTnUsbbhxo3qJmTadZ/sY6epZ
8FaqbGKupbBIuEg5Na08DprB7PCHBlH3YH0ULes+tDbJ0KmXkuLTzfXlLeqBt45MJlf1sEQ3PWNs
TDSDdgL09uadD7NzWptP2J7YPACUYQtNroq6zS44SBmbrvY+foy1svic8S5qHec9wKPqgpGwfT8P
JCktDUT+auqsewRJ3cYpR4tdEWE9yZ+SX9dpbywD5ZUlipVyywQqEmXutWmBpAEu3m2o6+DqdJVz
avv5ntSS4qG1lucpKtX13Cy4RLphn5iqe8QJASXTpTE7JctBhG19NK1J83M8K31kA7U8QxBy4Z2s
kt5A74Jf7XMmH6jS9kNa3mY8mYufL2rRk/r4olbVmTkjC9c41GLcCKe+bM80IcoJgTDe7rZKpUhQ
uU4by3GuuzgVN4MEUh2MJrLDn6yQuUFHNEqPaQSgAWI/o80M/WEn2kzhFsEzaFYtW7dAsAfI/rUr
Mfb+ss2BHvLdkRzYn99jTGZrS9sBqt7UTiewxY+k/IlDaXXkm7gYr384s+FkvGKxHa51r26hw4Kd
sE+gOMUF+E2mT+nAw1qcMhMlb+E0WxgYWhFMYR+/L52+dRhsWuHtD1esixPzDmMfxTw3Po0lJgH0
40yjW0XpmOD45TfkMFOyqMTnS++7WujvtPzKstKWz0jcqlQ+lkM/vTPOf9RG+Yw3r70Ft2AHUAty
xq0SPmiZ1TOkI1fs+qaebgzaV2k3DuusKpBa/VwDWSSRV2pIbsp87q9Chv8/ZjQv/CrNOr//5acc
v+hfoAPg7N6cQWlDw+oWlfE+723tFNlndWIxuJBbiY0Rbnr784ExcLwfdOcrhwkvJm26U51tAFau
e9piSXVZIZmjOukPo3LqlyX2bLSWeYMRVQO6+kPpKjJPO8nIekMsF/pAQ/SV3X8blXKRUFg1IgqC
l4dJu3Aax7oYnLDEHVU0vCs7otqN+18vRDQVEqdTad0VOdUEM89kqxVLoHp8oz98dJT4L07ez9eS
AI71L3hWi7waXmHBcEQ5ABfTidcUG2p0qOEZMdhQd4vOcNTkdHxMXfgezmg+kVtQ7PrFW4tpVndW
C/kibBh9GPZbUUvmcOfEn6ZdaLdVCwTREZZamNY3BIbFvOvDc2nb8y1yiNindFGPJgEsXX2Gc9ql
2mAoKO6BBJkHrHuX0Kfc+7lOJgi8bra3UUGtwyTyaKwKeEdnKsYP+XassMQMAyzXPsHUM9ijtotV
pV/82h0UhsSwKqXfZWZPqvEMb7uju+k7RikvxM8fZ9uZ6KI3RKKcb1YIlnS5XvVGG7eECgZlNEe7
MhrSo6btALx41zUxGAFem2JT5h/EJrscMlN73kYD1wBRZz6caPut7oYw8KzWuOxc9DoTxM11M032
ozZYtyMx2nXMFTb0SX/rsmzilr30Ru9srkMH8PNSQs4b8N6zBZNXnDMkrtq76Sxtc9GZa7F0D0PV
6TtFVRoMmMwvm4b8H3mG00dFkd3isU1RpMKwVHkmVzxxETjnWKV+SeydoZeQtqalBqI6QUoSVb8p
zJ3AiVQFo6uydQVT95dp14UHZs5NfKN1ygYT4dJyHxwMpgXkCAHRkXYYszS4ZoaQzvOio9zr4veJ
fmTguiMWq1ztGapHj6OYkXznQb2E2hPINYkbFZM1XSWosVBY7mudYjAuRhTWccamz/YS0XiBBSzp
r//c/Dazr+3Zv3+JugKJ/zNOiofU1bcEDi4Ha7bnTc1cYwfIkAm+GoZ7uIv6WkvTehMx+czw/YOX
jhIESK1ecV3kSUeGilmtSe3E3+12RExpofU4Gmwm0B+wA/xsssT93Zt7l+to90P0/scHcDbWVqT2
W5yibC9NMw44tiTnYDlonQQJFf6/Jukb+h/jn3SHkbBjEAl6/k//Yz6Mx5WXKcPRAiv06oPSaLko
vBY/9nWB7fPIwPuTLQJN/qw0PBnNghVBp1EXk4ALDardeYJOTOERHIOARYcaj74G1g5cgSls39ys
3Qp5P5yzzX4+mBb9qdawtX3apsmdgst70Sn18o+vEFU4+6PeRoeJmA623/EiGz3jwnG4SbpQ1q9z
KCLfNupbhb7g0pPheikyQZ4euR99vkDbt75++E5hZshdG9bLGlBf86I7xWOrK2yoplleGR2pQvP5
393QKVcLuOJDo3UHMz1LkG+LJM9peojmkuVi4476uLHFbDDGwbrlhHSfagP++vlDJmcNL+CwSbJ+
PM/EVpGVHOtqBMHPrb1BkVMfpuwsHWX6FTRdEb152riu0Ap8uvPyCeG3fbC8GrqLNSRHOxXlpY7R
ZyUgpbxkRrQHuRd+FtPwZM3x9BglUB9IBp6wZOWbMLeM65rR14Ad4YB5J7mMRITFZ24uyWIE+67W
hYyqL8zrrwNQwl7a3g44LVrnM8MsJqxliCjExq6ktFZ28YX/w5JWhSVFLDvHQYNunvExI5Fz3Xlb
r6QzHcX8hN6qF2PxFrJQr90I2Lhnw7uDZcWTCIu3wQ0TqB93ZVLkQKdEdpQ4j359+Pk324sx2mPK
vGSmfPtLqm62KSoknUcmXsOw8+SxmBDbRtJOTqRHFkeHJjy3HukXY5xTOQxR/zmb971FhxON7Oc0
c3rwLPdxmIW9qjsjp1/dxRwmU31LIMFws8D0CDj907cvMaEOgKfHUXGeHmcwKN5iPc1Ogco6VO+Z
lxJBkA/FjSYjmDmLa+88PamOSTUfs0HTmBbk1m6WYrxfDOcxzezhfXY4PTdaYd+opBGHedDQ5RH/
dy5g2xXGfi7nzAKSFdJDXuL+MlsgH82Vqe+seUywOLFXQYywbs3KJMdzqSQc50ajwxER5TA49M+6
fADCSicKZMWK4/l4hW/I2NXd1wQ394gVNz7W5w8a5AxemfMfhTT548/nYcnHR9Obvn/WlH8rf/K+
Kvj/P87f81Ghhwf11f/nf/zub6fkA2hO9d3/y6/aflWXb8VX98cv+t1P7v7z59PRV7V6699+95d1
ydanboavVt1+dTTLfn6Lv3/lf/eTf/n6+Sn3qv76218/iIfozz8tgm/+zwm1Dimw/yLTtme0Vydv
f/yOXxmW0vnNcw3T8TxWYFMIh9iov0faGr+RI+W4jnQQwIIq5DN/z7DU5W8ufyddXeA/kDDd/3ec
pfkbtiVJRq7DJzD+6Oa/E2dpynPo/T+lWhmGsGzTYvcgN9c1CF35fdxKmgOV721avcTddd69F6mG
BkZPW8e+i5mlhxeMExzV4s2cQfyttGRKjWbtkTTQv4Axh98o8tYlAT6HaZb6MSaA8mHWhGv50zLP
7S5K7MbG1oOb80pmOYM6k86CjizNRPGSZmGnXU2j0aCbWdxzeobWGEwMaDNpZlAUkU3GUTTWOWfR
djA6g1wiw+gcGuzEs8zt8Rw5EMsrp9TlvMK9SitEVI6S4g51iBnfey7WjuU8T5ptXFGWlaUSgOes
9WK4GR3IVWHQjFqcepcWiOi2vjMzw5HdZynw2tBrrzH9dhggqnCw1eWQlKxrhxBYpkIoIpxuU9iN
WR+ntumqnRODZQ0sk87V4PeA93uia0lf9Ae7rZh6yhZ8bcx5mh9MXAQTLrBxaZoSPQg501ot3lL3
rzBrWJ+CamrwMnqxljFCYi93d21qGdNaIuLGNhJZIS2rvmTw7ue0YaN1bZDXY4Vpom0RQYZsWDpu
B4K1jPrTGXtH7EQUleIpqhYHbIU+Ft3TVEP0Cgx7PoMVBe7ffVx1FqNdw2rzu3FYnHgt08SkORW6
WKumbphoL05TJ2ycMboWVyy1iw4aNPEST7tG9zDO5E20qSi2RpxMNAoWFCibLNeqYR+mJJx8aUZt
Tq/9xLikDtweknqLxdOO7VvTjlMwIVVv12qrQYtXeOebBtDC1Dg2kyvakjjNLC668TJuioixgaVi
2JSTpTCXMYPIUWT0Xd3tMttzsy9DK8DGmYs3hlcae9d1kfbVq7PY8osRxFhdGE5j8SRbOXovcuSF
oKWKzQv/RAzvSjYFUWomtoh6N8A/bCBquXa5mnOrfGkQ5VtBr0Wq2KBK4AQ6e3GBKyQdbceX8NTw
r1o5epRYJhI+oJ5G7bAeYtBTJLSkuqr3FoiSaB2WGm95W9tWeDFUs8cuxIlqvBO0I+PqqapyABDl
QCAKKsE6/dLqXtf2M+842YQFQuldHc65sbHcdEkB9NDWuh70Nkz9vu05VtZEKxnET+E2vXTzpom+
Va3woy1GPdkbRd6eZCpSG4N7JXtEJIVPUhXH2qjVsdAvduf1+CVH1cyvZjRNYC8b1j2q2ryQDuoJ
SimkG6X64rZ3x6ByGbkjB2ujeWSGxWByhdsVBwigv6TjXICxyhAQcWdvWskQOjDGcs+F4lwkbVju
WmUl1b0wTL1GhdQb3bbmGlWXqHEcOk6mi24nARBQL6spUzY7r5lPBESx6TP+7GpZjWutwQXNajC0
3akTyVhvPWmmFg2PkfGft+Q0uZswikZUcnkLvC9PLOMZ7WrbR2uW5/HGtSsD1yJGQV33O093om1v
eVH1ytPq7Td7mLrikFIsx5VP47mNqcbkrJa1BpuDJxZa9keeOSdHVGb44ZE1B8QzqbVxU2UVYdYd
dNWY6x8/aZoPUQyTaOCVtUhVgWNWgUsOLHrgjJXS2sXzQgwTajzYcPrlYGXSvl56zWHAo/KKbBCj
ax9gDek4xjq56JvSNp0wcEUzdxsM8Zm5dom2wKAJLYhMqEKFdJL1BCnp4ubqMZljow2m0l3y1TQq
rq6mK9FgxFEu7kfXo3YmxqEKOXTKtiZAXPbZVd0aCahylSFk71267UGpoAVtDbsrnE3noL0K9GYU
vlsOjDey1liKe6W1wKuLqs3FldfHi7iiu0/3tF/abjy0mBbD26WLJ3fdc+YN9yielbzQdfRlFx7G
g+hxqk1pBloal+HWKGrtE4aRotkew2MtD0jgaE7BueqAl2ap9l0uUQ+lKaqJCuCsRHhir3CVc+h1
ZvDEg3KqbTeHcZ6QldT0gsMIOhEOP3qK9U5WDQZphkNji1kfBf+RWEOVHMmPeJ6V6Nc64suTPbDp
bdENuelH5gA42dbe0iyrlBwySBtQK9OtIthdoHbzAF2OAGYcL9uiH+/SO62ryGW5cGRoz9d5mbvh
jmGHS5J0OdaDd9bcDlP42riGSx4d8DpuWN+RUVqeFuBK4yq0y4bQolqPHug5l63PLZq+MYjkj+w3
3B50mV3CqDE/dQQjFJ1HtkatZ+VNmWlALyNAU8OG/NDoTSwGaTGO2SVyj0gIvKE7m9P1v19O/vdq
xf/XQs9dzuL/dcF4H3/9ZftWvP++ZDx/z6+SUdPN33CNuVSL5vn4bp+P7r9qRk23fztXk+e60JIe
NRuV4f8qGk0+hTmAzBfdM21h/iMDnR8obNOTnIv4NDF27r9VNIrfpwe7gmLW0LnQTM8kVshz/5Ae
HI8L+ss6v4E8fD9N54xGxssYko04aIyEsD0Adr4ZaS+CVLWs7Rm0IMzLTAWJaqze0y57mvHdCle5
fmT1Dwa2UH1kYBjmmT86FgNQnWywhpYpmc+R4RJoklHkMIHIfe9slbcS5phukbw3dh37UpWE8PQA
YwYtIdKu+eyJNvA9VPF+27IiMTqa9fwdwPfKktMbs9jPjEwYX5uGHTCUsKyvJOugd1+g+qVB3MD/
qIBjcpqFapsg3LmHR0qpZnn6+2Aq7ymW+XBFKSQCiMDlkw1qtWUgqtU3Wp16RAxE4UvYm/bVFIL1
pYPEnLiivxDIpa2DBL7mZZyWDHaJ0UU35UFaXVaWU2MoaC00MkY8MS4nRDPZJG4b6Sumg8k685zo
IR6JfKWopDJ1Vf8Wodi8I6T3vK8xLBxJ6UtJWkkay3qu7Mx6p3HPb0n4BoPOOdW2jUmimz5GLd6B
yDsWefYwtGZ10Y7tvHWcOb9yy4VlvzE8drVJWxgfq0Z/SpzaZCY0VKPuA3kW71GPvTAxtPLGTuro
Llqmc7KY1+bY4ghzeevL80izBiPaIjus1TH2NCrwyD478dk/ryLs60d7rpgouczCAs3SkiciUZqd
PrnRQTbKgeDQh3tvduBsCaBVHkeY1ajkQ6qHMc3QwWVqmDmeP8yTTufILJaT7BAZQ0jRmLSmIASd
kuQBa+g4nhDzQ8+m06aX2lINE5bOZrApLITJBBCMFR+ayDK2QwtOLoymgehPmopPUzSZe8I6J6Kj
7f7KM8x4j4zaXoH7yxmZFE4d4NlD5A7QcDtGgMdiCO9bO6pc3qe4btCNDcve6JbshCuavFOMNgGy
9+y42Gn60oCKe6o7RA2DhYrEK1NeVVXl8aqzyOIIDbLa9WQMYa3RYcfQXe0lMhWcALbxZCyIhH0X
1u41/f7mCXq3cxfmcfhSgJR/MT3E6vg+7HHvLcJOCfoDeeIXCwcnwHEmBIh8nOZvx22dS5PLCXsG
38PcP5Xzi4tmgf5mtkj4G541Xpqxs9BVBhOV4fW/DtWMy82r3S07YTdsJsLufGlmXI9OEUcrz8sc
5otpeFkYdkwCYTnKjwyQWrmaukx7nADb0X3SXSjhjn7B4cxcmU2Beq8ze1RARvcSm6OGk6NGjpw6
6sFtRUxIUMq5AvrWtTAL42pAPnTKqtm5RvUr11UuX9GCLlejK9x410ErPUytMgPXCdNQXnBalRt9
CndhSTuKRIC8RASIQBiIbrOrh0Hfm6h0tj2K/l0I2vdMcVqe52SC016D/LMiAOkcZ6IvzUmepcgf
p9jFWVB847Fh8WNeGDD3w/7Wr5SFBVSVZbw1kvFgVORAFR5FU9wI844YEl50lFkAzmroLSHEKL2K
+l0FoOijw8F1hQlTXA6zBeDQrUPIG0iyZF68R3r0FcM88Hl4i0cZ4FiMerW1EUreUkdA15cMEMVc
MgwRNRFupYNCm/Js09m9ujYlkSEQEXh5xvMxt0tXDHKSdQ6nEH8uYydwqs43AoKQhTDt1v+0613/
ajL8hQPJdZWUffe3v+r/l21EekLQ5mD4b4lzm6X+eLtNyuj81f8j7PGKhCHqoHXPiHKz7FBn+YzP
5aYPuHf/JPNe937X6vjZtX73cGyd//xw3ChyypB9t6imgvZZ3Zofy4WN8mWNNGPdry0s9PT2QSH7
ZtBu0+2/frp/9vB/2DSVZlYSHcLNPBKp2Mu10++BprHg7sfB2ddINWtR/cljnp/SP7o7/+dTPs8I
/ukVbqtiiGcE66ZzFY7EGLrRn72H55/wrx7B+f0jhF6oypFnRdjpijUKi/VLE/B6Bt0q+3TTh3hH
+N3G/ZOH/bPn9YcsdrSEfQSJ5IawIJdscI5awf+vTXu1//zbX8+59f91bUpXto3+UJjyDX/vZdq/
OSZoQs+SprQcYdIs/FWXSvEbrU1IQwbSCg87L5fJ38tSaf527m4CVzVsC2SlwyrQVUMf/+2vUv9N
WJZhO3RGPVfSLPh3ylLP+v164qCMc5hcYFUTDsuKZ/4hOtqdJpJVOyaNoRSLtjOSJHzWGezDIMoh
ofse8IoVzGuCoBdU5GRwRreGyRSL1C0kxh2rvOYSCT1YiEgHD3N4ZqMgA1cQ+gsx0Jsi078Nadp7
1Drd1kq8lH6DJOmLIyFnThOGMFiq45hbHqrOItpG3YhkWXpIiyiGsoclw8vTLkQNDk0+7hFvdGtj
SvIDY696ReJDcxgR5wU0WZMdfRwRyDqyKVjC6Z70kfEb4jQxSxmkFF7pZt1SNWyaMWmO9MRIn5xI
JTZmznjCQtbvVD2rt05/KDVLVfoJo6VgbonpdCATLoke8xnoWUHuxNmqCKnOcG+UWGFAi60ssvZo
KTj9pkFOClNhNH1DkTXfml4dAD5y1nGae9vCTLPNUHqQIry42YLwC/1W4h2ryOvYuKkzbSqTVFjb
5pC6aP1z5eBtaIwpvHYX5a3ceplBviw9DDmJwiwB+FWfld5WL61TKvAqyqhRV4M9WKjcNXQ+LYkN
BQlE29HlsFyNNm/SQuBVEskPDxUl4uV8vAQTzPGCROtVoql65YQu+ZQi+qhHlay6Nn0iIoyyX0v2
EvN6AC4AaM7oouYy3fxjpKTbjGbfgb8D15FYlrYihZ4x3mKbu8GA+0ghgaWVMcXkT/mEdyZTaHyI
pFlZYDrXuVyYcRqJ2JrubMHfaYhMBdPw0lU6jjKZNBKVRjefsOS711Ynqw446ixORGMo24dH3m4K
ZLDXmD2r7EgtqK8lkip8QYeGRzlq4ZC9WI43keWsww6fXPkyp2V0gnMntliyqpfZaCRgpLSghKvi
NCETq1e3Wubxj+0cPg8Qj5qzHJJKn4YljlW08JvOtPTXqu3ymypLAIAa4FMR08MHU7SMcT2VEH2m
cPI2TpJPB3MyossKeFTv62fMHH4+IrGGwTji3Ra3aBJibNO92DfhWF+rpkw3U1VE34s5cgbjLNRe
ZlWW34tQlPdGQWpHmk7VSwMX7iJV5nTUSmfZstNg+CqZRF4SvDlfnVuhiBQtY9jVtCa5mXS5yjHB
uAHFUX0FM87aW2ajTq7sJyg7KGltW4V3Z1D7FidgeUCZk9yNpg2keQHeyg9D4r3ywrI6eUVjX2U9
HgCcInGLA22EdttP5vRlZsI5TaUsj5GWN9f16JZbomDRJbRpPzw79DJvNDvOCY+qUs0v48Q9oZ2Z
9yjVkO+GCLjIY3eSb7eL5hvcy9o1XkN3C4uTHvjYUhNEOSQUUBFA0sz4RiypseD5qId8B3jMOOAa
BvsxdVB3Se+MPnStSB/cceqZZXccPSBY6YmvWyNuZ4dXuYTcWNeIwixreIXjGd14yJO3yiHlxi/h
f114KQW3MaPx82llLWBDsiy+nnCqXWfcaIEW2uaNkxNjiJ4MTilZcF/C6kMnUGT0tH7IAf85LTxv
209SPec2YGWgaC4pGxI87Kcm7f5jxA+zS+JMf82imYuJc2iXrWyskQicClCuszlMFXLaEnz72E4t
uX2CYWsEKvmNaVFPw2tx27fEHlymx0RrHGKkkaAYp/rVKIwcEqtsPjNnNv2oTbC1V3WHbttL9dso
b0EdpK51bVOzbKbRJBO54UYhAwsOOhy/OAzXjCGGEWQmyJDVQJYEE40OqxBtxm2rRHXC0o/hGV/k
pcedc2waq9k3JAmemDAz9nF6g6IZWb1zVUSxs/Pg9HLkcIviISH2+WbQl+VGLTNx4wlrxwXMpXLv
FEq5e0BbDbdG3eOv6C30JlGf72FJ/U/qzmM7ciXLsr+SP4Ba0GIK5YJ00qkZnGCRDAa01vj63ojs
6mR4MOnVVaOa5Bu8fDQHYDCY3XvOPvWuIKvVQoBkoJY1SoHALYIySXpAv6m4IIGjR2zH0muvBQCP
B1HYWpUaF/YUR80WnYzo64OR70l+liLkPeO043mW5FZI2mHO2e7SVhA3dDTAhBsYLlHeowp2SA3E
lFAQXe01bQGR1zIHF30AS2qsICZwAtPqMJUioj7U5RD4tT6jqlIa8XbJYyjkVROTVFEED5OkNBgv
6bA8t6o6XCxDq/+qqJ/umnKZn+TRLOEcAHypRUE6RtmAkro2i+lNSMrhLrDSBURR1pf0zOs0WY0g
C+cZQU32C2v+C+9Q84N/k/1sq4UXK5ytY03JCPFmPTHlY6HcJ0g8jjVKjJQ7GIwuvoNMdazOgrk6
Iz3YZVKoFfYYT8JToiXaNhWq6BIKebCl8hzfSbmueoGlqO80eoynXpcblIZJaV1aqUnfss6M57pT
QPQVQfZDqhvzOSczhapHbSQgFjE2RXmE+C00s49O1pYN74S2LWjSlHawnjYpBQMVN2UiC/DNDw5U
SQzkirmgibRKb0m6zqEwELjkxUA0pGUXE56VJ/pWyDMDGE2r3YpsVh4rTCeIunRuBc2n2hfNILiq
BL0YHcQSKi7Jhg6BMwP9xTpBWpqnMct8sVuSq8xqyEGnBhFei5OWPMYl70xEHw7c5FASRzEAqvCL
vAePRC7ysQMaeIlUGqbt2IjSYSSAlykg4nvmFI/1DX/VamaoSOmwA6kWD+hLQjAyk+lXrW4dU4gj
kxPVc0UOSSONoq1ZRU7gqqlcqh2cBdeSw7zbpSKf900v5Tmh1WGZDm5qVGxJCrkuNrhpQkxsFOXe
ECWi3as1XEE9aLV9SZltYPJkkrqVEpm0rbqrVHwnstXXPkkYRByiuzM7W6iFPr7WiymObRDx+k+T
mf/C+8vHtCX0wLXaNM0vFu5V62Go5T4RkzeDWynHpxFMB/KlSFygEja6VnusFeSmC02k+IU5rhYI
syPiTTYkYnLs3pTGTaCEq748oODoBVmWqO4iZlj+FuwQd0v1VgS/eEcOy0oUxlgoa+HrMpSOmtA3
iA2tc+K0fu8n1deamjZTBhQOBvxSXrXAacb2rqkeE/NhCO+MgexjehV5hNK13FbTfjY+2ugWIR1r
nOUEJS0SurvLAAtPv4qbm7a6Ky2UMHrzHmEeHNm98+XbkanFemEjONmO4h1n903Wz6sJ5Mg7tZvr
7Enp64dc6y+MDlpHUt3XuHiNJtvMRQNhZvHa5b02iSfCtjKigxSF4qUU2+dGrdkxdfdNOjYbNZmt
nZCvhSfLFRbk7nT8xTy4E+lfXegV7ksHMkNw2cn9XZYG2wTCiC5UWPUStHmqNH7I09i4QTEbDynE
lQ9Sev2MdZuAlemVyTN7Y2Rcy5FQQB1oQRkSW30Z1DG+9chkyQgVUj0SDfBHXiQKCH45LT0NSXCs
J9lbrPa5D+Vd2nQ96vMlR2qaZ8GLiYjRrWLjp5KPx4oPoNMbSYdOvvJbbXoylf7Y0fB3ljmzbonh
rgjL7VDiGs08+0sNVjwOCaItDZTzIvXebkTvHi2Q0oABEbI1LNhWKkP18VI9hnWJxJqemW2A5nKM
uI+2wQwlrOyE4TZsg+446NR7U5FPjWHC0Opa7ndFCbuilw6PVskxG89v5KmhndRbMGyjxVygE0WV
L6ofiHw+TKV6U0aTtbeU4rZSCS0aSmtCBmiBJ4YKy2b1pVsIsUhLUiiS5WqwBMsOlMXRxRJ/5ALz
COcrXcMVLZviwBMIbRIzJXrqKtYA4CqIz2m6UrbXaV/id7IL/FIeIe1PS8hbrZUCncu+ie3aSiIc
yXjrGnWk8acMHXhIRXKXMc3cxsI12efVcy+l+OR0pbw3TLqpSjeRdmNwcKhy4408N0T0FZoUioBg
qKwA501BtVccFYE0D/F1QpLl0hxV3b7DK6RlwOpTISPxLk+Bh4gB2KG6056xj2vX4GWNnsPY1P4i
x8m4Qf2IIMsclAMkFO0pLpWlA8NkRJcoIa3bKWzSN7EQddLpR/UVsXR1oWUSLMEhC3VH0Jv8Mgmr
7CEVVJSPTUSvoyfQRN+01DrBnQq44kQsfjvNNMgAX0TpWukEDgZ9RPsjILDyYSzlkhmV61tdjde7
JgN07YeArzxt1AAbcWyt8qfktkKB4o5KQIZuaZlvPZ3yQ9Xo3f2YpaFvgtx9SosYw5jYy5f4qLAK
jtncuMz+hP2m1PJfyzPOS6SG/XVk1ebTULbLnUCek19MeWPsFHUhWMOSrftWysQLWJptziEjwUhb
8X77IeSh9gqJzfjcLHI3U/QWZMnNJ+Q6GzJQCCCpZRmWXBwsqSsAeN+JctjhDxREFKpSC9vHo/U+
Vjs2Y/JzrBty7srBuBSuupDhOHWy4BA8LrwMiDo/xK6EoZHmHHUaqtc7s+rY0htGWdwtgpUrrkjm
05OIIX4vlUO2C9KEbxEC9C3wQarmQ1+TEjQjh82QU3baYTIXXnNZTkA7gbevfQPLvQ/UKXYs2Ry2
ikjqjD5nBDaEUeAX0RzSw+Y9LpQYDCyGMy8xyxbmc/XQitgq86Dpf5mltGwCCYuYUHfLhyhHFYfF
RYZh3TbiZUMhFQdHFFYXDfv1g4TB3YZTiCF/PfZQaUeiL8lmeg3oUvmR6JD8c0AUvzhNxZdV2C1b
NijpldSLydHq0/YihjY/oOfp53cTzeylOs5Bwd4PlAFEiuxiKa3xGrW6gT5dne7itFX3iIKIWzTk
er/MWg1iOJiHR1WdtY8Wy8CF1mCdVrg7ZL31a+QCDkesLZUP0wnXRTjTZ7HKMWMdCBK3NUiLDdsx
Ncl2zBGehGYvPJB9rd8PxPqQMaAUEeGEwHd+Db0lXlVm2z4QCqYMngGDCctMUANVaIlJCVHl+vy9
hnhmmvaRg50puNE4JtCggZW1iZEYbOWaCpUHfhDdTTg0FlPWmE32WX0f3UvplOZuWSe4GUN8izhL
iqC8xTKLsgxB3cYY11CImBQXFz3bQ5Wb11Mih46qodBJynLXJTP+CZiSdDenHDASfT8yBwRn0kV6
YYHcYMWQRN4GoCdXhN3VT9HQK0ex5MW6QBwOgUUrm0M2kuVa9sZyuZ61fvRllpT8pNq8//+vdv4X
hJ3/iySbJrW/f1/l9D9+fpBi+vHzH3cd/2j/Uf76x28lQvHRnhQ/+Tv/LH6ikPwPeuq6bMlAT2ii
U5P+Z/FTUoz/UGXFoDG/Nutlk7Lof/bkqYuST27RdOdfKLL6r+IntU8ZTgmNfNXQTcVAv/+fCtb/
2ztB/IquFkXrF70UWV5L3n8U4vkTkiFpuol2wEIGcFKIz6jcTqUQ3xhQ2UwkeHxKi2QbJcJ2Ee9S
ixYwa4xDI+6yNDn159ej8FQr5SZanW4FZ440ebbq+FUqjd7NY1RX+XJnATFTEuumj0h9f6WTDHQu
sM01oZsAs+UN/TgVgPxOKqFx95Uv1r/67Eiyuyxe6yHcCovvRvhzUgWnLN6V7KVtZTeYF7seNPyi
uZtT90QX4BO3YONisFuqq6YokjGWItj+IN7UBqmHa9eL4td+qe0OV2BvYeX9qUmG0/K7aefeKZAr
tDm7W6SaFfE2G0MusTFfqeVcW0RSAbF3rUa/LvA90QxbLcC4cwsKD2MyfcRClKOcP8jm/EvRMKfL
yksahG+lvtWkbYbPLptvoM5aEtvZEqCop66ZnDMrVfLAObfA4zZLJDBecghf2352ON6Z2TV8l5jD
qjbfVSp1IsleRijmhuQo9PJ0cj4qTgNaE1yigUXxqBF4WonUG9GmAfnlbXcV0/Cs9NgqH9SK7aGw
NhoLDUoh2B6im4ipX5aDM6vTQZPKwyT2TtckG7GiiSZlfiXDGe4JWsrhhY+3+MZcfXlqJ/WhC0ky
LPt4Yww4YRc/ptcPCeoHsF/mwgRmxKAUnZSPWvdOBZ2uPpK7Jr1r5YTcauLI5VR4q0r+TZe/lar0
TI7izWQEbKMa9SoVKAVaY3odtP0FhYNfJvLKEbYbFXXjIUrqoxI/GcHwwX7LwZWEcnG80IaK2pls
q5Rh26G+7Dga07YuytJXRPw37BXZrjt6oFLnBrjeP6t8MlW2TirV6lrg0ye/Vvw+A0FvUilYP5G4
ygA1ywHNF1WxCIEsBvFeQzx6JeN87rJmb+W3cU0zHFaElGyDJrroSLJOEQ/I0VsFZskZRTl1EEk/
0z4FbagcMAz8s930b1/fv3qDvLyqgZwGZTfNk1OvTjzpaE5mNb4J2YBQcTdp9CsyZhp9vgg7Mo7D
YxZmZwZdG46nK8bnQdcm26fmoJoSr42+Mr7RQvoAw0VV81Gr958W1i8WJumrdenzKCdtzyqhlqYk
XBrtXn8wUQWoRPAIdyG1c/ygaBER9qI1MMY3U6o2kY4r9wWEt4sni6n4hkV0x0v737l2Wv+iroK0
5u7/ee2WNslDk0rxTd++Dd2dVCV2YvxT3/ZvH+qq0v/7Bn8aZO1XfbrBwC/aueCYfcMlmmyAvPFK
uSAlR7GFF/l58QrOYXa//f6G/9WQXafSp0GVPwfVhRCEdcpT1fONlVyrJggHTzT+uWP499e2/pnT
yWNosqzy6cJopp4M0yxNPy7KnNxQqXUXt7UppAa0fcnx9KiEEptrf39dX06kzyOeTNc5RXPZDowI
pGozVNezYd10pQAoKYERVXD80+iHERQ1zgjQQFIis7AIhUb4hEfX9EA5cLxsaoRiun/mt331pD//
ttNJ3sy1Qr0quQFC7Um+5usUmS6GrX5HB8hve7s6mFdnxvzq9f085joRPs0ugUQMgyjz5IYU0Nqx
nsdbgkE2CKy1g25TIxTdHDGnY555c6S1i/rdkz/p+MM8lC0gf8kNXbt9v8k3vQ8/2O42xu77Kzx3
gevK8ukC48rIDVi5yU0q3zcW39+9Vd1+PwSbrO8v5mTX1BqlakYGY1ATsamj/jDeCKreaTy15IaZ
7BSOc06I8tWK+OnBaesN/nRdGQ4VU++m5CYayS4bcaBR5DHT4iAoWzQN6CnOvTrrQvPNI9NOVrsk
HZGSWYyobsjOUr1wj2Ib6jA6F3rN7rkp8tXX7PMFrj/n0wVChxblCjYyw2GN9rvt6Kv+eUHNmfmh
nSxBo1ovcg2k7gbTLu32n+jbOG9l527eOp//vnnsq9EooXAQT6bIEJq1GMhickMkT+5od8Uu35Y3
6BhjZ3JkP9+Zz9LjcJP65+aJ9PUF/r+Rf7+Jn+6j2hHbZwyMLG/Q8h+leyI9wB3fku9ow1mXcQy6
wo/A+/6d+OJ6ZVHnG6JzmGUzcjJZwm7UJ0sgwjonT5TajKF8wA+1Y7nxzL7afD/YV9coY4rDt4N/
wFTFk9EqRMuNKlYJAqLxl+SnIchpO3GpTgr2cqXMHgTF93nbTOf2JV8s2X8MfDJJlZhkhUkjXgLG
7HHUCT9hR4gX6wOJ2D7UFfit9APjoNzlpPhlU3KQpnZL/OxMEejMTTj3W05msjirwQiAmpn8yC1o
bRzLaOGgeEyOabfHxhHfzk6uL1ahP67/5HNKx22YMYwmqO+CjQpA2NhD8HGAqjxwG4h48kqfQuDs
Eh85P50dfr2kk7dKFjmmohbiwGOeav8K2gMymqD49/DQC9rU4whmg9zyMoLq2Uq44rkv5hfrEmOi
gdcMqiuyejrX5IWtTD6zNaoyZ8RnLMUmjc6V8sml5y/ZGiFGNghenZ24PBeElFkNPIKs2ofArMk6
QAb7hOnR75L376eA/Nf9wANqSbouabKkoZM6+arOitk0MxKq40y7Ri5BCNZ0hCxO1RG0tEXRn2ZT
2cmW6KFleePouc9wT67Yk0qttmVZ7xZhdqVO2sagu5dU9ZHfXMRhNTioZTZhJpzb86x3648nuP5i
GR8Ci6KFfHNdvT6tTlUwo4EdNP1IPJIXbjOX5tTvD6d4cU46+ddcPRnqZKujZ00jo4/RjyP4NVE5
UPK3QUh5JXxrHUxFpWjnXsm/1t6TIU+eR6HXSUwKrX6c+mcTvl62RF5RvtZRvsNI+ZroCK2yBMBx
gPwlfZOXzoGLAuhD3Y2G+fj97Ph776urInODxE8cjqvI7s97bUAYsxrLUI5B+su00htE9y9pIWUA
438V089R+Nmy47X6LLPBrhTWr2nQ6HguthUBGdNjCcgnrTspUs+t33/N25NfdvJoDLPAHDYp1C4F
88bIUSaZ8wX5yFcGpsFarJEsX8+muVMy6UY3m+1UZXZKm/PMDfprBdVVWIuWKlNskzGirT/z02SE
xGqWuWEqR9L0xv69NdJbTcX3pK60RWIETewpIGgMXCPxItIMJR9SiJ9LmuBnfslfE0df9cwWamZs
2xrpJH/+korUhEJJu/EYDaqvhhMVq0gkUuytHXInXdsIOaGgcHYuKwimU6bYfa9dwrWxO+hyMCHc
/+EPOtlGR5ZhGeNUjcd1oZdUJ/WmbZm4x9q1NuPg5C5GvCc4H98Pe+42nOyaECwFbR3U45E5bU89
9IUwdZLo7vtR/j5i/3m31ZO9tCwo45jrXJy6UXzjIvFB8VERdCGH3qYu6YMOPMnvx/x7qv3xgE+/
ItC4ejLIuLJxwvg0vZn5zfcDYOE/WVlPLkr+cwrRFyI9EVfu74tCOhp7gkew4OgvHkJneQsTRTlz
Uetr+sdifjLkyfsDAnWwKqMdj315rIKQYh2Zlum1RM7xmYs7MzHUk32HKCFQMbAUMh1nTy83GXs9
4Be4beya7O6LyuGh4Yb4ftgvr8+g3I73Ddva6cdq7JDepWrCLc1Q8cHELVsga+Nzb/y3Jv6nkU4W
RFMPjQ7N6fr+azbKMyIAfq6VyO+v54svArPw0zAny4xRGhH9yXQ8rhWHxaXfD5P3AoKhu5oo1Of5
WXL6HYe9t3PH8rNDnywoxbBAQR24QmI5u9hV1XCfqL/UKrZlL/PNI3zocLOwcwzKeG8MhBt46mBD
VTrz7fnyRfx0C06WGBJD4rZfn2k6EbJAyvg4nVs71zftr9fC0CxVU3RZZl7++SaCIyAFO/r9Jgrv
lR/s8FDYyi/Qy1S4zs1R5esL+tdoJ6/G0M45ajTkI4Mu2+R+egbpXUSCEhwVk/SIwoXqNVD9I014
v19Z9oK8FzQg1LDZl+CH2uBdjHKPJi3pecSKBXz43tT5gUw5didY2WbxYrFKEgE4+E8t/qVhK/aA
gUud+ZrTUOjJ+ljOzpi/torr6vLpNq5rwuevcycKePe5jatLpLvvN922s0e3upW35ybF36aik7FO
3j9yDQ2sZ+W6vkCJNvz4Zj0uN3zmnMaZL84dZL5czj5d2sl7WAi030uRlyHvZCfs9Xugy+hxzn7F
z83Ek5euKUcdFiJfnWyHM0C1I990853qo0MD93m2hPP3ufzkNp68XOMAfFVKmYtgTGSnvm1vypfp
Qrlt6QNlNtiAQ4yY3ZZ+nFnXzlzn2sf9PFWQvGV1EBTr41uFbttlC/cLvIBNDLMXu+f6ANKZqbn2
bj+PpyLgDEkaXO9rt+sPbNGczou23aFwzr3f56amuV77p9cgGwgVlKFUHAd/gWj5uwxHwgdwY2fd
q5wd79y1naxephhlUNJ/L9Q4W2xlq+/AvjvJ9nwtbp0O3yyU5snS1RUNSmeL6VKbKeSwTc2iwikb
7SfR0mP1ZAqzHTeZ//1sObNgnvrQ81obS5PD8lGASqwrLeHPZ2un58Y4WU96geLV9HuC8Mj2EopU
9s+Wl+7QegB+YXE+CO45f9vXW8B/LSvmybISRIW6uqe5n7/yq5y8Dj88IKh/7o/iWo05Ssfv76S0
/sHvHuDJ+qLoStNO5e8levSyI7QW3UFO6HTbrKUuM/ty5EkeABXJPzdP1z99OrQmgusA2MTp7fdP
+/RaEI5OZmvfDcc0mlwZHGIdK/aE9wUYn0Z+8Uyh+vurtZSv5qvGkJoOswXP2Mnyxkk5BikoDceC
cMs6In4dF5IdEa0hz8Zj1T0Jie6l6m3FwTFN2mNWy7uwVjZBjEWq1PyaBsuoN9sFkm2XPEbldRCJ
V7p4SYuKBudMBFR1b2GjHSyxdFsYNjUE+iSPkSW00qFXyXNES02qDpEXzVZvbslywf2DAdVAe9XI
4GAG6L4dpG/kY71py6iPLMItJhEyAR4obsowYWiaPlr5LhneAmGnxcBdY+VCUq8Diw8sRlMi/Tx1
xoosV+hFSUbloBdFl80MQUXTcUmIyKVHu6rhHSzRlse2yS1xq6AKEOJNjRmXiFYnI3oIQZJdzqLT
6bfBgMBhwO9SdCkAewmi/UevB85kWC6Ukoe+Q8SmHOIWqCb0bELgY3G+J1nyAUG4nZJSbidR4gnp
uFFQ2YrR7bACyNrZDlNlVzWmVwmbhdwjDpE7KRdBtHbIPgXPyH6ABjqUvfySGrEjWs3W5J8p6jLu
qG3BAcU8citJGqNQMo9T/ngCi9Fir6/fFJm+gcTqZgbK/Ep1SE5y5A40s6Z742ywzRphRhBa0fOV
a/vYFUlfpOnvisDRpzZic0U+Svoi5PI2BMO1kHcXQHbq9R9RbzpyrkAculumla81HLL0lnJLlAQc
pnBua6o9gw9ISSSwlPgI2Y2pIAvXSagCVY2uqlj0AxIzJnQeLffUxGmRS1tRrgH1POZN+1DWuQcv
Bs34ez3eTCphcEF0NZPhsSRkpUvpda11h45kYCHUn6O1OmW8SrC6xZ7wCbnbZAv/8fyC1G3T9pUn
ZCMBLO+9JtkGNLIsuTex89WCCLx0uFyZE6gSPGyQ8DPowRepUyk/cmG8xonoU2pycg1Am5XiWSpR
dCJhVdFfx88hgNmeWBrJwHNgNhvyXLAT3Ya9dJFpZBcIHJsTFRLbFGzKLHbrTNgYSuiPU/PRNMUe
2ZIdCchgbwngcVTjUR+JR5Jir217rIrVRoykna4kLv4MhPshiXfJLluVRkrR/SgiYR9M2uOSsl4r
100CafJmkh56851IXAfU7QGy4ntIaF/TabsG0yckbMjLsoOpLSfsUCJykOBcWxOL5zx+RHN8zETJ
77DQ1ZnmVHr7GBn9B15IuxKIXY14EHniZZLh54q0g7b8ITbFplPbwziPO+IlUUpOjKZurbnYBGgN
GnjKdUZI0n7UnszoIEudnUWvY/ghqR9R8sOCk4CmeJch864MbGBDvZEJMcTkdB8M4Sat2QHGzZM8
UhZQkLoMwmUQCwIQrJ7IiIbOkPKsz2+D7lnKu0SqKvgw8jE6VMghwl3DUxCxtnrmrcTTRHnNBdnO
SV6e1JuONkhVlK6WUSEqJA5zFOYH08UARX+/EdIbmMAzzsxo9Eet8LoguuC3RxEcLMMz00tSwN0F
KXfYR7ao3ZrlrqwIqUhNfKH4/fphJW1eBawCRhugMhOdpPgp6McCbUhUdq6lLQddva79MSc7zu/F
j64Sdw3Nr5qMYCE5qPWF3u9wfurmo06BG9inNwBpBiHuquNeUqZNPuWES6LONlNfHm/y6hg2Dx3J
HMjOO+VarC+he9lLAWr052S9TuFVnFwl6YsUoJwqHovstcNoCpDW7hEWLz0XdBGpH5Z4idVKNx+a
4D5twIxhVxvk61gkGoUUwazuHPhptz0LjNlO0NR03qXHQEceUSDYJ7jAYEOkKZonxv1dujIA89It
FLiLP9TgkOBSaGe/WEQ77Qo3JY8NgBgrdOb1KYIk8CpxhadAvFRFjvkdUZSMGPeEBJEFb0pojOVk
Y5Wiawg3tYAGnvPqWG6lPoF4kRGvE7nqfAdN2VOF7IpD286Q0ycJJFjN7S1rnQxtcjXCHo11CI5t
XzSgGPAaWqXyuKi1vTQPwIL3pjLsjP5hJqpHmrF5zqazRGiIDYwqBpZ/87UgzL58DKbnHP6JsLyP
OV7N7DLrjtkcQVJLkGJ5pDi/KABoNb51avsYpPVzS6ErnCeictuNlPxI6xcrb2m9dY86bPNK4VWT
2ItAfutvc3JGlrF7tIwB50tox22DV/BlxICAHvFKHdUfxJB5vcmZPbkp56eFTIO64UBj9He51OLn
1S5VXDhmma4YPBB5IPlqgk4JW8QnsK2wogSSQixPt89IHIN3GNSVI4+RNxvhdVPfCrW5J4DeHjJY
kHc92ryqZpmATDewCgpF7IFmsQ0xu8JhBPrukBkUnw0H8bPTwIxVZsO3xEMUYSIRicBZRqcLA7eU
D8q0TxF/Fc8RYSS1urPa/aheV3w1LPmua64qSNmIglkAZx4UEaWKa7DfAEILNFbZLcPNFEbbIu5h
9exTEQtSeUsSziaRSpcJMnLZgywfrIQp3SbkJPWXfcr8shZaKtpm1iVClAim6H2FD7PekUeDknS5
nxpxrxbaPiXOtzJWQhMyycGpFnUnmr2rIPoUEN/NcuDR13SzEtzcmmoaP0k5OWAkivRvy7KGlnVu
0Go7+CZ5SWGlTh/NioPRSo6c92NS21WL3lpQSU3QD4BovagP4OkgO41+wlK0wY56kvEwlSJYpLdU
upV7XheBPlSPFNCAioIzJ62IQgsvpOpBJ6GWcHctQyFkGrteRv7H755Ifmlpf6rDgUAS0P6XuRo9
BA3JJHm8F+TnaVIvkl71WioqlVJt0wifZ/sGGGojDNFt0z9qCpX1uHxoI33bx8IuoOuBZtuDdX2k
Du5rQ+LJarof8rf+SXnvJd7+aXZSUhVDa8R88ryQByVXLZi2kBt3o65Z3eT9YgvbjUPzFtLIMeXE
T8V3dcy8gV3JFJT7AmTOaK1Vh2oLSOUK7xr7PAxUGtb5cFPxAcwwB5XGYmfxR2Wxn1C3yQyZP7cJ
raXocxuoD3WxbFYK3Wo1EIgwW2xjNq5osqD2B09lkHHWl+9h1PsRTpZWnveSzv9bj66maHFS460k
r1Hvuyskt0845+2ugRJftxcjDDCoMV4BPDYP012MJr4kdmfMJC/G6k5Qlk28OKnskDOx4K2pFSZr
g1xgVx4qjxAjmJiwYXiFq+hlmcmQVoL9nHQuxhM8/dT5x27bVBrHo63SmDtBeRNodSmR6g/kOoyi
YmvsGrMhxHsRI7596Wn4GiwCOYY0RWmdNrnW2GeV84cpvkqkQi8GMIfDrNLJVDQmZuGUSQ4yZxv3
FyL0BPIyeBS42SLZjpQjyPQQbw7r3VTz+FRxS+qOHYTT1ahSXtNJKERzXYz7bHgbh8cII1IY3gXR
YUpSuzN/An1pxbuglNzJFJyQTB8hvsgl9KeGtLFESrilsU2M6oBA2Ufa54jjuOZO7eJUYIUBgUbQ
kKWx/kTvBBKwD3iYo1coTrgXFnsRcbYuOR9B81dMBJyM8bzp+22aLr7VmU4ahk9A1jijmF7YqwQW
s9cUKyeriGSFCFEEuddV5H1UnRvJit0EGCUznuhU8m2qcA2Oz/xdV1Ke2qW1g1a9BEWL31lw5Cnd
DKQvlmu0r8JSM2MepGthEqFRTHCFnvSRDZ0CPEC+X4jXtF7F7r4IkbyqWB7yD5YpT1SuJ5zZS6C5
adEBXt8necMk5oHAFVs6juOgxjoD5ilS0fjMkfiryh7tOwOrDpAp0zo5giM2zJuqMoZji/68DD/6
ArNTck5e9FV5QVNV4o9MxbT+Uv6KrUZCTS9yEAXGEXDHBpy63592vywmfB7jpDhDjFNn1A1j9Pve
a3bDde1ELt/LZaPtudmFrZy5dV9Wuj6PeFLwjbIu79WFEUdncsOt4qI4o+QbXTX7+FrZnbm+r2qG
aCao0a9Cor/EvHoX99Ns0AtpURCpTnW96tt6dxzsYROeLdP/LYCkNPp5uJMynpXqQdjVlNWiHQp+
mgLhDuzBBkv8mQcnfzk5Pl3YSQGvhpcWTC0jtR6VEa8+BHuCaVk7x420je7Cg3VI7xfQKq5qYypw
RCrBJcBR/axm8ctfgvoAhQrCCFQ0f5Yu1RoGsiUXw1FIaH0og41T+MxTXCu7f5WB/jXEqdptTuEJ
BG0zHA2NAxIHmgWTcxFscdy7wMYR/qO8oyAQsjU4M/SXFahPQ58UgXmYIYqaklfdy+7rbAtCqH5U
/NQjfM7vXWGjOYMXti75rfL2bK3vq9IbQcoUvzAX6ZpxstBEmPPEhOjuI7lKbnzbHOeHnHg0v9qK
7/Xl7Cpe9xK7xYN1//1lf7nAWcAWkcCDZjrVTNTmCvxJJ8rRS+RW48egwcMd43M396sqtC6hWhFZ
RHlHT26uSYRKAdVhPCZRgEdHcxOCWMm18XSpp/htgO4pPSOeXDHP7sL24vuL/LKRwTWCtpdZXY3T
Sp/ZtEuP9YZGKTIl8GR+4teoonljRDBzyT57oRH89P2ga034dCp/GvMURJVBGAmS9c5C5/M7ItvI
oQY3IRCW+uP7kb56hihwTKbPSng9VZvMBR5Xs1bHVfciaZcS2Mfp4/sh9K/G4MVXdUVTcEycmlMK
pen6RuJqRPbOghmxhyivlbTgo84ZsfwptcambAgnJ1C1TMmsaC5z62rs1B1nNY8sxb2OAm0YZd9Y
en8uDybZHABP9xb8no4uOQAgB6SXXRcBtkh4WUiHNKXysK5exJQeRUnfj7ikXcGCCHO5JpiBT3Y1
6Vmn4rSSXkX1NZKhAWw14bFW7sL5QugLl/hsu24jnsDokFrq5jowcMIrtk1MOiynwmxMIVrfkR3t
6srEuYMwFVOx06K5tubn72/jl1IVQ1c1KEr8r2Sut/lTmVsZJKI78FcdS/aOIzDIKXuQFHVHai2A
JumiGPZW3/hzetv200aWBUKGWzuei+7cG/nlA/30S05aGt0ilKtGErGH6tc5jmUJIJM+v4dsPEMB
JnvSXbRsC7JJeEB35+ezScoYUUwaSI9A2n5/Y776tBgG0ZCauEqOzZNPS6phpucHMYWzitD1H0P+
+P0AX+5G2MaJEJPBzUmnSwDMMtrqUz8eJ+mSiq9T7xO6p6QjJFfafwH0+GUfnwwaYJMck0RCmP58
0vGQz0o6iggTpG6zAPcB9o+DbnAFnXgCipjC8igPr0pNhuDiglhjGaSaXwcXo8gxtyDmNNmDI9h0
ZcjTGHIykKzNTKcihGlEr80VI3ELIGFL1IGvceTluOAm5HbqbbEjm8cpuv9D2pXtto0s0S8iwH15
5aLdkmzHseMXwkls7ltz59ff056LMdUi1DMTzMsAAVyq7qpidS3nAFOntzzOQS5dlSnKmIXAHCKo
pZh8xAJIv5RWUEx9TY4yWG9QtLTxvvhGB+GnN6wx9Hted2gxgM+F0h8185uuqLQCYB79WQPRm5Lr
XhQ+tLWyBRabDTIlWxAbd6oBuYoJGBN8mjl2RSU8j2IJUyjZ6HLOYCm2z38O48YgVJAxNT7h52Dx
CRPBqmPspX23F5zkEB6B7g9AUeyt2bxBA55cxmlDEahkIHjqz6T6lmFBthwjwFEpuwLoybdVvJYE
KCmMu9DemG5ePXxKAJLFmM9GrocwX+8DAHOVagM8OZ2T316nXVQQxMDpRQP/d3mzUUV6zdCQVIoo
3GKXzCaGO2HrryWaTWQKyrS+rdm1/V4KZM4wLlJ832oIBL82mCslELX2nGhGffvy0w8RGEr6fM+p
IrvPUAF5kmQZRGh6jD8PTK2uBgZ5C7ie1NOEgRfLaXS8koc7UlUMtmC0ncmu5AA8aESyWjqnAQKW
ZoXOgvFrcKVDjUdegtEXLFwrrwp6a46ElJYLxXr9MYHCloLFGHDuYv6WCd+aIJv+ZIZQuLqvwQdP
pFdD4iVxiyb5JYR9G5STEYl45nWYnIjPApZFC9tCIidgUNC2niasn0mYbgZstittb5vMwmuP6ofh
a/ryka+yc3BFGCTQ9PasAB26U0BfXdSeUYmu1DUATs7twiBYTjZtBXuIHNlL9qpIoqIDJhXopuxO
v66NuoA6SXfGzr59J9jaRtvQJQ0Vw1PJD/7w1JLxzuSxm2lWC5zUoAvwbAclsdn+HEvsl1vACMfs
LqpSq9vqLVkOMF+xgQtEMA3T8ZfuTyqssZeC1J7NAt2gx0jYdbz9viW7mYuQL0XonSl0gg8RwrC3
rPLYAP8jR8Vj4D1erx851AOR1EkKXEBRmU9+68c5FkCBiQaEBWd8y1fZWloDBzxz0d/keMOSVcxl
0bA6+yDqrdUXRQtZMjY+/AqMAf2P2zezUDG6VIdx6rxvTNPsIUK8Hx263YtRkDsBcyDImR/UDW9n
mf45NoipJl7AWAiSVaSelxo1gMZPfB/DJ+qabJUNXRgM/8GQ0vW2pw61TE0DdLCEHIadNBEpmbY1
fc4GorNMa1PWanq2MNMJYKzJUT7GLWrRDqIY5zyX7HAumLkywahHWeuwFIBUBRAN9ZbIQJXZ1uto
PZ50uwQlTGD8ohOK/2Cs9Lqwcqk1c5lJNaV/DbH6dwOuElUNkDJI9Eod4As7o7KKXXq3gCF7RsqE
YAp24QIzG9gMkFfFDwVQXq5/5EbWpc+/ii+/IkkoZWOJ6PLWR6DyASgC1S2MJyA3Rt0efXEMHE2G
Y9wDmIPexRocD2hCvEV8OPilYDcTb9Fjm7mRWpK4N8aoP4PqPhM8c6fstcAWHrrM7n+Nq8abvOGI
Zt/PEozWPINYtHhYO30MKniVMKlPOYGj1/cx34XiAOiBqfaC+9f0NuDuUltyzJW1ptDp6MnxbWLZ
E2byqcHOlC/zAMyUJTyh3yXJpnO7rfJsbLBoADsA4Ffn0bapna4LTnq0HFlmghlXNwaxAPkcXB2Y
HWQLyNeN5XS7fA+0q/Vw9w+WaBeveSaQcb1JLJqmbSGw+FAUF5h/6j2yo8+dCoxSdborPTSevqoe
/wFkAX0PXcW1mWzGwpsy0IBtiFNWTpgucskZS4538g9t3R8CB22Qmne6S59U9Uugztg0lqx8yU+h
LHpmaK+urb31S9tka7qt9oN4wjoLXH4KuPDARoSZiWW+5MBRm4yhg1i60yF7AOV3/dW0o0vfvmMc
OMF06UaxyKEj48XIIIpel7ZrSVhoRK8TBcWttmrXSInuLC87mAfrHnhHO8NND+isuuMDR+5SEMf3
XaTETDpA7hktGxHJYZ1A7nRC8x6TSY6hOvp7Z6JWO/7oV8oHZjXAMA3GbM5DafGANaRJyPEhGHw0
lyprwAkE1nfZnU21uBc0dW0ACzDI840ayE7cq25NRwKNfKUl+Hh2+srCBBtH/aW0Q1Nx0TIGJoH4
waiPXl2dY+cEaQeqZbt+jQERI7DbH9J9j9n61APotZtxv5xLFj2XKl9qnvRtLFcGpFbo7VQPxWsI
Sw6fw+90vWV6SlyAeqDP/4e6MiZW1n2ggkiO9q8A5U+2LQF6ltNtwg+MGoouAR26LcQub/V+0cJm
R0yvYBaVp1oCs7iPl3efYpIFEyeqsW5F0L1juOK2hrzLZAyq1ZoRoP9pd5aUQzOAc/719t9fqHbC
SmaqMB+YYgoSkAFBABr4B/NDcQFcgIkCoIDi24bg9yr8SETOtfGUYr4tZpD4cZ9Dpm49IvUHok/P
kbB4QahT0p11wBWwj91ADwRgiFbdWdEOAgGrrf8UlgcFtVLO8cm4afbLoWmqImGVVBEltieUpRFG
/saeHh+Wjo/tOnpCsRwpqjO9p85/6NfitmbimI+kDzykLpEhzr8DAMEm2AWHbCs5jQPYLlv3biu3
6NIzYcxXcQRgp6CXVLeIgDTup2Z54CO8LWPx2T7TiN0jAVWiLHQdhHQrc1cDpWbYCesYiazG8aTF
jEZD6McLHbvZICC5dNqukYSkVNG+owXBbls+0rLL4EhOjF1GPvXNwsYKvasveYxnCUCPrYsS3wI9
OyuYNiHKGXjLdlLs9epJROEz17WVIL62yHU4h7p8c1+iGQcDoYIgicOnqvpaBzztq7QJPAyFeqMr
HqzviVtyUYDkZZ/7EsrYpiGUVQvkWdjma4XNoz1GxUVHWUXHbiWtQid1h2frAUTzd+NK8TAWiS+f
/FIeU698ClyNZ1e8I2CMlwA8XcYUc4fmf+eKXu5W6/BUPlcuis4O2WE678dw5hz7cjD4+wTYsswY
EDPSQyxI0BZmt81dio/S7KqDuRr3vFiwGER1PMcwkoI059PcZ98go5asWBU7PP3Ljz7GOJf/wFFn
KSsGrMzfEugvmEkAgQfWY0Wog/co+Ley+wR0ag+dU22lO0wwoNT0fFviUsJI9zzQfAbT2FVBG5CN
Wq3kYnMGfqDq1OA3BzZ8WqZHQFuAXULyOX5yjcWJOsNcIGOyUgNqRySvzVkOEreq0byXsXcB58FQ
sgoymbGp98OI6cNEsrx4wCwjHttTRZyoHu+nJt9IeX+XWsD4iIbOlgc1Bn5c9D2ddko23BfpsA+y
+hChwTNgmF4TxDX4gr3Y4ln7krHrFojRUDJR8VBl0iCpqVSQJPXQA4yUVd27o/BUgnb39vVQl2G/
dXMpjD10uqBMgzY0Zz0CvqifgLm222qB3znSJB618liG2DUoJk4ZbUmsIaGZZcEkNInNqcPaKH28
/9tzH2KoLMWDN1aOegL68yoEF98d0bQ7GbV8jnFc09DBOJDDKyqAmkXTunq+tApg2NW0OTeI2jEW
BMTCEDFz2w+oAUg/swAwoWi0h0H31ktF4giBfNL6wJvqaDVGqE1lKgYlQ0wvS0DFTg2P+Mb97Ruh
9sneiIG3hilhNsS4GtkYWkMuNLVuzqMc3gFipBc/dAOknio23fyfIcCrb8tbCvFzeTQAziKCLDQA
yc3a5lyVv9oYGWKGcR/sQylgorwtaSm6zSUxFm22oEg1S2hm6Q9Z/yxOD7f//lKoQTMbS2wiisFX
0yZVCbLpUoEmZgLwLB/MJaa+klvgpscYgpYx7H9b3pKHAswXRVP4pwne38uTa8oxxlTG1Jy1DsP5
9aPp7+Ly520ZC7mUiSo9WnTQi04LMd+8sJRUgErWIDCIXnUS20PQPFbYSxpSCR1W/9Qo+7ipN4Y1
8PLta0OEZB2Mc+JnB4QtDJcpCGo1s2vPAUgtfF12k0w6yRHG1lHGb2OyEUzz121tr23xUiQTu7VK
wChW16IrMaGGMGBQfUI6N771zb/vGUCSoUjy59QDJpQu764GBJfRlgNWOnfWS7tO7hok+NW3fMef
Wbw2k0tRTM5Yja0faRNEEencAPBKGjMbtAEc51ooU1yKYfLDTvW7yKwgRnhMv9U2Xsx7ywH927Y9
IxHmBA2eTsxFTd1ABtXo23MNMN9on6gHrf1x2xZ4IhjDH3wtSmMFImSY24hNBhFDHFZkcpx44bF8
cW7svJhYTwSDxji3/p4cJhVJEUhcv1EyGCdBKYtuh/ceDylh0be+zI+SOc6Drjh2Knh2oFxuGWs1
Cmw59VcRkAtUH5l9pa1lRXr/L+dpWRRyCIOObAXNCiw1Bhlbex4GPJKSd7A1Oq35+7aQ6xCPw0RX
QQQ8GXBw2amCTiyVoh8+hXyk5b6xvv/Z32d8yWjyGGTbCBAgfLFH7VmueDvnizcz04Bxo0gcrCkS
oEFUnQmWmcosd7rouS1eLQFLXOg939ZoYcTm8sgYVwLnoyJrOVTCZN2I9MtD1oPVotSd9kBh3wEM
sZ1W5X3En6VejLYzVRkPC+LAHwB4TZ0YCyD2sPI/gn13Sle+K3+D3KzxAHPpBXw4YRnmfZnjXOhs
MKXycGwlK4qgc7ytddvKnGyXrdVv2rr210jEVwMnliwesoFOj2lhLMRCcnDpb50lJbEFsq9zARYg
X8Z8elVivacDg3oIhpH3EWXMHHxHoQDIHDoiKGAxTUFLyhgS1JVDHqQIE9wwq4GROBRzUdDWFvyk
lkVQD3aGdkQPzFGTyU6y15yHa8gTwjiLT8zMygJTO05D7oRpgDGCx9En3m0D5klhjlbBaHdOIUaP
owQc6PoXkPFA2scb/WICy9WBMV4SpqIf4jy1o4wtJ6FTMcT8fFuPJQkSkFfBIkEDF5vNgXmtU8Ny
1I5lG2ONzXITs/13X81PJeYi6E+YpdqBKI4Y/py0Y6N8N7B10j2Z/cefaUFvayYislQM1BcQIUaP
cfpctbx6CBM0rnRgjKrT9F4bK1E7tjsw0bjD41g4kv/Zw0awfMNkjD2YnoKFYM7hsZnwlWTG0Eat
KExLkLSj0Vh0uR0Q/aIPkuF+tJVe25mp9pSC18D2e/O97niLPEtmPr87xgBRl86TaYTegfRNTs+6
glGvhJOV8kyQCcgR6Kz6DgAKx7ACq9M3UvAWnj6HLGaB9/MMYd8y6FIwrmawRj75olLUGJ894qGv
PWov4BJbg5jhZ3AgsdP+knZAh7CzR/R1Wu7bmwn6V7IZ65dBDxpro68dEYUcss1XoUv27cvoZm7o
8SY2l45yrijjBz2G0+MmgrAsecbjys6w5H/b09ja85U+jCdEQS7GYE/RjgC78oi1QeHivtuoyBuz
bo1RfOvMg+HnKcV4AMF8O8aeEdD1BmMa0Gqs17eV4klgrFwUrEbERCGOLSDwLvBHhhzs56X4Mb8Y
xsaLrNHL1MfFqOMpCCs7bXSvCzHapFu8XvWSy36JMkUmyzAxZ9sqYIM7qmvgp2CSygE4LzhfvUC2
A4xZiLC7Nlq17er2IfLkMsl9lymg9tVgGFYCxOAsXmWhCtJUHhYmTwz1t1moD8eiA2gQfFlD2ugD
L7wG9EoO2sM/00a5FNNJBvreBU4xNnvHT1s7AIjcwLmrZbvD9iCSKhMrJcyRNboPHuIk1I91UziJ
/B6St9taULO6DnxfApjDqpsc3wkr0I8GoNSxFuOMjb6BNl4dpq48dC7J4l0ncNxp2di/pDJn5xul
mvY1pNbFGU8yOwaiUSSDyzWINrf1o65/Sz96wDNj6BVNLq0cByh22n1U3ndi4k0BOM+R27fy6bYw
9s38/9D3pRcTXWsx11LQyulHAohhJ89WaIusJFCqAc7Jk4kru/krMMR5fW16XKySBiY8KW45hhXZ
LL4iPsjUFRynINmjp3rxCsX5ILGDtYj2UyC4/+CpsuRlc5lMRAwJTKeSIVPD08wEvbmXgMhJsHVX
fgkffBvQLdrW9wbOES/Z61wsEyYjAkiPBtSUx6p/U0trkwPwJsRdJml+DPvIjVrVjcx6+x8uFt11
HU1vEcM9rB9OA6mEAAhG0DY4EvINfF90ME51/VNOviPM7Pm1pCXTnctkXNMoAhVdL4TLAr0AqaPU
WD9CsFYTDD7XgMO9reLVfWI+GBPlgKxG0Q+0EoxLpkKSxFLYVuA8xL5uO/wG4agT9DKnwbEoxhBF
Q0fFRUdIu/RHbHcKodpp1akh4r4w92kXPUhyw7ESanwXDkGVmUlhjg6YBakBQKbqpJLI7ZWXSsls
FBTAIg5Qrk796CSBc3w8iczxNQJY6kk6VaeO6I9F8S7pk5NTqlVJf2gtwFAJlXP7wti3u6QySjKh
rRgxVjLVcnUS8sAJJcxkZmG/ETrFiSTsYFO8nhAbnkm4Vn2yNnT5IZcGJw+kbdUM6wGwHrd/0FVQ
//w94CORAfquSTrjmuGEbTKp0vF7qvtGI3ZpAMvCOFkdrxS1bEN/C2KrJO2UmQUWsKvTFIabYNwC
hsibwpfb2ixf6JcQxlCHNgZkWA9t5AJx2xLtAcBIefOh9yBPF09qp9u3BfK0Ymy2UougjWNoZQGa
RY12SlWujOrpthB2xvb/RvOlFmOnY14b7WBBLXFnJhsQNE229Jw80SF6Mjloo2KfD/uHTr9Rvt0W
zdOPMddqRMtBiKCfjtKOmRwBdegEKiedoX/k2vG/1KM/Yva5j0etV8EACMfvzF1Z+a6Y595tPa7f
ipd2blA/mMkISBeQmpofgolqOv5o57/JuV3T1Z/UBtc7KN1jea0AG9Z/4MEvXH0UGOH032fCrb7C
8rBK708HsVBYOWMN0wwBCVMCO4eTWPCujPrITFgVxIOMVSNcWQzQ7mhTgsU38O9vnydPIyZsyFgo
1gFCguNUZAyviP29It/rCjTj8fpw1GHHryJf7YSAqlOXwaroXqdU3QDAgePHHBNkwXvjuBUEItIb
6mANgMsRhF+3T4wTaFnIXgAzFth8hoTKKndV2tg+gJN0sFQrRfdvX6WX5mYy4aLQ41jTQhyZ2QPP
A6vfBqCw1ODY9zy+IXrNNzyXBeutq7GLVBoe1AbQTDLeBJLkhukPX/6N8UZHBIop4V0Vixr//2j4
OWyBkYIrXgwkkCXA+HoITd3O7SdnwPqLAAg4W/7deGDr3QE8zAGq0r3Ah0JeNpQv4Yx3TVqekEaB
8CF+kwZAL/Ul54u8nCJYdJ3NQD8DI3qXDtxjOCIBSmeF2XAfBA1usq/XposhdXCpAhIKSTr2goGJ
xokbCwaKqoIk0jQP7Xl2XKsK9IToAdIvEuGBT5CdB2jtutXw/bYjLIQO9EsAMoH2P9iMLSYYArpa
sKIajhAplddHhdNnPwRAKIbCWZM6zmEuRI8LYcx1pepUB6EMYSqBG+QbDaB2MSzltkrLUlCAhE4G
Wp2Mw6lJOgDJVkXIHV8TYKIZMWCqefWypftBl/9vIcyn2Iwy38jpVzIaIgcT9HY7PMvTe2ByQjtP
Gcb8whoNwyREsl81iV3nP3sArOaIV7ePbMGPcDFf2lBtZ18pRWoDoB9Dimo99sNd0JQcATw1GDOL
o94QiwjH1YjPeXustd+4oD+UwVqXWYTC0Cn0uy4CKQ/rd35pK8H77aO6LlCADXx+VszHtgc7h6mG
ENO4I5qaWW2HEsAStAfjtfNK0NNvKCPO+rZUzvmpTL0RHKexiEWV6pSD/ICk9wTWoIu8AUeeFCZh
lzSsh1YGPCdCAC8GRyffCGad/kwV+dLWGqvIZBFjRqeokNZK3oNhO3Sw1un+mRgmChS+ZUZpD10E
c50bBlD1AEBePv+ZECYKCF1mqaTCtVgAPMTr354iYhvRH5oc+w0ySSth5B1iCEhhzA9rT8kv2lX6
Jq+I073/p+8qmsfYqJXxLFOuVri1aSpGIChXpxgzvFX3WEycz8512kDXgemSJLCxRAV8WpdWAE6B
JBmauD71E7y16PSHNDd+SsIIlIHQS1UfBHkEsIRa/HsKKwxUqqt+sly56bd9Nh6iDJhAJfi2+m1s
RBxnu4qG+G2YuQNvN3bfMMxJ3WQWDdsCNRszqOqTiJFivMjR3J6824ZznVZQGSrVnO59XY1jR4Wg
pFYEGYAGO9bHZDNs/IP0rLqtq31kv3IncAdeEF7US1UMCo0PCBs2rdaSvknyFDIDtOiE8pfJSyZ4
AhjXrnIMBVRUKbn66NHhSRODk0HwJDBmU9RglFd0SIjLAlDMP0yALN2+GZ4E+u+zy+/byc/NFhK6
/Js2nprg48/+PmNcgz928dDRS8CDN/mZGtIfKsB8y+tezTMi00sYIo9gcKIGas1/0AF7i8gYdVlV
WMir1pxIHVsQYYH+Q0jficQzVZl+ai7eMtQ/aD6Khg2WyD//fXYNukiarI9JfarRwnOHw6v8obVY
xMnPQHpzzd/GEwDDMrcaV6CodjCAAvhz47+oOfsN8qUpdGAvyHuC3zBhZEfMgT6ccPkoqcHe0pMx
6HGM4swIa6qnv8amfOJ1myaziZc+xGCjqibuYhM1sGuJAOcArIxCZ+QvtfL7qVKwJF6fsunVTDBf
+VvjlcgWfYjif/wlgl3BBwMGTkqFUoaEWYDsXSge/oMBzgQwiQqYFwcNvDC4mWCyM8zb1ynPjVjm
Vgmj1/gEAjCNznUBBYdx1MwMBiL7U3Myk+QN76ez2IZnv6v3QpKeyqbBpkfngqtsG0iNJ/qdmwFe
DXwrzmg0blkl76AWfcH40lM09d9FOUXXIQdOIZgyarD9GVHHKx5fPf/pD8b2IsAYsaZy1X7o/S73
u0nBD1aBs9cGQBwfVlUu7VDn8uT81QyTrSyEnAfK9ewMxGI0AHdNQ8EVl5qRVtUgaaQ5YZXAQIWh
2Y6NuDJRV1aU4XuQxCAqLV1U+xJPBRbUbUOgwYw1ZqD4YqEHo/m083JpzPJUkEzx0fyYhNTWa7ip
bm5UEuxLjZPqLdk0CEjBd4YNUQ2TfpeSrKL1J2EqmpMkNk5gTlt15K0Jc0R8nvQs5gV6rA56UzUn
tdwL5JgNv28fFu/vM4c1YkDRqtW8OQn1Vg1iewTI9G0J7KT4p9PMTunz32cqxFWjjmmOU0IbfDqk
q6nYVLEHdEi336bYmmjRNeakBMsm8PfFsJUSNBsNrFrB/qwud1qF1j3PvdFiyYgXrHnnR/99ppwg
ppGc5SUcDC3Eqq2dwbQ4B7gUnC0coGKCMdq6Wl7KcwL2WAyynLRxnzb9Zkq+K4SL98eTwqQIhU8s
3VchhQBLAnWlfCVZPyyvwaqj5lSPPnjREw9L1hmnc7l4gDPtjMsDbHtJwWxd0pxy8C8AIRYEGBxj
kOlD+CogzEQwRQBrCASwVUCEel+9jW/teviZxa6FortdYbPloXYlFCOx6QTAd4EyL4H8h4vpt+wG
s1/BBAstieKx9PErxp3shCAIsX2XboGMLrmPTv96II1G4C9pbNyoc21I5BJ+rSvflAIrVgIv7V76
tFigbYdBAi32Co1Ok82i8vW4OQ2F1TrZkLpVVnwfK7Bo6M89iKdMtXpXlZLzbVlwbSwJoapMYVVR
pWTsRbf6vKithpwqI3Nki/wQtJfCWDe+9nQ7bik09DFmcyGJMZs+s+TGijpyUvsA+PiErKOs952g
jokdyukvYOGBN03TxLMi5x+JLH8fs+dcjApUL9Q72RRVTzZML4/K7+DNfmhz5AH9KIBFJk/eUlA3
+SQb1pR/Su9epqjZiFLm5pmW2mB3QaFK9jQA4pZ+yPGHpXcmME1UWTYkRZFRn790OdEvkjQA/PaJ
QPQuKjGnJji/Bsd8AT+hb+t70D26BcfPl6TSIQ9sX+KBD7BbJnfC+iW4PyTkmM1L+xa9xedil7yW
AIr/0C0bBGNI3MFzA1b1fx8+L+QygQ2f5U5sDchVrNOgbaXuqW94utETY0zlQgZjlBbpU8GqISPe
DofUBdtFCP4k7Z7CX5jPAXfBYMEJDKwdigYaAVgEZFFudT+SFZSxySlsJdsHGGEdPOTVB6YpOYe3
EJ0xJAeMSwPplHQ1fNDIUpJOPhRTjRcr2+jG3W0nW7SKmQB26CCojXAqWypgLQNlR9sXiRt4+TMo
y9YYawXkYuJY7rjmiKW+y17YXCyT9jSAtK7MBmJrT1pph8SL3gtwAqob4IVbyE3kVer54wGLlrnp
tXbN6f8tfGznx2rIlx7ot2WZKQLER8HdgF3/5qD0W46KizKwyi2D0dhEn4r1NzFWezP7S8UXsk1A
GB14xlG1c6ygw81jjzzxwP2uh5TRXpFmQhlnk9UKvB4jHmHdqtmKuhOfMmc6UsAvsktcUfJ4Y/rL
WqIVB5ARDNiyrM0NcEWUQINA0z/r2qOlgM2PB56/bKS03/d/IUySl/tY31QFPPr1+2CTecVddLeV
z/Jvis0peeGuMIEkePv6Fh1vJpK5vVYoa6FOoVfp31vjRgHL1G0BLLYITctxVV9KMVeV9L2Fnhgk
aHa6DTY1IAKt47SjfLg8rLKlcCVLJv7DygxQGRhviyI5wXcNtaEKTehCo8hAByt4qcucc2rXjRja
3ptJYhyrCOI010rcVB+Cfhrg2mBgQ+cFK9k2KFVtzKdFIG7kAwwumeFcLvNJLeI2bhoFcoH+O7jJ
But0P5VN5pD9hGShBiBvvFN6Lu0vTyxjmAUyW0UzaDXK37XZuRqewRrNsROeDMYS02nKamOEDLp3
UORu6ICd6n14MNYYJkH3Gb1HsKE0P26LXbJ/mproWIIBXQ5b6/OjVAvSOofJgAJFjg4mDxKCJ4Cx
FD/UyOSrECD6B0XobV/ntYOXMn4Ap3/pwBiFrg5Rl/olred3bnlu7xqsa/RuBV7faMXrBvL0YUwh
i7pInnQIG6oCkyuF3fPGlq6H3KhzzfRhLKFBqqoGI9y4W4EmSQDJsyM+UXwaFTAWgBJtQGHwC4Oh
z7zHzKIJzgQzoSrWIiJaNXQTQU9XFG+jKjlWzr2vxTA1E8NkcWpWqHlKeyGNKzqSm3jYXNbADDPU
jnjuV6OMRN0eClg7F+eQpyHz1hBiAYDlDUSDRdbHsHmGUcG7CUDzpVeDYWOD56mbrnkfGZ5U5kkq
lIQIaQEf6IPKjoSHsmsAIc7bAuNIYTfeQQfearFQ1KcEyc4A8N3iI+Wtsl1PD17a5udjblaHqcAR
W/cmVIk+QM+rfNPscpuB/QyP7BoIjujArqUPFYwb/wB1l2M3ChNKRr0B9ZwE88wDYIGNv4T4WY3A
SagQzueNd5JMQDEz08jMFidZRM9WftepL9LAScjlRRkYM5JNPFCNq2pTpKdGlAYycp2+WffJ+CQn
oghKYfOu7rEeXjYPqj46FqjumkjZhW3rGD44CUMJtMrodSupWycIB1XhNeb0s0uDQymnD0afnfzK
dyw/eY+NbLCDbHJvfzEWbwF9YzCDIRG8AqdPC1/vOtGsTxKSi2aDX2i3+i894zUBFg/oSw5bWdGC
oWm0HHKqScbmseIp6U4RO84LhSeFSZmm0EibNIaUITdBMvhLC15A983JAXlCGMNNiGrmKYBOT3kd
gKYUTNn1DyV/uH0vi9kzWAMMQ8aLlQKnXj52iJJUte5byI0w8xdvMUD8O3SqtY7mCXr5dia7aW2b
e3GjcvZbl9X7EswE1bEBNZMeQ/CIgoN5jqtfMu/9yhPBRFB/aqvQIhBhAtcJiSe4LHbE4lWAl037
b0XYCVuprhtsskJKgsXCYezBJ114GugvU3/49me3xebq2G8YCHqEMG+gNLyR37S1CgLk6BB/H7wG
8CQCyCGxD82D/1nqGQFD6UtJxhgjtW4bjC+hCV4ltlxXnp6M6xJEL7ECQLJB+5YJ31S92It6yXkq
LxUDFPSqJKzho4PNYh6BHjOwqkwgJ7MtD1kY3hUAPMrwGclAnI0GyXeDcGE4FoqLQGP4WyaL89cn
beC3YwjbzL8XpNo03YAPo+lZenOognQ/gSK2JwUgb+NNKYWcghV1Obb8AfIHYONTRhZsZl+6pN+o
TTjJCb6WkrgVuzdd+C7WGvDqIycsnm9b1JLxzmWxXpiUaHRKmOpJa3wXQqCM9nsREMYlL4laVArk
EiJajujQs8vmyVDLhKQyOUmldmgCsD1jrTytHdOqQWHIm3dYmlYyFKy104EdCGN31wyMAehqa8Fq
nlTwqDqKra8nFysDeBUhR/wdfoyrvvG0d3kfejxApEWTBTQzMO0wDHw1ols3FUAlDIWcokTehQZZ
jxGstF+l2KAbrJds5I3A8AQytygKtSaiqEtONVKCALQs/QhY5FRwwiHxhGrysvJf7xUgpUOZ+G8d
mdhaRXGrJwl0JF3lGqAzrxWA1GIn8rZ9LoVwcAUi5cEu+/VcWzO2ijH4Un1qU3VdVa/doKywcbq6
LYX+WNbjUJ4SsS+A5ARlkEuPA2d7ZRYxoW2LFz1L3ww5X6Vh+V3Q451WGE5sjI7fGJvbUpdcYi6V
+uYsKx4sQScWQbMkFF4j0OqWiuoF4LEHzuCu6P7Lhc2lMVGlDsAe31VomERmvJOIgSX7AV1DTkFi
6b6wZq9apqTomLFgMyNUGNM4nMhJmIZda6GqaDZO373fPjmeFOZr5Kd+GFb6gGAimF44HdCCB186
7wG2WK/CViiaZUCbR6GWObJ4NMemzHBkRtCAlnBbYBRELroQlF+9NnkhGjXdY0AJdr3GClIAkkdk
JWBtDhDF5BRrZtM+Vpmm9HYI4MF/ewQA7sIBw1xBSgT0/UvjCcLJtHpixedJ+mirAzHBKhXzUtBr
C70UwpQtJDPUS3WKk7Nols6Q/IhbMJAEqt2lv5Sp925rRP/YpRNeCqOXPnMHSaDjOwWEaUC4jOLX
LODgCiwkMZcSGIdLe0sKOzFIzqoWPUpx+Kj3rWf5GlisC7hDs/ZRU1B8664kEU/2tcleymZsSYq0
ps/1KAHppAOcWeVQ3LeV3W0qF/zf6ik9Ns4AQHEu483iFcIhMUBqGApI5C5PVUWlWmgyJQZnKIDl
QNeVCYmja7ELLMyNyINuWNISdXi0oiTaA1YYLcWa1F2M78K5i8AqEhR2EKVYavovpkJh60T0Ky0k
FYyplIoZl92QJeekthx16oEyVPzrTwKmk2jCKVI6pKtxZ9JH7Si00IRYI0ZHsGuGMyvqYusXioN/
dfNId0buYuCSjQLPAIN++BYhU/qsAMy8IJ7aYVJzITpLqIbkpZE7GO1O7HTMNw2wf/2+XfuRukL3
6KPxlZfbLnj9GtTAzWuCkRT9Bxwsu85MwPbR95UWncODSOmmnHZwMkdpV5TG2/ogDrAyqrXx+7bY
q/QFUjFajbKGBRBRiW0+570lRrrlh+c2a85JUboxyHj0NvV6Tdz1Mnhp4p+3JV4ritkE1K5lpGHY
ELPYCnYnJ4YiGMh7g1qxta63CwUT3UnuDc17qgduI2K5qlE2PZ5SdSmDjgie6QtYThpCPMN9i2Nu
V47z+Xso0AKWVQD3yLhp44dJH2iokPmjYIvp9zAbbVXnftGuosGlmOs5T62N6wg1qrGHJhlKmZ10
Nn1xI4e+a5rtXWCYd2ZWOgQfrTrBOJhSu8VobCtFXWel6hV6iSbN0+3bWFQeeP0YSATaBKAYLmPU
pAuWOYDX/DSlhZ0Md0bzZnFR/67edFAdSM9AUhdVZCZsLxIATVrVYXPulMYqLjG1mwndkcSczvWg
uEQ8EVMChbHwMAnyVi64fEvX8mUFXVA8fUB+e/0iEcZhFPzab09Fb20xpOyaY+JpAQjc08Id/cHV
K+FUkv5AImFtjikn2bzuD+joDlAICiwSiMjcmdA8ZmrmE8NoT2X4RIzQlqLKa/txP5hYU6uf8ly/
S1NhZSaVB1QmANN+Uwwwf2JYYrwzQm6P/+prT38Ohhbg+ehII+Jd3jlGC3R5CM0Wjav/cXZlzZHi
XPYXEQECBLyKJcnN6a1c5Xohykuxg9jE8uvn4JmYzyYZM90RHdEPHe2bElqu7j0LrkM+wUCgjVh4
oAAajEAfhr8gOQAJ1I2q08rGR1xseKiSAt9jLetdepOUzZAJcRliKbHxvPBCAx3wDoZsofy70GJn
SshBFuKeS7dQgmfYIazATySNsKfyz/cr//q4n6fh08+Zj8ZPx33M00Fq0l5cDA2Kn31mV6Vlm+jd
dOKnnlMWxWDFKbkdppslnbUFqRvAiFF15rMsOQF9I6eZQjtxaSEzW4FsBUNk8Hhqp+lGpsup02d/
VCO7qJW877v3jYHPKfqXbA8Dp4Br4/xFsgBR668DzyaqthKk1S/hH3NnEYbWpTe7dYRQOw3Rgdvq
Ul33++AzCNgdxglU1TXqmZeKUKM8FZeuprtCV+xxnBdcPg52r43AfkXuoHFHTfSWgXhzl47RbtO5
as7Kv45aBZ4Zo8boLeB2FptQVxK5D3SKx8GePxbPmVOe9ZsiY6CFMT6w7MeWxcv1GwavMVSR8E5H
PiHjEfN1nmNDn+AWglLWbK73NCvtmXvB7egJJh22zIpzZoc/N77tFaQTMQ1kgfqMY1Ousgh1gBA6
gPjwbieNV8AXU66yHSnR+SkzL20gnoR6Win+hmSrWHj1kIdVBmQ7cayAgQ2pnXnNf9pOtJSauOMo
U05psbOG3Ic4i2O18PSGmAOtHkOY2Udmu/t+wNdnGaJChAqIDX1ucSyihqGU91Fv1BdePdP694hD
/fsAK4tXk9E1QboC/s7M4/k6LjkmtVGaKnqsRhkxq9Mzp+XWTRpPdtf3bijrBRNl/XtS1D2gMGc1
4ns13sBFXaVpmNwPWOLHJX2Vpk1qMkJ1c2guUiKYbtEjqVD/lY5ZnxxayXDL7HFj2PPi/LpdEBEJ
mgbHEMUgy0MilbUMXxroBiEPrDNuBh55hpaVti5M0BxJ7fXGLckg4JJAQJBkkB7KNTvOGick7d4o
/nnWiN+jwQwKpAJLhbji189QapGYijxD+hT1N2mEGyHX8RomeDXqodtFqIdrQQ+JJ/neysSjQqZD
Tqob3ZD8DoKXTOZb3p2rM4QiMTa4Mv+zOFCUQRFd3jVAT+fwoshulQBgiWaLATz/lavvgNQctBET
j6Lle0su+s4qNaCJQ4iIGNNfvQKjwkr3aXbPgYL9/quv7SbyKdjilV435ZjpVQx6gEYZ/Fr8QTU3
Nuw1vGpeyiCLYiwU7hrLZDDtAMsUFvD0Joc78DR4rUmgC6k4JWkYLQM7q5S5FneCi2Amb9pJr+0k
JIMW6nEEZlXLXCzu0imoKr29yLNV1eRwD7ZRqYPiip2NLIADijO5Oto5qGupKiv+zRR/jr/IOupB
zY1e1TDFVWj3yhuVX7//hmvL8nOAxXk1pXGrQyqyvYjMy3hlF+1Tl2ycDmuLEkot2IaQE9GvXg3U
zDIzGjGJPMThN+9FMGSG4h3uChAhDreO4HnZLfcABCrws4Gop1dq9m3QV5lV0hYJa/EYym5jA78g
fGFrryZT/gzTrI7uNS9bNbilTQ2M59DEgEXyLFBH0KlcHDpd0hVyiBL/pXIblwt4bkGU6FJWTLLN
U/K3nbMHCMYzzY8dy4m3MJyrd8/sjIuTGFLBVw54vZbSDtznFlXQOVU3vHiwA3h3Ry6/h0qMC3hW
uRl07RCYKc8a6vGoQyxP/rYTU2UKXHjIwIv9lKPswBJv5CjF2Lh1QAlxygeIUAn3+4W79pVRvoIn
FuoDyBMXkw30vWzlTYiDoYTVEzSXy0mxU+uQ/3PkOz4r4OGwxsNNinRpUcBFMzWI4WyEu02Bcvas
X21BiifdQqVcY2/mOFAF+G9n5ytebmM2fMjwyIAcDqkZCDY3yDpt6169N86dk94ONzID0ctypI2S
xv8RGSVqtMBgVbqsaUSpWcuS3raX7gBR2uzRPHQNs47FQ/2CctKv/LETrHtsf/P3LV7e6poFn5LA
d+Jj9IvP2OCS7nQDxC/rYYKp1zl6wMmaseCVsNTRk0098tVlA2yLOqef5EovXpZjbsYQ6bxoeFCO
ScR0eNbEcOHp/1VONEN/0IxH2ewKU817iCZHeQ9OoG/eKTUwcKpTvddHjbV/26f+FB2L38b++12x
8mrGNBrQyoTxLeQllvknNJsgOlRifP0heIcT+M7wEo/uhzvzUWOyJ59kf+sbzp9oed6iUIKi4IeI
05JFkQ6BWs3sg0usPWtS5ioDJK5TupFsrEQBW12eS9ZzcWh5ztBGE6OaDd1lGKBZC09q+b0O/jFC
ZBYYpUQGwho9/av3EBRBua6nJmYPOk29KFlcXDj5LW9C0K4R/nMkwEDBKkbB/6rIRXVqqokcIJI9
2uOTcQwPKXRHwlsYeDjR3RZ0fHX2IJ0N2VEcZMbyOdvVecaB6movhMesxeWQpj8qbQuiuJItKfBn
w7wBPADm8OKkrLuh06NS7i5BRFitt7Ye3ubA2HRE82KBqky9IeW1cvlgf1l4pc/e1qgbfk3zFbXA
sAIFSy8cWG9VthJtSV6tvMvxpT7FWKRgAI9JRTwhhnaX3kAjwZkY8J3l6wzVNf7wHQU8YiOFWTmk
voRcJGUoxBg97bXuEqGeXamxj3rpYaDlriv6DQjL2sKYHcqgWYK201V1r6syNaZS1EHL50WTKDO1
t0bbctBYO5Xw0kchBTbAuLOXmBJlHAX04/K5hqi/jq7E0gM+GHWMc+/APOdS77qXrcxkbW1gDcr6
3OGGPPliEo2sTsKBzHVLPtkZHl2G2GgVruS1qIqifY5+Hfoty+U+dKkgvSp1F8AS9kNlQZSFul1b
efEY2SDpbbyFVsNBPAdi65jFq/yg6JupSGIU4mKUGnXjnYretSrKWjV0wu4fQ/JwQMHuhljKrF5H
lmVfsyJjPULcDUIk0AqyPBnGphnfmMHVhQFjCyB/UH9Srhh4TTXVrTwgivCqP8RuGApuTvCGxicb
ne6WtmxbHHz+8F/vq3mp4z0J62ET41ucUpVR8RjgWvVSFM0uGMsdClReMkaHVL0Py+xBUwevGcjG
nr4+G79GnZfr54JXTWKO9ahekvpZ1pIDqVDOzCEEFpw1rfK6NHM3UoHrDYBFLxOQk0z8Cx2brxHL
XM/zqQhUMJMEuDTpXaA7w5FCBgniryMahJLEtugT13Au3JGzZAXcSaGGRJbSHoM0tENqIai2C/3U
TR6knFm24tf8YNmtq3n1ruIH3ZH9XrE3S8fXB+fX6PN//zTJagtP7sBA9N7u3Us1S77wA3ZM60/w
srbeA+HJ+tnabwVeW1KfR724h0q0RfXA/J9RK366m0dKfHPrk66OD7kJjNoUiHIs9RfzyVALM5LU
DyoMfHltHTLappvbTWFrDK9bV/br8ND926n9FHqxfvVA06dxnlqYB7iKE6P/ypphV9S7QD4Ku3eo
157BrigklHA39s7KMYHv+in4fIt9+q6RBNXJYERw9KAcxcm8Vj8HwWvjDG7pQQw68IvuXJbOZjpN
8IeXZ4WloiYPUKuGOsiiYAy+VsCB/lIv+d/RDv3Cy3dGc2ucZa9wex9chY09u7qQPsWbf8+ngepQ
tCUmR7xRPiS6KwTTmntUiGHUYNkxx3UZ/NJQmjf2gz25ps93WxLOK/kOGIbgl1tI4VBFXFbm5z2t
ZMpELqZe/Q5y/diFmY0fdtL4tJ+kZJe30MAJoruAHMvwaAa9TSE+XrfbzK+VEwyldMBHQLCfLb4W
n31KqAistlEu5rl3DW/ym2RHtFvDno0jJpCKd7G6l7eMYFbepOaXsItTpJE6UXRGreAUUTwNduk4
w/hxZt/mHjX+xZN0DmfNqngyOOLLTT2NmhHkEVEuCdGdJn/RFCR90kvKt55QK8VURPpA/Ck6nh3X
qzkkuUYH8nE8zsdHfoZhs1d6EJz2N1byys4hEPibERKowV/VhTr4c/ctbcmlbty5mVXasOVWmMpt
Y1e4xQ7qlP8iIlIIAvjWWt9QrsapH1ONXKbXet/ctT87L74NWOGm/4bzRVFh+xRscRzyDBptRmaS
i9XGu640mIRmeCO2xNrWdgCyV1S4NPh/XqE0Q4lORVgF5NJMEiOJdGiG6e77ebtOK+eR/CfE4siB
QC1H4h8iMSFvo3Gs1MQRRu8Q7ccYbn6jeccuzlMy113Q4AUkGSyFr+ebFHJZQn1WvaipN1KnPYm9
AX1GoWE9OFJkW3eTm7jxZauf+wETug4M2+C5lIe1vzhKCFyQ1USkKooxWe3U1r4dQa2vH6DZ4dZu
eksbt8vt8mS+8hEX6Wxvltz9m/sbw//Pr1icLIY2hKYSZnN+EqGkVtlJDtGEyONuiF/gFA2DIUCI
1Oxf6I7OC/ZT6MXMA4VKg3BCaAp5T1DMZJJubcA5cf5ujhcvZSk1yiI0Mceto40uuPA7yW5ZehJ/
y8fQrnebyeZKOoSLGVCdmWaHN97ioxZJqJepnJKLGroWtGijXWTHrumYp1mLKI6dJjjP9ZT8shl6
7XgDnRpFItmEaPHyEaEimye0xB3x38l14rUvseEKW7FBjN/n5UZHdwV+AvM/0CRUYJJmqsTi0TKG
0hhIUGuFtqXpxEGyS6fc40qzJx0HtQe1PVLZou72kRl53x8Qa3tWBfIHpSMAcaAL8HXPxnBnbEWA
0Ioc7OXqd1jXrgo15u+jrB1Dn6MsjqHQbOrK7LlywRryojByR/EzASmiye9iULS+D7Z6E2oUFT5U
B/D4XMInYwgN5rwClqwbBpS6a2G3uNl7Gu/KEBT9qXE6KrlaotuGxi/TKDbmdPV7fvoBS8GWqSdi
hNKhfJlM+MjKlvSICwQOLgARFbWdVsltmySnITT23NqialwlmZBd1KA/jMWrmdg5iw+qdSQKuw4k
FE5HlhnjraDFMU6TnYAssFJZO+DjPAHrmo1Jvzof5rjI4kzg9NFLvUJfEM7xgQHl1C9zXiW/Ty+S
TSALs59VTSQn3tKvWx3op4CLNRWZlQ4vJSAJQ4MzLQkZ5dQ3NcmHt4YdqKXTj+A0mc3j9wMlV4cD
BooBYn6RLQNivThrdSL3SZVSUDXT4pxAxohWrzp6KFSqmBW2Faut4U+ijHc5MQGlVHqguMzHqo1P
uc59EKHt3jD8WjIOcljtWrl701VgrTT53hBltrHxrlKMxY9dntoigrGjgvaWod+HYch6+e376bgG
NC4izJ/p06Mm7vOEK4HWXNSLOKFtn3mSG+4A7AzY9KfZZ+jGJnbrTM8bced1/OU+muNicwPYhJ7B
VbIxqfWEB3MPEAj0sXhHXEhc78D/fEkmEzSUWGNdEflyFDwkqnIfdN1GZnW9yfEDoLILZ9Y510FH
9uvAO6WqpElAPY7L9EELLH8ySidvT7KQvQ7epjDc7R3LnHZl1brfDx7Vs5XRgyuszBBSJMTLY3vS
hNKVUEO4NFHnQZuSBWPBIHWfoNWl7AR5S9K3Pt+Xkj3JNWu01gvz1zxqfVjOszE4inqfCyQkeIxY
j0p1J6V8x4vzJN92kW/NuFR1ZGL4CTVU2bTH2tZbLNeLZfiB1NlScswNVsi340sd3fHez0JPSUrG
cy/sbtr8YL0p+lsOAb/0FoqSepKxyXohkwMRK1bVbiIxhXth/5LUv9JiP4R/asUbup5BydMmpNw1
CsCn/Utmxk435HaGhwUpjpVsa/Ab00wmgJB9yeoXqT4Sei9h1UUngf2n/JGrXUOeSuINgDtUrOU3
csrG4ZAUO146JDiT7AgZPnk8WBwM/d9p/xgM3sT90nCz2ZKU+3nqkf7cQLIuvetRjYi8rLbNwslj
e0odIEANfjNx2Jb6IflroFAi7bhxqOUaAnhO3x5oeq89VNGjmf9V8udexp8Cw+smaSsnIHuFPzal
X0g7ylNwzP7AJc5sf5T02GCjtAeFJw4XlT2AC9O0pqfCxac3f0kk2hmdcYoCYFImzamhe6HC27vO
3BqqtVkKSBrGiSw3yjhD2d/WjBuz+R1L59iUnJGmgNdD/f1FtVwLjnRa8bcw72COwDrp0lmnXHrV
pzMRBy2E4qKUe3oBsnZiANNVPqRcxe/5iQpNKx8CcVeQZ1VVvRSUjEH85r3JDOOttord1KlMkjmT
x2lf63jCh72tNoYra2/AW7ImIMwwRzs377/fD9c97nkvftoOi7tglI0wNRPsRZ2lf/ie2LmbONDr
mKVkQlvsTDajLCN3q/MGX5m1jQgUM4hpKKgARf31FJAMM++VCMffgA9VVvIvtc/fCyvHXDw2pGCA
NbNQ/SUnBmuhhm0ZHWu1eyO9C+lR0s+1kZyrYXTUsPFFO93HwYPeUXuqwjPRmjd4Ru2UyvDyAZYC
ee7JoerRUnYKgmd+BTxyYDil9go/WAc8IODYz+F0oHioavIvRT1N5kOJz1CqqNUCqRJX9VkafmfS
s0L2sezhFQedxepQFMlznDe20ZduLMV21cegyt3nLXeDqn+HJPLv0rzpRri0PKcTLlopu0uN52LK
HFSDHSWV4XWb2np2o46Gx/lRaXunl+HhmJq/5bqx1RwQXzVxzfEedtosL6K/Euzoyx4K5ZbC9DF0
Y7nFxPzqirsJ0MpAm5hevwjLTYbHQbvX+hvS/+jN10TbTNauMuB57agqVL5mMBo6Sl+/YJVMA5ks
XJFzWblxPxpY7nC0bHUHGWY7ckNnq3s1/8nl3fUpJJ0X1ac7MwiApeojpBDyIUYd3dz3HtKk3T8v
cM5Dg5YYRE6poanLRFgSo96QDjjnxm3DXfEIS1ioWNKTjsZcw9JNfaWPh9HVwP4TcJn48p6alej0
GnOJ/vrkGJ4KjEnCyK/iHrra59DRN/KP1a/3KeIi3W26IKd1GIBPmz3w4NEwYdT+Z+N0Wb1sUVyb
jawA/F02G/U2M0wk9Eht4Tf74VkNZIk7V7r4+1YVYS1hQ2sF7K+Zg3VFKM1KpRqDDqDtof1lSApr
YU38L4YzvzdniAKZgcxfV58uxJTh2ddc2sr0Jzr5ZcTvUqlziIh9UyhHrTGctsj+KkGK4jC0RzZ+
wFoGDXspqoDiBl2FZe/KgPtBoQQydPvU9DTwBA0ynfzsavlvbkZuXu2VHjQoVTlhWT+JFkgGHv/9
/jdcFRewM8wPCxENVCec31/nQIAy2AFwAmBbG9s0DD09DZgygo0FLur3ofS15fNB5iOIiaLpYola
vTlaEJPAcItL0epPfILSUvAmVzdCqQGmJt4Yv4umdUcFrV+zs0U02Boc2Woin6L6pR5+CCHOVlT7
1XgelJaBDGxrYWQxQN4naCgRewQ6Vogf5VQfSK7+4hOF0rB2Vk0AFa3anhTFN2BHPuTFwzTfSsTw
Y1qAhUpVZubde6/8KNvKlnNIgafSOUlwOIw/Y629tQZzB4iL3Skv38/L6mHxeV4Wl7ZRR6KaJnyD
jEqeUe9pPLiJmvtB2kMz6HdvmLakmCwsSw+Ad1+vyqdc39jbK9tNAYoA8GPgZoCSWHwb0XZGrkc4
IWX40ybDb6XeYOKvHPUzDQKfXgOC9KrGSyKdClx/cwDzVp0pfTH9U3XcHdS7kZa2ptU2LfKNLbZy
Kn6Jupha+JmbsA1L6gtJI8YTqJlK8MvRt9oAK7sInUq8QbCwZQVY/MUuIhCcw9ukvmQn2JpTTwf0
yB18PWcRbvO/4imGF3jH5Be0IDagLWspH+Ch847CzQ0I3mIHjxMZwiTBwY9fAARwqLwKDNCKHxXt
RxO9Bso56H9RKvmtCQ2lJCl3uqgeEsO8FAlxKisGD9uUtyAP6lWlaxZ2peAA4Ek66/QssomRZ31a
ZR1mftTdKlbuiJb9jieKV4MwLiJ4yzP4SzZkF0/GScD9IivBCBJlgUda8jfLBk8ksleGBkt18ELT
HIl7TT3QFkD6JF6iJ/BzMl+oVfnCGm3dyB70VmJNXLhYx+hf1bmn8Td4atg11EaqOmId/6MmkCUG
uD3Aq1hNz6R9b6tDaOk2xRdSpHeJ36lj6nQSEuWmYtTKYe4ZoN+bvqolPDG1QzLAxFET+zE+1UHH
TCu1BaeuIcX+lFhHNI/B5HzWqh/KxA8d0KQcZQBQ1iAxtg9FYsvivhkFM9on0ai3NWzSEwm+5Rlk
04oCxD9+iEh3jwLzKayqEMzQCLWbyAmDiakWMCrBaDdW7yl66BhBsyNFdSyQZZY93cvaj0J9NMCR
M9DLi1WA7VTLDsI/OnxW0c6ULPVNwnxoXPKLQXMqGUiU8tj2ryV0vWVS3NNqtnzVTmPKjyW8xw3T
N6u3qr3pwYA2JNi8G4XDa3mf1Sk0JjJnEOBgW0GN1Q1JEthfC012dDybGvUlzcCJiYTNdQh79MGN
laPw9v3R+dFJWeRZChwajY/e9cyB+brx1KlqLKFW9aWEng2JDxUlP/rmdkoBAEwTw8+L17oUdqcd
CFhmMGnZQ5bdTqXRhU2xn6vUiUyMIOF2C0mCPnVHqvwuTDjT9myCclWg38TDMYOejFShkqM/xTXS
9W7wMnNisQ7rvnC0I8SG97eXhJDwjiH6PtzgPmKZOOUGccHPcUQfulLOPZGd22RgMJaDRABnU49F
B4J1L6fQtxUhlnrkcMk6FxJxGmH6Ri7/MpMzVDq9UZV26gTOGu1/kGZw5fLWSOES31eHYJzsSWuY
HOqM8tKLE8szIv00KMWjFak7mhT7ANI438/9Byvkau5BqZvVvtF0+agLfUreaykquIDoxyWva7uZ
ShtUmQvFQqn1zIu52INi0aHZo0ZwRc9RkLF+ahNo/A3GyP+0JLKlSrcHwyfxW6Xd1ekAxrt8EHG3
C2M0p/SnsUSeDAffPL+3OF5P8n0S7+W+ZJ0esBj3sR6ZP6YhvrHMwO5KMBFQVKy77mfApTt9ys4V
3qLToOPa/6tNxwxApLKWoDFIAThIoJQnnARnhiEDQ9PsDF06tsQ46Nb79zN13WrHWQgKogHFIGR7
V20UQIWVsYaCOF4DFIAh4yV0Abz1Ir9/kDbfVNe+Q3M05QMihLfuFVwU/G1OxgaIbOFJl75m5g98
E+2gAlASAXUWnMZnlKN1F31qHYk86gK1PfrZWR43Lt9rqsj8S/BTZsNL5BbLmkBAlaKE5PbMUend
5LnZQeOxu7Vs9B26g44XZQf1V50lM/6D/X/gPCu1+M8/YKkvUIzlGBTzDxDeEO5iv0KvTsPG9tDA
gjW4lGw7d3z0qJbbAj0sqDeBzAwa5qIcGtY5yWIFJjzAj9mGcpL1SyOFeD5AgzPXHyNFdVDL9WJa
uUPQsjp8pBKuvlJNDnly5gP1TNTxCqxkERlOFTf7uHrpy3tSvcV6aFPk5z1s4gczYJAx3emmuIDi
R+NjhO0xlr+S3qsA94O4oidzbU/p9GBaw10Z3HK9+AsQBkusH6r1TMbymKIZYSa3OXboAPZxjZJp
3oDcgvwlyel9yC+WFTuKaB4C/shRRgyl5LGJKrdIM8cUE6vlp5rC0xjSjFJlYne9VTCxrILKJkN6
iZzRIsjQh3NXHxt+nKLngAcsip67LnF0+pwmOQvpAQ35sd334WshwaEjfKKQT6nVE9cuPQedc8Kg
hVMP9xlENIlxyurnHlVBEZp2K8pd1KC+Gt+lihcr5zKFzqbanwaRs9YaoeUdPzXTwIr6VFLcn4MG
8zctP4xwC5jITZuU7qSmt0362Cr4P+Q/Q+WZ7XvHE7vK78PkEIkXUWA6kDHwVHIL3MdmM4Fq+Gii
0Fvl3KcFd9GRP0ZE2GZ9blSoZz1OPcps9ZsoqDOXvyPUgutAhm6m2Lfq9ItDyGQuEpotfKCfN46b
lVIc4LqQDZs9gEA4WeTySk+nuGiAulfb5HGi5UErKAPp5qaxNHesKiQT1NXzwJkibWvLr8bGmxa4
G6CRwbRZXMhln+ZWlHfojvducCgP5n44jKfibrOms7q3Ye+H40UHz2XZ3zO7kKstV7DPDobXQW18
3Imf6a52ZzuGRvMj4IbfNmZWw69f7m3wo8DjmfuKVzItBZ4wphlb7SXL7An/eDPvxLyNS8+sHIoW
Hzkq/Tbgc+0VA/0bkA1m1sYVC0yXAiVoa5iUIenrXWL3N905cYqXwoeJuPaKE0Hzi52ubn3MtSkG
FwztpfkeQZng68fE6W4VvQqe7VwR5CAFRA/Fz8bB3XyiP0GE3Xgirj0ZcDniz0IDAg3rxStqBk5P
BErCl1Z3C7l1ikhyRDTd9+Pfimxaja1NKjQ3AI+GJCNor4t3U53C5jIwWgiQwP6PFxbrk9xW4o0l
sxoFGGH4rgAZfeWJkqHzngVpA+h3KDtQPGGpgkhau/Gp1hYmYN4UG05D5XYJnGjNKtGsDAjzAO8c
tPr64f1fLH24A0KtAnoRs0rK17XQlJyLZoBeCyrDqU9sy1N8wQB8yTy0of6UTuz9YzFQrIRPIZe3
dxubqTJo4DbUxHIiA0+a+BTh2szNfgOosPZ+/xxpcWLSXkkttba6iwwGRWWEtho9U8p3eZ1tRFpb
D9jEGpq1wAfIy7O57kgDOgBIL2ow2cbQ+2Ep2CRy+/vPtRrGogAiIO1EoXaxc+sui0tNmTB1omZq
8RRNdwrYqt8HWc1rwUn63yiLpvqgEcNqdDCh5APETO2G2rNLWfAAA5ddB1Pmn9/Hm5fY8vT98BTA
xYYS9LJ+WBuVGjQEe6mHOqUu5z/UBLCKlDhKD4AsLf5WHdi5hbzxydbqcyjOAuCAMsvMY1ss/ajq
VR2SdTN9o3isFab4+j0aaiVrb+oDFMiO/Sa7e20/fwq5fFtBoL4CdQIh+wPkaIB8h+FK+A5q9ati
owji5ybbbOGtnfZ4o+A1B7E1kGIWw1TrguClCFsBCGicwVC0cwttMQGLsaSMHdSeDmlOPBGZT8Ic
GVwaT3VaHw0kVN9/5rW1i5+hIosAZAn75OtJQya1Q9kVomAE2v9oWov6PQk3kGar8/spxnwgfH67
KrFsosSKXhfwzzDwy0Dp/uejAC5mls6DHMY1nzozqyzPoRSbl++5fEjjgtXj3fcxrlHs8xUM4z7g
1tD0vcJ7NmohrIggMYifehcmNg+TySKP7GG4cRf5eWtLz1skkDWcC4DcYMID94Oa5zIpaNoAsqJ5
jE2/m7zW2o9AxXNW7qwbADC63eQaTz1qYiG8EzZR+yvn9JfYiwOnDNrWDEzw+GbTjeqmQsvCtn7O
vTyBx/8jFNXtPPFAqN6KvLJeEBgpGD4kmM7L1IRAnVOLwPW8ZKlsJ3gPDJsqRSvZz5cQ80/4tCSt
HPKpGcSAPooEwa4y7OwWsHwv3VWObPhW7mSu5Qy3ykXdYp7M07Y4WLFGIWsD/JAMsYFF4hWpGRyk
VL26VDAYhm0xU1vqpOkJaBNVuCJ9+n7ZrmxwAtEaFV0AcDHNJcnZUKOxATe5ghnkc9U/t+rjNGzt
jLXZnMUaDAjkwKh+icJD71Wxysao0KoErgYHKGWqM/nUCUIAv4GbhVkiWCU6qppM3X8/vmt6GDAQ
n4Mvug6iR9tJCRG8HNnkqbqrnsQJPWePOoT64m9zgsWT2xwbyQ4ftnrqa3vkA/BI0diDbufiGE/i
JgHfMIbkMdodCvAKekmZ3DfACm2ZQ85/arFuZvjfnNYC9wUE1tclqwyV0SWmMiJBgweqlvgFkty0
s+6LCNBHePVWGXf7qd59P7+rYeeTFbRyKCosX35qNPCsDabxksMhTJcKL010RoKHuoN4DXDvDdSZ
rObH90FXzj14hcxm3hDCB/liOVg1syJLSnt6U3PiKnriw8/hcSBx6jVhcmxwCJfwICin/Hkg4QGr
8iEOesIqExSeqMv8VEAq1SQb18xHk/rrNwBNFj/IANgULizLhJLXTQStPs264Rh1oVRneM/tCyMC
urb35LiFeF0J25UMFey4O5UZ6vcZgZWnmZxGeGgqUuSn6MYZI8pyYWDzCKgpQPYb/pxVdcwkWjh0
eGqaZiN5vN6g+N0zaA8HDs6Bj/7Rp+MuJ7RQJry0b+a+T1s/FCNQsjFcHGH6k8VbTbLrE+5rtMXF
0YWomKIPjGha+XuCK0WR6Z4WnxvUbIQGvaNhcKecHtsSyg41tI/MenQnufBTEDjLNL7rKBo7qjBf
4rD2v19Z18fh/NtQLARMWwYYYbGLglzKZF5Q60bWUhelm33Ac7tQjY05WJ/w/4RZpDytrMdl2CEM
7QzbHFXWQJ9bkcE1i0roOm4JW66FmzkLePjOYJFl0hxEg5ikNgsvSqHCwB1CPYZha5L+Mzbn7gkq
0GUyXGLIdYmk9UedutX0lI6FV5fDTgvqo951f3WxZWF+fTqC32jiWQmckwoRmsVk8zGtJQ7w5KVK
qEejt9TEvQrYaFxuWQx95OjLnQk+H5Y4CkXXrKYsSuAm25HwMmoAorWRQGEx8xsz3pdCO9fdGLIk
TfYZedSkfOsKmq+Yr8FnHQxUNRSIFqGEsxgnRK8hxKfJ0wVtOeUwU9MCJ7WnHN4PTLeJX22srusE
6UN3Y+akzYno8m1m1KGmZXU3XdK8YRqHo5Z0/0+3ydcIi0s1oTKvtbqZLoE+Hmim7trytkVr8fso
1yRc1PaQB83lU8iwXBWhCpMWpNNzGc7bZ9kW+9SF/UgIhSKIgaa3/K6MPUjabUW9XpZzVHwvKIjh
5bVMV1KlHQelR1ThCUezUWlzrPvyEB6Q2YJ1TJyuYONPsrVJt8Iu5tSaVAFNa4RVLnTX3QAbU/gk
2Y3P6V52EjgKMBMqN0eNu8rbxjz/F2lf1hw3jqX7Vzrq+bKH+zIx3Q9cM1PJ1G5JfmHYskyCBHdw
/fX3g7p7WknmTU7NfaiqcLhsCCBwcHDOt/CccrlBITuK+gRqxTrEkc5zhyE1hdFQyhn1JKlzZLSh
wKTKAilg8kH2mbMtuXppi3K9SowFTesVxKUc2IQfJ5puZyRGdEILrN+I5BcKIviMX4ZYrOeoTJTN
ojVB56nYG34dNLvkxwxfZ/SaXM29voTrCHs+2GIFxRyFxalJ5ttGL3diBLiD0O3HUvWNPnvuJe31
+nDyurSP8UzUS5F1oa+wjOhaO8+V2uoThN/mV/Ji3AKW4UHwntO2Tbd101NBnIbaiDCcjlZs1sEv
/gSc6ML/4Y3nxYzjJBHUCJjq29my2yKQ9HfZgQYJ4OPOu/gOEMQd3MGt7ywJVcWRPPXGcrcELi+k
gXiyfPkZ+C77krdIQos9VEnzLW7NidqSK38oUPHyErfZta9oVjemQ1EXynxgm65/gc2xF0FdF1uG
2s0435ZoezGALVwAvHO8vVW394ixKyvTSWAP7cAB0t/iU12IFQoI1cBK8moDUE7nE9fqRI7SMZ5v
aaPZBLXRFBJB3dHQNroAFwBNgDR+GWiRq1U9uLNQ2Z8gSpz+Qt5pcNw0Ks397+xu2ldB8kwfuCkq
xAVfri8wX79FTMLIEN5CdoCsZcm0JGosZHpJ5lsV3cNMe+omyU3yLf2oS1ECwxgWlFuxkValoUiC
/aNu4CZDV5rYQ5Ai2gMm5sHXXrYrZ7Owd+HgqhZ07Pk/8jrUtjEkNmQtGm7HJLdNQfAyagL4cGIi
7CTwhMpMgHvMV4lZWxv2woKejbw4LHomdmbBhOE22RvvBjS5Hst7gjttuhVC4xC/juAEPG5eprxa
v/iMZ6MujkkiGAaTYNN7K4uaJ/bVqRXEnSEofpXkrqJPXiRBTVxGgXqywK7Jguu7aPk8hbcVBCWg
9ow9hEbJ8nlKUl3DKxDYb02G7FkHqE+k25RqbkfwhXVihro0fmeK/nZ93E+u09d584EtFMbxSkV9
DkXc8xOal4owwjuEo9wlvz5Ud31vWz5MFO6zwPIiqMMoB+uQ3sg77Q0lOmG/tfLLG3bxAyx96lgE
U4F5wA9AkK7M016FLu/1Oa5q8Z9DQNsaTQfoNUEV83yO6lSMSWMBFg5gi+QDXXWIQYVmNpgTXC6D
+GxLnJaHm8Wqctwq9IWQw6MHuhixVwWx1yOIPk8wSYil7C5KIcEvktm2htxHtgEQoLJhrLqK9Jgm
BgVrF69jGWLTi5sOVjMQyswAlQZ/wCU3Fdwg7PQxKx1wCJRACDhm3aYfw+wqv66v8PLILkdeHNk6
bXEBRC13VqT2MNzP9CWS5q3PyBOh9aL+e36LIwqktRg1JeZnQePwUPm57sACrPFgNbGrnNgV/2xV
7HNaCHP86uZ6uYsOnwV4VlNImFY5e1mu+ckclgoDU3Cre3HhDEAD7t8DLVLAIRLkmvH1KzPDSfI7
Gv2+/oEuhBfQIBGywRpAFWlZf9fa0jInvh9zSmBamx8GSOiUUAVU5vI+Acw5B1kwFeONtwLf5osv
pmgQbgVLAIYlK6MKcWp6kOzgYAii5c8ZsE6qQD6CTI+d8Xumgn19kqvHM74XLkco7cJ/B7WZJa+z
L/uaEgZuBs3nfSnFh2ZOAAgQ7X5m96A732R9DRT/DOkr9nF9bPnC5kQhjdssAasOYP5ir0QVbRmL
J5AUEjMUybCDFQuAu0Q5QTDII2WhBYoGzM8sujFYfg5exLDjBEB4duBu8ThqgxGYnQglmLk7gUzj
6Am0MAzlVS3zl/HP37I8X+HifHh48Ob8stkbDVrbWbE4ngrFhJGySOy67J5Yor/UZgeQ2T4zjTsw
ID4MNXLkSAV5tLkjDUN5OKG+nG+5Xa53qImiMNS7+AOaO9pjK31JkWE+UA5xXGonU8udKo4dcyyh
oLQrYb0wRz1SdzwY2i3puQtXA1TuFFT8EahhI7JchjSvlSGpu+6U0iKc5vTYNN0dIqxHIqQZU+3r
HZBqcN0eVBBwAfDSjSrEC3gD+r6+LyAmqANFjrKmhYfm4hZGaDMnko3dSa9j+BWhA6DMHnSoXDnX
oD3QPnfzn62lQpZRVrHLwJTC9b9yQmBz1tXdFM2nLmpPTHEl9gBoGPjHdwI1vOunY/kM0NEZBoMD
NmQ4I1y26vzjjnLUTJFKupNJXqYJDeoRGl7dDFHqLX3QVXfzcygIAnHSiLGWc23KpjUz3EUnEdwk
aASodkvV3TCUkLGY9lr7UJdygD70/SybL32jeEMPuvarrOYb0WgZ0/kPoqGGB/sQbrewQtcIc5Jb
RcZOVOhd7J4gjyr3+rIuz8znEJoOfDBPa/Cf82VtqCaSNJ7ZqQQ4seo4VlQ/DO2AOY1+1lsnKFDd
xWWxvz7s8rb/x7BwLuCmtPoKKijGXSMRCFODIj2/xCJMB0biZuzl+ijLI4FRkI6iNMjNb9dQK2JF
Qh9bCQN1VvPjvnHRTLG11ArauDh1RL+P2i364IWJAYEIkV50GfGaW9Y/63GIRcq09jQCpB/HelAS
5svZ/fWJrSoSkOVBaRffTYWq2ZrBlzRsLKENT04xdJ7EDIddLF5nrfuWV8JNKcEGWxmPxQTJYwnP
r1F2RPEx05VvSaveCzkLCj0/Vrg+OovYBekGB7qHfzIeff6IyNlwjjQoUi3hFKyvS1GAQ+ApLozT
nPW+nJysEYh76mtzfozz1401WS09X5MvA/II8iX8SzMwsinFgMxtqR1T+IC4oI5wJbbY0/fSgxK2
lk2O5l0cdD7XGISE0Uvq1W9FsIlW4HfN17QFs0c1F+8hPH0/QfHnPwyZQa4zuyw+WbUGSWigdJO4
ctQW7PP6RStAWmj6xzHvf1jUCkQoRl1fjNWxPh/+M835shZ6IQ5jUhXxKYkNv5lrdEQp+EKNN1t4
juo9cMntHSTd/OvDrkoM/5g2kl3IEBuo1SyidN/mWm/kZXzKNNEdibKDbXENJk7hIzv106zak854
V9UE4lwTuyEm0AaavqVMs4qbmD2apQBNcF9DEMHOF7+qxLpqOxPSCxIkGiLAnaPg+kQvrS8wC9AJ
RQ8R7TO+F7+sr6yMKoVvXnwy4ZtlzeSFJnNmD1Jtz7NyUpugStvjWA8b0XqVa/D1/TruYo9bxBiJ
WGJcZtkAQ1W+xgC8YSJq9Ulrly4kLQaoAG7splUc/RwV2AKcZaCQl/VPiaqVOgzYzPUEXYeOvGgd
TH7LOkjl1ouhq2iCQnx9gfknWp4ffDjEUARTFI8WuVwkDX1Tkjg+TY1vmcyVULHKm9cCphfxmG2g
si5EDu7TBSViiKvjncG/9pevmWXJaKSqIISm/Kar4DqUlpv26karin+b1ZT+PcryTE41VjceMcog
3et9YZvy76G+FdgGP2r1hPncI1/GWSydmQzTKDKMI/SWPWu6EyfkRo7yN1Kbx1HXPF2MsWuENujx
Vrj+2bbmKJ+vJBMnNPM7jC2hbZ1AhS8j3/v6V178aY2xf8wSAGeUbCERvoRFpKQBFkMThbDrk1MM
LZnSKP0Z6G24eztFq/uNpnitVrrWwPyuy5+uT/Ti/kSX04A7LXbosmQLFWZZyEtVCCctPqjDT2mE
BBAkPkQUqSVpK6Bd3KBfRlsc+67Uo5zFshCKKMB3VfygFiqoIcJWeOGfZ7VFv4yzCJwjiAZaFSlC
SPdsn9VH+PqAYucKARStU6DAzGbjTGwtI488X06eCmVnsYXKewicia2oII3hiq5hLZ7UdyTdOhmX
l9GE1RWiCnSjFskuvN+TTIDNamgK5V2pdwmolOKdUIdW+gaImqOWDOK/o2fkc6iA95gwdozTyTUI
nrbtRmFj64fhl9iXqQ+j3JJG1oQwKx+r5maS77psq5y3zkI4uE5CmggfOhQzFt/TpFKktNChO2kc
kyWBdghxopoeJbl0KuFWyiDcVMpONSMbgpDB9SOyfkeBlw6zFDga46ZUVgxxfchadK0wunwvHhS/
cJGGvTW77GgFULVCXznZmO96NyHXRBcbwQ9I4tV7aaaFoo5pXZ8Grns0WKi2oZc9gh48AaEds62n
/zoLOB9v8QmxiiQ2jLY+pRoKompzmGY05NLYKYraqc0YPgLjwwwK8vWFvTBNWJWC44cECzi4ZZJl
GlFFch3D4j0Mam/hwYzQZWLuGQkwTNHw8GeHw94BngRcJ9RVUPs+36hWPxBljAVkzzHMaaN7M4qA
ss+OeTu6c55tTG59LM5HW9wgQzaJlVBitGq8yYd9aj2mW4iO9frhrQtXThRlecfiE9r25eRFU23B
V0JTQqaBNFUja0o0G1wvWI8qdmnF3vX1W+0S4AwMBcwBMBbgMbu8qSrSgx1ulGNIJcsFgTAFV8CY
HJIIQVEjK2dC6SVVLIGSuRHw+P47C+eLkZfXBgDDkQbfqzCHgJpSCH6b6Btd09WFz4cANhnHHEj8
1T0Yq+lAoaoxYi0/ohExPKY7q4It51b2tE5rFiMtJoNAM2u9jJEkyHgRPHPHmvqt9FFMr2yog6Lt
9iZAD8Lu+te7OC6MLFBYhIzT2kuVDhPQ6BEdw2EAY7+e/c78yEFULcSD2nwjbe9RANrmYePbXVpY
oGhRvjC5wPcydKdDOYCzxoedZzsfYGuVjLYqPY/p7//NBHlfC9VDNO+WGPNmAM3J7MgY1lAj7Hrk
bTLgW9NRmX1atr5BpV2Utk606W63YozjUgemAkTKT7QaegrnkaU0CktrWkUPwSH7Hs0F3OXBr03H
FN1pmn2L1fvJEAMtjm9FfUZCZzhya9xqU34rmlVAu48OeYkmKC9t/UrM2Y2zPgCY0S2ReDJj2F9f
qFVkgu8XQgYacty8eGUq1bI6BwNMlEMRP6lIPjTrMVY2Yu3FMTjFCJ8d6LnlsycbWwm5qyKHXRwm
xfNQPQ3Kz+vTWG8sS1cQ9rDu6NquaC5z3go5NELk0IieAU11I4H6XX9SKtW+PtDq1Yg6PIof2Fbg
j0JceXFvlFJW9kXRqOHQKp5aNjCpUm3AIOwcnIIC5nAATG0MuYrsfEhucM9NjzlO+3xDJV08AprY
qWFMWxsKHbtRPLIWsFNT3klbkeHS/PAwRi0aPnQAXC7ml4k1RMRM3FQDsIFAxUid9jgJbC+pmZ9Y
5r7J8Vi9vqSrb4f5fR1SPp9fnne6nuexGor0sSUfufU8Zq84MxvvgIvDQEsAWCdArlZKDhByzNjc
o7tcNU9MYqe2jO8kg/hAQJL/z6EWDwCjpGmaADUbxgO5idvJHcuXrpZ9U9mI46vuGqxzwLiF8zky
URlIokWw6YG+BdrXwOeC78T45OvU7k6tM+7aUL2DXC4XpCgyO7mH9qbDGT3p/aau+cWFRWaKqwRy
gCu/XavQ0rIHQDhsPeG2ehLs8XH4SB6VBymwguHJ+Eg8C7ogG2u8rhph6qAPYo9C4hy0icW7ZxCG
pFAKyJGZjHgdpFMhBvEhPaV6EihqFPbKfMLK2Zn8YA7Jweq5Zg57ur51V1kQfga0VYHj0nm/cFlD
EsU2ExNG1VCHNbXB4PFb14/tVD+CVRHCSMwfkIhBaGGLqHApJKCBgq4gLvG1s2Fa6zopAC4LJaY4
usz8MZEDhr5/OT/iSttqHq0COKbJyxFYbBE39/LajrmLYqmYcliSsnejlh61jnw0nbTF87sUfaBu
JeKNBf08cMPOQ0Fd5uaYN6USphbF2rU2mUVbj1Apk0c4AxbOpDRb++jS9gV6XUFLBd7fq9spkkc1
jkeeOEMv9GT+hoRX4sBRzG3ftByq9U7yABUqR9xtRqQVPJqfXm7JxEn6MCRcrqugMzESZnzGqPw5
ddWRpjQY4vqhh+wtbM87WxYre0DfW5bqGwvUMaqzzB6lZt+U06HdEoBav20XP88ibqGEJs1Ng59H
PBR3xi47ZKotv9Uud9ybw8xHhX9LBeLS1sLhQfYBiA5X1j//4rhvRligJEqYT/G+Zc8WvAoaIm1A
ZC6OYvCyFkAI3G/yfJS+K+saXV05HITHCkXX2ejttC42LrKLo0A8DtaPIHOugvEkNPpI0YsPjalw
8ukt1bF5jC1AwKX9aqJsjceeCsPW5Q0t1gkU3YsY9xgb0A36BeSNVxf31RY05vI4ePzgOQ7DimXr
3WrB5oBUmxJKYuEkFQSm0pehCJtiK7qoWPyzBx12HYgd/xpoCXQbJFDN6IgtMFgnxh5Z/ft6kN6Y
yKeS5peXcUEUIdYzqoRy+pLiUKltlNkQwjlBzWjjPr48FDgHCn94rAB1eV2rhOBaCgdRsKe0ca0o
90ox9UvWb1w9F1cNHSmQ5xC5gAw539Im6RAlpFwJuY/pmKLrWWyMsO7H8g+jQ2YL4ZH7pSxOjaRP
UiwWpRpGoLQ9dp50nMJ4p+xIkOHVDQcCeJqpvrhLg8bPTFsonC2Y9Ir8ySMkhwpC1xjZtr4ESAh6
JRi0RW7YejpiUGS39gA+ogRtBFGxp/ce1jfSaMNS1bChYP2/YEl//gQYHqVSLr+4fEiy3GjVuKuw
CMk95O3cJKp+NQXztEnapyUFHGnyjaq/hcbKIRUhvVnBECTX4CurdhJkUEQ4Fkxb2NDPm2F5ZnBX
cVYS4IsrRpLISrWvNSQe0XcD9nocu6470k+gk5zWh0L/L67Jte3bfOl+/jos3/9fjpJQFpIswDAr
lBr63ig6pCf1YJgUNxkqvzJFpyPJ/vrp/X9M1cAc8ZrHdBcbPetJRKmILSA99q/G5Cs+tO9Dc58g
Ij1X39KHZAej3ZfhZtPj/PJs/z0yP4JfZpuOc1dbbaTgYQIabKBzzTOO//1odpDFb36Tp+4ovopu
8z9g51/KLOGHyeu+SKpXUjeWRg2IQ+AJMQEZGCHZylIfFTePFamtT+n3af4grNmIlJcusC+DLoW2
wT4sBQ3N9HA0VWeC1nba51An+3n9i14cBcgqHbcYBBeWbebZSNIoSWQlLEFGMK3fhKKwsUV8uBAe
dUCqUGVS8DpYdT/zijWNCEpWaEENFU9oG43Kjet+Y4hl65PWUjaoRq+Eel350MgMRmmjkbQCoSP4
YBZwnuems2tJikgmZqIkrRL2cB4rD91zcpvdJy5xhO8iHnSZC98jj9McLLdyo4d64zq78KXOhl8c
dybIYzkDCxYWRe/HwE+NKtTqhC3u1dYwi6y/zEcpzaGZEM5F60jlaDfJq2lsdW4uvJlApsS+A4gS
3fclKEyTVGUwTaQBc5+4ObQ9RlHdVbrmRFVtY6Yba3cheEDiBuwB8LJxeS2p5MMkUqkT8ZQpm+Rh
YN/StrFRZJUTsh/kAsq1H9dP1cq8BWZt/D7QeJMIGIMlNKkttALvh4SFNQgL/b4Oqhfru2nzCzra
wkjK673PMZLIqEFGBkx2ObsyneOqMIsWGxOCk40rHOX7+htXsc/DLIiOBnrxLtsJz7OjErt6kN3i
XrwpnK2LcB0mz3+ORe1oGHJFSHP8HADf+XoDO6zxF0SF7UTTnDiPnAxdV42JWydfvDR/ZHjgHAFy
jCRsUSajJuQJJENpQlxNnqLWrkrpXa7uVMhh4vL3mrj9adL8ICuofBj7zDpGJQhJ5U+zflfpe4qK
cM6+M6CnJG0fgzaEd4LTa79mtMAVCk4sfAf022Y6weAMoau4r8cQfuh2nnxT42FHqtGuO7AY5rsi
/iYWnOiZ7gDeAWwO4WGc7ax7EWe2K+TUnxJYGJmibZa6q1WQaZ9/MYjLxlAD6vqfhYbas+WDumSb
zU+Ytijm766/rYznpOjcsnqABUILfeL41MxBxyYAcbT9ZNAgbe/78pjG/Gcz7HGGuAoysUYRHWV6
kKR3vQzzVHVV6LsIyrNeP6ryuwYty0KnPsDFfmqmcBKDtYtSQ2oWEPhxAsFHCZTS2jEIW+b1+ChW
4q7rlWex6e1ygJxKCZ20HjojJMM0AGvJnUzWvC6i+0zqoH8/24X2kPQ3dMJfIIpOg3x/QOaoCD/V
CbQlVOMZ8aF44Q14NSW/5eHFSiA6PL/Anc8VKPyQpxxyojcjnHuEmTm0f5u7Q2ElrjlAeZfgMRxX
nsEKVzGf0+EuguKwydJnofhVix4XME4ByJaM1O61Fyjl1m1rVz0JxA72KSCBdOb3GHR9IP6cUhdt
Y/huAUhtQs+8YxBTnX6PkCiuFPGUtMX3gZFdqTeOaD2qkIYzBECvs0cDhiVId3MEygyGRxMEuy08
z/IeksjGjzmF1UqX3+Wx7AnJHYuxJNNkS7kYZNWAlbagr1nYIxyHJvN30/feoM07CHe3OvMVdCAE
oAoTEID6H4KS+JFYewl9syicLrPME1uIjqIsUwqBJlZHqX7pLJhDNhAw1eJjJ2gHJU18Aa8BIFie
IFEPOxrqW5ieCn6nSeODBk8XeAscO3xGvaOeBl1RpSs9alWHFlhyNP3taiZ+WtU71P7sUXjTYCqa
KJAbZXRvlXsKMyMZFgRd3TwKUuHMQ/JsqP1OhApp28OwHFEn6pysfR/zezNubB1Kj1B2ciIToMlI
d2kmuF2i7+GWBnY9NJVRqmRweLoZqBv3sx3pKgS/pXscBq0Avw58hTKdfG3QvCyCgdWQ2EPe2/Dp
CoXqgzIQ0kBxbLPmnsqvhKdNylsi8r8D0tQMRYBGMU6Z1b8NRo/zk7L7UlXcTnyu0tyzauhNj7kX
sRumQsZ3kLwJvmOiFQrijK1Vu4bRuV0Kk7ck96XZsI0xt2tA4St513dwx7GYz1Q96GnuVaYQAOxi
p4ngkFqCwB+kZMEiluKXXJdtaxL3aax7pHqLsh91CUI1gsho/YjgzQNLN6eIf8cihGlJ9oqKgJMp
9d4aXVPfV9L3snltGnpHRM2Oi/ZJozdtTaCiTXxifB/rO6v/sGA2hel+eiBGls0GIM21XxN2sJoL
RwrElqSA6QGnwOy9G2606jljsC417mqm7SUy2H12w/J903zI87vRfsjkrZlDHcr/ovV7RpQpi6ec
v/QgrmSObp+ehk5wS+NQIoUUYnCXqXY3Qcu31j/6BtYLWeRBlxqhNqihSWkO0Y0l/B4UCEeqahDV
j4ZWBob5mGTMkeLGIdGmKwl/nZw/1GDDi+IpgAachba8laGmnwnmBCVb7ZYLnM477H63+5RM4s+G
LWbWhar4+XiLlE0jelbDXAPKucgCVKcLpBdsBafcSx7iyM9NOuzFi/DL/Ba5m0biSEQlugkZHqEw
ITuVh/6GOJ1bnNSjvku8zbr/Ols8nyFPvL68yuCspFiTghEbd3Q1X0NBgt6yHZeMjewxAJNpuNla
1q1ZLiohhkwHQJv4mGrti5AFYlvdqQu14LNpLd9emTXUxSzgw6mBfiA3YkgfBc9wtGBw+1NxSO+7
zVkpPDu6sjmNRRYTtxERK745uSStcpwOgychhTMP0hFLC9fy5ADPHhdWLV7mIVhC8yTQEZCAdJrg
AIHnb7rL/GG3acOxTp6xGMiZAS9B1wEV8vNvLJi0ShiA9lgM7RUutYq5a5iX7cghc9DUInb5BBbL
lHip5SQ39NBtJO9g4K+XRlNBBOPsEa7UwHfhl13WJCSnKhHRRhPvrU6zc7W6s5RvLbzztNmfR/Aq
lf3YHcS0hoC+6AI8jorEbOOVdJr1n4Y5ewokvnPh15w8d+3gQujAMYXEHttwHD5ExHaKbMSMDRdM
qmdJ/1nRU919k0HooEbjNOpop3rnj8CFTGNpc+0pnacDbe8WKmDZIiHBlFJvLo0dv0dwg8Gv8KfR
hxKFdR9wDRGYFkiJ1DBjim92zNaIFshpA3e275Vx31itPYP6V/R7XZlCTZgdNOfF9MRAbK/1u4Fb
dKC5XVX3hH031LuI3pQpKLTSRyVkRxg3h1k7cWamLU/PQnPkhEITTmq9Ot4LbZ/ibh0e6kTctbXs
NeIzwTJaDQuiTvVqWEAa/Y8+TdE4h+pF8xGPH0x/zadXyqDjXguelQx2a+RuVD3X5CmXAEWFlU8B
p7h4KPxUjn4XQEUwaXIL4FdiMWATc5IR7HuwxTJpH4HJKcntd7M8KWDlibCg0nV6SKzHjGJnj75c
PWUGKonGQSjjF6FJj7kkvhEGbrkEyXW4HQiseBwEauuwrhKnxNWLIkya6sZqcLmD+wb2olOnR0VS
3Vz9RdEuyqLeq1N0XdPCbXqI5EGKX5SOHYMAqPizRjZqFnsJt1WhSDacsRw4Pkx5dENj3cmYfGcB
dROnLyaJvBQYzYZGB57NF/R5zkYnAv99kJ5k7b2fDEDGX4DN91tjJ+mnzNz1Joj5UGwvDdPLJngW
Quy5fi0MDUmf6hV4rAjzDYFnLjqyxgA1u9Sb8MpuO7aBPP8kBy7iCnrS/ATD3owjJc4PT5e3RlHN
FnZ6AWXjKfFJ0u9TBqAYALHT9N7Ulh11fldG+Fh30KdwxvK7mjzF+YEbZiq/UdSxzZ0lvMS/4JeS
ji+Ac2QwWylSkD7M/nGKWUAVbHismMq8tj4W3a1EX4rxKbZ+S+NTw5JAHmBR2dZ3SQLCEsjzHDmu
l6PXU6cbIIYh3QOWEHRa5+Gw+0U3PAOmAkfQzIvj7ABt/5sSlhmWWFC7jCVvnt+MVHEFWJrpI4fT
x+8CXnptqR27suJSVDYx7+f5mdIZiq46l/D9rpTsriAtHC0JzHlFX28zOG9AaBfZnvGY1DdtEwXp
SCDxWRyUON7LTevrsE+xhhbKCqrTC7jSdNj/9tT9P20OhcC4TFmolV4kMNh0JE6xBQHhKcLq63EA
EzpMqF4s37ZWPZJpaKc2jJgBWv6Ib5R7SZvbRfV8vWZx4SrX4JT23yMtXu9Tn6dyrWEkA6YCXfOr
g8mtakbe9VG25rO4TKTWLFU8g9pQF+AUIQhu3oRlrDgDihTXR1opDaAGgwkBrQMVQaAhlMWFqphJ
bRKo7YYIwSbMSXj6lUO3qHbJ3gqA5dsB4RVsXZcXshNe9QFUEWJCIMsuJljW3ZzVc9SGTYyPVL4U
0uv1eSkX7mN+nIGbMS1UU5eoJ01IunSIKAsT2j5RlrojyF1VzB6N8V3SjlIpucZguVnzg9LJY2kL
enJ50wqmQ+YK3HpE+WT8pjTpm5ZKoCtPTqf/poAUgQjvU0l25fGjrKMDg9D1qApeJKu7VvRH+AOR
6L1XXuK+9Wla+nUPSzCRBETAu/r6JC98PODJwfv+vPYhlrxIZZUJT59Cl0mI9/5xhCqu4iNsPuL1
MR6SU4T6id0EkedeH3ZdlsSowK5BwwaK8ygVnsdKQcrruEhmgtY0vFThXzqIkye1QPMg5sSdGlwf
7sID4Xw8vpm+JDao3ihmLWGW87t+mEs73klo6NFvxexAU9+Fb7BzfcT1IecDctcDdKvXSmHKDCJ9
J2sEXRS2G3JQLwbxptW//dlRoIooo7WPoCVaK4kDddb7TIsUEiYiHvy4nzPhxzRuMRAvZOnnwywi
lkhVvWEGhqH7+gfbwwbILQPdhe6lx1o7dyuncP7844MLwiJKQtlSk1agmKzvmSKmfQZQTBWIoCAZ
4hYne32+MQSYvejwoMe6qh0DTwBD9LrIwrpFQU6uvE6xUF+p7HaUUPB7/pcm+3+8j/8Zf4BmQifQ
p9u//xd+/V5WU0PihC1++feQvDdlW/5m/8X/2H//b+d/6O+31UfxyJqPDxb+qJb/59kfxN//z/Hd
H+zH2S+8ghE23XcfzfTw0XaUfQ6Cn5T/n//T3/zLx+ff8jRVH3/7473sCsb/thhJ3h///K39r7/9
YeFA/cfXv/6fv3f6keOPBR9N/qOYln/g40fL/vaHpP0VoCduPWgB1AaM4h9/GT74b2h/ResbvG+E
dhwhbkPzx1+KEjkMfgt/RscVCqQm8DMAUeBp2pYd/y3V+CvuBAOAPEAE8f2Qhv3r5zr7QP/+YH8p
UBgsScHav/0hn1+j4L1y/SWuZg9mGsZRFoFjRkIEj5gZb3v4vlsRlRO/R93DFiooBbezacFOLW1d
2k0QgkBRM0ipiYpmVhR3sSTulVzxa1ArITVG9VCpI7JTIQR+lATwS0ULMsCfvzRIlAVdM/yCJXR7
O9dq5bJBZ6jFbglLL16/nxMyEDOAMACGDxnl4iwbQ5ulAmiETlEZP4RZRXGI/0urQAmzuldT5mYS
k5GBxSS0rsWi/hjF5XCMZlhT90baeyYlO8KsY9rG/ZNYltNtVLdHliBjnGikBpWkERegU0C8y8Q8
KnFjHqEbYB7rd1gd1Yle+pIeD2FOytqJ5DxI+mLe4DIYfBr/Tuf4NBUAlhWuMg9eL6y0zgN+ic2i
gnYK6FY1aDd1VQuNN5b5rwZPtIBAFsbBReygYSHckFzBg7ue0JWwYuW5i4zmlvX0CJgluBBjspMq
azoRVUwe4y4/giB0a1aytOtyYbxLjbxx9Uqn6L6MRb6n0YzFjCLLqetm35kg9olETH5WWlDASUuO
4ltYeAm7rIy0G2sCxRDc+g8Y90lvDC9fV6n6YjeMMK3Ds+vUnlK0ep1+sCDATYV01xkKUnmZ9Tct
LW6qocl2YlJortqpqN5HkADQaBy/tr2u+7RF1vH5y7FAGbqKqHZKSGHemAP0SOkMyUylEvaZor90
qIjItswiZY/jeBImMuMZSAUnmtTsqGX9P/9FpHbjZpbPg/A/PhS4O4ADQvYSGMjFh2JqW4HWlpbO
qLDcRyMlO9KKYnjS050p7MSOGrGNlDlsdAPKymk634iCCtcYkiq7ZBp/5JNogIFbluA0d7EPe2nx
QYxqtI9bPRRSOKGZfA8gB7acmJZkD3VW4k1mjWyVtNKNkYEeYVBIDHyJcf+MJWex47ya8jk17GsV
yhWAK8FNa3HUqqEa5l5oU4eKSrNTlRgt11HPTwMxoiCpJe3GGBsjGFUjR54VTaYb5/kIRR1FPwgt
q5z/S9h57ciNZFv0iwIgg/6VJn15K70QpSqJNuj919+VGuBiWjMYPXSjutGtyiTDnLPPNk1Dwotp
Zq2HO1MdLpLNQjEOXpDGt9psGReUh+WFDOi/GD78MVb9/dG5fXGHQm6I1dXv0vjf6qVJq8u2XUVO
Mqcit3Kxj5OZl69zXeN7PbvnZlixybT0DOl6k5wtWsNGpcVfiqjfLfMfu5hc7WuZj68IdOc/Tt9+
mReK47wAMGi9/VBOTHbxRyUhy3zJh6S6xJ5Ul/T606pVDDOq5i3NGodX7jx51kNK93uqMdg5/f5p
sdL4Xz8lNuMFfbLJHRJjd9E7RlyTzfsBtMKbhUvwb1/lvywGQAHQPUjFVBzGtWD8tyfaV7azykYv
glE0NAtLMZ0H47En5+/0+x/G66b+/dNWM6KghlgPDDNYt///t23jzFhzEKw2y9zd77ui7IgFnbtz
ZTauX/XFX87R/7YQ2PHce/Aw+NzWdfv+28duxsFw18JQ4FZGWImEcs/C+nDKFwCDSdfCMsm/VKd7
RxULQFzzlyaK4//eSH/otn6vRqoDLEGu5nkIUf84I5ZNG3FrblWwNLG129rk0yLXKZQVgx7Oee3i
JbIlt5cIgbjN7p20nf7y+v6g5F0/AqMMkBFqFE4pCP//fA7TmqlxKboyKLBhPKc6FkmiL+ubLGfO
VGrx2a37H3ZuFPvVE8k561t/MuYHs60Mf8map6VKF2Y6mGe1yXQmgBSjF+X9XSZ8fRT/3DEYHSEp
vdazaHX+BLcro5cuyroySMXICheGc9PpcjvJ/rpGxvbSOpMXmsNoXlL11NV6+hcY7I+u+fqkWCf8
agudwhXl+ONlOUIvqlaiSt66g24m2RPuJUFqaq9FWbTfiAeSQd/OrV+P/Qt4kYzsVcijZY2+cJV+
cfqCNAaXHi2uPCQ/bs+eN2QaafFSR8i6JEYIVu/ng/2o9Z0T4YZtHqXVDzvL2tmNV787kz368dos
0e8LXQEbhqKo32Rhbj7yM/NWdmR2ZAsT/t/H8GIP/d9ITP/5IpATUWbRw2ADi9fGPxdM4WpJjZtl
TTjmKW2dTVLuzdcBt6PdGs5w462gg9YIij/15KHZ2rPeVcaLrq9nAijKkzPptS9VMu24BJIbbTAI
AFqc4zCU5NRkqfeXi/g6zPnnwiF8XL+a1lLsIhb64/Nuq2amC9fjvwqmoQVusGeZXDqjHfkO3vs8
EJTDY7wtu+nX/97g/0QDrkvmGnyuUwNyzkNcu362fztkbBWbeW6ONRmco7c38llAVoe/HPQGbg98
ZDaTRpL9//6tf2TL/v610KLgRWH9goLO+uMrD7G+0BZgzD5nwgj6jwqccZc0mRMuXka4gN1pl65S
0FxWLypHKImJaefnjKBtt8P2hvAndSqsbAuXHnsc+pGn/jyVXfeX2/gPQty/Pihb2qSb4DbGi+if
z2eo+mRYGp5PSlDbj7khCT7t/FaO9ktuMB+vrfSxWFT/kIthDGZD64NOTPtxagl31Loat35lDbsy
2340dlvcLGOn7saiJ+s8jocnbQNsX9LyL8/3v7xVCB3XADfEof95FLW6m9hVbCuek1bukozZiJ2V
N/3QWmEnVXrYytkN//c7/c+KAfUrvSQ1F8f1lSX1z0c1OvmWbzxCv2h1Dmv9GwKI4VTI5cFLkxCT
IidQTq0jr3EDiBlFaGbqBE+o8dF4QaRyy/tBy5/wPvnhFWhN6DlRxsfvRpHgr9yK/RjjUJ4XDNNj
Jj/Csv6yD682eH9uRURthF5QNFrYH0C1+ud3yHk9g9elEJ1M6sbVJdh6KZq9m4nduOXc924aB5BJ
GQZk8mYSRbiaIn+cduaS9GGytRLNdqQZqopMIqxDW/QFLHLU8GhO3LBd40uaYiaT6mrbZVV53wxG
Hlg2AaSzO1U7SAEg+rSx1uTtjFr3bqirj5NeIdI2xU+rCadKzyJhCzPY6uJceMNjRdbOY2+iGsf1
z+9ci4Hdsc7FqdAz69jHxAPjnY9BdRkPwTa9dkKh39iG82hJRk1an+65OGAs5bcqzvqzPr5jmcsn
rk38MifPDUlEMoKW4CqiLxkjEjJDiP0LolQJVpP+7BtjV/ez7lfU3KFGdFI0iPGXPVOVOHl1Vyok
EN4aeZ44z424VO2Li8fq0wOtXBPVc1NF7PohmPvShpmkh9qyqaMhq9V36czD0vvAHxP/aW69cEKa
etLi4pCasxHWlSj8frbfZVaKqIfQ4udOpHQy00t+bYdh5Nnc9PtFmM1TFZQ3s2HkD06cO4xTDTxZ
ZP9maMSdjavdR6SL7NJFMSfK7uvckUGmE2+jxy2kFlNk+15vThPs0SAfH3p7HoNGNwnc6WKygSCq
+7hSj1GVT8JPmgb5gqfoGocpEt7ylqv1x0KsCkyeMQ5Flc+8Wk5Z56NbjahbShkthVWF67Sd3BQO
W4lEbNefNq9oz1KK26Vk1JZMi49ugRFtVctorcRnMS+XeKiXu0Qv1xv4akHXrj/6SmahIM02LUsI
PPgOj8yHFN2dPyiC58dcNMFQfQwxhdsqtjhsFGajMk6P/ZLdjdCEfbegMqcmBGyhrPF7/BxPzXjc
Os3cFWB3/pam5ywr8sDp3ovUWHa98L5Gu1V3SzMoH0ODYs/6H8PcrZpglKcu0U9jDFcr9YyfXuk+
qtUr/bKozuPZHYrax7fioe4m/Sbx+AOGanmQgwVkPLU/UlJJrCWeT5v207bWKsxkUQZlkRa7ZLlm
1JfmG8C25XdjnOKR6gWStXec4WUWKiTHldC5yuqvrnmdrwzr2qz2ByvLgsScbOhetPKqaj4ZpGa+
x072ZVlOAYkiNj7DXsFYsRKnDH+bYUy6yBz5Y7Jy9IJ1EXOQLNWnWtuDl+SD3+gKK8ZxPDWSXc5c
V9uJrdh8UU7bPh42M2irHtIcIbbRMCjYlePD3GXnvuc88VZdRWNk9ak8tD08ok3f9o1TPI1qg++X
KiDgo5LAVKJoiP1YoC8VyxCSjjEdssWuQ62Z0YCmRhYlMwbN0zjVQW/W/qbPX8q5CneY+KY1mH9j
++vmEBHHSltk+lqOses7dt2F1HnqxGG/hqVmLWAA6NrzuR+DbhJRRzyav3rak1FpFgWK0IMNF5dQ
pSSQCzU/p+ZnPHjMEO0vsEI9IAbsueVEwqXOTf1CFfbBJfZYZHocTCVvJq67p4IDZp8XjnZ0t2+a
TpK6kVc/bL6abMwE2p65hGqQQd7FK069fRxRbD6n1ZqemdSGdqZrrFG9iOL1aNRpfMlFu/OAcvzF
MNbdrPVlIM28iTKzhSehxWkY68OXBwLRoAYPe+jFvl3dd15xGrPyWdbHLE2+KSOe/WrCFgvXMYbp
GvILIWrfQ/+bmWWY0/LCCpmZuHVrHwxm+RoXWFOnjfHewSFko0Hm8KaL5rmwKerhc7ieFGRyii3B
Hmq5xnQtcxFShVhRtjYfawPDOWvm8WIO9nfcgdUunbfvaforzYs2KIpsDdreJuNATdn92ot71c2u
3zJMClovh/8LhdH12oNbN+a93ZAHhqcuVsGetl66VB4bueXXydfiD1Y+ci9kj72uXeLK9RA9We9D
vhIP4mmcg9sSLimwpGMV79pc6bt8/lYOvf3QlHUZGmnm7URt+h0mhTBNsa6eJ+1tk5AFpA631Zw2
WCFiwkD/Udgpk+cUvGUTxZM2dOSta+V3lVXrzgXObNO79Jlq9Kdy3P5h6a3LEBPKYWX6zpkgdMix
ZC7ebSynkrT7RNUwRKsOI3kwIDoKD9ee2pGhvSUSqgJMXXeQEMTN8m2yHgxv2SvCcuBNm8c5dXoU
rURwjLAxTS9dwqyAq9lZxdNSl3bgtBl6zbjAoX5MPlOjm30xqXFfO99JrMPmE1KMZV/UuAl8PmR3
YigfR0l+p1nVnWkTamuO5ZfpNcYD+B6gorDDdc0+muvSQBbqc6PXvjVq1rc0MSBXSsa1+nghOrWD
74PfpSeO3TW0fsBIz5qT91Tv8rCsjTmqzPTOMqsbZc/WBZuND9oVGCRj0YX4pp7KrrcvxPreckyp
x36Gmyj5XF1TBbrsLo0Sb6kbP9NsHxswcf4zZ4cILRwKzzwUi34osm6DDTQHQwGfwTAW228yal5i
rw5V02RHEEMoP5ba2U5VhYWwL8UY13u9A0OFHLQ3Eu2z6hSjfOq1xUgHWMyO4ad1/jasrQg6l3/P
WfGh19odgp0lSqd+n1qJv3XVR2Wu03GoxRiULQ4hKNq6ZgjzqomKHkFIrI8Q3pXuRuaWQcvVHLjP
C373KcyEvFzl3mzFFMER+cStakO855GysjrOQQIVs5Hli6Wm6WCylS5ZWcPeua5RbZWHeqw/pPhV
DpMbqB7z03KdcCWGox0uXdmD/bqPFKg3mx5zrw5DQJZL6kOnJY9otNSDGNPIMC5NJo1v3HhlVE05
ZUSL6bCTsxdsmhhKwXColUA8yf8L0hc1xnxKSqF2dB/O+ZkY8+pHN9VPFd2Mr7mjy4DDAWVu2yRK
TnVTvsPkeSoKbfbrep8kO8qRZDMO3WQfLZn/zEwCIkrxkfQvi2Yh1zEOa7NyvK2uHirPjFSZuIHF
qe1L6z7LyHwmGpU7QFkhkiUPSjnHvFacr1wb0t1qjrurFN6JH/F8JLA+h1BjQ39cWMErPPV72RbP
Vc76b/Vqiipr3g89mSQjNYmXXkMPdLkeJOlfVL3J5wD/IzRydUiS9q4qGZ7Cn71Qp33P0VZEdt/c
GMn8bULsD7ZUHpOuHcOppjbtrCRYJt5pP1yzEW3qziFU7fY2wrSfG7hn+jL8Gs3th5enDiWqOFuz
AXX6I1ZFsYeAXqAngojfjzbzxvm+EsK8iCaNlsa581pNsdPSp27UDm6DzhIlZaisRvgCp6s3hs3P
Eu59MS7GuTHsJFw1pIhblDvlN+UhDlS4Q/iC9GVjkXulOeON08ffrOuWKKV+y2Fa7YtMbH5jJZK+
aLifRpVEfWc/Vl7iPhZu/WJmsj1W1B1Y4t7P+eaGo4U+vXOrs9Zs1El+21Foz0124JAVUV1ctQ8S
qGLNtDlc63uF998xlwa9k2nFJ8ek+qzTfa4boVqN4UksVdDDZjgkpSUZreVeZOTiW1Es2h1iB3tU
GlXmVl7szo79gsNEgUIGuaZ+jfTrS6nYHSl0i9u8L1G6WTDMkUHVTzqZTvXQ7Lp7QF/pD5lIolUf
djN/LVqnQkdsz7Np/lh0QQhu49t6d26H8RgbrcuMXlHfcczr/fAraQNby3/2nNZaf1sVFm0N9aCE
nFB2JCZJ7VLo84Gu5N50G79pn62cGGjbnP2yz/YVElg7J9hb6d/BxK4V2geu76NfvBqT87AW1D5T
dZQSOGccGip4QzyuWXqD/ZjvamgLVrvZglrfbhuM8vZeNU2+WRTHuLIfqHSyh5a6akQFc+rj4Y2m
pJjqYidopfwyITxlmePTZHjbeVI6Ug7iw2wPqvgC+XtO++9d3hqso9XZFUYdAIU/z9aptEojMkqb
jJs+F899NZ/j3mJVkTrq4w5v+NdPWtdbcvTY05NMw3kkzti1Yj5vXL9lXbyzV/mYSv1S5Xutyu5L
9JB+w3StHrSvtDYe6l5PwsJ14YTrW3KodD0cQey4o78xbIV/f2XITVb6MiPwtTMUJEkTh2Pr1IEw
f2qF9UPTls5PNdyA9dxYghqFSOxVN3Q+cEtbr73Ovh8w9rrkWjZFm+niIFS9lUX8ws4o/cqG8Oi4
P8zRCgsp302erKISS5XogyLOX+wkvp2RzERado/vqA/+XR/Sypz39hokyRu95dq138dt/ZZBFB2G
qwEN0S7uYLanwk2GkMYoOxYEa23Z9lp65psq5E3bONKvZJdxkFpJZBonp2v1mzXGLWEz9aOONslo
xgLSJD3xNWqE2/Iuy9BwNqVIATezbr+1BfZyVVP6So4+hYJ2EjKWvtB10Arx2jOJgfC1dckRYtlz
XJmnWp8JkEhU6msy/YWR3BqKentdpTf5rsr3yDAfG4NcRx0mlZs2F0V3d+LO3Zmyl7dwA+nQcRMI
K4o+m4gKbYK9ijXcR9uLb/oW55EazJ+5MCJlsHY45+LafCu89NMRPFfu69sVpZekHmFKmtB6xLQC
ovCQP9UNn1qAgHrZXhlP0pH9gRb8ySDXclSqRmqu4WVm8GqcJFsCrWygm2wUOqrXjmmWPa798JFN
N1zd9oSxvxnHybGpl+8y14GB8rwN0to7VZ24FF0VbiL9LoRqDylR9dFkxIKGb0CI1HfH2rQfWyVp
4yj1mwM+eW5E18nDK+aDk5zjtGcol6S7eh2cYCO/ISir7NEtAJQS6TytzJQPdsb0AakYp2SfFYHF
IaPWIvPjYknfTLNL96otk90ViolszBiY2G437mg2QYtqIuTU1OiULPQxjm+MmQvfWakwbQs2Xjw9
FLacD7IgGWausorCD0+53oUavVr0tGUVcxThhe+bYrpHHpRaKe7dKtvO8TFzzP5kTDGjkily8Iyi
BSZNWMjp2E/mSQAvMy/Ovrdy+Bl3VEsk5d2Ns8kyTd+6paOK6+3GZ0LS+J4ZVyFy7Z910UbicQPV
3TexzP0WVGMkMsP3DKQtNoqlwWsGVChO7S/l+ICT2CnFsHXfDvVxXsewsNaaUkkvz1oLT6poWEai
Smxf5EZ8GLf6V6l3cNFsO0xc2oW1T51oSc1vZs4UeEMA15bxawsEHzgjN81cYMuYljemzkKxE7MK
qeEOg2abqLPKcUeamHOKV9zw1OwdjXG+KUZEU7MR5E1u00Xo2G6P0t63WX9vXnM/hKPvYl4ORDX5
lhWzthcNnNhxFmtkf7kdArd2NtNdX6B7NMmiPXZK7FbhpBdGiu9i6bxQM1HaoRZ7dFvTfW6bKoxJ
NoE88GO1OFur7EpdzzPSEPsq9CaHy23BwnLsyPsqxLG9YkjVMN+kSoFnYEfvW6AscwczP58uZZZD
QBePfaWFLSf7qZxNcIlr2+l1X14C2Dc68XfDSBFMyZ5+1/6qejgLc8XXGvPkoc2T13JxkS6Z18Ns
4aJSTqFF/TJ+F+jK4J4dV3vdb4vgGIhf0224Gety707OmVnWD2qaJMia4rWpWtRMJW9n5BUa6Zur
M5lMrfYyf2egTPuLZf4+xSiz6UgaSm0clsu2gQzNIeV4dRX2jnvM3eYHmAEi0QocxVFLCM+ES1R4
OsWHKKKudePAsHgg8TzuMosJQYmqa6w5FFcJwT6ugcnhPNDoNaOiOoVOUxYv/Ya7Eaq0C5rQ49pe
e4cOiBQd5E5XwgmyeTstttWjr9PBeLde7lp6Dhwa9pXOgYXFlYhSOP5sRtTUeheixb0qsIQ6aPg0
+Q0V6RQToLMlrP3C6tpwGxdfM9C1VPpT6RFElJFczfR0RJukUfARc/w6O+mvwTYRT1K5WvK7J2fU
g549+MbE9iGuKGA4igl4pr7KZNq7NsCdM69oWNoUBeAMHCpT+FvmT87UFiiRlwZbR95pdKzlqnm+
YUlanvZ1nOuHqmJey/LAqACW6jaaFI7WI0nkAKt9f6ziad+m5mNWxT/FOkMBLSvHt2Sy68RIQKQc
TtXqUugkVDkauAXGocRWqgVeSeckUTqAdl3fR2uOzEkdO1qW8RHefrr39PbZEFl1otVLztNaRl1j
XdH0IQ5WczxPWUXETyvJFS8NIIhM3NnLTSYdQKRS4VkfZ9E8Vqj9BrHhR0IBM6+Ox1JjYQ5zf6wF
8OTcK/QUwDzCe1yqLWzX+lG4TnNcENcRLnFBzBfZyB/lomIOCMSNm76eVCHevOLNbslthO1UbuaD
o8+ALBrpTFZ9VPPyBsEHRXe31se6FWG3GMfMKPk3SfdOT0kk0ESs59B2L21n+NmcUq0jT99i8cMg
q8Tv5jzaBm0OtBlRSt7HqFwSp9tVS31AGFz7Pc4eFuPs1hheWrqxxpr7k1NPimNh2jkVFsit1MBP
Whl405tHJPCpy0ELE9xvHZC/fNSOavBoKr14X2pIE6UJn8GN8xvGMUVQp+yp0pG3QzO8GV36JS0i
zG1DWKwOwz5m5Axay5xdDAJuNz29Fap/qmM7EB78pnx7Maz6xkMchngSu7mt7tsgqZd0N89XlrN5
2zv6EhkKWXI+k6ZqOTAWarv5RJGbHly/2DmxBbPELi0fie7UFqGltYNftmZ1GRdKPQ1ct9IniDMW
w4JqynaltvV7naxQW37DjkFDnroNCERQVZbVdjdUV0TSE58DtUKrIORtqnZ9NZZz0EzXgumqhCw9
LLNVO71rN3EZc/ESVk9XBiqgeSyVZhkDapmz6Iq7YSsTVKkcRDTlDPg9DQWrqSF0Gh8J+Lx2CWXE
6ULrrSrBEInZaNGzzakUMMsvF780pxewLETtnbXuNU13yB1TnyLlV7XV8CBMxm+1bOgkFA6XdmFq
gbhjK1InrcDrrF93Hty9bSNzMnvdC7Ifq9q+cFncglZH3Ny6ILWZmZGLYi1Huc37et6enVoAB03D
0YylhUSXVSGTOAk3mdPC0RcMQ5zva+1DxhVutJ4es53yMzAmNVLFBdzoeSjWimnE1Ud0aabHpFl3
2qzXh6lY3GitcegHHu8YQRFOafblvoDMjqh7Qx5vDxjUMHGHgNND7i5RmmrzD+H1yT5LSY+UrKnV
MVu0LzDecUv5orHitDaNm67McacnV4YxtULsYoVJyl3VNzlXgMnR1BWWfLVBfScZzEM5BEkRLxFo
rntc9eZxbLGJ68ry1Hn2kzU4n1wiIAlTup4dmXx5c/cyua51zKQ4wQz0wdIUU6WftusAS9Zvpktd
nMavfYdMRojvBnqQQMRxjX7lvC7OuE/4GjxIWE/mgB4udaHDcM+1HM203k0F8FdbRuLHOkBXslLC
NRhFMGQck6rY1VrJRM1UZ31Lg0UudgQB5KPCitaXyc1is+LmMQvirDafjRUlsbOq21GHBuQ2ARf6
o00vEjSs1Gl43vJpl6aFd+JU24ss/ZXM6WPZXmfoFW2gG0udiUf/sxP6TR8n7W7GjiBrh1O7aZem
4gWVsiUrCBpUnG5f5XrrYHLKSh+5+pQ++Qkm5IndvLGRqAfKn8m1YVtkS12QcPGl0A5D3b1ycnal
1QzB5DCy6DwyjPTOfBmWkSqzuqaYRN0wxTeVV/3cesRM8Wh/raARcZNfwVCMSUYy0Y2u2RlXF+3N
hU+TAzp2BnDfgMyoWZad1iXexZwqwphbPnq1vE1DywBxSJNAjvDDFFslMMZ+p01O1K3DVymaVyK2
DoWXJ88ol07GnSaPi/fltA3fI34G2nli4F/v4ll/RJz3PsaczA3PALTxtLJuLd5Xvhqan1eaDNbZ
uNWW745T4z2pC9OfvTjER8ArLT758lExKNY7bCA8oYGuDvtMXz/NdaAfBrtvXPN1kNatjDf7xCDj
GLMbApy0SD3LD0SWJJesU72/XkvVbuMh28iQJtXfFen8yzU4pGqh92E8D4+EYSCixOkhn96Gjv1t
Q4yZ0/Q5dXH8Wfl7UOmDG26rDkjj0jI5eD5nG6eiWooi5GzxQkalXVCrDqlXr0WLDdTppnee3VoB
bxUjSH3e6SahjJrVm2Gbu0+NjQ2Y5c1R6nRjkOtliUoFSduUOhr2EMajtg7yMnOfNSn3ZTtXWmSp
/i3eyz793uti3pvZQP1XTNhgZPhP9LF6ahcD9wPgrgA79UBfijiwrebVKBwVeLbiCqgFOQcC6V7x
Q3YkxJkNh41Y4V+U47KnVVzxH1Xtsc0Z5sN8Yn2iILW8RY9isCsKmu6+kn0VoSeIg85WbyCu5l46
CeCo5RSRTgOOJfZXCWZ86AGN/ZkGzZdNs9swdPcFjpQZkDh+r6s/iOnOsYUTrg7gpYL0TNugsfwr
+eFQ0oWm6rhwPcoVDjcCA9fp3Zo58ycHByFN5F/2xvTAamZ0no06gwVRKl4Dvx2a4y1hWspY7mgP
8two5lTlgDOnnJFaJGN7NqHRMG4sEmbVbhrprTahEjZPvPTPtS+PMLlrv8pphUYSoZOc2AJ8Eq0y
zv16AyweZqgXZXXPNLoNXGUxferNXzOZdVGJs1Mw2gdZe8dxmbuoS0Gt8quWcMLgrCWK8qTmGTNS
nCBYhyVDjNi3TATSTd0zwOnXXVuIUxLjvMA8LFzL/OTqgFmOUdxxHIQFxuxEDW2KZ8eq7KEGOCNE
DLM+5DhuWom37yzxZvbDpwXaDEjgbYw4xXtCW6Jc93UU8Z1bxSMcKG2nEFlE0CCpqHCRitoFLWnZ
jMyL8HD0a2e4pFy3mWgItm/VOavMW8DE1feo8AOe6WZjqJGt4+fCNLkCw5rXL33gFOkkjcNCAqdf
0dp2hnGdZd/IMpn9WcMQpN3a93obX+PcOLtd9iv35JuzrmBxsn61vXY+tnWBiratwnnRVdhu1tNM
Um3gpDgwWpkTtHV61CbyzJhGUqM4R4jbN4tpVYG0caIvRRYMU852qct+l+T9GxD0g9HJu+Vq56XN
r7GZLGHMYRxoHTzCdqFOULEXAYN6e7efmRLWn7aVnyAEsNUd55LD7gF4WvejOzxNFJ4VziPwMAov
Avj49qG5OH7Q9e3dq2271kxw+bX8Oavjh9VuPzK8/xhFVZNPNgIa3HSErWfKB0Z3tg/Jn76pWhZ+
KswQPfg7vu60SrX7OVU041YyHZfJ+2qnIbT0/q3rYz0qM/O94RSJ5MCZFLfxXYsPRU4bnegPZYkh
6kQjnus17eF0oC5OMmKEe9Wc3PpXR+8fbO2zpjaogzkC7qmF0OdaF023n3VPvEOTOzWT9PzO4mCu
egD2abEpP9XysCJVlJ1mH4oRqA4XzhvFkpna56mkOmHGC3e+QKzA4wxq4PTCfADksk9xojJSovvE
d9Grx3JNgWwwHXLHn8M6Q2XIvUeZg5oZpTrq40SAFx4cW8IOn4V6ymX3000SLWRCEHWOuU8rQIe+
19qdKlhuNXAvfLeD19vdPlksG0AS5bkriYnetgdnnVi1VWFHcv6wCqkiTdRnvdR73yuoT+s1/1YX
w8MU13XY8652IjYPc+2WQb/+bm2S0KhxcunBWB2jM6+jOEgDa/eka49tUX63cAYd+uqlV0VI12Fw
HMfnFeZ04HU8Pzej9iDJi7qfmZQ/4mNwbNT06jATACpSSPermeOQdmCBsujn7nREB5M915q219QK
DbIippGRk663H3YDkFhXENQsqwuszOiiqtZXf8YERaZfE6OOQ8GYM8FjOh2bp9yeoiaH5qFoBGI6
AKE/drFzyMF6qTTQuHcL40JXu0y0edbKrTGK7KuoJAnmNdoUGCeAg2t5v/UPzUIHZDs3VqWI6ulh
9UhaVYy06AH26ejsvRQHoHGwD5vGrGSl4Kri7D1vejpGcCvPLMHfHKdCtn2sWuf7qNOfdfr2YTk7
FXefrgdS1ehoRvtivUCPWUgepljRc/DsUqwvSbdqu4LBYTt5l/H/uDqv3caRNkxfEQHmcKqcbMk5
nBC2u5vFXAzFInn1+9CDxb/YE0Gye3rUEln11RvjnsTjRfPqGuV9PgZnJ6mfsg4+PwJ0WPVxfucB
lxxcPz2VbspxQTrFDjsvoTsSMVS7zxzeWo1pbt3lKHv4/1EZeHaHZJ+74Gte17wOqd9uBU7ulbnO
ZzYIb8lrSobg1Mk/qTttSNeERey8V6ZCsa0Ck4ioySPvoQBgkGaInI73nFti5cVVubJYaTbpMKDk
6No9iVTuro7bB98dzRWI9M5Ahs+HfO3qFmhWgdp19dfUZxasD+tYkRER4Q/GiT0437SYYyyAtAHk
u+0IeJ0M7jMPZEQWIbr+8NlOf7rcerR0TeBBTfOwS6CTqEdnD3v8V4g4Wxu+fu8rvuuBvb3jPLnz
q+zrka4HRrXAeZSTsfZjpwUZ694HU73MOkMG8Yq+tC4jDhEDfhtjZ85Fuq27qtoqyXFYxRc7BjNz
YI/a0D0U0cSM4yxZQ12wEuFEtFBkcuJUn6VD0tgEO7Nq+v470ciRkIVxuf4JBiAhTJTu/cxxJ+2y
iy/0iUHcZP/qPdKm0tc8M7+SKC9XnmH91bkJOa9JAJ/D5F9vSBqAMwRxblSxiLGdZtMU74Kxfiep
6a+pUMUEZGklTYVGsWj/gfX4Q/HYmNkpH5n/3JB9PDL9XR0iUpjpoiX8J2lWpqo+VFA9uNaw84eM
UPkG+iAvuB09N94O1sschhu/cdTZl8XeG5a0sCSCrrGR4ClO6napqaFq7b9mPPXv+bz2p20Xu3Sm
Gu5TOrH+pCQKDJ56VVnx3uSMD/AGzzKfDTRIKKRHbHDgMSC2jBfCD5K9l304wVTsQj//pHWyWqcg
emAMr5SFQPqweG/sgGWzbI11lxHQXXlWy98BrFDDxDNskbcl7eLQOumPV93+1qg3FXVSm95DCqec
7G1wiummtoiZx3Pck+EWiSDbDFHz1s5ewXpWUTnql+gJERLYpbPIj5yN5Bi13CL/ZCrfrRzT1Jyp
WzKA0gf5vM8bmkAbbW1GB8s2OqJuVRkd32P3YI6ElpXLAmbk5IbV6m8cBfCPCHqOXejszbRjhURK
trGn6SOazbNZBJeQN3M3pqVNtkbwoRxb7pWcTtQ77a3xDxZ/74zK6LuZXbWvopokPDork5ISbz2Q
OmF0zPVDWz7aU8v0N/1E2H3A1PniBkDJMXSYrYd+FzDDr0fRuGst43ZT+1G/HhUZIADu35aIF8Zj
+tKm769n5JVrYLUd+yaxbzbzFXaXrZF1w20aHmqTyBonXvy6ovmx+ubVLL5Tf+zWjj8oVrwJCYPu
wW/gpcoajV2GZAAnvZ+qeZUuDB5AHJFZQVzsceQgw26c/eTxpWZeXS0Eur+NHHlMIvvbsPr81Jkh
eYDUpN4GRzzUlvUamqG4TIWu6FGfn1XpFVBgpotqU5/KrjWOVoQ3QejsSotkBxKMQifJoHnKsjs1
LYjtGDtXJfRTbmZ7h4CiD/oOHupC7GePygVnzmG6cDvFnmjow20vqc3+PXjRRxj7AsOfRJbHoWbX
Wkx6bSNAxp1d2XjqaIM/geuiLPZIeRlDD9t9OzT7xKwqIPDSv4449Vep9WAZYKNuMiUQ7U33WvPF
YjvsLnM23aNXzh+o8thBWJ8xhrtnEXUkeZkZ8+v8ZjRAZqaYEr5yJFqxDy4bj/PfgLF8zIwnUeeX
oRfM6yGobpg6J9PLEPUEwV01a2NdL3l5uec9FiNRQzVi50mB5g9T0h7noJOI5mYyCMmwZvMeAKrc
8ToG02ehrLvRxrCosvmt01FzCaHy1zrJjn1qf7fBvJFtbB/8kGbjBoTVyQpnjYXpi+pA7gyEbetG
J48E5LWtQfBqWiIHrC7NXJMVYqbi7OY/w8AC3wTFldRTlzU4M1eMYv2mBfCleM9v4i0A4XF2crFu
ryMj8ckK0/7kyWFYQztfsRosmGvqbDIPjNPjX5ixkur4ahkZOvAm7MFBxKaeC3VXjf0dSm/0Li4p
E0G0r8VUI7gn5WgkrSEf7sywyq9qbg6eDh56tdS25k5+Mtt2Z/XztTVa85xO5ZLTiJwoJ++Bjq2A
dGN4ddlsHWAvAAWfRcIraUiLP8cp70/loWzbo5kmz00fPTpsSau6j8BXoT1aNR+aOUEtMHm3yinP
0qaqBv3VlE3XkCyiOO4margTcuwMcLM+995KwP9V7tdo7owiPzTRQjuw95Wh2pYydV4su0GlElTi
Xy53rq/egS3LVYEl4azJw8WDWv7TUZpsyH7CmILuZEW8nVhVfXNrx2Yp5Ul3VYCaNNUNuhRGK+KB
OPEJMFppEEaoNMLkyIt/xnk+qakUt1qMObeF8A9q2gd8sn/D1noMl5yheO4eLUjfR+X0GReY7Zx+
Xzrs8euxRCruxbVxthMTsXdNm12b4w6VZWze3MDv7qQp9rqT1k0tD//93AluMlDTuXVCbDnu4EE6
S9K86uyQzHUFNDyKJ6+JxFPUG3hOScXYN0HgHZighEV6ZVnfy5qjjyXIDvWWl8FoJjtjAP1jATJs
brWJVTXK71i3HbJDeegDwKLQTYC9IYIuUr1UOmbsTUR3HdN0RCvoyEc06NLVeCXGMDkbcTi/YkX7
qu0qvv99VSDeG+IyedC9ue4XW0we6ysbuHufgpU8h1pSluUrf//7y9RNqmPm3dmVS7Dk2HpPvT/X
T8qFsOBFItmayya/z7N0U+ErfXSc2Ho0ZXF2E6++Ny1RHOOuHtei7Nx9hT4Dsao33tqnsoUN1em0
En3AZD2J6gMY/HnQTbBRMo52yoC3hG0Va5vl/8i+D7z963JHrpbtZm+icK2hErBbOM3fh5ya2zM/
845ZZxP+gyPT1G57mZaH35e/D6WiLSmYobxMBTaYVWu/9KJT1ONlXv2ax5rGgIYO4h+pp/aBBmDf
yx9UHLUPHo1w+0xj+7I/Jtu8zj1QKnr+91G6ButVo05a5Ol7ajI5hj1RVaBWt4nJccu/m3QiTxdn
z4EvdIT81oRw3Tc4O146q/1Wy6tgmqPN6EfD2qUmkrYz8VrCK5yHOoyRk4f+A3rt5Te/D03Xueei
UG+oc/+YqNieJwVIY1FM8NoUabXpof5uhdTd3u/MlziZaRcMkdvhLqp3LqDAAlq81iSprTpMdOtx
HJpp1W6pmIuuFYDCFfTAvbrXwKqjK2a5fsshqALLMJ0z7i7n7IvWOY+++kPYNhCyB3AR2M1zOon6
3gra+r5T2bqKVHQu22PfJagzJyF2AeTo4+9Dl9enapRg1GScPI5djKsnTLdl3Ht4uAz3o6hoRbSn
T0yCxq7Cxvrfj3PmuwDFmGeYD61FmFU6AUZF41ytBxTRmzninkKf1a+dxuWCwYixNgAdX0Ja5tZG
7vWvMheIF3LkMnO+Rj2eXJqqzN+j+BTiJDuadVO8ZrJqjwPGmUdjTs+YBDXAtgGhEozyWPh610Re
9mgEcbATyhmhCCXTIyQpewJSGjShep2L7s3yqugfOG2rMTBps2QLsILhvIwFK8xDxJTlvr7mhG8C
VribyCWjR1uVgZKAO415y3sCPClcSz0FBH5faznumJ+ts4EciNTR5envg5O7mNGnAtNDlkf7MX4z
RGg/ccoXL/YYYvM242tdW9Wu7DVVhSHuZYoMnaNbXYXQf9zGTs7hMKpt0PXlSdb9j2nC9eQd0yEx
A8TPTuq5jHy1eFQY5YO+2dktnTqu9rKLPfb7MnBvHTvqLR99Z8/f1x1cpdUTysCVIexd4UbJ3e9D
PlXiv2dVrf/UJrYDv7OyVZA36TfeLHSlrK2PpZNZp6Ef6RavnORWgCDCjn9p9DN/zIhSFQtY58lH
lrj3LXPY44jNDr/rMOmE5SnBNbZqyZ/ZVZi/t0aa3Cft4D3i9kxuKPj/johX7rXoo20SkcCLgO8c
dKzQZjT4nCcCOjuicm9MnN/ScUDxWpvx/ndx0MuqMGu+RKj3nYUixzMB2HFntA+B1+brYYy6E3EB
6Euz9tWuPERMEQN9Xafpe2yKdNeIRhMcPKTvQRp+eEVN3Vhnc3yTU3dOyHY/O8sz0VC3hifglnDc
h6uWH0Eg+j1ye3cXBWgPu4kUkTyER1S9NtErOuXj74MTuG8G6tjz7yt8RNzOidhkLH3//QFcDPM+
NH6oa4BJZde+N+Re90F3deOiu/qpER7i3P0rm+pEx/VPKYWCtk7TFyoolwyE4bE1knFl85+cDSz4
1EJnI9MBwJCWpvNtujAK1Eb+8RIE9FWaI2Jv3PHm5nK+HyaYGTOqPz0xUfpSjEsKoPuvsKNiIwYI
xbU3ou6I+4JJN2jJ+rPQN7YyBmGHtNt17O9guc69NAfzrloebMIVQWGWp66uxA6LnvPfy6hU1Q5e
00eUQUbKMBP+HHJIOw3eYroK5COmtAwNThPvDYfTbdWGKHaW1I4RJ8aTjRB6RRgQ9NtiSh4mOz3/
/pFBBcUl9VGpcDnU/hvY6Vsd2t13HdbPtXXOIAHufEfR7eY21sEJjGIdBbG/chAabWcPVOd3lUMz
gZ6CinuJjlmKR7uvioODnOaQttES1+Dkq6C7aVFMZ4By3QOb6O7y31M9DjuCxB08kQL9mcqt1zKY
rMMsaOa1amZyK7aMbVWiKZaFZ70WRshKy7qZO4xYlZnvoy54hJjIcIHBHVYlcGlHWBvAPtRx6mVb
5j3/aQKmuUf9R0NEK/es1+46sXN188bspE12BPLWD8VA0l5eG2LrmB9m1qr7W8+Nce+z52xC2X5n
vW3sjbkb100YqovQeOY8z5whiNQxiAg9i5rqkBcYrC27eEEQYmjjlhmTS2HuNAPFKtR+HDiJC8Wm
HXH73ZSyXo3OA9+l8J6LTiGR6URzKqH0tcVIXGv7r4t5eSt8xzyjhjfPBXRHZ7nlPYGBJbnwTCZ5
1h7tEb2db/jWvk5Uevl9sI3qPIh03GcsMZA7cbebhuzdKlp2ObRwoLfg/syP1rmSAOsmXKUh3G2B
9WnN0vS3xVmzn3V6zbycDcQj2thpYJ9t4ywHM1x1RRET+Ik63SaR5GEKq71j6jvm1XHv+HqboU2+
ywOXr451zkGdq5WVvbR5f9DI4j+KhApjwySXM4XmDUa0iDrt4y0WcEmyXmQe61F6h3CW3X0zaAmt
M+XPQi9QWmF595VCZ2sY41sFNPJdufZ/T5afGDUgaJpg1cDYZ+1mNIAH1F3RcyHGR4X9DLE6Wsl+
1gXhKDjzgoHG66607RfSLvVdk8dPiOR303vrSfku08o6d5ym176U0/vomscBu6hAhTRj6gz1XZsF
byoBGuAUMN4x3477OW0V7WM5QRHWchP3hfc0WiM7pHVyvc54zLvg1cU2xgkyeHL8tASwgYsorUbe
sOl9dBnYZzokz71v91fZ44PjKnz6fcCt8qBzwz2T1xSiL0wQZP9/w+PvBPn7MySTAYKDv81gyQfc
nLgR07z8yYfw4OdpvutbTSb8yLnV99JXsSiLI4tPmU0kvqS9FTg7YRM64S8HgIHl4j43+2/bqvla
l8iC34d4gmefonHtDI6+jlPr7zJ3SWSfGu9mkMCzjWr7bFmBOLdTMBwSP2vXFbge/FLZH6ZlybKM
St2x/nkYGE7C7C+aeHlrBY92LxJh3UVodGJyYz6zuTuQ0JpWWziX7lB0FQmCCNA/G8s6+kUevZRd
Nh8rlVJ8UNMIxi5sDoN1tUMD8loAYGT9dI8HNtpP4wz9VdnmtvDVRHp8yg4YNMnxd7KUhhivGaEH
3Gya/7ECA/TRx98IeejvQ93Fq8RiEiyRHR17E6jVVlPPQQiTz9SSxD8vYUg5199gCfdQGihnu9qs
7/q2qe+8hpxpt5lOv6+sXJ0is8jvaJYEoglumbLjByMwnkbE23YaBXAAM0Sil1m3tiS9P8qVv2mW
l78/iwa2DD0spuRpydsqZGOdVdbzlOPKl7Snak8lNsqC5aH2/fqkeQdChM2l66+GaBjuUGOcJ9Vb
qJ48Cy1rOJ4jCQHbkJ21CWPlHNEMce3LeKTzQE3VGx8PfHg9faaZ8LhLi+oYDxoy1IdM1v7iDvNr
DxFsH9DbqS81iN4nBx8bPcUAtlIgFSL4K7lLzTyj7K4XgqhQKNBOpx9Vi7vCtCrEmma57y1NRrTt
d0/StLljc2VvPIlAyKjD8pJK9zTiuYOTDC/97JNZDDxILm03YqapdHmdu3OMc/LVWfq3i2H67BzM
XYn0p6PwRvfBl9FLim2V5IE5wsys/Ps3kosRTVgexOPs+foOzPh+6lPs6srXxSGPg78oEqudchL7
jKHtHSESko1ioA9uKDmuDingVzebq8mNm2OnsIq3tIbgoXNsnx6R+0gl81+38GC/xyS951OhkSJo
qFwzo1sVuMmd1cTVbo6talujy9gJvwjODQ4ToJpoBv3nw3d62Hoi09U1h5G6BkP26GqlvmoZ31tT
Lj89i0hcHGju4+gWRI4U9GRXMdBEHHr2PpkQsIhemvuE3JJdrSN1/X1GOs9wFdH8jA1Nn+oGuDPw
aZ9ol3Wvm219Kdv3OM3d+wYI8OD5w78k49UvFvD780Gb3p54XjzPU9XAySFnMmt4aa4hkj5Q+VQd
Rr3/+ytDD5RXEJmCsz2wTy5CvN9kFGNZYX6fOakz7ElieO1kMp3/9zAP8v992eUeh0hFes9/fyRF
HSWjplv97639vlN/oUmEQGzz+wuVMgxa1pSddROfG6qRPi2HdSrHYAXZk6f7xJ/FOW776aL8Foof
Nw8KqOlhLuLxoaSehaxWQa/yINP1/FU3ffOQ2Px+dDw+SqNc//5BT2iPK5haVzJD81NICN3aEbcG
ov5SLw9pFSCK+9/rEgVg5BdXAzP8lxUGeBeatnvoI9DNcegkylwUWLOYt8Tx/TEt91mk2G8HttFd
ausjXQ8f6GQw67toU0IaqdaZizXeyXZczqzSkZevGjtNd4AHR8N3nrLxgQbzB2WL4bkzxs8UiqJv
Y1SCzS5hQ7sLvOgdut3Yi3Hby8C9i/ws2RNqFK5de6Ogq9fSzY1DWYzW82QP+N4gkKnuRhk3Fv5O
y/rC+WYZxTKOZXk1Hy3NJx+69aeuRnKjOHcckp5QadNvrdWY9N91XOjHKlPeGm/L0bSLcLsuDQTV
KHdSfDyGOps102IUIoY20zm+OOSKXaKx5bhd5iT/8Qoh1QHD7WscIDUhP8Tb6JTBVWt5ytvkJjus
4tISxsYG9xNE754lxrrSTHeqQVRpjqQwtIHotq4Mr40/k3ZTG6somN9CDzrQc+AHs/YEzPbPMSG0
3aIfV16fvMqysFjzx83UKzSUQZ9vnGRsIP7bkSOFv+vdMcKAEzgbIpTWPXjcGuOrvS7Q4rQ7phuk
6AJvuQGhnRUn6jZqIDDMXKKqb3T1nkUHSlnaZbeVdnOokvw7UN2txCVtZNE1cZq3FIfwg9mVd300
3IVeE6wHH8yKLQw/hFEf6R6lS2fRKql41U449pGlU0iOsvFFLRSK2yEDIuw13XSFlpds9k6wp8Ti
IxBcDutrs5n0MwfHW0Ky3oKegaib+smt4VFaK8XMY0RmfxiZPpLx4mWomLCghud0ZscihxjtBuU9
c+si71OFc5enb21dvjZzCC5BieW6Mb1tl5qXyk+Sx6aB2K1gb4CTzuDQVxXjF6itUJ/Cku0clwzp
jpO7Zelerk5nFYuehmO/Lw+cYsxtU1t/G2/ve0jJxq53LnVZHeemgtIm72obmPLWlUiijaS/i7v2
p+7SLwN741olujp4wnM5gCchgmUyvrvW/x4zym310LbbYdIt/rPM3uTpDgUwjZFx+ZPM0VnJFEU/
ukjUkDG2BoEsoMy5Gmc7PIThP3+Y/rLBAxnY3l/51ZTh+whKhhcK7L2d/LvC1OkmX9LiMb+yG7kz
Zq0m40js8y7NjyQhPQOnwE1BmKCdLz+J/pxQeOrtaM0M+QnlKQiK4iOCla3RqD+NMuUD5Cl/4TSd
UX6sGZNIaDcbeKJm7k7LFVQZ2clo2uCoCtSb1eCdW25/1LaJR9yCnkpKnEJS/RHO+yurIUkztyY0
44hCFqfyS6jthzE3q/2UNh9DNWVrxyJ0xO1jtUGjW2/IjK9oI7snOxHuUfl4uuyIHH/zJ+qBNKCG
OV/pglTNfDhgvS93c5JvVWvdC77IrVGKbB0SKoLbgjwF5XVfeUMcITJ2NC/zW2vX+65cvI+vQ+UV
B3SGESIj6W4jRQ609rpjmSX3+dCQqDLIcdO5UORBDhUInrqRhcu6ODxZduysDe1v6nh8d3tFc3O5
1219HLqS7b8vLTQgQ0tpK8bUGA1BFqH+MkM9kUdgGA/J0aWCgYjrjEV3GJcCHPEvxi51QjJVbVSH
YTjU1XYQpnPMTeQdHNq2AHTOLtE9eRI9tt7CeRbjbMCP+ju7blHQCFtt/XHA/GpyyE+9nXSju2Ew
9v5YwtQtZT3pGN8aacWL68dD9gZjwmn1fgqfjZip+ImkDRzrES1KSfQ6aVXSBITXK9T+2o/UZ2Ry
POuis+u7/SHpMADXcODc2WziqdGjE/XXskjmk5WIY6GRFlgWuRNjwPgxtpVJYIBAoTSh8PYi7xzG
+gvRTI56132QDo0bOongmnpcCDacHa6SeBX34bVojXRblB0nV2wBCvnVNNrIpJyGTjTbKXCesSCi
8kIAiG85QzbAMsaKwXTpp0TWllwQAWcSbhJyzSPaBc59791NhLje2YqKu4koblu9DpEDHmjwr3Ul
MRFNfR/n2t1YgUebREWrn1OmOB4XSH8gAB163MHprWFy/aLnhAxxt2a5wOPBPIG2Eq+cQqHkUzcg
BtlcIO/e+2k4T1Vs7IxefoVwMU3FWrfsiZsciNvAbQqP3SZI/DSH548yzx5ygQ9NzaHBTPBNFxQE
jgzrTSDVd6xRXpdTdYY130+6e3LC9OQaSbkZPLpspv6E0xRF6QTyTEZIRLeFes7L4L2eBFGiw7Ps
GoHUxUNJVATQRL18COfZ3s4GbNRQyn9FXNBVYcTb3BpsFrpNYyzlExTKrYGEDmVF4gBkMTPdtJAj
HHPqNLj2OhhwTzbmLswXHUXmE+pgW9bNQx67cjGqzKmGNM3GHf3UuBjcbB/VFj5YlmUO9wa7Ek7P
JOEwUDVbu4mLs5X+mRyUOAaOjqEywkcrsGHgsX3Us8kr/1ay8m5SbTnniBRjJCKY+vFl7qalhMBm
YK4izjj0ghFtAqVKaTX69Lp1ttJP3gqBhjYJX1KDqXQEO+M2icdjlfClMI51I2xpLYzPtmCczCKc
wW7u/E09cKd7Kcb4Ljsz6vprUwjE36Tesv09dk3LiTbFM1F6W8LDEIGR1WoCyEAEoDdPw6ZBECzU
NrWaY17rhHvRAhgviPAx9FvtNe1bZ1fPhXKfhKKYhVsaxYrh4BlNrqK0Znay6awqFMxeBoceTv1d
5ZbyjnnUw8cYdUcDO5WBbRGt7kKWfjs6Y+QgYYfgDhUz8tff0pzlQ2Nh0OuzgcyPJIUCqAAyi6rc
Dsv52Impraj9cNtb6OM9e/yOUusx7/v7weusY+KMny1ZxyqPnEMgrE//ySYW7RaMEaoHnywjzqTs
PNbDjNx8EzTeg5Hbq7GcPWhZIirSiy3n/NQkXFNdm24doLN1EXuLox57pVDmjWyWg/zq/da4shnj
vvTIAqCUB0aPY4Fs/T2qc5RvNyJd7Q2yZVaK+FX2+jw1gXsiJ7pZl1b3w630Z8jf87Bvt4VBwHGi
CVAg8/qeXh1uSDLe40FxM3Q4gG3A3rJuYa3z7RwFxcZC27xxQ2VyF44errUKciL6Z1fGW9nh/W9d
+g9GN15in6CDBg+IFq9jtFG2wk7TdZdUpWrT+mrALDf8G1gNzgVaJukMBAgQ/l7pBD270aGwUs6p
7u39XJlP2mOZ8uM4XMKAgm2KKR4/P/OaE7Z4b2iEzpGVocx29gbCvMgfUSSTMIYirdrVeeWepZt9
WQbbJ7E988QRxTXfe5uYi8y9xpl4xRGd7bwlnMd0u43o8gNLP0IyH1LIxaxmeBi9pp1bRsRJ1uEJ
ENPCGKjXbpG0u3TyU5RQ4jRF7Ks9xog1h98fOYdIL1oY5jS0v5ALWhQUqas5iQADFlmHPgnghd6G
GVykYaINHodHXXBn+uVEOr3wQrIL0ugl8tbsVJLhGFGg+BoKDylzNrxSXHGoaEs8FvXwGXb9uiXN
N4HSWXO8angjaM7j0j0i/SlXQLEkThfxh1QfRFouxkn+zcEcg4gM9rnqyCdqbYkwDXEnsWkz63Dt
7Mthjo9DOj+hf0F0l0bvWWj866u53mVpSPwMqddxhuBDZuHH5OccucpHPxaLijbF/JUXx9YprkPU
/QPcfRFLHWc5x/GuObeyNi6NT/REIT8Iyz4M9DVGQ0R+h6eoFZJMHub4OMi533VlfSrSknqNKd2T
JW3tsACU2PcQiuTogQLhf6WoDDdFLAA+hhc1E08qE6dFkwC2oRLhXWZErIlsscC0BRnHU/1VOBg4
NXZ/TQaKFCRov8zI8qsJYeJknKg0MprQ2rtBbeMTqd+mwHpo8IwMaCvP/Zy/k71ncfKAyIymuV1R
+sJXadV45JauU7CGjf05k9zHXogoOaSOj9C/u26oro3hY2Xx5QszzI7KG5i3IOS25ZvbVuMLyVl6
yev7QidgP7rp8J0YOHjNABll6rCAs0Iei4EGQsONu425zMS2J52HoAo/wq5Emdhd07IHvi/7eF8b
ARxGYX764x8TXDmz/LfMwv7qROF3W8sNsbu/2VbPulGLVjZ5Di3dH3EbQh5oLGGzv9wK3bYbOKIa
pXMMzemJAIUVYbe3mL12nS2qQ907tDIlTx4OYuRcBAlaOSJqTiqS9pT1FJfZRjva29UMzUVA6omb
oHNth3avCm7AecLvgPQUT2GGk6THuDQkAul2H/yz5vA0qeJJSRsrS+fdK9QFFqgiFuiEmDhCvgne
8S/+mc9rp2CbVhmbHBEYnA4Njxk/Qulr1wrrfE1Xo8UhRuV1s008ucVL/mSEOOywl8G+o+hrwWaZ
3EzyCSwkTLZDakmdIsECO/SzgeazEsk/ht8yInXEiLGy6vGMdWXDt/+RRuTPjCr7MlSzjxPSBQMM
aRALL5CC26DkQDekKKjl/M0Jt1/F8cx/3xYnH6BXbRK+EFphVyY1aaaXfuke30menkTXfvYN55XA
6BClFvRNYqhaSRLnZCPuo/7Czb0PVP1hK5xbsKi3NCy+osLirNijllWUvLWI3OEqvsuxOSW5unQu
JWpjN9yRgsGMbDdPs+FuXaNGO24NbwlulNWUxf/SeTzkgrUptLlY8BmTLk4LsHzTkXsX2wzsgjJq
hlRKUN1k5+puWZt/ApFuB3mZjSezBSqy7YqhHlH5mD9KHV0KJz7NA2GdnqqfOy94LTvEPvPI6Lq8
66boX3wCEUrgpPQHeNxHmmST+mTUr3LkWNO4L4bq8RzWwCW2qfdWNHQwHcOe6BAoo4ROQ861/Qj/
EdrVo5gmvWF/OJEcvm3cY8SclPDtbkxEDIepn1+tsq12Jvsk3j2nfJjg67jzt7KhDXVaFhCSYTJG
BSqNW7Miuw8Ng8RZT6YdGWwmLWjoVF8MgfMTCG0V9TZ53qzYF0WspVORaxiYTGlTAzJZLp6wAmvn
nWv0/YrRtl33iQR4DuRtjNCiNo36ksJ4AxVodnE9mnCuzh8/eEaxT+CA4lvCeGFtl9WiInuM6HAq
P6m24sRD7AAqXeF2B+DUK3qiP4veJiFRYlc5HtF4BhLHYEi2zBs24gmMjO3ov85KPaPvIDAtqJ4D
q6TiNL4mDftRYH474l+QdNlGtYDnohT3OTQwISTvsNd6XdJdaqsLORYvjmmsZj36azvgdsJwtOAz
0Y/RYuLMWvxutMA55NbaEJQh6XNwcvRyc9lb6YODB+j/UHdmS3IbWbb9lTK9Q+1wwDFc66qHCMSc
kXMmk/kCyxHzPOPr7wKl7iYpu2LX4y1TUUblEBPgfvycvdemtzDsnEm8mlZ7P+J2mDmbxPSMNbO4
DQPYKUkYotrNIWyIOnt1tMbdD7mSrIT6qxYxmkkYM3tq4pW6g/lOG6Zc+QYuIj8mtDzj4Ggzp+FS
cnkbioH9hgo0127DnE0QjU6xMTgOrHR9BuUdYUbs11mrRWiE/ScpcCgENYaZ0lYbH7n1FXXjMc37
c1+Zey0j9SJ1D45N77wcvma1uJLIJD3kkpfgLK6NbvLoLN2bLs64CI4Ix+V8U6oeqyOBXsBF4QBK
J2PtAx2ybiyGlFaOVKs15PZdwmLcOAZUmCpFudxNqtpRZsoZ+Ymt15eRBVLMDrr9lFK9U0NOeJlL
d61PzwtixrDoTVsjSkaKx/s5yN8xqtAcjXvMZ6lOgcN8vwXQZcL6ohhLP9SsXvS0vedQB4thiD24
pRd+3WAw1nDyWBz+8OrWEEK46jXatKss4zYT4JamxleXKYeigvkFgLVSN3j3bY2emb3Dnefi7bhO
hfY557cJBMvdYCIudoaIfmrLKa/U4psYCcHktDQJrH5Vqcn0mty4tsv8jWFB6ak+vAuQLwaAyVmE
ok07h8HKdciybOCsxI39pe6S5xL93sRA08tsedYnhs0dKpvhHGHZHQZAQvCV3E1dgL4h1tITI3rg
CDs2iDmIkFPpU/GE9w1Z9WuRcyMWPXHVs3UrpQo3dQelIXSix8jPifstVLl1I/igYrDpJlZXkev3
KyPIpk0yc0GSuHQafBwdEwCSvNLemICW/Pq9Fqp97rbhuVIZH4nPfhz5gwdNj4nNlK7Nwd+MM/cc
BcNhdgPmSZrDzDDpvoisCC5QU4GwonqBNKgvvB81SnNVMSqvbe3aQnlwRGa9oCkbVvEuIqXSfSQW
Ot+AM8lXxcLrqdyvYY3sloMDrexRfaDin1c2u6vH3b5FYbQWsyi3Wlk2a2um2Tm7GMt7pkkAJ3S+
tXZfTIE6IiquYa9XmMVRTAO3hWiJfW/DGg8vB9Fp6mcRHDT2enxYe6n3e5LmynVi+5isxcXsyNsc
aMIqsNxdiKaCp22T8RgY/RJHsMqhM0CQoGhG7MPSZznmWTXDl8ygkO8yNO+YQTBlJ/QCJtLlvcpx
3xE9gYWp6hOn0fyYFdM9jb+Snqi8AL37tcwnxts12dBTf13U2nHQzxX3Tto4at3OArbdcrs2nTse
RWdslN6x33ThYyCOvtk+DCNXf51Wy9V7GcrsUYVg0trGrpEjC9iVSeSc8fj0Kx1n0obi67FoBwGH
dtoqa34KTElnwfK3fadubT1A20f6RZ+BAnVEf5w1cSJP9zLXenJHBfPjeOLIJehSRwOWjIkSe8La
TEBPeJ1Z4tXvOVOzXB25BdCCmt1Z74pbKWRxkfXBnrN5tqIFcKVX8YsyKiZjWrtgcW6wJ5TLs21p
dB4TpAqb1g0EF6vtFQzkLuEfh5ibtdc6p7ZxnQ1iJJcNN1qNtQ4YC5apmh7IxmwP+BF8VGrrGBqM
10iKvC4NWKit2PRUp4gwXHqwY0Ef2bqvH7Q4X/w8zgi8OrsQHUogreu51IJxU7uK6e4I8jywAZ9k
SbqP03a7/L9uksu4cuQ5waTvzUmC9hiZCuZ2eYM4zEHoPj4Tk6CYP25BgG3y0BwpJbm3pWJQOdK0
pGXCepqodDO0NS0XDXJX1XA48ZMtZ7cdetprNWufeVxsCgnSk80mxn9nL0OE8JQ5X9tciw51A/IL
lM9KagF0UBuFvRG6Z9TwIYNlPmlaoltp4ZMQVo7lMxO8c47Ib2azD9fCcWYqWPzcZUgzwg4qDt0d
enYMFca2J1/Jn9vLCZ+UykUJWqz5UsCW3/jRIi3Sjm1rn+Q4boKaFykEFoRY1+Zj1RjoS+XOsdvg
xnE4LlYRJVbMXv9iKuNqDDoOuf0NOOr6EBrOSVuqXsDo87bHYr7S2uHaHSPCeRtzjxepu4y4tGKS
3vW+heQdiPCgm/rnNCOv0VW/HjXRsquWF4FoaRJZ0IRdOg2yXSdF8G41lg8DD2SKyf3uFW39ihyE
5hzRs+V8Mk1HHTus1E6QX5Mf92UBShPwZOrsOoZpj+v2MiRiaq34Yze3+r5vksfGCcQTFWCAB8O/
ri1Jam46Dxc54XpeWiePDHXFOXFG5+guACFzuDNU+ZIN2D/H+h1SjUIa0FzBEGbaIcBekgEXXJjd
k0x17cIMqzPAaGsXNyFThbJk8ZbJRiQswe6EC8OesYwlEdKZGO769FT0DG/ChnimGGWvp5dM2XOj
OOe3om2TQ570XstMh5Mt2CFUs/NunGSxEQR1sa6sw4DgnWYEygDF81Sk9YeR9zm2kiFcWEo4JiH6
bRzh3pNYvm6qjD3I1Oq9cHBOoCrZuAOVXW+ad2Vk7iLTdrfVGO1c2o7lVKirFFLHHfcW4NjmqdZQ
Mqc0TPWNRCnpFh8jy74UtC6UrjMJHDgfdFqHMDIfWV99xshVoJiEghoAufuadNVj2btno3+1S3HZ
YHYOpip7skC3cRwbOL+aRc+cu5pfjIDOghltQSpNa9n2I+2Q/ihhCJ8S9Ri2VnxUQWGtK7Ar6xZ/
2RjTEQHvmuIQBeQxwYiasMa0tJqcUt9ETb0hvpP+6UT4tB6GNyqO78CQW7vaQug5YohIWxqadoC3
uqrrL9bQhB5vJ3VnUp60atG2lqcmDs27IYCLsDhrTBFvCDn71KjlLA51GzlfNEyHdoW0r4ravRwC
GsJ6PxmnqDfnA0AT+sOgbaAuBKDK2vp+bE3qzzaJd8OVOxv5oS+Kr0MqNro+yEsszNIT31CXitqu
B8+CUcljuQIFi6dpV5KOC4a4uk7crniEUvkceLoBOJNjEAJYmsxBObMzdA+h7WIz5IrinP1qBXCn
2uVwHbJUhjppOpYMzzqA83VrD2t5JA+Lw8UEIszCxNEy40eFF11FisJB1XqwZvP+SCz72a/i60Qv
8u3EMAKOanWv03lD5JCu4R4cAsGMjRqAYw+5w7HrbjQqdvoy45EBiVXf2/4CFZiwKUAAgC7TIMmf
PNVOJq51wBaaTLajWd9b6YdTDeYVfbUOmWU0p+yDCADPg3CuEc5eKCMiFzp/L4Wrtk23SGlYSjLK
PIx8rGaqKJimpCV9YP86HtpnskYfcmXRguTomyb2hYYfLQBoWjXMS8eAVjX1EIhIZhSsjZ5qnpGs
4BBHje8NQ//eAfPZyCx9RGg7gv3h9pJ98jCTAgUlb+2nuDzHMt1XxdDjZaViDqZ033bpVWw5YlOX
i9QKWQmI5y5hQTEa3qEI3QrVcbkVeXwYwEtlqvFxx1j35dB5zPefOYi8BR0l7NxY7VbIaVc3Feib
Ed6EwdzCbtXl2ETgJMYv5qJvbCr3zbeKD3MRW9gm9NqaHoioRU9rBzYF9c9nMdd3/ZxjTKe9Uqbw
p+HhRBACP9HpYxXsnHmlszvaQtsWTBwt07wmMq0QVbRTJiW6Uz5naKvWkJxKbpopK1/Qyb8hWd3W
EyhSwYsVte6sZD6gkdSc+9HUv2a99q5X5jFyVXvux11eBre2Pe757iuNU4eX+zEMNEkIOjrdcwn/
natGaXAjGFwEunYPcsZdz9q4dWpMKkNPllsptlh0LtCgYHRmwIXGPaMVBpG5R4lgtPlnNixtnxap
gGN8+r3x3ouHGt5cz/Bja9WgvcPGNb18wOxda/q7myCgFQ7a/MqYRy+dxXCIEQO4H3F2iy/hOTHS
hvbOqRgY0jrpFO8rjIJ0kUCBjRwOTGq8UVhkgwPfC66rej5CshCMecjhyJMnP7VoNbFkExFufY4a
El4jG5I1kvZ7OxJPJqMXBA/mlZXGbN5MyeMQlCm2lJD8iGncgYQhsHuNfuYqNJJ1VX4W9h4udrTV
6+SNvEZGylWHlGK2643bqooBIAdsB4o+zfFwPTUGUPSEM3AHKESzTPQV+fQgEnHq0TDPNOZ3oYsl
TQJlCZB3I6qL3hl6nbCHYpHXhLYeNOetIp8KgCY+s6Dlv1Bqgn250+F0lCP0obpbWrqmvY2zgfo0
/FJbzi3xENt5csKDbMurHIVJz/etbZ8paQCwwCoq7sA4fGbfH7kIZ+QhnNGhAQ4sBjFgNMd9BCLc
XPghK7he6/7Wd81rvaLIkHV/ki4hDE5UXc1YRbbRgBDOxVpvaaUn+pDll0QaI7VfhLpB1XrM7PHL
FCHnK7BerCJGK8zNqxpENtqPXWhXXhDEQActqBTIqYFRJpD+lkFYZy/eONISpROfsBy3efzJctoz
Dt6olmsg7gZjF5pYTfMIuFaTcrA3cD934eypAXK1z0EIGv+ig+tfG8C1OQ4ZtnH/OcnxWNhohCVR
SMc+8Dj+u5u25SlaPVYY3/hMRUAWQDU9ah1vYoV0HMDQg6uP+FuLOmcGVPALnWnfDsm1nVI29ihO
xmFCkhgwtEXR7QXYUi6mMd3b3b7U3YTZgLFqygS8UtKJDSe9ADmE/hUNKRbCqG29JCUxKSSK51T4
5rWFUigacAW1hvHul3S48POeDd3X9sOM/8ywM+HZUz7c0MZq6+LkoCG0YvmeMMftgmBP14bwdTqQ
h8mAXMh85+gGulobdqg4FxS8Jv3Oj9PLrkQxW/Lcc31CTNQZz4ZZ3UzdIDc5ntLrmdg/mBmHMDfm
YzorsTEnqHO4r1td3Jd+0FGuh8N2GquXKmiyfYS80Kq4zimrXw2fnAKxaPWb/IqRbXWco+LFBWSM
Oz3fOaH7gW3+aQZ3GsfG2ySMaW9PsJR0roOhTxxGALOnW9NNLXvQYbQIikolp0ZlB/+yEalzI4f5
NNQqOCusXRuMrqlXl2l3Kkt1Cx+6uTUXyM9kkweu5p42+WAtR2bEBRSdF4VyYf3oprl19FxuhC7y
U12QtaZhHMxzVhK8B9muUKbajZQpZaat5wANywwObluGi1ee4mk3Vji+XWeYvaHplVdKzeU83ZyU
zO1dj4t5o3G5rwxtqZjM44K0I9dBngD5ApvA7LhuIzT5rSh3QPXdFcLj/HJo8AE2R943d61pkq/T
C1tT1CGxN/p9lqk7Vn0m8Mw4lFmLQ456eeVYOvQ8cF6Jz5yqyKNjZXAEEwi+ViYM0C6UzzVPctML
mriaHuknXUNnJedEXZZomf2o7L2ZupHP5DJMGv9kRclj3IzHOEtoOGUgYQE7EK0R3acOg8Mxzl4h
mW3Hvt8lU3YbIVl3Qm3vpvQiOjUWV04FXckN14PFrQ1jCie1O0xbIGtggUd62LkJ38UaP5vUPMc1
nO0e2WDt59HO99OboQBhJ7gPPD1yPvSgvBjM0IBJnR6UUbwU4MHXDp1q3HkMv23UD7LV32xfDiCz
Etoh7TbSSxtpeC83Y2eDbyyDTyfJ79KZKVm9DNUNSh01uo9uGL36iigcQ0dd547cFbmIyffpIpQu
rDfENwAsi/k0Ia4zE2dpTDQdAyVnFQ19DUbCPYEFwKb6WLFQiHNjsLRRbIN0qQVNaYtQJxyYF0Mw
3Q1mhEsofHEDNLtzksHUDDchgUk7mwKelDTL81HdtpaOGH9yrOOQ4Bpv9PEsiuoEKRF1DvrUjpHx
34eAmX/JsiOi0bYdi2hv2JWms4Q6f5cnR1em174NynOqqXuX63gy3fllQmm9whZ/Kkg6uhSx5Z6Y
VdUbfbZeKBP6/cTNf8Mx5K4t9eKp1VAqJdJhKL3IrEi+OZnwZdhNMKNoLe17rRTc5dGdqjVxC5bW
Yk2ui7MhTIBURIlg9s+RkWa0jafEvM4D+rV5ATEIesujio2CSQ7S7BIB4yrMxyvN7PJ1IfRqz0Sr
uSrtzR/ZsFGLKSqQhGOvzCm5GXwUcZU72Wcfb+Tm79884y+xbbag5rVBfBvStIyfA6INLmzUOBra
ObOylmAde+MXnXtsHIb1oH7A/QuIOXPtTWWD5KE03G2OlJYCczrWCYgSg4EeWrhgm2ghJzFC/day
ivZ1nRCYEUA0EpF5iEvCOeKRpqnRIFRbd0VZehXApBvVVRim9XHnZqZ5MoqUEODBZq6aBe69M2ke
ml7npurGausAyP5F/pru/iXy26aBIoQh5RJkaZk/XT1oFkG0GEh1SfPCUVNY+nXhh6e41cIvirE3
/cKAuV7GTL7EMvNUp+HH0IyIgyKO6yKNKlpXOcckDTDyBjX1xNqUT5cJ6BZcQAGuqk6hTaV3+C1C
eoYvhlL1GBI5s8co39yEFn/IBvybWYAYSUi3uaCyeDHq/LWphyegzAsYsJHeWA8V3l0mOZ2MHwZX
R9PXkuOWtZbniqbbzVOh37eabm0XeeImQMO+Mg02V6OUxV0aB3ec2jn80eS5MEIBUIqlbxXZZXCE
bZVyhgHGr0FUvLSGlV0R0qEvP9gNsMzKOBUHRP9Lgg0mnjJpYN6Bp8laIEeT34or+snzYewVxUiR
D+uKc/ISzdwzfYAcOHcBPeqS4i9z5CvcX/dKIXN1yUQ4++F0zAh/2Fc62c3KGF2UwMFzYYafsu+d
7ehAy2pSRHbBQnjPJfnl3wJZ08RMIC73oF40Tcd2p+uXtaAWqyE0wVdZ/Er7bzmTlQEgdbKJIPC7
LgL471yPPjAfkAfFZagY4ABzfZ2IBJu21sKgD2Hg4DfQL779MeaWfpG54nZK7fArTw5EeceqagwP
flNa3pDCAvoWsF4VvX8q2hcieS4lCqg9oV/RjjGO+wJslZJ8Qq5a1sgR5mYrS27OTWBL8dqBLlmb
lX02iGm9ZAqEHl42V0zIHW8I1RE5nTrp5Ywi22ry67CXaHw689UuBpvCnlnMtAz0aKu/G9Oo79pe
jF4Pnexmrt8gpl5wfWaEFuTzWcqg3LgVYgFwgqDeiiq8yXrxJSqiBLYLeKNwES3US+nMfA+6JaTM
s2OhexMjA8zGqO+TuVqgk2VDHxL6ONiQ6qtgCUni8bJavNDzhBQ60QhRpOWykqGQD1YDc35Cc+3N
IcxFZczNAaJZft30QKNLHMVebceCQ26vUO5jGPTNgdFKMCT4Aapk+23x+4+38f8EH8Wfmd3Nv/6T
v78V5VRTJ7U//fVf90XGP/+5/Mx/f8+PP/Gvc/RWgxf8bP/2u3YfxeVL9tH8/E0//GYe/c9n5720
Lz/8ZUmpaKeb7qOebj+aLm2/PQtex/Kd/9sv/uPj22+5n8qPf/72VnR5u/y2ICry3/780uH9n785
7KD/8f2v//Nry/P/52+78CV/+fnbP16a9p+/6b/rrmsZSMyloIWsBFmWw8fyFc34XVrC5maxYcNj
gxTGb/9gh2pDfoofs9mWBf/D1o2n/rd/NEW3fMn83SboyYU77mJOpXpVv/3X8/rh4/ufj/P7CPaf
Y5vZaYWDfhChCvJbxRP5sRKQsqFPHt+LI112pCcrBp3b6hx6AD/vwi+wb1cApvEdXPu/CD/VeXXf
5+n+8chMsyCTKNdBufvjI2u9A7VpvGO32w2P2abYQZ3F6LLiiO4FXvyrh1t+3XfxvX95uJ82LVcj
4skc79AQ+jf+zvCMfbHTNqSbvUEGY6TpRdtfPuavXuJPWat+FYpmnO+ajb8zq2DV38UeggtPbouY
1Mt1uVaH7y67Pz/eHz7On0LU//Iqf0rhrgJzMANxZ+76A3CnFd3am5JPcNqbt794pCX79+/ez58z
WPOAA+D47bVND/qWwbe3XDVBuiUIYJPvAv0XdddPF4wjbJ0hirTJIlYUX8r56YJpSzdLW/W8vJvd
jnTVteklF4OHsmTHSPfq71/fj5fLtwfDveHouuPaJrfGT/fFXI6GNdUvU3c7JO85Lg2mbP/+IziW
ZRrSUdTg32r072pwva0FFoMX378T1UNJnuL0/vcPoP/4Ef3xGhzHsHT5LWZ4WcO+r/LtaVTSaF8w
pz0NL8g9js41A5Yb+zgdii1DiF8keus/1oV/Ph6LkrIs3bVt66f3jK6q3xE1w0z2IDbZvrgBXO97
6EXXuJ4JHP8S3pCl84sb2xbLy/ifK3F5WAUghWmWLiQVif3TXUb0LVIhGGqM34493vVHjJntsUFk
f7LaHmImwCLMZRiGHY/12VpE3iiIyya6lok1PqtY5S+g1c1DH3Bac5zKfgnyTNyq3sLQykbnaTrC
O1r4JixwjumMceOv8wwpbZWXru2BDppxVmKLXI8yQ4tgZPKqjxr50uotKaOxEENNudi4ATEdrUUT
38pvUoby0ASDXmpeK011O2uuHaz0aBQvoaTFvsqIakDK4RT0vleWqZnVZY0rAZ5T64bnXJrlExrc
tCcjeMhesMHHb6nlJNvBkCl+K6jc7zkVvL14KfToycl6Wq4EuEnMHQBOtuZcint0sD1MtTi9Zcrq
bsk0pw1mEBURPDZGBnyyghUbITl2u1ObMrTo7LLZkLdXeXWOVsDH6+i1xC/BsU1sfpqDIC5UgR1q
Hfg2LX+j8Rm3xXPI5K2CBBkx5q0ZnyJ00fxdTbkGuKKrp+G6HBZRciiHgvQZ1N+fhZX2n5FjhdmR
fbJBJhKMWYSWumu0fRAysiHNoXe0fW415ldYn6ShoarhLNW08hHsEcGM6RASdFGleY02UDQAaXRg
VgbtERB4sP/RPI7RYDQMIHz1YVVT+BxVdAoxGhuTxSHHr65aRsGnwNezd8LSJ/rlmkPQ8azd9qZO
8GfW4DktDWQhpUYlAOWiBdxBbO4tCdbhlsALtBiNho2tKbt41ziIzwh2EO5XUSuxN/TkAq7/jhRT
uljsGt6ki3nntqgEjI6p8jeLiFRZd0N0S3gogbbgEWvbL1NbQvmLrPYrcaLNgx0Gw03cjeB5aPRP
9FeBarwBQcJ1nrrVkw/TGy2uiLrXPtZQqDDpzTdz17gXKnXxjrIkHquUHvlOpJSgFeyW+67yyYME
fwlew9XqczBHkFFU1K4i05InS1jGfS1n93VoGxicOQ4+Djx99dSpeEZFEr1NSog7Lo4IAkKuD4Mn
gGsAncnVEfGoQW2rej6WjkLhrSyAjIrW6i9AGPvg7gg4ujdr07icMUR5AfBYpqld+1hyQgIzCgfD
2fiazEhLw8GxmYKSW4YbBxdN2Y1ocDV6PaZbgdEk/2I2xvJrN6vsTI5Vf+vLNtkXYU/eIzbPi+Ua
O3UC9yYWEO2clll7jBoCVXwjM59lENVP7mDVd3gtjGNXOZpaicLubltyLb/MCfUF4RPM4PVG39bj
wEBHmpKV1tcYW+u1vDNS+miFDIpD0kuqHEOine57QKVDk5lejLy+WvmpzfrlzLwYvXHOncQpOkaW
oGeHbDflcHUi7fXBiDHspVyGunljGEBH+jEOT240hq8VI7ETxFBr4weM+HBgQWJeMloBWs6HSXPi
9aA6KKR2D/AMbOk6rKDIQkyqyTYrzBt6f9l130ffQMmMc5gdnJkEwkpLp2C8rhpZv5gGTmEvwIe6
nQhQe0tqv3yzSz1I1zUoeAaELsm8U2uUDlryMtySfUwLo51NO2RqmWgbkTntBgZB8FQMjbGgtydz
XWoccZu0Mjyd+NGvo9/JrS167VAEMts7FatlLUJtGzM1txB4SfqilW7SdVd50N40/ahfYsOY9j6E
sOdgJFwLzr1TvDsKRxUUkkGAXZ+hIULj7vFxczqe6pQeJfSd5s5K2qBC7CS7Az1v+zyUZYmgNyyf
Gn0uH2gHIvPvjQDvaVLIZz/O8507Jva2MA0++rEqOT2bmrNgbNNNKErw01As7a/RoCGlil3f3ITT
OO1hErJGlDqSpllWk+4hHWG2YTeEfebDWN/2spqvYCI6W9OW6oWwlSoGVNMh+BDQIOkG53CkCM9R
/QGD8PQ6F1kLyFUlL/MQmmqtMIPeNxEBVHnYIfzT+2gisQ+yqqDvxFbVm19UZshnIat0ZyYd0rQ+
YmxaiW44kb86PfhZPr+mvi4+qq6zTxradaQWKnmcUhCfreHSWC30cVsbsdornhStwMR/0rrROcXj
ZN+jQU42cFKmiTQChDGHfCQgwOHcelEpPoOpaVBEMzcNL0FwJKxIiXTVLhqkuk5kU+ADgOrL4G0s
yZanSQ0c2EJXd2dpNTO+BInU40Tb/SEpWQ14mflrbSZDsRU+DL+VGep0mKDzM7OSzufQ+9pRB5z0
WaCMYuA3kHcGNKH59G0jTu6i0B4+g6B3URqE0mtbBGeEWXXJBTqoaBtGRGREZYvjxJgY3eMj6B4z
tN2vqhvI7w6sIH6ujUGd2eX1A7HAi02XtByDAnOPWolRn4qL67JIVISUOQe9E9vT1jUbhmnsVvSe
GJLL1yaZra8gKtyHWTnmDhSk2A5AwtZB5+sELixJxJgWsm0sTUYtAxqa48zYFs239PcqYcRaVe5w
6Ze0LUg2MKaris7r0bSm9hpLV3YcogTomkyb9h0fADghBzn1IfLjbFdndcnWgc8LaoccKuJQHOlO
j60xi2dqfqYhc8+tl/F1RueA39fKKF2f/kPVay0NGsABoGxUG2VnX0uM8SHVJ1KgqIIwpZqJFKDp
Rm0TGIAJGSJUwbUkG+bWlMuwtaf5/TTh14ZXPw2kqQnmNWjBpulrP5ntrujSgXjJbE55EZB/lKsn
8YYKoXozcoNlB84YwrYw7OLOs5lz4cHr0mjXNLK6nuwMYF4wE/VYg75g4tGacIrgUCM1MwfkSpkz
JDc5RLVTmuX4KVuNULcA+QKGjD6WB2us2iWbCWwpDs8a0EueZe6VFpgABiqWrDtTLlOP1B2Mw2iN
0V6UikE0TUw1b9rGtU4Jy8cLFsb2UzL5mpgxKinXkV1pp4ja+h7ankHmkgu2yQ1beoNNG+kJLCGk
OatOd4rXuXfAg0BsLA81m8lF4mvT09TowaXUGmRPem0bu0ZVqDRIb/eRNeY9ZAc7aOEwBWWEYV4V
MYASS3MYxoQ4R43dLBrxtczmMOPlQYUlypQfQKE7MRgDr1R65FSBYYUY769dGGzXTJr7u3JMzehr
0aQyeZ36uurOE6Ok8FC4MjKPMXa1tQQChLytDT/ysUM9YZjDAjvPK/PRr4LF48dtpg01i4uwKWr7
QfftTW4Y4r0FM1ivpI1qI+yZCSKVsFFddEVffUi71fZkS5YPkVKY0ucxp37WFqXkUc2SYAIAVOnJ
qMaRCIkkiynPswJfVROa2IrLoZmtPbzdWJD2kpkczNnwnhg6ku4DASWM+WhsWZ7QgnRXtjaQHEl6
weD1ZGNhB8Wjz1Q/dp9dk/yhORimLy7PANaxxWlndJIlKyrXUYlVJfXRlW6YbBBBnEqoZ0M9X1Je
KPfLKMhKZJ1Eun2llwLlZa5G9mZ6ezajWZme0sBf3Gn4iHzbZkDYdgb6GWZiyDcnolh4bIaAI0nO
37BXTmRzlyBP6cWB9E+9ndilR81ZS2v54Hqs3xmtS9YwZHzRhe1mY+ZJ9lqEy5ajP+ro+s6MNRj+
1dG05Q7CeJ3jb9HrwsdYVjANXW560SC3iYu8+NLSL/cC6bpvaKWDVRlKApNnbRlkNP66dxhoB4oa
vJiTDm3MtAAhqvLCH4E1RXWSPjguUsbSGTsvI/Bt3Y0Q6/AHGftS6+ajNbjxLs904Lhd6u5lmjPY
yMNxr4SG/QBYMqyoMSPp6bazpi2iqn1fFYjM0VxcqDZ3rynfFUyN0A3IUCAAEcoDqCUqp+HV6Swi
PvUR+SmyaeW82zVv3+A7+ROlLPCqNQSs1HlwgQA34cqPGdLfkTSkMCrVWN0BQ9PZpdS8pLMYc6lz
8gEYU2kXjVXGtL1juS+mSKwENvazpqh+VmiC4pt+1oqjHoIC/LeP/Up36RnigqFN6H6bX33XWKhm
LQnt9h2i5K312Jzdy6Wx5qzsT2TVD7hqf/V4P3a5/jh/f/94P/Wc2owkMqt9jx5Hxjqb6oy792Je
55fsnw+B96vz/l8bMz++up+bGoYetF37vjj2OqdCUNJuSrP6xYBU/8WjmOLH1kngaBlp8W9Ihri1
/XBd3FrHblesE9JG1gXxPrXX7v4XXcq/tlB+eHU/j9byGtSKNb+LHWCxbDPgOvOmB9zsyOdJ/uB8
QHsUHRwdrz/aKP9WY/9/17W/Kj/yu7b++GjPL+X/B617qfjw/t+9e5R8LTfuPx6jOojyfxya9CV/
b75v5n/7BX9081F1/S65r3RLKibAin/9dzufLzlK6JZlSMF01HZof/1XO9/53TZd5QhGxowCvn3p
z3a+7vxu0OJfUOz8JLEE7r/Tzoe79mMzzHCla3GathkO0Ngxl+f3fc9vqpo0HzA7eAovlu1zRkdj
Gy2SKS99GrctVQyDYwt+jlVdhHFAOuoJA7tuXdXOkY0TE+WSh/bFUndV/RCEx7Q84i2ycUdRbqwa
/Uk6m2pxn6E41vRXG72pdR27tVcT7EiiW+c+luZVwpltCPbAmDZje8ojyM+oEcfxEZMT0RHhVpk4
m/GGxjvVf2TjV84TGKXUOl10FWa2quSX2LlEJaerY6TddtNxdm/q9k6Pr2Jq5SrBwwoJRqOa0PMn
Gnsbq7nKswO3Z57tSJfL5EWXIvVZt/DxemJ+LoqP6KOYGJqv4iuXk5Ty2lPF8hg9h1uyEsdXQ4d4
/X8pO68dx7Et2/5QE6A3r/SUD0lhFC9EWDqRohUlfn0P5n24WVGJSjRwcHC6y0SGRO69zJxjutK0
areAUqN0i+pNp4cY7Q+4Evyb8Qowq1goa5BeXxfsVDj0+Bc9qkIYJ/wxv/TUQIeDXdx46kYQGvwv
iT6RTTAtAdoxlcSBFp8SRJqw1wd7xLM8mtubM4zPKvOXmsY8nUdol6+he1CNd7aYTm3iJGJvrSaB
fn7t7psG5XF+0X0kVbgHbq54Ukf52dgUJMSCjyd1QXCM6rs2iLw9kwGJD3YSwmsVxlmgtBZgawoo
BLdm8Z62S7l5bWYfY496pwHW4ugNSQdl70AwQEr3lKvrtlgXQkDkIIJ/IKu9udGsAwQ3cH6QxxpH
71AlIWtF1kZaAiYnFrt68ojbalAJTnoFcSBa2xmSUPVIBajxp31SIlg4UwtabtX6irioTFzp3iVf
DfeDlkcJ5g0s+13xmFmBfA3iDgE5YBTcV5vmBVCQ0+7VF1xXUUYoJtikhdzCM1C39WVvJqdzvquT
L9P04YAWkGNA4cdIooCmMUr5pJY988BZGpOcJyPeE5pVq89Jhv4Q9cmgr+uKls7NjDX4lTQ7SOMD
MNCp2CRahFFHaWwhqkG4MMzYjWWgZAIqd+DN5LF+wNiW0fnf5WPVrGXtpVX3A/z82GOYoihum+3G
fjcL8JcW4yFic8p3UrGrl/K7KIMc3bDoUS3wn1gNmgn9pa+bD6Nwuk+QLkKiZ2MPSqSfJXbhXXh1
vIsYIecOijfrRLSCU875noFyQGTWWLuuejJ7wAEEHSzqkZw1wJbtvre+4HwxI5xNKW523VysY4om
+hwCr7ovzGyrytvY2smopossuqaLIVQUhpnLcnwtjZN2eZTzrX770KK7+orCotd2EmWdEH8a1b7L
t0N+vF6PhKj214eR7PUcSpeyS3sEhZHBvk1EwFJu6ji8kDHUUJHnhF+JThp/tteoUbySzxnJrgMZ
rPUJ6Ojem+tbNR7EYg2BO+mJcMFUXT1NFoDyp+T6Oaov53GRxvuL/nqrH/FyWO44rdPLVtYfAB7c
1W0yft3bJc5DO2mfM+mRsFaUX37Mo44PxZFrCfdS7/A4iSFiMVgpdjbv488SKr4C7acY3pNipTfZ
bpjKvYSWWThW/CHJNK4F4qDJXRmBhnuNti5maVrxMXLY9IwhaCyw49GMIVO6S2+GmrtkRHqTLvti
cyOf7i/bOW6cP9wDFpsR2eSvIUn4sYsZ+yQHR2eZLrLvxQwUn7Z1GuApbWWUVL6Kyc2D5C96ReWK
jxivWaopDCH9CS++jXrf9PKt6coHYTNTG20AU/fFOT/NeYUET2JW1ALjjn4NOIRHOjPC0krCMh6m
MQOTddschow4o2UGlmUMZSAhI+KFN1kHumMz3SfLpjqvuqc0mnwVy32+Ikr9oSJK+GoPgZmE/A1K
2GLA5Y54EoiYGFbmFCrXJU6pu2PemDGjfG7uHnpGN1Xsm+DMp8fylkt4ZY5l+d5apyHfVFWY5HAr
HRJfSuR4nOf4Nguvq/cZMzBsBxzDC2Dd/FtosnAP85gu7zxClZ/HTkWC13HybmT34SFC6XNx+psj
fE7o+RnPAq54yNSCKjEq9ae7FVHOmy/giy7SxiqJOnqSkrUkBeUJew1AuIaKmNkMB9WdvsJDbWgY
XnpjuROWWgihaYIsERTfUOL0uztiAyHY8LbQAUZ0y3vmJxDBjoDuvOyDqyYmEDJ9SHl9QMaNvkow
/Xl4Tap1pW/C8bl9SD1gt1GvYjJlOv6GI09qQ5ZQ1LXwAlVQdDEn0+wzfyjzbZ3XbozKhWuDT6B8
SNz/49Lf/FWesOxnIYmqAfnC3Ev81psMunKW+5uJPMfRA2bkjP4wL2zKiJ50Swz1GP71R/7xTfjt
R85b0t9+ZIMCrYR1Y7o5o217cstQXmRhbzJosllrfILx8xkHMUWWGHQvuvC3avIPK/lfOobf1pP/
+pV/VGSVinK8tAzTvS8U8rNdbNx5RE7NW05DjNaMJOhXbdd/WB/NxnR6V/holiSNW5/m4+VpeCuW
5ab6pAN5YGQ4PFyQfrPi2kLPW+sHcOEMq1WbXMQnwysfy1AKYxflfiAeJRAG2Bfs5ghjxkV6704e
Amg4WKNrARRybmuVdEWGeWd7jO20dfIlygv/4g2e5udR9QrT8zgshG2zVZ8Frp3cBroW3BfFVg4r
Z/hLz6XMR9J/fVA/FBqxKipnbf6ihtY/HyfXWubb+xMLuIWxp2pMEg4hwoZ1juXVzZn1johFWVzY
7cKgOXqJt9y6Uenmr7C5/6blkP/2GP3YMicWVram5U8nHEj4deTHC4ygpfaefBUEoXM2fMWrOdsH
pABjoVW3ZfGJ/hE3wiswNzlM/HJZvmva/+vb/qHH+ofiQ/+lN/3352YiykTTC6bixwMGwlo632uO
ellaXPCLdwtwaERuV5jjsf+5ahMwV8feK9udsSz589dLuEE9OT+lI5GI1uJH9JoNKyIHf9eGpC4s
zWQkY256sFDiWIda8wC9+3w1/vWI/c8C91Et83ghlSeIhqLpX9ibSUxlbRmzNJidbKOWEbepCEkN
QSjAA5AXGAuAJoZGBnULUpydHK7r4XhbM1kPGH33ZiQ78eLs3kLuy5JLxXCvfQCddJS83ieMXKTe
o+gk0cWu+Y6pSrSDznZpp+5Zyq74a4rbfeOyE7+nA1fvRl7Vjvic0PuQHeFw4zJ2h0JRuQBS28q+
hbV3884hka1ELE7hLVmVt2hu80lp166wqSBskqPoxzvBMbnrmohpbOrVrA4uPnRaKm3pfKxQBKbm
61RHevHEVnas3FwnWH1xR9d5Drtm0yFDL3B5kkiGgWgqV4USWHP9lxNv5BDMQe2DJeel56lhfUo7
NWe117v2UFTv5WJCjWra5hNEg5sekWowr0Qo2MUsIjmseUh7FvJIVJDDPzDVFa0NlHIOigUZ4Anx
z6bT3pZALARGFqqXQLgu1oMYKKonDRSERShTnpYeHGdje1u1stPtLfwRMpQeA1iWk0YwpFEgO/Jb
kyEs+BbGZU1m+bUB3ekMxUHTQ6z7neQpNFL3DWTinJxsZWN2sj3cVpa8Iaj1hl3i5k9E/JE8dqt8
WXQsIeLcf4Hn29Mx2IOdPZGPscIEhtuGBKEND+0Zdx3b3PwaUWgabkO9bT4mUmBIK5LoJs3p0HKR
UJ3hvZOeRZQGpwIHqJdBY52WZ/dMtjQYFlcZgkEKJfWxmy0K3DWaSw+oSv45ZrMalqsrGwm79Hla
HDqkS+ZbQihdnOvDbXQLxSFXatR23Rip7WNVHimXyikwunXCNGYKLsYSb7Jc4Qv2ddXnfo+DIuyc
UnPpxvB/5YFf47Rq8YK+npNNzcsB13BM15KwuMiLMY+KIrT6gESK5gpf5pkBZedJiRdXbtzvlHxT
6osq2VNj5sGN8XkG1BLVmiF8KsoM4wSbIZ+Pgxaca588DOINHNYzbEYcVKggK/VkrcqniwZjnddI
3ycFulg2sXcqYzhL9lXwU4TOLdQ5Z5A93TrqxgKAMR5t7RR/4QHlO8QSdX4knG0NIG5EMfiuaox1
PXYGZ/PNbGmUPf3s4vxVgC+t0MCLlx3LqitJ65bs8Jfa9eecWQ4/xsVnrH0lWxJx2eNzvoAlFUMK
xAegSu1n5XaNrUOP48ngiAANWpEQ7Zn1p3k+gPNcqK1fTJEBF4to4dHaiDVSD5BTTvOcrgZMZ/iC
vUmyJ0yEilfF6wtLMiOqBJ8jCwoEPXiBOAW+pBoA1BTf8eXpJHHdPeYlEIFY3FcyXiNn+sI5H9L2
bfns9NamgBKLKJ6QbHlDODhsColdH9917wowEUUKIhSOs45Ne8fZZwYJAQ3Jm9mtLLwUyu4GGcuq
HHFJMhqhkyf5mWUytdboZG9pF06nvHXNoNFp6qiaB96xjl4v39LyKQAHa+fqkt88Ol3qJJUn+X2H
dnOWFn7kd4+q4prtsQuGJSnNDNUp10uBWprvttD8JNRCUIHp2S9zojL4mrRpR2Ba1NSOZAZ8q/lu
GgLdwaB7uvHrLmo/PiGzuX1wqzgImdc8rIiQ4fHSA/MHcwWuiN41FKc8zcrNwU7JO3GyklDpaKDu
dEi4iYibKT0FZs/Vq94ZS1OsX5fY3z/gE0M7uNrG63R1yfNVPSCBFDf96CZ3P5cY/Hs4peBobqB9
gOGfiEe/BuXgwUktr8TaRQreD2oiyGp5KCtwk2ksl5jwzdpuLy6EVUmLhv2vD4i4iW8pdqQ6qK7s
aO7uGYTrl1k5TKfILEiMkH3xACoaoCX+lUcQjG2IzXyq5jAfJ90w+y0SdFBhNnim5hXFiiRgNfGm
y2crBpawKtibGS5qW6yZaxGCSfNklEFhBunF5ecURdDr6/HC52OT1qkiuXdwWdafE6GQVcBrgrvg
6uJMxJ7OI9an+05DYORziWS4cRwRQF9JYshjzfL8dNVxgNkwbJkimS2CHcVBtlOme2Ut77Q1KQgt
p3hQVhySdPIMmBxrbcjA2l31RZxaDCZuExH32MJEe+vR/h5YchRGgInPbV+LF/Jd9WTHXSShtcAb
xs0IK26yQZeNMMwte9wJr+acocp4WnTFcNCjwkUIJSUhGyoHX6II/YSkTwEw3hzi+DBtIDCK3el2
pzqILtmG0zEl8YC/J7ENhBMbmWP4umYgNCHMFaKpXV71BxE2tmZnR8URrXB6Kls3UWBu4dQKpMGn
0/sw1vrZ1yoPUHhBxhGUPJE/Obq7DdvQtgqbZHE9P6jXNc6+2vSRO+G6LgPgDfEY3E9s1sQoB87S
vGgijsADtN0L3xt0OsJIaoe/u+aQjhC+Dad2yQYxw/6ToN7yDKe8+6Vs85tmblMDEWEUOs8GGd2P
66J1LASHVkRryo5e6SBWu5LspZ9z/wO7m0vtsiSNGup2fN9eFVhuPAPGi1GimsPb7ygynBRfpVt4
zDzLab5we5gnI0SYFFVLcLP2hbD2lghtJ1mlbIbBBOpOBf/+aG259u1iob8RdUVUvJ+t534hpQTy
pkX2aDzeE68gwA4CIu0h/z04vMpAfHlyiNnlmwjFw8wTkBiN2jqP8GjfICloPtlSRbUHCxnz4/pt
S64TxAGs+uaqeyCIjHAmW1l1j+RnGaQy8S4xhxFs7mNtWpUexQwHW9M4sqOsGL5ozzc1ok2DZkyZ
yZeih80HLIfGYLjmGzAtz0HWPxI+b3SuFLaSo3myiggFnwd1t/tLx00IA3cLO1IJ6qqLHMlJNK9m
2vHCywIYwWnRo1Icf3QvdWg54PlGT29e790pa2ndyRS3tdf2+/akv5svCOQwxAGMrN4K6HwbA9OK
CzroWx0iFcldFXKCpEwUTaf65qN0wBZTOLwI3sfgpvvbvkhCIrDGwWMzOGQfIF9vw8bwLkiw7Nrj
hKPIDu+hdJJ5/ve80D5GY7f37i5od/5mj7uPSadsA+u4IsbfdLv2Kw2InpScxB8Mu/PunnYc3hlm
ztso5ZBfnO/J8FoC/TKPgaIChOC2IvobditMVkCZCnNc5MzgfakHINsBuqb4pJbWA3Ki49qtRIcc
Ck3zi87NFKpfiJUQwWA3eTfxFQgyThmM8QnCkjQwTCcveEPtZGWeWEx9C3evQYAXFu7I7zW+568W
CCB+US7zvbxWdufXO0Z8ruXHRMZGD1GMF3mX5W9gPqRvHH3OeT+fN/LyzDkI9RWk/4Hh6hMiCuhH
vGWY6yT8cLvecroeAJPHNUAE4oDuMrHlA39HbANJ9If3NodDCUHC4I4FDwCskgiu7NDzWQBi6ubR
iyONIROURPT1YfHLK72uOj+vN/EQCN/wNRj6dEnQqA4WAVfftxxMql0cpkc2FZdqjURETu1+T8CS
wvfD79hFlUR/OkKZIQPEyzv/xgXV4unecijAqKScFGrHqjaFsBBUfxyfxU8W2YSJAuHAsc53Pq7Y
0FwXFQvl3h1P+vZ849FrKKjs6QHhDlP+ITkk6bd1cW8XmgWX0zK1/EG1BU8KbgXtBF8yJzI59CNa
UxTYyGalNbA5oXTH1k2nraw4ACBU4GePl5cugLj3dOXR434NNff6QNJEPbi4mVnfk3talj60Cabv
fbJm1Dd/G8qeHQYxCamJccOF6KbsB8mPK4eR0mW+BRZ3Jgan4em84sTnvrSFF9ofzsD4ijHfFu6u
8KTbGRkmGwBAPeVB6xkXT+Y7q0LhEdAdf1hUw9xOE066JOA1/tA/OKVGngE+VTMSE48zPpl2zeDg
QiZohtuMhOV0WWzP6151a8knwAEhC9InJNl2Sb1IuvLoQzSukggzOkS0pqAVwUfoKOO6Hj3LTYN4
LUX5a/3aAQu/BwQC8YlsJocFjpO52qPVAXXa9psLs5h9x0IitgFlvgJbvTw33ujFHSn2+/JNfbht
xfr5UCQ7o7jZxA9qwX1lOcOmcegfs+NtoSySbi2cw7Gv7VHY1sqDFB8IuJxVOuMbD1L6NtBwf4Cy
o9IYXqa9iDEcA/Pm/Myv9ZLtAJY0EUZ9V/HMZVnbZ67F9+H5bHnCAqcZEd7OdU2qoLps97dgYPp3
fwADxvXu82TAOqqslxS9jH7I1tzwHhsVW3/vFI/AjuczBCUjgL3Jf0bFKRDHOJfTjVf+sfWmb7gZ
/D/po5wMkmBq48fE+GnSmMi+wFv5ybwJTkFHWYJTM7blFT+ZaVu7hzCJ3rNBSMGNwJw14GJ8yV5g
9DOYWomSy44K70rhIFuJ57FERsuEWolSpbVX5kFJ0JE5cyqKE4c6TTM8Ozpslwf3LPsq/1Dt5Y8M
iPTHq6t/3x+IQbkWO4OLL/f+e8rH9PJP0ytLY8krytg5pB/zIfOmCbAGmcLQicYtDwEU1htls6tO
zr1ykZcy01BLz0g8NmQtRSNHGHyGo2i4GUQImOszf9dJoIoxhkFuVjMSN1Ub6Z8QDrwuHiRiSsUz
OqxN5lyi8tSChWfPIDlsdWDLP6nU+cGdY/ANwiTehRhdnMsHz4d7P+ZsJ+ymY+xM2RZRpyTHGEkM
x6Adb1ngsYcoXudBITg131rg4XFiNFo2X+Dkyb4MRAACB0M3GiMEQGjEgHXxN6PG6lCtJ871VagC
8WozgWN0MUZt/heliSz/+zM2+HjxqVmGbEnaj+kx9mary3tmcExm4Ng6/XG4sYj2wXeoAOZ5sXGH
8yr2bxcXBgrHvKxGytW7MJ7BQLH5y3du/eE7/8ef58doeegULBUxo93e4pN0pIRQOW+iAXlgEJZH
FH1GSoSJLdidY1xC4obPGhjZb70/paDiboStbCaEbTUuBGhDvkwgl8Gzmn5KLnYqGAoUr7sLe1bQ
/Yp7F7dIzuhoDWZp7xSXd7soPbUM4i+CzxPGfEo4FOuEkbpeRufV3VOpdcDo+B2MrY46EyBxkAvA
Rlxxke5Uh64ytSd2XqMnFOvyq2GYsmFkhxTgFt0OYO+dO3mV2fMw7TJ51WaRoS5phwp+XO/CF6yA
f6XbrlsUesgWSC9ec3afoxufReZk+0kKmiOzreFjdFVqdK9RWVfuTB477pI0NN/FxC2RWFECFocL
iY9ucuKpMlRfkB5uWQRNjSUT7oVhyZCQkERzXRSHfCbtbGOY+n6yHL+YOVTrNJTtjMkNAvMLwTvU
9nC6bZqY+kEbDxAksfYOGtGOiMHXrCcHYTndHrJqfTN3MO5TC3+Pw744zh+K4uXWuNxWOAmmnQy1
mJGhXyChQuHpkRFGr9tw+XBesqBR5mJGcCXBNp2GTTaVV/8Xq5j0w+I07xBQnSg6Zi4NE6n+Q/QE
HF0WkysPfrqqVnGg+RIUXV+j0I9IIWZjhr+dWed1LeyG579a/eQ/iEpgHogEHWDmQKXyY8LcJope
xe18tt2BRfrlbBlxgPVXCsGfXzUzx/a90cCsHPnUsQNozEsYF05hQ+HtYMvuU+/6qRfL2/mhAiBC
pStv8U6cv+lV8KpLknPnBHuj26LFkz+F2Jkkj5B7Juk3X9e9NkaBGBqsfYtNZdJjvPPQ+wlKlHFd
jVgtdorgkGzeH0ZjOQYdEpbChq6k1BDxgivzjifzw+h89hzZDmXraC1oN0GU0B3sCoieLP/cZKXd
baPmjHX4H/SySCz5FWFF+siUmUPOC7EqnJIFkyGwJDYIsIaRHLx6NWAWVtRhgnUFu8foT4VnxoAA
fat3GZKSiKlobgOnCH4MFq/rCk//XP6q8H/d/ObgCyMXIwBq/N9nlD4L1X4sB/7x1f1YqpzNQUkv
87VEi+4Obwzk2pUueMxlhm/9lSuJmJ9ZHGTQcaaeOLoMzwkLcIXNjCIq1iDikQA72kY85O89Q/bW
7146wrCZohEtC4W+40a/fd9Jprk7FYsoR5NCfADTowxEz76EyZkXA74KWdzPcwdwpgd7wcnAKkSp
/7JDkqw/XhHYmbkdTCRVxo8rIiYcQYC9YLrSlv0FWbN4XuYTQXuJXxlJZU9tZo9vheihG0zphlMG
KvMVnTJJ0uhcQZkuyLzJWElvOc/hW7CZXjDROrKp5nrdmh5YU1qt1mVywvhrn9FVQ3+JGsfaXwLd
zX08vozjMKRcqOYlJtFwgTH+h9eI5r20jQ0Jmd7dT7lryxX7BJ/jPMi3PLKXR9UV1uUqDqWF9tCW
S+3VeCSQUj+iC9llUfq+g6NH+AUr8bVKXDNCS3odJLdBGrDpsKu9FTCaiT+qPdOM5fCehumztS6P
0IIiBR0ospnN/VhGcAw2CINqel6G7hf7EuG79u/PdZCv7/bFFyJ5ifg9YIoWsid1NUo8tol+7pUf
5S5vOSptjGtYjDl5z96wbDx6lcAA3TSnJu1qBz5zyEOxnQtiIWIdssiDBENBDgScysRpwvtzGvz3
4y7Jfzwp8QgbOONRwv1cMIPiVFVDTCym/fb4zQ6MaYpF0kpM8IA9nZiV3f0bDZum7a/WWxMKJ5ZV
3IY9A79I9rD1IQloz5SnGSunmEFoE7SfyObut0dZ8Op0XrQIHwxEzzv9DblYvTM+OD2AcpLGSUtM
WuQW3easZhA1l/G1Q6DQLgE+bjOxICiAIxE4zBtc0ubYEuDlphwUTaDUXtm7HHtnXg1hJQTTOq8x
QaJACJPTLQ/pBcWBLS6QtGQuiu9HiujilL/P/hlmNYAW507v+ma9MQKkkRL6N6ZbSfsiiY4A0M3T
HqyH6yI+ytG9XmPKbZz64nUNILqD2j3zshbv7BqqJLyqm8TyrXEtdo7lGse/fEm/auGfhxJh64Yu
mwTT6L8cvR9v+6xKOtgH/5PGva4YpO6yks9Z9N4i/7LRVCYnb/p5MUhr9CHnfqEiJqFpQDFebdrh
oek3M2nHEV8vJS+XR5wJshw7TT4lSpSG2ZcLAUuKg+wcjQbtOx8+3TEKFZ2lIyuDPFRgf4l4ANid
bLp4n3ZLQw0qNeySiPyO8iUr0fpyqbutGl3ygNKMDCkAl+gDUb0AP3SYVVeo6Qk5InHknYVg6uUi
Lw6wOVqPA/cwszPSZ65M1zgZ28ByR8PukUui8Ui9mwX7l4Gsb1C37qGkJbyCS6YW9DhHYiUGykWi
4OVAeyN/5KS+QKWp5pWGdTRWXVi9gpwH/eL89xciz3Xqv74PtKtzmCtAip8O6sm64I0DPeNS8qzE
PcQVeQGywKG15Vp1quV8yhTReFIp7Wj+2DppT2L4V3rBHwsN6bc/yLyE/+3BMO7mzH3jwZBxh25m
FkXuk+3KZVWhdHHj1wtaF6alPLmaVxUrMJ9PaIZIBevDhrq/94iS29LE8Jl785TglYkkHFdWwXeH
FBoiQcYTfQKI9MsijsQooU73wUBQ8rYEtM+7iO40W8y+klcGm2bp6rAUfWwl1iNqMVCzVJmw1nb9
+32d+whCydxi4k8PjN7H5gXtGD28sTBmwsA5wudF7ZB95Ht9eQ4k7E84HnobD0DcOfXG3N5dma4c
4tEnG8MWU3Jt14u7HVNoKi+sKEhJKhovq0ONTjDBr4Ongk2dXfz6J4HvHTjnJZfp3JvikALzF/WK
/EOQ/qvy/P0b+VF5YrWqa9ng0cBOIIbjG7J7/du40tAgxmJhS4m97/zsqB8Apy0u/jmgzwmFb6Dg
+vu8gPzvR1X60/1O4wd2y5QJEod+8o8n5DoIYkICBqLRFfBAm2I0SAIjuLi82pHxl+pJm/9t/34x
/v9P+1E9aX1dZkrFT1NJ0oAi7FIjcfTHi/Y0t0/j/lbxdJyfJaZfXK2JI6n2Nei9S0A3zWbBvjpM
byiwFtam+2Lo45oIb7D+c/1r3AXL0oE27CtPJeqtVQ6QmS0+4k4tAlpJ+3I9/ffH98cO+veP78eU
om2SOBvwLPELlXvrMDyNe/aL9XHcgBWQdxQq8kk+IA/iOdceVcaIntiQHOD97aM1/lSYSmhWuAdA
2Ug/VSs5VsNRufNgnRWHiKMrCj4J2YhtvcSqX8/CPxdKOH3eWsVGNdq9mx/n/SNEXYe5/F06pGTA
6rbKe+HW7/3k6gzIKcI+RI9JVplE4K7PJ/FbchuMmQ7wQCb1Z2YYbDtjl8xCX3Qz9CYfEhUvrfCH
+jF5FmGPjJy/pXkyzXkgpuC8HGaxRBjVaEofiH+Krb881PJPUsevt0zWDWLhcQnwaP94yxoD4KaZ
CCboTi4sd55WzUQcGK+AsDkcCocpwt2bI9DgQ9glSSQ2fqoE4BWbEEInZxWJBfMf63DmCrDLb9FY
bJiL0OFEPI9Hdal/EEHWMl/yGR8wFMvflKfzN9L4+yefp/FKFFly3qnnJ6aQ6lf6wrrzfg5kk+jH
9YQ9T9+rw75onlAQ3vCX5Xyinhy05Kjk7MJDLXkrmBM5Z9DC/DeHqrmSP8zdfTuqnqD4WuM31zBz
4KBR22wEwq7Y0rA1PBl75DBf2Pf53A2wuGilkNYzII5dFoI9jmX0s85ghVc56Hi7KK47/44QkkaC
KgZd2g0Glit83fgyldQprQAheVqF4wDB8xbER4ThOlt5n1wfPSDBGhqIzB2WPor7c+Fqx0NdBBJF
LOFOb2rvyaXfbkgyVkWXmz1G+QYUFAtYHNQ+qa7pMY+uLjJWZJUMqH3iA52inIcFI0rlL65oJgMC
ot/32EneB8cdPMhlKpKxiasKvV28uN/X4vDUDBvpsk/Ut6r4iLvDDUNburgcWVknEXO03jFqX1TD
jB6kdiioGaneAITbQPjVv5x0qvmnGoCZmmgoiMhkUf9xsCZQygcD37qLTAOZME45REij5QCLwwbR
XxlwM/3TL3tNR16KIgcrYwinl4NOMT9Fdsv9xOgZc8Iyk18gNtpElyH0FqmZPPMawmfN5Y0+iJvB
2FhICG8hacAtk5Tqk4QM7PAbvTTscyO5iSe0fN5s02r2kHISKBIslMy93Nl+pD6HLf3anoHjGg/G
Jd9chP3I1rDqDg1fUI2DwqZgj6UF5aCbLcScz4/ZPIpCdkRP1Ab1XA94ieTOm7azl7hGhAJ0vuMM
WrxTQzTea+Hzfy9Q9Agovx0xTL9AyKP/nVUMjnQPJ8NhaIpwDBS22OEZIPXCZqlPHDZAuJ65KNul
3DfPG7aV82BVjMB/lEcMK0m+jE0kwOaTkJ6YvqkcrwOq43mVYt09mTxk3vSGJCof6GyBeRLAShJV
zEAcVPGZ4NwK+HJRfgGtZ9mX2hvER7N1EAr3X9UZ+4Aftw/TZSlzUWFAqHZx85KjnkMOjL0i93Lk
a0yFGS8nn0mOusiRwdHNS1NmmHYWzYHwJBAiGkIE53add1vc8NpUYVF4CnN+w48Zsc+nDeseUVoW
A355+hjmf3j9fdznErsxxn/TekxYNkUJPUv9GvN5xp7CP3j9yAT/Jj7Q+sJ0Ldm6QwzxG6QIFzaf
aEgu7kw26B0m9je2Ba4xLvg1jU+y5vEstfBjDXC/4ZVP1AwGHBIBCSIFdzQPRyse0/owjovqUATa
mqVQUz0m17DVF/ptcSe78LtbyShxxODSrItmPbMZr4er4c93+Hw94z6g1bgSlolCBe1EgoINadig
bi8sY1NfvSw0WqTGw9sbl2t9cnv6fRRl7Px6CgQUevM4nYcjKZYm6OzeU/uVjh5EJdTIRdzdT+yT
Ed3Pa1wVzdFtq4ocqLbR8+Z9lRd0j27HogjZes2LRI5L1PFnU/xqMX1BD5FQK2YL0ut51L+YcPmj
B0CFhT9KeWbOEimADBYkHLJM8e+v1rSDS3ivwpyQYuypLmj2rPfvzS4BQjrB7sWz4/W3YJ544S0c
nfih/sxTV2dVkcPOdLMz+b6uBh52Ib6hceKHpA46puEBFX4HJFGCuuoZmYtxheRzGUUEScPUqWzP
Cpc56TlIVzl1Y+kxjWEZzE5Hpc5nD0rMA6KKaoki8/MqI/Vza6YNma+/gg9nAHMXMV2GPdURrvrz
EznLqLUItSiz7Swq5Au7et2FQbR6YOw20jc11YUdlYUxCWd3f7wDPqhZ3p67O1hI2J2Y2vypeSuQ
KlGcn0qX9R8a1gk1dQFV/Um5PdS3MNEQpgWasBPbMM8Gv6MHQkQzBChGaZTKHWvAiz/cvzs94NI9
wqidKCrmosGvbosRR/Pj9UwcJe1gBL2lEx/ks8fnTAvm1tnuv0u7X5Xvz1pVtlRNBFiGm1D5MfkC
73BWZWLbXCA4MsJfxH1ETSPs5jsDduMqHDzfKbNOiU1T1KKt6hao5NyEzW5hizDGefbmHRXhTIYc
MhOKD83RIKkeyjzC+Y4tgnu+Ps69IGcNssZvjYkwO7/bSRl+zcT++zdS/lQiMvjmdzJkGeLsDw/L
TTMvapZTfRNHiVNFW6rEItxt4dAf62PhNRwMKGCuywkKJ20q394V8TX0W4eJ2Mjmalf4Z5RIn9bu
b32I+sfWQKFs1SVN1yzx5wxjuijJmYABi6YUWT+1K5+vBi2Ijh3wKuluyE0VVP667iQTwJZImjZl
OW+KbkjrOuTNds+ja8GSIdbiJWeRMeyBsg/pS46afD2L0ez7V0zhJxG93gunq/SRgbNqbidEZOf2
WRdoVsnxyupV3qPJntOrxpOlvAlVNAyuDMT6oOgLBkttFVnjCgVYevcY9908VsQIICSv9M13+Rlk
PrSrdAFfYM+ePF1wyKD7OVVortu1MD4SzInw7iotZHqfwSlBGLXulXWHGYgfVuVeCr/jlYXItbou
z+1B1Xba9XsekbC5CYmODTMaXpb0HptRZOyM2oxlX730z+l3KrPe0rKtTK4KVVocQ8F/MeOwHvyE
wEKu6fZoMrk8H5hXKQ2OT3DU0TgumybKi3WlRCWxk/xogmdb/HMrctXawe5RL9ND5VckYs652I+K
zxVV3Z4QZeljoMpfKRJ0a/e/hJ3XbuRWtoafiABzuC3mykEqhZuCpJaYQzEW+fTnY98cT9uwgYFh
z4xboci91/pjIXmIploOvIdXxe4texYeWJS+e1STfHmfNYD5i3RgSfEgiHJbOgqstojc7zaGTtmy
DW4WVDVx0HDQUzfIicJAUTi8LT33OerbVwv/IbCzgxUD6eG2D5If3Rd6u2WoY4e+gDDJns6t8CYP
Hn8MYJGCM4//MxlrJiJBt+LE4EZCqsJvSyC2C/Uj0sR16ev72pk9lGLNtouv0A355LcIQQ7jhpNH
btaNPSYetDdXF1UcBhH/VDAiMpS8rPOIS8cApn1N6xtNauW28/hI3Wo9XUd38Ng4nGzNX7vgUXBz
rQyEgsdhq/t4EX/qLQroa+ViXvGQdY/cN3ZykQl3iULIyU9FQdW76AYxJ70OV+gEOJ0QnccIzLG7
eYwamj98JL55XGy45J3t4Km3TAALm6JuEIaz4lzYuPjHh7E1nuKtcZB/Krd8JklhM3zdr/E2q5yU
qh/QeINf+UrHArn4H2ykIPh7H+elyn3Xb5e0SIwkroHbZ3RwS34PR92HgwytMA7v14dTuI+A+Ls1
8hPkvxuuVJqcT9IhOWuXOlzwf9IeelymK+1QBW2AkREWk+9J+4p3184DSdzF3MSL8hshS+Xkp+5H
+kDt1my+Zps2MQZWOk8I1efFH5yFkeC71U/01aJA5p5vyWbhlrHvP+ijb/fLCPXS4VuW3YHrfl7l
uSN/Roh99hPM3/wljWR48JJkja9NPsWCeXLpb2zLOBX0ctfVZzL2UO//+7H8j2SkwqZqGfAsy7rw
vxCMnNTW3Mc8kZQrFfTHrMQP86M7SMEcIG4Foe4gWWw+6y1AJzvLf6wqyj9yWgoXgk6wiqFKf8P4
rc40ioI869bVWlfF3OA5FFdk25v8RifRws4iKuTFW5Sb3r2gVnBVGccqx7geRrc9AYcsqBnKThd/
hsylj8p0EctBETBtMqIqrpqcRFxp6I4p08WlbPrGJacz7wNyqLS+OrIlR2euB1vC+9PRB9sDRvhE
oPDKPedL1apNWzK174y+iP+ynoYKwjBBIvMrgGHarLCVYsmeB96DbUtgoeh19SGRgjj/IL5a6wJV
8QyKqJi/4m6XP7heelu4HSTa5HQ3rVeoz/Pbmj6skPLSdC9B7RATQ6IZsVDcSI6JS8NT2ObFOxIP
3EDxrop2iyzezdaFr8Uv6Kwa0A3b4DJgRaMjYviVOwq765xvVRKe/AFJUfYaJdhmrGQRYEqdm8k8
a5faIsF8Y8CBNx7kieSQ7UiELzGKpY7rd5V+iXuC4VyLdZvAXX6L5mqRYKfpCepL98BeKcBkTU+h
EKGxkOvKsdPGR5STi6SbzFBCcrsf2bM0R8OfY9N6gwIxC4mgvDFnEq5GdD63vkaJETIindKvEKcN
771gTwe6USEBaYP1oQbyNTqZZbpHb0R3j4MdXlCfdOuLjhzQVUeHSEYq7yqPHYn9YJhsOwsf9lD3
KRaRluWREc+ScANghwiNmqAmt6gO2m2vWh8PACa4t6bG54K955hXbjbtUYqCSAOgFXzE+QOxcIhB
gR8n+5y/KbCe2gvxAul6EAJNOCfGaag9PX5DaTcAldwghg8kETHCXhvNg+TrPBAoDDoqUmC3s9MH
D6rQBzOGC8lFcN9k8OhbSQ8SwGhqAxetNvKGLlnXkRczvVHPtVW714x4YMtnlYgahCB4ap4WDHoU
nER3R1z+MH/VclxeLJ9fAbNK75YI1CWScwA55ckjeCsZedQ9WT/UGQKWSx9AsQF60EAuQiVzwyKA
d0nhyZC8hyV+uQnrNKJRdGiNH48hBj16GRcdWEIPOBl8YQ92vZnufocV3kAovRygRfkfaLb0j0Db
X4+OBQX5C8FgSYVZSSNHBwaF/eKLtY1PaCI2yNR5fN5nP828+1m9YtKMzTBN4BNSL/ENpiLBzr/g
xV3hI0a8iiYbCTYNcAlSahwOGu2ab4mdIXHbKgw4OBTc5XFf4F31LVdwK68KLEm2AQjlLAwgHTwI
HR3lG56IoUzHhwWjQNvDbsGqkBN2J8Q5PI0o/HqLNxzM4swIBk1G4CxLstn9zCQBsPLUDtF9CVJM
kIPeBt0AP9F2vUO9dwL4wc6BL0Ppd4t/KuS66Xkt+GAhOhEkOlP01vC79pMZ7SqPkWMc/8vb+Vug
8udyoqg6iUTKMi7/qdy6kdipZwb9GMBX7U+2X8Aj/ZuTGuOM6dfHEexkZeU7Tp9N5ALnprb6VGs7
tTvcs70ob5r2YozRquHckyBIqm2b+vzqP+6wLOJKfSs/F/lj7rJpolATuw31Y6iC2I8pKG7Z+ubv
CnP+9xARlGWrBT4QeJzbV0KmF3JkkVktMKwrXQeZ6eUpEPKB96i3CK76DzGP/A8+V4iL//9d/PEM
xlHcinLLMwgouCZY6lCHuO5Yp/vdkpZcbJuP3lP2WATs8anxTfff72/1t1znbx8GMTUyRRHEJf+W
tf3lJehmoxJak02RD4N2Kt2LDCZ1kDMKZ1c5vjumkMK5iW+l6T4wsKL8pHiUWC8QOBsoNMPeWux6
61RPYAWdB23t9EyRxk6NXysiWzk3qKOls8j053ZNlxnKLYq9WyW3NR0/oceM2qRuzzGBu8or8EYj
GCFQI2NoR2To18kWkI1WFFvkkSCVryP0s1mcQUtjmisOPOjAxeUucVlzGPEQW9xlz0Q7DiDOOTkC
crC2Tp7BZQHgX21V1c9eFtEGynsEbyKFTGGEqyOPHarCAFQhOZB4wbGhcyaJVQj4phFagNeiHvEQ
awKCyLui2bOqZSBfCwrotTriPvBZWOMC9ysdZnhUVzECU0CWEbm0zAAf4JiNot0ypqZAyRtUFhWJ
qAGFYwkuCpCeiq/uLClpdweQPh4/LMEtXqEdJJceE1RtE/y9HvZu/xG/1uAMKS5Y3mnsntyAoLXw
F+RAlkh7feXhDUI4lqz4/qQFtc9kHrE6dQvyQyQi1sB8xmm3Yj6P+SYJWnM4CUlizh4BFw4t7aWj
q/tRw+C6KxSaAWrDl+OLHH/zpSWPJPtI5P8DGIhiewmdiVF4C9sIeXazGxAXRW6jJPaIsDxEl8/9
zN+m1hsXw0Oj2Fjd9cVh6p/G6pmMhmEAerVb3OljtTMIIYnWKfh3Zo/09cb+vaH1d13cdsTlKnSD
JgfSaCpE3wR3Cu4MCMUzW7tsgI/2xRC/6mkLjaJ/CvhiZj4fOuht836atY0w7aRxi3RxSr8eEkgr
gd/Vei6pvtpxrHMTm/ZD9WcfLXu9oYuAW706CCnuTvT2gdzu52qrPU5SvpHGD1wPEK52nV8Ru2lr
QeKJcEk5pYZjAr3UdxF9Amid4tQ1J4dLvi3DeHBF0e3ujv5wdSQ0N0pIbHIlKOphT9SU9V04MDLK
iqudvyyNVRrvLsisGRjZi1Xtq9tuaOj0cQW2Lhq3h12Dc0GFLAmLzB/urvFpcI+yJd7X9c2JB17e
Iey9/ENyhdpTxgAzB/1Aie53OOH6bZ6zK2Lx6ELVClV8zah3Il+jpXRwBYKXmLmICb8T2xL5Xb5G
vL1oLJnwQS7qrRZ5DVfjIU6/xm7/AEzqfEbBlH6TweEEyEzbNLxEdhtgee4Z5O68oPwHN4gtK+G/
n2v/5NBnGxElEfUPxPBvadBfjrV+fiRUasBtthPSnyYcd9Yh3vF+nMi8tl6Z0FMv+h4B/T6WVXx+
R2XyopzML9W7Hwpz1W/+a1VS/ok/VtChiVCcyJH+xOSgU5oedz4eph/jlQx3ec38eYCcgF67wlLi
A4xvJDuxAQK+LA3kNmgECvukddLOW9wxuKbg8DCeEAfxKbw1z5yQYxVg0IUf/q97+vfq9Ler4S/f
8B93k1J3411IiQ8DErKTYNyxj8Ahar7iArov5s5//9Ckf/oNqSSsGbqhQUr9lgr95UOLWiqB9Lwj
f9spCGbrfenFYH65Jk8iU2n5be4pIE//Sya2/Bh//ph//ap/6EzEciS6V+WrRtduO4QIQoARIx9r
5Q86z/Wi7/uPn3P5E//+FekoIPrE1EF4/3fwlAoxpXWPeYIr850z9GwcRjDN6Tl5B6U4YWiA5iTn
j5H48F8bMx3hf351hYRoRaPHwly+vvXHVy8evSWljb6MHCV1kC1+Q3xu2rkxwyS73ET/hjiKM5rz
4sES5EHE4asHb+eWEvpThLWTi+oXtAZ2d/xd5/rzlvpNte5BzTAZCL/oOG4w3WavMuly/U7ojj2B
JKQijYBAPiNa/wAqWP9G5qAbaMBdQeqhqHg4CO4gwZYoEwq8l1cgljCM2pRKlXs1EPDL21yb9svE
8+6pXvY1BX3tiotHitQyh397j4xqHDZJw8EHOsnsrF3r9yp7GoPm+X6wfiATs9v6dg+62jb6a3nb
MCTrK9L1bdbaB/xb6tBfO5HM+qSekaom2jbpgq79EgtPH71a9shI7in7cogtB12nuq9LfeGxZpO8
gYSQdbGQwA7oAPqQ/ub263HTZD5bTnniBBxVHz/evz9Tsvg3Mczvj9UEfQYcl2R9ebn+8vLcM0qn
5U6CRnlnMEPnSkQlFBT+1CWqYKX7y1SpBcmZ9ZjwX1KKcMuiz1wDhSasAaOL7ZI6qoT21tJFeJew
h7eIIJzpbD0pGIMZy1FZNA4oj3Q75G3QcsnBvzZuOq4Jr9PTnXIPYtOXog8VwW3UQtq/zjiSeCrw
zk3sdg6Y/X0PhknwFhZq3CpHauBmDTWsrtBvgPw1cpHLgP+SER9WYeVH2FwrG6ZyuYVHb1HWFM/S
nshPuKM9DcmvLI7gwXhXZm1lalsozGw+xuJOKPZNu20dynO73NHMy2MOSKMVk/dH9kOAM9DpVzlD
RxGN4DRX4x0bL4UOEdYEABZiL/z2yB82M34Lvn7AlkeeF8ozC/Xmm0qAMP7g5JmueYkY79m2iMfQ
vkwnXyUoQ6fQuh2HpY59rRhYor2OoawJwTMmgys8IG4eTc83us3q5uArIJcMrlndYMfR1rKyM/BO
E154c3UwqMel7G21tpViK5PfANOFwwB0hRmagP3Ov917G9M+knGoX7JXRs5QrKXyh7pBY9gCcXrF
5/SplDYTJor8f3/4UFT/05miyTrtOJaucvP+78PXF2lS3UfOlDgsWlLYcjzIm3GUHcDLbHTG7lMG
dkEJj0eAD1cNMTfmh+ag5hvyFQPzTXfuzvg6ebj80p+l6jTCPHZ389ErSWFE/7AYdx2etrEIwRdU
5fUG/3jrCAXwapWMf8/CsQGufsF2By9iPdUgela1zUdcBs+VuuvwRh406LBygy3xvmDCMpbsMFaI
VvV1hhsq8h4fU7zTE6pFV7kaKC/3gv1R9saHLxbbgvVlfKkNp8DHzik0smxDjcSB+Fjfo0CSeTtY
Td7k4lKiQ8N7Jl45QnMbtphRf0VYu+KhMvdE4gI4YwZP++wOMvbWF4viItG54eSiw313ozywO7bq
vpK9pYUFyQFG0cdGvxoWTPlqGH41DJdySF7ioO+QoeABTHz96WFtGIs1dYMNVNaPKnmRKJ3QHCPf
eawhOWKD19Vuq2ftxGYihQ8C8TNPGA8GL/fDlzvb5AnmsCXkhIdsmlYxh2zDvGo3dIDfmV9Z8KZr
6oR8CTrB0LryJBpbi/9VPPbdfVVuFOOEoR93XnA3w15yqnJL2IH8eILI4pRGiT76omILPsJXI9tn
r3UBUbHSqJtI3gHLlHn3+JndwZ8nP2WmlbChY6Lr3TgPdVBYGhgb0Nr6lJg+nuuEncmRe8RGNpnR
eRw8CK4MB542JDhKu5X653v6XgJsUVvIj5J5i2OJeb0MEjJdYk9j7+RDRawr7MDji71QnXsOGlrD
Da+7X0c0ubFSLAsMPE+M7+pjRHEIl9KHJGhquT+1a008ZYgc5MV5/3BrC7Dl3BNPAIAh+9EXwQUa
MPSByCZbBg6Obb7PEWstO+KdvTNdtdqaQ1LsAVBZvUPI/pK33Ava2OPk7BouIOqE3Yh8HpaB23c8
8AesOSKiB3GtvmWQrYdYrB8oCs2fZZqNbp6oPxk3z2yPEwfrdFSgYJT+TRx/CUOomNv0pHS4+2DU
cDSbnMGyLTuImLG7UqmBHRZ6msClil8UHgekXtxoFautPbkP3VU1x0DoIdtoY8tfdXtStvo3zfMG
q4e+IwAGQKy4NEdlw70HutbzTj09XoevGbhKtPlhB2st/RonXoDl+vTTd6q1WjPonyKKkRtqZeAz
kamU5B6ntZsoz9UD5zXi6voe3ozulNwv/2ka+H1P/s9wxj2q67oIn0s+L61f/3uUVZnQl7OY3py8
CfrfmTHFzVbKrW4sJ6zSuxNLvUD+VX7pQRYMkktugXJYjtUV/DK4NrM79Fgc1uGsIMq4SqgC5pNe
bcs64OIVBQTGmXtD0wFruCnIjkIzcnfr7qLHF2WR04oZ9mxCAoKM7CQyGJGxuUMVIAxH6mdy0bpA
gXTFqGG+LOgghSHhR3jl4Xczm3BB0qDQzoxUI1AyjHnc1b3u25oWbx3EJsUUHewaYAcp4Evaq6M6
dEoQ7WkPczAxwSwqdq81sHmuzNdmRXACKDQpYisRVsr61ZEvxt/2EqEdi66Clzdd+M7yKnssglAt
COmArWX+TQbHhAROKDBtwXG7dEOuLbceEn+kpb2FSOqooCZG8YG/YQox8kfThoou0yVyifD8lB+E
fO0cqk7uAgPMaHMnWZerXkZ7kDiT6SVKQFjqxMk6/cfVJv1N8/zH47CMXX8ZqwpVjLtbBcbzgIK2
S2IJnAeyEZUMJ0RBq3yDyR7FsZDhOltxJf37zSr/vjn//jhaGCRMUbfkP5vhTLpK1Rs1Ko6640d+
OOSObBfOKnMTjMD47qh3h52lwyfEY+7d4L8AozyV4D6OxGecb4uezpu3o99tCSJCqsc9lGwYktf3
D3F9I0fEpUoWZip2c8SOnCHN8Xbi2WNSLD0akc4a9YjEgL8gV/DguymP09daQFYnWHfqIOuc7SFs
QiJImDVsZDIbHMcOgoM9xofzwz4n63GfnIzPx4abHEex6fWCU13IRgmZqJaYAu1UB0UY4fqeXYUS
v/5zAc8f2Fh8hQj5r3kDGO6rHjkryDXBxRhrEJ94yKIKgAmgshfzeAM0C5kRl/9GcMfnhNvoECMl
IyRCDIuQ6JgXzdXQ7Ch25VknnOgDttk3M7Ts8gULsw8vvVYPyx9rrAGHGVLpcl19pyQnjqvRq44F
QA9GKBt7+SnfycRWTvsdooDaf9O31i4L8ZoHi/GNxCO/xKDxzXf8JgbCr66EazKccR0dss+7m+3J
fXLKkxWikIIRYMusvClAexGRRjPa03l++/dnidz/f1ywVUuiZdCgXNj6Y0wr1HrKpWSwnKzxSmlL
9pvIqVb4ZhKWiFQwclvidSgPQ+OQMpOKglN3QcSCZq3G2kezlIIzyAJJ++3n3N9J8bo2va11PnoX
4X4yuM1GV1mGvvJJy0nMciaX5Ml9dSXZRCDhFO+VY5BMjFruyugBn3J/hxRH28WTzYgcAhOelvZR
Zr/qnULmbR5twDEfr+NkJz85gBFaB7F5Aagi3wsUha/PX1VkngJZh4CN5mFGTCA0a74nNgvJsbpF
TJeerCXplCD9+0fxUfwg7lqkbYi0svseFjMX0QZMXoJdq+MIvrK/YVRtz9M7YN5Mg8WqJfIfBz22
P+u+M+Jzts9/NVvtImvEhK2GbRGknLyEL+wpjB6ko4ouuwtHX0DyHLmqvhHXPWdXf3fb7UCRCKIf
vEOJdlXNANHlZ/tp2vpOCPkVPw7mWT2DOh/nw5LGK4GA/2L8eluClR4n9UtdWe0K2bRICPkzIZ+o
E21kIE9M3CietMJhQg1Sn2UbnJHIEhwtWFLXxeEeoDEgQ7tA3YLM1kF4svDjP7qxkX+6XyzjNx/a
w51fgMhiB5MxYvKEI3nTHS0dVBh93ipZm2FhuOml0z6am4/6hU8aaY1VA2YGD8hRGb7rTqh31nqa
l4DRVyuoX/hzp/rGJgHSz9SDQhGFu4P0G5vlOvb7l0W9Ml2XCw1Gh5mh9Cqi0hHL8YYwv6M8hjvu
d+aiio+P6PiR9KEedAnRIrYtCSeGMCxR8EWotbfWOlvMSUc655nm3InaaJQ3y7sLG8Q6TubFG867
BZtFprFH97aW9yWc6fhV9v7QuixfoogM8qVCn8Wngh4YS+aWeQQeXuFXj3fxk/KsRR5skBDcugkr
H3qTxwWqoZpWKP/Y0iZj0e5QAd6wS8ceasZGCGQsxyTco2/k34Z3QkVHHvgXkh3MTMjOSdiEsEOl
40yO9DHqgbUfMJlI687KWCOQG0HLENtpPo+b1IXVJbgan7H78HoxuEm7SIK8YsfQVjhbnWiNJenE
ek3AD6gIzCP9WSzj3ZE9hlOpJaQEENHDn4uaTnnqVB1SrvVJeCLbrUSfqtjyecmkW94Fm1TMrt0g
Ev4dnoU82WdBwLh8hGo7EnEB175iirXzk44ixQkwNYte26K5bjG9AOYFfRUaFcbCqzFd+Im5rr4J
868R3nBi4zSB+6rIm0EVRPy/DUl3XIKqMhIi7fuzGeboePgJfuEz/566fsmQ6sgojoO2+iCbmm3u
vrd+yWAeqDL0Nbueh6YMv5JymWxLuSZYyDi/uFGz/HLPgpyTCv34Em+nLOOUdSUs2xZgI8xFFz7v
mZF+N6dE/pywi5REa9Rei8IZASrhhaT7uaR03HlWf4zLEtqwKCBufonoQYUmw6ISKkikGvwD02cM
O7P4++yiPyNVT94Zfmq/IBUBbT8AzwoMAKmMbh2je8CJse46P2/dhVobk0Aw14RvDlzqC2go5hvW
RuzCyWeLHbu+yp8ZTVsPbCAfYKZYNvHLDAqkHmtocdUoSdJ8rcHDQsZvvSXdkrFlJZJFHMkBj6mB
EX1R1yPsXjBIJj8ACi513qSBaDH8qJyqXA6D8NxyGmJwZ1RzdTRgzox0TdncXjnMsPNKeKGlvUw4
HJD/trNcuXawFZWhTNneJ/F0UFVASoO00YF0nJFEx+WPTiofQmtEE9XXP+hBshfpu9kZKBzujKSE
W1rOAnjbCr/44UdQEWLUBPpslldq+J6Tr5u6YWWCI8PWggKNVdiu6HaQn8vMJSRrIrUAx/edG6+h
Lwslomwz/ngCKrP7Ehyu3U6ZtkrfKmXdC0eYvH7hXVa1EeLAK6Yge8mHJ4BMG45dNtaJfJalc8K9
T0KOxXe5BYN5wd/M7IDafaOX8ImuaNrvbRH0wzlmEzJoeYcV5Wc4UtmOEDkxnAw1JtsEJ4GvvU7v
3MDEaDZE2AENc94o7iM6EgTIS0/MeTtuh+fhTGsAIG6OCLknpld+E5aM8taZ+Jg8gg17yByMCFu9
OozK9rdgWcjWMvoOdBmFXymbR8BaS+ZRu0VtZse5Q2JS1AZd6ZLi0lXurVrJx+Qb5Rez0DYevCjz
dZWmuHCYPRScMJaIXfm8zH6vRUGc+pTavS/gccgdu0lD0SZCgF83t+4u5pSlv2C/HOXZvnnqtuWx
IwqPd17aDEG1bkLY1Uh5SoLSa79ntpNFmjhs0VWWXPfovP1obXBHvDwCAylFuU+pwAFcuXQfODx9
w8WG80EpKd9MQKL9Gs3zRDCluY/7Qz2eJjlcjGNKzPsCfyesCl5NoGc2CYvHFNPwTroW+N7ZT8k1
BIMmLAqAHPDyiMdY4nd8Qork4O+ZNZcwvlHEFO01sa9gxpD4oFS798UkKIyXmv2oItNT41zZSx7u
FhSEyY8Mo0yPxWGWd6CZSG57Ykc9ODBEOrcPpJsqn3X2/Ih8AnrnL36zBugHhCRJOnePkNrHsIjs
0G1pIEkZ+rSBnAJ3hEfrXe4HBZ5bsBfn10x7BQLjTSt4U3VAH8pkhTDfjXguCHpQnEcRTkOY8SNx
8ZG26WZnNFj8O2Dh6ZkgDjj49FcBNhLUn5P8nty2NwUSfOSauPOJ8KQOZ/G+1zQkcnYjM4Q4nbAm
YXYmBSrRN1DJNPgSDHseGMWQ532hpMoYej61IVggMeLo9B3ZllfC0J9IrOE00MLo8AD0qr2B9j3u
gdulqQlopyE3xhib+82X3lPI/K1iixu3I7o6fpJBWlUVDblBh55tqYJ7vcU7poLH26KhQU8Tg72Q
cw1SbxfiKzkhFtM7NDzWeXgOdhblZcbQMDHE4KAh9uVY1J7EuJOQhGcP7UYganz2ZZRAi6YgcU0C
EO5uJFA3uaFGJoZGRQ/6QZ6ANjKJonSuPtPDHCCA4H1JshVwwkb+6qgU8Ns3qgjX+q+MOOLm5nTS
sjNB3HPEvNFOymoSO+DPvbTBvJ/6xfT6yFiz6pysRqVn3Jae+cVUe/oBuMr7ExZ2qf3o8UY+XjIF
yyDx/y8ksln+TLkEOh+aDbiSrft+SghU49JHRkSANCYtW8j8OfrWBMD3nyFbY4zm+wAF11zJRE9u
y6x43bq0CAHuLG+YNNCYt5iUorsPq6OSJ3cXvkdWz+o1JbOLECCmc9iT75qYXxeHNS2jK3gsDHRx
iXU0JJ0PBZ1aB8nsUQYjMEPcyDCawlz0+f0zO06mmz+ufcoWSqeJHeFwWSE1Rw9opBSMkBQZmslG
Nw7caRqtKETUjpQ7/xIZF1qyfTa5h9emTTaP+lJ9JRELFfY8o3w3zKBM3JY9MnEJppTw8jkowtnk
Htvf1ly0zJB9aBSneHvLUWBeOxlgd78E2bJBaCj5u22BganGJWRLlSM9XIIFMup7UcoR/aOMtNWt
u7JclAkZ3JfiZrGzOACwZJeumdvE4lG8K9yZb5cApYd8MOV9jGzTRPgCZU6mW0ATnHBzLN7kzBb2
fO/MCe945vyHnUqhDuRv0lHrjF+4itBpEsmHS9iEeqD1yDWBJyZUFuFsbUbaP9PTLILDDU9q+UQd
59SR9cd35LB0p0ucYlj4xhLJNAOZh2SyRehSDJIOXrrPtn2m0w82rrW5T4cT/UulSaaeZ9mz6A9I
+oR2Q0YBeDKUDY6lKlC09RDGNs87DXugVEQxus28usEQASAyee2NM3AUAuhr1Ltq4w8mqYsE89Kj
EUSvBSwM9n5lK/HLmj2wX6rVppImFoD9yetIRSdx1NYPi1NncJsOn6XzyB3rsZ01n4oprLFcDGiC
mDapB6+v6BVHJiW+eBKOLEXwx7xacokA/MH3hgOHt+iN/aKq1glG/PIWMNXgodVeVfrpWRKTl7I8
G4Y7dpsMHknnUKxtExwq39cYP81zhWrfEN9TYV+SHa9tKiIz8FalgN8+reczHuGenlg4QybCWHvn
7SFZaT+R3RKhU+GLpoUr3NxKoaD0yAwfDwfu3YZPZfTG5Rr2zcE3hTXFSfXtIslvZfpy0wgh8X7D
cLX0qqDKJxc00zAfbNCBj9KR0B2Iq8oWhTUZ1de23xjjW1ScCA+YmYmYdL4X5QVDetOs2qBePOCg
8Nt4ay2uc4Tti18ye09IbhU5cla3k3qKXhhd5H2/1k+MgnznAIB0ikAu9fSGnR7aRR295s7pYnzX
w9YU9zq9UK2wHug5JWlP57Du5NIxWzpdT1gyrQtKG10Pm3YfEQlMarPEgLkz/CT2dfGodGe92anC
TmiOd8y6iUf1Tl+91si90HSB/ZGQYBxJXyTYiXIv1EvvyLk8GgIizmP5duix6ZLvXXvoGy2Rhdcf
l9BodC/enYxlMEUeE90rJMaXU2SFHdDldOhaT6n3OSo2iwrYgE/g9jX89Iv1JJn3pMuWt32l/Nyq
N7hkWrWm8m2E+Rh7suwdxgn1wrE2Im/FXYr5ChaGnBeaZl9F9t+Wd+HEoHZPeEEZlc3v0nrJxVOU
YeVIX4vU76N1Me7S21MMKLzk6DLLI7i4aWdzelGfEOtUG2LQGjs2adzaWvx0y8cWdBF/7kU1wq49
p9JTkXly7xYQqqM7PZ5M7Gn4SHbELgOqAqNWfMhTuk3SrTVSr8uiBoaLBq7bLjQHaRW5Z5RHOBYs
b+RX6p3PIfFUdpSEpwFXmOHw4KJxFXw+CSwxDO0jeLKPwIWYNlKIyz0xLKwuDFND95bqNKrnsDnP
Nexb0KFxr5A2rkibS5zal47Ri3ERURXk6TvaEmSZgGskeKDdcSM22nULbI53Jl3nyj5GYcDnRfNW
seHxokQMSK8sNjPaedKPCISL2CS3WDW0K0sZ0rZS+zSq01JtILituJMR+Iuo7IijgpQetppHG1tW
X/E8Wnzx225Bp/ods7+VvE+iTwNLxzhHJCvuHMPwow8wVluGik5fmvGlJBy04bM93+4IddxmOePp
8z6x8UdIFGBQFrUh1q1UWA3czeNmOJdnxCXHdMcwfsC9jqvjmd86abuMjjSEgN7mXuX2nwyi87NE
Grf5TgfZQn/n74kz1m6FSJJYemIZUWFpGZbhwavHp5jcp+QLF0kf/QcaLZl/ExlgwYPiNVSVInlD
Fv8gRxJ5Hvqbit2D6LBuLTShlBNs5kQtstFNor8+ehsIAd5trBwLaAG1Bj4JZnHDLnWaHGjdWWvm
9cE63/+K2wNUtIgiENLjbjl6fcFZqZi7FpimqMA7nBonGR2BP9PSWSWQ1GK0zEm3jyh6naojEaCI
xxE3KK+yexOuFLoivqaMYgWUoh/oYqFWXmL6e9XWBIyxLi+qkajABkZskvFtRsg3vJnqAGYtgrsh
c5VfMU4Wbnf+vncWQ1l5JjG/UT0JYB2RSr+jkPwXTeEAYIl/Y7sYF7aYwbs8ZD5fzQB+d6XnO/AE
sYdf4CjiXsy2FHqvdOtA9V2teUT74CaV+3W8sJnAgJhHUX2SQwM2T23qqXt5YJIj1qC0ESYJs4OS
RohxHHuY/AbZzfQ937BIcRqJFxedF8VpXIRspL3iwmcZGp3ScEqEo7PXYMhlEKv8tPYtXntcrcjH
McsvqYxL+CqP0p29l7xfOKfLhMPbZUr8bMPCI8HP0/hpnVl1UIz+OyCt/JOn869P0/K0/ZVbmfRO
EB88TZ1z1zc6exhmq9lVKZQnKzy/NJtiq+3TS/lCOtlte98hPHSJvCp/5mnF/rEankECUHHLN0f5
D7Rc0f/xWSdbFG20qPG4/yGosbosSu+LGm24O2hdlV+s5EdEyM/VOyol5MvwrdyB2YuJeMNOrmx5
GE6kz/yt1FzkvtTb3Mkt4Vd5zncUo0DY4FqFzlt85AGbLwsSahg8eCbL3Fv1rhCIpr6ZBru4cLGo
+2hRoZOqE4I9RillpasIwgGW8YzSgCpP/KIm8yQcZXykc8EMiZM1mldRwrWXjr7CnW+sH5pvPb7U
Zi91F6l1Yo2QcK5hmmj4OnNgDFcovuyaLptSjk0KfLQDWp5WfU+YJFjpjRVAs1XTF6hfeDjpz2LO
hJlFBPQ7IzZCHYps1pHlDaMl98xv/B4WFAuODQNzqzz5EfKEqwex9FCDHYDbnAcDAb6rAVo3dUiS
AhnHN7TjrTFXRCwo32DYyGt0sulG5iK+IQAp8skDcNzUU9GW4uTnn+LFZJSaXsZkOJMwWdLSw2SO
SSVCzqq8qvlXnb/VbQeu8T4TPM09Wm2MYc0nVYVDwI9GsAFnf0weI4ZuV1OCIjkSU1kiREIokBJV
ysDs9oozI1fIoZUWEWSegvh083OWnFPhpU+oyNlzeoPvkI4D3l7FRE+7DeITjOMhtnhcouOS1pXf
AhOPKQQVLHK/qmGFDBcJOP5MYr0HX9yAWw3f5ZqCk7A8mXv1Jf2OvtRNjT7aRunUQBVoiX37lMjL
R9xmN88shEhsVvOFwYgZMquRz8BRccRhEN2TxoEnflhYAQWgAZGKK8aLlDcW33CI4EelCIK9LP1A
68sfQIWSfCIoGltWUOGNsJv3/2PvPHYkR9Js/S6zZ4PajIu7CeHu4Tp0VmyIrBTUNNIojU8/H6Mv
pquy+1Zh9hcFEBmVIjzodPIX53zHvDA8p7XwLLR3IYDf/KblfeLKNszpikeNq4ehyLT+IAkODPYE
LLCdW8/adPXPvKOERONXrqRHTeWd7FNMHO4hHy6u+zqYY5midmboQkT6nbGo60JOFOHG/q4GNAPc
4QYYSqXJ1mCzVFwTCsH2CK/bnalLnFd8RaTf0KsOzcNK71mZ11tDIAQLlXWIWW2arby1dszZ//oO
Jv7Tdjhw0FgSso7N3v3FZ+9ns7J9l1wC2CXouyt6HyBfkJMmDMM1e6gmfbKbN5z0dGEZOxjG/JTE
cXCzfMMwS38r70a2mt/T/pzRb/hnU0BIURv/mmyRqs0NjdKtrBNWAS6fpQeLE7QSvvyNegi2jOt6
xEpbQ47HCHUbvyU/9WvY3jEOuXW4Y6wG/fDgN6cQYnOc3FWrafvGKOAjFCMHJ6TzIluW5Rm99zaR
3qYHIugnfyNP/PfCYVUnUk/INfrYscNfCoewmsMuK5fVphmLMzNnHe2NvWcRlK6hTldpbsHykpF0
AoC8zvgUL/RBPE3EttQ4C6+FxROYWu12RuV/AHn5Q5xtICHWTf68OqvUsd99q9/MkeyK7EF+SbqH
qfsSDV8tqkKaQsR+t+2pf1bbdXQ4vjFRP61wSlROuISp4W697+F5eGeFv6KAUK+DTsjqa4cz5iSO
JXXy7fc1anu4rY9+9zf46H9/2Kznh7VsBAUxCp1fz4/t5SYQfbBqrUFbkfDHFoXyfO23b9LvbADu
5mP5LccggsNlI76tOLyZFT3cs53GcfN1eq2eZopxyIKQdm+7beM/mPWCoOam1VQItpGr3eBRY9RJ
Pb5h7XQlXOGeyRAGlPP4CGTGYxqNd/FjesYqxlZ7qX7nY/m/lj//8rP+8tifIEEGTsXPOuyzMzeK
o6QqKe+9d2Qn5IpByMTXxg9f497CRx3+zbn+d9/f+v29fwmgf9mC23oaswWxBd+fRC3Nmu0A0urM
2aEtrCA6b907ZLH18a9vFv6/FRS/fN9fhOZpUfSRttDswX1ATWWclxJm8ooO3jFeKh/EZk07sh+C
39178jrwRMKC/Bjf5d7budaOp6f1hAlcb5goOdsgfKRInUEkf5m/Mt0l87PF6s+DD38b6dvfP1/9
/8+E/6+I9+H/HQm/Jdz+248/RsCvf/7H167/P//lRv9A7IqCPnQFUYuBz5U0/Vh/x4n+wZtte+D/
pSMkDNr/yX/3nX+IANIpsDvSeCPp40f4v/nvnv8PQWqAsD3hcYECE/nf5L+76z31X9IhUlUlLwqu
qofR0nbEp9LtD+W1741O5Sch0YotsLsMMtESePrJx1EeR9QodY/YPY0ViiDD2EGOPuMcU7/oYO5u
opjycp7Lnhy89NI64XynLcMuuZ6bXYpygBwLsRjxdx/OP39I/vmiOZmhj+QpWE/En3uCurQ7TXo0
D20PMVtfTRevRlqQGLTRyY+Ozw/LbtYynpyuiSTFQM2h2vnpsPvDu4y93ySq/lOW5n86e1Kip5cB
54+b859fiGe3SVQHhJfkxZJhgzQznFG4/EtvE4jj+zvRhj+jiZG5FSX9fV3PDL6j5edfv4w/Fxj/
PB2RjZrfpeUOuW/9+VXEaTx1YBrp+RtDuGkL/yK2cHotEQOSxP+7W7Pg4vvTNUOvE3n85+AFDel7
fjn9Y+wlceFi2uwcbzg3cLHHmJ3aqC/aIkLBcXHX10sSvuQ2PdmQmN9dtJLHpeurg3E476HN8Gp6
R2gMFgK2WeqizQBJLErazNBx5L1bGpuxdYMRIO++KyZFTec4D44VuLuwAuHHZYUZOXsa7bZ80EWP
J6aJ3uxhZgbaIrQucsxkfZ5nzyvMwHOr8JAR7GIspohYV6exHeiwkVk4HcrkujhpNVYHxY2+ea6q
xbxMaONljcCwk2l8DMrorR8mn/i36hrQD3sVTXSdTaSuZ5DmUjTHd9ohOqqLmQK2at67DNi49q4t
wsQpdRMkJ4TTufW0NfOMZCJzOmJS0uc+t1AAWEh/nTQu9hYbrWZhtIcd6aTZvsUEID9MwbyzrIF8
c0E6dll6LXM0pBcxsoPKNxTzLfkvpe2d+2meNoGTnSabnSq7XWtODx08/LnW6x6zTjYkgIu7OUxe
ilG9lKDoiVfYBn77QWoAyXMieI/d+S4qu/KjGWfEm1OIczSpKSsT9ERRgpesTqwRJJZEHzMAybDd
Fu2hMIfei+q9SJLlTnR5fQnm5mrJKtv2yu/2UTPsZmmA0Fo1CaWif51DK4YXGZ9jZQHqM70NgI71
kjcG1TmMcCwUtnT33bvTmOGtGTDdpYxjvCYyz72AoJ0qFntppCWic/2ipgCIxNi4B2W5B6HJ0Ew8
Z9oWXUSG3xBnG8+2AAyJIN36OUMeNwN5MdYNnSvjosodDd8/+BlH1YiQWlh0OmqECwkmO6a3GeNI
P/brwZ+sL74zvBlHtnvbcwlDtKibbUG3ahkK07/+iP+CKQdnxWdORq7jwVx2mTT8cqdRtXDhNoGy
8zNAKXSWg9uPB5/MGjOOW1J+/YMnk3ajxUfWKOvGrlR8Hkv3cXISghWq6WXKhod8jLJr/NJkuAdB
woiEg9L2eNBZyfr9xe46ugPJnsqKSK9PluYka5MdBrn565/nF9/g+vM4tg1tHxX1CuaV69jnD88d
2zbI8Tqmb2Or6zs/raOT9STMKnlp6eb6bhRo8cHqsaqo5XicxKK2VhSzA2mK/V+/GH+9Yf3xIbi+
GkCWYIsDyX/hesP7w4spO1VmzkybYAeluRWCQKi5l+y+h6S5mMqzIS460GnWQ+oDDSxCGxOAFQzs
/9WmoHOFXRU6VbOXtU5PTQ5cXXt8rid5TPPB+dZ4Y3mbEPdzTVBYWzMY2cnHfDMqdVxy29tkmpwU
azCnsWXEqTFVIlbKK6jyuffaFfOysRz7p/A64nG9KX53kwrJYJ2GhLfG8XvddL9Vi9JXf1UN/fXp
cbw/O3fWN4sTJCKHkS4MAPypfz4/XM+zXFIastyB6pbbLsp6GCwWkzlm9YLgnNhPNqJR9quWwbds
lsWPCA6Kkoqg2BFKZNUH4hK3LTtH6oayGrNt09blxQ+r+M7JpfuSGfFuOQZye2/NT42scdXHy3PC
PKYuQmzpfS34eM31UxvzHWXQy23pOOZZxleM1L350UCSuFjTJB7B8U9nj3Szz6+KuP8aRJU56T4E
DpiG3H/WsxpmjFWdxLvUac5wf3DQ6ng9aqlkdO8mGTN6a9PwuZxm2FwEpbpTDNlQavnVS5vH2vcA
K+rkNmeSvbgiI/S3umgqFqw+E6m+rjDHTE0ELtvJRNALg4o2HNB0ZoZhvT20d/YUEJs6W82psh0O
soNOYAt7Y4/+TwXUzZYWwz3ek5r8ZQDZ0TSR9jwwQ8qiUj7GDLRuoilqfndW+MDQX5tSxdekwTeP
vgIPVKdPYZOBZOP5aMWV8xBpvz253BwJymMc4YcLAzMLkhC2MtUICY0zHjbNenqcOQU+n/noASsm
MP3gP1pk0z9HS94Sqz6w1efu3BKRM8nWeWFLpxjfVFbwpAodPokepmIknRHI3YALrcufrD7Tz/G0
yN0oEcmryehHEmzMuYxhkKZ0Mrbb6JPrS/no+tzDvcR5TbODLVzA+x5qQryq3SGbOvHw15f4L6OH
9Qr3nZAqPCQghMGD/0vbVYZTZ1qLJKI8CFippURw19UxLaJmp5KW5X7qX+ditf41OIFAivNORV10
WiL3x2T77FmGemQsEhxzvaAiSdchVcUWEG4uI8NxKOCq+cnzEo/LuyeHJzWgQw0ovB+rrLu6+Vx9
8WyIbvYEF2aKCdrMenZrBe5zf4xxjAXQdkw1m6fPQ1UUG6mrDvc/USJdQ7C8HOWxHLCPjJWEKw4B
rbWW756h+xuzsn4a0wAsUdXj2TC/dQOLvbIf0+1MDbKZEmU+OjXeiiJr0KugUJ5Adfm5i2lkJrvb
0e50iHL5JnIeLmEZkVkonQpbmV9t/KniYpQ43pTBwFEaZAb5PJUPSRIz3zbD8DFKl4V75b3FHvsS
2NX6n/8/GDoMAU74mlRhs0/7cfi7avXX4ph3VjJz86PI84XjR788OItxqPDy4IFwO28zZWp4D4cQ
7SO4gXKpAPilE9ubRNQ3nUjcqzaAJNQU+w84rH2tg61f46B0TcacDjzK819fePR/66X1p4eP59tu
ZANRtsP/cHP1Zh2lseDmOrkkiIy+PNYWRsi6sJEA1ws12+KwNfWqeJvjA8w6P3nv8zrj9ru8tqLb
JTUyxM+DTmdvX/OkvGttQ27YEh+wY8WHnKmpjPFoQD29n+s4fRUud+AsUtVxKROAtKwRJZX0jZTU
xVHTFq9uEc6s+5FIKtAbFQArN0ANl7jtmxHIrhPUVLnxNE7aqNg2ETI/v4aV6Oraw0sHNq3Xhxik
IrLoiYebS/5unnb+w+dXnwcdJNUmGCjgYu6mBPFJgoCa0n6JU0p0v/DjOxUVYtMuGbq4dq6OeRBW
xwFb193gVtVTLeCkuDMjGl9h+EBg3g1h/W4V7UdvZpBHU9PsB0eMRNx202YORu/RpXi+hYcavdez
/IaAdf6erYnnpeW9p14wH5rCWbFbs/ceLqsgpwewZ9zuUQe2RSIeSqlpssvXWvxujbBzkf71olme
2pxrvYii+CEcYhZVlpvvs1Z9DxxY4ZaKnZ2fEZZSprAlmpi/MHSVw6aGMjqscDKkLVwOG+NCbiQ+
h7wPLgYjfBZ69mFMU4fNKb+yFXn1gwYrBtxbydYHTOlZnI1B7tQAuq32OkBQOmHlFSCZCb0hfY7x
1yuap6RmY1H16C4TNoSR7MY7u/TQ8qZZdmontKSF6OE3zNXPUSFWbGZw6lHs7i3lIsfpRXGwjYek
scTCKIq8PXUNA7F0EuJUVk56cOr+4Lc2zoQYY18x5187wEHMEqPxvWj8bwQePiqreUujiqV1pTUp
KvHK95HOodclupT1V41PAsZS2f27dY7iObnwFiAASFA0uX33nuZzcDQULDdV2bpPvhCbWc2kFqvs
0pmeuS/4DKOKBlmjJm/IRHN/8ipgTlatfyySsLWpG+J9VzeQvH2JM3FKvjGOL5bW+54l7Udy8Ppk
3JphxkoRgXRTbepC0a7QEzZLieMgs+V8pcqhu7v1E+8+YWLzTP1fX6gi7rzaPHqdUb+LmAgRu1v0
tcltIqFEt9x9/sbquxVqM6eh9+hoh+1tz8o1zVABJ1XS7zR44ynCjFzri6WI1injXuJEh2wQO1m2
L+sMma/GmNIGpdglGlh6a8XOsxOn2Y1pCa1zvDG+byUqrKlS1cayJsIga7JSbowmjbVMgnwz6hrP
WIAKxdcmuVg0d70Zlx9LUt629hS/xKNtHxaXNUs4WBqNazPwEZDTpffOjJOc8+cX5QiS1avZvKeB
I85jVgQPU5ofl6KurxNF8rmYNTtrjUS4832Us25l7+yxMQfbEmY/9OFNZxNIXTWo4NN4Hvejhqu0
9CjiLTckz9eWatekLKisOSnPswtxII65Mv1chNQs/WOdeAXpPwC/dDDs7KYVWAXLkD69bjdYOtDa
oCz5aXZ0OIjogsh/aFBNpnMhTnRFN5MNxiarGIkXuv2NaF+rOBa1+zr2FRLo/zmUE9Okvhw6cOPl
JWP48+TldX/xvfotkWP1NeT+gvMTLaPoRvxyudceOgIPqkhaJ64S9ew76yaPDe2waZtgDT92I+YL
fQSZVHzYWeBSOBuEW0WvHjIRXJbCqUFkAa8qw4oVj1csbGoIsBchheUiO9QM6TrjDShMxLCfRct+
0Mt2shA/P9+DJmA6EfEe3zW6Sh6HuNoVtC2zkF/shq1pQswH4C73p1SFOXRJcmd17tvI3HI/r4e+
zCJMEEiD7CmJdlltAvJKUE5bk/DPZVF9N2UozlIWOSHRCIgb3oUHv8HDzRs0I0nqUGfD0p0iE9wJ
pyJ7tm/YvPBIzox8yjUV/Zw33rus1XPZDdwXfO/dy3mbPbu3HpBMJcmIg9Cd7Le6FedQRubSBSKj
4p6vfWcFL4lHgngDM2jsnPY1jZZ9JNc0Zthpm0VoFNbrISiwFunm3Y5H9z1ecA2gkbAshyiC0m+2
yg6XTTH633zV119tNVwET+TL9Nny5x4ezpCdWR+Nx6zMW3CKKrzv63zCF8diXjbFI88CdiTszDo3
nrciIq6P6/ZFhRMUzcbpH0QWMkvqEFIoB/Jx4pxyq4gfQ498DsPUjODypjnw2AApVXY41KOeoOUp
fTBBEF1NmJ4KRyKpbBcy0RfiqUba+K1uyh91lx5LXy33ScrwMy7bHhd98Y4XjzjkcC7zY2JM9tDP
/ZcwY7eYjR4JVtiIo0FtAo2OpG6D9DFOmpiyCNlkzrkDO5nHu0GDAvHcJNlVgXJOvRnCjTeEAIiY
38kKf0cSZSQ41KI8ZYXcU3VND6IW3KAaYoQjmX2NA9PvQd3UT3XeX2ydi7Nrj9X9OJuY6CW2TX3Q
8lhCX5UFzUeGV3DWfb+rI2PtRW9JxKOYMjtrOETzNHN3wGumnMx7LEPrAVQ7Q18NzsWKe6bWbfts
1sd0GFiHfH5PEyG/Fl7/6mYtiquyY6rF56UMBHS1QXeALblTFyBkuqyXm0hr+8iccbpJO2Gf/Vgy
3dKYqc1srotfERXaJlBCydBu27Le95WD4EGlZCuk6XDtlYj2lgcCM+HBMWhfv3nN10zm3nM3DuRH
qSh8tDM0z6HAgttbTI/8YjpmesGHEGBGnPlc/q7HFffccaucWJtrD7qeqfP0NYyday+QtHjlJxov
yzkjiNLKcLEYLrb+Ucb9S5YZbin0ICOiT4XdqiuQXlTZHkc7AwkfbYFgmc/Oddrb6ZQfws5shqJr
j0mbJ9dR+9al8x+5Bt0vDGvIESZbLowj6xp5xrr4zZPw6n1TR/aWvTEe96G+bwbkKgtGFlWn1QfN
4YPTZ5jdTAwzcFiafTQn30tvSQ9eN1c7PdBx2YvJLyrH5+1zHzilToIzTk6nVuIKshWBg3Qu+cHW
RJjrTKEHaVEZhbJH9mB4h2xX5ru5TudTVQMKgCrSV7hP/cEm/85ZQKo6vcWjTmT7cVHzpbcK7zb3
u5XeUho6AfrUIK3KM2OG+T38rV1E8y4ZuZyXIiSUEzCPg8nr3uq8cdvNNqjtKPwRNo46lyrictBP
SYQQ/18H0WXxrucGlUv46a3DJK2xh9ckDeuj8rWFG2yKUCvW3wtnjimd6vJYyPajGhfAUqk1nr1+
/C0MmAa3PumBvUKqMAnPu34eJOYuPyvJ2ckL99LOH9pYq0A8jy75kH6bXYC/YirItQsd3A6Bv/e4
rm6bZjhbDgCcio/xY2GjBcri4Xer0t0u6CyCBQtzjaviu+NDKKmsTO+VYgU51C4CEA02OjJN9WJr
jaIkssdj22BbKGcScqpWVkeZJf7JcpBqp3O0nPsAfZBiX3TqLcTnbo6yO+iIUFXhUSx1/ljZuIf1
D+mkJuA1xRUPuyS5MuFXW3sMrS2PX++QjzZRWiPAFoc23GL0tc43CNvVIN8TI5Od8KGV5lNxNZbm
9biks4ql759GlBWfJ3OaUgSFwro6vUzAxpPW5gG57qOg+pYic82zRd3PFSmvSmp9HfQcHFIdnoxH
KeX5zhc5AzGee2fcF2PvbXI3IdjG8oZqIxZGGxnrh+uscpcBuH3r5N+XxSC5jLr21h58kCB9pfY2
ATe/DQed5Ms5bVch0qxG5lCcBvHTNW108SOk2IVa5mMg5Hz0yKxwQqN2odeHT4rZFt61772/BFiH
ATYnBWhkN+pv6H55log0/Ip12uDCiFkS/ZYpx0apOzl3XemA50hCff08rMuX2Kl69AkqQk/nHbt5
6C6N76vL+GBJFcP+9Z+HtlneAiyLpUs4fUsp0waJu3csD5Ht+quuKfEEaTHfLwYEUV621yYNm38e
0jY/5H0Ki3XUki1gPtxrJ7Q2y1j19+V4beYQXUXXDA/eHH7NOlF8iSZYqjXytpCMjCRkhDCUSXM/
+x45AIWGExPxDYeQ0XoWxvV3z794WZu86naE2lK3w2OW1y42xHa8q8cluhcOkwbCv6EGzSuBkTZ+
07XguebOeS7WGcxi+7+likCn3l/T5/s0xfODecbl6dDms3ds27y/H/xlfKMQ/8CjDdhGL3X4Xpmu
2fSzXWw/v5wCxE4iiINzPxJnpFTykgjNEyEhAWBoXQJTQz0dVVl+jRSpYGGlX5tiXAO5UWOZhnW9
sko+Bm5Rd/usSp5yd+oukQjLi7nMY0FEUinEwaTVD5EPcttZ7beqzH52KU4eUxTpYYzEAJp6Ve25
UClnNZ0Uk4UQjwD1oa/8PZ9ql0LG9i6R37YkHNGv0r/h889S72liFgJRtQ5eHNf6aoc8akKAPIMN
8TEWxGO5BY+AzxJK9ul3N82JV64gNybGrzfBUkXPLaOraWn0Wxvn5CvP4UU4rn6r2Dud2pmG8PM3
We5EIvfukjmw333TPpdtmL1XOZ6WIpf7PLblviui6n4yiG7CMBjPgRmZenfpt7Er7PNUrorhvGJi
EZEwvlgOoZM1ZsoRvWo+ZOaL59AELdkU7PtG1EytYQRVRbnnW+pjky/ji65Dbv86ghYRl92lTJeO
pBsiHGJG04fMM8l9VtnFl75D2+2nT33OuJvhd7qLxCy+t0EGXUUFoAAIBvcn0lHHpc7QsUkLN3Yg
rqM3ymugapwLDX/eMiQwjrVuL75qCLAegX2lCdolrquT1f7M8/iQhjmq8agPHuMRyLCykVuOaeHt
Pw9dH4+oMdOHScn4cWnrQ73+HZb6e97hLynbxN0yMwAIRjtHmAlGdWKqeJObEdxa01I9BSUeT8aF
n0ssxiwER+q8OLpDzN3eYm5RWuSk5sztigZtYyTS8TlJh/FZ4wUvi+GhZu/05uoBtR8J37cOrK+7
chDVS2uFd1Ggu/cmj4djuwZ20ASMkw5+5PjNiyH7wTQZ/XZShs/WkmLLTMi8SoAoRDa+W1U5O1NU
j3MT/xCxtC6jH1RPBsV+VuEWKxp63wEZQej3j9zyMfr5XK+PfT2h8x34h81IhJSJmVHa60F6kCCS
EQBumKD+c924+1InDkWB/GCpkF7mvMy3XYvvpsuQg4+D0PvJWuaNbF04/qXzNA3Z8l71FfW3bpdj
YiuKmtDGXBiABAxjpONdapHI2MP2yi3z6iyaTAbWgujnvIwnyABiKwpwh+dWYqhyIpJfapndl2uN
nY79s+XGJ8+sWNT1MBcNRL2+9F+dVpgvkg8eA46lvs41DYVqXfOR5ZjZEYN6/BM3kZcNR53iZC2z
+ujYhMS1RnKw1U/b0QrcBk9FjUoQ4NapD5Z7BnzjbdOlmGDjIDiEI6TZJjPYN2M0a8qeHmMroysp
mwc318MZachwDoU1nBlM4Hyc/PI0RznNa9LPLyZST9bov2gzYdGMnOGlK0IYddby3k70h0rjCu29
7MhTndTe3qYHqQeu6PmcdaN9qFKeyNRjH5M1imNgCWDn0v6NM+A8R+SvD6QJlz0fZN+Z0kvaiPQy
ANdpa7s6tRE2aTbpbz7mac2A+WexDuRTKdMby32d5+9MOn8X1hxuHWuBDRa4WAXYoKozM3vOVUS7
xWBsqinGWGcRAyPaAkyc427twMJ6zB1g36ae+dJk+Ij6CJ+NOY/JrM65LsdT4n3tprb6Fhsf1rUN
vtB2Hou+DJ7RASHBtsOHVjpbLx7Jols31xpdDIQyti1TVYtLl0Ti0rtjvpe0x+sFrfn4f+kDpPgd
qWeI38qzDif2iW3x1Xby7rFNQvwEsQ20v/joBxVgAC7wWDrBwSKUJeXE3gfrEBOFyEtTTuKao/ch
lZJzIpgCH5A94PrKJXkM84Qtuy5DoqPL4KExLnPWRDKRbHm8KXX9/EpN5beuBsiwaprgbC041vmj
JMrOiAsnv71JC9UjCrWcU2SJ+Z1/qsAhJG3sknEbd5sUBd3W14wNCnfIUDwnKNKsPniea7c+6Fo3
CMjR8jmGLLPUspaHOJzyYxfXXDoOYB2nvwmMrr6FI3p4p/bBu1fll9RlKxMt3UD32YKhMpqBSluL
AcPOSMRfY/DpDWaXjYOkGMWcqDqD84GN7k1VKO++9ILkYT17TVSHjEo4hb2RXy1rLl6sqe7fY+E/
9ipnivv5QVkPWQ/nLkqmcE8Nc1vMSv1wZZ/ceFpVr66cUUr76beIjeSudhcFdk1+q5w2vZnSQX6R
rSL218JZLzq06DLMzkFZO+cayOpN7kOkjouCu/8MOzBtkVdGPB5Og1XO7x7cG5649zr5iIfJnDv0
ONAgZ/9g8w1lPk3ngBXHfewS/BnDi0hCiTcsyvAT4LQrhaFezOiNx3fhsAZkmdQfPn+Vz3V+gF7m
cDfnAvKw2VfE/iy1ZT1OTVycWpOeLU9Q4c7aokIMnTsa/PY0Z7U+Mt7YVLXjvfUVeUt2Zj+Fcxae
WELHSH4wHISMWreVSwXr2rz7jpOGLx5rF1ary9UOTPAioBIUNTAdhQTtmTfwzRl9+22MqQ2xhyaR
Cr7XGil0plMP5Txq4ILMUpNIReIaC5k+KfEZNqK7tdqCAOURP2Qsv1PSWS8BKqRNIrt6r3KM7oGo
mVi4XoXRAGKy6gRCj3m4FK60XjAUGhh22p4o9qtKbnTocYlNQfduL1/6iAa5H8uTN/fxY2sn/TXT
FakThfUYJcnvbpWmWNpNfKkH/63yJ6r9nHnYTWOQCnR5dLJReVMmpBYZECLe9iZNXyJY+n7Cj5NG
4/RgCMh5iabx3XIHlOC5fUwZz7xkINOTeQRmxx34iyYP4RzHmf1SliAOo6Gd8fjxpZNVeHs0SO9M
1I+pm9mnwBqwyCep2XL7hBrPXPbzUPrxLsy8EFMT/sPEdBXmywSCXsnVsJMLTpOh1R8lE7Otr8rk
NYmZ/Aye4jHetttABR2dyjpzjkC/DRKPZZio8TpVHZJnrivSFKXcOfmkNrGMMAUG5mly0x2qGf++
X6rit2Uc2cGhUI9Hv9gX2ThtyUXLbsvWl9fEtoOHcWYglftRcuJ1bDua0ptuUdXTJODvF5Yd7cqe
IRSLnftkbNpDT40SKzCTZU7Og0/5MRUMXljAmmvHTPTGdcxLkRTuM9XNfUApuky+PkJLb7aiYKtv
fCt/akvZHztu/N60PIQCs26VQcaYAxfTMa7uYjIMi6aPzy+idnpf5jWl1HMOnwfL7xGPtXa7ZzV1
UjIrf/NT/y0u6utQwg+21PDozAxB4Wk2uSQdtsLZZaYU4kuoUwLWfHfc5RGsWR4ZbHAtK9qXpst2
MTWMqsPqLZmgKLgNnr2JGuE0hdaXOrYvmfKy70m6XMzcfQReCgY/D34qhhJHOiX/NlqS+M2TP6Wx
uGysecBUHqKdcsqMICjylp+QOzmsjtyZwEukTP1A4F/rC2A1sw6e6YWguIxmgp/6GklVPtmLrZ8X
HUjKr6XdFJ1sn+3Ct5HCKMHarQYOOo1Hby2uM5dWJlkPGf8/SSSOuFWK0IVtsp3mHB/4KlGQiqFq
KJ6KMO8uJhnXHE/+vFJwIYZcYmXuYUv3fRzsZ6OXQ+rVGD2riOgUTjyFDJIFobHh5qrbpwuDaBcL
Gy2FAttQRJAhuVCGLHOOfe/bR22LYFc3LfoI5NLUE5TBeh+HdFxdVcJ5bj/GfKmO4SA+Wh/mYrAW
DDqUlKyDW+yDiZjBqmGG2Mok3H8egr4ogTTiR//8G2PMxaj622l27xDwiF1RKZKbEmDpPHi+tM6a
XjOXtHhlFOyHZK22i/8m6cyWG9etKPpFrCI481WzZMnz1H5h2b42CM4jQPLrs+RUJZ3u3KRtSyJw
hr3XfmOmSAJsgeCHVtFfqRmKw1iHzsUK/z/GLmJxsILCvSTuYD04to2puM2CY8muLVuXPngGDyMR
ZQbw09w9shZaCDfAOZxh27yrXF+d5bLA4mBRTxjtALRw9OxH5HQ1Y5WYECk4S5QMp8w00B5zQjv8
6poQ2OHD9LKLsMLsJrXme7cXeJ5GOzhYZTT+G+1L0sMeMqUrN6rDbGxXlEcZEp57tv7LuS3tC2AV
uS8TJMN9IsiwjcrD3wZaTyo7CeKKwzZ8cktt77tyZjtNX3y2pOAYcxCIenXNCTgIol5nyqBOgfbJ
nefSEuFnDJ4s6SM+1yRdUJ21/8oREVXFU9nxwSAmeiiLA0UtnvcyXE5BOMdb21QtOFEjmfN31LnW
hAFZwiin8zg1uunZLZD1OYlmICoDbFrPLP1uyOnzrJzRRj+Ke1SgamfZQ0J8kf8S/i2S45Zx8txG
J16jnwG7vzsJ707azWH0wQZkvTk4NRJWngSOTXtu1klCKin78vo2SPTFzkh5KOfw6e/qiOi916n0
N4Je6uRWDuO+dmZxi/4ablaSbkpGsLezJ56FHMbj35+SznnLOOrP0oCeq1tJLNff7+bgWUydcx9H
aBXnYbjiPcLkMSLsR6cx7le3wU2Se3y1YTqxlak2bGyqe85s4sVn9t5uT3DIdUeVVmcjwhKpGu/V
qBJ9DKPxPLI3fyWFDcN57torK2T12JYu2/wQeaE3sOmLM56JPO+3vZtDomaCzyiq+erG2Zx8zMP3
rTj9jTfd0K/P6YC1ran91wQsVy5c/9A7aIBaXtelOocmDm41Jqu7ivqYhKkwuCl8svsynsRxqOyb
olBY4HK7eC381iYMRSX/HKNQSqqZanjp96gj7P3Ej7mLg2W5q7yREAEtHuH+O/dF2yUvWfNITQRh
ukkRYriZuqWkH/a9mYrV3x9ribBpsCNvL+ZFPHE8/U4VIr1YYHkcI4988zHT/xLerTkplq92gdlM
5VXduj1oXS8hfGlxhHUc4VofstEnhZnbYaNaJ73t5XDXjVrfmqxlgxYM92E4T3tnUACzakxg3YS/
1UgSs/5+8Z3KOytbdvtqJrd2GpPD1GDcD+iY9noS2Zsve8TBikHg3x/bKSeTi7GQpZ8GlZffAOTf
TGybdS5xK0fXcly1y/BhmopCq8uPOovK+zCZ/rF8T05lW1eXCJlCsPTzw5B784PHILYJKNzjuL+d
CqQYRQFSqkCytOGQBCkVLgD4rr+osrSJ+gQ+wlYrIYjwEmSseY0cjxjN+dPfL01H5dtlPLBD2N7H
jGcKYsRB4WhzmxTh1hOh2UczBDtn9tvt0Aq8h8XirpOQXrGuoLYslS0+bFm/tEs83gkn+Q6qciIw
BsGzwOzsFGPz7OXhObGH9u7vT2NTIaawMsB6XjSfFgcG6OCMrMQ9fJIKndvOW+bg9PdLIYf3Tpr0
pA1sZ8uZl70MU/Ssfk8qR1SO5NIP07SvAwfIfjlmjwkp6MZtQG+UL0OlmdcyQ7/Tis2bVVTJzmWL
eTI2LUJt24b4OezPfTM/VfESPS0sR1cePfcRGUP0xGbPPahhghQgm0OWRlBSFkc/uQvqAq8KfpZB
i4NWlsV2ueDkyrHBNt1ARvIVbYm4ZQT/Hh3rAU5ANRVsE6nB8hno1d/v/n6pk0Ve6FReNJ4I+IR6
Z5OWxd8HqDK3HyNLMvOoZL0fslT+jHn+5I6UGJEA5psk1+1d1uibCuFIpoKSp5w//f33RRKCasx1
tFbomx5TesyD1YHx1X51kU7GCt+qcN3NIYuA0W+ei5DshyTzxn1VQf+Jw9A8JrwqqnSu3FJjHjWP
X7AQ+tpWFuRqzQ0DGT/UzU9I4KqdWdOGoi46M59DpGdL7yEPluSwRAwCloHl92huUzmYvXbhOC5N
Ke9qhbSv7xeN5j06G97CixME6tQPRErNywz6Ed3lrgmwesqkaVp4ASbZsRQjDYO8NSuJ0kMhivaG
kT47lcGC0+dnIBnD4YqOWcazd/2ll469dSfkkwlggVJDrgzqaOA1YLYluhIk1OLWHSeDRwS3V0A5
7JP2thDJMzqE5s41nHRexxTFpNN7N0TYma+fLPbzZNfzDc8pj1kVuCQN/v2Wdg2Isx3GV0glJmCE
o+/wuKfDXObEOoWWs69q3uO/v4Vh+bj3n9obApeZgAiGSRBHJvfw9+clZiNuPDbtxrY490DKvuaD
9xxhKTlJPbPSmof84juMV3uNGLqlOiiJw0ybyF+JXrPUuwqxxSqoopPx40PL8j8nJkqjrVk1vn6M
uRERA6+tYc8SghEChKUK3upU3kkMFxGA3HbguQWRVKJUa2cM7yTf5Ut4m+NmqAEA6e6tJ8F1ObOW
v59s66tEXZGVNq2d9s+if89ZyMw4DNNpOCLh0LF7CjSkMLQqoFAwRNaQa0P9jjbn1A1bXaR3QiPG
mj88BrxV4x8Lz1pH+iaCvha8q55mHxF3JMQ2z0/NGN8Oy3gwAkhtMPzwI26U591GyQ2oyHR4r8WH
Ozj3rAA5cNKtYH45V/Imrv95YAobycwkZtKSwmM0p1KZ05gRzjt9JZelO+TNshOC06boadPRZzEU
7pJXHzUtm8iZVyIV21Zera7UaAvtR4vhF2kVnTdgReb/egmf+varJ3UIgwZjgWhVxeO+199+N5/C
oxIwgQXHbwnyZEHDR+iAHacby4nvo/8MAKp8YUr2sqgXW5B3oA59cRJE3dvJ2iboBZkcRugHevZw
XE6R9119lqC76oawL7LCDHnK8ykaPnJ3OMcBhCnefq7pbZcRstKdbbQAwePsjJvQGwgnIYu8eVqc
eZOSdRUhUnVZVw9+c5FWua6sZT8Yi4oVNChVwxSMJ+DHqxjG4oRGbAEwkg5stgtGwCOqN7upt3Mb
Em/W7rg4APWTw5TnNz74+xx+R9PtcHCvh+QtEXj8J9SbPU38TQqyY+BHd2tJCoA6FjEJkWm/7sqS
RR1jzSTPthm21qx5VgJqZknyeJ4lRza5kegvC3Pm1RKUsIgB4WUpk88Ard1UHFEwWXHwwab67OKY
cDWYQOZinzZ4rHYhryWCB2YxnsuCdUCfsrKIpKmU+yOTUgJq6sS0q3hKLfcQjBSEvo5enKk+zk1+
X1rONiK7Mk14wgxXfv6T87Aghbpl8rZz4FfmWAQ738EBfRznr1khXYzl3VLJi2j7T2Nn+1zJl9lm
0yIvcsE5jUOl48T380NZZGLd0ldK3R/zEcW5kjvJK1rP2b+AO21aflCJPdsRYLbRfezGaYO+57PS
XCz19FzE0rnl3YDI9gXDmTUKP1CIQdmMt2h1YEh499FQlGhjYTNMu4BndsytW+6HegcPU1RWfWw6
i3QZRKrIAgwe5rbKd0hZMMH6xUOkk1Ma4s4ibpwOnJEuJqE5PTU1aOhEbbOIBm3o13NSP01Bc1QG
czx6nQxgb86ALpeXFtt5i7YtANESgEHrp2ytNY7EuI5PqAvLiRMLkfgJd8TeZgHBxHN5lezSWa/c
lBW4MirwX1UTqZjF7kfVkHWbTBel5DmzllOfxofQZjTtLw8eavIwMHzqOSKrGN6s7R2aMj3WXDCe
ObDVO+EzwQxfIcCaX1kaYw4c/EPQRAQVnviXFXw2xbOODYhj515sqA5WKinXE+zHXoK59tPfmmwe
Kf37qQyR0BW8ZICgXf+CxrBbIXR8Yl4hrWLbKWp7cUUyAsWSfgh8qXxuFiQfKbJRHi30wqvCwiXa
knt4TfyhHntTMMPHBTF5T7FBQMhCNqlbeKxgGHD2+CeB0j0lhXjX5AQqVlk2IC970TfuHP5XgB2P
pn+T/1l3JHkuxTEmoDR0Fs4WHfzKBPs+6JXRsm54BO9Yca5V88OwCFWa2MctsTDqbV4sGNkQS8eu
/s7djxwEgwMgU4/kKqvIotCKSciYdp4jP5hurKULqTX3B/ia5OPqrK1JUEpYdjGvA7yQ8rFV1U7A
Gkvhp4dOt22q7itmSHvQS3c2SCXCsVoXtcOUl+VLjwannclGcfptmhI+WqPOsaJtmHSHyq+2poeb
65RfhhMI7fe+l4QvuPhrPWuXMsXhLM5F+z4ndG50Cl6Tna2wO8Ssqa1muZd1exZZ9dJV+r5Easfj
f1bCv3dTgh+cemdNUCKqiZlWeFuG9k/hhfs8e5LkAg5JyrjGWS0JWW5JfJNrMrRc5zUnOjwIEURP
d6gQozb6NXa8DyfWpz1BK4G/F7rsAJUQ/FCzVconEDw+nHMeolYQdlFXvx3fMXL/VeXLJ1ma32by
tpxCeHfH7Au3Mnnuw1XhUzknV8aPi0C4mqqSfe0mAajJ1b1avOTYMQJ0vGBTE75d98D2SuvfGBac
iqwHRhAtKrsizfVp/pFg67gYW9BnxWugFOUU55dQ4BuGU9KUVKIMAMo8BryKRDrgnLbQboX1sW3U
t5e656UFcJjeljJYRymM/6h4jt1w44/5scrbPRR8UtcT1tJAv2We7OqO88nNgxOH70MILi+nxZNO
vmWy9UMveJqFvWus6FXb3SdawRyGeUMWS2L95qI/N01HtJnc+XPwMBi4OMt0KIhZsz3QPGlz20cW
U4zIPsUDiPT5P98hniP5nV2MUbrYq5KUATXs1eDvTNjeBSnx21m9q9FLDj5z/gSEXfQoGueQoO5d
FbpEudBhGnRWbRu+2DMm7vq2BOeGSnsVgpgtrOzsYCAxCbrcOXycLNI+GtiWMQ9NPJaahcD8RP70
P+N5Ed4e765Vbso/T6kkEqK5q2NRkyMcNc50cNjx7EV/I8cm2Oorjqdk07YR8jZlQtlbUGoyAhpi
GHGN2dc5642MOI9cIcNBekvcL3pIJmmQeF5aLFaOv+waH1xS0rXQVcEj+Mm1qSNKit28zCASFl8B
3ftISEbTxKfGeVGuWSWYTjtZbVtovCn1Z8UT1HGjNES+OZQ20j52ltrJNiVUHF5k3+FjgOCj9F1Q
yUewVDdjSOaKFT4gGEYkrVDygrNvSddmLuyQ1GDl1QfMDuTPVvbbeQkXbXwwDV6p/GL7YMJzJlpp
fRr0YxGpxz4cb2SO9kdy4eGtR2KV4oeE73exR/nkeehauM/HfvCw4UQ/RUYZIpiSrco4Z4qJZsPL
7N8pbF7k4qvt2DXzsUeuAoPTfBrNu7yw/2K/FqIrIx4vf1RRdZpHh2FWtZYpFVIyNMV+kFfUhb+x
WS4gICS4JExZSeO9IFQhTC9hWN+UCzFtSftfjg1gHRCdlVvqoZlqHye3+ypRI4xVS5CDg9xqZuxb
AbfL+wFoj02/bPgNyp7/aq9+KlFtA3iC0j1BS0unZuu2ABGbfsVIim9khuxsFGtvL+yvju7foItu
w9H+RXtVYx8VwAsmIJOozBLCn8WAiKG238dYviRd9W5P0dM1cEJohFt8XiaLAwoGK1mCMzKt2r/L
inBcLTUQ+j4kigrZ4rpuWoU6njn9AG+ky/9DSy7Xrz3jr6vm6z9BQPV6UqeYSmijBE6duWfzWMJd
ba9xtrZftqi8aTxTYC08tf5ckKkbWSz0eqw7RbivMBqx5QeSNRN9gUTaWwlh8CrBMQrQmzrgYvFs
kV/QAkN3uu4rLNG4W4T/Om62bGyyC61CBls/jo8yGH4b1A3MSCiAvElm5K+Ok0MaoQAm5ApNoWu6
96B4CbWFSmpG1V1yH5m0GdahsYnbAl/uz9FbLHMLwSBpsqI7zw0AcuW6/Xqg+kLCAUE1StjD2eyz
splk2pIVyra1nX1clZTzMwS5lFXHJk+mjVvkr9dVsrvYYsNG+N/EFHyPOP694Is11+/Bkcu9b+iU
fZP9qBSYfL7oca/A9GA56uEmVoxfwPMep5BKd178T3vujq7d3f0t4hQiu2bxBWJkdvjqo3e9aoOU
mQ7CiNe5mwlhBsCqAkWlERBpMJlNpxWPZOWDQrKGrxptfuL9F0w30aBe8kTe/f0/2BgXq8m68WR5
qoPyc5TmsZ3nc515dIaM6pSESSSsq9RBoNlRXfRuEVHSsz1bMU24a23/txnzfxxzh7GYjgg3KLES
sm/wIjKT1fvONe+TI2dmtuI5xOLDP4aj5QjvZZxCJGQOUfCp8CjdrOBQ12SjUSStPYZ2azsX35Uj
n6/zOhBXwtsplrXj0P3XGr9ZTQjAjwWKKeW7N5GYH5zq2Z6GheBQ4kXq6NtO6HWL+N6x7LcinDAb
Y7uA24VEaChP4Yh1B7d8uRKsRQM0BsbWw0o14d2ssbrr8bHVDUSCmHhBPH7sWC/ZiBVSdTzYDfOS
ljnvkJVHr04oDeY3qzLw3CYHmK+dXvyETKfUJt1DJIxKUP6VdvWj54S8oHL6JZG5cUQDudEfIWcN
/4XeLmD21rD+6PPspVDsd1nqfOSInVEKIOq1XQsRWcotELpfcwE01x1usxpNQmyV8lTchQFLzZGw
9solKyyXJ1UjAEEgEpPkB7hUIs6yNWHzbvXA8olsANf7kBmfgaYH8T2xWPQtzwc6vtE5hXLCAVAy
x19bhlrPNeNnVv/YBWEK3MAYXHEFw0Cjgqoq3PXzqS799mZmYRG5Flhy0RMfIWtgXQB+YAmE7A82
oMGxenirvHFJ9wipBrXPtV657ipz2rcmpnhzkwHzfgJytpg/S99/YW+Oe0h/U4eAjP/q2AXT9YB4
wlf/Zds/dgr+FJ2Ku0sswjLsNjqYIoUBXWG9aT1a9bb+jKrgdcC7DLtDH9yZygLZZ0bkoXs3eqi1
yuew67fFg/Kx37XkfHkCoJvsnuss/afV+Bp7D7rnxgzK9zyX6EM0kS6xn1FOVSWEDyKKDZxa1tP3
oeUzE+nbfblkb+0gTpZizs5cGc846/kutM9D68Balu5dc/23dgk2m0p/VeGMH1M2wnb16Qf075mb
9ts440yec+QeAYMZqCL3YwIIv67uBAPdPKOjabz8AddymppbE4WbdihulgmBKyIAy58+JryVJh4v
QxqdErs9+hGqgtC79weo/rIgBrB6i+22RrJvjmLC8QGQIDOfzoAXRtdXz/YlHa/mksDnsYXVv4go
vk4WVi1xdCu/HT9UqS6VwzKk0x+ckmZbjvljlQToHOGy+TEtrE7+pfAmGZBh4h1CoNYxgfVNGh2C
1rvPq5kH3PLeO86+Yf42kfXPH+ej0Q8NwYQTRPUhC57S0vrK0ZRZ/ot2GEC44jvBJGACvQsT1vEJ
6utpYuLZdmxmO/wN1BDu9KKE/ZxFxHQkyyN+qnOKMXE12XxGooy3ulmGA+nfm8ZGUWxlNKpV4x1M
SNaZxePec6lPtN0GzojBQzTOjc1tzFQ9UN4jrpavvPAf8wiFLXZ8orK64lgVnrNRKBZBHX8His28
XEazaabhNah7SKhQXqOgfhf18qbTy1AGjyVVIr4Ly+WzEpbgFvmJ2srFo6/kf56osO+mYA9TE+wB
AmFZEtaTKFggA4hhZNq/0/agKnNdn4JDbuykOA61Inddw/XmxbBL8aL68f36n1S4r1Y7MlNieuYH
T0EMIHkUr9i1tomffk2u/qiqDFmdSxiLhYbEGIiHGVSy2pzjsvi1uPe7subIS8bNVNFi/P0MssSq
WQ8PEjFl0YP0nC5Gc0cl19eZJulJdtbRG/RdZOzL4AK1lxOdR/nVUTDYk3ufOGhfh2HbpVQquTBk
RtRkg6CZJ3SAu5MhWa3Ms1XW3y7vLN56P0kgzOcYyrm0njw13LkuZHMYRtQjvi5ouEDI2RX7AfiI
vkOD49qHqH1QA+GCbmn/sIA4xSRiWkhvIpk9Bqr9pt5gjLT8Xh/ynsKrsN/djgJp1rimK0V3VXwZ
LS8mEt86U/mmHlr0UyN9IkKBtt9PtFwUTmYLhYaBdTncNXzeVFt9iZGSKyke4MTsxoFhlljOdRIz
yahv6u5dLQKY4mKhs8nS59bjQ9h739fv0a6c/2KVfFZJdoQo9A2+FfsTzcjkdNZqLgntLBbowS7g
uxToaimB5BMFi/55Qo3Gl43g9vowIXi7vGR6773gxBt6i+v26GpZEesCW3s000679oZHfI+i+7Qs
AD3kdSzn9YS9VQQwMefy7Jw3Pi1oiKX30XvD2m2wy2hnJKkvjC/+9SMdxuTOdA4K8fwyRRFrZk3U
NWHAlYUJwTVOtRp8n97Nv5vy7lfgJsNV65Cdze4Mhti+C91db8HoVJ47keDovKNeYBBYje9uWPxO
PqYHgT+YjFC9weQN0biISS+foxuNeJYd3dkJprOTJdcYJ//BTZkda9uQWt3y/hROAiA0GO4KZuwa
d00zon2zKggnbcIr30T22c6hhnOqAEtponOiweXkNuO1hihGCi8220h8Qjsm6oF3oTKgsjqCopTT
0LtMs7WZNS3HZJKvziOuglmAEkG1rSsPCr9f+tslZvPhtcvIwBSdm0ePvRay67Gih/KYH2lw4m3c
xGYH+7zyexAdzkX2+b2fdp+O1OBCUfFt5AcucvCa5Dp1lo+AwKB7MC5+zRKsoaJEicLiS5bWQz1y
FFVMmZG0lc3gMba+CxVE/6H3yLpd1szlAmBn6raMsnszQm7KfEITCu85LyJ7PyoT7Xp7uaI1aK/m
Sb+MoUe0Ti2IP2XFfONeXRC+FRzrukxOY2lHe1nq23Rp/H3acpmEsLNBKyW7hnnfOi6PWBtokAqo
liHrQOSHg9r7CIlte6xv+vZjzq/OBE19EDd8Jau0jhM5F3IaMyo7aRidfCy1/aVjT3OT8L8R8wFc
irNtB4o6Lw0fIpHAwF0IQMizqxt7AtpAXBC7KNTl1xQ+h/DjMpA/GQvWVVTjuJbM9ex4uvVjltku
W46Y/20e9J/JROPWIrSlxCqT8EdE76z4+eZe4cNYa9vWam2V3r50ySSysLeuQq/8CPrkFR0uFl65
7BUN+n4uzHWUEKFyazrUe+mdG6M/GAc6qyZCM8H2rnlkcuVsx37+GSDl4ka5foGM59su1rqJzKoQ
7dlvIV0iMvpF60aIeXVQeUtwEJ6NVRVw7/YTIHyDgh5QyMpp1K9d4tNoqxd39k9U2/TiXkvq0XKb
JY61H6z51Nc2wq18fpXXVJspP+mRwqdKabqsvnlEV4qsDZdZywcRxJAB0ovxTteasuUKWKCuxttI
koyTH6VD42X5MS83rWiFJyeF5pKySkUcTklVVfZ2rHEdaWIoYqJaGV+/GQT7eEfEW8D+2INvEEtl
bdwZ0EwNO4D1ICoXb6JL8QiBchKaot4QkEnG+xQcqyY5MxW6CHTazRLK9X2gCekcyvxzSOaTY6c3
gZvuSpt9vts/1HjaEoKB26v1hy8u9HWKwNzNH69y12AgD81nqGR3wy7gRnRzjsp2OhWME/Rdqvt+
5eflfY0CjTXJaTJhhxYMW0+ai00mgnds9V+RGn4pD//FKvvCT7D2MSkqxdpCsR7TM2EBlf1fyM+2
TmRxGkfEfhVZRG7PqM128BiVqBbDEaqNj+nTIP+ADHDfojpdD2QfIjjb/P1TJcQ3Q7V2hfFSDmzA
OsmCvez4IXoZbALYWottToFUuLEQZC7Xy6mCoV1X4gXt6JddO4QnKPcYdNlnJIHHR/pfQSywaKtz
Yi1b2+qeEZTtPepEPfWXlgi/JV/esnx887p2o+ge8bLSm9Nuo2OenroCe281ZQDhslPJEJHHwHyE
Mt0nuAYcj6HSaLDd1ilod7b0a12mOIzwGUFmzmOJWTd4KisVrPxwgycUhHuLO7nmURF99+QspDOO
C3CiyCcVYDL3fU84FZxQPyyOtc6f8qp88RzEidb1BTQuinbuXxgFxD3m6rNYBFtgNJ04LYmOqYqH
YXBeE28hNa69X0RjrUbn3OQ2H2CHUAgGRTQBQJgNf6Wwh9c5+HY0ob7dED73TYogp2Df4sUWlAqy
4XjmEuCCCTPVsR/PulJ3TT1xrcr5MkwbuydUOcURXgTFY2/GUzskNwyLUC68xjm57gVeG1+Fr775
aMjYcYP6xvLa56aqzo7Ewt2MO8ssvBgGelMY6k/PHT9g+9D7ZYxiOismBpJpkRWphW3jcN/bE4vy
ay5pcBNet2lWG91TRfCMDyk+3mKT6vZu8QhNkpn9SvJFFPtig8VtgDRCdawSitjpslD7rqwPr6DQ
q/GWMCJfFemEtJ8nO2h86rAp+ZdFAAvFg2uuuWZLXFG3lvMq+kfEL/eLgoIlNU+bmpmD8+G+rtjg
9froY9ntMZ3rk8es5pgmsaiFlXFq4/ABq86vaJvLEM3f4GjweYfPWc96jnUO6tjRPYQpOmtvzhQm
lfATwtZLpjXH4fXd9IULV6HNXwG2sVPhACDLjZan7gwunrB5xp39MY5yODYKJU4CpQ+w3LLNki1k
VNJ7ZpJoYAQd+ia7+JTgOxFF+3pObxyXidIy0CMRDLq054LHPwNRtQKCN23AUTAD2UUyuZ0s62TC
nNlzKN67Gg+0w2oy/cj7/o4yOCcVhRqpUNHJMazwuLm5GoO945cvQYYu0GT3QGU2CCPuyeqxBL1r
gzeuIYyvCunDJA7FeNDvue11W2cgpjrr2nIn5+UDxfNzWZU9i3znu4xYIYJE5V0XvDCmpqiIgr1u
gDUZL93WSfcKCAZdG669mwpLCOpd68hzt1+qlmdAZsNKc3VhAmM+DC0+cINvbKpgyzlh4uoQYzmq
XRtpwPzZRgxpAwIO9dVCO7jNvauIZcoDNAmp85J5irIll+8Mqz55YMlH91qylNCo8jVrN2yPntBv
Y0DQ0JR2OAOAfqOyuZGGqNdiQKQ/aJYsIiPoOWeciGV9NecuPu7K+bck0VvrnYOUjbQYC6YerfUU
jQVGu4zyoTn183wfNSTzxjFoPp0+YNi7TpCTZ9Iy4kX8+o3BceHzrpVLs++s7iYcozenupM9HyFT
M33qbJ4NlC6nWkeXgrSBUlcuSEN0JmXLEWH5mjNOsfR1i4tVKHLqqu0CKYnetX8IZ2zXPtdQuJkR
vK9sN9yb6KWQOQzNCFnF0NifDoImlRPXFErz247hJrpilKRtXiJnvBjTr0PNV/FjQklECPvfCc6c
qoy9OiJHggiPSyfad5wn1P2OftDEeQJXrLdNIt+msXiMHXWDGOtmyai60pGkeqfC7wqVax3ymUEy
ypBRXuaGIIcuY4RSOsW31i42aDwArLYDiRYTGIAzzE/hEoRrYti6Jn0wUYkrsH9t8XqtMU3xuQbR
vSCGwOc7fMCu+bDmbYv8eYWXKjAdr0DHwTiENr6/EL33ayZIvgriM1X4WWb5YRnSmsRI/CwFYCnH
YlKOvyg5gczlxk6oK/7+GlG8zbl4xpVAzR7Ul0U6vyM7i3U6k56EICPzze3cuSPlPR4bZdrXJHJv
UOUFFS5dZyLbVZTiMZQC0SsDD5PfwIeDGccwm4pzOKcMBFfKuwavqVPozzf4yIknzjEVFMJCnpdB
9ZFvad1HK12eTGHwO7VvLATv5s76QvNGV4IqKX7TONPTOH5EZvVp+vC7QU+0xN5/8p9yaKatmblb
C1nfuA7EvGkf6PxdoD0Fx8jnIHTACE/9l+KCRzBOaFxhoi06cZLsVeIcStLnqKSQrchNlr3lLZ9M
5cTPMmgoqYa933O/Ng6rJ+GN/+kqem0Dcl5G5djUksGu0OhBc+wZY99/xazprdHb9F77MOrph4XI
xQYQA8jnYImGFYdL/ErbHnxneszyjvSHaxPgzeGN3VJAjuCG8bJNjyzULLowXGJodloELoWfE8ZQ
/6uo/qe45W6dcYNb+yrFqRIFPa9D1nLJWM2+IDWmSZkjeUN06YnUw2ybrQAXFttajOrUscw2dFTE
jDdPQUuWIWpz6PkBfCqjuK2jmSAP7ZAsYTMeRGC44Xt/rKoapWDXPLpFfZvIhDUyoJ1Mh6SyFETm
1aon8bfqCKWIQ5RZWQMQGTBpShFcX5o8Bk4h/auwJbitc04VPsUNRViFx3Tu0t1Sn/24+Zgag6XQ
plpfyOZgPsq+NoKGG7MZLvvO2c45h2o+yP+CEX12AptvFZf3YxvQb0q0hXjvWUv7Eaa4njK+yB9t
KwK40bpXq7y1mh75jHFYOHQwPHeK7K7hQ2uu2DrnYnI8ytl6cAmMbcKvNvQuKvBvu5YfU1pBu3e0
/Y1x+nrK6GuYMwQSYLsVmYWDZqII2IwCUXgnW6lXH+wjW2WHH7Pg82ahx14lbkBEdnwobfPDyQ9R
Qz4IEYMaKtlZ0C7KpchP0mKnLZl44aLJFpovs/DwAyBCAzyKC1uZA4dEjfFj5f6Ps/PqjRzJovR/
2XcCDEYEzcO+KL1Typt6IdTV3fTe89fvR/WaadWgBCwGk1DWFKZSTDLixr3nfCdgeo3OpqQU9qvr
mBP2aQcOyWcwB7dmYzeXFnbwTYeUaivijohsN1iPbZessxGCWVDdDpn31kaC6AVu3Uh7G6GLFmag
O69r4HEplsFDQ5p9HSMDEeFT5KlkE+fmOtdcdd8wUeEkJNImrvBolY8+6oO52RQ00bwc9gLFFiF3
uUM/ka4Xqp/6KeXEf2Jz2YY6fTQgIO+Eudh25s64b7QPu05EdJuwaqnySdLQOkWViek7t4jrqxpc
cLE97DuHeyFyippTn/oj6QfiJqUqOQwm4UaFjKZNPz4z+Cvc4Z4C3tvIQP9Z53O+yfsAf0goHqxQ
Tfu24THAmALVuOuQw6sShV06c75xA4hy9TUne6tpBroLPsUdo7lj6WbGLZt7uZq8CWbacrbzp6vK
GS/HDHWO1APlRrfghS1EaE4WPfWKBgYyeL0GZENgVhs4N5noGa0KUGWWcaC0uhmh8Nw4TZu/IlUk
LiqCEtWHBJqMpN2Y/TRvhvB9RGp+TATAX+rtVeyUwcb35vmE/pouRpJy4vDkRygLsdJqeo/SIruh
7zRuQnPC2jIVJ1IuW0FqbZ523MKB9jcg+mK4WGH6jEOOCYckPwZFfHceXRAVSBP9eNOWMJQAenCO
aDH2MKCtSUcm57EUltxVWJwPRgPxtWJY+OxW87Z3rFtjTrO/WZm2cHXURzzWkHLzarj4efIzqjta
RyF/27IKGtoW8ZeMW+U/b5H7ZPiCIAwCp7pkwkge0upOBfX0FlTumyffm/HvCgjp+R+iaVK94dc3
8Pk+KWGiFWc3PvdVmB3gvtJSTgp3UzptdFK0W5EcRNCw/aJ6sZwlN7wnFZ7/r5UoK+P6+YKOPj2E
CfQx7Lc3yMPtZ0ZH5QY+Vn1h/E2TrtLcCsV8zOH1nvtZ6TsLHzKwqeTNjOcfRjPbZycmriNNxbjC
8SvPny9z7MRIZYtt7ivitgicgL6CzqyaX5uZc+KQO/mTQbvBrlwyZe8Qatc/m6Vg1H6L7dedCVJ2
EjBdg//X4Iirj2/ivhu8A2jd6bb2wV7lzRsFGQL93raejdrx959vE2lVO9C9rIfdrA6mYJOxJIB2
KvXW2ca6qfaTnQrao/piTkl1KOxyvPR+Gq/ytivP+TSAZ1MElPcTulXsLe9tcvJgOjrLsYBZNUGp
yiSY0AX/6bAd0DKkCh+EJBQTps6NrmR/QnusWd3y96YCXQOQpLsVs7r3lDYuQY4JrhjH5CKaYYEx
BoRbBK558QofPIL030IfCkqSpOa6jHsy4yPOyE3oBk+lPz5Wc5N/TCZC+d7FlGTVxXxrQqM+0jXt
mX+F7gm3BILXmLxhYOYgfw3nTsVZdZ+W85OwbagFHbs1HgbBxlWP8UZD5twWFrKb0QiR2o2wQwqL
NkQnU+q92NkiqiqusRf3O8+IIZ+5tMi9KvOu3cIvZGSCfbVA2eS1jrcDIfZQKGK2AuxJmLDGap3U
Ep0Z8vUNzoGCgfiYQPgP1M/OKLJbafnp7fB/fwqyxjtQdPzz51Km8yG3WSKdYkxPaYalW5pp8zrQ
00xEG//pMR3uiZqUsXtKQMJsWNYXuEzd7WcbeQkY3PShQPywGaoWNrc/R8A3QrXz7G432cQWxWBp
pjgcDxx9eBppDLDzI2JbeKMDMJ1nEbKtjYzJs9B6dX0EpRHTa06f0apusvYO00p54Kk3EcM8VX5b
3KmmpOG0cIKD+GkMyFScbDJ25oJfpvSKe7MGNqr0iNa0KPk7DboIkLQbg1PUJWvp0nojvVYlfebZ
g39MF5vUGN3GScP/XoTA4rsoXfnjOG2dhjPlAEImIG80ZqM5ae+jCkcA3a2Onny6hAoJCtOqIV/7
3YzAeHzVomBNt0d/60Fbol8k8isE8E1Ym912NFPnggc4Wkkx43NLMtiuMCAqGkD8mNj2X2GQnnAg
TntHZsOLO0KlKic1gTwmsFhr4x00LIy7qY8OUMrqtct54HkqpoUw1756gzA2FaJm4jP97BUBJVmq
yBnNkZRvXeubKobNkigPh4nl7UtP3uvF7mKlRb4Lek4fjddPq5phBJaECUbGEGwIN55OfQPiMJ7g
N8a9MZ0dnymO8IkBkjI4WhXj9SFtD62s4u3n15OMPzM5En0XZXdN4Te3VmoQbxDY5qNk0VgbdVLc
hcMlcJCkgUCr8H3Ac5ooSvdM7oP5PKky3w2GhVR8fPEwPj3mHWOUAG8yAbh0UhyDwDAa+JgGB//a
jElP0q/hob9zQTcMabPpAo3uqjOye6seTiOKZ44jOTNB37kotqMxeg7gxz1MaJXAKlsf1EXGs4j4
fI6oD7FpGrtRpS5fD8cZf/pREZSjY8GE/P8YQE2b20y77qkJF29maT2aDnKWuSEedw7xjna2vRtp
0h+kh/IQ7ZiY/AHfL3ojD4j0fgrmZw/P+c60R+dE36Df1gn1d4ktI3Wlt9LkTsyqiS62yt/8PpGP
ekqwmBk4XX3Pys6VW+bncdzOZbjRPQDe9mo9cyxs0vNsy3EXGL1HCLPycKGTBOVXw3infaLVTNuG
1ccRGVEkoeINa8tyjK0RZN0PmDeQf0w5E6p8bQUVAlKkQOHIvkYe1UabtBp8ptRIagirTyrrEX19
svs0PZU5ah3l0bNa/L596zTXEBRXYVk007CchHKqdz3BGBhtxeIqZZTZkrdVFYpboEgJdfCCcqfx
MzNVte8WsufWFj0Xt6UH4Hn0oAwZxmw95dGyZ32Gq+JwuK6YRS9uJLtLrnkRO/txoiM+d5SfKq0P
UPhqIKQ1DQyUyObesZduWoZaqK96giTjpNgMC2PB4jC2sh3hHT/fomI61PAm77Uux7OTVf0lN4vw
TANyhcjTD8z2der1dAlK4rXr3jfP2HPSbWUVqB/cIVpbLRIYI2d4o6ZwwFHMN4zTt9+lYdefcEls
gPqEL0UBQSYLYOZ0kQxerNH4mxuRD7rIJIIgHc5gucztRG/v3kfyCN5oEi8EBR0q4mb9EQV3nTrJ
4xhdB7MA+Z06yDPpYlZkqPb5DhIop4YGDByIfQieYBEfhJ8GF2bXj03AbWUl43SmpzIcUgodxIqS
PsbCm+LAs3W1ZCUawLzOSgZbr0uTVYuSF1xzl72YHbmr4dBuZa1pK4l6PGINN7ZMrK/+YuqiVSe3
jEv//mQsdSQx1jSiTB0mry6pDsY4Txei5jthBPhCxnDL4naOygU7XY18Pk5JRec/g5l3HuAV6zLw
HgeTLSyzSuuht6drCYyOLYpudldAJXO9rUnqyLo3sV1WDfdEXADOq9sPq3aKqyHb/Rxyufr5j8AE
KWi7+PL7SdqHqAt29fKQh5Mb0WBrnL2CGHyXuQeAr6eJOdVtBTeXo6ihjuDEHtKSesgYOFrqnnZ4
mrTDU+5J0EnRx9yYzSuCSnSeHQC2zMHpU9goxaLxVGA7RvCStru+paWgxi2/l7x8smnwEftsuyjx
c0fhuxNRePn8KVJ8ebQ57LiMnlsV5SeTZsgaSUn2g/r/lYbSeWLS104KDp+uELz1dGpZaoMEssGN
a8zJcYTi8djljcOdntKURW/d5tBbadzcVmldsz1MHqwbyM/BqNrbriR2flQgvX1vMaqRU/AYsqjP
Xc0EQoOjamnS3thEijzYzYRjJe9ACDVZB1NcYISI/eyDDItz5n8MdLoLr4Ve4gQ5KT6LOiYi9Z7Z
cGxo/gFOue7ygvQ3hRLR2xhAeAtWhDiVeVY71C9QQNPi45/1dFlU26AYDzkrMnl18N407shN57j2
I+4NKBEyesm0oRlOyL1iiLe2JxUcJ49kbTJlbjuZFOeiaBGbIEShS1sB1lmkLF7xl594eifn3l27
fQNEVRAjE2XVU063HtK/pPSFaoA8eEjOny9C+Zi3J5dBsp3359KfaJUx9HyfS2ZWdSfkrSiRR+Gq
eZ86bb5PyOhWDhretC7h+safG2JMPj3Cvrs0dMgWcofmDbzgSzTF8Ydyw51dJwS6JfGDC8+A5Bxk
4VBfHz/fzYs7coyKp893MKiBxjfPZV0PN3XdVByl84w5Zcm0Mcyrpy7OWYwd/GIhPZl7p7UZEi6I
KcNbaqYgFZdMhdGWCoosVCdz0WaVp1711nNNd1nROT17oT1fhjgxL1VqEw4qsWDRVkoY5qfJkw7N
uy5y1V8E/Kw5yGL+vPdsY/qIO9qrtHW2iG7w41ajz1y2rrkIy0uOJOI0ItzHUlUjD7fq0+dP4C4p
EqIReC1/ThxIId9tqHZ/o9wzlPU35p2fDED9O7Yt/+iHrn/JRfsKQM9cSFH+ZRxCYgyRJm/AosVX
YAbOYR6ap2l55yIEuPFUQ7Lqgloyk/lP2oDFi7amxSkR2vvYiZLXtARlBOikulVt+AzkksOnAbF9
NJTz5k7JM2U1di5kKZEyjftJmAwNYjSLmaf4GMwDfAhrmdH4JzdMu4dw6P/Qi6g5UrVGy5iYp8+X
ZPnJUItECOn0RnotzOWZUYVjNXqvc1M+1ymB6NNs6v0nb9+Iy3idIXDfpzGxTNNYHXyIm0wOPR6g
LNN7fCLi/HmAEC3zpaSsCvj/c22zTROd205mfJa9Hh8m8CFmi6OxycBSmVF7n6Rtso/dON6ZvkBy
OBYfuUYkOkHsuHcj/TowDLwRo1bv45SukzaCeuIX4lhZsl+TaaTfR5EjSBu6ezEJfdtzHzDScPul
4dZtMXMEV6+ZgktMbKzJLPD6+ZK5nP/t2KPl2Rt/JY5HLFguunuoddW6dcWVO/BMoTqR8ZnQ3SNB
5g+TQbeZ0qdLEuiPn6Vp3jrAH4hcMWZYVoZpHdGRZAv9n05/Nr07Xf1NmohewiGLz7S4w5//8384
FuIxxzYFiQ5a8+p8CUizh7xPu6SmZvVFu5/KrL/zltugG9uH3kzbB6Pzu50RuYcgtX7AZ987Tdof
ojxPTozT79PloBcFoWAgxtf2/94WZtFzgC//zMujU3nqoxzIRNf2RHxrnXjXzGX2CbdYH8ac6X7r
lQlGkCC5fP5kdh7Fd6R5RGXVH4055niRx2ePs98DBebPmk11FxUd6ZOJC8RQdE8++nrgV7l75zsw
xUIoi6vMeCZwvcxYvY28GXwyeE9tG8nnHg3axmKaJ1ghLnlcynU6xu7695kZXxM9lFRSOEJRbSqo
H+aXmNihnv0w1sAMoA26e626o+eJv2kIGNg+cDT+/l+zvoZD8c850iRqkPrYdl3zSzhUh3WYAwQx
aDl+kp/w62+0m7Q/iwoLUwT5/mEavHAXqvZH2SJA1hLm5dRv6qoMXplKBO7dzFj3WFZCHiKV/iyT
FI1CkHqHWJOwY3mVvi/nMVkqjW+CrT4TYf99IzqOqx0bCowlHdP+Etw0xNngMBroV14rzgMX58jJ
OSSK7Y6iGPBO6klO93xfhDBz7SRU1/J1KoruMjHDm2M2uWxU9SqDXICjoDa2ytZiw6ncR+RyN6Wm
fvftiuxzAo02VUosta/65KBA8gUhYcFOWP1tNsxCNCLh1dAa1irzyScWDXtPYStC630SyeKqORlz
6RFvR5auN8izshz/xZb1Ji3sbZTR+5U0aDZUkVtv8Acarvgsu2qpk0soziWWV84Ipt5mjekzNokv
SuitFYbmJbKmcjvEcF7rAr+m6aWEJVQ9xnyBdf73dwvK7F+efVrITMRdraRpiq+BmokAdSQkRg9p
i1vJC62nwKNV0hFIjUsPZyolagcL72oBidub7UR9gjUpy90GJWC+pvNUPTikae38smLWmDIa7CvO
pE3FwleOU3/XgjZHDYLgMkjn19qJ55ucGIF1lzNgAZtrHylt2wudNvcpEDEdZtSkNsBhzNPFtWvb
/KDrOtqhLPSem6Z8BFfV/UzRT1o0x5LbZo7FGypoIqnnKv3DQkRngVbp9dJF8BvjMk20GVwSups+
Y1a9BOR5OM02Au7wHRbAq9UG8oa2C8fqxjcfYqHFlVRmUdbr0G1gDRbmCfAyJFcrMI7uXBrHXk4B
VBzaicPgMvoyXO9oG515yIZowE2QLQMy8ro2USPnNcSH+gHvXb2eMUhI3xSgzLP2Nm0tVDDkEuMM
V3la3Flmcw7dqHwWnS8e2tpe0e5zD71EL4Tp4srMLnqWlVEdLCtM6eAd6eeMOzJzqH9COewhhajN
EDCe8AyzZN/HBBiwZjxGckRKYYaK7AF+Qp7UXdmJXSKZo73huvkJnFp7+v0dppbAon8907aUSgib
hc/0tPpMCvyPsLpSStEhOIcgnZlPsInF54Fv08D14oCBY7cb6r0EhIsxkMDDBKTtTcsRbRN3FcnU
MnBuC0NfIph10ZS9BTNCcHf+AKUxLVlBkZPtR+zr56k11jBzmEMQDJO3pn8dSSbJTNWdjehVCt+7
w2Evu8rjgpmLVR6SVqgi60cTA6xwjlBx3gwNzbt3PZovkOIZHwfhN6nhelnDvlyPJSSXiEMT8Lpr
fkk/NcnrgT6MWtGrgIAGypuOxtDjUVKOsRqC4c0TyFT8sBuwrIK3k2gJb5HKnmzYzWeHS72vRDfQ
N+9fwzSY0NiZ6hYJb7w2CbACQ2j91eIfgEQJGGNc65CvWTdT+dTbR1PaLxg6DCzz7DyRKZ5Jx4bN
sQUDZoB6vfNnsEpxWt7HJg+7IXCrVaGTfmBShCqVEK9QJc5DEL1jlLMPvudFWHJFfJuo8DiaKv87
Fp27Nhh5fROi+7n2f71uUlqsVabncNm+FCkcVGPh+0mBBYWZPOtTg4M5KH5UzZKAtRwB9JD5h1SY
J4t1/sJB61h8DADeE9QzsbuyoZbQh3TzZx7Yv4r4PaaItUL9gpzCWg39Nu9yKAqtcG/omeKJdXxv
VTqutXZJCzraA06axpxmLpj2EY9ga/a6d1036LALcpumniwzwQekkP4R2UsUBcaxNOIoUbcscyCP
NpPosfH3gKl8OgdM52S28yLP2vnCXYZQ9h9FLLuzsNK1VEwETdPOXzhy3BmJKO98KWCr5WeMQ81D
10e3JUf31e+fV/E134s6hWXeEp6JsgrAyZck8QSho6mGoFwpM+rPY+9EhzrBL90m3imvIuxzKsyY
XYMWBcR7KoJpOHet85EWMSz3yKnvRVpHK79ImDdil4DcPdh71MPf5jz+t09KQNpSsAKJpbjiSfuP
lYUZAeMOrKK4BMIR+E1IWypcZV4snnyn/BiYjZy7KnY29DbkBjfuoSaG5urN5qOd292mGPqUdk78
A+Mp05wuY1Jc+fKb8u+X4prr6VoW658rtansJazyPz6ln2FV89umWEUzSCVTEwqUkJG8DhqyNEOc
EKsyw8f1zbe4VHn/flrotGnLpd7kv8L6ssqUeavqCV4G/1a18+ci5FxK8wMSSqcIz4Ehq7ZWn5aw
WADB5fNkHdSo36FZgXttDIveBabNbz7Ur0ufgmnleZpPpExHfSnv+rioa2sCrBHb7aFzqu6SAM0/
BDSHNhOxIvtQdOOhTOMW+as6DFP3/M0n+KU4tpXNqiu0tqTrEun67y+jbU0YmfQnV2mM5dGDfI2t
zYfowT+lkFTtCqVpfSb9gQYK22Y4vnLe3Pc2cS+ki8lvHja9fA1fviaP+8J0bcfxhOt8edjcDkWM
lUbkqYTdJbT7apcnXYxPK3Xe0xowPlKYg5lH2YU26BPsQvEKBhZ6eaz0JTFm5wjI9dXO+vTAGUbQ
ikjCrU2qjM2w/ASbIWSe50EA1o3oNq2I/LuxfxE6HBLO2lIeKPhg3TEI1f5Dq3Pjb7e6YBcIX4hv
e5utEXzFkmDDAcyAqRyn53Ho3sqlxfn54jlgXzJbk3INz/ChdhtvE8/hXUrn4FYSo3WTm2P0Nksk
j0bTDafPlvvnixG1fyk38/eDbILzN9/zrw+dLShp2Gc5DnEK+nL760RGOJsQKgT5kC9Zkxs5yubF
RRR0AOg+r3Fg9zdWVXrngrRzfxqzR2sZK7thTpPkjTNEqPwKkJsrLm6X/PH7zyd/fTxtYbuWC3NL
ug7b2r/vQyMvIVnNHAkq3AUX1ynuZ7PpNuFYwY8dOwYSbR6s68j9k65Vt3WXYO+hqZGILMFDY6n7
jd1Rm7hZ71+LYDHdU75/vkCjRvE7mcX+821bvEQgE6WFfJ/o7uAhcN/rTLIfjdDnYK95h6ikU5ep
Obp1TOdEceLe0j385lYXvxyDbVtawiUgVSjJrvllHbQ5Lpn0ISKGWdmRBSK+2n7lXQZIzvHdhC9r
7wcFyeaNfwsN60CMUnOSy18bxfyBgfcNSwtn2jG9/+a7+LVAtdnpHNtGLalw8n/JUgXBALUA9/mq
Y5pwMYzGA5qODlmSbsPTaW2MUI1nHsn54AG0Wle0PNv83cxgBRFeUp7DeZrP3WDKW9Q0OVDMSK1q
21UXUEb6sozt6YQ5/jan0s/yHqjRPP6Iu37e2FhAaaNE+mFsHKyrQInX4EBgxzhkf7VM3H7/u/6X
zd3WWlJBSS3JjPuaLlrVSjVMWaKVY9krIvBoVLcWujTLMa7IvLdjV3sPYQXtE53jaQyNEKDMW5LJ
dReVzZmYNXk7jC3eiAyhCwIW0llF5F5//zGtX78ShwBxk2LM4dNS7f378chCBEvclUt8PEYSagfq
8XpqX2afOVVGnkYwFdY9AxZxn8YZB/8iWTssSjd14j9SHNEjKgoo/m6i6WnBuFHTfOgg0YI25kVz
IKOJq1BveMSv/P7Df0ab/3tN54HmtCNZ1y2qqS9rjxEZBIE3E+J3utagZpGEd9341HqOOmNw+hPD
EXgXBI1pTXQeJ35xyaOKkO4YV+fvP4v89aHjQMB8l91OmezpXy9kohJPqBZ4U33JkErfFKk3vQwB
+gdP6wHINxZHo0iPjSvSax+4zglu64vpe/RY48g6J5Wr771OABFxgj8B5hgHO6+XvOlw3lgiBSZX
defPvDlz5hkqLPsdhu056znQhU4fvaWdScadhCKSVHo8Z5n9DkTWuXRlDXMWneDWJAdxG6QNI6L/
j1+fnZV73l0sDOaXNQffWZJWdZauasv9a561cyGq2N9zYBbQXZQBD9ErtzUAiHuvsBTJomP/Kmym
Kn6no11Rhkz063JJAkdP2Yfuo6EnBvL6nTin9JLQGlk1RgRSank7RIVzjBLZPdgCeeNsZs45c3W9
r1PUkEFjlc4G9vqGo32oxIdD5sUwmWeFlrxArKu+6QQ6v9bHlMasbdZnOU/Z8++naOLjhDDh85Xf
AY6cy2tSOcEbNqr0LDMQ+i67287XkLL46saVVRZvYJjaizkXaEyalISrkDyFdoyjN69v0APp9BIu
7bJ08vAQgOrWBjbFhCBIrCDRnl92PKnWn2EiRt3zUCAWa0oizqwVi+yGFBIA/r60UMcGRGtlwrvP
cSKstVM6t40RlEfCMwKwUZ35qDJcucBbx20waBbd1s1vA9XS4wAVYJK+YTSBfMHf9E7U+FMvfRJj
8KndVEXToI0U9X3klOXeRW03dM3ifmuepJk4hwSy2dbqEn2cICY4RSjfS+nbOzvpyG6ZsoyzWMgw
ksngJg6T5qCzBYO7IbJ+3nABQzAfXo+LZbBfvMjtoT+I+VEYpVrj5bd3v7+F/9tSaDts3nSOJU13
tVQS/3F86KaEAEbLhLVLRKUuffs+7+s/zRxDX47gZpfou2y2yl0Tjwm2UCIM1GjdQ1KTzy4Dui6v
j1hW/YcRdj6EZu8uJajoVLjI9QYcWJ/vaDjON7//3P+lwnHwhnouDllpOb9UtmA2MeN3UBEl4OMa
H4Icq1U3NcEmMUuwjHwV+xxw5UEU+hCGUB6ahmlOA4x2ZRq2d1reOsv3mPT+X747IOVoJxK9aouM
c8x+q3jqEDRZ5DH0ZuvsfIlPjFEGNR93e4uZ9SQCN7ljBjwsEbMj9gDrh4zSmSlFo4+1wrny+19a
/9JMXcp4U5nsrhZHvs/+9n98WYyOpkxFYD49k3DsAXbDKSIR+Kafgm7TEBV4YHwWX1yf1ok7hPdj
r7Do1s4Dkx1z/RkxUy6Jp5B6Itjx8NSJS41X7kBqc8SZ7ZR7aBSKFlvzCtxztLHNIrnMGgtni0/R
2VhJHR+GUfyhQquhfxQ0RCitoACQ9x7umzFjBAIO78i9XB2qvq9QmjrNbpp88hZq06IigaDjhVSU
thkS1eX2955elaQivsl+j0zGfDXoJdFtw7+FqLP75n7/3B2/7J6uBcvSVdqiPpZfTkS6byDWuHm+
suNIsoOQrGCKDG5u2IR3UU7TcKAVALR9gL9jJN0jop+YHPg+f5i72bqZgnLae0Yf3Q8WtiWBOpiz
SYJ1ro4dmkDkL2wncpe3qhiKk2UlSAX6Pn526zremq43n/oeKIlXiULALxPhtggYPn8eYzByepvB
zy1YwZ67Fj4G78/2cl2pYo9a8uPz3RBbHgGnfrXKnCVzozbFnoAH/FtL4yiAyvXdw/Zf6iXPob+q
PFsCpbW+LBKxh86RmTgEA4J30OQ+d0WLM8NCnPD5Ni/KvY6C7q7yBlZ1w9UbA3zuwS4ze2PTit/n
Pbi2FM7+D2zKqjbxZhfAP9JD6gz2baCT4RrMJzrGkAmYwNPLLe6GaArwktSbIgaUhsB/PAQzuS2x
6SDxkd/8kuLXszvFueUyHdKOctXXM13v23ZeJhJ9R6nmXZikw8GO7LdJF+/cHP88H46aHqKiH9cK
WNApsP3x6DsQaPBzz9/U0r8O2mwY0B5mBipVbIFfG5KjUVQR6xNnACPdUU0VjyIOo6uascc3IUKr
WNZ7NU7mKcyq91LLS8+q8GZ049mfu7eum861PSp2ZU+tdV8R2WopBA80DhlbTuTnEnjeDH9BFHJ/
fLNQLTfEv58yV9gUBlxIbXPs+VKj2gTZ4Zmc8Nh3MLtRZrlbwPAPUzUAxg3T8HYiOfk2J7H5nxcd
1APYUzxEI1gonAlEm4YgFZyrJWX9ym/aHytEYTCNeBtJjdlw9gBFntpAAd8npntrx7nzNIOHLYHj
PZopKTejb1S3tiHea7/VDy2BMjeVV6dX714jRX6lki+2tmUJHCxzu25aHndEzaS1BhleFu+JDILh
NiryaZcar1XaF4cAyvsqkY1NbVV2qzJ3W5Cihn2fkKobRC3h9Izbv1m07F/LbIZoznI1uR8c3KD/
3qRHbdfliGwMXTDIYRAcC9rUONL/MO4UGIuNGTpqFecKKHuNQ4plrTl9ZpU0kEJ3/oQnt3MUTlCz
CvdTDOp9aUYYcxvdyfkuNcBJG6KPWIvs/52LGaV2ds50fyITq/knKhPZMKWWQdJgQS19+n8vk8wH
YkDvO0YBNzLLhvc2ZlJXOXhS2iFyn9uYsygWnncngtJExtwHoxb6D7JPH6oBzDT5GxjbEQ3FIPlO
MMWrVYoMaWdIDyBWH3j0gd3LiG4/Tpx2Y9ad3CSWi+W6DPMtx0jrAumbVYHqrYmYKk7V4wx+lshb
YA7frBTyv6wU0uEEi3hK0un7OmJxjdxHy8Fy6C6myknGONQ6q7+V0dhvemey7tEeQSLYdDauOVAw
ZTdUJ6Mk5MHg6wLVJOa9P+E2mRPgyO1AdJojNpYaQXGSL4vn2DPP/LvZOqzLZltMVnjvQAnR9Rxf
G4ulEGVz8EjQAxRJVNFN4cCMmKGigkn9rtf1aw9x6SFp/uNqFsivFWLSEoaY4WtAceyl97bb/BFn
rvNeLfqRMPGcY1ZGi9szOXCbQbZE6n2s3a45OvJmbDo01rILScfpnM3vVxn7122JXdzjw7ErQU3V
Xw4g9O3hGJE7taqGeBf2OL2a1hgfNBHKJ6OHsQf57+HzjwKnhCoa2eQbpQ2VRRRcjNIWZHun8moG
1nUEh0DMSnQnXPV3ibQK9nFqbxMGeDeC2fZNzeZ1rEoHEm3sX6qkFTdyNrxrb4riMmLUX4VzNn/Q
VD2SWJe+WINh7lsC/W58N/sgrHe8l8uLk9g/oH2GRGwML4kZ/kSTml81aQBEHjIaSv01CV6kIpUN
Wsrcfa5JcTiSf1BvQlsU+3zoazSlbnApota/SRtzl5bFcn7uuh9MQqNbKGOHMraRsAVXQwTfHPlp
M/yytnvCdrTiSiDqsb/e/TyEA3s04J5mqvs9DijOY3U4GZcanlQQWRc38fJzhhHAJYRko2ZjOjhj
AVZdRYO+MTnMWuqu6weAzlUl9+O8xiQGlS7v7a0gyu9PWYkPFuyRKh5zyFwGaDTd2oKR1JWPQ7L2
ZjBDo9nJ59zG8RR2nvmnHMjuBvK/8jqThoGNyEkwAVjZi5EgA6m2c1uVbVILd0DZV2LXVBnW83Es
HxouH/1A3E0BHBHyN/Zi9hkXJzMRjbmCENVClz8zdl9yY4b7Bpkr/gcH54bpN2vZeT8rj2ouLmt1
P/jMhCt5NgMwfjddvzwREUShJASKMkfmxGkU2ZPfF/6lIGsI4ewfdpbYIK+1fvCwKDI5nmF9T/tC
dyadVyKIGePCq+nQl1zSxc8BONC5Idub1m4Xe7uCOS2iT72YZqxV5MYKG60Jzwu2FC7D+n8Rdp7L
bWtZt30iVCGHvyRAgJlUsuw/KIdj5Jzx9N8A7Nv3WDplVa9GUbTbLRIksPdac44ZOQ2cxxtjoGGX
ETN1SGDoZqjlIJZy0EMR9K/IPFpqWmZUWNxfzC5/nVpfOmPYjRheNp2bcRXf6vQRr+S9otEsZP6x
Wj5osPS5eLUxsPI4XWxKyFsA9cBxnBM7SqX80M0JtMxGrHZ9OWnuiAXCVTMpush55fFhs07KcoiW
iPZR5aOgpPl0iGqtf8oFTxfxFYwgMp+YkHwzOnpeaud1HSue4X+HRpRe/355+Y8FmCXzH22564qo
+t+sesWkluOm19lWZsqZ9HFYIW1qEMMykpzaEIalxd34gtjuiSxZoMkTGh6hqn4WrLPuKkEz9txA
2dK0/DkKlAOijPIbABeieLHQav5LK8NvX3Zdaql+sGJY529/LsCYhzAMpDmnsj823vzusT8uNoGy
2WbMYHemwIemrBeRDCsFu4u5dEssJZag4v4h7seJRXsTYmvLLfRQOk4SbkAd+Yd2TiALM38jxfCI
7D5aHgnBIHDlkVJPLuX0XOUjLPPeQOY0Toyws4e/nwjpP5bmlkFLmaU529/3YzVUt5pEN5YzEUbT
2VQmae+HDIHxFoTb0TLzfZ2r9Z1miwgNBA4h5th9j2Llkk3SobMS4670VXwZmRtuiQmZmTUlocla
heDVhRVUW1+7pH0Iw36+oAmfn/SU7ZWpEwfNv3wV41A5kr2iHBMYUJsWkR8WHn7U/fIfsCb5Uc8q
3QmFqHPnsPhpYMG+1eKlFiEuVmWOOWoMTv4kZ7d4rrnCI4pCCospwJTkb2yYd7Mg6J+18WXo8tHT
qsbcKYIeQ4bo3VyMGy+SE5L8hsZpVUA4TDWzK3GQCqY3A5oobjw4VAMtVuhNlQfkpnNks0EJjnBx
34QyHkS0BwVyUBKiov6Wz6YC2z4QWDlKma1UlvRo2GLXT4/S8rjq8xYFSHEqsznlLokMhIDO5ED0
Sf44VsABiLtCTyZkS4CF6hBP0n/KF0MTA4hjgo7csWooQIWgspctfoQMoi+EbE2nFM/+NovyBVBu
1c5MLJ9Na1E+0vi7zXjQXWREI0YIiVQkZR6/Qovf9IOGOGAKBTIwBiYaQtiBCTTiZ7UB6vn3T9t7
taqBNoE9oCHKbHlN8+1XJ6qKtJKhQ6ly3e+HHD7FqHyqYKLbaZIHlYs9cXAnq0o9yUgmxjd9+iot
qKtWxjxZjHSAExAJm0IDED3kQ/Y1Qfsool76HtTaMUV4+FMwIffEJegr3FJcFI9NGUyEAI/IYrnO
2oAFOq8pomcNA/tnxF3jhtGcdiHPW75rSXkzsgt8kfkgMjpGCbI8DKt2Pqipr8N1EWlRaTHJXQ1N
eYv+qwsKqnTzTCd4W69GrrypeG2qZiakx7e+KNrizJw1EPdkgcx86A/m4CuHAhtXvhFJa/pg8Wa9
62XxNtNUYGqHyGQZpP65pwnBn8WdwQ276Ipn+sXZTjD6xtHoetFkyYeT1JKAWBT9ayfWPZPqcT6t
h7AIsWSF916+jfKtqZdjV9/64CZKV8oiqEq6DpdKPTTB1ZAulnQJMF3eGh1mBBexECKBBketWvAB
B8vVw69CKMBvAoLjaG1d/8RgePQzCxtPmOi01wX1xt/+2lcd0um8HOy4Yoq1lC49KOGj2i4lr2Vo
j0n2RPXTU5Q9BcLvmutn339q1Oexfq7U5zx9oQr1OZteqDh9qQW8DZDIPuXCCwVRYyPUWT8QkQTD
0IL0cLfCwiXKyvqSZagbMba96moa7rDmtE/dh20fWXy37zTYZCCYRS0ry+gq3jTLJE2mCZGgbZd0
BJIHUsHx0kGUHLLjaB0U3iT1yLEFTR2dfMxl5Ew1p0Y4kc6lHYkbrMtzMy81Wmc9v9Bjp1Tz4ueX
PkdqeDVNjERXasYoal1L61oVt5pl9Xwb15rnm+kvVVZ33+c0wOO7tzyW7gFzCSflPXnS4bhAdcue
mjZT93ISnAS8VZCX9WoflEZ4DYoEDbwmuYW8F2jIHcQFdncQ+oNB6rwPK5HP/FIh4STWwU+PlJke
E5TchESoR70iXPwU+KdSXEohnCI/S/kZFNYEyQpDZXqhgOnK6aXTL407KEcruVb6ZeqvRnIt9evQ
X3MCJ/Vrkt6oKL3Fw60wlgqHW2bcEuPWZndKH+91dlfHpci3a2VHHu+pdRfHu148xNa9lXr5aBHX
kXQKPdZFgsrVhnA8E+x+IsQ9sUgaFyRDDFyILsldFlBkBF09uDgsyCt90PIHZS0pf6B8A3LZg2nc
+ZSh9MNMqhp3Nbmnw1Ji8rty7farUu1mRaTM3Iz1GLZXJboJzVVVSAS74njMomvSXpLoGrUXKmjZ
HV869dx2Z45ld26SpTDkIKDSh5O6VgqTzDrSHqSS+hjVxzA6MiTOh8OQH9LhYBENFH8gC3+vkkEP
hWpAovnHVtJ660/IAthhdagi65TD4jEsEtPpW3FwRkwcj9PU1Re/sXg5qfbIBJ0YskXzVw9dR/CE
SjA8PRUJxcVxfWo9EACknFXlGE2aRQq8gVwc6gUJdv18Dy2zuQhdt6skRNrhBBsxhRwDQKSYvoRN
vdWlxPwU1www+GZGu9WItDxvZKDop9bUPTa90a+/L7KwDvXmEKC83CWAizeqUfbX9ZBj07tGvRq4
rdzom6l4nVlpXmqlSm8YwPDAJN91tUo/dWNT75vsA+HD+/XzMmRHI6YrqJkV5jRvrvANmb+IvYut
NmtPcRJbCIbmnbrg0KKBras4gYWZ6wr/U34J875hD0/OyUQK15iNj7KuPZualtyxu0UaG1wl6Ry1
7DRYx3C9RgDFV3R5pBYXH9ybpOW69sfqmd8cMbiEioSBx7strkknuOiyEcpPF3ZuO9fcJWv5OcW+
4qgqNo4kK/UbGS3Ak63gRUONDoaD3qbRZy2Nnp7A3yVW25DxcbVJfaiWJIG/r1Pk9zdQRkC0ZQA8
4DIw3w6DYmOe2FEAO2onEMKFjsFFC8zA60S4OXBpjMvU0YVjjewMYh6DLimmbbKwpWGTCCQVvmpV
VruD1KnQZnryFobsFFuo0+XJ/wy45toW80fzl/cyHd5aGmfoBpkkoIN+oxhgthTMTa1k21isfbxo
4ANNjVyERkmJ34O3uWXwOuy19pg30Nz0anK1SkUHmhnTKTcFr0bEj+WmI2Z54L749zf1vYCFX4+F
iYqEGgX1uyHAjB2agEm4bWHnl8/Av4nWGuqYloE/OGqjIEdm63f2dSINMYld5J7JYtzIjBfN6YsY
dcAefXp6haoz3gWV4VmaSbdzlD/Y4b1vQvKbWovqgtv2KsJ88+3KSL0aa/ie4bRcYisUyFaDMs9I
tBpnmlqnG9OYs10ttTJyNAKk8FTh4e9hkc7ycv1GprAMnyS7LXt8byGRrLU1GWdJlZcxjAlCpOtR
KISZJDoZspxLkBG4nYjaBH1H2LDJMl9o4TCilnzpUVdjxe4nxlyyEFlEYWj5zgjZonxwiv7jc68g
+UduyMBaZVf45wsXs5LOKTq6LX3s/tgVsUnUZUvjVdxkkfI9Riy8w5aMv6d3NJ9Xa6bgs/7+S+j/
cYVQuKixAkJF9F7olCLjMlMpW4Aa4U6UCa2BUO+1Wr2kppTBAbYnLWm2mPQNyfbDErpDSRM/kwXx
PSRu+AekiUND/MipEeFODuxw6QhDPZVb9VtB5sodUV91XRonG75I4nEMkCtNdTY8gtVG4d3aXD9L
p1Rpe4XNdMLNXF6soCNIMcPbPi3tkrbsyJSAkpykOB/CCt8GvOa9abbiTUkV60moynijIHzHJR37
T4bB4KVRrGK//qkqtrHT+Zu4zRFtGT7piRjDPa6NsReQJ2L7o2Jc51A4BWJZvRjYZaQsFJeEGXp0
kfSANuY8iJAWJzGrPIQk1oNe6RPyXBLr/n5CMHy8v2ZrzGpgQtD5MNS3bWpotF1Hw6kEfYYYZQ6s
s6mi/1sflWp31xWWrUulPfLAPRmD1Ngu1aX7ud33ljdaHp+ddicTKd4uNSiu5buTshRrJ5ip5DWw
bcFOU5K2J6HigLsg3ScazmS9fR7L468Sg6OiHLS1EkLu+gOqRCry94q0lCbtCeWZWmxu3qKulTzK
b72g80yf5jCh8O6ouLNCCJOrN67auIQ2FoZLguKMFIaNfOThd9VGL/qe9wAfSVHaU22497X9PO7r
6GBqIEgPenVQq0M/H9geZuZSCdUdw/QYka7UHYfglCpHCqHsr6rmk1IuVcynbD4Z0FnIBYVKkp0p
8CQxNLwPTuG6Hnhz1zVRaHLn5cK2zA///GLnTVyWExRaFJvNeLWAv1wq6RCiOsMahqMqZpRyp1OO
ea0wfza9sks6cOehHyUnfKfFIdZTcrqCNnqM/R9qWGVn+qnZeX0kpOl0DGSDG7mfHPQi+izg3XnU
yQGzQ6MVH+ZJU+yKTBavYkVxL0+4F/MN8sVPeOWqW1EY1W1qrMoLIzrCRjpUtyBQ7+IEylu1lsRQ
s9MJbmu+x3E5X9tIEG8IIMKNYZXqZ4xsqV3mKWqhjP3UHM2jadP7UDctLxbUFoTCRPWMvH2Wwdae
8WEb59hoDRAxqr7LaguOAwJEeHva11jHZCpjMbAV0sg3q3JDwta7Ycve3okk/0mgtnWLsxrF4tKs
LrDcYT3NNUTmwKKbXs499Z6K5F1jvcwFl6jcZqu3iQGT0GpANMBbaCJZ2WGChFvW491NlL64SZnw
0s569j0yy++ofaGHyT5vyUdLR/HdkAGPKWNvbjWaia1hFUH+S+kCQEtQs0wieocMPtENYuLrPImL
SOUhuGiifUuCEBCgaG9OS/nTvjT2mNjN+IDVemwOc3PI/UMjHQCyV/mxH45Nzq4VL6Sdxqd5OOL0
pUoSzuJTL5/MZqkqOM/yiSqrcxcsVSNYX6uvuJgtNa2lLJD5s+Gf5fVo+UQmnbPyAnRLsDYS+JPy
EgtnqikvkYQe8TKUl1I4U/VarXCmerZuOsFCTsPfWWuQztREnF94Rryphmc9PCv1ckzVk78emXFQ
lgRXpi71u0FO9+fJiMVtZTXFPSP4i/DpKX4k4lPeAOKTb7NWfioVOF7HnF5meeqCk1WeDB7MJw2R
sXXiSy+YJ2stOTuLa43D8o3vh6Xagf3aUo1+HpML368lHEg/Z/q5TS7xALaSNOFznlwi/RzoYFWW
uiNdNLWzvpYQX5a8y2Er9WdZO8/9eVxr0s6KwS373KW/azROVJWeyWFojRMSaRmVdLFUWJwm/0gN
/jGVlvLro1kfjYhAWmgIB4VNI3vFtbLiMAP9F/YJfmNlr3V7Ao+iT+hUqHUJ6s1cc3H5dV4JIZS7
teKqiots6aNb1LLh+fMCp4gStzkD1wNr9rcS9VGcey2WO3ZyuiHY2Lb3NDbFU0ws1VohXAOC2jBq
LR68pUiYCbKlRt+dfWIB3EJxw2EpTNYCPuvITSCpiUvp7a7Od1O1U0i+tXVlpyo7SFy/qklBDpH5
DJ/MJYXd0N0q8jRkO6VHFHEO3FFDv+VFIaLMpcLydyGho9CRt9peDw/48HI1tnbDLACRlSvYFLm0
p0ppD/E6afdRuw8sLySil5eDKhfsS+uVkjdxR029wXepyXdT7myKG/BCiqX80AUJRzXiTmt3ZJxA
wYsIht5RGi+El6XssM39qq5xqZl7Ia9olphJmIP1BIM6ND/cs7Cg+48Tx1pTU9ltGagk3+gvKknv
VYEAOmJg6EBvJ1glZGmDBQ1sCA+UUtkBmk7JjgaGmTaxAwGX0gB+ptNlzgBYunGmzKG/SUmqMzaO
oi6lrWWwMFOdRHCytQqieQGZrUXqVce1QXAMiNoCfCaHZDyq1pxWYxnu9NpSIz+25A/QuHAGxhuI
pwFDs1vNnRAZH9g5km5JNFZsinU6NTa/q49sCoqbpW5la1uJzHCAQG8l2FFrBRDdg6WYBwmlbSZ2
Ky5Vr1UKpALafuLkZNAmWNyWmitnoIHCNp0EisEhz4YmFjWZDlDakiehCptOs5bE/CNCQOIs+gfT
oejAUNFagengsaeUtUgLRz3YQpxy4JeSjEjJsdMjgomdKXYskmYtu0DyNNmZakNhUSakPXZa2BG5
fbEd+ywZyOHdZpB2llSXLaD6dMIevMVm7XsmIRIEGXJeA3tObbWywYSj2I1hvUs2ACMgszJcOMNW
A4dkFmpei+nM1Dj5S4LuvKFP4BBjy9xNmRw2TClncOItcgKNLJ2l8LgvNndOGadbW6paK5+dRgNb
7nSa07RLtTOZoQ4UVmmtiWkbzt7IaU07ihywPIGylES64GgPDSMru83tPsdUYSMKgTJrqigTt7W4
HBf917QccwMdBInGtsVyPSFa1I77pRrRrghV05YqBP6Ij6VtJA41cUKH5ThQslMPTrceR86jzG8C
4ZHfaql6LdpXESedJpbpAFmiYv4mKC3C1qOdLjmq5FiGI/WOAeatd0SJFRQuVmcol+rWmmPHtGyQ
kkigc9VOVVudbJLN29auCYBm/cZ55ez6uMy20p7uB2biTtxa/QfdgVUC+OYCrlpIf3QNbzUdLfnP
FWo5lWkGPheVmi/j4lXF8BFvePjo14rTD0PmkXEQIjgzRQfjCcuTRlJeBeMeIMPwfVZfqTLfGQ4W
rimm+wHpnJv0ActUSGJI08Pr/z+k+CG2hvFqGa9J95p1/DOvc/Bada9S8KqsRQYY+NOVgPpJSD/p
6ks3f1LqF1NdyldfDB77z1Q4PVuHNLzH03OTPqfTMxBbQ32imobBwVMYPMXBkzk/YgLU8kdjLdN4
CIel4uFBUe9N8qCp90IhHQfQcVlkZC5HuvmYTAJRGYX/T6xH+TO5h16Nfu+GRAVpVNfG2xQf88Pf
b6X/0bFFeMUY3cL8qtL7etNFEvsGsKa/dLxy46qWWLnWw5SSN1OkSH2KAYHzOMkvYqmTqNlq0rGq
4s+1xQWakBfFHlghiRJoyYbUJpJlkvh1AvximySU7dMInQo081pWpJ3mwziPiyU9sMjEe5fOLMWs
5Jhpo3hfn2r4cWPAnCTVNbQYJpjkmggougwzMh+ncdQ2Lbvg1I9fSFjXjoSG/fsQSXa+hLnPlbTp
5YF1KAm3GCWCQ90K5pPZkZua9jXXEKhpNlhZT2vK7LlG3f3BB9x439ZgZoKblxE8qgHGcn9+wEdd
9hOxnvmAVyb3uUWkWRjNtCfwkxqtfSbtZ4v1yVKsW35VAPXXwuu0FEsXinWLny5H1i2UatrdhcWL
0P9euaACjIwdKxdKJRdnXbmweImTZf3CuiUcf69ben/HuqVd69e6haVLwQY48rrRU8pl0UKlmhdT
5T5Yly5+8HvRsvjfILBG+bSDNQityQhP66EQEMD6TtUhrzMn4doBAjv//VNqvG9JKPQSF5EgBikL
m8yf72ZCtHYLGrIkEwsESUpL9dQg3T1N5q1HEQjqrpxeo3pGuGv0bkAYC+Rmcz6uh65OGYPEybCt
4LN5tRkN+ITQmTWprH5tZWlbAv201bnoXIMRD0NPzIx8H36E6YLF+t9T6/N1XfvbAnCys/4BQYU/
R3kiTCSOdo2Vw9zvyPcwCaw+5pw2vMkTSv1XCyDzNovHFyuIvxeNFjtzPPmP3SCToBHNTBu0wTwE
UF4YQeu3XkYCk8Ri/izngnrs+iWPt87zZxEp6Nn8rjf0x4rKSr6QWfzV76bs+9j6p54+/HONsmAl
bpQ5mi7Bmg3PimRkvq38LDVydbeavP6piZW4SVQUAokGqxyBXeOUbVY+/f3UQU96v+RDcoLmVuQM
sgV9c+5EmowCYfbldpDkkna0SqPMkIsrpoiucGZGAJZd6az9HJbyNcn2a2UjWaoOJmWqZix/jirc
g7t52I1Ir5Sl+mFnWTszwRDkGtaORC81QaHrKrVrTkuluhuvNYRet5agsUL2KAZNxGsPg6cVnrJW
M3iIAjFUzoVXDN5YeD3528NyjAavLbxg8NTAKxEOFpguvbTgq+IClhnWCjVXHl2pnGBYQnOCk47O
vUmvGr9e7SoATWvXmly5djPd1SY30d1orT702rXq0DOLpcrQ6wcPF0g70A/AkycXHobicvCmYika
Kyn+4mKpmL/Ciwg8ofeUwLN6Two8sF8j4rfA64PlQaC5lK8uNSMFrFwoNBrQeLvAxR67aeyCu6cS
k0DnpSaCjPLd0O2GcNeF7CU+GAu9R4TQVtS594u6ZUiy9Za0laZGmveVDKi5RYYtZgkhAnHWPkrM
r3KotB7pAOajbsQCwps5emTGQJLEEGWehrT0EFfIbxKZ6Jqa/u0XCIHHRgdkEraknk3GLF3D4LNF
phBYyOlSTn17or0TnMOZ21FZWOGrOAycoJBQyqqV2q0vgbnrRYgPUC/1q4n0+lA1LX0xq0+eAzP9
vvy3p5O2ZYpkXBEbE/eUs2PuRAtUbK8eZK0kOpfGUpmJzVHUv0oL8DptTWIyAi4EczgRGzMFyudA
E35gNmi/MSm9DZnwPYy1+aFI+N+qXZncAK8KH/l037f64ShY3I6YzyLJWWcg/+oCGcSjpGYn8nYm
eu912hQeWnRWoACjRw36rBhOu6q25k9FEJV0eQA7EKXcIw2PEvKLkBZViq54qISmlyJsYPBqELJ6
zWclH/ZnLRFIl2sV/4P21XuLLuhcRcWpxX4fyv2qZ/vX7x1yMkscIgjUVAO03hSo2zFj2ikoVXUA
EwjbZYz3caT3D0i5LFcqnukHqndSIIUPuDbvDX7Iti3E2zJmIm7rbwFcUjLOajIkAoxD/BhpWBZn
vYy+owcwd1qq5IRkQ6mNrLby4pQkUwDgmRtN+DFSANTLTDpWlizvLiFwxZg3EFtlmGiNvo91LWLr
NVuf21S9m7VVfmCBYTn37ioMYY6rsKgCx5XftYTbIE+bfFSC7TD7YrUN4GsiHBUm2xQrCZ9mB3yz
WKQQgyrT8uHQKew7Q5245fUPCg3lXpSBkyBacCf1hn6Ye6UCp1VYdpxnOeTWgAbDYmdTlgOCsuba
RfMPcky0XdUY7VEZaJavjzppeC2GpnX1lsynQo8/IZGd9l1B4HhZIkyF3Xisit4/tmoPAMSPh51O
7jSt/tQC7Uq/brM+zMWsOYjGDsl0Zj4WhTUWblAKosMMQyMDqdROBBbnjEYTeiENiOf1uWmKSxu7
UGjPC4Z4LHRcFszCHDOspUts+oBZJ520o1AJbxXI7W1Q9yRxoK6+rc91cmFdsecKzf97IqZngATB
IBDDbMmRZa/rm1xpJV6n3dGuhwzLQS+TDUtaUl3m0Yljo7yLGYnMokiAYlw03Nm65lLj6D6GilTd
4JYTfTcSZJ5awq5tpc5T/aJ9khTSAPvCxF2j/RPl9FLSGeR7HSWjN1iiscHBqdj51NPC0qQe/icM
fUVZELytGyhtQfYD/HgjJeGUi9hhRKyjBbP6mPkK+/GYMVeqI+JPBKL+FmokaXck5XWyDFvTYm2i
N/GrPgyGPco0kTum+mBDuU0mhvjUmHVwyxVBflGtr6qmZ88ZPOog8hUvUZvwMIC8OqyP6MT/flRm
lcXVt69+eWKMDKhD1ZbmviznwckbLIKt3PZH+AvdsQP8csyAkpMNM1suUSIbuH/xlxQvya632mk/
J6yuIMB9wm13zsIYT63fK0wSGx/MkDolB1JCRGjL0I8JY66/iRaDz2YyL1MUI9LJ8vZisiBZf6qm
bLbNCqyUngotQzpJxXuitRKKRrXfhDVCbgEuSRtMT4aIkgJ/2a21cLLq+kwgkN4UTLXZPhVsP3ul
GA5g+oYDO97fj+RuHA65xYeYvSs3XF7tvW/L+W520ndBbdQD0urp/uv5tMEcX1in9af1+Yl+kxm1
xJioMzos9rutlU63CDvMQZK5j086RgjubHfLMECeSwzdA6XyD0nQE9U4izMJBimE3k20PButz4YE
9aQSiq3V0W2QiuBO6F6ZwkBa+XVo+nmXCwEIs0JrEGYxhMOuhqpWEXxQRTSMRS5tzEVHoqDL3hhd
KHnXqs+asyWyDSoG0bPagdcjf5p9lTdOl9sFE24cqmq//tCJP4FXaHtx6lTJC9Rl+T9IRI+n0+dq
CrNnIQ923MjN1xpbXFVGwz4TmFmzo4yDyjpiior7zfrUDDjgtB666Es1mBCaK7UP7ZUiPixw+YYZ
YL4keQ0E1Vhd+ftgLj+aFgk3VaIObjfO1bGtih/dQlzlk5k7DaGUjr64c4baJI4mq64r9Zu5juz2
UaUiLSFrOxCgVuvIrzetXkpocYCqm6ES7FsEBhvmUOVNJDI6Suv+wkr6HwN44EOlEC8O5LI5JWSC
HSAcPDKkaAB7GZhhc5BdcSMA5FXYGGehnrsW/4feLJO7ppLmdrbyOKIxJy2fc1GZNkizAgZXEl1K
JcDyWHXzMSFo7DCT/geMZEJ/GDPJWB6tByTWrGonZaZTZnwyhSj3CBLVzqZQa2c1l5VDXvTPptTO
R0EzMNqyidviM5qPxhpAac4FGeK6/FJm2adKR3wetnJC+9RnC1aqyEnH8KgUTX0Q277YqgBubBhy
hJC2Pj2v1iQ5hXQI1i6FCAoqEnMcKEqFNKuqnK5NSVHvsHSVWoCpA9hcCxAfvTcMI7oVhl2M00HJ
CGvzieG59GVfXAQ1CS4GA2dpS8h5NwulE9J12vlWg9R06Mt9bDAPxT1jeCEwyU2vShahq/XvQ0fO
1wa5BoB7bd6OZlAvd4qw9Yos+64u34WYIPpNW5S5RyJwcw20jFxpVhZMUEL0HUH8zRjVf/BxqJ97
Ve9IaZjClyra+yVnYzKNiaFaOv86CJlfC1stM7cG34F9EJQxsbLlkv6cwMObi/oIqdKftfSCLrzT
bFXJ+VBstU2cjF+tKAyJqGzCW0AD3YoE7VBqg/+AIOMkNWB1JaHXdpCWxsu4gOinaR5tsyNz2ZzF
vW9UcNbNcdgKiZrvwExV9mQUEz1cXzkncbaXsm6iudn/YwlsxtQyBp+7KCwQjzxISsDcMVb9QxFg
RgK644wx/p6kIwhNUoPoEeY7w6TF7ZCHjf+I7OabmMTGNy3IgQYHRBf3Frl+S6qJavbmSYb8aVcj
cWtjKH4pW6v40dQq6e1G+Jr6fef4Ok7JVFO2MgoPTjDBF1kmYAr636Ekg+4Yl5pIoz7WHS1Qvs+6
Wj6qo6rsJYUUroJQERdHq3nsIsHgQy0/jBJy2CIyUNji7PFYbwabpIkn74Pd8vtpLQGkogGGQWa/
/E57QQqVbrYdqUwhUq1LWMseb6loi7AnzahgMNIdFch9W/63JKda2AeA8uTEuQIykKZzFcdfCEXt
tlVvPRaN/EXED/7BOnhVD/zZu7VYCMPJ0xWFnsxbudwMOMU3kJ9tWSXT4BfSi67lfNh8hNns3Z5H
NQ6PAywuT+dT3x9lmRhIRDSWNjZXIHjORLtgq/Ts5WcMuE5IL9dOUpLzItKDADmGmV1KD8HoEpki
wqJn0Z9lBfFH0ajyTYl/wECDraAMG2CSkSO26g/T8sG09ksfv4oZY8gyQu8B7keqn8JEwpBj4d2u
jJBGfTltUX7P3owDgiZDVLhwbWLX1PF4TY3sYjSYHKl05YgBmBHmr6GVMjvW+AQC3Yab5ehN9Sz5
4/e0nEQPqYByUH2Y5sOUQ7EdgBxgVHv8+ydDfr+A5zfUueAqOqI61vB/tsAKaW5N7hoZ+zIocL6R
foFqG+EMDOycEYGm1Kj4lepT1+clF4a5ufCds9xQyZkSpWnwmo2WtNk5tR6jj4Zbuw/10HBFYJC3
zJqeJRWTrBZIZNXjLwsvXVqFlzKtjA/EKfq72a1JIwjzNW52nRap+mYEKOUpfPfEyLflKKlPpG/O
ys/I0rLHWCG2ysij5FxGwq0rvrPsTE7rQZbYRhMnLnn6YPa3qv2ZjDkupEY7j6NEfhKeUJ9WfT1p
6d4aZNtY8pLA/GB9w69gFJFop0pLVNIMshmk6+ogCmTpMzFq4hN9ZrYTWI2/Td0tNLmMSCmZSDN0
+cc4I9GFzh/KiLT9iRNk2DV9KTnlFMqXrCF+RxF/sSWUymRBPXB3z4woeoJ06hbF9NhkyakV+uIQ
ytH4QvC3g+vFeM6G5LOgCbeoCfqn1ZPX+z/Jumw+6LVIkvZ262eKmA4MQwVqic753azFDNRAIApx
K9UO3GtDWcpaK4LFzVy4Xiqrd5O664WdqO5GYTdl7izsFIJIWzIRlzLYOCReBqkfRYMzm26SeDCT
ssTDy0vJSDRrj24jgd1hg6XHUwzPnNFee3q8NwwvYLVneH68FwyPCk0vSvax6XFDH+3UZFXh5aZX
Eucs0qX1OtFjfcg3jDIaCKue1Xh4hYTGMyy3Sz3LcoW1ZNkNfbfvl8L31K3Vhy5lzTtZ36GWppp2
B8RqCnYtg1zAb05fTeSFjqIFCbV9DoMkO81NaRe9W62VFy4FL7vi39J3zXrUoaXOuzLpxk0YaUTL
mmrzY/IMIuM++Mpr7+4GKDMhVujcEuh8S+obKlah/B9157UcN7ak61fp6Hv0wJsTs+cCQBXK0htJ
NwhKYsN7j6c/H0rqbrLEIWefuToRGRWiaOAW1sqV+ZtgEoLJQnSyOqriUUHmUFzCqI6AY6zq6IsL
LAbJsEA6goxJTlH2dtOsM8TKanzPj2V9rADBpDtAbeGxrY99fZzAw4THsV6AMQKa6OExVA9dd4gB
e8L57Q4T/06XSBGSJBnBAmraozk2lT9DLBHt2QMFJOJ+gQISU7b7gQYkTdHpb5wAgQP9uXQLEFDC
JX0BBDbZEl22ARAo+AsasB1Q8PJKA9NbLzeYeDditEmrjTlu9HEza0sM4XYsaUlu5XErnsKqdoa2
Nfisdlq1K03YsSBBdwlovFPE3Z6gcZGCLzgI7b4PDm1w0Msl6uCAImA5H/JTmOYBvSF9STOWGLOj
bB56cDnZsc2OdXasAOVkx2I45tkxGVYRTjDDMRqOaYa7xDEEy4exZH80+6OQHi2yY8SCeRki9dCQ
jhyKdLgzlYMUwtg41N0hUJfPFhd6/p0uIRmc9kEx9sO017jT0x52FqDR/i8kJDBIAjwkYEhgkJgX
g4cM/C1IyB9gyIHtF95pf4Eh57+QkC/BkH8jIZvBU9KfYEiQkBl6VCckZEJltfobCfkDDAkSUsIK
r/wJhtTfAkPW8w7OMkhIQsCRRFnwkCAhQUfFJzwk0KgqeAWGnEFNmQftFNGMxNtRMg9Ex22fPPFr
w13nlqOwlJ3I43IIm/P9d+ykUvQqmeEVM6gsWtQZAbyeC88hc561aMKVTpWFCVZChnybZ1Zoh2Np
7LFwiS9AX1erJglL5p4Rh0UZ0nK3mLwjfqVeAgVXMIgsMTJSqOXhnzai9TSml7kFkAClk2BNhVRj
xBXputF063IK8cNqi6CG7sKMHFj4W8N6VveGMAKowOPyaFFxLxMfINwc9GtRQBRI7IvC1TMhfJgN
C0VCuKAf5HV01H5ZKHAVWPTLMAWHwGMu339RbAWgWFdx22B00rs/YqIvo7t5sJrZonwK2D/UK39c
CfWqgUo/gWlewkjW1ikoIg9omU/sA9a+uqZVaAhrylaEjyYA1oA5tRovyr2889AWIybJq+kASJ58
itjyxs5LoRJKXm55JovNKWrL0zovYDNteUhZJbKXyR573QU/vzJz+C4eAgdEUHhh6JHTxaEH/ToN
vUpfz8z9KCLM66hdAiy/dIoqWLMDCMRVCuWYfoC4KuD2nsKnP2yihrhEhj1hswR7BgLPbU2gCsbO
aflEaJvA1pUorBXa1GhP9fG6JSha4j5brst4fYdkAO5zCpskeS1Z6ylBtMsbEq9LvLH2+lO0NRUS
r669YVqim7zm9Al3Q9K8uPZmzcsmb9S8ZFr+Ef0VwQS5A+M2T6mWkCpvir258pDzIBAq7s010ZqY
ra0naT3Qje/WRbFWurUSLoF+VmWsiFhahUS58ruVUCwRP+IQ21oA4Zao8SJuXQy1UWxoKlfqXdru
xKwvgeI44derGOE/bH+nFZZpRO+vxlO0NQqSa6Q3xnptqWvcQAR1HWpLwKUJArq3Xph7UeDFDJZT
VJ2X5x7CCd0p6tyDfziQm0ve1HmW5I25J0jezDCQPbXz8A01TzHJNE1tI/cI6xQCHt0cghFyilwH
frcudZzw1sDOL+JgPZAhZOu4XVNXKlG71FeRvkoYJd0S0SkgAhmmy6dAOx4IGNvhCevhJcbeVcUl
UuzFdbdGcfIU+HtF9SpSVsKwwmkitVZdvCaamOb1EtWwFmQ8L9eWvJattSGvRWs9Mkisdc84YUjU
XsfYYLTgscb04CGSj/sQM2VRe6rm1dPPKCePQGpp0LyU4cPAmZYITyGwrao8a/RkPMUrT6QbGHtT
5fWMkRiKudeZGHCsmWlNiHXmWu8gmq3zAiVGXE+WEMM1+piE0K2AWwTlymLfzTCJl8BmBfg3ITRL
UCr4YMb+BUIIoB0inGowSSlsIc6QFfGUjUI9weJDEnZnIDJyKMMAn3VxxCxBd/W2Sg6n/45oj//4
F1DSsbHhu9zMctE5ZkNGrw3BQ9VU/rGX8Y9McZX9pC4k9FaPaCVoguqEggG4xMzr7cijnhQDhdF0
uolrdT+PQXhxcrXSwi6guuHmaDHtmiCkuNy0pq3pwmczkburzorzWyVd1Nznj1rrvwrImJKxiGfT
2KOzQ5b4esK2aj9IY8HAx1sOIwTkJZZYxR88XdPvo+Wr03/JaF2iMkUk6i4M932/K9SdmS2BfW0k
b/vFGnhrtFs9XcKwNnm3CeQNjZgEjT5tCQPn4XBr0MEvt6W+XStkYhFu80uY806fd7O5o/w8pHui
S/d9txeVJazgUFUHIzgU1RKddciqQ2MtkebHaDzG+bFBSblcB+PRH46CvkSSXkSnCChr9Rd+cmEm
dYi5uSGgPTbKSMJS3HHRuhPKvR/sg3CJVN11/W7od0a2szK2XNsOTjL6pJGrpFuz3bI/1C3sMpYo
0D6plqCOY2pL6FxeuBXGJQp9K0W7TN9mdChOMaZ7TLd7LtDcDd1eIrnpKL0tUcIdrijtHtT5IFa7
GLGeQ5Yj5HMgwvFIRPlRWHxqP9glvAGwMNExQzmJFZuO1S+y2NKUD36Z4j5PjQsUYi8kJCmZehn6
g+D2Rancjo1QQG5FXYEU6EEHNz2b0XzlI8l5U2AhogQYm6dy2XhUDlskKNHlHFDaX40wSy+7QN7l
mtHcUb9s7xqBqUtp2gt9zpmxIgDFUEk3hTEXj2aVruNOfW7r6KHQreAObcYa75GlVuS3lE2i5yLr
+685eMVJR7ljhCK1iDNQ2w0q6WuSNltNZVJrB7m6KhHhc+a+FuDxVJkdCWPuJppa3/Ga6uTdw0Nh
tPcYSNBek6kRU/qE5xhWOuJsSnsxa3npRPmsPZl+cREqD0hnWIujZ7er0uBaNgfDM2T2hF2uaFdT
JgxuLUWPSV4bRziUQK9rGL6lAN7CKPYT6g2QGwbxoQ7lHdLfOv6AGaJMUwGxrwz1L7IAWyiYlMtJ
7KV9F4rj1ekjrjAqLKl0rUzVx9AiQXqwq/N9OE3ibVNJj9yfYTf1GQ3PSANL30gH0BO3oz6JqEY0
yMbqpmpLTF3A6eoFSttlO2VAyCLoovq2/rOfEP81kQG6On0IU+DvFCceqtnpfHXeUyBTH0t9Twas
fipav9xN2mgC7AyiL7R0HsUySy/acLxEkrNkSh3ElUxJBBd4VCTEvr42KTleBz4VND+pECQJ/S50
WCVlPJ/kocgvMl8vYHBAZSzVQv9E/epZEpT821hMO0x7AmSataNlwqp4fzF4Y4dM6WXRcBWRj5Oh
D76eAVujF/RMa7BNCCb5OmrByfgzxHITAc9PuSh9m2d0vUoh1iAaCeJtTPKYIoO8wtxCgB9heZEZ
BgiWXRNSBioTE/SeQsr+n492+RKSNF17mO+e4ke3aSEZX6QEUnAh4GLdDp11TTvkeSjNY6DdW+mD
Pz0Y6UMcPIanqNpHRUeweolmwDrby4pPSfFJjD9P8WdF+tSPn9tT1ONnVrOUSXJoigujL+rbRrOu
3r9viJz/kuuT5gP5hPOMICKq269v3FBhl6tN0C57Ubis9bBfT+Kse70mDZ9NtFvxxEZfOeklNEbH
FIEGgxqo1O+6+KouTfR4aizEJbVYoaSMKlkroRc0IeIeRuFXxWyCqzIOZCcAZHbZdAYujjkaz7WI
hqKmGQddVsbP2qDoqO7IdllxP0IDrDjmke1NYAhfLKRjyDjYucZy1mKuqj37sGSdWUfbVMA8KZGa
C1VvWaaUkryyqJWN5mfSTZ35t3MbK4+dPG0yIRe/SeZXUzSQKTbnCY9rPtqimg5Zqht4q8vZNpbw
65qS6B48cXhvBddtlKXssPDxlpPY0cc6v7Q6wNA5BqtOr3fIVGj6cBSjMTvQZXdUOXvG2nO8a7Ko
8rSEpZF+UbFRTSG4kngPbVQWwYWpULSRl90rXTl/K9TiS9+iOElZvyXLC6m0dU3j1Qu32A370ukE
8KpOnObYu6EH35XTFz0aCsgLFNJGUN0AaU85yOlDl+TYTgYwkh8NlfORgowD5DG4NvQlcJ9cyosv
doX88a4crLpzVH2sNpMvPKj98Gc4I4KJqX13BBFRYLHnJZY+OGUHMOP9E/hV/YCWCLkep8BgZa07
25YG+Ew2EjIPjhL5cBMCbdcaFcTBtvER4oBykGsU8+OStLRi5jKNwY069sgoIlXuIAduj5k2GBNz
ZXafsxaeYwraRCXNHoJv6GJm6GJO5U03Z5v3z/yX8h0nzZRkkJ6BuDLOUW4hiMxegvnvkKQCVdMR
EYoy3+5MUWOLrXwHrTAdhQ5i9em4//Ft/D/Bc3H1o3zR/Nd/8vW3opzqKAjbsy//666AjJj95/I7
f//M69/4r2P0rS6a4s/23Z/ynouLp+y5Of+hV3+Zo/88O/epfXr1xSpvo3a67p5RiHxuurQ9nQXX
sfzk//Sbvz2f/srdVD7/6/dvSGC3y18LEIz9/ee3Fn9UecGW/sfLv//zm8sF/Ov3x6c0jZrfnvLv
v627tsuffvnd56em/dfvAr2JP5BmNsFJ8dwWXvrvvw3PP79l/sEIxMRqIVRSIqENkxd1Gy6/pvAt
fM8AAMKll3hZfv+tKbof31P/WPDg0klLzqR3Zvz+13m+ep7/PN/fsDq/KpDvav71u/oaXa6D37E0
nYRfpZov0oM7eyfHOWsSLW3CBz9R7qRBZE6c4mupq03IRfpjALDJlpsHZTJZghB5mPFpar7odfq9
63qc54L5wtLkL30WQ6z6jIAEIMUmZDuvbAayfCxonGpsHXHM/8Sw0YE5AI79mxbR28Ck6EbUohTT
dyZDvOikUDnGc3rs8fHtLfDVoY5RzbdJki5bNhxxIN2MLT7jYRdhvxu6gjxckhJ8OE29bpD9vCfL
zZd1xDAUcek7vZynzDExOisPH1Kz+mpWXlFxE4Ajr9oqey7AIBh9iiFhOx39Vixsy9d245isDR08
MT51Q3dHeucFaeeEiGQ0Fmx9/TKl5FRnMw1Xa3wcDeFJVawbtTOQNNcMiNQdlS1UpdxejO0Ijlfb
YpstbLgX65pCr5zF9zPTO8I4e6TMF/0/0MWUOqrYoNgYblRDWPn5n6YOfelznqOIhwAwYu22kFya
KW1UXWa3hX4zE9pNWEKCjqOaOti4LiF6oU+5wlzsztQqTgPVAnIlpJz1ddhJqtsqpT1LaI6Zn6e8
QvWoeEKxgxYyhbLUsDXgYmTk+94U6X0uthcXA0ZFgUUzVskvs0pljYyujKHyMiuiINE7bdhht5BS
88NNplcpM+GXbXaXhpI4wFq8alaQqBKv/AY7gTBvtwoIARdQCKrZGK1KI2welKYy1Zecuvz35HV/
DgAWCdHUTHy6znPBSNTRPDaU8KFZDSvIuuOdfB+skJ5xYKr8WX2fQltw/Q/G3WmP/U8BmaOaC2+G
fjhzgYbrw1kG6utlP8Xq3N4H4KCW4Zbq0ye1kd021b9NinibT99DAfjTBKyP8lMi+xujzFY1tvNg
S/BhAQrYwEEQ28McwNMNqw9q3Avb/50z1M6qBLXadgHk9fa+saZ9ChAOoPNHm9DXS91fd8FSdGYk
iz74MmG9ePk6c0S4dtTa++gBdRdneqYEtMFBwmk+hRfzivdnL7sY2LjS5xdT+M+p8eVU+Lq5+euB
z/JYpB17qu16ey/Iuh2ECVvW3E6Vjwhr/81j/ucCzx5zEQP+UWaOEwnRnlZPnH8fmcx66X5IhwPL
wqqWwkdjaoECrPu0oDM5rf1iBGRFu62NXSG0PBEoUZwJ16luPb9/G85EO073gQ4GAGm04t9wB7Yi
f05IUtv7oraDp2Cj0HO1xfv4VlhRI/yz2RadnV4PwILeP/Ab9//VcZdZ+cWDzwU5M8ZcZnDJn4cu
c0z5pvM/QC9T1Pp1CL86ytnw8mvKbFPBS9bScJYK1ZYjCGow30PsidLW7ZLEAXHriGp3CdT9cYjw
4cOxuAnFp9B8SKJ20zTiwcjqBXxyNRUD0qu1J1rCVqBXKqKkOUkZguBoUVv1VpAB4LC5j6qbJECo
AEsKwbCTvsCc+6AZiFkY/Xq04pvQHI9KW62FDD+6+QIZYgeV5t2cfs6NcD+p4rYVMi/JZduILiWx
sZsA3BDUo9n4UpbClQDdVDf3VW0uy0HsqGSqIM+8uv3cw6/Lu4sI4ApFhghOxvzYxN8yCTSjyR8J
0SWYpha1oWhdwv7NpPozVhaL4Sq4TSNB+3FhHJTLZj4LdooZX6aj6BZsZt1JtVylF0UX6zxHamoP
oAbref6U57ENOO4J5YN8Eh11QhKxMzEL7VbxmF4FEBQ75DdiSTnMYLxiw/9SwFvVqbDp6nAMZeso
+dFeioV7BP/XoUzDxEdqNYfbXhkXeSJ5mglHuTEecI9e68IXsRNtmBqNLWTM2KyIad/sTIi2Opwy
NaovpJiqoozAdYs0lwT+MbUcchAnglDjV8k9MxI2LdGmAdq44JvpUKF+CQaBAvFEB07NMPKu7BIe
TRqgEyAVd+a00eTbCKgDHgZOAakw64Znoc62kJO2RVitqsnf6c14EMXam+RkPzRXrZqzIzvUE6aY
4JlQBsqU0G7aW9LDXRBedhMizNJkR2X4gareR4P/bIqTEhWpknhihaElgUO9UzUfVZKXJeBsieD9
QpYSpVYMxs/1FKI2bRKjHtv79FBvk13oYpi+DjfyJvbeny7O5JT/mqf+PpJythihNT7OXcSR+k/1
ll5RaPfb3EUn0REvKyfaJSzXpj2v2OZugKWs0+dpWzuC+9G89fZN/ec8zjaVRoZXDFjL9j6fHy0D
pcaPJuQl3Xznlp7jtUbW8TQnib4PHnh5rrABcn2XRG5YT266iq//13f2LP8NzTRu4oIDqp7VOf1W
2iTON+E63+g2UmMrBOZvkblxkOxwmw1Z7WF258rOnY/u7BlS7ddHvNz6F0uCoemUFydORLN7N9hH
O+2ite8k3HSn1eiGDhoILvgMpoUH61m9tLzWYUqgduBGa+WD9OBMcOLnybCLw8YW0jHSwK9PRu7r
vm9UubnXE7r2HhZn8fd+m655FjasZ8U72Qq5CJWss3WA4cdO274/5N9IjXTrnzOQzkZ8qiuphXFP
c99Lsh2mpaOgqB9BLFXFizkd3VHqP0j4Tn/yl7H34pBngxs3OYW5Qmru1SjdFONnyVfWqaraI1x7
B2duEP+G02jS9f/uStkbv3zwlZ/40wQ19j6eqm1jfpLVCwDyrZ5vWnQ7ig+u8s3M48VFno33KBfT
ahrN5t7KRRvmsD2njxrErPevaclf3ruVy1m8GMwhLD6hY327x5YL4lcKQ8Lfo4Pl6k33wQW9cShD
xNhUo1SELcRJpvLFoaDn4WQVdc29iM1ODYjLn7cjjapC+iCfemNEvjrQ2XPqEXzHG6dp7gGFsTtw
0z7Z4RqT9+BfW/DzrfrRZPj2EZcynk5xC4vH13cx84PRysm0TlOC/AA4N6vW8ABYZ5QL3ZacpLTV
YU2/JnFuq8f3H+EbA4XL/fvg1tkLOPcYlQxc2H0rYiuPkXQGdnr0P1Iy/OgwZy9dIMQ/r1EAIETv
zIT8P4HUf/9ipOXPnA3IV1dz9vCSAPPncOBqhlaxhU7Cv93/IupCbJd+e9NQ5RyzxBXxSuGOUi9Q
tPHb+6ewJNvvncHZixcCew9ziXFaolcP8smeQKfooAN1u5p+Gm//W7XM/1mh8rJ8zm/b+vm5PT6V
/x9UKxcd9/++WOnVz/nT96eXJcrlF35WKHXpD4XiIwPhpIJFgf7vCiXfwqyaKiSVCXUphjHN/KxQ
SvIfGjxa0aImhIwf5cu/C5SS9AcSqKcUUJNYrahr/hv1yTPZ38XliF0oxYBFQRJgwnnJHjnZQEiw
aQLHz4bGMNwYAUxVLLZVCLEYHykL/cCxz1ESZ9dOuh7LoTsKsjMKj0HZ3fY6GBap3Ly4g1c/hujL
WsHrnO/Xszp7dcxEQNCz4axG/ckYclvxLff9I5zxlf86hIXFBv71CF2dTXR+3fh+FtccYt0f5FW0
8qnB3aAetQa7hWLSB6vT2Wzwy/HOazuRieK2blax2xi+o4LYwsXA0Vp8EzC3oKVCV+aSto0dyV+t
JPr8wdW+eUMpdUsMp0U69+xqRw0rEMnghhpdZYMyp9U/4o6s230+36RoI9RGhBIuOlZBiyH6idAF
TIQqYBh8ev9clkP9Myn9vBE0pzQIBVSgzrVs57pT5RCtercuMfH6mhp4ITeugegLJC8Tbm3Zix+s
1z9ssd476LLsvVixJzER/cykuKMqzU4A9oNK0QYW7OdcSynl9qNn4IYajqKnz7IbiU8zu91E/opW
5p6HZY9SiCfvABtvAht6HWLx6Yi1cVHlCL/U2t1YWi4Qcxy2Aq/U6w1cjWOuGmtB+FLJrWuN+b6Z
v+bxfYf6rK5Hm84c3GkUr8oIvSc59cYmv2570k4VpTj1diyaGw23CowHrMDYw57akBzbfvs1SVAj
9LdYYtsmJivdWDiBpn6L0NYURoq1VsweGfa1LF9OVbMqzNHO4ujWALNr6YU7Aq+q6uFWQ42jkxon
j+WN2PLa54gYdaB2mnJVJNp9ChPSgCedIiggQL2Lu+qyp1hXinhaoeJnKMqtlWlXkYrnLEjBph5B
LczoH+lfyl7CISSyZ1V2Y/xAanVYwbdT7Tn3vxuDcpEUOuZNVoMCnrltmnijY60lhvkxESynr0Hl
UILzUWDWVe0QLUBFP3LFtrWtErcwpIH6EFRDUrl9qm5CFSFLTb1R60yxKwlrVhEFcCveqhWWTjgh
Z+xQIbTKExJpENRlEf8NmJG1LKwzDVScCWNhfAjLAJei52RG0MN8rKwOEzO2s5V2tTjiDB07QT9Y
Dam8Svrp01SJ92oCh4FXJxY7jJ7K9ZAX7lTmH4B9Xycrv74uZ29ugxyGgdlB7CrzRRl+LsSLNr95
/42U3pwdTPSFeWqypZ83qfCMJ09GKsEVr/NDeQWd21GvxO3oNId5xWbr9qPZ8Eyh4edV0XEFw4x8
McDu1++jGgy5EDXMhmaauJWZrWkYo8mxkXP50tL8bc9bORXod5tI9caYysKNmtF8t5uJjbLCrrnp
N3Vgwqi6RqCZHtH0VAZ48obxB0vRWb32x6ku8yY0P0iItBBen6opjKnftMxXmh3eqX/mFAgYuFAP
bcyuHN/W18p9hk/pB+njW8/95WGXPciLGavoxsmYRg5bDZDXI4Z2rzhpon60Dr7OEX+9vLMnMdPu
GUUyRVe+Du+A4zzgHkqlze43lavt2HinF+O93lDY0T469FsrgQz/UdZVCQnk8zsbyrrV1im+bKrX
9jaWbfpuXDN/6at8Sx9Gd5RHs19FBxORHtcM9q1nbN8f+W9dPAxDUUWgX5TRp3t9k3swJtXUjzHY
eUpbCCVSwNuO1Q3FLxuStff+0V5vG3/c6pdHW17DF4+0tky8gRWudxbLlQAUQsBPKq3LtWSu3j/S
GZPsx6FUSaJIiO0AheezC0s1WW2j1Ii4tda3jDosELRV5FWf1E+48T2IdFdt4bPxwRN9a8y+POrZ
BWLhBUQXnw43yHHOLraS/whu4v1LO6tL/rw0Sp80DunSQ0B9fRfHHp6VYuJKULvyTnZUp3FYFcwH
BNQQwnaie8HheqmfNZf6GgG7VYaq6lcq7fcfdRTfnDfRtKXBr8rgOs81bxDpmwL48qxNu+YiuvEp
o22jXXScr5Xazr77++y2+Wg6emvIslmAaoZGNG2ks8sXErBNyCZErnaZPM238bbE3ae81QzbuJ++
0aIMN7EN12Ft3L1/4998uMzV9H0NiW3Dst19MXonScywwORiweAcoyncAJFH9/ejzflb14f9ICan
8CANZtzXh7ESqwXgyXofat8Qdsvr2i5BFGF0VA3RB3PsMh7Ps8JFQJ/7COYHT9PXxxIkNZnFJbdI
CqrbOqaPCDi8f9fOMFE/hqsGjBtDNxAHwIteH0MGpGnAgo7cjskNts4KnTrRBok6oWRgZzfZRrLT
y3qDLvBV/ZSVNpK7ybf4Wv9gkX9rstWBHHNHmQ8gUb0+DyTdaIvKTHHY66JJELoZRIOuLewJRPdk
AsKa2PTFHwyaN7dZ9DqNkyMjd/nsFvtZGHQoGLGhKkvbL0Ck461pdXu8xVZZKdtoITlFuDP0ae8P
MCWLj+xNlsz+/Bm/PIGzdXRaAAFNmsa4Oh5bX3AGECGo8GBTCo1m+lPNdef9J/7mrMB7KS1oMkkT
z62V+lEoK2HKYndwEswY7aV70u8tp63t8EJe58u76b5/zLcG8stDLt9/8W4mJXJEE/oprhnKWM6i
wzCs3j+C8tbihROyCO1scQk6L89LTDutYhSkQT7GiEn5JTPpBSqYxSCcKBRYJTOcdbXcKBKGGjVC
oDHV6/JJLbPtLDeeNHxHgmcVNtHKKnGhWCD3jzXq2OKUb/s4tLuqhSILY6AfN1ZGlThY+Iaytc27
b8AEMOcqH9plR2MgMmgqHy0rH1zfefG/zAy9rvQ8diU0YwIJiLkeOrnq28ZiBNlJthB+XTwh6+Q+
Bd7a+TdGrO1DHK/nJl9XwvOcYxWLuFZUPWJOYlezb0fsXhoZcQ8yapTRxFb+YHZ5c53HTRChTdgG
7HLOXi98EujyZmSJrTuvTY/9+gZvOrtdTW59AV7X+bhrdNao+TGjvTzm2RuFGhPGEMsxq1X2NLqo
rK3Y+33Nb8M1yuyRnWzbB8Vpb5AwDihR/78M9RdXfLb+1aBvNAHHHdfXCltUInus7t8f6m9m/C8v
8KxY0OeiOXQKh4Csjg28XTmZo24zb7mv+cO8akkq8I4IvfePu4AVf52qXlza2RQNPEaaUSDlLT76
XtG7ElsO31HozaFyQQXuGnbCytjNVOIp0KxQTrGLWz7XOSSC0Yt33WbahB+8GG9PZ/+c1XnhykLa
R5ISzkq79K/HQ+MUjkDr17huDprz7zd8f4yvZelfMitqkucFoiBtBeARJBpJcBmV91I5f/DWnEGE
fh4BNwLMzsQF9Xu2JltxZcg1VRi3Cq4TubTD5EudmAAVviEtsSpn+hxN7hWDhlzEeh4vR8uVumAl
IzQfTqar6pjb4gJrhosw+keCxG8OP+PF2Z1N5vTcqyEcTbJoo7cDKXLGdnKirrXzJgNoodi4uWyh
pNhWAaIaHmI0IN0AqT7vZqh2NBJwj3l/aJ58n89XUQOwnsZObfGpOUv+6lmb5qAis69d3vlDe4VL
t7ZvrqujsmHu1m6wB/CwTcrs+Rjumltri64WZiG2/8E6hPfpG2+JQdONq1BNWFRnU16b+W1TGVbk
IooQ40ENWkUcv2BcFFeDLenfEbG1CxMXqlB3A/FLEl4auelm7VPdDjdtYt0l7Cb9IbWVZGIaL225
rFYJ7sbzSIbSZW6MoVLZsauIZje29K0Y0IEXWboAsOtB8ABkclWGD4b4vUdXNhgUuxuWma5W16iL
kdr1eBYFtqR9m+Z5DwRo1Y/XRXGJfdRa7B5UuMxDGzpdOdoSTH29lG5j3ByUMXe0FK9s04gcSNhj
uECUUtcHbUS1iQLtlzBPvFwusfG8KUX8NzWMbXPFLTrx68DYjIfw0PfklX4CvCup8fbI3THRtxjJ
ufwC0pyFIyq9nWchqCLBxRDXNuvvwaiy+f3GSm3L3cGUb0VoGzN6HCjDQKpg8er7zE4N7TYfHgTY
znKYOgNkaSBK7oD0uCbHR1hhdoA5oM/ekk4lInt+JtgKLF6D0lg9gGAdUGoYjrgd2SaIn3GXRaS6
4T2qkUun/WooKkfWfU8Uq9sEV6PM4nm02V3kw9JOAhee5MrXFDjPkqvWgS2KAWXLaZcGnashCJlS
0h0GdZvQMIBTsqqkL4jA2YiQrspKXlVzazc6UlxZYiudsEWuCcUrnIEicxFfgpsgen36pRahf9Xa
TqEFiaYUevRfcwRIaggeVpPuphJHgFZ3pERH5U20RzZhxtcQ2rK+KEWGeBYL/g6vWjdN73NZXgkA
qOOsWhWqYI/jo1CmGOtpdooQtRGjSKtk+1gbsadjRIBFzkP2b/7Im1TaE/WX+VEaStSxJAfSn61C
F0/aiukpu+kQ5Q1iYd1LVwlWG4n+yQi+W3SEFXy4ymbdqzLCpqjopvdCB6h7Lu1SeAgVNNWeEgOu
RT85mZysUXLCNDUG9IabQS/ZUT+urCpmhaugX9+lVOJSUq5GRNMb3khcD+4QPi4Pp0BBph4576FG
PKJdmTEsbtqb6H4upmmdnLv56Ns+naRJ/ByOnUsDysnF0BHMBeMluEP/pcILQcDVAjas0wz9BsC8
Mww0KBSvxHfBBD3oDyBheRsa6tCG9WfewPtJbiWyMDNokSmQXEX5HojTKqkPSTKuRqpWNaJUnXrV
Y/2YYBoVIypTpYLTGrMrkeSZM77ImdR9DXv5Non0y0Ay/lQYJWjz7VpIwLn5xK3UGxPC6E0bLxr4
gZ3ijRSO39MuYv/SXwqa+Mhx7sZg3A1V903kEfdh4KV9j/DM/DXrkudSKVx08ZgmupXeTY+SoK/M
If9c4/arNcr13Ca7QVccTZnvexN5FD/405+CO7lUH6FkXncKvQohdrL2i4nK6UTJcyK/rwt5U9fj
CoEjknB9fjYb01Z7eOiVsItpK2eQ2c2aimE3wK01DpKAubeIwXkqPQlFe2zNCHVTpXP1kXGOlBT9
mqu6QcyFRrieZOtBlA5ZWaxzhHjGMHHCWr+R5pm5KDFh7lX7QgZKOOeOIFgBveu+si0ovkaSr1Wh
QhtaaOwp1uBXYfNqVlc9Rq56nwGLz8vnqYg/IaeEOGk1bkbU7lS8sNuWcqoe77U++9IkxR3tBN5U
H3XEFoeruc3tLFkUsqZ7ZgGXFWmf9l/RBLErE1/mAEnXehexgUeByhGGy04YgGybdxrWVAFmXqU+
4j9vuH4+U+4LUGL7v+ydx3rbSrdt3+X08X/IoQswgFmiku0OPkeEQs7A098B7n3utmnfrXv6pyNL
okyQBKpQtdaccwwkmDMnRIWnoUCtwtGbANwNunQZJsJgZMdtlWKL02qlUXlWsHYtcXVlSqBIbXst
daXAatyOLCaZoCpTCqGWPGvEOaikRXZKR1H7UrRYMU3pc6qPhyToPgSO5JkIIPuiid08eMtDcyNb
qadiyI1JjFGJd3dLEXthMpDcBKIkl590pycoLHRj69NQ2UCG+h3UdPKVqfzQk2np5zkabmCgWtnM
QFY28Wis5EF7TGMaJXRxkcZTnkr91jQXY4I5uVGvN+xrhn2jwBprPtQMexE6G6NufAbCnpxtd5xy
DJDsKI1L25PxXiIwNX5kef0tdcaLNTlQMCSTBPY3p8HGJ+85xGYylJWVX+UU/krzuUlAbkhcXdhc
Jt1vxatmf+HNukZDdCgZDFb8oc0+piR3BOXnKCp2hfFBIQPeqOtdCOnN4HbREl6sUuRTqtg1wIZ1
TUkyLsyh3iFrHP8dpzbOXmt1dM0+cWfOqE2Z1ZaOhU5QmSLWBkF9Xf9dUgpgpmziEIQGJnnJCRTW
YDpZfNhKbNMbEq5sYerUSMXCOZNDuB+M2bUdyyN3qmZBli4uG3JURMdg6tpjE+Fn1pNNabzT+Plj
6eRGjTXAkNOaudvpdNIcO2knxSvJJxprjb7IazYsOFh0Qw56r2rxq7D07zUxfXCs+NQubF39tYSA
MWWszIGjWZfxqPlooT2xG3Ypm4p/X0v+cUNhL7UwjSq0pd1i534qVmBr1q2uYxLmLqhSBqPyTnKO
mx90l+7etVjBqDe+/ftB/1RVtA0iyi0otxhB7lf8zqi0icO70/UC3w0EuYJ8vuF73nwZY+WdrsKf
ulvYRhe7l21DVb4X6VawfqdMv71DwpCtVXjRXNAi6/4ZjBnARX/prWn70pWP80n1py+pJ23+/Q0v
q+C7BfvPL+FevUtiZ12EM+WaxPiWjwlrie9R//jvx/hT9eGXg9ztCsTANjnrl5rQk/xjqT3Mh2Hw
ojdU/5tiYyae/Ra/q6RYtj//9s7uLtRBreKKDBDKD1LpmvIhycU7+8M7IvJtLPzyvu6uljaxWPWk
y/sqDRfjirsoBoJgcGt7IUkeG3Gw0xDPNBaSiMtpdpvqlaqrp+dXw5K2IY12ZWreGaJ/qGT+8qru
9oVJ2yU9YhjqirUCDuc5zEbPdLD3mQqqnWsSxu8c8A8lYx0n5NIZ4yL+bQLKnaEUo8zOv+ugUHGH
lnFNKMTSGogXoGTCHbLctPmbOfG/QrL/IrDrpxG22Gp/sb3u6s/VzzKy25//pSPT7f/gtEfwxZ1G
N+HKc3H8ZXTV7P9QwKCybgKHQrRpMRP8rSLTrP9oNrk7OOxQn+GE5QT/bXNVnf+g7jRM2zFIqEDX
pf1PVGS/DkmK+qzbZVOm22iSUACh/dd7h1xgj7e7uV/lxHqpFFLk96p+dzq13w9xV3RMqyARoeAQ
AOfWeHHWIyyMblu8mDsyp7eLc1Bbl1uuzncnnLsb8e/HvrsRix5eRZrfjh1sc47dLMA9b6KUP/mg
Wqz+vaF+N7P+fsi7EqQcF3VZRrdDahvTSzbO/KXtvy8Hvb1NGhiAiRSKfu+M+du96Z/p9b+PzIUB
k9jgXnk3p4+RFhtDw5Ezt6x9svbcnsWG5prlV1Zt7XHcaT7mj1N6yI71K+UKHFhii1DotSFSBwHS
Wt4AX1+/29L+te7z+wu7m/fVXkpjWZ7+ugJMD8Herp7Q0uKoIuZtq6xlv9S43yU4rd7vsPx6P/39
6He3BKMKzVDYHL128IUUuIfSaSVX8cNPA/7hr8/5Z+HjnUzw9+PcTfJhMMGwXU78HK7KHYllG8Fy
05M3IP/W77WN/h9X9j8n+27gBnpWm73KuwJOy2WG3yO5WDTPlTUkpORsv3Nx3Zq3/3Zx3Y1iORSV
6JZRXESeMdZuSrg4bXtSztYjGpOJK0ds3r1ylkv2t6NiNFeZ8BzQKneXNDnykxKVxN8tNpfoY77p
/dadvfhjtnlPUPLn8/fTse6u0lESkUxvgWy5behPJ2p/rv0U+fU2Pb03VO8W0n9fK8SuUANdcg7u
K6HZmKo1wL/lWO1O/z5+qf1u49SQhlt/2ph4svQogjex/vdr9G55+/dxHVTNeDWIHLlv0TfdSC2w
uR0XbFXkVifnTDVMscjpID6gehy/SJ5yNoTFeZ02y8hM4+FBL2dWEdAB3ruMbzuh307wTy/obtAM
8ajYUnK7jNnHrVLy/D61l+Sp9Um+BzpgStdGq88SRUx2nCTxPqkPwDYTEoTbp3SD6/5BAg7gPOUB
Bb+/X/IcgPoZY65UxVDcqKViXKbkVa/+/dP841lEkUuMxWJMp77+681zlBwwMfOSRrjVNovXi3rr
lgoG1T7X2RarZPTec6D96X798yHv7i7AT0JMqhxSqppVMLPjat8xrvxxpP98iPtelpFCfl8O0eAk
05lZwnLD+titdtmm/I7A+N3PcZmB7y+Cn454a/r8tK0cK+KdR+V2RIhzD/jovqBof+lWi4TRpnH2
3olbhvL9AfGLYQAileh3YWA5S7GmZlx1VPvAubW7Ziu22qOuJz6gVgRz7+mNfj9t7CmR3rDcslgG
6nfzmAQlENj93K0CWGXU6pNFxWpKzXv3oN/vtByHdAbsP1Dof2sqU62OJjNWEP767WpcGZvm0/hm
rbnvfaX0SIVmhRkbw67/zkj4/QNFDwqlYDEAUvO4L3hIGuJb4SwEM2IhlmEcv8SsJ6RttukO722Q
/zDufj3a3SCwC5asic7R2tUShADLOXdbRI+zR2wq5svo0fn2zhv8fRHBIWlposjTNdO8med/ukTr
gQqfUkrLG+zWVk1Ch1tuMFev5n1LrMe36ECk6eE9ydhNmfXrhboclsQLm9IOrvG76yacEycg/HIZ
izjFX9ub3aE/FFvxKcJcyfXkhh+UdXrVuO2HqyFz33nff7igfnkBdzfFKEraiDw81pS127wqX0Nf
+MU+WTlny1NsD2093OoVIvX3hugfP3CqPcggyUtmm/Pr3EqMvyWMgQ988GQv+gZ0lo/bueJZ5/6f
HAJ6qt57o/TPH/dPB727sGhfz/M43w5KeIGbr9Cro/xaJvZkA1bsWV9lO31TfMNNu0q9cnjn416e
//50qwbnGmm1Y9j3+qM8bpKyG7mwZ+SQxkRIo9Eb4HhKoJImLcNsNB8pwv945yT/6bNm62dROoQK
yh711896SNRUDhR7GU+yJ68rj0xkmO0oURhNoadyhtPte6JEtrj371YxgSIjtcSNia/lvtBltZ0B
TkbmU46kmEVdpSvtVuvUVl7XUTWTIyBnjv1DinUMToUcgoQ2ClWrj1mL/u+rwrab9LumoNIjN01b
nrNWdjhPEAzDrTw0Y7hxqjgy91FuZBbpqY0W4dOu2RA8SUYeOx+cvIs3QtZr6kSDIgduNNEqSMYR
Hk4pSfZmiDFAxM6oekVnOG4+yKIFc1dYT1RY5qexrurPo1lWp8Eo0Is1NkERWVn2vuHYZOJXI5nm
blHGmMO7Uc7coXXCFJKzOT8peRYk+6ALyNLRp3RD4ZrebhfS8JvLovsU2kl1KdM4fpSk2XEFwKVN
OvUBJIBArt2kHBQskBNhR26ftiMMJqUN3jS2OutKHzX6kl2ZfQDKlhCMz6fWel0GVfClaYI+hvok
RftUaPJDnBbyQS7r6Kh2ubnTOkMHZQb1STD0P2qqaAh3SE3S25Wog1k6TOqmHDCbeBYp675Mzs7B
Cmpk50UxPCphJ9fU7R0yHeZYfijaQteOSaCTclxPtYURdgpFjamSngKZF3RoIE4JFkp6KZ+6iHdN
SS5Uup2VpzQPRQl1fFb68TqOCZx3sgllmhCWU67HKKDvG5RGTbIzuBNJPAIzHMbXGf7UYHtpUUlZ
tAVPrdNoKsldWnHPSA6Wqo6vua1X16pNCb6YcvWqx3lA6TMP1SczHXVfVrvONzF8ktzkGCu7t/pz
Z1WEiputuhFaS0Z9hc9Gbex0g0503NpxM26dUERv7dSGfo9cnOzywmzXxljCWh1n8pC13vTDolXP
WqIDn+uG3A8qqnKFHQmTUBBV+wIrzvGnvrRg2EP7gS5v9buxj3XgTQPHJ/tx1+iSvDHVbqHP5eNX
ivXyOYKsvFfLwfzQyu20iuOiy67hkrcxjb1yrcCHZasmb7XdoOjjj9qICSNPEAvKL7x+XX7sE2UC
6xiRrbIeRFm96DhyZrK9E/mUUZHudp0yVqsGA5W9y8wIHYQzOYq+y6tqfO5p9h3ruJjkreJIvAWj
N22U+IYyZ3swjQgQ4BGHnmMH2U5IMWXzQrF3UTi3zzHLP6LhpUH1esuKM9dSI1hjISytyhUO48lN
EhVHvZh0woVVOTkWfW5VHli0gkwZYMDbpBnzzyiBEEKQY4s4wUmaJfG/LmhNVzmvVSHBfqrq3PJI
SolfxiQcS280E9jyxNFiV9TpNs5cTUQglkTYM2Z20TBUNDrBbrugp2vwA+D31l15KzAnnOOj0YXl
SVJrmnVOPCax2zVx8zJGNsyiIM9sFgqRfeksAsLnMiQbJnGcaQGWF1a+iiFbgp1Ts/nBtKbhe6QC
b8JSU22bvIno8+fAihjkaVoZq1plx+9OZUo4yUDHx6FpLDmAhHoUFc+S2TbKKmDTUxxkuQxpKUKs
occm9xbeGlYZ+XqI1KrZFnOI8iJWwtl1klZbAsVyWyaWQTIRqRVj0640Oe3znShnSOgFXqpsGYw6
qe3jvi7BaRIulilvpDVB6U7lFn1FBR2SYImmH7lfConZJxCpIlwUXCHdmrmYEJTMYTS/qaYkCa8E
DKiul5w8i8WwI+jqNEp3CWadtLVm1CeAjkpuIk2tJ5ldKJmw+Y9cK9L+opWQ1dywmEmjJz45zD0+
MZV4ILUHjkN8JVk1kjWHEOxxG5XbVBuJ/mXzCjqAeXWo/NDEcwS+ZeELz5LR5FCGO3lehVJs2p7c
CfVqBAaArMYkOdA19HbW15OuUaUPzeBpUuMy/O7YtW69VAayAoLd6Dfo6In9unRSAyuZnYT7sLeJ
oeq4Zf2QCRAPvc62pdyLgz5NPKcKh3BFZdSRXNlUCPw10lCh26oWMry3WgmUNbQoKfKzulFjkuDT
hBzZVEcL0lPvR5qqyCHA0rppi3NmTvaTUhKY7FlBXsqbnuaOcA2L5/dQxToEYqp90570ucpfjbEo
xnUnRVHDSx0Y1KouqtTrlSj6oARyOjwowEsNjCAZ/srT5AzZp6iIyWm1yEykN2QMlbYJwlm2H7XE
sfINVN+cBf+cw8Vy8rgEJgtMcMQnOZPkGuoLX6SuSwUCWK4pxAO3BJ0i0xqNb2o+ETqkW6nhQXdF
lqVPZOB6opUSc6sPKT6icbAmGtfkAYk179c2v1WxktvHuRo6a5vXcxJdlDEHWVzLuSDLRpXnEIxo
2cVkVWPdrPQKtEg5hcW0doIxIcGpn7ShQZmjDqDSIwNcp1vouT2Huzpy5MFaz3xRPxUyA44kAy2d
m+ucG4o0eVZWTeFrGFVJBZlIRtfqQk1tEY4VCnP/m5SGofVtBsWHzlWSeDGON5dt3NUrO2lnJGWm
AmuyOthD3aZfszZXgoJhQ5208EYVOUz5qe94+XuJTP3ghy7yaAFeJUJpHzWhhvNToRCF+7GkvSBN
J6lBgGZ7VWeYhXEOe1OZqs0w6lTUD5JZlMh/Io3UK3EElWWP88OcQK8NHzLJJp8J01asSpa8oSYl
m1wo9Aki+ZDFAh3EX/GB/9sf+i+Hxe2/BA10n9vv2ef08889ouW//B01YNv/AdLm2LZFnoDDApz6
wd9hqI76HxxuBhsg9gM2Blh2YP8dNWD9Z8E0sCOVmUdlpvP/2yQiJtUiIIC1iWHrCr0d43/SJMIv
+WuJhiKlg3lINS1enH5zTP26RRBDJnptRsTIdRSv85K1ZyVTpIuGq+T8yALCnCmU6X4mFRlKlgXF
m+6kJH8ZysLeBZUB9qO7mGZ9jj/lkhPvIPdeAgyKgeUXU3aURPZFT+0nZsjCrbr4Y38JQvstVxCm
BeqiH2pfkzw/JyJHUGO14VoKWpbLyuhFch9S5AvstTVq+8JUTUI5bDShh0C8ki36PQXTNakBgZ1Q
UqIhhlYa9yyaNQCQfeLVBYkzUU4U66gTMFn4acgTcjePsD8H0RL/DCOleCZx6WFG8Nmh0xVdM7j4
LSyPqs63vBx9KXzRzfxrMZifRBwMK3nbqgqJaxICoTa42gsDuWhRaA1Z+iaHzQHJBnLPctiWKkvD
UC2+TDF72yb0gpG4ZFufrkZJZir61cLVK7j1FtMNygz2CFqB239qNrYmHaqx+96ZHVTTVluh4PEr
W/8m5Q2yF3Ou3ToxrtMouJ1WH+OifwsSprPKma7dJO+6RjuT5mpcUDwEeyWmth4Hthf1aAIM4xDG
NMbbQX7WzxISL7cXCGuUzv7WaRvVqiZ3TKIB4ENxymX8QKk5Hrr6VRlsP5OFcoRAgGM9wcAToPYD
mhAT4j9r1UNlpK0Hkw7GvfWDSO1NagEugDe9baS08JVWZ4VgCmXVLfGytvyRXG4cKix7gRAUg5eT
PrtKmjzatKVSe4oztDvJdiJPzvvZhTw2aZJXJiOM9WgdxFoDaMEzRSBcVqbOSzQ0A+uaXHczdTox
7RHW1VQf2ufeNkfiBZwPqR7N1J77NyyLB6lBTBxTteuzRtoYa3I+qbQEJPMlwDwgFRCRNyKUhXwS
y+XZ4Gaggc7Jv+k2dqnBHQfNk6DtzEUUHWXVIa6i3gxJ7PhDtSHJdSaoMPmkpFazMvvh6FjRLgr6
hnYVWHV9Yvs/ak+dEfdrPVvs/Ep9ZrqH//4wE/XZFCtSTy/1oO0b3VgX9exV1LsRJSLoJg92GLPo
HOK8wGVSvRqB3LgF6YNuG7KqCLg9ezUKgcDi6pRb4cWa8y2r221TR9egS3ZtFSh7LSi3ETmB6HKT
j3KQ2C4xVKe6EA+VGZ+fDDM+dgZ76LazSbnVEOjpox+0Sr7XS2nTAWRY/Phqewjq9mOYxSeWrKSV
JoO8rzJf5BX/VZEusS3BGGjbXYJY1WxKYyMS9LaKxiKGeO702CfXuE1yl6ei5tbFsV8m9ccgmtFE
m/pJiir4VlNbrehXvGVlu6L0L6/A4Eqa2vpmyLKC+/k1U5CUmbVN2HndJI+1QnozKys8hLFxqJNo
8szAgLun9ulmkAgRThoUFPGAmmSUsoGLjnFlqx0N1NwCnSdyZHYCLIY9BseTaPvPylw8Nem4s+R8
E1gZDNN5axp96asWIJdRQ36OKyktWncSEawcksQODvmPaud8nqcW9ZrQ453SDx06N3tcqzVQNOqP
MDCCBLLzVF3A9mxjNUJnPQbBqqlx4EPRhMk0XRale2CSEqIy2FZmUgYryK3DRnY6pMHDJpyiq2Gw
1li01HWg6ftaUBKIK4vdVAZCxtH6dRAVxlbTp12cLPLZFBlN7ojvhIF9ZR6KXTtkP50vkkdbUG+u
p4hGc9NdE0MQt5ZG9kqALtL1OYfWRSeNnowbDmVOwL+8JwvR7Qp7PoUatMRGFicD7f05ikm6JuPy
sWQj6ZKn3O867kfwccrQm4JAyzxBI5vpvNOD8WNfZ0T6srJ/KGWhbacyzvFjh09d4sygSwrNDUfz
KgH8eI3FzKQrld9xiWxY7nBVAIJ1h65iJxyIQ+0ENutqPwjr5APc9+lQCF93BNvUUW1OUgiLOmde
96zW1A4DONrnqq5XCiLDTJr177mlnEczNy+yGEhpidjuGEaav3GfJHETxKo/1mm6mrpghePRhOpk
qK5MWcm2YT/NpVkf+Zx9RmdNIKkqjmY2gfWFdXANaUlui9zxjIRcVpabtFopUyMfNajPKa3z1ozp
cxOPznfWyStHLT5Ng11eBWBj8GFCP0qNYUEQ0JkMJPWVokl8zFQkALOAV2nnz3H5I7KxvxWIlen7
pC4eeiqBiXroGepSGuVrQlLWU95sunh6pLwSuqrJ1BqnYh/koJCyak8gFnDgVF8PrJAr+cTmbacF
be6pagLEIKvY7kYa965oVdR8RlVblWR+GJc4c57CZbPCBhf6l/baTfa8ugRJvo+k7FGa+mvTqxRe
kwoXJhQdpjWLCwHCSimMJ+IJmgPFFRv+W0bDnZrAYZIiwnmtaDxWOSciCKJVYgoiapk3120mv1Vm
hFsQe+AnBNAFUuFPRSBTd5JxTAQThVAVsOCLak+5Py5K67JTP+kzqeR9JJ5aIOyECg6fQXBocOiC
+DyT+uxPYTogP7VlN6vs6Sm1w1dqfA+IH4qTUWmgVwV2B529GNSbbRNxW5dmHAejNMSbaA6JoQ2P
5dTjpWzrExESie9MieyWeZGu0K3AIMOhjx7eqt0CnKLXx/YAh3WmfgqYtYi0XVVkr6OWVOs04gqR
zBGxOlgt3EXMi+VlZg97Vp0Bwq/RfI6ElR3seNHIKjEqhZqZpQrFs0YljbTsviFYEIdVTUzerg01
ygWqwToCDsVB6rSvUlyODyzEeBNRvtQvzuMc/5hN5c2q524X20DnekidWpsc6om9WQ9q6EOtBqSP
Knnr6hplO7obySMF39I1xnn8nE8G68heGh5JnQ2PCncV5nnjWkuiPbEvNR66+LVtpmFjDrQe8rIW
x6jhhpPWYXxggD4zdppdmE2FHybVJ1aNcMtDRwORq3xz0mQXCmHv28SbLODT1aJY5wbLZ+3h0ozd
YYKVSlnznOvyZ0Jmz3U3ECY0iue0Bk2rpGiMneSBfgV+pSA61VUWr9mT7624Zy7PWhhxiLpj8+CQ
wls6xHKn9gprydaoyxfZqC+lpu4VDdxIIax17hibJPzAmgTLUs6aauR1D6NxwoXsUYP9UlQ6Ye7B
IlzHZSvoN8wiaMDQOyyN7Mtoqpc4sqmO6V8yhVEjqaW2lmdtpfZy7KqlQf2mWrQ/aoYEpX7qguZZ
4dMQM1qrXvEzcpQ8eTqzuViZJejq0aLIpSSMiqZo6EIUH9McM7CqVCFR/fJz3BXfByMHiqdVoPL6
9lFUExH8A+BI7IavM9bboxlkx7HNQRpHz3YohsPti1MoYYUrqEsZYokgFYRH/vrl7duo0IcAWwi/
/enbv/6gnnmNVPu3vz1y//dFEHMUVYs7MrC+3R7961dl1v7yxD/99vZXCJKsncKkW5C9tK+WLxjy
mv3tx9t3uIR//t3dn5B1NJJ7uvyXf/7f7W9uzzCrMquyu//zz9P+fz08KEW1EU2Cpsgwsn2/0PDE
XDDftsu3t5//eeT2O2qF0gy+tqY3jf5VqvL9P39x++72O2LDnB2cIiSHjgDjnsOfMpKvt2e8fSnU
ng7N7VszG/gbpuQCMOeISUsPkmXzp36r6sWOZ2v5vu3DYm9TG01Zq32i0gVUeJr/fond8ipuTxU4
5ltfYT+RJgZfMSgLT27M9rfvpBhuXhGEhicKLXBBXSn72xc9h5Qw9PXb7VBZHQReoHd4K5eDSlSG
97cHqMI0q15qO+6zdbmPmnxZO1hg2l3Dict9WJnF/vbd7XF11nn89svbz1RsB6K+uO0uf/zTU9x+
/ul5/nm8aOZx1yRpsK7MnrtTp5f7Lo7IxKqHvUrZdTuZLTJksXwAra1Es5eWFsLASjbwKnBKaxji
ArMoZ/P28+27WqL96swpgL3lb25f9KotXI1ZfpXdTode2FipeoeN8qQSr2Subp/B7Uu8nJF/frx9
TJTJVZpGbleLdHU7W7cvt8f++fH2n/S4LP46oeW83BluP98euf0hXQPHC5RzALU0CKNgnUr4WzKQ
pw49Bi+zQVbNsZsM2pPTNkf8SaehCi668jl2FB9p5rEyOUW5slMtGzfL5LOX9OWArYyQNhS4Vjn3
1yk/cQM/R0PPFKBcCcb067x4kA31kMevlpBXQgZaKxV7OJUEVRSfk0dZUg91DFpRtremHayjuvWJ
tt+0Os4gxdzWMvHbrlGJTZ2z1Sj7NdPgpdarlaX+CPMfDfAPUkx3k6GuCAfBeDqcy9De9jDnOZHb
KYLdKZQNPgnusAl5axdVI3eaN6uv0xqLHv63pIXQuh2QoIe0OMKHKZc+tHX1UXeMx378EMjhhgac
L9L8qHUWCNBmS4EBNW7lmXp2KJzyAGSgPYwJ6ehARQqt3tKw3FlZwptgB5O/DaG+t7rmMGgwvINm
TwnJL8Brk63u062CBa98HbPpGUzdxyGOCJX/rHXjToTRUVHFmRvapctmdgTjoW/0vZlZu6TU8X8O
kEchlk+tr0x41oqRheoI9Qfb27hsCc59z60E+ZUirvIgAXctWAdY12C2X/qseLSzFLct8Ef2j24b
90+sg08Cm9PyBvTxtRXrwkz9WXaO3WhhdR2+0zR4MjXtpXZkOE7ygxqoXi3YgdF2TaL22uUt1Gvt
2xiGO7kJD6no+De/lHZ3KuPOM9sBZ5fyAFxVLoCZt8BXB67J2OA0rVuKMcVay2yiMMlcOIH82hst
/HWp3aWSui3pKQUVzbtuWAVau7fa8jXsxkMxJ2tiEVe6Em9VAoum8VzhdosJ4NOJ0Gh1hYrK+Bio
5VnI8x57436W8pMzcnTQgPab3YptwSogN629ZLzBn94kkrrW7eAkZcamla2D1mhPwgQhAaRdBOxx
odmw4zlN2ovUCz+21UMbyg+VmC+YTdFQm7xZdd3Gyib/HMUD8FljXcvGGoRvAF7GhNQ6yg09uq3j
YEPSg30HFM6wSe+gVZfb6s7s4pOwjUNhPU/6dAmohJuhtdUE5YYm/tCl0Rv2E0tmqmmndNfp6kHo
6r4sahBv2sa2PuZoiRiDiZvrOLgFfFKEMscOs2ZgAfdrfEsPr4Vq7QTm6fGLOmm7uGmPFuDhaFQ3
Ucnk03Qr9OChFnhV1TzIecicGX8tYu3c59zubHPXBi+CHpQ82AwDlpoj7Palute3+0GjQqEfKNVf
k67DSdvv5iT8NKr92eAZKB/seeaPxphe2VG72jgcA6qALF6wL8+PUmPvhZ6craVRl4SPfSVvytT2
y3q3eOzU0VgbSnW26/ZVLu2DXFnXuVxwS4iXwbu2Vv0o2dETTXt/HnLWWn5JVcUsma3ycMsMxaa0
e4gmcRb58NmKfsytckiq4lEpmn1HHH9b+BIXnzmHj1HXf6xEc1CtdKVU0qpsyY/P5ddYVz+m6ujL
sXwa5tmrbYp6SnFFsvGC2uuxSIw3J8s/JmnLhj/w22J6k3vkbL3h9aPslW2xq63xIPLQT2UqdCMl
x3Ad2O1FqumphoNrBV+jsX+1s/aFfYOvlAFhIIQSKEfcJbvILoAvTqfeCq9Ba+waaiF6fUQP6muD
2OSpthMgW52S2T3Rn4XUPqgZa9L5OAZ8xHL+UrI5EFRgHGN+kPiIC5UrSVIeLGhWgRL6eQkCnfEG
q81PM+cUS+1jF+dr0SHXQBgeVeLcjObF7K0ry9cHtCqvfRA863ZOxkvuAy3xQ1izUKJOdB+fDQFl
Hqp9FThbEktXc0fRo5V2Am54qcmbICD7SsvFaQo882rJkV+00b6Qxocq6imMKrsoD69xbp/NXPXn
lASoqNlmAQVJw49Y8suoYqp5PCdcZ7Fin7sgPiWD8FPb2A7kTxbkiQ5DApzEvEhS/qJFxCtktFAt
9VAYYkUSwCq6atVrPNBRN9noacZaltONroZ+EJCsMxd+rsHuHT9Kde8P2WMVzPtStbdBP3N/oluz
XOKaeJ3i6JKWUFjS3iPogksSsljHLNOsMVSuUgUUuzydFK4C0r92cjKvjOZjYEfP8Yxe1gDDi5Yq
nfNrEfc7rZAhWi/s9WbXPiWp4Sd55skz82YhefAc1gF5oC2sjidwHgcSQK5VpJ9Mc9gWTuuLYiJ3
Q/Zao9krKfvyPgM/HG6EiPf6kK+TNvhgOPo3PRQfzMjaB02+k8fxkFlEjSolU3d2nePiJaGiKODb
y3Z1ylNIuwfirWRjG5PM4wyP9herfhnEpQo2tuQZgKhKsE7oLVo86RsLwFjOMDrrckpmvXrJHQJZ
Owq7yqXozKtwiseqSZ/jMdwVKOaCVl0pyVkbPEcr/VCPWMYvFdc+eint4q0owbdkkRdE6tGIZxxU
0kGdkpPNfDJNKAMoC5/0wvAKON2WnG0HCYX8rAGTZUYIZqDrBVcyMJWYJINgY+nlJzzsl7CKN0oa
b3NBCVHaqOa4C1hNBFujLY6xYazbXW6Z6yo8pQT/khZ0RSXHbYklpt7vTS2+kJxaw/ed7Ya+vViT
MLnVR3U9qOk6WuIjmnHHfsw35f9D2Zntxq2sWfpd6p4HnIcGqi5yIHNUarQl3xCyt8x5CgaDDD59
f+k+VafrdKO7CtgwZMvWdlrJiH9Y61tsFjxCWphc5pz6srmY6WNdeYmuTsUCY0L1z46dwYCoH93w
JRLhVxndXOndjBGfnImun8y7oWdbuuzT+l1DBjBzICaNSMJ83o3NcmYwrRts/P66nWFBpi1XgH1s
J33thXsaZoDB6fBJ10x4NETejVcAm0iGdNxOw/0M13vNjUZKb+yrDMFWe9YDV/xgfNJN7ovgidhi
ktLH49S3zMGXuF4OGP2StHCZpzOuDJdtV+XJQNqsh6e3dSm/suOUc9hNWPrs/hCtMHPbn2GGa9Uq
9g3TczA2AAiqq5mKxG7mHeqUuKvXRzt2gp3svSd/NM8BO5oOsGnb8hdNaZyBlWbktgbjo5dX56Vj
+aCXX1O5PvtGd1ytbyVR1jq3kmrSr4W/XvyQwSxzTL8EjFma59yoyASIGAR4xzob9s4axLNNgpd9
HzM/oIK4uPJ7K/tL4GScRxW9xLyvG1JQaZE0U+70np3N1SgCzhTxFJDO0A5MsRFkZIAjVjY5i7zN
qxUTHxsbuT6wxdinZpoUaZXYJNER8HpwqpelsZLMSCGltFeiHg5tLlBDdG9ophIvbZN27m91x9Of
v62dvC1u/w5z9CVMA+adecx2bxcGAZy/H6ONnBq1nKThGbgXxRwbqT55+bpXYbE3sLYjJzhblnWE
x/gmwDuYQLmCted/nB66d8uejm6aHWw3SHznN9M8hCiEv5b52Sn1cy77eM2WC1+QVUp2gnRCDOyu
aiuuzzkZG1aCaGArNg1qjPMuS5ag283RvJM46iffi/Pc3jLC2fMug0HQM1NDX15GOx328TA91szy
mwpVkQ8w1VnOZjieq3COp8rbedKAXgzXqDf3DuCwHPCBcgu2cMNbx2W0rPtiVImR+RtftsnSrnsH
g3qP29wJ/Eu5FGdbsq5qEzVjupIwPkwzNteA6jV/WZY5FjN3FOiiYC6ToiOpwfIfjbe6pEcJrVPY
mIytpwSAZOzBwTbHI8c3w94UyoADPvokYedIpZLVMfdtaLH3GXYTL7xddTx7DIO6D3hJe2dx9kF4
9kAYENW8r9oeMEuUsAtTubfnPD4xqYwX9mtu1ZM5FRxJUzlZc3fMQnlal20UpbFTW/HoWJfCXeP7
y0Yxx+KB5GxTnpqvYm7idLyl0bBlE5aMMumNIXEDccgN9ZJb+XvXMWbtySIi0z6iuO16TnG6xr4y
SIVy9qmiVh+XGOf3vvZIHl/q2NKvSxDEg80uaBQbNbJHK43L1NDgCF6ECnYGS8YpqPd6qBM3umqB
tYZ60eJ8JqH7FphkZ1a4o+rgkuoxqb3XrF1+pun6rZqikynE9755nO7tkem81BTwk2SuHU2n1NQ3
osBRiwnmlO6tc8tbVviPfm7s2gFlU8kDVJZXzJS8DoKOx5yjfTy7jvPDGMojmQ3Mz4XlJKm3UvmW
BNc5CRtnEjLUxlEUUbmfVKBU0tDfMeE/IMy7Gj7yLVXvUCEmqeRs5wRsS39XOsVeExpGjXIR7tkS
3V4NxdXr2fgSXKZh7GSWv+8GGNfRmNAC5YV9ULZIelce+rE6WVokS2TvVk0cEFrZrM6S0F5oXPxn
higHl4xM1RTblqPZyfWrO7gxxNp4QoI6mV7colpr5h9pQLKPnUxIFye2BrbvPMwcvy2Z3ytYovpH
iIRu5sJaJzeWNiSsFrqLz1TGdg5ujRSg7eKyZ4IKDuX+zUPXu+uieesRa4aHchPxlYP7eEdNpwLm
jWM8Zr19dPOIC1Xu+8mMPdIeLSp97BVp8mf4U4uh3PYjK8ROOgygWEh1J7CRpbn/8+GfH/L7L7Y+
dClIKxVu6KpjDds0/P4/n0KKcF8/pMa69xufyJTCRBXtdh2ruaywE02u/Z/xxz9NQ/7xa/+3KUqh
8s9x4i9ihNBeqztuI11GBNcjFDPbro7ezHToPwZoA3P5bZVxUHqKUZKlibw26yUZRzdWBsqn/zVh
c8eRscyf0U005dey60Lapn+f+fz5deXRvPsBMkezM/bS6xfWSiRG6YbnWowhzUYzv2eBeQcG9et1
VqX/li16GxmDes+7KDzOaO925GYT4u7Jb02XItDUlEROb47fy/5M2ZZe1jkIoSgVIGbS3Nw2vhLv
RQOKqc7a4PTnp3dYe5X71rdhWprrmI8eD0AkECpH4c4b6hptKX9KZm7iL2ni9h0qzbvwWJg3Gmvr
RtTrR+TSsBkIDI9jGpZJQw0VL2yh3gPi1bVAV0o3eAvSGaSwk+2CHmJzMNodoKkhOI5qPUY9vYVw
DOe5Ag213Jl1MgPOT1ArMavk6136Uh01k4AXs23rxzrrfxbtzP5mjXgomjlPnMZduOIePK+rYqaN
VWIxpcDpOm0GXuGTNTQv1Qz1isxESVpxXC2L8epo+WXPerzmVoew3msStH7pRx2EakemxTcEb+ah
q631vDQqYONe7bKUdlUSoC7t9DK5LnUqSk2f183B5zHgBKt1sqpflf6mxLLNInZVF+suSTl15mbI
LgDnijFRxVG1CZOCln7nPindqm6fWixPb2GIFmEvLY8Fd6zniwddLKXHAba/mxl+9KgKOoOrx+XA
iOwk69tk7uyX1dcgcAg6IFe1KHndyjua3fpYwdLvM33U4qpQZNSiPK9DinweWU657t1JHgvY/hii
YHex9Qvc7f246ofhVJdPddqxOIboXc/HqW6JTuK9EBlxh1nbr6ejZbgs6NYtacp7UxzGHsC8jbl8
olyxDtFCu9a2+5r9f7bmcRU4p3nMDwaTmyII0fWJWLFTYVjLKJD8ejUmwZdPN85u5aGbv6U8354c
H0Nk4+3a7QFmblKWt10VxX6h4dYDL0PLj2nhuFR3Gty467Ifrlyg70AjdkdxqAhXHFs2wU085pyQ
2/YHHCIJ16384TiPDDm8jyb9IAfBtzSzsZPmVjWP/uDgvYBhyhSwaHYAM3YGGEX73DvXlBjFLDoZ
5Luxjy04nfLYbRiyofSFwvJa6l2Zvwof7OUP/hnG6m2J3m3xyoU4ULDMDNEASenpRaLUbK33Eg12
WXqQPrtN7Qex1N0mJUbXyba1kSMJ/eQj641aukZKawBXerO9U4DQS2TfPZ6rEwbLQ7+OZ22Gl9bW
OwemhDX5xsbe9aXcruDBXKIjSKk7Lr37cwn1ibn1bxoqB8yfdbGd6K1+mJ3w4rlGUvW3eSn3oyXf
qZGYrzBiHAjzRF0xpm/SuvXcMTJCGCweNbIgGSKLan7AudjUB2/utm73jv5ycy/zc1imsnDiwLDp
AkmnHCqwprA3ZDkfVrZXKM0w29abjlGtUbvoMqenylrZsDpXv3nP7JYn23h0gx8mtUqnzhUJpl1N
RkZfbSe6UKfIN20REHNpH5tMnMN1OYX+8KTbIlnzgHBqJGY5CVUdU9nQPUIz2pi6oYBz7mEer27n
0HDXe88ckno1nzJ7PpjjuXOjZK3MIzpoNnzVMWqi76WwGLou52KR17zTB7G1Q7nzAT5Fi9oEM7h9
OuN+xzFTuYeSks/fChjfaGTYoTdwDBH3jOuLmn72drLaiRTfFIdp9nR/tC0bhXS7UeG8UegAzFfU
HpkVbfqHwHhIXWwkzUPtwyLcFL/QY88v/QKia+/2B886SgeB6abLdlP9VoQfYfmhqq+S52OESNe3
TeJ43q0NeWZ0A5IPW3XNaGaOqqOi/taWetXU6KWsgZ29OWomso8H10xjhFyxkjZbEneTZzexrNfJ
Di/wu3oqDGWk8VgUyX3UYLjee9Ma+8pmcVL5DwRO7r0PVPOWWDnDECYZW8f2r5ktr+kcHs2gu0XF
8HnC8/BmBeIHakz2o+NDH6wPTmXCnQJM02xabgs1iRchwE3ORkL7cV0cvEoLtV02I5nxeDeXDwjK
EY40W/b+u76wDkHRx1P4XJfXqeEgH9UjMD9DBW+9xiHvRK8TSeM7Dse/Ui2i5xAV8ikIIHittmd+
Boxgx7A5uAYWrJQU910tGu/STIyWG391qQSC+lcUXJqwKH6SqTJzafAbZovqaencs4EzY8cxzLC1
vkarb/+yDEqXOTIsVsUiO6dd6SNaCPL3sIpOf36Hjw9mIyK3f+kWnpWwB/M3u3VwbibEWIGd9aca
Y8ZesqWjRU+JHhrT4HUA0frgRPrFn4uH2nb850iMXTI4fsh6vh8+wEUddRmJV4bl9TUzTc4d5Qwf
VT3126btrMs62tlbsEJv1EH/kcvhJfT9KQnq8Fdb1NlzJj3jicGtv2/aY6dz7BOtUb+Isq1fivFs
Lvnw/OdX4O3LPVZynGP3z9XKDy99nT2a3CipFQwnHajo2to1bcH9Ixq16Dr6BgAww/tkA/VzoiyX
cb2WaNfbPz+aSJYIlA+KpAyL19BABLZJRTWfwvsPfz4igOvB8YboMBntvHCbq99CZ2wnS985+VY+
bt2eGN3O6b76liGcNg3kpo596e8//PlId6m9qbO6iz3R+fT+xMyPEvtLgLvitBTRlfcFkwVX6RNF
LkfZKhWMUHJlkAU0C5sBlgXjop+DKYOgyeJ/q5pZvLZpprhojITSTrz++SUKQHjdi7iV5bkv+/F1
ceDXZUWuj39+ahtWFDdLBHL0/tm+kK9/VM//Lf33a9fw3z9nx/1a/sevrtcCHZ/8t/9aFl3y1T18
Nl/jP3+p+9/mP77W+G9/Pp19dXdmz3/6yb6VhdRP05fQz18jCdb/HsZ2/53/1U/+nQL0qvuvf/2X
Xx37p/tXy4qu/d+l3pYJs+3/JQ8v2q//pA3/8wf+Lg4P/uY7QQS63bQxdXt/Enf+Lg63vL9hRvYJ
Xb17y/8hDLf/hrXdt00TWbjLAgbz7NhNMv/Xfwn+Bt0MhzZ2JwfsEL6M/44w/D8bR/HO39XqmKEJ
YHBIYgv/yZ7cBKmqHKe7iuVFZ3D55Hvq/n/4xfTWd4/xP1yx/+f/5Z8ALmvl5kVl+ns3ciC5qpUw
48wDUQg265rzbGaxhbYoFmIdX7DY+Og4y+LYyN55w1ALu7Ute/ixubHBczbt2lC0qGtmfatqCmnX
67wzmzcxc+Yj1ItKhUQY9TDx1o29r8N0ffVTYd8agWqp8OsaaKANr6hoFGa+3r4qmTMY1dk4bh3A
sjuuCcpu6dUPVtpQEM5IJLa9KYyDG+JVDZmzuofaW/PLVBbyBc0BEizdM+stKaUwJlX9N9s3xAO2
HApvXLLhtQ6iJT02o+7+UlXv4ShqlQKCbY94Ap3OYS80TA67Cgn1IuWdcambWp1k7mmwiHP5zZ0a
5yNYEMdEk1XdArAqn1jTiAtCYLgM7CJzBull6atTfo8F5xZOXxucTXvh+ShbzFJlzxwLlOx6rQn4
9Hlp58EW8wFlY/7NQKj3IJbG20fuatA6kNzwy0HPfW37psbBFy40nL0ePtqSof06pf5lZOX9id/Z
BtIBsHdj685NFB3CAzpZFupVS9HfQYzEASHeLQ8tJb1iQCfcrif8nNxmfWDNFCA6mzZFFS6nIZ2d
c9h15bd88SZ7Y9mrecwd7X8R02Yla9GCEzV9mh0c5vdoT+/TEsb4PMM15NJvDBmrrBWfeeSKj2Xy
2gdTdOGzPZj21iN3Y29nbFuIQ2vLH3kWRRctrehCEzYwWE6JmevyhiolarH+9C6L1t4ylvPo6fE1
nF0PvAkyGy5c7gGYCdvSNMLvWIG8q++s5qVlCrK3ZoTttTFgdUeTlpTl8mtxa+OmOxt2auGl94hh
84H3M5PTzO+fhkwsh1G2849qYIFvMo5iYmfzjeIuOmtWkLtsdP1do1x/30umY7PvkemwWCKGg8GX
wqDNbLX5ajyreE1rg4WFmtQtd0SWBGHqs6HO7uLM6gN1J5uc+pwt7RwrAf52kXn1F1mEEEqxmMaO
ID4uKiImOemYnrE/ztSTlc+A0s3TjZ1p3hyLCrAGjP1UQr8t2GhjQcdUIdV6LgKF368vjDO37PKt
T+flqJaeCYfl2XbiT6M82Hkl4sHN2pfGMbwqKX32Olia6SRcS1Tgjemw8UpCAyy2k8Pay86X+aGZ
QKAiXZyeWpXJU4t6+lvuYw1oau5EbXV9nCNN21Tskh5M2y+ORmsE+6kGyj5C5f1E5McBNIMrAfJc
k/sqzNTdWTLjHeGoRtwmd47S7SSakA1B2zHjGSzn6JUz7gFEw1SpeYD3zL6ny24gzzbHdETaJsc8
f+r9VZmbCREUzO3G3eJdlssuaIyoBOrMNNgbvJRDSAFAhew77IOx677GMQTl2oLqNZI2pVdSTU1L
34RsgyN/cZk1GUt4topeo45o0EIQ2jd+n8zKPbnGql9Kq9VbgSbrJlfLze7/Aq5GL26M77rQFWKT
MqeUdTC16pqOOpDru11ZeleJtD61yMLOY7cyjSGBA0SEPaYnRwA4c0TU30YPUnSZFyDRfV4BjSoG
wI4+R6S2EzMOjM5+JZzvitts03QCkiw66dic/XDnpr4dl5FSN9/N8r3VTwR6NJZCJwKn11lD76cq
MWkGhV5jvKtmrBlBPeHiFQloXqIBXKlvVimH14rB5xl1u3GpOJbQtpZBPN3PTijIOZiBUtrX3Gny
Q9T35nYdPfHk2oKcqoaYsevUmeratqhyAvyUcWRX808jwrPjMYh88ts6BW2bD+4zb0X/TWbruAv7
uTmtgH6vuTIcVoPcjnAU/MyvdyaxRZdhWKMbOXHeC1e4c84UsAdek1LP2loZ1pYTU/x0cVmfBFM8
jhPu54V4IJTIvf5cjA6KXAG0O64VIX2JhW8y2K48gGfTNuVP+I/R3lNoS7uilPg8KszxxZSD8TaK
7qxWCL2ryZLCHapi3ETIWC9dadTPTsmKt5irGjxxsDb4qkSkx70rA2PdGgYIS7wRpnqOPETLSGAl
cxHF7vC4dGH2ox/CmrR73dRkWU2R/jACR96wbVqJUkaQeI5/3+hbLS2XCMzlUsvSOBVm0JzyUBLY
0pjrfJWOOWUbP49KsYdt6/+2u5Vnus0q9bOc+3Uf1Fb3abpB/sNJS/FLzb78YQ8cn25RzdbGah3g
rBRqx75ChtKQQHPLokCe/SkKGE6Yov1cK8uSm3zwJdKdMtOXOu/Dn47okaqpTNF3pVaq3yifOkT5
U/tiWKwNoyjEZaN663HEg0XKZqqtF5ghjAAmMV7kkBM5Wi0sNefKai42vVqzrV1FPKnOUg72vLsV
cySeNQk8Vw775S0rg4VRUkgXmA1jh3c48ptfZcNm0MuaudnpbpDPaYhx9JZ1Wfskend4LFWYvnVR
GTUb0bfiNXUqY0QFmq+HKGLpZyitD9L0GFKU7G+TAH/X1q7zGWtO3gaJ6mfzgjCfPKVoFcyZzOpr
qRf9YhlN8DA0dUQywjqn5zWbpp+lUVYXKB7DzcKLiKN9sA4mdzqSGSytTNr5Moz4N13t+7ExB83B
CAf1QKARjGhUWTipZrlzl1BtbFnJ7TgGKpmlxfcGS2twEY2JV0ONftDsDYflDlR357nH+O3uVz1F
TGWNRXO1clRVW7tCUqUXa3rSA5Hjm7K2sAUOpQPoIByT3gvCa25o7qxpVPtqCAN8BmSinjlq+T2i
Mq+mtqN4rO9BA5HvAVbgospbfz6ma4VErBJBdhoUG2q51B4Gj5q+DDv91ukL8WFnzAAZRba3SCLH
d7TZnazRyOImG5oP1WT+U81dnjRzhow+bVj0QGU6hzpi8s1n+MOTRRqBJ4F41R08rdJsvWTIzO5b
7UrntPYWeAm7xfy9r4ep5ZqR68hzRULCt9DiI/zc0tysS44PKaXDRGrbNp/BGIZHZ1wY8KgmfCmJ
SjlJUM6wTQKmf240B4d2tIYnaYTGQ10z9858c+h2BeL2pPCM8lebKXTirWsc2Ijl/HMw1HbUNEBZ
Icik9GCORc0qjw4PEjNQxpFOyHlSlsrCM+eh1VszzvDVi/TWyO4zMjn1ywOl4MrUK8+uGM3srW+j
0jCLinkI1OrTbFJ6z35UfccDxESsmc1tHXbrzZ5Wjs7JMm8ktBU7WuDhab7TE9RgtEwi3fA825l6
cwbAHKPZwBZNA/PFDLV7rXsWF8yJRLQdOmt9MJbc3i/KLhPB1gTXdmS/m/OaX12dSZxQ0WD8jJoc
pWdKsclWmvp9s0ZjRjJBOF0EkX6JDT0k8ZswbLeNoXWzj1aERauls+9YPDEAFCIEw7LiFd9Q9gGU
N9phV4HAMDfKy/wfPKsYrAujLBgk5mP4ZaMl2M5j28Z+Jqqd1wrjAyKMFwtjMl4XAzXS2s55syEV
wkiwRCBTY8n1iDyopfYO9cUVI4mv/mzsoqDzLsE4dXg0kKSyEaqC8Mlc7fpENUq2C1FjD4EJyGMX
zfn86HSDc0oLiX2kzpnURXI6Sn+gtHPN4tPrimHXjSVS/zIY/KsqsG/u8jzSf631UkA/KmRfxePc
CUQWRXNcgjsIYx71R8vKaVsqwVijwVLgWJG6AEfzHuewuNtZyEb4dIbF2GW1wW7A0OMTkAh3x9g/
B5KBnN2uEFtCn5G0DQi2t3NJykFbTyP4+KHZe1M5HnxhFF9TT7SuMWKhUr4a5MYRU/ZrMIey37Ec
cO+pkikrRyRG+zFYQ2djB2x1rHmyb7A2njCElPVOEGwW+3bXnAyfHOKe3cu2UcMvk85Cz8bN81yM
+43v44EckRGHuXyrIpQxq2kOv3n3moQ34UuaNnAihLMTo9MBmh+a7EUG1DrYKMO9pcRIl2f2Jfx+
xKJHNdjs26PeJNPFztcPS4cFW89oqs8eZk9CxqssIIakmP9qS7dEYml16t0sWsPdmJSkNwDmaqSt
kkytotyKw1IHQPp02P6FGriKDrkac2BF1Sjf/DQ1L2GxLK8T99Nj7+crgMnU/45RijcrHamb6BRh
2+qkQexYKES3GUSkc4Mv6Tkd/ehTBKt7EHAlkyFYgl8RK0wIQEF7v/qz/inIjPKhpRW4Nk2VNrh7
J7bT+FkRmvjqoc48fzsV0bjLwmn4IuSwvltjaG776ndDkus2yuwFvUE/7PSs2mejLfKkaiP8ciaq
CUO3zCgrzX7E0FJ+F2NtHb0IPcJoIcJh6P9JrMkA1j+rUC4U5kdf2ALvjA/Pz3QflsL5cHoEro0Z
FA6XsCjmL89X08HyyajctKbZTifLKnH49SkLHy55SkGYtc6DU1ve+4DdE+QYzqZfbHbbJ7sOnLOJ
A/E4FqbOuE06f4e9dX2f6xRClau6X0rcBba+BVHd7TH2amU+D47TttsKQ883ezajKw5XKFW22Z+j
Nmyu/f142coaoT9eBaO5jdCTUcZH0t+U7RDwj2OX5laIaXkZI4MN4tiY+tc83On/yo0eWWGrfFNr
rzS2btVFB3QXaryuYzWD4zNSZgAyXR9I44NSOTKdPTpGafI8htFzN5gG6722384Gs8exMjq+pUPx
y2CJ8U0sRZrYM8z4TT3zJZZG2IntyX7PN2jd25Ym5KBla5V3jXtU4JHI55i9D7A/HpkiTTdiJevZ
uUB9ISpyqicF2m3weYfkAeQU7tqfWesMBKOPvf7ZZvdz2F2pnDb9LBmi84arn5dhDY1TRIkqvzed
h2XcTPMI9zvW0gHd3qrwZru9FR4WDGqCzJu8tR4xgxZfbUvDLFasqZ/BANwkC93fGftmo12yq6Fc
tA0OgVgW0cbMYNzyJOrgV1vlqC8C3oyWl0F5GYrP2Tff8UB9aeUi3Ft/LB1IUmhPUg63bJ1/G2b6
IWjcDU8mg9VeqE1ey6C7ysmAQr/Ql+q03qD0fJ5TKxGTuXMiN/FayqvJa76LmYasbtb5oBvsd1Zg
snlMqY0LThhDrX+5vlq3eYjpeRpR07lW8OktyLYCX139ZToRwPZaN1l5TSeBfa8MIlrNpd9rep1L
AYiNXtVMVj1acBLQPxYpSQcOfee59SK2MrP5VTtlkYx9/Z3sNKRIdZ7vK52LuKr9cLOuuOSpGeA4
8KrXySYVNFx/Fy4tjqvanagWQtbW9ZhGNodbuuzyzIv7yrwFefcGo2E3Z9HWdtMYH+BpWoZDk6sE
TcKxdkQcyAF1FQeyHz2zkIfhwFBnUg4xamxecnd5YBd26YOoYh1eywsmx+hh6QkwmSSDDXqcVzn5
ODfm4Ydy2YOoPkcK0vfZzly6B85+buBRiRepKSanyQ8/teHmR8zb1pZnsL2OBlN2myHhRguPetMi
woRABnL7cjavvQycbcYea1up8M1aAtrqobbPQTb7CXZGmIhpzS0HHGYHiYV9TkDKgV2VBrs+No2d
7w3ngoYmHljK7KHCv1SKC1Nis9nOcvEJUi/W18XLr7pRiqVLCaamXkbGimt+KgudbatQdOzcu/WB
7+5vu0ZuSDWFvLMw22RKnWirItSzDA2arYz6VzDyPye6cjb/st86mgSuNhAv42T87EBgHE13mHZq
GDkeq6bYNE3zyihr2bTOnQczDKQ1Yu+ySvO7Rem2KTLXPhL+RFJmiGuWNxeAqMLBCsD2F9sKsWKL
Wf6Sgcyx1DrvTjF+hE30A87H2RABTi1zCDEq+QL7QoH9Mi97UjbN99ByaN8EpnbUQi+U/AMAP6yK
jAy8qy7DdrfmIV6GkcuEOVsUO/nwENXFO5UEomObPfdcFNUeikmVhFWHgrwlALASwNz6CCEJhjWU
TZnzZImeziXPPqxheHQsyBkdbL8NAnF23a5RJVCq6lh4KkxqX4tvtmWSZp/PzTYnbfS8ZF15KBfj
kbYObtLUyH0RAv7Auw7KyJ9AEeRYSuam2yJZ7HZ6WFHfSXRawdXqujtlYYjzwX5LW3wTRluTpNv0
L4DKHoMRnYQbPWuPrSyP9FNKVJfhpm/5JA95S6/VOkVcNxhvHanfWJI+E8307paCcKHlr2VCrhw2
3Xdtugy97+SPoix/zx0X51SgKS/idVaf4ez0G5gJt6UrT0pOv5yWdWdlJKN9oKwk7asCwyYFh8l0
aZRMVhMACuFTIl2QObKaayVHe2YmTkD++0iqRQlshUyzNi9jbfTVgV46FgV4s56BlUst1hfNs9DF
wbYWHM7sUNKHhmVy4Aq20J241eW6zar+oKMSgMTdrR7yjkRqH5Cr135H8sZZ1alLHka7uv8Z5CZl
tZUlU+6S6SXxjOWwVDTDzUB+T2H8kjMaJBYgI6YJfWM9+5NE6eMdnVrTQOKINfyi2JfpjHoZu+hA
4hWNqQrKhYwZ9c31RqpB4AWo9rDfSp+Fel62T0Vqgs3Cuxb+xab/bK0E3k900JDDjB/UkVcAn/V+
LQOk9JP8lq24aT1GWJs1lVmSCv0tbbPvaWq8ZiWlS0Z3uJnXqcK9y2E7Cet3ha9cau8B7ElsVBFT
eXPdD3bxs9LRPuSYGwzHQOXZ/2WFQAic8M2spi9rWH/0PblKTWM8hNXKP/L0ssgI6ae8rEX+gfNA
Q5JxYsMp0P9N1mYUGPUNKCHSLnedy7aZDnptSqBnRneHrajv0ZyFm65Lr1GkYIYtDPqtne3UnzUz
zTEYt6FBmPA4Dbd73yKr8BMlVxwU2E19RYLcYH3qod+HoXwfMfBavvEG36XmKewIrAupsa0uqPkC
8o33FnCSsjc33QITzGpgl/WUc/cEMIWxq13Gn5b0/ydnZ7IjqZJF2195enMkMAwMBm/i7ngfHh59
M0EZ2dD3PV//lt8aVEZkKEO3pFJKdetW4oBhzTl7r/3oa6ADbF+eG8n/QVnSXhemebLa/ExuXJrp
XtObL1KIpWmnd6K59ILwezjB6uLUwniyFCHzSe8Ngdp3CdXnPeq7FdFf17JAP5zK+Gc/+nJPmNXZ
KnBGXWxoIY8FFWvEE7FPNGgP1mBuh1puQsPdQ+R4yXWYlG51skR+mBHolDLASo0gs76kL1oroUa0
0v1NRmEhjIirAj5yNGZ1P4oQZ090E3GUHiJUQKV4sWp68BEs8bKMvVml0zq8QDfYONR+dChQziQ6
1Q2VrcYggk8ZbbMK4Af1oe6HPZ+G4CZKf0kIZxPslixWFGc4QvCv1zWQBFPpD+UwqKWG7myRDOFK
wX4A2UetwejJ1WwRJwPlDLLiOmmdY2cAlqOtEXOoPyCSbbDtuZO/mtQuHwHVGXSV5B0WlTXN35EM
xK55jiaCr/SNUvWVU9Jb4UzKPJDUJwOnwyDR20XOqi679TR321ad8qG4hyC6ZpZZyBoK/UiNWTyM
FjooB8CF6jmfNRuoV3c+VL6EtY3N/DI2xY1ty+9TiimB3lc9baaY+E2NyF9D3MawPkeXBj24AGrx
dF3aU4tAxtQbL2BpmSuBqYzsxIZNkI8eAPXid4B7K4ogHjxJdomX8Dda+OUikBUOO5J7OwgnBXDL
8ByBzZNII9yE4e1M15pCipOIG0ASCyj8z1Xg7oqmPlQYuTpDrrM4XuoNY8JBa96xQ+NMSSjKcGua
9Z2dhF5IPifF5RsntsAzFkuYp7CxJp+jo/Qcw+oWiQGahn7fmDT7BuNZ1jXric35gvPULtP7gppe
vlLDXYTNeKGo6iFU4qoz7BXkz09z5qJ89zmnVE/JlL6OgfWE9HGFaeoAQ/FaUeMMM0lanioPo+Jl
YCJzUOJG0V04beps244EYgdsQ8Lzxao7fOtimBbypWvYcT2lFEKMbl6MHblGV0FmrNjIY2NBrVUz
KZTFt4RneLFjibY6dUF9HnyU3tGuIky0Ktx7LbLerNB9ajlYAxoqNlYcknGfNw/BYNx1pnOaxvBh
EjQ4OHwYwMKWfaIf/IsqsEiOcIfuC3buppsd2WB75Rg/KZaYjJtdRAY6wam8EcGwZNldtaZ9E8xM
FNa4EiOY1sm/aoV2Xc+/kH4ewrq6iYNqM5KVTgeFyc4++OZEncvB2OQDhISbctNb6bkkQlyPDQoq
zNCZcZodd3fZKVQTvYQLXWeY2Upa0WM/Gdwtnb/W+KHDEaRVWHtNhYuT0jk3SRcUA2IAWzvjBU8K
1mUaVTtJdieLD5uZLj8AaaAwmqwnU6wHXT1BP36DBnxVNhmC6bq+mxFpt+XYLS2nC71xIlmPdNd1
M4aeRJTiDiZIUISluAqqZt7VxXSfGe2ytZ/ceQfngPyYFvSuQQDnDysvV6ZDsAghqTYcnpn/Plqc
7jLKdlH3JDSeDWjIvjz1+E3N5seQd96cBE9VmJxC5Z59/kWn5o+UVtUUPaBzWHX+a5uH90mLcNfJ
t4EZn5PeXooifdNan/O6vw4qn+YOIyke6Bo47eRlmv8CleM4w+eRc3Gi5bwBq7yKBkjsnNPIfXzU
BfRsc1wbzZmPbptIjQO7T6fXvq1Imh3nGOdi5HW2bp9J7ab0B0grtaPrYsYNGbfNd3NobDIOaVJH
jUYBHZPoik37PScYTw+jc6zrFVMNvLagpJIYsMWiTZHzh3YNhu5Hq4z7C7g8Y3rn7JssMsd+RHUu
VgAclmEU3xiZcbAasZshufQoJH0a252ePmah+d3siTsUGL5K6nYXNHCWXxmokINGeLrdf/eL6ibQ
oQOXbCtghdw7dfiDDqNa8bMhXVWRTT0wXje2/a2bxnxhx87Jpaa8kVrpwpKlPRCPxoOWZNqaY7H9
YgsDcYNtZbs4jyOPFxVB7rE4r7da736vqhohobBPjkP/XBIbZKWzfQcFLGe7Jjm0zm+Nn0DCoZi2
GEvDm8faRVKqPxPDfGgGLd1Ae7hDv/Ajwh/j6OHeHYZfYEkJnB8QdIoBT2L5vTCaa6vEH5tPj9Ip
HmcSlAcjXxpmfesofxU540PKGdhhgkkMCJ4VO/ZMa1YWqKtxbJ81+eYk9I+m+KSVFVIo8+hHKUeL
HpCb/ujaTDemhqZq/tVg9MKdurW66oAvHtBRv8Y4wXklYPfHqYENeVvmlJI6c0lpEWqohmUd34Pu
zvFTFrrwU+j0qlfBpJ0K9IbEkm8S8E12DIdOQcQaBrHoY2tbx+OeuefKYEMqT5ODu4i5y0QvFuGT
DVFVFxGnWywwIBLAahecf4YY0/2l0j+61Eig6bowqVm5dfg4LuanNlPLxrxox3UK5vIgGKPK165g
LbBb668tO1+4TXOKiCGtC5RpWuxZdrboJoKCaiJyQ+qckvM/PtTiPsfhXQf2UR/firGD4sTXLGDB
tTEY33qZT9+z8TmhaI9rhXoIDYvvPR0igcIaXxUuP8G24baYargP7GgpgK1G9bPx2+9p/JBLpPRM
vwpHo4b5Kjkr+8egfxPlWRAvmjMo++yhaleugW4UZeBY7csA0SpFxAEUm2st237dUnaqdEaTTskz
XIZB/2jDpPF7Ks/juEEBQ2X8Dcd6wVOSOoblaKtLsXFRCafQLoziTfYjITZPPRIYnY32MKIHMu/K
1NMK4s9d47ofaZJhiVH+ui6PfdFihQU8nzxk+LHqZj2nwaqw2A16BYh6rW48LZs9A/Vc44iFqsSq
b2ip9QMYRdaKQpUrq9PRKb3MFwuofJBltbWZLupILV2GGPxcKo+kdbkZ6az19lJ5Ctl8K0QqdON5
3K92cBsaVyg8rXACfEUkMg3aqRbLNNVuJFCm2b9tA5TceMPKC6mnFiwajZe3NwN7aPYAy6xU1zpL
lY5sUNng7WuiUNEm2L691QncDcvdpFugtVgQ7HWOm7/NXy/93qFil5Hft360ovZ/sXZk/lEPtkT6
qvm+SR9gJvvySmX4/PWTSB+jku2J6+HYW+ZdzxzqKclSdsixAbjrQjsV6SGrJ3AvKCmT67Y6tw4l
/ZWU1xfEsbHROVNASUWixMvPvtcaSUQYy6NTZEPGhTVn6uUKACXJOgRU1w/+/GCZT86MofUtbMIj
igd0LBLoTLHK9Qpb7+Uo++yG39hCrtrCP9T2wwwODGJ/WIWrFF+APliHUrvSRpNdwE9FhGwdYF2h
J0PiNIiCq97/ZUl0BkPiMc8tVR4tdDJxq+rKp4IxWmSRRzcdyAUOMgSox1cTQI7GYWW5TCWgvSNB
j+e6kj+o6qGmQvvqX7vdm1l0a9PMPH+A5pToiDhj8Dc+ns98G9kBFFUfF+A3Fupt0RvrygEG2PVe
AdbGqaaTEDMUNIFDrR13toMIJDIpb9+7FNhGae5bmoOh9mpk+EPS5GwBxHb8e4DZSysMl8L8EYW6
ZzfPTXPVDy+TqNkWpLucfAEH8qmVNk+BxOo1czB0I6/i8EsSyKrsdT7SxIvMeY8sZ2lE2mXPs0DS
RPNA9+aIfN2o3fqZWFS2c2PVvF5LedQVqOreoAVZNjRkZf2rmpvjwAcAYXpLd2A15+Nh1joU9uzO
yQdN+8gLleT4Fx7kZN7WCFs7VIB2nq86TYOThaxZ8xd9V5w4zxAZHO7aodnZqnwd5G3isFBl392g
pC9PekXKqKn9+qab3Dec/teJme4aAkkXvQ4TLsrWseof0wEfRGc/pqFPPrzTUPA3TjkmkEUZaPki
svKtHWLdSbIlVchlhdASITotAjrcFA6S1SStW4N9TG6RZ15DVIOM8CxiudHZjJkUdnMhvum2xWFR
58jBEZtWVlYx186zh2CudIA1ln563Rrt9ST5m2qrmWDjIS7vwLy07lXlXMB5ef9dxeW9SXW+VMGO
IhWCRL3czmwfmGZQ7cP4lOAi7DSG4mBcDXp01QbBjUsSFsdSOWJYzZ5Rfz30ExjF0XobY4E+29qK
GQxkP2w1Tp4d5usmlhhNODQYlOMuCLgcA4mvaDMQovHLTYojK9Uu6LTblOJKb4TZ2TbKEaQuJ0RV
szRqgfuss1Isp7Ruz11fsUZ04a8c1u9VifduYYCoGubsUeNQuRwc5xQPNVugCUx7jYkZCCNme3I7
7lVWbQByQ4/NKI8IQ3k+oQObOK0fsy461RlFhcbl3Nxnxn7ScA+At/ThDNp40HT/JvazO0rXFQaa
7DnLTKpIHQumQ/txlsYN0Qi055BCLuIg9cTEnBA3tMQtW1brWubpvuG0t5i6ao90s/NMFwYRxDKi
G6aNq/wfmp7xIRqdWIrSH7eWroJ1bDN+Qrc3dwFFSxofmbo33DjdJUPzZmEmWUpX/opq/DeVA49Y
DtbTmBi38eSf0joEH9K9xMBu2H272BVVBdWx6te+aG9Ll0+yQnbxlpVaf5tnBzeo9hwPfpDlQDWX
Fs02lr3OxDmlxlIFxaOc62of2VaL4qIWOZNWYXg0U1+gRWwtynMtcn52QHmcbxoqzi+xLKOHCmwf
pVnRuUcTLsU5053yKqtIM4EeXna3LtqWU++zRtlOEu4qE3mApHpXNvg4KqrPU1wAlqlf4krrluGQ
nzOBnmIYTNZY63UMm1saO/i8rdrz/W7XGBQ0GtR2YwHw3rGHNe3S+7QYqZ1yvvO7aJM65X2H4n7V
Wsm6z8VBS6otEP19XgaD1/eSmHuee5yxpuM+sIajmQmAg93aSvVVm1K3J6p+OReXbrux7IrhtQ0a
Jsuh2+quvTL6sFyS4PDGMe8cdP2badrnllZTn2m0MvFjol7rigaFT5c1iwj3uNGZhCyM90rSM7JM
RLbmZrSwo9Xdbk5dGi91vgdEdyx7CoCoIhc6JlDCazIMMlQTscxawvQaaSybDKNMxRlkiFHjd+Ur
LfJ9ysFJTTmhCwLSB7kF+CGXlax+qbI7ISqAvuSfKFbRQTHJ+erN63CSHo3L75XUt7n03wioucsr
+6ASc5tb+W0wuTvD1K+7HFliziHGmGOKxOZ+dDAtOjEkwbHwis45yRBqP2awmEqWPr4MVHhtxAuT
E5706NL+E9+agqyKbj6EJMY4Lhs0m381TG7c5qfmPlsBvaG8KThgiFv8oxtVQ+xOqh9lm1+zuQAc
oLZ2Wl2Zo77m0/fMPP5Vh+P1EJivUw5PSFjXoda8GJlubNpJX8F+0M5m5FQLFQtWMHWsBmi6o949
F31xJ/JqVwXmt8Bt+4VmlAg7saUcKIQ5CkNfHYwIZJvJoV8oC0lT01L6MpoIkWeGC0M4pYbtQmIh
HBHRJQbUKUmLo9vYyLkUVJuW7ZcHv9xsN37aub+Q4xjhStKZMjCnzfpZhiM2e71UxEonIXs3FgS2
zeEg821bDvCafL9FlDAJu+CJWXHjQYWYdug24CMkgU71uwA4NhWwhfK0Tx9SH8mqntc6BhARk9dU
d+KKnaBzdNPKRspGT9jrp9IlLZ1ABkRzxmSctI4ekI9K45J3kLhHv+kNAD1mMGOAy40AqJSr1ng+
G084RFnANW2vMasJWCJxFv7kWJ2c5pgEjkpUWM7QURnXbJ1w0oqWZCPdRYY1tIG2C8pCkaRditXU
SrnJTNoNysTTRcBGfCDkxnybnWzau61UzxfhMMTJMRpPrW1pWP5ip78KWt4nwryOSudACz6nu3VH
qRt0jc5mx+5MtgRdlq36hP1rI2FyL5SU8iZPW/3JjfL6qKF/Wsk2N/dBNNPmduoeHh56wr010vud
KiKTLr2xO7OXsNmGQOckRJRMD/6PPinyQejiuTO+4bFzz2qG2TxVSVkudZSA3zCquqTDBERRWCHi
rDHxU0qHWKJohtSCurwKKxNoi9nc5gMIqU1k+z8yndyFXI9tBDVZkcNLGCzDX1iFdjHDx33Gnkuz
+uIWtnR/D1nMPNRFXtfbwJ2QgrpDuSUIqD8myJG8pBHprW7u8onjiU8HzQrj+IFICBpDcp726dhR
xteafD3UPSXSwpLhIpJucKPXoj7kbT5tMpJ/1rS1ABANdu/+UCY6NrtCraflVuDN/I4nYpcoMmU6
NPuQeRPlwYQeK69+Sl9MhxILwdafypo6Po6ts2mycahJ9ohZQpvxyo4UdJUpMAiKIzzDN4v8PuUd
roYs1K4TJP2HlsLascgvGhelgm3mtNEG83W38AMEX2FvzPAiYmslUd7ti7LFbVw1wCDZhWp48CHz
OtogvztwnDEzuv11MTTZk+RTkMjFgfVUkN7rrhA3bQUeZXAydahzo18nQ9BEXmAOhKxaqRqi5VjG
FnJXR4ZrK2MjP5mROYKenNUvS0jEb6ne/8yiwXybHD3C02VnBCxbMp+8inxaWwOhmkX4T2PfF68Y
iy2AaKWFMim9tGIrZ9h3wzhvHK0dH3VyOLwStDRn7aHYV6iDb8mMYYaYGdCLEEXTfZvjwo1NDZZs
k6hHGqFXvj+lVLAlnshQn45DZdnrWtnGlaQFe8tjlVRGNAo5soCyEKeRQw6SfgElCPsnAj/4AR3N
3Dn37UMT9snSKepq2wP1etSiyLgtOUaLRWbp8kWaDdKQLpF3ZSaeWoFkeGHnVns23bH2sPdmO2AT
YmeZkx8jlwjSW7o3NEDyIaCArWjdRg2TO+vY4KkS/xAF1ISqBYI9H0VH1LA/h8gNoKsFWNGbU+J1
3TgrtO1ljyTfBTuEpmr+VTDFwlc0KJcg7DnGHaxtslAKdWNmKH5Gq+nfwroHxUcT+GdX5e19F1LS
dUw4EHHcVbehTnerHwb3dZh097bVC7gLtPyo4Nt69BIYU4+DfPbryyScN7dsCaMfGMwBbnEkC0Dx
Q3Wa3WS+pRPAGlf49rQIIO7vIupkEQ3/PvQhywvEfzQAtsR+vUTpTJcdt4n1NAgVbls/cF+xeFns
7E1/ZtfkxNfTELZHS7PzKxKT+k1E6wuNftudjNagKeigq1kXI83AkDKP3vcdYtTcVse4CPjL4SdQ
sKJuS9W1HwuM2VlszUurBm8sDSwCS8Ryycs4+AQTtKN2bZCu1iwm6oDrIaA5yCPSuz2hg4gUO2e8
DwLH+tXUZbGtElGce1IbwF0w+BNEV0aIaarJhSd8O8yp7uNTW9VxlDyWdVHt6dyoGzeqx8dLDB1s
HVFVO0dM2p3RpdNu6M3as12iKUATT6gNmmymyZE4nKmdqHotMK5sRr6pZ2qiCfu5DA45rSA1k86D
5ptBqbqHoNLVo5/m0VOLrJfFsuIQIoNUecZoe4EAWmD1SMSmWPd/sHJ1KxOx1n1iwheg8zTtRQgH
ihcKKsjWSH2rJuVpDIylGiinj3mSgO2Z/NviEqDlN8V0JCUwRFUn0EAviFAjyE9XDiD0mIPbE9kP
8U6hFGavFQ4eUzlVCouCOilh8TWkm+qLVMyPfjvXwG1HYKLEkSOl9TG+2WgtAmH0ej92M+TKoLHW
2A+I20uK+oskSvOj6Y5LIbdgRDrsax1pX37Kb4GnUYvJw4ntPXyxNaGfmLGWrEOrSxim9EDykT6K
kKF+k6t+yfqwOpIat4a2uETtEqy7pVscq+309GUu6Ke/C3COlCa5No79IRcUzLmbqOjyu3jgi3AZ
r8YDJqWN6WkvX13Mfp9+SvgdD8FUmNSlZSkl1QfnoY+7JVVKY10c/LtKmvV3ov+Oli8foQBm1+xK
LscV4s8TBH/bfuqnDWWlfRppVMaUg9GaSAw4vZL6nlvj22lIlhG6oNjpDxNVWzRrdZwwb0T0j8ZW
/rAtE1Qw2M2+bJ+mvl53+biNNfYZXaNfs8TZG9P0nyvZ75quRpJiPrYByp5Rk7eFtCoPrbfOZJf+
zObxO4dn8ZTYrdylKQ3nWMdKNpNboQX5W11RP3VGbW826aarc88asEmSNYkdrHmy4fsvU8O/Qtgf
vQpd7saGiICGNszCnfgqnbBqzyE2Sa+x2n/20686fa/fbLDn/3g8/0/eZWfur23+3//97PlL3aBQ
a0pHomR7Pwgzvc6CcEQ8L5xuW/VVecNvlKuur+VziQDqi0EvPhtcUhg2nxHJhbb4MOh9EE0s8+Eh
QgNzwDGl8eVb4ca3e6RnpOHRDMrQ3nV9e3Q7s70H3pWvJkJQqO/k3YrpBUFmXRk3AViT+6COquux
ZvHJ6lj+ULqVb3RsZrQIJAHvOWSkvz+uD9Hd/xmvEj+4Cx3MEuQwv39eFH4QM+v8flR1Hgl5NAeo
JmCMqKXXGxwYwyBKNkOc0ylqZr9Qq0ZhBMP+x2aoa/VfGiBi7+8/6rN3qAxlWAa/SoqP35AtJqJf
E2uPjix+sC19IutzrDRAd+3I0R5W8+PfL0hW1ju78OWjVaZStsKeLKXzwZTsz2NpNZW1H83opvGL
N8sIjeXfL/HJPPzuEpdx9NvkaFkDjePC2mO72sn+il3mooY4+PeLGJ8+OYjrUvHVA6r88DYtYSfo
r+199ouKwTk5DA/Z5pL5LNf5Kbgnjn0V7qunLy6KMf3Pp/fbRS9P97dbmyzL72vT3tctDlajS15p
UL5mVbHL67hfyiC6c4Z4Sw+OJCs7ePj71T99rr9d/PK//3ZxtvVGFGv2XoNY0uW3U/og6i9u8DJl
/G4mv4wOwBTCNAyLx/pxCZVCh0+u23vLeEwq4E8d3bub1tAXBl3Ef383jlCGzkrF3yuJZ/v9bkTl
92wV1H4K7h3/h1VsMvp+f7/Ep188SxQOfF1YfGQfxsjUGTFMRrUXN+FZPlYsh+7S3BBLw7l8Fa3i
/2FMupZrmoLR5zrGx8eXD2ZgEFl8MO7sV2dz2Qloy/xAzACrCjFbq9yDco92Pf7qRt9HY/8ztb27
8IdxiUXJaHw3xEq9SJylfwMabAmTaQNAdZs+JrS00oWz0FfgH7+860/GjGsLxaZLJ8QOQ+b7Fyk5
zWiGGR8oEeQAlbNEO45WMB/xpkncN/Vkvul96p///m7/nMeYwITlGo7FKCLG7/1VU1xOAYfCg+UW
w1lzMWUFo6O//f0ifz5WEjsNlxmeTR4cnA9fnBk2taG1as/i1K/tBpdhV4xjugQnCc7Ybhryc3MD
YdE0JDd/v7QhPn6Kwrrk2pvK4tGaFEPf3+Awtq0xmcZB0Cr3rMaed11XzasJp+eTyFvxgo2hKzlE
uSjpajKEl12Tl+tyYPM75Ll798Xv+WP2+ef3OPBFFbto+fF7DeHrsi1rDyjDOMxSBsOovYo8dykX
owfUki5w3K+6t/mLF/3HO+C6nPwMw7UhffC63z8HhyO/68fmoR9bn4KcTr5vlwVXlh7o29qZ7HJV
1X22Heh7fPEKxB+z/eXS0lWsZsK0XPvDFFXgIfpnimpXBmLd1dqfl0Tdr3za488BncsFoIqrZF3u
559U8lZ/f+CfPW/XogrsMkkKRtj7+45V1mUO77/IQAoUNPdS/I4Pf7+GuHwl7+Z7Yf3z1V7CNZn4
P27pQqtolRj1g8txB4PeqJjvbYmN0fU9elLttktVtRs6suEGSvILZyhbZAw+6culVkK5G+vVpAdq
WRqNuIkTazzghyvWVciGryqE+dCEI+LfEp/3VwPy099u2SZTuyEstjTvH5CR2vR0lXWY6gqbNYks
NwWynLtEQXhmTciX4A4beiUZBaY2qgmxowkxQPr94iF+MkAt3TYN6qi2Lv6Y9IVRTlPbmQeKeY6+
CCy24KLTiG9ns0kqQUXFb6KFupVZZu///v7MPzZBvD/TphApDYejgPgwQrVSTZ1J2Q69cr7FJf48
N2Nz5VZg36xKnqTL0Zc2F13zxqZlwJYy0UvKypPzK8SNtxhSwN5Y8dWmtDNMQWZEdbklYTF+cE1Q
FI2mciI+IZ6aeUiXQz75FGBjjvpIPszXgLA/Im7ozTUghZeWr2ULTiUILeYcKZKkqaoqfM0UG9d/
v/N/DjcfRy6MHou7xrPMR/r+7Wdp3mhRbx2w9KK8dsLGC6Xe3fCI1DpUvb+hUkQKUBvx++tUW/Vt
Uw5otpXYTvVse92lrYgqGJmXX6uTEZrzjsySf70X/ucF/fdnXgbPb3s2Kzf0CDD/Ian8o5Q01LW2
fKhc54vHYX0yWzAQ/nudDwNhyMzU7yzzoLQObXN0GjBYbljVkPHPnG/d6BdUzoubSTwBCuOdl9mz
D8mlqrp2UVvEylo+1tdRf0JB8EY57010wO+d+pZcUry8onlk83kfIWWha4LWGqQG0kP5QCBc/0P1
EWRe1wSKaDZL/OrYIAW0dsffiUsD2B3DE6mHm064JDkq7KpG8Esr8fPn85PdZWsX6+eiLfJnHGhn
tBzHyOU8TxlqWeBAWE4l3j5nnhm9iYS4iu0CwE7zxXn6z+0iL8t1FKUj5O9sSz9MuaIIKS1RUgaw
TkEjTgnTTbIJhXUZoFwjjKepyS91HciPRTh59pSPazEniOT0TKwiLYE//Pdh/tlr/f0XXb7/34bP
3IR1EpvqYFOUq/HTJ6W2s7WXf30RxXGYAzEH0MtM//4ioiCsITfcA2mIAAMpnaFontwvZknzk+la
MUkarKUuW/F/lqLfbqWjfuu4lKjNa2qr5jOiOgtlvQUMOhyh1G/ydbYpvXgEHW6zDFXL9IBUyeoX
l9r6MwoHGu9HgKXLcdl7YtVelRtn+fcH8clM/u4nXrZkv/3EjPQILTRdCgQEKg7jE4Egq8wWK5de
Bz7FDW7s/0R+w1iDqXb+s4Tzyfvleeg2hnqlswh/+Gy72iYdt0+ObttsxGiilCDQBTzn3+/rz7My
px/oGwoG0CVJ++NekmD2KO8vRJHegaKpSnNVmm17HboWmNmaBPQxc+07O3S6fTuQmRs0eg0+lHbH
OPSIpmVToG6T6arTZ5fSWvnVp/fHGUKwdCrHZStPUYL6xPsnH7X6GBE+SORSeAxT9MpdtsV27ema
djA0fff35/HnU39/tQ+Tspjbiogj4wh3lcuxv97DSvQf+ci0L0aU8ecWkks5riCanJ3cH8eUit4f
b4YFuGnNrTKr9EUj6/oVfbqBDJSO9TetDdMrQhnG09wP5UNKRFr6xfv/9H4ZYYIdNBfTP4yyNie/
dzDNI0UhZ4scPGZSn+ptLnpt+++frMlQJseYNvwf4zlHFRIpmRwRbZF4fSDFEcL5F3dj/DmT2Dru
u0uhwtVN9+NgyWpwnUMpjqlMA1J9EkvdDHjC92Q52gdNtcNZx3ezpqasL0RFt9KNGtyrSPG/uNvP
Ri33SSWUI6KSH58rfNHE1G3GkcD3h397BlUH4sk9uhLka6I3RGl1gfpizvhkmeL8xeEXpiCPmjP3
+4/FbEKEDON4xNW7MTiC4WbaAFXbjKeS433xxU1+stMivcu07QtqkGXx4+NGZi/9IWDx86rHV2gn
6AOa5eXgV3vBeekTy7O+lBX8Lz6dzwYtNRv9QmhkgvxY3SagNMrpRR6xcfT0H1uF7DPrcFCGYvP3
QfvpHSoK2sqC4c80dPkpv837ToxqxeoNpgIfEZlm6NlrI8zgyqWTTzpvWmrHMBPjbnQk0mOWtqNt
J2DUu3Y+q1oGb9QO5HIiItwbSkRgfWU5ZIg3dPa/GPt/VD0EAci8dpO3r/48keZVWHRzGV5FFsyL
oMhvyzF4/vvTUJ88eENyqJK2Qf1B/1iSzmXj5Gibjk4QzojaZI7GUeSLks0k6nIDfl1W+2s/6q/7
LlxNGWaXcejOftqTZtuh93Wbu1wCzhjjsV/SHRjWQnWgkkvx1iQYtDsZFpsUit0qd9tzXnUbEw4X
UcrVOo3cfT6aT7gmsdOXLERk6ZUGOLxA8ofdpG+EVeytfHgLw+aM9G1bxPhETMe454EBDZuxTIYE
ESijI66lP9PGu69C7QRvGRR2y3WES6xEioFpMbdiIVD7ecBVDm0PNQgzhNqKYtyr0R5/Qi/OvEka
b3SyyJ27+LfDoPsxjsPsEaURw1wayFtIL5lTIlj7ZXCVqfpWOjEIsGyt1xoEDnblHv2rrzb8DMn3
xx9UGqBKHfoxYKU+lr/M2Qoc+rtXdkq4F1yWWti7oLL//Tf47iri/Yeh+lbOpaOOEhTLIxJU3im8
ynsbUNEXk9rng+6/92O+v5LtECSeWAGRB/I7GoAa4qZPwoqluf/+ljgzsjJR6QbJan+YPNvEN2Fb
hlfg4RYtDhMtuGmjf3+QsC1pCFZC+1LB+XgsZ4pRxgDC05kp3UXi3Gq2F7fzJsgu0aNyH7ghRLnu
IRJscQZxtgPzuptxbvz9U/7koVoUSCxOMjo0249b7sRyGO9FeDXWtvZq6hPmTt+JbuTo4zH8Hy7l
KMvmpvnPx+M4Bckix5F5NRCEq6Zhm5GPUKdfbdwux50Po54Tmg5JTrggET/WY8uIfwiiD9NBctRF
sbnErPuptUGA+D/cD2uBZCIU7Jw+LnqDEn7TWLB78a8juG89O7joYuPvf39sBiv2n/fEdkZ3dD5j
xYD5sDmzUtvIRBMSxwcOr8dKnPgWiQL9rR9UR8347sp0mTf37uwcB4p0wkbgX35v7OY0S3sxF+ld
12FtCWP7LqgVTei5dDctvI+dA6VqkYYowuIJWJz8x6kwpTYEAgxirvo5aSPWH7NfGkQT6QCrrDSs
1kVV71rL8PwCMhH4kmFGUtQF1i5ukD+FmTfnhBUVW1Vi6HCvCvdXnRAwCED9IO0NmJ4aENf/p+48
liPXtmv7RVDAm24ikd6RSd9BkCwWvDcbwNdroPQUquLhK+renjoKRdxTAWYmsLHMnGNCFg+xNxsr
XwrOjOr3QiIAazpmyiqwPThZPnkFRfQkY6qBDQTyhnXQQgMc7F9IiBt7Y4HQDYvA5C+R0EHKkRO8
lwukmYaBUdpepNWurtZOic132X2EHwI9ckjuw6YyiTzxFyZpbBi8m5tyujenZVGvILQuLHtbTojx
lrLvSjP7xTraMhRf50lzPBIpdfhP6OZIETCXOPrseEMkzNBVx5k0Fxs/pBGmfUeb7JrMRC2iSO3o
IyuuMpYSCXPIfYAJWefr1Qjdehimh7H9QYjTWq+kte4/tLxxguw2Bf0SJG/S8J4hY6MYd63oWZW2
Rv6jCV9j7G0+SIjWfOKdx0cNw1sT14txFvnCsJA1YLE5SwdaaL1zs+4cvrYgene5xpgJ9sx6avda
6DkSxdmOhAT51jaQjPHbeVqD7wRFzLyQKvCglAQGEvyhLTCwjOUxxH5F4n0VX4rcHSwMWtEGLJyb
ahkzwwUo0Uj2kOpm0hMU3dHB0OoMS4WIeSIjffs5nEJGBy4WKuJOZLIXdIKdStwq2kHSDsVLnNwQ
nAKfgrxaop2nHrfMOohfDZy5obLNMV8kzdKsNyMW/w2m7qUuADCWP6fGk6sVXsSliB5xy9SJDDdx
o1fhJVcfuvA89FvGpJAOXklTKVvZ7fIURgKSHO1qOOFGqAVzP22pZBQaoj5mBDaGvb7SkLSq9rDV
nHMzA6wd8rjU3FOtJ86Uk9Y+5RM5liaO7Mi1JG0BzXMBwYmQCcNTiNLBgI96+uqIo40+OlOeK3XX
1SsdabvA5ocP4SGeSMCL13EJv43gwQhQR5gTjGgFwWJo+EkT29g0wN66jpjLfKahTU9BQqgWOSwD
nogs29SQ6IsWo+GNERyGHGfmVii3TQm87oAKNRpR643SItEvsv4Qz5A4LD9w2XB9YXkrgn2MgnAI
Vi2LGtK0trVWgqvkLowqIt16XDYJclR0huolyYTqwnNclCpMmMgiyzMjiAYyQNgBlM3j7tLJ6GBj
PChdMpuqEE7z8OGROsXp4wDHcVDTkxgjzAsHUiSl7lhH60gOdkr/mOoXCGZLp7pPxp9WAimPdVpZ
/bTL50A6htBYJRVP3bXvUjeqA8RqK1JDjQiidrEN8Q3WL0556p1Dkxlu6F9toCwDfIxkIfHJimMO
IRxDaf8o4ZlKcMlfioTBdP0DiFBoYGJLluGw6/vnzn7uq2sRv8vQjMOd4BOY1cKQURduY3wusrKZ
6qNob4FeoHxeQ/KeBryHj1P9IzSWHLSCbK1pVVo/NZsfJ/ohwmslffjBQyfuZDJwNSTR8Efy69ht
S/nN0beOv0+ljSEw/3XHBueCdJ/d27WXGUuzOqTsvw2xiiY6yXWJkL+HD4lsEXel7RXUxelbFEAF
x0G/qKfLRNruuKqdn6VDnu4eV43XTedWb71KehzMH2VquHBZN35wTSId2sthLG8U3GVopF0iGpzq
ijgjsy4gYPgwRGpGJKo8ZqlNxIkW/ohJxZQw6GTGyG0AUZl0GAQ/DxGZ3ZjdR7t1gYV5Fv8wIbGY
ZGbQ4TYWB2UpOQkboGzRt9hjpc5Tdd5qJKUKrfSaCP2y+VFAWA24WZVliyvYKS8t/NOpPNXKOs83
/Yw5lTYSYAzB1yBOVXlyYpIir2HgaRA+UIaBTcls9HT32fwv0xdEaEsRM7aqTn2ERLZ9H6x4Mxnh
Abf2AuOJ10/OSqnOZTTsGmgHWnNncKgUnXSyBmOB4okV70Mccn75moc0YduGROiVL+1wrjUDhGCx
cmBXG1bDmwdWDCZgmS4Cb2wmVhamu6okZr4zUEt3ZHJbC3JLfPlWL2mXsRHW79bwkiKZby7mEG05
FhznmiT3SXwLYVngzPX7nxwkhXXsyEQS9u0UtC64EpyEO14cGN8Pur0NlAuJH07B4X5P9EzDZ8I/
LD35Fj/iPaayaDjkxbMekxq9NMs7LAtxtsx+2PU620r6ZsigKS0nfMkXOCJ1Do1jHekXv9+MbLPD
x/iaEdQzrHDsLgycLe1Te6vxgrKWUXOnG4eoMAGzlwvD+RnDBXpvUffokEHuWua0/aInLOpCBxeG
NO386q9l/cjOcFTXNhlPmsJNg9r0EPUbqcImD8y34EF1rZZ9+geIN15Lu0y+iYt7czjr5OzUYOTO
WAOQoKBTxYwAdG8RyTfKuBqsZoEaW3BGNbDSowzDyZ1K0nFw40C2CvpXEEc99P3AWqQk18v5PiOR
rL6Rq4vOaZ+aa8KzqB9K55RE+8q8ktibFLd+ijswS5/6YpcV0zaVx3UQxncIY0AxwTRNKAzANpnx
fdgmi4Z4LhgZPiQC7P9mABm0vRrRpsLH5Zvmoolfwa0tAmlnQ/hIky1ncBunriaQ+NKESh/QAXnB
3KmNG+jnBjU9B48DOgk8zN4nUs48KtYteHzSzKP6hrN+CJ6B0WDvDKo9UQigpmHuHjGleVNLtBQ2
zn0S3BncnH55sEsCAy7leDelu/5DQGrNL1LZu2lZsI16qnlVU6mTngWUBm2zF6QXzCf42o0rc3Bb
yLtCwTVOWibK/lWXIvjGNNjHzg3P9lZE2mWs7/oQc/S0jrvzdK8VvleFUGZCEEAJe0DloqarAPxT
eXTqchXbT6Pp2WCO6moFLSWVLkOxL0ufDRBQoB79N4Zf2gmXYB28n8YmgzbmV7xCo0WsbGcOYdI8
Dyg0e4Vqa6bfj69N7dFtqYqXS/Nykgd4MzC7iFObg52d1CUbbwX28TK8J8BcoWSe2G3GgDcS9SYr
Yf90qLheqnrnAIOv0pdUO6POWPjZISlviJ1eOPV7qgNQrADR5zcl4Mpsa9f7CO1ojpyIyF/loSkf
W6gz1antPKf0yL7zpTVzg/oZmsRC+JcAOEW0xohF/HJsHMxqJ5pNoXvZsOZE4P1M3evacGXajx4N
b8XzcNF8L8OoXNmAxjyBUV3jH1PT+cNNrV00xjTalHpdhcgIKHkQX1P1WjnPY7cyEQ0427bsFyaO
Sh4TGzjh9FQ7y3J8aZSHLCG3S1o45JNNoYI2yZ0ISyCcq0ePqwyvOtmowjzyrSJwEeIgtzzgQ38o
6URIwCop4jlyVVgBDlFqAsQSAw+oox9OvR+lVaBjk4dDll+tBEKBtavBFcQPlLSEshFlCaHIV3fU
NkO71m/9aTk1OM3uIaQSuTqPkkYvrjyY/3V156hecN9m62a8JqlrVTQX22G6xQ6JEGN8JEAPAqVZ
HHByy5hqybOcvJansPViyzWUY3FNsAPODRTcLAr+bS0jpKe6wLW9FuPWV6hbiTnctOg6SJewjIVN
WRHnrEdJJrgrpV1gg2m7GP3VJHOW0MHU8PJ3c367wBT071JxIngFSnls7KL4YsYnMt2onCvRu/CJ
tI1THVvlMRBnEsMVnr4o2yHxB6/ESBUZEkaK9yD+YUQKDpC7KhZ3uLHYhBn7uAciwaDsLiiGV8vG
m6G3E5Df3lX58gxj79w61Muhfa0gsS/SBpOL2Atn1/k/p/G9ETxdP0tJLFVe9TLCjQla4IilS8ar
PdkXPWBpLqyFgu8mXlboxKYXxX/slBPY0qBxJ2lH3m1bnzTba7RLrd+J6TaTlw7u6xAtUHiO/ZOe
7khptLtVla9rp1no0AuGdWtzQ79V8m5OvhP7oPaInJfa+1R6aBpAZazEayIywb84FxknOq7t4II3
lqeCoI1QrPJ2I3hGla1obk0iTiMqlzVYEWkCsd6k7pRug/i2zl9gX63ZYU/1FcK1EyyH+sYO9/OT
UlyEvYpprZtkW0Qbu4F2cTsm+6w5D80TJZFhLAGkzH/Dqu88rINh72p3CaVbfot6T6O0HiL8sixY
FgbnFAyfGvTFzN/u3bkgfwqihamcUqyIBjg1mKjTHmTRkzOnVPaw1b0MXtlOLUOwYKpa0LuV/SZR
CRRDh7mGGfpm1U7rClGne2ZHXBMb2DfjoC8kZabJEJ9dlIFkkOCYP4dsoLWLehqtg3rDWGqlbDDW
u/5Vc7Pl96pA+4uxBhMw1iIq47Z/yJdyWzYd5OnHTnEkGpMRfMlE9vuqUKLkBpEa0K2hN9rXrpSg
Ov19qvLF3IsxORo1JtizFeTT58x8cMupHR2Vkrlb3eViD39R2+qaHv/rm8Q/rvRpQBrllioEaXaK
WUlEXth29yqjTEQKR0DHd2vcX9vgT+Mvk6Qr1OvzUNGWP32uoAqsRKR8LuhIhtVicI53gmDjDmeO
mbwL7iSwySsHl6wjNSu/7qjpa14z6exDp1AZ6DrJyxVH1lIrYYmNRjvFdEcdBN327egQU5PCkm/B
VehQ9jXK/xG4bwODkrcMDCJYg9IVPhBJvM4krWWpo/AM3wPdpKwfjWPmF4e+x1JVZg9BOKrw0cSt
VBZHLa1XU2weUimuUBxx482DQusYzlyppnexOd6yfiGBFcjJYLtBfNNDKI0OmYXnGSJiccizbmlN
PCQZ/zkvfnvkmCCiSZLJGZFAVdyI/FWfLkLXV07+IbpuF8BsTvphYWIqqSYGJ4bB/qHSPpQkPjtM
QLR8OkgBLU+CTfeb5+2rR4DxvIY9BkOO+fk2zAu2gJNIj8Au01vHYgZrhQMLJjMNnGfHCcQ9TBHn
ycax/J06/os9EeMOlIuKgUVJ/ryZVHM9GccpOULPB2MfDOk+FL3/TfiY+dUm1mTSwXkiK4oqf74h
4VV3lW/CsYMXSNIipVwkb0K1dYPiRIQLjq9ly4BHPtbSjnvajRxabKzCqgaCPrqSmowBPF7LyY9U
XMRD/uQ7OODuHdQebX2cpPuhxL5ubCpuZhvh0c+c+Bvcy8NrzR2oJ4+NRWRMnCw76eIP92Hy6ogT
OYFkrCwkoBajGLHnG24EesHRGbfHQDbWSfMgoW/wm1UQu8YI/LL2L31fL6xIWnRpv2WM5fXUTEn3
LkfBQiqhvCaFF9j5vcVGBLaWhEe2XSnJzaCdtZAX5VK05I953ZpxBisyW3hawbvwjoTcMkIUvUzW
Rr2sbsxukyabUf8YhqVDT2mFLhlLXkLjNwtcaCnr5KHO31A+hYStVkc5lF3xHnYX0cGLWOUOU7Oz
ETOZvPGhxRoL6Dz8X4sU1ODAXzDyWlE8+4YcyrxeG0c9vlf7vSQ92bAfxCmMPAjNGcNQY83MroAQ
rM5RBG4ur4qGCPYIPFPJ7Bb6qFcrNwWMz2hrpbspgTFOvdweKv0iTUdmpY25NZI9bYzw78hSzUeG
zxR//WLolz44rVj2UAamrw4zw+gdQOfYgvra6xEZOiuDcsA/2Pm2g6penQ3rsZ1QES5Mczcn0jaX
xsZRTor9zmFYC4iVWcedSlW4VwY3TK8WqTnFcmx2RUsSw0Ypr8Q9x8Z5xJoIcND0CjhIAUjyNRAM
w1pV2PFM2LwEu+z0BI8gA+J4ob8EJOYQQCx+Mv3J220nH41mZ4YoYlycxEPjYlYbnDtffQL3MCZb
MkV9osnMegVHSrae/HrlPDIzHadzXaySYJkPVFfnqCIQCLK1IMxXYnrj4jbmnyqUzeIam25GD25P
UEaI0MAJSxpvGLzj68NAiukS+WIpoziG+P6sxCkNX9n38JmLS9dySwzFNa3TeiGF07hA2mlvC8PY
kGby1E0VUzD/2KTlBn4J0/2fI6mpI5zDvoSTmfjSCpPaoVFq/MWnUNuleXtoHTe3qoWv6NvaEIwu
5g6EAHBGGE7B7Z4+yHa+8rsTXJwkvf6KDUgkrwHkMo0XwgGWvAoaS/Gk7pkQ+JVD9FpK1Vht8JZX
3ZtPXZ3wRE4M9ZtLz3qhPtbpIZDPpXwZjf0wnPTxVikPJN3zUASa6wBnAymXn7Ng7xg0x1shvWkl
nkAU784myu/AlfnBY1bthbIFRo1kMKt/iv4WBzqnR96DHou3BEz78knXaYKkBS8gtbqTaloYVLG+
HBMXR8Ps7xMST8mEzutk0bFSaSfinaaXbHgMlbsw5JFbjf2Bc9aze1T/KsBpXqaoO1yffskcyZox
Xoj1cfKLad8LQhKK7ik07jrebJ1oXSOCPg8WUkbPpEz+CdFNwQpjODjlfa1fs/gcV4dJ7WGDn3Xp
KeOAabPXmuk+Dkts5bUXgYzr2scBel+3tXOK8kc1u8bJfTe+WPWwG23mpARll5ssfwTtKgdnfGSw
If10qdP8mtNKK9DJq6Q5u45y6rAzOmARjq2869TlxJmikYnnxvlhzi/G6R1nm2I6xNEKXiRBOxW7
biE2YEEBeoPIzCV66tNENUDPqLrQ25UTWIuIRpgJLnkYUNl6GsNm2GOXYgdF+/4MXZTB0XucEGIM
Tnak8/LDUwgPPU2dBSYSciqSJaxPTlONnC2gdZ1sriBxJv3OBHHWDBJwsHqt4BgXNvt2fVtG1x6z
dwFSsbCwQeTX4RjU6kImN7mjp1VWvQTmAVKBBA4dcTMz9wiDOWS1JrkN+yUwJLL18NzzHLfP81g6
dllB1+OKwA/GwdQqSDkCH5t+51nSBxuuSl4ZYNr43CMo5/HJsraEI0/6A2ENABWQm/fdNvO9Ml01
ChoSr3mry486xg8P1+6tzrxYYbGh3+KAtfJNMt6o0SZMbqWAycwyGnfVsBMVuH+dgV6zYFlRo69R
1okJE2mNWHaUdg24Uv3AdKAPr1K7HNdEzI8EuliLrtiA04E6zK+vLEZeYu+G2Fb2bRScZOusmi1z
hF0lgZSXAL7W66BgovGmK7HyTRX+1WITdbYN+XI2jSran91GJUa0DzI3WaxxplThGwgt2OF9jVF0
5L5Bs/7NFb9YD5u/X3Guin7T8Wgz3pOhL/FGM2o9UKNrQBqJF49G6QWwLl/+9TYDxZBF6aOps8Ps
z8sNjWzGUKFZIAJtoqWf+recccXfL6J8UUVas/eIBTECvn9oN1OH8PiKrWqzY2LAGjc5BRtnlS7J
O3VRis5NPMOk97mLA3X9TQn7RR3JxR1jFo7OmrtPy2ktyTU/7PKjQehD7ewBYn9zgS9+st8vYMz6
yd9+sgCXAh6D4tgY40ohVKFS9tTym0rp/ksw8y+FK//vkpPP5Ud+beuPj/b4Wv5fiE92+FK/i0/m
WW6a1+6P2OX53/2/FGVFI0YZRaVMKe/g4ZtVCP+domz+B6Jt9LkaswNMXrMeLC/qOS5ZIUkZkQSC
NGzVOHDm/qApul//k/wftknT49CnYqDjP/hXkpS/uEtwo6J9mxt6Cw3in3eJ3WNLj9F9kK+zZpoG
FvTGLmJm09+12F/c75gocHtxt8+Gnk8dtpLUQdoFrBELth8dA1/DlL7x7Hx1LKLKmfWUsjHPYf78
LGMMLBKLzLFp9bfC6e7MVL+NCukxiPNlS8DAb7/1FwJz/ZdS5fPQgCbNBhJgmFhg57/ntycsqVoG
hlJxHKueA2QErhYALmzkJ0VPpFVjGCB2tVbcjygXn2Ow2Bs02nOCsdKgGQC5lS/VUqbVasruhtEw
dxqEP/QEtTLviHhz2xCkQzkaVsLu6p1J299RsRmMnqd+vOpdnt9VKpM08JbxFVhhpd7oSs+aTx6R
db4lcSsnu7zqRbDMHIvVHgxSSHKZE0zJ2m8CGxeZnpYppEYyjtIuMlQYSoAOOQ4rss9w9oxvImoo
hjPDad5kNeX1GZqxJ+tkBrqdX1DWaIpJvBJ2DtDN5py6lCC0ee4c5Isk1enbdk5nykYNtv6c2JT5
OaFAc4pT6RdshX9FO0mR5az9Oe/JaozoPSvocw250HdRBpqYVAeJnN2yiFZdNSdIcbDJbO8m5WnQ
JYCILVE6EEGyJheukRA/lf1Kosp/pVKNUaheKkJ/l+0cWtWKFpRn0krZy/Qr1apXIGFov7Kuojhz
NpOpinNpVDRaShQ5jKYTYNhmZFSHSOuEl6m+c4znKK1q6pFz2CMBW0UaiENsEroVZ7izHMuQfxZ+
D3NsDudq1NakK23ybKWQOAbYUWnvujnQK+6i/l2qDZ35fJBnz3MG5SmTLP05zCRCvI3Gh4MxB4RF
lVXzLor6iSDj2GFUDXK12/RWV7ENTms7NZOT3k+EjNHZK0az6XRLsvaqUCN9Z/rhxOpRt+X+GulB
Ei4sFY7PKjRtzKUN8DT9rPUBOUKIMTp7g9k1vWakqw4Euhm0h6MDMQ00zpiVmyROWdk7OTE1mt+k
AX6lgbSjtscyt8iUISHSup1AaQWtbjJhmhLY7qCIWNaVOfqbyR/l2yyBrJoltbQmZqW+pIZdbayG
jITSTpSHCrLcVSXniq06AU9NRL6kD25IeF2msRBLnB/GUNXXUqLUrkrw00kSOfdB4Cv9PRKKbddI
4OG0CLSXVBf7sUpxiesKmNKkPMuVchqGhD0g35ubxzLPb4Q2supMNntgPWEld0djshjsU42QcdVV
C4XOkFXK2JxBTosjBs5p7TgS+QYgt+Fna1p/N5RWdan8kdUtUS8rOkV7K8fl6IaM/Fwffs4qjHv9
wJ3nP+YSkxKYvsLzTY2FiTyM92lO6LBWyLkr2NutR/J93uvUiZfqSAq9bLSPkVX09hKcYH4jrLI8
lkTi/Wz1XF+JIog9gHjFYzoqmlePAMTVSXU8ycavv8jDXL1R5NL5aTYWahtR9AKsK2Vw2Mrp0lJ8
860mrmRGMqtXSTXavaI3P0YfJY5vyLtkcvC49brh1aJ5MyegI2ZbSVdJnylyBCYJF20mf1/Ftlaf
WLaYKS1yZAydl+v2piN9ecnJfbbiSfPkVHmbCnJKkG+aG1KRaZbBwKcOYGokgtOS5EJcK9pZUhIk
U0h/CUMUpL2KpITB3EvLSheKF9Q52hMLj+TU2bCC0fWzvtUeEyC8wJFs1zFxcVeiG+7I8uu2dT0Q
KeEk5mYkceJhrC0JpE9S/5RbsnEVAFU7BQLTtg7Y1PhtBumnj/QnoASo1HIomeFQj9u0CRhekLi1
c4ifeZPg3eQLsgd+OjVKqziamKOqjeOFbf0mKvM1k/3OM1MUG2EwZpcyaSP+PTpEd+xS83HS1O6c
ZVZz70Q0jGpgjQ9jMPdtCWK7vCzhDDlOSDxR5jy0U5cdJILPWdjl2Qvfh4J7MHY25FtgIW81cdFV
MPkLLs6ANu15uBeVA+WQXBqOF5ByVd64A9BAHscoZBNLdT/xvwZS4KP7GKV1UrQj+3dwkmCFjQI5
BH4Bg1RCfhGVgEM169Ur8mkIzA35gWJRAg2+NYY0PZNyBHcWOsRoLqNcUV+Q5iqDR7Z5Q8pDKp4k
vREsD9rCPOq8a1gh9ojn8oa6AHs8+TusRtcNDL4duawzH6OMXaUhBCELFYJUYtZ5CMl24RT760Cf
WgTsTIUEYiIJNFqraplbd622NvVpcGU7vg6hzo6vaIrdRCy8y5Gw9gdhL/mOQqbhzLthqC2mRg3P
6PYx6iaN4XNjkRNYV415l/SCmWgcBYwbJkHgeV20tkCSZj01ATTNxorI0MhsXJdaOdxYSpFd9MZI
t1lHbEfC8QEm2VyLIbB3mdaOF8lqmp0tVcYatrB/TuIg+UEUykiCE7G95MLWK3BrT6WiZi9lxKO3
0Ckh7kxiTfd2Uif7Tg1iZnq4229TizHxrmuT6k4nWe5spr64lr6SnTON0WGsZtDOJzMlXMcoCSYO
g4xxngGYDekdIDGWsCMaAXuSSo8A1smzRZs8mKXu/zvtFqsxiAMsqODKfCo1gZ75ha71R6e3g/es
rdeAx0e3kWVpF0aAb0mFJyXe4SEOCjXYpFHZgKQ149exreulpufBWyn62N9bLAUW2uBDoTNCvXo2
OyJFv2l41bke/bO4Y7WG/wjhvEl9/vmvbXP4lilblIEpqhN8wFl0qXBcwenEaY8h+50n8EoRtxmn
Cel5uppltmF0Q5w2R+m9FTwOVg8J3SFMwt+QNfdfbdf/1+D4z8odeAImBfTnLOSwIf5ZfSoJ1Ccy
Fo+BKXSWrTrp3mQIkzbK9LGe2Bf/vdxV5ur58xdCv4ohHAiLha31z+s54DF0KZaO+aHlQR0UWoVr
5oUrdQsXfoGgAZ0RAiFnrTZbfdWuc/c739IXDbttmfRLhmNYxMt/dhNFOPXVKLWO/Up7Uhlaec2L
weOPYWqABWc9iNYzwM+IN4DC2vPfP/9XX/fv157/99+K/ZJCEAy0dWz07lFRUSfHWauz8GJCaNXB
9E3z/s9u6c9P+unHJeWpNCf2c1n3HvAK1cr7v38a5bsLzLOR3z5OoXVU6y0fxxu9aDNR8BM5tXNc
Yx1uxtbt7/O1sf37Nb+6gaBJORoWZagjv5643y6p05850mQfOQN+jqZKvWOh1DTJZ9lEDb9jV0aA
wnopuCssFCh/v7jxxd37+8U/rZOlWm90tbOPEZP1nDFllBF2ZJffPJNfmFL53XCCyhp+dogqn343
wausUlPnqCdbYpPPVYLII75oiJLpW0g9e5XRlQX23d8/3Fc/piUzCUR6YKn/II8VQu9pfKXjFKr9
hvx1B9lnaX5Di5n/9M/Pv6PhuMHtMi8/52/4t5+v6TJVYq0IbT1dqY6xzaRuA9FqwSRrPYbfQYi+
eNzYwuMmYtahGpgU/7yaYwT6mLXZyfeJKCUulJl9wi4bqtXfv7ovmnhmM79d6NONodtpFCAgORlV
L62lcDTf8lyWrmRaV1saTHthSqjDfMk3XQNRvBcWoXG14hB9VSgkojth9E56iebP5DHtFZYVocFu
IbRh1GbP9YTPo1PUfo3xH3FjUkXPk605q3KASe6WacdwfTJL/mu7M3ZyWwF60sflMNYybVWlamtb
xvGnFA2oaeKMH6cqSdahMtXLv38T6hd3kYMsmOkJpCnzHyvnMagRzFTZqU2Mfj/1erVpqS9XtlRP
t1ptxQR/Wm3q4qhSyVlshmVjDvU+JCr5Jo1bNBmTBXacdLPp3JD94hLPER0oZgjdrYMmxN7ayO1F
OL3K4lGX1o7cVMeBHbsrQqNM13//OF99GgUEj8mHgR2jf75dHeHIqVaeCrt4G8Lxwfzvuee/8gIm
Pf5/rvDpjcCILsCoU5J5yO49KORtqxf3OQvkPEv3f/8wX5xejgpkAGzc7JqyPh0rqqSnZh/Up5Jl
nEW2TBaU11TYN3+/Cg7gfz7jTByxZuGq5Sj5vFhoNCFLfVedJFU0Xpa20EmScwEP+zLm422Umkw3
8vFipvk2HNqbqiZN0EDv2aGRHTNgbISEyR2SVPzb0VJhpdiQaeZX0l6iaABafI7kFIBz2i/gxDde
WaJJydWO+VzWWQiz86dkRC4cZwiROV+0rFpaVX52pPQu641TqQSrRFUf+4lZVmhBgJ6c7MjwSuN0
0LaSocYeLjomIxoc48kXP0Qw3WLAWBFW6tIZEYcgPVoBdClizmTsEr6E5p8UG0w7ubiJBK4OXTlQ
+D12hnRqhvImnRAka8E9OLBF5xMTkooXdUIRHXdoIHxTts9jD89JJyyV1c+gbfxGItKwJrQ30TAP
0X/SDepg5PFIhbd9Im5KCU2A3p1SezyxTduEI6ZjtWpX1RCwQDXJmLcmZPA1igOcvoWaUL7Lxjs0
6q1vAEQW8b6WWJGGJkz75CWs9SeRI/Eck/421uxvDskvDmMCVkBlIZW0mD3Pb/bfjv62k8OxEvXJ
p/i1WV0jKy6JRpSr7+i/X97n/3OhzzuLAlx5Xsj1qSKCD3Q3QqrbqPnmWfrqHgeEAdiK+h4uy6eD
Qa0lh1yt6lQppDg6BCa78MO/s6nOb41PL0tH5x3JXJ23yz/IfZbA0O6TyRqRu1Ovbcx+lB2Dans+
tPWzboTDR1KYDqn3VrezxjJ3E2Xqt2NR2Zs0UMy3b57sf666bP4eZgTYZtnjffbm8jZT6oDQaj9X
0U+An6d1bpQLM+96WRfTDZo+gnOClvhkyZfIJrbfNBp6e+4S4Z32bslLmu42UnaSHklLO08PXd8G
y7//nV/+Nr/9mZ9exgHo58EQ1UmesnOl32R1dP9vXIBtCgXkvIn4XFakjqKMkoGPJXkupZP0ndf6
C9kW3zMtEi8cqr9/gJvHTq/yymhOJH5Ya8Psfvi0cItRKbAXyoZXVaan1vZHMUxbOegfIlmyF//G
J/ztL5i/4t+eVbgeSY0e4NTpI0kr8OFG9fbvV1C+ekphGABPnBGx8mdHMmMFTKxpw5S6as6xYqOL
bnSrOmtd1V/KjFzg3ibkzG8L3I8c19sBp5eXlZzQpJKLky2qd9P3p10R2t/Vc19UqaD95vaCXpD/
79NRJcCkQFptT/k7gIMbjBgMHHPU7tHeHIdvnPVfVfu/X8z6tGLtS63v5bY9xRLqitTcanL5Empw
0dQUVnoqP1WDuIcA9gDl+5snxfmim6IZZ0Fum7ZBRfCpJKh5NZGk2J5oB5CRptFTljKS5A1ub6S8
NAkawusK+MdcExFLKkXWha4yUc9Biho2VlUgAR+bdsFMaXCV1Pg5WQMulpDgS+h+qee35kfV2uqu
njBlSk7nnHinF56vpKnryyj7SXjuCR7TPlRjyndWH0iEOTrpJRcWmNSB6IBa0P9MUpUtC1WJXpQu
lnkr9wGq/5pkv7Z2FMQlNkItP6MvFIx1pumX0Nvu10hYlQ2iA0xfZhDdykRkrVPGS0vTiIx7R0Wa
FBPjCe88DraFbEJ/NXv7hz00aHV9a1zhPPmR1WlyBzujXrYBazO5CbJ1Pk2jR/yXwIqitAet7/zt
NMbqcR7rLasW8HmhdOBISCAn5isdtmqaBSfbqIuNSfaQV1q942nBf3J2nr2NK1m3/kUEmMNXiYqW
KbdTu/sL4U7MOfPXvw/7XrzHpnTFe85gZjDAGXirilW7dlh7rchydNiU1oPQwhHTpPpKhHEA5aS0
1LeFADonqULTHmNmEKSiGVayHNHdc3OVQTWDMdC6FhnG6MKOMRf6e+7BdNXmpyQMTMsqAHZR/euQ
FpKLeyOkZbPgKK5QV5lTOQcNMTrT5kWE3Oi10OUWzAV2tyFGV1/rs3dEqnEdHcpXJAApN0erZfbN
a8EEcG2RhjgM/xfglbwGoT40jUODBxRetOkCJlyp06f+79t+6tpjMhGtyMAsyMXnDz1kLnlMS9gx
RHTiw3c5er7996+5mo9/fxb/+5Gca0HO3zekH1Xbgm99MvtvyQgrZaUtAILlaw/4R2Oz606vLsu7
lI+lczXCOFJXSSMZeyh7xLWgdPnBD5sSxgtBPHqFdi9meXAYZLGl8F+GdufCwY7sUQ0geEx2otjT
upFlOpuWN12NQTj0VG7AdyKZKARKum4ScFEUXpFyKrpg02XVpJBIm3ushub19kZee08+rm1Wi2oQ
A7YM3Ggqm/ctcycKGphw2y+U1K45TOq5IDBo15tEZp8fxqoXO3SBKyf3YtQyrGST6xYyTyxqNQbl
HuAUEzrjPjXNr7eXd/UcfjA8C2qY806xVDmSBUpUmlByC3nb1bPxwcC8sJ6VqamzMjePmQhDtsCo
wl9K4TLQarwq2cQwJMr/Hs9hwk39z3ZOq/4QZ9AwjDVaOo6COoMZlFs9t/5D1vHRwnRsPlioeF0n
mS1ngFTIA2fsNV9l991bJKlaOhize6woYp24hDMuep4ikix0m/vyp6I2K6nqNnlx5+rywlm86jpg
PwEOA/kyj9bnpZmDWNPgqZ0s8L8jqYObVcMG2QtxN4bwLllwv94+g1ev2D8GlXmkEkbVWMe106lM
S2698WueLQRD10/5/y5JmV2vMhCsQuhqJxm+yQqjBX60ub2EqwYUnaIFBF3KBUMNM+KlRnEChMOp
zn9GKPD8h79PzEiHgeomSdLnb1IVAce4apxo+M60LpSvC3//6ieAMsgiUWdEa45OEtIIBk6zcbTs
XGoKLAgPJW3y22u4aoMKtMpEHmSU8waJS9NkzILOqb12l2eMGmn5USaw+PdWICKUCTun1HZOS5+o
ZoqKZg2jALpbwbd0QA16fL9t49rX/mhj5l56oxdENFIdwQrfRkm+t6xgYRVLFqa9/OBe0jgbLStu
nKzmvYbrIxgWPsa1QOfjEmZ+hcdSDNO+dlxYS+q6fUgM96WtGXgElWT/h92SkIUk4SG3nb9tQQ1p
mdE1zsAiouQbelv/yQDB2kQNBYhp5rD6vqkJdVunGr6X9QPyord//7Vza9DBEOleGGTls+hGMoQ6
RJbOqZPgPUzCfef7TzFjcretyJOXm1dlQFnSMAVze9k/RCZMkMZocKoN1DrVNAM8EdCuoDRSbO+Y
b6Jns/ziJ8eS6WQr/8MsQusU6TbcVPvbv+T6ev/5IbOjYdSyp+nV4NQQDQhSvar0X0ajLpy/q0am
VUqQLgNBnX0zhDqV3pdZbQKQnT6U9yPTy4WH7NoZn/oFUGxNjk2fXSI5BbYBz52jWO+KAj8CCo5m
mKwC/9vtDft7wOaf7qOh2Y5BPZ8KSS86xpN+ZGCBEXuHOSKawDthE981W+uLsnZMuDJX6so8TdJg
yjrbDvtwLd8rB//7Uv59bXPJmRDnYuaXbGbmn9w8jELfEh2rRy+aBzwsHztvYdFX6guWSh2DJ2lK
8i+KGUmUtCYyytRd7xsRbWGV9bpoeRMm1MZmMJgBLVAXZ6jo9m5fLg67PB/AluFAVOatPs+jI6b4
nSO559r7VsaH/1CEhVkRNMFfhyVf+JOsD/R8MHqnhTNA1w85c723l3Alu/1kYR7xiGBEKI30Tnho
EluG/+GgMMvPbm1qy0lfxw19xRf3Ud/ctnv5qnw2O4sijDjvmBOHL7aH6TLIHyzag7ctXMaOWADy
8dcVixf0/IIHYdZo9U4JtzfYtq1o/lFbiMPQDLG8paDoSt45WaNEQFt7asbOLrg4gFkVtcFpB30l
yICGozehfDAD+c6SZNhE4HkbYJ8xwhTuLTVaa+CSTARQxVrfhXX4zFT1I5Km+zIWDkb4o9QpNKAR
UFNjWoey9MfQy3g1uIBEzdj40bvkmmKRLmQS187zx0XMnIcsUNPRx8EZ+mIvSQJziydN/nr7s1wm
YZ83avaEQQiYl7KHSweO2IEKouZ0zFmbPvgbGeKsvlWWjvj1ZSGVSFTMBMscolQ2Vtha5eAwZj78
iX9B5pHa3obSH4jBuyBZwxP5/yFK9LcJ+NkVTyv9x+zM9SnoyjaoFDvdurUNJBC3495aN3YvbEBX
rv3Nkqu9fGM+25sdwV5pBbl1GWSEJFBi9BgsHYOTKRQoSxHblcr2Z1Ozg2KWfZsl07vcrLW38hmS
evm9WPu2brebKPmurWFCXC+t7wqy6rPV2dEZfEkDJTg4wWtbbcxyldcbyWYMyUbiFXROaTPeNq7h
XNk1d+JXdyNsbx/dxS86K8BItel2Cjvc//RAFa7Tc/5DPhcn983cw7KzWdIduuojPxygWWCCMmAK
qr13UpgU6DdvdPFxYUELR0adpbtFFOY8rPjIt+xdH9deQgFhxQwUcrx75b46qeNTd46/eLa08GQv
LG0+5SLGtGpL3rWmL9dl9mAmS1nkVTcDIFFlfoB4aP40KyVD/jIhrAAf5JiYqwSOK1D1AQosefza
hksE91d3UieNIYCUrAvK6jIXDa/r8DFwVnqgn11vONSQU2VuuPDRrm0debdpWJNg4wU8LIBitYTi
jpezsOOoWvWj+F8c5sTagCYksJCLiFiD99oKQP67981r/guw2ZaJZUYLVsJ9v5FtZC8el+7WXyc8
95Z0NGUF5DABx7ysADjTGExDdgJ1FN58aoB34qi7p05W3a0QEbEyv60yh9veu8iS3Y2WIMM/npYj
aDEKtIyaFCc9KMqTXOcJdN6J/kPrA2knqKG/dQsjspXEFL7UVRmAiY0GW5AhlYQiRYdNTVNh/vSL
L4lSRXeaHzGflDLJLeXAfNA/VneANQZ4rwroRBauoHKRa1kTSQy8PRTQGHKbee3BG02pHFRyrfqk
Iu6VrYUNUGkb4MNWsP2XBXOTz5hv80dzM8+dyYlQJ5gTj1U6+dBhM+mJ5cjhbr2T+2QNm/G15jX0
fhQ/0t9LLvzi7IIVZnZLhQ+a0TOwM59rCQmoPz/UOseKKU2lyjTP4HvlbmGNC1bm6AjES8VwVDtH
eYpeUQPet3vyVzgtN8YxsyM7vV8SKLgIMKZlQYoDhzIVeHGeQbZSR7+WZelZk3wxWi051nnBpEXe
tEzg317dtcVNzyAESsjyXPCquH2QlB2kGZU16L89zQ/eoI1Z0oySp6f00zEhhkU4gvFD3Zq6xNOp
/VD06YWyjEG2OaWpf219M38zatF8U+GC/V7gHe6iFvJ9MEXZJmCu/y1WoeRiRHg7GiEsOVUoPhUw
TCLWrWSvwNVBP8PqM9idrrp/dFcRXsoqkO5UaVR3qtclv1Nkhf5Enev/aZA0wGO39XtiDMPPf7t5
LAufpsLdbVCfmUUQqpYIlSwVjqa3QPez+549Wfg+l2cBEzJD5yDiEUqYlxbTLvQEFUSLoEHAWhjp
a1XHTwyW3d9eyTUzyH2AEAaKAbpu/oEAeta6njpSGzpZJZ0zF5qxplceb5u5hJJzED7amY7jh4PQ
Dcx1Sl0K0m2dHoZ3aILvkRa/058VhEbO0jp56HfJE/RWD8HX26YvXtSZ5WkHPlguksJvqhqqiU4/
eW5LeSkXRVvsUlhNwyBd+GyXsd1kTuFCcanI6OdgjSQ3ddjW8ym4tLVttWPsZdtsIXPbhBtIXA63
F3cZQc/MzULJqOJZaTEH+dCvbGhShulUDU5nSA9VKEUSQ70fuvKUxONpHOvXMoe1o6yfLJqXYVn+
ILf17f/wkwDXMDEgIUBygcmOQpRGCz934t56SYrULhL3nVlSW6yGF72Rv3e6tW+V/k8oy69ZE71J
2fAqNPlRKlH8VsaFXPSaBwKnLUFaxUMhz7vSoQwEN2lzRzIrRgjaVVUy2ZpTtjWkdaW83F77tdsE
Zg/2eyI34o/Zu6TqnSf5wL764kvfPFkJmL3q6baJq+uR6anC58941vyd18A7lapRIkL3rbaGeINS
+8vAKGwg+NHRsrLtbXNXVzQNvzOWM+nKzPyDZKVJCJrYKXQmpevB+wOE8s5vm6XnaMnOzD+gBRNX
gV46VfEz7ruVWFPoyJZ4PK56IRDE01iNYl7ymEUJ5UNm4R1hgD3IH3N1r8XIe/p96m3CxLR+RFUc
MPDqoZrWS/puzFFycY22gAhTHFEtMFNEY9S+3NNljPx1EPehXaoTUWZYCAsdvmuOC2iVIQJEBkg4
R1SrauOXQ00fO6zWCSox9TSMjYzp2+0vfO1AUc8AtaHABHoROAZuoutuXDqNFDMiDCY/d5+lUX+s
VOubYUYL5+mqf2RiA3U6Cbljnp3P7rgTe9ca1MqZwrpTpPQgJpIaCtQ2Hr+XOgoiMkPpJsLSLczM
SMdLUL8LJBAxc4CBqcVPQjDI/+GxpaQONAe0N4nK3ElkAsQug9Y7APDgh1Wkwk6LXl0HOYMDt3f7
MuxCr4XaEQQUhHoXkStC7wMSPJIj9hRW+m9qMmxuG7jyOTEw/Zu5P27tdNE+PHet2gmNjgGhLe5C
c6Iq8KqVFpCz6nl0jpJmd9velYtLAkmflXVZk471Z3uB5mbuGMuOFpe/PAluzMDo5W2jRP/ej1OX
x6WqkwydNr8NuccMZ+S1DgDgEfImKB9/50JjAKZJKqZCes/747ZVtfC+XtvNj1anO/phN5NSavWw
aZ1J3DFjVMOlyio+a9FmDPOFd/PKdWf/kEMDLA1nx/zDlYY79kz4O03+oGbvwIHWMqwVRVgsRCjX
PphJKwy15KkmP/fogZYRrBfYSWCOT0So8AN1eEtj8c/tg6FcO+oAcxUGGCdBzrkhsscmGGghKXGr
5FvTl8y7Qourx7zW9C+pWIiM7oQQiZVpfBANqP6qvNBf2sEaofWKzX3iNeUbA6ftuxvVFixgvgE/
vlLmgt1nbeyUISAVEsF6TTwOJ10VxdvCNMv3pq2tTaNQ7I688Y+kthJ6Amp5kBmGgCXNTI+KmMpO
LwrhLmj18k8S9vX69uov+yEIM3G/iYAUfN2FXKIueFWu1aKjrcZtrK7zX1OB0UxX2WmwAbzcV4d6
ne6yH7fNXvu4PD1Az5mgncZpP59XgaHdJjLh8LKEbS8Sd0KqL+TDwl28+mVJgLBEu+wCkJxIsehF
reQEVTHsAxSyN4qQ/VtAAuS+NKbpwvEv4LbTzfxw8wS4Vnx9lBw/Mw9S7H5po+zL7b26XMVnC7PQ
WRsRagCg7tTKb6X2V/7wfPvvX/ZypiXwwlkIjSOeOHdZTYYcE5xXDgz/8bp8C1AVoHofbFzbfRYf
1AfhEcaPe/N5Sg+snbaGTe4ITwhNhF25DrbhwpG8ul6mjUAwS1PpZBbKFWUxRpkmOygzHbUxO0Zk
4f/at0wrRkcSxB+aZOasGzeI2Th4ouyo8HvokKmoJRdOXhgouTzjGJkmsxj3oJU5L/74hekpbqs4
CVryUv9TQmx2kqm4/fEuHT9GJnZiETvMF8zClFQRGXyWZMcsgvospn4DNV/RQJbKnVj7ftvvBG7h
022jBAKc6s/1Esxa1GQ4MBoRyWwDPdUNMonXlDKwBvl8EazFUnpM3LFc1UXwPYotR0iML1XufUHz
6VFg0NU1RadA2ahj5qGCQrSuxLUVtcRWCeJOxipV9EMVaPBo5HbTdMD6vqWTTHERboug/yJ48CAO
EjT2JhIC1V6uinNTJPdNiDY2jAFbRmqgms3cVd4BBFC7Vl2b7vDUIhe9CvTip1gzK1ZYT17mbjkR
m3Tsv6jpcB4MZTeE3h1ESDBWCjrq7dW9QGfY8/O1AoVFyLh+q0VQG/p3o/ktD3PUmLxH2EcgcuD8
1PrXuJO/u2V6FpT0LtKGdW2Q8ACHWmm9daxlRiShV7M9y7orBgHcefwoQt3bwmAHe/OjIICVDCHa
hfhtlTfd3mr0l5DtZ4y8uC/U5q5lOGfwu9euxTujFdX1CNiW0lNTCLaSwaJpycE9m7+HFA/5ngHm
aNMvnupOlbd6kDanBkCTa1rHXgzXbRrtCeSLlSIIT2DPnixoNkCcrMVI3oUeUkdR+wXtaoQFGBFY
jQS0k5ZLbHSnTqD8VmhHiKz2eafYVmxAfdltYvSNRTP5XUk9SnH5m6kjMJaIa1lDaynVVnLIFub9
z2BEIMOM2+eg4n8krvu1ClCVFQYPalFCv9Q1v/Yw8DNTF9hZSm4uT/OjunKXjapTd9WWN9rO4FwI
JoLZvjwVjbuuXahf62TPTq3DKNjCV4JagbeRchdWang0k/bI/+/O06CjEUSGvAUkEDplQxObzNcM
sgUPdgkowqNK4D8INWmNgyv+/CiMndo1iLNTdTbe6DOhUaCchhfyXke7H4/FQd8CwH0BRg+Yvr4X
7H9fd8Y+Y3lACgDgXFTLqNUFMs6eAZR7GL63vrmUbl9Jjz5bmJz4x2dPckXT7VXChtYuHtNtuzef
zBUyBmvInbaafdvhTF5s7m5Q/mC8nFFDPM7skTWKIQg1QXXUXX1Iz4h5ONJG3BcLDvtKFZhFfTAz
e2nhI8tzojUewtH7v+0J9zCcBcd/ogi4Us/BWn1I7n/2SGOtEE6zPRu6/b11Cr8vIcGuPYJ/S7aI
IE3yzrMThKqqUISe6PTQUrsQd6mQZt/e08s4nsUyIiRZlBgI6GcvhzkmgVRHo5Po4iEYv2VMrtZR
t/YYRrxt6Eo1Y7IER4BG9kURevb1oL3JlB5VN3UnDNvat5Vt/pDaSIcoK/0bbhDhmBUu0txDl6ze
NfsF81e3Ekw6KQSRJkXqz0dVa4ZQatXR8co6QNrcR8ZjSPPnSm7xRYHfrYSsTe66IbbgTa/S11iB
/8stOhStOsWAQwr14ZjZ+4X9v1ISZVssi0bYJCxAFfLz7/LqsdaETnT8Q/Ma3ClfLShxn+ECP8pb
xqyMVXJOd4vf4trD/dHo9M8/3Ft/VNXWGkVAGkAdT9IdknFbHXsoA6+XArlrsclHW7ONN8ExZ9og
OkERr1tdXrnCFxA/bgcDzFJH6pKWZ/K4HzZz5o9iI22UgCTOew3eXYiZn4M7Y5+fEVqxtZ2JXswW
HUvI6mwZEnC7Onf7JZ+7+D1nVzYS8qiU+J7VBpfoJJvsnr7BaeprQuq8z9fQUy24xb/9mwu/+GHV
s7Rf0t02T9nh8SwiSdWse5B/69g2D/oTlZVopZ+Tw7ixXpma/bpwq665ZNL/KWugjX3BU9urMiIK
HCR155f3ZMFGdJKbkwgH/l+s0bDNY+TuyVt3ZbqBVAXVqXIX7m7/ims+7MOPmHc+4yQYE9eXHIUo
oWUO362g1U9QsovLJSd2zYt8NDW7rXls+YFQSaxX2Uab8Aw9R/gj34BSAU3qiSv/99L1ueTi4Ux/
NDm7q7Loq1WDSXjoNgixbbSvwvrndF3bewQo7UV70xLmp+mjvdl97WJPVwVRJGpBJgEehW20Ho9Y
Q+/DXspb/h+Lm8gkaB6CIZzdFpOxc0MoRQclBVVboQA1QZt8oE2FuuneikO9i7ZL3m/6m5cL/Mfm
7Lr09H+RLsSm2oCW7Zn/q9NIOmtuvISUveb6KBqTN8NEKF0gSsw8Dkqlwhfo1I1dDWL/o1S8K+1L
Wb/cvgLXN/IfU9YM06RVeewluJ1m3Wyix/4w4dIQ01ohUjeFKMtu/RJ+PJ3LDxZnV8HshDg1sCiM
4bavz2mK5IT8FkQkXD05XSoxWnyX9OHCFfxbFLr4fAYkQxCc0W6YRyxREVuR10sOWL/WFjf0LEMb
9VFUhP9om+TePRX2sFW31Tl/yb4OOwPsw6SzpD0kC4HipazTtAP//JK/O/ThFU2qVrHyDq2uI7IR
234vHsa1y3YDA9z9t2v5wdhsu2kDwK8viE5uDeVxiCkh6plabIei7l41JQgPkhb36LBpEvNw1SC8
5F3g7nPIfPuFkOXq/YFaDvAO9OTSPJIahMhoOz5A3Vor3f9TlAig9j9vn+frNqhJEppatKhnYakS
qgkCRqJT1tY2k4f9aI4nE4re21auPRxTaQZg2QSPmNcfzUIp4thVHIq6aMQETbfz9NayIcZNtnok
6QuX9NrjQWVZlUSgCxLUfJ+jLrkwI9SWVCfXEJIW30LS4tvrWTIw82x5T8HCbTHgZ491W5xrvd3e
tnDNo31cwvTPPxz5UTShgSXhq6LkTjVOwUClp3938aECI4q3bV0iX7lfH43NErEiVoVRatSJydlE
wi10H9BJNlBhF+qjqbfBpi5aSHP/CIFwjkMzOkuh4ttV4asrKB18RFna9Gz6vmnaipKqaKEig9o0
smILqVkufNyrZ0mjXCnTKjMuKuioRkhJl2sOUnkp5SIRClukChf35NrFoB3yv2Zm0YCgp4WclJrT
btWjvDZ/h7awZjTpkB0gP12n9+XuP2VOoPuBJLAqYAkzz6MZ3RAFtcpdlHK+c1x0W8Gth63nx+99
Do+E4IXdLshMpBZ7woSuQF+HMj5FSN33GnFde7l3J6bWIiPVtc1QNcY9mTwzgJbMfpknkLVCIsxm
uDuIoc+wvULbsi6Jx9RtcUbDKnxZgmxeu2Mfbc4+gChoIZPihmOZx7DobcN3F67YtUXRbTIBOVGV
vsiT1T7So3JUnE6vHDN2UYdK9krefbl9ua5aMQ3NkGB4sC7Y6QUIK6M8Mp2SGe59YsWQfiSpTARm
iQtO9lqKALoG0kMZZAumPrsM6L3Q8qp0Rm2CfXOPqCShq7yY319bD/x0oA8Az+gk45+tlF5SxGMU
nMdEezZK7VRAN+1Z1ZKHveb/rAkjCNnalRHavFDDjOLiOQyr4BA1aBGZMEVtiL1M2+uybQgH2u0P
deW88V4AqQNeDQJyjtACnRXrRhSda0YTd2JmSYjq1CaC7P/eDE/S1BuHm/ICiDxI1IQl0T8nWrvi
0V/lxfttA9eyVHDbhjJNUHMt582CIIpTqdP981RzoFMQ7ZM9SlA/TLtdo24Fp8QJWnUwuNYCMOXK
+SNG4WGCmJKxlIt4MdEyZmv9M3pXAUL0wDoRSH51yxe3hD66psdZLUWGV96CjybngWGnDq0QY1IN
pU2N9roqSNtI+dFQ/bi9qcrfuH4WDWOKEUCV/0b0c7oXHx7kQlVTXw7Cs9anm5QwmAjyJGfmsYSl
oxriPbIe0brJK4oRZrLxRGT5spUPtbfl/4Axm3ng5yF4jtxqHWnlWiKIl+OfsdStFJ72UnowhHTV
4x003TzVXX/MhWhXt5UdIz9u5sNjkjW/Sr+leoamrApAMfWYmM4Ub9caxq7pQoZTDFoEtYZccPFV
hzmZEZ1cWhVibrtZs81a0Op5i0CgYvwhZn2HdzXbMq58hHTMHgwLcb4GKfkH6CI1ekLtiy9qz3Cz
ZtEeYtBdXzN2JqToWCb3bYOqb9SvasA4afoqhoKtNkdNQtA6Qi92ZPId/SVUpjupQGIOqrPq0Jji
xkhelEkR3HdMmDACxS7zYCML8OvR/HFjxe6CQzkc63JvxM9S+iLGiEY9KYndVKjsVoMttfFGIzTJ
vMYe8ugu8KFRaPIdXH1r3tST21UrJa5ewvataivEMN6bBtVdpJM79MCiL4P7I5CRFmjhcPS3ulXA
JG3YBRJrRTvuy7xdJfVzgnY4lTQQXSlf7yRVr0aFEJUq8hNeZPfe7R4UxBbiYJ9Lr2b3kKRQLt9r
xjGv3VXmvffaUygi1SE0tu49u+kv6H1sX+1tXmeQPegkZvtS0eyhMZ7a2rWTMEN2XbuLS7Sd1R2k
7jvdzE+B20D9060qSbkT/d+yEmwzE3KYpF7lMsj2dFgJg3QXu9k3V2WqMtT9lTegWGDmNcIl0trQ
xpc8CEE5yKe07BE7yI+5191HibwtW4SNReExTAPmmjg3eX6qlJPbKL8iM4cWITwk+WAP8EeYAgL2
HfJi2s9Y7J872dolVrLOkK2D12kt9OMKmBuMdeg8jDoTWt7XpnlVtJMVIidRgyVP/a+RJd/hXTe9
FTlxOXAiW20FdCNciQlEkQypvjVRR0eQgWwUwSrK1YawB02KIRSqmSaxx9DT110ZBbsshXKSQcWf
ndY/xf5wVshaqjLhd1fROhYPkvHcRBk3LTnpMmd0TPNdY05tWup1FmKriitu0YPZM6DxmsgnqR9/
tqV+Uqv0kGVWtk4z5WAoDwUKD3mdgUMZvipyBStVYiuBCKfadHTRbPTqb65n7c3oReu1tZ+dEgnO
65D5Oz6eWjx3KMYVIcTxvr7qlPvQ1G2/rO8QganXUqHbqaTfe4lyVJH6EM14JSsdgiAeammjnWi/
rLw/9JpsG3l7BwHYna4g6Daa+7FRVrJXr6yqR4gmXLl9sql0j2bvuPI1ACV+u2uCVyCTsL2i64l6
uxg9Bqa3bmFzzwp1rYnI5lrWtobQQfI62DHLtVvUDwE6fqn2arVfvdo9TPS5SfEnhue/iqhx5IXt
IjToZ94xRCdcqtc6M/p+6G8yCwqtKHdKqvdClzxYTRit3FHchXJ+gOpnI7qssKIZ3SP2ApQ8/kZv
8RAZ8ZNaps9y2mxaeo6R2G5bM3mSW+krLUrE0fNgC8HdUfOtflNKJqqUsZntTKU4DpyUMHHMTN9E
Y89VhTbpFLlIAPgNqOZCBN/WHGoSklXn6e+F29lj8ablnrnPAhQuA8F8tgS+Mz9xNWTqyjMMwFXV
yopT8vtfLRO2/M6F/siV+AnOS2BWE0M0kmrzxC7XzNAgsDGVCgxXofnJQVQL9dGs5KUG21VTOtg7
mAcU+ibz3N4MrC53w3MjHpPkqFl3kKvdfhavWoAFfpqqApowx3IlcRlYQhmfPW2rQr7eaL9ycNS3
bVwr9DOZ/o+RKXD78PKWlZ6JPka6Y30SVvp6IBdDRXZTnWDuscW9918gMQQyukiARjf3AmRUE7Wp
0Rid1VoQH/2k785DVagL4dK1vWPTJkQHSDgync/Lsvoyq7Q+OWdZ90fUkndPpJAIx/Xt3bsW1dJi
pXzIgi7pwgc9MfvYTc6l/pPyPYJED7f//rUI7OPfn/75h4+TC35lWilN4sbfBcGTlf/mrrdJsBCc
XzPDtL3K4ADUmRfBuRH28J1C2ePGf3zjzEJ3jWGs/MZcOGxLdmaVECSjWgRasrOGejs6Q9vRCg+a
59qVqWxub9z0l2bxJLRTCsJlZNTUd6fj8WHjkgRaOPLbc8nDmvbvYJ9pyRo4zX4s11WGhpdZRt/+
g01AWNMswl89u882hS5U81oPz4Ma1sZEId0cNBFhptyQkfyQGusNGdzSXXWj/nbb8rVLzKgx7Yep
mEwEPTvtgTDqVqcqVBDqg7YncGNAPl4ZO3krbRJ72FuHpULulZP/yeLsU7qwtKPcgkUtWFXFd114
vr2kK3+fciYUT8DWgSTOyX7aqMhDBfRCIGTQ40sHxViqAV6re2ucjsm7Mid3Ac0ztEoKO1/4i8MQ
X+DnXFd29OzT3Azs5Ovt5VxBplqfjE3r/XAgrUoOYE4Q+ELDpn1ItxEq1KSM0Omvtff0mO+E7XC3
9JEWlzi7BlFQuoaH1WFHAID03FHam7Zxr//Mx426X4J5XF/klJxSXYO/bF69AFs2DIrrOlqSOkrF
/K/QfYMpB7LUYusjiwXb+busdegRwRmR+FDeISx1jmTEhxs/ptHbwL2qG+6/f0dRdKAEBboPdZP5
W1AriScVBaLG7kMIOC1Py1U85guVB3kqAM1cDtWUSc0S8DVwz9lea4w+9n4TnGtbXLeHMUL1bTWF
UivzIfoiwAD/gwEHevbKRjpKm8gO6USGUOHZTEbfPmzX7g7kTzSV+M//EeP8eNYEqay7KBUcPeRN
ypsIidd+DBZ8+SULNMSqk6YmTpaBViKgzyc6JyPKBEX4y6yKxzmagIqMXbjPX5Ya49z6a3v7wdbM
29S9m3a6JDggb9YxGuXtAH221t5X0KhAkR/tjK79hiwJAozjGqTsg6ai3NfXx6Er0Fj6ATBvXSOh
XOTKzs9EFMfcXZVHtpb5BznLYTEID+HoIl3+mNWMIaFx2cYFyu5fXRSrx6Jf07XZ5RZaiVK/gvB+
l+QWYEA0vAOoiOOvYlptdXFAlZj6PA10r652klQ6Yuc7HOr7BJFdtHXuu4gcNvWOhlLch0b+RWil
pyT4qWTKlyLSQTOmO901V5KZ76T0h0ceZVEUCKBPH2s76M1TQWVaErJTITQr2WgfGzmzPZMJfwlS
RzPfNL6C+ri3ERizj40B0fjaRtXEVtUfYKd2vpyh7qzasR/ZdeYfXSE/JEq/6WUBGUj5mFiqHWjt
sSb90f36oRf+JJr/zJu3ilPxUWy9Q6Cbd57oUjHst4ISrz33rQ/bE4XGE5Cksv6Zyt4uGsoXs/nT
jIymSO8gYreNGQFYj1eBKe4K/w3uu60ZuffoMK7QHHu3YCZNlXZnCeFaIZ1rkCIpxGQvR8GfwYN3
ttC3oUxRpOrcTaILPtxl4B/JK9Qw/+1qxqqXfpmt/phW3lrI3ihqrke5WAd1jAx2ccrFP7Ic7gTZ
33pZuTMgiGwLmPeE8msr/IiL6KgaHvX+UjgiMAZRHr0PfIQHXFas5LUQvWduv5I7CntMHaPhuRsh
AsrSX2LE5yqaQxj4e7e31oWhr3s34a8/DgYaDSGEdaJyUIYqhyfcOlpZdBb6X1LnP0iheezL8DTC
2yGEw0Nv7SpNeGtR8Olr5dgK9aZ00YWQtXUtdvtIL1dZLxI/GCstdXchwpZyUK8gu93r3nuGeHgc
xJu++tIHCHkLD6X7Q+t/WKCJ+2GVBm+q+rsDoRCKG3qSa8uwbLmt7grzKeqhVaiSXe/5azXsSdNS
VFpfZSPa5GVqJxFaWEK/04XS7rQAsXhKRKP8pem7o5RZmwrnIiBrToxM8Snf+8KPCpbroJE2QUfJ
IDPhgExT7VAYwMIkc3ghNvpGP7NcofrynFfBOosIyYRJgdCHl5/6qfY/5F3XcuRGlv0Vhd6hRcIj
YmYe4KpQhlVk0b8gSDaZcAmXcJlfvwctzahZzejaeV5FSBEUDQou895zj6GHtHD8rGZLet/KaaFO
S/R9SewQPN5AIGeS2VOEZAovTY9qRTxZqgHJ0r2G+zNjmK/3DUAyBLUvY0oJerP9MaRPtCm8vs8R
8W7aPkC3qHSsfd6N66KWfj45Ydlf9y1fj+UQ2AK/lcFX2Xjhzltj6CsIPaK0GFazm66RNrd2i/rO
tJAgQsCLVe7siq3NegjLTg0HlweiGA4mYEA2XXFYwOSwr4VLU5BpM7ZDxKkU+AitHg2kD0x0dq0x
BWmBbDzaxujyY56M93b/VjhPyYwgVI74WzeJW6sNhb4vGvRrNv2G2J0i0BBn0CSwgi/EUz9+g4FC
bCIqM7MF1AA9vIZPk/5AyP2w3HeYfprdYUm6RRfmQaGAS7lkHGL8BVs5MNg9B+lqDSzMPZuV8I0k
1VYgCBaOCEYw58qV3TcPk01eXRtdaTYjeFjvqk3CxG6G6YZXoF/y3MXv20iH05jaazsZghY8bMKk
L9zkiZT5Lh2Rn2qM9reZkWuN8nWf6buub+4gh8QYtF/3ZXNdE0AsXb9zBBSJLgsmzXlWYdWmpcxH
wAGy2iIFnH0B0Sq8etF/zXGNhBYQOOolGtKy1vUcU1gfEszU+l55znozWNxrFsp1oLHHsYHzT1+u
tOmZlXEFYanVdEFF21VjAf9t03WeKE8IfpJzrLtJIJV71l2jlAuacQ7mjqwrcLOBwg1J6gm4kwH7
ONRjvSapfWnD/WICYCKyCGOuZXTzk38k1CNDroj0YKXTvDMshV+X1tyuem5jczFhYfbuJkqBOJnE
vE3UsVJ9hLNqftFQXBoLZHrLd+Gd0gDlU/NHF0GXB7OyzI3JjPEZKYwyrqRdX/LyWcqe87JoMcFD
N4bZxU+xXapRp0ZTuVc5h2VYoQLzfB30Sy5hlw6ifa5FpD52bQPLu3xu2cOMbDBsDzm1V3I2yYVe
+atSxDSgNjfMRQ1+XkymACkbvaIH5jiASSdr7h+GfG6ewSnQHiZDldcElcRdMdDpQoX5Rfds/njk
syIoVZBeCc7QIVc2nXHXqLpX508jZiC/rh6/upYQgGF+hsmgBRHh52tJtYnpENIdrHw95F1guleJ
6V44lS8bkx8PctYOJSDBE+rSA1DqUHkcVmwlV9ktHCngT2Rdyqn54sKhTIXLy6LrJj8ZBreaMk6y
7TAU5I3l8cHNrqt8Sq5bc6gDIhoGb/4Rg4v9WJv5purL+mVR+WWwLFBGAzNEVd3as1O8aZSw2JKd
e6x4MV/Aer647qikobRA5D0ISeeQhQ4o2bCH/pAjTZcb5B5b3zcIRi70BktVfvY64igwuoEcWoO5
+dmAOUNYOuC3/lDq8uBWmCkQHVtLNZbrUpKtPf7XUSUwugEmgn4I3jruT0pllWe96PT5YFFKQkcm
mjcmgoa0zl9IzrRj41rxr5/fL+42OpMl7A6hegD+zvoSs7MITaU8VPmALOV7Qvp1gwYzRWLL9wP9
z6dsNP6vf+Drtxr68Iym/dmX/9pnbwAS64/+H8uv/efHPv/Svw7Ne3Xqu/f3fv/SnP/kp1/E3//r
+MFL//Lpi7Dqca2uh/dO3Lzzoey/H4S+18tP/l+/+dv7979yK5r3f/7+Vg9Vv/w1mtXV7399K/72
z98xQP/hmi9//69vXr0w/N5qEC8V5uZ//q3//ML7C+//+btiWn8A2YXxGPzbsDxi0f/9t+n9+7cs
8oeBV9B0QNdAEYBu+fffqrrr03/+7vwB9ayLfDATMjwbevLff+P1sHyH/EEg21/+wQayPLn67/8+
8+OfT/afNwVX4q+vf6sGdqyzquffT2XhkP79CsBuwLIX5zVtwQTwlXu2juZG3qIQRVKMrrb9Hu9j
Di1zhby+WmAJYGMBI+um3HUWtda8qBF7iIDkfjuUGWOeFGm7LZkCFAd91F0nHNQYblvsKgfB3r4+
YmBdTgnT4MTXjycDFIdNPqGIHlLFCIumta87OlRXPHWy45CT8k5DxYXaoZD6t4Z36EmxkR2xCoNK
IASEMpmRaCfQmQFe9so8jVj15+LQDZx3HkWYPcLDZgjrVLO4z82699sceTQtLv6VK4UBjphc4Aez
uELmdbGBwRf1wW9SsHc1LSZpxeLfSul4hMZysdWwp0Mjqxpjcbi8mr5tCKP0yoJwDOIlVU9UgI85
sYJfIX6bPnJ16K+yNMO0eZZzEybJnH7jjpkfms5tI6Nw2FWrWeMr0mDSRyNhDFfcxrCooxW5I/XQ
HTWguOtOYqCszar90hkDvXaaSfPaXptSj9UzjR2rrtH6mfRYGW2+5iYshepU0INWF07mtYu/NHiQ
JnoqwnZAC3rIIC13JdrKfOYEs23FaZHhRx012aaK6T5xhIJcuTXM4z0dssqtYXF3Q2ebR06ejjvS
DOazUlX2Ni+EdZMALQzxx+Z7u3Cm+7JKrBg+9OSmKZnVewiOG19kN9R3siJDjIix8qEFMB1rCdxY
nbEafPg4KGtrIvSp53TYT3ZaC4R6SzOQelOC50iJX2FveisHxQnJKLjh2Ra6XmFOLJRVOaxR+PGN
yaVYIZKnvKkGWz3Ah8i9EkrdrtjQFluSGxi4C05sBGf30CFpLewNPFEqY+w6uXIcMZN9g+bfDWiH
MCUIVcs58YZMsd9osnAl2mV15hOqtUaq2hqJLLXv1Gbqj6yv17B9G48iURFdN1GkYno5rKN9F/kb
QUkLA97mqhUa5gyfPuKKfO+yViCEHcFMmO4XbhonQ2EfHWfQV3go0tsUXkl4qdS5eUS+6+K7LlPo
wxA0D9ZFw1CkD0h5cV961UhjdNxa4SNMXD7QUkM2X45cUx5kgiaowWmJ1k7viXYY0sz6QOp6CvpE
0vMgl1WFM9Vq2+/LtAY9TCDk0UsLM43hSD5jsC2UNK7TpHqYza5Ai0xNA7b/cHMfoKoq6wcEzGBn
po291toyi53KTff2DMqw0bLikGqTqnh8TBFHo+BrkozuMU0VUiI/WjqVz3KzP+gkBdFOKvTFBN6z
FxJrARsl35VdW9wioA4fUssKdwpGm2aOJ2EQ/6KS3t1h/aYvOlyV9mRo6RXrcYE91RrwXy5YE+s0
YeuKoXgwRplDgGDbzoM9GxCRqNVcX9XQoD9AeI4zaxsTV0+d8aEUQNIVqClWirDKvn5AZls141GG
EtXDtWQPRCm7BzVv+KlrRDb56VBISHQ7VUAwgr/rqxLdM4JlFjaLq3bNvhI21IME9AikAxVMCWCb
bvM7pRd5trEAzIERMmnQs/SIPOijgQ0j8Smn/bepA3C7Z3DMUX0yAekBXgfGEPy/80w+0yJZTuv7
LdaMNKNhg1UPybLzgIvWKIiEn8hULqCyTuaTOuMdCxTEZ51UOyue3KQAfalxu+6Jmi3ZTnOlHiua
mgdNqEBjk4ZCS6Vl5sbgCpBxanDmIWpoiYaa2/nWQSZkXEG2jmOpPX0wspnfFpQMm7ZJ2E5Jey00
K1dZqyboCpz04gr+lOpJM9vmAZZyufQnK6muQSyUt4bpFrsCnda0oITd61zW8OPIxzQwIA1vPFMp
5m+ZZfSQP2U55la2DTgD7IC5u58hhF7wCMj7S33G99hsgNfDkOnTA/SQVUBUaQcgfufv3DDbKah4
ZRxkp2VOYEyghu8olGwkGNvCvId5fvNa2qmD9wQ5GJo/D2bH0VhzYm31UtHfW1KA0janDVOwWYlK
+igpjCFSk0EOb02tWH1UTaAY4jkbae7L0cDUS7L2hYsJkcD2smtZgBhKX5M2zKGVUtpQAGUcfqSW
NmXtzgarwlme45I3RwsWIyoE8BkWEadqJr+3qFJvkWdKwIcF6cH06lQSoFW0yXdZrQJt6IqW3HCl
lnCCrgoNuXwznH6Brs6ueaBEq2+J6KGzh0nciOw37ojaz9hU2sFs9C4BsspK58MhQAxDpMN1qywv
h7glLHdvaiMlaLOorbMoRVqHfTLKuTEQDwyAHZjkbApwfUpzPtrjXJEM5KBupDpwUd15oIOT3LqZ
PcaNi/U7RKaUeod2GK+MmQllzWQFQK0DDxQgqjY3EicOHU88gHzoKW6TqceJ6pS8l10CNYTgunxg
gwHokzHLVTYtjAhwq3ts5R2xAXgnWjk/YyuYr0g9zVChzzkYagg0QF9VGvLocHNGEWEaw7vlJPw5
dfUBzrDwjVgs96v8moiuDQaat1GR68W+lNTy0gSeJ56wOyz2suMJHj98bJihS1feDzYoY15d1uXr
kPIyYm7bHfWZyHsygwYzOBIMHavO4fvFSnXdjyoH7MWnMXTatjpSrihbvR3qEo4Bah67E7PWmtm4
ocK7uvAIoEBP0rx5bkkK6sroFHtpMmg21KKNhRhbUFzU5KlC+38F1QCaN6vW1znpMA2gXXJX5eWI
nadz+3AqWPLYmEjDINo0f0tNt76DCRE067OWqitm9+LYVH31OLYaoEyeKPf6CEUV4CxhxYjB5vEI
Ozt4XyYwtasRQPpk2E0eJcZs35ZmmQuY6mTZIYXPwx3IrtZeMYQSTYUxbooxd/ZwT5h823KdKKOs
iRJMgkFUujIbdaOjbntAb8nCVFLcslKbrKcGNMRYE4m9KhOXJ54kNntU2TRsmSKzFZ2abu2ISjuA
R5zGo1S0bS8K60ZLO75toApuQUdq5JpgL8PcG2EcDaiO5iSxPRjw/nYJkC14BdmYiBllBn5iPvCr
dJiY4Q3YbkGElBlHdiLDVM8b25bo8YRg0aBTWfpOXMDP3gB9VIbBxjBtJnDvn5VyNmIN/FjEOFCB
Pzxl9LkD4P5h0po+c62xH0CocZCq3Sm9RwTvPqxMnfb15JofsL1rr8hcjhtmDNgdwDEMB4iar4mT
yCsB6fexSrrialDZHOc9yXYIUpMhuDl9XFANdkfMlVFlNQDFygTkqEG4WM2I5RNeyLDIkO5alcYU
Is6jC0DfGsPJ0fHStgaykBbzf17p380bxkNvq8qGg/vjK3Q0QsW2myezSZxIYRlI+UQgGnnK3qRk
vd8xItbQ3nCfQFUZdCj6/MrpsZFgr/Q1KDf80cSTlBKhIUJzKoPeYKpXN529GXvHwXcAT/i5JOCX
EQNJnskon1rKxwcw1tJIJgVZU62eNgZiJh+nlOlIP6tQSfOxXbukTP0aRhUBprJ54PQWu0YYdP4u
0p75rlNVa8cskqA1UPR1THb3aQ6yI0qS7FB3tfo8mXV+jXlihamZIZ9mVjQ70jPzas6l6ztjL25T
xOHCIJeDd2tZ9RS5MutXFLOnq3Sq8gSVKjKZKrQ/OOaCGiP4AAM3Cwl8s9/Dp/ZkStFGDZi9KyTR
y7UO7uAWVlVyJVEJfBQ1Ex9mS6uo4wvpkWuavh5Jp945rKliGJIkV52eoktKZmhxE1HvuWV+Uyq1
vm9piQmDPuZrddShEbSM+TmfeuugNxYnHozv5OtgEC3WnZLlnlWq9bpPOK5/0lP3rdNRTDCNKDHs
OrqdbSSoIhSFwH2QQSJCAsZrsnfkQhmZEh3e6ugS30lHtCOnrnWCfkc5tKmT7A3CSe3pRk4nD+cy
JatutGDJk9jFHDHDEj6sPPCONrAKlWnWbJPRnHLQGTXtVnPT8XbEdlav0FlwYO4On04Ewxc8G2nD
EaY80FVSth1K/3TejqJRsGSKgiFfYhrigSvYLFS3i+ADakfw2i9itdS7OCtSJ5oZFmCBhHOwuK3u
QWklJG8Q58i4y1uU3x1hoMrODEVPWpXzRhQ9wlDNGeB2MqahUmQtWK6yvyZtnR85fjJsNVcBnZDm
cBkACD63RD6QGvMuIiYMg5FJeUUGPfUrvStXaV5iCKm6dYDC3PVHVxEvDoDyld26w2EsMMPBipc0
oEwmVlh3qnVlFQ2JE54ZV3bb6ViEIL33sdpUEeoI/XZK2mpVYF+O5kTvQ0327YTBcOOutL7vsN8a
ZeTqigBV0zRkYLDMBATuds23QdazDl80dFHQmKtDOGORgEDF0oJ6KiG7yhorgplXvWlIlkSN0ppB
IfMRxaf1kKHm2sBHQds7pSkxOkHkBRGps+nnoQzYxEdvZqJaS5gtPuYYx0YS9zA0hqmMAXnYEf61
NmhHi5OhgdQyjqoWYNKZxUrnQvGJpGB/4pRsoSbWUM24VUgtWGWCxqivaY9Rm9Whm8Pi2QSclJWf
oi2+NxnFxtFr9V5p9OyYU2bDEocXGGkZ4hVAAkrf1OHr1ByGdZZnYoO/DjO9OVGDulDLdw0mQ1jL
WaJe1U2peOgWQHbNZ/Wh7ufp1BR24nWOVfkgb3XvVuGk16KvGt9Wpi6EnycHizaHhLxkLX2zhK7C
q6nD4JE1RQhnLPKoNrYVCijAfZYVXYj0Wsx+0O/0q1bp+S1a9mlTYwta6SlRFMAAxXgP7IYdm1m2
BqLizeFAhqYMRtNtblIOAhxCT8sAxDXjpiqGbLvw80LkWpC1Tq0mzBKKx6kwJOiqNUimfdLVK8NN
hy0UWPaqqnITHBTMe4nVjRFRexImbsa22Wyjb2gIujPwslNPq+fuRRE5uzVSjdme2+NV6AfaI79+
1sS2y0wl7DvduHETztfUbYoXw57HU+8U6Hs7wrd6jU4JM1qjiybGlOXu6eI1LXhx3bYaVqimmKC4
BU3H57B5faaD2x9q7NBXc5ZCx6DIksYDSOSjh6RkeLTMEqRxQ28eCt7WMXPEjGqE081sYYaHOx5a
qPMbzzakvdNau1xV8B3SfRUV13bGujSFiTkNR9kxfkAZn4dzBWo66u9p3RSZ/iTx4kR1pme3bTa2
E+ofowLdQVowamLFqcaAXXoN7QobY3AGA7USsAu8AzmyGWySeBbwV+prtVWFiSE42OMIjMlkjYx1
jlQHT0cbVnjw/ndv0FAIWHxRnhxGGHP7OpqLD9XKMsNrx36+QmpxtakrLX2oFKy6IPCVFCahfbVR
WxewXMqnCAVIDe5WrWTbwmDpNXAeQCOdkh87AkpRRoQB+0EhbrQyoVeEwEkypXJcz4pShVZTjt96
KIZWvU3FduRQfkiRtaupUaprzLSn92kclK3TpC7iv2Yw7Zu6Ce1B6x6L5cUaRg3vd4LVBY1LJuGC
NSP92XYyhfmdmMXk6w3Vn/IaLH9uAIRxOqt7lBU+OFCwbPv9vNBS5tupE4gYLPS+PVXGlD7YTLSn
qUrcDku1Ph6tihShhoifDyfP8f+mFFUTnieQQm33Twj9L2T5E2r6H8j6/wmyvUSM/8+/8eOfkO39
S8fTl7L8LeblS/WNf8K4l1/9E+OGhRxAaRXi/SUPARgGZhB/QtyQhP1hgzkBdBnGqbDKw5TnL4Sb
GH+AEocCH6nyyOewl6CBvyBu4w9ILZAJ8vfv/VcQt3FOALMXe3wdNDQA5hCen+fDAyEbrLZW6Qnu
LTurjLElp0GzTcHih70yUvIGyG3B2w8ghLV29XsOS9yA1E+LGQijfqr4zG8R4ot5/1itDbq28qNR
HFV4djjMm8RTVb4M3ZX90DteVtyXHYgpWqRp2wbB4GIzVl0owMHCW0ERkoURmgFk2YX9uw8mFIzv
wn6KCuoXK/i0Tc4uoydZx6ZzTeqNNXnWqHqDAGqewmQntuzQ1tf4DhP4UzF88UyUbiRiIwQLYKtr
L3wF5lSeBDP2lL0G4UXimZEJJTH0tEEBERb1QGZa3HK8toCNHpgioeoxfhKQ/6S5EeTFiigwpdp1
SR7CbdqrncFfu/ppmt7N8WkeUEc5G3Pe9y7EydJ6aNGxV7AxIT48++ZpPdXrZizW5YC9aroncrXE
Yvn6pHpqfigh/Rlg9xYjxaRSH40O0071dR7D5FL+7TI++WGygaSc5b7DAwvmoPBg+mmEmNsA1FhO
6GmMFpOVKgBbiK6wmMYGNC+e/ucy8Wn+9WmWsoyC/56k/Hy8ZRT3A6k11QeBKSWON/kkWrx6oIN8
KvwZXpowfUouhkjp5zPS8xM8m+01zewIpcQBQQHxU78ctgSZiIoP0wrd46z0WvSxxryXepB5twTi
Ly1CS6/B2AYxl8hLRIojAaSuBvRtBuOmkLsWVBmxAV3FS6frxr23jYsGdj9pRv/82It1Hsy+VQgS
Pl8nl4vRURGHCQ/DrYxyHjiQjYKdtCrmDah7IkSvrjor9JUtbD6UGpjahYG7jsXli1v190c4G7gP
Dmlt7uLKzVGpBSJMTX8efaUNieqB6YLRgaNFCwda4i7ynYAiL9mj2VL9HKidgv3cp+EEcqBfuIei
C+awohEMsIpIH0PIeAGVdhY+fI2sFi4BnK1+WIf/2pE+PWvng+vza7g8Gj88a650zaITJj0Z1/U9
pm+3qQ9zGPA8QmD0Kkiavrxf/PpqXNDqwtX7ycLh/OBnD7qr4mExcoOeWthhycCONLjXeklQviZr
tkvXLHIDHWOEHQsgO7poxuVcOvmz575QRrg16XiAQN+zu0CWyNM4yMBMYiJOQlvpQR6BwQkg2Sar
Fi4FBOSyQDfWzAy47tnJjjhe58YyC+uVOq7dLEK44Wy8NM4GUWjmC51D/D+V+lV7m8YmnDtjw1dn
T5fg1IXivjssTjxHkXsj89wbDVCJJ71byCvV+xE1U+91uZ/EfPYbGCfuU8wGKEJfPR0E5Eg+lINn
YdqFtTmy6wAOgNUY4mfoQ/+G9JPS62Ks4JGApyx4XJ41rAHN0Ov8Lct889RDkOTZJ76dILo8pu86
eEwQNr4mPtsOoQzyxwyUT2hqW7BzfSTdvh6Rb8LfwA2Fw7Cb+O5BXNvfcFLJCjj91tiMkf5WYkLL
MBgL5JuW39IKfg8rDWvBU3W3ABxIGzsk4RyRKK0ihBJAT6470LmGyPbAIy7JXce2FKrg1YD9I87s
V9bupa/7SrYpzevWiofkGtR3DezQOTbJI/giuRZbLKLGa2o/cHFfrdxsK3KMVTmSxN9RYFvTUZoP
tni88O58WQ+Arf3v9eds4s2UqkYau768/Nam4UH6mIWKn+2MtzkUMSmCLLr8zF5YcJYF6Yf3tWwG
iA9ABT51SPQjK20MytiQPjSmIFNjz8dWjgW82GAQUOvYmrHD5k10iTpu/frNsdQzQ6kUqZv2TPDm
GqtMWwHnNjYwMMWTmLWRi2YMq5o2r8z+2GyVGwyRx60Rk2v3WtnYrdfduUEdzo9lXIfK0XyfDU+B
pBxk1jeBIsT27KO1neDyeyNDdcd3kDHpN/2tHlg+MDFgRZ69B/teBL1fH7S1E9W3aLkDenJuQJGs
fPCCsyb89c3+rjv8eVP+982GdvzswneFWjsNzlgeRoxdNgiDGdh6rOPaelhOcN0JuFQqK9RfQWoG
lgwk+OjCq2+VzXToZw+REC/NFaC0yLn59Wf7Saf0eR1FpsDnz9ZrvOAaw2fTrnmoHJpbBjNhrBuF
D/ok17zOm07588WHYHm+f3VJzvZfnfcJjJhwWOsZtmJ429YMca5iDE3ut4AtCzycbaANAcTD2FJS
+Fbe2rVXYeVCLKYOfVoIO/vGiKZgwlKf+UgVMtYC8ZGFD5tekcDlEsQm+LSs1OtMxkLbZC8VtPkw
0MoAtK8Xc1VS+XBnutesVREM66ry6SPWXXc9yaiDtVkuNimBYBgkVlhC+0U0bC/a1C3n+avrcFYE
sA6pMvnyMvSAob1s3a4U3wyXJUwH867Agvfr+/2ds3Z+QA2O4fBKhcIK3J3P9zsf21FB+jI9IaA4
1Hw7amJtDQm93wcdNpgygCDKVyNgZ76NhkRiJ/CSLQKuL2zgX5Y/P36QsxUwYzOrq+XMnX0GV8dj
sdFRngJuL3z9plihThZwHH/qN0fYKnBIO+JWC7pN+UwjpBomYbOzH5WnZlX6hhpqq3YNm+On4pTf
FcS/5PTxk4xqeUt+/LBnS2etc6OHVhPVxoeJN1iAxOFDmmvA68EH4mqAzbxG3qdfGHc0Mi6xJb9q
Iv4+OkREn+8ZsxurE8s9q3ZdPO2TGEajkYpnFGt0cJGb+ZNs6vvJEjweyKt0kPZ5tlzlfFAys3Fw
Z/gOLPbU58jTcpQPZ15Bf6LCtMK8KtWdTFeiCtP8ZpBw2N3b44r70kNrh84R1rv2neVB3wbz9WdN
RNbBAjXKs+c1Nf3itu3gK74dWVDCaLmGEST6hJ1uRjksGhXMcmE2sK4hdVAgswiqZi3QrUL6TLzx
o1U8UJcGWF2Eqt9aHvAtAq0aMp8CE0M1YM4+FF5AQYEx+aBZJyuYiWcMcjsXZRqWNeBjYregq8HS
f2IaPu3U2OgDF50ZDDu8tyGAy3vNA7Naad4MwwEtHPcG3VVUePZwoEENbFLe6H2Eb9ZNMBrLKHtD
aAzpk6WvLfmqJB8K3fTTLahYSXqrqhdeY/LVugHjI0gkIckE+HH2QCo0MzLCk6X8ncL2qt5A1xZk
O+KDL1R49LKf5lfdyg8HPM8175O6oHXpYp8Yg+lDBkWYnpoHQAhVHdh1+LCzV3XQ311b0BFj/nbR
nPHCCetnDyUZBxgbTN9PGK8f/LEEjE9ga4+dH04pt3YSoBIWh/wF3vRagLIRYoJnbaGy7HO8Je3r
r9fRn0ynl5fkx+txtm8ieQCDDLCcTmCiwmdaemMENiGsf322SYOU+KPf57FiBUvjjeDRCwLKL2sK
KKk1LOELlf/8JVWNRsKctkpP6mYYILHCDakgEYJERvXVE7ov9SRXILTMJIQFTrMVUW348g6+NdTD
6JHyLRxrqlVDfQq3DW9svAsXaOn+zjeaHz/g2QVySQOzQFanJ77BRgMlCDRPXvMqDkR4u8XMUgmg
TBGXoje+Wr1suIEhtQKuVj8Lr2tAMooz2fSUyuMQMkRpgw9F0Y81lYfZHAkpicZky0Ez9wjqXXj1
lJ4KOVsTN/BwCpUMupYLm91Xr+unD3W22ZGByLIasaSCWRCBJ7nHw5rssG34KGJWydXwX+uM8Xx+
OuLZAoEcyxxkARyxD6pYeVxcRHsvi9t4vL4clf6TSezZ0ZyzHWoaklLOBBddbBaYS+zNV/cmAwJA
/OlkvV4Wu38FrP14fucOfSW8tzIhcEQyeANIUB1KlzSQDMAi6Hpz9X9RLXzRuXw65tkjjTGHpsBI
ANcU7KqP9oqvxq3+3MKpOXIC5wSP1sf2mIf5Uk3++m3SLx16WR5/6N2ELAqmLqdrAsD12RUBbTGA
95Bx7J7YZlyrJ+spfWwhIYT3DxxbVwLYEUZtj7NPn6ZTignTXqDvpmvMLGAfaVGv22Cn6FpvQmLx
7Nvxrz/xVwvkp4t1VtlOmJz++R6yD+g+sS6iq7gd7qFeI+t+vSB/og/Ne1hdreenC8c+FxycP47L
2vTD1dIKKAFnHVdrjswySp+qCIwEFNbPyzs3huS+XHf+qEUXT/ozkf07/Apm/BIuZGP5+ck0bcrz
ftC1LD0le1Rqdw4qNenzI4v4hQfiKwDz05HO8C9bdAOxxyI9LeQMmLOTINeAg0EaioQUzC0hKUNF
CuNedcEvAxATL1zjLxCMTx/grJGAywsrQPZNTxPsp7Ml+Fp6GAejCdeDYueucg/tOlrZi6/CFxvL
pwOfraVTKkG4GMr0NIJiPPitA6QbhOkEUa+JBU7zW9J8VDaaVz1aELJJWVUigHCYAVHS8dQFrh4R
DIBN5L5pJYiBEQ8S76UqcaGyfguciBnrfFVol27ZUqKc7YifPvjZktwLXth9jVvGwzno4zLCbvho
RN3KDeTx13fny13whwfx3LleHxm4mnOaor8Wfmf4Wh858pZgoAO57EcdUzAUfdB1J7ANS3heoIQH
v9YMZrrOpmMCgviF5+XiJzor4CzdnqeywCdS5ograD2TDAOkFfPJc/Wh6j4s2vwEKlWwHT1w6/TN
sphqa/tJXIxS+HI1hYoEEz94JjsgLX9eHyRMHTHTx/qgPhf3ReaDWdefykN6QipyoITu4mEWKk0o
2xUoZKl2B8PzA904QJCi7sHcDwGPqS/hOxCV1c0kg8mNNBHoFLzCY+njDH59O79Xtz8/On9/4LPF
FFJvWjj1sqC5nuZr9x1yrjLseO2dQaLWDnWM1VrQ3a8dxGUhRm3+X9LOa0duZOvST0SA3tzSpS+X
ZXVDVJVKSe/9089HHcx/Sqkc5WDmptFQN8TIYDBix9rLPOvr0NPguW4jvzytzUUWYPcwRcDjiTcH
kkcV8+9BXroks77/O8izXRdiWHBCrga+6AaZh7lb8AukeS2B2Iwnej3J7A8bbfCm9TXr3N82Jn/P
j4WjwW/b2fNqAGGyPI06N2ToOtqjZoOpEgGTd6M7wG79EbjyZt6aNlKdQXUaeChupL4HMIquGX9f
6ocxCf8dyVmNIKExikjyW9DNdjMdGsBvKFjqbV1spuE+7e6M9EDLs3dwdNpjDRBuiStxBgeWCN9e
aDnDraLScPXLZa4cMoAzaTt8VMfwR+pcM0y7WEV9H+3Zh1DioxZXIa9MXZ3WU7IsopYsE2tV+JVM
Trfu/XuNXH1RZwu5SAAWEB3QD/2c/VPuYtuhuT2GDG/SD+7yE+Y7sZfTphw/dbK9XA7pUPbNa0t1
2Wr/tV7OlmrcJgGBb/zutLAlX3IJIzytB7wIQ1rcKLhsgAcbnHi5p8Q/ulJy8OrLq6dIvxYhebli
+O96OTvHG222kNQzISKOhqYjO+Vdt5qN+xooTIwxWvqF1yOiZgxVy5ObzYCd015wpmgVmSAs2EUG
pxWQCk2lpySh47/P5cMIOD5tFX5STwBY/2bBChj7R8t8lpvByaqXfgAkubWia6/3UuG1ePFqSziZ
+pe7/qDNpyqvl0ufl4bvERYeHLjeUKwGwROTDRkc8kOqr6D0z/Jajdw6fin0hwxPVLIN6FkqJrl5
WzGEnuVfhT4vViz/Hdz5mYiPYiJGHYPr2xVzWrv9Zz/uuI8pdgwpn/xrN1HhHDrzg/BlHrvQi0LP
AmZyp2O9quksXluGV6ZLOzsT6yYVFbVgROL95OA3KXuJB6sXuYat2/FNd5f+yA/XnipfXHLf5uFs
iwqNQeryiqe2/oRh7QG5YaPv4PWT9OwJXu9Y8yaSbfOVzzHWd5KDver1bJ2Ld+Jva+XcvjtvenUg
L5XX4Qv1Zt5HGb0f2PuP4PMGNsB+ezXP53LV/O2nn20/PeTq2FyWALQ9A1XpuKvACSmdneoL41X5
eAq2J9nNwhX4X+rlq9O1mPGL9yIJ9zQyCrFokn8P8dvdJE5TQZTTMjzOYJiNL71JGw51E1sQZ7mk
R8K6+jy13kwC4gOtSd94/PcWfHnP/zaAs/oZEU6O6J45UFdDaqu0n3UyrLJHhU3k5KZX1vjlWuvb
486qXs06DV05NKw2dzTWYfCkB8ekvjPECD3rjdEcuncNIYe1gTIfbQfLU3ElYjxU7c5UHbLu1ZA2
EJqLyg3XJ8UNgtqT1PswRbi4qpYtOiOERr2Z8htBuYK8a5cnS8ZyYVFB62xqf1aKoVVmTVcD/MsH
cRvcp3cBYFHri3TB8XPGJed0yDfmVjwQvmjY6XE6SMEm/ow7fIEcSJccqMHP4DH+JWHxEjp80xsF
x6Q7Wban/dLotRWvvokyh+nITXd0oqfTpoifYLxzd8FrNrnvX/Q77G+1GxOB8KFYJY5xKNf9uj0W
q8gZXj/bD+B2dbBhsTf801VWbUV5Ue7aNcBE4cTHVHJMYaMom1bfCuVKxLgqvsuMBRkcuAkU0R20
d1BzWGhEOeLQUzkwRwq73hVfUn83DOvQVzf4QdAPrCFU2yhMwWIJS/Xg6Vr5WipbappHOnVA9v06
iG742+TB0eMbqmfiZOwp3sVk+Va4K3PC6ts4K1eT+lKKlpMU72P6mhX7IfhV4XCpVS80AlGd1TvK
8LGsbWX8bINd0m8EdZWYHuyYRrA7/nr4QquMhVW4tbJGZDIath6txtrBWRmzIalcIbF0GO1ER9mL
FCfYy7FnlZ7p5jv1VqQSHLdJDAt3VQaIfTHnYvh5sNOR5brmW77DIhdOmvpTOUH2fRQXhbg3TEiS
VsK7/pMBnDZx5Zw2kDDgvwV+8ylYDhpeOgopReYN0khn5nl7CMqYGSex10R3vAxo+wMjaWwowlF5
ULBI6tKTI6mmKwafTX8MkQLrJzSn4sqIWrf7jMvPFOV73nA6ldlGOdTzwTRv+/KzmtDgSs/Daw+j
I/Uj9aGu/ZaOukF8Rq+gsa4OivaawTYcZUTbqEml+kHT3ybzi69MY6IMB1KKmfulYU+Ew4a3TRs7
rXJbzx95d9eEP5fiCPstW+vuhBLoidz3dHwOYty9rUfmxpC8ARP80Tz5p/G+6W6D/mCFb6FaOAsZ
cbY6LtwxXZttlTwH44pFSa/WrlZp43S6k/sGHuQzVwYgWXqQkQfVJdtOX82T6dZoS53o0Sidcl1X
K4R6Wu8bHv1zt0RjF/l6uY3DrRyVmHYltmg9EufqGCeyAJ+LsbFztIdbOBXiWot+jiZXE8nWigej
empwmKtnCB/qu/xhyLs5uRmse63qQMWOSUkDVgmP8k6e9nFykxhkj5r3J+W9iEOCX46K+tIKDxmJ
7Z3fM9MjfJnMmbJd077n400+lMjJD9H0IDSpaz0SMQFZgbeJhNapah8tlYziPJDelB5VNXwWKRY8
ox4xwiscsrRBMmH4LxJw9TM9USANnT2CYkT5rm1CtyrpelqKjRV5uxJvKJ3ilfLTwi9IxznbOjkd
qpDQycZbSabDrm+K1NVlpBhfcVC46oN+U8Y75a7UnGhiH2qgb8fuANky7jdFH9kJVRHxLKuWAYEh
5/siuS9jbx6QJrozrNAwWaXWl6rH+46vTO5/hg26I5pgJ8rO5iO8n6ftiX9DTAKTY9xawRcc+05+
6nTT76OOL4v1T7VdaYe6eO+qeVVqd3HEbgYRr/KCB9yf5uBLHQENB1uW3iVM7PP+kDoG8JLw0Ksv
GuIECgftR9c/0+uPLTp226I+4hkIj5QFW3wYg933C/qpRDd19BwGX3p57LP3eoAp33jYif/7hP2d
IfXX7UIjWUMmOUFDJf3noTGRzyNO8biALzEkBLe01pJttEhqXGQrwXwbtohpoSG5ie7i8EU6nQgD
xB15p7MnKXtZwJjFQeFadp76XhkEjniwtNJqZYwPaeePDmQ/pFMFVvZ3mYLB+a0wRU7Z+Moi8/91
IjUn3bNZw8Jyr/nAykt9+PfPW5AT+MwKRcyfPy9P+5706zk8EhVWpuyuPu2L4L35xU5DqAJGvtA2
JMzoHWzyYig5LD5pm4N5obJaW65yDey6CKwRUfG/B3RW1U0YhOB3IIWA471r0QUoCWyAxuxE7yL0
JhULMkfFxZ3gZyclq0L9JRQrmb3k61oC4OXqTsfKR8foE+vfM1QUZWJU9aW2XIAkEij2xVJeBifH
Kt262uJhSWdauIehQNJEd8Rl5Bo8evntGFSYCPNBQ86zwLSiQWRjWstkDDgtBpT4tV/NUAddzcRM
7gYFYuFl0pegv2EuZ8frQXAK2qc0xfE2Ofnaz39/DhfBK4WIFNGSSIH5K0M+U1GaFKOwzEm5mRgG
1Q5N2mwlTfhN260/+z2oTOrppw1oAK6UVefmdCclh8Nakdc6LqaSR1Lx0oSXN5n0kLDJJVepafJS
+p6v7G8jPW9yD12jVakesOVru47kAgiJxtINREpGkAFJJyhm6PI8s71lZGLFfo5nOiRPALgGx5Ot
pUNJoC782fIL903x+n/Ralu+rr/GuLR8VTKHDRqcf359SWmgjtay6Bg9q1sE3at5TUX4I9vE69SD
HHcli1BZPp5/Pe/suiDNBB61GJwfB0d0ghUkLNpt4Ht8/IO1a1EmBw6KbjNbCZ9YAqIuFcheLsUP
E4UhxWTOvX6rwvdwRo730h0ISUtf2JtWIQDTtQ/wL1/apfWj6AvZ3oBwRzjPn9PT0ZLPlJDl3/tF
vsLV5rQmC9rv3vA4zG16deCS4kJqGZ4Cl6OnELD46N/qwScoJKxW0FvK04FwldZrsHHwFX628Cr0
ToX+NfxZDmsRz9nSSZ8M99/fyV/x4OdDP7uXa2Kad0N5io7Ph95lmEUExwgtWdO50Y+2u1GKbSQf
+/mAuWCSPBnFDR+IC5dznUWb2TqkOFiP40q4+/8e2dmOjzlUqGYBkzrAXqxn32i8ptnrmNR2TmC4
uKJOkDVx6yYyc4eiu3jONgYJMcpWyldoyzXEi9hfetjUXmWmXGK0IfnBSQ4eDN5W5+5iYdqfxhrz
GbaXelMf1SccV0NInSt8dnOql2jD1GCPGnrY+dD2XE3KGq0xNN8ZHjF4Y8Q93Jk6/9+vU7kE7nwf
19mHg4a0kGdseo4GcXrpV2G5AHYYfndPoRuQh2251nSI8qeuhYDxciLoJHErlPATvs2F5HauVN6J
AbK7pR2SuRjAQnNNEKmHpOfuwu4g54Ti+FJ3DcS7tAt+H/jZnVfsrE4XrN9n2MyJzqeb+aiRAuVe
jaGsog70JW0dKkzbwr9B6eov3vb6a/WWZ+TQhijvtoJ0kCFZMWL3Wu9TvQRgfRugufz3bxBKWhQZ
skXeeOU1zy3XVOuAsLo0n/rWlWK0gF7bbIPA656N1Jm87l7H3ZgLARUlCC+EW90tSCGI1wXuuWSH
IxV87lGihB5BKAPyautGm/mPG+t+IuDGDr2r29SlXfX7TzjbpmpNy/NWY45H39R3jfhjgrGeH0uc
sBcSZrakPXFY+z3oI97IroDplT3cymAA0U+hsAh/gg7nq/lDsE9tWBYbHQGVfrDeWmM/XaOb/S7p
zg8BdbHY1JHRYUJ5tgGoMa7w6URFO8PNLG8m5K73lLS6YZucAAP3JSuF66/eFjGuX+5UbeAdVQmF
arOJtyJ1qrrR801d+ifrPoG6RZcVGWVS2p3gmJSIQuXMzQ8hugLgXOw3fB/48h6+LZWgAGdoawZe
fy4ykdAp6YUjsWM5F6tmhVQYpLXQPFiDae6R5YWFdOJCiaivWcBfhJLQ/pHgKapwOM+Bv96SqlHQ
AMKwLfMwwFgvOojfyix1hxQMQ6F/b0AX+3HfH3i2AdWn1Ky0tAuPCtFMONPNnhZ6I31nwSPZiUjj
djtEdrdZpDLSlZr8ItK6/Ey0b4TKYO7358QbWpvntc7EF9WnucLKHIHJTehOg/3ZqF5GlDCeEk6Z
u7UzrYdr9KeL3ebvjz87S4tODyu0aTwe+iqkIFfyo5oLoCdT4M4+uU6LfMrk9cspSa/OzJ4r+vn0
FAEI2IXPBVy+diJcLM2/D+rsK+Jsx3uX4JgjR070HgZ2BDbRO2GMNa7fHi2i8ritEKv1LPrxWtVX
0SvoBY6I8m5YX52ii9u8oZAeRzgKSTNn2/wkaXo5Yed3bMG8Z1bjQfIHaW1wU4lLwt587Lhn4rZX
kYqIhnL3tw6OUYn5rboZnaTZyLfYO9jtgUs+teC/l+/l2YJiSUwzbL6/pJO5Xol47/AKI+LLbtWt
ma5P6SoVHNzSZB8wcDA2BORhfq3bAOULIjHE6+ALBSF7+nDla1KWFfPXFvhtOMtx/20nmaXuFIkY
5EHh4zCUvcgL3bT0TslzBGaZa7f6/ArFsCasDgCksjFLApPln/xJ9yV4+VpbzR4oppvLkC5OOIwp
mMwPj7jrP/576i7S8Qjb+p+pO7sjLGmVwqlcXq2b3JhfgCmH1m5ctBI/2xVumM7VBvzF8+zbE8/2
mjTo5SiveWK6AXbDLUR5BCTsfgSnzZQkCDFWWun15OvFexWtR+vpBV7ertLdtgEGjkgfjK2BpgMr
ofW/J2NZxmfvDe8FXEUx1Vpyxc+WedsQtFFO+SJ4qDe53687X1gtRfO/H6NfmIHvzzm/O4IZRlZj
ZgvhclHe0knDL0J+kj4wN+tfoqcMAIJ+2otgucnTPLtl7JD1Cy+C4LtVY3jJUwje+IVJBsYpomDj
glFMK/kNZD5vWV+rALs4O2yg7q2jbX38TzpO19vhGoo8jL51vk38EFsY4ktuzB4KDY6hgLigpels
Z+lrDzTSG7+X3dXNZFlR/5jlv+jZs5XVYsQsL7+enAhnfAHtPJ02c3dXZR+aaEeFE+Lk9qQqdvtS
L15W7kQWUuJn6b0Yaa4hfMnaYYx3iAv//Wounbx/vJqzwyCscuzZUga3sBwap+Hmx3zvZ2chX9EK
//fjLm1cJq64XPYVTRPl81xYDJeE1hw04QETEqlbiWjrV8kW/UKmfsJDQwhRH4rUh/AEFVfEFjTw
xNo/ifjAuZF77dVIl45ic4neIxkPAwRso/7cuarZEE9an564vS3kXJocaEa1lcCWDsnhCW8BWbGX
FtGjkWAzSV1wq9Hiyewg/Tg9xR84ioDgNyDuGM6kL0gsK30t3US9V7VvEskXoH/KUldjwJOprMXd
0HlKuSrFVb6jE9JI/mm14IBkIgKctGS6jg+d5qjWg949DoNDFE+88DMl1Q8gfey1leIUfnoQQ996
S/H29xCgtAfxpSIyICZD0q/qnXQcP2eJuHtPgLyuPlRIWD+p/kXLxXXK00inPRVugA6WoEr0x8TN
DpmnH2BCtigG4Zjs51tDsoOn1s9ezPuOCtRvtpZLtuMRYWY5rdrCHyfBm61f/14hl1rff7yR80Jg
bsRCDHgj0XPnaRDCk9X8sIi+VD/eDutrqcGXP4BvK2DZu76dXXQ3W1GJ2ZuWiGT0w/ZyeAVrCh4v
8v9fSEV//Loz+BuvUFMK8MiBB2audAcCbuMsPFjJg+rId3/lvmpdOJlNTcRdXAVfxI//7GRuJ6Ob
+yAQHiJhn9A16Rej2k+M4wErCkyGspVJPmfOhc+NUycakCU78H5ylYaxq+cudJBC8ArlEbeYYXII
FbGaW/OHXPvaq+wtLdfTU6vf/064oV5Pq+d5WhfmyhC9NFnTQNOFFbRKvDQSSjcCQ8gkQvve7COB
GuqmMnpXiNZmtSmNN+JuGzyBajcOQWT9k7SHSwg7mxZXe9PaKpQrO23sGmuz4+JnaSw3fhoo2s+A
eNF7yy8TJ79TotWEGe5g5/U6jFf0OuhxXOOJXKoi/pjXsypCN4mtkCPmNUQqiI7Cw9aDptwKz14P
ssBndrymPbtkk8IjAcIWS3BKvrPDumkVsedWKTwU+Am4c31QI2fcCzsdb2KM5Ozh+bRL7o2H6U6e
73gFieyar+GvmlgbR2SmBrd6XGgbgh/d9Fhaflhv1VrcRmu6L/1x0emDqKEzHTFC2pCTeg0p+01a
OT8Hv/0A/QyayBURlYBmsvcfCXTeS0fcXVxjHbO5tbb4pd9zImcfnaOuME+DrUxT2MWoXnKilXzU
BT82j8VGOvSE5NxZh/gFAP9W99mnzbfa4wfZKNIO4gfY0Z7uVY9iNF4ZLfk/9ONdFsS/N6pLkOT3
96Gf3+JSTTBxyWQJFPbkpMp+wonahsNfAUveG69ErPqhawQO1+hof6IrmtrtPYFYvxu2itOuwpFs
Ze+qvuWSfNQkVZaYK4P7C/SMP7e0WagLIndl4YHvooUpNNISXUuuRZOgcOiiWt7MzSRE9xP6kCfs
5F2waIYsVjTJg+zN64xPOSEWK/P16Hc8vIHsNTt9BPrPdpFyLpmDV8/iS2XS91GfbVVqo04SJm/C
gxhtwtTXVFx5dpOHc6VvOLHmG/NhsjAtCGxaMSW4z5X3qV7cK7nrmXxjRMUZZydPeSoDoZ5r4aEi
iC4vSswYWjfVE9vEjqK0LGcSMPDVX6VAdTBQb5Uv5VPrHEW8k/Bl1VLTVlRHhZ6JIPd0SMT1qOyT
3DWJGoZG/hRQ3qhLZf8zndBNl/dx9B5Jh9+yuARKC1CVtLVIG5Sfm9kfLW/B2kHeMM+AJvCJNaA9
dhHhb7+a6rGY/MnNMUdteMXSvZdV96KxiRu04L81/rW84u85BQfsv9PJw13JJu4dCSg3DNM81DF7
49oM1id5r+QxdBS7DAgW/xy0O4G+uCqs2wZQ8KjHq17fzlHoZuZeX3rfpdOioMFJsfQN+uHRCSc9
PbNTKtVxa+YPqX5IlXfBuC+qH0b1IkwfAswkMzTYkF968UNSN6K0k8OfwvipTPvk9CsfvsoAA048
Dq1mFw4wTAMTtQQEn8TuTNgOGLYMz2Mn48b2OEyrkk5JgqFJxA/q/doiS+8uHH048ygLi+K2aglL
eo+0Oz3DYjqx7DLG8/ZQASZMUPnDBh+L5yHeJRryDOXHcv7qPqHgRocu8S7Rf5hoFqXgoZZ2avBm
Wm+m+VbKR3H+SGjW5BRqErcyiE9mK2P/gREvzZCsdHXzvleOSXYvFOSbHUfgP0WVIASh6MnXfbIq
zb1y+opRKhG2Lr6agYAl9q+k3FZQJ6CjN8cYM9MGAoYjxLtu+GkFP00ZZ+r21xh96vFjAWdqiG5P
+o964PU9CuIrzGhDvTlJH6b1qKq3LcL87GNOP1LZJxQM/1k9PeQInm6l+HMxdMIktenuBg3rTuS7
0lMcXLntGcv2cr7P62w9pFoT/CSe98An1Yp7fLKFh2E7++g+16r1qzQJf7sxtG0Vu0Xht8a9/NZz
gLfLXa8ZnJNyJKzeIipeeh8xok/1LRSKhX01G/bwVil2B1xOR0JQDkK+FRC6k1fb/BYqZxiCWMnH
oKzFzMYpoUDVgQ22AG1q28Bjb24FjGTiBffApE6vQ8egwn1Mu0dZfMqVGz3bsFRiB3xZi24ooq1u
DU6OAwIhir2HeMHKnyR9rz0aV2Kf1eWM+Guq2KhFGZxJ/qsjV8+lFiTdgnoZG9EZAYSxmjyta9xs
PG1tUFacXkBlS2OrwUrBBVLfT8rPJPTk8MmSHhGDqxa0cNnOn07dnSREBMvfqsGuQ9FWrWDMaxP8
xUXLTd5GBZMzh25wlTJ+CUmGAAijA2aGZdJn+vPA0cNC67QyW+DbhJpuJ9F6A8Wkkb0wKO+4o0wv
M8A4Q+ViVdnlQ0opf60de/Hq8H0YZ0CLFHRCF8eon07v9Qat+Zuu7RHaHxZMw9goNikg/z4zLjmE
/PHDz2oyQx+xgxf44aTE5rIrdI5ouM2Nsra4Qy9MVetG8qSvyL1K2L7Q5/n+5N9E5m/XlsnEsl7I
4//wOhZ3sQAHZBgLxi3mR7BWMUFw23AzBBB5bcRMPVY213HSa6M4q4GGsY76fGbGxW0COkMBSR/b
cCMdlKfEkALaeAQzgcK9qktsiA6kBCRvrIDg/cqbWN7tX1/Sf5fg+UW+bQPrNDXMh37fvMuO+mS8
BG/6T+EAQttv/+Onh1qKxlxrX/uMry2D34j7t5cRjbI5SCMPX8ppbd63d/Nap0vZPpc3wS7FmEOP
/p9kjia4BYClocgW4W5/fnXENmqJLofhsdNs7NhojYV+k7jWg+VNvupD/yPRxqcpdtUu6RKL649H
n9VqVR5bvR5E9LzoEEgrKUUo8DwHB614U/XXID320YNggh/ttBDT7V2/iAmJe/khNWsYPyc+fjwZ
ymw3jo0H9Jeqvqw+mPLzmH+lcCGSes0fxeOPqt4Yqj9DCTwkzUGC9ajuCU1obiOa5YodHCjPtCOQ
x7+Xk3apFvw+t2c7GtGvcm+ZzG3/qY0v4rzOH9tj9TRbfn1r0XK+j+ELwWkljucme+XYhQtzlEke
wXCRkJInYhZzbKRujaeytrtXCo0MGUflZPg5viu0K0N61TZ8Re4lHFZm5Ucv+Sv031l6Ll/zBb1R
oFh8WPlefPj3b/u9Nfz1qSxBZ6Be5IaeX1ysbizkQLFOx6whB5dqS3AH7rDRhMLAdMOGsMv3rrRr
6L093kvw5P5T8RuNeeUOdYkHQNQaq5cAarw6/gKgrTGIpKUNt1DCun4vyvdisiUoATtiV3Gldca2
Ze4h0FK1uLF0kJJ11W4GeR/p6wQHxYl4oOoJdsWJc07xUssjbVgTd6H6gjFhaO5jslLlK5uNfAnP
/jbsczybIIgoMAv6HUVtT6YT5F7aO+XPHqKpbteCq/TYn3zhAioSCUM7ZtUpNcHP1LQb3T/FPn1W
sqdCDT7m6t8v9/JW9N8ZPQebZY1oWoL5lvZGoJFeu+lJw2Ui2zUtqw6iwn7Y/N9sCb9vR+er6nfr
VsQoS+R9/rkbBQlhClpR05ICtxtTAnXrn8gZsuBGkfeVuCnENXw7sCVrY75o8iE6uQ3+hLFXq16d
FXYkrk35Xkr2pnSwNE/KnFz/FZW/MmmD7Vaxjd2AswQ+OVZHscmVak0kjzr7LbylDNTD/Ai7PWky
tUZIrlNmNi5JnDlduatyTzNXHM9Ws5mqXTMdWroJK2G0jXwntA/a6WChTpheFOXR5MIrjLJDnA4W
ArZUwKb10muou7zsj/+arLP9MxgzxRJTdCYo1KPcI6igea/QXOcWZybNDG7bsHupjxHYbuPT/dRt
oV9A34jtVvZzKPXhVi2wcHXD8KoE+OIaAg1XNVUSceXVzja/QJymtM+439BdzDmx8frxSIFYD58T
gAZmdI+zR+jxVYLaRTT++4PPCjhBMlNDgSZ/TOINACA2o15/m434+8obywnpnFROC+cdjtnpOgCx
3O//einffvZZMddkfSWMFXJDwg9Gl2YAjC1bflsIxfOP9J6Euyvb3yV6Fhb6/zPR54jYpM1N2tX8
Xv0J72N3lGktu61wiws5Eg23Jb9Dd6UMIMYZyPC1xRPW5vCG0h8W7GEn+jXD5C78K1vIpbPv+6jO
ijoVI/IJNgaCav8UOQseZHja/eDW/3HZ8/79uMvfwrdJWIbzrXiqMBsfqpFpXxjKauMzC43m404F
FTnEodWRnyLPip3P8NfozOI6FL0ANHgXvLYUDgAii/3cVRLSpUvs90k4A4MqwQw6TUMF23jBCnvE
JkeWP5ycoAKVLFqivJ0FTxu8lFOHTzbQ95GThQ8RBkuhl3uFthkWRu4qJCjQRZ2hO3DxUwE6L5oh
P3Kv4VeXXF9BrshJ1clk1f+y7Y1mRet63OzR73m19RSRnueO/YrgSO12GAhmhPnlT9Yq6h1ZcCtr
o+4X94urt7BLh+P3cZw1VAgyFfVCxkqzwYSM9CncXt3sq8af27VMR6Grwi52rf5XL9X/3596dvyM
UiHrkzKdjla1GZaWat6glJBWqo6xUfwUoSgU9I9SvFnqZLwdgCEGJzK9AgdJzH8gTTixSpTmfmIN
PsoNOQRH2VgJ8qYnc9sRDDcwNi0h5a13ah/B1pXwdlRvs2FnxRttqeWcqMJfeCi3RXZfpYdr+Ojv
Xfev7QmGOFR+67e/1p/fCeGP0WmSWz5Li8CV0pFFnOfqjyAHoq02rSs6PWPL+VT2QyLbs+rFmQMN
cSztERaN7oVkKXhK67C5WuEOvpnp1a8D/9ePlgsTtoL49XUubk/dBs4JPI3XaEZkDYt7q+of6YRB
5+Jxfj8XN6NXNfeZ9jyXoH9eV68GBTkNvnIL2eTaNnn5PPr2y89WVJQ2iSIoDTrwreYPX724GPwI
Xse9AMT6VcRXTHSj47U79sUmjwHFRlJokSvaX3TyoSiqsivpd0pu64Z3siN8hH7vUMr3obP4pIrX
D9/lcP37Nf/3oWdnYCqUVWYWFYaG2LAkvrQYp2X5lvvAi4kul/Ly7oRlvAP3ksDM6vaqT8/F7f/b
rz47BlUjz4lrL9hHPrH6dnEHwhjjNyFgPgguTcor+/+VH/yb0fpt/y+tXDVGnVnGtTA+raLQz4al
du24AfBZ0erC4h6mLPZjznxjPKXiZvSGn/O7aAET8t2V6k7D9u7xug77EsGfoIP/eRm/8btvY+u7
Sh/HsMa7KyOx9CHK3GHyJmmrZHxj6KRu+/xWX/wTJ64mboiydaB7XI3bMXmlBWqqKB6PqfKYmBvZ
smf81H4I8ToRDqbsqjGnAF/LNUOUi2jc90GfHagTubdSqELpkLDiStbjaxIcW+LsPXSfdw2bQOHL
m2IfTEch86gswxx8MOHDvbZlwX+9sJgtWQQJtuBXQEL/c88yi9zsxyFGCBhvp/hYBV5h2DCR5UNq
HZLaD/G/790At0j9KcOMNtsIGvXlmNjZsIefvpHW3ekrDwigo1yXEErO9aKmpfIfHxdX3JOyy7UN
e/TM1Kt2nUrEsMBkVaGSlYqrjeB/aeVnOaJJvVmTgmITyqJiJGLcVtG90a6bVbsecdzKx9RuKmJP
N/rppqap5wXZj7C+y9NNWBwNRJYIbU5+iwKS+EjMTVHq+qlmk3qUQR8j2DUiMNnWWj8mIla3oadH
A83uCCplaOvA3AHGFCW+jBHhh8b4ZGTHU7qfiIBrWL0t4bsfVb/VpFtDPsTKiognS/O57Bga2cEr
whzI/TOTdwuzcpq5ATTtXUvWBaLUlxH/79A2H2Yylgg+1dcGH4SJoVd8kKjhZ+M5rq/d3S8W6xbJ
kERByVzgzzmSWqaSFDA3KA3901rbayhtLI52v1hZdGMnV7G8oXRF/pi74NVyx7xUZnx7vHXWTRbC
KY8kg8erKwXXc6w+HJC3EaNwEpzCdbkIC3Z6PdM0Oza92xq35VsYuelb9kCA57gnHS6utxN28GMf
PrfhjwY9HFkhiqdRFKUkDbjdYX4RlphQH06BTxBDwoZvZvyaNNom0GMGvzZuohSl+3MrbmvtXphX
1rg25vcuil0Jawh1S/KYbG2QsAvYKxeeyn3KWmGMdEsCqJTelUggieooH1pcQzW3LN6xTIJO2pe+
jhzD8oVhHWlE0K2u+wxfBMy/z+FZpS+JOdl3DTpdzSZQ/LXsIL9YnKvq68JhiO+vWVtffeD51nRq
MkEl7ogHslHiLPUTLqBD0xInvqBnE7pWx1994lkdX7cSfncNy2Qh3/V3cYXgScdLYILdYluszKvg
6P/hkdiPwh7m2zi/Pg/RFBG2PSwrUzedxUQCutWmc7HrWce7653rqw88Kxlwrq+0shmFh5EAAKKc
Yqy3fAsiu0C0i8fWJcOE+PepfbEms5T//sizKuFkjGhhAn4k6QR+8NzcK2sg3hs6TsBw7RO9JhwN
nCsPvSRCNL899fzC3JD1OxIlvEztad2VHwQ894qbfva33KNtRfpka50fY90TnzBLnxsYnggU76gg
cM4Qv/Jjh4HxCO34iP+E2ns5u5OxjbvdNG+ncBMaEPX4VNsc+wGdfOYsgBb1FjW/2vxR1o9YV3Tx
VxWHdqK8lsv/PBIzhNl1tBaC+wnaPnFE+oo9BdF4Xa0zjptswjJ5L1Q42392BzrabCcDkaurIt2J
8zZObzmrjBdMek8QdVpP8vL7FqcPWDH1U6J8kCzm1ELvE4FLqnJqJ/mjkIMMGZ1vpQU9Q0j5CWdi
uymWo5NQindAZnE/3lgzYnlbBWxklqgVm+FVGuiFnmwjJcx2ZYTbotoSucx2RyeZ/ky5F4ZNOB6E
ZJdH23Ye/hdn57XbOLat6yciwBxuRUpUdpDzDeGyy8w58+nPx9o4e9sqobSwbrob6OomRU7OOcY/
/uDUHGmh8NBAgiBKbnKNaaslR0hZV1AAzG3+LhWsmacGHZngB3QpP0sFIWtbyySg7n7WUs4DLRJS
m4hEWoczvnz0CbcuMRFJ+fudeZv/9u94eRXGlTLkiXAl6zbs/AaimW8xDhkI91iayio1ViYqVNla
isjpiUyeVoJwY0m37fAeyZwD+n0mHNLitjDXxmraJVAi19JaXqZHIbFj8gjSpQI9Wr9DoK7A3iV0
xCBx0Rnf86PuFgisNiopHfVvDPJImYd4NDkD9hjAlZ+idAqeNHWVKrZ6Y7jpuDNE2K017BFMP5qt
OeyK8qiT+S49BZmOB8belO+reETWeBKqxxRBcAa9M8M7pC+XmkYq6qMp3gvhZ1e8N8gtY4pJyOHd
8iqacAGhnEXJJvpFCbeq88pNHOWwHbxg5gWDILfjAj8cn2p7rey8zajZ4g3YI2VYCo/pmojNvIDE
/bj42YaWRFFhTmI4QwgEjWMic6cfRMOGkZrCjxluuo8kXBj9DoeIelsJC2tNHDjDf2PvHUaaBwwN
lsFG2mgK/6oKHwu4RNFaOokk+znCyrzzXH+H2kV9lNgAsGAwZ6p5/Bsjk4jUl6+s+sUARzlq9z7M
bKQngzvhm8LEabiJrKN6ara4kwz38k2R3+JP4ZH8i1njU3NUqblWDHM+m8zNH8Z9tpQeHxP8Bq9t
wJfoZzwjTBr5YDD2+8O2+9aahL0nRY0F/WyYi+JNPdf4w6KVtwQlme+CZOuag8EgJPfF6CMfB2Im
2MUtmy2ztGKyNVsvl0WylPnWlmq9u7aC/kwazhrZHzd41rWPrVpkFfSgGa8w1KVvFkQtbSIVQsWy
ZFxWLzAiyG6FbmFZK4SEIuORe8mzfWOJewt5NYM9I/Pxhl63XQbyGtpVKzrT4CR3VxUK+t9LjnGY
JmmqqEkqEXln+JHna7Esx1588spVTWRT/lSUBz/eZO1Wlt1KOmYGHPxXvcSwgaabUPXf/QE1C0L3
9CAwnMJPAL2B0zGDvzE3yDe2Bpu1vsRrZHxQnsDbxG6R8aTt8oS/RXpTHNS1twunnS4ey2llmhtJ
uLU8Am/Jm5ReLfUlzh968clP4Mzqr5EOyGg8MblzCAW2xbGz9Qp/jOYoZ+/kYBPc8QjzhmRQyC16
T4wu8Hm3wWhI6j8rgUO5vc1h2Rh7ETsRXV5hJ+Rm2qGrCNMDIBrMhzFgRIStRmNqt6PwO2zhDPWL
BGua0guoZRM7gAKvtPm6q0+y/1XHH6PHHlo9Jw1hpLYfbAV1Y/abQrtJ6pOIzZOVHIgPkIWNnz8q
0V2sPCvaPBUjjiD7mpDn54vgS8mIqV1YnUPWXoD6XFmIvHPMvoR1bj0xV7IN/BcF7S0UXzr8aSTN
35uVvp6gijV47A/pix7tRH+NJ6mskoawxoXH+1RDV595QztL2fB/K+BOyd1DO2zr7J3fZL3H6lLk
T6GqsIe7yjyJJyt6yV9UYcXQthod5usz7Qh6EtSbul/Ur/0HPE7LmD2BcnxjSqS05LCPPLVFGC1l
fa0/aAf5Y/xQSwd0uiEfRH/kn2GBgcwufPOxHE4YflgTnKytPjx71o2szgpLzbQxoVcIaIBAzEQI
D6x8IRaKbVoMi5eS4RS9o4juWL746Wvb7SJt20PdjyNSnGMOd2ubZZ/9eKuXG03b9dE+N9YlfCnz
FIaPWpfCtWLA272n8uyd5FiPnbxmG3tD4ycY9ug7jbzOJUCl7JjglWR6H75KfOs+fYnHY4mFMvOG
3m4F2JA0B81NX75JwSrSDgKLR+/W0kAiKwIWHa072dQLEU6hXzzm4bgaxAnSoAGD+7cnfKVQ94qW
AJcBo6zEmCO4pAH+5JCvPQmMuG7sNvokdseuGqRAdPNVfJPQ4GOSa1spxLAESYaIB6bMCXSyxs+s
3I4jWVdGsi4SdGUCcgdkegVvfwKdAd/NdWia80hlxFGTNGLqG91tc5rGtQC8hbumzabN1+xzo46e
o5/b1vGNzH+JYvuxKHdh6UyaI1duK5ClscO82aue4TzxadoqijeGvvKuqTJHnT44qw15lba7KvsV
6M9NfPSzFyvw6Ot2tTq7jAchuwr+YC8pXNbaeyDd8aEobPPXDDIYELj34WQuQ2z3jdvReNO9hzi+
CVed+KKhd0wPMvzosbvNgi+zm9zYOOAOLI0PYrnlLookX9bJA3G72OrDeNyomFmqdUoReFRZ2cn0
EmoubkGyesijh964KzHClVcWFklesEQUZaouHMGuv/OGvWQ9KcbeX/XdCpVyXz6Xxp0l7gbIAE14
q7ItZ1vLf0rbx6Hb5fWXZAxuQipZ+auvDJzeyDFr3wv/XcJhq4sju+wercb1zFMQvVU+kA2Wu2Pn
yBPmWo4cslE8TYheJvOQKshs1G2f7kbrdrSexWwnAn4q28z7FQVu799V9abhdBkbsjDflfLOst5N
4PCwexTKzeQvR6zz/Oy2IiU0G29VdZf3+yK9aZSPUNkU/aI0j3G40fVXjyJeyR4RQkjtoerWBZtP
sZ1axtLRTUurH0yMkncTWScaaS7rLD4WwTbEskBzQ+NNHdEKd8cUbEDxsdFZ81ZJ3BxadZG9AX8o
1dErcWtj1zqFw5NCZGK+kjwMqugNMJqRC3LG7kXlYJnYMWxq85jHJzHaGqiwk3u/OWY+G7SG/iK+
szgm1oKwjljwPbhAs5DkFVzjYDanbobXuN1ZWAsP60SB+Ads4TvsCLbX7CaqV4Ho0T0QUgOTGUdN
YZfDB50QtxKJByqFspc0UwbnOH9gORqhVlP42Lzfufomyc9C84rcfVHJGpJsR8b+mQMImi+eeQLG
lMspf8y6hwnbgTyWnJqSKoPhjrzIbpji9tqbDzzTzwJiE9EjUiqAgOg4dSKUVH0hGPta2KXU3hpv
bcH4mVMNKzEJb2DIusUzHlX18NEadx7JnUa7KHOGNghM5fLZ6DaoPgJpVwmfo7mC5wXbmWwPYQPN
MzVexaaGK021Ht7KPWO5U8KvtELXUG4jLG7Nk8mvb+8SzbaCNyO/q4jZUWYllCxea2L/xkTnSkMl
cBe2pMxg4WejU8sqoFMXJCfp1DIhQ4yIVyNbkYPa+d2Y7IjpNlvRtXrsQsf+87pn9Zjcqo0IOTI5
qQeZQ3aZfEKfHRboyIgh4nyhvwFGvNq0K9d+71llNYkBchY15LruuLTgGh1r9CcYU7jCC7Uq9R/G
cMmrIjo6FPv0Ft53dvKMZXnQduZGcf1XIVlEom10exmPbvxSrN863h8M9NhIt1ef09+N6M/ndMbN
CIjVNZv5/aCeaJf+urgBUeGTGEGpmIyt0R1dgTX+7rV+XvEMJRejsZctzae5HaFAMwWXbWjAlgTv
ge9Lcn2EUCL6ZLQ7D1cu/ffY9OelzzotddLDJFP4sbLuqJCZMP8xtI1nLidC6zUXJRZaBUKEYLzD
VnuJEiwaV/+FmurnXZz1/r5i6HEichcNFRnSU1JbOYbo96B9ET1er6ORAAJx3F+r+y8MzbkyymeT
mt9C9nH2+5VW7ANPj5ITw+AjUaIP9TLbkMe8jh9JZzaX3mZOyyrFVXn7H4yX/jgu/eyRfl7+7Ic3
SU/QbRGzF3yEz1QnW/8++izYCPRlJd/i3baIc/hb4qmSnsOCUt6bGe7UWxwo1W3bfviyslTpSYbq
VdOeQlCJGoVJgEgO5lfkbXHaJLhnrU5rT1spQe80pE/0WDx2VHojmDWmnrl3KoTtyMA8945ePGHZ
aDC7eBSt49gZdlY5PgAIBq2EaJB6Lz95GvZ1/gGDI9E/9Ly14TQ29yZmo738Og4A5O29Mh1NN2iR
jqB0ODa0nNWhhjYU9Y7pNxwWhBgYO7k8Nupem4GY+i7QdTseH+vyd13ssJG0YYKNT5HBtJVzpPOq
e7mlnkfxkqi/2+KzYawfE036phbQogLPluS91mMW7ur1fWT8qqK9aJ6U8VbR16KUL+TwWetOYXbM
A2thafsyuOkx84T6SHU7CzF7aUdbX2i7EqWAwXlNScmBDiRoV8/Y4xDSFP4uIRqC0aULwR228qYh
ifnU7JJf7et0h3uv7OR7okJHFjKY5Eq8maaNfKqB5Sj/f1eeU6yzpwi/P0CGRfSLpqD6FfzqP1DY
NF/tuGqYLwqr2CAq11bUbiHLTxF0BnNkvKihDvaePe7IGhfpZ/ka4IncLqgNeHf4BkATsqqVarpW
vBXNjaEtiq9557AGh160QlKX36jRYz1ykFd26T0m8LTbLfKc/HZwVcp3HKCSdb8n2TDyQA6SbSeu
u2k5QG15lR5NpHa7+NUQlozShmnZ0rC8BximPmFgSGJNHDqdRU4hkmXLFgNHhslTo6bYtwFes2uB
mtVbWPzX6pdV3DK7lX2XPxNgOKsvuneZ7FEZF3SXeM84cLNmpaWOOR3z8D6M9xKSKvQ97+RZVsck
31n5rUFhCTfQq9ZFvvOziIDWdSfdieoSqhiwn43rKemtj6H5q8p3WXCorUexZEaH0Ag3/WhDR9sl
p1zY6sYaYZscQtLcdfqioNyVWSILquXoWX7FUAwJ+O1wX30F5IGkToVQUswXwLHQ4eJPsZmb+75e
Z8l2HE6BiF9RRxP7KXjHRjgp1ROavyLeeHi3N5uC5IV6I9UrOBRavQIWrFrUTJUjKdspW0JxmpIt
zCF/tn4PQLWGhQyi/KBOJw3DXNOJ5duaSsU3vgSCXRQyaT1rrYBKR2wNpfiUMnBsixSP073uuRV/
hsGmhvul7C1mJcS/z5ALcWuAhIhSdcUCOiEa8WdBYw1+qwVlk54QFMmpIy4Zt1UaIcO2Fq7M7q7L
ttm0brVl3rkiTHF9hVHXDU54dh3Y4eAABhEspuCfFqySxE4rtGVXBRMXHH9+3uXZ6GmSclFqxTo9
1SOBTwtlFWvgUS7zcFS7lT2ly0KHVgHIpKcH7T+IVf/7lP95A2d1n5Kn1dhHXXpqR3vC3mFVIqam
gF2BGM9GxiMebPjB0V8KTgref6XulOfX8POs+Xn9s/qvH+tS7PM25agjJqvamMGmRiJL9s3LXGeg
zxErp9FWnrHuTBgBBeNuOsFtRff3fGXJXLuXs5owFEtVHweWjAJuG62V0mmXCWeejtTbVojFJtAS
e1dUIw5f4OgYc3ew49zD7QPi47/v5sIk25jTArHwgqGAfeTZm4nSssjkIEtPwjrbCx8hn9xa2hGM
8ineyNj4jJt8NZUL6zb99e8rX+CX/Lzy2TvJCXwOgzrlyjv/ifRU8xAIK+Qc2rDqXsJ3/z74bDb+
rkHSQ47ZJgGqAwBPVuBJ8nAUT4XB1rD3NwSeHuU1oc/RUb9HyP/v27zQOvy8zbPXNY2h2jUaD2im
6Xef42/SIGzrkL1bxGvMYmBMAq+xvjDkubBgv7+Ws0J88vJk8pM8PYXabhKfAuugWq3j/0+uFYHo
HPe4VlS+OwErFOamF10KCVFtlzkW5736Qv0jEHJv2ua4Cego83oVYgXXee9WcC/2TNdmSEKF03Zr
4n4oeR6DoxQ/GRh1yj7pcHB2k7gmaOYZuW6ZkkOgtjMUsE5G0RUHWAXhx4TealoL/qMmonPj4JW2
bXYkuDlbjgGTE8QTUBJzXGvKGsuocZVY66cSw2o4xsZKYrObbrzmvo1PCn5XLUOGViOvEuVqjnJV
t7KF15yGUVwhbMDHOe18Zn8PlVPAJqpVldNTx0wJ8NlcN5pka/lNzmFYzKbWTNbNzYC3O41ejoYm
VbFu++yFW3GEFQiXNfucPfolR+UmO+XLkBCnCze860WqxMvBwLA4wW5zepPJnPbb+6jdKvE+Cu89
HpfcvXfBu5wfA4odQ/ldpW9RUdshIcVh8AAjQ8PzkMCwwq3tfHhoumPo4/zOnCRt3bxTESQziWzk
hYgHDiFl+uxtjXJiwmAlzPcoRj1vBfHWJyOouDWs5zxfmD4gqN1+1hLY4jrFqMV7EroD/tk9lE/R
YTYZroJHY68Q8gZxV3wvCT+cjcJ3vngTibep5IreUjfsRNiE5koH/TT6Q0bIe7aOsZnL+981EXHw
lIplG+J7Simt2628tBroAsmTad1ZwVfQOQqBQBW5LaZbJ3hRxPtUmcucHDqV7EbJthE3k7ELaOfb
+2l6YxxkTOtqcKqvUDyO5tqa1sMIsZQfzVZb7H393qcStqvEraV2rSbo7eH3YC1BzaI8aeIhZVmm
OvY08qve43GJq6S/9MxNlJNJ37qmgbDbLfcTHFCwR1f2Dg3ujT2lc928+NF9h/KfukJyc/U3RWmQ
uRNepMxVR/kUA0mJ+MAymxYEPoh4Bp5++/VLTJ4WdZIGCu67YwXIuTVoKczaSYcSdvrMU8dVXsEo
0AIpXSqpk1fLMRRZuSwRFOHSrhGYJr8K/ZPeH8T4tksecObM1rhXEGsBo127762tZOWLNP4U9G2D
dad0svgQRhXWDKRcsujKg4oh8jLSFlG5i6R1wURabNzKOkXTTa98hUKDvz1Q9z2ysXGm10U1XlaC
Bh7r+MiYApvV1vyPSQTZZKnNNADzMdLtNHT9WJzaauAo5gk9iFccpIZ6jXgX/5B6BwMXz9RVs5tG
fpihdi97EE33NU3sgZtrZRsTIVtHmtCvUitZDNisjKNumxX/w/EXnwPGftRt5H3i7PsIpjZgi4wj
1XiSYlcm/8BYXdmv52Pj/Kj/vnOeAQqCD0uuQurOfs3OYD5lKx+aDa1iuCfhcQZNGPYby39f9Q/j
6q+rKrIpYXz+J+ToZx3YYSskhUGYnobypWcLrJNFCxqrhSYlrOKU+Wc7bZiYS/3Jxw69EVZyRFn4
wl4a1EuVDZFk3oQXduAkFL9UDBH2mA5ui50HF8uB9UqjShQE4fR34wv/pFpb4VHJb1uC3/iB8SJg
kLOljs8Xw5fan6LombZpfjOFgeHaIvlCjwTVMbWLp8nNfhFUsh2Owrbfk8cEZpmsoqfJsEOscnUo
pRjWDOWvUEFUXTpZsBoF5kkOrrQWoVNYVM3ekEK7ruW178nOvx/mBbN0jlxFlxnsKnj8aWev0BQm
y0obDr+BVT4fuxpnSWWHE0bp5IcQK41Bx7AUVYYtf8yxOMp+Xy3t56v8/Ur/7y7O4JHCiPJaksoU
/MHRWhcBV1wswY5bCAlrEioIr8hJL1aZmQTbrsBzd42kP8NPAS89H7OOcdz16A1mAmC3FLP1lad0
7f7O8JO+qSwhnUuEeolUZQCo61kfts+8jLkiozNKan1hPwIaEkYuVlcKowtWmj/ekn5GQmxrzj5J
5/pZa7cQtfuJnCYZWJIJJ0xTxySQvbKRpNH9aCQL4jePcUkKVUmzcZkniPvfD+QC4fbnDZ31YoIV
tpMhV+kfMU3U2WOz8oONHJC73Um4ga0apkgjkadLAIFsWZi7KNkJxtIH7KefrdAgrebZFef4NZTv
Annr572ddWB5WJatVLKY5uUcGosk2Gsl7i4dg93go84QgD5XmatS0Am301ItcHxLbC3d48WA7QZK
TybgdmXdQyPWqmXQXWtk5xv4x2r/wxH4RqnQ8kG2gpwW0cfEMl/CUFB7R8IA1aGEKBnsINrtl7nq
FKj91VUGuS9ZeYs5HXR2ZxSuN40Xe2soHji2y0gqDeusNVHy0chkgQYBgwGdExuUCIwov1HgMiYO
HDdVxQuFlZZHLpSJojgNCcJBh9QkCdMc4KOlFPxOcwemtZ9t+G7nvvvfi+4CiMqL/XaTZ10MgFSr
o06ZO8t4doobpCNl15wuSZ7M7He/sCAhOBJTHmwPnZbNU15qmDNdW/2X2srvN3LWpyRTrEWqEqSI
OamvyyMnME4aB6O2CSwtMV8ks414H3YFVAMuM78OCQyzwest5aVm//udnPUuvagEcBVj7gSx4qbA
GqHgACS2CoJZACMb19j0Vf4zJTTzq+ToCxLvn2/k7PSYej1NEVakOP0DfGryLO6W4AkyUdA/c1a0
zUyFMXn6Kq7LX0pOE+cRU/LvdXERcZiTBvDRFU3RtM7uwhKm1JNFITlpPgrzXGdbYb6KU4F4kBYg
dFD6O2OFZ2K+8ZCjYW/4MTY7fHIMY3mtnby8+3y7mbOjTGj9MRc1nwP1I3zK0CoNO2uhvvNUZnOn
VUjhQTM1i27LDDoPtS6RMQZNHGjMjb8yGUCRtcEUc73zm8W/n9QlBEKeRRJzSjYW4n+e5LedpxEb
rUosoHRa3cw7dDUMRLkEM95HczJKnt5g/qQ89Cbq9wOCZLfWroRt/gE5zja/H7dwtjtPpaX4vgoc
KtMceVsgGebxZrrLTNeEJXaXP4kkMOrQKx77gUG0k5WAEaSuFcHCKrYDNLPehjAD28UobIz8vBNY
Kbinb62pwJRxIbn63lv11n1TzMW43xGnODsfRluh26BjaKMbeGhxbBPp+gy15xoCps6f/18/0VI0
S8eeaNbI/yxQfY+gBjVtEw4gCCoEP/9OijWNg94dotDtOreGSEBCnTcQ9roXp8dOg2R8Hw8HdbjL
A8iBHm7h+Z5x5UK5M5EepatxckqRbpT5CBIbibDv5jnTT5pGrnzEmBOyFAa0WbILHR1HcXG8sudd
IH8b2Kj+749SzkoQresGdI68N6LeWjCFgL1uizJ10yxFR0TYBzRzpez6I3z7x4NUzqoMqcmjLp+a
+UGGqOTDBmIsEfYSIspSeEvwS23SncdoxOh+KxWUyGXpiCtmh/Pxg09Tbb5Sqs9c52ipj3vfKZyi
eJBbzlIyJ3rG9uvK2mduUrxd+dDm8/L8ziXMn0WVDCr1r+E74y49zAKe1rDyYG4sQh5V27twMHib
5lpcS8o1j6D59PvXJc9Ox8CTkVjEXHLWyVCfSlCOyAWoaf6hOG1FXHn84MqRfPENff+dZych3iy9
3ppclLlmtcJDgIhp3DyDI03Hoh5f0+rYJ0/QgzTpfkgPOjQ+YrKNJ0t8lErCh1+HZVJ/ZsUXFvQx
21/ZY8SbvKjyYy8/quq7UOw7cTnbL9hW/3CNDX5BzWvIEmAsOlNNgidxdvujPIaaN03JafqQVs0n
lABpl9pmu7E8XAu9kSkLKoebSV4KultpN5Xmdr/icpOC0tqN7tSOrtjanEFuwPIp8FVYiuUyT94S
mtK42mjbOXzDAgTZl7gayGs9PujNcV23x8hYepkTK7yqKy/lgm3Iz191VhSYuZCoTTiwxR4UNNof
QfSYo0fO0JVigbEYP9gwfUY+X4RQxTTO23ED+EUk+Cchk9tr0hj1Qrn74yGfHc+jlE2tJY7JKWIK
SVNO2uEArXBfh4dm2qnNkxhUtiWvJTk8SAI0wwmAx/Tdulo2b+POhAm6SDZ6uJHMvQnBbTj4HQ7d
xk3bbqmJJWkTZQ5Tr0wDuaF1ZaRhGG5PB1+tora7doZe/DmmTsARWVp/J8sVhtBPMsZ8bIRQrx76
mVIzIzzTsnurysVVAval6+HZZszCRmz4/5w2385so6rLMJrXaEO7Sc/iWCrRZcvaTqhvaQFXfb+Y
wg2kI3EF+8iatii7BAn81xYXxeHa/VxCDOTv93O2urRySsw0EedPPgXipWsJetxEFPI65ohuF0Cj
i8ke2TD7Ze070mZUbv69vV5wHsWZ9tszOVtSpaAnaanMS2oTrnkIJVajnWuo60kLFqhnx2GPxTnB
Muuw3NFUgRpM2sHMbLA8KXUYG6OmpAAY94yVVeGgGD3zdPAdCLbGITpCh90BlAvrOnpoBtAe7co3
al4o3PkFhmZZxJEgsz872rJUkiLD/PMLBstFPlsxg4eP5ehP7Vv9FjTYmdnaTnHYRG5oMxrzpsCC
rzsJw0rJXgGyavxo2lWGnTT5P9oij9bGTXjE3EUBBhFtLXCG8kFmG2KMD/oIFVxZSd3RCl+t3Mme
65e+tZkqT8Jy0OGssXfZxldyNG9m6K67M5n2Vo4XOL2Jj0+7jSa7JuAHloFyj3ihXmnDUnhMW6AX
Rq0L4cvyV0LsQPOTGWlvC8js4F748GFKd+XhXSxjZYVzB2cMiSiXswJLV6FN8XFSF2Q7xne21G3B
/u2qPQo2XGnlfzYCjaZLOyau//zv1XepD5UxIcQPTZP4i3m2+qpsUkzTl+eTVrTpexjYzJ/BrEmV
CXZxsSulxEdWbqeN7Qk42IT1tUdw6bT/fg9nbYZiGGU3BMr8FeZor9MVvJmVLK1G7ZfmYv26hM3o
2eq1FKJLHR+hhhLNlopTgnQ+wwzwKxOyRk1OFO6VyVBpwwgr057KaVvOG0APzO0vWyjkm6T7lYkI
KlwimJ3/wBt7/onnBc/3WzkreLrWk6xa1BN8dA71Uqk4TLdyu6+Bxiy0EYM7aNsOQ2GTaVICfWL2
Kb26G178jr89j7MKooTGZ2kFN0GiEMynaSWm615ZWcY2d5Nh75k3+UbHV2jhwSoPi7WRra6sxmt3
MP/7b+dD1hlerHtacsJdH6JncEjVbYbIT1QWsy86GAASHG3doBJ2r53tF9R0bMSqOvs/67qh/QEu
v128T4sgyWdimX5Az7FhnGNrS+EwOinsgqvf/cVFj4spoZ5QWoGLf/7UaJKtqtDT+eiFSoxt69u0
np0fwX8dREkM327+u1/47Zpnj1fq0joWFa7JEmOctEAi6Bou9l0UUEvr1rpi1Xp5b/t2vbPNJTcK
KctKmILJptgIC4R8v1VinzfyLRbfWPQ605P6rKaMMNdwxf+9li6IvXid3y5+vqtoGgljFgRJq7GT
TU4LUef7vGawk/+2bB0QQ96awgfuzTK9aLcUwg1FWAiCKS9k3JKNbTdsRKpjdp+0X6EQcv59hxcf
zzyosJj1GUA9Z4/HMOtJz3wT1myCX9oeDivnl+dmToO2gdTz2sGGOjQ3Ao48bpo8yPn66rTiAvwn
f7+Hs6cUp/I0GqFB13AzrVJ4Yukqgmpu10vrAxxuXFZYKtLwkdusxFuojOnsfXGdEXWxFPt+I2fn
YOdLgRfV3AgUYkvHZHs7OHW6RTBkp+4QrD70Rah96uqfqAAondfexsVO49sNnKcANkoYm2WKD2fO
LEzHRFyHtrATsruY8JFtqh4L1E04icW2uYlpxJsnZK2WSje4Vvc5TiCkpVrtf4Gvf38/57VVlJQ6
HChrPhtbydWombtt5jtp4g7qGtWWpW1jPiQ4Ym38mCJoZr6HEf0KuN/DcGubWtdW7aWN6/tzmmv8
b9tk04iTIges2mQDl/A1wQAKxYczOyWmD9WiRz5TLKfPf38rF9xTjR/PQfl51SxWpTwouCpCj2pm
c/7BRP0bZd136zBYN6C2pGc1TkNM/dHYTXvkrYGxJIk4siVyOQJbWlW3MTw2+AKrmbQN2D6lB89R
1LeeaseRIZhlOxiE9Sdwu6Gswpq4gbUI1cxfIfxEunJ9E5AvHXmKhfGBrsxMqvOWqE7gKHQegwAd
3uUc3yA9BLc9rP6c3ntneRjUWhXZAjpxpD61WMkYHloBFFQqEZkU2n5xh6QkHq5t3trFF/3tzs5O
i0CXjUoLgKKLjxixN6QIPV773b42d0W7a9EuDjayoWkVB3e5OBE69z4SNNLBB5aVrZjNnUBeHj3l
NZpOI26W6XPSvpBS3zl5edtB/9ChqpDCMfHJi+VTi9N/Qo5MdptDvnzysl2I/UfzovLqgN51aKtx
c18GBzG042Rr6Et01skbuXf+evYnC8SFktw1f8IjsCFYqREMUMp8hHkLHMo6W4nXlrTt8xsjWiMi
z8xjt5WTt9hY9tSaqE7viBbWrcPrVBzNaiOjMUmBYl10wTBVLTcddiJ5Y/ikP1III6GP1nj05pqD
Z+Zs2yzMU6X2K9T3prFvrAdz2OrCpgPkw8ufeZgbxBtpKa6LyDW1R2RjUE9jBmNYhblJtUcxZ5FJ
B/QLtVV0fAm2zw0x1yiMVHUTElDkP2Qxk5jqSYWxZuygE/cnXJ7IM2F1DreB96IVX9mynPbZY4S2
sjz9+yu8fGJ9WxJnJ5Y5hFSfIYu1eSGHiXxcZvt07cZ9apGTIK8aHFcInWL3uXLh+fM+r4+/fyVn
x5QZ935bJEypZFdmhGjzHd9a7+oHJv18BphjB+6VK15b/Wfn0VSFsST1/NQSEcuLR/BQtBrzlfA+
G6g12LQveLXClaLlIjL97XdqZ8h00vZKibvjXKHNFPvEEcBbXcwOwD2bx+jxWrjSJTalDH2T7G8F
Qbzxpz/8tpvLyaCHJO2lJxZWyww0d6rKSQI3statcPTJqN4FnCqQt7otSerY1gMRCYjPIImwSOHT
kxIeO1CyImsZNOEiMl8QX8M4VxLXEm8A4/6D6enll/O/d/2ns/t21+PQ+7okzkwPabbxxi6mQ3WA
2jYEbpOWpLGmixY54bXXc+26Z0hHDRc5KfyZO4HYWV4MD+Nj7oZuBQ+H1a8su/8kce1in/rtHZ37
tPuNV4upUswkAFiIkFpIOYXiuCEAJIIZIcCuWvwp49W1yYzoq/qQ8A14Rq7yX30TlmKZMuDdX9EL
Slxlbd1BQWZQDHvyAcTulNr5PPsD98GCd2E5aB//fdVL/AyW6P9dVf559FMjl2of/P+rehhYP6F8
1XjRyNpXOfQRRrM0yt5mckXMQjEOLdwOB9riHl00ORevV2vFy4f2/93SWTXSBYWcKCasB6S6Qr0k
bqR+GzTXogrUlhOzLsKWcV5xILJJCVYHnU30c7LHeTV+yXHZwgEEJmuxEvAesP/9uC6R9mVVxC2J
DHOFfvZs46oav4/TgDG6NqNsxWYOA9JvpyNuBOvZk3B6KlfjLvx15bJzv3q+Q3+77PnOpSWamOUx
l002Aw3lEt+Rgdk9aeOOxaCEDFwkVtrrNSLFnzS2v69LLSICIbEkz44k8LM09b0/Hwd+7AZUufxG
npbysEbiXiU3EUFtldO1QKg4w3ySzA4rVR3sEjgnJT8kFBYaCl/H6p6aub6Ch4q+J1DceiRyIbzX
5Vut3Q+ym1bbNHChH2oluxxZhbsQVuZ4F8Y3evKA+uWqxtH4a7sxVSiJJsmPMtwE/ZwMELe1ZXph
Gf/vaRCGnzn4WNwvJ+0mxyWDRSbb+PsU8rLtN4qBxMqz29+N7mpMEkFVo6UaQSCBjEaCy1qXVrK/
rbovUrSgAKNcLRyp/yLwzs3SaC3gBFCW73TNblyDQ6r6kdB5u2n+H2fnudu4tm3pJyLAHP6KQdmS
nO0/hEOZUcz56e/H6u57XCp36XYDBxsHG7VLFEWuNdecY3wDovz4kqYvcnBoJ2YRN0FhrPrzBufc
Wdkk4MRlyo437RA8Wncd5fVX6i/6yQ6751K9x3V3klsHKxhLdPo0FoxtfEhBoFYJyI7f8ECd1Ufy
sqWSFdzRVbyj7qR7U7HVNUzV+mc2QG8KlymfSEjGtIiesTDbpboCNdAesOjgvhj5o8PwEKsvHb7T
bHgzeM1aTXe1mnZqZPv1PcTVAeu/ZWAGXCbs5+ItObFysaloB2TIfUroN0l8qNSbKVhZ8bYbN1L3
0tbb1HpUwYBMebvou18+9c5L0j/GqrbI0ncnKF2z/5WapNA64K/Owpamxvl9BiwidHzXb9r3Irmp
tUPTuwUCDp5NDLvIXXNHeJnIGKE9Hi+JMgpfB4Z0r+juKet10bY+w18kzV5ZIrS/Dv3zc0WIgSry
P7wbF++M1Ol1kgQqfvkN2nIrPRghL4T1rAhvWvBeYWyuJlbyauV3xG+ue5dAed2/EQZyz+hQOIKt
t+ugOPWKtBiam9jfavUx0T4q/4mS2/HTB9GoQXd6CMmL2xHxDj5Y2Y9JproFIXcevAYCEWLoSHmY
0sc2fhHzdSs6MCzDq1imq9/2onbMcJVbYSImHKE7gmaM4JhZ0SLNoBhySeeOkMfT1KyiwKux1FHu
67e4Q+XzhoW8fgvvB1Z13A27YJV5ACCIr9hn48KY1knj9jx0IscXn1lNMD2VKguKjYCjbDei5vJU
VuZ2kFYTLw1TkAJ7n9sC7ggVlv75N/73Iiz//MNac0CFpNLUv2gqdrnZ977fzQuG8SymbuyvS0tc
QH6AB8NDGm/JTFOXsLQFohDJMUcNi4R8tPO76yjT3w3TP5bm34/Zf67m4gAZwTFtZRPoK3oYVlqn
8BG3KPNVvQe5q8xn9qzYqBAKHCXY+6QPoAj1300NSFzxJvk7dGYcba/ukD8tq4qkIAAxNarey0l5
VhLElfYCdwlpPN3spWAugD9V750dMW+aPKT5qduv9OnK7/P33swd+f7JF3dEUSRGoI2ZsEmyOpo4
QDMYPeu0dKtshagGkTD9rWI6idI7boyrO8r8qF/+It8//+LFLwd0JopgJHe5O3maJ7+1J3ocd8ks
rnAM1PhOYMdudNeuNOffj+bfB42Lr37xFupxYZWZz1cn+nFqNoGB8fkkcHLO6HZ3KVJgiQVDRHYB
5MB6KOdMdJSi67E7YbEFv52sRKBPzbMU4XyWT1X7fsY2Ku2T6PY8PWn2RIbVLDn793Wz2/5wz3C4
kb+so8eTLwsMiwdJa5s0vhtPygK5lrEcgls9DJ8tn57DHjzJJ6ibkLgdkh8qaZF8sVoUo2e+YvoA
lcK2Mta77iOTdgB8NR14ab0xxdPQb0XpJbMO9DdEqfKq8r4lIbHE+1lzpj+emx1GBJYkkTz6yg6F
k1GsOIIN3VHs99C8M3ZrvV8n6ZGpZmMsKp7mmOubyc/8Oaj7s9G3JE4WIQfUsP6mTd0CF4OjPMs2
W/pegICzTR6anoi9BVyRp/OKlZEkNf5JFNzbHLfL+d5J38HSTJCLnowbBL0gHS15UcpLRZ4fYJ0U
aBIHW7wersKWXHgDW6PlobRNYY+Zc2i9gqNkuNfmiFLhq2wJa5gIzAVeBCPHxQrSKnR3QSQ5sKN0
AqfKRc4jSfT7/O+dMXEl2Q2mU8NfhuYoImNi3PiwKkMwRhoMrK+uWIs4ktCyQAwj6Oh0iIt1hyxR
RoOW6vSiwAiBaQcHfm90XpnflsGvNl62MewrR4NjWG2rGFbSmitgwqYA1rnnppKaV1G+Dphyt82s
E7MLVFsfejgv7njNJUxjX8IGC6y5LQ/5Aaiure9NMjgfsWawwCg82EdESyhmfXtODpVbL/hS9F2h
71qQl/7oDN2KxJRQx3K1DOXtIG9h5VjKnRCskjsGXbf4cWTJ7uZownk00dAFJE+RANJxXdxw6qQV
5ei3rbHRCX5NbEiJurquxY9adivqCWtncEB1mZQj83dMW2gBUtmpXW5pQTkQMwsnHlb89eyAMYcT
HDc183tp0TxYR40Mjy0ud1QYCEB/pa8j9JzYZVDfvETaGuspA0EpXI2r9knYlZxQbWWd7VGPYOiy
qVeBZG15mechEyFUxAx75jhzi8yb4LEKNpl9dpA2wFAZT4JHARUmMNsWfGJpLlTxAylVfQAhtSrd
foswr2AMDuIh2/8mrxjrO8UFdwlAv3uOGdGMK/XJ3ALXJ9p7r5BD8itBEDoQ/zEoW3rTBWcwtaF+
V7fdyfrCBzZyilwiULwvj/KqXg2e8KHdCbt+Vd4VSyIOi2Xu9Wtx8jqKAi9ZQzWk0wjwFzNLuhoa
j/4TPy2za7wBO8ELf6W/io3sFV8jRtxwoxz92+RAhu3wClBUS9Zmx9Xknp/uEIrNkp/Z/S+OW5Gc
CdXOMcHHO1qLQEygEjL8zDf+I2GMtnj0IfHe1OvMTdBUcuWcQ3ihmFyvIXKdeM1xme0s/rKSqUm0
pAcT2uEKl58j36bLYjks67VuMcJYTYSnSieA2K8FcZOzUIkP4ryQHUgtZTRH9lL21rxJuC7hG4Sv
zYlX3ZGfwzdw2zfDqmTN3kpMYR7gaN1hGknWulMufedjQETP707zctO5lRusg2X3zrUEsyEswV3K
YUVbzEeto1quiPtzrcFWssfE36VQhk1AA135PsOwJ9ihO9+pH3BWr+OvulkO5yWueDK2EG0EaDqk
GdOIC0nHrU85Ba+tXPxOnafnK1cr9GAiePmczOPzkYgLz8qc8iPMtjTSQV/0aCgf23s4AZXuBB/F
Ml0KVzLR/h4qsesZpiTLZM5h87+stAecgXkuNTHyCrAd3UZ8UFAy0ks8YPVTaVgIe07HauhWt+0n
QpV30XcYn/AW7olKvbKX/daYXm7/36/mYg+upnTIpqCO79iZJhKuUHSCh7sn59N8QGNGK35oXMpC
9ZdaQvBAigr/BCoiLjDifUN4EOXvU1vqRfcpQWOBg9ht3VpX7trfbeaLu3bRwqBKAt6Vc9eUABOZ
Q3CsvsmURTkte9mbScKkxCG2ZLvn+VGW4tM1KcTvqcs/7tRlwALokzaQB+5URQDLEojMHZxvh1RC
HpHkrfhIG0d5Me4bTv3O5HSf6rBmIHLmJYeRagNKRp+l70Afxm7+DA6oKm0y3HEPYZKUqcWBgzjj
O9sxC7Lm4KW+8lP/X26hKaEGnftA+sUtjEvfl9sqjzkJgED7Iv8HetmpA9sf3jAwsbtXVhg73ly7
c3/73n//dv/9wcZFB1tIo6A/a+eYEhdQoLlo99JWcFVHOdGlg5RS2f7kjOdrlfVPla1BjOr//r7G
RWf23Cll4dfZXKUlbzMBQNvlG2lVLgFe3+Q75WvcUTU0e+FFvv13hfjjoev7R8t/9icjVRoyWeZW
Z7v8LTtqO16eBEbjwX8pVtopvm3vrV+x2z7FJ3UbffwP8Fs/lqjfvrzy5xWo4SSlxcQ9B1NB8Nhp
nqnReFsg8cCrbB6nW1ZLylMYNUQvWOWCamQvXBkY6vP3/Pud+c9PMB+7vjXlyU0Uc4XQBh65ySsz
qrItncA+3SjManvnDLxT2ojjyn8LfgPzWOqsY/tOqwQJ7HDU1sMHyWkiyiNlpm2AK06qbf5lHYZ1
Zr5STSYDWM/V/I36BYuS8aC9UthIuIVwuKfMLsAQEzleIFtolg29CsrecniqTVaqLS9elHms9PDQ
0td2e+1U+eMB5/tjcHH2FvHKTFXGEzjHChWfs4YtAK0w3vev40P7q9zL9D/iBcmdde3myk7AdAv/
57nbh6/aWt/3JHMchhduB/wCuVhmO8MRryKG1Z8Ov98v8+II2hpmOE7A2n+7HcVH8ruLI3pxRgsn
ebSDR7FzLBw0pCPHe+WY7UziWeef5Xe/P3XVHE7THDJeskOQD42PDzlavuiYqHNqjogqtmUWzS+9
cUvdhZOkrv4H8UY/PWumCnwYU4pBKufFzR6C0QhGrYh+f4s5Dl56ou7FFJW52b6+sh/9rfpmTZtV
0hbMHkPkY/98ss+1ZBL+yREwXtNgnhoez0X55n/lBlaRjHRxUJYjfWEo9qtU2IEhJmJaqDzRAbpA
0vlc/Jukns1x2hJCDt/RYodOI/ns87PfaDbwHHXa5Rx5Ae4WLgCNLLcp8q8tzz8uVt+/ysXPrxf/
56tMfDQGft4fr7tvDv6jlS/aW+M9pBn+NB6GLyp2LV9O7S6m8BaDxZVV88df8Ns9vWhF5L3ZJVHN
Pe08FZAiHVpXReWdODEoIW2pC6sxemRQ39We3y3Bb2q5p0XHvt6eQc3OQL3u5d+X9Pfw9eJnviiP
sqIMTSXjkrJnBvKd3S+JHbXT7UQEmy3tQ/eaIO/HDtn3X+Nil/YDuVeElk8cvAHlA0UsLB8C8jgU
QwQBZVK5EVQ0ynoH549Npg1WfAJPbKVDBXEQ+qtxI3/L0f+8CZf7Nz7o2pBHLmnulsodQE+HkjVw
Y8ocEK0mwNv4oAfrnCPq8Kl3L6p6k4/LKKdspEKqYSi/T+SJzjrGM2Ak3O73krCuxudI2Eb5Wgk2
Rn+vFcKi4GTeDr8mDejx1QC0v4emF9/joiBQzmVVjhLfY7IA3Tnc3gRDAVGqYDAZ98ADUO/BySX5
gegH0usW86mb5C43efr3Y/XzK2eIGg87TVn5sikb5xnE2fz3He0JJHDPI/vZBtt/1K9NQNxbQVyW
CLtcKXWrJcJIdXnO1qWwJVgiN71/X82PLUjz29VcLAB9HNZWknI16brCefE2OcQzKLkDdhcN/obN
dOM/zSfq8Wr38acyBbkrrTTNNDXtsibVIlEeNCmZH63eleC5NG4sEVxJFOQwOlKy6YMl3pc5zWPu
RlPKhO2hUK90Iv8Whs5Pxn8u4/IJN8JsMJvg9+8hAofgOOwlhAxNSMIyE8SvZxSuDJ6XJr49Qy2o
2y07+dRQ/8MA75cNXSMJOPISoPXV9fmn7fn7xV08tqBAar2VuUe12+xol6nmM0qwXrvpOFYjcCOu
4CWUX8w5D2leC1I77tZG7ITEMvr3dHv+B2qLn2rr79c0L+XfCrsmSpRKFLimEKxAjCoVa3KwtiQ3
CDaJ4DEuSqAwZTSh8nyDggRQcQ6kYPnvJ1eZn8zL+vL7ZVxUuW0dnLMKHDa3xoh3gbk1ccIuzsVt
mD2X2W3b34/AKNVXfzim423RQcf2ROEQQoyK9rOGO6ZJoycIx1ZV6ZjE3UTb1KeePMURxWEJPcEN
KSO9q3KBuT7468pRlROVwLzBuBT61nLXFokmROCLlQ/NO586YSPJDngrG5894Xdw8h2TxAC6gV6w
bPn/RDUvmtyekNhdhw/8eCe/Xc/FRneGvqHVaTjfSSSHHPgx+wOzcCpx4ROnbmM08882+LbfFnfr
2tn0x2f828df7HpBnGUNKvxoNvpTSWWEhmFwZvoB/5LpGv28+umal/1vowtvvcW8kyfIQMH2e/P/
9hCnUuG3VmZEdzA7aFhzVsdVsM16rxR+YW74EFLHoL/7lW7IbfDrbYvOLw3W13Ja/g7IvLiO+eZ8
u46sGngciMwG7Vy/ZXTXeG9sca3SF/6dzEnPkZHiFUPtj7vh929/UcFG3TjNgp6Iw8n5Ta+9cPBm
xWLdHGBAqR44eWaZEd1gsF5zaHNJ/6+3adL/+x3+m81x8e0vdp9OD4JaariOubog6Da0EV/0vdvg
846agyjf5eZjgEKgNJed5mWcJ1ydS+QdSMRl3dH2Ll+bZBnHW0xxzezpT4VVeC1sXPpfY52Ld5Yb
hp7EJG5ali6flynKhHgYUk4Y3bYy1srghWuwb9YdTND6i3TTQNu2kGiFRbgzwaNhnMpAXpeIoERm
JCmvFocjM1pXgTscjWMVrsJ99OVHa0X+hXoqA6wFy0vcj9oCZr25z9+axuUv11WvzW8i0z5TFscz
q7eialnl4kJ91aqVajDBCQs7Hj2UiWfp1KdfOR8YCq/+CBDiOHGwNJGwJ9adZqxjIgQmCGMBOct9
+itpH5IJyy8aP2Ml5o9x2DrSZL5a0qOQ32vSLihoFosvUrlOw4cg/UWy6WzNYxSZQrxpfunhk5p8
VdKvIrUb+RMW3bLyN+Z5KZ9DtMlu+qwcA8wE5A7F98HbeTxwc/Ivv7AlDrfCNt3FldN+oZ9L0FXe
NaScgBkzDyNYsHI9b/xoaCGCASNx25OpA5ZTcVz7m6hRmLI/JxJRXguUFWdrjs21w+nIp/onhfBd
nMDjgd8oELSFUD77JXgjYy3GTy1zTVJ900hd5ApUiBYUJGfzJnvRIFW19c6s8T8LSHvJ0/tS8n1o
wtN4EKd9R5KIedNK95p5GDgRTUe52nJIZ+LSAr+3S6o2pJooIIlhEK2zp8B3mIy1uSlIPqLvYFd3
SUF8su+UTnpDvklb7C0a8e26dvzVeTk+iMOCHMaSbYBQDdq+6+krwGBAf7jYCkzFabyXLoPwG3o4
qeW0mW1Zru5wSGTR0NdQWigimdy2x8aV74TX8ZgTtrBCzO4SUHonL956D4g1VOoE6K+EhudWoRRm
456q29IJqlWmLcqdpIMbiAkQyqnMXZBf4zMAOLr1WQx1eqnzDaCykdKEVvog39fittuQecIpiaSC
1LF4Nj39DoouMAuAfffR0frqbijxta/iMX0snzncpDm/DRhFG3eqkj/qO/mIaQGnwmJaqWuN9Keh
vCGtPTup75z2wLClXlKvK+EJf+f4UX8MAxrTN05FPHlUjJVdv5i46bObAM5hhE5/ETvtcr6TtH8Y
18UxqULTraqv6F9nlqM39hlBNiOB1D9C5CCJun0wD+d749QthoXVLLoV96r46lzZAdJ5Bzw0Xbyw
OOVk2PDSYa3NXqr6dvBZshwowiTNd9MqYLckjIY1DGT2y/CuH1nCmD1YzZtW73prEUonqyhXlsCA
oi9I1iLaFD8l+JZqxbWn4cHqXufWAbDldTI815qdvUs3E+VIQuz2eKxLpIIUPEa1mzg/RE8JsQsw
zE++tCsNUOOLhrnPi2Z6E+mbN4M8rLX2IX3LG/fMlNK66as14MYofhWiJzjh6HP4dFNa9KBkapeu
FE8Vv3aqeTW0yOo5YSz0yNhXyh2FgUQ9t3qKkQnrupcckYGPjMbehoZNz2cYF0TWnONXYPGLWhLv
de5kWHyE0wrVuwGDSXDZ3kSMvgSOtG9pyiOPsogOhJc/F19goUXFTg2neUxqJ7ylq1dnL6lmuIlJ
+N9J3zEhM3fiofqScOUNW90xlqDNveAeu4dFIi93GIYp2T0BbJIh2xYMYKtnYI+SuFTqHa/OCCS0
xuVbfxiW3Y5HnhWfYuN27tLzWtLC4vcaDIB6CJ+8VgL/TZ7hC9lK+eDpzb4rlmbwESg3ONvB3hmu
OIirkB1goLcnkFYLISc5FdlaVO4iwP+nYC+8ndEVsmoTaiueb2n+MXgiE6mMnQxfrUCSVecCz4nw
CWhINYePjjsp1P1qAoIGyg52IxNIbAJuyhiG/zU3WtzsA5/hgnpUoE5iYIuUJ0s5iMNSyIg22Xfm
SxCRwYMiu+J0ZfozXyR1NYtEP+VJZ3ftT2aPDdxHfbcu46XFTpQQQJSxdHeP8vlW0U+C6Dbq3tBP
PGJivyH2KCLgBUJm6XdHo2Mhmt6Z0pA9gsA1d8bY0fD88DVNn+KlZfu4UzNEk8AioO/wcjBhNKMb
PTrWKjgNZinqU1w8wbDUa9+Wlfn3Jotw2Q5L7qDSffbdOgplHCato9dEh+1DJo7S9I6BHaombRJw
YkXhii9W+8vMQGRh02s9/luzZRCzlLnD7JfkGcW2OM0oS4rsjtQ0bZMPm4zZMH/PiGOL+VXotdxs
axubHvekUQ/0aY3zOpbsot5OLfXhKk1O6ZO4Vk5C57AE59YXP1xtuHF71D/9zi5p4FV23oNmWkDR
Iygrj7Zt4xjVltWxiA7keVHXSCqU0z1frVfuKjJx0jnv5ZnbZY7PfrQ1hXUZfXB08f1VPOzIPBy4
F4wqIdgKK92ynLQ9lt2eFzwG0gBSDTpdsTyjHnBT/NHFoo8dDP6B5J1Vhz8utJ4SHdpuVQok6Tqy
7pryTavvNOO+TN6nfFNxU8/0kMxTk2V2oN3w1Xkv0nEemg4BFn20eahLEHe8+Jz6CD4owZP1NgrS
MX6U42MTH7TzsyTeDs1WmhzzM33yP03VwVfFL+jznzPY1dalemPE937+1s/+z6zbGERS12wEfU1+
g3Zn6RVUefmo0li20KN2R6W7QWi/iDAV1Mt+2oTiDiZ7EsJuz56DzLDzaTkRfpJyLjYba0U2tV4d
DXXXhcuz+mIW2xqgqdAtO+mmaVYKDM0EJMtiCJeD4gr4dywvaR0woyydWYrVz/ZJ7RA2tcBuxKgK
Dqye1faZRU4L90FN2JmJsiSE3dLaAt1TaTYF6fXCVB4T6dgFz7J4kxTI6Zr1KDyEkJ/YkIDJKjb/
JNK6RBokOEbrNMPKCFdTuBr6daDvAQBgnXJU34nQYeh2oOM2i+/VYVcSA0Sn6rzIWS0k/7ZMTpxN
ShDHgfUikTTWEgJgN+PSND0CiSfhVufRS5MbUdhO46ZFKUI4kcRyhz2neFWDG7af2Z+HcKALN03Z
rue4pT65zzQnrh6ycFUSFTf0KXFeqwpiDOgdwb+VUPpzkWHwy2y/CDHSiof5cpsE3DISl6UgzIqR
jD9gD9Nz0UERiA8yl1kDoSk5UyYkiBJw5HefFnVxUGysYWnERFF+5Nm6Hm8VzVZL+oqLGhFOE2P1
twsZgDOsq+6UNpSQ26o9e0V/KsX3wnTrd6k7ofAwstuJU0pFPYGgLfOEjBH/TmdhkcnDQ76XBJmL
HoPyiJmjvuEPS42js1G+Ixwe3+fOo7aPaDhRwVT9QkVZLD7EAvMjqi/Mg8iV5ackW6nn9RhorGy/
GpAgAmlu4b4fEH7E2zCec5MQN+/oVBXBaswJyP4cjJHYwEXcr/iMqV80er3kGY/GxikzbArdZ0ea
hl8swxKnO6tjmzv0/flPFJZb9Wicb5N8E8fL1NjFLeUjcAYqLrRwyemsrDR9VzZfwi7FVxbU29E4
VVa+MXCCxPaZRlF0TAOEWK7cPZbpc5e+nyfHYj3FDekXLp10hTVCkdzKfKw6QNvv9BlNtfca1dGB
igGT7xey6GrtvbBDqnRmtQytR/M2n251YlkNV+0epxZkWQSH+yaSZ+FzgaSFuVEjeUrjaN26Ux3Z
4PDRk87BQkUIHotj7CZcK8WRxeka9x+QaLDj0XlvFA8gNZVhWeVeDPb0Jq4PlvFYdKtzvmJeyJMx
Qp6tD0rMO1XQH2en9bd5uYzKpYh2ghiC0emjQ1m4PsMq0XhplfU0LGPTZaSWt95Y3KXKDT7JlI8/
m6ajiQwBNUFxGmLFyxLJiXJQeWhEtIdNfIMNmov2zwtNI3z2szmziJK9dIYHKSfPQUp+HC3KFWfk
ge/L4sv8rtrK9Zcc7/99alZ+mJXA5qAGEOkfqX8N85umYS0Uf/cMgDWTe7bmqG5XPmj0nUKkr97u
TUV2EcMQikkUICJsLHJ0vBSOyzykLiTM1kBw7dTqUlYOjfkYFg8F+Y/0vq50d9QfmkuEEisqjrKZ
KnTZ7pbKqo4qU4ruOto7pATr44FbA7xJqjechZkorMiMm5vcvmsS2twQZ+PkoT0krxY8GP9j8CYA
xCTTz/NTCzY5gnIRlV7FUns0xUct9JYx1Yt6q1sELq8N6+ZsgKEHQdxyeHWQWsUF2aBe3X3++4f4
aV4zfyVLEyUd8KB60bnK1DNtbT7lTjm0LohIgYzKsyvA+MZBbAtQaxdyj6KV7Jwt5YXqTMkKu7zu
USNFL8GEFfXK7f6ps2NBD6KtqBItDkXmz35SIApiPchZdAdLHKV6kcHLpcF1pvuJNTJxaa8QrDrr
/yrTSe5JvrbzQ0Df+Mqt+UF6bgEBMgxo1hDI9IvGtSBFshLn5+guMRxNAK0O1DRNd3nj+ZFNfmQa
H6JmmQh7oUCeZxwzxUM2pmIRGK/Kd34acvxxMRcd6w7WftXqXMy8O8wYaDZ1Aro6+px2Y5G8twGz
pYb0NwOkY+RSntf/vh2/hwiX7SPF0KB4YqvEuX4x3jxHRYdjmp+FK8i2ZCpOBSfMgCjG53Agpmtm
NVLFKVRgzBq6gn/VPiYU2SNxKoxFlhS4iPBwE6jVwdDv2cLiB96CZUa8Gamt7YHK9jVgxBy7+O+2
8EmfIWCeNGMXZrf4gX1WdLvTV2b3iEVFIZMNja6ywlWMVtRi6LNQ9ZNE/IyqLRNQg90yqPYBPWAX
jCe984r9mHOeo0XOv2/NT51YSzGx9MmSCHbn97zsWwf0nAt9l1r8OAS2iHtAwbig3azgIXWiyiGi
gRCh0Ql6LoHahw2NmouS/MplyD+tU98v4+IZGbjCrJ4f2BjFfTv3OulI4ZsigGnBVhkGDkYxIsmB
ANER/VBISAcNvAhA0QhuCRQW3SDTFuOTice/79BvQ+flw6OjGzTxJsjmXwTjoRIlxkBBdCfQvSDr
xjubWyN0qmDbQ+hvNhNsWkfUj3l2W0gbdXhKxruR2eUXKRioKQP/pb52TfoPQyDr+zWpf64zeVP3
Fqx6vAGj2yQeMbqVkz9Sq5P1ArY0f9H8N+mzMsgB3eThPp8OAlrzhpgw2GV2Gez17CsQkcvb4uBm
KsPu47nyuHc9CwUFUCfi3iNai650p6wSDknxUc88vd9EuBZNlpWVLJxUOkek9RrCMTO3s1Gsf1Bq
jsy7pKIg21ZvGKU1F4s/FYfmDNWRWC+FFiUKc064yHT/n38p8LgsvZohGgqp4hcbQqyF1mRaVn6X
oV1eCgEidZDmiRu8Ai1G32qmtv8J59V0BHV7Xp8/VaTOEN04oaed+++L+WHV++NiLgeb4ZTleaVx
MbV/REmfuYFOnHlBka6THLxtBofkGRgiK4vBsnYVJW0qf425/vz8iy1Ai6ZzGYZGfkfRQW87NW77
4ODXxO/xfgVFvlfy4U42BZepy4QGmzxT+aEzTgLS7pvEzcvZH+gjUuYswdm1ppcQRh4ir1vNbff+
evGB+BhF86Nyg9YXEnL4ZtH3TB6KOQRsef7smRbPh4JySzpu4jtGsBG7L4rMosQPbnn9XfSCw6aH
6qBCkipe23s9dLKvOfANXsR5r3AcUjnKZwKJquOv7Mw6MKIUPhNrVzEVQXU+rGfzlkM+69UR1fwK
/fnac/9mk4kiqjjxL8XCYkCI75nDwJ0RFLZOe9yRFsSW4yBuZwaARbYgxdz+eqjiD2vhn598ORAs
0L4kw/zkuFbMMXd4iq1DQhDAnG5q3HdeotyP7lDvLYsAYZiX7ph2aAy/Bn0vQM8oq1OaspX0Mz70
2uBXv3ZfLl6yKQXLJQZhcYcbs6XR4+8pK8s3cg+lbjlKKz089dEznj2NJt5jn65DGKYrkyo52rTl
xNjg5vzqr/GxbGdVYL9Q5ghZNlRHusVTgr0jXPiEvbPALIJl5RaPKPfBe1vH7LVKtgEGLUCU6AAU
jXb5Rs5OKc0WH2dERJg4TUS0LqHD0LRd52zHwfU82B/fLMvUmUVps+v8osiLG+GsyXFc3DGkpsSc
1i0yzy+8QfELx9LA8IwnZJFYk90WBnXgGBaxJdCu6FCQn1L/hmSANNxxEjaxAxo0nxf9E6n32ue/
16Cfn6RvV3ox4CuyJkoL+feVEjrVNZta3mBUCT+TFYa/rcXg5FUZ3fjsIJrrpcW0kTbGRvtVetaG
c8oq3JGDc+Wafnx+vl3TRS1WRfUQmgPX1D2L6Ftw/MEIqhx8UfOyEzvJclqGNJbjjfgxffnPHDRW
3KDwld6FdDSu6GT/pqrjOoR++t8/5sXLxtBRzfKCy+F0LFRzk0F/oGYvk9WZnMdx0az7Zf2gvxi3
Od3QRXhotvquq8goham9ZR4ChF4m25XYhytj4t8q6csVSBM5w4jsZ2BaL56zup78Ppnv1Fh5jWft
Riw19yftrqDj2/Gcbeu3s+7pMCl34z6LveqO9HTk5Maif7A6j1k2AwD6awUOg/t6sPl3OW+IZ3W0
hcmnUg/Ze7aVrb0sPnbiRqlvot5Odr3qqnfj56DuZxUA4Fu8XRyd3BavBCnz0YtKbtjQn2T5rSTs
Cn11TchU09PicBoUwXTWPrD8z2uV8+9nR/u7StQUIH2z+88E1PbbHfitWM2t1hDO3bm4E4nlAcQ/
VfcqYx86jlmz9yN+rWKtlZsmQdwPBmursQuZy/gtRgJHbfOgYKonoTkgobiilGMqyiDtnO1kDDek
bWl33SfsIlx8jLLIWQCruKAADXbauDlPjxMPJp2pjUankB5yTfU0dg0Aq61Fj8L233ts/Ve+8t8k
Np7Pb1/ZulDwn/0e6n7CV+Z0zrF9cBIQs2x+NBwcfzd+lgFpt0vV87dMPWubEe21HsLVS7ioJAY1
tpo6SQtOT4kABwsWHDPS1BneJRjoi8gHxYBDSKYTYyOazek8X6nslL/Ps3/ehYvjgVGbRhG1CU8y
c/ZXbB6c3/LI7nUP1JU+LpNil5g7jYAsY2ZTSrkLQJtzC4M70sT257uzsQmaO38ruSS0ksoc2PL2
mprkd9byXy8spQKiZIwe/J8/q3JkC8LUlXkxG3olZ2RmnsGW8tLPEYXypjjU+xqMs/qQJQdK6+mJ
A+aTmXnTrfZq0iygdzGftWigUpW+W8lNTpA1sfb7nAZ5v7d0G6WB4JSrK2/VTysy2ZG/yRb6DJO5
uGxN1VNjJHmlctBNsD80smOMXpF6muomkB/Cpfk2PqSHfhncSh/gZ2tHGL9CpuY0lWknrFqZqLvb
QDuGd/nSbBwO0Y24SPbievTaHY1o4OBG8ASjJ11q09vQE9ezFOiMsflhxTc9Jhi8QQVVsLC+dixQ
ftqvNctUFFkUCXnVLnYcq+xTC95/cfcMEobGzCjOdoaJDZGZkNN3txHHoAyUAhAduV4oO2kB+PDe
Ghb5M0PMllBRVFjWOjrTyiN6a5Hfy572cD1G/MfHHF0aQnqTjpZqXVypakp9VbX9XPlh0MegicP0
V0VA9oP1DgY7Ux6Mdk5k/GpA0TEtmRdoYQneiSAWuWAq5Y1Qh9JT1a/P1VPOXGrE3amscn2jqst/
Pza/OwOXT/sswDc5cEk0VS62J3EQrG6oaeTOuvnWzqwlmWgtU3B66Fg8WYAf9HvlFekE/OfT2CES
WZ39tbzKcB5eWSB+OKRrYDv/czEXlU5smcnUylNxFzHNRkx1toUPEr+2yhO8thfxM/ziQDNHopLy
Acy9Tg+k/hGd+P+zXH+/jotfUDISdUj/i7TzWm6bydr1FaEKOZwSiUmiRGWfoCRZRs6ZV78feIeR
aZb51+yDqflmvrLRBLpXr/CGZKoetJ55gy1vYWLY6Ta+R93fJ1ZuxNfFSwQG8n8FDV1eAq0c1IY0
NKTP4k9b50bWNRrX47bZqJDFY/ifwQ6H4AWEMdj6p/CLO2tHr7nPbq7h5y+0kv58/BJnvt3OQSFO
mZ4q1YPCCBj8IKG3oXJyEQxn6qtzZVD7vsXgVpJ8q8BUqcHIAC8Rr91YF9qwf67kbGt28pQFgyqR
Y3rJ4wmy5ABDhKkzcI19vS0eUILSnXwjzg/NrZE7+KRerR9/b/+/j8d/PsbZjoyGMUpSFJwfBOtm
FO0O0oInKlsD2UIYDKKn4k7sR+oeihUwcLukFJjhWT2i+KadbsXcVYSb9DiXOzO8X3xfAb+wc/Wj
1LlF7NfZLmRGiOxRDOxtuBX6O6Gx5YfIxI54b2Dc9jgrt1Y/7cP+rQZ+MMNwIeKJB5plGgih8KCh
D2dFj5akrEwxwcH5HXYDQ07BTXB8A+laJHcWI60RhECkvpxIp1BW5N6iUhN+xcFbjLZQL09Y1uP3
nTKpPAyla1ivp9O7cHoUcEG6k4orB/1yiDRVBPKozunInR0wtHEwQjL1ahESnrxmU7xV2peYb8fb
+Wv66MdVjAyBPWcQZV0d3s+PQfKVW9A1YHfvFLc8EFVfOnCCvxuwjHrTl3/HxYtZAIWhufTfRdD1
Z6dQDbI4SipWKPs9kP4hOaJcqyKee2S4hUKSbp9os04/E7g2d8qxDV0d3TLVA8kC3TrSveJdlJzh
Fw1n2MjETRMpJE9cW71rBMhV3p7QTlCGjZT49bW1L1f9+ab9vvazI5wi5iqLA2uPNoiOS8o+GewF
i0yjHiSy3jjgHPkfva+o9nyr7eob8027bRdVBrxbmcUr9zgoSf7IlGVeM6s7vYUwZcikAVRXDira
V/bDBQQviklIq2lcQypztbPkVM96rctMdUlOB2dA/w77SzB49BHAMXHmUvrCI3btV1hovxGnf70p
Q5QUUQfA/Je95WhYbScpBLuwwT0S6bvmp/YCdQL+5MiIzKODf3Wsc4FHzI/99tCzYlWWmmpuW34s
luPFBpWv1HKiz9+8KFzAcB1yY+BDlq/uFyqzIXr/3toX6MR/Pv8sU0wKIYpaSf595ZcYrfslJghI
TAxesEAaQ+spJAdHicFP0TWSN/9/j9fPaiFjGhtxLvn5QNc0Wu94uVCGKHSZe6eS11hIjNWbTCke
qgcpf7/y9Itn4z8v/3ymZuI/P5sFX3zy+hpWuafa1Nc67WUXv6gc1kBvW4h2An/5hV8d9BRNwBXs
v/oGDKCJfswX5XP6YxeG1qy3ZDoMSALDwU395NOaqKFc9lDTQBu+Tz+gNQs+Tf1/vwJluTfPN72l
SCCwGSibynloqwfMRaa5LblXR3d+Lg2vMPz55E/VuuEFiOGDzuVAM+9ufsW+eJKBtdjAMenGjYNf
x472hYUociddehco6xrq5V3jGQhTvKCvJgeLBltzrRNvXVg1Pgr0CxAAJy84z6rTU9tOStVRQt9g
i6KXd9a4i8ObXqts3mFqrNpdjLcXtRo3yuQ0j4gbAb5JHWRujJ1aOPHazJ2e0ogLGLEkRDJelWUw
1R2yQ45IYWvXhhs/KWpmSwBfu/wmR62wAn8KlXSj4g6uYFaYv04f5pvS3Z5KJ3g8+fjqACpkwibu
S0f/6JAJDcSV8qXuzQUQI8eeMtPKcNSX5v7UrvR196TGHkop8VrIn4H3SQNKQQfpCafzbNse2t6V
Rceg8Su+5J/hK/I00Va4yuW7VE798TrPglBqBGVtZpRT/WzTwdM+1V8T2myIgJL4/6ghPZkeeD35
rfzsX1tjDXbLbO47YhN3hodq3W/vyN8uDjLOObcN7K7Yy0H7vf17u14Ywej0ThbnxqX8k3//km8J
aRmcADTGzXSUb+gXNXtsqlbKjtnLB4O7GzYl7BZv3F1LP/Fr+uucQC8kQ8F/R1T/D53h24Ojqin1
MZyHY4PyThG6r5G5qaS7uksor+mMAT5NpR9qTpIspc8j3t0iWLZZutFzJ0fGUeX7izMqitWvUr03
+5SugeV0/UsVfIp0u0vk5otcs0P5x2R9GkHjNndKEzwqxQ8R2bZMZVNVu3jGNvjDgscTW5j08DQN
sajMlJxy6NYaf6rFX0e3qMyE3I5MGQv01tV1nK3ViSbAXa+9yYzLolrZTsgGFgaws/QoyZPXtgxE
ZPScWmBLmmSDUGU6bdACm/FmQmsptnZ591MuwSXrb/rpPdYfT+ETJp6l/iiigXDazc1dBt9vij6E
4VXQv/IxQ/ApAJ+novu3RpNwLQm9D3rFm+PsXmruZ6DAHSIjOnmGjOyn1m0NONzRKYLNfTdnOyN4
K0Qn096rNtpAHQwUEH4e6BT8HLXZBX0tmLeLqlpjg8UTpjcSE2veylxf7oxX3z4XnWqyDRAwgK4m
u90HqxlNb6CKLsIjYvCWGOAkvFYEo3DfZW6E1mYd+VHp69MuFt4bYzfTPkDj404+DPgaBSvYHslz
fWN4SPOvNT+/K9XnieTEi18XrICOyg+imtxhdfaDNmQNJP1OhK1wm2/Q4PPVjwntBvNl7kwwi3cx
QFopLTy1dTX8HzrXAGSASJzl1G5nbjq82ABX/4puOPmInExPbQ094kkpEP8Rwb2Uh+E4vcv4F9tE
2pvgAyl38iTt/aRsmalrcA82Ay2Q7PY0rcKfy/pD29JXhczEeHVqvYrZ6UzEA2LdopvZbclXm+mp
wnZhWA1on0q4w2cMPlwEo2BCVk+M6MPEs77QBTU6T8rQDQWG5mryrrsXfsjQRrAzarbiqvDLl/wB
dajqfvolOnOARu1tL0YwXtZj51ZAYdH7wlPdNsxdLzvuGKzUdY+ggfnSvU8uOPUS6R7hdtZdcSBY
Q8NAEKq8KwxnekbftAOFVX+AXnyfZjcDkvMA2Tj/knj0YThkPxdvm2GlHxSDcjHbd/k6g3YLEYux
ZA8vL8Mrbg3Nk3/sk2MYfJ7U+x4VxbJfL1zlXZTu0OmELDM5uj0/FYiu7a3GBXBYMInjm1Y7fopQ
/0oy3HToT+PN4BjvxXO3iDMNx2zYG7ChM9JYh6kCwGo4iD2WmIiFdU+SUDFsqxaELDau7Iaf9QE4
1hNhPo64FGzuiOFdXA1PvCkN+y0X0IZukpevDFK1VacJq/K0i8D5I72Lk0d5w9MYGrpp4DF6gyFu
whPVQWw5knQj4qwBzeDEWBduHlK72VpsHTG3lc7Dggm4LTdQhw8gwnjY8ww+gFuYPGKworeaIxoH
BoyqWiYHT18nbNt+hHdILjz1D1GOmlXc0i+m5GUh4SObH3QBopzAuH2KT8XcSfE6EOwgOYoEB+MF
1MBJc/jgurWuh23Hnwo2CcLXUFzyDgap14QeFuVN5pN/mQKtcAd5E8yCYIBBXaEM0NDeM7esPueU
DZwZsDtsE/znB9FtGFLXB1oB3QnC0C7t1mkPDcMW8LJAGOK38qWOf+OCRt4mbEO0REMPohHEC/WT
v85A3y/dw0quHVwIcpxYtZ9Z9KpzQdbqMwis6k2Ibk5YzXbCbWkufz1PxuegpGS5AwKM1G6ae8XE
aRFuJFhhoTt/Wqo3jjuwdaeqAz3/WvVfYYrpM27iE9K1WY5rqRhvBv5ZwIxOUYzVoB4W/sBkoXkD
/ji4i0DY9tYiAZhohyK7keE3oFkXUKbM+oo6TkFVQcbjINwMgydLG31axW5KKSWUDvEtgRDZvzWg
LyMGhB3DnvtB/BCT5xERjQQ8oHYM77VFhnaxS+IFWTb3HjgyMH+x5clgfVFaRSgYRbR5B9Bc2wyo
8UZvk/AF1DRDm0YEW4SkcO0q6ksWQgUhNkVg0OunCGUCAQvGGAbWVzRukvAB2JSFhpvyHomveNPO
1mM2b4skAbZ9G7PfFiSsEHyNg2fUWLhJAJPjZ7N+MCkb+ueqR7YwtQEvI+MH+wx9uzm9b4EJa/wl
fl9ts2Rn6PsOcOmVbOTvNjuKY3QsaEEr4ArOs5GpHiI9ifXhuGBsRgwvVslD7MPyWQIgmi4vDE6u
mj4tg5E/M/Y/H3pW0FdNowWDqQ3HxVNStzPcIYL14OreYkozXakPLhTjPG0xehKRclWVc7RprE5F
00jxeNSYsA0023p/Wi/bgmMug+/7H/iUL92Uv37gt0eetdnqSu1juUjHY7Tpn5X9wtwzbMPv3uE0
IgV4Lbe7UIL/+RPP+k+ZOeWmmvMTF9kEEh11a+pM4xj4Tw8ES4iFgxtJB0gx9jV7KGmpb//1W88y
b1M7gccP+a3itrhTdt0a8LUj769DUC60cv/8lUuC+y2BLcW0GxI5Go/zYvy0SrcpEUNfQXljTh8N
28ob1qRpvxWXiZ2R2zP0c/99YH6DZf/6uaTu2BzLgN3OifpFezIbox+GYwFonryQ6502Ka+9j+nr
gP0+FMkhU9eDdkDptEm8pRFSRV4ZbocKLLKjOq1C32/E7cUBtF67YPK1O0ND/e2VPK/ByzC2S5Sh
mOUiS+C3S6pATUb1DtvJO92VvwYHTryKwPRbekeYXzQp//0rL/RUdMUkJgC/pDT9C00S5aWe19DM
jq2bPUJBnzq0YGvfxAKYnOY5/RTwKbgK41EvnRsTgTYKeTDsf5XybT1n2iBLy2Nn99Rt+mxNl3nE
7rNcQ6c5AEmNMCsliaJZLDmCYoPqjgcnoM8GL4J6NEQseTUUiyAORMuTPT1HkKS4MNSNCB7RxdqT
UV+6yT+7L9QL6o8ZiWu0cjf/foGXaq3vP+QswrVJpZRxMI9H1S9vCzSKFb+6XSRK//0YRboUSr8/
6GyoEGt5LsaYXxzLwMWSULwbwK6cDi1DukysbY2UPEO7UXst+3fzdBN02aoMHlrhRZLh9KtfEwCb
oLoLq69YeYOqrODeVI4YncYu2ll+B5hSzqC9NfehwFydFz1N9WqIEblPN0F/LDuIjOZrb9GFbwpf
qMizoGvDWfG7mtxwerGC7Ux+p0FxHfUFKYtCUJ3ZU9tt0j4/jFhHZ+mwmgUcMFqDUWiPkm3B6QDO
VuJPixhDOM2+hElBD0hCUL7y6ktroQBLd9arKBerAd8pdAztUfaD8LUu4duyzpmCpYGkthRlEhgR
s31Ge40RIISlMKVFQm9Ku4GieyrcUwPb2xUxr1wEU0R101RHU/wUmhO0QXPVTBuTUtMKHzGAips3
rCSEbFtEr7TGyxSgBoktSVQxP+UJdCOK0nxrUX51r1SaihvxFziZcj8DJ28X0jXSuWYNAstBsNTw
IaGVezYnEDMYu2nq90/yL+UBDjap/yIuNaAlf+r2hrAXFq9nB2CDOd9Vz8SR4UPZQVtHLbRyLBeb
ldPCew3f0Oz9UmGSYonM0IQHdNuEBo/opObHKD/XqZcj7mk4Ugnbj9spXtjQdeToPayrhZGb1dwd
4r0Y/7Da42KDa2xqRmSNN/Av6g59QIhi/P+CgORwCfY6eJmE0U3Ltw52c3mbA+OSECh4I+9PmdwX
bm8iA4CLsxPET/Rke3pW3WtoApz7UUfv4fxSYO6VkuRJK3hwYDCz4FZpPUny5/RoYqEdk/guDDwZ
VVzhQaAjIMvO0s2bXRNg9i4T3aS61RU+RPuRJhg5QtcyN2Z4LBBEMMqvQbof8KRj+1N3tZoLVApG
iESVEk0w224KHij5MgOwfKuGfpDsUzzUWkpeASHn6MizgA2LwbZBzkbwqu4YDU84WlGaDk9oufGX
zyame14VPzYQ8YqjpB56Y4+DRfxUKr+ita77Ma8+3IdglVZiRZlIfieTzEJF30bTNiiv3FcXRgJE
chnvYFVCCw8U8p+XZiQHTZIl5niUoJK2ntp4CEv9kAmYGjlewX5mBnc1kl9MukxQAws+HeCAsUT6
b3d1VOBXrGv9cEyfm8d8jQqQTYG4XbxSgVTY8Oyv/NDf0Nfzi/n7E89CrmLWcZHkXMwA5vTGm9Fq
oDm6au3T2jIeGwUtLYg29Gd2M4TS4TFKQJr16JpEO+RDqm39kPjSA0yoBNIZ8sQ9cdH9OcKJQhFc
9mqWPW7qj38HcHV5/X+vWhNlySRBBZ/z53tqhCks1IH3FEB2qVGV2acohWybtxk8cuq3OEeVmyy7
R1StBe0GH7aOtr36oKc7EzBnwqmlEsaQxk5Rvc2AND9XyKGzX1dEKWrLabqRwVJnd6nwNgFGq+a3
Un2PxrewfZm1myHxNQ0g+GuWfkrqy1XowXL//Ov3nWGk4Mgas5XyVZZJWIcdVAgmG+6cvYiJnVCT
gYdlOdMVx/TL+Yv+n9d6tv1OczL01bL94N19ytqu2hQepGS2PX1uqCzejMYbIESwPf/+oL/HPX/9
YEMCoU3NQe50dt4Mbe6bKOPJib62plu12I34pjIRwaQUdfn0tkayXbvlJopO+6pxM1xp7oLTazq9
4caRtx54clsDW/6bHYAUC+TY+Ks/3UeCj1bp7GPuiJGBzQzc7OnYVdmm7dYTgx/kwTHYAhHUvql4
09BJ7KZyVTDxjn8mjAFBtPut4QXHJrrpOP6O4ajXpmEXIC+Em28//6wamPO407OB752fkEHfDI7K
qFaIvYIx8yHmOsuFjaDewDqwafPK4Q4yCnr1MTeRZ14LfhdwtH+u5qxiOGVtEnUFq0kJCK1X43FA
78fjhrHpSlDsBqmvhDvdLv1ZBYXDrKTe0CqqLFt6kmBGw7sWN3Qnsa+7qrF1QWXuj9WZZ5NDUc/G
YoxZnfkjpdPldnclpktQE38uMJkFFXSyw5+FuE7Anx+QIDz0O6ZBn4xunrnVvWuYu8tBG4jAQl1U
5b/M26Q6KLowYEEFKPkc78bcDVE7tEEpQCkdVgwIfuvo//vIXADQ8h6+PfYsRihJEFrxNA5HYHDx
7KJ/hFhQ/Cz97N3xue68Kt83ujtKsAN/ivltxYBkV9GSMjzZdAxUL1GPYH5xWg137X35Y/ioXoK1
cV+9R+0qoaNKEobUMThCZgn4hXxqvzKFxt7GUt/g+Omo56j7vqjsjubZM70yq/JKZFfA5CUg7K4E
CG05AX8FCBOpR2PBC/9lvqZMysnIs2k4GrR+y1uuLPRenmZjJ+GniBuSQ0KmT1tZppOu/kjtSF4Y
+rCKac1m4FvAXuiFLeIzUB1xhQnS22K4M06fSkBOXgk+ZrB2SAsRs9tdhiaFo5TZKtaesE6xwk2W
03eMaMENv6qshwa+RnrIR6tcCp6jeURcH/VtA7ctbK5O0isXIQ0S03WKqz6Wl0okS0SXVyFBEP8C
QMZZY520E+Mo+P5SZov2ycFsTcUnz0Zw0bw3ndHTNM+QfQ0oIfqfRIhrjZMLtGldoZKHpsv7xCDu
rHzK+l4bs/a0XE/WQfGUfSfb6rvwYd4vYbj1G0ZUug1WzdyAF/TLn+HkGeVOppeDLQE6RCWWF8hc
wfOQ0B1yymsYwssrRBQQ402M5wGY/5kgJOiSNBICJdxkiK3ycspq3yZ+IeyCcm8p75Ow68ebTM1W
KqpMa5BQrhhDlnajyWFK0+AG7ZZMT2Kox+EWNy2RGc2iV+Jokif9/PdR5sP9vbtVAoeK1LihGyD+
/lwuqplmmJqn6Rg8AcSCfsLFF6/7fDt1j0hnSepeB1c2M8embnVFknhRLX2x+jVi2KgO4CJNqgD+
M0s/qg5BGQANorpCRqhjWnHQ09sQr5DxXim3JzoR8cFkWG/el+Y+RdMFMSNkLDSQu1L+QF5vfC14
fzIqtE+QRNEhGqwzkiATILa4grgTh04kABPHXZ06FqsDGOi04AMgbNVGyplIKS71rgB4XMGqZ16N
1n3ZuJhMBHa6+d9eSBiAmLZkYYSOYc46fbFGRA9C1EOg3eT7GjmrKHxU6l9UK1r32U4SqjPVWtV/
MWMLmrdIu7fofOKvgjVmJ16BBF3qV6miJRk4BIL+0n7L7X1LxHtzKoNAUCZ2+GK9+oYhZ+U0L+EP
Aysfab8A9x/FbfxSQsG3+0PkCneBHfw4TbsTNcot5GNz9rHQUChWcHPIsteKEnVuDqm5KUM/R6X8
F1Lqw3reYHiDJBcR1zCf6XRnkz/On+LwZUle3N9aw30j/CrwPqCxfiX5v9QAVelVSaIqSpi1nbex
pWqeWitafqVh6/7UPFaKgygMklOtsGnLw4lmBcoXnoY3LckYKiHDczVur+z+C8n8H6s4K0HycTzJ
XSdPtK+MBSwNySyDGrBFRiOKNzSmoAfjXE9InZSHsb/9/34NZ6dP7gPVEgcWIG7nbJtz/HVM1MTi
xPD8MCNiixd15Khw9VzCFp8zzO+vwfUutWn/eAvnzW9Z1axCYRHqgr1uyGWmBQMnaetEW8duUj8M
6VaQt2bga6YTbafgV6OBPL5GlryUX4FzwBcTJpVsmOe1lVRUgK8Fadn6WISM6Xoa/EIh4+aTBKhL
hapbaFt4ZsyHGJi+xW+DDjAPGnBJzprcBrSHKnJsFQ0eRJf1dvXv/XIpWf5jgWeJjzoU3WlaFjh5
ncxM10bePGR5tkUi2ia3WTOtit6DhhEOuDuThKJzWL6rkcHo981ymsQ9PVxZ06UA/v2lnVVOfaW0
Wlnw9bCjwX6A3roNYjlicr1H2QLy1mPd+bLkTMo96KR0NQxr5fRadrdK8mxGV3Bl1nJizpKlP97Q
2YlqpKwHzsobOh3wewhjpLpssMU5SuKhLdbIYpIpC8nhBJYJe4WVSXpTLqZfOgk9sNXFDaYZ7iK+
oYGmEJSwUczoW6brOL1D60EfsfdD0g/nFX18lHvcATQfrBj6X+jJ0Tnl2Lzqr0yfMwtpHF/AwOC+
+UL4xUJRK/qZdwBQkNhCE2vNmA4Lz4SbaPySk0f0bjDpLHxQB80XPOVhcOudeKttrLv5hQ8ZYpqU
3uVYtSUcyUC2Y/GoyDuT1Sy/60fX6use/zZzKUraB0V8FYLnEu5c+BD07E0fDc27/+bjKwpeshwX
7IjO4kcQlmh0xr+P7gBqASGskxf163kRn8zHx7g8DtmrofyQkdSM/FjfjDVhZEJiiybtcHfV0/3S
51dlFA4k+JAyvNY/s4lp6ENBSNoloAZANJ6G1md0asGjUj0G4f1d1hz/B4Om5dyd77rvjz3bdaJY
WmANm+Wxozswll84eaikeJM7le5/+0DGHZYCm8ZSzi/pIuj1AK+6JRAQMiNtj1CVWzNqidNj518f
GF4MjeSU//eBylnpqfejrA0GDxztXH+NutcR5gnt22pX6Zu49HtQfPkjIikruQT/4QfRfjRwBlKB
DkBNXenBRktfJlrszLbnexSJ+18WVPB/70fl4vf/tsyz7tjQiENTW3wIMpT1eDN9NNZmWcHiBoGs
2lK3L1YqI4Qjk+bXoqBq+dUJDMJqUfNeJpEabFE81k5uUfoCTTHGvcY1/P/vc/HXhsG207QkCxji
edMnnqqTGQq8zlJDQnZlHWZXOHlp/T6DeZ33KiggHdvvhKCd3vf9IQVPIAALyPAVDrBQWIfoXzAT
sZMS3FXgI6pdAXWhoutALXsZriC28hOjBYW4e9uEXwKHTsYEJgBNAQ0COay23Ggq2pxX9eYv3ucq
ciyiJiqICJ1TqsY8SJBBqaZjrXoL6Zc0DyQJPhwITBGsIibpkKhS6/AbM2UzAbq+YaVLgy5q5f+s
4iyrUKe+TPusW87khE7hSjFu5vDBsBgLTs9000LEF0LpdZhBwNbbXL+Vo22JzabJxEAiHZ9xqw7T
nyJcOVHFxZUSIAEJEmbzOoGF1RcfOt2ysN7nKAfKw2EQFzHaTVIwLzum1s3A5KxK18F8pw0OcEbE
SBHABIhyHKznNgO0VD3l0gcBsaXNZCQ/EYeYSYIj6J/x+iQh4908TePafCl0ZyxeJ7QHHCSqQASg
UM+IYG+YaDuzL8It0iwpptQzUNATf76ffgnVMWVwlSPVNW1S40bVDzE5gaa/qJmKjPTtOHG1PQYf
iGEkoNJsZP4VXPhSBzG/CC9wTjd95KVKjRH67fmbFnm0DpcksKDIfHrXGCcXkxsGDksfyRSpP85i
t66pghLkI9vmdJMgSINxqz9nLjNJ61GlA1GPj6G0K4yVNgmIwNy0/atmR4AGM+srV2+kBC04YfPv
gCIvAeP8oH5f1FlkN4o2yQSdXbREu6WapqGK9WfxONJcBU5AkM9QD+m5Xxo/hOG62H8elCv37MXN
/H0ZZ/fsLFpjPZgsYwHAqLa0iu+bHfNPP3NRm7rWk778KSxRhBApqhhrnPUQqllp1SHvKcqTLV34
3C40jBlWFTLHmStjS0SphyQwrSfTl19PLpoVek7PhcZsGNxDpFKuBPZLIGiqgP+3Iuvs/sFm0NCj
5Tskm3jN1ILkVr0VkkerAJkzuIsuNb4wzCcm5KeuFQaX+px/PP3sWsmbk64IGk83f+TRjQiSdmET
USQB1lTsGDihC8wwY9ByZV5/gbWu//Hks4w/UPO6VWO+hPpDR56WAEpTPHLkn8Xs9N7ijF6+nZ4z
V+CsotP23+x+cgzVXMoh+XwWGFaKIeYzT2cS0qx0w+k0l1/fWghG72W0NRbRc1cxbd3TanzWIT6k
ArrmtEf6tXiVNHKpPc/b+M96zoYFjaaMfR0N09F4sF7j/AHpKg2nWCJz6MQgYC3U/wOvRCTiE6H2
EXOe1EbtRjRsOm313cnU1tGAgqDSroMm9eL4S1LXcvU+W3RjFpNF/jsnb7bz1/iRibuJzO8iDoAK
N/QcW0Y7jGxA4qGexoSSZirSlpmdf4BwcdL0AOU92gIxfUyoMdyTTMCdHsfEo0IE4ScMh3a4VZ76
R5RgvqgBzI8JngPQTTo5CErZdJCVlFTeAxO6BDYVi0WwrCvxYbEd/Vz4tkytmbPfJsduXmVHlWYs
SpTBUUMKhfMXE3kMLvgfgEVlBt9eLEorUKcjnG+cGa29hX75e7Su4m0BRLu1QQ7VOYhqQLiOce3Q
/s5Cz4OnoUqSpS3p+F/jgboLh9QQZj6X4EEQrUx/lHzA+UPP+DHDZlm/M7WXSn7qRRy4VtaPDHoo
P4MqVqi8KtyAi/QGRF2aagfCY2Ebxy9XtvgSOP61xrMDVgpl0xQWa0R3ET2SgjAmuFSrojMgpVJs
BHfAvxlICnjYRwY9tjrc9d0Ofc74WnP5AuFXV7+/r7MbUFQT04xqeqG8osahgAFYuWhVlv0bMLWZ
5mLAbs8XpLndVF7oVaDme6eXr0Sd392vf72Us1vvpA5S1pS8FDwpNO43cK+PKkTOh2ZTtk9aLXEy
qJYFBOts6Ak5ZQ+muAg9+cCBDRwRmJnD1y83enow0WtRKPyX6i8J2WvjGqlw6tR/f8jfzZm/16xC
WJFkg5bR2Q3RDkaWhIFCrNrSt1TMzSlyhNdKuh0tOxoZ5GCIheO5rRb44CFNvGroNCMgrLoMP+q9
6mXoyTjGtjoCBlsLj/luXFWISzrpJ4OUVHFON/WBXme+Iv2IJv/fy780Bubb/2f5Z1dMZg0ZZjJU
0rW2aqwVAgBMYepn3bQ1oICQtGRXhhXN2G9yatEm4EnrabFLXpCBMDFWcHQa++RCUwKc0zr13njS
fMUVd0RiZPZ9SCCf9afldzb98A9EprwB11aJ8dknUJ5F4aLL1uMm2y7ziejaz1sSlL++DmFAVOD8
WeA7+PffuspNnc251YvTMUwfaH2P+ALsmcdROabZJtfewmNKpwQeSQZ2x3ottH2LRZaXMtoCSciM
wtjmTuV3X8q76IGyynCeLl4m9a2hxFyNAL8fm/d0X9PNB+boT7ek7eWB7of+ANlCsRXAlvfRUbPN
F+0r3cNao6GykA1UzZUpUI7Eb3Bm7r+/6sXEwdAoQ5DZRWfrnGpYamkXCIE6AaZZoaVQPy++ksnB
oCRb0cZvVpKrrq9hCS+BGVRDx2gG4rZOX+IsfZPiLq8yiaOg+tq0s8QH5IDw4AnsedzN5ia8QxdR
tuvlRlpfyx0vdta/Pfw8U5Oz0ySaCT95xBaLFgCyoN7CSZkTfxK3euZFsa3Hq9JBSzy4RdT52gou
QWS+/3zr7CgFslad0pYV9GwK64BGEu4S9b7H0hxpjwZfz0mydbwMSmcy7Ibi6xlxt9KTIPp8IfGY
MQWmrKruYGjNCmabizDIxJl8l5Hl+IWmAT4AbxDYuLO4nSnsUP/OvEL2l/uBkRReZtF/AVD540ed
3VNTxLGi8TEdYa+7erZq1fu08sfUDwc6FbfS6UdKlKLenlA8RFn7Sni9tqfOqzMoqZ0xtzyfITBJ
v7SZM39BivcoWdewnwrkSKpVWtyEcKivHaMlOvwVPczFddpcpq/n3FeZwHhqK75ohvAVtih+bOzy
jIGN6fTj1lRo3OhM2jYdORTSUlfRaRfLQANoGnxhSUE+9WxLVXF4avRBW05UKa57djaC+WvGgaiU
e5/t0omxZheYH21lfQdtHaUGWvFXxUEv9la+L+RsG5SC0eeKwZtQdYdWRjT4RreZFSCCmwCNGrRZ
ZKfPPLRu7ekrxyp73pvzM5dFcuWbXGy1fV/JWbJS5aU65iqvRFgjJhuCslxRIiY5B2A1Vs8IuklO
zcwQGxg5+qLhUiGHi/amgRKmO5tPJ9UP9iqIFWALINJWgO3MvWreC8IvM66ZDV4VWVjezd+76D8f
8SyrGQrZ0GuFdxfcVI9c/n6woQEGrQnwHpS6f4f+izX09/ez3IjfbzzpFFfovBL6i4MV0o5G1L9Q
n9p0J6ovc7it9T3SxNXpQOiojiIj4yjZVQiNih+ncJNgGen8e0VX985ZR6wvy7CvSla08FogpY71
rXZ6NvOPdMSao34wQMXcS3ijIfbd76bhIDgN1ioJ/glXlnI50/12ns7SgXic0PDXlpdjbKRmHQk3
jNpw0IjdeVjr9LlIxgFx9D6Xd/hmjA7pP7OYyIUGVl8zEdUubQykmRchFpnL+jck9tunGrK0wNlB
X0ZYDP2CbKvbQtf7MxJbag6lq31Sy4/Eqcu98CUT5BBumG+r5vcSIW9GE6RxGwsmXfxosk8BDYWC
PIR4HHYviezLTjjBUK4cYANIEYuLGVa9oWGSkwvXaxy/WoRRKL8wA+uocQJq1iun9eIL//4Tz/Z+
WAdBOegmpZi06oIbTEoV/5R46C1qSGarDtYvdNYU5PBolXsB+GgQkPN2nH8utqn/3ogX68Lvizk7
Gv2owj+SDRjt7R7bOsXa8kZDtBZwPIPRHTvxiXs0vy/7g6Jt+2SfmMSzsN/hZotsKnqGIFa0EBXb
u1FxZAZL7YsovC1v7t8rveDSrSPHoqDUCJaG7tPZPs30BoBwF0zH+d78YRxQK7EnIOx2wKrheRLQ
PpUXrJmadhdh0vezgMlgONlzPKwaV30E5x48AqZF2SABCSc60w21PopHN+Yxw58FD4MRooMNmSf/
uDacu2C7/Ofiz7olamhks1az+MmbXctT3+fSN1554eHagzlLHtRDTExOe4SkjHaHSbY62vyMkIxG
8otyV8tOfVcCIuwxAjHcabgRMEbUifAeFhv0FNJDycdoyqsksYsV6PcXf5bCtqdGySLd4nbBe4Jx
TLs+IY8O8AeZrcm4CaIt4t6VTqVibA3MNQf0OJhAuSNKeD5zkvt5XQzr5H9xdl67rWvZtv0iAszh
VSRF5eTsF8LLyyZFijmKX38afS+qbC3BuvcA9bKrasMUw5xjjtF768FCNqcCM14F8PqJZmnpCeFe
BfQxcCS6tcJe/8r++7p8/e/fFhK1GopCj7lqOk4BzDQMsfJCxMLitnjap8wGDID0GEfmnfEHh4k5
G+0jgXwzBfxqFf7t/n0VNN+v5BgmQQ2Kn4LFwEUC+nReoK4Y8/bKZ4XagTXLo8odeypp+To0Nxac
aw/QpJthWoYqav9CAM8haHNrVOtV5EbY2UwdWz6OT5pUs4u6R7AsE0RCZ48guJqxuhM+Ahq4rw+6
PHlQLDvxPWNErSHEysItuyGyAdBRCpWM8fj7R/4lMbuoC0yAiiL6a4MD6pdR4Nu9yq0qPac9AsuR
TkYyCL3lnqzsA7J/rSDocd6Wd2q3iDub4m6rThMGdW52hALg+sHrMVgJ7b1Rrwdxqqc3OjHGuBT+
dm0X33AFU6EUWqSux4reP7oYvP6kThI2MaBPd0iEclm9ReGja/CyK3f+GGR23KbmfXM0bAU4brur
tW0jPiuYfQQIVw1ytpKlFDo+VsO4oFnjAITcVuJnidUKQkOULQdtGZirVJkTSiaob3n3KMEMduVs
q43bF2PKP9r5vvNfcnkZi3+i7CBFuybmUHfkoDu006b7S9HXLbpkmVLoyG8CZVa0jOg9nFdNdN9G
O0KaOrb6RFgm+i1h1bg8XNw2eFZkqtBtYJokXtTrEUqFRMmD0U7XIBwX9nSBgfoQWxW4VBOsGzjX
Pnr09eyBMI/NdIzJullxjrvqb5dxUa2HQmxUSSgg3eUTnIpu45Gq6v/FR+adDqM+J3y9RTa/5t/5
8dMv6vLIP2ddxjtzKBCBQ15L3VHyQvvNTgDywRIP4bB4Nz6h8X7+9kMvygvFrLCK1FZLBdXQPg0n
UcoXO6YK9TTJnViaorrWpmJC39wWZxLQBWqsxqkQ3MysGzTsa10XCysFxBwglso/cUFFLkpnc/T9
wvbJYcpTdvUzdmRkdGR1UuHS/rpVKly970zLJN2k061T+XOLvq0iWV4XYaI1oxV1lCZXdjWm99ST
YIf8HPX4TUDPzb94Uc9HlZ6JVd2Of/F4oCdpR1Nzrs7pHM77DcvTy+8P+ept/f4LL4qhKBhiI+u/
fqH2jH/IbaEi7EBU2BU2yNymDrilD75WKoLqIvRpnESSAXTxN4vGGFKrxK5KziFECad6zV9KYYHo
pTImlNa4KhFu2oGrSS55geEU6ddoOUZ3pelc0QrARVREk1EkHDhFTTf097vypXy5fPVVsOZj3xmB
/mWJWMmBevSL0ziZ5AU/LswAZoTbEToo0h5517fGZ3dvEhsZ5qgFJsD0G9VtC/DIozZIIQ3BGZQn
tdr1wULovLBf32aqyuOr8M9FciNV3cJihCzj58spMFvuirIa58dRNYM69wRiQLC1zOFgztKIZC+c
In/2yIh30zU5gida3pxfsLWg8P2bR5Pfb9u1ibZFx+o/V3SxsRVZGUZZxhWNBALmC1iej546sTwG
BDddZeqt339RTppaqEvqqJdC5/p4Tp+QoqDwIJkOlFW9Kck5njTaH6JpqTKJSpqaDqFJNfBnVgzD
G+ctJxoqgNAyO/U4yBGkVNtDSjMq0GFhOmNOHIQncfIJ8EmIcGo67cnz27HvfqOyutbe/H7n1ItB
h5+Y8knR0DjhbCeDhsbX2MggDZfYgZPsDvqiI0XRNv+254l6X2C+vgeY0exIeE2AiwDTpeWMiuJP
440iNSpnxHITeaLDyCIrEzWLkI2/tdPWp3aNbFH4UpKGTCq3QPHEG2esa721H7/nYq8+a/3Jinue
TTsNZtpS6JiuByFYpj2A0HhBGst8NJU0fxrGRicexAwGwpFS+lZTYtwZLz8SDcLe2GaU4Oxd7JxD
ax4bLahpsVqTNp+MSAH1sdtwZgfDOjmT9CvPTsIST/rpyMdyno7MqgiPgTkNvtTrNz6RK7Uf3NX/
Xs/FpsqRlJPyiRujeuZCBx4TTY8zzD0BDivxndXElph5TG8OLa7/XQNThi5b2j8OErVKy7rTOMV0
9nGA9wsdkSkyKaRef3aGMfYN13VSk9UOW/XGQ7gm9OBH/+ePf/lFvm2jSVO2cVJycBEXYjWNe3cg
+I67HWrPSe2NcQbyShz5scJxA2/g91t+dTEHXK6NnSAsPubFu+inclOLOtK1MVJ0J0OTMB10eAP7
Kgc6uzp7co2KekaYcWB+jl08Y4U84DTV46l6fwZQFSEvszGENe1GRQUdxTu9XOa0Zn+/0qtfzfcr
vSgtAy01yi4rxvsUiptWP8QxIHuId3K5kThakftG40Sr3kAoGZ46PJUZZlGkoaL8lhzvf78adVyt
//l0vt23i0/nFMVlnwWsSYjA38biRwILLC2JoOv6SR/bR92pO48eGvm4yclr635ynzGS0e8MiJuS
P1Wir7BDU3cHJrHDLE1dTZyByQvCVYRq/MjYEzJCocYTXZ0F07qdx9EiAA5AblC5ZP3FF8piC1Lr
z++/7QoJWbc02oLj4ME0iOL+uXfKZhWmWYXoJI1WFuS6ApCh3r8ZIy5B3UuzkBCsM3HIYYYsK3ii
pebPydbGMfTMLjoyv7o/AowHpG9OXyESrHaRWxRuyAu+rIo74R75XqUvUHYb4qwiE4XV7uZMcNzh
/31CJjgjihUd08vPX6GZlhAYFm92t9Du9MQjGTmfDtoW9oVNnjCmhuZ4ODu9hZJKpCyIbn3YVy8A
2iuedRm9+OUoNO0ZAOsR4oax+8x2lau2NfCZOFr8hWYuXXkaRQs8laWyUG8Saq4pmC3t29+/WE3z
wO8LUnvGV5TwjxbCbxHVpMksNGz/pTjlMlCVtcxlKd/TWeXkb316p7GVlp7WbId+HqQPQfes4LvK
0mkJWkeSpr+/a1/l7M+nBJpX5sQqSyy9/5xcmh4vtJF35UEsAKeyDwfW3Rl4nkE+Vb1qEtdkI9SX
ZchIHHvJ+F8Pr4OBKJviOwcs98mpKwAdJtkDo5buUYca3nlgU8J0mQy7dphBWC6x/5dzLdusjsQd
2MBbAwu0nhHsyWSGNgSbr3ROwbpSqQoCz/DdUJ/kkjeYdqA4oCPpJFD7mKNja4j+mOqN4/sVnRcd
I57VKB9mL/46FXzbBOSiPcYnznaH/pmGjPmZvdGaqR61at5zlNJTFzvuaHhW1qFzfgCc4mRzQ592
CDnKvdEcgnp+1EfW4u0enza+Jz8f0Y9ru1TCR0aAxKH2xYO2NQdcIYQKltw7YB+79ugWhwqD3GnF
53WEal1AdMZ5P2MhZEWsPmTEs/DnWBAhimWcTxz57vwcHsL6MRDvRrLk4EUIjwwsvKvzc09y1PG5
XGOtoKB76hSXlAzhE6yi/9yGc3os8qu+vO2Ewrpx7VeyAbILqjTFLmshX0pqv1BD8RBEM8tasGAE
G6JUhmzbxysrftCblV6/k1CABZ7kKyuapORHGkWESA5LCtK6WSQ458xuR6IzKEESwqcwW5ELEgUf
nKdWNMdtXW/8pzh3EnWO5Q4PPcgP2P70KTXhqRXXUjXmYLR2r9+3uOG08zwa5tYryjwlWWrqMjDc
QjhOWFO8bNcjfA89FS2LF3KGKqbVSpfHhs+ZQJdkf+4n0hMHsE4Ym7BpvNYgTZ7nQjVpyFOVpidx
Mog0ZoiK8pgkeyTGfKIMMl67cdTPAU7cMWNtQBwiG3cUZdu9gG1MP+H0D9pEPTrKXlmIK8srnHqp
OvG8CF0VlAyriFvSPiNRGTnipLectEGizW+QwI0DFSQALrcBNsJtALsZuS08SXiQnkXzQPEA+h0a
fiI9cJYpzrzs4HP5XSJXlISrwM3ootoBCeT+rEPzfyielT3nXeGtO266EF0MMKnwUS2NRQO7U3eK
6LVFDqIjGYKiS3cCqWD5dp4eVwUQWumNBVC+KxoyCuHpcigiLMkLjhtxSxOXuz+JNpJha4Zd6DM0
LL0x/QruG0k73bOvu9LZQYfNDTm9IaMg9W47UcrlOSeyd2rsfQEEr00weu7bpUl880Yh9Cmblh/F
Nlyaz+NAVJtE0T4D3NUSnQ3lL2dgAhXSDP4ixQyzhXWetdE8h3fN3ATWtjDzpWmlPPnS8qQ8nCM6
LiKBVwKRBPOoYFeJXV16Nk+PvfYgDxpWvbcs2QWW28akwnpZYFfqhFPS8SOdSfv00XzuvXBPIJY8
T/cdOCUMSxPhcwjnFseiYH4GQ/LaBtPekz46zseWDUcoVRdIju7ElSYQ3Qx8Id/wOoMKR/HWRQfe
6yNsArzJwQbR/ZOSr1piVaPHBBNGs5WRo0CbRkbagb54B7xxWlvqLq5ZUXZ5v1DN+151gnqT1Lsh
W0fw1WLxRa/gFTC4PW580ZWsQwQRMongjG47nk+HrSQ8ruJo1pkb6IzpRhHJV6dJ4jTh1uRFJHIr
e8yttSreF9VOkla19CmEDzJpwaQPDGuzfoikR60g3p0dYyprE7wHonJ0xPiZRHaiHM3ITh/6h4KQ
mJMb09Wk95y+pYDrBLwf87LeWt1ChsiKjo5GrO4Exn1WbZrzTE6W/GMteEk0K6pVe+TRrLvsUT59
6OUJ+uYiFT8FbZV07+rxvqe3LdTkucZUUTS4q/LubMmYwhE/OHWNxPBx8GfywZA3Zk0adXUz7u/f
/gHESySsGtRLyEiXiqqyNf1C6SrxIJ5Rv+j6RP1o4M/+RRrfcETR5nK3FtsZMWYCkx8EEI7GcBd5
HdWMrZmugPW+BcR777tkl/5eNHx1mC52JGzaaFPA75mjZ/tnaQewnbgc4JKHIHG0Z9E9GzvtqVzW
bnavDlOCeoTFiCNRRjYa2ce//3Xt39MiZ6Vvf328dd/2ak0dIJQng3yotPGd0mFmIVxmOyYUB78A
5n1E2c81/zgMdzIuXtSMajU9pcwI3DMmejDiprLEN555HViEV9pSbm+jioiLl6P2EaJ1WsnOkIGd
SJaEs1nlZoDompHNlBUvIJRRxiJBLyl/mP1ZxPgmE+nDElxozSTj3mwTmNdehu+/+KKZNvjZ8RgX
ikwliSQzAGhXxHNdnAcCusy/OvRn7eNMbmikYEUYu+EEOb2W5iwJqE0GTPB7Pd/FvaM0pl09Ds/a
cwWUDtlBo+ytWLRTdDtB+VcWX8/iq6CFk9aASCLN4wp/LQO1jajua9lyZPnVOBUePcdGFCcm6vJh
IcJH7dYpLu0PJEHH+HEIX8iVSJEO/xX1Fatj439G0X1QpJPi+Gj58MGlqYAwTpBBFp8PmnSanOM/
HSIHrVz2jFbZKtoMSYgyyYxHS97KzT0bk7YXmzlTMdH6OGoW4l9UqDzNvqQ4JZ7doc9p4fdlx2rP
Nk+oPGNkZ+mYAiFCARiQunFemuacTzsm7hT424fVzaJuq8hTBVnQa9Z50KZNGfPYNh9QutkiENxV
wVbqhtY8FmeFREc3nlXZX993yWRPTBtx2nBc9ezPnIETfsGiDZzEvItQdLMvN7MCQjPLUe/PxOxJ
R7HhCiCSg1nde1iSk37lN4/09ZpyeVKdKPIC/E/SQ1B4rHjH09q4T5g/RxNVmefZtJemCoPU1v/s
qI1aulftvDpS2ixPDNYrdZ6jhTIL78yIa3gXGZXX8rJhJxbSSQctOTp+VNGLqW9B43X3IO+kN9E8
nCEp2n7rZUCVxVqxq9AFtRyZS9XyhH220lxzF4/EFt/J/wwz3elt/z094B5G14l/ayZv8sXIdIcz
J7xKm56GzdjBe8ndaCu4HKl37Wb8/9GpJKKYMDNfgBa+hIFuJuLEWFMCZA+goT+BWfDvsWjkXjY8
Ba2HPmiQdCCPBzUD4+cb1Nj7MOUzFm1leM37h45IOiaI0qzzoSG/A84kXHRwmx2SavyIp/n5EC5u
rUHXzgsaCaOKTJzIFYiI4JuNJjF6HDlEZGP2Mq+YGwOlZ2kBLj3shW7Xnx+r2MutqbXh9d3LxqyB
JRK6wMBr8icQA+vUECznhBsl6wYzyY0myZXWlslVQpsQdaDC/xjcjLBoA+VUSDSXZBhzykpnaSaz
eqo7JuNY5V45T9IDBx1cVLfhBv+2aH7+9Yvzr5yxs/lKKWE/nBwf62FTlehEa76itaTCgHMACWB5
j54ht6Mm/0PZ7kjiXDndDacFKPH2zTo9NfEBUDl9JPBh5Y2dRLqiw+ISEfAjt4FzJOkX3beQW2f5
WFYw76N/x+Ue5Bvp/fgYtlyoKxD0jREH02UjefgjJGzvUr0YU8HjV81f9GcoTB4kv5PxJ0S9pdF9
V/gKTHz08CVhMUaUJNrE4AYYE8inMTuRL0L4i1+revTvs2+DOAulKWOnSYK0txw7IaHLzUosmLZ4
jWRxrWCDI8SsD99MAdD3ktzFxnRA6skEdgqBFzVusSjsfpk+qVtRsVV/ew68WsQV76EGK2UPeACn
O1Sr6ktj8VEtOiQaXf0sRg9N4wmogXJ5MdhwaXL5fhRkkUuYukLiJtmLz1EqHXhf1532jp2nquZj
/z48qPxOq2SJ1PjXuU9GvpMICGFDJKVgrwDYh3c4yaKVDwI3lBdF9iKbXu67+J2QshX2CRuXtT7J
szDad+/6c6faZp5NJALwWu/IhIB442INpEba50sDmg0T/Q1zNdYnEJkxOnoF4sHavJPcyD15JVX1
DTbNFQXjzxfkounZWpkcp/EgjSq24ZlHKGUTtM/OaIkjEpGuZ7o9aVOLw9t5liB6ITvA/b3eudLq
5Bp4EUcGFC/kl/Dle72jR9LQdrF8qN9FKnykYFgyjWD0MRjHt0LcGtY8y2PHhAcRBvCZu2e5d6JW
cqzKGaqCYbwZTZRsVgKTFLziZQDkCBQnntVIK6y9z0wqOC/Vcj00Bwj9Fp4ZfV5I743iHNE2KwQl
1etEf6iMdae70f5W//+KHoZfaDIkRL8D4/1SPJHFsWBZx0L+Gs35RLaFXpwsw9Nh0IgzuEtyTzR2
VLrIYXxhCu12EpUHv1i0KbDfYukXZCUuhN2twuvLFH9Z5+IBZcCu0Bv7pznGCk8Qjl9y57Hwt+Rz
cVzG/XQ46S7RtIllWxhiHPEDfIz+pgzTs+XSb0Gc1q+Sh3LLuYbjoq3cEyJO8aV9QgVI6Na07LOq
3ACnvQN4DzmFLyVB4M3hIp9owS6qAIpNVdPVR1r42ZpE4jyjXZEA55V11xA9LSRigjAW72Qtg+Hz
VK5Ox71iPJnBqgtW8XvDinbeB9biC4AhTejxIsQ4LgTeEok+gOXWyaOOGOf2LOdfYQbPEsSALCq6
SSvnolaNY6PujKKX6bpaW/g5y3Db4r8PXm53WK/oEX7+rYuRbiNpCWU+f4vmIfZFsqVQJNDFcM/V
TITi+v8w1/63qfzzT150tctEakQ/P8uHsSIGWea2gVeuAjqCfJjY45uJQYfwlZzZdrlrbXFqnLCP
Y0n545Mbk0zrR3UqMoG/ZdiWx4HH5bs6OnAMOK18S5dDg6M2DKZqskqk77yto4kLohqfjJZy6nXI
+YNnxmQWwX5LccaE1Zyp+QxVK3EqmfP7knVFuAE+UJZ4eyUNQ9DXAfLbknVqzpWV1Mn4QfuezgLU
Fl7A1J8cxHG0XTcO4ELU+b//WfnaOen7n714H9pjIbZ8XPIhlsiQFOhUOClCHHMl0xbNnCR2enMi
6rbY3yce1CIGH5oKZM3NO7fubRjgFjDJ2O6yW/3lcZ/45+mAz6XIUBREihcnZjPM8qQvfelQE+7i
NuJcq2ZdAVUVrZTyJzJ5LIWjvoulY0GyxrbqUCXKlSfWy9uV2dfA/t+r4XUQJRqtWGV/nqCRpipy
Z57kg9+yHngw7ClgG3RbNFjNO90rLNglRMHTL4x4kSNbZwlRJljyGzvp71BT6ih8eZS9J86Inrob
8ge5W1X+PO4wBZIbBDh1wh0VnAEfNOls+Y1HrVxbZvDG/OcnXBSXw1EQBsn4esOAbUDMsox9jNgq
fcp6pN0TeZElsyhd8yGCK9dnEm5yYewKN+pjSgOSOZldHwZeAHma6js9mQf947lfGTd1qddWjO9X
evHoT5rQxm0VsUi9jxFH0UvZTatXrKHiOliaC+O5JKJrYB5ms2u3iR2YuzGNI9Z2Cbl44ObRW5gM
gCbN+wmNFxqZI+xxRwYpWqAI3ZzT5048lO3s94/pymSab9gSFTwqBB38EyPRyFFaMFmTDhbM3nA8
4mQUGMf8Mx7gIA7bnhwNuCALBCp0zhdd52EBb4iYD2m4Dq9hsSkHxLZTojXhkDxQJNLZ7xsX5WNz
vrHgXH8dLDhqyAdomn3tFN8WnLLoizRsWy42cKjPIyB2AcFALo3FkBxhmglutunv2jnR1n8sBdoJ
4vKpDNbDt48aoBqKcYfhEwb6Y/MsI+FbH5nVQY2/caVXT45IRImbliwWyMtqTiiDzggiUT4MAgnx
jh4vkCqSNkbGnQqshcXn6wl3pgddhc0jT1mdaHCjDJgSt4iwmdgOyOwzAqpG1i2ZvL8/eO3ap0W5
SUomDUhiLi4ORcFZMPocMN2BjmftBMq+rmYnwB+0cAflsRB23afExC4hQk35m6RLptQaWQd4bOnb
OPonFATErcwGTs2mxqPiTzVrp2JQI1hgcdro1p9IXVjDwlQfE/3Q1wfssIZr7Ancs/IdJunB5pR8
xLz0Nsr82KJ2v//Cr2Pdxfo3GqVUwHsyD+JyNTZ4461APKqH+DPhB5GfRK4b7N0y3+qnBSMqKqRo
Ip8fBnVV/k0VpH9k4TlH2DDxBK5RDXxP2Z6jsUUl13awlpQ5wSPChJApoyWWkewsEH7kVts9XdkE
Y7Fd11PSiPN5u+8JCjMdjewupoeIahBwFDiNEECdTbrwLMQTfXAwPsSCHRRjzF7a4MAmINfubrVy
lX+3TJSO5KhoBmUuIPyLrUCIG13K8hN683iiFE5C8FWxb6FP0NF4thTGOfAljNf6SZzzZCqMmA2f
ynIgJE3kiyd4eZPsao/Q4oigCVuWXR3EqzTpCLz4kCXXV7ahtAzqHWCo35+iMS7xP5/iz0sf//dv
3/y5DqtIF9Lybggcy9yWpK2UZIkQc0fMN6GBvK8da5Ggv9MqNQGoYL4/s/jsNUzaEhYACShe9WQB
Z1LfTnRhgr0g0epSDoRIABI8E4O8kNiJicOm5N6T86AtTgdwRxP5GW7nOFs75E9jt4soNN/aV8Oj
n4Oi8QSeZ9IuGt1NpXnaP8jlWrbmnFytepVL6wIYiOoyLJyqs+OdX97JoHKhNxYlcJOJ8P9/hh3v
E4hVlBgIzcyL71mKo0EKjaK806tVVZSM4ian+2bgI2VvtNM/hXOsn6Xk05Be4GT9zaYnj27E7w/r
yhHv50WMBdK3h5X7cjEUTVneiQuOsMZ7PMwlcVeI66FwOMTRYbWrV8GlNY98aGBUW7yf9dmRmDh0
cQ4tYtQ2OpLCG4frK2XzeF0GAwWQ4qME6+d1nZNEjfLkWN4V1q52kK9jm3E64hcSPAsTKgpoi63v
pC1jV1Rw5LiNsxah/VPaRuyVGG6q9vH3e3WlesYRiL5XRjhjGvKl+Vhh1FQnGJLumG4E1dTi4JBP
FfQ7jqqvuilw1JpcTvSyZJH9/qev9Bp+/unLCtryNb0wxPKOfocQOGr0VAIoKycCCuiGyOSJpbm+
7PUk4yz1j+w1vSOR9KN5rThSHKfk72TZihDbuF/EhhtFtvLqY6DBNLIy9ulbMy+m/YdJti8Fy5op
lZQzSP0Tpe9BPJWXKWN0efP7L/qqZS9XCQxSrG5sZThuLs6j0alOkzzjI+unJ+1vPoJgAsvhwJaH
nkFnC1mO0d8lsnciFjPYFtldV/ytlIVPfqjPoI/sH+2xPi+j1D5V8xob76hhNVza0eojc22bWvlk
R9RpfUM26kOWV2T2bSowgPmLbs6OxNALi5y8Fjq/EW4xZjCSO55Nb5UWV7yDI/TRIpUKGSXv9MVa
XkcirCIREqfKwvyUpJ5F8LLsSFjZEAqiEvR72e4Is+HQYxQtPL9ZRlRmXWypK08b2gFM+hl42kVA
EJEbK4Xt098u1Xs1Pru5sveLtdQ9HMs9uTRVNTvWM9VfN/pBwVh6+6x9hVDC7zEQt4x1Elv1xcKl
Wicjgqxa3Y0CrpCgJB2nO+mjsmdW0ypCBBPsit7hV1YZo7h4DrKLkmk1iJujuAV+QvAWXdZiy6Bu
4JPBvX+0e3whoXfOP5rkqc2ZYlGIh3se9lTaMBvvj7ZJUKnP2M+IyToINufqPkdEl1aPoHqdUOIb
8DelBlaUKzhGhxCIyTDNy8fE/xPlS5G2JCa32yZW1P1XNjzVGH1jmmH8OxOuE5EcxE6p7ppFOqdx
1FOdEGtaMrA795SIgPI09ZEchH420CpqV4QUNCPKpV+2+TaHxDKyygftrRM2fr4ROE7IKK38w4kg
1/Bw9jdFQzJUvYiTeV65KXBZvSZdxqBlD3iYDT71Jy29xA7s2iBWJMxCLGp3Wfx+qhMHvHkDYKQD
Xc3o3HiAPf6CLqOM1zUFze6Ug1USt53ymFTPavlsICQJUfuCucoQhpzvaUtqpHB9mZTlQwEo8qj+
QTk2oqnvNHPXa3tmPN08pYWWBUut49mmT6W8N4hoPkmQbMH3+R5yBthaHPT+FjgNGY4PS8poAtfQ
kgTtIj3Ny/4taJ9zHbW3NGv3/6tsId5cEyHZqOIU/6HCnrNAKvJjPL65HQz+JSkQo6jbYqND1GIG
S4lwGVqDv691V+Y9P//sRUVUspvwfvBnxyibIv880ZJkFEbOfWzzYw3HiHmwUz1YyrObjqxrbyeu
DoUTIx5MFNU/d9JaVDEvR1Z1F38OU1IRnqApyuWkd7RVvY1GG/pdbw9nwnm3jUx7AHKGxXmGc8/v
d+EKB8Fi0iNJbOqAKSjwf16ILNUZZSEXAkFlNEYh3VM4j0zyHeowESexLd/hmYavZTBxGg1qUDCJ
LcSq4N+oUa/4c8drUXU+Zv5DJ+zntRh+JfWCz7WQnMTQun0OqgnnIzISXq2DcogDL8Ng8CgtqnuU
ebPYhEpxa1h5tZ74fhEXtVcShh31DxdhkL8BUzKZYRpySFAd7Ibs3cg1D7cAhlc0zD9/+MVD6IrK
UAeVv0m9aeRgu1guWWvnXWxM0H2di1l5fk/bTRM7JSkj8pxbYpsvKLf+0u2u5JWBu8kmjjKzE8lm
uhEPDsNuJVslLYkk4wqLrtE/7TlXasLs1l76de65LBtAyI2HdDogxiVnOpbNs3ASuH6sbqcFzVRP
gOkcIVwl29tmNnZz+77Sw+CWffuT41HtW4k8RMe4KxN/3L4FAyiE0w027qCBWADT9bEO0ceEm9Cg
BXBR/GhnRwVuPBVX4xm5yGZt65CwLC9ZOAPM9zUHsGxLO+RGjXjFCPDzOi8+9IpOS6aVXGftWKp7
fLOkidTYSEW61xG4mz4htmhpBjBMHQcP9H9An7Eh3jJAmuM79M8zYsDNPWNHxMTx84ZlmiWrCp/Y
HXZ7OGV541nUIv2yHp60egEyrphYRIAXC5EEr5IYtXiLeT/XPNlwVW2XkxZqcGM3ur5KUT8Oc6RD
JiwNXFeSLSKqi2aNthRHmbN0j/LWQ6Gs55vEPW0Tyj6Ok/zfxE2CGo/tfmq5aJYfI9kewdjawkgW
kjg7UWt9tdvFYp0V+9Mn8s8ArF8mThXNST2YAZpfAIonuJwRghR5tUD3Un5Qn0hCqUCQnCHXEcx9
089xdb3+dvcuNgvDMszet7h7OSE7BH/AMZtmb/0K7hxhePmocALtU/PRurxnnIQBh4W44/2PG+v1
v8pf3qdvF6L9fIzaUAlloXIhEh/0sB4Cj7RPg5gpZtATtQNOPDUO4RYd1hun8rqwK3+iPcIWjj5H
ls/JteYVIgvVSbbRg/L3xtVdvU2AWkaqGbWodvG2d3mCx1YcV3ASn+S1biu6J6ZuXzpDO2kJbUs+
0KYeJ9T8KDzKgb7cTLONxmH2ze72vyBTcbe+Xc/FCa2RVYDQBteDsfK+0SctjOC1MRunozkjN9oW
kEtUxhyov//c2kquHpcNukQm5SfulEudvKhFdX00fAIyypmBBADxkxOSWeuayh1TVPz+S2RYVObI
eLpm18n1RMOwb3httlTsAr/KTXmcdu39ISAcq66qMHPSL94fs6ja6myaxai54l3OQ0cpHfHxvOk+
JHOfU+IOxxetpDmpSEiTaaq38uSs3tUkElUevHL60ZPjplz5Xn+f7bMHfRdmjlrb/ZlgqTGAHU4h
5llYrmfBUQLAOzTwXLJ5ypAD1KI73Rv5W5wQHvPYAkeExFVAFXQaNHHtzmzxfaBy6fan1q3D9+DW
sO1qjYH7XCcUTaOJcdkuEE+CFrQsIlR9/4cYnfT1dOg7Wws51dKlVOJ14cj+mmET1uUQrCxFYGfu
fXxElqLcdqZf+2YsTWW4hGgBKMdl1SMaZ6FKlfLutNI9Y1p45WxYjFFEI/zj5js5LlQX24As6nT9
LYmZ8z/Dxs6PToFg0MIh1QgUzjAtsmVZPZfnO23aKdPiNXJGDHwir4Z00Y8bOMcAOZn24lw9jZvn
NKjs31eNayWXLJL7MbIApH8nbEe/i3p/bCsNyUs6N6ZK/xE6BYG+xnxcs6xwrhKPgaHjxuZ88w9f
rOp1UbZsiUHJ8pCWuL/m9WnLMd7JpGAyehkT3U2mBXIzZf6/+cn4ak15PPjQtvq5jEdnPa4KmdcQ
nTXIH3Rb2IO1/Eu1cUKUapNcd/Pj1689fElk5K1y2DJR4/38q6dKyKpjzl9VvWDG0qyCeAgIKl5U
6tk9Aquvm2Uav4hnjYPvLKozR+/nCToN+LaCLX9YhGjRUuO/O7mhRsIJW/AblibUHMZMwd7Pmc1G
x/zJSJPTp49SmK4JbtRkhTTNzyMmyPcF8cpn1cakRXZuJ656Zekn++H40dW1m3ZotI6upXWT06tC
UlXuwBQDc6/tTutbdfe1BZqMqf/ej4siMmoFIz8LFoshayBzMFY3Wt80rSAQ/elaVyyRhuNAwzRy
IpPig7Alxe7+JqLj464iwhX3w+8vxrWjgCyze44TF+LhLvvPQaUpQikYY11rPAuae1IfhRCfAtIZ
ziHKxCLuita9rb0Og5MLxKa7ImNxn1bwuKUdsy1aYhQe0VxGj1pOB2yQhHN294CpRXOaZtMuxxsc
oei9MSiSr71d3y99XOi+leSynAthmZhUmNWqcdkvEoEAaY8QEiNwrXfAOPD54YQ52HxAvZBNiJYT
aZ3MTgiakaNVDvX6xjd+rQCXYc1YoqVDqSAh5edVtXWrymXPDR0X/FS1ScveRwTqEsLNROkhRiY1
2D7A08hVj9P+4baCwBg/q8s19/slXCwz50To+0biEsbWXD1XydGepVvEFkQA9nQ2Xn08g1/UjN6f
mI9wityG7QdvyjAGoXSvAuYnmWkNerlunnQuHIFIXwfxpq6ZHb3xuR5xfIwhe+PPSsIDfiaRkp5Y
ausJseHwCdGC1vyijOzCad184y+h6wTv6WunourmLZtwZMxO6+z0rCrKpKDpEJ0XeePAUlIAH3az
gjsF9Vt3bsugrh3mfjyji3UpN5r/+4wKF6fOPNvzkt8LzQSQQ0xX7jPchS/mGx6EYv0/pJ3XkttK
tqafCBHw5pYA6FmOZXWDUEkqeO8IPP18qJ44qgI5YseZ6O7du3e0Akkgc+UyvzFuwFxYi/iRYglX
RPHVbFY+5kyLcomq+wb4hHqlKX4pZcB1zBABaBE22UPfd1BTnJI8t3T29Qe4Ay89jt5tHVJBTSTH
COqDg8RpL8A6OqRo5IG4XGjRXRffoTlx9f6eHna2l74sZr6XwlPVhwF7qf6AGLCoEApGQiXeH2gg
sSI5t4OlLu7wH4A64N2qp2V4hwZsvinCBJtu69pg8QLdAq9NzGSQZqS4hLr8/e1odTMxsFlQsA9v
rNeWF4MpXLq04D79lsytUG4xd526xPkk3KX4++yIzJJZ7HV8B+k6kyOCxLIL/QcIA+mGKen4kEY7
SL4KzDrxVsvvQmMNCfr0AWdteFQLEBYUoPDlH+kli/VGfx2W8gap1+pd3zy0eIDVKGSsDSYqNGUL
hmQLA3CZ6KBRfaiVtYZGRfUS/PFFBKbsBn7hZPoi07wVEJl3G+UlYYpjDK9F/6hod0NiLSxA19gH
WPDWPEe/tsMuzJW/vcNZ5PSKNonalHfYLQEzw8YInULc49GFk+YCoG5+OyGOX6LfxVIAHq8vmmcF
ThqiPl18Mzm2QQW8chFdoJiSJouKJuqoVENIn+16qYuDE96a9RFSwbJChkRcd5ob4GyDNusHPJZx
ojH7LlN9Q1vQ5/mJ2GPJwOuXXm48JBcwl5yyt2bVrqVyY17TXpOnWnJ+Er4ucHYSFN+UwpPIArNw
kciOTOKGx2z6ki3zp27N2BQudrua/BPK2+HJd5uFLO0NNL3t9C1wfUfBNNepB6x5ruHXLp1RUmsF
Hr2ID/JZRl+HlhkmjGLkxKH+RbSHzFneKrR3Ti54VQw3Ped0gh+KMnMvO6l/1xoh0e4BeBVOjlm0
Cqw//04sLkBp+J5fFjXbY5JfSDhdsaja1VGesbvGzuKnpCGX40Jetu2tADukqHdD+AxuyoqPIOxF
R98hrSMG7UJIj5qNhzZzzhBVTGTKqvatC6/M3y8G26/LnG27eBjkXg74qt2S+XKKk8L4Aoe4f0i3
9BTfYNWmdKuoMnGuwlhlRKfMkU7bq24mF+Q5p/dFbk6ajPzCfBQqnuRSPJldffTpl6HprWI9iov7
QvxRbFQ3oKk1PphHWVmkh2mw6e11Zp2hulCjndjBb79jLt4AxG9hx2U/8INQg7ehWKfKogV0/Bo6
1lUI9gUU2vc1z9odkll76jitefLXk5p7i05VcosSd/zcQOzqMd+p1ZcyX3Z0z71tYR0F6RHMhgO0
wgkJifIy0ffAfTCP+JNrxiKiowTeon25eo9N18L89BqMHOCSgGUHWPn92sDrRe7SrJqWipbvNIJh
2opmg4mrlyNA6cUkIdTcdrjxUyI3WlziWjPctF0q1+SOL7j4WHhS/F3LLJKMRTeIMEin/Cw3yRIh
/gQ41rhhsB7xBZ7mHpXTV/Dg3AlEVjX0B66J4l2KZl/XMEuBTvUoieLQTPte4T5fRtr6hE3Eip+8
7504dOTqwJwu+mwOq+XxSnSYVKnOPocC8wltCwNpvlk9atVBGAXJ5yto3aRxadqB2KcsQ12j3qWo
e2Z3/nDsQb7uS8bj6GyJCToJgn0tYZcuvom/S5lLDJXyqSz4z5SwS8uxcVVCoq0qO5ABLgpHGKE1
+7h2/MldzM83wbWm4cVTZMAmRhqV2lCan3xPEjs1TYr6+GmvRYIVwEnApEHD/Th/CjEcSNDlTImA
gbpSm5WR7QrELNr4aWjR64CPZ3s3RbtBdNQKdqU6TjOXUn5qovcg+V/AuNm8mgQCBt17FjxruQYn
z1DiIeIabDHVXmnF/WCnN8ZSevf2Bji4SSUtVaHskjBFC+3DwjSHmseHNzV59gCuB3ZuX9lO04k5
205fFjULRFqMymWWsyjvT42POjNpatQ2WDfy+6SxjcgDU4XYLqYI7yB5Yt6arY2nD+p6+I1gEKBn
1yrrizfL1xc12+KxPKamJSYkqjB+kb1FTRZ60oIJnytoq747wLwAA7tIOWvM4akI9fq/KHYuNp0A
JMD3oCls0hz+HvlkPzHz1mMdNThAJr6yW4i4Gbthg08CbPUQgZL/YmJ2sRD++tx5s8NK8rrKUiJM
USw80NC3NP9uVDdfadjvvnnAuJA83JK3QWUbXRN1TMsVyf1WV6ff06s+3x4mm9aUEOOcz6KUgSbU
kAb1cbKLq1eI+t7F22xJS6mkIw1odNG9q1Qt2R7PgVvSkrh6NG8nW/d+rYo/m2YysZCAgtK2df69
dS/AXTlPOlMDZC1ltvCsnimsvvCa0Z/WhhAj9fUKsdTCPBQSej6PYYxWJQ43OCwdNH1roCGWwEol
VGH3Zsi2pm0RkIbqloaLErGelkvN7a3bxnA0bReDFqGwZvIl/gBdj2ZKln8kDP3FWzzHOIYUStZR
Ln6p8VGTPiJgJShtDKIbVjvklfFPVCIYMtj5GQurvi0GdCvVmz66xRzn6ke6cEN/RkCyIGgy1vxF
lHJY6nULEnJqnJjAiJCd1Fd1+ZR3b6G8QxM6ZYY3DVDSdqfhK28hVu+KeMwW3aPfXKlHLsE1vi1n
lr8aOUUiW6Y6ttXSR091Oc3A+2ilZOvCJYdpaNUyADQ22jVO4WeBP9uu+H6JqgKzDUu9T7jml8YW
uvxpXogVshZ2mBzl8LZwsM5Rlr75ovfvnr9UCkcDteomSw0+vwI5fW3iXSsvG2XFLCRvNlaF2XAu
35n+nSdCBM/SnQh+/g5i+7/376VjzgAecSpZ1JRzecBqgIUoU78eM9/tIFuDLplCLobZlmPA5nen
OeHvk83QK7UT0irm4ZjdXasfL4W5r+uYX+O+khVpc9KrY544jbX4HG3Y+Z9wNSWiRBpQfdc73Jc6
ut+eOju9Jd2EAlQvHX3rtqTNkG3ApqLrfHoGHq465uQU/6mqyckc7Uq4saRN2G7NxEbsxLE2YX2l
tr+8b/9+j0+c2pfNE3aGVCGtVpHY+esOjTy2Ld4SnGH6jr6Nl+A07lf6xfj7/28nzNHqbZHIRihr
oNU5tc+n5CGGYxncigUaKf8h5SoivjiORpfxtPAFcjucvDxvdT3iS+J045+dIXQbPxNMxk6zNAXB
+zGUo1N1rNmNyNU0D1K8F5BlgBrMZRzY3iG+MUfPSUInaV2AidawS4vR7XuYMkEKhO4GDxt64Sry
cPUmEw4iQHXhroJSiIZFEbhpCb40u02jl/wj4Go3FvK9cJSHRaG5GFes03tMmNV41aPsVa2q9IB9
maRUKEEvsUsV/CWKGKWxIYDFDfpt4OcAJGwbdBosy0XRCt0mOXsqwkfSPs+DYT4p82WoYIJ4GN2g
+lMlG+qUmvk/d3iz1JcxcFZR91GPCKNu5deHQcDTvkekpqqdQfjZji+JtB6atanaymnT6yuJhoD0
Xpp0YHfNE9MQ7U1FqEyipwciA0ML8LTKNfeoT7TZ2cfRpckMQORSnuN30qSJZClVwXUrIvptz/DV
JhOrPLTDdcq8Oj4Y+VbclL+McdHfBc/GvbWqUbL7Hd20S14Ld98z/PN2iQwShMkNiiY3DBrW+pN5
zSrlvFdsifSlgCjTdDSZkMzSuKbrIvTjjZLCMYXGLyOyj23o0bzjEs5/Ko/F6yTEL3XA2CoTqOfK
ozkW3hnY1AGxsbKVgbb8eD/dtomwgPct9Vf6P+eh7/sS56HPqAettQqWaGItbVebYpmDYIQBT21N
r2DTPqYosC2raw/+NFH89h1nD55FP4H5S1BmCg/GcSM4HetQpT18COJucSp6AGDkVvT40x09ID7b
xKCOUzRizEWoY52N5NkyatZoo9hWuIwc+bSyRI4iQg5gyFwTTMB9krw0mQuB1hEYMSn7UDiY8keT
ffSAblLxLjTfk1S1WwA89Suek4Oj/KRD7xTqlUTtHHQ2+7GzhGDIkj4TLak86ofwoZvmthvvkR/w
TNdYcQdEaN1/B1SqqXkQmx4pwXtg4/E38yCGKLag9tWpPNIRTnI47TdoPlJIYJBUJltReAlTda2g
I5F3C3NIF+hPeR/hw2sgO+qHAYlV85YTC761K81tzLUuHdCpkvbavuwcrO8y2JVQxxaW2y/JKjcq
9AmIUa2dy473CsYI9QQf6uNwtKTVyXByeVEaqeNDDwCJfgBMYTK6Z9dvAPEOdE8QMWm2Q+D8RPtl
MNeSaceVA5xTCjd5u+nyl1zcRbgzoyUn5dsqIUDRKm8dfZn9aO6DwWnkTZvukS4TvXs949QEP0gW
GpTrfG/XeZOVdP5SNqixGFc6IufjxOll8y9oOIYBL3p20JNcqYq+BhVgPlmQN9SlptjFZAG7bFcZ
/A51nR1j/DVQ/GXnIRpg2kayVik2B0cGYLaJPxAEu8YBO6dNf1/W5xn8cp+fhoFg2QvlUapeT/q6
9Chs1eXJGSEhOymiEmjFCE5HO/y0rdAr9BdcBqkTPWSM16W1XIPA3gYg5yfVbP3h31v0vCk+W90s
AkQyoAKFXtbRgt1F873e0K23hQfFYS8Wy8BcqOIuNl1u/g77rIW1gpsmoSJkONkDBjwTuqMR1j50
yWswj/OJwmxtswNr1V2BcDVoi5zrGrk4YyNieyO4Yh4sJERbvNsopBY+llCq6AFmm0xZ01/F0ot+
dLhXJafHwO/Edf7mta9D+9oBTl4wo7xW+khTCX4WR/9uvXl9Gtea0QwS3xhRS28rTpAAktiXZhH3
uzix1V8TLx9RL8Nb//v7nbciP9+RhUGFrkkwzmdpUpFX+eiZ8UTTe5C6XesW4GHCbR3dBNVKhFTw
q/vQPoznJrQrEZPYq923z2N1/tv/rmDWuqnGU5rVIhzH0ENRHURl92sYCSz+oTlJC9079ggT+fKb
kvzw+HBjCEu/Jabgypn+6DigprEr4Yh0oDVXwnBUhNsBho9/Lza/PJzL1PLDhy+PcEdzOLVbqdmI
2pukrX19KTDSNWwvdssn//40SUaWkLlLOIPZQfJ/FPlrY93nB3Si6tMWrOUxeq/RebynK9nIt2Sy
Fn/WRDdq8gVA59mRfpzsEk9m0jXktp8xP7T9RwSxUARB9lPuXzTvhZsSm8GfnBU7uNfQlIe59ehj
vha9tCvfHeP7X8aPaZCl7wK3JJk4hb+DuFmQLWXi66m91V8AvYlOtTKc0kWBNYgdT34ai70mvuI+
lGXvQ/4a3as3rYDgJGN3FepFDVM5dyzy3hGOTIvuJIydynRwpFnk+gPSQOa4tAyUTQkoPzzSxrC4
nRSCUVRFQJI/G2yvIxUuZy6KhV6gZigKeAkOxpfgllTqqS4kKl350DhFasemMxwmvwVtUhbC+hw9
7OvaV2ftoGnTf3nq1E388tSsEcSiinhq8evTfNhAUHcSfv44qWAkD+Ry1SdqIgBBuRl33QJN29o7
WFvLvw8xqy1PR4ZpwG9Pa/TjKun1v8DNnY1oZ2ucde2ywPeNeGSN06iC9s9qKqtPay92yi37FsiS
qy4aPKHRJLC5oqDbuIybqUi2/Bd740qgmALB2TH98s5m3bwaRlGtTl+K+cke3loR/qzLO2gDU32J
as4WYTcN0b16U5sPn5Y+/17A+Xxs9kJmkaoWFFWOBxagrk7CFlKRSJ9rmhvEqEea6zJday+deS+1
d4n0nmMY0bOzx24lnlYVOLfKPoV48rqWXYUb9DtpT9eTKOAh4F6S40ej24jJvahuBGk3eTcG3p3s
OSENnmtvctrT/3qTs4DXxZqnC1B9eZOIIeDG4aCDb2uHrOTQTx5QV2PsWS08vToawJONAcn1HCUd
amIZ6xmwM2jkxq2KII++og/8RNKSIR7gQOG1rdJGSB8pHDL3xb8/3XmTZHo+GFAFu17xHAOrC32T
WmB8oRf3mQuEvEmWMOSKcVmfnBqmGuTZqMPVoefKhbrtuYbgRsVdC9QiWyCML7lZ9/jvRZ032WaL
mn2Goq7KoOav9F1JVXJ1awhbum0edmDNnhpvmiBANrDwTGt2Ak4vaY8lDTjD0y4S6c7SyRd+kLDa
PuLSqbQoTveqfsD804vglaHmg5Hj1Snmxcj15U3OclQR/RpZw7aNQyB/cMENg40BsvZ7dPzIru1A
r8C2rPwtmJSp7QUp87TEdVLCCj4CDf2IpSge8DQOIeqd0LkC+IonknLtg18MXv+zTOOzrvkSYNuT
GmSByjI/LUNicRPrRIYlRQgz7RBxrhth8QmbAA9DodfWa5TwhGhd41iN5rmNeHtMYfJf0M8uHr4v
K5vlq81p9Pou4qvTcTHWDYbkwnZ0KsVJ4ef4+5HmSaSv0lXkgc57OOm7JnWz4rnc5DDhTapSTI0T
++r0/3KW/2Vds1w1PUVYWkzRDT1msIkAzeBxm0+idwQlHNgGXhkTTLqrloZ/KK2NFW2r9olUFPdp
Owk2WckoeeFdddxSL3xKthToXQtBFFLU2T2k92YltB0vbBJMdTTlOaGZRjqTLH15FTKGBN3J0NZy
fWFpiIey2mAq0FaO92usl6AA0z9pSBNs02foFjhFvR7qJVULtf8L8psYdhSPlX+vIrcCKFKP9xMb
qSaLWTX6neo5FnreV8rqzyXPAvC3nzS7ypQpRurMpo4pZ8da1PpOa1cy+aYO22cL4eDkJBYvPdDW
iedUKJK3K117SAlSiLx5KoPhFaLCld1P/f9r14N6fj18W93snvMyvxusenrhS3XrQ3h+nm5YnBFx
aoLeskidcNldk5U57+JPWkITRJv5GEOHudZmImqBWMk8NZOm/mhRAY8gMoOEgUgTu9HRf7Js1AJO
qVuC60MmEt0UO5oQm/LVKHch1/i2mNlhQIW4aweNxUyTILhjQL8kMLu+w9XBuTBHzOYQehH0LR2j
ZNcMdgzVrYcyvxxMeu9Os8rkZS1NoilPCaYDb/++O85Hu7O3NU9bo9zrTJEFYoRw0tzqjlwjCJ16
obwEy5X8m+5bvOYmo5+Ctjz4aARSs+7KPj7vos5WMe2kL1EWzIAvQ7CrSCQM472p72lQ44uDg0Gw
9SLmDYWDmpUuFosIRx11AwYsWA4ZV/0R1fw+Xuq4C3gTgl5wfRmYyV5dRvzJyYP4HoF6GZpjvPGV
Bl1HBKldsb/ScrmU/iv0tUA7mZOG1ZyVMKhdWlVx858PDZuSuEfv8glVaviUGx3jXgaw1xx8LsXa
r0/9xGN8eW+DMVpZ6PNUq/mEATGlypsn3JCtZGm1q+qRJqYdHHHY+gFKQIG7Lug7Bb8THWA7WkTL
Jtg2qiM31wDtF2Pt39fx2Yr+sjA10n21UPmgCT1lqbo3jIe8fVArgMcHDbUIxG5s7R3LUjdG301+
q+Ij41Dppkb5AYOClYGeF+JIz9eo65dypW9vbHYgzcCKJSngjWmL0kQmTRt2XUyD5NCGhwxWwLjI
u4OKWZDIuLizvaZcMKZgLq09BGtMfKKbUXNIOwJuqXoyhgzMvZaLTjDYUr8ZmIDwj6+FkXN52Ol8
fHmds1NqlmqaxwKvs0FcEY3eXSkfAn+nuvF94IQcD+To9wpwdUzEiOan8qkatld7OxeuGwm5AUb8
FqqbIqPt78d05F7v1FEXj+JwaKyDof6Sisem2YrwS6lbil3TbBrvV9TfxCnmYSXpEWWHMDz3UbiQ
o2EhjH86kIjaox8d1J9ydgRmV8qYWy2NyilLm7/Kyn0Nfr+gOJX0X+i/IReRRA+DcGSQPko3crDp
2mNlbkfpl09lzf9ukDWc9KAyqEgvRIImXYglRijr3Ps5CQYnNOwHxL61EPIrNAFvK3P74BJUCj+M
ek9nOEDDWHOBRAsjKchLQW82PsFtOwjFvjL3XeT0qK2A5oyx5bAb/WVod6GwOmGCAFWzOkDxQngY
Pa5kgKUxDbc60HD5IgFLOxLPV2W/6pJdZtCs+HEyd1X2IiQvmbKVwYsFKzH+mUJD0YUnCFtVubT8
DcpcefraVsdKOYb6VqkLG/gGbpXZaauESKi//PsiOB+2WpJpGKi54EuE+Me8fVZFpZIJg5odmykp
avheNODRWi9+D08pN2a8SeEYdft0edXB6zxYfH/0rH5p+0Ee4lHJ6I/B8pDbByFwNRoRNHBAqyzC
jeivLOUenzf6/Iwsr9w+F3+6iSoTDDpMRM+InU3iW2U1WNlRxaIFsm29lm1rOSWqkrGoBugfJspx
tA1tHLLq9b9f/IWSUkIr6+/TZzmcnqSyOA5GdvSxXPDv5fqXVN5q2kYKl3KyGuNbwAiLnta4K6wi
wz4xUGIIF6Rr9ruZ2qcfrO1K5nZOpWIz4AtiSZKkYFY1n2rqYWPhKFNBN9CAp1fQAsabks2HkKCx
1MQF5BlowBn/zFp2zQcW2nV41yJzRmMxE+AO6LZe3ybYO3qNHTV35VRujh9YxKPAEq/geFjOgHJi
hqGyGuON0dwNwqvSGcuYtvW/X7B6noZOP4a9rYj8+4wXpipw93Qrz47iSnqN1+NOhNL8UkGWZNyl
S0c/fA7DX7r3IMs9g9t4oTrWagqjZo7AqK2UCyVzLKpgwKziFN7Ht7FKHPHeRMdtETWrfjio6Tp+
L0V2B8S73gnEHX5/wkJY/vu3GNP19D3h//5bZteXJnZWo2hZRqIkLZE1WVYhbYjkIMk/zU3DlB/j
28rDyUx2YzVylGKLTu1BCN484c+JdMgUNPwiSLz/ryKJHt2G5sJg/kvf5E1F3GEsV/COx6fhmIPa
fSpv28LBHwjFkOReegK/XtxnPxglZK2GdRHzhbXW3Aq/exQ1HqrX+sO6FeM1akarOBv53B+Bv9XQ
3ZG7P2vLXweIbzDWCRVHeLyGP7sw1pQnjTX6MrSHqO9m9UYvJUGuJll+9IDG0Y8i8SfrzyDQL3sk
BznW3n/hm3bhcuaxcPZlFcUk6azgiGj9Dkpe5/SEBJIs8Ua103CdqWtdWGMZgguhsNWGW5D3ikvb
Hw+O077If+Ig9O/NcS6qBtKMtpQ4WZtyO88J2k3f9lJcVuUxVJcZZaiBCgpq+FAW0IJG7Q50hWIP
z9GriCuHCi1h4RWLhXw33vjJUqBN8Ms6yHQSK6fb5pnN9MgsnUFaBO1SAkNBLgvRFtSH8JMOwlJk
gho6/W/uxCHfCJ07Rs9VtMpUpEJX//5lF6oUWZpo3pKko7ShibPSPUkLPwKaxS/7kLf4AB0ouUnM
lJs2cuXfyeRKZDNFXvcvY2/LGS/fGa6s4eJn/rqGWZw2xby1Ui0tj76wL5Q/mbGG6aTSqvLvTUfx
9n33Mgj3lrjqXHgpjChXEYKD5vP/6lWgQ6DAQ1cRHpnlYImRK30cAeIQemgJdx1maZBXqXg+VBeD
qpQKAE+ZZdwTjmV03cvyfpQP4lpEjfba0O2Tj/M9Hk0f5u9qZoVbRc7ZnoqgPFYhDmHL1EL8epvT
wm8R9z8xk3FKfedBgEcp1zTo/vvpul0Z5pIsamoB4RfBnAsxDpGPOLxm4gr1OIIF9jR3SZsu0EXQ
UAQlGJfye0wZXFarlLHB1UnKBXAMvwQePbuLFhEGjd/fqxZLw0lrjOIYPiePyd3o3w00Usl2hp0o
HcxkYWDhnD+10aoEGDPpDFirEB+bBPyULRyAb+5N5d3I0V+nbsdfjpmjHb78++vr502/76ucpUqm
lejQUbTimL2K2kLoX8RxnYuHIXVjPNpNu+kW1qviaC916+Q6TKWFYE3UGi1fS4hDaJsOMjqd+dcc
U4Edna8f6SGEo40AJiKyvffTym9M7EiSJSIb4cYaFxCEXtt9pi/D3wjnKsnCDXbqjqz+rovuhGin
JgeTY2intZ0Ku/rd+h2+X6tzP5PPs2325ePMmsVlm42xkfFxuPZIr39OkvPME6XIwuvUYQDOppFo
XBicOtyK5Ca4kkRcjkB/V/Apdf6loM0KJYj0kRX0YNaQv0CZBRfEqVG9LDt3wrudbpHUxbyFCizU
byWYhjaWnleLsOkL/+NVzBlyuL1j6qtYxREDPMDcMLp4ZuBIzgTq/dRmScSDqK9PH/ryhPLPVYbC
5zV6vgIs2WguMuyeB2O1V6JBaPriiE271SBWs8WUJgoAOj96MsUbOO/mPdFwgfJXYfVLDQ5Gaksy
znurCPo/kMF6B8KjA9zXEgOoD6Eq2/EIZ3tZ3RgnLADp6izwDOpBevvinSyo9lBtogRajbxAdU8L
Do2x6/eSm1DlSrfaLx97CzxGUas66g9hAPWzuakiZ3j49/m7ABKRET8Rxf/IX55xr4IArchTKxdH
Vd3lvVNsmtBpulWN25b6s2huCBPM/i27V2+q4VkRh0UdPpvGLXEsk99GV/U2unGIMczy+p7sAFeb
yI2vbNaLx0WDfUo7igz+DOiXiEJqVWNbHPMPAJMYsywSqH4o7CP/H+k7etnTeA6jW2IwbtrXJJ8u
FFTTW/qf589RfGlXJY2nVtNxHShq1uPpjthpD28Q560nHH+mmX+Pk28Hff5K7XKhE8fD4WNaIlNC
9DpmuYIWTuTbOi6op2584c5HRN71XXNj8bh0Yegk90AA2KTXysjzidb0YOwIdZNmDXpu32+QymyD
oNQG9sa9d1/e1NhRQM6wq524CTcq/JTJEDTZ9ut67V+5Fy4UkSgSSaDsyVDAoc6r966AvhjEPSXs
KsZS3gZKVVUvpX7nn+7N6E6KH/P8IewOSOWSuTklTk4ICoVvUvSsjr+mA9OIuza4Uq5cQAOxLBSh
8Qrhc5z5XmVaO+YMz6bUWP+Qyx1MMPknpwMVAtRx2IPDSPDaKgKX2JVDcDE1QRlnYsTCkwHQ//1z
9G1hNIrZZMfcc2NafbVbx+v0QXqEI1MLf8xoJZZPmveWwSntbvVgO/jok9mF4grvcNWesMaSscxm
uvhJYAwkQH8fONUN3iJ8Nd/N0elMF5SC0K1PxdMgPxX+Os7W+enacb549yAQKCsUsZPPyez2SzQx
asOsRzHYFm0sHEoL2+qDGDegJg7p8ApgArAHRHIclarVmJPXe7tK3qE0iQ3glQh4IQPB5ZzQgnI/
ufj8eGVKR68bX85jsAELj3y95x9OoZsxRNvF4a5Fd3FiaN96zQrV1ep5EmPKbENaytayHMDTg/bZ
XFmTfH4n0pBEE0jFNMfExfr7pxblXLCUkDUVJ2Cgvyz1o1P3dbYdx/0Exd0CxjbJC3BdRkodHEy2
yzd6ugRohH1pph49W70Gtr5ULnxdkzYBYr8kDKNRWW2WsaYIX8xXHd3cvKTP+CC447AOTzuSKTl7
m6yUw4UF6nvY9t2HACp80V1DLVw6Ct/WMuvbysYpi7ppTKCuhnzX03n0d7GyPcHMhOQo9zZbH/yX
hq/jXeakqwr6MkAdZrKTBPXkI71rPVBjiwa/FQfuHX6HUHVsdqBZ2QE+a9FNYbnczxoMvOfrmpWX
brRvv2DaAV/eZlc2ihhG/ILarU67we0ZaeD34SOSGCG7+sBFVjwb+R86NipX6/PVtEs87yLJMte+
ousm0g6aOasP5FyRArMrPhXLVQnaC0+aJDtFqO3GKxZ9MX/fP5XFHVYb1N0DoUFpVonq4lBMk6iC
TiS9nPqtXu3G4dVCD3VYFfUPIOKRf/TFh8JO1tLzeCgQa1IW4xJnhLKyJ2hL9y7tRFfenqg19ifm
zDfgZT3jteYipWyKN6b4I3ljaEaxFzuKuTRujBu4dN5vukEJ0nCox5cDdGzTHaKV+iYFy2x8gFAy
Fq5Y32Y0Ob1Ploa1UBkik+XTpoD2Q5qQuSU6zGW8D8MHUwelixlBGcF98eCCYugYP2HyF7RE0G3/
G9k9oVj6t9fwzJfPEnLjqq4bMlK7s1BeQOXDRsgEPI6IbbXuANBDQqC/xkR14BIpnnTvj667k/bc
6afabuvmsTFslAPQ0btyr/w/FqOjPwYQ6dzsstE6Ja1qUJ7pgOUso5DbLHhAutP8A/zJ2Cb6ts33
Rn2XNXt5aTCngZKKglSPS+KVpZwrEKMfI+p/lzKrvoU8GuNYBvKKR634YarLsdxUOApPxmCQ0+Do
MIWJ3QRLcQedqEhwE2WbB6v2N11lJ782prowH5JJPSaZVLoTALRmGVCWS2Hai8UkklZ7zGseE+2h
LVBlwfvRevQLzK1h8m0iR+/t1N+W1brBHLC4G92TdBvI68xksNU5yY9rx/cCKAAxEXrsTDemHtJc
G0z3aY6NJV2TUXouGovQWy+a4hYd1nIaMiz0o4FBTn4TpNKq0RbiRl+Um7axW23jcZ3a/76wLvTX
WY4BPp/ExEJMchZMmqzwMyTlpgS5TuHcND2wjKPw4ll7tbqR/WM6kc/xM4CyX/7yACtjptc7obIf
uVAJxdmKdjNtkdYuvV3kZUymykWTPyADFmnHhDk9pkIrhUofSK2bZVd+wKUM/9sPmPUhSFVOuWfy
A+JnDyNOR9FvjReou7YhAubUGL35NznwjjR40645XV1Aw09vTwPeoYG0pdf7/TJoNSsFVuIVE32F
8TbOqZKj3mNvdNcgd3GU/9DcxOf3zl+B2xkWALIyct8pRUqA7qBEPblne25HOzy7Un2c6wRyJFWS
TkxwpyHaXPtn1OQhOXX0CUpEUqXFUO97IOB1DOTkdGvoCB8UB2pHD+dTleAdnbY76q9kH/6McWVN
KZLRfgp+ZSItRSeVlzpBzl+LxGI1ovP11ORr67QvPexcsQsiIdzk6CZ8tG/FWs32kFH6pbENdlV4
OKFHbuGTyvAzHV4QFELSboB7azh1dQ+OGpfqTnkcNuGtFOGHYofvwVUszoWSCDM6jOURt4auf4aK
kMVSiUW1OAo0jKS9eC8+GHuUH7beNjSW8lN/aJ8MzN+W47uKltSeOukX1enIV023wACQODzUNFEO
Vwv5S9f5l5XNkRNJHxqjGrEytg9y5f7gWly7ra1/eB8G9ByE3JcIJFdr7aCkqBkCjLSFD41vtA0Z
+myz1TVhywusHZTcqFk/OzjnwKWo6xWpKbqCIb9mrsSUVHnZumF5p8A2rp0ABjWEQjxiIhvYfb4b
u58yavc11Bnq+UzBtuvaIPBi3vV1TbO8qyzVMvIM1gR+qedisXAsi5YZPs5uGbm4XOQ3dbz30RMx
VCfoNvk1rSp9aqvPuk3f3srsTpEMqfNLmV6GsDZXqq2t89EOc2Qun2hhyppTIuvnfzTdc90iwh8r
Tsc9W6X3DS5RIoIjkyCpkt1AIOyrH2GDSajfbE/xS+NGiGckgKf9xB7kPZVdqfD/uafkQ/lKJ8iS
FTHK05eTpkRkB3vzIUzdnKZ1VTpVXS68GMtNvDlGbLeNZwUt6Tp6ZFifBb+F7rER/ggRHC+CbxRi
umbcX71vp7c/fzd4buOFADnYwkXveyBME2o96tzp6whYBCuFjcpSsdHtQXOK4dnLGGEX1ht0+uJR
23YnpJj2ie543hMkIae9dq1dvBV0gLuijCmFzqq+r6eIxLjuxbw4npBqrmHChnh2YfG7CpmhHtBu
8G4gi/QPCnKSf67t1c8O/dnb+PL02YBGSZIokqKUa8EAxOGUpyfVgKiVYHWVFUxIfhrhfog2iBSh
99ftwuKBjpiBM88qUnAeceiM6dU2q2/CCG7m1ux3ugL6w0mNFZNwEzT3mGJLQrO5sb2J+38VnDTV
Yf/6BbO0IAgFpc+saIoAefG7ANW7+T+cnedu41iXrq+IAHP4y6Asy5Yc6w/hclUxU8zp6s/DmoP5
bFlTGgwaaHSjGq1Ncu+1V3hD+AGHeCkN9PcdNUA1ghxXGw60TRGGgzYM7NSedeIUZAJ8cMYRty6N
05Eo4Z1vKIz9zZIu1jcL71qoLZNJffM40kJ/tiLR6DIhhm69J+GDMWzl7qehHdR+JWUODuFQkIaH
Ra3dFdxU2vKsvUxIwlqkprRID0a4MKXF2fBQAJnGXdCtaplR1VrJgcLgI22LsRtgLa0tMyDrj3G5
lBXPqBaoFlUZJg13lb4NoqNazsKRefmSGg/srU4Di3RA4QgI56u5GMCXMvYwPVmA0CTorqCOzgAZ
IKu2SUz0Zm6o/cj9Z7pPZ2vRjA8WiWe9r3+NOa4ZKM/7DUFD+G0FN3cpCfr3j2wZSEhDUmPa9E3o
XW9rQ/fFAThCwYjVqTMEk9HhU8xlO3rY4wgZsLM9K65AjQuLGaVmLmm1G4GrRU9mcjLjVRq8y/XO
F5fWgEHRCjVYwViqEnZL3QtwSYuwZ0D4txlSMv61+GOdwAWL2UWlywdKVB8TVGKq86PEvlc9ED/t
e/6WPKi9XeH+KNpYbE13CZ5c/kIm0cAVItr2cNSBoCJdSFMHR6PcyWfBZ3Dctnqe/y4T99w0eMsR
ClTtrFgYNBal5MHEfbCjUF+dP8SWrOWEvj6ud9aSjKxzk35RIl4wbHCiz/y5NTsjDZrjOXLPwtM0
OeqrSkYr2efKLZIXSZtnUxLUIDR/mHspzhTCOfGxEOgXJEwHqGAO4L2hWjBfGI45bHWGNJZtHqJ1
9jpt0Crg+MC6QSIbWCtM4GkzPEfVXjeBoas1iSHJF45os2bWOTuaWNi/1m/d6MaiPaLoStNeWWvR
gYeO1VUWbspkq407aUBtB7xY9hANDvkXhl9PMC2pyo6ZZZ93s26HvEqfsNRcgYQ/Fnfyzn+REk8W
gaghfGrzv3wJXlF91t5jHfY3do7wkRN3U99rT0p6b/V7FXG/s1tiUoJ8HiM3H7oEch17VfKK5jCe
AWZo2JzcAildSeSQNgMMZCE5NLeav0b2jCTgLMfdjDthk/4yz07920j3yb54aZCmhp8L0JVIRFIL
BsbcYw3iZiflN+zjO+m+x61qabzduv+uUD7xH/u0qovsZEq6MA1rVtU7cKw3+vO4H8fl+Yf5Bk6q
dyEzQ7mRgfm5MqT7x38XcdfgJl9+/SIzyf0w0oe4zk8cVEgEsqM6M5WAA+mNi1mtorOBDGq3unnX
iscvv3tR9fvlaCRm2+Yn40Qu1NBetEMqVRRIokXzE9SGMtlNvoqeuAYX3ayjiDZJs7TW7aZJUKFP
HXnJ91mUbF1HWPhHfP8wvTg7LZJ0zAdutSmupQVfFnyRFmCePsEBZMHJ86zZZWHjaxtHce3TZXL8
j9kZKGZ2SuP4/cYnmv/PlxfW5w1ykRLkRp9UlcYvB8/xfXegVej/wmmM2yZ8xml2hf7AxnjTlR83
fvdK0vrliS8u8rZUrCQ3+V1AYilTQqDgzGY7GkS+o3nqQVv+lyKX1N44qDgR3Hjki8rcaBUjSETG
Hta8O8wfTQARzZEnW64cCXlqjHTiHfnsplzJKCtFdrTCn8alYl6H7+IaE25l375CZqJLGP5sCidv
F+3CemhVz3hS7uajLtowNXfSxtjIB+WIRDA6XkQ7QnvauzWmS4bXCiS+AlLF9iis5TdTcwDdycFK
vy+YzoOonIMhswpGtIA8gk0PzBMxBcaTe8vcMTefzhhluZh2aeYhfzXaeWh20t7CB8sVl+kj8rOe
gCaQnX9Yj+mTevRTDwni6Rctzu2tyd61PhvtPkRe6NboYIMv8my9j/S0muGQ3QLj4WfJ1lAkKZ6m
EKNd21KXLZ6NfwwQb44JHMjVhCWlARIPUb62YEHdaPtdUQTCEAX7A3C6GrpapBJfo3E+GZKg6hmm
mOO9aTgz1q0/if69qb125rLyN8w9E120sT1txb0/rYiNjoyVyElLIJzMXX1KNyfjCOAwpc0Eu0Zd
VKMnv/pUks/Ck/qrw242IJZs0LxA44iYkuxaKjCoKw5QfeY+B/0A1XPb/MR02DNfxw8A3qoLeaVX
76uz2yqnEDOUuENooP9DT2uyFua4NGg9bqwYbVA6Mktz269jKqziztC3+V37qCS4WLYMqu/q1mvQ
zNkV7+VuJgSDJFe3xfSQcE8y3ewOSeH6gBWVlRRtkfkRgo9MfD+PTOCON47zlTrry/u+CCNBBBtU
9nnfpJELuuAV4i+s04t2wjKI/jeiT1cDyKcvfBFAJlMMI23+RRql+bIUV7U520zVOHczsOFIzybi
Le0207VMj27WjQafcm0Blqiq1JXzOPtSm1zQQqglopXR5T4AMVUfdGCbWBe7Khgb0sLRG987IPof
TFdH/sVTXFgnTlgtUnRxzeWQ2u0jUwhnfJVoV8gfZ9XTMrTLmL17t0o/cw5ql3H+82ovEgErVeUw
UdGXp49z/mOZwMUxAUDb2pboDu6KV/937m+m/jRNgz2cH8mczRHfcEdoMed8MLqtPO6z6IWHU9Ml
GDMK+d7fSs1+BAmfaUh67JjkICFsG9Y+itdBm3gjhgEGBzBe9f6dBgQMwVUnLenz88doVC0b8lNw
ScJLit0lIgVQEbJkl5/vlQonkAUSBnQuH2XlOAT7Xai+htGjIb6bzC6yrdRTxOSbut7oySKqXrv8
V20ktoyshG9h+LWR8l9+uBMAblnLjgKwVBfdX2ts86ZO6rUrxRLhBjBgBeJwGf6sqsjCWDSykxEc
lfxQNBt3bI598hJba8ktf3RbZYl8eZyuTOWXdb6vRjulyzi8zEH+dlPqajj+tB7jYrSaTGizUb6g
qj1zeGDjyk6yQjFfcM7FImUUiGuxF5krS9r0bnnvvwjr5k0MF3BS8v5GMNaupRh42Cs6BpDyd2Pz
TrUmpFHb7AQer5/nkqbpAMSbsZiCo3fdohh/ytl73u/OiJD5/evQ3HXhoiLYtXSC77VhJ+gPNSda
R4cRSwR0Za28RT/aVSHsInUZuaKZ23L7G/WpKN9mhPOBy25dRwfo76GT74mmpJvqUof7BdwEh0fL
LaXN0HmmfpsG9Fd379tp+/TIFwloGoujMpo8sqX+DHcNRPuW0WNhPFnZIS1f5eZdbJ46fQcMuUmP
lXLMpVNSsHnR2uzUmGIH2o64SetD3f5Sovt4QJlmvMvZ30K1qoUXmZT2XI6MmwHol78SuLkjfnj0
ZbVfOooh7dFSf4vFbwOFwqF4q8VD2G8k2Y22M7dYPEF2VutVreyM8jnFi1gLuYfkBwHTNM3TO8f6
E2U/0unA+DJgvIndS6i8mQpSNYBXkWH5yM9L7GA0Zp3Bcep/GNNTJD2PxtKqjln0JI37iGhWv5+V
D92EU6iva+mkFJivDses3rSKLSpeNlLdMiOMs7UhrwoIzcUS1qIe3UlHNJdKcNLgNlDuXYoTXiGu
Im8xmcif/n13XZnJKWDAmFxrBoyOb7lLGw6SWKZVRuWWlo+isAP9ryyguvV/0nHXtPel9RxIC6r0
GFWVAvz6CgUsVM27hU6a5j83zcEcfuk0QG+OB7434b+s7fIgZ2ObNcm5zLjlpEWnOjrogcey9+gv
+IjEpvsqeRSzoxzeNV4H8Juid6urqE7Cp3aq+N7A6rTSHK1d//ulGd8P9dzExFIMXXETIP3F9TuM
EryxTGxPlrlHSaEzf2bIGsuMxXtVtV+r/sVcBtt2OfzskYiyxacBzTSnNO507NLzABrG6+DGrU2i
ED8Gq9RlyEGfSnwHvapgzkLLgmY6VhsrDXhuc0AqRwsf/ehZj5dxd9etaBhk2HLANSl+h/UHOVqk
PCvSxqp3Sf/Ssukyw2vQGkaGemEpLxrC8/24q3CAKVftDNln+PPc9q9Buz2LKoohW+xy/v2WrrBP
/7Z6ZydeIGffWEKxgVlDFertqaEDmTM02QTjj8ZcZv0TAlqEQgYWA+00+iYKSKpHzFhrTNKiJf2W
cJ+Wf6J2lcycmnBjJvt/L+7KmP7r4i5yNjDyk1iVSnsaaQCn8k5S/6DNXHpmtzbqrS4uKENETGcM
ECS1TaIwOKPiVcvEfMvih38v5u806WvE/LqYi/3EtPfcDqXWnqZop5cL2noM63OUICcvrxnhYJdN
mEoh6y/abgWk2ZppVhtNguW4kRwdH4RZcRx7nF44sG48XVbpbYbnFRjh13VeFI95oAVKUfHSgvpY
Zr+D3GOGKQs7WrZHNDs5mV7Y3kedh9idGjz36hE8ASQQwR06d6yWqDTd2GTKlRgxzxP+e5Nd1F5t
k44B5qZsMnc+7bKtTmgZbIbhhS6nVrp/HTnY8Acxd4aZJLlFrbcdFuht0qyc6EQ6WBOic0d5in2m
RMLAgrslnCQWHMuLCVW3W+DD60dDmf2YGUjoOFh+rdAic1IKRbLaU5e/CfUqa3bpiFfbEspII91V
5cr4yZUZLyyntjYDOqkQ/sHFxpFTChsUCxEJlI4dHrzRIoLufuOlfnc0wW5R/M/ytIsMSgjM/qy2
RnsC7hDPhuvt+7RAthQ993yNuqzqhOUKlzSThoU3DT+n+ogikoSgROWhxFdoi5HtqL/A0W7cPt0H
hffvE3P9+H5a4UXDsfeTs16rxJap35bMtRK6bEgFhvV+wAXGY0AQ19vzcCcRVvtFBahJR1+rhgFX
9Tfe1hXO+Ne3dVFdiHpRDLFitidJlm25pvZHqelZgRsS3Kv0kSE35/QopKfQ36qVR6UzAQFr3PDw
MTjQpCqCtOKq1QO04CP3SD+50HtLY1lOuo3cydQ/oF3z7xd4BfHyddHK1x0Ymn0mSwKfuPZ6muHw
rA3mtg9MBGA5I1OacccGK7iag+d3Jz886uBglmGxC6yH/wNAc16MKar4LBigby7iX2DmySCGQstF
P+JtLD0WlK8I6BRvqeuvRwYUtbGTrHvradbxT+rHJLgL4HKY6mHifr9xvV+ZtH9dzkWYgxAaCtbo
40yxDqVZBpmvwSXBBADMthzjYt+P9ygNyc1SHxcI79VrWXbCDXEC7h5ecqV0k+N/PfYSKSSL4RpT
tIsPJlaD2JwV3pGY34vkjZAZ9HrRmo7eQ2TMFRt19NDN4qUgPQ0MtM0DPnUBmrPlUUNkyC1Uotzq
VrPp5rIukv0+CoK8lcLuJIhuUh8booXivw+u6kElKhFsW47t2mxXRnSg9jmp5R45uQRzdWakjERm
ZIB7Y2vPwfPbbfrpTc3Z2ycwaGPoxWiMQXci/DfF48S+tut3eONTuJyqB0l1rG6ByZAFRcPGDG0w
F3zRxYB1dz/LAvzl5pyb7RDvu4AYBi/1FuDsevz6tMaL9MPP9Pasjry24cOqVuC0cJS2mM3PXITO
Hn+pkatzmTIkd8d1Qk8++XnjLV3NYU3ZkGDzG9/d5YysHdJeizouzt4rGV2n0HEG9+8EfNYwxwMR
sTvUppU7Hx1d/DQ8UfewqTLQo6FswYsFW+Fz8XJjXfNZ//b1Pq3rIpoOaMAmlZx0J+mAPM959CTp
GWyQX+/M0UYyQqxJLRx/XHZILgBExjqNoEoFbJ4GsHuL6JX2ny9Rq7lZOrelbsFNr+jzER4+rfDi
JAqCIshjk3Yn2i7uK4is9nlSnjNkJ4lOH/q4jjGl1lftM+R4nTnnnvQWe8gCdonhaPL5b0EIEite
+vHSuFMP1Xvz0Gr4b9AVcgM8o7qF8abcI1Z5I7Ip88v718u9PK3VVCRmzcvN4YPS3A81Xi8AWSfn
vJYPETbTIHjWSJSc0heL1jHinOU6DA/nZFZlz5+zai82G791UCNkhqfci/FKkR25Xfx7G6i3tsHF
IU7OUoIeT9ydFDt8lEJPSRcRUnkArYYf3QzxHjqwvh6wSHy//WlpCncd2brs9nSeUIdcqQbU365w
eIpC2yIDVFev6gmYyQHW2Bji+YmAiI1Gb3/Sf/q4IKPuZe2CovBgtFfkfYkX/j6v/v1YVwhiX/fO
xbmPc/omY8LeiXeQTqLyY+osqImb83tS28Mp/CifAKVEIK2TRTAuWgsZ64VZ0TxD2s5urWWvOuIj
mLewgMDtZTdO3xV21Lw+TFq4hyXpG5ekHf3UQOeVqKAcKUPne690Om0p1wfaEfp2pi828BtvUoHm
B/++M//7hy9r/UQoR9MKs45RHEi7Yp3RIOOSzeZOerPCQAgMW5fYQDJuxeL/Yav956cvckk5q8Kw
z/jpuHg857/9aW1Oh3ns1VPIJD+TArqgvsL3k3YcU/4J5d6n+NUInk0ohtbGQAghC/f18+RyC2uS
Iw30jIr3YNjHrhltdW2XhG4bHen0nrFubh6kAeWXzVmyW7ripKvuqK6Vbl8Pu0x8urHhvsNJvnzQ
v4oRny5DuZdbQdd4OJgR5FTSUhtOSrUOdDs5yp6cbHtpwZaPn/x2GSU7PD9D9p9ruTdxubf2lnER
N9VEE+osZG+BVlFSWjrqM9YRiIgBTEtTW3+tNsVSiu1/v4HrVy2QWwDBNGG/cTIztRUMv6+6Uzmu
uwWSd+rAiVspI64h9VLw5Gx3Pu+wPYOW3+G79rNYhhDhvBvLmHfRtw3+aRkXobexhMGI6rI76Thy
4300bPt7/VVzzofbmrrKrR+7iJ5xY54tQlkH0j5YQeQovSJyVXGlQMgKwfogpq4wpLEZoKoP5oa2
+CE8MDqidpGwUaDuaMtVJN3508lK1mLkjgmDXiBTN17K1VTt00u5CId9WDaToDfdyTRPE3464rBG
ZU5ymYSrqyJ9ZRxZv1rtEfQKydm+iT2Eq5L/WxMBbWZLhcCjqepFBMgEy0iaZJq3iO0vFVf52SKe
Iy3PeBAg70UswuQZC6LWMThD9Kjkt4LK5PzjbKF58yI85UC12yPqGRmZ9rlwlW6N1+3o05q3b3/e
6/X5p/Ve5EgK47fOGnvqsuqYCIghLSVpp2A7OSxos+vLaDWB8sb2VzoZ+abKVwwG4SBrsid1i4Gv
nK3P2KJCpE7o2mZuvsxuvtPvMzcCz6c1Xpz2Xo2yNJW67hQBiJK7J0jfOHU7LKN2IB11Fd3ubdv/
hJdOTxMHc/G5ZUfWVMeOwIAER0b0wTCXhb8lkWp6/RstGgZnrqQseulDl2MELd+7ZmGFwK1zxMmj
5ve/9+f/cI7+szEuDm2aBr7s6wMPoS1kvHih6KH4psMBeZ5NSVXM3uXqty/u+wnaUf8OYIbciYTq
R9P+DuK7BpjW3JhOfMNOzntNWWTiqZ5+9Svt8d9LvVqI0WTFYwbWpfXNXW2alCilk08X4qB8RKCw
XKM4xPSACWyIaS/xbK6lhWbYKmMFxcncJlzpxhGBdL1b0qC9kelcUbtHoRdc/2zzeIWF0ZlloJRT
OTcY/GWLKIua40WwyatDYm1D+U6wVom66SFDP3cncGnIEhX6Roy29ds5wrXjxWR7+CuIkVbyUPmk
ovag2XXtxfDOehcnFBJBmjv+m15vK1okGBhVlCl99qoEo40gkaS6oDW7ft2e1znDPYxXnBsv/VqW
CtcEErEmYWCuX8TZUC7iRpSkDgJzNnlFR8vGCaSluq9jBxzKWjgYLUCv/4L47BNQCL/P5jLSV8Uf
0mplKSRr44+6uvXyr3YwPq/rIq62XVqUykRAqwJXxpEk2UzVSp32KCzSJHPKpeCM4iIOF0q5BKQp
5KTVC63CPmxZR5h5N1AOb/Zqr82aUEH6z9ua3+anXKTQlWGaYrk7jUhsNjtNr+2eMYBYPfshzKuf
cpnbnSzafu0CyfSxJYyNRU/BJ2srYAxGsTMQhLFbrgb1FI+bW52DK6gG9uynBV40fvRoFM5joMyf
cyLQ5x448XE8GOeHTr5TxWVIQ2OQ7Ux5YKQMuXvtm8/NsMPEKmSEn9bH1LrDvyr3+bNN6ZaVaz0M
75l7Psiy51uPVXuIUTB2slsN5SsiZl9XPl+0n16tqqt1nZbinOZFd7m6k/UtHjp5tcJBBYgvMg/g
fMntTNkeuk2neMB9FMPuOVQwsqIlqvHjm/yo0lGucJqy4Waje6ge4ju0qv1FFiMNPGseyulBL9Z1
uTrjtryud7NSw62E/Apucxb3phVIL5DJ+d+G66eHSfss1JNB7bDqwJThBYRLH7+YmwZYjdetCsud
Bgbg8ibJFooTkjw+RG74dONoX7u/Pi/iIvQ3oVaKgc4iGrfBsUWP1sa4yKY1eQCQpbG8j3MKxocB
MPE8VL4XfgezlKmThM9S9ptmPbwrZD/KnSi8FcXP24YiV4v5zyu8CD7NEAWRqrBbkRH2uPotHLc+
QlC2ZxtUYQp1PDsV/pKmPdOg5o55wviDc6VU2ybfqNTAbnHk4mWpAKbPv1AwINeTbSHZVlxuy3+/
z6sz08+rvQhJfWgq+VTqc8crOlqc4tyV2o3h2ypoaGQ3NTJwcSYsjxpNuaeWqJVTnDz45/ti2GKc
nDerM7ToUnn0i3tB/6VUj0lOmYINohcNqwZ0Ks5o0hZ4oSGvc2trIakR/0DBeaBbKq6h4qgSHqN7
fFiL5+heerZov+ueEjnFHfAbbpf4mRiIr1PQOXK3adEmjDBAKl5LxrzRUgU7DkozXMfAKWL00lei
vxTOSyS/bsfKOT26LBc+v66LWNnGVpsZgtad+geQkSkX30KE4hW/5M2mA4/HoAt1ISaBjlquynad
hUc4XwiVzrIZpezd+n5XpxyfF3QRG6Mp97uhZbfF6+KRtgBUr2LcSuYqShG4OOjZqUH5qHSQaY3x
IfbqO6ZubrTvP5B6mFJXr1Y9eqpL/qPgeSgXuong6knn+NyEoFwdr6GHC6VQFXXTUC5eXtBWhXAe
LK6/j8ats5MAphmdlxkoJ+qLEG1tWhsSOx+kKvgMKGCIohUmnNi1ukg+8nSpWovbH/XvHOPbR/20
rot3OJitbE0h69JsrAbN4leH4wrCjOvZqReZKs2GW9DmB1E4BO3/onC4Wgt/fjEX14SEIbuezS8m
H2d/yJ5ba/Ry2hUmojApbjSz7N+fTrgf4rXiDHc1so50xm6V5NeaPZ+WoV7OF/WqyWJzfg/qESM/
r6oOeFcuzv5xNujom5U2rMjtih+Be3O2ea0F+vm3L2q9IQiStBmZaQXPKh24ACDzktytfKYwWRbj
zqcjiJLpw2zAWxx7cVcWa+l38nbbaUa9/hpUoMPMvhh9XQTwPMaHoMiE+dI+C54l0uAjWPWnHqy7
Yq4y9H+JLuU2MPkWSPQMD82E8vr0Sx8efdObGifX90m4xkvJp2aaOWjgb/3xPlB+W/JDWDIki71s
Iv+U17M67YM1xU5cHs+nWj/o+d4voLHdFXrwv4HhXes8gXijHJFlhRLgogAcE7+QEinoTwloO1Qw
mK1YKMLYVQ0qEGWRlfC7GQ9FdVQbwMYS2iBJsS7Vm7MW7Voz5PNCLm7yqoi1URhYCGr/smtZe737
MUjPpXAaYHkquxBH1GZVEqPi+K0d3s4Ypjkz7U98iMefDJDNYSOX78FI3ty9wKHOMHZL3SR8N7Lf
I0rSzxZYsWrFZPJRoVEhvLXlsoJElu57Yas3oRMoTyEaDz76n5Z+1yjbftXdgttcYcIqpE3zX+AN
v/ODo7yN8YLiMRXFU6x90BxbXnnrtH8GsKWTA+amw8q1uFcZz8ubVMF8cIUaFGKojrQKfpuovKL+
+tjjRYWAHtA5zOPSh0IlAWq2YYY72F2Bpi2Uuv6xlLZV96tT1kLNtKqV3JlPE2K7dYoV1RU1L7F+
Fjp6a6lu+9WDcN7OYPGn/CH0agQfHRFt3Qr6bZmvR+1Hqx5U1GelYVnE7r/zjmu9Eopi0aL/Z6Aj
/XcQ/jmZNMZpGGIVCUqFvsNSrX5N9d4MFoZ0TEUXCmKm3zcQEdW7BH6yvhviVUbjPSAowOj0Ct1F
mbtL787isVWeBJShzuiH3Kk37YznbXhxOehQCBjG4YOpfhMmC+Sz1XZdK3I5tJg+oKQ8rdSZxTaD
PzVn+o2E3o361bz1mxdJWWhGdRXMv+nv2Rs5WATZViJbA+So28Jr7MMJtLnXDcZaTviIDYWygQU/
fXCmuzPNwuX5vUQrfe4loYmtTpuUUe+qf2qfznvwrTuAvmjGQCCIWs0O/dP4GkNJVbwG99biRbZo
RuWrDu8jCHQbP/Ck/E5itvMMM8szPcj3wqP8gmeihlhxt5bVJZpw5w541LqdfVLdtt42xg5saza5
BnYOb22NvLRtvGHXcc7tcTvhUPF0S2f52kX+5VtdJBhtMLSi3vPekFh0I4yGxdXsBolY5kwtzIIl
PAkwY78Z1CBudeuoX+v1IAOAkgogRMx6LwskqxMheGkxP79I2bP2sBCX+Xoiqpb77CkXbbWwOyY3
1iZYdx6B1e2RYgJJ/Escb52vK4RV5cti5j326YDlTaoMqpKKgDeqCAE/B4wjwoYxh58EOnSRJVIk
+6xB87C7dj/1NglFjNUJ/4broSelTkYlisoQEvdPirQrzTuU3ms4A8HM8Al35cvwJgiumWKn6hUY
ipdrqVwnjA7wdtW2TC3ZXOaPMXREbBaaPS6YPeqnZHfcqNBOlzOqpd5AVWhh8Cq6x382WUD138t4
LdDaDpTzLIJc+jDScZxwKmaihrO1op04eEq1MbOV0jhlvKI/jMy5wXMhn6Q/auFWh6AKBbcCosuH
PkzlfrIOBRNpaXzRwSl3yo573Bc8FcNt4FwPCp30BiLQj2zcSOOHoKxDMJA74bd4KEYbPRJsaLXz
H/6hHxY0Zrr+I8KuEWnAdF8KRwkVMxq7bHXRAUgclj99Gja9o9/31KGIRUboujnwdPVHfpNWX8hM
H8tm060L2wgetGfGVd0xRI7FWGrP8Tau7nx6HQoMXhsVFMI0vJHpnWqwMrY+zm31KsoWXU5jyA5w
SajkR8u/l+rdIG1i3qi/r+HFVmvgCrS2UjgcJvm2Sx9XRQNBNehx2SXg4mkNY5aLQtK2lYQzMhFm
VUIvzCkj3KIy7EF3dSSoR6/cmcjZKyJUVXskDR4O6bRH4Z6b18AclJEFgs70VBeCYo/JI648wfnW
rr6SmkFVh84AoQFY0iWnYUrOjRpMjD/C8Q4M/eDqjvEy6u7Q7MHoaRCoHZ32Isffid/lCuKKTzqN
Gw9G6r9TeIMr9UWIb2Jb9CtdCXQSVU1GwVvCLPkiqaozofSTSplO8o+2Qhju70nLHPaltBh2Ha6h
s+A0qFrd3CnRolcxvLiHiAzfOs05DKHdcIlB8uRyl3H4igrafqewvRuUlXXM4m0gwYF3QzQaCieu
bL5EAcpIAuhBUyhdS82i1mc7dTh4Vrwts32Orh9ZgX/s87WC5kfJNrAxPin2QekpmHq+nb0icOv6
Lk8dGHlJW9tgKk11MwS3pBD/FnYXd6iJwCaKjroIqN26iMtNUvRDnbYjcRndWc7v7CipScehu9NC
D8sgnW7jk2HAT5bWiXjoFWa0fvWDg3Wu2OgOiqPpyreTaBlWhSsreLY06647Nk6/VX7JiK4oP1oq
1tg1xu7GbSzN+f631aMgB49QljWe4Gsk7VSpKs7FiOI1CBbOy3k5u+Nm/YMiLmf6NM07/KJHAcHE
4RZR5YpqElD2Tz9+MVM663JEcdrx4/hheQFatNOPovgxMrFZRyulVFzcBNr7BFx5vtKDja45TLZB
UCgw18X8sVgmAEpG7SlkRN6v6YtUy//LvNCUVTrqaHHj3nV5LIPBz7UqksZTgeDBBzdHg+H3urpn
Jp8h3BF75q8PxBLDvQKpYx0ttB4Pu38nlH+FQb99JUMFqygrc6/4ooYOkmwYgiaeKCcYbFQOPcFk
QGA5XgieXst3CZB9NDlC5i2uujBFV3iezZQyuk6ILetP/AOiWw4aOelJLBd5QpRoMN1TldWthvbV
u5kJDEqcEu+NfsjXHRWHoj6UaTSdgnhtQE9kGPymP3VIis0uiohoMGWDWQRYiaUq6RLtAe/G67pS
BkJ7MsnBMb5iFnRxJM1IKoumDMZTBObAkneytAkAOjMtQ7CM1r6Xn9cj3lfBZhDfJqotX/iwzEfI
NcMR8Cx8SifTsXjZFT8sHa8EBzGT9gEuen6rVLjWREeEChmq2azhO1drEkKx7CRhgMeLUE61gJuP
4tPSWEhb4Y56jqbzi9DeV9ab2b4ZVBSxRRB8SMznc6Xa4vmpdMWFBqQR2+YIIXXf1QIqx5eGm0vm
0tewAwzV++i5/2Pu/ScE4GPgdDHU+5uDqSs1L1JRiiGa5mz2cHlQwklRBKsnlAxn/IZ76JeFsc+W
FrogdgpsbfSMjoQVhy3rb/E9amTiy1vmNVeoYIqpi+o8VJGZBl9+/MCvB6mUh/EkmXsdY98Ro3Ry
ic08xi0KGN632pTXZgdffvGixRaYRaCMGmGMfUbuF5ZQ2hHLdOsHVbvjFjS82q13CJV2JX51hXML
y3w1iH9+5IvwINR6bjIxHk+llz6q70K8GJ/QK0N2pPKUTcDYRFs1T+EtPsuVSu7zc5sXLbWSzx0o
83MLW+iomL642k4Cvy3iuMMooqHwvhVdrlVBX37z4r5iHpp1qcJtqy5RFzNssnwHveHlBwIpDp83
ZkKnAixNaEvdaCFeG9V9+e2L66qu+cg+O/yk+dRAomf46wEHTcLJ7KaKLouLtpNDLI5dJC5H42Xu
RmPwiCsXWDL4fmi0jS4mty4K83PP3FrrTybsmduHYM7JLi+MTzvCvMjZukn9/0mJie8DVOic0Of5
6/5+NgKNR3DsN7/MtUzi809e1GSh2IxncNnjyQLOjxJuBCJ7epztNdXH1E40j2spuSkHd/W60bmc
MckCaIXZzdfrZuqNsyoJ9XiC5Ogpi2QrrfS30bwHKzNbCo13mPfZvraKPR/E7qb5ffP4X8vbP6/g
4sGHQLOEqGEF3UJZcDknnuCF5iLE/83Nte3cZ+ww7a7T10y9cQT/dpK+fedPT39x2WYaSnhK1czH
AVP15FeIjgJ9DpzL13K6Y7D2J/VQguDmb6BY+s+VcLz14a92Bj4//0VDp9WLUNdFnh/JKDVDTYWs
xFFB5mOv4mChzOZDuXBY9fcNUaHK3fEVRRpjeXsPXhsYAST9z2a4uPibNlUwNuN1UMwnEhEiS0mM
GKBhQIi2U0925IrZ8xyvTDBXWncHSMVCjUYCZbX3GVCkTCPnsJU8B9Dhbs/7r38xWJzckRY5ingR
q5NSLHT1fGa3CAvUCmQnoO+Q3PvnZ0t9Vp0K6JZbIefEUJebYplXu6474KsT+SgH35xMXMuUTGSD
5ytTMaHjfj09ITE8l2M9/3+knWdv41yWrX8RAebwVUzKspztL4RDmTmLSb9+Hlbj9q2SjdLFXGDQ
Mz3T74hmOOfsvdd6Fnm4WT5juOic1AD77rt9ZM9HEB15aWDLK83Xals8rdLP0/8Glg4yxODMCKRV
MZkf/30VWkXyhKCrM1qCY4L5LGTeUN4EyUrzWj/2FXpMWBDZxhyAqWLyCiSrR0JGFwjk3bVzzE8H
iL+u5uJ7tqpQZoigzfdERdSzCddQwraS3a0KUn6uBSb/PhZdfMJ//dzFIxiHVtWGiJ9rnlsoBTI5
suSj0/dYxIY93BIXlnzq6TIhAK7czGbdj6pchG9V5HaPCWEkSwmuUsXaky9+QbED5v5Oo2DOy1rR
Xin0BdmqDGK+gm4Bg0DB4XQrBz60FFRA+HlUF9QD6eDIMDj/9qWDLUM8CDvhCFENcoxpJ0exXgPa
aN9j0zPiDUm1mbD695H9J53OX3fhYhFBN3Qq4pa7AO+CAQJxeKhGOjvJ7erehOetYgCcBziKX8m+
NVC93LhWDVghW5jetMTwD0389PLvq9J+WNr/uqrL9SRWRqtQeDHTL8aWkrqtlSOjmxL5wvkAFZyo
PRdVqwK8JnU0WKSExrDayUCrFngvutZNQ39G1wGsrzDKLsYn4zYlxV5Z9AttJ+0TzRv1fiFah7bw
CJ9KsjVo7BGiGke36XlwhHr2hMpo0czjYL4M3U2bHYPxs+ZxFuPCcoQrLr3fg9Bv7yONqJmxYkCW
vzhhEaTQSn3Ak8Ac1LmiSwGhDu5Uuq3G8Oq+0z2p27S1NwYPI6qdXHjslA2ZHiSln36NFQTWCqIl
p7Fz5tbKQ5X6dGxIqMXzrNIRrpxCpis4rSFgOta4k0wUT6tkvKr++Pk7hkhExxpCnHapsDUNevxC
Y4KdwvW+al/TXydafTaO2xn5IqwMxfn36/LTqHtOqfzvL14cEIvkFMeZSW4mrnmwF+8zA901lsld
7Msf+iG8YdreGg/RHkHA+hqs1/yh/vrr1y9WUTMp1KhQ+fWBl9BX0D6whEMSBMUb4POnmcb1DG66
Hx3mcBSP0VeZbfTUGcF5/Kpv9bfTnRCi53DE8jYzj03lnpAUMqlPyKL3cs1pMUEJiw6cUrdMMvqU
AMvJRcYZtU8I/crskHxSX0dWT83RADrpF022TFiCcpcpcdEsqs3kJUt8x5C/Cs+0XK05nAVfK7YN
mSXJZkjv8+7G0m6scnuWPSHdp+1T8lpkH2J6oP93LWzc/PELp6mJAxSqEKLKv7eeuA37tg7YAAm7
4PjY3QIB2cb75j7Ilmf9Vw+6S99UGIE4xkxwOT3IVrTKmJZLhU2r0RJmSiIEyXWERcbPPtW38jiB
tipvaTWeg02QuEqAiGZfj4BcN5rkiiCyC7sX7ZJ/VnozJgdjeP0hah9qs0puYfeITpEvOCiBGG17
uxCpGcFlH9Vl6EQ+I6ZaW6Fstc42cuVkdAom3eVhZOhSoamdWpK9+91EoJ2wCiNimG2oFdf7Yj+c
9zGG/t87d/Gyh6d0LPqO120CnS2mKPUWRQZ8UfGj5QmDiQrus/Q09eoG/ZNCmvgexs0qCSvfs1XC
PmqLIuKZDTb+e6uh0YtIcKHJTvkVtgvA5h08zRkEdEbxre+C5KbqHyOOyPSdrIehXZ0aL4zcSnzt
PsVlZ3qQYTSI9fB6F9eOx79Nspfr6R9Xe2lsj6ShyYKR9TTDSCb7s4RKkt5HNNIu5PSgXzb5szyt
4TORA4VrzJd2UKlk4ciOEMlvDFzkYguqrrGcoMN2TlzpKiFPVfI+smZ26MO8IwBFTHen7P3U7wbT
UxZJu1aC5YDynj5Q13tneT8Uj1r5kBnbDPRzGrxcq4PkeTP89ofKxK/xJUmK9RtL9MdQTg16TQ1i
uZjJ6lSAkSu+dW/xkv5LidijOwTDGvM+EuWEw3jQLNPet2Jbqn+PXeVpVZiPdlHcQjS52iCZj2z/
urSL00VUnXrZTLk01E6O/qXa5dkPqQs0P3guQo90yqdrZwfpp5VF/uN2XJwdVGMQpmzgN3vP+qBT
QdDU2el6TgSuhmR8bldwyHdipDeeWPlXtqJrD+OiJ8UuHlpJwK+rO7a/GbHr47hJ7ZM0q7BP4ks9
w26TDY1D21T8U/525QKu3fKLOkeMzkUrNvMF+CmST0BIzKofUhrU2rrBvzpjuK5pC36q/wg7+O8r
qF90pFqRYNAx4rw29x8H0+kINxhvICMIxiqaNqh5z5xYcIT4FQp0ZRXXrwFMpNRcmsmDQpD6Q9w9
6/URnjAtVQu9jZ0ISwhIbffrZLhifuXYq8yL5OWLqYh0rRQa5cAILu6SYMld3xrifJeEDyPxuvom
il3WMMUbY69hyGXnmm2R7EcVrxzS5HHMsAHiDnRgQ4lO/Cwu0woLw0HtbnoBT7lQUUAss44IBf9a
ufgTNMb643Iv17J84pGq5nkujQI/TnaHdBO7uF7D1B1kL7NeiIy3sO86suAvMibBcro1T5BeU7To
tvIprci7Vwl2IIq0/yVe1bP8MKokAswiFFNU5wPsxRFo0uTAaCxA1hFCEfuM6z9kn4a77Ed8hZxZ
bdlYhp9ziZ8SCUZedbK5VtD9fJP+uIiL+lFp8JUqvP4801anNlgXn4XXgAbpsbK70WOe7PvaDcel
wGuGRm0eOEfiKiWRhjHvLKV976j8WrvIb4GCx1XKDMda/i++zz9v1UXZaYSnU5rI3Kr5U+lumwj0
S7qz7Gxa6B/M/ZbRGo/Xv3/0p+bHX8/nYh02c3hr0nkq7mTfRBlrZ806an1ak3G6P1NcFsup8HKs
1s1RdNo7mmaQug3OiQLCjcO1UcGPOxbzCkKcGFkYLA5/H/6KWivl3BwK9MW9o+BbIh9gBDgAkZag
McnVyJClmwfIeFE/qwjpIrIZRuKwil8gcM6kmJydkf9kuq+f/jd3yhTRMpqSSMDuxeMxVWEqYolL
i1aIyDgN8s6+1OuI/HB1BbueJN3pBKd8MZpzSNdDOHCIuWmidbW7tnv+NKa1UIv+91ounhquHmEs
J65Ff4Ag0wMSbIcXo30K2dmrLTCjbhU9QmCSOk+dLeMibp6QphtpP1QOd5xJrPLN6Hd65RYp4qRr
HZsfOpAqayjs2VmhwPOcN8M/Th7jOW3UITvN9MU5YZ3jeXRn5taqmfD4jccchkrim8BbpRdM9rO/
vPWnypHkyTUzvPDJowQSmLCn3v33YzS+12RcGR5gHdTdD1jcPAuLNG25da0bkUWwEn1ERwxxj1K7
ShQ8//D2Pales/Tn0YqM4OwQHw3w8IJNE7Dq9/UvcmEWk/WYdo5i5FQU954ZRSwY/KXVCC3+Vow/
ldY+1S757ieyWCBZR56xo18EL6OTbPFd612LrqIMuR9qITYNhlQKKQn7ICZNnSYolppdCAOw35fF
c268nmfnU75QUkKn77qOIqJ9yvoD79aVkvmHDXC+QZYhSgbpDejL/n50ingesiFgGUqY+BMVp/a7
BohLurAQl71HCKPSAYE4ZxiC47qTg3MMiY+17zxYwLBSMe3C7V+mHCzU1aSA08S8qQMM18ZjlX7o
1yNOfjhkcMkGT/T30iFfdnAjNpizmLKIJavpsYCxPqyM0ybhGD4sg2o7DKuSWQsuEY9kOgxP0YHH
E9zMQ0/2SLegJbIRTZrLfi7enol6VJZ9tB7k99C56kT/ff/+PmBgRyBnDEMk75+iXyxxcY+coNXh
GYrTKjP96cv4QDlAwpe5zt0acTbcipXYHfSaOkF4HNKUzRzrQraXjF2Mm6Ug0hOALLSyDtbx50h1
vGlf4zVJRGwWnGOltwkGlpdU+6L1lGCfYUGuhDtwlioFe07PQI/fzvVnmNwW41tUujBHzrodGTeD
eBtbniQsw+I3yHfw2mJX0dSiPgHpdlqIt3LJHI3MidfBsANYvuIG3ZWk3lwN9fmhd8ON4k4ZnG8Q
L1w+1bDV01hrhxzFwsQf5VFe6tJKqV8GHELUZgMWZkZ38kJWHzvj1qxflHGX+eW1M9YPPsr5QjRL
tES8L9/EC0EhD5YVKBAok7XuW8A/NQa7QY+m+bG2ttnJDtcf7UdR7ZvzUkjXJp/p6mSfss1JQtx4
3pTTr/Cq7fSHcobLMnSCFnCss19evEh0Cg2lksz8rk6eamNjnrwGnMnsQzutUYOiRhcOBcOvgISN
5XX/+Q8RA6pIPB3c5/mcLF4e7fIg0downM8rqceRpXAJKanQ7FmeVTkD4BQvK8GXCvgghSfoDif9
yKKPpCJdIghG1Kgqjom9s/SiYwAIyoX4ETqUqrFKGeqTlFvh2ynXASFg15JXf9hB/774iyNhJAWT
LhcsGQR4OOOKodTwEltbBUVcHd71lVv3x0BYAs/OVzVKq2P2Rp9oqcWPUrgs+5sOsOAYkkvoyaaX
DCtRfri2Ev+4iSIxmtsqiIzky8NQG6Wm0M2RCOWX5E2FY9RrgtFxtlE8O7qEEO1QK58NprbClWHf
52hrkKpGAgXInWYh4x9IArKv0b7U7yUS9+6P67roM2VTK8RTT6bFPPGXGUrcDfXCi6NVl6L4XFil
Y9yq96g8p8/69KLIK2SbIlMsOL2n9fQcEqmCFgHdh3Cj3Yj7THKMmJhW17RsS3HiyjXA344+zgkD
QNLVYMUfzrxc/zzpQxoz59NffDgxX3rTBOXcB5jyTc84qwXK3VKG3ojp3nSEBy5VeSNAnsXFWhcx
tefMObp2I3+Qqfx9IRc3UpQreYylpsCtP3AForroRQjpY+2fkbsmT4NjCW59Z6DaCow9bLXr9dn3
psDfl3Cx26d1KVpFXs9FR+Crs9ZQnpkGJR+0A667Axgi2WT16lfOYT+c9P/+4YsPcOhCvQx6HoKe
rIWTD8YaP4ibeRAKIIrODvp2kSC9Olrvo+yWtsXhp/NiWzVWJEdGULIxkZS7pOaYtrjaOfs+hf37
6i4O+7olKs1kVHN7CiwbtBhbjRn7OXByjPied3ymhocK46U13EaHZMQmuokSX7+WFfnjOwJmTLHI
g9IAMl08oLJQS9MyCgq0I+3uUlzqihdqIEoX5ydGca7sJShYGFPTzLFWw+d1zP8Pgg51Jp399xIu
HpVpdd0wyeQMsFaWi4gmoWK3LcNJuyNRSXptP8SPiKfFE0JaslUxQi+HzbVt+Ady0N+XcfFMmlLo
yZXlTgCrdCN4pPnit5LAxhhD430zx9VdVVTNt/fytPbn335RaSl51wh0DubONnl0L5a5qH0E/M7o
xoVdvV4vnX6Qjv39Z16UThZM0ygM+MUGgWZ1gxHHYmhMibDoOZXyxzaYkVfXbUA/Hkz//FMvGpTp
MHHQKfhh0NTMVgvKSlskZk26beVNW2IZdOcq4OT2vR09k84hJ++nysVlEj3h017JuXeiS9LZ7YNa
L2SLlDcE0gZ8K6ZNvklaBynm3Y0wf9oODCyxmmP1CplAACfTfHXVr2cAmyvLjplsCbiqHudIDwZn
i2R7IjJGFn0h8Aju04NteN4Fw0EKCDRd4gBqSm/k/KsNS7m16U1c24t/PGyZbMJUs7OMVrrYM6ba
qqRuTLg5Bgz+rXmmHbQoX0PXcvMt0CiK/lbD37Ag3QpH9pU2zY9b7p8/f7FTWAIS3q7m5w0CTiZa
x1LrBMx1VZs1kjW7ZCZ1R8r4OX0NTreworXeZx1PPMlkzZzjz4ix9BIFR+KxmnPN+trOqDrGTWDu
ZmT4eUkCrmgtFbSZ7pjQDNsGp32SuvE1SsUPU1Fe8D9u5cWK1o9VkMtdxHe8Nu6arcHvxejBAMvB
xUfybp/5vBRi0x0RU5m8iE3cQ68UTbwuLPV4zYO9EOz0ciMI6yrcAxMKSnt44PlDU+yGY2LdJzwd
qgreQuVGqRnvB7eT8iRLnhxIu8IkNshOmWfOPFcO83YXubqyFfK7TLibHTBYf0P7dF6HcWj3FB8q
d7mU3+v8GL0OMAaM7pAeJCrL06YVb03p3RTAiFJ/aTdkBY46497F8JS3G1U9FAWzRM2HH9q9X+uz
SFdfjIu1uRRFuRjaeC59c9mfzq+hhHZkCxc2anblaRsIN/Vpq0pHScigevD9SnQX5cLFyqL7RP35
evsqJPdF7U611/2K+5cagwcIPCco/LOwq6xl5+fhSrAH80vxJXEpZJ91uB/xnBnLDkUCn/FGKN3R
OGrB/L0nz4oy+02xxK0k2De5bXa3p3bpnRSEaLKA/MWiivKngL3ktkhXPcqN3G3ezrzQ2Zq4VcbY
47vB2evDDHetseFpi48C/r/WUaqXs8PyMpc5BuJOOtpMD4t8XYMjJYfTGp3B+BDC3aA/DMbKipc9
FsrS0dKjhRKCkBlhwaIV80+twYAn5/es81LOH9wWcwX5xqrx7OVwg+btRE7uRT4XFWauwSQyVd7O
Wr1oxGdlxB6Fjya2KF10y7WC5Xlc9+JztwiuHQG+mVfBnxBjjW2VdQdf6KUkLIiaJIPUKt4ZxooM
uTM4TpI8vnC8YTc7EQdNTtM99RZFv50KBJdtILbKdNFqAJ2kueWf6QvURPM0JzZcH/FclgOXl3ex
RfaFmiqqyeWpvlj4kFClYDEWCxEH9Yw81E02Cl8kR/s++dIP9SpblofmgVQmAMlS/VBK72m4HdSH
+DAs2430kjz0IxlCV88P83X8uZX/vk4NTb+B+JHey8W6k0ynKVLHSZyxBzHkQ8XXmh3aIE+wQ3Ez
z0Y0aScVTmQR5XtVq/xNT0WzVtSJlkeRO7u2fruW/miJigmpYbkqm3cSSN8tuI4n08Vr2EKuodHW
Mv1sTnudkXflIvsyWO0ekYrpXvyhvk8kJ26u+Ve/2cj+c0W0NRAbkhF3SR4IrSKc4rg375RDsZUO
RkHEeL0fHguSsz4rbcWRIxznGDPsZFT1DEemEdjACkVtld83w03TgJxDy2I3rd3V+PKejNg7axCS
XKREBWmXpMZpOB0XxFHn7TxlzfbRRoOOdyJT+6sMtzVkuMX4kLzqTwHrwWvHOkOP6o4Ej4H43LtO
XGjqndWvYH5KwmLi6gIMaefbHmPwNe3uZTH0+4bQUeG/tB9a/GFFx32qU+uueJ4m25r2MVoEXgtc
6ofwOGG33Gcbq8J+7KTImFkYnutgIedA7gkkRXVixZv+GrrSuHZVF9/X0FdBPfaRhawjW6V0vMB0
rDKW0UM9IDrwOZOrRLJkHFAJmEplP4jIho2/QpoqZ3B4dkH4Fzm7HWhi7LOcJJ0KQy5zQLKtx4ca
kpqXEeW3qIiaOrHI2qbmnAU7AmG+1jZkRtvZRjqOt+Q5nIxZRTfUDpycmPjkzi9RzpxRhQaMFG6m
4E0sX+To9pQuT6hTne6urmbwVWqXd+kdS+WVMvL3IOHvj/o/TbD/88guTsut3qRTKYfWXSdsY+Vo
0Fgwl+hORlbDT1iXsuRXq3Sj05YmMAEvH8xcV/glC16CAWRZm2jwq40Gm2ahBruotgFDMPwLboi1
lQaHY5ImuOlL7nUnkvIWwqewJTNMqxb6vn0P70gO3UCaFlb5U8ck0ybO8Mzpc/SVK8LHb9XPLAcW
NZoVeGigzP0WtfyxfKRBKplVLwIAcYmVwV5PW8hvltOh3SZLuF0kvt3+e1QCbuByxbz4zcvDRTXI
ihAb5Ov4xl3aou0syVxkOrNF8QkdaXQtcsesfcaCPt6Z46t+hBwu5k4b28JH+gYfAA5eTGDVuGkZ
PaNubTqfjOIOExr/KXreFiR7nw8MEFRUzOI4Earf13jQhoWIzDFdVKTiJqvovA9P275xqMZjMuYt
kN+Ls0lo0hfZa4BcycAyqvuiOOD/ztNl3j9IzbLvfGXYtIAMZOtOOd+cTV8LqTXaRWSu0OxWBDRB
uvK68ubUrJQM8W15E6bLKV1LwdrI7FJeQxo1FvkXzGk0Z4N8DPBnC9FtdEI4+NU8J6sEIZpc3pSc
G0y7mJ668wEKuJ6sJIKndH1zDv3oRrBm7WwYPsfdVlfuoaKAKHQ0iC7NqmqXUugP0Q7aSxI7QbQb
p00u5KyqRwMOao+NGxN2betfkWpXoa8aDiDskb8eWI+Jbm2vWSuQRlKwylrf5MyO17v71dxlI+0U
T2t3Q+21b9ln5zOpKddwt7QNSWfkMAoLn+IgrHbK6bMX2RAX8EH8/BA9pDQOl4jUlihKw87/zzhc
MbBcN2uSRwAqZhxzBScVjlK2qq2l0d8mqDsC892S11W0a5oPCU8+cJXCn9Ubpdc/5IN34ktct4eh
t3t5ByIktHydG72KltZjzbQthSUnOlL9yAFGbjHQz9SuGl3vW/JoPEzP7WrcUWH1vvnMjIOUVFft
l9pt+6LgE9/2R0SteE/78wLLYBz4WssM2+9F7owXwxv7gIbiTk7taPs5jbiLF2cXRWZNlAqTfngC
kRuvoHy9hOoiuOdgxXw5yL2McsJa9I/JsuTys6VATRARa42NH9U7eS2Dk535K84Txfm96NWf6T16
Nu1o+OOjRYRqZJuAVCoiU0jUcFprIeyYIhK/dkszyScSxCtXiMzE0EULRJLVuA6WiQFVhcZpfH9+
PL/J4DU0Mk08YCAsX7IETcEWPXEL5PUtAuHUb9rn5iu+L8RlljHF5wG7FVtBt+C76wL8CouUJx8T
4aomD225UF4HBKKdnw0PBVA4zcv5vKelclQ/GsjuoW+QR5C7OscAQglpQryd38KbiYXuIwQS8kjP
RwiP2X4SvOoxv29v0puc2l3ecqvYH3J9ma6qR2snvaariat/MccntaaSqo9yxhzU0XY8ZKEhkJvL
k59hC0hfRHzyxlnJk3VeJXxrsnUA8mdNh23/ZaRP5bgRgGxsJ+d0PD8YVGm+7iUuHJDZChD9urYI
WpcClst196LrpMqCfq550PcMBx+zdMs3e2qgivjGyOrRrDiNm+127ryjy4/fYkDJEGrPEZRalDUR
/526DPAOm1NribYOF1TyT+lrwihSa59xeCedz65On6f6rNfS8pQe5XjDV45jSF/O74X4Ae0UDVRF
zf6IXd1rVybUftnP3jI+f6Qi2VqdPIx/i5PmNVhlIjd6460kVvz0Vbzh3e8f6/y1gq0RMZEqkcif
XUJLOgFswzvFL+mqHer+L/1j6Bdl5KTlISDw3VzR+5ZJw/OML954RjWYlvVqXTJL/fz3ZiN/qyLY
ayRO5gySVEln3sZe9Mf+ppilYmZNn92fvPrRmuGFi+iDbkayMJ1wF32p86uYfBFqgniZ6QHBE09T
ujOuqQS/YePmBy6ZikZOj2nBVbno9PSaEAaR2GX3evrVeCz+6mu2bbbBOt1Ud7gIUnu8FaXF2bAp
LlOWpPyQrs5u5lqrnlXDNwb/fOXmfKvyf18Tig9ALwAxyX75++ZMoSGdEoNr4vgCuV0nn29Tawt1
V1gHfA9lCUNtXJTtR6WvEjwMhJzHd4XwAhMM+6uivFrgFnIUDOFuJsEUvdPDqKizii3wmLY7zXIr
aztkWw1NJBYHcNe9PzQunk3rJRc21/oW5mVb9fIPunjaVV7EOUim7H4Q16N1OPdPkugJG+TD4k07
QOOLdNuSBUdRNKeKXXOInXB4T+tfYclnA9Ql4n21jGPO2q87GdqEfW89NcFTQZS8CLVOaGWnPR0B
oCXWnbkISJ0ubXFxx9YxZTthWBfWrfzO4CwPbyd5+7ur6vRQA0xiDVxtjqQhs7b7FPDvaBu5XbNe
Cj4IFHmjUvYni8TNaLpVD+NbAfjZwUWMtIPOUDa31qzmsW2OoKZcDBYFH/3bv7+Wb6bb/9w/Az4E
pvo5VfTvF0LRMkNrBon7Z4/JlgYAkqQOwsYmVryEwDB9js8uez/l8DBrkTmz/vsKvmkuLq/g4mwo
aVasddY5u5+K/eDS58ksHxKUyjSmOXsmzsP4FNu5vObQVuV2Oc9QgOOYqMdwYeZzD2NfnnGko9mg
JEFi88TDOok7pjsaBFL5/8ER+00IeHnRF98RllCjChvx923jGtZp6YfRfUhDVPNitBI8WsF6YCqs
KFu5tqn9VO6nk8RkA9W0K+V7MfQr3VPaT5HYxqwn1AFrc/srSTe1ceUWf69tWIlYh0xDQ0Ul0zL9
+yG3wlilaYEBA9JoUOxVTgv4r9RfzXlvGctGvDH154ksmW0kVa4EgocRUeOcTwPQYt9cK9upJjvY
bpZCDhvbie87lAu+sRsA7HwBrAnWWU2UsW1ZezbbGIQH6pGSCO+JTdas6HMt+YrGal+d7ZpNovBH
zF05Wz9a6XVxC+jm4Zpn5rc7+K+CDnuXoer8q6j+lCktCWdNUaT4Vt8Vq3I/003JgiR4yJYIXgyd
a0E++relaP5BDTwhMBHL/NYFiRM1qqKTEd9mK+s5Ft3+vnvLH3G8cf6XznsEo9CpBXlRSku0q4b0
cRpv2mAbsxCdBeFgqc0iLNZnhiaE0UQ47Vlrk5m0k9IYXsnSUgm8EkTVQ/jaPFUb+U49mAcOjyOV
uRr5Gh3oMYMOCHuBjmg23IrhTRp8TOdNFT9rUISM5kY9c/7nHwE2K9/EeNf01qmkw7hvriLbv03H
zYv7cbE0R3rQK+eK+6EczCOWIFBXKj4/DiRfqhsjo9ILD4puA4SLXMBH0iddc3M9wPnbxOXyOi4q
++FcVKIWcR0ytl9eQ1SNPZ7pZtUfsJ4WW0ip4s5cgP5PvWvzlu/r63wT5lMIyMAZh3OxvpIneY6k
JEpAZC2t0zqFENQhPXILy8txQ3oySUhE4i1SgGCd21fvpDUBOfj3Gvtt9vv7FvxxFRcLwKjl5zQ8
xcltX69EYJSuxo87iNqQWEh7kFqTSl4vI0FQYlRNKYN65Rpm7ts88vIiLtbMsMvKRtC5FfDQOOxi
WtMffzebaQcy/sK3veA0egIxZl+buqElYon7thoYdChNU/9BepVWVn6u2iy+5bQTp3cnGh7puj7j
VHnLAauP5nl5ks5OJAv2Wc93iUT2gr5iRAj1KZm8IHnSpTUeMblgQox/oIkY/WzbqvLa8lNDUwwU
ruY1JvVMIOZnTZJe1C6BQLXymki9vE5YeUlAo8mVB/uyuxXOxDl8aIXomlRVzx1esVxcRZm5KOJb
c6wcPXgyS04MwckDP9FwDaqnshvC+WmomwMqBUVanEKSUO3mI0EAeF6dyoNIo6C+j6Xdua8XJRS0
KUDzxv+sqb9MM7dHi0O8dBP27/L4kEU+FKtT7JSijd5/wqSDtp5ZFfNZQhQK7VA9jUetvBmEtdQi
CV6QCJ9Li1jn1xwEqOfSq0DHpr4wuFa2oiygJD5vtGqjKOsI31gMJyw83/XKSw+FLtqZ4s1AcVDf
Z8G+027P9Hyyu6T8JGJwdd6198IEZXub17BSF6TWmffxA6gHp9grPs3CHtLxMRF31ZuabilDheox
CNYqtyNkKpWUG1EHO0qfpPpM+V90mafK2xgqcuFH9BKKLw57AU+b/9Npney1r9HCN4KMbMznHgHA
Znl86owl/4+JqXo2tGdEWxRP0ZGelSkuqnUd+QoTELp4bhw7OKmJuhzRfPoC8fD0aaLhLTfRVKLk
eKC+DD6I+6Y+R6pGMTrj3BhsO5ztpszD5dFMhHAtYhpI1Ke4foktP7FIoUMIXLqH2C7xVhqZM35V
+/6VtHayngTaoZR4ghuY00LJv1rtI1+FyUMpbwOMxTWK1Ycq95mifJ42Qk6rObZhlIverD2K7xrb
9DAh7oMDrQQQvpbNEQoJ6LiePPKBdacmgrLH3mvz7+llPuuHMXNUffU7lqYOdsqx0WYVVvJlTDtB
eaZjkBIn+0VbwthVjyn9gfumWcQrgtGYFpZuugXWnVKIHWLgSzLHAi1zg6VxLFFchi5jsRwHTOmo
gl/0n6aA7fSpKx/G0sFUme6G0qMx09MkVmqfKXRf06heN6hss50Coi7LjhJD2jFwUjrK6bBUst2c
pFIj7TTQkUTKw6D1nsjMD1qzjWg1SN38VUKDfSe7RkkMLanaNqCvbD9slccMlqhlly+sRaML9pN5
HrA06aGpt2njNtFKH7wZKI1yjs4h1nFrD7vQlBzzGfKhqtpTfcirhRDbkboZ6217IkF7odJWDZxa
eesZ/w38Xc2dYD6KxVIy3EhdpHdKDbB2MWcuPwmfA1NlZTXNTaXTyxSMLJb3Opy9hvzxoMDRZLNH
kA86daS5bfqTk03PdIwHjpDx/t97x/fz+byDmRKzDIPIq2/q0CiOLKVrWDnz6jFhmiWMqjdL8Ru2
q3odotVWe3yz4NtuDJonNP1vKpevcnS5G9WyZBVV+Fb9gW4z5H1Gs8rRUu/F4EhSWbaz6P17/5+X
PG8Gf7QAyiE+p7Gax7eNE9X31eo0+Gn4VOjuUPiQZmMnExwMY+N9Juwa3ldaxhCxbRr4iR1IToBK
+TeKImfhAjkfuwqQawUWkHVPSUnN9+/r/Xl7tkx8Tcz1vkOF+6YBNKwmyS1YUpXsQRfzQFWBwt+n
iX9iRUakvxoyjzAGG4PwCcOlHchXDGvflKy/9+c/ruLirk3jeTRUjavoiTILEcfk7+XZPWWeYPrY
cKeUOZ7fGjYNZb3yxhIH8tJ0onyFr4jjvabdD9pnVKzF2hXE59Y6msVKJI79ioTlx7tlYgHTIZ2j
ujQuznN5PGmhCobulgVbsWPpYEXOSdxXniVsuHUh82n6xAbNMm2bNNsK0kV2LaVZmw+vl+eJPy/i
QuNkJoEKTSFlq7ZcnVOtU9Y3JWtd/iRSBTa0dClHzf2ULvkmnOJGJesXw5EJ4ZM3rBv3Q7fL+nAh
l1t1OOZwSlX1LqK5SdzkqV7j22/RBOW28DAvnvHtSXDbzmafyYSnrN5P7T07WXooreME89TUc8LX
EgpIHBLyW8mNgKOZ7aKrf/d8UvzX333hamx6VdeinE+reqanKztk3TPEoEwc1HsVe7O1aqUlJ46Q
3jEMrNGRZS/P34fTwZocbM+8ypqr2APF/Qih3SmNXQ9TubRDwclPqzOCv/JFsZ5AEgDciG8KbadV
K0q3zjkTs2AXe7ZmC33AvTWumt9c/7bHwj8htFmqV3Mk5zPptz8X27OB7VnWxUuF71nNjELWeddg
5TBGQFQyOCXOozkqwz2DnKv2CuewdCFepS3+WLfgwad6FU24zL9Liz9WsbAv9MmMudXKgT/P+OhX
/8PZeS05qmVp+ImIwJtbIUDepc8bIk0lHoTwPP181MTMVCkzShPdfXPOqdPNFmy3/vUbCSGfwkF5
mHINmqX2WL/Gx1vr6zu2wYb/53OvpvY4mFJtGPxmZvCXjp45X9eqE29Gd5yTmPOE+UGAoKec/crf
dZj3n/qLOg81V6ePQlF/wAR4cso2HKzbb6HoCOR++iJ/vJWrCRj6oeDnCW8l+2pI8KXzvM01W12R
ffkr9Odjum1R4bdu679kyQHpao92TT5vCNeBg5in+1Zblv22bF4Tg2ZNtNDWKRlLyjtu44q56vld
uNAtetlW3rFpPClbE+S9fwK04D530WegNjnL2FgXGeX4bJyq9j09I9WaqihjNb4Jsqdlcy47tD3o
48D9bvWpddIBYCGBF0mGBK7CDql0zOou2TdkfOc6V6MHhd4WV5ehWAzmZW62pKNi66wXbnnx0m3f
2bRbyLtT7wqBMEBa7N2Wi2n/cnmWQzt5lPbJO84QPo452EwdbsXNKhNi/W01TDFKqKTIc73mDwmN
GJtxc444IcID7kKLQJ1nEoeniOIVm17xqQsXuR85BKwhkUIqiEWv2128HHvNXV9sCANKLw8sWAx9
kGsIB9NRlRvnw3fcnflriYyRWwu2H9euvd05kSdaRnTqbFq6beb2sAYGsXBEem/hSrjcyYeuXReX
xdjNQ2Mt8ZXsCP8wOoDBIdR3UnCnUXKgzLTTh2L978P+t9ji+iX+Obyr5ZW1Q5zi6Dgtrx5T90DE
yYzAJSC2LHvqrXfN36eXZda8NaJXT8zdaj6WK8hF6iv5ve2wMXpyhbcSrWU7Pa+zYR0QWg+HEa1x
cdn6+i+heoxx5PPjU1DiEhsANYwfrbbTYme4BS0o3/kElgyrbLIZUzVpwjmYNH9sU1Z8VtomNJNT
iSFoif/GMpBXWFqNwgr+CLvmuVu3DXu53Y9urGnYdO9CmrD+u24Mi8Dy3dfQkGxT7HZir8wyOqtK
uWjAbdWAfzw2diiF81ifMoI6RHcoKjA9b30uv2xEVvwuiLtLdW/FJyndiE59L39BbGk3/b31pNTk
JNqRZ36Kn8px/KLGS+61LxnIH+PGyq00pPeL7kW97DVjJ7fruHnIK31ekXMWwSGIjOUAYEnx0uEc
wKmGVAtlEdWgYwwztrvzqT5m3IWRi0XKvqyoaWfwAcz6NH7wlxmMWhGZ/yyn5/sB5TZHEo7SMyYY
nW7fTLozGkygZvprh9+Hvz2b3uVDxVGKe6g1F2iwmBsuo/x2OcNgeqa1y2zYCOQ4aHPRInGPzv3u
jPid/gBtfnGvy3POo99NULQyOAv0dknPFrj2TYtW5LZUaKDJ7MNWX57L1kMUeuHFlqu5paxqlNss
mvFJp29HHDb9b4z0KXmULRbX/CzHyj7KzoMZ2bcn/rgwvDJ3o8hrxnVjfMbqUaPLR1OjXIj879tN
ys0HDECDfY31+cJAXZQjI4aeeYHu5GtfZxGXG6qtqvUuYAPYvocnhUjzsfgY64eOk6aLgEOHORJk
RJf+J22aXnpoo/0Qe31zyCU7Gp91Y6NBGSRHtXAT3S7ZSssZRHByOIJGg0VeHVGUdclMeieOhw3e
x6TwAcN16GVZt9WelNiFZ6gQFdhuMX6uz7TlD8nZHrud0VxmubmVNDLrF4NCz3zfmQcBIsibXLkC
HBbiLu8YqMwhKGyp2Igpac/rC1oGcVdhjmGeYKDHl1+SsBulVwOsb1hG0buIi5u2sXwTttQ4h+9e
yfZIt0hZR+eJe26oc6ZJOZ5UX3FFTK0IICfUQJidRf7P92L9SzNLOyF8layb3B7OpLR8KdmbCm9M
jJ+D96H9CM+c3gP8N1s3XKtZBrcqLeO6qW2h38I/WzMk6ERThsTfi3/w69QMRiE5XZ7LL5oKFzjY
NbvMys9W6vggFp6KoRqvUHBr+l6sAtoCpDkIszQ40eO0ZNSNdrNKzs75w7gr5ZXwIb4R3kL0er8M
n1PZRnRL/nrMFejSdHjZoZDBXLEcMRwew0WUvBc9+Vpfqr/AIxuMyMR+BL/u4+BC7FgMd+kxTbxW
t4Vu6cvvmQmXBml/4mWYLUUGQhw8k9dSu/UlJyUd/BJwYqNJNsPBVup9EHGBYHbYwdO/zwHluoK4
fnVXmKwlBakcy1F6Uu60jwrKnFpO+VHNMWrnlxxT+xlMyJFB2qF7RgBBhNjq7IAllfPCLlbh/CNZ
mkTxHEptU9ePWmBr4Aj75ql4z26dWd9uXRxYmkUTG/9NVSIE7WqT11IpDEVNHE9Su64F16i9FMxH
/ST1i9ifjns5LC5K+xoyjwOYKMOU10lYt8tf0coy0OvNa98ePi8OHZ8Jh5obc2iieF9iKBAv3kZ7
4nlstGQVUDqV22LZIHylCFpY++TR2OBpfSQtl17VwiSY9Q02zGAXqTuQBvKqEAlQHdCBCsP7WKwG
QZv70O41NmT/Ky2fWuZOFztCtcP3rABoUZSlOdfqL0N6q9BBYtyjzmi01E/8PpKYoimzoDdmItYU
7xOLcTl66vnIE7tgXjQYdLkjjLURpT79Plt+EZdW6oTv8l1/cYcDhvaR5I4AbflMiO/g4MJQgaSh
tme4Hb+M+tMqIX/6pJGsGms1C6OlT7vwKHzVKYpFW2zhhWEMg7EI4SVeUpM8sMypKqPQGTMnZV7m
K0ndnuN7od+MwlqW13Wyj8tVknjF4GE9ZVAPBuHKODvwgCs2BIQxBeKuw1lfpQUkqvhD8NFyZ89I
U1MCUAtSCWhJg0vmwbyVH2oRJPcDnE2K7oeW7XwrSZCMfwmhSyU2JLs6cvWpZb4aS2xWJ0cNlfYO
e1Z4nsUinmdRY0vZTJCc5OzqxamsXxt1FgR3ese3AKabjBN5StTh/tnaoxnNo9czDCQcEXs+LtoY
GxwUX7k6mOF70LQvNBLl+xLyW+ZC0Y935l3lim7h5hj6FCcwzpkPllil20A3XeM8C97Li6vcGfeq
bxcMS2OfyJdhgsh8grE5xvTWZtnI4Rpi6Tgv1H0lzlLKUgE4khrCubSAvG7MkQLFS90GQN76qmcL
Jg8CA74z8dJLAfUWJw9kdbhKeEK7zNDE1qFIQDyo56q8gMtrJscQHzB9O6rzIF+mJFO1y8nNK561
hmMi9umJglgA+2HpVne2CYghP5jFIkLtND4rwoInGYSVgiQG7VeHq5wgzIp9c6hph4dOLW8tE6hy
poNRm06R2GJ2lBJHB8ohPlyd60hXMC/vJIcn1cOz1mwFfZND3MNKuV77bIq76MlE1RE+0KkKkP6I
F7fhVuHo+BuoHylGX7QyW+T9XFKS7JdVAVhKm1r+hHMh9IdSXtTiY+Cv09iBbdlknw1FiJS9KQJp
F8JzW1d0FnZQDZgU2sy6l4sL3BenPT+AZZonicMufzbxw4/XRfNVtY8iUEgXU3Wr22LSIwARTLZ8
pc/Knpviw02n0m8VN7ucLsqky2k4jejiN8ZO05lDZarjaYBKXy/lZn4RJ5oORJZV6NyZjoIzKDvX
v08C6bqk/f1YRdRFnCcw5rwm9Ke5EJVFxWPBlqc61sMBypNQj0ATvmmx9w0+u37aVf1hmYOBWJin
KSR795jAphuCJzwUN84UDRbZAxPZyZ0pMevGD/1+5PF+Jz4U7kS6jEfy37eFRNJTMyvH8YTZR+ON
Eqbqg1ORmmoTeZwtO5fe1BR40I23UcNr4Gr62ZKK9FQ1TJwFr5GcRFEoDGvuU1POhmFyC1lp2RIu
Hbd1+jl+Rc9TV71GuwHuQqq+qpqvn3yFq6pdIMAWOI/Uo8jtsF8uaQ1AYTGX/UkhM6ec4fijqcsc
9K/NtgAsW/V+gK52IEMvHT+KBhqdjaNkTlGCKWJ1YHe9J2NyH/YzGhXQhIAf2C+xl2WXvzjRSqZy
0LY40unBZxHTIDhY7afI/27EAmM/vDS47cb3gbrj7GMIrTUdd8Fy2lwxZcbpdcCGrJ7r9wGVz3P+
Jph25wLoANbHO7LtMAXjrxuFZtpqPHuivhnrQ59sNTA+tM2GE2OnlB98BZ9QZ7I2HCWn6uzwCeSC
IK+teMDvBhc04yQe6OlZR+VLOMYEhnPxYxt/KbBO0ewL26E9bGnSz8evCzFgcDwf8ndehhLbozFL
HgTNi+jGkYchzAJvxH3O5nvG2Gc4HZbOHeczTIvIsz4tWpi2Ojnk0ZRwIupCWixfMLELJ9+WtT0+
cFwegi/9xBlQLgjCRDL4MazkbfJuKbNUhdWPqcBd9STlG7VxYwtv3GWT0Go6lv2G04F9T3CTYpW2
i9zYJMmxqQ95tDv3bsROquNJNz8PzzRrk7aZYU8gNAu8AUXRwf9EoNg92/orVyLUiZwnhTYlm3F0
keiCleg8SI45+YZh4cre5OvX9Bup2SZsqcUmuPRzgdvVJd7VFcr/W4175RoEvZ7AV5f8xMylSB5Z
OtDlQLrHuWLO7iXBxuVIhUVgW4Fn/kKlFbofy4jEcGGV4aqq7fSXdmLbQNkOnoFgYKT7dklsRbcl
0YSTVBXt/2CD+XORX92pK13I9bZlpJNff78U3rnQ44wI1YQAgSOYzglJHqcz94P8VtPp1lua/vwP
HERrWzUo2N2g/0Rwb+3hV/jsr0JEiyuFxSPOMjxo1WmyGjvfhZjtnHfd/YChZjmr9uUhOlivxbT1
Tl6vUxYZHefIbcT3m+fNra1w2qb/GGmmaPnFshhpZ2OGQ2MiGBCAtLY+yw4osmxrWZQ3QLlv5I/r
OXTVtBHqUZITc/oyH6Ob30eLyRzCnGfPpGe8CV6KUq66UbV8YwL/fia4OTRXkg0t5Wre9pbVS2GW
jCdcrmTU1uVuaqscsfQuVczV3BEkZqfuowAPQzjJ7e7yKg+bnDglbR/clYsbk3N63J/A3/Vwrian
IEi5n57TaXLSX4ttaRY4VbRj76aYeDwTw9Ukz/9+5jfF5/UzryZlUcqFDMFsPIlHIHBsP2Z954pc
BHfdGx6KiubUrW29Y4LxEj+Zd6bqDBLV58Es5wqkc4JbPyaCr48YV1iE0eON4f00E1UDSiJ5Trj/
XLfyOmvI8lKPp5kY4ujYzy+f1SulcMuKJaOUWMfP2pqrd8zM+8BWHGTHIf0k/BMbpGcLYykt/z2i
H+9iNFwMCNKyZhLz+vfaqGV/6JDJjqCzmmuQPmejz91NDIALzI11/vHv533zPpo+0J/Pu1qLY6WV
cpPxvMkChxClFFqYD2CpHS76mzrSPew/zYd0qdqIJSuPqYuftuPHEI0h6nLWh0Tu0hfT3ZJosMId
jafEtbgevwkAy0BW9axrbny2bx2i60FfLeYLXlFiGDPodtiNrugEGR067OnU7dAdETGZ8+jtstQ2
JeMd9vAeQ5aXHLsoVO1w0dxxw0N+Jm6ggt7YZ+SfLlt/vs+r260o0qAcSoamJa7uMeNTZ4pWG5Cp
TwFliQ0MbONuluNWLjld5w7/2f765xiuwJK8tDK/SBnDZKoo9WuVknXXL/LmV4vORiMf9J2Yw1vm
pBjL/rDBIErWLBl1Nw3yq+t1LWtaU0Q8t36eypfKs06YBmrjyarWrXWfENA4VAghOuIXN2fxVNEx
zsJF6eXJXkweaZPM1YEO2OqsUiSPmyxdV/1CNQ5+R1oKBnaKAObR1aA7W02cm2fXTx6z6iFByleb
KzFYysHSP7vny0otbPoTlpugZhg36nA8y0SRtnOpg8YGinmPvsyPvkSRq6Hu6NmHOhSzKFoEE7Za
uWG5sPB5VZr1+bw0xs0onUYsyQBfAx2Az+0/z51Hx4m/S9FUlhtLWxpQ1+rsXhq+RsrZulDBS4xT
VVkYVmC/CDsmAnInn3Jb+x5s2nNrg2p3ZDJDX3Ev1lLGaz13tMHtzr+IgUg18h96YmRPcevxNzWo
eAZ1zJVINIaRv5SR/O2Jwgl1BxNkktDI8wCvK7ZmDlXaJw+VP5PuwS9kcZ0jP8sc39oWl6VfztOv
Fq7ODPzBgyYFZHyJ7AIXIEzNiHeFoQbJC3o0/xAqsOwFn3E+/TPIhyZR7eD52SFq+cOZ4TvCsX7D
MuWhMT6UjFA8cT/22IdiOQsY7SN9pHaYQ8oY6LBnG1U+mISnpyoGA91OGI5C4qjFc1d55Yv6hOlE
UzqSccBLstC9Pv5sEtIeHkdlXUdfIQiAiCLrDo2b0oHRAOudOSS6cfS6oNwG6Z5dKMMA+hwnX1W4
Cej+YDQILW+fQSn9JdcLmq6R9jbErkgea2zgLIgbDIS2KgE4Cp4kneYQt36k4yqSh1L8SISXvnzL
aWQEG/niaYk35u9R5Un6k17ZBDOTJ9CtRQqmyFi1/mMIgx5ddSUl2FR4inDSi7kMvqzyb/TxY6Yu
i6dbTb1v4q5pRyRQQ8RHj84jep+/jw3ZStKkTFvxpG7pR2RzokKiDNXzdNR6Bn+Z7VDGu5fQA2PD
paTBUAMmgbhUQ/RrLzmTHzH6FnWQh1/KKvzMdhHAr480dSHnHokwCAum1JwY7eqytWbBjlxkLBIu
h2ZrymuNToYjzdFv1PftvbYoPGUnPGa1B7s6U0/WZZOe7xT12WgeMuUzEw9+eS9m7iVbtKJDlwI6
IyQGkLQGmUm/ovGWvkq9nYWb/BXsD2gVVaqwNwmaWNKKIVNcmusfzMOKNG8qpYf+gXs1yKJ4q8Xw
rb949WqtK+NvYiirojnjjkJcKpxh3KaxHcG9FHse6Ab902QWmvaYljiNcfz36fyNEvXfz8b/ENKw
Dhfh6jZQDnIjj0bK7iPBlp6T1WskkN8mSs84fMIs7DO+Eg0YbTUZiIw+zkRzDSFhI9J4NTRAxGNe
zkTdi4jFamay5oEa/nuQvy9J1/fKyUdMQr+DP/a1HcU5Gv3zGeDlRJB0COoquCiPo68cOe6b8qGK
y1w/XZChdHNCsJM3ETulwImwiVAfz/cprctN9CRvm6/8XhwdNNf5oTtV/cx8C6xnrP7DF/UNo218
uqyMzlQJrAsBFTX7vNqijLUnJw6BGV87Gn4sZrswq+eqygjP2wyhgVXQPZy/aFhLyr3EZX8nbZu7
dHHZVQdznb6K7+PlFa/lEszBmg83K0JxOvC/vx0F6QsiGKj4V4diWOfSJSpC6dStADb9V7qthoTY
mMDttQEfsVoaqFUTcSk1HkTtUoItNjxpEaSqYtfJL3W/loxFGHhlsB2k1ZB5YXji2CLBO/YI5X5q
1jRszx1uSpN5VEAsMrYTH2Cz63hD44E4byvF+E2LZuR3x9pDi/MXW278IemrPMEsYdjIASD4nZ+8
JyhjaSFahaPfWUcBKJk8qIllOgcfD5VlEK0vxl1AznW7DnNPNxap7OEzFMMG/ciIERs8ienmL43w
GNVbcocT60MP1n0+B+MwgT8ohte9di9C/A7WFwRI+D3Mase/9115LxzPO/6vxEV5oxT75hAyLSQD
sp4iEt1pfcsiNqWxDptKEk/kkHUr2uL9s/ilfo2EAFcUy5s+oAE8F0MgYXNZwpVht50Q9foj30Ah
8OE/ueUqb3fwuwGJyo963KLgzICiw3k30Ady2YwUju8vK4fmgd7bgokH4uCGjxDu6KMMz2K9El61
V8UjxnyRPKscsIAS5sAdbXWhGiUQCXYnOb/lPtoD9nONKN9vVRjytSPgf78KA0qXKouEA1xdnpPW
FBv9MohUGJd7OXs0MCHHVFgAaG7t5rlYdkvpIX89A/k16+DitA/R7Vr0p8ILVtv/DuLqmmxKQXDO
RQYBcOillHszv78PXcOmseb58JIYxvoW8KBNP+16LZJGPZlPKMjQrvlDmeSnmZjXPNXwxHR+RvWR
vUQ9x7ote6Orf2HxRKsIiSnkRi9tVuqjTMWHRfvZjfH5jF38uc535YMYAY92BYx7O/nVvEgwLslM
NqkgXU2fwdwBVsn2w3u8guBxgvURJwsDL6ruKX0LF8pDHq1Uk/6ezVoNxDkGBHCr+pd/b8w/1iIo
bcGadToKbD68jj9wliEygkyQcYIOJr3iUozxxuRIl0F/8cXH7L0RENhB0YilLaKFlJhV59KDhLAf
3hLKfmNFTdMOU74pLgsBIInXfw8moPXQ+EQSgz6YlGgIve2mhdCCnUmreUnhYsUwYrBKjI6XNM+x
D/ddoQcBYiIRUlDjnYdHeHPECvbfr+knfBxhjjwlBEIvxw7275H1iiqKYUBv+TKFODcIKMMtXh4N
mkT4tFBnPJwvSP6hvzwZgLeOSMOWlh+0+y0sOiNwsTNgZ/wdSqHaZucqwTF2CI1vFv8e6k9f9M+h
ald3kYvqW6gKh6mJgKFXOInwawxfdWxhNjTBwbSwybaxW0ix/pnpwkqn6KyXmQtX76Z3/w8byRQa
Pvla859vJ5taKKOpFTgYKXvSDc5rESFNsrn4y4mdSqM2KNyKVEUX0c9YItOZK5XbaBh33TLE+uG1
WBMHBJqqjlbAuL6B+KZPOFrL3BqO2kfZAzO5lTlP6WPj4ZatAkenqT7DHmDUZ7hPNJd7xZmsmm9d
w39AGf8eyNUkL43sMlZiIJ6gZGOVkNaLQXOJkpQWMmi6rYjbUfbQalv4zs9vvobvH+Tvp1/dFhOq
fq09CxOW0xVfYbVVqqXiP2jnPVml8ZzuuIqhDXXgnWyywVXL7HIfF16OsAB3gBtT9cfBTN02/MYl
nf/+vaq6c6xeJC0SgdZwuKGexSQHNwTVpqsaOJyVQIE2e2DojY/aMOvfJuRX+Lwxiukpf+/4vJI/
RnHV+yq1KoOfzigm+nAO5WmHhBuLxuat/0z3VNSAzqE+o7plm0YzsOQGEL7eOnh+6Hn+PYwrJDjr
42wMzjHlmRcFz1WyjHCIrh2L+sUO5+onZi5Wsmy43AK+2+LTrQH8gJj9PYCriSn0WWPVejp9DUw/
JLeO0oks2RVr2ifppqId6M+7gxyuIFjYo0pIKobmle8RXBtOQEftYOjcrkGJMUO1nIk/8+9P9ZsW
+69PdTV7FTVpYqHNRZqz/jFeovS55DbsuzOmOoSXkveHdKp6lMBHcNQYXaLQZY/FntOcj86gH8YH
lQHu4kDbneUM+q5LCb59y6h4auVhwNMlI8Bo3BALozXrxDwE5ckkLyEjDlW7S5p9nM+SX4QSYqR4
wSoJUdgMgu7a30fo3UxbWEUfIIiD1w6rS7+MKQOJ+Up3OiXrdurohbNkfFT6JX75lblCrlfKTkvm
jnA/cBkHeBi05SVaZSOs9kWU34+pV4brXPGs/E4MdkRE4VJtoKxu+HdcjYv7KgDvuN2Dl6fP/a93
fYX6ZmKSpaWYTO86xrli4QfPKZYQ/Mz7UNqRuBetoB3A0YTkao9fUritzbmpPma+Z5Lr5Tu3bqU/
VNnTBDXIUNYUeF7XpOmhDJI8LsEK4yV7xbl28mgKd54LtHldS38e9SlKDXb5jWn3u4T+/ir+78FX
N9Esb4dCihXA0q18gX7kDd1bC3aJpgfFIKZfG3WJWBAa871f7OM35oLoTlumdm+q3q0mjTJtSP8a
ztVlpKuz4RJH+njydVAj2neVrepriuh2MiQ6BrhugagAISPimykLXyE7opSJEBbZTnhN+CXVm+Qz
+bSQFTarHtc4jWrGRdgXuOPh32tW/qHFxWfj4JXhXiuSrF8t2qGevCrThv5O/tjrWO8SikWAl+XU
uUuMjMqPmNhlUEnQqhBc+4wCv8GMxrorcskR4JOTpiU8gS+xoilRccPOoI6d7eqUvgjPPRI+qIcs
s1f69kH+IuoL3V9JyR2+XFhVKcdgc15YXK9RUBLjoS8QSyB5aLiPzMy7Sc50D3jqyDWuB3Zy13va
l0YBPtgoRCUdz44V8tHzItwbC9xZun6ereoFelizuNf34aLfik9pt8gwKqq/zDs4ZbLiQNHDNmeA
XUBMSfmBS+RCdC8ODDvhLS7mlUIDHVYgvALxrjVm8IaHyDMQGsygDeC7A7tw1e0qeAXp03DoXIh2
yTxeM1gN2wssWZzsGYJVDukSwQvxZzC3VBIlXkQSvEJyz9ulAXmCpqnWb5J6zz9Oi0XIfe9QxJMA
suXutc0eFFIBEHuKxRveGTDsRtKdSkcrFmLH7QRSrpURC73qTOfCBn+csJTWiTPUXmQY3LdH2MDN
XQas+UFwTokzGHqnpTnOrdhTlQX0MsyDc0LOAyQXPcxCF26S+dvtMmtdUCc9tocCc2cshmLHjOBi
dJ8yLj540A76eYn2VIiwU/1QMFHrN2a4z3uvA60ezcezZmNA/6mOs3O1h75+Y9pO29u3RUaGMg6m
po5p6NVxTHq6X5k4I5yscOZvjefzQdwWR3jbQ8ExCC7vO23m5KeSGCXOY3bt+XkpbdCoz1KE7DQi
boFo2o/r/o8hXR3QlqBB01EZkkRIhnBXFy+aQhQTANGImhU5vIBqz4nQaZ+jmUl1PovOB31cXpSv
KMfIHD444VModZOVddI3+Jz5+R5DaL322iqlFHAzBD17oioh8Cgzo9iJ5kOrJm7GvJUveHPMemM+
2ZQHrj7SaaHccv2Tsby1Z/y80wOEWbqKoO0byU3pKhFbP8oGa5EuhekyJMMYMucVAUy7wO72/w8L
jmnX/P7B/++ZV9dAJl/cVpE1lSrcH3COxoJxaayr6aC7LKpn0lv6O6j/NgoV0NRDeKMt+Dsd8tsA
MGWhXhJxv/ptFvNHKZ50xXkchJJQpn37rH0YBL7RykDM9UJackNLmbkHgovjEaeODifJy5JZzJ49
eMpafCi3bG+nwBMeQDmPtOtXxmMJNds65itjVW6IbVnglLOzluqiWeJtAyTtxKtufVFmJmGT4lND
zroEzDhvznO4yclepxl3y0vpBwKjJcnkbalTpU+M1RXiIHZjHAwxAIsKNjgl6eRzfhaUKqjJ8Fzn
kWrT0poiSCb878ayvvn0q6PckHNFE4wLEMMHLpom5gEPzUMIrzB87L8kO4br9hzN85tJY98kVTgP
//Wzrw7tKgqbqEppEVQwYSfX6A6ygLY3k3nD2YS6zz/69SvGeB0uyOIUIaxNWu/YScp+kjl3sUL/
aY12RI4nF/ffeutS2INByuas6R9rTXQifRsYrz4ygYu+Q6DR4kzc9i/N+NktxNO/d8gfC5Y/PqQ5
VXd/zNe+8MU87nmV+laA4s75DeMXa7OZP1d26nQtXrCZ+zOOh/IuuIkW/XaEul4v3DYIDOLFIvy/
ule0flNYuc8bpW34RfPT19zEpN836WQKr17gHaHB6g9+lawdlFS/jFP6NO7yL5jrL3RqiaHz19We
IqayL9CtjVXM1tL9qs3NrZb/t3iv319fkXU4G6pMRvvV1/e7qroEUQO2TNNisGkym4v6UN+VNqpE
u8FdCzpviOMh5FZel45XyeS7++8vpv50pQeM+Z9RXLepRiWszaBi6VXOeZl/ml7vWguC7rQvo52F
z2f0z5saTXy4aqWTHiyli8etafTtHFLlR/MBDUjGBBIQy4HDbTeYPZQzNaO5x0Yiwk43tjp+K/5j
EGwS3dNosz/cXko/Qjl//owr2ADgVhrD6cOHy2CnDjMNVJ5mzzo44uMw1/c4QoK2ktHh6i4aV0Sf
WzwcNv9+mT/WR8DjJNVwO9Bpav09/fU8yPrOp50aXuY6Qb22/kBfxv+lYs1Ko7N8wGawOumowGbi
p+9Kx8uj8UiMpoMj8C2F4w+APbvLH4O5uhqcm1ARo5L5VYyLtlqo6dMW0twsW8F5+WRuq4CPMwxb
WuQKFoaS9M0t0KYbhdKP5/afw7hakl1nVkmvMAz5tecuPiUsMYSpUrYMmyMHP92jSYTiDczzB0bU
3z//qlZVBEnKpZHnpptBcGjDeNNdQdNoHV3gTN8Cqn/E8P78nVdnWJcGcpkqfPs+33fGXHEzAuC4
wPdOKNG5Ke81mjYRZPx/z7mbz706vcokEsvLheeW8BIuS1p30pxH7+kygyek4DZYBzf37UP5dOPJ
P12HFeRgMrHGE0h/tdl3ytkKh6kjRM1p9YQznBC4dhpCgDYmmcXV5HvUpoFtmiupW6Kevhmu/RNM
9+cIrlZ9kNA10MZ+ujfQBpXVVXA5SMaHeiZxcGuIm1HfS9axgUCkIUPrthFTXz2Z1UoYljJWWiRF
KpjU9LZ/djJtf2n3MfYOQZ/NRa4ZiFhvbfrGT/Am+ZbEr06+lVx5/t4hBJlz61xW8LzIhS13CDK7
B5k82GOqONZTcvRbx8T1R8qsmfZOcHbDnSsbXKVen91mh86uOrb+vUChpHv4Amib6pRJC2H2DiCI
7aUszYVX4QgSlIxuMtxlnxhBFwGfh1ujV0knU32QGsJAYL0fVHUpGhcgbrckqQBBleyeZXfQttj9
XKjuAHKe9B1KluA992p0NPRT/j2FfhATWtJUS9HZAYOXfm/rf9wXMtmssW6px1MQE+Ad34/zzFrX
oSNO1x/CrYx7SX0Y+SPFpQ3mDBB/6ZSod9hJ2UoRz8j3BHRsoVII1ob7IVTzdlFZ7HKw+srZrQmn
Tovp+n6hwlmYYn2RZFxv8GdTyqOy64GbiPPDX/hDo0fr9MT7wte/659BWKKdecSMNNgZz6ienfju
8h5Wa0It1ODXmB4tJFJY+FCuemAJ56+mgR21qDYDvaAWqbnT3VtYOaA5Q+oluQIulN3MOpx/WS+J
5Nw8sX76QcgioYloJI2avzn0f3yANgl8dRhYw8TRp5fjpfVEWJAdvLpdEx/66MUMgSm119o6VDmU
SPiQhOnYioFrRCrNyv4zybaBOmnHLqsEbaTdoAG+dYZMq+L6tf85yqu9vCkS4xybjFL1mBywkRKS
deapK8YQ1LD8W3fjZBPmGsFKgspnj8qNa9KPcN+fI7hat4pcVnkRj+zubius8MGURTiqm3RcM1GR
jrQLsj/HOR0LfaGpbmAsymWbAwMozRzhRonFe/QRuOp/cuH+c1xXuz92EWU+RozLT1FmwGZzscRf
drtg1V4Q51DOYPzBHgxS9It4SQMt4U2uynSCX38dA3Ett24FJwXj6tZTFdZZ0DvGEEwOW+oXAn83
q8m82AkOEkkbh8BgHqT3tzqJ2k8HkGGhPKNiNDCgunqweK7GvspIiU4yL09t07BL045kD35kw+Uv
2BXZTCLEiE5152boOYWFoixQZern2fDSAdF+oiIi21rC1yfpHIUPiDlJbIsv0mv3AYNF32uv6DU3
Hcb6eCID2be4KKvLFAgLr/V3a4lgE4M00wT9QES60sKvtHMQL6b2rbia32fD9XsmA8kgColfS+v0
77NDLow49w1OO6MFUjzJTvcQulwlz+pSbpcJmTSeOu78wMPUCq6UK4b7f2/XP40AmaFuAtrKOG5d
A2BtDV1QGUqJdShg7Mh13/wvzs5rt42s67ZPVEDlcFuJWZSorJuCZNmVIys//T/KffHZlGAenBsD
3UY3yQp7r73WnGNijrRpuvpL3xvn7SI22yDeJFl8e23z/K6U/OvjLyraLKjMSbLI44viZbAjdDZu
J9YBN18Nt0qO9xBZX7a9Nj7/7lQLKwSWEUnMCnLJizJjVsqmwyQjcUYiLAaRrmu8yE6+lna9zXDf
bn8pGnDCZnW+mlH0XY/gr8+W/77ppVyNiblI+c4wEcBIWrY0PDfTDcquEDEEla0MJtPp3ggo5KJD
2QHsg2iDRh5QUlR+9PwrjLmuSWTCi7KCNThuK6x3lIXmUhzqCooJ7Losn2bgIOEQI1/rrlSp8jcr
+F8/4+JVjce664shkU4BhM5fBMX0P3ogMSwVrnBaPOvWSXyd1/lbv8bTvhHecAcCcaOLGrqp5NDo
vXpAkr5xmSDf4I1Cec4TrV2+UJpuCHKSTNKJtigQCNFwc5GYIAe2nqUt4mgT/hEWT3JAGpaU2u/n
p5ykIDHaJMKKeWGFOA25RrYzeCYZO6rtW5WqnnW+7yAGTZ8KEIeodmMZkcNHj0e4u42YZ5PSJxEL
iYomWGMWrEp30vfL5EF8mpRbXXbM/JjkP+NmUxhkGLtyBypjwXGqhK5YW32dHwmGWpsOzOUEOZ9i
y9v6nUiZp1FxEEkbqKFuZwihll17Ruc1ki9tysmpoWoqNxa2peTGqN+w1xRkBsbTPs3uBlIo11X+
0ac/FHNPnJ8Inkw/RMSEIOyC8wbeo9fuk3ovli9UV/VeCTfd9CmlO8v0hHDTjmtLfx7p6IOLoVuv
rDIOXbGHpKmINsq8gnaajbbxGj9fWZW+2X/gIoF2AuZjQMq9eD3lvJYjIc5Ru7Lotlvy41FOYFKC
HgPyDHDyvejSoBVpaf77k9VvqnlOPxRO2LRQB15OHw05UrSqUxc5Wu9Gr1A/gG85ZAfDGW3ZecEC
1X452vrP6BWRTb0gWgJc0kprJ/W9AWc7c4zJm+NDPftlus9CH5dC9RszUWtEp+t3gQ6LdC9BEu3W
coVA40pt9bvNdLGrGGyhKKsWjeOXCpBkBZFZC8H3+p2YQc9tnDH4sILHhAzrpLEtn5OFfrBgkQ/M
lCeCdpmKtZKjFpofLnq2hHzN4dCd36IoYsSIxZWzluIrgiPOyNW8Egk8GS/ZS0RYTGGDPsXGTGR2
9LNMyQ9mxEdXwA4kW0ItuVXeo3g90HWmpckTwyi8bHdh4teDX3e7uh9tpT/qtOpEja7Tky4G9ME/
+mrfaM/wA5ibL63Pz/F96FbE4ayGZ+0hkLbiqn5OZH/uibh6tNTnnOJ76nRf1beserH1IJWweR+S
t2tFivFNkWJB0sbeIi0e8stRpyK25TBk/XgiMF0LPdYZ4QcTS8psxMaJtU0xlgRDuxZbX2aKeNtB
HgP4ViAusTkshO3R/KwM+ry+9a7ppA0b2DN+QWKks6DKzhkuBb5l85UEylTywaGgWiAD43H6DBRP
7BZLc83TSGDii7iH1yPEJEYRxZPd9ikTqexHqB/NjpMo9/jUSV4R/DRjHbb5TklhHmx6NOCBE3EU
rrHtCmuNxaT0m3CrFCdFscOrb/OXIwlLMbp1CzCPSS/3EsxVRKV0FoJShs6oeFr41JjvvXJSrIPM
iTm4raxtPB9CyEgNoBmTTLa4U+CQfwT6C10IdYU5ugE+JkJcDpaMLZKKz7dGcKeJw26Gj5Tfaqy4
FoiPUGKwSpVaY/Lt31QRShYTOtxz5rhqWExyQgYIRXCMpayYiSXfGbRUCJ3OXckbD/kGtgibaDBE
znnBR8iqAwfaOEATo8NUzA8RGApSM5Sfi/ZhRoI/vSrhSzrukL47uuJEk0eY0dKtX88kMWhOT7dZ
faIZLTaboTnEqFfYLqL3+fS7jp+K12qYbbV5aVQYJAqBU2wKMnxF/h8h4163z1djsONNAxmMbpvB
ZORLoc1xUtiGb0TYmRSnfj/uK3WdDNF2TI5C/RwFOyvYmxOhpswoHeGOCcwjUvB7XX2vWoYxsteW
JxXWVLzGwqLJaE1uW+Hn0N0ii5/vNeDgdwJ1yEaVPTjbkcfYvNGxhqiMgF2FnOj2mEh8z37z7yX4
6/Dm99Nikagrgb7QjIsueqmrqRiaLU+LN7rt+aGHg4uXb4m15GUpbg2wIY/L5KjXrjQvvooYlo82
LAOhGMePL/tOHUT41lRRPhXNS3j2wxM8rNhdZjhAGW6qD8CfLFNILgGPkbd6H0DYAh5DZWzdXm0/
LrXvX8v4xZe5qBObQO40IZnl00jDWbODLT1AV6QZAv6AyR9DLD11jFehv3YVfk8IvnwyI8rFCcsm
cknHKK2mEoNCkRdheHXEU5ffYDIjWdhRflgvi7Z07umUmPiGqOkQEKKcgHsWImxiikwCHPjtaJ+p
H8s/hAnQcTaFFCcUcwSdufqcsyuR0eFnG9Fpb/H5Jbxi2Y3W2hGIJo02lrqsZNPPsW+9VHmROsLl
wufO3Jf4a6TKV8jTyt6S8GPO9wzXdMsJSN+N7/XCE2CmfVS3anyYYNEp2wbGuP4U8Mj07TpL30P1
TqmWQuKQGKt0OLKlK/DwRCRjOWS2qoFx+m52+84S4Vwortjte1em/olyn7hTb5wkm1Wo4U/VbfRV
hEHeoEXRfUjE+IWgAEv1QYQxizVPllXg2it6gpj9ZMx1FKTVp7X4LvDzyW73Hu46MuNCv1tZTNN6
rwt3xvw2TKjQnGom54yphs67Xh+14AbDJPw5Iu0+FUBP0UHuxnWT41iGa100t1VV3aQhCIrqWLfe
u5ZiNrc+Gv6ya4lIUzq7TRG7KIw+GfYsi+FPkSS0GkZ43zPs71dFg+K9Bqr1QyIgBNBbhhWYDLdh
+tmgd9EbmpsD+3Vxj1xAo37dTALGt8KtBuu9bF6WbpLVvA/6SXS3ae0WTt37+OQ6QJzZWozd1B8+
QC/wNDR+iebTbh/pP9lLCopMc9SP5hXmEZHq7iStiI1j92fDog8BdXK602XPKh219s7FIY1W8af4
0N6MxCWHHlFzDlY+a/R6T/J6+aVaaa5Mola6nTJ3eh6MLdJ+X/yBwMUp3tCS5zblbo30zxU2UbC3
xDWmJWzAkyPckzD9O12gPwmrBf412P3r+UhcBma2RYxOtbwahcWegrKIwbaTWOg1p10/ONT5qysL
4vKi/+t1vFgIhHKUGqXjdVwoCdSkr8Njv27ANswMeVbXxixfJ64SbR/Sc6kfLUtkFf77fCqMnd5Z
Wq3QEojz+wa5lQIPUiPW+jGbdq25SbtTSoqC9TiKt0STntmVJEbUaC+dtvYAew31BkSZDLUk8s7B
UTErR27uBoI8ROE9I8o0+M8pVK2u9RXNb0oNQKumZPEj+POy/Xwuo8nKC1HhWg2eKL41Msfh0QEf
LqKKiSacRj+H+gYzh8oK3oV3Srstui3GWtKGzOGx1v0ap3DxElAdQbQsDips6VS7w5urtXfD9J5q
eGntMl0l+ma23qjpDEhvCU7madtW20nygc2AUZN9SGyQHkn9PIEbGYZoMxP0NZyy2m9TagcUqNu5
L8Aobgsiw84/w8KPQtLE3fqzwzJdO1OzZdahkTqBwz7aR8nLaJSrevFzqvu4vatoixkMHJVtTg9d
uuFtXbymdKrm+MpDaHw5knFBdTZllfAmzBGXB6NOrPQuDhOVXTm6TaJVE6yXY+piQdTfhQ+Q9m3L
sfRWo7DqnhVq/QS4LRiPaLdso6yyaogvMSfSaVdZfkvkOdKuxpO2BLCER4aVcAcXoRtUT8IlsAVv
dRz9LyYRHx62kAO2PGK04fst7fZk3d5NiB1Kw5Xvymq9SGFCeqGOeVxwRCHyHSRbJUfq9tQ+aY4w
OuN09VX5zWC4eDOx2aL5QMkDM/+yezbk3ZmnelBPWbzIstrXM+nXu4UCzdL7VjOWHl1GVX3kqRTe
NiY5QEPKXfvBUbJ5JVu+Mo71Yz1ytDU8Dd/6rtEeYDoviQX9ATP1Q54j4kNqvUHXLPKsnFkrry0w
X82l3FuyqWBhGfQAvwixtKFUpUwpVETAKc0lYavkbwbmn/jA3lrrzyAfWbGdBGZplIBSfy4n35jX
Zf4mg1d3OYWhEDgfG6jyOHRgLnNK7rGZ2v9eCL/OlpbvqVmKTGPHMr7oKyS1pV/N5InvKTr9JpaA
UQjqY8AUOtI2SNYr8AIxQ7POD28ZCr+J/e04bSlfz+kRI5mEqG1xWD2SSjU7gV26ROlifXTr4/Xx
sf7lmCgxVKILtRRSi/Phoo5VBul8judCPgk1gEW7I8dgpfmsHVG1GZKnEiIQ3C9BOardISj3tI1U
5V74YJCePCjmQ28+CM/lKnXkezhTJFRRYQVd7s/pg2k+8TOJuZg5ehMTRDZQuV00m7pvttAdHQJh
DKgDbpbczrLfw5cd76b2VpRKJxNfAvUwiB9R8iM3H2b12UJ5e+bcpyIcJAqluX/qVFgAfiBeaa5Y
36whlNWaQXPfkpmVXlwRU5gKvRRS+VQZGzYHSnq6g+YdMtZ8YboQCtx5hWr6cudFJNYYiOlJ5sBk
qd6HDArXhjf5fbkaENJ8TLw3ppeDFNNWHJQsJxb8Xnk3gBI7FFII35SdojKtiV9nOgPzDLx4WHfV
PhPox4CqIuxmhdkjWkYHNThY6k5eLiq4wC66pcN1XNRNuDDuUIo5sfGQLX6HPTwsOiuB+t5Yk1Nl
KznKl0DyUFuJ7ZoX3lVANaJIqrRb2nJDDA03lt2elsrM3E3DERgNdyXiVkuz3KijAlraSuqNEd2O
xRX1irb0YC/WJ9R3xG2BxVU41lz0aIUqUMoq4IKL5o2qvuD+W/AjNfNw+CPE/JSIZ1BZi0xVYF3q
4oulPNYtVAvzroIOl+7KGuS8eHbyldE4+nCgxfGq28GP6EnsFipp/LPlTZKc/oYBO0GIvZ+F9xLg
2ozeYQm3Awg12QqKIXGa3fflKakfh/5pHl/0a6khvweb//qxF7OEfqzlcy4n/50bTfHIJjWpW+28
zlPWCa2wW+LvMMtrUA+SYkPqTo76LnMLeaUGtvZTGjy99joIFQBIuXvqrdreNPwIAzDqQUHiwik4
W3VXVrXf7aIv33sJ6luAgPChlrfmj4GtJmVNMjUZN2mr+bXin+ct/BEWt+lteufSI7/ArYU41LiV
lZUJnuRs3Eb3oGOe6rMnZicB5JsAjrI6e2b+0dV7+UwZXnlky5g8pE0B8yTlkAO251CfH63YB94D
YBGuUc0x6magPcnMR5z3DETm1JM0d2kJFMNdrz0HEMbTpGIXXhW0Gcy9UZwCaMV98pQiVFfI+UjY
4oqIcuDfy/3XZj4LKDoUmXAViO7q70HKHxcmT5qqKeV6qXuR0u2r7r5UViG8bkklBrq4M0GncFzS
vMw4At+joUqiFc5rw3rJtFeltZzIutV4zDOMNaY7lC+Ca11ptlrfFOeGSbzv8obxZS/XNKFQz1MX
DstTN3mail5jk9OEdJgy5EUK5AphQ/nShk9tuKvLj8zaZvm+lg8yTGj6TJtW3csWl1cWcMTBGkFZ
ma4Q+Sh0c6Qb7OkVyQD4zX2MhCKHE9RdFU2bnZ6jejP1w7kGLb4jKQ1WNOSlPZo4wvNm5BIIPlrG
ozap7nCzVnJ1EoDB1TSp0M2Y9b6E/OOS6ROSTeRWkiedbzlUzF6vcMKM7XF+12vVj5JfiNmYJiWH
XLwJIA0/VCMzaWVmBUPGuw6EVzG6adMdA6krG4b83frFaBIxg4hVmzLr71dD6pOzPCnycnGh9hDK
EhBbvoLo3Ua7sSeuawu6Eu9gW9+O0SYWVmW+F0qn+VnSkym205ore+WhvPaVLlYZIerCc59Jy1fK
ZKIb2ZgQj1OZg2df/CmYxZYB0LO+F0H7eXS3YZmwpMYNe9rWSDxu2L+/kvJlZrG8JwaEMJnlQzN/
m93/eE/MHE/hmKbqieS/CilD+xEO72p5C+r/yTiCQzpkLqYQGwImZYOp7WVjcyaTrXnC7l0vY24z
sE2JriWxTivrNr1GTlG/uWjo++GCLHEYjB8uljgjTbI5KSLlVAn+0i43Vob8JJy3eClcMvqWlWr+
IMbmDkKX9djxhHrxms0ZP0C0oX0OwekhM7exAZUeQoyfzE/ovgpovquOsyZzRa31JTZo410k67up
fDCZ16RCX3V5vOFwdRjUm6asfUHMh3qZlnJPj3bxTdKnd/Lspr5bWAVsiZBnWEBDPzr8++5+t4cz
n0YRIpkivbhLJb00hGGa69lyHI9MsOPENrILpLs8W9GHM31S53Kd9qDQ2JrxJs1+l7tEE4MhpUlX
rgBloX+j3q28btzMdP5z2NrDJq19kCocydL3nI3B0STH0lb4DsgrR9hlxystBrCjGC+BncINacVs
NcMlZSvI0JtTNO7OQ++ddQKTiGO88uZryxNxsSmavNiLjoyKEW3C329+UFnaUGipcsK4Y3cc3j/r
fEtyq+xJHwXJI+obAdaW8Dx0m9G4h/5UTGtF/ckZTFurSL3VeKfh0SLddYkpIu7upwo+hbjdyWDY
r09elNDZuwk8HDDGZqAkEI0f+h4aaEA1uDX0bUnmsCvjNWRgGvqKJK5DiElW9cbJ99+3+LsKAKmN
oaCXU5Y4m4tlrmqtqlLERGHoOHgz6gdFf2to96v6bTIzRvZJHlABpbHQGVvakvOO4/OYYiY9Jumx
KXmb7wEVysmOYzft4bq/tx7No/4i466eHZoD+Krb4TF4qV/P99hRSRxILQ4UN5km2SMT40glDgTq
+DO8zbS7ren1kwJD+/FZ/MBnsKDBnWZfnxE9M0vJNzkJgknFv/z3lfgqKlg20T+uxMXqWkvnQS5k
rsS0Lcnm2J89g48sSJCxZbgoiObNPSdiZ/ToMqfAsJkwhqh/Q3Bf3BvbZPjNNPLKJv9VJXPxtS7W
r1ACVzHpfC2cU3fBdt5wigOJbHnoTG1UcvSG0GNlK6zKwpUaXv+mwGDB4byrc+RVlcuOlon3ImtS
PjsKSU7ZD9quhNhmkdvmRfWrrC9zRy4QeSGcexgzSoeg3XK/SWsTQBUbb4U2Myn4MGOiVu/U5DMJ
9xgJm/yulz/qjFDo+LVtWq/vRsiJyBjh4hquIK3C3nRUYYsVPhUJd1yZ+WEmDqL0ul/peVcDD/Gm
/tcUH7XqURs7txY/lHBNcNQ0kmrMfQp2VXwF3/Ndq8JULBNOp2kh17wsloUxCnsjCZdXJZBepaUF
1XkLx4RNOPTMYM3kMJ589cFMaK4wWGN58mqDaGUO/KUNRaSCXR8QV0Jbd+7X/z9Tm7++4IWwsQ+M
WG+CYClaCZ9gYVWH9SKaG9z0s/CSO9Ow1dO/35plLfyyVv5xTYy/18oMR38zh8IyrgnXuP68307S
q22ir9Cc5S3443MulInTeG5jLWcXTyVoALa0GDDuepQQiHk2WfbQ3Ec+SatvRAITF+vnvpXgIcQe
CtKcoWozeaICg/vAllSHxBTbUnuTq+4YkKhzRnNHFYr30FPeC1iHmxlzMNFDXeI290t7DKcHxxkf
6oCkPDfGPklI9sWLn6ByIpyXTkivDHZ5jZr+VaLGr2avp+upyKqiXb5/VpAz3hGWG7pFEQIaULIf
up/palhCar2JxuXxmjxN/qZ1xANOq5UBM5Pzy6e8aIVetFJTPjVsvG5l4o8k5261SHuICHtAf6Ko
q1Sw58Ab9nBMInAMoavYzEQ4FExPeLz/H7yT361Ef36ri0dbGRrjLAUWDa11+mSyGxvKZjp2ru7L
azja16hFX0V6y5X/4ypcPNfV2ZCVNufK49VE02ADz5Tt8/siEw7cYK2kaxRWmLhnL6NOtK+dP7+/
8398/sXzXhZNMQkR7xWjzfWZFjTjX+mNTrJHUbCgz0UneP/3q/ztTqMuuhJdstCvXcJSzLrMczXm
zve+/ItYAi9yjGeaVAuTA9GQExcOUG4LUfaVg823Nfqfn7zc/T9PEfF5lpXckH83V5eFi7pCau6D
4UEt3xkHo3u+aSlKEOiyC4MHJ1QGiG38XMgqIATarbqrWr5qHEL51hjW4Ae7TTNsg/q+lLFDle1N
SoY1RQbAIlKk0Mr1T0g/dHldxscY7f21tfjbukpbYBIyIk9Nu+zAFj0Cc73WmKAjHqt+gG0cIOnh
29Kw2TJQr7cMXfhF0P2BX8kbUq4jnFUoi2BMtUx03tT2NR23lnJMoPU/1K6FxT++bZ4Iqkd/QyKo
F4h+TK29n53KLjwMmKC8b5NkJd9E+/MvRh+QGBAOkwf0WBMJ9Txxcl+4+jVskoQTDIwDiXSSyo6E
K3f0273yj59vXLh5ZlWL++6sLnd0oauTUdQjMcGFcEZJaBpe1x9Ks7E7aztuaZx4KINeYdCdi/WZ
kITWDlUuQ7iJ1U3iCKKLpSQ47yT19soj/12pz7K6WOw0uE2XB5w6S7K6Thedw7HBgk1tU28KrODI
3l0R/WSzWQau4PGuFJvKMsi83Df//OCL91tKRwEGHEf5lI0z8JbPZI2Njz0ozZYQNIWpTtytapLJ
5eqw3OBl6HdX/TLtxR+erapiX+ZYWEDPOAqwt1eRQA0zNK8EX38jS1myVxHFY0CUEadcHIaEYEiV
sBJVys8RmpSdwPKy9tg4zWGTUY8nCCOp/eD1k8U2OItWPfkkLpsz6fVt4JvHikBLi6EGoFmVEetF
MdyMqdQ3sNJO4tvkFMQYnEl1tHVE9FglQIYzgSRzK7EFBlrkrgbrEQW/uwD9uYd972o09Mu1VjrQ
rxjKw7e8tnJ/e8HQjWrWIiBF5X1xwXK5MYSwUJdhpaEQXbgmKRcW7kAQIM1Ue3glwIQQRZJNlQBt
r925EnbJVFhy2W3gn9OVA4SybFV/P2oqLAncUApjD928JMuJXDFdTw31JGeuJO/1aTO3K8XcAKgW
wj0jxOWeFuWdUW5EeTfnL9xWSVt1KtIWjAzVwwjEdaUiiGh+zqZHTtwsvgwM21mOEClPqGIHf4x/
ze1npfihfw2b+bvK+ccP0C7WkkTrTTVvdJW9sAJHjcCDpjq9rRpMVBmvGrgU9cDxA/QopiEr2YnV
Nqy37cjllE//XjG+fQItxMGqxcySN/iiMJjauDTkwVRPo8VR1gN+Yeq7s87BgxacKqzlfj2hGqE7
wSF20VOGHWksgGEQra5KN0387vw8VGv1o8m8SV3zzlzbe36Pfr9esP99x4vFJQ1C4Jqltcwqw2KV
VEfw62K+laDMYPSLcU8aXtrfK8lWkMiut9VipXoldJi43SKelcFzgeU2XxSnlJ0YNWciO5q5r9BF
jYyviGS8sl18U27xjBoaelaZKd2XoxXj7SDNBL6xsO4QtW6VzCk2jCOccDswHWwdpA2GszhPA5Rb
hIMnV96S7++ryYBQkVCeaL///o8SpCxnoQhk/Jz65NDDV/bKSOBzZGftJsIcuBmsfbfAQdv+s8ep
wv2POA848u1SgOB4Rmc9gbpRwcn8TAbIerVdVT64+H8/f+q3b/P/vufvhuwf37MLJ00ZLUH9PZgo
T+nwiFJLLn5NHj5FBYc6tg0ChroXhNB4kQqCLjSXYBqkgg+qyamQ6WPaOMOJB3b80LCfREcUbtl0
FCU3uZkgSXJeBM9fHMzEyUCYwSILzs/LbCo5apt//5xv+prc+D9+zoXgJzD74lzk/BwEl6E7+qVu
t+x1nuBpxbbzz7SPHExSyc9rL8nVT5b/rjkrpZQquQ01XpLBQ9bCOdGfGPoChTYOyy7b3dNIuKZw
gkLy3XJsIm4ioFn+KmYRYyHK+zHSToBfB5KLjjGiV8g/9dMZwWDrSbKrstNKm8IlKAftRnJep7M9
8yimTlZvc/ml0+6b9DhEzI/7gyisE8wVjFWEtd5vRhHJziCjO3aS2VHAdDEpLVyVyWvk6ptlrtxm
6yJdF/PG4piLsBD9OPBnBepo6A7dqx6s2xIUzoSkArgU1A0oVxgfTEaX0JS9c7RVOGaTm7iZOz+D
8+wEaF0CJpgvoXBCLaw+4FFlryNVjwOTupo0h5FNGN+OHA6zJ+nNNGAzO8OPeEbi9zIL3sD/H/pu
aOe7Ivps3ioHVXifemQ7qeUaTTltnb7fG9k6HLZKFdpjwOOdbpgCkoc1/0K2f5u6oFmRG5Se2u3E
tR7a6MmTDQ1/caY1ZJ/BFtWzQKQQB5p4Y8IeLPYEMJlYEgDVw67GdSrSWSJrhbdleK6k/VBshZ0U
wQ9/pDQdu3WZvgDJJanqbPhkI5LDIloPAkNnGLpM3zPiqPWHNGOpGrejRz9qVxfrf78z35zQl3fm
f0/QxfJ+Jrdo0ptYYwmQVK8WboXOgR49YT48Kj7oQY9R+anRFkbEoV0nT53mme1Wr7lk5W5xbxbX
95yvBe3fX+qi7LFIFK3mnMea6x3LW3M+1giHbs8OTGejtc+nyIlMZBAQZFx52sYqY7uDUdwwyJcf
wKYjG2kdTXOFJfBZYmbfjNzN+9CXriV5fSPy/s8froOKpya6LCJNcMS1kiE5AuqI/kRCGusJPEGV
D+iIS8e0lnlUb+4UffEfX1t5vttq8KdTjDFYhAN+aftuGzGJcrNRT0Z5aKPK6cedov1Qrcw1Jh8q
OKYL2qFIruvHqtgI8qaeyG0Z8buAuejLrZj6RLwpTlAwJL+ncCR5k6NTd1UG/s0UfLlS5nKCJdv4
S0dgYLNuylheCok6w2LmNbnfgRdHXUyGyOxH5MU7akeL3JU/5WFnkM/hJNkzAlkmCDtid3IcSGeM
y616j6X2yinqKyFF4vuZVGG6qooKqKC/1/AarzJHb4SBZHIC+XWV8X5WF3q/INvYPeJwk2SHmZP/
5L/uIzzV8P8eEfs142uu807Y118E8ga+LPAad1VGf0X1z1D0okKUK0OYkUPTQAu25uTkySZSP62M
wN/yhvO4mqyjEmTdm6oxISHEQjQQmPP8H4TgINNKrqCu1Q9qe8qSyhnHXTHeY0rg+AI31C3C3dB+
9AkBXdhv1sWwi58GD5AXQ4EJHVNByLQ94hKA2yZBt43xzr7khtvmvZNsjHqdEiw+GsQFvpkUfcvU
2Gp9ksZz4zERvArEQ7whLpdURFoqxlo772nFS8UvyyCNXdoL09Hkv+4aNwlVJ0CQC9eRu+wxD5ty
WHsCIbGhNxd0ARVnaLd9+Qs6v9a/d8FBj0958ojC3++EbSKtItQfZb1RKODJdOlz1xCQlhJqlS80
QCBP2hK4C+X6KSoFp0cjhoeoK977mmRg2ErTCrVf55cPBqjrMxPlFSGWpZ15RDRMsd8Oa1qYClOm
JYgErlUinGpOzOZTg6nanxuaMauOAGU7DnbNSGykQ/NBR0N8rZH7zaHw72fiYsnWOqPvDREXUqeS
Jzu7Dera7EHuyZT3Q3JtSXck7xaZkBdwWASbpueHbviFHs0IQCH6BEP8exPRv9aRlLpsI8swA1Gt
dbFeB+egAiOA0zTh7DTLaO+J3bHIhUBtXVlHMwidKD7Nfqy+lvgRpxspfuSBs+zzje4sZwVhcjgb
WtEACORpkH9qhyz7lYbvk0Li+n0F6zJxu2EhT6n5KRc2ws9+PE6dLTW+0Ls6OuXCb5n4kZ98U4db
NXHnm3Iz3vQHwdVeRwSFkGCNAZnyIW52fbD+lLUtqcAayw3m+HBtJnf/viba19JsKf8VFpLFxvvF
XKcOeplLSbzMT5KIly03d+OwIdcZDS/dheRZIUlIr3etAXt/UxRHoUnwjoBvmM9eed7nwi3TJ9XJ
5BvMGcp5N7c7k5/VBVtjgScWu+V8QarhXP8oAYiKd+qwG8z3SXrq0p6ynPDVyRfORHYNHRlvD7Jf
urHgDusKSbkTyne1eXd1wPi1B/b3r75orc+ROiZjxLN59uioiHS2PYFfCS8Eu4zBnmwr4yPe6ZVx
lYOxPPZ/H1T//uiLpbIsq3wsinyRn8XzDJhuh92OQovYh5D+m6Ou5gaRdzaswvQTJbDH7Ea1YSOy
WlDNpaRtKwLtT1Xz5Gp9Vt6vxn5+04jnK7KzLLHvlvxFn0xu3ajmYrC49UE64AOjFT+5tcS4HhIF
5Yr2WUj3/34QvxEb//2hF2cTM+2HLjL40DpfNZozSu6kAXIWnkUCkqb6FjfiKBx40Hy2ZKC1bwng
l6BZp/QGM3DNGGkHJrbl03m8aX8RS8WcZFoHsx2LNs3VhlGtAyo1Ua+cor85VP39xZW/N+S8I1e9
ncPlWYInUBAY/RkRrblo/mISFVhQvIYK+1oh8I1rjM+1NIbUzMn0L9ZpgeQpQRZUVrPN7AKSAT/m
jFyxcq+inxVsjEoZoI7BIWfYEFE07+UK1Q5a2wwBaeWV0WdLePtAUI2XcngfnvTx7LSR4cbdMRNp
txPOs6Axj8P5bdHzamhPByKG4Oljk8CRBiiiOrbRYZlfI3+qcVA503kNCtmM3DOEENM+o6GYtkF2
wPRassuM+z74NZQ0qrYl98V6Hapth6+ctjyCivaXmmBrcTkUYdM2WhDFgFWRkPT9Zn4db2PEP82W
l6Tu/JpTDHMw66epwywyn1pe4NO/n8nvX4Q/LvHFFtZr5hTXrb7QOkKifiDDRG4U+agQfhSeuAPv
+VYNV7odX6mGBCrgeQQnhKsGO/nF8yTHU9sNqcaH0nMhhP1+yu97fcNIJVqzQgfIMVAR3VqUKGz8
lJ2DSU13DSylLZvh5Tr159dYNo4/mi5Kn0ZW28vSaUS7ii7RWM+I2ub5NqAq0lRPn+ziE8Lh8Ea5
tlblXwUZSsUjuaZp/TbBqiR5J+0y92zsSWw2iSkWhU+JPOrGMeOdQcOF6tDNfvaSP4Q24fRNe7Sk
nYgU5hFq5Hn4Zb3W2UsVrgnnDv3q0P6Mj1XzBtJJC9dJd6RVM8Bq6zp0f9fuwbLYfPnxIB0XTK6J
JfOiUugqPegW/h3vdLBa9v6hZRH+b0lJVudrx6Nvd2H1f58nXbR7pygsI6KqpNNErdZAhXAlyf5v
QGLdDNFTPdzJwumc3gjNfYdarB4qRzX3cXkadALRRnvSXAusTfw6zCDAtaOMB124O7tJ8yORDxHc
IvUOS5PZ3s+6k4P+wvpgPo3EUjMN0wGWMYnhZuXzKTVxQpa+xhn1o51WZeUCaEACfNMJu2uCU215
lr9cZwX6ELMojQt9MdswlEROrJiQR7ruRvMiQ3Jo3ELzZgXapd3RkrjHgJ0fmmflgCmp9czJp2rA
YJDiEcS6PQp0cdSVxYGxv5/I2GzRJXAwfNU4GWi7ZSP/VfqFY7wGEn8wCKS9khbrGAJDcUo/6u5T
pk/DW6wwo7tJhV39wYZhdQ//Xkq+UVohJZRh/S0mla9JKWkb6bFZj1BO2q1K4zJ/rTZsrS5e+Omj
LdZidxjoGiD6+qFu4t4D3rt6xIGO3U2wS8YUlbfkhge7or2ygX3TW+FMzthWEdlFdOmyDaxWVsx5
slFOGQFyvNxZfackMLfDNe5bAOaIbH8yGKE9GL8Imj/TTe0ziuebdg3gxe42hJ/9H2Pn1du4lmXh
X0SAObwyKtiyLdvl8EK4EjPFnH79fKx5uGVZKPWggbnomW5TDOfss/da33KvFkrShXfj78s67/qm
qRybjdIqHMSFu/mjD6Y9721QA0fKfghXYzCu/r3zgzUtilydOkSzP5JDspmqDXM17SDR3ho6n+Ta
1rn2/v+R1J+9/59+47oO/bXIqpkm5HoyIjYtDyG/rQgUBLe/T6ffcPAidtbulaShIfnQ+PntRlYe
4iHokVZBjXoq3gVPOsBFazGETzMsw9W+83OyEGdyQA17+iXLuyDRCAykej81P7FgThjBaW47/369
L+2UyOVEBYqMqSucrz7/kLbqljLBWbBWtZs+OHGSctUnsP2rUmFFpzG9uIat+dO0Or97prQuG/jo
UK2ebc+hVtRmMq4CYWTU0XFwx9qh13mQsSLHW2p5YsYIVhuqg+jqrYuAs3wTOn9galaCY6DejufX
f9+IrzESsJBQK8OlNGizgYX5fCNMcZxCItDklUlsqZ7kD0T/4q2cGVj7TbUbWYuKfVog7+vt9VBo
H95GvAXEOq/CSk4cFRYeW8kCzAYDaZeEcMbfzO5wrX68+NnTR6Jbg+4F5+7ZQaQILSVtStQaqbLu
51K4S3WdSvFeEO8JcfKV0mZDMD1x2g3k0tf+DD/mdSJH9dtJuRHbhwblm+UjJefQe2UDVtcN7/Oj
pVUIo42QTwVa258B718fRq1INP9Og8QIfvYo+l0dbduugqaYBql2l5wcOfxtRW+j6s5sdSLqY18i
yV0MLF4DiZ6+Q79QdjtYy66mulAgqShDdgtRDThU5wBW0dXCqtpwvj4Z5HvcZ9ecAhe6rp9/xdkL
Khlj2knjyKKvb3okwTeoQnAQej0QshZlM57ylV0sgN90y6a68lFecGh9/vNnH2VlqUthGdzEtYox
PxIvvE+K7016Nw+3hE9ykkRmg9piwQ5dADjgy1hBoKI9f4/Z+QfGtnu93BC7EN9Wgk2llv/KtfV2
Kpik9YfTNZTSBQOKLsoU3OqaW2XSovn89Yi4T5LyBBBkFeBpw8EcH8TujkgzhQMML2MQ5h9C7g5e
7Y8baZvW74X1Nr1J1hHaTjrvri3Qylrlnr+HZKyhEjcpytm8P1+QkveSHCfdqknrtmwJA2SFNshd
gjwr01dFf+yfIsZNpwwjOfl13gxlQrmJpbccWEIBtpjAaBpvJYog7i99OexR6n3S/1ZPL6OGtYih
lWhd2dKNr/UrCRuKImHmkTRi9M7uI5CKeCxGDtO4ZIjWg5qhHWPlNyPmSOTR+1EHxmOn8JGQOZoT
4t24teDJ6Va0DjDPVPNRes2yrSiCCXqUfP7RIrJrg2H+Lhbt5kXAhFnbjFvFRxaGVNqZFjl3xa+p
iMGIOKaCgAgSlHmQ6JjBlAVPUDTbBKZJpgLjtz6MZTv3tCUd2JqyWz/mGWd8b3xhm8jmDD2qOyl2
WNFnI8DkLpQ3KoAJ3UuuvXGXHjD8XEQrOGUUWHZnFeggZHM3z7p47E4PVv06qbQ8LN/M7svHOt6J
lY93o8SiunZBnNYNFbAXdCUCqMl2NdF6Fp8j/DP4TFeL30rGnvHcixTcSL3WI678sbDWXNllLiyP
0CLg6EoiDc0v1N/TUqxy7Qxu50Ipm9NgxD3BOJvKjI7WKiSgz00gLaOefnzKl5t2PbXsaf43PspR
RnawNJo30dwCcd5NwoGem9vHb1cbbet2d/b9cKEralMEjobe8fP3A9qtz+LJWOPPan1PYA0naFgy
74sUTLjDr7dFLghBdOnP9gtE3vzqzhqiUmt4ydYzeyXcds1mMreS+VxU3+LWU6Rfcu6xNXdYyTQS
1rO3Mnuq1Dt00SIxV5M/xU8VARpu1m1qCiVr2jiSBCdtE6JFxEwMseTKs7x0izgRAAHhuM05aP2/
/7XVxWnb9U0trPi4yi1eGr8e36sIuEHWf1Nrf6lRI5Nl6KLDmI8MEDvljvPC/LP/gcJb2fE91TfZ
TchH1tjkfO864C5X9+P1OZ0/x78vcl0n/7rIiQ5uiTAPMsx8l0lvYfMjdkx9xBHYiCQI8V3nm0XG
BZXDOXM7kSmPa2g+Ofb6vDcUqBpHbNfDEcAX4RW19VwzT2N+C2KOSdkfPtoW+slgeta4nZgRuLDK
smtl6sWXg5VxHZ9ZAEvOqRqrNuEkDrN4ZHbEDFT4QYYnGRZp4YzLpqfzVTvcdC+b3mJ31O7nlPHk
zMq0KRkk7UbdE9Kfkc9UqNjjycjUTaw+1D85G7yI1+gLX0nZa3jjX9d6VjzUTdRMePsIVfHrjxz9
qpYgTthb+q0Zfkvbl3p60nmT5wTOgIYeUeqOcudMjppTurlaEdQjpnuLSBP8WOQM09ceZtzjMCRq
7i5nNqYSLBWmwRz1oOZ3aA9K5JRvxsKHgeRZog07pB6tug604mZMrsBwL3h5120eSYjKTJMy7+zN
n9pFMYVmEo8lyCuy5P3h0ewhLt0R+gvvmC1/slsaG7GPvJFF9DQ+apKHU1fCCwgewzNOHuYT3fBa
4WcUbVt2DS3A6ACaLQ7d0lyQ8jGc7Q9NA1fTG6dHi/rL7ILutDc7r1hti5z2071aPxhFsLq2oGV1
nDNFXI6ScwLksImKW7ZNtbAHfWPJL+2JQeIEBv6jbTykd65Qgii7H5Vtn77Sh2zju2jwR93tfuEU
UJ5FPC+ztT8trpDa88tE/BHCTYAHTpf86CHN7a4tuuqF3f/TfT37WPVTFfWNwH1tvSzfKQKbuC3d
tLg2/+SR+zIvC4Z8jG1q8IPIrVUUN29GSDqkLNgKuCwnflxjCIG8KDax0CGJRc+nAsRpRW6h4gvb
8LmtHZo2eu9jcXX+vSTKl7Y3Dk/reFtfmcFnVVe79Jo5WVCSS95l/oWse9UHIJ9ZdqumR5E+/nAQ
CsA/AUGmdeGrm/9hrr2WSeer3t/Xcf4Jin1u5ENPAT0zi8opozncAkOE6Ukx7UIrU5bb9FtBMIWM
HhiV/RaG7b9vxp9z2JeLoDm4mnk1oAVnFcqYaCRE5CWNWH8mux7OD7cCCQKO2zRIAh3dBpKxFrga
jD7l6rxqvdfnfx4IjMpSQ4uIo/bnlZ/4rDyKRl4mdQ1qn72+/zEWOxVM/8kr5LfFCgZzI6RHLK3g
5Pwa/0xnQ0nOd435Ogq7RrkdNCqNH2MbVM9XV/QLrwrUPJVMM8AbuELP7k5TyOVpPBFSUgg3ZhHk
8z3GtNMmowMSULPGqNrzX8Lj9ESZzYhoanmxDe0BAEoGk2PRRDsime2EsxHDi2dmTxKBYFcD0C80
l/RPl3k2cNQgQvSWRMbIehSTwO/vVxnCaqwsEq//ySJxpay4tLh++otnzy2ftU5aLGKJZITqBCtk
taMeRJumCEjoxBV88eH0jZjH7inZF17yED9WL9OD8RDDxRPWb+y78H3pHAmoRX7fKvts2eUaNdOa
mFZPTH+K24IbmqG8Uw8ZEYU4CMhz7JziRIl8n1au0TpW7Vn76UnaqCGoU+JBCDodfgrTcQw3p26m
tgdh1Nph4y3LLdp/wtCrydUmN503dRs0+b2kHfJ408j7Ob1jJdbSPUMC03igroYDYatK5CelepNi
tUh53qUq2VAYTsomNm7y0dHbK50J48ILtzIrWZyQM+lfjqiSoSxRn8BkowUfffDfrzymYBpa1/qh
7qZX4aa5Ld/5EG3SOFEWbOWgfKKG6EoH0Wo72+3JJdqoWSGOrGe1zRlCR/e0vg4M2xzRlUGZTQfZ
TzgoUaKgoAcO+ty+jQSa6O4JqQtkvQ78uNNatnWsaxoKNQgr0++e5U1LgMyT5oywq7IA3+XLldXo
gj4KR/5/v/887qots1Yr24Lfn25GwGo6Y3u5fxaGxzDZQlwmxscexsd83Guciae7TNsX/WLL821d
BSkya8GWek8BTMsUF4IK/y1QwxfPCO009QvshqbfCptqc9LuddVFzzQU3V6sn8f187WbTXRTntzh
O58xuqGCjoAj9oFGfTbzYa+QGVLYI4Liox0W5oyZPl6Et+TBpP6paf8wwCZKcnyyOHiWzCdPzth4
QsPfchTEle1WnPa6BDsTbOZ+4CMxg3Hcy+Gumr1c2smTDxI4nlJWGf8k7TNaKfjcVxwIJ1/PbDZj
5FaWa9V+G+6wN+FtoueH6Fj7Lom2fA9v3zkBincZSIwJFQjx4EFt+sv8WjNaxF25vEnFjdJvlh58
LZ8b9R5EC+xd3r+fpXJhe9NMU6fPxvqufFGgz0uYG6cw6o+anRyAex2rV8CnkmXr73mAFwlmxN3i
lpVNkOhmpS6kxyV2QCYzk4SOL9niXf9jJc8R3/BzCYbVEHM7M4A5MrncX4vGu9Qc+nS5Z2voXDRG
LFHaHMPb/5d8do8RHdM7Osu/cqKoabi+4IaZXsKNFcDZSPyI6DLRHklPu7orr1v/2bb46WLOlldr
FussjFM+A4ecsnp0ZbrMHiU6+jOvU7dC923S9/EeFKf1DSCwcNSucQwuWAj5FE18LtLKzsUj9Hlr
zpJV6dTX/bH5YZE46Zc3UusJyppw2RWOvDjYZ4FNlD/VZ+pqoAYJ3VzqemyVi93nDAI20a3+ZjhR
8afYrQJz8ce78uScKhj54wu0eYlIGhigpZ28raKfF/WK2erC5ODzjzgrViMzikccaT2uU9ZRYtYQ
fq/509Gt/EQ/LaQ7RILPVZbgHwfN1wf43807KxxIOSwy2VhvHnC7cvFJQjYAzQYANxUrIBCigoYK
7A3piOygzzcwO2SEg3rx4DPD7l6qN87krnLEd6VIHrKuE2cl6DQ5AnPGLK4ZBXnNYizCeSm3NaTI
Gofn5JADRaqfQgLHBnxf9QuIAYGU8rXz46XO1qe34+xzicelz6KaH1i9WncCwMSTnWreGD2AR+yP
YPF8dL/9hsgTr3aGTdYFjIYCOlg7VbZr0jTJp7eLH/JL/533IOU0gJ2HaKB/L0Ly+qH86zmcfUj5
Ms0xKov1Q2puhFdE6+mAEt4uEqdCH33XPoeuVNjjPSEcKTXaNwKetuXkzYknb9YxYLu7brq7IOr5
/FaeVf5qKutdnOX9H49/vUPhKXrIotmk69eVeKuNeE9PV2gL2oUuy6dHdta2XfKiUmuxgvcKhFz1
4qcZIjRdq3bNGSY4pRY3yWJja9JMO3uv36N3XsbKtAtlH2aeFbrZL47JytGUX4x27QfRGux/4BZA
Z13yj9i5f1IZYG3B5GTBcQ7tNvFqZtDQtaHTrBLmFNB6pzlN5M7pU2L6/37cVz535BWf16xOLbJT
U/G4O7c3nYJjA5wRdwk6r/rIj7Kd+dcq4Qvac56lJXOEwWXFIeasB5nMZO9JA39yDfsIMjt+kp35
gAPEyv2c0HGmgW1AtxRyDZGcgJkaww1BO0HckRl6Myp8zlBAjNuIT4LdLg3Ca1XlBW/s52tcj/R/
9dekIUnUZb1GGlM0ZYxHENlzjMKbtXyemLd4CosKl9mzvaADVmGsfsCs1iNPbb0CRhvEXcBi+4aw
dRTRmunlIJ2er/UWLkwNP1/o2Z6j0ulOLJ0LrRSurlIdCxTu7CizL7Z+vAaYuyJoYiosnCh4CiSg
hzaheonmCflOgwW9/MoiTDL2JPvRcmXw8ecw/GU1sVYgMTPorw0+8dTGw1KUvF7WLpy8UPWN9Kad
vVT1ENXQvYghf67SEeRxbg+ZCdvnzQKnrrOB/fWkN8seVSe4dHgzBkRmybeSh0wIjGNPD8rRsCro
+9TYp6WrmG4zeXmG6vzDfGUPbZ9SBnmwR//9zVya4/EC//ejzhaj0VpG0NEsC6Mj7/J77aYcnKay
T4Nrjh57FO/D+GbSpHwx0Psb9gSsBXNj4ZD48Fg8jVtKXtODi0YlpKydNBv7xJISJWsjM0pe5KuB
Zutb8K/HcLaQFROnJCXjirnhT922uYt2hTP/zG1th08VKt7m37fogpAI9zHdRCRbTOpo737+fobW
AJg1ht1RFZ9SBlqnxhdz97V7HdwQvJ+9KiSXjXzPPzER89vRBgnadi4dMADaQPAn/GRI8o3dnB1O
OYx51ktr+paetoOdk8iSbnpW4Yo8AoHWAoPSnDnLvQgfyvS0zB0zZIq7eNcbOx1zFB5h620Znq4y
XWXx635pAGwS8dKJMkKC86ZplUuwoaMqejSTTSHiYGb++LtdbpVMtIdw1yKLU8kQbk8/o6KFKdXT
KTLtOSMyWnutxkelIzZxI+puOb6U1q0SPxcLgm630zm8K+QvvNftIcKUAH14zn9roR+poq0lQPaI
omnbQyvA/KvBE2wyegqERNJr/iilvYU1C5VfdtrE9XslBIMRpJSjmR+We6VZs/VC9CeK/jNJB4+0
IZsekqjsdByAwp1AGa8T6ci/PRhH/IAkzlbtA9UhrMyPMN+TRSzXjqxjw3CqmFQ+ea/MN4jiKsbU
HV6PNXUuFRy8ebqrBezQoL4l+PrqjcpnLWfHLL5XOQtmP6zhu6St2g/+K40FeVuCGWDXEk+POV0n
IWWdpzXEfCMvy9O3MtlO6SZPHxMqFOBYsxs9M13SN1OxXyzkZyShFjehfAAcDfxShBGe7joZpvCh
lQhQOMzWcRKDvP+2JE8mTWA13oftjr+kkjVaeHkRVL2vvAjOj2KwF/F2KfcL1CnjGVR+HhgNxmSS
oheONzjKCqg0NP3hI4S1nfNmF12gCu+G9EC0QO+Kvv54EphKOxm5JtWTqN9kwk99eDJp6M9MKUMB
L68nQ2X1mvS1mzeS+kqca7EyWhPUpG5DgxVQsGKTeba48bgJtXcxuVswI2ffIyxE00pDwaXc36O/
/fdnfGGl4+VWFT5g8HsI0s6K8jHs66ifjOhRudOD2Ru2xDvAkbc6D9LDDGR4n/7oRFey/JXEDD6R
w+bj/E13QLS9WKjDRD/7UfxM9xjNwVbZJBtQ5lQ6QQhXy4qvXfbP13pWX89hsbTxGEaPxPIGi8zl
PC9P4rOe2/pHKbLhuT3pgjTKkLrSulABDmgPsby5fikXrOSfL+Wshtb0yhhL2Yoe0y1WtQmj0psF
IREQMKZV5ugolkELOl3tQ95V8gC42JVewgXBDpegqUgIIZp/VcyKUzZZoxDFj1hfMRfFDyvibxeN
EJ8ZtWIQMX/3pO3V9wr/aLrC4guFX4JIc5NkB6A+kX2jPahP9FfIzIIPM/pCkPwQmFYnRBnQQJtv
16qfYArzXrLI2rv2QC8cmD79hHMRbsU06iQoacxdnGtHe0X/WNj9Q/6jZhLFWYlj801LFNf7cFe+
Zbi17PG2VOw6D/LHqEYq+GfZ4ZRUmLcRJgT6TbXLDf8fLvXrQWG9VObpnPsBTRtnFYGaGyEPI48f
mfDotFSDE82H9LWkWVvfWBWOaF+1HKRnBVbLDP3m+FatARz2H683IzM/Kp74MozT95aE57i1BZNv
5NpboV38Rv66zrM6oOwnRWmLMuYbyTlRnmxmJwyj5F/K91YFYmwTNpPR4aTzPt7OhzviZsrWHX4q
gpPoETJHLwH5DQd5zxDSzm4VCy0KGHdCI2dfdo3KV1M/rD0VzYUeNIrfFd+A99lORiTOtImZyQgP
Ub1J6g0Bpf/DOVH8WukYBt4LimIZ9Yh8/tIos6LM88nEZScGwEZKNPIyTu5xj5tKwJB4yinHvWT8
yCOoHU8n4V5neZdcGjb5ctCabZP7pCpEul123qm/CQWPG8QbV3ZOjavlwTrmL0uwLBsKkhzFhG4n
97Q64+p++F2QXInfmJ2VYwBs3OVQ0M1AokL/kra812O6RMzA+LJns5jxbvkQnSMPj0dl7WVqcACK
IhlxqzrEZXOUH+ly8m9CgaOF2g98ebaafItqLBbtPhF+TdlD/KI8kF3o5DtInWZNIE11E+v3iuGN
5aZLD1TYxXST6Lv0dLMk5Fz9WtL9RNBLuaHZ2VwdUK17wuda0yDSFVgcMyBT/rJnzHFSVLmlCwyo
aKvLv8336KO5ASJgflP23H3VxtuZvvzpIZzQxO50H5KLGroth3nM1tc6Gn8mYl8uiBhAwPswJL+I
r4phaVa5qnAciCxGohsFbeEO9VNe3YUP3dbaj0AyFjd5FrcreeRevxlUP9PoTvvTUf+xaojGDfq7
783tvI3AXB1ygtbv8b7gjQAT9bwEsFQY+ykeAIHltgkyVNhEkTOR/L4hP3K8m0Ak7+j03f97f76g
uOVe//fTzt/2akn1oa75ae2OdISApCLMEdk+mQN1dJTDqrGF03dI0mDd9RoIXZZqA1Ag9ah1JoD8
+TXq1oVhN5dkcYRnCCjJ5D98rvyNglrO6rgkojVzv5gZjtLpqil9GZhWr2TtuYmHsclQciJRwD5E
LIfE1uUGWhUnNVypsfmoDPxO2Q58xIr3Y4Lx3t2K36HsheVmr2a30s/T96U8aoRXlVdaIpdv6l+/
4KwDmsW9MJ4iXuAWuTCuXY76tka+Xh2oGEUJ2fsFjB5eWP7e7ueN8IQPdH6RBDs01rsKkvPp30+Z
4KELnxRibYB4qwPwy8y3ba2s6AeRN7gL5pSAAW8yAyAxVPKSAffXMyBE9rYmgTkgSIb+sQu9QCFt
iqXv0Xw/pfCOCZS3R8IKrK1F2s+ybwnCMvxQ2pLoMy5BO22KaaMisEdyoWxY0xFuLDshICzkFB3G
ZV8AxUhEN6ctOdJC8BDw4tOI7k53MMcVJPkWCYA3C4bExh8YvXDCY+7gxpvpF7KKTX2zzN5JdU6U
8btT41rLNpWfcuTEoCq+SdJuflUb4geBdEB5dVrV5UN1cZeMvvYexa58N94b002j2SjqmYzmlJKQ
5JBFSGhoYo/0xhPJFIbNuSWNNjCZ9cWeJ084vV95Hutufr6g/P04znb72qTPH7eLwGmaQCrE0O1B
4X+ntJ8ZPK0S0+ld3GCrRWpy5U9fexPONvBOMSJGq/xpBC1msALb8gSunWfeRE+reLnPnJ4lqbvS
8tDW4vnsJ1u4UVhE8Wt/RU5pejxGhiovqydFwrWfP0LXKObnWO84DWyVgT49VmmUFzkiUt1AlkMX
O1lzNjIcinX9zpQjLjfjABrhJiYtI+L/VRW3+G/tuTEezfTdtK2FHrKCSJIYxl7BZHE3l6+S+lgo
zyocIVQ/m4Zo0O6ukDdTAjvFj06HOb5LxMUxllcqjBOSml783hEa8/3ft/5CKwsIMQwKEVQfvgr1
rKUhjeko6YmxHI0VjeePoUf6X0JunBNmQUP+Uy0xECZ59EY09pa1qVJ/jSLGJ+LE473WPWJwN9vn
DKFKGG7q+cCrPlU0+VntZD/UtpN1I87YGsGKJcC2jySBbvp+P0c3ICcbDMZBDlv/ypO9oIn//LPW
kvGvTmfRK9MstNpy7AlbiAJVdxuBM61bPhk+Dh95IyUv0oj1KQVKEwf/vqkX2pcr2XndlJmbcU45
O2D2eTrTZ7AWpj6JuFWrQ8ygDCTQxypNZfhjZ+FuIPuGz7jEc2BjjoM1TyUqe5Uzhq4ASCYYrnk+
L7ASPl/W2VkSDmjR61m48IVjvI3DdeGkCTWEfjZuLDhCJ4fuQy259XZ4GJ5pyCipW6KOAwAqe614
3dBz6QP8+0adHSlTIe7myuRGragoQXblbIfyYJuAO05zpvn+KKN2DpHPEG7474f0p4V1/vEb/I9k
mAR9UNh9fkX0Wu600vxzN0bMH/Nte4jvK/FeNp32sDxJ/Z6zl9SuxVD7g5YF5bDAS/zCXUKXb24H
5lio0hFQwEXteZ0pUprguj7s0s69QsJpzhormvFcPD4lpLLrnbiwc69a+m2LbI4gZ2kfVR+F8FsN
f820wgyiRvCOKglYTV1/F/VdCbe7uxu0Q2IBuzhaxVHARPPvu3j5VV+l15BsoPf9KVP/+tDyphf6
uIpW6TVaXIQ3rbvEyCVsEu6B245vwBoIuyFV03SJvMdYvPJWT34q92673FBaTpq7hN84ylx5wPBq
LizvpCzAWEf1ybHp7DNMlRIWcx6juuft6u4zDrL1M8nETM/zVbMBUTCCfad7xTLYYvqrp5FaA0ST
v+uZl/f7dn4TK9ob5YMUBsPWlIOxJGXe4w0JKVOCuHRkAkqJ8jEOcv+DYDC7lKFbSKfKWfMQaZBj
tHLNgig4eWtAvou+ScmxAmIhHpRwl/U3zDI6KgeXIKN1zjucXPRtmJ5rNLTQ8QNV8xXZtpic20J6
F7qa6IBbMbEJTx55etryPo/IchUSQIuXobkvyvcc5Y4Ax9ZIXjnAf4hLbQ+ip6w9znorZ5Xdz99K
/XGpP5LKgvct7PrxXjUfFuXlBAO5Lm4z62EmmfjqJ3epg2SZIAABIYvERp9LCaZiifNY4k3OG7da
z+BC64jZIYk2FPYAe1dJH7KkALTwQpwoeOGXq5qKC4M6fHzrMZqwDx240dlbobaTKcg9krXWa7GZ
sej0+LzEDaoGE1dXRQiRs07LHe2u+X9UnHDMpxuVdjLwEgd0T9vQ8VxTbG1F6u2QhubVngaix0sv
r7JmZdB6ISTnbGkc58wQ+hJFZBJ6vSf8MBdPsgdSUiOfiF5606LD4dwXHVT7d9rNdDf5wusJ0dYt
8VEKREI3JyO3fTONwWmJ+iW6l6bhqZSdXqHz+9ySupg2d6fIIv35YZ5VOnkc1ZEll1sTaDAYi6DO
bhpxI/OEAsyea5LMiTqoQ0qHpSL3kZ4oqh/BfyjS91TzVcrasCepyQUONSzHsrgdkPC05l6OH5r2
aRbvkGBZtQuLEFIPmO/YVfOtwtGSZIjVjUzyADcf/bBXRX70VDwLkPn4LlCASm9Se7BED4V1RXbi
6KrZO5Kb5mAUOzEKMvFeAudxR54BsJIjHJOSb6gt0CJajxxvs58E4cLJIlQltuyec0VC8IfCpFbZ
QIZlWCBPN2V4TG/j5TWBMmHoN4lJuO7pRu7v4/4uUp4VKMsCQStC+56FTx05XfxTjBFcUGG/ZX5N
4uDkkJ3V1TZRswKwm8jpOf/frzgT5T60IHBuxGtzsIsbBAx/TceEhcH9ixu0aZuimjkmgHpcIaMf
ohxMN3EcNNScXn1ENjgSKwNZ6H1YQJF6+KtV38p3p/4VjzumnGtr7wVbwRo6yQBJUjjaIb3/vLlC
Yc7NUq9Eyj1naTfguVclN4oh2dZeiVgyeqccAr3+FUYPoQYqbjkAo2ZetL7qvNG+ghD/5M2lJwse
FFXLAgWEp5V1ELeEl/7uMd96Wb+b5F050gxPn+VSRLRgcq5+0HuSVQvCrt5NaytfVb1eUCeuVmAF
U5RMjUeYzedfZ6nxFMshcmCLPrK1HVGHSpv5xAfqQ9SUHFN2+BQUPN294jUPoGzc2VEhMaHY4QC6
x5DyJ9/k6gp7QdP++crODnEJgWvZYHBlrae9csdmLHKLTdhtS0rhqrh3NYP2hT94Bk0IEqh3LYGS
D9dgnMpaX58XV3/fobPiKp6lIa440x2bdXIY4LRTM1vedU+E1MebOd230VYdt+l0z+Os6FyCQHNP
COyxn5MtLO4U9JT6pmv8KttpJKW5qwkiRYhKxxJQ1L+rmAvqd26bzlBXklap4nk6cib22EQm9oSR
Ay+iw6CiTGfQLTopjDvlyIborgbLKvV6mqZXuQ1fKxU6IDgEOYry0Xw5MEjq1GRmPgkY21nEyYDH
wpv61B6GAQTUcKbdfEeBfkrtfN9567WYL9qv6TkT1ml7f3KXxzTgiFxcpZl9fZBcmcyWDY4PKvN5
lZygvjbMul/5btiY7VzzpN6JDjqaD+lX/oBua69sh1c8gaMnudo+eQeeesroRO6EAYhS6ONJF1E5
aLeoiEY8rDJ+oAe1vxOUZ618jYx7omvm6oM5KyehtbJZWw3EJ2eNRwDf2D1F6ve8OAzLTot3jL/L
0TNPbrQcOSCN3+PanvnSx93JulLaXqhWPv30P9q+v0vbqi7TOuSn5zcoyrPWNmR7vg2nhwiSrX4X
H1OOtZhHPGJnml/57bWP6ELSARdgGrizQFl+XdenMTRTqY3CYy09KM12aMDZvpulx7/md3AsjF2+
q+hbMJnjP+qcft5piZ9FTj3vcqbx0p6eUp8w2gCjYd3SftyZGyJ9XnWGXp07aLZl+DUTW2Mb107z
IZNoTwBlFSwTrji7c0Q7Dybcwx1KJV97Q+5TkjbGuMTEYUzH/yE0gSAHtbHj3Tu1jkKQOg3Pa93X
CyrKzzdi7R/99SSMrFvCshasozi4yKsY/ZGqiHozu42/F7cwPJXpG8cyafClEEkNUdK2cpt/y56a
2SYf8ra9SZzstujd6JeeuJHk4kNvGFFiXV3Fa2kZ/EmE93t7Jry8fEDePgjcnG8RGRbNPg43lfzy
7yXnAons8286K0OzbP3g09A60t+sblbb0WmHsgBH7U/69zeqMwaz6UWVT5O2gatLHEUXrOU/3drW
ThtffpVjl/Sj1QDsxprdk2xKyWzM6BCKbQRU91oP+UIXnGu2FGwJlirJdM7OnsOsimYzm9axmXxI
oE7xbcIjxGTtFqZD9Rh2CFUHg2kUEoWnItoRhjuhs7e+kehrMEtDG/SIOmD5QKYaYn97SR2ycIR9
86vaZb4KbouM4mIrK1uRNe4agubC6PXT5X+ZK0x1Wi6jbh1H+CHim3Rv3jJTd9XnZKcdT88D6+5P
MFOP7VHbh/f6U9dA63OVAqA/nJzIGYLkXiE9y2nROjXBiHPl2pqz3sHP++bnSzyvm9pTEw4tl7g8
rglYqhc9ZB4B4ltlM2yqCgEjNpUANoL8Qsf76d/v5OUVb+0D6hbuZia+n5+v3Gul3BRZiIrFUQAC
hjdrDEbCLYHiwOwoQiYYefg7V181Zm7fuPL7/6AXvv7+/67grH4REzOdBnpUjNkUqNoIqRRS5t0h
DKKjdie9MnDL1wbjBuVBzgyX0pJlDYHpu8Q++Kt9UEuvFj09C04PWUL/g8rQrvYn5DKD21q7NNzr
xKwO2+oFgipWgpC/IVbbOvXL5/oFnstd8pH8ht2BjDon4wo2uKvRiUYenNnLt2QrbzkEwqM+5pvx
FVtI/Qo+xIueVH96j9A7g+dNHULr9I4JmUU28xYp0a9OtWM4PycHTl3+sAaLXHl06xL4rxt39mn2
gqjV45yGR9Fwkg/8FO7pmWGD/JNVHoPPmmRHREd2jWxweWn+75Uxz5S201CUFN1JeETsOGGSwW30
0WE+s7Y5OvuB4EJnHAlV9cxp18AcrxiE2BwtWcDIeWpvw135RKvIxeXdK7bAxUN80iA+aAH/+QPs
OfVV9Ul9/Q5Sa9RuW2Ujx36LrI6DOnmZI1kBbvuC3+ffN/TCocqU0b/hQWLwQY1/tj4P2hgvVcOJ
cCRMU804t0BeLAMx3aJsR2kCuEY80fynPiv3XbJFDGXV90tyK2srslf5vXqA/oceyvp3zx70p+s6
a+JyKmkWuS/Co3lb9U5KP3v5voSOTt65u7p+poOmO8L2Wol8oaL/fD/O1oZ5GKtBjrkfNa4yMWAY
p77rh/hZ90ZKMpz5tnW3omdaCFqspOm3YSdtuj3EANF4HgHg7DSiTtAzOuUvijbjSqLiH+3ll/ui
kh8iapA2vvDFxjrO5Amj0R+nRYQspXXb9/qZ/MR7QG7/R9p57jaOZt36iggwh78SSSXLsiWnqj+E
Q5k5Z179eegBzlRJPhbO9wGNQfd0o/SK4pv2XutZyBq6hCaELWPpdmbfEa1EnH3t27Wrr3lZuKG6
hIOWAzOtYvm8Itp2ejlNsHeOVvIrR/HGPkb/ssMIbx4q5Z0LUVA8KCRGx27jrf3sA1aEyBXphhL7
Em+WurdeRTJ0WjcIDtGnKAIHQf5H6e8xaG4jmpjKBsFEHa7Ylirvuf/FpIIMretO4s12tRqITnUc
mFMy9ZGl2d1XhTRHpZCqwX2CP01/UO7HQ5UuYpgTC84Q/q8ks2F4e4U9JY6srSNjCR9KpPBOIdCz
OWJ7BGFOC00gVAnh9VtUrS2Mbeq++fXzxPvGFDHrK+aYH6qEXK/PXrRslCpDCAbrON77r+GxvsXq
EttcIWjE8n534RJcBRU7/8qMl+Rv1lDErgpMLRU8kHVecmtFc6yBnljH1qCw+zTV27p9tQTYBumn
VDxI0x3aG6WBw7KSPSdQlkK7oFtWkB1KkbZrpEU6opVfSL/0eCG9o5nKQQ3+ojT3PrmkwMeLdF1U
+/KL85y91f66a3bxn+StfK+BkILpF+xawtq6hk5KzQqTG974DcJgpVzpm9atPq3Xit/ksREppjxq
iRNFdCK3ZQ/sxDx8eWnElyR1BOFmhBRjzQ4bvJ0eR/lZmg7dz7xF9YlSHiGqWG1A/fa01INDL+0q
477I1l63THZV6siKk1W7JDz0yq3J+f8B0anGaaDE1QUD1smlRX1AGVUyUig6z2Pr6pwJxkVKFC8W
HuBJHgD0B9wfL0H++PM78jWHzie7IlNC5gVRuDGfLc5DHRpam3bWMRjvYP23hsu217wUG8OVnxCA
IW7KTnDqZoLXY448dyuvOKyB5W23lAVlzF+wa4Z1HTkqf3VOhMQBAVSBKI99DEgDTXZk9qxTTv8u
EdeHyh9MamjPhEhpGawTck1gocNDeR32U2trQBbLlVisfv6m39gRmQ1/fdOz5V4fE0nvmxZx75eZ
gPqet9XWSUVnem5OgQ4P3DkaVV8TC4sp78kAO7Ofg/lorCxxwnbXciylb0oC/wzpbILWxdgMTdNb
x8b9DzwUCwAMTerDwbpY9dcsZl9HiIsfG7wUDwIT4kWLujSm+SZcWkcVkJ1524or9DfTS+Y74NRj
747fGniYPxdH5j4rQNsxohxwqxkb9ARBvphczs832tpf08FJF9ULgubpBqzCm6raCUHpwiIqnRYT
77GAx3PIKFv4R7QbU7SVedXzhfVYVW5Yb0VuNgSsuB0C8u1I5rm2Mwe347rgM71cs7Q7dBPZMlZO
wZvh3SXHaMedASB/9MxZkULWlohmxOuK5Nachp79gy9eWce+acmZc1kS/T6JT0iVzn6fMjflUVOp
lUU3UOfBZ8zmiIx66VoqbNzB8BVI1uaa9gIyt9niQ5rtR8W0klo7hjXVOdNH+CanV8b1TcOVcdFq
pUkoAw07L1M3WTUJ3hTONbwnLNxc5dc+8u8nems3XMm3Odh7l7Vm7Fet8TSkiCyU56JCh45H4FB9
QiMnFHYRJRihfQJnjmX7h+O2hgxMvUv7959n3tcB7/y1+3u4827xV9EhFZNCiwbBPOakCJqHLrxR
dMdqs2WVHrrgrhNWZrUrLZuLEghprCCTKzoJGTGspQ0p2h/l4KbKc5u7Ctb76C6h79hu2tKmxdEK
6z56Ylf2+hWoZ0m3uVRRtfb8VR6s1IDVh7jcPx1Q2f+BCuDfn+Fs7eww88pGF1hHYYc7NN/197hT
Ns2H9RZrMD1v/Ee2hBwCLtl+4sIYVla/JF1IXAsfPz9h47ujLDJ8vHKaDrjivOqatJ5U571hHg1O
0Rrt1rWvvWjlOhA2Y07oxJMmIq7nxIan3/Jciu1su8xdL1vpk9OJblLOehQS7gPZEe/Sm+mzkDac
vxtxg0t+SB3RWFXZrYrFNC72CdpGbtAjwfBuB9anvgt9cqW7lFPSc2TdT+q6wZ8HBF/YdcUWG7MZ
zEaeMcF4Nvf9MpHYzE9IowqO1cgJS6dM9oHsjtrKzNcYmrmXG92D0bBMuRLwX5020zVIln6JhgBW
SbWYhrtO7OD5NJI11a+lQTGP+rjXupOgb0hAKeN1cDfXCaKHeNHvim2ULpKtsDGdOUpbcSkQzhZ2
NjKWn99auohyO+0XGUwOTFrGooYfYC08c5UQLk4KScFxmXwFgyqSthdyUuipqLH/8x+NL/NC3yGQ
BlX+h+NOhSHEJL4NuCf8STsTruyB34h5/v3GZzOx10tPkGPZPHqPM1GtXrEvNzt9I9LKn22y4toD
PXTtSq19s88pcHlYrTQF6NhFD8uX+6YpJPMoHUpp1aZcaqY7OAlf6S6ICXMkXWnxOvWfug/YZSsp
m1I4DnDG4QR0i+iTt6YhT2WckzKNrZFsy+hGeIw33nsnrxJrSZJdGnJLjHt84VuLOA7rgVaXsPZa
1wedz7OkKWohv7PV3KkxDfGbXJmE392bFN4jOGVU+dFQnBUO6igWFKszzbni4nbWuqZ6QtdyWApc
Kml3SGirHSmx5fcGXzSdrpaFSZz4+fv7sVwBtvp5VfjuFP73gM7RH+WUTGnXMiBTZIVdBC8o7YTR
xj2nFFvUEQUVuw/hcZiGZVut52aBuWbbCv5AVvW69zbaUrUZrzVZL/vx7F3gw0GhKTpvxHltLBij
UY3bsDpalVMYmzxt7CTjV1Y/tUSg4LSR6geUIhYQ7QDW4U4etlqxUo2VMSKv3cr0tZUTGvH+3fSh
Jq5+Zcl2rNZFYg/yWvN2gx4uMwHSh+P13UqlOOKT15Pb5g21/VtlrsXfB0hD0UmZztSvmwGX9rjM
iSFDdC4Ne0RjfnY/tQcko5P3KdFzLfIjcu1cfpzSV0U6/fxDXU5LWZXnIrAIpYbd/JzoPeGuCnRP
K+eKAPla8rSmizvYOjfHJQwDCUO9I5OTprthAwvo2kX7stf59fkqyh4RSTYi+H83aNz8ptqPbUWF
JrxN8KJprlU7o6PnK6pf8W261NqPDuQYzGOjvElLGw5tRovP/flBfPXA/jkpfA0EKZlCExFz0tmO
KqZdVqp9X1GhrJQn8rymdzPb5cx3bFL/8S6XhA2uqEYayb1lup7h4JKp8m2du0a5iiy3sh7oW0hH
bZ9ho31qttl49D5q11qJN4ilKBYAfKX2iaafs0+orwR5F9CLMSCp/an2wp01IDVaaPbPX+3y+jF/
NZJtNeQy8FvOL1p9LuVmlInVMfacuRasNeiPnSC4HRWa9Fr8oFEFCFetbZqbUNgOhFG5nrqJPbdK
7tQd7Yjw6echXVYcGRKddzLemIe4Ss9K5H0ohlaXyBXEwtExUD4l7bPV3Rr6tlLWRvsyVreN94b/
K75NELR497p60oytKApOjsSpe0go0Kbqh49VOe2cGfE2X70Rqoh2b9KHwOSQt7ce8pAsehM99LmH
SiWHDV2M/OjXJ9iRCfVllnatfKQwHPp0XEpof1feq0u9pgwvh9AVkVo8/NVz4Z+YW7LuNUywNHpu
ndG/l9Cpu1rhpCbRXdNb6QULVeTlZhc0uxfqN8VEkNMDaCo12k/6zTgcgRb//Pwve+Vnozq7kUZj
n6tDrpbHWFpN6bKFALnOlIM/bmeTuAOiasXT1DaVsE5BIITuFDlXhjBv+GcT7p8HczbzB1PyfD9m
CBTxgrt2BQH5KMNFWehUUQDX6UvL9t+ufOhFj56XjWMqCDhDY46fAx6IbFbETmaWC+JNQH7E6M4c
T/A3PIJ8Fau3Y4MoqzrUHMLo0brNsPRda+yWP4/jsjAtIwVlKGDfoapL2lx//OteIo4IRaO4qo6E
z4U69yDHz1ddZbfxBmEYgcn4CaU1KaP96j3Wjh4IisADkbweXe0JlmG5Kv1fgYrA7eeB6fMPf/ar
wBUBhqvy0pIOeHaS0I2mIxSvro75J4f0we5ftZR4gXs2NukBmsh6KpmvdFHiQ9n+lvXbDD02xPRj
QAhyswgHWgYuGBwf9HbrRMEuv5eeJ+awQS9grG9kpFepf0pUEJw7ufxNfkVMqRNgS7bTwUkFdqk7
IjbU/E0V4dUWGzU+jCLwu/pZBzU0UiTQjEUfHUp9b+l3IqbRYCKMiKIK1rPIfx4Kl/0V+sZVS9OV
Z2OctUkmURJHE783exXgDTqnUI6+9odE2KOOJ4M2cqPpKAXPc8bf0ltUIgYttNdC/jrqKwkTOcZC
pb/6q10GAXFhgEpNLe0roPm8WiBboxdi80SC7VMchxsYLCWqID7rJ4u3mzW7tn/wQYxjWaqqGwyQ
8gCRs3CuCbK/2WsYicwmA5AWXuv5CUslL03pk3SW65JzqocbiZfjHkUOjIXgjpYWLiAuW8OWuAXu
KuygJOVl4TJ8kO1om15PnDcvf7V5RCgwcUh8o+Mf9Hy0pAkBsbwyDnnt5uKh9O8D8bYYT/V0EIVn
vAUKOjThFttdXn5IdnNKJxgvC06ubCDe1i9WoUOlioNceGd5y1q/q0JX7NZoFCpogsJSI/A3efBj
qN/YJJcaKHwELc/GjtttU6x9WLuCYc/rfB/NYL6WorNkeyf/o0DZVd1lEAJJDse/5M9ySCYYxqVO
v62C04DaswYjRYaCoJGV9dKSxFzYoQpTbzHinRy3FZp//6Y8jLvgEcGizI2/X4f2NY/uN7sGj5JC
Jq1d2jMXBrqm9VvdjGMR1JG3hbgbW3jXFxNCEhT26xkCW94RUlvhqkGp+vvq51+Wc3QJ4yxQZmII
EdWcb6ZCpISd4ZXjfQdBP13l0jZC+YqMwq/oUGF1GHYmtUtUaAmhZWvaRNmmCMmbv9e7e5Ik0aS1
QF6KX0b/SOZvXWNPm2/EomKLqEcc0j/Ld0qDtCcQC3UbKOhP44GfrHdT2i0ZhC/wTtKCuwsc62V/
Fz4Un1QX2/zR50pdESU/x6RpWGLQOAbLkb5j5CjGUg1vK3rt8mnKZ17g2G+DZK9+QRSo7IcryhoI
qBtqKArpnVJAL0A5JPm2Ex+xLVILvZ3ifWG6yMLpBav1QVcwm2W3IxAnct841zzqmCqJW4Bi4n2k
0apsVtmORDRkZoId0T9uT0GyQ+ujNncQA/XxbYRr0nVrXWLbIRitNBS0mAEyYOZlLS9UBhMY4aqP
lkaP75dDKrVon11ZJ01Jrvq1TEWJSOIxd+Nk3yRHI7jr1X2lBq5aPIfGAzAa/jTsxCQUXTnTXjaY
vt4Ec0b+Uhy92ECrUbLioGnH+7k0Wq0lbw/h3Mak0Kwr85biP3xQElZP41oJr5UyLk4uZ589//u/
Nu9eT32xRTJ8P5gHwduKgNw2SnofuVXgpoCWgtcodyLUjjKArJ/358v72tlnn11ThFDoPavks2sH
OW1XbSRXBjiwhCNIuzRAirNVXpMEWQf7zLWy1eU+M386k1/H2kt79Fz7j86ijDuvGqk2TnMudPsb
5AY2+wDNUEE6Jdm0juhmpg3fmHsv8ec3gvvzE7gsLZyN4ezpR3psVZPRzE8gl3/Vw++I/DHAevXW
03ZIq9CcT/fpsFc8uxNn27oZu3lLWwzoyWjQBSVlI25O0Z+re99FrYmRoZaeT5bmV87Qv++FyubX
qHE8j0ylB4X7BGzpCtORsjGQUarrwXJN6uUdKrZ9STzgXki3fruTcYl4/ZMnvcbVNVHstTHNu+Nf
76rWR0agZozJ+z1+NhtpLSyzNXDTyaHYcFW6fLlDnD2Cs0N9nQuSkRZfjyA8kg++N7xlHn2wdhFg
k9uxtsF4QKu8XMGFuboozIfTfw6v86fTXdKQ/wI+Oi+DJXrWNFLP69m5KjAD0w6sDTSgSnFapDsz
/Kci12FVd6u0dagnUwbTaapP/4Oyxr8jOa9/KWGtppnCRkWjEuEA/mYJOBQi2oljfbETDygWs8/o
DSfwQnRFb6WVC/DuHz/PlUt39tkwzq7ZKYHZQ9HwQBo7fRXpTBCUviye3xtHDBxcTjnVwf/1z2DN
7+Rf71yopWZQJHwqNzvzPtAosi/DepHdhWvu3r+NW2+tn0A4W2hrKJ0i2FxfOypcsiLPvvn5BasN
+zEQ+AGK8VZcGi9Efg5ozpej7s4woEN8D6r0F+0n3BWciXH9EptGa6DFsp3e5W7/FksLj4jR4YrG
5VKfdzays/VLyUuxMSNGRgx5xw2r+TDQf37g4lnpNu2OBCM8bhNL5+aZr/XjlVfiyhyxzjaQoWj1
tJ8/HgcNWnA2Ef2z5es7/rgcX+Ot/0hMPU0SsV5D4Utd3xVXV/tX368T/52p1tmylLejLhgNo1BX
fbIdSA1QFyroULt5a4cF6ljgvOAiSKF0sBZ6xv3V4ID51b9cKyDhihqH2gtfYZ6IVZyaxXgvk9+N
wKLelIDO0FgUN5znLceXPqN4TV7PMhaxObmABchjz4D5cPsjfru6cvP+f7wX/x3Q2SPJlNpUOoMB
0dDLNlFoN9yisaj6f1LBpSgCCxqt5C2+QNwgNoEbV16M+c+/eCCQHHR8tGivzvd2Pyeuztf5/AiB
6Ii8D1bDojuU9/+hSNoRoTzdCg2iCyHw6tI9v3Y/ffrZrAj0tu3rcZ4VqFZrZ9KYB4AL9Hw5rQGm
gUejOE24UnljZht03T9/+Uu+9Twp1Tm7i//VMZv+u2RlZVt2qY8tAJeptEq6VYWNZQmzLt9AuBcp
2vZPdfY6eLYPLlO4EfuHvjkkuLyth8DGs4EuYHQwrMHDxe12D7dSt9wEnai+NIL3SjmF3ZMezXGs
7/VOiBzC0n7+Ct+v9f/9CufVCcnIpFT0heEe74v6KdniHyVfDwt61fPFrDqiZdX1rXoFynzpxOTJ
kUdEkKOow009v5JxFKKrIJjDvZlAR5aXRWmjw6hpfRAcEnLU4bYbCpvaWPvCvs33xCIBwLI96kO2
5mY0olD3oYVvbbJmC+riGgDiItw16hUizbeHV11DzYehbQ6wP9sMJYsf2er04b4AxAC3NV5XwDFJ
TVX3aK/g61D0037/3+DyXxPZMrKbXXVbz6/y+as+H6Bxg1AjIen133dtHM0sVVtpuA/zW8T2w07+
pBqR1PdytTAJLVHeelzD2VHoPovpPV4BlFTqN6ngIfU3Ur8XgYqMNzVXtStv0EVxVOdqT52addkw
JNxC/w5MNFIV6Tr7NprU3jGKg/qY2NUby6GwRH0mrfzAwa0Zb6pViFsE1drzlRFcPpq5uIBBCQMX
jv6v+/9fJwcxLSVF9r6OjziUFIliy0IGS7GRZueBN51qBQ8Z1eirq9/l+vPvJ5+tvlKiR5ki8snS
SUe5suOo4Ot2/ad4xnnbLsP2RV4UOB9311hy32yFMmmo88WBDjWXqrMjs+db5Bg2wXweSLpFKhEC
MdnjvkX1Km/mMkLmtOkSgwjlnWtXlstFA/AUjSHmsIpx7iIxpmjVpm8kOTnJKxY5LX7UZJDqIMLs
DsnULDmf95tr98hL7+XZx549bdP3Mz3PleSk36u//Sewmmw3VOWkxAX12X2QXQNoHNXxvjtVoZPh
HtZtWHTibVZTW0pxcW1rfxf/UtdXDVsX++DX2OiSoWrR5urCv7NATSVLaGpgbFBTNWC/LXXwXONB
WGwCy7x9TISVEj7WzZGARJXbBH2CeEszofKdcVon7arPbyUap8OpFPeBctNpkLSJ49m1+mKg0PQk
vM9x9Z9GZc9c0xjF28K881zxRZNWY/Mi9Y99uQ8y0M3Gm45EtnfNACYuf1cqH0gmF/50V1GMKYB7
hMMzQRLj8BxAQm0f6gOe5fEtf1MK/HTXCh8XZ0ceDQsoNksZ2MzFWj8OkxqUA4QdcQslgvxtVJn9
0zg6LPxPwcv4x3c0J3tNJzcTTgF86avkxcvZ8jUEXSaDQoXidd448fJSGnslTk/9UqvWobnMgSvw
IJ2W5G9jKSL8M2wShNJlcx9eT37+/gn89+PPjildrnmdIArJqd5+ieXTW4lApd/Ts/9IzfCGGYNC
fXqS9vlJfPZur7VnjGuff3Z6b8u2s0qV+Dsoud7WxABewsxCp+B05qrFKIcCLV1LwSMpWCQUKA2n
VnFfy/eTqzTbgkZ+h8hmOXHlucPvrhduf6xO4SwmSh8VcVGgLATYqs6E87ZfmqJrJI4KmJccTqhC
BEEMC+MY6iS+4YShrEgdtNtN5Bz4i/GO+qM23NT9vdW605HGpndIjtNrgOqjvInSW5MAtCR5EmAx
DncSXiwa4ocCf27xBqdTr/dKuciIovl5V7l06Z29M2erzZiUejfWSXpKP/vUGbdxvCUGOl3ozWNi
OBO9KQ4ET8NDcZCeB+qzAr02Lqxbwlpr3KyI+KoZ+FsQoPlAhdjIdtYK3s8ycBCVbUzLuebT+P4t
l1FZynCqCfQ624lzv6/DXOItL17UlbgUHVMFbkuOFluCdg+SCZD/L36Vo7YRrx3oLnbC+Wn99dln
t/fJYhccE55Ww9XwMX6W960jflohfFNc3zndNflRwnSBUAFsaQ9GYpHfQDqeCT+SeaOyoMXi4trR
QJ2X3X9OTWfDOluW26IW0lLkkagrCGopHooFoF+yz81P0jln37661IWT+ClWkB29z9KY4Vclw1UP
pnrX4H0lW0XaitCtAGpadtd9dMDyVDd1uU+FNZyvg5bkDqr3jEyPON/01v3w57r751L8MH8VUtI0
Mg0smsBnk5huaB3JfcAahpsgCh/V+jiOB79yMd1WSIcoKOM/eB/sEmT1MooWPNL2N1xZTwEmzxeO
fpW/SzIZfJBFawH7r7c21K0wa8tcIVgWC5OUSpjWMD7QURY7KcP2cevfSQTPIC/vAVcvCoySSFlU
O/gjbX6ecN9u7zAt+WZcrzldzKvYX8e4UYuKIY695NRqC5nWOo3km+yX7C+FfG00kGwWMV0wppbA
SQ7J7MLHiGIsp2V7k+CM9Esn5wbsUxXKDKe1bO/15wFeqgJp/xPwYNF/JxoXa9i/A+wVpe8GKUpO
2U3/JCCHif4Egzs0DyXS6sLAU+wfxnxVWyALX1rQMjF4irG4lYJXvaH5DfL0ra7uvPzUJL9a74Xd
MHa6dYv9ddmaax2xuS5u4uqhFG+hyGXjJjQ+Y+Ge98LRSais+YlEu63o3Cn8DM9Vti2lZwk5Tvqk
FnbwO9j//I0vq+aGwWVjVgAZ3MjIcf/3G0d5LE9jFUSnjLO9Bol4bm7GwYsVL/Wn6UXf5tuYGulk
C6Ij/dYXDQAqylLVH9g62mN6qt9IRLgypnkl+XdKz2My6ejB59PIlf93TFNgmKNXZBGb2WzhzWxp
F5wyk/KPv6IuB3Q2vWlvZoBi+6xsxnvtwfggkeDKKC7Pe/+O4my9S+spsawKaDt+aMi7RMr0aM8e
eELlE9dR9Q+NA2iBhjO60Tp/YPZYwZ4ugvkivqQcM16hgKyu3QqU+bv/9GzOfi9f5LY99UV0Ktmg
bDLOX40TB1HJDdfdKXO9jUg6A7D92wBj0X1vrtCeJ/lu2lqPEzWryNkGe710MfJgF8X5deWhXZ5D
DF3iR5N01jDE32cTSEzSTIfVEp1EmMnL9DNUV0JIwqrjx+sJo8boomSh0ErMFh1D+pg4HFGCyp9N
vFVJSKkWiwq2oLqsdFt+s36VV6oh6nxrOn9+FKyghuk6ut9zm7gVtqqhZRBJTUxwxtrz9x624sYW
hp0xnqDTOirVnelEpgBdbKripMfSmxk4qiDaGDeBiahvx+FHxvY3bTqgyrVbpFthQNdyoxVzKKxc
HtryMPn3VXoywP03x/jOX8IctTvhI8w2wsD+4/Bo0FT//Py/ZMs/fb2zqROkqRWWXs/zDzckiqWY
IxHLmEs1XvMC66/A8NvYEaEpq5sKz6aTv4Y74xlyml044+iO73hHxsE1jUf1pEBhdbptmy/0F7hL
rG/5UhRgJ5BI5c0QhQDf3jUJlHIhgWdFgpjFhV7npoXN5d/ZX0VeYRmjBDP21BibVHOpOlBDGl6Y
eRnpPp+Gb1sHTqpIDQCYUoR4AsGLCrchOb5CjPvRbaeltR1u0f2Yt7rz8yO+VKaejW+ulvy1iWlR
r43lIEen+ZDr5L0tQlOMNsJLv/fu5Lu7OzJ1WriGFmIxyLM2mWfXvfTKRU3mbBTnE80SfCUyeUrJ
JrhTiOY6wIPShhNH1uldvreoOy58FycpJgBwWhxUD+Wtto4fQXiWwWPvO2QLGiIFm7UGjw1Hk7Wf
IMT5M/W6cIjrMmGIX+k6frvb/PXbnhvKE6H1Kz3l2TWSPQCcweNc7vtPX9n6CGts9sqdvJGNTZOu
Ol5dNlbdJq93098U22qV7CFHXPk1v1tP/x7R2YSJ2nFOhGFE0aZ88vZ4OqTyXjI3HEzcdO+vUijl
3CSpvqR28yQ9Icr8igz7Xw7jbLMx9N4yAClHJ28PC+aBjOBwqX6OT5brb0OIxJDZ/HYLlt3GzLXX
j8LmWv/8m5IP885QVBXtLSygc+mtTilKzzSeBK0XzY0nB0wR+W7qojBJmVwI1aJ+UNfG5udvjsXv
ckWm6Ml+T1+WDMlzFbJSCRFwJCk8DZUzSDdydSzMV4y4YW5Ls8rVAe7qTQsP8RAFl6P+1AGie0oO
zQ4XNLqXwlsG5XPY3bNAZ7w06F/I4ilWvOgoyXSSsFAS/x4l+qpW4yLEGVISz1cIZAg/TpAm3uDP
5bjJ/6EcS2EB8wFEwQf/YY1o+zeLYWgtKsjzza1pEsAC22jjD6su3+oGih3rKeJu/JZ7W7Rb6U30
KhFvCT9lpYq2EtsosoLYFsje7FckcBbDtjCcVHwwWqe2dk1202rbtng2DTZsG1cRIa8eF+IeeKbN
sd+qDnpmD8LKYsTCalKurGbfnSf+efpnd2BF7pq4rrXw1LgsIKh+K40kh+m2VrZcMAKJBCNyXYyt
98TlWFqS/Yh8CQAl6jwttSNC44DpIcolFq4SnaB0udFzC/VgLN9dq3JcqmNnoutfr8rZ1jCaYpNH
rRGeapMY9uVAhs9TQ3JreKQy2t4MwQosokfGToaKdCH8hu1dl7/ayZXFW290J8MWVpx61qJ3ZWHT
vjks/jOys03By4bRCGUlPPUFLyHACzihC1Vw0FD7uHua91Rc+gi04Gg9UxKR6lObH4N8Y0k4Qpb+
H/mu/xXv8z3J8OUflXjkR3mTfYIQ7z7BGFUhuHE4R5krTq7ercZgF5CEWyzTQ0HThLtavGjgkPp2
DCNxIQLT6J/EAivl2kLb8P/fFZt/B0xTwDNmWtA5KsjqYmlKazM8EcDb6jPMpyLZyibF27IeLfG2
F247k0smHWu0r/TL+3VMs4mAq9fExvHXEsKM419F4gCzUDFfsOEjiP0djcu43vvxvGE9RNYy2iFT
/XWt7vPNPdswZJGwb1PnBHiBPTNHtROjugpPHYo9HXyta47rJHEj5aZI3KrZkl9r6rZl7T2uzoZd
wmsmxq/Dt2lLD2BNOofExPCPyvZKeTG7JcdWqhATrQj8k6tNQhjHgwSgUplbBBEMGzzHvK6aO1Fm
8o/GV7c02lvKSfgIhi225Z8X1UvTCj/QX9/w6wn8dUbJiqgpI6ENT6jgCgVH6o2n7lQUf/qa75ar
bq+9jHTauh0Fr0FCErMkOdXP7Ji1MZ/rfE207CzyGx39pvCcvtgX0VpLVqP/rmVbQf4dmgc/Owyt
qzmzmBCfG255deE9kwVSIf4T1vzTmG8MYTELL6/Rqr47haFqpiOFbF8htu1sKZg8LVarPguJ1ELY
eAc1jKLcclibbNvDqhZ3VBLeW3tyUreLnahwBTSH4sKcrjxq6bL+xKP+ayDnM7829DzJCtYk3Enq
kssOuO1lbc+2E1ChzL9rEoWrH3l29isU3ZfM+SMJF4RS5+YreADb8GGmjBN3e7W6fGk6n1+n/37H
rx/jr9epIbA7KLQ8PPGr0m3Z9gAnn/3fpi28TuvJhhFGJzD79BQnmqPxlCURlxxTSHIxIpxQS/1K
LVK58tDPKwTq5IlTHqXhKaIWQW+IdUMFmdsu5+NvherVQVNlvWlkV8EeJpSzuU2bgwIKdjjCZifi
BkwmBcryXYRIzJuqPFqyKwPM1Fd+hCDseh7BpTL17CGeHfFEK8P5FPKr9ctsU90F7yDult1y+FRd
1r4VPq+rcrPv3xRqO6BMEWde2FqSZgrM2MwRi7uKq4T2+DitZxcPjss/xtwwvabXuNRXzd/yr088
+5ZVqolKEBUBtRtvpS5RzPtu0i2bD2DcFTuBeKB1a5kL/WncS89QXTFuUB5zuz0B0bFWYZpFa33w
r/YWUft9c9DEXiZieZtdb+f99VAQMmjm7RzOFetu0Dh4bEidQVkQcFgp19oBVB+lXykk8yNbtHNd
9b4IHU18HuBy4o/jXEeTw1qWHDtLYIpw02QCeJwQ0H9q9wEJUouYNun0WFjrXFkZqdsj4mp1hPk7
f/53Dml/k3qTeG/l0fxDhyWGHr6b0O2oa2/cer/Ujb+hxiVyh9ScSvytQSJrHqZwmYjOaByHdFvp
LvvJkGyneJ0hqeeQi8qkaR8VEhjR57yUm+lp2JfxwSCFJkLbrUFBLN1RelcJdTDuyLtKjVWZue20
q8bXnkH6d0nz1Ji7vDzo5tqs12ZAIuzqOl33kjQ1vx8wL3Haztf88xq32HhZU2RGcErMlcKuwj30
M5J5ZMsSqX61jG7EbQbpRUOuzfdy0GFMz1B3G3GhPtQvwn0/K4Aca2q5fe9JSpyzjgBWL3/eQb9A
4WeFFIzAMuR7gjMY7FmdrRhbWCOTyHv8MvhOgxZxO73g7inqdaQ+8WtbgZMJj+GuOkxvufgC4ky+
U34b9xqRxARGxjeYFwOiyn5NLNHTTKcqCmTxVA/dfi3cxK3784i/PRzLVNeZfkxAVTybeXpajYJM
XthJ33OSNwAYEY0xOeU2OdAf4uAOWVt+j46yvKiezINOe+te2+Y2q180LFMsDRxE334e1DctNsZj
UmqDu2uixz97jNYoS2Wsh+FJOVEp0SnSUEySVql8P36GT9DxuczlDbBxh9MhWNMOBMjBuB0PHJyg
FWAo0JItoD0y8MJumVubrl7UHMT8VWDaxetMvrMAMP886kuzEi8pr6eokEIIbez8Kmx2Wi17lhrC
0Yc4sVDerfcSZ+Aije2KGFh4WevgVfksG2d6zTcp0xX6ZbEU1/4plK7c0C65nAxGpaCKVVcBVnAe
1Cem4WAEhhiexq25rX5laMIRaVPMs5YjBo/2rRXXIvbAJ/Wx3aePFd2GApsxvrPX7FYJlpO0rShM
v4zjbYR45aP5lAEbbrAUD5sKm31NIrVjIkW/kzDMzsaUa3Ppm5orOYMy3kENnytKxn8rZqY26HUT
j+FJ/50/pbcloTJ/WFezcDUie8bf5e+YTeKjf9/s5IeMBEprEUQbruUeLSD0pkRC0Q5KluqLtTVd
/TmLV4SgDnhQ05fkT4m/J1sOV2Rhl9K/+blblF302RlKnOi/o5a67v8wdx7NcWtptv0rFTVHNbx5
0VUDmLS0mbSaICiKhPcev/4t8N6+LSXZyuo3ehF1ByqKSiRwcM5n9rd2pqvxQNAzYsAQuDGGZWgy
sCNGoGvZEd0R46k49NfNt/SaAeXcWg0J8fQ+wlun3CnmKuyu2vhavzHvxB8x5icv3SqqL7GxnnBI
0G1VYjd+HNPE7tXHLL79/SL+qkJo4C2AucgyU22eJmmCLGWCqgrhEaiudZSxruoWJYCCOTm8j+s8
hKW5zW8ICbA6aO2QwWjMe/IVWOEqupE1RzrczGueAOypJPsm9rag2wHx1X1SugBjoGDKm7QADWD/
/so/7uzp3mtYGoI82tw0gU5i+57p7K6t2+hIa6Phyjh2ifF0cjJ7ukp2yf10w6wVPKZlk8DRN10Z
htsxq/xkXiwMVRyKpD0x3IcyyqvPbLRftRDQoEFhEkWWNEq9k4VRamMpSFZ4/HDaEYxtDHJdwgrc
DVkcsdvnF9leXucXyRW1k9lFYJ6XW4TMMyDckZW9igbPx5soRAyRv4e+J1I5IlF8sSZCI6c23e5H
d5QfMQvS3ozKKXx7puyHoxJF0GFzLmb7jM5lpVuYZiDhoez36f0cqmIQfakKj+I6MVxcNrUj8DsK
ULA2ml30cNm9Zy9dsR7alaBfd4OnqNeCtmt34QMGOWmyqZpt1G6ryJPhMtKdA5mNZttbEq/Lcx2c
L2P/n692qSf+lIz4o5gYWsXVBizmbukjT4ObgynDSuxbyYw/PgNIDb5NyrGmuoKdr2UL6grRNtsf
CwVrBDMiI122yPEl3ot7PaCtedDElYwpAY5R55Sd+lfVIeJNbjGUEbzITrYSJrqbUjTwMMXuI8u8
GgedJNkMcHnS+GJoDiOinG8q8hF/V5gODgqiBxiYNo1dXNbM4+L9o6yy2lmEYs2lOLqN6cLF1QRQ
zG6obkJtPUBh5/vcFk+0R0teB4yeCDX1/YwvD3AH4EA0BGR3oFyGAzw10AAdNSEuCSNuNgi4qyv0
OEyXBtpGQdaOt+rBYtddxZ6wLc7EBZ/H1T6W3F935KMJ9NNDbOZ5MssuW9xn/XUd7I3NkkKme+uy
uEhutAfjDfPJtXau2LycNL/uLOCx0Igh5MYj+hOlLJnqKOg1Aer7Vsck64exIVxyzWsjYzKtXlvn
hWHip480FyE0JwjeOFiwnYpns6QUxmqu9UO2iDqUdxklFhK+UMZ6q1nF0k3a7QrhKOkH2T8ydaHq
FPk8sVnhDiQDxHT18iDUi6u3hTpiGwCrrbcWwVCZqN6c87CF55lpNolJ8wHEVcF/IkqgYBsKz0Lp
Vibuc7yS2BJeRvecSr1t8IaQAsqIWVw0FRGcNYZakmbtPybiBUQbF+g4pG6GireGdgxZBkr0NI7b
JFrHw3ULGtCkJn2lahc1xWkFncnSJ7HWxPEiNWEcDtPHJckcissUTqz1FEaX83CvyGvUtLYcMX86
UiPrnwLppjb3RrQTh5vK36YwZ7ObOPqRnxN5f5YJLY/BoDtOYGyan4T8wVhVvSnO+gEmeZcewzWb
N84ijrRPPNLRaA9werrKbuUBXnHljBemtO6tdfpMCfk2UFbRt/a7JG+MW5x1Al5XyKmDHWab6Vit
Gn9d9U5/638fwjWzY+f1hZ/ry8vlIwem7EoC/WnhZlFYGoPPIhkcEaEP3WlAOHhxhb3jX6aqZ0UX
M+MZWL5BxxfdscfCFe+aSn+UssuZmvA4X/jhVqt2jD8m8QPw9pSpyKf8CvzXnvD8vr1UZ/aB1Zis
Abz05SrKLxtz1w/X8XxXy0+Y38Am0vprY17r/jpVd76+zsptyLEHa/asSZL6KV3/+MoELpxNcGpO
CV1GZgSG5Ot85Z2BNoUXonKoJJRb/VaOtmboZGTkbIK5Xea2WjhZ6iLNKbExgpVJDSGwybdAmNAi
nvEDWrFD1p6wVvdi9yj3uPTBhYD/4pTfpmN/mFyfCHNVH0QgieuzpoGfmlwnX+YkOYvSKBsYDtUP
jUd3B0oYDsI6sZg7F9d0b/N8ZejMmTEKuOmw87my3ov2dmKAvN4N8So00BrYTEisfx9pMcRzuiGa
5BWMaFDdg0PzqRQ+mYiY0qLQPl4LrxGAy64kYaURW6EDu+oeQcDGl4FotwbkwlXAMRK4Tf8SawcT
noS6UjCMLq8Q26b+ZZz3ThdRKYfYSaV5vta2xrN159+j/xD9m5ijKAOv7l9m0zeVyoWo7/MQ/IVr
dm4ve0ay+FzMcBOOoFt7lTTGDl+ey2Qj1huS/VB4bMHT3viI2Jjgh6g12aVmm9eAihjV72jwIVWo
XuF3zlfVVnTbWwykJs+qVxdsnqC66NBhjTHDF18lW/VVGBhS92iyiAFTnxgjEhHAGokfwJSb5iIY
HiW8QMRjUth5soHcjM0kDjtPpu7NtxrtnNduq402E6NU+zlfIe6G5hHd2rSMr9gSgAgbWEm/5p5t
5H2ROBZK2Gf5TDlU+yQG+PUpnpb76zyK+1lItQPa4ynajk900zkOAI80kUNtv+wwNncq0MGhrdwB
/F0r7nxRvCz2DqjTnkX5UcxeJuUKUQtVAnDCIx0+GJ6t+1qGqxIu2x5InlteqXvwDYvI09MUF/lH
ri4w2gls8Wv3I0G9tkEn17lFuKD1E8kpz8myjC/OU8Bkpq4g31E+GwtLk280oNq0AxjmRRbCI33B
Y0qgKcwq6+9RnSvGPV2piQlWpIQwL1kJxQoCCvVhP95xiOJu4cfwmdejQQd43co/Otp2PChKx6Yj
tis1PzIDNHyLjxh8DTxXd0b98z4jUmKGO3CVaoV7keJfjCI2rxvhIXzvNGe6ZoWH3HFUKsE6wuB4
8Rc6FiFsGmbRATabzE4+ztpdae4xrwJgxtiTfziXukqfR5qWBYGaj5Y6lNNPM3tWM4tGLejqIXin
7BJISJYrjIe/NfFjrwJpkJ4tFq2PnCmERrADF1Akuwps5rGuLlX4NSVd4EZ+VsKXXnXm1tG+c5Tv
LepbxRZWTHFBsRFcpHzsnok5sZZF8cymS+4uZesOqwDJxRooAaOHzJNbhjblVlgCFCAR8Hch1Tqm
hvcRGlwb0Wk+O/PsNM0mog4Q3QT4iCjjK9E0rKl+Ne9N9Uo2LtpuNZFh1cdAd2QFWzE6bPgrRo+g
fCWUktbOh0nFWphstkvcuQqd8+DBiG/akA1kZ2iPZUsVqsYBB5a3ZrfPsmEbzXUYbpj3FlQbaSPZ
ZPeUPlCHonjnSPf5W4vTQrlOvmNJROovdOcS9U/lER4WTwl9hamblElOJCi52RdJR7f1wNgtvNnk
ITgE+/iO9ajVO/12wCpE9hj70R1Nu+RONMlNEhzr6QJ8IyhrXfECIFWMkSebXlv1OL+Fa3alGQ2z
ubKg56lXicRQu74rz/FmPwtmT6795FzTrTwpatzBD5wYnGYU9AL25XmVqTujwcAGk+09KmX4eHl7
xLijGuEIxojSVg2Wiy/hQ/ueHnja1rtkuvP7OLjNVn/E+aqoPJ6YCsj0yCD4AJvb2Cc4bj7MlS3d
JyjUZLvZljtqbq5w0eCkxblRbZtzrdTPtcDlG8pUMEmMRXKGJUz5KVOx/HrUdQZcABeF1jqRNjGz
DyCAHubHzEFlEKnuFF30kGNrZ4FrOFG9LuDWPuT8+Vo9s9VLH62tX1KY5XoopC4IfQqUpwrLKtd1
Jl0s/YB/GADalGwgy/dYllrVpTFfTXgFTUT8TwRz2a4HfQLnIAdButaajSJfCMW1gQ2uYyUHYhBy
dc2V8RvdQMrbMaKSN+Al3UY71uJFL9K8L59Cma3WTaXYpiCONLu2VVhdM716kQxcHbNVVhkerita
ufjfMRUB+VhchfO2xXF9TJ6CweNOqTeS9BJY2SaLLphmryplo+SI64+So8C8Y5xNsEvC6qVJC/R7
bTrGzbCf6NJglxw71Ps1mrp9uJg2VtWjFl+J04WQHyrkY+IE/Cuz2/Iedpydyfj0Vfca89Kx6fWx
B6auFUDW/WjIrFQFRZCAdRZDsIQRI9ZS5vhQ9CkrEtFbeqf6dxrBbbAfdNWTHtguz8t4PzfmlqeI
NbFOnRlkyscp9/OqMtvSmgVziQf9NTLGlayisEYRgXDEY7PpV8o55K28vIufVs5Pn3lSOBECPVDk
ipUzrRdqMMNzUIXy7SQNGB3YmABpnvhqHRLC5NHDC9dLoKcbdxJBBcqlM5HnV5sezQoZ5zPU9hzm
v75W2XK2VyI3YHCkleTGIJVROi0h37gA0jAPTy9HLklx23GXnZHrYGf1xb2gB0XEzWttfXqLUqVq
Ky0RdQoBVFNImWxTc8kgFOlVHG3pI5/+oUUEQs1Riq/j7iplCiRHXoBPHzaLDpHSLL1g2xf7bhf+
MIMfZnGfWQ+FdiPCh+rfm2FLjS9R3cTw0vgONFMg7gfUhJh09sx+Qxpfm83zDGwpI2zFmkG+q+Mt
jT8sJlftfRF6k/JjKu7U/hjmV6J8pZbfdCRg5do01xIFnJLpreSIE6MtMSmo1rGXkYgzylLhSvQx
g2Sn1FUUbWWKzzNGahUajwkrn7y8lavvVZy4LYG237xE/CC3YNKusADRgcPHETlU9eTPtzHGCoYn
DqhGI7zXBtURpicD/25JeRTofo07XZ/tdC5tC5eJaceYYXPToHpS7LB3ixlNgrXSJS/v3MbYqb5r
DM8zFNlgM1RePmy0M2X7z7gE3iwOURCSliHq0mnHSYqbLtaNjHpLRmpxYdz9YWOAEwByPpYXLCQa
C+aTj6PGEpifm2H98tX++QJOXjNDKvTElLgA+bZ3o021xvcNTphJpzLGIOecmumjVHb6WqNml1DB
wF4i2vv1TQrHuRcLgQJTmzqJcDNrr6mQXUZ66YQMDDcOmbFT13uBPCdRTce8CyB5r6IbUwvsgAqj
cW09zC8AFssA901hV91gMbGSzjyXz0YPhOxoroCdmiqw2VMUodAkaTQmunZQdBoNFzEg8lZYkeF6
M+RyaSPHa2F2K9zaR2YoNNyvL1oRdy5Ks45Rb9K7LtlEcb2IlPLKraqLrlxN/WXuu8D20HkcdXPt
o519wSRdlW2+SCivJ5VkwOGlJTskqymMTQXhG/34vXVbXlEGJjsLfCZi3YboXFhjw+OvlNsRDXRE
YLgy4G+ieCRSPMj7hIG20DYANF+OVOho4drwL5urUT763Q/DqO0Wz+P//T65jNzT011woNzAX59u
xzGSz92kYh7KiKZFWO2JL6gEcVYFkfgQIIFcAmhsxLEfezs7HrQsnpPFRayxTKBjA0ar46TXYQ2V
pgj+qB7GahORDOt7U7giuGsA5jgddARadejDeqdSPbwmxpc5dyPRRYGI47JrdWcKuJ+L/8z/w3VT
SXlkJl1O325a9fi+z1yPuJ52wctIEfFQ37QU3RppS8aLb8qmhCDltR6iSdT3OHepzFzTdn/uR6d+
a34kd8yKK7BSJWYTuxuESpVdnLNW/SoD++VCT3aBfhKGKpW5UPkb3A3aKd1D6OCIMQXbSHsk91kg
exoR/kriUmTGvohbPLW9sprr3y+hz+0d7plBzRD0FXOjnwbXZWNqmGnvNCJYrNmepsQzul1mPpni
1ldVuxNupBA5g1uyvo6d0390H6q3/pHnSyHlyYBBCf2ZqhivHGCmIvKk2StqT5P3JqZUZ5b8acNb
AjlOgMtMmoIrrfGpcSn7RW/1bY8JX+DV8gVsttDcpNqbnD6GxLOi14hOr68LQIO9N5JUQ125DFFW
DPIqdEEcos5BGp4i2Od95Ukb7UVgfRfeU/V2aLa9eK2GGGNDw9S7d0V1MwM7BdPza8d/6arH+Jxc
Vj8pz/z5hVSGjsgfCDhOXiI9aKt2ztMUdi7jLEazyVEcydLl3O5maFfJRVo9R8pupo7aam9m81rq
bzLtvq55kObKTShlCjpuKDdCRGmrt2FQJGlt94zEVfXi/y43tsxA3OiybxqzK8avUXetY3+TbxS0
7HSbFWjkNkT5FC0/GVbHDTrmaLHI1x2VBrEM1V1+1fqD0a7mb0b4NHMTDWyhOrQkeVbtVDbETA/t
Pht41xPGot5gIm2icw4Bp8fZnzcL/QrQnUW1dpJvCZVujdXQpIfkncLEFtDC+L1l+qp3Mw5PaVUN
WzHYNunVjLUofhfrYeXb8UbCNaKjpn3FI/fNXZDdxfezAqDBVpXL8iwWRD+ZUvrjMmE1gz1dZCKn
k6JtJU9i7A/JQcQbkozG2snq04yZFLuTLRY3+nypBS9q5inj44xNZUaxjDdNWSpEwlJwEaC71Ldh
dZf4VwrHlHaAtqGRzGVHjQopBRHeSBn9VgEJnR4neZpn7qziuaLaNRD+5Z2I1xc0rO6A8gzrsdT6
XtC87VNEY98k9aGYPboBI8hsLOKbFcYPGTF/A17NMWgCkWB786GDkdBsr9LZDhRXD71BvTCMJ43h
10PgjOvyoT4wlCdeL3aa7a3iREQM2/SdgZC83Gs0o7LQHZ50mRxG3BjoOfLuu4IdnU4DaZHApvVr
W7/m0uUQvoBSk4XUDnDzRN4R3IQHyrLC7SxTHYK90wMpEOebYNibeBZPIAEM16gParUN2l27V6/x
ZEK1RDsX/3XB95gMptGJ9m16NhWvIeRxorVQXBEBQ8ZCcN3u0AzYmiPc9rlrQYhvgQ9FdEYiL1bv
cgKd5gGsSXoTATychjNAt9Mc448lQmmdfq8qIeA5SXFMCD+GJZgskVscAziKXpTQlipPI8n91u/x
HeZeWAQtG664Nh2E/sI7UlAHxQtVePD22D7iRHIm+Tkdwvq4rkUSSjuJGFk/lbYRTvizUUrpQVlm
xsid29dyG/tbOimG7BVr9a54RbvthvvYdDUHAmGWXsgXzLLstW1xRt502gn+42oADH0MYYHDPwlf
KYrlZRvr6UGibB5vEKw37/OqvLG+j9+XVFTJ3q1b2pGrc5NH6lfbMsnCX598UrtSmPAN5kxLD5Vn
rpla0PEWQNxv7itjxaivnO0UtEn9UvRDViwoF+DwMtiRIsAhYFUuwzGZfoOPOwLjIL/AShjeeDZC
B9O+wxglkZURF0/HxNzJ2nUEBjb5kajfE6uxE4K3zHiX5G9T/2+oLE+jjz9uKgHb0uxebNVONlFD
EsLGqMyU8kJ4s0wuLx+JQsKr5L0k2oJDzX6leJLumNhTVKtE25zXAmtLjPNT8PjpKk5jVz/oxWa0
UswcpKcE7Oe8EQfmJoLb5r74Zn3voOnVS+U+/oGf7CKlSit35r3H9RTJp3kjPzP//4LTJRgcZG+Y
pWA/sM4ru3kMuJs2KWST28JzFNqDCUHkqodsXrqdhfG5nVznjDHozr+BVT+ppHz6YicHepR2paVm
RnqI3oOXcpt58TWxCTC4K32TrM6Rh04LN39+HDI0IiMK+qfFor4V405u/RQXH3OX4cewyP/QD7CX
wMEDLp6BXXGSix5SguIgZBjJmDi6te20Pxednaa3f1yMqSiK/Iex18muJrd63VqxgPndNjsQmaBq
CEZbfzYcYw2RakY/cC7FPfeZp0Pbtd5qRaBzA8RdmK26K7Gye99l/Ea4L7a5V2vH/PIcKZS35Ivl
C3wArhF1eUCQJ09Zq0ah1Zoww3QWKx7KqNYmka5hOi/olWTD1AOl6ENyATqjWWHgTbf5ciht/0eF
4CIff4zZpSR9B6RgtRtBwcb+ccpclN4lTIhGRW2zC1KvL7EUXGPy0N4kXnIZOTy77tC9WtpOlfaH
2rzVgwVQ7BMPMFzXHFXKmjKrPQgRZL2RwxeJYpsyNWlXy55KpAwFT9+pyVlB3dJOuR7bm6C9zvpL
M9ewM+MTxndhHe9qfGB1SKcpoZNvuaZ6jQPNTAKeP1VKv5XQ+jXNo1rqTi8ygZrKTqTeS2JpZ8P7
3H7DiTjwud5pN05wpgv8Hnjfgvc83ExyYsumfX6g4ZQgsqw+jf8YP+N50bA+WX1BPOSCbKXZ4QNd
K11aKoYpBZQNjQIiI0DT1XCJUydC1inhZL8snqYnRbeZXa9VcqyLrrlNtDcMl/xtVG6BzJ6NX7/Y
G36+wlNlUzxIZpjKRXYQmJ187Ynpp+FFFhko1vCVdvt2k76G2LrpazyBFPOu6Z71CNeOjU9PFsYl
+j871Vg/m9CU7HRkJNmV2g7m7MoESFwt6s3fJ4inSouPm0qhDPIJhqu0Vk9Oi06UsAkLg+SA73OZ
QRWyvtNjApGTf4idexFzgrUhgb6hXG5XxGwGGaEtaVjjbnHpwDXTYHgOJywvfUQN3T4MvV0hI7xd
8D/RCm05a0wvaAiQPzJdc8Nsb6Rcd9I9Tlt4kW0a60wS+SHCPDl7MAMg7kLwpS+p7691k9rIUuwo
zPhgMfh7J7kkuoifyRCqNRbLJBUOZ7jnF+6c7PHrPDuCdyrH/+Om/nQBJwUAsdEDoYXpchBJnwES
IePMvHJbrsIVssRavY4B6/p3pA6TN6XoxwHqPbNIo2GVELRqjowNMK3Js/46y9P83Z05edpabMSm
EXNhKIEtxC4MW2AcEWwU1H8v1baiWmwzuBa450Qwp4WIT7fkJB7I/UJtG4VnQneD9kO86tFH6KjP
4aVWQuKI0avYXKcGHpBwf72wcH3Bzh+Ti/hgMDwDOnV2ZwxM6fH41VFFoxBM35c2Luask+fTvSlr
lLIvtHx+/4aczm59uvKTo0AyqwQuMPdsuKUbkl2N2+bN1xxcStj5PeT436pjeXlOJflVLqxJqiRS
eVtKB6cSbvpqQ5xoOosYssWF7Bir4jYttor1HA4PbYGWa9+2Vx1vm3LIVIQJnoHUM7XFO993fUwL
u8tewEVzr5rPMRII7Ua22EwcUT5Tl/sqRFn02iJWKvhWfepnKUM36gpGWoeFOLJlMZkYXO98lA8J
x1fCUEysrlXajpgcLmgczZnHjTFsu3KX0cZkV5BCzCyzc9d1ohb5eHA/X9fJW2hqfZKXWL0e5uv5
ie70MilerozvgrCnDDfqCA+X0RgJ9qtdv4DqmOAeEXoylabnWzr/5ywZv9yYMBtcOAsGSeGpejxI
WqOOGl4C/9vgVVfKho2h95AdKleth0x5h26Fduj0SMqx+v0yPh1q+rgbDOIoCGhwGWUU49dNUW+W
kC6uskP0wCQAPZ7kqv7BULOeg/DbCMhWkBBTFGcaGy235UnlBqO1sF77bi1vhPyqGo91spvnbSLe
lPI65lcFhwGivLsOi49IAgJtP+AkemY/P23Df7r0kzHberT6WdK4dP9b7wqglTPcpNByIxnzwmft
AhgTTm20qRZF+ssgXCMVaxmbLx0dFtO95Z67mdKXO/zPd/MkFqnVJu8yv8zI7+UdqqMLDVOHwU5A
UsAP/hFhqwn7Mdxa1opssSOzbze8EIzER152jwqNFsiiobnTwusA7RUJPw2cy5mxNgpDL+qd4O/D
HqyeR9cbUWcJyYDFSuvcyX07mW0xWIWKNwcX5lswbnTNnapV0LvYGsSDrT6gjaE0Druw4JNhraxQ
pWUyvTpshtCxCGSsHio6FDEBI+LDehLWob9vaMgm0Jnvww5wzeCFtO+YAr+peo+/FlBf8qI7bFn3
Ga0lBhrUTR1uiPwKkQEyHCydUthI/bapj3l+wEIBJ+xa4XK6GxqB8S2ehqRsuQNgrlwYkcKbBP2g
2QcokIX6m6U8downjcJhQA0zD7dtvy2KM4vpy3dQZ0rOUFVNQdRxEhy0ij51nU+MpjF+iA5qXd/0
Ryotjr5ta3sZ2H/XKXDtlibqOX7QV7m59vOHn2xJg6n48dDw4fG23g5rZT9+N2In2OVHAVC4jS3x
AhQDsI+BTefW8ZopjDP7wFcx6s+XcBIC+Jk1B+GYZ4vvfGhdDxiANBQtcLpV+pU4bKtwJ4e7QHsc
zIsJ6pp/EPynZlxxehPXwT57VYACQ59geDbWb+L4RmUOB2tSvb3qs0M3WM7vr1j9IhfjpiFQRb/9
BVdMbUY5krIsOyA5caOr2VVcjZ59cSFjxj6/BuWhJpEyvY5JzN4LoVlhcAQb2Vhqa5ixorxjcjCK
XNoExfOMzoLy58AImT1RQY+dglnI8lvvH4zIazUn7DeUjX//HeRldz0NvH76DsbyHX/SfEzhYPm+
FWcHk/ceUVfoJLtSQEe+TeR9p16JGnStbQBsrHY05KiFfdU+BE5+y/95LHEh7p4nZG9Ttxqm/7c3
4q/7a5xU4dKwbT8omofylfzSgBWF2BYLbDK6vXUf1S6DhANOYozdwbLhiDpzb76oxf38fI1lxf50
b1qr0sIkIa9TL/n87GW4ijs7JuNM3FjdykR8afA8VDDknNR3xKNyK9zqK/UxpDjJbuXvxei67C8x
Sp2Jc+J19njmApfN/PThcWgbDHAsNj6nx7bQhI0WtlFGE613zXfqVnK4Gatdr97Psqdll0bpSRhq
x+ghvHJyUHt26jJWUQdOGmwNKB/CXniOtccC4VGxGsd13brjuV7fV2/2IgxD0g2x4RM6UYeI0bU5
lzniGreSvYkmmeZyeMjBijk0tWOU7hY7SzVfBNOUrKgTqAKWZSZldFdvNgauEg582RygxnBrFm5h
roQfFXasDEmdG4ySPqq7n26rtjRzCXHJPE8iEkuQVD/quF5IhhvD2OX+rRhu/fqmkC/ZReZwz3DQ
rD2Y7xJKEnHnp1eVuqeWaYiEHseFejrS+yMGcTCcHPrrgdbJerZuLeaezeWrLaZ64xo7Scu/oJOZ
ESszJZHuZJkxR5uJu1pbBdMKPzeOKmretX8FJ0gXVll5m1ZYyDfeINkTwh1Gx0YmJd+RAg9Yd3Na
66viaLylhpNpuNtvrRGX1A0M5l18iwHmEwgca3DGYVPNLmtS1tYRa6Df9HBJYvQX3xAn6yksnKtK
Z6YYM8wYk7h4vFWG554pqGLFuza2rnTWdP2rrcgiVEd7thhenx6AkpnkYz5RUAN75WIjuHTzNXXD
7g8vI23tykXDjPcbiAgcG+Obc1XEL/OFny/g5BBMTKtK4mG5gM42l6gJoQdK426tFpkNYLo1bmXh
zfI6V2YALRw8btKAzV1wrITntnBQI/7+Bf+qocf9+O9bcnImmlGXDlVIXVNUn3QVOhdnXYfH9XyZ
BZeJ/IwVE60A+C6q6kZr399JFGrkvUiFHVMz8gVce318QTaScWxBpAigb+K1pbtCTZ6LaBK9KnOR
6+DowwZ0ElT5Kb3/66xeGbXHumkTJOMus0Vjd4gXjpDXBU71Fq0pVTg6U19rPEPyfmMwYRqd6Qmd
6iqW8FpfBCZEBYtm6rSuNihq0QlxnR7AYnbFTafx+Y5R3A3xo0KYmuBFm9CSRE4Ur/Sl4TeuGs2p
hA2W5krqtfOmqi4xVGsnl1ctnRxBs2txG5bvbQASjGrCuVm+rzICLpkJbYuBPnrrJ1sHM3FKVCVz
uqScWnkXj8dYJHiT3Yii5DZ14yOObmhy3o3pW5u/Dfk19CW98RRH39BCSB2o/b9fQ19VJ3+5pJMk
xbcG0xwakb4AhV7lgiEZdfqWtDRbOooaM3lxjkIB6wAJR0LH918rPE0sepOwA9CfYkqme2G6hvfr
t3QrNxoZzaNw9/ur/Cr6/eUqP+UtgeKzDpZ2QsDzc+X5fhYc3Pp8rAI7HJ6zyCt1SAc7Ydr9G9bu
X5xRP30+M3m/nvVV3IVV2/L5KHEBek7UK7zq2wSiafGlwT1ztQCEkOyPjAjx1jxRfH5R8S09+9Kf
0u/+WPZkwpSTzQU3epIImPVYdf7U0czInxUC29i/Nof7prtIUkYhN12xF9sL8aW7DF3tqgJAoHpw
r+YrMOGyfNW1a32+yeJ7oOh5dMlIcVLvMPSNXN7j779/al/tmGCzVRVpDOWVT00gNaF0C1k7PlSa
3ZQP+bjHs5aRC+ZU4if0n4wBizEzzXuERQGqNugxI1aLYFy26YQHBQ1M+8/GzH+8jv8neCtu/jio
m3/9J39+LcplODZsT/74r8votS6a4r39z+XX/vprv/7Sv67Lt/zY1m9v7eVLefo3f/lF/v0/P999
aV9++QOk3Aj/xu6tng5vTZe2Hx/ClS5/89/94d/ePv6Vu6l8++ffX4sux+bu8BZERf73P3+0/fHP
v8saS+E/fv73//zh1UvG7z28tNHrS/43h+v59GtvL037z79L8j+QhyzbE4JHFYoE1c7h7b9+oiJ9
pv68WEoteUJe1G34z7+r0j8s0UBMAtz1YxtmA2mK7q8fMbrK3yf4VFB6/v2/ru6X5/Tfz+1vVB9u
iihvG/7hX/MpQkOWEgNCuCLqC+jkVFbYloIcDONSAUbkX3e3kXrrty++X+FKSENqM4ngQY6ibsfW
5ppQ6GBF17ISeD4wBm1xIc7KlRLotmBVAMPRUjwo5YM23YfDvThfhdVN1+L3tLYW6+2ReVFQJbd6
8QrmMhgvDPwJpOPH/f9fLcW7IuN/p6vrl1X5P67W/x/X4PJU/uc1eFwWxt+O3Y+XX1fu8lt/LEFF
+wcbBih7alcIPTSdnfiPJSgrLE52EgvhH0sRBdNfa5B1ixxfAYwoLeZDFAT/WoP8Ekh8XF4ktkpW
Lp/0v1mDJ/0AQ5a5BJUxPlzlOMGljxP+p6QvZ26+KMfuoQi7CTdhTfFHqkPBZBoh6qJeyAmWpx4w
kFQMjJ3kmSQsmCJ9VJRbFQDysVUmoEVjrUVjbmf0pTNHG5LiYagbQdkkUVTmq1rrm+RyDCs0QJGq
NRi0FwyuMAzcNqLKqLY0oKBrI7Hxn43OV5IK9Tt9+MZJrS6fSwplvSVM69wf9K7bCLpAzc8eEt5R
BCtlpTJI0lFQmlytFvV+kyYd7PLMUhHpKlo+CzszrVvtEBh+Vl1XTVyS/UvxSIFpNJkBQX4RKSP9
tLIHr2rFMKPqLFeZcZ2amb/rW7OF/1PV9YYoQGKFSL8etZadf5x6Rht5xTs673phxq9hnef9Vhb7
FlWF4ufeECYRA6u5GaovGQ6THTBdM2oobM9pbdianHSLKfkUchQrtUatB83tUrTDSljw6rqAiJH0
9Ry5ollGOmRcuqzjOEWVmzVTvXT1mhEgpCyoZUcqrmj+jyAJc59LLCcmxrWm790y7AN9I1SZ1V4I
9VAFl1HQzPJWF4vR8sqhQCYLj3PoL3JLLgJgu30pXmeaMQ5bsxPrl1mo64DUJI6NozoY9cLd7Emf
Fb3JjJWQjiHD+nkk0VCLlLoDJSaD0pUCs06uZ0uty8u+LHJGtyza164h+tBFByNlziEPAfOMuTmn
LjLoqXe0vquOQ68buZN1DUafVmdqJRqgBumKX0pDuNKVeMxXetPpMUJndZZWdS/I/5e6M1tuG9my
6BfhBmYkXjmToqhZtvSCkCwLY2LIxJT4+l50346+VRF9O/qxX1Quh22JJHI45+y9dr8LXK1eujzL
5pVVkcx+WzX5ON9bxh3ru3Axy3iO4c+NK60G2rhVzqqg1z4uH0Nd63mVOFZ0bw2iHDbdWPY7zwoI
qfU7HRUQDocUD4HXzoS8peznv0ZaiDxIwED45pkHajwJCjTune3m7befu86y73U6lz+M5xNZFg61
U+LhamwsLRbZv6SlGZM77SqVczjs4jaN7NtGFW3KaKuqrkFaXafpmLXT9V9floRJpZ3OEzdFi5iS
LlhjdMiD95zX02PVptQs10jLovsibmO72ct5ybtVp5syeA/bilCmqQicMjpEjak1MJk2suYSMqcW
4Wc4WPAMwlDmEQE2bV5OfJshsYENVdI0Vvxip6qTx0I7GoBFioiNRuTcmdrlH/K83r2UviivgoQx
NPG+lVIgx5Sisd0ClEoQBJe6a4qsXcdZE/onmQ3MtHWJNwlbQDE0mLqFjDO4tN3UWkRzlLZYSpwE
re9Mm2xk5XEA9qadt7JdHI90mcqV43Mylpn7Zoo6qO+Dviqat8hpY3zrtXuXghyhNLT9W536DyrD
NxCY1txU7hTjqNYBbB8/WByQZh29vcBriNiIa3KBRY2+JYkwjOf29bo5sWxzK2Zy7tVmtMF5kFt4
rHsPRlqVcZ6v2PPKh0T6SbOtqhSTRCV1CZh5aR13lYvO5ZJoFcgrGzcx7bqIiwAbvbWIfC2cTr0V
s6iRk46ThQA4GnDQ2tZEQ2QJBpt9Oc4kSYPFUlbbVPg1+RNuLG+uV9ZD1s+si9n2YsYRVoC5x0pL
iUApRD2y8rVydo1ZJnVqFmFrOIpNQdoAcLhsF0t/8SssVCZUgDj7zt/ZnVOIx7AdhvHGVmYmF9jh
pn5ol352P6w0CBYYfDLAu9N44rbMQoivyzhP3euSzcw5l6WijxI7pBXta4c1cItQdYS6i4RobHG4
g/89pu7ANTlwFQqSoYpHeiBTPZeMw2arxs5Ie3xrBl9zjmh/Tu4znSXOjVzimGXshtJ57+OqjM9+
XmbqJeXdabdT1FYCRU4qimivctFmv3sdZuIySL8LLrFXt59sAUV1HIMoCQ7G8uz66C0j0oC+5HnB
aZ7Hcl+kvlMhSK+K6FilcT9ucc+U1puvNOF3TdPWalekNRTyIRO4ncPYVZeGD50mHvv+tHa18DQT
WAVOqGtKS62bOugJTIhbRCWp2/rTJnYqz8L/yZOIfLHKitvKeIzRak4uWrB5US53diki9LJKM6Fv
xqV9zBIrh9qYzQpAvpUTduGX/Ptrq86T7wKwfLfWtVc6u3ESGGtMoSJ1DLWHz7CXuZhu/Hy67ppN
17KHR0u0srtl/BBTPQUYmJuYHktKlPvKnV3eAu4upG3OTaFKXOiGFdHavU+SUVRX9CxVtcSIpMes
3OVCW9/CteRwF3lNeet5HeLnQtUCGAWXHYHEwrOa6TOq0UWFC8jYMVO2+ZpsLaytXnQr3idTR+JU
+bMo90696M9kaRIYOXzriUuwyMZ9OOj2I2G+G5wTLbIfLWAPZMlJD8TOiyWKrirxRIwNL2SNDbE7
69UYTe1CjHA/6svgyoRJXHDV0qeWZ3VrkaeDPPcmbL1dihzNx2fRjOVF6nSsAZr7nr7xdBHPP6t4
dutvvfghzl7fmvpDF3W1zafXSYk6aFqiLXI2f4YsLcNumwiye9kjG+Fvknhwva2bDsV8GUY/ZCrX
9Opt8YZl2M2TDZ+7l7XBG+B0ot5rZ+jQYsqWBLmlZJ689UqXFInE1lazN4MdqMNCF5poVjfPABE1
dqW2ZBVnRGLoUDbrqbeKYp35lp2ejK+RXTeeywCmdVNyfIvYLWeCqgKR7YzIyv6GqqfymAmOY7K1
ehewTRbwtEE5V70NtTov2XHqfvonAf//VDj8j1XBX2qH/281rGP/2/rh0NRfg/rQ/1q//vkr/1k8
WML7BxeQCP0wJalLj4SO6H9WD5aI/wEVFbLg1RIWXGF4/10+RP/wHciuNglA/1VZ/LOEpbKIBYUF
LNAw9q4G9v9T+fDXiQzH9ZUMiC8fFRdGIZxff20j+cIbqqwMw11c1fuhL7d+l2/cgFAa+N9zfKjT
+KDBTBZcEceiOSeJuhnj5ODLm6GO7xDVPrRDiQgtv8tz88rptjbxeDvWzA5gZpGhZBOrJ4p7WQKJ
WXLsUONboFoMjDXN+mErZPLeOsubH3MhKNVnI4Z9pJbtAkRRY8lx6tc8GPZlCyk2CnaBrB7inNE/
crM++63m/2W++Mdy8t+zFN4QL+DzoqgnOg5f+d8bonmkJ7f3R8gjBtpLpqLqvIzcXe32kqe2+5Um
FX32yX80vZ3eLmVd39tBR1rvoC9W4UQbx0/zp6B04uM8NndZrV5n1zCzsoO3amlIOo0qZ22sPnvI
hwKJStCTDpuNy42xnbsomcloC1KCpfwO00jJALuaTl4GK8T59qQZj8KBdlYM042b+2vjaB/laPw8
h35yUqWZL3WTu4/+qULRwYUGRtKYrxftFWRS8JPXYx1sm3LyNnVsrFM1dtu2AP0UB1G2MX7CtK0H
CMmmCdNPcSvqh9B5lMBnCaS04tsuseNbD3xq0IbZhZ/lrKnV0HD18amzveWUEAmwUcgeh8UHHDSD
NEgKpvAmGrtd2FoF4LBU3i0OyZUoeM4uO/xWsTHt03J07sZx+Qpm690LE+ejIa81/RnXQXBjdWc4
nOr4L7X+Pzs6f+ng/NWZ+efTBirnxx6PPnv637kUOlOezNI52YW5bslWeG+yHNZKUkackSStzvgK
TdMRYOU2b8KdSHUr5Hs8MMWvJvo5jQ/9s9Hwlibwq7X1JKvoRVeD5qYDC6DvCYLq1PJ7vP6i4aS/
OGO+Mq6On8REneFIWj9R6nJWp+FjnqQWdNEYbpTbb9ssq3btEhKmIupirXO5a6QqiURpgk2/ODWz
JWlW//4d+Vv3/c87gqIKvRxrgP/8afb+Szsh44Y72nGewYZNWZ1TqjccSOmeInRnCYEyLs5joG6m
P+faIWUsRsdgR/mlg1lPaVntm8HhFl3rTdmSU97PQbYdqep++FnvnAffuSRSvSjLSbYJQVvHSfwS
xk5OgeJJDhEg/PsX9DelCC+I1wCAmJagjaoOcd1fd7iwmcNKzAXxQ824rsr5xnJVekwmsWzLq28x
Nt5h8SBauRaj8mG291M5H+YK0VNalGLrFgyauWb/1I5wzg4VUmxTfjodH/u//1FdZuB/GZD/+WGv
+gzu+Py8ND/+th3Xuon9UEHKkxgSWq986stM7vO8o/SlFF0id7xxlgZs7J9fyqVpWVkzcTw52RSy
ENWJjIEVjdKeMDWY2xNpkaustrgsVEG9cx1zDJXLI9ff2T2Sx9QgQmEMvs2b+MG33OZQpbTsM4MQ
vr6L3PRpCiEZZVWr9140PhYJoJACtXJVPVN172OnPxYqx/8LO6fWzDnHld24Ly4hdXWn01NRvSSm
y9azw/Rrme1T2+ZAZqcCiXaKYc5TKLGKQh/iwoW4JT7tMHoCYcL1dKaMq5hIZcX0ovKOPmmePI/h
VytRqzr6ZwI3i6bXWQAEbcrquYii22EqcrCw84v+vQSWXocdoyziKleqv7K7EOUVcqoP+fTpQcIr
6/TMu0dEz0JYdDtmn6nomrWOLNztPNOzPX5mutkJqVC31MGDnnR5TtL+fsiSW5H7zkH0OVTtXK0S
y/+wuxRXST4dHa96ow4u1l3YIg6b62ZVyJYRcMFtnhC2fHA/k4K5lVV6n6orvscm+giTeJvZuAG6
5a7t5XJSg7UxkTfelbq7A/TxkdjJpm6utifX5Ct/Qkgmxjlfe6U4e0Hj3YZxb69tj7TdMbGYgun3
liQ4spzUWlhxSI3v5hu//wz8vj5KAbRYjYRk4nwtIrMSTg/aRRGJIVvGo1d6y6IQ3dHr29htj4/S
yxtYMKk4d3T6CM6u8hWa97W7gIurOF9uSlfd+Iv90WvCJpNFncra8e4Xlfa7cSawuzAPdsp9egnd
U4JobnSzB6L2lvXsWj/16DyOLii0hoXZa5L1fAuTQgicg8gDmT3QddG7uK8vopvv0drQu+jtktfZ
VUczeMxOj1ONHI3fnQjgQ4UpA0qikufDJm2yE/1Xz7hzL+xuOxeoVocgAaMRWtENOauYYqBbrtSC
psn06DTGMH/oYLCuggFxQ5EXL0VffdU0zDZ9GjjHpO++E6IZTEtITXtsVPIzsCcP28HPtkW+WMPk
DN1prz3KYJ0gINF1jl29+hxVIDbGFOnaLogbWFJG354gVbeOScuhFt/EmgiuOUp3kjbMEJefZqTL
6SV6s/Txx1xOD24c3CTIVMgheAMvU5/bnuyUxicyqG7sAxAhdJP4mDosv0tmP5Q53mYyZKIKF/MY
ZfFtcN3Tg+pXnRP5pSmU+R0MEjp3VpNWZps7U7eaE3TTXUl7VDBhxZV6tqrlwR+o+MNY37uyvXes
ioDpwH8ao0bvzWxXRwvmYhmZ4TTh6OEBSlHEqafOIa7LtM527NSJMEvp9PmNcWUIggmVFCf1Vz4z
S+kG5+dYl+HWAklcpcWPqFb3zoQbJnOZ0lEsRxuVqfuQQUkCbK435l0l5qFsopdWZnciGi/ZMvV4
eNq3IKk+6Kycqi5WrGobpb6m07ZUIJ0M5vjRGQ55bCUbT4J5igPr1kr841Cqdm+XdDdUmt5GXBqv
/bRd000QhAO320UCx4w3p29+UjyVXv6eurSP5FhCq+vbQ7PYL71bWJey9+59eFMAauytL83aFxMO
1iJ9iDzdraGsNLe5wcOb1Olw71Nl7ysvObWL9FDbJHJnt22/c7kUXr3qFa1qbR9i2oedSEJQUelt
FybZph5a+tWV/26qfej3P/40ZmjIfWXB8hi4FkNwO313pvlJeva0HwKa/VnkQNorwMQF4Pqstg5X
XES5brbuxtRAjWc7usEdeXINzesGn4GYEcHWbQioxrpKhWg5bDqzXfz8wcqirz5EmtvJfhtv4lTT
okfFnEwYEQpbxpB6+aCxxJ8Sr4DdTZeBC5J9m+Th0auhBo6qrTdDX3zHQu3LoPlVdbTShgHjernA
j8SCRWN32asFUa09EgfvN1csWjFsp6Tf+4xw1jW9/Q0/+qtNOFNGwgNQyW7aKzv6SOv+7DbxJ+AL
GHQW3cJSZgJmJc11r9LP1cwijHkHJwcegxd+6RZciZ2ci3h8TGsXlnsIoZIdMVqpJH8IfJqr6VIc
22DBKO14t1b5Xjc95mqu2tt5Y+WbaeY9dRtyOfCYE5NqyWo6Ijz7tob5FNuAI52Cbi/bLWTiDzEn
5Mr3t5UdfpbTiEo4cI9jzp9w2WjToCXRdcKkxb15EwzjG/ryMU3dU5hlDylKhzDK9jpAQFwO3ssc
niePxdf4ZJunoxp3fet9Au56Homfl9b07UX6uQib8xhYA2thuqtCZh7Kp4ke1USiuPb96H7lCVo2
P0jPoTt8qNRsJ51+q/ymmwwOekjlk7sOQgS3cGk6lF2wTHROU8W0R8q32dgvXUT23zxaT1U/simG
41chm+JhhGLsS+RpkyRt17FfYshLIMpgkU/NN045SEn5xMFJX73IZbn2qivYmXAtp61RpCfdqQvL
rwCRXVbIJ20w33SfUVc8OzI/1e7ARd7L/I1dkuId/ki+4wXttukFshIBsia262/bUkdz5Sv1/NFt
OCWwu7PzXKEoxcuYrKJrdqtT9ifFeoLfnD5anpw2PZMLULN5HsJBmnUDIH3fUdPtRq0QCpbqNk5/
eXH1Nveu3MqYJGNl+/2pBgffucW0T6b2O6yLDzoG5C7C/wjocLltuYu7CPeSsdGBpyi/RQE8jB8h
Mr8as2uteNujurFGTO0ynN7E0vzQ5fhUSuZkviF5085+dKrmyvcjLpArcBDCOWjt+7Ix3CD6A3zJ
aZsHIyewyzHgBs0+iMoMcWNcbNJw+MH85zXqnKv8wRAuTIybP/Xgg+zx3hlATBtMjpgKpzVqIn/t
6/C9F/yfGFFo2fnybJPV6KYULfaS/sD7Wa1Gn4hG12Rb1Z0s+2IrFXNTbHYRJsTVUHTeerLolUKy
WDfFeOQYeoSG9btg8ojkfzhMFpNMX93MtCjXgtHAWg200qjDP6y8gEPnOs9dqaxNqkFaBMnaGeia
t8p+sScLPWI9QDxZ2L4ch85Y5N6Z6scAscFNu2GfeCTJTb5aGTPzqDePAkWnUw+3IQnr6zDmctPH
IBWo/46kaTMONZ8I4O7jbmlAdIIgCdzo1tXLk4lpRrrXcPu6Q3+Gx2czRmwtSnCqdFZ7uH5gDAfu
wsb91qF9JKPR307yCvpTvzyhxKHoJ56/ed4FdvHIqPRmHjAo5Eu2kB1KP9ru95k+Lo4C+ekYbyfK
awqikOk2qNPb3s+fF2nRlnUfdRHcNwjN94XvbSamihvluOjhkdCVoXvb5fgq7DZ6DVOybZJ1eW0X
lh3PYrBcS7Z6m1rODX1s6o4u4SrWw6vVu0UjFR1b5MJe7n1KF+G6qpJ+3ZT1O4GcS4JBKV/GXTAC
Lzd2+BHYtdiKCE2kX9jrsGIo2ljPyWSdpTX+sCeWuphb5l3IJMo+uUnAdWQ5yEenO+VR9WI1+oty
6aVLAc0nPWknGVTVfafkjzLLuH8a9rfZwaTLOe127n2rUbw2PqPlkXh5xyNHypcIdIe5v1hi/nRb
Xric8UzIXP1eKzESKJFH7zlK/crZiRZijw4OdRFyHk5wlvsYQJXS6j6gM16FzvuSgUnNFILz+uew
mHHlhh2NCkPqZ/ez9MtvYegSqFKfe+5Nuebw65P8dxK3rxVlH6sdceqSfdHkpoBnMO4NnL+VuC2i
g6izn/U1IaXIfN4TuUP19qtU/Sqy5MWEaLpjRbB8OgzQEfxlXxaHdoCF0sfwooORwNfInIs6v6tl
/0A77qkp3tPKwwo1mKfCOCd/BDuVv0eD977Ewz6Mh68wc951n/zMBRVOhWBXWDAAyIXR/kcV1b8Z
BK5kp+4MzSEiV7m0xTYxLV2AzcYQqjumqF8tXew14ReEywYPoiVFzkDRZKBXbpagx7Eb9zeGUcau
lyNUtIwUmlKetEjdfRJltzbz+JXXqXsp9dHhrrJiwPJZ1QlqTfHKbQ2nbJbuTZuK1TTxl/tk+ZzL
ZuuUZp/MGQ8lp/KahvfF5JwPY4YR7bqfTJTAa+TXamkUPgfEpQHGPSeT55yQb9RxfPxjPWzjogd4
Qw/KL6ioHNB6qdeiTW7Br1p9/k3591H3TO5qyr/OAYJextEl8muGyQxSpAEmy5QP4VjB5bLY9RFF
1STbl8aaj57LLdN1zXMgLZIwy+m7ieZXYht+UHefRwcBderYj15Pvyh0mx2It2dRNk+zF+yFDOAE
e9OpaDJBBp/PSHOYmegQhKJVR6OucPZlxZ2/6wgVzAEU60GZVZCk5AqGnzJ365UzNj87Uz7EaT1u
N+NiL4S1uYCcs03BGKe2p48/b/oYqXNhaS4l5V3rAgIKRA/tqwp/5X6I1w3o4aJ5YVRm4JTETRHh
f0sZaDCihJcbkqHoVq9zA7RbWsHFDXvIcOJaheQPshife0f6G1W5R9H7T5lw862ys5sGXcVKtqwC
Kf2XXHPO4+OSw0xjA0cYXUSKPI9XIYvnJQzvmXncJa71Ykcsujo3lOPFLjFxBFG9vmunFLWB89o0
2SNjxl+68Z2tyfqD7oojy/SOfvtnaQWI0ZfHSMCT9OVR8BEEQ3IjZT/thniGC6CpNLrb3nkqTZOs
vcT5bAr/sBQMJkObiq2Oc8LBrfpBLFxuyLLZmrJ8qJ+iDkCHg+LC8S1YPPPp+v1GHqOlTB6nOv1U
WX5o0RXOKSkhFUWelebfo4sJ0CQDbdJ++GHckLy6tnPWXf2llcce05L/iEzgAMvtXoqSWu4rnSzO
5UQex7YeT+y0Z1ksnyNyCbK2s6cG2ySpqfJBLv0rYygsc+6VLhw+uVHw6fh6ky+/yiUlfL5PrHVk
8m+G2KAnBtx/c/OrKLM3d1qQeMzNAb7Lxi6W9SCjQ5IkLyWdMka7F5KqXiaI55X86D0kRrHIvrs0
g60poJeXx4igsiClwMgNLpNl/pnML6GUE9DC6mEZNHeeHhAwYbsgvSbdn2cRnsop5QgWAfzr343b
fqMwyKkIpzPN9jcO/AIGtx+xbmW3qpOeKxsKUgOYsWr47WIcz65P+ODEM5Np+CZZmfweA+zg/dQ9
9cX0UEj3yZvzeTNgiNq6wU6H/meYN+R+Nu45yzlqu0g/mIUusKFkEWm5zmvvs6lbQjvts/LHV8d1
fyUC7E9Zl6f8x59vjYTmVBngEYNnTnFBFrEaawxKdTd/jjWan4bBcJGO942DzTAZzGsPImTdcccd
qvFnD6PVmAwndE88njbn3hurdZMZ4kIrvEMjO38lz5OCQTWAELXT6Lew+SMSxUImBnwXBriAcH8W
kf2mevHpjXAaaVtyGu5cM33T2s9XA90SGiSC9wsn/9R7FyPbaS0rggBcyTKM4vEhfjNNPkAzA41W
Kzr0dRPSwIWDhi5kk9SiYXCh3+aoOacFF4PWnL2S3dmrIqCmWUK2VfoA0/rB31aCnhFSCXrgM32V
wkSofpydyXnzVIryP0iz28RrKPSQxyfg8qLJblct1v/V4s07leeQBoW/iw2YXeHtRj8nsS25GRsn
5c5hLqL34kNhm3vM6yOZV9s2dX6ovD2HCZLntkf3IfyXypPnrnT3um7MenLI6B5ss47iu5qLkS5B
CqbTO2TE8ED4Ccpgbl5OZO3ixrIPOEsQeFU+hUYM8y5iOOb5+WuueYJVn0q0D1egVji3u34BD1qT
Skb9Bo1O1c45sLO9PQv/YSBRZSOW6CaOGoYkwWC9TpVDqbFET2yH3k6lzfC8JM596ZgP0QtxZqzd
P6LBoRf03VbEZUm5GBblfeVXfCpJyTmgIa+PMVq2cXaKH43vE6BQxySCDk5xbg0vNymBUNCpGQ7e
EFeHUFyNaE1O7VkN1teCjWWVNRndOJsW/yqzs/o+hSRaUo9z4ece0nndc2czzBZ9Zu9r0XXPaMEs
QFPtNpobzMFeZ31w7kJUkcVXyunjDL5/jKqIWCLNLXlub1WaFOcqj82jTKzwPIriieikisGYDIJ4
OzMQpW0SBOci5NIRtfKSJvP0u4TulLgFwvISy1whenOYUgeLtxq2OVoM4DA28Dq7tx/pMGBvYS+7
yfIqPo/G0M+spuxFuHRgEVJ5Zy+ssOPedWQ9fE0OzuGomZaHbnTMQcZDd/DKwnqoLD+AXOqGXwnn
jYW+4fonHRVM987yiOtTHulTWbslsYbXXNh3bC3yly2sgz13CESUoUUTOek+7ZrHMrOrGzuZ2M47
XPGBqVuSLYP4pOmV02qpbp3rlz+/yjpFXH0XhZR8TBnTFr+OTeNVJ9ly8R0yUEm3gdgvH71mkJdS
TtXdny+RP0pK8uEmVloeELMNq1BOzmPbL+pG6+I7Txv3sfSstyEN6vM4j+xrS6GPyst5qNgfb53M
efrzf3++GPzU8Zh+exON5IV3knUydDd0FpgL4kNbden1i26fVCoIF5mEfq5N+eFObbsLHIukvL4H
GBNVyUM1mOwQlddHm9eSBEHzRA+SyZoNmCOWbnErTIPqpo7TrSVqNFP9xL6AfBSKi+GvTMWCn9hX
rJ6idO9USXyaRfYVQCExnsr0EaRz4z6pupwuspxwQpQe9OaUSxq3ObURUzRvLXSqaezKe0tQIS22
9dgshJnV0o13pLdUP6Mi/MpVZna+xY1zCXiMdEeaixOt8mTRj52lvJtIue/MXtbMLsDxzY19J2hn
e7ZeLiMUYeBvc3EQBhHkgoRmG1Z9fE5yhdOJJndUklkRYGE9ljFwXvrnezpSaFvqLrsMRDmIvjsb
Tfu1BdlYN4SKiYYGNQv70cpnrPhCAnOv8oY5AltmbyFH6hfIVdGk91XD3px1NKLnQN/zbCabKoq2
vpOVpzgbxAXJV0zKaivS8BSmfnAaoPXzMGUxIlD2S8pqcVCdOXY0Rm+QH4irAvXZUbX3wq1jFcR6
vriLFUEJsBK8fC4R9YG5KRqvPkxTQtKtG/Cw2OKwoMq92L7/PYyZoUeSQUZrsmw/LvTRhnRuLoHs
YDfSZ8rdCIS0a3HFKzqz90hhstuSeKtSHievpzXf9ZekTLtLVVtwSFOSmqDT79qudB5TSOHXJdfN
83DbEd5KQUkHPeSkPLFLHa1C1oSJUyR5snrk+t/ts47I3gj3zAYVleKpy2aoj93eiMUcUPnEp7Se
6YNNFmYaty5uZ6ashg7mTaqGk+jd5I1m1inOqUlba4q26J0sUv7anprXHi9x078KlVnPelK/ea+b
m2VqXntSfI/+vET3HifJ0ROc+u18TtvE/oyr4W2JVHOZkTdvnKU2ayYK1kkrzRhO0ANHf5mck+sX
t6zMTUY5A86YxGVLWgeDyuzhz5cykL8IVo0WG9u95xUPSEiji8MD3LSxOk8wCNLZJyCpDDm35uA0
EgrbwUEbU/Emp6Xf00Av5thFjGDdFYo2rZNH5yCZCPAqXJJfhMgOhWJKMnpltJ9069xndnEnZ4Xh
02VTnxpx68Y2ETiot7mAsuXO9FyW1u9Wce4N9zwdMfe9jg6eH1LRo4W80950nkY5oVpw/JvcyqtT
q+L1tIz5LpjRO0sGxLZjbUfXNw+5oZ/rXyZX5t8hhFZdH8vSIiWhjWArBSkZLHVyitW4cai/9nhE
njN/UZz+3DSTIgm33ZTJteu2DqxqoEVjsgQHq3e+B6f71dI02vnehCOoJu2jUP4TNuRcSffRRs9N
eAUBGZV1y+DhjtiObGNBqCesW2+cMlt2zZEBbriPEWeuew0025rhxvp8v6FiAurzuO0iVzYXxMW7
Tsf5Y8Nh7BuPJeg5Z6IzaH807QRty8upHjy1K0OyDFqH4BerG05ewyKK52OU0t6JFBT9RRPNMFVY
fEPnnnWnmE4NUBPRo9+2On9v6Ffss7FwidTQ90mA1Q9Nqr8ppv7RScqHYalOp57HfzMVzmtlJrnl
pCYeOHoKPe9O9cgM0wKa0cglu4AePMuu3rj91Y/JAIrvXxwxLo4W9yrW5iRLOjIDTBpr2BdVefJC
CGqezRh5zM3DUmsGZvG20JHkqhuRRAzS3x4Qoo9gJNKG+s2jNdwFvyuXZjXZ6yc3hZ2JsORMofwa
WmTOqWak7Qah5Yx5kRGvP7XEesv3ag7xj2Xxb62ICyjS+EeMPnEzJBBco6Q0u2qY1SHVqKinftwv
bphBXKFVXKR9eZZjrTadT6qRP6mzbu1hpz1nvfhof8OBfOVwoPvZpejcq7489JaEBDL68seUDdZK
C40jMhEBVCqbQK/S/z23EGLovjVNmfwHc+ex3biSpesnQq2AR0zpKaW8UlJqgpUnDbz3ePr+kHXX
bRJkkyu7Jl2DmpxztBmBMDv2/s1rGvf6bZhLuQwzqiblWFV3BrrBdIS2Dekw3TwZfIzjrvVsdN8M
Nbr11PR3HgKzCHILHfei21RNm/9iuO9jpBpvXW0856yUBfkBWrmGS+mUuhHIaW2ratiF2bpPfVHv
ekrR4x1l1iJOdc6TPkbI1q0gBHoB+sBdRM2gqFEKoQddqwXts76I7jr0TdxkGO8s6KujM9wYsCrI
cy2TJ2m7oOuSritZw1zFElRpsAILiupZt3ERFQ4EbZoK2aIKcTuzKDmSwzo/Ehn9iuKaLDNEKIjt
vE80D+dN2be4w7u3sCiyZZvwUGnD1rixXbmPeWZQb0OrIGk3jg0ypmg77F8n04hmwGA1tygW6PKr
03cPray3ZWk3O9kj3+RrpKRIfG69eigeMh8qgsLjQi37dquHTr8WbYeeS2QE+2GgVq028nuOqT1S
8qRTulMv3Zh+dBOrC7vXf6o0dE2qm7soH7fSTn5YAm5M3O/FmL04VvV9rYSZy5MIGSZl4LBpJoEm
jSd1lXMFdUrSbXxOYeqCXrJplZDMIofBXHi9d9sODgwW8is2UbCsIF4sgSoj9lI6HLwtCZLRp8/B
wMlU+ijgUQplCyJKUFYrQ3bvWp1R5jUQmB99/c6FILqi+v8NlxuObJV0K8g9xGn1J6vXoy85orrI
fKJcEIwB4BgKATXNkEK1sXPRJUcbIC8sCsewEzeNUZbLrvHumj5ON/jB5CBqtmor/R39nnU5jsnW
SPqexz61bi/P9oUofzsSrw9K2J+ajTaNL8AtgB8gsy+LFwvE98I2p9t63QDqe4vMam+Sz0zI5XjZ
wUUgxcJDj9226EX3FSLjfWKntENQj40SFRNoCHWp3qDL09Cwc4pGe04EJsKxhn9krzirtJIfShsN
L7Yf7g0fV86Kmsl+yoO7n6rMbooombJsFOWHdMPs3CoZTghlQqnBMJpNbIFv7v3wYaAch2JfVt3r
o4PeU1eP92GACwccHfDBqXVjB9nOa8aCv7bLi/RHb1BwFWikUyh22pzJsVL6V056Y7UV0h+W87uF
5ALsQr8ppMJjx3ukxWTQ5JuQSJzjmda0S5E5uHBNHV1heKh29m+/69jAbdFAj8LIcSvIfIlVWs6/
pkpayBpCghXS/dG3rB229E2arHa5ZugujQMe2f6g0OsaEh/wHMBM2xibncljcZmZfrJy4uCpyuhx
Vjk+zJnZF/C7zJRtbH6GRfDNDIAfUDp0v+h2+qaIGvgO9WiKN4us4v0ZCbE3aK1txCQdXY2Ir3f2
74lGhNKEed9BHW8oFrhUvmvvF+dQuycDtVeG7dYrO3gUDmXrlmIErKuvXtXqAB8DjlU4RolavFJZ
p1SuJT8rEpqwBmsJu+vJdsVUgaZ2VUPLX9lwLV0KFWu7pQmVaSTHoTVB7ttdBgmDQg4lDulMNT6P
7oHwM9hRGDKGnkreH0Id97IWj4+WPjG65/3XwWfnIvBbZ8pKBQqGg+irB3i17UEQtOzo1dT/jQqt
XhUxVhuxh+gMYMGw/0RURQ/Kb7lbaAtfb5H90XNvmTXYmevbMnI/qWG+B6LOQfm8YNbQA+UwbxOR
NwuyA/uliEt4dFhEqCQFat90N27SvPY9avzIu38zexRCQxffuAYEpxLq1a4M2nHbNwhmTL0kuqz+
Djy9sYINsIjV3P/qYkJEVcW57TSt3TRJ/tMB/kkxr852zN9H6SBy1favxUQNUBMXwUczWEk38JGU
yYybEWgEBeTkNmgTxE/R8gAegShobypbkjo0d3i0filzFqmpdsMdRFz/ZUy7J8v9pgi/u8uw/IHd
sy9akFmJinNTQURR7FlgdEYQdbCtqRKlcItl3s/e8V6UoOa9jQCA1rj7zndcgAvxN6OlhaYaKd1I
/6eT7up4kxp1/9AaP6VInrqaTk8UOe+F+67FIqJVWZhrVXGfBixIaBXSaguxBK1L+QVxazhMED2W
hugfo1F9pLeJzUwMblV4+T6t8B9sW+MxmD5InGYaroxqyltV/daY1cACNr5FmVeux5AmCMngb2F6
kEvkXvdskqcqBM6GJNeE9kWERxqYM2GrYUFtvgVV5jWA2zg/HTqoOpY/iPej9pfQ4uhxk8iqm9Yc
AQNQk/AV71kXPRCUCPWytLhtPP0xyDHHsGyPekk4te80d1xQYeKCb6PxlgWyD/Wm3/t5uxeFgz7Z
sBvhQVUNfU2ztIv7pTeUtGys9llSzqTSjvC243NfNaSBOimMnTf/xBWI06ACkVGE3+hiOEvdqvHT
gyPIh9/bY/NRJMar7TjjQtF/CAqACs+7Na21O/CkvwLdJefBx8mg6kcPS93EhQ1m0EzvdfkcyyTm
JBIfmQUCKdRxJS/rel3hRueSglPSF/omB+AGJGdRiPC+UtBYaxNjb6VkxP6o3aRe+wwlZdPlw8eA
4jA0z48h834UI9NjZ+pvSkifXaNq6DvG2DA+CsBoZmZpH72jhCuojKiRW5pYqIpu30FlvSkqtCP4
k9VGRA09yzS/jyL6oZUVbSI/pC6im7vp+fxFNcavVZf1pJeCandM/zmqvudWKB4K6HmL0umpnkc1
T5LRBaSRJz+dXMinakLnsR2BXlMMAqLpboWu/GgE6bmF7v1G0wSAvUqdVJDUn3anPeexRVXDyCik
ZNmAd6aD+ATEVqwD/GhZhyM2HpHy0JYuytVBQ3bbYlUgQWWrqlqvFcA3C0hg5Z3XUPLy5RPHv74L
DOG/mLJF2gt0LL0JfpYBmi4QCnNUQQKq+/ABFsmvTC2+Rbp6H6EnhYu6sRY5rwqlMn6osM+WtQOl
NEAHwu1f6aC7vK+2ThrI1TgU1SoXEImcSu3XksbkTdoJJMjU4oUnTvDYpNpHZXXdXm8L0EBBZMM7
jZ5LMyse4uCmoTG2FImVoUxWQfBDRhMZ6PqfzC9HfEzk+2AL9Uuu5eOm0+BAS7BIo0B/qzGcYpWq
yU1Y6/8EPj0yTykNhAMpnrSoU0BwVpb6ID8i9s8GtPhLoHnaZrSjcUMrFzmSm5wXr+m0wztorqWv
Zds/yN+/os/8J7z7I4bN9lc26StUcwr//0Vyvg4f5X8m579+T8fvafD9kFyjTf/Jv8k1hvjXJD2I
EbmcPGz1iUDz/5j5UGs0B0UsB6oX7Bb539QaRfwLNQnQnNIE7w/zkzP2/3PzFVX9F1VmPjEyzhoP
7r8UiLCPFdmg/aM8q0+wc1s1cFT7o8l+gKZPe8hZncWz0CH5wDK3iLHHznOzqHaUO0rj3bIDlPIA
gJH7pTXw3ZXRZvabAnSyBgNqg7eSsWn0P0evj8uNV/ZoliSib5R3IxHYcfiSe3PlDmMdvMjWTvJP
t4i8nOdPNlqPQ0lnnB53YZAGprJwzd/u2NY4TZkiwRzHikrbuMWe0/5n5LjJvogUxwMkE72gwFRA
jvVwnw19CdIDzesUKTQvS/r7gtNlwLTEwO8OBoVrvEO21XCD7dQ63zZlWb/DYsxfwXr7NPTgZGab
1DdwUbU1qnpxCneG/EAPvyrmONxUHeVf6igkevSrKp5svVq2KBN6wn0pdDcrud296p3mvQtNsEXk
uyipwyytnDwfPAG4ZTDYvbq3CxOgCCKB2yROyrcwSfRnxxy6lzBLKNs5MWTWUgVRp4jS5OQrGxco
jQMWIKBULza65fWoHysdCP8aGNhNYoYpfkaG8VNxYiCbvuMjqddmHfcsIHreCBMGRWt6mO6m3nk0
cPtkaydTTdYCRR7RKlvpXurc6u1YOeSbQJWzzhtuq7SyVhBuylcPHvRmMCjqoGkkg+8iVqtnKA1h
8UJxuP6nKFK8WkbLoerbZ6m2gtPQv3V+6N8HhTL+gOPffAm6Mt+JgT7EqitxfsKEs8LDRqK0QHbn
CnVj87aMlk2pNI92pCTGIi5LiLwtzTGDtJgeaOxi4KGnJvbvPQxe4CvgHB8KARW+syWoMulrqEMZ
XQ++YqDkPAATCYF+SxjajzD/YXB0IT1I1CXsD4fr7/vA6+ah7PBC0qOYO1kpbART87zvblSG+Wj3
vodbliLaG0oumNq2WpDuU6vOb5uigwUQxwkqfEXWpY8uiEGw8SGa441UN6nt4xfQqng5+VYvnwt/
CPdpkg97LnvxYZNHbxO18feg1bxvJsUxypeVDq4np97Sjv49uO/uJs9GuR2R/kCrT5HNDb6wCLgE
MIN/DLHXtduat9uHrjVABpXSsShY0dIcVpR9lA61spGWde40UDKqoiy/JEUffJU68rFIJTUbPe7b
T0dVWmVZAsD2t1LzvH+asKdarDUBrCBeqNXOUByf3NrNkN821HxTtb0X3GmJTtcoVRrdXDWdq/t7
m7z/XbMBRWzHMWwQ1uv87KdQqZytgLSQQept670Euo1wvjkGbJtF2ddod5bCU6ob2/FNGOV1BJR7
qJROrvUuAzvVJ1Es32CYNt6rUNN0AHDsIcxIPdobH8K+wtyvg2OCIXJBq3MZJL77bGS5o38Zdae3
v7XBqInd0AbYvgBrFwF5n9WHgAxSiRlnJ4E9+Zhl0qVIo6kCm3UC4NbgpDiB6m5syFU5mMMzJC9t
BOXXtu2rb4Iy38ZVE+EyaHu8NKWbaM6jP6D4xZOGdxtJHi4L3T+Ql0GlNdXovLU+tKh1qXrWT6dT
lfy7nY4yW7XJCDKtUhNeTxBJYjLuulMhKIk0ACDWTk4dK6RcoAmYVow5lkQVQ0PttzCRinITPL5Z
iSJa4WeqUYjuE+m8dlqp7mUgaKAUddnJLW+R2q53DpSYRrsHSRCU5hbWnocIEAW9wF53BVhaToQh
RsN/5DW6CUTTIR7p9L5NKSt2+6WKrMj4prWl6g8Lzlon2dD94XW6dZrM1HDYtaIUTOinm3J8Y93R
1pEV7dwubcforY/CkmQz5xjBc6huaQWWVqkXETyWNGydx0EbM/WrplaptWmxDfrHr0cdjEVqWl3w
AvEu1bdtYJCzNXFsNT+L1rG1PfS8rPmWAjTIvwukJJwX28b4Z2+HvZuu3K5VCypa/ehvTCULca3K
OwSUCxB2WBpoQO/pR5o1T2lFLZVt3AR5D2DXMNJn+lOYn9gTFa4WkCDWnhc00XPTFSpN49qQzps6
VGg8oI3BsyMv6BnjszT4BYzHIJgQjwVoGx7qLh5sqq39dhpJF1Gh6BcsKbWZOueCB/eGezpLvg4d
Vcr1AGCpQSoz1YpXaxxzFA/gWsOqERSyv7ZD3nSbUkKRWLWyRD04HPUowOut9CRnZGjxTphk6syp
ayVQJEyFCFreU02DgNgoB7lo24QneaGPfQQ0RtdhBLgWaKV9mbR2fKu6CnyJhWpIWo3oVxQl5bm0
oi8GPkYrnW+Vj94P2mkCOrhTek38NQNDod5qBZULzNBy20p2dRICs3BCYYOC6WQ4vvdlEys4mLS6
Ez86VkCfY1WMbmdCwoqDlD0DBCSD2RECjWTlOfBkUNZD5sKBFiE5etqPngPZV1Z5bTjpfeolJlV1
Xx0dtHXjAmAEJ5XY04DvNsZgpuGHUQM2XbZhrtY3QjSWs+DUEvoTTLmUE8znaLqJ2njUHpswTQE+
yaSR9+QmEFz0vvTsnV/6lvuMFHiSvTZFAvCD3rJ3nwgBaGBox+nztUnL7RxS7g2oqA6uiawG1FGe
31UDGN0Gz/Ur7NohWcsxAyoT0/ztf5AqZAB9y5qDyA1FkSxBo1JhbRRfHdaOEvls8DFDJ8+PUB9C
SrMNEDBAzAGcfKODrNhzZnT1LwVUH2D3ouy+J422irlI9AItcR2xVFfRU9QSddUebqyw6t0bUFyO
3NWWUtq7KA6lvdF4rtZrXW9887METY8scF6lyhcn6Q0PKAXdcZpcnqbfpwEO5cu2KVwcxTN74HiQ
HWQ5xfNM/zsEukh8BsBtIfSUYCa5humaVgsT1Jz1FFWeErNgsgZk0th3T0lCrX1lqVQHd9QLdZUN
GUcp5jIdpUc4RTbvvzSSA3hYCCprUKdJvy7AhQFvagOsJJqmaguUA1kpqyTrAO3LkLOfiqYnh31V
DxLRwSJzf6HUwEv0IOc/R9I95kRaU/5OIYecXSdjt4yZqnKbWyWJLsZmeaDD7aNAulEj75qF2rGY
K5n6LAovhiPtZCUXvkWLc2EYmB+aGkgLWpRO466UqvnVNt3T5VGdvAymeKRfvGccykN/dPEPXgZg
l+zcViAkGHln33YI7CF+CyjAjw17g3IM2vQisSHtCPvfj03egOdl6/4ogh1Q3P8MVRMTHcaC5K7N
DTEG8OChGRC6Wns7HQolmeA2sh5rcwuxZ4ILwwD5JtfFyn4avsR4mHvG3iu3ouwni89rGqSTSu2F
n6POOK9SdTLFprq5IB3dlKaxUJziCqt5Rqv994h56aHRqwsI3zMOMBWEzLZDOj2OG+0Mqgz1Qymr
pa/kV9bquUCWPVkXCUvQfZytVYUmEhspbRZ6Q9MZmfQRxKTmuGs/+efy+pl+8nzWDiPN1qseQsQo
BJEKqF1VrW8d2IlpsL4cRT33caxp65lS8BrW9eNtwXvTgckIBn5S7C6eyxf8r5fVR7/mHF53/6AZ
ceVTnQ8I+xmtDJsW5SxgHBWDU8iA3T5pl4NTGNUrMr3qydTRbFA1CoaOOW3BOSNcrR1IoRzFixg3
1x/9CqQfdIOn4A7qkoX212O8zu/i7fhyeS7PhQU9MqlsGChaarO1IVMSAHu0Qfu0HYjpuzGuV5EZ
XFmBM5s3DjJGdxhmtjAyvaBEoBCmXgm0hrHwfWhvKX8vqi/AbF6U18ujOlnxtgrDZfofap+qPa9w
xH1vdFlDqydVjTXMmB0t2aWtfjjDNXuckxOaSLoqBfgQOPKkjMdLUcmo11L0reDi6JsxNVcUBzfw
RnHMsBejH1+byGmijnYY8agQ6VT/0RmlBXAcr84Gqwnskoms1gkWM+hj4MCBYHl6r36HK7y7PJFT
tepivNmHYzfj3zoSz28gE2NxhSMhpWOYDDcAHDbXjl315AaajW+20+Az5GGIVO2iubG2+T64RVZ5
430Ve+XT+9KywXF1vQu/Frf94+WRnmzxWeDpnx9cfW4hdL13GWjpok0MuMEBJnM5xJldcPzxps14
ECMalSZyGmLkhrGxnJAexV1jIBCnrIR4siqkpX71+ogSnb5rwRgExhVpkT/X1qXlM22cg18gTa+N
goTp1ekfenSx9fipErxz5HPn3LkQU3g1KkgAXB756Smjmiayo/y/qXFuz76qIg0eqUZWIRHwzcx4
hJgfetlf2Rvnls5hkNkXHGSA9GBK/RBO6mLEe9eh7booc/QIVMN8aLxso/nV5vLIzi0bjk4TgXVK
J0BMjyc08YyK1yEjy4EiOcWn3n+9HOD81P13gNkGtDLhB3pEABecpHy1JPTe+sraP3OIcUJLyPAo
Ppkn5lFcR14cuykzlwY0CnnxY3MZolmXQuns/fe/HtFRtOk7HqxBZcyG3FLhLdlD8l6V/gbmGXSE
6OlymOnknS11y1Ztg7yHi/vkQnXdMB4M1DqBHKu7SOMxrwZFfqPE5o2pUARQrSLe1m57CxzoSjJ7
ZlGg0uSQ1Km6jtzQbLlDLaoQ3ePtIztc25ExCECZXB6ddibGlKBrloB8f3rF1RXEKaXVKHxu6735
jmzcS7CW6+6Hux93+n2/yz6TbbtsAEA84jRzQw3F2BouOp1Xtt21HzL984PPmaGSK81SpTA//G7G
lyq8Ynxy/u87lrTQKeOene2wvtNaxQI/iKoAlCz9h2Vcu1SvRZhvMb8qBs2lhpxHz4H9NUF85vLH
OneLov2NsLJmcPrhaHA8R0HXG1FuMYbSbXowlc2dofT0uxFOgLlMvvXUZt6dZusu3GMbxyzvpazH
75d/xZmkyEZZzcDiBidQ5N2Of4Q6wDeNJ9xIAJYyHd8cwBhy8mSWV+zRzxwnR4FmGzxwSx/Q98CK
CD9Rml3Y7e9YwCt1qJ79vjyma6FmE+uZRWD/wcI06e8MFIOuPMRA2uvovRYfl0OduV4OR6XNXoR2
YaSi0hmVHrm3NjygEv0aDzpeTgWnA8Za3FwOeG5ZmjavYQqOk9b8LFvAF9krhEHAon1OtF+K/n75
75+5WTBFETxpLPqUuj1bD1YuLS+P4QXz/Ezqh8L7XodXV/501M1OYYLoVBQsVU6n8fGik+FQJx1C
D4umXQ33NBm/oFewlbgR6gN4qVwuHQGjHN8r7G91b3nlWXV2Dg/Cz/Id0xnQ5LMaumcSWp/2OwNs
fXkWzzzcEEo8CDGbRgk73bNtQiRvVrwA+vXuPQWcvN5r/aauo1Vsrrrd/+bQPQw622K+gp5NahDU
d34W6beJ0H15WOcmjnNCTl/NmVrGx98tKv0UOuS0h+MW5eFi62bWlfV9bv0dhph9m7r2o1bQxgUm
/CHErebd1+nz5VGchqDmQSVLTO9bh/TmeBQqaIuhMSOOPPTjm+JLiPa7VkRXbsBrUWYDidIA7WH0
NWjB6ku43guvpYOj/nN5LOr0Z4630jQYOLrCwizvpG3vCq2NOjtkvu7C13gfvZX7agsDd0k/xnzC
Gm/Xb8VOv/JkOD1hj6NOC+Xgeu/ppdLUmwbnoCyUWmsN1kAe32rYAEkoxJcHeXrIHkebfTDfqIGU
V4wRAykI8vitRcldkL8iNRaGyI+g7nw54Ok6n2AQSI3iiGCdOsHXvidoxyJwnzfvev88atcKxecW
h03FyMRb4UyVT6mkLMKUAKZR7A3yagXpSx3R5cvjOBOGuhRON1gJUyBwZlnS2KttKDzqDqajIulf
2T+rOn4pOmtzOc6ZD8RLR0iDlNOwEFA/Xg5IDUBV7GhrFuodotuYsaMi7D+4A6JNhr9zSuvK5jqz
6gnIHWhbDjt5Atocrj+z7CzAW2QRRudMUtph8ZyVWH0Dn+y3kayAnV4e4fQHZ9vsMOAff5WDBa82
aC7XBSMMvTezeKnjBwfRn07GFDXLZYSvZIg/1uWYp6sQpVvNFtgQmtz3c8XPFhgAdCZODTP6auuf
NQSFywFOS6aIx+ocgAj6GmBY5nWqKiQNqGD9LOrNZB5YbINfYt+sjA1upCtnae//umR6HFCfpUs5
bEWZe1MrG+0dWSMKYV15GJwu+aMhzcvanQw8J8iJgHSKnlPAbOgeNHk8FOvMsYO/vxEJZwPfsqdD
2JwvRL10IaVKZjBU+vvKsm98M7xyxJ9urqMQ86WX96irugYhfL/6DjVzlYZpsSuq6MPtPMDJxlue
Vz+urIxz0wh5HE1nBxgsfevjDSYbGN8u/fOFuXCejGSVrpLP9lau22W/xlVixJ8LOf4r6/H0VqEc
fBB0tqtVM+qCdAqagAFvqTdxaq1jbJ7N/qFyiiv6yWfeX4fheEUej7HMBs/JcvZXGBX2SjbqXgC/
dxtc7eAm5LyMs1R+DEry2hXohVkhKg5Bmlw5O8/ONO0trJ5sfMLN6RQ4OFlSq6BdXfErUPkp20dH
/5202pWJPbeEjIMY0284iJGDrLLItymARYC2QSuAlZ+sItxCbvKoRtuqAY1dWHJ7eRmdi0uJz6Da
DviRftZxXAsLmqFS0eU3NEBqkXhQLHurYIWnZgBu6+otSD/+PiL7kJIblwK1t9lsDnoL/da08kUT
tOBuXjSEkeh976y0uRnbYSWdZHc54rllJME2TyLc3IHCmqX6pTlmhfRUQFXrYR3+iD6dlb1s1+5i
vEMbLbwypWf2iNQc+qFgP5Gj0mbR2sgrRwjEOaY5D2P0LbGcvWb80v3fKtSoyyM7c/+wHHVWJn6t
DG4WyjUV3ehbDh6gOfFvlJ/dd7+K+uf/LMq0hg7WpotUh+cORME1YQkXc2HI8tonOjdplqD5M3VH
bMZzHKNAT6a1qpJrB2+obC0tcCcLAFGVC2C9NJWlP1Zj+OS4XiRfbSUKs9caElW4HTptqEgyvOFr
jTiI3Ga9p/6kaJPZ69rJjPSm1I0uxMdbj7W/v/5pvRnggjXHYRfNNm2UOCH3FvIlaYJE6hhslOHp
8tRPU3uc1FiITHPmaLr2p894PC14gKYj5i05NDF93aqo0Ggi7fd9nf3jluOmdkYUV5Bhvhz1NHez
uCuFYM9gH0VmehwV2dg2t6HyABEx76Ls3fK/Ns6zYl5L4k8PVqqgKmYF9Puou86Xb00FMlZV4uS4
2hfxPaSQddH//uvBqIKxkMZL+qV/NPoPVu8YqKmtKgqcuzFf4XYHmHE3oqM8DFdu5DOzpmkqBymu
yVM3WD+etaTsEqAkgLAUJL96cNRgFndj1W0ntcfLYzrNdS3oyJyiZJ0k2fPdEvqJVkadhtWkbW0G
cDRx0KCrpL61xrBRaA81dfM0IGl1OeyZNhS4c4wOqZHTVhNz6EOr2YGiIhhB8Vr5yDfJFjbranyr
t/bfr0ACWawKSeMek6Ljuew9WxtHjUBe67gbEw07sLpIItqhWyNPM6iryyM7sxJ1hjQRAHgdgew4
jmcCEjTUAtUIF9Z44H8YmrXAaOlykDMLBPc+aoJ/4qATfhykl0OcDQ5svyDp2+/c8z2iRPguOONE
1Qy9K2M6F85kNDzBVNrp8zphO4S2iAbCDQZKGH6kVi9kULi3e7F4z8ZaXV4e3ullBLDD4HvxIMfC
cl600boOUXjbxvYvzt6QLXvUvMq/EuP0miAG/QTkQiTnxcm66MNwACcKoT/EPK6JKm2F+iWgf+nJ
ACGCxPyeu3r18vcjA/YDwIpm22mxoTBb/HkLDl9PyV+BfaMrLq4c9Ocm7zDE7I7VevDcXUuIyAyR
bLS+IKR6f3kUp2scT90pgZUWW5dlcbz80gQaXqbSHedZvizd/LYyIiCCXy9HOR0I/jQ0z1Bs1SZa
zOwirzQn7znwJx0M88UYEAngxZ/+9dImyNQhVE3qC9r84uhsxC/zgSCyQ2Zc1Z7Ql70PW/+zAj15
eTz66TYih8OOWE4p1umydlsbtr8Dz1fFgc+5owmqUlHDl8bNcH8ranQDEt3VeHe0kBpAX3c1rYYM
nTo1K3Ng7HAe+50fBe1b1UhbeRsrzR9uS4mo95rSOVbjSo+QOAKStqKtij5zMGayraHfDCKo2wfh
Oz3eA5ggeMu+UpUI/nNYqPdtG6NTG5YKWhiq1jS/+hQHzns2SLSMCyW2Nn5T98UO9x9nXJoZQN+F
ruaB2CGlL/Mrb7XTTAV4NfU4tiVnNqSn49VV5ihu6SPcF8QxdMzHkBeyBu1LGYU3lqBbBY0IgXHs
Ra/dSWeWNetaNSmuamQsc0SnWXcoA0Br507SN1iAQWP/mr/TQV3RgXmMPkJOvKV65X46PYfAKFFh
d0jMgF7OM7+iRVmk72KIK0KsMgT13DbZm5rLGwofCZgXVxb8ya7681KaWvw6Ra6TBW9yJ9c6pBeE
XIxFpMHXudL7O1nlBICmJmgpUYw05/ikvBpdRJkCimUNMn/wJV/q/EsIIP3ybpo5ndOQmOJgtOyg
ZTqh8mYXbSncHhM1BlJ++I/a9/JlvPU3RbjCLXQ9rrNVfQdgFlXkvbW+HPnsAA8CTzN8kAZGoOR9
D6dEEPYDxtX1XdmhgVJFa8jhVxbHzBj8dJDTkj2IhUlMZ2odsYwnNL2RhLwTd8Uvrd924FEBzw0f
chvujN1wC0dJuEvUNDqUiO0ri+YUt/RnsilcGBBOxMnWUMd4qAKL5qD7WaILu6u2yTZ9h92+rvbe
B4LYV87Kk604i6cdj7uPsq5FFQXu08CbIVjBC1u22Alc/pInJ80symwJJcYA2n0kSiC2fS4Wln5X
gBSZNsdUUcj+Gu87xaNRKLg6weJO9M/Dr1nXgH17nz+vjJDdUDtA7XhdCbTmI2t3eWhnJ/Ag1Gxo
CvQzaQ8MTRvBck9aB4hpRK//WZDZTsj9QYz6FCQYvtnYwCAIA6LgcoyzS89S4b1ODwWNcsjxpDUV
guF+Q5B4j3T/Olm7e/uuW+lLsdB23FrL/yyenFUKe9hbjqdyftnFyti6Wx4nd+JRvNCmVLbWDp3o
x8sRz32qgwHKWZ4jqMp6RcoArfJ36ahbBxYZhLgra/3aPM4X3yQ6VfgO40LbAmGRTbGF/fNd3sEu
BVfsrYzny8M6rZWx2g/HNVuCbUQdLW8ZV7fs1sYSXPumvM3XxV5jErMrL6LT3ugs2mwt1l2kN2VP
NGPr7aJ1dpe/yttwg37n0n9GU8hbIjK3Quzk8iinP3tUVvkT1uaeg/EgTupmOl6jdhVOq8XdJ6ZE
mPevH5QSHSIBwQS3E8gZk8/74aGBRmXsZbEBJDVEDtd5H/NuE8EZujwOdVpls4EchZl9rTCIcA52
CaMEVaIvIFUIKshaemtVugKrtJVPiM9h+kZlZNmHGrp2XQn4LIcfeKWtc+aCpXQ3ASrphXHPzz7l
aAbpmJGjLAoOLQsEtWc88+8tahQjLo/6lHMyTe5BqNn9WqgJzlYdoeqV+4SylWMucsCiwNOzpbJE
kmvyoV5VKzbJ2/g0LnG9fU028a+rp87ZMZuWTSpj0I6ep4FlEOl+A1BhYXyGSGhsOeYeu3ql3uOt
4b9l+3oJ1BpNu3SJ+vPlSTiXSfEIwpfJgL1N+NkJi4trGae88BequrDwRtloqEM71jJY9zs0evYI
9CMZu8R47moX6Mz2ITSAOFgP9NWcaVoO8hujrxNRlMy/leZ7XzUWEhGZK8M7GwMAKMhguvAAXI9j
REY3CnQyo8VwU+7TVfTZ7zDPeft34xOJOoQpV5dDnjnReempEwJ06qnJ2YTaRSRxum0nXSsP4fu7
WP9w/dfLMc4tGJNB2dSYALfa06gPZk6vXV0rZR2hAYV5J2JIevfpIROliyuZxLnpOww02yK+HeEc
3TUMpjT3WqiOi0HFAe/yaM7N2GGQ2TpwoPKmUmM0gRfe2uH41TDlxujMl/9FGJUiLtIXf+pZx5NW
V9h5uUqFiZBUyNl1/8lyBnCJuGJeGdDZz0NBGuwvDzsxf53wnKfw2BBJj56rrN2J+hWDIftq4+C0
kMoJZh4Emq0DPMGCDlw9ptrce+Yu2vY3+CovgtU1YsakP3JyQ1g093gD4IB9UpVDWcoYsCon28Ny
LsZmIrRRsAwlhu1Oa3/JcRHKHjRqrcPGRXL8S+1OqutKI8u7SUsRs3mlQ6LN6qxv+dDKF9/TMl40
epDc1UkmnVXdqtmmzKwSJEmWpJ8jrmNPlWsOJVUAbP/ux6xFRnZwXKTwFUzHMKvuEn1XG+kkzuZV
CZIGeoXoouFrKkCASmhrY1Tqd8ejvI1uCfJUC8v0oifNtyDZySJDOMvE1xYjpCISPyBL88xyIQyg
S9aHcL6dwRuxt3KwfEJF9L+Y+5IlyXEk2V8Z6TtauC8i0+/Azffw2CMzL5RcAe4kQBIkv36Unv2m
wuku4Z11mioRr4yl0ggQMBjM1FTbCsITcQnSJJ6m4rG1rPhQYrApRC2SbKd2PWQAkNeHBlgyggwY
/Lyi6L0OlHS36ufXdoxlgAMDuXsUJJZezQX3CdDGoAhIHHQdK9RK1xOIMlnRkhuX0GsOAIQxcGUo
SbgXLaFSct3tTVjiWq38AAv3oGzaQSuMG1nFS4QKlrKDiBEdCDNYarln2hQ6s26LM3CI4pXTRuIl
eWk9dWtFxk77RmnAwr/jqR0U3pDFPFXHFsF+m5otDg2wiMajhGi8m5ZbBywqoZbJ6fvHvufqTp17
W6HwgoI1+HzOnU+N3mQrHjG8Giy4haHe9519qOJ0W3bVk0qLN8fOVrWV7FAWuRVEXnuHQLiBaRAx
qoLU+rltCFIpSBMiulN76DxY2QoN/zfyPldM4LBDt4OLks68LM9N4DhMO4XgmLU77D1mBQJaqjem
8LqNU+J8TqUuU4PJJMFNADIJXCnYswbBM+AfEaZtqv2ss7My/Sxywhs2r2w0GAJSBRlvYKdO0dO7
g7aFngfa+zAuKH+Ir/29viN3wH2bIXrm/eKz+pI+dLvs7WOrVweK6ztqIBpqtks4GBgzQIuiYKCd
7j40dQzqnurhYxPzK18E/Mg5qsD2Iq1toYXx/H2VbMptfYRWoDPrwJljTjxokyDsZfqu7Kizcurp
8WOT16YSx4eFFgTcZ5zlKhwSNUu7DIwGKG9+haPfol0CjBAlqBs+NnR1bLBho7SoIz2on48N/MAl
CtojwglbgMpmKtFoOrlfSZU/qi2ElVQx3rizXB0aqjqQytBxD1zWMxsQ2Zt6jtkEwsc3ygnqjGDp
xMH/8cCunMGoB/9lZhEnaQJMOCBExMBA0jyZPRgP4pleF1DIAARJWfSxuWu3ajSK6HhZJ+jl0mdN
c09O0yH4o0WgQF7RAzvk67znvucysCGDgI4xvz9IL76x1a/N53vD2vkbVJTJGtsehu0YvEO0heJg
7yRHECffmNFrO+29ocVScSlvxMRhiJmgNZRguJ6EVQUfz+NlrxZwPO+tzE/xzokAxKQlqKRDeCLI
7sCK2wfQNvDo3RCAQ9Lx8h95QEMrgGwNxAvBVR5AZT4Azed/4M+uDxgQRsjKowqwxIGa3FQh4opH
mXpgpKai1H2ht7u2MxGoaNUbN/iPTEvB8DM5VViWumeBT6XPoMGsVglFlbS8scrm69DSE1nInvz7
iZZA0V4MllaXeKJ0k6wRzq1lZEUQbVh9/BKuOQXEMQhgEcwA7DD//N070MyGpLmBvQOaOq9K21Wv
H4vO8SsL2mHs+8fGrs7yO2POuTGatYZsFRjTQI/HUY2tcEX72MTVLYISC8qWzoylmH/+bjwNvCxt
hvmKMb7FrghyFoPodbzxcq5ZARM5alQzDg3n0bmVLoGQIctqeBwQwLMJYjelL6Hy/fFYZr+1XALv
rSymi5hZzN0OVqRRQysO+jXgqy1G60HqDEJ88EA3/Mt1g7ikmw76qpBaOx+Wk0EDTOWQJ1XBtAzN
qL1OkWLpSGh3440ul6um5lqYjdrrTBFwbgqEQ6NDJN6TMmZNCLU5UAGKKrMidapQ/0U5s73lPefp
Op9OXVUA5gWuAT2TuK+dmwQ8NOUQKMDZDnQkxxq3IB5RdwN4r3iYl9oWCsM3JvQ0jAubrgGHMge5
F7wEsax6Q4Gugmc+9QnImv0RFBb8bnTRgRq6b8XBDJ1j8UxF4JaAakYFQM4zkXXydCtkW47eRjUf
dEEm/gtsx8WSNXKNgM1vBmlCod2Cnpq77bUByrQERJVbF/qyHy/e5RZZ2lssXq0d04L1SBZmkxbo
AgyYn4n9pwmFpZHFK62ybJRAoNVe7MaP2piuIYC7TaA536TWjcjwxvw5i73RGo2aossEKE3Xuneg
HiW5uhJ5HEnRRACSPU3SunH3W7pLkIO48/6HY0ZAiiTd+YKFZk5NDD3DkpBNBJgoROzqz3/6lnDp
AiMc7pU4aC4oY3DjRL90aQJWwMajlrbQV7DsbyY4+D62czkUGJgRwmAeQaPWMvYUI4jTkc0tvAoo
CY5D1XGHG3tt6VFmP/LexPwI7zx/0smxEKZWAMVthzaXawNJ6xaK27Wbffp4NBcR4NLW4s2UvLGU
DlxiJ1BE8dX1mF9t6RakoMkzOgZ8MB6W/0nF+dYY55+/GyPkYNoUYG6wwnFESxCnPBareN/vUJR1
ffMBVH1biF5qwr8VJlykIX6PGHwBqDbi8wIGorYDzTrM7sxU0zyWQXrMFU8/tKERQfn1gHzrrTTE
RXFuaXMR7jrJYIOgFDZ5MKJWBoGaoF+bIWoufuqRjf3j47d6dXI1NETqyu9mlvPJTbTWNMt5ATng
3R8nE8JC8Yuk+pqXt5gQllHXPDIUrQA1UQBrRtP5uSkFgqQFIwA91YZZ3oMN/oB6gD9O+Y8khUIF
6AzdGxvw0h0jN4lge0aOobt0icAEGaxaOQUHd64NKtua4xAw8vKhYJYI/3gaAXIBGNjWkdOB6zof
G8+MHPR6sFQMoF+1TEjQQCi6pEE6yhuDOjWXvz9eMY+AHCPVCwAmChnL1Efv5mOfOcCCzYxXkCM/
VoBgpJEZZeHMfaU8IdW6AkPUrL3hyV2z/nios0v5wPwyXqpawOJLG+YpFOZCVnXQ73ZEcuPkufbq
UNAAUHwmVMLV/XxC1S62KkOhyPEq7g+3Hkw04uR7EJneotW7sgFmdru5TRIJenWJYGwroUK/Bryc
kBONLGGtlZmruWvYq5OZtzDW13a3AaTpjLxXgGg9ZQbf+TJ9aB2wHMIaWVvbOAuSLQv4ulwXGxSh
VE95U9MbIclFT/q8XN6bXCzNGjQFAiwUc/F9COSdgEoWxDSjJhD7CkRiaEo3PGV3K/K6stnPrC7c
WCoACnUUDBTqZxrkFqZnyLrtjIm9urkEs69j34itrzlrWHRnOhmwrVzEemrSDUpjnMY5RXAnQJL3
nghkMIUQe/JuVyz1eQzLnfDe4iLaM3oa4x3DorIln4qvqGD4NExeyic3dA9uWK26g7Nhr/mrvo09
zcNM+3XAnnUPNB8B6hsv7KcGGuwbrujqznk3D4vw0BKjKRsdT9XWUNf7xPU6ktBO+dgJXH29QC8D
qAjk/gWpmj1BrdNqYYRJVIoTPbRQ6JDp51G+8ewWsuLqiAB4wFzP7SPLfDLV826CGBTKDhAUhLSb
72Qvqcv/zkZxcA/UVZTA7YsOlUKCETllp9dpRlMTJlvwpIeAY0ZjUIYt0O6BePvT4g12J7B0UPhD
1X1GOSwu1UTXWq5YE6wwy7cn1+8hokKd9sahccVpo9wAvJmOvvC5yHHuThsiaQxOLHi53PlsT9m3
KilePl4SV94SAM0zBhyjQE/s4q4QC8jfNWCm9moT2Sr2i3AUwIbnj41cC0JtCB9gxtAXgz7VxblA
XFqJeBaqUbbJmjueBY3RPTScj8kKKm9f+V0e2nIjd7fe003D8wy/89xTB1UdV8DwCRIMsvTykw0Q
psFAuo7+WOgFRWCn94z+Pn6svt0Y9exJFp7GRl0KDFKgJ0BUtNjTCedFVnL1N6TJ/lZsu0foF6FZ
YdwSH5ojkRb0lV+zDSjkGTKlf7560MkJvCKqjIgUl3mLGISNVYsqgScrs/NzRZYIF6fXjwd5ZYli
g4MCGfQwuKsvL34ZZg/wKUjc2dCcBz2RDzjIjS0+T9NyGt+bWNwkaGNVTLjoxjkhw7ZgyIqMSLmZ
Xry2E5CJQ/Jf1cEGv9zTjZ0CQ9NDgcAtbAiUQahJMNQu64LcGM/VRYngBVwBGpBCxjKkjkslh4oe
BiS3fK+F6jp+Vh+H2O99KG54UEb/yV7YQd7iubk2j9jlcFkaynsodJzvBVADJxXTOYTm6t3sj0GO
7NcWqP3ZLqlAEZ4koTmIH3++Pt4ZtRf+RcihFNRoUOYWL2r6MAuy/w0DKEqBQs3VLjsvnQJ/ZULw
2ox03GE73EMNUbnxxq6cmwD5z64YyJMZY3U+cwLE5qJSqhy8EfF9LL5oLsVWgrztBBKX/G/cf3D1
mZuwVRzSF3nhGmz5TQdRUVAtUi1ghftc5U0dQaL5/uOpu0Cn4xgD+sBGoxsACFgWixUBInwNBxfJ
vHI/7fW1c59/QyndgDSWp6+RSvWTjdg3URblLzp0VH/Irb1nNw6gK5E8LnlzB8D8CGCZPZ/bwY1d
1YBcrOfmjB5NdPRDjINYGiRFB1Z+ZUKzb7HFXQuu0Xg0c/TiHwAzF+8TYixJlmTgYbQe0Fuc/mA+
nw8/ULG2c9ywt4dNFpANW30831eH+s6sdj5U6G5DYqaCWahtgMhyDR5PX5q/6J82qZ1e69zmDsoE
3UJj7bmdUSoGJJ0pUPAKunD6Vul8xrrkRjB5xV+ibGFCDwl2sDkWViCrgP4eB6ORRLl3W2trTOqe
6urTx5N2zQzITsAOAJDcJe2JVAbDiG0TFUwBMJ7hJD9ZDnVfJN1vIJCvnGTIfIPnDAlGFBWWhZKJ
Fjrr5ypWoW3Bq+9Z9q2q9qUF3Ivn5nzwzqMJc9myWLDBrBWIaoMI9LnVH4Cb+niqrlymYADnMHYR
guHL+vwAQQPFSTKvj4Cs8OnWGLw04mvz4AL5rmYhjW6taXV+zeenM2yiagCGOxNJ5WWMqvXQgMxL
DAqcDd9nP/+Yoc6E3OxdfuRvMqrv+BcwuVRHB6KCu9v9wRfoV9Qdzx5gEVvyWnLZ1ngA8yjDZD1t
UBSqXpx7pLsjd9U996vimBydx1sciZe7+dzu/Lbfh5Y99ObqAnYTdN2lzk9wKQUQd/A77SYC9vL8
OTc175F3pjIN3ZrGPETrwVlpvlyVuFF9cx/Zt8E3t91z/ZAcq2/kebzhsC733rndReTVtiUY9KGu
40mr8Mvqk0gUX5lu4I6uZFfOrcyjfzc6sLmBNI3DiuDegLjcAxDvW/dZftc+pTuAc77dKnVdBmBz
Gwpc1sxdh324jIwTWkIrM0OpC0e6irq9DHpymPZila1EUDwr5iOvdmOATs7oj4PyhenFGaBAvpmW
Jip7XKuCwXA8l7x+7AUuXpqGO6kBGDiwhVegR0gMa5WDTiVk+obAkccYKuls+tNEH4ygqxcXGxt1
0YvMqUDLbS519KzlDNJvOpQdRgPC6Bq5Ffxf7DIYwgUD9R7kFVGEXSx9kVZJAgaEFFqhk/nUaVLT
0bWskU92nsa/TCFvEd1fmz4EewqY0cBLA2d9vhrRzAzNqRZilhBP8VQwDTLQwBfpzfbH+UWf+U0M
DAHe6QRF2mIZU6Jht7KGCXZK/bVEUYQUECDn1dHmdWBxcuw6NMg6qfWc0XibcJB8VgrEUj5eKxdF
X9zKz55isRzVkeoEXbqYXv2xSSE4dtQehkANmhV0rkc/sTe4/nTQtP1pQDoBt7w8GMK5l+HWvrg8
RxZPsnTjcUIkt/AkpPXTvcteyjwaQ8tvVlbQThu19pt85kmUn4xP1Fe8/6Bz7OJ8XjzCwqOTKVPi
QsEjjA9tQNdlBJEW8omHA1KRWcB+unvDvJH/vLbawHvigiVk5rg2F6NWm5jlpoV9VOax3xS/7All
nPHGW742rvdGFuNKVLVSeAwjIMxGg2QZlsqtXXPVBAYBCiJ0IYFz9HzXSFuNQbkjIcIqmRUWxKZA
50Ox+ePles0ZuMj5Y8MDW4mU37mVWAGYvMjH1ItrsrLtaBKxp+uvEED6OzP2ztBiWwDcMZq1O2DG
bN2zoTgM1PzHQ7l2Bs2kCDPwB11DYAw8H0vWEJOmLWbMhDqZGiRv+d7gnhpZSAh5iNyCxpqiITT9
293AF3kpWMXxB9AMzoj5SntuOlcdgmCix8tyOYeTE+a4hhcgEZLQZOvqEBBAE7Fc9yb/0z6ROR+m
IE3roHYxI1cXEcVUmWmloqnQ62gKvVyHRVWCTW3r4vHG/F7EpbCELgeAZ+ZqFJA054NkFiRNbQKF
hlnN45V46Ag7EF9d0Wf7gODwhxmOmF7IX0PfbzfcSn5fhuJzsQjIXDS+QjHh4nZUOYAA97xJUb+J
V1Pvl1G/1o75a3ycQkAx19Arrt4+HvLlHjwzuSzxdRU1i6qFSYeCGKL+QbsbV7FrBmYGVGQmIEGE
2Ol8StHjplFQCsNFK2zoo1r0IwQQ41q5RYF3zRC6YqDRgdYIpIwX268ougQcNRSrRM+fa6kyrxoB
xPh4ui76W7EWARD4y8rC90JYABw9BFYaNHeYdPKqtvCntg8r8zs4Uj1T/9XGv2jeeSVDh8YU3bA/
e6vzCODc/jwL7+Je6PGmyAjMo/SnqPyRzy22BToLIEaGqCO8lfW4PGrOzS0Cm1LvTberMJLE3E3W
2iy38S3mj1smFrtbykyzawoTtlhNG/tLWoQfz9m1haEbKIfMngs15sUr6wZ7dOMMJYqMVK+5C+4u
HBY//4YNIH+AusO5fBEAQqAVjQ9gbfFQwdoV6EMaufZ3hvHOxGKeKgruqrwDrgHSCKseVDAQRRe3
ah/XXgaocf53HAsHqOR5VsQpxjHyZq1C1T6TJOhulRSvvREUppABwHmMKHZhpXP1mPcg4fPEAI6u
zOldr3X1G4nKK74cCV5zJotFZRbO/Hyn6C5TMxOETx6oLw9arXwZQa9nqyARsKCghGbG1tHDwipW
H6+Ey9QCPIQJYn0dzYYzoGHh8NLYnSDjCrsmIEwGCS3H11BgNIL0q6WHxlEGSqCt7T6sf/4bxfRH
0u2H5DuvRPWrXUqun+myH+uf5VPLf/5sD1/r5W/+HxRnR/vmu9cQfG2//tdPcABB8Rvq8v/6x+b7
z/xr+eO9Nvvp//itzU5U/Z/ofjqRSWBz2vj3/4uzE83450yOiBsVClFQW9DgHcqKt+xf/7Csf2In
4EfIIZ7k1+GLRdWdfoS/EEkzgICQNTNUnDn/+H//fSZ6KBZf/1fZFfdVUrbiX/9YwnzQgY2rIzzT
vFzRSa8vlmpq5MxNTMFDVtfOAzOcgzsa2d7h07ZnaRm6ZvdY19mP3MrsXQxZvzsOhWPQNxpgmUum
vSyl47V5bu+hpE69IWuegPm1/LSoeTAp+S3e0GWgghyBiuQq2B1RyHbQTL84hVwrsyyIAGeQ59Tl
1qzRkjKih40ZyqvagIXT0fwM2s+B7cZdIBPTioBZvsvoWHlxahprMCre8I7ze3p/MOKRsNuxzzXX
0NFZvszEDhNgkLIXLCQ9SlRsag1o4m4aRz2aU3kcrbT/jDayjQ74MXJv/QtBx+mdOjqvnXBWQ+rc
T+MKPDjdZ9fqdjXhY9jLeopylu9EYRmBNhLUbrj+9d06vf99cp+9+zkseXeg47kRbaKQjhQvxCDB
EnbuptyCZKDmFSSwB201WSB97caUo10haT4bUGyRVv5skL4NLbtKQYog8wfVKKBwV5XQ2AUzVuwU
UKPNu2f0sxXPnfart9y9NYAtS5JpJ7n4NCZyvJX3Rql2+eAoyttYudgduFth6Z4/eNo1bl3kGi7a
WL4ez019/9cHLY12M/bW5q9vjXZi7JX5wwLnRAfNdvwRgsRxwKw88f/6RTIIY+8gIe5peqMHudsO
uyLVh10NYvHffzp97/Qlkrjg/GXVnG7Br5x+0OWBNJLp2BA9ua8rzo+q2JI4Se/d+eP0bR2l7ZD2
1behVz63sTI9CAhjP7RSlKFtFA+CcNCg6X1rrl2D+TrnYmcWlgsEO0gx3KwUPnR9ky+l2qCXp1s5
rFE/jRNtA8jOqndGUiTbZIjFynH7TyoEyfdQNNZWckgzv0SUz/zkf79W1FQ8GIP6q2mhWWXapLsT
CfAh5RSjoZLWkBccWtQWlMzeDpzUe5FihRhtBnVqp2r2p+9RF2QNSWNtR5X1+9hS+v3pT3B2/b4a
4mKr9Xg4KASjaovex+3QWhouc+oQYIOL3ZAWMqB9qyELr2nbbP7QqgHd0JzmFtCO8zd6XpaRkTtv
jQCyDInsKlSLufE5HdJkd/owCTFCHhNwUwqm7YzMUN999Iidd3Q8ioaLY9bW1CekeNOTpgiJkvIv
ivacMJV8astJrvW2r6LTt1UIs7dO37yNCPPWqf4zBdd00E1tCaZIW4lo3pNwUKzylUCQO5zMdFxN
85euxmNfFT3fcJCW3cdc3+d0yAKuuaDCSYh4ovDvh1qkj33B26fTt4rCRrYga9DhOf+GKnm6kXaN
Oy/ausGPNzzGWjk8Soi+Q92ocTa/v1cU5pFKnPPzb7D5I2UYgJziMTj9DzxPLPQgTXRTZskLN/Ju
3yt5+zg0k3EoBvn7qzbX260+xm/cURjaC+hU7fK4rnZgXjIDzrrAojBsdl17rxSucSDKBNlQw7yL
DVDeFF3HwtOXVGnhc+cfEIK/nPEmIG6ThAQMnr49jM0up1Nde6c/UklWWjzSdZoTAe7BRJu2mSYh
wl0NSe+rFE3wdlqDIX7+iNGrs8t4K4LO5th6jJFtnxrxlpsN2+bJl7ZKrZ3SJxBB4yo9gsJWrIxx
ZkiluUn9GPQfgVbVkXATdS/arPCmus12k3Qh1u0YQUI78xHUOntqUfGgOtxXZVVuU5foB7wUGoyu
jLe1Abq+Oi3Nw6C+Sija3+mZYd1R3isbp6i+t06brvq0pKGkKX0xS6b4JlPaMLdaZ0fWZRobu8IE
0CWxiOlbRlfuxlRzK0AZ8Ud11AUmikErwRHaoejzR9Cm+MlQV3dF1QFWWWTZqlFZHJVoUA7GriGe
Ie1xA9nyUJrqCzFFlHZi/Dw6aKywcurnDhH72GzMPa+V3lM0bIFMT9M7jhMfKox6fFeaSgJgv2Pv
6rg/FqVh71PbCVPVEPdtYZM1WjcrHyAv88mtLe3YlICuZUZ550z9ECotIBmDdORhpIlf23GgFVR/
rKUDuIjGVpUgUM9W9GQzVGp/YLWxz0z3McVee83srIQP6O8oocV9Co8aCGilT/dCM+MAV2o/lVkW
zPqK8WS7fsxczctV1HkymgXoU52RiG3IUm3NkjoJhor14aj1e4eoNUjqityf1HpY5WrxXU+Mn1Wa
K1s9qfc6pACoJsWRQ28rLAzoNaYxupgKcLXdV3EcKK2hb0CSyEKQItShklTZxoWeuls06n0j689u
ZYm1Jgqbe1bbb1C5lmtKa+SL+sGWO7MrofyeJmMwJhoQmcQqH+ykj0ajMJ6V+QP7wcdSzX3NhSNU
3S5+ixlYgNLJfObwSE0+S5sz5SjLdHxFV9dbQ+wk1EeX+yMAB4cimyzoyqvRICxxqPtCHJxMYD2n
9hASQ/vWjECA1A531zEk5z037b8ZRHZ3lqXfY2skz6ePkmrrGDkFNx73JLLjOsHlRcsPNnhMDs0k
dQnNWeOtGYfpOXWsrTNkoYmb2hPUbw857dKQDaPpI2RsdvFkDvdFkoAybSSPZOKrmc7jwZIr4hTq
Pi5dZW+Qbs1wvoNBUGnxvllPD1WHMlfWHdyZJzTWTBZUxuAcINoAyJ0Lrg0S9+a6igU5qFJZE5t9
myjWHtiPq0NVxpsk5VAk5LbPdSXbq2X8GVl64K9QXNv1yaoGz+p9JUf+0KOlpGn7eMus3vZsiVyf
P41jsso7Bd0nuTzIdEBWE0peU2xCLGpueTQr6XdCYXdi/hhrlvl6nUwRMcbjCOpTeMrhbkoUsmls
2Ucp7slB5SqNl9n5uI4t3Jpzg7HnWbMppjwiQ2c/uO7ExkAdYgIdVpZiySaewXMormNM/ehCdXqq
4lCpOWTIq/Z7bmqfWc4YAt/SAL8agX5r3BvoyrFqX9Pv9dxKg9qoTZSW8zogXLBHx+y+DVo9IZLR
x924Kps62SNu5bvKeVLq3Dqkwv4qBS7FWtq4XoV0pS/bTqyLsjMCpcjlitndfdvZJEDnVBqiHpQG
uj44K4Ci92ozvcZDR3G21/ZqknEWlr1UH2MEE12b/YAORXLoHTNIjHGUHsAscgdyVA/yEfauU9sH
E43yvpuR0k/70dhXk/MrqUh7Hw975B6TLhk/MduGRIjD0L+cdjyi0ZgjNEcydsDxoo7jLpM6pMYH
VkWFMtAtOnoQ1pajVzTJFI6st4OiyRtA/trvkHIpIsbfDDahow09IcApoENSUfdW/R3N06nP6GAE
kIeiO7Dh7lmpYWfV3A7ntq5QUco1aL7ioNCl5s9s/XsgSpyygMR5imUGppfahzyRtm8N83V0crIj
TfnSGKAHKOMRyP/B12jc+KVKJ58keRPGJkS+dTt5yEeC/mABV+HUuW+1wo0cIY5SYXwr855G9pA/
Z/robDumVf6oUmM1Obo4uAPSf41brAZhd7uOqW+lldiROXaPSY24ojbUO1xOyh0bgManDo0jZlrU
y+0eEPqqqY2gKyGjTkpThKibEE93Oz1s1AYUfs03mak+6esvIxXmTk8hqtuNhoG22QoNplrHUP2z
y2fgo7Yj0q0ehEc0X7OnX5T0Gbh4jGxXV/boJVnvBogxdZzisQ/2b2tDmS1Xqqgfm9OeZU6kDlW3
aftO8dvaLQN13gQ9LbUQyxv95PWOAEOH/H/z3eJTiaM6iYPJCnIEDF6jEG1bzjFjN0utInIt0rT0
657t5mstzwoX8WON9VcdnL5tt5PsQU0IpxhkQ+zsObE32WABFjKHFe38kRiRk+emso+browGGaOj
QkseEIU7dwOu1V7dEOdIp9COy+zrwNg3Z1U0rnmspehWSNtB7WsE10vNOhEaDYjfesXs9706irWe
dM9IeY04YON97vZ8XUHCcicsPQOwrOiCk69UrQxCAxV8pSMhBW87MaiWea6GDnqdDn99qGk1QEQ3
Jf4wKhuIL9eRosaJz9oatP4zt4HZov/c6rGBMlef1jQDG0fN2YhwWH4Vo7T2jJnP6CtGb7wiqg1y
mPcDKckDFyHQCfKxRBZdKcHyv5ISkvHp1D/HFUokkrIvTjUMPlpdqruh0JQwN+LJH8CacS9t40sS
O+vGrp1VPftf2YEbGrWbPIncYjxQY+L7JDuYNW5zipO1UZK1uQ95YJzd+pEgZjRGmz7zzAwadKK/
GiT5LirVXDloswzs0QafjiE+1S5pwnRUYkRznacYNYaCy6lVIClPFCAnClU8VTQOhlRlD9CS3Tka
Fn7SCrHqCP9c8zZZwWeoecfvVAaKXciDv52Oo6Lr9cPQFCC8Hhp9q+vmUeGJe5CN7P1JpNYKPTDo
UyzSYCimFzqU1n1nvBma3r78e4+hi/MhFkYaUIlyWdP3yV0u3CIUU3kY+STQLF1up9ZGx3TxWZMm
XTHd+KpTc+eCz2FL08y4s12a4trRIPSZqDiidvmlG4tkpbhZs2M4KfDqAX+UTJbEGwcsmVbv5Nqs
Mh6ozKCRohTVY6PWn0aNOjslfpy6ekD0aZT7PmvSMM4LIPCErI4msIXyJ5prpi9m6m5Tje6nzlQ+
xyBcjlqRiXXTEuPOKhmF2pzB7tEgXAZTXYg3YbXfK+JW320nG3Y0Nbq9iLNuX5kGkCoDQhc3S9ng
4cyoDshaN40JyczBR3o235xiBLtt3giQtCudcmcfx2wLBEK/QdH7qbGTcZU5Zo9sRS1KgFLaNkzm
iyAZLLZDVvaX44h6O0zgtZaTI7BhJLRTdbNZ25OAzrlmr8rYQfe0FVnMIa8k6Wp/gDqpD/abvYMJ
uTf70gExWE9WFbOo74x9iVdirVroxm2Mqn3CnTdB/iZ/dorEb2wOwDzLHK/D3T3Uqinfo+Frh2CM
+12WOIfEbu2DmCSQCgqoFivRMKi5Ct2fTPhkykdkIkrW+ClHAml0OvOVmEbtT7Z1T3lpHSikZ0FK
3OHO6eRj1OelGuZaj9SQTrXdyOqvNFPLZ2ryOzpQ4Q9VMuyhFQ7Oj5yspszQ73MXu0drzDpKcxH1
vQWCwjavdug+BV0v9GZDqyjAWmqb+Tppt3BL6qMwXcTUuROh34eB3lfGD5LYcVhAxXpT9Q3bsw40
0EJyrEAoiFUVmoSNAh1gZc2zvf7l99KnWmHdF61uhKWOHpcMMtxHcHup24aq+mboXBOAvxcBKZCw
q/JfHTeqzWkvtnnp4hw2/WHiYuumyePJA1ZZmwRJlVPPOlEOq1MT8ZYXIWXOK6GK6k3EFrvWoWud
6PZhSmIFZDmzP+TaGOaj86XS+m0qY/0QC0U/6IRte1LSO7eU4MEX3bbW3PYgOiU+EiyLhppeTph1
37e1sm3qH+VQOg8xKu3S6n5xxutHjQJQyAdO/YbTep1kg7nSSdVtNejE8ThBi1qaDZvRqodIl8gC
KaLJwmaOB0kHnkM0XO5OHyqD4FIWV7WnV3x8TGPQ0ahN4oDGixpR0loOsnRZu8sBCorSDPCsUyKH
Y3Jj6AZpWf6cl3QSHrEmCa6lggcGH/ID+BLQD6uQA5bFU5JTsbaomj3JeM4kFBLMIVUf76pMqQIj
g3suJn0KB11iPWqpfch6GKdasivtkhyoGICbBJETC0D3AJoFk5Sx14zla988EVXGUUtxE5gMjeJF
1a0v3DgGgx59smoOcuVyOuQapQ8FlAHuVS6mqGi0r5PafofSp/JNndoVkGflQ5HpD9Vgx2v1f4i6
rmW3bWj7RZgBO/lKiqR6OcUn9gvHjh2QBAtYUIivv0vynXsfonEySXwsUcDeqzLS5o6txPs06YNY
GbxMZOz3sTfUHyubMWTb/vQaCCpUAeIWwKnSOSnTQ3cJnn/+bUZ5H2trv8QSkhw5W2+vy8oHLHac
ku3uqtD9rLzfpupiLPpGfPem/ths3nymqBqLW7We5nXrzqMIvzax/NRjF+H/HQW7KlDVvh59VYoo
0XlFfL8QlXzTXY+Ku4iaXMcc7Ql2+piXcDoQhBLiZF5xxlAZH++vbwt6T5e0qsx4oFztF+GylNZN
lOsqhoTyeVRG0fhnGYOr6HosLNz/GLep/4BXKluT6bARTJJ/v5liPk2MTJfqgzvwtQ69ufBgjXfg
jtay84370HVSOgQnMcbpBlqq0XsY4aG1FnXWY0dva1AfIekHasbHDJcwhDKDs2YJEThgIswP/oBD
pFdhXrmItUu34acE1IX73x/3DAEL7x0R8IzgqNkCeafNmUxuewkJJEsuOifKpI7cQq7DhNRKQNCJ
GukJZVgTRZvxrvPslnkuCicQd5xkfg2sRHJV4Wcj2Eyi5caScMjjijd1Orh4M5MkrjKENTr/8KDf
tWYEJr22V4W42dOwMXkWDYQrTYIUPIE6ymGLjqtd61PSiaJz2vnS1LQ/UbffAbIwWctG9x7N3153
/8qXAnEYOoWaqBimpCrmjvzBoIxFsrrPGliKXTA2EypsakON7zZZZozqGJbcfqVX7KbYZ/n7a7gL
wxqJkgFzMqMQl55EuzU063WN5vDQzxzVlajOPOmkraGI7E1GumErKPBmhWEdOr+GVIiqEY6bDaxq
roGle+7yf/ksk3u4JadxlKZAqoYtIuQODVSQdLRP6I3PcWl7cgK2/qMikTj2FK0cPqnMHhKaf3tP
fB8bYF8Q2qzHtvVSlBj6GAErVghtto8IHRFuMHRZW7e0bKflGAsdnPiClqrQ9uojURSHQqPOGiTl
x4jbrQk6b2c719tNgz8/aoqrkDNVyLjHCjDWBRA8dZ2RSJ1VTWB3nRoMZlvs3AceyLO39i4EDeNU
YmPdbq+XAOzczUu+8H7RFCKBahc49XZ2nwvya0uWtgL2KmPV4g1S+NIpPGi6sgebcJYTFtKTR3r3
EA5BMS062g8x80pS83cfSdPXalpdPHDczZbRIi5rAW9bTAS1oqHPaNbX7payLfZvvIVbzu2se6wk
GY8Vre7t85aXPWQS8xBgSEGjFsY879rPyrkyX2nUquijEHQ84GyPD8zBfNAgkb38O9zF4SeEICz3
peZZ7C7sTqOlaCAavxAgn3XnTG8JV7txHpq30fTfkPYap69za6vRd+7aeT/hacdTHbGTV3ffnNZv
SqBy7Cwx5y8QESfBDinYJVm8r/8fmmhTDzvhBv+uGCMwxMJkS2f77qlrN0j3If0mKUwVRRlzHHlg
HlIXTRAOsGVVAOr8ZDgi3RRIpsxfC4vHdCp9pu6I4ItOU/PvEDh37NX+PYr6uajBOWVmdfHFwHM5
ByWr+/Z33K1fRFSP2DHL2W5Ti3M6CgAg+PTcaywv3qIh53lCwGGk+8JsFTwW7hyeez9YSmdEfXgQ
AS/xF/rWId/ebkDGiJ0GgAh70mZUtiiE4wbIFwNAOrlA0evm3esXkekEggOkKgRHwKo5qIbxuNKo
yujgxzstlu6EUMurXyF/AR0B4CkaVZWhtyFqwpO8ZLqfdnhI4DsHBXOszdSVkQoG3PQZ8HYItv1R
lNad17wC3ODo+EHhyt1Tn62HAZedpOu7FwlsH+y/oVreCLaYAv8Xx2Rr3ddASZyCe6EtIV32Tqxo
6K6N2vjdhtLNaQcQpOmW+RJ1RzQdii9RV7/wc8b7MJzPEPSqwsbcuTZ0MikY1ltrZvpttkFwCjQw
xmRYd0b3Se6HbVuirFCnncd+9l0VHCmjP2w1xJeJ2EM9fFg6LedEy3PUVP5ZEvhVk9ZfdwsBRsYN
ffQ2GK+W9BgsTbV3ozkGo4TCZubUeIgaXhXdcH/NGnKbB+BYlb1H0u4brVEB242QKdC4fdPqpmuE
iC7EH/68MRb32DRJ/Mz4BQ+2bjmyaH9uslblEJJvkfXCgwiaHMd4d6r44KczCWVpsFiVYRf/mpv+
LkhTMG+ih0Fi7ZJV22dqdCYM1wjhAwa9AP+3GxifcDlpb1S7GSvijnI/yhy0me4tuO1G8y1rwaqX
jS/4zl8lKVVGZquOm3Z2VABa61yZe11rb541JFUQ9h1DuFvTGOKTlDV9fUWH4M3b/II5s/9wmG6z
cIHIjnr5gtyCnfaCsp5iPGYulLDuNDSlp6dx3ybVlHZb0GdLa+iug2MzbzaD2xcH0l7Go04xlB/C
beYHpddviVT2bYrMjm1dfF62n9KVH5BQe+kwb/JgOJWF2zXzvu55ZtBbmzUe8udr0fwDQygy8pqw
K8HWjCcUdspcc6BfDtniVFQc2x/rTpoHpY0iktfPFiEMV0H5Zx7Zki5AKnYKx25RPwt3kfapAOJg
JGzEbHPRyxUVzeAONTb0E/PnN9/f4gPqYCjeZv4zDOMlH1WEwBEHsCQZQucSAobZzX0E7LNN3ngI
lM3X1Qg3OAx4XbtOCE1O/LNZN7qrn6h+CNUjUsi2Om3JSnaxNe0t4UDDh4B1hbFDVbZgcFvVxo+4
dU5oZTH9On8GFpbrKKl52T8JMFQx6nyOux7hQOtyXSdwiKx1qixs0dDJOwvQbaoQyGJ7KKQmil1y
s9XdjH8nSjNeHdvG6SacGf1ZzQGiU5vx2XEeYpoPZIL3v4VvvsLcf+7lDOK3OS/Yem3PDE60CLrP
jX2RhtGdYKor2gjoacMPQbdmnXKTPQ3Vd+1gQeND9VgxFr/7HuT3TRx/uObbSIQ491MfZ4tRv11k
yOxnZMIhqUwuO2BB5piIT0kUy2c8EEUIS2fJoe+4tYv/TtrgD/W64GgreahH5uGbxqLCCAaYmjmY
dPSKrIkhMUU0Yg7qhASIjiE0nepBH5pwcQ4IQ/gtmOZntqrUi/r22NbTH2q8P2qsH65ouuM4xG8r
lsRyZqs9j7CSOjLQV5bM3mlZ51Khv+yUEJCFUvh3tKVRR10T0X2bAGFhU2n0kZrB7vCG6qOhnB7I
1V+X3zUdnKNS65bWyCd4G0KbBsHEixlxCVkwNOu+iZF3Cyz3hTo4EhycHxKc0oE+jc1MD7OLtB3l
w5OmBwN5telKaDkgdoEauSCzf3AJ2iKaaYoKf/YiQP9074IE2zLY3J286rsfs9GygAfO7LyVj7Al
aBSToBbtMUvPTRl0BjCjL+ubbLF6tuuYW88xZ+NjEiLIwIEq9CeBUR2lGfNDAA1OF0D3ubt2/b4H
j350OpqkFma9vYpXmvaV2u7ERhXSx63ai6GOAEnXTgaLv5vNvfK8wvfHH2M0VCemyKOKEB7Wb3V1
xVais8E3NgcYwi+ri89LbMsJAWY0CydXPXGqncf8tbSVmfegMwFbUCB8St0GMIlHojdk4OJWJ37C
wP5JrFwuR1x8yyYsKTx6NPFR+zK6QU+EbI+a+adgXSBXCyIoDQTKMn2BH7Ubvquh7S9TA40G7XHd
4xQ6U4RB3lx3uEWecN80T/4TgS+zaWvADfOO4UwH1caFq05QlTeY4MYRKEiF9FMWqQvyRP4xSw1r
xEy+EuNPuzDCMdg6OAFJtRyHUZhrOyNlrO2rg/DHP6vfgAvv1ycEvPiH1yyCXhsc5a/NozUhgPiF
HttPmmw3gG7O93DWJJNuhfD2ITnPQ6vPePcRnQYUqpxoMD2x/6+gczB4WjEiGTWYjraXfh4EMwaR
2elzB0Bgv/X8vPWKlkTrd/wm026VG4zOi0uPFpRqGpIRFZILL7wIaz+Cr06UwTH/2gBn1noIMRF1
KYYGf4Ko5uexyxI1sRKNafNhpE2V+pAqZpUhakdbaIpZHEvILvSMK+AdEVTiex2Oc2mBae3idvTK
bg2x3HK5vDXVBVdXdGadeG+alkSpK9o3D1qwYxNPZG/1otOta+sHB5XrL459DBUtXjvT3G4IjmIa
tzM641KtVXBtNvpt6Mfh0/ZO4W8AbMGxq49NqMccIXYfZdhtxrFh3l9TS2eCQpsmPHF3o1nicrpv
qJap9RcoLTx+AWi3PKCsSFLtwhcUeNU772W58UfL/C85z/rK1yTO/KpbbrVtb2LtSe4qt76iDiDG
DR88n84kPKgqEufKeDMoHfLmu/10lmp0C9b4j26ZaA6dRZIZZ1YZw9JWepJ5+CDqsx5NcqudzgWz
w3QJ9tS/Nfy7YsGWtrP85bas3Vl3XY69G47fOYrHBvkWUDU/+HoIAyGOvGvsrobBHPIHeG6qJvon
ACR3zwIxByfFMMVE4ORA1YzrPZly2YuP9fn7xHXgHRc0g6DP0hJotVp58X0CR5KI4UyyQ3fzqhHd
LzXo9E3GFhl7bbvvIlQCBhWOGUDkc9S8D64COGCQlepivrSpcquUyrG/dQ2qLBaByQg6thZJYCLY
z8vk3FgMgXol5sPSqe0HgMkzQROzh57BqmV3H6bfPeVFFW/6QNr6h2bj9mNZcV14zm8X4QgFI7V7
QdiAc4Ef7YhmE+wW9UYuGth+iuTrEYhFHHxLJuUgZ3tGjE44l7BD809FsGxOTJoSb0wLlhOSHImP
KffVQItxpQAY+MIhm4ceZg1Xc+tNn4NKgKW+H6AbCe3FBCOep0oDnwdQkxqBHjgEibcnOwM1x7bb
U+7uxCy2XS82JMG78kp1tDNL5V9MUgMqtihH8En7RtZ4yWZoOAsuaHuuF6jYl0b/pyjXb9JL9k3d
DQcuXXhLouTfGAqrd1bbHlHMJvdrmXkDSsOJBeXAgsgeIx9+b49u+t/yBchNFWt2gOBdYC4QUpFw
lPmkmiV90UsLjdSJaXjPWoccBhRq4EwPt4OvgOLA0MOLYF76wgUGmEaWVrjHlinzZYzmMTaNB3C0
+tAPys90NA74eZCXmTx5/VU94uZDGCc+0kj+3qrNeR8SlJouXL2B6EtuxA9Ba7aiB3sTkhP3mDlH
vbqGBtpBB1hUWo2bOsXoJRWpSaIg72y0pA5YqquhFHiANz1GfNrVDG9hhPsPE7VX7yoTzt8HB09+
09GDkIbccY3epwo85aA7nrXPoQ+HCzzAsoc4CQzRdeuW9a9MTD+kmZOjF0pYBqPRQWe7AL7kYKlv
lHTLLgbcFHhEpF2CB4Q40VBChTsXMYCnAsXuJlVzF15flM6yDqSQDUjc1V+PfdVNNyhTIJuS1ts1
bvy7jqBnWbBs91GPi3WA4PsvFg7B3n/mCfba5wuEjHzf6vHyerjsX+WSeZIarnee5nHMnBpUtP+8
haexed5YRHyfbOMdQrcfr6jJ+jQmIYVvt/C4AEdEZymoAuOtF/U0uWUgztHoBBvqbvPBPYaerN9R
ZdlfEwmEIrKQchqYWY9xJLYs6mYvU0TOZ9jAutOIqhpUjimQHCSdpwAJnFCvIIAC38exmpIy1o0A
8arVO18WiGEwpQxtAurIATwLa9XuBVsGA/7R7PX7zpnn3Qv+ILpdn88IejbcLkBwLyRuiM4BooMb
8toFeretUBxOoBTPjfABPBFC82pEaz3BIrsQGmfclc3O7XR4wRZyWNuGohvY+eV1iP8wHTbFahwO
fb1A5aGXJIulf0yg/i/qynZ7k8RnjbKFlPmLOfhD4xXCQqNoqFMDQ6nDrzli7zaQfUEBqZQdggEf
7hYVYxJ86oF4Wa2qqUhW9zcDsKFTNkg48EB+ohy3gxaa0kLHEckij/Y7q73t2odIUJINW/O2ne7x
YvwDgIxlv+IwzTqpk+PSL+fYb+1lCsYPAZVMxyb/BEDmSaf32Gxk1hJePYR11BmA+KnDYXLSKuGn
mE5RVg2BvSwbSh9lz5FfE58GaCWLvpWFbr2HY+IvDeXGV+3U7BhCvgG6P8QhEtdJOrfuXPit6YGH
eQwfOySX/Tq8uQMdMnw0BJOF7O6gLtYy6Yxf+nj6T5Aq4KeQ/sGPFswti2xLPU5jHvCEZn4yrXiv
2D8yxKIUrUGbm34svFCUDtypA9DMS2AgLgHZPx6caPPTKYSMRXwRM7SYCerx2k7vVBn+piO00gMo
LSBM8/Mq6ljh4jgqHRDq+BROfqWT/bpFdp9MIHiDFY0dr2cxkbxO0bWLm+o5YIeVFjsPtdXHddWl
Jk79FzIHQ9bnE+K3Mge/eVEbCM4GMk+lG56d0PpX5Tl3iTaTc2UxfffTwKFJCne4bQPgPbgTpvAS
Pe8MVgXezlhl8Th0J9RBo0vaVbIkw+QWW43PEOnDyTXk8zeovOnf9dOTkoKwxhdohvLj74+UAOTf
T64GV7bHg1+fx0WVLYugsVa4wkCYLzlyHTsw/ACHm52I2XiiLRQOrxEwCIAb9YgDwrm9ZKPjXF8Y
rOdUagdaJ4R8xYYH+3za2g5CiFY81tmaPPzntQIuPv6saH/QZ6cKEQMzg0qMmPgylbmPXl3ft+Up
AAdhiQkueEd1ifhggD9dxHLvXA1Q2RD6xqPKuzZOnjyRYr8FPdshGSVsQgebkkLSLZHOQ2KFbMHw
5S28TLvBHzfcsANC+J5CsRljQuk1uH42RJc7HCGygk7/zXicMiIkqHM0KBXdyPd4tLczmg0hOGn5
XQDKvqmarOmIWbCo5G/MFOz6egGvEecBwRuUTUsVldsQkwvkUtN5ltnghSnUB8E7Bq8iWLbkrken
dJ1J5byFjOglkwiDqjktAyP3kdEtC6DOKykZoGJ+UqotnucTo8g02AQ0UNtzHAgj6DLaTuG7IZ5y
P2gWQ14/TGKzsAIQh55uCNhwz/4ArAwZ35b1kaju0+j+DhbM6rANkQzpkwhGW6rp2rcab5Cvfgad
AjABe+kRUsLqlCwzTztwTyVpzpYPw30Iqi/0rLgXTL5RauLp3wpa3QKFWPVuoxK4CI7/LKACeqVp
UgClHfAZgQdtOX9ix1gbArz9x66PnNKzAMksm0/414dyiYZ/LQXvZp4vk9thlBsldJa87OYAISua
JofA6ZsUNESN/IW22suamrs7Qtscc1SYmEdl/eoEoMlkA3FJxhFnvgcrSK+ywbfxhTm5HKgzcYak
aCfvP0PgFwXSmMeQXOS1dMIz+rP81FSTeCpe12PQjO/IYnKidPPMbzk4dQndDrCzbQXv0CPFHi28
vt5h/2An+3xpnlovMok3BysmBPgoOYfIh331wAliNVyhz4OBqoF/wMZyK1bAroe40/YRtblNBhjw
fD/+2vytBrE1LsU/3RIFF1H9dgYWXvwZh4P7fJGeP1rI3+uPlql4v7KKlpMLS5rn4Hv+eiGoCzjC
VXhjIqpv9RhKTGSD3r+Eiw2g0dT3dXKAcmQuPKQm4TnBOdrMDkClCURKp2LonQNqWwwoeAdjX2du
M0OAPWzQB/rjw4uBkIn6vQ4wmjckh8zWvwahrPerHJB/DbDBIcx8C4FeZMmKzDV/lmtqHS8pkfW6
7gmgkXIUGtIJ4x+ljfqSUZDtZg6A7cTjJ9gzU25OsPc2WEhEN7k/umfhHmJw9yYU/T4iuGOYmqIv
uX1BaPeLTE0ARY7rPxIP9CudZZTTWm2XboVyeTMCP1eLJRnX/OfiQaExgJLJwUCHpfLd0oWwC5K+
wH/0iMAAZGzKoCfIZ3X9KO/NsB3tBOzbET2MI8kEan7SwNVwOt55gOET2YdRZvSASjvg53sLtAEH
UTKc4QgAXJJYuG2DUF+UEzwk6947y5zDSqSb4SgeyxaCOQhb4A5HeLFzo4gsXSqwOTYKbmHQe+Co
VnMg49Kk8zxDEKZit7C+x47ND2R+jYcWOF7aTR+YMp0SWh5eyqZHMfwKLYO0c3RosBrgO4tGRGQa
VFc5ach05ro5BZv/3cfj+QlIty42vqKamwanujL8bAPe5WZL6lyaVv8rkI11Vjjdsycvk4tI/UEi
6Q89BckONJfB7sfNBZPErm1XgBwyyF9795SQ6jJtmzl2S/BTcEQm1ZUffreDrYFdTlBZBdXdTYZy
Drqf0YCR0glHctCNewPbub11FmW14zDuF4l7+Nki+L6y4D+L6oR39GIzKAn8/3r+CQ/jeh65rvLR
Dd9XsESteqJLbezekkvXhXXOsMIV3fN47uqwgqfnT7yg1onSHA9QcqtaLLk2xmSDXAQDvU/ISjpT
77AB585xVqZrQ8KP2JIpC/BwQEu+dkc4aVQBqCcqEAoTQIq+/QJ5YCGoIDhWDBQbTmLivdtC4vjU
JiMjcK8wObh8Gq+kjsslJIDe4eI/tEiBzrgxTSkrsIezAZ+BO9wgEs+jkApW22Fh9m5c39xCyJcy
SIKjEruPyVFM4LwRCNlgi1c11g0X4t3vEmGPqUAn521NCHk0o/zw+sBNMdeTsmZDVI5dOWLRzlgw
bJ91MM14VK092loAYI2rB3xdn9xyZ+e5Y79LSBe+6R4IC3amD4Np4lQjp6ZftipP6opeQ8R/ZC8J
Tgcd1bWuB/8TTGFwGhpMoi28kfgLO0+sPyttnqI6og4v4fq2zqfAYvLut7XJE2zs699lVIWLPocf
yh/7c42l/axWkIfMtHYH24Bz9oyactao8fA6+J0IRzOo7LNEvvnVxOO1iRNbemMc7wBuQnIQd2hY
xHuY8teDulh4R8DOHlnou4hrAORONa2KnsHrMILvPv3dvWIcGbyxiL/1ZLVrOcFnahz/lmjIEPB7
tFh2/XDfDOpWzTo+ozoM/VMbkiVi3un8mRa+YwHf7q9NuOFTCkzlE5/QeOpXdz+jRBQDQEuLTeIW
VhYOCeS0AJzlMrmFHtn3G4MmYoBLomsBuHc1MenMsSsh+ObyeoFkLypCgTydqBodk3qraU4QnUFm
Y/RxwnKEpso9CuunG/QFdbZ0yY/Jb8jbwNnHsFl9JGpZ9gRpFZtGPoBbU/cTOvI1c8PpJwVOkrdu
TD5Ax9ND0qP6xl/VDl1FcZ/3q8m3IRgPg7f8CszG3/xFelkiB7qL7NM6jGfuOD9fBhZPO1T0iEMv
kM45Mfb+9/rtby8BchfjWfgLkjogrgiT6t2FQzaPOskB7mOwZsSO6bJAEKwDSrIXY0Mtu3ozrY5D
PDknqMkPzYqsdErYnEP9FBzXTgXHTXK5d1les6T0n5q0FQqx11qpR142DSTpzIv7/etXw8SH/aBp
nEvhQihjJuApgxRfFab5gvN1An6KudaqQzIn8zkJm28bJXFJDNBHqL7WTATAUuZJrpf1+YIGM/f0
hN0EW/9sDOoMb5MQFfzfCws9euLMQ/JQIyDieeIMM7di+vvL199DKqGR2tA8NuSB7nyIFu6Nw+Yb
h5lFxMN2DVexwxYX7Hu9/AjpL8Wd5qcOZ9RTipGm0QRcwwsnbP6V/hJsgkxICjDp4JNHy09/Nzau
puHUC/yxhMFpitMHspoZqmhXRWjEG9boqFYP3Gyslp2aJSysSdCjvXiESIME2PVxakW7SAuzj7ta
XVhiq1RPKwdDwkH4eVC2NLL77JxluHctGlMlKIn/9bxgTKi+tuQDepRwCqt9oLaydpV3ap8vcOIs
sATqIB/6ud0PT3wW+cDjYXuKURs/9gqI8X47BOBEUrHcrVwswfXyXbSAzWtQm6kHEwUdxLlpMc+8
VBVPeIyG0jupxCmSrZafGC52PcaRf+B+Stt+/og24FE1rYf71vTLzfMhZtM7SMX5VfQVvetFOHfV
Ortgg4B5id0II5Rprx6L2+vrV4RPQN+1Fx9ieYm8aHrUFd8ufliVfGP46gKpifBZQydLEHnnRaAi
4hE3LhpHaQqP5XkhxIHXEy8B07h/KELDCI4Z9Fbwo4mc4IAvKS5ZB1lbWJiuWMkJvsABwKcuKcFB
s8zz6vky6OWTYeHbWgOrqQIMTiAIIWzlv9aIXcDuFYqNy13CwXxqPPmvTPC9alwBcr5ybspGkCwr
Jynw/NVX2U311TXRuRPsTUnSHDpgFu+6Y81JEz2mpg173GbQvC9PT+zSQdgnaMhy73mKeitGujnh
OxlDEVg/p1ffhv2xJ/FVVJZdeA989692jQ5wUiHwjmW4JsSvCORF3Au2F3DMZc0Tx0OQwq/Z22zZ
9FDrczW89S2VkM0vbzD91AenqScUnXnQEphy4WPwaMCSHeIWNIDoSLKH7tbsYSJO7p3vrtkGwc1u
m5Gi7VT49NpgOEPmXT7F7O9N3D4IgoAeDofl+oWxrlVLj6brt7QbONYHMld5VHsqe5mbbFzrO9TF
+EogjWWewXGS5W0d6v6oeyrSYZJL4RA1Za/1xFExhgUfegOAjMGlE4Sdaw8PBaaNS8QY7heDEQFT
1/4l5gkAmKTh1DPoXkNIcUJlEbHM/mywx2Dljvs7+GeS/73UggQEDxqTYOgDtvrOxM2HDihNXE96
KaJJ4G6Ido0TBXcYg3PzdHx1k/TelxkRFRu8E2GovPPqQcer4LddvU8OJ0rp8D4++yjLhj305KmZ
IHhods50wgkPz9c+irCVq/bsbK6GE5P4BQG9C7/JdgnikN842NA9FqZfonPBgCd6g9X8aelqHJgw
0RcI236gP5Z2Aet/wsIgsM4DWXnZu0Qc71HQi2MOgN2uRd9XaWBuxH+G/XcCBAx66KmpUe+wVUFJ
3ZiLnQVMkZwVLVjZUwtRwkn5guHsT5KsR6ZYkvHQXU8Sex/slM6RwYwIUn5avrGuZ6dlcWAzgZLA
n9ZtAYsKMQa0ozpNJrFe0E+6Xqrnyyygbg64BneuWxXv6jWA7HkRPN/8aucHY3R8vbjPX3HHwvRm
wDKlwdh8RiqEslj6Cfy03W4L2Lqv6+3PCCATGQwNWNWkwQ/xzF6Ah3HLwIP90/RBdI/8Lswx5CXY
rWtAoCP7QOnFeMTaixUFgrc8fD2qT6w57rtisO6S1gCVdmv9HPwY89Iu9u2uWhxaQAhNLmsbBrln
3XIKGpFvTvQZTLqHKRbtLm5osi2CkgdPTkViJG7F5LD0swFj2NcQ40HAlrDIeZgFx02CsrD92sRO
6m+Oyii6GsZJLODDFwIRJza+p24kqYbPteUyR3oRfQBPPDN33b/cl/CGousPJHumLUgSPAH41+VI
fnTUhYPOtbAC4FRru3SCi+jejYWtlbivtt7bpdtO9XMoDefsf9g7k+a4sWRL/5W23iP7YgYWbxNz
kMEpKFESNzCJUmGeZ/z6/hzKek9SZStf7brN2iwzjIoRuIO7X/dzjisC421eWslZs4v3ym67M6nJ
+gRbfb6dapCm8DevdtRctZEa34o1LZrOOQN+GK+NOZ7oInKrQ1IBh6htJlCCh++2KHorLbt7hJ7w
1i5VdEtSDl0/a/CPQQTlPIvbT0GlPRnUR19S5X7G8bj3nDgfWsDF26JS5yF21ZX8AJ2CFhgvPdy9
EVATRqKbDxkB3F28wGvGfyznPE0kuCGpSEb9bWqMQ6S156huabbuB9Ye5lF6Kq3g6mLXdOhWxtzA
bJ3UZjgOqg9gQnfQ8wROtubdusQsj55d9hTM7I9Fl+TAEXrsBST3PYkRCKZgWE8hXfU2iQ0dcY3+
11lL04Euon5rHbtknq/zFLI8fUgcjpaRuBjeZVMJxbNPH4EiQ40rJ8T0jMI8BZi8rSj5faIH+iVy
dO2FoSgP69pZulu1eAEp39TaeRQBpqb4B5jd6tCZLvjSmmTe4gyXJdZOXjkst2T23mIzK0+VPRNi
p21wPw9Wse1H4CYqa+MzweSRQXc3IBK7Q9jm3lMPxnsixhxJQXPYbpbNZJbRM+2iYUuDnUn9klLS
0DTXciy/JgEY724CapUbO0cvhnfOnI4g2kjC2brTA5/gzGj1dF7qmqR7nMUCf0cFATR/ywoTkGZp
UEVXLjnuyP2H3rfZvjOnZjuM43iIIPJCcqk+UVgoznqQl3vLSKNDgXT4cYbwuzV7a75RY/pF07Ic
cl3UAWLzx8ce+ipt5sp7CzT7pkst7WIiyUrr3x6rO/rGdgnQwmj7EthYk+s73wQb5aTkv/IMEmrt
4dzrIdj0ydatXTZ247Qbwyq6TYVA9cWd2dnaBOEopZB1DIdRO7UCDqSdlUYQUUQ3qqIoBe/RI4Xz
jq5Fxj1VkY8pONwMxNuROBfwoGgurOoLS4iDAIN4Hy56/8jZebM6cFpggqhE8h4idQX/04EVC03i
ztTTadMCMtlNSGfs7PDUZDfFaBRXiM/2ntZa0U0tFrf3xtsk9yYoI6Dh/SlO7uZHL2goQdB1/NZ3
kvg0xeOtVw2QZ9O62ceoO9ALiNNjBpRia3g+lsIFrhBEaSNpMaLSLu/3KimG7VqDWx8MhY6E6Y5S
H/1Wj5V19WffvBZt+t7SDsTzDqX8brga0figdBxCXKTp6TupyW5T9pJmvbNt5fmAUwZS0EE37WxS
5VZjaO/yIG7fzdSll3I8jLlFm5HWTQ50BU0vqQ7ku1JzeIxn9EjaTL0or7WPoztAPSMrfq+5Prm1
Unv2qri9WbOnytCKnWZO5TbWv/VxtqcoNn6kAzWNf4NmUzVSMsFI7EP4jSRnOmUcU13dK6lXIal4
B8R8ufOBxQI7Gp6GTIM4BOJDHYNAfS6GpxHC0UPhOPnDmCMguBkobOIu9kkP8rbPR+vGrssE5WxK
bvsqtbqNRsrsbn0oHf/Pv3SbzQql/5J1nYJfzxy2mQ6qhH/pdjccphzwTWL13S05KXLDiRqetTaN
7/um/ARFBLf21egKQKEWn0gImczIgAXnzMYFIPBBK+EdeB5he5/ZoFhaV13A2rbXSmvVRm++znUb
3qFgW90lFfB0Digbow26q025C4VjVEjYwnAoxcCYsBnnkIBFCItqUcaDS4lvbsgSdGlS78rBKT/k
+NQFMUN0DBHXADwHEjcHzn9ZH0gC//kXWTKIRGwkS/K8a2wcU0PfGqkLZpoD+Rl8yHu7KqebYM6+
rpUa2+i+5mZuHdb67CBF2thwgA0l1M9IDD5FiPGczbGB9ipHiSVrnW0TpHSFqoNm18wcUT03+1I5
9cdUM7obS7Q74jndorGq5Seh7z8YGkbBigDjjP7det8rEmx98BpXx0txbUun3/uA/8LcyPeZJKvs
DkKuXZGgUEF0UNPofvCT5hRYZIvNsrNuRxsCRNdsAJRjEyd3uC/n0TyUCJdsv5tNl8tBMiRsH9qR
EmOIWE03M+Z+5z62ffYWUaDZZ7oNkMipiAMqRENIBN9ngZHsWniyxH1Sec2t64rJBI/4T4s8+AvU
S6DhiJpWJ0hbFKJy59KHrnuqVPV58bNdW0/BkzK8i895+5B0KjnTTOWT5bfqaKdAwuCR4TBJL/gW
7CiKt5Rs+vjqeu+WSdc/QXGnhI0+QdrX/bGxwregTaK9A/5nF7ZG/dwQ1+1DCrsIPCSg2DStJZCm
FvX99lurPwI6AlHRdW85pYGKSNYMlvEZVSVACLrvPsHmT29Cr2oOf4IHpJivhjPEq/crddGzCFRC
b6axXFdYUNOJLWfHrw9VWBL6DvN55dsiRnGaRz+ARIrxbefo1sm0p1nKQ1pc9aAcQe86GfWePoyG
A9IeKQWCAmUwIFAYEPq+oyCTSgg/cGIsAOAY6nYtd69VWqmu2ymHM5cqtTwM8w7sZYUYNDwlzppP
kC2HCz3D7kDuwcUCv7mprTE9LJV06xhzF+8XHzw9c94tZVYcWTbwVoQMDXFJP+VgxOTIPBFgNXTA
ve/G6K6qv6zv8ERUBlzpRilSiE0zbbPJw5xzSWeTwtLN4Jcgg9qBXLjlPtAh+X7d1CVqTZs5tc1T
suiUl6dsORbdq62Z6U3aGeGxHiYLIZVBQyJC1MnN6c8HFkuxH7sZqCDiD66qkTXJ/HljEZ7s0Wnx
LyubPE1dNQAi4t84wG0ZW5wZqyr4ALHv05DX9YsyAJeRkTjaICthQlnOfS+CMqM89N5zYDTou4kF
6oAoyFkzAvvv7nU4ULcrKsRULwiGbbMSGCdJifdaZb9wQd4J20M6li+4Xf9yXXAvRpn6G1/KquuD
K39xCt6byituvC4T7JZIdIzYrTqJjSPpOudmfVCRCcDEnK8I15HwFq44OnWfx74l66EROG/Qlx0P
RQKBTiiTepttc/rT7hpAdUAXqIAPc/CuA9d4mX30u11I6d//RVbzkFQWaQwkPd7bQw/pvwTd6raF
cSggvG2DVpl3arTdM+KHN4ZGumB0/K+Ov8BsSPvilFjmKwVl80OgGfU2bRHEAtz4bS2J1kV3X3vt
fO70PNy7RVYA0KZUmjpPkNggMJECcnqqApmGZBKCsg+23/l7Z5mB/YxWdwDSne2QUEN9v0g+RRVi
eTDSKD8HoX/Qrex+YvYufXC2GuhpsV97O62mVmFjM460fOu35MOhqSeBToEhI6kUO+FOy4vnpAde
akS0shHUdaBK6q1YuNYKDilrdUMt5l2sKNis1qCsO5a36vpNn2qic2bRvhxk9XV9le/T79dyaT97
KKBZZYu4xLBAlQO8i0nZudTz9kPlkd+j+Hs3Rnp+sHWIKaG9jE+DWb6zAfxUiVXdpWYd7em5CSih
dY2HMr2M3he43VA8XfsjPLQHNYGQTAd/fu1P7EjoHibIBsOczkPKhvEis96p6SEDB3znpAiHVUpl
qO40NF8RUjzAD+JtSdUjIuGSwSF8cGirs9dobrmzxVV56mjZUE4mt+f16hzG/gxFbg5OjbOQH7Am
6m1qUOikZOrO06lstlAKipS+OL0b7mme+DEjMbNpPVjV0BcF4u4kaDjo2YMNOuQmbL1r55DSCHxn
2Fim6k8rRLWd5le3b/0bb5zaQ5eaxklr9aPV5vM5HXMdfldjHxKb5HBve6811eCxs9uXOefwEFCD
PlVBBQJ8ibakScOza6BHv6pXAUGLD1XKHORjAEnVzXOhevaXRVS3Om+Kdv2UDuiOULbNBjAD9KMb
2T/Ap6i5ob9m6m/Ktppbkkr9IdMogGpl9Y2crL9zFZsuiYP0iOjTK/kjBMFbvCaAk3G/gKtEHGI7
JjPH6xJCVLsQ3AdIAtXTsptc66X1P5Cx6wAzt6dmLF0gkZN7O8vD+k8zJe6b6Oew9eBxnX0UNNAZ
SvQnZBL0p6ax+r0LnC7RbEWmIfSffVIsRHH2pR/tBzeK/afU6PynkpOeH3BM8v0s2ESLZj7lXgUe
2QRyES+esQ9LDtgtp3zwVkaDbg6ryA7hyMxz6h5R06W/aZ9nJzWTvJwX9JqObmFmx34g6FeLiR6E
kN7mghkq8qU4TXows6eKdhML6xtk3odppqBVgznYqHm6dXt/2NpNf5jFNjT54sE1AXtpcPrdKDp3
7dtKyy7BJSnmCUihW4cHU7DVK1yu08tNvqT5zYqXr1wLACPAn9hyYmrGM4PWq8sKH59CgszI8YH6
R9lhPUoCKk625JDIeXXWFcZutktjBLeoaiUXNTUXiDA7p6rmj6pM3illm7ewa7aqAoAMxBFoBYp6
Acq8oT4lh0LIhlo75we/ouzdm9VxTlx93wV+8xQEOWYJUl3cXam+bmGZ+leUgvZxDXkpelzp9VWr
5gP4x08hGHwoAjyQtRWjLGFjPip728QPYW+pq2bAMzCtBr0tpSBhA+A5egFlQ51MawXSCx8+GrcF
CajtitwOHUjC7qwb998jGnJlH6NeCSvGgvmQHLvQ9T4aWrqfUuw28jt3WfCNEgNVoGCBtqiid4Wy
Nm4zj7cGcA7SMB66TBNqW24NewgLcNun5vgAjiUlsVoGVITc7DL40fSglcm5sSl5rlBRxvcaLlF4
rNLxvqP/xabOYV6vwbdvo4/iFhXKccIgj7R5X5aNfkNLVpejYWE8WdTDq9Gs0ThBGbmPNRhBlFAO
Ng2cT0GMRcTOafv+bsjs5FyF4QxdMnLeTemDs5Tw+oy8fa801Z0nCqFgUJf2vQdK+MYGrbhxfLt5
r1fFq6vwemZlNyv8fUsjNmTFZlx22kaXNC83JkB9YOBtswt9wA4WRPPdRAtcmC5jvYf1q2/7oS1O
yK0hgwq4iMwL5UIfZbxQqUvnFVuzhXuVC8/LqhSQzDRzceDxo9+E0THLfMpdU2eDOE2uQKtRvKoi
k/qr0x84plFjbPPT4Ff2bU58BgzCcMB+RNW9UdewaLM0eZzN4tyEhikYZO1IjECWFfon0kfbRM9y
1CYttc06tqPqNHQEjBKWT9ZuehbC48RmeJocZEjRj+z3a4YBAiNYQqOGDlDGp6Sl3tK6Yg/TINq6
pFtnKhFAjJ3PVJkgm+Tgm+tT6eq3UDaKs6+n5CW82No6ILR3k9iK9YHrCy8ErCTCq0gj3louM/VR
U2gCBaUYDnr7Vqxy7iUtLDyvIuO4jCzzzgr2Ra9B16NYG+bQELrK2TgQgW8jO/ZvRv9DSaH4fn2I
WvUJBQVIomzkW3OMtWODRGg6287dIGoLRsL5t445tRqom5FEIPuochyb9AgFVqDPzSP5+Psyb+r7
VnK/XoSwrOfbYuCori4jgD+S/sN98LrYXvlkKbs/4+w3CMS8GoGnHzwDdIPppNMl4fx20f0E+buo
RNDJTPQHs3qacotQGsXaFxJEuzJrP6IMRlodDnC4MfoCLEot+kdB/B5wSE9ppO83U2h+C+eqJwTK
S6gvPCCEmCYEWmu0tz6YmppODbr8jgNUSeQJ6rUo7iTs2LrNyVsW+dM0Zg+L3ZQXnb/oNMxTsRu8
GYbAD4zwpSrS7riqf9aIl92GGqHukIfn/ypdsCRuKh8EFo04PiAVgfgcqfv7uE2Oa/CsREhj8gFw
msj1eAaoQCBFO1CPLnOvT1ff3Haci74MbnYKokr/lJrm16Cr/lGkxX1f6eFdOwHEA8Q6f8yQA4FZ
SMyijXdA/rJd1rtEgTMoGa2eKLeEebm10an6mLcpZdlOHSOC/x1RQ/KgT+oYmo15zWhVfoUE5e80
AlJSOZOPLB+5wJY8lyockSGihlNIptSul+Zs1Co9dks+7ZSK+tMYQ2FggfjPULjHJ9Oet9X3f+X+
c2rBoTZzWNmqkX+mlQk0mF27fmApfO9+nKu79cVIp/KTq/pzktUBkoCgZ/08AjXelXRKLutJlI2W
HJmczHhY0u7zVOnDANiBwtGffwYeKmc+Gcn1ySSY86MRV5+CNPBuaK7h3bhR4d+gCdFtaj9VRx0G
0bHOCQVn0EKjy7HZU9DRRqpqG8dcYgQMIvNErt8ax/ReA6N637VuQ+tJRTShuQ1qQ4lSJHj/+XKg
9I92H+sna/FqyglRlt3TPtQkcgRAt37D+lwYO7PapCKfl3tGv8Op1VtNRzQD5tYEErYukZQCl3lZ
/70+JFn1YEZWf0pV9WVeBelioyHN25xAp1nXnnCOVBTafuuqH+Vk3MtD43kfUawIgc112Qlk/d16
IrErn2NJsPz58P2Ukund924O/5Ze+zsEMMr8Vwn2n8Ta/3uS7sdvpYiht79+1f+Fau4+Itj/658C
6f8i5n7svzVF+23+Uc1dPvGnmLvxB5rjvul7+FMaqxrSBGf81nb/8T814w/HtTxXKVqZ+cpx5aU/
xdwt/w8UzpTvKlq46Q5sn/8Uc+clE+l3ZNN0XZe2ovq/JeYuutc/Cnq7luuij24o3TBpl27/Iug9
NG7p5z6JdFi60Nfoa2G8Qa3dxf4jrDhOP/U2cF6Ac/fmI0iGjQ9iz/4yDKBCaHQOECWhVYU1PxIr
Q1oEJ4+IhXqJ57cObdMfxvUvxMd/6elj/XKpzi9tVMNWoypZAXBzhte2uSAwNthE1KZFTH/Rycn+
/udIhP7V2FAb9lG2QLHqV83wbA4ga2UIjsm4dGNzskiNyt8UfrekHYuLIoJpTjGoLat4a3B9xCLp
QGsvMvAfuvIJscEcFhxhxtKC7WwueaJvNG03Ayp+GeMP46hRcb+Q2AfkSo9a48XokPbwHzXO0dP0
MlM7mqMPboyUxVvKO3T7bWzenPCp1pJdAM3PRweNnxv1FEpovZVv6asXI9ou+aXOPsRlQ44NrSdY
NNPblD8l2q0IiS4QBJ/r7kDifHHehqneMu9G/+LZZCuMN1ToRijg8/rdC4274S0AlB4PXfDG1aXT
Wxg8ciFN3sIUQmuzPGraHWOQmS85AiyCIW0RxAq3QxTtq+GNEwaqREDMUSejWRfM+tsKhmFWvjje
C7KIqF2Ct004wLwBcuh5ztyw6Fx1Twe87qV0oCZfeDGT3j/jtEuql6ifkMChwUCL4MCbxzGCJ12H
6Cveq/ySwQRgXeJQN/P4Ek5QdsJLwWSYrtp4Dss6BLiOSYWeT2NGCo1ae4C2UwPCtYkhSVzoiIHK
O/MJ0MTCmRVl69tkfhuri+wNGcfBvg2jE7/IGRqyw0uTfZBPWMFLEKE0i9NUc7npDP1C+wFXp56M
JsqGHTXrj4G2G6oLtIdSaHBeu+FuCjqm6PmJ+5URM7mOivYmI7GCHkASbRBAwWHbKD65/F+rF9CH
AL8QmHqzoyfZgXL9yvlS+HS8RpfTR0MJ3VjnpdZfOmQlZhuUdvLEz9uO4osZLvOtsR5l+1e8pXxi
7pv+TX46glSTWi8xK16ui3dRe95qNXMGSzy+cPXcAyuThdNVF+W8YSRi1LMy6LmDQaz3kgbIaT7V
QFixFnx50r4z1hXDXmDWeMYgsmgBiRLbO8b2b7bwL61bVpPh6SY6RJAZHUPHLv/YfwihZi9zW5jy
qD7vYnjs83vDvwTGK9p9IBi5BJREwFTEyaXrYgQci+2AfGSdv9asX9TY0bPMkX3EyrAqikvgvabZ
qzX8na0RK/urFfZt+jT7NM+Vpuk/X2fESX7oBqEKOjFH31f+m7qrmLbO3WLuyBv+jXVzfu0QvY4N
TSctGAYmnFjvF3PadbVIp0Cr9NSNTmQWFA4ZjXwLvymouo2d5CcEPan6UTmvCrxAvkV0cKuR+rKv
uhsD111HgoZ1m2AEE9PH0BHiTd+90hupSaxdOV/lU/wrblFvP7kIRa/vju0NirjQykFUZLuuowNC
B9uNYNWczZ18t8AUZ83euL29KUfICr69SZB7LNrX2AQeTOWnzZCx6TaZcSlLcgPV6xjw9cvrRE4K
XOhs74rg2nWvektj1/aVN2TBq0F3Ry5Lg//QeYrWStwghUk7QKLJyLeRD3NRynJkqFIvR93xs9yS
jEdoXruQCyyAASfP/I6rX5vsM7pSm8HTTnLRtn2xWRpoJ230Wt86vDSr1wFhApbaUkbnAAyBroRY
emWGZXSbZZ1vhjLhtjwGSNEPAss3dpDOhldeANazU/2rPCGXxfjr3DZ8ctu98nKjceMIX6hr3Lwy
d0yODJhXvZY1uvtcj+oUKSduitYDQROeh4aZjL56qCZS/JhVtqtmbozr0lP3vDCNMZmqar7ybQjB
yJ0V1pVZdNqjjIbjb8FeyCZIU1ANDAqXx6BCLyVvePSdu4S6Tz/l2+87rvTsjc0CzrJmD7gE5GC+
DSEcJGWxjYJ4vasICDTnnJ2MKK5AWwqqAK8y7qaJrgMawMbRRNRZrp2LWRcoKi0ZtTaE/dcJAkq9
RfVnvSB5Xv7NkWffAdcr5tdq8t5FpOq0z+A3EB57C6qbJjoWX0dV75lnmTXEVWghdakjGsIQ8Wjq
IOMnd8J8y+/IEhxJ0O3kD3n3wmKJfO6LdSoD1ebdJkp68V3MMF1C5C8GkVmLoeuUDDSJE31JN/KC
3hyN8lXGRsKXFJ+i2G1JoW9H7pNVwiRMzquTWXjpKxtLFkcOHrDjklLdJGfMBc/sO3Hmp+Y+SF5x
fUN9rCpw76ySgfdQIQnvJtaIfPFq4pjUD1b7Khc8tDI5PYKCxZYF5Xqsvux1sTg76tamNO3NxNbE
GMkVcrEdIzzQv543GVwrz8hlh/4VQOQuYmYLZHtkemDaKm7TLUSGD2IpURN7WL5l6mv6z9EFOQz2
egQHShASLKv2aA/ZTgyvvKuC/iVrsY+ZVkYVYeud7ChZOU2b77hYYR0zsFCEt9y1NvIBpmPOWP14
U5NMK+e/A9tC815DJCMajIrcVdHku9IDTcjix1IwL5oVAHR74EpSYE3gmcz+Khcg31mp7CTfZ8Wv
AfC4mJm3Y7whnKSe+DNqGH5krtuQvrEMW8HmG2xL3s7gsDPkJjLZKONR3E2qgwhlF8i99OwdeTnP
WMJMJZ/Rm62jOeiDEnuL3TNYewy5pmMH52sJRGICfyP2Kgi/ZN0hJS8qgylXy+XLCw1FDeMfimqa
vCB+jWWEtJ6YnSV/5qqiOt/1dQE26SLuTiwUi6vVriVVD5kA1pEMpWa8+hngd0iwvIUCJ8gy5nK5
ThgNb2j2cpnipdCq3KbsORndABlN8vw7GXuZGiwRmb5tWD3Lrcp8sSt8/IL8gnjafF1CMucNKQsx
qFxXi0CPa9R7lIVS9KwZeGpJLjpYzKOJm9bxIXZ9ZBVwczC9aeLU0r3mc6I9xiaIlQAeLhclH+zH
Y8YekV9PYpNzORgpYDbafgTYj2fwuREZa3FgFqDaxbY3Ck0IuckFh1jP0DdIsHjGTkZb/IWsMfEf
BpEhL4lVXJxHgJwk++DaLwcnzLfaAkT8Y10zBKWCVGesVk+GiCmQq5n5ITGCPmZdRj4OWtboVVaH
xziXeN06B+Uv+yeFDAbSU9wnP7hOBwMlDgEv0Vjf7bC4ru9Og2Yzq1O2AYuIn1ntK8+Jq5wmfCx7
V7xR1Lyy78RfY8z4qJbBnbQZdF1cZ1Dlu4g9wVbG+M3tRWygYvTF3/NCOL3yyLp02RCyKeR55NTk
a2d2eWhyieAa6AqF/HeyWdAnfGH52PwQST7uEe8lvyxhQox1kmUuLlpuROxaSh8BZJM34sP5MZkd
JsxguMVw/D5Y/KvjnucQJxqesmkpaPzSIgol52X0LcSzigDElY0BxiVIIMI9KrxjS12A/SzDKWGa
rCmcrfzJ+HHH0BEIHp4X6yLuS/bzurfnTJwz++u7O/V1von5ko+bw/IqG1dsRx1+9kmFaymcZuSK
KwCv/By4CFahmPs6b/bib22QhOJpM2xGg10ci1ebQHa6yqjIkzXbi1UUdixVBqlZst3vB2rtQfxL
tOpRbyErjFKcqSs5N//Q1dOIjAJOkyv47fAg94+DY+2I04VneRyaTwBR8Fv2csH44gfFi4odcnDZ
sv7lb0W0t9omBhhr66N0nCN3Ji5ENqQYPQkxGFd3MXYsmt/fhO78xemeu/Ckv54NR8r6ZbqNYTL7
wREJBhYWs82lxsBzPLour3Ebsx5BSmZECTjkLjUxOe7rjP2VsIXQTrw+byNSqb5q7pWGv+vKIDIU
f+dSQhH7LQENZwd+RjSdOXzIDrFbFE4xLkv4XLQRjNz2SIwhbx+dV5lnEHPr4pMFKBZT4j9+yEDW
w50Jw9lpRBDiaeUV8ZCsLzGpUCHWOAPTaLFW5CnxM6sNxnhm6TuqepP6It8AQYTTp7aXyECCQPSi
DshBg5y6Siy63jVvk2CSaIZVx1+ENxwQmr0sQnE34hvFh64j9X1zSphiQI9FfGOLrZMAx3TuoaaI
cReHKQtXnGSHzrFEFOJHxAGI3yAlBVj1a0NL3Np+xRDJsQEnETPmEq933J/sQY3sr/zvu/ukzJEB
YfB9yIjDVb4Z+yKBSaAuYuGxNGK2XcpFXA8CCzvUXnL3UfaJeRUfKPa3wv3wMsFOmVgbajFixfl4
m2hApK54JblHm9HnSS1+Fk8sc4lI80nuSjwnP4/hlOkXW8lHfr9s/2rRKsOXNWvQiM//pa1qOiKq
FfSkpDA52CL+Ew8nHoNflVD89z+3tkb8dasr07Etz4IgzEn6561u1REcr/j778k6C8m/sOJZajIF
HGskhuwKH58cAZW6MecTiq5rKOuVDwRShDRy1GOUmckZ9/8Pxu73F/lXY+Iqx3ZIYNIGW5KvP5qj
CCEfKw3MUfapxOkd7QoIfiSCYPoZl/Xn/n8aHFk0mpO+lX3RNfP1WxiXxY9JbV0xsL/Jg39ePv+P
566Jq3/50PdUuGn9YZPk1pE3MRzLYUX9MxPOK4bueZ5rGj6ZGoA6/5kIN/U/6DFKs1PXxeOw/pj8
tly7mvKSIWlrn2WpSG8Y5r+TCNflm37IwbiGrWx8j+2Dr4bWxqX8vIyKtnPoXxX2W8MFHx8qkFjK
UoieaE6IApBe7Loyd/ZDYGcgeY1wSzHV2Ge1Y77TBnDNFHYjG2mKqkmSvdGYXrq1IYPRvO1cVdEX
3fgW9j2aAEQ3dLyaUvKDugduqHwA6QwisCDxG4Euhkq1x8FuRwuZqTn+ELXJbmzNmgY3H1AeO+o9
gl/02txUlQZa3scXGGO6r1raHqazS5518nHJTXJXGNY/mknnKIRg+nlx7U9ZhRg3IX0mivbQRjzy
yyZh9mO9VJ+LCKobPU3QskQJZD95NAiHmvnNN5KPU1Yfwjnez7MLDWzeGwNqUTZ5Fq0Nh02v2i2R
VXpcOo+GX8AcDt5gpy82aJp5wzl6wGqM71vtayetXysdQjpgLXOi9elQRXdIjG8njoDJROspT51J
z9zQwfFgRNodGJQHozZPdVMgi5J8NaP2HBrGcXJrTvH1DVQzbRe6Wn2m2uc8VYiUbeCcqo9jdVeL
nIBvJeEHKsH6XRN7II+VZZwK911tfVVhCu4WVIo6od171oIlyoE6TJu8NeB7jGiHZj5BfGwBNEPW
iM5/t9Chm0MfteSyHb16mvMF9MGQVeX3YttPXXd/7LS6pib/y/J+X462xWaxlPKU6UtD0x+CrGkk
J+jX0AuCu2kXbbNddLDO9jHYGBsEq07/vk3779Xt/l9rxWwYtOv+P1utd9Hn+NdezOtHvtssXdl/
OIw9bFzXx+16GI3v1Tvf/cO0sFQOyj/g5tZX/izeGeoPyzGlmbaLSbORaP1Pm8W36Uop/DeEBdd2
sIH/LCz+WQD7XSdm6+emtq7n+AZXZxkeYTjbVCzqj2tEVX1FW0ENOqBGu4MiHiEsDShbBlpainD8
PZol10kvkgebLNiNi9XbIPtDbEKv1pclpSEHCj1lSrvxqfP2kBX8Q2zDkh014DQw4eKT6of3q9jC
ikLzhPLToKm5VK5wKzla13TpfE2fIUIP7wBWAVz2GgupUQPlC9B/u6mIprsE8vlNOiU3K/FiyRBc
mprkmRDJpmeTFZ5ok3Dzwzz+RbVwtdc/bCAGhwoqRVWqq65hOe4vbdttVEyHIos6FHCS+NI7/XRX
cCzpaGVSR0O/gWQ0gMtK5sdYK46dAROsD6EJEz8EG9tCfNdvuvzY1CknkcSfnyOwDAd77LzD9/tM
UEbaeaMX3jVtkx3bAU1IkjYV9A8qWSPSP8+0R0wo9slfbRlsfn+HutzBj3fo2spQrmWDxzEU9eVf
pt8th95FMmo62gDDjq5DPQZ04AmkOL17VPxBFy3WJbNvSzTtto6NrK+dRBX9butlpyEvCuU2b45w
v03SVo5xG/vhP35/jf8yC65t47QRLaaLhzJ0S7zuD2Ys9f3ZKBCyPeqoD2+R/AF7PPXtAxL+wwXC
tXmuu+7BGWJEe7kZEjZ6dJ3z7nNjotvU2AYyRsQUnGp5K8z8R8pr/nuQNtu2QZ++nbNsn9Dfae9n
9PlI0TJ57CZVn0vfnx4dqq2Ttnh7j2ZwB/pBWk+/vz1TiiQ/TwE2mugYM0Bbaabj59urUt2zZ0PZ
Rw3aE1DIpDVhZ+jlrmni7LntHXLGMLUp6mnNtSgm814Vi31n50pt0Zey9y4MvrOhOGR1yGzDDsxv
mxn/3Ro5SLiOFeuif3zVaIgylU56K3HQ2R3AjdI/IbybBzrXatFUpoepK6n5GWnxGCKx/zeVNP2X
6IhjsoEd9Ai4bAIu4uyfbzSsLdsokbQ8elp1U6H629Pa6Znif/zcl/qCVDxcxTGwSdP0p6CePyI3
Fn/tF/cBpdL8w6KIKBo4m1tdC1ByCAbtJoqr5G8u05Dzz0/z4Ri2YbPjfdvxHefXLaH7yLBZFcQa
M0RlHAAT3j2kvW2G+MJhtQFOhGhCF2UIQAccH1+jLjyNDVs+0YbpMZy8L2EUxzfft3gxFz68ZSq3
KB5E9Zzd04GlfZK8b52PyzPRKU0Z4xAKitiBdtKN/e9XGFHsr3dkAgBxDd/WgZGAB/l54I3aj2EB
FsOxRzz0YsdqPtYThYwejYS35XZCAxJzDhtKAdvYLPXQHS1BxgEifxZY8m3nI0LstCp/6jJq1Qu4
NnCWy03VeBzip8Z+5vhYn39/2b/kiHB84gEdcCVQh3yFDs3Plz1Cl6a/o6L0AqPoXjOBP4Qanb5J
xdBRs+9vNK9v3kfOeGOobHkqDeelgUXLG4ovgaajJYV6FG3CSDKU80z+QdFSgYB0RckBco9uwdse
IofZiFyHFoW5jvzp6LzAV8zfkHuh5UJ40tEJfE+f0ZJmlPrfrDX9X9caDpywFrKXb5nerw4GGZCl
WpDsOdJvBrdXb+s4Md/7+Z0xzvqVT7X7lSpVz21xHuAAoGRe0ZE79J7w0jSnEexikenvJ/PvPMPP
qB4ZfZa/YXKUAXGEVuQvZqko3cUaTYXCMXXYM90Q03M4di0dKBHmgQlp3hZOdTY1abo0/2/Czmw5
UmbNsk+EGfNwGwExKULzfINJKSXgDA4489P3IvKYdVlXW9WNjqT8T6YUAfg37L12RUa3Vb9PSIGg
VgGMLvyMwfvmmmX1v1wW//1qdqikXJNXi/8NPEqj/3ocJHReRt+Jbk99K/fXBDI1sZvUNtoKESOo
S56hEZUxabIGswTJEAUAlimxH0tt1G8wmxFdDVntyzPycChMjGtVjDVn9dLgXwJZY7bLFnNIFfVD
CZ45N2/n1JruRWBWx6tdWCAjZWVReD+2fTfPjK3NZYL9Xei7//nX9bkY/t/bN/BAEaPdtjmq3f9W
haRjE3N0y2HfEiXRw6f15hOiHLo3nXTECsnx4ExPaQ2geuxdDMbe/FrmZCPmTXl0U3xXdnnvBu1w
sFc8nI26clubgYo6vUJarpMu1YgSheH8ahruO9gazpqEg2Vs/J1qHaBtpV7tdQV9rcnMgR4Tt3sp
s6dy7MgpqJNfYmtYOM0+ADxm75vcZOpvBYa3G5i6hAopo62Zgpjl8jHPDbE19R6VeMDMLRuatzRD
pt2w+0q1u4S7ZePUghgTEC+jXf04sv4UXn+QZnAHemfcTIT/eYZMo7jFox3XdGuVbzhnIB8T0YSE
bjA4J3mjbARkkBQycIoajZY89EhT3ZHBe58O/NNOqX6CTruLq+WUcDEBRPtx8emjL3/T5jk5wxc7
ZN5o3znLvSHJhI8hwMGdnaMKRDAkF3dFVRr3k3ZKHq1KuxtbYFeNgrUL3eSYmViTOv5pZ4q31hCQ
mIKVNHIhmRcnL5H4d7FpbUn6WC+2bI99cASuxnmNSIfoMIvAH5daJ9Fpa9OFoJyEcO8F1Gc2ZPp2
oFarNPGSqeF7XNw4IloGHYHDr2sErNQy8mngO8Pq+4rbNYGskJsq80gzqnj3hH6hmNvNUnthqPHd
GTAb5S9k7z5MTKNBq92EptG/CZcIeTnYy8augz8FWmK48gGLaz4M6yUH6/pAAu+L72F+jmWfhGar
kZ3l6H8nS70SjIWDKWm3dQ6hNjaRISXQRzc+g42j5MZJSe4TIGiL2r4Z9PFZTzHKNv09Y/cG7QZG
M1v0XymMYje3osU5EwOmlB3GRmZtjUTWkZlwCfvkAngVaI14NMH4rxd9gYo26dkc6j0K3uHGK3Ks
HM6ucPtgNcJUqJMKQOkrW05UOxVgOTO0Z9yxY2TUGX28Zn3ENn6XTFlsixqCY9IHJi+sudddKMQo
UomJnhzYw6QqmQ4yH8zIaPOUyIr2AmjvTVH4T+oPETM4bJ32reFhFPesCZh7tg15cdjzXhoj+cRo
89rOy5FWLAoMp9zVktyaujs2sv5OyB9AQta/JQXTpHZNV5qhJ8P6QXdSBBGYRPR1gJKIDNKQD5ak
Y4wel7qFtTPGuQA+oOWhPd2UmYCuGMe3KT/BaZpujBVKF7j6M0nqaTjECc7iHlrrYrRsEOHX+N1w
mDt+fBDz+TbmtjxMXQRG4ZYEG0CsJs+H3l3e/SLvnt3yVTBkDY0Y1KRXVJsseGeb/+ZAl9qSeEtc
G2YrR7l/qEin3dInl0BW9zgvSM8dA7aARnEAteK82hmsBWNB9yPBVk+EVnyVFx0U9ndfVjLq1ULe
A6Xy2QJQj4ycMdKYmHcduRlHo9XVAYKift8oc96qSneeVVfuqHT1LYuMFgMANUveus/G+iDiuaE9
2VlWEepVej96WmwRY2ffDYhYzBHgdqb0lFu1++7oj5Vtzm8yM1cwhlyASFnu+5ChfkxFLs+xMdiv
vYNxnCNsZ3QZFsfE7Q91sbDmhT3xQZzfGed7+tzMqUfOnETDn3j6h9403PCt2dyKRStugHge5sKw
7nxEsONqoJprH3S9pt4U4alnFPbvV2xjspqhvLSxt9OoCLaIbzzCMm+vUDvccPNuKdIX2gRIveur
NxvzV1D44s5u7Ok+qCaH5j17veJBisRChzF244dH5KWD8+DP6KFXrVV2zueceCxjzjEJkejbd4n5
oPwiIgYAH50kFcudWu2Yx8Z37ZSnKkud59EpL9cWgwmZBQ4MLYfyhtCN2/p09a7No92etSKyxEjf
a9qP84pJgcxnoeS0whomsyPNfIubuXxuLCUeWjhNbUCOTr8YbjTa8AQ1m1wc3XyB0XjsXUnQqda6
ROzqJPWN2SPnfPeLpeww1graL/kz6JPh1yd0tuzpMTUsVlrvfbK/D2ZftCfwZLziRcFlbcfu/TJB
ERwEOlQuOQ65NC+fc9949Wsj/XYyY974szfds/wgZkgGPft7tjtt6YEJic3TrHgybHS0AZDsvDfa
5jMe1oWkOw/qdVXJU0B6zS5gHbrvON12fTBvcQFVX7Myi8in/DwFlDvPlaY9Xr/vq2XYirI3QzYr
PVqiWN0xbVV3Y1aIvcxStAlwt++03CnOnhbs+9Tq7k2zqaEf1C4Q+ra7H9fvNdQDJ6BJb/5CWhwD
yCASQM1vi/XD9TPMkniU/8s3WuLVIp4PxJEtmb+RaW3uOhmLuwbq778PS1ACrDTZXV//wDBzOAGy
mKLGX+Yz1zuRiTgc+g08+42RQT++fq/j9v/3p//3S4dsO/xkNTiPXQIm694rOG7b2TLu6444T0rn
7ihym9jtYWypBfowF7kfXqtodNK0DoQQRZLq4DZ3micPQ/ZFmeosSTcVhItmNaOdkeDcJJEwOSZJ
8hsaBH9CTxzIkXoHXOk+J7LBbQ3CSTTOpGtNOwXi39zGa8r0ojoNdVRTf2i5fsmXCnlGzoWox7mI
Rg/QMi+85bLFJf+h6aOB8AMWvwQm9GRsPJsskI1h7g/aVMMZxBD/Yq8lxFDdG/ZLK5V6sB1nuSX8
MqRCxLo7aYiPdHH595UYfWDsVALgZHhYaK7Fde6bwKU6jv3Bw7prSSc5pYNL8vmaaO5rRbFDpxVs
sppcBB/IAshMPlz/mFBLvmxZxSX1xJHH4UZ8OfIUXo8EMvcfGbc4rpkl3ENhWQXo1c0ohEdN0/6W
6ejfNRAgCGR2nmKiQ7E1sdgba146E5LHi4lcOk9QOeSzrdCx/XsSSUyN9/GYzLsrnJ8quYpoyLrQ
XLNxddy5lQbUyCUbjWADC2dx0lh/FshsNR3SYyV8aDsVJW5AWlHeblIz5zrL1WPv4B00yULYyKmj
hwnYuMQNhKtiKtWDMXkvo5tUiMz69uaKUmr7l+XaPiitoOtdUyssuaZnkViwKbU6ia6Pm1hmv9S/
zMrAgO8laQESgfLZXxywuGtL2ZjxKXY4IkRhiSjFvDqwXNG6cF7oVkYJ8FxX3Yvddss9ETG/ttH8
HXorv4Oo34KAtAGqQShkqxGkdz3ZstFQW/pJBrJ4MmzzE7uRPEBSyg7uYD1BpUjftdoCMdcajwsT
5RBytbx1Si/89283htWeRnKptiymKqrlsX+r8js5DcnJKuyBonwNP4Q+uAGbjW1x/XJIypd//3er
Ivg7X18z5S09csfACtveHagvBcHWaS0vmcp+GOYN++tXuu8spKNX9hFD8hhWEEc2nFzkoPiTtuta
5Ehl1SNRjstH3ehdpPTdjTL8ZQCIa5THAovkjGOtcn+c1YArZeEeKBuz+9Qfpq3VIfDo0/vBsTB+
ZdmltQcjMmU/PBv8DBviMK1NUsc+qcHAxa4TtKYMvmppuT/EaW48t6Do60m0CFtOi9sHUp2mR9Ul
uE05HwT+xP+8cno5ZufRtTxAmJ17Z8w63gh55I0x3xbXnBDriXIPl8a+7Trfvk0rxiorb2sISrKp
uVCfh8nPjlj0xL4G6vRqF9O9KnX43licz0l+5KFuI2PMyQMx0KiC04QhuYltb3wZNKEuSBlm1KHc
MGNSxGR8692jIifDh4l2HqnyvS5NL9cPji3u/40TPGPAeI6ld1hvPifV77K2xCXYF+VxbpwvEZC5
O7o+pn2mbFujJyYQN5ubXwgZ1U+ADJKjaoIfrWtPaf/ejlb2oWK3ODipGOF5tT/s8Zw7wg1jpEZ+
cqzi+YmavrgUdoHODgbS9f3PTf2vOV5qrzNf28CZbxEKIxZfVU3reJkqDlxkj1y6yJsPAgbnAx5e
OxIdKQmqrcaTY5O6BeQcvQu8mF3CQz4MMq99oO4AWqtG53j98np5Xr9nLJp9tAIw200RT8fY0nCr
LLmi7piGt3FZeE2m4L0mzHWsiJxv0Azxxlgvknv635et7IoHZFUPINQ8ROcwq/9/nzFafHHKyru5
nsEWxLRDADAPb+cGpmP6kBgSfkCto9wDYec0QfqEdW8tvvLRSW7stiArgOr0Zilp9pKqNC5lM78I
4uPvJ1I390wxUHGZot5KzbNfJq2qtzR39ssI+xFda/afz65/SjjO+mwumpyQbXQelFZWefp39ed1
PrEWXuQuleDmk1LU+a62HUqQdfI4D42/aWCXYvxcHTF5CS5tBIJKkYFMlvcySY1zpZdv0Cfbg9WZ
3qWslXcZunw5Squ4rJRSxH2zgD1S9X9szgpGdrTCFzPb1r0ub42G/ZIJc5ADEoD59Xtm3/rEjRLq
NTeHSczNR8nyidupA4ND0PqObYoeXgevi0ELUlkC3VJG4LVBFsq9AyD70Ax0IfXqbVFQKs7MYdUj
1uNPWuLxVLSKHQaQgg58HAynHWvp+Tbux/98yGLJeGCdk1NP2BfdmX+vc/JqacV+cgkioOJGqdOD
8wUWsifv8JQv4/wJXbEK/13h9IwPVTd2IZMaUOFN7Z/oxEUJqEsWmXbLSvkX1yd6ptzXL7MD5GmQ
ThXNKduTSfdIGRS2gbU1JR+tUWxUJqfHF0NWAV7U+qCx4rr1TNVvyRrp0AaQYY6QtcE3TVJ7WHTB
8hwU1kOTPwRK/eTl7JIoxdEF3HIg5JKE4qTVv8eJ9lDMtX5qPD+9VG5MUGRNyl2tO+6mUCnFCalb
Z9DwVfRvH5FLi6f1sgR3ZPK2+zkdEJUxcL1dWJb4Nrk4zSjrg+g1790efoeywiHsp3eL0Zj7EsPZ
Lp+DBXC+4pg0OAphPK1DSxb0m+667xp9QciI1iHxWdnIqJaayDHWXn5ltAyFfuOLoLrDjVqddMbu
m2utkHjS242WuG+dwuccHJPQGAcwQI05fxZVgp6tOOWddF5EO2UkW2KB6IzuDDhXXepfHZLpN+OD
7VgO3Xm04ZciRRvEfe+k9Ftd+s0huIS+CvDNZwS+r48brUObq5NiH9Zcj+hmIXEhOuOGHNYfNZ+G
p38rPJN0gspNtrEPggBabMtjiOVTaUpzT4s6oxtG8gbWI+LtMV94O3+1xHGeAOPDVJmAPbQ6bb2V
9bAXRHxMfcVxd3219HEZz60kctUx53/oc4iWZRouQsCnlO7JaKloOy8Xj+yQycwiKXwnBkOgluCC
iKvq8/oCjou0z1UXAFozRHVi3Kmif8fvkhUqygO8A8gEN2VJ/sw1z6UhYeeYNYOLSziVIZRHmXP9
K5DRbnBh7/FayQ5DuDl968BvHo1iXnOa58fUT4at1Q7t/ooCcQxSy8Gc/B3WvnZhDLnJUwVzlBEE
wG3e+T5u8ZgojVS24ic2mMMtKXmj0/Vtuq78/l06sQQOmdQthoL1r2pNi2a0R1af2NYMfQAyzRR0
8CrNSf/oXG03J7D6iyHtIS1lJ8P18jeDXOxS5NVTLNHxjWmLKg6wXL6Y1tvciZt09qk9tAB44nIy
x0Jsp34cbwDbaK+xXd25ZLA9DK4+R4HXwqdWMr+xq3pk3iHat/xvPlcpByKbNpmL7yaNxSlNlA1o
BhLstE5er70FI6j5MEDEGv2Cp2illda+Nt+kS7M4Gm7zSL4OOYklrH2eKDuNRdmJ0Cm5T1p+LVW5
p3FeluP1s8r3luO4fu/6mQZmBbXfgqVfZ/7V5HP7OJWi2Ma8tSu3tVmnrYoHD+cPvVzJkmScs+Il
s9Z/nL1cNNc161+oTOvSW53GjsCjoB9XWV6lj69BEhvHDug3082vLNbRZ8dZeySsKwOKNOACqQjO
u/6ebtllWws3wz5tppfrjtVyAH6sR9D1w5jzL3VlfVkUpA2ZW+dkcSf8X0xox6qnBWdWftt0hgZG
XkPgs/b+MKYDKQq6GNoVHyXBrsUnf86Ubx2LpcaZppw7z63g0LTVJ6+idacNiLFnE5ZUkgr3Q7Mx
sGkCI+wiNBmNYEzE+pC3uCJ2nsM4CxnCv56vJyPj0E/Fr5+ZzC2Kk8bQQPi7JkBJVSUpkx6YrK8T
btycVTT5VFaoSU/857PEgExXx+wWPXM6lUJboprD6DOg85Ts5b5Fbn44WeYTEWz91fpF39VIrc7Q
dsKRWdRtSeT0A0N4Up2SCYcq0lSCsE5ZFpcYM23Kqrl8q23U0QQxD5h31+k+qdJhZhsnWbRulLcT
8KWdB5U+ZN7pbQOH5g5EqDjb4zM5rDeL1b/ykPsiOyrfcgwxutFxqTbZI9RTBrkeU9Y1o5F5fbd1
DqndMuAkdGlTLET6OpN76N0sOQQc0aFh0YimSfLB0nnedEG6HUrrS6vaKUrn+JivAw1rZFpIft2f
xa5Ohp2TDVUQcc32DsYxiFnNXyKz8Amw0VIiEdCdyPSgVwP2Yvh+bBx0c2N7kO6GdO8FhHJUfAX4
qribtNnceoxEOb3JxzNG8Bh6naRbjjOxM1KDgVs2R00d/9b8tFGjj+l20nH0aMUhN9CVtQVpN5U+
b4IgTdkKTE+jVd+1hSZOBh6NeCCztMba4XTRrOnsQMbaCRt2U6TaUtQG/J1ZwnaKMUXa5wlNJMPb
GZax26niwGX75aAj25paYoTEDujKPPZOtkNHR3wIxC8ys7cUgYj7/CYyCNjqY4OZFLkBu1nfi6Yu
I1cnXFzaCgVrxmRFePG2TMBzajm+LGb4x+mnmHVjN7AdmTKzirz2bTbR9sdc8VgosMGIAxOW14zJ
+qITUdP3jHHzBUW6R81l+i/0CVkIKqgMgdvsJ1lWu37QJQYS9eKhktCDSbsd8alnaUy8bVGSjYm4
Lss9Ysiw75rZN03vZ6xIcBqsr1LjRNKFC+k9UJsJjSObEOJvLXeI4vW0Yqv2NmQmL6eCLaWB8QlK
YrdZLGz0NnhvGdLsuzn+dnAC2E7GkLtaEjzwBjxFOznXjvNnmhWbPjwvQe47WMuUcShI/d6UjPqR
Kt5atd7t6xmVoIkH3h+MUw2KAwunh/43qV+VqndJ0kHFM+3jctQL/7XMHGy8ZQGRQ9jaHrcJuXvU
cIFTHOi6f+a0OsyTJNNixl5Zl2+Wu9zM5vzBIE4a6X0FDCo07KzYkyf0Gpf9t5GBrNQ8hX0wfQGa
C9KXWPCdr5mRLHtk2iVY9QxsPFykDzHF855sAjZ1vPSlitWeEJzLINJvdlpPc/q73itQtMFyadom
t/J3HplxmEmMEdqQ7WvGtYvR/U0Kj9WQao4kXX2NWf3bJWOO17tjL7dKHPtucsmLBjQQV8FF+gBU
Fz9jgzehTPV4oLnlvIeDG/ZDZj8PaJ02E9BRp60/dNc/dotb8Hxr3kTb1phC20e7DI7+gO91ruAB
OsFHE5PLJXX9obRltjWGv67ceTXwPN9gtz85Tr5WoAQVy+ID2NrJ9oW1i1Gpiti/JEb15KKXpxhK
tllBADux2JEh4ycHJDjGNg6qecwJWL2u99PypWkBn/vS+NSEv4esBfe5yG5ckWLQNhckntWXnzQG
ZlE2fTKxyZewWuBnKQG1fk0aY1E+0r9XmEFJccBZNLEjW6odLw8LTw/oATbpkAOq2xtd+YfbGzp7
3tGhQ01kkEw8msfU3ZuKo+HYH8fOTL4mJCX0wUjcCCEjxkmHMYjdaSFw1GjW0QoLKphSX5j+xlBT
NZMOp/wzmIosQKm/dyOWkpZkIVmQkcnY+TXVqmSbVvnBnryzyRQnVJn4MHNYrmlVfSn9mFrE3fUi
V0zLfnqzzVkb1DNVi8eijCSELiO7mGD4U2uunG81qMMAF2HsLSjRbMCYFtk0qNmBSu9FPw2FRUJh
Uh77Km8ixcZos0AOxwHeYvPvq5HCXtyltRtVicWDKcsHyIHrdo65JFmz41PMWikkFmK/TPi3S/U4
OZyiNclquU5GOJEDQlobYdoMbufnuXHnzTJJfzv8GTIRc3Vi0YBnepe0GVgs5kiENObocUmiG8sR
F6CYMGKkAKAHRJqRZfVcBiMYbdJijdb+i0B7U/e9wyuDn07rNckr0zyXyjpK8Fa4Q/mtaTdvffOB
rZ865J78cXzxWelZ9TGlCaEr0DGKOZ9PVTLPkRKDRiwj/YZInRe0Pj1zzyoseTtIphqZCjA7brCc
xK72wkEyh60xWButo4Np1YFAa+1hbFnA+DnZYnqWTThl/Y9sMjUcXlMkNTbDXtOEXiM+x7RrQjsn
pXHQa2PfpfZnYVRbM9YpebgrJnf1zTGIddHtyGWG1TAOgphqdpKsLse2JRenYtUJWTyksrutNcyG
y0hFYXoELCSQxAxR/nEZRKrGY5yy2IT1Mqye+uy1heqZ+uayTZT30QpsJK0VE0O4otI6jRU2JF2o
8kzfrF9n6SJ/SpINicQEx8OnbDRwi0QH3SeoPbd2AJRt1M9pYWoRYwAEDYGzb7y4O3DBHJdBC9us
VTek9PpR1017vWsO9awHENjLi1sX1h10xP3CEcjYWN0zZzvy05NVt8TmTpF+KbSU/IZ6+u0NFQ3E
i1j5CA6fRKsw12IchLY4I197EH0QUuoa+yEZiMgMauukMNcnrJCXxL8E/Ogk7Kyo+GGrWajRjYmR
XTmX9OpOjVtELrvUIaeEFO2wSOdT3XSfJQ/I2KHfBJ7FZiSYmKWX5ikjxj70of1SZj8A0Cuj1nNv
5BqT2dXteWSpGE2IrvDr2Vs5Lciz+ikOtXz8EWY4kuIVmRnYksrtz6MDWDPQP9mIdvsWUCmi/WCn
RN1swB/DLyX+PEh0QXC5IAYumNGx1ydHtO4hCQbGGvq3xBvEqJ7p3ALuDYk+SjyrhDSpglcFMBmq
sviuFPMJA4FhDvvdBVu+A25e0G+P2yVoHspVKLPMyU0QuyyNgczkJSYoO/DmqB+Nn9E0010wAAIW
BcWzyn712LgnEULDb86+OhUUfnYX0+IYqFUa/W0KKAfsmUtVsyO16DbqRUq+ltWtPyG0WBo0OBlJ
Hj0XMLJ6NxR9y0O3njlg9QzcyGKQ0cpzvyw5VVrX+LCr9MipHh+abNk5OaV/TSscAfl+Ri19lktA
+ibV4EZPKG16xXEqN6lvzQTgauRXsKkLNQKY6/zLNy3w3CjYNr5gQjTTKA1CYmJecthlQ7lTdP2b
tNRf6xGHfBZk56TXAWAOZN5P8BGxAebV3q3h2AXBy1IDf6uemdC9ztNyMXZYsqj7Y+ehS62969JN
E1zICQrRGbnGl+/zfNBzhdGDwZ7X63u/ZepfTmTI4abMffOlDcgCIwSIEhOmKMJkft2CqGINcFnr
nMCZvpta+ZwQBp13uXZ00j/ohwjHZMCqRXXlnO1V+2ZndvFgVHKD7tSL38yhavd1MYcMqYkBsjtk
YWX2MbuDi8PUDU5Smx4Sh9bDHThSYkXoa7uRPkeOjocn6mi7wrgdZDhMRF7m09dsGLsssIiozRZM
4TaYf7vnyyrOtx3i4G2XAmju6TTEOAYAMtwDRSnlq64eybC90ZISe8qd3nUfGnO4sJ8XvH2KSMbC
MRmw0Ixaa1kjed7ulSE72ObZKenAryZtv8aZdhQYrc+aYmLAPCpkS2RqJTnXgUhUFrHPaw6m+vYX
c4ikksXNpZEzuk+jJszZQz7I0nZdklkn015g5IlkjyOIpqUmJZGkhaNlqWcGKu4WiKN/1Fznw2Rj
u83ZBoWTMU+kkL/rVtlF3TDd1TOBaOBVHF69gvbCXROVBj9Koa5sMisJ+zp9hoY4rscNE1PnseJS
OjQjFyRj0XdX5vbOikf3IBz52Kb2yAzJncnU1k6D8wjcf8BfnJK7bSsSPqtQ6vOdqHKyw0Z5mcCm
w67V74hviRyak+1smExwFhNnMnjBdfDFBrj2hkOadfNKrDO3FaH0NB3DxSqZ0w/tmzHHXGgrLTq9
CdBRbxpY/KzMNbTL0+tYgQ6v2RgtnZaCoACTrLq3znZDR/nfmRl8lAlyEk8Exxgh/DYtAGVQjB4c
TGRbDL/O1qhgHw7Wd78EN/nSxUxOZ7pNrTgl5TvTNetiqYFrMGEFZQfETaZkCfM0vThdc3GCO+K1
6lOHzclpnnOq1kNr2C4noLuauJkD9e68a0xHHUfcqphIT5lPJiEhhFssRBrz+3GnicmD6oLxlfDa
c1/1P/aAICf7ymUG+LRk++UARjL9bGdPADNZhW1E3HSsFAFxkPrNcQgemJkgkKiAEPkKzD4JMLFg
j9Vw61FhQLpC4I7wKlhQeaVfU0IGfG+O7aap+2/NZKsJeBO0BLgNEuyWbac7fzUDXagzAKvup8oL
128hZT4E+m9tkTpIGHUXGu7k0jAWB8636exYyTf7FCBs0iQw849yJTfA+veZM762yjCALMXW1k2X
7ZJWYqsrkIl6UK5KIuu+9HsUCQhK2L0MHzHM+Juxc+qom6BRMt29CRBwMN0T20E17sdU8B+qEsFC
8zFncxA557YrzF1sWcDhnGQrY+3vwAZlGzQuz1AiVU7DmL/rq3OrpezcLt1yl+f2zxppsdN7hs1N
mh5ymNWwQsrfSVC/+PXMkzUet91cvqBnEFsESN8aPuxsNF4d0OTcdTVQBCrYShfEUlcTA+lxb6QE
bI/8+xxFySFdR88pXkIUXUEJT4eiNyuoRrEFAp/Oyr0FwJItubkmTj3OgtSToNJCOkSe+o0i4Krh
v86mPwZUSM77NAkD1M3UfR8ISeHRMs3Ydrz4eqFR+4P1R9MVwevt67Hb6ZaukQllMYip5TEz3vth
aDfmkql9Y4FW6xsO5EXDZT00K1ebJ9/6oY0dlPW66CL0Y7xlAKKcDKePO2pcejURFSSyIneBmpB6
7BBqxtqOO/wiGId7aSyQFwjO7XQgLG3dElkzjgcLTctaUW0gV2LPR0g6MNrw+spi/eGGLmvCJpgZ
PC3TG9N45jrmUekc5lJRko7EVprKHXcM9fIxoY41wGFWo2AsBNjANlIs/GR8RxoDdtN66ueardyh
zPxXFISa54Kz1m67daNfIpukwCFCPmj5K4Td7mI8epYVEk/oExBsoaOIgZRljU4sRBBzGpQGYbxl
F6pVLtlqHL8QagxE1J+yh1pst20SSrHslMd9N6YxgD58jYb0Nin7HkKeENhaCLx0jXHsEZL9nfTt
YE9mQVTRYm5r7jZ91Pe6s+QHrfAedbNe0ByTIlsba8nGAWrrDbd0+mMZMMO7tHnpq8eFOfGOKRxU
gLI+Cad4zXp5a8V5GqK1fHF0JwQBGjyia6DhGcWRQIl6l0sZM+EwzE0r9Y7ShprCx+314Frzfoza
wqIrtgjWqEr5VzSTxWBm8pB4ftZ2sytiXqCm1SyuT2IU+pIaDJOWty0QeaM5xdNUPYvu0LAVf1yK
+DXQr8HFqAF7D4QcoBuGvmJrWL2MssoDhUwHSP5BcTEW/YVd6LA32w7VVmLvp2KAH9SxaB5ySB1w
KQKxAp4qSVHhIu1yl2hixbUt+2Q/ymkOG613927gf7GQzmfzIAxc9ik8uqDgE22ZBc6M/Iy+k92O
qEN3gf2bt4epooo1h56cO+2prRVp3bZ5r7X1W5sA9xsmE2CeFJ9lnL6guvOPYinA5sd/lLgd0JZv
ptTnN8MyAdVnnw1cdkXR3xQm0cUY6V5g1f4lPHJLMjOJwwXZhZ00woqzw7bMM0zd7oxr9eAnwtky
WgmgAnifWtfBCUqetHTszmbK3BWcy0MyMAy2jflC1h2JWi3SqXjoj1yhKooT0L+0qh5pgFGRNN6+
5rkYOan5bfn6Rz8qlNJ6CsapWmNF835v4qMb2jQSXh+jauSAqZuHVi2PiwnfoSGd17RcepKZvEyV
Oo/1KDFBgajcjJbNYFAObCQkUZO5P1mR4xecnUyLgyY+1FMOuReJ51LUe9n27zMTsz4ZRdS4Z9U4
ZoT4edrMnKYHsMNPgLyNfao3Et6FUk+/3qK3TyxWXoK6jc9J6S+hpxkH0+vYIhKzhLDrpjGcF9Wi
m1SU37Bwz4HqBKPyrDkpGkenDLIQGe6NaIlX6dkbrcacOopt042MsY8h/LYhYgW5MUePqZNuFHuL
g1iBZdnIRXgsN/0oz0xzJwlo21rK+ruQorD1EwQxNYW+yIlqz+uEgNZqAtHLV17Q+XQ6JlF5rop0
B4vy5D2MiZ0yF9byU8aBy9NB2+V4UnZO+gFrCNVd9WQGaH/ixCrIHvcfZGUS0UgjVwd9s+sE2ZpF
TUPUVT9Gk6EzihdQ+k56oDqk78Ja1MPhr/hZ9umoUbMi8jnaPvuLIX8E9glwo2s577vOPY+1e5h8
DnjReSX7RQMpUt4el1hDWM6obvGQItWI2GTBkH4u/Fu2ETt95r63fMSunlnk5//D0XlsR4pkYfiJ
OAdvtpmkN/KmasOR1CoCAhOBh6efj1nMYrq7SiYh4t7fFmW5z2XkoE5rx23d4vxgtf9qU4Z7xBFd
NdDOHPZHV9ORbs5VPNZev0WSAl6Zq/mgI7Dw3kgVmPQYi7GPHmtF7AZeCo5y7+hSOklXZFgBM8zO
BX3oi2HauzyRzhNjwwUCmcrYxvuoy2BBFha+FTaqWsNf2CSAeKe+H85pb30OZflW+FyODR3mjR+S
OUv3385s+XZqD3jIzYZfoWkZXMrxAVOHdykwFcRa6TkOPdSYIfzd3mywnC0kkZwUjzw5FN7Xkift
xeNO1IFBFaGyHpFRAZfKeTmWvf9rOvZzFPEJyRFGCMNIRq8SXSIRQ/RDEYw/PjJ8pJzORQ89Wlg+
mibInMOCU2zTFca4853wMC/yMXG95y6opm1hTvWOnwoBmqaWGWk+AFJloJ9QsLGiYWWFFUrSNdtM
LG9Fo1GupBF4sVjixiw7jKi0VOBEgAaNfKSU82OvuuQyLcmDjOy9FVDN1UaVfRG1/7T04xZtwnhg
T8hoKaYkziaLyRnmcuegc0W78cEENTxGAbIBxeFK9zMmjUgtr11SluvJ8j4ODu3XLVKB3jHjOqVH
WSXW0RzR0kdGR0PsjyxYyfzhmCtxEnLI3xCh35QHjq/zehdiRj30zUzpek8wD4tGuK0bHlSNHfpl
6SjHJtNqkw/VGajafmQ6CWEoB8Jo0hZ75zJ+ZL59XUhMJlEzUZehvNWTk15ztzwoM6G7OxFI+M1v
iXSLoD3b42Z03nmUBD7n9J3c8WeVOVNcCSVPY2MOu5y/Y/xNKUqLUymiY6AYUmU0CmiH3tzoJ6mW
Oy+q+aBDXk5vWLJLET21pn7BCM221HCOtPIewuqCA9FRXBnRy9y09h1pzCkANc068x8jxG1WUGZh
ZrmxzWZL8nFKri8upfOgfIwgY3iKbDi0KCBSLZTWcRIeUM5a4EDB3Bttb/V96aZPCcK856GHoe/M
2DDr41yPT0lH3LLiJu4bw9j2WInr9GRmY3vBbfhUeWAmgTSXUyUQxrZ58KdmxHQG42maqYhjINiX
tZUc0px3220XhCeEsrC9xkg2ibGtacskOD1uvei1QTHPehS9hzY5+21OcrmhPxO7AhTsnL100EXM
iz71LZ1eExJYkN9p60/FtTBI1vUqRu1OhsbeQBJPRwODQ/08K+EjZVDkxREMy5KeXbD5bN3Y7/MQ
EJspcS49RjQbgyotTEDFfTAB+yESRii3FfXwHfrUAAkDONRR+oPH+W87/IERcL+W/tFp3HKNgLMv
yv4KpDXvMTHBPQXeFTCxiRkVfgLf0RvYmv8GdA5oUVgQqtR8CS11RAizdjv75CFzQw5TtI9679Oy
CSJqSn2aZP2fku5LBYJ3oTt23wXFk9vW7WPb31zkXDGcNS2YAIY/dGvN14IE/HCjSro6xdq3QNco
5ptMPDaTH+w7OrTPgXseh2hTZqjWfNfjr8qopwR2WCxI6onY13UygkegEcKf2i+/rZ1HY2QvW6TN
Hy3Ymbx9T0KwCJS180XxPWtJkmDJL8/QtPyJbFs2bPRt4sh92gwPeCx57BieF/jtdG4/EBM8+mUr
Np6HzESzPp7dFLlVtYRIwelUJznAOOEf/ahn2gnq5LF0rX7rq+ArsQsE1tnfOvGfMO1wAE14h9i4
KYSnvWcbVAv9V3l6zqLyMBsZheiejWb0O/M9eShotiDI3qFT3TMxJ4TFq5ZfqzlqVdE76rCyTmlX
/OB0PxXdOhFRquk0mIP8rCV3VvDIjcq5Fjq4tlTOnwhj2CTtoIA+SM3CtHbP1+AnK6zsrTuHWx5m
b22GpBMjoiKWRlUmg70TjtmRmX0/W9NvitwjdkRmXjb8gsCLct9FwimPedL1CNIj/HnYsfGOXwIi
mHa+UuAq7h/ld3obKYKjnL6kc4FfjOMaVjzbATUudNS6SqPFkLRLT1pSwJ7uixZsGL3ld51Bi0Sd
mo+4yFooGvHsOuVCGzkG8SzlLqRRmvIhJ3sgViJ2M+jvwXgxpZm/tsaXgfR4I6tVYxGIfTgFTmwv
BbtQPdKM2vc+wjK+AL1p3I9Ff5cLodMaOndb0e1w8uyea2jSZ05FnAikHQ8TsRDlS5O9LCGEi11C
XywdLGMUUbpTGls1BvbWMo1noCzSycz+zZFM97ilbm5bGA/+f4CmlNAOXO5yPEKYwPVUJ8OFvhNw
E7qNeBOcqP408mdnIS1H35vwlmc9UNnJCdVLBEhxcG2eQgSFRMFgnMuQrjAc/JJqsE1WGUVAkZKg
JXnH4ncWrf+5DC4scznsgtkd2NSZkrGDpTK80am1srphShDP6omuRhCx4MsgfvucJualb4KXSM51
7KruKymsM8qzZUeTercb8lc7zOlbwcBCAWlA5rVOXps5uy15eW8WPCztWPLxIpOpuso4lz0qeB7w
f7XTtxdLF29lKLwDmRh/bQQasWEt+NwpvEkGk9+o/gqok9ySKYas1gwHoBy4bjFWn8x2tGqqod3l
yiBTPL3aVP/AU8oHFUBQBP5y9miLgTSG1HPzd4gxVqBlGK9g7HfK595BaIo9BDpzu/UWjL8KRalf
lGd6XVKK2ivn0JvpPU2P3tzh07PMuIDe2eAMQ9xQGAjE3Jn4toIfCKHYwk7EgsGP4OzFbIdoeUR/
wrTLRhItzc4LundoxWwvFbv+3MR+SvrAGhWuu+7AKfLipPvQT4+dO72xU8VzkYwYB11OLM/618ng
Cot2d5r5zbMLijtqSBMsgjzxBeYbN6HVlLeQyEqkMZguXEERc9Ox/3u0rB1bgONBE2gnXGWxCpov
pFZ8+cN8L+qAekBC430IOxVy6mTeq5N756BPvyzkROeArt+NobrduBQPkVQ0UzO5mLSxbhAIvfp5
gYxTg5uYtT7gQyRCzs/Vjn5ii/J32u40bWuO63xkJAlFkqN5viqtHpeetsymcSkKyXckCJHhO+eP
qujTXWEXd9H39Oq6DERFcKX1KAaxg6A3DHS5M6JRyxZ/W/TNmmgVJPXs+DBBlHoPj/3kVgcyPtDp
NjbcMZ1o/jS1OyZAfvYFYW82gRdH9TPBFpCn1RNK/acut/7m7/laUm+my1OQBW/Sn+bDpOgxgqI6
mwsRLvSnTdS+5WdlG4dBRQeJrwuLLG5cOw2/ls6mSVRYEjDP5lsMX+xgeZqj/N9ANsSuBSLOhLmL
8NX7CFqFET7aebDEeQhdm/gCc7UELjeIrqya99W3rInC2YA58AZo91W6hbPJWpdMBTl/9NZ07fD1
9I6Xoju3kVpwgQ8ZeFudAegt8kRYAB3nBq/nlJ9qT/YwMd0uMFgs3bI9tiL/h0DEjRmzjS1iVVo8
zXeNI1k4zcWosHgihmN4ytN3X6cgym2PKHH4aecnJ0T9D53dwwNL0wc+qfxdLiTADWEWssJxWYtg
v+bHM7bigX0T9rBsmnfHnh4i23qoOtvetFY6b5TGKhutYp4BVROw09uPP/FjmIvmB5sbHEnagxSb
t7b4LwtxDgmsweBzPAuKTdRsoz/Cpd5lsVDA0cPoiv5pdBM0KT1RPvPZBnXsEHwl4XJoVfeZF8Cz
WS8/vbL5Z6aPQTiyD3Qy3dpqb0kvpiE+3UTSf2rb4U1O1gf1hQy4TcH6ll00YgkjSz7DIP2tPO3t
efXOeDwvfYAgsYne6iQrjgLUxTGJNix1EoG3oZq1H0x7/Klo0AqAMUttfNQT16GZAH8jdMSfn6F6
t0gBShdctPxqnJCOWx2N2yyjCYpLGb2ute7aMkDn0nzMy4/IwrXEmVc3VGss8lp1jxzQBNAPusY5
fy1ssWxiyVU3wX8NIQixa06X0fOzfSPynyo0fwGu/uZRcYItFmT6om5Q0y3ZZ7X7r05RnkO/Q6cm
z9y9ClWv0sCMSICa6uDW3q3Eb9p59pkDeSN9v92yn0MQY/wyaGEzIps9mbDJOd9VsG3uujwvEpdt
B7TvNumhHf/IrEKjuaSHEMH9Np1p2IAfjtePwNH2W2oPb33efrll+oMOaT/kzQOdhdEqRj76EZiB
cv4lXQoOmDqncEpe1qc01/7jMP8joAGZWBfdFmbhmX4FPbEH6qH7mAyc6zR/GMBL3HocksXEu+JJ
gHld7HD4PvkpOBuhQMSWRfo9yMUj3gFkNNiOK6Q+b27T25sA9Dnw8wlYFtd7xYiFTGamSrLAI2Jn
rzpEXAlb0XOAhJvWtkETfNCDpbB31UCpnA82vBnlQK04ChpAcMR4lnjLLMEx7pbPQzb6u6nM5pMt
fgFT3hff/6+t+G9t4DRMutsEeSY8CnEJ87UP8l+EtX8rGyhnmnCR9fK/hZtta4rooc5oyfI1vtRs
8DFOEU5J2cgDf/lDOPoH20iK7ViwjhEgH6VpFlNwTokI/YGAJrqaN57b/upcnEnprRBnUBLGDjBG
6d8k8d/cJzcyk2ez+Q7wmR6WjMAe141OeTG15JCX5bUUmPn1IDDX+2Sfs+JsmP2AQazk3wKJvFeG
38WjSw8LQ4r6GBBsxm2ONCEhUwAOFzFh6/qnduasHIxbQ6UwvSwWZLZ9J4eghm7wPvoOQj0y1isR
3UaP/YqHrqbduM+OxaPvYTxP1AjJVf2BWqMm2PIgCxi+nAkQPXM4jEsfVDypmWb74RDM9bFwZmsD
caOEPA0j/XMq5WeqJoJCop4+yiiNR/TRkyn/05qF2Na1wfFLM7dNwCaFfZbo78Fo3vgXGv6ubZCg
pAY0sEkjKqhRTt9pLglzX6S4dGuUOUI72y4/SdABGmu/rbBxNz6T+J5AiVj3/aX2WK9GXp/DFCLX
gR08ZiadWh33czmTf8vg7cZF5P+qxHyxjOKr5rCGH7NeRmxSG8evifus6y+t3M+oOqqGmLOsH8s4
96a/JJ0Q+tOhDZkTNDcERN3mcsX+ZMKYu5Q0Hi8BeRLwSJn5GQTjsY0ozUsRxbB5Hq1U5U9uPnyR
k4sfMxG/yZK/1LlDx4XpnJrS7MDDB2RcSLEJbT7YY1I/Gt5PYBU/YefcBseIzbWZkIYFY2vZywFd
aHAen9m3b6OS3pEHUsSlQQdrkpaHOmELsAJuCj0Bdyk4uWDoaa8z1RGvWLZD+/5GJby5bR3/5Az9
ikWfZ0CZytHXvtfuPULfK3F77wLb2is4syWtKH9liTeT5KyjK5hmVKvsKO3yoXH45su2JZyxab94
APFTFHvC2n48r5nBylheO1ueagXWrtVxlMCwkT/8p2tuI8J/LRg6jH/DOZitG+A4/OucQYI2Nfah
aNl0Lm7gdCleCzvfIy96Kwf2DjkM+KUNroayi7YC0zOkTpCeHDv7mM1TtrLrjTDJ9Mdzs1FZCn1j
FCY1DGyv1AzHg4E8knC5dGNZ083l+EeNNn1lIr1aICTSCQmoROSjWQnJrc2SrW8XQWxP9UWLc+mO
lHj2uFxmR62fdGXGvulf5rYnYN6eA1g9TL1eT1mhM5lbvFF3L0SYC2qgznK8lXP9YfqGeUZieyd0
h/g3T734bV6fRtrkKrAozEbzuwggThGgjrs+c5s4MWkqSZuU5LJJohtDV41G9RKlXnTMvPok6iyJ
Mewmcd1nfzITFbOTGgIW13uaO2iZpFbnQuvHRa2gOn/vpvPcI3lOKaQBAr5MGhePdtau0++9/vIr
76HH2bfvW+XyMbVnl5gG9GHZ1V06oqQcKjbnoHwAYTKYUUy0asAdsUIXfuwJEGAJgx5Y2p0YqXZc
SDaBM/1BIXAIw0YdWIxRG5Jhyug07F0qRUeJRxP/hSCpeck5eY03LHGcaKkYtxbuyF0QfRcdKRKI
KC+OxpPpJSkQdmUdypQG8DK5sz3m+ySgoEZz7xf2alChlZXcsQvcNJnw0fTHzmtcWWfR9TqeeS4x
3umt71hiW2bdV2ENv2ZViT2HHuvlPL/mjdyh0PgKAbX4hLjmXf1kJe55oTSh6Zg/o1oecLl3zOkO
3xTWHHMB1Fq1tJOC0CASu9pYznhz8E5wFLfrnEH5n0oVrlVp01rj/5EACIBSJlL3/OJij0HgFz0o
QoxQUOgnw5vEwZEvwTSw/QCl7tBHPNpqIFHE1+Rsd88j4YXwdxPKw2XeDRSi80VvfsiC7/S5QkAC
PmB1N2cKa45G8oIa8ziUWf3WE/i+oxV2uXGTfoxhP+wHWsKx0hQXb8SsMfNiL0IcahmSzkJTWMr1
gsTJdQ/LWPfb0OAvF1I+FDUCu6Tg+EEkOCncKqHnzufZclLaHN5mo5RIvaJrFqCSnMJ9Y1CUOYfi
j9GgaCU6l5YNzcVvhUzdvFphWb5zrL4EbeNsZj7KiaDofFEHwUoC+8a4yB+TpPotUQ6wme2mBEVo
MDl3p013XZAhWwicLs6XEt0gA1BShujwEx4RQNZGB+klj/6Qa8b+GnUOswtfoZj7dzOEVyPlUsZu
CtfTPsqA3LZAwGkC3u3bJlmdGLw9ZA6epyxN6MchZ2eZdXAOUzxlNdWUazjm4MFdjsJ/DquOiMdC
MxUn9J+PvUJ4Tt9Iwyw/RU64GazxFPk/+Iuws5POFAdZ9A4ovvpFRxRpDe4R7YrjNIQADkX7ZGcY
PcJo+bZWibLWTcTz1MrtkhFnButPIosrrnVqPep3jnL6Lgkj4XR7Au2tH6aAskwTHMnigkrAFjiR
ffOQzbx4efZmEQylx0s4o9q2aZhzMkbJyvXPSf/dGtF4na2QGnH/H6MPxL1TkR2l/BPl2hPIFEah
3pbvjbCvRWgA+a4OObM5z+KV0Lr0jn6a9wYf7yQwJSBuR/OkSZQvFP+3axdcXgMvaKoH+zbUIUFw
GaYinC9sjsQVN9I+EeG0JwE5PBPrcOeIjU4qDDKQlAKfDDPTxpcAuUNGmeYAJ4GwN3htSxFsmrCC
mZQ321/gAYx0VxFXTKJBS3gHR1ib9P9aFU67JPffQgNNRYFsli8+8+x5pOEQpmQc/HZ5ScgujFyL
SbK4ZwjeYqYACqEmFmCvNn9CJE7dZHwNJqrKcGx0jNWR4db6IjuKJOLavvkVpmhVrWYK+HFRGEzA
iTrBK7SUKNMyt3JIxbtfLCV7NS+GmsGBJuAMhHDcR8s11X6+VV4dgJtcBnoBtrpeUNKn+tsoScmh
+e6HPNL/wKQRRTn0qXcE8NODzt1P/ke0mI8KG3xm1p+WpTnSl712g/+kgWAV6VZNSuEIGo4CwK7L
luHq3Jc9Z2Wi7Q2qmGXI/iumxGKkS75DJ+If4Np2+46E56C8/b/xHgI47hTV0QRN3tE1sE9AR6Yh
zrqFX1rbrJnQiIn3SdJv1WL7+ESrZDtO5GCZVvriz8I+OqsfpwlbAzspkE4SJEh1iAndaCKXLGmm
W+z7EL8JGzk5bi32WbDVZbdoBPTZzhl9/0it2y1JpLfLTGZiqbtn39CMFDNn8Og+Ejy0zbX4DcP8
Q0V7bxrJrdgEATFQdAuY9UsuOnK82+I3H9tpYyTm3fdy/PremcfzENX2Y1+3Xx0Qx1z9lTBR0yR3
Xd3dh2F4nWb3gJ/gyuzwWKXjp0Qb2vcmWKD/EA72abbXiVUHN1rQN6POXlYzTl2wLBsFDrl68BF4
qm1Y9Z++g2GnNMo/02SBZgThD5XTMUq63Zyl5xT1jaGLvZA6Ls0FPQuuOasxrsLupu0YWi/W8K1H
XrFMHGBjP2VrPEkUgjYotFu/DaI8IYpkjgxO1Vw7Z6joeMzSOs4aL6DIsjp3FiIgFmmjXNiwSOUT
NmmiRSnjFCCW5XgijKQ0MAVGDy5dcZ4Z/WdNJH63y4exUh9z4y4nrwvuwOGHpAcksDQzQFAARiB5
OnRGz5eLSMQyqbM5Yt1jLOhLfRyc5dfS+6mHlYCSY3eD/rKn6lQGqT7MqSrYoDEpWjlzm2dRMcSy
MLZLG1dW0RzDYBc4UbUCVXRxS/c7ctqnYG6JYYUf5MXS6jkl/8rFU1+D3PGIMyk5NfpCRF0gWm7M
Y7NfJtEfmcjmuGu3YdOvKqJTIOvilCTgNsvUDrHp0oFULvhxFvscBuHOXwOXQ5csl3y4Gol3c3p7
Ivf0xZF9dK3d6EX3zFtRKF+s0r/aA+OvtPjoB6sinLSx/0w1wuM06fbplFK6hJYKuckkuVnnp8IE
tQoi8g1DMlLcUh7KiGJnWkqp5UPprOrlHhTqHFTGW+LqWxcOyF6w8wA7bqq+Ng5cHZznGoil8fmo
SLt/kkSWe4Of7qzUWPfe3z4drqnZjJfenEiAikDVfiKgqpgg0nQ3NHvP9anAIHlWKQS25gQnZM3i
s/JsHAaLja9p1nuVLL890cOQX10V8z+EHW3xWsKkc9WV/d72MmYDYe0DJ9M8cfYcJwpcJMKuuMLZ
UzRi8XQnqJ7h2Hn6F0jhqwHOvwVBtoM4/EFK9E9q0jTLOjp47W9V9++tP8vd3DbPZPVgDKbvLCGp
qNI30qYeOZtYdTx28X489rq5ZB1Ds0qHLeaw16pF4TN/M52Ol2IhWmeGpcHdAA8CS0q0Jk3yi3UV
dIJvCs/7bRcflUmZzyj+fGg1xDY+sVPMt+armAJBDFy67BsbfCg0UJtDlgLQtj+Mk2Y8rgR00BAo
IYs/AJuEJfIPxChAZJlgUm+N7uvba5LYtIn+TQTnJC5tdQuLiU6VAFehWZtiX5K1Y9MsGnTWZy8Y
UrEEb+hNGLiJz6TxV7uUQ97HFHNCMHInc43Qx7Q4dZpZIBorcTcyTTGRNvahQjgW5mNsIz7ABxNu
lXI//ISoIb64Y77h/hsOfrUHqIHhIxcA6vw7G3AzumGWbSwPAfWINqiS7bXo7Xo/Fu65q3xy8csd
CUYmXNLGMRpzn5ZwHoU9nEqLc75a+uU6pu25hxy8SQWVy2S6NTPyW82OsBVvxhuMA6au01vPfMBu
89FOwxjLNicoHJs4EYAZ9OOSn/RsH3IBTl2z129Tw53jNnaGlHHSSP96iHIoIIupJZljybc4tAjF
sYtAEy5FQY07T0iVfGJPAgPkZTmMnX0oGoEDq5S0DdpcelmC53OwjiUg9550MayEKOINchz02D6r
Zj6FvkEai2wPYiYLB39PZI1I2ib/ZojoI2JfIwW5Qvzdua81rPwikWL6Bp6trBnxL6DNWWWOQUv6
Tb4A+YhZfbBg7/0uexsivNrgKQeJYSbptX2y4W7xP/HH84xjri89AZeOiAx1QB81GMSKhFOWt2BY
JoxtXjAcMvtFTJU6urn1RoUZSJBPHNRU+bfMUDVZcL6zjyJa/3zUlN3g8FrzAmQ98YZWiwK6yU+t
BcA5mNDmYJUIR/kNIcvCRycRQCxDs3VlvqZmDV+JNx/DrvvINfZ1wGGmtSS51n2E98zFOpfbh6Sh
82cJQGsiiWpgIv4HDVP5mlcOaJTVMSjbx6gt2sOA6Z1U5k+nGIdb6/2UI+MyvuwcAW5Q2E8TlCaq
2eCl0o4+8svYFZm7L2reBcSa076xUnLA+PzZxJ5NC01RuVSHOZlopp8Dto8/VspD6y3jX4QXt1ko
olWX9jFw7Tc3hSXAGvRfbyfgBZjC6gbEoIsIHatCkoMGBRuaF7tqDuMQMcUevuKtdee/QQqwoezu
uS0sGGJbULyZmoj0yuKQmGKm8QJUoxrddJNk+UfO97PpXQIsiI94HkAyEajySxDBPfE1ebcwrJel
C66avmlUFzuxjC7c2EroVgsCZ0a9Vjz2Y/1QRsbNs/Uq9QdFrFErFGmw40ddoz2tqz81zU457m/H
do5mlDB7EdCnlBGfHkcCyCbR44Of9NE26Urocu+ImARv8WLlm8nKQzYBlImK6OE4QGHZquUos696
ahPORI6xkP/YRFWBLCl9IUULEteFADWD4DeXaXBkWNsUOWeOH0YI3aLwzNq0sVJ9HFEcHfh4CUuf
IN+QN61CoWJj50t+xBAbAEg3z/kEHyDoHNtkEnFKEHoH153uPtZ5NEyYmMpk2uu0eOG8XA55O+Gs
6IE5TGGvAqSzPyLSbUq2gkRWeSwsgr21OTAFIEaCwXH48uQCwkxAHoilf9BVqtZyzGVn2jklyjlG
q7BD9Yapo2yoio3IWECVWdT4MG1+2nBHQNGnlsnblIcBemWKNTunOo7WjHyucSi3stqzrI2HfvLZ
mcpCH8nq3ljARjFV4xiZjtkaemv7iM4si7wXBWxTBaw93SCg+SuMb41PpEiWxiZJnMpvAH8CdYal
OcjU9w+IfOHuvOjWps4xM/yXLtI2cDx3rzegpk0cWN9QyOfIt5+BvDH05MQHOFnNwYMuErFpnSeP
ggEQT7pun5K14krV9rARaaGvUzi/GKv5q58Gm7m6B7Q2zMPckxtroJzBkHUyfKRqTWntqVVJYivl
v2b5U2sySLVp2L1vSxnGrbkc+siFBXKiJ5UbJMhQJOU5OaS/BpJLHmYzq19ZpMOSlVzLiTw1NEHu
nNRnUEEQOzLYY596xt6o/vrm6BH9SYsZq6lHdRbLgyr2espI5l76uzl4fyC1njF459s60gJvF78T
u/ibh3V3ajDAZDL9b5gxP3Nh7guLo6sU4WmYZbHNW2TaNRF72yS/tunyT1agsx7I/0YbJzh8uMwq
+TY1YVF9ToSL6T87NB1s1TDcRIKOWJDduM+4zgM0rnVrs6+VPloViShLvyYNq1mgBPfAWpvqe6QC
5K+J3Z1gXB8sApsRltKQ5mP2ggvJH6oxINtZzCRdzMmDaqBuOo9uUYp/vlGIple0SUITTF+0PoQc
dn0Slw59nmEU9/9aGHp3ys2XFbI+MmpGm9ZvKtK5jPc0nc3NBGt7AgON1eoqN5EZbMaASGhz/CU0
VOxCtC5j5twnP7s5OQ5IAkc3LqsJY2keYmmwI3Sizk6lHlvvlEfbxptvZUvEMCflf+Spv7v+EpK/
i8fPahaq2QlJFh5FrFPgfhpIRnaBkP/CAIkQ4W56p/UZdKAlldQiE8JJT6mvGng7HiAHmDL1AVZd
BWpmzrcxSx4dkuMaib8bwp+6C6+81p5H8HPonCNJyKC58hYDjQ0cv0EOFs5Z0RaD+uqo2zWxN+EQ
3ylZvqQ2/pJiRP4bZL921+5nQulBtc9tlaPcaCj2kJX8U7oQEJ1z55Qcd8iJX5eOZvTM2vshMmbX
Iaxg8ZK7qgfn2JY8NyLsPhuT+DRFLcaaSCA5rBHKaJJAQgzKEIt4D5VnkEmGYsOYk+3s47meRmJ+
LXCGsGkJvuwfrAE4tKlI7PNk9+1oMpBc9dLh/9gspYW8mDWOUAZEU8ZjhAJ32zRkIudFdXYJqSg5
0RnZa2TK3LdO+o/zHrV701ePBJ7GvVO+Yp7ZlrYxnYOhJntPrPFV0toQg41pjm9p0ESQDmEHRCKI
U4w8EnzxalYpCnKVU9EaYn2o+id3BNKIJFCKNRY2DnvJsp3DAVmk8w2QsI1xLEPrQyEF76UmxRAf
HnFUkeDlKJsSzg8nZzT796JEN6B94m8feh+jelTkyQcgFbGqxPfNpFQUiLnkgC0FBdsmb0AkgA3e
XMpAnHQghrfHhGp4pHiChFtRQz4If8gna3KnDeMHPe7dE8vPqFlC0axS/YoqeFMgbkD4dqmi4B/a
LK4jt+p3ofveYnyJReV91zJBOu2tTduYTVoOMnswb6VMXuSkv71AYVVrKf8t3xrvTkQyunHF64N5
+oFaZYSIVhbte3V2a/yoEFJbiswhsEt9D2bUE+aQPAyVgaamyC9WTrxfET5mi0L1EoqnnB8WHHQ+
VKsYij2TVEon4xJy/FXQcdQizOOhTl/TuZ6RiH4AodfJeO7rBfQg5HqsnWWbKcx6JAm8lfPYHcaI
poCG1jMGZyFiL5F/J3xBWzdfu2YxOwbBGpkqMrzORERsXTQTd7fD7NObWw+e+gGPkgRIYzjAPdpX
+r+pUy0DOdSGf5tq7uMxyf52Uwe9OZwMVs2+df+Ew78O1BDyLyp3HNZBNqutu1q9hEP2D53FD9Iy
vsnl3ogImx/x7n9HnJPLGnrRLSRue94x7ccLF5o7jDpu7ZncQ0F1eT+jIuxq2kdY+pBUZstlYb3s
lnYbgB5NxnC2neYXX8Grh3ahn+WPCuz1D3M6iTCRRF1EN9nbM4Cwsx108rd1MOiyiPzrU+qCjNB5
1B4+jdpCdBS0a0aKJlVVEQtBA3NQ0gnnkTG2ST8Tj/8ijCrU2WH9mmRY8Mqm2ENuPniwCg6xGb4i
ESew83fiI9gFH1pi3GI3cWOBTgMckKwXpyYRKD0G/JsNRjkPAQDoQu/+Ag0OsC4YNv6bpX7sGayh
KqyHUiqMXKM8FyRPlk55GU0ctW2jERPpe1Uy6BGDtFfD/xg7s93ImTTJvsqPvB52k3R3Lo2uuoh9
VUihXTeEVu77zqefQ1VNN6oHGAxQKGT+qZQiI0in+2dmxxqg/vhuytCl6RPLa50HHxqztZSILE7g
Y2w+FDIFUIfRqCsIPqBMLnzfe01Hz1xg5z75RXDxeKEehg6tGjB7U14T8fwPiJVSrExE2Om7VUov
CU7q6M6aCRAKc2wM5CWRLCptErNID8YFXsMzqHOEJr/5yHgKNFOx6gL9XPfV98QBPrJ60rNG6fKh
WN/uGH25EYko4vLwk1zGyMr7yEV9M7r0gluYtsG6umn3MkVDCIWY55yxMS0nJVFAULkZbbEQ9YjD
MasgpAy3lV6cqWXmra8q5r3pFW8AcJiSrWrgbWOuw/UQ9bfEeW7LgBWyqgyNAgZFgp7eBCKkto6Z
mXkWag7XJQNvtVUe1a1BQ4l2jwRobTU5h9C68IXd0CVLmFryWHvwWucxKgZ9Xegj3Xwo5iEb6C7U
93J6MsZ2n7hOwEGFPYluMoGdFqPBXCVIYAhZOBRB7N+yhblT4cBE1+ZQMvb7GsDeQJ9dYtlH0zAv
IQGAcJzR+6J6SMfmXGjZB9PjO7M5pm7y6JXVwUtcdHhGPZDc8BI/9y0RA03smnLYNCXSRWNuporm
B14GBs1zlVo/ls22Gg1+HYb9+1R0Z7fF7tLIdSKmhwz+hRwxj+kGhAel1pkZMwcKPl1tePaAzOuG
xg9THNTwfJvZdWBtG+M7gh97ppd9mq+KfNZoOuehDsKz1jYcMTxcMaha2riJ6unQJuqRd/wxYuY7
aMWMHc3gKafRk4WpA0oL64ddvA6aJGripdCqJgkvtxmeG6YeEEI5v0YTpkrykKVTDyuNyGLv7q26
XuHcXaU++LeM21QfcG9PxFQU0FUk9vnF6RWh1dY9l5699CdG/tJnxOmQeYsc58Ua7DfPpbkVn/93
lmQfRusMq8gPL3r5OsA+oDxkmdbOLq5TsVQmluhOvdidRcAUipykJcfI5BH0ywq14Znu5FVlhggf
u96aNqPXP3ppfhtGw64jaGM1Ksf/VbyQcsT9Kl7AS51z3f8kwTmvu2qLDMmOFnUAW1K1QggV+fBW
TNyPen3WUX64zviKPkBTsf33+TiFZKdggBGNnHACjCxWhvbmlkBgexPKQ5vn5OXKimebtQ6Taq3j
pmJN3NcOmAsMQEGgXdMItju+8kOUTmxQYuNZ0/rX3ze8Q6jGj4XFNYa+ISN0AnNeLiocPCZjKLKC
iPqPFUVaGYE4W9+F7c8EjcWP8ntZJjD3FlFPanMIYO1Km7FbzxLQkqFmJV5p/XSqgobZDFliEUT7
qEP1mz/pPg3f4iF47DhgLYqGAFJ7EzSfJtQk4jf9qonyJ0N2O/obm6XEIqIjkq5amhsXWVkczDS7
tnm0BoO187t+KQbBs7u8lxzjOZE75ibV9Q8PUxUuXGFtqqHZKFTMcymGE44lPMKl6hlAp3d5Doub
NCkmBqmtgZAgpZPhKXBpleV467UpcdfEPwdNvxldIDCFqz1qEYKpLSVSFT7X6C7uxnE/VcVFgjtn
F9duLIlz4nfC0Tfpqy69dRCIG+VhJWOud0br+WhpCyUU/lKjNqVta0MBciO49QZwg2R8QNKKnPrJ
Vx0ofdt/cmYhqBJwMCnewzB4a4fWlkDisOjEuKaql6zBL11OYgkd9qVv3UXBGFMCuBTK/fZrbpi8
rEJapeWnVsE4YEbwGHN0WdZorTGwRtGeA9OhUqPC/S1EdGPVm6oiKzPY3n0BToYZMgeowPuiWg0T
+JFTMT0r5rIqhx3y07lModyFwV2fVMlKy4bn7KG2rP2MgqpbiBZFrR9ZsmEq5ynsP8okkGXidy3J
7jLLKnd2dLXz7K7XKVaYtiqSZzk4H70Dzm6QBPzlm0753JpqAC5OgV+QCzYbsofEGNqVUQFriakE
0INyVTTGY6lSZNgC8gRdOQeloXwGGRhffMP4d4yHojT6o2Uh6kNSHFciZdPG7Y0xIQ/FQaSiZcra
vXZtsXdw+kKEpV4Gpcfdm/AJJnMCbQIWeWF0bKxSXf6YDW8PxE7jhCF0kbnjsRpxx0BJshaREjt4
RSdT9O/Yr9hvBtV3MT64Q8Q0n2EW5ormx4p9MNl5hwR93zDVWQZ6UB+xieil+aW0YY9HG01wqEss
bMV3iUFydsPe9ASlcLpCr+d1YJA3EErSud+PmbzzO2oOztjzy104GQ9mPVAuTyrTrC4syzjrA3aL
1UeAmr6qeZytG6bfS5J5b/VE5Io0pyt9d9c5bE7JsHrd0C2T1jtZAkZC67BccC6HHhHQ6Q57maKr
iOUQX1bi/QSSSwLL4WIcmGn6PfqYFzOitqpDXFUKCBPwmNHU7semuulUqW15mN9FFOIGtrpoZdWt
DU17m7rkCM33RbHRJl1Z2hzX7TMc2bl0C4pesZVOf+6FIo2U1kevb0+ug2OyrmoyEERJFwly+tTr
G7oK2FMk5scY+Dw4MD5h3UgWITuLZZa1w97OxDkv6ftBWd3xCcQ6R0VpRIcGWR3XDJ47A/yi01C0
O4U72+q2rJjJorQrgozAmULd+7ELethNxLStoXF2qkZjp3QbcEutEdiWjLBkaVs3+nR0WyzvwRiu
hIAYwVXFz8DTxA5JJ8qJb4z972sWGd+FMJNjKnp6ZoJoKZjmL3KL6DVa2WHUtWnLro/yFb0gco2t
R9oV5udIMv0DiYQtG8HBmE4DzwwKl1oSt8tKC9MzNkgMRShewBAYafCcobBlWTuNdWabfigdWhRc
q+EKV/17oJsPTUMuSlTJbIqf2ZQXQRb9YJts+HXVI8k4/URmr7nV+2FgLGPXKwj4P/U4bHKfs6HI
5R6h69LZ5j0XvgFM2CAhnab3cEE+ckPfQoZgsJTaw7rlQbqoIyfcEQ1FH2huoPGwGdVh3JHiujja
Rdc9+KCjcWon/0PUyU1d9BG2MYo6EbaXY4y0Abr0U+KYkNqurSk4IuPCaDm6bVour6kK6mWo3GOo
c+gv+rnOy5I/Qh8erRB9nuMJlulqrxHQXVhJrm8LJzh2Y7InFrGsTa2+GbxuUzEFZiOa1gyp8KAl
mHUydqd5XTKtzTzJVIBgshzyZyij3bamcgo9C2nR1zAYVIWzEll1IS3wUDsae5IeOTWSQb3Og1vi
lGgDOj5/TXR86gXQXi5p/GALOrxwIEn10urqxp4uHQk7ejzKaNUGV9OewVFMv9m7dGuJQEgnjQG3
AL61asuLl6QTD7RhT1gkxymoacvpGGuMCry4X0YN8IMmUSMar/aJqZziOustAGGzlrNF0JI41FNk
g1A1yd6B+kf7BJLoCAtyqSXFtYXsBQeEJraozvh6nuFEzNjodJb9HAmwH9lQy03nBRdmJ/eqtMVy
3Oql8xhiklt2YCopHy2xNRNbYG+Aw6cv7ZXuJvBvAN57pcDigAeicmvw5QQSiqEnzmUlwQYIIC0a
M6RV01gagRW7qRGtdYMMcJLfJHWP+9a235iom2RBY/Y9sskYPiMRqdwBSwRRp1cnUbfBLsK3tgiw
0QYjkTg6sGKi6uXVMgHU0W9pRAStisw+FYVBesdlZuCiZPRxemc6pNpy1b3nuGbnLNJx7KdHpzHv
2qmEkeFtmtqpt3QG/oydf+nHjgW7fUFGvzP6BnSbapbeKLKtY1LoC90YAj73rutHhw7/U0+Y1guq
a967zzhpYTJ2gVwWSzQ7m8EwVBrYFZhy8u6LLAGDMdR7y6UjD5OU5DrQlmzqYr6d627QaekCI248
WnA7ySxIB66njajvXmWJJT9gpcUorhBZJ+3HdMp3YbOhDr0K86XYGWb92PGMWnWyuXSBxxCN4X9f
9wR6K4Nkmv9NYhynUfjeCHgtPBvh/fjNA9v8LxStrSqjw1D3tyVtXVDK4k8UOt4N+W0n6SVt7BIl
aHrHW+hvNE7pgM2iMFy5EEXvlIdyV/m7xBm+lOH3W6kHz0bIuxtoT3pRwudW7nLq4I9VEM8WotS6
jeVmHBRJ/C5mB2epws9ab+4yTZwcnvJ4thj14Liy8YraBEtylzi8Zb51mnesaq4uH80TC554aYnq
+Ql8TRHjminRDRch4yKctcM9viCIuluXkzbyXz3x0fDAq5HZi9HlqYMxH73l8MOZ70mbI9Sl9jrF
w5Ulh0o0D6lmFOQ1B2Y4Jj88wRZj+R47E6f8tiztnUcnZFPzs5pUv2kMyV1hBlvspi8ZA4TUwJKV
aS2sDNa4UsEnVe2jbCb4Icicnv9qePVDJzmy2awMBKOxdofJd10mIOt5o6oYMBgn/scKEoznhG8w
pbmiXRunHdaE1yq0WvgM4bpJ56HPAATKt9J9IW/LgpurGpxtBiiVAVHDbDRiOSATiBzzoIflUbmN
vWpdtg1l6m8skfpL2/HeZcElQ2fUj4Vwz8eSHtgXCxduq9lzoiPwwnGGZzuXxC3khIpZvcQ/C2aq
zThJaPGwTMW09x0crF3au5sE1Nc4n4JK5nC2Kt4su6fyzvZYITxv203EjjE8sufl4QL9mbnGNGGx
D4KbLLLTFTMW2IoGLYaDjF8oZOKTGZGDi3a4NDo6vHJ4PlKZ/Wh4yE0jz5EF+dcfQ1LtokJC4uQD
lsG2ssd7yx+2QYu5YJwclKm7gEPohp43DBQyejd1BKOpCF+nmanH5I+LFAZBGsYnZbdM1rlVMpyM
qdPtEaruq54iPdnlt5Fd4v7Mb1yBiRbxi8S0/uWxhvUGqJvJijHvOpR10UR8iuuC6zbctUB7Dukn
EZJX0RKDjexZIkATBME4eRuWQCu8oRxkX5kMcRnGM0zNu5eZ647Qv2BJeLDBUbN5YEDns4WIPWSO
rrBm14S7wVd34eC3LVPrNkkAGnhcZf3kgUqXhPU6vH2/B16HGnPEXkZOGlNCs/1Ih2BfFg2UzsLd
VVY/rOEnziBFBjkoKHzUXbakKuuzTUyoWUwIQIeZr3EnJI6PtzA2po1Tk6Iqm9c8rD7d+QkUiEkA
jp2OZfKWoFHR0cWz0WYyvMYJdSFoO4h2hXMXyEdJu4wpv3xh4M1wkhvPP1I5Q0nVNKHIm/U2gp1v
8F2QRdTeYMq5Aaj+LcJ9leDPMGNG4bqp4JI0/cForiMXJzM3Xmy0sLmnOa7bKZOmiZNJUN9iVz9a
Ewzu1jRIPLC3DIlQMOE2P3IOXtw0bcP8JvVPdUZZclIrEh5pCixPwz5sp8NdIWCLJFICcGnYbvkk
f0s2RbB/gbbOgiz2yYC1ZAmwJSIkxoeG/1ZEfHaa3WPzCk+DG1ibfvjUBYF3LZrHn4KNoWtp6OqK
tWiUyWMh+tdqGnBIO+PSCXpsVAM17AleEzyAbB0JBsK+C2nJGBSWpbo5ZXHor0czeyYyvrKw1izb
ZzzvzxkEEPh/Q7Bq/eo4Wog1kL/AH5YtOG5EZ651tPbSJisALZOUTIJ5AbTHdrLh2nTzyYljoe5B
wnZcZu5tBP03tuUur8Y1/tVkOQ5mumK14kdXGHNzYkSNLHYVQxu2plxUMMv6KlynfXFVUHCM2L8N
gvw9KmP2bVXxCSFrkq5aKz16IkI9nQibrRKTEwgVynBUqGsYIywtrWrEUteYtsucis/Cf6no27wM
+MtNS7vWVfdFTnzaoPU1q0beUNadrvrRf2cm8qTcr6mDtdp7mON8XXZUnpA9GDzt1tYR5ww2UkI0
j7peXXsVcN6bs2Sm173Oi4ZMoQSOgX2fRNHF8tNPLdC/JsCLCxEjaCEnNTaauteaLbO4Z6NjUJaA
CfbC/tEkiL8aynFXJuVXAspsnYn8alfJW+uEiqFpDLOQrq1VrLKXehAWwLL6QzHUxUHn83xkp6WY
HjjZs2EH9cqxyDB1WL3H8ZECsYEtVLwPhneDdTjMujtyfy9YAw/ePJOvzPzdS7klKmk9dWrg8aQ5
FGRyIomUffDrZ3N2hI/5YIOjZM40y2xIn80SOEl0irF061P2nLnQG9mSfKRmeYgyRF3TQ7Ry+Ix0
3TGX3Ip0z3KZ0tSb6tFNTGsLk0+GLR25JZWDsueU3U9hhlUcpIsU4VW4jOFqI3kfgvFmqNNoQecc
Z9fJnoNb8dprSKmKGBtTabEm5n69kZH1RVFRtg2IxI1psxsdKK9jTVKEOT/Zj4dQQF/s8k+ZwgXL
DRIZJT4wu9VXVEBAusi6ewVrBB3SuXp981IzuQeDY2MMXKoitDl0cCVi+A+XZaOna2zq3tC4C0am
PwUlnnHWFdSRcGezsW4WHYo2nHLBuxV+ZuwKscrnfPeq2tU28FTERD3K3s26urM6+j1C7atOoOow
IVkbFlJcXnRECHMoQjZxy7rvPxUUvd/f9IHCJ1oBhRsyxdyUXgBfFrcS9wowZnygYXHKBUf+eORp
5k3dM2WMa6szyLiWJS5fXloMaH3LfhyxPtkWGd5+TTgfWLpWUc2ISdgcRxg4DfACiCihFHLsQIMS
0wedlUt8WlA53OqpApNs1vX31KDuzy9UFiTR/Lh4U2wRVpNkndUyb+3m4lzVqPe49DVHZ6RNitmw
4TzGzPYSfPsQ4nCnzy9Yl84uB8dP/MHgb8fFbYxEn5iHwGuexvkn+0aZrk2l2Su7W0EhWHTmdJ8T
6YFehy7KRXFIQWuNRMTXZWhcA84QBJL3SsA3IzHrkv8RW6Fo8fGLb4uT48LqeQ2RTQJLFcdkJFto
9ytj4KnMLhxXiZss9UI+9djjGRH2F6dCN6lumsF/I+MJIU6Kz45+lCkD3+SlClfL0D4DglnDFOOB
yxBP82qxNamZ9KqZqog0rfucK7WywDsqia96pndkskUytQcTmWk+cgbiMc+unpEudtd6qc8RB8/J
LhTQMOulzyGJaZfs5uKdkCToBmv/wp442rIv0nj4qFMplqYuCwR8nNyenyNURkxpERLFRvPNH1eM
O+ZNEATaQG7QLMllw89xERIV0FvGCQYkX/IItQyfmAuFp7Lb9pnxMIkOf1Mz3KvcWrVeIrZu5aY8
feG2DYD1/IykqFVATlHxQc+GZKnY0EpW9FXIMHPrThdLU/SGc2QHSQ5olPjAYogzfIQhn7IbshmW
MntmGjHegAoaFtX0VuV9sSE6WTGznSfI8yeVJs9uj7nfa2aFkqwOWbtBLglJ/cDe5WQciXU1oO3k
+atw8r2nUyLM82TlN7w6n8IJZmb4BnzIKnBXGceDNsIJyekTK+fWNQ403MHjoIAINnwklpNerXSI
dosmJOFqsgxApXkV0uuWHXNn1fLeG3bznDuJDsSbrUtlMggwpw9KaC9jNJUrvRUQopE7tXJkkR5+
8Cp9BFnJ2HsIqINgQNWUvFKX8jGKjqhCWkqCcsPg78tSXuOIflpmmZRxkeTCpaFIfQd0V1XZ9A6O
Rm2MnnIU2X8Xel/sfFxEuT7BnZHlniFTxrVOSDTDVISnqPqo0bEWxuRmG9b0TsNXJ/zmjGcIIhFK
G5pzONI/mvTNkV+cmVLhQoN8zbPnpijWVUz6P5CtBGbBQxsQKTaf1GfDdiwdBmIyJ2HglamGvDab
jRKDT5vpfYhhd+HOggT1RA8i+2naTKFW004UUOWHFxAy+LAmZjlt7MpFdQVPBSXJWrbDRKaCO2lJ
zVW/DgVHFZenGE8oe1t6jz2TUdGCCAkfRevUCLHy3sTsJbpg3WYYepjKPidlds+5BDcs7wLdUsNo
z6yLzW9uLaLqZCxgHBBrwCfbGqcwwB+tBtbyQrEftpi6s9faDJPPlenat6lhrGnlZdxG7H6pmYxw
deNxSvVNZKXFLhUCmlWnFk1B5zo67bjwmyNVu3j9wuc25GQxed+ZWbN/aJaCvN+J4cuzNaP8DXI5
i6nJP5mQfuTd7CA1wV1TEZiSBdhg4G4TPODhnHfrBgR7juMknOrFmKBwoU84Pfenz3EAqz0t3GAK
yP2gDxpz1GqKNUZVUXhJIpjKJgnlpc3pgeNan8Fgr41r2ZtfqeQOdNKRDpwpLG+Fldg7fSIQZhUk
yI1aNUfHFeUtEbmrFpGctXL0qizyUGgpcGhLiOfpyKIzsuJYI6Iy0e5HRun9qos7Z9v6LmA6L3yn
/uqp6pz2wZ+QKxrHvJhe3j00bRxze+HgxcG45yTYPaPsHdtGa5h0WeF9hEXXTMaO97KH+zY5KAkV
wMjSNLekk4c3KmyLdVIzIqGE99Wbq9N6u5V7BTSAixYaLDHHY2xF9UWNNcPGbg5YTIAUDroVvRlT
G31VkX7j0h31nI3TlzugKK2V4jRm42949K1uHno1V9cZwCUmIUzUoiuqtdAatco8QK7UdokDsYTi
OiEn2DZKr+EEH17csdkC23DlH/Y+d9i6pu7t0aWQpCJKbJFOo1OO+/cUjONr3k00H5SNsx+zyLUO
mjg6c1PV7/8Z0n+pf0vZiONidbUa/xya0Mr6kQ15MPloJq5UQOpsjUmm3k7IbC9G79QkYYAeeClj
HRzpDGwMejm9Am0zCvN1oNJ063T9d8c0YadNwj8bGliRShIjTkpwxPN/ik1N24K4vC8pIz5WQxof
M8WAGotowp145znVzjMmchyt3EqD2iiV5wevpKJqtOBuaRJWo6lTYWiXmrxjAVR3pm26Sz8MzQ01
rDGA+LRaS2vsbpLM7W4i4JuA3Dz29v1cJBiIecfx+9Gwwyi2XEr2psW9v5cGlbdlbfmC2SNsYC/J
vWMBt4UQHmf93wrlzIeAl/H3NrQ1FjfeCMp5Im+yjO1m/pIEZ7aFjk40NFzRjxR+ZBZSuYST+o83
fTLlePz1yAjbjm9cikDUGIy7otF2v02gVUbrdmx25KztiGOmG5x7ZYF+n38l5QQ8LW4yUnUj+GkD
KhI9Gk9xEDSrUuj+0eit+YGUAN61TeoA7JBcNc2oOyOZEQtzYbGYezz5aMQp4APYKpg8zOyVzRM6
fuHBFO0HS5vudLiQu1BqOIUYbvqGwwG1wpA7QkNE34myh1G5/kN6LecHWm1Sl0VUqn2eFKE1m1p6
q302/KEUnCE3xtyZ6vNbMhlcib4ZxMe6xhw5F2z68MxWaRXJvQ5IFY4GRvGGjddBNClGFa32y1sZ
j0+NzLxD849rN52zKfO3ikn07QpX3vtWPJxlSAOdNV+52Fai06gi7SYZqies0eNtlNbh2XZi1Akx
hh89CssiLPDtYALMd11YV8cMih1JA77v2IGMTYmV9GxTAUULsBqM/th4RMHmH/c+dBSQ9gY+JCbD
Ecuajmzqd+d/vESoTt76tzbSMP1iEWEW2Pg5RiCQ/l9pYo7PI+wIvRjI37r4YWryIuffC7FSFeYg
aaQ77uYOl+cQ7dGhGCZZE1gX2RKNzLMvLWpY5fVAPvz3rzI/xrQyv2vcEDSV+TP4xMybXV+XX3Yg
rHVKPdPS4F/pEiE48azNaCOtyuVEAHIXVL5zUMYnIsZwHkWRHlPwWCJX9SUwzfvfzwjIzZy6ZvJA
a0V+mnRdPcQWBragMF47O29Wic4xMsQCKJsjV0ROONP29tFj1FVyTYMEn5eMKDzHRLgw9Uw9DA01
fxLSLKZ1j1FUA24qSM2lRSr6QtkCQxHIq44oDxW000vasvtw3PKOkMqVjbp1m1t281hyBA3SYjUZ
FXqzQqGDo1qdlKMnJ8qhwBeNG6zJgD+Hsby3aDMtteIjdN3xpdQtHamlp+3Cbtdh7TPoT4b4qETJ
AEbW0Z3tljdm57prQ/fyO+afZAOopV359fxuuBO5SN0H581pd4k5qj+TI9XIPNBTTEY5uFa9c1d1
dHUVdX+FDGjtObJjzor74jkdfrxgWktYJQPZi3vfc9W9JR0OLCp6A36lLyONI7DflDeOQfxeSphP
sjlBetUuGWvmXDqFph+ZQG+kkZ28wsNQC1HjBlaofusTnGbjP4kF2KzO21A9dMO4gxOJUdoFgPbP
PhPBfqgIKxUWWcXOp7vJIs/NeRQOnm774xuJEra2QbXNHVhwXWWvzbFKP/sEqi3IK+MsjIxGmaF8
JuoHADKCMegr7PkRI9l7EB9UAGhp9IV2sB2H4FA1hfVY4q5dNtC2bvu4vZvdqeu46wsoT8T17Tyn
UTOFX/N7W/RmHJ68cdJPvaYPyDXUBALr56LppHsNVxrZI5DsTnzDrIp6yUqFJxUk9DY6EAerkUbC
REhOH719zCV7aPL36aFh2HIQI2aa4EFnTAYS2aqWU9mXe1vZ1TYrIN6qTOYslLjLQEpv0QrVbood
Z618ipkIkJ1bg8NNFBgs84QHIyeCFN1BVEzNgSJYBgI9oL8g6y4DzkYQqlhlwihjOC9dellZ1DEv
ajeCYI8S8RJu9jmmkHuXUAOCsSgHoqGfOtaLbdP0OjzP6SL0vOc2xLcZIpau8TBzM/WQAPphAqHi
2suyooi3ppF4PZjktyzSZpFW3doxSHkHCy4IYkgNTbsL8LWDVbxW4CXgrfSrHojGCQ+Xu4t5jtIx
R2kJXnXaL0PyHjxRQ2ii/cmBUgowPIlXKRKWTCrKcMyUmQjEVUY4AU22hb0zaSDNh4pNbepwFOq8
x9ZJ147nzU8n70Or0mlGaTEsa+v1VKprJVx/a1quWriFubWz2t41if6amfKJfUTK1rVwlpODQdA1
IfUKbg2SKQBku3iXcjFmkW+cw4FGlxG3PmKag6FTP7K25ZzLsBdlWvie8oRSNb4ox2Bb39Xp1uKi
XEdtY2zzJMcfE76ig4ULFnUySgQuIU/ft6n2Fs7r31iL245FnMFqeRlj6xyMCPp6oE8r0elPgmnV
Enf67P2yY0iLJ5zHwxMvB1UQt05O88UIu5N2JXlrZyO0BevAqQYFRvJNB4gfcziGSRGGQVI9ckPm
YOUHMt4nLLkZyRs71X5yDW6hoUogIH3SrHMwAEODE1SECb0lnX8YuvC1YKOOORqiAWGGx6HI4c5P
FAbG089gpDZ1lfxYnk4beBbeCtPuWTeJks2ID+rDgn2o92QKp01u9xzbkZ2WuhyQ8Ep7nsgspRdV
R5fe58Ek2Ojo5bUU4syGN+euqb4qxvV2opiq4UQqLI0oNV+mVODQbJ3a+8lwsLeWLzL3Lo3Rf3k9
IdK6tt5cDm6xo458os3Wk/HOGAT2b3t8AoRFZWjcX7SsK/dhQ3llN6uVTWowr8URXDEIbhRtG1FH
+gBsecBpv340mtxZw23OqX9l22UZxclxnGDbKZ06VeQRuDF4YQUCRS1ippxFuuJAT7XE/E2bcnga
hMYhOTEkb0GVUztHCTmdm5UUuykrSMzk0VYkzVcDImvp+9fUGprTEMpihYxzknlGA0SPYKRZxy6G
1t1NlzTF4l8Z46FAdt26cf00mubh94XEE5wZ6hkWd2xc9LOXGelKKkoeaQNlmViECeF+RrL0gNfd
nR3zLmtOBYkST0BadneE8ZMV8ewDNUVPBjCIhejAnZMipURx1O8jMb7WXMSrZs6t2BFGRoeBGBbD
+LVs2RvNNSoqlrj9g7sx1/tXK8Lwkn1GiilgF0PcsieCypa+j7XuiQaxJ2vkeRmeHQDYgMALuFwj
PW2sxPPT9wUlgLnw7NmeQkDfenZsyuiztqGMjcZG9sQ1pOY+tXSU7QoWNczzSCElho2gDe6iqf2Q
FUMt2vySFSnh10zZhMRS49Ya9UdLw4bKQYqJT568YXa01tQDqqrdZ+wOFmXOQCg3mV15INwcpTBA
OwzV4TkCbYsY3kazOrzTvOqzJknij+qdxnmIKfXv++coA2d2WG5cQfKs5t8aFyUDKRv8F7rL702W
V+UdGgocjymlWYLX4wb6PsvwNat0PDCL9a4+s6PGCr8LyRnC7fyHAlYO1eWcQWSuY/aj6PXPX//+
9//898/hP/zv/DYnG5Nn9d//k99/5sVYAdhr/sdv//6Qp/zv9+/819f869/4+zn8rGh/+mn+n1+1
/c5v3tPv+n9+0fxq/us789P/+epW7837v/xmnTXUKt2139V4/a7bpPl9Ffw75q/8//3Dv75/vwvW
g++//fnM26yZv5sf5tmff/7R/utvfwzD+n2j/vE+zd//n384/wP+9mdfvf/fX/79Xjd/+2OJfxNC
mBYHJMM1pG6Zf/7qv+c/kfLfdGXY84lSwriE+f7nrwzKefC3P8L9N/RUqVxTuYSXTF38+avO2/mP
TMXfgrfnSCEcXBeu8ef//LP/5eP774/zr6xNb/Mwa2r+NoHEP38V//ic53+YrQtdmKbrWo5y5l8o
nT//fL/CsOTrjf8FqRCIbArlO5sHzQ2J8Z3fg3pPNJs4+OQk8PgrPzgw9+DkUTPRRJdLHBoh0bdl
mUmTeJDqHolk5Q+mr8ruyum2lwgrlEyjRpKA3ns+FsmxS9urH9vFumU6f+lzUe0J9Y0bZUzTzagE
g7GxVdVtAi/9Zxz04EvGSbexLdpoB7ZSRwKaziFhR7uVXevQ2hUbmJWzdMNRqCeZTKo3rTNkfI6I
r+kUiDPbCrFLsib5tKy0v51a3lkU8SlclaMo7/vG8rYqsPs7yDLdtTO9elOyP3rQKMNj889zngJi
a/jxqUkGpNCoGpE00Ut19gtN2Dc2VicsGqVJG0GBwZHbtCuC9yiwoLMPBHCvVLPW1dKJUdOWOYOo
mZkk6zBewa5EGRlTF15g2WiUEMWZmWjPPtVz3kpIRKy1G3lTtRkZg2kv+tTNI3msrv4qCmxhPjGz
dQDudpnxXuNQwl1ArJq8jctoWS70xrXDLdK/BxBkQnRc506Z/LCNZi2VOinDVeaMvv6/STqz5UaV
LIp+EREkyfhqCU2WLcmz64WwXWWmBJJ5+Ppe3O6HjugbXXVtCTLPsPfaL3WdW+yBcs1/VpzV4AUH
2+y6/ImYeD3+w9mfsOxbEmfGDukkCfNtiMorjWOs8/wN8xKkfjvx7bqhwRzX0swFPE/wgC5ig1Sd
rKG2s1EKbk13HinPmqTxHhs0EKBRh2JYWDwOLfYN6HHGvzlonWbYtWzWRM0l0cUVdHCyLf39EiTE
MoBjiJ1dKZx8uUoGDcu+YncyP2Q6zWXxVNV+7EASG4UDQM6rJ+Rq2mENwibJcSqpeVLIJCPUZBpy
09sFdWYUj3HXGimQk0xbqD/W1NJtVkYphKnRr0k2GD2CFlD7FCRpDLpuli/DnQPSrZZ2bNH32EXM
rps5t/+3rBxkvnfmnBaAqWqcoeafyB1KhH+1wwKbjI4Upk1jFcrNkGAQHPkJ+AdsCvknhiYuA8vK
oZiEue6LlrjRRGdVEJEn5OsOS+AhaDDqTTQ4qW4C88WXJMIjjsdLOfxbfIxL26FzuRYebDdXE94Y
V4Couqsa5IJ52MLU9n6YJmNFYY00colhge6jC9uk2DlbuOLZtWDPMPQWVbycbrOwqvonD0QHNyBm
Ttn/lEOTD7yCXd5B3uxseM+QP1xdwj4PYY3hUSudxl43K2SKzYeycSz/rTIqW10IsQPTH7lgfugz
TD6KrK2e+nHwdQrLEBjcawXDcHyFmTPUT7MiQB4dph+33LHlWPNwVHGQ1JthyHuMDXYO6wEWXlfY
eHAnYfifA1ni1b3R8mhDm7TRGhz1yOTu1edB4rGwaES8BhWK45HTm0WqvqVqCdAK4lz3mq9WpBo0
K8njwn5EUWGmyX3mtkGHUsjvxTot9Qw+b2w1bEln81YHcWRQEkxlRh5Im1eaWWUcO62FctrJ1Ghs
kyRRms1Fp0ff3HSEUuZYDaXVQ+mo8OgRethxZn6kwLdjCoTcDHFbfI9pPkgc0XlQuux4SLO+ywGo
9H9ZOdXmv3kCj/ICRWqEIzkuZiYObO9nP6cCq/Nkn7i1BNwDfl3ScFW1NeI6BGfEUQ9CgVZx4PVp
0ThvKk+V5TEllja9uJ6diFMXG65NiTJQkU53TN9RN7Ce63PcOcZk6tm45L3fsTw009XkVeaLFdbd
kA6IUumPALRIzfqHMCT9zvTTy5AXFTCC2rgSR1TyTmqiGW58NkgjwFy+Xyhg0AnYPrFx6d1egQ9C
XMpWZ8DSkdOXWnXi/q2QexkEiVQtPnEl86a8jwgEX65d7tKsUM8ykAXwVcmIMzmP89xnt42oYLig
2fLS90WYHNxz2xJ7a/jMxw0Z5Hd6JKTn2GjspMccLZV7b5eFQWjyUC7GK3J6tzqVNSa4FQEne+s8
ZouB3oDbH+ECQ0hpPiQ1yXdcl43nfaoRi3oxeIYDuar3FwT9Xj6Hs9N3KC4jhC+fELeK6am24X9s
Rq8yZvC5rRU/dT5BR8fFgHW+7Rl8y0NtrpR3q28QqQymQ46vztyMjCWJdM8nEZzw5fVx4rUUqecP
IfN2MsJgfUTrTZhPgXVSHJTVhiO+8JEtBl0uf6U9LCJsOu7jQ9xU2XRJs35xwaOWqNqWamicd55m
tDtmkpn4nUc1ZLvJEoQ2lbiMu0sSQVk4Aq+M8486C+KeYz5L4b4yyfGWUxmZHnOGIRXMUBw3Btdb
pco4IUvQiHGZwTIXmEcNV9OUvUHSSSnpvzfax2wfW1N7yfwk/tc5uXGlQ+ewHUGmkr+UF+QAMGv8
F9WKyQL9Blro0mL8GSX+xRxKTtwx8c1DxBjvNXVIMrftGD+KmKzqQWAWd8+dVkSsWyAPQsytiM1N
FfQt9oWx3sxgZ489StdbNq3Pf2mw1QdUqV4lVGqeWNIGjuA4o6epbggJdBaAQc1Yl6gTVEFTZzou
/Wxd8EEBNWBM007ll1uJglEEVDR2wdbIerklGqCsrIlCa+yOeWblPLnMZDQr5q4AjEdaGtcoKCe2
9TnPFBFGFsa/qeheMo8YVUKWvLupI/KTJxElR+3WznPZFKI42YPrM0wIjDIg6reazX0PveLM1G56
8Wcq1qNyk46mttaYg5SXk09luVa9VQ0a/mPEFuqBcmKExZ418p0M2QXzFJMXsdUcBvYbaaCB+Voi
OU92DCbmX38W8qixthTbCeHWU5WabMabzEgfbfaOR6S30KuG1P0IfKM7WY5lPgJbnH4cq5+vjW2Y
gNOm7MGRQwRKPCDHpCOrE2QcqfCTYrveO/wyKYXK44QZliOtzYhSr8HOZZiKDlZmzzcKOOtRyME9
cPwh6sgndTANNlRhX7gE16RFzLiJkF+PL4Up/zjttQOsH9QCMjcb1hXQWb1rVW6hMK/52XWwBU13
F9HGc4Mb2b1pFP3B4Qc6CKJZn9FjUnXJubSeyI/OTk1a+1c/DqI3GfTZvWxRzU0tY7ENphAILTPr
JoANI1S4hv/edqMbcVc4lNTdOxeGZ3xghI4BX8cqrrBCSZS1WL2N/LZ4LZ5YBLHxb175vOLK7PyK
GQXUyuqQudh/egT0fJ+QNb9n135MXajaKPzsZ8Q008vsLub3OGU1mKnMIePVBOGiq/XdGwqEbZlt
3youvf1Ivj1BF3BgWu4rEoMaabwwXYj9VSuYH3yGyVtjGhfMC+zl3IL5PzaitttaGQb+qlfctcPs
qFMLRetB9TrYT64FTZrBxb4lIG3HVgjkVZQX7St4BmgfJt61/A4L51dd4MGJcp/dAhEF216mP2Rn
44iqDHdDxHZytQWCRGoXljwNSWkMMcfyVhe4JcWM204qQtVzCzWMZEGqkuKfkZQAl2Nvj+dn2mK2
zT5ilnU7zvTq0tdxu3dVh6uH6QykDeJNqnIptjG6AqxzREqhr1DZVQxy3BVpb+D/ZBTqjhUCwCL7
TiZnvOSWDpCIJOgD3GbBfZfabDRqi2Ev9Rmjfmah9gDMVaUgVyNjfCEU95Uiu7jCV1VvjWF4R5HB
4pi6iqsMDPzWITEZkwQVXPblIqbeBEX1jKAtYzULiXpmQDWuT0Br5f/wv/3pxadnvOkZMCeWSPAy
Nmy4wWPZx9paYoRq/mDvZR8NHNrDZB/rFBB85Pa7Qs6vnWgBVDaHIRvfasKzd6MocGlMkfvBzKm5
F6q0d3bZtM8GB9EfPOwG8NLolYRJhSgZQPvR1fLFSvmJlkQjWJji5JCTB/jUr6mgVZ8A3fMZhjrO
wlxZmegbVWWc6aODc+Pb2Z4phhmagfsp2uUlLa3nVuTA42IQfrYNhLNc65FsekTzdRyXfO/WOOwJ
+/xLSXGKkMlDqHhDjbaVbvecpNVTV3kfLXVO2KmOM+gj5i8I2tJeR6vEOUhCnQuzfSphEibt+Kfy
xXeZBLdGsTn1oX2RqEbUm33N2OY6yz+tjWsmgsdkwQveEsqd2VvgvQyEybTJwJTl9lcKcLLiuu2d
6YRd67WwvzFq3oHrQueJMtN/XwLvwyvH76w1X0GZ/OHl29WsGQB8MQMFQBXf5vJhjMaPLOFertKn
Cd8xBWNo12jbJLkzHqAZP3ok0qFpi43hfLUcd7F1BCK4tYLHrv0EFH+vjd8gK7GbXmO4U4n+lcAD
CPhxV/E2ic8PDUY7cntORvSTp/u61CS6VOiXcU80c73XtXymsnqkVLtverbaNmkiwkwutE6fC45t
Vvz9n1wZuFyik3DJQ+ONhQJuvOYFvORafJWrXnmy34QU/IBtcQ1U8JDBSjNoieI+/0r/z5Gr1N6x
U4ghAST0xLg2bvPU+/OJU51zvPc3lp3S8OuE0806mp24+CJ+q6v5s8n6gLa3PmeghJFMvvmN/Vgv
bnLvm+Z4R97tWmWqLzcyv5KJwJEm+BiRefacWQ6A9Uakx3RA8oOclEn0nVY8bCxWBvWSEjmMGKbV
7VmjrXD7Tzd5LnHd6LqjM7mak9oVrIEW5AYmtP0W4Zrc2elHjv/FCBh0JxWgZJQ+paKunf1T1Nhb
xs1/pWx3hYFbxbonSWmj8+6QtBGf1nNEXPsqcV0rnjj4Kkx6PhvwkMv65avqEBYzyyBgG5c5SnuD
GfLSXVucYll1VXO6WWwHlGtTQH36LalBGNOcB2IMsMSc9EBaNGu+Rj6POCCFvLbUH3n9PdW7Vr8M
3rs2jv6QP0vPOtfQOxfrX2clz8JsPiz23yxHUyRe8TGvIW8b5OXVvylM6zTDbiwIjn2o/AH/JwyM
pXuTmBeaMS8POSI9eEB2tLHoIbaG/VOrnFOrQYo+I3cKdHdk/fg0WgfW4KRmB6E1QvMgh29cBhJ0
fYR4zsMi3wycitDCjj6ixAmWv3CSDSKIS5MYxCIrvnfuLJyz4ex+LwJ3WSKeNTkcuIaXCalc3x+K
4He0263IM/4l02oIzA4VFVMSMHcql4OZeQc295sCl2TkOvoJENf4ylja4d9ShyyGMrWPh4jdUEax
67cW5hWBotyY0S2nlDBK6vc82jlSP+Hx4koLwi62ThboNasbwsr9G5e/out21OassMvQMUG/dYiX
pyOApj2hQwe7v84EC3C0rfoCmIFcbZg+81k9zTEgUn+AaoA+fpjSexuJfty3x3yVP67DcgD4QIYT
thg5aTB4qzlNGBUSVbvm21QWa+QWyaV8CBpvb5J5ChjI/tWBdbAdg1JYriP2p6F1sUTD2q2dnj6e
+wGMWsaLk8YskxaTE8IAHY+Q0GqPBYOju7jvfhkwsaWM7x1ybIzkoxiH77kGfZDoS5cEYU9y6NJj
cezYCIldIuWbxDoYy19BNlAYexDydPzkmjAUNcHfphuSg/tS0K3gyK6wWdRgXQrnpzZuPbMLtdJB
MlZ6dl3voqpI2UvAdZ8kaE1rxbyOe35k4sAlnuMXPaljk5bBxhjuERttbGw7FmljiSB8HZiGYerQ
xhXW6f5qksWYLv2GAOPV20a15fb7SMEuHFGOFzMcSnPXtuix5EQu9IhU1kp5usaHDKJ7VbkXndje
XQ4czascXsvh7PMtem5waiLwS2AWA3c5UsTgHJaPfsZlyJUkzT3pivwWy73BkBU7PMqRBuGtxk1C
wbmpzAr2MyOEoIt2FlkTbvWJIfwSQHkeJn4nw7730+4BDuxWanbaC/DSaA77mQd1bqFRKM03jgl5
Y4phl9T+W6CeE/wDkG3CkVATE3C9J0vqeNT4pGsTi8Td7b2oXL5oRRILVUlMHHVWUruBfCuymLy2
4Mfuin3bQXEm01GcRoSqKoCmnqr9CBJAGqcRi+6UvOUmH4ekqpXfrn+r9SNdbkKGeeYOYS//zYBd
WMg1xfMQy/PCByu12C/Y4Br/mRUHS0h0a49tKcLKuzbZY9PeAsTjEFPxKqyyQHhu1roYB8E2PLXV
zzC+ihmNjqpO+fDRBo8xegcGOKHhnlvM93wvbKk0mtScwioOl4lQbT6+FcQS07D5hnkDZ7ap/O4f
ep5D4pVnBvln4Xb3Zj+dMJmcWh4CbQXnKMHyxv+fRdFzOvfvRkIR0qYnjWST4zicYh12XhaO/BFZ
7Ic42zqL/2CW8z5DdMK6e58EMEeTkrBBzoJUXeI6Pzck2WpRPrt58j1w4Bc4nL1h1agGqDHNQX8P
yrumzfxmS3QEMaYG2SbvCzdIyjbuToB6MP3pKeiXXTrFB5KMyt5/HyIPot/s3ZrJesnS6R4NHoLA
BBVr1qH4mGS+APNUvBVv+EfvPDEdyC5C2UHEouvsR886zXp5MIvotzcCojocWMpGhzL1M5h90DfN
P2Egbuv/2+DRQwVWfRtcY32YHhqbK3S2gBT0+1F3ZzMdbg3dWBEFexsdqO3kB+Tnx9Xjx7BtW1lc
GNMwvWdG/kdnMFmoFhkjvPemgTozirGMOJipuCI6H6VKY4SolK9z8J1FiEMBX2fuB1ULPkoMgcpg
Qmp3W19ABCqgxmt0FBWACGtVZDBOv8uDBaMEDBKHp8dCYt/4aeibz1Uy7bLBfmll8hw735qF9F3q
HjtCgkqLzTW5nBtrTCF4iNfFNp9nR7xJb0xDdKBkjMdfPt+oVdvwxSWcROj5ayxaND7qHvOtv4qz
a4ViFuu1EnjMk4A9fuFldPSLdWiVEVp1ekKj8Eq31SIS35MdXE/6PqBrpz0DvknuW/OZ2tYlnntS
gk5svtn4JimVrveQFR9LScs1JyQzEXrZtly69nAdnOK9nAgWoG14JxP3O4jneyIEnlJ45F7fPmPa
Q5fZ3dWjDoO0y17trKgewPdU+zR2v5iPfhQVIXW59RFP0WXs4a02nDhBZL/iOvnBs/BYYCGNnD7s
ekbtS/MwY0uFCHrukvGRT34v2n5vBhO3CkRlVgsuzYomAyTNWe7W7fJp8D2Zq0YvQPJDeHafVeeJ
QJUEkWCuPyYuVm3JQ5qnt0DkmPCb5IiW7BRZQ4+PMb4MgYuTDLIYIUzT0Zo71OpD6V5lh+Gd/VPz
amvxlQ71xUizS5uI84I/nW3sls9lq4y/pTa22LvDsgq1e1AxS6gJKIrEZz9knyNGfUd9Wc2096dx
n4/zvQa8HiUA61ow5Gl5Rr93hxHKc1+4F7dy1A8ejhNJIprZ2vsqyc/leCmS+tr5PNN62edRzAx4
2DjTuhciRJiIXW53ujh9i/2fqpFbR2PNrexH6HfwieGm0JW0ymU2P4aTN19mO74fPWJBF8lr3nvo
dg3Qg14BIsUCKaE2vp5xEfaXph9PaetQtk/IFA2k4kxpZgCdywXmxvNsRC900Si56gsNNvOxgFio
mQko0+0U/1nCYU88eaKXV5xzj8agjqbqw6I0X5YlPRbx9FuQKmkQgdZloQEMwe28k5MEm7n314gi
QkGxLhbMaTYo5P6pvAudoXoPEPSOxXDKkDIjmg+Xjhj6Uf429bzHacfXeawRorZEjN2xz9/2/yXM
UBcO5Q5X/h25cHaTkk5hAp3FoSIb6g7Kai/a+6P+9Kr27AXBdoRSTeoLHS7m/FDpf2xstqisYG93
N1TzG7PBA9yocI6IgqGrT4mNy0d1ERZhkrRQg1AHcN06Aw8GlcPEeDzO7i5ruockyw5ZDsAVTcgi
0Mos899O2sd18CnKDy/7SAKqbJHuKyk3rflYkCuPgX3pURTTwUfBO3bqCPi1qvC9kZi3BtgAocE6
n1BTovldKMD9vwgI0GPUt9XGIAYikOHT0nntcgegMtOLz2IIcA3yi4OMosEUjoPXsnyMRHTBIRo2
QTglAoCfuyP2cl856X6o1T1zlos7OECyMUYhlW9Wca2C7JrXZLKY+4j0mbg39uMcEK9dbpyBAquq
WaEim8YPPy7037hodlacDrvO7q3QM397uDsVnVnZAsPKmHwSAGB21SFArp02uH0CdqIFFBrgKTw2
x8o++MstI/1l+Jvkfxg6UiBf8dxuevuSeAfaHdrFo2YWOxPu1KNrP3k4UeAtbcxAb9UI9AAHQxXg
sCEMnjFcjY9e6Pha9XsjptKAqZPNx8JntWk3G2P8TQnmyXvC9DyLiHXKdZ5yzMUbM2cCjIMLsSfL
gfe6/sqbfzUD0LjmjDMj9OYvSD2J1fG3HaunsvV3tX2/WHKLsYuOmEuWq8aKv+Pgj5n/BM6v4exJ
t7rzmPeAk3lIVXbwC6iHoegkp/2Em1BXV+zSu84HuUAOgMAo2x6YmZzZFd4vYB9J7Fl7g6sd/USu
AlyfkGTun6NgOrsiIBwF67DNAoCJF1Ee84fn+MQG6aMymbuibuYuzZcfi4VUg/ZkYXvKIhZ9+A/z
9te2ZSJvhmnRhiNFQhNDFErjnWMx34R3vrjTfR+8NwO7dHQE3viuO1Ydmuq+2M7gXSSzisnr7y3v
xlC40GtW9hEpEgJqQRIg4mK3viT8basMC6Y0YvvotPKlMRLe5zrdl2a+a0V5qkCEZ4V9yjNIW6Bn
DLqEWrArdVToWbAGO6oqFEBUpycHP1RWtxuVWmEfDQQarrEbhMLOBcFMa6RLBjmZzA1v1T9s+/9+
bQhYJOHwTovyPSPEtHD+YA7ZNK3FiXDpibZlvVzr/t6bmbuaOa+17zvXLPfeUggmdwWDKxgo5T2L
2s81o46xdfw52dWLQu3HEr/9ki5wUlU5JfyGZWXregcfRepQWyc7dc4AsWDZREThVk2reGUrRFhB
GuwdgZoaQQuldPs0KdWc3XJ1C6UMJOfMpfUOaHScxvwSmOCEX9zHFnw49rXQzxbUBAuYJmvxvjhB
NsWgTx3i/zvTnwm/G/SCVV4NCP2xWIFBBf06BiXV4SQ2JRAKfDIT7BwZZdYpKOxnwjEekjH+E5S8
cH1TM4Mlcq3agB/zILuQ/VBB6zjQDbYvEShbb4/wKqkfJ8uuIJLKIsBnXxkgNvBkEHFqYSp6LpLF
fV3Myv03TSw/kGAtxTA/NBEoOiG/BnY1jQftx+CRwhLKeoTTdcmXI8OVtwAJC2F7wW9AkAYmJo4u
ezuWTKd9KW7mVK8V+WdDj1hM0S2BdZ8hYJhN9zZaIKyS6WQveDF7aoUxhj9lmE8I9M6CiNR0FY62
abeLNIdTYzaPGbT41l9eRAoAYoTi3aufRNs/gW5/3D7YuX13SesEAPk6Th7+NvnvNGM0K4aHOU+z
u8UAA9Qb+ZNJS5D7wACQAes62rFqpnOMt0hgdrH1PWT2+gUeM3v8mFT+rttPJCiXqIvPY1/f543F
Fnm6H8Guxou+scNbp5bGG2OSXRRoA6vd2oE5LyIeTMyajNYkjvuk0mQG9Q9mTDC8O7/7Ymac703v
hdN9i7o9NBFkQgeDjVkgkhgOtpuEXuXv5mK4jJwNamAc1MhD4Mt3xqPxtiwwlukyY6dDdTq7YP8q
wxl28JZ52yIwaiZiD6jnWN2FO24DHhMHDABxoxpCKIUeZmbXNTZjgqSjrTE/DFiC6vnEGprwHpvz
t9s3QjJO/bDAkfVp8uTaRdjXWF8VKUSD3C1AOyb12wHImfAae/wjC7sOS1V+S5/jKrgYstgt0M6S
SG2l0z+I2r6iNNikY3I/V+mhsZiPW6ttArw72ljYbcDs+zunCXaJym+iFQdMYidARNBUPXgT3/jx
QN9o1m7LuLFSJkwxYnLudMhBbnlweEsAkhz6Kj8GRXLGvfDJ8PTRX6MNwM1r1Jqyzxi5OpcyxS8c
sUvtKgm9sb5Jt+Q0cpHbr7EWJM3AvPNoqrzMOKbxCx9WmAjzAhMCuWB+Lwr2LolyfxlDMwUyur+u
z4oP3rCrhtsyxdMxwX9dcqs/jXm741L6wxjkFKwkSyCpL5qXkbGA8wpyj70kLbM+pX02/U3teIfI
gnmbw3TBMnaAge/cDBh4RF+AIwpxLkqUY8bjCJKWRUG6/s+l+OTLYrwSWA8Nko6tzGDsauHcWii9
UOfRjlpB9L2AtqBB84wd26Z1Z0Nc17AV5XKe44kQMWyhz4E3GNgvwBTO6U73Yj/mAnGsE9yj+bTf
4/UPNAxgiKZli+oiIx/oWLamYKWDVOgVQ8hGegJGS08k1/Iv56Gqe9ajkcHEIXP/2IyztgDb6zAo
oxy+o/PWeeJ5mDN87Gzm0iUsTetRsMvVzMpdJ+4YNsmFJKLA7wuC4Ee5HUxph/GoCB0QSk2P9prT
hfKdSt+2PkZW4kh4G3M7B80ZuYd6sypU5ypGXUyzCyWEtssed5m1FOOm67pVwAzJ+miZ2LC8ipyr
KZiqI8GA0TlrIH36kNvu1MQxFoEGZWm/TTvZ7FHVvtYlSe0bMDzpCtViE+HSjopo5RqNwARFkfyM
jjMdYlW8F1YUHZ0auvA4kDywxPZlkdGwt5a+3UOyIgQyVs9xB1R8TFpvW8zEZbWrIr8rVL9J6hq5
WSz0l0di7snxo/krcIDw99OIqiou/vWYAzZQwL6l2zQw7Bx5awDKXms1AheT/a8AlXa3BAsQ2RJB
txEAXAeGhCJOjuYrGXhQOir3F6wg+wpehO3gQHjkm51v/MgRM5E0vgg77/foYiRin+YPCzNkIXFP
JcFEu9qkbW+eqrZh5mhNLOqR18DOw0X1UANZuCxLRifhAHJjAoRBAkEYQ7KM6JWEwhDwZvXrRBGO
T2IagAn0f+OqlvVOefWrpnl0yDa6mh5SpS3yU3j9EX1WFztsTfCpFowtIfF7KJoePC2vJvzlSz0v
NHCm7z35AxXz4MPgTqtmZ+iW7tp3z4uTn017ZcOVIBmeqFr70KiRL6VF/4zMwEGtTRxETvLmXmVr
t2XMDdMdUbzGTuI+Lk4aXCdf8ZWMBI+47tyTXbJWd17yqYPEOxudWzwrZ6l3IkZGPi5eD1Ox7mEh
TK1Ei8n6546+TW4XnECXpZJ4rjoXCKr24mfYC7CqWQAQftK4wQtT/XfWQ8ZOdQo8U22XoWGN9mMG
FjeczAbufu/4d31KpV93MOHiEeRnA+YF2WLETNOfqBS4ovj6HBGiykhgisLLWG6ULPgUKrceMFl1
02yhYVRztRNpKV8xUA7y3LG3ah9hvffNcWbwisoibcEzMFtYIj/b5FGbQxkzR1QrW0bGIHcMHgEz
BMTudt8DpjOz2i4GSdXJMbaQkrwZhORihDYnM3hr0fNkr/PS1vbJtHL0sneAXnglfZkgF2AhPlKB
E6dq5Tc3I3j74A+Y0UMXGYUv4HhEvLkouqYubMAy2xevr2qOS0wj/Q5pSe8/Toul0zACXYeIRdmc
o7k3wrZRBhlgnPpdv9eFO4MTROAFnrBvo+a9MRoCrBmiLdMJ1YnGU0aW6xyaeKjPlVmYJ2VJE2tZ
MTbfCrkIf45hASkrqB4qP7OefFM2F6YjNhHHazpKBVjclk780AauokBJiHFwHQo6OLE0dclUb8q4
MZ9NtGIkqJQwqszGTP/EXZnfKIJK/KQFfPWOSy4qHWevcELvoeoNu9nW/m5SjhG6fGoYyqORzxHD
v40uv8rWYWW9g3PawW8BEUyjOe+FH1hny18Yytt9TFkHlCCs1uuCOtq6YsxmLVdYaxaUzH89kigP
venDRouRBHPdDQX7bn/+108CA9tQdt1TR81781soyeB9SGr1mWNWuaGZHhiVeMdpkByFTKiqeXQB
YXZlaoeLH2cPIl9T6jFsMgNP4zJsbFb6DOk6FW0p7vAQSkXfmNEAvvYZFqsC0St1CQz7IqeBJJsV
xn2UVKCbYfkyH/47V5CZCi+3X/BGq+uSlT9Wk8Ipksi3lKIoQIWc7GyTq8bFrgZvOW1YWjbqaYAB
SgE+nojGg5KcI1C2EyzFgxq/A5eJkeNCxBo49IjLo1ZKIikeC4J2t7Fh2ZeibIChcmpiGXJhemCH
3gW++4Y2w/2MJbgRv+iY/nIWbdlrQdwK4uI6yUhSVqN6GmFQ+CHuGnq30sXgMMkNWqL0QwW62Tp9
+dLTlcCSp8FIXX64Yaj/9ovZvhia6TOhnC9wu/KrUXh4yJEh8VbnmFV2TE9XLytzVC1gyWgSTsGK
QaHPTrYgko8QkoXdXqxuCHldB0ZbIH4jsDH7ipmvlshFmykCiRI4+rioCNF7HiG/RqgQvXeFkT7z
MO4xe3LXdRmm2EQlbFSDr9GeX9yKa0NU6XzCIQxJsNBgNaLpxyjIQF9WNGEtbagiPQ49Zgr8og7f
eNwlfsi9i8otsYkCm9LlI1JW3vPC1OJtJuUA/6sj9zm78S28oYd06W7+nL/5tZWFWszY3Mb4ZlSp
nW9wBWRhHmSnVb00yPjs1lSVQ1WvxLLoIyoJ3uav/ZSVfLVtlW/KRjIARofQZRqqAPkJ0KXIBp7s
24Rl6NiWif3tCtEcWth4Px6K45TxqE7OxuS9dEMy/JqYAcCdAeJgYEA6YRwU+pL7rIwLq0ccsTTT
cs0iZlNEsjn7JXJ/vawRpEKZLtv8vtvUMrffYtUVRxm7QDHkgK/A7E3vhoIQD7Mrvwp6OCYMftL9
WkUzPsxEOR4i3F+71oRo6Sj7GcInLR7yZZ3tqhYNHRruYpy2I6vCjQ946I2sML2txMLUUSA9AT3t
sMVXgckv3IsOW06b+wRomnhzNTftW0JKWXwc45HHMnNj/cFMrDwIP8ccP5dXf3b/TjChmcsM9jWa
Z0ZClfVViMinHVk5sqTm6PyOBRvhIcoA0orYpi7vs26B/UyoudpmrC72vnDEWsmZ1tF3e/ysPgkR
G1VKthL1VS8Dn1/cPVWW6bwvy+TRoomWrnIx+u+uE+bRsCt97uyxvtmiI39aldNetugO8Gbpk2uC
pRFNNmHP4x2OjDWITUEHGnzjL5m948aslYIMpi9imafQT+yHzmRPE9t1ECrVERU/ZxrTsSDGHe0s
GAJR/gzME+7QFF6WHpKsRadwkh6hTWNUlCSwkG0jSoT3HFMPTt//GJH7WGt/2c4ZPnewiu5BNvVL
kvonf1btS67LPISxilppaWZ6BZxhGZ6A92UmlP6uLXEvl0ALjMqJtwr4AybgOAA91a5j5tn8JmqP
36swejrQ8demqSCyXX6tWJgrbby1cxN7OosuWTaokErSRBHKgtXKy3jHq6lOqKFo+GAdI4IxGXAI
RrhSULd6dBpbe1hr5jWHpQKUtZX/I+3Mdty2sjX8RAQ4D7cSSQ1VZbtcLtvxDRHbCUlxnsTh6c+3
K306EkWIibuB7gRww0ube1p7rX/osO2qMsT6gga4+yataa/Esa6/nnJRrOnNuPG6cER/paP2lFP+
5cDTIA6ABxuAa39F8ZP/HywakjgNqBe1HeqH+0SqzSdpAueCC7li/KSj8QXhT8zdwhO1eOTEkCqN
kFrKiwz0EnurMH+MsTV6iqwDPuZMekkn86EoNaR6cw0RpNMJP52sQNWsG2V691qHBiNMkGOlNdgI
FdwoSBm0nBoqNsOK8ic6pQg7QFpx1WKa3LalSkWRCPeJPii/D+eOX6MX4A+xR4eYGIxyhk8cxRil
q5/QDm9B2ndwEkb06gEvOMAoykqqX/DVqD5TKYe7Sxa71Uenhz4egOpBMoM3vdJrT03p/LDRJnEL
5D4O2TkE43xW1T8MS9GPKZBrEqs4yJ5MNtVLJSF/A9kBRlvV/l5GpA6aXL9v7AEH3+EVe5jXOKj0
39D7Dn7gqwQ0NlNQJ9QCITuTDuV+1GveKnnUKYDYqORCg0KpTq2Mxk/OjnTAFG/8JGlF/T5FJ9K3
grAxt2mgfuqsM1RYR/GNIfgNj6cXaTr9SamNEbX681Tiq9pw0YTYlQQ5sq8nVUW7jIIfezGdQEQU
eJH+5BEtUOxFA9zP4nX4nfaa9g0XGOUV+6cEYWsTiLw2QHktbUzaR0zOuj40vpToNx/qSuLJjnTy
57KVcYl3gNtoj1aK5SCHjH7eF3hAQDeRWqtKeOcAhUYsWP+oNgLnj1j3gR/EQ3+0S13fXNDc/sMn
u+SP6QvkMZj7FimzaTi6bF2TxxJAOmqlDIhAtkfERgA+2Nv7EZQlftplCPs6RN7KSYnOGg7WXn3I
fTxPZHtbe5OHw9whbSn4q/t/H9JWTXRpTF1BxcmZhSwxBNeMwcy8fosjouVXuzaGV+Lixbqlbv8k
Mb3/OqRjaoZpIFplKWgBwAW8ZOEFGlIWumKlXtzW7oQZVNqDJKOOVLUja+1dMkk4HdfU1+RDYx1U
x1/5ASLANQ3w+gfAd7z8AU1FwlYO/IDWxRhpm7tT/6fkVa6yRf4SqCWgls41eRmvjXwxsAn9UHMc
TeWf14HH0cGYwyRw45nH8He8CLfBwYHPvJX93BsfqAviNrUWFQLl9XAVRGiAkJqqYSJ9JOidl8OV
5Vay0LuKmWKk+rfouBmHbBdviwPapcVBcq2/mLNXxNnLnSL+wqvvqzgyYUzbNBXVdmTlOqAUQg+K
Mz1wu0R6F7QkH2FNQyCjkbCyfNWbTTkLJXbUJaPTyrRhKAiFr5OfvBtcxS2O05ch5DTa97tqywPj
AV8JZ6tvRiRkuWbC8JFsvX+oHlaWlYh1M2ydlavr7Blbn22lscFzOVJGWice6PDtybc/jL/pm2mr
eNAy5LXDQnzFe+Gc66FPKFSd8pFw+g4UkjfslW/aMdxirP1ieytDW4k1J84OijG2QUWs9OB8Lf1s
h7QlLrGbdhv7cra2YG+2iZhUg9udY0KBlDYbWarZCSoeRHO1F+cFThucSQ/boC3iHMnj6OZ8T+Nw
f4hLC8mUYSarzKCm6+LPLxaShRxCfEqF2q3kRZkCDMlY2RWKuCDmE8aBzfLQxKaAzXwVIoGKdUJ+
iQfy0X5Ond3Z2SkuXUq2P1g0Hgs75Th57S46/tL8XYaebZMsLyhgNU7gng7xvvpGW3RLv3E7HpKX
YG2t3B43jnwZS/z5xZesgrPZ5BLDbP3JN/xUXGOHyu193YfA62Zf7k/c7aXJarmMN5u5UjaxY80Z
G1XNjxTpPdtFUnsDHlLIorqnlX0nFt+9WZyd4UBpuhHgvNh2w2Ozo1Dvq76+t1bW49IZ6ij8R5Y5
Rg1zNirHodBUhRqj4t/cySlwwrZQdJEzFKbx2e3Wpm1pdUKBEreyKeuONhsXgq+Y5MUWh/bW3IFR
3ebvaV0lr+Gup83so0RLM+DYPWCT9X1lBsXBOP+kl6FnF9QQS6g/wyJ3K27kyXX87Dk8Su/0A2QQ
872zA8P7cKaR9NF+5zzejy1GdS/0LKnj9aqjF28ErkqNDCcBgLH25nT6cT+KImbrJgyHGSgDcbLp
sxOtxtInOqdcU8WIVcQm2fdPpT/teQm4Vr4Tmdb6Ql2c0L9jzs9sOUP2yQlYQVRJjzmcvzpsfRXD
P8DX6IzKK1/yLY24M0ZjdrzFWW91JeVd9mFu76PMP/00/MwLPdgaXgZIbAN4sN0BO1vZkWtf15id
bul0RtZNI3LjZcVDRoP8gJbn3n4BWVBFHhwFKPv7Zi33EGoR9wY8O+ga+yyHUs2kYnXsnc8btNAx
JND/DB1SypPrwJygYb7JPgXjS/SRIg1JfLAy9sVj4mKSZ8fEVLRFgXMyBzsKsFMwuJEcYoABKTZa
iaQsbBWFtE4zHcWSHS4xPsfFua6e6AsgWSi+cu+Z25gGIZ1IShobwQ/HXIILpfB5+gKevb99FiOb
hiVySUdT1Nn5EFOQlhW4r642Zc9ZjLEqbn4bxfLuh1laR8gM/B1ndhic9EqRal6knEPyUaHY9LnZ
4m255WVgPmjbzAVG596PeXMwqOhWmBaalaQFqq3MDoZCSg3sTUouy16oSRnqiPq1pP3by4QojiXr
BuJfvC/Nme5JmJshmhsxWXJq/XQAJ2xOCN2Cdz6O2rSSBr9dFFfb4i2YpYnZstBvmaXBkp3Xp6JF
1mPSoR1VzqMDHmBDD4XnlVPuzBCe32jCXGmtjvJEpyRHWwr2su3sul7GJkId/3A0EiHqgNjAuGb9
G3IBwbYpsa4b2hqcbOTlSMyfAN1iWAU2LME0kxYixHlVVX/AP96lmNbSUBYWKZY+vKIG0z6OfWit
XF03Z+xsrLPpO6HCAWmdsTpt/mlQoq2svvQDnfUQZy2wD/cXy80+UMUGlOkzsAlVdZ5AxrFsCs1Q
x7USxXWGaCdB3WXVrqzJ24xKxKHtbNmKDHTAmp3k7VgDWAxMh51efJa9xIPhgNiWJ+0yH8XutT1w
+4hDL8g2TJu95xhvMj/XJ4vamz0aao6LZsrWLz6ikPo7eKZ9tTupXrwbtqM7kiZDX+KBXryn8oO5
3ua0u/91b/NzIVskK7qlq1DzTWu2cEd03ZHbET31H6dPhl/6NIpc7R1m7HhUIq/qqu64L8Ckf5ff
rYQWN9T1nrkOPVtHWKcmhgmVgC8e7Lg8qNq+VC4Kot64x+MsL/xfCQjml8wSPiCHz/VhXk7T2KGs
LgJqXNKRb5yekfv1SLXojNBP+F8DirV9cXvkeSNR0XwL2HuaG3ta6cVbQIuuujkBglhZwwtbBXUH
C0yloTi2bs6O8kHvrH7AzZHSDryCSO6Sz6UZd9+cIl45ApYicaYiaaVg9k5efj2wKDv1anTiciqL
96gruU4fb2UMzO9PmFgAswVCTv53lNkVmMp1FCpZH7h1kj+NAcI1dYGFFf67PSgV4KPj9LnoYufH
mET68X7sxRFynmu6zeXILX89wsJEaxtve3KMNv9qOikwwHP6XavslS8pxnAzxos4s2PHliVcV0fi
5PbJ1wbjHeCXjxQ5DpElr+x19SZ3U8F2U3+08a6kbSvP1v8Arq83OyjTrQ+Oe4cS8ZMxud0rYuyT
uSt21ha7c8Ar4N08uvDyF8ddu5Rv043Zb5itnGSUh6Gkl0XlSiK7iLcWTwJn2+A8BG96Sw/5H7wK
FibzauCzhRQaCFv1KJi7iDh9i8rPsfwlKLT391fM7bUovq7OZatxwFAuv14xZ5mWHuIk7D46/psC
cTLEHLIP9KROIPqG6jGVlWplh4gZm60eg+eVQg2bWqc9fwTADaT871DASQy9P1pQRrG47teOsaV1
Y6qqqWkoxXMHz9boKUfnLEcIFkJMs7Gc9ilI2l1vSse4bJ66Xvftbvyah6Qzabfy3hDXz/UANVnl
WjJEgUrDLOb6owLocXLAWIhnGDRCsT9tfCUjxTrrUP/qVjXcKm6xBi279l/nHeRHCj1bdozuOG/3
98XZPSAGpo4JpQEpPWvnbTU1suyW1EEd1wDvWa6c3bfngKbqCibYKsUygzL59UCzdtBHKeUvr+Uo
6jyztJEi6TStpLuc2m1IsgXCemWMt8uHgrzCWpXRKcSlY3YgSKhEFGMT8pgb/pDslxrA4v09sZBV
XUeYbQqlbUo7Coggspx4X9B/ho+87VxR87OKx9VCnFiLswVzNaTZVtem0YzLUgT0bSqNgNNAz1C2
Nf1yV569leEtzdrlB5wtzyZU27hU3qINvqjDO91L6kte7an+EDyGP/E0fsIgamXbq+rSKFVZc0zd
QZz87dl6sTjDxEZ+MCUFh9ZF1AZluIPkDYjR0QSoPWcnztH8aSo31XDa5DvDTRACD7bT2Vv7LUuf
wJJVmzePycE3bwDYcYbwnQo/vIc3uzln0894dLojDXCA5Fq3VrJbDufQ0bEVhefWbMkaeYcJACBQ
NwM4dT4Nuo9HANRtGQIzhIBu5c58e4vO15OtaTo70hROFrMFbCDpmgEfF18a1VkKACC6bBebxP+m
5jRmDwAM/f578G7t4yqivnAv/Gw5I5minlqN8ChnelJAZee522U7kbWm42vVclmuvUzEiO6FnK1p
UiI1nrKAkhZqiYkabibjuwn7ZmXrLIxMUxWd1z9XJWoosw+L0BDSyKHNyI4Y+vLipXeE69gWBuA/
SwJus0mEVi8Czj6lCvYEBR0CWoENTvvnZL47J8438PLbE5JIEiDvstfWToi1Yc6+Znbi3D4nRIUR
0e307G2c8MO8rn4W1ZX1EuhCiqVpmsKTkiRPpsAyu66VAQxxLEE5bF3QqsfBBUoKdYd2YO/D8cO/
zFtbM8rCsXsVUxxYFwfSiNtqa1NVZpjOD9ULj2ifoJO9TVxgjytX5cKblQGqumUpdFoVFHavg5mA
tKD1k86Jxg6QB/jjcvJAdre1doWbVUfN3OI/RuUqfV0NvnD0XgUXE34x0g5dDoqFJOyt23vTAZGI
LajaF2mXet331WhLy+dyqLPjzsZZaMC7O3CjQ3lQ3JwupH7QnlDI8DK/32ff7+9KTfx9s81/NbrZ
roQxB7o35NOi1X4ErIeLJ8NM8czCAAltmk3qjltAUEAM38VH0PQ7CSX0XfAC+2SfHnPhT+CF29Yb
gZlu5X/QilpKKa5+4nwfSzmqWKC6+Ymwex9FUZYi6TuLjkn6ba3evRpttn958BUB4h1iAgLAW/tm
ByX/U/un7sMKXm3I3uxdtivdKNXQRXcPm+FZOFRaEReMoQ23rrUJEG+F8QM8xfHAXOKpq7onD4rY
7v6s32yoedRZ8llEejy0EVFhvO2V78kObfX3LTWEYY/73A7yzlbdQA3+3mL9tBJ7fqG/xUYZVuf1
4tjc6tf7qVZH/Ywomu1a74F7oaAM0H9Di9jNdj/KP+kjAHZyx4fVnTW/DuZxZ4eIlnWZIaM3ROtv
8ic385A4rt93H7V9sQt3KNpwPKOiAowTk/Rhs9adnt+yhAeYQpWGl5ut2vM8pmoku5pyzXIHBZ7o
DoNjEMURcp/KTlbBuq185fmpRTiHhxTFDF3ctvOEMQ/OEiLIArn42HmWj6fZh84XII3oH6ynm/SU
PgktXFFq0ByDJG12RjoSNigqEtY0iSAl7bU937Z5Nnnmf8u+QcgFim94iAciOvVgI3q1HV5DnAVX
UUDz0+ztdyjcFA4CuGjXzuY4OlWj3aDf5NpnCaRc9akrnJXK/00HcB5jNlZAVRAVcmKIoiJ0o4ks
URwSOF9WrrnRfWr3NgzP1RV0k5qKyKpIu8lLEZKfQ5xQyo5pTxlIC4OWRgM0H5XarqAO6JmzT02t
m/DfOveRNGx6les/MM4dknoQvaXc6PX9GatOU8VgurPil0nWzPijBKEbSyJtyt0EqVucHpQJD+0A
OnaLT3RTnzFZvr80bzcC7TUKYGDjHINam9inF/cp+Mt2BARqulP4O37AaGjBKtK/3Q+ycMKJO8Ph
hGFlUt6fnTIS1hvFSZd1UoaQDY2BIKI7ngkHc2NuTh8RI/gjQnAOqgAJy2oWL07ty1uVmbqKPluH
QJ+7NA8m3R385jP6yU9d/KN9qPQvGb7M8S56p3j2lwTY7xT9hB1u2Z/vD3/hG1/Fn63RotGoiQeM
Pj+fXMQb9v053KMhu3KWL4UxFFptNjYECh4G11NJqTaL8w7vZ+y4/LGrtwVyGnicrayYm0eR+JwU
hCyqURwxlE2u4zjD1PaRFtOz8OEPl/7wICoKvIg+/rP5WzhGruLNpi8x2qZFHxyvX6Qi2+Rr2bz+
+/m5HNDsw0lG1yYlEFQ3TL+Y9atBA0oZN/djrH61WSpZJlpc1zlBcCd1SeAyj3b9x6mk0aTx6tqG
/vm0FlN8mfnCN2xxPllirlSxYi4299RQv8hGWjzZn72HPvcWgbbIVQ/j1+JD+6qs3XLiO90LN0sN
B93pTb0iXL+NPvFc96pd5E47+OI+zlf+Gg7hJjl8W4gXw5tlaziUwWgVvUlxz5UftIfzvt2MwIaG
VyQ+V3bXQm7Isr+INsvSggwTCRRpRbTiT3krWlixJ2M085h8mP5Yf0guLXtTRSDf0LnDQZRdT56u
RO3JgH7ooti8tZ33tvT9/pJcDGDQeqTSqhny/AIzBiWhqmw5rorvcFW8FsHhfoDFT0ZN6r8RZhNk
wIXMkoYIgx/uLUhBG6XZcjdTEKQ6/3pOdlhtrMzT2qhmny09w2SWTNtxu2zaCmek4vT7/WGJK3G+
zMGvGzqVf27zt8f4xa4aoypGxWgAQ+m3IOYFGg8V4N1qb3hp95I1Unin8m+hxHe9AMw4o1SiQjA9
+/ZR1L4it3ywX1RfJVdLvtwf1NJm0mXVIUmFi28p2qzjdkIAJ0JbkuW20/zEehGNaPux9XTfaF7x
h96vxFuYJyDLJtgeTaHLOE88qrix+jGETHn2NT99HNxmA+AWnWNPxCzgobtrW1hM/WzidFmk36AZ
bMjMsyFq9QQpPCkcN4FIaKfVI4LE20horJiV8D3fZhi7rgxTTNI8JhLrHL4m9RJ5jmA6wVOPECUX
lRkqiO+1bItgl3gy84R363GjHftHzTuHeIhu/nU1ngNSpyjs2I7NW5aU4HoFpUl3CvvzSeBGZQ/l
nsjPv1RudeDtPLmr63VpRi+jza7RKcV0YBLRxHE8MZ+tvRFVofGreL+WWwfqzi+cMFcjFL/pYi/q
uBZVZ5WYohqhcsOpnSt5SH4BFJ++waulCu6uTOnCNcceoQauCXenm5SZlnwK04pT7YR3/Fb1cj9w
A998D4MMYAECoisBF76rQVnCoKAIpIon3fUYkzOp64RLhquFMpposEC96iwlKx33xSgI0AEUpRIA
HfU6ShjJRahoRAFGZULUO2u4DUr9yn64LTfgc3oRZbYiO0lK+aaO5Z5QREcopYsepAjirh4Ox6BB
P+b+XIlPM9t9V+FmS9LJJrttTgwqkQM/OGHz3Frvcy1eWYZroxLf9mIVjkhvt4oVWMhZJVhwoPMj
NY9jMvjnZu3cXBvRbDEogZFbgUqoVDc/wESs3biq3+naeeU+WI5Db4COM4WSOWFqwMoRXrnFkEbL
hdnLIzZFJhmzxWhljhZOSObo70izrLHKLXAmaE65sWY+xpP+0sSc/m1wMtD6NX9qjfJ6f1EsXANX
AcUPupit3MwY8JmAYXEqjraslN+a/qR9YWWmTzm9cKTm5PMDuMXh4/3Iix/V0kDXO3AOybmuI+Ml
iD9VZzN50eM0tu9UzHXCIvqV1XgRZbaTa7Qt1GZiicCCwj/s2bC/Iv/5kBb/42jU69F07MTGGhkN
ju0vyD5sI9PwpiT/7f5HW9xcF8OZ7eE6sro2CwgTW1S/s9gdg2YHeX87nZQVDMniGXgRaraPcckK
7AKrSReJrQ2YSnjaT/cHs7YCxJ9frL0xVK1qyIlQTehwNckxL6xNdqpXjtnFMBQCKGGDvqVJcx3m
JFdFw1WMNols1tvRUrpPlYqugyBuv94f0dI302TadDKUEcU0ZiMC3Jj3nRPhvaYqw49zXVuHSGnz
FbTi0iK4jDI7JNS26Xg7c5DT7/6GpP2PEQEkxHcqeL3nlf2z9PEuY83OBzJ+skSVWEqLYJo0ctVK
TpmhccK99QsfD9gJzwl6aRB9r+dJR86qVMT9NEp/xuFHC6b7rwSgUon9pMDxzGYnP5UOgiUESGNZ
P9pTXv9A7alcqe8tfTEd4UqQ8iKtntMwsi6oSjDYtusE3TY/f86GD8AKf2EoougECoATlMfX9bdK
o6gtznlhg/EGHGe+DLS67n+spUVmgMYxbeBOMBhmJ02XYXcUjPgPhmgLbeu6/4EEkb3FlRIkroRv
0f1wSxffZbjZaZMGwRQNE+FGuKtPqZLW7/Arir3QrMNjireiO4ZmtvIVly4/MkmDzjTgKm3Ok8VO
aMjDYeIAKspgl9bhuE1TqXAd23hGGcYvW8V4NdMkXBns0rflEQSHHUSpY5qz2XPO8WBZFYOlSlSA
jInA/ZoDiqE4mXUPoZ7KK/ns0pq8CDhHkOaVrg12w0CDwRx3Q17B1tWNfg9Evl05nJa+KQ9ZVRfV
bdEXv16Zo6qOJrV8+i1Wa+7R4EQpX4u619zK0y8hMkLu4GSYPI6xuvJVxRKZ57cAoFiwdPC0G46X
0xZ1fD6TpZlaoCK8aSKyiMjMyppZWqgXUeZpSzNVY4hIoeWClsUUxxmGTdXF5x0eMShT9KfTxiFl
+9+GNj9T8lQ+mVpCUKPtD3Yf/ayC9Pf7G3Bxifz99ebwzcZptKGXmLdTesr88pTjvamepV2bYNR1
P9Ti8r8INTta7EQN8hAmsIug/q7vKposPdu96L86mOutzNcNHIR3P7jU/y6LObDQVoa2wxSZ5L2I
zd8jpGGfDM6TB2z4Tk9lMWkPOR6ZUGAS4GujBKTAasuD5UjaSntucX1SXDRMlSqPPac3yD1V6exN
hrvWw0/m2EbHyMDa7Rc+7kWU2dlSB5PZqLjUu70Syw9Kb+mfaXbhdNo6odf0U/zpfrzlUZmgUhEL
Ej7S1/t96HM0bxsuVcNJ3tsn+dCl1i9koiavov8PMct3UEuv60EkBkMffEa4XdlCGB1X1snioiTT
AcVjcSTPs8Q614t+mPhuRqw6m3isho/qqZMPttOY9Sa2TD1Zeest7jjQZgh/UDkFNn395Yo0s6MB
3QgX9kR9zCYAg0Ya84aVq2yFG7p4KNPZhKYHR4Jg16E6VO5RQzWomrSS6VVdOCBCmvZejDPLQU0z
4aCiqB5SONLK8ljqSRtgpf8/9Py8DDoZS0SsiQGt2Fh9uTmZ5KbYnc2joMD3IHPagU6nbT+v4bUX
ZxSZGOqqMsisOc4AawhJmkRKUebKeIzrk+XXPQYm+jA2vzvNKVl5Ai7uBDIJ2ksUqIHMXH9kS01x
lU6YT5lyUQZYUR2qX1kyugUeR4ZdQ/J3HUKL+9pxznzMDIT/H+W5T37gPWx8n2ioriyZ5dH8HUr8
+cXjrNBMGQ9gQjm6+WzmEo4UqK7ePzsWd8Bbs1EALznxr2OgXpWhNcGyRBy63g9pKeE+1PbvYR3W
K8fi4nBQslBo/8EAN2ZnCBydypIbboGula09Esj9dsLIfSX5WWpswlyz6SHZgtYyL+TnmYYtS1US
5mjukj0Mc2kT/MTuTd9gBY9sRm2tzNPiN2S9AVgQABdnNrC6QO1Fls6WW6uD9lGFc+5WdqltpioI
X+9Plzgl5gkWQyO/QhnL4Ly/nq66wAlTlXlIk1Wh2eMkyfEU2fZeH4fzexxcQ4zAq/MOVVb5MbWc
tcxrATihUw2FegGxwaBpMUst9eZsgMWOQUoUG+kHELj6U78LPckznnoXA0Jf1z1YqV50XJOWuV09
OsxnU+a/yDOw+a5HrkyZhYKeqrhjqSNCioR1qCFsOE6Je/8T384m7AeanDzrYGICYr8ONKmnxDSh
obidPAZnWuFJaW8wpArOm1DK7X4l3MInJZ4glSH2aHE1zC6GesooPVeK6tZu8k7fdjt0YgXlGtbn
tOtoxjtY0LihK/n3x7nQYRM0D56XQDNIheZpQzcOCNcOlgrVe9yO9ONP7+3H0de82A/9VQWmxc96
EW32WdHKs7upJZr+JHWb6EPEGEPvh/Gc7HAP/cr79lc6ljAfgZ6hAaeIF/rs0yZJVk1YS+pgHMRH
LZDx8M9bQSnNn4C+ZP/6gLsMp877ebo90rCLCCfZ1lPrSEepWtn+C5n0dYjZ/muQlAOoQ4izf36k
0YP+dwPDQ9Bnun3Av6+sETEr1+eNoUIQFO0eHZbsfDPoyN/T8w1VV2avo7Pgozzrx2mO0y44SNTm
LWnaqpp1PJ/5HWXymOnFn6OFBZes/mxArWROvrZub08Czlhx3ILgAvozZ9bpcZVrRtyg6vvUeQbg
xWyrvNN2tPAzd9/v1xr4CxfKdbzZyo1MLNwRedZcG6M4exfsSig98RZjBoTkFUC4v9JiE/Jo1K7g
mkDEmr/geyqWEboa4DOt82HEOcNYBfkuzCw6LKbQW6CVx31yfcwVvZmcRxVbb/X5yd6BQqO/Xu+z
3V+IlfPrP8BfLuAvDGJCpqds5lh0ca5jyrWOi3cowVACc9R8FGD5YSO/YKjJMQfT81B8X1m/Ihub
rd+riCIrv0ihcEtThhBxejd9tI/jkwDkJIe/AMyRl+60tf2ysDYdNLvA5SCSyBUy259ynShmpBEP
fgem7h4CDG/dWFw7wMGXW3mVE7BwrqL9pKHIaOncS3P2gzE0Y5tBzCb5sJSz51hDPWBpqSjBg3Fq
42Yl11FEhjH/ouI45UgQgNP5mRqCXIzlU8SJcBTwd/sQH6J9vQPfsvYtl+aORjN6BCpPiBulQJos
YWpFfEsLr9vpQ/Ac7/P3waPxrGGDnRwElHYVM7AWc7bX+0FX8kjEPIMQKsNXsUT1g3I0/eJ9M3xY
3+nK7btQvI1A+IP6Rphk3k3PsLRQ7L5VwEQYtfvUfBZIhekh/dL7IqOqd9Yx/FkDt18b6+3CITBP
CKH3RgVUFn9+sTWoUHTdqS/ZjO0pqjaZ5tSyZ9R9+6U4RUa3vb8Tb6KRUPGm17kVKSMAcb+OJktt
VcV09F3Su2R7kgptn8OV3CrlIK8tnIVYJiIh4pEBwteeH23sCLO3m4A89FAmr3TOPKyQNljl7oRV
9HfcgOFZrS7XmwNVyIZdRJ2N0MGpDQsWEfVRkD9lD4OSJ8vr/XI/gP5Q3eR96Fb7+5/1NombRZ2l
OEqClq8zErU7/nUZSlvDSw7iOI1XiaZr0eagrDRtQgc1dfmN7aRvU7f4Q4ywOuh76WB9WhnbyjzO
D9NowA4igqgPmAY174/xg/lH8yTgbZjR77uX6me5W2uA3SZY4nsCoRcUb7jXc9EMXT7FmpOYMtwX
w0886aP6U2xEMsYdKsD3B7g4PofdwEoly3q7Li93YG1b4BoU2Y1iOpS7dMSkA4y+LKXmXuDGZO9+
vMXpUxSdSqzQXoT5cb0JBegdZo8lPiiY3w/yH5FrebiBb7XX9nUNGbIQDUgihxfFLkvAvcTwL4aX
pAFqwUBC3KJNP+XSAyYpe90pt+HZduMJw67CM4dDKQHDqk/RpjE/rwz3pk9AjYEqIo1g8WSlGnD9
A4xzWo3ame8rxMnivdG8yK/5b/hqCc45XqaH4CHLn9BCxcV4ZWqXBs9pZ5M6c3GRX80GX5zDaTyb
E86cv/cexoF77Z0otXUH9qX7C6uWkV5Em11bpVZJfRPToQueFER7il2wLw6G0EFdxbO+TdtVAiC+
6kWsWRJ3mrRYxxFUJgGI92Xpgr5/GAqUkTwoRKg0m72JwT3+ouUeR5c1otTqh50ds5BRurSvGKry
4+wafkwN09pG71Rf6LCuflixI24GS50FWg2TCHzhegnZmTmde5vB0p3YnQ8iSdbd4lGIMP2Tj3uj
ycI7C9gCNRR0X5FKmMOcMo4824RdQIas+Q63xu9+/kHt3cEV6rYxlN0zuJaJ26QHsJlTGFgdsro4
ZCFwB5uC/qFIcS+2rVLVZprJ/AR11z7ixrPTXWP314D/wa0p9uD1B4aZbFGA4IwQ1LDZPnF4Dpi1
Xk9vIM3wQYiJijpdf1hPeMTKuA1Fg0QGJ6bQKrkeWKiYWWXjpo6pov6sdH3jFnB8iqzXMLo3v0/q
b9Lpw/0jaCGkA/yA7r3I8SjAX4cccZnuT1OO2r4R7jNwqIG+y+rTIc+TrVqZL1Hfr+XnNy8QYA8a
8l2UAVVwXXMCJV4TjlUkOKDrO4EGl59OfrLtv9qwr9V9dOSadu+PceHKvI4oFtTFgjEiRa3RChnd
1oERm/uR36Jj7uafYZfvz/1adnebZ4lwvHcQ7VJRYJh9U466oaDYPv6nqIMryx9h5zp0MnAncdNw
e37FyX63JlV0e5lch51dJuezMfIiImzWOph1RijFU3tU3CjHrBBu5zHOtLWccmmoXJ3od1H7JBeZ
rdghVGRed/WIt5eFGUeAk3EW1pugjPaSqq6tnJuXHStHSKPLZBYWPI/ZPI5V3zcYSIyuNOjTNs2M
fhvT2H1Isat18yrBK/qsY94bY/DkbNLpFPxmW7n8vLKcxKCut6kAh3MUkIPxrJ3zTAJsSSrcyVhO
p/xQKcFRTeOtVudfnRicevOnfMo9bXqXRI9tW2ws1Lido50pG0xY1r7I0pxbgChgyyrUweZlGL2t
2b/WMLrys6r7U+0ZP/PD+ZC6MMzhRSKQKe+yg+pGR2RV1qqJN6V+Cj9vZGCyKCFtMk/WQmdKrcQk
+NHwGzjfIu9dPxVvL1SUNwXfmpoMSRITer19KdQog55yRkFpRwRs2CfIbzm7f8adu73giMblZnG3
mXCQ58W7IOobrOEacd6TFwGQjyDrVZvi2H4oXyLfIkfSttYfXG2nZ/lLJ6/D5W/W1+wXzHKlsA+j
Rm/5BfZrz156RhVoiyjQof+K/ZjxjEM1QtZrk3lb+ppFnSUSeiZhsyXGjfA5QkTNztL25UP9oO3E
pJrm0UI1ZmUn3WzoWcxZqjQYmaJqHTHl4/So7f8iOknHdp08c5MzEEm0ZmyBHITuOcsZ7CkzMA3X
KF38R/Zf/k3wycUFEGyHFSzC0gReBpst2KbsQMalBDvlut9EKeZf0T6J1nrXt5UuS2jUQ0Zj99P0
MmcbsOsDfTROMnEOWryxHob9GYFfOrBIVR3uT9XNpS1CWTZPQDh9t+SjqExHq+P9h1F4j7P8V0tf
9VW5SUXwE9HoT1LpQceMYsz1Nm8l6kBx60xvzJQJoWRX+QQX/01ZofOtXfkuxh/e717WiZE315gI
LbJn/gee2nzPO1Urq8Uo8SELM9p3QtJHUX7XtEE5KNXwev9T3q6O62Cz7V2ZgZSPEH/c7GwzoBAD
+FqrN2O3NmfLgdBJgwcDb3VendDsHK/QPJbdoex/4Nd20APzQzL+axAoHw80My1JsRhvUshG1Uc9
L4LJrWip/EFnNPyti/TIS8LK3kmx1qxxVBYuBCKScSAjiCItqszXKyUqFeNshax71MSKjWiwIG/1
aOyCzelh/Ym19Bkvo80OKSWhN9n1GFLlg7HJu/YgZyBxjLVRabdH1PWoZuv/VMusPpU4QrkronQl
2h2C+Skake2XDC16Y5c9W/uTW38/HxFY8cpj2e+t/hNZ86c3PhfPrcBb9cRY+WX2LKGVcFRrNINf
Ju2l96JUYHkO3XTy9V/Ry4H9Sj4D+FozkTbGWeR6djtsCEOQDBgwwhYtjji14ycSIHVADf+wlsDe
vg1m0Wazqzm81dXI5GDzzaNBe6n0aL9u2126XY1181afxZrNsJQ7INQqYom5yj52PCUrV9tVhxPz
1j+snqgr8czZvI1tr/Vk7uLSM3fqmxhS8drunWfTp8D8YZU9ubhOkL1GdpOGLGiB65mLm9NQjHkl
o1jmE9ATnaUk2FdfrZ2GZLG+Jjl/2/gUH5TiJAKUNApvCL9yYoWRNJWiGKEfhU2LbFA2g8UMYTOB
DTutiXuLGbpK/WcBZ6vFxM2VxxABBedX2ye72msoBPz7yuQszmylJKNzyuKUL4lZtidKHMNHcxO8
6ZM562nYTYnjOtpbnnHxPh6ioknGkmgKTulH4QZRfkce/avsZv7apbSQtFzN2duGvAiGkFDbnEOC
RQfziAvlod2YVDrV/Vp6dJuygJnkxcuzFN8Sa47mymqlzFU9orga2Bm+6A0trFNa4i5+/z5fWBPU
4TE55a3Ao39eQjHNNo4bm/OqxVU6KTEHRUP00WizaDvk3aeyN54LkzLK2PUrcI6FmwljQJ21L2MO
B/Pwer+1WIIGdJiQeZVfTudo01YfqtjY3B/eWpDZpj7HVmiNyPy7QY5Nl619LeV2357sNdji0mZm
NEhXoxNqk1DM9laURdY5yDVRDBeGb9G2L33K/yilaNuwcqXD+PH+yG6fPCQsogjFIxb9MtWaZWJy
DoQDpWxRqBGea8ZDfDw/QOVlOeJe9eB8+D/2vmQ5bh3b9ldunDnPZQcSvHGrBmyzUaq3ZHvCkGUL
BAgS7Luvf4tp1ztSSuGsU2/6alAVLtkC0W3sZu21zt3r0yOJJhIkDdayNODUYCg+edrK1Mjtac22
teW3JfOCei6S38/poxGIDo1sEMBY6Epef/7qdoFRNHUzBvXinOhOEc4NNCUCbVRuE/9+oHdZ9nUu
gPqghQPJQ/sd3K23TU13JF/jZHPXAWOC1cs6f60huE/F1oiqoDqcKwm/OyTHUS0HzgFwIcjynxhG
QayBEYFs7DzWS9B4qXMzTR7Z9Ka8bmR3kND09N1qhlp3Y+DKOerbmGV3rtPFijnnMkGnhpPoSLqs
ji9ZQTCQWzlZbWaVuhpQQHLyJSi3wKggC0KtMVjnr+/PQWLeb+7b4dar+mpzjbJr9eVYr5rqqGY3
s3FOafJd9gMzAjhkZSBxMC8QUL0dYpzQbKtBdyTMMttnA3RVIaDpmHHqFsHgqADSr5+EOWy7hgb2
hD6d+XZVwkbHKfdnrUZ2s/LdOYVguH7jyiLbp6o7Y2/focWP34hofsWxQDRRX92eV8vgWsouugLf
mAIX5KIGWgQgEd6A5TAKKqjd6d8gvnEm03ZqBU/HPNnpoedMqzRYQbf06xQwhEyLiezuf3+pTuPQ
01FONtiymCEHvs7MuHHgvFB3q+qdLv9mTy2GwUFC2t9aeebgr71dQO7wQQ3wvUN3ZHu7Mva2o21q
tKOe2anVnL32ltZxQOeKVvU1R/kOT91BfnyQnaeHHgNnSWN+B3lOFfYLbX0URW9UdQ4x+sH6YUDM
y8RzvyZn306sH63OsysNxTDzvurKQE27bObBNA9nHsV3IejPqf010sljJfLJKZ0VLWLfrMBUHhWf
eELg5g6fzjP0nJvWidGrM73QhcBgii8Br/XKl9Ww1W117RRW+Psj+C4gWme2qiuhwQUdSLBtb9ew
QwsZYVq2QuDWSq2xodvsYRWVgSrgt//HsU4mxiu0KJQSY4ktQr2bNdSzwMta3pzntPvgAq/8jiaO
PCwGxD/fTgsZ5s5QFcoho3ljNl+H4pHRc0/iR/v0eowTV4lJ9MI5ljCQzuy22iN5BD+9dzvsxtCO
xcbedwdP8+vHc2nUD56FN1M7sdleKkF9ZWNYq+wOmmv46XQ2tDs3xonJMIah7xaCMQboRa7IIUhi
XjvblZPH29XxvJ++nDkbHxmP14u5ftErKw/OJX0qQC8a5lDjA1Lxhe2tzdT57EAg6vCV4JzQzXJQ
d971WaWfcxt5YoelMZfOqGHsFbOEPGTYJwBjJy548t3E25lgpGbxWaTUh2u8vrou8rlwKU5GLQkV
7ljjiMrt/DC0m5X2tNvwC/Nz6fjL05TI3TmH9B0n53rbjy/9rzHXlXi1ypIsFnrEMeaqadT61Z26
RUfKRZ8sGLoFR2EhfOuB7sVu3J87tx895G8GPzHX1WK5CqVgXP8L9dBsISkJFac7qBHHxo5/kQ8W
emFs17eu/5OjRdBPh2Ql+K1Om+oYhMhrXUI/doVttbdT5vc39Q39sXpvHaDq9sXYQXgNGLy/jbpZ
1xv1KnTGrD1G72pZWj6hDuDKdb1nKCwB8K/59N72f6pIZWclpN6fKRSxUKdcI2H0w5yyaTVt43B3
Zgt8pTSB5nvOfM/0xwQq7tEUVXRvfPr7RHxEB6gKsRVKEwgMQOX19lD15SRIkaNOWztlhU4g05PU
70k7nHHK1qforX8BbDha8tGKu+J9TrH/jqtMJiYThdixhqYjbS/aroh1ilM7QCPILAkY9Lzb35+e
9U16PyjQdy76JPFSnhj5xRz7lTFthrR8kaX+QOQEAGcnLSsW3ajmy95rx2LvwFtfoBU4ivEChZOp
PZeV/XDyKIhif1d9pNPYI894mnaWNa/wptvWHgvfcjkYUtqvtio28Ba2jSncM37Pe8OIFX816ImJ
aoVwbDvFoEZbJTNy4DYk79EPmwMu8vtlfn9w3450YpiQ7NOBAMLeillcKps+l2PJzszmvU+AMZA5
QXciWFnR8Pf2nGZN2Ym6EnMIacM6SMeuQ42+hrBujw7v30/n/Wu2onrQFQbqPuzX6ZUQQ2rlhNRI
NQz6jcDb5luZyna6KD6hqt/GuY6p/n7ID2aHpgkdbIgGXPB35XlwU9joqQLqJRWPeraplxw27VwE
/ME22ci7QiRrHQWZtrdL2ONyzoJ2iMdnEPDbERjsWNQx33lelfEI9BSyKTgHsftgMV8PelqPyNqK
QwAUgypwL1flvmUOml2vUvpkut3m96v4QcYBynSA81A05CMqPi1LQuG89NxCoEY9H6QJnNvq7XvR
PDwuAfWbXR6fS3J8cMls9HuvLQyrdTNP1rRrvF4B4b6E0FzeTKxMil5/GNwy7PPlPzgjcDgQRuOo
4D6dunWuriFVhWOp1/VFJfI+5ks5+01qnoMSf3RQsIR4EY7tJ6e1AUdfoKy+INdWN61vVveTPCeA
9dGpAH8TbjSY+REBnrw6VQ4OKk0pGETOn4x+vhvBBsC1Hkg68n1O6X+wdMekLwXMC/85MR4IXi2J
9w0MhmSlg83LAazpWk1umxzKYv/BIcTjDTIY9Pq/ZyVKF+aOWX7MVAJoGeSRPfqdL311v/JEymQ4
532vMcPJK4ek6F8DnpjfnDnlIItfqVHx2YCuwprbY9dO3HyyzzypHx3414Od+IEGxrL7AYNpy3Xp
xW36oqH3qjqXOPrwCL6a0/qivvJ1ebpUlaZpU1gUc9zxbdos5/bpI5v7eiYnV7dvRGE3HWbSPY+R
EXZ3UgvRfAy80hJBOnhafB2lPuOMQ3tm/U4fl1zRcW5ATBQ6NfdHQ49s8NLX6r5Oz5Hff2gNX03Q
OfF+BjnrBVlT5mNAk/Ugsohum82qH2ZvWOx9P3Pw1z35zTl01nP6as/GZq7B4Y/x7IRthjsNhxAr
WPtuZCVaMm9X+nsDimFBB2LA+GyksNq/3w1/Yh/LJXelu16D5QryMk8Q+UCKog0r51iKOy8A8UH2
BUA3tATAWTBgx+jJAdJKMCxqOVhmKutZ87aNVHGR6hvuLUHRfHXVw2yAb7+dgrIi8e/X+sOz+9fQ
p80IGcVkrXWpVfV9XBK9Jr5Xna2Bf3hWX41ysqFaDvlVVmIUkB8QH5KaOsrEWlR0YRuTRAdA374o
7sbHc1W6d8UeBCWvV9Y73cqsVy1ZB155hVvg+fiu+0Yh4LUCGcqv5SfnHM/Dh/bm1VTXn786u+DS
GQalMGITGnG+ySMgCcFNDYgWFO+vdNjv5BxdzMf389WYJ6+SQzM2DasBWuNLc+3TWzEGfdhfUEDd
NHFekPncLNcNfzVLTdXp4q7HJtuioXS54Dvv0o0gNT/HR4DIl+zwd9V8f26lixgM+qXIk5wMOY+d
MEoGr6WjzTdSWy/F4A6+54lzXvtHV8IDlQSuI/wxAELfzq1MbVQ/TQ8BQl4jNwEGEvW5AJKK+ryr
29T//QX88PIjHgENANLlSL+eDDfXhKt5BKC2ahYg3sBFeOmqPg3y0igvNTS2Jp3ZQ4BDH5As0VKk
gyaUWrKsPJfJ/Mjqvv6Qkwe5gixBwWqCpmcIbvpVWpeRJgvX7zOH3Xhmkb5wwyx3BTPN7e/X4MMV
R18yANbIzyBde7LivZblqF3ACNmtHUK7PmJFDWs7nPN8V0P6xrKvhF9rh9maaFvBa28HGu1ydEln
mpGlfS0kp8O+6HrvxjMq63J2QAi7kRrQJfes6XR+23ilJ845rO/mir75VacD+Td0oSFj8vYTRIve
nXItJlmGBMt/WbLHunIAwTC15svvl/W9XUCdB0VhlJxR6V6Le2/Hok5mminRl4j4M2i/s4B2OYSM
WeIm6PucZXweN/e+RnIy5omp72uyZAzScxF7GEK2WX1I5+Jn5+e/0Re5/rY3G4oAHol9JLlAOgO0
44n7b3NKczTrwLYfi/nojGTwEqZgFboTtX82efnujqAfEvlpCvJv1PPRzPJ2RXU7m0HVz2uM10K1
kJh+G4gwT7I0WCFkRlTuwJgSeNt2dy5AfG8oTsY+2U2lz6WREYy9it3RhxqKfs6F2vbX88Y7k2N7
B0sk61jo04GeMoA77xiretGio63I6khe6HisyxAUBSIoZOFzpb0MqtxNNytEA0Tu4F7z8aylQbG3
ZLDczaMXiINzGMkOWvX0sMjqKoP8IEg3xmeeGX/bfqLMiHwH0DgIZ1eQ7dst8TQ294CGVtG8K++t
cEE7WgvsGQmy6Cxvw7vj9nas03pS4fJStXysIvcOieLPa/d2s6EGErlrSzyIvc5c4I/HA+LBBmfw
mv16O7elVrQQOsYzrpbYVThs4D0FF1y4gtgBtj3bo/7uXT9O8K8BT87YMtge7YqpisqehGCNWpGf
oPsIi4P4ls5iM4ZGdD738R5WcjLsug6v3ImWt17Xuphn6gbWd4giowPCezRiMwJPVmiOZaBD871K
fmXm//t5+h/2Q13/tBTtP/8Xf35W1dxwlnUnf/zngT83qlUv3f+u/+z//rW3/+ifV9WP8q5rfvzo
Dk/V6d988w/x+3+NHz51T2/+EJUdclQ3/Y9mvv3R9rI7DoIvXf/mv/vD//px/C33c/XjH388q75E
p9XtD8ZV+cevH22//+MP6C2/Omvr7//1w8unAv/u8CT5u7/+46nt/vGH/ecqZY6mCR1eFuDWqzLr
+GP9iWaYf4LzAio7KycuHKT18SpV02X/+MMkf675ENgMOGd4yNcGv1b1648M/U8g8cB6DH4FEHNQ
JE3+Ne83O/TXjv1X2RfXigPZgl98jIb+svkUHWf4Mm9lF8H/rl07bw8LNbSO9Xkb2+2kAwOkICUb
FUTI9Lp2ucduU7BQ67euky14FCB+pL4XDWPllg/alN1YU2W6h4GMpNkupDenr7wUpXczggeRARsB
4b8ZQOV+w2s393bNkAsI0rIFCMJxUKmxtxaVVZ9zS8vaK2Ow57oHT2HltTKgtUHy73ScHNRcOtDY
64W/QAM2X1FII38keT3UIejgWbpnC0r6t2kvF/XFUA36WuFr5M49SC9avM91+jDmxpR0bVrGeIm+
tRNY18OJqjm/FOMo5xfAY1VrBjMby3EzWaawBKCvaCyPxsUV4CJLLXTMxbKqOrbvvNFAjUAT2pIs
+lJpnyeaDYz53FDLfFB1D+QpMnSFZXxRLdz7zxYok2DIXcjefZodnQ2XhV30+UWflrJJptm22DXe
3slI0sqGLECvje4CriNmZuJhkaJLN27duda3ojJzG12mrC+fsrz35oteEad5UBARNfd5Jhv51RXK
mO8GirWufSN1chk0tceKOShdhgY7n/dEGj+6eukLHSCv1msu5VTopekPlbRMFuhG3hVdYi2uVVu+
ao0ltzatq0S1+C640/RtpU/cfHagP1GzgI5Mq7dLbXT61WLZ+ZjFXNNE5/jUyprFHxq8cUPSUi9V
UPqk6Omz/LJ0q9LvF+hKNLE19JAidfuhhGbMUvSsC6q8Hbv7Yepz/RIVMmHWvta0NP9u9cychd/q
HpeXujUrsE9Ri/cNZMErcIiCX8HwBiOoLLgyy8WiCA6yDz6tLDWhG5wrMyAFWdS1XpuCbO2OmNlu
JA5f7ovKza1vU1d7aBy2ST7pg8+9rGyuLQXFxytNsUU8po1rlTe15Qlj14+9pFtjUvhqv5vdKb8j
5jhUt+CBbdx47PpUQPPS80broHM9IxdOBX3oym/NcQabH9fG6dKlUw9rbZTO8JIz09Iuej0TnORB
qlk9NwYfMQw4RJu41Bw1iz4pM802ett36Mgd9rmnrDHYdYbgQrYXVg+60ZkFFudguaF+q2kG2B4H
syxKFypYVGSAiNZkaDL9Do1EZqtP21lmORCcqSPmbVVUM/sGBk4nfWIGwu8hVGLOm42jnGWLZmeH
CX/MJ4gJdbSKR9drejug2JXpidpDLXzTznVVBFaPSt6OQjBtvOFGgQMSjjZEzYK5ZXS0/AqcAgqT
mSsL2uZgVPshNSq7uKl5VtwZhSYtiDUuVqY/S7ooLwGvdS5fmEtr73NlgCTtZeBU165Qn0XifSGz
LA4OQCT5tUY0zTKDpkKY9Y3WdUcOc9qw/kpOgFp96sUgrXt7mEw4XDaGKUNP0Eo7AMltijtNUzgs
dBoceWGkw6h/57WpbHTEqlwMO2nyiocOVECHQ47+WfiqujTEIa8mQ0usVNNh9+ai4vtydCq57YfB
6MNFL2qCRJtmFvMYEsWhAVs47WaB5G81BJo22+1tCSEx+9HsGm1+pK3B6ZXR9UI+1iob6Z1o7coG
fM4ptPkC9k4f+CattL4IyFAYw60x9jMi3kKn/TYXEDE8zB4M71XnuH3zZDH0Me+1GUStReh2ha0d
TK1d3AtrpNq0SQnu4nUBPDiAoFlbCO6Lsa3YTdb2g/t9FPOQfqKZ8urE9CaCbIi5mM4mF5LaIVe2
7CImtXLErIwxv8QFmYttb4E+lYEMCFLsAYqtin0m+tiUCRGjmDYGlDbma1fWk9ij0ckllwWA3vlX
Y2ndtPcZJ6q9GkTZr+3BcKS3UG4RWlibuUmuJpAYqGCAFgRJ2nXr+1Gy3WJZJcP/3QpqHWxnqAmI
7a2l28ulnUWgEatyr+bUZSB/GkoOs90xQ5t24GzmeXT0A/6/S/TH2rL93//yPN55RNvmh3wqv792
itZ/8NMn0pzVuwH4lKISg+5+EMj85RTpf9rotlvx5GB0QfQLf+SXU0TInwC1o1kNaAhwHxz9pV9O
ETH+xF8F1A7Waq25IBXxr0/7N5yiE0QPanlgmUZe4zjGCiY6CRQ8KL+YXttVQUm18o7N9HrKFpks
U95vWIVueQUWdx8+BxLnZg2MqVPxS3hsP1ghSbwYZDcCwJswSMD6zBnaoLXw4DGvGBPeJK/W9dfH
v/bgjjnlvxy49WPRnrj2CqFNA2DjU1VpCh6PMjfzOhBTflUUaGAfMrnT0U6xH/TCS/CAotQgpusx
k65P05mGFMyjQO1fT5DQ+DJ0N6nL7bDr7K/HefUa1JmhuKFCuLCbhTnXrGqzROF/SQ/ebpHbvpYa
1l5MGfJLReH40Prtk7Te6Ojv26PJNqo1QIPYCIvdOxsq2nJbmcaVB0LJwJp4Facaf2nNAR4TMIW+
JUZoJpqjASoZZOqpImB9FcUPZHHybeOM/QZuBOgmnYOJh3ZrUMn2eNqywDaaR1aXQwDPQx2Q7PRu
SaN5m0XPx6DtzK9ePs+JlVk3K6pwy/BLitpVl3UKkSLmJSjb4iVGvvCCTDoD3UFNwxk4DJm6M9Rs
qeVbpCL7ZiFk79TFwWzMzAd5AQ80RovtmNmBqnZLCs10EFI/tHP5FdyZu6HzSCT6xd3VeQO3Jc3C
32/6MYd3sulrv4VHVtAAcMEn2cVmylwNvMB1YAyt4VcDZO76WqVhzVm7P/6XCQD/vlP6Lq2dat8P
/dVYWmlQwzMPIL0sNmmqT36ZN5/1jJF9h6kUS51tR3254tNsXizS8TPXBRefmM5F4rjf1bvPX+WC
IU+IKvMpcVJNsywHB28dcMNqtwrEBJcuEfzSMUsfAqTwU7mdzAJKyfNw07bCSzKaV7GrOZeqqCxf
mL0vc9PxzV6TUa1kh2RnGfx+kU9Y+443CwSPYARBAAcstH4SRw9m28ymYnUw1cu1VoNFKoc3nDqj
GVizybeT/rRwy9zlPRDFU78tjYbs08qRl12dX2Zg9QCWv7u33fFSShsJndQ+C614m4PFNwK4tEaJ
uPhgSkEvxdvwzQVNdC01qQI6r/mhtn8ifZHGjaXnFx1c9SBHNtafcCU1lWdxrkH4IXcvEFHk0XEp
Z6Q9GEXGjQvZJay+MS10k5VW8/MlfJMbeG2n3hvVlYB/Naoo5tug6z01qp5mt6XkCmU3dD9Zpan7
PYy5j/t4QVH5D+k0PTsZuJez5i6rit3c1sHiDI0/pZm9HdiY2K2SPtdqMCVbdREOTq7BN0B97/cb
f8w7vjme66cCy4F1BdYIn/x2UadWm4U1pbDuLfs+tn3xCdX1ogEarpRYwulz14KY2zall4hu0NEY
t7Q+gjiIiK52StWTFjcKqiWIaTzRBFlRWruy0YmfLxBn6T155hE4krqdfDHqOIjuV90BZPDWC/cq
5eNKzizPmMoAFEwv9VhZn9LsQIz+0pBjqECdU87D58EW8qEzACec2/xFzROFidYDBv8+5gai32pA
bFRS54exNC9oE1rwlkn0rPhW11/ZZh0cT/horkZ+8Pogaz1UwzroXbZubUc9U/ySlyBsyCi711Fr
0VOrTYijEINUZhoieUl9K5XtVZEV11AKnePSHj8tE7VvvHwk10Wzh8NnbYw+3Rn0hTC3v22zUvrE
FmSfmVnpy2DScn7OIK1ZjnfrB1MKlCfI3bH5b9dPqS5frHooAxvNt4lEOndPuY0S5/rQw13Fa49T
0Hu2zytZb4pGR3zq0J2yWQEav97zF2P0oCHbwm8/VwRdj9vpx4FZD606gNhBsP4kjWhpjZYSu0Av
RjlkCd5gubUz1vmtcTWURhcPOhku0KQX0xktRguyRzvTybvDnLfDuYfnbcFltTfgr0DDGlJaAHOB
MuPtQjnuZLOU6UXg9RoIoIqGXy1mPm+12Xs4/qnrdXOvTWLjVPN82ZlGBo9bfyB5V/vHAwLsw8s4
Qz1VpNLaSFvyaNFrz9fnpgIbmgZhJvAsMN7QsEfZJx5rbWOX1blGMNyK95sOMBBeUOTRcHneSW8R
5rXUERLcNJVicddk5QWVZDfb+tbMLFDNEc0DmMuhOONmAjoqsjdJJUOnL3zEjWRvdctnyVgXZapv
fGtEwF7rfRUPqULdYgqc2lY7OTf7su/rnWD5vtWN6nqsim1FuE8rz9yjjcjZVl5dxUe/S4KJPuZV
Psdazrptu3oeiOM/EZp3eBHtZ1aICzFK9wukMVdnqoxq56ltUo7LNntBNrFv5mzxwGDu1vaGW29Z
6JXdLUYsIUpd2dnzsJhyY9ISHk7WX4BRCdhbZVlbnnf8Ev3nq+5ArwdyBPsc8YQZa/UccLdzD2gC
jo+emONq1RfkXb6IQWVRTVHYzVt+V09uu3JK9X5DkHzWM6AfRrKftZ5fQpptyLl50HKKeDs9MBje
mGldFY68mCIDffZho/K7o4MKkWZ+KdL2CozBwJIq/pjNrb3xuPGoM7Q8kQlIIOZp+s8F4kuRNHRQ
h9wzNqZWFgFA6xd6m0EMVZYU1cBCXY5l/sTnAbzelXZlD9DoLcW4IVoGN7Bwbyw6k9D16mfMIdsu
y5R4+sQg5ptnn4qu/IyQVvkS2r/JcYupozR4ujQAPpT6mSq/HbdqHJ0DtCP2BbZ4nKs06qU3xzUp
v9m2Nl0rLdWTbuxdn5UtxnXcNhQLuW9Ts9+nkx45ZIycFHte8PTi+JgAm92BAaC+tyD3MPiV14HT
QRlmonmQplRL3oS0BCebMJuNy0b0dRAlAmrg12fZAk3TcWjjo60X9Xynd8YQyq544CZfohqSBKE9
kWjkvZcgJLbu+mW6gGLNtp3SOcZk+76RfgH+qMgbutSfu8GLpsZD1I+VZKSJXcr5ZcrQaJy3BXoI
s1k7MALtICVcHtRo5A6qqd6CvlaLq0KAaaShm94C2U5PJ2xG2yfTpBCQVC37PL7UboX0I25GMq7B
y6ALH0QoRdhrSo+RT97btd35jbNkQUpJhtdqrla2PXtry5GHWWphbetnd7CtPhi1ne5wRALEeD56
kWIo0FvqWmHV9qAKLsfOB7Ftocp41ip8zEK/Ga2Ddon1GU/TRt0BjxxnyETvlwre/Hq559zZVSkS
DnQ8LIwoHx6PseGS4UIjqNwTFxfKWbospsoqNscQUsu0jckKkox0fjTrQd/mi3HVyAkkVKn3fRhQ
z3MUKLKaTDiQQEaMNlvlEPfO584uPqmq8RKrpbeGmN2r3O85Ny7EgiTKcfUruwiXqij9hTQgUrCg
jEpr9ZQvw6VymO1XrtuEHqo2uI6NGdHG7SJ3JBuG9O5OVMzyewsXvmy0ECnCe6syHgwBHrbj+auW
8t4bdTtKZ0v6pSpww8u2TSyWxshG+UvL691IFdD6RnU1MXS79I917r4gdrgQhixjNnlRqdGohQ5M
QFPihKRi8ELbzNn9XJ3JGeLKgyog8vE4dbb5YE5ZdgV23gwaaYDpXx6vaWwBNheQJh/DFOAHP8s9
sNeMZNl7zzXX/W7iYsvNxY5YOs5QMgiPzi+4a8ke8kgS2AsFKMas7iAXGNUQkbmdW3rJtGG6lm0x
+WlPkbpM16b5ps4Trxv9Rhbfjst/tGRL6sSDqo1bt0rBWkbS675w+nhChtCXqaPwDakEoacjxsPA
1SiCo+8gZB8dD5HjpRde1Vbxz8uMakFxCSR2yB0cYML0uMySURVkczxpzRrPGuNP61zj3qMtnkai
FV9bIICvBJ5WCE17ScuKS+iY2P7kcS9JQQy5rdFWoHtDYLWuFq4vLuobiJrMeUsQ34aug8cbQWS/
VW6H1gMLaEADsogpb7ZcZuWuruc+yO0hjQnEdQNEN1cAb5iBpJaMF63UwuMV4cKbNw3YToOamxtt
QLx/vEjEyjaZZRdRb2eJ20xuULnaDkKjyEuDIgCSaaFjNDxq0OESHf8Zgg80+g3KTVpjWCLK+li1
8cwE7Eov7S3l8mUWRoTiAshDi/3x/T2+mE41mcFAmE9nrwjtZSp3nCLj4QJhpKEdAb2RImwxu3QS
aTxSoiDcw++8Zll+bUM/3XpIwO6nVM4hwzEPEFFFvGXDPe2a4q6Yn0WJ5i5k3h84We7zFp4fye0e
RUjPDFhr2HtWOcngIHFfCHejgfEZxpUissqHYp+OWRvp1B39yr5uFjlsF6og1d17V4I/mGz0Dihz
2CAoTc0b97NtdjI4Op4GEs++wQonqKBPHWs6aPIbDW97qtIdPNY2cUtt8j23xv7Jbrpuuf3EMqnD
aXIgkCiW6cCnEtz2CkkadFU8c71C/Q3XxuRNjJpeGlnW7IZHW8tsCJAuXTn4+Lx0Q2a2aWQ6xd2s
jwGRAwKg41YNFuC/maFiVETSRMg6pAZsIhtKFKY8GPYJ1TG/rsYistui2sr1CrmFuZmyica166EA
ZWCmzmSDVktLg3ZZ4M7kFdygPkE5UjwSF5s81jyQesMOQs845FZSv1CJ9MwnTejkzmnki1UUwZxx
AMeRby/XxMAxQj+eCIIL3DRSXmCF4Mx47VZAaWtHGfpilYUo1BlEsIoq+Hgp5m0PEY2g5M0zRy9f
jHT3Ei2Qm9yKav4sC8RGC12uZp47yfG3H5MAala+0SAdn6sUriGKGYk+GklOQeyxQPst0rXZjTjy
XZG76F+U6w4bO8031jKZftFP3W2atzrOLbIKlef4cpYqsmGdE0K3IxciMDLY6+M7iboc3w9peicn
sq3L1rywSRtlVIygvxfZ3VJPvmxz5ZeFbW3zhn3Vxx79W3n+2Eu8WrKFd507oDfPTOQis265IakB
FldJvGCAWqhWq3ASlQqLhSyRZ4NzwKQMqlp9swVY0IrzkqMDzSzzK2IEI7tzZ2Jtsfo1zJ3zcHyy
NePJ9ABYQXI3XpBdwIMKJbqxhjhojxJtjJ5Q1z/6Gsfrm1MGqCqfN6aYptDJjNufUajVojqiL+hL
IV52SSpTj1wLkG/BeGIVoKDRytV7dnDLB/CPxBr0aWJEK/VWaWNzBcz93llQ/kImSy142LKCqlAp
yKscn8ssHUlMgfFETdfTDj/tdr1kL8qzKl8z3NovO3cIvHnOo6Mh1j07Tbyxv2xaWEsEFNZ2tanH
2B+Sfy9WNmgHJdHmKcQQ/UyxemKKUmkAVeRVg4/q4k3XB9Bm9ZKjM+YY9NHTkB4uvX5PiETQYJUX
kyqjdoDeqUgHRMvpeH18g622bXxZWOATXh8nMg8RaupGghrJ1qqUF3dm5NhNs1f8OpV6cTh+4iDz
C4RXvoe34WpNuOZK7VHhkYHXgi+y6tp6O43x8e63IvX+D0tXth0pjkS/iHPYl1eW3NNLuRaXX3Tc
ZRsJAZJAQsDXzwXPy0x3V1e1MxGhiLvFAXwmdrV4SMnsuf5pl2cfeOhDGtt85jLfC8mOHuzHXQzQ
tJi1rjCzAkmy9IYVmHlC0UZ1sJE89Cu7k+3K0KZ+7OSY3N1fe2MD3otfiC8+3Gx1AUCypwR44zky
iuYT1ubi0C/Zoe58UbSiDiozDvdJrr9BDIJj7lhOg+lSE6fkTdgeepyHQofRcpcp4zlUnvKwPwDV
LLmakq70XB6U4MYA9Ma0rrxGnvYjaMGJH5dFHLFEwiDhVwGoBvispxBYNBa80Bw4NF6CqE3BJU3s
bEe6XlQQ3BMgFGRsxd1T9J9ckQJRiJr1hwmoRp7Mbf8artEjUNifyzRcw1qRXzNhd28Jf4YzeXPq
hB4E0BOv6ATFwrFpCqGOnKaTPxqBJtLFkrDkRtxA3pNueNTRgjepxiOzAOrz0GZNFaY6qbSFPC9+
8xU6ViP7+jFKfyrVezkGjyPWrgJLVeor4hTJvuBjiiVeT24w6TwSGM3oSE1B/KTw3OGfGBFcvcby
jOlnzC32cx560B5LtyaHwEzDYYC0IR/TJTflEFm/atxZFJA3GB0D6BfclHVmvKvTD0XUgM0FXVrn
iE6UZT10OcfkWOy/ZduEMPN4fWk1K1ZvZWcXHHeeuvOfWdcg3VP/VaxeWNggbKp1s9rWaB0nyOPc
6ROxC5gmkcMbNC/9GE65xwSWC0VQMKOtVGSJ82nNCuZPfcVj5eZIwTH5HKg/lPT0MklT5x2BIFYm
wRHdXltE6XBJRwfsSXPz2acItiTkpRh9/GaHxaqITknbpIcUY2LNFMHgz6NcZRJ4xRTl3Whp5Yr6
DXKzr3CexiszM0BXER3wTmQlti+3+eBt9zNSpk44Bie/9xxUf9EcYFO6QqfWgg2P8njoJFx/MPuF
9a3zneC2tDHgO4zp0iO8ENECUkQNYbWu/grDRmE1/wHg4qsRguXBMk45dCekcmJWSgxTRYY14k0c
E1A03nuaLuaYGXRW4eRcVpn9pc2Cfo6xpRiG6GSDAaduYAfJgyDnFg1rYM017lPIEnkeGwzqfdrD
3dmMf7mLsPq5d4p0zkbsZmZ/48n9DbHZzDBaETQtwPzPuu+gjAVn7gqKHFzCM1yUmPl1kpXDmobF
sNI/qluOrt8up1W1h7q1/zH2FA5TgCZTeXkS4oxO3MynYISCGb/c9w3S8IR7jWnild1I1VMwMMSC
iy9Mu/xK0KEPTf8YtzqqIDv+pMrJhW2zwnC5OV9YU8wdtu2pFvAGGarWj/A4vOXNmbIWjS6WpEZY
WhnETV2mEf7dI37gctLpFXrRezsBgkzlca6RWw3EEMN8/cfis0D6gGY6dDHWsj6PsEUtD3+sURGF
ZrkPTF6Y/SLLeMSK3eepYUWHxiHXkBSUAeFXeq9Jc/M8x70B/nyJs/7Hkp3piiphuvUrmbeibcic
d3H0kmTkEvUcqoIUD0Zxc26UrrBF5UMrNz5FAIl8D6obvCxZHgqABoOb/Wej8JcaXVUkU/pHQqXg
1k0VtX8RxQcwr8/eTUt+14EBapWSM+nWrmg58opF8CvWKMN6nX+6qf+U4VIiXfOMBvOOXT//LVlo
j6lFgoXBvg1Xwp3oWXUYkSJVJgnMKCkdC8icwlyYFD9UH/2evYYf0ODDcbBdLe0jofILV/cj72qC
ey6KcQuPfe4n7DM0eFYdB+K6AmOi4pmucIwLN3MO7Tyhx50IkqPc6M/gj791Jg5DhM8o2pDAosY6
vCRtUEKvlrfMqkJGaO57X737kYgroNrYcYlZoOthlOODRXgyelQUc3RlNEx/T5ZAXZGU3GHzOcbJ
aUh6TBW9DYR/hVCY5WvjvWCvyQE1+KxVPN3Fkn4YeM0LojGZpVP/VXPsOV4C+JFENA4F7Acmx2km
OeRIwBhd5wVs26Vp1wEb6bFuWcsxLhC2/2AD/7zWWBPTWnQzMpFRFfWePTojlAxdUuoQ8fQOfw2U
j9ByIdGuZxaXONqETix/ljlcrqFpS7mG8Un2fdHPnsyBzjv8a9hKWWp7XANIpMq0EQ942oBkMbyi
RfGaPidRe2iQfz/vo6LkFSOpvHT20gCJyIlO3TLoEIowQhOCtfeVVgyAUetV2AQjczot1540AZpS
iQe4ytfYhOaE9v3L9198XzUokLFfuc1RJMObsP4F2+xlsXJ1dkdYyXvMykW/CNgMw/nYc4v4oxrx
l0NXP3IfSfw+6qxJ0lc2UWjGDKtkvxbZ4J3HIHhCv4H1NwOWq6ORvGQJdsYnCxRYKqsCv3fRlCy2
AjMOH1oLjluop9Sg4usuHYpk4azwZ1z4g06KcAQKAL3XVzjpR7hEtARWQ8amLwzWsVV4iCXrjHNq
Z56jRtuXNnF5nqWLwD7k124MpjNmcHGbxCxygykKX41EedNDjQEKZkNEMxynyKAMZuu5zggy56fp
P+iUbV4n02WyIBc6/QM49oMMNBbccI4Tj5GbI1MsrKewYGx49fGuQjomLolm/Qmb1k6OfO4DZz15
ff+VTAg+WuT70sifg2ZfTdZFJfa76YvvYGc59Bg8V76LBSAQq+ZxG8lqCD+BbLJnkURJ0UCBFgMr
Y6dQNhfDL8D6QBcFjsp5E793KSqaFf4PlyEqL9VfUBe8aYvNtJM3IEwsBqsUQj/aZTGqL3H01Rq1
XOb+V8ZIcyX00c2ILIATr9U80mp02rdVd3UZaSSAx2Q2RTzrY++ZucQrgD3G3DdFFBOUD9/HTbxc
ueL5AhVAPnsWw3Zkn3FXIkYqjH6P2JudT/GERqqLLirNKjTDqC4h+PKl1jeZunAAJfipoxQout0F
qleeLp92fXVclZ5hpnpZyGWFDqCC1BU+XonWXXdMlT5trwbggIVQ4MBbhKfKa7LE062TGTrI2tyd
EG1NjBjNvHEg2EP9A+XRYtmsQgHV6y1MyUU5vS4XDvMVFijzioR9i5ZtrZK4lfjC/MJzBi+3VqKK
LprnQ7Ye5iB+nsLHeDoN/fQfp/qz9sPnpZ/8AkL3P2bFCGHD6V3E1z5GfRPMxKCyuuDkLxW0Z/Dh
D0CcUpmOmFFikFuum3dpzh+FCORD5livcKEKrGKoZnMobk3h/xAeWfFKAIiAppAjXC1lVeNBQh89
Utz+4I8pShVxszsdbL5ElB4alo0V71P0YSp2L5IOH2Zi6wFA8VOn5HzNsuQ5oaw72qH9xa3zg0sk
cEoVfhnItXPC6yvvWxi1k/UdbdMjafy2mlP1J7SiLzrITMtlEp8DLJ1o2V23shYijnApEDmN5sVp
o2MzIdIpa2yMpI0Ea3UG970xZD06ibqna+H4UTm0KHaNADzScfUu0zPB9piK6AS1u8YepJpXOniv
ZWdynSKpb4X0DsgwWXKu0/EEZvrkBfbfqvyXkGq0M5v4vgYIMNYRihXqdVKPiCQCzEdfmlldQjRg
ecpkifl/yPEniZxSL8wDCYVuJKaxHFTg5hjSvQKBACUHm7BwtKyk49PFxN3j3DbYhYIXoVuav5Sy
s4QWV1FaP8fZEziZXx6d5UUwNMWyjYvEX4c8NRzdsxqBjbpkLhsVD0esJgxKNQ3Jz1VG0UVQFubj
9rdgwZ0Hmqrn/RfBfmYvurkFoxonCIT6c9LS9Wn/NwcRYdpow7Ho/HUuNq3k07j9z8CnJc9EOJya
KQuegmwNn2wDuk152A862/nst23ys7fUlqM4WMbQKjYQViEFGffQNmpPbosSlyV3LAA7qEwhQbUx
FxRnW4hpTQ8x33QihJDTCLywWJHcZde2OyJMgDV1ePYX+UoTmOJRqgyGwFpVDZZu4P51l7yRcbFP
9WZJj7yT9pGYKMnHPgB+H0gciblHEiV/HTQicdCVPGWTxS7adsGmjo3J7gPk6e/EN0jko+9eE4KS
tMzrcO6aGZpvLtSROy4r+aiiCjUnnXEt8RXyo0WFXS4QPlRN2zDK10xXLv7Rt9qpe2cBa45ocWGb
DNbpaFVgD96KjjgAHcPxJbaxhjrFzhSsr04O4Pt07sQQiK/dpx708AsX064928b/bg7QypBWHTIJ
BRPWXvVH661/pwafGtAcprR3jFFRDsoHnpjWQpIh5iuf5ugQLPV8TGtbTXDWXLLxox4YLCRpoh/W
uUYHT5fzqkNT9ApNXk8mdjv5LI3OsaUAnifyuSJvopBmGKtaoxEXBuUx5F5/o05vsGGYdJcxxo8f
di6tmLuoJ3+A/cylMXJIlx9DG6XHbVvKsdX6F5o3NimnCizck73XPPbtwn6n8x8MBGDAQraCyGru
vRAfQ4uhP2uHVyc19jnQONs7rCQx2/O6/s1ZPNzDxQ9Kl/mXevV/Sa6zB6moOsZZ86kXPpdOSzBP
JSa5rPOflADm3lGTdIzCYqa1C6gcDA0lWV311Nx3HH6JkR/kCZqcdzxiR316BsFEQpr5GIYKebwd
dLiN4z6IMcB4GbFzTUMQgBui7XUjjjB29z6OvMOgvoxFqLzuJL16xk9h5fexrSlmBxvyk4ewtUMv
YdzyzWtjsuGn5skD5sjkvuISRzPK0E8fMn4SCxIP26wej44C2bYGElcC+coArV97UIc1eG5SVxSG
5PukUpwCZ2oPU6z1gULFd2t9zP+1XW5oyelF1nPZbocZxNz8xH39yrj3k8QIqDTrAv9YmH4B+sZi
nZlfd6JOBqAVWmgGlN83B3RIuCc3CDSd8HoGEOgDMgg+oGoKzgM6c4hJQIk3WoA44LjRSZacWwaU
ujWGlmKccYrpS8oT6O8DikWHZsR15ALG2D81+uZcpWAF7bK0lZBxU2FBRppHcsRLCL2fjGBP8eya
7/+dqGmwZzuDZUKxdgHqADSjaHolipFNt2+hogD0ekwoPAUhSU/7SZC2/g2pfXQZwJRqZn6gicxO
elNSZvg+Lg6Cl6T1QGbNTVgE0egfgMViP/KKVmAZF69KUXAL0w8CSuq4LZqOo583QC+dqMcjWODh
wmbOypUMSfcLeN7AHbbbG/w6xAVQTkiM7M3QHAhPPpE1/UQTd7q1UQfwNO5DYH7bETe4hjatVZgx
ePZ5dhjIcov4Oh9SV/8ZeyHBJlDMFtR9DsE1n1vjI5VIqicNFeLVHcKHENFE6WqzM5af0wJYGPiC
ifVDPvH4xwaL+hTLzygH2G18NzmyMfiCTSA9xrNZTkzjg1DSHOQg6Q1y1b/JuiQPXrYAD3tlq+8/
YmE13B0mst/iKuBQKhcaAv1uw7AJJOHHTMgIGbkhO/bCO8XTwi/CiTZ/UHsii5AH5eASbTD3P0Us
nh5kU4JJRvXNeHNownzH/sDoylzCbJKvLcRS2BeX9P6cjxvGm7xBbb9chY+AKZEmt0FBDMWh+tE2
DlHO+0u06SuTMYBnETR8i+wMvdjmikwUJ027K0Z7HI8sfSQMMQkN7R7NKitkuplqCrqoWsb4xbcA
S1M1fIxxXOcqdh7TYPjYD42Zt6TwWv0Cdv+nnrrfmZ2S8vtNGDLsJ5eOqpBXEhSSyktokgfKBqi8
1ENPX8Y2CzaNxZ9wiOTFbDUEzvc6DyC4Pc0AAQoVhH+CtMbiD2dRB8SsyYMOTLmkWM8BWPX/mHg2
oiFlcqYV7XDZxmGIxiQEewkfZVrq6D8fvPY1i+uTS7rx3IKcbHmYYXTDzI3hOzpiO2eEdWbJPVpG
lg+S/AcbDU7fRq/3HOIH34z1YyDXZxr77x5634fEY+bSE2q+HxJAU+8YWNh5PFAh/cZWhmvz09NT
f4/74SMY2Yml7V8rQH3Df/cSM6POwRKth2724P9o06QcQ79+Ylp8pN5llyosK6KTBgh9binFUoxp
xQqQWYf5UjufjafIaU39Z+hMljQAPsksNCOdk9cW4EA9yPnQalyTCzPJff8odZiKQ40OpnY5ZjLs
Da98pfyCL018UgCDT9GgX1u8a89elFaL6gdYQiE9psw5w7rk3aYlvM98dK6Jk76LPn7eTwH0W9G1
4d2rL6Kf8NKVKuQQW/Duv3qyvOL6IiJjgXuqf90QxgV8EshFz0BizxD4uYH7U+MJ4ducekh5Q0ht
DK0MgQDDEqicGXX70oGRUEw5d5Y8SFL+S0/k1gcQAalUVwh14Fc/u+w1CBn9BOq9dSmjRCAdnWIw
9dn8uVr+JbEQvVBQj6HpBu1MIc2oQFKt+d7B7RdaJ/VQgR06t5163JsSWOOGcySbJjcitbkPsxuk
JpAbpl2PFRsarFiKuoF1y5BgM3J3s+WrtqT+C8tdtUsR90ZpL/P7dSGN+vLSdHqyC6iSLMRqm5Q8
d3BKAZrEW+M0UzkaE135wEeAXsBmu1FXcQpcwVsJw5qDBu19W0dVavwOEcHidR6XDk01ou2TMKtk
RP+auN+/30Zb1N9pLvdn1SFc8URNfQ5lasEJd897uVo3KQsN+rLXjpeD+jAAP8Dq91F3rkGdIPxQ
idz6zZ/9HvkW0EMZ5bx5jDkXh69/VwgU0NA5qKBbY5BEqQTGbsPHPvP/ZgswNTczJ9s5PYx2iDsj
Q3YDtl9fGmdhOeJw3COZ6Aczbj4w499QZB6ITPmDibPPNHbOUxP+dHwL9ULoQ/TKZQyliDJO5dYm
AwsYwiSw9aeJJqChBlRcGxpwzOjMQjItvxlHxd3FpbtqL3KdHzTzxmIGKnOEuXJ+NM0mDgVcb0Yc
rKlHC4rZGbGEsiTkrXXI585Pmo20l3b4mFlUWESEdNoZbrU07MCS+Gny8B18q4bQUAhv6K/xiPWz
iNabCz0hLDPoHXsWbv2QYf/boXWcqcB0D83pVnBwx8ALKrNHYf/4yxhAO+bDDzAgZS8AVxlmYP97
3YorZNqgADcxtzYajMfkYrbhi1PtD8HAjVbZLPxlawggGztUVvp9Ucfjcf/17QoU/2CbAgBmQr/Y
n2uM1uQwJAiTgvrDlsg9wzZbe+XNtan9zTYhTlPn4BRSVNudym+xy6ptWPwYzslF1xDmBusgDsHa
PO5/ItLMyLH3cbAMATrDQPIIVSNqF86TUzwu9ID9vJJAPzEL3mFuok5JPRmi38RNABAMtChOJPCm
9sGZl6NdlXOBigNeS/dXULfZqRbOU2g6v6wjjvYOqrjQtvS4P+h4bvQtmUHNBFuhm6k8+WoRBXbR
JQCyhjNcllPV2MlBkwkNJA7CPmXtrTeeDUcxFe9RKpB9rOcWyK6CwjJCA6lgMUEnjF0DY/YqRPdi
4Ll4gOurzdU4t1eeaAGLMEB9F69pg3JQtpEaC0gCh4OMxIMmQVgqfI27dWNVaD2pC4ijVcnVQS1+
aBucRIxlMC522YXVvC4GAH/l/vREoPGLHbZwAt1HNv8mPQ8RwwB046nHD2rSAalno4MlUTMCU5OI
I7BiayPrAlyQV0zL4jzwiV7Y5J1dhpiHvdfonUhBKAPVokSGpBDrxy6+t1B6ViJkN6xI3LrcFIYh
NzTksH+rXtuK3JmnR3j3UKDTwkWOFnqv0MVugA4SCy9cLlEoYUwi3glSiucRt+fFl/JPM4UHptUb
ZfPdCyf+feXi9aYl5rqoghAMOy3CTuUhLHGgZd6wEZge99ssw6zoKMRE78qZpgWIGy0gctF45Ty2
LxmHb3AfcbpNGNE4gQdlr33cp2D4ko8q4gb4TXYDjpM9ps1zxCNRJFoCsM3GrByBje5v5CI03qSk
EEFE7vuN2Z1Xp4mPezWvm8FgPoeBtBtSdiRzdw0VBRKY9S/7dDrjAgPCSKATsikpgla8Wwcv+reQ
FhHiAdfXvXLt98giY6RjCbDU6GnxH16Tc+zCb07omlVt/w7cODgbZRH8ZICxB6w++X7NIBIy9rCX
g12ci/KFYC8ExHnRXKkp+of1c9XkmLNqWFLMmuiTCRcQC8KGOfDwECqN0eY9ta/rOhpcNH2KoRmm
71mcA1jZ4MkBEU47aJ+aGk1IL9KlYjUW27mshvazrv9E2Ex3dFJMxkMMMS7OenC0E31oAvW8n2RX
ipMv8FMBxvrBVqm+R63aQep3MkD8Oly/iW0HGLzxzX33Q+0PAYklBXDrKhOJf4WGiuQuV5jZ8YpB
RehU/tBl+ZC28dEJgLQlRJ6nif5IFDzs1PWxrRVcZMrmN8+jwWFXwUKK7f+oSVolOgKhEFCo49rs
Chnsg9QJ+a6tres4lZb+815emoTrYkkTp1g0qB/atHjne0hJB/HmjqY/OaMb3Lu2KeUmcIla8ZFs
ql7sqsXxNH5a9TUVFzcAL9QH9p4t52ACVL0hM+3WMSfb1L6/qTG3c2FCIH1JMiJmFRuw0NZCm6i2
aVNsYjb4j0/QR/j5zObfcM73RWvQaDZ65lCOoB1ZevvRCgXBZAScb/AAxtXxcmz53H0Bl8c+3e2v
+iV7Ag+JIpmh/SVj/xm1PLcBuD2QYUvu+v+J7dOMqfxFG708xBDb5QITD1rHpDR6fN9fsXhrurd7
ZYVYndngXaIC3QcBWni38KV4U6/uE3piCIeVwE72BjaaCTF45ZCsWW5TvlwX4hVI1Z4uAI5fB8Rt
jlH9CX0uuN8Zf2rYiVsH6XKJJRMlxdLsm+MFhTPVw51liOUU3r/acaHsNmB39ht/BZ6QzymMfmwB
IOpYB8Oq099nkmDl6ayb3PWmtgxk9Ay57U9uA1C4s1iKDjIYyHUh8NFD+7Ty5h9ImPZBqIEcRNfm
IFeyY5/JXwPe2IMdRAYqHiH2cXAJtSMrnnrNycWImteB96+JGwBG0EGj40t42XYpdqZxOBNjp4ke
LMkgvgph5eTxVw810ljbthrjFre5IMCcN/n3psj8LhqRO526cR6KmHivYQvKBnAeMlMSUF6jwZYF
C3Ac8yKwMTqDl+pcLyvqVYNjxPGHzIdssrg5twBbywkbXCr4DoDsbLqszYe1CTTTeTiME2gIyrk9
TbTkKhZlu2mYa91BjE9aRNyF/7qZZI+OrwHGQPSjDYJxDIRwcu7SI3DbuOgN5rPvcVEM/280ZMY+
IuWET6J5gwRkzifK5SnqPxQy09G30bYYRQ0opcM67XXUz4te/zqBg8s6AyLlJwhHCAx90WEZCpGW
e1/m+OMhaEFjsk1BkMU92CSv+9FS7RYm0OFBhe1bZuHYWF3yEvrYIDcocTdGVIZ3+FimobmFChRI
ujzqLh4q49lbMC/pZVXL6ygEvaMl4djph7eKvoQXmKXSc+dxDxESA3RstjmMkJBfuyUuxGp1GfhA
WwPcTWrGfDWs8qgW/rxg5Q5rE6z1iQjk+dN0XH37w0dBfhg7fAiPnfeH5zT1jIkSwhmgj+NRNBpT
M6SpPlGYpLe133zVRYBu8dJcpBmbMoMdEEUIhRXV9SbHysTmbGhUP8HrGUf3Xq7qrKBEy9PGyXIv
gKogSuij50TZ5Vvuu2v+IaeC8HCa3ewcIVz0IkBKOCHkiyz4APLoV8gowCkNQbGAs4IccMm2IoNO
beYGGqZEQ1LkLxcXX+MRQR/phUBdc4lZXDjwQF5UkvY3PxNw5KDD0cH84hLEcuDrlGDmfHXwIePI
QdrD1zGlbywL2jOdccXi+CEdmaV3I3Bpp3N9ISu96zHrcmfUdcXi/kxkIyoQ8Baeg838tjVRQz+M
lwizeBFrB3a3bVqm0fsMUOOuAEYfRi+ulsxCld13Tbn/ngyoxXmoIRDeT81sTu4KCaXqkrdvgGwk
HymRRwah0nVvh3U6XSDPdMp0gK5itR2BtkdBykRB1hJZYy/OE4SC3XmXEPZpba/ttLKbmskzd5f5
KN14PrUeeW19OAQaCIQyn/znuRJGr8U7LUn01aQsuO7T5rz6j4MUCENw1GFwDTwWDQTUdVY/6t9h
H6in/RQFYwZlpSvQt2voNxPSN5c2QZjwBlb2v2GufYNUInmZOJCTeerOgFDGExuBKszy0xFX208M
GnjenRGtgvR9yOKTMIQ8E7q0w8B0BLAji7DKKB/6xVxmyJmFMwfQCInq+7wOHRjhoLnbkQBBrf0P
sxmdkbfy2k2BKiH48EtjmuPKRHMV3H+G+QdTBARPey1impRuUoeHIJOqmLCL4Nii+0LbSqAnxDoq
IFR7p2rgBD61Tf1rDNVDF/n8Yf+iqTEEXpHpb8YTbEdHntrNGqQ9bKZTRVl2lWhRCoewF6Hixxgo
aRqCTokcSIQ2HJLNEZK+1vllt/YyOIcyjWEWuv3jDl27HhYb8v6cCg08N3bmYu/negblLxSxAAZ3
PCmDVAFk0pEhsgo4crte6wh8rcfltykRUTcN5oEFzD2NzSVoQRK4I7iEVqKqupCEO1j+cmLect6Y
kkBCHRHBxX0mEZRne4ndPy7X7mUGP1gtgeOeMjeqIPfiJQwG86nOpu4O2O+3crICD8neof60UCQI
cVi7oHnoR/lrbcHLE3MK8eNeoBT6Q+etpccMVWlS00c/+Ii7yb8w0f6z7cqhywJNQbz/oGZDTN5W
orqkaQ6DDUAKNWF/612bNyD7SgdoXGXMu99BLr+3d9x4UER4VB+goVxgXsrqe1SLy2Kz/hbDTlqs
I73BXpiC+5AQq6wIgB9/RALfnb9hghDivTEPZjjA2JPQwWlKh77YZxN4FQuRRs6VboIrPoCQ2qBo
Al1k0ULYdpoYjmrgFDBB/N2Li95+eEC/Bv+8hhB6G8kFf6ULFQ/4f9g4fnZ2FSjqeFnGDmbl3Y7v
syQ6I7SnrBMSXGTz7cYYoRPM3aHPSpCVfem20VJlAdQdsROAwie3/QuAoIA97H81TC40uxzzzgTV
fcza9Ak6+ZfMJPxiFnpLiA2vcb3E170PwEQgrhLaoyJJMLNZMXUXKHavnHMIw/fzoKag3DtQSB5L
zzcLBn2zljWLxW0NxYMPr9fRgScGvDPekSxZXwaD6AGvv2AnA6DjRvHDzpnsVyxx3elhhicfZEoT
FcOsP/BKTnj5OnvmdLqJFFIiim8VMxxU9BotTSah+ZEJK3d4IGtRRcYIWQgRnLo+tN5w3g4clRrv
WU+j9rsNhPThlrGRHOfVvQWag1HcSNYRyp9ofRMz9r7BA/gXeVI5a9ylAH2GoLqMjAUI30Z7SFFo
GKgTwADFbLz2nEbzZ1rXUEfiHPVYb12QeU2eEd8E7wLuSIRQ0WsvcI0Qu2LJURgcZcvGYl3XuSRZ
ONwgeS/39p4RSU9BAq6OJetpxwqmIfIeYX97Auuf5fs3PxEf1Cl2dRo3w03qNOwwUQhp1LR4hzk0
4gpVAntYMbZBMgJF2dwH4ZnY4HPvsRzl9kczk6GQ7jDCDI8UT0b7px1GpJllRbTK5REvd14Dofue
aJQ2v0EijidQDW8QlEgwNxFwRPjpqwj8HATbM/SuAuUE8bLugdLoWusBuisBQZEPaeaEzxOb4+7r
iEX9Dzin/4tPLZDiEZzgCj1NMCGnanCRIAblN7C4dbwoEiNbAMwLc5qnHaCYjKOf5np6lDM2Rq7a
YRUi27widUJzTVY04rv3b8kMYoIgZR9VFl2haGTlSvXf/S7tgIudbMOmkizgHVhvK+FTBmkTcCve
hg8puqho1f6vrDv+j7ozW24c2bLsv9Q7rmEeXgmA4CyKFDW9wEKKSMzzjK/vBWVaVYQyLFXZT91m
d8qIK4EE3B3u5+y9tpS5VWfwwlpYISxhivvxN0b2h1XzNhfTZp0TJuiQXCzszA5rfljbwSCalIPv
lbgN0GxTtivGij+gHyJbwabxE5pD0ogPhAICCB5jH0VifFGDwVw3S/+lyepHS2Bd7prhDToPPrqW
1T5ASI6gOuuRzwipow66SNOLHn/dSBQk2WqthTF9CJv8Oy1JbdWK08bQxG078GCKccjZaqF4j4sn
3P+JPeeCdcjDtzKovdpg1vDeFa9FnYnXgLNfRkFLLBtr1VkBm65GHE8++bQgVIdd0rI5K0SECnRV
gKJYlIsHBZscW/T6MObxtw/nQNnwBBa+CAHZmvPxRwHWbGTrlbivRTk4hZTSaaayBC+Hir4KLi12
b8RsWIin0jyFlsHBbtGk95jldrFWcQZrptdmmB8iPz22uvVKdCaNczPq7cJPYdH1IVqqXmMD2b0O
QdFugz4c1hqIPQqsu5kbsdIzHaj+zMlPHhUKgoKAiZ8wUq8tR51Bg79smMvQJgFVdOWgNg/F8rm1
TLEL3XTG3PTomsScnSaI7qk27KNWMhANx/dhHlt32ZtiisUqASwfqfQ2FLVZd53u76OHrJ66bSlE
TIwEWYSayrSDh+w5VMtijVvmD9+qR7dIRYRSPCLV3MtxTz6oFeR/4HzRoAr75gHTkDME5bXOh8Gr
DNXWZcO4KiC2tjTejx/v1aopjX0qmme6UsGRMgIgAaNumf0WTTNd3jSzuIOxpV0+Bl0+TLnLU3jK
6NkeaiOUd5ollY5eNpIDiiXiEEeCCC1PDEL+KllE72FKfSFNfS81phPCXr5xJu6USY8diZ2cqwbA
e2u6M/faUZ119gpj8oRw8x0BCGArNPplYE47IysLe+6EiPMgp89QcFGmYcqRSgLFxI4i7rBAeZZ1
rUn53Wk8obFftt9ShcpXyedv8+KV+zieajotvrGg4wf5oWIHgl9AjcudiepXy0XlpqbSazqV1xj3
hIe3J3IpW1krPx4KL1BSCbGwjJG0SR+lUT5IWkXTqZLfRRLyNq3cjvyWct0IenemLy3f171Mj1LK
XXUwXgPB3H0gHuJS3ec1pZCZFRaFNXpGtYjrldQr/X6e9V3RIL0KpjxnUcXqLogZhqdJNGwZhQIz
ARX+MnOwkNG1ielIQVaYQyW4i2fpXWoHlIwJ4oZ6YiAHGuuRTtkqpMv9sRPJayTHRrcpRA44smi9
J7C4E6b/1ZxsRUWt/bEBhXP2ZFZGvevUHuEfMg9+rr5PlGI4qPRwoaCuoylL2T7JPpCUjveb1BrN
ngPSfT81g6fnWUbZrRo3mRJSAMQosTFmROUSZm8Xk36y14a2taVRb90mz+pDPPmXaKsu+67ayKod
TxVXeZgUeBYG5MmyeW9031AgFR6+FcWNBWmvm/QqkxbYxNIN+wAx5Wl5K33spzEvV6cM5YZDKkuT
HxtUe5KVb/C9aTIiHsseUssct3MHZ0FFSmCADXSnWMN11Tc8t77lk5pDvRGCBAVjpAYuKl+MDiWV
+rRU+zuhL31n0IxvH61ARYl/GIg9d4nW3z4aAsLANOykpjywajpFy8QT8XY7ipAjEtDlLRkQPmM3
wtHRCJ0rET0c+Dh58egVzENwg0ZTbGal7vGKUbTL4faR/dX/MaR8LLoJK3CbwXrKFQkf8FqGiLWz
ZkQ6pTbDQVBY+qsqu8tV2fCUMr98uOglbOIfB0698u90qmeXmF7+8jqrldIblu6gEtE4zaZUWeMl
OVCcxVO0UL9YKdE70GWVeJFsyiQr2K0O+a5FuU3DGvVqGz9bcZp6sY4jO2/fP34sk6cnXxrEXcH2
Nksa/5QrEJr6QJbWetX3R/SH4hvQCKLGW/rPVc5IwWc/hjrHebXuHgecD3aU5ld/oluLhpmFIzXX
aiqmmAK7v07do8z+XPfVym4twxFLBbFshy07mZprqmjqSe8S2R3aWbdRgu4LNPxHP6T8PIzSyOnV
8Xx6+kfsrTyQqtT2TWMeEpohR1iNJId39OcyvyEiEtDn6uPtjMmtu5cyz8y7XRPxgLViUPa0DfeT
UoTXShAOvkINp84oyKld154nja9e+wY4D+3iN3BLarlWnJagdVfRR6IVUmSatTIxJREbvP35nkNh
jem/Gnp6A8grIL79+T7K56b3xuVX8u7u6Od3MAZoew1If9zRn627eZJsZVE8qcxaJQlggbKobAAr
otLADuh+gCBM8f6DvAEsRd8iWKVqNbUqBIo4dvQRxWaeBilixJVRYURLRQTydLSSrZhg7wotPBlW
H1cbLBfQcJ9KpEG54YsXHtufio9+jHdQwMsdaN2Hujexc/DSwpOs7FKTdtX0XJvtdGeK9eVjp+xT
t7d738IMKASll/iDse4gFbvhjGopCf8A4NYjE1cKt8AxsVanlToKr6ocAcHC1kSLk+7Vf/0Pre83
VLlP4PmF84KaEwo4YHZlSZNf2Ck/AYUAWgxjzQvelhssHU2msh+vauWY5UOBz4XdiwXX/Uzd1nQG
4LyoKcTIM4ZZ2hebj8/yrxiKD0XGvz6TooFP/Q9h+n9HnvZ+FAuzufn8q/5fhE4vFKJ/QCw29bcf
6c+ERWn5gT8Ri4r2H1QL8KGXB2nRwvlv7LSiQqRGqgB2WlfQLMjQhv4CLCrKf2TOZyxs8M4w7S8/
1PxJnZat//CaICeRvAdJJxda/jeARUh1vyCNgD4CgATjyL+gwKESXzBDPw0vmBN4H6aWk4JS44Eq
F0PNKIysz7ogPg99Ps9bobUAWknQA2cnS6zyovoGBJuAhpMn0SZmBRWsjsh6WgpibUqniDrqmxVO
/VYutZ66WMtkSzLqZXOmR2tOB5ZB7ymQNiCTm50Uwdfj7dYW+6DhzOemiuq/zKFOsQFnPHIZlCrU
8nuFThDufxrZ6z5py008Vc1Lh08zci1wLE6uKOyexNyfHKuSEo/AI5oq8RCeCyiBDv41jkdVWb6Q
j5KtczFstpU4td+iHDYfZ6AwDB2iF9K9TG8Jw0dRHNS2ozBG7YQdRZmN2ns9CgDFIhxiGlZ0C5Fw
k4mU3BArl83Rn2FZ0louOgz0U8GJWZ5kYRXhkOh/0HzxC+r0Spm5pVDPZ7EL/YImtpWTTM2ACNjS
p9g1c0MyijM+ZGTccdmppESVqhJ5kQJSdytVOc0phMghO4d22jUth/jAF/HK9GV3j9BbamFumGC+
lAYGLWgIkuRjK3+WZ9MHV1Q34apO62Hk4K4XrsVWj5ubJ9O5aSWU0vT9DOiKZpN8t0ofE3RUAzNu
dIWlmEcHM1kJsgU8gamcdilgCuwKooJMZ0oCDUn2jP6wK6I7mIALdDKkP1pnZIHA0n5KZaVdG0Ev
rhtRth7ili+70sbpRx8kCSPJMqZDVuAy51xZgDuIKXxKPtY4jGLySxto1sEQgvqSxUEOPYWu+YO1
yBFzquEFeM1YfRmj3lpZgfrDDwrxUvgFr0ph0teNLMx3vUWvJWS9pXQSCyNyiyYuV1gw24PAGf4K
zPqlFTiuqrlkuUIndj/Kwv8utUpxFMdKu/eVMHyokDKtSgUQD6Tj4tL7dehRdCYzwVLG3lEzlLmt
r3HWnSoEwgvBt5SU70xCIAULCgbXe7wq+469uNo+WgvTKMh8Klw1BZ4aiLZTDwbo8jpEQmB87xJ0
q5MOt6rreTk24SmCCEFLxmdXmnXXSRMe+hQfHB4IrGUMMcrc6D16OFoOgktrm3CSRD8bUsbtYC3g
thMcTVEwkMkKzt1q5jCE37mcZ0qFmvkWBiXTdQJy0U14pYS5eUvi+R3+L7XQeFZWbRMY96pKz5aD
z0PRSHskAg9MQzhtovwSaw3ZPx08PoTEoVtKCL107MArSxN3Em5zG7T6wpiPoFm0NUhiSWKbEJjN
Cqz9m9wIP9gfjszHSGBgYXys8Ek8zCPyYpg4N3gJWDrquN30TRJ5SJAR8VpGjkuNrW04YtxuLQ7U
RYugxSKbdJNnAx6SjPQxbK2qXVp5dDRln+5SUVUXRfTLvZYOyZrZIDk5PWVclE22DukZOTL6H7lC
1KKTTvdEvWu4K6i+kaUUPYdRPNhpCXUAl7uQuFMuvioJjPB2HhDUQ9ZEgKiFOH5zTXNCeojvCCo6
ZCOxToPLHxkYXSWwRCrIERMIoUu964W93LAyE189Udk1HOKbho08B/N7qtYsUwSWOFMbowcPiuaQ
tO0fyHfD5awbH0cwHA7s9myt65q+9nO93UlKQUhz072PWLzRxYVC6elTSTtOB6abtXp67BQzpHbG
GIFVatD4gQmCh53arY1AQXuC+drhtKZIYvdhTOMtBVceiuHNajKOZfgWIYvURrfK4hx+Q6Ph8zTE
ji0ow0ystT9mqcAWHfJ50xRXXJabV6qqirZq+gkZzCSQI3UKKk52ZTKkh0qVyxDpY6g/ZT2idXmw
gr2GdgPT7siujxM8fdIyukUYwim0pjD3AtC6UCOrrSqxaZvMmpdHg25iqAd+gZBFr2VMX65rR2ny
VD8O6cP4I5AcCjattWrYhZVraLfq/K70oopESNKKSxcEEVl5cm/VP+Dd6q7eG+cRDwOcvCnY6ZkJ
XE/CApIrmMMlOaB3Psm1PeoUGaKmFI99UkiOLEcaX11Npgd21MgyoNthvsiEVsMup8bOaPQoodIW
4wpic/3d4sJIo+U0xPKKNF65w2gRSFwGUjahBPO467WlYFeV+XSsJvxTCxxTQyI3FlTud4ks5jGB
QYEcFZ4kJIQp1APIDYx7BvzZWIusS1Ypebah8KiFjz0dMlYnue9EeEcS9FDdFtvJlKm9VDQxQpWD
4arPenAautnHbpyDIf6K96r+fVPC7oYsaHbniq6anziLZZskvpwotc1Ac8Rv9V2/D47Cj+SQbTkU
uLnny39ubdmX/j5+41ea4rINUnSJCHN0FaamGPqnbVAGcUQSegXLMUgOdxxg2TSLolNkBux/2hz+
bke/8FX/hyK5XEsj4BueKTRbZflfv265ago3Gvvz3lY941lxaIbuiTu6+/cB7cuVEJIAr4PfrRmG
/imADOMm+iSBToR/lNaUrjbBtnN84h55uzpfpiH+/R5qBuVVDisgxVHMfrqH/sh5dTLSke+lrHHT
ecFe2hjuvOt3vRvY+mbYfxmEuHyDT/fyl2t+Oh2JNNDi0OSa5mtbrHgDrJJ731FXVe1MDps9x/jq
PPYr5/fj6f1yxU+AUhotmhwHGf3PtbSO9o03kI2K0d3O36DOrjNn2ERbSCh2iXn7Czrq3+fFr3f4
E1yWNt7cBMDqbDFTjkmjYct5/PeD85ev9wkr6oe9mvT+x0McCedtPABIaywFu+aLGSf97tHpkqJR
EOKoo2qfvkwfE+me9OVoL+mOUgkPbp15pRudCTJfcfts+FBfLCy/e3Y/X/LTlws02jLJzCWnXbSR
NvB11vq69L76avLvntNP19E/EZaxzYQ1lTfiOO3BFVYNcezUKle+QyEIrINNxhlBlpRIKGPSnSc7
E9kRr0OktKv/q2nJUdEi18hAkv4ZFDsro9BNIqq6xqXyRdLW8C1fJ571ahDeSbINijK7++Lh/m4p
+Oma0qcbkGTiiOVouaYvr2WeJwb4VTbo6y9G69/HkM5lNI7RJG1pyuccVKlSSEnzKV01LmVD+mz2
+JbY77MN/kNB1sV2+IspKP39wPzrJZdn/9OBecjmOcXnt1xSw4hds1fjARMlZuP4vNdeQZEpNtbe
aVN9cVOlv9/VXy/9aYEF8twiGfy4dHSR3cIjHa55JqTtUHu4Wp9ULz1K23++xV9d89MCa2qZRc4R
14yMZ8t8SjqEFl88xd/eURZWlAqKJPPa//WOqk08jIGB7wxvdXcSeqqR1SlJjv/8Rf4+J7l5vAgl
k1QZ0/z8hk87rR3oPiB6FJ5G41q1X7zWf3ejZAQDkgrfW7Q+lrufxkWjiJUhBmBDUjAVtXCvB4OT
hl8Mga8u8mnwce5FurvcqhCVgFDoNhBPW6he//lWfao5Lu84XZdlSJSw2qgMfRDkf/ouaMvMBt/j
bE9e+1xvaZbzdpPvBmfYxjvT/eer/e7xa6qiw/ym2GUan76TNAsd5VZlttuCACs6JuhXn+Y55IWu
PPzzpaRla/XrdoEDz0/XWu7vT18MAV4dli3UpiWBG9WAp3gjWxPqK86Xs/V3a9PP1/o0c+agj1Sp
4loDYkoL3Sn7r3Y12+MjOh1bcL56uf32qf18wU87E3B5tdQiVrCBT7gYg3cwMjxIIny9r6/21VP7
9PY2AzpuoORnm2bAupXUW2ukr4E17nywg//81P7+1taZupphGorGai9+GiBTNk0yOU8iKy54VQ/M
htsdWs/4YqVbarR/GxxsyemBWYj9MQf+OjiyfhrZwmItrZ3eWWJlK4+SeriN12RTerOrzKyy3VPo
fhmB+rubyTuMAqwlSYT4fnpyyThPumqg4VUhg9mkLYTUcByiJJygAedj++/k2q5910QN+MXNXW7e
5xnx86U/PUe5DvLRb7h0Jpwr4d0YvppyX13g011tp2Im9ZgLsAXCm2ZDLb72G+keL5gtqSv1gM3K
+ecB87G9+Icv9Xn/5UtlYqGdXO6nbLP/OhrLTHDF/Vdr12/nnEkiwJL1YFKl/vTkRrUyWqPImAYH
2cZofxRcrAD2RJ5ovAu/eIX9ZsvMofqnq316WHECyrDLoCupXn+gm/uGXFl3Gqfa0lgEh2asjC8S
c3/z9CxRIr5aEWlss8f6dU7kAyZbwSSboqRJWJJpUmn/fgD+coVPyyQQQOjO85J+QRUtsS7D8PzF
aPjNQvzLFT49o576ZaLXsGf79RL6m6COsC23cQSv9vKb9vLXjvtftcn+dz2w/9/SVwnlWNpYP93/
v+WN7aGX98XPzbD//qE/G2Ky9J+lHEHjSic+VSV87L/+ymGVxf8QqaGI5A0wzC1V40H+1RBTaYgx
/gz6U5RM2MbxDP9qiKl//j7+DnAzKa6K+m8aYhIHz08rIscknX0P2dv8SgI2Pg3Iti9RRqsqmYmZ
+YMajnXI6ubEEaq8dTLIwLn6PmdoaCzrqEZlvVNMa7oPzETEYcuJY5HcNsgExlaM16IALECsmmNN
LdWOR2qLUR41XlPPb5mqp4+GeojFBKq+n24r4zTIyDzy4og7SX/NMvnYS+O8khsaXoGOE3+tq7gl
AjVExpgt9bknLfNTYiisYAu+4Zkb1K3bXkYuhs0Es4biCmkdbhBrYTA05fj08R8Q9rKVRIOsCYUJ
fpVQQ2Ces1vj0gLpD5il2CjrOFpwqJIddS/OmCCsKg6hbKEDl8Sw81QTPkq8mVOkpIKE2YTu2Z1k
Al4RuuKupZjqxMWL3CcwYgDtWSOt6dkS+SFMvJVhuBNJFojLCFIZa9/L2jgG9YXxo+itO1kCzd3W
6roUjXlrRlQ1LfIOMPqV22CIQTzMvnFMB3dOklXbD/BaWt9YSUPAnrXqU8jO6o8Rb8jSRUVPLRIi
YHa6OysJHpdaxy6IStBO5AHtWyvV3NPocVg21OngU2oFcEvUgojVAlexnguryej2hMiti758bDr9
mADsC3Sj34B8k5ZQ19Msm4dJqIxtjKhvpBStaHjnJwnINjb20dV1NNgyPjzbTMFkilmBBCQvOxIy
RKhJ4O3BknWdaxbIIRWAslGm1GhDYjb5VLPUHrOIqBawWhFulwPo/OYqGwN9JcjmjiS1ryoCCL1V
XH0x42RGej8VqGo69TlPCtQ3raED/lLBOpLPizgJpMFKMNSbOhD1ipBAWjVh4dDIGh3y2AcnM40X
JSgHRDya6JCwyal6sidjuG+jC7Fythz4G6tIHYaoU8rQV5WURu24TqBx5vhytV44NGq6nSJrG5FX
WyXVax6M1yTKdnGUbzEbnYX0WHTlXV3Vd5ZWomFHXBYNFM9FrwDpUhjprir6k1mb3twh2BYUt9DU
u7CUnDR9EMXKy+5nLd/1UbapzAKj/OyowoR2GzBMS5s4PYQilVV6sHnz4Pdv9VQ5gYpjaQgwDj2H
YrUvyA1RCnMD+sZVkDvD4zwo8GtqAvF0qTgOdXiBNno02+pOnGNPLyRvspInjcgXQjGRAMrfzXxY
+1F8GPEYRTETeZjWftGuZBQ05gBSyFdxJ8v7wM9cIEy7nmSPBOtNCsqbttaN7ulOK6wTjMr9SN6E
qOVO2YybuTa3hRJ76Rh5ah8fCOxd6zLKfZHrVaXTh69jhmoYMlTOYyA7zZuw2ZvZtLGSam8BqI6i
zdD1m+WPsgB7XSee+yG0JRRoqMRIaZmculNsvX6cfHDcGP246KZERx8p4QmG6AFP6f3y55ms4aKK
7ifV2pakiJjyCwZeDGl4UzuFDAEaB/x3hokPYMMubqIFfuzUYfQNy/+qbH0vGuFs8WeqsXRu7L7H
UxWT7yoTg8u+htnk4SOgRboyrN4d07VwVyIoByvg08MUcNoHEYZSTPPLky7GYD2ExWa93I7Yn50u
NTaww90k0c6Eg6TlxoryI7ajtT+FGNK/NRJjz+jJnJihix7RFNnqiDmuibdx8qqVEU9W2iez9rx8
Sjoc1xlXWqiqRDpVG5ofLmRZ0ga2QmX90KgyzWHkWWN2VLRtRVPUqqxdOAIDf+vVlkSZZGfk2VNi
GVcCsLFnBm41z8gvhzViERpF/WM06E4NHVKh1wndidiCgynxiVpMBMTxjJkK2BuhUaYfcKBjeYCu
EteOMWMLiGaHYHhHIn4FwtnHbZKp5jXzEag+kISIpc/aBulsz2IIGgv187xN+atWie71qH1ZhvJy
z5VRc4bybKiXcbJWGihl4kLifF3h10/Cq+STemLWXhwrdziC0PYZGxKgT2WRHcMeSIt6p6rYfITw
PthNVrifwAvPjXqY++wMq/9eM+Q7QQk9wAmbIGSbOr0VwMZoaNEFpg0ZnALTx8yNG7UXsKdRu4cd
Rc6N22Nngyu4/LFRZYDczQ3sp7VSBW4LLKGThSP/tgvIbTuSwUjZto4ViwVzGU7UmpRuqCKz50eC
WwYzLFbFWRbi5Z87ZBMab2uc6i4DYVsgNiuYj8GsoqRPj7xQ15N8sMDoGVpmG3Hy8ddSgsS5HJj6
4lFOBA9+9rn2h2swcmOgtfYJZGnUsql+GGPNsaxsS8cJASfyDDjY6bQTRAzQ1fhumoktNWSqDPJd
KAWPSpwdraRMVkZYX+BGY43wwkFYN5QTl0EVTsQYWcUulLtbWlj4DfWDBXmeBClH0yMXsukqCRqb
SoCH/vS+TcydStQbBNk3SSCHYtStoyDqB0Vn3eRmp+VTxXl3oF2It/rs05htGujCxXTUsVKY4h50
HyE5tKHfBBz/ZVu+CAaqxZPZyU9Doe4SM3YT/5In6osghfdFmJzbrHwJVFhgA/uONLpA1oogaxHZ
HvFxnFJHVZHMx9msPHHsH8XCvIQiMSFF5eQBQ0aidRNEQP8v9QixUMVBfjEsHqcouOYMGVji0YXf
hZZFlkQpcHkWwO5R/J4SPFkVqq2w3Kq08Se3USfHbNgDod/0Z2FF3MAoly4mInzr4kbsa9Ankdf7
+TYQyt0QYzach+2go/aLuY8xC7Up2NmAIrAo94q5wHZm3jyD2941MrJwJjXGusWj1gBa0teJpLhJ
PdsytBZrW08m9BzpaFQsRKm/m7TYqztz20jKOtqQqWBPAegaVuZAIBOePKWOrwR1wE7lGzeFZJhp
JbfmIne3EUOAJknsob9XytGpaevS8SZ4PF2NgWrHlYFaBK1iHEBQsYjKBLLNn5MwaveYP4g3soXp
qCjYnsfVMgqk5kdHn77BxYxFyl1GjnkgBAnBEUB4lhhNWqamrTX5boJQs3yY1CwBpRiO+TJ1d6J6
HcJ8U43TEQ6HF/vdJZ+EzEksKI1vYZqd6TffT9UsryqredBSfmeJkrJor4Ta3+RQuFdzLF/9u6YL
K5nFIJSg46W0XQegNQgJgh/L+M7y5Jz15d3chU++dhYyFMOq4PbxhDw7uiRWc4lN7S2sPb1PIOpM
O6XH8DjjeIiznWQFh173NCgThh96ZTKCvPThhCOVjHAdpNUO4gOuwepOh6vQkZEhaD8yiJ4YTSWF
d7xorXQxuPkjrCzcWxZDryC9pJDiQz49zkDiJDlBkRGgVZi2OD29bh7wO/ZXLeAdrAeHVprw8QBa
j9bxXQxOR3uSov4CqAKO2XdcuquYTWAnYnUzV5LWuUGsHcKiPXQN+5qDrNjpibcs9NUd9Lg7ZSKC
jo881Qehmgm80A41tD5CMc9x3h6YjZDsxx0cQGdVa7K9LBAz3OkhGxHzqQc1bj0ryd26mzcmE2hW
HNkqN4KerkJpxcIcyzHZM8NOrMZtPxUbok2fBd3YkKjl6JO4GqTggpRNK6RVpZge8ZqHRG7gmPQP
iB3x34bED1mXPL1rhx4yp/GDA/jjpOZvU1Q+gEvuU2wuYyx9H/Pnqi3OqsFIJGv0KGhIEWX1Thbw
to168FhGkOs64t/i5h0L9IY2kJsN8X01J1sqXUiApzVc+4Of53s1H7bibD0IETdhES2xlipC4LWz
4CHwco2MNyOa9a4fjwLh6Tk2VwZkW6E+GnOUPsIFWxnqLcLR/ODRIFlsNTTBWYaA3JXNu1rnb2AL
Fbm6yKr+AkD2ZhY3abKuer5WdQFLCnIoq+5uBBNt8hBsmbhP+WuSGiDpTf1peRFmTXPznZFYDW2Y
9/h2b3XLT4z6S9XoL0CNnhI1eZ6C4KEcmqtvBidN39WpfG+0+bNSZOdee43U/hBhUQpn8XswPABt
2xEmxFTwHzUleJQzcu6gmaKpciMrCVZJ112Xv8C9cuP0UeYJ289d0IwXP51uOflHg0nsQnpGKPWs
hNO1yspjW073oFPQzxzj3jxxt27xkJ0ltTupc3jJzfE6GeNdLv8xFcJt8oy5vq+eFCV5HarkrSMp
ssRBOdbZsReZMknwsLy5ls+5fAtLnG1N0HbLxxqKaacHP3pOFkLbPwBzumfHe9ESjlJq5i0/lovd
bfmxZPJvoEAB5jVHjBPrbhC9OlVfUis5Bwwiv9dfQm1+Uob2wo75uUzrqxn7+xywJBxTu6iGrV99
JMjcQM3dIhyHnTqzY40Y5vRthhabeHouFOkNbegVO7scjkvmwCkk5q3oHsZofpLN6jSWMDNS86VJ
Dp0WbyZ5eMrIBUL849R+y076veUEmPTF68SOMwRgrGnPqd650Ea9fDSvhtbvIiN9s9TmbJFTFQj3
Va29cHQmU0O4ZYErK915GRQwBG+xab4sj1HIOlRw430tV5xizrAXz5oMdjAf75ePoBnCrZfTY1l/
S1R/I1ndte/0E7P5RlQNbozxngCZXSiWHO27q5UmvFWbVZP2FzPLzkYdXGDMXgCM3hHzcKnq+Nw2
76WsH4c236racMUg8ZIJ9SuCSxqgE7xNPUUpzAY/ig5oaJ7w9txG9IA82YtReL5fHUO/OUUd/VHD
xBXRnOROehIMiKnCEc0SBAAZlp1w6zLhGleoVaLgcflSaVjtauk1LIPDYF6gK5+xSTzGbbbDgHEl
L6+UpH2ZWdeP319bJ8BQhizfGh7k8pBnwwdSPJwlRvY4N6fBeBdi5bhcygdAVQbSeY6CJ2qcNzUn
o9d6Cnvm/dCeMNVcEjG41E12Ltrgkg3asSa0pM7bj2FTmf611ZuTOgr3Zj1cBL7B2KzjU3qCLkF/
rjmJRrXNK2Sbvvay/F8DGM2CJtxEgVzndty1TXgps/AsIkVNm4EcsrWOeizVx9ltSEMZowLPxUJX
RGB35uhgmu1xsu6WLybVLJPnZWuqTHfie1LWN14SA8kdZbpDvfQ4+HdJ+4x1MWSWgYmg0nNdHsAY
Brd00eW1F1otGF40Lw043kl8xt44dZJwb6TWVe4arLN8LkU/GaxbYzg9JcxImFCHMGWrnQfOHIhn
Re+OOPr9RHzKmKCDyGhgBYVOSjiwnbT+fZDPt4GdAZjpqwnAk7G5bZHwLYNvGVFiFZxqrX1EpX1Z
ZlSn+mfrKOXFi68k7AZ35bQadP9qiUyYND3L/fC0fPppgrAq1pR0pLvl78PZvAaZ9DRi+dbyM2ry
m1EGrthojtkOT7k5P6FcWhlBekpC66YAZp3a9gpxcNOKhpvB51CV+gEq95nk4CdTaV2LQM4q4i5I
ifA6wa5YNZVjwAVWK6AHzNIZj9Ek9pcYt1qWiVDN2kv7R51a9zg2n1s3kPxzqw5YwsCkFMkbdu/X
oRW95e2gjG+S5B9zfgWK8UZKtjmxWquG82qQmkRtC/vZFM9C1d6Wz0SI44uacBSlMmMa1U2XSSDj
Oy4juyNeQ7Gm3TJXNXTCbSLv8sbgew43oIkcmEJIZ8IVReEpl60DnPkqrTAaZeeYIY6M8tyM2blq
M/w6uIIoSknRMgakp+XuhsZw1qzsuSy6W2vVr+owUDRKPv6Zos28YicMCb96iur6iPh7EybPM4Ud
XnpIsnRwkSMMie9NjEObvXmUc8A2gpOZFGfoCrwvp/K9ZvuTSvLeQP+9ApyEzc3YlKOxUSgqhrXr
1z6QaDaF4HAwJ0G/AtRCxvLHDEjgpamUPBNc+iAERPmxSBjW/4e8M2ly29iy8F/p6D1eYB4WveE8
V7GKNWmD0Ih5zASQwK/vD5SjnyxH2PHWvaElyzJRJJB5895zvkM9ON80UxRvC868WYMuA6Wy7VNX
m+PRCd+wu5uyu3hS+1R0bAuRvp3/CdlwVebZKiu0ddkTWRCzfHsjEcnFuiwPQ+guMrw/vuXtVVWt
QU3sE2fYaZi55qWziuI1JnEAx0BYjn7/oyuKM5kYUI7JwtSckxSka9sPhANnC12WB02yb7kccYqE
9BaDy+5C6kKxrJS8uLAxtcidvxV6ItFFIKYGqr+xam075eUu6UnCLKtjkFL2+nSM+n2nmw8l3bP5
f8fjB5UAhtCQXIyuaik9t3WiYXPTHwedhMb63SrpQLirXgFXAfVi03Zy64/YvimdYz3JrnzOTXO1
oxiWWbI12gjcN+0s7jqHduP8aUmdryWfDjIod4XXnkIj2LBLZeDQhwLHPyzILFz6ERYBIU8NcB3f
C27z32SdinBs8v614CPF2JU2YuGS1CZHTmccpyB8QE9JtoPZrOqIrI6cmDNr2JVjQ+F5mT+TwQ1g
TVQ7t2oWrhOuhVcSjKHh+Rw2SEkPuIyRB58IQj+72kE52o+wbB6jKv+eJ5la4xTeahh1lrro38gg
NU4VOuHccxUmwRMitQPR6jSlOp0JX9F8McHmL1Jc/nkH5Ej3YcHQiU+UWndmDaSL8AvuRRr5cLbr
Gthnih4YHnWxGBuD8x0wlNSubk4YkO8eN6iyhbui47fMHecKhrXZpWnw3NXRswg3YYBwPhSOtaLi
2ToRCpywqvD7l/BmHZCJjeXcQjFAJ+9+dAns1HIt/Tn6Cg8COZccc0fwUQNi7eVUD98qE5T1pJtf
EgwIZpV8GgP3ORLprjKQZgfnvKJFZMglEbpgWy3jotfeRQ7ErNS51i1Kzd9lE2dprQyzGWOLJNj6
lov0R8QRIVLgxHJxdB7jVCuX3kQjT/Dj2mSFLcJCf/Om7r3p0UTrDvop+eG7TXEGakFx4Tyn0PmX
tVFoBEeBBvI00oZ8n76qpa9xF6/sMpAPQ8BFZJ2H4n7AAIolh+V4bStfA63plVDr3GNl5NYy0mgk
mBp8MINPQ1q6f0yddGWlc7iUS4gHqecAF7N3ZyqfEzGMCw1yJlGEdDRi9dUuyRxwYuJFTAIsx7CF
EBsNZGqkeQG4oG04BzZLq6UDX2jYAvtoQpHt9/umE2jdXPVjGOYgILNeIXyjT1hPy9Tm25syXMqu
/Ay69SXzB0TogA0wAjQL48UdqnpZYA9l41XLzHIn7BLeDR+1RzYGPF+3DchnrHyEg0m4rMZn0wXf
j3/hYojxm/S6Ejg9ikZnDgmx6BEWdv6Nu3LOtAw3DfuX6UZy6ebTj9YYXzQl/EXzURpZA8pIWAsL
sgEGBElmE2p4RftPDPrZ6bNz4szJrrNP6j4e/I+mpf8/TYVM7//GVCg/5+OvY1TD4L//OUI1/H+h
0AJe7YOAZUTpMygdvgv5P//t/ouhKj5DDIUWwm/shv8eoXr/0gPHRJiNQs1BbMfc9Y8RKh5F5pyB
HmACDGaD9n82Qp1VCL+oL+52Rtd2dNvWdYr02bz4q8iqcopmkoFvLqbKChaZ8zGaFZCGCL8ZTXsy
UMoCpoN1s8kRL70KWx0umBzXtdfZbz4Rt2Y3PLf2tJ2G6Ltg6vgPioP5g/v1AjHTBvCzmHTqDKFt
155FD7+owNIhYraXWGw3LmGUqW2mNDZ87IS6kQMBq81lxbphL7TRX/ehOMRV+lWUefecEJK3Bx3d
bOhwRNiyR/uAITdEu2Cb+6oWP375yh9/fmb/VXacIJJSiv/573ni/ecrDXSPs4/rGBZqPL7zP19p
rs/foNPAwA1U/VFFHq7IUZ0rF4N5jIdon0btdaw1RiHSd9+mGUlAxdcs7QH4Ilx5c2fEDCymjlTr
oimvTp7vbEJZ1kzdxk9thKWo/giForngOuJJWvUtqknpNjrMHcu0YIQjg/FLQ5hwnM+EsSY23W0Y
JyVAAdE9+OJdt133ppoUV5+enT179I9h57IaYxKMVwUHFdPT4HOB9F/pfV4dhPJ+aNLvHp17lDFV
KXBdexqetRSuXpNPGxgYLSmtafcPUsP59v/98wyY6PPI+CgFuEP//HlOmlnDqwDBVdfaw9DRicsy
XNUBLLdN5uPiTMKAEL9wL8fSOCWtcxuBqOxSwyDtJ3XpN/rd+99/x38R9cxaUUvHaefOZhe0D3++
piZrDVIb8JpY9Oseh1ZTJ0y3r7Wa6HBLXTuXasUIx33qs/rHRKA7KP1+/FRU+lvVGfo/6JvNvzwc
rBqM6YHx6Egy9d9dHCS1YTEsUppvZAjCjSXWpHCZuAxGU1CtVh9S2dMjnjjiDJldaZQYsEvumbR3
MpHp98bRylLjUGTOvnL0D38Ygnc7rcSi76qvYW27R6mIOKMchFgzMf6jfRrvux6WnlGMNIhrkR9L
K0s2//FH7RuWj4seAQkLkPfbR102rcncBXaqaOpX228JzjHGjvo++lLBrlBYN3EJduOLH362By07
DibcKcxWHkF+Trv6+8uZdUe/rJOsPrO/yfNNy4ckwoL05y8+GEO3wjbJ+wdFSQphb6xNntHHMdOL
R9tIHwP69/u/f8+/rH2GicLR9AxzfgICvug/v+nYTylFtQdToSpfNCdjMWGWtix7m1RxOXYTfClb
7uM5YoC5SE98Txsw+bWgr+TvTh4Vp9wIvCsG2HfTiMN9bNBnL/DA/8MqfZd9//rxcKUz7gBBj2/Z
njVLfn5dpcvR4KRoA2wl3votyhJazTglz4bRf4jSwJWs1xTEzVCD0amylSKx74nmXXhIu+5D01M0
ecIejt1kvvlhxn+PqGYCWcsTJQrr0NV9ddGL9snvO8USLw6tDLIHVavXgLrn4hQRQXbSqN5GG+/5
338NqDd/+/INni18C7ik2CbnTfvPP10yENiQWbIG458x2IaVMkirBVJM9IRMoI41o3cLC7N8FloV
nXwNXoVe1t/1sTCv85+pOqmeo9LUjpVXxavIYqI5xHWKJ1Y2jzoW+K6x4uescr93o5kyZZnILSE1
blO0/UFLev/aOa2/DrTqPQwquM5u+mkIB3HrfW87ZepIgLV6QVnHJPjUKh/1rTcGO7sjNMvFiLoM
0XNDOfXK5yK0LuHI7B27B0xLc2DfdLJsh7ri475zYXkmqj47a0VYnaoo4sezM2Pfd6V1K5wzIxrr
JefAi1AnPlfFHJAwr3EQS9SinApaDMaQ7Wox9Ief2FZ6EQQSI6BoVOs8i9G/gYq5M0LoJzSB9YY0
ZN1ncJHBgsgnVs3pIQWYrUjNAgWXIjvImupSd3p1Ybx+sjNIlKrHlT6NgljiVJGT5ihzQaxwdI7K
DiZ2O8AWgBm7B9URLiT2dnZuNAl+dK7NpwCH+Bk/PWb/GoB8Bf97VVuhvfddFxyka6eXvk/atZ/o
yFLmm0/NL86EGNHPxE2aHvk9oaufxqhwxcawmUhCIDN3tob9YpLhcKxHkzGMFR7NYs57KV19Q/IR
JxSnRTM1vzSTYrwaUtCopoxXaYDTsy717xRlh9L5BmL/U2XK6lrQGTkWLjESqHIGrEnETxMxVb6a
bfcgukjf+yYrgOmYFr3bkANtDQBd2t+r3mpALhDvVk4yOlW0kVO90o70HWn8zL+qCMjKyq66yvRD
ED15EyYhxj8XGMcoYnKYvPZajl6zQz3jMJQluNNvjPfIjxWxjO10lTb0dWE0CREYpXmQsHH3Xm/C
CZcjENMx/3ZnQwHSDeoyn+PY4ucc9t1DoLW7MLT25KX3HzbIBDKRJXkxOrjgtOvrU5OMX+rKcr8V
ZUNGDt3n+UHwHT9i4I4JuMJhr+fTVnELS6MGBncvhGwv8Yju8cAdaYOzq3rjJY0cbOFqngO6frF2
UliDUfg48RWSqZAlkOkqSLrZQFXhy4rnkqhq2dDIcEvfPCE9BD5nM4cxW7/dBT5xjhSrrGpzDXf/
q41neVfND62dEcUuVHtSqjW3fk2g3pw6IIabCirhttKn9yhup0PL6GSrcm7fBF49PGfmiFYQEYDd
eB+1DvQT+lMVDdho5xeSFLKNamnoRmG5FUS3AyjmvXXpuuRe9w33sEy2Gq3pBUlY7aKzxgmgt/pu
zEEkmR+5CNU8uRR+2b6wp5Av6gh3ff9bd0p/alXuYQjk98SEgh7CwF8nIP9W9CKRFFQyJIa7qT8s
0ywXYvLs534qZj7ZtLUdNztPnoJJZE4kgrjo3owC8kA8cwr7Nj5IqytuGXkhzyp5iOwI9FrWc/Hz
TxAxJQlEBxDZH86FBqozwbD6CFOZqaYTxq9lSOcNZLNilNd9TSdoF4QnwmxiWznXDUO50mlPk8nI
tLMzuOJ0ZPfYzMSMMfAXyFwAUifbqiT/BznaG+y9jyaCJAbd9REtEX1rre4RZxEnKYJ43QDKPvjx
dLmHfExVqaNWkikjY6zbkaT2RNaxE9qADAjY+DGY0bvh1yhX7r4G8PQwucUhrGH95Kn2Ke17InUN
r1z1Q6oeANQnm0G3yMFQPmSNIT4JHQbxoEiCzCJj+Lj/ShTx8OqM/Tvk7RxV5bmRfnmxx5i+3H17
9Evh7kh+N+h1lsnGnYr+5kV0zhjovdQ642qevg8Pdu+mwcG8JS0p2qQeIGu8ndVOd0BL1FUfHtv5
xTMqlF+JzuDWgbXSS4pu02Njou+dOADbo1qzn2MiIu0eORmPDWjNma9p1RYhL/cNPosOqFK1A0ej
cjuWToOYlWzrGq3T2UpiPPYEOG4NCaI4q5n8JtmPBij4IUpHSSC9kVz0KhTkNsinTENpQmEEM5WA
4wgW+kIAjnuyG7oaQ2e1r6GXfQkFS7lEvlE5dbmBv1Lv425A01O3iKA0b60DCxZZ1d9gZrkbQuZm
9mhQhMaGLtj4KdEeVDdcwgoYjih4yE0Rb9HkzuiaSR2x2G/t+5kn1gxxup+4UAd0i2QOLkxoswt6
m0ZqMB/T51i4PvN3vURD0nbZB93oudEJsdgqH3TODNtasy5w8ttrzI668kav2nRMm082sQi6Abpy
CupVEKLhuYP4wkHh2jcsRQ59MG7m+OAEepdTjo8ThdMGTOQONkKwBbCLH8op40OdiHwjycWNPGk9
1ZyTVnlk9HBnKiBzRKB2UHhiTy0d+p3E1/ECzkEty7lfWsWE1ExmoXYWmPGTYdUZIqqKsYZKUd4x
M3CyJFgXTjucD9i4xameXzBbZPjAlNoYgy+enCjwNpXcJSQUaoAvRNhbL0Va0962woc0lVR2QWNs
M3v2ZAMIfcnAQARDdEnLccFtGDwMqegfuDZvI2Q9PRtx8tACXu3p4hqEfn4ZKJ6W9wA/hvDoZ2lb
nuImgDyZJSQbxNOxiYrsyensdWLr8bMzkPA0NaDdq9TtkAdpcgP66zw49OgzdvSb34Q1gUY5NGyj
1tD9We2JAM10n+nmXjnoNvTGb09t5HyNy7a4SENDhNHZz2KoolUNY+Q6adFLU3oCTklhPNXSG8Cc
GXRE3TJbhQQaEbbitcYC3iFVniMXqZVVR3P+37ood5ZpJ+V2UEI7CDLqV3URMvFRCS4VVllygsKO
0CMf/qozbtyqQxSc6LeAGdBDG86MVkvMq00aXYsE2nOSWi9+NhjrvH5Sys2uk+49d1FM7O18Guix
V6IHJsduHOrhcRC8BVUMgsx6TpxSzfRaGOY2TTgpPhhhP33rUcWSC3mgtqHgjcZpSeYHnqf5R7fK
6GmcGx69nbMNkNq5nBr34oMweggnJCbQl9E5xVj4AiajCGJo5W802kwX1xXsd84IYCmUkHb7cGnQ
MTkRJQdfWbfDRScT+TSJUOP5GxAt2dO7nzbfCDwpN2YbcDcB2E63vdtCzST0um8Ie2wzHl1jBgVP
ucKSVSQvSnXvlgqeyG4vb2LejQT0KCS/PuCIp1aPI1C66EdMHZGWY4fmvov4uv7+HGH+zpJATeOa
uo3+zfdwTdz9Sb+0sgIid2vLKDlCJ8lBJyyPAZaST5zyyBfS1CdLqOYYQwJtmpjoRV/gfgkJy72/
wEpZS8eOrqJrv9w/8DgxrUNTu84eZfw2zad/aHbMp8s/nemwmtF38bjs2V76ez/LHBo9D33mEo3K
EbnZwGDNKSEvuPDEuUrCi03UwiXzGdxW9qge//7TuvtW//T2gUOP0+fVMnABe78dKf2arFDTC+Ui
q6W/HOok3iRB1C8To5sh1HoLDL1BQVD50XFOy7543abxt4SwbAhyCE69Z0y7zidujdMJo/WZmK7P
qT5hmvjbv79Y6y9f7Z3bYdyNKIZu/n6xKMXtXqZM7BKjoDjPXLUgoG9SVX8EYAK5Nc6eGjO0VomM
+heVBYt8Mq23uco5QYtKlrBkRpwWFJEsmfFqGmyxMItM7QNpE35CyPrSZuxxGOr+25CI4hlhEueZ
PiROW+jOR+vBw/FbjRpmQuwdoyf6+x/xLz49A5Gz7sKzs+lMm8bvJJRBUykQf3KK7xXlpNgpgQDR
WPKDAQl0VcJmmu9WzROMeGBELx2dmPp/uIrfm4LzVTjcGL7D20BWm5uwvzxDBPQBmrU9cmdbgwAt
sgkltCKoZ33qX8lbojFy3xzSKTBBVQX+KrTa5uCoOSvMxQ2EPZVFIyn/4Q74S2dwvjCM2J4726V8
8/7nv1zYFDC+KllFAWIV+UkWzCXNrrxEAw5RgETPjLm+dvjp11qZkLczB4d0MuvxfthAlj2r+odP
iib+b8+vqaNrww7o29i0wOX89gAR7FQSQg8ZyEwZHFXV9mePgWzCUdYrR4UD82sE8xEssQ9IZF/1
wOufRVd0+zJAUo5uq6giGnB6nR6kmecHFLTdPOTqdpPS4Nrm5bVMB+McNP0yz52uRZlkLujOBa8x
6sesI+Mj0sT0SMDP9wR21aFBSSWAmz2Auyke7i1w91MfqeoCjncE8jZXCI5m4w8BsyQTw72kcZbu
7k/G/aDl95rgGMrjgVbgy8/m0s+aOPENqHuJ1l4RJnzw2T7lkrZsZYQDZ82jX0p+lCSxb5kbPNw7
De0k86vpv+vrn93tqYzlotZq4waKfVwDB6BQnQ8pynC+oKjtFxZD9JcEiWtVT2IfAu4/hSRnLJJm
oxvCvpjzS2Vyqv7jLNrH1p6ijdxdThpr6PM0sFsFIbQVBLl2sAYXtevNE8wfglPZ96Fn0quXcP+t
oEiOVZTJh95nOcEtss+nrtqjoyve+NBtzl9Jpsun+4+iawE5EyHKQpP1ghwfa5HEEMwS8vyOvoQD
SX70jxz38CZ24BiWWkW0QaA3TzpRLAf8RS6bjUd8hG2EhMCmHw3Hou/SMpBqeCqGxWYv7dSs1sof
inMbtE9kA46fQfpxcAGw+xYqmZPzWihwWS0+B1XKK0RqS3Emtmjfr62oHd+jMe0XpjKQfE9uvOzm
e2hUaGmiuSY3/PI2FrQ+mIaiTNHpFvF8mxT+VAxdu87nIqjzGLBWHklIYyDPtvCP5EI2Ry96QpGm
Hj2Zq5MZ65IZT9BiwunsFY8c4iujWgZzAUAcRXFjEPTztvE0fWO0pfUy98FPjYsEX3cV0TVx8Cmr
Eioy42tQGzWPK+RhVeHGI5hkOLSJIhSdL28PU5bw9onH2B2Hvd0SWuKI9gpnftEGPflNo0O2oldx
q5D1FpgSRnNFQ5vpb/u1gW74Arkzuvzf72RhR4spFfVSC4LgESkqB8Reea++6HgwTJ8oa7K87m+i
a+ikIJBLbtTxSnrEsB7y6juBHh4JKAkINmU93U/uA4feQ2xPlJy0iWEHdozu9dze2Hb1OTCncpUY
qbYNrR6RRawP+7iZUBt3zvQADzJa/Vxcp8pP1qCy3jLLLo+jH+/7QYvIQHPNRRsPOQ+ggVvPsQ0E
EpODJSTs35x6uKjMbomjICod5f63grnfc5xzcq4l2GzODVgzcue56GerUmB8a1KEEklmX6KUF71K
3tzIUSeHBLYR3PlTCHpk3xsdU6tZ45JodXKasvzcz7cA+Lhg4wUtBYDhxjfkYSSHlBKy5j1EJCEe
ghS46aAIZCV2xPv4405oPFSIDtlkVUwlkSRyUZqZf6zn7zYEw4m57lQFQ7fXNf0sUx917/wyEtKG
/6Dj4YmmaJuaKOY6PZdPcST6pYYcfTXZw1VB6D7fX8Sc8xVxXGZUmJt73S0SRMmo0tz+WY2pxwE1
xTo6FytaQQfXErWzLbvoR9F56swI0dwb/sbh8Lm8n8z9ifHLfVt2JcvEoAi97TWMaVoqNverLyb9
ljZVsbv/jijFDIdBOu+ZYb9PW/w8tumpVwiLhxoq6uq+1E5DKDBIGIRR0Kc79B6SRQT0glHsBcnD
SK2qG5vWIcnqfjwuCCmU3SxYm+uYLB7NxT31KZaFu+iEub2/ufB9bRvwbaNGt6YT2QPbiZSlZK7P
wEpfdSe1D8TsAGYJZLqrx4Z4GgaQOpg/lq3QWZRWe/Z1khCkLJqtYri2wgE7bqku8RSShm2Lnsc9
cj7fQzfQAxWXcfI+T54XH1ucjwt67N75HpUESc7dmHrKvxub8JiHYL+dtoMIoDprlYd1tY9Rku+k
g7LHokeyMkVUn+LMEStJGvUuz7FjtboWbzSRjCvu6/SprDyOIfdi5F6pz92cJLe0x1TCpbhHA9ce
a9rUdi5mW1Ue/TjaZo7iSWjkKBaSmpr5gPWsG9YhpM4lqwHjJIbs49hV46cSUPZyJABMS5W+hnEL
wbHPPuv0t9dKlPic6uzVGUKkW1lgrUrsUNsmcvNVyVT1SMv94V4kxcMc32Q2RDoMpBKb03SyBzvD
vKgJxKm1jyO1ThdRM8BX7IJrFRkSOQwHbYRDJNb4oX41aQHiECiaU5Cj1rmfMK1Cz1ZkWy3z0c+/
avhlcR+oaHfvbIjZrhnMO2dQd++mi9Tbc+oWvrnVv/X6OwqzixIxGZN98cXnLvqeq9vY97eyUPKz
lk6XrvxGbhx4gDkRXLsvElbDANxOSvEhx5FixBDlY+shwSrdbOnUOoOwSbmkjljBu9tZT+MuJePs
yayLellHiTntxsZ9uF9Vx899NKCzxlGebVqUSSeK2+qYmjU/8qB/9QDLH4Q1BEfBwa0SJt0YZDjH
PtGjo9fX6Ik7by3cNnoeJV409oDpA73oDXo9OODiao9Wv2Xm0KPbwkPr+TE5UES7OEnypRiHnc6z
ch3ZiNkmatGgdmcfM/Ne4gMb8Hv0H2HmJG+6JfYIWo11OSCs1uyIpEJOVOgmyVQsUjIrjcoGKNMM
nyeWQhqrRryFN6mTD4JeQJDrJRH6Xu8DHbw9+9xPDo3o+x3yvGxcWMg8iCQkANQIwNpng/0jR1sE
kYd9nnEjfr0wIrlHQc3Jh+rkzsmiwk1JkzPJwN7zOBQ/Qy3a2KZ/QCW86QvEg0mkAaqcV7dIr5Zj
3DHcpFjFzqLihzH324dS2liCMOkTbfWWoNE8DTyYCzFnnVvumD11YfCm8qz/GAFnLm2awjf81Ui8
KvXi6PTH7CaIn6s6bK4NEazaj8jQc3ZpClKGpd7Krq3uMOnVsDNkUq/uLZMUh/9sH+9Hr/7Ia3JM
i5LcKSlg3ayLoqLLNsaPKOnu8WTTUmO92/dFh3POOA65qehkMRorKqWI0MidTTYvJt18aV0gadTl
b5qy80PnDGgVk+jcelp1Mx1x0Pqh+ShoQN/nb4Y1Rit3cquzZzT+Mgr6YV/GKYsLSlwLMyLND1vP
PiaKhg1VWkIgqJdt07mqqTvuLL1r/oksAuvhr6cJThKAz10OX57/e/PCtIustQ3Ukn0CYHvpmPiV
OKVSYGXC3pMHSY+rx6NEetc4Hl3DWbqw+/esZOPxLJTTfdFoir9O3TTnfA4lnOXCvgyx0k+D966n
Nhm2oog+Sx1bHG5bZUwn1bc9RsPaRwnuuptoLOTRL/RkT2vcJ13Xlav7b3Oz/+MPOCMbVOLytWum
iAOIQXpgHJonG2bvRgaF/eAVlKKJNDOmDgSbVSK/IV32d+RtlbehCdId7lsNCCJmJDIRMLF7Z9q6
41p5XkaKJxMqzjzNZayCHq8RKMTBDutnt4g/JV73PXRQ11dEsi/t3Gqu1kjYMvqezaTJ6vzvl6RI
UVmNuM+w0cgnK5gGskoxq+0DdBxYN7rR+xoMZASrsSOUQWZ7Qr+gKnm+/dJ0uE6zfNxGfekt76c6
R/MDtKPAvbMpMdTCUCQxk75w79rATl/CokHoHkz9LnSFj6WgM27EYPpbLRwfjbiy2EC4CYNBNyEu
00Ur3eLzPYnj/oIfWJwTDYeV3iYLPad39e+PhynWZ78hB+W+AjhNfGooz/c4QBZZH4yfHD91SSWl
9UhWHHTiCjFpLW5BnKlH8tC0r06rk65ihtW16h11NIlCWmhIaln+7GJ3b+UxlaLTr84FquZjLa3v
I7jqxzFOv2YDWxSR8fmDF6j451hozkxm0jcfvNVrVUBUiGBq3HsEk9LdS5x216rw1XoIangMcx+W
+N324LVq51inPre1T6L3cHPnGYTSEU9p2Mibl3rBa+kk747y671eMRxmpEkfNcC/ZhJmtnTT5q1r
lXeOB4/7pggQjdPa2sMynnZpIJhR3eef3yLyYH9294qswxQXj/qKSGhoUvRkz2KepVfdGG3iSref
g7Sec/uCDCsvBqp5UsaJeuXaWrwMO0Iv8aGZL6VD3P2EsXPPKOGLUjLDfDyIh4mU0EVQTtvK1gRA
gy670n2fRvq7Wo+joW67bZBWDekyveIcDhjZKJyvPUskBPk/auMx0LufB6p4sJE3O9BdFlXuJQ/p
/B5J3msHFsQzzN7vgZsPb7qb7MsKo8RdrJJBDXquffd9ShRirtj4kRMtcnKjFj2FXuxwWeMlKHVP
30oVDMcs0rVdO/+KIZe2mwQCWvq60TLSC//Yj3G/Yc3OLgH0g85osjW0eHHUHfyFDoDmZ6rZeqmy
kUWzap3rmCjrzZHtC/7vke3NcLaOFj5nWqi96Sp89zLtOYiL6VPrWEeVZMlLOGTGIUFHu2ozfdcw
arlVNkfdiSqDuEe9fNRG/OKifZmQTn3XGW/35eiywzPR0GTifzdcECI1Ce2VmzwqJYIbGmd05St9
asW0HmTUbQYtZW5Dy46hbRo/danu75y0xDIxBXtEoPSpUeytNSdy1maL2z+AZ4h5kPCfzIeMNPgh
tAV3xLFCA3FFoEKChr536fwXZMKlTUnQOFAaI8dwnHe9hYAICzAqDHJOqRlLLdrZtiBVCuDI1iEW
nMeQXTxvyQP/khfOmu9hfM8K0S5Kd3hNs1kd2g4Kb06aPXZ+4q7v7fTOa4zdVDBIIoyQh414gmBy
1CNtCdyrQXjUEkIoVCufIMqI01Q6T22Wd1t08B5WWs3npDmZ4HDum61oBKEI8yFJ8IwRt8OvEtM8
N7Zt/KwoLNWYl8raR+wfyymLgrUccWd1kxc95kQbbyoCPZf33yaW3TLrLPu9kVUduoiRJvEgb/Z8
n+iaKhdRYYfEZPk9Z9wg3lG0No9jTYMAFsU+bj15qyzny9jA/3d9EV51IdeNQ4ahLq2SU0Dd7tsS
qWxFdqOu04oImTc7gdrRx0lx0nWoNtsMSAVpQoz0E2YeHdR0URivclhbgInezJiI4azz120a+pe4
SLyVYvAKBAVRTJ2+3Df3+wtZ88uo8c5cRHzuPdHf4gj7v5YUjIzM4I0DDRSXewHnWrZchi3KBzuC
ldEh7yPEfd01TNWVgZdBeklIDyoxTg5ttdktRZCmZVjNItRYDc0+p3gNymXiGIgV0J9fu3yqCKZl
4HpX40TVsym0+kypuhxwomIpj0CpaXB+AuUfciq3xWjHikZGFD0Z41sbEkDVakO0Mn1EOW6K3ToJ
x3Wp+/naV9lAL0mFOz+bcqxE2soQvXXgxGHDTID60vm1oDRyGA6KPFzWbZU9eRoJelXUAHxg8LeI
4Klf+igvF56NrCwl4etC30ye7BDTSIa1offl9Jn6fdESL/HRui67s+v/UJWTrSOHaOMUqUuI5MD9
ZpiWw7bndWvdktUNkRsuvLMe18k7m3C5MjibHUSZpe+2Y27slLa83oYEXFKKqeguBR5DoEE+lmQ7
xrU19N0y5QCqqY5Ov1s0HyZtj3XUPDWVKlaxnvo8E9I59BnmgLmd3hVzZl3q8qOAoxk1w3/JiC9Y
l5k2Ld1CfBHGhN7DdMlctmgVYZUI2qud6T/MPGkOUg2HAGvuhV1JPviITpogcvFxdq9kB5gX4kiI
0BsMnM6kUS90xdqy1AlxXA25k0BqGBm+I1wmzm0+n+eM7ThUCyxKgbnqnSE4jGb83N+f4IF6ZoEg
DGA5saZbmPbT+f4rFDY8gq10jnEsjy4ntjdFrnjTxePGEyHMxrAIzvHkhnIvHafZKM+yHtHxbGsz
6s8mYKhLME10lCLzAs3n3ZwLbYqyae+V8ZtVhtc6NV2yOLJ2bSR2ek3mb8DT/peo81iOG8nW8BMh
Ai5htlVAWXpKJMUNgqTY8C6BTJinvx+oibgbRbN7pluqAjLP+e1YMj6L33qiY7sPRfH088tAdYfj
mtbDz09j77mc+cNbb2Z+1Foyi6elGFnMIYr2yySsw7+fm6JdCZJQ7+0kRyaH4ZXLgCAr2xxDKGIE
8uzN9+iVjPufv+r7xKDyMZsgViWNIyuLAzlq4nkKGAsmui2ucjuKF/KPomYy3lrdYE0ccyPZrdQO
3Hpzx+uQ783tT2unTfuUhtm/u573CJJhHlNK6XBjdRjC/58q/LmRtzAIq+WGguD8GQ/6BFnTPC9P
Fh7xB3upEBW1DxOlJDelspNHP0n8B6t/Vo2fn9I5RES3nS7Sgqzyh6y+UEXzk7c07kcekoudkODy
8wk2k0fjaectCDbjhdqI77FiKyl4m+fFWJ78di3vrK2G7kcsNwocNtVSPA+eQvKw0lLpDmtwshqS
HpzBNw+pzMUjUYPicbaBY/05dNmALHpRdJceEGvs6pbUgjnv+9OKQOXOrWlWrIownoiliVxllLfO
SCJEuBZvUETD4zj7Yi88JlLTb8Szo9qLmQScYqumn7VY3mmG3CoG+SVrnGsxKpCv1SEnK02944Bd
V4d+/zi55roDiHRv9atltd2LRXFPPzbTfTpUR89R2fO0LYRiyQtuH8rVeqxq931oYKIIYF6GJN//
aHnEds2S1Uw/HiT3IQ2Vdf35hUwgeXKoqsf2s1zUfNcO5FKU6doht0/w+fzDlbAJySj/jZZ1vJAj
XuDC6zkGyrFxY8k/24ol7lzfWE7/YOsN6dSjP95k/80D+WgUcOur1xsU0NTiU6E8vUpLuNdaBVRY
1OajtiqCTp7sfMEFaoVQRRNV89svQ2F/iCnoOC3term0PWV+2wz48wA6NbIKezGKc+YFnCQtDxPy
bppBBuGeCsUd2hmif6qD3D75uhexU5JzTjXS3Wrly93PXwWdeciZm0DD5n73cxj8/GJ5AHPwJm1k
+fqjCLL+lrSs6U4P6k84rtVzz2XFeDM++SXHS++X95X0Dn6HrZCYmr//dJblzJKPo5xoHJsSynKu
12gYW/jTwV8OpY3RfCc9+mIbu4hnHU5xMaT6F9x9dlX2iDGm+cBo4L5to9VeYQLYUy5iUWcE/mMH
RXFcZMIJ3sxvzmgGUeV1671v1NMxc+oJySL/MMdnTi8Li1ki/a2zrtOviWGZtIOv9uXnRyRP13SQ
gModSCSOlvmJr/JabLzxmpYGKMtKMWqP1D3V+BvJUH1tsmr5pbNkPk0ZVY2+qJ0XjBo3IzW5h6Jq
mD/2vYW0dSdLTt0yzb69qfjdtaH/Hmqo8jF3imuYp8PPPXodRTFTdYyeZLtW+RGNxM+Ppcqw++K1
6x3mXTdX/h/K/izYzNzC19/ox3XSn8lI0FHNrnco7LJ56GSdHULlOvufHwPHec5d0d3SFTREi2IZ
tpiHf+ki5anS1robSxpTXSqc4noTzthFfgXeXe/EBu50PblFJSyWLhSmy3whD6uq3ScI+DdjmZub
n79FRyaNvmg3d7mqxb/fPF7n/lo1/f9+pJCdXDmf8tiQoEA3F6zB7og+aTVQYq8omDKT4Ok67P7w
J2A3QyfW2oIcOgjxX8k4eo9crvufn/J6LX8BgIfE7yif6LosXHkzQJPu0yb/ClEmIKfgAR3os79M
q323LuvVH2zvb1HTVDPm34bV6CcvgLCu+4Go2Fpe/jVFmsVpCNdTPS/fS0mL9Poz5OXW5O1Dxg7O
xdE62ibnws/Bna5cPw2HDXmI3Ow/V2beC3HDUNP8IzKrVQtyr9DobMe1ypc3rOZELk2ZewLSW96I
WD4uopN3EwEnYq5ToqZquWddN/7gmiQKUS36vpWLZJEv0fgVrKwthNAp77M6rhZujNG087c0ne+r
BY+oNU3jnoEuvLEwJ+1DDLMfntA3fd0sv9VA/bbIApgdW+5/BhmAPnJK0PXd15rPdWiongiW8fJz
1mJkYGsV1UgCW1T7VKX+/y8OpAb+1A+hRoMLHEiP9/e4Wmb9W1ZquplDn8ofkRMi4vMvtQryKzet
cco4xs12yKfG+rOCT0WZ5xOuMw7eL3fSu8q3YsmjlWHwptjNXbv/6Fv6ZVIP9WyXw4OnMmSUusse
896lvpzCHrxqufPQ5/OThGGOB5Lm/r0B1fZWDKnqb10IHOUQftM7+nYlfvLBy2r3AdUmUXCNvyMR
rz673LFv7czTtfbnf3dpjv+tTJb2Vk2sQqTWJHQrOcPXOAcpqrLMrPettYXrWNmMZf4135Ry3tiX
N3MWBHGLGZWmssqifxaap3eSt5k1mawl0olEPrWHKRnvx42f9/LqthoH1Oid10c41h6zuiPY2+jl
VfQG6+UmEKoWTTUWh3Kx78Ezx4Lu6sZC0MII5WBVBgPyEW1Ejo0RZW265eyHK0Gp5GX2Yg6/b8dh
caNAy/7gFb5/Y5r3/mQXTwYFt7Wy9C9mb/OJwo5Tmgb27c/BvPiJsZ+aiuwEBH74l8ybn2G1Gxr/
lEzBI+DjBOWTk5iw7Vp8XjCvLY1u1hg+8CiqyKuX8voPqTCHoHycttNn5j46t8s2RopnHJ7yJCfw
56Wor2nt37juQlTKsCaPlDw1Dw4psw26NFALath+OHk6I7tT0o2Pdduhasgn+VEV+blVcN65KihN
cfXvpezUo7Oi2DboqtYeVeGgge5DVc6nWvUlaT6h8+DYw0Hodb5DzPvWqGC6GvOKsSdp/MeGEsJE
JMPJa/Anhdvf1x7AAwTS+ed/9fO3iqUk1IBgWvzps0KSPLP9zpb7NIb3aRLCtLsg1mnV30l49SPK
5P+VOv/MT7mH/8LCV152VCcTXeb8nkzmrRbD//7f0r7B7z9kjLso9247FuksDjmm/LWL1nrBT26L
P2tBZKqwSnknUvzoDSGDtzQIDvGK2Dz+QVtVgdcgAf3mNduSR+hEw0o0bCa/mWbJG9HwxGmzWCAC
SbgGoNXRpEv61JlKfyTzmR6zUzEV78ngyPOyeCR3ZU5y7sG79kkF8CLGijnRy78W1yieEozyN/j6
HkZEmpdZ9tOtnJBLggIf+GQ/mgqtUTFUa/QD0I9dd/+jfTRMSfqc5bZoGxmGcZAtdybSZ26jOr0w
9mCE8NQj29F/9FSHxwQR59G2u6+1tKx7WtA/JSG0O7+zsk+3WeDXuBvh3l8aZs99k/j4QEochU3F
+2EJOtizHIgX5C4koTVbjFtQ7cQDePloldZ3DYK5fa3TSy0WMHPxqb1FHIrSetoSJYo2g98ZPbg/
gjdAiMjZTPQpDDPgH4vOg4DsD6XRiDfpWkRBm70hhixD994MSOsL0VeuDjnJLVvWAQT/IXT4KsHg
PU7tbpCx3U7+qWa732vRiXg11jwOQzw2LjdFMoXLs16mjPkPq4Cwu+a41l0e55T6hQ5dzqKsMDvk
IFJZNe0X014PjVGxpOUfWQcBjur8UXpyxQ1EOu6i4TxsE/6/zSgwtD8QztDXIDJ5TfSCED54Cs5j
PZbxOBpv8BnoHAL7lOOFPFOhDXujSDwtwzEyWd290IggmNO9Yxh8tMyU86ThcJ3xkthNG095Qfic
BFNsqr9Wx3y1lr+lCTjsAADHCG9m6KuvbKJ/fbXtk5jF9lD2JPVRBg4VomI1BVFvdvMDcNPeXkdi
Wdw3OTfvRHzVtHRTpEoWUUBVHNaQryH5bsL5McnVV+pM9bZk9CyTNMdYpKKmw71nJu0hqYwWBDhs
SOnZfAaJER5YoL8zg+hmvsN+yU4S+Rs4SXNXE5dZVW/jNCeHkarsXZqT3DDMpQBkxWW8Gst/peF2
1zDxSXgKSJwoStYYac5Xz3haCx9TqIWnp6HTlHM26HfSoH1+CKuJwZHgMjdVT4Htq1s/YxNEN9Tu
ZwnJMi81GZFI76+DCNsjXMVETXT+e8PZb7y67CIFS5ACAwWOd20MQkedAKVHF4Lz6pBsxTWXgPzT
Wh9tnrMqT2KvD8EINaeMOdnhETOy5ZT2GV3SHNRh5DjZI50e8jibX2QGfzUGmRTIdjym7jaPS+aw
dSXvO4f+901Z0/uOk9ihsa42POjfgd/BkxwKkuel8VGYdYwuju088T9ar3YJPq6J6utZEBUD10Se
Qzh4IsZ1ZZFJyuUya/CqbCgIlnXRgPtpeUxzc9OhBv7FI/pFhFc5hqhKVr88p/78u6pIIJs9plhy
JSjH5o+PiaSxacldwe/SeroxVss6VtXynZTJbqnAG/FQEMEnADeNFQ9B4uIG5zL2hDvdNgRlkrEV
UiZP1iVvuCu0ekiEOgfZphqv8fNp7Go+9aE7eMSQ8lGo49RAPQP69YyjpboJi+Y4GqpndIKZsTEZ
qbUtd3nYmOShFltgDTGhotp7ZXdb2hM9lw1C82Uoz7S0c3QirbB643npupspzM95P1yGlOOp60VH
qGz1NPIHRtDLyWD3Mt2BR54Ml8DKNlQXpz6jRwFEx7Za4KMfRg//gugOwd/WSmuwuZkzyKz7eKUE
k+wpdzkQgh6tpvgrgmw44J6i1BQ4k5PKAWL0tLM3vbKIDaM/lYn/zATY7whY+2o9D13mhJjF9uSD
pV4S0yIwpURwMhrkUHnhe2BOm5Umf1C1VaDrT/g6DZgUi2w5dIahuwuJrIJPWnY4cv6GfbAe3OCp
6bao+TWrT2oS0ay4WSFKBtVfVSf2lefvlyYjxHx2sKbVbOSaEmGCpMUOxPjZwPGFMLJ4WQYkkTol
pFt6fX6QUByxkv4rynj/XvCdrwhYJiXKG77x5uh1xX/drKvY93LEw/1MkmIRnsMAq2zR6z5GVYKF
tCChmJD3bkaB6ij/xisdAtoo83Wt5m5TTkQw+pS3i4FcFpU7NAkrBwv5J6DP7Vq17cHPPDSmqUqv
JiMGFwPhlAHqeUEa4r7JhmNDFK63hk9ZBmBnTpclN+WWmt/vAD/vObPMo8sXZNurtTPX6a+N6YKd
bSDccba/K0jpqChRZrZGc2sLhH2A0lTmZtZ4SNucVNVk9mhe+Uz8rt12H1A8hQ21hXclR38hq2UJ
q/2UQdiwmtbwIk2NTHc6mhUoVwsbFNUYNUmX3AJkNMR/kmq9Cy2fwB5XkuGTTPkxCYiHs03QWGKa
HMJRx7tq5CVIXIKE0/YQRGqFPfCMWnOVsNQv02Adqh7kMy1OMmj8SCcCPprS2bzVUVIjXkJBE+zr
PPduMbn16X/GgDYgWRjbUw6kqJ9seXA6+HDC1g91tRKfE3q7tHgziZNepW0duQHVbkGn9pzLcbPn
3fuO90b+ywsy6u4+DGpCJnhwmJeJiif5wpsfUSv9oSxz2cEFfjqGyPdDyvjqivKcpZ54LPSH5rCK
ZCs/aovUr5qqWQqkRdzl+quZbMRHzswdqzbaw1p/5SlwRhHmsQiap3pRBivepEGs8900oBZKkLnS
HWyfPDm8+D72GYcEjzm5XytSf70KTtn1VjvyGvTFQPB5VIxjQ/DSX0czYDAjJ2TjjVfLyWG5Si5Z
LpJq5ygULRRSfQsZ4OhMrDvUic0hNe4ka/AJs1K1a9IX/thX1zbnQ1ewuqyAoqB2amWFmxrZ8BXl
dgRsF+4t64/HK4oezOKGRgJg91AmzBxb7LsgOEQrvlpoBEzDgvChbMva4n5bBpCQdB7P5DRTjVUU
n0iyUPsa+c2chB/IeVDteROfUCgvfTnc1JoDdahSlCsfImeICzxfsqx/Bb585cl/ht2vYgtNCcLS
DDfKZLpUto9UGzOn1djzUAjiJl3G94kJ6xiwSYJLco0ii3L0RNpQkj+QiE6baNf1+zGtmxgqnkzc
hZrlLKmtOxTySIL6X92aAgoZTTw74sEqp6uDRP5X0wztgTEVsXjwgcQpzoYgcszxbzZmPNVsMQYl
wDxiz9hi/T0SO7K6Oo/grSa/sShGZxKn7oEANPhWpbx9NlTkVA1E7BPqSJxUQMQS8VVRUc/ljUEe
PssiJLakGKLqunOw+H+1bP+YEznqSQdDLNUU2yaayYk869MEsojzcLzB4p0sgHxJ6L2OiovcXWpS
90J1q4sJDVNvvAr9Yrtk/4eO+Yho3dq5vPZoqg+dz1CQtcwQuB1fCFQgWy3vmp3u8XuSTcKempFK
NpfZm8WFmxftZVmYtVws0kzvsV0WT52uSMMTJlQ9xjSS9nkiDQmqalbdnbGc88FCWtdWWMsTzkVm
vyzv8UvYxOF6Y4D8lNzpHMp0exFcbvM6d3nGh5AMt83pW9lHWOL3DROqkumr8ykBxz86azsFNV4h
XEWB5X5iFjcNrG59UsJwTf0t4Zshyw6RoXNVfFUmGszWMiz8icFhmkwvgu+yd4WXPbrOnN4o+w5K
Ij+sDZDfSFP5YtXDhY0pZO7SuL47/yOhmgQwg8NULD2TEUVUeSMfpZ2+VI3Xn23jK+tiQ0e0etDg
NDTcrPMY4Zk4jVq/dmQeHoHBGb2qhZcGUzWSAwrqe/m8hHZ1oBp6n5PCFblh1uwMZ3tYAu/iTdtE
XYXDlRnYcC3Ik4ZbvUhZ6/mmaAk0e0z0SReRlfxrabR5tHzrhC3COCAx9nczjwMKiJMkivWIdIE3
QDoHyLby7I2ETed/R0FEc2/5R7fXVpTZGhPRyrtklaZ36sfxjONURUvBUdCuHlEvVtySuljNxVU3
lyIhunTE4wY32d8NyNlBL8QhHG3nMDdLG9H0doVJAPgs86gWAFHSVHvVlNVpxs20JuNfMwufTHoM
DlVrY4OV09lJ+jeCBADCHKwCvu1b+3A5OisGcL8YLoHhi4iWsl0BGFGis0KiLwnrFhymDsHJ+9oZ
36uwMZ5mOLSc3AzP/2zqIfxj+oiYxrzOd0qM7C6j2ie1FEe3Sv29LSS5B8RkJz6YWg79kiZkKNYi
kWxBlh0l2Jp3czNT/NGY5bE0rt5I9nrp5OG+MZBrCVDxcSR3wltjJ/HGXT5bpJGZCUUFaPDspQFh
RqLk1vo48RXTyRPGjQyyg6eSbI/v7aLavNoFsh32hNY8tD4yk37yLnnoEug+tXXUYkPT82uauSWJ
8kQ+1pysGXEjcd3NH+Fg9xS2hzRtht8MWtmxnv0HIP/dWBEjn7fLRC19TVZGYD0MHMpUL7Dc9KRy
dMT88nHfZqU/7YVKHoMZBWIlKVVxRwrhx3hFfUK22pSRPrUiEOojfCfEBijnbxeAXSwB2ncorz1V
rh3gWgGemDGok9K0E6lEJWdj912l8Jg6As23ci5L80VW+QlLQUOle+nQokD+gO7QOe6qAREKIkBC
y61yn7tozSfcv9FYyncnw+AEIXrvYtg6Ii7t0Qij3gC+J/T4bKOgTfvhtcHoeWBRQWFTAPhhxI8H
VMbGMuYnl1xgPbKoqqCGMeQv8P3NH5mIRtqDQomQdevHGdvzVsC+nyfrjm9wPemlR6cQ/hZMfmfp
UKXsJ5/+oM4dWTwxjLHYT2ihN80mlE/VItysDIEaih8D8ITrCCuILuOvdhw3AgFPD7Y62lNjH6Vn
R1SPEv+8ziz7mGfw8S9Av7fDkF77ehlj03Cbh3656Q18ZoObsW2OZcqRRgBBajbOzTg0TezI7rsd
m8cWMxDnA+SJ3/xB21eQqrn+aTlb+My8nVd4m5iZr82m3pRJiUdWPhnCXqOcdY6rkDPQNRegz+xI
GBP7vu+4Mfa8g+O7J4U8+HbUc3bYIrj2eW1dl3XiSL+iPwxOnqIuoPWpI5BWVu2HWYJjf5S21XH+
A81yQIygJt5dvo5Em3fNdE1XfSjM6Tmhl+Amy5cXZxVLTE+pZWTkUzuPfqNXQMiMnsGhkHtv5TPK
ndrCZ2AjteZQswM0X737VdpieuwM7zfyPudqrPrZlG+5i+HaR3AF4YnEQ2oodCM5BMxhERm6XLEq
3CHS0juX6qMd4kzBkeBC2C93szJqMntNENGlvyir8PeIdLKYGjEwsuJVIvaNmXyzYzWztfXIQg7S
ZRDEjH0ihO2umrMJUy7br5/aBB/8xAvkVP7ZfJWqggYlidaozeEBTRyCr7ptd8IuL7Rd+3FYDyuc
9vwum/Y55He+m3KUThoptBRC7LK3Kq+XOD1RrDLkNrzA+MskXeAOX/EJtpIiByf7nXdIMIQ7OoeG
eqwICxvRLE6sOufQk9GzdD2dT6731IJGx/30uSKJjbMah2ZNcP3Qq9Ok1HpvF7zRoWAWduUT9A/u
t2DYCUTHOy2DnEdq+p3Lzot9Yx7j2cJTR9xMZFo1F4vvbHMtqgdsoRGoOVrx2rlW40fRlf6NJXdW
k8jDmsznAUX/Hml6H4MF3K0Z9V6dSC+eojmM+OrI9Lr0krtUVzHT7qai/9Op4cWV1WGpbN6OulCH
YJD3ftoajAfLmTOV1MlcvSU6s06tUX5C5KYXMGYyJSnlajWJsa20jXgVKn9WvndBZkvGWGhmu9Un
+uGPUs14US5lEFXxrSqHNyZULAyz2iUVvvV8+BU2rYgrBM9xWJnf1WQ/AfM2EdvczC7lo/EuPj3k
04e6J+TyWLngSSvi/2gkfEySv73vJ5CM1S30Rajyd1uACLUVzSNWCc5fSCOJ8lXxCiCrMvPq2FGS
c/X7hR4vsr8ZnMRpbMKHIpv2aoOtPF/PBzsVAm/HKPaYQYASCpQL7uQT1eyUxG3OoIRqvTVrdaL6
09mpECw80UBNLKDQPaYqItltOenzImEeAXr6Th2lXtuzPdpvyOoowlh7M7acr1znxsnJnxe/hC0q
5hfkfX87N+P/I9AsueAk+bi1gthPBCXddj6C/36trf0yrsg/l3C5WyS2nTtn4ItVKFn2WcV3JHIb
lNrBSO5Mn1tS+giztisn3AijwfjXIKrFbkZCE7b6HSU2pxFydyetkZz1KmJ8DiJRVN0eULjDD3A1
/ebDltWN31UuIl7rVmnx35BVJaqH8t5TfQiouWsy0LgmqZId8TTAdTBxpDO8z/VNP6BCZKfUkv02
GwC+fJaOrOwb0KDkAPQ2HtMVRlPkzY3wq9tJ/+qaHAvpZHQnncCviVqgY2/XP54ssltRI/iwVMVA
wftJlgBexbgLCoeDAwGZksb34tgvOjPsA/s3Li8cikEHwWthR9g5/NeR19yyQ9K8rHhGeKzfs0Se
0oo3v0Zp3p6pzaCMszfUpeg2YHYHLwQ2FIzVjWktH8rszIsKmg/AGJPgBtDixlqI72jukNT9FqHp
nFpZvNtOSzaMmj+1aOo9+C9vwaBeVGN4N0FxdHgNC/Jj4mZWAejxeg2H0UZ3kr2CNNoENRKNkuRk
HUjg+SOBd/9lS/+wQsP21lxeExM1gip9Mqcr4+qbvX6lJPBkdm6ynwzdxJ5L94bEf8ch+YTOythT
0fwxmZNLs1GKQ5H7dd8QoQG7ZwJoNyOpjeZjKXRCVxH1H+FSveekbNikQuiFzUU7WH4SAgQLn2ex
b6yHQjVVPPSNIt95uDXG7F4Z7ZeLKJ89jikyIA6ZY/fvRMY74RVcoQuU1mvmj8V9v2sgY1Jb2kda
wWqApq06FEtspIQ+yGHeOVLrc+2gHcNg+Vz59XIwJueV5M6FyJKJBhhG5ZItl0UHkERNr9IY/hhV
Q1/I6miMW0CAU1U/p2T1l9qabxuC6AdydlaBEUTbaPk85++wEoOG3/SRXFyq2pw8mmVIZIRDHYzA
n0+yH9MpYgsPR2GtYtk0pK6Y+at28utSVvok7JyBrzAszrgN7S51/hBQgJb5KJJG2PFrIsXd6JPZ
zGel2edlCebTb3Z+SV028YH7tU0+siLRe8KosMclRn6ZV+9pagvjULs+4TsdJprCWp+Ie36QtRnx
wBePZA8/jz44nFpeFq26Z3yn5KerPzgZ2hs0pS8eDqqZjPq5SW5rOT+nLdoir0+eoTdY/OyPfAZ/
LwXztv7ohwx8KrGaG/WmLZNlHhdpleVsA2NqUmiwzDs/pyuj1f3W2VgWEREwXK9su5zXy3efWJFp
Fw6dNwZkh3ynMw7snPKrqC4IctNW8reR+XCdCj6pcCWNpZSwBrnZVDdWlZT/fuEj3o1QPnG6JOtR
1elXGxTbzJf9dfCgH92cdGVlhwfDDXz8S8zITQ8HKbd1DipzEvK0dgPffFkfS4edHykgobCf0kG7
JwWXvIUQNDEfPNts9k1rvxfqewYE2E2pad0OauEy9an0QWL8OTv6v7xm4XEWRKfN3yUdEAZMAJ+V
670VIQt3afW7yWF90JXz3mQO3XttcrZ6aCbC/EEVwWG7hSmwLI6tMVBnaeY2bxO5eUg24nxysxNt
OaDBfhEja1X7YPV+SW2jgg5Yx9PGjHQKBJzq4uCoeQAHnsxTV20dP5hwTVQBu3UCQuQlnVzuOfQ0
RoQl3g7YixFlk/iNXKhbRzcepPM9wjaQafo5s1ruVnOIGeCrewVGCl2hmfHX9Kw7E6gLMRArl0PN
lTeB0s9cGNIRu2AWiNCbF4fmF9fgUCv6V/JBsT/ZGj+9rn8nxsqFbzhse8pGbx9YLPeduvhm8T1m
SUVjU/PBZvcSrH5+RjJL6IEenoYw6I8SIDs3LXrA5gB80gUY0h+LSx67yYkuqvn3tKBRsr8zMf7l
M7civwAOL/K0f+/QMttzkrBsDTLCKUe3XyEeaRaLjGw95HQ6EaJ+hFIitXMI0pjf6LvwIS8cEb6G
HFcy39ZtJFq28V8xo8EZ6RXDUcM5sFEK3iDPoG9/gg6QWdjsxapfYj3z4JksYSZoYCaUe/A9ZiSO
yoqUr7J3bx3BWOBW2C1XwKEDO+57sozkxI3vOZ2aMepAIBBB6Fgys18z3hGslxbBAf6Xm4YQIJI+
YvJN22gQLVeHTiATDfemLAg+X3o7j/Ihi9wAkITCJyKVMvd5DXV1Caz5VQVZHqdlewFPq6K+RsTR
a9Bz3zsMyeLdSsitK1BPpBFrxZZloZQbjqY5dbckccGOqYic+zLyKxRk/bDKvbY4a0RW/c41yAlx
SRfEFrRsVXBvc0NEkMCQlWSnlSV+bzLv2rNiWy3IaAh1gGZgq7PClnE2JE/90HIhGTkgQeh4AGEQ
uXt/au8sB6iAmWjej3Z2W+LziR39aTuhuynoahxPVhmlLSC8R9URSFb21Hv2EWY3Oege58LIyJib
tcVWPxzdthb70i5h/sVrl02E6aHzdhyEzVgmaTnAYO2tmxPVe26kS71TUFHqkWGJ3JPs1++JDPxW
aOLDiW6T4Ryafn22au/ZztoQKYYFqMrwMSTYsyELus+eFX/J30ZTTnEfLBIWlwcx5TgxNcOppu2h
NqZlT8xlXGcuFwApCbvEQt+fYKlPBPi8HzCXqhZkfVotQiWmdmH5YvgkJIT/HKcBTJrelfBye2KN
gAXGjH/jVsQwLM4jyAhKOy9lcVavNfLJViTlk2yr0yRGmowkbWlLF5xnAAAW+ZBRjTAsjrTyqKr3
buWpLBL7TyroNw03bHCDUTy54OyY+hZxV+DAkGK/6mwTQK+9JRQHSwR5sFHglzuWXRpXyAGL+Nzp
OaRV1u10vs/W+kYPNJvBhO+UJDl0ZJXatzVIGzhgNpfVPiDXJV5a/k3+1rqLgURw3oknA69vKLlj
g/mu8VKkQSZA+YiyJS9WnKTj/EWn8nwKa1rH3BY2f3BfEV6g2fRVeQt4Q9KG0/KS1RTujhBz9QhO
PnmyiULRfBU40M0+MEkxWIiXQtOqcr78YGONUAhQR4php3fooUVE34Da4eVnkU75h+JRhfnrtOmT
3eBxtY0WE9wRddRjmLrJo1c5MNnVeuvRtzbMtF6aor16wtgCwfr/qnCi64c/EtPDWl9rEm3qtAES
Do2PlKDTY0+40i7EFowrEuhZ5+tVpMmTaRPNZxFYNi+9wfzv56BByRaVaDFAdFTlyZAhwvQv8Jrt
DuX4bg1LdZ5IcxEZGJpMA8TMa+Pu/PpzJi+APqAUqKswB9J1t36EBFwTy0mN1P24MAML5mTyJigc
qcmrGTXdySrp4C6oGpmF/IUA52p5tJ6sKzFhBB76p5aIMJ6b4LKoYQtqoRqyaB+7PvMio2HUTkf7
na4U8NCnQBnGgRFHHDjldlKTgKscM5rnbj1sErhgCX5zH7dnbFIkMPTUSJHscF05EZyRIdhKxXzO
8/Kol+WbVa7arR5PLduJYQzzTdgsV2y8W4n0EruSHURr2ixq7uARV9Rl0dZdOHT9odTNL6f36FwM
1js5keKUhlO5B4M810VGJLqx0KK80ZAmuEc6Ok8q60nK6ER5QBkw0k567d1s2aEwpIXacS94F3kV
5jKJg2k+uXr6NFWNELP7P97OZDluJsvSr1KW60IaAIdjMOvqRSBmBhlBMkiR2sAoisQ8O8an7w+h
vzo7sxdVq9rQRJEhxQC4X7/3nO+UJRom+0zLkXqTnsE6H431hnn2fJoZtJE5IbaUwWgnIKooOxH7
+SUr9J8DjqDnYLGIjOmvyMvyM+Czhyb9HLPhQquiP1U2LSQg95ikxgyLDU0dxDfHEnD2tpaORc88
ekvA3jAxfB9AYiKxJckFCxP9DdP+ZqBGitIQnS05BjvyqUNoNcaLlnj3KXmnhggqFJxkNKNrfiSF
8z5O4ubOyumVZrrx2g+6706gVgrVf5HYmm+RhmhsEryo9h3uDIoUgZ66b34WKZOeljV6trmE44xD
uge+OeRe2teLqtGeBYIFmtVdW27Merq2rm5zlqAuSQvOAUGV+REmBjOXqHH6llYiBq4wlCWswfka
hBFwXpCK8GcjpYO7rehIulh2rJD2DIq97YARnh0o5vgc4iDIvogscXyUXD+1slTrYDa2EowVB+Lw
inMWZXmWWez4uMV1Qokp9oHkD5Ks5RB5qhsxaDCcVt/JGMNA4B4ZvG2zRbw/MehQ0fBolBr+QF0g
HAk95yjKpwZEjKN2qYMIDe3FTy/ttZU71xbeRX1NKuKMBs1YlMDJKaGicm2xFeN3ltL/NbtnPWwY
CHM5j3XDoUoX4WNKTlg4nzMtmXa04k46wpeV4WnVOkYQu83bp8otJrp/5LwagX3EyhxsMU2sgs4o
iJWRWzwp9t6aww0DGmstcp0GgJg2ctm77S7vT67OaX+0tU2ZgOd24POjJxygyUy5lm9MzUnXBOCu
Sg69TM6QePS/YBwuBllVbrwJXwsF5w4XHLnplTXFxzhTYGqYILv9nG2dI0Se9q6W+qtBmxGyZYjE
h2qwxzt2wsn26tlURiwhxDLj528M+s1NXz6Oqif+20TOTvlQ0YRCAhzdE9DirUNO7fAbaGOMZ1UA
TNUWEwkN/XpljY6213rjZz8TpPU80HwPeTCdb3r6ZU7aF5xMo6XKykatfwjpOR5HvXoSYb7rcZKy
4DXe3Viqi2EojqeiUlipnXfK6Rr1yalO8WzYWQofAUTxfY20ddVM/YNWdfIYWhbObFvdV3jftk5y
MbULAdHQHnX6bKJ194LaaTVXZCGOoatjcQMGLEdi1oir9bY3zgV52ki1moiIuYIRB5IMVH4eBIrF
2AcpiI8DVRzSJPg6IxecGGdQvREoslKG6nzDcRVpz96VMfukg+fVePahINt3jiY0GjEaByDEvaJ2
7L0r8nBVSKffcXhCZekg5cwZ9tN0ud50ocYSQQVJyNqBP0eXEnl3EUp6P0QhzgCflt7t16gO0ztU
wO7q5u9eelcLb1klA5fh3OKoi5E+o1V7QZ4EgBa8a4t5iqYgDHneRSqzmCy7OU1Yn73wWjbuUrn0
v0YQQ5bm7nTq3Ef2rfYRDbZJky1iv8yNxr+9EUIOtFxnpIBIX+FEIlgnVmewu/E+jd0NCUDGoUHx
+tISPm7PlbUiiWrBBmGzDCPoBhFS3hcAKpwHZv2p74snrwNpZmq9f/ufDVnismja/hSUicvOkWLL
JJn+2nsfqJkpPMey3d2oA9TN8RrgidxEPMTA/0PVzHim9sSPpgwbtI4mluuElJPbJ2bH5XiEyH+R
4zCdbpJUWCWWf0PJDUggCPEQZG9pIyFWhqLxjc73DEzCOmNnb9YBVBasQlOM0tFAT9mbCRHItfz8
g1/LLWVdbUrmpZVLpUM1j7MYKyLN0g60yqLhpqlBBsf25vG9fSlmmjyREjujay4zs5Tn0dsRVIc+
Nim0PdTtg04IyVPJENgnqIIZpoYt2C6c+9vjuwyJgCecVzniWQzRIQkt2znUOD0t9s2NHONMMI2G
coTVDrDo9mp7OQcwTUr+G3PEfDj1yQtmTkhhUYrI9Mbv1XuMmKA48OOyUVOTZnKd0P7aU099FSU1
BEwPtrKyn3ahRq5F6MrkNPTZdWirAROrR240Dr5t6mDy4+YRbGAtprmmvrJGvlutrh/kiIgKGYh3
bYtDs9jsOuDZt2yUnGiXTdqFAQUSKHaaNNWqyp0J8XR6b+jtSIYtVYpVOuBppzHwY8X6OKCH0/pS
/h4zgdON/m4HymrK2ZUyjMJrwyi+FgLIXbX4GjHgwI2YpwSNaDTeAxbfRW0VP6BSRH0aweO35yx9
Gix3OyUGnKPZeTZuJso2r88F37UNqtwyKCD6mLPv6LL51QX0iFErRI+FQZyyHfDRJTbjljFW89uY
UPHlw6WI+uplgk7FmzSG92nxRlt4uB8WYH5mFgEy2O4yDs67LixOMN1Y5X73hyHSGvmpCqbpktSU
2c0cYrrJpzvs7u1jY1Es3uhJRmR3SPVKlLVZTl52gdiKpce+y+ffGn+/mXBLYtDl6kLC8exAAlhH
kVe+mkSvBUFfXkwzLeHK52xI5GYuYdOLxR2fKho7xthW5e41LUQyu0y6TakEjtFhusDiZ5yBr/6G
h4l75FR2lJCamPSkh92ILOy+8R1yteZkMlnwY/Bj60bpH3Sb8uMUiZHwlerlBlh3phjkYyashyao
Z/Yu56LJgnVAGNnd1DZ+UNC8maYI+WObWBjDBoOWaU+iV/7edCPnx6SDSwMLaECZuIrBjm3JbztV
+OCOqUOsQ+l52dYyAEKHVtT4VuglR1lQEisW4ItgXrx4oG9vKtKETVUlMy/QQfKJr+FmS2wiGAeC
frNfcgPu3Wno9yhxc47Ji1LQyqdTS68qWszAIaQsQzjnYTHrgiaPtoHA7Tw4mrnRs4iD9vKRkI+G
YT2lK8/v4Q1hcPugkV23LRY8JlYQY7Sr+wKn+LZrAibJ03AsLWmsbqxeCjtvVQxDQZhp42yLFl3e
Px4d6vovcAfOuekYe3B4zvaZiD6Qmh9SbO/xWDY7iy7kZiwNcPDAwB/4i23q1Xc3XHW9xE0UMQ2b
vDiQcvdaRmp7w3M1Fgr7G5FuzHOUEWpe1o3oeSzMZrVkBt4WRAyVoC+KbEsiHNKBiuMPsRQckkuX
nhUGz2EM/6DUynxT571+um22ZWx9yi7qIXkkw0ktXzodDxQ0bmOftGdGIyc26WV9/88vufvumKV+
robyaaCXQL3Ejyw7+KwGkEK372aRFBTvQ7ft9pwIpjcRuA1ua4UcoeIikJMlnrSi3dSq6X8WihoX
MaG4DwlQPKFh4Ac9DQ2JaI2651UZSBDccXqT5p3dR96hcEi6nMM8ecs6h1GtrXGyaAjnM+oloiXr
P/vAFe+xU596/W2sg/gLog06DoMW9R9qUFtKeGrBV6hHmC1sHACk27xqpM+6SFHe6fH2To2rph7D
rZGiArCQGt4YMgqBwMqgsy7sulvwjuaLnIzXNM/FfRO/3hbaIPAySGrtm9Mkus+a4p3HKuBJFOEF
mqJ8MsFYDKm1gbDLpj/UxT2iskeY9NraEiEvbqF3akbwc8ACcsTxGOwLkH6bGzqBQMHLuJjckmSq
DpPmRC/F5D1NQNgfptqIX7rYoMvmJADdlx+KxQ8n2dHVWFOqzyzcSmpkjKI2vy9HghYNA1f/3AJv
1npwo1VgoKh1iE1RWTPuhmRIH9uKxbi16OhO7HSHZJJPf9hoyQABIAwXvEq2QyICjTugRRDX/Tlu
sMprBnoDULmPc6Hf/dnwa7f3ULYzrMLopymeyih0XNHG9s+Hg1+q5FDMZ+2nQCaywsG1DRqyLYgS
p+mIym3U7sYIxwra3/YUWrAk45SU47F618JihEbnWDhWQBBqVCGrnBtlfwO0z5M3H+hTcHDoGDE6
aR3/Amfw6LBinWpMgytdNe5B19N6MwwOdBRs55uwbMb7Ovu+VTg5+xrHV7hP5qAcgkWN9O7P/l6m
znQp3eq1t6RH/5bVKLIwBiL4IK4zMZ4q0nceXDOxnhJmr7NdEUWiWxNlaWjSrOkOttcwrVEiwMsw
OfQep+DARdn4nRdkfozBZM3w+KijqDqroGQuvrxkZknu45+ngKhQQ+/TV3vhhNWPCXHgIrYD69JW
1VFLlkwVVK5HO7JeAy3IdkbM3BFtAEw8uEIVSvu91zbJni2WxhMwI97L5UFErVxIjllCFspHW8OI
lqcBwhKWf3zEaKma/NOCRqDarryGjX6PBNCmB2TzHQW8r+GMvxYDZystsbC5Ve0psYv6jOuNMwO3
A2vJ9IbHGw7b8pocXFVdr3FYw+6+pVtgnKrSXg+m3pxu3JhOVn8hff4gyYSZ6CtrCMlYHlAxM+Fn
fCNrOnsV0TSR9dkyEuC22twgvykTIaGE9diHFdiCXB6Q+TwkWVT5N4yM0SfWJewjVK8o/dC6fwMU
4e7gD4OMdrimwVQ08nx7KgZN9mrX41tjWQ20TdRhzKWdhPqs1af3LmJ2m7ftGReOfPaGF0gHhPAm
0UeYlb2fWgb9ydj2tqnOPAV+ze6GSe36ON92qbiUHaF7zhI7YOCPrDFgA0NNFrv8X0cW7DM9BtCS
ubkzOocbwPi26suIWrkOnYOBEgkvZQyKp4Z5DC4QwGNLOXk7t1W9afqIJRCOLyc1xFThps3icrcE
R2B+iL91kH4l+v/tmFPSovETe1zIKNsX8H4fDNYhGXr8UI6N/LBW46a3GUb3N+6AkWSHIYWiiOYs
3rSWl3AuoUS2F68xpAEGGvX4q9URtRSp6ROaRBROEUA5+fNHDWcI/ZdmbZS1fBUuoTBeEss9Cgf5
2rsRc1ez+ElydXoqQFixGnXlqitssTYWBKbEsHQXxPXnaOF9utEmpwYdiz4p+L+l6zxPrfLWTfNN
LiOWVFKpT3ZlMiYEUevTehwY4vRoaTH6bd3cSg5aEFwlxKFzw9pTLwws5Kj8ak/fpRx0708KFe8P
JTpikBjTeuJIaztRISLXotIZApREtyNB5Tr6gcgRbVZITIfReCoCi05qWv+q6kljDA+XQ4LTXDVs
Obe18rZqsnpWRWcyEr4Do1b6HARJfxugTLkljYPbs8qM6A5Rb0gINKBs6cBKGjThwboy97oRfve0
jbfZlDNcvSX7DCeEKPneQ86zI973FFcqvubqREVfvSkrp/5p7PgKEMT5s+5YXADLI9Vi9YjnsN26
pWf53LbOtnHb4liR5tuSXvhsgUOpFblYTtR84so8GTqz8hgj93kI3G9MZyaNOPu7gFR4ae3+xxxb
3RYKI62BwAquJTGffWTvZoQsPsro7lwqbT+C0QMAziSU2RFOzyyGex1yIMujAKl2B0puKeA1RRzJ
bVEJdZfdQqo1t+78EJozg0RWssHh6u6jaVfUFFWTjelZRnR8i8I+9AhkTpY3/gwJvLtz5OzesUam
EGCYeWWssc8V61mQz8O1NTmkupn1yrKV/I6z7tHKcxdtSHhksjatK7r6+6kymgeXy3aVNozOxrJz
1rfdfhly02abTrfnPCly18fqYjTkj9/SQG4pJwL2/WFW+uG2mcnFPt1YOrcxqWUmMS1LBsntb6c6
fCctpgfv6A28IY67icPmqTQGk0/Z9Y4yGx6tzNzXi9W8rszHdtAwAdj9MTbxgrvzCWRJt0F9ml+n
YJoBRVBBEXy9kgtcBMKRYLLYQ7mHuPhkQGc9csOgi5o7anRB7orU++bxHz9Is0DuSVSjLVlHl2Bp
KUxZ8I1cTG4xXH/SXhXbZihlRq4JTEqJU9d3SHI+cqT86JHbMBpn7dJESlRVFaD2W6qKqHCPdgx2
YTCcR1Ekz/jhFLyZ0F3MYiwnrR2tCVNlDIaxlQZy3/iFnh2isSVTrsuC+85DXlS7aXVRISNZk01D
+WPVijXuzze0lSCmsWz7UtTfMwKEQ4Y2kH0rdDnJRetbHEruaUx/yao6zAnWSPbHcCeJByDAvafM
YZqBJQFSehVEyOXGrV6O016riXhbWG3nqMnPf5DE0iICPUoJWQMEuxyg04bWIJwflExL1Cq0nWhx
K3CwBnXFVCUhQ6muX+x0SmjC0RHRjOTIGwONosPLevurKeheJHQaX+YG+VwOJ+TWi3/WfbHL8uxH
x4jzQWvlz9SmL1glrPuF8Yw2cHiRPYC4sluIoreFhJb1Q67oCuultK9pot/HEVx/VUgo4Dmh7f9O
CWuGw4gE0zae3eApGpk5Pdjy1+zSrPFTJHc1LrKdWTdsPpc0ePDcF0N7cczXRry21hWFyqox7ZWD
894SiKqpeUzC3FlvSZHxj4WxJyRYgFhRO1XsXbXu2hrP+s+pfWy7x6XR+++6GRUOrSZJZWGdS4nL
XcuOBqES9HnD1zGU9D3mdU3FNeJjjEkjQbxdf0MZiuf4gLBmT7P7p+4tgtmGDIB2ArZZu6tI0OYY
CFmqRftK1iRz0AjzIOL0S6usZ3SbG9xZ7DyJ+TyM3q/KtDdFCVdoLivNT0N5aSt1MgGJ0MPnWVjJ
PsMrGpY9aDxH5isml58olF7IJuTTXfKQ3EIehJNgyzct9Lrp8BR1auXpbPlJ0DxzqIR9xNQYd7Ty
ymuL4wIcWYp/RNF0mTYaVm3kzkOQ4mqPyCmClGq4TDZrwQRrJhfByo1NaCBqR7mpCZ2UMZePjxTR
fdH8F1mq5r9GE5u6FIZuMBy1DNsw/jW2tmjqylNjQgx6U64H2l0P0/IldS9pS7lfW1PF8IovjlHx
xXb++vb2d6Ei+VL3kME06ODv6d4eRVgDOdCKjEQHoWM9klI8/vlSUd2WA8eevy2B2v9jyePLf/RZ
VlMT04Vs/+9/vP5QH//0zaaAtzo9dl/N9PTVdpn63/+LR4Zf5fKb/90f/tvX7V+5TtXXf/zts+wK
AtOevsK4LP4pJFyat/fgH//+X497+Mh53H2Z/S77j//vEX9ixYX+d8NGXa4b0J1cQ5ekfwxfS6y4
ueSKu9hoCCx1JZ81/0tBjl/0H3+z3L+T32LYnjSlYUHVIF2lLbvbj+TfLdsF7issMAUWl8vf/vOV
X/6k8vCm/Xmmf33//2Zhc1IV/xIfpEvD5R/UTRtluKtj4vjnpJaZ3gekEIsm2zBwYklYTEzV60g6
FWQFWYE1EEm9bY0G0Y/XZSvyZaEe4pXdqnpo10J5JsyPCMkPp/FVMfZiy7CP6hGh/NGeDHoVQHR5
RfnWcIYnT9dJwxuYLgutu7fJd/QdF4XnSGQl8pvWH+mYNzS1lBNPO71o1gk3xX3z5jkInMOJM55b
Btg8GP0imyWTt1i7kvElRhOKz7Y+6nAHTbJdd02oc75z3B/a8xwh1ZUpdDGIcjR5+qz2x3wBnGDI
QdtJgiYGD3Itx/2Y1gfFocXu5+4hcNWXxXhxqxHDghDvd5mB7aX22KN7Q3WAF7keh3fyDdGs8tRm
dWVW/2iDNo7JGzGMaN6XCVl2evBQzTRpsPoiEWnQ0mCsT9h/iZd7hiQwrcaMgwUCOkSY1RabAtuu
GZI41RBpkAJrXukaOlC2zUvWhWfTZQsWdgsdlEKEVXRXJsVbG5XvblLVyAN6P3KMYk3IQbbp9P6t
B+y3LVj+GoKvj/BfMWLq80aOyDeN3lr2sWPhfFnuJpwhOVlAi2kC7w23ec0TOj4RjR2siJZfmEPD
oU+/dlWd7SsUJXlfm2uwPmjPi+a3EQTPo1Z8C9EUxNkQdO6qjwnn/UTa+aaLDuj8iCPAqbmadNoP
zF4YfdVMvRnZlQXaGzmHxaopp2JFCQ56CM6lPjZ+qGx0CxqSEE4dN5KrGDMf/z7SBSKP1np+F9VS
bPUGsxqxk+WKPvSMgv4wowf3idm5zwSpHBw2sQIiidul5njoklkcokmVFJIWILE0T/ak6fK8glYC
AUK+OjgM3HQbd9tEq5QBKSkgToVZynP3itJrPRBhglvGudj1rYubvvdino+Z46KIpLkpTapDjZfl
qxlzgeb+mKb51xIM4iujwBpWjNRTGjcSjbQJSZasNvCVmJfKLqYdZY1+4mCUzXT10tDQQduTF/Mh
tWmzdon6MczjJ0YU7ZznM0x5awzW42wmd/qcNU84h34SlFvPY/LB5GhVqmGRj3C8VQXRD5FZONt4
tHeN1zVvucrfZkRTtW7gtSkzLIRj/qPJgx9z0wAemChM4FQf88c67PWjhZl3pafN/FRNsH5crIbW
gPWSHmryIHrzkaEnDZ78yRiGV6SLTGFjsZnNrKZr65Sg10HiRSMwIrsUJ6PqTwg8v82he5ZSpes5
tsONsClaUns5f+ntdrDdo5BzsgX6eyRuqzjoHZG0s0NosBU/uKraRkgho6SBaxUQM5Yixp3TZmUP
rVoXBUuU62T9scJx+OcL2yaZhpM7YRFvXHBgHors8kUV0WtHEk0A+96YxHeXVy9GGH8his13SU/d
mQpOLYnnohuRIWN9GRBPiFkXpdNPVYbHoYkYU7TSAWOx73CSbB264FhtdgHX/IoBPrgBfJeZLc5z
ZT8jhwJkicJqjfEdJz6C4Bx5+jrK7Z/tiDTPNc6lF35oZFq0+niaDfSLUaZ/dOQ6zRBBNvVvtGCY
dcosWIfY/2RkDg9xG/p0VV8DAukce3rtYoBeU5ciU1DQbyx5sFS0IvLlTSjjF31MUeoITsxoBHmc
nasp2lahrPxSOoyz6LXmbE1Ir7CaBDBr4BRRc2dCxz0WDOSa8dLmKj05bn/gkqO2L9DndaV19Lzu
PLTyowcSDetXEmq1Ii6OHjmyECXza2TGP4kq9Wl5fw8Cgm0EcqOhtYF6Y1Vw5l1HYr7LKnVPLOJj
nLmvbEiQKDDhMWBpfIPn3wnKWJF8zgm8KJqRCq0up25C47/NGhmzpfqTaaXWCuZnpiM1jMlZxv2w
w1j+7gqGaw5wkMWs2UIGQKlu9eEFgh9WdgztG/ilHQOboIHK0s8cJcqBpI3krUXPEcyM3EVOPwag
tsJI/6k8FV218sVjiAzWq+GhbnJGa0N1OiMa6heXI6YxOL44l0yVf4+xeSWIyfbIUWU6S8xP8MvS
RbtGewx1hzVT5dkddIFFtFdb+9bJ9lPePXKsSK5aB5lnAKhcWe3N6DcfQ1f94PCubdLClNu2cl4r
mm1+q6Z4gWuhdWGRtpnxrpjFH+qyvHRf4VCFUJoGZ6N15ErJ3tF8OzYBjZrqHTRTTKp1eq1n+elU
TU3ycPtztBHiORTddhyrNb6s66KqKXNOK3nmVBAVxdtkyEcs9jS2h+oRC/iLTa+rXKoF2GX1mB8R
myY+qLhk1bNKrKpIPyjBzy1M5L4LP1FF3o/M2GtKXQZeMPdmf7Im/bNOYdrz4vdOgW9Xk8wdveYX
3CoasHcO/hHfEh82kMZVmus/2tp6rxToht57snO1eFI9tfkN0BlWYy9/uY21EwknVhdgBmklQbVh
87Wa6CKVGZ9z75mlPz+PNUBFBNkFak4cogW5E1Xh7SsBa4omJPpzV4PSHT1PWIBWUeQ8RuZ8liL4
4dGN24/VdWo4o6LACOhf28mKOWG6oxXPYG+kGaU7TrUGtBP4vWb5dWPlJ1HGigtsuObJQEo8PNK4
vgjaqQc7tonkFT2EStLZtPlCj/shsfrnGApjExurYUB8aPf4BSIjDDYma68YELVE9BRDgiI2i1HF
LvHbtFO3d6PmURE15/dh9KNkCKA8hJ7GaIG78FBzNtrBYuvJI28/gD3a93gSVuTXP4b23G9SQ5DL
Y8pxVQnaYly5ICuaB2MycEYXuAFajqTo4K9aY1zJAMo3kXJ4qXQElf6LlvvvZq5PqdtfTLv8LZoY
/Q16+xpSrhc3Z22unkrpwtpUM0YNfYd/Sa7TzFaHkDZFwceBkWdvqHlPOwDOXg+HQDraXUJ/2uet
bfcFEQB94W5qC+pNFOLxFoZNedtYCn8sq7CwCzZ0iNxtcpqdF4bOjLzc6Jtz2QyFuqT7ZofvFXrv
HPU86DRqQldbbJTdE9Fp1D2YlznWzu5msAxrHeOHw4OigQFwh2BvJciqQrGd3HYj9MY8DJ7cMrfn
agWNT6czuZ5lO9JoMaxTnDcQc8Izmx56iSCGyRRO1q4rwmyVmsnvNItIO9YRaEnGZCulbGzz2gBm
Die6WaKlrYf3ImaQUFflizBc/Af2UluZFS37Euldov0uixHrrvPSTe42aUqusvqXp15D08VUnABV
EK2DZ8RadzXwzcQqX9IRZFgzON92oT8B6YigQSOUZOaDzSj0ceqAvCq4SiqBtrQ4dwzeqitC+fc2
JROGggd91PNQgOmvzfeSm8RPsgGtxDGy1ULBJzoJVMlvOrPRvoQAQ6HLDVIn4CrCZHqrUphxSfk5
Yl2EietlGCzx0k1je8qQgxV4y2o4lUfE2XeQyLxNKgwIZsyvrV7qK7wSxkpzHgOzqdYo8NmnDPSW
VfCjg57EvjSwQMz1NQNvsNKLod8xanOXPclG4dBzPpixDaMOGnBfF90uCe1jJ4aV2etwZqfuQ09w
91VX3erZGdyu2NsjYxy8VZhdlvG7C/om7OSdO8eQK7oEhTzABl2HSNw4A+rAUSGPHeJN3QWfhiny
u0k4qITTEo7VGKG7Sp7pFa+TmkVh6gQpcWbChwgi2J/C+g15Rbq1neQlaO0Tjd7FFanD0bsMTQHv
C7fqKmyHHwmnNNZb0gvSAbaR3fyAQGOwhqTkdIiDBEG0iuzxVVMvpBXC6U76+6Zl/1Qux6ckSbaa
3bvAEsMnNVK2rEgfgVcSo/EMYm8VEGGZm9NnbBWomGx9O9RMDAPB+w03dPE9WIOPnvMAhYI2zDBd
I5HByYgHxuxeetYaJMGiLy6yil5pWY5HFNQHqyrcrePUTBoL+2iSBLkiyHJeudForYqeUqmLx63d
p9+dd7G86Rc4EHqv2bVrEgTyDk1PhkuvOvJPH00n0PGFsEAhTNxj0iEDrK4JdOW1V9Fik27zErWw
aymzGp9GkhBT4atiPEGKeC6WfKZ0DsVqTKoDHG1u1e5eCzsIBEN7CEnDQKgRFVukLXGc4RdtqHb6
2fvo9bckRe6tGjHDhIhTXMcMf0jc9DXJSc+U/WtPMxix20TjfLkccmr2gWDDfBZ3MlEABUGLRdB2
VuXp9htGM3zp6LCqgQZr/TS702vAzE/3zLdp+WdmUTHb8TDikem2dgS9TnBJxq5jkrLNtU2AfhAr
A1Jfb4HmyYmpPB+nV5GPRWtglVdEaWuwtv2WNqyYym6Xh8Z9aJb073J4JzZXGxzElCTPolqD8QKr
NNkSlheroJDwGA25EiUHdzy/n71rPNV4mdYDH+hqqKjXteZQ4engUKGMRUKOW3uW+6x0GSooTByq
7F/IaaRydpt75cByQdOE483GKhZNx1Gpo+UijpwB7aYwSk0qNrqk8xHBu6QnSEQyysgP+FD+jOrB
x7Zu4E/0NGBBFEGBpa/y0XrpuuQNzrBFt0M7RipkvAwnlY2/PtnJd5h2X9CI8YLDNxnziPNJdFW2
8zjKYQ9W9eA0w97Lgt+jeXWm9gFP3UcxAHAHLMyaC9MvlYwnE4T3TlntKNJMyk5W6ERLzjnk6mXS
Esj0B+A9HwGU3CJcYCboTOEBksoXDQkWl/I1oLnji5rTjpFsk1aXjG7Qi0Nh0ofsqSRqLrVIM5H2
zpwbbruot+Cv57sgD19G1/iaIsLWEEcSLYB/SffKzxSkYGfcu0EeY9Gw44Xx+ma3IZOqJL9qugYz
zsFqPTNO1lPtWqn5xbZt8oyrdwPIYB7rwb5iVHtwe8BHLuiZtCbNoyEWm1lk7mrDOu/UpU6K4Tgk
3e88j7XVRJkccQUgc1m1bs0FZ/FhwE2G9RTAN5V46YtB51DDGlW3IW7ElLVujHIX9prFr2JfG4Nr
zUJOHEMaHUJE1G4afFquqP1pDtU6YoBE7Mg2uWK1yrdsjhrJ8wXYtOaNsOcTeiyT/dR41IT1Xjqo
zzGlKT0EIp3IYhXkwEGQjoC8chAZO1L37TF4FUph9B4px52xvuRaBQqlrxJ0jXdaDuVTOAictMW6
am4SR49OoRDPmuDIZKJT2gjEcRHA+Cn5DuboOSn7TUxKJfGEYJOYh8mReOrSKJ4czoquMx867k8t
6M7aFN1zOsazcR9pP4JBW/d6eyykd593qAvldE8r7OQNcAWDFugUOLZr1MOymOP7qIkA1Hn12SIz
cpWAAIo7dNuue240GCKaXiw+AEeBNsjzDYqjY5ZgLHfyPezFRwEVcEfwoLsNseWNLVkRlb0tem5p
av6vDgFKYVBn4JNAAQmhi3459f8Vj7e3Jo2Cwh5lcDocl0kpQKQcRWH7TKdGbo2M93EIxpESMWK5
pCXlB+n0GabFcbIeOtRm+dxklzS3sHmCn5iGxoL6Hvn5KH9HbSyOHlLIcEye7TnVN3ok8XmE+raS
nKWnqQKXCVdO1+GElzrOFBtLUzsXr2QawrazAMbAz1l5k4z8FhcvFb23AX4ZAO7q6xX6UKomR14o
9G2i9fACJaJD92SbB9Xa9/lUfI/wVjZmM92LZvyOMoIPe1C46WQb2ES878L4JKryA8LVR2XPn0aV
aD7s0+tgVftwRiDi6NAnSp07hsxxnkl4qhRcysgWG6eUn0XtEMQVTy8TzgI77Y6jqV8UYsaEAjGs
wJTgGJS8h9ExSlvoEYH9GQdUpxMn6G7GSFKWg0lWUgCXhuVmCeMdrKt08reEdIKdwdoQB3dhEtyp
2nmNZIxLriZHrnStHapLaIEuZ99cOo9I0TdpjgPUVQ0MrBEzESfEBoagmmYqQ9NYvKdkoZqAZmfO
KGkytX7GLBjXY/ioS9s72KW20xrvqFLjt4jHq5HRMw2ZK8ZjfZYYEFd9arza7PQrmEM0GtP+myj2
XZrbL4PePRPnE20nOptbunhvNJ7Q9k5zf3DAd+lLV8FDZ4BqEopFKa7dANRbH10/GQGHBCOXIud3
XlJW/B+SzmO5deyKol+EKuQwJUCCOQdRE5TCE3LO+HovtKt64G7bryUSuPecHYlasfCbCjS25Rgt
jJYRWMTFtBgsjFxSI5w6iTGLpi/iH0drVY0ZgrcwcGuhQ5eVkOKbE5icVyWTb4WZUJWaPQpk2a0V
EMFUzr/UgZB9cshbxEs9AR7E6PVz/7wFLkuKa8GIneVr3ROvbQGx1fCyLhK53YR8rFZoYXKZJ+IB
CbqZSO21NLj9ibWKm+hgQh5sY02+iFS4MhzH2VIDxJnjE3b6QNpCqPhnbBnDRpRBzwDSYSi5yCfi
HzbRpJ06H1glKimJTFk3TTYxa6xg1pMe7Wjs4SwhR74AJRrzPIQ1na49XVjN0IoXSugoE0lF5PSG
/1F6ormMQCGXGyVNad8upw1FI2tfxLBs1EPOTkQt2QShA2yjZDtp4DD1MgvxgqEkG8C3eCEJ/E9A
hl2r5mWIhf6tEz6LpndOajBoUKmwrRWYH7A7zOkeQwgqMqguctxhkZaBvKSvY672BT3OQoKfvIJD
RkPsx+ZUVK4vISpPoMPm99TvknYnBKeU0rj5mzFtQsP2lTCiZImCs2w1/TbkBSoLYpwpl9tEqZpt
SEaai0My2RGKV01bD/xoia6XOjszAXqxuFhw85wIPrwXY9I5tVbtgjS5IpbHfTMrk+jerv3pD6ua
uKrIxifSgCyHGo3OwrcS061IRiiFEY+32sDokwIqDXKJgWe+HqT0QmO4hBClZ/zNPwjWK8WILJem
dLoW+V4mCGw+NNmAUlWgWck1LrkgRhoVgCoMV23rH85e27MQkSDqWVZ9VVxDKb926EjFbvrgOMqw
QIrPvVnGMpepRggVzC1QBskRFEFlBEHxWpMyi2mSuJuFqP4QwpFt2kr9k5R8JFKp3E0InJYD4byL
usU2TUf5uB+bdkcx6a0LCFePTHPAZErC7uCN4QYCayulwVUCHV/iYbYZokoVfiiHbSa8iEMfjavi
i/KyIA7XioXCliue8wxhY52HZHx2jJqC0H21wZzB57/LEQinwF4AiIOvWVcRUyuG2+r5SS8sf5eG
BNxi3aG1zZfIx8d1S43lucq9vdFm+DViC9+cIe0GZIikPdvw92Q4Dnh6DeDwOGzCLT0fhWwQwEzI
X9uIMoWfRJphfrXbVogoXjFqIsrJ4msDeVU1qebk4ZoObGR8I6JQPSJioA8tVgn6TTRzPPYKKVvT
aG6yAuCnNgZ3GtRz0XJIK9a4VcKmXbE1LmVM9VjyiEsxG+ZQtI+GTftQUpUBGjIS92WakmDluPqU
1vHa8hxNGNlGggUUTnqNwDBToBdIjDSBGK2oJpuK/bBRKTAQDfzjUjsoa9E3V54Ide8nSbJC25HJ
J2mU/zSfbyk3MpaCwVCXYZYdeP4hb7L2nyhVA03wobpiNnDKOCA7ATorJNuHHaCRPMgpuVDQ4adI
OUNCZyy67S3UQ3TCMdjQu2uBOLe+WUG38333aU+aMplJ46y0bEPxLOZ6tG4iVPrYlrHJMT1a7ODU
fikaCToo1v81k4Lvktk3LqFIvC9iOh5FbVxHTEkSzjZaJ0HnZJQ74aRvJ0n7KHGsjQUQmsEySUjC
B4FPzzpDFFDQk+AoRIYuxqm4BUEloSebTDtJv4bgJ69u5eRotHeJyDn2UXeK45OqJqAA4DDm25Jv
fktigXf25bseQ867MWLy9BjPqpNdK64F/eqVx3g9ddseu7t0TdhYc9Izbop0NYK9ATWg+5eeUk/f
5S3oYJUwX5vmbUQeaLWvIH9IfMwFTEXCrTOpdkEvFUwJm2zmFAPcVwlS+m2V11w/TO1SyS8ZzkDY
BQCRtxnIC5ne8Pgp9vrB82pkgLj7vQeS5j6QbLUDafCOWXitAUH725gdk/KzYxxPx59MRRUxfSj9
PVNv5rhv1Yc3/XnqUzM+wuqex8Hamj71HjJPvwrGLp52LfLOYTWhuWt2HlJHRBluYO4Hf0tC8kSU
b7qzqo9KvYpk2+plw0SODJR2NXJZonojNuxir6AvV5byr4gfETF2yBwb8J7iLOo7ufwR86chkdAO
60X5pE6/eP3XNo9cvEzq1S/+IvWZaToHCIFZ0rHJPgP/u/GgWhkgBLKoiERAic69RzNLzyPtv7X0
W/TusvztAQF56kOWrgoJ7zJgZVTSHvfocGzGsFqzLh4fXMghFaYTPZA8ZtocLQQML/HBwhIQZs9x
shBE8jH7kQvgU8JG0YSPlKpUI+YtYxwf9N9MeBBMiiSfnDmMqYvZeJiuow6/w7VssM+e0U562Ojl
R8jjpu4zf2UKdrbFecKH2SmvhiZSTu0469mFN2a0ou5pCNcKwnSUgfEh1raGcZrMUwdCBBDQ2TU6
0qnCbleu/Y7mZZqAiTGy+/6zZROVkDXVtL9O5D96JWS2QNAUyzLgv2XRds8FrQJfs/uROK3vGkIj
SbpzJACkKeEqAHMy2D1kBD7kSTEBLxr9C7UEE+kcQ/4eiDOlWWohMUoFRrJshGI5g+0WtsQBxhny
G+mzhzDNTngJaJpxKRIGQ3ajCVU5wUgtszy0/SR9EPcVMGycRFqm4nNSfaJLcweD8tsNUtwyXDZM
aJjFovYUERMaHkui16R74l9TjZc0tCPhxyIDwZuojtwHw0Ub7nzPWgmpfVtrRNlG8oeIYCcHlQiI
ppDlq28tUOPZlcd/sfXiU3bx5ywblXMt/eYVkaJdWt6k4tOMbkRJpcmfJP/G0HlG9Fmh/fQBGxLl
T4SZbAiDUC5j/zWUyHsIC5K40ENA2JS7GDsDF+dc+zV+myhjA9icePKWCfIKXf8c+7MJoE4wdBFg
0njI49/ALI3rh1KNQypfud8WvfiTwWEjBsJIS2pfNtihEswBsOw/5G5HoIHSw3BS8x7KX33ZLPkY
4YlxD1+I3MqNbQyWOEVPpU2ZO4jmGHnk+3/oSZbh8Gt25DoN3lYtSNqj5sJXV/NTXvAlze9lzZnT
8Pel5SPThS/19uLAaEZlntr9esnBqB5G+aeZH6b4yutDUj6L8VRI9yg7+sNL9b4qPgvi3xnVX0Uv
72gUdVqPP5j+ckapXFzo2WWuyiPWtZW+hXddUZJKBiGpvIviYcA5GdEMgYqkhhtrmX09s4iCyjiP
KOzs2Wv1bu4J4Cn+6psvOPgl2NaCkUC90le0KEC7if6G6xkQVv+YKVRB5YrC3HNomfdS2dVIKYLp
haGb1dhHAE1XULRg2FoY5swYfoXNXwIngiSZKOvvrlo3oMCaXP939pga+T1GthhxagbURJXjtYmW
MduLV/e2ws+acbiPEcHgfCkaelspIDiOrFM27kUQ/ivRg0Av5/ghqWDjdVNAIQtxaeWQG1zNfpOu
tVpZ5rxNKlOSoBc25axgqzgXYFO8qUSiUzDJFHMfGa4y2oroKi6JaCZZF5jdzpmF9Gw9BogUxsYZ
vGHFY4dKRFi2dYEKlLL5GME/FTA60eG9XWo1WfXUMoiPUR63mMh49BFMw/erzcjNpjitXqwa5UUc
jx2ovOegDZBFs0LP1rlVvbxaBh5QvAmiS9oS+AQerje6kodK3prZlXaOjJ/6V0rrNhU7j4DgHci/
uKSNzO0YkpZf9mQNKFDbsRtSAJkpeJN5iTF9NvG4yAEhkviJ97CdrkL9GZspcwlXkeTRu4b05dYz
d+megPJ3XMk1T++wHyky6+EA0/bXCndzN1J06rVPhfc4735HGAQ2NeS20XJiYpozB8bpPao7kuJX
pbIRMOiC5jk8/KRYLZqiXVpTscitt4JgM2fp6bhoRQ7QgtSrwQdvqr9JmNRHnhKA1rSSlhYWR2WO
plSYvTge6XZwrKTmf0MUC+76RgeraYNVb0a2AkJDVBKycV4U41jziQzWdf73mMmHgoiDN2X+eAlf
INWTgGhk/GkHNMtgTAAl6yv+V/ngUxFe3WKm14hRyvqt2rfZc06r/NZQ43KHGclEHxTzaNFERzOW
rUEHdoTx4tkejbsnfovqV53ug4LnR/d5JLy/FHmTwtHsASO33A7Ac4yhtOnxgIdsMclUonKVbbho
+Ph0VVbg4KS+xJK6yr32Isa17YfTBQszigcFUCehhbik0FuZx9k9gqpb7w/HOJnZvg8ZL/UcLMYy
Akj81MKtWAsHjTu1RhaRdOT9UBOgJ4CRRNxg29z6UeHmU39ode3cWhG/SWo+qE7iDprfOXnVGJqL
H8QNZNRvRAkPAi+w1G5zBBCiT0wLQnG6msjEQSfWhQfByNBdB8eKVEMx9dZeB7sqfdTyNwYCDkqT
DJaCAK1w50niPQ5pUup5isbBRUvA74o5FneugNO0kEVbK65+TwqWiFNYWulh4Q4pxj5tcjs1dkcQ
2tmPLsjqwUytC1WReBj6377F21uIc2CNg91kNaGnExvTbtIbm/rRDPuTicYLc4jrwU/6w4T9IL5S
+nnAvI9dIjwTT6zKHeRwJ27U2rvqluQaGgmYcn1cyoV0II/Hxi2yIg5l7rtwWug/bTLs0ENkJVK5
XhP/no17ibitYZghNTJJuGao4iXxLn8UXn+lLZGpPWtssjgfgdh+lLIBW5oeshofw+xHKA1qmxuX
4KUVTPqrlMQ3vQDHqlZv6CKPaqa5OamKSfqtTWvLqI8l6QXk7VK0hwMv38kBwDuDKansPRlR01NW
rTMRL380IIfzEnBQBeksQIviFFon26YqPysh+is185j1/j3RHb2orqVu/KtNrny/BwWLDj7hrpKE
RKTUy6/EAkWeA86AAVGpEdfFY67wtrzp2mN7+8L/DdMuOZLC97wp43ydl98iPHrcqXYSHQdqcvPu
XxXtvHrnTU5qrVI0VhaApUkCGKqJy2ht8FyF0y1sYUfcpLlG8p28XqneVxRSqD8hpSxlXizo/O60
j4rXJZ3T132gA203EYEP7GMWnyqZnEH/6avHOnxmVMOFkMJ0yDo9gJpgw8KBqgwMC/xNJZ908yBt
F5IryW/wGQdbnu0F1y77RywSDnXifbzelqlLfzCtDGex22biKVIucKuY4fFlnMIVfIOOYeHaBX/F
cCl6bilHmW3kj6j+5K3mID4oC8uhjpaeOS5tbKL2pBwtehWWIFOuXx95ldyJqUntIcoRlKL5pBgA
RZOswsg2c0r4QkGLofiPWl6rxj3hAE7J6WuVh1xtJQDSeCNlbt+SQ23zV6jsdRIateGzIJVRXLGO
5H9K/KqIMSNvhUKh0p6oVi2f3JVI41Fen0yi/he9g9+7sCsiCLb9QlyY1FaTqmW5nGm2UqwqlHXS
D0mwRGt7dEAnexAnhYaNZe4M/YbGzQVdSM4Uf3N54bw6NgB4hDYnxUFB2il1t8La6jDWMpqPcNxr
gWFHNnCNsewaR/iVwbwtJ6vJtB6/le6SWtkiNT5jjovwMkMGLU+FaK4HAv2mne5tLOkULFEp6mcm
flO/V8M2Dd6DfFO7ZzmxB95T4R3qT/ajalo24nq0HgXjfCYdqsHhF2SdWcPsL4b8yk++CrRzGh9k
JKnRdli1dqjvzPzYqNeimAO6plU9nkSbsi/DYREZh1OJdVDc9d2T/1usbEbtlJlnElY0ivbGU4sZ
1UEMyovAnJ5uoyVJRfIqIbZmtooH+wGWsiBLJftJp3+Cdivx4tuPERHWv8B71tI1CP8Y1nvLpYgq
btYYd+f+gIev/vbjKrcezOGLsnzr0lHXXWG4cxiTqWQ4As/9b+F4S9E4RptmJWQnozz4/Cw2oFty
48+0G8v1838h95+Uv3WA8WHVOBDFFHzl8Dnkgi7a4od6sbH5VwkuQf6SetSGLZbfiXY327d5zNv0
0LY7kbxM+5HS36TQr9HUn4XGdLUpwm3T/pCmSTzRNSQ0JkMLZ3a3SD3I9CZZX3z+S0NCCX0ZpM38
Vbjxqke4HN0xdCVYnzkzzGXiCtmKSBo7hpf34pjr6NWtNMfMzqRZLowF51HD52A49MdjtCUFV/+X
dS5yG59hsbVeUlvaXXep2XLlATkmkiSBHdLVRUJGy71mQSiv4XEWRoEJfJkyJ+JjnEEKyy3+5ni9
EuIoAB8Ju5dXkxoCWV2TunSJibpNxJOUrLWYSp3A1VPaPfmPg0wdEujfVD29+jAQ1Ft/zU8alQdL
MwxmiweTOwSXzT9lKCnKT7nahdRb4t3VFr+oyllMPjL1PM3f2KFXTwU5RfT7Wf2p9s+B3C5om13K
3pdfHViJ2JtodRmdutwU9TFoji0Ky36fizv85U0xQEqSGYSocSDbqsd6/megxagE0Pbwtxf+hW7s
JsZ7ZMJslXOT/8y/4Pss4u0p0dkisRyIfSIvv9wYczCppLnkypMgX1X3ujxXjE0fqLE7i+NlUwvP
wOHAdeTuwL7Ib3zsOHXj9kLpuzNJ75w2LiLkizt6v0WDbp/JhaPoGCTrtnV78+EtgLeUp18faHT0
+Lxs0RnZ9K8jcZoLLiTWYrrWAuHIpxCMX//x03B6slt6X6a8V2Djo+TmK1hDV921rVwUoclHDtYK
ZtXsQmtFaMrCW4Yro2GQDqk024YzKcNOzZS8yGZR9nj1wrvUXWajlM691yJgY+Bm2Mvx3NAXRukT
mutI3YFPK+yCKEpzfdO03zKtPu3W8i/ttBsXXyK56zbYCMtETZRcBSnx0cUuzX6Ogtx8VUNQOeQ7
xGyWcf1HzoRT4WdWUWwIGrQrFtyJml9ku7PJEE/WRicApd1ig2Jx/2VXEoMrNQ98llfTdwsRHSzk
4c5IdpK3z/HexgBc6yFzB+uoBa9A2opoPrplv5ryHbYxNP9Sd0p4QgPtFVczfb3NhgPmWjsXdkRp
CezNUfTjTz+ZACqkvmblOAuK7Tsyu/iL0zm+KN66tZxZjsovQCSNy3hna/uEd8KiLxM5Kqk+JPxy
g0sJa4ZJ5jJf84MB3Q+XfXFSYHe74TEGy9Byv3QwcaY219oUrj4S5HJPdff3wXdXEDiL/Lm4zvYp
YWn0D5nTnDauIHc7DF0kO0lb33ePZ35rYq/sqFmJySpDhVnAfROrxns3qxjckN6OpeDkKJaFdeev
KVoMp2epUQJ4TIGUrQVzziK4APCVrL0LLf+EoIEtLhzDkbJ7T4l9tWuggrQtYZFD6Co0sP4gpFpg
gVhN5mJYfJuOCul6YoyuExJpjdPQrjsFGH0jWM+YCK7kHHHl+FSorOo96QQL+uvZIqGDHMA6dqto
HibaM4ZW4iklFFh8Enm+iRPA2tNggILk5ULRXk1ybrujwsBjvHSFCYmIVvKry3dDfFwN1u4iOPk/
GlIzJZrds6W5K2SjmvKW7OwZssrY09wwPikUYmAcuRtMVGt/peDmqNme14VmY2eDN/JXFYqzs8Rp
EFPgcqPEkoWdJQY5NxUNF6N4UKEBn8FzmX4TkYRMeZ3LX1LgHU1QOMLLxPBujgSKrHqiXnjJlU1l
PlEwDpwY2b4Jz7yZqOtTpWdnf8pXLSDNnLxj7jZej7S051GD4nBh2uXLPN1Mxl6LjgU/2kjgdbUb
uCjwm/JIxskh5PWlMHwWfNoxNUehdpqGuxFsBUylyat5MscsK2vJI02R6T4LNgLMsLhSmxvENCig
QrYS8wzohYigTt8iMC+LbRasCdobMSmkR5J7eCAJvtbOCqOvIO4C+ZYy78jZulfW+EgYei3Z5WGM
UyLKnS7fEUvaW9vJpk8Uhy1ReIVNM59tdLygpKH6w68xbC1j7xNbTQBUr/orOBXqsvhbfdbpYRLC
mJkiRJ44qEqVdTY55C8k6FjB69KNoUSVtcIf4q31whWHnywRHRl+R/R2abcykUuQidzaZUOywqkl
O0FHhVGzYpVLz67Mf4r3M8ivRmbxDs0tWkDoqGtKDt5KQ42NY1VEWSWnO+QjFb9D8k4FgsPJkIPk
WgZLwf/lKtc1t+5XGd5QsgRw2pKxFnRfZv8S50DxGSiDOVHVK6+M3fuuWW2mEHYlXhviYfgbOM2D
r3q4CdPBiF5EvztaepuHuOnTry9mAAWzIhd1ES3J1pTTgyyRC9uf9OyD41IjU4QXXvfIggT+0D/n
F6rFZkmfADLbqKbWlJtX13lZPMCu7mVRbytsxPGqap9dPM+QpXgcxXMmbzUqzM0T5illXCfZbrLh
l70Da8KiLiDzGyQML9/uuPbIY6VydkmF4CKbThFxgIF8QGzImE7zlzNWLtOgkwBzc4wom0h55ayM
GiROG57m3coAfmdJiKiTEc1XPx7M4jbwZQ/dwRz2ZntWol2rrkGoWvQn6arhzWooqm4IwidgTuR3
s1igvb+xuxAozgq7lsuNdqmEcywei2Q9f4Cqt8Jo4ZdUNXRvq7toG95GOdsatKXjmN7U7b8ZOhXa
dzz9tCps8PCGYLL19sjao8qPQrgiV8CjxFPpJDYTNHak+XJQlOugXnVtF+sfqnynqnHRZe+m+ij7
zwjHdcuB2ZDudqr7IwcuM67CikIjJsw8wf3j2fOvgXUjUrMZbYKq2YjOHVu8tGcZrD0KLCiLDF4i
hKkDggvQnp2mrWm6XbMndBUM2s6JEnDIcbJW8wE0hqc++W9CltsVD6ifoPbnE2j/Iua9NVyqDJet
MVU86TJvkp2oLyfhWNgFPuU7/WxLjhedmbQVPlh42ZWJQXRi9BTC1rSOCb6+8lIovyocQAJPMEpA
fAifZTru8qOcj4uo33nFd6Ge44mJ+oXEOetp6VtqGbDeJjS/K5FH9zlE2/JHXxDbXG1EUkCojNEY
leYEDuUfUGIvDox77YJC5oWV/0u1f7l/tGi2o1HRVnACcZVb/j8j+KU4bcB31m2TAiD/ElYXogce
M0t68Jt1pVw0HDVxchqZh9pxH3ZHK/hFCSB+E0oB87SyMhgZwAwuCbVmk3Ba8z2R6j7ke6jEOkFm
cdJrd2AknZKX6u9k4buuubo4MvMr40NJnsZ8qBj5Xq5uivjBFUXVGyajtVq7if6KIIcF4TrfMmgG
6nRD/KkJefDoiP8u0ISLQNnCcBTEfV9+z967CGQQmzNI/VUdlI2a/Cutc9z/VOlVNxkTDp61CnUX
cJmj/ItmqUhcTnbP4uN0NkwvRqTkiyZgVeGHpBeIHIYFZmRqG4hGnqgjPWDwWuYo18jr8jey5gr6
2WOEk0FnTR4kERQVbxeMxKMwsCxQ1obmbQda1bSHtHjpNNQp6Hl1EVGADY5GYn0svycHMYlC87F2
ITd9oVh3L/mOy0fbfJrNipryyN8pyl+f/aFV6iAXmWM15Xde2NJkS5Chk3lENR36dKt6x2q8xfW3
Vn5QFtJLD74Qxd9OsRvgE1e2oTZrSgKb5R7uQBXPIdqE8pm1mJbGR9iQG8EKCGzSi0stfabFZir2
vUFZ9ZeyCDH1oBrdk9iMHvenXfIcRw/ZHrgtODOUizwb4SWKuRcslVTu9vU/udvj9YTw/+vTHYtx
S2g+mdHE/yLU6n8Jj10qBLzE/S/blT0R4hIvfgX9SYmiE8nPARTEX+uuZW3kkIQLeFH/htHUppwT
9sgR+T8MlkMQcKCeOt5Y7hNosfhrAImdfwy+DilYJqTsasb3lL994dxLF43gnZEzizEfO+6iAzOW
JjfFITOn1hnJOVBWUo8C/1s3iURyKoRZ37HO+/CaCEBuMN8H+TVGwzMva4rMyRq0dt6obrr4k/pt
PGc/8ood2+5p8nRQ7UxR+dOkYsDPHgK0RbJnKUAGx7V8ITKCNZ8h2Rk9FiP+xBI2sAzvqXqw1lFx
MAAXGYMRXJBHyXmRRcBa5YEJJqd6Y/jlvcyGuwBAx36tGedRcYQ/OoLjdxq6Y7GutU1S0yMPCtHu
S/nYmM70l5prmIhKOfAmSPK2Ejemd+IM4FQYMWhQhjRvX4XGM0uIQb8zzFsbXM3i0OvrqnATrkRD
/SA8T9TQ8LDKEZMCT/VhwmT1+ckbdvxhHd0W+npklysZQf2/Flw67MylbiErMw4ANuWKRFqa14zi
2AJJSpvCv8xRsHpD5kT6LuqzruAEWpCbXR6sizCX8LrCCLYP5bWsqv1/fziGr+Hpp/doPATpT9kf
5yFZoy+xjnt0mbE95A+td2Mo4IBEVS4YjSKPecqHJW8Z1g23p86I2abikFmAehhUzPGWBrRwEF9W
CVs1dUPzGFLH0K2b6lMOkbO8VHlZklhrPb4o2CxPnCjBkg5Q88IW6ZDC1ccfE6RcxllpJN/9WtdO
sJhE6KNLVuJNfNeT1fyZQ1iE5hUzix2IRN5i1hzXmX/Tu38NPyv3hi2jZgMECHQu0QLv+8viH/t4
z/T+IcabFlpmXOifrWGbDZKZD1n8ZmTviHYl5LJB4ryBLsWzvZmfZkHeVdvuKXxymhNu2Egnhbhu
YH/U0xzJbpOjA9zPsKYhI16k5mszJbdAejMrSONaprgm32ftGd0S1O2js1kVyfXUfkwFoASuZCYw
UC8OwrJRLvO/WIQ/iKY334yQ3wxrD188QoEql0E8oTHnEwFymU/ZZoViGdkVEVk0NjSfXIODsUut
jU9uO/zPF1XK2DfQGTCqOh10nUNTZ8jFkopXVT1FxQNAOTdQlg5nzIahcBpH8Dh3JBPURU7l0SRy
mSGkMv4ArNOVQ2EdcuktZW/vQAYbVrIkMGgQxYU6fUbwsVJ1N+OXYJ2I1JbHQ9XtRJwcTMg9Gp9w
sFPNn1+VJDhExe+ohnyCTwWoJKm/S6ycFmgt4Zo0Gts6N9YntxRKxRdfu+7v5h0vOfbrcDWWr3lz
JhCVCkyAfMozbWgfmpXRlXGsbisuvXT4rKN1CpQgJF9R9uURmkn2CX1i99TYUtjMG7fuhgvXNX/Y
fHNWK33ZGQ+WHfy/KiFsbD6Ej/niaT4etWYdEKBP4WTsrwzrEU8n9D6NRNUCCXursFuN4YoQ9yj+
N8YpITT7GXXRgm07kwE0AoXvul1AmonMOsJXxT+Oy7eZfiJOho7c5eUpDb51FFZDdJgTQw3/XqNw
V40fYa4HOulQewE8CpOKWB9E+Ro6XwOUJf46uy5ftbdrbcPx/FMXr+Y7QZ82KdjQ1Gowo9+T8s/T
PkLvpbcPS9+U8rpJvhuf6YjS4O+p/RRIKceEwlczY9mkPwbip+bdAgznMzoQS695lVfUm1/SYHAD
arazaMd+uDRnmeoXErCFGdcMlMwVIhcPt23aU/E00O4BOrNrwSBK16MWQCMNuOC5CTn6j6WUbfCh
2ikndVLltoGzumPS9cA9DPrmZPlv5hTagXHQeojjSxerhRntK8Q2HHPldx9QfVc8NlZ7boqtHKC2
Se4CryuiXRv7Yyu4TYU6819szoyuvNAIKopIlfC8iY4RHk/+eME/9Bq40ooOXBqq6TKZnh0a/HKF
OYqVY37eRvVTLm5pfcxpxPByu2VzS+ObKL41/HyeduFBGxD9yD4/cHZt4nN8i6aLMXCFg3OuhzHH
veME886DhAGNmw+az7++kGFDgEmQrXPuDT+omaFVgTcRLhZkvkqPdgaKRDTT3QtlF2PByQiuoYiT
cIMHYplkl8D5TjwMIoTXA3h0HPHJshKPBoqnYUiWhGvi5rVsTZUXJELExGEb9hCcAYbYcnVrl7Bv
VzrjeI+hkGCO8SApnDX8XsPOz9/zm5iLR9ECwmPXrIFM4/FVcezVJPd7m3nlnpcErgkeRO58gJya
6yRcYzaiY+VtlZtJWEUeqaX8AjKoqA7dTMQzTWWPyFp34w2pMhHmp2nk0EDiu2EvSFM3i5Y09RXm
Pp1HArQJZKDpXFW5/K3EP8D2hrwjRjTV1gFGR1HunPlu6OQJEG4zStcBvMFcZi7bYUZws74XP+tl
a8v1Fenu0mKoLXDkpLzoTGiGvtbHTaE/ugr+iI8/Ti9K81R0TJIr2qRN+W/+JAzlrvSPzP+ovkK9
XiQ9V7RwYCXkpBKkDbyP/KKVF3Dy+TeE2LwuROAtBPrYJYPFw//1lXWF5zVOPqZsz+cWwRy1MgzA
gry7bG/0H6W6CsYVk4VuMVi7Un80qyO+R1R8BqGADMXwcWN8rDD5NqtB2I7bkbC8tqhsEzP6XNeu
hhe+XgkNHwlDzPoIlGARxA/fupCfBMng6CiXu3VHasHBPFj1sm73jfGbhh/DvSzPGPHNcU2UFKRT
gTKhNi/qbnhkNkCYCACLEKemXQtAholMxJb1mTa3Ybx7jHDRgOaA4TVjd3bLdc/BPn/viAtnbC83
RNSe35QKU2l5MbSnaO7U8C+3vwkapr8CeGHApXwoSfWe/XqHgEW+oseI9lUiXebB/OTprrmje4nn
51lNX4LybmnPoOKu28ret1LgClmA/mkvebrq3XPmczzvA3hY0WHekKQs81vYbek6a8rfAo8REndu
0EpFJGAeGgtpPUeVOpN5j9asHO5mL2XUXLUM8N7Oiy4o7mbOx4hXmrcdl7qL3k0kUkW9D+mjDP8U
qGG0/xZPiAR/M8GCxBWvOct3RbYX2WFXJGZ2JVHmssSdNCYMpUvio7nz7jmhFQaFXmTy2eJUMVp9
ZsV7Plz15kvigukvcsOblSE2wDzc1hRXcmRY2dXUQKJFutzRzbYMS0igY4FjwaZKyfttVtwR8Z+B
hXUi/dH02ZL1tTmcAvm3NBZyC+1zsDqIg68pYJri6BrT3OkyXlTvLZGfoBUCSsPEtgAslRGn98P3
LowMkwmPgWMKO26zkWCmc4Kii78quFv9gZ8big9gGTzxNqwqZ4jD7ex46TCJprwcLUkt/jamows1
XWweOBNFfO1jT/+Z8SMj78l1jq7iWBs1wBv9KxsBSlJxGgSeWK5hPjMc93wdyquFiQhnvQqoO6IL
/oIUMyJAO2BTUUFsMl3Jx/BgszrNqYZNQtpHRmDQVpIuNKsB6XwK5Xc1cU3ue+d/LJ3HbuvItoaf
iABzmEoUqRxtOUwIbwfmnPn096s+d3CAg0b33rZEVq31x9FL+iMRki73d+xxoRj/7TLgXwbhMUVy
ToerEGgHXUf31q42n4NC3D22CH16y4K3eWCH/3Okdyl7L+qNQcO7sZ1kL118RuYtxtcW8dK8M/ze
k5CfI8bAvsEr8PbFoWv8ogKEM89WOmYvkitdWAxnpHaXUgEME2+63Lmo94z5XeyFOBOd5iL2zrr5
1/6lnCAGkNaCVqgpL1rDDsnDcpDKu1IfsubXCM5gUSWpQMVFF1e3uGtt+loxMdTWHfpNqe82It4N
JlbgB4Aqy87AJL/VOl4r4eApU40sHY+nsPMhWuo0JH/DdyB/2fROEKhWKv8K88wnww4Tc9biAHaF
/AfUL1k2qvM6oUgT3S0i0UDdE3JCyYarvuUxOXiXqj8FIX8i0tSAHnA89AXdI4IZN2RusYgJkKKu
pMQ6Ox91c6+pB7sBUvcRxenoZXG6gyRq+cOMX7WR1c78hqEiNuL3FT2q9e4MX7HxM9bI/oyfnhmL
NJj1HHB/wdwT2suO7M/EsLuLRD07dOsGhJLhitigAQm7Ia9Oz66v3QqMzYLTCYYeRfIDO1NnHefB
g6ZXsOqhP+uXsxnd+U7tBUqO0ShxCrftTtmsreqPghNrSkI+usGj3tFEEZOBstb9tRGxrkjviMhb
D9kXkYlBfgXMHBjyItIoKBBajxP6tWJYN8tVcGHJSyf9afUX1YIJF6Kywjkm4uJSxo052ySgrInC
LZ1G5EQiqa15VY1pHSqApIdWPpcvzEEpohL50Q4QK9V2lD6oml1RjeAWJHiIiyopORg/zNLtK4wD
BRnnFDwlnNRZzQRCWC8B2yTXROEWXJ0sLpqOmafEt1FptyFqOdtD1g92J6GFtdFUQjgn3ZE/yI8D
v7DdMfvMOEhWAd40jRiv9Wxs25eJlVb3ALgd49AxfMdXC7/eYpwcBr4ar7g57gl+ZjhbW/UBcMXk
Z8EVs0Z/ymBHmzFL8oBi9ayUV/G8Z+R05PVLzZdfjuTc8BJUAc+Sz5cfPsS9LPQmcFfqvBNffh+8
taSgxVQw5tEIQkEIAsiOc1BlVvaIr9EC1GHa4ao26U9ajlp1r6WXkriZfh8UHxwKmuar8XOB22iZ
vCiqkB0gzCpal9hpu4oRNyix036QjcCyhwAUMFO4XnDQatUVO55rZAcxdUWUxvb8zOQOAggV64VM
MSHCHhthTeIXLwm6GSHp0V3i9jOKdKvTGivHDvC4tK30xS9S2vraHEJWkHoIWuGASG7ma6Yg3qVU
edVwFYgty+yddXHEmAQwVkkmseZ01TAzTRtHdjnggb9hQeDMoCElBWX0XfUsXyU70nghRbhYf9WN
HzDsdKLXUqhXAOvttFt3Eelw4rEBUZSs3aeNG0gtf0zlVi9UE7zqREQmQ+YKUWqm8h2hgq5tulB8
YLsh8ZGG6QTX1JDGO/4KHNFNfm30/QKm68jcfuY3qwNqJYsXd7AfXfoXci1AHRjXMLt2OpgrGlW8
TJH1WWPR1zCkOPM/IYsiBZzTmf3ZK6V9wMjLM1mFlyXfxjMdK48ZWWI0QKWxD1xTjgDsqgjz/qhX
5EQ4kJHfNM26ab7LD61+NSqkISBpoi9ZRR5oLNkuEW8VsJhMDSElOOshKdzp2kSwQ8FhADMbQIgL
y0KYQrGAds2CTwPYcTTA70FNrX1mIErdF3zLGIuL3yCTsU9tleAhDlPxg7pfcttA6MhrWVlg6Rwg
Q5RRqKtyOG7OUt5svSTV6EsFkZfKyz9M0AvoIUGypDe57dpOrnP61JXLDMss7CSR/deRjSBFVy6c
JZq2ofapUOrmNJ9t4Gki6opKE7BFAnDk8RELPwF0v41GAmRrLRo6BQDWxM2qW9PHnPkM6ZvZOEUw
+436xku8rZ1zb743iDNmegqTEPU4rwgRoesmmXnj4g1aAxQJf5LJDP+PvHEIiFbfMj1IAZQSh0sm
79rp0PJDKOuemfirFpAd1U4hS1dD4PTIFtIix37XzVs9fvMmU9qJrVqlc+k/au21t25GUFCmpPsV
xrpGZxhdMmDg0cVNSIgPxi64OiuHdzi1FnEuqFXQ6BIU4BJ0O2zQaNH5sy46f3TeGgqXCJ2lkvds
tFvL4JNMPxki42W7RNfSOIU5ZBRPB0nuorfXtar2O0SQTYP8Kk0qIgp/gk3oxcUu+DKElvLQgS3z
cSbI/JC9yJYEXvJBvdXGCvkNA3eLPWHdS/muQvlv40fRSphtjRsGhmDcsAbl5QqQEmniO2fgSlqe
RLGoAOZXsukWd/IGEpF4yaH0F7cQmNshndnvWZEVOVknTIcTo6HUn+z+SXEb2T2UxK0yRWGFdjb0
OGwUAMC2ltaUpLpJdSwWtCbfarRBTy415wRHiMTNmU13A7NDVTar79+mvULM8md9ZDhAhvI5U4KH
My19RAivbNQbZr8Xp7WaeFxHK11ZS5hKcKg7fxpRQ0RdMqyHc+E5wU8pvwp0SGlmJqvGc0p10+vc
BPx0ckRbFrldWJTKozUAAt7GQobW9GYVJJpwyN/C+siHTeuFvlZcxVEQRSfyHKmMYRnzhnlPyQ/H
ghrTD3wWEBseC6GPQRm5VUigd4mhzn1wx4h/NLvDfKit9xYI2EwIrsn2Dhptu3g6BYoEvnwkTSQI
o0QWro/ipNo3s9yV2Z3k13Wv3FPLgrhGf4JoftQqWi4xcyCguuh+g+Z8q3ZHfiU2lU2vnnKOwJZ5
Us3+tOwrIFbjp+ZKE98DQ/gaM9tcvSsKH2ZO8IqrMKKXF3FudOXDqY/ig61S3/rgeRNXAOneuXzr
1HPVjK5lL7uoKnfWIm/SxSE6pOHdK6mIcoH3FwKrg4IQgFpnaEIRKESn+s+8mbwEDSgO0uW3QUVm
Gbs2fA+1lwbBc9r1yJGpKvpEdPbfRweuhOLVkcksnXfsbVr5VWNOIcFCApmOA2g8sKXJepu7W4zJ
qMxfLHNd+Lx61Ws//EoIhGaNcanzyuo5bnqqoLoVXhKys6BLL1UlrybzroNrVM5lBMio35Lwr+g5
99GRcEbnE5nHo5uRhTk1mEQXpO7KtqHrxX4t272S3KLhT8MVX4YdmRIk9yid220TVo1hjZZJi30Q
WroiTNIXJ5YqxPndsR7Rrix4OgrYstIv+uNwK3nvxf0o2aToudA1QOLthvAPKuj/6tYz5S2JZjbL
XL+Okte6+KGSKszeZ5wKopBzGF+SiVif+cb44Pwq8qc803Z0IOGQfCDUglubcNc/PfTj996+/WDp
0R6hdSOpB7PHuZ3vZXojmFLvJ7eHDY3Rlw+t7NUmmMLqx2C6M3GkFE8uAIWaZM4MiaLnjYIt92C7
NPcihMlYN9NlT6BGKX869iVIHnSXaRDv2JYxu7CdyQixHkGAM16lVH6nNjsqUTeo5BGqpvrO4lfv
scE607uh4kiAAhOP12wbe51sM5Mq6QGTx38bb8dMWggppIFmIlobs4yYmjyrCxjcGLw0sNDVhy6d
BGbliEIrsS1ccbERAn0J2g1STCEXoko4jMiEITX0Jk4wK/iUTRdVO7Vf2D0QabBmWAxXJp70hiMw
S36a6SYG4onGZArlgB5SXMAfcLHOb7WmBY1snE3FxCSaZc8O0gfzEIoWS/2nXq5W8aTaBl1EuGp5
6QdOwIKpB4s3ACkz+domRJUUrZOKm8lGd8HXIrGu4nSkcI2CP+uAcrJR9xbuKJiF/sduPyD9HYzv
FEpsgf/balh/Ed4dnwiqolf5OP8Ds7WoPg6atwZrgq6tZuRqZgQ/WOfuDJkmlkiz/Yv4jZcWDkii
O2rZkUGFBQ5tDJdrP12xhWZ3rcfRgboTbSBptwyc5DFYEMLGRwN9Kw7BocZchhjb3HPPhMnOUZ+L
u3hqfQ0wHYlIs7n+rqtvNd9G2sPmJ6mAb/E3Bs1p0E5YA7ndeFeQgiL8Uasdi2CSb7v2e8FGOUDe
kgWofTu4kc3mk2KmMN7SPmq71HjobEGrAtGul+5oRGmYmPkAxGk2gYrQ/LeRMOvFe6i4dEJt2TMM
KS+1fYn1a0h/NtCIJzdfCgEvWfsfkWqUe8pz1z1MwUZ3qdxc0Q674o/dkEMGfkA39prEPMw6K0LN
kN4w5OBOBledmEl2dEV7ebmXsQSnp7a9psp+HI+EAZOX9EoyzimIbxPHal2tLRYWmwHdwUXIKF8q
yF17DGGQ6Ap493FpvWl8xca/ymDzow4vLjSEFyPO19dW7mVezt/762wiLwo/xCLEFpQUW803Nrrk
BcmxlTxC8lObbZq4Ei8CwAMyghCVe5hHji3YstLelNHHUwV+Zj9h2+viZ1295dk7uCGNgmLZVTai
3Q6/L6iM0vCr1HBNJrMLSXsDhKjQL48MF1nz/Wri+ywoAnkZ2cO+hvEr1/4cIt3mjXqhrKPut1L/
20LiJcYnv8mGcCn3CC3+sMM74IsbWe+qva3W8IrZRn4DxTCkbRP9kXWzHlWKPx8R30cd+3JEjvJf
MvzIiOnBgHLtUZvXnsGbT8TNtN10z/UNhxqgkTfJ27Lbys2N2DjSNV9mwA8xKzrqiXzeddo+EI1w
N5r4rsjNlV8N7Qr4R5L7jCaXXF7Ck+nSYjn7+qInFH+L+c32CjIVTZsMuCw+h38dFO0iTXwpGMnQ
NGTze957g/OMkmcU/XXmQxopQDnOMqPhZfYlrzYOlXrsc+yXjF9kIDVA7yYbZw+nI8Hv6JuKblGs
qdxr41aa/Sq9mvpFle9jS2rQtYr+qDwB3CrrvQg6/lfXPrFdGOu2jLEuHK2a7Oyck7vaWfa9W1pc
5cY6yM7zcCddxLbfKuuokfIH4QmthMVyeVbmizNtUbcZxosByGVUB2P8mgHua/Vq5XvxizOPjcVN
SPlI8K3o2tMAFe5E4gPI/6hQqRRIZXReV+QkwEuscYbbqFz7p128SN3XsGk2OZBpOswoKTGJsWnr
PKcxga3pQiycflomQsdd4mE6nu1w1Y++k57gqF28iOiQJtK1XTExpixmwC1jBUhxmbItGimeciO+
CjR+IRyA4U+Lzmo/Y7tqNjE2ef2gqhcnxhGw14iIAeHs7sTHAvI+EtCJRX3hc3Al+Ggm/N+lu2Tx
j0rM0yD9URSOUFpoogsAG3v8CXIQZuNzAu5HC6hPpM1wUQTGpzN8KCdDXzmoZhziBU8yaa1IWqTP
tBBvyXrhrWbadIHlkDK4EQWLK2xyeLqQUCXSX8Z0ADa7tpyfctOWtGTppDOfKlkSswuKUpUDQ8Ti
eXP0VUKzomx3Q0LSxvRVs9+BSGLlLf6YZ2+UvLB8TUhDT75H4n8cbYs7cYNJjgTSX1QarVdtS6Ri
xjvYFbqw1mE2jU4F3BjjDrlmbXNCiMoLMxG+oSOJ4gY35TP/j0yNsWYi2yXOR1B9JctPsvzy/rlO
ewiBPtV+C9S7VriTvQobGCMAPlIR2p5tBebJK5R9ysZpwFrOVgxflxLS69catdNM16EQkyoUhoFa
5OZOzV7qhiOTIlI9u8T9rjSONQEsTnBetBs/nnKykMijOYidmwyjrozOUTC/FQQNSIRZH1SYCS60
SOBA9ZM+H+RqX479bxwYmzHPlBsycSnfdMhqHE5IMQfjo+i4quUnaVGrhPIMGnO5uxTVH5sTIQJI
FQ901vu5vqu3iQ/N3p0srbm2yiuPC8x+ou2FiN9wzlelulbyRc4+IZEQn0sc2VZ6GIHvG+lvlpl+
JKyRXCwKOuPafrGkHdmeOKIxGx9GzUYZPSAw/taNPbV1U7mmC0PXED5jtJrKr+yUMTeLlqrPIbuL
I2BO3obg1JrvTrMzHMyQrq5sCLABE+d3K5pr/WLrPwAcKUdPz1OEugVFKZ2ue1YF4UDzobidD/51
PyYlcEDHW2anWtXIwNml+A1KHiMAAXK6pQysciGt18h9a8eiX3qIjvM/nWrQv4Cj1jkglZzjGwje
SlPYk5xbGv+22UGLaaHzYVjC8pkj8F8mDvSa6RjEF2kq/QIhiLb1HUA3FA22Zpy9unEhySfyE3/B
Q98hfUOcjsjEhWJIVEhudfDCBtBSvhcMfdqE0mz0CIRUwOD4REN2+7s0PBFWcBO+oI10Ne3T6bkX
VK7JVWv8G2O+4By0WPLEhDGnRwgnt/+RkQYKGGP+pkd93QfYtWEvGWdTPnKwfRdPeuoxA/md/tsB
AwjMk+sDB3oLIU6YKCwmCvRI3drBazN8OcUP/UIAoO16k82UbYOeQLBUbJ4hJYjjX6+Tj44KgIyX
9EY8V8REwWAxoGZYUAfj6tEJxZc7sMiw8Ud1FxNvad9S9Z9iX03633Pi9O0GBDgYmDpAr5VzKL85
zV9vr/rtvB2nI+E6KYW4y2lwB9iLuyy+Wma6gUADudjKGJALOhjwk7sA+5HiG76q/cU/kGqCutGD
y8KwmD1mbBkhsILt2cMm696EzyXMUfiH4AOniZ8aZGiREMKdRxfKqN1RFpvVhzq5J+H7MMIRmBuN
iDE+6yA8diPilGgD/o3NZcPgz/SREMPISTUeGvM/W0jAwQQBBnz/KGCbkU1xDfCZox05Obtxi1Av
SzYSn15wTXnW5VMyvrEE2uVGMgngABUEcylnuLVsZ5keaipE1aAWmkIsOVeh1D9B1tdmve02NZbG
AzzfgDE5ZR0iarhD7BA2nGCl4lLjax/7jiItrqGPlBshkg/TfBUSx4Q7LuokN83/oOGjbk/uPYkX
4KplsVMROPckuLDrxg4WGyIxC6ToqGka6yBb23bypqQQ+mRC1bpl19q+GX7NSCpi6cSVkuVvanwH
gEcWz3aJwiNn3lnF9cPuEBCSsdxqfPdbFuxses/jSyXd++hjyM4J70a7HEE42u24bXVf7Adl5qL0
GuqTukbTXviF9muzypTdVzfCRzaHjDwipvh2aw7qxmxPVs8vV3uBdODshiLn2cx8R/beCT1eSYDy
PJPg7Kso3EWE7iubcXyOwF3jgFwjvIgsC808OyaxcPuUvDyCNOcgdy31I4NDNDgBJ7IHSi7qavXW
zZ9q+657jo9QSohWyOYH6ERjBUSeKIfZ2A8N+kUz3xj89dhp4ZXBRm8NW/ZSh5gvt+G4B/6wpDNe
Y0AuHjmSKpKWKHHkVN2xeeLBIuiw6VATe6l2bnsisTi4/OXJXSSGHxN0ukSkKDcRpMAvgxcu5fIt
2fFfNW70UxUUfwYwrgjIsNQ4SH86NzeEyfFHmJiI/M9P83CN+zd6XckMxDwQAiHynqGrFNWTUveZ
dK/TovGJn4Juzxzf3MjLHrnsRtgUxoYK8j9d/UUaajyORV/1Q9DbiR0szN9CzhsGNyTupFS8Ji7c
A9LIgbZLfKvSNm5XJQgYO1HyYGgk5zTBv2g/O/b08UVswONw1awrhkBR8hL5uvHbZfsMbEVhoxB7
dY4FCjKNqJFghsBF1lIEz0jhhFj2EWcc3qLus8aGq/kTBnnuXn6NCHgy387DZlL55Vi4SiLqr1G1
WaZNKFjuFW/gZprgYmE/9Af1HkLjMWTfdc1QHp15zEeFaXaYVlM7rZ3uM0QfIxMg+yMbW3anuWFT
G93e2TImTO0rzkmOZ14ARGTk17lU7UUVPDlfIzbKqq/9zD7yJ6IdUgikBMiyv+zu5FADWFmBO2tX
NhwZBhHPFbOGAAXD6OjwEIjRkFRHSha5JIgfiYFxh/JOjiAJJOe8f0yfHVWkmq8nd4YGtd3xPtfl
h8RyOTT/6uQo+CkbYQEJ+isGgzyiIQ1hImdBf05NC7CIjyv4jf/RbSIkWNLM9VHdJj2h5SRaSwjC
+6s9/mFRkBBpJLMfpf5raPnCT7m0nyo5QgSR9sz3NnpvhqbW/Bs0UfFH5AG7kHABMOwmKcKUu2pz
ABEh3MYfQsD1ZVIPR6527lyidG/nHxNTd1slaBvwAmZvAnUoIIv5JAxqd7EGafS3N2MPh/gt8zhw
cdUPwGOc/Fn8Rr3OanRS7jGsCtw1MW4r5aPh9moL1pDwphuEOZFUFWIuFyOnoMCQQOrVPsEWrA7A
KvekflXVV6mm6+uwoLnUVJexKs8+Cybuhac/N+4VJFBZfMA3m+ZWdhicZTfjdmIQRWRQfcLwG7t+
q/SUgB6AxQokUmCpw49WAx0YFAnBjS0KSIoYs6PqHFesAIqOGbjBGsta3j9N6tnytc0zU9PNSQkI
tbcfuf1VTZ8FxNkKLqIFP55dq7DQhMASa3wnnJ75yTTxIo0nccpz5AmzcMk1NM9H+C1mGGKS6PVR
vWTiTNlz5rT6L6ZN4ZmZVN1tbvH02yOT5HUl8iiuHpzRa6218LI5zFV3bBoY//LlT7wlqEhT+9ew
R65/LisebpvUH/TSDRP7iMt8nY6HqDkwJ8wdMqUB8A48S4S9ziJXbxO4ErMbwHim3MSWnuqcd4Rb
xaDxISKCaqZGWMQio+bA/7HmHwuERHypw5MfkYkx+MetDE8zd/uvFu+hPyE6AVYJegCUbWIeZB6I
mSsNSYWGy0lzIP/oVW69+GogAld2zMsjxkHUUcTLm8cyhvO5izknAdF5EUJP/W0iO6+lN0/f6+yv
qPgRdRKwl7jIWQwf8KhG5MmwMoV+X14Jk+8Ub4m/YwdnHwdNfUaHImM9QqhdlD51mNCa47CPMLkJ
cZFEy89WLGXMXiAImBFZjQ9FQkLsBegflqvwRceh7Cq9+9G+lwSS0JenquvIeZcajBPEMsioHI0J
MeQU8VxQFyDz+F8T66UnYS7+iZR/gU16upd4LUH1sP2uQDTU+NxP71IISssMgqx5hBf/4CgVsmSe
VKyR4oiTrM3TpGOg4x+J0Lr4mVARYYK60cVtmhf9TcYdoGiHnBCphDSgqrpHPJvJCSd3LWFj2XXN
walNwqT6TT77tu7WydWMD+CJZCevRs9aAy/xc8G+PqbikfBbq5G8ppFrtHJXT0Rw6S4OzyaA2fqL
4dFAvmF5vfWSEKIDTGCCQJLvwPhBKk7nqeZdyv8Wg80735DyQijFSuPonkofylPEF8T/eZMXvKvH
cd45i4boiZiRWw/jxnIBir0Z+n0i6hdMzuirLV1l8z2A+HcukAIUpjjTfuQ4m+U1FH2Xn00ZTn45
cL6FBmI3WZgZEzbv/7gIy7WsL4derXAE5yaGpvKD9qxzs7K0iVRDV6nOUgJMoeSbXCeoCCgPCzPK
EB6N18aRttlIUdByTBBxx1xwRLtFK/bkMLp3LdZomgxU9aiXF1YtYu24SFU0vBcZdVCxI5hAPGI6
3D5UZTVwwBr9urE2CThNEHlSgo8QEmCv++YGwNX4no3Aq0jnSMBCEuLVMoiJ/C4LoJfzd2weMhBf
hLDyTsxXKDHDpD887nJ1CZ1LGry20b9yaClm8876gFcAgMq4FqAsaUUZAj9Lv/C/6bvF7KYeDNSo
LR0ALTtrjQKc7R57X60dDb403LSVj5do9pFt99M/cbB21DpE9aWg7zqgs6JgRKQBnezb6Ijn1iRV
oKp/Uu1ZYz9+muNbbaHbJnRDWz4CKDOj+NEsuGl1cc9qp6ys+VMsqpVleI16c+Q9+Iblpzv4jm6t
e5Vjr5lLjWk3TR8iti1L2RGRlNseOwCiJ16451g8aSIGg2J1U/hrtcyLSEqQmHXVbUTpO2HeZriu
md2K7lO1LILF+BUDDl9vlF1cgRNTELv9ZObISgj27vYFiwmVH/yh3N2vPG7wSyLOSxs/DOWdcB7e
uoAlEy0KUrT+DnK9YsnjgDBI8eJXaZkwOvBVi1fBJqRm+vwPEc0fiUQZ17+cCPD5ZFp7bf5AZVrb
O5z+hvUI83w1h8B+YifMv8L4WxPIbviMkED2rYMnH/o7v+T9ra9WLX0CJQkW4o/G54LlQG9f0hn1
GLPg3BHWEqNeeXf0h8XiZFovQufr5Bdd/hjJP7L8uia5lJhhxdOGEzV0kuLDG8Xmd8aZNsc6/PIr
QbpoWfKdNjB612/mD4Z6nbT+NqYhiN16DGUemtalwGwtsCQQFIlxTZHfeQ/FTAaAge6D+4lgMGrH
KkyoKgWrtHqQVPdZqX+kiwTNsW1brrTtUnzlEE6GNvDfAGMAHSJpp6zmDkbGsNgLH+luoDewpHvn
U0VqEBvfZvIZ1Ld5RsXLeNUzJ8v+4ACn0MmG/+YtZl+sR5KGVxCfvUt0KOzNwpGgR+fa5Kungb78
qmh9S9Ahql11UYbnKPiRrTgdFfidaEQOa/0Bo9DKiBokXrX/Unz9AXGxQdZtZpViAtxIAyfrYRjR
8zNrnd+sIHM1hB78W9woiGFvSnVo5HUFFmOFW+knqJlg6CULXOCYyS+bXSEZqzr8LhKHmRiRFIL+
ftu6DsDoSdBgDjkJXXUt9V9lolGNTjF98CN29GCBdaxfUttXr/pw62iULaTVd0kYVb8TPiaVbG/n
DdBu1ZYX3nJLvZnNQGQeGMrDrPaThO7L7dp93n/VxLXlecn3RHg4uklK5UphJt/IQhJ7MPpXDB/C
w7x/g1sXHn4dT/O0QgIIlRzqnzATxO06wny1h3TV+f6r6btGERxI30qxFQAw4H+UPmZP80MmrBdq
vAThk0S/8XjNnMPgjwn+TrPGYMMmtBqsDfhQm24nTtnEZNT3Y+WmOle9OLPyaMhbEDATsYDqQ+fx
je2ASxukC6kjgnmoIDKqbTICOXSDRcSBMXHHF5VgL9ozU3Qe+KKQ0aSfw4r4kX9AekHt1rOHn4dM
oKtmsrg2v4X2Xnbgu3LvzVK8iXH4IWgjIoLhjIGD773HedaI6PDqIbF1yPJBUxUc+wvW2Kfcke5/
kP6BwhMiE7f3sPymnZK/io9wbeFKI/MTVK07wxLxZz6r/AcBHBIDWpcksqQuIUoGHiZm3/bBCi4I
6KC7Cv40BDiZ4qOTfVfLy//jfRG264ga9sQnrFBK/5naLqQ/quJSUD4YlZPd7FvzGcTUgfxZ/Mj0
2+xa6M5aM45ky/ULGBejlR+xnSpt5znD6JoZWRbqFXsboHcOICa0QYI5GnI+8yta+1IKmBvRX8V7
W0C/3Mz92PLtvUj2UcrOpF3AegqzM95r/VArDxXx6QJU2FTdJkEQpPKEhJuE9CCeXVawnnfgP4Zw
9ER9lO1WBFdJiFEr3JldLRakNUs0MxC0QSKk59I3YbkI4tmAYINzZHqWzbSfnrMbAfwZGSEpROf4
EDo+8Bw1JbWElYPzWBiwWjgsJmDUFBoXYHLLVzdGCI32m/iblBiu8CG1kHOiTicJis9XzJVgLdSu
uVLtMq5uyvIgcGlaKoGXsuCfWvPC/07LG+m4sEIkaWT8IHX+rtSvCntdS4HAIixhXNwZUVswrgXu
waPKH2yfOxKrtfKzxJxZHWF0p/LXaDFy+rAmbbB4Qf6ZyngZWfpg6SzeaG0R2ZmUhZlYiwmDGiYC
D1GTKoRhdSU3r8nCinxF5eL5T4AJmhm9sYRzlnNKkMg1WfJa1ZnFaNpJ4XRC56sqv2OGyPbQmafc
J8Cr2FGP5w0WQXy+4OKAYhTAV7Hr5SwFM+E9BU8oUkHFE84cQ/Jzbbd0J1zv+ITh16oT8Vl4QMxy
U4ioZyIRjpKJ1Mbra0IM9hl+D9m4RziASDtFUOqsh8lh0b3XpGZAmAKltdaOHCpM+Zt2PvQPfKM2
a1hmXYltXwX9AXTJwIRkc9ZsE2Rb0m87ttuoStf0jIHroCjHo4HVobxzsPTqS2y+F5m9U/kCE4hy
Hk7gQr+vjroMTGD4Ok+AhfpJtZ8xVhUH4vnO2Z3G+UqzOE+2r8t6Gu5RRBTzP5s07aJVXSq9NrXK
aUfdgWxywLzP7RbcKbYvGpdbSpZBU37L9kUefUlB5u2m9nvDMNz3PGPakfQ5rwa7Yzz0CspaN7yX
ntM/k+pBJQVJeN26ItFzSeBhyLrZVsVpdCT0o6CchHPVHI3EOe8c+XX5T8UlbhTduUAVzQEyIg5V
wYwjLLVEcqp6CHHELjMwcHmLiUi1G9y4WKdxgsinJtlqssUD9pOyAkqkzjQXc3pvC5Ll3uG1pQRB
tv5XaFTbAEACT8Xh+1id1a+o2hK3QXw71wC7SEk0ntdKEUDYESPPKhgOH8gE/sXLFcpwhjhvORqd
GLauvc3VxU5fR/snGb5HedlSDsCwVmXIvKy7EXIOKMQyneXeZ8vOAwZz6kN0HAFIVv53wQx8fwG3
o+TyQJAwkLSaSNV0u0ShFj3CWXTrPaa94IoSPNOArJnpIR7U4Tcn3iUq/pXxh0QIXPMFREpynEF9
cQWacLNWP7N9JlEtUv4MOlydRyIvbjx9GmSfdyfJ+TP6k2ruVTwBwdPRHpr0x4O6FPckRfSzs3Hd
XlR1g5FQwx+uutYY7rSMIQAVImW6LoEjcXHRrI9Q4Q1HRSTPe2mTeHXis0iKC1Vsdfzk6ME2UvBY
EG60A54s9PqGoNu7d1nyhElClfZw+ypIjZIS3nuRbph9K2WCQn/P1aNsIfQhUuNQTSPHL7QQAiWa
JmB5d8jp4nX5oUJJ9hHVoCsbxqQhkOFTjo/66GtEQ+bxj6JhRFfuZtNDmOGCml8mWKLFn7a1jzij
2vIgmrsRXj9OXgVwNjOMxtCeFuu1vCCj1Ukp67wKaTBRvl0G2BEzXJodyPsrGc/rWDmPMiAUIKMz
kXDwsLgJSh6VDO8ctyRiGsZyxi2wHmc3bzmjxQ6kFR7OaBGs2YKUML1We+6EId4C0qfLW9sSJnkq
tFuWP3qyBOIj7hup9gwed+icjeOzlYvViDB7Jom2euRszJT7YJz70osUrd62Yt1WeCjhgFxCKJCr
T+RvstS1ySvhLlP5N4GKWOwZwqnSqaB9uWvTn6Pw/hlo/bRde8jnbUMfG7E/nc3ZDW8SdP/y9nsw
79E63E7LTxTRoYL7IN04xleOirZ5+S/n7oA+sBcXEGOn7QcZs8cBEQPFDwCRvxG7mk3XZX9uWaps
fZtW79F0V5aSN29f8/Alw1EJ35foZL/rzk5eoqOpNhtnphLrrSXjVhDUMMkctCIuUW5RU5pnyUFY
K5Lc+JBHEfwkBJxwWjRIMUaSzBl+5bSXNTnzTW8ynfPtUKGXQFBEHmytQZ0mWHbKaEHUHqkCuP/x
wgzzdUDFX8KIVc0WxMhQPR1+J+8bOrNLihVBPtvtK7mg/YavrKqvBgYt0tKtY4/+XOUTzVni5eFF
JhYhRuE3dyf0ruuBdTS4iu2FdGQhb7YHX7AtDaWQjcFzyP3fKBUw0bhKEeG3KHUdONlU4sUk7gk4
cPH4qMgi0NudTkVh+dPoxGZICK+4vhYeCc3ivYx0WtKl7TcINzDzhgjI/8Xk6NY/oaPrKOBATwIO
nXaPlGEpNLQVWz4Rq+tWwyAcYiIiF6SfEGCwhlCW0A0fGoqh6aYRGB5S7DFOz4b4/gpH8E57lgSP
JQ9DBYebr2p1U9jBK0aF9P+oO48lya0sTb8KLdcD9r3QGGvWIsO1Dg8PD7GBhYTWGk8/H7LYVckk
J9ltsxozbmge6YBD3HvOf37xPGIZCMeXuhMOd3kdydmhzgGn1ljTnXCll/O+PunTIGIqEO2nEwfT
cFTctgxx1SeHlwzFnFxNg4OIDQz7R9u4EgjJvHnLPI++al/YxM3PCvxCJ+TC1elqaeq04RLrW4YP
gmSLi5c/fVt8xADbc+fxJDmTwwPtM3cKe8FYX6ghICgGi93aPZco8hep2MK6bcRt2qwHa+HWeEuu
Cpevm+EHAMqkxRvXipZGfsjpRXpNwH5eAL+O+GWlu5br6aMFRB5C0y1n4i3GVRAPLxy+9xNlQ04G
9b4Bl8+9OPHB6vcb0S0w3p3sXiBnwtDwc3IiHzwqGPe2HIhZXSVQUYrVeA8+Q35SPwN9Zz2ikQv9
Y8OrV0WvVvcWhLMW4VYF7HAp/b0wz1X+lBbwpZaTyWG3oFprmD0VVYcVH5ZkxTKzF/hVFTmk84Xr
7gFDuuhZm7TWAZNmxLeaYJH7NPrz2GG3oTDUe9UYfkiEoevIWk8z7QUWqHE/q9SSkgHw2t8P1cVG
rIGXOomnLo8JxgwxLhIbjwdR31dsg3N8Ov0XwKGYQQARHEiGoOmz6OmMcyeLm3yDSCaoL5U8DPrV
wq0CbR/s0MhderywLVDeOss3Y79Jg6s+xCtTf87Ue55OVSKvgsk5dbAjVKGCvd1ClYJLTT+usL3F
ruTI7InddGq5RrQw3Q2pIV8H9bWU6LoWTX7rkNocqHe9fFHhmlS820EzG83gxrGfBgrBiNCkletu
an+v6U/Su8X+VbibXN/H5iaM92ZwdawLBLYGj4qnUa4hI/v+XQSOL62TxxugbXisc+fOB1bxAEWN
N2ZFQ7lX6p1B6YyfhHDXiJmLkQytQS5SD+qRPgCJwrpUHm2iU3vUiQuALh3Po5Kw25lOQxRDl9G1
a6+cxnGt6I8qZJgY5EoooLTxU59dc7qtbItpWtRM9UXre3PGzzflfQ9dWHTvXFClIUVim0JHEpjX
l2RB2AFOYNnFF5/kdWPhWJmb1l+5xTzTb3Cq3mALGcPuy2BwmuLkYnJbryfil2seg+4wQjQxlmn2
Msj5YF8ynUp8xibLhMuuN7bciTuMMNXqSQsuanY/YsXFgEVZBvo8xnsYvuycA1DsNh4m5U/gUGNM
gF/jLjPudQKSPEDPd9pX1+dNmI8xAR1PNrYE5kwki85ElMB5Fi3aPqwcQLjC7uyXpx7tFEzNFiYN
bSRmw+aw6wmtLrEcAVhVGoT0CK7CE/YGXtOjpZ071qOMKbn2foRiC41EhoeGjXTRe9HVz5Bz7RDg
CesVqIWInMX0zucWHn6nGIYSYOPc1taJuCcocqhPGD9Xxh4YazRPZCiCwKKlwuv+G3Hb/4w7XuYR
M9iXbHiPafjMhKgMcYY+C5em2adufTOrlEeMklCJpNlZ4HOSXBvrfeQpUKjgk4nC2N3DTwgCKh25
ISg5Uq8Tpc7GWvWeQ5LDiccyQzlmAgzpMWHJ2zkW6zO3O05ji0RLbkL1Y8oJCeV18C9wqTUPei4u
APtWHssYWGSv1xulptKesLrsPUHcQqFvWisWh2mk1QQYdt47eKJyqeX4mNRfnaojKIgBDeu377MZ
OEC79s6tt+TQcLf0Zjk19erl4Cd4BOD2zzdG2o43B0sUF6/G4+RzhSVWPU0a4uJrBUAWV8ZNzbYS
GgcQnh7TI9k9JaHxNZ6MMbxPtj98fvqQbJLkivWnNwZkNBzM+DYWj/qIyVd/CTcKP67bZCTYMsQu
CWnfUV75xWkAy6ppcjPz3aG46rzDtwcH6K/eSg8gn1eeuMtLDBW9dz9SflaHhf004K6VK4P7As60
XUBtoSMHZ23Vr71sARowr7hLFmW/L1LSpBZ0cSxXDaXVN5ivmTXgHglmeBjhYrazjZhuMKt38zVD
D7JRx/xUdvD52QnhXkfxM9qvJIaMvSRzx9Wnm1V4Ox0PiADt97TeeYySuHqqeZRypdKxoZNGdFLi
acDCsVfFxwQEYwxXho+afWBtqzARxePXeVaRUlbZo68Av2PS3r/FOkJDjN/8VQlc7Wz19tHmzOTj
NJq0prXTOPrWjUFfbW4TqjXkz9WmU1nvJsXlgcdkjNZMl1jYMBGhoiEtFzBnwEqTPBtIingMXxG0
YfYpcXSyWXIc0Op0I8WWC571V/LToAL5XPXHEC481f1e717GfitL4hrnFIC2AIgj7oFRX9nx3d1n
0eFmugTkcQvYiwzINhEFQ781MNXejT08BcpnoE2AEgeS4cpa+7xy7V0Wfxjyrm/n+J44HyCvVvZR
ZMcoOPfmdmiWdb2Dad/BGazggCn7Xr84wKAExFUXndcCTW74KQUAYAbsVF3H9M59M7qZHTBp39n+
CcSkTVcxNU0DaBKQFJS9EWPLmDqmj2IOpOtQEvGVZrDR4mMFsxHbgWQdEjoY+ws1gZO5CUkvkbf1
AFy0GNMlooNGgYKDcyCUKe0+hRxe3bXRKQifBqgjVQTgMLZfS+NQK5CCLim0Bwz9MgaUd1PWCzCP
Up+LYTuZtVP09AQUbZj6WdbMLpmKHwPv7IprXbxW2jlQ35UAr3SI9vk2ovtacEg/PCno9cp2PrYr
T18VFq9thFv83k2xbbmPCxiTyDTBrNs1LySeYUzAsSzGvnaoHnsK+hJTlmaJOgN5vHdTTyditv6m
xMbCFucWmxwWowF05uDmOCKvTbK6uT/91xrNxGJK9q3dfpUS7AhExAgSEAbxrrpzSXkQ+yCAO0pM
ibWy1EuoPDgs/1jNTnTDtQTVq3pemm45EKZRfephviiZl5jDijlHguqwwxxopbqXPps3gsydZdQp
mPXsreBjhA/X5ot+4DG4yfMb6j+0RHm8ZvU1nVeXyWR4b8cLglrMYkNs/aJmLw5wEcCHEbotZDCi
N4LgpcDtBuF+V+yDZqmbdIs7xKhmcu6rBJXWRNVbpP4ipzu3qJOH+zp561Q2Ysuga5qsoZj1U22F
RJCDvmZ7q70zUbBX5auize1+4mlCdinxvDDbk6nCpAkPhc6jZaP3RBi1k5gDRDguo31EWo31FC+d
Cxe+hVKvr/HRpH3QyXVoIUgiBcHWZZo6JkdFCclg3PVMSBq0wkF7X3P6o4GOc4ZvVXsfRgShAgVW
WPSN1rLFQbtYtv0GMy4vXETWuXGofKgvJMoSVIAtHmI+ZExELcYe+97EWmo4P7TtTtEuefOaGBiG
3nfVRhliuvNHBoYh6hj2p/gAEbbW9gb8GutMDAEDko61E+fxJOBRoybZEuSiD29lvrNBmEsu1rLr
t9q4z/vjoLwpU6r3a2wvwO/JoB/FSg9f4OpYAmMTZNx4uB6dYZmxPqaIDDQE3M61qO6GbZA+doAW
YNQC9J0Hyqw/8YQ0MdYs52yg8DdAjGKc5IcHDgrygRFuIGgdu087e0RO2oCA+a+uw4O+iTHI0GF6
LXKTb8JHg8IyPJCfaTHtCLuj1d/2xX3WXVPemCrH2Wh4VSxcGNHfx8Fbks9xrLW4Z/7GrVeKCjRj
vdnm2QBWhEdOywB9hnjZnEZ2pvrnsXkxMG6R8kLiQW1ts3HraBs9rW7gyYpqdgN5iCgZAfl+gnwx
mDfsI8Y1PA0plAuCXmpIEocco14PuC6nwTP1ayfuxvSNuL2pyum0lcLmNNkKhshymF+XjEX5SYzf
U+8yRPem9Tq9smCx4cOkoyb+8aagX2FYBNZulOfS2Er1luCvcVoj0MhY2SIInhqoVgk7fEP3H/vg
osHTVIWiOqD5xePMa2BcfLq02bhcyEPrPSTDR2yGsy4AZOltQveOBi9xNu8x1IoTTMBPuYFFsV3e
DcOZZNeEAI/olTuAnzZBDh1zmp7GClUcrBA8Q2FumssYo23+FS82dH3Gtfg05DZhuuuOWGMK0sh7
daDiUY1Cd+dxpSHippQq/jCWC+x5x0Un1I3qmSlHwm9qDObOxhQp8VK5tzjzJhWr3Tpy7guctnCR
Ud/L9JozprCg04oLfWOOCSST9WzNA57rD5x9HGxJQec9LfojPtI1wkPvKSECzMVFmSn2xfFQvqMS
uNVQm2N+O01Rwreq++AyNt3JsrdBci+cJaAo1aYdnBP1xKWylT0Aqe9h7LFPHVyt98gxlUVW3BZg
vW63bZQjqN4A+mSX87R1F0p1xuK3obfKDizFBGODA0MWLqtp3ILYeXpwPGSBrAHaO8sgHbZHTGow
qwxMU4uvjZpv2+RlBJJEkuStxg57hV1gXCVwSsOAocOcB02cxQ6Ga9rBj7AUeFTMTeJlgCE0MJj6
akwaGAzN+UV4tCr1fddux+UYbjh03N9P1Rc/EA+KyeuEkV6B0f5a1U8lYcnthxx2rnLNrePg7Kp8
Z7a3DBEwRY2GU6B+GFHNG3hbVuewOqvimqenuJtF4FQplMYZ74jXkxHxKd2rmVw6tjt/qYwrTObL
/CGLWtouxloe5r2ISGpmgNq9nZ0H+5SD+IfJrQoGCY9Xf/XxfhrRUAPL47P/3I7raIS0tKL7QbeT
ibuwOEyZvAZJcyO4GlUVbGZcliXs5Ra/0VVj3RvweLnKLKdxshH9SZUHAn688F53x6WT5ws1CgnT
PXZQ1zUQtJBKgWPwNz6OYl0B+qiyFQWbzHiJE+vG7eyDWvV0hhuJOba2NopnDQt7R1fWVgMyb90W
zL5zxHLsfnRecF2I6mUlYcrbfbbKGeMu3T8O0EyQ+c6L8i7v4plS2wy+mzUwq9m+Y94H+SpqFw3Y
eI351zLCcEkpayhM733+nmv4QixqbRujoBsGpFifOkSA1PuAla+4SO+f2/ypqcGB+elAskcKd4Op
Fky5aOn4jwJ/PhV0mGJyPqaLMtzVOG7ZvNrYjFomjfWtR1c63DCg6PFJ1tdC0lxEoLHuLZ6aWnRA
BlCVu9h61Q2iUuAxxrsxX3fmoQCKFupjhH0I3ns4dmrz2HhNK6ZYoIuQoRw8binno6c+vkoLF3W0
bjpV/kD2HWMTGQLJQqOXZ7976tSV09ML3UcvmQ1Jq2bV8TGLqt6MhqJFeRkRHetwSqzJEKjbkksM
mckuIe8sAk7ZKNnnS4g/bxW+qyHioR0LUJ7D+oNzySJTjQevuM0wSVIMWiLlOYmeYZrRqOQgFlD2
QGEckgeYzSGwg5VQhHPB/EgUMUvXpiPVq1vV2mJoNnn3UkzYTQ0Xrzljcqg5LSDzjr3PBbiOqd8a
7cUFBhvBbW7qjgE8bZQfXQc0Ge7WTlZlsyJdhU2RTZX9y08haGgwPFQeQ/lgDBSK0bnBcYZ9i9Gy
Jw6TSDGFKsKslpdMBWInEn0xGXSzb07rqwdnf+LZJ8baJ5mCAkLb0COfO/M6qSLECq8wfG6Yh/LL
vP7W7Dd58ZBRmCgtJJ/+daLWhNWCMEXQf7YGF157B4hvQhBv/Uno+6BMNhnKW+h+WsBZGfyjfdY+
joikFNDUhuXI7e909WpZd5kAzeDaSRAZFkCSRwuIcoyU9ANZxZNNgMthLaeGnAMJeXJJIhQgfqwU
cuHWYfKQjA8Mqw9jsvKMnFb0qdZvqalgTVfsveO40FntfdwrgH98h6DQl7E8BuaGh2kim0sPFbfJ
tkvqma2QOQ79tCRfnIdWqycjjQLI7bPznssA6BaCfgKu7CwcAgDIdLqHsxYOj32/oXGz9aPS3XbD
e1m8OMGHSw9SmGQXWJs0R95xl/E5+SGtg8Gz4M5BXJ12MZOAimUdbL36IOQLMNiEiRE9/VWus+lz
V5s5ukfMWQTJ7UEpJbQfek0fkw4FsIiZCBOr8PHLL//xj//8j7f+f3sf2SmLBy9Lq3/8J///luUD
J+/XP/zvPy4YCWTJt3/zr7/547/4xz54K7Mq+6x/+lfLj+zwknxUP/7RdDb/+maO/vvZzV7qlz/8
zzytg3q4bT7K4fxRNXH97Sz4HdNf/nc//OXj27dchvzjty9vWZPW07d5QZZ++f2j9ftvX1RT+3ah
/nmdpu///cPpB/z25fkleQ1e/vQPPl6q+rcvmvarJRzdcTSDhAVhG86XX7qP6RNV/VUIoauONDRd
VzWbg6RZWfu/fVHsX1VLdzQ+F5owpGXYX36psubbZ9L+VVimKoVQpWOppmF++a+f/odb+O9b+kva
kE2PH0D12xfdkV9+yf95q6ffZpi2Zhi6oZmWqkuhSUvw+dvLOUg9/lz+r5og+EbRmWCUcQs726en
iReN343w4aVvGyOgkqmId6m2GYrLRtZ6qxGlJFV3E9rphBAkQvQSpwtLZXBcJl7iH2qGUPpNWkau
TfqKa1fxrLXGIPkMnMRg+K9VTrYqk3AYsGIMoUGWWaBScFhFXG1ruEVIdFvN8udS871qVdlZDK7o
xXALvyambqJf6TRd6Wde7qC9SVvhhwvhctKAXWnGgKWK08p5zZHG8eVmmUDRrJyWQX6dBwpeAV7w
0Dea2mIAIJR0nVU6quKycRMPUn1p89IaiYWFUdMN9tGScQ9zwA4FjhaKjaXWdszLME1w/CtV5oTu
MCblrUtwIM6+duqYBexjWK8g+VL1bZ2qI+oYZEBEtoxXXZjwpcooKeIDgc2wxGyzyWFTmhabgDmW
A4pHR8fqqBfCF0eCFsoBY5bchIRO/ieuQDquDApfWMwM1dH2XRHG9qoY86LculbWPIfCNG/JPodk
r4S1r63bEe82iAktFK3Ei6In1Yc+sZBNKeD/Fp027iqvyIKNWgWRtdMDQ5LMFOZ2uWkzqcJAHpMM
KylfF/TgfVjRYiRTDJ2bwqXR8sHGOqntGhiMQxxrKyuTgZgJqZFB0pultBlIiqYjldS3xNNgVxSL
mScTa10NofBuTT+3GYbJNithkqZx+lSUmYIvUuayCVqqxIVYt2DUsPDaOQkhbtkYRDCHCbtzU6Od
0hh734yywShSJz09eXMDlyYkS0Q7EXXtUMJiUWnsc78zKS+VJNcQJlL2X7i0dj6vS83Ew6Dr4B7I
XE/rA96tTbUvHeF5N0mkOB+WbQ5g6+mQ+Gg/4xzychlb+drQ8giqqxXU/drGOgCj4DJ1GmiJcgwc
JA0pGkvp63m2N/PKqjeRb8QwJb3eYS5jdGofAuHl9jYzFSathmOcGTQQkxja0OXnXuCRCOeaqUst
LNK+WUuy8Hwi2MIQfbTpqOhYOtQ/1HHt6AGMkPlYK2zqg0MqQEFG7iK3qgFyt4Vy/WQp0iJ43In7
YV1pcaxuyC6Moea08aieQtFGTF6aFn+70eyF8VKRZazQt6iGxty+7K2LotbhOSKmV0NbWJs9yEcC
3lKZZmFB3k0GNtpQOFZ3Y3pFjqwnUidmmxUTrXZoxyA1WpgcHbWGYycBXoiR7LEyd+0B1RhWj9qA
pUHbMIbmZYhnnVFqmGzmWZSdLM8JeuiwtewHXJci3xwfQtOCSByBldSvfuDxiKaB3sEbpp/C7oSf
SMKpj8PL10ZpuPB9zalxzjIcNz2XrDpKNwmpEVpPq+ybyDbUcatnZtahjxgAQ8YqykhQ8aSCjNYI
ES3KrgqaeVfzPwtPGcAxpdmrFZl7DqQwLTPUjzrwXMAgindvKcvRV7g9pL37e0epYRYUSaZgjN9V
oACeLdz0Oc51gXlGGIk2XxqVjt9RYXfZMJeywrG98RFmZEGvgnMpinwXta8QKd3kaXKMrBDVCb78
I8CyYxsxJqdNHECOyGUdYuHXl/2rLTKzufQxqlBmapqD92LsQ6lf2Q6NsT6VIJWEp7WBjUt3OZRG
moBnl+PtaJkDC0HhEImY+AF2ii63GC0oSYMhXhG5og7zVFQAVolI0oaG0qqq5CmoqhzBU6UPxcx1
+Kpz0aYlvGvXccFUOhX1rmqGnjXzDL+/QNDXBCMndexBef3JglXzVeaIVNjGUxs2zPh69joMUjxE
RLDg8kys5OhATPPbEO5LnxgNsk/HGz6ianL200SI566h6rb25hd5ZkEuDXoIvFGPJ45ujTpNcxXZ
AJi9Hwh9EXQyyfeNEdv2CRkyxXOse/Bv3EEZ4f8OncR5tSyYyBbGMOKY4GUROpWo9KOjX1ogBaHs
/ZsOd++r4ej9c2yUgc70pDGcbWmLFkdhXBHGnZJb/SUrEhMjRcPRRpTNFtI4ezAERtXVCCDSF6rM
cHKLdarMkTJfd5JJeqOQxw2fkExbqCY5yctdbfraLEIMhTOEksaoiUKSq+DS00azFEBhUqxxePai
uDiWms4SUYvcHdd62fEw927OlSWyYmBcZWt2uxatlrOXiKCzIZa5Af4wuaFNOtS82MWViLU9mzyl
cWaXufaitLpRHkZijvWTMlSCQIlU0yDresmQE+KpDhKLqAF9wAKKTNLsG9WpUAYolQ1FnomgjbeY
VpbM2ArZPdbsih8OHS2JDyHU65vRN5N+l5iiwVlMaZFltabJ41oEoxLNpHDqKWuxa06WnzEg67q0
mhe5iYpcN7IAW9h+VHWMW4Cx85SYityP8vqQhV1Av+s2GlmgRtpPE2+7wAqpychuHBpbHdg5jEGf
KwW3Zt952gCrrIphcSEIwokz0YyakTYDbSYuLAsDzWmh23M3kgEGCMXoQIWWeaLSJg4+hlV1RAFv
s5+7mKUMkVwZDSXaQjQhOthaUQGkY7WK650TWS2qHAOi48rMoMlf48gHFFUivaJC053CWLWN7ntL
XY3V/KqmqUmZhppde60Ht9K2UVSIZG4aktwvHTiLAZtW2DgmD6mjYqFPVYq/eOsgAylHwv0wSfKs
hebo6CXilErsnKtOH9p3BG+FiBghTmsGps9ejecXiQSeN2T+LB+Njo20sCql2UVxW30gpXOVgxKH
fbgqa8mVdIfYn/ihBeUuKQdxwpAp9z0k6iWw//jglsKg3zVjH/vQMhNgRDxKCRZRNn+gHcOhbTyo
ah5b5LIZGnZZWRSMm00mRJl5lqVetIuWqB113ntpqF810UPXDTwoMPde5ev13C+s8t0ttbJaJChu
IG9QoMAgl572mLB/h4smi1Qy4IPcBxF3GmSp1QidbFW0doxQvmvb8jBUuphgPU0bHgw76uD56Xqd
YDoy5CrWmwpriRV0PTud2xQLotfYi8q877vLEIx+eNM3eVXcDUHXZp++p3UFPMURZO1/3qv99xqx
Y/6R3tXlx0e9f8n/f+jGaFDoWv8vzdjXj5Ik+j92Y/yDfzZjiqn/auoWRZxm6xadk2r8Vzc2fWTb
2FNI06awJh6Zj35vxzT1V82RwrQModu2SsH1r26Mj1Td0pnH2oYUlq6q/5NmzLT+2IsZEH2FtExT
2popTYNv+0MvVjSJYuZ9XS56SSCLES1ztMedi00pPn0qEkDjrFrmrI2Gg2fjdZpUS783vtYjKjxf
7tG6LTOFwftwbUdkaFVxk0Lw9qEOJjUE6cqe2YoCvosdDYFj9bODc2APhcf2vYc8Ku+bBsi8MEFj
w5WkNGPgZ+Fa0ufjrIYZpECV9SbHyNp/8HSSHc0SE78CtSRSkAAwyNSWYa/tmHRrzqo0vzlPs7wG
EA2NxOP9T8MLK8Cj67Tn0feXXaDMI6eecv60CPpwEkGjAOToytl3D8Hvbe/3ba75NxeWXvv7JtcW
ZmsmblUu6gLOLFhKZ550ZE1tYSx+fiT9b440ff5dO50XeeT3wHsLRz0p6lMrt3/z/X/+KbbtCFNK
aekmD+QPByiQAVRq2JUL29szNbtJ7LsxWkSYApl4foiLxwbiUHLZRQR/b6tlZByqJuPQ4ze76TqZ
06rQ7PubCmc9k3ANDTKhhE7FyB0krsJh3+Pfh6Bl03fhbrZzMN0w8aGxtFsFu64mw/4UnMwl3GMA
Aq3CCq8cb14CGbAbw72Cx4j/VhpsJ9j75xdA/vkKcwGk6vCOOJqlqtMF+u4KC2labt615aKEOOmT
5N6/hXBynOahyfAxlSlWml91JuJlDNzNRYlVF4aIN//5efzlffjuNKZ3+bvTSISpmYPHfQhR/JgO
SS0aTbvVYhOm/s0zxdLzPUTDsvDHXwwa9P2hslxvHd/DwJXwQsh/bE549Lbi736ROkE930FBvx/H
1KVjstiZ4gcoyPHLPK4jrmylXvzcWIewJuIOIkKCTNV/mKix+H3W+qYUzZmMwyxD3zM+qLizjNA+
0hzZx5Q48eq21defX21gsp+e2oRifXe19arp2ypsyoWwjBu/t2aRP5lUIlQuvLlHYmlrKnOl9c4/
P+xf3+R/X5EfFmRHocPMW25yYcYzgzD5TGUSlLeLmObl54f668f634f6YYlKDUIrPMR1pMSnGIyR
+5I8/78d4YeVwwfpiZySI3TDc2ldquZvlqa/vli0lga/QmMM9Md7ZArNzkOLRbaRx3p4ayyeDg/P
Z/ft57/jL18HDUDVmWBLXf3hdQis2umTiuMUsKUc2ObNVYx3Pz+Grv/lE2fbhmVIaUuA0T/+msrw
QGehxy8SjNWrsFvktEZ+gJRpFET8wQ9CGGmPhGslHcGR24pUhNEjztuCmuolrKHWp2oEcEMZFpZY
dzZKf9/WDXyyoMQ4MuBPbZqPyG1XSmzskh5+CCyLOEV6jczJ949KDKm8ieZxbixF/u7VHW0CIyVc
tGt8GYp3hSCRyMo3qDA20j9QptKVMOysJ4N+ZIhzRXuv9HuJtQYkMWPKHY9mtCTrNuX8Ld7ugrcG
t1M66gU5Qwt6VpbwfO32ONUIXJEDgAPCrRW5QUSN9rdZ1d0S8+B5VsUHNf0QG0x2XoPS+jT09moa
453t9mfy8jBLJvzstomtz7DBiEjpkEiXczcUd37LhcOdoObCVb61HTPIQTD1goYhWiLmdm7NzO5U
MpVVuucywm5Kx8WzM5YZPULOzCPyDioW2zwip6SODlGl7qLivaGEGFfWbV28TTEj7I3TT+ggr7vY
Ng64O2UvqUkgOXr5hxKmfJG9GEFychEomQPeJOgKog6z1hyhRBdCaHHmNKxQoQjq7O1tMzET/fuu
KBZFhC+qs1RxjhNNQVhNuA8H5EB1tpseFyV4LwL2XTtCPqXccntmNntmw06RDHii4jgzkD1jN/1C
t927rmfsFwgLGaWMdpqq7jMdtaDidejcEVaium6satkXd66PPcqwTfBzy4tg3qh41QgYh3QkukKz
hLMLDW43bQ8Bdxs40MqMG001vjYu+TNC4dl4JYlxNiD21FEkFe89fxSQwFamw8x+rZG5mV5HmLpc
FzWmxN42+xZA7q/D8EXTABaZ1nPNU486tN7r4p8VASqFEJ9+y2MwG+G7zWAMdHWeZMmsbp1L0h4r
+H/UIc6A6IWyr25eMUIvQ+wX1QPx3Z04CQhKY6HchJV/ziA/aZo+g7A9U7T2EcCb3Y+4wp63LEpm
GSKcEoKHioe52+ApjZ+e4+MQwUzXyKA/WfpLJMLnQB+PqZkdsrE7Vx1sEkpZob9J19tYBuIUitC6
eaOZ/pqk5VVTYrJ67iezhQxGkJfRSH/Am8Iaor3Rp27WQjGMfEspqzsNtY0Hikdc0Mw/Ndh+VOG7
BKDVIDmNUs4DTt+qbyicljpeATWQnjSppLHa7MH9JB038II5DrNQYtrjj7s8jjA3rrdJkWGGl+9p
ZZ9zvq0BArazY6bi/Qr9gJm17dXHLAJBbzqy6LDyM9tFoPj4G15jg96hSFZ43/NAGosof3aH/ATG
MfdNtAwkNZceaRQ1EXb2XadiIyeQGKJVa+EHDAaW9eCUUzGpYnHnEdbLWBhM/CYYtHXkwfkuUdzC
8jOEe9X0cmXCa7J5+kcsE1OEzJCb9aLfOYN1JGWEEg3PijwhXwRmEsaPawehN3jpaszMmzIeb6Zf
GNn1nVn1y1Z9bruJlnKHqCri5uTdocrSE5Dd2k+TZ7tUboO63PSVuwNSAkDvlr2CzFW9KZAwTpGM
mBdr3AWD5boeynmLZS/vWJ1nC8mBJHQOPenWuhtDbtRXmosdVuDwCrcYgDvztiIALXPmtjhRaOLd
NNIr4B06WWFgNzVpw71up8FwtnFAcSMLoyDvwWGBImB1l6ifk51NJU4gtduhRRqP8H7wdkaAm5pK
yGnxbKjeuWz6ddvuc3Q82uAgKEegqcKxgNYt0nWqYr6HTcck3ejCHm+V8Fq6U1q2j8NfewS7349R
tGoMFWvVYK6SRg/VtfTa1c93QTltpX+oCGlqLf4zhWFLIe0ftvSK9T8Jm4ySYcRvSqULCNheVOyt
wV4EeTkJ5ggeeoJ+mJIQopkpnLlu+9uoFXt0BrA02pPiX8vQ/JtT+9P2/MOZ/bA9W5GdosbgzMzE
nmmlS3LWQCYCdgDVNeZeOhXR5nU8+/kF+VPp8cNRfyg9tCZkglzl5ULpUSjqhCARVQjX4edHcaZa
70+XXeomC7Nqm46cfvx31a5vVdIWasSPs2CpQlIyFKrtpj41okQ7RMht78xl1x2nAiD0K4wz0GaO
zbYt7EePWxFr81zFtgkzGqvZqjV8XOg3U48ueLFDF0lQo9/rhUbTSFQObUUGAl8IjEmAEwYTjs61
PtfBpcYBqHc89Kzyqybn7UqjJWyxSHNRNUHsEBkzB/2R2aWmU514iCXxqFDxGnVI+6lMjPg1lHDW
uLC1jyDyTr5SnaZ3zsQcxPCSR6UicWr0TnHlzGMHxWJLcoXXXX1Tzm2nu61y9Tn1xhtbnk2PVAem
GItkGO8qRcyYD63Swb0OnfkY1955pDURarkERL2J6cZyK/zsJw5OgwcCsrU6i2ZVQqHBRqKFvNC+
dvPzOyf/5s59a7G+u3MsgW45iHh6LA+CNdEv/w9757UcOZKs6SfCMegAblMwmZRIFoslbmAsBa01
nn4/VO+ew0RiE9azt2tj09NjNdOeEQjh4f6LT6hDTWUcC+dz2P3F+NbcNVV24Ox17Z/Xw1/UjxSV
+tZUjKKoq/OX83VTFVYPmInoWQbVrLnJjxhzJMZDnTb/LNH/jwVZwYLQbP3wSS6wIHfv+fsZduTv
//6f6iM4j/+yLV0TfJV/ICD84X+xDUzOV6FpGn/43zVH3fgvQ9Vo3cuGKrR//k//GwGi6v8l64Yl
bM3UaZ8D3Pg3NUf1HP8hqIbqihAK1QpDV03qj+drJo6szKJipb+OqOUFQ3CrKT+9pNlpRoDNGERh
48Eo7nP9G38N8FirP/M3bf0dMnRuYa/uv6mTGhWaF1F082HunH8OvP971e7vT6PGYwhLmQo+QszO
+EhWqzZobet1QPUzodcLdUgfb5MaW5Trkc7P9f8TyVYV+ve89/4+Bj9sWytNaAN4RPL5KlvKtLck
JLeBHhsrB4R6vkX/RtI1U9VM2VIME+ji+XTTzPakKh+017FWGwDGMgLWkmIB442zgOKKqgC4yW1Y
cqrvl482Gp2Ol1kg/wf8pOXeV/d5g2WkVuOXlXi0HxNdkv+kBjXDG6/TAWF4GTmRPUb7LvIh56V4
d5AmgvMsyL99mpV3mRcDIulyF+jk9YlcGJ5hmyxcnTFyAM0+mVcWVBY9WXst8wSHTQtkTvySp8ot
mpEmlIvr0TQ234eL8u9sonogazaRwKDYswOPdlKSd36pvdo6fhh0ooL7NPOCPW0oiNB1ET7mTYXk
P88J1ONVD5qi2ZaPUR2Nk3ilitgxrkd3WdFKX6xWSM9e4+Y/WInYMdnNAPXUb1B6teqjXFKnzpQO
1TsUjvdAA9AhjJUe9aIOAeOe1jE8JqN7KdLYfo16RBmqOHPvAQdpd9dHfZ6UTYMmGcPahVFPwzZn
O5ZlUxh9q0qvvarlG3bjQLneTB+r6sHoH2sgjtfjndd1BF1iW5fxbrLpTKi2Ov+mncglocqdcmp7
/bFUy4KqqueYNW/fLD1djzXbiFMsS0yHmy6T+dCrOd8euYhyzZfU0Snl+JNuSkdFLb/T0l0pVU2l
rv9JsP4OyaK2w2Bkk39ZswSr64rBLJTSOyljS0O6luS9Furd/vpglNnZ+nc0NqA6WbdVW/Dv89HQ
9CsKNxPeiaetcsiK+ldlJQNST5nt4N1KNVPLtG3eumgdU1oZEYFFhdigPr/yQ84ru/+M16a1NfWv
yAz+5vkfzjd7xO/O71X/FBq9B/zYleB2gq7apNQ4EvQdDBqg1FRF/mSnbvdgB2XzsPIbZnv1n8n4
8Btmk+HZhlsrqY4eTBYHn+NWLu7N2PyltBPIepKEkfwQ/HXdo3PUgNV3tNFLHrowRjx6gJty/ecs
LGoulf+ekb/X4ocZoS2s10UZ5KdWzx+542T/Ryyp+9jtVwJN3cGLtQaWk8XGLtGt+ZIG3Yn5TqCF
L8IG91JXyqMJs91O4gOnjrRxUlFl6Ou56AKGNPM8sIYQ6Hx75XdM0ztf8rb2d1vxGgXseb4WB3cA
NZ+EVMwq/2CWvGFTZJclgJutkb/5vQ7euXafbK9Y2QVLe43tbMs8LRQOkdmVgBVi46p9i1NyhLm0
DSOvBdJy/WvOjsR/1paObge9U2xR50di3htB5xdIoGpUs5KJC8srxAg7VJMx7RQo0acrucnyqP4n
4vTVP6yfcVDHsrM92ynz6gv16JfWBFFwfVRLh6H9YVTTn3+IobZ8L2S1UqcaEt5yz1DjYlGuBFnc
CAYeDjwaNEOeYMgfg4BwaaSqkmXAq94dRKs7lCw62Hvyj8AfV2ItDGg6chWNLrrgWJytwbpp7KKr
K/nU+8lWpWODpfCb24+rD2h+89la10FW24ILUkzLzprFCQoJS6VgaJwSSNsmjwfzHjwL9N7I+tzp
2Fcg0X9iuXi7NimilVzy8tQnuiEzk/TiNZsfcj6jnSYpsZB824k9n6Z2l0Bmo8AWod0d1sdRsk+K
nb/bWfraDjbaMzDirq+bi91g8GAQwBVIncnDLobvJ22t5wWGRFbjAJD6htQsXDw32niBIWNXPLyO
Ddn+9aiXBx1huV4o8XDB8GaZraSY1C809JKwsUaJHvqcV2P51aX7AFEQ+CW3XmI8KWaATGoISRB/
lthd+REXK2z6DeSdmqZMa0yfbZmhzMA8hkV2alKKZ5I2oiuoRrce2eH10S4E0hUe2rYMtBAs/ixQ
XtEjBwEmnawijrc8U+h/qi2SmaW0dlUthGIVEYu3nglVYBaq46FQayWE59HUDwYOxGnsnioBvOlf
D4k4TBvZtKzyvjxft7SZVTnVau+UxfC5OjlQb+tkxNyHbG1/PdTF6WnovEfAMfCfGjyHWai4Epme
2XbipHb2NVCKJ9WoV7Lk2UtkojUo00vLpo5m0pOchTBj0KN5mKsOIONb2rdHOcA0tJOPUeI9+tlw
uD4i5SLFmuLpJl1JzeIGmtde4FkkIpLaxDGC8FGpxE05opjZeHurVDB0T9RNo5gnrbB3ametTOfl
CjmPPZ3xHy6Kok5SZbAM2enAGO60BtsRkzfCDniZuRJKWYil8ubgVLF1kxUxO1vb0SoUyUhlpw7d
6r7Q1P6m8nT7p6t4xZcuj9EYrTUfR44a83ihdXTggtB7kniMIts0oh0ki/CBQoT82ni1/nr9Myz9
OkopMogeziLK1rOZ8AD11l0bYVYd15h8Rz2IS9W6AdJbrBw1CwuM8owM3gTdWY1/n4cCO10Zg+e5
ThnIxUPrAnxRhIu6rWaW9f0YFpRMu77Sf1wf4eXWYc9Q5DMo/DDK+e2SCDfpajGWjh9ELlIVSGIG
cm18uR7lIiswDEDGCmuaigjll2nwH1dUlIqugYPkID4ebAtMmzFRoVc9HEsDAvL1YAszaYDHs3nP
2patzZ9JUmfIg58JzamM9Kee6r+qgb1qji7liq5Q9goKAyvp20U2zPg+hNTmUJdIiEFPg+wkIdC/
G+X+UQmL38jroGgQfCnr9tYKq32L1Nf1oS7FBQBkWKAI6V/OFw2IpkJlUWpOaRZPSozJiR/3j2HW
IXlsAnZPW+lbEdHltcS4sl4XQ5smK3Vq5IAomn3SsaosX5KjU5Jnv2zZ+komvR8t/5Bp/Q789VcN
PrDhQRW+PuSFLWmZGicjZ6Jus6DO40I8dS0/0LOT2dUPGTxmK0ASOezfrodZSD+m97wGVAMAJ7CN
WRwXiV66UpnsjG1x7w1AEeWflC5QKaqfJ2GKJp+ctutUwiZq0uFpV8a5sGU4+oWi8dg3QGHNjh5Z
Lr2ECyc6obMLCaJSHys5RJe6vqmStRLQwpzypJItwXteNigHnc+pASTBt7pQPUWc0VsJZDxoaGxa
h/zX9Vm9TCVhKKgURLlENdLJ2aCowJR6FHoqXkL+XtdRmILC8V0bEPmVYzTi01L+bjTj1+tR/2L4
zhJ4Ywo7XaMAHafZPB+fGRUWvLi+Osl3YZu8ub7i7six4Jn4/TeQD9+SDiUfpP7qrUWLe/TFj2S0
eSS5riMmtGLoi+9ZNP7RRynbdSrsXcpq+whDNy3BOAmG1k0Wty9FYTz5Qf8khtr/D5aDzoqk/sNa
tLTZcuzY5wDFcZb2Fesh1kaMj/tN5+c76IY/rk/X5c6ecm7N5EUlNC7mWarjGSKN3Lr3X/rR6TGM
NIJv6XBb+F8a+7nKHr1KrJxilwe2CR5aI39T2Gjkceefh5S4bfxU1aD5oy0XQfuONJgWlV2hT+9X
w77FzO76GC9XPCuBQiRVczIPYc2mU8lC8Zf943hJ9rNH4TuvRnjxnn28Hke53MYmeRx9V5qvGkjw
WSDLgs43dmoFrkWTXqSqvGtohvZat5clKHNAn6qMrl4tZ1upjR4QL9SwawO1ZMZoCePMppbtQ2OH
K+WzhW/M0cZCgimsKLCBzqe89OOqtaREwq8v63tMxQHq1HEIPjdLsmOkx5BXk9j4wm4ab1sZANTK
vFzmt1wdFAi4OegVgbw9/wFxane0HHmFNAg8K1nKpRX/TMFNbVxKRvGYyigv4DuiiQPP/JX6zmXS
Q0ySLEsVuq6LeTJvJNBxoAxbTlrgQjjSG99WdlmuJAULn/4syvQrPiQ9PfzIuIm17mRj7eDbCE4i
d4WO6o0JMuz6dC6FsoFvk0nLFMXmW7Zsez+tlSE4aTI6Mrn7LfShsZpIQoZrLZmFi5EyBCgOleIf
H3B+Acci8qoWWuypGqwCZSP9jywDDCgk724AVibl+VHRaZMHhXqj9vmt1wefw3qt87UwYh3QukGG
R5Xp4nps9UHEfeN6pz5sT7IGFCYxfklKu8EE5fb65M4g4hy2IFCnpzLdBGGDlJidTwo23lbBW8QZ
RIpuVbLvADwJ6zXxv5aTHyYGEEn7FDfvY3HjGwMJNEjyfK38v7BlqbfDRddI06l/zn8FOHs8xvrB
qctKfXd5IDzqY8d5HAS+U2V4AMs5opKdKyGO5A9rxbbLq9vUranhTAuV22Fed6UOonpjqIzOqPu4
CPj17ajgFmWZv+1WvavK9qeEbc71mV+KCVyFpjWzTpN6NuQ87ISgO9s4fi0Db5WVl6xStwIl/0LX
0T+OET4K1yrbi0FNqADy1HRkuOfbNm1kmthcHY4pI/Sqjti2qdDujmOg2DtTKc2DWoEG0UzP318f
7sKlxDuC1rRi86Fp8ZxHVlEusUurjE8B6KMdHAx312iSe0hxmVsJtbB9pqRW4/ifZnfeRYgaK25y
nrLocfnvjVEAdfWrL5DREOfpECX51wOzOJsooPGX6Xl7PjAtqSJV12rbkZvRPFiFi8CInMb3VlZk
x+uhlo4nyjP6lLjTf6ccdB4Le7DKT+GKOr2iY2tkVIc2ro92kMGmM147XHzksfpRFr0T431oqd2n
KkTz5vqvmL7UecJpWhPIDbQFcgn/oME/HP1cO1GTFMaI8JBV42FcydZBgN97QJPIeNIowe1iLRQr
2+Xv0XsRlmtV55tSBbNnSzeJdKyH/KBxjHZ4SlL3xo4RVFSQV/TQkZR8BCrRzAcNDOcmeABd+xDm
GNB15QHnlKdociPEq28XuuGX6/OxcOGChJh+FVmeqs5v+9GoJbQdDcWBXTzcNoGc7WD/rlUcL0vl
JI9A+A1oPFMbdn5E6koQJWFfj47uFsOhQu4Qy3XfeoRoDdqj8HBKi/X6Ff2FYadbLWJ+ZWV8Ckw8
la6Pd+EM4emGgyPnH0zyeXoViMGCmzc0JztPj01c/FHsothIKSrfeYVqqdUcPGN4uR50YZIJZUCW
4Ml6WTAP3QCYX+RpjqbG2j0CWdqjUlrqSrK+NMlcg9xDtEPY0vOLoLDIy2Uh1U6E0nXmV0fJ/FxS
8Qib9xpnUlS9cvjm3GLb1pJX9tXCscUFTDdEcPFTGJ1O0A/7SpGLLC7GWHbUuPlhBOULGio/XBOg
b1P/vj6bi6F4NMrU/um2zs8RYedZ2vmN7iSj8ayF1W0ChY17J7sNw+w/WC8QXShocOtwu84L2GNL
pdyTyvCF8QHLbELvUHmZ/HU08MYRZic+aYCKDrFOp3VlSpeyG1apRjMVDAiPldnjGIcIs+nh26PV
XLRPRTMEP9QMPzOLLBmTedTMWi8NEBRUDKdS0XPzh2I81Akaj1JAxtMPZv8cuhACrn+AhTPUtrma
5EmUiFtxdpilgyRcveo0RwcwKpcaftUmQr8QaN8hRKMQMnorz4LFiCbpFfuWVGt+TQlUimprHEb8
ONW7OtYf8xJmaqbA7nBf/AEaxPURLi0xm33EXqUNg2zS+WruaHCPZZupzkTqoY9wzMfoxyTVgb3e
5+uhFodmT8cRKbNOsfA81NRFjboBBTHYs/WWKwLiT2C3P5VYH2+0pH6TYcw612NOP//8NqLqDnaL
mq8+aULNPqDkBraVmV14atz+M7JKz5akOnJi31wPM/1jZmFITMkPIVzTmZnfLXZT421uVuUJUYBt
EBxjtOpibUAtn+rFpzB9WyXNXp7uMLs/RJz+/MMpFIZI6cCZKU/IH22SEuOEqANJHECRcpC/2frF
ysm+MJNnAWcz2eUVIj1xbL5oRfXiN7hHKl6JRrxb5ytb4PIOgadCxk1Vl5Iul9f50MAxZbWkRPlJ
Lw19XwpMWDrDl1e2tnm5HKnz0BmcqiIw1OdnTpobEUIgXnFq9Ci67yvzm9+Pk4tYU9+XvhncKjlo
xSGFQBPi4YyOIwIsqMWrA86fPmVQsHfoB3XRPao95bE14X1IKSopFUkd0s9N9tKxwd8R3Gm+FooM
N6UO2pdE6bBs1BOTgl4OeM+qa/zMFBkrJ5Q2onoSnfZi7aYIQv4i5VgUpoF/2w1Zexwbzbox0QJD
Bwd9y7orfmlV3ux8uY7e7DhIf/s+2Ly2kCEPtJMYsymLz4EU9VuIfxZuP8hXJqmwHq2hz27UQNe2
aH1xoKWF/uQZpTFp8alfrS4KbmNNwpnAiuv8VEjYh+kQlu5ghhT3iawNn9IGhYxYNtK92k02G41Y
a2hcHk1UGXm7U6fliaDPL3m0uYImjqr8FExuF2UDirTQQlRX8/cY57HrO3iOu+SBDUiPRjvIZarP
8jxdQucr71IRZSd/yOq9qaI0gORIgASy9duOG/Mg2sTcRUlf3oYUEQ/G6MrPal3UBwsO0r1ZIcvY
ZBTvxqaIHHjUAvuQWn0vXGD5fEIVkm0gntNAWMd40BHMQYfjyVBwVtU0mFlp06AT4tWYR5ZS9Orr
iI91lcpTpUvVg9ElYqX8qC3tsymLmno32sQIPd9nhmhL09W19ESDXjVwl/GwhhVIFIfILqGJWk0c
y8k/NHeTXUQWefBdGBj0dPqDO9rdYx+J+okHXPpZ6+0Kc/seP4MsSuFkZFUTPKgwBZ0ii750MhaT
boJ7Sxi6xmtjptGPBPTc3o6U7LYrAgxfqmz4PZQ0jZSgHn+QeCAxJmRMliwp+yLFHVor17/4wvIy
VRW4nDpdfyDWz4ePNE/cmVpgvOgZOLWuvvXH78io3XDqfrke6fJ24B63eAtQfIXCMI8U2NkgsqiE
V1hi0WdImGOq9Ts77S2zEYT3ygeEjY5JgnfA9cALeTLNFCDw9Kk0GnTzBpI5jphDWZgNZlVSfUJg
yX0o1LE7NpHQniu70HFdyZPXJoHdnocAy9oom9gyMGKv/5LLyeaHmAxe5Y6kcDSb7KRB78+2vYq9
rMPi1F4g3EkwjQx7+Hk90uWqJmEDDTi9vHmGzPssIDLDUcH178UMC/egjKJDBKetVi78hSgGBbCp
FqbJKrKV54snMCo/QCpqPNWK/M3jeedZ9coFtRBiwlvx+WAzmBddcQUKcGINCiBDuA7gfqIbD1/s
65P1N508T1y4/7S/VSZS74tCaoNpzjAkInzx+/sIzVejxiPbHG4zOX60ypdYfhNxtEOLCWx5eMsF
dje6a8Wui4FSpQBwhD6DIlsoXM3OoTg3vbDwx/yEl4TBS25MEYMvx/31oV7kL0ThtrNo2AqSwXmi
a8R6q/cJsqJD6e49Vd7XfvhsNfnK03RpMKY61YQnOKA9r0wP/VQXMEL/5IY40QToJjttFNlraa3K
+jr7btNoaM3SNULS6qJ74IW+6VtamzoqdkY1rMUKofWws19Bhba1/1Dh0dMqx1qqHzXxZgzWI8qf
m5h+nWbWN6r31igV3ZUvipftFPhjbEeZRh6oYdMKHXX8goTOxIlVb3ldTbgBy5A2rXTifyBpzzRu
oNJi9N3nN8iLvuviLTM/y5hd2SHUXvpIU/k59dNb/kmRemtG2l0Zv/BfkuFWxCs7funLCuTQpuej
OrXTzvdiU8MVL1rZdtqhEPugL9qdJSaHpKLJVxbR0teltkM9zZ6Ke3NQbuvWchvaWemoVeQd4cn7
t7EardXQZqolFPv5usAN/1ITpgbo7KVUVGQTblQFL1lYkfmMPd7ioQbYU8UCpW/eXEW/wUb+MGWl
vlVnR63v213gIW6eghx7DqTe+1r1UgCLOHc35Tjq96MnY0tRK/re9ZJ6ZV4ujvfpB9M0nfJ14L3z
oleYSjVuypZw/FZFkT6VX9zRxG0VyDK88rWb+7KhOYXjGUnjjrA0Nc+/uGHH6UBe4TpxOvXvM6WR
biWUfTFG9v8gro+CX2b3j2jkxncGDJdnzY+7T0BT8FuUO2hC5Db4BaHWsEH40b3Pqij5ev24WVop
zAb9MA5xHVbU+U8MTTePxqqXTwi/PsGHfa2EcrweYmnSme7pQqXdwEvmPIRdeTZqxKHl0Lo8BHZx
sLTMiQMeECH74HqsheEgngM4jnwR/OG8EIIWsB7HmaY7WVJ2t7pa1Zh76ebKy29hJ5syWB4B2HaC
us128tgiSC9lqeWIyIi2egEzrPUKcyuUsV8JtTggTWg8/RA50+evvxixjVHEhFIK6VgCLGhL7d+f
S3x+rhxKAhO4cLZKs8K3g0TvdUdUQLZL2fjtIt+eBv3KOliatQlVAkpHmaiFs3UAVi8evRiQchVU
6r00oOQcNzauV17W7q4vg6VQQuHGmdCnnIKzVe2lok7jInOdwTIT3DKLr3VhISOCffrKoC7Bp7CY
kEBWKHzKMmXeWahQ1jPUGUJ8F0UJAlTq0eyQGOCp0kNustHyvvcZJu+lJqLPOX96W0v5Wtt1CjK7
ZuGxTuwinkC8QGc/oo3TZnTT0MTnr3uI0ooWlY27A+1dqWyxTEtO/8H8WqrNAxQI8UX3ranzESmw
0nJ0AxsAqS/efEV5bjLr1/U4S+MCvzMxdXlgK/MaNno5vZRleX6iGQY2EG3gn547OTRVW8YVG/oa
Y2bhrOKlBbWXofHenJ/YSHAkkuXatmOX1P5SbMd3iI2LL6k09nsk69YSpIvyGKvHItVihOR7CA6c
n42Kj+Y0mtHpSVW/qU3+rIpjkdbPfYYMSNVgKBIZKyfk4ghpuHES6wZ7cXZ2JdJI0pq4JiDWrHjp
kwzQeY/Fc19RxDISRF6uf8Klrcj9wpNSYfNf5LOtJMx2VKLkpJEEKJOR79iGR18rP12Ps7hU4DgB
0dG5zOZXu6/5buSjdH3SlfrFDlu8u03trhvaBxlXnRHJ75WBLQWciGWkE1QlKAGdfzo6xXlVSrC6
Gj1/CBr3qbGQprUbPd3qfoOvtqhXgEhLn45ekIDXwmEDnOg8oo+zSOhhnuG4+kDjSPlSxWha2ViZ
xHGzskwWzzUOTmOqEzPGeQopUdu0pUC3nCZzyMTuW/NHLsQuxvtReUu613qQyciH5+tfcXGIQKyn
Mhpp8rymKjIphjCstM6Y4SckwJGjXVz2+CTJ2e31UAsLk6od951iTKKf89n0ZFdyIVzW6F8gV5Vi
1Yl8tSNpYk25ZGFM9Ddpb091aaqE8x0XQjyM3Ux3mrjFm6+MzYCuTJEee9fvt/CCsrVvt3Cq0BwD
OwqCgPHNwRGxqLPOtTrdAVMWPBbCM052iFJurlYV7BLhPeijHEA5y72HfByQbewlY1N1ZXbfRzgP
YgE96q28TdwoPoxUS77LWuzhk9alaxy4hV0kVGjVMnxqQDNzcIUyxlHrAxpyGsu4sX18feL8KCB1
b/xeO6hhqa9s26XPTs+K9BCY/SUZU+8A8SH6pAEN6n97ZdbTB5FvLHUNvjud3LMrWZDxs3M480yw
yeebtRZmPmn+8dVzZNtcr94akxJAkiDfTP1x6+fYSgfSMeLIv76wl7YuUAoqxTpJCaOcLTjR972u
T8WSyu7zz15ba9Km8LXihZsGHVkITVDw5SqtDnXp8QhRaUu+5WXpruSuS1MN+5bipUwWdoFkSOKg
MiqPqVYs8W5Eyjti7e/4tP++Pt6l/UWSh0oFDVDwbbOZjoyui5Sqyk5JXWPyWBykRNu1SojprAJz
4j8INmXK0wKi/TmN+UM/q2Bl4lFhqk7SFLg6N013qHI82vwY77c+pkJ8Pd5C/i/QGgFPR5uJiv/s
lunNLLH00tScBuvKXRpWeHrKdfPvq0FnUaYD5cOo0Nd2kUeUdKfM2m1eviTG2/VhLO2Gj8OY5Tmi
dYE4iqiBolU9C4GyaUGpXdXUrZKDjMvtd9oHtxQaVj7X0hOcyhP4NBjnFM/n5bTASN2GU2d0mhrP
h23cIMse9VwmmdyVP030Gw4p0u7HKrIxFNWw2kKCrLiNIeBs3NYa9mFr9nsbibpjafMuN12//PfX
Or8LuCDH319xmfPJ1yPhlV6Ylo6We5+qPERbpH8GVP5JaO1KPW7pMyCyQpeK5/6E+zoPhTEzV3Yq
J05lub8Dtbwx9MnVNbodMWKImuZPX6NwNxTqSv126ZRHm5SzYFrJeI+cxx0afAPa2JSdSUPKLXqw
PpW+GRPf24yj/dJGXbaybxYjkk8DfuFlS0Z/HtH1tCHqlRFUmY/JCQIkffZDxzkBDoBwd5FVTfJ0
fbiSvizNL8RnZMmpDoBUmC3zTAAJyQs7OukBJj2VjrSCAD9V0g4ds+HbIIyjq1sPfZGsBF46aicE
AVV+igQXx0QeYdOUDBy1lqth6Vz34Zccrd7tKFnFypZaOm5JZeh2miTbYk62SfK47z2lAVcUij8d
taOHIhytrRjx+q7SXFkZ2dIBSMUdCAGq7ICZZkuH61pXa6tTHTcjIzHoFB27xOtWksHFQYGdgSuF
8gm19/Pl0rntqFHbV5wBiL2VeZ/DBKZSBJV7G9XYcV4/DRfHREFwAs9MHJXZ4uyUYBhHa0gcvXPf
68D4FBXd+/UQCEnxk+cJCE9Lir/wa1QIfudDiopWcWPLj51cl9Aqb3N7YxSetTW0Rj5Ivf5d4Bq0
K3M644mhJ1sKXu4uGYcfmWr2W1ezknu1VZww89sNBFfvngJut80zPK+LMMVHXeJ9ihrrN2oczU5u
NHVX9Wq1GcQkf6djQxkP0mco4D+9Hn+xKsqjG9j5Oc4QqA7oRdbv5Vb9TP6bInPf4NqiV/hpWnZ8
Vw1QWeEl8gXq5HOI4dFGhLhE6QlG82o4ueX6KTqaZuFvotw0dx4D3eaGpG9F5w5bHIvKPaiJdJMm
vomuR5jsRqxZUKLF0l7GhIcWg1Zsq8D72pldioR/+6uWmnv4kKhm5hUeGHJugVZXsfc0k3crpjIG
MjLddC1/hz/6XYhZxS4pJHnbjxHOf6n9EiKdG/R4MBfhSx7U2FYbgdjq7Xhn2O3vgWT6KHIh0SMb
fplt9j0euJGAEP+KU+WbnykQPVE/6lvb3gZ6+dVqAI9nRsknq41o48bylwFHNtD0xiM153vLRFYg
rzq61QOye2FWPFu5JW36sUfB1urKTWGWyHMb8qcc2anNMLr+Tck7eTP2kLAlW+13ketJlPzS16Qa
zU3QYUkfKnq7t91UvQNGgyiKoolNbvIJWBdPZSnew84HphR+TmLbeIT1MOC+YpjbwQ1foZF8zlIb
ZdaOMnKQlo8qnK+bCEruUSv7dIfL20g9rq+ORZ9+J/P+7DXm+DrKBWCTIfikG8ODVOH+1Y/BizHU
8tHrh0c7l3C9Uu+7LHmkpVRtqkrLtlo1mJ/zJPimJEl1clF+PihylOyT0otfFN+ObpPOctowDPe9
pYDhMgLszZKffSXu3A4x08ksNOgGVAk7BoHdgnx0fS3d2XaNt2xWKofre3Jp23/ckbMsK8GUC0Nz
tT3VrbWl4vrDC8o1nNwlRJHm4aRcMhWneXzMu0wqWAFb5J7hTEya2hN3Wi9eKrBeZhZ8oe0/qQNb
u07Ie4rl4S6N1OeatasM+LqB8125hhfuJYsCIVV/srBJneL8EKqMNqbClBhOYNacClGkHmwjBjwR
xWvuBAuzC/OBOhrkh0lIbpaZuxpZbBEW8SmsaR9WkaYBF4pWTu7F8Uy1yKnoOdF5z8fDJdXnbWpr
zqhWN0hDcFTZr2Oqvl5fKZeAiAmS/SHONNgPCbnACylqpJD7PEq+m8hCRdJ4itzwD1Ixv7Vc3UUF
Ak2NRTNVRDdYyt1c/wELlwfdGjBNFu5+FHpnt66fBK4HNkh3vB4Aw0bkUXZ08xwrnxDpYFGW1a41
lDUcyNLsQjxlmdhURUH8nI/aNXxPyeywdAyrBZtWeEqCJHAojIPBMFdwRUvrhesXTM3E6Edc8DzY
OGTU5SU1OrWa/8erWPrBoKxM41IMumusfIhmdB1ny0Xv0H5tJQ8L7mrY0qeuGml3/UMtrhQigFmh
Wmap88zFbJRBGkpPOYkMDa0wPIEtHzlNaYkr9Ztc4aOb9BskjMCgrGyGhTLT39YhrNBJEG8OYWnp
5qoutjaO4qcnHt7ILXegV7X6NiuT36rWvVUQB1dOlKUpJRnEgGBCLmjz3EmKCruIIm88gTVHK9xW
filBsL8+qYsxaLrRB0BzD6rg+dJQTLkY0YfzT6XfBjch5RS0yrz+9f8tinoepZD7LubSTBHlzXfA
FwZSg+sRFvbTpPMyKZXSQLnMaqmSq53wPHS7TbHNg7jbU42nFy+Na+Y7i6EmudCp40ZtejZlZqAJ
HtSR5JhhGpyoulp3AlbssUt1+d9vKrYta06dXrE8Ks/nbUhB+Np9lTp9WwMuHXltaf3KVb2wtM9i
zJLnDi+hcLQD10HD9a1q0k/qGO3Qb/9SqEa7TaV+m9lr1O6FVYfXFbVCmiXM1kVpSbZGGcq/6WDa
qe7sfBQ7RZTSyuwtVQcR5sFmEHwPzsjzlzGY0DIvGj5SbkUPbu8fQr2/0crGCSRxdC3vqSilZ+zV
hg0w/j/XFyQtST7O7FVi06UUPHs45RGLOv94XqEWpg3WwMkUuX5EoF97C9Nc3XIZhDt0sh5reVta
D1FdPKHmg4WsrkBxtsavCKz+VmF8Y/EojJvU4CVj1i0e54NhbUZ1fEizP6B2dPvbiG0MKv3POKyP
KH5szDS9T/ERrbz4tkvN26hR7nvfguCkAzqJ0afZgedEuC7A2iHwSkS5c+3G7PLhEGEBOBmtB7sE
fQ2E4CR/a6hPg9Ikn9UG7FHvR+9q0D15g2nfAzrK27Dcmmqk7xQlR/BIJN4BunH12LRqADdfxQld
Vl9dpZMf6kSOD/atgXXPQLdKlw9Fa/9Sn5Nhl+UJKCR5JHn/mroa7ic1hDTgzNWWejHq0nA7N0Wx
iw4DVurjSWw9/DHJ1o1011YQJKIbSg8YVQ34CbqRjGR+3pj70DZR5AeRzWm2GYL7zkrcHY95vFeH
Rx/BJLmPdmP1rkuP4SSOaSvxDjUviVZaY36ReknjSaEhfAqs8C6w+36XJ5gCDWOFIQcDPGD5LPZ5
qrobYArZl0Dt7D0m8diGICq6HVRsCgw5S7Y0xMNdNlT+jWRaSIbUdr4tJ8+jOi6HLXX17wPl6Qcj
gvcv8zjAGMRVkaaUg1e458qdpOntoRjcfpsUtvJUoPd9zCy53al1OuxR4IVYjPD9nhEkryDK610h
p+ajHIfQYCF77VG9iW+s4n9xdl47ciNJuH6hQ4De3JLl21RVS2qZG0KmRe89n/581AEOullEEbPA
Ygaz2p2sTGZGRkb8JnQ3mtGNO8oZWLzx8qJO3g9wdTIWOqvrs9R48a4jO7BhUVWPo4wFR9Wl4Sbi
4fGpHijsGKqHq2QdC3auICPs8WBhU0V4f4x+cMLWRb2YVajtANfIO910MztFvuw51j0ZxVGj2HhV
AUwFF+x4A7Df/Tlpy2760Krs2hzKkx8p+VYees+RigR4uw/UqsDi+EinGhqAb7kbjFhRI0BzfUfU
9I9ek5hOm+BKIsoYvMi9WOzQMyxQlI4KIHM1PhS9KrjbbtCH7yirJPhwCu5GTs3SsUpQ8hpEEZga
WP2GSPduvT5KD1lhUv5U8M6RhVrB2o6LJCHzcEI9DmCQuMZGzDC2CXux3jRa4u+QaCqODX1v9E6V
RzMHUCyWmf8JDm2PHp6sOkEsePvO1ZpTFUi/MKnFMUdL9UeDKpoNYQqOQZByPPEttSlzuBjVtIoj
ULPYB3BXNnokVi9BFxSbTMYxLwU7fzSHMEeDvsJ9V8YpxYRs4jRtPzhZLPRbuVfTPw3V3U2S+uFW
EgJsgzKsXz1cDRyk7dptrozURcws/4LEPj4X0Jq3UlP3topL4X7MTfjGTRU9NWC0Dmi6+s8hYRb7
tQJRn4DN0HpqYCMCaKHt03pbH0r+pujbkW0Bar0bDN8BoFIfakNM7KLpsi160/0+CXz14EmoLJjF
ZF+DMJDtdnh1h6GsHhFI8F70EZ/4NA3e/AoRZH2wFDsug5hMj4+RlegaWW2OoUbdYG4SFdtRHIyt
WuPmUgBJ3MLcr7dF0bIxFOw6FTPDTSgTcUGJMHouU9M4KHUN1dMsUQ1MIARoVZRiEO0r5//Dyx29
2EjBEcTAieVvKq7kQ0t3LncSaFTNZFPMs3+twk88QPD4UmfxkdK7LbqPg/gGcHNjYWEuhNFKmncr
qIZ4y/sRZ7d8ltSK1EXjcMUp4ZPAjgHTcnET86KpLr4ow2fP8x80q9sXcXgxtIYI3x+zSXvNNbcK
Iez+7fgvSZpfjjIAHrqTZG1QPD5ejkjjBTnu78YlKACt2apISUemMnlRRxO7X0ClwpaaCBoKGeb0
D0ZvlLwqmhgD52Q8emLZ7PQYSWGrKlDW4l7+FGS9gfAATs/SUCeOART8qMQCNoxIC9XX+79/KQek
lws9nco3Z2FWRJVNd2wsq9Uu9Zi8+UJ6FoTsGS/nlX2y9OSZALSTppVItXYO9ZD1GlpZWiak5xLu
FoGGe9WYJyAsFasrKGe1mdMYiWs3Xdtve6ADT0rf1ThCuOOavvPinOHZoto1PSPn/WuhzsxUzH33
4leWYNdNqRzc3KS3IabmSuamTw+C+fZAXw9mIjWVCSL+cXsMgtvhQ+SlV4tXu2hbIsBSBH2fMyyl
s00f14X2JAeR8KcMtPqblQnFj9Fv68+joIe1HQQD1heY2thd3BP0TNc8W/3YbeK0TrcqTH8MvswW
FTbEe9OwGYFPU4ewrQJVedyhZPIGWS8OAioLvWRG9LKLOt0NQxAFtphJ8GErcSx3ftBiPVS5rrrJ
W084hkn+LUZ/mM6ar1KHjQvpIBRZ6tl9CEhv02k4Q9mwVDGwIiD6XGlqsKsowF5bP1Subt4bqHSM
frdJpEY7FA0uzmnqCQ+62uUvCjJyl4Aa1DlIfIhuIB524ZB1OBENFrTqQb8Kktf+5VJkrMETVh7B
SwktEOhJ+UySYQrNPgo28K4qZ7lwAdZBMiBgFDWmq99+oR5jTbZ7dO5Eg2r+LDIISVal1FS7Kypr
D+gGY7AUIXsvGMJeU2s0VcZgpVW4OC/44xp9bt4i80OmJUkycgVwyCTvT4Gc2gTKvx8vFrplTAgs
BsyUqfl5MykpFq1e1i/U7CMbuPofsRQfk6DGUadIt65mHnpD9x1VWEPILC4n/Argb5RlwKZ9PEl1
Q57Um1p2TcfiO3WV2B7N8Nkkr7BlVfg96v3h/lSXBgSWNinewx8BpPBxwAgwl4QlxHAd4+pzp+qb
XE5s36rRxhMyRxTkla7Z0tLy4SbGD0/KG8x1YuDrbgIYuyhijPN2Mjn4nEJYJckgFjbIwqcJ+MUN
E6wgCf4hrOdBCiIezX6DRugNAlsya0SpRgDLShGVz35Y5JfRl+vXKKv830OtSs96hgVXpofatiKp
wbutKJXHtFe7p8bo641YG/6pcBHrL8lenV7g5Z3XpnDq9Dw/xKRUdlKX/qbttPApQNtnI6Rysh9L
F4Q9aahDu1B/zPOhxXEoIBdPtbWy3uLXRGtwgrMbsFtmj9hM7aSINqx1kVvPhbaVhM9S5iKv2JTx
Y6SUP92ODPf+Dlq6aPhX/v8xp/P6riI8uZM0A8j3i55nrzByj0EmfhZGd0W7d/FynchicLlkBpsf
DVC4bUsn37tqUec9uFyrR6EzeZvmhfvky3mzLRqeQwN/alt1n+5loa0fYlNcm/BioeL9L5llZz10
1UAXgYbJAx6eWlb9DaXhsSzEr1IvvyRW/rt0h/0kgZa6XEH3l3v6l99sY1SSyEMpNf2/7uq75e46
HXUcb8AsYhgtkMa68ih1uvWWm5r/oxkqawUEsnhgJ1jnVK5DSmMWkSapfj0XUgpOta7ZvTkc68DD
BKXbJrL324uFv4Xn7ss+/B9yNhSMQQzIEARvYJ6iSE9GEUm6ca00Tm0SfGs9a9wmUpyvpS8LKzrh
P6BlEBngT3zcwF4XJO0QQzPQWks9+oNYH3QvaL/nyMmd9CJQVlZ06ZC+H292YLq6VKtwELULGf5v
KAYPtZoaNHclxRn66q3sypXQt3RCwVVTjAdzJxJ9P05QF5o+9BJDuWTQFdE+Vl/R8cntAZGK+3tz
eaBJb5KuBbngbCBfb0ETVYJ5iYbxVx56564XX6PJ1PL+OLcaSbyPaCf+/4FmJ7BLNDmz4ti8hL4c
x3tpKIqrFeFOZRay9CuGaP4rF6zuLVfE6gHp++oh8GXjCSFMEbf6It7nZNzPJKP9pm8BIapJrJ5Q
iR5WWjlLL0eaH1O3k4rjjWFw1MSNXE1kRrT2Hgcz+0qd61eR1z9y6Jllqb+WdbmCaFpKjwB1TqZi
YIhvGoGFVroZz/LgCr79DPjhoSAFW1n/pRjEBQMmjG4glpeza6aHTF7mmRJci8b7Uur1CSjT0Y+t
r56pf7v/qReHQrwHlUImc9PxKIqyEzClCq9qJ1hnV48iJ0np2OaD7G5jzXVXws7S4eT2RJAQkuKE
I/p4VpIEdAZa4dTwvZ99bG1gINi++NNVxq23RoZcnBtRVZEA/E6x7uNYJq4rQ2ylOPDguxrAD+Xp
Wtr9YJ4SI/56fx2XdiKqIGguTa+0m5ZY1KI/VMeDd3VFABy+iSlmW50iY/zMbJ0xHXZ6Y6zklktb
ka0PDRPyPCWc2bO7IRjkQ0c/JFOrk+obx25iWdyf18oYhvhxDbvCyjq9R8ZlzCefs5ik1RVXAvbS
d2JDUDlQZEBL87CW100juohyXlu3cW1XsdKHHgmRRK6rY4S37MrDbSmKwuZGVALG1BQ5Pk4Jz7mh
4m73riLFwV2ZB8OUa2oHnU+3snqLQ0GiAGMLGpHU6uNQ9VhhwdEb0RW7WM82q0mXOv9hReHr/a+0
dKpoZ+O/QQdOvmnCdS5gKABX0UtWZ9teM66SS/lOVMJdWeIgmxTjyiNxabvzvbjxmBfdpNnEhKEG
ahL2/jVOyy/yCCXEa9OvnVi+uNGAFbV58pNmzXpucZYg9VCspw8szvd7hqT0ONE7L0aG+n+g5Si9
GJX8jB5kve8ScbyWcrCmlbi0OXG9R9yMIs+CpGchpzW3pXZB5uPJT9VXXxWPhZFupVb6cv8r3g5F
+VnS/8FlsJucL6qJTmroayV1Vs8/GaJwCePhU5tIdKJcYyXdv92ZH8eaPvC7NLfvwDQnqu9dEwUr
aREtmxcZQ2vg7NoaR/FfnP2YUjMWKE4K9dR4aXd8HCuVOo+CjUa/G2vuKvja+g2scIjikbfhgraH
3NwleYf7/EtOXcd4rWTppWpMZACmMvlhcvUo0TRVtcexj+hfNU7syTSjHkE30D8H8YC0rFS9EZmA
MNti8D0OTpJ2lVN8oY0cko9hezi8CfmzjlkVTTL+rbr5OQ6/lJKyzaju3/+St1GTGaukCaQkFHXn
aCFZ0MJUqzB40mN1z3PraAnS9/tDLLySGIOWKswHReUamL7wuy+Yy0M9BETlixkXnHHAPKayKUIl
24ZDqrw2SLdfhHZsfmZW1P+ColoemqIsvt7/GbdnEjFleKdsXHBDgAA+/gruoDhNmOVFQngAYSc0
nSSh8bejW3sbsxvp4Ik0Y+4PunRQeJvx0qYmhkL3LIL3RYW+UiG2Fzqp30Vz2Lete5VKdQ9g4z/7
WulTcoRiJHNEfnB+OWWJCvBJg14Iiiex/rQi/tvN1qh3I42/Jv02SU3cn5063anz8wKRkeIbpWXU
f2ZrqrWT0iAdnwsFbv05EOi8xZUk0oMdpAHAbSBFGK6VCA8K+WBnhTg6Fo0/XTljekfLqbfaprF1
DP6cLPcE/t+BqG1lLUqflbTr8ZYV6RSbaMZ3ldFtI4Si3qoGfbHKzaofk1/Vo2BKcg+J2eo+maIQ
7HM5AqerQV8KvFp+bTtAlqHCrWOXwyfgYsFfMQzaK0S65EchlCJd2Na7uFKm/ry/OEtxy6D+TySe
ZOzmn0PtY9kC9NReAQCdYEUeSz/7E5XJ3/9hGB3JKY2YBbJ+FrKiQY1Yrwise5+/9Xn4KxDbbZkO
Kxt5YTb4vcCShSI7uWfNhhliJZJ8D65YFIUnd8x2uesfkGhbSRQXhqFQDScCSvXEqZ4likJE09At
zfEylbHhvxV45fT4rZT4pv73GXFBS9zSAD3YJLMZodEA89Zrgmvm03KpehVL8MF/0Y1khWO2FP8Y
iZIqOQ/jzVUFYtmTuIbT6JpmA/3pUn5oKzrf+qjBb9SdqvP2shL/poOMLaGU7f7zBgHuNOlagLdF
THcWgri2QqkYDQ03kP6LkPsHOZd+F0At7g/zzyV0FgsYB4El3re8mOaCBnAhLQ/sQXrtYrRK5K6g
RN6b6ZMGO94RKsV77oMAxTcdWGhUifJupKG+a4QaUlPSd2iuDOGmjUXZETzuTN0NoqOm+ngUR+W4
klMs3Hr8Vt6sdL2R1593DspQ0OqmG9Mr4TKyzSg/B2aw8vxeuG9oFOPuOiWft6oLqWk1oyAYxtXP
RVvtyp1iZUdYZgACDbqcazZJi1Oa0LB4b+imqM4+8xiJdZy1SX1VrNCe0hGzWEkVlvYxbFG6SJDk
AVTOlUtU8P+V1rs096z2JYqafUAMTS1pr1jfB+oLrDZgKDy8lGRlD9+WHoEGTtgFbm6omvO6VQty
urU8JboG6Kq1oBxsMFChYYeVzVbBu3FlL09nf76XeaxSXQboC2dztph+m6WDFcTyNU8a6dDLQHRC
ufRBebUA0FpjoJ1lCtZmMNtxH4tq+Ch6MTdVEMgrUWppF73/JdNnf5c7lbpaB66Kb5CUDd+QqUqg
U1ieXZrxuYg8bsl45SsvRGBtsvmbri2We54m+W6sFyPNSniW0riFcmg+ABCKnpEKEVdCxkJy9GGo
6c/fzY3ShJYmWhlcfU0rN0aePKcDpoKlsavWHiyLy0ixg34PMkc3Cu5i3oSdJybxiyEVfyZlWRzf
Xj3BO8DmeKMJtdYZWBlPmxUjlBCdMFxJ5CulSQRk+9OgEuQ7a5LL6DdiWK4005aXkmYW8V2+lZYI
tSIUS7fJr14XO5axh0hCo9d14KGt7I+lOIMtI4oE4D95NEwzf/fRusAYqmhQqiu4KnHjBiCz2KQr
V+bidCawOFUPXITmMI3CC+G0NtgjCUaJolrjn2uhd+0eQ5LYVY73T/vSjKiGkzsj7YhG9XQi3s2I
wqaaNKZAcImK5ti2Un4cLLVaOcgLXSsSqHfDzHZ7WMHqb3UcyKre2xTJqUBmbqwBO8XVY1V3dmOC
sGs6p7B+6NZaN/m2CsLgrCPT4xFyU483oLeJQRnF10guzGNXmeNW7s34lIhC9stQg9wJVd34FYI1
WlndpU9J4qiiHM09SGr3cXW1Qu1a3wpxuur6J9HzXrW0fRhy6cEfcRi//yUXx4JPaNBR5paa58KQ
1Zog0AAEdFXWvJhyFuy4NbqvvJuEjd+na+Mt3ogaLsLILdLIvnFR8dRG98pAzulZH9rOc/ibVzyb
wQVlwMh6GaEW1OYaBmspQk8VQaQEuAt5tX9c0QCXdD8OwBYFsThuzFgFk+lP2sZr6tGLy4mJLdo/
EzlkXn4sKkUZAtNLrn6VPiS5Ak2jQLtXe6hXGbtL+xPUwT/5XHga82J7BNKn8b0uuwzNxgz3Zb7h
dqf6Uasbb03zYXEsXjA0E2lY3DTBKiPlJeUm8hUJv0NcKOg9NK+J7jm1kZzy0X+SvbV22NJK6u+G
nP78XYgZqqYpFKmPr7nME9kQc8sR6PuHYfkFyuLKXbC0P6gA8CZE2g++9SyeBT2gST0oJveoHjf1
+oTuw0ulVv/9YFPSIEYTUAweUbP3kyf4cmU1ucarpjnVdfJsNoDipXiXAcK9f64XIjRS0pOL3dRq
gpnxcfkSRcjbTPGLielbOAOdGRvl7pVC8cKVjTbshHKhow4LdLZslmekNbc2IuauUZ6EyLP2vNtU
xzJD11bqyDoYWPisvHcXyAZcoRpcPSCV6G7OX6FlYVhCEpjV1VQq7RUE2/AgjLG50SoXuk0kkxch
DXEuWkXboQQqbpUgcKEiFKUjNrp81kbR3SZ53q10ipdWA2UliIp4RNKwmWXAotEpseX7WGUbBSIY
w4urSC+NriV2JIYXxHR3//0TA1AkZkNpok86C2qlnOBCklvZ1eq6N9XvtlVZfbs/xNKU3g1hzXKy
WunlyOqb7BrGdeqgBZE6bVF7AJ3TfDNIRfrSk4ysZDKLg3L3Ql1jb91026y4a+Tej+urLjbAlN0H
VSgQAT64Rg7p3F05+srC2Z+ACxx97loooLNNzENBtLCura9qHX313GfRip7TdkTNs/hjpckjmrbI
De7qHjJDNoTTX45NhYB1lFgbOO1OX/5yhfgw5qlmK2HqlFHyE2jkue6zT2GbHmsfNQD3UdHaU+Ay
DQ3h9YQ1pK4qVubz4CnnVDZQ68XU3UDwfiUSLPT7ud0nu79J3sa66STmSVtq+BlmV1rE4oMShqKj
unq9oVM17IEd9Ae37L7iNiJtK0EboUj0+CXFg2g3VTXaUjMYTpQPaJKpeNkqVi0/xIb/P1zRvMN5
ZlApA3E5l8SpBRoUepgo18QvhY3uN8EGike5CT2ShPu7+t8tPHurUljirFJXBek178V48tQKh4Jw
VUP0/7T0uW8KJ62HrQnngXhMwWnI7BDsmiJE8Nzj02jUT4ESbu//kOmEzn8HFRUwWZTmbsnNZiD6
PhTq9EqByClS/yib0EykPOkc2Qwi8lvfsXTvMKz6Py6cMZCZqPuSDMHxnBfZTb/3kMEIy6vZftHL
8sn137RhdHrklofi7f4sl8eiFEGXErDkvE/a0BtvKxzVr65QaxtOdwmA12j2boJwS6ll4kZtg9V6
xEKdHdt4YElYXGKKNa9HZMLoaUaZ19cuaKVdoaL0I45UQMTmcVKthuaaPpu6V9lx80XoV+Lmwoel
dcqoMvKWdHJmV4FRDnJXwvS+1p1+GjPRydL0O5SEU2H4m0AVvweNBBxb8VY21MJSk3pOuGWqiRRP
Z7Gs7c2iTLgCr6Hv1V/rZOh3ZeEKiP+kXoiRiJrZvaeuKUYvpGrIX+PiwItF4lxNv+pdqtZmCWD5
fnQvdPjLg+ILvf3PNsIte166NLhWLr7F8XhMT5ACClxz6Ic/kKY2AwzlUD/UQ7vVhKfKOot1ubKa
02rNjic1WZ5/qO1RJJinNyVCwyhWTPAIiU+oV6P2rS4H8Xuf5N5akF4on6E9xvGg/U35bH4LZQCU
jSxLohdeooXmWLKfblEysp7QkhYgFRrBNqvzOrLbdhw/+1GWbMS0rJ57cbTWYCFL724SRz6kAX6Q
ZvxsG8lKa4RWKEJwL7BDtMaIIvtQdXZZmMpWUtPR9sRIsZUCCxndrbwnqY5TZyi8tQrt0heANDNp
0k46Y/MstqjG2m1ryNRI757NIjnSzzl6mfX6nyPURDxB82TqpNy4bGIsoBiEgvSSK57dVuG1zM6K
/mR0JjzKtYRDkxe2FeKbSIPRPObpPQsOSYNaCDSw+GqUkDXQgk4duYzAZvXwdH+TGIVOFOE50yla
cOwIkK8oM+TwukTdNhthdFrR17/pVaYgpt6aMQ7ilbsrZSMo7DCOxKOoFPUma8d6E2dGg28NZE1Y
YkW80zGFefPbTnno8zJxevLHBwPgeoVgV5T9rqouQBEmtpJ964lFaTdFwo3QaYEjDK5mYwzafNJd
CHxqHCE/0PXwUQd84hwdEOEpSnU8xAex3VM36ckU0b3x6i6xJQuDxULz9CM2iO4GN0xjT22pPtWB
bu7vf8ulLcNmQZsEpBYyvLOHTxEVvqSgfXsVlTJHfQjnllYVekis2lqdZnkoLnCa9BPxeRb33L4v
YkvMx0uSqr9CF5tUA6+FMLf+3J/Swuvb4gqjEgSLHB75bBzVRE2ziGWf1CjTzqOV2taYPdPUgBnr
xfmzWKnRbmyLdOVBsxRn3487/a53cd00hNYfFc27yjGMnykS7iJNxpfDrH5XqZitfLnFaRqcP5ri
eABas6iDtKWWlp0vXAY3/zpm7rHW6ucs35G3DzYFsZ/4nW7vr+ziF6ROA4lDhdQwX1lflqkupLQK
wlwutpUbQHuWBcMGL9/9LxEeBP4kY0+R4SblgqQJlakrpGtep4iyi47vI+GRjPolToadp6ZHL5bO
VlIdZc3d48q+NtmldiPAd8D/ExZdxURi9j1xMQqsvLQuda/QQ9Xq4ZypiYhEUz781loUPlpBG559
OdXtMUysv3KnoezDe2ZbigWaaUOqXgNBCF5BDAh7uRKTo+jBw3IKJa5XNp+6ECWnDB2JXYqENxra
bh9gLFIqxmUU+uTguXn1oNdRdbi/Aaaj8/GKp8E8ob+UyYAGuMnHJUmVWJEKty2v9TBAJAuzXZe5
Dxbli7FPHlf7gbd54cfhpkm/O1FGkwiV3orlNbYq4SHs6mMwqHs3BGSs98NP3zQepSz7rg/AWO9P
dKHuOg2N2RQI1knfZVYtgA9v+mPoyddMSxwd3ewu+qPEkiPWsPD+hLBPdW+y2fnPnxHJYnYcGF0U
YykVfZxxLyE0IMUWkIEG9qobdIpj5auq3beRilHAnqFSgnElWMyPo2heXek5lLZrLKbbvDKepE7Y
i5F+Enx9ZccsDkWPU6c6AWZonhuR3JpF47YIbTSmiDya5oien9FfDb/lUrAy2G18IiUEKjTZXsCN
nd8wHnYUnZS1IRFYPrui8VCj5ipKcATv747bw8Y4wFi5OKkl3Sh5BnIph2EQYhsc5rjujfqDiO7D
/TGW9j5JlkjwI5G7sVSA6ZSkuVKy96P0Z1cnb2kiVhdV7GGEJY2TSV7nqIq/x+fn/sAL6ezUp6L0
/4/2CNjr4+6IuFzx2siMiykJn9Oqc/rIdUbfDW2xK74VVZtt8Ts89IG+U4v6m6y4K4dgIcoggDUV
GqhYUtyYnb3RkF2irWxe0r5wmvq3LqGD0O9Qq4txvbo/24Vlfj/WvGRHhyrCfijRL1mqPVTuiG9F
2SKpoDhd2p96yTpnZvGSm2smpAvngnGpAkObZcvOWyxWm4Cdl7ruGkihiTpL+zz23RGZ6h+DsVaW
XNiu3NggZthLyKnNURVRGnlBkAHybvoChFpQpuewxrb7/kouhUz4+vhp8wxC7O6mhKDC3xhU1AZ5
Z04mp/wt7ndZ+YK0uZNMbBghclJ5TcJs4QtSNZhKkvSraO/MQqaQqIIolxClUWfRxlCdmjpy9UYd
Eo++I/8QxNZKyVVeWtEJxEuUAW9FofDjEYk9U6rSyfbAxE3l6AYhRetxjB2ERNVnV6mqDbjEbiOq
SfJFFAfx2OJCvaEXjUKkH/uPEX4a/MioRTwz8w9ak+nHlut6C4vd28pyr2+EIVS2PVLzkSLFTtcN
iR235poa40LEnFoeRM0JP3oDUwrioYulIUmueiA+N6Lh9MOZN9DX+1tjYbPDhmWdUIKXsKeYRRRB
ERJX7VsONPfSI0jefFP2SsRNKqBrWffR7v54C4LXMmieSSCNSu6txa8etHUuy5V0GVRRuKooZdHa
kJVn9FaTnRbK8YsZmlg3xHr6WcRGNBG19KGUgl+eqneHyqe2GYx+8pqMmfxo6fIaUnhhQTS0yECI
QWPnr7P9EyJJIqdp3FxKPfyhF9ZRbMo/ZZLvLKt6WVmLhU9Mg3Vid0zmC5hCfdyrXRYUAi158dJ0
3XOiVC9a1b1l5rALKy2wK13+1XX1Nq7iiyUK37vCO1eGdLDy4Uy7/VeXIZSy8otkRpxlkfwiSsqk
1YSLeWItFdjvFl2fXNB3PBhe/N3Kg9feHR91q3tReqonkyA3MOYGhZG06o/R6K3QbP5VbG9+A6Zw
U1+MYvK8hdk3IXSJWJSgmg7uledE9ZdIrG/Vomp2eDON27agVpb6ZfS50bDetaRU3RXeYD53mhVs
5HGyrZBz4ZuBoPgXptmdAiOqncTv9dCOYsr+Q2oJX0ejb3dylyjnMtPS05DJvVO3kt7j3Dn0X8Ug
1XYu7DrqNGghh0Neb9rALb5Fao1LeuehadRLxTXnJbgzhnjY530Vbfw4s3Z5M1JlajOhuZqdhAtK
O6J+VI1SsC+7IQKi06b09cTh2Am+9ZCPSvalj5VgI8jh6zBG1uPgu50jhcKa29ninsPBG81xqnP6
XOCMBuJYgtrOLr6rPyBBjquF1GVIGEWJc38zLY8EoJ+oAV5oXjqG1YBBi9cqF0vofo5h+6dp3L0W
rak8Ll1uFC4ob07yJhCYZimzkhumJ1cIq7ZYxPWwoTMtO3GqUrsSpV+C5L5KVnxMrOAxHLOV62Yh
H/ow9nSe3j2DNCnXOkElmlHDOJEGnrIw/OLF4lav8m2he6/3l/RGEYiuErArytMkYdRq5l4tmp4U
Ei5C6nPqpU/11FTBBnawvNMQfdI8lAc8b0syuolr71TRrLCbHp13XfI3qhQfsLdeySzU+XXLDzJE
MiVYpmjbcoF8XIBOD1IBPZvyKUm6xzTKT9nY/q20aptm4QHE5FZN1c9qVyN55bUe9BZZcgIg/2ii
gQqKUFNTXDfbTAg5zD++qfgk/Qxz87URok808v4A2n+SLHefFCLqoYkC9pOHVw2MeWMICMb0plJs
3BbebykGO7zIf0aaAV1TQ7y5dyiKeHaFrFaWu04ZIGM2QOFEqtr/EoZG61S59DOMjTWd2OVF0amJ
giYgY5/tyBrX5V5P6v5JbX65ycsYrGGPFgaAEEi/nNM1OS3NBmhlX8kS+OpPY9CWW69QjG3RqmvE
zRt8woSORz4C3BYllsms4OPHTcfMaj3TdxF5Uo6Qo9FZF+yhCYh7EDrGaE8KB6R7o5s/MbO2peQQ
1ufIXHvTyfN62vQ7SINQbZLZ9iBOPv6OtoahgY6OdY4VHbnA56i5GnhZpWSUjFnmKMQPBzkyt0bf
PTaVfyj13IZxhcUq3qz8r/mdjfsbagwY0yDaWf/++7FNv/AHedYcAmnlar+xHv33k0noJ5YjJdx5
xh0gIu81gmidB4rR/ZGfObSjoyJ3x5BV2D2bieHEVC34mU1Z7PhbF5v76W8NXsG/2wKresFR1BUq
ujJtjfe3678fxkclUJKW8/tmawnMYWiy0j1XlIbSSNwroTf51TJgyJfreU6lg+QM9InaWkTIyPpR
TxgY73WE9VoNiROX0FnSXdi5u6D4DJkttSrHR+rSQ3iNf4zYA5gslylyJ39yQdi22VqTaR52/01C
RayB6ANubJ6mqHlf13UquWdJ9x6C0ZKcEorKEclkbwOiRrEldyUrmT9l5iNOJ/J9oFd0pSj0zj3r
gDfswRt3sl9u0Ae03bQ6x7Gxj8b+Z+Slx/sRf3FcoMsTw54scX4EKVd3uV+17rmv/QddGB+jQgMu
WqMvkxaftXY4oAt3TvVwjVA2z4OnCU8AOcTRqbKSJH2csNTGvpflKVKrGpACM6DXrXs6r4PcjPeq
5g/b+xNdPDETGgqBdFoQNziveDANJMA64ZzACsaDFRYTM39ztfw1Vy0EGeOx/g0QwD3Vbtoc0IKn
WcN7iCK0Dp3GU3aVmumf1DruflVGAw/Ka9pd4Ev6c5wg2aShHrlS1FoKkGSpGGWAAGWZ5v3bVI0l
+Iu+cFbd4ofcjL/avnjsB/c4bYqW8wz7+E+cyZuWI+6PxrbBVSip2k3o+ysH++ZKmDxSoZoAnBYB
Uc0LbL1uVpXYie5Z7cLv8BMeBV9ZebstfSLKatTVeLNgSjd/z4ddP3Qwatxz5OvdNgtkaVMPZreR
AE/vK5g0GwxMYYdR6XN0IZJ2eH7ScEsl67eJl86hsTzNpmCj2YEBQ7GUW57PjRwe5N7lWYGg61b2
RnVlZy3s5H+XBz8ddCnkyI87uarbNBsV02UnC3ZXSrYKbohLwVfjldL0QlgCdUXhUf63ieeS7U2Q
ochTjXwDTdmj97RDyPBvJccHyxR2QrPqgbgQyxmP0wJigTR7Xuvo49JN+oHvIeblpk+Mje65P6nc
fU3rbDe6+NNZ4XZM209aZp6KQF7Z/guxicoELf5pw0E8mi1sr2SSn4mNcCYJuqau8FRIph1g0YXv
WPZDavQvnZZsQn3NDWxp3H+qYSAakAGbP9Fz+q95gjfdOSgN66KaibbVXDXcy0alPOY8RzYFCl9w
xIMuJtdDi+t+qJrmNbtCybyIVdTr4MnMkeZiVKY0Gy3SIihIkdr96IWe53ocrpy3pe3Eh53+A5L3
BqscJo0seVHjXVqtPsq1+RXn7adSqD8Ljf5Wd2uMnMXhKO0iOgeS6uZlqJh1KYYk6dRbrU952pJv
6xczMY+tYL0pcr4CV/xXWpovIxcM7FigNlTTp8/87kptilGWSnmAf6vTDcgybZel9f/l7DyW5MaS
Zv1EMIMWWyCRurQkNzAWBbTWePr7RfUsZti0bvvvortYZCbEEXFCeLjH5Smdafl15k49JpomnKcF
zNvLUhx7NPpEtCq+JFNln6nFj4Qdk7kHe1l8i1vS7hl0h3et2VTHprKr13yAd7CfN/0Em67QTc8m
4jhzEdKTPu8id4PDUUm1UC1cK7DixQZIv7i7wqgaf0Gk57L2NuXBHFT6sLX6Oa4RCAGCXF7q0SmC
ZI7xSTNyE565jd/R1qIhbTHNKFTRq/FVrXDvtrSsTxWr9WtM5HZtrNEJVFhkz4RCxb7IOBwUSRuM
bu/5sTmsh663I9/Gqwm3OTJQOhrRQxk2/TA3ZvsMM+/6VjvZehkVEhulpkCU29NwbVQtDEa5VQeW
lzencjGhq64xuOnSKLuq0MewMSdYL4qy2jN02d6DhfjHP2+NP6whiCGwfxTohCHitypkrlNxKRq9
vwer6RuoBA/woFf6sTLH3cQh/s93+8OZB2WJZJYdgDUU5f53BbVKYs65Yyh3fe1oNymsxKdiXIrT
P9/lD9udDShqJxTJaOn+7S6UY0qnaYDrTq5thV2ealcjNetdYqv/V+goTheIeiorwOphPPs9ldFR
wU+quE/uezs+d91Al0BiH8bJ+Zf21D9Y0P+5z29pC2+ME9UaWbw1CxZfHg4nHHx9e4O9V4I6g4j7
nwfxDyEcXd0sCQnkEBX7bWHQZj26eQd3U2K299tYlfDm9EfkA97Lznz08vY6xf8Gw/jjxAlgGDiE
cNv8dj6pRWnPutNN94XVtuGAI33OtHI+q1nxb9X3vwFxP2eOnnWAmtzpb66RYxSj5lLsvhsnxLba
4ZC09PtNoxr2ZGkgGg7TcnuaB+tkqvOd9AURtj4t/yo2+sdx/q/nEGfov4xqm7QRPOYYcYhlo+vQ
FWmAopZxgFphFBmyOkDTW7spHUf5/s8z/Ac3C65UqSLgHfLfb6M9Flreecns3jVW1B7qyVPDeUqH
oE0ULB7N0P/SsvFXcey3A8SFGRBiQDpdNELB/31X0F5lqg+qe9fhgJwcrUT7eQEYaqmVeq1La3hJ
snzdubk33dp2m8Glr7mIGIxOOCeRFlhrtQVZN4y7KtacgF1hX5BB1G50d0W9DexEqIK7PRjRMgVI
YE6/EoG9a6IItxVG9jJp+Vj6kMpnL8CXSt+mUzn0WojzFavzDrCWH6YuQQ8QgJppdmDq0zTQUnOv
F2u+cwo1Pg6F0QSoJKO7nGyDv6o6tWOQcn6RbfQ6dxNUlkO/khjY3Gu0KvlBd+f0VOVTeW3itApa
c9xOdR9B6ZxbcBkMhAbcdTTO6WAWD6B342vaK3Tlz6PCCQP50d4uZyNsS28OEzXfwplM1ms8eNER
6YokGGklP0/rkobKHFUX5HvGSznk5X2T2N05Gs3S7/o4u5BbS++btC52lQKQsp57Baneub8xI7ML
TTvB793S59YDiaeqirEvSic/0kWuhcm4VXsTfS9/M4ALGmO67Wonbq/xABCziFVAPQWk4FmhFrs6
2iKE9laAg0s27bVYr/apOxc7CKaNHcKo443mxspx1IwEIKA2HTamcm9Ga39oR/rtZ0VxT/kAI73a
5u4uHQc0DmrL88esUa4xbCr7tbTbfT67jl/WqOWlZRYFMVyBJyPatkOJLtrBNkSCzlCzKVibwghS
o7H9LM6Xfwki/mSbge/QOABy7O9eH962Dj1U5tzNXXs01/nemXLLnweaVVqo4KE6foPd7Utqk4/7
5x38J3sJaTkLhJtD2PbbQaf3vSOKNu7d0o/nJEreFmN+quei/z8WBsRWUvICPwGyHNP8m6XImzTp
rTV37xLPR5CRZr/k3xjN/kbz+3kPAM9YDXz0vzVGdNsws6xt54681jgQm9hx1lwscnJ+BgwMmrs5
DVItwsnqTDY7e+52qCv1oTBz9eiVzvhqR6P3AXv4+t6a3iQmYxsBhXbLGyoxCWbFqc80eju3FWWl
kCY4RCFbOyFDWinO7WRM6qlumuZUxTUa8RPdr/88XX8yuPZ/vaIcBf9l6u2ojnkad75vSTSGMY2F
wTR2CKYozbyjhfpfMmB/A5/IkErXKW4dQDO4vv/3fp01mENM4yHav2lomN1rl2+HsY/33PWubPQ9
TVUHNx2eEOM85XAl/PPr/ml1Cl8zcFihqfNk3/zX6zpzHJM9iZz/w6r5g/dKe4Wq8Z5CWvU7jcYU
I3NhZq19l+rq/YIetK9P87Prlm9KHJiTpv5/bDiw//RWUG+ma+a3A8ykiOMuAHXu6ynRwGFMyjFC
vMDHfGX/suckaGSAfj8uidbJSKPfRI/Yb3cDokCnDKKK9xNV5RPpYaRFlGXUvivjTOlocdT0dmyb
gsKKjdJQ3ww/vCZqzshLKTdqPTbBRu/ktXDARnOkDc/5auuXNu0RMtwU/dZs0+9TnL3VkTbdeOxx
vzNX78ZQq6kKUPP0p8EefC1f2kOekSRYhnLZ0QnQ+Fo/aikaQt3yHvWOchlNrQupyeq7mK5Hy69j
86fbmnyl9MqAelsatkqtvavNkFH9AfrykiVpfkV91zjW5todJlWZj0XirWGy6Op54oO+4ax2SFdw
S1SXcbi1LgUjFFdvHSMdXtR8La7ow02HSNeg6AfbdRqhlDzQdlruqjaNwspRmqCxk3ifVO1a+WBF
Y5wDstucFPpt3GTG49J/VuVgEt6DCE+B8Fnf1qFrTw4H/ZWOtfJQWF12B89bGtR1Ee02EvBhTt03
TNsy85MY8vw45ZBUW3qJ8ikbgjhT1fNqDPOdsm07cvohrAvGdSXNtDMS+EiaFX0Nw0u70+Dll2oe
rdCdo+yxXL1yx7nVoSYzAWuJ9fQhjg3z7PStdgce1Tp3s0Wkto5NOG1Rc7AJ/P1hSYud1bm2nwBl
vknVubxmUav5cWV0uyjO0/0W9+sj2MLsBIJl5YHb5diXuk24HrthPK/ezjNax6/aeTtG9lYGloto
UbVU9bOdTethtCorNNY4L8jYw2y228yo/NZnSpBjQuHZC7phh9pqMx6VLp+0k9YU5lOWDcteKcZ3
TU/0L0ggLUE1rZ7vJa0R9Fvv7rOsnJYA5yk5lQ2ho1+n6/uo2BFSJKnaHqIKfe1ItYqPtrbWBGa/
CP+crnC8gW29G4tm3Ud6N6PeZs77RFsJqDdzRkUzGd2vZLvMF6symi1MOfqnJ7XPyGvmmslEsrlC
w1pUoNdjZDwWDW12gzU3F5vWvwBMpRpEXtwzDWa7r7KE0c5K+9hMrMu+MM3Mh+xae+vKDdS4CpNg
3CoOJdwqy95LLzchxovNxDerVD1l85YelkxXgqj3+kM0NWu9M/u1fq5KAFm+1vblrqQD1O+9aPHJ
EBTnumPnQr/X7xwYay5d1h4qG4leRiGa0yssxX42LX4DVfrS1iQPwIYNVlDSkI/22N5EaItCUeUe
krWB4/6BohsoMorr50rBm05dFNnIm2gnzlwbnldgInn+QWDJ78v6w1ygN5QSkbnu2wonsJ13U5SF
yvpNyncoI4mNaI8O8zlBB1WoU+AO+yxvfcOUdt0jULxB+1Em77HyvRhJ+lV7gtUKxK+T3tf2S5l/
aBmKXLiP6mb6k1LvR+2ltF+spTlq0xezdQKtUcOGiqHtrVjcD4SJzkWf3XglJTD3+4J+cQw5H/fl
magT6nkdeOmLbj5QwtvQkCb36G/JRzRSil5t/NLXwfs255nvYbNLShEkIXeDAc9dqYFMzvxR+2ZM
iCTR4WV6iMsXQW2h3kWFLLoAoq/9jh6sYh0CJK6CqMnDKlPwYGG0j2MYX+FIvXqps+f102zFXypI
EC0XPER/dZnnpfSjet3RlOmjCBxubcF/e8vNwjyi7hAZyrVKo4tun2e9DzS+bseIFuXjHkKhCnnq
8jbSswOL4GjNQONR+HvStEG9j7P0pomr2letdQyjwdX9CEvpe2CU/WicWX3xXbmxHXXF9OnJUXF8
uuuUN7etod309MMUkfdDdVC8kRReu/SNT8P7LWok8EAWzTHVxxtOpWPNC2tK94J8cpjM2luxFNdU
72F4mr3HXKvDHF7pxgPpP2OtW9faT5r1BEi7onEruVUm42oxs16UBqoxXqXJ2m5y+NT7i7c635Wo
3GtEv2QhacKoQhlCw1Genbnc6Ub83WjMg5qtNC0oPmEi4tBDfNcN8dXdqlu1xRJq6X3FI7Bvv0a5
/ZTbGiSDWbhqPe2Y+n5t9x5PaxkfOTQc0ZS/0JPqW24XjiDUHe8EjScLSk3qqxTOLRrcgQbzN8wp
Im6ETwxRq1KFhqrRfqMDsGwf+ZraxGFmoKY3J3tWH+mZUftBgdUoE99qa0yoHQjvKPrk691qLSGq
FDs6No+QsvuYGxCDbAI1O1Gft5b5FlSC321FmOTDvq7JrMbrTrNOXWoHA2jmuSgPQzohNaLtK/sH
deiexWUk8aFaHeYSDYtsgEllDeLpRdNu2IodeYxyQNhsNs4W0P+tL/clSACeShYr1XZZo1n+AfzK
l6UPq7XvTO5hbIBHjar1LobHmO07RmOhviz3Brn9oikHEwH0BayBQ0+JB4mmQ8E8aeaQWv2oxDuB
ISBR/1Wx5sDp+wAzUxnLjuvktKFhKQz9izetO7ZxVg1Hev3oNXpQ55+52gVJ34W8nzmZuzW7cbcH
7BqDxGAM7ngEJiQC8FvgMqtdjq0utCooIxcBWSJETkP5yE7IEYq5Cnt4X8VmlEgG9dlFJbYW+lar
IzjtjC9Wq8ITjYwIH5vQ8Gq3JIj72FcSlox1NYYfjRsdWQqqNRzsKptgNYteMawuBmUQ6Kc2+Xlb
S829yrwvTjPLaurpv6UEfOwLjpZE33fp7Am+tlbMXVUOpx53g1+pAP1QRu3cM1Nm85M549Dc6y5O
hjLou8ygIYmrbEWDvPa6X7OaENjVIirozV7spKqs3pVbN1wXfccH7K5i6UCrhgdV7cNsig7w/V+I
JqFR0MPYsw6y9GQ1KOuHvHTKwbaO1uO2OVcnqg9sF3ScCp9XjBb1uA3x0UvcgNlR+MGJMQ59yHof
wbyW6BL38weikmcLnlBKdtSW3onrggqpeXIOnzum0qudFW30B45gjlIBhVSd8knKO8cQDuYfEQ2Q
nGV+pJxKK05l2wgAQ37YzlMEip2nycAwMLKDEr90tX0wps0HPmJakd/xCIjZ0/K3j5pE1hSo7WBB
mdMjWwBIo1FxPO2X3n1r+swvIgqN6496OC2m4XPKEN+yng4wJ/tbdHWUKkAO5sj0zM4KRypFiejC
b/K2GG9gK/ySwQTsuM8dOzLJrAcu0aWv3vpgqhc7/5rPF+Tn0DS4KBlOj8jPNNlOco2NR8VirD/P
HoBZssY4e/jwEhMguoIs8Yx6p+raEeFIGe96fi7YM629PKzFeCenzcY6l1HhORgjnokh5c8rb8wX
Poekqt6TbSe2DyJWOU3ZgZTI94Z1KhaYJgYB2yyOwp6/2+L3OT3MXowo4YPT/qCm6ZvbG5F/o2Uy
XUr1PmnfeEgPlckyNneufk7r5fNc5O4VVrbQXtUkPXaevuNzmxId1031G5S+xX7WOd0e+U/xTxDI
dNg67tKj0P0WF2+ucScPhviNn/Gesh7LON3JyCpqFU4UT3jaGl1T+Jty7RVDdEKUcm8DpDOs+aTo
oDvyvcOmZiN4SrafUtGWPJbVq5hE/rIwXb+bfjYJzCzAAVAOCCcjOsp6rF75v6QAvfwnmjgsQe2k
IHMv/y52ol5Vn2o0dj221mDFxRgW+33bLpT7b/TMfsAHSBxc+aOSxb6TW488S5yrNwRzt7xvnm57
RbWex7g+rkkDbH3AFzs6VgXLKNdf0R0qK+Omxkfjm3VG31ROpSkPWhwPxn4jJ8J5ZLjHSH2iaStY
0mfx/4yi+2LVyRmWkETZV8beg+vDwF93tDgstoSPX6k5T2t/p8wrMptHeRUDgLCYC2wAa4OO/T0g
6utQN4d6NL6BPAIV9CL7Lr9lc/EHMRF96z6Kr6Qxq4mFkqWxXFgSso/rdueVKqYul2U4MWdyHKa6
HkQFPGar8eDBmOPVwD359y3P7zlCE3P4yxDY3i7Jf0T5T1sRM8/7Y1Fh4R7sD1DuYaQ4IZW1vRx0
mBnGmEUsvi6XWtSfZmvcudVli6znegNYuR7FT+BFPz1ba897Qt8tzzKW+TNrSMOVwA2YdGNnequ4
kE7dBsMw7msrO0GvInBM2RZtFlTmQdteZUxlt3IpClB+3uW3sh0xYgkepriAxRJuzl4cccptnwZR
PMtKta+pkfhZRFQGgyE3pwmH/39ueeOjQeCJa0aYJ9VmGvSdw7fIFu2hnHtR4qdPnwrvGpoXvrWM
r0uhyUrGaG+2CT8rOWhZ9OwkuDQMJoTf1JpgkZ92VNzIWDIb8ltjFLK0LGX7JW7ff8aJHwPhi1Cd
yxtKeOFyIDN8Mb4B/4q6rLhAHVUQX+mtj8asEXsewx4u6KF19vSvPsk3mTjDBFi9Zs824sI2uK8J
sUjmCAeRc5zsMA/KxpBZSIZx8rVpuJ/dnPTcctGm/s1zXuAF0djL3F18nbaGPHobb/mHiZoMU/7V
XqI9kfph8UYYn36wePm/zCIFDExwX38tnPaAfOVZjLaHsz7hjWKa/d4VyoA98IOD2GTWHj9kCbM7
ZU8zqrGuhgMiuDIlJNHFVd0K8yfP7XruGbbDVyO9FvF4m9n5Y0HAxt5ClVfCIUZ/7T5Yv+wVPs+4
0YoUYhRyzs+22bN3TqolPt6Eg98O6VG461mBGEyjBMGXpR+O1bGOSqj3HudiO3ONWvG+88NJ9Q+d
/tBksA6MRWdVz1ifN/4lVcsQhuQn/jiB9R/iKdCq5PifE4XulG9Cci/vs5YvzdA+tkADxf7wVzwp
IyDnBxZyiLUdC51jQ1agNm0Xr9/Jvq/v+RAp9rb7ysc4C2xSQbn3Q2vE/OJ5WRc500znlcHl9Tih
ldKA3nqfpco10x6rSDt66ve12Hx0Z/F4XF5yr6sXeB52rGi2Otszqj9s9Z0DFoPCtpeVhAt4EXIc
GYBhPMjBAM2+CYUOH8iwP/xDpDY72cqsz2rPX6+Qj03aC79gK8Vt4u8mrDpvEq3mO6U/v05MfIJT
7M03dm+FwojrJT+5Vj6e5ciMCHOsTyhoidB9Lh7qhNEbdPQFLNleXBK34a/IWo7yaP1gb3IBWVYg
7jBReK3pNIKaeo0we07+ldejj2vDNPRF4s+zfLyev4B4Eh+Kb7jdV3cbKYz8lAOPBP9n3MitxMjw
LuKvO/Ym4Si34dvcEtMKEkLmxGAikuml7J/EAeLtIOXTQQBOK1UnvC98HN4RkfugIJWwRk+m5srs
yr1k1PD1MAPqrY2LTtprJiQXJ86zh0Csh6xT5ohk/bcRWioC7lQDQtFiptks1oXvi90YZZiwooLc
4m/BjfsDcuASAKV44oOx0BOY7GW5yPmNvFVCfOwI+EgOYGlP/Auf3A44RHV3wAdhRYgBXTnpKgLn
bNbCac588Xll9TGo8g48Pbt41Z8ZHonPamQo5NkYJHH9rOYsB17rxjJ/sjyxSnhtFUNjZ58BE7gR
sU8D+Rw5oNg0c6uQgbpiaRlPvcA01jdqUgL2fdD+WhIy+SM+BHePPVjgOMYHC/ny/HkYXmYMFJp2
B56LgW6AvbeE5bKQOWB4LsQcfbveTqnWErSYQanG8gCsBplxvsJjqLV65vtjnwVsJIgzr0OSETto
wbiS8N1Cjvu/Ji7DveCifR7fM/LMTGbiW32eNuLO8m1yqwe2hQEXERtmMQ+jmQTyurDZ5FsnK50p
5hMSJBeWga7kx2LVl2J6dKbplC7693y6zbLm8wQfLby5VtOuzE+1DS80fj6O2aPLOQkefje3hHIP
a4R6/Dye3YmGfiqJpJ5iK/uKb8MGEKdnIpaVUeG9szWnG7fFJ9Irfxlhe1OcG+Kcvby12hLOL3tr
tkI7tW95PdaKsb0RAwCMsN/w2XDYLfd5BqzDgImTyA0Xi+Rc8rShXo/F+evgVTH/jAaDVEdlAIPg
TWoruNoUdTFQfElDLJ71nGS6+A9ASnwxYOKRMhKKjRND+MPXubAyEksXjc+V2ZPm9H1Z7FtZb3hN
2MPIiugHdw6cafAaiAsvBkmRTbvsZYfLfolgNJFY18q/0jkmw0Re3tcKC0UE95dJNBVp4KcIPsRJ
YIiL6Vasu82n5BoJy4ZNYC/Vj2my93ltnBzdecxSg6zSA0uNKyKbuwV2k73KgsXw6pO3czjjdb3D
M18+s3Nsf3ka7lGO224YvLvOfFKjjwV5c9mpU2cAFm9vYmJ7yWwwRP9ZYiQL6fQgg4lhl9SG67xI
jNq5eAXDFcM3Gb2IcDfk08jwPSokzxgACZyqlH4xU8Xefi48484kHsXYIXklFpuZnJL8JBlJ+bIz
Jr7sDRqU5PaLEn2Ik1aD7sO6yBRymrDmO7I32fAkP+Zcn/w+t1+M7q7FqwLj39ix+FGTDt3f0UPZ
GZVRX+xeVNM/535b5/ZgUWvkQrIimGZ53cUoH4lCSAQ9sdiYhkVfXuQkbNZql+ZxyJMUkJzXpCBU
BGJGOr4dfIYBGIM/YhQK0ne+vAlxVt19S3QXOXkD/Nv0Ge0gsCLOYbF1B07Z3ix+0Nsd1GIHnTjI
IhhwCHM0B2+PHOSalmK9bVJUVlSE0LU8pzHaZ+OQfliK9Z2ZR7h9J1Ebq86pLMxy6YvdxetuFhIv
3QTS2j5Gnk7u9UdfK5cosp/XnGDdflEi7cosONG2b+FDqRYNe9td60UPJryyvlufK/sFqKOvl/Wr
xipiB0z1DZGdWvchFdjQrZWfihmdUBcgvzOcnSr5Jl55VQqgDUqhUb2BAWinJR8ytfAK3RPmHisv
fxD0DfS8A2aL01DsVVS9N5iQOv4lA6CwYySWxDbzctgkL/vMuqVTesIKyEhmSryfDWy4UkP7xsHn
3YkNJiKRfVGpHPKqe7LVcSf7+q+QIvVcCY5WC7eHjmG/RAFds6KQyoP4R65iBj1nH8ikMNmShz76
GNI3Cl+IqC+kQLvZjxbnUV0+ZwaEzVX8w3Vp/YVsG7FJ4GXLfakroy8abuMoBoe0nGKGE0jEOPke
ZxX51vRh1Ro/bt8BHu6ifDuZgOJNXLIJE6KQEXC5tFeSP93iG7JeYsxHHBKHZjNkCjW9uplwcoZ1
3g+YiQ3HvJDylWWFcoJjAIYtAtRi7iK4ViTQYyq3ZvZd9k9Pxq4d8qAmQHaaPAsi0nZq4dyRD4iJ
86v1lBdsddlr1aAfSnKuPoeh031NNO8wk0/FNieAORjTmGRYjUF0lgR8RhHCP03YPdCgQBaC5oLP
pIKYMk6wmnMfTynodTVo9CGc9OmgTfrH5/NZWziu8S52HHGxNzwBZ83PsnM8sjyTl4rD6Kr9jcSC
Rb5rq/5WTKPYCjGmfZRJ6WKCjjMwBoVYu4cPYvZnR4MuOf58W9jHbqzeZRgIhUtF2S1WHA5N6bPb
2ZdiENqaHZF+l+Uqhnue71dEkNv4F4lTjHJm6Od6ok06Xw5Ki5wMP+VVWDsaOwUDKDuarLGl58eC
yh1jqpOjHLQX02jkPjRU/xSDRqDvDvfMFg4HtMTnzaTzP3lKJNHymaZQ3eGkVoBvBhdirGQOBiu5
9D0hJoCUwG0GDhoIubrHoWpPTdbfOJMRWKBwMLtyFbg5fSp6F5YO4xI5/c4cn+e6f3BYV8xcRR3P
1ddwSzgO8k57seviErXWjozePlFMzV/n8V5TTLGFdmwhdsf0ljR65z+XIpO9FlcpLvR3NlSJ1sXm
3XMMlayYITLvHLzuhM3q1TVFjeYiLqwtmYaMjtAcdwjzPA4QCBdtd4oSx9cbi1YMnWRnBy+YNvti
0ap4lJSROpIpYQEZv+RThW2d8/Q8scMkA66l0ZfIsq8D6fTZri0ZZYwJpS1yu8MxKr39kru/DA4n
g/OFSMigwr861X1l6Jyh234GqZEPU+I3dAz4fStYqMWVrIMcik78rQQI4OgVmmH1Z5pWzgRXc95z
TtFas+6lXFTgsE04wpa7HIRis09fqVTJhjbzRMIw6XusaFhqsrvcWQ9ymuYOUpbzcBX3qBq1G412
FLXd5A3E6LileVmIa2TWI93ezTmtm3RulnF7TibnF0+3140PvYA/NooR0LpWhruPveQ8FN1Ow6bo
BRaCHaA3ydXCvsiJBXMGldd3zGqlvtrFdmiT4RZjeEMdocBqoph8py/T/QLu1Zm/1ljperxBfPzg
8Xg96TYzvYppXdTEb3vjLMc+e4BEBsAK4g4riGC95pySmhxvSJf3mbmPzPKpSYzHOnHvDBf19My9
bpMDG0QTWLUSiJMzmiZAMy/QnBQzkFLkLgIYR2mtXWkTmWmQm+5Ur7vvpuEhHnMwpOzTstoNrvtr
qr6yG1zP8xXWW9riawrQ0uGMjAsObmoj4pnAeYwDT3yM1Y5t6gATk59/NOr63JCYr6gcNMp84LDL
1v5rnbzLjraxOO6mHiQFZg7Dc4ToCEWUMey6MsxJXMJmbAyc+3G3U6Jxp84zjLf9QXyfCnI6Gv1e
tLR9cdQ5QciuPGV4g1UNKtwoqYgXX0gFIBTj7Clp3rfJ+lG1NjiBV/m+zAMN5H5FitCoythf1yRI
9fggLleRtbeZYx51dTzYG55Eboy3vYOHlRd95xcapUoywFHSHGeDwp+LUyMnEw36htVAbkCPPvop
cZI+jC2KGOJtRHSnuOZGjbR4GVbNRm1vvN/s9q3h4E5anC1XS94y+lEFBfgxas4uj9UTwCwaX4zb
GTfLtiZSVXFo6umvObMPCYZsJDBN8x9um4dqU17o6L9tmfqipxwAE6EcSzNYviT1QP/ldzDfXUeW
rkZlo9IgHPT6+DQY065lp+1c8pAGsS98xzdbVlGdXhKTQ4FSQGNt55ThheDtFG3FSe6b5EkY2wAM
O/1UNN1eG5TbZNmO1WiROq7RQEU6R/pm3XV7ctF+wuVXj/00vDR29yNfPfzpiqOQokBmEsYl40lB
tXIsPfg062+t0Tm7PumqgLL289YPgEPyFyej7LqWZxRsZc7Czeu4OfanKLdHmFZP4uREm80RRFtf
Z8TIpzXtjzizdN/0XFKOs+YvM10PHizPNkwpYrygL91ZnOyQB/KQSeCayo88M7/JIVhYmhLEm3fN
3PVN78Z7y6hp2Y4Dj/Ki+DqDpVPaLHbMx+fSddXh0Dt8aTZn8Dl4R3Cg31Z69lJG/b3auyGzawVo
ZnBxSne0pMaXchm+AmsK6HK63Zo2xy4VlW9pONBNyXKngirl6HZraVKuHzOnfinH6c7rkyB3vlVz
1qH4DE5FYXNySsxg/fwl334sRX9qcG4dzJ7GabnpaIT2Fke2iro5Vtz1PheR7A2b2laNK9TY5Yrr
GP9YjPHZsKMzwNND3MKE1MwtjRzJwXIFKDR89OXbNG6+sxDqYIUhPwDLFAdunmFm3OqkdQnYDC37
GJL5IGsaNPObpaehSSDVl9EhddUviZ0+JUt6W1LiUAvri57k7407XEsxAfikuWaDKbDVZ1l4ymDu
5YNYJQDZ0a6a0htstHiGWfXqwLkp54RDirvUyKxj4kbc4dwkEtGaeT8mr1kxkezHYakmtLssGRcC
qRG/yaZa57nDRe02BCpV5HPMw0bHAoiUjao5235sRzh2iM05GbwVzQh3oxi9vmD0qxkhSyy9TazO
2/7MlOUVKBLLewo8ZkRcImVJCKHxy6HagT1rO8wiCxvTEwNp6ymFWnwjL2HHCuwfNeg10Mv119JE
wThVCmtn5pURbEZMT5jS3/QErUtSf5MwTmuaX/HkvedOtYvZghLoFS4IhDW+zCCc9E3fmbh+StyG
q6ocZgIIr+KJkDOTQAcaniCKrHNfVk+dujxnRXeTJfUhx1+qsOUgV0Al1S92YV0ynn2BUnI0rT3c
s+5OYaXwtCe5KFOh4jg7/fLFVsobCOdCsazWMIc0Dz1NW6Jxpul0jVcHhTPAGwvKA8ZFnCYk3K4V
ZXNVry7RkJ/N2KGKrZS131LhJQoYHgGZsXtp6HZG4MI4jWd26yN4BT0YKqMl82R/86riNS3NK+fm
Gb8orKnotoZ5ohnq0FvjWUy1Vkf7OKOKIPxeUa4FJHFDYJNk1EcQ6ZvhwZ2g1j5g2MuiRx1IcSxp
ro3VcWrG4tCaAwtLH7VrrGnVTgGyTsUTv2BcYjo/op5lWI31aV0iJXDMpb1hizRnrVCc7zALGhfN
ISzbvAVsoN0aX1ckspcgt+z8faSxa9crermjRKHR4Qi41kFmhlLZSKuMMy+BoUEdm+c5AXMymT6T
TAHaLuZLawzujsXaMRr6ECiT41FbFZc6rRCqJyQZafO+KUEVQh1hvnhxpVKji35mqvdtm/vxi9p1
xU1hLeOFhtb5IQIaczSrsjsvABmvg47POAxkomwbgL+SZctOG1Vqtp1RBXE+ReAujOHQDmZynTfH
BdadzvxDoYcZ4mnhlJZxqM5xR3mQUDwAiF3f5un/o+y8liJHuq59RYqQN6dVKk9ReOg+UbSVV6a8
ufr/Sf6DdxoIiG8iZphuoKR0O7dZa+22LMJp5jT2XTOuLS/Fz0c754DIybPUCzCB41TInenIBSjz
UKXFymhIHQhrWq6KhAOd5XF/seLMO9bTmB0TYL6HJm+bsJqigjNn+ye7i/Cc57l09kE3uD9cdhVk
uShHUi6xn5upbqi5OWn06FfzcKeDwLxFdjzHj6q0u1QkHitiuaFZOtOVEU3ZwS+qPizSOXlkF8jN
HM3ZKjVKbT/jnZHXd1HHjyQM1YZ4eTS7iF5gdX3lTwPEiyrxEOrQ9Omu94UTbVsNFBEwJV/eufrU
k4WzkkcH/KsgKEoT6hVxeQ1jahQH117IS1hddsNayHDIu3bVGpG51Rvf4y6dqyPS3vV1WhAYG2kK
HsSXxoroLggR1os39CNxyAmCi4hKDxqL1/cI4ppAPybHWuejMA/2kGV3tAQZwoi49iVjQ63BQVFQ
0+r8ZhaGedWmXrDRknlcLzNdoIGOj0/S8RCxMoq4Ah8WTORKIDaaq7i1G85Lbs6k64LxJq9jDKpZ
QDAozSzsgEOHfV8sYYPO/i35tPYm8gD3mJA/tpIOildx7/uP85BA85Al3aWDRZYIYZqR8WeUaUED
bCFvDFJjpyKxq42WGS9pW9S3loycjVzGp9zqwCN6ibYxIHZsYmOBuJeQg+oH4IZNN9RsHUl5x8sF
vWW7Eup2bM/fMiOjG0SOY2A5CRXVQJDfqd1mm3lpE+qTvay4+J0HazaT66LCphUckJs6M41j6SRT
iAh8cW9weulXVjm4YrYMK8ebANNF+tHqY4ozGRnltE+ByM6igSSiz1dLUMsNlezuHLh9hhaOEbyA
UZ62cDR/Vt0ynVyEmdayl3los4LraZj0HSLT3bHV6+mkKzmLRRfDrk1AZVKGN1NkmsRYntM5gLbk
Q5mx5BCfJ7SF0C3iUGF/gEWiJRwu6A0c24TymgTEDTTAL178KCZd3SBSFS8OdefEJkDz9Dkc444G
tJ50dg3q7Fvudu1usuDCpXpUrgajTpSvH/BzWr3J6MW1HsqBCKwufkjb6g+po3WbxBsWdO91j3i4
HZRYCJxUsdTo0kF49vv5T29qYyhiyzxHdtHf9XnMfrFAZw5Ta/yKuM7/UL2ItzJo5FHPW39F46U8
NIb0UU+Cx7zmFLtlta8y6W68pOjPcpZyS9syCjB2zbmz/Xk9RMkA9pWOyS2GFe83RrG5rSjnOJV5
TsYpDaMWjlHu9s56iJmDxcRD62J2OPLbRB9N6V8ZTl9s6kX6J6uIOiq8nc2lMyhEup2RZBmDMVy0
NNjHqFTsXZu9PMykVJ1O2Osoo49Hxw6nlGu5nFsshVOILvQjstpx23PSO5f8w4D4yJISFgHB1zdi
CRSEKapCo67FXxdOWlgWLTIlGuBuvSp9ELIJWMGyhAfMFUh5jS4pplbm4Sxa/0ReOF8tlZMSji31
qTMnilk+6GfUN4JNifpumPsTxjgz4rAvp/gQtxrlfz9It0UBCD4ejS6MLZncQVFbNmiOV6eKbN46
dkx5KOYJ/HfpC6rMTu/AWKnmhwgBJFwRTms8Zdsx859E7HYvCIZkjxgjYGV6AkzHScz1WHNoRMnG
1IOh3RetSaAzZXgnFVULruVppfnA2xLSaCv0yrtNDraM1CBdJC49wgnryCXQH8DJH3unmcNFet0+
8ejA6yGUfSm7CsMhl2UvXcJ98Fg/sswcbjn3YKuLJniIikLHQ4/1eyttmi337rSbZ4ncxcIdlPrL
/Jxiar8t+GDAQO04lArQPAYDKJc6aW7iVNNvk8ymuM+1hU6zJXEwGvFnqJuKbmfD/bIgUKN62q6i
zgG3AudwpXci3RgC1JjIU2jrvU8nhWbS1nNRFvEqm6xGMaZByNtmvmko46811zJxroL+UIk4jVdJ
PgLQkQksARjrYZl25MRnwOiRUxuQ74b2IZvIVeW15d7KEnGvsom99SCL4C42KmKZgrWr8COPQ+IW
wIX6o6UVf7WIXr+BZoprz8tkKGrPPoh46MMpwuPuR6vZ9mbb70YQUVdQzcCMTFV/12WuvjFLbpyu
MAX9RcfpPnFM8tYu7VwqzSwImHEzYjNIHv2szo+1PoC9Hp3uW9KLLNRbtHuspNKprkv3oPUoYFal
Yd90aD1tu7xvj9ayUFBdEm2fJsMMsgi217qw0/kCgJxEfj+LtfAGVMN6g2JdnabUSK3itgrgbsTS
IcCDqE/4pS+rVNTOGTXk4ewsQ37/OfHnncCbrYhH/yGuvCE6WXGNenYVuHDpXXRgnOak3GIZFGe3
8B+E7/2wk/IYWwZmtBu+EHswPqTNIPOrRDY8137bzscosqj34e5c2sBLcNO0bJen1BNt3f9tNnZ6
DEavfBL62KATSDMp2tyz13VYITLvzLNWu9bj5xPyqgv5lskDgQcFMHxui34S/1KhoL70vchL72Ka
U8BVkCVbKBS0mJq6ERx5W5DdjMxit0we+Ug0UO80fy6u46xMNlYwN9uWo0zikYS3TK0oVD4kKa+J
0nDlu7u597KdVpbaxkwleZwulSurDIqnpvWDA6mVH8ivgx9daJbyBSPqI06bj8iX4SBF6tBz5t+R
eaRZfA1FnRsOFogUMygYjqF6/frzbsxa/fnzqfyIbIneDJreBKvmOykRYdTWnM96f4MSnf9dWkIc
lH4U9fs6v5QTnSWYVn81DdX4rVyq5Auu50eEs/88/nXn/4fTVg/FPAxZH1xg1sWrYpxPUJoACVFM
tdMHK/9KkPcDwQQfnDwkJ2J2iG5vKGDG5DO4XCQ3fdfnV6OVELjEjffFIhpqld7uTxiCCANCajPe
yfNDJ4tTK+6jS6KDCiZ3pHTbZH5XoWxMT7KRLCitNxT2kPr85wv68Qj/92j1/f/MaGW7+RwXVn9T
UmRctZ7/3aiNr3QnPtqlyAogVkXGDJLum10a98KkUQkPwVl/0ATU4zy/yy3tF2y1LwS3P2A9wsQj
8+a6aGjSP+Df8SytKQKDG+2S4APWnvyOettuSZevyJ1vm0xhY3kOGrSoqWFt37L3J+EukW+pLi4A
AtDtpYBlk1dD2Q1ReFC55gPXfLaalvq6Aej1+aJ9MJ8BY4R7jN8SGG/n03eijH7CTnzTVjsx4zXP
xW1WTw+C6sH//UkGPZB0A717iMFvSKTQx4iG0ay9KdC4A3p3agCEpBmcCBKNnz/qIyuN7qkLvxmB
AhRK3jyLLmyTHFszvrFcmXQrTyw4jgs5dFMGLkx51GYrOGEbrYBg1UDy2iC2G1PP87SNRZS2zk2j
Bdnqty9SH/t1l489FZvS2velV52ImxCeS7N6E4iF3GJDraGatByCJjzlliwnWIYRWpvutF/M4keb
8j8jC940U8SzZeBmq/0fqLgfbQmLja96mCrtWHUr/+ccL/lYebXeJRBvqK8U9lWjpM204WKZ9RcL
9YER5hj/71FvTEYZR27faYF2AXayKrwpjCI6VgUKPgdk4fNNYXw0dZbu0UMCxQr02N+MS9hp4jUO
Ci8wbNKy3iwZCetuu6C7racjsBqFI6NwZ4AqK8ERzQD9nAhIXCK+OHS2+d5KM+7/vcqbcdskr2q/
XfyLHznFrTunheJoautyyED2wCSHX7PEO78hBxgjaAd2ACBsoFGLbwK9Omek+lZo2GibZnCjsw2c
FzRLDCE3EAbMWhPnurIpu0fmCDScUsngxMHaczIaLElJ1Aed8aQErvZOlThbzW7M28ae/J9RXUFH
MYN4C3ZkDoNsxGFOUQoP6qYOZUZeu56Ft2kWIbaitembnQsYJAVkvs/X64PrBDEVLkuuMcOh4cy/
23Aus5a3t7xLI5t6pQSv3dr7wsR/4IMEyBfBq6d8AsP+zTPazOlQ23SdS10h8UR8L+vdIisAIXud
zP48lKcl9sPPB/aRU/3PU9841VlLZolkknOhP1t96AYqKBAv0UweARDVetSE0tOzMIEpf6iimgDB
KCk4fv4WHx09els5tm2Q6oZy/+/0yn42katJsptBVKdGGx4pbm+c0nzphiwhM67//Px5H3kmNEky
8ZoRQEXe/c3xK7VeRK1vZDeaHYM6LxGyhHwh/V1nNNO5bcycqjb1kS7310kzAhWmE1joDqiSfPEm
H124AZrJXHfKErzVtE1yvZRF6ziXCEg9KGMp77KRbEAf1hSHKDFSS9RRAii+ePBHBgiaPjLSPFsn
3/TvlNNzazK5AuObuApiKpBdtEH1pUMP2fiy/d77nY2Mgg/bkLU10AR6s7xURse86icCN8AmGhov
sd6Q83fOk2VdE3qi1ZyevaWpvxjj+8tDPddTGgh0zESk798x2lEWl3o/ZTe+mC/jWB1Qgdq2bn1q
7ODu83V8byAMHYdCidihecQz3zzKEIhd56SaoUZ1K2f0xcodqi+8M+f9RJpKecNVQswoH77dLHoV
GE1juNHFEqgc18AH1mnSFUff6yETxVG3HkYMpVslPcU8fzH3oiYAnSJwsuj5g2ouffe6Kkd7F4+1
vzbFt3Z8cMFhkcmyTx3CcFuvp37uztayqfO8IaPWBBTwRJWeB79Fy8HPKDiYdgVaAepKM/f2em51
uRvN1N5regZkB1HuckQo1h/b7Ar18XPj+NGvxK9+iQh0VArJ9YpwOiDzV6PIXA5rW3vS/BimZQ+o
Rtcc7j4dgFlqDdmG6ylYSwv4cOkh51joNpBwL2i+JXFdFTCYIhcspRRhLiHRfr6syvr9G8Ew4a9W
3/RpRPDWMM0xRf+0iJaL4bTbXC6E/PG+RPfEXZpzkfWXzGy+0GR7v2nVI9HlR8gOAbi3qji1XZca
ogD6ZaY2U0Xym2tQuJzT7ZClvz8f3VePUt//j3NlB+WYZE2lX9Dwbq/SJQYqlVZkxZYMi7+k9hdS
Xe8PCS0l6KmBqWNc7zqgATUgM5u4y8V2aCGhm2Sq6Pvx6/NBvVsy1RCOa9IKTAMRl7dqpEWtB25L
TeuSVoY8ppUQz80MlAXJmvzcBUOzG5PGRWU2D75wh9/fperRBopJHkrJpIre2DkR6XnnW428lGlB
TDgiSuWHPRg+hfp2jqO+hAmFskmIL1yHdxPr0TOWCANgBl0bbeeN9RFN0GeireSlsVqKlzIWYapT
+Pt8Zj94CrGhh8fvKAGetw6KAVSFPrWpuERuGT/okRifhwBR3S+s9vvLGWlaNMnxxB3VNeht8mcs
Eo54kxUXM0a/co62i+6tIP9xTdHx0xbahc7aD3JE/cXp9h7F28/H+a43jVI1RlCclt1KvfJd526L
dqZdp9XVpZWZoa9E4CJqMHGHAsxFljgRXfxCGTBAjGBxjrQT9PzdkAcF1tYpgdjqCKZQcoYDIJuD
0c/OIZqM5Auf6f1q8JL8g4APGUnkgP49vG3spAPAqBShZ3oSA3RMkvDzeXjnIpB5QyPDA01I5Ppu
O/u9rke90aUXEfnklIvu4ppmsDIccvWfP+md/6eeRF6D1SYgeqeSX+dZlpSGl1+0ZvI3rYR8iuBq
uU/sGDi9U1MsGZsvbux3xk/lFdFo5MB4iFm9E8D3ROLm0WDeJEZm7SINumBfQ1byQUxxpdx/PsIP
Vgu3AC0pMBY6DYXeuCKDlfiRQCTv1gQJl5TLLmqcLx7x3vAhgU9wQgsxbCtn9N8NIahVjL2wC4WE
taFOxukfw0DZZGrpvb5HePGrfgwfrdp/H/gmdKAD3dBABsDUOVcpgi4jGg8tTGfC1SFItp9P4EfL
9d+HvbWt9BCbDL8ob7zIRcpXHiIbKI3DFZLK5P+sgMfe+M/D3DeJjRasUON1kbxpFLdJNHON/kE/
n5uuS74wqob51sV4fRapNrxU09HfJvH9ic5HXkdvp9ylzZxvoIMxjVeWVTznwwRvhCJSkFGsddeG
Zt2ItgWVpH0xuR+/hMOlSS6TbpNvLxANEdiIm1+/IW3a3bWRnA5FXmrgsR/GIaS3S7UGKX8NqeBv
BpDjmC9mfQkCosPPV/mjY0JvSMtiKlCbfOuxY2hL1+zi5nZA+79P7dtW1k+fPwKds9f1+8etY86J
RgLHIfuH5XljO0d3KQDYWuKW5gYhmv4Acf21AOISeDFtLJJDjthIKYIbz+tOIGhC0xChI8ffzWJf
HDH/TJvyqjKA3wS/BV965LDcrEHDK75OyvYvZdydTCMA6dkTmZ5Da1YXk54fUFor6pDNlVGiRw3a
ahUEEyg1+Qfl27u8C1ZtUmzzZqRxAOjgQlylZY86VrV5fSE6UivV0Mjvn5e0X89oX6wQN7yLwQ/H
rbsG0rVh9vZzZpYrQldaXfErFRDfuJG/RS1vLGe69xIEsRcTtidkD5jg+Vkf6FvhNo0AEF7fz3G5
m+z5vtWD7ZD4L6RZHu1lDCVo9Sxpw7K1D9XcbXwTNAzZ6FxG+1bqa60Wd9zaPwsIXE6SFGsNqogY
xu+D2TwXRnJAnXstC3lJQKC3pbEZCw0WgH6dQuZeqlqGtMy6eHn5zU7Tm8yHX1ba3gocCAidiiZY
BKv0dj8F+nQvo/IBCPOpMQHn8uMERN4dOJvjsNg7G8CpOzbPlhJhtGmxxUw6aw2hSRrMbx0ZXBca
oFHwZhvH7ZAoLZdvIOKvulHce5amvuNc8Z1J5WCv52a8j5PsyqmGfexa3Efj42jIq9Rr4ajY0KnS
bh8vw/cMcN5qoV3Crs2MtQlF1bdmGlENm060T3kGDjJlhWMnuYbEsx3TZrP0ku0QPOdQ0sN2GW5b
jnkSJLdm5LzoiXE0XbFpkFBofXHWgI2NerxzxPS8dOKUFtAOI2mHDqB6vUMAqwWOls+/W6mhLAtR
fugPTdaf0XA82WV7M1XxtoQm2lTNJgNNnEvQTdF8CypyoxZNc4urOPJOQ9Kf2Nh2Z248MSUsy3xf
ukW07kfv5NeQm1GoEQiWx6hUryYfKrLXgWA2zh4oE8+TGxqGNiu/gutc0n1i9NPLOPe/Zlv+bp34
uwv6so7Ml6ku/xroOSSj9xtZ6MuscB9TUB2yDnBh06WHwbTPEk6JA6iMPjUPgTNRoXM3hjU99k2n
ar7rYhkV5IitUF8VIt413A0CbRuv9V9qplN0XOjD2JBTijZTCsMDyCE+cn70FzIfs2ZeBgFgdmSG
G/cmKFz64NBDiXj5G7xYj37wttximwmSfe5v20cppLwStftQ2sv1kGa3s0OGUlq7zC2GcPQyYOx1
jcqMpsXGvchgThgg0ywRfEcxKRbuqhvAJxfBnN17sIzOOUk3c05utFkf9noawJcfy6PoJ0SUwBqa
4qwG2ZQEMRKaJ98bs7MiDFtQX5Ll56hNNDN3JUo74BxiEzhKfV2j/OAVvLAXwd+jNUIdhNAfwgyy
Hb7cRunG0mVrZUXjoW4VftrbOP1LEsNqca2T5dy23shLIkvUhKb8MwME6+D9NWg5oEx0BpXU5pDf
4K8jsWOW/jX/q2ypxTE3hwUsKOXLqd5Mpk3utz2pl429IfTAiDnuEylcNOOGQ8duVTuio4WPE3xr
DTt0vewXIxSIGav9gyqKZZo7XkXH6mk1tajZBHGEl4MKiCZ/IU181flpmDv5xuuyB71KwTHAQ9DR
7xRGeq7dfFO6HrW5OCwRNCpae5tEL8BlX5qk2pNhnetsn4v5FjT7qo+nLX4Mpcl1JogZAZOZze/K
Mc7L/Hsp0qMPmnC06n0xKiLtqz6GmlXTudWKQwXrBLEtBBCh4VLEshYk7LjJs6y5GWAPCO1v4qjG
mv6aMeboQqRtvXGNfm1xXqgpKmKq23qIZFQrF72iaXbUIqtTOmjDTq9QzEJ5wrPix67qzqUbnYD/
r7s+2RjGzyxKIH6hT98k24lnNHAaETRFqc14URlFZlF9If15mgtsnonybjzzLxbIhU+vecOdqLJd
yiXkoACkVIt4Xb2tEeZ8Jo+HvOuIiuUvg7+J0NZxkVWrTHSrzfw+g9LvQjLld7pnpKE2pFQAj/Cp
GfgYL0Jf11ub3RN5oXXs3dEWFr2/W7WqA72bGLemIaU0uxtmxmAr4buG9GO/dbToWtnwesB6BUhf
QuclEIvRo4md+XaYvQwdLWMnOwO8OFA+zVUbmEYLa6v9U7ro1ejWqgDT73KRtcVdx4c5RMlR8avg
8Glc+y4C3GrPAJG4i6t7svQrNRwdkufsQbWvqubM3R56dfMUG1EYLz+1VGIdcvvX2FYTLOApbNvx
Jkvqg53lMNTuOQYQ8rdmTuC//MwS+N+zdZKTdxIUiqGWL6UHJ7JYx5DSzE7+4lCGpYPep7rOO3rU
WKN55db1MzqKoTqdXt+s9Nw/NpzNvCgPfssvgqVePK4656rQhttC047EiyoJGYrJgZNBj4IJcHk2
bl/PpjIc2hMv9GrhGbK6lno8oH7uQmVWdHUhmPsGq4BuopmXKzWTNqUoBiNaqAb98FCDj7Ik4NC+
X83ZbcxhZd3VSW4tG30QDzRkclK7NWOPc45PEr5qjaNQQHMC4/ag1d2p7I2dgVqIQe7SUuNQGjPO
IYPCnw/Fq7GEhxeOATaUt/KWTL2Z7tGgHCBBkPwaZwRDKmRNzL063QYIT9izFIegGCBXQOMZWn6s
wSzvmB5l87q431Gj2hosLCDfX7zJdpgvwagQYz9oTgALEEw4kCaD91FTYuXWr66lpyPWswx+l4YC
/BeHwv3tub7qKLJ2p3ofCHMz8NMkLNaGEaNVlx1N3iaK0WfgxHmF/GUwG2SsQrUj3WjcGGnzg2cb
8ZPLoVI/Vc3ulTX+aTOExrU+Y77cE+1Dbnn5DrKiDARgyh+zbezi/tZWO3hB/crNgF/ncqWTjI0l
2MrBu4Dwwl1bUDSpuEvPOhsERPmuKceQ4d+rwamHoth74aiM0GZTauEcvKWbD2bWbKE2oT5QJYe5
tA5Wmv9/F1cNtWk9ZLoeaxD4ZlID4rw1ajj2TXyZlvinyWh4n8K4UxvUcs9Ea5use05xOdTTpVfc
lHawUTbOGuQx0+GOdu1JTQ4HfV2b2r5kKdV0uEZ2bmxojJO/onES2ib2695Wh7YVSq3NVGKbD0yP
VseHBfGK2Ry6VR2kl4SGfuCLHrKALugCDpauSbTTjFWaiT/68oxhYcpLKJ3pupzLle3/UMcj5QZQ
88aGMuCokMVHosyh1LmEnoN7E0u47iyj1gN2vKMp7z4391Y5PqrxOBBxwfj/VT8p/fkvxKRTLyw4
rlDt+vqqBkteK55hXuymuTxl3OsOehBxH5zr4FKnxiXpW8xCAnc2unFo9ByixXZjgryvlsEIizY6
z0FPcVo412j1/5UDpdp6iF8k6Th1j2vd+NwvLjtD2PfqHNGqFsVSRIQsll0yqTirWx0mwDqj/+DM
ngAZf13Gxkn3vJ1BfkJzvU3fir3V9BkdmEXJ5TxvMj++Rk3vQvuA9ZjClhsQfWgr666O+h9pAKGw
bnM0oJHiDAJ6WwTZ01gMNyKwNkNZH9XT/RKUP1xWoOjXDg18BXGKFSQ4JLS8LSe4Hjj20MoiW8E1
49+Rq12DnL6rk+R1OfUFt8JouI7HvZoydfe4ff8zmZxvsZjRvuMX6S72UAXzpdOns+MRMi16ig3q
971Tj9xGw63eKM6v1j7UorhlC95VjXfo9OWxHethM7jTDR1m98rQ+VgFx7W2kUVnnqw4xXI6N0P0
PHrRLg6W37CNd8IYPUTICIyWclmN+vwtgbjANbFvg7hfDXJGvqa66HF3sPtkV7VKjgfMeuRtu6q4
90f5E+TgEeTttpTJdRTVO6O1btGIDl0reWmxV0D7tmNNq0smEVlA75Cbwa9RRJeYYHNOEyDZ7gGs
1a61IyQBIZMFRn6qc06/jpyK2lK4QcWqrkmqjgMY0ulPEZe3wjJ2pHwFr97QEKS4H7Ja+am4A93w
ZEjSfjSSvy7H/KTMJVoC30Rm37txfddU+fXr7MzpCSIvgnCUcJzhZC6WtqYhwzW8C/T6xEsu0FTR
rV3noYnWQnPpS/cqsAATMdDFcrdiWa71xjmihbAK9BqOW7Ku/OBvHdcnh+saob3QTrq7zOaWbwy0
ma0mBvwdf1NbqZj1TcJWmWJxdMvsNFW3IN9Au8yhncrtgrVtkaOr0aEJuCt94W/UGbDz7+Rq18rF
HVgQ6c738XKLaaX+aiZGOGTnsv9VI7jB6e7JhmAkXIA77uxCsHU2yuBY+LMWCtaLze8XKGMmKtEf
d89FgSbcYFwJguiiWjcaxObOxjXdjjm0WWxNNQOb5XWUocSXgne9dqsTH6rssLp6u7MyJeouAcCH
xE+xyWf/R2YZW4+V1Qf3HJUIpPfjddB7u2xEsgoPSk+8TerHKwDcYYvkonK91M/MRIApYgUdNzNe
hLockYMJ2FCRjpcLKgYpVDD97Op+MRCcTXaBhngXhTdszEotoZolx3tSRlnrsmv1NUdjDBifekH1
4eAn1bRE6Y1L+BQlv4yJGF8VHcmh6Uplgz7mtf+A407Hjxdla5VXqW7p4k6Pn9R+0ER2z/AJD5RD
U8fTGXUkNSJWwSbXoFyixdQ2dWHu1JHjr5EsX3lIUjegJ7nhmdCJ4MiQobLHTWxSp2zOjj2saXYU
NtPBIWgwuqfSRVRrSFcmtw6zjQ47HBzIwxzbMn3kpSguntR9Wk4Ui3I2BTpguA+L+Y2HvrpcTHYM
A7r/kScvBtsPx1azBnrF/JbjQ1aSdg0Conf/oCH+J1lxLkE7+KZuXnAUr3ESY1WTHNnj63VnxelR
Q+rC/qv2qIy+t63i7JPnKBruqL2Vf9fppzrOP15d+07NTuXla5ooVrZxQll5x8vRbYUudHeQxBDS
0tcOpl/FhGXskgjWtsr50PHyCLaUhwflRKnDriZiQkbAGy1GBEn5qaPdez1VbOE7dUwUH3McwQYx
f0tuoFjRQ0MNoPOjzesRjtPhouh5AnPa/mnknTqZWazv2PbN7B4LKr+1Pd1yRHrEMilfQFIdQlqd
KTmHOZv3tl9tgkjfFslL2g27lEvY1HYZ1EstobmMWgemTbnN6qjZ/YsykYVvb7tMQ4xM2zZ6fR6h
nBpq36Kkyk+ykOqcki5XJNDXlx+YFwqCwKrQ7WIwPI4hsneaJV/7Dud7Ho84AzYOlbJJlPE1ec2Y
+G9LLGixCzS6wftudhH4YwWtzLX+kU3E3Lk4qOrMR4bqMT0uKItGIf4Vm16KaWfW01rZHRXb5VTq
qXvXqOrNyH0ovwPFVw6U2hwq5mrhxlgxcpx8lsU2HZqf9ZDs1KExGaGKIFv+zOy9hoqZt1dzpIy9
+nMw1aEaerbcxzYaCpa1H1KeSFSAg60+RJ1JZWzZMupxslKy4lK5gHUdIVVDSEM/orR7Vl4KviaN
D7BWCOMm+n50nBM2Un2EM+pri+RCDompQ3jCTLbNkpwL/GIVCxPn0Tft0XVgNrPuTIQ6VWp/N4yP
EH6LdNsh6qejNWY3UfVE/HPGG1/XZAIcdWkNKVobzpbXTKW2V4963Uuowind5jI5W8Sp9KlZK2Oj
dbcNXXEnmW1f/Xj3zkGLAjbeSmLMS+1n75NsvbYQB2u5kZRTuiiryewLWPU+wBv11qObHNX3WsIi
JJV/KGPDq0d5sM4DY5ehPEtaWC2/RVg1B8XtEPgIecHixzHjDDf6Na41sRpHkodDf9yyf9SZ4EvG
Gim7guzBycT/UBZS/ZRaZfVVHdGa1geUGM2RdBcoMEav7rECLSDl1OjonFqBUO/kunLL5sMZZbMz
ut5z75o4WmOHlFUTxGcVGh+j+8ymVmEOfJc11nIQxjWfaunTVnB98TeOiSliywzIVowJ1kLZPPeJ
fSdpOBX1j1hpNXGMgKcRda/UEbNJ+LmeUon8EY93nIEse0y8Qh0alzsM22njURENcwzIlK2nGLvJ
raLsoIbukf6ia+11bwMTJI3AW6sz6OrtATykSo+YPQK2fH5iOXsJUY0E3dqVGoIapDDNPY/B/DQC
4847YfrbPzmhB7OoFl6OdAzQt2q7qytLGZBeWtA3fkhWu5b42uTluRN5b6t/Ub/GlGpBc0nJ6CRE
ROpSYReadQwJnouMT0q7hAn0XpSdIYzmF0yyBbnhrfugOL0+K09D3XvhXaxy3rlMeIJ7WjsnyxvQ
+PM2JpdZOd3xqzyYR6gncfBs9PziOt/NOI7qfdW+xU6T00A2q9iqRE2dErkQrfBXEBjPFlEx5kvq
5kYF/YWGhgBGoHvWM/NeYt/VZT9Vzm3BJZ7n7j4ovFPkD/u0/du7HVFHdD9oyXXGZd6MiLRPADIB
v07yMUFDyCBwaozuoNYEqbl17dEnDN+/6tp9SlcoJlFZOBIys9nQaeVFmZzRHnepHawtPBYfV6i4
A6C5iZTWoU7fJQPR82rapESHswvLlvsBuX4LA6MOsvIbpWo3kXRXfkkOs++vhTbIlSjpGeDORx0K
iE39JWMwwpY3XdKjfZKUK6k7rydLTRzL0gfZN3Xe1PfhmyNLzhXvMpwOtZnlovJymsvetFAL1jes
BMtT6+mGsfBKrc1ULeRGWJi4/d6QiXLaP5wwNfluRw6yxdzNF1kVV6b7agiZ9CWG7NgmV8rlKyO6
wiiaFh2sPS3Z5aQ9klwczKS7KYgtqqpc00cOvlT3ehOy/MxUbSyrWfm15n70X0wS2kF6g07SGg7q
qR3Z+iXDKX4JbjDL0o/VdMesKx+ZjPOaS1H5fMpSqKsNIfWT2pooNewVj1UiCqYG5eElKcumOQs6
9EoSgvSQOvxGdxqxY2b0oq4PemAd1OkjQXfM8VrRWQgBY6vsnNpVavHL+Z6ui6shchGzdsMCH2NC
3MnyaU2A/2U2wTEGTq0ejGPI8VSbtEMaHwE2PXW3bluFES1LWuYXl1FKbwvXlovwr68OTT4f1cyn
dn6LbSGX55r/j6azWo5bXaLwE6lKDLe2h8wUOzs3qqCYaaSnP9+a5NzEMYz0Y8Pq7tW3NWsX0UdA
erT3v/+V5Bhx5aumIK0qs106a8DiK/Fc2VFZOPVEEWpWHxAxHRkGFmNEeBjjMxdfMr/KS7CpGYwO
Xr/wqweqVLgw0cf3vRfc8Kpq4o1GSQJbeKM5NDgVuppnGu7wpHVZHsAVzu70YpqT7DXUe8L5kVjv
4XXJAgii2Ckq+K45b4GQGQ6Kv7XvztDcOybNfqr2ZI4fA3Zrg5wrEp/gIkoBWyjKI1mqLfBBtNTH
mCWgtgefDhpQLb3xIzbqL2TUPZ+9dC+xbqgXjPERdWQ8tq8GWDZHxSkGeOaWg56DNcpP7PC79ikG
c4rKn/KQEPotEJLMvrXN9rUP6SImhUVMA517kDlGgvwuxHeQiGcuQu4BpR3Lf0UakU2y0yRHKjhp
wFQX464B+BRoSYorr0wo6qzS4UGIs5aeUbJ/efq1xkiScVrj+WBZM19MnZvcPUvQordrzh230043
ujMaexLpLgIOp4vTg+HPv3j5B9Tg5hs7yHRokfSDDyz9j2r5Y47WcQy5xRxxzrXsEblYZRy/Xczw
hC4I1EPjAxZVdXBh1JePJCOnHd5k0ZvqwoTuuogYlDj0dbsJ553B6cBR6iHs7yhrQfeM/EH66hjr
frC/y3RgvQVAyygIx/Q14EoWVrSHnu3a9T88/2EjbKcTI5sduy6lnUlH46GGWXdkjq0TbN7mI7Cn
LtfmvmBvVSIvsH6wiSyCbEGuo6wr2bRYsDbr2oTP/BrvY2gyGX+sjms/QFYLCYI6YwMabi/9hA/9
Q9PfUsIqtLHMIb2emZUGJYvLpFRVuKhRYDTTR4P9EdFET/frkGXihbr+PSby4MQYI+HFlhHmmlsf
XDpEWoYdNxfNAdUnx4uJXLx9zJMxowaac7aVwc4d1f0JN5UIThvc6ooJI14n71Bg/6AuRd/Yucc8
Zhgx3hXuvN7H7dNxGZI//RTeWbl7LydCugt/hrzyA+cJArab4WIuJYprYIvKU+b8ypH02+wlSccr
EI6rKftwoZSqIRvUIKN1ky0gK5RncrlnCuAlMjhyGCA5XWS0/WgI+B+uzcV9oAHfcWLFpfQmd5F7
YMXwS7Q+kunb7NAknSMk/NenJ+v87sMAgYiLYD5ik9mxYfLvKU+/aWg8xHG9GANmuGPdjfUlR50U
M9kBTfo+ON7zQuQ7HMxrDcvCg+lkXWMhJghtD8rp2vgjb1CzdMbyMBTBo8wJma8l2Q4bXa7mc7Bz
gKx1lOUOeuMem41YAaMyaB5GWfze6NrbgGCELHLOEe3LbkwOkhXQdaJ8LdLioWn/q5wGWmFoMuPo
0HYm2bKYzC28dOgc/kqJAFqrZhblHl4W5fq90T+mpSUMhCWWkq0Tbzc51gkDsmw/Syr114hWabTh
Av6ROOLSebhbrlPeUaJ+W8AJhle/u3gF2BVm1d3o4nDp9ONg607abSgGdiARLU6CQfMDhRJ1PwCh
aYCw6ymGBGkO782qfipdoraYCWeSCc4+JO6sV2v8lFQxauARmPJLc4DU58tKjFMoGJJGvjxfqJlR
VjPqmROBCuf2Wb13lPNZLDieBECThTBPYF+f2TlqD/b+Vn/MTLg2ksMEbIU5i+XKcFP3j063Ro43
Z+KTOr56ef02ffoHDOCFqDKrwH5iv/8dXQe4kaNFrrKwE8ag38sMQgfH4zPj4j9wUd4I5OapHM56
fSuhyOR/XJPM+hjzJwpd+LT0Fz9FxTEg/jPBnLcOEGbCRuljUXUNPB6EFjFZOEEeWF2LUaF7FC/O
XobdBUWyIMjDsh/3MnbBUewMDzVojrLCzanYFR4Gcf6kE8qj+Ls1pyvRxa3uiBtIT0iNczH0rR4r
hcTN5ieBbH28KDnsfESWOgNHMQnX4lHN8MYbIfuFH2zhYAPsKzo0XY1WfpjKV2NscCZI2Rwf6D1/
CFx0JZ4M2RXYtf8m3xb1nQdfUMCVNBImBwKKkVIR6Vp6FW6UYDDjgv7wDRIz3tl1BoCoQ6/xr0AT
nsl1YmelMhHhFIxC20R2MJugQ8P6WJh8Mm2LCVnNwuN2aROR9Mb86tb+3mQNZPRoyVFmF0yG+Uzc
ey4khosez+/osrvDgZR5RusH/GNZO0jiHuMQpSDzO4366615Yuj43T6hmOm7h+TDusAWZoHkZCgi
zRhCH78H6iTsCE52Qk5Kh6APuveCNYoC+MPbT0Ey0/fJjZ4c+D7m+itR9OlyYjj9kpp8rxDFxYfC
vcL0wrK/leHgcs04kO78X0VegHCMLXlkECxKWw+HpPkc0WPFa+UTk2t+wkNxtSCltEABk+dcAgbp
C90LtV0yo2V4Osl9krjXoTXDL38JCXIsdCrt4HxEyl7ea78XSSb23iMPyJzoOGHOSuafJ3snR6Bs
Qsgftuuqn3Yy4BJ+x1qPdnwPPKK4prRZKLAiN47MQ34kkkyiPlrLB8YumwKcxSx3dQloAPkXMryL
IEuK3jqOJMJMOgonnNR4CSepZj7BiGLRymX1LTtlGAedR51fdrkOnzEsku0bfeuvZZ4I0EynF3nJ
9vKgCyPJILgDedJFJnyi7pVnKmLFoZMep8iCb8ztfGDRFj9A9hkX9wFLgj+RQtGda+buul7++B7I
+AIJE3RsUg7oigTcxScmJkgDMl4+/4J07QHo6DYnK5qbyBfWhCvA7eLkWTxQC8R32hfOML/l5/8O
nE67Aqd8y6kMuHCuNcj84+/di3Mvp1QWUhlAX8bBYR8Zq+u3NzD4/X2QhsODFcjjvR7sG8xPhhzG
tQanI+DGkMhBfO1sh3NKsAWt5gcfC1lkU/Ha4SzkJAxwcs+4Y7o0JtH8FoiCU8xd4T1TmlIW/eE7
/v3fK84oIkw/M3oZUhIGzaPp1oeIuGVeQ+tKGPWfDe/0zpVfYK+MH5Qo73SKBbnp0DJMKZHikZRB
7tNqbdcLmSQtJ4V11YVksWQJaOlYFAFdCHPZZdIymMwgIVxLOVUbWonnYVoi4cSwaaH/bNhb+KGM
K+BGnXLUhHbxImzA3Wb7nZPIMyVTmWVKftu83ubn7FQExJoNAx693ygwnuK1+PQco44K7X8yjBDO
4+x/OoTm8IuBSDiKv4sZ6wGOSRaIITJQ2VwUDx/6BnHJ/dkq+qrWcJpyFdgwuYYx0EGerLfy38f8
DjvnABLFfeiInukGMvvZBxdCm3DXMhv+OsIv6G/6HnN4tIC+pPhshzfSnbqXF70iu19PpZbqyogc
Qob+8B+rLueixKJLrY8Oh3VDYAgQ4NIJ2/RZe2ZEkfCNNjkNYUPEwZRvLhEUjewpuo10LDQsPcCQ
atoVqUEMgeZMiyQSi8I1BRmY9rwuIU5VbgBOeHBbU91vdF5IsY/NvfYpiN/N9kFl8Kg31OOV3EN0
DULcRXowVQxP/kUOmdYPE0oi3i7oWPY8zqpNboakW00KCN4P72Mpkoi9TMOdHY3Prm2cyFfipwgI
PYvTpzQZo3qTuuZpnAE5jDIuGFBeLdfLuGFKT8fKzui08aITEFb3fGED4EEWHCn5GE84GSwyQJyi
3Zjb2MtcX5aftAUtO3/Ip9iRyKa/HIutR0HtLuWvj0REsLh6QpMEdWKH0EwMR636p9Zl2F1wcUPH
8Fw+65JcjNA6O8oEIpnrSuYmht2VDhlnrieRDRQhQKb9Pb1MkdN4EUcsAvcpdp42usUrYUVOKJP3
fe4eiyqVNZ7p4Q3Wb9NuafzUscMIbLtTmR4G+E3l+EhW6veCnvvRv2PCbKckELX4rQXhu0lXLvjc
ZKQin5Ajwlwkz2OI/eEVe3K7+KTQM3YCM5MswKAUGBmgXhTTiRuMGPMR+TsREGDBEf41WIGGiZYB
dBPKxTFp/lnhTDNYQRy48d3fYBH3CFeJYSEaavIGeYtZu2QnXMQXX/Qs2Pz3yh86++M9j9DR5MtS
33O42e7F+iIvZPrOBDFFBTXqsP5T8X8nLu9R9omLqQOH7FHIM/NC7vAhrTBniL7HB/3d3+PgOaiU
0t5f/H/qbqVpOCUaMOY8QJxWWBqCbAluVUv+Rmb+lE8ncEE+mtzBM5gucxIEhu4501OFDcdJIzgM
R6ASzdhAPYE2cRykyV8FUpKqUmcbZMBIEGbDgFhm5cbkDymMJTyQWckMqFP3honLCuXeyCsAZGAr
GeW/tVMsRdhR65t3df5VHku0kcLMjZeYlfUok4NPMwQ+xr+8TpgNU2TDryWrMAL5Qghs8usbaZCU
N8n6Vebjx1qml4vDmNBBdEu5IJNcWYQ3z5J8X4P3HLJGfsDpR07wQe0Lyrb1qCaIXpKcDEv/IySC
3CgYvsJO/WCSFRIhpXTna8hXc6vUXRUyBgqychFgFr1cCBaG9yU2xQEZ7dKISCTtYYosSWaZjZwF
/gSYuLBkCv7zEaS5aTQksabN1L3TRnEiJL3+jl53Uu9nxMIPnAFzVX4hp3qm/NPAznHn9kiezAWp
+/tx6TF6YIzNLwSaltN/YK78R7cHMs1bJFDsx9d+/534c++ddGy0YdwALgK4+9GF95uYxCXJB+yK
j+viw0RGR09+M7960PjydMbOwzDBciUqcamWzaaKPN8HkXU32Q6S9+AM3ZMyrsxse76EM4LxqR5p
xEWOXuLMn1JhI91LOXl/BaSGKc2iC4UjR9xRSUZr0RzR/BI3AqNYBBdQWVEwDqQQpBWFjH18kapw
f+Tg/DH4Hp8ZJ3gJ8dkJQ/CwfPT25MQgFX/Ley4Clc58ynDlTstbn87OByZ2VOa3vIWFQUDxr4kv
DR6bjPDdjp8+kgQxoGujQwIcCuMs9hxWdfE4rU8sN+PXhebyyObXgLGEgY2RWDJsuSj8EfvMbxDH
imh1MGNjy/Gy2Taf4DrUxisAEDE//puY55PMdyc8Y8bOj/KTmL0gNdm6jEdiXmIPsYaNKGuN08D/
HLptOJiPLEGUp/dTLD7No3IleDvdvw9B6D40dgL/kXGS1BPAwBsvsTXv7q/OompHKhSeQvJUQfdQ
dAL2e5oHgbpuM+S/KCZB4mmFFYdSiEgr3Q5b3DyXyXDYtujKg6dVtoWuv/BjmVM2NhJmzU73ia0A
o9UuC5H1Xsg5wetiwZHS+XTSKWjokMOJdOmfK54MDYFfEljDIYIL7CpNZ4LdT8IGPGzhrQcyIjrE
+apnOH3zI+KvsOhKB7jyfwfSmZZb718mhm5g9MRiSv3Lv9eVZ7VkOf67vjSbee2IM3DedGf52xBh
FWOS4I13TnijoJ4UNmnH2tipLu+iMH8IyuqYNMnVBmAxBiMsmCv4PbzmHL4svWWmUODdJbVxV04/
N7gKeS3v0CmTBwPAwF2T4yu37Z9ZG5L0MWXE8jCGy2Z+2trifqq93727fu1sMlbO5e3gOwd5CKyg
jmQUrN8oKj0UvbUXXOSRceCTL6lgigvcnwa/5BxIUHE8IE1FLgyPyifSp8PV+B3n5p3uPK5ruNH9
AzuP2EBjphejY4CcDPAhPgoevVjQezk6miYTYjMlTWRW02fNgVxYc2N7bOICCtGOlLvSZAdG4Sfu
SkBct/V+S+J4IIPSaRbws5qcxDb9t8N3fE9tDwESARuF8YPviGUMSHfDH2XZsaVUoj42NsU0/Y/c
pKWTSWY0iW0MXkYB1zAg5QLPnr3kAxLOWlBkHBpuRW8JYhcEd3kYEWSutTR3QvUMQ9mxTlwXfeQC
ZlonWTr8MQ9GleHBSKh3zvRLl0AfRHWlmOoyd6R0+NMm/1WTF8dFZrgI0LcIY1Y5VwyHQASfvzhI
fP0r13UeUcv8MYQL5JrJ+fxubNuJFXfwdRybTuEu64dprZcjyMC9cqwJ6RvytuMWrPmywBIufz1d
5qEhdcu7IuDY2ZxJSSem3TvXEzZzkv3kZ4Iz7W65VSaHMEwkhFQzGUgYyMgHzgkDg/DiRnkRchAU
6JcrzgkWaMp+W1jzFzljujfTEF3TBW9H5OXsux/jSjKa89MhS0MH0ijsPepqid9Q38S+EOOXbDat
BcpAnpBkzdDdLETdBO/piAhd6ILyOIBk6Zb4hFEtUtjbCH/v57T2AvUwqc8W5Pg/Ta4bTzeii0eV
WDi6kPWyfxL1rI/r5fdKFGLgF3nOVvNTnkD9AFU5F9wPwS+dcoZTYqEKghVUGPJs0DmGLF2eLqRO
p0K+BFA+Ty/MS1ygLl6bBjJa4ycTUOiDZ/OH2Qgrfvubt8iQ0auJT8srVEySNbfH4J47crY/IW4g
HvZVFpuAdiEo6/is7TS7a3ma5WtoLQfDw3aaKTij0q29lY3OU8zgZPYrY3Vo6Y1FzrtbUpWccVZK
U8oRF+4q+Qj91k77rMXTifxrP7I1XXX7L4Cl8y+Pg08KnoIKRf7oZRGplVIkVzHUuF9udN+3iAYl
F2+U2TLo8YKTCUzr4VE/28Y1qoVHFecfSrLg5Cfh/OYSVBP2pqXkLAfZMwYWappP6zb3/rSPo0dZ
BSO5PgpbYmJKa9YGUDe3j5u8uIdorA/cA873PJIYA6Zhbv6NpC1Cl0/wOLmtkx1/U47W4AAHY4fX
ypLoA9oNYBhs1hE/2VjTG+neeH4lsMSvsbf1kSIYDzkKQCuhKXPrCZaz5PxJAwB2hkWA4DPL2AK0
cGakkAT76QOsi5xRzUiqsTMfJWRZTOUW9t+DopbKZxCX8gakM0+PSuN6dtx7tluRt/z8rcoOYfrr
bEQHIeYThLxl8sbreU5FtZ9sPKlJTEoeFgCs8sW3vKv2DIOw/6Mp62cPS5EOJTQUuEehIV5szq8e
wZn8NyQ95u8jFLOFQgd2vpJu4hi1/kfDqtuC3tSyPaZA6OTaTJz1gNiHJJQK7mzjkSXjmUC1iJcB
LCCiCAZBixjRO3TPL4LGpCMwDcMxeXWscAYp6CBMk1/LVKAQwnqCvfxlPY9vDmUCMHJx8+W02f72
NajG+76PHmOXlnZFQuyQfMVwKp+J/D9vAe0zytUA06MIbh79b8XAzXXa/M3O4s8AeEueydldHqQ4
Gyc6uev2lWSnvUReTmPX80IdZkO1nhctdLvMTk2Z89x+X8bLm1usT123LlctGJeyA7qz+YK/bmNI
em8jLm1YwcLHkrm0b4UPnw7rrn/T8Pwqmg7tEP4og+KzK8qvLfluxgzJq3X+L7bid9ugZ2tVog4d
c3hy6u1ozubjTNOUqzPdtmiMV3wjK4ACgx5u4B665t3SIB2LMN2RbXTCZhVQpZgZWzCM1QuXyep/
nc353l3Hkior727osgNOwXlFrI3rtKeDLqS6nbNryVCb5484k+TKf3CY+XSc209ShxcCw/Pr6Ftk
ooYIEpw2ACRuLSVkh3NF9ys4a+TkGEVt4jykx1LOG32E2fXQpA7VTILTYrrPM3ytF2WNCyw0UfhP
HuOwAf1snwgPE+G+VeR40dmusf90Rnsr9zBcqJqrwJEzI3wlDLZ4y0vYrv9FLqaHSdramXbQdf8V
5pcfvT2/ETfVvo0EtHFwFurO/Cr7DrAfLt5/RWMDY1IyAXozT6QurFRCIn1Yt95rgoP0ElJGod2O
XtWarIFC5cpuXUQXifQ9Samh5G7Pa3+reSoqmC3Wf7ohw2JgO/6RA1+BMSXF94GatmpQJjb6HcnL
dt1iKXhDf0uDY+L0d8JwSch/d7IIs4vqULzChDLgxvlSbfMd909pYiRIcRa2l47yZlnssiWETUly
dWfv2Ki8k7tmLrNgjrTY9opvzn32WhEXbTBLIDYo77B7Niu4t+38j18Pp8BqvysxeYPMDpSw2OVU
03ZYXmFFHlTg/0yUWQgTkvJr46k03pFMBZs8p+kXI/PJa6OVM1JOYaAxD25JgZdrLkHplw5Eu0a7
r8gaVJ7G1JKRxeCqdn1gqPRdONHj5MoGieNbJbUJMxNIr6wLJk5vUdMNwWnbXWrkKYWI8JKYMz3v
6bkLniRtid2jPSuIm6hkTYkyckdRzYxUMXddQJWH6DQvRESW8wo/UPk40iCmLz2G5b4V3fnZBFsV
hCezTj7sRlxU4s6gJATBhIakocFxJCego0+3cBmErS5CQEYLUTlzob8MdidnThFZCTvC8SNwaLTN
t0wQOmD5nLDU3Y0lWR3oZB+LeBm6TzNeboQwBVv1y7ZopLCV9Y/Qj2el35DXcZuglf+FUho32ikc
iBbCGLa4TNovwidB0H+UCyXhExGCPaxaV/n82pLcg6rd9wlpH9snoYiZJLTUGl/9bblRvDYe/ZvY
hzk9iTHe19rPuA8cBvqKYheQk9yRSCTYKttiwZhudh3P7Y0yq3QIV9XGUqPPEjGicW5/CsLSwumr
NhX+3ifp4cXNOKYgcmPznZzM49Cndzh6nNhjT+MDrCM8O+UphCPUM0Gdjbpm05B88YPwdqLWkcWI
w27nDs07C2kWxXM4Tn8M+h9mbNy5m/ekfAmDn2Ju+RS9suobdPUkZ9YlPkR83BCnN3yFB/5E/Fhr
wDs8MjUEZg3VrVBsvSO04k+rqe/DPv4Nl9VNUNE/h9TqkwwWHUqYTyg3iI8LRyz1j0o24EnK3+WL
vtNbzO3EF32nlS6q6XVzzooJcza1HFLCWCB8QrvPF7O3zJva8g6X11T2bl3eE4+TxEDxNMuop+ik
nW7d3L2erPbEBE3SDjyyZ3ik6kGhTjoNMT3OqFUlte1uyN19491CFSDcuh3r5yyeTrQ1ehWcGYfr
nT5hmNSqL/5MaeYvpL87+gcd1Xh7SILhUm+pT4EFHVSLkFdkz2Wrpih/qGhNMqiaDyUfaWlmqKlu
nWTQJqWxf3RAQhCxkCPe/DWdNDkP/Fq/N0dqVSuAHJbCNZW6nj4UC+WgeBck1lCr7CfITq00SzRl
WCXp9JOT8G/FfdpYgzpoTR0UXPuIHSHTQ9kZ2lOffkd9BfBF2jXt5TIvhcp8G9+Q7HsJeraAnNIb
1corUSVvh9ehowtU4C3PC6k6ch7J02HgwuIXIjVVsz3ofOvqMWprDl68oX2g9OxB0UudoPLc7txi
2BtLdkDB2DhT/rRrPf/TCAH52/mU0Od23/TFXTzThoAAS8ZaDsNpRKZ7ZMdIHxFE0i0MaIiBEaTg
k/RZ+JXhSPGYRNtlOqJvK+jFjXr+9PzzgSTGnXPmbUO0S7zpSc5K3ALfAzeHZ4OsNrqg+Olem8Dw
OUGj5518aoF5OsmfOpO4k2yzPEmGhShV1ouAPr6bp0Jnmo8hnVkVpSNi+BIWpLMY2IQys7GD5q66
pGW5tPIbwKlgqXyTlb7ggl6EhPlYD38w3ZGrYRd8kwn2dxvxZhzDEJ5IOteGkAOHI+2N0StAa1fZ
buQ97DfDNZv8icHwTVzQX4He3xfs2oIMD0f+FLH/wbZ3C3KOZwrrp4XwQbIrBj++MvMHBVg4YoU/
QNZEUIV7xoLop9pDDH1WY/CbS93r0nWBXGKGoqkX/sXXyPJtFxEMz2j/y6KZfvwTtcWIsn59VcWk
NUSnrK3O9D4ayOqrqRcksRhI1LNkry+sUrPQXYuj3aMpRB5Z5+EJX+GfTPG85L+z+cm8WA1ooK7w
HNgFlUMAo3ftz5mPxq3DwlovQxeTBE4/1ehnTSeifgI/RDzxYfZQN1NhbPYMN+yv5QIYHOPAAfvl
fvXd5cookqr1lWivVSkMWlfQjL3KoTe3jyTKtklGJ+evJOJz8BZIrq6qbbjtLDUkBZlrKU8hSjEU
b2cMJl2CrcVTsskBzMvghVzlIkg/piIYbqN6ukNt+CAczEolm3InlTirdPCsIh0jgpBpjiibbduE
7PKItlyL89om7TMK2LTmr05pUazQ4hrO9Tu9fkgtWuium5BAlWW/WsgpyPFa8AiNbEcJJYP16C9J
CYNxCpoWnbgkLb6OUWINovUa1+P8rjQoptgTvARqjNZx9/LeXQSC0RnGsRyN9Jo2AifdU1p23CUV
TYWHP+RgvaRlcGLfP3ykm64EzTzuRjZZUK21RPeKGLgVoEs/N6fEHW6nICIO1zi3Cd2Swsz6mVTM
bYshV3GehxFWuGz0AOqSiFBMHlq39eI9hMDra7o273RBI/8tW37oMvfemdSxJJ8fNGRR7Xi4mBTV
UVHNwaxXB4LjBK+yimnSVtpddjO62wMkOZQhhdGZenjnS9fQSwGeMqAWkt1Hc3qhpdTOXWmuviTp
7xz62+/Akd7RjUkFpv3XDWEkciNi/7YnUuQN1jcfLSHH2bYz40AbhvHaOgPdbN35wbeCJ4FaS0nb
2jxDgyZ+tFxHvTrWbCSKYpuct/iNVvR/pinYZzDlIYghr14P57Pxa4qa4CpAVOsTAWqSxkV7ghbE
xCoT4qLa+/Ds4XU16XkzUsR0bUX0RqIx81KFJDib5btjhCdcMRJ9gKjytKDPa0PE1EyopFqiP7nd
3l9wcm5VeC72RW2TlT6T9d4dF8pXoaKl8Y0RRnhO6a250dcuo1trV+fQS6cvSTvRKjGd36IU0VN7
9h5n/kAbD3K97aQALl8f4MoljcMqvtQI7dWr9i4Zd/nschcxlB+oLT2Nfe5cw0VGIT0xV2B7ZDIV
8gImhg7UJQCkQvrBqH3VFXMEPk7iO1Fg2CkwXEnc7mDpwR4wKWIC2b6gaTLsV5Q1ILSMOX+eAK2j
4L4bCUgXrooFoCAj1Gd/Ir+UP6VP9LS7yeZ1H8z2o6J7hAynONlvpKBISpiU3St9XHlnAYa5QH1I
4eF+3gsYm+jP5EenMAxvxCEyud1nn0MHRFqMgb3OK/PB6q9GH3k+U+yG7Cmo+qUySNIUMtc7uTu2
c34mqNDHzf2mjI3uAqYr+3jz9xNVHCBhFo1zhs2ibfN8MfxqzzsosGmeg/u8mm42IDnl/Q9LdLFa
hY8rnk6nIfaC4kC2gORrrOP6fsJPxQbCi2EhLlCfb2jpBdzrC4aJ2/7Xk69ZnFfgIVLtcSaBPK/d
NjkCOp3JzlfQijnEMaYEhIHku7O2tB1izvFGX8jZpnV6670M+V3Dr5QtG9Uf7mDtSJFrSSUcMAQY
AjK39kh3gbPWwsHk6W50pjMcsLOCYNmPDLdGyCjWYU4ebdYm3+hxr2AGJ6RFj7FmiHz51QKl5AVt
FFg6f40xCJH24Kz7BKQX7Ja3XdBsMnGmfNd0zkMuupOcLKC/uUfKFCbIGCvNJ33BOolxdUq22sJb
Uh6vzhDuAz7vH6XwSKfq1FKamv0EG0rpEYWJGYFB+MxVMErgz79SEjos12ReD0Ew/8Z8upPTKGUP
8+m1jwLw4/NBSgmFIdC6xmbbigriFuYu70JOKrcF/9ZIqufCaG7TtadNHVKkmH7GNFv1qV5hLBKV
/CFJS3zDCrcWlBCpgV9PMQZynqhv1yxvM/m/wx9Zl3KB5eLqlgnfYwRlvlwwAPw2xXPXbXvYfBIe
1nXXpu4TPyqi+piWE2xLfgeqi+UyrcZdlCSqxv2kr9Bt4dk3Ue98U8OEfThNd2tlf/TuRHM22pn6
0A2YyXtuJj8Qyx/CIcZhuqGhOI3HbDoqZoaT7D2q+G8c5Ntsdp+ZvX7zuDMDmYs0ieH2m3/QZyTN
+5ezMwi8XSz7bURQ00jsSzyOt1OSPTQVNdwatzGUX7JiebECCnWtun5Mpn56HYfgjgywD+4OfERD
9V9Q0iw4cOBYzn7JzpuzET7Dikqj2D4sZbY3YgB9WkUk3vAnPTeQt80LI0ZgDEFm0tepO3kOXd+g
n31WAthQUSbt25ymFhoIu/FQ6aAiNvXiWK4P5zD+SoeL6irrzkcZJIYNTUtr2fuzQ5fZNKjHkVwV
8wl5Hn4pdCHxttZm4AyEfnGYAUxe6ST3kRtwm0HjbV7RzS7YjQohhNsr7iZ8PqTxhoX1Oxgg/WoS
j6xWxrsauXtF+5z7oA6qm7rgGIxhAW5goH4cuEhCcpI2+1Fyd83nmzb0bmlGc+303RvMFZ8XSJB+
j87mU5RRkZi+ru+Bnw1XgWHQXXezEfjiecsRYc790jWH1Mv3EJe4V6m3niGFcc+38VKZtwuCF0CV
9FYi4K6dn2ZK1q4dWvA1bcJIG7K9zZjbTdvjsU6ovAibXQg20ThEtscpgVQpOviDcWsX9n0YNQ/N
UH61cY+7wKfw2cto3uedgLmu6Vfx3BchIHJ1JuN1eEgn96SvdTMCT+LphvF92JzvnLGOru2lplAJ
FHg+k+xqx7fniNz9zDkVXOO+htvCx9PFYp1hWWmxcv2SWCNaYwP1mEr/DkLgY7B2xMin+cs6rsA1
4dEDcKJu+yEMk09/NiHO6btq5+TdIQ7SX8RYH3srPg31eL8G29FybIJe0W4b+9t0nFinhP5o26MB
7IyB8hTwiiG1Z/JFDLLReoRuAFe+s95VPjxFnvWWhPZdAPlbGnbdbkghrXFn2iyGsMRKKmsj04i8
cpM+hMidFRTB+NEQuXJ70jon93xKh21/BqM3uFYWwQo6tD/E8M2NuBAV5dHEyyhTAYZuJlp20oYi
oMx+cJOXbY6/tOU9eZxDBW4Q4C46/SuI8kPnTsQB5lNWNsSioH+hT9x069neK+62ldAV16WrmtM9
0Pb2p2VyVuelu6PXLXWC6fRtSDua1VHQi1nltuRo9GkLQWR8svKnWQ5JFx/75Hy9JeNXMg6bq5nd
sFbyNeeyvwJkuo1oqGYs5aPn539Q7ERVKYlVYMYqzUNFmZvZrPextZVX9Vj/7pcESlhWKqhyQQPx
l8m1uxvbparVSYfruKMtXz1Pv4tqftbRbM/FS9T6yTdlQStQdSbGel1k3ZvVZggdsi5H+yf8Wbd5
nB+g8aOU08dQxf3SISrPmXWsfOq3hsR0UfDW76kyv3Qof2cq3zcCnGMTvg8IziyGUWOkQlV9+NoW
XMauijsasr4ntEATkCgfzHLIxiHdVKYZPSWuSzRavGa7tXJu6mkkZm5hplkTLbppsSqLpzSc4aZN
rK8C/ulkQ1PZ1J+vbaf8tZhOude7q9lKrmvH18zoom4ztTgjuX4hraAJSvt6mJL5s+2pmnXGCnqJ
ajjOgXdv+Q35iYHb7/2Gdg4FOHEHihVhfAEpw8+2OdMhLdphN/nencRrsfnPijVdNpf4DExf1+XS
k3mCU+XF5e2ZzmC7PovTfQTmELv97QRz3c7B1b862zD5rONxcwPv7jxDOxKs8U/5EuG5tHbxYE/7
xp6/JDS1p+EEaW89/LzrwoY0i4veATJIV5qaL8lpxjN1NyhfzsvPbAqfm4ac276owW3ps3YtldKY
4YO2vTc9iu7jz6zYfsBozRGe12MWFuQATf5ync0W1WCdDWXtOd5+xb0DASVo6GRXX3Trl6B+xneC
+WEOn6LAinaRM/3J16aDOMReAoL69MDNoE38LVvOt8PzqaIRIySU+Z2XdftwnE/zLOhyZAOLG1WT
nAeuGo29gMMBPuyAQF/2pTUbrBVwwJ1djkBSQx+dzevIiFfvGAazBaNk73YKRNIkjdbAXfIUbHCo
lCgks/dPRNHBOFjdfW8M+8gPSUQNLTrDrqN9U+TVl7EPqxscLB2FfWbwkC2csh+e7Rj/gUOa/Y7u
4Dm0CCHFO4ivzgpJrQCH6zvYxf2NWg53plKCd3LsDjXCyWTKCyHhYE3DK3dF8UIsBXTVZe/nNFJW
wfkqzZzHsp9frJn+on37TM3PFyPebs4JHRO6+aObHNJWnV3q1caVARHXdTLnv5MciFzh8IpCvK/N
8IfccSjr9yMZSMSzV6K0CIEruJuvsqH47gcQCGG9FktICirVAEaRKZrE6axVezIEOdQCpJ7ZXPp8
cP5YLVoak6ypoI+Y0jdSYjSZMvtS5oACU51eJWewkEVekjvtJ48wVN1ATGSfsqp7MBJaYaXOLdGt
Jz+GNwtaJkoT04bsI4vWE9HnsjSP9KIlIZ3EGM85bmFzm/fkyhv+dczVhi+cvDPrquGAEpd98SKD
ew91IcNwMIfb3rylHdV1CrNJPXXp02i4zpd6cMjJzs77rnQoxIXSM+obkzr8/dBPe75sC3EZrXVB
4LGHd74Ku2w/NyFdoEsr2cHf+t5XxD+HiHz6AbRjCImSGu0K78Pi7uD5Tne+8RD3Jf4LVlLvngZY
P0vnrXAKpChBww7Xv4Qi7Ly88Rf0p6D+3iHLq34+W1/9bfrJOBo6inOJrt1sevJZSqp4qifLAogy
C2hOHBqKxbu2pYOLT3p4h9OeOD8DuJtT63pt2+dqiA41+dDsZ20X+JuIxtku7z0DzwffxB6ey3Y9
VHBoh/XXmTd52+dAu0byF2C+mdjl4GGDVdTv6UkDB2XlWsd6oX00nWw5AYdmsg/bAJOVAeFgDk3j
Vl23/etW5cdA/sf60EVY0gEcY/ul/anJ8+XsPUa5+TTSLT42NqrU4FwBmhrxOSvvIzKXY+6Vd6FR
U3tQ0UrbM8HKV/f32mFDNlBGIRNpu33n0J93aoLr3vpyRlINXn//P5LOYytuJArDT6RzlEvadlJn
aGjiRgewUc6ppKefrzyb8diAaElVt274w+zPBLd4F7njVoPPGmkGOjcI7ZrLKbGWHb5oeJbNK6fu
MT1WMrCoC1r7LDnIsT1m3UyfpP7p/MTe6lq1ZZz56HduQHD+92j4hC1wJ6UT2hhE6hwMr/ZSc6g7
yWNYTM+pu++ri9Pa255U0MjwOo0UW2peDTTQ44n0iL4NpyCILHfj1wYrAHVxz54pB8WLPmqMN9I/
A5i9US9vtdHsBiT6Vrn1NIcS+9lB/Mkr5p+CfE5H0o0UX+AD4WCjHXK/OhwsTttVE0bruUGNztza
RHSTcbRaJ/0yB7yUWpmdxIwWfMQBBjZgP7wlgG9rM0VaFgvkgfrdXdMFJOdfILZkiL0CR8bpAa3Z
1vgxR1XYfBYeSYtf0MKJ7aAe2xeS7k+qHlh5yzbD79wP72Uq0DUsv6IxouWqxCLbNWtS88fdEubs
eYYqKTLLdLy1Cr0ItPWkINY+ezQxMYoaG7hDDDZ4rE0WB31PH8e1HvJaliykrt6HKRP83rgxkfiU
85Rv8WF671WaJkrnFGsQ65YQJnR0k1kMyVvQG+fMMquDHdu3Is0+KiG2GYJ+jjUdsZzadqX9uExl
UA/l2saWOHP84xRmd7N0t3ObrLO5prXcbFtBglHpz3GvB1HdHXJDwSLHwBmGS6ZHT9jddxD7TcbB
YxLtMs9ikStRioZKFISi5Ijp6LJ1qC1pusFMaN6YaZqBmQOvIdrDonunwjOQOoPkxliPZQtBnDp+
LePykDfz2Qrtgup3gSo8vXmxt8M19+BkoJOUqg7eE9q+pf/rUcbi5E4bp+lOESyV3vecoDbct3pG
6Aazkq0/6peesd02mpqfonGrnVHi/GNl1ykyqbOzoEsiUKVDxaCUdqRZAL9Lx8VfCfrgA28JytfG
ctt3ScMM1e2vuWnRMtA3KHS+RU1x6yJjWjsjLFibz9c3+9R1fhB2/rK5K0bz29Rojv6QbHXWhdYZ
Xyhkf2JEsp3iaKezd1azp10Kp9pKXoLPtN3OtMDOimuXChQZ6UP5Bds+i5gIJevFqHZDb948r0dw
tIRbzKtPZPZSaMbf1nGPiZJFb1zjkdYxmyoM2jC9ah3hzcnn96gxU/ypEXEtLJT5c5ijRfzbiq/Y
0KHoiBlzIhCxdjmdTS86LyGHouxjKBNdiw89Ip3NIwCSit4WzSgBjjEsycVMXxLQ8jF6GTRltuh4
WmBKFBYMG4gr1RaAkXRjSu9udyBOer07tQARhK2aJbxB2ywAtI4uLM5Gz9+MLJuohdEH/vCGxcG4
sEuPvaM3QBf8W9+UVytuvSC3zKtpLV9LNKOjHG9YJElmM97fcw4tfk9jFYJ091Bo2juq5+AmX5dR
g6r9wxxux3erm4izb5OBhmc8GUQZ9S+LdNE06r8zXpzMST+yb7apoSk9PpZ1a5D1AmYGQVX/pOKp
F/TrOSlS64lvUz8cUdBo4OIIOrmit4ntotOy2zHmAOrKSAJ1mjn7Ugua49SXmTqkNbSGrM4IevQy
oGUfRgQDuR7nzjTku97O9gWnCT9WyEZBJZEUvejMtcIaJmDFIcpHcAcmbYj3WE9jY9LHPRT6a9QC
IyZ5S+WO8MN5PaCX6Xv0s8SLhi3aUNHpd/cq5Na0uOGD8BTJ8RIAiIwtkNNhFuxc+aD/f5qR09al
huQRw2lfG/8aTEceBV+eyFUmkMphyqDPO+iSj8dvKSSLH/R5eG4Y7LlMC/12MzbhYyJLTihGR4u1
nXlwXCLvxHppUppdUfoiQvtPSU3ga/pBunnQY3o+DPpxDtubzdlgJMZz65QPrWkdaBy/uoXO9cP5
02BEKF22CyOTs/otbqTflnq5VFl38+3iRQzAAzimDApqXJHNh3bkOXYkIFqT/jCwTdZeo9EA1Ify
EC88o2hcIFnk/euc0EH2m3gflwDCDA14BaqZPf61K2HIe4mjOBwyWW8aK4XpqJEseaXczAkvJ5yg
CPHs1Y7mBs5h2H02S8HdhkmwtEgSaCNj4mJSVIPsVzMK71TXVs1MKfwtEFaDNcbOyCr97liIJxt5
8gCNgJDVNk9ySci05DqNtaMfJh+GVGd9lNzFlD92lvvFdHpHKcr7w0kpUhJCWgWswLmlFbW6X3XI
x1tMg7ohvqoQ50TdV9KV5xHsqEuNZi3D3xz79TlMGTCDWqbZv/SSqdYCyLDeDXF4smpzo8599fNJ
YqOShq72tIRbVwAgnBhZJIAL4j58QRnl1s711nfso6m3e7oK22oRiNBDknSLoGhB0/g+wFY5b5LG
AOWp/aroG9J26G33KpjiIJsZNIs88gw36Et+LlNhwY8G+tIwhZjpp9vROdTcbZkqLV1xx6Z0g2Tn
ISpolrmNQPBy+PDq4VbV8WlkIkuxQteyMJ+aNnxUSwat0qOVKKmz/kAbY6O2YRJ6QS0cUkIWskw2
UaStbfK2vADlZKav/z/LstybSQfebSaFBWkd6edoaQPsNf+ocCUAWS16vJ4pInRyCdp2d2+YDFRI
s3SXTlAxrO5m5I63irXhPVySLzcePjDAvTW9y8B+OvdDuGJ9oMbQUFiYuzSfEGmLwNdGxq7jw1JG
YfFmNbe0dm/1gNSIJed9uSQMg62CaFxTmJA9LXiTG1aPUrAL5tIJrcBN64/MrpGmqkJ0IORRNMaL
V+lbSycg+wDVZvOk1SQlunabCow5eOxPfdrdBLvZ7VBJDatfME+bsC4uIkmOs9/T7x7OIRugIjFR
L7oFsWgt2rruuIA10F3lRYF16hgfAfFKQmSRxm1YVs9kW6AcKDVm++QQf8wMVLGlncese1ombZuM
4SGrYaqO5p9ID590GCMwWYsrA/gL0CUgTvP7nHWB1rpHLbIeEzoOcVyrnp9qCUCYdoqzwSFd12xQ
M0RtCdicOUdIKHmXnMOgtbVb2Gt/NbO5DVZ+jw3rU11l4AQjKFwtZAxmVF9XYPiV4oDSd+piZPvG
Pd3gfTr7VAjeC4h74ATMu1dqdcwl49JFvMc5ghpuc6tngo065rS6P+bzcAC1CkgdHl8pK0w9EQ0z
mJIk/X0c2lc/hfBq0UjTtYt6QfXsOTTB+qCNq6+5EvVqScebDKeLXxqfYdxTcS3HMXRWk4EFho/j
hxevNTpRZGh7TcJJlQt0TO8tJFHtSo8V3OwHHDLSDOtaL5nibZbPTzoFby6GY1EOT07birWRNrdM
pxNOsJ1DtFBNJpR9i1YAeHRX7KNC++tEEwmN+EkY1K4NU2e1Vcvx38OyqR/UohaOTZfWfDEx7DAm
56Uv6MtU2IU0jVIRYgoK68H7HDGZ8EmRqlkGQ6srx4slUM+60LUXK8+njV82Hy7YTKygg0wmpLeg
ujiQHe1CfpAymRiA/OEaExFZZsqv1qZS8CBnsbZ0432iKqPUcEDkU8Vt1Inl8AnaRW445XL9Vc4P
vvG0zNUxIpMjaYu2XJgLos+rqh89B7WSHFSywq/NGOfEUARWAnK1A8mH7wVXfsFqAURJuF0iSumH
hsKbknVhAZIR+Kz8anxyvWKXhOnRXyKkAU2GSuif6b9qF+F4z0dlHACCxQNFc+eQ76h3sfzIyRJw
sfrWAaRIyYZrkTvgAML/ZeyfOWjVHurxoph668qNFnm44pgfLSIE6ZCbyA1F6EpbjLXaD+rH9Vf+
m1D/ZN+kUPwM94UJ0bpHp7GkBu6pB5vM3XHOc/2ewMNN8m11VT7wB3+hD7TmZNYU6grlKpKGpSsv
EjnwYXjlszfkMR3lh0p0BdUQfQrrifJ+X2W/o/3QOR9yeeQ6XoEXqiw2fIChN7A0KQ7Myf7wuB16
fOopqh9F3o6uqkM4b8FbkPz4trHpsUWYDeyHjaNN/aE+SjK6m7RGoJsKL7NOGan4TE7LJfiAcdNv
LSQjvPk7BqDQGy/pgIKjBx5tNLajORzozq1J7gpkvdseTIvchcZXbjwMOd2D5Q9lvFoU9U+J7ZRr
Nc8NBq68P1mAU+LzQ9BP3rh3VpW69Tr7bYAm8xUYl5ukNlcdD0V1JwYMo6P4mW/gYY5MUfnDJYXk
jYwUUQPRvtasD8qMNWZp67hHl7CACXFHK4AwhryE9llYAHQHNgQT+TYIJb+WF17QqhiHV14ai3ok
mE32X3t8y8pXplXrgRfp0gjKGrEt+xu5L9/IS5Acaa4ycLkjM7fxeuSk3P0cPhPpVQpJZP33+st1
136QkTIhwiCgA9ECqSL66Wgek3bq4Rlw7wH79U/NN1UiysXzRqrUNxL2M7gF7DTp+6hb1i8LRFgN
ABpJpwEwpBkULLcPRIYAkvHCEOEYiQqJ4ks6u6e4mZ40CbCez1Hbzp3GCCPA6UMbfzLSfPUIJ9SC
2qf/FyfvwBnYoK5x7LTfwgvIhXsT9qp34g3ZcYwWjo8VUrLnO6X9w38zC6qz2rOcVap66IBq1m64
aZG9TtUmS/61xHxPvrY5o2wq7YTT1qcir0tn31Xh2Vd4FFZqJ9cePBJ8lXGZeWe5ZDa9ym55Y1Xy
+VSiZEOKcyZQttQCjTmcVCzy0XNBDR70o70xF3MzNEpQtEIZVUH/eJPspNr9w3vDHQMjxtdRWKdw
8IF8QDLJdJpl3XqZ2kPT6yreqaxfBVQ6M+rHuYuB08X3D3N14V11o7jmkhK88zdFUd940bFenvjD
1nNkIS+8wH9rFpskzW9+msy/eSGDJz38GilzNTmfPW3aumG2VzdoWuZGG4qb+phq61Jq8SEYK4J6
IpG0loI2CRWB7XenMtJflDVf97WESIo+soglKmE+ssQ2yHXfpP1B3aIiBkvIKwPVOQKuyf5Q/9fO
QHqHV74myblYSKyKisjWwrxUAZJ/UdkdV/33zPiKiqT/GppAIOUOIvDmX+CKf8FFMWX+V29qtPV6
Klo+tdqLXF3VSpAcHdg56tvVcvehKnbFGyaxCIs+u3V14LJqS/E3Hp3A6ZRmg+q7lE50afrsMpQZ
9IaWxF4sYmBMaA+WTvNxYt7KrEe48GmbmoZldloQb9dCH7KUSUoclR/5FM8PWVXc8wypDCGuPsk1
SOLfOsoeE2SfAmTkzyqo10XJ6ilawoMzXTQ3bRkfoTyVNX4fSE02h9jl4Xa2CYUJ8QUyzMfJ8m9j
hAghTYRV2aKvbQIp8GK0GwyN74vy5Ly0sGtyl4ubevLjzhhszqKCgjmqBiKC+r6FaVqRfrR9/8Ao
ZYMQjGLewddH5TWV+o1EZJ+NZYAqd6DZ8y7t521kwifpo+UyQ8kuwGc1VbMJS4DHTcikfjq1Fhmi
jGhrxkfMzTjDHlkpTKeOtdRew9ykCj0PxLsZFFoVS/BKQGTCM/7hQdNpX71Fa982/MDJk83AsuCt
mxWDSpdzxQiPGqTCicVo6TihLf5Olb4tbQA79mj6nSUEUYtpP5IlzXXpPVoj7bnO4PDQ4MvoS3Dy
ObSwJ/2vDuy1YvNGz3Jgvkdw7wnyICw29VAzqXcQ2f0pDRD+NuNA+9eo/I0WRhejGwNDvBqx+k3x
8uUxz7VH78DfcivdlsCF+tQNerYs1n1gR6Cp2e3WZj2WfnrWIN+0tXXFMXGNPPsa/5LNHOEiwMIE
/LYt+I09Xjuszo7WBudgSWcVZP8m93XqM5LJ8MzHz8drPLuB2if28jaQelITEXrAwvx7DE6SXQQU
ItIFshm2xkKGn+OFjX4FRLLhSOueGfxZzAn59MQKM299BeqIFkBMXoA7NQBBmPmNKuMABYQHJ03W
lf8mSaq4WX62qx7Vx+2QrLaEeR6WfLfgn1mS8fY+jJDq0aJAKLPfmCOU2HxkNThwPpK8pmwQwawN
3zTc0CYwwcD4VJwJMDGwD36xx5V3bRceDdpcHTzU+HuNQUKpHR1eTVXIAO/3dcEZkpOSc0yiwQDh
gCE8acNE2PTn7y5B2Tv+0XnUVc6c0n+LMNHKgBYQVQRDB/nv6GH5qTfFb7F5t36PLPl84fbUw+TZ
etM5qTjc82iYgqH3OyDEkY3KSIio62DMj7iO1evYsrOgpEe7T8x42I11FqTyapf6JqvLJwBU23a+
SDLNvKs3Ivsk1TBmbz1moG1pgs572kSNZYH+HL/9Zv6NXX/LAuSeVbYUtYBFh/hCJntji4IfoGmm
McLTpumAkxlZeAzUspoFoF3Wi4i6P9yPWrOGfcfzYuXaDXpbxmSt4npCszi/qOupo6ZrLaaF/p5U
V534Nb1yN5VbTVpHa3E2Nnphul0HalOx7riqEBweUYSGh/nkd+IZ8OVR4TbbApkpbyvK7Iy3OmCB
fkse0kHHZy9P8MwallzZScajWcYMRZwrx37n7F/A5elK4TD7iCgK7CE7dmwBMxyPEExI9Lx1znkE
pkXcVezoKZcKS9/M1QuviQsMC/AGbwkw+1onDrMMhrJx255zsm0QrMdlhpcnwf9zu6ZFd5fXot5s
om8KArQFY0tds51QzbOQF8bBR627pM941D+RLVTUaoHrFPBekt47F75976LF2xZT/c6C4m3y6HS2
GLWA4KBMreTOae/T3NP808JSVblmX0UnIUBIUHxyBMEuA2BXWRpQ/fBLki4wttkP9ctYI7HGczHe
OctH8niVNzh8TtqB5swMhozDQrgHxOVhtPqrOeOGo1sq+KDn7qCVXfJ7LcTxpt+4VQmQwMdA/x3C
Nujneh8nR8bK56VPzjk7qIfAZ/BIKG4Rirdfq75BB3RUuaE6VAQhCpDorsXjDcDphwlfM22eckoO
wz52hsoIWlclSTFFQD2Ob0k+Hczix7be+ZKEuaziqIomKqKLtD+ot8h7Ue8C80D+F+EVkmrSBG6b
JUaY9rLwyOhrTtiqhTiM0ANzvdjqYKvrdnrgu3nU3jggDIofSyXuVU/TxMFbxsArqcMzy5o3MAj/
aVnwpX8Xdv61NFQw0DkcSEKQ85NnIudRFVBm7iGy6B7s6k19slie2JQ9wmz/lDi16zhzmnU+Rp+0
CzzFu64uaTVcE6zZw3n8zF3qoaaZIKA54btZiO+BLD3HuijTjzg1b912+mZEmZj9aajTel346M7Q
HwH6Bmyt7FVWFTMuqLrwbPd9wKqbPApQhqq2DROUpxazDX0mlxKapG9YR7MlS4mXqz/NtHNBQet6
QDf/BtNzw4/HjRuoe+lBH9jePYNOYjNA1wkMon/D+8wGLdUCS2+qw9yAM7I8mkBZ4b3NY3PvBu+W
NunG4pd74bLzFhEQN8FBhfmGwcvFTSxoZD+WCR+5QxNIf9ZIx2mqB1MDwa4Gy8hA0GbAp7KYCIek
KB3O+HCtVFiBG7Duac3qkK1DmXGkuI/RmNFafjbAhibdj7eA3GRORiU0kJoxszg4ItupB0Gal5rx
NRuvtevJNeUqkCrjkQpZZ6TqRna0hei3EVEbeO2n2t7sItkaaxWXTBYfJ2yUISDgXPsYm4JM/Fb1
+NlSQGdlChpqkaeSrelT+TCQZFHmc/tk00OK+ucG+Pwo/wL5AB0/YqzBaK79VGUI32eRWBPSiKwk
JlRdyYK7YN0FKurpnnlMFcIxDp9JKmwyVFWwgLyh7nDlRzYc3dIFVBuCmMzwYsT1EqTJsx0CmKB0
UQfVQgO35Ycy2gV5+ZpQ5UxErLoFO6HpOi/GvdkwYlQEtyfx27Xurm3aP+xImISq3ItDf6vH/mVI
wOC3+pkjJZeYMjN55KuGGW3iEteL+Bl30bVqRUzhuC+rdCFbLrfq9c4YG6jqv4jHC4WNYB+W82Hs
UAyeZBFYCmDHS1PpgV+9UgmhmW/upyUJDAYwifg/D6xhmAI5Ak9ZDuJHY6CqqoHRMV84TvcLKSIH
o9qlpObGnN5d7e9k/PFz+y2xngQjZiKUmi/NvAeVaatNHek9PC6iOCZv0KVIOUxoY3le0K/GRKN5
0rXAYVxKPGgt7ej25ONPeEo/aLkPS6MFqVOBxs4OZfW71NpamFFAF5fZPuuPKp671ezuJDLcWLEI
odTgBdRgevjDZ+6DEOBEqA8R7jSKH3XEOPG0tax3ckWSNg3J5LFEO5abVtWvNvYf3IVKquLinTHp
thLRpnO/VfCHLzmgJ+zWqlWIXhc3zenB23KlsSfBgVPFmL196ojMmo1eWDFs2TyFRknIQsTbaqVz
tqkNEXnvhp+tCy2F3+rcXXK5ECKEQ5nPPuNuApB4W94qu8TUwRSCsIey+9Dp8mFezrAYnn36MyoM
sZ2MzrmqQ5eOjK9Fu6gz6f4vwYCAnRu9hZqNiXESRDR1JJ3UjCG/2oCsABI1tYRVXwebFk2fd+qM
xmP20sElmjADxD+BXJE0l0CvSTdQq7gpRLS167+Jpn2MSOHkuflnNKwXaymPvbk8N1bx0lDE8yi4
8gL2rehrwER0iAG9MwkcUAPRoudFaWaEdGaTTBHcYCeZOGMyHy7Gpz5yl5U54UZBr6+wlo9k+QRW
ux24/mCM1yG5W2qrj8sXmNJ6NRFsLbpXXoFuTUR0S1odxUkmi9Z8SCGKqGQ7dMwVwqb3KZ3edOn8
DcFdEsCe+ZSi+Oqr4TmKEuQHqvZNJbyLkzyohGTOhrta/VNuBAA/nwEjdFvNl1sWhUphxxp5oAHX
AYTyVXKlV+ZdheEheuCUR+xynTdwHDg+6Ro4mn2dJjpMnIcdp3qJA4DPQ1VplemYj6KqbrQkB8xH
mY3RZW6ngdFi3ROk679jgk/i8lgl5SHEz9Pj6BHD+zJUn6CEUOrHfkdAs+pGpLAr4OCebx09v6S/
BP4nYka3lOvKs2GMQAeZTEk8KdyTPidX8oIiWHodeJ48NMVw1CulkuV8+zZU2ng8CLoJpCPAvSiv
KwQeNgt47p7t2ZTVOY7AHjUR2zpZbro/vZEp4FqG17E1i2HrlQV1QEGMw2R2pRIqFZ37OJUbgWb3
seL4YkZf5xi1MnDbGgabrE0Yv0HeIL8BmE+jcWbiw8NwEupoozCupr68a3rCL57Bn080o6d2+mwz
1Fgmh0Fr2jdrVZ7aGbinvmMxJD6UK0poRMrDHfMQVKbxYfDbMQgTejfhpKPDXSiaPRxXL2vI4dx5
q1c51WYbgYLri99pxoScnMWUUDImuTOWwdjEdXEPyf6NVH5Pbv2iCqkab6HRB75vhQOkUjr0pIpT
wDgDZSmEGRxgcE1qn8x6eamECQYczHaOVEhU+1esGasNeLL4oiWLXKksX80f2tHZq/Rx6m2gruNN
OOAopM3hZ3efRim/MUf8qczqMWrDTVLxELMMMY0xAttuHbNwpA3qIO2YD1SGNnRzVRN2dPiZKqHd
YFVgseY5OU5NqkSac0QtCKZ962Ny57CNZKN9NNr03LYtrQC/JA91uitm0gjZaksY2K3H/gakgqY6
ZCfvH5kHCjXzW0SJsm0FHHqyymo1JyDC4rx9FL7c9aJ+GjJsQlq5DCdLSzZNJ5FsKJ8XW09B6sX+
Y9goTY4F4m9pdPZ6LpBM0PrmpWNcS5PO3CZWfNGj9MQSu1gtultLfJ6T8bfV508/mU9quYLH2Q1T
COgr5gCZEg8KkvQfDBn+xiEUQvClYpXb1saVIxAdLO2ZhaGvgVO4Dpa6T3FYGVIUtgHO7ZykWlYo
sDIEck1AFHP50Y4uE7zZ26LHAC5p0T8blwx/0pYvS88BUthAivLJ8Tauxwi7KeMH4YVfdY5Puq49
ORwkJjlN5WOOUAv/MhcctwL3eX/Gr1iAS4QrGEwcDGPI5XrPhvTKLLrUrRMmOhuPrajr03lIYA9F
9IINe/G3hsY8PfKqel85AC1iMh8m8e8q/Iilfa5okkTayHs1Eb0EqLnKHWBdlcEjdR8ipKqBuqPJ
NrHT3KnHURCoVeQ+qu6C17YHs8vORqqdXU5DtaeySgBaooaNvPTF0ecHp0CZxYpkcsoqtzsB0xaP
CFmjlkZlu6RmdPNdBwo7CPJomqFFNx14glRhN3OViIEppGHHoBSQ7Ii6gDPMBr1IQGltNK7rkW7S
yIRsWLDlXLzwicrgDLllsywDpuvGU6TQi723oy/zrgs86OrkHs3Jm2XnvxWRdpXXXf1n0UofbXbx
KEPb2NaCW1ZPpUwIdSRQ1hHs6BkmNxCgfOPbTL1ILMAc3W11oubpuz+xZ/CoRgutv2tjlwGY7hj8
EoO13kXGpPvDMO5opMt3pk2vErWA/RzpSGVlSAZUFWgUMGF51ByFMsxwGXb11H9dOijkSr7RJ5J0
pfav80I4nxe7PuUsYw1TwKru33zpvuYuBbebMGaP83zLNOvWlWA4vQyB+V68phb64+qBFlnDrtaO
ZRhiqpAbZ30Y3vDvcq/6XIKZN6D7a/W71MZPJ3XeQq95Cie8b/zqyyetsUmi2rFk4+noz02tcW26
8Te2TQ+uz1j+i7ppNr5z4MzkbIRe1wnxrWhlvXPoVq6FP/9oWZcHqvnjATo2MJy0vBpCQLvrXJxg
Cqvbx359dr0F+/UmsChRqnJ6gIASICT0MPv6eaCzIA2SRDX7yZ0DJlAfklaBn0ZH2AVnUCqbluGj
noPJqC2TI6enrVzoJ9dE2MkbLpVvHkWPt1xffzgCqyDPnI4qWpSeg5kYkO+GJr3wwPoPzYuGPMJq
4BL+0n936SLWBSYXaBoUK6Yq2M1NJDTTgEYs3D7VVQe8UgB2XKJk23ne3cXweVsi4wCuT6LHVsFh
somDCR7XjTFSkaNO1BW+mkmAgkR3XQcq7PT0ehLcgZakRXFxznCXVqMVf0T1V4cI5rUcR1GSvuUZ
3gMLaZJOFblaGk7NtoPK0lpbc9DWBpg8hkTPrgfPC2oqPY+bRGorj8J9FJWPZWaJa0in+duV6Wmy
jds4eS0U73I8gFCN1yYoI4yv31NS4axJ7/M4p3t4heYJz+rumAsIS50UDypXmHVoSPkInn62ZnDj
Y33vUqYSXgmArraq02zpJ62PjgPw/NOQygvn5q5nmBTJhTlEeILpzLwx3+ZdsbWXkkg07ubc6OEc
0KGkFs3t8AzmkyQ7X5s6GxKoMy1mNHSjyTwbsmU0YBofE2xhtP0BIJB4RmfLmZ9L+IorN0bTsfHj
JOg7RxXbbTg9NKMNLsWEWVBOEFKbWI2gZObdBtUIW6S8mgXpq4zH7q2zujaIB+/XqfKPsrBoFXho
JyB/GL94RgdyxtCBwgxszI0DxwZwM+Ti37mOMAsfRhnMlltd3NHuXoA/08bn4J172XIFP9oBM0kx
xNSXvxoYliAWUXFN5jB5aA2vJcu0pdFvRT4v1zCB0gBvjfDsQZYqzQXFs1qbN0Yzzfsx9BCE7zFm
8M30LkWSrufeBisfR0izhVa0HaZ42Ne5J04Fb/QoaIiBZMrqm1/Bl7JrYON2kfxJrNT8IdpWOzeF
ny/bDt33xtIerag0d1pfepsIK3Pwqnl+jMpr0tjtKgEuvolH5tQGZB7HHGjyRTCzS4hO60pGYPN9
RA5tQA15zFy1yiw81hpnNTbm8+BPFbFrfsHM8WWCiQfwwfgsMnah8JrD1KUHxhvuyq3K96Hq30h3
9wLhD4bv3Q5w1HvppGgvgAHCYdx2T5rP6ikg2h4BsTyltk9mm25qHxufllQ6bOtTPLo3QfdbxvUW
YN+9T4BuGFA+kbnat3kDuIIev0s3TM+e60Fs/pWFMfRvFXhU71IbU+x42Mj53N2KckGJs9ZUu6i/
S8f6ZBWfHIg0iG55pnlvzXb4niZ5qCTGH21sbZohrUpmsTLwwC/pnYa0Yw20vRPZ3bcY0BuqN5Cl
18odJ0SD8UWpxBV1PnQRRVr2e1HYu07mJ6PQRn+ttXBeRmRJBw4d9NO7oyuGGFqjT/kNddloqo0f
irPgl80EiEHoA3BVBLNJApKoA44IK2YHClh7dPyFQOzaIOqA4wbCH7JyOxWA3IyUgkmkBujZOAt3
Ux3FTFsnVICKLvrLwoPgMHrLsTArcTEKONN6SFdQxnYK27kuevFTxIJhQZ3mOhpYdZ1BuRGJc5k8
GYO2wvTL1dMY6FY7s1czBfGwJkc7Zd2Y8PClH7Iae30vE9RYl5E4PXg7O+3AwsN/86isDQ/hmTbd
jiIBGZ9/20QpLyYFTJEKyxyI4q2Eaoh6eMfYhYQBMD/XUH8Za0jLcnI2pc9UeUDkKh1jjpZ2MzMa
+6F1MDGV14qJxocM+kpZmWvnTOafKdhyC02MuEpuQrduDmIE4dSekkbrHiytSfYxtOhq0bbSwR7Y
h11ppVRZZlFcy9nQV8r3Icqi4+jrp6nuPwTE5p6uM0kNbeeiChHVb9yNbYHV1kV18zJBitBTt4si
ec1gwfkcuo3nX5ow/bvY7XOo28DbyCV0x11NeQP/u0nj/dLH32Nk3CfCELprDiZgbnco6K7ayO9p
AvF9KGzW6AA/LLpg0PtH1Asept5/TerwKaowkpmWYETWaB7bt7lfBFl+49NqLq7wj95TCYOkHvt1
ks/AfCEahemffrLW3MQmRzdFa8pXHXEZgLBAaX2rQFQQiM+UhF/TFD0aGoDNCu5NOrU/Te88DI68
enaBQE9xcSz7jYYLAacwxmNq5i+Wh+rlIL8qtM3qVGkBZ88unTqdTmSsBWFfIP3CL+VpkIMHeWhs
1Z/FiM1VOesvrglEysORbLb8C5BSfB+tiaTSzELmgVS2vT7Cu0aPcbFXegO5rI/KlR1Xz0VkB+jD
bOOhDvzJ+OmstAzc/2g6j+XWkWWLfhEi4M1U9KQoivI6E4QsPFDw5uvvSvV7k1a0jkiCQFVWmm1w
5z5Bsd1rC7GpSuDfuv5ey0L42tnBHlMLSc4Z5Eoe0CYpmCwz2MTclJkSz3VKYMfgwpkhU43m201F
8YjyVMqwYvKX1UJJaDr9Oma1LcmyGhq1b8x2DaQcnBnimK1OZj/chC0SGBxRRpt+5CkGOUEX3vhw
aiOXorZ3rg3lcjJGG0DsOxMfisQ2D7aXPRj1vIn1XwNtgjIH9TNPkLIoRXjayDHj1zO3NNKh2Hv6
fbO43FkuxhhvGWQ+FGX+VuSUUTO8IPQJuwguETpYc1pvigQjsIAZRZOfNXP6zB3wyrk1wHjJFzKT
adnkFUDEUdM3U73AlXa2dNGfTLyiK0B0jPZpwzR3fs3hAvBZfCFhTQ3bMLUZoNn9v0Ez7sYpeWii
+UAz6JQP7d4tZlKDcIChHTLDlTctAtqDshvT6pTqmQHtLHmbS0ZRUxTemAyd/CiFmZDTrKiNR0dP
0dSuqUg1/czo90kl6k35MeAP/xixvp0WyeXY2VE9bOUJ2KVx3+gOEH77bOvmg8XJli3Zexwv+2Xy
Lw0qwJo/7fvA3eR5esD6EYdMxAFMenSV8bXg4wjCc2b4lVkc3kkD4Rz5hDyhKTVP936Lj5I3tCuw
rtt8YIkM3bIdh/jODuPv0QpJBRnsrHVres+bdO0lI2Io+imO3HUSjXtmJGi7VOMLbfvTpC/FZlkQ
NW4QNFwRfmgGFvVmoOl4dbEDOcSOdmsZELx75y5c8vul6m8xOkNTqSWxSoZ8Z5smyig2bY0at3Tl
MMsr1x3gc12Ne5sQPCcVOiNGgr9ICz637SFBw+K8OC16PkZAXHBL61mLOTp0u8s3vQ7pvOvzD3ue
roblvEa+s9b16Ln2vK/Z0XcBcnpHeh8PkbIetDLzt1FymB1R5TlYVIrIB2pAwEuSofC19JnaINIr
rgI6RY3x4qTW2gQsDCxyZyd4uCbzxmmsdWYtP+0cLyvHvuAob6yqWq3M1D5MVX/I4uBQ9MiYmc5H
FDw4bYyUi55fm85mHAY6uXxHR+G76rQTV7EMWJvXLto/LF/+vwA6PhnoyzBGWqZ+rRkjIsPYeSp9
b05glSnmspT+TZzhJvJ3hbLJ/AjCsT8+qereJzWv62blFPZGQ7vackpsjb+jlHIaxYs/5ba54GQz
7zutgNs6FIgE9BuyJhJVH8UWvwVuEqnfxcOIXJP9WW9NTTvVU3ewM/MxQ4lv9l/mDsP19LVLaY2b
5bdajFMFNgfhlDrHb8fc6RqIv2Eu13yvpBqZLrggZJuTjxp6hO4rTVEjhafaD82G79I7Ke4PaStO
qLsIp18E2LbFbIOIR1EVa8DAGFdm99OzipUqN3VBce8wj85mCxU4PYagBt1WbmZiAWZKa6R6mld+
6Cm1Udjt8iyF917cGSM9vzHsWPJRvYpSOrpJMsPEF+4qWw9dukbejSnu0rjA9iqYIOiFOzH28BY2
Jt+l9tmEDOLGENV+3TqgOVQRTpP2kLjRzk9Vt7biuj7bHey+ZPlJlu4UIfApT7lbrMeq8x7iorZP
cTqfU8ZqXhWmq4Jl5CfVs9PQ1+vK+j7LfTo2U8ogKUtpXTvKxlRxeEwq69MGh1i2LobuBd6Iapy8
q43RMkNjQAxmbSPstqxRYFoP6A6adbtjMrse7ei71UCCWiBfyBMHRZ+4xuQuXCC0e2s79W8jI+WY
NGYsnYciWCeoAjgM8+0hoInU6UD086NfGg+aiploMiKsu/aqJmfdjPFznjQvUWp/19pAFmqY2JOA
ldan8L519MsQBjnP274dBuno9h+LD9CATgQEOagLHkcwBcJUOAw+hol61z+ndO7j0Dt0IXip1tH2
XQRPWatoXtiPuefBk7dIC+xgmG6mEZKiY1fsJhS9Eov2hKtB9AtsyHrWs1+ru7oo1xzXBfe62rgF
LyoAG1IYkpO5GpSpGj6c45EApVoCxb6zNk0MfHfAQ2wBOal6yomcgVei2bdmVl5NXHjrRgeejke2
ZqN+4uebuUXiryizrYOEaIefNdx/03ilrRw/RVlTvYRB/dtr3VNl5IAnXS4jJWS0rnOOo9bfolp4
btrBYLo0ciR35XFEPRgEyxtcnZMfLe+A3dAHTsZvCo5DtczXvI3Gld6nr3a6/FQe9zmI/fumr0SV
3kifsiLRwdoadfuu2X74gizIkzPhs6vyR0vL730zARjW7DIEaW5Tai9TOZtKZwAc+zsgPRe3X6hB
lhaheIZ5AUIhDHq8pb82XtsD8m1pP00u20G1C0BCf9cDq2IMDoXJWbrfBAhLjXwKakS5HUMab/Gc
qIJNm9a/YdNbO4ccIg8R/tQabW3VziojK+Fh73Ldg9wx+nBSFvtUZOlRd6JrR5G+2O6X3xVrKwTQ
qSO3O4bryAM7508TM4Um34L4gAbNaD2tuc9zam0grD4bVG4oOs+Ys5hr22hOQ1BcM6vYOiDQJetz
4GymfrYLMv0suBormFZ/h6cFJmmIXw0NUR8LduyyoFQ1ppdyqV9NE0jbbHXkZyES8phZzTnLg+kb
82Rgsa9l3x6dOLy3UehpgwpR6az7rf1+70/tfeWAi/bpWaw4X2tWZb6PffNdzD4o/jjwRnKeOj0A
2Ki9R9q9ROWVqCXF9RXT89qknpyytUA9GEub34BeiHyOc8tfF9qnb7ws6HYR6Uy32sSmaHmhT5JF
RFnGYIOz4Zy+8Ap5f3+koskwmfouZqh9xaEoAKAhhRG7FtUXwv/zYZz9tc7hoLu3E78BWjgTX+LF
2ySGhhgL4ml3tX4nd69zPG7Sp3IwDMfg1Pp71zq7SjAEBTC2Z/knvkTk3PPfoj/ItvENUV7+lYvI
TnYtSJW2YkwxiA8f18Rbjca1gNxWAvj4Nl3/FFafRoF2JgLV1iu/zkw0Hh3UTJ1bd4zWE8y1kSeI
+UnvQKtVl4S7m/kKn088iphT87ZcAOMm6l40x+pD5T5b4TemWlR3j2C9+BU3VuOgymyM2+aDy6CG
AyeLf5HS51HIEJP+gjg+TBunf+PCwyjbdNqbG94lbnXsJoxLym01ocCTbTsThGNHIxf5cKyQ6WGk
gn+Tfccf/fdpcw6Slbut+KU8ls4+I/JWL+e/TzkPI+aio3qRQS7XD1QG2PKuIuuQRgCXxPHAhFdu
mTw6rpS3lTOBHwhZ3eT8c9kOz05Gs7H6D7LHF5typOu9+gfzuHs5sINh/uz8EMvfCavdZ14sL+SH
2B/K+pElmSWrIrxUwcKA61ujI9QB/xhQJ5/A9fMUaB6d6jKAyq0fZTmScdQk1rKvXSdiWrmNE8i1
IHpmeRC8uw1vi8XBVx1bki/zyBuLrHNKJ09ypKSmviMBSiNai0ha85KY/629/zwl5X3KN7kD8iJt
AA0z/QCSh9JPfomEeIzHUcr7sOhUUB9lY/BZC9UZny9RSH44yRUUskKrr6DyYMUb9nVkoMkaqSOf
NQyRPdva/HVaEQPIaeTeaDMtA9Am/LpnrhIvAtz8HvIZsFa/MsJ7uYdccpSyuUJfbgi/EbVZ+Y48
aP4PgISsBbFm1+x7z/9X9Ig7d8jLWKGIdgVkg9m27A/CXcg550jIuGU8a5jJnFLF3/uNnAbN3KzI
eO8sgg8vKdgaGeYfIbkVT477ZPdvefoyaBaAfhqnBuYigUOLLVl7AT1zGT8R4mUpZFx+2qS0QZyj
csYnXlz0zokfMI6vVazDN8UshEvvJZzAwZQNwbW0GB124UdVmA+t9vbfA46xoVMxKTcvj/hKgp+S
5cHLe/tNN+dTMw+Mil4mI8MmnXiuVAfdiYfBgmpmGGINBiaqAaYE1COKn7zSR8q7GZFfZBvOEiiY
SVloqBnnsQfOz9e3OK3d4KNO7ofwmvlMb2bzS7dJdwy9uu+IDtH4MAFGUrn1mkJd1SsA7K42H2bV
4ynC4x1AZZWoX6IZWCDcubKM2yRARdIcGOgO43sXGiCVCBbmtzzleviGgfHpI0xYmDFJ7uhdDLP3
b7IO6HfuVmBfYO4z3a510EN0RuOxebeTMFgHLdVo30wjhZ4b3KCxCJeSqSzaNl9O2D+lgbrTCki3
BYmJ16S/RtsylDf8f0G+IO6l6BcGjfYx2Tky/ZzczVQBFoh/6qp6pHdGZ7WYL7ViVlvWz2PLoH2K
zWpXV/mrmqx/HallG/cXz01PAx5bjCUQ9FHNwZnNVaEKHBSjw+w3B7l3szFD9QmMt7qmu+2aw8kk
mXE14KFF2dxnLsIZCfJEMmbP/PaMWsPaH8ddVXjPsqF7KzybdoYcsEJxNpr2U6ofktH+6kPnX0cn
VZAA63Sob0VzvCMaJbE+rlo1vkRF9KBP6b+6yQ8+XDpS1gTHtDyXaO2s9NKibzKBZ8+s8RQHxl2i
m0fS+MfAdJ+yRbvIQjJocfR+g5OJFh7pcx+kNirD4SLpswqHNQ3ktcTKKNWPXe2jjtSeGHM89lr6
YCvkJvg7ZJQe0FA7R2G9b0d18OL0KRJmVWGiYWg68VW0YhZ9fHaV/tSOTMzycjwjDnGUdNsPiaNl
8aLc5EIV3zHkbvdFEL2WMAcA3rjtKunjB1qiJsg0Sj/faj47O/62Y7pw9ApoD7M1OyxAKv+cBfNz
HaHtXwxPIR0vI0fpjmHrxzgZZMpcTFcNt1prb0YGOWVU4yZkXRxbezXM5TNNcsAaUA0cjlDU0wJR
t7vA+UFHqOGpmQ+zyu5jwm/nJ+ecGRviSZD9a/3DcJbfwKnvRtcH0Ti215mDNWvtvcnum+fsDRm6
lYPAW9BEt46nNr7XHBdvWfmI7VUlxe5sncvWfpG4HU5AqRT9nWaAapElNJeZSx37dHyMlX1omuEK
ewqwdmJ/WsZ4dKP5FpDNj9HnL3poQAbAALqvcbyzb6OaQmuKaY/Gi34x6SrpZXnbu+roYu8Bc9ze
q4iYooeIR5JAJt0BiNdbGevXsNTRIGsQz5iOFDBkj9YuV9lruKivXvWXsNUgZY/EZ7MGYYTe8AAq
mbvU2WhGOjQV/VEgEQ8jBhV4CJzqHGfNVG3knug1pu1LfnZG63U0MZSrtX01hcdgIMcjSxii5XXR
gp0VhNfcri9a2p3aGYcyBLOKjmQzb1BVMXZ+OJwmTv5m1nD74yYuVgDPJIiok+KQAUa8W/goW/Vv
QVLDKU4WjNkjepH9Rp4DTlm0NVZE3PXkTdhkt0jC8lOvLSAO4iu37F23RRkmi+h5saPkFhmO9sHE
qMfcEMiw0yX/1DIeJtW/dnqASKpXfjBeu531+SDJrCqMows+K2FrYsexQyBvY5N349JBFewtm7F0
Dl1AQ70FPREN6hWB/yfDjreJU30Gs7aVrKOJ823l0qUcuC228ToTLaKAuYeEaD2pILJlZ6FCjv18
cpH8RC9QWzO4PvpZ+1TY06PvOA+Nbb6oKTjCFENJDTNMVWMxp1Xn1rYx1uLWJO5AV6DP9pMGE1P3
7OMUeStVWThZLRaIXJZ1UHcHgjOiTVr57KCuMqXxwdWze29MngFf7Qn+v0xn4ROhZuctNAvKZBsP
5YlOwy6IW+3Gimf+lQaB60w7PYsvAJARLpBsAlLQWjMtdLIK9xBZPCbiHqIvKKiAUP2NMrQHsgav
etrz1thvZUF5RnIU4++i9e9y10ZDghkQdzDk82AKsfMcpEtCGK5BSORIAava6nbsm0vQ27+Atnf2
kJ9tfzpZUbcNAh6/ijeKVrI8vaqhUzcF0dWtGH84jkjt4K3Dje7igDo3mnaZCLPnmv5pM91ExE87
uZOF170y7/Qg2dV2QjiPwYCbwC6bZjxSF75JQiTJbsYhvnL69r1dlgtil/ACVHP1VbDNm/LSovRu
ef3O7/V9M024WufJJIvmLvVsuJFsRqfsNm4GQCdEW3Ak+CCke6jpUadOcUzr9rHyly0EMu/Gd/IX
xBf2cDM+fT2ExdYY6Kv1OvR4riT1YhrwZfFWat7nFNPpV5ZBWKn/IY11MA3/aIzpJjVB+ZPIk+lt
XMtDiSpB0k4giDNVxzylHxVgNK7j4ukoiRl0lDk4w0aXad62C/AKISNNKiaHcYaCiJweRjUxTlec
6xMqRYZxCNA3g6YOtDZFo53XAnAHY6p3n12a/NPYFu0U7sKh2Bp+9w1s72ApGvOk5DDLIRbEz7Y/
wIHB3C0O38YQFUgP0noO4MPz+p+SvKq2BxQRx+4TfjiVK95FchB4tslQNt3JXzZV/hJyFJSKpQ+c
4j7ssRq2QKXVDb0TCjuIU3b4QQMHpJT+lKExLytGgsvCuSruerGNKgjdTFpjO4A8923TbbC5fFAm
0aPJsmMfIT2SghAvosswxrcgju7mkdIsUzcBp4bvgxe20drKaLkZCa47UfivbCYszdNDl2V7idGa
3Z9Krd9GtBpiagbVk7AXXfriO+lVmcW9p7UftW+JXilCSNa6MsYPL+p+jcFCjd75HGJM9+B/xn63
Tgty6qAtUK5ZvH2a5TucsjCQH37KLDwNPiFIxJ4IBYCssBcLN5qnf+bBsk16uKAJpqQVdMe0bDcL
EbCttaNGXzwuvPchiN+AK+KaW2LAPT80PMTItu9nz3DJfpNHlNoOKlRvTDmfeaqbaZw3U6uOCwEf
HuGynrHgoh15jWfYvNNALqyCV2/xE4aiZAQJSe44IW2aaGcygC0DkAB+8LDxWUOagb5B6R1alDYV
pZM7pwePaDYtrLZkMb6UCyWAOgCKa/O5eEguus2ujuIDZpjbMe2OnsDSaqd6sCVQaDTZ2BQIeD7K
imS5bBtFx1H3Lp2mDm4231bClstQ30JoueGNAs79frQPYdXh8aLTQcEm5qYMRprXxV4Oib8nlKr3
ZQLr5SbLLkpr6v2Brp0ySNgLnnJKRqPy5OAn7ofWI6iXdz8YE9BCWxDcMl5U32s3YV+AqaM32C4b
mv1fpWZUiOYNWF4j7Wi1IfWm4z2UsVS6cInTGREOI25fUDk+6X4BFtHApKU0Ho16Oi2pjwfagukS
UvX+NL64Nv1u38BkvPEimuUt2CemXLFXf+Wac2/iisHNefVTxKXUmKFVghpG7tvb2dS3vXSrCrdi
uzLlkDurWZSCWam9AeA5umH56IhhkAYXMhyzE/ay+4AoounUDu5c4I2olzQo4A1Mzis8lQd9zH9N
c/jWLI0iovu0UxHnKGSJYj3Ay+vBONmW/S+bsk2LdlnjIJ2cimURO1JRH2AdVUfouHs/9IFeKpWe
dE/bJVW36ltS6rEtHmSXLKP/sLT5bxJML+HYPlH/Ahmcr2VtHvUZ7UU6dy6tMSt0LnKRsqsM+KsW
jeW2VFta4bS9SJipCAD2rw0ChR9xfXr6pdfBx4CBKMkDBt/2OrKdzUipOpORSMbM8cHibeB5jVCF
2eoB3rQzng2sRNsv1U1elHdViGfjYjzMTY1djEuDHC5+Vu5nPaObF15K+l6yA2YzP7paj76vy+kS
P9SevfEAFzsleGjNAlnXQL9OT22bvQ76xIyqffqL3PhMSlCY8p4jv7gEdvY+1jOIe9QMQ9r3umDo
va6BH0plmkMuN6I72goUm/nOZFNacfKQMiLuER33yG4qag2/Lh8VEEU0LHeOMR00V50nY7hkrE/E
HbxdUY9rKc2yvPwuIndFlKBh357k+2cjUjpUOyZVf2055y6w2MbR3ms7XE+WGP9JfFwL/3ZahvfC
tt4HG20QqNthMpwHr/5WKYztXG/f9AZNJCvoy71tai82WWzY1heGLd8AHp+pX3dtxEgOzfU7RjHL
Og7iDYvoCZW/b4SZnuTJxGgVl176XPd0Z4gTBGfYk/PO9tRLw5Gg9/Vri00ZvG1ovaQ59OWuszZ+
IyR9JqneBplxqlkeVWKdh1bHz8R9rSy+jkYyXeVw2BFr98dj2bancIrPLis4M9O93tu7OR7vRtR6
owweXgPKlNuDeBqDZwDWsal9o2FfkbJ3F0jZu6Cpd3Y1bp1xOcVWeQChfC16462ZOPFqkk2vc1Al
KqZTzgAQKDdQI9Yqeg+bLoL0F2q3hlfuMiPbBMF8SxF5KMvmKB+M6stm4G6I+rTCaTSlX9XJujXs
Wxt4P9xAUrpIP8j6q5B7k1JZqkr5RnJiTqF/lxiJcxPlCqs356lrzW2++FuO5nNPjJ8s42xNKOm5
kLVzLRbKr/OV4dGWIt0jayBFEhjEu3exorzBODP8WGbvdxnjQ8koOYnc30G4ISrArQn3FdKeJ6mG
lsy6VzHqUYOJYFUSnmmJ9nSk5Dyf7Xkt5qlDh7p5Pia/w5hUG4moSps2gdl8Q9d8ku66nMMxmxZN
l5tae5yBERbSuuOcHFwWqquk5uIUMJETUN20a0PRiotgeieM+JkudDD554PYmAxk4Sag/tbiPMLz
pFtweDBpIH86dKricrxWifaaetNFwsnSxmiae3u7C2GUt7fdAvePdSE1vWwbfxQWZbM1OB06B2RX
8WMhJk7/fOEicbDbO1n1rcjSfBOQcA3Mn2a5NHJnApY8UNeqjlme4bvRv2dIqarOOM92dwVYj4sh
7Fb60NzAnVbo/3J9uUCIpFRqIK/Cl5/pwJbxX92lahg4pkY5nG2Yj66aNiBZT7fMgKDdG4g8egjq
Pv1VOR5MPq5EVykYMTyh8Z8pluzGjF56oDMSVgVsRfMZZtp9IpQQiTkDDTbtth5QKBdShHmQj1O0
/szuRa5y8SiiWC5yCmRxcldM6c4dR/R5r9iF+VmHbU69ttHvqrJlNXF21TzrftSfpQ0s23qqQGky
myPpOaLtRUyhT4PIFAaMSFHTd80nJgrxSk/0Mz3IaVQ3VsY+ImZbNFiq/qfwv12YMehfgzNOb9Rk
rKLwR1PXbHoCx7dG0xFY8MJgt4eSB4HYCe+4K3IiyA1zaMwOlol1zpd8ExuhBaLBCvjYWdoBJokx
XUlxj/gLg3mMqBa9ItCCYwb4k5s2NyZfBYMsFkYUa9uimZ4sciL5u6Z+77v65FIQzwqXgGg+Muu8
kRPEjEL8sGm5gMrnEfCXrYnVDQc5qdCqhUXS4VKb56ilZAdpq44FEG+7XGOuuWqX5i8xc6IANzNk
eDDTyu132TW6P68revZNWJ56RMFllWA7HkbtqUybgx0gjEJqQt9T9paW81rGUMsjUqcv2fIxDNal
SK2V13cHRIVAAiNrGMCJHpJTN0YrlPLogP/ISlHFu1LtWhZQk86bis6YIAhAg93IrWP3iQx2Zhh8
V3TyuDYRXe7aeS931WBJojjtRjDhsJFh1sGiknsm25qIdYO+yY8cvZLkyHQlQFDGnpGQqlCcYGZF
gtu1mJmE3/JpqlRffCfJ2ei2mtGwr7nJ8uGR+pSwgezWxmR/B+V4ULZJcA5ROEDcX3lnXljMzcbA
cbcit5rSc2h+l42BB128ZhoyRsZ+6DV0b0dyxKm7k0w1D4pDR6FqhsDHaYME3VPHyk3y7i+RDbsn
2Qo9h2WfTwAl8J8uw0O/kAGyHPkGrHtiQYwmSLMz6aEDG7cMZvl9A+evwc6P6tXpyqeoe+ybCkrX
iDfWozy1itsBgHIrExyaoEjKQgMAKijLgnjUs8OLdNjmWsv/+5oMlVbymKRpKGuEM3WhGPJweU46
2p+I5rK5JRpaTPCoB2UFWMNHbHdnvzEuLYBrB9OYsNiwYGIbzWKgCLWk5x5jxxbAX1E8xGDDu/cm
nMhHrE2mI7LaaWuAxHcScvzOW/FkZD1lhnWQ3SMhhGGY4kkqyD2Y7K4kMPXeABTjQ55hQwE8AqOF
yHwmokCxeGqLH3neIwmZV3JShR8MM/mv7zPvR13Cf2MdRfQaZY+K8jtfJ8JaqubezNWH2ODULsOL
9Bw0ADEX5CUS6E3kOLJ4dUKIHDQ6XQOmQiH5KU9BNiijlznpmI4zIWeDMq3wqEDspIUK/Q2Z7SZ1
JqCV1JWEnzzSbozgKdUiYLYu8ANmp0xf5B5kydG3kT8VKwmqWCmUZNNzINVYSuXWB6pvJ/lAaoS1
xbLA50aWfEWdLEFrGS2JhHKIyK5wIxTtdN07ErfpRj3h8QXPiP4OX9uhwSDbrFOXkbNH6ct+nIMD
EQL+Aydwy27jS8ZRtJMoYYHE0PPxrq7sW6ZQf+G7YvJG4SerMU9n0p72zMpNKlaAnoBIAHIX0mEm
VGWLfy+lAutPHnfadtC9oGBz+MqxL7fAMN4IHVEJzJ8vUaB6OsagJVGItT4Sbn5d4Mkg8YutxK6r
qHDkkIr7md1Ps9FDGHFgUCyRn5b9Vszm2tqH/7tlv07Q7SR2yFiRJ9c9SbSRPRYPkMVZp/xW4sEi
ZS8OgN2jRBuT94rhPvAeNbksywfo3jHg6Cqmz0F03fEgd2BBEBsG1qwslJwDOAcdE5XQ0rSKgWSG
eeMbnKdLRnJtD1e74K95hp1lH3xmfIJQ+b9VI/GPfeDSS5fnZzhIRIZ3EkxCENJNHF+cAZ4mmCaf
VoO0FFy/uYEsfKsTjoE4HN3Wes+Y6TjLR9PLtjDy9oWYVczeLdcfWkBsFxht5SUs/Dt/rL7/ThRD
wa5701x3FTiobzrQ6qDI+7F5/gsJzi3o0b39X3C1uljEHKZ1hsMdYsUrujy0lthu/nSXZRdJ5jh7
jeglAAyGgtVJtno8j69dmJ6M7oXgz4UhpbJx0ezO436H++XfB8vulmOcf5Y7JPtxqLI9q2qx1M4D
w4tUwl8cIO9EhNZAHR4RcQ0gI38ji5EfGYQ5SQ0CPQZvD+KKdrSXpveMhQlkvHUcQFLEjGFu80uD
kb3LvcR88CjbLKWppq6yRQUCYMa3BBtewgaCj4IkMK6MRCS4fJgqW3SDfgacCVyA1ZJvzldeK2FF
QjK7hKWaJ+XVLoFNsJJLAic6AButQFgxUvsgoIXE5zs8w3BwD1KtyQU4S7ViO9DVgGrOo6PjNAzV
jl/JTeEbmsZbyHdVxESxd5aA5tm/AYAYUvR2ce/lDJgIHsRlWWFO8GbDweO9/lZ19yI2wHPbnSSq
R1Nz13N4VxzXDiGFiEf9GGwkCDdsAi340YYHPW+fbNxeIHfe+SwR+YRQ11acjhKH5DyVT5KvqLHn
dfpueeLtam3ehsHr7CD20xjAs55SsEoOpSnLXBxzEh/zMCKwM49/FmwJ5lIzZIJoju7mGXlFB7nQ
CUVekRpjNxI0l4H8Ck9vL9jO+iAlRKExlZ216C6VLczGJ0DMTnMU2yL5dET+WHO+GX+hXMekKkPw
nvdK9S/eJ7O5URJhJAmRV9idcdva8QVQJgYuQYk+DRaz9KYovYW3ugHPuplY0j7Un2YawVISqFh0
BrwO1bVra7afW5KAjtOWBybr0AEm0LfFnYRRrUQXs/qWw95zKIPiZVdRy8u6TyLvUoQoBLP+wYeR
d/YTaMSyJS+OGL/rByvLbr0UiU/2g4TSpHeOnBqya+08AqhBJuMHnQA+biRGBg421pih8aYS6sBe
yekGH/EvmRkb+yIHjF5U245wHpMPS0RJjZj0RUhnZ1kqEgcV6YScrRIuiEnygRJzeD5/yaudMawG
KCtZLFGRoeVeplExXcO8p1dTptsa6Q7LbdaykRT2KBM9TlkNEo3TATR7s+5sWNeZc5CVpjGM8xPz
tPTQdaPiLzFCcXkVsXsDDoxMf6ohmvjkHWB6yDcle5XYWgBlqvgXeSzseQlg8rEodMBiR92AK5eQ
y4qQxsoEwp4bpDfLU+5U20C3t3WNVjCLTnqrhP5BsW8C/eilCnO1AARRTZaCZFZpr1TP5KxqLkWi
gYyu0B0guUmnf20INClE0pNtkoXLKxUeZ98SgNcvfuTElvNnUcVWkY0bHi4qnJqSWxAy/tZi+DPR
XxDMVEk/FctXJ3vzvAe5WiAut5Xn36dkZ0z6jpKm+DTnYkwxPMtb195VFqtNglkvmDwWGpSL7lpr
qPuwOmKjeOb9BBgqqbeGxYskNhEhThYUCLSt3CY2dkt1IlFBUkaLw13WIGta0lKPAUg3V1dZAjUh
zLOKneQ5cuoxoVxjcSWhgWLx+t8zGx4XBbODNI3ju/bBJENm9rpnicXsYPmSevTydzHjxIwWPirR
JYo/u946/H2K2Z8ldekj50CKk1fZe0E+6A6M3Vmp/x+bJOd0YntndN5egtFExd6x4HrcweRxhxre
81O4hvWLx4YlYvvo5jnPqLpTsQ3dSde4g3KrasQ8Y+fvtlXevJ10BcQ5JAPkcJRzICiXtXxCQzbK
hzZCfy1+/gIhjWfOAknoltp+DqMK+Um8+9CLwSNhCp8lRwmC5JgtwT4yidmNQxYSvTSWdpCAbnYp
DtvziVIUOMMDZJaDZM6ysKOJbgrnLSq67CLd3ITpeM3aTqQ2rwxfBPV472VvptVuJK4Wun+S7DKv
X0NP+/V9HRlhbdi3fNQsGq1+dJL0S1pBU9OxW9DlAtQMEZKxoKhpPSYNcaTR8QDKE2Rx/Ep7WjSH
qWLRX/ogekEv6wLBpFgtgFBWSB1CBomgjzZOpIBKdLdh232hYUYMmTnf+3B0bnosiGBZZLw5LH+9
vK2TfEHQb0biO8y018DgOY1qRu416Ny7vlkA55eKvNoDEZ27aHdHJTpxi2UUFNb+J+0nnUrVJ4bN
UMbKqMhIJNXraDTXIo5uc8eiqR8ivCuWQgV+DQiUxQWWoumHwr8PTcqluUuaor2NHchWqa9OiT95
ONci8TXvHFh+jBfLhM/UNZ4eHohBYO5VtTiHXDZMOaG12XoB5YPXLtdZEGZL6zQrPTVR3x+J0iYq
/dRXYgUsfjXqX1FoOdD8amv7v5zme0bihXUqiD+jCel8iI5d+AUNrVuRZugg9+r3SitPEwGnAsOl
oZSwUunyoDQ0uscKSHz922BbDfSLFF7RCUR6oUOr1qUAmt3q07Kh/HjaDEzUjl1357T5Drg2Nk61
xnul2fyQNzxbEO/3QQikuHdABub1tY6A5UjG2nsYf6II+II1OKBL031pDHD09cg5UbnmrzNCblEN
Ln11Ebg715jGbbBoH6lC/1kb2w6pWtRZbcgmwJ1vF58tF8+fY0dbaUr+R9KZbDWuZFH0i7SWItSE
NMW9jbENmG6ilSSk+l6h7utr69WkqHxJgiyForn3nH1GgjjcBNVcXO5cDxkEnakQ+gOkEY9GeJ0h
ZJvNedwbJgCfwWBKb7vXvGru2i/uMzkda3COj0PAQ3Yak4N45z+Hi+kppaIOcc75wCj0KlL3T16W
n8UQ5GunKRQ8V2ql5bQru+gd2BHptukoqJYl1s7D2IZR7B7r/JBayddkeX/iBSmb+VRH3DjpjzEA
Os6SQMRJOnwNNcyuUBhXLeGrpnHebScWMbyuVA8lXgAbJM1aVNVnPadvMHW+aFk8kR1IRcWs/hhe
/maOocRJNN7SOruWKc2LvP3jT4AOhUlR0/Hj+5BB/4jMmFO0lNEtMnLa0AVPMu3t7qFDSx8ig4Wv
OZ7T3LxlPatGLCqWxgGwO5wae/QzxtkIb6yBzdWaz/3MNqEqs5eg8h+J2AJYY+bPZkdGXtRU1VFK
cWvsJGSPiJan12Vz7BxSE/O6vWS9eClj7MOpTDkQge+etbWaPTtlq+edAyGvuZFHp9lCDZd0oGXh
3s4dkHSXQn0TdaQlouZ/n+pCvAUjFdohpbZH4ei78NyTDFvSwkb4BkZl/wPswWlL9hqHTkcvM3DE
MS7oh6W1gxLFA+GVeGti3OhbzpbFZAr5IOL5qcgMHooZFVQPtZ6i+HNjUMlWxvg6Wt7ALm++lXp+
n3KD0jHOwgen4AzQdoRt1mG17f3pJ/fVKZ4KzC4+2vEICYbnzY++dgTWLJOyYA8bzo++w7S7ycG9
1XpGZ7qkp5VW3UO8Qc4/CyKnxyhBE1hkIYWD3DwWlUuvTGs/vww2mW+qxB6U26zTJAJRRhuAO1e1
T/ARnuiXMSpNZnJPHfWUXwykO3BoJ44lyLWuRJ43qxESBEoR4ayxs5DMXcXOLpqxGhR5kG0zpGBI
xRm3qW/igHPUT9WQ22BIMlL8aUJXimZzresg3pqVGhd6hnuyNGAibitYN7Bp7OR+05qebQNBsAud
J2GYHyQtpkC0DJT2w48swjtO+GNkRZB/abzXkckZ3SQNvrX8A+AaHyp6cazLlpgTZZ3bcCwopXOo
B+MAmEfLr8aFMJJgI3/AWUPaTYa0wYgoy87ZTC2dFDkTJN+6qVtw+b5IkffPyXGqHHspI8xYc4Sm
Fw7FCR+I/2CJSe/zxLiqEZoc8sRMlAzm0SQX1GQdZTUxygf4LdjeI+e0CFVzm1zJsQxY7PHhu4qd
em4O1CatWbGU9rll4Wn2u49GEZAk455s9Y7ymp8AU4m0Pd1yuuxbJpPu28DgvG51ytGwLA2xDVU/
vDWzr9lxmbDt4uFV1la8UzYTHkcKAOAD8IHd1LpFwYSh2VESwmU+Tjg46PRi1Om9cXH1ldHBMMaU
ZpKyptUUW+klb0uCLezADcC84PJGk2+xtBJqN77O5AkBi+2htQmAPvZca+weCBKwCXjccCNBwNA2
5DLHVnx0imTcu47jI3+NEcrA9yN1YOV7Ia1pe2pzKnZ1kjz6wMChHeAqWVe2+EobCe4Z/emugfJL
UU/PFP0M82jreKQ9J6PXziy7Q2ya1k5E5QxPJ3HWWUGya0xp9DBXy1Y9MfxHqeUQrJy24F3wc3ZS
VLSaRzUkVYUSYohOUZASu17n5Z5GJM21TBZQY90yeI2USFjXMollgqSHY5NaNXKQ2vzOVeU+V04b
fvS2O3/7lumu5wxQViEdToVpH+/l1KMtqgrX/I7dNPxTAbvZu5gqyS4wCvkNwht4UTKBoHYzjEcj
MTjwnSyTDCRUw1YrO4CNNulOwYzaalvj22avFPrpNXcmgBtDv9j+nKwaSCOcLCSgRV6GAXmqHh32
MJf/SgnOLE/y+mo7A09tDMjhqRnSZzxU9XPf2dhIbD8Zbz16UBRKsfs2aqP9mKgWX0oZU/HXhvWn
61laawvLuzeiGREhMPPBRaXFTqjf+rLNb96k579lFwLXCtrAZVfqhAdCAdlZ6kmzBNi0BLlhyPSg
ikR7S0Ascsfipx4FLY7JgqOUoQi2Jwuye9Mnz6KFFmDA1lnFEYr0fpifyLJp/5GllYLxdoxQr7rB
wL3WuTi5ncgb5GaMpSLTNJ3Y8TmCwU6SFjDdoTT3RS70hl4xWhe359zvoqyGjF5PqLtrzbyV1gYB
bEGAhb3rdXqZRvkricJcETcYP/eVi/FkLKxfYklH+m6akvSYZ2vpSbWRQ/xlQ8dZCGRAYtKFsoJe
gl21SfiCl3WKelKv2R9UKBtp4AY96dMk62TRTivCLLlp1YNKE7ke7dKAUepPT0P7OTTuu+j+8VBw
IT7rAelMOyyESgfvHcvyqW5/pwzs4hA9K92EF8m5i6RcDpREkVODHUdi0RdNEW5DkhBJ/cImcE4S
5wamaz02efcgDRrZ7PEqkb4LV4NTHX2qax/8Xozn762ggubb14KFfSNs89DRM4G+nQDUYgj+5M5L
jXN/P0XumpP62DPJc50MlwePJT+R08HIjK2NdEwAZeGnUiWAC3sPmwIK4HS06U03TnUwO4LbevVY
Tb8WMoqWaoUPgrHnZadE+aGa+S3U08azSZAAj5sXbz37RroX/QJiIfym5u45DmHALekooAdCqAqU
dx/6GGdbSXTPnC7a8gfyJP4jgAFxLTkcJm8SuLcXIA+yAR2rlWFThi1pGinshZ8xfk3wq2NM5A2H
bg3pN7Us8JjUjt16M0GRZA8fbvNkgcaX6p6kFxFObzwkBcUIEaW3NWW/kbZ5HBU5yQw18sB2y5UJ
K36JCGOww/uCl+EaPIPEMjtVtxLSoGMQtlICMbC6f7KgPVWpP4t1iEPpWyGmDfHqj7Mbc9gOVvwI
FAj0H/pNH7ofrts8E34EqdR6RBq3WiiYIusQr8dQsoYfrm6kXMiXRpLg5DBzka8Ci+thjqJN6yab
5Q4uf/5Pfo3LAa5qwx8tikVm9L38zABGRYFDywEu3dDFNvr3Vs9bHVDgBNSikZJx2GW5tTZ5aH0U
0DET7lzf3UcL+6UFX8KftgbWFjuGmMEWfeCSIhhDIseSNJvggPybkdZr0ovXdkivI8eIZ75lWXjy
I1jJjk2QMkrN6Qg+lo4smEgOKtarzQKZDROBN+xHq3o/DfGrLJ1D7nivudm/KrSiReZ/TCHlUODg
mB68BuRwW4O2Dl8SCS7E9ivqkjavbzPUxzCC7FWPf2U539kEZNu4SfwVLJudEsHWh2uRJUdINwQU
gHTTPUI7rBn6YkAL6XvvET/LGTAK1V8qpfD0bP1WEDRfdrzRYBJZ+99wAe8Bdn7bkX7q5onoh74m
cwQahQ6Cdc7jWb47Ti8DcyKz9InI341NbE+KNnyMwk071D+ml8DNGtFCz8AEJGqWjjt3ZxezitgJ
9673t3NfCTG+Kp3dEke/SoJ9uNVS2xvhpK91mf9w4F21Yr6x1YZCLSCoQS5eHoksd368NEDq7zKu
UHNMiB4hGmLpy5NjYVfPRIruHBcrkemhayp2o0e7yD2MjfV3eUQJL5OkLBmgSh9MtdcW2tCZM1B3
o6LA+t9+IHZcsec422TDyPSjqQBLphWZH5ImEjvEoSSalJxd7svCpF0Yk4zUQXVXRkZFqAyjc6ZS
1i8l09i68/lKeHQC8nhYf+cOHAX2YZxWHpwKSIrR0fYDick1N721dxg5Prdj+fOSHVsRmzQAQiCS
F7cKTBpeU19D5qxTHkeHEgCVc/dtWtUnrrvOmp4A+X8Y6QQBCC9hcAhF+8ESwZuWEsAw0mnutoB4
T9yvZQZwS7DiWA7+e5/K4jGNnimgbzthbcIu3XHxLnJmvjA2qRAeOY22T3YvzssH4T9PXbPhi2oU
cYMzIxXeY4W2uCOd3Hhx4oayehtC3xhQcTXWHdwy1NrmAhAJmAv0LRCWG6VBwfh29m4Fn8uHtiyO
AUrHSxQPARTjQBQlv8RgU3jj69AZy+9sAwdKK5VflVDs5j/YSD7ei8D8KKwaLICk+SRywKgnBNzV
xcUC8JuHzd+EvBGV/bPnccfIbJI2w8l2T8G98k8mlb9l5utiXUX48ewn83FIjX2iqj/8LY6oA3+7
2LYyELFWh2hI9jfetTOFZHDn7EzN/JFvWUy8NhmBRQMHzrlmlrNuWRqX1yRux6OL6cxk6MP25t8U
Dpl6qb9KnekriviZlF1nEU+P/dhu2gk8BvFHSLL50nPSXpU9XdqkGB/BtXrpuFKAn5Yc4uVndcmn
wzGVATRvurw7SNZeDOD0YoOzW31HuIRtdWasNGaOlrG9KkC366AcrriCnuJek7BUb4fQvzt2BWuY
5MiukSMCsWaJZTCDZermXHqU43CPpvTY0Iag9v2OPsYP+MbUINR7MRovb/WEzqFJPvv8dwl7A0+7
8vivzQTjqb0PKfNmPtzN5iPmfnNDlrC0UZhAZaAlgbdcqLWMXbd+jWtsk2gS2K8njrlpLMIi+Gae
esMIMXOOg/rXwzfSsUbwIqYTPr7A3IPrthuiZXuW4uwfE+LyUHqzWp51IuXKy/6xsCyXmVH6wzq9
IbKJdUBs0pC5Pjkuc0ugkd5TKptZNqRf4a/9tbJvH1ZcwOLgJO1quZ52otwJ+5Vr0mGy7ZGPFN2n
dtXih5WtWkd8SLvOidt4LAWIIgqxRn5z219QbyyQIGNs4gZt70mNw5cPqY75hd7plRs4ckGDlx5S
WLuB1a6XJ65FR9gs9gE+MTcMtM6Drz6inltIVg+yjHqgKdgiJmb6ZJQ6DaAY59cN70PtEuKBWorG
hvjH/5qolZbgkzA1QHEel+/05QzNDFAu24UxFxuA3jhV5fyuwHnTTFke139PmMe1vLPcqlHclmVe
Zt9cgPJ/7YQ8ovrvkC7Z6umG72Dzyw9ZXrXl8ZLQxBH/v0gRh6fSmryrN9aXngU8d+9eaO498Swl
beZi6/GJG/BCjtWdZ5fgBe4X2z0MDLC+P5ZPHFRXjP3HjKKLgriWgvyVy1CLWwO4FRqEad4jM3+Q
JqY2W9CWJkgMwzURoNtlstdJv1rG4XJp3Kc+IhshDbdcQkzSFXeJD5DDSsmAni6feLm1PaPaBVk6
R3S8gX7GDpuEQOxF/PvfmOJ2sMbTcaYqzNDlMq15psuEaF+TLhh2a3Z4grh1Xi3uDLdgDlB9+ju+
FO69c4w1o55f7C87fSxPyz9xfQrcPSoev243glEUsZNFGsEl8lD+/6AyKv2sXiMkWZxgG53QNo4W
MSxoRRU85dY7ovaIJNMSB6vVeUdeeof048AMD3ONkNRDdsmqb77mzLA6ey2FwzsJ+UIuue440G0Z
7SLhPdppv0Hx9sbktHxky2Dm7G45u/M2jV8dxLf4Vk8I86FGx1cTuv9gWahP6dqyd1imp0DmBNhR
na3dczwD8GBG4QayrAn6jL5d/jcZVIOJOY6nzqS3TANDN1OYbgE8LWVXgk7m9BrWhFJOJc55VlSN
+z+ZzwnTrZkExnZiK4D9UNPExMFE4CIZLtG6tppTazRnq4fnRkzbgtJoGd5dTAsrCa4L+J27ylAz
Uwf77gsnp8vyJDgPObwKSNQgKnOu8LplhPNCRwpRaKoeAyr7y4zsddatrwaWqm1V5/gmAxQJJv9o
OyA4nqfkGrnLmPimZ3UCtLGiarfj1feZ2XturC+CcuXnQHEsGxDy8MV00rvz3g9ca5kp2yB8b6aJ
++UQsVtNl0rH/tosjFUv1LGIcOuBrXsLemIsqyEq37qqjp/0NJZ/ZphmBJCrlp4aLAqK6cH7QPEI
M/YunKOTb8XPgd3/LBNCjzmEM9udUjzysWmL5+rTDxXlxkZSuM87Mq+GjgTh6OimEdOITSsl6h/7
JQl4HkHZtXZ1lmn7a/tWs/HMkoxMmlfU3STlHcfbeGWHJkEBqst7HrphTOBravSTNtuILkxPArl4
5iaAQFtFR0GRioFw80F6/YG+9Rtgzj+UezgkIWGjOplQmlgiW/N3haLZmGKwxXA4Vjap6D/s4WiO
Kw5LHgXPDPiQUTxSin1fNnyoKt4twzoUNI+Xfz8mmPBLbH3g3yli7RsK8IfRYicvQv0thX8UrnU2
I3kt/e5MYX4nQb8K9kZpE13ImgtWWeKTtWzi5Tct8TC2uQdExDoQ5U60MBMsEk6PBphzkcGP9jGg
uep5mpaqHA0tdG+ghNfFUhrAxmZ58JcEHKvcJb0W1AiBIl7xKsp4nZXRjZ9g8qtjX/OQkvVynwRh
vT1IrW44DZ75pkl/4Lkglsq2HrtA7AwgQ6CayxE3X7jumwkna7wYMTh9x5S2nusc8FdmGHeIPX/r
XKA7aIsTtRzspXlMT3/cU8PaZZp8iayqX7Ubvbt1At/AP9G2/8qKGiSRPkRVrwkNyO9+xv+hzvBZ
KApIom/OgQLI1bZX0sHutTVfE8woVS8uhYb5AMRecYQHj7NqmHQZzBeKPVeXcpZf2tHMgErzdS2t
ixqzdaNtAnEcC8Dn7HJOI/z9MKHif1gmeAKKyHqyiVQC/aFSCngdOqISVW9cOusKfVHWk9A0urR5
GfVAGPTPqLqKGT//7LV/M7sIYQzoxkVpC/BYD84zLM0IU2OS2oD0wir4h8kqeATEf7dAowydS5/F
J+UvuGH8O6Zmdx66auNgn/OsCSSCPvi43T3lBCdTOq9LF6cKmN7LcF8FCaLxyn4uuVuJ7ktsN+3F
bxhQqN8peUYEJZYWpVb1p1DBh+fmfyYzv1Lq2y4g1bjChobojMnODN5HPT137SKDSfVTULIVKmuf
xGlXdsjXicSROP5r4d56k1pMOHdIU+yWM397MUZ8takwQtbHiJ0ceKuuOIiiurmcFEVbQ88peEWL
7KSjYTwFRvyc1eqfm/a73F8wBsFIpRXOvxkH99nRhzhTu4T4Klpi/lFm5j20RhLG1dfk5++A7R9V
lwMSQeJvRPuhxSHb2ybn3ijn2gyPZB60RI0h4ETj5tL5kUbXxm28J5/wJ5anbHgQs332cGfPtPp1
CcSMTgKnlrcAkRoNpK3TxPvl70XvncKS4BpDCQT0aJqyvkjAXE8HYepTG8lvTPy/nuU0N86Ih1yi
MPUb/W7n9tkV3OLSxCE0Iu2ooSebsIx5yFqJHbamS+w6x5hXOK4gz01wHvLUusRdy4GBhJynkYrH
k9Ooil2I1+MvRvZkmeJukyrwMFqDgXCNbabZun/blEAT5cm/vpdfdahIwekFNftGv0WosSBYtjvl
2E/KAojttLF5Q6EynNAIKKpL4gaq5k87VdeAFEDDY4g6RLZkih5T6Z8pcp0tNb15ZTh1VMwpfUWW
9y+37XTcUKQ0vkYrVISMB6n3HkFKMuS8Clz3VEO2iqmbJGyaiHqhWsQrlvaMLepxbqyYPdHhjNFu
YCwTO3BR9pJUw4vslG9T52/sfl4PupaIPwkOWmiDhb3G6b7zuZu5CTa5iAjgEWjwKn1IvBm5Kpvt
TsKDrB3J1XX+C+XXu7AtIku0/2G5C+WRh7wAGcK6vM5Snimhb0t8TbZNeFwmoQR6bDtOULaIVmgX
NfLYk7Ld1S3moTa8FzSA4H7op7EOOsJp/TQDFhb9pFbB0WJCfkC/yfTi7Th1ElR7AGoSinyMkLMh
kjCMfKSwE5taQk6EhYaIE11hUp+0aw9VP2csi/tBa6h/wCXoeMieWwwsrGvfnWVSYxmXdAizECio
kYutfMMi/LeiO0JwArwKKIxIE8KhOxSTwnkYVNPOK/vAXdVzaK56L0/TXdbQ1X8N23pCTlt9NoYG
tu2g/NPGNLIpSPqZ2PLcqGgUKYV7o3U99xZkmXnGYDWPZ8LqISwbMyrXuudQ4KAIiTCjmmwVjdip
641fJabgrA/zIsdYXW0rW4/5NkiTDkFt0+4HXVg7BRfnHQV59UcsLZt1bM/smrpJbChgbHxWQaQG
ArgDOP+7KzwsOK1lo6gmPYG3DXciGgZdTX8p3qnHSAbDtkX+eoDGNj+EXeSeZdT+tpnzrW0aau2E
M6Y34NLAoFtaUWwyhxKBpyvGNytv3HPlIwSif9CvB8h90Ei9kkEbpYQnbnA8NWsTaOYh8MIBzcAc
y29f+6IFHOr6W9Qz3kV5FgJWU5DH5PUBRj4V9+u8IdmHN5rAt75hj4YuGtobs2PkpZgUU6xlge8F
4Nzc6DHh4LaxhzJfu6BE1ybq0NvUJwAC0pDGCenOb9OkecPKRF4LWqUs+NEv0H7SUYephi4b5qhv
omLTAMOGh8B+jBIsXNwB0fVIl94IA2c91z4ZyNFa5HjCOkdG1GwIRFIeaTNTHHdrx7BQmQ6hfakV
BPE4oIAgvJCKXxJ7n9PoohmwjOQRxQy6cF8HLGr9kuOLNjuIicDlbMKm3osNxl4dyjV42Pqhr6Jf
Qq/putgeVssB7E4zFOJH9nn1Ui7impEa7ckIDRwn6JYs7IskE2dux1ypiAZ0Y16Nznf9VeVE1q89
Zz7iHtZAWOt05U2/OYS1h/wOuMWqKKDps2ZpMksyYb9x+TPrCzN+OSf5tQoIRiLvw3slXc1bD7Ul
gWINOMyMLn4qbZVQximiGo2LhPqspP9Vp3X/wojG5jon7V57mWIwlYqYODW3lDat/Mfy4Us15Co/
UPlE5EmXSUXbGaHD0mzqa8T1dgf+MeqbD4le65rZjdQA3Lv5xZrEuCn6p9m80b+jjKPsFERCR7LR
NHhfBhg1CaBSrwaLDPiMz7ezzBw7cV7Ka1K59EFKIDzUAdx3Lwh5d5yxDegxNDVtgz5mRRIIAx7S
8Ac5D2e/GgkIsXRYl5DW1mvFXX2Y7Cx5ceZp/JKw2f/6WcT7GhHVB2Wnw8dnEBsq0xFj0SjiQ9uX
2SGJ43FfO3axEfGAJtwI2j9pTYGysZAcpQPH+riJ40vY0hFsWOLgxzjd4zxFKRrRMpnsF+GGHWzV
EVr1sBRdzDqJX0xDdKeSgQ0FYp7PVZy5bJbhONVe+1eC2lVjXpHW1kflgKXNXXxD1FHZE8rnxqGn
PjrK75/8OIr6XZa4VbEKqxaK9NiYNEP4zP+MUsTBOlAeuUojMMttGw3+syEa77dsk/xuTt0+kDPl
8zmiQi+7TZBnUOcjIynXZt2boC/qRAO/MSk8cKw/tyOSLfZMC8qQJBTctLrx7xrvh0TV2ErK0YPW
RGawSP81+mH60p0OgGILCTQvJQ6RDsumzPsKMSEWTicUzo5pa7yQ92U9iVbRDiHziVOFppRjz9AZ
3OariYJhP1mzwLNW0ZKMnfCUCWFSRxIjaUIYvFZZO/aPUVSgPZj8ZVnoJzvYFDUyZVD5ak8DHC54
5fFs85Tu/ZRgU3dDZXIWTJBRDIqze+SihW9A3zizP54iOk6XcdD4fpqiW3fADnaOojln67rCIYAB
VuvRuRSQH7Z9MeI9cgSJsA7BWmWqm7+khdBuLjOUyDmZQjHpWRRdFo5+7xe7oZPUbDiZrYfBtdkd
uz9oZTuM6o2NzaO2MbDk/20BvVtmpPR6UkoOwrQHOiWhW+M/rarTf7+D4HkU2hV8Ydfwi1OZ5DHH
hMyi8t3CvEBjtzUifgcRGPHNsqfkJ+G5QOQu+uqjdvJ+bzZxf1T+Mn+S8vtkDvGfzlYlfUIXL/0c
lReDmYTamYw5b6poOtAjiJ+qblbnWLTTc9JI6j8zR9vNTPUCqkDVijekczQY8wKOjnaGO/Dq5ATl
dToCgozAVo8GzVME7K7VzxfpOxF1l5z9lW/RPBWkoNK5s8VZzWB8jM5yd2kyeVe/NJKzLFuxk7T5
15L3a0XoEmbeGZVkGLPZcc0QTalHgLmvEYaGtmzJEEapxwYpoH+aZ8YhzSx83jW+095AWjTOcOz+
IwcRzF1Sr1pkuybqHsY3FBmbFTmtq46EmIz+7H/8oGWrpCzO/72duVsR2/nWzSuQ1HGkcoiyNOl9
AB80NOinCddBTZLCKIxEGJP4Rg6fb4beviEmkf7eNJ9aTfhN2SLAolig191AsQDhHgSiFjJ9whFv
HzkOxGOblXW2bYIySGhAIORAzBitCPa7aPatKcjxCdw/xK1T7asgIngJvFxPwqRjBwRUOutz8tpQ
NdR+2m9ri6p4w8M/DbUaz20aCiqC3vTMxjffKq8Pt0Szo29f/iJYJFOza5YfqB2dvdM3OIl4kVaD
M8sPXll3bUo/Phj1aD6VQ9xuI3Ki14O0PbIxkZxZZUmnQpFPhxSjR8ozJVnzHaVt+prKPvwMWvLf
nBC7s5dEFlOG8E9RE9dvroO80Ugk7DhKdoBjpLFPcf6ufFq/GIQnB6TPUtJieI4vZq/6U6caD5sR
k9VeiAmeFxVA2v86jTda2Qbcaq8sXhBYoRIqSnasVdbvYu1+LqBhpCe7kCZpTNaxVXlPruo+Jrax
DzMMmNJu8NLb4JfG8uYXau8uWj7L+NM3LjWzmIWmHO34yU90tIkS+9MM0q+yBjMjdPHhCfB8CNZe
jRn6UtpR7E8yKCrmI/X858xJ37tafUFIP7Z2ce5EfCFf/a3gnNzwdXBZv520Wws5vPBU+Ucl+TJk
FOk4PykLkWDQp9dCuns+6pHzO03ZiLZV3O7m3iTswK92ox1e84SV27NrrOv63voJJ7YJ3FAUBfd0
IgyjgT2fhOObXUbfbua9irn7XgDVYo52XW8hxlS4yvQBCc3FHYrngjYwgCY4kel9NsPHpVAShJDW
UZuhZrgFs/+RtcMZ3vfjXAcM5vHB1fXTYhYv7WIRuestYiRSdvvwPQ2b45JB0MC+wKxLuAIUNrdp
XoqkfgqD8tFrvccpCDDCtrj7SYjxS9hV6I4fpGJz4ZBB3EWHSSJq58egyVp3gkYHKZ5BH+3jEFcd
OoxVYlIVNqaX2ql+U6d8ZTOBQckfH43Cusmmoq8fnJe7NIb5VTBf4FXWkCe6k0uexdTWZ9qQ+0A3
P60Hta9Pq2McSGjYuG8gdObkImsK3mPioP2s9JnX8oJw6c/IRBRVJmtK9MykFdLujb6TvjzpyuOd
sllA/Hm/YPWzRD5nrXEQnX1w5IwijzwCO3mB8rMbByJZtTsg8tEvJhiCzsaGviAzyZUFSgmdewLz
0KJGNLR/ySt1JGLlFkwUY+A24XPnxY4obAmJ+Zqcc1BB481Mwr+OXGyS9UdXhQc/6faiA/5detjz
CmB/De9vXHE6ddzo2pHF6HTBpXXclVEnqGG8bVNHx7EUJhxhGBaxc49KC2B3/w5bh7Ts/gy8ELqx
eykt+YJqGroiNXJmnJTCfXbzSHtZ8k+cgt0n6tClCWxhwgBlaq4UcVf0nq9WlLx1xfCVLNFjZXgb
8+hr6LqL5apPrELHpsFgWIp7l+qtIZ0jkEw2i9VrUufniihzVj3iKPVm+TBMKjtNsAICwG808puw
SXZeiB/bNM4dqvwhHG5zaW2sstl5qBFHS++DTjw1jcPZoae6mIPyW03S/Rzr7Jmh956yUYLfx6tJ
Wod0dzPHpbBxzkOc7bxpOkS9fzEDWsfhcA3c6TqUQKb4flvm5N6gvoAcb6AUsUc+JTF4sI1ZxFv7
15PJ6+STmDxE1jVDFs1Kikyg4CIScvHsCVLTks9m1va+Lgwa8yjNl5vA9JKt6zJ6EWhMgV5amyV7
V5jA9qL8x8TfpHARueVX3Ufs9/VnU4p/yDT+2XXHXZ4uJBkhViupKeWgm2FkWi9exbGyWOIRE5OW
lLHXklg6MmqLhmFb1+807i5dXLH22BtZDN94a7YsJe0Dt3N4SXjHD3VefM/c0DI1d3Gj/ruqXuRE
zpOP5jLk8XMh/koVvn/qwao0vrSB5Y6c0p7YHrr128id9p3iICwKMnyEvDdKYM0A/l3M3zFawwfc
t5vJM3EDq45FQjzRWUX/l/4yAgfk0gsIwyL7RGUv5hJ02dY71x0ITuRhcF12MQLcd3e5bAgHwQZS
apIrLFt5cBOgEHcmPhcUXNWhb6BvuQhliNDw6MYwONZzO70FSSxuohk8/IzUHxagdlZdPEvtpmrs
70FWvsdSvMnCxFWFHaFBrigqXiVgEO4U39JFwODVqNS9zHvsChp0QUthdsj1h4dur1WysPZWmZc/
tjup2+yhQOBAKIk6FvUtas32VRoUnDZ2ELgjoot4+M2J99ryK3P0M2g3IsvHeu1y1imacHgt6b5A
VE4gfza1dB/zTpWbobTgTdTmvCGYsiKmaBJ75U3yoMh4ogxCR9Fv0HnGtlfv69iqd6VdyZ3bhFB7
WkcdqKWEe1Kow/2EAmEXBspFN+jQ7zXT5EDsVr5NXHdZ7YcUrWFJEwgd9lvotcOui9nuj7rOIcKM
pKy30t0oWsAvUeO3K99P06UrlW9l3AW7KbWR3CR1s2SG//Vc2gR26uCHAtayWyqCL7Zv9JtEdwlz
cfzDPhQ7XdQnr8IhJeGhxh0ABMxCc92wQ/syG4pZhlPrtVIWu2+XjnGsCJvjbNsTFmJ7ubWmYRCi
WS9C+d66GWQo1omdVMuNm3hadY9rLhW9ATfCmFbRonZrM3IRw2pQR4zoZCuGkoPMmBvNqcvhCqzS
JgCJH/hR5uxjw7P3U4anuZNeexxT3AxDMMut9uTCcTa642Sn2Su8pAYVfoPCSQ2NeLOgVBFljtGO
Xp2i3Fql94SPZ2I/ioLxwdTvBCFL1tPWrpfcbG2l+Cb3VWWvimmf0PfkfamncxxoyoA+/HPK1NXf
/7F0HluSKksW/SLWQotpaK1S54SVohINDo7++t5+X4/69a2qzIBwHHOzc/ZBiTGTkMW0FMdAOfuY
HrRd0Ib/id7AWMn0oxsQb6TMmep96GYHZIcI/4nlc0GuNo8mfku1+YKNiiXyOfnj1iHYlUJzKaYz
Qv+FahUWHq1kxvTRk1uOKw3TT9OR0Y1SJAbcpplLPjD/n2ehpx3XbXUbWzz37s6Ho1M4rwb53SNd
8bZ4sxMCM48kIqYhBzqbtEICkdMBfBqhz8WPnJ5m+2fg2l3y44iEWMJ1WOv4NAcMkxqprPya1N0V
BEbUfAQ+I2FJHfTSlmBD7lLnfgfxvTaIETpzXMdtznufgG/ygrX6100Qyfz3H5z5reH21Nxecwba
G79xl3P9laY1cU+HoH636pjG0o+67mlG/kXvn9s1GZDk/stfr/nnZfGk+sN2cmOyrX4eF9aYxnZs
7YW6iDLJLzWdb98MNk2UgZRwNtxEfiwCCHWFTFbd9mbIYI8Pek+MO/Kc10L/46YFQoCff6C6W1QY
Jit54l8CqFsmg7vhGn2CDLlgtRZ0mP+oHlztzEUUGurDPloZnbokbjnfTcPBp656tSiSZM/fc60r
d4V7yR8GSpuIiwCm/IQcg8vGMhrRaNWJUpqe1DfN8uLWOeDANIPmbLcda5ogxjtrTglbWJlKqxBn
35wxVvy1gkKf/6OTbqSmIbZoliwhFgQoPb4b2P1LvjY5/ptiDA1o39WP4NYm2XdKCdLl1MpUNTRs
2FNI3EqRI161mc/Y8ejw99yd+jCUbcb8MRNRqvvkvgA8Ml5QUtjEUJL+rBONSoShOaBX0oMdX7H6
ytigt+obLLCMuYhZA/aIGQ4q/yCNeORCyPIzQHDOPTG1BmfmRgSYa/ghZE7974668fSuvmZ7gjPs
gVTQ/7jPZTyhDHQoRy6hz/aszSMrE3oijqOER5wlwufmKtmsVPN59b/Fa3o/IZsXf8S3yQpjCam7
y3ejfikXy+rib/JssTQyw+VrwErqjqBUAILwr3Bx9N3rbCKD2FBlIiREZNa9amNx4mn7/x+HlWHR
mAFd5Dvmi4Na9zwqRvOXhtndAocrq2ubFfRTqOXoLU3pWu0rXWcf1O1oQLE6gndMvRV+f1a7kk/x
Q+Qi/yUdsxfo1Nve5ng3ffPJo55WD/9MNv7O7d8YAHI8ezihtf3fqlO3Vj0fXDSXX5qf/CU99Nfq
wiPDQHCIbYhwQlJYjb5eq/U/68dM8xQTeWOX5m/U7Kayqe8avdCdzb449US1alq4mowQLTaHQ3L5
uu9unnHLOO0fE819KYNtrlV7tXPoAueTymZEsGMwEIQa0hzUfEj9RT1tvzgpbzDFrvnDtZcE6Ddm
CLLdKU/wRtf1rctjnmWmrF3FDL08ibZ7CyMqaza0oNVID0JK4hMNmUZyWwvt00va+ySC18CTxyZs
13YbvMx2fSxD7aIRypvOw9/IGpjLAu9aFTx8yQLXrXbXcLvnrltJklSQKtOvkv1FtiNB0N1Xh7iH
cT+Jv434Ckvz3dGYyPbVK/aeHxkEhL9a7Uotc2MeaHhORO9kO6IZ143krM8VG06LBa04Ra556y1x
0TBCEJJ2tjisDWK+NXZwy2pzLXsbkrd+HaW4h5xPFyRLHgkDXaNQxgvGMPm/FUDmgG0NB3X/TKKL
KwKI6qZ7qWyGlWAEtlA4PNV4xRQTVqskcd1F1M8Fo36meOTnMAIHtaGRcVeTqEev4stPrGsUe9+J
Lz8xr60F+wd+uXMUoT+2QassZIHfjx7dI7ZjOrLiYDF5M/IUPUxxMvOcsBG50XF88HQyd5hDy0Yz
zTc1AC12pLslu3XrpPFWjy2FckEqJ71nr43IhWKxGJU4Md+69ql/kI2zJlGZSRrOKKuSx66uaIME
zJn59osh2GCVxPwMYlf4W6vA3go4KyO7gEb2ayCtfeEz/mmDiFRn2DGh+RwGCKnqjMMIKi1eHvFN
ZBYTR9E8hw0QSDuHOOq5eUVsrMONnJ4Cqf1LMSutCO9mv65V0zImc5oaMknHoxib7ZSiVy5t/yvM
yYMdhuJHwzek/tpEhgc12DrRaprMxUZy/mtBj0SDeYGss2t9BH9Trt9Tag1aC9qqmbQTkHqCpKy3
EoJJrdnPqUQ3PTBQYwyp43NDm7Q3epQ+zvTuEdv835W7/SoV+g2h9rZVz2cdnSJyTLHg9iv160MD
MDn4qzpPX7wESegkn404hfTL6khchr1peg0RB3e19ktMFskOaFs7693qw03VyT3YMwxvBKDqjYtN
CNdHzQsOIK+E6Gg5xfPka29hUaxjX32M4DBh2wJaFG+dsN6OkoIg5HFTF5SZ2tVu04vhRVuEbxeP
KacTwPj0ytucVjuMUmfL9y6zM+4dCI9+5584P92EXykgzaeMtYMOz9cjazTm6C0iZ60zzpljsetE
uctd68vOtRdUBr+17qwYzKmz7IEp3c7NurPtvs7w7iIsAqXLtA3ahtO7mzFPNmLMC+xo3dK0QHdX
8154zR/l7lpQLDYt4lQJOFuoqArWethSp/nlWU1mlv994fEA5iGpdxWDcPBgzvcQlAezJ3dJ0Hp2
2uRjMJEbwyyk46ivNOrs3Ocd3kv80bTxv12N7QIFoZHC9wuwL0JptvWeydlgbh1dv4CKoVkX6sex
cJkgQfiOe3E0A46TnspMQx6oPrtPXRgO2rIrfc4hhLsBNTyB+6RP0iOMMq4VioGFLueVbU93J0BN
FtUDwhAvhatQi+dCo/NW2KQuEyNJ03DSultpxzvRBBczE2wutM5qdO2QTnrsjBgK4oBeozMGV1pY
u5HGZEACCfFA4r1yAYjiwttmdotcASJqTDO3L6K1p1m3SkO8w8pxEsR3Um7pnYLvGy/OlH6IMn9O
DNqVMrs6eUW8hJWT6+pb//nOm2WnV7s8mZnCc586wpMm9MYiRz97zssWjX/9OabMQ2YHHaETfGAL
owuJmawvHlF3bwKDjhRM8nQC6l/Ye9+W+xznZNnXy0Y8ZApVk19vde+FZq5yKfa+/0y+ME6uhWT3
rKbb1GACRXPn6vVFxCmaWLFVq6TRHcYc6RGE3EQlIYNP9WWE0MVqXZ7UctEIvWl5fDQwrT5OoLRy
3+aCb8LCHu/Ga93HR+Z1J+K6sfWRKMDj1rfMHoYAUfKfTLVrXg1PciI+zH3xQrFRt7Ei3KKbOTXY
LV7oDEun4xDbGa1zvOfVnDNpJ+IIvXnv6teUN7UwooPtnouquwiCHWpaQlZLr0RxfgIGAnlDGgIf
UU+bN9R5667SoRiAzTFQvIdxvipduj99e6YbfvLEcAzFBffoMWT4aTXDSeXIUc9OiGNom/ucpxxN
rvWY+Vp75oG7+KA1cy9ZayPIAzarZIbZRebUQjcZYvGyiIL24rPFiRqeRoTuWtC5Qr7Q5I8i9gHG
FJ+iRNyrqJrh/KQgmAl7rCmrk2EUB4bhH2Y/3/x5eEToaEahaD3Gd0GRFE7OganWkffaMks79DId
vIyA7J0MvdxZpW5Pen4mvPcUSfMSm/hmGaEkQuMlxVtIDTCIF7PJYhP1U9qO72A53/pWf6cJhIoB
bYj2OkVkrk9oayDOOWyoGjivAV2VFbS3vi0uoXocmAGtqzy7l+PDyRgFynphCfKVUgfug78gZoQu
NiaXIl7jZUcx8i/tONNimZo7/z6NWGlqtZz7wn+RPY0njJYxqlcUsLSDAixWNfPVlBQ1JwzXEfJW
e6oS5PDQNJAtqhvfUJ/QoIb4Y9JrYbVlYcrE/auNAVJbMbBX+xL05dolg7sfwMho+hPZvFspVOz2
TOWNpzQcDk1sv1bwRafehg788EwT5Fy16fKHBQcwgJhi0qkvYOGS6/gMbfeW4CwLTG1TBeUG5Qed
cDJQEw8ChjqV4Jbn6wnxTsDxfOotk65bwjH6i1W3L9smXqjHJgZxMKbTJRMwsnhphuXraL7BIOPY
sZ9bEsqmeUtO1XPXaht9RD9YGOQyoijkulWloVF3dbw9G4IAxv/Gst4XAqRFOFpbyRDXZhcoAgZ1
xZl36qptvn3SNyDFAdLCV89HjOdvUeCY4TEqKQ1yM9ipK9GdcDFMr1HmbGtkP8gCqVPg/7nVzrRo
tYTWjvfIf+Q+Utgfzjgf0r5A520cekDU1OTDWYmx1H0eqGWMNlv3LLsAQdGC6TXxVQWaHDxMibfJ
uXwsbvQ6+YmVSZOSeUWNsAIH6Uh1ynosuWZWL+jk/X83t4+3AtRJhcTe4biBSVFfRfN3UQefYCZ8
VGEM4nGoVvZz4hmbtKjeBUqADqmPyW6HPoRANJI1BPzWGbms/zVlNXViLNGNtW+saMl7mJ70Qb2P
TfIzzNhYqc0mZ8/NlDV3oqg3ocn4tFeNCg+Wq2cUmRCOUWYZbJbxGN0tlB2UEMMLk0Pl8F2ob8ci
g9UczlFqL1yg4hUaraT2b26IkYM87twdVWgegQYZplhk/oifC6b+uF6gougoyPNZ//FKd4NtwQfq
xPiv1FxiKgZlfsxVNEa55WRDnq7FVFoLqWQJEHoxGTLQmt3FmvYKDfxXjuVfapcJ+R+u3AI/X09z
zqNFsz0NeHQDyHb+fgCflVv5v64FbennBezu4WbZ7j+S+jhS6j4ainqtlaBXOaclfv/Nt/SIYkhB
fcHhNrJxto05HTLDkHShrGqPrPCMH3ntY/WDs6IhhwPKFJsIsIZR0lTEyRFEv1GJZCLhLoF12Oda
8W27sCp8J9x5kqk35/VpC1IIwXp4DQg3WplB9V3PeNRtwiqgXui0k9tHHgzXEFL8ulYjp9p5kGG+
8/LhmKXklztaEhJGjooojzjgSG+Hq/nNidJThj8IFCGNSmcSW7rvH7D/Xge9sdm29JqXyfSb9cNd
GzzkPvKZ3HcQOaCoGXx5O9yOq0rqL3WIiLHp8+OgZYRfJGfX1p/Vdspk4aPsorVR2xu0ltyM/mhl
0RumroMgg9iLinM7AIRpmTQbCcnUVfNhNfKDSf02SbOdNDp3mTNaFG5LUAUFMrVGeFScNI9jkN1Q
0lblXdTh0qxNiJVMwCvJIapvrQuOSChDswG5KDjOCZs/fizkyxD9wp3I6j2dbmYaBnVFsnGNjJh0
f9f70cUs3Y9euXwqpLCLGi70SneMHksGbJHcJBBAqfQCa937GQw7Dphm2PlIuZoZzoMDYDUqLy7W
iz7s4Xn5g7tsOBnFNXCqju/DdiAiUk9qhfmRJDqScjdgXC7dpxnKdWa0bBsGGfaB053q2IepEwBJ
tJb55D2buKuNwf8riYZtg47UR+dHdPNem8yLgwopNaJ3x8wfWR6UYEisnzyGnNPo9dkK47XDmc4e
/BUw99e4lpQoY2lDZ8t/YRnIk5HN337IMTtrArSAaU1ir1ceqYGXZlC8Or5GhCukuzwjUBLpMIds
Gl+J/qfruCLRh3AR0T+dHKQh6OolWImHYH4lE5jpYAIClyVI6swbGbIfs2ONu7gk/S4ZnG9LHzdx
RF+TPnm/qgUA+prCmLmAXBlN5i8GaT98BCOrefSY60VH1igINvPONAfIciKOeluzi9AbP5U6UKBe
tD+JWfvbmAPu7NGGb5nEeXC/aJnXo7YBDbMOxro/zq62Ui0E5v3LQTFfzNa5BKU8DMV87prpyWZn
d4L66gt0Dz0HJCSKy7hBgxtAtBj06mmIfPValA4mroxwdif57ILuE/7szgZoovFyhRUEn7bPLp1t
Hh3YXHQYSeZL5KeTYXHsyH8gBKojjNWX7a/ZEu/GESvnXR8Y3rYN0l2EwTNJCsBN4KLbyPJXlgGO
YIan5GsvLR4FlBBxtW2VmHwk9mEhywZ4gi9PJdVzhxk5qNyLTl8Vle0hC5Njyn5X+YSpBuHwFpLd
mnftsWmKv8rBhJvSZqdENq5DxfCSalqk4qVoeKoG3O6CmdpUVbuQTvOaJMmUpM4RCAsP15RMxDol
za3MHczimIPd+CsT+T3hS6XhzRHMwIHkDC1zLX18sz1QvhEPKS9YSi7C1F07gvpDDNvcxKeBGcSp
MhnpWfGvRgGb5tnZHHHrcxjVc95vyIkOjDJJLBYdpaotARcbkjwFt7XQnIxP7pjfQ8yKdiaRPZhw
nO0ZLTpRjeru9mX+29rRv9hyXxNKJiqGmreUVrDrCy32OMEwlCvbq9G3z9iTgcp1GOKmZzPLr0nl
niMXpySFb106xDjZz4qBOqbeq7oCh1a2AUbMqnGmQ9xTGFi0XLTI7S2JHUcX8hcH/RUeA+q98Jg4
zZcqYSI3PwjgmQXqAatw0cFlO1Vc8qtxOm/xdqyLLlzHwlyqw7F6LkLV3UEXGFfujriPtQ1Q2Ui6
5Yg5kM+TH8kzO/axf7YRWSvdL+Y9DbR53xeASJBfyJF4ZJ1U1owJlN/GxjIz2UMnHnO3hBvLRhB3
nJc4M8w4GnBLPbTYhO3OvFjG76pEtjQb27TLq25CiZ4jXcD0BP1YfQ5zAADXOmj1SOcULpgshm+q
xpfpxdJeq4i4PfyDuwKklXJU+GVxrqEnHYfKfeh1XnI4roFXjleqF38Y6B2hYjet35TaAovRM3Co
E3WjE1XrcLA20N2XJuhpp7B3Je0ck0PsnNXDb8ApfICWNQ28X/w62XUxxb9o13rzG3c19K+OuXKw
C5Ngb9jDBjhF7iOfGyyMxi7HDSF1zp/2sjbEYfJBkrdvqsKleIfNpaqqGH5edjeG6MMNrY3Ffy/h
X1phu5w5oA06Z1bGJK4Gb6pMI3YyfB/qPBjl/tpO+31p6utyqD8CE6MZJ5U2mK5VB9uDn944JWU7
Gum5R51jLY1A/NoJVDt1jmp86jLVh0goVnNcBiz36Hf0k3sbfKoa06Q8qzEY0HcHR/GG0Yi/wZVw
tho5oTKJfXj4Z6IGXW9Vn4JR/+PPiAowWWx9LYAmW0BQdHaO3IXYFIJj4QEGOUXtZbbJWlTOquAX
qZ/IJnOY2NF7WgKpzqTP4NRSsOv0orhIPWBd9VdEOMUykahLFDkjNEOG2WPp4fawXwOSzhaaYqj6
M7DQivLO13D+CuK1kOsJy96Us7FrNXmaomGVRZjkOZ1xVkl28yiYGiujsR/vxzY50+d8xkME71D+
dypXRzZM4JeJ41IkeJeLlH89WxdH70/EiqxgQVxo93+6Kb4AzoqN8TbDvfA8UKtGtlHruhgfJku7
qXz0N/peTiP9HeduZOGtgzJCX0s3xMqNjW1qjtkCHtJFYp/w+v7i9KARYlSwMX2iAWW3WlHM5Bc6
oEsgFhTGOhs5xUlH3JQBhqAImAMwRygoYLry20mtk/CdV2dMthjN9rnp3emLUhQn7iNtszPovRfg
QGunLl5bwIRFLPcSgJjaR/ow38HB+y0qedez8olniZd6SAzYoG1Svf6B7/XtmjwXXBZ8lyUv2hV/
tkRssS4RmAO4Rej4b0istZTOIUXrwLnXazHRtFwQgSqS4qIjv4e46QOPBM39FoFQZNOQxhuudpUe
ge6mc/5LQO0es8+T1bCyUt26Yh2lGccDqDoysym2LTtD5GqnKrav9FWoBOTOLoaPtu0/hqQ78VJ9
Vx0ajTsobbnOKW5tNzhY3nBEf/AX56x8Q8uOpQMTBCTtZpapS9BntmxmbPNce+fjTy08518yCnSO
TfETm8zAnZgs9XDuAJPaZrJmPow7rr6HvsaBHoxonSS/XUcHLdDZogh8QeNEtgC7YkXFkvNNzmy+
ek5mJBQ+Yl7XsmTpAM369qiLMBfj/6zWRmevGqP6h0WNZxL4bi+Tk28VJ+RJKeUgIzhOO5zLwhHs
hyf/pTbljK30lSDnsDFFXb/qHJfmE4ja8i3SBd5cRh+0jXu+JU+SYeP5wbKUylTTk/iaUFPEXr8x
OPH6vOicNNmGRbBvuCqDXcEtm6NnAPqxfcDMIYAsVs8goSaWVnPOk/QndjHme735i4lkG7E1mh39
xyH6RjewGzLrTFG+5CtgyEKUBFu3Vot3KTvEjtg4qLzzsafBHW5cu93QkN+r2xagMl6UobHRDftf
XwYUBI5N9BLeSLu/MVy7qjaXeu1lHD5Ldt5EhuswRx3gMphKcPTofHp1H/QBM13rkHNjI2QVrmKs
5Jugnh5BXB1z4WDqplcatVsnC26G8pD6CfRYqzvFlgQ0PLmUjeV50Dt4eto2tnpUNfayMKpwhRCV
w2c6L0XJNGnoCWeA8gugMdSdN81uvlSXPks8zrrG0izGsx8TlDtY6U9TJ1jyIBCxUVZh8+0WxTPB
895ibkHPm8N6Mvz3jIagFSJ589DpMmKAr8Vn77V+2dbpj3rLap3zwbpfIbNYzCW+SJ5TNT6wenvb
dR6ClB7QUIsMLiD811IvmHE+6r32nhIN5sXZifoRqCe4XyN2aT5DDRxqwF0EHG5VDkcpEFFSPeq0
7XKONaMRHuwRRQCvV0OdA+iu47Xx8A/Ad/uGoE13maalbM2dN7m0CHpgda05YDin4E5KBxA2o4La
z9ZWV/95CGR4Sz5w9azVx7PDCbmUhrYLMPSyrsp9NyW/WoVui9ekrLOv3qIbZozcFbPR3zXpXiJ/
PuaNoPeHjDTzLzVPP10IBr6WaW8FFgjV4XDobuQEGCzkYHzonPhTGkEIeY5kvDHyLe9jjGgF58Uq
HsHpihigmARObZKdu6l83FhGWhMYNG5kOjxhGvtQzURLmJp6B7S2ftA1/RaV3qZqasoMdDtSdeuG
bDXkwTawhoeBtz5tpy+/TX+Cqv9S8zaIGnd3Gg6+1z+BVduneLmrIN/i/BoBfIgd2mslTQeEEWC0
8NfVDBUt5nUadEcrzY5yyDc4fRKYh/hu/X2jN2+Ix3YE3GHUNEn+sRrtXpbtLW2ch9p8Al4rPBHH
3grWeetDKteJOco5J2b2+MeJ9NkrTKhxDBLZMdUz6bK5eJF+tQeB7b8ErZGbbrLS5ulQt1+zBVhv
fAyE4nJzqa9d82Xw2Z3SrzQC7BAPzCO1OsB0iVyDHdBwVa0xgCvWoaFCKp7E3fBUlMkQI7ewRjSL
eGPwgR1rzbyrO2C27X6Q45NaBbUS3wmsLZT7zksWPDwv2qdsJ2n1J3v3mYTLNWg4huBBuJ4pF9ww
3cumuNlB/lbrpbdq/eAxzf2hbcV1IgGSI9VAN3U6j0mzH3vT4BQSrKyQ2pUcpGlBBvSlkdW7Yfz4
cj7HQ/4x09MowUplTMRNH+S58S5mbBBudCgrTkah94GrGJR0SQnmWjbqD4NU1g42pppAU6uE2IXd
fNxhIGE2XJ6B/7/0Wb+bOnR7jAPCeroPwj+For+jEpgJLpDzsO/6wFmBF1s0HeWTV6A1MqpLOmXn
OAIC23ybvCzq5hFGLnK6Xj9XRGyEfrLOa+PoduHT1Djb0Q05MMl1HzrbQR9unCT23ExMIt3NMse3
usm2vSAN3Mx3AvO94wwfvjOvcaXeTH38syb9bmOiFjP1i21Ff0TBlcghSGK0g8s4MG1rQnI2g1WU
ekc+zUBoNmqHicWONMJP6J0jmpGtve2x/0TshEE5fulGXaJnrz5qxoqtPrxJXfuXjWxufR6fWuQ7
AvPCYqKfhZz+UprsNnTFXvS0OKWtvDpgETCGwIkDWeFbxkHnppUCwVifXHKvPodztWly/zHF1jNi
O2QU0+9U5fcogpAY1vsmDajq7H947OEs2Byd7NJYE+tIeetY56CtDuhK75EzvaQW3jPqxaCDamWJ
18mGLcdhHy2SLdOReIEkXivBVYP2iOgmmr98CRaCnEzTDqXZn5wioBsgo8fUZSqrQxZXmbnmIe/I
SZAo1BoKS6dqniVa6iIkddzz/ov+ONch4YOoQDo7e/VTDULZPK08LS6WlT8evYkcuLlAv6t+ADvr
sXILRRqoT7R0J/5VvRMTwmDfQTh3SPRhVzcJyQ15uE61DuonsgE5Xv2whRTTIo8Dw1mbcBmxLQ9Y
7cdkVTWW8qgHL445fmVR9zxP3cVrkteuk7fC8m/AooOFsKdTOTSXUbk5Yrjjcb4d4hpGIv3iMoPW
OMSfeG1N+ishu0vy5ifjQ7T+PyG6VSxV+zjDVW1GNl1RvtVVlSG/H0kbEG3JSC/lDZOn/mc5Tps4
RyELxFoWydHOZ7qQ+NnEfE1DortU5LvvfdpwpCxbbKjWttUMYtzUNRWVUO6I6diOjGyXejFfWFzE
jSDeQhw0stxSjkulahi7NvrCaKeN5dHQ5oOR00HQOrnpo9Ra51NQEU7bbTl8bLzRWbN4hkWlWyc5
mNGJ3e3dM0qs7SNnNW24RkCNtag5Yn5eGbV+aNCWpZo6kIcZ5UgRXYyZJ0rdOCzxS/V04RZQQLFX
6VunIsbPyQ8fbNTVvXxq3ODZL+XNkvYhSrwXzmLRzS7SGTCh2Dih+2TgKMSlfuy76Gdq2p95cFyE
Fv5TaWCxM61veyS3wtV+mY0eUwCz3J7kPMfhsRgc8KRAWNSW2qJwuNQhtNjEwBvukMqG0bz+aOf5
YE1Zt5pbSdiZLy+QYTambuzBN4jtXLo7gxdTN6Ma74En5QB3BNt8Z518dDNzlSSbupne8jF9GeyM
zM1pPtihtgxBhz8XdP2Wc0u3H+CnAYvZ3kaWDBh8ADuCKvw7UiHzrqOuQgQYW/PnVHr/0hyScmzr
vw3IC0d410Czry07W5BBXQzTD5Tdj6pAkyIQnIEiwIrQk9vLLAxtS/gqZ3kOzOSQ5hZRm4O4FTUh
yrXWvqZJd2jQJqkHtXOcY5I5f62AQR85MSjLtMNM4BzkhNAfwzvuYAjkBYvM7tWpnTiuIKHgUqKr
qFNiRhvOlN9oOxdZT9k4x8kNtqZEmNLo3dKorF0JxMcY2HUAGOzSdqbcxpq9xPN26Gg/lVH+6pXk
GdoG4yFEZ63bntreU9ld3bNIq9fcqqD1Tk+p1d/TID9BcGlRWWYBJjxD30/AnrHu4qbW0Prl+Xvu
uZtOyucwRcDidk9ROxU7JfgYzfwkWZaLznX/DdH8E7bFrfKNnWO0zwMbgRvCuZT6GuPoq98NRzfQ
nmXhkY82nKTjEDZjfflphlYC03EDQCDyttJtiVFwX3Rcnoo8diIsmowiJjMtCvhIvI6696oZHrDk
4jeKy12Pj9PuxzWby1Ly6EwQHukEu38jy6Zu44ORkUUI9GVViH5CY+tCYbRhkCPrcpZVnaBHQvNU
xIx2TVBKqGIipUAvOZcMbNdjrP91brQqNYckaBOeR6WBXkk0qAm1+La6zoHKatyY78I5ye2lPRg2
lYT9XHocNwJBdBt2vsJODKi61kvpBusso/OCRQYNkAmNp7wnlc0AiB0qJjfOnUDdx4a8TbpvLwPT
2uIr3E+TMueGOgdJYDlkgJ7K2Htj9kC+SorjyGpf69bd1RGN2TCuUKP6N9kMJrpSZzPJBnbwIBhR
uE/9FNBTlz2AyA4id3nCPzqvLVoxTTcixzE2o6GjnRzfpj5/ns0gWPSowaVJ/IhaDEat7TUzvVM0
/muD/DCK9NMzADDrAVY245oXyakv6Yz501WGTK7m+l5o3tpvhtNoOh/gnfeNqO+Wy+mlcwAbZF9D
qHV0/a0n1AwsBrf/Niv3L/KDC+JSMuez9Ogb+crCLb2lt3wXQXnpCBzlFVLeGiWjz02aNngqeE5g
OOTJORkxiVI9UZdPG29AwyxkhF5Z9ODIfH8TYx2mofBT4InwLeshh95bQRffsDgeTT1uvQzNAzF1
UWZ8QtU4AveVIFHLvRcU98wf3gx0f26f7q0MORzGLAA108EI6o1wasjqdfxIxMhlJSjmTAY1wqSM
F4fBxH+klBxV+6xliGMnzii9yxQzDThje1JeQCKc4iC/O0V1SLt8nyTlQV2PuvUVeh5knb+4xC5G
Fj2FTftCJDsNN3IR+XSo4Xbx4P+irTGQA1Rn/AF/HqVWopVXAoC/1Q+ga3MwRHEYO/mLB5A4A5pd
QLWopq28vGeBuZ2K8qrkqozYX9DBPtdkWjAUJmuWy67bmmM9oXnM5gvhQ3Qp1f03aeZIyAmT3nK7
+T3qftbCI79mZGrWuXkAbYhX0TjtbKSYdZafeiImgE7csrQ4YDw7Job7PHNMMgt37wfi5uTZezTS
ejMs31ihJABlMHY2xNtGSaYO2sxwjBY8z0A4h1sCO3YFVhj0vyNNuMTDUQCTr6SHVsjPGT4QzdVv
nod1h+2ZHFzKnjHbxul8Eo51VP+b1+a/ye2IXRXrLJdLzGG/KNauAaLQPmguWWr9RTkhLpbuJS91
2cst29oDet20aiPjTUAc/DB84RD65vSrKOvf5yBRjo4r2Sa4Yb1QkkCNqBFomx9qhwLZQsbXmw3y
PFBOYYu3f3NifFTzI0nEzsuIYMZza2nFdhRUy2GzzWI+wKSfs57zsoSlpWdHM4HQbfZnuyxuppVj
na+2/OBN0M5YwuOt39c3TTd2uoKt4W9ctR5OVsD9QFBH1OlJduxLxvBOZL5T1PwR+AAdAtJr7V7B
O5BSMGIxQJtKt2L6tiRFPLvRl1nSJyOXxUIKkF01w/9A8fhnC166EROcQhuXJisVmetpHPxtEcef
s6btDNqKYRod/Cw/j2l1jLBhMjPaqN+aIls3HGfdSUTufrlPo+nij945HcbvFq4BbNh0rX5A4WU3
YQxMO/Ifk+Vv1Qkk0YKQ4dK8M5VVxlCmt3qBL6h8GTuetbBsUDMgTVr0pMcssKIvnCbYjF1yn6R/
zHkfJHanyL400/zuLxsc+VEa3U37P87ObDduJVvTr1Ko6yKaZJAMstGnL6ScU1KmUrNuCEm2Oc8z
n76/kOvg2GpBAgobsLc1ZJAxrljrHzpz25JJhQqNVJwJIBKNDooeqftmJDkczWmnpRVTL0TyzXLi
UzLM3koNXgYdpcMHrU8SjvzQvBEkFrIQ7epq3CGCEq0HJ/9ZxoiqIA7bGel1O836xhnj15FlRuL4
nPW/mhNr1UVddKk5jY1BWflCCIspWYugQS0pPpkFAoLx8xggxSPjdgt2ZKtDXua0KeLTBIqDEcwW
sPgXsbQRouIoAJR38iL7ZQ647xvS+FHU8yYAo0eNheTgXFoZHFhEuHIKCy4MQMQlkJoApDjkKIq1
5ADOckB6euBtzBRFhC7QdgFldgD1w0UhiltugMY6LWL8l9X7q88p4aWfUzQ8kgikjaC59UJ5MVIQ
x8rZq5dDhepOU+JpXs9XDmRkTM9/oublr7WQmhA54nhloaZ6nma4y5h68ZaOAh3nur6sI7z4Evu8
nUnjJgitkNcDvlZH0gfu01fYR6BF5muQhWdVLc48+F3E8qB+Ue2APAlIs8ymZlfk2I2lxE4cqHW4
AmCHVlVCHjqqe+rZeh/XeBsGiPDXGeFM1cb4Z0/mqy/xe0ARqLvpfAtH9sLhbk+A2DxESaXk32Nq
lDXo74WrmyNmRBytwOqaMrsG15suDU88QuXlIiln8dTYOjkTU0eKTp/qY0MWa+2KZIAPHntLLJ04
zvx4RBGjim5wK6n3+Zxzitmet7ICtMdk2wFF7wPcyLiprHsdOmOn68Ge6/5wkc+aD3yqIPdjQ/8s
BrLO6KrEm37IxT5EQpDgqDBXfmhRtsqJz8hIJ5Z1ygaZZZjaDtVta8r23DfQnk6M4LloNXNZF2Re
vCq5ciEjnJwsJJGd204Ckx+Y1WCPRzlq3VofauTiDZmuuM0hGjEFAC8GBBlnakvYOk0NLum6vXSS
HjEIOhf4gxsvmBBYfFP0PNSByaIjoAP6C0wOpwrEAnI3uXQqxz/Plak0qT+xiAJ0mec56TYR1kiL
NPSQddehGnihoLJKuuC6yXN8Eg2DS0A8xCcnDSXag2OxQ7YtQpUgGzaz1UJoNXzrpm6pWidZVJ1w
2hMorYCS0GcYs61PQV/MQ39sk9w9J61Qnk86Ig8cOxS7TbNcxWPrH6Xo6lVsTNlNa/TeydayX0i/
/PRNuiHLPfo3aErcqAEaBGgTrbrCzOAjtohHmJFPdRADK1RxoRC02UApoW/7jZlF1t4su2Aze4mz
b3ozvhgy3YPl5MTnQZcbiwxTyVU7DtFF5EIqLKY8vG+h827qXEIXcDqQ1iV8M2siyB37uHsj5ztd
xJZtbglhiSLFgKycYVEdssZ4iWwCGrZuNGwk6MazdJrqy6zpH22fvAcYwHxLWYp7epnDNMzxEdE5
WxZCrwAIQ5LdYpYTr6shaBH7beDflviTtKLS0eoIUhhzjb63O9+88ew5uefWBnWDKh8CFXpPRSQH
1m800FeKAhC1B4UYXcgaWeEutAHWz8gMtFSaR03T9kXQEAfmY3xo4ZieBQWe4zpi1fexX4m7tNCr
GJSkF6PQx3bKvpHvUMfiStJBjr2uBtx4zgUAx8dGD5tzbkFnjT2DuQdMzb2iwuxszJtm04/TDibh
ISwKMP44PiUWgoxttbIARKZZDF7B5CRNLJSSycc8mMZ4TLMKbnZM6tiY1xOmsFpJaabX7asA9TLU
MeWbk8m1FgD2wpk1IeDprRpzxJxAGhtkC3viIYo3HBPXbeU9zm36VPWoOswFeYRWgr4BaYFoYJ2/
eW35K3JmoI4YICfuCAUC/BbpK2ocHLuaiyNVpT+J1OdVbMx9ZxIATdlfYmm0tsgZc1s7xd30JCGh
OuymXlCfXKNYmna66yto/zYd2Ul/1YKBckPIoFhNumX3q43C67hOLvQhuUOg67H15SMCfzBXpL9G
rhfaknVtNFgSD1aGQ+K0RKLrwiyna7Sj7iybbFaarGqv2o26czuN7cbJgocQxL80q0VhdPfViOz3
QCZQ5voppNhFN4fasjBU0QdZzt42r/NGcnMfORJzMolnkE/xyavg4EVx9RRNxDo6yEav05aZXQGw
QOHkJ9p6gPlTmL2Ga2CqlMAcC7oQoAY6zmYD6simcOFX2qmtnBuvLO7d1NtXOXxJXe+fpwouzRA8
9walSYt6+wirG7NOrERzez8HPmXFFIhhjW7Q2TjYxOBtdW4WNaLcCm/vPURVf3ID7a6Jjbup6HFE
jC9FWx+dFkG1riTViT4W5EM8RicDmgT0UPwlPAo54EHqAbU/LGCw6dSX7vwiknnr1DMnm3mThuYK
IRPwOxw3WUiWK8kucdfC8hOYoe2JO170jYDtblbFuFCDG+eWR4ceo45k3OYUjpaoMqVo6/q7WYOG
UKsEDrxk3JhS7IJ5IK6skbkk2U3C0LlLyfQ6Eo8MveEiLF65/ZibojVu/c5u2Hfi2zxB4XuEjLyw
xnEx5Xm8IN+CtEYpDiWV26iYyPORXKIqB0+3N085FBiUu/wa+xNUc0eyNBqKR1iN/aqnbOX6XK+N
zAQ8R+NpEelnTYUksLqCm4lLLoH8VkNYUY3jhVJRUIoe684Bk5wBWS1DWJThXZGw7yg3Rs6r80pi
f27msFyKuzAqjsh6JmemNJ4ci7MIZQuY83UgFkrtvCwp9yUjsy2vymPrZnd9iLBy6kDDSQq0K31p
Q5dwXgw9x4ChgjCgQwtTcisSuAGQ0WVkgH0mw0Fy42qUGpdLSKC+uR2kd84EfFSJ8XCyruzBIhoa
w70J3KKNwOGm49xD9kLTRxNhuU5sDZB7wA6W6xiTIa4/uryKsGDGZubL3Lx08TTs9cFqHhJulMIe
1krtTKVeiaquBn0Eh5rNpzRIovMJnt4yZCuMHIjGLYqnkenAPNVQM2vNdMFdzyAtFjnLbGw61HFN
Lm/J8OS4DYyyBHzf4LTPc4OSbGLBLO6VNVhCrqxuupuKnRzEJVc+i0/zT24XECv4NQQ99igTABXw
9GdD8ywwZBTmYNBdmeFEUcm1s2UGzmSORzQUwR6AxEbUjwUabGXvwitT090a/CdyE0T27RHk4S4j
cbENErSPVQ9bxnQuqFzker1He+lQ5S0mx8mqaaflaIgLmXZPoNHYPAYYL37tIIP0I0TKpYkwixLD
axJ2VBuzPUPz0GgB8umERSZw89ZFNrHJVJ2ge/Kj6RfGcSGnqXtgtzzak77B7PhXlSBw08LBxXPm
Rw68OO80JJq7caZuBU4s5vpSad5DoAWvU1guQt28SeoJXxTtQN3iRg7tLjanjux/NCxKCwERco4L
KxPnHinYokpvrXA4ka8E+1fc+4qsUaRXUxPsbdd5RdZvYQI2A/5XPTqpvo/Rf3GziQwSWk+ze4PG
wGVDzUAm3hqR4FPXYAhOTmKhzoYe/pqZ1qQ1ZFZvqpZA0a+Np86G7038viUuA5wD22wpFfAonPWr
oKwznJH56TrelGHZLNQYEZrfg7A+aWJaGMZ8r1HsHzt0yEZhHyKFo7aN5iLw89tgrk6eDB+7Xtza
Y7fPZXaRkWZz54StHVoN+0WO2Sn00A2x8TG03b3ZaudzMkN54Dis4CKxqpd+6/Oy6vBuvaNaf2x6
ADI4JKfwkZLOqQ5spV7sXYNKerAEnsskdtEo01dtD1qq7Y+Qt35W3SZxtNeKYyewcwqrLI0cTZwX
pP35Hr5LLqrKLWgnnvH3X62HKFNxD0fyVMzTaSqpms5+3Z3nTgwkgMvf3gZpoNYbn1BkWFBzW85B
Hgv3rUI0L9UxrqUANQExqllKnUEpkdMbNZjwRn0xist9r12PKdbqvBkOvGP9igmGhNmOGWdkX7XI
GyY/lWMJTbiotfIXEhnqX2JoL9RMG4Fpt6DdeGpIpKsEelRfvwZZt1AyNlYe7K3cO8sm0NUnw3uJ
tGTpTde8ee5z4rkv//5w+sEmq8PFhPQiyOXXf3cG1XmwA4SMyYnPwJFAy+9h5intbBSiV2pthu2D
qWqHCSmC65rohk9NyP/z14jqYZz/4FsWAmJNGS9TY7jh/WZkBqBZ1OTq+DGXfZ2/SCgzQVbE+OUE
xrvb8FMMiwA7wWqOGTC+pj45J9Gc5YgbvvLYxKKkcnluP/UuecyinJ5I1aPweDV7R5HgSWRuWrcA
tbhRnTsiRO7rF/xLb7yf0gfCVWoIQxylhdoLL8I4aOLASUV58XqYflRF8d/zgi84iADxrLkIFn79
HLgtF2wkNVzIbo805BCH/fsp+UgGpfEOWJwmxr0ssYd1CdGRmPg9oNAGMucHP63+/Xvo6fhQTmv1
F/Oc5kYoScyYbKrOpvxEf84D8qXxrRoX2q8hERr3nR0/qn7hB0d2Y0HZgjel5rG0+ztGSZIXpKcE
L6eOfEVgylWvjAU0VI6SfjqoX2eAg0rNud89pdYCI/D7H8xTrbzi/zun2qtRNyCE1O5Na5trvqqR
oBfdi9P1Cja9SdqDPd+pZm0n3tHS4F8PSInwk3w8r8pjqOmmFqH6WntH27RFx/Inb985D/zIBNSB
kddAefJTA7mkTo43/ATVr4Q6ZF2QWU9Wzjje8EJh4K2NeFCvHqFDX6B+z1fz2dmql+MD1OkfkdPl
tykUqxdDw2utmmXbUI3UjclVd5Wk5qpvr0sUXz3sEaACqXWruo1v9iJaOBjCMqhMfBlbSDYz8Dn0
RwBg6VvFrswMyqrhgdGnDeZaC8zd0i55mrL70aAG4iJbcimiC9NTspW4EQ/4/TDSjGjEx2CZdt6w
c9j2hUyu8pE6MQ8wFwfEjhfJ7CNyb6/fHyTojwFUkSJ6buJoZ7CDRsNNUCEcTngI9dN/m4aVkPcS
Czo6l0lA55Lbpm0k9eFI4dcj703ylUmjJkU018teSR3Ku4h9Ro0g3clb8JvMZ96fJOhOnV/g4pgs
6gTl1zw32QgmhLQJFth2VPNqf+EXeQH+pLcGlokYOPLbVW4n29T70Y+XWnfHZ6ph4FOM7PfYdJTU
EOKg9+vnwnlpJ2/Tg9OV9yGlFTVt1HiG3Jdj4xQAzobAhIF3hCIjX1evpNX9VhVI//0Emn8u8gQ0
Np6A2EDZ03nhozWS34AOHwN0Eo17B0SK+kS+D8hp4U3RXv242pFQUxoJnTnumKNo1qrZC+4lycHC
n3jqdhDbTmflz2R7Ic91gzhI8ECimrHvQnBrlVsU2AsiRxfmXHLFvWqIi/cNu7snhXHGYc1dFokP
pqAAV+y4t3hmn2ExHvGskM4B1YOCUOIyFDJYAQxJl2JZXzBz6n1kUv43sgXmeYsm3sA9RHU2Jl/+
2upXcWFhAk02nuXPAKm/zHyT+NnaGesz5gyPqtZGl72PlkdlqBmb90X/e9GoU4eRZ3fjp4JpwJ3O
XaltT20cGY7qLuEIazWJKKwij8JwqrWMelNVoiZNniftMPdCYzGsVMg9rpPhQvUkg6OmvSsOrBAV
CPlc3PlfJiifYTc7Zm6YeueWvtdj6sHTzcQ1nIdgLagpxaaBMYBaNSwT/s2plhKY9ThilgIUmTjw
sh5/cnuDu6leXZspQldXkYVKJrPaao6jAmhVVzwPXxgm8ZAiI6lzF0JJe+0qr8UmObfzF9v+mZQQ
LhAEYO/jZ9X5PYLk4HjG4nQxOZZ6bdO6lvKuGV5rFDppUK+A7OtvPB0TRc7wDPMVZ1ND6Yqv5Qyn
5OLKFtenVE4AjrL0esCGqh37914UoXQICrppryLj5Mruje9h5XzmC4DnUYMx80ofZoIn9JuBkQTG
hivppoVQI/iSpbdI+N6o1+Q5ZnJY9DAMGH4r4yDSiteiAvySAJYgMYZhNcj4y9HYgnoko17DNyGI
zeplagY7T1tnrbHxutvfnxEZFUrr+hHdvwtPKZ4Sb6k57jFj1AlhtvdqMRpFmCzVK1oalmTdjfro
sotfvMq5rWiSDS0clrVFbW7IzSvmmnocDb0gtgNeltPD8ME54ujUpNzrsRetevIxZHYEmoZD1d5H
irQdIzSomZhEOFt6Ks5b1W8Mz+iykYQ/bbOgVGRh6OLeIYCwyAd8odniBj+5itFHnPvmquwl+WA8
fMN62r8PJysGb0x2H16ACdYNhCKwgKi2TMOSIbTEKxOTgAas10qYKRo2D12Kiqt3mOJLcINLFUba
DQzFLN90XovN0MrFkShtcBog0kq6a3Tj93yO2hP47JHKXdcQCDH5+CdtsLgM2SB2S32MYU0rCBTN
T743MUWgXvNoFlEOD9Xom9Lb+dpT4z4QWbD7eIUJ6+YOF5T3fbklAcEWpwI4NYET/xnzrTOOJl5W
OaJkyava0YwfPKVXUSPbBilLFI4c8bozo6bMMcFyA+6t5mjrqIMaJtJZUL56NnuD+aLuiU0aUhO/
Ycfm29AMIJmAbnReVR7i392KV8imr5W2Lwo/hDjeQW15NkQVskXPc6GOBX6jTtt1ShyC3huaNyT6
3gknM9TBeMd7mWY07CTpiwjnpgH9HCmuo5ECoM2eMZBCwT2oZ70xBrSgmkZlyzvYDv6DrAKmRc+C
oZ/U8qmnCJZdd60OqVyAjgc4ZtM99H+JRh8TTx1rasujq9Ww9jxAqaPOuw40PB+wgUH2yuvRCKtj
RHTGSzVdphzKKDiTswLQ2tjMR3p3yABMdhu4qirs01HotOjbUM+WkVmvEgfN/LJun3t9xUPOfNuT
dxDAl9BZwHcKlNIpeQNUUdsFLgu3s9VtC6M4zB24V3UBGYId9mDqMvU7mgMwiV1Ccx4GaIPJe5sb
AQ3zRkSYDKeAUxW0D+MIsAKEBF0liCRch7pFGq3VtAaDjE3KheqDGnQHQSZ9YLju2dSS6uA9WkIn
1c1igkjdEpJxj2JC8flKHECdiBEEkvp9A0SS1UDt3u2qS2axij+i64EzqkLcjZiCG0ZFqWd0DdwF
EpLJ7Q2KtmrLYjbRbTyENeI80AN5LZNm32LOzmxRL60CAER9UdsjAQWqlt8ZUaZQXyaA9cfmjDnJ
z0ot32NYDWN5z1RjyqsrjgAmzBSpQ3MpoRiB4IuQWuBM1tEi49f5PYaDGcTqaqh1ukg8vGfW2OvU
SBjmUxBZSxa1ShAo2gwaMpSukBMXW3qZUCWUJ7U2VExmXwdoRxhjA/EaV7X3XVm1oF3X7XinQwyV
3Ip4Xb6oFmFE7KOejjDpfcyYqPQz3xfBvRIkZZvEBQCnDLk0IGI047akIKWXSpCDIyx5brCqmrt7
03wSrbqRqfhR9ToTRcXR3GDs33cXPlaFCkS376PUghKcNzlYGp6E3ZkFtaNZXMc39tiujAgKDiFf
Nb4PjslFBSAVoUHqbH2jgNpa7dHIfm2ndjGJZj8OiI2pQzQykX4RofvWzCX0b1ex8cjiVfGEQyb6
UGQG4qratX2C0FPaUr6vPXRE4mHTesVer6z7IY5vy1b8cufhIWhhpapRKfGoUEl0bnwXCcJF7ydn
6CIkzWL0yPeCL8abXna/gkZcUGVuGDxOMtfQKbFCQkfXlAjM3FtTvmz9kPBquCUbDelPQgNPRLnn
zpiemexAbT2tS2iu4PgrZXqCG20IYSlR/rALTU9ujd7cpKV1Q1b5kPdU/v3+iTLOtu609vz9BgXx
tAjru6EsuDaOK4yxjggukzZHSxe97AdEXAlb6q1I632m8RQggLZqeajZoUt908X+3rFG8sqkidWR
WQy3EwF9Z92owJD7NiAseewE1SItyaAnCKzM2+xOpWKyHhgX95saSDHF2I2ja9QwcA8wYi4cgDVP
vT4rSu8STfZDbpf9uTdUj+jMXpf4/Xnqxlxz5c4CuseQRzUAgLvJbjbmwinCXcMsGbzmQqPkBpUe
Vg6mrs7kn0kRX3Bsn+lp/NxaqMPmw7bJEV4HG8JWaGJlEWfsQUzpvhkkFeroXAU06M2dRumgxeIc
DVWkgVOW+cFTraxlkTNWdJaIi0APAB1ZyWlKf+BqhFtN+YgGKaxPWd4PmvNWFzA3KKlcz417643O
Ws019fhGDn///UiegreI+HPSQbZz/vxCRAL2nbPwOZnzGikcMDoekH27Cx7AX9+p+LWowAVC4our
ukGz19l32DaA/72wNFiNthsjnIPyzJjfRbNxW3jTsVWlC8+DP6GAZj20oKDvjphvUXNoLDD1PgIe
pQvBtqF8F049x/4ISTBd6ujY4B2EpVUvLmZy0mdViquE3oeX2NqNR2oa3bpy7Bt1JZ2VpbJIKBpn
c6U8ZVdIMyChknCtzg62CI6dItGxb9rso23qrktULbhNBbeYlHBHESxSp5rX9hiW5yXJjCG0H6QX
vUnyukvCmXPXrdc5STIjaV99LchITppnHWyiCOdxIQz20jlYjBMrjqQrqDD2mIbYQYv9Oygtz1mD
ClIyGav3exu6jnk/rqTZr9TpNbTDPiOw9iyke/WyPxY45m38WUemMQ83rpw3s8ieLT9k9M0BkNrQ
QvWiCLPOs85dVIIap2xIKKS1j3axeOqBHwOM2owzAgVxa+2mGpuXYHwJDA92sachkR1V+MaK8hpR
/h923z4VrOG+T/YAbTfEUmSA2JGq7oBCCxgW7KidIL0y4xdEdnYt50jj2Ed1Krp6Qw4huFWFckMj
61r2uxwNv7NR9y48n/ASXmYToMgA6jlSzp3oc50FMuAQzpYNqaiSvc9vm73aCyT7dI1QicoeVCAf
Y1O7c7vklwGRykGMA2u5Q4gK25BR03HLbSjlEqeGVejqvyLSlZnhoXOU7vwAzQpdPidiOqVa8+zH
E2l9/RVQClk5DH7KEYtQf9+CGAIe8EvNkCRpboXeHtLcuhY5BMpyvKCOf9AbpP1NMi8AKxMt2zuQ
A10z2oRJwGXEXevSvDc5VVIl8mqjqgslGkGFI2fRrFfrgaqZwNI7BPp6TrH3yqrzn6MNY8CAWVUh
K4Vz3VJ7v4t2u7FxtyXxs5quOlwVDDP3gyc3kvk5Fvn7eQkM9jDM8XXXUHNzEMIn+MhrONwVM0uC
+5qJL9o8Rgy53agPjMvgremx5AqDy1gBab1Sgc/QXtFUH6IVXw6Tfz4NOtU340HviGhSaDGC6d+w
wtysv8iiecVVcKvmthmbF1Fqn2JX3uZ8nZLWpcpAVexkThmybYRveVQ9jm65Du1oRYFqrYJFrlTa
+WSR5SP54hkzks0157x2GiFTSJtyb4lKtJehxD4CJWjWahLLFItFRxyDobgAarJPAd+fkRkHdyTk
NSBGkNxcPyMXkmlQ6Qc1LE3sLTRbX9mBWPegAga082a9eDAR4bIEsrst6ffaX+ECANkIlGlaLYU/
vlcrw2xeh3WzVWOmJvfIyZ46w10/BOeStVhYIMH7fC/Z8WKQvCoKdxkdPASXHYu/6TRF/DrL6mE7
4pgV5ubuvWOsZK0CDKNy39A1WWhx+Kz2FhPsdJYYS2heC8OZt0loX3j4QcbMCjcRO7LzTyFbNzAU
h0SOvWrb9BglIaKP3aUp7X3uwAGzw8sB4tikZWgiIwbMLCAad53hFnsn8s75ygTe1cEP9VHsYQls
paD4bpcLyRGovqci324WV4ILme427MeKCFbv8FBjjSb+T/Wi+hDsUXm4HGR74wTRRdHgb8kdlzNU
LspoulWZTA/T0T4o1k5oXUwNJrzqVeySdI4dk+zId045v+a+dxUF4TadgiMOlme9Z27LkNNvbu9F
4uGJ62/Uiq8n7hw60sOAQyiYUgN2dn1IuDImCICo9DIKA8EZAcQeo6SdgLSR6BYSR/wjDrKVJ0YO
TnOhnkGPKuqkGEEZCcpS/bpGDAJEyFONYHycV2sDSPDYiRfMEe6yBs/BOfiZ9tohmIC8NVb4gOPA
BgWJmxZVTtNxM65M/SHtg8cEsEtfJ7foz+/YLzaxa0GzwWgMr4Fxzm/hYV8a0t4WFIbU7ln66Wsm
okc7sy/KctrFkFMGDkiVq3KUjFfErbSaayqE6FSUzJBCVSG7PcV2MKjeAkDusZsx/qrNdSryEvcq
ubRK5ETUHFXHkxl0R2MElcFm7sVUeNmyIqCaYVZeOkoWu8QkqeGbkkleiOhtwNAC4c0FsvioT1d7
NLUgelCpx2NLVlDF0VtEUAaoUv1T1UJCQvcxGtdzpuAX48XQDepCHwKDd1PUNJthl3IgN752UNso
2gPkQGv7vq39oxqFjmxb3XvrAFuU94EUrEQLxhpgnpO0qYIU0tz1g7fLEHeoW7TiUPmL2KVzLO/V
zl9KHzwNiahUhBdNqr/FDFYRyrVpUDtG7SFzxV0Rho8xicPAkj1BU7iD7LcR9vDm5PKkGz322+M+
deu9YKu1OH8i3ivIxL5BCMi0gOmwt4+2eYKQbi/D1N8mGAxQKvOvVC40bE14+/kuZPsKrOagTgc7
x1XeMvj+CwKbd44M1/9qpiGTHSfmTVR67M7zFqo16hrT+b/CODUTCDPzTTWV1FV/hNT///mP//V/
/8/b+L+Dn8WxYJEU+T/yDtpDlLfNf/3T+ec/iArVV7c//uuf0rWkbXLPEJ6hC6EL6fH9t5dTlAf8
sPEvRDbiaIS5cmQg8cpJS82+qp1u4iFMthzbKM6/blD+/w0KXXccWwekIEzH+LtBbmSWkXv4iATN
cGGlaMD02AclRfCme/0rqKPD1+0Zn7yh0D3PMg3L0D2Qi3836MbpnORVDF+wraq9P9U4rKI5sCIh
UpCYN8MX3de4Rsxh+xLmbDaRO7Mz1D3W9cQ4zIyyfXE9llfQx+2ToXfD8etHtD7pEgNmO/Y9umPS
NX8/IaygrrTMID6izr/SU/MWb86fXzdhqM/4MM7CMHVG2LSFZ+kfuj2QmgEQKCiuuRU75N97TmuN
4LW1jD3VCVUms8roXDlkkBDTiaq4vQ/1q0q/f/Mo+iePIhgHk8yUY0Ge+Pt1bUiAoPX89BhYibfE
aOTRchJn58TeRMKuy0m4jejLB96hmPV1aNTuN/1tfDYHhek5qsul59ofpgSQL4jFWpYdxeReek11
xPRjmWqoCtbureOIZ0d0u8kOVhYlEuV5GdQBcFoKzrZ/KYGWdBlHcjRuv+6Zz8ZIsAodyZO5pvlh
jHovL6OaFXcchW5dzvzUD3Bo/m3Ye/3+66YM9Vkf54ONdKtleLrNfx/WvZVlnDSxD0ifNCps46WL
N3cLm2nk7DBrEOtzPz91Y3StC3IWxYgx2deP8Nmsd3SLpm3H8kz3wxP0ObT+qpUSR2QkjoiRz7zW
Kb/ZbT5b/HSm50lh244pPox06eC94ZpZevRjBNY0rpKIgCbloWhHPC8MW15//VLGZ5PbYV/jHmIZ
LOUPDeJ4MVkGuqdHy6w2GUiaxOayTuF85BC3AugK/uBtXeCC/9n8kbouDYfNWdiemvZ/7OVRGuXS
CiJSHdDy3XZ+bJzmeaKq8PU7up9MHcnSsXQQGUiJfGiml+MwxVmoc2GfHmcA4W4jQSq0SMXAKhic
HYIW3wzjZwvWJQwSah8nK/VhyyihluZV2AfXmTMsDRWv6uFVwdZkjjnVd6gvX7+imnsfV4fL1DQl
QHlbtz7MTVfrYgcZ4vRYtPUNBsTXUUK+FyL7bRIN91pgXrtWeaMuB1+3++my9HRhCRaES6D98UXz
QENVGkJJb2b3+FZuG7QbvSxeIq5x8FXaiZS3gKNkYKY0Jdrqm/bV9Pzw4hZvbfAEluPa9oexjZH8
HYbIC49zTfJtEqaET5nVl9NsmTdFiY8N5zeJRsuprsQMy6LTM4fMjKu/JlaTc/113W+W1Cf7hMWx
BWiRwFmwYf89q8s0KWZfFvYxM6ub0Pde/KyJvplfn+y8xAcmG68nLN0yP3S7gyafm0daeOybcg2R
9XLsMdQci9uvu/eTacxbcOA4rs4W8fGgt5M0L4wcfw/0WfOzUua/goCco5SohlJ9uavHJF5/3eQn
ixWBEdugC3WHN1Qb5B97Qo2lawcHcz52FXRWqV0K6lHYO1OfgawzF6+4PHzd4idr568W1RP90WLQ
2wj4IEB3rAnlk7GHPO7skLi7yJMkAyER7pWvhT4Ml1+3+8lWb3Go27quW5bliQ/zBBh6W/hQOI41
FmydhytxnBxGt9umdfhNU58tUxR0TE84iCOSxvuwy7ut6yN3WkVHfyB/N1EIybt2XbDNq0u6ihxy
aH8qSWCRv+UK/B/08Z/tqzXzRx/rXRslmtLNL8b5EpIHCnzFlsN2UeI+PCGcl0Ydyinku77u48/G
VghHSE5U0+Cc+7vdSSa1i0h9dJzcaF+P05JzAk/zftcULai8HHeiyt6r2/nX7X42i4XNEW64jiFs
88N+3HRZgEd5Fh1Vzkxi59J0CuYKwp94FQPpAw57F183+emr/k+TQh30f3RxbIV130HqOOaImDsS
I5TIKdZUy+/V5RN9h32eW/tIao9ft/vNq4oPQaDpIPNt4Jt6DGN23Ki5BvCwN7hpqlSRF6SbCDzU
101+9qq2zvmqO65F/PBhVJ1Sg+WFs94R2ACqL9m2QwdRzSJsz1e4rCxzuKpNnL183exnC9YxXMM0
XIsO/BgqiZSsIYo14dEouW6EFbFZPFT6esB4wTxDL57E5dctfrbNO0S9RBK267kfAyQDKcI069jm
K8e5mifz2UOaJePu+U07n0WBlgM3gfkjTNf82KPQ3eoSwD7zdexeVMo5HHGoSmvjRpARIK99jzbT
oZPGERWHb0bz85f8n7Y/7A0YTyM2XgTsTX2wtUX2C4TJq0oh/Qd96TimaVsu94ePF0q8izxnHOhL
SmeX1lycVA4Nl52rr5v5bDk4yA47hmWz5TofVn4KR55vRTiEYJhUi/kYeRb82TJ/mCabQ3PEtaD5
JmXw6cSUxO7EAqiCfNxtBrIDwVgxepQysV3M0Q/CnUL2i6TQvztJTLaRjwEXYcd/t/VxuTdkMINE
MFp6DfIedloUuytBhKuSbCpt30FpcJPmRRFWfBgHdV19s+N8epr9+QzqGf/Y6oYcm95W0Mdw9HCV
NvZZhqO8lGBbnJB8PDV/Ve0uG7wcG8jlnZl+t2C+64YPkxbn5tmRdQJvFtdjsCmA0yn882cANMhB
x1x9rXYuIM5iifefpCQId9n9DHVxQibi7x4w+i7HU89iMs8mJs1pGC9hvoLdRW8G3GhTYhOm54sJ
3/NtX03p9RDh4vb1TP9s3XJ7s12bDZFn+bDx515m+A0UHeQJ4BQjso7qOinrgdLZ1w19Nr2lRQsu
Tdm8898va2bB2MLDZUlp+a5pjXVWDrxucj3G4pumPp1af7alxv2PqYUK9RSicEOgUrvoxcrL3PP3
KkDDa/qqDppfQ9djt5AiEzzuOeG+2T0+S3tZLtxbaMzE9vC2/24fgVQoEAB6joCozpPcfg2AMXsA
q+CHHBAUQ9CampzW340u3mxs0MtYb3cJqkya19zOqF9/3fefbWeuS8ZDSBJPxFB/P48xJ25Gdm4+
6kC+Q+sste9R7CjRdQpbCST6m01aLZuPu4tnc+kSps1e/XFONdX/I+3MettW0jT8iwhwLZK32mVb
lmzHceIbIjnJ4b7v/PXzMIOZsSlCRHrQ6BMcNDqlKtbyLe/C4yZreXgZWZCKWr+WFjqVt6c0s28N
An7KuQKvDjF9VIVPxdJ0BwIWgMDIh2zkMD1qOIjcHmZuK0H7UWxd10yDUGXyKYWVowcWWcmTi09s
/wRoaIQHAWcGu0NKjX5GD5MCSbRuYYIziygoIMvkayapxbRiPWh4JcWZlpKTQ00ddHwUC8lxFuY3
kxuO+RmZmiYU0rVxmT+clEKL2zbE+vkCmRpWdBLf4xt2z+O7x08XVGK5ub2eM7cAxwGgvapqFi/s
JF2KJGitdtSB0fHEm2khK8GplPz4hBtsvrCCM3MjHqHER39BY/dPAky10AFdoTx3Cekojx37HAY5
yC6xrcLsC3WDhQf8T/412ffkvLKtWwaf3prue5RRarNFs++pzi3vPbR7lAU7O4XlmpjSC36SrQNE
WyI/1HEMKF0Nqnlj58nbUHfGa+NXWLiFfl0vvPYzO8nmducsGgp112naaKZeFoRDBU6WJ+in5ONx
k3i6cbz9ZWcO5KdRJjupC5sE/nglnTGalfdmrYhH9L6tfRAp7kIZeTxzV+v8YULjJvuwaSF4JyA4
5VHezT8g7bKHXvfVic0G7Wnrhw9bHhnrbgdN7vn2HOci7E+THC/aDyOnSlzEuaV6FxQNEfuEUp/J
awgoG0sC8Zq+tnHwRDVrl2fx2+2h5z6iUIlFDVPlvZ7WihQ0xRork62zjqbLIZVx5HbQs1r4iHPX
nc02sYhHFJ6uaQrhl3oiu1Zknc0wuLQOBgpMdxdL5U51rMcmyb9Arb7rOqQTlXyDfcbf30dE3RTN
TYIirr3JmXXkEGyek3SXXhOwKaKHKJJeTFOcvVF2McdB+fayzt0R9rioGi0qTZneEWiRyJCkDetc
NRlKrHrxRafOupbo9g8AELxCX9i7SwOO3/nDDurQ9PUcGESXCubRIBsX3RCPSdrch1W5M6pBXZjg
zJYdq0UybSedyIuex+cBgzRySxmwwMXRMkw6dCwyX0HZJ5b63lniQAB+Holmhl8sBB3XM/00sDEp
Zdi+nNjaeEqB8o5gFRp9wOvu0MUduQa3P+P16RCyppD7CQJqqkSTbeMZWiK1Uexe5EzVwPFa1QNi
Tcn670cRSAQJmViZTsQkjHJQTsKq2cIq0gdziByPv5FH3cTbo8ycQYH+hqVSMqA3LuzJJQPBOO6E
3lrnSEY1NpB2fuLvWgwcwir/Uju4xpbNhvV4NtR2J4zhy+3xry/yj8Nz13zeMC5IlNLBL+niG+kj
UTbUOcBfojCKhYleX+OC8g85Nrqh6PpPo9K2bcuoM3zrjHzLKs0oqbFD/hueXcRvlj/i0G9PbXwY
Pj8chFS6qXAODJ3C0+SNwibLGfBz7WiwuHepBlgWRKZapLtWKPvbQ82dO8VWhY44m02mPW001q4o
Ij1X2wugywTnAzujYxHKaGy4YfW7a3WMDKRagZphWi+qLmiK+4QKC79i5mPyK2ykDBCw0q9ioBwr
OVkJyvLijFKBYPPlHbtrjaOHChUutS64NqzrsH9w9TNKRCcoGzVcCCoAt3/IdQYyxtDEmBYgDIvA
fbKpMFMZKj8oL2Zq4YIY6zqazWiwa4gFrdQeuY9oQJ4A25Ns6UPMQDEEKlEj6ENjv8nTmLMO4wid
0dY4252SPdEMdQAZo0yllzmKKzpukoqRfkGoCbu9uIm++lID4jHNK/XSBwYI6qpxtXXbRMbRcuUK
+/oSooM74GAq14Rsjmz/kitj9MKr4ODleAK6aGTde2S895YsextaEM9pbSEigOjfMYUTsS68mC9O
6rfnXkQCJeQv8uus/Cb6BH0Zxy1AS/XWjzo1oicLhR9Iskg8VJo10tcrrh8/NPc4ZGcnMy2iXdoX
6kb38mqT+KG1MbmrIM+oynMWxc2uHbIa4Qchj14cSDn1BrRdo/S1U2o3wEDlWHsMXMB6mSibhybK
nfeq9XD2EhGcRMOG0pAPG/ybfoVRXrJLJGg9SezLSERYAlusMkCC3WyfWMrkIQmQwyGXwGlRDfpj
HbbtkRs1gNGRf1VqB6EnrJwfWCSYSVJYwcAV2lNnGtkraY9zl6qavpZr+A3uoLaoGIHLs2s9/SkF
ZoY8Pgy9rMUjsuhwbiYyalcBFdGnQnWZig+aOMQyEGn1DGNpAyh5j0LYfZcofG/heOGLgkzqLotk
nOjbWjp0cY2Dgp3g6pB1zt4y6v7FBbtUr3zUqTYDf9lrUznyQqijqNe3kSoLbINNhcActNDnM9EH
nWris+hdBK5Wadw8osW40cvRS3OkvyT1N8P6ESsYpBWoDy3iPmbeZ9U2OQ66qtN9nCaYcW0M3eA7
1jkbLROEi5WOr0RIV+YY1lKtcfaOHpWH2/fAzH2E6Yiq2TR7qQxM7wFNrTC88HAqLSvTfchUv8fH
Tejb3FDqhct+Zn7AfADd0lg2BWv8eXnRWib/wFDt4mJvjGRP35WnMDVo4hxc/z+Zl0lBgkSdqiqN
wM+DtUrnRmUEoC0yDHad5mHbY3unRO23f7+A9jiIDaxKRV9pMpDpmVrYFwLVhGLbdc1ZioWNkrzx
z+1xZpJZYkWeDT6XLdtXlfbE602Hhzm4qCbcSNxMXOSziw4BT4RPlOgNlwfIoq583zVfwHPCz3AW
bu4/m2HyXPMTTCpJbAFQW5NFVSq1IDzgJ/SlggqjitoxzPEBXij6RQUVoHWgeoj5dKjrtEHubBxT
TzZWWpRfW93JN45dDts8SJoLZpjZXYGcE9r7rn4KKegiW0X2iE6uu6mSzFrrHmrgZD2YsKtK+5jA
I3+k7kzkU4EwkHxZgNM184WawUxEots8SgpVCossZPI51RYKij/QjepkCy0vPYXljUfuRpbQe2mk
YuEZnomTGU6nqWEr6ghM/Lx7KDtiuyBLVHsD/H7kLEoe/CJeqv/NHXJCDkA6VJRVfVoHcaISzmao
+hc17Z8HzMDisH/xFf14e4suDTPerx9SKUmEdA27LLgI/BZRcq+97MVWmgCpyCR7vz3WzMJRoKd6
qqkKMcz03pLoEnm5kXuXvhmqlWyHJ10yos3tQcbVn+x3g1tRBzHJFUJJ/vOE7EJYkdnRlTHjNHgK
McFeF3C0KP7Z7RY13W5jqnj6OHnXbsvSzRaGn1lPhqc0T0wyHrnJ5qjb3MoT0XuXoE4RAvTQqY+M
Bzl2+4WodOZm/jiQOckwpMjLsLSl09UE6mMURSdvwFrTdk+ehf2gIoJqYcC5r/dhZuYkcfOrXJGb
EWhTVPm9lzZPnLPFbs7c1wPvQsRvci/TUvn89YQRJpBoZe/CRXkp6kMJJn38A4xC/0OO5AdNAIM5
mJ2/bWvUBympSO8YSh/4Q6m+Zt070h1/v6E45YZCGZ5G+zRh1X02jeZY7qUknUu1HtsMtJxXXY9Z
mg0Nw6j2TUCLGEv7hbt75l4bMyyCG6GMO2qy4moUmc7Q1eaT46FxGgEHQlFNsv6RPMt4DA1j6S4Q
c5/444CTy4DkQrQ6z8HFyM0U1YvAX2M04cHstJqDoeHW2fQJct+56p7Ik7pjPmA2qse5eWzKZoCn
jFyNlcaYp6nod3fobI7Wwaq5U9UiVtdhhCki7EuxRy8recSHpUYjsfVPkgSDDH6EDIFQybJdk9kw
QzC0WKk5WmeBG6ZrzZeyrajl7lE0XbEXrtK/qIkvg+FBvcpurP6+kEbvaV6BAK3ZlKIC74X2DWna
HHuBqkVQMcIayZCxW1GxStkXBWLRFtQxC9tbgUPISSX0PSgGMhRSHaqnWtTaa6H2j5VSP4UAn/d/
wHVYUTwMLRSmAs4r1hDYQ5lNW/KbFuGMc4UMQiLuEo30d2xzfj4RQZimbmzXnAiU9tw239al89uC
v6QqZMBsPpQRK5QQUKT1sKjQk4U+3NyFxi7kB4AZsq8KDDHyOrJZeoLMVv3hdY3Yyh7r1+ha9Pex
pgFMSAPVbNMcmVZnU7PVbERhKH7rmHqZGSe8OwAj9+HjL57qubNlCIXCkME/qF5+XtYsUXJ/6CLj
HIA+W1HmitdVk3yzo/RnbQPZuX2HzB0sas6QJyhlGNA1Po/mOoGSmU0szpFVF9sgUNSNWcjWwgLO
hZvgPg3wljx/GsXfyTAFvcK8s5GGi9qXQUY9pcm3g5d/x2YNOT3DfIR0dvBzsdNTfYVw7x4Y99nq
1YX67Px0/+93jP/7h6CCfCjhJAbBpRKShTwINmxOnr7cXtPZjYnXgmnRBEOBdjJZYA1wwhouKymT
79QaibSwxHFV+3p7mLkXCbMDg8hFBhFkTB502+ijFo1Z/5LXztjuvkQV3h7NXZu7GyUy/0WTlTq/
Hi7smJlhSRl02gdkQ9jDT469H5tYfw11dKlURG81Cwhz7GUrSfd3dSw9eZ56whb6cQjT7e35Xi8r
6awKxIAWBoCyKcVDN1snSAsdOmLbbxrlx8iU5QW+Pcj17BjE5jqhW0D+PO1QtKlbyE2cdxdN5Om9
UMrurkeI7WeEF+PG9mTIf24knHvTDNDk9Zpg4VKbGV+l+GCRsXO1ytMQXqUKBHOnbS9lg/reWB/x
8g5Zyx42fLMnM7QxoJYeBq7F9e2ZzywvqTRo+JE/oV7B4QtXb+q6QboeG+lVGGPl2R9Qd1vYPde3
GwB0GarQH5YYf3w+gHSrsR5u/Paiudpvgap5aUUVssOFsfJTI1yY0+xoLAWoPFq3dPg/j9ZTOw3L
wm0vvpk+1ZwNqGjxuimMO69ayiFm1o8iD5hD+w8nbDpWnJpx24eiuZSe3N6roH+ID4WG2lyXbm5/
qusI26QpNhZZRtwhXcPP08oamq6aO7gXPEK+ZSBHbTCVDu32Lu22lecs7MmZUpbJXaZDeIFKdo1k
H6rBwAREccZS/vBiFOZGa77nQg/OaZa3+0IE0aaMFMQygIY/5qOlTybJFP5K4SxMfYZmNf4Wi0nD
EbLI2D7PPUr1wIu8P8o63lYdUgWjNucOPfk18q2HQjFPNgapJPb1OsLyT4EcU9neObdHtxbE56BL
/gd72pLB3fAt+O8VmUB0Hp3F1nfOlPVGXTJ0aTHuWOqnXD9dzHscgIoeENDpvStCdNEDQzXP8WC+
KkDQ5UBfgBLMHBeA5+TAVNNp2UzXNkBcDi0d2rGRMUCj1/6N9QhZ72Bn9Onz7S08Ez0ynQ9jTV7i
WMpcHZJudUGb/qcih8fQ9OMVMlAPHtIwK8rNp1yy8DwpfimFgCiH7MbtnzC7oP/NVYXtf1WgNQPE
BvVELS86AOgOJcZoEcY0c5uzLwiSZZMFvXortWKIs0qncem4CLGtbExutllcQtoCZbCq1MAfHavj
neqaw4rSQ71UhJ75osCN6S+xX2jETckhthvgNozo5iXNMhdzTgQFVf9ZiotN7hUHWuYnm85w71qI
DIi7nFIY8vUQl3XpsVHqZylAMrOsw4VDPHN/QamgYU0hBHzXNEASklbbVuQIhH79dF+AfV87kgHl
3PTyrWWjJ+UkQ7hQi5vZcbQjicj4Grzw1hRcrLml4aBoMBancaepsTxf1YPSrDNL0r/RnJEOppU0
uyqOqgdr0P1NVvBzsgbVrtsb7/qlGNvLFOm4S+lSThMnhaws7ipQUn4tP9qFdFe46aHT/IWPPzuM
xfpCiR1fpkmgZiokrVHMMAjzxW7wSr+1L/K323OZaYQymQ+jqJ/vY6l3sBZRMbjsyvrRU+Pvki+9
UafbqH24HWrtmCFXaLTWm0Ad4vbY1weYocGAgXy0xgM2nr4PwXwrnF6UZemccwNyYG5Y3CHtUnHp
+gSNg5jgD2gqi6uKvMbmrK0U54sIKtRKVnCxHrVCQiX62tSZtrA15kajhU2tGG4anZTJN9PzqJck
tWW03HtQ8/LBEohcFdmuUJcocHPbwx4JwTT5RxrX5CE1awsMLfpQqPmhwtVH9bZW5Z9yZh4XvpI6
952AyYILphEF3HEahelRr/hOTfgwurxrITp/9MtjXOBtfKfTUFmJjrSll+9dt//le1l0V8rYfMRS
9TsOyh9ZUHUrUSffgsz5IgAy2qXR7Ju2fQtd41SQXPktwvuRglKOWTxFtb0rdf2PrpBQ7bU3mI+I
WbwqbEgChnVRZqgYY5mGWBGcx1CmQFEGz2UzmoF5iBtrL17Q4F/kGUe86Xdl5yFpIf/TKCWdXP6l
c9pzU/lfNVe8uQ6KZZbAyLStcRjvjd+mQL4mzc+NYnwrJFT1bPVtaFLAyNIhsspn8Jp7XJ+2Uku3
s7aQJyJMou2SPcjIo6NeHFt4uyOPpLZHo4xeIT+i2GjzUITPjTKgci49EOcdJMV9DIbmeRR5sl3/
ZxFDbUHhCGfb5OsAyaAfDQC6gLZOmOibKEPlxLGRjlNfx+HxJNpluvZSVthIGzivengvIgr5gHLC
CZcnjYpeltHvjnA7ddV2DTznvjWNfWSE28A23xFpv3iozfS+2Og53J6heE8G8xgXygEC71krPCxB
AQe50T3LifRkUCiIBnXbFg8dTIXESpaMfy0jvqvS4kctGdsI1oUF2DdtjBdcf/2N5tUnVP3uLKyU
i57cKw/yteRAnFfV7Fipg7ZSMV03w/x5nJvqVkc7wKTBTnfVaKSQVlt86D1YVqiMFDr6lwnWgKuE
3jtKrMFBljCQaOrwKCT3DQvbp7iqf4LUVFa92mAYlWd9sMr0XtpC6002gzLKghR5s9KwhNm2RWLt
MQDEK7vgRXUi1PTxuxgTYi5zYnekQkrpW+ZH5TYTBmJUjuR8j9uxrAd6ZGWkvXrRnUb+HfWDhAl5
rGkoHef+JnAkm/73MJTIl0r+MelLHIKaXm9WpRXWWECUvvygmpZHd6vNkKrj78z9CDtyBLweOz7F
4NvWo987HrYrBoJYoTGiCkA9ocgVqw+u36C/3udReUoJBp/R9o+3UiR1WG5q8hfNCLQdmN1vCW1O
VR/uS6/9KkLzOMpONb28d3pn73rDV0NkmKxE50pJTq3qIX/s7dUM3aVCue98cxfw6vhFe3Z8OLBB
d5eNjseO7X5TO2kdYaMxbgavFJciVx9Mrfydu93Jq6yzr1WvXWyefZ4W1JJPozNR2Od3aRn8M37b
qlY2LoFbo5Zfk6T54aXhJY/UfW5jTVaaw6+Qm7q38I6NcUJbB/l4h7h6uspzP8OHHdcJy272ihWe
g17cWy0yrpWuPvlRfKl1ikNmR/CrF2TAQiD2Zns/3A6hb9n+TYMWD3XZPWZGQzGiwlHKsh+GTLmz
FAkBAOU9kYevvVNzqBBRNPDF9X31HhEGNILwn0j0S+vJGwyMvniasq9Azxm9du718LVKlUe7xnFw
lIKRSzNBD7T/ruRDtCrc7FSr3lcRWY+tK0O2leMH3VRPlmH9a9nI/RvhgW4ujryVeqebwTfHGx5w
N/unr/pwJUAeKLZxcTI34iiOPrfiLpKqi4rQkiPwHzX9UcTEe0DFIVqNP9DNkROqR5dQ7dBG8gFL
pPc2MHZDmm61GKlEyURDvOpl8YUyMJAjZdfmzU8EkuRdGYs1ZAVshsW7gcyN6cX4F+ftq9cHm7C3
juOGGL3C2qz4J2SToB/5xVOUJzmsMT9SjgF+FUUo/i3N9jFy7K+u6j7WrEWMHKybxM9Z3CHnjSXw
Giv1GKNP7N4i69SBcnE8jIiEMxxNp7mPffXP/6fO2qOniS9aFB2w+HmmqUgPoTTPjmYeUb+t1kUD
cgbjzHXjIfSpY1+zZeNtNT3aDY10H+nDWZe8vZuB8YlrUOD9WhYOSuaRy0XlvlkEPeOyFa2J9Gs/
HOHoRSuNA1Ip3rdGQm9PBBzzJoGZjTsvimo6DoaVgT4eOe8a9aYWLw8KFBqKPoYGBvj2S3wddpNx
0YQeWTqw36Zxp4WuHpIDw3AGuzPq4ie4YMpcLINd0XHUyH50q8r3twedCTM0gm0SECoIMFQmQVpV
pb6lB4V1Bj9+r4XJuynVW7CjC4Xd2WFAMghhUjzXp7Gg4lEUSUrLPFOEyDUQYCvwXrdnMhObabQA
/mcIe9LXxFaPfgqVpjMiD+tUyh48IR/1xDrIwRKw7w9D73OvmNUiBWfl/sA0JiFTGhZO0KQ1u5Nz
9iuPYuAJUoCrVqaLddMlNB710j/gyImBo5w0cLPD7miERvg9TKG7KlWC0n5dEAVgWYhJeO0Ov1TN
SV8ipwx/xdTD7vtAJAdZUDryYLmfsFXCHAq3gPvMT+1Nlzf+AQ/f8OI6pbEulBA0l+jrfYay8UKm
MhMgwuQggBgVVcaywOdAXpMw+nV8Axg4FgwNp9kOF0pYc1vfQP8G+RQW1pg2v5ETHjrEff9sj2pF
7El5hst1kZo2N5ORJAK4nco8EfznmQjb72StctyLqbXDY2N2xn2a4aa6xvpwl9EV2CaOgwirr4fP
NIZ1oxVHw07tUXHVubMHjZvSSpLX2zt3ZvY6AkCwocFsU8Wb7KZYiRSfXNC9ZJa4+BYe1njcrlMd
hfh62Ha++vX2eDOHEWCgMpaq+KJXq0BvR8FPSZPOoEK1A8G/u/cyGrUNbdaFO22GjAe9/P/GmqIN
Uj3mYMiBe0Fgsjr3rl/dGXQ+dnKhZ+802Qra3ygA2Z5d71ssS/emKqGj3kvdT0ugvyWstN4VoVKi
KY0c5/9rIabIBNM3c3yEWPjRjYI3A81rNV7oWMwuNngc+kzUd64kj5RAzsABmNLZNPHpLET0XmKn
baPifHsuyrh3J3cSzTu0xAAcQMqbnlLDBAXnSTF81tLrEdiN1poZvMWF8ws3Sny/VSNDrx2t27Bp
9HUYDBlehDoea6kXbDJhj86+rbHRSlGtYKYla79RzXsgOfkuLeSFlZ/b8soo7KLJJpo3U8Re76LR
mmceMPfc+5bJ8r0SVA9BpuO2oe3VpF14G2bOPU3N/x1uyobQMrstsCnzLpFvIMvUGO568OtF1PmY
/l99AlR0dNINpJKmB7noYnA0FbMKeqVEwZplJun1Xf9gIvGwkgnMCqWucXDqqZ6qtFnV9sftbTA3
U7TeaBXBzbxWRAk6a9DylGL3GMaODfDlwtVcpY4wZWToc20hzzOpgsS525aq4ZpnWXYxe8+tduOj
l/s01H69cVJ8nWqtak9BjQZKFIWvWi/IaDpwU7fnOrOJ8Dyw6cQTL9FkndybrdnJ1eAI6Uy9cpeq
yp1oyDjDQt6IRHrC5LZaus1mVpd6LVRNGkmciGmPMy9IzoaiV85dTGESsLVO2ku+FL7LmvdGTfUX
znYHczB3RiCv5Sw8kpM+yLWzGYPy27Of/S26gZaaTlsQiaHPb5kS1knjJZF30ek2IGUoWqSmzf3t
Qa5vL9QTATCN/UBCgGnc5rdupGdDAbSi1V+C1N03nvJEUXHh/Z8ZRpWpdY1dI36uPZmLi1QF2bZA
YyZU5MfRovGIar1+5wzC+n17RvpY8fx8SKnbUej6s3tVc7pubR06DuKQxrmrtHgTxVoJ4axyVih7
DidNQl3CB5JOvq5iKySHmf2jkcvuHq1PZHIFVjFNSVfLVjQUfGtbeR/bYbjuyK1zUGTqmyFBBoXI
6neg45c6FF2wzcFJboY8B4bk9MNjaSMV2iVWtFd7HFqs0I8PPoSCNW6KykMdyVSTrCo4+UUg0agq
h53wzX7rumL4N0yjADi6HzxqauZ/UTLbRzc1yI+3V+n6aI18ETCko+bbKB/5eXMltaKbthQrZ8/J
bUyY2uTU9zWusaMnkr+v8zb9W4znSNdno7GXUay8kvuJJe6bPG/xR8k0DMsSp911XXq5Pa2rN3Ic
ZERHAKWxgCRNphWYqR+0cgYB2vWClYTtrjjZCGOVfvYOYAgPq79//xmSHUDcTKl/5OB8XsnBBHo7
ktUgdNnqyujtjpxTw5mq/XZ7blefjHYNYEM4VuAfNXAtnweqijhKXGTokT0MN5lkbdJKAUyq770q
+N5ipLvwpl4HHHRVAU+TjY8NNCRYPg+YBamHzICBspnjHVtqBWG3i4OXhvpbGVIYoG6sfh+RCkrx
09B2wPbxeP5i9uY6FAew3ah0Yw7fLzRJryNO6JasAi8DtyKp5mTBO4elbdqKnpqdfjfrfFSm95Sj
q0UY+tkNMD4XQUFypeAhtULl99DhaYmcsmk+5Ap2eX4d6kfU54pdGdTqAibUYk0+XT78ODTEuOhU
xHCJ1D6vmYujBEsqi0vW6K+B+RyOuEdPOie4tLN8gbdUVLh6JcYvhBL6WNyHfz4dsCh7SmSuAaIK
Lu+mzHLMyVMnXbi/Z0cRSPUo6DSAz56cK7tFXa6SouAyuvdImLpszDAKtrc3+FWCP07lwyDjj/jQ
T6pUBMtxUnMuRYuNCbYzg0OijzIQ1nv/wUimTAzNu2peoWAqgcxkAlvlEsvSF0M6ZZH5pTLu9Wwh
sb6+jsDx0BojXAepe8U/ALeJ/LWp9Zccu9Uhdl7Spl6nfvqkUKqubIvl9F7gni7kf3NfC7gNKKaR
HEnaOVlIp6mDoEKSMMXGvfDezCWVr6UBJl+qrn3ViSQGcCPstC04HPeZkRcLNaXrC4/VGxWeWTrQ
YFMsVqKkbdjFbG1V7XdIb21M9GQTp8YRcBl4Nrf5DK7xEX6F3cz0sqsKuXAMsxsufUF9NoxHhX/E
0qO1Xyib27tvbvXADtH1A8/DdTC5yGtd6FmG4zJEBGtVOfVPr2+X1Mqu7yFFRhANvBCqo/pVsthA
QQyi0OlG144DVfTd4NbIXY2a7HDu+nOZLl3Lc7MCi2xa4By4hqY8UNhMsZrisHGxtPzfKKkwD7LT
eFNEtnpfhxGeebpanYPWjdct5k4rR+mdTQNy/4BXb7qvMt+6H7xwWLiQ544gJSfwQcQF4CUnr4Wn
d41WFn5/qWPlXbZpyRnaRtEpdMXeALrPraKVQoltX8jBz9vfee4bMKY6BtZgQKaw5VjS257IixWR
YcVVYbMrdGdLkHeRZdpPMmLxvZcshL/jA/P5AYJ3RPsaVoAOPGuaM+k1pgSJ3fYXpWnfPC841QOW
PEEmL6GurpEHXNcfRxqn/+G6FoNVBPAm+4thDZgO4Hv+1AHmPVQUInCSUuX9gJf8Juhos2Kzp2YI
MN1e4Nm5st8ovAg459NufdnIPd23vr90OA8YsX7qRY8VV7kkNz/zIXmzeddJ/BF6mJaRbDPPGrzt
hwtq5smq0YzXDBOhQXa+96WlrwYzh6ML7/uvZ6fwRI0Z+IhEn7YL4iFWWl1CVsqHZ/AAIi1/ck3b
u+src0k2Y+aQgNIcQ372K7CYcaE/fEradI3SOFl/sftO0IUwL7Whv2iG/48eamvDSp8kETx5Tbm9
PcWZO+PTuOOl/GHcQvYABRR1fxmS5ldR4kU0btbbY8xc7HAbxaj3QFLPSfw8Ri1EndLUwUwhM4et
jGfXRoyCcJKCgV3m1sPu9ngzc9LGogVlC1byihahA1c2cJURl97MbAxbi2c58X7fHmPu7H0aZMyB
PyxcnOD05YBZePIs7T5vnKcazSXfaOGoxxiuuL9G9Xcos/dt4SxU9mbmB2rKpolFf9sg3P08dFYX
Wak6ygD4wF1HzWOKOdvt2c0c648j/Jn8h8m1Rq4GwI4GmNveygn9ldJou3opupidx1iQ4GJmV0xb
BXpAUu21WnABu1qvAlVJR0fU2zOZGQOtKlTGUE8xeYon58qmtA+dvu3oaIfKKXXq8IKzXfr3Oxzo
K8HkKLt/zSwMqgyzsCQLR9l/mQzNR2AQumsWZI9tIZ5uT+kajAwea4SoIioLQB6k/uT721Ifaolh
npF+vo+NLzoOTqLEXFGrz7oOtaoBwtSmyknk7jpwjS9uom1u/4aZDYKKrI7NAWXwa/w1poRp4Vng
hdqCZro3ON/ktn4o6vrvxyFgsBDU4ALhO06mKldhTwKhmec2wrC0rDGmKZXGWpGUtn//lIFxQ7lx
pJ6rlM0/r6qGpUFoWZlx1ofa+qVKYftcFb62sfxFBZyZ1YOthag23K2x9jO5EBW1dlGx7dpL7eu4
cpfF3nHld6tul+LcmVuKW3cU91NYPuo+k5HIi/zcsdiYvN8ysojmAz2iU+7dReamwZJCN7oXtZXW
YVkveURcnzyGBsM3qgKPEM/Jp+szUK1ZZ9uXPrIPReBvlfT19ia8fjMZAaFji8KIpUID+vzFrMZJ
e6CE9iWjoujgFz9g36q5VISxHNYuibZzEmnhZrx+yxjzT3DNklK1m8wq9iu6tFXikKQQhyTvsHAk
DM8kBF1vT25mILSeAPnrACEBCI/L++EK9mshiVZ42UXInY4xYWu8Wnor75y+VQ9JUBsLi3ndcoBF
CDTRguTw53aZBJOD4Q9yYXTuUzrKdZb6sXHLQ5MqGoqCKMFk/VPs+8cQI8qUMFIfOPe3Zzwu3ee4
efwBiIoCRaeyNA2BUkkqc3wEooviCQ+v36S/z/o6wLndBHHYRfnabcAf3h50FAi83qnoM/GSqqPO
5vifz0sNGBIkqF+Y5xKmzCZ1Yhym86TfD9jh7bNQdzZF4OabYZC0UxureB/rQbbPenBXHl9pU0pa
dIzByK0yudH3XV18zZJWA3wnPaJ3fM5rtIdd883EEtaz9IdUFM0qiUBomKX1uzWLjVplNY5p1b8F
zOE7YyiTbauF+Ad5hXeonKY8Fn32ksD930qeyFdDyz9KqtWgOCGdkQ+u40apEG1ucqQBe3tFZfkQ
EJM99272g8cI31JEa1YFRZc1MkXRtsqG165wf4w/rm6NZ1dxYOhV1gnPzReAVBgJK2Wz9urhoKX+
ne6q39NAnKqmr48Yhg2AEOtmVZSpucIP3SbBcI1VNPoflUEVPtBYPqZS9TMqygN2afKq8Eaoq4Ch
x8Ohr0zLfakc/TnHKoqn30baQuxFU791wvtR5ibAjmaXxcWzXyN7iJzt05DU5zYBSFjZvY3HdHj2
+/rOlfgVnRq8GqF4d+h0lqWxM0pnA9TgCNhnA9IcG9EGF8jsjBDRPpLjHO6c/dq3hrlWKgPUb9sW
q1TWf9axfaYptdYk50UfCHtqP//S+cG3WsblQa/Stwzs50rHFxbMibiH7xCsgGJtVb0dNlpXWVs5
D374QWj+8jAC1rPq7FAaLjXt3ZOHo+x6e7NJdiFeWLuu78A6Jd26cWhPrIYqlVEjK8NnOAr1NggV
XESLYyIrzrrKUEbqo+6VmPDeQzZkLeIOtaPs2NX9N9Ml5eKvXgd++pXO2g94Mr9atK5aR9sPuX7f
FN5LlsDlK7Aes6N94oXNOrVbcy1yT1rVXV+swtZ+wR/5kHjxOlYdmqhUTSXzIVUAzDb6Mc/cB/Q7
14FdrKPW26VZfEaM/QtmQzucHo+N+obSGvqU2lZKi/8i6TyWI1WiIPpFRODNFmjaqVtSy2tDyMzg
TeHh69+peSuNRlIDRdW1eTOPaHqFo1NFmuKElZ6+lfl2nbdi52ntWW2zc6FW5yROAch5QauURwE0
E3p1H+XtIG++sUMhlAFal+/kxaD09LuhDtTJ2Bmo+4pUg0vq2FjOTi2Tc2rK8p67K0b7mOT1zpqV
q1O04ZoZO7M2CIPan9xqPuAl23VNekjTyoRjCghj1Tl52Ol/t8zaeYuxHwoz3BZthwTwHUQi/uzY
N62rTartKItsdnfWqnjnVPZnYyovkDIFiMbQmbLrDoXuGX3iEdI60KlpA9XZpPQ3MWfvWVJVPm0Z
LYiZRkHsG+IlbtVLt4VuRfebegxjmOPHqpTvdoGKrRm/LmXz1LFtxgWN9t7woS9LQdMKww2BRQdC
TWZ/jmPfy/NgQ3VQbFPgziN6pU44pG0Kinb9heh7Bii6Ce3m9uMrkAMu2C3fWQ693xoz5QhW+Gin
iQIwUfzpSydobOuYO/3TPGynIXED0BshNOIBWOedh8qhKVAbV8TjgMh2Wqr3I3DkFQuGXk2YCyOm
N9yfVOJA+LQiMFiTH3cZeMk6KKrhoHso/GjnJs/vtFhIRi4zgIpv70090as4dmpxv1IGCuDzTjAL
W2AU5T2yqJHLJMCypG+o6waxo7+tmhwKLxDPHl/VIo2hMgDn26C+FXrwmFnLGlgN/ZEpvyzxz5yA
f53PM5BM5vV2AxqtnTmcpwJiJh7QG35bpMdiE5iqB+o0HwLF9Vjkjn0udjr2r07andG77/a8sN7a
EySzhV/Eeek7q3WXj+4BJjG/0awbquhQIvhrOt8VC/bH/eny8eSU2a7tgd4vC5LPOpKAK7h8RxvA
vld3bRrDXoAc0fi+9TMHGaCk8io/xkJw0/OwgMI+FC57gVVy5uy51IZgodGlbm9Io8vHNLNHaRUM
Oq52Inyo7xbe/QgJxKDmhzapX6zR2LljGaoooBrjq+yTlVoZTdl4muoVPXTrzsjVb6oQ+2nLgJnP
rt+ioOnTmnogxAMGryIuC87Z86yTzZ3ZSO7a3aEG0TraQ2hy7Zr1HER5yrXqY+lGAMEdCpzTt4FT
0kvzKa6s39pGX0ABGjrY1SUW2V0KHYzr1Ocs9/ZiqpB72QJ5WnPhBC5jWy2jlJWqXqRwaZa0vmdN
Zwi4H1uIwzZgZpW1gZhrX+vkqc0TAsEyPiuDAjFxNUfJfKv0lv3+I0xxiHGMyExfmGt2Gb3NO1+V
kIbYglTXyhvDp0ZxszyoKsrhfc1atKe15C7unWAFLoamuBWMtvOqV9p5nCfFZ3QkMCGSpGP9XgwG
4j/tvnL6o1q5b43hEkTU0IPoe4eBsk10u3FA0cud7uWRSNFENaWia8kGXubqfmqyGy3cvcnUgJEZ
j4auIEXeFyFed6GRjqZvVnXRkl5V7WvlnMht2fVAQgQi3vhsnYe3ssekecub4mTHaKtm03Eb9L0x
AZPZ1nMOA83kae9T7kXJkstAZH3oNKYpkA/SzeIRp/ZSziIqxn6HYMp3paj7onP8VFtCsTLJVJZU
atvdykADnC5blvoG8M8s7vaNrQC5VE9TYaDCXgUWWrJy02bsZ2lMZiz+JABdM5Lsm/0wwH+HhGwl
HtCJulbmGDKwxchqKvzcqfejotzyJkYE6BFl8F3tIZPcgCdkp8u7X8zizqvHs9Hi0HN3bxuM0o2o
hTNMs/z0WnvvDcrF1Ut4aAYUKrcwTdOzQn105p3Je0Z2fWc2671XTR/jinQrna4kayPF1Q4rW4gR
gT0wnKPijff5on53UzzsEFXGbyT7WpiEMV0ROPWEEHaWHgWLrw9ftRqfXWKyqAQ9zvzHW2w3y9kZ
syw03em0teKCNl+kWC0S9RwijTup1spHKPrSo32m6Cky37EWouYdxmoWbL3n+ICItX27AGvo6+20
uqi6aAD2m0X/bAGqHIfJhWkRn2XNsDYb+COljgaj7Q9puZzibF7uyslo74wGuomc5AWilHmnMwcz
wANs8xzN+Ci/MBPw6ChlgADsNa6UQMXjqcqfNakQrzQINbBMGwOcWYrG1gIw1pzSD2G1kUeeIv2T
sg1PhaApbo/vi1Xd1sx9NdBS3sz4AudwMLPKxthEtdffi3h6cFQamrqF8dz8kr+z1WQXO2WYOtOd
DK5mtYnM2iboaVVdCQu7vTe08VnDK1R68ZLC8Lc4Zav5HTeRe5xoC7lkP1fW336EKTuJv0ri9UIv
3lBLdvxqYQyK5QoGW8+fszQ5mQa3Prsru1OnuOBBlXlPHHpY7DHVfIfZLMNvuu1ZjbU7fUh/vNm4
d0oVWewRMJTeMkWD942zLxTbfhdVfVOqjHXBGvedkqF03dP1WbL9jOIFNaQsiKvRfKSPc8367Erq
fi4RbtfL7A6IRqCxn0fmLtfYgDgZ9oohxZJR2L9qNXrSTo02MV5V5C9w5aHwg9Kk6cKQkKX7BXFw
p1Hvp5mmd6oTVE0rjKid09PNHfZ6pg1wfth5G+i0xKWtAm8PaMwr4me8n696XSVxi19Zpb6KxD52
zXinevOTGRu7YVyiful3bu4o0VBadlTq4g4SGmRm69CDv4CdUSHmmzk5vvmvooogxXA08EaskO4P
Xn3MzIkNtYbG+O7htlKh+aOGqqP1GOuSGovEBE3ZoBqMu057s9sBpXozHKEYwghYvRY2dXlQ3PTi
dcqxWo2Ts4lX6d2FZmONxLFQf5BF+kyN5Ey69wbq+TmNp0hRUANXKsKRjTMQMymlAGLwgTFBsQc/
1Ob9QkdxclWkiuPE71OkXOHS1+3xy00obDlKkAxVhMjl3uF89MDNwJxG2ZKeNhWB7Pwil68qLCa5
FgKjMayG5CjfotxoemVMEPhZuwbq9EQMP1MOmwVaatLP5ClAOhjxrElctxyOTqXZz1UcLUzwq9uy
r+08SNApUFOo84p63yCtAREoEzcO0x8ZB7bUnxxiZwrSsCYjUV9gmGK3D90erj+chFxR+enyapZW
v4hEPzmWsAKBCH05Psq1NLQ3+gBB6/0aGhkOgJ128I7SxfQotEBaGhauFSm8sxH7J7zfQkzh6qFt
4BFr2u15Ba/kt+lQBNq0XlKVARmb1Yo3NcrEwnLm49OMjvTgfRZF8rLiJrreekw7KE4xN88sPc9e
m0fbm0PVNA6o9VwTNb5VuDirtpNwio3ap2L8vQibqtx6YHrgxc6YX4OPZPHzwuINVAjGu/EVByj5
f+V69jBAFe56LbYsCZYkPomNRHh0p3OumrjB8bZCrzjEWyj0LoRia+cR6RAq7orGBNw7H3T0slNw
41XdR9VkB8xPneRXpydJxnANhcHoUXJw8mFfG1tkmPlblsppA0R3WE25q0HdRdnq3m+ZeZOeMzHT
K6K8wWw9lol1lH4E9AgJMtVbp9uvRvtdZ1PEvA8rRvTlQm02e/t4dm5dZ0GvsIQuO27F+7r5M8IZ
6AnVTF8OoQMkctaWh7Sp3mYNd2IDCuL521iLGoWZzbK86e3GZu3vF9YnLdhCSX0/pjZo5WKvNdZf
zmNiFy95ut7SgRiHesSkoQOSN+Spr7Gm74j5I5cjH9dvtHIfQdPT19YO0NeE0p9M5U111yPVzzvV
NcI+to/8Smgpxluu1Ld66bE1OX/i+GM8fJmj8+WpfSAAv22EMTXthoSp865dI1zUMR/nuxbp9MzV
H7vhwi7V3OxaLDqy4OK0pXqUTOZ3AY0ZYj+HyR1gvmAI0t4+YkUylcbqGDCpBQfzekr0nnSZV1KO
dqTU8UkbFyTZMgrLydHIipsqqABob+gR3G3M+eWif6i3Cn53vYE5uhrS01AJAniyz15JrwKcagJv
i1xHuUiDxzhia+nAKzk4q8fBzNKH2RmPVJL/lnHuBGqmH1JvgKcX2jhYAuKgjQ0ol5k/2orcDZZl
vUmDxiDO22LFGSgvwvR8hVzDbfca5fwgj9sI73Qw3TJsK+2lyAs7goHlJHOAhSVnmby6uiZ2vpuU
mbpTf1zLImza7sBpCbs27nfyQ0q2V8i03mmFBrWzxOtkrp+5pzBJDiyi9w4eaAzqdWTiWvzioheL
8yZ0F2V6crvsM12Wz07YFme/eBi35LHEKmd9G+l1g60yf+HJ38n3zMFfWzSwmXadnfxFsnRXvGbM
aYBxDhzBUJluoAae+jZx6jYvB42JPYvnYTsiChuteR2huxPE5Uh9t9pbPSh/bQtVrTtCJ0++319y
Tr0ovlutJsv0oJIbo3YTqK3mpykWN2dtvj3odjoDVuktbNf+slbJrm3T0zSu3x4KYXhGnHWfcDST
g3yHlTEHhv2q5cpuwoDN1pc80Fo/M31nFAfPmXabW2MEF4Zas5zmLTiZrmCwaDxuZhO4W3Fc/hX5
1l1BLJ/N1BcJB32j6++G1N2ZdvJojemxLVxmv9cXi1AdYQY0kyYGFr1AIe6dFYoqkPsWZnd0Z06W
U5A/MJYr0yWlJr3xppO6aCfpqlgA5nZv2QYklhM+8yOtIdFJOIHT9IFxFNW2j7MyGsGpzXaxQyuN
yb30PWaC2jGXF/mgajbey4cqqvk6Q7ldMz/In7pkyAkti1ETPm2bMDOWRxq8gVoMYKQLOS4s3A9z
adfQHZmvwbopmxL0GRnK6IXzQApZ5jyIeNBivQu80X2kmHzoWxDeTeAMTtTbWjjZ0Koay44xlYCx
W1Q3i6inFtbpzXuh08vI3pOk2htruisS+5Q5+3QVwajEp2FYYABcDoM5PABZKKHEdf9aazYHcR+f
son8y0yet754pUfxBJ32tTHLt9WoPr0x+TITa/XtVfyFUfxYl5nNLHP1VxsqcJY58SVHRhN6ZFQD
U/gKdrQctLu0tZ+mcbp3xvqsif4GUO+i85CVuR1sJTapk5qXycw/x1EnOB9v0ntKB8U+ebdr72q5
87dRq6+Vp6RhnuVlQCn3gTNyNbf5a62dI+Ltr31p7Mdt+cjX6rDOxrXjk+bEPQuI5YI1Ty2fvXqX
GPqNwtUh3dpDtowXZV4/m60KpYESzA/Xg/O65euvljL5WBaUFvWsvRgQ0DTr8kBMgJysQ0o5bVQB
2/utao6mJe4To2AtDIRZWdSAetGx11BKYTZUHtHJVq416W4hspvdtrpfQJziW46kg+dTzQlHZaoE
IoYgxHVhP8GT5McKcZu8mw6dYrAPYSQvQGQHXlPerUyWK+wfwU80pyN9aLvHZcr6h4rwAVoZYhyN
KLLvGjgwN8H0LkaG0tXJLp3XwVp3zTx86kr7kMEd2GdryNn7zTfjQx8Q3JuL8+jlD+WiXTZbffw/
RFK+2pZQe0qJ8qr+uI3QQiwMHvmj0kKTMO6taj0qHdnDLOowFfULkkj3ljddZ2148pLxo7biA8Ns
N1HFl3Iof0Z2LHzHETnePk1LptxE8jqYyp2Od2xU1N9TKyv9vNEJ86fkUon+6prpJ3X6sLHVQ5XN
F1tdoRKoRl+n9tS7mQZmQv8dvWnxlUL/GtfhjY38DnrE9tOUT5vy+U85cWZgQGcSJu6/rc6JKec4
Nxk8VmI8ACN72mYqZpuZPlZbec00QSrTmwc3jvfSRuda9xf1tucagyuIYYVCtFOramQn3tuQoeAY
0/QwhpvYkHwoB9BO68Vuq4PRCSKFxqAir394Vn1VWs8ifFcv27qc+s08JYgiUFBUAH+4gP3VnNl1
A5Z+/COD/Kpd4SvALndpve+KGAomETp98mTl5ru1NHcangJumUBlgZlxzeAicNPdrOXYivKvVpTM
/OBE0tk2wiG292rB3Pxi3KceGduoUP5oNDQQu6BxpkeJS8G/xM+lR5t3HPQjzNEnU3SnMuueGJno
AyNRn9Ukfl5L8TJRpfIddKwCpbDPDvCczHEjSIZ+9SKB2lFEo22mWNr4WVBoAsR/6VbvSRfLxKXT
pzxHAUToRWhqU5RA+++WU0L2v0U5SagPAdRTk47nlsnq0iRxm43d0pQRxmbf9zyo0gOrVig2mTvS
5gOjVh5EUf1lLIqbfDG9rAIs3VPJkJe/kkgmroOvHvX9uvaQ5xEWW/0LvDFns6rSyNtK6kuDRWcG
Sj09dw7b4u23itCsFfWpE4rtj86q+ZYo3xhvdhgZ7WA6XPQjp4wiY118yvhH0YbnxmC4vyF0dkry
D312/9h9YpK3bhH8/qxtbyY7ZSx5SrGuO69O68AzS9WHfPNN4LX0iunb0gLVsqk+2fg+J6ONNSdw
mH6awVSY2Xqz6vJlHpv7BZFB1x53yTQdHBWXN7gP4GXezcL5gFLg2ngdgNXmTMn7sqykM0Ztv7Sa
GWb2+OK17UNjDmQCNIg6dW5JU5w6nEctknEGEwxPqkqtdrMowKBLMLIfILzgBeSZi2lwL7QqnybY
x4axvpB3ELL0TLI7fXYReXUZV+PY9wY8eyy0Dlutr2sE+BkGX4cxwW/xWtQoIUAwvFNcGcQVO8eq
DV/BQE4NwDZHfNSDtkejw0KVovXNMTkWdrrPFXKHrV9FyGwLJe0mDuJiPkwqupZp63l+vVnfsZt7
/tb2Li1FiqcZEbx8ScJrdy62iQr8XZ7YQd/hXePyIBwjD5TM4ewV08dkTnOQ6DWzNdqnXYynza2O
KVVPV6WGkg2Pek+pCrKPaVGwHN7dokstbrl8rYiA00XV6L4vSf2Zt/mBA3RXe8391Pef4wCrb1U+
1fnwiikEWA71NrVlN8gV3hbzsY+dzBOW8j6d9FOnrgetan/ljqQZd6i85IMEm/KB/QUs/QKd2DOw
ubNWJh/JpL4qXb/rYWGhZ/zSznSMONF3g61CS5E/QoJ3RfdrCHJzO5ludbWVocORl2SCfffcY8+y
SrmMXf3g9IRKzZjsNvKAOW/u+nGZQ83WESGIkWvVm+OwGn9XXTkoAK6hAMER1X9cvdsZCVla3lOH
o/Zr0YFY0sgtxF9FxD1M5xT766I6wHofirLYZ0UF4fJ0FkgCbYp+UHVxa1Tvq6nz9OCa1ksflzNN
JHO31PoTLv6cSJ8q2u1bt7VD/O+N5eM3ASjl5pFWI2BM6JKJeIRVR4ZDP3qJ6UskL6Vw/ix6AVWy
d0zM+TjXM96hqn+LvkJwBInxAKkOf1jGxzhb7x2r+SMDx8EhTytn7dw6M3VKlw7zZIg+IML98Yot
zN3pODnaYz1SJVc4BSLvT302ot1uO/dtP1CQiqMUT5J544O2zQgTZGdrRTNIqXa2otxVQ3lhwv66
EVHTnI/kvtQodFS1cdBGPFxSxRSUFI5AlZQhaOubTI5GB3Lqpf1lDz60uXYRS/m3ndRzLoS6I7Zp
g37D1NmdrDfXb/manuVS6G1xqgRiTOQ5EbkaHDwE85sbrG1KD6oOdX3MQ6WvmAbbvosOHpXE7p4G
h15fm6MKV0dLpYT5UD4UfJ+o7rnWmHZhsl11posKDxCo/L2bV2e9lN2L+mWb0oOGmrvMlTtG1BLR
vI798FNN6TODeodFdC99npzzFjif4+kBVHVfc9IyvWaoZ1Xx/raZdje3S+djB5ZwTeJ7S9EUX9Gb
p3Yigurav5XICT3n70HlbSI5C1fLFq46nlGhfK5DMefXliFLffZTmll/O8/+SYfqq61aSg6tEgkz
gQ+p96zQHepztZnPrqIavjckkevQvB9zJOMGpGPy/rfw2vch7y9IZzxuBZ1zMTh7Z5mf1Ezdj7n2
Erv299ZXM6TXoJsaXX93qgyxdyxgoRY3eU43GgzBlFtMYLTPJmVzaJ0W2u7id4ll/2rMfuSNiMI9
J/omi/p5MMIoH8jgi8zzN0t0QArakw0YJm3mMF/1KbDmgTLsiuSc/ZoKMBb89m8Vq75RtU8DHa62
6Z/iQrwnpKSDmB9Hkwr6RI2kUbpTI5rTmk4nQOOPnJHPNm7aO+l0zWwBB+G0ERFLqLVaE/boHQWu
0fzOU/e9LeYVaODZHZYgyVf0ZZrW72ZcTT7+eCppfxm7FELjBuBAOoYp0lwJJllGzamlznBnpVUo
cosNMsbEWGP8XSgl/DLrH8iTfvokhxy9JuBZN9Qgu+5U5frRsrJb3TePE65GwZs0lvacDdVz7sZR
raflUfem58z40WZYF/M8edtiw9rpXf460/yf2/TRbrXnXt22r6KeLprb0e3uf+W9F4K4UEKROwbG
raw4mXlzGnLrPi3bnSyDE8xQwbcmokd4z8Fs7+t2WndmIoP9qXqwbfGJ9Cf8MPrBcKt9rcLOoVpd
gCbq5CdJd8zdGdHS6kfesdrYZ8VErWot7iZFP0mz203tRR3mv5lVQS3UluXrUPO5XvxGSM7di4j7
2bmt8evWKl3Diu49tD+DQUyReDTjc5X+ZtZfNULmOU+NY9VDPJHluzhxfSkJRrGUCdNSvcH9dMq0
6dxAopYP9b6aUI4aVuVq99OnDrcrpImfhV7eHHejRqBRTHcH38DpKoRDKqbZl6YS/skwqVc31Bca
X4w2360bfGaUHxo129UKBEpUQXsaPu6vsLwHJFEoexZPM9WHrNiCjFy/r5sAV0IR1sBq04Oemq+k
3ShGOvlTWaoPRUl/Z/MI82MjktakMzhypvdbJnYVugmBWibMD3fy+BvMG/HIbtNjOpzdvqt5/akS
lSqoHbILZR3fXerUBlWVoHZtI0jc9KeeWLweEQBl1u/GjWPI3qrT7kGp3Psibc/MX0LjkOe+m1R5
6FjGvVDEDs2HaBhAK2gz6ROy6iQHh6yjiJupH+XcyGiWqAaoD4WUwnH3M2aTwRyc768+wg+m7UoY
CeCyrrg9WAZCmZOM5U2us9yTsgSr0saiUETdkiJCtc9syt1ApBbxLAtn0oxThnfpPZROcihgyCNQ
YieML473ocVwq2nrPu37fQncQXe/aMFNCxRE8E5xoWaefI+u5zYbYTMO0JblVzX1PgT61S5R2QpJ
5dbcD1l3hoOWKd1xnw9vBvYjhV0ZdMpFVlhk8a3UDwqISgPCOw0nQPsli7NDWYEKKWIhfGuINFsJ
0WE8liUWDaSC13p3XXuDmO4knyoxx9dk6SkgpkESz6e4vVZCOS+rcZFbDVEbdsE4BVNPA9G+sNUR
v0Ot2p91CtWKiHQDlSBNllTChc4UV3Txt/FApmy3EivAcoTmooeVdhs75wh9K22I9w7PYZVM0KLj
QTRQpIix0purTP3QadtV36Y7LaPGUNy8unimH3lLmqnxF8fcbfUd0G3GYuXFvNb0x9lmkTWasmMA
6mMbHLqxdNhbh+YFoBDuZVa7sKRrSq5j6Jeh7kJ0weqxxm8qj3aeHjdjI8okV8jjQ5cMLS29KgsG
gECVTpX/wcjMz9oQoUqAXRtQaowHWa/CdTsOuLEvUZ2g7BlIo0acBBYblZkWYquaCkdGwattj/zE
XNb7ORW3OnuRMAFl9ILKiZxUC80hSmxycr6bq33PRunnZ0zYTS6Uk5krBOHqrs2sfeXWh5Utwcrp
VnXgL1Q2nLwv7rS2/ki0CpeSG8shQV8r52kuhyv4uyCnYjD2895Vy/3c6fmxNorQQRtABpZy6w9z
+ei0xk5sjl+qP7XOGSkunCPHWUKTgsRAQ6av57AT34nuQFb7bxWa/i+MaFPq+vJ0oD4tj95Kf0DW
4Qdq/YY9HrgnbpkdS8jOUtnD8IBE3C9Ddzt+RL/9hS+pea8rWgHqoCJ92dh6uAHDPfFoss9ctG9y
V+ZsXE4BVx+pFcYYdL2+l8ef/2Ey6f+/VD5pHxRsJ/WKCqOMqb38qZbK1fhZW3QRJj6Cqy2QSYZc
AK369zA1gKZSrouVR2IGLEhdKNlOtaI8S//e1CBw6/hcABep8yr0KD9zWekXh/I2gUzhXhrvJ8lN
v4rtHWaDZZRlZHYWTUvOP6zVmZzS2p5kx0aCGpz+T1tZfk9VhTMs7bv81u7Xc1UdFVEfDeMvm3CF
5FFxn40+j2bwZpOb7EmNqZy9pdu3DG3L3n6k9s39uDxgsrxzdVZVrqRM9zIPPCmbk9U0s59a+UK/
PrBzpHn5gUc4MUg2KLpQskW0YWNioJ966+w2BOXY4by8QhGhV2lXu43hp7jV7VGs82OS/QhP3bl2
+3fqz9nwBiR0x4DsBb6GkMfnjAiwkvJ/5ampl1vHoaT/deQI41geZqnRh71ggYSDkDeItlZJXhmg
3aEi6ZsOi8Mi12/8Av9opD2tI3bkQVa5841Cu4h6ASCUHcnTrsonbV++4fOl4TRWM5B+gidngnbH
BMWOPciNOmzWmv6a5bwwpRJ6c3bmRPVr8q/G3vH1/03LyZb3py323sWtY8HsvDgXTfpdbvtsfKll
2928N8d3xdt8gb6N/PrPKJNjm9OHjBwte7mMvGO3fuLWeNOT+wfXIFvPqrbvdC1ae+FraUqT/Ys+
SNgpkKtv5iFd4PJkXQCSwAi6Btv6WsKsidFY6RTwEfKGK6d589rkIM3wRBXX6jtpe8xXWdsv6sRX
bPo4rAe6Sd4xy9Y931SEJKymYT3WFIL1bAR1uQaO86oABtFQrZRHuMcGyRaahTVdRycqnEjU404Y
8jizXJO9+rxiuT2KCJJDKp4R5Ku+7X1wJrTssRhf5B6UfyQNFadS+l4VOsFqoJQ253yFD298l8gu
aYjmHvgnZlPkv/IPpDmQW1z5TAmfWDtp0+VzYgWkymp5owfqK2VyqL0fI79wVpLpBTeHwfj//XGv
NpG4ZqArwVFdt9nXeaK4V/8VQVqC9VULrdEMmpgXynqX7Vvjjnv5Wy5niP4zrwLQKp+UzObzFHN6
R7alTgsfVBS3J5p4Z0wUAtNrum2BbGyz1jmfBdt3Qc1DAeGJm/7fdMWG2MssTsk9QIGbrxZ5wAq4
VNIT8WyVycleAGeUNy6oeCC/eQk6GEbeNgttjUMol1OX9IYE60hgg4pRSbEwKSwQVo9TwRmYc/gi
qzN0mLuK8tyKQRWaeVoT9ZhmexRAfFN51RXofdhPOOSSTlbBFuDUsj1y7NSgUnVgM/e2ceE4LYn4
lDn/TKePtR3We7n//j9p1mMBuCgfvzRCcVPZ5+k35nNclKioxE60SBbUdI3Bhaeg7iDnaMAAKK88
T04OVyzqCdp94NjXrOh3sjcqVzdfKQzwG+OpmIuQ1Yjx+RUyD4NuXPqFBL79kFZf7lioNLCitzmu
rv2qwvuY7frBPVbJl5dECVauJzWTJ4k7XzcP9A47NXFDMW1Q7Y07S3mV6h8EB0u17K3uyzLoa7V/
/l+N/59yaIerR+iHDZCXK+Yz5C6cfaAOd0qKNoPl7aXNkWGeTLwKu5DRER9Brmj1fzoZ8sIkvB6c
+ErpMoVS2Bp+We1/BzS+5vn2gnGQn6Ejpqhi7gv7BniiFx+W9TjGd21tBv8uUZEyEjZlbOctn0Lk
2GQEVGN+ksQL5Zkt7N9ct+9gEZPxAefTkwW79bVdbsR6Mq/YmLtDx/acyI3auCddUL9W3Kdh83a8
ShfEhjxqcnOxPwtco2z/ywPM5lTV/Mys6V6xX5T22rKy9hYRrl1G4Bzx4ILQz2B0kMJczmWrH+Vd
jzrsWaxew9mXF8Ud6IMUjPcIBDEbCAx/uAlLk56NRN9jqEtMgYmECdtPGws6w+q/cEXbbKDb8bum
vyOzt7MAuMnPNIz6yegFBNbqg8H7a6sT8p/nCkiK1njnkiJHrSToVdvfNLJAXy4LhnJiPF+plVfo
DZ4K5dmZOyRr7ftutl/YqKiI+1P2qtKw1b00Wqkksieln2TAhNe0+dI9DNTQTVkAIHNkh8lIQ6hX
GRRJy0IYIm0bD2FDdr30AqYauHFGhYkFJsbT0S8b7Y321G3WLwvKyhNxG4oFkVHf895jikZ9pf2w
NXrwQmpZybM5HHI8urnF9J1Jtqvxinn5dy8qEcc5mZIPKg6U0Ys3ZnEiWTlrnXo3CqD+arTqb8YE
hRrVYkQ+/qPpPJYjV5Il+kUwgxbb0opFFjV7A6PoBhJaq69/J3jnbabndpNVEJmRER7uHr87iD1c
z2+qsKAv2ofWy08S+tp6InxL5GFvsKcZes3aqMmP48je5+MMfxS6nvfqdYu3rngWsn1DJ/g3eOre
pMdKbQI1szKnNXOpd3UCJFLhuUQaHJvjTXJgD7g6spyDLgP8HjvHvtYpzNc62cth4rOYSCuNvr7I
Z3XzH6d/lxCgR84+GXDIfpIDxeEwbfCX5mLNjoqeNJrfksxDjo6s/wzoRFbFgcD5ZY53elNcoba9
FmAolDXboA6PvVAajPg269Ynz4j1xxVxZtVCGiQ77Jjuy8HEu+NCIrvdh9UzpCHJuvlWjlLecBI8
tvrOgzZjkfD8QuD9QULmME63pTxN/nvVx/ec86p8c3qMkvlwPjED9Fe1eeazdK/ch050xyWgfS9W
Bnof0p+JvNphVKxNRK+m+DLmA20i2wM7lq8H6b3DpHwlhf1c+peU0Rdcj2T5RBhjmo8Sovl4/us3
hLA4fgMirzVgHDYSFoV9t4SOrv9xJx3F5VfvNxTChk4Qa1dhRDSfLzhocWhp4BamZLiW6r7liSSS
ls/kJyHdz4mWEd9Dyw6kNKKv121kjSEQeKKRLg9Mw0WbPziwM6qqxK0/WbTy7sQd9TN0WaUdeeh/
j0HC7dSWhzgq3mtm5vLchQ1DTCVS52W5kxth+UO/J7mO7HupvlKv2+MnHwIyJBJpE05+zSRDpFNR
Zbu0Y6ziN8el1CmsbZ1qlDBHMUBaVKZfLPSI50FWjQ/KuirkXnntxfSH1t7DmFcH7jeB2Lzy5/KV
ZKhIv3hjYQU41+TvijtoyRvzg2abL0wnWVdQFFHXrcPKOZSoMrjZhB+S62KNQSL8aav5JffLO6co
tgYU46lngQdXuVUGdG9U+6dxgy0UwmJibHFAcCLALMD0vZ5eZupyngajGQVLOFSUK0QiwJJvicg8
3N9kLmPBgWf/XqjNABJzF3DC8zblO1uXOd46mT31qyRLeaJz7Pobya8VaKGENXoeMW1inRoJtqxC
5ySJx+/z16+FeOAWT3Z/613QH9M9VubwF4Z4BLJbb9Nl7GEQ1iXM4/7BN5MvPYe8n+WnBYDFmSGt
dohhYqq8qjZkaN0pwF0RWcYanTgUK322VzhUw+cUvgCEgloBs+nAuCKyuiadxxFu2tGhdRu6DXr/
ZGredZiQL1uFRi3oPCQ2Aomlgn5eQWyKoVfNzAYo2cXYt/Y8QVIUSIhOrn8VRf3SFDTh9dKnN+OA
CJHIID9riQsVxBxlx1vIxQdYhbfZrzbdXF6sjn0XewlWcMU8bRaVV8e5bo5LGv/FtUPbQh6zz61O
o1sGCaN2CL7iMX9Y1ARrsEO/48X+TVX05DL43lA8NQP1FshpHOp/mHSOHA/Me9vBPnlClPK38Evh
sgXelslew4MJQLiG/cMIGtX+ZQpsuyq5sacqA2J3gHGYUDCvkonGIE5n4Sryw/ns03Va41kNcARx
AQt/k/QmHxi9OjmHfglvi/IZLTne1wgfYMfkH067TCesjoCemHxSKLX1FutfgQ54lxfRRxyVM21/
NF/ORDas49IF4Uy7mSFyEWDuE6Q7AxAYz5i5OAUqREjVh3+cOYcwbPfTOsFLd+02urO15+VPGRqU
1lmz7usIUr+OLEabi4pPcrn3MZkvo8lwZG961euJgiaJT7HDeCPgdSR1ZfNRhiD1k+WcGEuKoiCq
H4a57s95GFXIX+juHZTWeQ9pXJyYbZ3sJxj7MOMWpBOGq4iACeooffKpCJDcA9qr1WxW1VrXwrfc
R+MUVdE/NyN4WSNOktIOq206eqly6KsG475v0qtSGtNulvTqj/prx307VfBg2kxAqOrSv8cU/VaA
jFw1u3gGQj72c3Mc4W/unH482bl1tWmLbHzHPhr1dNURql2BU81tx62sR3fe2R2xBFjB24ATPtSd
K9n8GD0hC1xOy2zMl8YB0jNKBhogo2dUAFsTKSd6gVY1q3kqLQrRDk76HLnbIPbGS28OxdlEFrmh
8REBstT1WW8DOmXtyEQjzzB2eTQEa9XXn5qqvmXe0KYyvRdlD0AoKYHbCsofY+HsX+FzHTHvfAj/
zghANrry0m5lYCL4mdpZ+c6lVrvBGkhLxyZv90NTROc5p4mE/tGOdwVE/b0Z+3R3Pde6BmWiHxXv
4xi6nrVjo9qCcieHiYmyT1pHFBHj/LkyNnUIQ693L8zrdfGuX6xjF7SHusOZ0gsOOqhumWfXuSCx
ggp00k34i7Rqdlbfd8yd1b8wyXurIQ66TB7QEw4bZ0paFh0gMO2T9GY68Gp9u3GAZf3dZM39BkIK
yilvYB87hI2kCC6pRS86oe3QpTqpGxSNLUNOkmcTSu2uNvLnLB2gIRfFwdcRjGXRn7JuGYSTpk95
yvkc9sT71Jytfcuua5z8Y6haGTOQQtFsi7UdUvhXaG1zf37oBw+kBwJ2XEPpXRxSZKd/mI3kwdVs
Z5WAaaZlCNBM6R/GwyWL3X8KRaVNU8AmK58n72lxtS1e9XcYssI/hSQCLdMBCCz7KxBKQoO+Liw0
hg26QXhf8PkAjzb05x9r5b4mUffgqGHjtIQrc7wApZJqgFWi+/bzZJtWzi4pfbZpqt+5swHHep7u
8mmCYRByrtI8PcqVNDREvCG82tDrWSxrhsC9lrYOoTWZbqK0jUz6ZqNz4GG945wBD4joqU+ltvaC
+rNHCmDifmyU+b2pFg0djw4jOYqYTto+pCkzfQM73UYloJ6lfORrYYWrlbDui+DYLDECdfMM5HqP
EmLrL9lD4tr/nCEQmRgDi5ciezCxDd2UaeJCNkswHscnWtNxYTZLE7I+E5s8Y9fTx6ooEQFTInS1
zgf0+Ks5liia8/hNJf5TU8cofMFhDuS/d6nv1RvL8/bhlO0Y7rM1eH520TzOfn4rDXVqE++JUboa
PxDQwzfLL03PM4AJbLmxocL+36LQpaVjGOGOw2rnMFM34gy3oBQM0K3M0b3lyvjAN8XbeJnHmR47
wa6zYHygvpq2TZDmK9/K/2GDczP1eq+aQUfm5wLKa+460qoPVRgfg+5+ZcxoZfLN8relwVCNLaMp
lo+60u671HizGlBNv+gOkEqgx/aUVKV3zcYOCAqWZgA0lnURol+zRwCZ77Bvhf9gfA1px5EUwiXI
3UvidltsNd7MZNq6Vva2aAVNPC16Cof57NVDJAU9TQF3oh6paVJbnXWdw+lCa/WVg+Or9hghoc8p
6iZn+IamvQvHmNWkvYxZAtWMLGLAChNdbR2TskK5VYv7bEzjxbDQYLth92jEDERd6jvLTu9Chges
hqrE8g+MYWj9R6/w3wZtaldTxKp2snY4TEuQbRgGsDUctWdO+UcyWQtNOWRAbqo3q36y/1hle3BU
t4bRaKzsPH1OK/roXVPoh3YS/mASxNueMqFXxacbGjnl4rSx8vZhcEgj7MzuIbFPh2wOn6ZZAR6U
rbvKNSw7bXNEskefvoUrqgUyFSV6NP3wwTPnVw7r5zr1zkVHcWs7y72jl9StTfJCB4sJ2cw0QnPE
A8jZ8qQ5xZQDsgRMxcbUw7CWbWuAQaPhzPTkkcnDJ0cSxDTCHxUZO0BF6z6ZRXBiVs4n3PZ0XU1t
u/IqypAh1k9+nN10AkwTZzv4sHdTslxq3/+emMtBVT4dIkM7wotpL80YH7tqSreGFr303fg6l0a+
TTCtgQI2sjB1e1UPyYkeLNYV2gGigaJRam08cfnzpgp6SE0Kn25lilOGxmiFYvQyOd6tzgt4C8s4
rheysFVMGNdnyhKz35G3HxvI49pQffQj06g7CpUeQXczLDS4jHa3uN5PPZKBGjoaI6NTj3ldXZRu
AVwW2l1poUOv9QffoKvSJfBsvDlZ1o5Zb5zEe8WYbjV09bFmDhmWAwr1IpncwDdphfGY0iqye4N5
tHG1zkFGEDaGMO2Ico31aPJFW4StvGsv3M64z63iwXtBj70PiknmI6FMQIOFAjh/hKFyqdzmlbhx
QDayhdn5YAMfe0xSiY3klE9mse7ThtKtPIX4MeAPQWtCrzYl2qI4ba+FE3wV3vQV1BWEejYpBDNG
D/svTZwAlIAFZO6+qjyIfwUqFP9FK8310tWPTDa04VNEoJPmtjAgWGnWAbv+x2xAJe4k5KwV47Rs
46w5mANCw0as/xjPwDsSzws0OK0kpLJHPVb2nJH6ubP+5qfzD/NtHuNqZK6f8eCY1b6mQI0a59Uo
4mPqD49lNl7CZXpuff47DS52MLC8x7HchEtzp6aG2WX499uFR39RTWcZAsfC/M4ZvVUk47XxzJOW
DU81/CIsaDb1aJJ+kQLvkhmLxSgs6Mjku1j3T0WhvsAr1r3H2h30iNY2kYXMHcMuFLiakIYgyUDz
w450DyN1A6vsSPPzW16ICX3RN5W5QuOMnHjKII2Pf5jxfu9Yw44dfwnMLITIgXWiptNJ6LaOUUPT
iM50Y8nh6ckoy4NU5N9bqCZJpWlYGGcrTplh5O/jJLwOoNu6UX17/XRXkIBPBTObVKp9dIZ3Cqh9
0Mgn22UIT+0Yn43RAyIKjvKPQ+8x08mL9xWgBYqz3eJEOw8yfRMlUIUQN5QVr846yaIzEu+hjufd
vMR3uW/+MZBTMFXrWR4WM1aAmdmBdezCmSqmozUyW8metlkKrAHwYHbhET56jM4qeMeS/baAoyT4
nSE/W/kpDkMeSPFinEzSDK92ToACL0D5RCQDxmZ80KuKeOc8T475mECYRaWDwI7O7yCIPpBgljUv
VpbvxJeoc7OdCMwLoukA0QEstkn7HWOyaA0ilxVlO2CDQwpiW+7W7F69yt4rk9OXYROrxUBuSCHZ
TR08QLh2ULoPGVAz9chBThb8IDdhCI9IH0FniB18R5amf7zaPJpk6h5Hv4l5XKPcJwQOA7X29KO8
4MRs2HY3DcsBp9zN1MQkuOkp09vHDKZVMJSixgdLMPIrBhOo7EBPm/FI+nyefXer+6y7ukWzXBh7
KtyNfK9hSA0dnyeqMxSRA7PeEGS4am311r5262hlleiwAnUw+/ipq6MQ1Rl9VSs8VomI6LO+YUzX
WKyKZICkE+xwxQN+0mkg4KIwhJgSC/E1zqk3fYb+2YhapiLaGbyRmTfjoS9hKPVz0ZdH5OkvEkFq
Nlhv0czlKddzdPHaBbFwumHY294BuFsy9TSDUFoUUK5r/XEWnpo+FtcBVXeoD/uGItHwq7XY4LUV
hBsgWY9hUjbVeVZADmCZyG4ZB7Its98HTcje1WmS0MPF7nuFtx8nbTRe2spHLVWQXntAJCZf2MKX
TUlVV3Xo3Cp3Ps5d94rZhWMj75U411nL1SWEykV4jfRCsyNGOJeljF9VhztOkr34pL8+pEB8pdaT
p4Bwmo+65sjxGeyWdI6FxAQDCcBqwCkLbSWy4QnfBN5armVMOE4stfKrhobVOHMM8P4dPEAQmA4/
U2P4cFbSq636Rg7CF9pBW3ksAeNmsni5p644xXbhnrB5hBXDScFWfrWow4cqe6kEoJ/hs1KdxL3+
VsEpwjT7Rfdo/vZafk8F+5YtPB/C8lhyI47zFy/5ld4358wJdWJYsmecEQnTcGsiLYKAyGOAEJ3U
DWAMrHEN6XRsvyB2HrBtKXcxE5Z6XCIWNAi8HX2L/mctIWEhZHnozpOhuatL7YCQHdcKXhMii2Jn
4EiBj4ODBsjlFTnGJWIFtqZ1rh2XAp4LtuwggviEbcA8XjqepN6SVS0vURDfBjSSY1ZeHPpPzIZp
qQZD/Fb8hAlyzTpCtNr9sLuRLJh+s0ULF69ofLCorT1mVida1IMlpQ7kA9DwbiLZdp1dixu5b/V/
Jl+dEzS34hvhLzcXBkpn/w3d+eSN2ZfV0cacZ/c02d1bly0nuH0lzDf3RcJkOXWITwy4KdPFTJm/
wegih1Pfr51zQgqkq3ojx8hUfZS98c78ppU7KgRMUDWb3ttaLNY4ftIn8+RQHflEE0gnDx1VTC9A
YLezo+bUMbWthzRtN+ppdPOHFOa3m0O0gfhAgOW+S0b6UVM/TBX6zbK/c/mw0X0LiI5VTwuLBFZe
nUyF6wIcJCZ6LvOpScJVq5FIDNVJYMSWSkv+pOp58kx1UJn50CmXfsPV6n7K0tyoKtgx6mAbQ89e
kvS+UFy4VR4N80PSCBTtkrei4q5eJkYvYuW0JqGmrfCpEJdY7t0w33dwSXlnLY/FG4etvJoyGWkA
95u+b94lgCLL30TtHwmf8s8pXmItXlkjB5Qc5Gl/U3r0bs3Nv6h7ozVA5rxOQdYM0Z2S4IFo004y
GSHqjva5NypSoumpy9Tngq3j0vpPVpw8qTw/yJNOmRvRALfWKJVRhUDkGbbcREJqJZNTJwiiUQmc
TtyQ4XcTGx4G6n5KErgyjKukG7Joy43YQks7hT7SuW8xY/kMdZWzbdLzI4qoXe3UL1VjfVg+4grc
cvR63mJCsclbGGRRtJlHTEd8Y2trEHfuuik72711CKfqYNNhjqCAhX1+G5r2YWEDJ/Oww6LrPHOY
N1RXkSqfAo//zj180PLdlNgnd3kZjU/QvTV/BHYHYz3fZtV8oNXR8lrMCDZCeSzM8DXwB/ROwbQO
QmSLZh6IIv/sMvwyzJYD/dvTrA+UOCDMHrnhNMcnww8vfpkXKylJjSY42UE/0JB8UyEWZrjEMg8Z
YD4lHEZvaQ09vmz2S5fTsMJAJUy3su0LZd1ZSA/l7VcedkXzfbZEnIFk3MiENciHaRHuyLSOKSmn
xYHgchLJy7aNGaDjp6VBago7yDlnwB8Z/2JRRceYSURgX9MiO+w7mZOroZgpAsXTsm8dc8zHqtzk
sPki8gWZHOnEN54LZwgHbbifMK6QLhAz1gYaDHB5DnIctlzjLMJ6GgKsPeVjGDS0zwbhT7FoWYs2
Xx4ytjDsuWPoDwNuVRYbamSQSDDt5VLjcNyiD5R1gq0MRSTCLsf2t1mHvhepfRdQTNWAZoRPXpPF
r1jqVi/NfZtoewmzAR+ekfMtcXzH2GCwX7QzAHrc3ioPfuS9yaFbePOjYfhw5pyd3HKQc9u4r/Hi
JUsKAKdisjEsK6DpRyuunn+R18cfqZ8e8Io2hKzBTes4HvT236EXrV72PPAO3QXv/17DWY2egokw
2FZbzG3XeYL02DzIixmzhlu5a9lZ5EN4vHgc2cchCTcCP8ox3hPM64ARZO7fqpnXHC6neu5Wfm2D
c77MgffbpkEERbCrFrWe52ntU4ElHTMMSbYhZpKiV3Q4svE7g3YX/esGisX8rSO6VaT+ssWhskzG
p9Rj7aCwfpy3OSGjsRiVy725lX0Ptyu26UXEEezeamPSrggxfpBtEgMETn3GvNz4im8wnB2IesIp
YnmwACV/i0ebCuDLniBL8IFaUO96nlC5WGtZKbZzienlSYrTQu8rQLVDJ8WlRK1/s68aYk8JBIH0
Z3lz/c8SZBOoEqm7veFg49b9RZTOIj74CEsqdt65Bl4ErGfMD0OB8SD73U/tg+0wjTj46YEbTefW
+99tWf7mUjaH5+B/c8IVfLpjhVsbMPTXLKmcb0aabHJ8x0yysZHMdW6+wKB2VsLQTsPejRb9nSo9
M1uCsbERM00FUPSx8Oju5HFbQOt8XdtTGA3BfphPrGPL9vdWRs/d6fYaGwWLyL0k+JLCGsFwbAmm
iTcQ/ZXsr1VHvy2IqeFYofAdOHKWavib4RIhC7SooVbXB1nh/TRDTwhhVenrKRGQ8ScbtPtF9qXm
AvXhjAgiNJJV6p0GWb/b85sxZzwPM0jVvgnnhKYtFjLV/KRpyacknI2PYrcsTsoGc9Box0TWKSUJ
og++afB80mHS6hwfLMsIsQbGFGtCdYHFX1QMmDGYZ4lMjK/jbRcU3hSa22phbC+LXrLnZXEg5XWv
3ahvS0ppeauFd6Dn2WUzY/VeqglXqFxH7zOuOwVi3yDl1vZ1E918NJqRSo6Y8Yv/F3Eqz4d32+32
jv8ptUoupycm/aRzm6qhbUzXRmqGys2bdccB6BcNZAP3rqTo8xDUxrjSjEx4RDTwGz0suv2jiSjL
qw7IPJ8yKhK56o6cwPdIxevlUJNKOMwlVVFwoLLc4u/3pln3pttcWo02fG1t46I6y6/JG3OxwtDj
L3jx9wzeRUVMgcxzce1FJvxE2AtJkM1ImRqogvIbAvEUUbAzCiaWEUqdiz+2azMetw4ZtZwXlL1X
uq09QbVA8jAjEf6N2P50z2knuzKE6ReQFie1+7ehZSsHgZPOlz7cycIiDBTuD1rLNTOXaZxRPjrz
Tfl4GJA5WEF+L++8t8t1RepeYCxo2DeFdZiUk6UoQhH7PcQBk0I0+pqyIjHcWbVj+o1f0T4ljBZV
fmzLaR+bWE0QPpFuKbZKjmZVQqSOj7WsMfmeZjpyOKWut+3zEzG+5UEsFSObUUOU7otFOquqlIQG
Gk33I6AE+3cil5dQjYthaSRHF1KPRBFWXsRLpattRK8cYSuH9zC4XzEADJf2+33kKBV5l0ROBu9B
R5zWvfFJ2hRhcEMrYcVyMh2kXxgPFZRoF3koWfz77TwHhI9bSTGLEAZ1bz8EOG7JcSFfz4Yv+29J
sHPk0bQFfpcPhtobueGJBpzLgOMAkMvur5IyROUrUlUS22tFAS9nnxYhX5CnT0SXt0paL4Vpl5Z7
ggtnEn/BgjLBpMgoIQoOnCn/f/xJJNYQUmdYAXDjmG2vFUoZ1xx3WP1KFDTHvw0rODUewyy4l5SO
z5MadiCvLGEqcVJxUSW05BkOrRwFcs7KZctu4VzlDJclVTKjiqOmQJKRpvq+YkuZxttAWCR2y8Eq
y5ONYS2Ijog6ONVASRrXOhQX2Zg+noUSNWf+fsqh/7E7whZnkwonFYhvoL8BSVaefskRQ7yRIr+F
MyA7Ky7pWRmPeMu/LHTu5UxjTcthK0mRZMIgMVs7/pBvkrXB213IJjxSTS4PE5M1kcejLpIcmRyG
ZSc5CiuK2zNc5sr7D9yrwAEm5Yl8ScQ7HqmoPLYLz8y3552r23cI298GfHfjoT+2TNOcsJswvHeq
R2/FEqIuUdD/F2M7pcu1GLTncEQyDb0GMt9KA6jErBFG11dUZ1BLlm1J4741ycZTRKqsJw6XUU7P
QF83PK7WhNUadT9gjsE6qPUXz+nPAc+NCcNbxeHtYB+IagzNPEKGpeC9B7h0FgzPjH/rCGpquvDj
1uP5B6Td+AxYUKf17TRA9bW+LI8vod4xaH3OZO2+O+wgKhEvh3uh7RpBui8GfSubJWPJJ2b2JiNL
JVmbhJOV3rBJfej1Eupprp0lK7Si12VQd1EbceRPB6fxTomF+JsXKztQ0hkv5ECAEhAwZ1Uj56Ce
htrmHk2Ocru4J6OmTUt60z2VlXuWDcIWLer+t3qQ4sZgVKtT11uCkdWne5n77pEisSwsFR/kSh0y
2pFeaBja6wEIHMAI+STdUucHeqIUQBISVP5TmLD0TW8/8dZLoYTm846YgIOk7OpWJXvPKjf+4jyx
iGTPsqSQoexxmriTQsPu9rpzaxqINHS99BgtjooWpGLYrjl6fR7KislKdGvg5DTsa+xA6ViQCxeF
eR/DDx295lDW1gX/INgKLdyDYmYLNgc5aHNH4dWX7GcNC2bQYdUCbbXWtNY96eKgION88R33seUg
iELvHkxHqGnVuh+6S5lmD3Wr7iWnc2Xoum5hguReK+xrx6D6mMzmsZk1oFV1T9XzEbMf/NY4u7X2
4kJxkwJYnoJndZ9hWO7bhMyvntOrBrnKqr6DznvrKnTy7lh/gjV7WP0woz51G2cbV0a0KXCSaRqO
dNttITn2906anSE8roxxBJO0LsXYXli8pwIbVMPWbwnoODb+Fy9VJw7DJcQ+tAemljUgrcgAxFsW
rIktj9RpNuBblqi3tK8p/rQLVlm4xmkHlM4nvYx+y3dJfGcKVcn02TOKKjeKdSAkjLsRwG08b77G
yn8obOe9n4PnskHNTncLo7hXpvRupG6Xse19GXy3GWeaPeNrGibmyh0crFZ9pOFhocvw2vBY+MUt
1Jdvi9zRLNRGp0yUIxFBxNEYnJPkAwmYWgsWp7FgHFJSRGz3eMXwSRO1IPDVUsO4QPlGiKOvs6XW
OWn4ysgFd/H8z8jMZ+7gI5t1KKFN9tQZwQknA/s32ZRHgKkCS/ZmBGrPqAAAk9ohv5l33szWYNMU
NDElgelpWPs5NjJTS0uI0wW1GHZKfC+HC9wx+G68Bcki4D5jRbUZCfmQmu8Ds9hzrOTQwXrwisny
YYTj64jYQBi38bspqUEK+X6QZsGzNt+8/51TrRE8lfQT2NLw9aQ6xEJHlAG+eiADKKmT+U45jySH
4joE9pNTGQOEPbQ3LpC2nlRHRsy0eriKUrxWxol0gE+B1QNoQXEL11A+hIvwNJp4Ok3I/jaiogHA
JJmrQO7SxxaIgq8okh8Nh0StKACE2w0fKoFfkis+sXQRkrDTU0oQAjQp8K/gRC6OmKZ50aYv5TBC
s0tbsgBXlyOTewjq4gKgJSDFbzpNcEQxcWcu+JLDZQx5nsLPG2hbx2gI6ak4HcxR7ZVblGYDzMY/
UKHWVOQjMTvEpKOKQszT2nVXh99h6eNeAilkjwF+ys+V6qXsjg3BMBkv8rYEguWID5Z3yWE4X8K2
eeO58/lyQ/KqqUiq5AeGtzxlCIGZrAyOyXIa10Jw4IGr8NwtKcf79CzHhrwK+WF+W14eS0SP6G9i
wCBeVBSolQHP4ScLrgblSVXPG2r4jTx4fkBRNY80n3uRi5CSGsYzT4i4LZhEV95YOQ3fLnkNn89Z
Lf8Lq34AG5SSP+8/+RT+kjHHttefBJZiJfCWpFiRCnTkSJbT1ubaODfR58PshrzIY4Wyg6+iJNkx
5xn2KCsHnMkgDZcExITFwz/V6uW3FZJzpyyHRkD1dJdagLaQiY20OUFSdMk0+NsB81yYxjMtDEAp
24r+mO6dotyigD4aYX9GWPRB3pSRN42zQwbAA6FIsvUzWYOQNeTAFLChlH1CFWfjgo2ryMaGFNIV
zlUeZu8zHoifk6QO6w3DMbejkz9rHnND2Sxch0ulmzT1XgIOzwwZD9REzCvKF2klq5D61Aaeq1ju
ajuZ/j3MyptEF8kbE1a7IiwwqeUpwYeExykJtJySKA5Y+050LMLy2Ew4sWP0ZQhkwp3bRbHSNBqR
xe03ycT3cTy77nJs03AtZUSWTXeRboNGVcEbjxWZ2inrX9AbbqSr3bvBezYEx9w30FYJnM1Sos9n
5HiMQF7lsG6tBy4u9TNRJLJOqIP439wd7lBONLEnsiB+levkogWgQS3ETwqfxCzsk81Bg8UIbHgX
dWOLdtAH9ty5lPjT6D+FNcgHDXiVZW9tQn3rcKKzuKUR5E7+vdQ/PAVJCqq4uPyicNB0iqW6kZBv
PQaG8/aVRZuJ2XE8GhcgzBnri7JxY6ORBH4zqr3y4Bw47jqL/bVcAeuBMUUI3skIEdMkkH6MXtrz
L1ByzSZ6dFGF6j2+wP69a1+r9JEPKmwbsCzbjeF3T9MOx82tS4CLXPNa0vyNB+0ywbTFto6mMMPr
VSjbYnDpHnndRzkCERPMclWdsPp5l+916acLw1O709NoA2saHTT6TVqHvFCBzIIWUIluA3uCXSrF
g2ubT5OHwU3bVLh8zExISBf81r/rejyCtK0qm0xteTPxkshce8M71wzCCZurpmJoDKKr99jhxoq8
+omw28zYRDQBs4ox1IVYMejBXlVfXHlvHM3yRbBHr19+YzlJO+/eMrFd0RRRDZ9iMnnesLG8dTS0
MAWSUhHbmrVALGQyxAqFPCgmGRKFjdT9LeW24KWsG+TbB4HYJZa3kDvkE3mdonVhc2thjSdtBwBP
3n9uk8eUqgafBDkW4E7sB+Mov9BKZwXMnl+UYDGMgBz2jWoHRMqWnSSrejSlrsvQgXWa95uC+KF9
VaGEyzvlvUTtfJJiaSJddQPt3xBGZ0ncA2s41ARaz/xG+JSo4KTn1hfuQRvyDkB5DU2Z2vToO/h4
IQ02wIj2hOAZ3z1pE0viMoM8qjg8Ck+EAdGnKnFPFmrMAYwQp3jsvtyd7UELSuuVFDzSsJFGjAQm
gTjrCTEYnkpTEoC836wehNb8RJmzAYiUbRwE1m85F2HRL8t7FN9k85pgfL0Yz4t9G7D0lgDhJs6/
HKrx1DV0GLGTRjgcgTMGzpOdKIxrGNSRKnL4l4itAfMYAyjIibQNjGcIzlDH7yHGbmQrEf+xKKOy
kXIU3EQilaVRAst6InL2oUhPvN7eyDk/Gi8GjZGYRyxlqnSg+PmeoCBgiK/Qut4lebtRIRJcHhn/
+F+4IdTJ3cygvYJ8sGAFpOWUkupf4DjZ8/+lO1wRK65jpfP/iDH8rCzeYrxI1Tc0NZkovA/yEhaF
nC9SZMozJvOIAaXT8ovikYOxYgwm67xmt5JrIPr6RXwEZCAQcFlcHNXJyFhhnSyVL+f7HOdCXG2j
f9LBLL3oaFDI81PtdKwH3MOTRx2pQKOHEjbj8lX2kbpRUveIc+i80HSUK2ejJ6wSIC6KiJXsTc5l
/k1YN3xzCCGggQ4a5UzsQAyMI1T6JYA2SAWHTjxgx+gFEjGlhneAja0J8Ltqzr7+DupInJAufIM2
Y/Lx5udgH/NNVZJ6GFSuOFOET2WEYx+PW1L2aOFckacqtbjUx8ngoxpPzvymbIssquRp2Ljl8o+y
3wRG5+f/9wdHlIFubjaYdh4yVYBFxbPnoYIl8sQEy5DNMmQnNI+WAzhbbqk8JTzwIdQsrWFtl/nn
v7WgG28j0BvHkXQ7ZaeJKsW5/UYTlpFETJ2txKey52U7u6xxO+zWBFmuuFtM2UdbHr81yl/U41cV
lPi3vFoVRTf/zF/KOhfmlwvwN6A1BZzhWvgH8qLRdw912V5l0/E3/H2gHniVbfkQULOZlOWYba/L
9Pe1emm6AS/n4pF/BuWXQektqbG0kal6SSlJ0GIQSZ4JTxFDAcoaMAgNI4inmjZBu7C+gSjIqn+b
jXRp5ltu/VtoiwABYBNuvE2hvCKuIZ8SOQsF+JVMH6tPkyWYKmMPw3An3CphTPDJJC5QvcBAI9ih
LBN+ncRswoxYAEjlxFtZYpJe1n26Gc1nLlQAo4amreyixZCn0U8e8BlnTfTKRpO8kK0qySKfzh+k
saTCzfgVYqFEeDeMO590dwFZcRSyJ3WzoO5EvCO5MjWGO0ka6fmOUv/wIiPHXDHW5zEBUovApySY
gkvIjSIYjV6JUZn2NVCmxYbac0FydMqWh4zDMq98785nBoZgrpPPlA5+XRLkqPqSv8rpDEqZl9CZ
M4DXu7g99e5vj4qPEk4OTyWBniwJu36J4dnIa4b0wI0hwdgweW418jDkekDBZ0IJ/E0IJ4A0sv6i
V15qi1kh9L//4+m8thtHlmb9RFgLvoBbiRRJkRSNvG6wpFY3vPd4+v9L7jnnSjPdLRKmKiszIjKS
8JaDrstSY2eyaFjBEwMTEFDdSxTOjb/5AHlKEkfoW9oLI6hZevijsSq4YLpp7qs+vO8B//lgniur
issU1rc3M7rWf1MS6YXZG+5vljorYzrNhAH2FDgXXybBXHakRHIQt6Ghezpp5PRgK44QjfLs6L1O
E5o84EwyVpn/Dl0eQkL1MKKKXEZYULYolsRohvivQ0dAdNJmF4fYH9AKdUuj6xsmZjsDYrb5PiUh
FmhdUrscuj1EZoMiS241mdJ//JfAh5wTeYZrYv8GcCtxv3Ng8POUeVWcxhTnhF3TsFFqUx0Ub4Yp
OF1/q9tY8zb2Gya2LyRvDjgUIIMsXVlNAsHwCpYeoKdx1ww62Wb0Yzmgwzn0bkRrKzFfRCRpZ66W
CR4U5rdxv+X8q5949YSRIP/2lSXoJcEGv2LgKHd74ycFNQcSkqUviUfP4SlAvIRxvcNSiFOEx2KS
DPHLt+MKqchtXbA/asDsQsXXcMAeg/qFNcMPKUvhRtcT74TAb/fFpyQJ4Edye9RnQqIjNMjdBZc1
UqQFK1JQCfaZ5CFk+3cuorOg1Ddylzy3OXrTqhGPRcxFYMLk2HOYbYrpzW6K3mRTsZBEV5mxIwqw
JrZQBE4uuwA2T9RuaQdLCMhXMnUjqaji25VkOjrABk9JCM+aakOOdA5SRp4wC+yGF+lJ/kRtXMVs
iUXRHtKcb2wWLWeCPUshVo79XqAlNpXw8OwODdknDbR4jd2FNI9h55YukDoLzbjgx/wgBsiD4jHA
cklmJZUyuxBgfilutUPDmSFfJDW67s4CCsv/8i5Z+xy1cj+EbdmfpI5ylPz//PZ/nLfsnXEiq80F
eSGhbUhdpaxW2R8Fsi97314Qq8dwbYSnAgozwURKlX9Bz/ke2Zsw3F7wSLwW+lnKMfmtSQfnRWUg
GBj/jigIu01C4FHykAsAa87kf2RlGSMU+v5Zzhn5BtaRsPqyfzF1AWSsCejiKdytMDzdRvWTFEpy
ev6XHd1STzK7GoqaLIFVc9OjsCbYXq4wBIRuov6N2E7rK1csuRKhVQJTRmAp2vBG8vOwiV8TlbMA
8HFmb/gEoRt4WVlcbwgiLiiwrEKRV7mmu1X9R8NEBsg7Wfm8G2s25ayU0oTTXbIiUhb5ak05Ww4M
JmYgcRbh01JVSMVyAEm0KSE+BoPr7zRb27lT8hBjwxcEBUKYFlO9xnlQ8VEkHHwDpy7dAfTZ9d9s
UxHX8YO53w8MZwp0OpD6zTIWZ4QgJzMtz6YyqN+0o0I6miof2sXIrmGD7SXrfcmqu8JAN4WoutKX
16gc/kRYTSaDCefltJ/2TCHvLyFTKrRzZjenZkrQ4gebAP/rW4rUIoJLALGqvrrmPWdDQIBAzH5E
kv0spLw8/ii39rEX0JQaP6Rt+AdoHB9UhPptUz+AIOWrboxPbqQei6Y+zUOzZQDCsa7cY9M2DyKR
ytqAynoK36Aw38KovQpB3hXTfuzpjOX7R2W9CRfRZbhSBe2LyvxvqUCYw7Vn6tXe8+dDKI4AOKc0
DVGAMfdolHuLls2+25Vd/pQ05oHF/owRMHOohpC9bRHHfO07wfzrLun1yxBEwvVtVNNtpw49W4xF
YspR5ugRuXME/OD1IRyYmT5KXdgN/jenP9V7vhbQxYbrL8DOhCvwsgW2LzPWiJeYgIMbFXNYGAO9
Fw1EUNevKWlDZMeIpimCY63e+EZI1cgm8V2Prpy6vDABYGuZ/p5zUVS0lquRm4AseQ0iqtCpnHuf
VWray75A9eP370xCesamfa2N9LPxnOUYjmLaDAf7QD/N+SaWrWEwFtv8J7EvsjyUO3gioGFrO2en
p+XOwTy9yXzmC1a7cUz2k+oPLsKPuxqbXCCQx2xpX3vDuavbX1FQDhSPN1oF8UOLCqAXHylBzYzE
PluQdoP7LjkuveuibN5QvNLn/IV17M9sM+sktJigWFwguN9w4DxVIb6lGedX25qneHTRcWaPGkxi
Hk1MY/CMxwgNsGQ2HQEzQtvigjskyyJUHI0w+BdwjgvcK9yqIYaLyv2lMTHZREtJJ2q5u6l+R3Ie
28FkivE3hB+Xp2DQyLl4DRUIgF2ydN+tplME6e1L0eXRCoTyTQhRO8ULnjyyoiWzradbjHbQPfrO
8uOQN0llmS7Tw+3YJotTiVqDZEiNIVwmycm1owAVgf1g/62BsLOl6phDNMnct3c/sNd0n+6mJUMU
MLwNMW7YYLH6pN0L1shhaPjeOp+uKXqG2XxR7bkhiLJKJDaKBiV2yw3niMRggpwkRX3WHYQD9ehr
EEhFhPeRzaFZkStCcVKECS4raD2XFkNpWRANnKwmRTqze+7kZwbQLLwXUbwjaybWippK8ENKMisZ
rpKbEcSy9EcORinbHPctiKtNi5JIYqVRhucyTj9IH7w8lcK6a8d7GwIm4WLC4ruTRWiNz2RUHOB8
FtcvuhjYZ/I/Kbm5PH6bo0Wl9UHgFQK7JAczvAJ7ce7jf3yOZJ1R0+4kVKOZitrohRDehOWWyMpB
gmAEowU5pAU5LoGmdLP7kdTPZ1gPLZCY79BFpGyhjKjxiUewcU8NpikKTGz2L3KvsBacKQAqUkBw
xFJjUDzwp1wrb3wuvhv9IEOfwBF4WuKm4Q6wmtr80MC7eWKyzzOV807EMLgM9jupVbj7mA03kRXI
eRhIfs0DJTu6vaTqmsWkmfkbetCmoAXSxGshCB713n8SJMnx8R1gSilsBd9Qjy/0+WtY3gjEzs7j
9UmUEtXRbQJP+Wmk486GqM9TZNb9ZRAXTuOYIFct4Jt5Cylnv4BinJV8qklixElHioY9o2QkpIXZ
bvCnP3QZ3un8bReXV9YjEOosq7cvmGyYHRwPMxfILwf+1KI3qwBUE75a2/BGFbauUlfLBYLYjzg0
SXcPlyP1JfQ6zgUN0VGUWBmmTbQVnac8f+z1H6P27kLskQWir4EaaJ9866C8WRmCIkkaGEQRqhLa
mIMnSRBtcfrKIF2A79VrWnwIkCTEtHArBlADsQR1Sei9UDRlvE3umpWYu7+yoBD2sf6q6or6SHfR
t5PnUYrIipGnA454y15aXI7w1TYCEJVvSWlBZRpEeGRHdhXtm+lLOBWKga3IU+U05beFv+Kq+Eg5
VTzW90wHK9lG46U7Hj/fKuCTQKiyFReUIQ4YNK+WpExYMi4T7KBX5EsEeNnrJvfD6qNWqeLX/20p
j0xHjm5Uzk2MuxuwdA+cP5LaUhnDe6HpRRcNzt1b51j12Lf+4yOYq5QUOqNxfhAtrN20WguBIy5J
/GVHG9yCX62OtA3JS3EyAcp8nCopRKSWAGdqyeIq+oelvAfXlqhG4cZVZeYtnEgFiyeVnBYsHRES
ZEGwlqyeIkIvy3WoXkH1PU49ynHeUUA4o1UM7FNYFN4Te7HtqiOYjPD4goXjzr43TfqFYpRZcN38
UWf8UnhLqYtgVq6FEl2WPnCrNeNYCOTPv8ZF4z5xlgeBGBiVcKewBQOqlRjUUcAmrEHhFWxIAd4W
70zev0hz5PIl0LOouSLaA9ngj5b+UoNasAGQekgWJRuatS4v8ia8wn2ovu1SIQ35wAL8UjWIM6ur
7FJiVm2PV9J+LpingfqVuk7wDhxPBF8TkY2yvUfGZUe4y4g+WhaRHtDdod+783KTRseXEuOyYjpE
A3adKBBaDvUG0SEZszkZ25Fgp3spfAXyhhnvsiT/7+6EzRgdhP7uO5c9IgyunL9LazzwBrnNhI3M
Dy6TN9OypppsBC1l23Yr3cVdQxuPQisZyDL6fLiXTM2J8i89q1atZewE5+no62aKjneTLwXIR2jW
CF8cPCUbplPg2osobLrmPtYouUJ3Q6fRqNJdD2e7NM2zfLQ82dHvn7oaWLCPun1t6J+N8k6hSe9G
hyVUj7eSUB0+8OuYwTn1Sv9tHHSiLTiKcGQtJlvT/KunNQNAmyJ+yBfnz2yn82osy2OMTq9rxmvo
6VQKNp6SqobuNUO835uWeTBxweelITNUWzhkE4vYhrlWxcmv5o8ihxy3lZwopNt24WHqNOwExCnL
Aeehlr1jXfo2xGcMRzUmpiIcP5qqfxPItwp8YI6wDjYhamnDBGANRutzSW3gR7Sh+InOn1inXHq1
/Npa+VIuLt6guraVCDwwRkEQH/Q8D1ZAJ2FhJCHwZIQ1HPb0vlsezAoj+Do4DW72a9jmIcUYJJuX
1Wi1f3D/wD1lSRFgEZjY+/ZmiBno3WOdwmDqz8pOSTwThx4MM7/LmXCOakwqSMFLdIWzfXexhnmD
qRDzRaXSrdBLROpq1j+Os8uJRrhpluUfovYAQ80PwbRvCiLBAPX+5BV7ApychuAWDyFkTkNeIboj
WqokEhKzhOwQIZ8ERQkgAepcwrMuXKMAv+1Y7QotgzyGXZ4vGIMwNEBxDP8EaAoox2cWjnwAUUsu
Q2pogRNhulnesq0lRxKktqJ5eNH8/6dBFmyKcdJ4bQr9KMAzgzQpYohC6DHleUgs5kK4yJEKr4zN
x1uGlH5JVidyYHY2z4sbv8Ve9SBvjcsgPorIZsY1T+DzqnBvEFxa4hJlNcyKL3eyg9iVU1R/SuSq
dr6EtBC5a4IyebgmtIVw9I2gEbaJM9SyRdcmuQRzI8h8PieNHQiGglquyd/QkzxzLTX6d8IaFzPz
e8JxSGmtIRmLGfPhCw1DeiGPZNH6R7IKOjFhsnDL+5XzvP+A7A/wTZPX6FaPcu62U/ooOJ18mN/S
7jKtOGCwUAOQ406FqeAJEd5mVJp2jE6HuW/oC/lDq7URH35wlwJTiNo9MiOaJtEtDfEeEffRCtDO
WIKqBPXE4OXKeLVNmk+JTHQqApk1Z2Y7PFHAk1RIWwAXOnFuZ323kTDM1zJlaN15ZJHAu25Ft3IN
KWniwzIoBpByIJi0ss2q2JKcsnpGdFjyrQ5Y1WxUdN60D7i+PTZk2kGbvnUE7gmDMwZkrs3mN3PQ
unZh9y/s+VpZCpwUkhZL7uOCSuBEhDfRkJhi18BYGftePokAm0QhY7ppBca+Bw5sL/3nXAJvB+Qq
rpJqzeNPfHxsclR1VEshWm6bYXSkAYH0RSVojxygB4/6RQvxFQ9UjIuwmzGnwt/mVOnoePBJSLVd
h0KbJipiNHyNsDqF121FwkGlsmoBVyltYuZTVqb121F+SFum3Ih0ig5ht1WeuxNdQVLDP2jas9QI
NjWqsJ5TVa0kfSGlE9pFQECqfK5nI8IMiUyYHN3Ll+lx8On0xW+5ZOjMC1qY+y+nU/SaRGtLp+m8
ZDIQuB6JRU3NEGTeTvQJtfvNScYpJFcihJIi9Wb64D1gDY9I63AGommFaZqIedtxfLdnLErabBtJ
ZUq4Y1jaJu54hNyobwHmeFqKKTA4AqLifKb3uLGflultxEVGsjubMn5CEsee1xk2yNjkOzDgtVBI
2JrfSSWRufNaWHIpUQSBI47Ai5UIidhktEphPHXQmlr2GokiNya0b7xN0d/ygCSjkJoHLzZtIyAf
TCZLXGgoJ3P+QObI97Cohcdn7Nd9QFHjk5q5SD96FDMg3A4pKT/4P4kxxMMSCD8Z+p0b0Z0AXUPJ
Irig2H6IEKpJORtJeSJVPKd5hby8TraKk2r0l70/IL1Du5cX7llX7Qc/5VN9p0PlBEykvJWTfpmB
TevAD/XxXaJ+W9aH7xMpkih5DDCwZ6wxZVlCRw2Y2llYfYwuJ2rBjipjZmRuk8Mfx3telsQKBJKU
q2cDn6cULSRB5paCiXKV3T0nFy7yPqWFW4s8FPS0+CCNRY5BOL2B6POJh1uW7/Y0fQjTmIIVs2z7
7EbtDDTUKtzHQYKPSaCtW4ceQ4A47moEwRkZReoAk3oLcQIiQTqaZGdLXMDmhvbIRHDYBE8YCpCw
eDanX+ExgXOUDSs7ISwm7zMZ6MOuzxwpsUD1HGz7UuaS0G5GzrOfVXkc4d/dAb85yrP/Nh9CfHGv
jQ3c0J3xcaRXzcCXqfsVgj3rTvydSfpWtEyErGMkVKqVY5AXyhKqmrPj4U0oz0E0aTEk6TAMmD0i
6sd3tXp0gUC0qI55/CBi/2n2pDPE8TysKN1twWJOqEWJznlUCWFWsSMFRuVb6GnHhepV/OYKXPWJ
9zHN+DVDhUR3JOBquPxw0oMAyZGq+nDTMb8REYJJ2ZT63DlQAgoBeRatJYavD4xv/xZJs3BUKTsH
L9k4/pt0uGeFN5GLUFNJmW2kWCjy6CTCKXJNmAd4BIDlBsiT2FozbI+J5F9qeRij7I2Ev5CxBajV
6Ra5GrAZ0kwkQSqzw6OW7WL4CpEkMitkXSMv6R3qs2klKA4LgbttmKQV4eYjZaaAZ3Iayj1wfJFc
8EyLkkYTNirRDQ7IYRRfGOz58156pN03WUO3qJcXwHuYfb8ZPGg5gQO6dBL12nR4DWGajgJG+OGB
7aAgcRkXzfvVH/gdKdYqCkEwIItP0Sprw2t20vTgNhzDE2IpOgfwHJWTVA460vik302F8cass3sd
YDESOIJ+THWV82CAK5aTx9DRPcqIxfKEoAii+1uOJ7AXK9uJcY7olh1E63n/By3NyAnYGlh29yTx
jvNI5/kBYdR5ahnBkdLAwQDUxHb3gfmTzl9icShCbzkkTEzTWlXo69GwiHaXJnReW7ek0ADkZ42Z
DZpfiWACr8wd8Esnpti0ODhojOZqFjAUX0NFIJRfYTPzZlmViJqfJNGYCusEN9ZNWA+6rwXoSjFH
lAQgBAR9Hkk3zWvZJKKOE+uI2omA2sRzhQ1PahcU7SOv/wF/jmtCmsc3SAAQOSfvR56rhpWmx9gK
Rd+xKus9r1t0hnKhIx2G+dKdPDpabU4pItnObLW3Zhh+4tjby6e4FB41smJZRu5sbXPSD1kWcpPd
aO60jilV+JXKCVa0E/ZrOJwSs+URFoV7abvlaaGIESeVUDcPqG6e5HO6qV3Jn0tgkPgvQJccfIBi
0Ticgsm5cmSDJ2g380aPVLKFtkLyJJ0ekv3CU0y3SfLyHJaie6qAIWscA+LxgJs2WA7JiIlLKCeN
+Dv3dAPKqR8yq12MHPFdLjmtWPFxQwZiUE0MCMmMJPjuY32/MPCLdCXLtUdgZHqjjJtWcPIh0NA6
KpZ+aOSv9UIjbCUdkynJs8R3ea8hrig2O0rDzC1Oo72UmEky/nPbcjVA+Yth9cKqdd9lSVBjUBxJ
J6sAYaRdj4qnbmrhKYYccfAEinpGs9OuETJBXnKMBgfmvnJeHGaKRMCng4OXTRuqGyco3VaszHs5
kkUEYGrDyaQ9orcnyXYleaQwgvjxaIRo0fBZmLT3TMBqMWmw7yrjT27WgEoAmzRp7xYqRti8/t5F
tQDe0THtmBzkh9y2k1JYc/YiFYVP6xEheNr8VHO30pTvDdCIzqb2M6aQojqHP7DZbgO9HbXh7USv
BAYjHC0ieRAhBFhlxsgTlt2k6wd8Ej8HbTkZxA6RLQxDEu58K/xLciCgn0BCtWZv0ypimGEXtluo
3T/S3iWyR96rhlSbPmG0P+rVLqmb4izV7p3cpgcAbQn840p4N9Aiococ/zPUiBJECJFYCfyIdvTd
KqLPKC/O/SwTGemPYRcWubXCRRq8gSOSm2YCwl0+2BeBDMh27DH4mTl/mbY07nu2Y99DUHt/oop4
RSc1p7vsa0kVnLk+esNyUzPI4hTmMKfWInLhFfkgJ5esdQQFKd3TmRk80xWzE2RRM0ycF5nRhZuU
WeagWbQu9hpG2OWNKEmBLKTjcyBOysknufHE+BkLl1iTQiXCsmCyg6e4aemEAj0eDxKmvLh5KLN5
16kOcVp5bJl77ZX6bz4adP7CUYhmVz6zwvkhTZBSoxwhfxBe2YY+kX8isL1LvXu7euegR8z4QgxD
LW0TxCkQbj1K4CDc7U5Xo2iA8HR7cxXQHx+dlbixIYyTqhdxHI4mZFykjixeeeK3UESRXen++8QR
WHGCe+ZwCKkihe6VStbVib2cBBhZCuBV02zDEUXfTtTvGs/YK04RWaaW45wl9DFD5SlzSmlA1rC7
M/F3lq8SQ09OLw+HcDdGYZvBuQkHXaEy4OiUIC1onQLiA1xh/i6NQxQTacDIOhT+SQfnxSdQfLLg
VKKvh6ygod6EP6ItrO0fZcqQHfgrAHU5oPvUPwoGLXcfsdenokbk99oHOEeW0XbM5hczawFUsoMx
WsdbswPN8E2gX3DhAripjHVeRU+OaZxbv3l2S+/SlcZT0s8EHC2x8AsI30zPpMWNcGXiu5Eu7S5T
OYk/oXNKqg3oUoLlnjZutCZ+LRg99cB0D7ztA+diBfmxKs2fJKPPhdoaCLoJSYjszN+nTpF/JSS5
uWmt+yBHMjpPGz2qP2YXs/q72CuQiEfeG3tau+Pq/ozu9BPOZHrYLiD61LFv7YvK2s1p1a+x2Vrl
JtM1Q25Mi9IXu7M/VWq+OPTtMqyxZ1XbautGfoL/9uKvJtxENlZge2DQGiNxdTzQjfw2IKlISQcY
QIgNfFOTEyutMaFaeYlFg1lSDeGb8tjx1Wvne0vTdFo7WDxVSQrMVFQA45zkHs3sEaI2Qe3mHmxv
oBAJRxKrCc82LIRPtcnZ3U8mGDDgQZyW1w53Xrzn9G1i9HutMqOfwmbIuNv1MDgApBQY7fNSIAqq
moAJqm313vgZdkFZEuzAAXnoVj8eta74zEhnjSIuVsYyPFVWfmzG7qMvs10yzX+o5H/nIGH2I/qB
zQLu59N/7OUuWFZWXybct+4cza1ZjSkKDbzFktExnrzUnL51rMwY5eBcDJJEV89foOXEg4DclCX1
WKo5X1sqR8yhN+uxmH5cErbUGox7N8pw462C72kh++10SgF7LLHucgLm6OLGRgz47C0mJ0sPqUba
RTdllJF+OK+l07FJR22H+bDMQIfzqFX/CgESkasZf/UAhVeIiQQte6+MPz51uZ4cHDe/MHU5Ozk2
zUhtxOtprcjECdehLlb9UZdk1cEhzol0S9zC3paxO9Q+6u02XOWNgxsobv3Eu5ajrPrT6hOtECjP
48yiJMubrdahwmaLeZ6LJCbN3y3eKqxa9reuq6+lWA6mEfygd6cTssVDqx8vGNd+Yvi7HroSVcFy
TfIQoBFDwDbPN9psvTtMwy1s94sxQS9WxXqvRis4OHX11IGO1G56KGmdcQa7QannZOvcs3AlV/F9
bvSfYUaBaAhuLx6zdln/DPUEM+BPz0aRogpmrtfoTe/YO9tMT7DfnJIZqljHMIgoovtM32MzjYFP
uyAs6NHmZ9klSkt3F1iD/ZoO/m4pg0MKwdFzsJcjQx2sLDZ3viBKoRqsddl2OaruDp1Ds9Jbv9zV
DZ4zvTnuGsZXYs6EVaPffnloxrSETCgvQypkwWvdPt9NBn10oc280VGKuqWzVrVOv7Xmxkwf0ZI3
OZ3iWDj/9Ht0/GOqu9fGV2eHxYQC9sVgok6DYFsLEDsZQ7pNuuknNUSpCfvIhNj7hDHbRaCYhNGc
XV56OKHYURYQJyllhDYdOytkNrb+HFI24GEXnMgNrhO6AS2gY1H+2dyCWtm0byY+pYHDDHSj0Ly7
CbOr9eQx32+cEGkYOadCloYIsgzyKCsYUEGQWSK1YNcAA0HgInte3BrtMzM0aAwYGNuIme6hYJL9
fulK8HD5VZQDcGu2bd4X6NtbZh8K6qI6dC3MS8r76N1grF1Tw+WCDG2Y8XXvcHV56aEXsdxPe8j8
TzXa+N4tEVYvs/Mal+EmsSx8BpZoXs1WmH4xhHDPyQ/elegLA+RmYHm3YD27KQMlq4BuPIiBElvH
mfiNNZpxbhx0j1F9DmaiZmo+esny5ORUEY3FBNvY9ZKnbpmPeuXg652gi/KMybwvfXNGzJef3HY5
zbFe35t2qygpo1cDlaQV9TMyGw3YGPWsH0do8gd2Yx5xSYVBnVIVxYhKC4uodlw0JAB2+JSM3XVU
Jj0H2aF2s3W/ADlgybpnYPtR60NqIOybV3qAHBX/HArxVV0x5jYY3f4RyoP2g5yBZMpwy5UqE66j
AlCvZya6Oxqui67CrjhEnaX7yEF5vR2AjKkFjC2JILONbKfnZFuN+mdwygMFM7QIlsNuIzoIyieQ
kaFO6eyIUExn9I4qJq9rO0P3t/JOUQzaPdwBCBS5MulCD0pZwZZ4RA/AkJAxNAs8cea2F99P9wlE
mCBxlGF3gvfoA0JygDPOWbox+001LsciQcIy6fhqMW1pnJjwHpFV1ECHsp7iynwIg+49ze2viexS
YNZOCLCkslcUZltNJyuOqnOV9VjNNPQIziDuLK0A9cPC9xnBzYXEZOkJ/GLg32pYuFEVJ90It2Uz
nIwplUEMN/NJ3YzoDUxuRSJY2TYNY3xk/tQydFp7E8ojxAxQw6qHRyXlXZ87nyIY66iXJxJjamp5
siqAUmnMbV9oGPhmDxa7VfhJiW0mzSsgGrYZo/lkxYSO/ToBArYUsLnBAF/eX4YtU6alzIsYyQ49
CJceY//olELADMx1rDr/PkzdF0fmn5d5z/CC+iy6gJREX5hVCpi30pgQg5dvtQOIBJwiJfwU0jkK
UKtI0eRBp3xRzfCdWuW7Puhucm2T/hDSN4a3M7m3P8bW/EyiKTDnVOOM7PCroVU/GliC5kC28qRd
wEkwxZTkxAyinazFVqRUnDQKOoK70PJmtcDE9Iu/luUWg9V7C/2ZU7wO42nrFtUmi6ZzRtRxwh7b
1WqHEbq4lHhwSU6mVoVRv6dzjaS1Qw2/dOG6tRGOe5zitLDp9eHWF9CV65hidao4oYtoY4LK3Un4
vME45M5hHu3gR/oOCwCtOvRZgrEutWWkHphT/OskJYcXIrIWk7OWsnhEDNbSwkjCdPOC4Joy2rQM
vqchJYgoaMmxBdEth2Uv3WTiCi3roZt2/mDthSUovo0RD1zRflQAz6JVzW0XUp6lM8agIAThsWQZ
p8DQ5tqc0nvsqJnY6z9L75aNb1iGr17sdE95mexSIJ3GiwZhsAVzMJVaoWMCIj5GJLx9nlxahgln
KcQlobya9EuQI7lIl2/Dku6wcS0sq9y301vr2MByHCvnBCNVM8tw4w4P8vtxRVprF0+8g5z0vh26
Y8QWgObcOO5HQhNJgPBSa/qHDH6jpwp2Ye/KOvzAGv8hU9O+iPtfYex5Qv7sO8zkIeDoEWoW1FaI
qbdxz9w3NNkpri7uUv6F2YO9pNrIXOAKSt3exkHRR7wBKTGS5EhLYclrVMw9FVhbxncKcC1rDC+w
cIUvDEIBMzmAQqRWu2sksaaJWfuyQWwcbgXZVqa8c1eDiRqVPkPEkK41qvxNsu5H0G9Ut89+xrRs
4hsQys4q0w/ysifLjB5I9nalqdGyhKxf01JMK3mMEUIXT5ean2thrKDkBxdS8w94js6OTiUF9pDa
uK6qG/e5KOaZMzoCdw633M+6/7edIqYNpQ2et9G5HcsvcUEKouXjfwoHGimX+KFm8USl8dXoSJTq
4iw/WV8FoDzl8p1ZOwdhZ/C1uISUBfFkilRcbgMlGFwH1eNjPBcbiTFF6bPebGEAy1pcYNhMAo+L
KgYX2Ss0+XbAo0TkEaLJ6SydAMY/kuQiqBNZ2NgJ7rQoPolQZuTODZuAZoPrDJaxchzABTVvAgYK
uTmDjrX3sm62ISGrAvGI1AQtwDy8EBCaN2mwiHXXeoXBQ9XR3s9Ous0XDDk7ywQ7GvtbD0tk/6ZG
/Bp5wyMi9EcnvhhN/OuPs3anPEw4lfpEFu8SowQrkKCVKuctBkEqOHtFBSt8gRLwHzQJ6VRd6fcW
p8NNOjL8uYUTG62BPW06HKPhnn5qr6B7Nz6bWv/m4+mDPfddzYHDmuq7DqTvItQVQSgeE6YTuXs3
iV+pjyUE8vjZ/RIlSvpvpVdE2vCywVstPircoCbS/aRgkbXou7qTSLzhm3zkF0a+7F20WLr+KlvF
oaoy++bR1/SVbumnrs6egjjfzSq46R2DlmyUabpw5hpjp5hjVHqz3KHSCIPmZ5TZ/+ZWO1ktI8qy
P+IyIVc/ROKlmW/A8YWCxoXhyHwqBsSlK6s3Cd8Pw9AyKZemJoa4LhbsR6Hdyby+qH7BQvDbG4d0
JUSb2+RHCSlxGD5PaffUAF5LaAwIbs1i/XQBLtx6fHCm6RNa4aYi4+poTMLUHWC8eJbwoDvTg5WF
x5gEwZtp7DOqm+iHxlVgcZEMcvSKoo/nTaV33xkKFrzU3t2OsREVOQKGKUCRgtfVPPIiZp540m08
XbuULnguCETluwhL2xwfBoayBvgwizZwtv6OiD6l4STSgwdNZ4AnrntuVK9Uns/I2bN7O8ZuiTpq
KW98LC+My1jyeI2O+y2VvGBiBvygrZNo2omTne85KxHcScjHKoHGrpS9SoMlxI3eMhEFp9ikN060
Es+8CVquRiM8MEtHnjY7LNaGbzf6lGCga8nGaDH/Vb4isfbqZyfuN8hwaHRSR6uzroMdZnflgDWw
01+HdviVNd6X1t0cBQ8ObKLv4gbcZKe6jHBPNj5dIF1KF+TU02lyqsclpRnfSajGgvi978prpXlb
IVQFUionkDCrQKtSOzTLNTs99onNPMkJfMSc9lZjbKwpXC3joxwxDcFKwDVSR6BS5I2YOnjLJ7vG
RP4qa14eseqz+yBJCO7vCnsuHvDNADDQz5H69FT35LQ0mDO8xMU5yarCC0uZ2dHHluZROY0kPE4N
Iy6L6LFXDuSrKv6m+YDlMWsW0la+egpuGzsqhq0c3nManYgcAnRYWrEJGSI20ITRyhRCVJvd+IKo
6SPx87M5HtsQwxrtBwnJNq1tDsO3IrX/LToZPE9R72hJyehwlbt1ogx7BgsXQZyYyboPksNOmvfN
aNfn1nY/WvYiQgDYfl6/zC6SdSf8p+smUPNSc6d0m+h0unK3oWPtR4uJI904kaeL81xOF8RSvUaG
uVFedGjidh0n5TXsmnXIyGOEzYc0825WGVYeUQiVxg5W2PK8da/Tv2NtTEYrtGGMNDfd6/7Fco39
qKP3Scx7O09+7Fk8RgMGAWUf+uTIGD1wTxkUz4AkbQTt1EueA363yPZE3Ms0UJ1N5HrpM7EiRtEu
Jsl6ZSCrpiSws70x9fdpSPPPSOnk6L82ASgENWpdRgvEAQNSJ8O74K7+yctfcuQK7niGY54cWqPc
tL7MLVZxRD/NILvQvSdWQBiUD/La5LTLGYs40uhOt17yy4wKLGBLrmfZtDoTqIGF4jZhGI7GfOjm
RUhx3pQ7hodoTvRrbqk1IzaQIlqYpo1q7yX4K6Ru1V1UguSqm0z8rbKexZUsRyvsX7IZAXyV5z+d
Rl9IhV+HnVyHJv2si3G/KLDCVA8ShTll9s8ehndjNq5JZx2QM73jjPVa9FB3kebiYT6wOp0Au1jJ
T0MgV+gbuuIg5ZsXwjz4Pmu3dfGYSyiLC9d77gcsSxZmCuL1HTy4ad9umJB5MON62Xdu8I18+tqm
5pESVn47oI21yc76yLrPMIH3m/A8VPWH0flM1gqTv/KtcyeGNH7AkPvl1e2969R5NCdl7/6s6oe0
8r/bBf8Az3+vov5URD6ilslEUWClzJRsyh8LWCshAZrwRJIPzLvyzWlqSuDEeXfb4m8eNZzeeosL
blVfhnn84+YJHJdRAmJotNinaBLGOv7IVYUL2iKoFno/yVSmxrmO6fBm6TRZlUwToLd7/mxVt6Uj
jokFhesjMnFZp35oo3PKnkNb7Rq93wQa2XCQfmX4BksMWZglXMTNRm/G41iRA0wD7czp36EwsTfw
r7i176J6grvJpn3Vec9jGX8nGuOGxjbYxK13Uc2wHUKK9KwNt00HVSqpPn053HWGuZjmfSlDOxuW
y4EcPxdTnIDHmxymRXkuMfMPCJyj73wr5t2s5Hfjyn3v2+SHqT4X7M4vejZymPEXmofiSJQ+Zbxh
gAmCSkYVDDMSkGXGzqipGG2CKiwu3b2GTvjm8DB3aqc31Tu+gpinVeMhav/FyZdVJ1jWf3JUqUZ6
6s2zgVQ5653t/3F2Xr2RI+ma/iuDuV5iGWQEgzzYsxfKTKVSJmVKKndDlKX3nr9+n9DetFKChDnA
9DSqulRBBsN85jWZpDMEMJrw2Ey5zXlkhEsqU6ExTISOIismkHTezJ9qB8AsEaEEfyTS8/nEBes2
8mBsKDUCFiY6H1KT/dvbuPzxTI8DxVE7lOLthRbi6t7ETro1nU9znbHZRUce0474cYIboLdGtt3Z
/aZT/WFGasC8vKXdTWng/5CgTZSV8DcAuzXRssNrOAEwEnO1cjfFiJLEnAkEVDLFVCKGfcZPkr08
30TFyqWMWThX4gT/0occart/aN64OGeZmJbmaEXFsgPNkKzRpWmyrJbeulxldkTbFZRvyhNJfp0E
d4qc7Dm1u1rIELoOwTD4AiOhtsGRKioyQUszhW1ozidD2nVAkJmMOK6DHQxWWjPZ9YTEl0OYlcPC
nEgtiRpBjtJjW6+wcHvIx+iTya0CFW/NhZc2xMjtfJ010JsGwtOedHrRMDs4c6vS/zYGfMh0Gu/Q
Z39Q1G+8BrcXocEwNuOnKkMGyEyXmZsAnRBA8GYrEI2Fg75LZIP4OtC3hqJV4U5Ppt9FSrr4+TGi
BYYD+p9nOJ+/XKsx/mWCMYJbk2l0BLWTXZ4bRRNQrj+4xm5lL74X0JsQUEHYvCSJz6yWKjOKmqnY
qRhHFKQOYOgYBPscwg2hbpMm8mEgpEm4UwzMdkmsrXJQ/afCCCbHy/9gzrHpyV5Tzka6qxcKeowx
+ELry0QPzw9IXBjq8S/qHTfmiRwOMz+YCZURJeXHsmHd+ySQ5r8tbQhODl42v5bzb3P/6jR9AGK1
M1m5+XgWh8Laf+NrN9CWzM7px3HfKb2T3k03Uizj7Ud0HyPIEREEMGILmQ3XAKjGgJ4XQi/JzxDM
lvkxA2NxrWYzSVgW6U3oKLpN+Ht4P6oOFiH99hzgIcnLdUdlTYcDtoR7pe2ndp0fWgaCorBnAMuF
o9ehxax7bMYwlSF4XyEM8cuuEReVSyQY0g9a9B06All/N4YzfIERngXAHReFFe0BwVUUG+j5BvYD
bvQbOl4Gt2LmYs2yW0tQ6FyjB2+mb5H8xIllmztAZwawPYlw6KIDN22ns5pCDlo1AyeUuyG3EGL5
M+sZuldi6+Oam3XCIumDfDfZmX2YKo1Ynp3dmnRh5eE9tztved2+C27CKMVq0r2eS6NOQbBlPUIi
hHxKZJI/S3RJjJpon/eL/diFOXyV/oq7DKuG3tnHpmxCKhyT+RGP9I3cTZoTqndLUr4W8l1bhOdr
71wTbhOXVO5l2qFCY2bF9upjys9NeXI+srnwAAPC9GvgJfEXAIm9M3gdOaabpa+vvLy+X6Pge9nf
joZDEavPCuzPWZDg9Z5yyhjsRNpioMO+7BL9Fwuk6yJY0KhwPo2i/1476nNRrcaguHX7S+nO15Fn
wUlWN5zIduLfW728NqewtIAvB+NTHDS34L8uEiy3DBZVpuOlteA0XaurXrf7VuKSNpa2gB+UPZKP
7eI4vvCr9Srmki1EcNtwrmPk5Dyn1N9B1NTsGtz5QP04cPdmH5l0VgxHoQm2DP23JuYdKWNyPtPD
LygNNdWXxBupDdbXTtR88an1rHPypQy4heu1/+SnLjV0UpyJkNxk+369fIZ6TcuFNrr1eRAeLSrc
ELr5T+fNCEndY8mJvAI0t7X4PMzz3nUr+Ok3FH4o9E9qusisrDr3UEybJnQdVbhterx8OtweHG+X
ZhHGKc7OdfqLtZSAT3iVIlf09yWuPFV8XnfJn1aNf0zNxlUdyknikQx+BhTBpx59VAVVv3daU4Et
KclQzOfyxUDRZs9a+hAqp3y0fGjoBeaVVFVBsDj2Yw2yDAkrhIcwcEnsQ23Lgzeob23uEzhSMCjH
nyobRxxekAZs/Gtz/Ktx/GR1qOe0srgHyL9NTf2ox4wmErediu4lp0Mr08tmjTaZo658MR0ip78q
AM3N9AvmavgShfOFOcU0jggCrZm1wN9CFo8Yod2gx89SB7ZSR/730Op/VIQ6wNGLy4oC1xmWXJ9K
iyL0PMpDz6k1DuJTCSswju2jOY6MAIVvsL5ivG6MjE893jWpe7k0ybx30ijeNlHe7ocw7M5T2AAI
ZV7laZOCRct3efrMVzhyiJEmB/1nGUEr6BHJh3VAmxBSUPoXwArI0UFQSxbXdu7hCAZXUQNyXYKH
yLO/xAsmUEmHKciQrcg90Ckl0ugJjc0JU2TBBXnnjayC/iwmdijzij9ppxcxFZeGgp/5rGlrK3jA
0XlBjVsvHrDVBkDQmNhAe7qbqozupp5CKpYWV61G67MjwBF1dQlPfBs31pUjgErzg0B641+YdVzn
Oc2aOb/o3eWm6MarPnbuaBL/dKZ4H2X0CaMZ4QNm1hw+IddrgZasEzg7/EbhPM/JBTab29QtqQyU
QM9HZFnT3rnwMrGfKcU4bngDN9nQRf3r1on35iASANyb1bqKKoSxuuWij3w0AcV1jvHiUDU3ozOi
m5xglNl1B4dQBhYMulmhhX62n5Gw548FIqBnBbKcLobdroC/M64aDZA4zzfrWHS0J+gxRSXYsign
V4L3FFxAGv8MBYEC+zj+xfcDB6nSevCa5LpBhaMvW0C7TQ0ndvJzGjfjJ2QsyXETrGltWV81Liz3
aCh+pdXyFX1iAr01Gy+qCvU9WMLIZxdhu+1dlosWLhWZoMFtI/jeBsVTkoT8k5+Rviw0kAOksNOF
rAIhrxnql4WE21kbzQ9YvHq7yB8P9KRjRKjc26nNYeoNj+taR7uyBOGUzgpvyq79y0nobwbVkTc2
Du5bcCRpmxvF2LJAFTkfkMYlU907yfQb13fcgGP0nIYFocp1pAIaJ8faGi9M4Spar0zOjkQ1JYyK
/IO2PXWabUA7mf9uKnmYxX0fZXc/6PhHwtearelo/j2G6ofVweWNv8Z1XpgrKi6vlm74Oqr12qiM
D00MgwWSFNNZkIX0LGtC68torEETd3f1AHCfYjcDGc5LPnXHpp92ecTJ3s/WuYcpVYSXInQxl0sW
lA6VhNGjJq6LcxwmN8QOpmJNqAQl0TiKE3Fb3JgrPsyIHWTr3hz7lFMA6xAuU+X3CAcMz8IAqKcm
ujTVDSpsLtg/05waC29jPIwp7FA9ocrDGiI0oVaPx47p/WE4aAox5koA2r4tQWPPSHhaP2dT8aK7
jNsduvgHk5jT3ivK7iJBgg4zHxRZ+k3jY61A3Zl3GQaIeQ8G2ssvVqs4VEV28XxLUQFXzEpLj7c2
ZAlKBz4gJzxtkGsk70xvuMn5f+6kTUdct/CbA0gv8xdDdmQeeEL4hV4C+Np+HGlEjlw1pqhLIEpe
3jKjDat7kdGeG9RVBx1/q7GWFGlD6fMHf0M+YTKDNxg1GjhPCPYZPzut7itAF+YPITFGHmrhBzSP
5OUI4vE7NsyM7zZUJ36fXpkgwzLbHKiS0R+SVv8cOvHRaIbUHBSmPmCOOgt55DN+Bubt3iw6MKCc
tJwS+24E7DdnRj6q8B4GAuuoK380fOaEINpu051Jv0w3oIFF73RGIIs3f0abldG1sTDhLzRpXG9P
X2ULII0dr+nAtz2w74wJva2y5hBL+pHnAKDMl4FmDW9D2AQka72dE9LGH1DWoMugBY1Wl8GCwU/s
sDmEo2HSLbMAeYWBOJg6lEnRmKAi/2uF8RbtSazKkckPSzDPT1R38va7OfKjHvn0+JInxm9B2Vc9
mGvicpO6mk5QQeBix9wQ0EjHXyqpz/vxkVk26ZhZc5QAAGobUjHrtgGOZBilpkxI2MYWENZ3JETP
NLagIA9M/Gb+foYx/drk3uQl6LiabpLzzbQXUrK2mMq3VX236YYS78OqMJE3gThPxXvH6wCsLCcq
+MqcmnJggVZAxchc2pZPFXvRBEPyxi6dK9OVCLiA3UH8Wrpwx3xMGYgfWWw7oxKEPDXLyDxFltxk
COYIzP7MTmdp+MnFc86OcAn2D3XSbXKJIhiEsumnYz/BdCgGF81fucO1Cl4Ts0fWYVxtGkQNQafu
qHGalwOzRKhuOxIwCj1tWm8mwaf0bkRWeQe+dcqS67AEZUoM0JLJMKeE2S7EbBWAeqChEYp9OeZx
5WoEliCnnxXN57FG90jDSLnLWXJUwQqSQ1BW5sfNexTesIua9WGK3cuaFGUYfI4VtrXZTKp6Mutl
QpHLNHorUjETo5oUjGyWkZ/jSvbeJKDvQ9+kFzmxjU3lMIcE6UXToXhe6RxCRy+YNryNZz9na1QU
2GFsmFF+UlFxZn67FxEyvP5DguA6f5IYA7sSjH8SaKXnbvXE0gF2BGX1iBrDzmxLPmkBxrmlMVKU
X6HaX064WgCtMlrBDwSPuoOFgdRUUh9ETzhUfGEhk+PQ8OHvZLmw0Lt0vqS8wKIda/+KGhQ6xIRP
RYSmgT+g/gD/IizbGYB6hShCdeitEH8jB2Mscjt5C2znDPAdN/SXyHlmxJvUxqxW0SpkJquO4+Pc
hFEMEYpki9x1Qm0++11xmJnlN3vJH8csNNIfN3G2IK0A8KHEwAczAFbbWE1Sf+O7FJa/NfvOHQKi
P8Ro4ZSKMrjpi2hnnlhwfJs1mw/lRUNtxabR5BIQQUa1dAyBIT6wTzSNO8emrwFAy+QIplpEv/fG
7MU+fYa9lvi7A3ShDslh7YDGaoJgz4luBmfXMofLgJSXn1x6sbFWeBSUPD3geH2rkJlCWiufDxOl
Zml6MrwkbEKzfpl2C6xGhEmgFLjDs7DM/RjcpxaFMIO6aORjOqJwnthA25P7RXW3cSA+i0Rdjj74
GC0Jp3wcUe3Wvq08DYuyvMynCPJZ3P1UU59vtCWT7ZJh8bH0dzj/rT+QC/8Se3of+ZqDXJEDY1TS
FvCIKzTmAqiMzfolXWoKvVSJyE47mtZtlFPBnzzvcYkjpKrrVY63U9Yiga3isd0T4YTXo8RbKx5D
/5A6wWpA+ji+/ftf//v//p9f839Ff0wdcgHl+69yKJACKfvuv/+t/v0vgKHmdw+///vf2pe+B+TR
BryMfoXjBZr//uvHQ1JG/GHxv+w10BH27ODYq/KhisLDOOK5mBfjxX88jmdLTysQXtJBZenlOHVa
tJmXleutmy6QT+eJcksuSanT2/cH8l+/kE+QaXuBrYXy1MkLUT+L/EEH8nbMIws1ElvcWjX4BznQ
n0+JDzf94NNtopqvPphL7/XQges50vOF42lHuC/f0c6tKC7DyLnNVMqKxGCe6DxzDXGUMDq/9jJ/
/fz+277+fNp2hfY832dmlTh524imYTwMI4piEQVTy23QHMpm736t2bjvD2W+0MuVoh3l2MLxbd/R
0hYv3w4AnkXFzJpu6TI5V51fRu5GjjjeyqXMdyPyyyi4J/Wt7Ahfpsghrn//AaT9+gmosLvSdaR0
bbLfl0/gV17dLSJ2MPHJgJwHUbtHAhEBgHEpEVca1dQS8iFDsMp4OdBX7a9SXeDKsfYC5Wdboty5
xg3UCAQt118tOKTLdsol6CdhQXjrlb+bnORJNlVxH/kcezBiFBTqDrn+3hseliluSEkJVfu1EFcZ
iumYOqiuNdQmn7Z3CONjUymHxsTYitsZ8+ZHFRb9ZRQU6/kqLJZFR+BALdlOUZKWYLvfn6TnRXby
mSSAW1a/ZquJ088EYM1OukWPt4WdR3tHjMVV2xXDeTtJOhh968b3qrERoOgjUvbvs9fUX50kCvf1
2BWAgHLpXb7/SG+sUSk96WOBqqXrnW59acOsz1Ns0iKddBfL2ABZ4PNeFI1or98f6vUO1GCGlUbx
2hYehL6XK0RAxei9qRtu4UdxVOOuc4YOkX4sOmMiKQexe3889cam8Fzh+ToQ2pG2PBkwc/qu9SON
a9uyQKGryzj/WWun/hQ3Dej3kFCl8TtcKYpDYWjYRQt3w3Xd6C/KqfFOa1hjqs3bY0Gz50bFlEzW
PvYOcUSmHa7x8LvJynQ3VWLd8s7ZQHjeznswPnK/OnTxQpW7FzB5XHvb6CS+jRTid9EI+Sz0K8Wt
Nw8AEIfiU+i52RFWuLONomkA7CGrH7oR001Q5CGshBbboTJsqvO0maCBtP3kfwOCBVJknoGuLCNI
dcfvv6Ml/NOOZHu9IGjWX/fL4hi3juzbpPKbeMF7MyLW2HMYKnx30Qb+3Qm5/Cwnv99+MPmvjwOO
W6mYfE/x75OzL8hWr+Y00LeALLZT3gkcS1cgT3a5eX+gNz5yQFGepeUGinP2ZKBKtI6f2gqZohjz
bO3mfnaWFSB/ncyB963W5irMU3Hv+iPyk8zZ8f3xxes7DbFHP7AD24ZjT/H95bLGr0016cCBklZg
h/y07g6Dwxavh7GFeadzjK9cTz+sFDYu6lFiR4J4PLJloPSxZG93gH+Q/R6XOgWm0SNotqYl9W7t
X8VBLH6+/7ivnzbghHaILCiHSd8+edp4bNrMght861eBoBmf1OTuViEnIHm++5W4LsvOYttfkUeg
JPz+4OZbvDj+Att12fyBVsSoQp3cwZlSQZdz3ICocigi1xkdhChv/mTZ2myrdi0uVWNVH5xwwtw8
/xwVui73va994Us7QFr95QfCAG0Yw3B1j16e1RfBPAZ3sg3sR8ETHlCYgwRV8AWkzEMYzEiMeXG4
7CFmir/vv74j33gSDk8hgI3bmvjn5ZPUQ4bofjAiUlYswV2psu5uUaW6AqyHnZlccETExXBSd3gj
/1LlQIOxy/vLrO6N2p8XqcfGi6pPvZ7VZTTr/Jq+HaJLdkRXyJLzcmNRmUBDANzUEnUrDBc73sEq
8z7Y3KcnuZlRlyn1hK34xz15j1SlLu2NFUu2cvoyNThtrK4+d/V6TIHCfHSMvzVpriJADRSoRvt0
gy/5muops4+yQG/Hk9lTi7VeGEFZff/znK7O57dyA5tFQizl65N1QjuhXTBftJ8VO5LhWx5Gv8YE
i5bEf0x0dP7+aM8H0+my9FypXBN4M+BJwGTDHaoQpbKPbqQMlreOQaPYv4Z+fmJRPiR+dz7k0Lsq
9SjxUgUKARZtnMIU1qJ/FEWNo6rclLYmhdNYZgV+cbZ683UprTPHmBwpjYCXECAU4ujWF8t3naeX
Yq1+266kKOgt9AlDPe3WbPlZrwpEoii/tigOIBYwGnUTrpxk//5bC+f11zTLhmiYOJHj4ORrTlTJ
LTgH8W0vIeNNFa5QY9sG+8EPfSQW3NTMPpKqtkr9a49fg2zOW8SsguDoTtXwwUoW+vT+UDZADMVR
yCMJVNxOv3pTJTRsOJPqKCp34age2kXZn8HFijMrleOvMBuoC5ugFThVvxVtWP1QuSe+Ii+zABSX
8mINk/A420hig6WuzqcOgqrneeifZm29W9bGuS0ib9wC4ozmTbNMeH5BGzPQZfklDG0L5uiQ0Fpa
0qd8icdv0VDmlHPmACICFi3oO8zZbAC91gghs5k/hSjLbmrlY3sI5OguwiLzZszA9gZTrW7K0Z22
saAdh+lAdNVB8jwXbYWC6Aym5Gz1Le88nhIPDsGw+junwqh802cJ0tHVOhHQTCuajwQdlCVs+dtN
EyD40iqvq446ArchUBB3rS5rJUqi+KY/EMm66Pna69aRyQounuLCFEzpHWxPjBqyBtuXfG7PuT8R
9UnD2rjJpQhudNPnHsnSDdrDwadhlqupaiJKGoX0bRobGjaQlT8WhLC4h6Nrz7fCwao0tB2cTo30
XLrerQGq2n0lKc92Dn3BdWFa3ABYS4CbWRMN2VVDrnFfjVPzKS8m/wtlwfWrW/vGgSTBQClxYTIL
PkHuDfov+VH60OeDtVN9kdDF0N22RbfqMgOlEgOTnsu7aWxRcurIkj1Vt3uRU2ADhIWNbd6n50uX
gxZpe7QbVEetsgKXgfEcQFVi/osa8BFInH6+jdA33lTS1RgSjpRMFhSRgtatLiTUQYDacl3uYYvb
D7EQ81e/6ZOrJa+iG7/W/qEvANhCe6T+TLa0CwFxnZV0Vi6VL+Or2k+n7QAxbr80mYV5W9VvQK/3
COw1RnYZGn/VcuZgNobC4jI6l55s0y9enMHTRM3qtpyKcZtC07vCsdXeBbrFlgc4/naC6bAJWq/Y
ypTcpaYmsm8kDbmusqZDNvgomw48FQxFwJSVtBDXzNtdH64YawXFQrOtRyfTMpgjbxVgzdTd+6eM
fn2Us6kD29GB40ghTpPRtauXIZ+ojU9iWb/mUWshNERJgch8vQni3AHKU+eAi/po78+5/5tLYbia
WtFf4YRLka3dLkULgFpIG534fZ83GxuNDpDt9S5rJ3BYxUXhukgC9G59PjWz+8vza5pTTdFAhK9x
g4z6+rpuMr0TK7fwkkHc9ailbcZgLW6CyfoEmsy9rjO/32cxRKkxKiOaC9F8mc1BSCJAY3ZoZXgO
Jxmn7LqALRGCtl+qEM+LUS1PXZvq82BBymqpJ+/Qtagvdy0SEHXfT7CPER4Oo9nbrhqIFzFxg+yu
VV6kMHy/jb2k/qUj+8ziTNgKa6Ec0mcC6IzpBYK6xO8pmJevC7HWrvOr+rOdVISKlmMBRKOKLQOB
bGps1Yd8QDU1cev6qZNruHn/W76ONagqKD8IfG3bPhfly5hJVXa0BA7MhzT07mALA28LgsfGYP8t
df/+WG+EiuYmCExlyvY8dRod55TFp3GxwCw3wXkKN6VrnPEs9cKfflFfzwMSWfGUPpU1hQSwDxt3
iOsPohDzPi/DAt7RtUGWU571gtOwIE5Tx+oGEVOnFhdWvnwadAsTSAQfzOtb9x6xh0M+y5s6p1Hx
6udWXA11fNtGBQAq7WY3XPchSsxTeBGiVQIE3G6yM0u0/WO3IG7+/ly/joUZXRHOSVdJk6G//K6s
Ts1hPXf32SzbS7cBkQjPLv/x/ijijen0bOG7wvZdbUPfejlMSg24FWAu7ymcGa3ftT/K3DHmqQDg
8KIaQSNOW6c6mvp2ApnkPP8ucEV6/zHefAqSYK43GGLu6WSPyRxEAR/iGE740ZPP38btB0O4b2wU
zUy6BDEB3F/7ZKPUgFwmcKbVfUkv1OXAimHyTbRm+vzHWmPJrW9nynFeS5Re1bspARcx/Qxa67qu
9yvNj66+D9cUjT8s8eghEnqgy+N/g1zXIZmLcBSPTbvPzXGOC6DGwssJO7pbDmSH9JC78ippvA/e
6vVBTgVHSd/xZUDK9HzQ/6MCDmM49wDX5Pc1pOsqlM9ino9l7Iw4TC8P85Ic3v9S4rSOSbndpdKu
hUO1mBz5ZMGEce/Jeoza4zBAhB/iGc/Jdvy0uik2Dh3Mfj24T1Q73fPIt9C4S6P9+0/weq14ri+V
VIHjaoea/MsVqwJtF74jMeqogHlFLhyrafkxrkp+MLdvxOIvRzJb9B+TK3y7AqoQz0crTlF06ft5
F6fw9QRaJXQzC+diWVHRddZ9DkDrvvFkDGAmWjCKbYr/sDhopp3NQRFH2KZsdLJ6kbxfltGvm+Oo
sUCCJjM8zSni/wPEiPfn9/lkeXnCMlRArZxqJ10I92SCM5F1AhTFfJygSxDWbgLxKY5QNq6tLS98
5rbILATHHIqtFDBuMfKpiluIflI31+GKCUo7fnAYvvXNqR9JV1Kk8LzTR5KO16xl6zfHdRxWesQc
ReOIHAZGAO+//OtDghm2Xe5SQiNlnx4S/uCRKSQlVrmJuEhLJFRtOFhxtvUUDbn/wVhUuzUtHzoS
p2N5VrvgGbR0R1E1+iGOPLnxm2q5qq0sPdogRD/ogbwxic/HH5VeRnxVyp7CwoEvNM3HJizkYc1R
FILZva/DXnx0SLy+vGjMucLhguasoKj1cucUKq2tJXC7Y6YX3KJH7CzXuKLrH1Tkd2UDusBLYZbE
OPgg/gHhJQcPnKPQsgmDGW67kwQXbeyXu/en/I3nIlpyOTo8cmOm/uVzUcSu+1p33TGqwZOtsd8e
yGg/Kl2c1hDZq57UWgolArasNKHFP86NqJjpslvWeuReqGnXaCOslFyl63zjFVAW/ZxK7OqQ+L3/
dm9cBv8cV5mj+x/jIvdEwDAXy3FFDswDZJRfECVjOtadC++j+/SNWPDFW56ew3WQAj/zyuWYe4m4
VzLRBPY3uLA7mBCqar1OgkR8rptK3aoiaC8WR3sgmkeaVe+/9lvTrajSIf5g+/QvT47GEMimyFW+
Hicnyve178vPuhflbRkZ2Ietwhu7MZg4basPattv7CiPuhuSOA7CToSlLyd88GxPFEm2HheIYmdi
8eFOVcdgplr5/iu+NRDVe8lruizb04E8Ss+9XtflWFJagAm4JGAXp4+CiTd2h7a5VF1lu4QVp/0g
T7dpL5xyPkZpdA3e8NvqWhf/8YtwZ+uAi8U2Q51swJaWh58WznBMxwCJRZ0oc5t2ANP0r/dHeutl
HCqi2hxBkiXw8tuwzJBlHLr+CDjQOOsZAxe8lr69P8ob9wWVXk4TqQmjXyXSRY3SpwUP7TiudYHq
ya+cZsdmspo7AGnvD/XWC2Hyg4Q0l5Pman75Qq1atNOhKXlMrKGBfSh3JHvZBwvtjb1E5zVAHIf+
B5TFk1lL07qxbOQDjmnpHwJJr6iIwNcO9PCASCe73kVjwZ/LD6KbN99NkcaSwNJtPV0WfY12kd82
3bHPQRgB+Vk2UCG6D2bwrY8lif1NVRm/n9OqhxuXnlWKfjqGtAQu+z7GHttdcEZs7d8DDJwPLptX
nS+DTDHJqk97hRbyacHcXUctG90izD040+8BF6lfXbtU58LJFEZF1OusLpQ/VBcPm7JC72Ob2co+
WKoZzq25LL/hg1B8xdEI83Gxhgc/92lyWyT8+CrBiP3oSH/rK/ARPHaNa7boyQpzAsh109wOx9xN
UerHvQjmV7J9fxm/cZRpetzcwATptnu6jOtUwoxrov7YR+09FlG3nfUgi/HhfzCKzzFGiYv46rST
5FYODOg+H48NcE/yt7z8nEUf7P0334Rv60pNoi5P38QZphjVr6g7AqldkC9Zlp1MJ2rks/Y+uGje
WrmebfMqngR+dNpDpREo63phf3S9gIc7qe95hBKaA3bUT3xn8/7kvbUOKLQqtopPvuGfHAKj46yq
hLB4DIKkR6geUeY/YqyqD4Z546Vo9XHM+ICqlH961tDa6aEKNdPR4uKBa3aJvmeEqJ7xzvmPX4iR
Ap/UiaLnqx546MUxlGh3xFTwM+QpxAX/86XgA9uisu/RvPROqyhDknSWBJlwjN32i0lPtF2jBak/
uD3fnDE2DxkgsFewAy+vAD5Ym8QgGY8k2rQYJpTQwrH7sxqgr0Cw9P1Ze2s05/m1DCzFP32pJpro
wc3+dOxVFV7GUOwturBJb1/CqPY+KEmbmPgk6aSIYebw/w/mvHy1OUmE3+luOjo6+4IYuLEmyJEN
g0BlPMDadN3NzQfL4o3LjsKX8vhmAUXN02xgVXqyYsdpjrU/wT9xmoeqt64I9A6DoRlHnsFaf3QJ
vbG5fJr8TKcN1M59Fcp5ViJsTYa5kF27M3YSyGI4H3y6N9/MHH6U9EATnBaF7dJa6SO607G1u32O
rqDxrzmgWxaAnKofshnGJFef+GDYN05E34RamgICEcrpsDPSbn4aDP0xR9oSneLuSs1Q22jgfvDl
zEI/XS20oL1AsBt8oqKXq2UCKVXHadsdqUekT37X5o86sYpjiGjdmRhzDEYHzJve3w/irQ3BpqM7
K0BpvKrBaFfDQ5nG7uhHpXuUus52YTBU92ufTgAlpnwXB38a0ZBZ9oitxJDybrJ6bX/maHadW91s
rOhsd4dEvnUWJ0P69f0HfOv5tMs2UgHVWvAcL2dlRpkS0jAFhbFRYK2E3vsNNj8tfrvxR43q119A
K2JRUzh2wYHok/2aljr0e8wdj8YizJ7HfRiBjNXhnmzpy+iPHwSIr1cWw7FdhM/r+eo51PpHausW
jlU2IaXZMRoRtNNRfQlQQexiJ/ooRXmjwvlirNPFNS9d18vWmrHQS54wF6DVq9z7GUk4MUbnqYdU
pl2jhK/FVbJYD+9/w+ds9eXS1h6FE4FmKxGqd9piWZJoTvqlgJA5CmjMU/VJeAlqhaAvtmEDWoHa
HCZtLTD4tRSw0noEtPwMor537XjlsTWpaOukOO7Gexgs8Obj5vcIyWxnMVdRojqM2mh42V13m/c1
/vQF1sBSI19rVfoW2ZVvg5ih6Q3FQ9mpvQtbtSsx0h4L/1uh9JVGBjRZAUM6Fozw8Hqh2G3AwV5e
0IxpPtvoZ5+DqbjPe2+rlhQBb8v6OjbyyimrR7309gbETo7pBgKQEVEvbPyvrmddGVk0r3eebE4Q
UAUXee9CxdPzPhmLG2uq0K2Lnjw7ulhyj4JD4yKJ3T16LD4Zy31f2le+j9CU8vJLqj8gQoAsbJ7F
36L8PgfYW/jodWGsw6n+B77pjdGnErO8ev8TvhH3EwKQP/M/rjNAby/3oRr6pEQEOL/X3Xi3RP1F
HS6HtYEDF3kHiM27ZBppLkPca5fob1bTQBjUYzjP13Ub30OWBqgy1A3c+AQrmvg/TozN0wFw47xS
bF+z1f6xlbKmLGzipAX9PmSZk+KO3uKn92fg9UH0cgjz3/8xBHSAuANbtRwH3xg66fE7lhWYlrw/
yuublLjescGPk185RA4vR+lcyr8UEOdjsJQbayjOlHv+/ghvnDp0o2zaHGBfNNf2yxGQR2rXfnDG
o3RGNEN/mrLLQovj/VHeOHAChZevS3TPJxGnBSx8nNoaXLq4U+5vX1nIvqCEeRxwiIRaRA/159Rb
u9H96LZ+HXK9HPbkK4lsROoCaYw7q8omjf8ppnLIoqjz0p6zmzUcsTKvB/erTwf8DjneD1ty6J8x
gS8PO7pWxF4SCKwLFPlkLc7koBVpv7oJugBtxlkA5C7+FOBCokA8OG1wL4YWEl/l7N2kQ1K5+u21
00gposWJoNvZhiOcgPJJPdR3vHH8iu9chCxei8iXHi9tvbQgFmqkWEYLm4MUG5YZzg41u5u8hiUj
5wd7KXrQJl2Ah3z3vXBQo9MjzVAOq/0YIxYwgBiGtdNgHxAl0IxVfVXPSFXkMK3P4rzZiin7W+Y0
RZ1m+R6MqzjHvAQXjTCbICV7xV66qPM6LZ3NuteYysw24h0eRB2/2YRewfOO99MEwj2O3fBMNR0i
GlGP4EsqKGoOCJIjZiGQyNHqpxvm4oB3dLTtAhmfax8CnYs7oh6z31Zu/wxGicjWermE8zZM1E7p
9ikKxvjQd+OIUCVyy3oaMDTI3HPMG5FE7r4jRkRFIc8eO9tY9djpag7ndJP2KTrDa4Btb3XAbu7o
184hdIaNr4jvICHft85knSXpurfXbt23VoBUav7/KDuv3bixaNt+EYHNTL5WsXKVYim+EJIDM7k3
M/n1Z7BxcdEtG/Y5QANqy5ZYTDusNeeYJ+EQpu1Z90NbfnMVYEVlXUrwcflEwMtgehf0s4svDNuY
793mubzzlHsDvP4Vlw/O3iJ7dMPxTsEbGSd3T+HkVMVW0CfqGpb9je3lD5U9kw5ZnoWd7zoOGXkR
dFJH33kC+z+RCJhOrr1pHswhwUg3ffMxV6FUPFguibeZ/5Rqc79xdD8BmQRYrEdhAghuT3zujeeM
u2HxjfXOVeZOu8JyD18tTQ8epIlWQy7u0tjlAeuCMPW6nepbovg6INNVAvXDHjQS6ujO4SXPgsKq
QMIBv0/CevfnkePX8Yk6KsU6ll+sSn9Zb8va56rmGrpWVgr9ihn8r+/or4Osv+xn6eJQdqBc82UI
FHlpGdEcJ49pm0PDgGFKzhL3+/9+ItSDfAZaD3/V10VPZufQIQy7u0Dg5i3535zIr1siBhP0FB7F
bcP5pQZQ2KNZmsrjEL4tN0ncvc2+9tq6rQzaTDyGhnouJs1Z//nEftMl4crpJt15dg6I/b9cv7y1
oJFQIL5QUbmz9Ioo7yGKN5WbP6DnhVWNl1CQwVkvaot+NttdK8roL5/iNyM9sxfqBwTetAC/lo8Y
EkUSuT60MXvr0aFeteLsVqSppUBayKZxZv8NvN9fjvq7ee2fXaBBQZk17dd6K+EbUanGbLjknSG3
emSDCO0iMlNUGJ6AggORJGuQ7RCYs9GoYwR8QBH+fAN+c9s95p1/JleKP19nmDjNyon9nH6pcx8W
8VTHl9g2k+eqrftzP9f2mfC+6thFc/n85yMv0+eXuY03k8IW5kS6U1+7gLVT51WStOOF6XypbMUB
GqG/vp+/7sOW9///H+Vrz89lWTtiHxkunVvd8z/3Zdc8WmF3zk1vh7X4b1vM38zYHr2OxUzC5s8z
l/HiX0u7cCaWwY2y8WLAPnmYQpMV9NQmW4wL2h2xpwAnllXuZIQUcHwDjAVAi+hm8DzzqKeS2ZTd
zS70NRKPcsMOD4MEGbnqa0gYjWNOYGx6aWJW6z5rz2shSWsyhcijZydSzbSrVsoxMNt+/OaBT341
y7b8xFMNoLjkQEi5Xe1K7Md8i3+qu1F67BMUWIMYl+gsk5aZXKevzP4AYVM4d/2nZklkFNaQHydK
uIE7Mi9GuIlBEJU4y42hYSHS+/3taMbqyW7n5sjntG5xRiJYBnu7hReLf7lt2Xf7gOB7nXcedryF
cnzhxFmDUtc/P1q/e6j/fRO+LJvA0cwJgUX4kpvpvWjTs5W02lqZbr4GkPWjAVFHIJP3/uej/mYq
+M+tXx7Ff936zEvtsXK8/iIHuhkEftqTGP8yZvz2cV4EGBglaUR+XdNXREy4LXSji0Z/C9blyWKg
1MBdQu8qRPnx5zP6zbhI2AgVRw8bvf6LAc7V+mZ0u7j/f9NOiFiLhLp5mUWJZCJ/4s+H+810TfnZ
p2bCDLTUov97AaUUdaKbar4Tqq+CYRr1rQyJDRjI6Dn8+VC/uVfUP1wq0jS6UPp+OZSygXNZmuwv
daN7j6mWqH2TAVb981F+M8T5dKQs1kyU4qg2/veEFvh4FbV6f2mE2UMbwMevyqj4nuulcfRRCPz4
8/H+MRt8GVNpHNFwWZR8yF2/nJbXtmZSO3F7GT1kyN4MQcOyKM8Md2jNgqlzA5znCgFSQ+Qdpdxo
Xtm+OGmaHfz5k/xyK9k3I5Fa+rA0yn6ZVoyw1l1bdPZd4cXiRGaGdzUSnZgU5cx/6f38Oo0ux/L/
0UY6mMO/thFLvc6FlRXOpUeN2kckACVzjuAZvJNRuX7gj+paTmG/6g2WT4mpxr8UNH55mHhWWTRg
SUcfuuyE/3ubuzEli8SrjAvChulu1spoK3Mt/fbnS/qr3G45zNIEQOOAiuPrNhgzwpRWbWJfSKAD
6BBFPwdAI71NQ7jSt4MBCtLRR9ASBSp6v8DDoBGwIofxb03wX84XmAAbcp9nTEfG9FU6AMur6kY0
frf+lDz3SXtfe39zRWKc4aL951HGVONjK16eYzwwX9/Qup3YZ7HqvcG//Zg32iFJfYO6TzKstWmY
Np4QNz6xJalwVnSEV6VmoflIw9eko6zeoEue6fgYZbedHP1W73pyZqkgeD/NtNlL3fjAOE1XTRrn
qmySlQPESy+pmLUvi5wN/Nyuqdy3mdltTOuLVRAY6PQ3yRw+TNNzE+OHr6ZbY+ie4rj+ZrnTxum5
KR7unczYaqj8OlM+THbxWHrVuREhdkV7L8JzAzI57UjTmkrIOeJsR081eSKOQiM0pds0yu71Ojr1
IRT2dNOH7V5nvZtw7pnTrMtIQRqw71M098XI59FHYFzf/THZYdeZ1p7JLjyLd1MCDVHAOIOuhcVg
73oF9Lo2Xrd+x96NGEa2X15Jhp723Znv+5BA5zYm3c8KCjHsvS5cp82zMZBbWehn39Jf0E69ijRZ
loPwEnX6kfZ9P3anMNH2tA0x2UNCqk+2Zm/m8Jzb0zdaEwUQFvSvSIIdh1Cv7s2FtdbEDTCdZ30A
MKUBF1Z9sXGgmJdetHOSactFXY3kiysuMjUYGvoZoVzywZ/bY1fo275KNqll75UGkW96waH7LI18
H1bGOmb90nLJRK8RKAdc0ZKbGmMQgSQB6uPBJP1TH3eTO79bVg+UNdVf2vaH1MoDy2BsGsSZmt8l
9qcVJ6GNlFfr6aUM3wdFyOBUaKsybq41drnZcQMcMuvlpiQ8hoK7qenZJmqQRWO7831igv3QOSVW
cQDY6UJIeu9ixwvSDKoSMtHQqLehGe9FDS5cGfoD2777opPHqAgvEcEmsz1uyuKWC7/uQpITq3df
uQAxxZNR5Q0xre7PbJq9VV6+KdmQemuvLEk1HszCzdgUd/pMnSJyrO/x6GxFmT56HXhUR9qYanQg
lu4Wn/jKIDTVaeodsomV3Yy3rddfZy89mCPhuiFsrdx+inPnRvj6ne/ND1qLGrHvN547QQPqnuza
uh1U+Jq59atllYEQkP5Y22aOi+uMhV5L6aSVa1ub17rfHr1EPeqhi3UZUws69uWwQx30trwRLBah
7K2cSp4q1ppaDSo3bX5a8p+fSHE0RqlB1lK1tXPtACci6DyuhFiStWrDfe9qkM9+SQpnS+XBZabT
NNDP5IFkSA5CQuMCd87eHN0GhUhm0HCeB2+X6xnOqREKqZoI+wF7roe3tWHduhMziC3OzkgPAUyi
tpkFSczYdIp5Zlt2O3oRodbqdvbKa6i751SLb6Q+7UuwZa6IyXSYeCoifV03JAMxHE05v6MRaxp0
99lAup3VXKU3I3aMN02S3lb8IPyRFc6eQ1dDtlP9qqMI5mDFRIaKsRpn7lgGkfwEHnXAxnXusijw
S8KYeKwyfJdaHR8Tt9monExqK39OYgGSa7wxutheQwh4Xd56gXDNXQizkB0n8uIN9BnOZUiTnV2Z
zs6ivgcXbnysw3RfYvYrPOcZJO6NqdRTx24L5EmxtXoPClAtCbmoIf0Xi8lo2lQkosoEsqK/jG1Q
h7rOJvhFyerggxmDqJFCEM26NogcB+cSWi0aaZ9VqW9HDQ6RY8Jv79djp9aFQQEe9fRMW9bQ3DMs
S3fl5Cb8rjGFC1Wvl+HPaRM4wfnCgUoloaOhfhe2CyB3xp5h2B9zr0Hr9qhHtVTXrIaFgOXL7w5x
PQHOWXkUk3qNXQE8nnGqaNK9XaVQ+tSJ+Xil5fUWofuBCR0/IPaFVtaHpm0k5LWS9TC2nqLuD7PZ
Aas2E6I1ffUBHpn3O9N+RJn/kdTqlQyfz2Su7upOPKENuG2NaU+TCUSwrU2rVLNgqgwWGTnxPF2j
IqZcZU+IF1qdVdtgZydfEEzmUwM6ju6Afawpi+rU27azM2TMGzc6RbNKppDAdTwPh9a2zKtITTsQ
FYQJNEXkJU5zK7fKjbtAo97SWN4jwFXwqJo3v6Z6jTgfSTKKNq8hMoGsA6/4WVUqPyVGm1ytRMdP
TL9kJWCcrId8QfXCTWhDuKuACnAnpk/Ma92mHWy5S6vQO2VUS88cog9waNVnu3a8K5HWIeTuUYzR
Tm+FerZyBfkQNXAwV1l8HCisPjlZM3zH0WzpqIOz7MjSPFx5xsIgm0sBAQPeVTxVwIpzYrU+kL2O
ew0q79bsu+kUh223gwgKK5AUHVh1JHjOPcTZHooHjK6JXO46ZuhugD3VifZTjK5B/UMnKkiLBP0L
qTl4Q6AYnKbExHHXCILt+mjazD0GwFXSKXmKRwbNQVbqBceVfCCXnFCqXdr35dqDRPCNemSyGV19
5/MwDom9Rct+SnULoxBL80RNj6zysMlgH17l/oDlU96Mhn83ENvBK3aUyjj1OkFhiOgCKHy71kYu
7jc/NHcoSTDCuI946Kf0umf0Cy6RSoa3EXp8rB3rc0YvuMKl8II+5WeJkXOZc2GNgKWDcKcjLCPw
c5XrZKMocliwaoel9UGZapfQ7NKiaDuGZNRohkE+YgG2VEkclzpAr7rdxG3+kMvK22hu8ongMWcz
371ZIwLnpHCwbAKcAlvkrVTnPyQJqKA5q9/pXW+EqG4rVyf32ByiAHEGMEmaU6uq825bWvDzPGsw
XdLnzHeOOXPl1A8oMyyOIPQDTpMTBJ+gNgSMwzi6KwFtcrb7AUGRZjR30Rw+6e7snBoSPwNzTvZ6
VGn4fMNr3XndIWnzfKMXQgt0CdoxWwri5WYq5VbrKKIMjdDOvibX7aifVWLcQ6heZQwuzAmbMSLO
UbIAXeb5scA4P2NJVfUGMTvcWowWqnJ3emHt0AjvkYkSiwj6cKi2szkRGByZPLFDkOacS1belaG5
BLbv0q56MuFWTMz1UcTrOnWAw/wXHzhdhLwnoVSuN+4mR99GTK62m4v6tRbOOevDnbCMTTUVrHTs
neuH2+X77KqXpQuG3AO56KR5vEmFSyWzNnrof1gKvqcFRzo8z/Tqiq4JErdK4Lf274kzb5fbWyGh
jlSz7z1QIv2PyBCnySaFJLkui7GG2UjroAq2464n5ZDw6wuRGojok1U1J/yqYQm7IikoNZdAlZ2o
WOsMXv0CyHaVGT/ICN6DLDpi5iHXkQJc3tU/w8HHAp3+cEv9qTD7Oz7fsq4fDJDyEr5o+6LxLwof
ZG1U/jPNVbq1KuQQ+OZ9TwdlWY2U3Q9BcyvDuF06+tqXzKmxD9yUcoUQikoWjnPXv+/7cAtGkCVB
gNNiY9jWs4E0vdWrn0Dd7ui0gX7r14k2n7DbmV57MIb3ztKIrRSAFtDi2YyPtIJ2lGi2Jj+aj9CB
TByPpAICyU22cZQtIbjhSVk0KCPnZ1naGxfKBuiilURymRZqIZ8/p6O1XVQTnZMc/cq/LDcha9pr
nQ8065tPNdVvTVTum9K4DNU1h4u1Kht/V7f9Kbe9k494BQD9ssyXWvqZCdpDpjuRehWRuUFUjM0M
bYGeDNeNb5IX020a19z4g70fZfdo93bAtQ794mDrw26050fDrm81vzwC9j4sF32kCm/qkLDCctM0
9zJmaYGyflk62qIKwBsFwEjAdM3e46JomidmsC76MVYEGqczcc+Qo7ZDl90Co8IZKHjirPU4kNHG
wzi07WL/9Ve2BIqYSWMzAB4EWRckmg1jwrmJZjD5g762Q5I5WRJRbdhN2YceOjtX49EEqCnDICa3
VgvdB1GrvaZFaDYYZJyeWBeY1lq40cwuoBXIuq+FUBq9eVVKYAWAQUQqghb5svWLWEWhpCAqg35o
ylPkmMaeVXs/D8RNMDewy2wR5IqpPmJ72i4Gr1y1x2UXClR4NyqF7Xq89atsswytklfCYhyu2HyU
RkY8ZnLTlvk+740riY/3cUd28TCPt5Ojff9zrWCp83zZPJuGiQ8MGyKlp6+b5yEZDLMpTdLs3JL5
yms/HcJFHtpxZgUVVzXKZZHnW0sxAHSwA/9S/fmlSrnUJsEjUjWE1IEh478FEQP8uO7kpLq4U/zh
Tuk1Eu2PFtsbeIkcDfvU/KXQ9uV8eYJw5CGrs1Ea43JxvlRgMCibfqWG7JpM1S7jferb6a4Xx67p
7i0x7grjZ+/9pdT/6zEtA9zHP//5VCy/nKQWoS7ScrjPEFTWov7mVRk7FzZYtmBA2EpFDWDQ/kaA
+1JYWyhr/znqF11ZJh0ooKzNHhXNdfLVV528Laq9LJ+XoAU3vFFszeKfPYQWS9pbu3nQE+OqhvEv
t/hr1e2XD2L+9x4Xbj3EWVh7jxmQYSNiEj6adbk2rAe7b45tedT8NKCL+OcH2/hSUvUpf1GNZofm
U1C1f9Gkuho0IviH5iPBDoJ9XpV8+jrkTbbTcGFWjFTqdSS/6BAp0k4nNdxls01oim2NoCJNhwGE
NIMTy/XmXNtDtivmsIgZwiLEVspMzjn2wkvvJPVtGina5Ekb700azJQzusTE71npBIE32u7PJ/bL
fcW4SQeZ7i5PMN6fL0/TnESKsARnYvyFp0DaWBtCLc2iH5mlD9c/H+vXa2hYrmcgKWEEo021PNn/
alSQZxsL0fji0YhMscfCbK1GP3W2xFaBoZdIOv58PAz5X6p53DZeUWqGWBqgFppfa5fChhcx2I75
WNfqMLv6jU86dJYjZ+bWFVqdBYr17Uro8sXp8hcTbHaYqaPfwK7R7HSb9URZ8Q1JMqEX0djJOuA/
Lmva8LtdaWTG+ocMGIeI2DHLeTho0t21un7WpHPyi+qoj0mgVfaqdIdjHmPBK512M47xW2T6t8tf
oHODbr2gTOxNiJ2ZLcuNbyc/qTX+s+2OnZhwCh1JnVa+Tl5yxi96aMNoE5HinbtLqS5dl8x50Jmd
Tl4TMqVIKBrJUSmTLa75iyW9QFXmtUAhsWqn9N4kUqLQ30TxjQRs+PD9WaTykCRCrLCIBLH7nYLC
T2+W50oztwlXC6RwYC8QiRGs1Og/OJ2z82W2J/MSVhAX0SNIxDKDxq3Xhvne5PMlNttNOotjXnxE
VA9CUtTk+KajInCgvAuVr3zZH5MqXrPJPwj9px0RFDf5e72dDyVW6kFYjxVjGwr0vRnVz0ZhbBr5
UdBs7HRr3/bTevLcrcyaa26WJxggxPgWxS3arA3+hbU7P0WZ9mR40UWXNjv1YtvEJqLn55lOewl1
YZ2lx8SooJh3PWVBsGDt45w1a0rAQRvZ0U5jScqIUsf1pTaqYG4MdRYl94tPr3fUl2qN5Ls+4NP7
YoiA8njhyYYKMRPHIpx4BPwDoKi7RnDybZKVCkqInj+Di84tUgG42Gjoe5+lnT+xl1q+UU7WaYyR
sYY3jSu3SEepoPoa7Hy0vEl/myZ9EIoaSzLUplwjjcX1j8A/Tr6qL/PYnny2K41ngMN13l3hH00d
Nhft24Furu5u4hrIP/gbUbF1WOI8jWYDgfVGAuhZt6mgB4w0ixB0p2mf2rF+SuYxJySUmktaOool
tUE0JbsAxSsx2CIoYcOEFVGcPAst642VboAi95FYGtPDcpXcAh596b+Qfs04+S2v+m0po29WQlR0
1vSvrS43pWcRrlwYay8E18D+jBjQn2Cs4gBjKqkYSrp3bqea+yKyOmpTrldf3MJ8GeZGbavl0lKl
2wzEflRzeTSG7MkzB+uuz2t1JrTRR+VQEZloq8/WLo3DKMrs2HXYJ+zG7l/i1hpJSjT1NZwy8dwD
Vg2JARNT9mgKVZ+q2QsfNM3yggH97IvVS/RbaZeS/zqZm84J623nI+sl53BhngvtNcuTcEsSeL+p
EtPcxEM93UHjhLpiYXl8yJHfB32Mkk1zInbj+K7ci5hobO3o5Jb9OuXhWXIg3f7qNB6hoSnK0cAS
qfta9i613rocJVNtWTw5w0z1JSGsnL3A7B+ETRxYYtXm2XMrbnqVh4L2vu26j8RoeU+1Y1BTTmST
naYMmIYjrb1iywzwNnw0o2Y1y37TLK2eWqhtVxDMV9h0ztvQImmh0+tj7aePhh/BZopuFEjSjXTT
b64hq33qiO9I0F4srSArMDsCht8osLpaxy47MloqzzYZZktZcazdB4Lx3ioAabNZ2OukNV680QHW
VWU8gMJiJ01Mo1sZ+5n3jRZGRiiCE4q9Hd7ACaZEK1YDBpGmuzqkZNf9tLULSq8AJ5Yf0AlOQ6yY
js6Hu2TQhOcSrQdfcjzRK1ZKom3WCEAQBK9zWNeKEFuILtHwUGr+S5f0r3JOAT7bVMF/ZJ254y8F
qfBt1lIKaIMyQhHKRcf+UlLQUQvuPnquoTVp/hBQtibwp9sqkmzro665t1pabxa9ibSOYtQD/jee
um9dNf4wKpPw0tAh9d3R7lSOJzpGn0CrIWaLEUXGelJbwkme8N9UNglkXDbbaXm6r2Q28nKA9Kjv
unL81qfSYKHhUprWg1beLqdIB3HHSRX0Wk1XfkNqs2aFCiTzTlPfMuXecV5cjU4cB6BepfMkwge/
KHfLsWe93hnR6AeoZpLlTEOyIeyygf11QTj9UJfJ0R5C1vY26eHWRLBCWBARx6DJp2JplkzyKYJV
S9w9fBcj3Ta0ZJGrHQtp9EcZuQzzR30JM2iaoGxV4M2CBaS76vo80MlsMfN5b/PM8SOemfZkgh3J
S2L/Io5LUXr5TSxB6+NM+Cnivje3yA/8MdbL5IF/E7qCwLVi2oJ4o1Pmszu2qQ3mLt/s0CKyTaoZ
PnN3zw+VWX4uTQcBIWgr/c2w6kc24pmmOrSmR8BpO74Y7bAdcADo08Pyb+GBL58FLeszfxkpeeBP
XVO8Gya7s5bE1/HEBSYs5Zp6MSkyLkLVbF2m75UCt8A/RpW9fNI4Ebd8iYC4BXwWMaZvitxn9hV8
McmXzEGuthN7mU7IBcSwlIuetdTeQGnbaE191CLv1WNLW0ssYexLlaltXJscOX55U535ovX1J4LY
gzWn4k5i+lYrPZHhHSRDj75FebA9uSuAtSX2jNB2NE4y7J+jQv+wO8tbGXZx7qqKqDKqSWHWX3UW
UXrXENUzkwaRAufvhugjR7BMoOVsEkaNdAOWxVGk4FDScRHaziSMJGFLEquZrmNBCi55Kk42v/XM
xDCyGEF1mzKHNz+yFg8vjrKnZds/N7uxULcqiVht9023XnjT+mpM84K3GU/5ZmZHuQI+TJUuIozV
IirHzyeug7JZsGl5tuuN2iEKqc0IS3KA8Fva1IMKxBag1rkHCo671VaBsivstV5IoT6ZLAxnBWkJ
iLJvUl/UD2OiWVdnpsvvI5ZZJXxvnXYNqc8Z52jlN5bdfBZJ8lHST1obmKbXY5t9FMb0hs7EXQ1y
YtwqQsj7kfGUl6ILhnG4pe9evid+9uJN2rjD/0Fe4egp1itQF2VmVLu4dLMbpyf6F/8/EVCa05FX
mOi70jepuvaM6rpdhoSSTQjaipznL5/scJPF46Mek7W+BZefrqNsmK+qHt+8xLriBSYjtNO1k8+a
KXrE0NqurVi90xv/rlnl56ATTCjq8J3MgdZDbGUWE2Q4j9gNEEwkOKGyBBVZ22VgGgmJeLn2krmZ
F5TOrAU5WR90rfr6tWr8NyIwvVdCwZb0jIgVpUNLajdN7cWDwyQo4h0qmw7FOp8b824JkD3piUiP
Vh0/03qnUKLJpyIpjEBjTjkPje/TGFuKzIItl5XO7ls9RO6pJ4ZA20ngdLepJ4cTpYp8VeoCGXck
zMNkEtKuC3mm0jy8otX2P5TdAWp0Uts5eNTF91j0wGgbBrJ7SrKNETJMmDZR0iNiq4geSUolIcVi
jA5NZKR+gB96BQROympc48y1XOofK8vu4oiKOZub0bWpikU6tQ8cr2iP2z7Zln2RUd3pdCTCbZT4
3To33PiOkTligDXCkWBamBWHiFl6V4oIf0wzjpcoygkpDw045+msXV0IG3S9sj5+9tOUqHB8jAw8
yCYjt5Yv0qv7S69mO6iVUD+6AtrJpsjNnBTdsCszJlMEc8jlWfFlZHiUl8RMu5cKyJ+zNvw6+Ran
U77XepWe4jn+GIb4p66875VB/42yu3oJ58JrV0nDE2BQTfue5A0LRtNRIVMPkA+8WPU2i2f5LoZw
3OVF437yeYpN2UNaMbJFzGfkYq1Gkwm1aNEIlJnAYTO7lHkLwoNKtxX3SdyUNA7Tlpzgxi1WYewy
D6UkY+gJcxM23299lNC+YGdpGXS8ZLuxw4jivnJbWg4+0ao9o1Tot6iTWvXg0jY7eUvZXZ+23qJT
MpS1uKlId/G9WqwaolfGqd4WBqIE+hh0mXeVIJ+zEuVKCQ0/BBlFLlzItkLMyOIIzu9kTywHDKrt
dbwxq36PDmxtEl4Zjt0NHLMT/shTX9Xrop63caZYvxPn1hdYlFsz/uErCqodoeMUT2FRMutr97Hd
s7pwWlLEbfp15AKKouywj0UZ+9DiNJj1fR7qPv9If3eq9DMkM23VOUMgJ/aE0YB6ob8ZFIltVX5M
7WrneiUswI7ylHtjJBZNZk3sSq26mb34U43UR1uVPo4+jo669T8b4WzJuHjvsHvw+/EVOhZBJKqX
DDaahDzdm9Y59vRXAIF02li40hijx7lJbf2gzfMVGPBL6ockSOGRIMtFToQKmvNz6eYbsFUnPAxB
nmv3wwBCNPcO5QKt6VMQpvZT1tG4qysp4M+5VuCHjKFl3a+NfKDW6VJn7ZtPWRMrrrdT0KrpLbVo
DCznyWqeWObsW9J3505Ghy5K87UJfG3nmk1/5nbQaLG9Yd0O/o1jxiFQyfawfDg/rj5gqKFhU5UM
924nyajziLnzFS2/DMx9wZy5cmsxnRxJOp2HjQUpK5GWAw/BxGQ5E2YDvq4GwlpGFbYYfCQNJfhM
5FB1s+PkmGvNKHrq8a45uWsjpqtU5v7aHGzrUZuSF9vpH2Za2avIbCs8HXQPPznpYVOE3q6ai2uv
68AnxrNHRKefkgZQQthEb74WjfYUFewWe9WX5SrskXW4vj2vzMxe9+mPqfVfNEH42Eq0src3Wl9M
iM/nHZ1ftKoW2d12QfW67m/UwOuTkgOWe6P+LZ3KeOV3QFKz5vvSYTSZ/dxs2oNcDPBmHsM8utG6
fueQogYe70nMw65CSAHO8B58yjXx6RITf9Q3zSYOmWsb92fYk1KADsIKp4305bSa639ELYSCzHeW
rVjQRfssjW5pIp+zuGKh2F1kTrdCyptSEAdo1t9nu6UsLgkxHadzFg6HeC4OVkUYByxdP+7YlAta
SBTkN6r16Er1+6b3bzO3CsLY24ZG8o5CbwwmXrU1QawEDumQkIVicBsnuZOe+UFIIeni1Sxu55mM
2FzV8cFIYUmVM90KlZKFPhNuoA9jHkQCqUJYQqqdB1rqepu8dFHxs2uHYQdR1sWmWRobvYuyra8k
o1AZtRsz9rRDWmTbLCVwbBqHPd3lW6uwpksT+ilDg9iainDTfEgmtGPs3WMSDgs+UbaoyuwEx8yU
Wdum7l7p8VzLwoNh0o6kA8pYBrK0trKGeOsND2FBuJhD+tBx0JrAGuVLklv6Q1J1xhN5JoRwzaEO
U5lOlSFpfsFyPyODo+pQl3LviFxuEX0i0WjYYrLYtXJwjDwFsBwxxcVbirRbd/CurcG0Q+JbWpCo
jqcAjywN9E6xCVOtov+a3QwF0oLUJGQFJYe+keRWjbW+jx3jnqp2BFQlO0dLQzfS1UGAh0QoCL+Z
npbq0sDxixszdnbMXliu1ESQYelWW8z808K1brfj3KpNbfd3jd4f03LZLtNuX1og6xCpRz8pIvzE
m49SP26X2dOzzok7PnZVfqgTstOLuDm7RWKtGEDWXoxTvCl3eeIcLencJPH0He/xq6shBzGH05zJ
G9nEr1XdUfsxhq1a3pmhNhGUdPaj1RL+0uTPWihPXmt4q7Dzvhk1OXFWwtXD0Xvj9+amb8Pbqixe
2jR6GmL5s0uL8Ckslb4uBwbAiRDIZRQkcVBpm4x3QHpUlx16bXiXN25L+rpkRjLDvelm7xPNtUy3
NmXqUYprh6PKahYrqbnzIT8BffMulmMfWXSeyeglfk67LwYcID3ryiyjJ9rdJHX4SX7cGd3261TT
ghpx8/eRvfP5/OQjnfwlE7KNVlXbnFgCXFS8NAYaMC96yMomudfmagtt97pccy8ZCXlztiGKIdul
j9Dbz1XvI/7TUNKUB7MrNwUv8xRrzJ5oJpL0cS7UjhL751wWC/IUoDPk+NQlTVZM6I3tHwNHX34g
wvSGPOdRJebz7IT72e2pTo7bojPW3VQHJb+445Mb5P8WE1eepdyJ3fIYDe/GAF2+bM+ZeB4dB9bd
SyZ1eshLkloSCDPbDDQDUW6iNopJOq0uEerqMaKkCFkP555x0fv2FOuyW1kx2pXJdI+db13/h7Pz
WG7caLvwFaEKoZG2JMGsSMXZoEYjCzk0UgO4+v+Bv41HcmnK/8KLUckC0ezw9nlP6K0S20/tAEx9
jbXfPnH1lSeaE/4rDwkmaW1E8bFMQblUQJyvkByvR0ccSP86LOYo5hL0Pbfb5bstqmnvsWt5E91W
e06hyxXls9H0gckeGkKBK/J5l8TVTVRZt1If9r2m4wbZwQbT75Y0uskC7lu+ieVb4fPt/ck7pVHy
1ifjpUSCPtF72A3M97COX0bx1nYxq3JOq0DNqN0nleydCQ4EmZ6i145zRWIrVg8ry5TrKTLuZk2h
YyqCVEnWOQFZACNG/Oz2LnLv7Cf+HjQ9ubuUM2X1OOvkJjpuoMUwmHqZb5sxI20eWKI0L6kpf2Ff
AOtGa37qDdWloWWBU9ZEENT5uh+9W0ggsK4qko3/N7emqqxgtKlA81zeIAxCdz7AtMEwslUPdgl5
hKSnfYR78CCo9aqMzESSRIqdV1gpqYdcSo0pD2bVQ1TKNj0YZkW5D6eDRhsKwqnfWwO/05tHdzCu
+kS/05Dpczcg96bVa7I53F9JV2qIfbyVR3zlCEEcY+qdY6fnrlB7c8iCqcu2bVYGaaqvKd4fKviU
5PvstMx76w3iIJVPul7EXJpKmGSLMpgbbrguLDKojWGbsqzKRO6kmd1VzAnDB4weP7oI1rEvd3Nj
AscZvyxtgMJglA7xqmF6h5jjqSMpO/TkjoxyeLnaRnPFOWSsXC9nT8FRteUxtjQDojoeO8O+tmfj
taHv12rVacKhK1k+y6zTmUIPbQECht74Wmt3NtMzITtuTUA0cXnuu+qTU15wgg5JNO9oAheHDDL8
BmTVPpIgra1dR2uDxoTRCrXylRn6Ah1lXrMEGyE3M5MoMbS7OsnXWUfe3Ri2vIejP/g1L6S8+kEw
8YvJ2bQcjwqkZen2h6V9HcIZlmOJjheg0nR3daP2DfVzgX3WahqcjYZCCuvvDxunculMG9X9kEt9
TaYDx0SQknycJs01NzICSYszmemnxPOOROleGwSc9FpxY+T+OR4IhCnKt8Q3wNO5Web6z4xGzErX
tPOMf0BLTLMtPezJu7WqE84QsWt75pJLAwdbqm7tgjNvnew99uH/6mRmiiQ72uidoJBkJROjxlXd
zTdjUR4yeKQLDGVK97UgvWdd2PnbHPd7xx72UVNQgGi4XRU3M3DdSuZLCC/Npewvkh8uYZ/9sPiM
vlMdwoTtJSIdPs+Olt/jh6xOocGqsaex3XBsrqsx2oaCFbd84pSYUTv1NyKxSQbMTzRct1rjbgrY
NKXVX3uQ4Dru6Q5EsQYGkrJjLBYQN5Nft4o9AAk/UWTYCjS87lg3gKM1fhcDiQkoGeCVjVGQmP6y
4+6tjkIILy2A/p1qenPps4zrSbfpF+lPBudNJQRNLxocPTSsVre3ID9Py0REZcfOE9IoU1dZmB5q
FV71JN0bafIBEekhx/WBxIZND7K+cppq09bOvS3lzneMbVXLfaEX5zoatklLcDjgpiBUtzfnA7EG
G594t9RiO24L6yrJ6DXN00JgnC9Z+VTRjok7wEgdqp1u10+CogtmiQbflGx1iK+DLO4jX1+Psf1a
hzCgMlkEQ55QbzhQAWlntxkBqbnHYGvvlpNuvMHce8q6sua7qe0uaeYc/c7f0jf+IPn8xZ7CE9u3
Cale35bdfKLIPI/ABMs0KzPtZ6WMX8uLEPhBU1n9KijD5rY5m5zOevyceCPdcvYBl1Zd2h7GtNyP
mjxyx9mkRn1H7QH2ge92LIEJUiPegtTuCw1eT5ZBjulhtgyvGJXvOCMJyQOxj9nMyEPazkP3BMkc
xjWs/Yjt26mrH0bLWMqsP2RN+VE340cjwYW0VzeBwpBL63oc6m3s+Byz0S26kzXEum1scdBE2QOx
axXSgvbGa7XLqMo9h81en0roN25E8Ie+BEB2P0ZO6WkJZ0V/ilDDD/8aoLeSE8c1bbnSurlaeXyW
UVmPxgBMJRc+Q9idOraqZQ8J6er2tQKh09JA4pQNjx+qEOYEhV88tbXisEfsEJK9umLwLr1M9wVt
LdXKCqRaAbQmt/RkF89/8RRqDUeyeeztjpVmPygOVUNPfjWeka5Q8SuGMHyeddqCi2c4O43xNw2o
Gbxjt1xeurRcL7s9Hsg/o8Y4qFnOGBEAJnUi2w8ACJssrS4yshJKQePZZwVzepQ00YjMGKSJV0V9
rPIIhvysP2EUvp5dknmHDKjUK/K1T2JTz7sXk7iT1aJl4GaDjF+c9Ti7a0MXU52UDZ48ahWDsWbe
XUmSw0p06W2dx9lqbMZmPVohAos5ToMqrbJ90ubRTVjQSTNbcRiH0lrlDfC0NgDvpnzDdg6F3E16
7ppdp20ZeIobkdMeHxSeED53/MrpjoVbP8Y62fbTUlFkVEkmjrGIw/1kk3RSbuy2fVl2vSiGddsO
UTAQPQM8YnOrYb5gkQk4iK+NBoZBqYEuoAihNkMXBj62O2pDx5t2UUn4reh5T6I1K2qn/Ow22amo
sGPwh9c0bKOgqZBM9NLaL5wXHHR3pEggMov/soeEXLrBMwKzyang0HlyVP1oSwylhlyeWpO9frJG
61AlHPd2bd1pbvWod74e4ER5IOHzhogdellmcnIdNklDJsA24bbyPP7rnCfTKuujtNVmVJQ4+ULn
8rne43tfl6dhJLq+aKyGoxs6gKZp+aYryldFnE1Tyzu/gAGverAG3VMO1feSITLfZ3ZF26v4KCr7
knnNiWszbcCs/ZWYdGK5wh9EnN1A1L6Ka43tHrPGKbzWovAaKPbkKDgNYsZzX3KtnJEHWEV1uxwI
ZV2owJAlg26KueDOVBikA9aRfJCuBeMThudUH02OnLawj85Eq0DlG18TB3MYMeoTpIZT8UEhUzGS
EacNyZIqXy2s8zmbCW83qDJhoVMM5LN/paV6SWdRjXxDyYPfjDYCluQ2rOQBS6FjVvawkaacfHm6
eIMZXxPLfKjRCY8sxVQQ4JQP96bv7IXodwB06Bxoz5biFQOxAIbJPuVK3ZFyTAlNUnCMXQlikKvB
7H9lZKRA/38x0uIFCtFVWAPNQeAh5dgdRTDEiblyo/RBIHTdjfiIchN0qnhV+Xm9BgAnQRwc+c3S
O/u+H2Cf417EkT92r7lTQtWeFfHJ2k/pJMzznpyVuHqEiNQf42w+loWkx9H01RZe8pNmkg5uLCA8
3eU73fl7tsBEYFtqAtom18io0HKXRZCHMPT7HK5WHoasPCNb0uIHdzPnMRFP0i1BCSBZ9rSmKqfy
nusEFwR9zpObxQiT+Ggv5ZUsWG6A4+FhuYhe0VvOr+vBKI+x6GGCmmDzwKkWzYWzKGsOD9I5iBhs
b8cQcZZl0Dcixmtug4HQd7UKYeYS+gCZd9fk3biZaQq9+JGNsYWZFXfcuJwtCiexG3uPDpczzt5f
XTIPzspxMZsrk5i62bBYoQtFcJPYTrrVhFG/MvLVKTOc6QiyST+sQYuRrkau2ycTzlBg+Vl+L0EQ
kWVE8jK7dCVi39f3ndc2rz3JpxttyawMmyZ8dCyt2aWRxq0iLAgf0P1qW8VKJ2ogH+98vbR+AOwA
VfoDKx6jhQ2WFu2q7MO3IYKu0mjQn9KpOwyjRlBO0VQI6jzgE39UBs7nQ/KQMhlKWlpg0+xULv41
s5nTIJaCi6GZzDfUSOrUYhF18gbr1qsLsdFNd76vzLY+l0b6btmMQhknOF2R8By0AhB9ovAF5xye
GqUBQOfOBgTmI620jE1+TsFwJvcwO3Ayo1ZPH8I60lhA/nKNLZKc7a63CGKqErWNDJHDxTan9yrt
nL1V57VYYe2beKSKqfHOA2s/proVjRfU4l13DUBrhdsSzQQOzAZldQoe1XPAbhz4qJzH1Qf9iOKq
ioz54tG6RTZFwqhRje19O8fuR543HZI7t31Tcx8LtE9zvRXu7N8kBScyvIZW9YhidGie5hqP2y4P
UHoUp2mEBzx4cXJy9EZtqnAc3238lY1tPsdavMn8yDpIZ/SHrfCn596yUnrWHhm/s2kWwDkRlyir
yTATYJJGFGPYGQ2D+zJZpbMKNbO/Gi0FSrcQ/72QeAmmdFQ+jrkeHmyhZL2iy6Lddd1MwDjlIYBH
5wwHu0xRhDCvp4fQhQRGo6J7LGQkAkGf596O6F2mvhGqdVkmTuBl7SVnc3XWaTMT/g6L6q7Qqp4U
p9qGQ4yT/TqVg30pi858m726RHMQYUjLm10sHABjYME8bPKTVPZ0Gvrh1a7gLuHQEfVrDdcmKtKp
ktklAcOtWbQweNxF3wQoqa2gW3VTkI2a+VbNRvuWpTbOmFlEZ0O6evmY4URnuLHY0i6yqUcyZ9N3
PmTtOOmg/DbYQrzMY/NrFuQPiaKmCRZ2DmolYHpdUzRTi3lVp5G/xvpMXw8GFUWhAWAoRVxVZubV
jSYWV4UhImPQpPGxGon7Okko/PMq1wtn34WhXa0ZSve20ukADz3baN11yQZwM8axDox6a4T2cJdm
mdA2CbmaMfCUhcHpLRNN27eTwN1KNPV9GM9iOilACX9DnhQGfZkVVh+aKodb7moAGBQZBvUgaXdr
rxT1uk0G6yWC/JJRKvM5ME6hJ1LSk8a6SBOrOsvSgw1EEaRWNf7SJabnKHqf7AEya9CNSdPSPNK4
XniRB+1i9DHVsvtBBpC5hm3RtUh6zGY+9FIrtpVEmxbrBMo3wu/4Xjr9IOqseCuRUDg7U0+swDWa
EfCxzXC0CesDzW9KM6HrG1+G7l2Ls/Xr1CrrDdMof6LgTzHfyoyOPjcHRCt2k1N44XpCMLlSVRmi
rpgGyKHVg+a17VNkmf1z0c35yekLeSckF9hCOMWTRucXQkIcxhfdDNsHKZwhmAwgRBWakDBSjst7
btPYYIoSd6fIy15ZnVznCzwDfFsuRhlcOFTnayvajD9LdHlsggZU30zct1HeB6PXINFs/Xpt1NZb
i0r3ri1HqQOG9C1FhkYx63ii+DWGZk3vxOPgH+s031WAu2uZTufEQaab151Dxwi1bJ7OMAfDNAUS
UO/QDV4z3/9AwU8DNEON5ERldUXUqzgPVvNL97oJ2Vs6YkuW3oHy/1WIJNrNeN6tm5HrncZWjL5z
Dvds7uENfIeF7pFYG63Ws5Ouzf4JJQWUmXjEaQxiA/1OEE7XRDeceE2xSZoYElbY+j8E/cF7gn1w
uoLbuuEoCLcqxdWk9Ixm5Wo4K9KVB1Zno4LJSIVdiXmALeTR0e0mKHWKtqfS6FdGSZcGuB/acAmI
b15VGkby6XIDtYS3kDoNhwhESI4iQkw5zqJdpR1vmtbyo8/Dx5FZ5NXx1ujMy5hAdXO0QDPhaMH0
stPsygGCaYRBc7Q94dryZLc4PgpR3NHQrelUNHtmqHtKSYNeGTphhEm2ATF6BgnbSGzQqIWSt7FP
b4wQwqw9HqZhvsCrWvoZ3rWrj5KqRqcz66TnrACbwrbtjFvAvYtmxO76Jzr/D6lpkRwfcwEvnZPe
pS8OF2haMPrGK8tbVafB8gMUh9eVbv6KlXWOSy+wB/vkKoh8xSIPAtSL8/nUpfm11VhPymMJye6l
78Y9q5IeuTgMAy1PUVaUuPLBbZweJM3sjlY5tyuX+mUJs/z7I/Q9ZIA5UcdOq7fEeZENQfatUd+n
bQIpdXLQnMcDTUdYocQt/M2rl611MxbauXAeqSveuooTmFziD61vKXmTIg0ylroyYE4I+xKVGARM
MjWpJJIygD1Ee45u2cLFibrq3pnsXzA+VyPiN2vycQFI9jbFRAHVCbT2lknzIw0BIU1TLZybdaoB
ynUTBj7604w7SafNdwg9H3Op7hJZ0pQ2AiMZfvaiee8T7TlqR2KW/Dzw5mKtGnmkwClXZq+/s8ns
k7G4L2ptL9MZjqGLMAEh8kLXj22Md9HHKFpxyTielsfoPULrZfur6RaNWJoFywfKZlDhPnqhyvmL
rBr8RZXY96P7Y/ktbybm0EryDbESULuIoUfLTVsWvCIrhwAjh/VQanfI/QO/BXot/OvMLknIA5iS
4VbkwwP5w/CvjXZd1DRBennk+NA43OLHTnbn0W+unaniptmGz8RrHUvkVsSQ7vHxXBnA+1XkkSbW
PBdld4U9yq4sOF89/weZexQe7lsL7rgSDaWIp+hM1NXR9KZjXY5PC5qH4WiC6tO7klNb7stG37Ih
rNsWT9iKGx4dB2GHmBkq6w4LkhORds94R14lMQVjJiA5W7G7MfL5MGfdTdOQo8qxZu7cZrydF+wD
d84bfMkDc5SvjV8sBt6iirkK1/VTaquaRkP20ib6PnOqa7uPWN7GTWSVR7l8JpwDsRM4dZB8pe9s
/Ywm/0LlbjFUXmD6ytkOWMIaRUGqWhU+67pxgQHw4hu9th4jC4gtZqevQyffghv4V52ArzHk/b3K
wjwYSu85QlmGB1T35E7I0n2hIc8W2g3aCbmatfkttpI31yRCViF+6rrhkCfNhpwUTAq8G9UObNF5
Ohyg8v6Ie4XGPDbPqenA9XQw4u1Z6XbjfkQ1BXVXhC+mNUUQsyssBd2NDIkMNvXaXOHu+J5Dh9ob
sdrT7N1XSfgUwatbjcNEe5ON/EoMcbHD7j/fZ6IrkYM5N1XnXFe2f4b456ukWcvG7BdGohdrp1Im
7Dz1TqeX4YTPeWFtZiD3iA3KsL0tvxnY8Ap9qKJl2WwwM4U2hLZ6WRxuO25MvCJWdsNu6aGbhOMo
UOApNt0otd6qfjnITdoAyYHzPIAkvhtTpP7ZBWEYy2XeTjq02dg6LtNbo5mbFPZ5LCWXY8BR1ZHr
2W7ahs61awep8Yph1iatDDR9WCQK6zSzPSPQW5T5E/hmWig0mTM3RfTnsDM9+KkOSb7YiV2AY/08
5sC6r+CgQH1fQh1AFie+Mc2z18tImDK6altjVerWg0/TA35qdiB/9WRo/rkcEBZCp1T2zZhFzw0S
RNvPNxSUxPv5O9ww7kcLbBGyCBc2gPrx2U7DrYYn32jfVKZ14yr7redlRFfRVjHxpAmflQdZXU8o
7Bvz0IG7R4D0iNlWNn3aTrWH0u+2iwbRzQFh2Wt4taKVnFBPEQVG5JU4az4tZGL8xTb6UO/s7mn0
XpoE0bLR77vC26L6WYUTboFLYmkeKi5ZcjsBb1nwkJc/yFtlcPe9vqFDB0Fqistb3bSORoJtZuXF
x9grDtzWAh83nd7VLugGN+BcJ+wzF+/mwxiXF9tMz4V+w1myhoGbwCJtxSufrauulg8vBjyhsyYw
iB5Yxm5K5sNQ35iIh6u4OsnBwIUVHvhCyGq0V22MaV2nWyn8H1ZrPnZF/XNq7WuYm1xs+eaYGAwr
T1pm2EKX5iixZmlQKNTa1oOYvs8TpgdaCzLn9BClR3w/0+de1JLA/zk2H+pVr8IPV9e3Ld3MHPRw
vQxJXvQ5fc222XiFiVZ4vEhtfu0L686aip3iKg+TARi46W9S6CyV7swbgW5q3Q7a1aQgGziPWu9s
qnTaZZ53brQ6EDNrdu71fcwJlZvpzoUpgNA7PBizc0/EJt+QO8HoUCDH8IpZJkor9hotYq+1A+lD
brX0FRyMCH+CdONn7Sup1QeJmKdPsqAb/KuwpfJgxDF8qgJrKrcLJjDYxXoaOe3Lpvqp+0SO0vU+
FCyecfS2OggSR/Idd9373nYM2uIJmFptncwFuuKTDMmwHwf/LtU9pGszUbb8DB36xP9px+Bx8cag
DyXLp4LriWHNR6XKY0lDxuCr1ZxsG8pia4i70Ef0a9fynPs+hGQXtBYl6Djo+PyEXnLAbJ5PyiqO
kK+oON6mvbblcrdjAuUSCqc5uqdFD9U28bnmVkwxeOJmcj1QvfStiQbA23aWtc+b/ErxdzKJKwjP
Xj7X8rMxMn5UqI4Bs2kwWzA2+xurTA8h42vFxDxPM2hkuuHHdugHtOXBk/XNMuwmg+knEW0XtMlj
fR/p7q1TyjnQ0W+slu8gE9lNzn4HAeIqNdNDz4RKeAFNz+8jj8ZUxk6e8pcY1gKS91wb207hxmDN
L45WXLkUdIqvao7fa8IqlnFYRtrX8qMh7kGlsTWd1Q2sMsRRNHBh97LdTaD1yb1jyZ0GCOvwSQ1T
HKc+DuDMIf/L/uoxNCohIWSZ/eQywNzeaEBTwsfYNfgJvuILB7BYLc9e/q5Lt0qXCNVRGNFIbNYC
phXl2rlAlVAU8OBMcAAAD8rdrHi3xupnnoyQu+c9pTyGMjC44g88OhaZfZiXx6xTCJM5473qOhu3
mop/Zio+IFOBGPEiXS9YfnkRC3f8VkRqOfx+KtDoJmdLcght5lRJsD1WfL1c6IOQlWVwKeviLtCz
5NY3ZtpfkPgQdiEGgoMh2HuTlQ2XO8prcHLwt2uZQ+o32dsLt8hWdVNAPucrESrGXSM+cVU8ullX
YLnEti2SoxZS8YdtjOlv/VAn6NTrSjs1s/mMc0vgsrHr3bSHlAhUqJ/zMhkYPqxqeBmWeX6GpCFW
LGtE5RJqztwrpB9YVPRz/JhZ+e2QwNPVwGqUbdxqvIKasg/8QXZpGh3zLpq4LWXTIUX0XgFcBClo
yXoqrHM12hcaQYTVc15NaXnd29WjxC1l1YzqFXfnsGYf9O4kBLQCI2Wnbu7kEEKqpIsYMcQub4cf
C1L9QRzSXqdpX4udlSfeijyiO2tGXdYkgYU2LG2GHRUj1ik01IayeAldKVaxpu6zobyzVXRtM/og
YxnGRmX77Lv9qif4O/ZNFYTIdta6ndBQo5bbD1X7RJL8S4EUpG/x4ios84p8gleJX0XNxbA25+ck
KjGi9GjeOG01vdppe6ldmIqoQ0Edu+Y0uDXWnCSGj+Yjl+fACqcTtQu9luY99iL8EBLkbDRKbgpb
nUyqFNhR736U7R0hX0Qirqnzb/HOd1YyRtKRRY/RnG1Szbrxy+6Qpt2OgjMQ2BrhqL13yowG04gq
3AslgQ7eOorgqzZ0gWFgc40iDHILUtfcNOg16L2/D1P+FJb5VWcmN/gYbg0nesi1/qASqDdFiP8U
Ed9XiyvRYsshak4Ixa7t9SS994bcun4DXChYApgBG2edxURL57CAiBp/rpj623Tqp0PXqRItXY79
sKN2i1mYytitU/yjsIKx6WyD86wyrZWrNI9y+J5QcDDoebFLjnIBDNmhflTQkAYH5nUZPeAXdjFL
BVk3w6qtN7pyx31IrufCwK1HeOekBvkppX7J0f55qmelOxVwS94vvJJwXfnZIbbdZ9SVp6gr8I2Z
7uqRy6a93K17uv+AvYYH1QaujeqaG3cez11Sr12tg+DqwyYwO4d9LmwkTtjdVY6z9KqaTH9NXy1I
mvKq1vV9a7vcyYwr7j/bXNc6uFH9rSVwSqNjfe4L87bWhtsaRwh99kEzrX2R2hvTJTDQHTBON6qt
iPWDNi5+UQBauRfQTd9peGpSRgymi2nKAkSnxV0HndpwSoIeOHbIlWdnzFeJm+9LHFnYTXssfvjQ
WR3URvzhzvpKOo9+Wz1nrUH1NRyLLnsSWfNYYXBDO2k7ZtlVnIynGruiSsPAmNOo5CuHCQufq/Y3
XHCeaOKepx79REMZaAjzoPiGSp9+3IJ/ulzNK0zKCr/d9Q6501jXkRO96WDar3S/vKjUecc5dqPp
KlkD1B9iOONOne3K1N77jlZtYxNrJoFcxYzgFLfmOUmhhX8vav4i/6feN0HqLFcH+3LNT/p3I1KO
HGJ/uqQxMsJtJ39FMQzVub0sbxWHsACb+v/xTEd3EcD/z9Xhk3Bb0mWJ0bmoywhxbSqY9BHa/vS1
T5xTEbM3IP6Z+z+otz/7TqLdxhLcg0vuYWMKS2qRrv9DLj6qYeFez/2lSI++cS/tF94XSBvqlvgY
m3jLP8n3qzd9CJb89P0wf9WqLw+nKyewsSB879Mwe9g45VFh9ZfRji4CpUma3ajSfujTKfj+SYLX
+Idnxt+vKXRsuAmrW2zjPz2JcAMvtv2uv1CCdLfcEOZT27V/8G/4OmtwtdSxnLWFo9ue9Wks20zZ
kQ18eUGWZ5RU1QgGFzlfy9qda6xhJCxh9Yc3W/7opzezLF04jkmuo2fYnx4axhndfDU0l1JLtI1V
wY7nxgqTsbXmP02WZZQ+PcvGqHBJc3RJkhWffAw6Le4L1w3/fkHb6REk9o9TuBfjlUm2i9x2Gr6J
umDXOdSDWDX19IdP8C8v+9sHWCbUP2ZrCit8aOOEZYiaCOFZfcmc7KI6/vH9fPmXr/K3B33yHLHg
Q4wIspplWUBb3M0E+eiGhqgHqm1/paciqKhDv3/oV9sNz2ba6AYm/SZpetanWVo0ZpnPnbaEvlGM
9TZkTsQTWlzg66OfJ3kskWV3/DhDOPz9s//1hYUukPOJxeDl0wu7OrZmtscLx/4Olhrwhbrt6uxc
VGf4Idcj/7Qh3P8/HmrrrMdlA/LEp/f1+wStSPW/h6akdIR9/qOEq2gOUF8sOGbJD6Ns/5Cc83XT
YYM1DOx2sXG3edff51AJhOvWuZwfyDSO3ybLQJGpK3UgicbRyB9xqz8M7b880DKF8C1cyw3H/bzF
Ov5MGpU52A+S9kLUjU/4T2HcwRU8fPp+PL/ucnh+/ONJn5bHklvfSkfZD/FQyX0qi2stNYo/pJH9
y+uw0yzbDT19E3fY38cvpt9gF1GNBqlV8jAZ2k/PxszVcXoaDINlohL//q3+5YziGLaE7oCkCmJM
Pp2MwJizDpFkekA5R9F6r5f2qdCTrbS9FG6Vvk4YzGxa105L1yjMnrEJWH//Gb5uPEuUqmlyPJP4
Bkfx95eOLK9QJCKBV+tbZguZX9mNnKlMv3/M17H1fNwbCctgcG2G+ffHeCMqS0fK+oG8CAwp6GCi
Ew+tSa1b0f/hlT756HMkEqPMmvMdh7Q287ONVDgZVBtAKg8ocj3k9mEv94gpARF+WGkOWPOnSOCv
W8zyQLI4TPQkvu1+WngSNgAmOXHzAOHF82qYkD/gTa8U3EMvuhao3Ktq//14fl0QPNLn2KeoEq4v
Ph2OpM/0IeYVzYMZvxO29gw3/U8BVl8f4VMqYqMFpOjiXPTpEXIsHPgyeMLUbv4eLgaT5nT/X9+C
lCgOBVhJnstB/2lZC2su20bU8sEYoVKDu0S7DhLs9w/5OsN/f8gyXf5xtHbTIHTpFPKhJuB6dlKx
HUSOOs10L98/6N8GDPYHLRTd0vFE+jQNcI7nnpzxIJXGOQdqkkMzUu/fP+TL2+CUj+eSbWExjrjD
/bSQnL6qLTwi80e9aN/R/yGZ8EYdbXL28F8fhNSPyGidwBrna2y87FrYl17ZPPqy3Wkz8bDp/AyC
/f1TvuwLPqekj/USO65lic/Zoo4x58bQKwN+rXbRxJFW07ZynNVs/8Fv/+u4/f6gT7OgxvZhNIfJ
eJiGv+k92c8KHKRr0j/FQSx/6LdS0rd5FxMdqmVwv/o7HO0f060Ubmj1osat1XsmSOUyNGsMu7Ym
JH2ItfRY/vMA/vY48/fZnVpONA81fpwVos0YEX1A4pgVmHNOR0n30j/s41+2uuXtIMiSIL1sdcan
TSEcnQj+Ylw/1mS0JYSSRihxhs4KcAOp58ch5ADBRPD7d/x6TvJUQAWLOeI44DafJn3Z4nTqdk35
KBbXIPc5CT8iOTKg+SNOMiuNtBitHjG5+hjc54i+5/fPd/9l8pB76wiySnlt4Vq/D3KFA/tkNG75
KPMW6TCuEOjHweQ7ulxWYCwKM0OL12Ge3Nd6CJzw3mlJtRbugGWM8OinoUKpo1pxgcASGAPTrenj
bRG3dA+x3jWc8V1DdoUhfLFqlTMfkkLhRNIJlL8REHCJ9MSpc7ryg/ue6e+aemoQnCyCzlGfzspU
OxOHFthFQLQx7reD82LQ9ndhp62NKKJlVCGyL0/oYBdog0t4Z0YfrTldWHy/kD5lwtkvcqXFk2lh
iy+txjQHeAZr1PL2GHrW6xCirs1R9UWE9IW0xelIYUTRhcZrJnvEMa2V72CD/kD8BfRc/5J1eDdh
51Fm4R+W85e9ll2W3YmQJIp6i8rw92+kMcNUi0xA2ziLurNPeOlmInjoDxXhvz3F4YgltwJj+S/F
UVLBlbM7L32sh7S8CicNtX5Wfvxhdn3ZMBxDCOoi829zQO/TsTGHNmysqpOPiWs9N+D8VoNxeAsy
J452U71+/zTz6/7kkFFBcWR6+pLp/GnklCEbX8dH5XH5hkvb26e4PqZv9Qgot3CffHdTZ3ClKrYt
hHo08mLQef1mwF3GhpeGHQwNBT90ryNot9R19E2eoF2uYFkD6LN/2wojkO33H/vrCuRTW7RthMsq
ZOv5/fuW1uijPG6rx8nNxKGZ7KW/mma7fMKd6/tHfT2SXB7EjmPCBOAW9XmzMWf0xI3jX/Q6QnPY
/dCVC8mctkUOy+K/P8vzLYcay/QMDsHfXwvCllYm/uRf+pBE3yK+adP5bKHJGm35h4Pi6/eOyygV
KqafjrGA1L8/yhRGg6xb+BeFawfiO6zSMJFqFlMrbPw07Pj+86uBp1A9kPrC3fDzCsUiP6KB1oWX
pB+uOwKL4cEFs91vHJG9ff+or5OD5yxFCgEviz3kp1ersjm2uYTbF7uBaiyL7gYHkyXKK/nD6fd/
nJ3XjtzI0q2fiAC9uS3XVWpXRlJrdENIGoneez79/6X2wdldZKGI3hpA0NVEZTIzMsyKtW4ZshTK
p7ZIDx1z8g448HhZQ6FqFxCaIwyE0aujyheGPJaqNIr4yddRhE31wNJ1nRCfUzhZkqJGpRTlhnbh
e35KwMzzrfJS2jAi/+hBw+NIFdQl9b8gBRmlWqrX3Fjnf2qXZBeUxWZXwGu1NE01+2IyC41OA/0a
qWR2DozgUulNeLf3C9WoRXNM6NiKgzJbKOy6KRUj1+QGDA+QiogziYRyQuQS6fpCIDFd119jJBzU
+IhgeDmu70BcDSZEtRgbx+hXqx5iuXpqO+/hY8dRWCFKEapKlqkx+X5tpSotK8lTH8I8yaULLr26
mb0uFe2jp/GvHT7QXwFMWpYTO70Oz2IyRtbFrGIGzUpcNqhZmOPFVNL9Jd36ShTR8b06ma4xPRBQ
XkHcZLGkYkhQHsoAOrqfqyr8k5jW0+CD7r1vb+qD/y4NLSSYkSlpm9OASyrjplAGsbR6B8TkV9x9
1XooUvvk131Ds8oklqi+8KRYENuRwk+OBFofbVS2tXkpGV6i5Gulz7AH7JjbMl1484td2eqvSnC6
b3a+nwrtFw4gkQWV7WnVngEyz0HcgJYx/C5ePzzrxhPd0C0kNxKCLfeNzcJnCq+aQZrNlzPpE0w5
nxluSDIQF+olgGw1QJu0Vw9Fumv9z/yttSduQiT9NNofzrCwzmkA9R/LFJaI02RRl7m+CqkrSjRZ
r17Smr5WpjD4KQfy8/31iXN+5UIUdHIhjtDo8gh99skn1OPMBuwuxxeY38B3KV64j+062lsJUvYf
NmXTppXRfaWUjZjY9XrGODECmet2gfmNoWRTgs7Lg1E1kpZE+GYnhAoky0KonFeNeuTkAdD7CraU
Af2oKIAeISHLkRmVkw0DQnZ632H+wRYP6oU61R6KxwSF1uzGdV4cKpFlMgxbgYSFPG4FNWEFPgT8
KQH/R8uOwhy3TqWfREZnTzcypwPhhpqSnGFoYFoT0QytiU9K3C0cwPk2khz89Vl4dlDuEx+ZKGXQ
ZMimnOHO+6lojO92zqsrMW8RAyiztAVz86NILCfqnJQ4DUed1v11yG5bw+/cc+gloE+Jk1XjdyS7
H3WPIoZDfZcIxOCTOWLV72oMet7XwBWArzOGvbY0/wfI3KZmntGCReX+iZ87D8JSx5YNWhkkKKYx
sTWqzP9YSZlf6hE22OZgGE+S+q+qw+uqXJj8AIQCMpnMwFOKbcCS79ufhq2aYtAfFWIAhAEQ80xu
XCaxB1oaxBdNbpnrKbv2mYK1w+QCNerWkpSHegR12mX+0vN6Y+UGf2jessEAcqf9AMccml4NbOYo
zQOB0GoIQEaaW6DtxSBiZzTtbecwKsWDoXkLJYeZ41QI0mWiZ12hZeVMH4g2dyq3tCTvAhL8aHnI
1pb28f7Ozs+qMIFutAmFIXXe6c7WvZSNjI5dQudBH6uvUXEILGtBXXb+voqFMDPHiTVEJ3x6fGje
6pkeumdU4mMT4LOPaLyegqqDWR2Jlx71CZvY1nGozdafQzk731/m/ADRFSP6l+nriGL5ZJkl4+w1
uYF/GZLfkCzwLSGe2JTDIYiQsLAXKgZzfwNJEqKe1EyZ8QSyf30zhxyZKa8a4gssQcwNqfvY/A5P
JefTgetSPdxfm6bOnj7LAGOAJ9WhM+W4XJszctPXKbIkZ1Vy2jeI8cuHPBy0XxpMFw/DKEMSNKrm
2m3BJI95UF56JnE2egjD6di0UPYgtgeUWYP4hLLAF0JXFz2yFFUfxynPbWylm34I+4fAzMPn3kmj
gyHl/mPmMu9Ss9lQ/eomU6lwsCNToq2byo4eIYxGsFRKE+CLmTd8+KEiqNYs4nQefcP8W6t75/ss
L8tqW1Wyc5rW30CyrIBRfunMN/B8gGqDvYb37Rlrub/Ts4AUhQOKuaJKY2noGE9iDKtlCsEtOvlE
dPVUScw0G0CiaJ4lUAGbP+8bmx1ZjNmgOUzFwKQ+be4YXSWXkpVqZ3BkXzQ726hldFSb+BuT8l8G
aL3yblwweWN9QsCBpEWj3DVr0MPYn0JNb7Vn34ASFZpU8wEEjbMFEs6YkQxf1f0lzu6JSqgi0lud
KjLvy+RdHoy8pNxRKifgfAD7aZrV4R5urE9a8wO9tfvGZp5OJawBi4gb1y0gLJNL2ZlWp4yIo53s
CLb0OjOeGur3K6RN//0fDHEPSSToh3PJrq+jBfqGMeOyOcdu1MNUxwR7mamFYPN0VvdNzV8nVbao
edg4bmpiZErXtnIvsTrAoXyxFt2vynlCPmQ76s5vz7cOdTRC/JTuulKHw6pbtX3vrQo7WKjC3thY
m9ILkQb3QgfpdP0bMsqIQyBrzdls6VobxeAcEl7inZvn1vb+eucHRuWuo8tD+5iW7jRgzLRQcmmn
ZCcaG+lLD0fOIaJQBpS4hZQwr6vvsh6gEHvf6vxaCKtcQtp5ZGnTeE7RMjnIYbw/KcxAbKrgjWdf
jn2HOszuf7BEMGyQzhNDTiuBthlUTGX2+kkpYMNoks85mAqYOTdy3Cw8/OJRuMqXVBb1zpSIPd55
0JCxSC1DTPJYl8EDc3YicoOaf28SPBLvECL/NHJpYSdV+aZVNlO2VAVhlclZoX9QFxV0mCev8r5Z
dfHbSPet/8f4YjB5KMHp6AwKbFY1Mov8JFFjHlwVWZF4EwOCCAgwFcs110YDgi92Y/9fpcq1Ba80
K7sBT2Jr/vsjxXl4tzUJ5C161FvJKY0a60mLYyaN9TQ+ZHmMSqIgOKz0eDiojoW2nitbEIhDmU/l
Rd7cPw7zm3X9Qya3W7IqTfIIu0+dhXuMmgewdmspMhZOnTJ/arBjk5+bonJKP/l6wTCf9L2v1um5
brp2jafJN4rjMmsQhHiPntBeglMAih6In/9kgwRsPIpdJCY4LNFLGub9ZxLz9MHUJfM19trwMVWc
8pQm+vhcF2m6hCO5dXZJRqhjk+eLR/L693pdVQ31YFSnDBp0GSpL6jUcXcOBzMsFrQxL+bC//ylu
bJElyubUfGXqGFNYFWwgepT5RX6y9W8QUTIBRhuueFGhi86Y5JQ+Ws0Ai6MjpWQQDgKKmN6T0ZN9
E1KI+kQLSDFOsIIn5fn+ihQRrUw8gKjI/wc7AuZxUlywpKEoC7mSj5GE4kWW7dzmi5/k65SJyJhi
cw/biaKpay/4ZTqHuEAKFbqu+z9CeJnr3wDogxWqTFtQGZpGyv2gqgklo+RYKurBiYbTKAZQ79uY
fzpsOALuTJ0NhI7Yh3fXOYbep2sbSKiasXM/t5D9rOu4FYNnaiFtctlXVyVjl+eyccYFJzt/r65N
TzyJF9BBtxurPGm5am+QXWtprcG21qdx+6Q2ZkL1SPMWHsn57dBI02VbBAYUnv/e9nfrZZBbbb0s
qk5Up/aDbIqrEcERFKt7X5GEY/cd4+H+Ht/6ju9squr1HjceEmZlLnknu0OjODW877n5cW94ta4p
at0sDIbFYlgqRyf6ZBvxCwXvz7LdLHjD20sBjATJLWHV7A2WTNeFVyg69TEE5Hm39RgnvL9bc78u
VvJfE5PdGitAYWYzliezNr/Xhf2p6kEWFwvf5Na5F1Eo0S6VQ22aFmaqApFobpcnwe/XB/ouaxsY
Z+UKOlDgBRslEKDC1vnxvyzu/5s1RAjw7vgxWMK5bBV0euUhWFdmXKwJLRDaCkBL3Dd163qB7wOW
RmEBibZJNNHqdSvUb6OTFmSfXBMuNlNxL2rTbXvJ+1xKzhJW88bZAFxLRi9mJ0Ql43ptVZe6XdW7
2Ykhc0HnbaDoXhXD1/vLuhGAUH+lpEUVgXdlVq2Q5UAPW61zjnbbPjZBAavImH8atPalMvyXwoku
fqIIXRB768tIT8hLWBvhlyZumQeIn4AIJu2Qae6ZFVXbwEduHdsqPUep9zVSfd4Ib6DappdLDvrG
dQD6CgGFSVAva9MyV5FrjI6HanaCl7+GM4hxuXAI9p5ZLGGVb1jSDKI7w1DJqAnQrr+fZflGnxmS
dWyUBoA9NAeKC2O/n6b/3v+ENw6KRmorK6RETC9N37VIYgTYhgznKDVGtW9g+DpAMBU/3rdyYzk8
aYaojcrU76bZH+zlkOUUjLsCiohPnZLrL2UXeIe6g35w4a4pN5b0F2dKHY3wZ1aM7BV9qNpWMY8d
dWfGd5L6Z+yAUE5sG04iuQKz75S+v7GZHDiABGqfAJmEJ9WqqkMJw8oeMjGIuCF+2tzfhVvXxQQ/
wTHlsdNILa6/ai+HZhq7mXlUCk39HgWFDnuq2qxtK0L3Hcxv2Q8UqNv8ETyldzQj33pwXCNciGVu
vLtUqAWchgYbodvEORSMQxcAyLpT1BM0jaeguwTuk1nbKw8dFMU6tJy5+0u/dQDemxTf7J2vTYiy
LRuWuKPkoJFj5h0qW1X01hWMc923NC/hgrrDzQJ/IqSgkSh+yjtTo4RiVksr8+hk2aslja/lGGcr
s0V1J033uKGHWNaekhw2V3j5v9y3fsPRU2EQYG7OHtnxxLil5TAujt54JPknMNWLHl5luV41EmRc
dvbcFG25cKr0earK4Bgvpy7T8BaR+PWCGREoywrNo6NTGtY3I5H7vVWgC2GYmb7tldxZ21plCA1F
fW0kSKOsYjQb4EweCtgbncx/kAYtWpeqkh+yFqKJOGgjRs41JqCLOD6ETuVsvagPDnw8c5fVMM5G
Tcuou6GNvxw9YES2AHVrKKWOoLqvbkJ5gE/K76nHFlrtbrRatp4iKgmQI3WJtdVjC7EFZYBXzUxR
Z8HbrmPLk9deFrYLrufGCyGeBuGzQbfgUa93R7UdmAo62zjKSkXWrvn/mJWzh57qG4wzH0WioAft
aODcqRBSDwXUf22s6MwwLHRXO9l2e+mzgmn4wczWshKe75+zGyETPMfij2YyozSdNussze3c0YEP
IdHjVZEdHf9Xj/zFJ0cqiiPKBNa6SzN5wXHcyMRwPOwlxw3id9LL6/WBSqCc1JjmEX7yzZi1Tyic
rDUZJqnoO7R/DK9/kozPCE5CGRw8N86PfFjIN284d3AdHAiNBp/Nv65/Qe4g31uoo30EtqIwG9H9
GaKlau+NYqXO/5+4mhY9iI5pr6mL7dIKisI4oix1qL3inyLNfnhjcWJ6/ckr4F7Qpf0QIRlQKF95
N+nRKOWCHxMLuY5saADTx6S6RqObFsH1QtPQ8kuQkeqph8B2ZXfGP9Rrvytqu1Tqmu+oDgqBEEDj
P4btJmfWRr+vhAjbPIVF/YdR4h+gLO4f1ltLEUAOPhxp3ixKDIzMbKAeMU+RkShQmXvxAc0pc9vI
bn34uCk2i5qkRql3Vnety2IIC4bAT+rgy1+i0GrOdO7yR8n2k4WTOHcs4mhQgxLa6wbv+vUHap2x
RC8FGECYB1/SrICoRRDu1M6D7Fff7i/r1jcCvi4DuSV+IvS8tpWbVpyiEBKf5Gr4Wiv+czJ6+/sm
bn0khoFAzxEQkBRNzltl9F2S9GV8lqCUOaquZ+2ZQeg/eYgGLXyk+SPJzomJE1ocIr6dmEL3SYJL
3k5OLpI+VeUcQv1PENq/6aRIS23juaPEFo0wSuKOOZ88Sptci6AYiwB2l3CJd99VudqESPHovXZR
qVhGFVoe97fypk3R/cdB0cr560XfRSA1Me0AF3wsRtar7KhK1YrR3BTqyWLXuv72vrV5NMcKHfG2
WdRo6MFdnw36Kq4s10ITo/MM5BwM5Fq1kQGOYDCHg4NOGzw1zcAUgm58s8O8Wuiq3HgUdNpjdP6Z
KGN+beqS7aK3YKWrietr5SGrwsemKSGblS+DGtJ0lBB4ktRtGeW7drReyCa3ZuR+0iRp4QTf2AgG
Z/GX4JDICafbXpFG6XDs6qfOkLoHR42/ZkmUbWNk0Dylegkx2Kewraa9sfQuzkMwOoNwFeB06Ijg
6a6/AfyrxlhHqnxM4Nfc2nbgbQI77x9URO82jFKCBeSF2NP9Hr7ksg7xKPxzC+fgxgXWQenRDwVW
zIGYnIPG8mxXr0bt1KenSC8gI3K3JWXn+6ftlhXiDTp4jLiIgavrlWpDVOZjzWthOCV6O+5zBKf/
aoAX576dG96VKIMYk2CDqzs9VLGPolVbSsUpTv10Wzm1/63IM9H4qbRdaVpLnAE31nVlT/yed3fW
1T29olNmnSAkg3au2OoBAKWx0bWFDbzhyg1RriBk55XSp9F6B61rofeDfDIb5nFG/dgV/QKK5cZa
eGVViJp0Olez7nhuQLSW6KlxVHPtZTBQnIZqT1l4/m7cNg4aDgeQE53xabEaSc4BmHyWniDXE3rV
iQUf/wAtJu0XCxY1pWdKP18aV7tllZeDeEXM4c3G4yHqRsIwRdanypLXJIJueCz1X3kr/RsV7ROq
Cs/GOL5a0YfxjUD/wFTR+mcYmPR9csErQ8kFuaV9tDLjTx/kD5zYBK2l5k9VyL/qTBkXnNmNWgEW
cSU8IBR3ZwhH5mUdpaxhLbUCG4UwZQ1d4MYfCbUT62Go8k9+3gUbJ7GETtVOtcvthy8grTa69nh1
WAGmw66jjSgELU3jGLmoBEepqu01rasfrKoO4F6Iuvpy3+CtqPvK4iSPhXmzkBM3No69xjiRF+wq
2nc1E4955pJAj6s0fCz8twySiVZ/G+Fyu/8Dbl2b9yuefOM669Csd7iZvScdalPZSAG8O/AG3Tdz
wwGwTFyneI+I7MXPeOdpSmb66dy18imKR/e59r1+pwG9P9y3ciMGubIy9Wdwbedhx2KQlNkb5jM9
FQ1Ermr/sFrmpEpvYVU3/DXhlcrzg+dRZu+Ck1QNXORxf6wFCzNRwJMsQwDFKf6itt3C5bhlzGZW
lbFi0MbgPK+3UO00mQxMto+JNr5AwfQjVttiZUaoMVXxl/sbeSNYBXZoMQMoE8zNqiuFnrZQKIbG
0c8lmF+DqF4REf9qxwJOLFuJNtm45L/Fz5+kfoj1EOaLUhLV38kJYTDbSJw68DmI1T5Dbxfy8a8h
A84rQeG+CnLvdYy7z5Ctf/jhYJWOqJuRdAIbn9xAYGM5JHIl7R5qjpINEbD8J4MH5P6OzpcHqskC
3/ifMYZpE7+MiNHY1u5cofkT9c4TXYzHSnIvtaa9Bql+0GLlUfeX5lzmH/LarLgx7+6dnxaNnzRN
ezLSimaq80XQMwOMERgSu1B3/8siwYoxuUOKOK2rJ0wkog+RdGeesU9tPMD6Hnu7YQg+yVm6s1R0
kJrinIXNwtW4vUpqzAoBBlM9k3vf5xW6ddqgnqLC/9Z15u9CVZ9sONU033hVg6WBlPlNZFPJ5Hiq
SK5mqU5VBU7bt0p79trye4is1NYZ80NSlZ/SzAsWfNrcc4oRf4v5Cf5m3GaSN6Z9A0F07bTo2zTO
CiQpaiiIwd//cDfqx9dWxK94d07aqI0I4Nz2XNnxtxawb+Zov6A63GsFajeOWT55cXcoAqBAw7jw
Bs69NraZLzME5IgGweTmA2p1ow7u25M8xICNIa6tkp3af0MR+g0/s+sdeH7vr/fWbRSNGZXapQyE
e7Jcx9WTCGKA+JQxrNFK7dug6/9mpvzsSu2ZUH8XBP5jVDj/3Der3Do5BqvFhQM9ZFr2epsrqZd7
6DGTk1R8lgdSIlcHrdIm5S/gBv7WGN8Mo0TPRD6NtgwNp7xm7DtA/EKLfrRN8T3pu6UM6sZPEsEW
pXsqLJTNJ7tvFG44ZK1bnxOm3P+RmPQ7g7B6MdOxQOrCX2rD3Liq1KQJFJmcAROtTna+LxvUPRVP
PkmozwbS747McOM1TN2HSDP3iCzf33Lx86+fFevK3mR5clen/WB1soDqhNYKqM7inMytHQSqh/eB
UgJ04OSjKnrQM3/eN2c7FlQVSqtuSnTSMseDNPt/wB7BwsIrBRs8WFkigesjhNC3Lcdh3pwjODXR
DffgSk0Cc9WWsbpwS27tHa8in4non2M7eRmJxdvCCZLmnMOM7q+gvTYeDctlrCQM03ahonLDC1B5
ptSn4ucExPJ6XWkU5Y1O4/5cpqjBg5WHcDeHcNJI0nxbOzLSRo1ERStvjT8fPyKEVSKh4+PhEa4t
S7mFZnin1Oewal6U0NznpoOQtLUAir+1m+whITDAFYYdJo4cHSyDhhXHpPaAbq/AQINULMz0B9oe
2sP9Jd06kmRtmBEQI1oz10satTxx9bqvzwGa6CgGQBznp8nRgY8WrMKv+8ZuXem/NxpyIMBwU9y9
2oeYK5XyXNrmTzlzYHnw10ah/9P1UNOH8fg/nEsRmGJOVGNmExWBq3RxnsKkbDQVoncmnZeolL/y
PtofvgEi7aa0JiYKFSpA1/uYR4VmjP7gn6Hf0lCklrxNJIfJxoohOby/i/Pzf21KfNJ3L3BUopNH
e+f/tT4CiA2r58T7Mfbws6uwJS+hNOdfTczb0O4Rfti2pugcGFcLK1c69WgmiM2H7qoNnyVnXOnN
ty5oPjpyQ8Eb8KpgiuS9pYZxvTh0n5Vakb3snPnuj6oP9qjF/WwZVll1DQJEnlyu7+/m/LIBJhQo
HWo1gFemPrmoGqkeHVyXURsrtwh/2FK4r+DOv29m/tF4xhxqBfS+HXWGWEFv2dNriCqOZW5pnzUj
Mv+hrlHujDqOHnW5RVGmAnThm0N5/LBl6qtUoA3GIETtc7qjNcIaTAIeM7P317Hr/cr0/qVt6n9y
A0Ffw3rIEH65b3O+qYI3i/NC9knJffoVzWgwQQGo1Vlz24bxLOZOZafqt71uf3i2jr1EJx0zZGUk
EpMDUzSykaIGURxrOfk9ZNkZGfTL/dXcgMw4zAlRvaewS5lr6iTTKoWcPZflY6iikJf/rh00ZRia
GqAWj9Q9I1JrJla2nsr8hpI91OrwxR7QpVfqT/d/ifAi1zEKPwR0DLdbEBtOQ/zeH7KhzprolOqR
9rmNuvKJZqz89b6VecyLFVEedegUQFsxeX9MtevkPqMpVFQoTevp8C0vsydU0mAuyrdegBKqMj4g
ZLMEy7txbAT/gcqUL7jK2RxR0yMgGetdeTbymtG11EUJoXGOids4C9dx9uwRUxNYM8vIP6jeTU5N
rCsqYlmjdHTGXaFULArFOGQKxs5+uL+ZszVhgJIVYRhXD1cziRnGsG67vHDco4ku57mJtfBB06Lg
pASd+nFTAmtOb4Mux3w8uqoSJfEzTT+qnpOetEZDVIjo4pvuyer2/qpu7B/3DQyRyFEIQCZOxc7t
nJaXGZ2kwHyLXXVvFs4OQeUH6idv903NC5/kzSBUSL6IT6g1Tb5VYVqI14SmcomUABkn5cHrEHBz
xkMOLX5vdc+urG/xrs9ZaLw1lfnsZe1CRDa7EfwEcO1wCDENqkAbdu1DaX5IkUPd5cJoNuJiaydx
PlW68SAsdvAtRLtckRe2eN44FG6b8IUSiWqx+MnJQUIy7jKj6C5DF+ibupKLdaajiWjaSbuN4yhd
exrs40yzpA+ZNHjHMgyKN4jV4r1jud3Gs5B/WYg9Zg5IVGvA4NO2JSOedfKUqES7XdLzS2O1FxN9
o9SR9wvfW6zrysld29AmeQtTLI7RjGZ+Sfzh4NX6VomlQ6z7W0gc9qqFVLzbbmIhGd8gLq5V+87V
t2WZ/rz/O+ZHnOyChimvC3XoWbobqHGMKIxXXXJP3YGZ+Klmrg8FaXgq8mjBr8+dBLZAftCGxwHO
yF8iXXYHykc5TBTjWjb9V0sN9u6YL3g9cVOmO8uXowmLiXmbhovc5Yi555eikNqNJI0oGRupurdi
IT8RADhLythf8Eq3zjGBI2eFyg1goWkwEFRmkdiZml/MKHgM2/RRauTXzkToLkWDY0vg+SqH6Vtu
1agk2rvOdR+ScOzWidEsPGy3Tq8IYYGWUnbkQb++xqPvdkpf2PkFBB7jzE7zYhfFwqe8vcf/taFe
22gbUzIi38k5NtXZk9JtgVYIoyPHNhp/0BZc8BI3T+m7JU2chN9C09K7Wn5B/unRdoLPlYr+MJcj
bsuFvPvm7nFqBJKC2vvU5+tdWBsJGmmXxGzrZ3SRECXL2/R8/9rdPi7/NTOl3GyQ4SWTU/SzP4C6
lBUCkM+V/5aqv3V01RhL2QT9zoZn0YoCcHThxiyzzf3fcPM6vvsJk3Ni1z303lWRX2y1fSwM7VUv
jLUfDgtHZZYTcBXhIaSUIIYfZsfRcl0VUEpZXcKuqndx3jc7M66iZ8+x3X8C5EJe/NBC4r5AV2zB
j88HOLEt2peEzIzC2dMeUQJxetJbfnFBPQPlnGD0nxw31h4bg1IUPNLVxvL6cOO2fbk2JVN5qHIr
P3gQ930akqp+7C0UgCQhGeT2KS1tWj0ruTHyFXpc7q7SUdC27dhb2LF5JM7PJt63bVv4MfKlye0K
Anwo3eZLy4BbAXDI/dd0X+i+rmB18pODEm/RWC+3ZvLScsWHYonq5sZ9E7As+MvJNkxKJtc/gNA+
S7S0woV68RvKoY+jrezssvbQMlQ/3z+GNy4cZCkCNiQaXcQd17bi3hgE5Ud9cU3PXGtS9pB6ELTe
NzJfEC1C3hbBckHPdTpdVKZNaGV2Vl+C0bJXgQpIz8zKbW1Lj3Em7+4bm594EmABy4Uui6b9NKSR
i0b1qj6sOXUapKNSUW7CyEY+0oz6LYleieCU6T/rgMQ/fKWBXsEwCrKdFslsNDbiJpLmJtUFlVP6
418MWVsZ8bCwvhvOSyC8wByT6pNaTOHUikvVug3S+iIH6or4YcVB7MJnMFUbxfuqcWcUVG4g3pGy
n7bytUUa6P4O/20PXr/x/AIuByoiZDeQSl8fmjKF90np+Z5Zo56b3juh3ApFWLodEuOBufS158Ds
k0rbqMh+uOP4KKHlVNfROoz0fVzF+wx1KLDqC6HH3KVCSwP5EBVpvuMsp0wUuzapHXFvwvi7kdWf
DHTcmENKFo7zvD/FdYEiiu1HSGWebzE+khdBY2UXeFHqzdD7L7J7FGF70X0O7eGtspxPIId3izP/
89tKnkfDhowK5jL4N643PoNHJCzyEoWTtLGOQSsbn504Lt7uf9/5DSJpZWCaeBSsOXnltRWr9PUW
/E55UctMyHCbw4gEFlKH5hCEe98dskMrK8rOQ+xt6WjNV4htXB/BExVIGlPXtqOqjc1MIz0v9Oql
DeQvWa/tbdfbUC3/3Wjqj1oJvzu5eoRchR6Krb2MY7nOevdhyNzL/X2Yuy3xGwR1pwOHxCxiTjol
apquiy+q8jBW/ic3ZDBp4E1ogoWAxFFZ1vWNEqbgtBQMNfMCWp1BVtshy3WO8kB5on+sby3QhCIg
0IMVtcpXo/Lkh0KJ9T+eX0rBIejkVKgMmtk/EoQ/Ow/97ZexsYJf3Qj4C7grqlm7KLa6nZSirFua
TIQ8OL0ZQKxq6SVapMgHO43SPgT+GG+YitLWhj0k23hswI5pVF46PUzXehN0L8TeTGUmRfammVIV
PcI+HFnbug5BN/ZaaT7kednuepzVK5R6xUObqcmDYobZpvJcy1uVlg5/eiHp/xZOKRSUiuEb64Ac
1MucXax+sYZsWyIwjJjZuB7DuA1Xma9FdP68ZB34lXkp8HtfO78qV4bv13wTdF6NZFAOndxU20Gl
4Y6+W/WvFYX+J0kJ8rc4arodiMJ+rXtKeYHUiWamAoRE8hoUl1PGugPLDrZmZYf7pFDNJyntrHBl
qo26aSvN/5JTCbskjjxExCuStBsspz4wQKas806ouyuh5nwuXc84jeiWHUbJR0TPCNsdEQba4X4S
fb9/JOdXk5IcxDS4ANGXmnY39Ngf5CorqzNfYW1kJ6v95pY/lUhH+6/8IqULnmCeaFybE7f1XRtg
zCy/QoXVPQ+xc9IZZFqV8ksTI2rn1PZjU9oL139eA2E4gUIrBPX0pKgNXtuzSgqtVarH51HvN3WZ
/MicVxjL6859qcNyhUbr4mTETZMazwXFH9EunTgcM1byPhdLNLV0A17CTvS1ZfsH5J1XhfOj9cMn
XwoWaj1zaKGYwoDcDKJGkKg4y+uFQo8aapLqS2dqA82uzdphQ6UQ7hA3epb8bE2pCgXS4I0Qh/pT
iH4uHKr6h+MV8SNMmMcgBgTMNfHzA4UeS675EUwFNuuwafYOGHYraJcygRsPJpYElZIKSbag/7le
LiFA53DL3LOkldtK/0yysbWd8cnrg53mj0TWxciInL9y5YVezywmAArHlyUWpN9Df25iWYxd+4rv
xudW3plNk65yR0IXuFt6uGbHCDsM7hBuwrMI6ke7XmGeFKbpD6N5LhAbcDpvZRRpiAb4sM3KEXVB
+5MlV/Eqr9qlKaV5NAbPGMMH9FfpLJmzsxRZMXqnoZWeArs21lplMiAo18W+FARkq6TrrRfF6pVP
2ZjHO73rlIMaNogP2+2wMsLMW4djNewM5NI2el0if2rqP1vA2AtR040vIZTtGLtlVoescPIlrLxr
DfQCtHOp+09llB5zxfidBEtV42kAQc/HAD9CH4p7BZ3y5FB3UWIj0d7ER69TGcD0tGjH3ETxwasj
rICzNEXnl4mqKZNyK/FuVKkaHxvzrWr2Vr1zh5/3Xf2sJv3XBpkZ+TuUjjM2ySjODLTXvOxUGI8E
l4K0pvkWKUxQps+jgVZ27e0N4A9q2K2Cdmlc2Ly1kaTAAI9Q3MEpT1wUw+Gt7vpGfCxir9mMSYKg
qKbGr1qVy2KwtH2sbORTvagMdo4Tm6952wJpSY0/xDlwF3aMtual1l/cQukf2lgztnyu7CmpC+ec
+j1tragZhTJ3/BYwxUXUg7imgvjO45gO6k7x4AYEYgbw0ukafydVpbkZuGKb0JOSldsqOfN4iXlI
k8F/7ay+Xju11a0S3f5XjvX26KcWnBJtPxx8GWI6GVr5bSTVzqYf/QyWpiHfayrweL9lQ3s0ZJSV
Cqf4Cj0MeZN0jougcV8/ZHgX2MXrfKM53pdxQNoXQnB9o0totJPxmRsrRFUY4V5v3+Wltxk7TaJ3
kLUffIw5DzyKPP38wW1NnWjTuHmZIhJ0UozK2hfIja0iRFX3OnHZxnMb6IVT31zINm+cAhH8wpsh
wCgQY177tcxPUc9ikO+Y1PkP3UKZVlL6hYXNKi6sDKiNUN8SOQ3diGsjkHWYWuOk+SkeJHXlQg2w
LqJAgV2IMEAa6uRQNaM+rlCszFa2LMl7w/BSXixbWsdB3uyDqtfW9IKthWt+a/Xvf5jIEN7FP5S0
UlE9i46jS7wVwZ2+SdAQ+eAbJWIsaElEm5DC/IzzOmmlvIqHVDqZvA47OeqVJ9UOgucB3v6Fz/nX
Mb1PNJidIGYQ8DqmPWEUmrxTctkw09wlwVFv0b+Biw/Z+6IuaDrEFYq91KsfZa3OXzVz+JMzW+7r
crp2mzR9VWVX2yVobD7VhhK8BFVR7PzMo2A3qO1KB47yRbKsbi8TEzO3OEpwROkabqv5rqWWvimt
Dqa2JnE+S22bvNpWB3nrqHiI1JfhKlX0mMggjjZ5oXQ76h/xmqq+vbB+8cEmy4eLXgzqQ7dBA3Zy
0qDHTBtf9opjigSPVlRnKUxelET72iZLgjMzU39h+EKDEC8q4rzrs0MOURhG6piveq5LL1Juj99R
Xgo/V3GSPvMOVgvVj+lZBbAKNo65UZnqBzxgk5s6xKnSJXJivUhDo30vYjSGE2kIv95/laYZgbAi
QGNgLqi1zB4lo7Jt33P66hSa3f9R92XLcSPJlr/SVu+oi30Zu90PEYE1E7mSmSRfYFyx7zu+fg5U
utNiskacfhwzlUoSyQwgFg/34+7n0CyqrRScGag5ZBpfIUKAnNDvx7v1Gv4aT0N0v/ZrgZb+8ywa
QcU3Qjy0xwJRpz7m1qQMPrSJvsk7SLer9WMcQCsq+MUA3t2CakpSaTFE6IMdwt0KLVS1VhhkiUAy
3ERZi+h4LgqStxEqTTi5exDjSD0Vk9hSVKEMDFs4hpB4hEsHCtNWHUeG2XJ84KR9abjog1SP4LyK
tiOI+Rai6oXhjVWU7xeQz5whmASpoDBtN1WefYhg4jzwS41mESEPr1IYw7A3alBdELXL105Z1Jmi
8Qi3cV8rPuh8p/Pvp/xvNhJaN7GD0Py3alLcTPmYDK0wjpjyVtPBeLyEKYRDBt35/ShfYEzMOOrI
YdlRZYLx5NvAK4kzcMVqzbFpFLuQ5JygJvvUjaAcTkKqTZIrVSkb+IQlaOhUlAQkC1x8Whbtm4Pz
hdIQJhGwGs4o+lbRhH+LqkGNK1dHI1R3czPUgCBmPRBorUL/mxTg72+BiAjo25GnwgFSPs5oBhFD
bMY63oICv6OQOBsZ8KrqgoJ7sGEqoLHqO754WoysfDTqYKq+ORVflwgI9wp0ru1LgMpulkidlDyp
UqM6qkP0EGr9QYBG7O/X5zagWScFyXe0oiOyWYPyzwcvEZJeAMledQylRH4JRqU2jTjNWZVwhVUX
2vIa1mgOE5RehWR5N9LfD//F+/0xPpqIURGFFMiXXahoTV+rY1cdwfFLFMnmRqdLISnYQCdxIpOh
26Jx1NF9qMEJlbTv5KP+7vXXuAqAPi5MHIXPr6+CprrJC7gknd5FtFog5qT2k80v4k5Ihyfw84Li
UinAJf0ddd3fvjliirWRG1c1smefh+ZCVa8SfqyOLd+0fiuniVlCo2ID4arC4fQUpPYi6HRQO9G7
A/TntqB+ns2+KSQG/b7F+mYhbiEnLMRatgvLiCdCZcb69V98oEmbGjGT0urIRxGoulO5tNI5LcwS
R8FFwzX2fyhqfp3mMrK2SsB6sRUcZO06P5D5xauKDjX1eFCvVWfRRz5mIPXAg5YPBvI78v+v18Xn
h725dPkkrMDsiF3LdeV+TOVDOenP0E35jrHjb7bHr5Py5bJFNauWzCC5yAuUgot7xL3r/1KkBQ3j
nY9eWvE7yOi2wX1dBxB3oWQbdgr1VzdnPkgrgP6hDuazvnPF7lIoD9CAKYp3dTjjr/K8SxODfbP4
X69FYPBgMhWQvEPh4200PRhQujZAariPh6E/1KBrdVBGLbIQE+B0nVa5HaJjcy5GBR2xUcGifklx
weUljac2NlGfnJp8kMgUfLhIqc9S980jfl1xVH2sj4jAATj3bYBS5Fq/8NO47LTW7iqit7aUfmNt
vyAsYLCCtgp+we8B8HqrJadzxVIi34gGnSLqoWe4uNOYDcRI+kNeVk68tE5upGyadKueVLPS9Q1g
e1Na1AuvgkJTG5hW9yzJpm+8sb99+X8/2A/c7ZezWUHlRYiadN716VIeFTh9DNq/Cipu6+SbZvOv
V86nObiFAwKwKyhIQefHQShZ2cjHcBKPv99tfzvE2vIgoCMHv914BABVRHB2c9lxdQBwmqq6NX8/
wtdji5dAzo4HpoGszu0ZElMlSxQ4Xsc2vy7dLucHgoMKiu4I2Jw28EwRz78f8ce8/Bpx/Ng7a8Zu
De2g3L0u4S9LlE5dn096kR/LKTplQhagiqB2kznZ8/3KDayAAzUIJF8LM7AYGpYR/KdE4XiCNVW7
diKiLQgb+PMTYC8oY5Lk/Q7s1NX9jLyR3S5DDd2DvDZnPi2ib87L38zyrwP+YEv75ZVHMc6GcMJW
CcEjbY1onCFSXsSkLYIPuVL8NIxMI+GfDTVx/9PZxjFE5fIacaHgAKnZz+86j7q+5KEsHJJEoT14
L+XM7vRo/Z82cw7PlVRFPE9i8LQ26XddDF8Nxc3wN1PdwqXlhQWvqEljTzjwYFuawsWsgSfxmlYJ
ql2UPNMdbdFIERAJHIC0ECBMm0wKx1pUJh8A64CjUUp4c5zl1q3kuHr4/SR9OWZ4SJTJoYUENg0G
7WaOSmAaGo90ly8OcUSkYrlvE736xiyjXAZT/Wnjo5IVaBXI2EC7jTqBGweSn+Iui7gE6juS9jhm
Iog6ExWyhE37DAZgK40mhkeho1Saba+5nN45JaClSqtdLUgPCcgkglKOKB9WljSgDiviJA7dZTUb
Y5DNN3rlyE3lNwv/IavLeegFXACKasrB5OhFsUBKRDLLXniYUB1FUnGwdKV8a7v0uVC1UzMkpyhR
XQ3OCYQyrNYoN2Ul02WSeqvTRxpnKFvQ+DchC+28zvxMrVmlYFVjub8usfQ0gn2eQCFhgCpvDvkS
qboaveGpMVj4E6Ruc7k9GQIQeORxaoKw8zWbSqePdbiUEc2X6NxPxamUs4LqiK4SpdwtUWQVfXtG
7b+/INAgS5BnVAvbJ3FE16ncyie8Ib6/Uiw177x5VivgcfwD3yRXaWxjWozqKRphzJQ8tEIhuJvl
heEOUmnYxuc87/egJrkuTdGRgZMu7UrfoUJPkoFVtbNAESqzKU7elnI6KB1/UEOJNm3NMoAzWpm5
oV69tnX6MKTalSuyyFyWzo4h0zlnQG15NLXUold1iFiljnNHwH4MaSWVaAnICCeQFupy+oiosEKX
6WDGywSBMkkrnLKEDLTGxRu14TcLmjDQGCYLTB5kVrayXaJRjRiDCBI2qaKaUbVIOqemVCgFHeql
o2kMkUEIrZGSG09dS4H/RmzS8fGBLttLl4CFsQcXbWFwHYlDfo9eD8oND+Ie+eDa7PI4pOgYMOxY
EkDxKoIwUYm7fl8oSX2q216PSK2UI0K7IjJBP6u5UlMOlqzNus2VfOOACsNgnIqqXSKPqvgOwrgJ
zJew/SRskolkmEFvnAovqEH+mEpI0APl5O1lyGo/LVOWpckHSB+hqtwEBFSp/anM5O/ycLfuAmrp
sZgKODFRjgWX/saF5ESDU2bMir+EEZRIlbR6AlS/oBhwmr6xxKsR+ffph/cHSBPjrKXlYNoBwvnZ
EAMMj+aumDt/FIrEbEJdteemj+6nRTcexiRdrLTuwvcflu2/Xqf/Fb6Xh78+v/3Xf+Pvr2U1N3EY
dTd//dddmePXf68/83++5/NP/MuPX5uyLT+62+/69EP44J8Ds+fu+dNfzKKLu/nYvzfz6b1FvvvH
AHjE9Tv/X7/4j/cfn3I3V+///OO17Itu/TQ0gRR//PyS+/bPPxD9/mLd18//+cXdc46f88rm7fnr
D7w/t90//5CMPyHQ8KOlHHWYyKljP4zvP74i/4m0M/gldAX45Kp29cc/irLpIvyQ9Ke0Ej7BR4Lj
gPzwH/9oy379imj8uVLmrjxnKFlfXbQ//ue9Py3Nv5fqH0WfH0qUorV4kZvQAsU9KKDCflwVy5CZ
vYWZ1pCDGxapobJduahZI0pLO6eeIFVLOzNyKjvQkDktkWsi3+H64FX8tD9BfXEz+npUfvFRhilG
+6nYd1AvCETR68Mu652E73ig4Iggm4okbSsNSEHE8z3HCcGyL+O8CKg2IgniLuXIgVmVD5TWGtI6
gRJtWgSKhzQBVn3XjnFS0aHUEmlkgd7KLeQKW9mIiRFGOkcqmK/EloWwSDPoJnSIpDsjKduAjlka
SHsum9CYTqpqzKInfZT6IHlpjHk2a12ZaiYAjZy55wUgbSjSABV3k1+VaTPtAm3szQpdQKi1q0fB
eJLbuhBJOQ6Qp4Y6SFGBJ1RshIUCQ6glfhvlC1p9WMjNS4f7VFMKOCt8fOWFqJaxEHxQiJc5myMd
1LMxEvitpE8E/iOu8iEOknPERco1lxPYTb01Qhc9O3pNoP7QPxtBtJy5pQ6lTZ6A8WNI2qwjsjGr
J4BKwd2CSvl7Xq01qEn3fAptFJB0ZHQRG3ECr2jKexKyaI9JqsgOr7Qj+PtE9VilfNqiEjY1uBMq
PQF4SGh6xK6ZoSnWzwbuMvAIWUZeNnaG6jbxlMVya4JbLJ7QxN3kgpXr4DjIs0p7hyptygyNa4+G
EbQnvc3r2kyh8RoQcVW/BlluPxQM7DMBbrGwniVPXrJ+tiO5i++7XtcrNI3mAHWDsI2sWgqS65TA
JpJw1LqzABmHh1YZQfs7qI0ODbt6nkcqc8gn0pYrok2iJcq514ddCNn7U9mUwUXIq9JMS+lZ4rnA
MkpQMfAiJ3yE44AyrTLoLQNOEsUOnCGjuCzWqKb5peKNbjsnsQRyvVGwqkB5kcS8dNR2zhciiXHv
iWJbmFC3mNjSGZHdNUnnVOkymYIcBC5KTmQTGiXRFgwNC5OBYILBDzPDF2lM68nItsWgdx4osTlb
CXudRTAjxxJMzyTv49TJQ5RWQRejZDFQGPgRUWtKwLBYwcnathCj3IxLTkEhuFRaS6IYbq9nCsR6
otLLJakicSaBLTEBSUseGTXTxCK0x3RqzVqKeyZiy1MxLTknibLGapOECrhCiF708t2MBJqXz1VF
O42btlWsBpB2SXSvxJ7cZHUauqg2E3bZkhVuBgLwvcKHLe5go3eCGaljUawjlKOPnIkovTHhECtW
D2kztw4MEDXrS2HJHCTAJj2JoD4WNYTPoH+DG7A6FB1cnFJveVPJeMUdamV67zOef1ELZL7R3tND
A4DXWJZzqgE/pj1lyGvmStdZabJod9WQh3Y/lrmXlcF9s3Tz/RyOvAXx2M6dufApR8EJS0YB8hxS
YhyHRFW2QR7EbhOCHaQLCmMjBlEuEW7SS4misE+PDzVyquprpXQzfJsBxsVvcoBWZKlrvILcIjvO
aig6RkQIY+W1mzSuopEUCRpy62kMYBWdJVtAN4uXoMx+w6G67iHIkTyjC7y7Q8XP3XPTK41by2Nw
LLlEfYBjn7MxzaIDHxiyo9dCaqe6PLMWojhMlHpNIsFkLOixkyeO1a2ifIhwYrEfoqYRTVkOICaD
HaVAASWDRQTdWh08Qkp8qcxFGxYAPBKfwudSNatQ1NbT0OftNEZhaNCEXWIrLopRYsbIKztkU54r
tRrcGcR0L7o+Cbs6K2c6aXN/QJk4nDoIyuW8N0OkJ/FAazMVFGZnyE0pxaxzqLV7EBdBO2uLINtJ
Oxu1nU18CqdV7koX7aX9q5I3nQORkY7OxpJH71USGjmYqkI0t3yTJr6J23BlrZSSCGrXEiqkZ9aw
+5crS0eHhNFWuDAN5VVUIK06fPziOvy8oj9dyeKXS/HTCLdtMdHUxIU2YwQQoFgyzVjAEZXBatq5
FST0O/aVW6Qb/ge67wEpI+8NiAKu5uc34jMl06cQ4zVsNBfW0sTiaLwFPbxZ2LXznzuH/1fP75O3
uK/ei3PXvL93/nP1/4GPiIQsMr4oJATpvry23a10Jf/1P77ZF59xVzYfZZb+w22z51Wr4i8/dHU2
//aD/vIlBVX700CpP0h5kA0CBIrd+Zcv+eMr6J5VVncOruRa2PXTl+REHT+ENDGojVCwAil47Lif
3iSCjT9RLIfyw5WmnYcfKPwn7uQPXpR/Bxw/nxwdO3h9xDhAHD7vpXmaxLAKivg6sNnMWHhEY/Km
pRHDjkJ8SMbHmi1UopPd+CFrOmbpdPpW+3gFNb48xb8X4raJt0MDkxFweXyF1FlHcn9MSGBJtm7p
u9rJEvOXdfu7A7sekN8Nt/rYv5iEMOpxPeUYrtjydmUhDrXVt9Lnnrld6AVWYVYoIiH6LvPRNcVZ
vx/9h1DT70a/AZJAVBBzkxjF18R9KNxGZKptvIaOwEDYZWsm3LrKjC4oZN0rH7hhrx8F/eYJPpvE
L9vVWDGoX96/4vJ+MEosOni5thNDGO2D2NcMPDTvMm6XvwcseeHdngk0IJnTn2MW0OHx909xg/p9
fYobM6YaEWCUBqvQbQOvekOjuNdtmpxIT+22s3kn88OXeC9u2r8s2qdo95O9/hzE3A6MesfPrw+C
Pg5OL8qE40v0yL8HB2w37j3cgpYLcp7IqKc8tFe+QXdvJIT/GhXqHjpqXdGZD1Xdz6Nmc6VOOjfG
V+VcY9z0Ur/wO/WIcpNT/hSdRY4ErrE7Gaa0KxzFF469hdZyb6HpobSa1K7etQN3p39zFowfdKi3
2xEpGgEcmKCiUm57ukshDnH28FwpgeP5WpYb7rXeRRQkW+ak4TAmlraRaeMa+7GxgicBVN0QfVFn
0rkRLb3QTAoibBQHbRMOwpt6IQtLnYhGBYHHVHqjnTvtqbCEzdLS3DdOEcusiEpWbyr78IQLDCMF
MDgpHTy8MjF2kZWx0S5Ya0dnZbNstYfG7Y8C65+LQ3cAciXT/pn/EG2J8FRi4WZiSUwq1rHuVdkn
VD31VGDgXLYzfDqULVm7G83WVFhid0w4LHvBms34BGgM+L4lMP2jwUde1pFkmpu9H5uRpVE8k69R
zQRFBIN8dkLGd97sKeQT3HKX3YGuHNRFZm82jIvISNc/iDvpoF5Dy2AQ3WaDNaPfgLS71FyuvS+C
65MaD/lpNINja5abgEZ2aImnxgOGtU+OKebW4phoGbCAlNtIBMSSJ3hWe27T0/qqeElOKg++23t2
zx0amShulVFlX7nzZa1E2+hueep32QETtZ9czZ32fEA7jiiHFru6peDidOqWQqoMjOukMBMThxvK
dab4Ep8NVl8FN7/KV35rHDlPe4RIAMkPicm9jUfjPNLiFS23Xlyw8jm6U730FIZE9NGZyBmk2ubP
+anZ5pcRjw6deF3B4ysC4Xf6SWOyP7xG2+BpvAD3bf35WSD5vXiQdp0zeJxGKgdh2y72uN3kpT52
0CN42Kzc6Z8bplPtYDCorrCQAXCgaCzFvHFb2dcYCk1iUl+wn3aVVZzr+/J+uqoIL9CwQmKz302r
hT2jkWYjhyTxx5fkST6lxDj3ZnuZfZx6lbY7CG+NOJdqQ+JT9yah5P1O11gPyYzT4uZ2jb4dJ703
eGxW8bF/Fd0EBps3kXAwl3W3jSbemnX4D0JzLdGtMqAZyDJ30z69TFa6E/DdAry12i5tzoROMLSK
Uoo6wUigC1pDaPnK8Z64h4PN7xevM9sBQTJLT6j5tqo9+F6gu3nfllaxgd6xQeXHWKX8QX4E4+Gx
6Klxbi+Tq29Riq6x0FV22T5g6qFLaLaRjuFdh/bRB3Fb7DpT8qEDK+5RCUKmkvYs2w0UiAspmUQf
dSKSnqlvxgn9Mb0pWS0J7IU17mJhW+HshiZHiw2cg8FUWboN9j2qD/Ep4M5eTOEjsRII55yyjbqt
THWrMgM27VioJDgbTxgHkFXhhY+ar94hn6MfgkP9nljRHhTVp/w+9DKYk2uyr23wcRcpna7ZNnLR
5JGhbyunsimjKho7HncXU3FCkVtAcwAWCLPj3aG1TtqXH+NMFyty9SN265PuVyNZUf7H8RQ+FRso
DES5jXYNydaOQAOCc3BOdsUOoNxBuTw3NNpwfrbXt61BFDO6KifhFN/JaIClyYd+jg9Gzuatht9K
ohzDLWLuU02nO9iOY+aOF+mlPKbHhHEn/oA6B/6g34X3YIFGb5N8GEjjxLa+lTF7g4mOV57Fh87M
NqEd3MHCxMfyPb4Xduqr7ohOJ5NyHzn5XR+T/G65dLvGa2h2nO84L3J4NASQ5JS74j7cIu3glvfF
fjyVPqzmC28Wd9Vdu2tpds5t7aScpIQqeCTxrBzBEZ3seAZthyO/ic/9SxiwdC8c5zcZu6JCi9Zs
vuooYd1OnvpQnyc4f7Ac6fm5uWCHsuBROk06xZEp8Ju6T+/4rbopgDp69RmrOxJ1U+5j1l6FA7rP
TymHAyyfSmfV0DpnGQlpZA6PAY0tHGk3Qubl2DMJHfWWYCK1W53Q2XMaHxpT8haztqR3nunneitb
IsGnOmAXxkG0Ig+ZwndFBtnAJmflGXVH9wEKut/DM5JeRkVabP6UBGbhGyw4hQURcUKbXXHJLpOP
fMlwytAGuY/uG0vYcxY4w61g0w+08vK9dBg9+YhOXLs4pE53F55C3oV5gN2g4q50hEOuE+FQClQ/
db68lTfVU3Vf3CcwzMG1xM9jcKfxORfupNu6SM7DjY4c9XVky7OAv+UspOhTnEwcm4lFpwn18CTZ
yBtxo7+MIpUdkEM372NHwK8GZrdtY0k96axyY7z1ToiAbCgpKD67FEc2Q1WZ39h4J9TmT6SQSTEO
BKWWKcOfM5p940XehKE/HZo1Q4n2JPSd3fa7xuKYoLIUWt3BO48ux4WOKUGySFpI+1phhRMi4y4f
v/Oj/i5WgKvyc1jIhn32o4BiDmOVYFjpQbdz0Jjhdp1hyJOcZnflLt6AZ/opv686om7jnKoP+QFT
03jJcfARkd9xH6KTnmNLPf3enwVEgpG/eFLI3qD8DdRcKPv6/GSVmuV8LcOhfXD3GonJw9l/uVjx
riap6YgUJmJTkhfXf9HIBiAaAU87BSeCeT5UZCaHEzwPukeDClWcnGwK96klpZ3bd0QgkXUyU+ps
ObpPCdKypnslGqK0gexzQg12zsk+cDPG0w2iNPg8EvHR8UJa4m982dyU9tMxJfuF5PhpSyPI92Kn
HCeWbSfL3w+4veAaMCoT5yDR13fr8Hh6xTUBk4V+bCsm7AWPRURaks3AVG+PD30K8fEjHQnqAoh/
8THq3aXGn18bNtM9xlddOBslucuItXkI4Kw9WIGb2tPmJScPggWhNbbnkcIQ6ULe909wNsmxZBfH
m8mb/7TgFdgmZqZrkeftSDT4Osx68y7wuYiP1/l4nh3PeQst2DVs8Io49xUz2OUB/z1NTkxKegBu
aoXMuSz4y55AJ/W4+qAvBM32pMCFmuHfOeIq5Oif2cB8tyN3dk6fDOdpQ98mJuGfnia8Dw+fs2NP
3SbFUwvO/kkgwP9xDVs5tUsAP8OmIyfNzClstxtjKWXmTtTC53fEHDCz3PqHg6mYpq0TOnmPCTmb
3k4lqe2+WhN5dO4DepaoXTO3JYcYCzyY9nV33oxkRw5biJSRreMZuPMqk3pbzzxtdeIZ7KEmG6cn
58Z0FXOLb6KKi9vWDOnHM+BmeorpgtmxK9KRlpHzK9xtRyf3BfV7siuI6ShEx8qKtKe7s0gc8/5t
sRRMp+S9RszuzHkreTDNz2R3P692ijzBvbdUzJv5bqukIucQy5aQiwGvFdWdFC2JxH7XqOlV9uKb
nkDxXOZ7SS1sUQ7Twfm77c4jFGq51McKmR+mQ+33Q0Byy3zzJeL1pkHud4EJt+eEG8CeCHodrdr0
e+84U3+A3zcw1MlQlhLHT8lGpKJ38XU6I3TxsWUHBud7hkt+f/HxpwdHw35F0bndWTtEChq5+Jtj
RbzIZAkxIcpNIrLpzf0lZXCHPyRyfjj6MTEjip2JSNx07i/UPGBzZnRnP96HLCcfG+dhJJheXFe7
521DsCCPIX2crQlLK/gz08mCe54DNhfBtMO8Y7awFriJSGY7mGzdAasL80AZhs/r8bvCsKOJeW/e
4+k608vo+fjwMpKLiBgdHWJkjZ1a0rj7DY8VU204x+wIl+9c4b6pdglMgPdd0PxDAPB3xm01fr9g
BjKnq7Fcw7iBnYk+iP7Dwl78jJWYxYrhtJ4iygSGRyQLebnDnsnd121v1e5VJ9sAocawXuPY39/c
B8LfgTmgYkERIzJu4Pa4LZhBb1shQ2P2ajjJFnLqMHqXwe1t3YX6B3xpsNLFruA1u8iTT9x2/k5a
8KY36Oc9+MsD3Jj9IqqFtR04uq4BIEJD1vuYBGzAOiMzPP7xxPEIkMOjCuNSz9aCS15kudW9T7ib
oyc0A9KETPcxQ7UGosbfX0vq54Tx18db0ZBfFi6qqyHWmnhduHndLDNBSFGe5GeUfcYkYTp7n3JS
3+uPsQe/3Vcf9TfIC7zo7iL7vGA1G2EnnnmGuIjNV7iBJvA/OFn9pjT1e34nuTxSH++QXXjsQblA
9Jmlguk0ZLzr35IT5APIuJnJswEChcPzCEvz+xf8wd/7ZWf+Mv83O3NuGoGbArzgJdzJXvQYm7Ud
MdWdTgO5K72EhZ7OUrip+qbBJQpbTbSNQDqv9SMr9Kdj8XL1XvlzZsZWBrQe0Wtv1teoxmrAkcJ7
XrU7zR15Eu/HzXcNo3/vRgEG/sGctDaPfF6fSoi0eeLF6BpeBviCPEk6An+WNM/RU/6S0PIb+Ete
0b0v8wW6WTQoolwe9I2fB0SWd1C7WoiuFdNeI7t1IheZyszNtiDctCORSlsF7XRwMgQHmVOAkqMF
sdua8Zb4qgtk8XpLg19emCKbreQyW+pDdQotjQXwBxwdrgVAW9BjkDqlmvv71b6pf/i5nX95+hvs
EjngRgnlJbqq9pgR4C8Q1UJ8nJuJ1Zia3V26Z+jGisz4Jo10U5H6c2Cg7uB1QoMBmpg/TxsfJXGv
Nuu0obhru2xSv35Vz+0289rNdxjxD6nfmzWCZ7vqF0GfAqUoN0YtjvQi05IuugqvxUCEkpRPiK2u
WkoWSG8Qw0/MQjfbjihvv59fEbyGX/fHp7Fv7NmMyitkPI3ougmh6fzchDYIbZeIwZwNywHVn1l1
HF4N4dw9iomX3dXSkQPrg9aTJiZCwwCRLKWThrRHjJuiItBMNyDe1u0ZDh5PVCSgR1pvhgrunhpR
bPoop/0MgkMC1L1LGKJ14TwraGxCxtCawYyM7taIpqekIlFGR9jU3KwOAV1d6AF3zuyBoQTxHgKu
6D6770m7SRz0Hi1v9Yw+ZRJi7vCNY0O4TXJf4CYuTNTKEdlBYhQ3cm7NsI3ZXfJQHdCk7fLEcEvA
cCrsVkZXh7twQ4fHE0DLYcc9lEgQ4GIh2Ah0sKun1ApBKYwfQBco+rEIDKKOqPcJyXnEPxpqHRCA
ADxsgLYQZM0VAoGhxhqJcTd6wwPMJlwmZX16P4EDwOOD8TNsZogS8at6bjDppIQ72cJCzEQ9tCjR
c3K4f6IVUp40NscSv3aMCArJRG7owmFWfSQfNUSsNAeUaEG6FNjmej13mzph0g4IVPWSMVElutea
qAS5WxKUDKFmcDrwJyR1BxhCPCvUglhkxVslJ0uIAg2KEgLRbUpPyNFEDw94PIyYxzcg2qunpKkm
YK842Ghv04q1Ktkp1gFxatEuGun0KO+gYijAKSotIdlwq4mNPLDg8tfCT3zjLnwxHGlfbHG6J6zt
5Hb70Oau+YY/lVfurQfrn13c81dAI4gvu5R1tr6pD9OzYVeb4E4zYy8H5tKjuRuBB/+Ix07hOa+3
LgALWloRYgpcYhwJEccfUKV5KQEsPhiH3oHdUgAeT4MTdySsTBlmGA21H2Wx00SKr+UlE2dz5Kne
WOXIpMwC6aHRmhG4DgEoI44fqDqYHWBAoM2tORbrPy4wRzObNHz/uURNjck/F5GtIMn20HSmIKK2
A7C5qQE4j09gEVIBls5wVSEVA7iBdAxdE6ovuRybEY/VwEGrBwRdCe2xbWUb1b7aa+J2MZHtHJOW
uaKt7TugURADtNFvivAGzhEH7Qwzh+qxu2o/AEQpK7ORCIoDuDsUGPRkGXHZIZfPIl83swfUhWpu
AGaecIVfXW1FuMvLei6p6Cs4FMqbTkMkDoGSPSCcpCBbMCUCsNZEAOD3DmYOmSWFxDvVC7zosAZR
1bYz4OUWAKRdUKzD49nPnoIgFlUzDk7aI9CdTWJPFugBxRNOU+LPOM6GixPWA/bhnO5ogAuaFK+z
N7n/m7rzWm4eu/b8q/gF4EIOlweBAKMoSlS6QUmUhJwznn5+bM9M2T1dp2suT7ns7+tyixTC3nut
f1rJbnyN+OGj9ZoTZHAaOcPCI1KhD0tx6U29/mA9IHfggUeb+hiC0Y7unTInIfGhvd4hevOPHuTO
gTEeo9edkKVAbtYezS9YrnW/9nuTCvYpKHD7wMyd3VzWs36cdubjShjSZfhk4LgTebHb7ut94rQv
mYMS4wSdt5+3GB9d9jb5UT61bvhIcPaB/26Mh/iZn6b3BcZM3ezY7qd3jPmb8aDyWdkR8qRx7jSK
own8OX2yDN16n7fgK52r38RzckyuZDpEXk3vUrvmOWcjeRqmLbFDyeMs7JvKKTK3AXmKbWuvXovI
NmR7ygMqwMTpNW9qnBoX+i595k1Dg1zZvXpRIld5Ghs3SZ/GeaMey6sJqdGD1kWb5MFyFcWWT5Fb
+pkruOqp8pJT9ATojf4h2qgn4WBw27KH/lru8iD2IpfkKk//VZ3SBRQ17Ok4niWXMHY3xgVvK9v+
2DPbwlODYLIFPgdvHoDE/c7ENHDsAIce9oBBOyBmrV0GkiPbTInlRavpAq2H1F9xv9LC88R/J+cP
hrpmw1/o3VrJTqCvVv4BuN9H4z1vtAf9uG5U9hbdryD9QUv067DjJx9Hd4ZOYpDmSQjuDebiqU7y
GEWOcImOxEXd+p34Dkvh3fmu9oxAfM/rv+kPrL8N20X01XhlxRJBsbS5v2jNaXKIfHXMyH4SXOjm
bXOSveko8N40POD5sX9deWckv6A90O3pXDjm83Tst1/dj2RHe3CTA2VYbH91oPD5tuQD7syY4iaQ
bPVTZ3Py2dMpCvoDFB494bJnbuzpDljMgM2V36Cuvq4HkZvAqcAPJEG2R8YlACzlRHYd+Ch7PSy8
7uYr6XyP8k51pp9qt/IvWBs8ODsF+J+lZMseuUqB5SXOskHrCYRSP0y+9lU5yzV/4JogXJRAJYDN
VlD4u9x9CYotutOB5+XXsJfdtKMAeG962/Rm9yW7qLnLjLGauLbFNgHyO7v+JvsgwDg+MrFO2qQP
VWYz+q+TN0VmNx8R1JIHyzh9TD+8/fA8XerJW9lbPPmFrZCEr6/pqOr86s1jestdXAYfyuscZLvm
2getzGJC3HYWPeZxEGF94EzEVMK0LCpftHjcGST7F/SfyaU+mH5ywoSjPqpH2WeeufaQne5vcgOz
aTyPmiOC7I2+pjmy4ejmU9ttU+O4Gruyc8reqfJAqNh731QDe8Xj8ED1Fn/BgZhgeeWeulp+5yCG
/HE4TiPPPMoTsbm4nWwN+ucDMiQ5ZoJd3ZjfntrZYYKUr+jcYOTxR6P5OwiP6WVwDaeDOh1uKryN
qNr1E6/o3jjFrnX5gyDdzOd5w6JC5FH5pssm5fW72eHDHpoNYDTM613yoW8pLaLDj/qkP+R7674N
PWFBauz1S7r/0ah2Bol5XkHjQATvncB91xNOomDH/ALkHxkn+cyhy+WY23bf79HEzXtCLx2eaPMT
vuduL9oESh/1c3SUUme0NaBCCh5Ef90p/rK85Qw91X6NeCP4jObWscny5v5Ce7WtPUJdwec0Nm3r
8D4atvp9YfhBd7+P4M/qN9/T3QgAWzCaJC8q1lI3GwOuq2zBhOMyoJ2l5jJ8/rnLnQVq6a47KF+p
Ym855dV+fRRnW3UtFYu0070b5Y7Kh75slDyUq8YfF6eTzsN1NH63+KSc4MmVbF09RVc5ORle3tsV
pQhBUo2NejhSn9TJ5roldmhuAyuyIQKXHFKbvVslII5XnbBPwS1yj9eebwknZ/kBUpdovWjGZnuZ
POtL6W1S9RKcHAgQk01LGfpmJLwoGSTboXGSQN+V2+6l3957ewNJeLd6wyV/4PcY3psbt1qsNiIr
d9/dwoeucJLrreIZgJdHLG4ITUe68faHnAosXb/xlTaQ2XXPZnq/BespSiiK7OXQvFtXKMw20M/y
mdea1tof/Pw5Bs0l08fLKE4ovinux8PE4pwPsof+1hmDOuD5hgNWI1tydLs8nVantbOQt8tRXtCN
QoEUZ2lXL8iA1G385WMSurA7vrOUveaaw8W/45WVgoywITv+HuE872TXZ3uGQtneJFpWE4+MYzzK
D2XQBjNYNOcph1/9Hf4qaAXoU27lA7da3s6UBe8wsI1gj7QGUPAgCCkLBz/TuLoFWC4vj87vWlKZ
W77qfmVOd0Ui4eif02yPAdWf+4oV0o8vzbPkVS6DRN9Zx7a4Lb96GwHBBk+1Y27jp8ZRqO/ZlUu7
f5lYzvNu4sOf7rf/K9yJghefh5yygEds8xJVdg02u61fukNKs5J96/ZNO1H7bs1vC37bLj7GQDuZ
W/HdOKnbgj2fhwn6ZvmrV22HQ2kPG/LHD31gAIhAGcfjpoBrZInCSWYQrpZhK53DxepErwXtF0WF
E/LrbpXX7Kq+ayeWm06sH/eBa3hf+YJEI+r7Xp643ZUtPuDF21lfKL7ZdOF3982VjUA76eebxDnE
q8H6rT3pwhSwoN/Xpl08zgEv9nZ5Nn5yD1XmRo3tmqNr9mdvcrMtIRG/smXf8LMGPYxpux/tV/Cp
k3U1jpFsa0dEBH76wD0wTm1KhV9/sZN4in9jjyiD/Df+iraRYCuXfieQ9gtBKoAhPyqnzhXff8av
9MncWXRQs3NfRW5zhTJo7AjDmN0XOBgcnd0QYzpVxCXbWh/QrLJ9f7g0tJv2U6fZvUJ28k3m27oD
xj+Ue+VD8qVLt/nROn4XhhJkYPWDwrWXjDCC7N22gbhV7Z/8q8YUcSGWTOXYj441Q9ns6of1kbF3
S/vMm3zltap4nFXvDjUfxNnj5TYslz2UDhx241qOdImu7HTmNvIhlbejbVxu5lYyN+treC789dV4
7Rxj0znTpQSI1F8qjtd1Uxcb8YU+xqs3zwKLnAPzrpSBqPrJ7dCVLpJPPJRsuu13/S5ftdfKD1PM
cTarhF23VH2D79bd8hfV71DhMfTyT5AgusHThDhCOK5s1b+Sr3lybd/K19hVIvtG6Nge4wfKaTv6
gVM/siOBEYBiACe+wwrLia18lt7803O8Wps78VncaVxgRaABrA6aTdMcDMFv2FN9GPgibT24A6cJ
oPm12Zp2fJIcqt+Q8BfiLhzrReF4ttNAgfBZ3kfPyu/sKFi0tatf0ou5yYECzI3Io4X3N3aS1382
4MXsPi8qC67hIPbyX/6I3pMbeerxld8mPgxbxQuxiKCeM4PxmAaZYvcnDRn2M4H0APtqIO9jBEe2
G+57f/R1NjWscbt0l91GTMucI8wmsjzxQIoksmhvfJlcwy/OcMLg/3SrtvwmUWcpO6W1lcf19LN8
8zq9WhjyWNTvnFT5712iqXqsLpWW81Om6TmPiwNKp2g2x+b8W5/AI165jRDm4BIRwbODrTzRXpVv
9wvhgKFfw3rCofYd8vJxobIvH4c9jYCtPVdeCsfgDbshWPYjBeVO3zSb8QSkv1E8wqcCMjB909OP
7cY6mBAxuSNEAdr0RQVF3KnhOVmPWX9ByHQqDz1kHUfuV/c6PraYZi7syNz+8I7IhHa4137M/af1
o/PZ5Oo6POF7qa9vLNNRK7s9yW69Y3nv+sfk9scjC2CFbIovNg98jJvkO5/dYbt+IHDamm+oBuzq
bOzSYDqIeBtfhi3O0yKxeWlNquTCaWQ7+oaYuQDT0Aorz8s9mc7GIetXDzrszacCcnzTfByf7P7N
OWUPKEE+Du0jxd9hcSWP73quT+OxeyrRbQwApckze5f5Fj5wcfzFRlRS8h/kWANQT0F/xJ4w2enW
PKrHnP9H5C0uXOQNiX1NvYE3RucEqw7vd+YutX/1k7SF4nTkYHqo3udP0vy/9bdu22xVFBOmzW7E
2HrzIb7INzQ2FAaUdJpXexbKcPNpoNP9bO33ahvaV3WPEfMba4RT+vxNtckxq3/M073XZ2Y5j0MO
KpdT6orEHHBs9j8hq6ATW1YHgIabPE009xF+AVt4b4/tY0WvjG/hVQbKGZAvBe3HYk+cVpvxcdiC
fG1rR/I+60t5of75Sb0a9Vb11Aju58rSaTac/mesztVzpnnFM2/DZ/u5sjSGs+KpB30zfkqUHJXN
tjJ7ybO24++YasS35a0NOh4y7MQb27OxE37BzGpbepkepJlp74D28ldJs1hfUYw8LNz+zKUUiwN0
EU57ZcgnWxVqFCvzln2648EfS6c/xh4/CyKAvELOHDnmgTMw5OnTDNYXvie3LR9Tk23EyIeUHfE6
z+ML/xCdmy3vp4fs4zl7bW/ih3VYn0zQreJp2YMSmjZBXF6z7V9WT7fjV+Ujc8INZegMi9gd2Ho8
ijPeCP0kXjrwlGXXboB9pqDZa9sMmKZ2PucjT0RyjF+RogDWj10poGJ8yM6i22xEO/8QUb9tw5Pp
tKuj/Vbfymf0Nv8sgUBOM2WzEihe81D7yv27cl89ge7I/vIo++ZVfgTzfFIyv9wZP+NR5nhyl6B4
SEktu/Wn6aDtmm11BlHYaQ5o+6d66w5iuxXfsu38El+6rRpw04Nr67Mz7zM2s/o0ucKRd/Yg8qi1
3X1xwCOYoJqm3W1fJefGkR4drOO4Q/ZtJ9v8t+Q97H+M0FtUjwUrzFiM7Pql5dSdG5vZdQtlMq8q
V5v592PieXDG24SEiD7Sp8TDOteeqwuN66Z47YLSR9cN7syqe+R9P5qXCnllBMXBie81tnaI9nc0
CPCI+zE/KNv4kJKh7SCtMx91H4TLz5Fji9zYlAo7lsEovroXWlIWQ4vajLFHYHgAgwBZQmC2jnKO
f/LIscjiYo+MQEvMk/E+P9Q36pVbxRNtvrKv9Vx9KYmv2bEPYA1KMW5SJA6P0rf1DYi9vLY/vS+B
kyw26ql2t3wJwN3vKNw4eM8N0M+j9a6B3YE6O0MwOcZBOt8RL2u7AKggSUU+Cp66oxI7Ji8gLnd9
RnxYIMKVcxdA2dCqOukOkxOLnNPos9tel1ecV6hTQdKClrN/GwFisDB+kk3xhJDpKHOoovl5Lj0W
ks9LFX8ANT2pwWKzBcSezkmDhYqMYpt9EXDnE17g2H8IO8GnWThPiU3LApz+0rwtG+nX+k054m/K
T/Wk9zbv74B66Ft5QtwJ/s/o2KmEfOs39zOk3WCkcqZv8YDdExmHYxylj3U3e/fzW3aTG+qrD6m9
b94/yKHKK7+eBpnOy/+BUDhmmhLSq4oSb0PB72vvXZBfETSzK/VX4xx7uVN8YSVLNvLfjemS/kIl
9B/0yp/42FaxyDfTp/i1fZNuVmXn7xR495aSZvR5Os/X7Kv7Yl3+97yOdGdt/jtG6U8s6WpOeWEo
I7xZa6PZVT8pI2gDWVN88f1oZacUnPHv6Hn5L+RaqN5F5Z6wiPhc+tPlhlprDhhU49dhp/uYHWhW
SSV0xWvnVz+WR2qER5kDKvfZneV969d+Ov8NQ/yX1/7vv8Ofrn2e2y6OUm75tIsuFP0bJYg+wo3x
0jzrQMt/c6f/QpDwH1f8J4+0LrXESRpccX7IgiRon4tgRYlmdx/lU3aUdjINJZL+0KSMSXfR3wRe
/ZUc4T++/k88Zd11i1gqc/wqBMUpgsuwmfiQBeFuIUJxtmV2u62y03YgPlvhUh2QOn7LVJubbFsH
zXHcD1tOvlRzxf20rygVrHP2N7/jX5G4TAW9j3QlqRGL/f0W/psmocl7RRu0Jn41Cfuz27PqNqcG
SMCdOO/OFLbFs4GmhjMJM8HfMJx/yi38g8j99y+X/0S4y/iQQ9niy5dH/WN6FC81G9+zcat+aXCG
NyQj8YvwoX6L3/Mne9Afb8f/V9bCfw1d337myWf5D3tofz6Hf1S//3jqP/uk65Nb9z/AOodv7d8W
xf9jldt/rp9Z3PWf/xmxcP+hf9niTIOIBSwnBCth6sZrykv6L1ucqv9TvYt4iC412S2Yj/5/bXGa
9k9VJVSR0LI/gq5kFtb/dsWp4j/vafwY5cgD/lcww//x8Z3/tQn+K+/irzMWiLb6z80SVyBuGEx2
91AtgmjlP0kkunnJipSJTD65Ws0UaBFTRVZaJFx5B4ZN0tCU0ioo+3bCUmMLhaUuRBCodeqKcxiu
jwhUCXCT8nHpZJjAEMhtmhhbdhh0DO1XM1tWWE8paotglIW1+6lLUuz8NMk66ydW1b7cWSP24cbJ
1GhJz20nWBJrMszBMrWi00QX3209fzOysE0upthEnHuSQISRvZZ5RvdJXO5z0qvh+CApaRvu53GK
tEfG7BXFblHFyNzK6lIOLxUJBiKy7L6dnEywtIZBT0q3KLco7wTDHfOwT/aRbIbZIVvJhX8kX0TQ
g8JsO2pGUywU7BZRU66UiAVm8y9BlvoMpidOhew+d5QBG21GEup3OYVkeNltrDMK1VYi5h0aqAGU
yjpHTTaLu85sQHMqg+CvT1Frc5HJmtnQfsWi2btRXwO4FeQUUkCytchfnTo28zaP9NZwFm0sS8LO
h0GEQIiKqWyAF2sFUzWpiVkMSJ8RUjreGOSi68uewJ2m9CdN7ptjGgpyuQ+tuQ0bJs3OaU3fNKez
rDhT3xRQno2WapiTlLap/aaN9IdUa38Six/8MJJM7y8MEKxeBuZyWtu4UO9TWHQ1KShp5VyMu897
bgVemCokvsjGqyyQQ5l3vajusb8r1UHo52VC6V+FEbE7kU4AERMGeq7EDBmL4ojDaFSHRMiauWSM
C0FMht3c9UREoOnJyg6PB1t80UktMpwynBPcGabStME4MYN5uw5qxwkrpaYK3B6Tq6ewrZIOzM0h
+F8Wv4UwKtQg7jIreiIXYJA7N5ci5OgFgfP501oRu2SoWjUHCiOMSEeQBcIFsLpjOT/PUmFiECEk
eDgNJG20G+Q5evs6kYC67FtC79anRI3aFbCoJ7XLjpZKqBJXb+JRlN1VjEYLRjEha/bIUKFxCiaC
LvubouWCcpj1rG4e4y5pw1e+nCzP3ixWRXSi3uogrqinwHcKhhFbp6gkC+whF4pyBSbPF0mE+V/X
0EqDXFi0QmPUzlzTFMhVhIJJGK3hWdGjAs2gKJfmJNjFmEu9bpO2Oatkg0gaqa2ZOA0k88eqthI5
RmbHGj6m89qYYMcJyi2azamx6BCtUi6RJFhiLWgJwFcloCGrTEPA+z8t0SKaXqOnWrpLUFKCVY2C
hvpfGLOupu9nBldnD/OQJBs15KP8sB6y7CwN1V1oYHR9SphuVZQtwHHdkcI0r8liwSxPhWWnUZfR
+oyTWlIvy1yy8tAOc29uDFEnasZWo7FID30XkpElDFFMsNuqWtrb2tQiCOWkpp1p49CVcOkx9la8
5gV3/FjPdbY8yy0jijbLao49l5fGWuNPUQgxnZjdGtKIEQVxSMt77K2RiUtqglCWMixVuFbMx43U
Qo3cpiprg5rbKJaP2iSTAHKwloCMTbmUzlW8ToZnNR1aQhJbSCHtmXfKDJlQ014XeR5CBnPIQhaY
ebGkG8Vo5fV5bplcUjqkMrd0Q2syoDVShSnLjmtZrPmlU+aViInJWsAWM0vMuHddRtjCQryUGGEX
sFJleqzqpkHv1vNVAGmZmdVojspVEx7VvJ1HnzEsOEqi2IiDteACR1sUGY/kx1o2rVAZA+ySNk46
zGJIrGbhSk2X5/CriQ682dZEqrvkhxj9Q6tVjIaaCdXimS1yHIUna07k+G0Uc7G+MZFAyBzBSE0J
ckPICcdaTDlJUSYoIlU6Ay8SzwoXxUhw4oUkljfnJQ/jrsHTlEpld4xKTtfntosazTzVjZp0oz+1
cSiWQUp8FCwbYY7R8pzUmb46yao0yq2R00J/KUXStdy6FZVx00RTXH0m6qrzvq+qXmNcIgNCClrN
StufitePHazukjh5YDZFNNfPslyn6240c/mDDHpB7v2w7bK1Q0+QTgh6EklK/MVKS3nLtVTxe6tN
8brP1VKevJmEneajJ+lK2TNfPSFpK9bYRxSGd1VOSoK35LehpOUkhVhj/tqxsqzT3Cxy91IqIjCS
Rgw/+UAm9UNny0MWZoHRmuV9Iy8U610RTLRNkTT1xNxoahm7cjQyQDRNU9r0cVQXZc//mAaccxGq
Vmcb5jguD4tWCqDceS7XyH00QXHHZBmEQ5iH8yvzrJpyX63FiApRK9uWSkBTZlg/JnqMTrbqKiwT
T3yJL+GSFOarpdUzijWpnqa3sCTn8KBqozqcVUJpMr+LqqE9FaUkdgc1So3fdBokAHelw3DCsKMy
tOArajKV2AeGpHg0pZoAtyVSEjCcMJqLoO7ZgBgw11TTyzyXPWJnzcgkfKCNtZqHUA+H4dpkYZ47
9ChK/i1HYb58aGOoZWdhTHFziZMg5L4pLeviCtrUAo0pTR3/yEqU565q5aIF+lLE+byp01A2XJk1
gZVJllPr1xKx8j+WmpRbD1psKtWxr9MSJQXDTyr8STRhoDd5acw/cRiN2etiyY2+sxKhGaBeBEvo
noVenYuDSAWFsVVJljSFP077TtiWaZEV33Gymtmhn5q0fSX5ppw2ZdjF9dsymyJ+H21W1Q7mzGjM
rSJVabRPihTNnNm2EF/W0LYlqHuJtrAoI47IFkFpiwxHF8uYaUeCSHgWOdHpt8oDgvVV9VCAp0+L
MUYzXItp9RzVa6lsFrNI+l9dXyex/o7NZYmDtB+NmfNniaeT1d7DO51lCZXBEdIpjP12LtQVzGus
w+IhFkjHxhqZVzORQo3YAlilnYAxtBTi6YtcmWJ5VJi6kGEqKDOGf5E21S10lFMjorC9VzZZNIUH
gbws86USk7HAGJKEoXFoxbRNn6ZyHpAwhYJR+SqRLRKmTvxaxa4TlRKSX1QFw5+qqdGCKs4bcWel
qjntYnmsOtRqobZEvpzNmuIZatoO71NiFfhYSFqm2C3bwnRT2cpf9TDTc3+q16ncTWpEDFG/hnnx
MTGgQ3vNG60ZNuHMznqg7SPz0MjWFjWOFc2ZVwlNjb6gJj3jKE5VYpxlfSpN4FUrLfBCWpVSemFD
HXfmrkG+FB3j+KDiu2VY8O/N1nhgYJSZkbvUELuVZkV/0bQRyYVWR2v9rA15UV1mEAA0SAkxPx/C
KhflK1mPOUFUOPLHqykRuRSUU8bcU63oq+jQ1nMXIv9kbwLs1rW13YBudPJhVY2+45rS/iePRX09
xWVnyEETWYKx6cUiUY9pU4mEZkyiNW5aw1CHvaUJYcJczzEDXV3LFXlWnw1w23eFr7SRKkqOfZ2o
Uv0omXJh+YO2kuhkSOtUP7TrSGXdUSgN+1gfu0ZzO6YDa54xhF3zUTeZKCMfi+e0RefaC92HWZKm
dU7CaaKdX1OS4NZ10cHJisZK1N9OIbgd94jVJyiw4rIwrc1o6ULKI1mM/EIOozZG/tpktYbqIVbF
j1CKO+lACNOsihtjlbUJn3xl9uPqMbJrxleci2o1O5Wi1N1LJDFz4HGKEn19nxlogmeyNEkHItu/
miB4qLDS7UQJCmQv6JF1kPVkGa+a1OYCZvQunoRzUqaTfpZyXYqDdmqmhkHyLGBvlue+43a34XJL
FzOuT+0KunSUBq2Cps5GUkfnQTFSb5rYQamH+mp+mmo9Fn/0Ng0jX+WkrY4mO+Rw05WlmvymKTSZ
McmllFieEHdj9rMkyRwDua90a+iMFi4umFcFBaWmZ5a2Y7S1tFwnNuOGAVZS2Duk9MTRW0M2fbQj
3jIsN0VbF+PDXM6q5fZUiQMBcxwxVkB9XeMXTomVe+7aVDf3glCK99qBYQFLIBlpY5zYuXTou0WW
oSBy1Zjk/biWqbzNu2Jsb53S5fDD0SCHbqQLg/qRJ1ZdBMTMRTDPAt0DMoZmmJtyO8pEyQXrQLAh
ujRVakjL03Nlojqrsxgubu5mHOaFtOQnnAizVTh9WVud02WyIT5HclTqGZm7Q5IOm3JWqtCt60Vs
/VRny7ks42rhjDPFGGvVFA60qbJ4V7vWml77dTPG6nHIugHltMLj2FPzNnm2KRlWBZ1b0AqcSzqu
6VHWq94CeJqtpj6OWTsk+yEZsuZDjIs+pR6UzPWp6eOl+Rw1vdG2RZXq8sEMTWLXpIyK2CVMsO3I
y8saAZFXEfbU1UTfYMDVqsx8TNtexdpbzHzBWqxdaAt9YkKodKsloGAxRkxltQxRmcbGtJ8MLYUa
ZypasysEMkKpZaZp9ZglIkHwrIU8LT5d/RT9dnMaSpgrmfPTOpTBnbEfpqGat1m2isNmSZS82MWK
VUs/4qSs2ZNYml2MgmtdDFiSjOivu8onpF9ZYuZHbFZCJvPfWRr1RANGn0UGgFnGbHlFF9Y6/Ekp
FuKWeLoieRvVrE03NfVO8SPkmTluy4jsPzRDfZsRE5zH9dAdoqXp9Q9DLyuAcHFeVWFD4V0XO3lc
EtwurRzCdUxLb3BoKIrURES/REoTMhPHWNdAmIr7ZPcoVMR1kzJGq7jNSZ0naOrzeYqTY9XF+qIc
Mr2QGe4rk5O5NYVYNQ+MP02joB2nqjwIkUlGKJmVjJ1187Lh2bp9zayIoNY5e13WFNCErUyCMciO
EZcR6zDTxnVKNlGYpQQCEvCbaN7CqVzVLs130TFtiR15F1ZNohKcqKX6KTbKfP5hVKqofc5KXa5b
rST0ED14OA+xX2WyTiNqppZBEAXz3FGACwJ7KbrriBqK8X9ddUqFhhdSycb4OTaKaXA4vS3JnemG
8zdT5nE17si0Y+Epq7RM8BgHJoUoNUZZi5y1bof11DS1MX6Q6GxZWzliO92sRlpGG0rJhszgtrFG
XN9jilzQjHMNqVTVNNWmkgoRhN4wpsusy5RGRSkm4rNVMXvjqbGEEOa+S9KExpCB3MpLqk6xRHmi
MdfmMDFCAOF0l5iS9KUlbSqhhYBxcJYENOKiq7SzD7Tvazu7JKYtylktLQak2fS3rfVJQm8241sj
k717SHveHaSYnDlBFzMyDyxjGZJTFU/juhHnKsSFLMcozjJezF2oCVpxLiNGOb5Oi5yhGm8qs3kd
S6VlsG2aCGZQanmoHtIBG7crpSx6n12jwpgxEcPn1KzRyS3NPieALmRA8UaoM/rNeppryevGejG+
+yYMidizpspwe5L93FVlfobcjSWB1LPW6i+Mr7O6TR7KC5Eso9znr5GYFnKg5fnao4qIMkpAp0kF
FXO/LCnJZz7S4DxMBKGHsjPKEpAd8Q5Jhb+tBnUj/kgfaoH2ceFfz5w20fL+Hgg5Sv11VSJx+Y37
ul/dmYlygBZRCwBkZ+U4pR+6URUakvdwLafHvBVb62VRm9icEKGpDXFL4qyBlOmh3oSQ5pPY7gpV
XRq3nJkzJnlLtWrGUalAH7yZqTvt+yzrBdqibpRbRvWGQlQoX8wl7lfk/QabDX4To+50h/m9qBpK
Bh/jj+4ySbtZwlr3mt13poj6oq6GTHINfVUIF4lzuUWzy/Gp9aNdymOPiX+s4mi5lMtoTd+rPgmD
26/G0G7TrC6iHT2xnngsmGpFAlR1M+KiQZQ62BxR1XMU+4KQqUST0kIa11YR2n6XpnJRvIxSoqGZ
NwWr67yIFOiOkB5SHftlX0V6lGV78ujLuHvqjCKtvvRWnQgnI9gxztwMExaDc8JB6HmWaQrCs8kX
VS0DJlqsqIcsjFqvDN7WYkZKlWu9BdjSm/0gkhopGEGlyJGBGbEZ694K/hd357EkN5KE6SfCGLS4
ZgJIVZpkFZsXGMkmobXG0++HasEsVG5iuue0azY2F1qXZwRCeLj/QmzxBfY+y0npR/qzjuWSbhzJ
5kXVeo700S/871aZ6WLNEzie/XUnravaRz3VB793NDXV0+JF1EcNd2uvErqwcEtTzyX9d3XogtJ0
+6EJdOgmiUYRRBHrcMx3esASG45F4VmA84NSq4GFeChqxlvkECVAPTIrCFBVFKRjbedYL6qIpzad
b4WwT5Raf/I8L4jABSmw/OqDVRva8JBAKKsB0vKXKtAstWH5t3wBCpQmxsPAAGPEQO08V8rso9hw
xO71yufBsMtiYbI+npX8/6yqv5HZetsHw4AHphxSddT4sXFBa2/BYSuENvf7oY9clMVwtgYlL+0B
BQ9P0iPwz4beP4BKFAvhO79QoZJW+jxvea9/hldxRkQ5V8X6eVHDT7UwaXgdRu4gA/PugQj1uy6K
du3wdH2gc/fwV2d1DoTnE45Hs6+piTXAopml97KK65mUoqiUaC+GggkBQHATeML1OPMPXsZRseCg
IYFeIZP6tmlGGyHQ9d5LXZ9z+JYne7aZM/sHsxxLMAbCcPB9Y81Q6i0Z8I/BzY5/dETwPRSNRdBC
ldOSCnNKJV/j1hq4Jxvq8F5wpAbAJRSPdhiMj/98pLjy4mdCQCSnF5+u0wyj5jhlRmUh3HvdkO9w
/cgBFigaEFnqTp9yvNCfr0eV5sbs+QRjAqxYpsXnFPmohrz4kBWqxmnaiWgRHSArhluDw98e9qjx
gSmsgs8z1AacxEp3erl8FlGVRTuSCwPZZJmojMspwsaWLff6wJYLhwgqNqGvjVaV0S2mU6gj3uV9
lWBr70vg+cKx+FB2g3qDQZAw2BX9UDhAbVusuK5fGBmC5xJeZPitsTcWjXBR7S2uUVwi2lbzTzHP
y2NHG2xlsSz3+Tw65PTYgAaWGe8WSzroQt9S23WVVC5+epox/j62mnaUcqSsN14ieSvr5NJ0ogsv
WqLOyPB6e7sPJ7ktrEaRYlcPrVj7bJH0o8GdK5XmGiq7ZesFcemmPJKKh+sfcgFkoFSPHw1eViLZ
s4qI4PJLqqVFrp0OKPKVthodFDdGpg5rhuKjsKvvfTv/dj3gcvfP8dj4DFSncormztuhUvb3hrhN
Y5fuwjABkO+N7jH3srh/oJ4kWzspqLz+qIy6aDwJvPPHl3/0A2YDKbR0CIyPrqqyN9/+ACFJuZkG
LviQe3ATUddRanlvdeVPdLb3Ylc+FjwGrsdcLNs/YppEM5BDlbi+3sYsSy+Kksno3VJL4binKSrz
FSrc16Mslu1rFNmCfY+jBF3a5RmnGKmOkYxEEm3ObIqi6dHC70PS41I5GD545OvxFp/yNR4ar/C9
6a1DLZ9HfQa5UHqOF8S6B7ejchz4zcizV/6iW79T9vmC3tKDTxN55eCR3vbRjTmoyluRRMBCApct
8zZoSbO08eoWRbhDc2hvkcoH79cfqt2aPMki11gGev0hZ6MbOlJck/qiq6uf6Uw/i554n0FUavFC
SEL/S4i3ZB6vaVEt9+MfYdEOnj+gjNf4YnxiFTdUIhnfTDXVgNlHsEWAMe5ysH7ayu6/sGLQssYb
CPsJvBTerctU5oGk8OzyIgv+bF+UEZ4oUW9+LNrG/JrW/rQGVlvciFid4IqrcGcA1VFRMV5shXHw
Mj0w1cnN+sTRAwMLHdnRyUGvr83FifouzPwzzr6e0niVIeSxiLsRLwmjlmkCBijBRcVzF+tuPva7
/y3gPNVnAUUxxzNNykVXr2l6WZRwY2ARcqzfRQ399swsP1wP+O5MmVMKPpxMNjr7bC0WShCYXZgF
8uTKjX4bhdmNiRXkvwmBvrlM35ZkdDGJIY8b06ybwY0q64ue9MPRq5V+xfR1/iNnKdLrl5rLGLNn
4KsV3NuJm2LesLhqTm6evMS0RtvmsYDRfn0ka0EWR1Wk6M3YC3OQUtoF043umVgJHP+3IIvpGhu6
9L7EF+ksC5mLSX4p2WCbtvBWwG4XP70hqQo20yJH4OIKowOuxXWUDa6vy+VBDpL4XqjlYX99OO8O
wNec9VeU+fg/W9FqZMSmX/WDq+iduFe5WdDvn8wHKcYhjWEOL7wNg3tRQuEYz+T6cD382iAX67tQ
oiwLAe64gmXc17gr7jCgUlfGeD0I3nxvx5inUzlVPldYirjNzhh69Vjr9F6vD+XS6jNEjvQ54wCb
uPheyaDpfmEpk1uF3SOgIqeV4kOSKivW2WthFh8sB58T9PPRGqgzEUQU70KxRofalOuVAV06Xc8H
tPg29RCWnQzKDP8TPfrcTYA9RbAKm2YSu50/10ByLCbs/2kWlyBLLEUyP0r0yVUCf6vI9yECrqX5
2/Ug725EFv3ZyJaZuIBLxUCzX3Qlsd35ZXQMDP9jRiurQbn3eqgLa0/HW5MDHLuIOSF9u/bEsciB
bYujW1defpe1VbKvRXxDr0e58Kl0rltqNqrEe0ZcHEqGEVdy1Q2jS4mndbsRz9AaM6+7UrCQXWkT
aYu++Mv1mO+TtPlZb0g8D0Fnm8rSIKNuMDBovW50Sw+yb/LFBx6v1TYmi8BxS9vshqMmuw1qsNcD
X5hS4uILCwSUZ81ysENc4sYtpbi5KJ+74L4sypUAF2bzTYDFLV8Inlq3Sj9SmFH3UtBu8gzNhgRT
3XDfmM/XR3NhPxtUDwwJNOtsw7pIlRoZk+FIZDSh8NBAN8iaJ4mi12uQf4Qe/v/TjINqiwVL4GzO
36GKP4Y82IWbH3Xz49x94+//8k/HDRlsMe7jEvUGEnPdkP+CFkuy+h8Rxw+ZmqgiA4VlPfzluGH+
B8yxhcevzOtaE1mVf2OLBQtEsij+oS6oKjMo+Z84bhCVo+JXDmXqGHcYYIc10MWUAakdvj1KBsMD
pFOUKD43aX+0slajlYoYhBEKT5lGLzkZuxfDLKiRliLq1ClM63xIDxI01kktH6boq1bTx8S16r4P
BHZpX/yY/BpIWKlnJ1MJID61RyXRbobWco04Sk+CaVFn9uQHLzFuCqP3T1kDFz2Ha5GGtQQ4lsq7
2D9NXaHfj170rQ8+l2EFybcoXFGje9kaHeoiHcJVreXLjpBnR709VH0YHGgjYO/oqUBkgYdtPFHa
Stiqf+qmPa2tcEe9/cBRhvrSpNtjr+fHmg7+VhQrPD8zWGHdMN3WAoJiCKmHYpI8Ca1OKhaMwKfo
FtsCagTcloLbtyLk7Das9jg4YJZUVw6+TEgVROFzG04/pcI0d42lnei6F3PfNDsWcYUgITODcBLy
OGL3UiTxV4GZPHQj3LDkIa7SwG3VCI0AdWwcs5G+miP2ltmuib8XGWVqUfYetVG99yln3YIUDV2m
azvg7W1LXXBTchMczCQAl9XRxpfD+EQ2yP2g0CyccqCPlkR/JRBRfo8l8VCYxiluBV6nfVzeAhf+
JFR56Q5Q5T1ReylrL3Ua0/toaAaktzXfDUz73i9ANhs1HSpnuBW+ot/PcsVc8uKpM4viJHhw+vDA
LvdFB8+RjmBNYt9NUEVyRxCLZuspyXDiZf0sNJ0Kqc76NAVjv5er8C4uQ0Q0qhIfWrXRbGny/Sej
879LTf8xa3tli5CcSOvCs4MOpJNpio9dm/0MC50uEZAdp5YspGNT4AY+UlNTXkFZua8H3Z6iTvo4
Ss14AP2wSxpTsP3MsSRB/DAmzX5M0gPLXXwUBf1T0ovyThhoBQdRgfovXfkdmBfYci002sRUPgeZ
gfyWMtHnCiLHlGk8G1Mpb1O9xLiUphYE+yjYZ4OX7lib036kOmL3WQEbW/iisVBrOWL9RRYSacCJ
diYpx+MEUxZXVNj/DcLcojwdMp0x657y0goGAghegiBWUQROZSL6Sr0u5dVmN4m+T7BURg4oF/cW
SFkJ5+IHRWy2rUDHO0Jm0Nb1FjltQDrcnaglNdxcgH+hD6pi4tJjF7e4BH8fsjzeox+Y3WMafVPX
lYpgvtzZ4L9VWxWk+ITF4HMVik+0xeTHyWp3EsfIHk/B4hQD1nZHDdK3MuDHhmssSI8kRCNfamZS
azoeYjq8hzz/CU5C3let2t8LXaLD+q9dQyrHByXpqkOrapiADz+GKrBuE3CoCaWzk58BDo8lv8YJ
oMAscf6/Mpd+5PJEKbHvbmkq1zdGN4pPrR5+iKoYETFFCrYWyEBw8oGCT1yfFFtrQHrCn0Ys2xLt
i6eEtxKo5pOpTx9ooyK5UGTycaogW1o96jtqikaewI8UCxnt9CRCkKpFc6sQvW8xxZGh7ZPPMo18
C308m5a58FgFGKpl0U2V+uRa+OjaOWCAbRul6Q3ap7ItjKP83GCL6XSl2NORuzH5r4++ztrTZ9iz
pYB86vhvJgGeMmyNj0qhx7gH5yD2yg9e1KZ3faxqO2kYi01bD/mjWAme3YjGPabaptNh7OsWOToT
ioXMvz/gXKhGMdKaAPAhmER7tTZxJZKQDBI65b6fSmeKZJR8Mu/T2CghxjVqbGtlqkLdlzrXnDiK
NKNJ7UBIp0MMxVkHYHuYYn248VXwc36odjh2lNmHtEOCMcq8EEzrgFBHIg5QS1T5KBm0aUNgFwD4
TKep2+LQA1h2YJcJR7gHXwxFapysFsA41n3p6AOapXUM4BmIkN1URgd4UKHHUCDUkrSwa31ftAuf
jW+OIXB6T3cbfvxek5oJk1vLvOk19ViV2PfGk9zcSOzUraiD5ZqmyHPbypA3epsj7IA58RNrSnET
4IN4mvjizscrYoAs8aH1TOAWI9CecJCdNIMtogJlPKh6uo+KUjol8/9ZAcWFXtZv27EHRlmZ9yWl
+xMknE+ZkXU3GmierZYgkQRV5RTqWXQC6yEgXZlpdfWoxSYI9Kw6MN3fyxi4aVSIxr4DOG4H5oxs
EaBYYkkNwqkNkAuJvPwQ4mS67dpwi3emvzdVjtFO05D9maCdFXUU78A57U0pvlEzjFGbYPjZyuOd
Og3gJHzVrfJGsquioWmKyTW2KqUDaoMbLTaCQ+d1lpOYIhY5IJvdSCqOOH1iQQdO1gnhOznMMNvY
alFHxWpmKiYH1M7kmqLQ38nak5HBJinVF82MMIMKktRVW/9bHerITdfZjZR1aFv2ytcRA+075cls
M4w/hNI1FJ+NTD2h6DrfoX4UA9P9WEQvZakgAm412qMxCSg4jA2SNhM2hbERf+C4GU9maLh6ruPU
XadfIEDVh1AsHxurV05mFtmgDJpqAm2pqg+pEU32BLDA6QSEaIIAtTHZ5ORRx1uxC9DtE8hDWrP6
aIX4n2bpiHrlBK8vVBVY9VV06xnKF09V7rtowBfX7D+L8nMZaztdmhAkD1LEw+XsMMhy52BFmNl4
U8EciibOxoArYpIHVkaibKQOI5Nx1NBfC8Bs+YJ/iwoUmD5kQDRVcEBnV6egM5F6qbpd18iJ3WnI
i5HFfohl39qkviG6AQrJnNjeMRJ/a1Jo0oIWl9jwpOkJEBLSdrlQ44qqO0GjIK1hQcCGxIBhd6t7
dpUD01An6fdWLlGn4nFnt/XUukXs646Xz8DFauy2lQKtW64/Fzm6cEDRxtaYvXWBybEwu61R0U31
41taOk992IsnCAooREcBNJAISxe6hRELu9CMbRFLjSvU7a5XRQQC+cY2/B1UrJIU066wwYona/Vt
bnSsT3RuQFTIW77dbyQwiEaSzvI7elvt5BcuxOkYp8hayQappIAJ20bhacoR95uZtPqx0ZWPgawJ
TmWkx64yDcRmqs+6CVscWB+wwREFiDba0QtvbKrSMa6aIaauY387FANg3So7GIXwaQR5Z2e6jmBR
k997UZ7cFlllbqIsUB0hRG0li+Otgo9Q3e8VgL62HsSuXOY3tSmUB8NroUqE8gQPz1dteqqzZmbR
nqYItkElkefFXpPjmF7re8GzEBYEz2wPImS5Vk3QfW3TgcvC946+ouGnE7TCyYPdsxMHU95qUhht
cmn0dgMcDbhcAi4BRg7/KC+7G0WSxP3Qyqe4R0JXrnTSTMoodlYM/RMqALnck+FWyl3PabBRRk+9
rQ2yF20+kvQur2w6k0+5FI17WX6wSjl2tAb1PMVQPxQaCEn06jKyTTsPyHskz9UDnt/peFuM8icP
ZoeIwJCo/Mis+DFpJQdm1gdxLG+1OgXFORp23ECHG9WqBfWj7zN4FhsdktSuqEIHFp20rVs0Zi1/
PKo4RWmZTOe8SzqXC+hGB6+zjVM01rz2duha815DtbaUpAcxE34XJvVWjzizwJUcJ6VteRR6SP5i
trGpDEs9xJ1/KAIyvcmXP2AdjdmIjrotl8hejlEmCxMP/TcNz7EWrTJPym5AfzQ6Cmp+8CiEXxW4
Fk4XGCgr4K4TIEUYTzeFJtIequvPTZ8fxDRG98zkBqVoa/t+2znQuJQevozvh51Nj01Clij7CMtx
OPpzeUQerWM8oMqQtdCZizi0IHYcej9HJreEPNNN9Y2Vpb47pMVTMGG5Wzupsm3ljSmTNQeTxatp
qMYbFdXdsLM2mdLVuwyIeIvHrW1CtbpRMgE5yeiTIY88elJgoaXvu7zK7oD07rhCLKMABlVkjpQl
3dbX6+iUhN028W8OUVYeh8b6wKPzkySPEZpUQolSxQCaioNkvlLHYy5IgNRGzhBDgr0jknRHfoEm
mFo5JcDDzdDL4U4trKMC3JU5UXYy2YEPZSrMId+IHbOQA2IlWQXcowe/p32SuQJ4MLdMhe+p5t+w
3sJS4hStkYKq5GdPhmquinZXgZAHUvZVCBUHXAi+SK25gd6UOb1mfInR30xlxOFAoH3vh+CQ5PHP
ERNx8FTTDzFSTlZrq0BFt2WQaeSwHfpoE466/ANMX05gdU1WX55f6W9e8VSGKRTQ3MQ9VKSI9fYV
D0muSiqt7E5+FH2IzL0BMj8cECzUiuSmqtovcafUSPxxlNX+h4Cs0Ac9P3TI1GZzElDDUJQgLqQj
LkJIhSCNHAa8hQeeR37BdfLPK0cf85T/Lenlbzxc/7vi0u5Hfvc1/fH/BFN9RvH8301dTz+y8et5
NQnQwl8kdVX6DxAPA0iJTCuA70x98Q+SuqL8x6JeydqhKwoUZO4L/1lJ0v4jSrRmceiFuo6fqk5J
60+SuqD+B6Kazqtb4uGm4N6r/JNC0tviN6x5XkSUt+gqzZ1ZedkNEbM6BgdMy2AoYKDyVivrwA7U
4Ja84nA2Jw9/rOpzKN/b2uafoQyOV5ADjG5ZqZUjDLDrjiREb/X9kCPIDjW5iKN/VEJ9H2Ye8Vld
ou01pU9HwkBPp2ggbMe83pVo/FwfzWvv4dfWfR9nrhufxfFUuR+MOY6Hs4+A6+UsCV08zN37Zl/a
5Q3CXfvO0VB377+tNRIWKLP30ReNHxzg2yaeozd2iDUhSrJQsmeFxG16QAQN7691jNkCqPA+KIv8
fMhaRL2rHgga41cpvwoxA8awcyJmu3ylSTz/sXfzS2GTfWAQeokZDDpykFIpEQ2KzdIdM92/6+pc
2wtSjakIdMS9PsnPfe/x1EzqZCX6pcWKgoQlU+qdi7qLQrwlxGbVtxlShDWaf7OAalIcgG5vr6+i
t0W01xmVVUBCbAcQmZCs3s6oKlkJOPyEjp0Wt9sB73a96n+7HuPSZ3sTZLFSE3MsxlImCEryKOE5
/hHhUVv66c+mbqtIxFfZlcWHexNusTRhgAy+YhFu+D6rYGP4gJZWeIq/GOj0wKFM7niGfp014KC6
2qs7Y/4y18IvFmmMCgIQMsJ3bv51VovFuoUXOPkuaojyZtxPwub6BC9u8deviGeQpiqGTj303WLp
ImGMdD9HRHELqf+hfhpvDViljvIyfIA1eWjQ9su+8G7q7Pg3GIlUSX0E6q//ikUHbv4VqqJyiyg0
/UwamotcAjJ7OI41KtPYhW67Q72Ld8g67+hn3q5Eej/FQHpUnSaIzBUEqO7tqhU8hbytxJoVExM+
r8ZTYfart7ttnt8bR/T7nGi3EvP9Tnkbc/738+MWwr0qV8SUvgNUlrE/iB99x9gi8naXPGkIoThr
S2leqG9XEiE1yGymRCfVetcYhpwz01SgtAhfy+hzACK7bsh1QezXjFya1mSuFopG8yd8G3HR1Kkm
SW26jojDdznbqc9dgzowTDkn+2pNW0xGezt/QC1TxCDt+vy+P+/eRl58Ui3XWzj4RI5hWEcCMtz1
71JO0vN3VnQhA7g8oQolDAChovwOv6T0kHY8vuFIT8eItir4waD8IVFGzNFWsNJwZVQLmbS/JvTv
iNZiT/RBo0e1TkR1NzraftrnqPEat6oL/t3WEZBcWzOvHdrloqH7rnFrKTon+6LFP/Mv5EYl4mwp
4O0Md9rDM/s8YSYU27PZwPUpnS+Ia+EWK0aqoia1FMJ1YOv6zoabiIDBNmqer8e5tP3Oh7VYH+OA
XIwFQQ8lWyoi08FPo5WRXDhFASSezdxih0eW3nWxRIjKqHCD0gVpo8r5N81UkTLJim2K+UGbvJQN
xXwNZ0I/cGbim1gjo1nWWK6qVEq7OPugWMGdmuLOWgcvYSLdeJ7i9v7aqb82I/OOOjuQQnlQoVHx
c8PoZ00pGYXW61P+PgF6Ox+L3MCCmUMDkQARtkGZ2+1RkT6m7urJemlXns/7Ij2QFVh49Rynrqin
z+rmPlao1UPmzrZuVN3abfAsfy6sbfYF3+yVUV64tt4Oc5EumANsRGk+2CHjofwOwW9X4nJbrJt+
zZv92l5ZZAYWyGULDb/5MBA+zxPauvEDqvroal7/cmuHwPLYyS1UD7zXKXUwvpopS+n2u4Z/DmKS
TorF0785vs++obU4dYS8U+XOYGhN/jkVdpW0LzDXuz6qlfVoLY6asfVE0xeJ8dd6VHaq2+xW1+O8
3q58pmXqLaETpXfzOaDu2q/yT5UunqNvQ6f7hhQV2G8qaKENEGH98L7wpnuzFq3FERTDME/LidBI
5rqRb/efSB03SGd9TqZN+DBnOPOLLnYt7HHNXWWsnIGrC2dxqPimmU/yyA+g37iTnRgTquLUHWkn
7KudBcXt+ied/9y7qVapPKF7Bz1rqVAHQlGwMotwwLdxC/w65pFdmysEngvvD1S7UMKbYW9kjUtQ
E3pJRZGOM9UU/wbKDHNmCjn6EOz7jBfA2l64dOkzHDBUEA64+pdXcJz0ehFbKDDikIb3F97pFP6+
YD62be0J/V8HvSH7+kRK8wZbzOSbmIvNoQVqZUURMyke54jZ/ezTW94Ep3GvHK7HunDxvAm1uIqV
DoxPZTK8UsQ4J/1d7B7+RYAZygdgfyZfLi6E3DJgksY4KZSZ+oAQ4D6ujX8zBtxWqXBRAHtHt+oM
Q7MGfy7Zm7SWvkN/XTmsLk4SGo8AEedMTF1sJBPJF7SUGEM9TneCJGxUc1p5cF0Oock03UR6UMri
fkYeJzByhRARovh5T+Ofnsz1L3HpQaDDYfw7xuJTgNAAxSARA/nojiqTvkVSYzoJW0yk3AJVsgfZ
5uHzoK8cRK9vm3fr+Szw4laG9pZkqAegzXjbot/Y7pobVIYNN3QEB7O7O5Tvs+ToH0LJln+ns4TX
fX/S5X+xTKiKSOTRmkZRYb6SznIsych9tSV/35SDeRq81rZQl7g+xRduG/0shLZ4IVj1AFumZqDq
3K8YsM8oZBAkD+PMLB+mlQFdumFmysOM2lM1S1lebokQ6EPbabMLnuSaCMZ8bDkU62187O4jhH0b
4G/7bjs4JjaqGDThh3p9vJeumLlSQK3ilZGrL3aGh4BgCowSEXlaWpoToqWEjwx2BTtRff7vSkIX
V5OFFqskozhChWJxZOUg63KxFQOEs5EqQqtj32p2uQuPzQf/SFnIFm3lh75vcXpFqe3L8CPDpW1l
3JdOaJ7XHJ3QWgxrCVCGvNo2yEcihHMIfi/cgVlu7e4rat3rOe28Lpe75yyWsVhUHsJQXcczhOps
ZyvWTqdiIR1mmiXahTcICCUgxdA/s/ub8qH9gB3yymgvrupfgzUW+WAUK6hcZqhJGp53KAE+aq0B
XummBiPXyP7amroYzlBpWFAwoVqyXFMT8lkjr15qbp0daT8xeNvrtnk/4tvXOP33AUX4yMEQQ0QP
/vp3nf/0u6k+C704hY3YG00z5YhoJ/xbFExXecMoXbJyn1zeNmdxFidxlgpmCqpoHmKEU7DvpNjT
bRHK3SrOuMdawfhnVsGvtQtKbECQ5blzRH/w7eE3agjtVTkRUT54VJ1hLx949SLdH64+WOR5A76b
RUKA7aEfyYn7NlYg0uz0wM6xYHGDv0tsPPKSwk7BlOCLGds5Fw/eEr0NsBgfyB8VdZQcHNZBxiZ+
7Ul4cfdYjFjnB5lkcG9/zOij2+hJJDjqLr+reREqOyS61h8a8wS+H/SvOIulk2tCPekSm4S0DTw/
2jXzO9u4Ex/E79GAjUp2XC+PX3htGzgxw6KDTM9ZuPiqPVTEro8FdqaCnWdSNt/bBmeCuMy+Iakp
YqWj3Vf1GrP1Ug7+JuxiTgUEd8ohGObFpEAfRLseqUh7cAJlV2Frkr5c35WX41lQ/Oh5UhNfvoDR
nASKiLjIaw5uuO1u4glMsxpHHhUbjevRLnxIbAFUbb5QaaJri2Slq4IJ4U7OAOqLT3WsbbWyWNmN
F9bkmxDzv59lIpVXDAZ4x3lN+vv5AdO7dDFW1+SF04yEWwMNIMIOgsPzNkxQoKikjWDeTCt1S+HD
WGHEiR/T9fm60D3UDFmityaz2TUkVt6GCSc/nnqdCZtHg2htAXovwC9svoolB6xh1tm69nU9+7hw
URCYqijvM1Qdlk8LJSmCmW2B62BufQRIvEm87ZglDvKXaH3nzvVxXloXMmqH2txik991nDPLKiuY
AsGmyiongNrQld0KAe/SY5MR/YqxOESGSpraSJzXHgmdZCMUo+Rby2kcEScmiBF6+zBEp7Vbb21k
i9vI0gG3cv0HG8hPblJbCLGu0dIvf6pfA1tuqpyvWCV8Kp/DvgEQI2rjBjX5LcQzO8i+Xv9Ua9EW
+0svhUIBl0hW6t/XnQkvHfnOI/JdKdjR66GklVivFcmzvdwOtdwXiJxxlVckZWSgli2KgBmxSdPI
U2LhFHYPtAlx8vKGTbnyblxbMq+1hLP4lKRbXQKfzZLBZlvFOHfaz0JGMSckHdOtzp26lhDOy3Bx
150v09fz+ixmAitPK+AugAWrPiM2iA1rk+xGRb3TzalayT4vzzC5PrqIvO9FdXGMJUbs58mclA1u
TC05+6037dkxdrYmFt3ka3bXf5zQyr5dqytcaD5zsp1FnjfO2ThbOKgCF8V8z2mfW4fTDWd7vMl2
EGLBLNY7MKFO9wyet2+obOMr9S86MvwCEwAftQegLouV3PVlqaL+zDtDamwNw5xdNyawsDLQY4a/
upgvngRwSoEpQMN5pwBiVZovxPPF1JvFy0iMtiseBaGxc89CFh6LzTQk70dwcYOLAqa3KhK9OpRu
zb+1QmmFD39xmZ39msWhoSWGoCsTv6YNqi/pIP40S+mDVSp3U6Psrm/jiwOnNzDLyqCJsKzyGXHc
my3vabDQ+rbqwbt1tXs9xMUsBiEEsjWgoVzI80lytpo8QdQbNXzNRNO7lBS8dVtb2WIkRQN/Le1d
jbaYPBWhQTGj7cPabQ7N/aymhzknsAJhh9ke7qlPK8O78CQGlabT45Z0Numyjy/nddqgJ4cFQ2Zp
2dHkGYetplAbt73amCWUulmqURyQ1QPlH8+Q3bj4pvoWBa/Wi4ZPK7/n4ifVQKJBIVapecnL6U6b
VGnJfpD+3IJ5NjaJO3egersFWkD/1MJZbSXmpYyLMjHrCFbne+xGjh5tK0uvBRnv0XvksHJxy/bs
0u5t2fax+9oJ6++tizN/FnVxTKEnHI3efAUkh+TBfBY/IbSLqe4DLr+7ZquekLPdQjjkJesER2zf
t+Yan//iXINXAUk4y0AtqegVikJ/FKIyz3e76Tfk59bu2Us5M7vm7xCLz0nyAD8wZJC1I7n6gI19
I2xTpBc/GbRRZFvc+9/7lwLtT8c4qKe1RtLFs+gs/OISUtQCKmLGlw08TNlCCpbjTVA19jT8trKG
LiYUMyVXmWVTwKq9Xbe9PkBfCEmVxGM+OXiT9c/tYM/XurHVdgE3z7MPmLogW9tUO28ly71UmjCg
3f8dfnluDNVQvh66s0Qib/hRfT044B4dMb/ZmpAWD9dHfPHLnkWc//3sXLTyQfaiObHGPLCccFgE
bR4Y9wFOp0V89Ltoloe0r8e8VAsHKA1NVgMAa8rqokahwR8xiorTYW4jqeHteGdAfOQdO09y9bU/
4KcaqKf1tuDFhO088mIhR0kyinAL5oQxO3g/o34XO+munJ/PyUG9AZ24X8siLqZQ5zEXq9dCd2VA
62WO2dyMyBflO/k5xWdyriHC/cHnzPsUnHCj3K2eiZfW83nsxekUGXUl9w0zXVG+zJ8ELHVhSVL5
rxx1dLtn4Tjsqtv2W/Bprbd18Q48Dz0f12crq4Riq0QDw561sKjJ2PCikJPFLz1x4GKsvaMu7p3z
ePMhchavS0rF8gY+be0MdvOxv4NCXe5Me37ej9WxWN+t825cZuLnEReHRehXmscVS26MgzKkFBS/
BBMT9OhD9mJ8Qry4tzFEve3uul3o1itvj0tn4nnwxVGBfwpV+PmGDbL2JEfDfWToH83cMatu5fS/
dK+eR1ocER6Sjhh18SGLUdoYknBTy6Ch0nAlRbschpI+Jm+UTJfZ9oh+dTzNLw34WakO61d9HqV4
ZSwX6yV4uP0VZfli7OV4bFDG/KNekniuF5/mbTgXS7QfabOths3UgqVde7Vdaitz5v0KvDjzAjWu
x05+XZ5AcmZ8zNwdsnZqt2twXV45YVcmc/lI1BJJE1ER/eNhHH2e8AcfNtn99K1DaLdzFEeUnv6L
fv18fL7bETMFYpbgfA8LxNbNROn9NQWT3BmvW3X06jVMzOU9PYN+LTG5OMxf8Za1ScEKK6mau4q6
dpJ07GIhz6Xap+uTeXGnIQTCZSUbpr6sSeLdiaJnzU4rjG+DcTuZwmasYQOitnc90KWWogH77+9I
i52mp5Hc4YPJnkaT3Bad9lZ6kaRt8mJgIPx12IJb2eCNvcMxnAKsv0nFjbSyci4lk+CA6bVD7UBY
dJ7xs1O0CLIuAnABClGWbKt7wH7DuT7Kywc1PBU8+VQVmcTFfajWheZFBmuzdtSjSbd02MOc7bbB
U38Q6ZPG9drL4OIteBZxcQsCjpCxR5nzjQocSZNuBdyq4McCyJ2RJN4mOJWBgzUYTFtX+/36eNeC
L2ZUyBosp+Zkx4iq53RUMTh7MlL1O75Em2r6eD3Y/MfebcCzkS4uwRQLAp6JzG1YPCfg/2CWd5hv
XA9ycUOcBVnceyL9SC0J5w1R9h9lsXF7dTooQfS96tUVsby18SxuOX1K26gSCFWa2Ednms2atTEu
Xtl5q2tysfOmBmpVZ/75wBl+xwt5houh0QDZdaPvQ3ftPlgZ2FJzZUAsEVdYyis83U9+cCgjDFY0
aeVLrUVZXDpdg9SOGlD1yEtTHk5VFHbkKVlQBgAL865Y2WiXFwalMo06OtWIRThZi9IMHQaWuqhv
S1m38ePamQJEkXyliXN5YL8izRfR2TFV6l6AYAKRkj7apxP9cAtDA8SEgta5vtgvP1Yg+/01qMVx
NZl1phXzljJvq0O9TT5obuIKjnIrfJq2NHE31S2s9FW1/PnPvt/Jv8Kqb0cYCzCBi4kRqrsORYVN
aGwid25W8QilCAm64r+4v+du0bWg87SfTWudeCVeRQSVcQYcLeCKVoVmSvpggfFvpv9D2nUtx60r
2y9iFXN4ZZik0ShawS8sW5aZc+bX39XyPlsUxDvw0fGTq6ZKTQCN7kaHtUC4VQOUxkramyHl3PT1
Z9JinxnT1U4GGg8y3Aiqa7aAGqpHJ7xL0B8FVrI9wKSq4bq7logN1OM3+q4qlAk+SzQbIt+rMIYG
UOFBO5CLKAehtOvKlNColRqe3/Du5KpC6cDr1Qm329TebNFik3tDSAUjwoBGejQkF5yEogeFwrxf
+Ru9WOYLckXUNM0vWK95IhBWYF4DjVAENfbxdFtVS3NwecG3F8/qWNhgT3Va8SaoKlsAwwvn3qzF
gktpzBX187nR8wTLnECyLnsRRtXUu/hEZRnLFTYcaWvnt5TG3NJiANICIGeguZfpcd7MrvgKICQv
ulRt8UVHOLVNNgmPgYHuIHtdlkKZO5rhad+DQQNPlqx0EnADqcM1Z11rIjA5jMFjQHWD7YFZV1zO
ZglStcgO9/4NCMIwk0ohPLjAwIrkUEaT95BelQjqCuDlAekd+MEftcQCX7U0A/rJboRimLeZ2YK/
BdgWAW9ictXpgv4COX9NxmSoyFibahByCRAK0BDAHWxN1UZLIq57/JBjaWpuh4dqx9nONTVZimSM
jBr6czRmtDiveZAd1RterRPogvfodLLRTuwGGx5M92pUv5TJhEtCNgkiThAd/W6+L3ZUXQZyQeGM
iN4fi5vQbZEVyU/T0dyZxZ6foubuM2PbikQX/IZOVLNnxYl20gV1bQPVDVgrmGmOuCrEXTKjQ8Bp
UMQgfFty5/mHMbJB03GZ3TQ37XVw0E4j2iLBBWu2nn4B+P49N+e2qsQKRieBwW6AsoC5NnlsxCDx
wwf8ST69ue2f1slASgZPgO9gJf91XrPWFetdIH3QwqirwlSBXg4Co0DaR29UxAc9kzhxKk8Kc2M6
hDd+TctCr5Pjz4cM9HqSyqn8rSZJAZT67+YxlwRcTTFILvEGrF314B+MXQRYClxMAB257W11FSEc
51xM+pOsJV2KZO5I3fVt38RYmO5fY/fQCW6rzV6udOf8Ma25wKUc5ioogSJrDU1lVODgnjrrRpWB
MSSAnjD+HVXb88LWNxIjGTJKLhIgPhmHC3Ci0tT/WJtSduUfKJw7gGqyE9lujsi13/DbclYVfyGS
8bphYybiRCLBwrtpgGWXhZzQe23MCzyl76ti7lbZGlqWkBKOYX+0LNkuGmkL7ChPV2+zWXsoNWVv
+jGebF9x8kvJzCUTgSMghn9u9fwEo4Lm1GPa2fMFdSMUPZ7TtvKj/tIk6IcVM9cuRPpTEf/IBT3O
r+5buEHk5OWn7rp0pp3K6URaa7KGPDRcoMNZwxg6s85BCAzwB0JLhR34QLxuq1zEeMPdGIAwehSc
lFpVHfUIOr6LzK0ERz8VnPu4amgWX8CsOJ6Muqoquo8SHHI42Emz61ROrmndMaHTgTglwGXDtoda
bd4OmOJDQLoZXTyr3OoydEtMR1Z7cAc/8koSq4taiGPsWp0HIpiL6W7oeym/7MdvnfTz/JVftWML
EYwdy8EGjikHhGtRbd0EoEuXKhmwhChZIlXvnpe1mlLGuMq/28cYswpFujgboSbqttyrjrIz96mN
Dvxjy+VT4W0d49CjWRJBCApRo3gyzdrOlGtfvzm/Ho4MNplrqvE0SjSyp0yPSnlQCvSeNJyqyap5
fN8ydrpS1vN/btYkdF6ORy5qGRwfvdaBjaGnf4+Fna4spEGIOrq9gyNcTQYwF536CEpa0LNd6Pto
Lz6JL9L37tV4pMojwBw9wBbHN1xsBzr+Tz518R2MndbDPAGEJ+niQ3Sa3ehC2WXbJLH7XeIkR8AW
Ivg7yBeYZL8dec8W0odzshkLllhiAXBQXLUJw07hc3qNymPk/Zm6lJGjv5avjC1ZsQzEOD1vAH3d
8S6Wzpgv8OOKWkEYCOKhbMlJIH4xXfUqu0f7+S0oebnDODzlZWxLKqT/mDK/+6Zq9zWwJkWdYy9X
ZYBsBUA6KCR9mqHqMkMsMpqvBnts6dY6mNKVrgEhbeCdv4nr+/cuiR2laka/7awc+6d/77z+CAgS
vDvpbVaFyJZnQD/40qsTDcPwdiJSIuw0VS21labVkAhglNtETa4ajTf4sXr3FyIYnUwHQxp6WhT4
MJ1COhboDuLs2+oJLUTQ74tXACjhEzGmV0DrmjdgIhlmglbaAIfODX9E98U9Mnf8VvPVoibGEP7d
PEb5AiUsMGUNsRkGwY7Tb7G2k1ugcuHIUN8AOyta6hx5x2vL4a2WcXb6VIK/nJxCqXXJRlT9i9qv
XNShI5ezr2t5yeUCGU8X9ilQo8jTJQ/modm2jyqKmPIx23xl/mApiPFzAjAcA4OWNPcSCFNPWfaN
s5TzWoix2Y8qUujhkGNqkGIeZQOQ1K1yKyHFizYqmtizgLWECVceb9dqWGJhaFsGlQH4BpiHiBg3
UzpTAKuo9U4pio0fdG7nCxuhuj2/vlWns5Akf1yeP5e1gTtGEBRKfTWb2cUQgzKzjA+WHDmNKeXg
tRx4uePVTV1IZVxdFeeaUrR/LkC5T/C0023AWCNNj5KOcZObrnyUd93u/FrXzeRCLGNRrEEMjI4i
FnULVFFEyakb37U76jhB2Sh6lm1+CxNvqYyJKeXBkhuZZOZ46RS/wrjlvJHXw3Kgz4NbXSMwQ+YS
yJo2zhqJoFRVBEj4neDlky1RtcMJD35mc2E21lf1r0iW9PSNAKd7Q71AnxIg+Byl2NOYP1oVnPnV
lJzwhudxVq3X+yoV5k4AyB/MzqQzUiI6qfE8SDX4NEqOS+AtjLkPcpqkhOYBjxB3dqcGtppxMLx4
62B0PzD0RCsbSOjNb5W8j9XCFqYvZTIWm8Voeq2FGaimIUTcmlvJBQoKEJjqx8iZndkbUDW5NDmP
4HWnthDJKHps9GLxtq7md4s40ssCW7KLAjV7MLnj2QtudJS5XbTU8qwlb0cZd4pG0zwWKHgdu8qu
ze8mprtDXqWed8sUxntiZGqUUbAg4zFDPa4pRgV2/iae/7L8w1NFxomC5mSME1IUC/x5mYkRoPaF
YxDX/cz7NWYsh9WOate/6eLGBwRR7yQPvTv9oOhRd/XKjcAceZu59TeF8+BYWxvqWkha4h+6zhll
yVRc4rfAy/RLO01/iz43tlsVgTkY4J4CRfLT1LmSNkrgU/ag3WQ/ipMKPLdwIz7jie80aB39i7CO
I5Gd7QtKjQja/7HDkht5AHa20K8yYLJIvvBv0fDEm/bkiWSMYlPBI8S0yFxGBTY6xFPicXSELB77
NIRT+c8+Eh/TMkYegM8OKHKIGJq5fRpC0yui8bnJohtZGxzg9B1CdFECnN0TwEMQgft805txy/kM
ul3nvoKxmn45S2k+YG99dGKg1Ds8+gEgNX0fOe9MGexa/FJBdLlw2vvF4yDQy3lWKFr4UwGKPD3G
cRKiZLaxYtf6dX6jFbps55bI3Ik++I/CDk6hbfL76VRh7qP4TWEnkL33QJ0GG4avu9nDnEGbJWAy
GY5/Z3agunAHoM/h6/ByUS0ACu202i5DKF+leQlGS5xwh/TjgVe4oW9ivxmjv6YIqBTKfzLfjGpn
j2kGKEfURq6q37WIOwbpKxMTSymMgU9bIw/jgaQACnaQ78SRR7HOWwdj3FvdCpKpQe5FQuuepm+7
8cniQT6tepDlMhiDruoYr+8qTBmpWwlpYmU37oxLzGXj1OAXt5p7XqHWjPtSHGPc0cgm+sGEXWtq
HRzjjQqofVShrOhGFe/Oi+JsH5sKrOQxB/oIVqanBxCpP0fzC+BQb88LWW3EWCyITQb6tW/0sUqW
yEnRmf4U3M49Qk/KdIjXDbRDdca/QxVZM7NAbiEcHBn+hB3X0uVRjDH8HtoKgCUltzgQT3SL3C36
V/FocFKHO5K2uqULkYz1adpOstSQOtx+Nw/NiYCtwitkxdAx8dLcl4fsqrlIHjk7zBNKvy9Mnh7L
2pzSRYv30S64VQEmglVuJEffEJBICT3lPSVWtXSxTuZud7oBuCiCnMiqh9pS7FR4qieClRxtzuLI
RXyyVSo6eYCtBVp4Fmkj11Sw4RDEKxpcBMzrAPHQSUAvgph4cqtffzFwsOY6LfTmgscQSIoq25wr
prHf+1RdIFxg0OcATAnzba2tHOKLOLG/ZIwxTojqJcIdg83JTX1UCQHNZerlKdNOoX+XZU/nN3FV
QRYiGK0cFcIDBZ8FRj9vxOSh6AakM3+el7HajWAthDBa6AN6fEh8HBRh+ICIqUEqGq5OxH+AtY7B
zOwY3SuOfwGw48QrL3kvzdVRZguk94qM7isVCZiP1yAtgS+WzNjI2m3dpLHbX8X35lvtgx/GVveq
Xeyba9GWf0JdkSzhJ1cl8gSfVHXxAYynAC9dLyfx2wcEtyWQvBvb2hCIUYvWl17D6wYNGREG9YHO
6GoDF5N4tWaMXkZJx6iZDMQs5ghEoVcTxYfmAnHygkA3UiTwCHaDV+BZd4oLScz9L32hCCKSRPg3
b0F64ghvgDeBM76mW4tTDl815Qt5zNnOvTAmVoGtFftvNfrKB/+Zo770Fz4dHhgiUCJFuhCIMx+1
p/NRXy9kqK96qbyE9/V+fKIGN/kg/jau1IN2NQPHiMZJhB9mZ+cPpuKgWgt6N2CAlVxck9X1AvkR
OG76CkuvPIGosiWjgAjnKgGLtCnwznDVKCxEMEfo97Op1iIWXPZlLTmw5o1u58ME0woSMz1wOBvM
k8ccYROqfqZR0Gleak8xZjtvk13h5cfw2Luja/SOghmhcifdzI5xCGtU3mfTmY4phhS5SOXr+rtY
PHNV+yBP/VDDx1DnUn8fOsENwFId4SbdAcxla9yfXzzvOJmgzgfH3FwYcJf+aGU2CCoLjA502/NC
1jdYNUyAaQMAi+3GmqNC1yoRQiJFAFrSTkjv5oYX4axeEwKyxxA84CLZZhvDivzKwt7Z0/jchdm2
r72uEFzRADpEzcMa/H+O6V0auepFZKPIQ50VFNlkD4NnbAr4/sZN9pJDWXyBiyiwvoPv4pjnal1k
mqnH2MEeDVK+D/rDAmxbINt1/+uTMmFhdE1XQWQhs0N4TS1ofkf4S7qsvXZ18WpW/u88zjgJ+xWt
oy5kVDExsI9xP2Y5lSxYoxADVQ+8zOCoHAGn0ezPr+Qt/GLMJnhwgCWFbM3bTNXHE6pKQSn9HoYq
Plo7fUtYrsqjdZq3yBChjwYDhoCPpyI40NZ31rEGnyrHNazVB0yETwjXgGAL680oSdOgTWqO4Isg
7KG9B8Ut6CLQ5upML8AYn+7FFp4WcH7nV77mbD+IZXY3AA5dPpW4CbMxOJVylWb9pssEYFYXThBf
BH1li5haDXlDGaunulgu/b68E6Cm1+IRcq0cedPydy0/clZGX/7pTBcS6JosJISBWnRjCwk049vd
SiABMF3DkZ+oMiFeSLHNEUgndE4g44qGUtHg6yBQv9SB/q1d+HurwayagCHmAVPTHHH05z6J04C6
gvFXEfA3jDUWx3YoE9rB/7StSgAw8h8IhEoCVon86JubXgd7IheGas2godzzr2i2AuMbcqvrM0T/
gT0Owj1BiRKepygSXgfYkTzOalcs9geRbGAjlmNZxzA2ih1JW/2gespPAQC8W3Nfahi+yu7FY/KS
HnBNeHXetTfBB9nM1ezBBmrVFBELF2AMvlcuooNx0n7OP9Vrqi2DKaizs+fuKnJ9r37hil89aOB1
4PEI6DaVxZlo9ASYzTPsOZDM3Po+qZ0++yapjvyaERfK7YhHZLqLMiRzxlcV05E3seWA4FSzlYdk
0yL1sjt/GLwPYsKOBFFcrZGDwUMXL4BjJv2aqe+/vDsvZ9VGGCLa/QEnBTYoRsPDyjDyoIPlz8NT
rxq7dIo4Vpcjgc2aD0JYalYL+2aM+baZlR+JJtQcu8CTwWiuHhplhsQAejIbnI2gISX2v+0TmyVP
shG0GTRJHXVgplZgc3SOhPUb/34UbFRW1n1XjIQ+HvxWrsyt6hV4DLcAUENrFqADDw0vNbMGCWGK
C4mMg9DFvozgLEnrgbB3RAHlLr1AU9EexrTlpi+44hhvkUxgkAOnCj27RzC6pcQedVF64qYAbwMP
gokuyCfTvVgb4ymaQNHbjtBA+znPH4cm14+m5AdOmBlA+M7K8FGtCtkTI+IePX+nVu/uQjTZ2YVX
HHWQSpcVNB58sHYkAssWxktBEQPc1+cl0e38tEgTVktBSIMSDvnnhaQJBGemQmBHcjB7XfKQK4E9
6I85AHtr6kTrfvajylnd6l1byGSUJgNoplb3UBrV6kGRWQP1mNMUSnpwblWMnswCMLXMDBJa46c5
XPbzZclri+GJYLRj0IYsqxUcUW/8TNVvg3YbcptgaPPPLYNRAyQO66j3IYOwXqibGr3Uj4RG2Oyz
TbpVb8/rwlqBHnWad2VgXEY++b1mjLhe8o2+bffpi7RrL8BF62TX/QmYUF+jhAPd1EIm4z4SoLhV
hYQ1Yir1Fn2lz9TjlqAsJcpo/eePU6y/IvCYBHmnpiEHw1j6Op3bqY6wyPlOyK6qeK9LW2WjuLGb
OMHemjxDs+UOCJcejf+9JPf0/vsLRLn1m/f+HfLHmzcAe0WXCZhK3foHOXHTu+pbCEC12SltgMxs
8xMxNyr7/Ft6+FJssNgD5tbrYTuGIkGUypbhVVoN8vYSiIvAfY95uZhVU7YQxVz2KsUBDzNE5Ulu
5zWAt2R/E6NTOq+c8+q7HgEuRDG33jLh+1rC0ew3w0MISsrrGDdGvOvccGc+Rr+k39YlFSkQ+z7X
W15ufd37LsQzFqG1hEAQujdf+CeXX+NFhnwskOwfCCqOW4tZt6PvGsSYhy4PzHjoocnkfPv9vO9z
gBxYAD4fveHX/Pq1wUMqjlhIx4Dd9hOiJUhGrVKjIFu+bN16T5RQAgrKwqUEDMBow0O7Wn1PLMQx
BglY27Uw0ntCQh47FQt3RBdIXA2boJPcqeZ4jVVVXUhjTJEpBUMTBHQr8pdKGAHQ+auM0XjbvZ5X
1HU7awF5hmZk1U/z4qPQqF1IDCvqVv0dK3Yxb0dtpyfXJoAkXeWQe7N8MZUSCDG/MJZHiWeA0hB+
PRDxPlqdQBkBfU7sV36hZjszsYJtXwn1ZdJW3aHoRJGTF1oN2RYC2cbzMR7+eZY1EyDcqVCgXEq3
f3ok0kte8nMtZltKY4y7FFem1uf05p2nbVa1j7LUj55aAP9OQdpVSVADjtD7cP5A1y4iFe9QwQPn
Jmzmx01VuyTqVJAnovHwGTU1Jfx1/u+v1bXRFfMugLkHoAvxAymDgI6mL0RnbnfFd6Cvwbg8WVvT
tLUfc4oms79oWSI3xMYgkmrRoDoc9adxdXDTTtGEwQ97EFWAkYsIPXTrCEDo2BmG8NEK9atUqMFQ
VeOKakryvRZQemvH/fktWLMEy89g3Eg29oNQSHQ3a/0WwA5bMdB3QpLvY63zjLqovhCjYsgTsArA
lwX9FnNPRnkGajlFCVEE+LVMqhMbnY3x5vyq1izOQgqbolFr2Rh6Cn786DVRNIzNP4v59VjyMunr
ckyQgOCBjlWxCjqavVgS4n+rKLdtgUAHkORBODqmyGNeWtVVGYRAQCcHPBoEfrwMAMgHfp0MN6gN
AxLaiTraid+FWz+o7vxGPI2xsFEzcQuuG0edi12o6TsFIw1hod/Wg/YyWNEJFQdOO+Gad0aXH+Cl
8Wko7r39vnjotIUoySllw2o3OcXP0i68s5zpKT+B/eTGuua11qw8Dz6IY/R1GKZiSiivKTW5owu/
0/l7OPfb8+qzNi/4QQqz136OMv9AtR6KAIiHL3lVfxHGkbibW/d/FEZKtthBXVCrsGogDDxP9dHa
BAeAfA0vRBsBz89pFqb9YczOh5UxGmuV+qD7JbIlRWfYZhi4qBxy4kXu7jFWtfWpX5x6djQBYPP5
Jtvq9zOQhTctkHi+MFqDBRmInJAHxBVkQu6mnVOzJmFNXl53RvfUR+Kp0rL786e0rnfvYhi9a6xM
73UC1tWS70V4P2qmHQKP9LyQtTLIh8Uweid0RT7l5GbR/nCkOkzsjj8F58XYyu5IBNq8hMjqsmQT
MDdwgzgTxhxr5RyD8p0Eho1baocSBLQWMGU561rxMmCV/1cM26XWFlo7ti0OqXX/3Cf1+daM7QQ9
nYoTXxDNo2InP0POPV5V9oVYJmoJOnkaTTq0tHxWxdIOuP2R6+ZvIYLc/OLyppNSiFmAlYFh4IEA
Q2j2L7oXLr88/PdhIxltV+W+CxoN51UQUo/0Mxi/0qz1QQSj6cMEKpOQkNAoFxgUF8hXbEI3fdTq
jTWhCBgf9K/YpMUeMlrvCxjDUgRI1HxEA8JTbPCijlU1VzRAVuGRhZY35pSCQLZKFAIhQVRugzh4
kqTkVAXCC0fPeXLY4xEbrejf9k7fDfJe3UYAL/bdLHYNEE8EbnGU0HLKn6ldVfTF+pgzkwrDB/04
4h0hym0EzI4cabw7THv0yXMsZLCnhKxtUZOmE7I54L2vgKvm6HcycsTxKy8BvpZzQPvT+4kxTjEY
wkGshTdLKDrKBhXp3XxRPyqnPj80T9QRlXsJ+MzjbXbRwzxy6TzoqM4tl3GUZV1JcT695c/EydYA
kEx9p8J3GikA/NGGt2LeETJOc5QCXxM6qGhSNpetaexby+SNWK11t33YVcbcJ7HcNhPQCfBADkY3
0TfpfYll7Y2NhAyHcvLvJONiRh0RPD7pJS/rsO7e3g+VDctjw2pjIcOe9hvtSQwd46k66fBx5h6I
Z6kT6xuVO3rLWzM7vdbrGfjOEugtMc+QT82iu3hDheLZm/yNeG8d4ImQibSOX4pNFutlzM4cZGol
VBAtKPk+y8d9JSTHKVQ3580OqcYZVWWRz8R2QN2U0OpAetUr6ARX28QdNGNId4EJ8MrDJM6KBVY7
TX9W4lzmjNXJq94dzZp4RwIJDcCEH32g0fdDnxH0aO1OHloJD1nmxveS5ilHaWe68W/q3Kz23dXs
aYdGtq1LlALBFRV7OXyly0sYrt4kgsVG4x2YCdjtaKWxmRt6YhrmdlR8TxN5wLyrEtBzQB3NoPth
C6ddZQWVCmBNwEtObhN1jt9xaVhWnpboeH+XwcQuEXpxNb2CPfC/GYA4rjElC8y3CJA2yXV4oh6H
xI3ueA24vJUxGhuHU2EmOTR2VhTbLO998WuG1QB1j4kkHR6yjB8RlKbOxAELIx42HcPVumPuKT1P
Jr24kguuCVhf1LtExpekeQ1OGwP6KQnZbT929+0QcdIoa+k4HNe7DOYOKJHezT5tHPXv90hQo1k6
tSUneY4P3U75kjM20SUNWGhwmbPlRT3rA8wovhm1wZPAMhIEjuEhW4RumwCMsu55C7Ma16AvG9i+
mH1Ap9jHGw7SbSHsERba8vQ8R/fINiQZD+Rw9ZQWMphTGlpZUBOa0dEyoBrK30JLcc6vgieBOSMj
LvtCjqF5Y4nU03CpddOXzmWxCMaL51XdVVOCNPB0SCLH2JCj6Z4IjXy8/Itu9VUjsRDH+HOpqsAD
MGJF8b44Kb1THag9R0CDpdoAGooilXzwmgse6NUacg8Ynf9VCDb73CWFGAChmx50BUKF5Fh3B1QS
NvT6GWvbKJ2gh8lvHQxb4KZv2szVn5BHdfgsbxzd1BhDac5qI4U1SifhCAQbtQxhVWajcadm4OWj
1woMH5bNmEdp0vNIov0m1pn52F5P37rXcYczdmdPvNcr4GJyoyb6o5/c+2KvmUdFkcxWl5FOqZci
UOCR6r98aX9PrvwXTdWcK6LR74vnrD+AHlYjCnkzveuH37746/wVXOu4tEA7BdIDEJcqCpsuBCB6
JWcJKc4UA9svkw3MzPgnaS5cWVAMt1O0wB6z+TJtrWOu+O55+WvKshTPrE8LgVrSU50tF8ULTf4R
6MAIGrXNeSlr1xIjaxoaWSXYTDYnZcLfgDYJ5tJKpMAO5lyyTSUATGtdHJR4fj0vbS38giewwAsH
3Ftkhz+emTbFwRTSlnZN4PWltrOmozAM23bUvDnh5XtX14ZzM0ww7wFIh3EF8ixHpSQjp6Jc9a55
6LYhBtYzUAMVsU3VJwR126YBe9f5RdLBsJeA1OU/YumzFoqZo4XMzybKv/WVm82Vk/mcQ1ubPYJK
votg9hHDE2M4zBDRb0QHtDgi+qyGw/wkbXKwWg0g0XoMgMSVXPeYS9ryIFLIVJ9bIOM5hlBTjamC
dMz97AigjrBR0gPvScLbR8ZjWJbSNO0AMeo8eIkpoycv4RzV2nNksY/sK28c53DsiMPbl+OXSQs8
6Is3R9k+r6zK7stsE8vJF1JIS5mME0j0uEF2Ai9LtOv3wJkc2gQ41vowh5zFrSb8lpIYFzAWmayG
mA/Fc1J08usM83HqHcEw1xjSTC95aYG1ss9SK9nXjKRkgioJ1BmAvl9hR/CFUP5X/0hwCv1pAkqv
yGfi4txyhbGTjaKi0YsSWepliemiI8Z8buJNezFdZ8dCBpR/62R3gcvrlFoXiwqXqICiWWHRl1C2
U8PZgOoI2m3dxs6YVLBqoRumX4A4w7a+S2KOMY0svdNMvAnM1ndn8ccYcxOppHOfb/S7CMZvC7qV
VSqFm9bd4OEG7Oodtd/DQPI5k+hvnZPFnFcblmrWESOqFCAyybzAS0U7fiy98ofkyeh3mAf7Kwb5
fXWMH+gHM4wFDRuY5DEmiFH/n0vvvIjVfBF4GlHZQYlellgEMCEQgwKVJKgDntoFILnAd5ADGRh5
R8idNuYLAbvzmrjWr9xCLGNMSsCAFxjMpOBW/q3fmMjiAsYHka34MryYVxISjwAU4Xk42rBPR6gB
L0WVRVC7slcOc3y9YlA3dp+Ac6ee3TDSAfLMm3lZdQDgbRBRLZM/s5FXqhAFeQh2LTRvOAk20cia
G865rUWsykIG48uqqo81qYMMspEzXqfZ6PS7yiVCu1Z3eAf2FnN82rqFPMapSSOwWMDLQJ57dPt9
te2ccWPt0NHhJV5nopd5PIQ7TDEnlDbZGJ5uUxq3vfySd33/EJWBrOv9aUoHbUZwJN0S24EqJi5n
b9fPDy0A6BcjScy9y9rU16T5H/I+1Um8KDwYmEcEMv7sZW5b2WHgaNwi9ap26mAFVtGWTtkSaO8i
/pLzOs0rAWJpMlwFVmOLcBacUFSlRpvjT75NWz9Vg2AuUbJB2Ya5hoXcB1MKuMa3lEqKScFwl5je
DH0CGGDvdp1rPWbf/yDDBk4/2ha0LNgPF3L03DVOXzhJyS03r3qoxUcxfmNMBUVMexn2SPDvAgOI
OHh+3iYdBtInSeMl7FeDwoU0ZtdVLe/T2IBip/t232yBR7vXgYHDI8HjLYrxHiBC7s22x06nItha
8cJ98AfMnsYiOqGS/um8Bq8q8GJNjALrnWU2IfVWtEKwMeXbPiic8xLWDfhCBK13oaxznsV4eYmk
rCIBHKKB6kIXbik5MTtgNbiZKg/+3o/5pmjV6YMNBPGRREjojCmKxnJomgIWgKpk8zEO8crEM9Ax
HottAC4JY1vd4/0Qlo4vu8h33nXo++ByZq17zvfPeHuGL3agTJQcDgyfQQ0s1Ww3ERg8xl2rIfGO
EuSNAsYgj5d4X4+NF1KZG9uNcaznFtQVPaxHAw1BgL4z3dYbmw3lfv6ib3Zdmf7d7re07GKdjTKG
stBDIpUeBsSMDsD1XfPORKu3TtqL1npuSL5qCxfLZG6ln49pJGkQSrOHBUhpa1t9oDqv8j0+Dcf+
Nupwprwc7P9jD9/XytzSMkq7UmtwpuIhulWd4ia5ke7n1gNp+R/I4dlBgT4FWUjnZE+zg3lEVFei
aIOX7NcaGC1lsQvMPR5bHcnOHp9DrZMyPILUIDBDDnKv71DX4blW3qYzd7oe5a6eRYjDQOJunm4C
5WFIde+85Vg3hO9bzKYA/LqcJmomKofwYvDRizXKG3GYNprIRepdS9uoQKhWMWSMoI9N2zT5CKbT
ivbvkNw2t35lF07hKJf+NXEd1yfQZutA9AyA23h+kavGYSmZCc9yMZ7gq6C/mg3gBFzP/Uz1CjAd
E0Zlh+n8zVdObymSMYuSUoEejQbMrAlY0ph6vjJk39FKseA8S1YLMQtJOhOCjbXZqekI20/lpdRV
HjFGngDVpNkDWBel5i9ozFIcY/LUOdCbokM8YCTRQYyQ9NZf8/jGSDg99KuJ06UgJvCY9DHugFj8
59CCi+QQbQGi4KU3vKNauwNLQYx1w+gV4RIjeBXU20k0nEZF4Vx91gpeV9ia7Sblx7QDplzxkvzo
pbNWzCfLhBq2YuXkGQZqrd2XNP1dBGM04lkdgjF+CwQkjCJpF1A+36UowLf7W/Ex5udreKtiTEiB
2MYqB6yqlo/i7OgPVAIHZevs9aYjv0wuKK6/ggmPZyMKgZauoReXzZsMRVuPYoK3I5VW90AWRblF
q3ml27VoFLx/ANQywQr9CYvNFKfIxJw/Apb8QpzBq2aUu874DeZMMHQldqU9yHrtco7ws903NIUA
DhFSoZVCYfYzTLWmqi00N6hbNIxrli2hqYD8TODjPa4cCJXCP/FIR1fMyEexjI1UAXmnFibETpo9
ApzQ/YN/VQ/u6BH3LXfEn7dOxkJG6mz6Pa0z3ien7kQzicTVoxzQdoyesRBUgCVvbz+/0z8skn2u
mrJvShnJ9C+jW4JmSVCz7iIaePiLQt1KePhRHGMrgfFhjRGJGw7CVXVLSwR0pif9lvCE5HN0cnaU
xRQxyq6ZZhKX6rejeCtMmT3lPAvDE8JYSyMzmqIkIUA+Nq6Ir65yxsfkQJDc6HP5oX37C+Sjzzbm
40bS74uoNzar1rJIOVvXvwlVENVVW9NVtvHJ7wCrQ0R1vOzUmkhLVcFub4IkzhKZa5hhqrLIaKJi
an4KYWUn1vP5i74qgHBMJQAFKp8R+6LRzGYiNTWK+whzLx0PQI8ngPEFZqSVU0Sd75V/DItkG2nD
f08HB7CGxRqYTUrEYu4wmIHYA7NRN9GJ3j/5IxA6wgf5BRhuYCrlwTmvlKQ/ymQMlTCUWh6+1eOM
fTrdplrhpKHhlMGLLgTbUboeofSKdWGOd1VXOt10GkFoOkY8hs+1i7BcO2u/ollEuzXWHmCwoE1K
Ly1+a2PqfkVLLNk0VGJdZyurRRhUTVLBBTWdYFdRZuctZ3D/rRf4YzKRNvRdBOnR4nKVVVZ1LTio
3qJj2XRNw21OGMh81R6LS+Cd7rMj0fEMdybAVjpb+hE9TbuCE+6t7+b7R9Dvi4+Qq7aKqhAfMcbf
AwC4q1PumfX2/GZ+jvQ+rpS5EXM4VYUiIHYdMTURinaY7GJMSoYKp0GQJ4e5FlFQW4MCHkYb402u
kll2AaLrSHwV5v8+X4YHKTiJFQtlcASVjIcZJi0aAgWJLLVv780wvSEGb1spEldSyucgDX6mU+bV
otlx9PItO89oDSQDqhsErSJYNJk1CpKQKKmMSJOKx8jdO/NOA4tTcVMBdwnhX2M3bvuo7PTX9Io8
u7ZVHOMBUaiHw71QPKK/qEoHBt3LecnbFcv34dsYEyFO4EOKAux/DkKKEnFU1nGelKsSwE8L8kaQ
4arsbBpgyTUFoSdOGJwKiQIX5HP7z+kr2R1Gp5uowAlpEuinP14J0a+0YU6wisYTrkxcwcKuHrJT
5s0/9efKTe7Nws5+aSOyHtMXWggxg7AQzmyhDDM7yyQ8n7RdGOd7JPo53mPlyn8QwRhQYL+BdB58
JRiKrHZI8+/NvnHrVtn915ceaJSYVBaBtoYogbEsZpJZajPhinSpuRlF1elEybHU5zF5+N8EMdbF
kKum0UtKKutAFW3vw/mlxESt1PBIKFbMC1aECgFYnWR0pTAhWB+NAI3JsXE1oOp8q7aHotoEibwb
I5lzzVd1cCGK7sHCLPvN2Ha+jDUNLciHAmG6AAQ+QQCaKWZMZa+J0Q8TG7fnd5I0+5PmL6QyRxYK
lViHVLITYv++1MtL3+8TZK8tLxStg0gzGecFrmSIoO4GAAFRdEVIxr4nU0nqe5WSbYUX7wcv2qnl
Zt5ZTu01x+E+EUFrxsuqrm7tQiST37DKvtdVgP7bfXQcu4vOfAb8j5sJgA41Hms/41istbjpwxIZ
rSlNKdWMGfKEXQeIvOBiOFU38R2hLoy/i1/NXf7Ky+CuWUkUBegtSzDRCrPEQkQnXw4WJFtorU2W
6v9H2pctR45jS/7KtXpnD8GdY7f6gVuEQjslpZR6oSklJTeA4AIu4NePU11zK0SFidM9L2WWpVQe
EgAPzuLH/SLJnP/k6z4ysXqrSRZTUS8bhzvXV+bmkKqu50gLfGhbQLDTG/b326y+BbPTuJospszr
BZTCDs0DtBPAHOX6827hhTMu8tfad4Mt0deTjvLoHVefg0BhArPOMKwXLwaoZRW+m4Zh4xPYMrLy
XobbljP/KDePla8W0Pczu8iaNhjYtqys7rRScppMSw297g/SvBkhW1/+m8GXDRJpTGXrmLXH9YLi
0GeXRWbWN9RoF7U0+kvLWuKj2fe7Akmq7zR8iytmfcQ/rBko6IHKBEQc65reBFUU3ZoABVS1XrnA
iRcHxKDtRnR80goQpCicY+b8i3tSR96yTAPuZNIb1ecT66/T3Ok3MGXrzVneBUJwBGhG0wQkYxVM
irzRkm7MC8+2x8t+ZkHaXgHbGn7va9e319rKyikYDUsctYKVhOd7FwGaIrTAIFlQpXffW1oCiONr
ZG1p5RtAooPUW8BSpykeyTGdUF6ktrJPUFSmk7V36h15+97k1hKufAQglY2YOphU686z7NbT6qdy
/PG9kVOn4XifVifc1SWzmhpGipz5ugnsR741mH1ykwhoaRE3ocK6DprQStWFnsFEml0K4R7sMvFc
pwpGQv9NB/6xSUeWVn6nUAaW6wyWktraTaV9EGROvaEzX0oybaS6J3fnyNbK+7Da7p1qsUWZeWYU
9NlVzCeA/jZO+Mn9MbBymgbIHQKLzx6IsV6vu74sQDZkl2E7k/yhMGf19vtTALDzqfNtQxHVAiEs
KlSr8507PDcNLcM50ApF+pok7FBbJo3rWi0eDd42922RFr+VWVGe1S5PrgEuA8jQNJIpDbPRqt6I
MWZPrSt9ypRwmkv+7pZdRYKWjWiO5aB+9UCVWNZ+1WYShH5ml4l3YRaQzaiwmj3EM3Qzx/wDg2Sk
5SU0c1MdlAFdoVIP0lvJ0Hspr5S+9grZFghTm1mjPwmfBzMqkmR86Spn1rypyjXFt4k727HZinm+
njmv2VNajoX5khZuDnXeylba0Wc8735RV3VSX2pj3gVOYpphRQ0Mt8z1lBr+3PZyimRr5NLrajQk
/VxOE1DUViavy6ErfrhditJQBWUp63zulbTw3LowQD9Rz+ZV0y1E8qPipJ4cJox11JZWXiYFUoep
c2f3TEusMccoJbF72Jr7OshbMJr6o1aK/GyGrl8ZTjWoyCPVmkcovNqI6kKNpQICE0hL2/OOlfze
TjP7vZ3avvBZyizFk5bSACmR6LgJdhO1s97Pq4ZNSerlaZ0qKFrzlDgiNqA+V7ip3xQt+A/PJj52
IIhF9QjS4l5bKlPGfJna2E6I2SYW3Zdl0inXIGAs4WoVNpGrUXY9mGV1jAVcg3aoAdXXPE3t3u0V
0NbVHfKxm4SM3VQHkhmd8bwAtOgP1Oz7JD2f+jo1LR+Tnq2JNZ6KdgoT4tK28xI9reczxZ2T67Yf
53zn6F1unKlKaaF4paTkbRgE0cF2mI98D26qsro1TOb0UV8BSBIsTVM3EDaVCfdStYVkAeW19tvu
Mhpa1DT4Tq1dBilIi2fVpY3SChojraM5mGyY5lFOT2UzMKaFRHFbtwH91dTMN4rqDCgLqrY93w6l
wZT00iomR3tzeNdVuBkgT0eEV449NQJLI+BJOkCufbiXGiQjLrJ6zN+QhDQoaPSKqfisq7tb3U5G
Fs0tp8ZlplTEukRk0lAQBNuKjFQywX/mxquSgPTHpqDmhQh88UKTGQXzrJvckINQ3Tp3FFc4oc2l
MlwkjiJNv5h624hsqzDASao4JRhZQGcxek6uUxtlzTEv97VbZGagG7yzvW4mvLhDBsox5gtsVrPX
89IeIkPtjTIU0IKSe6E0Cfa6TIbOt+pRbz0oJtjjvVHPctjPytRlb3Oqj+J9NpRyDoCmMarSJyaj
/Y633NQPaWUDKqUKAwpgQyIoiRApOI7fWn0+eYgthv7KmuZZXjR2aZkeq5UZtCF1LZXzjo6jdj9I
o6v2WZ3MfmGbrNyPXT9jnNSZKh1OQFa5B8fZ5FcKa+3aa2qiNmdlkkylXzcKZb6WJAYuPZGoCsZ/
eSb7H6M7Yoi7oqKRd2XLzJmEfSVcuw+6slXb0GaWg/vfBUDU1+wc5RwepgNXxBQphe40hum7PGuH
ezK0JMPou2zTDqzoztDfFBiRsAORUNf2CGlrHjW6o6hnFs73dE7lkKqQk81HOIAdk6QuQAzYyFok
Z987+5P3sUNQDILYDnrIq5srcyD1AUFInCcwOcoLDY1Is6CR2ekbAcwXKNnHfXxkabl0jjJ+m+Ha
QFkPEcwBKnCtvFuEUuY94PcH9cl5JVWIj3y83m7ynLw1jwyvykGcKOirLreZ2pUo0EZCPny/hqcN
YGDbxOAqdCCWnx+92cS1qZ9c+Ho1fxqAXISukf+9hZPxhfO3heXnRxYcbehK3YCFwfplOOdm916x
1+9NnD4If5tYhUs6adu5cmCi66AE1oEqov1hswtmb2RR6xLMxzGAfjHYTZHagKvk86vgBoVQXQ87
MwM420VbuMAM+1AGhUtQbLai71/r5MqB9wwkaZjwtcy1OV3LsnLCJ12ValQ1fJdVQzCq2kYe9dmM
DQQ4+B0tExx0mDNHCW31GWmpzeuk7N+mzCI81JXFl4iC0MQv5oxtTc2v+r+LuUXVxHQRchoQN1pz
JCaZkktWkV/mVCVEe5pIMeGSooPDH+u5t4vbEjBjM3YTMSpnWcctCMjgf1W3g25JGZipHMxk1068
U0avxv3g/qVi8L9ep/+dvvObf2VD3T//G39+5TXoaNNMrP74z8v8teUd/y3+e/m1//lrn3/pn9f1
e3Un2vd3cflSr//mp1/Ev/+X/eBFvHz6A0r5uZC3/Xsr4/eup+LDCJ50+Zv/rz/8r/ePf+Ve1u9/
/vHK4cuXfy3NefXHXz86e/vzD1QAjo7g8u//9cOrF4bfO8/b/NeLyL/8yvtLJ/78Q0HF+B9AfCCx
B9+BBW0u+MHxffkR9Dr+AeEQy4E+ydJ1WdLkirci+/MP4x8W5snABwxtETRG9EU2EGCo5UcKIf/A
IQCu2wZ5noGpB+2P//vyn7bp7237r6pnNzyvRPfnH6t5ZAtSOWg8GMjRlzmRr7G/ZfRpO3WsuRMS
d7RrRNxtBl+CRN3rAIzxHVopUSMERraYPgVFmz22aV/6ViHe1R7M9xO9xryTZyP212jaRMAmabu8
G2nYVFURSICVAjGXVUgggrRxm63IbpanR+cLXQ0XdXlI8q6R7rJNdLejpLhrVcjiVfUldx3f5K79
3KXTT+4icC9m9cqyEs/p2pueG2Fl6YC8K79n7EAEToMKDF6T67Fc3ri9cY0AOnLrh6Mj8deqH6/y
B2Li7wrC8pxoqYGVB4B8EFdqa7awErxRHS5lJXbK2U+nZl9WuV/PovOKunnLNONn5WJOue+tH9nM
rShPuQGwn/k4qrSMTIvKK13ld8TMr4hbCZ/n6nOlqHeFOYoraRi1J2eU7zHck7gkTADZ1nIBHY8m
mx9y2v0WFq/RvVKbSLHke42YJJIaMpfWzn8paEF5zVQelIwwv84OLb/LlSSwMvbI+OZw16pN/LEW
CJF0c1mIhfRklW2OckxnC4FqnFZaDFRu6c3S2HUOdmIYpwua1sq5ku/7pgSPZlMqUHTSkKG152Nq
AiTi8vytmK2Xiv9QDTZ7fdsDDyn6nYbgJrTSRbeo2iVKdVYVAPHO85mOKDfomvzAEha3xXAOn76v
cwHH8DpB/VMfpc+BBZZqNJFnKztnlJ7TAakbBq3z6TJr7wpNDYb2sQdrJLfUs4xNke3Ogao8CvvC
IpVH7Spq6hs+/NY0CerR4topLqVQfDGnfs+1S5qqwGA9ZCPSRSOu5BjYgnjMuc8aGVlFs1MwYu0V
hQjMiZwj8D+zrPqQMBaTCrJrWvIjbauLxGVZSPtS+qMDYYsyIQE1nJ1sQWLbkOvW1oIaShRyvs/Z
Tm0rpOhqqKrtTTeoaLsk74w2zyV/SNJi17ntVWc7tzxvDkb3bMzWAaH1ARGpnzrtvpD8Bjn8oaD8
Rs2mncNBAoQ580rTfcvOLmiJf+hOamc1To0ikHvPFUCpVJLiwirYVtFcX4odnz8hEHgSR4OiCcHw
zroYkgOXn4x548aaXvt2m6Aq0gCeqo9wVkgOBmTJKZVIEqpd1g9JUPb0pnSQ01gKFb49ujyyICrn
I51/UczpWRY4VmVhKN7gsFBN1WeU2W51rQIQVXpgLs2icm5sQPZsPwXog/LncTKDIpHB3EMYXikj
qRi+SIqIKaDVwuAMkpefI/JMS6mfk9wJ2jI2h9Rzs0cVf9JRDilt85KyZ6tMQRtbeazAWB44XPJJ
eIIh0ZDSvrIq+doKcgcFq9B2HodRDp4Q9r6gw72LNKUx6YXSVc8jMwwf1YpwbHXQy5FnFUWWekYO
apZhOha+bTexmhkBQ6mmtq46JcWTj6GVt1CnIsm9nnc3CNOv+jaXAeYeRs9cYP8NBg8cKEcrXVy6
SHIR2rSMXahivnbFCO22BuZE3TeBrjKMiBik9blyLlWwijX5TTXrbwXpzgtj/GkCMO0zB+Anmj/b
ZnmdGv1hSNRw6MbsbjC7OihzR4ko6V6LjvmF8wvNs8vZoNGUdqDbn/tzS1QXGAi9RXEPhYp8vtUa
GoB8cakhXY+6PKNGdta1kwcdpd/fu+1V3LW4KkiUOUBtYlYSRbh1Ud5xZqKllDjxEA0BfRtuFiah
18lPnihKKZuDCivs5L/sLUhNBJTWCWk0s8RVTKljx12Y3YOwArD26hcKU56IIWO5UTD9HMN+Mbae
dEH4bCZd59ox57+p0DxTu9TbjULpifDCNNHMAKEDsB1g3105+37mLcbKWz02u9Er0rd+0KNmaPwi
QeFQJvu6qs4SNXsu9SvgwRGp0tfCAHq/VM5KegPYxK627MLvzfJgFClDJUA/oG5y0GkeugkNNzb8
65p8ftxVatdrOisKtdGx4dV9H+sN5oEX/XTTDlA+2tPnyi/ex40C7CpVXnYCVkFmTaC9iej+g1/h
KN2jjHM22likZeozR+XOHQEuAB3SAk4cI3U65+VDoe4NZ6/tt+gTzM+Z4BfrHzHWkXWGD1dkSq3H
s475eFyPpkKNaAA3oN53j3Nzl6XsCfyMkWazg2iAzLStsO2ByU4rC6iE8mkyLks2eKpDD+6kvqqM
3Zlq4qHQAgaDzkutIR705FWVdzXIsdyCRC48tYlrU8V4OpgXI1RnI8Ppp73Z3FsdcAFFfg/WjrPc
+YkCYqRV6PB0HUrg8G6TcqVW7rNrtJFJxoDOzY6XF81MXmpVPFJdSD8Zu12R1beuYkQoUW0kf6sO
+NcVW66qoxUr6ywZNdrpcZGpPitbb+6F35b2dT8aXjpqoa4m0ShB2UDOc9eMegquFMmv1FY9L1rV
/08O7d/HZ83RiTI3Ku3DcnxYCIB5dWaEi9a3julSa08yzBVVQEm5gbKRa586OJClVqGxhXz4y8Re
wampNdDyitX6rdGfXPKTZE/uluLfqU/yyMraTY2mwXJAfLRYKTBJjnHk7jJXNwEGy3DL5+gC6fXf
7/LBzHy8pfmggUVe1eLRBHuJ5vglcFidUfsKqra+MmaHwSj8SugRncHeAlTa3BVhSqc4E2mUCDsY
DRL0E/gdENDrnb6XKLmWRNlVPRi9BxLrwL0YIFf3OwsHlP3MZhnS8U5tDx3+K8YgG5hHaeO5g+oT
2r0OAuFUkTk3VaM+Kznf8nVLHey7V16VSsDIpMqpM7TYJG+M935m/RosNBY0Glea8KpUCGR1HO1V
+6KgILoseZR1zlWpzUGraQ8sy/1c1Lsqz6+h8fr4H5zq4x1Z3RxFW4IqkGPfizMDSs4Ie0EZUgD3
jrYHcqMdj0bzepvXeYXg+dfHjTwYMBPDhCDFuu3vmlLJe7XX4soZfaoZOA0K6uvnJpqWo7PLkabU
VhUaNo9Kew4g8PCUjlZkU2vjfj55LUDWBGM+ukPAirQqZLa60TO1xZMkDxIsn94Yd7s0dO6t6yEs
9sndGPAgC/Nuw5+c/Kz/NrtmKEsEpphEAbOc3dR9bCiV39OYW/VW8r5UgL8cwCNDKzcKHU+pVC4M
sXK6qSjBrG1+yU0IEKM5TCd06IY+YAtYXwMntBh2qdR9ZXh2MMuSqRIMaaDBHudf6JBF/ZRddA6i
flYGZXWTW73nQixl4AEfOfIqVgftKLc+oZNv4OqO5UDo0cY1/vkigEwURh51rsWWM8WoRQS5iguJ
gX6F4KZK6hjFC8DypWdorPEsaf6scZOpOvWAzbgw6sZ36YxqRIK+3FbzeEXf+tdBPnq4ZZ+PXFqn
1ZB7cZkW1w3xmrS+lPStK5NnO1HOJ536NkRq3bSKRnHHVQNx/Oypo/B0ECEQet6MicfNdpdpzm7j
y14cy2rfkcSpCyECQp8v8JDKBN+KXWdanDrmS+JcjVbjozAZIPN4ZnbilaILupG9aQqE4ktMYQOZ
sPEIJy6VT4+w8n2zY1ZdihJp3I67HK231LB9vbRvCK1CUWU3VltdSbVA1KoElf2e2OpZgiILFfm1
sJSND2HFn/WxU5+eZuXqKCbOgQjDgugSaY2OJKwfL5TkpievXfvLHvQbp0I3OmnRirxILH4tjeK5
aqKmu3BasqsZrp2pbQNmbmjlfO50/PVgUKf4AIWDuGVV5tbzdGgEt0nMxYwM+7mffm9sxPJqX87C
kYXlCzs6pGJuqJJjdC5Gl+hljBtfCcHFeenupisNE+j/nojD1xdaudTSICXqcHihxn6qjJcKoebG
C30tU5iAjP/Pkq2naFPLnFnamyRG7y9sIDutO+AYmbQ7u9H8FN1IdPn202BHYCO5dDeP0gnn/cn8
yqcmVePU3EkIEhhnNweYWbnPgaYHyQlOVkDAc8Lusuet8OlEovz5rVffE5RSXDJPWFdlr/5WvIX2
zQ7N2zEo9stM1aa9rVVefTGlkorabXBsMmG/0jYsE6BE9MvaBqitVfaGkXsahvnL8k5B9WRji086
j6MtXieJtGR2BfhbLAL2kl3MUfbWxwuDZ+5bRgh5AdNX9+aWk9ja2dVdMzez0matC3qcg7Pr8KUs
bE4lWvm1p+/GQAd7IKk9gsxx431PXHKfjtTqHumdbB6b3iExI/WF3jtn6PKz+dEtnwjgcFNDNzqG
W/ZWTqes4Y5YCXs1OlrWC4TXvYb+SAxwB0rUX9Kt4dyT9nRiWSCuQjV6XY82ptlW9FmFC1KRZU70
rpvYvjckNBcl6s7AMOVb49Un/eqRydUJAmgpM7uWkNjKhjNUmw/DqP4nu3ZkYnVcTDdpcozcwMRs
xYmVBnZZAKbAdqE613dAqW/c6suufHbkaIeiiQSZCAuCTurK8eTQ4THFIHE8RX8teivk9T0hLKSO
siuVMfr+G9S+fg24jYgKFnHo3gNcuHLkwzwuenItiWebQ3ePhNKWoZFTH+cxGmvtrqvms6XKrctp
NwEcOlX8YtSeRXZtS823ay2W7DprUTC2yrAop4fJnSBMM4Ii85Wrk8fM+odk7ZaexvJc62U6eu51
cJ3PJUZBkx6Oa9CfBhf8fPOh78GaOTKvEagkkD7UmbUByP163j6tlrnanGIu3AmCvSTOi8wvHdcD
D0vw/Y6c2v/jF1vdAKbZTwh0RxKb6g9b49eiyQLN5k9cL/283pj4ORHb4oU0QqDmpeO6Xk+uiJJo
U9cxXHOJ9BbRNz4A65k1Ua3+aFPLMwszmAzh1QL5tvkI0B7zEkI9Z7B9Q68vMTRxaUx2kJVsYx1O
LvXRky0/PwpogEcuQb5VYIOBAByTeefaW0wdJ8/QkYnVp50pKVpoJCexUdQ/FOhP5m4ZJGnqFXS6
mVIe2tYV3eR9XIlTLbET1hzdYsSBGMP4QjFJFQAjKztFZDOip8TTaNC0HQH8q9Yf0uRybJWwUxW/
R1NkbpUf3x+vE51eWDc1DLGZKgTqrNVL6wPi9R5jEzGRjW+V3ZkU2ErXPq9NIL/d4RJiYH4OypJG
5r5u32bWA4UoTtlNcK4isptfeSL9pr7mKv2BIaSNL+zknhw93uqSFM6oT1XpqHExiydBi2iqrliK
QiZBYV02v8vBDFuluN1Yla/h8+dVWd2VsqJZnaP6Ho9GfZAUsRZTUJ7IdpnxKy2acKzTy07TD4UY
grKobmzCdky9mSsUthMQlRlXmU0jYuKYTjY2tIhk/1sqil8p++8fddmfL44PMllgdoaGIfBAn7+L
oUpbgcqWGjvTNcYh46YxdzSjG/fCiUB0WZC/zazckG1QFBQUosbJyHdz9kp41Xq8QvGkvxzQ65sV
fZcWPZpGaWCNXVDVb33dbty9J33A0UOsotO6RTVHarMaz81wUxlqwLWt7P7k/QcWQ3CXoOmKq+7z
cloQMdTVDCaGXn8X443eFRdFIa+LIt1waCcKYvjgdURGADjjsl1/eRPG4DltexVNKeSYmq+FzS7B
ZO6EuzMGi+7C6eH/+4fl2OTqayKcQvdTG9TYJr9Vpp13UxUCHxV+b+VEHf/zm62+Hh0d9X5ezCRT
mENGA6rbFVS3XX+gAeQoqVe/6CGvvK3O2ylncfx6S0R6dEdY7cCqAcqTYF2rPa5f2wrgKSPZDeyW
c9xSzbjT6cv3L/s1yv38rqsDQwvMLlcl3rUoCoC5nUNh54/tbARp0cXG0O8N1LW/N3migPnJ5lrt
Ja+UdrKAPIhn19N+tzfKL365jHCXF6ifpz5516IPVtH/X7srX9MLaurOCLtdWF6Z7i4/hxrgB5cV
iRdpkRrWXdCZbhFAffQi1k7uaGPtlfdRe5EwQwVliiaGc2O+F4oCEMGIflWUST2akyetU8KZy/g/
WWk0q5f5DRNwrtUbN2gBKR1v4Q666tGou/PcALWefVUzB57PPKsUDAIM6aVB6SPh/Y7YaG+gVhDp
H02H0tOVrTLyab9x9EzrxSA2d2xa48SJHSqf5eQEFOcskRC4hwjk3D/1KRpWfRG0XR0lVb3nanE5
0A3kyCln7CywESDxQIW0zhTyrMtTR2M4hCS7KIjcV/Pt96u/YWEd02t2qVl1QdXYGK+LiXlq/fi9
gVN359ErrMN3beaoWaEXEI9ZBRGu+qoU8iJvtrzuSRfx90qtsbOVKBOt54UaT4lAKRjVjBS9b1pH
0i48Lkq/hxjJ9292MpA/frXVVelqCzx+LvFqfqodOO5qHA0MBWU+wFE7I5gEBoTKu1EL0hvw+oFc
aau8cSpxOX6CZXePnLHsHapWFt5aa3K02vccjXDgAe3O2o3mxtTq1klZBbFEGZSMOdjInvR+Xd+k
UFTfWNBTEeHx66yuTgxRjRN68ovvK+7taNrnOwQ/EFlJ/TIAemHjpta2Xml1hzaYqwHwOVdjUSt7
dxxuujRDRyP1MQgVCA2DYRe0xkwH5iHqBELypet6tOl8ItMqaHr940D7SgGykdy4NOV8IdnwSjUz
Zkn/s696NWj7ft6KExfn88VTOxaYThDTOM6aEwMgjMm1uuWxgewR9/BDt1Zg2/6iF6vuxRaRyOmr
EJJqxoIZB9x35aAtXZaznplzTK4XlpMKPKeAEgkPMgsLpR5whoF+A3TA7vvjcNJzHJld+WBZsCHr
W2OOMbri8Rx818BlVVtn7oPubL2aAKcDCo/M7Ks2OXMtaMelMNOUZwZU3ZRs9pQ+C2YX/bcWmWlC
p1BBCzNP0erR9L2QSdiUJobZDCVMGT1g1jqoBIoTLhquanHIwMY0KlcTN9x9TeWPEuwUjtmhky6i
OvtliwerBe6Qix8ZQ7+9qS6MZH4Yh/bMdakvJ3kJ/GiUsjMLQMiyObe6GgwuaRFZig5ycevKwNyz
5+rmXT47gSYa3cP4dYWhIX4O1aDBb+c7w7gbCBBYmUDxTN5q7gCaisk3O8x35cm0l9CN6vMR0U0H
nkcHMI/qTc3vOlPuMppi0urdGKubHoP2bdt62tzsqXqTqU9GO2PELwejJwu7/NW23yUHvLRR95hU
9aQ0DpJNXq/oQcEnPOhZUkH8IG/eKCB6lSVnjBcOB0rkGbOnfcPNh974xQf7dmq085zRsHVA1MiH
/QgOCPSrd0abXbeC7lyiqD6muriHdpT0OFovwKSW4oKirgx01nyldd1TorTM0xM2BbKZrkAugc9a
Oc/BjMggdVyYUCwgM+kihXWA/5DpfkDdGb2ytJm8eQTQexyg4GUoxV09aI/p0P90lEn1nSnddzp0
iRxjeBRjj1HJuf81tOaGRzrhkCwVkHYk48SygQ//7M8NoBnzNC3m2Oqh6IhN1oeNAvWpvMHWdQ3A
NgOIfszRfzbRmbkCICKGCUAKDTxknO7bn+a5AAPHeRtOIdJvdqPtt7KGUwHVJ7Mr114A9+ZmKFnG
bbAwi9QR2VOQ3qDt0AOdBoWY/E4/+95/GCdW01kIN1BmVVHgtVf3M6eWWkyJ1cd5xk1P1Xtf2Bh1
nafImNW7zlE9S0sCaV0ITgF9UndGiVVvrasWc4TmiP9Pkyhvek81xgcozESys65cIwnqZNzLQoJB
Ua+8sVTw/I8lHyKaGvsxBx5dPR/HcpfOduBAOyUHerkeQLFY76dxUSDu9tQRocyhuu0m98RV7vAJ
XjPFCr5fAdS3vl4VWAIL/QHEjwvr8OfdBta8NOfS7GOuXKW92LW6GteZmmP8awinfkbE0GGsYFBD
qyLXGEDwKs31+0IxPEOA0AGxN0TzMDyxbyQDo11WxZ1d3Rms/U2SXA3RObvVW5SvMYAqfdV1roUB
Usl0iDM9jSTTfurWm5ncaC3WYKlpmWZ9poDFzWQduXJtCZq1EnIJbQdRVldkB6JfguIQPEUppAal
dGPZnmHoMwXO/occ8nQ3zKZvMEx5WNVZob8m5Hqc26jNmGcLEc1WfWHZKAH1I9zx2QC6dacowxr3
uzG9SvOlVV6rsgnGpDuo7lvHAdTNbXkHnLVHx/QHCE4DWuQ3skyvTArwHk/Cnv0qc6CrjUPnIgn5
NczOfuLgB+k5+NQr6SWTC0R9mA8kwGSmb/b6+WCS+3I2zvLR9Lg0PJOiI9zxc5Y50Uh+UWvaicG4
1HJgIsFoYVhVUGeG1xZgZdZBK6nWryYRL4OoGk+pnV+zxe+rKr3vjTkUvEeDgv2GvLpXTzJ01QL4
p/EcQzr3jZyeCcXQaN6o4QgA0DA4O2deiAtkHtRC9dK0fXSs3tfhxHtiY0bWFcCFZf7k8EMO9vSx
ZFcT5WdMzPu+JPcCHwWIUcKO/U5of1E4L7KyzgkGFybVwfRz4TfMcULiFsLXGpH7pZU9uCWYaKCT
6oZmW+oRyWeQtuDyHhoA1yuzvWowu+1PGiZF8lQ/Vya98zCFescAkKoq/Woe6nNNFCFT7Y1a3olE
4dMXsYoqhKo2UjXxRTS2GfGxuQc/XEjwIeSDr4/GjTE3W/Ha4ttWEYaDoVVwoKDjgyx3FWaywZmp
JUkfC92vL0Chi4Yvxkk/OIm1J6Dn+gvhK4dttvZTDhDIHmDBFhQEiL8+f/21UbS5kRk9wJUWjvfv
EaqrGx7my3Kig4GLxEHjDKNMKK9/NkH1ijWl3nVxTifPqC7K4n0uHqb+J1d+LKmIkd5R642mJgY7
piunQZzdJl4ChJHO27NUtS+ncSsX/AiAPy348lA47gDAoamnrwuMZVVqCJHrLsYleCdzGXXygRmp
r+a97Wd9nfi22UEj87VCA5orNrowQwCs5ENvT78T+L6G9A+qtP89sVN0IZZ2D/6rYkNAZWmtDgIm
yks4O9SsHPdRd1Hm/z+knddy3EqShp8IEfDmFqYdRaOmkagbhCRK8N7j6feDztkViWYQM7FXMyGd
UKGBrKyszN9sTVcuQfirFZbP9epCaFVykg1tRFdsPyOe7BVcQxf7+RgfnG22snzRDFyWW4Q3lviS
LhrjljI2Si8FzdmapzsxCp2B4i+R/V1JDcmEK1ToWqs3RZJjUhBfg9W2Gclfy0MN5Lj2YOQ/l+L3
oGr3yD3sgqKze7KRH99Yvn70e3WXVYprJePnLCxOXfDSKN8/jt/lja8j5fUPWGUDjh2hnDS/PsNO
dZCf8OLYuIfd4KZ18NTCw/54ucs51OqFrUqSsGsnhtBCfTZz+USknWQKdTHy3TH5alUvtLvcMB/d
Ksie9LHZuFBdtviW1dkWi4PDAthf5QOhsSi4Bb0+N5J1rJXwKgdhLVslkK3EjibpafRxcpjEx5gT
eOOXXyTBP2urOv6xkARQf38bmUNeRdA8tfpsJI2TGgyZ6kV12jqIwNQKE+Uj/VvLaWlpB7UGfHSm
MeWYauLAboJWIW68i4vL5fI4Fm01OKyWDm/l7ePMY5LnojDV51qqyAuJ04Sa05fyxs9+d4O8WmbJ
0K/2oxZnOhK5M987GO4DpfEyxE0yTbOFVPvc989jUV5Z5ZY24vtp4NWyq6w8GaVShsrAh8YXbhgp
6sBR9c7gigQaHrnOliHC1utclfegHVU/73idc9DZBLmdq4g555u39Xf366sftoqiLteNpqyV+hxq
v1W9vymn1Jvr54E3OrUaMSTPdq19Cfz+Wq59dygX7c4RDzls6aF/lUp0mKqttK5t/fpV1sXUdg7n
UqrPU0XmCKUHdpktA+zQAmtXRBHC9bCO5bDdRzoNpi7yClrc0SL3lbZuCwvfKH6agWBb6uQuZaQh
IaY63eix6TSj6oQ+cju/Z2nei3VhS/p1iAZyXH+rjMrDI9it68YtUdCp+rNQGFg4VLaW8x+aih0K
hTO1CSNS81iV6W7SegSjsaiWSkfUroqw3xeGsIu5yOj5Q5ojofmjMeerWOk3yqD3EgCVF2RtzRBV
CNtvt8JQ9k2IJkV9Hqfpk6n3TtYWpyEcHVnbuOO+FyRY6UGKWKb+FyRd0WII3IxsOsG8lXtp79N1
nrX+vuyCXSf/+Dix/XnuN0eIxcG3sIFxKxSh3K0yiaEkdZm2xfA5sEL6PnX7WYbLDU/xBAP+sUrN
GUUeJFARdNklKVbAVYzcuS8/1qgbJGlPHyaobgSl3Ctm4pZ9/KVvg3OkTscq0LewJ6uKEEEovAZR
BFwkAZF0X4NiUQFS1ArU0B1XPDpdY+m1avpUNtOdZrbcCssucgPlUyKIj4MgfanoZE16439O6cgo
/SYGfcVcQX4EIBQtTM4Ei2ptkQp4nR6nBI43KCLhtqhTJ7J6EHnqTuMG2valK+cFcVlgbhy4ljYe
Nr7be2tTjitLw3mpFlc5skhjXdPDcL7Ng++TBR1D076Xee2kU7GXhp9DELlFI7rWNNh1Lt1L7FLQ
366hfOuGxpb6H1bbfira1iv95qwVoDc+fsD1p1rezevnW6XUCUzGEOf+dKv693Ms4bhpbaywxm7/
ef1o51IFQ2mnfF+FrjrUyiz5Gkso+nVv/Lai1O2UndEMdLyeIh+T5+lLUd+L5edhaBwfVpg6Nnav
HAvd88eX2RQdlCk2tu/qzLx4qtWZqYD9z+JKnW7LOtyp+Rc9ta79orJb5JXm9rtBMxQjBPfjt721
6CoayjSccI+zptsgGb1aoiNhDQwW6QsxhUBIragRKOuGjSBcH9QXv3X1kQWAsY2lsWzjTV7oRJ6B
c/g1Rydw53rPHfvjX7mGmFystzo/fQQvW4weptvWlXahk7oorunu6Cy+8u0v35M3oEXvB/HfCFud
jL06ClLeGdOtrkbHNP6NptfGh1tf9i5+0qqojXUwMJLAEnL80oWKW4fKHaHiTJVqt+GhG/aNlNiQ
XK5isbfT+NA0X8Ixta2GfmD8S4s2DVaWbfPqRFg/0RpGDyEiVaKObTU2gx3EkZNatzpyJHFYeCqi
soWY27ERflbw4zOAeHNBccVhM7a2HmOVXNvZDACwkkBqd3QlN/IULBowDEUozq6vUwrrrXzyfkr9
v6+ty2/TeVuBD807osvPZNpesttaja1V6qfZBzjQOZY4HQLSmIgU2UZgL//0R+98lcpqP6fLIrH0
AoRRDuFO57u7S1iLtnGXdRvFzEZc68vfv6rro7BHxY9xxm0pnWP6CNGWitaqWrqIoVU+ksTOGIxG
mW4VNd5FiXDlKwmDis4VmmhjsLuVhPRVEjI7KS7pwky3GkQLP4bORvc3ohqQ6Tku/PHQ7XzUMvzT
PIbf0qDeeJnr4cDFj11lJTWg1yLOfLxJ3TE/X8TWFoKA3+xpsJ5RpHQBQW/xMNRVmfjPqujIUYpq
CBlpq8RRVWqSjck0UXx0L1GWtI5qJDelX7too38T69nWqxDy3iQ6MfwypIY9SY4euqigflPkb/Qk
btIydJBZdn2OBw1dTLcL1V0rNa7RG54sdowEcqcVfvftT7FuvY4GdqJDTBMEzxIqO8sb5EB+Dd2d
ruGl3b/42i1kzNsA6YnQZALOxZSG5Wkuf0fzTyvpvTxBpBKi3sfb591w/vsq1hnLkMq80gOZ0698
6tMcgcGtm9vWCqtkpGt9oUodL7vWF4fez36wpX/wZzh2kQJe/YhV9il6Uy7ijLphan8OSuxGjDrF
8kascjdBMnWYb7PhGBqfIgFDwIrdJMQ0fhnZjl/8mPsUo14J05U2e6nD35n/K5JugvRzXf4U1XLj
WFx3Ytaxp6/SFeLcM3rmItsbJRbuQqE8fbLm3JsDY58UgQPn83o0egfJso2SYzlxP3pLq8zVlr0v
KT2fOkp/h+m4U9TQMcPAFWiFqtzGqrL1Pg6urRVXqYz+P/XnIBFc0ZcSyLukoXeSWjaGPo6CX7MQ
/P54wXdz56tAWOUzZE+NIilZMG6/KsXXmhu0MSh2OW3VHu8Wja8WWuUtSQFT3hd8xUwanTjGVpMk
bc6dO6bdWawx1SGLZrq/sVvfT9iv1l1VVXoahYbYsJkaT6GKy2+nYYFjOMK+3qvFpgvY8oE+CplV
orTUuWSESMiI44Mv31T976raf/zJ3n+TYIEhiy8cnFWMVAhfJKLCL/LHb0P8JPR42xpwDlXOb8Ny
8vRGrgbn4zXfT0l/11yFiTILMbefnmMv7e2maXdDsnXGrBFG/+7zv2usIsRs5AZIE2twgTkMyZea
L2X6nhQ/i9Z96z8jwB71MxIxhQ0AczdP5yi5zlFp7+QOTSpcz83bRBz3iS+QvdAkNlB3KHrk4jYu
Xe9/478PugqpMsAjLQ1HXob0Q0dzqTGuLT3cCNz3MoGyzMGYRCNFvB7IN2otp6HeTLdDJ3nQSb3h
Lkq+TXxsDlcn1jcKG+UiqjT0B5AIpOdB3/viim8EsozDlaTfWml8l0ptj3x7fNCMvHda0b+bRL85
BKN1a4rpXWqmqD1h3J2EyMcZRuo0YnmoDSj7uI3FyMAaNa4XkY4sFWMM9I4Pba/dw33aJ7n+RetS
NILyqDroUlnvxlF1mxpPIqRkeqW7otFxmqKBQqHTfjR++WQM4bSLBuhcUQdip63nLcPfRZzx7bZl
M9ECQ11QlhWJvvvbGrVqAsaCUVTcG3HjJCGWVE1xY1nC9xaQmjGkqocMDNLmMciHrst8fGUai8AL
kcxSrsVIuwmkDi2N2oR6VDuTdrTqkzjLjiggRyakrlildp2KRxPh7LoXd1UWe0XGzLkrbGvQDr3/
JJjZIYJRgpQXwubFDq+8pwRluUWKA26xpFXojgCxKv3PvtE9zTKolBknTKE7m2X2Bck4Xl90JcVo
swg4XXfolwTIyfujw8WKGw1aX9b0Ky+lY5HITh+2J58e7zh+sXJpj1P110iTnEgHt6cHDCPxkcqj
PdqFoYM6NypOIDX4w1lHPDCeHUnNToMc0iTPPAAgN36ZHJM4uK1yzAUCDVy92ei7Wq9aWxBD/N0V
s/ZMJNg+zkzLl3mTcClHZVQy4QngpmGuYb9Bhyr67FvKmdL1U2BBh57lPcRSUBH3YTJtSAIpF+fl
2+XWGOCgsQSxSFMVDdb5HOf4KcUlCalucFYIzf5I++57gJo6PPopzCQbhuS+j+SrUEIdU0wPRj5f
9c18SLv5ypJMe0yibxlSjW01lCDn+odeN68nCaMwqZoA5T7TIT4YWUOLXtPtzmope3LevXLfim1B
S2IMvUEAu1tI9L0+frUXKWH5rRgCQL/DquTCzRawgxbkoYD8EfonwTDto/qXovreZLXXmnGlts/y
IGzkoYvculpzVXJ1SjVPWRiq5wlR55IXGrTPQdtv6B38YSRcRM2rn7Y6Q81gas10UJRz28SuFL3k
5bfRDx+RGd/3Zn2W4FDaWtjmToFWfI5EiV4ZJyqUh0lks/rS72EQD31tOOPYf81HhXK4nr5IrXSN
ZBB7f9whOHhQBcXpTANFh+9madj8kRO3k9siAFno/GezfDN183MS31eR5gq+Di7nSlN/KYxn4jjZ
+UAKZRFWAQ2IqEDjUsbxvLeHOdwFEiKDPRep9scQqlex/IwKtwspy4tQ40K40NXk4BiPZz86Z4va
RNR4DIE+qem5ykLUVn535a2Gh3VSK244bLlQXrZLV99xVTBIua9Hoh+p6BMEBwHwzfyJKclQfvLl
HTKX34H5nBgiam7U3KNToi8SP1uY5a1YWiX1KI78Kl2ewVBekqL5XHMwpYm5wTt4NyO8CqVVNSCW
ULfiOVDPkShiSXNjiP6RKfmRAfL/c2+sakvB7Mu5BNd6lmU4LdZ0nITgys+TjWXWsEcAvm/2/fqG
m3eKFCMYCj4+mBFiEgdbT7oHwRyuesRITMMb65s60pkiVlex1R0zEFFBkuBtYUj7rN+UBF3uux9s
Vn11HxZnIU1FtGTOQqU4o/A8zLEdtZ3TT+L15Ou7fsZEK+CvtNIhn95/nAU3omjdqOuTcLCmnIyk
atP1GJ9iOduBg9kosN89xhDUW/whqfnWE78+EiJT7DnG6Dm7tanbclw7rTIegw5XLfPh49+01ub9
9xP/XW51/zcyU0DQ2VBwfmncoe08odsjSH6it+SZee3V2NSiZrdTACxjfQFOr3fUSHd1hZOgEhlX
f8/laZdL1gHdOK/TXUEaPbHMNkrt9zfX3+dc3f2FPlRqgInKOSePJeTNJGWfqY7mR8ePX8nlRfFP
1P9danXyVL4vNENG1E8N4kgCAqmhdkgU3BpQlA2F3k4SVJfjeO/rqMAKw96oLG/jGd6P9L/PsDqW
2nQUG3VQlbOR33Zw55LqpAS/69y6wV/E64QXFRYvDjPHrir3H6+99aZXCTvA6DazfJZesOuzdWVA
yImDFP3vrfHRmgv0T/At2v34a8I4XUPOinmuVR30JSoF1Dl16e8tS30cDRyRm7J76Mv+RwEovksQ
05G1W3ma510bljeV3h6TwHpI/ZzTuUzuFGO41fp4ay+uaQ48oIUmuwnymwszTLLVwVGhd1IYulzf
zun0CXGJym0bdPi7PNybogQwGbO4TDce1UrYF7l5hdnbVRj21k0r5IkbafW11EjHrFcfQTkyEs2A
8PiW8Kkvmxtx0n77lXE78oK8tFUkOxKa31jeuKMuIIKKub0kgPSmOwIYwhVT69QZuL1UQzMAgUCz
PeAu7gxhe1Uo5UtvxagIQmb4OBouSz8sHBYGNxxDMr2yegM97kqpovTlWcyMx7EydhghX5lAb20N
rY9sylwhoXgY1GEjDN9ZGE8dIOg6s1aG/quFM1UvxlxS2vOcaftQAtcxKi/d1LggqGFavGQ5wupp
u1EPvrP58aV7tezqECcaElBAo3+mhIPR0uzxbHHCYnIsPUXD1uAGpJ46hAJRJd/1+XDXW1tM7z8/
7e0xB4EHVx5Jx6HLMteIs6ZKZP40K85SZ9RubpX7aqrd2Rw6W5bl2E1JUCh2p4Ytat1V3AyHeky+
o7b8WCNiBNdXB/9s1aknpNFtgkbexyHxj2fM+gGxQgG6IcriYn/69pIsq0ESC+gDIhVY7fEGckwh
uhpn7Usm6pGHfnjr6P38SzJAGFWBb+2QzLsf2ukFDaeTIYx3fjFYpNUSfjnniaz53CZR+QZ43WYU
ibBeeCv5lUH7TBusA/e+yitH7RbHeFsYJK8xIRRUGtY+TX4fitbXZJqvtEl1pQpU5VdIsM7QjqB9
VLecH5ii3QbFeK+b6aMQR+yrzNaDL3MNsmeGYmBYt0JzNOF9y4ZmDxP/vsHQExIbTYimZfxXzXu0
k7nTxadO0hx9BvLD9H+MfgwFQ45ZcRaPL05prx+EQ8y4vyjFm3RSPQtSFAKin5JiHO1KbE491n4I
5XvDgOl1ND/1IWo0gfhZRQ4RAw/PmsIDApSSI8ogwuoa0yd0PlTeki6fpKzwZCO3p6j/qST4fs0T
YubCQdOLw4KIq31sAHaK2Z3adv4UKXfxGNzEWfykJyh3jJkzzgABoqkA2Qz/PWpviiC+zrGDTodn
oyazSmgEJmD9x1iM7c4fTqXYIQ8ITL3syl0q+k4SZbsJid3CP47ic5FydeXJfP0uVH41VArlNO1C
cKq5lNMk5DYTZtedxCS3aBjRt8ld1c+4NafV41TDy25yLgVh+muGm8//lp2t1fKTajT7pb8g5P6h
qsZr3tbBb/p9nUcocOYnJHCvx1Tem024Z+ZHV+l7WA3XihLcpcZiPaEHN/oUNK4YS/rO9NMGz6qi
8ToRwZ++NgfwfDWIybR6EtQwdvUEZpRubnJJLttJ4CRf7ZRVOhmrThetiJ0inhCEn7/KDg+yU2lp
QTGDxcNF4URnf35Uf+TX4UYKvRwRLiwWvJ6xGyGXiGsou2a0jY8yWnUumdqDoN8Ttp7uKpRv9uiR
H1z1YGyUT5cTpbeLWsu8+9WUV5jrrjHxkj+nn8I7WAyfkrPklvfTdXiLrL2dHNGWfk5vfdffAWPb
8RSD4/c7pijWxv3lopIBxo+2urrkUZhMa6RO2uf9jCFGhaECJjg44JTh5Ghz5wXVlgDIxWm1WmpV
M0I3jUR6chUQ8uCgQMFtPXW3zU1YieKgwkMNgvaHSisYXxEQwW9frtHKVoeqTHE2jBcxi+yhtI5N
OXu10n0CeIWZ/PQjU+d9JyffTIiBaac8+2QWbfQf/PR3Hxa2YD6WxaeeOlbPt+xZtLfxfvl8q3hH
QXPIVZOjS06Nm6wN77QW7EbUj5INohfwPkCo1kSOa6p3cY+6XK14piU4g0+nF8QnJjKSioNJUR7F
oHeXxkvqXysV0B58CnOTINENBFYFR6eXQUeSIpw8qNUGXgYizKPWlREuKfTHctCctHzqAldOP83D
58r4nLc/BCMxUEbsKKtMnG5UVGOkG65b9hDcVfTNpPIsd8E1cO9T1T7hlOpgUJLUBQgv/1rAQjxO
NgqsFVH431eGPa+MypGC+fCq1NesIY1gYfHKaONmDt7laIRk5h1NIN5AsJCGvdnzcwbqp7Db7I2s
0E2X66/q/cyQGb9brM+01+tuqFAR2vdg2iGV4xhUEu4WoOrtvrxccRXESML3Yx11xVmLsoNei26g
Po3LVUbf6Mi8vbH/70I6wnCA5yWw6293SwNSMbOynt2Sfx3zk58+4NHycTH0bsDj3fC/S6zeXi+3
gVn4/JYSD5EMLYgye9RyNMtj6O2tVzRbAgp/stbf4uvfH8WVBIImWhsX8hb4rkGZWuJl6DEbeQZh
8gs/TlmwbtMevB9eGVKFkw2HIkR9sJYgQabrDEGkMUDw/3sYoVKPIWuQ7SNftGEPOwEVhp4p9jAa
Xg6g2synUyUGgyf10r0UPGUQvI2+xFtPAtCaaAjND8embzvbkDMYfbeC8GBgJjXqkjOr6Atb16WV
HuZa3zOiIYZ+JCOYLivUrwJB6j6Jfr3HQAvXmU7BfHS2Xj7+JkuyXb8hlNtR0QYnq19MzMoaZbKm
tvLzjIi9rfqnvmmHjZb4u9sGbStZtHQTva01SRTq9yiMFYuIqbkTgWNT49wV1nerkQ5ChJlqXH+1
kLIuzXNtHOsQ2ZXoPyjF3/upTH+RaVIUCvXVVuqnuParxMzP6vX8NUD34ancMYnxHb5y+qVxR8+M
ENGgtOUbbw1qV/3Bf0LRerX6KtuP4thgl8LqLfzk4gzdX3HHQ+LUi8aBcaruYo9lxQ0ciPkWMfdn
WSQc4Huz6/TLSQ96BNoYjWpxbjsFwbXwvs2QNDNeJOWX3j+F4UOYFPYIfT2BmhJqtVu0EB40hZjP
3HjxNAPpiKPEtJsYaDhhy0AvKtuHMjay/aAHjNeaQnZj6TQY7bBPhkQ8WHEqHQUjRv9UrKCiQWCV
zGPUoE3Xp9K3Cq0HGxPK2VOUxsH2RKDOHqXAg5BaepmASEGymyEotPAHNOBIwsRUo/2hdtdpCssk
FuiXttfYTdnVEAEBZJAdPEIIu0nqsLNVc6hBP3YoqOG0bpuTkDmaFH5nmHQdLyjqueKBlYp4QwXU
Ner5iHMPcoyYR4UR8PRYGlrMN/2pPfitGDoFZqt45GKsJESJp4GxhPr/9eNtuOot/vOdFoQ0BQsW
1OLFNVFT5gVDTXhgNOAHuCbxnkVEGlPQXGJr3Pt6zrYRS5tLBm4P5qmNhJtI1g5Bx7k/Z7tGm0+S
Hn+eBPF73/S+HQAyZtd5aRj//vhp/8zR32QNZAYXG0lc9qA2XbK+WymRW8x/zhmQ6QH9GR/6cZo+
GJgS15DsVFQh0sH0BsjdufAUlfeWIjg1VZjTJelnvYibK2vyh6tu5hgYA6EDlic3O3nyVfQTUNSJ
5Ng2GA+26ks3+7aIt2/W4kalhbY49raRPxu9yWjPsKtCRyEFGk6lu1L5e3HiSioTEdNPkVh+aoPy
Ycr6PSN8sEBL9KgUUSXdEGzdzNqu5vhG8eNTVMpcjLAvkFv9c9R0n+mPP8kNdfgAghm32foAw+PP
fJKuFBYDBtrolcYoiRF1qzzlIpcxrbRNWDVhXn/FQMvlCICmNG00vS9OUd49Uil0iHUGtxccO71U
MowRM0wHZsH2pwfaACetl21kl/dhlh9o+j59/LlXpEKC8+2Sf8Bmr64pw5RInNwsuZQ98lO37w8L
10t5kg9bmiyXG2FZi1+1ZOmFN7GqQ+qw7cVeILSqQv3BB2g8I9kZ5nywpv4o6ENpC8lDklkHhWB3
Q2b7OfO7rC1TT6ywWmyLyJWm6Koupb0oVddgGVHeTEjxppXYCDAUG5SX1SXun7dDFwxqMlenxaDq
beXEaGKMtGhMzxzzmLLHjry4Z+vPUtxhhEGkYSMbn1LhsZJLe5BPYw41uNhFrX8TGNAT4QNo5jfZ
au1JK26jCq2XBhC1qLl0VOknd93GtfOi1OMVv37g1VGkTb4viemQni1ApZHwS8GIPfGfN4JmmYas
c4SB/Q1FlohUjLj6kCixKYE2zrwWr0Hb5jAfzIfGnZ3Zyz1xM24u6pjlN3HSaTqsLFLoeuZhZFY3
QfI5a7HpFJAcMvX7xg/aWmL5+9e7oMirwKIRxr1V2ZnBbSi4oZs42ScKB9/uuquAtvSm2uOqw/lv
eL36Zav3KCayAE+r4pfZNK0xscNTOUGe85D9MjxM8Vz6y4Z8NdL65ta+3yJeKu98RwpoakNsjCTk
mVbhrcahOpRmmZwjecKS/usw0poyUlwYF2NBqInYSDfBHsMSh3EIDg3wzST6FEn2rPpAfbsgfxb1
L8iOujgOdrZZNftGUZe25V0dWg5kPk6HGo8/SYxOkZy4sxgptoQ7aeYne9N86TuVpC9vXCblJSRW
AapwpKqihnoLJjKrCWluLRzmqUvO5nw9KTGUsP62n2E2StL3Xu1f9Nko8SPKTn38nNcjzOGhzF1L
7cH4do6YdVgcYco1lJLbCkbqapnaeqIJxUnMy72KObs9JeFGLn4vP/4hVKHFTscbqeG3UagOWlwh
SPRnWz2p++4U7lu3PGZ4sWFzea4Ge0bTbPQKt32Mvf9I1Wz54qsX9+YRVhtBjYUo82NAEYP+NdMw
9Cymz4UfOvihflYjZn5mCRzsy1QtLu/Qf9TENoIRkXGwVVJ7P0fDvith4gu4VHZovgBsA4x01Moe
tZjue1GpxzrTXQxIVQAcH+/i5Y55+ey0GRlVLRIJq49uRHIldpmenpMKV8buOTZkN5mQtspK7+OV
LvtPSCrCgGTrIMhAclptXGtAw2v29ezMze2O6Y+ts3NacbiWBssLrSu9UEAARO7QPUvzbZcdBXRc
siGEiyC7Qjx5vdnczebd1Ad2kZiPHz/e5YVk9XjLm3qVzpKZf1dIzewMHKnXjub4s0qPnYEYUXUV
yGiVIFOBOCS+xZQZxW0c3SjCPRPcjcd4J71gSSSLTA4xGOBtvX2MXgqtzAzU7FxaqAZNhgXOrsbJ
MIAcGd+UyHFleu2VBv0m7fNEbywYt3SR34sJZoqKhWQwjN41NljQDG2WCz7ULN7xf50BQ/ahx9Kw
/6+7Obzz1yut3rmFCrbaRlZGcXPFOI9y1vBagCDKsNFqeWeLWosuC4LE0E+Bor19q36TV22QCCXi
vdFVPpmO1N5pqOhnxTchqbe+4furmQtJebEbMFc5qSmVEL1AOro9Lqbj+LvQJ0Ys4eM0hIe2Uc7q
CKCY2iyTzMSu5OBTqSIM19/qwWAnfnsIhp/xvOWktPVQqyzV8F5mdaSjrajnsVncUWNbpmPYT4aN
SMpWj2NrudVub4tkNORlfqDuq+8UPMbXpHawmvUwqbyzPsMHHB7Gx+rlPxDWfecgs/7cw4B0SjKQ
zrcfW+n8MUkttfxTnoPotim1jqo97eh1O+V+a8y9giL8qUhYz9S5+Il4l65J1eFooCogE1y60Z/8
UnnOF83BdJconJFjDClBBSgr33V+ZCvcAjOrOOlyi7eCbEshl301y77Qn9lRlu820snb4cI/z6YC
kuACIWMPb67eRS76gzi3RUnVaf0ERfoV4wunNZnTueBs8IRBxJIuH4aa9Z5r/bZkzRJWqwMG9MPf
B1gV1yimKmgi8QDy2DmDGDi9tJVFtpZYbe621JD3V9LynBYiqH7m2828cUxuLLEeTImdGc29kfMr
uOCb8LTDYdpY4r0DiGy7kON1lY7cWtnJKH2jyDtzaaaHDyNh2zhKi2IfzVFHcpBMuwp2W5j1dy5r
kolTAgNgoLmgaFbxoWVxMAnoIZwjrTxFxsOAdKVwp8oHxul2jmChrlfenNcHlDzcNGlFAMiPc1Pc
x1lz1anBNdogjjqf6Ix4ihC6QlF8UX2Z/hGYd0vWn6L8uBHSlyfk8shUe+ri+KiurzZJUmhBW5DI
xtB3ZgkBH3H8FvYvXQeNY8i/pZ1oq1AGO1Gx/SFB+zI8bDzCZXLjETgYDXyKVez8Vod0EkGrKkLe
WuH3XEAyt1Kx/k2a0Q4Yzyvo+Fnms1whv0cl7+Q6CKWwmK9l7rCaUh4Y6u+bQXlUjei/DyLUHSje
dVnm2mdaq71Aw6NANpgnA4zgMRJSXGx6f1nfe9NRHPOKRo+T4NS5MS29HETR9fq7rCWuBrdGU6iV
H5MC4+x5KOKXBOy8KmMpETwsu0WQmSA3JYoTYk8KbPfCfIryXzEKMXVzDDFM//gDLYfL26Tz9nFW
32eSx0RPat5CMsMCFx5i5TkTmo1FVpzCJbe+XWUJ1FcVY14opjEIfom2VGSnPS0MA0JY/jDSw46y
8EquGVpXwy4W0o0ey2U6ervyqsDQxiGsm6XAaJofvvRNl//7a8HbBZYHePXTkgq8S+rz0/SyPagQ
NTMrsgVZdotpI3S2fsqqTojH3hLknMgRpuo6T9ObXlWcj6Nh80OtykxBENq5HFhjGou9L+H2qZfc
RUtX1H5O6VVrAUjp9m1QbE0bNsJwlVwZnOntLFicGn5lm0za6lzApzQFmwvyZXyeg00phPeSI+MN
nG+QmwUKtoqMNsdQCHeW8qxZ17WKQHDaIJZ674Pa4UEYI1VOpUtPhfAZIfoHtZ03ugjvnGJEDrNF
rnhcYsR1alQEaR76gtCEcKobLmGjwn/4Qy83GbjYSOzOXvOS7basyVeIlX+346uVV9tR75JJj3NW
7qRTnTnVqXJ8UAB2Hh/D30tjqAJV0Wxdazd/8OqNy6gV5VlPcIVa/pB3N0hc0nQ9JaHw0Auqq6TB
Tgnn0yQHtlz1ttx3zpghD5YFhxhdzo1QfzfzvXoJq40bDlVmBMOSGTwTylW6W8oIcFahuwj/tnDH
SFWAd4iFjZWX33mRcxFbXLCHfP51X6yWChW/ClJGCbTkaQZx4Ya7CACCJh6gnCDG/99RM/794K9W
XJWWZtwFUqvy5tX6pz5cW3ljm1v+gu+0G4nnV4usDtSEG0YS12wo7IZH09zV45XmU8kGpy55LIrQ
HaLIGabBrWZpb+nJnlvPTUjHJ4rE50Gdrzpx67T9wxb44FX/gR6/ys5d16K/ppBXMgG4BzNAabpL
CvGL1SmOMZJiUHUQcJ6esHI328OMq7yQzI9aHJ0WMl8QMU9OhlthDtADU7w0EKGSmUcL4YNEukUu
zA7yLw1wZP07alUgrKIa/SWYYwkhNKDoWUesEbuB/HUEL2CN+7IQjjnqWXp1hNvmVIGxg2JmF+Gz
ZnDZ0A8xRZk+JXtBeY4iBWidjzYKct5mxQJT9+RLN1rzPRTxa178qDpbH+SlQXSkR/K4Eanv7pG/
n3Td88rqFE5aR9zEuG9KrujoJir7CLJVj5ZnXIszxBSntuUrc2t3vpudX628SlGod9a10vLh4qNQ
u4obnCJn2kH7/cetYmuDrAhUFztEXeWmZI4S0fdZ739IO6/myHElbf8iRtCbW5LFMvIl0z26Yagd
vff89fuwP3MkqkLc3bk4MSd6YhoFEEgkMl9DaQXPduEU1zc93UncP3FNdhb3ohom3p69ZPfVi+Jk
bvS42er/XE/6cIT+yoa/267Q4BJlWiKk/Do4KOPIdgx1F51oO7jucWNFrNumjk+N1N6q1i+n86uT
ssouYCMkIZLknF6sjwPJum6qP+k0O01UeLhK2ybCOIGg/fiXO2yVcAA96001+jtjsJPTrjkrByuz
06vlGur/lLesM5om7tfDrpTxPn/uVb4htpavhQafOwRqlgzxMcMmRRsLr+1eLeNRBpYrN3Segvyo
BOmNRFl+NP6MY+mWg3+tt6A/hLdo0G6ncnRFfrDmn7/+iZ+hL0vO/O4ErGM2OsJiiZk4svSd5omI
V+8KZxHE6nBxfkEx+LC1KptDriJ4mw6IQRasSqA2O1opN4LRgx++T5LnSUidGQikH4r7Po3sUfiT
RumBd/7GtC89GN9Ne834nayhTpKWaU8T+nqqgL7PrSgt2q83nYwSPRxw+OmuaDxO4e+MG7TPAnfM
TnN7FwghQlZbUNu/1/H6ZFjg2hBjBRb6yaAxGP2oDhR+kTReRdDE+mB0hCGA/1ZdtZ1nhJ0niN/C
ybqKIaMWkQF/oNjL411Uiw9plD/NM1QBKfTvU6F3+l51RjCrIyal0YRePFhRHDcgwJ+0AkG541iB
CiwQmdBv29x/DRRgNuKkPmnxbNhW1dy3WrGx6JfC/PsZyh/fMKMuJmmyhJ2u1fcRzRYrER8Tff/1
p73QgGIN3y3kKsZSoaD/tOQ96dGvbfEPxPvQCSW7OAO+gYy/CxGCnTxqf8R5Kn7wubN78/DfqHuu
/Bf+z/lH0RNsL6BF8ZPcdWsVc6zNVEaS0vSyksbclPzUTWRYqt7/PZfKXWRGELATLyrJxDNyw0bz
+lj5U4u+Z1avdSN4rQycJFC9HvFBwJYgOV/wTXVF4Y9u8ifaSUBWPmlaJwQBNKuHAo41ZGt7jtDd
DLlE5wdBZbfgtplqyc96hKsORrMaPdmcf5iFAeMk5G/u7KkQkDcxH3ojgn3UHaLMchpUepvCRUnd
6efsPuRlWypQGdIfmjq4QYJws3pdyrKttP69b/meGKu/Cku9S5YEu+ozL1UTT20yTyTDkNLhXozF
m6av9vP4KsDDkadnGTH0qThISenU6rdU+icsfohxiyAjkNUsyPe12nMhd7/pkVzLZYwIxUQBdziW
sWUrubVLEvwKnkVL8ijjumEQXzVKghCNTKNkTrVfI/AwK/avsqnBsDm70SRQW0oQYCY3YWUyiNqx
gGKioKzrNNX0YHXxW0W6HiQSO+Q6i+6GvBH4CpAu6vJOYClN/qE2dh6kRxGgU0GszEJbEEa7iKHS
lLuubN46ob0PR+m513KKlKZXAJ3sZANo2ClRIA0EDzHieJNoHHGuHpxebH/Xwa+N83Dx2CkI1GtL
Kxn81sdjF7RaMjZRsrxA9PkgecrdYDrTm4QRDPQFeRfRl9VeJcy7UFt68i0kDna3zycmswkWpiP/
+f5HEgYOA+Q/FVe31Y3YKqXe1m2BMm0l/Rg16yRk8RO9zRA1QiE/tFpst20mOamEKAW33oM8+CEA
0xLsY4897Qg23I98uKyRclKGCWpw9lAKhd1VFPmqOjmMtV/u+yLtThoB9VnALBbTP4MOna6CDC9e
mrjE9dYQHsIo/afJEk/qohoLB+uNZmOyHwZEoovczaZbbt5zJfaeb1JrRRNgVwzNy1xXz71V5weh
A52V566gpM0+aARlR1V3CbPibR6jKqLVd2XQOmmu/ol99p4ZIQwNS7/vIDaTbZR5f4hKhU6qQbKV
DPcmRll9P7jCeFOOBpbHsXxI8wrHofAxk3w2Vy9wTodnKbJu9Ck6IwYg2YtrRTNOx1psfknRqO3k
Pp4hEmminSv6S1qHsWMq2A7Rwfo5jPdtm/9SpeIQqNXvvJLwXcjzQ1iqvmNaafIELbpwc8ANXl3N
b/LU31eagYtb2/1ArRWf+k7pd0EyzPug4loUaDXYQ5pnqKQMJ0kFtqp2/V70zV869G67VVEWKpun
gl6ybqG3OUNsQhMKbUbNNugzC2UU7b7e8Rf6Pwi801yh7KnT4v6bgLzLb7GOxhIcWUwK97hJYwMg
v1XODJaVXXRn7TUn88oXpPXvth3V/uoerq7xD2Ov3vtTTYmJndaddZNsAoZ91umvQ9DehuhSJKi8
11q2t6pO8HCU+JkM024W7/q2uffl5IeYJ8eqAJzdSXiDQGeT55AVehtaaTfIOGZk51ipj31O4Sa/
yebRNqbqIFDSLCGYN7NwI4XJXgYTWrewGo3k0EFpG+fxiL/bL92f73vZ/xEn0lshY8FTDGADrcqT
BXU3+d2NPhrf/Gy4rrROXwy372KAB0XfODCP+J9Pr6gx7yEi/TNm4z9iED2JavdrQM8uFqd702wN
1LZROI22QHcrJuffi/TDqq6eDVURFaM88kXz6+I29/zjz9FJz8CJnO1PeCk/RVpsCZboz5gYlX8M
mAJSN10m4VaC39FOd6ITAMvgOb+aPAlgmHlG0+XrDXvhUfRhwFViFI56IgFS7s5Zc07qX3mMEHXa
qleTj+10uov0H2Ww0TG5AC6SPoy5ypK4Xiu507XljBT2Kyjove8o9uzRGb3HCowcdI+F7vRd/T7v
+gcfgQB3y7vx4ld9v9Crs9IFQ2r4Nb9B3edPYCT3S3VquF4US/8bo124Bz/MeLWHIA9mVd4zWkuF
Ae6eY0mOsFMpgSpOwacFXv6Qfft3X3b17hzSZAzGUMFrRxLsWjz509FINDDsuMPNr3oTo4efOF+P
eXlZIQ8bQHrYxmuJcyuu8wRzKQ7L8K1Bq1SNXmu8qXRsAAI5fFQm0QaH7ojVcFDm27DaouqZy35d
x0Cs2wwJIVy8ev/2ON/F32psYGvmVnfuyvBexO2mSEuSCb+AptYWuD5o2VtQYkfjt/Eb97otj+nd
oNFiLbhqTBkVkAyvekDyBdeZrl4bYnSNzedpmLK3QbAGvFOS3zSUDlLLLYJItK/FziwjiKNkXs+1
k4vfu8ryIv3RQtErTgY3RDwnUvZ+Gx2K4mUAAEKYPuWm+JwN2TFUci/Njrmqe5VFp04HC6KRCZni
Xs6gPaCFfTAnXNtExc10/jYKb2WhHDRZRseJIoI5eCP4cBM8YaPJr0JWSsBsoXanzWxLxW95Ug5y
vi+Sl44+boevimEAixt/mdP4PRCCa80i5dCwpoCfbJcV4icjfwLxYYe19waVajlXn76PDvMQNDDU
9HW9rUu11hegHWOExktIk2hKbDaFLyV66rsxVjEtTnI6zzFjqHvzVJ1QnIEvOjvFfbvfejpfDtjv
xlrFsm7o8inFz40qHjZP5mRT7DwYuyWllV3NiXeWu6VotTnmKnZZgw+/M2DMYrK7Hdf0oi+tHxO0
odwKIpUbn4Snrw/2xQD2bpqrAIZ9RJB0VdifByxUuoonTbrQCruNB/TF9IkUHZ4rvlkApFc5epVr
c2mUONgZBY6RFmlI0PhHkPzTHDgCNauInMGUX4zovpHuQ32k7J3uDJwls1g+yuY/GizwXtnqGn7e
tTLFKAvhClAG4NRW75hEszQxCgCWijzturanKh1s1IM3hlijSoyqrWVpElNQJYcu7dAc2PK3lPRP
hCckGd9NYw1O8os6G9AKSEFdQvELxeK1Q37MjYoG+n8awvropvxUWlF2lyZJ/SDJsDaQ5YltMaih
ouU+tG/kVXbzCHAHKWZe2XX4FJVVDtghfzTa7K3lFRwolJAjv91J/pRDLTHR+rsrckzXMvmp1uSr
eRwOUXGXaeJdFQgvE95cXhH+TILiuRafRTERPRLs28LKHwpDzJxURu0Zunkoqj/U1HCpL7hxFbht
n5xnzfCi/ocPdiqw6ps5OqsF/b3xRh4flaa7NuPRBuTsVBbMphGKPgXnzBLteHwqkwWYCw44NXYz
noxlu2+QwJ7ab2oGcSY0XU3sHAn0NtoHjto1dps3e19JnzPsI9M4cQaax3ozvoq54ppm7jWxdDuU
5k2IbKGs34VUNsTpRs4KQneHWPkUneg3QAyrcXvsplZyRhVGXyz6N1Wo3RSDecOtRrsmn3+UWj3Z
aL+Er1UpNydarPNt5teyk6RU2wxRk526xwR9lKr9ovqYN6onx+WiCgnu/Udk3aOMTo9xtPvBf/PL
wZUauGt5/VDxZzHwKy24kaeXMBqQbbjL/RSnj+lggM/Ab8NBX9cV56sJ625z+qZPOq2eRwHBN9Bq
y38CxIxPmyI2AbA9CZCJlWH4qPA5IIWW0kNkqM9ilxzCpj7EwvfBiI6V3u56/1ouTHBCjXH+OkZt
naBV2Ocxh9pxyO42MNYKkfQCer+R3ywV6Y+318cDtIr24dQFupjL6bkueeLiWQxDPaPWlA93aJzs
43QLk7U1p+Xfv0tnpCIYsywkKrRcLYP0aJQbPfrPgf3jjFaB3UjTTg5yBlCxE8nq31Mpe1qyEdaX
qP3Vsq1SUTOM0f9Z6C5YJ+/k+agHhyEOrybhn4Bz9PUuuDghDb0zE6khWPCrG0RHoUSvNEJ1jLdY
RELVtNFen/x/OcyqdyHX6MnwjEnP4Xxf0kOt89mRjQ1oz+dmGR/n3VxW144UzmOVqwyCTJNnSNlV
SthtpDc/2cyZNob6e3W822hw9+sgVZX0DDbmrqQOU2fYl6XXjfiUdD8CueOJr9q+wJoqgzM3L2L0
itSbHYfjfUOA/1cfcS3QF6cwp4yBXTkI9zkKxcFQuZGe/rtvuBbiq1rJrFpxoYsU6sFPMrTgcARA
dvDryYDy/rz/Tdg00LuxlbYUc7X/oxR7MSESkWYIwbMHhqPXv/riiSYRlEF9/qbK8IOIucD5wYqM
eyl9EzDms8xTp526ibiMel4t/oliw+2RvoAhDi0zlUecxp4FdOx04KFUz6hf8pIxjYYcKJEw1Q2X
MpkJWHP+kU+6HRW/cUJ9U6TwDitWB6flG10ddWShsjuzpRKoo+fSx68VqoTBgCKvFdt+bdiN9KMA
5CAl41MWoKpm4dqp9fW1MHyXo9Ju4/pFL7IA7Vn1d06J0UBSKqdoZAe+mMNk5p3fx9iuxPK1MXXX
xiDZ0A/35XJdaAN+4lZzTql/z0XBX4LMp52OwXXYfBsD+o76iyC/DdhESrqbctQSjaaxjKKy/hjW
P/0Kl2Jpr9ffheSfRMwpq383NWO/dCZK9nMbPE5Lad3ID/pwW2o/s6B4MkbR0fTR6aPCQWOQhkWi
05Kl998KlZcr2EcH3/Avb6gpRnNiN8WDGHyvxPG73IlPekN5DcU4uc1vUonMwTjh18wPTZA3rHcd
QP4s+i0hDmRO12F0F6i/TWBzYF/CvHU6tfDkoLhqkvEu9tPbCvRFE/9UTRRuUtmbu+APctivLNh1
Fkz7xiKziIQd7VsatcmxpCVjitFDXFeRE/G2JTO9kvLw7As/M9FLBC6JSgfV1uPaDOyGip6f9bed
rD3raArYRpPeKrHuRnDaZXF0fSu3x8LH8PzFABdQJs0xoRrs6kVx3ertOQzExwDl4B4NESF57LI3
w7jiMQDC93GQkVpR49Kd0vicq8Owy6ivdnVlB8bPRvdfcmm4QacOKYgQ7HttQcSrzCe4wY+K/F3H
YB4g6UbokC9EssVTC91tHV0FVCw+XplAcDD9w0qanoNwJ9N/Q2sYqF3Rkd3cRPo9lXxPdxuXIiyN
mb31Dw7QgMEs4Uxa10CX3m+VEOULaQM/afF8wwscsY1VVU8mZ1a1mZ8kCRUQABOCnz4Y+S5ND5XR
Gg6yIphAe2DK7RlMVh/puykz3xrrd62/KOFt0eBr3o4nv8PYdZJQ4tJ/dQj3JZF8neLwnMHk3sV+
UNiJVH0TprTwyiLZCpcXWooy04AeBiT9gjK2Wsm9VPURTVTcWIax2lWYztYJ5ra9f6KFfMh8egt5
UvwJJqr5IcmhqNcYYCJgIqcYCoD3qUHykGnMFloCjewUUbVLMvNJAHMpJrfoQaOa7s5pi1fng1l8
jxpzl1CgUYLHskAncBBcCYo7yvI77J6dsKexNQeAkWokUmhn8c+2mDysjV1zPn8dxy8Am5k/X5C3
KYEcc/uPOytoa6My26k4j97otk+ZdFciPWw4uJj8VBzJdMPaHnGB2No/F9CMDGyg6aMvZRNVWSGq
C02vq6ZGHGZh16J/H7tx9j2c/8L4dC+5K9VvagPrcuN+/Mvy/Ji30Z2ii4ErBDzlz3rdmZRmsUH7
znoMDostUHSDb/Ch34NZ2BpL/nRH0idc5AotUPyfPWHRj+uVMimrc+3N3uwmV7GbOd0/yqnywodw
gwJ2AQzFaNTXRZ6wFx70ajrJdIEYzaqAhe6UzMkywJHxo+4mR/MnapxeW7E7bfTz2G528dhsJN6X
fwJwC1rDy+9Y7yZVj6QUMF21SLodctMWb5SrYKfeB3vQFvt2P3xD6oGn1iHepfst7ZMLNSQW4N3o
q4fFWGh9QDZXUZHuXRXkDVKUC7lE2E/HxO2uxn++PjyfQ6CyYF5oBVPaARO8CoGKFXWpr9J8ndAg
EJr0mZ7dVVL2PBtfxKm88bWti+DzQ4BEC3lHCYfQ5Z+rh4CVDAD70q4+80zTC+oLwQ/DF9yvp7U1
yOoZgMGeqPV5W1MXI+eCB52XA11NeSOFvLRZPkxm9RKQ6yLrZ4Nxgpf8mhJFcKjvASmWdxG6XjNK
y3a563eyh3YjL6rpsNVMuAB9XVaTsj46LNxgayz5KMlqpklNfRYfut14jcS7fpM+mi6SMY6GjqrN
pZ89pjflfguz9fnx+HHk1U4dkr4Q0Gv9a13riBLFm7RB5M20CyxZEkBqX3/RCy0MxgOojW0J9pyc
zFWUz8Hw1CXjNbthp7i5C1BpVx6U07jPn7ekFT+/DOjyYcIKf4mWxSfBEoP2m2FCWj9D4nWClOLt
ptbE53zowxBrgRItTCKl9EvOwS4/Dm/to1w4C/Oy8/zH8SW+0q/iEwibTbzp1rirdYzmIh2jlqkZ
jzEUtvFY3i2el+itupRri6fwqr2Zrsytk7Jcwqs76/2K/v287x6ySZw3rWHWy+cb3el2+u0jkOnf
KbRPVUhzW3fzpQDw7gOus82mklRoeqxu151HqmJ01NNoi0C7NcjqCMx6ks8+u/I81k9NyKVUowfW
b9yJG1vxL7fh3cJ1QlMKocz38gsBpNB9LfzcOFnLF//q06yewaBXMO8R/+4I/aQc4jteD45pS0jl
NIevx7ogMLDsehMpF5S3xU9SOWagxX4jc98o/luc9rrdVuZOKs2rMFWfMH9D2lWcF2ADZkKThNlg
fbXUesekR5xJ/jYg2psPwW0OGFMOxB/64M9O3obV8evfeTGw41dIRokMH8jL1S0VRZ2R00dh1W9G
N0QByhVHG4Vc9EN4sSTEdsK6C9ZGp+KdISfh8NbXt/imlzaYyQNFAUHPTbmut2h6VeRSljRnLUTJ
Swy9fHodpXhjsssltf7+70dZUsB3O2wi76sKP27O1mLtOxROWFZOI6SPange/cJD/xZJevn89RJf
3AqoQS3qtTKJh7y6Ow0/87NmjMA3pHZyCz0PJTdqSVTKx6N1NR8EEnhZceSf8vcWkgSVUKRitm6x
S/kPAjxsRLJO1dSXL/Bu7tAh+4SiRoPkW7CHTOdI4nCAHUkr47csJTg5P3w97UvH+f2Aq8OGFFbS
T33YnEdY5qkkO3Myb+XsF7eNobNfKFPyJlpi8btJdSa17xKlsPOsthQHe/0m0HrEpTGbmStP5MmX
Dwg25j/QyNsNdfRm1qKdRETirv455NrGob8wZeQaJdFYaNM6TuUff85UZIYGvw/SF0TFWM8P4pYu
7aXkYFGEBECo6SoaXKvPCLenrYeGsNLsKspS5B92/I3a6DVS3YlnApzbuM8uLDFIINAMIn0f1FJW
S9znFMnyMKjPsgx9ZrYL4XmoH7/eKhdu6g9jrK6XRh6aKE0Yo5WAkIaSgzPATkI+0BpE7+uhPocA
U1wqIaZukBkb60cPb4MqiLNuBt9UH5fXc+dVx+22/OcZfRxmNaOh9bXMQjP0HBSzYxbSUWnak5zT
Uh7/x3vu40irDWHVoT9Oas9IYnhQxteOgb5eMuPztflxiNVJzuKwx+2YIcppLgEuFr6He+6zMgzJ
DtM86BLtjEJTMcTXXaZIB5ziJVco6dqmE5g/pNfnEJJXUZ4TNblhC+Nt2AAoBgdSlk/z2D1Z6W1n
gAG+l/3bEGipOafgqvuDigBhU1wjHLGnfNoF3ZXVqIdIGt8aoY52oqI/CmJDRq4kjtBTj+knYT4W
mVQ7ehbRqois12qyIFWJo7/vs5Hfm9lhJ+7iRPiGXuYD3Bsi4LRrEb/SzWOj8/JORFcazpkq2755
1oLxHE8BslHAKOXI0f0SfTHpLBf9U6f+HtWKqvV3C/rExqoTKz7eVR8XfXUvq9HAqubtfG6FyR5l
wUMe2unE5JjHnddVW8Cpz8f843DL9fEukqqLaSqF4PmsoplYVB12Xj8VYMhfT+pzgPw4yipAjpUu
GI3A6ZOQXfG/pfnb13//hVcicQqtdIw2dP7PGt0zxpUpocAxUSFDP5Jy+uImHeywXuR1vMsbD691
O3K1e2vYZDyhHXjhm2lUWXVRgVGA4MHHRWxLq8NHM53Oui48TXH6gAQf103iIRl8j5PKUwimIstu
1WlhKeS0bYMMGnQsn9MKlHzVmFeRJP1RTyJdIcBJKDWMgv9NRwp1LzaK54uv5VA5QvZkhbeLpWEN
h2COcvxY7joYUlb4LE6/s0YzqIrKu7CdJ2qeGtijEWlSA0VwnE86O5je0lDYDWizBmnynKqI1yVH
VYE2WsuYuU30CVL8DfVRv6v86iCmsOKMwFXFF0CZfX7dBOc00g4WOIJCj98EVD1r4TlSCi/LW7tQ
atsALxtl3UMzENANld4hxdog8YaxcweZCqIiprauUYY2bywxx/YRrSWoX2qR3FRNcljk1P1ARq0c
yRyM6ubgIai7g17SVUf+5hBgTTfyqyxUI9tXX8h3moJ8Q4vQQzIeypqSda9clepJ19NTVHS3o9kD
KpBvKtTx7Nbqb+L+hQvvUUea0kyEnWBBJ8Gn0pX7q8oInXZUrnWaXmbSwC61HKmMkCf9rfX9lWaZ
+3LkARTc+eWDVSm3Xd0ea2JDXtRuL9VeB/4jI57JeWcLveki40iz1h4q/dAZECPeKsR4YrnZZbmK
PF0AMbZBwLp2NLwsihwsSHcbj9QzZhFVJBo36hvFda/sMPrVnyzj3ISlO1Mz1LIXnHQeZlm9owZ0
nKNHE6Fu22j16zodnxUrdjU/QTg5UXZDgka1hcjF10fu0k1HcZbqrKWw5dfViglqgNWOw3QupJvG
jF05fBXkmynXd1+Pc6EGDSjcQj8SJRGqIuuBMkUYZE3tGai88mvg/GK67+LwVGvSQqYCzLKPzbcK
bbJIldFbDOZjYFr7ZiTh/vqnXIqV73+J/PGYAxqjGtQx5QzuJNXZOFUdsdiKyJ/LTh/nu0q8WiXx
yVUYxQpu5eGhCN6SqdtlororgnajFnwpLuuwUhQN5Cq35jpwKVJfxAP+ww2koyl7Dcvnr5fswjMT
ILuKuTPIS3yJ1np7OkagVtoPIs/M6tZUAeFy3GwPXKqj2ziZNLZ1yo6IPwFWdfWdcvx6/Eu79P3w
qxSGV9EwjwHD633uyuU/Bt3JRn4ro/8xunSZJvq/KC3w8NdWH20Mp6aKu0Y8z4DPEF9wxX4Dpndp
8xmLB4hpIjCpfQLoN7ztDHS0ziHZZEoOFdGeN4YtJuHlBfvPMKs9nitqiU9qK541DGsGufcyfWSo
b9XW1tuaz2rFNA3J5JKm9nlE/q3QnnIcbjCH/frzX3iCL9/lP9NZ5eNhbSraNPbiGUlL3H/NveHF
nuUkFHJ/JU5zk+z1R9njOeUGd5BDBgcp669/wnKE1vnc+1+wrMO7BCut5ySIll+Q5C7qVmK9EAl3
Yv8tyERk7/Z9fv56wAtaIB/nvNrzM5bGgVCzUyr4vH9C2R5dwR6eFx0MVd2hdCA5OLBuauL+Rbh/
NdNV5hpkwiS3CjMd8l+ovWOrLv3097pT7C1Slyv5CDhgL/5s3PvkhnqLF74hq6k4tSNsinJc6Jh+
XINVWmvVUobH3cga1DZpzljY/bXlpZ51G+x/avtGOAUMHHhb3cQLRNyPA68iqhI0ilY1yyI4vZtd
hUd1P7psOrc/LCUfY1ccv0V7wIqyrTn1nkx7q+BzoVTw4Sesm7aZPgslNjbiWd6314YXnNDvP5p2
4CAHsr3Sy0p++uroZyAaJy0Kbqv97dd6kpXAWs5lYWMBCA2rMR/n76RvsM+CfZravXjq4msc0qbC
lt3p0G+pvvzVUvzqN6x2vI9cpZlOonjOliOuuORcsGOtM3gntlznQgQP9tW16ZUIwBjXxZ9wPx1U
4AM3zV3iWq7mbhzBrUVZHYWFqR1H/CLEJvLCHv5EkGbvQwcVtH3jQaiVcaN8bH72O2WHKHHtbAz/
GW7NDnj3TVa7v9D1LFHqWTzX6WvU/xa4j3gM77K5dXBa3JnakQ4wsKBoa+CLt8e7gVe7P69GJVaW
ebfBjm+RTDZeg7fDa3DKDwoKAlDv5gMuR4Sf/922/8/Y620fdrGaCeSP57BQX3p8/cIu3xmoRQdq
6gXNbZacQ99ypuquz0hXB3X/9apvzF1ZqinvAn2SxRAEA+Ye4UhQ1vl+isR7M/WveLJumTxujbW6
pRUtDIHwMVflESvqneRmJ+i4O/iTsJmD+//eUb+4qXV6k8gm6+T9qxs7VHNFmXMGjcEogAGHur+b
5uyhUf1b3zddLBE39tPfpObTwUZm3TKRhqSdvlrTIWursRIIZa3b7aocD5QdLr89XoKBZxyCU+Ua
eyD7gEOFxlPDXR85y9y3USIXb/F3P2S14LyjdG0yyVZyBGOSgTai8tTnGFMIvNLM6ZSTP6fZVp37
Unq+6Of/v+mvVtzX/QRBDi6TUf85gd0Sw34jO9kaYZUfwZTVq5xq61kIf2jC95nK+den4nI28m4O
q/shmhTAdzX3g3ha7HWCwJ1n2a72SwfftI1Tcb9g+MkEEcX1d/9y8NXFEFZKlCsd01P3msejXETE
VPgnBIY3EYRqFEOt6/Z3ut/qrl88n+8mvYr/qlRrihowaaTWnSDY5zD49ezHZGyG+mXjfT4h2gLR
4u3xSehAx42mllrydYNyYeuf04F6hor8v97aJq+ENP5jNnexfGP41k6ZtroElyf6/4c3VgCxxtLn
ovRr8Yyo/h5skx0UxSkQHvL+4etPuTXQKhJ0kWYBveCB1YB1CwfgwlMH9v2UTD+/HugC9ozLE+jZ
/11RY3XUGyWWcfmrxHMgp1gnRV4TPCjdfSo+KLDQyueg1+wS2aAOV8L/xdAUSkHaqTCwP4Eyylic
kzqJpbOSRKca+oAyaEe/RBe7tZ5ElAtDo30u50x0DP1bmm6FmwsSlSZqiQunjDYT5YzVtpXCpg2m
spDO/fjNnPBY+wvm1hQNEYeUatWMIgl9rsQOdHQzsn7YCBZLLFhvZgBTwGBUfIo/9c7RgDIxQeml
c278MqHKWn+FE7bOzF9luvUw2LNJCtVaBBPWVQ9tgIqc+pN07oTp0DTtIUvb2vWXI9OXs2ar1Xyt
17c6lf8GjDPCps9lULvDBBxUwbNReRDb+FEGTm+k2qGYgt2Yj05LTbKK+9dKvy6Vdt/lsSsO9a1a
ZS9Eit9Jk452qIYYecUYoPem8zcoGDgRQO8SgDCjRHTdyun3uitf8EbeyEkv3WDvJr0+qdkw4d/T
D9K5iNR9HIt7H9pi9Vua/Tu/g8dZGtgabJrMXcpE34+6OrZqV6ZTYrLUvQd260Bnx85t4YQx1uHr
s3Nh6yCob4DfXGSrcaP8mH3NbRD26kiHYdKLf5KpJc5XbjALx6+HuXBfvh9mnWTGWq9Qtqc7owfS
Ya7udSvbSCPVCx/qwxCrJcv1WZQbsZnpn2vXVloiwqI4Sq6D2a8kNE6U4KBWhXzT99H93Ig/q7av
qedPEjS5+QWyouaVqhU7CPfw6KtftTE1HKt+AQRvw1ti62FXPGsHWZt2mX/jY582YDJaz7edgA01
TrNSJD6IGWAFayaliQdki4r0e+h33+sGPS1cDPTrNDbjnaAJ0y6sJ29IJS8MWhzH0DPo+51lvE26
dQwsGZtxfWMnX/oGWLqTFC2gQBouHz/1IGjd0M7adI6a7NiojUfI3IrEF64bEt3/jLF6QWlhm0W9
KU9/gc8dxteJGz8ujzd0clztrX1IT9MhBWWwEQEvwGNN/AgNLnO8q6RPBk2FOkp5gzvfmb4LVV+Z
+kn+GFGw8KBYN25O7N2GQF/acu8HXVbj3dNFDLNh1ip/Onf0MKQH9hvPw2DejTK6uajtHMqdD6cV
lFCzm/170cNMexOocumzvv8Rq8+KfJBV5RUzT7XGMwbRNWgTfX16L11wH1Z3/VnnRO1itMjOhn9s
kt3YIU4cRvI9jr2G8c8AYKXXjSvfN7b4mxcntzg1YatiWeYasFIUAsoLWrDgAiLbmp+DLQjKpfin
vBtg+QHvPuHYdxIySsKEALBwM4/TXkJAtUBA6esV3Bpm+ffvhom1KjNjMZzPeYwl0PPU0MaUn//d
GKvdqIqqVqWks+cY7Tq9eo3N77H6+PUYy2ZapQDS++VabTYlFY0sjZhHJszXKTp0gjjZc/FS4gu3
SAp+PdrlU41Gv7J4gUjWungfSFWmamE8YzFDA29GZKMC2p/KpzTApSxoA5Cp/SsCYvuKI59b5ugq
egJpaEuanyDyceaqthgWyJKh4UCzeL+urhe/wAsDXG59h9vcD6W3YMPJFEqm/yLtu5bjZtIsX6Wj
79GLBBImJ6b7AqYsy4kUKekGQVJUwptEImGefg6of6dJUMva2Y1QKCRRVQASaT5zTBrd6ERbx617
EEV5IVDu9KXZJ+u6VjCOodDpA3X8PtcK+E8nBto4trWD4smL5raprwmBflgFxS3DSPFhUP/MKntO
GjS+qYbUVXDtebAbeLO1dA+68ouBPr6vVdB8itoeR0lUNBtpGD9s4PNhPukEpVuvxqLdTCbOIJHt
4LH10Akeb6jqQgmjmiTJfvUQN/PjltYeqxr01U2wKSqHXVQMX1tuHuOq2U8c5sbaiA78ZJGQTTBI
SGUJY2ymkMB3VagJ52eqo4dsdNZp9huus/HWJNpFt7Qd1ewDdNYOlgZ+mkyhE0wG18uz8ZJW98Zk
HJWChtUtLFaAbS4hUjVYg/CmDnWCNjYIcvaSAW+IjcapHR5CiQzFA6qGsE47LRjgrWHbUCEUCUxQ
cvHIeXWw6xmnHMFgrZc1hZ1iXiC1q2BkZ2E89IHdt5H9FCkW8Cj9AQOnwlM2/+I60DCiYiK37SBV
0Jdo33fJKS71ENzBIRsgy6zWeeFc4PPq26aEHSfziLmVBjiIZv/SiByfMkIJp1li9NCiBzVMM/cZ
CFBCTVPoGON2sLVLC7tQoZrVYCYXPUpOwqb3PQEoKIsObcb3uq4HwOIEcKtZdZaCdYcRtHXt6bYM
BnhSFAqjlIRTVRzGrg4b6MZodbtjuvBHIIZIVvkQ0/k1AJBTI1Aeum4zDe0Klma3aaa8MUqAEjvp
ffLF7CPInbEQsk6e1v3oU+g9u/pTnitIycAGLpE3bHQ95I5hk5dBVtnhbE+KulLQ2TjFaP19orOH
bAXM2aFwIROQmdsK5C+d/OTyDhzMIO0wSkgS2r5DXQ+OYQbamHDVAFYipLWCYoYJ6QbgHTlb2S5O
SJWvbf1hnASU4sSBRVB5quVByp8tddakSr5rDbSse2TqrcI6qkzd7+pkO7VAjCtM53w/TyGzeJIN
DaxYhS5ezORGYQSlRQu+9BCFACNaeRC78ciY7kR6QMMQeCQ4z/AbUTcrVlIfBHvI8WSBGIhvjf0T
q8RWYpYa+bBHFLtmI6aVhia6a63R7YNQZApJNWvl0l8IuuBegnmvTX4HefFKf6oLeHKjO8YZ8xvr
FFe9D/7qOuIPg7Ftydk1YHAHeBfmU6kgLai9VDle0ejnReYpKP9nE95ire0j/XYy7toUOs8zPxOr
2+12WrnDGtMi4hfd3mhjRJTxoUrgUecmt2ME8jeBQWWymmwYBJsbyL9uIowRqfk+p0bQkzxogQeL
3eShj4D+aV3PTfpdKWEDSCY/d1YEcn0ToFSa+JIV+0bFQTc9NOyL6E6lyP2KVkFr3pZV6ynLXEO4
wmdMHiB1iZP02NBxW5f1HhRAuK25pz6vPfjZbgdAuUFPv0lYukmiL9gFfVJpPppPl8G64ToYywIQ
MjPfmR22TKnulen4k1LHipZbZNiBTNASMVHGgN14vK1iKHjQ711+ocPT2H2xopc26n0AQoG/pHj6
aKV19EnYcj1lF7O9k6zfQfW8t+i2zJNTC2GtsZ1tTJmnF1/HboCfUhQywLg5JNAnE16oAvy2/qLg
z0oztpbmMUp2pNvqA0wrE7TpcpgUNgeLTqGdTxBcOcuZnM40vxw36QgRW014Ccj3aXOr56k/jrvI
hqJ2/x3IMaIxryi0jR1re5jXo/oEKjESmOZGglaZssgbux+DY63Smq6FWa3BE/cpJFAn54FIdEZp
uh7rH1MHpRh1m0n7nhVmMMbnTHO3RYfcYzKCGDO/Tn5CJgbWj/7AI+CjACuUYNFhtVmHguxgNe5Z
42NkYdm6jx1rvWbc8uQyxPcj6bcIlWCl/YDmeZRrYRzTdVLooaCd1+Y/rKJ7KCHf0Mwmwuq77uQr
WjUBMk8v0vmtkcE3QpV3bKr3SdIDhyR+lOA6C3e67USYsscoXVnc2VTYAKu63ljyx9id48pYRUYS
VBFOs0kEGhdAb2m7xFX3mTncAiLnGUkRJrm9mTogw3Voo8C+UUA0ptLML2leh6JJLwwbj4CJZZ09
9up7PBN3YsCBB3LgOQQyG3WyAEJy0+g0kHybFl+qVEIwp183kJCl8qLPikVyOrrVTOWIotRT0MUC
2R5K+k53MGbJNoGZYtleyu67et6OXCgv15cRlkvo4FUO2KezCaDbrR2Z7Q0Ja2mjlBtb2UHnQhFG
KAAX+2lrJS342T+TGNrKvFsJwVcRZhYYtyGXIxYJxaomx4QIflAZnHFKJsBmncCRti34Q4/HjtNT
k2sPpLDhWumSCm+COL5lFYCANrte0gjSpyZafKWOtxkBMqb2dYyzfRjhwpU07gRadYq7OLH4WYlD
jTnroiHX4fDpqqDnyucqXcOXwEty48LgfBW0g4muoUjxEHXeHZyOIbIpx58AZT7YsO+DiS1ixdE1
o40cG6ixgOYEGffZWCWZbM/SsnEjVPHMYEeGBWAfCXzYU4FMmg+Yr1lc1CuSge6ANBu3kmtJqNIY
JsQplNAySLyeK9uBF7ssfqGnZAaG0eWbuu3MM+nzmVZ/hyBIX1tR4gafh6mLBs9raAiiHerIKD6C
87Ao5pbMBMxOlt0JeKxDZ4+rLDmrSK746OwyXe6jrv3x+RUXieeHKy6CUdECsVdZkTzRNd8UO3fb
r9hO31/jSi2bEL+vg66rM8f8xgd1y9gWEtqPuI5aOSd2moJ6lZdeFPAtDmljBZdqOLRcZ6IZf4i1
nTeXnX/+JltCVk157GjylG7FVvPatdzDbBRE5gwN0KsPucgxPzyk+f5qriHq0oQM2Wlm1gKaaYR8
J70WlBO/PGLbDNOXa1y7RTr41yUt5BE6/OY/yJORanR5MTJ5MulPKWw/M0tfXsvVltnT8ipLhbKJ
STBBRrw9KXtI7pa+Y4rNLHvsQjaQzqZJYoCyI3TPIetsNAAcnFwturI4lrCKD3exmKsI6yeCMmN3
Ql4VsHZYUUyapjnyqAkEqF3JpRpw6hIw9LG1diA7fr5W/jTW2DMYrLRnhbrXUXozmSwnYdlgNt3J
TZBaiE0Eb6H6Slp87RqLKkLURDHkHuLupJIbAl+MWvou3GY/f5AlOOd1JN8+yXwXb57EpXFrDxEC
rxTgCKtJfUsDQAfXDqai3SrEF5KOMHyRfpFTz7GGrTuh95FDosU45NYt5/wKDvKPUwzdM2AhXaDH
UaVZ3JJuFgapZXfKEMINY7NSYufCl0FAOF1k0AWonEOsn3Q5gc49M467PYW8/ucD86fdkEEf3ERu
jia7Nf/8zbj0aakxNY7dCVYI61h7qmW/48U3nv2wmockeob6xpWq+Z+2jDdXXIov1a0rBgiEdCeI
l+5aEUNAb7j2UB+eCv0hJHoAR4IJZznO4qlG2KCmouLZ2dHabx30aAKatDyE1T33YYbylFFFj9Jx
LN8wrJOgZoycuXs2TKOGswNKkFOkHqroJ3WjnUTqBeMgxLeA+YxY/IjDBX8pSAmR7TtRQtKd6VDD
0Lc1iGdZU/oxFFgc0JdIIdZ5v7cTYNK1h7LlAWcdJL4T876S5Z6WOkQD9Q2gW4EDW1hUEf3Kvi/1
73ZpracGgasmfVaQUEZqxXviTYSsB85DXXvqDNNz0f2Jh8JvGb50ejaq0kuUuU74eEyTk+q+8LF4
Hu38ZzrWe4AsNsZE7hSBcH9dd8h4ISXCMcklL46DgP5pheTMFFgKVS0fspxfHBtyIzlDDmr18mBU
/UY548kqs3Wuq5/pBIFVZoQiMo+D7nrjwKZNM+v3a3lqrow4yWA10J6zNP6aIXqHeE95BWv5Ye+Y
3/PsRojZiwjita/xZvamvcghvxClZ9lcpumlhLQU766AYJdgcKiQvLvIMkRpushSY6ylZw1q4Gv7
vj3AtugpvjeeXS/d6Jtu010TI3GuPJi12Pi1AU18LJLs3BvJXg1ybVVV4JZQuzceEAmjStZguoF1
ojebTNLzlN8BKbdz43qXOuRcdAgqYwvy1hUEJaeavaQ1OZK+Wk1w+C7SzNOtGRQRIR+I7iFz/pKg
NeErbTjaFfiq0mG/SrguiKw89E51YT09IYmImicbajhNAWVFQXajopfJuRD9QUVwq0juUUTyZ304
q/8+K8fYWRzI9miwpwbeHxolQV+1l2IoX3p50mGhWqPKExSlkmcEUNj2bfclytRNr9xviZ4ejRTf
U6ktZCFPqKB9IY6EVJsz5X5j5uhdVvlLRV3HJ9fMepYQ3g+vfBFEkUQzC4dgXlkjHC1ROLFiFqi4
WUEryIKC12bsobhooKcqZsHInxZ7sUbkSTsWX4S+l+WakgyYIfigyMvnG/a1mbGIuCySiiZCDe5c
sKOFbriZwtY4uoYmdD6UbBeTfnEqF0ZLJ6Iw6W3L3GqGGbQGME+SrvP2ocdmVejOSkPLgllCeAZ9
tgpQtiGPNvLSTyyXrydzFH4lFN+6ue14eYdyjDmRx6Yl9MZ10wda3hkoSqR6dmjNYg3z9TBuINtZ
1Hst/WYC3CSjXyXKAWMBMCl/UtVualAgzJGnwCJCxNO6b/KnDBNnZvUURu2n4xflHArYbtSudZB0
xoc5B20klieNDsZQyTmlEbwKqwflxGHN6Zm042NlZd/BVgjHsd/kRrwXKYhBA1RbRmOTmu4WbiuB
cuWeux3EtaygpOMxB4endSevH4AHyVGtGtj68xe9hPV+mISL+MDIElulFsPmtrLXeljt+sEHBRf1
UR8gTlCcPe0QQa4ngWR8v2v2dF/617DFf5ht8GQGm9x5NR1eojPGyJFgMuAgjcgFzVj4WGc+R4R2
5VHnSfumNTI/6rvLLHpk/WBYAmY42O58Ama8V8AunR2VP/m2D+z8sQmIH3nlbkZt6+s+tCOw1q9K
TS8aNB/uYhE1sGiq+24Cirf3G0jhbfJV9L0Z1jjlAmyUnvyaUg/KuOv0cg1JsAQALS/tLtLgKGtJ
GxkpAMQQl9m26/iE2ou5Bk1go6XhtRTqQwj2frjdxekysXZSHcPVSLRzxzbIYATz+Rv9mLm8XgJc
eQBeDMS3i8kLvko+QBQ9O8sgO84mAG3lFwegV9bgwHbBVWnyBejj9wDC7wOAcMTS9jISqHvGcTLY
2dlQhp+kKD5GI99YE+qFVTA4RdA7P+rmQprhypP+cSz/feFldEBZj4KccLNz1T07cFLLrGvYoSXR
dPlsy2BgjKYJQFg8G8AOYkVWZXDiHu0vDL8HE+ytDReBgCexM13tkH8sY8wv8s3zLY5CXaT2pIiD
gV3nd2C0ROt6NTzANAA4e4+fncbPd9fLGH/cd95cdd4w3gR2nAxjpCXzVeMhzIcsIM2vNDev5AnX
rrI45LSccrSU5qs0QNh2F5vv42r1+Ur4w0H6bvwWCyEfhkGkMeZHbv4ULUbwXJa/Cuvr51f5mEwu
XtN8G28GLMtoORYOHoWu48jTQ+D30MnIwPowd1RB6xwuU/9TVbcPE3PR0R4N0ykAXsjObZg9Ir4v
/PFr5WNaomOVfG0wN8HOHbzoNAbtrYP+0TWw9tXZuTg4Il52LXyAMLpbuaVI1MIEePQBv0PQdcZl
r7X//8m5OCcsuFfYAApl56S5j9URSqh6cXflfV7ZVpZZcpvrJhxLMG1mW4fSDFtfbYYLNNLzI6Zq
gAZnhq5j+PlV/5A2Y64yVA+hKA3k++J9qpzGzoCSzzk6yC3Z8EO/sldwg71ymSUk5q958+/rLN5a
7EA3lzu4jgPNUrTvNsZ59vzJTtfqk9ceaPGmYiS6VcNwobnWSzZyY61xmatAwKWTw/KBXvOJN6sv
R++0MGC5ioVAVugol9uZfgVJx+pr4tf3ObJE14dGl+bVB/v/IT99+9aWQI9MJqTjOi6u74AkgdzP
ztnHK1WH0hMhW6d71Ayvotz/PD//+xW+Bq9vnhgel9kA6R8svNyvt2bQ+Mj11E8YYoJfNG6aaN8/
XAN+/x9W+78vujgVRvQ5dad83W+qR+smB8Et89P7aAUXLXDNyh98xR8+XxLX5qqxOCM4JlCrU4xu
cT9rViW78gEN9bA4XQthXsk674Ng6kBWaJaMsWBosETJEKeIB1VJdSYueou9U9/Eqr5N3ebA0ubZ
biOA6+EAphXbGooSZpLcJaO6gam98nS91+Ffg/6xZZ1RGjqbGlwuoBdYeqTJgUhhvhr6lZFAgqkF
0LiEeGPs8iPVn0SCLCY3K+zYkI4KR5r1v5f7/3oe/oO/VOffj9D+6z/x9+eqBmqEx3Lx138dkmdR
tdUv+Z/zx/77v73/0L9O9Ut5K8XLizw81sv/+e6D+P6/rh88ysd3fwlLmcjx0r2I8ctL2+Xy9SK4
0/l//t/+8G8vr99yN9Yv//z7c9VB0QDfxpOq/PtfP9r+/OffIWL4ZjbN3//XD4+PBT53W3Uy/tu+
Ei+PHz718tjK+Qv0fzAD0Eu0iFwTGv74vv7l9ScG/cesKuJSXXchXqrjQIekg4z/+XfT/QeKdSgY
Y4eG2ekrGLWdL4Ufmf8A28yEqhm4HgDhAGb+v5/+3Xv693v7W9kV5yopZTt/8bu0DEhX3BqI39hd
TAaWpb7ISqyM2IAza/w8UDCy0cVPwyZygNGs2trjJtvwqj0YpaGHrUPR2oXyh25zMA1zCdt0CXv4
dEAB3ZLHrB8S2KDW8PiQp7F3IfzMxhOeauYcaPG6h3ziSg78l4aC+CFOQNIVsLuJantTMaCFY6eW
azhlKvg4ulAX2+kKJqhOvJYZGTYaQMOH2Ly2sf7h8V2sRqxKS7chwr8IfUUd2w6ElTiqU/Ag6AhO
X5Pr0re7yF6Nh0oJqOxNGvWgOkl2LcpxVTmg/zxK8d3s3B1YHfvB0E+8dzRPr+1ibWjJtVr3orMx
vyRg0Ge9N/zCdFmePbKpYklhbXHOqgQI7MIyV9iuHE+QPt2VTfLVqmrDy/kIZzAyeXC3TldQS/s1
oYkfxv30CDy52MQCxUXV2OkVQafXRO/fu9p8e5g4INJhDOc/vOpsvzko4mRoG2601XkgDGUTS1Wh
M/RPMKkhQatV/AZtM44edHRTYXBOtlR7FhEKHScAe7Aqfadr+MEqbOM4GlWyzhP49lbtzVTX/K4e
ZND05QttR+XHxfDLzoshwJSG1yyokWumXACVWLPXotDS5ROVgBrqkW7tyyqrvwgLSmZJguzXBT/H
J5aDEKuDH7Q9Os1apzBCJRCe8drJsvagjJVA8vF6w03315t94a+V93alLSQrXkcJEEnXgIQjZYBL
LqZaEZktUGllfi6FIkcnih+dVkE634Q+jTLHxs+MEio3aA1trBoN+qRyqntmV3JlZnm5Ghh0hzpZ
eohKo2OfNJqfdsawcW3tCx/SdPP57S5KU79vF/q4Bjgz2J3okpbZIiuEumJbnqvCrLZYOUGv2Tey
i9VqGsdkXUQaxhslDBgBm/uEok8Q3QGp94vkcETt3K99rbkPg8z3k4PdJeV5aNvAfQ7zGNuKPQDT
ml6JOun78g5uGkhvqIKgHeTYhglE7/sUaUphEG/JKjk7ZvmgFSXxE5W6l9akUJ5v+B2gYWE+ae4+
C0vyRe/s9E7W4s4UeXlUJoPbViHD148AGwcRIF7ViHNIHVSsMXxaivsY3AV4iOJwHp27vK6TdQ9+
jTaiqsmteF/M79bsYB8F74dDWvAwmlrnRjqYcWIapwAynkEJeKEn6rS4a5My1Lr2Rm/s8dI4Yt0N
LgTlReIX7WRu3SGdfAVzvivjtCjdzOM081kYAhEbquG2u4h4LC21kqGT7qmp9Wo7kIEcpUrDlk16
2I8csDai8IrLvkInwVBHXtsPlT5ae6PBOHw+0xZ57XwzuA+I8BAoHYFkszyCEFUjkrGi9sRrOK1z
eAbzWkzbTm/1bdKHiRVFu3q+zzE1yLbX+H1io4PlEgUrd815/p/fzjwqOBBhuEhxLr+fQxK+NF2u
Wf1pNEosQoYKrBYLbGQ5vB5h5uvb9YD6E4Hav4owSUqO16UVgFyiPpWspQZ85Oe39BqAvttgMUQG
9lV4UL5Kqy+StqgZYLhSu8PJgH5P3enVkTcgmXpGrmIYg8SgvbYAOrld4psost6wStbf03nmQ6fT
k1mDcxbocDJafO/0UAxpIS+kWSupYKVSO9R3JUzFpDbpGxIX1pUSzB9mGyIV25qRSfr8rhe5IDhi
qCc3lX5y5g2AupDH0jrPyfp8Y7UISNMc1h8kGqC2DSjCynRDQ5dw60nU3ZWBnNf/YiApuhkwbDZc
lBGX855YHXcraHuiH2+nN5B/QjMRuFtwk1R6zOrM2SStDhiPwad9QdHiiWG6Diaqtq5ty68K2p+y
DllQ2h/5OCkUbisM3uBm27iowqSOh62WTkdNg6CWkVjmBoBYep6d6D5/kEW98HXNYILCXsC0wekh
yzS+0VsW9w10uqDNBchtwsD/k9nPSRuwf7GhWPFMbcaxEremedc0oB3yqNg6lgBPYCyLr6UJN/ue
W5Zn1RGB0WDcB5/f4oIR8HqL8zCbcOjDjSLGfb+OdDvP7JEk9IS7CEQE55tCMrlRjXWEpyrdiejJ
IXa1RUScrCcg1YqqLg8coDpRT9+FoONlGJJwrHozFG1fhHB+B5EBxOCbmCO4LCCA/LrYaKIBg5iX
aJRkRhzyvr3yKPNuuJg1755kUUsH+rBQYMzTU1HY33gMXCtLr0QH5ly8+3ANbIWIRIEn+zAzsZml
ApgY42SwPj/DidAOaU8Q1EF+IsgIisKKRoAax81TX/JvmZu+vP4r05oaOEkQCHgMPWUFDOJ60Hrg
+bk4JhHMn9pesRVabuuUDwEvTLBRWQSAd29V29qpH+eFu1GJDjRyWuxpKsQKQdMGsPNv0gQ6UK+0
m8aJSnxHaQNcbV5ZlIvm+++JgrUIUWsbxza8Dd5PFEC2J6bs1DxRw0QDRme3JCEQMRIweVdwRvR0
6BeuBNJqHxa8T7yOnKO0Qe6o2AilYwct7qkU9IoYhvmHvQIC0gx0OfyCT8wiltAsORilqyCF57g3
TV+bX2UFPIWdGta+di9jbRt7s4gAyHBRt28ykfrItQqvL8011WrTqzsKPaCOQk4DH5u3PjObnnK7
S89RK5Igq11wGUgJxUAFlP28DPoEp4pOImuvRNP/DkpTpxcBFWaxcV1onZo2XHUqh7P71EVwIovz
5+t2zm+XMxG5KkQvITn2h9hgAk6st4yWnADoF6tkrGFJo/c3stHxACpBq6yAPVU7QXaVxu7K4bHu
0VGxkFTWMdEqBgoE+ntxj26vabQnFtWTrycG/P7gctMB5rYndGK+kUTQYI0AJTTy6fd5mjY2ZBD7
7IaU9fPriKXC2BeOVh5tgJRtS6shx2FfK1YuJKZeZyByX0h564CgMjz7+xk4uRNx5v7cqajvUwVz
KMb0bjM6sXaMJqjHJ5pVrgCAMMEVGX4knfs8aXp3g4TWq2lsHuBj9pxoztZhVbznef81FxScv6mB
G9ccSCmgrkVbwfJ8bB4TAn2oGsrtV97b+/bY74cABg7xE9Rq8AbnHeZNFpbXbKJaQ4zTayqDt0VB
B4NA1pD2PORQkPFe4zkinNIHQFtsIa8QRUO1tb5oNBvPEkAbDw7TZOMktrMt26IINFW1KzDevqgO
faGia9NQZgl0ed3m0ZbooZqxhi3KkJsRfjfeqJCH5HEKtzRk9Z8/38f8CXLqr+USE+qxeMzFNmEN
umk0ZU5OzJnWPJ2Ausp5H2iF8UyU6wJa4oBuPha/Z6pVOIEu8x/jhDUzKNXuKhfaocB8jRKKBwOU
VeF1xpyLVpnWlVfxp4DHxumMfBjePzNq6f2rUNAVjVPW41ZrEGCIpPnZyNA4HGib77soY8Drlxi4
gt2OGnQLM50nxzzeNE1iX7uXeVgWBwsIza/W8LNY4jI5Zx3pcgEHFwRf2kqQoQO7xIJYWwYJiIId
nIHyVTwHs5xm0yYzwOOIE7A4xnYqPH1q2UZkA8i6Uxmt08rxnILC0K/T82s3+qd9B7J5sKGyIXnI
llLk8LcZuDak5MTtb3HdJSsdXnwrqNZ6chLu5fUecX6Svd71D1OZ3QswqC5da4DJAGJM3FwPXD8e
AaiwwXGNzlU6RqzFknI60TnmYEwn1FpnXU746DVRzdZCV5mHAlezIjGsaqaSFWGWUCRRegG/3DnD
JVpugSkwQQ1uSoy10Ztq9fmCeHVZfP9mcXezLRwyZZPCv+v9LIPrYC2dkuqnIgf3oegbOCyWev1d
KT6DcXIT1sBms7JYZ/tRUz1LVNN82SMnhWq1s8vbaD9wI1rJTtaryixZWDiQ1DVLiPL2g4kGFNSP
0oiidJI9mBqpvw+jDmJFe5NUYjjo5nBqTA2cEgH+ltn2/YZbyl5Vo44DqnXr769/4gNBWGIaydZM
GxHyTEA7LnuOUXpZxUVZ7ZFbbpyC2CuaiQOxy8L/nezFxlnrKy2AMojmpdyG2KBAiZJm3aHBbgit
qN04RXdJewehCbXRpw7oJWRAnMAz8nWra0iPBl4MdovqCbgURf0dSuDxjSrNu4r0pg8gch6KUkcj
kYLDRTjEIrW6Tzda0wKZmUDyVVlaMFbkkSSJEzSGuR51zV69vmI3pnA61gwKW2gGZBQ0wVoLbJTP
X7NhvU6zxYvGS8a6gHaLbdrL8l9eqibjXf/Xzj7VQ3xs4DngoPhgNT9aC43gzqnrrVPaOD/laAZC
K1A4yOpv7lCENkg+X0AECqOUO0cIOH+jEQ71bk5UQakEIcgFq8U0uRuYw4D2VuGgv1PW8FHsKXym
RzsOx11C9fjWZUaBUYtPU8Je0BpuYJ2JvrNZNo4PPY7B7ztSbdu6edTgILk3kH1CUqJGLHPuNOvU
CYqCQlQU2xH4rj2X+YZnzVGmk7poCQ+dvgF/hbmgRjEFWGqqyDrSin6lQae99zLOgjhKu0M2NvWW
pnnqNXNdAKxuiO4lMMMqhsoB79aWmA5ZejOIOsxEFUE2tR4RtDVPCQpwsAOANLRw8p9xDvVmh9tA
WsHteQ1rJph6OlnhSwGG3FwRNPSxf6Yx0MXCsfRVkjRjULIni5XnXLN9sHvgBJSxsBSFfSxRAxCQ
vztgSyKdX/CiOZrA1VkcDsRa63JoRZVnblVtWLlmDILqfPOFwgJD21BY4y+Y1U4blybPslT9YbBc
0KC11RiV5ddcovdn45vbdKyQiqIol4MnV9agVDF7hjkPaezzoT/YjoalauQ/ZdRYZ4j+Pji6cj1Y
45Hza+3CYF3sdTpTZ4N2ndfH+h0cNaU7jN+MqLvvOwFjEdW9uAwhaUknVP7G52JK+dbu6c/OARa5
QjE5hDthtZWNU3k2jcY1TzS4NrYAM026gGC6Pm3rod3GdBI3BahQWYW41oUO0ZFAbSnAsZlCVn/C
vw1QVlNwLe0mUZ+tIoDgn/wKHBrywnlrVZMkR5d5xgx2diq+UpUKBloqvDFsta9rXc+TCd6imm9Y
dbbuZ/dnUN0ZnEKQLMwzXasg8VY2uQg1nnjou6fHJjeMLTR2Hm1XlfuS1wPCUOyfcoDDch5dRjEM
a5ULy9PETFHLAHCC9ogVNmqVi97ZOB3Yj9Aec9c0u+ETgvm6vXSoOup5iZoK0UEaRIgxNIr5Mrdh
DtQnNIxT3S8HYu3NE+qL2ioGF9CLi2hn6NBAqiUKOJ0OsT+Ijd43sNn0YxpVW3NSIWUMdqx5L8IJ
hagj5OChZDB0Xm45aLFHMXDAMoPmeKrpa8ma3p/DUHOKIt/KVQF4GxkezLPLihgFXQn5pyx+MovU
+jLINt5qVZ6HUHtfFR219latH1B3QJELMN5VlcPRPs5oG2CEeOjxGITTYi5/Mh01SgeMSIFzxNNa
ae2TXN9ilhKfNem00miXhZAkeShTKvaDdFX4OgtrOvagWMbPRoRbycpM+TUDcRAVIegdy/SLGQ9H
EwWi9WQTFkRzWMkjFW2EK5tNnMrxWPf5DToK5KjYCZdSdyCg/Rxa+NX29nTXsNnad6umHM6pDHN8
fixoUWmAw89SZsCJEetoRax7yFAA8c25tskALNtlErKSdbLig/3NAWXP76faXGFJnSKuHV4jRorL
wcPIHMH3Zfsy0/UNn8j2daqlhEbrqtX3STTJdQpmSJD8F2Fnthw1sq3hJ1KEZqVuS6q5XLYxYOAm
w2DQrNQ8Pf35JJ+Ls9kdp2+IbprGVVIOa/3rH1Ldwce09s5R8UP133yUKZGI8tPW5Zh6Q9Jth1B3
XfhOnsHP3nByzKbIP86HP6Ku953hJrdapZc2ra1wWUccW305xCmboGjksa2QCSlpfo05moTWQ10R
kLJ1ICG/O0+OqcKccw+ooJeH1M6OesepOypszdfDbmvxCj06VnpSXLS2uGPZ8DA23pesrquHacTB
Qk6eDOIoGRhcPGd6MOW5yVqZP97pthWXpboXVqIdazinzzWmYM9tX75u/20UzsD5OxS3dI71kFSN
37WZLQ9pH12nSv85OdWzXqnkZVgzlcosa17KIs6DYbTsRyvtdGK7+aRlr1n7UtCoLUMRyqFdHrbD
VCczdehybCvXP0Ws+K0uxYhJnbPgGto7V9usXnUrdZ6zzH+vRwmel6rfQPEHMMplV5aJHgxmk3xa
Yme/vYJcj34WriLwwMef3Z8k3e4KWm5YJk17sxdRzA6QD43QZ5YOVBdW0qHI3N8VMQwPusKW1bGr
ve41/1scxjG6WgULtey7QynsArU3n9ePlwrRmc2ooDC+bst1VO1TBbPeUF39zVm89iFpPbDFxeQi
necveulW+6lAYevwIURiuy+9I93LYAFx01e85rH+tVjFIctgmjvd1rqjnEx6dFNzzqC20S7Rn5TX
YiahGcZVEGnGzsiNKShKc77YnEjLoiPR7qZfSvXgD2mxHOKk+An2ye5fGxy77uZdldvysC3FJXsz
atHcyti+zkOH5dAyXxpbolzBf86LWuwYFsH4eNHKIwJUd8dOnXfEJzeHqdQZB2baS+Oj8I7stg3N
YnxY7FY8a9p0paxoTjwiLs+JEbFDgG+gjPjVVTHrJeZRPjmpeig9509LvuNlK5LkOHihNhfTERV6
+ThpX1dH/+1oZnOroHTaBiGMijk2PDPsomfo3u51Vrb9ICU1VTGm+cVMGp7rMO8j20ElsMb0Tpqm
TrhWkKfokCDdt74K1786VU58aEYtO2Byku27eXotpRV9ypribLQiyMBLz0VZf8qjCNcBeN1mLYKC
2wNUvPkpm8Z/sEvvljhOGQzOQsWe9IdBrBei3qZn8w9rauVnTpJM1+oyNBmWH3I6tplwgpF26KQq
B/XIokLLKcklWo8IL1X9IVIvlo/DagfWxo12ro05ujd+JYO0JSTb0qBd18n4hFZs/NXN3rGx9OxW
WOMzthroxt10vuSK7dQbMtR0QfTVg+FPyRWzJ2waM4QU4IRPDUZ+dS5xad4OJ7N/Lqsmu03KPW4d
G4yHPiU1uS+e7SJ52655va7usz/Zd9H94iwwA8kI9Hnb13Q/58jVZbhB9tvWcxmVPWnLPbLnwzD5
gS1zsKaPY4hLb/23nt+uZK0/OA4GHQAwVOp6Mj5qZTzvmnH6vTUa29ZbPEyBYnTD+6TNk5OpWwSL
jD/cmG5HbL84Ke4l1T4mV46EHz05badlnAze2Wx0cjtosqwaWXaVnTN9yB9E1O70MRbIldR8GSm5
uauhRti1sQfd8E6LyIw72Ubvua8IOBptYup4mQkSaZZSw0luNXLv+nhnULKEQ/WGWIxqKSaTndr/
iyyZrPd+edgurnqwo+OEKUZPUlpAgnYa1jlVIR0g7IrdMDAx2ibPetddEkOoYNInA7LHmF5n2zr2
yTpBWrdznq6UDRTME5/rrA1Rx7wGlLOyT9uzMuyRK2So6mvu27jr2MWXjsH/TucIPbrRFO9VFRXX
oh2scChggueNkd1KsKPIGKeHJPruWHgLuLM/hhxPNkKl/jv15C974raT6xBNJvI0y8I5ddqjbOPP
mSCiHq7K9JRV+ZOR4Lwtq0rDnOBSFQS5mFn0e3GmCt+2othPjmuGmcumqETcBVmBLE/688wUt8cQ
ZK26l5hTKF8GpA5p3cHnOHXjaNyjrroyoa1DUNrTnMc4cxK9fVpIfatq1X3yxamTWDNU2WuSGkMo
6koKeNrMhu3qE0TZ4qG0ZXIoJd55csl+1trrYhQDkfUlZ7/Gpkg0QQMqTnEPcyvzo/gSjfYzIRoJ
HsRYHOgRBfRWIIH/a4fW9Q7LOp+lFjH3CtVSuP1HPerJUtZo5olZe3dKzTpFfW3vKnNaDuZyIVOo
fB66l3rQtXAsxt+SNXSMa1QPyuF29wv/XTFOjWEAnPWxbz9aN6aEbsYEDFW7gad/NIeDY75QUWU4
7vnuicq8P244/WiwDFtj8Q8tpO2BAcq+Knt5pOTQT5VeKCruUWA15ExE3CAn7Ea1T1NA4QTR/6fF
61Ww2Muqea2mlcoRH7OmzXcV7pqPqfC/bHMhw8o7bCeK8bJhD+6S7Nu2sZ90MhVSq+D/nk2iN2q8
9DgxXpZ8+VFAlgx0R8WBat3b+LB1HEvyKenT8ZjFUcqnM49RlEXnIZ1/a3P8O58L/5xNBWWUgZtv
JBj8alIdB20JZ083P2ZUIvWb3UBTuoIYRBUVwyXKrm0LhMpT/h6l5ksa2a81n+iOA9xvz/Y+J8wO
Lx1lzKEt/buN7yK2Prp+lYX7Wk+FOILPQcqx7IoHrax9bc1PlSBALO3j5J6oDF6n/K3bVX+w9EoP
S0d9NZxvjX9YMsc9afhfBYllYjwXDYcMdcsXLfkSD8dSFMlrbLVlOMoyf+kYry2+U5MjQtXYMjrb
jbZ/M9ZyIMqKkigyrQi3J+4wtLtnmQjrWmUfHXtsoZLrSvuux8+JP6RXDWxzX9mZs2MOMB/mpHdC
RFs/fURfxzKD0dOMPtPcyCCmMa6rQ12N8T638UjZ1o4nczcwVe8ETmPahxi5B7P0GjN93foltRwp
LGKzHere5yVX1jlR7ISuNL9Rt/aUEQy2J+G9o9zDTGZaPi3MujzbUE8J66MhvY6efGWZONlbMo1j
ILQsO2/ggzf2HTLGjC1PQvupKLwkmO2yvFmxyO88tCDWxV2rpgzNI/WEpj9xoEdQ1bQD9ZZFQ9fa
exgoVA1xloeGsMG5YrLVx5pn1iXVcDGL6idiJ/8RC4r3zMZVZOt8x0J/UWnSgtnY0Z3W3Nqloge4
rC7dNHk4RxjtqZDCO8o0eam06M1xHMxK6Kt22dyWPACA6+0F9qPzw6BwfY4+jbPAvEfrunMCZnDf
XmHUOkE3l/PNG3DBLmWIXa1zMPrs+yCcdg8i1gWjbTOq6BNzb3orEFd5vJ8FJ+1lUKduUTe7L5kG
1lPzmGT3WhPvWHNmL3i6fSdxVQb23LVHhpMP9ZwYdz3x32Dz7XrMVH7EDqZDboTn2Jx9FtihQVDd
O27S0QvgJMUDvGud+9FtxARwpb0RI66ejZe0maAr5P6lK1sToMT4quz2p8qI6zKBMiCOyftQFPOe
/B3OopzolSgzkrfMlpe2MOc17rZ6bqMMgpHu/hztkRrJ5OaQ3fAFSJ73NYzLs5ii49zpGJE6cfJQ
u7l3rrE9PmURdj587ZfI7Oq9NsruxS+YlhzGeJI4xng7Jxucq7u074nYe63pvjte/kaeWmjbWf5D
17+hujpWynLfu8V9a6QvnpWr7YW3xp6lWnIo2FT7pYoHgK/8G9Cnf1aw4zhR8m8wLrMTZz15fAOL
LDEP2HZm17HIMcZPO/ImtMLaZwa5A75bjFdrtj+2U9tq+OC20dWBSXqI52QJ4RIVl6yM/Z2anqvM
id+VMVm7WB5aI86wZrPtxxQ2ISLP0TrrTk1XQ3/zWdfL9yV1Tgsn4q3DhbYseKJ23HskHEx4GYqk
Aenofs9JxPeSsw461b0hFwYJEu2ZSW59kwl0qHrsYHbEPh4vDRjTMOX3xbT+yHmqTjl69J3IfXxn
8ujRG1Njn/R9fsOLYg15dNtd28/Tu15plEweDkZD45/G0TxKCvkctgMTncJklfxZ8uppTp0vSe2E
dlxmgSw6GSxQtGoL8STOU/va1H7yYLglgDR2VUm1PP/00DdrVAlapE6zJay9m8iLJuVA34zDMgjx
rh3tTx38hseOhMQ4H7/1KreODItHSJTd97JLsXrxCv2B62kJzPngqIRY4zUsss06kMp0wU6ojPa9
bOudSGmeiyl9mI3mk91G036ofToflZM4Zn5NCz9IbOmGshgfl8g0OYyR15jFl6bAtGLsszm05FPd
AUb1Ft1KDtinJ/dBRyMCz6Lc9Y2XHKxGXFph93sIobAmxnAETw7SkindYlVBH+dAhxm+VZZnv85O
jjTbQNnaMNd2oGAFGlAwtkb0Tba25mogGM+nH+3C1h67CrHmkjxosfXHV8wK3VCfMEe0pX8YBmni
HTVUx3JePpeT/+Qp7XfTEhVkGi0mHFFxKBpDBgMXWKgtzMIaKNHnQmfqz0rzB+dlAi0OtMkkqVBL
WLsRJDjQVqwOjMtg+q+56R9FEVk7eA+YMK2tK+lYB5Hq2BfHQofepN/9mfbVcn/bI3bBszTCyUIr
JXOmWsKfDm7MnVWZBlwdirJUGJd1mp7TdMEjaGhsMiuo4vgVEulJb5ibaBw9ft9UAdhJGereeJaa
4wPaTn/qGJV6NcghxIQ1qObZuy61/ZJVmHdVXol1BEnDoa4VD1KBSEHqK44DpiPYOTxG4tzEMSxF
PKy6rAk7JaB0Yo1bjr69n9IAor8IhRo/F8L/A0oIZNV+c0l0CHLMBne0eed2MhnAjigC8iK9KnxO
dr5RU+kK+crrWX0A5s9Okr0tHgYyKFfwgtCGx4jCnm71ULJ0Al/D96smSSHQdRx9nOylbe0/mde8
xZHxEg1tEHduHcZ68i2dARRS/8nkT+6UiMx9YmE1AaN112JmERZNfPBH55vbOc1+1k0LOnQjTiLO
cLDQEj64zRP8FHmxx5VTPtUySXYperIx0/NjZ+KsM3+jkhgOleHla84e2ajZS7ToyW6O52+9TSVY
lVRl1uJpe7MzdvE9oTDdO0KOYeLYX9SkY4Q1pwmTovZ3nrbnbsJaXm+7P+4wlKfJGx40X1pw1tVl
ctUXnVAjzGH4Ul6H8NkU2aGbjWdRZI+elVTnaVJBSxyHn1HPTybkcGFnZ5loCWu4xqN6SY/S5gMa
AMQY5uFUF6fDhaXwZveY3TW7vDLSo8eg6NiP5dHxB/w/ULnrnXnIQMF3Ud+G7H8zhDbeHwNY3XqY
+tPZpIHdRybGlp2r+mBxkZz6IvKuKd+qqu5dZtpnye14YuK9A2M7uJoeUQNXwCwTid+FE3+f2Fqh
tN2rVmpFUMi+PKX+izaNtD5tLoK68UKov9QKLfp/7ER0GnYeZtB5Y3IbYufRjeCe5OV8dXGmmf3z
4qU/69j85ecGgzmpH9vW/RUZ8W/CR3NXA5UvIv9znSuxM53cD3w3IpmSzKLnvBaX2Ri+Z5aZ3UdF
PCkkZ+Oi1MhIGTs4w+79a++oSwpC4fdmc0zcTj6ZSTc+acxcFMheqxLzRLLudF80+ZBqazZEjmnG
XLGKeRbjYShw15O1Ee2VbSENjDAQH2PrHdWNPNd+TIVQpTf6rPbSmtoLlif6Z2VyeqrMNB+WIbq4
Vi1Omp3AI5tzcZPl+HPSVHE39O+1dH91Wo2XAUo2Jj8XzxjQjxdVjaO56E45T/la0flnnnxZlJ6f
596Oj63jxKfRblA5qHEnLIYL2HEqiDMkUqeF4z3FAs+fatIBupvvhrWQfsx2zlfFhA7pWIjn7Zdq
Uph0x7Z+8L3S//g9o7R/4+zuXLbfamTZheQEzWFkVhhFrr949Oy3rpIJBHjpHUa/ri+57f9IWxXf
gGPnoAIUCd2JyV5p2yOAUYdf74ChX+KNTPvmOQXyjsCFGpPBHMYQ2IVAk1+hgoRcwmNKn8xkY/gZ
2/3wmWmbP2afolxp140fmxnziCzO/xR18wvsyvOqFdgNkSt2JePAUSv+RG4LgBRxpvnzk7N05heh
premgZNWRRVTSRqymXzoB818MYwYCbQJir0h/xvhutU7/2TRsmD3u8/6JaePSl4bimqMw8zaEqcy
caqgzqAlibb7aST13mhUdRRNVcLm9KYHm9scjNkAPm3THRPPwi+Hr2KG1o1lpRrn5rlP1cdPAGp8
8SsonsLRYB26zrJzWpZxm80HlbZBpQS0b4R6KUnkj2bT/uzxPrgMeB3nnQkP3LHufTmeiwpoxXbU
5437VUn/5OYmU+b1W0yj9tsT2hrp58e7THJ6xFJ83mjH8MOsB11PIACDUVx9E41M474V2qCB6mOc
qZtPNjHe124ssa9YW6Gyj9WDgPP5wUNjlNLFTvUyw0Lf8TclH3hflDANnrPpR8nEKvSBfi5l3uHw
1qoah1YicWUuhpvr89dmwLoEYivMBedlOjkaTrFCa3HSXdSZf8iPtWFpBxouxvIMyPrFuzo9wypA
v37N1lV5AHET3ry9ei76I5N8tZx1ZnbWOtl2Kxx8y+bVrwvwAFwGeq/HK6KGR+aKjnWzjf46pzpH
veHeHOHfRx/GYFKSg1jZijrd7bMQsk+5swZMoWvWBOxc3Qo1ZT9TVeeHbVpTiexbC/1vZ+GX8qJh
iPqStVcsh6g7O1u/lCUVvIvbyLGfmZOPMZqbgmwC6apHQKOL20Ximg/JbknWSqb0PzDPiIhgggsy
FPSFyO5N3c84ceK0OvZVYBn9cEY3wTzGHV8KMVBxtYMGj24FKteRBeE+wmyvMq2Gq2c9iEUdLMOr
L4YyRzJNZXyAyaEeYq/+LNgirtXHL8ZUHrTRs2+eNT/yRH12sF8ERryYwWRlv+24aw5dpEzuXNZE
5JlEOfeFc5xiO3r+eHpxJh7Lon3St4znJLW+OFN2GlcUF73FPT5ozB64aJz6lpRe9Z3Ze3zVavs8
On11nTLQjM4ex2Nhk6wuOwgAtrUcvJKs9ES69M/5B6Jb1fCydPmlzsevo9b7zPLoh9e1Uzbq0aqm
3wRUTTcT7+kulT+202ZZShKt5xpaEnnQtUwVwIKHOK83EJzIAaS2LQ7+1N6YzRcPeoN9dxd1z04V
QYft4kcx5XuEluAbU1jOPgHXxfJDqPlLmvHaSi2aLtUMH2uDCkzq8efOkHtq3/XAi5Ycu1ygrPts
09Cy9QDBE1Lqgz63cTCQPSxN3XuWq+ZqwEo3arUw128zcM5hG4XNnrKuRpq/TqvKiWMAKIZHtGvy
tgqEXjCPXEm5iZPAntSHcNurRlo718VpDrGErFK35mEUiTjH9ODSg6o4wdN7iTvY6eWYPcCGjQIr
9nixjguDoJBczLD49m3nITLPFzyI13cJlFCcQLx221CqrvVXRhbtYePujdQGmNaXeDmtywSwR4QS
4OWocTIzf5vSY6JPv1JNfXUL65trNLhgdy79k1ddTGDeyRDTxyTUU4rhg6w7hWW4sY9yvjxN9o7V
uqeGWN6svMqDDNqN79bu0fTm5rh967RoYcOuPz4vy/HkRfKHpkFAWxdIb9g1ts9+daNxRM7qTwTw
5rA/ogXLVkqWl9mBmYnPsUW3ecrSsQymuPEw/0l+djzFa2UuvLZJb10A6mH4bNCbbWRAD9fYsNeb
R1XKeL/NQFinLuQui/4/ZUZjIyfTKrWWuu6TNzTvG6BlLwXR6FJNu8hWy86sdBkQidQHzsrFqBE/
nLECtOi2njxwrEBiynYwSUW6bN9xTq0VRv1cto0Tmo2fEBRewxde6ubgraTf2JqLg1MU0YFHyVCb
5bHK1lqYw9N0VS5JJXLAHUkCrIW2wbDXAIsGLZzUSRtGJqkyvjqtcQL+Ix25KkCLHD3kSMXQWho+
QG7I95ECPpYfjeZnrahueKKdt48eJcDDaojnIyootR+KBJ5Ag9DJdBIj9Oov3F/GixMxMY+d6OwA
lFJCzeV+0MZ9tcLt0YL+bzCNU2pi1qwZH8xm6Ai/3GbiGAVY3YY6WJT90IAXwtKtvXXb5efEwJ28
nkvKvETctx/rYy211CYFMrAxPK1yuCA2u5kwFQKkF5gwQww7AGrPu5Kx+LkEaESls+vL6iWLRM6k
FiNn26+7L7LNHltQo6tP2PjJ09RTH+vTU27bTxj6ZqlQr321/DGsFnyjcMdfQzn96nonuzEiInWS
LbzgwXsSWf1rcjP76DOGeEpd27k5FSNaA5MhQx44uLKz7yZvcQ3vQ6tKBIejzZwjK8zgY8JVpZxf
0QNcrx0xCi7k6lQGtdfPl3oU7mPSJhRe64YYTFt/btkeaDrrz03/BPPOuOflFZisfYTNlhyavaQ/
MoEnlH7LuTaxt6p3S130x8bp3UOPocAOtYU4uVrbBr058Pq5FY89ZOFfvCM6M7HIUx7pdy2rf7hZ
S95t2x5RMJ4U9vxX0TaMFhfvbkrMuVTcD8dkxgNRuvlR5aM4wJhcDtDM250cmXzWpvHLw3Es5O+N
zjlzvyDJWu9UxMBxYv6TRn7xpDfgr47pMsZK5qexMn+OIk9uZguxpKylfnOznkpjo7KoIv8EUU1B
y0kdSCajtZwWf9TvxvqL1XXuLv4U6UDxIouvI3n3BOb5w75fGfaTrKvvZEzWO7NZxOeFztYQffrK
EMPa9xPkEIMtu4eOVL/EzdQE2DCeZcvuTeNv5pj3YesW9MubnpF4g4DoAFKzNR5QV7SQe+r5iAK6
OqnaOVoVIQI5Je4ZkcEeZjPTJ2s+TR0/q4C3s/Ei0vZXMfbqVPdMSXJGFmcvv9Rwxk5OlDrhJFpj
71nwZCLVYcGvqiKMuFjCQvp4hMS2czQXJi6Ook+tPMIvJmpRmIBXYQ4vRoxyzzKxxtcrbNvmJYnW
CIG7NrRft6vIlEMeLFHuno10PpXLJB6yau/5E/MS/WtiV4w5ZHseKxJForWmNTrnQaVGtFPDkAax
Inu3V+Zb6VLeWpOuLn0z36dluNoqtz/OOIhhDDmt5F0jAenZLXssCWKtvbtSvDlj+ThEDgb7Mnmd
Y2t6goV6nS0iPZR84otmMKJkUPWtga08og+Pko9JO3IRmt19ShteecyKO74/pmkGpZLjnksNnkNW
dNinrfzmljV49+vKuTZ1m2FACyBC0MhTrwzAVkch7CuzM+M+aFOa94XFmh0ZSJJWp6q1kqOERKfG
lLhop1CP64xi1HrpLE0/m70VKje9F6WmHd0OgISEu/oI4eYXHp/Q/dWlLryKOUb9dZvBxpYdB5Vn
Y3xGoDQ+4K12nhKuwhrS5sWl3A1ATekrN3oFVgDXGsJCPcUvduz4iEuPZat8etjlIgz/1dIH/bpd
YEOJ+XdDIoM7i48ftRXTvkpvkIYIZSlirHtWlvL6ZpnZw6zRupOx9AxJzHMpXfua65BBoAjdvR9b
A0e2jJYXNomoXbo2LxxgpZauZX8QaYu8DG5D28wpbw/m10EhTEYlQjMmkziIvbk45YqMOq9Ua3Py
XKtBXt1I+2H4coASVQ5fHBMvr7rHdb0eDbqNSneDvmCzJM6aILJ2A4VKpxsN0Ac3WBIke5w8E2Mq
2FsnTXnWcXRsDw2cCmrcLQ9ukTchyuqOHUlHSvZTH7iG8h95e+GMRvC6Dc1ToSVnFzHBypLSDhH5
6e3afW1Fcu0t+slyHiyEKpC1OhJMZmtA52xj14aBZkTRRdphss+dmpCAqDorq7YoT4ZPTW2W57Qf
4bMMzBtJf1Dj186I3FMr4nnvcfyRFtjdxp5OLq87kn1jWRwwO4weWEJ2Bx5LluJNTvLMhGy8LRNU
pUFwOHFAt1GZ0ps4fth6cZBrfnqpfBO9KlWlTZYEBvwQpUe9tOlJ7PQ50a2AA7A78nqPWB5cnKTG
BitN37OU1JrW7qZHKCpRxkhIufGvqBJ5qGibL/EUw0ix9Etat4C8VfMQTeZNG+b1Mcjv0jBARqYZ
edNQvrnx9L6YQ8HNOl7y2WOLYa0LueYuPb3ZtXrdHuc6+u56S3YjUgKrXK84FZgcFr2rTjZb7UM+
HUGzpj8Dr66hDhLUC3cqEjA9IJLq1bFAXHUH2IQVYT+VhRKftj7Ob1EXucxwbWel2MTV1yiPveuE
Z//ZFSNDNuOTRKgdWMPowHyLDaoMtKgmBcQpMZmvwE65bQwIOWnFfrtsDchkJ3+UTRjVzsynSl2q
YhieljIYyFlgOVniYxfRv3DnQFFGKA8wkdunPD2nCZXuJH+QFZuEiUm7YlYRcebtEizNnogh9s0y
Yf1o5umhMatHelcftMPIDo2Kj1PvXBFB/5B1/G+u4/+geEJB4wnhCGyhMf74S5xZd1Q2s+qMx41x
mKWRfNSNFBnlZcghm3YDjZvQASRqgw7YjKLTxjowmsw7ihzgeZSFASd655Stc+WF7mwvql5dvGv7
IdY+dXpioB0rAWKYmKUU6Zn1L4KRf/oOSKJ1z3Js17DIOftP/UM/NSA9VbY86ubiQW73yoObqOoh
qul+MC4Gb44YecCWldWgHto07fcDwQA0K5N9smRkHubOmr631rg7n8TM6MnT5J/eSx8lPhxvmuZW
5C5M8es8KD0w0/RfqP3Gqiv7T2I/3is4wpie7xkozf8yO0oafxx6qYkPyVZpYbErG0lvihkfl4KP
7/s6r0ezsMARwIJBNp29y+zqXxXm60/6+5MIgzRsnTQwnHj/UpgPbTukRPFoj1t3qJV287VkMDRb
5RDWZVlD4ZjLQJ+6aqdlVAGFMYGo0K5ehTcxtZggnGLbH7gRVO2m+ZEnoGOZO63MoC4YVpEOngNi
V3v2iXTC9uX/F0lY//j5HVtfhW8GHt6ruOj/iN/o1cF5ukV7rAiinzk/H2VVY59tTs5pKzjAdsIY
+jAoBIenH2vafuvycRdnCtd4F81x3qNKJ3O1tV/1hhKGbAO/rF7Lvk8PpffqN0NzmEc577yYpCgM
NrNQVpxSZYord2GQJDTC3D1HKo3gkHpD2KSYGc+l+BfTmv+25rCEDtiCEMIVaNmtv+RlMndKd/Rq
+5EJED0fLOP7mC6XZW2Et1pve4kSVx2AA+NMolC795NqOsAW2ph2JfPjfU+WiqXi9Fr6iC4ymKMj
JtGu8771I3on1PlfXtL6uf5zkQk+te4ZlgCg9bcA3f/zkkAyzbwTpvXY4BKwr5Mk9BSyeXimLxaz
m53sYFM7ln+MzLo/pEXa7knlnM55AnVsdr9uxI+ZP3ouTeaUjp3FOxuh1Tk6bs1c48DwaVduiSP1
4EMzsrWVrVHw1hKT6Y8hbxQ8MIjX/tXxGm1Pz/mv2vd//KbYNeg+qlLM//+SZimb0XtcMEBpOeQD
J4FMNVfLu5mSJiGGxaIzQhaajnIv/Oaia/Z4wA+TsClHERdHnt1Rn0ZgFg49eLEYcG5F0EZmBeW1
Qz+DtJUzp+yZgfzLW/rvQ4m35GCPgKDF5Rv8tbrwIqrcUkNPjWb7pqsEkLFJ8oAk2Crs8xWq6cfi
llm0ol3SqX2UkgNrtzTqq4gwUn2Y6k1ygDrj3NI2D0RBXSuZu8FMzOldcuvTUtjfq6r+A7XKYVaH
qrBEg31A5G/tttVX2+jFFMqbdvQvWxH6/3/JfxCTEkht6i5f0MKK7W+x7OrwMUZaYkL/7kBblrr/
buRZtEdB1TH0teXVHkIzusStKZ6iVXAfe4FifHdUSwW9ss+aS9M5TjjqyZconbOwLGA4E/Qzhf/y
Uf/pfZACxaHG5rE8/a+rWtMHg0kI6q8kZwtnPY8MMdwAt4KMR07t6qLZ3HZmPfecdwzDfafMQyyd
/y0p5C9vvlVhLFDnExSCQwFWVH97Co9mbS7akKNDI1iAOXbyp/Nb68E6VK1FfG1uCHRoS3vG1hLu
gXCuGRdyXZy3499thbbjsal/0QWb/330CxJi1tVKXoxPXv1/Hv0oslB4lJwqgwfgW6w0Y4jKxpQs
J6j37m7bakbphXD2bSrPscbSw2Z3Ocx857h5/x/qzmM5cmzLsr9S1nNkQ4tJDeAAXNCdWgUnMDKC
Aa01vr4XPPLZI53R4S9r1G1Wllb5MjPgAC6uOGfvtYsOiyP+vsQphA70QmWsIbmNB7lGMVmI5k8s
69hF2Iec2cH87oFKoqjxVhWOHLp4smqxySs0cWj0q0Xvj2x314vI760Sn9vxazJ7TgYVjmv6ztZ7
QTdYKiP1V2k1bbq7YvHKp4X4z/clJtM0adfHjYlyusDg5RbUbEy0q+PHKBsldhZD+jnOqrVSWnwb
6oI1KYWK1vgi1z3W+KScw/+fx/7vVjrWc01ko0p+O8Pv87sVaomoUVovV+kcT2tFYMWNlW3MpoyW
OzgMTmiTV9K+HueEXf4C5inYzVl0zlco5QzXzGSf9boEOBcI/Tr2YcCLU3k4Vio0WPSaSgSL2pxN
5v3N7tTkl3M01yVwB5J+8m6XxCj2Irp+pauVfGFUw1OaF5ZJ2FuNCYg9BoAmWlFh9j0fxfDCNzHn
NINMDQHokoCm4SYfQnILl7+dJ1WFgJcOa0ST6ibpnjO5UDFl+YPbVNJdbnF4FeJO3C3etn/+Dnjw
msr4lJkrT7dWpapkQqAY5lUoWgJIP6G/7xqdTGeat3lI3J0ZXoUDKBp1kte0HwwvEekwFIdiwFBy
PEn/4iQV/SZf4QbDZqon4+VwYWBuGcbkXLTDV1wemyKQftCS4CUtmrfPo6YdC5USeqddHcWSvYY2
Uk2oFzVT5KEpobE967AsqUNoZXZ1HLxioB4yjbqYqXQKYQNTfKlGyZYeZ+L++XkqXxllYNUkZlFV
Vi0Tpf/nX9d1ZaHPsRpdH7WahU9DEvWA4gopl7cmzlujgTRHNwoCoKLhrsrDzXE28I3pkQ7icOjA
LtyVuvQko/XZ1foNxsoBkWcn7JtSI7OKCrjos+Nuoe1xqV/tvgYCW5OQYSEYApZ5bX00wCRW+52t
bE6IZUJ6q09qe2Sswc2aW2MR1f355n9DRlhIlyp2ZpPjzhcaQaoNqjCShkzRmvVBNIP7HKclFQOZ
QFo0L+tQ7B5MkuguzFn2t8fmR5qo1nUQn+G7MNHyoE+2o6al65CgDH4PG4zPLwIV7KDOjRxeH/dV
AdXxbZnB8iiKVZfkcKgoNtekk4fJbFw1ucQ+IStDdnLRYSxNjElYYXpdgs8nLr7IGD9N+83nW0Q7
e1N2FfHqONG7SnwkCZpAA4SF3vEvs4JQTmqz0GV7QbusjW5zlWKu0ffzXhKIpp3goq+Ou3ii0Dpq
q8iGk1K5VxZxdlOkdjXrE1A0LDtd1FOb9wmNEI0WVx0VB5GmzMiUJyTAKbHMydr8mIXKy3EuATL/
mkY5BYlaOqRNIV2GQeYoFeGQVt4ouFXI5Uy6C0MqXrue01xHB8A+VlFEFYtVXD1b+oQHN0JFOwOU
sIke1G/GwXiknIJ8Mr4K2jH7kavplYASl8NSQ40132ORVG6C3PSOSv64xWkbq5WjYfqkh9JJlMjm
YJ8Z5m3Q92zheXO0MZAkZ5iUtyV+UkzCZURCiPpTE2sYjT4HUSv8EeWDtv/n4xSE5OKbBkknkg3+
eWzg5Ejw4TFOjxVYiSCWTNXZvIbyD1McUTclE0UawtC3x37ycQ4xu6be9ogFzvyW30wYMH05Memw
HpiB9c+/JbDo2tJSj67HYEkxzifChhdHczmIO3xE/eb4E44ol3cZf+KaA2u1qhNpa2Xz/Ug516mb
1vMTPKc4ceYzB4YTMvZxW2iZMkp3fQGRfali9Fqj5EOtwUCi+koFaBVkjfytzrAtdmVVP0pExYYj
cvoMIuRGmZdIWtbbUo3gAtGmXJWm8ha2WDjCgsjmLg63Rh+f3dQcKT6fv3dr4fvI0MigTSnmycQ7
9b7VF0OQXoe6sEdWUuyF5S+GNF03oo7ejVWr0gp+rFoLFyHyDawc1UpWCU+urck4YPTD/ypNrpi2
JNJ0wBuPG6TjgD4eNAVwQbbWg/4QUXRqUwN2grzkJ2Me1IOCRe9GA6aYECZWyKXuBvqk2PoUVbaV
R4+ZlZkXRlP/sHLlXWJdX4tKnbjltd7fKUhR3NKfg0Oqy/ejwvF3KDlrqEKDaLtP2Ao1DI6JYibx
spGArbNWza2ConolIbfe8sGnUVdu9a59PDrXShXHqlAFiHN6xANV/CAVNCMTHNbIn+vyUGvF2lCs
YcsWT1oVcdpTA2yxZJWlf0EB/h3qQ7iu43GJT8XFX4d6fSDe5xKnPQ9hbIvbQkZYKlsxxMsS/3GF
FUIzR+UwNNS3BECt1x1dn3UqTCUhxAQuL2bGMW03eXldi/q4M9G5O3GV74cCOXAaY1icLYIcumGa
L9Usuajbttv0YR97Kpew49GQno5F5LJP1EOpXfdRLniR0TRbSZte0gaV5bhQH7KygZ2eJZSTI0yW
0hgqO7O2iKPNd1NM2XlKq5tjs2MclG+i3NEITYP7aX6aiSbHnW1dENmG+ZQt8UjvfUtVa300GxeI
c5yKVuNAmpobaDOZtFSuUC0FJV0X4liiQP8hR+jh5nOk4CMI/nSMmxKQWRNs4VIWPZkrhkKld50W
10EoUAlXEvVClCfOiep+pM+xa8NKs81JvaAZIV8VQSWiVrMwbqh64EUFMdhFncjrfLTZ2gl31kwO
ughvKaLz7IAqs42B7uKZCe4rZgfUmMjBUob+Bj/hpOKgt2k1p0JcXVPRbSm0lxDPdetikibUjBLM
ZQ3p3arKI/QIqJfVUsS5wiqFJhWSXf0ga63yMEXhw59/l7LsEz89TFosQKdIn2P/wU7hZMII0YSm
GX3hGzCHyNTMxpZ9q/b0RtjRy0bTZXXXQlLYx++pT2o6njJGyaUOcqQVGWm50dXyKWUe8cSFtMIx
lfAfMWgujv8WWq5sA0UtRCCwIIR8g7ixhPZzmmEGDFQPYUVEv1YGoBHVt3qvwkjQkSH5aeW10HoQ
pUxH6bp0qc8a+0Wf8qQE4OnMIUA6CQsDIEX7zIA9TSWC7dKXzZJBn7/UumlJNadwdtz8l5O24Ty/
GrWBLPlqsggPK567Fs3IirKXuQ9K+lxHs3yeobxojOimq+1KummZda1IfwzJpD/+eTMl1F1oBVfH
rZioPhdq226Ok2vo06eVKuYBP25UZ8jJ/w4I79y17IIdPDjZoXgdfOHiuJ3ttZDmnFGjtTYFti15
OGLERQSuIb7atX52ACG47miZ3bGVwwsZQ6Cc2hSZRpsbVymHMJXQadSs+mU/6IGTz8H3QZ7Gu0k2
Ho/UlUl8Gfp2jxbQWmVaR487Lb7Jivpd0fD6gS4sHDGZXbkgnPpo/IqNlkKIMmLY6NmrZZ2WU/gs
HMugZxoq5n0dIFlUkA+uJnNCq2Aq6yYfVla5kwR5xQGQiOxlfGRWlXscvR9i2vxJb0nbKFIr9G8M
kmOjQFeFrUxD5nDc6U1jjQKnq/dk6rlJOdFuDI0bmoTphhuIvKqLaNZUB9FAOd7Uk+IWafQuGPeB
opDamYtwlhTj5tgtLpqM3qLq5i2oVp18BkerEmLKcMTR82+gelrI+pVxsGUiqIdgUK6aJgDTpiOS
S/rEMxe+y/FPqWTCxbAXV1fHm5p8do1BPgg4EgpYLoz+vpWruwha2XJEk9ClsR+dS0wP4yveppKY
b9Q0cp1ZNjDoFbL7aHuUVahmsCinUlO8LJqKtYbNGxpdxCzjlO5VcNYbMQrvRiOUttCtAd3I17LU
qWujbm+7rt4cz6mhpt/LkMXv++gdxYbomZmubrGI4qbJ+Z6Dbi+oBcy8Mb/KwTwDOEn3OV63i1w+
VyA6PaJQh1UNCVq4osMh+1Ix16whn2KpFq/8bgg3jQH2dE5QMzZamPDd4SlWwuayJjTDZokaNmba
qL+2d39HK1z/mu9OshxO/va/74uM/ztNa/iU8vCfpT+s34slN6E5/aP+nwx+YJ/9v/8VrfAl+OGi
G16j9nPmA//Br8wH1fzLYLZkydcljU9/SV34lfmg6n8ty9xSAGBGlcSldvGvzAfxL0lUlqIbTU11
WXX+13/9nfkgm39Rd1kiSqGAcWZVzX+S+bCcFz4sa1AJddqNjKalmLM0kD7vEaQez3HWDaytVeQ0
IbKh5roFbdQ3+bll46R2fbyURdqQxurI3Z72Qci2wMc0Lafj1lMDCx0jSW1avk81cVUp0iqeMXnl
QEU4OUTS64cX8vfA/a/839kWx83O5xvFYs35Xj4i95VTgmuSIqFpJL12RDCse8Or1khTYKtwZraH
+37NrOT+Dy5J1ZRsDrrjlBxOSk+mH4qlJoSN03uKl2UbbPUwo4jpGQg/IgChPJ/ethxFT+/ywyWP
6TYfumpTb4Inkbikui41F1vWTncgXXSO7OE/IgrJvNXuz9zmuWuelE5q5vZ5mZiddFtIB/l1iQYC
ceV22waJyArooXMuGejcJU82iaYKSyPCPu2UU+9ISrspk/jxzG2dtBIYrscPTNQlQ+Evp7tnNVRL
o5OTxtHwEdxy3Hf6N9zLawpi34iB3xjOny94lFl8eXd8gzq4S7oIxyLyh3fXBorui8u7K/LLAPAW
Zql666BfI2xptLfqvY+erl4ZxaVFWdCVncg79xtONrnLPfOVMPFQjKPDc1osjSocvSK7LQgZ+mas
MAwPh2kS0VNAuoHjG+XPMRnVf77x0zrg8ap0rzGe09NSRWmpeXy48TQthTj2c/Sge9wBHt7rlepk
W9HB2emdy8I8LQh/udrJRn6ead4oadE4/mF0GjtZ0rOc3k5tu9o3W7g/wdlr/ma4GqbBYYYThGpJ
p4ldchspIoQk3uzc2WqQkye+PfMMf3MJyhj00oG70mY4bcfVpWVA42obUGA74Upd8RF6uIhDp3Tn
nXVD3W9zLmzttGO1PMlP1zz5ChXMMEhsMC0CNyUOUAUG6SyPUrXV7+GGQy7q19XZ9/eb7/LTVZd/
/mG0UGS1dL/jTsPt+Dx77H/WQPhtY1pNTuaErnlmeJ5U3L7c5fLkP1xPGqxa0yruEiUDmGupX5Nb
tO0QlWf5NgCJcOZNnru/kxV58LVkOew2Tuv96/587k9NCf5sV//BB7G8ppN559MDXbYIH26w7KXW
nxQuOLBEbIONshFWx+stz5MQoTPP83ef+6frnXzurTSDjl68riDuzFW9zT3fiVb0ZGHy/AfXW57X
6e2BXyaSCF4XcTsnyxNuHUGXpqRz6rK7VFWAfz4A4Wo88wWetnKO42SpsrDSSwbRXifXkavCDCs9
RA6epmxiUunQzhhmjaZNnsXMJLMVAAKYK7aCW0MGboPhLUKG1EkOIsC3lkbJqu8kupuMsinYI05f
5bmApjA9kDUADpByvxj3w52UTjuyqLEXaqlNO1rFv1y3bqwE2WYalNLOmxyIepmL1BjgS8s+zSQh
zUevWFBPUaakh6KTzwzc3z1nJITLpECFQBRP7j9JBmEseqt1OlFFAdglL4ggn0CPFOc2kr/5Ii1C
EZjldAUq3RHW/2HAqj3t6MTAo45HoVqJbrbrhm35JF+JXuFNdih76S68VdxyXW3OfJy/+VY+Xfrk
W5HSAc5tLbF4vPTOEjGp/+Bc7ZIP6HDgOrOB/M2cjlqI/QdcUPboxskTpVuj99Gssi7G2HEH2UmF
8Myz/Lr9Z6h+uMRyvx8eZW5kQFqWPXliZnRZ4pXf35A2EejzmQudNgaWzwMxoU7cKGAC6pEnN6MA
xEAYqDGtOYNLBsoCNkSAXLnL5GasZeg5bnkTvlgqPnmmubMJlr97dR9/wMmtJtRChwDkjYMLs3c0
r+EAECEQt0WnXtFvc84Mld892o/XO1mnKqloNB/5sZPulyBJX2dFRiy0xZN/LTooBdfxTeCcW61O
s0N+PWfOkyYOVU6b4snyYWr0ubHXMpuvtO8yzcFblLyQPxeePwQVp3eX/bmq2MaLtYazvWEXuYW1
SM5041Zu54auFtvCt/69hGn4GF0rq3p9duvw25ehEfNhcQBFQXSyBkxJDipItJDf7wgVgEfEmtNw
GvT+szXntBT+91P59/VONn3VECvwy/zGUe70mzqyFa96NQDeuNKm3giH2e1vVK//2Xzv3WU4CM65
ZvdvdtacfP/9A5Z//uFDo1peyuXMD1DX4578iE3nlZfy5h8Gyy/JhXxm1AQIruDYqVonDzaTsoyc
l7g9njnhdcMU88CgMkOJGwDGZ8b472YoC90pGQx0JI9Vio93RVZLpUZm0DqIM12qe3IELdtNPdOp
XaAWo5e2XrvuzszCX69qIpRSKTwbBiv76bzYopBPcp1nWc/AOpCDEiDy5xtbhsPnPQNBkJzAOJMs
3Qjr5G1FodTPec8VkLfbEBFs4Jv24qeSpE2uSraYqWfm+uMh5/9+yV8ChQ8DRISYyoGWS7ZeutV3
6qrko+gZnXwe6+VLzbxwh73F+x/cqUUuKauASVXkZLxIaV7OJq08p5ao81YTXo8cjg9qxodIhraQ
V24qtufGzfKnnt6sBi7JIpmES58m3BdqOZKdwCRVOqOn7ibirqsVvksXspQHQ9Fjo+sEzrmv4+tH
iHZJo3JmWpqCbPFkSo6taCSHhdVOG1JaLy3Ojcaypzx2pRCQBh0BxOC+W+rq3T9/ykgUMApIfCiy
eLL2dIkujyA+2PIqOOEFM330YxIqE/1WbsNvvAPFHU3hzAok619nWZNlQKaSuIxkNFCfJx2s3wAX
IHg6Q6t1W0sNqocO2V63Qydi4l9XsDlKdWW+4Y7VdlFU+C8AUKAw4Aq0dbmTtxL90C0wO3hRbLmA
IvnaQzem94HZ3+bWcFcn5aaOxBv2xekFgSw7vcg9i/br3jSW7CaE8Bd9lhTBtoJ8gnglMQTsRbPp
zrqeopHHeDz1YfAtsqhBWnXxMBoWkdYz2K+Kdo5NOkWxMwDTrroAwdykCN/VVIk3fmSwfI+xaQfa
dJtCXFvJTbRrW2CMUyujiI2Cwim1ducPJDPogLdtOi7fwfNdCpEElgyIntBYdGVgygTxY0oHGbNO
cU0JJOUDFyWPZwvjxBjuZHQ9kSDueY94sRUHNN2mqZM73VeuTCO/Sgb5tpPE27iBTq2n2g4XcIQO
eriM8/klbMh4qupvqS/e5yE+z5bn10YQJQyCSuMst/uumGzfBAyldv6WtMkfcHGv4eLcsKJcI0b6
AZAKzBC29jCZ4KfA/0gsaxVTVFk1c/Cq9+GVloi5TR4tHfAMKsF4SIsMu1p6MDRjrzadjWTU9acK
DGnLEaJ7Bgv5XQKeT6jXrRbMuyBOBnhB3Y3Ya7fyaHltohPoYaaiGwfmu2biPlbG2okTE4d8Fbgp
qQ5jOa/bWfiOWT9bz1HzPLTmwWiJVJUJQNDjQF61Bc2ZsgZ5SyrZG251lQyzEROLiPCjUdV7IS8X
d0n30BLiGAM4Nlt94l3QcQsroUcJUrllKt5FPV7/ItS209ztG8g4thb610mrPiGRZJOjYNYTx+y5
Espn0hz3aVJGDjS60E4RuduSEgy2YQ0gkmRDcYCmqd4w1ki74+EpGTV4blViwDjDkFZ3yxgYrijV
7QEa74cMmU8V3Gp1fmey4NkN/+sqHKxDVRBp0sqDiok7uPVzQ7IVYRBWnZjfRoi8yP95gK5u2U1W
vPuYCm2javeCoQAOqeRwBRXoqWnlV1VvTbfSux+oCS5DIE4HCML3QRw9tQp+X15O6ooQxi8lg74p
JYlnOQWQP0zwnfqGykQfNIEtZ2nhpRhVsWHPtMO6bhe35ZskgV4wR8LRolhueLRVvA5yHsKYDjnm
RWvDI6+JM5EMmpz9Q18VWAIbLDox6DQh6Gi4hdO8lVtpdAF25iurzTOH42q0roKaF60UtGhzwqVU
Db1JaNJADDCjbA2ch3BZrSazc4WwSUMSeHhaCad5VomuHCbf64zCdFK1K6//POueWqrYDJkWVTdm
erQExpdyJpAXK5bMvHPmnCfds87vQYkLDi7AfItYZEZn2VZeDOTb0gT80XHW7aoiN+w//xDlpHX3
64ewVWGHRAeCHKjPE3Fda5AlkNU5oZSMe13XHw1tBtTSaZNdjeC8dGroJOt07jCMuzhNrqJhsi5T
qWp2KM/cBLGzksm4AyMZYLQwE7BmBDdFAY+s0xH0JU2wCuexxuOJ6g+f2zZJkgYnIyfHskGC04bF
G6Y8dRfO+rc/391R9Pt5NSeWfOlT0V/heesne4i2M+W8KOTO0a1ZX5klmZ1jIlgvmSDDxxhDsucx
kVxmvfo6RvGNEqeDa0rCzzYMJlgfvf6ajHFzTSURsK2q7NUSEVamDoQ+FKiRejVx6K+G2y40X0pl
XgxYWHXO3MRy/jy9CSqnaNZ0Ev5wvHx+RXkpDFpZAqiWIyli1tcG7LkBLBZgSSHJgoDx7ju1+B4j
bWcSwloBgUe+GYrGWFeCUt4YAIsxhAT1LouFuzaADcIuRNqISpq8KUE9AfMIH2Ypf/jzL9etL6OL
viIbKQ6b2FhIMj3ZrU6J0alZzW5NivslMDpKRpUjbSdZ7Fi7zlQeDLXJ7ggdu5us9hvpXS/hwPKZ
+slbISaaS3bHlkDNt1gZSZ5W010yFNdKoQ9ro5X3ldbDmQYnFOjKVmeKuNT60XelzrjhGBptJBM+
AMxqostK/zLTsx/F3N5Pit8dJFCroyVd0wq7Bn5/MHHyrrBDb6ROd8eUnFGMmt9BnsVPsaE0nt/4
+GLbxnDksgz3rSolEePXaiIbwYjhWJU4buak6h/LsAuvpknXQZHWxRpCOrCfuRWcqJRkLx61ddLp
HdLnPto3rdY/pVnVP9VwD6B6Tln5s6rbDeTKH5SsCLLI559ASS9muXTVfHaYUF0tk14ShAN5mW2A
EEIfIxBIMYbXxjBe2pAzQeV7fmfeRLUG76sAMWrm6luRt3dhmbcuALlhpQ76AveGMtxdq1WCU5zi
Z7jCrmBgoc+eY00+NP54RaLDRahlP+sYq5MoewHpKD7rn1oEPOj4wpqTtWY0d7JfkJC0rOmgLYfi
uTCzSyOzFBvwzb0MXhm9RAxfclA3o5ath2oTR/p38CiiWyuWA/3QLiIg7OO8Hix8QmGwbX3ONlGu
OswTdgCcJ+qVtSY+sV1jn8wHPN3EqraCauiM0atcsokTk82EbkXTOtJX34Al41NR4XGh4Uxa/RYu
DoqNfE165EWbjJtQ25t1fIm3laz2ONxHDc687MKo5w0A9MjWgm7T5ha/n6QZ6tx92dwGYWj7zc9g
gcHg5S2yaRsjJjEMkvKmZJ2lA9I1wLzT0K2kfKcTyWOk45O/YJly2H/Gd1gyawQv9thCg7VYkyTR
CRqOM/5ayrXVODdX8YJewR8kklpvi3BzRC26SKTW1iGTZ2Pp4qRfIaGB4osZ0b9LhxeKK/ea6rv5
LKwXZkhCm86HWNBLPWGfsSNWiEflDVn1Rp3t5QWrTZiQb7jaOPBvFAf+xYNORBhRuauWEdIUz5k2
rHSW7CZMcCdHO3XGIzKvBataa4QzaQb+RaG+GDElM3BJcfZIVUEeBOmkMg6F2Lm+MFIcVFypOWiw
01u2701WH/wU71OW7HwxwAX5JozzjiARbMx4jN7Z2juEaNkRdnwAq05rdY9RCSlFi1YROcJdSXIC
80FXdm7Zlq6wYLYKaISiSUJWuVanBwWOWBctOqzWDmltVf4PqzYOyGgca3zrEqSyVetWqmoXEwWv
8pHYJVfDriZANmtHc8UUYYlUx1CrGsM7ZqIruJZe0d2jaUWlNXmg7F0tjzZWkt2X3H+cZM80ue2w
vI0G3G39S98CbLTGu2KCvZW1mygM1xFV/misLvuqpghdbzUF3ic2XTgt92L8qI2Vp7S9a8kwmSrx
vZnktzayINjNxDlIuHyTxoYQ4CZaeyFqyhWefNAymFk0GBlV138jbXWlmXzjGlQ7zMVXSvbW9OM7
iTJ2LUPtZGApIx7gcKcScSRCbge6x6DZF1kCi+y9KTJnEnDqBo5QtwAZXoeBAV++9lrjVeaNWCNW
RQSY7owkdGYkwCKEUfNNYRKMkxcZDEwqxxtg8rZVXHUlKv7uAhTppqjJk1VbgFdYEWIMQP7EIlxW
fJWiSY0NYBrVE+1ikK1H3WR5KJ5lGQixolzUkQ9dv95ZkIAn3Xjulg14BI67SDXCu65yTkB5Jm2Q
WBBVO2kPcl95YCDWsnpbdKUbiWR5S9kuHvTnBKaB0StM9lUOzFF8A0npjUNnwxOG7BlvwjrYtGJ7
OdYVu1N66vOOoCRUvdpPozWuJ2L4NPl9gMWVBIktiiZgFD325mm6SRA+FlG8TmbxXiL1TADXJhMh
E+vf5si8HXTFnWvIsb4O3Hb8qbQQzmC8jAMSwBL/BV8DJm/zQkYrscrJbGu1fKdUhVeLrW1Gz231
WEwCUUfjrSU+lNJL2/mXjd67vT5tCUsnvpWDaS5dVQFHmsFapYzqqs1WoX+XxdFqNJ+DPtjDJ/XK
CM6Gkq8Dvb2Uq+H70PKsB6HOHRURGlgSQi+Ay9o0fzZl2h2msToAV3u2ShgTRCzZdZwT4iGpj7Ku
OYoVvUATuq3MnITTKiDwDbEsDEUYfL1JKIwmT26KCHEgMJ04ZEe2eiLZgo0Z5FvBRJPHznIjZcAY
4uQQj/lakJVDICL0JaR0Qr8uGbuxmF7rRXaqyoXmxuDybEGbIEeOIexeDVZ3rfU3tdy+dnm1jYz0
WmMj0Mltv4Fpfh+1MxSxOv6uK5Hyva5GzrBqIO9zImJWfeUrHVxb4B2rSpAFk8QoVL72ALOBCnnc
cBir+yym8x9lgjv6Y89IbJuVXsqk6fmxuSdpS3Qk9PJ8FJPqUr3jPGzEW6kC3pMP7QG/f8Ew9e/5
veBStN7T9PYGl3dgx6KBqmkKwBGAhGm2XWXCBOpaEmAtTIRq1Q9rdVQrzwiD96IoUocVZnk2nehk
gCe8HoifnIj6tvdrwTZiGbWSaYbdSzMYyUHShuKHn8TUJaQYumcgHQiRTBBPz1ejNdyWnVARGSoO
d70llpiFR2MTBnm7tgjCpiUyIWuUkoHHlBTvejrtrZZ5OzBw15p55LU96/4syeREmG0Lv0mtq0C/
C3jEww/WxFR3hyWzMyJ67brLZuAn/aBlh14rAdUUU9ghp+gq/6rwh+BpsohR9f3IOlA9Qq0YRsNL
aRYxDvix2uUAx65CkNUxI5B4FJB/cb4Xk0E6GF0V7HPgBtdWKA+XUFthTUehkhwEqMNsBKQUFl9S
TDcsGsA3el8JwXqHM6TQMPHmMbBWSw9/0ylFAOgRfakzDRKTlNJOKhEs2DKua0m1LhmsGIrmPJDX
5JDJ/sbsJqO1taarb6hSjRBPe3GCP6S311Lf+pdKNrEa102dXZJy+y7LYz69Kz2YQE8DFh2urUav
MUqGPS87ple109OyhtAn5SbW86rOMK+Taz6+gVk8aMr0iqwrIm9UUvUc9E0KER6oekfS5NQOaFlB
utoo6ZtL8Klgg0oRyDhw7TLArikQsSdKESj03A+0p74Jqs2YNJFFcO5Yn9OGfqn04SHEN0xnDeez
hVn08+llxhMmDkpNP2XVO6KbOsKl6qS2sIaL5wnnDFHLn/bprLRcTUOvBxpvcfucXA3PU2Q2GvCk
xvXX/bbYLSuyk1C7ndjQrwil+6cV/5MLLh2BD8Vxq/cFRSbFyZGpI+jqj5Cc0T+for7WCk4ucVIr
Dcw4THtgpzRoqlfJST0C8Tp7XKmevCGd48zVzj3Bkz5yJYG9NcDD0aYhY3HRXJjXxFYtGo/CCb5l
3rmO25fS98ntnZ7RNbWGQbvcHqEfwZiwQYMkKWZrpaqdPLqzxtFWiCf7833+9qo6jACRqoCKyPTz
e9P7DH1QwXtT14tOJ1kra9Wr1+eGx3HAfRmQH65z8jilKeyZErnOsKu33UvsCCtlPdL0IvDJI0/0
3Ov77ef24XonT3OAgAqNjOtNO31XeuMGVCFNGmIPEDueUzwtD+lPN3fSu9RoHCrSzMX0/CKqX3vp
mw6D7M8v6mv7aRkfOi7cpTWvKKeftDr3kUFtYvmkJ1e6DxVHuejf5o3uIClzlYdIsdsb+aJ5+vvu
/pGk/Kp8z+/a+v29PbyW/x/IwbG+f3i8X+Tg912dvE8f5eDH/+BvObj6FzQVDpDoLFFaSovM85cc
XNb+okhJW8TkPSD11xnFf8vBVRk5OOpB1H0ItVHYUJ36Ww6uaPx5yJtgHyxvUDLkfyIHP/pHPww2
apNQqCyKeVTEqSWdLiRlTQ2epmu3qk2rQ16DTmBqyQcHcC1CzRFbNyqT8rXRemQFqVUaTturQsQy
n2I8FgNvjsX+TlWC8kqWxW1qPhTR5TH1NypjPHxaCboUo7C847xNTIeYvMmjqiKPplRttcNFJYQ/
ajNl9ZQaWL0Ea8Uryk3lnZh1bmNO0PHnWuaw347XtRFMh7CLohUQw9BTeiCV0I9vjv9wCVpJM84h
ZVH9HCyruIkEPJts1DcSx4eLKZH7zUTP3u1Tw8XXKB6sKJdBJ/gK8D/xbUEofxgG178e40cRuoxZ
+PPHzPM1l+48Wn+2MFSlTz7mhMZOm1NRQ+neE5U8ar5N8da/rGWZDYxZLix6EMpCN7xFWpBegu6V
yfAa3lqpXbXEE91Rgwe2NkThNb7zfC1XGEXD2PftX650Eiiz/Szvj/8hYE31vgqgl+TKwyg/mmXW
XkSjn1PZiJQnNRyv87mubsopop7E2QIDYEXXb7no8W8B36OJbbxGNccbkNs0fYpx+f+ofx6BCikp
nuzmqvukfBwwaJKC3cUbSQ2iO0ihGXALKCGF1lxpHjy+FUke5RNwnAQEB1ACkSg8bFvEhJPdKm5I
Nxwcdm3jozKFkTeZqeKpU6c/FDDwkyTckybldYpiXOpg/dh1Nb1CboCOlq5PdE/sZTCDdfzcxhkM
Tm35Y1srekbWvJMhTWDmibZs0MNxqREl64LKIZxF4qrpEjX2XA79E7s+YTUoMtby5W8LanN1N4w3
SqgatsqZHmCyKByIYiaXZSGG9xYNehMiZ5o14SYktAOia1HQXlliS8qnGarvZawn29xscSoaIe+V
BqPWNOEu76nb2jF8/RVyGCCAXYgNvq42XdrqtIeD8P8QdmbLjSPZlv0imGEeXgEC4CySmvUCk0IS
ZsAxD1/fi1G3zW5lt1U9pDKkzJAoAnD3c87ee71L8rCtEsIDN8aC6TTgyItllsEVfuJDWoqgxF0y
3duzdx7jdNZbI7rIoHbEoJNiMTjvQpvHo6ZAi1JWQw3VfqXFgIpE8VIoppvKsuT930u5MoLaYEPb
OHUs/UxL/pzJzc5qZrY3avKTJmnWaVbmRxVTYGjSNjz8/bDKo/Cg4oJHsOaznmQgpdqmPjlAHAi1
DIxG6Oey7Kdj3xUbDQy4N/VF79dRJ51IQImAuzV6vR26+HOWFlCxGpHmqWOdeikxwrSfG3eZM/3G
DIIegtUwQOYzyHAogG3GX0lCGrEe9c1GnrLRbQwDTu09/8wY6A5aTZmc2kI7x5Lzvtp1e/7LA50H
63HEIA01yaJ99ze7ff6jJWr3UBPm3pLXcuqa+ZhNLTW50pH8iCfbS9rVvBf9JnazQT/GifE9yq1G
VGbxuk6lfNIGCJQk9R8bfXwsldh5zHO660X7rQqnJ0yjNb0CL/HDEjc3Rr6fzWxaF6pzhVJiGT9i
y340cmZ6Rt2cxJ0zqXIG3604HalmSFR6M2CXPJLyJHuZbdFtHJ3nkaH5S0aLHO4UgcztBAWiBO8C
+Cp5VFvxrIjpFrUEztzDD+37h5j6+YB/0LPUsj4LB2nhsIz5rrPHYofSmXgAUVsXc16ty2yYwCcZ
wBMPOm/VxAIpeY/KUSV18qfVpLfXz9FZZDCNySwS90/SRg4KVR5PrRlZl0FZUPjNAg7f/RtmbZ5v
sliygpYFhCSFZNnJlRI/CYM3ujJSEnvoa4KInT9sOXYuYzFYlIKzHRIDZF/YaJxLX6vAhcS80kL7
v1+Li9HZdmpK0vT9f9EqlK/0UXToI025UbVKC7HRVU/S2DS7aFVBBOVW+eQo/Ko6VPO//7FYliSs
O2mhzUSxR65S8bEm8//86V9fmyUZAJYmnw25CgYj7X57LT0VuWW9S0Rpem3VaNt/rchOh59KatUZ
joc6vDOh9ScySEOnhRPW/KUq5KVCQOgKmJjQQDebW3HLc7CCLUSGkNYFSUaxQiQVy6UXm/ZrQr/G
l6xY/p8AbFKq1Q1dZeny9wN4oXc76o39nJpkWEtqqHXEcBKbuliILhz9WeqdaqPazfPYHQi+IDpP
rG9dbdPqT0/kSHsmfflG6fd3pkinqcQgLGHSvDRKdVNGKST21lstvtSZIf2BYCHovqjk7dgyP7Bz
biqI31K+b4qPflxPs1y81g5N0cqxA6IVNqXZbodZDZy48nDE+AsRapJaUzx/qhlcikgJ7t9KVYgL
0FlYJssf5dhn8ITMWQdNSwy/DNlTRThANLIqwaaNrRBjTaAWGjuW4a0FK/wdtss2IE/lDuTWNTI7
unjo/mh1MjuFpCU515Zsn4j83BHZ02Q8sJyCTrPCQebZQI6BEu3EOQc8sx6QsXRKYCIKPVgngi9p
JIvUYr9cThz0XDUDRgccJ68lEtnw0Olw2iwfulfY1/E2Gjo/J35RGyufriaTxek4Fg4YejO8vxGg
rC4aTfNhKLdDFB8Gy/RTqM0w02qad/374PDrzaC/77OWF1mTiLWWXE4OXkqz2GrqMCGXL8cnrCeR
N7BwYVkPaKMEbROssK56ZTrqUhISK+v3mQ66IXanddyQw+eRfnrQJtsVRuNbWrwDfhEMzBVKRz+t
s/4QSRB1586Xm/zFjJUNMM4T/Aeuw3zs4Y3DFt3FEdm1RBIqzXSMBpl9A0r3Ury0BGCM5JAAe2OV
IR60g+rZVH62MCnQ6qAjCtGC70TiDMRgenEriD5TI/hnBvEQfRd1tBu5XcoqPTo1bWLmFKbTbomj
uqYanGZWK/TROkPAZRy8TkLvOq1hraqEKzZ+X6zIFKwrXnvSnOH+LTFRxo79QaSxL3NvyVbFvgFL
0QKPoI7oJpXCJ/vfK+2d0afnDqd/z1xQk/jmnAFiy9nMcgtJAvJiPD6oNmwKgXBFy4h0tG9Nu6M5
FhT8Yp8J8WNZYZ9MuwxsB0q9I77KmIN1Ahb3/jMdgOmDZm3zpdnMUbfVhA7zeMMN9tsX3UdqR7ul
S46ibjfs5+ilYxN3jSX9gfe2AdJA0F8LMJboSCFCySDEkt8qUe2glKRLGhsvWQwpnu+SPrWEo48R
REBxU2JOPNw58O5Y9eLr0AETdIwzbe9tH1dBl+lE4C3hkJMFNI6bPFODKJYeR/HdkESfkH/aEJkW
lTqBMml4v5/TbjlVff/SydohStcLE4o9rxz0tMcZF6d2uU+Jy0CC4UVTF461Gd6/fh8Z5XZ9bDJ1
V5K4ONTyKSEJMxvAXPBAD2JydZlYInN50JExq3O/v/+7k+3jPfFdtu6FCjZ3Ik705BS18z4yGLbU
pCbpZN9wKe/XuDPOsihdAVu5QMqkdMf7RSarfzeWgg2w89QpOYIY3uYmgI+UTCxe3EQW1TyCgsGV
MYny5b4Wls5yriksureEGF6Nk6pNHMRgldcc2Pqgyu80NF01qOKa67CcJ4tzqQJxZAgW5c99PSsO
7G5XhsN+uzq7US1BFmWsYoPHdSVU13ji0ObBzuEJyS9KTk/PXINZE8GkahfDKO/gxjfNWPfanB1W
wVHzrXViv1nz0/0q9JJxVYB+MzWAG0KQsLKcHIfUl7Z6GzGN3P8xJv5arV8kNCkMRqQ/bLThVBGB
HEfnSlReV5jPEeSDUpGZ+Uxunw4PLBJeWaphC0pbImiZJ2o/20SYLm1Ayu2DwYIZV5+aRXpmbd5m
9AHkvUTnhNDsaYxOQyY91XkYoScS6bHSJhQTdy5itAMf67VLvBcG79SwMJ6gY27ZjEG0TVTDk25r
tnJ9fTHkcZcTJqep01ZdIV1XxrsxmifkMZ7a0yHE5l8yEeFYk7haJb9mOYok0vo/1kHfLKtMWvtk
+9OyPDvac5fntMFH6OWAqy3ezMnqQ2suMlfTIWJo6tlOLY90SN4r8y0DqgZOeDim8fzec/+asnir
lu0CFoE0eqJAOvuxG9CLoSGq4g+tu0ax8wpea8Oc4MGsmlPbmKTz1/vEbILFqQ6RigE5Ken5SdWz
LCFg6BhSyO0YGpLgb+uftRK/6aN+IveA5meOfE53ILSim1MTVsRxi45jG1uM5POVACFVdlfbehZJ
4VeLjlAQJmAbW0gqGFcNlnoda1RxtP5gWzs/nPWPUTF9I8P5MIbUJ82dnGuOdZ3KUyitH2lGpBnv
siaZvP359QclzLGRzS+zinVXi8QfKiNCEAj+XAjYL9ernqK4k6r1UEGCsiuZ3eWKjzZ3c1J5vMmC
xTtHj918nnVxjVPpSR+6S9QqNzIL0s5EW5o8O4lOSgVgyhbJ3yiPb2aLjmxuxK2NGGnPTAOt9Rgv
1Y+o1I96fVtW5UUWBGKPBE73Q3xsE/kzrcfQ1KcXAgsbN4tqQtCsp960A/C/QZ6KLWV22HarT+rk
dqm1z9qKP8lnP1ZoB7R4dmOi1tZK2kNvtbipvBKR2Gg1bwi+Rje3Gh5HtHrt45w676ZJ6FsjVfv0
u6mTQyuMoBIzdRiyVsrsWntBtO63unNTp4xcpDNpsjdtKU496Fsryb4ZVOyHNvq9U1wdic21zi4G
cNR5EvuU9bDmeNY55Og6A4cUZT/LT4bcXTNl+arAiDaxczNY/yYLnR7J3Dyd6UpYiMqwkRA4R+m/
NYbihFO/OCJfiFyyB087d0J9RQRt9BweUKfMCte6Nt4BssVWtVOzGbi9eGvQ+3LPvAAcelckzuNM
q8HVfgMGO+tSPHoDkFSTB79ih7+30V09nx8oI7ap8PC+HtToQ1nMj8Ex9+1af08dmfIjWdUAAckO
txe3bdLtOiVnJi2p0B8gzhCz2kjfPecHV//utUIlPESR0D1Im7aQ/0D6Au/YA1GfaocQUgjU2vok
WcyY79KhiMVMiU9DrIUcHGdlny+zSuuoekgz5wTQmqmVI23TJaylCWVIrn0xzNwTKeLqZsvNOlpB
3HcTp7H8UKjSfiVjya2H+kGUOistBVgoLOhtzrTpe6JHhDWn7oCuDfBE70ocCVxZyqmYtiJJefyd
1xUUkswSk5bGVgDo3qzy/FXKZtAzZO3r1e9z+31hHkaMBJtrvc8V69MhkKHWjY1Bvl3Dcau17B16
UEceYboOh5pVfySFTBF9mGXoa8b+OdaV4zg3r2Y8XpHhLIV2UcqevffDYvjWAxMd5RNyKAJMSmgU
wFpIDGlPKaQXRtrqZlAaeLOwNIjGGcN5FoexYulc5QYlgVzMPgE8Mc1ASFo6X7IaICyI+gKVtTMw
4+aRnb3ymq4Erjqbf3IHVHmUVaWbczCZVDWUJI1UqRQ+s5Ap7eFTxAnMvCVm3M+LDtdcO6mCtJkq
RNZxWdv5Os9oGcp8+JirR32k2W6DK5BJkIMNBlUIksI6/Fnz9UCM7o4Wx7W3qit8jDasGMlbo/I8
Kt2XDafAiQgevae0t9ZwyO2UXeamLmIfx9J5NWjHnEZRo9LlYjUIfRQp++0MB9phXn1EhIxrVPt6
g7SroPHDWtFLuZdJZOmUzZY78WBU8Q19/YNS0ujsWtQPyLmGNGggflexvCsxydTDyzgYeLXzozNZ
gFis14YIbYrwICGytlafa+Hs+zzaGMjzlOJLYhO6R9WmBSlquhGdHCqeaOJUyrHYVSU5EFO607Xn
Ni79bkp2q/gqcJ9qOeH0GXtRjqApGcOFA70Co6gz58ei6uDYsvzQPUXsgeK6p6ySu4PSRVA1hQou
rR441uFzxu7s907iC9Z2Ev71h5FmjDuuyjtF7KM9lCOAcC4hEmB/kuIA6u1tBDen4H/LpexIyKkb
rSCW5i6cjvk8JF6TGM/2DP1rvOcXlWdnxa0mC5Wt5kZnjW0WKZcUPyiwUBqbQbdUP9DcDTI0FUnp
nKyxCGcNnU30q7Pvl8s303pPatY9j25PQlh1loH5zPMUOFDjBFxTfTGvoCmCWrR+xgFwjaTfSkRB
m9cnzp1y+1lL9susyEFXRgiBu59JyXx51DzTKRgNx+xj5r5qLRWAQYSKos1w2FJ9ydIRhkaI6XU3
6yRuqNmTlUzBUACFUU8S0Cgt0Y5CpH8kIqZiCb8oEpIiIT6pRBqepvGDw9lU1vq9GJIQvlBopGmQ
RsULCPv0axLFZv6x4IYm2d2co22JM9r2VoE4Q7Xf9bjbTrLqD2SQj/KKBiLawQmjMhS+Um5aieb8
2DJ5dsxbqsLwMNUVSxOtvsmKv8wS+VU/kPgEGxku920pMSdo9ms15nwudgbSKc1QiDebWbRrEd7z
+WG7tN7C+TLvECRgO5hlBySc/ZuLk3nfjSLPtkQYdfJLns1bR9gHOeJJmVSXTLwHHUVZrqGJMEM1
XX5SxThrIKLaVaYfTIggudKZYgBPkw5o+oKx7i+GlT/DKTnSkbzYdk+BxAMnJ8dVZmVU4bdW9Vs/
/kmHdJfMYNZihH0C+sKQ0czBaJ7lX2Onblq99HEBbWGO+6se74EOnjql9U0rooXBqk2stl/W6qsE
BFfPOUADF0xAnQJGqr/Gezk52hsUtgF0gSACWvrZ9csxMRHAZpBuN8WdnWj0I2F5SrXJo9XTS/A4
0Ry0nXPIUqLPp0E8aCOZIjwyhfYxqMWf2WbtZIhKz+PF0Gt3iuUwZi1bjO+uRdwdLw+INw4rho1a
n1n7zV+uIm8yyZpknkPKrL4m49Oa3+ENAmPRv22pP3QwOpC1oNkhrkBf3sYpe+ychKYoM2210INl
pWUfYww1aJmRIb8QCShZ/WvdOZt4oEyeHRoWi4ZOe/ag8Xn1aga5Vj5JurVv+i6YW4UmlhbhTil8
Zdz2yvDoJCnSK804iWrwnJZhs2QEKD0uE9/VornMk+oWIKGbkkpmwVoH3V29DA7lQPEUmZ+VCmdm
3zTWZo71LfEysTcZ44uRlWGtYWMHBKBN2wryUF0mu0XWEQWTjZcBEySKC+hhtwcEdzVlfG2Jg8p0
3ad9dOiL6bQWkU+/8KMZbSwbWvUbyc7icuw96CswLWl9gWlZeAmtRrbofTGjOiWxw4awNYz3ozRA
dqOgsG2y+1EE+THCTfWYoxCUOOMi2oXXyeUzIXxl7WOPeim1jb3NM1TXCktQsu/keIvc0FWi1o0t
EmXGaC8bxVWvlckVVR6MWrbRaD9VC87YCkNaBifunkTT2lWg1s45TSq3AEDSZr4DlIg9VL3kdAMs
pTsrpUozBAa30hEB+jU3lp+TgX6u5qfyfmyznOWzGWaET7AX7ORAG/tpWn8aSmU9S96nWoNgF6Ej
Q500druyobtbZISPA69S9Rq5LrLiLhzU49LOIfFSdzNTyFn+s5qio5FIZ4Yj4bh86buOQsIDBQ5r
fr21ehQ40MqJ0/YzdKPTBCQz9q2MelxS/VlQ6NLt0Uf72Rh0/FDathyTO6ApuCeOEvy3Cvkn67Rj
OhKmYGUmIAl+VZu7fdU9BSCWNUqf+kjtp6OwM5Py2I7OR1q6oF53So91s5DO0pR6msXwElsBlmin
OXUtyB17N7X8iAbys2Y/5rQDUyZFvqOVKGlLVr3WS+QlrOR4ly38QvDpCIcOTfugy7ukjj1iX4KE
jgD5obZoA/yFeDW8eU4PFBZezAKkTSIwHWO7itrHw0O8eHE3yDoXiUdLAV5Jpwk0peku5rCn2t0i
2veGSbpkKofUiuGZIWC61iQASdyotS/J68YWjwu+QlPvNzMODGu4yS2E0mMHRNCJQL0iPk9SZBBJ
R/TfB8kRGRzvnrFbvZ5KxfCtP3n9bQ6UHjJ+pisFvLeWNHjviD1lZ9u70gaYW71LCtLZZzlHoWp7
1nekOpfVIeiJrWCMICGnEmK81APCGto7s132LMUrzlENnZbdMpMqOA9bn9NqPWaa5ZsNWipWO4Fw
e0kEop7VrUIRP2aEak9z5lMEmimkwZcSQ0tVWaeR85aqjPT+0D1n2/LIvlh2JBZMwx6il5Q0G6ok
ty9XT6tyP7HeGFceVIUTQh/7ZkKjtFfBd3z00qve7AiaznT93I7rxup/pjKdwFcBv1uss2ztMK4y
f/tNM0ihevdm2WiBD7MdeYR97XSQdGX+YRCOuwrpTDdXtcy92vdvBWTjJKVvD3iPDhJ861bd29ZW
STvIcjyzcBkT6bXF5EItxgkAxuUkS1+2WC/2eqT1NrSv1UKzKpI8XJ3nfEWRJ+QQsn2YgRdPV8XL
TTOYqi605fyBFOJrAl0MiYBrlXT/SHEQtder/S0rKfJyLj9pMt5Ey25ROLssLqiYBa/kSJmF6g2A
XWjGy1GTY6z3M82lut+rJHqjDXSn0XC2S7cqbAuyCGJsbbbItUut+SANFcT/iXLUOtxjXYWIeVCj
a3L/0NL3Vo3hamYjlNxVOJtKOO2x5czAwbSNC27FxXooh7lnjNfuB5FuUSxKHFNpZ/4FWcwtpE7V
zjzNNDh6KZN5yhms7Mak7jfN3BqPRGXlfp1T0Xa6dAa1LR8tJiWMRRaOgRq21XmKfrpJO9LqfHWk
eAH+lOtnWU+UULK6X8aWqAeJ7aZWj5fD309bDV5jXnYYWu7/9e+HxjE+0sF4NVulvWaTUV4s6SUe
m6+/icDVrG4ahHkPfz+kpGp6Wm4nYLtaiG06Kf4IQV8LJRcbgwr/YciPPN823TRcqGS+6KENhSCh
+IkSL+si+aY0KX0/kTcAfRf5JlrzVi1Ls02xE3pVoy4f3YqIYsUASSO3MiD83aOgFzYNo7b1QBek
d5SiLc44mo3HocoP8RTF7xZenIX+HGTm0TWocbGd9SxTCoP1Oeqp5bvuQYJU4Ulz2n45+Tdevol+
IqDsBpO4b1tlvP/7p4q2bhirJacpi1mAO91n3BKm30xFp987ppcTKuL10zj5jWyrz0IcBnUwwJMP
9LDaqj2kqxNU8py+Adr+b8bn/5/IAhGkYiPOh6n2zwzhprISqxitAZ/NMHuDlrLnGk7xYmW9FOh6
wirRzb+xiOQvmkKVgBKjCTM+roR/1iEABQaManEpx5VDUY6rNOsJ716URH3COub8Fwu++g83PJoQ
R0O9w9qvEpzOuOvfVXI5KG0tlqE4NyT4JBuUpfEk1rPU48yIl9iXpaW6GFManfPhPto2W/GQa4zG
i2gFn7nC17QXkbPOBwtQ7Gu1FLHwTL35/huaatpFdECcsJl0q4wQLLM4Vhn0y/uHNet/SuX5P+tc
/pmxdv+NdCRJJhIngFfWPzEhMUiuFJ2t7FG12/ivyHcldd7e1LV0nhWmCVotcf63anqtJo4XybBa
ElKm57ws6UVYpnHjwnq1vswXrRdO+F9e3z/kl39f390XauBXxJr+9/X/Lz3pGDvGKKmt7P3N5C2c
efQrjXdbyya0TPlK/yNV6JtbumQfk/EJskwTFrx7578f4vG/pdOo/7Afqv9Sg+k6/B8ylMhw+/d7
QEkke3Du/VGjUyZ/UKRxM1T1QCsWDEQltgz2hqcMeTR13r42wbPGiZxvyrvAvMkmsav0fasV5xia
yslguNsONDEMB+CE0TR0IrLJuv3nd/F+W/5vqRhBCobDOs4RjxQXIor+/SWroutK3IOY1OIrY3UD
AI9nf/3nn6E6+v8jmQLugE6K1CB08AjpjH+ojet6ltrYqe66eM/KmCEr3jJdq+Jh7EFycHvhUcN7
aLzmsafQaVI+KhIbG47hmduLvYH7zvxDVYZHybT9ijTM5ty3GHUo+jRsAXn3E6MoisedYm+JQ/XS
OixK6LbRPR7IN5Wtnv4q2oPVCL83ml2fJQESv1dzhZAxExWTe4Z1Y5lD8v9RpV/2IrvN7Bcc5q3s
Lo0Qvl3PhBXgysEDVo38hF6/akq+J5PVG1V6sfFHmqiHIYqCWX9z24HzcCP74xijE0MfUb+b86ZO
ft3K3g82faIN0/7I62ICBagN82dz3irOVyEf+/yYwsL2KueaM8TocTTd3SBGPr9W1QALRohnTjwi
PtXRuJ+d4k/RqY9a1KPlkQ5O2z5nVvmsrOdWIif11glcUD0RTRaTYidHsFe9VzYdS0U6mWl/JMfe
mzWqiV4qL6RAg1GVi9Sz4dxlRuZhQqu2MRqgrOEQ0hB8D+pYWrSNrl7zAStIf59Maju5xuJL92cG
j2dj6Gn9KcdcmWEAM5IQS/QwLF+gTiZPNbFWqMhRUdMvL2QJwInl1zWZUsq5jrYejXiSc6R7Y306
4rHw2m6PFgjGDUbCZ1N+x2nOcCep3gleIOd734hHyWTySp5Yz8R57PJtkoLAMatrvWrRI7u1F60Z
1h5xSZT+sYxepWi5NHK2X3UrXLDYAaym6Ch5r4p5XCC/OJCKBe3B/MmYLrJauepkbhKL3WR9Kmly
6jzZJTIICQ2cELj/0i2u/+juvks+oUI4ItsUzYOYX7JW4jCzDboKjrdovUEt900ybnDJbBxqzdV5
MmODdvS+kBsw6pFbz+CboWagr+CRuZejvEfIEHY1Br5Bfp81etotHermSVU/uvx7WBZfKxrPHE61
5QSNxtia1xio7W+UETSenQonLIYrkaUuuIpQS3hD8qeFHmb7VGL+T+88VOTj00U0jEsGTCAVPuLl
ir9M6hiX4j7E2fFXUJHhEzBfl/Y3UfFH3BGA8yW26sCOYzeYls8ynzxRvc2idYNoDTuFUof9WhCk
ToaBuyJTAjXFgDbX3+L6O46vloM/rNzm8S8x2Lb+qBoHR6HVTINXe9GbS65VbiPTwdLQKDAJdCgU
7kkXJjnv00hfzeIMvlr7JNf9pOGNQzsoaHuuAJYMioLUn7sdqzL5GdwwlAkDIcIt1XnNrRrViBlk
PM45d5fpVh1p9/mPpERcyINJsjitKk6p3YekqwduTHdeKrdr3iWdF2X9wXQVAVCrZq9iI7c+uyxU
BP5x7Jv63m7Igjha66UiCTDPHpl7bxJxspZXtT0vZe6SzEo/Pqf9y55l7RZ+JB2dtgmVEjkKGpuD
QdKXlOA7eV+aZWPxUnRaOpL+m0hmUDi6h6TN3wAXSoMVZwU7nWB2p4E7NNmHk+XHaZKN1LXoxj4G
5Lq6VG/N+TzwQDpH1JRutTId5Li95F6nDP68kEBAZylBf1ZUb0p8IP7HjVAuNOpMEf9aprqnMcBZ
BGCThgVs2xLCQyKD89yYQToLz6ELo0MQjAzdTdrKG8abXv421FILajH115nOU2Juqpab6BKgjOPJ
c/RLQ6GeRX8c18HFPNS3eHiCqukmzSuDBvfedYyQuI7qw6CpCCZgrQ/PQ5y56SKzztRePg6+LF4M
xvsNmSL08uQJV+NHP/FETcLV8Lin2YtlMn6sX+hjCx7cIdTtF8FTK5F1oq0Mkb/I3nJ5+pJF2uQq
0pWjur4R/uXpKkrQB9IKzZo37dINP3X2WDOEMldasRFw7iKY5CfI0LiPewSqit8Uj6b6brC9FMPB
mY4727i4d/ypqac7p1633GnxeJzi09hyV6pbSmzPIcEkbv5AkcO2+WqBVlmteTOvLHAdPmCYecMP
5UG7aqzUrynTPrU59NyJPeI+Vo8836sG08P5Lf+KH4zxlFlBzcL1noiM0P2CGTAjm5E+W/JTDfS5
evrRaMTaYTmOmNhNfb6t5q5a6D+BDJfP1RI48Ojzc59uMxkQQJiYR5MRhN5Qzgo8SgAO7ULZJ/bV
6V6L5KuZn53uTeIe7tiVS9qTqytT5ugxWo/OW/OtRUG83NppPczltS2fg6FHfwtxO4LbIr3kI13U
+ZQsFDfim3weQwrVgeZO1zOONaCpBQvfxNgaC5dNXQ+G0W9QAXtghzYyV7ZwHk26kvNd08IOLsZv
u7kkU+LZXKwiH12ZBm2hHfu68/RZ53BlbIbexorbYwb368nYcGKCAobYCq8SuUJN4wm67JHdeWI1
/YI7yrZnb3U4F+9QOGRTUCFu8JCRXseBZ1BU+k+kOHcfvbJnlnyzNPGBgT4Q9p37YMmPumRwyRXL
V/KBn6q+pJBsdV4Y5wlzyv3eYjNeaK9M6PBNGgMIIHFvliOTFQzenjk+xdPOzP1Sw/cPRXq4YRun
CB2dImCsx4GMO2np3WJ0Qa2jnGk+2ky5yf1lVn5MMBoZ6mzpvVWGPekqzPWPC/6/VpUfFI4+OMqt
aPVlG4nQRluNzWJku6TbinanWzktyZTnyXru1ZQkBek4mde4i/eqOeH1/1EzMHCN85DRzFJj6C4x
vbnZxjWqm5h7SJdht0fCRo9AITygbSpOhjRp0zJkWh9sxJwtnr4oQdL2CAlR6a3RSyHdtNWWjoOm
+BvkjZ3qyo3z7jx1W6M2bjafoztkoiLXpOkM4aium/IzP6vK1qKJS3dtlZ1AbS5N7l+SEiGT8pzI
GSeL65Jei8zxJyhJ0bjBP9BULY3t3I2LN6l70AgMbS1pM02L2+NKTtEyDOtJXt8Xm7Yic0B74y75
GUj6TiYFQ7wM5qGZcO+lsiuxupfDZUL6WJMGwGOzpXwamDX8jgUm+2b2ZhBSyeIaWuHyk3MyICid
DsTFSAydULA120J8aGvvSylDO9oOPZORcERG0EquxpwyO7XxXon33fTDwGv97v8QkkmUwiK9pnIo
6d9IAvamnO0W9X2B3ZFJH5SkBKe5rbQrSux/jdoubmGUjPnKe/sqClkQmaLnUDc3wUwKBhEMZeR3
nEdJCtBeRbWtZPqnv057AMH6KOLR5TCtcchu8xHHaPy2MN3Tx/ecNn9Cbq3aDfex986Z8m/W0kKw
H6wJ6zS9tvin35qka+j1L3KLxo15DrTB2GkUQV3DAyHY9qRAnh9kVo4xfqmcXVzqWLY/1/uxwnxm
6Mf91RWx36K5jfCj5ua2198QI7iuk13HpN3m/ch30Z4mh+3OqTyteTSrZdNWL84qPVXdTVbXK0YN
QggWuriP1sSCMOXpWUVcJLOrj2uMId/cQMR5QwHmDjN5U/bkWZGzx0yy4ZenDTuUIBLwkVvbwjgW
juZqxotsvErM2aTkoKWkzgwCsMpEWy7uCWOQoNqXkcasJkKhniXPQ48YEtVcdojzAw0z1MbYW8zu
aW08nC4MjQKb2AAca/VOmJe8fptR1S7/h6OzWm4c28LwE6lKDLcWmTFx4EYV6IiZ9fTzaapOH+qe
dGLLe6/1YxL/qqH2z0wooERcPzyInEgxDS+kM0h2hSy4IxSEKyKfyu+44xvDObsRLsJ3PojArMmh
qspHpI0PIaHO9C6qZ1P4yzTQ63sz/Ou+y9f0s/4XPda8CDM4qSkNX83bpGPiOfCXOg2HeQdpi1Fn
m+WVTVa6nbUEZSiQ1BSGLYW6KUhOyQ/mcOlVUI1ua8Dx90MB5lntQot4hJ6etqzIvgfyXuHCD2Ro
8QVJsiB4Zj1YjZcxIixCm4qryvYaRyqnIIu31EPbcUAqgl1yvGuB3eh8o/gxXIJi3DIRj2aEsEWw
HHJd7aDjFMMWBxOZh7sctGJylNDvob4K40eXfenY38u1O4uTExMS17VTv26sg/yU//KFcBIdPcps
Ieo8wkhu9WojxkzMnIJsBZrA+fjZXMbz/OxFHBJ3Giw2sEnOwKXTLV6e/KJtoVHRcDKKjHTCMNAC
a5EXMwAGxzr1Em5JElR8fZef0n2S1ufxpNFgIDuIXXuMW/UtLC36Tc8SnGzGbP+WWGR+SE70K9ea
O1LALc7QDtkheNbNuWk+uvQe2bk/2PKFEE5n2vPs3BRxcOGWztojtq5z+ZgaHZLeQwFJLd6Yoh7F
FJ3te3lfhT6XEK1SlxbzAckfZChZL2jHYev9xPwmFdsOF4SijaNhcpK6dyF5Nd7n51BUtly4Ab1C
cGYYp/rOYMi8Rzp3CyqQROqomSAc0Oln9WGGyAkF0jmIWClS85eQy5sULZ819J0wEUZjzlwyow8z
ZTfGPNpKLh3DoiKKliyRMarpGAsPHZSK0Q7GBpbzahQkK9TCzjRmdFnWrhjmRz9yuFPSJQA7Y/L2
2oxlMhy9ICMEsLvH4lZMCEf0Y9MbknM5/0iDy4smc+rBD6kuCXTOVNP36svWQwDkJuNAa99j5SWt
f4OcucrBDxcYZ5Jq8oa9Zo/KNMvtLEaUYiutn5ChxPYFOovnmh8nOy6k/xHyl+5m6SKzU9aHLFo3
VMFglDsU5qvUvteoMasLhNcUumm51/SjSEtvSSriq9Rs8/6uLrspY31zzcxFzzymD3P6zJAUD/vC
mE5Ju13ma4DI1PS5S5LinpxmkJHpnbCkivajwVfhgkKfyJ5ROQi1O7BCBb66uNzqsImzeGrmh5IA
Op/Qh5fVAX08HrNVijRtiAmsKDmW3S52QOBV4RrmDz5X0bjvuU8yNK08/jh9bCi2REEFfME516Sv
Juu5taP+YByQrXqd+ZV1viZtNMkZ2n2OKC5z0JgqW2RceQZx6SkC3zioxYlvBLMj37hm7TAmyfoh
zUnwOkzhoej3qfICGKJE97g8aJZvLq6OVdtENeNLqYdHoovctPV4wYTQjWi2x/bY3oBjMNFKuutZ
li+pf/Vwr4LvTnzTxQs57TUxr5xtomMtP0W9l9Cic+jmHnhQeDYC6Hy3qijlQWF4Kku3njaoIqaZ
wD4nKnx9xn/g+LWwadFKlMfJ9DSDhZ0FzEkWx5vrrzpiYmrfJBjfbv6pgg/+x+rAkPRTOaDsPMTl
Fy1o8+C2DBC/HAHRmtxJFA2ykT2X9noDErZFUIXFwHAY8ts8vazLMrFEfGtBuMVEwF9mLc5m+nUU
EktyR8T1RuwNelSB+i6n+VDe2leU14GwVeo3uKah9j2k1gsIFXKL+A425awHh83eUghOWNGldpST
gy5sS+lgETOUOF5fefiOtPqSVjwQLg9QSISi+RoiCS7UPyP9VInYUJ88AoH80RoH3sQ82fGejv0x
ragShBjdl8OxRoSybIjdByMR1HvW89yR0rAVZb/ma82GydaCjIJC201uov7YNB9AIvz9pJrwj0FL
z8ww2l5E5DNdIvnIB6vB9WfTAWpG/8iDTzGUMc77Zc4g7uNvgGaR2m2f7BiSW9WbjC8l+Kl6aBh/
aN9HhmJMIyuTs0l68jcP6EAkcsLnl8zyeGusb/mLl0qSCKg6RdoVhTBxOZwbrNnlUG8pirFchOKN
4pKkBPmZIFpPtor1Gml87Ji08FsgRuHd4Gid5wtxoYrp81GJpLM8HHVsRbitsL/UvoUdQLZ5rR1e
E7j1wfLj6ERCLl/1xWq2SM1ANup/suZIL2qOHvGCt07H+xA7njHjg/KaYEN0DzYRAc3jfJdLNwgQ
R8CAsh1txFtufFCr1/1zKmFjsqqSvM3iadrpOT3w6edl1MlYldYjEoenZl6GgiF+S4oQcSwaf7Ra
31w4fdQ6MTqz3MlNfB8OGSUxR4i4M3GdUDg+2w1NBLCyEQoKb41x63kJrjw3WgMHeaHGQwYOM8lm
2uQLLM+DcSYabWbTmUEWvcs3mCRvhBD4QJBL5HJuJxMQLc8r3c/pSYVVre3uV1Spn7cRFJAvxGtG
wxx4mtX5smFL1mkSvERA6O3wU6N/w0IHtEDMg6LbbBiVw+M9wISo4B3IYF1IsRVORlzMsia4mP4X
2eYmRTnHTktgF2gPQzegXsB8iKqS08DmX4CniczCek/bbzAonnwcEJyOKAsm6V6KF1AV4adlRUk5
VDaQ9tH7fNa+0WIgwRzwPgCUpnSDu3ho2WRxIeG7zuZNlTvp4qW4NctN9C0h8ykdEq1i2CZovzvv
CLfEKPnETa3zM099hc1KdVjAkc04HsPNargy0dlo7yxVNRlRI46nHWLCDAB68PtsfXyn7NT8MZN2
EZFcXmJ6nPETtxycueK0oScSOsYakB/H+piObqldm+kY9dem2osJ2vwjjGvzFnwM4TeV3ZuOFfcg
p3tdd1B9/Uz6dZTcKnRCpLkyk9bA+3lzdMRafMLiq9RvywP+nXHfcSjbdXxpI69mvEpDOhEkw0AP
OmRuY+rXpg2TXSvij0iMJD83SGDdUZRau1FZiFCEjaS/Gccp/gFEFmdI7cnMad1qdN7XLl22t2Iq
TNQ4/NsYz+ZZReQctPE5S4j3VRfDYJJFFVafInXNQEYeMX8m86GU5m2Z7odu3/CFUxEjVw8xnBR+
ymsWqNOOVhxSy3bd54xHZrB1jubkGg1bSozFYiuM+yV+1gtZyaB5rkT08HwT15DcxJEyW8TOODzC
0UHSGAaDb8byxOSjVNtiiMwHaqfSDto7CUGYtq9LRSXJv9E8J9bXKrgqqXJwEK5WJAeuAtOzSBso
+YqCW2DUIppP/VBCW98COlLPuZfEW1DT8KT5tvrQ3FTeIMqCIAA7h1KuX6ob6WCjeDcELOEkyhx7
7ZSqW6ejnrI6j6rwhRVHcCspqhzRrDyl5Ol3xJsCd9hxyA6bwHLzAOPirscq3XiFH3s5v/O2tHtW
CzPeIUkfNazwx5QYIdXjk18Tj7RsZ8MOtMOajAu3Qx7TQ9o5tUe8MxaSd2SlZOwa1/Iy/LN+kUWk
z+6n88NL8KVdOjbOh3xn+DM/0aEtP8sjeSU5VLwrvzwFumirn6DGSDKXzF6ELZJg/a4fbOPEt7Kt
MCjwgj+0X74h9YzvMXnVfsdb8Knvl4uJQNOAfOItgFhgxSaokRBSZEVEY7no/ZTERVTjDCPiUkcg
ifUdgTOqcmI8X9tfkp9AuuhkpUGaLGWLhdd0YQaQLDWVB2CAN66PuozdQ/ge9fwlkrSbYObHXs0a
qk+D4zixJkSG0G6SDiZFiPdiOP0t6BiGENwnWACAOKabkeQhoIdhbM5jd7a77Jnmxj7NMp+S08Wm
44f++IDMtHJ4mvcmb91+jIHT6B4kkybVWVtk+m8x+rtaZ27bNPejq6E8NRJ8/Ugryb8WGaGhK9w0
MZ5gm24voKBLCB4l3Vgff0vj0xTotxFNDPU4K1rhKjX41dTuU1P+OYgj7LRGnHQh8U5KCa370biK
GnWTSvda4N2vXKVvn7Up3KVe2meKSU7qn0Y8Dl3I0FNgi21nsHRTYEKyDccfrI8+U6VKvK8xAd8K
in6wWDdNQX/F2GgvFZUa+AaEmLikanKK5FALBxVRm2Sz5cxfjvBYrjlypM2M/bT7yBHbtTYzgbxs
F48hKWN+0V21cilvDt6Nv/AHY7oKFSqXb0t+iaK7Vr0wmJT4AATaZT9p3XnNp3lHUCqmCO+gCYtb
R5JT8/qk78TE2RUm3cr6q1W/qYazUnRcpfkR6yYdBBdJCV5isbrpAvLMNrohE9zXhfYgEtoV1caR
8SOYQ/1PCjV9U9bSP9XQ/6Xzsk/EjrN1Mn/bcb3tJwuaS6lfaDX2ECZwT+bbwbJgT4Of1pRulYU1
jfVdnIya+PnWa6IhPEUt0URSZCneYGrpUey4a1pQZ81SQU2RBVioqghxle1lnAl8QNJ9iAwWoeU1
1V/EEExLGlbE/qsS3zoSKxFI2HJGgrJe+XF1TqTE6wDFVaa0Qmm26KHObU5nuYLqGfc+vpuPIIw+
k4DIYex5xhoECigQQN3I7X2C/6F4FZpBkv/ppvDSKt0daR4SvuZV6YOPsm0eaYNQY15qTt5DNrOG
JcIuHwF4Jm3aFiTdZtbi47snMg7VsJFOkC2lg9WE93y3TOKHxSVLsxPyeIGIEFRnn7ANTV8cltXU
0fXs7ItDqBu0W/jt0TLv1mDLKt9in3JtzBwoOxPwNu7+0EltdJDDBUyvQyEXgMEVSW8T9wfV+rX+
lk4GnoSmKBMXb5QAsrFcjjE6NdewTgHY8VLDqnTmPpGaYzYTKqYyTjY/coHRgokH/cqmY5BDbQEw
2240iIIZ1UFovDAHdhWpe5DxUzaUh3WKJZpMfqjlm6y/TIEJckEzwSqpdISCQa/pzN88ZRhp7qbx
aLO/mrKsdCk2kfFtxDn6N3oA6H2nvZyQUIj6MJ2u7fhlgmFoMbfbuGx6dHuhgTNHquArlcgJLaYh
hCCbpoCNJECDEByZT4HY32NreuU+lcnHmHDvLhvLeDX5IdD88MztVblW/LxIdgGwTJD/w5ElS6zi
ymak73ooBmOvdStsPggOvAVPXTfbWkM0S2Fia+IGULqI8W50jZ48m5C/aNK+G+mvomdH4pfRYV4N
ifMn+zYjN+RfLX2ky47RhbgVhZxptKr9jjkYkCvhXmz9udsyWezD4X1sMKJMCmLqCROKQpnpaTHK
Iw2PXEag8L34rahvFldzPz71O9eEUdjyfOfiU6XyrLOmXnqcTHqGt1PgAaiTl1BHVl0BVjLnjtCx
KuTK1N66YZ82Rwnrkrk3yvZPUBml0l96zTfzuaj7Q1d8NurREyVcRHy0X4m57+fPXn8PGP7km9Xc
phmvp2mXwVmdP1XpZppnnBN6fijRCmTzuQq/1PI3G8lBML77Dsv912S8EpW/WVo4m+LKJzWfLzH3
PQpvdbqM81bPfOk37T19PJJ7mBPe25FIW6JxGG6iconyez3v+vyAUxtnhKgdcsxpGlyRrHmR+gzz
vRjLFzonQCwc1n7glxbAQlRNnlDuYRN72a8lHTkgkEa7RcC+tG4t5gUjhQXxpR/l5qDl96K7qD06
kbdeuSTKmWdb0b7RG4hcEuL8SSSAVr/oBgceYP0pBSaM1u8ifcykHS+7on5vgq2OscgKnyk0vfll
NTCoX4hXwIMyzolQvIjLRSz/SdpPW/4WzF7zuQe1E77a8D003zPjp9K5otlCmq3J2Me0psZvhfIT
AMxr8u8Idt9SvVAPsb3wuXWS8hLzeoTk1wjha9o/E/PZYqGLwHP19H3Kv5LoielemM6UkSpd8GEU
5nbiANMm6jXGR0GCCB8OnBOXUPow5jOUVtsdF/Q10/wWzq9a9qo359C85kYNv3LL5HMH+TIF6doJ
sXFEvHaWsWuXrUQQatEwAxfSttO+Tf1FJTGVsG5QsQtGKtE6AJHtggpM3c6N0ZXEv4xw2CT/GvFU
lNR8hOztpvIZtuOJ05pRLXyaBDOv4pV26jcFOm0RYC0W3ir48ZTbId7XI/FCbK3zRVquQzF9icNX
g2QiSwM7EE8y7e6SD26maxxygvwvCUg4Gd80EfrlK+k+ikg6lOvqLlMg0vNNlHhIUr06jCu7rVA5
pc0YRyebPhwqkeBLkzZEL29psHA6G2ek+EZBRoWFYzMQxXOb1dGZQU+a+2ZzGNWMk3bTg5udFT4J
AiBKPSxfY7Kn5uGjqcEsOc9epTpzTZoAR0xR11piN4xKhzgSG+Uh+4r+ThI6WHX+kpckeTZN6PUt
8ka0aNdA6PBYmz2uJNUIfDmVEjulaADYkFgGwUIcsIx0JkIgrNtmWeP/lud/nZRRqqHLzO8EGcw/
qtlzfK7ZumAhg7yh/jMGCh5IxhUjSKzSDCAcBt67WSOK2e/Lax28qcKRM0DMD1WGaOleBNtCvQbx
i5J+x/QmT76SnLWQDzvPTPjgak6LG1Gakegb7TM179kASDPeCe+mCWoc+34n1+oaSHGOq8q40sEc
IhnvdyVYSDAdp0Lf1pATfd2QiZrwWAyErNd2UheOWXMeZjwYiFRwPFJfrB6rQFHduQOulQOusCEF
CA8N+VAEwk7ogBGz9yWq4vcw5R3q4fFsmEdMciA03Kk5iCj2qCJsPCMNnbJivUbApjpdz8KIvB+L
qkf46yi+jtahEHYKeidnxFnJcscHhKTRCfpU0NR49SqxuGfgAFoh1o7Ut3cBGQKIjfWJkXdRPxGl
WSSoRJ95scowAnAMMjhmcpqMvN2iIEmZm0JBg5oSnmpzD9MFbVHzEmTp6xpEnt1l2cqAsntPDhqC
VfvtLFd2gH9f/Jx6hu8JMRcORmTjOtVNJc7TTcqf1DF/i3/xwLiDQVJ/HW/twN7bKvvAED+tCbtG
UBKPr7cfMX+1lmvnPou3cggcO6H/QKla5eOv0uFHUk5Kc0GH6AtU7uTpTlNltPrGj9JxULAwHBsJ
vxC3WCYzmTNJoOsLteqb1QVACs1SO4RfkUnmBBWdV1kxPR0Aox9+dT55csRSEwlBvMO78GGmKaBG
wMqWvA4mwdlFgbvlV1n0jzLgBKh6VdkI/UtF2kezdIhFquRQDDfFeA7Gk9jXxLwUGaWiE67rQj91
mOtNTbzBTF6GHHRJfR9DGU5S97up7SEoQuZhPHvigPtHHye8swj0NrIvLkToL7G8i9V+R9GHu/L6
al8iPWIwituTXq8p0bL8L27Lb7MNd0VfH+o2gJoX65spYT6qE3IT4oPKm5oKLRoJ0r6RFQxZeWHo
PIdNbw/G8NNFie0YqSNjaMlBZkBsFNHa86NkgfCDJ5Z6GD7gudYiC+rbTdHNiVMra9hUfm0ovtio
I+DHYBEu1PHPWvFLW/PhLGcsJfyxtuKAbayNwfSENRD1UPkpNtWboW+LTnUXeU3W5lbVoQhBPGk+
QcFY5phRlmpvoEJpJulYEqcQWrkX84u8RB9BjcUGLgp6QrqUBVHWGlxa6AAz9aEnEnN8u8FdXvGQ
da96rTuxUfujOF7rdnjQG7LnmTXRiOASy+r37hV1/MWq+6129BSIU/K3/QafrgXNeRBndvNdBcTB
0hG148Yp+6+R1Wgydnz8YV4mL+nIU4hT2D8ETURrImovpe0SN6+oxCc7Z/2XuXCIlcMpGc0fVH5R
4/2npwH5AmCA2V+QsYyinhTW6J02eR8KYsZiavowuW0WpEC6Dq7Lr7b+LkIsDQk8hrbcSV24K8JN
jsgdnwPuZOqqyOVBMNVQAMIeTu8LlxkTN16Pjgm0JWtMiu5Z+gnMI1SnRP5T+JRXbDWEDm0iJAEW
nwMGQex2g/EtrVNJPDh50TnWWHM8df6CHlEbLGfVGObJpWvxmvKBDufPUK7dBelF1e0khX6rWPOj
mStpMbPvIB+9NGF6jAhPR5ROL/TCk9pP2r9VTyfH6k+Lnmombk2Kxh8s7MAczmxMd+K68V+VhxmR
JF96/f+5deWo2uVQOETT2CnWynYWXss6+Z4y8TXkjtR5iIz2pjZsf7rKpiMr3S/Z7ImFGkCAubZ4
SmZeHtIW7JlDKeKT1i/pLZrhnaz8WmJOQIz4KrSa5lqxda4CcJLZLeX4gAX3GpWo9FKgtNoLgqtc
XqvpbWScUpS/9pmPXzpxc4ryrLO3wfgBs+Nclf/61mP/iAtnmQ+LxRi2vKmyDy8nSIyrn3W2tdqt
J5Z/QreflrNaPRX5yegH+femJAQbdcpe5rQMW90ROGWzv3n8XPgNE5Nw6mV9BBkmvKoFlbfafJ2K
7j1gts0iNqUy+a6S9CCUL4XVofQwEWEqJFulb0tDFEmCcojSt9CRDcoexJxnvbEi0wtb/lu/XKp2
m5TKu55GOLOwowJE9cQopi3yEVB9mR6XpXiZimaPG1YN4N0NtfUKbKTdGsrVxgA4zOTG8FijyqAc
OZwwk0YwsEjMVLTYMOChaIs8AXKD4mFimeik4BGND0OJniKHptTMdsibrehAq+Z0GWrrVWP3TZL2
q1lXctRuetUQI5SS12XqwZOANnmj6MGbJXafehNv6QUppkfS+zmRHiZzhswZnPO2rkfW0rrrZ4lx
IK9hhUp+ViobtrVBct1IsUAgn4oYIS2/OsKG6E3Yyfx+VK3G9ivCYB8kW1dDZzYJl1oe83DvQAYR
MqCbgCHgtQCCiOZD1cku8TCs3NJJlRuPfJ6bpKDUWfQToec/PWvXuhHonJ9W0LwUs4IZ3I6MbbGA
SWVMF+P/OEScEn/017rmPSGofTnKh+xUHxYBcps3uDjCbxytAwlrp7WTZJTW2/Snq0uB+Sp/k1Lx
2RJA2Rbae8tvxob1KzfKmfYyJ6+tbwV9ZxDXl7DAXa1Bmaby12SiY5ETEOHOa+rxLQ+QgRUAwnW3
SWHigwaNdBk1Pj6tlbFYeuKjUGNgXaTVeLNw3JsqtlauElTSwS/qB1dDFjLAjpdsKwAdXI5I5HVA
lV46NiMKrDRGjRhb3Czjp6H8tPk/TEqbnPo2At1dgAJ/RR3CAAVvg1INJATCpBxzuAmIm1Ygvcpy
47H0B6gii+szjJGjGS/WUBo85sRlbssMwzMrUcbVQNrsJrKiJxLq37nnr2UMuracKrzpZhvbeTnC
8FuEXFHarQNVJeEplgMPO6tfzPWOBGoaanio0m2QdaTL/SPGn/2bXIgcPlC8KMt0aLhr9OWjWC3e
Pw3K1Ur7oZ8kVVrXUJgU6IPpOvzcYBQS0i/yY04DGO/Ebtgre0lKfXMMvJGoMzH7p5dvc8dhoNpW
ZMAFPjP1GkeXmEtwrUuQOpBWvv+hPi1sJ58VFXalJrRAQhPmP/MdCQP9IuuaBKVvSaBJmH5t/sNu
QohrDMfnpbzlzD4C2pLdJB3i7mBZT6kEaxA5YkfA6HCvJH4jYBU+mXBiyY0ZBPgt2KsYOskcd4OC
xmEyl9JoVa2jTkxRnRY0LrFMAdaIxV+EeJomrQ7HU4T4AGjDRZoAfQaIz5knKejuPCrVC16caS8l
fpUeFAQ8C9dMVMj87jv+OaOBuQvy94LsW4J3ufLiYjMmRLXG6kcMYQBgVH5owb4kQkIGh8Zx6KBP
rZqXRXbWzknpNGnPuf3lHeaqueXjXZV2SK+MxWswCpInQzWLcZjJxqhPq/zEqUoMmA+irwzQCOEY
NAbxJTrkEpdgoxGvBrGBUVPtZFsYlL0lLxdVHx2LXCPT15jhYURqdAAg+sq7QjwREemsJfxoxSs9
YYLJMcVLKCI8570d23NabFURrdd2QQo3YCXdrH8eEJSXdr6qxXnI7OYdkmPM/QrV+DoH0IPk9ASz
BMxU69jUqT91e9QJUrRO3CcLPH8TH0vRF9eQt9uIsDMoJs6So/YiGc/1L88FuI3JII2vc9ZhOB6q
Ex47l2gTW0V4bSXfc/xijXv1PsXptbeqq96Yf0IJp5LBI+oqP6wqa1ejSv7qbnI146lZv1P70WIZ
zkexcKfOoIhh+EkgNojsIwIFa281zf9SDDAcMEEL2k4A3yhus6zkhxZNhgCFagy41pz2pq+0po+T
W5FUIVtalK2z0FdaZMXOM2HYA1JXBESQYl7Cl4B2mCy6fDo0RIOTZX3SdnAYOkQqp6kiMoHrTZTw
sd67zu/qnTjdCSI7Wu0lZqlXg4OgH1XL+RV0PrdOMVGV6c0i4QXEKZJYWv1kgKE1UBY+fRAsXX2X
6vdYfS95cZFwcFKL+U/bI3IFfzSi9Eq9JbJRg88ZA9bgDfXGxP0+89Uaggm7c9GYzX2WUcCUQ/E+
GwQ/jOJPPxODZ7JyqcKIWKY/I1Eo2pcw/RaTn2r0dFM60L34rQfDXyY321DSPHMubQ0JM9huQ06S
yVxrLODig3SpzekpBAHP/LfKlTilwsYx0GCKEpkMTN4qw29c8RQ2Oa4o44OwVUjrcDyUef7SydIp
a2l/UDKTDCwNaRGPDPVGOfReHMrlvtJNQl9jgCwxaE41OcG2Pg//JGimsb/PVviuaUDKQelX4wDT
0kSU2DRvYWMCzXpFci+Ng2DBEPNfOH24ArO/XPXCInZKOucMkbO4xYatOkmDKC7+FMRoM2T3dPwJ
lFOk3EfrWnM4hgrpATVhOdCE4egTxer2DBhwT/8PwhlAfI5DmFIuZS5Qm3afQQIFoUey3Q7oPpLq
Hz7rr3CaWLTWTikSYpMdc1sg7nMdEzM6U4gnC8icIWsZlENU9mccmvt+EsAC7iIG5KpLaCJB4acn
bjRbr0IpctwYLuPnQSHZ1NLYjSyJCFwYHYd7UjPMUxnl1ykNr6XEj9yqLGnSXq38aMAEaMyDPdEf
OfQkM5EnIEm/isAYMESwKcxGzlxG+l6rdP1oVVjichlRjZk5yA9TMlv41IWrZEOQ0cSZSg+RxIep
RJZvkMKkioDnGdaRBFs3UoZkV4mHGnpjyGO/oAauLPhqpFGrMeM+LDdiF+L8VqMYzpCY8Kiy+E2m
5F3CpqjP004K4aU5WUaYUpqv8LePaFPwCnFgydXPBCodcX4lSbYvseeA8UgQLhryT52FeUXOLe5I
VKdARMNbZeSn9cXLQLBB0x0T5/XI8swlN486ADAzQ8rRNRPyY6yK7Q5AKWKcCZZlL4oQ1RzBJs/C
GFa7tPAH5Y96Gc4f6C1aUi8RMOHIStSpAt9e7s8E7i0DkFAoPsJguqsmUYMBA0JOgGHMMFMh4iq0
hXm33YzBm7ZGgIoGSxe7XVtVz2Ik4MCQLr3UUGmlbWUibGa655xYKJ85P307YNVRBH8cDHsg51I0
KHnrFE9nWmpyslEpjuVGC4u/XvpYOYtU+hiXnRHdQwnJh5keg7yh5RHle0VyXCqciwCQW3aHZLkp
+vBaE16gIHIwrTNh1ker6fdhm3zEfb3lksZwbBv0l9EG7avDcDBa9HukA4oMPyb9ZpE0bXImLtV6
TAxhunUu62c2vynlpa2fzFlShPpSsOvR2CR8cNNdfMelKC+f1nLOlVvKU2IuF012UlIYLWTlp4S3
t2ROQySxVyXKvdgLN80vAkc+d/Bi+rAbTM8klvIEZf1RBP7cWHao+OH/kkDF6XbCT9K53K9p3R7U
7misGQwkEbPJoMEgPjv5EsVLIJ1K06mWR/SLLpsjm6bHDZ8boj6eJj1XfI84n2xubf0Nn6Itof66
Wgx2xPeAeFGyVOubxF4HtXpjbFCuUD0c1uf+i5+DKEwnwKFoM+cYywMWqyRN7hbEPX3FyFrq5BIj
LBiF9EJINbM+MXB+FKtvet4fjKq89jJLQMxjp04CDv+1wOwRFdN2VBtiTIZxuxjzkbDOP62mIyZr
Ei+Y5kNQKLndTDLAAg90a3BjmhZJEVI23a0se08FEqnFek+DzmoAEfmkkJIZq13uN4EG8oyFVqNv
biONBspPjj1P0OJvaykPSZIivZ3GBBkPAykZMYIs+wIwF7yU7td6wqw7kpgUkKFrDxphikoTVYwE
q5S3wAlrUU0rYcOf5w7X4r2DeO76XacfJ/ncYi7IRnxZJZfEFPylxdhvdLdpL8CbttgRXwk+2Nf1
1gBExrYEHIQ4b5xOKvMjyd12J14N8ax0O31xY+Hc1td8FQVyEOhEGBqTl4YeuoINHjb6xuPmUDMm
MD/Qm6kFhMlZHkfY3kkI+iUTm6ARcZ9Ey06E4h/Cuzxg4VFFR1CGZ9DdzTk/zihaJgjlsFFImodC
DDRCiph/uy9J+5YWcV+JuNbG7CRkhE+l2t3IMCFw/J8QdegVsEk+/CIjKzG4jRC/LGQsIGj91kzK
7hpDdC7D20R4XoqqNUWVKXT5U9HNU6E1roqKIm/Y5clrsuJX82YYu2W51gTbmN+IMLf5vM2xkUuU
nCXxM1+XSawOTNxOvL4Uok4OBHsR7B9VXTLwNACgSOpWwNGVt0iCu8GJgeNpBfem7tRqxDJagknR
U2mZG1SHeHNFfdurwVGVTfJfItoj0w0F4ozf57ISv2axfxNq3lUq0r9CHhReNhRAkk1A1w8pyAjk
OrJG1JdKBSxWCQVW5q1JoeuG7Cd49BTOOVUBA1cFRJKjYkrcemhOBabNlABlJKkArPGMc20jvaFZ
THkHwNrxDxJUC1sS/8fReS23bmVB9ItQhRxeGUAwJzG+oCTxCjlnfL0XXOWZsT0OVyRwzg7dq9e9
dTGsC4jeVkA9SL7ksn0qyrL6iy48ja5+GqQn+cKeuIRu1dcrE3tRqVyS0iaI0cCH4jAZyvOLHCMr
xXzK3bZmikHNxHqA0c3Yzg0o4fwW2MKjbbFMYtheFNWhDU4RksMG8d1v09xkIq7zA58NRhUSFyyF
Plpb5PWj1dZ6f5YZZZBFsax4mi3s6NwtEYKlfmmmC1y2asdEexUWL0/I56aJY8aSZ3YunWr3O/P2
In8dM7nqjZSoLt6eumcvZboPRGHcRngmv7wEQvhNAChKIgeX7XVUempKyQnkTRJdEU1M6xDlXeBl
zhG2fzp5g/c7Td4Itr1sFUWPCFZ5iSTtUo1AytHJWsum5GqfySmTteClI0k03C9BeKEuRBUQ+tuq
R1n3b/DkraaOCyI7cBHMcOoydspojfGnlV/aTiNfSCGOLiqZ29rdJX+5/TcfVl8+2SQtcqgxYXGO
CbGWHElDvf2bVtewXJaiLY9L/AvRuA/d4JTT0rY6YMmpK3A6fADs/FY1wyhf2GP+kwj2FOWjN1x0
IgTYvvhPmKgMJCb906bmhpcYtmTwnAqKTsZzO5jr8L6uCHw0UiWfNj91yemNtJVkFnaWYI88ij75
LBuLknDuhA7CDnOc5NVOejTnKls1PvPsZiaWduSSq7hisAhLj3woZZEAfwbTd7IF+l7MHFgW8NfU
ay6qRU+fBavJ3Qb4nzlZkewgACiDWY4Qp7apdBP+oIHKi4zIXSnqfOTcxCnB8cf+Cwc9XffQLz3g
aS7n3F+VcZiSd/vUIQ3lErP7Za84HV408ZN2VAA/BBzGLmMd7l83kc79whUrTPBbyuKXrnknEj8f
mu5IqYLpu5iP2OSnEVodvsfhWZr+sglKR5aRhxZLDzeSaRBQsR/0YaEqpOy61har4EqXXNss7omC
gPELSAMDV3K87ckT8OI6Rog9SYXSgyFddRrBaVnmMli1EtbI+q3EgqgXn0Ja58OnCpSVom+I2VnE
YM1Cil1PfNNIzcgWZPF6SqvYtkf9iJi/Tb/Irq6GLxPROIsz48golFGa9Kuzla+ZyXveSI9ixi+l
YNRd+Wwo6pot8Z+EsKT3F2bzMyA3qCVoY8W9w5SgDOxrQn8lJhao8hpVNVTpafokEjqLCc6PmMPK
s5DD2mIZXxlPpFAJ3qDETtE2h+1KCUb6EqAFU0oLEBcHyZ+Rv6vA4ixw6uFQENTgzxeiscjVv0xn
bl5naFXAFtQaE4EtAapzYl1glJSrQisXMR8XxSncWG1GOaxUG+OVJKsidPRsyjfNWUFSiGQsIPHS
xVNL31TtD77ycV1U0Sro+r/Y5YcdHJx6hQBS8V+uzdP21UNtRcRDQyICMmTQ/Avd+dJF0IDYKd6Y
SR9VnAaHqOcsIXYDKSaYNzUoILZG0clX2tPIklAST6a/V6JbQuHXcEErfU+GxMdAEUETnvOeW7eS
MUy3pW3pUZ2/GtozcVhrjDU7+UgAFPMKYk67TYs6NHl5wxI9g1nuMFsa3YZGhcm/yD9ZUlC/fDE3
MuW1ZrIvO8j9kRtSFVeBtAliBmPSn8UjaIaO0HOwb7sBTw4iP4exSJ8ehe6qas/EZ4asLttygfiI
SX82rmPJTnyYDAdD+cTqX55DY8qP+QROpN1TVH0uaHeLyoO4SKaGHiIk6kjlFVfPmj8KNcJBHZlS
GG+ONcAYcDrPNvK1SVpBmcy9fFu0SOVXbYVKbTUYJ8Zr3Msmdi1vrniXqWFV+Jm7d+/fBP/Nnp8x
hBzvNbK7/6EG5HyLs7kpO7SaGfTQdJ2GdFa7UD+hsPCtYxA8Aq44/BdaGX+K1iN3F1ucQAjUISz2
orsckj/0emCqLOoqlhkC7+szVu9QX5GYDMq5HA8sohkJ7F3GOO4euy3LBubO0yRbWqJy7YV1WFHa
P7RsL7MMba+Bfk5gchK2rP4K8q6ByTDyLq7FtwI4sAPcucn7lcQX4C759TDxRueD2ElznbAFIrG7
Ez5qCatB3RfhlQyPORiElg1IWLwVrvmaSwhKeAO/5VvKeQo+kbYp+6fXHw38vDiNWhOP8L6LNkRj
mOxtscVSe9Te3SjXHOst1TMNC70MJd1MJcOHQ30Ra0sYFTwBC+xE2OtDkUX3SkTdSvkjbcTh0qeX
Pv7R84cXlMukASTg4IIodYcM2XI4dejP4KLy0ZEv4EFtWWndxrQQsvCrba+xuVK6a9Le0HbC5DgX
re1qq6ZYhi00r5XnLoY639N2RMBl1zqxQDUX8lrPDkn6L9R/UrC68lqWnTTfW8bRUmh46ZuQuC5z
Gm7iLqwtbWNRrFrfIfi91Ot9nPslin80DDl+OsusfmDx2tGdkSTAVkWew4xrn9ITXVCDGPsPcp7v
LdlnGEAzlDlbVBVQ07fHPPe7JS5DWnQI7R5kUU203zT6YQ6spusqeiIiaKMDJLjAt63sTE/r+bZr
nCsNbCyIK0vgmSf55FBHHKIV5UdW/ITu3m3fPSWpLm5YwirqqSRJoFlRYi/qzEbXWCfHxn0gRM3N
77ZY8+I3yloGLynZZnUStbfSnS3M3m8P/aJAkbWLsxs6AbweOJqPqG6x2OLOHmUDM7p1x8uLgonV
FwPKalz4tEyllpcMToJ9VgbvEDWZnz8NfZynDe9LqXLF0aT11qzjYuiM1ulafUWyOdsKKjyrpVEP
lmZeOAXPBJvLnkVkkjkS7yutJMwuCGPkBpedU2ENwdNGq8fgfahYk8RyOs4D2fuWiVxZpkQXE4tV
PVN4dZT1LkI9gYHcYFrS1rPqcxMm2TYLNJgGBPZgqZIZC+Nj77Smn9gAHorQ7lqr8Dxrj4fHfMn9
yFF3wV45Jyxa1Qbo/OTQdWAvC3J1CA+A6jUvaV1GE5cbI508QIU/hE7FPibE+MdU0mrEjeYDaPex
sFaJv5r+cW0pse6APWgM5LrjnqidUPZemsXENR0hGhFszdASdWmstJMysID+QvtAJAM3OMStIguW
htE7aoOfknVhvnP7f7lk2IXO0r5quEqBUZBBvK41vpCdiN9uN9CUwPCU0X4GSc04AZVX9ZSY4WLO
8gIk9QwPEy4DxkrUlOOMNXCtXETx7I2OwBbaiCGk18gxXCIDUNASbBRrPwrXDsAC+reMqxpNDySb
gGO6I38pWGfQQAupZFrzUEBvKIwBIT9b4Pk4NnnkjfoYRQxQLYzlP2KvL9TqNx3hS4wnGMvIDEUq
6ubl+58oQY5eHzJ0Wm3WzDLe+c7cpqqAWqw+diHumcg2BAUl0apGG2ea8PyQ9TfJUkIMpqW7WrYL
AjzC8elRP/QJ+uR9oL715hNoG6sKl0lAF9mMKvNcvmTjH0h3LUJxyGIb8z9yuf2gvS3uVo0YRAL5
aELAA0Q6Jq6Y7yaet3l4MS13p7eysU0tX6FGHjVkNc8uNzte+pXIk39zR4t1Z3AyAOcKezYrWs1z
e+u9H4EHx9xTh3r+GnnxXoeZKUtY8mii8EwZF11At0TauN68PZ9tFbIys0IvVrECuiqI9rKUQcUM
x1nfrHBnQoRMNfQ9W3lwKATYNg3hWvNWUvNsmRxTRFPLuPksaI3ZAMtaY5c2mvs+vtBXIb9nY+T1
IxEg++nZq9OX3jK2lf4RdUQW7r3Sz1CRlbCf04nJFd4x6V83vliPsqLbC3zuCbNi5VolVHtcGIl4
M4R/ospwLzOoK3kT7trXgP5rUoHnvP+CiHku7taM97ZRLa3I+nB6kwwlH7RsvcRbqksr2pUu2AuM
1rh5LIYIfE1+cYxJFYmnEcGRM3Hs9HkX1gSflPb0MJoC175Jz3T0zVfUb1S+fP8jovzljwdgSQYQ
BgG9L3/bpGAJGiSf1cLoxGVddF8G0AqbWrY3HdyRaV4hpz9iqDOFE188BlfScma1sHHzE7MCPXnk
9dWSPEfzX279btRZw/eH+AfHGIy6UaMBAeSuX0b/Yha2gqyIQl+wNh5lF9CaWtZpphem+NLYFCmf
JP/N+TSNbD8OBz6BRrcTTkfkh2axK4UvqT7jnE3SqwiWLKXzV53M+2dpRzP7NoH3wGYyiQhIyGGJ
T8AjQLk3Ss6sYdcB+WaCO+OboLlouISgIcjO9OuomMkGTEyz/NEPT1H6ZrheNuy9UL4lUAz0345N
vJJ9aWzGpL6ew0I6jP5JrSb4Bg9U/Jel9z6yS9YZnkughk8iYPQAdT/L/ZX0RRxpusOy4cFFsvYs
h/T6No2IWv/Gnyr9BZIDtPv9tzY8QK1QrY6JSKUDdKTeo5hF8Qek49Q0PxorTOmJYVF2l+RIzrNv
GQf5TPmlWPMpYEr+k8Ez9vAT/G/sHwRsig4NlYti9NCcDRiumOvvOrxcmCOYH2qF5of9J6/QaBfn
4tzcvTvpFdXGO4RfFDvSp0FYhlMnBtq/DhFoEH3wlzjJBl8x7xKSMF2bxmnumwZ0ERF/3C7QbW+Q
l/r1Mt8t/LVwlP9KMqnIqJdW3V819TlrY5JD4XZfF8qm/+rRVSPTR1iLO3buUeA6+VfDeBFQO2r5
szjgt6VdhwzFMhaWCvOdGQPKI0Kt3YJJrFMu8nW8yxfDnP6XmVLk8MU2dLnqvVtFTnxq9i0yuXly
L77xfz+8P+Kq4A4RzImBI7qMtrovSyeDsaaAv1hZUP8MW0DSv0+uoPFbySYYFBQoIORo2dBbYhqi
iGBsFwgr3lI+fCt2hHwrqzssBDm59hcAse+IHKcF76rhrTKTWcOdZMwU1nx3ln8wQ7Bl0m0Cg+z+
yE2r5PvxOZXPBhADeBRQRjHy23xNIqeLlBwnFRbLCSZome39BjTXILFYCS6tvzlWnAQDZTs5vXqk
ZB2jMFLLmTOvsX8I3ROQOB/zyw+2SXP3AyCiG6396rB7Kh4UjPAnTjvPIRluoeVSOdszcOKjlP8B
GOSKi7Z2dZeutGosUANjETABdsMrb7Aq3qx+Q1M6fge/1TWFx2fMKveEejdPb1pyZO1mqUuLx9Nd
qO2CI0BCVG4sc2Z2ho7AY86ggk0N1Z1PuGW9Kss1NikyMFjP58+R0923iTbClshUlr93/C0ip6Sf
Fv+M2RGY0Qp03Cn8GrJDvhiFFcOf7o9NPZM5d9PuhmXArxy7tJ9eonRd9yvhA5eODqXGYx2sPbSj
lEnDNHHD0fKC7jpPDqysPjhpqztPrrUzlwyFSAApwjUtktJfdQ+Bw9oabEzcuAIR0ehEqnF+qWBt
WB3PAAHbSDnowjEc8/MH2QmzqIAUqmS2WT4rhLVTsbmi4su9dYA6UwL8t6ZUinIgP0savQoAsLQN
u30obQegIvKGWneCtzX7ut0jhi6bl6u91WxjeU6tHGhJhkv0yN/yDw2+94ifyrE7qxdWZMxQcW2S
JpvMFtaJLV5tXuEEzYvayDkhEIWUgoFeeym/+TxaO1uycmuhTih4qfbKmpDEnqytgAZ7Hv/zaEwY
uAK1pGg4eIiZMC3Ps+1iUin8aJ/hzJxWZr+AYm9VbbOf6kd4uVumKvXsVgjAYwhT4Ej0hWE+pFK6
9PVmXxpolArSG9AIUMgNJ+6CYfifTkTi2KhsvU974A1d/oHbAZ69UJlBWTo/kZHq6Me5e/7/HaFI
Mb/76FZHGvdxhLUS6MENTZWCuV//Ntln7Nw6+c24x7SgF9e97vvzgfE3Ek+QayqPfhh6W09gFNzF
xdXgRY28PNt1g3bIpjkIqRp8y6KKCEe5J2V5kqlDAfM1fwICFwRCKY8w33QypZ/FCqIP2W/Olj5x
Hvo6WgkdlfmoaZfiq1AVyfYUNqwSOI6o8OgDFCAXHusXK6jUQyEJH+TJaxJFNgJzPV+6N+k9q91Z
zppFQCSeVkBcxhpmQYr25b2QWblUP6UafGsIO0zs0spfW5hzcy+h9hwrxyvGZZm8s/KUa/caDo95
SKxryrUidXfmWqXxS7QHQS7KeKjSf1ETIYLfKS7TQgpT1UZXKDHccGHgmpBF7kN2at2jWd5jwymH
6ZWoRd6tjqFOxeTWUf0rs4sBRkWu0YDtGgOBPIPGxAJYvTbItOixv9cXthJadBvqywCLwY5xC/KP
Fx466013WtxQw0f1b85IrTETpHtM2uIrccIUaDsNUprM10dsIl8afQjV2OhBxWDfkSI06AlI0It7
yZQq31Yty1cDa9EeLRVHJLYYYep9zIc1iSPpvrQ6XaaU+VV+avsT4FhG4KhaTBD9LcEdW+zQrJB2
xA8jip9yMsALYBTRb/m4I6fT1LkNEBmDnizwDqsB7hXGTdbX2OjUYwwXyLFA5ztvNGlWRFNaGMJQ
/8oONIj+tYzU+P8IX7GreWMJt1CCegO36CVJk8Nb186wOTpgKNmLMTku+o4giP6dmQcUKroOmGvL
kKsyH4qxC0hMuejEaMVnLTxZ41OXll4vtPMuBaxyY+J5b6leGus6UWcSwulWZFL8UTSXbGeyVdog
yQGQYtf9o/EpJqSX4N/4Vykdr8ANQw5JV+kM2RHSuaa0OSKHd8KRWls35ltK/IY+2bN/6eaiaQ/N
36Bu+bvRp5r+A5ENjzXzKARLorcPsV/yN+PMZ0jCKDAN37A1imQtBAdNWNNPDQXpx3YRb0pgsNhQ
hmXuHr3uBrTOdR8Sql728ugVUKzfkyHYNi0IUmRUjfk0kegFZPVq3o8LI0jrtiZjNKIQPcWpmxmg
nkNYH+X27pHvq0lXgTO/leFnxDR/C4PRHbPPEDXrpAHswMny5kBgr+ltyrMnf8nDnlpBZbXY3nQc
1IK5boUNcrZ8kqPCMwC1Ay5IOkT4faTozU+K600Nr211NJJdJOzQyqcSmoptNH5hlCQbSBWY5c9h
raMmwxdGHte68veZcobP11ZnclnFbs1AuDm0EkeDtiYLCE1F2Z4i4d6vyXetfVyPy44fZbAXjG4S
DjV+WrxyKWokd6nRH1fpX9w9ROvhamcuKq4z3IXbotw1gDEEeK1QaJhdAccgkcMPLxUj1mCZ/kIL
qvJ5a64YTi/NHpM138/VahgfYsjlMKGRnMPoQDAXorEiOU9eYKCG4MM6vQIiOaIUP7jJPhh3fEJz
DOmULJb6U+HgS9dDBq70kMvrvmAuPAv30wB1I6MI4E5PgbYvk3yDDsRFtz1qMB1WkyxUrhsil4/8
NVNOg/Kho+rbjRl8Ouw9vRO0r8b7pMKWmIJWP476G9IFNFQwJ6h3mRzbAdoi0LvRq8IJv5mG1eA5
oh2rnwSoSX/lFcMPlgszD3O2da2JuqJHYktBm+N987D74gkNpWU4Zgd2ccsnJ47M++xi/FJb0ke2
0EqE/MW8hteCqoPpnSwsycA10ELNLIaK3018EtS1FZ+jYofXlmWaLYkHRrcYhdWV4EH/IFL6byzP
lbQ3tGUK8zHfIrLRpc1icpqgGiddEs4dxZo+Hv1yb648ce8ai6pdWERDUOk08bYHhos9S7VDfSfA
BiSkSlrow/QTedkJTocsv/gRRvnE+1YK31m8NmrkIc08BIKEoYZDIoGS0tUnlQxhPJ0b7FacJWq1
K9ob89tqoGygET/6jaOYTM53NQYwWqEig6C+ZtZeBS9LJMZig0leTrFTbRhHxeEOKfp8JFTCYlp7
5aAPomtDUcHQIXGfcEBSmXkEgLS5qSOKW06T9opu2OHK5Vl0ww1SLN45Vzxi6goA+uEnhyOgz4gE
p5Bb+EwdQ1JJ1E+HiCw3HAQpYuTUTwX3Mutd9Q/KUzMsSU6eq+lSG+wBp2+mb13mDArEYhguHK6I
muNpKjHSoTWI2QNxb6aHqekjOhtxsLYcQcF5z8jYesEcnlkPTcddmdJaDSbQivXTfdPi0CoWqBpe
8JQSgm7NJbQsEX8CzkzUqV7koL3RUGSJnNP8mxBvxjblpPKhrgN622a2iHSv3FqFIyF2862LXp00
fenGK0rR2KIOt9FPcQ/3AUX4CpGEry/TaEdoTafPRB8VCwuOfUPxJy4k1DExnRkiISgfBJQFwtwz
3/2/EI+VRgyU920ijQjIPJqPGi4URHm7BdcOagbXIPUJFPsci9S8Gj+jiT5ezrdulGT7PPYQDhjs
/LLhW61/bPZoDJ/R91ibJDuBeiSDEbt8PUPvr9888Ry47sIXemfj+wR+Ap/YciFV+a/OTjGgbdJq
DEncvfzymX4POVIjhx0Dowm/VALIai0ue02CITQXq+8KtW631ND18FvNmIiV7JKiNjAvbuvO8JPl
XwZgWvoncV9fY+4td1XFD5Pkw/ER4DkLVsbOop3Rx4sIwUgSWNH0jBwlC0NvFbDd8TFz7yr9K6KN
UNs5ZYI3lAwAUCRslfqa6QcT/VzOd98zB21CZa2hhscWmzPYDCipx2AdQgztLIvxy59dfzJln0uX
cviM3cevD4r8HZovL4zBDL971tC5AgwoZq/zK4l4VN+elCxF1sOidDS8XY/OLZRdBPINfFvaXppJ
VKX8GjqDPKLUcpIM6St9Rx9BlU1xhtMLpA3NnQ+7YvgW5IsFo8p/STztcfrGgYWWy4IyylhIBilQ
9HN3AmbROJbsLgSmRxPivEQw5IN4R+O1VCVvIarqgpJ4jqZ2Ro0BQbdNjWoh5veOArBpv0dC2ro8
uoto3cpx0ukwSGHgyparQLrJRqgufC7FXUoUl2CQDIUHsijuRGQogTgvLcY0X3r/XXUX+O3pMGFo
FlWFPwoGJUtTbby6wikXD2X9rLiiGYkhJE/naG45V/g8kKhgiiKHF1cb0zLxREHGf0uWozNELLQz
BaxZfBvlYxxgSQ//TBCaWa9ueyrvB3du0mtQEld8x5zzFfTxSnpK9bUc/pLkV+YknFQyskUqMCOd
V6uOG0VxKp8L11fmMZEfGrvwCp+AqRNTZyv1DP2upJD4ch95KWQv33QoPYT6X0/H68Lq4tFpw2MD
nTNBBZ8zYZHdf11s7aUGOhf38KdGhJXTT+sWsWnHrKYm1R+id01zuEB46YoR4BjEJKW6qN7dxzqF
s93L92gXf1EF9jasDtf9jZSDaP4TaO99Qi/AOpbqsXW3SvIUMZsGAZNn8+Vmb6n/JS8WgfmbVxQj
w18vY5TXHnFVzy02ZVBeBvcCZ1yEaVHjpB2L6+D/TtsonhcQ/rNcteZCaG3sSLYuBZqTho+z/wAQ
Li46yyUVv2DKIz8ggg7l3069dijC2upLgYglsS/PkVX4xgpSh1hRJXeHHmporR+T2ImFvSKfdLIT
49/W9xcJhvC4hgmOLBBYRW7XGkYLi+BG5i6m6biRMAtRcVM2iQrt6ODRy+H/xM2NqQg1AF4lECx8
CwZMkhK7rbouIzJPoXzAHA13I8Xx2H571drQbHR5OaV74P6rlWyeuITqmTxKBTZsCaFOsBLKnQzz
SemA3+kHEUmw7LWOGkZ2IYDjrUlgL4t5Vysrbj2WzClo1BSVguuf7Qi5NLTBcJek28G6hrDqs2ca
Q6D2YBvtxmGdNXsDPjETkgHnRkRDxhcyQXXH/j50jPhiHo3T9EwENNl+3S9KMMCAFIYiXbTyTeL0
4DkXxJ+xIqRMQ8qC7tvq76C2XQpiZTlkP1IZLmr5Dpw+rtcmfbv+SAdEseMzqDSWNnsjgvMh8vXl
CY/Hv0G5tpBoYI/UqdPijg9cGnsmziE3YMzjIB7TScpJZ9aVytGI/ir9VshX1ShRKid7HXaRak0s
nwHBWMRuDjAdmkG4WrYbkZdG0h+yU1EfQCGzNq8XGi9Jlfw0AsLC1LMxg7Tqb8jEt6HylTReYtxF
wuBI+l/JUWZYkMhQRBNsvEwtXArh3+j+uBxifvStwzJwo49vfJPZsBYHk3kgbC7xoye/zICFaYGF
+VlOliBkN1MmHKKnoZmCp7fFgMSSVRfSSS7pAM2ft0iZ4/FnYyfUf4dJq9dal9w/NUQADxclfZXp
K2CsM74MdxNioo+IBj5XPWqWV5zYGTkc4zvE4oQ2hKCJ0t0r7MAA1zWnxncK9YuWgOOn7a6dbvco
DpRzleB++oC0TTnS/P5UGpcg3cjudSz3injwwPjCIJK6K/KSBJWOcH7zP6XHP3OTGEy51v3HNfny
4TBSE25lmHSGt80JdBzSh8Bky13A+Tlq9bJEKEti4lwBRs+6z613LjNjFwYMAvudUc1pbhg8p1Mg
rnbRmNpXBgkit75lGObA6YQYJLJK1ukUYd4yyd5muiMaSBvuWXokBbQK7nYiXEz5GuNJKrRFAWeF
xtFh+jNCOJYugCQVIllwE1gLkXU3cjzFXYmAg9pVyYiZnDPZPBVTZDd2+KXRQ4u0LWUSpBTiyq3/
oWWcQSvgA6IylhrmEEvBv1faylNpiPegsYt47VESDPB+1eJfEzgkPpjaIcjsQXdK8UZG6BhT1RIo
D1YO0bS2wDOuw92WllifG6RzWAuljWbuF5b1yQYR4c4sUSk42ePonH48lfhaRukHxwzvKnbvY8B8
TFv1CXKIsyctNJTOFhH2OOV9WwXez5fb0Bka56J7BVTYbmVuXK1Zi9JZxtRQiPIiBBsqtMx4mTk3
qMFMyRmKfy5NULcuAa1zkZrJY9rUyc0u5teQs0cUxbfWAS2q2W1J/AXhKSvoXeuD7H/0gadEe5vp
T5o8JQVDi4f5Llqh4y44/AfBm/lHKylOQlqRCEkScKnNMqHGS/0zesN8hqIr7u85vP0WCmAQG3PD
Q1xpDnPFlSDTcSPUsEU1gNcNkrr+X23se0tBjY7lfMSxsO/wkNU65EQYaW78yni0PIQh8jUkn7Wc
shnXPosxzSxp3X/z8V8HALrVdCTL35bBmzvp+RmqJ/kkSWbhb/JFoKkhIYqHRRmvpoV41zxx16Q4
BoIzk7PcPXecW0V1D3sNmAklKTqSDICfXkM03TTExfxW2MMsts7mmNKxAf5m2InlLCXdUSu/qvSE
V2Le+FgMgrUuriT/ZjQ+nkK2tdhUfB2SIdfbSIZ5P9OVr4FNVYgAP1c/EjvjBnFwXu2RREkquIyG
fw+UB0/coVjMqMqEI9uIXuLtAJ+EippEv2AeoVPU6PY0YS4JkBKYCRaIe8hpnbiLiLRMhBCYLfkl
Ymz2Oect2lofXFufMZskz2UgBb1pViJqQWzYaD8vCNymNS18C2p+dw0/bDXIFevhf2VzhTva+Mwv
Cp5sBmIwxggoI+lwA80vKiEwT5wq8mgiolOpXkwWH1MiSiPQdRLdULAFi36SGkkgjo5LE/1o7qsZ
z03/qqp3EWwSeSv350y4RDkWOlY3XG4hbDpxoqjStVbfPm1pq8N2QCqZECggQoMpjRHM99rIcYhq
wTxIVfpaKGLJJ7oZjOrMpY8kWV3V7LnafNVjx6Loy3eM9xTrxYo18j4GGCKctNbdoo33dkby1Yu2
mtsRmLpwMtV5VV4uXOYmQknvHkvmKsT+mADTQQ5F6u92RHbiaCmrh2rhWwBWbbPegGeZkaxpsDtd
euauIHWV4W8ObqarSM5tVgXiMJH5BTU41aIfzVRKsYQ6rOdirfD+6CJJLiQ5pGvPdZSwww1vRyZ4
v1mX73Sw4BSYytXzpjb0IYGGCI+Sus4Apyvjb472dyiZRSBjR2O6WKiILXIaEDl0UZN+KhHOXIjd
QuOVUAhigOIfI89dcs0S78pKw2C1icXDaI23xjfgdvT73jwCQ57hutWr9FIUTzEHAFkVG9GfrkpM
hy7FUYVOTtgS5TfLSor+9GK1iI5OffWogo/QTFUmP/CATZs1Qv9jWTgyyOIowQ491eyGSYp+hcub
BUqBSVYHBlM/0vYTxJSOSD1M61KS8IKpgZUmwprurBMuo1kyG0fsR+ZGaldh49SWE3ErUOSJP7Ns
3KTVXhi21fhSiFJEZkvuyHQ4lGjY+d2RGBgCZwXoo7xOND5ERaiXFpAh1UwDFiKky4npPiTGz1r8
1pNNXr4SwlMIU5KsNVP+lvDLeD12hzx3TGnKPXoNGo3pRuoQ6+1Mb10FDKW5asr3dLy2yd4MCShF
+B3+JqxOrP638dRFywGpRoehPirg7OutL6nsPqeTQfGCLzz0s4gBboREoao0ZvvussHCwoiIY7lS
fpP81uaPfIxZrKJkAKzbAu0lGA2pb8NsJZ2xTs9OoZnfh1PGWlXp3tnwDDx9IU6RmqU4ABivf0Yr
Qd2Hs9kzHLdFZ81Hr8KOjc4s7yO7BpytBv1RFTi/xndTvOYxfi2NIaAczzVcp5p5jQR4uSZweFjH
vIOyAMIVYwz+cughsxFdkbeLqVot/LAF7WNHnBVLMJeA1AxF7Z9ftEs9/G0hFGXDly80sw74bqey
6tsa+rcR77DkDajZB6ipNepNt0eWydQq+/hAyjwccnRB+QNcBSNyFGCMgvrmXwGGZqCXqoOjGd5n
VbKxcG+SKI+K46MM1xSZlBTdSlDCgaqvlSrYICRmQJSziXSTq9ZRAlOCx929KRpStwpGVbck/xYV
RiJc7ya+CGotvtP/n3zCOFsdUUKAKspsbmFwadTXmOIQtt5CjDR2qkxPYr/nmJWKfcoLxvpPCFHT
4k4NxRNza8IJKNLE4RsyoVBvzfhTH0vy1jA+MznGMJ5DwgM0RQH8lnAzhcYtxY4UriY3LI0z/F8+
UuVluuFczO4mI0bvPFWAon+FxbPoNfpnZCy8DjqlYXGq8n89ih5V38riSwrYEL+7+HdMMxB3u9S8
IERhDuFlmGU3RLeH1Z7uqKKj1W8aqu8xmaKnH8r4QzJImr2RSm2VZhNY7I/aTSMdoR5PYKVIPPvq
Pw8Hh6Bkk55slt3buKUi9ZHr7313nGmYSoToneAz0H/A4kgGj9ACs+ai7e0eIRFhyOK+674N1DjT
wGrdcRgr10yDg8rrllK27kjamrOFmfABKRNIN2fwfmBrT4A9WgUw3IOhzex03IrpFdFpqt4rItI0
4i9XHu7z8YThlVLOnwnlmrM0i68t93U5WHTkX16DcWXPuLTpvhR2DxADhKXYXZBJdMEfKnU/X858
b8fAwa3uMa6tBggtisxC0nEuMrsB2Wpu7P84Oo8dx7EtCH4RAXqzlUjKe5VMbYgyXfTe8+snOIsB
5uH1dFdL5L3HZEbmJhjn4EV2YCEhy++/QBIQTcKB1AmMDfy7lZwydR8RGOgd+/YrBEyXjp981kud
iWZL6l+dPYgBd2UVuzA5SGbDlrPmsOX/LqH61qxsWqqHHOGFwhpp9J4Tp0mDe5JCesqcEcNwylgl
G5+FDsIOeRE5LE3yWVkftfkyhPIo1hPMbeRK1FUSc08iDX1S4HxC4NYg7ePiAgpCaV2aANhVQcCQ
mkFtK+xr6gk8HmBHEjuH+JDt69R3Q46NHL+fUlw64lMYVKbdl4T4nc8d2S4LJ0+6dDj9SMO2tlrm
4pvAtqvjNYj9F84C8kxkcYeoCXeTO7cJFsSxau9SxdTtHopJd9NDR+52PU8MaiIjPYv9tv/JcT76
KeOpY+LxvmwrbeOpN772XNoEmN/T70mws+YyTo4r13sBSn6Ag1XGSmFg8eN3U0tAshEY5mb7v+gB
YWHPXc39h06d2GuJoGMsbap0Z6LOm6I5tXHM1QuzgHS+dos1d1Wm/fUiLA7zFVZndlHz1zMaOwnY
r9LcjZzKN2WslZGUk36L3ScP4070jtRrvr7rPUYkW7Hkk9rr6uF//d+4YU/QJreC10gUgFEJ4NTa
FS4j42T08gpa6C3C6Wz08AzlPx3ioDeTRGqKfGI4VVDgvuHZXSkugdVb/asIroL6sORr7/MkRfJS
bG2QciDwhUOLPhP/t5vmsaOoFtZuz0mBM3o0Gd9JAUDblM6mKbtFBQew89CBZ8u+VxzsnJX5C2Bk
O+GzD+8FBheEEYn5QUIMGKproJ4nZBm6/GUl1Epb8dJ6Z1PGtQ9baLKussdXsoVNoTNTIs6MfXkL
kTA4S4y+m+BHDp5WwVwrqHeysI/Ke+LFqwogo0BEZYnx3cEfY7E6NlhGBlODJeVLoCHn91GlV6I4
an9STJqr5NGhJKJX0EW4huONU1QH3BiWK2Oeo3Yo7v5kHY3Nd1M+e/lVZEQHniz07bJ/KxF/Za7W
n/WGsAfJMUNgeonvyqNvW+CdVWK7RP3mtr60kVuC4lmghe1PVaKI5IBNpwspDqiLV8kULTbzBQMR
xo4IFMSpYFCOSRhUpuaS9KktMecRMQbn27YivORisI/D1UgAwNwIH23CDyVAbd5vS46j4AQwXRZ5
EB4iogYa18KIK7VA4Ne+DBVQ0JZa2x6N2FwM0tGADzOh9QqqymGctEqsYNUmHDdc9f2y/1cYBvQS
WH1p7aYFfbG+6cN/Jrv0HghbWj9ERjVFdW/4uot7Hz/VLLZ1YxeJpiN5OI77FXGGjD/V31RPlwok
JD+jLUUNNnf6ixJhTAWpPaS7U1qy8NCzQYiquJD7mugcciFrtGK9Nt7FLtqg6SSYSPBOesvDlA8f
qfJWqKCKPLrPUsGh09azZgL5guJry8L6Qvg4S9xnZUIxBHs0bXH10P1luZ3GPSvIxOcpYlZVZzgP
twVOiIAJ/JevbGKkBgGm27ElOzC/4LyWEBxf8PGJw1uPCGsD3ik48Aih0/GwH1AO0sP1RIbwxTk9
82ohuopoOc2DPG0x1sU6ri9K5/CCCV2hekYxlziZCAr/syrW/OyG/00a1jS5dbXspJ9aPghIv0M8
9PEWb6IpbQtvK5XrYoRlydIGi0XZfpgiLFTKLbDP+24ZkYkWBqQe8VC41OO5hjX7KaVrbTgN0mq0
Nkt0TiWbYI5k8Afs1NhzCKqy2BSMbDTr3RQkntpBt618WCuYfb6GV+EdwghkL3N/EaEu3hma4A5Z
TM7PT36JBRCFt6j9K72H3N/1Fv6FWa+09FfStk0BTGWtqbuW1F9RI7qCGQ0qMzwmHzr6MrQXafTo
VNz/5U0QXhJOteA4MDHozUcA6QYYLyMvDsleefX+Jo5Wbh/kRM1+T4RWyuzqJ1JUCp34p2cdmLac
4oooaLgUlOlUmRKo8RmSmw1/VndOJ/QlaFiDhJnYjjhJV6ApHLm9vLgHkaaoLGh4glB3R9JhpKkH
3ZLzpsurBkuwBqjdh8BmBOiWuRpy7SdElh19+tahK2ELhh8e0XOC/M7zd1VfLYJoam/bVLgiGLib
NyX+E7QLJAbSwjZq5pHbp6xyuHCtDvBqthMSicWQq/vTvQQM/yNALpOU32n2ge37qfAtpf6XVjxT
pM4W5bXPxpV5chNrC47wMVE2OZmkCfl9KFv48K3sXMhrTSPKgeHxSOrmeB+sdTveU5LrpqvcOYF2
0KxdAs6dnU7kMjtkrtOqzbJEJDU+W5ztE4pW86EnXxoMIUtM1g3z9z4kqmjfv5X6PEBXKB5yfkqp
qIqVFG7S6lK1VwkWT6ksWo5u6aYET2E4Rao7UlapndMLAGNyt2KRaCJ8H4PHFN7nqDkv/xDTrw5n
flPdZGOfsa1d+OrRx5iZDf+Mnr1Jy6wJGly3zbFUDuKzGjxnEZFP6ZGlTO5EeVFZnwYd0iVmdwMn
bV9c83BWM42AgthEhyjutDO/qOuYWbFZ5qc4y9GTUgvsA1J6EoNQDrMyPVKC+vEWk2kUUZffmUWh
QmBwN+AuGG4Cb1y5m43NmOQFcgU+NO1f7BMxzIboYXgXL4OJc4u8r447T5dREHTYyVrCAvqnWl+7
vVRvenYCyIUBTeqJxfp0G/rPhr1pFl+zjpFL+hNI3zz0mvJRIcMJDGDC2zZ4Biycx+7k+TdyZxXG
AWb8xB8LVqQwyO8CYtPMG/S6+ZbR7VurFhyaLruavq2yGEnNnyg/WWu67cg8e6UyOsPNOGiHoXwS
5yhlZ4jYRKPI+pmuwjT3g/X2q09f+COKO45244i8xJ3lYDI9vr5lVTSvNiRGenJ+tUjMLtnGMxAb
wYBFBkkmFXKWPStdjJg5AOeWHAHznGk0QW6e3+AyLAbCGUQDlSrM1UwObMl/lHV4ajReLHUDzyIY
fgMX2hDEl5MXH3NxjVyJfmcWNxcqZkM6OqdGBhXjealsukTEO1v2+DjbMDDQK1XNlpsPDBUbQYBC
IVwIp7uzIkTkQBhA/GBRgDwN3izfL0bgZHj1fwOMg3PNarJDm8pzU2tHWI1oR+LpI8sOobXDF52x
5YMt7+NP39HFpvk+ZZOfIy1Snmb2pJ+Rc0DDBxmaOQdOuq6VFYvy+Wg9+SD3Ai6J6dMgSkXCQxFp
COvUhQXat7X2HrveMuV1spyuuTTxh8hMItFPenTuox1PvzvNqMxlATdT49PRufs+E/HKrG6ILvkA
kuqY+1s/WBPRJqj72e8O7hDr6OIgFOu+d5Lk0pp7yivg2ss5ySFY6sCKkl3d8+H+0zhw/SX1uZ84
AeJkTDwZ9pOUjaBDBu7ICFreWeopsy4psFAKOA58pTgp466ftn3iiCPhAHYcQKm1wYOSKqxgAsQy
grwLUUXAoM16yaQy59ZLg0Kop7i2YEsVeAY2hByh8EGl7HVfTAxcZJVMB9scz+KqlTc1e8W6hN+4
SPv1aD0EWpWRCX+t3Vyj3ObBUwZgoxVcdZgqb4qPB5evqbbT9GmjOFEoarMV5civVJwsVbHD9BnI
ZwUNVlCmwE94GhunbL8kRN2Qanxclj4UFlO6D8o/McHmQ6zvydBXElNegIpYEm6juU9VBn3zXerv
+dhJkI/5vBX9mlSHnhk6YndCHvl4CAJmpTNAne3u1bjv2PKZA1LveMc8qtBORnUrrT2NI4C9CGsa
NT4RR7nxSkm0TX6G7ihZ7G8ngtk5vvq1zrhPPQ3s9urInjgIMLQm2wkWlpifq58+us2SvTDG0bar
RyZOZNU4enggb6HJcHx8SMldq1fGQMFenaue5MrGncp3OBZuW52HAM0TsDPUnPxTqBu6P70nf8F6
c1Uw5anmFSUPr8LdQwCpITsuOgw4HTVPrZbS9NPJe/N/y+hPEdCSeWu1OdXt2/eug0yQDrYJnrW6
wcnFcDB4VPFFwrcolM+2PaRI4qURVpqjdL8DskHLeAs+ttptmZ5CaNcyyOcoVGwFh5PFgU+VM/JR
GQVhkN47Lr/gchHb96N3b1HDJbqhXQcQaJAJpXDwzqUhKuGBG0Cgq/L/QL6ypFTAV3/606fKVnP6
8INnJB3dkT2ahnMkljdpPaEOxZ/SqcDbDjlGnOaSVueGl0VS91V9L2kXygyG9kHmRop/SjYxhnow
u82on+edUo2zwxx4pG91cxpCbFikEcsSH6KGE3qFjEgsz5jtPXqLMdlKyNykZ0Y+Qe/nZIBTm2vl
ouwP4WfGk24isoMNoX20LFfEqHU17VcPmEjZrI4cttuLQD015S0WNVAum8o6StwgYCCZ9CVMvXKe
I/7rCkhpw8Vj+nfJQk69sozrZLLtYeRbacBJkPoyP/OI74rnPCeDDMMTsAqxu+bF70zAC8BsYZXK
nxKm9jycXLodpGES5quQgz99TtKj6G4NqmppM9v219YphzsSI0MgyjGfNadQuDyO9yJ9R+q19YEd
PrNgVWJVyru5QdUUJD+uPYU7Rd/DvqEdVJNiI0WM2OV3reBtYbhm/Aq4a+UlVZIZnvPsq9G36biF
SdLL+nHQvtQB9Am50KxI4l8yAtEuEGCTyH8BjyTt97ylybGfDoR+zsftdSAIrFGYQY1ofyiXDTfJ
DgGrG9amrbiLpYOpj2s2i4A0sLEjCYXgyplleRczuJXFdxnbZvVZMMyMg/WAWqPPDJ4K9A6HnJBS
mgO9tWlgR5HpTY9gUSfNmVRaV28vsQTRUliU45byX9JPIwtslSDB8JrLqzmvVMZ0IN1lHVsB067G
ks8xy3b6Cg1Tn+lDO6FVRP7G4Eci1649auXWilpU8aeGaCoi2ZVLUl0YZ+S0y632ht6EwT9kPYe/
CNOfzNyKTXi1zxFeq94rsw5+8Sikh0TQk3hGZJRwr8Utmm0EACvEJIq59TW7ma5G5zLTZ6oGS48K
R8o2SXyJob5qq0aHpIIMQvmIZolHlNtiuFqIw9pD8aDx1ey4hkKRWbTblm49bUddJEMa/G3/B/vR
MO56LS4KrApR98vquVBPFQ7E6Vr/Y8JM8xugBVb24vDRqPwaxrmG+s/IRKfoXvIE8+c5pv1SDkHm
CdhQGamN303garN/itqpYYEza9AFgxyQbC+39w5yOGYK1q/0mnRCanjMmvOYfqH8Itv7puJm4Qnq
GmtX4ATtytANmuCYjCeNhWQ17yilW2bgTN8ERDsADSr9r3EeUKovDwCvkOEkvwYN6Djs39aqYzoN
Td178NfidHIF7HWauCzw9XBzIDAsl54MkYjz6YKdcOrPrOOAePk9qws3bsHLtT1vDkPpdlhmfYDR
JHBraWMYwRZ8jOofEplDI3sW/ueovKpyHed0DECyLCLo2PyCjeDwQsZHBtETfUyRYdHGOoVArWPj
NuCKMDneBML/GGGYMWg5ahUVs6YwWwAWyA5a9G+1wVTNZxsiAvQyGe/jxGFtKVWAZ2SXyqgDtibx
jtUM0tQUU74zibuIrRHQIMK1/BWLLHILQ8VtlO80wACOGilMdsL0O++Ug/aWX2gO7NLikpYRRxvV
rrLI6wqvSmEsWmQ/EwMH9IOYiGicQYaRNGC4ev6dc30jAiNyeS8GaIm7rR4YexW5Zshod4KL2qh0
RiQw5SrZxoc5PBxyaxqwocFpUtEoxVGN8hTZqHGZLMR2QbZOWGIlulMK//qOYkVgKOL4tXKoouxS
6f94kFvh3CFMSpizsq/yiz+VyUs3W7NydoUbnwyItHwkfkvCByscuXWaapPFJ2J33UD+qoe74b0R
k8X0cgSBNsasHXVDjCWsQvgpBGXTleDbG1uvTvNPGtMnKZWwFBr+neS64H9g/0bhLyBL1G/VMYpc
qSQqix46L2e+UIs7RxqflfGXqpdK+zPYTsv+SdX6RXm10dtKowueOchO8MKkAfOGU+AHAcrCfMRl
ykDj4zHFr1pcpeQbRiCZWaNe4pgPjkG+ZGMMVUTXCmH4klIzsIRB7Y48ZrxJHqZQw/tSsaNEYC+k
xNtFdYDodtaHWpuQVw6oMFppjWm4Ya4b81D4e5lstPqfRnFV1LfeexAxRfgAA4to5KyU4cPoy2yu
oVS0aHpArcmOtzFJ0GMbTXDcMCHwbgFPMb3HMbMXi38evXs84DPCvMiu3BOXveK5JS5NnYe4lhkE
QPXhThZG9N/jj9Zig4+RDZXzG4OWi8Z7HN9hAgOQw3o+zUiJYoGEKuyUas9g3siIP3kFJryzuS86
cS8T1MrlYcF8IZBTKB6SHlwsqP/7ktwqG6YlU1mwlRqBpsNIl5ZMQUjmM4owUVvVW3HgQA59stBK
cnhl101yME5kFdQuy+e3OPGELoMe+lmPAg3CWAZaKBO+FABT6Tmo3lNXAr/8yfR/LFj80XIyskYm
8doZBBxSHPcaroe9vx0QOsZ8xmW3AZ3lGAHTm2wdpIdSYr6ufQQlgrMYuHCL2R4icieNG5MDouC3
K7u3kkrITt5FRwEFjD49tgM/b3EctWRvwgcZVhlB8jzOcIi6ZmdoG4KB42GDNUNrmUZvuSLbAfSG
O0hORSycFQJWTuV1Vz3F0EDsVTtVezZ9dF+IHpiRKPG9qvj0mVdtZLMdD2ZprgSE0R5BkDGG0yxh
5YU2FM+aqJxFEbPaujNcY4QL/61wKM7SGpDviroTOguCAFEi4JrpXJuzMH2b7aFYF9i6ZGHTB7Og
YAYkH5XkkhqyW1NBawawnekexKc5uU3nwxv9ZxR8syZU+nNjMaQEqAnVxH8blM0F767fesuMQ7di
kVLVR2QIWhIv+TNRFSSQuWbF5tA4GKlKPrvyqBLzSvIZ7+m8qZyMbWhwT1Q2J/XI/zwl3WsWESed
7KQSl5/3ZIFWlr/trBve9y3wAeFQq+9qegzTFYvVJsk3XbHBwT5/n5gv6cmlTwDLa3KlopaJgkNN
3SZErixxmBaMNJLgPLV4W5V7h8Kqk7EROp12YvwZTMNalw8zYgIUSkyS4j8mql4rujWHsdqtsQi/
k4Awem/dmnigG29piu6IE3wmrEarcYYp7cV4pVTP1hrWSbUCFFcnGzNioW45jDhMi3AMfYspxOwu
s9wFxRpg6WiaMTGarr0lbAj+Vy/fu5YTH7b1nVaNTVJPL1RsFAkASXImhiawkMIRAFwdkuaVTiE/
FNqTW2LhrgttQ98Uc/B10Wwz5QF5Gvl/2+09A1YIkIwBbwbsSYshEkEQNHas6hhwmMxtiwPCJEk9
pPjXWuLGtRM+GmhdhFEH/YpflGeQuaYrahQxZbjfgwC/IO418GeiTYmaPwLT6+KQeM9KPCQSa3ve
SGAZgNE5bzp4RYcWQ7Qf7RAXyCxYIt61MuLJgSp94Mvw6BsUgYGnqrgRvrhh5rCNv4hJaakJgRhw
U5jJlmusIEHGxQfcbkkd1uufvv8elD04SIv6BMcW4u2KSEuSashljx9esW+kb3VW3w3rWloXIYUY
xecIZrAguY0EDQVlxbEqHF5rLV+7mkw181W1O7qoqIJgcTOEnT6sYsXl04x3mDu9nhlBtq6Gwe57
MqPGV97SPZNvoAaaEyIjGHJiD12FhJj2WXVoB78TqDv+QNn3GuXfIt6GOCnDfcE7TNp2X2e2YVwp
wlvCzZN1haXWixRXKSYX54uUMsVcZAgxDHqfwkQU+irHYyqB0mUJ3uHMibH8ROnkwv5YzHM6K1O2
enFN9NUsYU64UQTqdoNpC7GsanKedWDliP7dJKSePhPOXHho8yPckIUSzqitvS0E5qIQtlNnLmGc
vpDN8PSUqDqZMqHoifFE+CZZDgD6zWjbvctmoZqXktkhB7HX/mX7NPfcPOMfRGKBvppwKAw6TD7G
PXQ/LYrkez+wJxxYB4dojdhW5sEt77+lEglTFbIKhYzQMh9T1618wkhGtWSbwLc6/GJi1R91uj1d
ofRmvlbO5Kgkdlvts/R8R5NEp/UxbYrDs0AiNfrvBqTU7PTjnmUx1SMSQEZr8d8x+Z7ye4QlqieZ
Yppixi78sdwuFVqp9LsLKtokYAU5o2qOO65t8mKfaTPj3XoQtI9Gwn5o5chC/K+QT4TyDlcC5gGi
osHtLeY/VJThaRZ+SOgvYwg4Lx2qgd+kQl2qGCv4+eihIR/g5anHdWWdlFo9TcNRyDlpWM5LQb7V
I+MAd8r09qbX3odC5QfEkEIyD5Mr81/yLuTqAbCehK2WfA2DsDYV8kus6vusxNNS2qKx7JN/c24M
kKdSfeHKrMGLirMkIVjYUsEudeNj/C6sbT0vUDC9E/c2IC0UuabXI261eme12FzIll7PFnnwPxRn
LKKsktgMYBIYqrMtHn21Yz0ZcsSvJ1DL3IZg2aOb3v30wTHXcBJqBhM0dPBNYrdIfaKOJ87fSAWT
/3wp9etuGqGqHoldHvCyOmHoNgVbT2hKPKBU88pduMdY3BdAqL75MNgFmq2bs1zDY9lyT31ouHyF
hgfXJRW5AK0DvT1iRn2cqKx7FlHCvwrffQtqcVfwhjDl5EL+tnv2sfHPsgm2sWB306rgqIiwn8aK
5AyEvEfhJIOO+SDoKy6feoV7BdFbAZfbp+BTDG2l6xcrQp7LwVfyGA7dswEYgmaYymr0M3pRdRkV
kAbDLxED7oCccx6qR8SjgKGy9bGk40RTJ6+yaTjAQReicJvvZGA6EvTYRCIA3SguZjbDJUBlmAoB
MznTytHuGfpPDUOiIFl3seiUXr2Ox2zNvj/zdNeoiAVLwJ2X6Dw6AlxAAjpBLoKjmwck0QISmB7d
rOzgmS+PppTfNkLcReoSYMP8SL1rZmetpYKyi/IzLvjTIpTr0VPn8tFRXJsem6EIXM2kNqwZaqZv
IqJn70dtf1V49C38paIdniK8OT/SXYm6Qr6E4YsIyeIlOveEbm5Y85vAhLYzJGEuF2dR2lrqCt9K
vUT/tkz7TXECiil8twn2brte64cEyd3C/yLZQHH7z9AilnvBB4WeE5rYItgrnJBbVmE3k/0Aig02
v3ik8BT+BFiliccUr+0VfaMMj2sVMTalReYkWTL96G0Zd2G2ZQlkwoChJkfm5xq/vLLKzuTDPFY/
3PQCJbEjPph9so6nyLElJhtL8EHmNn80v9hC/J25at4DQT4LPLseZSqXIQA0LtLlLEGH1LrVDSf8
dEG7jRsOjlZnmLUkh3TAwuAA0Dbd1GGFoGMet8Wv3JG/sTcBSoEIxPZ74fbs093kB2hLfIHkXvPf
X9Lcrj8ZnqpOzF1xLvMlSiLmMw6zNOWn2ySnWnBlorEQH2qO6i/dZq9gE90GEnIyN18cMDnIjhov
xG0G4Mnt/rp1Vds4aomCtoVH+EGqIBd3fsUmO73Ex1Btak5PukFaN4qQF6uDEsPTt5Wv1Q/yBbIA
WcBfseYvezGOTbFkN2d1C4H2j3fAXvgfaHJkZkB2KpCqY7PQFocVJZj0DQGHP0pFDqFu9fRbNR3u
OaqySXLAzPB0hPouro4wu+KdjKYGKSg3JRVR/Ct1btiScsfZib1ZJp1wRaVOQLzBHADrSx0dynIf
4i2qMFwhdbXrfh0pEL9W3rBy+SEi/SCJ10zf3BPpxuYnMVadDjiOSAiyWkA36Vs6XcS46HIcrRwg
ZiTLHl4/HAtXJAO79OevloIDOFmH/8FiE6rEKml/INm6kLsFHxcadB3GjBY4Gnk3FRFInSaf1RRo
TOskZBqPAsyg+EMLv4SgISup5t0bT1YNHQ+6VUn96XO4nc0KeJk8AFgBZcV3ZYL3+5ZUzJg4gFTi
WdnL1fijdD4hVdm16dHtMLCEfED4nsAUHyOCYT20b0jH5n9lOF+zWFA9ZM+nRKXdx5UeZfT0s6Nq
iNdRsK+ye/Rq+mOCswgUQTVdm3wLdmYIT1P1Zs+WVOghaLYneh05O7MySBMDaS9znxs4akY9nMOE
POK2M2OIAGzAGCCX2g2zL6YWq8Gywuna/eNjS9LXqNlV/J56hkyUQiLvgZcrAD1ZiiBiy6HcK4Fw
6/FE4xbgp8kZQaSox4eKxILcHge+RWw31XooLbcL5Rs5hfZ8cKn95xhvayroEe+EF4p7zetYQXm/
Gfodq9PueimMdtr0LskdcoQFtZj7jNc8GOW7ZbOpF6tJhz5USaJNKKUbef1dMcoD0mgM8DORjbON
ISj6zE7/w71IdMmoEwu6wYCkaM6YObONh9UTWyXOY8Rhs8jUbH5Ec8dL3DB7QA7qvSXv3dU3UUYD
gsbuxnqlg8Ir79KE11r/GgjtMA8qH64v3mNiJMxtSU0ZXTvzkPenmEpwTB+psUxKBmTtzkoPqbLq
439+8ku/zQS3I4Ib5FZ59FsmBOZZ9P8qYfxwc9blPl8Po/Gx/sAMiMIZ7vcynYgEZU8XuPACpzUS
jIVY4lZEbR5fMvAFPRh5TCqzcCYORaSZXGFO3BtLXVSOVmHpJ98YNjIgN2HSdHCZJlUZUIYeRvjG
j5WSwUgGDW2EedqVK1ChbPKZ3nXJTPqu+QapxdI5oboQKoReFpAKDQNlWGg7DBZ2r+8sWqZhx9nC
YH6fGUdGoq2wG9B2yJK6UrSbGXkvCJ7rItHvStRybLEEaJiA2IOQMxrFUMDICIWBnlB/BGB7mVHy
PSI8Msu+xP6bYPj0naZdZYzY0P9Zf8DSuguKylE/LSfiAMWlSSKkIyJH3dm66eZUyWiZx4PyU70k
OrgDPyw1a/idPmAzYeWuXr6wpNfFQvMJf6127EFydbRomL5xfvziKm9+9GvxScDMcCjgNLVOhmGX
0Um5YeUqP5jV9TLQKGruJd9f512RLmB8ruf48YWQr7AgeowA/vnP8nupfCHIiQFh/+i5PehUZwt5
p8w90xIKpqAvS7jv9JNUH1hOXQplvIXprfRsZI4o7TFm7EAnFSu/XGHb45hh5eZOFCQPKCXJuDU/
qVyM4FfCw4g7kLItWumdS94P8pKKEZJ2wMFdohpqTyOdjg5RyBK1Q6UsM8mVs1/ebeDmNGRUppNO
K/UtDUs9dTucHDrbTyoNN9ROI3BJzujeeJNPQj23Ya6KdHgNaIK42GbcyuUq6p3cY2jBrdEerQRp
lh0Zy7FDPbg2J+AKbjvZJWIgb+aJ5BUpQUh5Ur8s33Df2shYiXKAs5yLRz13wq9lUOvietQ+fAUD
OYLoFqBEjQg18SgIqvJOdhxbKdBcWrVKmnRXzhqh1srg48I6ITin8s9u61FfUDJCEBT8DqqoQFow
Q9fUgkvgI2Wdt5wcERnG8dskjutS55likSqhQRuRnRgGMdwFQFDWa4zl+OsLR1A1/idTMhNkhsAv
I7M8jKLzpKDiwphTWswvZWb4XF+m/izqgdWlwJNNr5Q+xuEg0ZPObL6ibj/kmpupsOuQRHDT8VDA
6T2agqPSEZjLkO1i6jxTbKs6hsilPq31tuN1ov3ggYesx473s2iRUlEkkmEDYyG5ZhQwsQA1D9at
wJE+bqQQOAiRNnH+UfCcyfNiF42YGPwN4bdiwctj8tvEBF50P7hyGpQXWn1TaTezsNyJUe6kWIwU
7w5/A1zMPsLjFhuoPApTcchYhuX3UCXVrXgOu4ZEX5YyopfvvbggiG8E0DDR9M97pHukTA6AplMn
plCWsHhj/PQVZHnVMRZxioipe800vsMBxpeHJbNhACy1mAHmo5QtY7LtgMqO1N5cjnWHSItKrKDL
5hWPWOL7BMBXo87L8DXCGreImWqr74rLqUcQMBHZIgKjVeGwd7G5ZHVDrfFPpbzTRj7Nuw+P31SB
u4Kze2dQM0abLmSZRwidmyJ4rtop27SBDL0YJRgOZxHIOp5sKdUdH7piqBpbsdJ4v8dTPntzqKd9
b7oE/JWqPlkzFbSZcZ4DDQNFBXwo4MuLmAQU/kHGSGCSalEAP5M0iP/M5IiW7dVnYV4L8ydk0mZn
FUbEJN5ZI68F2tTWxzZRVC6DYuTSCsG1GdZONAMvCzdDASLPR7iUs2pIBpX1Gxb2HmNzRH0Z+dsy
iB3e6p0eho42+3llJMQBk3ADKb62HQaKOvwABjWDKRwn/MoWE/IWkyUgL3Q8nSPlvO2JsNLjAtNh
LmH7Xqm2Uvzkyl8tIsQfpLtSHys2crL/Z4ZEG+AVVphMjZyIofVvCg3YwHNjArikvYVGB/7jneDL
1PlBmazTqDt9Yr18AByR8hUw7ix85q1kRZfhizwSgtm/eMq86jdWOKvSOdCA0urhgoqMTc72iDXE
3LZkN9b6KXmnYX+oefM63XcFvIDMMBZmTdig2ROiYXSbcq7sUAmIkreUp8QWypqt2a7CHCgkpmtJ
9xAWbZe9AlZa+XeZGUth+FP5q9fcBJw+Ifd4ME1LlQKdXCQ6unfW/hM03O5sarJIIrtgxkSaJBEh
9NQ2CrkVBpyZHJerUAL9QNeOnivXg53KxjKfGJQILDMNGDCpQUwgj1sfH7Rhr2Abn8DgstTYjCCx
63mpN/vtRbfKbSypJ6oJoy6vfrjr8q1qAkvz2AIjZXQYYK87Vu1VzWc6TPTKpPgYPyMWhtzUFgYP
b4A+amSNPXTolnrqeRkb+uQHthLSYda5W3ORh5QSZhcfJGQqsjGbnr+I1HBgzOXcT0mFBESKDXUn
h+KG7Hb1IdNc9hxlZkw7IXZYQqR/PoU7oStuAAKgb+S9oV2UUJhjoD0GM9QTVj+tg5zlFFsverTi
C2dpqRm7BrUF5oSQFObKwLFhos1twMCKuXXVpEhbogvAwWmwPCsiGkdCl/mC2HOprli/RAZXenjG
+TcEp7bbtNk1ElcRma1LowmBwyDd1uOLp2rvWgVTklT6qm3wHhv9v0pT0A5nA0YLuT2PMzMBsr8d
jOIxjyxtYTWZm1WaBB1scpMIRSAhtzByaQxHrfwVgnTD0oRpXF/WSyVFnjp5UmxbghDbjUS+x6DS
8JR9i4uIpwi1a9aPTBE4xZqkvccsQFd6iVt3gggCzIEP62Rcuw7vrGaIX2GrIMJSE6Rhp6GOjW1a
vuqh6JhjEOpuCfVOIQGOdSPQW5MaK6YwDpoo2+ajd5OH4Cvzyw9Zw5fjFRKADWH9H1Pntdy2sm3R
L0JVA41GeBVzkEjl8IKyLLuRc/76M0DXPee+sLa8ZYsiCfQKc45pJj6foHBDiixD/d7/ExrObiry
iV6whCrDYlmky7WMqKm103U6M3sk429Lpu2uTfqfuXLTTRriRbO88WfUJQuWhEU++hlrhOxNZIBZ
U943/uCDM9T4cUsXSQqrecfc+oDOR5CnPlAWMk8dxulcQvHwUOG0NygmUY707bM3U1WlGFWQZxLt
CGLFZ0fHej91v1hC7fiJUl6C/p70bV2SwUBEiPcrnSn8Orw0yNR0Zq+CKN0DvRokDctvBPhjfQ/E
tomfyZVjM4CBcOcMWOK+kFbRDxECA9mAuwK6urC8KMR+MkUxFt+P09W3AAeGxOKYf22xa1keW9Am
yizYJaJErA1tN8pc0nSoJwr/EeXiQz1uoXPK5Lte1D9DuV0CENcivhrMvdp9jhrE5zwRJibYBG6Y
f7+cKNbr0tIxxua2HKpfQ85O3EN4fq8M+Vpx8OdovUgd4kgoxZcoUjRatbPNeg+dSW98MybDRdyQ
wEOcQw0XZ493C6lh5DU/7V49sFIqLeZsJKoyxT3gkyuGg8l9okAhW9nvcfJhxM9wMTC3VHdbUByq
glKMLJvRkeN8hOULscWT8wJKM56BOpARWlJ4jGQ0kmV+aIiAmbnZiuYpZkTlxuG+xtC/0ejKPa8A
+qPlvcAxFRQFttkGUv4rNsIo/KiiP1V8HZ3jQE9c4fFwPzg19nEa7hdXVNKjlQnrtVEe6vE9Rls4
IhLvrfPA8FS2H8Qy3JFQUzuPi39SR3sTj2m/2uKuf87GSz5fk/I34+BGMjPCzi1IorSgG9/XRAjq
P6xqHTVcaqRmrE2ckzeaaPbaLzeRf6eh/vQLgXp52jvxTzrDEeFfIF3mpeoZDeg9kryA09Dru/XM
Gd4Ob3bxNC6F+SIYjnHLhrRXReA/YckFhuHcz01EFmcHEcc02IiKcU6eHOO34NsW2xAjd3735Djz
GlpzzCHWg58n3GMfoukCsY7JguxIBP5A9xSmecKe3bJbN+M9qt1QtusRGEgFvFY9UtY9xGSfp88J
DN92mQHaTBRD47VlxFxhz4P158PSQOduiN9Y2VIT2g7J7TM3xGGZ5Nn4sNDctE+Y4XMg4OP0N0xe
LIJQs+dkjrCRqbVlvdTsAIiAxx9hXGpc/SRjZ7/j9LP3X7X5Ylv1GthmoOBgTfu5OqYuAhcmwHrG
iNMbD9XyGhn7dPhx6i9bcdhfjSXMyoM1J1fxtqrYSse/Ya1QYrvHalc373GHg934Jlt1M4fiDoN5
QESR9WMD1+0+c3idxML33EoEclcbsRtZw+i8SVHepuTCyPq5Y5/vMd0EB+wkp4hlvdP3OaA1E4oA
iRxEEaHexaoydS9DsQUPs8Pz26RMhQ/YXCrhHpH4t95LED8YNJQsqETMWxwwCeANtdJqmwsDYSFU
NcBVKK3RKEVkrLJGwTRqIKCIfhX4jgS+h9bZMy2eiy8PLyUsw4rN4NELDhlBLQSB1mx+15beGPh1
/LWJJjy7h0SyxYntomzIGGdj+tTzARAdCQZJvOc/DHwYiK3dSW+cYgt9sZLbJRcs3bJohs2FWrsN
jn51qLK/Ju0TYsr0gySqMbt3CSNKTqz/Jr2tkkPC6V/vY7JNRvYs0v2eYSK0Z9086f5nHeT7zome
A30chk+G8E51lVRtiisPaPC4xazE8Bq/qcFrNT6aBBQWn2F9IC/LPpW8U8sSxmTWHnGMlXxK5/rg
wcczoC76rzaSrZzfsceDSBZtIQ/cvycQ5yYuE0nsAOcIM+EUHXzHYQqyVYzg4PnNMxTy5UNicumc
Ql5uq3xzrT9N82Qts+ZNTv1j3cIAjEdp6MvdFuAb2wiWN8Dvi+K4dJnotOhP5gAP+r6aDtp9mcan
iTCPWDXf3anGJoHJLwJ6qTnpyFYC02pAOdfdz+AVj2ZknasBJVSlrjaNFG4zbzx0MVEA1roXTxq1
gIjfQofdMBUl8IIN8sxZ/+JZSv8+qMy9mDCOj/iyXzH1vJSvtbfxulOOO0BmDwrHeNetB/EqALQ4
qKkJe2E6Ko6qvTe6FyWhRR1an/BVbmvo28M/FYDtlHffc3C5QIHSHth9DsEZbX9aRI8RP8t4KnyE
1dGqEHTVKJ3KnUu1jk44mAQogaV+pFOrji1zHoZtRMKXIJrbpucTxYH4HOTcyjqGLZKgnYwaLXpv
q46l9K4hzC6r0+kudxIB6rdiEZeyapiReiOb6C2QUpGmQBx8lwz7xWrnBvM2DM2BpGm73hqpokw0
212KM3ywOAqZ94t0RnIPm883vhfqFtwkhq0xwhICvLmF74eY7L8ZrF5h7tFPW/H8p0j6Z07q13BQ
76WceFXC5mnHfh5TR/GogT1SkkMBKFbywfbvwr/ZAak30q53cXZI16hXebE33ukP1TsTwPFZv/bZ
mpJYAgznp4+rLZPkwdzhZgjqLZ4RI9lih/NNyvxtz6SM9M/b+oGpnONvgBdxCZD5zoaW53wE9oOB
QAKNYkU8rjHDomEmbIysiDwm+G/NAggWZ1jeLUUZ7CgUfQiU1ujOw3idmkg87vS73M4usxdsG6fS
P6CLKV+DBUC/wSRCwdfwXL27eksKm/izNuoNya6Y4f0dTy7nKXKXWPqadfa3+hVDVi03CUx7LB+H
AAbetJmQHRJTRIbD3fizZT+vCUN8tdtt6+2y2jpV4AFW6LjYPCH6AqcSnxtmu/ZVenfy3XhwQBU6
K2zgLMa4oRGACDBfpISJ3FmvnbWdX7pHNinVH4zZYCXqCvXCXcwqgg/pHVNmn7n6uv9dvqiKAMkV
+Av2kn94QkvrEdD7LiVPepExwsHVdmTvwYvWrZKjuMov4tj4dpbj4nNAfWMCHblLwThDG8UuuELk
iSGjp/nGT9HvgPNgdKmO9bcpYDTcYcPipaK0oTWPcSlla0ws4zt3MyR/AHFXWbIDQyL9uwl0IOQ8
dMFw1PhYTMv8ggYWbcCq7bdMeSt7EVt5QH703p2fFk6rtynRfUNyKdf8NX9ZKt6h4VqqNabCqMtY
9UHydN8RUqp567zRvSqCFX9F9zb21B9WmW21wcLj0ownXJTsr1gOcdqB7UweKxSY3ZahbXV0Pils
WDFkvzDEH6KQRQ1D0SV4Mhnvll096A7yspsn9yP+YIsCmuJzuSxeqi+bgTBmchr6GIQrfgRwr5QY
RFOhr3MpzXjLGPczof0pvngHzO4v6vwlSDHCLrej1KZwrrC/oNX4RBQffiR/5Lt+BTvZPmdETt6V
qOK4AyyVLRlL6+gYOxuaFSi/sLMqpO49WoJV4VPWMFJZmAINfRj0cZx6wYoRMFkoyxvg0OzGvzlc
2CeEHyAc0B7D3oLxuhr44bD70YtvTISMvGtQmpiDmrh/+RwhCSGLfqWYSPIZJd7iA4kCW8NW3aq1
n/HErIAlU/nD3pUL/okT4eDbO5yHRbml6XbNDTv1IQYTfLfM31b85qSBkMe7/DnYNa5fn6uKJrBb
k4dBmqsHTR4BLhHKFhm0G8Pel4z4kw1yG1FuUTHUKN/lry3TGF1sFsqfswvtA8+OFPQN5F6NMKOw
9pLuhcw5d0WE29Rv5u7KXqHpN5iPd4u1ZlzhteZzNs8PgYWA+2pmHzAB0ATaZEvxxnAO9PLQyr3O
zwm9Uzv+xmPwd1unAJ4Ze3Mcz/J7yI5x+xzVr4U/wTdhpfc2487xsvZFEKq7muHXIbJEETPp+Nio
+kHefN+TCZAVSd9kh+uptHmRWz40rI+ujU63PQK7nlWT68OiYm84Bt8oFDuoXSbum22eB/CkjlgL
jOritd+KIENJnOscQR2CMFTvzSVNs2GCgLyl0weJ+dFpPzsTP3v4onuw+CVyYYxf5SHWV7cEZ4w/
FN1IRc3Yzs9k2zDbWThUmyQ4h8PfCHnY2B4SE0UgIzw1ETbZ1sxAdp3rUoIh/08LxKajDBn/94wT
zbi6BuxBpW6REDRps+sEZYNqgchP277vuCIHbGdgC8isPib4zYt2WMMWiNAodrRjacnUJHzIo4tJ
0AVcfYs5UOS/OQ5XItOAjLHRxG1fmM/YzDyaQMywZaO+yz04RhtlAvPtxj00TBPb6UvI3zgzGYob
SBBZNnjty1DjlEPTNWjoYMmT2fVrYRdYZNP+p80J+gzG7iMcmU1oq9xnff+ZNuhwrQ6ljIp2GbP0
xGDUYM/72ivp8SkBfK4HG7gxz2tx/09G/ChrbHaRL38lE0IRSchdY2TnsA8vbiSZYIaAZ3piDidd
PIrBeaiQbToFovgmFYvtkNNLfvXTj0cJksX1Ss4gxOpwX2IESEqOmaLFrxM75rpuG5gTA4qTJjwb
Mnt0q7GhuBswDYG4qIcWHkPFlCGP954T4w4KYB5nMeTdcICvU8aXeQgudeF3pIeCCIon/73ISo5Z
C1pMxvIloYZBOcmAL8AO3w6EWQE9diXDp7QyjpVvs7hSHTQxneCJ9akzqyQWF9vJ8FeYlUXzBvFN
efmnRKNCkXVIBbfzDAtSn05owllZd4rNNM7N7BDHWAyGutaf3kg1iSBgdIIEUqsDC0AgtYA+Hrq0
R7kQ2WHUeKvqjE9D96Idrr+uRRaGNeOtqiIwoLL9DnT5J4+SU1Opj06kw7FNmFfFZnaY8dfn1gT3
Qnh7C4l7PRBCZjr3nS330k9/xdW7nAImL8YyuyIbxKtYzWqUewwFhrt4CQnILT7YrnVxTPuLBYmz
rWWJtxAnc1x7vEQh3R9tvN5oB4hzFYlrFYQUQQGcj3ROn9FGD8rceySF+B4Hn8+lW/lNtUkMcSF+
NgAvB8q6ZNhsqB4fIAsrKy9Wucvz0anxwaFeNUKyH6fssIOYC3h8xz/wpcnZ88V7unxjsfyLBVPJ
NDDjjc8cCyHR9B3E+e+gCL7iyWnOTkZWWgSFA8vkVA8lMi8qvgZW6sqdx4s5RT9gcCEodRVKLO3v
fAvBieeYDRcH0mzoN/HQfirT/w5G5xoX+2TJR2B66FN5cZWVQ/nTkUiKsaTSskddnL5b09IyNLRD
AQu/1H70TIdirhuufkOdYRUoKSa9HM6wbz0OjqJt6RsxvnBGcidDGtYl0xKy9tK2qOaWvUwZoYBt
cXELje6iVkts2lA+OI0YCUzGyOe5rKLwUjxJQbg1cwGmFoXJiNR2OgIuIY6YFkm9vua4CkqoPwE7
p/AgFMTrNjV+RkvR8zgAQTR8QZ3yr3UBxi7pswzPy99B4xNfIdEx+gYIBL996U3BhK9m62UzcJB5
5JCrE+5ilKrDjFJU18vCq4DrOKS/29Fd6an96Kfsw2qCd23Zb69V5v9J06F+ELZ7MRv/I3JzVrMz
FdCQ9Ozig+1Uevcu6yKi8BAuMvLbx0XwQ5rJV16hyiWH1O5obC3C7xyEDKIqc5anMEuj/CNTJYlz
rK1yM+TvOuNR5/Nj1B2L0d0NrMFqZvhi0NU6WX7dzCHExI7sU5tQ9U9sZmMDtH/pPjt2fQz61ehQ
QXaZGLeqOGq7pq02KXVqerAi9X8CwOKuVx7Dv0FuWZvZhn5QUaFmuQLjohisIydwo3OG9fUOTX8w
Qg6IWlAFucfe01PFVpUFNSFA/SDyfnc+no+DyXqKmx+KNs9v/hpFoCkoxxnmMiEUEo6GV1QQQbxq
l3bFfU7DKSJUbGAtZ+s1tKvz2OlfMRFuvU1f6iE9As6MDNKpPmRNS8h97cuf8nUp+79Vj35Zn0XO
/aNM/wDozAx699rEd2pJzEJxlm5tk8JbO/PjqJlwDS0dt+x+jZbFdrnMyW0laCoCUKijoVihmlCH
hHE6ksfx7mpHa9J6KW27Hwbiez+pfw3DPrDjt6i0OugP6Iocu0HzrAWkerQEoUAYmWQI5PEp7lJW
S2bL4dSoj97Xes3diUAd1mU47yZAGguGLXxWbQA8Q1WUg2wwlcCfE2BMyk2SSBWUm6alxBVNyCzd
OJaT+TeiRHXMFsdg7DyUGXtTwwaTGNncowYOcnIVYWTYJELTEniGuaI2sQm48JD7he9CgWAuehgM
BgBKmTElrxvCnGc7/eDdgegbTACgODbF8BrH82dazU/eMPw1ScXKhuzchTZyDm56ds2Rq83008+K
8jEI0HjOtgvBY57XAzW/a42vcWZsO4fVZWrTt7haqntHcQv3uYA44YIFo4rDw7YYCWL58jJvvDMV
KqWKW+XIgmYtBKq/UWcnP8dhk4hZPS9f2X5PG1UW47HJ7RpmqGaijxpgmjnAXYk5u2zAhhmB8xPi
9zJ6ma1KEQw77XdL6icP8OiKeJAXXTa7wu3Ml2Go00sn2uc+UqNJrnDYXLx+Ek+eib4rxQm68pW/
751o/FRN8tZpr/gbqZ+6MnduxkeqL7zgMedOu2sjW6wMVPtTa/r3sZF5S0fqwMHjpsH68P8enN6+
LxNu5ZafsdC3C0CDKv3u/YWt3Pr6u/EWgvilEjR/vjKDpyzEKzeoKv7VQ6GtxnB6J0j63myYfDoV
C0tXCJSERWn6RyuKXiu/v1C+FKfK9r1LXhM4zLXMxsN1+GiaszzolnaqT0kQCUeJQ4uayiojbB/s
TNo8gZgpLf2ohYOQoi8BNpZ6Wuro65j5HMYZsAvt1+mjk+HXimayPVXef1uMuZrSD17LBjvdpEoH
qYLBRK8YZkK7kUGZIa3G8gRmwzGBsLId2CSvse9PH2gHEIeR8mbOT1HCEay8YbxGk0mSWSedE7Io
+yFqLYaQU6qx3KiQvX1A0hI1MTsV67UJevcpjdw/Qe1G+9aBtZ33LdOIthffqeMET0aImZp5LqJB
KrDH23tHSNQ1LwPJdNT9M7UTFCQ7k4y7acDidrR2c8ZZXkXKv6jopWhy4HhjIrLHOR+NV9MD0p05
1qZNMjASqFBOhGxdQnuuz+U4NSiVMIgNrWm8zdyg2MjW+dmVBVT1yCMqg1BT0VTTqqv1uDFKUn8G
p2DU2y0ZA6XRpzuvKkm1SjFBd0FAzk2SH8c5e2Hgn74VdTIuMeq0p6GRPUzFC1eUex+7rXvfpjND
alqnuucYLINZI17iwRXLvjNJ0q3p1sUDdRyDNG6bqBTEt4fCPkBucvTLiGW2IAOWp51snYntdIMw
chrsmphwNlIeXi1JRTgKoGTlSndR/SwD2uHSfrp90XrknieN+4PRkTToCamiNzC2id+GdJg+nCFe
NZ6pTl7Y8xY7VtBsGw74Y8MU9fb2gIqyGH4WfbKfYk+sS66yczp9Wb1jvaqufZON3GSCTZDwSbbv
wuop2xlVRbUZxi0HBinbVumgGYq0SYDNGDzkio+UqvNjY2BMTjoKJK8PRp/0ZmjTRaxOU8PLTYSo
NJz4YtVDfNF10WJZWz5zcmyKjTlkpwxfsJw7H9RE9+T4xV90CRyRQYbouxqn8D1LxJVN7/SYRy4j
FcP3Xhc7Xj+2JrW18XB7VyOzR8ZuRC+90ZEe1PXe1pjZbDeIls71hI6nzQ+UHr/KKZ9f55ZggATp
mc5H/6Pwvylf+9cuH0+DUvEm7MfgNCDb6+sw3dgQ4ZklK6ZXywclZF5hTmZWrELmOLpB4V9a5n2N
WCNrLH8XzLwwceWjIHChqodl/90OVfbbDdW79i10Z2OMIRWrJ3HNVDdDc5lC6hI10gv1pTvvEe74
O1vEOZ97LerzaKfv/oj/osmtYUUr42zx1xRPMUOwIW1fPMsunysLa6YdeuM1722aYlGxsXfjjGyM
1J+59aCbls54zVqm9VhB2ntMXNbaNbp0b6WMg+QgXdRwJkk7tnWux1o9T8tPmOqRzYJtAaRpWEYs
Dy1F1r5RxrvpWg1ZVi1b7uW/Amt6aBKdM3HUSJclILXCIg9iHj2gdDyuK49R8lCH1TmlevK45eyH
3IMA1meUsEhiUl9Ri0zji5ZVtfGRp25jA+VC13AL0bZ4XHiHaS4x9i0PrSKZq5ds2CMMgBfH4KdV
g0/wDe23HMLy1RiTcqNkvesgRp8nYRLTi8bOdXKi1pNoPtQOT25A9fFchXBnBpn/GYK/gjvhE6vb
9OSh+LhLJG7oRta/cM6v/EzBCu9C+eDNUwNooX6pvBJsltMYn6mvWfW647Wf6l/xJGtUoISGx65m
2hgrxtGhmvNtUyA2SMOyALUQtCs1u/nesHo6K5exU23W6lBHBPHMAakTVV3GV05B8cjzf7O6yWT1
3kW7khb4ke6CJLghl7SokbWTFk2+oexpnxIDztAuRS0aRUQopi0FV0LumBOblxmk6mOSUbWbbVTt
vRpcjIxR9XZZoMm4EP097pbgVFeIF13TibeD37rXoCyanUEZf9fPFZk7U5gREDlnOK9qCbu1Jbo0
1vinMjcLHm4PSYe9S3YImrOanL/btZCWjJpnylPlB6fbdxl2A9+GMUxlgcKcTeagpjSap9sDvhaL
ncjiwmXMHgrrNa4WPYVQRMqiYzO64k3VFG/aDYtD7IQsh6KE7aWgcrNsFPC27kx4kTEithiAx6Qa
2taQ0AtnLrfK48n11tjgIRyf49KbzsrKjyKvhsekZrBZFe1TkMviYIaofpLW5zjv0Ih25QaiQUOm
YxQetEzNb+EghdLRm3TcvVa+QnWXdHunj8eDdrpr1RLQ1Pn1L3PO0HN1B7DKwUGOwBt09MfwLH0o
RYmXEfXINfRTrC8zv2fmeh9Tf+9FZg30Stn/Hrwxf5RpC3VMRPaOlvBzcJmeO+SyfzY4myzTmL7n
ieRLpdSqdnv5LhcA3FyUwzmr/fqth2AKCKkXbXZUFi4ad3nQQ/YaRh4M3qH2jy7QgOPtv0QrfHw3
ZbqfAmjUukO3yGzw30M+1hhSkzT86/nW/OCJEyawvemLLzl2uErBP3LFRsZpyRhB2OiQC8JDPQ3O
mckbY/9hGUukM8DL/95UKIHJEEsdOuG8X4gyBozB0RTHf4eJB10KQN4+C2a0Tl5QxydXJ6xtNEMs
cAs0ZrHVy5MV2PIEY1Oebl/qNI52tZUyG8nLs1oeRBqlzO4iBJVh1g1ocNz7vixwPC0NXyCUh+Wc
KY3yeu8coyckTF7gC3MACqMJNMbdYGNjg52WFjORLKIcz3glRoItfCw1rvaQz9QdJmPiD3pu1xsD
WqbrKCb1ueE+2jDKly+Y77RPYd83+0r38aq0x0Ppu+35VnxWYnZQ56Fb4nJexvEZQZFLKVz0vLhl
+xSZLgFYjJ/coAHkNhdAGkbQEV3hxO+Fl6I2oE7eMTlvS/SCjoB8Vmp8Z7cvDcDbh77JLmXLk4RJ
SU2xvGv0lP//4d+f4b5z2grd+iTgzwxgGpsx3c8zxjp7aOe7W9k00x/cc3OjemXl04HEgHYNoyaT
0P+QiFqvkvEXT4m0ez9vDopj+bUYh8XFoE6F0V01mrRdm5XOm5vJ8ZSSXHXWLk6LHmKmSH1+5XSC
zJzgeOu76Oh1miq4GJhWx1EOdTCIfvjr5V3ioTfNXMEBkzTcmKYQ2D8k2zsjBao/yn7fVnVzSTyQ
z6kdPsQhoXskqIhjoRAA+u1TNU+QdQOrZo1d11erSm3w9ACO+SLgTkBRZHxVedHsZ9HxGUS+9lm4
yXmuym3cBhm2n1y+RooIVsfyHhHAMokP2eX0CupM2HoEL+ULbUrO/r40PAzbFjZVIdPxWTgsCF0n
BiqmsZGpeLAvQ4prRLcXx085w7yUI1/C5GsTp3uJnG5n5J51HTpkFWZfl7t/dx6z51OH9acNw/tE
C2PlVm207zOTjZbBNEVVtXEfDKZxb7hDcJjS+nfb0KX41BEv3cQA3ja99Gwpw8KcqLgPCeqNJNRH
OwI/HBzdZIofbxVnIUFXMtkxcQnRPo+8c7cT25Wy2ab9iCu/9BZwPb/S1jL7JyZBLFOCjO58sVCp
CYeCxRxwM1cBcnfRaL03lTpFSYFmsE6JaET9Gaeuec5nCWAwtUnmG8hVK5cvOfeme3+Wr0FNHk3X
wVNKF2a0crKBDCLHX4dJn8Eo6BSybgHxo7WzDKgyyAZyEth2mnOCNcJmeSdGPy1giY7fTsOStZ0W
2MNS8ct2FiCW0x8rl/oiauTVtzc+Fu3vXKiLZTfGSUQhNbaDPGtYNORY10w4o0lS4b93Cl6CcVrM
e7dfWLUTDqfl1tr/9/5qBfKjFwHakooSv5BAUWfdLF4RDwhLaJ4iUz90FUCkWz3gLoQelzn5uo0i
8+ylEz5yn92m04uYtL+6HrZGFF1F2REQ4uyjqSkARtCLVFX+FzWf3hvUXsxIEnundZbx7oVmcc6b
cTMVwD7yuf77v1qwSyQFYdu9xT5Q55zJ4DkwabpSq5Jru7WwvnYuW9WCYiKY7YCgcpFtfAdoj9X2
ZKSGQJOiWtNS02HtGj7Ox9H2vLXCReAmCiuunW491WLUiNk5hHYP5RFELkYm0e2iZL7QY3ZXM8WE
UGS8DSHiAZIpFRHLlnEMp/ALViny0SyqH+MqffBHwqgiDuB1N8L/zhZ3ZjM+2CYX35in7Zdki95j
7afGNl+wlaePMUaVBSga+DVm8q6GGF+TSz9Pm8wOHII3TE3CkGKzCSa4Y+byCJztV0jz6QVVDcK/
xQia+gPELnSppq/lawk+mpoq8neFSYiHYhyLb5twFmZjKjKpM4rAYZ6dWVwRhT2NV4OCO84UF3pE
RXInzZzxpy2JfrKoUm9jC5PlkVeY95krUYuy7jnY3kJ5b0LrZCe2eepaC+9RWSXEys9iOf3pGcL2
dQ7Ci0rwFfz7W0wlPsYkz69Nxf+buaVyqXWVk+8rPLk4nXjapoegVnfKfmBEuUpMBJADo8vVv/au
7ND33S74GffCkTHQIWq4gyo7ctb/PvaNHNdy6tUxQcL9r6GGR0LzGWeH25nS8sJsioU1aN/pES9P
aUXDtY5Qg1lR/xFnjeLAAnk3hSZUaeuxST2STZgM0oqPaIvTdiR1BWi4szT+oUhgbrFJovEiNETn
k3voOB5d21YPftiEVxepQ2cE6cM4ucWDaWhl71F9lkfY/eO9Y5C09K/ErefkPdL167/LGXABrJqG
GNm+tMmrs9xXlNykKHJU/zvWTVDEYyz6nWEZRKambgauwLW3JjMzImPr5sjY5IxWvdg3HYXurS0f
+9c5hZE49o+caPVjRDdyb07B0W4IW5sy+5OkuhA87MA1UjfqPlWoOdMeXIK2ucZ1VB/cYWYvY+Jz
1FAKrOUI8qyeQFNiFdKej5JXJMeB641ldyAfaAkFd+TGOupott9VztDYnw5lnmaAOw3zbHYR3ilY
nwBWEPEhP0COw19mpsDQme64b9P2dGsujCw4/zuXnICSHjPiZqz67mkqEZ7evrexx/epjxlYOIP3
OLCIvJ3Ltwe/R3ksJ3Dpfuq+/a8GsSab/c+sMJK2tjjrgLtH4EG//Xd3nwuEwn0eToTwcScKHfMj
DLv+2UmT67+3zhp2t6r1f/XrbItuo0ZV1GfFBne0O3Huln/89lAPDr3rEk3pOMl4RsNFVechsJzD
stre/gw0jtyHUXpNuC9fmHzUm7hlU3sbRcjOw/jI0GFRR/HkfMGe3B7ZEcipsg6ZS/1hlK7Y2VGE
S6ArLnUeZY9WoZMn3SLApVf20j5/Ew7lZZi1LfjYnmLaYVPMgAg8pnjPKxTlbpfjxjOk1x7ciYUN
KCsoiBAvpoys1VHr078iO67AlU58ZGtlvBjF7BxFUaVv3PS9VTZqspsri11Jrax9oNmxNrP9GfQC
x3teBQLoRJYcnKRj8Vq193HFgiGdannOStQTPqujTWJWT6HuvlO2bZfBwuDROGb21TTgcGq2bdlE
ynQhqkOs/IWj43/lGC1YgdIL3QaMFIkkKSKpO1VFc7519h0qnluRw1Zl2BBioncmZoD9zGxnxceU
+2WWGAxsNJW3o/qHiiHwThUGUZ7Ll8KSV9XH04NWXY+uTUJejhpJAIfKDjpv/N1YYM71pFSn1ogv
RsTkpNKFf597pvXkiOq5tLyBTTHFO+OflFm2GB4aWOURN7azHvKnCELWUwg0uZ5DeS5Er4mFbgCs
LJuCpsICGy2SFtsO3buoGh0YIhT59dwyAVoXFXkVbeiwNQGYRgxV+ev2CadyHcEKKIB2KaKvbDEz
LRdO2P/RpWE/G6VG1awiD6Guj7qyYwW4vh3ns9MBkoqxHxWlj1Jk8QbbWeBsbp9LS/l/WX1jIy7q
YF8rPKAFEaIXK3BODiws4M814nMP7bFrNyY8uFyejQmQnl35bP1s1RNqSFmUq1kfbtezPdVIMZdo
0DBN04MCVTPHOj/G+M/P4YRGpvSogwpsMYcO7atvl+Hp31TadKd6W5h4m1U6soq3w6+4lOmbpVEn
qRqRv+Wj9blNXQPEd9aklywZb0kVQ/3Dncc/sqwgOUyyX6fkg0mmrW7FDHr8UNSPq9zC79hqtZFT
Zz8YuvhtVVPFUcBLAzztMueq2qEqrncm/fjpIbF7/4FhDM2CvkqhpicbvwGr8MWVxIp6VSrMXfbt
JpoPc7IxBnjwjKjHq2p+h4bM9+1kojg1kLjV2CwJ80Pm21bTJWPiha/OpuE1he0RDW8lRBZkXzTz
2ZNniM8kGY2tytz6OINcj90wuHdaddCVzF7+w9iZ7UaupEn6VQ7yetjt3OmNPnUhxR6KUGhX5g2h
3LjTuTvJp5+PoZyeqm5gMEDhoBKplBQRJN3dfrPPyhZHV9g/MVV9LG2qVrhTYfkRtX8UkYTPHBvD
KW4GfWYa/EikY6IubPlZRSg6jM0i2FZZSPhajNjDcty2hQ7ZGM5pkQJawwI9L4JOv+g71/8XWFi1
Usu7RCPmbI7KpGsGi8RL1Fj2Wo2YxeaA/gmO4Qwd0KdZd3nE+XaxE1kpV3okdNMux6suHekXQCbB
1lsvG0Jj2RDOHS+JQptRw4YWiy6FVqFvrl/o5n5+yROXqiDjmz803DMaaSgia/ZnAWsqbghdo3I4
KqZuOvQIWmLar26Tvob+4KJZOhUzu4qm86SO7xFR8QIXyXRxhA/PSHWsmujMxGIFBcKBg0taCk75
llgPdu0SSePUYamAFNznh1aqYGNNWKNiIa27ZGoWwe7Zia323nVpdLSifFjVxilmK/M7D9T3sGNj
wYYz2I59QSe0I4ketbRQtbrcS+HBZebXu4kGxcQRcXStHdmQjxp4UAu6GUVcHyudmQCl6visHe6a
lEeP1XF89cuNRTPuac4DAgmTzFZA2NynkPgWE7ebKfB/BmR/2F8JGEHcxFvhx92BiRiEn6im91fS
On3dYKThVNzZ5Z83VnSh+OUsHIC4NI8DzxVOMhhmmTT2e2NoXw1dzN+NtGgea2XjtlgOREWQikMr
N2pwlzGyi5dosY0YTinBB4Qg5elUqCc9nmU97gfkA0jmtJ8EyDMrduIKhlrvvuYZm/lGcg70nYpO
cFT8tRfSrsqEZdgGFYKD3wD4UUNaP05J+DSMNNAlI/OKgNLuMh8aJG7C3rIudmTqxwsp++rch+Xw
pF17642WuTOXVQ8Tc79vffeQ+nzoCGj2pdI9gyCLXb/d65WbXIn+L0NTy20JxIQOOFDyuAhuil4l
e7KBNeNZi4INMOWqTJJ7n/x6pZqAsyaaTuNTt80CGe6D6INHb7e+fqu2x0TmJ9RMTo1Iz7wQ4qDq
mzUPqF0ZP7hkxT4klh1c2qQa6PXy31F685eGyYrhpumqjzWnBWiAbF3xzwfYIa+jkNHHyRKruN8Z
KTUWoglAnTsUbpFSMiLDPda5pc6TR0FFCZbXHoru5vqW2lx6TMS933VjmpzdGYgVVOdxOoM9R39s
e5IdkCmmQ+TkirQ6Anz8ahoo30EtxjtaKHie2pyNK2rEy8pDL6M9zS4Lsv5OfhAxFkSzJNYXpf38
0k89tRTaOYau492bnnwsMcfRvtxa59KDzXn9nVTZQaQMOAFw8rBPfk68ZV4Oq/YC8B+VD77Dbsw7
m+Zh6ebzkS4FPK4tJEgjW7cJdlGX3e5bB62Rrkv3kNutszMqj5elmpHWdron6wAYy6ovnPZW+kYH
q9Mqb+ysiHYpLJJdrJeE8TIzjTo723YRB0Wr9etLPn+qY1dNzA9dvRP6KfOGx6mPe4pDkU6Pyx9N
klazson3jSNurX7hfTZVD10TnoZXsay4un+tkbMXA4nc4zxjXTbBdE0FbJOCa/pQtzhnpSXCfW2g
syxHG60BpA3zoPD305rGLW29lHXHzH9wjyxnNrUNlrF3LLLUvcUYT6BkkkeIeJhwnrBtca6MhJ7F
ZUpRsdknGqtaAPl46jVSPS6E8DSEGMapcXQgMWvMbvDMPGU7O7WsdCMgVMFk6TjYkXV0Pb8loQ0u
Ousm3LD9bO5Yv/v7lt3Fq+XzYOtcTOleH8dnj6zsyLZ65QqYnlmueM7gFTbTn1XtEuuhI23L3kdR
7d3mW4qnWLvagLoTjKNbs5kRCGLs4U6YFYeyMQ5DGhSXYbGplIbzw5htjpRifgssI9+VRD55KITU
cgWgYMYgeyT7TrdswBeZSyVm2hWXKbN2Oqvy97p3t43vRSQIjReCntjLA0p69dzd8dxASY+/g0lA
UGCvyfYBO19IDU6qyHfV5gFYVnecgBGvIgfX5tTZj74Kg21ZgAOfAedmZfUtCYz7EIUMwSx9Ks0g
/u5TduEIvXKymZIEBoY4zX8u9pRt44bUoxnjE1kvcfDt6lEWuOqFevGCBJq29NqdD9x/NZZutUso
RaSjEsf7MkOIfEt8D/FjkIULa3Qw9sRGrXdZjNkb0hcj4+VhWqsx3nnLKKMrxkNZSME2AwhKXLuc
U1wZbWWsDILx1HvZw7F0OHN3KHDNyP0TPrbLfLNVJmuosCgU58OZlo8pTcXveJnLXf9TW93OoZGk
zpr6a4JrEgQ7WZfZdNCyrNHh07dsIhjgZT22aIHrsBr0DJin0fyWBwaSR9RM7+4UA/sN/Pr2ellV
VSnOuCVQQ3mpU+0/G9zvZ6xWh9nFEhQUNTQLorNHexmO0uysD2yKGdv558EtVt3Qa3S44TAMQXwn
huqrN8fArnTlr22BMNp1tbcmw9aerpu7ASb0pafyywE1/KTASO9Gdh6bZKqd03VJcegU3UR+iG+i
sj54i9Y1NoG+Hs0n08OirTnD4vY1aJonM75u54zSGyDud403htgwMsjmmKgZb7XUK9iYi5p8mL4N
kt6pNuX00Rr+rleleeiEd4GhFp9sjb3s+gao1vSfionFPYjGTYj+9o5nXrntve8TqLme9BwsRncy
bzomp+xvLP3qhHa184qkO1hjgOzLvtqgUHxVYBu47YyuPYQtQT5XrbUl22+RyyyThwx4vdwOTlGh
+62La941QpS+605visdbBxlqVS6aPbo4bTCLPpAnDXiJZUZv5r80v1jDHU009/qmaK15tDZq0ofe
ih/EHG+1sARcvJAa6UQdP0WKmTxMMBoQzVHFhBO3X7WMXsX0o2nSr+bogXlazg48ysNDkVOhhjiF
XWSe3K1t/NQCevpI3+4csPkp0f45HPvN1u4gfFV59aDzDPILhgOmKzHu8sVBkI5zdATMioK7GAON
pM2enXJ+iw3Co/gnGvL9mmO/tjjfXB+u/UmSFcdpCaQrrO03OSNJcIUuhMiWce/RlL7A+7kz8rD4
wMSHKXRATPfUR5Ula5RZ/0bW9X0zltXb4g4xfemcrp9fAynXt6kXnr3R3Trzo5AtT0cWaI6HPEJ6
Q2wCfw4vbWb6jyiAfNtOq61yiZbjCpuPGrV0m83gXGpZgadoyCu1eQLsdMY868QYPa9voTDZvyM9
I2rmYY0WSnQKYyoAbR4ahpPBeJG4CWy/GJlK0KeVTzP00H6WFz8qGA0p6ChDZ8GOC9R68sNqn8cG
7F5AkNvrvjoLIqAiEyknww7Lgzf/iAw7+zzoZXW9mhzLeI4dYKHWYAbb2h8ei1oF93Hi0XZbQJZJ
vzdloE+yJnw+N3jGEHzYpeGLhiI7FZsoSki/90F7jCv2ZAoV51JjJRuEGT9bFjs6TEOn2FXODgMX
Lv5c0M5W83wJHOoNGlybjzDrx7s2Gr5DG9a3EFXnYzqkxtEW+9629IZhliDbwZuyqIDG2OUXeuL4
ycTinH6VLAvs0HMcV7HOt8ni+dCkleY+Hb8H3jubouB58iM+hNC9T0JmT0IYza7SA58rOgK9oHDp
SuUTO1rud8wZlJpRChO6GQVDEb4Dtw+23gxVr9di2oRBYeIGfbb6HPk4szJyt+AbEAECL1gpDt3g
WNnwIv8QurgeYqOAcLJnKnlf+ibF4Da6VcTVHRWSkcXiXI+BTB51gxSGasug34yoL3Cj5jVJ1bwz
NI09ONaO41SHxyTut6mjDgPWIWe3WBhbi2t8mGd5L0al7/pMb/plQOFGXbOOTBzxsja7nTKyi5OR
CbzeLU41XLSpx6NF2+1GaAEgzyFsEKfjpkWKLm7fooL4s9vl40Pk5R1WOYDReS0OlVbfTR3l9wlU
yaXU93pF9xSyHt2SGW8DR1rh4tj5annXWg0RedlVIYIslJ5uX8eRfu7bIlo17fDN5wmwKrPxtUyg
iE6WUazyLl2grF5zuF7K14UssvJqM3CCuC4WGSpgfhWnyFS+5kbwdZ41H4iNS+w1ZxS8bFrEgNuW
eQKVO8taqYJ0vrOt6WhWs3yt6LjEOrZpJrJKyyTzKpChLr5dxcZZxu6qcEvC5GFKSDo2qzWCEE/c
wcRdSg3PriRtsM6ywbutYh6016FQmWFuCsbC2o6pTOlvMPjGMZJ120Mh8jo4+4alOUgXFpexmr5J
5Buydpvr0cWYKnXb1ew7r490Tiz+veP7j51PkZQRTLepaM4+/pc9qJ/mjt4UOCtMDGq4Zy7opBfO
ixj5lgNV23FRSt2Px+vH3dpWvoJ/5z4ZP9PcxbJbwgY3PbQG+P8bX7ThzvLITuUpTSpsfTmfSYiw
nRUYqzyR1F643TeThrVVMObeKrR6eRT2N3v2aI0OSXXlSBUHORGociyyZm4raGhj3LEie51hGVv0
CAHrR6Y44ycKNu8y7NZ17oO0L5KdWmx/hpQcrv2Emg8byN2EEMhIYyiPhuqamz72OCOX8vOY6ga+
dUHOIIATsfkm7BxSMeEbGBJ3DH4N2AZYltGPRwGlO6iyS5U0/Da+6vbcl9Ot40ZPLH/1solIjp07
f2gbIPGsjOphGuPobCts15+yR9k34IINXT9NWpWbGI/Vq43un5oVU8U4Tu6cIT19Dmgyh8SoQZdb
KoLxEIdmCI8iQDV27frMJVc/tY25jFjJwy2flCkSfY+FiDrBqGvvhnD6rTS1DRMh/Ec5ihe3mMXb
7BlM4jGjD/1iZMzDD5eN3TB6w6kaAveUZHQVaBMHjOGa55wGAD0897g73+eBCpQRs9bN1fzCJ/Es
weLxw110pBF+lWWaL0GP5MDIjfCexN2XJm4Bm0bSzmJXZwnrN5sEStuyAjPh28o81fe6LSb8sGP4
jHiAg13T2Mxpo7gqf65JFj7p5edmgrmiPGVngaHoSXM/UEhYvWsHLxNpATYbvrVshe2meyzACFsZ
Abe0xF/et4YL0kCmJJdt0P+o7ZvMIVqcT353UBWR/OuSicMQyKwfA8gQAoIepSAhWM7EfuMk1bNY
ZETmXSwMSVTNO92NwNgD+ZoY+h0j8xpXAF1I4xwcw+tX1ap2WOTY4FCY8BQH+iWKgA5A9HCf0iS/
BbfC+KjPie367bgfS+OrPQzMy9mAYC7hBY244nZlSwKVOThJCA/zek0Xk5rrGly8EPtgTJnuoa7g
4s7uq5ZAfD77TxVBnWYcp8fJrO+ijL5Mt8e9VXXa3lx3wSWd5hXWUGruUGVm9RFH8cGKHDAPSQHg
tQ+GA3uYnAPs3sAzPS1XdQcDAYhCvRiu2tQ6i6j19rWD8uX5WD6uq1qXe2dDR+eEES384QLD9LKv
aqKYOYu218tE475s2UBjR5Yrw/idexQnJXJuQaJpCFpeeBhy/Dq2cL6r2s33ZYdj2k5F9F4VPRIF
aDXDla+1E8+HEOQLgGeqSK7GSTjF6YpD5c88WOhcqMHPpW381gx5vdbyoOrBgH5orVm9qd7IDnHb
vjSSeGQ2W/ZbXwX49seOpKGwQc4s29TrtuH6fDQkA+VZxcXajQPjNWttlHwr3n7e3LaCpoH6fyJT
Qp41FEB+lslObbP5kxGER9bbbBc4WPyuRx2KxghnFYGJnZ7Xl1sA4DBpyiAhblbAli17P1tNISWU
16OfaRUfDa9hX+IQKrk9zSybVmJM6q8Sv+zNCcFGPWIqx5TkEnX93Dao3KCzNNXWY2p2+6YhDg79
bDpwV27mYHTuSnZmm+vF1jQ+lR0DPrGZHi1twomCYnTfqSzFVMM6ZEV63szLdFwl3s/ru+M1yMs5
lplHRy/VnC6bwKs/Fmmn+lSCPMy2eOyp1Lk+r9uUhtdPxVvJhMGF29kvuNjbm5SuRiQX89xGhr/H
jjcgMJKbIpO3nFlw2RWkqRM0qEDLjaihFnhWnt2NY+nsLDh699iBpzU0q+SYVZfGiN3HLGaK7nfB
2bQ62I/+j6a0qHIaITAXDXgS7ZEGTmSwCiaPjsmie0gYO+yuk1gMa/umfpDGeAHzNn1rkvoV7tQd
O67qq1VVeDMzF9t2XXBSgynTuFn4QuaQ8T4l8eiHJLG03x/aqSzZY6oGaCljB0l3aTG7xXtIZkxE
+V0nceHUg09Mgizlpuqr6RtB+WbAQB1myB8p+cCtngfjIUqRLwGftb1rrCs7DJh60h4yF4A9e7Nx
LroZyOtVNaModlHRQ/UsKcs+got0bgZP8p7WSyKmerKjqfhh90RjMbYs0WjKpHiQpofrpTDDsT96
NqN5cx7z+xG5gIKC5K5uIT99Xu96jo0DiiQtC2ExbDw0pD9LNU7P4nbmY63hwBHou24dWL8L7DA2
HqCKkXLjsSfCvMPkAdLeaQaccRBRj606qUIiFqBPr0MRxEe1j1Ox6uKBGK7w3r05zx4r6aaPdGc8
LBp6MSUK/mId7rsg5n0oTTpo7OEtgug4FfElTB+MqEju+5lEX55BcU+cbjdXlX0b2NhppB8PTyRE
WgZQJNRykz339Sr/fLwxAMbBjGWGReSZMPZwMeJxrzMnfWiTZm1TFHh//U+Co7LzaZNskcbXhTHG
mw4/7macu/4Q+JXaa0WziiR9hGlyurueM1Qd7kpl1CemZZy5xMQuvYicvdMwNxzaIX4x6dYzMbgM
tqXQrNixuRb99qruUC6mUq0S6u235B1tqwEhXAvC85ODgWAwhu1g4D1PWiCvwq+ZUeoleFLEWfEW
l+oi+zij97PdJCau+SpJ7ZesAnkTjjnuQlC2EVHVN1IExap2mOAUMnhIJAOeq6LkSMnMNsJxhDOL
gwEMMTsKxX5iZeY7gqQtByKfbBKN4wKmVUn8XA7mi+PTeF4mWGJuMZMW00szRNYlCtwLmRBxte5j
QjrTPrHKzNZ+HLFc7Bi9prvODpE/8YhXTL7WHAK6VdwawWOUd9RmSI3Fi1DlTRwA5pgcFJzejstb
QCnytQXS0i8VbK1fvXgyME+usm2ApInvH3Q2PphQjM4NoMzOMCP8PjH4KQuZT0p4zA3TZBSa71My
EqGBK3HVuElGwTMroadPTgdcSaMUxYn0T3FiV6c/xzbftw5TG7xKqaO31q3GFadJltWW1rhpngH/
di1HTRJV+4KHN8cJDMSNZPxGB0Za08Ba10czM0/KFnScWYQ5aX3a6RmUpEuVDuBrCSu7AKq5TBFS
TlOZT5bLteAX+LC0EPaHZ56YMN164Q53Yulnw0aDwi6nZCXxPnPTsbMc47xfOYU13X3ee1cb0a7L
mQjIvoof8gFDZsl58BZ5foZasHRVVEI8jmkYH8q+fMvKOd6HdfqdVxM/YSXqbobUhF3i+dWrj968
Ho0RX/vAXkD0HY2rVkrUJJjcJ6+95MuOr6JV6GAEFNnpJnkM6CdZ1hp3EM4dZoP2wY+LZm0Uyc+A
xOojKz/TQVvkWyCFrKulCo9d4k0rsFXMaVwKEcyhmDk9tADs23o+Yi+EuTPH73E6Fz8cqb5HicNb
4S1O7kkMFLG0RXPs68y5SztxNDVFCYT6mu8Bo94izn/bWe2/ObhO3DL1fvmTeF0mDrTJBdm+SKqH
HJp4dHPCaz9wruKNKnGar8yGlYCkNRXsIOduzWUmSLQmo8ZrXryhQ4Mo2+FMFbktn8OaEii7YnI5
t5l3xLhV78cmD94GnWFYdqL4m+iN4iBNANNDb4L2H/rFr+SYMB8TdUJHT1eFYIDPfZDSE9o8BwtS
cWgKc+2M1gBt3Yw3nkMlTwN5O2yhdvUQEO5o+hBDgl8j1sgMnxdx4Ptgec2CbFA0vNhMz492RQ6C
ulYywF19SoZwuM/bBHZXacx/th6NgUX0OrIj94RKSrPcljwrhCmUJiqZErXrLfygvbCSd0sHSFF5
kZ3kkMxvUFSROdk5czxfDUv6Q0f9nddVLmNzoiFZxrQM086T8ImHKIykz4EU5aFx0Lu6IXIwsCj/
XEYkUpY/DUVR3pUZaQSOpu6rwkW68hymjJPSCaAYPEEhwXIn8I0/v70XO3dqOapbCWZO2+SDyTiw
lMmTSPrgyaEgMok5E5UNvD83G08xHaSJRabDjpk0RzY6v933alfElH41ZWjAlOSGuB6fUsqNCcEo
QDNFEt2PwhpPA5MvSp+L5u5ThAjzj+xqJ+xcn44OmR+dvrB3Km36ox1sxdTrdbuojzyfgUNF/ae8
DfoQDAWMmnZkezv0u8Tuxb3ryNeZEepr7Af6aJI9IMM83jdG3z9nuI1utKrntyiTIBj4WmiXnB3H
yMDx2WK+kVGJZbO1N0zzza9ZghzbF+Juirqv8+JD1LaJDRDA4mH02+GZBMtHhz1z7ectYXy3N15H
DUybgfvjQI8CNnviVU1nPbDSQ19XOdP1ok0eDGCNISksrvO+AdamrHXINx28fsS1U+yzq33AlAlw
3gbChuXL9F4WDZmXNH9vf6K3jaccQ8anDmPPObGWQrknxAH6HTpl7E0GcqtMk0GM8Rtv5JL+i31X
QVUZWJGyxoK0GEWPLAzf2Y4R5G/r8eKR+8qznE4q3j53UeFSK/stMpIdKtHmasynx+ugcu4Sec5z
9ZXRi74ztM+wnOLiwgUmOUwgNcPB2+eYdffk0KFqzTtEgvzVqZieN0MxbK8S8kxDxNALJoF5BkSq
G4etn/vjrVIZIMqxVD80JJawiYvXsG/faQKYb9zByi5pYCQnwm/e7W05us73CJxOyfIGa58Kj6C2
6xN9FRSEN+0lFi2+3OVPuaDp0h7zgzNZ9ZqHYs4iDUbOUOIpHJX5gh2o23bM83JpFpsigagdU/s1
MX6mK3Z8oa3pQ1oLHQqnSju8DGKqoamTF1/al9w5fk1ZJcdm7fEAHBJ49C+DgxmyofgOJ/MDflDU
VP1cMOuK9CEvXxj21ThmlmSMs9LzI56rJMBnfQZGO4YMmu9dAwzMbnR/T8YT7uO1h9cbjbmbu9u2
wnicQTkDdYWWNNbUf3SnMfh1m92nzctRNAhnY+2eovKX5ZM445etqaKtBvfRQTRao8ogXgzAHxrA
bl0RAEnzScZ4Oj5UvAwer2wuwVMW7JagsewUY1V4JfEmdY1d4+CycRvlnefCGvZm1z+ZKcqEdgK8
Fo3/Vkt4BE1J8dTMcZ7kMKumX9qgy7VxC+bk9stf//6P//z3H+N/RL/UReWAXMr2H//Jn3+oamoA
2nT/7Y//eFYF/7v+m//6mn/9F/84JT84/qnf3f/zq7a/1Pmj+NX+9y9afpv/+s789D+/3eqj+/iX
P6zLLummh/5XMz3+avu8u/4WvI7lK/9///KvX9fv8jxVv/7+8gMidLd8tyhR5Zc/f7X/+fcX0xbX
N+rzfVq+/5+/XF7A31+OUxNNc9t9/M9/9Avz3t9fAvFv+EtcOmFNEdgycJwvf+lfy9948t8sz5GO
KwM7CDzflF/+KnlgxX9/cWz+yvOllJbnuz7uwy9/tQouzN9fbPlvhKN82+f56gaWsM0v/+fF/8uH
+H8/1L/Kvrgo8rTt31/cL39Vnx/18trYomJ39oVt4wvhhwSCn1P9+HhMyogvNv9XlJhwboKo3pE6
9e9wVBGrxLjKoDXt1//0vvz50f/8o0zftf/HTwscU3i25ZqewJ3PW/HPP41NfFZVnkOutGk4kvrJ
zAY8hHoe9tayVWldTuO5Y5zHbu53mY05cSLguXYouT/MIk6e507676PXjfeku1OfEEcXrru0pkcx
t6DG8ZDHr5pmze8iSivovJGmwj6sAYK2VT7iZEyM9m12UgdEYIvSghu2brbFaL/WAa7lG+0lznvK
humjdZOUWF0ddA+IlyBbzFoaB03Eh5pkxXCSh6UR3peFaS7FuPDZzMHagf8ONn2OvdyZmYt15Fp/
m4TGLmZCU0JLM+hGEMDbkx5xoHEIepSCsnpQfpU8eMAx4EX63gOtCvGpKfyWFr8OaB2iB0AcivMW
SjZtdtiNcgDAvnpvVW1sLYNC+CKLx3iVGVb7zmOAjHIgvJspLFHnVF49dWWKUtQHNYhqVewNvOKU
raSEe3Y2tXKsCKYxPXEwi36NDIGPpW4mmEyxMh9ZD6guCbA0Jqu0H+aPDhLWoWTu+SobBim83OBn
x5D1WXQ0g6SelPeDg10umAyHfuUqK2+wvZWntPI53TZpusYGNuzDHuOoxXbzV+PibRZm14HHqBWz
nzbTKUPFOPkZLViKgOHtJuo9P8dECAaMIeXANjGL0iMZoHgrs8k8Fi0GANP1WooUUzrb+xEPPSKa
Zb7LhoyK4S57ahIF6YOVipb9jxw29rzksRLJTLHmffidcAbQ4Pk0MYYw6c7EI+mHEpp3NWhtA7xW
6q/cmla1kklrQPvB4P6IvbbcV5mu97aTMcYttd13K2PKbMhkqWn+NirtHXrh016XKfN35VB1aKUR
/EeScYqOkKIHuJFxfoblBMh6EMaeisHuuesdF4qY4sRXdLBGB9sX5zzwSWsAK9t0pc+QW4VU4PSi
amnQ8tpgk9UpAECD6jOy/zgw47YMcf7Kynz3XN8ddqRwsEEPwB3aborbNfNus6QpJSHvWGCmeGME
1KxQgCy6Lkaat5Ipc3Ya6zFF0kkLW3Uee9A0RhLRBVc4z3XEpVfnZXqap0G+T3y6q6iugKC2BTmo
MNFA5adqxIUzONlKT0Tz+0xWT2z8KOcLQIhA7oS9tM8aQwsO5Ffl3EmOTjGZGyJERLf6Urw7Tute
DGn5TBIdS39DyAkvYR2nD74/5MeqF8thorRTNpJWsY7dwjrg1yNlxhkLot9gqIew7oeDcHCxAKSf
IH+lzoVMX3NuPfLW7qgyqJolaHDV0kLsZf6dtAr3Pe+WmWDNgwrVxDn5A9ESryjgCMZzsp1njvEa
8eOyhEt/RbqnHgZw9mnULmcZLdVDbBr1a2vM+mi0gst3tjNmczrU5yL1GdmYHD5HVaKmCeYtD1Y2
EJ1w3YHpUz8XL6GKuPzbkICO7MJgSaz1EEMiFSRk6oxy7dqW9VsMkurzVqaHPPfGYwjZ6pANzrTl
rPWWdrq6mDymXspgweIq8me3UBHwDE51yluqqRDO47DbUKyS7eMwRFodIZ7j8of+uxCy22mKzlNl
VYBhTKhFIpuOuHjDXSCgxqIKshm/ye2iW1fFAD+5r/uTl8V0reKyQ6nPBgolKyu+yCacTmMowO1i
VTklceLzjvfqxWZRRLtX5l2nlnpw23XlT2hRMcdCgd4JxMKLl+tZG/6rrypnw1a2B7IMwqtgSIjX
kOHKyJKycYwIfRd+SXfue2OCkdt6Kd3LCe7ygPgG8KLEJ+aZut+0MuU5DcMJj02bzxsjHeodIf6E
bAwe65u+MY33JAnlWjQh21BbltN9a0FSyWIdgFvKcvNbRffnJsBjUW0MfxrZ4zo0e1gRESY/1g9R
ptuDTDKaDQwZHRzTZK5Rq5K5VCh/SdvLb7u0oJ1EmLmzGxnn7qLc9kj5NNWPpFfNpq9ce0cohHq0
dhiDY2Fyu/uR8r/LaJxPboE/oG/sVeqN+SqIfNAinA3pFWZjlxqzeZ/2qOxcZPLkVCG28NaoWU4s
X5W3Wc8OBKBQkO+70JwA7zZ4iF2nLe8ra0rfq16nv1IhvZfZKWGNOmUnb5whQu1sa9vvb6EFdAdp
TO6bURXuCWHZuHWVBtLUI6es2xQnmlRpfBnKGVnNdQiXYZawvB+qCOUjz88EK5HXg9xMnfLsEGuy
b7AxTBCa++aBGFDS48yl7jpgS7jGPxpzndYKzBVh7azOO5zpuWVRlOBlGx5ePbecjYHaizrjFqoL
7P/YCQ/g/9wdgYziNegn5sOBJqBzO/s17p8xIacxLj0/SrrnOKTxkM68r02+kEq6eoweuhydKgY1
81HWdYvan1v7euz6XaFte5X7bZuTHUA2zj20s6DBEIKcIE+MKakl0tJaFkhXbO15rN8SJ+/XZiG4
h0A6QJEIqwO8NU2tkuzfA9vA3zuq+CWqkT9HKxavFiOq+6Ko5bE2LeO2MUT4JlhpGN/ZJVN5GfdH
JE37YhStsYZfZd8y01pmUxaODD6pIHiO6Dv92jk6wxozjzdiUnO3jpEM6ZlkaHZ0cjG+4EfGUxPi
zV8HeDkhm4UOnITSrHhQ9EWVbqVOMBy7nbH2nRSLTUAsfCexK60wRBVbGtNr9JEYaZRBvudhtp0I
pE9OBli2aMZ5R/4LxiU44jr3BEBimbxpz2f9TOsKm7+gNPk+MQP4KhJeYZMuFm8DgSTXyxjfoKuT
Rvbs1ZPRpRvc+NJ2fv2zoO0iWbcasVBmUBtzDfiKII89UYsawVAICyteKSvhvuJWXjVeDJ/Vya2t
MRfBa+lrdh55pOrfkYnMHTsWhys7k9ijpCzfAtTTLURsBjS9W5zjjNScSGsIb9GEQT7khL3HIgfT
TM12/MtH0Q7uVMlcnjRxXxMTkYycayvVd0nH2N9qJze5ddMsOlsNpklIfaa5Nh2NC9Rp8x9l5mF9
AQOWUkBmMU2hfLuBVASdy3nz86T1byubGY/lJA7o3DTKSbn3JdkMMiLfdYAH1WQU9hFiqj6xyQSp
yrHzf1N3JsuRI9kV/aFGG9wBOIBtzHOQDE7JDYzJAfM8OfD1OiHJZC3TRlqqV21dXZVZzAjA/b17
z+nVOg/7fT5Maq34MW91aAf4yimzHxLHbO5FdxJ2LsgLVcQCd7TVXaJ8np8Ii9GS+vc3VznSyqjj
1r8FQKceZONFP7zuxw2PjGhc0jKetxHA0p3FmYsoSmAVR6oxuL18Ial2oLNby1zFX37CymQ99oPg
beYapyHujVVsNuG2H5lh9KOdP1Wsox6sEeubl2jUDty0X8iayJe0Sa0f2ZmA+1pdh3+MMHL/hjnl
x1baCeypXDavosjufufojtws7pBsUzi/0qYwHmUjj4nRveeLlJUgWEKmbiFT2BsNitQ8KLxrY8+8
1KLWMndamcy8WzXdVW/T9MYssQXwFsg93aNwwznBh+lC3tdw2gZtSy7+xo6qHpWt5NXuIuOrh1sY
kbSXbK26GQR06FJGL/I6vJGPBtBYTAKdyqSh1Q5pBsFTtsU5t9p82VhNciZJWzyOJmGORUoy82TV
Em+7zjJgwdCuVhAY9G6gQLsVZWcfzDoYNkNZNwedGcFeNu28pmtDXZxz9QOoGkl4QMLoonfO2Doc
9ZavoDrGAFYeIQUA/5RS3JwASNIoEms1jLLYKwZgxiLtOZ4udU2+adJS/yHUZvx1uS8/hnQ9foaY
1JRnkJNixcHxIRoCZqZ+A55Zmx7gob64WVZT4z3QndywhhpXpZtnB79g/lF7qcc+aDaQYBnAbufZ
qRGWRjHUwBZIudcbjt740giANEcSsM7IHyw7zeEjc8p6WJq8RVfe3JinuvciSjcUCbgONHOxnapB
M6DTxHJKc8SKVlhFO3LNZHtxc+oOBrtwTCCATkxJzaNkp8l+ZpAPZQfGmm6fALDL2ukDXkeASUpU
mlJDBXqT5j5rL441eGAzCyEAm6BPSk894IwmurR12y9RPdk7pxP2NZr8cYfE4Y8eRnttTt1H7yeP
/VQ8M0Lstlz+6Dnk8GSMqK5oFgdmdZnalOKekRuXPKrUg1874bmNZ++1ESPN1rBNDmkeOOs0tyNy
8lOyjg2XBHdTRsitJrkANMKpTwt18l3q6uzOm3NYCz9YmFYN9YRP0OrOtgUW5e2cCp1PpwbUll2B
ZTMrH0jmBABG0uijZ+i1mOKmuxqgYWjGdL04M1XPj4NrJQcDEQZflpQsBicQIMrAY6N9POb0eT0+
vAZCRgcucIzpclqw1WrDVTeV3q1ulUEPp2/PvLtymG7N1N4iKKcE/5uETFpQ1mhx+may5g1pzRp3
ryXnV8WNudvGpShO7HaHrQWggmCw1/4GSnGCJQ5Z60UwKkLgwLtuXtqm+f131Ubrhsg+DoGeKSRT
7VJ8O2TY9ZIFT+UR8O8h7M2o/L47y+4AfnB4ZFoM8JVwU9W86IiXEAIktr557KZn3blo8fjsew+g
SCdrnzcED9FitPzjWzs0+oPrVDSRxWCyuG9Jy/Hh1qO3V1pwWKpEnNz5bvy5w1dX876njvzHlm6i
lm4xygGNtLYsvcg8H1A7V2PjwR9k+4e5tQMqWYMvHaAcof3QxS81nybeUAmzniLPGspNRVygXpi0
RhAfM4ntl70GFGMFLvIWH7FLtiIvBcBJWLG6ZlVhvZeiBfheRhbclUwl1akrSuvDpKD7wJ3N3poY
mF5lZWBxNQqfkTjvOqeenCfL68V3NQf9uqkEYkOvDFaeyqtFFDvs+CWv1qsXRN4ljSMqt2bIFi83
pH0I/NFYMLOiHsJ/qIDbsFAJk9kACHxU5DcX+hX8ZO279aapjPScp27IBpThqwF1vTDeycNNXL6l
ukHlE89pYXTvfKz7CyUUvUmiJvsIZYBRxaIJyZEaJlsfh8PRt8Ad4kmiZKWitL7XquojVLLkMI9F
94LG2ftmpZOcxiSA8zWBuIvqtuMHT8Zh4o/tI6Nbmq0t8v0rAZrne3D0cAAKBPfJsb9SkFILsxpg
Kjt1uYrmITz0Q2ASeeuqcXk/Hi0bvpFMItxi+qgbrEuUfewH7kX2GapSDBGemufClE75t4Heu/Y9
tOe1PU+HkDfTMp40m1VC66g/VC+LrzCt8nU+EpaGtiC28TjFjMgtlC+hKja4FdsbG3i00BmK+9Yt
uh8nkjy6Aft9BmXjAI/iotmYLn4EQ4cO5t6e4rgyW8q4Cdc3FmDYsA1ZB8XCtizjytPFv2acX99J
wVd7TeeWAMgMCWfSCVQijv+Q9n3lXBKA2DeHUvM723K8iSwyphnAfDjKpSRYxeYqVCl/UY27mFj5
zqWvunJR1y6NQhQXWp11gyFxKpkXhoxB3Dhvpk0yOOMrIdlsX8tpeJ0TUD0No5pD3Tc25Rq3g+Y7
IeN7YqOYX5Mkp2ATWblHgWwUB746JQs7G3+hbqgwSApfi0GEWClbN94jRMm2dqaco8k9cd0pmsa2
W4sb4YMIYrI1PSt/SvcJzcYPDYPsKmgZRDzlS45WrSTdnQD9q8xoYtM6YJS4f0RNIZoji93oZayp
yUEypj5V042DauPNKP2COKhJgQV0ifqpqz4H1yhvnO7m4+zHw5+mm7If36grCOra5aAYT1z+Fi6M
6h/ddqxaYjkVWyGAokZF/+txj3ydK4wppvD1OmnGbpXEPDgyezZ30rZYiGc5RaZxSohcQe3cJb1g
rsZWM3hkaExh1qTmA8lQnFqcLavZM917Eq5eTr6y90zCLHq6YcbPmllFxxUuasMnZ1LJgy3T+1a0
d3a16+q1NzaYxb2yf6kNVz9WcTC8GtDMHyt0QnsuMfayyFt/R4GheXUSroLrjFX0i2U7eDgjQBCH
lKTkQhWXiNEpVJXkZEW8bLKgp3zvz82b6bYziz5TpiBk/OFMIqT4KzsxshdNUFU4liKMFRXGNWnz
4cGfR4fTYJNfqpJ1GNN7XNSmitbC7QCTMRlYlFYeriPmJcdmKN2D5WVoYfwq2s2BhCcY9znc3zs8
LMyTTSIK+aYgp14Eh5gjh0nUc6qTS3oVSz3ZKBTA7Z1agXHC1gBZoWqGh6K15buf2uG1bIoPpx1q
rvU63gqa/tuJkcutaTv/L0PR4Ea2Ldgkhu9ey7r2v8LYcX5T1AGPmsnilXFbuXbmqts1jQoZpjoE
mSdHZbsKDAJCmbDyqR3VEYMeHcYfJU+OHnkNqZClwUNxDfzGOIJoTS92ebdYpZn7iQTOnjeBKJFo
kvdb5eHcfGcOOhvyninJGZI/pAjUZjQomfjCkM+KpyGJV5oYoo6BIvfZEJ2kV/hUCFTJ3gyKBuCj
mb5GKS1adtbQ/RY2LC7+ic2BF36G22c2/aVFEIwSflqdpibPMfA202M7xMPacAd19jVcOWcgGLMR
EfFFGqgAwBwWprx8MrmMgt79G5ekqkIsUi4P6DGnrCsF1dHOG2hXKglRp7LRHcGKE3cOL3a3VNaY
snEJ8hY1F1bfu4eK1/mm0024n/y5J4MdJLTgOI2uS6uz17jrcDeXxkQEr2fK6U2olj0u+rCQFpCt
x2mdOHWxk3Ot0HnSeplWYTZbzboepHdxWmRFloOAJYOFBT1+8u4eS/uOHCPVvY2SJGyX1VRK3lqF
+uvYiH9yAQWLHS3J4DiruLr3E5AlCdUFUSe2K7KXFF1Fl26hFg3PZuvZV670TbqoWmINCyRd5ktL
uBUni06DLzMOmDgMQdhmSyqf0U17TrZOp1x/G3MPAaFz4EHSDvJXIUvyty6SMCzR++3trLbf26FN
LrV2inWW9N4XjdKsWraxlvZy4Ez3aJQMrijsSJPfNHXLVW1C714YrjlTGZq6vzE+h1vWBRkACA0U
3ZRTveqqKjpkXYWXeHbSpciBN6eRtBQ/xMiB95c4Gr5pppqtb8YonVmWWstBW2o6juCNaUeRgipX
vFdxLhV++FUksr+BhcaXUY6t8+gZgJbaZupfhoK1vOe7A3K7cNzW1X0fQXyz0vxDquliV03xZY7q
riOx/Nc+roNzYPDQIKoZxThBtdv9CbKK/D57+X5p8GZAT8g1sxkDmhxDOeEFn8e3ksffwZ9DJLhV
OZMdgrAvHoVX2I9sqSzyMFO0dlt/vvopTAFS2+XFj8eYRgR95KWb+vmfMp2sHS+v/Gw7Je4wNXML
WVaFzeu2TZyNFdecF/o033W+8g7NQOGMw14CH8dQf4aqSlZD2sU/8JUZ+Ey0xPYT8rpb2TEG2dl5
T5D2/s/4ZQwNrYfo/X6m20f00SGhujP9HFOZNwoDUbf0vxAWtH+rJobkN7iYX6PR+uJT3bynXVtA
Fi6C29R7vnfxzUqeo6SFtpQoHg3FkPD6n9LokaiDd9Ao7vFvleODjDKE4gEvtmU7kuWtOHLu6SzZ
w8qFADUt4DYyHPE8QthwEZ2r7/fDcXRtdzVmmXjmQct+Ig9SfQfptkKvjHC6c+Jcv0XP4fvZNQl4
tC0KQiIvLHDbZ36Scb8Mo6qzFrB4JxwzujG6c5E2rblJiZEfhQvxnwO7EZzzufV6Ig4owp2iUZLI
pX7VNEqPrtu69FszxNpENIn+0HA+BaZRP+Z1z6rQibldFzySv6lk5SdZaudRTnEyLNjh5ghVBK5n
gtTXeKiTMw+qclWpeyxmUO1L2Pv5s9u7zh/WoMigWzrvtyawaWhls1qXxpgepziqyKx1oKyhTvP7
MfO3anbY+3blffmLNJFoPj+oECbNPHQp8+2i+sz5jSOiydP+qQ4loQXTadd91hQPaVzKZ1GGM8eI
xNxog46b6Ix4H5ARPjRF6C2naJKbrJqyve46Dv7hRDfzTtgPXkDO9Wtjrs0rkXe1HbHcPljCCq69
41jIYfzyljXtvYWNuQASjIPiuO/u1ouszLuTzmxUZ70bm5+1TeE9c7xw5xSZTw7ezMha5M4GG4v4
CzerPXK64WIwqOTYK9w1laqbhyYI4suYQEOii2hvW8/F1Ihk+4BuZu0ZUye3vuv2b3pE5Mj+CD2j
LbNk5VOoj5ej6xCf9ubuWQ3IsT03Je/BnRacoBBiWfi0IckAdFsuYHJYhOaYPERdUP5hYDAdM/Yv
3H6zhHxNrT0uDRPpT3YYPX4/VOAXukLWQwux6tEpAhJjDJ/uG+uk5Q+hBoocKP1edZV1jBtbHhpL
148JkxhcLIHX3CyziVeuMNSvXyXyGDMzujCFB5UWUk0vBosunQCDvlKlmf56XQcrLIdpwLw8eAsK
jqgLToeQsLNJ11+kd/O3mhcqUaHKaPgyDLxUEmjFO6PjWrhmUhz94QZWH6YUOifYCvuxyMf2pcyy
einrzH/mBZT85h34iUBb4KIp//8N+QosulTL975K1KHm0s2uO5miW1zTo7u/WkK1qTJjMnA1JP5j
1cw46krCqIfSqtOYxn7WPvd3SryhM2wRwO13QRn5F8MsiiMFI2tbQeJgR8IYXGDDYJrOORU2aMtn
gIeq26toGyhick7u7Bmpo9AF6dWtAa0VX4XFDCXkWvBZuYOP/3asmqMpDUyiSRj81HBpLnEVUnzw
e5sSUemqb6wO8hDYveCeVvtwKan6B9e4tsdfwwPEFXeCuXpvWr2xqyIjCpehzxh2iQDI/nZ4wu7i
0gHA37X+c20NYiuSkGVqlOt42XYADg2+gB+I5R2eeGn13rtiOghOLQkjFSh6YcTHk8cgZwm3D9SK
dGn9zTDT3eACAG8D5wgywySeRtYEh6rRzfUfVh6JKbRhnNthyMgvpPE8J7214Bcdj2MRGr+8/3Pk
sbAQ9vU0ZX9SL/EvZZciEmSFw1xB+lOyH1WN8lxLTjvjxBBq7GK9xmlgvbR9Ia8Z+Ajq5Tn/zkHq
r6rOtaF/FZX11+JwB1NXlJB86/T7H1RpxrCBP0p53Q5vTqmsAzBnwEXjUL85ZoLyOK8MiN6DC6s9
tvWWq2X4Ug6xeScfhGsKvdyb+vmn6YfywqmzCLnCpoHL7tfobqUNNnHHnB+3WEm4epV0sfxASW46
K8cFIhaYOrwaIYAqQW0dyq/lnHWiklsei+im4Av+2laqn4eU9AVvbP4gY11lj6UdniWDwD/8As6G
FxOx0K41nmav5EzrNj7eSc+HEzC00cXM+3k124B0AnoUoOa5J2sCv89ul4t0wfrW2Le9bm60hHs6
vYjWe0aDi6nJYlrDVO6kP1p//oGOIg9pH8a7ukvLw8Tq/Zp46V3EZ0iQv1b4mIa9Pgmz7n8IBZJo
jHS5TXxmW9wVNd2wjmxRG+Jfic3ReXAas79pbMhbFkLzyA0Fes0/hHSiqBmxQluBM134MTdPIoaf
Obpp/iInw138e3zo/5Q/+9+Fy67VT0FY7+enO39W/y8SZt6/JKn+R8Ls9Fm2/z2Qxv/9P7JlwnT/
qSxb2RZZKuW5pLv+I1rGvuWfpkfQ2DWFTdZKqP+Klkn5T8c0ybaYPmsWYfqEsP4zWiasf/oC+qNv
uZ7pCNfx/i/RMpI1/Cr/ki4zpLBd4FGme//f/yVVxneV9FBvMHeZi2Jp+qV+VmFP7dMrRf0RdjK7
AAxIvjioj5d4NPoz1S5mjkkx18N+5kOpl8J1HTwfkO8/4pKCGmDQovxJkpI0rQnR0lrWhYz2lFcd
SoDYFuPentuF3eXOM4cM8aLiuJwWKUh3RhgpEyDSwTqjhhGWpLMkCUo6wOPBTBO1QqQGTTCpFTba
eXxVjkVE1q98IpgxG86b11Bm84cUmHms+nWNfYP8BXSqL8aM4cbsJ4jpoRjlL5cFRfKDtMkZR4lB
/TX3nmbtKH9ZDp3zqmZCGKuwqttXe8K2t3D6yr4R5UILWKYuziDMYMOtyoAjJbJjYwFfDZCJV1uP
VsBxf+3BK+JRqH28Itp7m0A/oMP1lKEWTCONB3LT/Q0CUvxa64A9/ZiOx8yv2+MAOOXYWy4Kxth1
xtt96eEsuaWwEwzykToQlb14TUQG8Vc2ALbV3FvOMaGMv1bKv/J6VA229NEEtcdKT22Y79prxL3T
dfBE/oQZmJS3gxJT+gUP2t4X657V9czsTIHVCBg8vse6QbrgNfYrdj4SxT6zrsWkh+pl9gz9wzmv
PEY0P9ZDJRPCFaI6EMYaF0bK2nLdBqSMBXGaqxNkuGkhzFRPzKftk+3QH2ow7Sw5UNnnAv7rxk66
7tHPmLB6WW4TgXHno8XyFqNmTy/ByBlvgZAr/Cc6keWlQwK5zJUeuC3lJhtBcH8yYhBAe6o3B018
r/eKjTCt/FBlqBDTMEOZWBn1BlJ4tq5ZQgDQaxlAJg0D30WqkPyyw7S3KtD2K63A8IGRSvxh9XZ3
qXnhgKep4akYVG73KdCntV8kNQ4/3YlX2eXpN384cKrwyTBDSDQhQ7tWyNtFma2JkVdIDmkoJxtW
AeqBlwe58tx3l63Koy/G1RQ1RwZCJ86u4S5yCbndvwIfsT1bp1gxQ3ENn+1zK8NLJUW8mnw0qWHW
cyaUilnPIm/6YDMzk93z+jZ+TVKuP1DS531EaB6qhN90qDIy+8KIAfW7UBjpbNxd9xxlcsxUXFPE
9/K9XcGrWdJ3KGGg0NMmCIFrmxdphcsrHj+meA7f80ogRbVc/5uokHGzcnAk/RAlJ+bf5osWzvA6
GkZ8SMds/okoUJi7hDvn2rLGnl5+2y0mMHnHxBP2E/wC89Mrh6pbhiZDeKp9KbcPEJJj6ia71Mnw
YyQme0VaKxcuJPFxzIbR3VJzpU3A1S16oeGT7yaCELuOqxuzX2ekicBP8K4m86eIzohgZxl3o3sG
NDCeJ1NSopBtcnUnJ9m79+ggQEOCR/HoV58lXOds6aRe95BoKTcdJ85hpUKv3U1wmR7GKE0/+cv1
W59MwdY1ffGST5AzGhcXZp7VPT8yHdN4aij8ciWneMUX80oh1IYI4SXvaZlHfyQHsl2bjBybmzzL
TkPFhjOZBD37PBHHSXQA+VI8a/zOhh2JwJb9izfRbqVV4YxjCC1I14ylglqdZpIKP8zrg7tFXLp7
K7fm57ZM84cZTeiWq0B4ns3GrVbRqJkO8RBdFEXVf+hWWReX2xW3b9OF0ewZ6iiBkS6FWbgrWnjT
Qy/RrfEpaCbwji05OnhfomUmlRNwcvngbyymODMTttjfUyhunlyf7ppLMWDDL5mdGMxZb4Vsh0NL
tHTLkS/+iZgOPrTVlFBDTCibAeaPFzFYDOMJCL74mAlKV7DHaNNM66ynzZe1bGiIiCh3xUJ2LhfV
WIsPX0d5CgKjIAPBg+7a5ZyDF1VRVz9Ea+INFrz+YrPoZuM41upIvKc72RACrQXNx+Zx9nWzb1BZ
3Ko5hMYluuRiONNImiq03wLtNQaMELt4Lgnj46QLqC9M5DA3DvpZXKJzFC2GUFd/iVnQ/+I6+0gR
k6mfy7ekLcN3qYKSHVgP0VPb0GzdJt9JSG4fGm4NwRegBfRdCuerKz25hszFNMymJCpCaGNLCEj2
thqa5IsJ2rhnM5ZjT2XZpoOp2xTGnQg3TOMumjL/BXNjtxcsEE3ibKb3DLzce+Iul+76PrY2Rj35
JxuozqbpUoBzKoXcW/aj5jBcl9hi3dI/loy/trE7RquwHZJvIqMQOBovfhPcNtZD3dTo6Wz3p5Qz
V6WwDYyXnGDr2jZR8hDp0htRpe3KGdjuzpkczuR8HFakbAqHiM3pIs08deY+avH4tR2MkLzK/0RW
mq2BlkZykcUgBOqI3CtcHNAJiz51JvLbUl7GoNHs/9IyRQpmQ+HXvdhZIW5UYhJYIN2QnZRjr5M5
THejrqIHhhvZT1eyekSMiBNj4dbg9wu3x8VbOIO7TMlo2os4nCba09Vw8M2+OketGvaqraNHEQkT
OF0DHZoi3kMja3lTdsm/C7/QsqKJjs2K3jKz2To5sQQLb50ViS3rojleki2f30jZD28tX+Ina3T5
1BKoKHFnDYZ4DMEXMTvEHPCaFFxCBXPxz5jvyLZJunlaajYHSwHVFB95IUN8Pk1jQdyqA3kgN1Rf
omKA02xw00hTmHLCM4prPSjIoz6cDoagIeQHp+Oy56e5WFBxyk+2pLHuJOb8ib+AplIvW96ALIm5
c8gNC7zxvQbm8ZCz3mRJG0wHXY3Edkp9lyrDUGRWIimTHXpJDJhR9/ydwfAKjwBtKmSh9cRUJh54
7yaGi8U6QjCOIM94ZbPifkW1AJiXWRbTcpSxJxdg/9pgBQacMu2dVd/XcBnBHbZvke0Z6FYCRfrH
QH3LRBtRcGiLARgS2+nSU+Yx6Pp8S6vd2IVGYp3CUjlfbX8XvrF5ah8A2ORHz8vNI2+25E/cyem5
m3wOKqxnvEMZTuGZWX2wcxlOrSisWucRM8ehCYvA4rU1k1/w2VwfWclEa2ULAuuynLzLXCTpyewU
Xcs+DZ/llA/7zoz6d2gs037kuPDGu6xApOKQbqMujM7VCgxgxbXb4SKojQpmZsuleel6gU24P4lf
ODElr7lPV6gSmAnIt6nxoemKZtWwHV+OoHVi+uRegRI6ryTNPRtirpg8UNZNgww7bT+iDMRvBvnw
5KRWN+Jh6IMVIZrgqlQZvbV5Ob2RA9XP5jxYzw4p27000wDOFmNlIvqZ9Rl4uOm03b7V3rieK4TY
MX9gqyqZWX91EhODZ6Y8bkFmbCi1fMZRm7NMJlh46UJmbKyhqtOdPmRh0LSGXUsWcxEpPkmjtEpv
2Q1F8ZVNYnh0GaS9sCui0ytt72y2OewCCCoBdUzTu1pmL1cNC7O/mTZi2FYxoRKzbOGPpPZkPJrA
V89dB3dowRlZn2waESARZpeCymDECZFZBrWse1POegVpqw3KPHMdSniKMXFnzOyOG51LNQ0PpSWC
UzUMPE+d3iSceu8jAnB3ITiOCuJDNCCyFUpeBpfvyWQT617YNsAfRteA1kalYIP39y2MYfFfp8x5
nAQjUMq1HMSCIkr2VZiG67EKYY64YXZURTQ8AGYUl5IfHlN/wa+J2K9gKURf/XVwUvcYa9s4TQbf
MhZD/kolGdmfJikhyDP4ATsiH3OvST8l7Kobvikoq5bo9KZQ3R2X4rWNsY5SIR7tUvPCne4M15LG
cZ9Ywase1H1l3mfGi+rScY87VJy1P83vU+Hmn3Nr8JovZ5r9JEO6nQeMp14w4ObD5PfO5+x3485p
UuMRE6T+piHFEGNI+m9v9IZ1EyYlvPzW3HpGF8LWmX06kWSI12NA/GssqVBwX+meB+FT25FZ88DV
y70QgC5icoj2vM45a2+dJoRzh8i22MEydrjlufoL64jz60sRPRL5Lp+7Lhm/e0ZiS8TJ4akyPJIZ
lGI+FQ7MnZOjIp9Cvtzt/Ta1EJrxeWIb7iaw8/nKYlwTTeqycFwrJ8wf5KzbTYHB7GUIyxCPNLyO
2evxUCRh+mmzvDgAqLWv5L6KVaZpSXilOz/W7IO/+tC2X8nbELsaQ+PbqZoWs07PybBkMwRdQDWL
sJbVmjLMwPOUhzmnLCSzWnL0HsW9jm0lMkFOqa3zNBkmZcqptlmDud1D7dDeX/OzsS8kNMSnxRx/
GXpe+FUh72H7CTQGUq1nnDk/DpfIcOAzCJbACxLl/HWzz32GianNgVrKL0bk7kpHggAN7ALzoIpQ
rDvXMLb+pIZnnk6oaf2oJRhQZycbgTyB0LLwfu2yir7ncEaDxWQScqSjSm9lmk326qoKpHHnF9eg
ZDfRigRXsZdxYiJdoX7gtSNdnk34mlPA327FI4rirqBRSgtiitfs/tHTMCPVCxGWVDtmhx+yzwup
anidZXHsEWLWefc6Wpznhprf5JkrF+tOL6vM3VhR3posK7kyR0YRFTkBWWTGtJg5TKNa89Nq1hmh
ksdSo2Uh2cRtuTQN93eye04mUFgOkivCYZIY7GTI7NvLS8G3zJB/u8bq3kk8BOs6ddRT4PUEXFAS
WRRf2xK8lD1cuzivd74pAdHqGFYv1ImOfMdMYtqehN1sGKCXGrtJyRlMmwKV9Gz9HVOq74u+UD5F
kgaCjupyVHDO0P9GdthBSK0DDArSzXf8ImCGJblLCQsp2ecY8O5Sqjb9uHeZ8GG0c7hp8K09w8XJ
Zib0/Xx1U1wze1O33pkQFrxJvzByFmSZJZ/mYiiPPLKyExVI6S157Bnsf6ac/JrRDv6VKGi/8WPf
epX4ct/GyZhvplNFXOBc9WKmcKVG08NqkNg2B+a0r8OPejaTX5NLA4iIHuXIzI2NC7pxfyFUBAxr
w3w3RJQ/IW2YmqUXVNbrYLEv8VJdp9zt6WsRjDPEzSjclv+BEhSb8qya2QZ31uAtCbGnvwnkciCT
ZVu9saxufxKjsL+jNCFmwBY9/caZNl2rau42hl830NpyZOpJkTLPsPMBWRjZ969pUsbZIbIHOqdR
PI4md86+Ap6mx6iT0aZquvEtmul2gKDNoOn2/ZkJvvuT+3EAvZ2kLytJAHHFklKaJZduX2G8zpuk
zxmowP5ZRpYx/1FZlHNCTMM/Ee6sg647HGK9WzxlMIG+aadyw5FRFZ2UpPW4aKoo/ns3Wy79NupO
spDemyFE9Z1MirKAofL+Bvlt5D7IGG055HUNmqtmTbZhMwV5Xbv1/DdlrsZWZiqGlx7jr2RIQ3Jr
HbiOeO16NxvXUlv1d4/RxF31ISxrWPUh8wl3cKwD349Cb0uXI8giCkyfBsUQviemoZ9yZUJvI45u
kWxvK/OROHULnqLj1JS0oYg3dtR773Vt4g8OSg2KinTKsqngmKBksXK1aAGgO8sRiAi4ew2dYtY5
zbs4zd7suQtrQvwpNJMmDtof5erQ4++o6vOoM+/B6tuY3UXEle+bodb0UNrBWG8MkQJsRV8GiMYU
afURtIxUlnHNomFWku4N+6h6YbMDkasQOOuLV4TlR6JDidZ1UC9hgFNGuIZL+x+kdVVb0H1iVDWL
qFbzZWI1e1IQHD48dqoF6FAaYI20a7Sdtmc+ZIWO0FMb3Fu5VgVrVC0OorHRSp4zDWVrNUahbQBg
E5mxsj0oUzYxyR2sPr3s1QjZQI7GttZxZS9JF8itihtnLfSIkU/MiOJKjujBXKWfYBS9ne0rcVKk
SAjJdUP/PFqt2sqBFHPTVjWpzzhDDlVZmopUPj9Wwh4eM6OUmziiIQefoafrmiusCzkckycHbeJB
J7lYdi4ibfVv1J1Jd9tMmqV/EfIgAvOmFxwlkpI1WLbsDY48YZ5n/Pp64Kyu1ocUyG7u+lStnJmE
AES8iHjj3uf2ViRXJiqynR611iYxqgwATERSV1CN+WdASVhuUgWb5Cq2cgge0Ci1rY1mfh2TcPWZ
jihWx6yw/8QpADiD419kyA5HrypWuR0+0foXNgD1hg1/sAngLn9XIl3bO+ZQI3pUzL3dG8OpdDvt
lg8mnzvbHq03u/fzhwR+3EomDSRhLBNbFG7oNdGx9bd+rxjPotG01zFQit9R5vrfNLouQNDD/eDK
4CdnXMOtDp/otSDlhzrngCcoVd0z1xWwtbuaKG1o4ab5HbkbmACrSbRDWxrtjzRRHYKNRDud8eWw
SyRaMtupY2SwNAK2dROmf3BNGjdVhy6Ptbf8Hml2L9YYeorPQIOcX4afY3IloEV9opOGu9jFLEOY
WEOzFOxLdEpiFZ6gga0Ht4APig6/UprkPzIFNq6gFxnbycGnK+Ip3Y3ijzeyp3m4KqXp7DH6pc/m
dLda5znBygly3MkS3S5pw1ZHihwIIygSDgJcFhdtZr+KvlaIpx6VN9DH9a0r+TLXFKeM0Wa6+0RL
0FdSYoIThF7TX4uyN7+hpEMaYLeGta38iHAzvNzktyNL+KGIjO5baleY3Giv3cK36U8NcPXbISRi
BYY5uSFTarOx5UDNZ0uOHgVPe40PHLe1DvQY1cqNsHW0et0IUp8Om33kdK+rVhCa613Oyf5raJnl
gwceh+QUzIZ3AxIMxpUtTkNhKrdZD/DIS+1034QSJ7vq9PUvI5LBOi49EA90JiTaWACXGFCA1Ow0
kuWBkgzKE38DDDL2kQfbbNIX6E0qDYO63rr0hfakBrZbUyr1Q+TmCqsyL71Jy5ReoeEBa/P87pHC
2qFuK+PbztO1XVJOBjtVFofKVrW7mNPxr7Kq0oZ1aO3cCA+1tIY88HMeyPTFGtldeujE+PxG7Rv8
XLFzWUjchBhx8hUuSfEGZSy+0TXHhemJ43Iw4EtxWlNtOYnwPBZkMThXb2i2WgXTEd1kQXe1DW8j
EWH4w7X0jDusuTdZxa1ZpDLuyMG8szFjE89IdFRmWcEdOmJ0Zrrk2xq4/rYPNRS5dRslBCYE3qEA
sv0pzmpmr1Ird7TwOAtK0J6vgS/jCTX78nOhpwjXPcQeLLfJUDigfW93XcDJscMZ7XMmcBThWlUh
yNpOlb7xnU+mKDg7wb3hOdUvGGkRaqIQ1l/lGAaMD7CQ5hBZ+m04cICFbsgIsAZyVPw5rr3oUwad
+cbrDOVoglPsNlHZKcDEGZlPehNwoFx2ehbvI3aa4d4dFO1HCDftUzHm4WtSGej1x941H9i6ZFvI
H5Z5Y0QlJnElGJsvwaAQEAFD8PPAKgfwLrrPJ1fTix6xoRahmg/6+tXS7EoQN1WVKhDvLHzRutA+
0MqpgYJG6JKJeow9vsSqApKXFvRPVnck++mihoWGxWiYCqwyQVtNXkFBumW/7duOrzx5N0R0Oq31
6Ds6slmLbJF7ML4NFJQhcMGMYpOD7+/nPchoP/YSIM00Kze1O7QqOw6X9DgcREW/cfsqqNeqzGJ6
BGo+/Ox9VSeuuMg1uvQwTVt8I27LqrsqUiKKOGbYZ3HkeMehLV3j1al99Y+aj6j8O9nb5oY3F75U
1RCACyNuCcMS6b4d+04a0sHPzCCQ9kYwVJUtnIPkd4D+urwX3oixpKYL3v3k0D+19sIYWCd0iG1+
Q6gu403j0A3exrxIqL4e68ON406d1xFYCMuSTFg/e1Xpkh0ADSXcFj0wO9pdDdZcCD6waGBZs9tX
Ictt4JTKgEW0peNMzMNA7jLoQIesVtheIFq2Dkg/cLGB99nFFTFglH27Fj/crE6e1MjybyQf42fh
OfldS76Ss83bik8s/93hoKHU+V7mcfhrLBvaguFYPti4KpKVN964DmrfFRHEBBQPuE9XwP5rkKs6
IZiGShwktQaYRcUHiRyYRPFfK0J6flesaH93egtXtKkV6mpMK4wAcbzPONi9NtwrYCr7FegJTDF0
6FZtQqsa/G78Fo4of7AREbbZYJM9QsQgk7xI4z+WrdefslHmd2x/sQCqJbjRkjm005FEYzkeo1du
TN9qI4rPbpT6J6/0SPtRw+brWBMSFspRhRQIbOyQNEnEQW3P/7jPmreag9NqNcn/97DizDe6riy3
OfGI/zRqguoRat+nxhbBNhVa9XOog4bICZNciSjs/Ltycnz6Zmc+NkbT7kqlYilXw2biBBRo3bHt
Mu0pkVrzXPemtq90u8HraxJJpWOzfzVllHHmYNFVEgMwUb/DbS5NpjrUvmPMyeZGLyx7axC0S00U
/ctQc2Y8WAOZ3l1t3oLzVPbgv8odUgsdzdJQQM1qsuFehriXO7ZvCNnskGhDMqGRALMxfYqY1c+t
hVsSHky8xgRIspjQyD2CKeVZeXETRGn3hd0hUABZw5lGh+IRi93I7yz+nYc88eVeKCmUStKozDUH
jwK+UaDhIooUdfqyoYpPCT3XzBd3NEhKj9Q6ueezbH0yo9EvV4RN1w+1wsnCiWNku8ENydFKgPFx
k2SsjVh7mBsUifqdzBGuAAVG7q/Bhf6WJVPf0Oob4yexZDw0lzfOBryyDwL6Ohu7pInhbyZQyHhz
vW5spUhRvNDIQjDz/y4igWDE/891Ie/BQ/9r//8PnkiqQHbgOC3giZ6aqgre3stH/v4P/i0fUZC7
/8s0zAlPZJma+ZdA9N8CEv4D3TYmpYiGNgFA0P8ISGzxL9tAUqLqsEaE+Ps/+m8BiS7+JeiNG7aq
61h8DLQl//sv+79gE02Qo/+Qj+iWdGbykcYuqzCq9PCkdzZh39ssKCXlookA3X51vV4qAA58600k
bcEwyyynVNp1NdI5qx/jNNXiH8AUO/NUEUnV/3z3/D7AGE2Mov9DTPq3pmX6oyaS0jtNS6/FtZlZ
eXpCSh59M9RSvsATejj/49OPfPTjMzCSWUrW8si+TnHVlBiKvR5ngy9KAW8SmPz5iyzdwURnencH
mWK7uM0ligX2dBwd+DUZyEBYXcbP/4ywD57Q9Ho+uokZSyqxGlTXqM9OyJ5Br8TeuAfI/Vjo8fAo
i+LCo1q6ivjnXbSlFXLonyQnz5PRU4zjQfWM5gBTWV+Tmfr5/L0svRAYYO+fVZrxIRhNnHBhGNC0
V2SuBTfsFGmd+EZllZvzl1m4GRsC2PvLlIGjQk7341OMKUs8WyJVWQBLSwpkeazP0hUn6EqY/VtL
9+8a8MEbWppZNkqy99erDAUptp+5p7byTJ3TzWqEoF+7ZoPhyS9CBY8u5qOMky8M5/4t/214XDtC
dob+TjHYRgELN9tB36DYLg3r7rrHYP3zzxKlY+kt3J1TllT3EAOcteiIBGT5QIM3Vf0LT3thAtjT
W3g3AeJRrQLPjtntDf5XGuLwIk2udf4eln58Vh9ca8ho0LegPn0dqieWW5Af185de7rq+z+9r2Qh
aMocjYrj29qwUyAVitC/n//jF4a7PSsNquX6LUYK7VRJyyh+aj42bACGoSClKHTSoq2vfEqzGgFq
N1ATWEMnH7lwS9g6jY5NquW0zc7fydJrmJUH9gp9LPIuRPIUx/mGvWytbBDKyQs3sDRj54UhdXWX
Pql1dCrqQpIFxkarlVdPOu4dISzfzt/FwvuwZnUhIcyzSbvOooecZxt9ICTJhSq0CVg7XnhQ09z6
oFpbs1KQu3VIJoWIp5AwA6Bs+9mp2/wVbTAUhjzbYTqhIXD+dhZeijWb3yoeTC01evQ6SlrtYX97
r6nHYfj5X194JXO1aS41gLKNimhc81SO/Cu8rDjl1xzZeyhocDyfv87SS5nNcJy/Y+ZmrYWKCZyE
bpDF6VpaA5+2CU7nL7H0oGbTvDbpy0EMBF+QduFzpyv+J9TWz9f9+GyS97TPQszN/ZH+ef+F80kr
ow/mGvbt+d8XSw9oNrkBSVQqbnz/hClPsa01MdMZlB2Mtt3n0rKgvGwzWSigcjvNq/9ELR2rbxVu
2H5NqlMjn8uCPjftQEU17W8BoRPA1pC8j+LBMUkiSPfn/9Clv3NWI+D6SaIGC/WoQIbo1dx7Vmr9
1arD8coLzIqEQxKTq0hTHPuIjgg5yt0+5KT8KYo5Qj5/DwsjxZxVCIeEMNcKS3kcQMPclopRfLcj
WV64gaVfnxUHrIJRKiAdnDQVq5tfDMqrMeLEvlAPpp/5oPaYs3qAgrWwa7bRJ0VpBVo01yX+lL6Q
76Ld8tXUbd+cIY76X4CkVJ3gwDAuBnt7/sktlIu/ovV3n1KnNJVKkXFz6mo1x0Fke7/z3HnUKst7
Kggdu7nuMrNqoVUkA5hu0pzysHSRkYmpCTOSOBYV35QSisz5yyy9qVnFYFPi+aqaYGwcOTu8LSw1
N4jDNaQk6vW6S8zqhjKWRW/GpXtkpzisEUeVT4lrlf6FwbB0B7OqoWdd2dPpcY5hH7TmFjeA2e6I
K4+P5//8pfc9m+2DrL2mjkLGcm179ZdC6LG/92Vr2tbW6Ojhv2VdLTtx4b0vFBdzNvc7+HVZ37Xt
MQmr/POI4vNUYFp8DOLEeb7qjozZ3Ef00puFSg6BTnLJujckcExEvps0IC7MCP0LRWDhTnCD/GPN
6RuswdNSD+7yInlRGv2zDQdk03rqlbsfY1YGxiAZEpV8ijtku19totyQg+MrDNjJdSVgw/NPa2F8
GdO4eDffaa4iY0w8n3xPszqJUmYHq1TTS2ub6Y/9oJYZs3nuQbVSNDB8kNt7znsTUhV991ejFcra
TQn9w8+9OX8jYhpCH11qNtc7WfguxznhXRyoX/QIUUd5H0B/pFPaVistsb4IfF5m72AkpYl4YX4u
zJ+/UOd3zy8J4ZKQdu+TeeUaK9rIcu06VbcG5wq6So5XvqZZGSiAfGH3jyUHZH38AMrX/4rFQL0w
K5cGwawIQAz0SsA//ilKkbxtpIyCfG/1krjd8y9n6QKzaU9SQ6HVRqAdM8VJwe7CE8NppMhv539+
4SXosynv+5Y/FpxLnNBSKHsRtYQT0tze142G8C/Lrqss+mzKE7KnQq0mfDRpIeYPff7JCDxcInZU
I+234gsjeeFh6bOJD6SyxiaVRXc24qp9zYns14GV9YW6tfSspn9/N2B9o4dBZ7seHPDGWQdpfITt
quw60/uWNJZ14au4dJXZvC99JNFOoBEa1TaWc+C9aOO+J2/E9Xa6ljghZ0jsn/Xywi5n6ZlN//7u
rmQ/VnqhI+lvYYiiC7LFMaZDuzs/vpZ+ffaNtzld8IgcUZ8ar+zfsA4GYu1z7hBdmB5LT2s2u21d
Jq4pct4JqyIQltFXie/umObJax0S/Xn+Lha+WPpslvt2DtBuDL07FnX+vkHDyDElgSghZKjt+UvI
6Yl8UIT12UTv4RiRCNLrx9TNHI0GahPJianYGWSQ3VR1n+E6NIQWYYFBV17d6C4e+gGIT2Xl3roc
Q8XY2ybyTPQTjl12mI38xA6KTWjHA0f5Y1dYb2pXdcMnq4BJecBfhWiJlEt1gsYpNMtWrlHr2N8H
W6bBrylmxb4/f3tTPfng7rRZnUEfY7fSbOO7os2+yDJ+ilSX8C2A2fDGXmNN3VtNTeKIW11a/i28
M21WchAvWSany94dSskXBHveRuKG5HArzy+8sqUrzKpNBPHLjImuOjUuVLGuUcKNi+FuH5Zjc6Hk
LD22WcnRm0rvE1ynd1Ut/phphwYpV1YNbgNilgxOuXlwtdkhXFEM88JgX5iy2nS77wpC59CIJedO
OellHT/pvSY4nrWa7LplszavN5GhB4hpvLvB9LK9q1gPkZLThkrQ2cfTHZ4fcEsvZ1Z4On8sR1f4
wanLszJ5dfDrtPeAemFQQRYlpUy9cKFpPH00sucViPdOQ5/8wGmd1njik+u16TYSzWPVO+jV2dw6
07+cv61pbH10tVklKnIsq/FoKCfkzNHGLGpjnRi8f9JsVGQRDIkyH97OX2uhtk55Je8HgohpkQwq
a5uu7exNLfI71QP/XWpIBJXAdq77RMhZaYDaUDaeEeVPVROkK/LJ+mcLtPKX8zexMJrlrAwU0CWd
IFazJ6m3iPvD1N4mQr+UQbLw8uWsBLhpX7WY5+yjTxCfl24GxamMW00j1ehPMuFbvvVG7FnZfgwN
vNsbkuJbjKXX3dqsOEQhQjwtHPMn26hwFXCnf/Wu/c35n1+YQXL693d1IFIskWl5kT+5bJxvJec2
6ZoIX9hESBuvnKZyVg2iTsMAQy/9aA1arK+TVo+yvUqSnY9rzgULfP5elkbBvBq41UgEqMmjisho
XWW4JG4rEDvP1/38rAZIiQAzivPyCXICpFV0KtE6byTwoPO/vzDr5WzWe/j1BOiB/tiO0gaE2Nhr
Q5soBrgkV0mjf0v58F/45Cy99tms12HFF/CqiqcEuf1uqs34wHovvO311vp5/n4WrjEFFL0fWklh
ZCXwieA04hEIPgMkxTXMGYS0WbSkUIFvz19n4bWL2eR3sXwHDNzyKVAk2buKqhXrHMKAtz7/+0v3
MZv+A83FJpbRyJoNRnThO/U6Sttqzc49ujByly4xm+TQUDqqsNM8DYiAj4nlut8h3GiH0ucjemF4
LT2m6drvZnoAo9fA/Vs9JSj3QWW3yjGPEuVCfV8YvGK66rtfV/VMqbEymYfe6WwC1xjCXUHSmOmQ
DVPhv3NvrSAxx2pTlMjzf59/NQsrJzGb8eCo/L4PRuNxJOoW+ozohhhzIVJOy5/2uEQnFBtc/SGB
UFUf2OC28nHsrU8G6y0zua6b/ve8/N29J10EBg0e1l3R6z7dzca6gbbiXRgb0xj4YDEgZmUhM3tU
baYd3QU8490AFtRuUfSFLK3btns5/yCXXt+sHsBan0ygGbeQtHLtJaW/zyZSj6cOf3oumVoIvM9f
auGdqbOyoAMHzrOcTUKm2ibGu/zQZHxpsoi1zXQpOcTfxh4TZOuOf85fcmHoq7MKAeILpc/YKUfX
5pT1NoOZJr9qBUrLCyVoYf6qsxKRSlWtocgZp1bp2nUWcZQP0G8gHCVvNIIJzt/GwktSZ1Wiaoca
OoHunww3IuEDhIxdVMnBrh04X05L9MLvbhxsv9/pXqcplwrH35H2wQhUZ5WDpafhRUDUTx5gFqsm
1anAQLpTAlxZ2wCen3bwEdaQoypUooui+7HMQsACTQme9dWwZGVsRE/eqHNhCC097nmxEfGIeLDJ
Tz64QLxXrV/vkxLb1Srsc3t//mlPtKOPJt4klXtf0hC50BpLO+dYJi39E7DRZtE8k0aU66+ZQyJ0
hoB51CGXxDowjnxVx6E+NKtCZSnV3MqhN8FS5m1v3CTDCGMah0eeA6KOCLIjV0Ythb0dIdZD1Dj/
Jy8NkNkKhf2v67QQcz5RDCNoAHVUtlq6zsCe+tEBd49NHC5GfMNDPYo8FVfw+QsvzelZjUKXSlq1
n3inuujVHnAfCbfNjuJriY1S+Kn6R7dCG6MznBhroilDp3H3cWHbJN2f/xMWX9eshKXlGNVG6jRH
gPRh+4q5tmo7OIPoSrOd5so+uNUJWRgr8oU9cqlWlY8V+1A1bZm/OGZI+3VyKgUVHXGUg3+CCgTF
L83UkjyAU2tBfw2SXlyczR8XJeHM6mA3aJNFVPOfInyGI+ZKQGor08nMq75KwpkVPU/RmiIvnei5
kqNzitBEkXoEPdu98F36u3r/z7IgnFnRCyIL78coIJjrHWb0jQb8Bal0C7PJOwy6WrsTitqT3XGM
O1IWV7D6+zLa4s9XatRTrldj5JfCJdBp1Q6po8J0rDqhJuD2AALBIQrThhQOqp7zUjaOCSm88/PQ
T2ArOS4VUEolNPZV3zhGfdOaJJgm6ziuklBZR5i3gm/nx9bSq5oVXqgfJNPiPTqxmh1ItTMNV98S
K9c9nP/9j+uZmKtDYUtoDgz8+NkLPIMAL+QuX1C4AOwp1ai50JL5uDiIidz2vpx1cTraqR0FJ6iX
wQZsDMwTo07XGqrxnbSLe1pd/YV68HeN/9HYmNVOQ/ppldHhPI1JCn9uZzRBXT+gdm+kfVtVZTso
W+ToCAT2g2XkyBaDAX9sXZM6flf3fW796DpyFU3ce5hR0k0bqo5vr9XE9sSXPuw6AFmAI0LEm4MH
BC66T4FB/M6Q7PvGVU1zQMP/fGJgtB3A1Fr43Lhd4G6aojXKo9Uz9i580D/+wghnVjbJLhaVWQXB
yfAyUGhQ50lMDjZjoz9nfEMvvIyl0TsrjAiCqlgkjYNgRY/2ZR7m2toKK3FJGLlwF3MZqufYWT3Q
7TvVLgwnyyT7YtTFrUcYvSZw5p+fI393Eh8Mqbn61NPKMfaiURxlnugdIF1ZpPRFoV0731OdvHgT
B0TfVGJXJvmYvjjYfaA7F0Sk0wYUVufEIIEKL8VrD40Mi8hoycJaJ7Uaqhf+yIVHbc9KYth4VQWG
bziFwtB2qu3CZ7fF0H05/wwWpvBcghr5FusQMfYnZRicT+iknlut/V2KctwlI8Bgi4yp81daeqez
JV8Aa9apnBTDdzkQ8gaSoIn3oHdTmncayyHtBhpG7vcXJsJCAZwLVHs/awRZPeWxVKRmrLXeEmTS
eREIJSsbi+sW0OI/hKpeHxFp61to2Px+JBk3Yfn1ayAGjUMJx5mYtDY6ve6xFSNpFFcOilkZMQtX
p2k3+E+B46rl16CsSv9JLwk8OP+ulgbdrIokjV2zmnKdIzlxJVlbWv9Sxt7n8z++9GZmxSMp3AKT
ncoiGCQSlu/qFu1V9txkoBLPX2Faj3wwr+dqVRAHVZ0MeXJUzDRz77SssfI3v1KKpl+FjsjFgTrs
+O0K8oCtf019yKTddeNuLmP1bb3vh0oT0Pt0QWXBl+msKnsIiuewjfCDnr/Fhdk0V7DW5A1psccb
0gunXbOEeSE/9PNIgtBaqpcEmksXmf79XRfCEBy4QT6pj4Pd6uYX2WkJdkevS8b0W+injrYF5qmR
M3/+niYvz4fvbVYiel8nvC9Qw0NqpnX/O7dhJO+JZ5Ljcy8QycESU00LqoPllU4L+MAPQWPWfd7p
b4leS9IPQrdQ9Ee4eh35On4b4shXVAd0ZpcOfZdtQqa+Sb4SMlxg7UXmxfZ6tH17eARb4uufyrLD
lkxvtFKo9H6eJrG5dYMq9u4FTnj5ozOiFiikWfZK+o0MVxJQf2aD6xfrxgXTvk5zdFxiIzwOC15l
aDbZ69jkkwc8EGbZHmBMmO2FabpgnxDWNH/fvaAI8c3QGFFxJHXTrpMV9uVs/ATCX5sifuHoDVCx
RNe/RbVp5xOaSpj6fTmQ9XJDhGOTv5DboQzf3dDw9Xp7/jUuFA9L++cfpcI911kUmo/BoHp3wWCR
Xpo2jYh31/3+vPhFMqNHIcxHqXB8Bt7T6vZIaWSxOf/7S6NwVvwUCN5AFPlyuEEZmzhnsSCQ8zJI
25nsyQO4wrWmakZy3VLdmtVDK1G9DNhBfSLwp0B7GhXGq+fGAC9F64cXbmrhpczluUMuRhl4eXm0
/aLd5myafsIGvbTb+Hu090HFNWc7w8YdadKCJzyBd4wM8lSBEAX3JqR3zjfp5AzBWlpOpJ1Uu7U0
uVE6TY37laLYecP5HVHurxWRU2r3irKz0Qn3SVU3ZQRlatDQ13AAivL84YE2hYHZx6o07TZsoj6p
Vo0BnvmO3AXYCB1KtP45aclo8Xed69N+rPSyrPu1xEAOcQ04vZwoHhXzfDsG5JWTjyZLzR4vjP6F
r9tcSqxXqdPJvKlPJHwGLxadijXZO6TdGE2ZXzcD/kMxbKLdHgA6HPlu9sqvTLLVg/9VF7/Oz4CF
RaE5q8OtpoZ96SvDxBzsyC8A21M9YM/0XRN6SEUER4YJDPJN0goluXKETiP3XS2r2Ze3SWrgBiQp
xiMiZ5BtdfKDwSuez9/W0hyYFSazNZWyG6PqRBCweK4l+yTcXJHx87qfn9Wl0M4RqxRdeTJK8RVe
WnUPTq6+UOqX/vZZUUor4nUNfwSsYEHaJPwUYsbYhqZ+3bJlrhIWPoDwXHO9Y58MXvpgtA4pqhvV
i0ILGmPhx29XPaS5VJisuZ5UMKB+3dhF5ppJWZoPo2P75QXr3sL8m4uEORcu84TQ+pOZFx4pEeDP
gnWiCNI2W0dYlzQ8C+9jLhXWQavBrGjcpyaMIJHQwI3TG80W8pI1cuErNFcJq5ZhB3mghKe0CV/7
XBJ7E5vZunOR9hn9eNUpA5DGf046k92twx24TwUwznUC6mSjkjoNQ30cL4yshcW4MZvXuoro1Cur
+uh7pDuJTaF4wv6ZGInvGPRSHae9acwhHeiRmnb6pQFswPne+dG2NBhmM75QutDzndh+ioaR4DdP
cW70Aq2LkkXF/rpLzGY9Oa4gWxTbeSrcsT2oUDYPfx+eL0AKXXeJ2dz3EkgJ9NYtdnvw8SNYwSsz
hiWGEfI6tTBZwrNxkPR6hBopOrHOb4CBNzHsjIZg3OtexFwuHChKVYW9bT25cQnGcXQRHem9Cafk
4lNaGGdzqXDit4OH5Cw7WhkJ4PDBnOCnCtdf3Sk1wJM/eu/648+xhPh+l6X4t668tVmDBgt2WTQt
FEVM/9Zh6KR8zGGx39Ypp4PnB8DC91ifasS7T2NieqXaw5o7CAu4GXQ7wMgy3lhdM6w1UIORcaUf
lm/KPy8VER+tgFyxHqUOJyuLy+5Ftqxezt/IwnzUZ7XA7Nk7hUadnErDCcPnMEpS7WuQkKFwM4y1
H18azmLpic0mPl+thBPaMTrWpRmkv9smgozisX5xd26NXvbBUDrSAHfpmAsSFURqKu2X1PX1jBwH
cCgjyUFmET7YdeCZt30IMvZPMZB2hHY3j0k6CksHneCGdrJamNc1h/VZKalICMhrcoeeVL2V7m0E
sagmolS10s11j39WSFSz1kBt1oiq9W7oPw9qkcJQQ4xmb8MoM76cv8rCp3EuSC7AYEcxZfYxYMN9
GoRTPqZxXl239p0Lgk2bIFd7zD0keX6ZfCXx21L3qgzK7soLzLYyqmissCg7+ZTQ/g+38AYcc4dy
+tIh2tJBhjYrGFjLQoOAWOtYj2GrP9Z+o5rjNqpMW9uYmjEK+GR91/trOhX2UVeg51ZgW9U6ZTBo
ytRYdFsPyZBdjuZbkA4a8VE5FEy1/1Kg78fcmmeWS96aiGsVxbyvJqr10PqZTlvq/DtemMh/Ozjv
KtJQxU2Lpsh7TiJHudNtJ7gnNaJ8jUksubCcXpjCczkxaeKWUnqeT3R7Uq0j1/f2KqEtB63I2q3T
E0bXsUO47hM7FxeTUs3/tYE46LrKfK9HQWhCFvXQj1X3Uq946aHNihJn/WqXlEr0TFZ8VK1k2sbQ
pwwN1qtljBdXjgvzT5uVkR6abx3qqXIQShgLFL4JYYaVo4JSPP/yp8/OB5t9bVZGMjWM7cYNlUMM
Ko6RJ37bBPQeSmeCnyfZpaOspeOZuY7YVNu8NIZaPXq1k0Hm9oeJCRlFxMqdpAxGSKIqwBKiOkjo
9cXKpfXGoG8y8tU3SqaEVrn22xz4/qp3ADGsCcwFprcxaAlo8fP5h7HwUucqZNNAUEdwZfzsJj55
pwn9jRs1zgZSqyMkT+cv8vdE6oNHPlcj55UQnlSC/GCBLnAIw7Z0QzxVZuaUyYpQTDP4kdVeMOys
zE+KkDTIMDdXQpfkcsDqbMbwVSIO6XYjpLrW23hSVN2GQF1BaqpQAnfc9sXQDPUpYZHZkyWlBl3+
MJJ62MBe1P0qdA8hgt70j1FM5L02xmL4xoJdju12sPXUN3deYOfJjl1X573EekMQdlwXduzuFYvT
/MdetxQ/XjttbRQ7G7O9Ifd1m3Tdr6zXpWvfC7tL0keW0bKFY1dFIvgdjKoq5AY4BFp8nWSm2tz2
OcksP0JcGepjoClF+EsDjxTe0tSB202yeF7Ih64F7Jxu8oEdGUdnCAj2dk3TOF/rSUYMFuhsp/jK
fsfW1oZjW2CY3SLT/RsidSfKdxxkhjyMIyi5e7anOazArtGaXttrRRO0xjGrgiL/HknDtfcF5hf9
q9VrblpvuorQlNuQB1BA89ahP331FQ+8pqqGoatuHAVJz7EGoG3fcxSmuYCW1br6WpGSA4YWjjJJ
imTN49ndVBoZebxgNfAI+rFAl06d5VgZ76JEhr65SeA614/sawKgnwDzJZkfbkZId7xS0zANL4y/
j8U4Yi5XJ8NUJSbMVw8EGlAkQ6cbzNc8sv3kthlbEdqrcFB1k+TRemB9Bw6VRRTBoWkdpxe6pAtV
TU7F6N0XR9DwyyXn9kc498W6sjua/X2eXclpIS3wn7+v+GakOqDgjnD44GaSLB1Gm0G40YUvzNLf
P/37u78/0HRJDhUBAqDXu27HhrdOeISI42/O14ilC8y+LvCno4DUr/AYUfbHPVn3/mc8DAzC87+/
VOhmnxW1TIy86EV3qLug1/x1akaho63wsrf0OUmoNC50cJZuZPZ5UR2lsis9H462GZjV1iIuVdvg
728uvImFz5ec7XU9eJ6Nlor8uQkMb21GMD0SG1akaoftDTygS1CJhQc2F6vXaPJAFbgk7QDdNHeh
7znOK9z1sNvqYxhf8kUtPK65Vj3LAzOLky5/KlItokEEOxn8oRcoP86/d2caQB98e/7usd6NXLeq
KiOzkuTJaW2rtW+TKCZw/ntmRgSyblJbTTu2UJ1aFKT9uF5DHmLgQeSURPFURbQfycBjoAyR3Yd/
mFy2faipHdkDuX2p2FSsJMQq90So3dF8aPwdwRm6+wpnrHzU3bghDnrQWAUUaAQkzFmj7Z8Da/Dk
C+ETXn/npoKT9VUgo5wMEjiAqrohB7whszEzWk9+Hxq1bGgstU2x6UrLrA+ekoR5uW+I9SgBz3BD
zwSIG/2rCywrQSZQT2BLm2W2Vt6yiiabWXM4CyXzjsBVTsoqPxnEasjKNoVyzoqk9raVqUzfN4JH
aiJ8HNNL9ggn8aevJvR3sSlYkXS7CuW4eghsr0TVy16mfPGQNXk1xWzsYX1CbPf2OR6dFEZwKjns
8MjGzLZ0FwLW8l4yqMNBt3JHS29dO0kiYM+oEjMS/3IUrLcTwFW5J2JE0jLUE7IVqq1PdydXENUJ
lzNCeyBTdoUSzoqecGil8W/2I6nzELWJaf/sCkIGSHGQjnCatanqBeeuXqTRe6xyt0uzffBfnF1J
k5w4t/1FRIAAIbY51VzlHDxuCLf9tRCzEEKIX/8Ojrco00USkbvuCgdKTVfSvWeQcdl8jnA99kBM
YnkEaeukgAIeqKWRarJtCCB8vdcwttJqM5oQOOznHlLKdfPJ61p4mG9wg4v6ldvowtn0B7z5bnkS
KHuHBCv/JDJsZzdi8TYnMVh1aQSdLQ1SBUDukPH23mBgsKYU8YcO8NGmmB0XhFvaDIEJH5VI6vDN
hK6hkK8r/cG9yyFwXCUbFWuBspIblBiVDasaS+4pI4YVkEOB99PeCq+Cjg1kD4O7KIdKb39a2bIL
O3YKFe+GZECiGBYwUEhI4169EiJLGLvnjuYRpl+EAbt3HBIkYteaRiF1ROhIBjj5ODFkKW5LZsx5
FDEMdEgtquwZckAwdMhKMST7LJOwY7jeyYX34ZwiEWdigLsVYCRZC4nq/xWdF4rvDWzaqi+tCikk
a5noI4kID1hR9fN6o0vBdnY2dU4P4YYauaQRGjHwyNPgz8IwO0luK/P8Udp4N3OqGJQZqQfF8jpm
O+2lEOmHaqpZU+f58yz5YN3OqRIIXyEsRFGcrztVuOGLhteOBwuWkFhe7y2u0GF6D49e5UAhum9g
1Lc1g40ggiENTLZzP5T4ExUot4o7DQM83+4qCHnBa9vxeWPvkJ/pIxjbh0PTbyAr38cZPEha99uA
0Jvm+ypMOdCbiIJJSTZElZ3awlwzNnozBkPM8NKPlPcQVDCq3qfBkLmPtVsU3mth1RiNK3eAhWTx
nL5BtG6iqsrIkUKpmcDrsG4HF3pIMO/OYaYyavFI3dwJyIOjkMF6gm2FqNb4lwsXkDm1I4mKivHG
qDON4Mpj+qx7sFHJ9x5FMryBS8XKDllYrHNyB7Vg+TY9a8+5GiZt9iZ+duKGrDDzl3oxi4AMihZV
5gj6SnnjHEhLL0mHqDe5cEzWyF+ub7ilVmahDKjtIROtS1+lP8AzPQStB/IG7t7twgdkYquV9bDU
zHT3ebfv8FSzrIXd8iueFdCshqbMnhtIk/vUfIa/RbRyVi0tO/J3M6aBmUozKnlWXV5AWMArIvnE
iHQVzB5h49t+C3LXlnupRMOgzR9GndpdH8ilxTCLXMBAAks/AM0HMev4X+CybbSrCjwUV0Zw6fuz
W7VCJwC3IuzIC1BZ81onb2OLx/Utvx5yH7OBi3ABEaqSZ9z++AOsWeVdQQe1spSnJfvfoOjOeQ2m
7Qxy4Sw9uU7ovxEx5eWEA62kKmbZr+s9WGpjOsberTBWQTy8UyI7ARHW/YCrK2TkaOjZfzs4sbCV
9bXUyLS83zVCchh0V049HA2tm2gnNBgsB1jocai/i7i5TZzFnZMLaDO6TQTy54lUQfiaNLl1Nz6u
35frQ7Wg2/jHEf59N5geyjgFXOkt6Sa5P0AGPOs+SAIvrAzHUZE1z5BmUjCqbWA/vCFerYZdVOoK
kCLtZj5qe6wa3eKuaMUIHz+onxSRux1H2Ju9AOgGW7KVW87HGxpG9X8POAudJMscxU+6jiK4rPCv
dIBmQxAbijwMzpK2DuFVItek7z6+9Lhz/oChceAYbOQT4D/qVSUIgKIKsn3igTpGYLm16QvYM16f
h4+3NMyd/+4c1eCUDRm2hQC4gU023KhHUZwpaxnepdGbxwx4pDR4tbpH64siGA4WoJk03gNuRK0A
OLc2ETsg2yAFQboBVA/cJFKS35b0h4X33/3TOmNBZrV3THRaDK/W8DHa+Y7vB/cw6RHFw/Vh/Phs
cecsAxt3UWsq2ZxdK5zvpQgtsjPCsOixtmMLsx2wZdai8ML6mLMFSM4jGMeHwZEmMVZF4LgPtlH/
1JkhR2b6z123qsCwkJ4Hs3Y2fFCQoGVZRceyLnn9DX57qt66flBQBYEBGCL3sBME2/dIdB10xRZi
mnkV3GGUuwxuYLTKv5VO2KsDmEoQrIM/F9iDjzA2T/lKJmkhHLLp7+/CIYwa00bV0DHPI1xGZTba
vYlbuC0iz7C/PrlLTUx7510TIkj7ElWQ+owXsPNgy3yKVzSO71tcXG7sxizIYFhRPk2y5iwIVzu3
QaBtBjxlM8+5jVDgstnFhLU9bAZJTM4gnY7wIsmqb3AXXKvZLg3SPJCArgDX0tDC0LQQezHUgFRT
XHhRpV8TUV06M9gsltQwmRtZ3+SnUuUwIjTgnMNa9qtIpuowci3T/zCnPyTQsIKHGct2Zer/789/
6ARH/UR+HxFLV07ihU0/pyDUhYtkTBrbc6KV2TCjv8FPbpJ6CKINjN1vXH5ztkEtioxJScnZLTuQ
kFAoe3alQ3e9VMXKk3Rh8uZMgyTEKWvCqDyzSrq7HCBHeDi7UO0Hm96KNQW+pfGaBZO6iCO4ZnrJ
GX5TvtpRGztko1SKYgJ8iJTe95VMw+NNmzaauvpu0wZ2lHVIq+RMO/MK2b92nzg4P7uKqvvrLSzE
4Tkwv5zsqqTWyRlwNnEoi0jveQWzehiVnEbZBvsxsnRlqS1N0Cw8AC4Hu9mcJ2fm2J8yGJO7GPnA
Lcivxf56bxYuAtEsOpRNjERrp5IzHMQCDznIPk23cR5n3cpwLXVhFiDAjqA0SjAhwLpUEKbCOxL6
i852bPnaXWOpiVl8YPEIK05SxajTSuegYBO+Y1VbP3XCWxM+WljDc4y9Zj3SZ0yFRwrvoG9unjMZ
A5GuRcy3nRs37nfU6YKq3l2flYUezTH3tAXUdTKpuNRJD+bqFF4AXWm3DjfuysQvKLyCXPP3TiGl
U/QWcpgXLtvmktRyaO8EnG2zrfL72gHdDXFGF4X7DI2ICPeafgKc9I1X3LYy5lD3pB+RFUHN+gJb
xuKJN/Un+PbJe2ByLtdHcWFtz7HuJegvY+wRcYG1eDupb6ePmV/1Kz9/6evT399HGkfhIIqD4QR5
pOa31EH3FfE0Fbvbfvxs62vkQG0SCnuqlR1+MFE3+zZQ6eW2r8+2ParxoyYNnE2TKM/yTQe3AQX7
4S5fWV1LC3i26zX3OxvDbPYCHm1ebLkZcZzQcmy9Tdp6APjc1o35zh9rCyUdGZ/cXEQ7iarK/cT7
v+1yNge0Uy/BXazU/gnO1M4/oPCoOwP3vhq6IdAKu94D8gfE+kGGYo5qB9dPOEYwerKep7LnOjBV
dScEgAXFvudYBj8y15P5m0iCoYDXfBcJ8NESJ9Z7ELB8sk9QwsnuXCcI4h2SqqHdMAEH2AcBH0S4
UkC4q3nhmQydNzxo45jvAxpnBub0oy27B0+iegcL4yZR+7gcRXrAoYkql42IkzwnTRd972GU2t0z
MBI+Wz9X5NmEGdxmkA1C8lpKJZuLzNKcPSmTubbdCA0g5qb2i14+2MC4zS8kwKpqTwsHGAbuNXA2
hr9k7B8sXBCfcJXvftkkKpMHHo7Fd+bDK2TvTmyUA8SfRARY7Fh7z4ymyZGkhMHIuWlc9oRLcvQ/
p+OB+UePosm/ah8UnTu3AMEbciKDpG9GQzz+nzKG3o7cGLhxp1u4y2kJwb/KL7fgDeKtBlU5CmPu
IcflRET1r7Ith+ZROgQPKha1LYyJZfiiMOLDWVWlaeWeJFDBu3BRFNkbAFOjs6M9gCSwxoYN5V2d
k5L0+zLsEtjGw3VSg6uogxZmrCl0uzZIyCuyJeXA7Y86qvrwE/XleKR1PcYHXso2g/2tIMPewil0
POQ5HpYbqMll/N5No9LbBTFRBP7xY+s8Qk6qBRVi46Yw+DuMcYMaMQUZqnjossG+GLyNgkPZAzkN
z9VYjrKEsDZxo3EHUiUYkDoD3+2OQVUaKkQl+FYaJPchlCjrqroPnodAt8NejnX9MxqGnt7LCW4E
H1k3oxsS4KZwBwvcrHyzzLLPuZdB83TwRfMvc7sRawLz/RWuoD70lMp+HH+CsSv0Q134Jr8o1Eoh
wcKha44V0dmvfarH3xraLMEmcQad7Pp0rNjGsMD5zoNWNG+1zmWzpY0jsj14e6Z81p3H+x3gtbD2
E0NYN9DADEm8rUGA8O/SSAxPATIgkMEkcHZLLazun1EaFXbng/0JpBOx0sLyUTX5Iw4lCWEpCZGp
Xw2gO92WqxbLlVuT5Xf+6Aj1C7w1+Tv2Ndk6ZSjKe9LwyL4Zr4PcajC2ER4/GV6LD8YaJ9m1GlqW
T2UzjVkb07KFbAyHczgo3f0WTrhU9jvrA/B6CCco8zZUPVIi1qHNdwXXu2wz6q74NALxU33jjQeX
2rBqhwB9HHtn4+rpqK7SfCxgMDVpTTgKr4R93QAkvbNu2/zrIbR/YYVr0sc4FaPYIdMe/M7hkJ4+
QgMRijKRqNpNgyIneWoSL3e3QReBP1XlFs1zCTDAtkrx73eCBY1fbnyISz6CZJfmr7Jk5dkdRNzj
B0Fw8Kktuirb95B5yh9Qx7fuYUBa94VJZxT3AbysS+yxshifmxyGoGSTa+h+fGvjEIqyeYla9vNY
WHl2Rk+RPZZ8le782LFwoCrd4qssOQzpe+jCjnBf1l300BiNnAJcVkKA3XgDSb9c9fjxvh694CCh
vfmlEC0qoIkkOoY/LHUVym4GDF4khr3ui6dJ8RVGvvwLjHFVDJS/gBRdWgP8fbHeBBM2cWVhJq7I
18iDlhQuEuBTPDmOSejKIbBwWs4ZR0moIUE/SHYKwlyZPTyZY38HE9EGQl2RV7LbrhRz3lGZu20W
BJl/guN8We6gS+/HW1rp8/WjbLr4fHSQTb17fyGKIpYGaReDCBKabY6cz2voeGu6jUtjNLX67usq
Y1TFbZWe6cRkUgngorD+yzZDF2X72zowu3IpX3t+b7L0nLTGu4M/d/zcWP/GO304u3K5kYYmSQDP
14EExdnX2rnrYr+vtjrt1px6lgZpdu2iqSINnLP9Ux+SprnDnvKivPzklOO4RqFemuXZlQtcFRTj
i5GdfNKZR+10kFPuEr3y4J3ysx+soTmZKKfApubNwE52bPodEUelEOXgywdjnh7VR+Nm+8p3vvcx
W4NuLzXJ/l5YcLgmgLBqBmqGOVJMvIXPwRYq2+4GIc5uEVp2XYjybWqMXdmJC/M0NyUQlZwgvV50
KsNcaABiTdVtasZxFvRQWF/LVC3M1Zxc5PqQ7YZFdYQNnxK1cSMR+ffwlyzXJOSWGpj6925TQuzU
SzpWRydeNsD+KOU79a6Hw+/vm3bknFQUhElGc1uAWxaBMrll7tibQxq5kHO63sBCMieYbfnEZVEU
cK4vpg+LvQD09gfoM/URKmj6rkRdT+76MBI3UStgDPf3cNHQT+ok0WgtBPNAp32PDcRL2A+vchan
VfvRBppFAG1zGUe9ry+MJ79VHwbNRphW3QUd7OjTcbC7AVY7bx7lw42dmgUE1w5tVgmhLxa6PKB2
Y5PoDvTcdGr2+iwtZF/mxCAo8NmgCGt0qgwK2Ie3LyWT0T00nV4K0J1u25RzdwBiSkHDnnUXYLf0
hoW+gtNr/zpiu6y0sBBq5vSgyd8UpnvaOxGcMEAFsGbrSrsREzjEuFW/YYE+MlvdQfxy5Q271OR/
kq9VpRsp/r9J1x9/Wvi98g5R9U+LEBRpN6XXbgas85VNtRAV5vQeHhZV0sYDirhUEPtocyHUvuxR
FlhpYCF8zik9lig2mCLrL7zPYVHKs3DgjyMMglyYyFfRbeRcuFP/vV1LOJLyjFXdxU0Z/yKhPPfd
jsx5rMYqXikyLw3VLCJ4eCfBMN6Gx9j4I3+FFz28nACaRcb/+tZZiAdzQo+pmgEmTf14cTvcv6Gu
eUchULrLTfzFr+hz1URm1zXFmrDzgvorTpi/xwxeIu2odCgvyprWnBioXrgMtg5z7UPJR0V34BO5
0dlAEJH9ZMwn4VtuKwCBNjyqPLaJ4KztvF3v/EJ0nxN4dAnYjUg0Sijp6D+UvXoJ8LQFTNYTTwWL
PuHGurLNFoZ5TuKRyAZ4WVcSpNEV2xIun3mNkSUh+R+vki0yXi+t2x+vd2th+c8pG/WQtUOBMtiF
uXly1J2MvidxbF8cQ8KVu/xSE7OwwYaBeFGkzQUGDNmrqxXgAa6X2wdclOo1FP1SCnpOzBA9rqoR
s+5ljOSXkY3JBiBa54VU0uD5H1yCONl0A5ZrnI3hK0xkV2Zr4TyZOwxAmtGRsH8Oj3lLoFcn+jgf
dzSgHorXwoMgvAM9XPrp+mwtLY1ZFJEAAidjVLhnyOJVwH2SLcgVHkbTATCMoFjpmPA0uPEafnkh
4pNZSGElEgsBEnFnF3ynTQ5xU+rg439qlIBwV1vISe1TAoMQuKGu+sVNvfng3jG3I1Ak6VVbxcMF
df+8crfItIEFsxFVCMDpJu403ueQcHX9eIdKgzc+Q4S/5t+RFSPOU1HHddrvIPCV2Whvqc/EEeqj
uOutTMHShM+iEpPlWOYgaZx0z4W6MJ86xYtRcRq9jCpEpgHZj9L7gVysjMqdaUQ/Jj/zHtpB4rHP
4Lx7nwNXSsEHmCw9NpEHJsuWhmX9E17twnwVTQx48rYyMhe/FG2rXEMUKOZAMAFSjKTHI+DjU6m6
kGHuPAiI68DRmbaNQLYtyV0kTniXOnW4gaZGHxS7oC1s/3kYgTfHsCWjvEAXplC72tV1ARBjDuGD
jfSkM/zOnSJwAEkK8XIAnJ9mJD7zMIQr1Qa4MIfvdAUt5Rq11rL2H/CqJfKngdgkDCOjzjYQBRlJ
0G4IcyP3TCxmaq8h1guDKajqpOSQg1zhqX2euRQ8nQTG4FW+KzNKzJFEsLUTGzcMAvW5hHovKohJ
DSzWhQbQVr0AFOw7X0FH4Fm+LSs+QHJLy4J0epO5fdgcATOFl9UWLpO9/zREeUG/CQViM9uUMk/p
vRN1aU7vqXVQkdyJHgR3/NLEASkV6SlY99y3UmathUy1KfkbkrqcBDvDeAndXRV0YXnwKBwe7nCW
E1g8+JD0qB7qrBt6tYEsEbT9SRI3XgDkAjMt3af94Cb/u77qFhbdnCRE3SYwkUurs2X5wcI3dedW
nQOEij430C1cWdsLN4g5R8gtqc2IJ6KzG7pI2wek6Mo71ArzeOXSutSNWZ1Q9m0oBtciZQEM3Hhf
WKf5VEP867mG4NZwn7F6Deix1JXpF7x7TebWVrmpAEcIBmS09zyPpPPYNz6cWq/PyFID02n3rgGG
6xyPQlGflR95P0HtzdpT1EDi4zY8xR841bvvE5h9uAE8cY9B4YL4JPumz17joiiTST0WT7Hr3Via
kdmJUlIUIpALSy+mUv2WUYgk51mSblOGK3zHO7Ey8wsn15yGISGAmjE98guEF8GhAzN2enrlblbt
SEzhaxJh05aMrqzkhYNrbl0B6wNjJBw5zwzqfBu3Vs0eKZIJ4Vb/4gG4VtKzzfcEEmYPpFjDuy41
OjsZQHVI+lR45myjqt1OOxUaj580vBZBk4i38IfeNqx+TPO1u8dCg3OWBvd15PJWmbPRwENMDdZF
/UlPLlp457YbGnnbCM+/sC7WDBEXLnNzRkQNl462yiJxSQSPDiVP3Eekt/QefmjOw/UlubCz/sN7
EGArtyUx55J12b2xYf+Ka/4aH2hpzGaBwSSwulQtM2dX1L+YNn/miA54Krld8UsG2SGcbvPIFq2s
/IUdNvewUAIUJGlYeWFwun4IUp89JE3LH4oQN9MsWm1nYYe503C+CxgunC+Mb5ruDGix8w+v7ERV
F2pTEj0iM9+TR5O695WPHXd9nhZeRHOXCmKdtErGoLrUhvg7C+A9bhz4uiuDeNtSYORiqDBurze2
tO5mN9E6QypKjXp4S9hY7Nx0cA9ukHwvWLGWLl7qzizblZCy0Mw09q2UPK3+4W7vB3exDBMITxsF
Diou3KAh2Z1SjAVrHjtLi30eM7J+UBkEES7GgyeN4W19HC2WyPVR+/DrgJNOm+D9mpAeabwyRZIw
7ZpXkmTiUCgarOk0fThk+Py0FN9/Pqq6ikEp9Gw9iJqZEVMux7C6UwpuDAPV5xiv15WDaqkrs6tD
LnOYKaHqdIaHaPylHKEXBKU+XCBXVvOH2xR9mcUF26dV5oN8eknoELn3JXRqFIfmZ9mCNIzya9BU
gJsMul7JJ3y4oNHe7P5gRJVoiVrBJbc1ANF4aTn/CD/If1euiU63Tf80lu/mJxGhiCuIaJ+hPgal
eR0pHv6TAto8XK43sLQAZrcHTVNqwZErLpCfmm7l2qLsj6zIlJ3c+HVe7bx09QqxNGKzEMDgl+K0
uohP1u0cWMsgz81VCHmS1CWH6/1ZWmSzGJAHbjn6lV9cxKjpsSwj3d9FQoZrAi1L35/tdpcn1PEg
THHJh6AATqKL4YzCKwg9XP/9C0M0pyrYkZuiRNH8ogrQ3Xd1y1QCVyAWssNQ0XiNZrUw7XOqAgRk
GhXBy+fI5Fg8lyArbxOoE0Nit6WP0D37UlVBsNKlaf/9JxlAIbHy9xp2HQHqRWvSI1GpCTcmFSp5
DG0d8Sebh7GzS3visfvr47cwP3OuAkr/SGbWNPoEn4fwJZggB8QytbJblmZnvuU7oeiY8uwC1Aq9
c1nj7uqBxveigDft9Q4sjdbUsXc7nsU+COdQWLlYJ2KwrKHPcsoCByHULH0ONM31ZpbGab7vBY3B
mU/SC3SwiL2H1W6fv/gMuaiVWV9qYLbXgzyugxKwkIuG3yFsdsB9DbvBrpwlSxMx2+aaSgVfb8Ev
LmEozZJew+bWN2G6bxsU6m8bo9lez+FzaYJucM64p/RyA20l+KcCxsb317+/MNVz6gBzidQFZNnP
bk8LHLmB9wDxgA3o9Ftp8n+uN7Kw0+fEASbBllAhby8q7LKo2qsxlvpAVV9RuQ2Au7Jv0B5i/f80
c0azpse6MPtzLoGtqk7bNmEnLmtdbTnp0k1Ox3IN6rkw/9E0pO92CWA+XpkZm14knO1cqH3XfrAF
LTmmj2M1ZCsn/FIvZtudjgaCdwxInLKXEMJB4jDtNtbBA/763Cx9f/r7+16YqrVpNEanumT+W94O
PACcqYWf6vXvf1x/ofFcoR8inInjUs//pFWReXdNnECgHTC9RjrQ3a5kHD8TSET23zyA3vTXwBW9
D0kQ2nQ63wiocyeXLHaCNUDKUn/J3/3VkLFu8qLwz2RAXYQBo/jo4c29u97bpa/PYkIOYZmy6gL/
HGSl3UIT1H1uwtvetBjKWTBIkDMMleH+GQ916BmzHKwv0uTVt+s/fmFBzykFIgAMz3qSnFnvjOqF
Oni+bktRoRTBVPnreiMLAWdOJKjhC16DHu4D0hQA1DI07jO4ti9t1EJx1m9uPMLmXAIK+7i4gYbQ
J1FIUFMUHJu9rySLO/8+gglT+tIXmstbaqY0nvMG4FWpGtAS/XOe8fgbqxXsJ8BNGG+yZcL3ZzGg
o4C0jFbzfyF4RJK3CLIq34D/Yc6X63OysGrp9Pd3McCWPHdUVghwb3HegzT6w7B07Um0tKpmpzyH
mF5KGj892wGJGEjQAfooaOarfedB7PS2Hsx2NeNIzZqy1xcKDEt1SNK2+xG0XpPdAinBDMz2Ne2T
lrjai896HMWzSBLvB7Wq2of1mH++rQuzzV2XfhzCr955hqWa3AncjPaet6Zs8bHZIY3nzAHr1aj4
OZn3Kfd8lT1q6Ky4kAMtRP6dlzzKXnjag0eQ4sYU7hLawaqOsyre1z3cxx7GfGzpXVTgTalLP28e
kg7v6Ddat42z47rFs5BppS2A3BAqbFCz7KP8TiTSR66KtwOAfz6DKtXQQfvlBwDw7ZowyMLSnXMV
cqjE5WmW8JMK9fAMQS/52ITV9+tTsnBvmaNgJWu1yh3OcYfHq4cUdAcgzhfb47anoDXodXItB7Kw
SeZAWAV0dJxCw+nCm2E0KG/74GrLwAMOvqvtTbxHLIJZHNE69D3SJ/zF2IofJthNmcBnWnmVhOG1
szJqS32ZRRO4wAuvKYbwU8J0+xTEkA3gnW/eBtqs3VqXmpjFFNqJkYPnGH4ynGQv7hgBfy8rtpW1
ECsRZeGcmoNjA1hiNw1v+Muf7ch7/S3geP5I5kebFPpsu+tLbGn9zgIL68F2yULiHC2jpX0AlaA8
mLSnYuX9sLSEZ1FF0hB15kjJS+Ar+yDS+BNPwArIFddPqukPtyZXoQ0xSxParCHG9cPuQlMR6Xvb
VUGOe55vECZDma3JrS+M2Fx6X0WBQyQkIk4K9jtPlPXskobQwb0+Hx+bC6EXs0xB3leDj4pIfIRT
eQlBEwc12e4e2VUn3rg8KBgkzvLSgtDi0/IpR2QM73nvpA3fGq8Jv4g4SGHKCB24ZKsrv1aoFdvJ
sLhuiqQEEbygcJ0OKg7SxaEahHiEK5ill5zDaPkJDyDdPvJ4qJ/SNFXjJqR9EeOe3IVQLEQp2XWb
nak7SPAJCGGld7aMyxBy2B2IEddHYGHhzyG6CgWGMBxSdZJyCF/qpLhQy9wvdZBdxgq25tdbWdjB
/5H+Lzjsgh2bHN0SClWPXOX8B6d5E7+2jbrJWRBzOYtEKof8UdGl7Smpo/yxjJzwZwWpuNvuBP9B
6naZ6w65n584cEI7jlcFcAdDcQ8dcbG9PkpLa312rQFRHAXIQPcnTkX8So1Sr2HahrvrX1+IDcEs
9vBK+EJLzk8m1RMDDiD63v9a8xGoDz22PnmztkvZ9yGgkNtcmfilLs0CksHBaWLa5mi0AkUoqWDK
uSmMdNaM/RYa+A80lwwutWkYHyE3xcPHHKQcpBM77f3v+qgt7I//gHLBEjKR4fHRo+lnFMScZ5Bw
YNgX+AVwOHW66icz1T8+yFnOsbksYQ7sl5ziRFnYP8hGgboIrropUn4gfvE96PpD1iJPflu/pv6+
ewS4HYzDLEBo0LSA6rIUWbkhQPI9qAE14NTHned6Ows7f47FZUXLpS8gB5qQquKbGgTObkvh9sjh
lDZac9vWmSNyk6rtAXloxAkZwCa/V0HqmTvHcW58k82huNYpAK4AB/oEWYoAqDYt8ZgpWje8sYow
V9YHIjCC7zipToBhk/TFQiXWHKF+Re2NIzTb/jVkF1tf2/gYMMDZISTTAnlYCdiWXp/opY0y2+k2
NCPk4YcafHGR3htYxyiJPLUiKOtlkVpLMC3s9zmkFlIAlICdWZ507BK4O4H+47Th6Xoflj4+7c13
mwKs4YH2DmaZQ3xopyGwAbRwT1YuG0tfn901pmQnd1QFN90kEU8ubvoPdZxdbvvps/0MW/ICbjNR
+28e1uVv7bIhvfNqhsvHbd+f9ve7oYFaFmjRqERdNFxbxS6PaR88QbgS957rDSwEijkmVghuqzhr
+WcF1N6OwWVx4w6seoj0qlbQ0gT4f/eBQj05g3iod4R5pPI2GKMG0NDS/3q9B0ufJ39/3nVc0YTQ
af4sPUOf64lTo7W/FkiXvj7bvzniji0q7lwYgfcDq1sPAsg0Wc1vL+zfuXR53bQVjplRnhJlmbe1
cHlIt7UPqdQvITB4etMhX9iubLSFyZ5DE20KIqWjI3aULfi7OL9/5KEvzqNrf16fi6UGZjsZBFlZ
YfmTo448+SCrNtyy3g0OyImMKwFv4cCea5dTkaZxVEjnZDR0oYMx32M9Dc81a+DaAF2hTct4fGiM
WROWnV5WH9wQ5mrUOUTy8cbO/EueD58hyQ0x9ATSLC+58R/Hxpk0bvOtH4+gxYPPvKbUt9TN2caH
gSmMPKD1eoFkfrVJRPME8O5vjbrkBolEAGl18Nh5uKlcn7iFZT6HMAbhOKSiUP2FemG94+HQ7Yo4
/X3bx2cBAJIz4BD0pX8McmfIDtTWtLwrWJh/ue37swjQWhjew0Mm+9w3EHJ40U6VSJDmnagvV6Lk
0mzMooDyfC1MwvuLK8MnDj3lPK97vE6dasM0TlqngkTjMKWsbuvR/FTnbUKbtgyP0Giunw2X5NWj
2Ew3fX2ORSTwTPMJEngn6Pf7DW6HceToeF/JUIMncFsbs0ggIP2BmOzgSgWJ/wMFi+8wFvXd9Y9/
zCBBAXt2pvOxCYYemdwXIFoebdA8B6PZ1bz+xB32Uk4QSkvGtzAuv6MWwVe6tBDc5uLL5UCh8whV
jaMuqvIQwA0C6h+QkIhItnZbnH7/B7FmDkA0qmZ+GRvn5MpWHepgIkHXSAfkA1N7yEp8z1C3e7g+
iEvdmULBu6tFTRkg/lHXQiLXS95AEcn/NfADOTuuQ5yVdbw4Uf7fjfB8LBPlBvpCjPcG64jw/g8i
iIf2p9Vl/YyaAqJb1QD3EAePTnKTtwwWyCwk0DFQLreZd+Q+9CLhuzZ6/SkswmZNwXEhYLqziGBE
NigOg5wjGYVoD7ROx3jvakZW8rtL359FAOO0pcMrTY4Q4YSBBh/pGN+NDtf/3jL7bA43lEEQodqS
xccaHsSw1YDsUPXIcq+rtm3o52xFh/njbqCG/vf81xAqyqEAGxyZ7skrcu3II1Jgnq934uPLE4tn
YUDWTVQEEVSLS1SCIW+joEKZRj+wxNITlF7alVW81Imp+Xc7JYCPMmowEmm0LtLjgYO4I57bNmma
m5JcbA4whNGETiGsU58kS8yd4vHvJAA2czTuymwv9WD6+7seAL7ogZilIcsL9db4nrkuJB87E8i1
S9LHwQTYpb8bsIXMOCE4Ujhcxn8GBFEq71oY4EWydL9dn+2lTsz2NErkZnDgefhZRDGkthPI2oSb
PlwVR/44+LK5OLLN3S6v4WTwSwC+2JYHJ6qEU0CASWr2GIc2Sr55iuFa9CAFQKlrpdulRTzb6SoQ
kK9uILoLuYtuCP6Ps2trkhNnlr+ICCFAiNe+zH3c3WOPvesXYsbeFSBAgBAgfv3J9vcy1prmRL9s
bEzsotalSqWqrMwNWDH98kfshyT4ewwpUIGRAf3VShV9YaNc2CGpJaOkmdQr+MrLHfjGxKPIUXKZ
+bTWFLs0hGPzzBeQeKin6QQvXP0PmadTm75NaTzeXnUUXKRh7neKBSPcu5lGqr5VIdTNTyJRwUpB
Z2kKjsVTRuIhqgpygg6S7e/yMNHZV8LnoNs3c8rtit0vbL3LZqwmzqJRc/kK/T36CIHHr8pD5A0s
cAvZPyCpLq/W0jCO9Yd5D4qpMqAnYMxn8G8LkaKTccMhLKR2YCHQQ7DpBugy7i6Pt2Co3HEGdAjD
UcZ++TpCGzregjk6Uo/gQBjkyvb/+UnGXW5j4Fn8mqaQLOKDRDvtGGv7OW+ZKZ5TSFM9ZKMpXgqd
R7VG+BR23t3YQ/Lo8uSWjoZz8beKRCyWeXpSRfUFlURxn3X+YQY1693lAZZ2y/EHFHLTGq1Q/onz
St4gyEh3o8FZECLMPw/UrHjTszX+N9TkLiYx11XV+s1Yv1gAzu8sKN60hqJQiLg5KwqGy06CCvuT
zSqTbwpvaqJyZQUXjocLVMSE8jkWontlgwEOworZ/IwHlOauCmzB5PL7XZTmBTS26gCgcGQtn0Ld
19GWJHFylwWD4VdOwvEQhKF91M/7AMywMJ19W5kCSo9G2RU/vbQ95+P34cYGc9NQKpnh/VQCQS8a
8MFCmmCjOynQyiVBfFexXYlLYmU+C8fapTdOu7nQCch5gdg3cwxNKVHcc5A+Kii/sKuYyNBQ5zgG
E80KzzY5nyjxwWDJSBSE89Yr2Fkr57L1/OpS/NO5pr8vHOsZjbivUzydgeV94T1IgkGSlyMmKTcW
pIHVA4rzNPmnAwletqXgeMp26Dzk+b32qtDsoiptsm+oRCf9zeXftHTgHZfB2dRFJsWBN+FZAG9S
ZoSAHJdrJcal7zseQwQt6ZKmS06t7loPfKgCGFY5CdJvr5qAi1kEhi+BLlDbvVLoxT4YC7Jz8G1P
75e/vnD0XLCiDqvGQLgJTykRgh9TRD0wUpDXQ8Uq4iAsuu6Eu2BF0JIYBfWt6KRnUcdPqWq8f8bK
99PHaAr12lthaTKOXxAtqhm2VBiFZtMBmo1ka5M4uu1b/yqsMiKE3w84recOXCkiPEE7BbyHokkr
cEVngb+yHQv3j4tTNGkgYtB5dq8EKoR3OsubzRhBloCMkdh12bDGQr9wapnjDFLkouss8zEPD2og
N3luB3ZfTOd69eVztRDPM/r7QrVdABL1IO5f6ai7R/BRzOqMT4/APunNyXwCMYQabxsWAnp73YiO
oaO/Ii7S6Kwd4/nhX5DjazYyhTy1IH69y9MGRTOySn++tH6O1eMOTcnok/A0ln5sdymX4CxMYzAA
X57Mwkl2wYx46CRJQABcYJXqtlgye6emUmwH3N8rQyxMwcUVMlMlLISffQXc0QdXhvWegz4IrrtC
XWChVEUwQm6ufkJODV2CDW3vqzJTmyps6J7H7OzwIR3Sd6sZwgVcE3cRhsxDQzTYhRqENp13BjQV
Nns1ZvLbDWsbnooNOIUf0MSSf+ohsPc89/k9zUjS7r1i9voNMGpiz8G1vg0hprKn/aC+0ISDAZGN
RO3OHMQMihN90gI4PrD5BkjZHqAvrwAPdg7YYbbxxhi8JWPMguzTpLjsn8lQhOrvxkA9TmyyIiP6
thlpnq7Eq0ub6PgjsDW0QJrmw+voeckJGJMxu/c6b6LXsPYAhXEe90MkpOohLgvIpp4kLcmLHXsw
6WSaP9sZYkzIB6x57gW/Fzn+KA9KkSa6Hl5JiKZCC+EIo9COHczIS6JCd7zOqhynJAExqnpE3ieK
1/5wk0NP126NQNC68WcvWnkgLc3FcUTQsJyjhLXlS+551WEsWXArofi01fTMY+5LiElcNx3HCZEc
JDmlzelJ6Q5M4wQ0XvFGgs2huQ1BrbKmJrFwxlzUo+6RD0vnoX4am9JuAaU2+16vQcyWPn4OwT8c
MICpp4mVJjgpE5rbvLF9t5+I6oP95TVa+r7zHqGUgwDNH4bXdJbs3qYeoD6ejFZLhQuO2sUS0q7q
BZjkm9dRzYG9oSzpRmBc+aS+zoFo9em6aTh2boa2UYXgyamJSfXYBWP+rQxXuR4XLmsXRcjCEoDP
CmI/QLVPGzWPN2e04o0wQw/+nHQbBDlZcVhL6+UYOkQKQAlt++FVTT0YgIDWHT283iFi+u26lXJs
HPWTkE7Iq7+EImbfKWcj2ybTnF0lEcS4Cym0qajDnGfyRUYl2FfRdXOTAku66TPIYV2ewtIaOXZN
G4T3ukL5wcaq+mRntBRuSKqSp66n6vvlMRaclIshtE1fx50yiM+Yf8jBTQ2u/bzelgGaR30VeNfd
Hy6UkCQDjSaN7Q6zUaFWC6q55psGB4e9BUVKbrdDnpBorZC+sHAunpByn5dNU8wnAX2Ach/GWbMh
lgqyEyhTXed1g/OKfvBYtgGCmZAZD750wDM6GD/Zsivvm3m1VWJpb87T+zCCKCgI0ae0+KyYos+j
TJN80xR++ZijkP88Q3X8ugZP7kIIMVLfgdO9eNE9WDUU6OIVsij33szXeDuWtsSxdx3lBfrGgHrR
RZdNexaDlCLvIt+7nfN5NlfuiWP0ePiVUDmOghOJoghgDRY9yimePgudyZvLBrNwkbiknixvJgkA
rIBfqSU6fzwSiGmbVCXUN1ZmseCGXR5PVsY+V4L6b7n1Oh/9RhXLbwrjq2g7tAxMdjoiaQb0SSWu
zBa70EIZgNPXMyR4rJAA/w4o9tx/zfxCyJWIa2HVXI5OOU0ZuN548JiGk1+OG0KTNHiiJJniFQ+z
cMBcYs5xZFJmzTifSFyocCe6kX4alcjZTsrwykoqdWyeKzJlVQ3CPT2TCKzhaQsdAtCcZv3+qtPl
snLyMksy0hjxxIu4BIsZB0x5O6GRdGUfFlyKizQ0A4hn8rhLH1sQ4aOnY9zZifs7iZzMjRetdb4u
lAaoY+zVFPgl9FfMC+26HCwX4bhto+ifM9kW45BIaVXc7Wxk7tAQ8ePywi1NzLH81sY2afJ6ehnb
M916mvTVuGO6hK6MzpmdIN+VeWvwt6XT7ET2tBmrnmtkf9TUFH8RgrufD/Hag3zpJDvXfqH6lIRz
M50Gr9Tbitbd3uicHHLPrCzWwgguBLHtOq8+04afRDFDJp6DDE12Zfc08PTr5e1YWKH/MCNmWdSG
ddG8api72clyZt8UBCqazeXvL5wwF4AogUdPyaDIKSwMNIKCeISCsTKT9w8faMgQ26NcKPEISgaZ
bXRci/xbn6gWvHaXf8DSBB1PQENjOg8Q7JOZ4a83PO3jb1A/4StFSf9sKn/IoP/S4/xw97fdVA9T
kHonQoPCoB+iJPrfMIu0uYOgl4y+VxBmAh/7HFmYWNDEXnxEkcLju6grMh/BW9jScZ8iDR96m3ho
smFl5gtwIvz/v4clUEpWBaHD+ALZ5GBbJaDuhJb1XoE4r02Cf5SE1hsvQrZtiPlcpv5an8OCif9a
qg9LwmQccqttf4K4HPooeFJCFncg+5ZTspmCNaDk0jCOJ6lq6bWt1Shrq8a0J9qEZX4rBOvIfpRo
FH6ePYR4K/u8dIwcT8Jp40WjCPlbz7xuE53nFA/pWoi6EEj82sEPK0YClQUB9eI3sM+mt6JEmWxT
WZq9oKE0e4m1st9az2dvl01iwau4iEYAN+YkqUZykplPbkQErzgWubgpvHFN8+IXkfIfzMKlU4Rq
V+pXECA5ca/I7NeUZUPhbwKDIp1Ghty28qGJaxP9zbCM8iZH/iO/J55uzae0zCGYu9Fp5UlgrYp5
goAapGkrqDQglTXdcsB9fDBBdmUEjhvT5cHXNpAojnK/sdk79fwAdW4eQ9tsuvGsfyWpAneBlLpg
Ldh7avsCnSQw0pAcwnO7RtmErTy2F06ZC5r0omTUFZiCf0KmrAYCGGS1Od0ogA36tWa3haPmgial
HKZR6Xh6AX71sy5Zgv7hotufBVz8BIxKdbpam186Z//xP7NIqa/jt06a+RYcSqjMQhMw6ZsV4MlS
+dJlapQJWnk5eChedOD/O5L8DlolUPy24E3TSVmAXDZ8TtHMB37/L3PYTk9RAiGkrgxXkuYLLsgF
TrYZ44HH9fRIcQdouQdraAcKBo76tnhNDdTZ3mZq1nA2S6M5Psh4baW9uAtBuo28HqLPbemlyT4v
umM7JlcJUzCA236/NSTef30foMwgSjzNVO7Nd4MZ1sRq/nwmYhdJOY4gouK1H74RULvsbTnsU0hs
Qt04v6rgF7sYSlIkdA6DOnobwUiVbvnc9s1nwINCsnLo/rwLsQuj7GqwFPvzDF99vt103JabrEzb
Teahvljy63SJWOzyNiqQj/Ny7pNTWiT8i7ViUpsaVbIVrOnSRpz//uHKgXYfPouI/61NdYSXi/fT
ijjYCxOU28vXzJ+dGVCGv48Aae4ArMFVfgKmuXi3A3JU2svMVRdy7GIocw41OoBw7EvoUwYlhNEY
swNwuVzDlCz9fCe8CGmFFKsu+ZtsoG7ZW27uWq3E18uLs3SKXFs2Gfjj+1I/jkZEzYbGULbPbV6h
oT+GIkFQIxN2eaQ/R+Bx4tgzCIajIgm4d0wB7dhaYu0mrKM9VRjM+mCoZp7Qm6mh2ziEus7lQRcW
zwVOJsbypECo/TZl0Gj+0jUceDlCIFx5e3mAP19jaOz7/XAh4SGnkU3yLQlLcNA146c4lcWmHpAW
04odfSVfLo+0sH4uehKaeqosJz89tpUE5kvKPSSvPqV0Hrc8QEV0RqPqVHXPM+7uFctZsE2XrbEV
JeTBOokhRURewdCbgYvDqiMK8Wvmv7RBjvmja3HO7SiKk+q65gvkSrIv0L2SKxNY+vr57x+cCwH9
NFI6VJxAEZgH+3bIId7Q91Ekd5c3ZcF8XNBkqbKu4FMYvrG8j3YF74Zd2YI8TTfeMzMTvXIejg9g
Euq9RuTQ4JET+EArzZ7+Hzx3S9vs+IDQgH+ozqb+kaKTvn/goAR8CLsUlp/6Jl5TG1raC8f+VewH
QibSPNKYZNC70KOF9ikwSuG8ktFb2AwXHHkmahjPGhQvrUAKpLXse84ATapSPPegUnO6vOUL83CB
kLoaZDtBWeNFoPnzniZd8Z50Zo2UZmEvXBikCieWQswnPYHGJxzIVvkEuKcNpK1K7t9nYZGsGffZ
Q/33ZRS7HI1CUMirAut7wu7rG5Ekz4YfNUFl/pdLJhBH2A69/HLdqjl2rhNeQSLYlCdaKGiYQy8Z
F2QA6pZ6ZfOXFu68XR9MnWV2Sn1mxkfMJIDrTe4Eg0A9ujGuS+IBj/H7CNL3Y/TTi/IERW52W4UD
PXa5vPIiiR0Tp2ViIANM5UkqA9gwtkOJ8TQykAFomnxFB8Xxup1wrB3tIyHnpDen0D/n8jI0xMUE
BC2Xv750qlwrL8ykJuHVwPUnz2zIcSdO/m1b6HducUkp6OVBEnllzxdM0UU4plC+aaDLZ17Hgahi
A5EBET1CdSaJV95VC7NxQY48VF3Ql2l/UrnPNuGESAW6nxsbmHqv4kLfnOkUIDbcrExoIVUWu3DH
NsxbqMh3+jHvkCWzIbo9jEn1XU4hM42O/z1kw9M9tAfKPY16yJwOq8ITi2Of3eoHC8q7LGcAOuUn
5vPjmQEt9VQBDlqQGrOq6LYmnA9TBRAKmtwghNU2w8rttrTKjm+oTBdWqeXZKaTsSXaZv2Ul/6II
0lq5r8bNZFOAShHsXD6iixN1XIWuezSK0FAfZGEJAH8lJBBvIRzdyLcWMOrhsYI8YbhvIgoJJFoR
psdbamQHJqMsJu2aHsLi73AcCpCTfUG9SePI5vYWzPfFTlL/39QzexvHxzAErMzqAijBEDCyuFyT
mVyIWV2IJUXLXUJmm53U2CVQFfhSQZAD1Fv9/67K1Kt2l1d64UJ2qSHbOOl5KFHE74HaPmasa29t
iXAf12f9cxJZu788zoLvZ47TSa1RpPW74a2N0ExYQabzRozR01BDuu3yCAuexoVVpn3B+1m0zQE0
zaTc9SNPv/Ws8t6v+/zZMj6YHmsKVjJStI9SKIiO7ZlHQVgAFThUVG8uD7FgZC6uMgSacjKeSY+q
acKNQNJGC2h8QMC03XnKbGepjoNfrVGgLGyJi6nMz+rWILTsHkmUoeObBF4d3PPERv23znAIiF2e
1cKjyKVtbEVHfHSRVycWdPepBORVDT8QYjyaYhSbX97DJ2bfncOayyMunGkX2JhrXld87uoDrQBG
IPcSPRgSFEHohkbLdyurPH7sRDTKtXazpSk6XiJFdnqweIm9piz4RsGx+DdvAqSsjMo3sKMHEI58
nqIIeeB6ujbWcSkeSSJCwQCnO7Wm7sJb0pQa6myQRP/r8iouuKDICULCELR8ftvKVygFNVvtI7Pu
kekujRAb9uQhqleFqpYs1/EN1k4Qiq7z8oT+h/JLSgt2AkP0z8vTWPi4i3DMuxqa3YwWB4nmQwRq
raDxzUzB5ru7PMCCGf2H0bECJy2ekeUp9dIMJBZtVRYH1SHdC1BwIgi7SqWXxf/hdtQ81sTHMpki
5nKb48SRjY3L7jHy/LUer4U8efwf0COjPbDvvXocx2YAgwXIAXOAobc5GT8BclPjnXPWja8ICpFh
X9yq/kuvumdvWAMaLG3YeZ0/OFrPehTqHV38PQD36mbOZXbboEq44huWdus86oev66jj6FWqq1cR
Tuj6audgZ9ouevZDod4uH4gFb+AyK7I60kg3SO/IEot1S/t3XUy7CiE1Fd392MU+YJgVElCrotRL
S0Z/n1RV8MxGFJBIlmahvodYJGQqpa3G8evlKS2tmuMLKCQ3IyXH9FiBHTdECrKZT+D7RbiFbtA1
t720bo4bMLMKhhC0FkcxgYAI5FNHm2lATTTCkTGa/w2pONBe/Czn8J+rpuUCJRNQv+RTI+R76/fj
fg4Y0DmaIpSPR28lcF6YlAuSFAS99BMNvSNY+hWaDfgNYGsQCJDnu4+yo2nIrd/Ll+H8irw8qyUT
dqGSaGKC3K7f2Z9V2opDDv7WbUUydSs8INWrBnIBoNxBW0MzprfeWNEtVJ66TaqTv2NgtFfc4sKZ
dKGUqWxJABZG+0b6SL2mZzlRGsb1Sk534UC6NIxCJ01hWJW9o53A3CDhXu9DmfebmsKgLy/j0hDn
iX3wFBGka+siGbN3SO485f6Q3vYx9CD1lDYrZ2NpBCdssKweCSQ/6yPPVXtLTGUfKnQ0bvp+qPeX
J7EQUro0jFoE8QBy3/ioBmRbzjJuZwQ4mpnwQlYgWdJRCPGltVfL0p47bmKMdEC8jGbvGh28e1K2
zaeCgjbu8lyWvu74hxHN+z469LpjmPboZSNF6Ws8dLP0ysSIC5g0bdokyG7HRx2wp3FOnzkt0Np6
Xic+R/dTRA7/DzNd2H0XPsniWZVhOzZH4gMtX52vcIZej43HVtUJF1bMxU9CK0wOdvL6o2pLdW+Q
GCObqE7tv5c3ZGkG5/j7g4XYrPYgTi30UWokopFjH56pir5Aon5YiUEXjq8LnUwBzRRzTfiRThP8
pYm/MKLfK+jCbi3AGr9eRNM53XN5Qkvrdf77hwkBndkDKqTmt94jXD6ScphQMRLKxtlKbLC0ZI7J
0wopxD5tqv/FBojcd1U22n3fsi/XTcEJBXQMji4RKRClZ1DMVQAB38/+SFbcydLPdw0cAlEVuG2q
Y8XKKr+tvAYGYuCJ65coKMErft0kHEvHVVjHLKjt0cbBtzSDtBp6oa4sOLlASU7aqRBM2yNI3X8a
Bt12wDHWXMjC09PFSPLZY7LzrD1CYrV9IDFQmKD6Z0crjNoGZvWJu3BSXayk0WNvIplMR+2rM7X7
lAT/Sl1fp0sRu9SMXErIqo+DfJ/C6a2QtNs106rK0MLD0oVBQik3YzlivaMG3yqU+SRk7dGv8iQU
J9sa91TH02ElW7twYF1cY5rIdpyasD+aAOqc4UyBtQkm+eAJMr5ePqxLQzgmLXucpUh3I4ao9bwB
g4mqNnL0zfS5OZPvrhj20jCOYadz1IgqyUEV4GEnIL1NxaanEk0E1KvfL09l6VQ55p02Kdoa0ep2
pMmgntQ46be+5ddxC8W/cqwfvCtanzrlI491VDPo91rOjlMO07780xcMzwUqtqooQMZVDseWnAuL
FP1z1fk2zTIQmBWzWINILGyDC1Y8P1JCKrk5tmn0z2iRzQmH/i8kd9YwVUsTOVvNh1XKAB4FJ4kV
71MJcwAkQm/jJnghBc0fVRCvIJMWdtpFD1ZgqsoBUW2P1TzcER+98xF0ky5vxdK3z0v3YQZh0/kj
9wZ8GwTgyI6j/IGGnbU070JI4Eo8yzmDwoOh1Y/zL4eU1ENR0VtPhk+/Bpr58Fdbk7Uu3KWpOLad
jn7pj5VsEXJC1QjCmAJdCOXf162TY9GsAhFZDM2Cx9b3xlsyj9HnpEvWXkhLP92xZQrcuOmSqj2C
WXkWqLZOPlgmVHklqOo/2L+pyTpjePOdw5c+is6bX4J+tbXsz89mSAP/foYIHEOR1WPzXfVy7PxN
0vbM7/aJP9mG3Rhax/0jJ4Ptb1IoP0YjsuUp+MM2AY/7dGV/ln7D+QR+OMfBmEoWmE7+aIQPFM8E
blLNvlST+VyMoCCBeBNIvghkRqf2KquERN7vI5qiUiAI4fIHAGXBpgX5wA0eVGuJyj+fCMiA/f51
aaIig059fKDZ4IVbZPWiaROCZeDu8nn+870Ogabfv69spUjmNfEBbOTQAhLly6/QDfmbdF/N/eer
6/zQRvl9KJCyDH0/svmRNMldGwNfldSr5JdL6+QYPWORh2dAw0DdGqTy2fi+iVDUJQG7KrxliWv4
EADK88KUR6VFv0+BfnyHx2zWXjF/vkGYS7docgLKyH42P9Ax225aiFVs5fkCLEJON0MAtvXL+720
Tk6UTjJQ31V2yA9GE5k9K8Og5DylQ17sLw+wMBEXGTjObDRlN8sjME9oLzzfUiYARZKNUeUOYnJ/
eZiFebj4QBV62eTpssSjhs3xs0CCx9zQqiyv08EBPdfvp7XSgik55PkhFT4MD0JmCdnNPrHVykIt
zcCx7EqbkKSclMdcKHYPFVzxNcqKeA0mfb4y/gtDAlPI77+foNTjBz2yr1Blz/2/1VBW5p8cunj6
LotKkOOMs4nTuzkIR+85bwrv+6RgNDcVSGq/iXFAHyLEsNuhQb7dJ8FuzIU/P1i03ODfJQvzvR16
NDbNSJZ6WzApKvOMPoayuU2zKm+2lNog2Q4eK+tniAyGYbFpJNfZgSKDym9IqAb/uYrigv0VBr/q
LjypE/xXyAy0yQHAuQ6vYMmb5g70dbW8aXWR6hPMYeQ7Ovuh/EdhCXG566StIrz+B5G+e0Xlc7li
8ktH+bxzH+6SsOx5MqtEHmmV+V/a7gwPbeSXcNLqdYyH18sneQGugKn+PkzHwzIu/Nz70Telvyea
prtu6j9HLRqRMjyot4Bb6u3k2WSbJPWOon1uZYLns/CnM+L4tNEO4IkXmKCqwUX9y1bBbjSgc2c1
O7O0hk5EU2W8ByllnL2LiL34fcm3oFtN96RQyU3e8LUK0dIwjltLdFGH9Yg1jL2uQI4eqB4f4gAs
ZxCTF9VaYWBhGBcJySbTDRlV02M3mGKbZOopliFKapPYV2G48ipauJJdIGTJkWIGN1v6Y07Su8Tz
2k0/Btuy6z+hqwtheVKvoLAWtt/FRI5AbtsQ2boDhcXxPfggGnngbT7KU9PWEFpZOWYLns5FROo+
EyN4IUe0OfNp26Ri2hlCvl02n6WPO35u8jUYJ71cvs9WBdWWDkX1Cfz6/Od1n3d9QDOFVZzS/NWC
Mrp54MlI/b1pvOKqdxdzwY9hBtnYpm/pGyhr0o2oU7bri2wtqlhaHMfAc08FE+N5dLCgS6hAV+Ch
+tfoDm72uuVxzDvjobZB2fpvRWMJOZJiDJ7mGbmVFee4NAHHrqMe8ClazsGbr1V6aFhvqqc+MFW9
Ev4uGLSLdBS2hJx6mlZvUiXJuTW93tYKRHVIQT20cP4rJr1gaS7eMSXIN4ECLTpICItsc5zYjepF
C9kPshLXLU3ECVdEPIUg06vrt7gr2X4Kz69Hhgu4aPzvsgFx91X77cpOi5yg/7bPogNpGNq6CXDt
/aYgWbSyH0sL5Vgzn2k26jiv30TKXnoQXd1APP2mMdpfWaelARx7Ntave+WX4SG07GUkMeRV+7DY
+3FjVt6D55fmHy5Vl8kxSxIrOq7rtzorxpeCyJ8gYbADaM1YfSs6G+513NmdUNW0Euud9/hPIzpW
Xk2IIqHwU73zjr2AIvlfG+BxJSV/zlE9Qqo/vk70g7nAw6qaPTsVPT2MHOWvMQM4WMYB2wbN9Hr5
gC3NxTH4zuamAFSveofaPMS3apTdpzaXm5ojl6NBxLAJJigMXR5swbu46EM65XU+BnH0oD1A6tC9
GltvO4fQFrvOXFxKx3FKRGcmk737Sf0yMSidx1DKuPLXOyZPfc8fTVuLd7SYeJtpLoKD14h8JThY
Wpuzo/kt+K2rjgDJCABAo4d9VaA3+7Xo03q4ztRdiKGobN5msfHeopJSXKnIKvvg+EawswZIXrB1
F1IIel4FEBmND4ogB7Uj2I4A2iTCQ0NXnelpd90pCn5fKVNWQ52B1vIAMGFdPQCX3/mwdm+W1711
XdAgmwIbT4OxB9aPn2hxLh/E3Xhz+dcvLZJzg+tpIAPtK/q/q6kyw13emxqgDN8CeXfdGI5Ra0Q0
edPY8IAHr9ipMv27Jf63KB2LFa++cFhdvKCICuRNO0kOrCpNd4dXK9h6wioDtfRVM3DxgtIXoPMs
uvAgR6B8IXQ0blpUo7ZzvZrp+1Wn+4Mbd6GCOfGjJgR9zUHVVSwOeiqn8auJo3o8TjyYAOyzIBxG
GVdr3jxDHLKqv41NxiK+ZQJq7luruR//lWgQM7wTvFWmejcAJpx/qzidZ7LxubZ0TU15ackd/5BP
zMOnzxcpQbO6omhAG/Iu3F9e76Wvn0/rB++TdOidSgdSvfmhefoFHUDprF/ZzKWPn//+4eMVJVOJ
BJ49EOojmVENOt9CcGa4Mup2sYQkP3PsST88nNtWAQSnzxGKECvF0aUfT3//8Z7V0Oy0XfWW5Xm1
bWxDgk2S9uTak+74g7HyAmRoEnIQdkroU5gbWt6gNHcu+zaeNtXKJiwk6kPHJ+RgLS30VNEHwFDQ
YkT0M4+jJ4ks96ZS9aOaoqcYf+j02ktuwdG5uEE+J4HQ1o6HtBuQHojJbZV33r1vjF1xpQtb48IG
1ciHSDZkPIQBITdsjvwdNE2+XLaIpZ/v3PZtn4P7cmwReY8KEDQgegNfm42uNYTZA6LaVfml8w78
wQ+5IMC6IPAt1tof0FmTQPP6kOzO8k2Vp0WRPGYsyeXLGKArsNl1nkzMwSrQY0Jtfm6Zf4R6ezWM
u8TQgt7N3azTLybTZEieY6GMnfZhE+bNbZLz2D8NReCFnzvcQfQAwoi0TTb53FgOiQKkXw/WC9rZ
2xmJN8G4aaKsLu0GXK7Fe11DWF303XSoGOiWb8CvQ8hm9pnNX0A4E1ffJ3Dlg7AYb0d91hg2iUpu
o2Cw8eehJUI/N3MdkGIbJUXVnDzeV/6nPM3b8gYKs7T9F4JIpnjjAa3qfZpGkf45QueoRAdJMefJ
3yKCNA20Y1JWh8FtIquQJfdEBi3tV54RC/bhgiUVWC7mRmTzjxKQjm0WJ18qNCR0PfFvY4CsN35d
/BTAKW9Y366x+iw8XVz2SZ1xxgIezUgIURLeS8q77j5sBva9nfo5GnZRzFTS7TnzSY3UFEMu+PLp
XjIdJ4YadVMJ1gr2kINN63kcoZhFx+g6iljmAiqRcM5GUmFeqoz4fTVk86ew1wHAgWf24cszWADw
MpeP0jbaxjTK6QMp8juqUPz4BRxOh1PIonsNqL1g/E4Gw6tl/vbc4FgK8K9fHp3+6vD4k9U6/lSd
kYlocvK+52Tm6UNmka7+Ek9p5pV7Dqqw6LbVulQ3rBpZ+5hCfzvclJGseb4ZptQeo7oNu6dEdmBi
9oYUQlvo0rN2x0TV6+04QSz9lep4tg+iE0l3ZKaO88eKJJj261iAOra4tRCikjvVaz6/5rYqptuq
Ryc/+CjySf5IxETrhy7TNZYGSlV4ZaVoKfVuiInFIDZIvuC4pWNQ8K00FL9jnupoDPYF1HCqfwk6
Zor83EQ9JXd0ipP6lEo03L6M4LsanyUb8IwAXdto3yHch8aHuUex4pVL081/tagY2Gde6qb+R+cU
Xmcrej5G0absshrEAkXW1N7BduDD/ZzRKApfgpYJtEv0hQQXNgAF4bare/q5GjxQ3M22l2LLSEX9
L9k45fnXzJPaf0pGEEe+NhAsRIMpuILoNgV/VXobMTtDvhh0HD2/Z/hnewvylIDtGvRu8X3dAZd/
GwkPqO8EIU+3rU1pik8xof9H2rf1yKkz0f4iJAMGzGt3T8816Vxm0klerGQn4WLAGDBgfv1ZzKcj
zfaOm6M+L1vaEwm3L1UuV61aC5o2GqUA9CL0vnef9Z4Rv+M2WNpdLHmvT0HXpuGTDMjIjkElQ3Xb
FDTKQCHY5yAeEWFA/bs5kKm3w0yi/idqrrQVuxnpof5mhG9j96VCq9W7bEzAKd4sK7YLLLoDv9W9
FPLP0iYjK25oOY3dbeWjXNA1aSqeNPCWcpf1iLjJfkh6NByAqL9u+M9GGRJBH3BaUB8F3VfJjmEF
PpTdUDNO+5uWz1Quu6mB0NFzQqMw+hhNAJszIMlKM34Y8yhBnoyWBcM6xkvBm3/UWONVwmVCix04
a9PktwFGP/s4RWUUPpgsLX/iHGkAvnWWAPPLi3gZjjidY9h/k7lu6LnM63K5Ba9MMu0N7wf0g7cy
bWdcpjKg6IhJfX4IgQGsDoBBc3EDZYKA3LIJeL37AgquawYiRV0TeYmhe1rQY+r7u6qqBiH2jZ97
6qEzAT/NUAsf9zzPRvVQxiD/P3JwxvJ9R4T5HEZmZF9DtBgNh3jOmHfMge6N75DUhM3V0lvkGUTZ
gTo0XlZnB5ZBd+imCcHZdDf1TdUf41B2UoI1rKU3WQ92n6MKvSzeizhpy/upkj0E+oZwWA59mTb6
sS2A7rmNZUuDm8g3TD1WXdE+x1mKnqDGz8Q/PS7r6SMSh6DzgZ43yAOfJFTS4oc5E4l+SBjI5OZd
RAiOsA4WwF2Suo3bdxKVt2wCE5sK8uIQzF6kwGe6KEA/kTUIPnETyukjkIohBNZok2rkKcDR2ut9
nlPywjogIr0duidHPqM/ZUw9LEkb8KPfePGPio9j9S6JAt6+iKiN0kOpdKrfy7oaqs+gFceNXlO0
K5yqdpTBe8T1S/pZkbkpb0vUHLrv4NVrxbgbIds1/YHkW5U/13IyywNqon4EACOrottIZZl3k2GB
g0Ne5WF5W0mTxQcIA0qUrUIaRTcwqbh4ILwEgVofhRm7zVB55HfCb+LmPlpAI7KnCkj3P6loB+8B
DYMJUPtt4SX5rqvaKX9YOHo1P+iElsNdI8umLY7IBefdt9jrwQbhsRGdEFUXsBdehePXpe4SXuxA
pdnzw2ga3R98n+TzV3wNjJc7OhRI8B1RpsUr7JDypdpKwTquYhtQPyUcGsVZ3p3qZUIpEg2nQqL7
Mxd/Ll9Vru+vwceb15cCUqOpB+I9C2264bGufJzdYFYJvy5zZQPoMz8u+wlkuic0LRsUz2rIKT14
qB6nG49TBydobLMPA55aJYgk6keCnrddsPbqZEV2LghOTSqfIFF7hybzege3qndySn4Vob7L0T3r
Rey67JkNsqdcEIWLfj5RHwkJZHG8HQR+s/2g5yuTKjZFsdJB0Xtxvpx0kaUv8OusOuD28beyr2um
4C8Ri01OjEs/rTpdjqd4RmIUzJFgCK7YdKiJVvezGD9fPm+OQPqVwfLNeSPosyxpVtSPzK+GHU3n
Fwb6Y9Xnv9Z4DP24yHDq902wCfN2vNQC6wUtM53GJTKbK9iMgWAdPiMY0C+AvqqtPi3X0lnBXhEs
TTBD/fq0LMCbJnV0KIZKH8tQH1LibWX7Hbl4G3QPXRZ0wuZyfqYNpCV3YPCP0TBC2O0kuuxjViW/
ZtApXN4lh1ewMfiUQZ4wV0Kf2DhIyPrEEQ1W42Uk3OKFcBwEG34PQnUWhlNHHggpTmujPtQwH6lY
AUq5fFhlNQYN2Gu32RTrOAivib43J08OSzr2mown1fHyBhQtFI3laMQu563eLRd25L+wfAF9viGp
HuMaDw5dtvzGgA4VjR7qmOXRUxBpc1AGLe1Vzj5UCGA3ig+uxVz38c3cRFh7pkrj8T3Ct7Q+hiBH
VGzHvaald72UFKVOPPYXvCEzmt7PHCznu5aCRZ9t/ADXgbFfjFElPQ6y7EeoJ07iloeG5/dhnoCp
+/KJdK6tlWmDijZElpPZf6A9oITF9F4n7IP2g/3EoqfX95ye490MQhdo3m8VWF3rajkPZA3HxZOk
esxwSAGGL/cyAl9LkOLcxHX0TBf2rkwxHEjjfl2eqMvMbWfSpqUezLqSiY833OjjTVzjRol2cRn5
30OoUECWcgRLx8bKOrbOhv3LjHu+ypiPUokgxT7LCZR3/QbqTxuvYdcAVohRJN5YIUOhnzWyyB7Y
1toYaSc/2FK9dX3fysWJQGbITZsFho3fzDsQ9+MFtwWWdxwBG+avYkoHwWNzAvAkT9hOBciug6M1
idN8h/Y2Ot+Dn6JMox0B3Wr0tWjaaoQqrWZiCxXs8Fw2iTArKwOmjWQ8Tf1CQJfUgnu5a8a9nwby
cPnUuYZY1/aNA5lICOQgWybkmaHWgud4CVQNkgfR0o2/wMrK241403G8bQ7hmvk+1X6tT3xm7IV4
Q/XEaqDOh3yWe+Qoqkc/GceN2NM1mOUzgmUc56z260fdgoxTL9N70O0+KlWDFd80H0a5xUzsWj7L
T2SqChvS4m5hZQv4Hmie+bTyVgFoshFhuvzff5oFoBbpo++cPND1pZyhSWMlr4pjckJ+4S4b8zs1
dcVhEek7nzcbxDN/N63I7iGgvEbmKpvViQOgYYCB9kS4zw0UKjcGWH3Af6POyOYPBuzWyyXzxeNr
IxsBJ/+6QwbvKdSZUDDL46c2lPp4+ZS7pmN5irpdRkJHsNSjWhZneyEFGMWjsUu+Xf7+3wNBqNhZ
VqTickxUMZzQg7DgjZ5qngAwHugIiQVoZ/NiPDYMEq9b/QiOUxHZDQOiR5dQ0TTiUQ7deMcL+lun
yQd0r96KpSl3csUrIjyE8EM2v3TzVvXGtZCWu4iJ1+ZpolG9odkSFLsYXAWRPCwdHs6/L6+lawgr
oqhFVDNCNfZKDf1tlkCpaC4Jv73u65ZnoGhxQX6gwcGuQMySjchERdmmbpTrt1vuoGiR4VZzFp8m
YvJn8Ifrb0mO5851v92KEACBBupgGPF1psgODVDdzZKDNPmqr9sdA1lT4whnWfVYp2Aa3QWeF7SP
SGCR7Lqlt3sFJt0vLQWd1GOhkdTdoZkYB1dEpjhcnsDffXFktwoIIhIR+/14Aisye87yQqlHA8u8
8Xqaxhue5O83C6Se/23pesmqoppp/iIQjQpFH4mPKHDtqgDD2WkproQVRXbjgGa9h57YEQ6SE+9R
RGH7bjIV2Vgr1zTWA/zm2idgDYZY/JK/1DH7kCX0UbVRsgMv1gmEmd8GCTz/dZtiWTNE2qK4S1MU
CMGqeBNE07KXc5fvmhQkX9cNYZl0rDvllyqaT0HfPhWx+tlXzQcchfiqOBkCMf9eq2IC7hs93eOJ
BlOiIJw3k+w+DJDw3piA4/Zgll0TaPNkmQ4G6A223lGk/AufB3OczErKsj0Ph33YqPliGdWI6qk+
FQF4S83S/wyQw/6QQhPl01U7YUPm16oIany0fKRdMaG71FTZz0jO4fKtXbywvL88iuvuswHzMjSg
1wo6HF7krfdBrviu9yA6yTLvy+SBC6hGvPJuCpJfKz1LWvY/Lw/s8O42gF7lJd6ifVs8gnlEKVBq
RKiDJyjsbD2YHEFRsu7cG6tkHJUTonn2UlM0Zwhv/DohUl35m5Qf/FZTXkMq+TqF2SixXADPvGJI
hGieRUQfGfbqJkmhHnR5qVxnzTJ7TXhWlGZCUjFrv/So7e0CUn5q+CZRk2svLKOXHHU1v6bZi9YQ
rxbVFB7Qf7+FqnL9fMvkdZe1qd+r8QR5k2GnOJ5bpgJhGypN0UYA7JqAZfQUIS/YZqPlpddJil6Z
jETvzTizl8sb4Pi8jaiPxz7xm2YeTkyy9kwystQ7FG6vlM2IbCg9gHClzsYxeynian40kB9D1wRL
Nx49Do9o8wTTPhzHpio1kIogFfsSzBMU0/0ArKQBWuLYEf8EaoLLK+Uay7rRs9T0YRma5YUh4XMI
ylLuAh80EUBcscMQXtkEEsXrWXtj3NobEmw6nRC9kT9SgMQuBFpl445yHNjYMmYGyEMd12w6zTKf
77xxDHcFHlPnlOJav7xOriEsk55y+IjZK5YXFS8GiW4aPOKa+uxDGmwjQHSNYNl0X0HrsYqj+Rm6
BoCMCrAFm7uatsm3gQd5sJEbcCBEIhs9n6GuSvpWmxeDjsdsrwFIMzfx3Gu+EwYqOccaBVFx23pz
Md/Srl7Ig5zBDHSgXiunO8AgUE6PeBbnN5dX1mWrliuAolzuo6yvTwjCsn1RobDroYtkY98cl4qN
rudpjkc1CtTPQSjVkWXRgyBIgU98+TO16HMCCWWuinBjNMce2lD7PkKXa1N7mItZkjs1EPTJaz6w
l3bWALBcXjDXlNao9o0pcT2PYRRiSoVCekdU7Yei+PgawfaibPZGoN6HJqLkcHk415wsD8G7tuFA
WXQnCE01N4UBg5bQXn8fond34+g7nJCNwud1KKEPM2SPIoFeE+RHv5MOI5AU3B9lC+rByzNxnLTI
chNx6GmwEqG8A3Zfsut7IA/a9XK77uuWh+ghP4ZKfD4/wGlHUJQT1YcIxK7fL3/dtUSWdzBJo0bF
EL72Wue3UOVOd0HOB0hIzMFHENlttRu71si6+42aFYgd5XgSY9ntoMZNDmO4uQOuWVi2DmbOWPuM
eA8kbqAkj/Yqhh7r28xABPz/ofjpsBAbia88biRT4/wwjahLr7yFNGV3DM50vzptACl/esL8uLwz
DvuwUflxE+g8jQxu6x6cXXgukRtar6mndtnqXXW8V21QvgQz4hj6uT5NaZkcIHfzK5UJGBOqItwj
ByV2KUGf8eXpOLbIZvE1ZjADrZBHELRY+VNqMNnkIMofIRqz79AJ0DbQaxZh/OHyeI4DR9dlfePN
jNYeOA4gN4/2xPBWt7o6D2BR3fAsrq+vf3/z9SIrvRFEVMgWr+njHvIkAMQsfy7/dNdS2Ra/dD5w
6hwpl7Tp9rweImgBwp+swX4CmPrN5WFcB8wyfQ55tnoxnQ8szOjdqzo+MAle98lH4e/yCK6JWEaf
+cwLKsN94DhA2mwEWfavL0nWzNFjOqutcqkr+LDx9tC3MODfacyDiaPvBRYLHfJgYYVKQQHICu/I
rSJDcBc0IdLUHn3ygMy6uhM5stH3SjSVaExAUIWpPtWyUMcu86uNbfp7xSyygfeoUXXlwnxAU5W8
hcYFO0yJvC36MNmZNAMRsc+/IX953H6Ru1IBNl2vSRTHkAzLmfm3r5os1D8VQ38v0ugp7lHvWcn4
qR4/Ary11W3tOCw2Ml+jt3NsAWh5MCWqs/WI9DF6DrzHIak14HlFvJHocBx7G3tukomCGoKQk5ZJ
soMOwCFY1xJdpYerTr0NNBfxHE++xAA8aDSSmEjOCcgVHpOs+WfhdX+8PIzDeYeWl2AprpwsW/6v
CxqgglJQ+kwqxGqJl995c+htFGIc3s6GmIsxaIKw0+SE5HL4FMcm/9T2CHUuTyRYb+m/VK1scPkE
Wn/wGnXJMwC5/iIPehBjeygBtIAYQ9Wo7woqXfoOSsmZ/Kq7gapPPCJQAjs0Rlekug/JkMbsBs1k
ofcZ0rmEvmexCWqQcIEEhPwZ8Yhr0GZbsrjr9mkfZGOwg3KNzAkQdCHEz6+LBEMrDgGwMCyrWKFV
b2nmbCcAEi5Qi522yJMdG2HDFwkHMmpu2uBUt1FnjnQa++y5YlJmG+UKh3HYFMC6CfPS5xxNEn71
KVv7/6Zy/DgPm1RWrgHW0/zm4szamCxh2fEHgAzIEahnSK3FOtslbNhqyHQt0upg3gyBZy5DppQs
p34I0B7AJu9bE7F8K/fu+vw6szefV6nHC+030Wni4FyD3gX7409zsJGjcXh7G5cIRfNVQUhEp15E
jysmB9dJuKs7YJeBy/bArPAc4kQPGrCMy+bn2hHLj4g5nf/X0FdHwAwEi/6sSZJ/SL0u3jhUr5iw
vxi4jVLkzFPAugPzIxGW1bdxGUBUXnjAyR5YwHPxnrRl8dACNm72kF5r2F0JVLX3Hni8+DsdMq99
lp6pxVfFJ6W/9E3aTF8L1D7Uu7CelvDKZ7YNbjQLqMKmgfL3IQG/wXnpTIwWfekBKf9PuwQD2+Ls
dJ0hy0+AZoBUeUv4AwRZzD8FGpDEblrGcqON0rGlNrYRartRRtDRewrCov00te2HGqwxR5GbauOY
OiZgIxoLKJYjrgb3CvHG+afKUy/Y5TUSo1edSRvNyBe0Y8gqbE+GieyRdMjoFaotnpIFnBbXDWF5
iXhKlo6CAfZ/YYDS8hFqJvTu/2MEy1GweSzaTgYKdCLmhSM3eRSFCW9bgEyer5vDujtvXFHBxtYL
Mr89xRymi57ijwKiKDfoDtxqvXKdJNs5BMMqUk7kCcni4KYe4BMoHtp78PmFG5lDR9z3GtO/mYRc
uppWYGM9ZWPa7qXBh+sijnbUjz/nkoiXy2vlOrHWW4QwngFE1Psnzk12z/SMm7mCQMPGVrhmYVk0
Oili4KJNcKJJx25YUpo9zTQ5Jqwhh2bVS7w8DUfUZ8MLi9H34gSC8WjDXQQ61/BhjYIdcLf18mMc
WnM/jJuXkWP3bWphRcd6asMUu98s1T3xdXhfMFzWI4gyNoI/x7YQKx4QIiRa8Ko7TegjCdEh4yWo
FCR9v7HtjpSNjTc0XsE7U1VggGigrlMLnXxDf9b3eIjiY6rkl7mc4ofcQy/b5f1xzWddyjen2fAs
CgvfwHMtpngCpRPeMgmqK+frPr8O++bztdFQ6zG8Pcm4OOHZC1k8VJwvf9txhG0sYSGGnpsRL71M
VOJIBCkBJxnpJzys2U1Si820gOtYBf+exDSXadb0mX9SbKzkAX2GVXLTd4XPIPK30nNcNx/L4mnq
VQiliuBkiAbcF2xUKgEJdz8QeozGJdpQhnTtuGX5lKTVDCi8f5K81n+mbA7RQUkKsnHT/n2xqI0Z
7KMRScwQlAWmxBNGp3X8Y0iw762I+41w4e8+BSnLf+8H1QmRUwvfxSIEmB3Si8VqEOuLOFn/rxXI
zV/eE9dsLHPnyQSmMPR34OziVc/WNHCEjVkWnm2s19+3AxAkazK06VqCItcrBxbLNT+FBv+5/PNd
H7esm9Z1qecaFFFZEXbmhuR19qtMVV5vLI/r++vf35g3hVpwpTpsNoj4xo/QUAi+gZJxK5PkWnzr
MqcLD/vGq8NTARrxWz76RfilDMo0OXhtWIy3162RZd3giQ6MAfb1ochJ+VNUnUEbKVPdRoXfdVgt
qybTgPOTR3gCN7jHle+DDMfILDnyaSmDA1hhq7ty9PrueN10LPOum2bpYkQ7wCI35CvPujneR+C+
36pRObbcBgiCaI7WKgwQl+RD/Z5M3VwecynoFq7n714dKs3/PlKBgjBeFbTh/8oIaI5+ZmyeXtZH
5IJe8auCOGqjBOXAJ/RK5+EJPTnAEIiumYMHCDP6v9PMBHeRKKvp+aoNsbGCk2ErfcRQnsEnCYK7
VW6YJ/lWmcJhIzZAMPAMGIWlhDcvaP+j94L6t6movskr0d1cnoDjBDPbyD2FdCDvG9AAe3H7CBaB
UN/wBD0+vwu0FTXoNCryMDjMPaj4t5KSrmNm2T4LxwWstMQ/CdnKY90GZb+LPMb+XJ6Ta9ksow+6
eMrUBJK215wn1Cjk45gVd2i5VtfZIbPsnjeDkSLzizNneQKANiri4V7npac2fK9rCpah67EZeM1G
3IIDODIn4WV3weC1u0GpcuNuctiijRWcmgqdzJWP2w9limmCWnsqzT1N+LcWHHrX+V8bLtgD5J+P
ZFpODBVEdE6EXohCnmxMd7i8147zawMFAx0kDRigivNrRDKVffi0htS0RrHVj1CsAsndVsuJY1Ns
cKCU8VB5BM1Ir2xWBoRDr/ltXdGr6t/UBgeCdyJXDdr+Tyzsxtfsl/Gn4NiiGgbCO74Rijqsz0YF
1rlYylx4OFuJNvc8jxe+q2SWbkE3XN+3rBsycTyTYuWASfP0fWGk/gwBL7ax4a6vW8YtPZ/xTovy
bFI+3YoC7UtHUEiAT+LygXJ93zJtJfO8AgcDfFNQNvpFt5DM6PdVPGT663UjWLYdpMUoE0QO5ww5
vQdVLxA+bgWR/1z+vMOubVggyGKqJMjT5RSCkfhmUfOPiQxQssCr+TZC5+91p8hGB/YlqkddV/kn
UysTHyWNx+4dhAIAt7o8D8dG2ADBvvHBMO+1wxnUcewxjoPuY0mvBPwgH/LvSKSAEjRS/VF/7ut6
/kIpsgnBLKN9NbQbUYjDW9hgwELVfkoRdkJhFHzTumcfJuiv3yZJvNXd6RphXbk3AXowVjQLtGIP
su3bG6Wab6DP725CtnVSXQNYlgwqIcZEwrszrzz/wGWwz2aoL6IYdt31EFvGPOUd54y1+owKAvQk
ZDGmGrxDJP1w+Qy5JmAZs9FFUo4h6c468IM7JA2eWCOrJ5Cx/748wBq4/reYQGPLlidWqikYewyA
ZNE9lUGUv5/GKsqfIZ4AFps6MiR5YbPwmtu8I1uJJH+dwF/G/Q/iL/fGrmpC8SOgSwOVnxjwv5PK
CzH2tyTFe1Ch933yoP3ZdmXch8ch8TX9wWg9zQC094SwxwgCFMNWy79jpW1QYNBOM6R4fH0GJ048
7cDsXX0CIRD/3i7quhY/wFr/fd4ZyJchd+STExTrFRp0i7jU+ybw/R+XN9PhcSLLJ0xz1SkwM41n
usj+A/jXZqiacmX6jeSMI1axEYBmrP28U6T4DhKgIn+Q1Wja+AHMaFHf7/Kg7oMnn0cBNUcOli+Q
/l03LctN6DEfAlpQfe4hgIGmMg7u0CyMB7pxE7i23vIScdzgR4PC+CSQ9RVT0x89Tv7gcGbH6yZg
eYnC96AFllL1I6t19WnovOYFalZb4HDXz7d8RJG2oDZL5+EcU1awo/ET8FHFjUe+tP2miI5r6y0/
QbUBy1PH67Na8aUjMo5HDQZ8g6T/UXbokS4kFDAvL5djQjYwsOcpS5lIkwcS5uKgJpRspwI4jJlv
Zs4clmLDAYN4Rl93wuWp6Poxuulz2ZUPUDu4MnNNbTAgA4HVUEakPpM+7R9Mwav3g7/5fHOESP+B
/3kMep2g4DqDC4WFdwI6keI9bWoWvYsLT/yaA6ghbBxe126sf39zSUuwZo2kKoYzn+cKhHSoWGSk
n3chdBCuizSobeDSH1S76P6sOEBEDL04tzhT+X7WKPNdPlOO82sT7bIkQbOoWC/SoVjqd4FCPfEZ
jGVgRCVdW/df0KEncuTW0ESH58TlQV2nzLJ7NoI+sgQr4rmMS35ftSE0exT7cvnjrjNgmX2Pa0ka
sLec+2wJ7xXRn6fVKosFVKZJvqnU5xrGMvwiGsCIUOT1ORsCsKOSEPRbe0rZ3VA23yKTq+vOwH9Q
f1MOco8skGdFV/VnobP7qJsX0L9dWYCjNvZP9dXgV6Hf/C/XpdHqsnvt84wqpG8ub4rDWGysH+r3
/lwMRXMWiCfiHUWy84WFPC12PV0Fmy+P4tgTG9w3eaKJha+782tkDhGeoxBeca+ydtqlxXBdrwu1
sX24wKHIxIfmTAuZHXuCtwskx5tduo1Wc1iIje6jyiA/KLg6myAy3zI5Q4jCE1tZLtduWBc7Gc1U
6ahp4Lq6Ag9If9lJCrWyCHKWG3eVawKWiZNgQDdJL9qzgKgQROsbA/L1kJIrE9o2mi9uiY8XC5Fn
M0/xE5E8vYvjesOFuNbHsm0TJGlbhwFWvwfI11tLhksApN3/g2C2YwgbY8dnE4ILrMALrEMbDBzU
dBRg3z9A2Wsrg+bYAhtlV8ymiaC21Z6px4KPgoL/Q1IRbJTzXF+3YnYetXUxLH1zJnWMh4DiXnQb
Q6Nqvrlsy67vrzb+5nqlRRj7DUKrc+Chdh7Xof+zE1dWuKnN/Zf5oggGn8rzFFd+s+MD4KG7Ie3A
03j55ztckY2wExUu6zo15bnmyGYZD1gZnarkLpjUuyWdrkxq2QSAEPvIpxRJ8ROV4Lry0+6QXp3j
tQF14ByXSS8WcUaGur+b8qEjO2BlkNW6bo2sm5oMeQyPLdRJpfJx8sph17PpR1fKD/Mqnnx5EEeA
8woHfnOOgphOqexlfRZ5ye/qNU/WD217wwXqLQmLPnWVEMfLYzk23UbEiSYq5oTN5flV0KHP0l9E
5+ahHIrT68vg8igO1/EfVJyukcoE/TFS76B6NJ4HWls00o9oRAaQYgsE7BrFsu+YQKQIZSoc4Ajc
zpNKpoPEFb5rYyDNL0/EYeI2uR8TiAIgQlmeiyxU/nHymA8EBRLl12kHUZvaLxv6vJr9RaEbCE1g
oC9/6sZ23Pj1rs1eZ/XmYJE6XHxRx+JsJEgMAlz+74q186PIKr1DTS36fHmV/o7Vpa8Mqm/GgUj2
4oGXO/5cF3NX7ese3De1B+KezENQ0Ca83Osy7O9kmZ/yLn6+PKrDbGy8HIq3sxEpwdPDNMWxQFXh
cRoAkHx955jWMx+Rfls2bNR1ECxHEMTgXavmov6hlzG5I2Pd3sxSVhtTcX3dus1riGHJWZLyDNQM
jfZggUBLGA8Ii677+TZajhnw7wimqrMJhWpO4OYj/D4dKcjBr9oMGyFHIuhU8biuzww34K2AO4F/
FJADh8J0Mqe/qpWr8vJQjsWykXJaggAaXK+oe3vh/B39Df2epuTanIwNlEMxHSdZB90D5/JLUSqQ
0VMUwoZ2rDYab1wTWP3ZG3MpZp00PgiyH3jfPk4ZWhkjJGM2dtphFWQd9M3H0TnYgAQ58M8AkC47
kZVd+kQKdGSHYBRaWJM+lMHIr+shojZUziyTGj2RV4gh8mkElcVIv0KGnT1CdCH/fd1+B/+eEaVN
ltRpWZwlHvigKBwDA/3gpZ83Kp+Oa4TYpq1knSAnOsI2oCMfq/F9X0J5PTGgFbluBpZ5QzppxgRE
95B5fvUtziWF5u8g6qtyu6GNjEPhAolvIaezFoW8NSZ+lgTqeeCI7va1gMjvKMWwcXb/vlihDZED
TX07j3ysz0XFl+UH0V1S3zPWR8XnueyH6uc1Kxam9tUedhUzfqweIO17KvzJgBV+U4PLNYf1unxj
InUQIjE5GnJWCgA2pvLbSlSfugIpmOt+/TrwmwH6xZvmaUqyMzGsWdDRQAOfPxIwMU0bAArXFCwr
Z34d6Iyn47kYTPINym7jwSgFKv8RaMLLk3ANEf57ErFBkhXPzOUzME3vNKiJjnOD+k0DDeaNEf7u
B8M0+PcIaEKduwyo5PV9pss7io2pVyUE/e3yDP7uCsPUMmxAtnuwqWXih0zSX/kUPbGV/rv2/V9+
MH72VxaWywO5JmLZt8xNZpJuEGeaQ8T0k6xFAHhAWen6z+UBHHthY+PA2gSN8qBfPk/e9BF1omrf
+810HJCk2mhNckzBRsfxoDYU3YD5uUfR6UHpKB73bZAk18HbQxsXByG2OGF8Hs+qLCpMIRRf0Ht8
5aUd/gcLpxeTR3Iwn2sVf1dBg/AJYpDlbUr0FgLHtUKWUavcEEj6xOZzxhYR7CkpjP8Q1v4Yb9i0
a4D172+8htIzgTwxBihkBb5hTUB8aa6kmQtt/Xketp4/NMN85qHM1Z50Sdrt8Ny/DhsTMsuY+zAD
Je5Ms3NdgWUaPTi6WG7zfEyuKyWGNu6NKI+UKbiBPsdoeHtfLxn9hTin/n2dhVkmbGiVyFp35jM0
FJc9g+7Xoe6zcBcGeIhfHsKxvzboTRIjg7bLs7MMvLbcq7jVx2AernWnNt4NiRACQcVJv+c1/HTt
9WDtJZtKsQ4XZIPdoDzsE2AL9Ps+5+/iKtE3hUqOiDXNxmP174/I0Ea41QleVjpOhveFAt02CBPY
PVgce7Vr2VzfyFR/jHqI+EmRniAZnRUbw66X/n/RDJAB/rfV1dpAp8XL/HMMuqJd0JrqoGTbPcq0
fI4qTjZqJK7Nt4wbImF+CbtASLAWFXuZIaUHfHj88/LZcu2OdVnzqVGQtTP510yF+lZm00dWjP2e
9fzL5QFcv98yb1CR8xYJ1BjPijWiYe2YJPdQJtHLdTFTYl3WKpMRAcsBP4ukjek7jRau7EeqOiY3
3KtriWwLn4J8zkKcr1cpSoN6/u41bhqh67QxB8cQ/4G/dSOIx1tjzpmKgfOfQt15N9ChkEG961S2
ifxxnFkb/1ZXIfWbNlnOExIHtypvvxVikR8AsHkBUeVWD78jfLJBcHquSt/QKf8aj1Hd7LO48PcZ
eOa+0a6nN+ARUfcCQcl1BmKD4hiLkxTFHY77aRDfi6ga8904iuX2qvNrI+I0Gmm9Kqe4/toB6hQG
zR7DoWygs3D5+66tt+ybN63n5arNv9YsPKPoihRuKtXncqijDQt0jWCZuA9hkYkNkX6/8E5FB9rq
mP+ceO+le4JHfvfr8kQchm7D4hghPgW1ffaVkDZWn4sgUeW3aoIs54aRuAawDD2QwzwhC5x/DZKs
P2R+SQ6+3gKnuSzDMnLVJU2JKzU7m7j5plr9UzYofdK0ogCebdIhOqZgI+CKpRuKquu8L33Wl+GN
RAV33Cc+2hAPlzfh79C+0Ea0UQIHsmjOP9Pe/1NASeuIlODTWroHxvUOkt310afdxtF1zcZ6a5uS
V0NNyvDMPFA46Yz+nr1NgmbXx9eNehPUCl/5Se434Tkb/eUXdH76B+HxLYCL6+urrbz5OuEoRSpf
Du/rOmEvwDYP4b4pObT7rtuHddw335foqkIBV+RgXQAHiyiih9rrdtmMzJDGi+amAb3MWEGV6/Jw
DhOPLBOP/SxKUbYPzn1fDztsyQSmM5DolRAwvM7N2irzfdUGopND/gymOPEA6RnvvjP/h7MrW5Ja
V7Zf5AhZnuRXV1VPdDfQQGF4cbBh41GWZXmSv/4u97k3oo9A5Rv1wEsTYZWGTKUyV64F0q7rJmDY
ds1F3kzoiEjLvhF3NIO4oJdBk5yt5V5awmLhgWHheR1EbeBp55xXU/8ovGw+ZvG83Ol+zm4jtsf0
Y9kKE8gGAsaxkfngfy0dcJ+C+5mj500MYZs4MNf08nJZblgTypaVHC0WawE0k2jKEwGZcRLMNLhZ
h+ndIvNbd8r2omvLspmgtnr0l3masTPQ34XIYDVVhxIqwLdOUFYHt9u1d9u6GfbuK8CBm0yU0GJV
wVHrbDxBalI/xLH/6/Ki2UbY/v7GJqG/CE4puilEKjwCmBPN76cFsjyr36wfrhvCMHsuiNOjPTT4
SitUgG9nKJOMBy3bpTtUzbrXwm7bEsPaIYiTAZblFmkveXPycBqOm/RKAKnyQ4SKzU7kY1svI3IH
XA6o1UKVKQRFyxPw2ewddIJf8JbbY4ux0KQh+PzvLaFN3Elw5uA+VFNKKRLoXT4/sRiVIAGdzkSO
TnDf5u5vN6f8aVDo2r68URb/b9LdgZc4DkhTT8/QE6Y3ZYae8ChmeyIylq//gWur+jWHzl6VyhkA
HqiGTseqGuTx8m+3kAF5JqaNj+FcxjNpH147HEDDAl7Lvva+rT3x3qNFrnzwoR/SQE1Oy/tsBNMy
A/PpD1KAUS8PGjSbqar57M7hZ7W26NSLc+c6XI5nYuHm2HXHtXDDrxQPiy7BLYGW+wFvmj0vblta
w02UwxA2aGAdniFBvDHree6UuBHg4tcdDBP/xoMiF1PclynHQFGiVm9NZNRBs/by5lkCNBP8FjZo
XStKj37NG7B35V7hHsCoNh1lAx4vMK7+Gt1oOOCJVOxYsW3BDGfhlvngsamq0o5XAcpf3tjWN4yj
l3VnRpa76A9qO8LGfsp9pF8g95Rkwfgpr1r1oQa3Yauj/LjGEKi7vHi2uRjugkSygRqyW6WkwZmP
8gKtFCXwsHv+yPZ9I0QYkRac2RI5Z8bFre8H0/PqZPHHq368iYpTCm3dcdmNz77jerdTNKavy3Pd
x7fj9uZu86tK6Zwt9CsKuKC2Axy0VeLKqpSpmFs3Yna4hk2QyYGmO4s+jJ1wduqCljX/Qyw35wJ6
AzAIBdqdJJ+hG1Qt+V7vvuUOM7FwJdKxoHKKg6d8aVrxO4+DmrmQ/S7dWt8sdY/Q6TrHYYLiBlaX
vIsz7wfZtJaDokDEp5welOzX7bBhxxkcUy9UQ7/WoC7/LqvNpbqLw/d+vyWo+AMQx0DGJ2K8twSD
tuQdhLsH7xS66zrcD05UV8diZvly5WQMQy7BWYc0Y+t8gU44BQtI0y3rXUy7mh4vr5YtsjChcWOl
ArqGi35SoTv8LGchPZ4o0EtppM7XWEwHWcbw6mxgXo5Ao2Mx5MVr5BCr+TC1VbTnHi0n0MTNZbGW
AiyT7lfeQzniiD6d8WFphmA+xFlIdyg9LJtnwubG2edDiTVFp6AbJnk5F+5pRgkT3Jx+ABl7TVR/
3daZxHKK8CWMdex+LWPuR49+hdrHSS/TupdXtzgEEznnM68peNU4Zzq0ajlmDmBTlewycnP5aNg2
ZPv7G1eZ510JOlG/TokLAStF+/Zh6CMHraj0uh5Xz92m9mYIdFz2SOlA7IuFLnsiXhvm76dsWMak
X/UY7Jxx20IZHqEZgSCmQVSn2eirm00b5OR4xZ48g+3r9L/nQCA6grpTD8ZIykmWVNEK6F8k4+ug
Ld5rk+ibNaJl7IH5U+AcuT6b34VT41W3+Tw6eyKltgkYlzmjgvqZ74kH3529x1L44uX/8Vy1xHEm
Lg5IqC5UJUMo4rfiJujQ/xjxoT1lG824kM3yCFymn8R0r2nXcmxNnFxeBXEdTkv2hYxDX0JAlAdl
oj2XBB8dtJrtwUptw2xR3pttEVlTZoWnBCpNkfgOXRj2lIPg9zHP3ezHVQZo4uSqVefYjKVKndwH
LekYNbf5qw5Q1Vc7LFMWf/iHQK0ELYx0yyYtFyA8NUdWHRoA8ijhh5sCHUbXzWQ7em8WSxNZ9r4v
m1SteN31DW+PJWu+jat77QiGjUNkt2ZcdlXaDNo5ZGv94lEWHta5/nzdFAwzZ37AhjyaqtQtmT8+
rKBrFYfQQdPJKYSozrLjdG0bYlz4ECSMG3cIxQPgIvO7vOPLKYQc4rsMBYOTDPfkYW2n17B5XO+d
KsO4Sikh7T0fK3KaIBh8l7vDXjD895lQEzPnVNqtfdepUxZ4zkF2dXaopgkcfJP3O+77PeL/v8+E
mnA5StdoKaa1SVlV0gnuF+7xAHL35l1HGufl8ub/3UVSEywnV1mShWbIU1DoF+hw/KQoK65KGFOT
Ro76FE0JTh895rrrhy6BgjOwfhDEW909Z2X7/dvivbE/jlb9MXcG3FGxGrykGfqgS8BLqPYwsX/3
8jQ2DByJKHQM05U/v3KFjuzDJgYs5uJONNm3V7oez3WKHW9im41h67UPMMHSKf5Mm4EByp3n7z3p
75VJbQfKMPRlcFwfZAE8jddmuCubsXyko/uVud0/lw+TbQDDxFtnXWdQGfPUJcXXjq/Qh9jCKkHm
vbasv2caaGxYN50gPJ61Pk8BoLrtR2DAWDfcV+TzjEC0L3bpzy3jmKC5YeZt3LWCp3gbLD9ApcAO
0AyaDs2i6VeRgx+4VkV/3a6b+DlG3FwA487TvoEOZuJVrvNvWVfOjuO17IoJn1NUR54fY818Z/4C
BtLmuJD6pQd1wPHyttsWa/OTb2yQ6NFbYr/3frAeRUCgxR7BHC8OjSvVIc4/g9JsD/VpedNRk1lO
RhUlo+9nZ+mhYREIYoEm2IZ7kCQFE1SChFr0s6+qQCcBMggg9AXE3E06aFBfnqrFQE3aOe0EY5ut
+fisKRtP8zB5791grb9c/rptpwzzF2FQ8Tx3eLr6vE2iZigTaHvpZAzceOes2YYwfIDKgI6O+mx8
Dkd/PugAchR5lN+1jO11KduWyHACfAWdQh9WbSpQKvwooEo5+1N+vrxCto8b9u83sQMus7x+pprk
eOfycXY9SGG5IXqtrxrChNpFZUWKtmA8HVEq/7eoePgAYMwel8prru9PzBg1kXYZ69a5iST5AUiu
J44O7eNVJfHEVqYTtjBfpANENRSK0aJuBU26ohzDU8WDfDqOqIH3xU3Yg8M/ugfnl6znR2T5/OA3
j3sfyd3Gnfvia0mpF0B2joTlx8jpqdyEbSDvWKlWJ5ACqPLgdkJw16y3OMcraZKSEK+uQdeGrgx5
oFkLeGciAs+l7UvTDmgs/JmHTPrFjs+wbKQJCeRaOctcxDzVA7I/Qaj0iY97Yr+WAM2EA5bOBAhy
sbZnAZKmA1gaXVCWIE5IGsgF3HYq3k2ZWczJRABmDQ+GGG3HZ+2FnxGMREkupxsnl3uVHotvNUnv
NIO8mKhU8y3PuT6EBXduZrfuSiR0VvD5u6H62QmQJlw++7aFMxyQr7s470glznIK/gUq+ns2NSo/
DF7/BKEJUFlfHsa2+YYTEoGKWh3K+swpq05gTQ6TpUNv4XVfNxwQWaMgViNvzrOG769jsXx3gFPY
8dG2DTE8EGmIF6L6Js7+Kxc6Uf9kZez+A3k5/7RZ7DHqfPrzqpmYmMAQ3UrOEK88zZd5jJAznPgG
YVb6uiwVNcGAFJ4mzlyvOvsMFNXEQyCbobE7ifXukbJYiIkELKvBLSuvjR9fa0OoEz2zsmiPDtSV
dvbbNoIRfvgNo9JfCE+DSI83URXQO1+002ESu6x7lgP7BwIwGqI1nsr4sc6zOzrhwdqEaEa/vMuW
E2UK5IJt2EWiJe/OdCPcq2XwQqjDlySrhXNYQ4Ck1xHd6dfZXmiYuKxpVID1nDyFAcnICwVUVp+Y
40zidHk6Fh9iggA170A62Y/duXTc96ixNyIp5yZLWjl/bKbgygIC/UMrF91dzMk89igKtX6YFRNl
EpFs2kG22U6VYeflENABBEviTPGiP81olgGXP5I7fI801XKmTCBg6ArtadrXZ+AEQFc8jyGV6FTL
9nJstu8b9UAq+zWbl7I+S7T2fdCyKaND1YNBb+fYWhbIZLVDt6bXdH7cnsMB6mHhDPoervBoaeAS
L58k2wxMw+6Kwh1IET/OkFR9R1poUHnt5O3cdbavb/N682pRee3w3tsikMjLuiRCY8CQ0GCZd+zA
9v3t72++L0RJginrqzPzYzwf5QLmngOaOclOgtP2fcOQo4YqsTouTz0tf4bEi9H30Ox0hVps2ET6
ZQ1EX8HxJM7o2JR3eeDco6tFnNzVew7ZHizBdoCMe5r5Tj0HhLdnOTP+aSzW+qPv9xtym/267gAZ
NuxPIeiui7xFnUeyk1813fM01/L28tctmSET5sfGDplZt/GfyqAonYTmA4sf8Le1PWa6hhzKjeuC
9OYUBnM/f6OAppPryBmoCf7zY6iz5d0i0pwj4TzQ+Aba6tMRYlLTwWG7YAvLDpnAv1CpnoPy3H8i
MW2+QUHqnsm1+9XPu3kWyyE2Ge0ykFVqSDUUZx/ZlRja1WpZHj2fZ9dpbFFTwXbk8VB6weSfQfkw
+qe6LmJ2EKzfKzHZlsiwcg2pdcqGSKSlg/f0rHFbS6917tdsV7zEYowmh11Z5w7apWVxBlkNOckJ
eEsaEPUUSfGh9au9BhTbVhhBObhptrZBrzjnoWofpBeQh7hFZHvZWGzrZBi7Ruum086h94RmOchA
TPN8w0ism6Rt2p1o2RJHmYA+5a5BKZZJpHMATUEZUXlP5k7eiUyJ7w6pPwc9qN8uT8di+ya8j9Fa
alZN8SNl4t0WFMpOvBu1dA6ArxTJ4oyfIrcWN5dHs2yNifabq6XOWuGWZwlQgr6TyE3OPyB/ENc7
Hbx/75+jJmaP5m3AVRi65zqOf9Hyo4iCR9G3092Il2dfo3Mbf4jC3SNtm5B5s/v10A9B7p85G6q7
1/CQ1ese34rFYEwAn16rmkcxEamIOrTKhb7/rzvL9TZ2GX2k/rhzSVqO9B84Pgm9OFChtKkKPLqc
OqBzTs7Gyp3JltXXPW5MgVpoZwDSK6vgrLjgICsplLsc4cum4uQ1js/vrjthhvHXEUhRh8ANzrjL
FJCInXtbrat3vPx1i2WabHY0lhyLpcVZzFP7MKKD50Mou/OMasG3krnqyV2vlEinf6jHhpEH4eWp
eADN8nxifdw9AYO1fqBLVn3n2cS+XJ6T5QibWL581OgJ40qcUXCEtBdkNxt1CMF3kO8smsUmTX67
nMNbFmPsnjMnuvEhg5hwiDyFbf8kqvaWUbiZTfWp6vzrqnUmxk+6k2xVsHpnsfpIq/sMye6PKzAr
w3WHzMT5aVfW5ULH4Mz0QlJck9WUgPNX0x2nbDFIE+mX12zxkQQNznrOOPi8Vh1XiR5iuZwqPeu9
dgjbMNuJeBPYU7RQAn5fdecMHZvQSG/kzabw5o1Xcm8hV/vfI9QB0VzUsBfta5ADtjXKXFO0fMoI
VMOXZVe11uIoTcAfFNHKpeub7j8YiTEU39C7st61ohih3VJ/u2wptlGMq581Th/QhgXIxtb1T17B
wcxVVP0ey54eqnEPxmCzFyPYxyfntW2oe+Z5+H1T9mNT/FTDOjgQk4J474a8eUGn/s6VaTkFJqgv
dNHM0QUxsvXZEhwqn+hE1dEvJyC/Ly+bxcGYgD4BTeEA8knuWUGB5jFsZ/6pCKSzlwey/f7NV785
xXxUfTUNoktVWeRPtPSX+7br+Xt09uyV/21DbAfizRAqcLJe6Do8a0fV38MpD2+500DZCn0deyRS
lsNlcuCVMSjKdbG0aQ66i69xRfzPr7zk4VzP/3hwoTuPPcvpMvF8GRRD0CIxkrNw8+8l6V6b+TQc
2k3ZA7GPMIm17GnIAGi5bvsNHyBLLwI1L/LMNAji5kirxuUPToWcxU5kYTtfxpU/R0KRMtZtGiIL
ot8JtDiAWKIMeP31uhkYdg/kkO5k3ITnUIMDNsvBoFqNV/bR0tcK8ZvDBTJQ0SsGigoV4MotF6lv
mq11+vJvtxwrE9tHuIBEK+FdKsqZPpeM8PcNDSFCACKGpF3aj5eHeeUb/Es10IT0ha0XRihfdymJ
259QFPwwL/x+rpfsyBrxgUj9Y25Am4uuslsJMAiLi+9Rhf+9PLxtloYP0F6Qj1DMFqkmi74py+4x
DOT0gMQGJHevLQibYL956lGlLbryYeurzkZ1n0M8ZWefLIfYRPkFLFpLUbIurTz/9zSWw8mhu4UF
28e3v785Yj50HqHOxcR5zFWUJ4xrGJ+7tHvdiLbvGyauJnBssqAPzjOISW7Y6uhbqJ2kl/fW9nHD
vHVEo6b3WXP2C5JB7wDs9wuUv677uGHaINvSoQidLn1FxsTgDQT5NdvDBVvuDWLc5OEaUbXIok3l
4OG2cIrWSzaKQEiq0nhPlNtieq6J4uMoRfgRGIbPs9u3YXAKO5RCHucJ7EZ3cxOE3ZoAChCoKkFH
dd9FSVa1TnYCVk5Vj3mvWvIyNUXhfJr1VO8F/Zvl/ekPXBPzh6o1YItO16bMqzPvFmyxQX+jwDuh
jstI40cHsknOkYSI0i7vpAVR45oAwHzNM84b+ABVgPMRZO/hV4hjQ4Anynz9qsn0mkSREIu85WEb
PmaD2mMW/ftGuyY+sMhmBhhH0aURxAxuGx35N22dJeDovOqOc+Nt4DcWLJtgcRdORcoKCgVV4Bk+
kw5qNjuft/1+w0EEa9C3SM+1ae+H3bOY2uabyPL3EJ+tbi5vz989tBsbLoK2waADb+TnMJroibrN
C5erPtUDPOhS7+oXMMuxM5wFLzRDNFvINFyD+kHUVZtQN0Jp3lHpCAmek+LZoWinncyJ7ZQb7sOX
Ux3ni+rQZFdHx7ABlIvXkh3IBCjS2sV37ejskcv+3Q+6fyAGQWrlRIHg5xFKoWj80eLnCgKl6y4g
1wQKFuE8CiDAReoFEZTXC+08+axm1x0wExlYdyvinIW1KXqUQU+hCxKHH8GXHBAkAybQSV8+ZZY1
MhGCIPSt/ZaN9DzOU3kscwBDJ3kle5xr8uv5AYUUuhjb81whUpsxFeddFHucX5W3cE1MYA0kfN4A
I5/OLP4FRo8KyMP65fLKWOzPxPvRpZfos/fc84hn/oP2mBpfcHoL7yHzXabOa1nEO6Zu2wTD1P2m
VIHMGnIeo3p5R7bq5KHLwDC1s8m2qRg2TqolaAqXAOvRh8G7bBhrmEPpTd23paGZ+ghKanatVRgG
jnZcj7ZL1cExZtl7ADTbM6LncccqXvMgf7klmREgjHNdtm03k0eQZQ7vuYO8+51bObH3vghr5v8e
23AJ1tuFKw2JvjkPveCOUl/9E2IFwHk0Dlw3v7MsWtCyxiTUo7/Q2MVNG1ZFoU+OQ2fxMURBCppX
o5yy0cV+6FJ8Aj3x3H323Nzzp6Rcva5/oEuRRTsTsxwBE3rIQCLo6xEZS+nN9KQ6Nz+7hOdXFYxd
E3lY1uDbawbpnoFg8m5HJZswxWt8dXcizr8/kV0T0jdHup4EOm0flQvU3exvAsBxARp/gv55UU/H
emV3XhjcD4TvpJZsC7ad9Tf3u0LWAiILlUxFLOV7MBwET3qam+Nl47dc7ya4L89U7fnQiDtr5lX+
cxhCnxv07RKayb1u5c622EbZ5vZmDuD7VXiF59EZ2STnJndnAh3rZbrPofa941psQxiuJRcdAygn
7J4m0KncTG3xL5/Bo4Gwdq8MarnRI9O5xAD9+lwj1RNUHih7RpIqluU3oD8f77PA6R6GKLiOLtQ1
6f6CgmhfEATJ7oJK9B2UfqLwU6Vkd504ixsZ/oUEJK9nz+uemEQnQ1JzcB45gst252BZLMXE9blt
o2YRjXCPWTgc6sl/V5JoOvmhP9zRUuCe6d51GsLJ60Cb28uH2WIqJtRvZDxr3SVyz7J9h/7ur7pd
/rn8ZcvpMhF+gcf1yj28IKSM/W/MYQvELYVIVjl7vy4PYfvxpp03aL5QLeIgSlxW/RYg8R0/ykH1
e1eKbYBtbm+MEBR8VUSgQ4a+Ak2zIzQtcTM4vKh2Il7b97e/v/l+GUI7fljaLkUsP9Fj5EYB/+R4
2ZUFPNeE9YVZDbCXmNb/RA+6YOHN3OxWVG1bbJh3WM1txLsAcaiY5+K4RHh+xPUK0d4C12tyeZNt
T1ET0VdLzwvBMKaeNEeqTQYoe5QUF2HtgZdUuUDf+Vm/JGrh4qN23a/tPsu+zSINi19DPpBh6rt0
lm79Geh3/rQleXG7fGiXPkvmLIgP2hknlcwt+pouz9hyKkwI4FzzzIecX3gWA6p9p9oHJ8WpX3q2
Y/OWkM+kAhyrmEYgCorOsgeJ3kx+i9jzb3grHiMkTXcyCJaz8QcOUPKYDCW88Yx33AFNGfGBDnH3
0OX+3jwsssGuqXCbEyhP1oXU55ootPBCVz5z6XwQ2wGAlLqbaEr/nYn34JXOeWjwlGwzVVy5S4Zv
KAEmJtDaQYYkB33cofQa1zkVEqXsKwcwnIPf95DM8lFKkgyAygSHv4KLIHyvac5mWCY3oF4A5Kpm
nG5Pj+TYcEckPEbbRewE7xZwJycTEfrT7GbfEBU+/D9Sv7azQf/b7dFZTtOEZpJUa4e/J2ICW2A3
Mj9KZi6LK8PmwHht4OnnjnGFJPpYK/TjgqXuvoq7ZafQZzNSwzVwMfLOz5V6CnOkeZKRExC6tH0Z
7NiPJfdiwgglmPuiuh3Vk0CxMqmb7kPukuw4QmdTiKK+mddgPnbj3ovWMh0TOkgokdnAcdjiFmI+
PSu6nxXwKqfLHs02mS0+fHPPAXGpKjJS9aTK+caHjPzdTMd0q8CWiDu06svj0u2lkSynywQPlqxw
MuHjVtJMkPejArqLdZy8457aa220rZZh+9UCOWhcDSKlQec2yUrG+6LI1t+XV8v29e3vb1ZrQAYv
X0HQmULdgx3UmDl3nqv3frvF+5u4QWRcRI3eGvUEtojqALzIL1mJh5wOaZzvFspse2BYuK7VCrjd
JJ/GFppdwL51Ca2QQXdqtMJct0qGeessjFungv8tOzXejA0aWDdXdd3HDeuWk+xrf6D8efTKX75G
F4wc9xDaFmMwQYJ4zMvVl5F+VNGwJGEfqrt85j9FnqNc0gBDG7cQuZ220OLyZGwDbn9/c56AE8ZI
nUYycmYv61SDSFqiK5bpuDh0S/gZrUTTMVj3Xt+24QxjHwGzLNwI2fWQlr+0UIlgxfsQn8fj6SFz
+LFf9pDc2yf/kvExpW+5CAoZxS5/3qKyLAbCGjwYG7hjLOjXfQiUJQw0kYOubkIeeXCOfuU2h0bX
CMdA3uvEDITQQXOYwdJwQzt+oDnbg5JanIAJIxROXLbZMPRPr+5ynPFCR1nz5vKJsK2b8fIHlmPo
aNOqJ3THxEm5FCLRKrrJNslgSHocK6RjLo9kOwyGI9hoDCVHJuNR90BFiQZaM6r4RUTzM1uGTy1O
RuPvtc7YxjI8ghxEP5UBPEK1iscgW+ZDz9nZD+mt8Kv38zqgWItK+eWJ2ZbQ8BDEQypc6kw98Q6E
tLwJ/1UByHbJCJ2vISYoW+3qr1mOgokpHMd+0RAogacD73/iR1w/dJNSt5cnYlk1E1CY1VOk0K2q
H6U/BjgLoMXZUg+bwYrMCw+k81+2s315NNtctuV844tKzTp3yRHWvF4McmyPsxz3gAu2j29X3puP
i2poAfgAKYeuaXaLft4pKQqUdy7/dMvFaeIIo7BYAj8LEVeUkTy5YS4PA6gG4M4GxRNeze75uoG2
6b2dht87OfRt1RNRDNqTsPr/u6VLUr1cHsNyQZtYQrAisFrJbalanSdh3U7HMIaad0d3JaxsQxim
n7nZ3A+T0z9x0YVQewabNnL+6PmXOl932vFe9UD/cgNQw+Y1uNrnfCX9U9ZMdLwhomj5A4eyDN55
0NN15Rc01IOOPglLZ85AI6lyv/pJZE6Gs9N0mcyOBAQ6/YkLHTmHKluQ1b9uiQ0PAZXfQBf+zJ9n
PXQnCbKJ3Gu707WsE66JNQSiGSUbJwbSHA9RNLaC/evfdgnmL5d/v+W8/4E0JC1y0NCJTp3CIwmK
QT/HgpDP04rX9dJ1485DyuJ/TNrAjNRqHsBAkEKrJV2Qvz3E61KXh7oLs+5mq9mBeIypQ1N0a7dj
yhZHYTIJgt0IW14jwg4Goh6YzrI1QUgm93IDtqe1iT+sIx21To0HwgbgaqVOiyp8B6Ix+jTOs0bq
GG/tSAcvgesudxGIqa5zryYesY4b6YzDxJ8Zci+J7yLABD/DjrHZVs2IGiAansdN57Up6oXxx8HP
mJMEHiglj5cPnO37hsMIZJcPhVe36dS0wbGsC3EHhdw9ekpLEGfSCvaOX5N2oICEtmI8ON2aI2XI
fm333JYmKvr48BoiCJ9cGcO9no43jhw6zzTuvb5Na1qUBzoDbNVEwIVfXi7LhEwwohxoUK08jx8Z
tAhVQ36PS65/gtm7PPrt2txWEPC80WrNnwo4ih1rteyRiUxE622wkCGs06nM+u8i6ochEUXg3V2e
k+XOMIV4VcxmH3jt4nkums9btCiAoX10chrsOGXb79+c3ZstYU3fsikrccYUGkw8p3H/AbZlryPL
9vO3v7/5OiXgnckgefKMmuoX8DF0J9FVwz10cvf0HWwjbPN6M0I0hwPLBBioHM/1yq/SR9/fPyBx
zZfHbFSZ/+G6fTBMXZdz24KxBw+rCcppAIKBU1gGIji6bd39vjyGbSsMc+dR5rCCjHW6eln9ADWz
7D5cCdr1r/u8ERnwgecsilrcKzXx4/ula8vmS8hEcB3LqmviEaGGxxuU07HZAdqIuQtZ6hiv6cu/
/u/GTUwYomqDTKDCIB+2jFleZk9zmMc3PjK1t0jefxjQa3LY/gsibddl7IkJMgRofY5FGfEUrRhV
UjpdkwDLgnRw2OyF0H8/veQPVGGgswE/v06VKuqj61T9v0gtByC6n4erThWAT4aBCB83FCK/dOrn
IP/CyAQuzgNvgjz6eHlrbJMwjFyxpl4GEM6l2fZgomP/hKiFP6EnZ+/RvP3WP4NaYpILCl4RCab2
+j/KKuUqRHZAH1n1D4sKlRK5kj1Btr/bIDGBhDUY2iCetfAUFBzeYXZX7HzesfDbdUtlmDg4CyPK
prBJySJZnmgI7CRd1DiHXjh7Mpu2KRh2HoX52Det3thw8hfAUddbD5a/c13YdsKI4Us5jEMBbrG0
HsKXukbro0ZF+L7FzdRFntjxtpYpmGhBIZcxzDm40ZZq+lX7WRLtthJYDqsJFewQDebNDN7TJQQL
DmC94p5kGohexAVXxZzEhAm2pQgHFRXwGx1EkHFNKAj91prvsU/ZpmBYNIGSUb36UQMsZaBOAe29
b92KDpulk216+ZzaNsAwab/mBS9Jg3PKly89JOEP0CyrdhIsljIlMdGC5Qr64rbPUSmEw2ahuGUA
NyfD2svbJeT0tG5vBN8/TuOiDkOA81WAtP14eWq21TNu8tVvwbCNMmk6ecFwLNwsQm+S4hE0CFyA
Iy8PYls/w84pbvKuHbI6raNZfqoLtIQf2rrYZWb/+xuRmEK9ztqD67BvReoq56faOKIAiku3zNT2
PhRrWSeF110HryUmjhCcQqytCtKks+96x3Ue5zARGiptQHZ3O57RsmImpk+5QL0FjQ/oiofEaELp
0HyNuk7o67bdRPUJ4o+RF4rt6QEF30SJvrsTLHDvQj+b9565lrNlQvt0NLdq5X7xTEYodGQULHoZ
IfMh8nd1721DGMYvGFnREQwHTCd0izVB9DgMvr511y4/XXV2TThfVVZh6aGamzbIRNy2eJSrUu1h
BW3bvP39Tbieh47vDyNyKOXYfmMzhMXiuo/P1/1yw7QFmJxiz2vhGJ3qzgkicQwkRJQvf9y28IZJ
kzriFXS9QZ+2IENR0+ZYdfWpAknkzgm1RLgmXI+zkSHPjC4JtoT3frkc5y2xJJbsnEEGVgfjXQ4B
BrhlvfMgsNzlJnyPBwC+IKOKW7Zl/85rXyddR/IjGl0aUKn2O67QkvohJoovc+u6BqcJLA8hw7gA
UMkEBLlLYJjOkCR+XGvEDqiBANLbP0ZDnd9ctWEmkk9gv1yFQVI1yOkwVy45N6Sq2GHy0cK/s4Z/
r3oQE9QHUZahlI3HUwWs3as5es2kHlyPyaQv/A+yWqq76+ZjWH7uaK8c8O9ZxWt9UEs0H+e4C/+p
6pxeiS0jJoOfCOP/tc+tSSAaqpdlqxJlq9M8ObHiPwInAmJRQI6zkAU5z7Gqr2pPICa9X+AUjTsh
v5pGvpuhg3RkYX/EI9J/ubx8Fs9jIv/I4AQwYLDR11Up7le0WX/zAy/4cfnrFuM12fyUk69izpFM
2+rj0ChOcs1+Df2sgeIuf1bqpy7rX40s9/q5bbMxgvx59ICHcBCvcBDdR0lXh112A7pNZ9k52LYB
jEBfAGjngxuGp2zol0dIEaCsW8gh6na8neX7JqbPExNKkz6yER2R4W2Ql/Iuos1OUs5ilSagD+If
IgjXDsWcbHFv0bWh3BPALh4os5SKEs5VeYSk0Z7VWKIxE9oXd5BjYtnSInve/Pofzr6tOU6d6foP
fVSBACFumfHYY3sc5+ixb6hMsjcIECBOAn79t8hz42hbw1vk0qlCo0O3Wt2r1yIL0pNPc3w7wITs
6WXIQgk9Arp2EZkmp/kBz3Vo2bZT/pSg3Gr1APZNJH8TJVoeqwNRynHi04iHrF3vUDNzOm/lAjSN
u1yM767u3Jap7KksQEzqh8Nxymvr4AVjjpf4VDmPoMX67ILNbWU00/lY/v5utHLm6OZEHfFcCmc4
szkXbjRVYbHtHatD/XgfNlBxt/KnafamV6AxoRlCeSrCXZ3M7ROUBdtuZSamC1BnCRSBx7vQDZJT
W+GOUCG6rxdC8YlJP6qy8SeUT4s9NL4enC7/4gB/dN0lmVZQdxEtNP+gYo7ETxH48iaZ+7C4k1Yp
g2/XBzAde81F5KCksS3HTk42oHc3av62zIpQeVEd9HzEII9OuY3jEvnJv49DkdC5AYefOJMMCk5C
Evo8xBtB/7YO9puQZR+GCYFj00z1q2SB7d3atp21++srtZjIB/krnSCQDaWYBreDosSEVGUZFM9o
6LSPiJXWgkfTIdNBfrYFzvMmTMuzAN3WLkW/RFaO/yJvBl3zMuSngjXHtlD7MObjzwCPxeszM73l
deJAp5886vcE94R0/m0AnPP8b/HSXJg0gFQBFZLvFoiTE1T3Ist/1wraWNeHNpxvb/n7Ow/B6xgn
2k+KcwoCipt4DNJn4MKr2+tfNwTHOiqQOVTFoZWB3h5Jc4jKJAU4mKS8BWnhjzqt+5Ug1TQJ8vck
4jIGM4uzBP0irNFjt5Sp+mJjNlMXDY7TWFq4ucWZQsoUyeswuK2UQ1d+u8H+dSJBdP3nHsIExL5p
fPqTwlmCHpEmvyFzEfW0ENF2BWQQtf69VJZflHNTFeW5xAhVV/1SLG2iGDCCYWjrG4Bb9lYyfp9H
61W59ra4TqcULDkvM5BxQeAk8R9lXj1kbmW9BGNd7Gc7vWuqRh3SDpy+XujYKxeG4UzoLINV24ZF
X6nwGKej+sLQfvboyO5y/VybPq5FD1MOumkVuuFROCP9nOfE/XccUHPf9vXFAb6zSQdaeJXbjVgu
boOGjxDZ16997kB7b5vV6zDAOp7iGiKRsHqXQMsCGoGlirhMh42Lr+UQaAyW7HaAV6nL1CdRG5fN
8Ll13KE4Xl8iw12giwDjBSKblnOBskXtfIV21fR9Ejb2YyrrlaeUwXfpPIJtHDTghCbFGQAYzndF
S8QXdDb231Nee9be9wj7tm0yWghARW2ToHSS05RORRpB/tC+V3SGABe0QJK1tJrB0eh4P5HgvV6X
yEiBuYZEFnIGhQcqFSjKvNBQXjwnu3GcNdCkwUB0+B8tGBoXaqg/AdnW7KTfD/dusUolZPr6Ely/
M5AcwO9+HAL/REvu3MsW/Hu8EGtxhunrmnHb4I8PuOUmJ261/r4dIK8hHYhgXN9s0zZoxs38gbFO
+skp5/FvNvbAavv00Ld4GXr18HmI1fdgvZ3IcIh1leBWTWmnfCgG/qkqIoLudlD1EJ+A6CmifOTb
VJVtHfjXFzWds7CENuhSvbSRw92v8yIYjF1nDpyI1Tiyz/LzVKonlwUU1BdN9wmau/XL9U0xbbkW
5dugCU5Z2GagZw+GZxkgqZZ5q7Iqpt+v2bd0EJ6E5Zyd/xCcF7mTRCVAxXdCuP9s+v06Zi/rkATm
E8oxjk/YU9bSDtlVhwp6c/37hhnooD0J9Izf9VV6yjLPdQ8gA6fZ56GrrfqAZqJ5rQZu2AYdtNe6
1djlqCyeWZM30cRA6RbVTutuDHZ1gF5bJkMCOsDy7Hkq/YwPF6A2mdX06/oqmX7+snrv3FLliDgs
3Co+EpT+Ij605U22PO23fX0Z9d3X81LkwgtRcxUps+g+Cx2HPSclWMAP1wcw+Io/YNh3A8R8SkbG
AaMAaBXqRXZHDg4R89NSlkYkUmyztT8UWe+GsWWj6qaDrSnhexDkDoP6n3pyUObbNg3NljkSK6ks
c36mHWo7HIdqP4IsCaIChTrmpIZk47aBdLO2a4QdqeLneJTZLuaNv5NNKu/nAu0cpBTe9+vjGI6V
jsibin4GnDqLj209sNskn+OfQVymn69/3bDrOvTOs0CfMnouB6bU+VcMVmhFlfS+ZLiMdg4itnZl
tUyz0O7sxiuVCx0mHN+2TOWu8rsyP4SxAnbj+kQMyWOd+Q/EPFUmQM5zduahUOicHfpn8LbITxkE
TN/qoCUvgVPW9j6YwNVsw8VsM3udFnDKZ1FMYZueq7FwX1vLTn4ETZLvr0/LtG7L39+ZCyr5NK3K
HJcHGYtH6C/HTkS7ag3nYvDsthap17EqMuxFcfbLsXpCQlTckzSAagHIgFYcl2kI8vcM2p7Wtejn
8PhHckiU/hsf3SAC7OJyfYlMR1izeGfgw0S6mJ8DQKIJiy0SLcLLw2TxoyTVNjlAZK7+ngcVVji4
g5We7UlBB7Jmt4NfTVseNH6oI/Oqou5mK8iycwUN5n0Jp3hoevplHPxgxT4+3AaMsASk7w6SnfiJ
ov6Qgp7OK25oN5F9PNB8P3sAlG7YCAyh2ThTbeK4fcv/5DKm0Gbf7WYpqwH5sLc7tDFvsQmMsxyE
d1NZQE0T2nvDoz3Hv9s6hWjViCrv9Ul8aHD4+LJ+7z7uJcLm1hynZ4m0zOd2VNTZo8u/4CvmYPq+
ZtBo7gdTpouMsuOl4b7qnSYB40Meft328zWD7qHzCEYZPz3Teuw+FWnOzgqpgzVY1sepSiyPZs0C
EU4/Ts1wgjIcf1wKdYkNIdY+LXc2ussj5YIr3q7K4tETIoOkKPrJUZfeNjnd0svZSbqi4Gc/TOhz
bNeV2MmUWCuOxLQ1moUTj4q4S5DB9vOuDm/LuW+6xxpSWWrb3uuQPAqyn5AX2Pup9ce7JGwqdHvN
zrQGRlgM7T8pcj/UcXlTAkIvDkjnWSg//17ivfHYTeUXOmXoFwLz5vcw3MQni6E0W+9F6mXunEKX
vCrDEuKQLFE3YV+t7cXHuXgMoBm5oG5s1R3yFaSvftRgulz4UUYn9/fBgt5YWIqRiXl00MQYbT5h
Or+f6/qOW0gfd0nmF0fLkfW3ZvD7YsW5fHhVYVKa8YvQD+jkj7hD7Ca8n9KlV54O1a5ipTrYkKdY
Gcfg7JnuBapQuR4kWlHpkfc8WZ5QlM2fwskv1gQQTGdNcwTjAEVYa1AYYlJeVJXiIZ2ESyPSWfAC
1Gl3ARj/NmUssXCa5bsxn4Mh7tIzmDU9cSisyhmPrBH+pvQYBtBtP53R+QZw/GM1KxElQzFFVRBA
TvhrkqBR38t4/1B2clMd2A91pB5nKk2SEFdlZ40WyJ86tGUuHGCNV+8qUj5nKHatJDJNLltH7c2d
lYcSlP7nAAnxaM7JzzDsP6dEfPOrmES0hipau3RpVsUzqJzvVW1t89c6lC8pvS5n6NY+k9prn6p0
oDESjlO/8nnDEdSld73JtaVXYGJAw6URLm0RUUKgczzOP8EZnUe9E4v9pqtHB/Qhd9D4UHYDHhlt
4GNR8T1yFGunYTH/D/z2f4R3ZyQkWDagxCSr17YFMKgu/bV+sQ8zjjhqmi+QYvYry59CSLnEJzRm
3/BK8qga3Idwrh6ChD4W3RoFgPGsaV4BVVLQvHulvFcT8HeDGqOJ9l97IRXEUXDGaODs5iD95CwA
j4xNP5ea5rYd0lyELbwkhrgAUPUkLOaoKmIxRlnurWksfvjAxDpqHmIS4VhkdYzsFIq0CzUEtKuI
8P5RZX/uAwg+S7A3jP02aWE/1CF/AYjrg9Zy/zeeM85sD6nWtb5F0/WqA/sIspDZJPriXHTNY4nL
1C7zLkI347+1BUph6DN9qj3g4WtW3TdutqYEYrgAdahfz+fWHhLCjnGNqIfHUBvKkWglFjzTn/aj
62fBcP9RLXho/bYUI8+aJ1Dhtc9t0+TkU8ZLa44s2njW3fVRDGar4/ziOh2yXFbhSQlYVwOeutIF
cdz1j5tWahn03TtEgqfDtayKHQGNHNieqiG5A8tZe8MHRHOks8Pn6wOZZqH5h7gtG0EkmsFkz6wT
4G/qSxZyvvImNH1dcwjCCrwh7YA5aYrE+tJAbGg8dK4/boKkw0o0q4eyiGMrPrKjkumbNwBITCZI
/SCCX3ttms6SZvfxDJHvYCjiE1pcsmEnM4Yohw/j8AyZvE3SkX6oI/loCJbFklgF0jyxM++KgIqT
XGKelZeHYRI6mK+q87ofiGTHqkpeOHoh9m04fAeYYU1Y2jSA9h7w8t7piykOjnncDDuPhCevDMK7
/8PD3GAQ/+Hli8fBRWY3OOVdAP+BpshpBPsa8+PXrJp+XjcG0yDL9N5ZXYXWzjgFZwnqTGMWocKU
RGBhPsuQujdOiPbI68MYrMLXjHuafMbm1umfxNRdRMzK22Cz59BheXZaO57y/eBoD2V25sIpXsD5
J79KIUAjOE/5Kres6RbRUXl2zJOsBhr9bFnT5yaX7ec2Xgg5atAwBwtZQI7a8tdmmLJTLPLfnK4B
4k0LqJm9B0hJP1Zgd6vaOPxsd6i8RIFVT5uQtbBHzeiRKhtbmzT05IUo0Yqy5XjYpOKwaft1IF41
M97OQ9xe8JgB57qNPp1XXmwDdfmhjsQD0zJpEyiFPE0UUofg3kZcQlcZAgxLr+Pw+taVyi7o8IRW
r3oHrvosixAuDSv1G0NQr2Pw0Bss5pkm6kn14KlBKNfsqh4gxZb7R7yTIES42bXruDvupt5UDmX7
RMrsN5vQNcGbIQE0f7XTyLRYuqGHtI8BWlRPgHfdtTkkpOZeWVvwt9hn7eZO8CYRJR/t0zRDSsFm
qbPjtj3dxEPfPq3n101z0K/wNIawGpmbJyLD+AVc+ykHqfAYrsmdGa4OHWCnaCu9tPecUyxZe7FL
9LUA/y2+Dmk+rfhb07tEh9nRgmYLYbxzapnNhwGUQZMbPzi8xr0VOXM4sC7iPeoIdwrU4p17ALqo
r0DtZVsD4/demLcFBTebDz2J6z7AMGsdiRfPI+usqXFOhLFn1gKu2IMt5GtDVbtylxn2TYfdVc7U
gHKtcE526XR7EaKzOPUht3H995u+rl34RQI5+7ZBAhCiZfKYqBjd5Lxce5+Yvr7cz+/u4X5UrKkG
MT2perQeCmgk7Hyw/+23/XbtlvfycVJJw/OzZwH02DLpHq3l1b3t68uc3v122djoQwcH/mXMxbjL
Zje4S4X0Vn676c7VVXodpODjeBAA1yEpahP/CxTDwh9+Rxlk4cF2WxbhSUCN9GBPfn0/q/GybVqa
G2jpFHNBOQ5s2VhoW7fdT5NyXq5/3GQN2n1e1Q2H6gV8DAcN6jnPx+9JHMwPPYWUw7YRtBtdeTbs
f6T02NPhqx3m8pbXIo5KTtb8mCFBoCPsCg89pUUWWj9TQO0OGXoR+Og8NDk4gRxcaTskFX9bQfFg
2/W2LdFhdlCgR2Y/qMkJsPWJ3cR+RZOHlEjwqlxfNEM4rMv08tnhodMQ+/QnqueKfvPauUF7cfJ7
HqY1TjDD5utavQqlKtQPMjjnop6+Jn2svoEf3++iRqBEsnIFmAbRbJ5QC0G309kn8PTkEVmeQDx3
7WMRO8O2l7SOtqvasg0T5tonz1Lf+wEpjWLc1lHshzrEzm6yDqB21p1YS4GpZSGyQVFArHAlmWE6
vZp5D1wNceKq/Jw0jESjW1RRn/HfcdVepjRxo8SyBDiJ/QeLZmu8jaY90axehlbe+RzHq1q0uf7s
ideU3o3jts7t9RO8ON0PUqtEM/sq9stkcnr7BGX29IukxAL3dbkGOjFMQAfeoWlLZm4fdyf4Ke83
Z374LFMKsvExrYtvm2agg+9olwZN2WEGMih7dASAvJtWcsUrGpZHh9wJNY1VD/jjiYeCvNFWBcND
CYrraWX5DQ5Eh9zxIA9DMP3RIwm4jKYQ2VHbktZDGc79rbXILGxbJM26qxb9HrSrbZRRhuIR6P/q
c8D6dq3YZVqm5e/vrnQmPFG7yqbHWPoKhLyA7JYdeDW2/XgtjreTohz8sMTXh9g6TdK1TkjL+1+3
ff1vw77+DdM51wyVTJbvBmAUhFDQwhvvOcVNHzvJrlikfa4PYYpr/vz93Rqj9TGbxnjkF2VBnnZh
D1ZWXn8jS46qlGj6c62wiWqJ1OEQO/4DSIDX+NsMp1SH2LGhB+eda/lH0S3aFeP3P4lEPKX+HX2x
RlNlOEM60i5pC9kHQUqPrZckb3Saq19hStIv15fP9HUtHJelLcp0nsn//BzKeNAGRNSxsjmGy0EH
10HJsLB6NXnHhVYht+Z/bUf8spmyDwvNe8eqx8zp5J2L/9k2Hc2epzp0UDy2/WNMs+oO1WXyBCyL
WFHIMRxnWzfnsRJ2Ntv8AuZYIPvLKgZbSgb6/W/zIFah/qYt0cyaz4SjuyLlF8pp+x2FKPKrAA5x
5b42zeFvs/5/EJQDjQHUJo8Vi9UeGUU78gqP7sI23oTc80Nbs3oWqhoCtI5/RDxT3ldVB1rGHhW8
vQ+6w5V0j8nsdVidTJwaWdZllWwkMRxCpqjpyt3SHjGVjYp6HC6Vd2dEouoxH4of1w/Yx8vHdMBd
0iOMAdkAPdKi/vGH/Ic64kczrJKmmgZgf18Z4AQZnWIEe1sVw3cRWv6IbZHtXBsprOtT+Ph8oe/w
7xGA8QGXpd2mF2RnwOJm0amIaj8QW7TifKaj7EjsDYALzj4eTC37MwFbZuUua0EztW0Cy9K98/he
ISv0VLpYItGOYURFXnbROKCD5Pr3l4X4b+zHdMa7LpD2IteSX2hLiL23vDEZo4Ek4dkK0/aWjXkQ
7Kxq+n59ONOOa/aes1yBA59UT4hF+sgGI4vt2sWNs3TdbBtBs/mpy2gY53P15LH+LJWad6EYpyhz
VgNa05nSTN6GZg+kjwQASgTJXeTAkmPHVvMuphXSgvHQzarcQf7wPEDbK+rSuI6ywqGfUX4UL9eX
yDABHWIn0Aaj5jjJL4L46Zeurn8FTexvynkxHV/H7Kwgla+qJ5vUGRQoEL5aMej7tv10zZ6JD0wE
hxb5OW8qG/zNI3Dy1CnstRewaWmW6OeduaEhn1QyyIAApqO8Yz0PAMEQcfXl+s//OIhiOnSu6shg
90hzv1Tl+N2GRNw3ScsHywJQurZacnN9FNMklr+/m4TFSTZVLmUvweTxx7zoLNAspeGKCZu+rpnw
VEA/dBjC8CUhaBKwVE6eFVnlHDR9XTNfRtOksQsvfFmgjBOysjtKh7UmeINt6Qg5lrthMVZJ/NJP
0MRATf+5aKCSYy1yMNeX3rTBmvVyOdnEG4bghefBN8XdGTkBHH5PYISxTOnt9WEMq6RD46hqiAsZ
L3kSDYH2Me/qorphNVJdK/MwDaDdzH0RUyji2OGLkL2/96vOuUghp21QRRAb/H1ChzoEVrCow5cq
8Yu7sPW6Xyq13BWU08eROJod//66GDoxuS30rHlZD3svGT8r95QjzGC9+l5Zmb1PwR1rzemmMJPp
uLc+tEWQCB6cvZa191XL8z1DeflHE4bbwKrsP+i3AHz5qV0FZyile3f1HBYHR1oCXP3lWtftn+6y
D0IBHQRHweOSqo4V90TSPe/9f1hWP/fsmQB+pgb13c58MHuUz1XJ7oiP9jcQuF8/zga71NVqB9XL
PkS/1sUfEAjs03jh2ciAU+F+Z1n764OYjrR+bVd22zttSM+JoORXpYj65AaooGyLO3Tom4wlb2ju
Bi9l3vxKSZLugcO4BHOxiaTfZzrWDf2S1M3mjL3EWdK/9LV920Ch7tumxdGhbn1XVowQlr9ljLlH
Z+xrEQ1VGq8dLsPi65g2PvegtJv64m0SwHMn/dDtC/S4bfNWOpTNAYlgPpdT8VYOhXdDnLSNctWs
wacMhVGmY9h4yljQW2H+ZrcF9EySctcM6s7NoFrhzuN3axC3cRMchpQ+LvpNnSx/XN8Vw8OP6Vx1
HVSC+36UxRs6k97atr1jtvcpBTsjXjNdNCTqoFy1b2zxa6FsXBl0uWo/8AM6gR1t8XHHKkD15Q13
k4s43f/TpkKgf0x9e9em4890YafHIRfRAk4t4v5AiVp7kxj8t85xl9F49GQNrjEI5Z2Sut/1BUUz
XFL88JBK84Hz3C3rPJVsZZ0Nt7YOkOudse4LV3qnxLN+VEX1TNOO3MSk+9p4ZA0bazIBLTSwkzrh
ICsp76WEmi6NAfdVPtRIru+a4es6OM5yYtfDYzp/42HVREljsecUdcKf17/+Rz7lgzOhY+NyOSOw
yev8baoBHFyOQ1mPh1INhz82UWaQYK9hD+irV7tiHu6CTjyOXvBKUwhNVbikfGutCdtwW+gseE4Q
ktqyBb2gby7Nd3Wp4KbAP+f8VFUVbLvTdSRdy6aSMCXdU9stqQme9Ds+oxQWiDXiJ9OOLdN7F6XH
6MzwvCokJ1anb1J2/lMhULi4vmGmNVoGfffxyolJgJxXeMF+qPR+YklwSK3UIxCIJvlaytM0Be0p
YBf+IIM59o7EKb7YDQBtYC9aw+SbPr64p3dTADm/k8wSH/+jw8ro9DOP8ZLZtj5aMIAEORmthOHj
DG/4NrN+KArccAmQ08YRNHNXGQMxZIYRiFvHUWwFz+Bq7vaNAIT8+hyWWPwDm9QRcjLP+8IR1DtK
qzlS756g9FwF3k0FzENB7U9D7a3gcJaw/KOR9NdARb2+nnzvaMM/tgLv+taJd+Dn+B5T8k/PnJUY
yuCH/wObczP0kQWC/KQuBdmolYg6crLE23lp532Pi2mNPso00PL3d2crbaTb9XzM38amF4d+hmLg
wCoorRCEDjPIxa7vkMEKdexc16JnaK4nDOMn0x3lxQGYyfoEaqm1yMc0Ec3O7UF0QUeJfSnSxA+j
puhV1JbMhrAH6F8o69eCINNUNFNX7jjJBKwBb/kAWhbp9sEd4XkeBS3Y966vlsHgPfL3poQBC6Ex
j2u/rqBVZ+eN9eCrYaOv0hF0HNq7LWSm7AtSwt2R4vDeL0Zy/aebVkczdu5XlR17ZfEWCl58GZuJ
H2kDuqLNI+hQuISjxN02VvYmRtAEcrxfJ0C7j3W4igIwGLkOhRtCmaoMEMOLHPPDOHnzzu+dXSiD
I1iZa6hLqJVgwrDPOu0c8bu876AQfuF8cG6ltCCqUko5WytexOAXdW1atNPxOHfd8NIlFjlkTgJ5
8NJi98xtRnTATfF+yod50Rwjh03br8vU5rkn2RiM3k9UCOhLPYGNmUE574aB+nXFOAwnzNUMPR6n
0ElhEhdrpOXtiDrvTeOWJdhQQZt9fRamfdFMXKRTK/vZYS+DleSf0EXe2tGMfxvfgDoh3VSozuoA
grxgs53blpbBF+r0a/VK06/XbvTJlkPlWLn3yFBS+sYkKKUjy13FEZvWX7NwK1eJa0FQ5A0ctJ/s
hQ8iVYN1JH7jfdu0/Do0jrRKcYAunUs/d5d5YGrX4WJfOaEG49ZRcFDWG5KAZd4juAyBVyI7u13a
gHKAloY2eQttuWZ9hn3Q4XAKmo4YrIlfC6fn5UF46Cjbzy7zVmZi2AgdCAe2fUhZNYl1aUO0h8cB
AlvpOiKJhjRdu4lMYyx/fxcehAOofTKprEsN1bpPfzhZHddqAUP21xJ6pmVa/v5uCDp5JeOqjS9s
GIovbPTZbysFjPf6WTKEBToQTvEycKx5ti5ygER7Wstj0+FhpixEoB16UVY8hmkY7cbOIDDF26y1
LinqJjt0yYELMITOPG//5183Ufb7TNeareza64rWGV/BZ9fYuz7O4vazNbrZGrDPtOGadSuo7KEV
J7cufj6gIjlmpzG1mv0EcYCVS8mw3zoKTqKfr68r5R3VNLc/a2azh82dZUzHv2XOHAh0v8YX3oIs
3XdU+6Mf0eLX1sReSQuZJqCl7FnZk9DzYy8DGWOsbu1eqH9SLNq2sqEOgusn9ChNY5r8ajIQbUGg
jt52gDn+vm4Phv3VVWHVmM8OqpJ+BrHZ0HF30sqRXZogd9JSK725PohphZa/vzfpwWuBLR5IFk2I
1pATtFSdnSwwCsxrj0pDaKPzz+UJ8P1VkwcYop7JyyAByK9a/zHJsvhOqRJ8xWUW3vu8XMnMG1Jx
OhPd5PVyonUwvSKXRB/r2skIujvn/rGHODp/BFG6yCBuFpYddLWmuKH7Is86d8W/mLZNu9O5HNua
zf30KsGjeCjb+NlKCvaQDnxtBNOeaYbfctBJQ1YFe5aUoMv/A9dCDmvlUBu2S8fM9R06MBXvYDN9
UHjzPl9kgaGYUNypwlU3fsyH3RgPpX8AiGiwVs6hYc90EB3EC8re7vj8mmTqYLH51m9eC68+hojr
Y0DRXP+bJPW2m0bXjZXc9ltVD8mvhGXhwQ79G1uFw0mU4M6txzU1J8NB0LF14RhzmftzfBkcQKsg
bFBP+7EL8i+TKsU29i+mk9SFfd6CDnScXkvwFEaWh3QmNFfRaAVl9pUDbThuOqhusue8nD3HQurS
gjQQAZb8B7UxpU0eSGeqowNlEEEK44uMrTk/zJDOAWNA6q9xVpu2QbvvxZwkmUMSN4tIqciN8gHd
6QWyAMMkfl2fgmkIzeQTYdkN2P2tSwa93e9/RIGg/VGfktTbdpH9B0yXxy2lXodSOQdeWXS7uIf+
xw4qfZa7Bhn/2AQDHTmXj7md5bVPHgVlzxXJv8Udyug8gd/ylspN1ZTDjgfyOIsxfdmycoFOXtci
F9tNFQsvLLOs18kJvrVFXH2TEh0810f4ONwL/gOmyxKqprphx34s93nr30hoIEduqg4LXcn1MT7e
/0BH1DEGMS23s+OXAPn3fSKqatfYkJYpJQ82WUmgs9dVsgq6yo3JMbfRfY3rtNwHQbLGXWdapMX0
30UBwIQ5bR77BYSYwJM8QAxwnynvTSy8ulEISMjKZpgWSnutuxAm6NElwC5NqapDDaaxyEuCZJ+m
a0rIHzsrVFW0mWTd6E+TSx7RNZvvJ+L2Nx1ZfTuYvq4ZOsslpKyGngIjltv5Ttm4GhlbK1iZVke7
12UXtDScSXxZ7CAv8VxPhP/YcZT1Np1THUPX48VjpyokxyQhwPegmQkSBNMeimlfrg9gWB8dR0cE
pJSzabIuXKEcuo8rP6uPWQ+d4JUZmAbQAvp+crP/peHyEh27P9lYtONDgphY3m6bwWIh7yyhsofc
hexD/dqMrrqd84LcWdmacu/yK/9bkgh0JB0F6Lqk5UAeedme8gFFFVWh1Ejj7mZpUmjawN30cgt0
PjqCcDtMK4ufCc/69FAlc9BGYdwrbyVKNG2EZsmQiZugG9bWr/kYVG8B2Iu7PeOlWqsRGGyBaXYs
eOyQrLTAdRHk/CZ2yzhiReBE68lp02ZotpxPFbdDFLuOisXJHtl7ElXgyDnkCvVtaMWBC4bYG1dL
s+yckT4pSZj8Qr7MgjB7a/np42xJ0M5cP7YG0EWgg+u4ZUHajIBVaImfCUis0MbziYNHUaCEPfXy
KLzu69CICGxGd9fH/PihEOj0c1J5CDLDNvk1QfMaxFLMjUoFAcZybr+IuClv5ozfDaUFIZLrAxrO
nA7A83BNDS0X7OjNDvgIa3Bg1LnYBu8LdACetLyeO7Mkr0tdOI29bse9Ym1/TD99Oebv3IqUNncD
sORdeMHEV0TTJXoh3eTz9YUxGMt/gHYlFyXkrcIsyp35J6Au8d7r2WlOVqF8pt+vmTudWnfkEMd5
lQSc6D0f6D1kltdo8ky/XzP2agaYMvM89wii+nBHIU6LFlVkeec0/L1thTRjn0bw2PowkFcCiKvX
5gXUmWlxI4UzHbaNoJk40tScIrGLFC8PvtjWVNwux9+Ks40303+gdGj+dhr0Q2ZR3NjNP8lYcC/c
hYUNZPz++hwMYaAOqJPQtHR6qshr1YHrCWFsHE0e2J7dZv6ZSdBYXh/GsN06ri5xPJpDlYD/8oRN
I2SV2b4uMxGVC1HLtiG0azy0varjjSCvBbhsb8WUNzdBU7EbUas1XLbBJHSAnaiCFHCvNv0FMLn8
6jVFlUVof9hGHB7oKDrV50rYVewelxPb2va/nh+mu9CH07u+RKbN1kxajV4L3fiGvDa9+4Y25GTn
+YD0F51X7YtmtbXFNIxm23wsuStdj59lXL6KUmV3fUNemDcVd6Df5Sv7bdoMzb5ziJezVoYsi2zm
t+xN5L7IXyBXtRY6Gy47qpn3xEpo1ZcNcCt28E36zD5Cky7c5RmcoDWA1YK44c7ivLpc3x3DhHRo
HGDSUxOCyuRXmNdy77teswcfU7VydRs2RUfGKa+YaCCEd/TwQtpDLJD9G3OweDohiHJSiBatWLoh
xtJRb7PPVYriXfVa5xCuKeQl4QPCn3w8DDGlOzS+b6sDBzr0Tdp0cMeKVK99MwLl7bSAlMzNGh2A
aR7a9Z2GhEL3feC/ZF3nHC1gkPSsXT/dBTILnxweWDdtl8Q31/fe4B91ErlcWE2I9wT8Y577dyRh
PfRJ8/ZQu+id3jaEZvw5iKRmgnf9K8B8Y3ZohV/cBlDjpg8TIRvJCQNfs32VOlmcqyw4kg4dK9VQ
9A+xvVRvebHm6E12ohm+9C3fd6RwX6ecBehbofz4f+ARM31ds3qG2JW4PPZefaA++p+uTQb/3rf6
wFpLT/1/zr5lSU6d6faJiAAhBEypS3dVu+323eUJYbf3FiCEACGEePqzyt8Z9Mam+aNmFTUAdMlU
KnPlWitrvcTD+WFSNEWcozjCTVPQzG/J/5J8+r6YN2kJV9Dg8ZI5TiQmMr0QzaWvg68UpFjHas7T
jwP053cxB7LLBuFDWONGGoTKfFSscce8EL9e320r07iEyOGSjj4JO8iLa1Sxr5LuDB4Ut2Etaw+/
+rgXobUU1kEKMmYnydsvXU/sbkw3GRzWluf6/4uHdx4kgKK2YieAvGRGRpkfrujBGh2hN2V246VQ
qylQLGrDkl06dEjsUC8Oz6m8TUE1ipdMcrpXE63Lprnk/tA/CM90H29uYYiX4LcaKsZNg1rbBcBU
BwjiOENtkktON7zU2tIujBt9mo2LZr96zoMGCWHIa4PnUkMRbePWvLa6C/O2XRlKJL/iC63z+99q
3VHYnwIfAr03bfwlAG5qSwW0fCEviQlQbPRCjxWZ7RJ6d9vzr9HKi+0pPQfCswr+iSRhKI8ECOrq
LvZ8On+97QXXA/HFC6KwwbUvFRU63brpvoDy90eEvMPG3l85VpegNxMLkY+gknkOPevnWRmHqDom
sRozPcLWdh6kOt+OhG1uqJUFX2LeUu0SJqQSzyPENLKxn+YsrMmc5Tbk+9dnbCW0WmLe+MBjMGCz
6OIzr32sex7TR+ipO7qnoxmLXQ3F9m5j/taGszjFARkcYxFgONfMYjZa9suVFJLzUDR9fTArBrhE
v/lREhcTOrieOySuuh3gGfm0D0vFb4xDlmKsbetBNq4g7BJiMAdCzUeb8u4uGfstH7I2Rwsbp9DD
RXgWime00P6SCp6VeeH3kSP8vGmO/oDA5aKeGybKZ96YSN2pOqLFfdwKfWNou4TBhUknZgYuoWfw
VPtnD6Dg98msqg3KlJX9uoS+8a6FPgZ39bPCxnzvqg52CB2mby3jxV2nqy0NqZWttITARbj+gWyo
phfZolt6r7kJ1Ak8z0rc5qrIdQO8cFUk4BykFkX1DJo8fmioaj/4zuVbCi8r+2jJAReppp8S2bNL
HurkQzfUpMmKKbHfQS4Kfo7X99JKCXYJgWNBF8a1Tv2TLepPV6WFa8uCL9RTZ+MnM5i3iX5suH3/
+tvWlmQRnntNH0tBXPEcQQKjAfV5PRYZFEyi21zhEgEHXbUhGgNaPxNHoBJiGSCDldvJWeuflTfe
pAgOstCFhVdQxBHwquHld2m0d+l0NgMfN67KK5P0BwZOW1DmgWT2OYnLed7pSc9Txss6vc2HL1Fw
3I8BoK1FeAlHnIMKtAF1IU0W15vqbSun7B9UcCbKeS2L8KTm+Qefog+cNHc5IDbXHpgw3SoHrDiS
P8BwvRwNrkcFgjWkuKNk9jLH2RdvQucCehVvq6QsQXEUIvdSFTq6cK3RSp5biHvdTQNE4Tc27dp6
X/9/4UY68GF1OZoSLz26RE7XnMJzmhfFFv/tihtZguES8DmBcqvpEedgNVTb6KcG3XmAQZan1616
JVO1RL8lOSnquPaqZzaOebiHZnDx3gtw/hWoBiSJCk4RQIUO1botcMraBluE6VeVZWt5AC5ApCp5
WVQn5wyUqSzLLyPFl0CCaSt3vLY8C2MPFKuVR3EYdq7wIUWVRC3gQo1JNo7Dlecv0W9p0qNttxPy
GS1c3Tuo6oC0mhnVXV5fnLXHLwJ2BpkMVkB08Dlo62Dc1ynwu8cGqvcbSJS151+X6MXuHT1XCFPh
lBVFhWUomPi3JV23kc5b2bxLRJuGcs0oaSmeozoKxgOaVsYe6QNN6QcyTltLsOJIlpA2BmnlmICO
7BJalXB084BRz4oMCw2aqr0o5oB6kHdufZ5umMzarF3/fzFrTRCi7mdV+VzluYszlV7xBCyGoPv+
tmVfBOpKDyph/YA42nZzm/nRYI+Gozi0EYOuLcziJO/jtIlnquRlKql3gi582+0ob9ovAKdsaRyu
xCZL0jhTSsBH6klc6IAehqv3osTsukGxg0Lj0u8O+xLcyJ71bjSWha1DqXjSAfK6J9erL7pOcA1M
Qei+Jbz990ljf+DdeuQWruDG53CIPvXXSDcHufb/4Wbw943MluC2OAiioQIl4TNNibfrm+hrnPbt
11pAUbppDTu+vrnWxrGweZzkE9TCqbxA5PArnDx5kINlu9LOW2Svf3fwbIlv6wDCjfseh26KW3lz
GCKn79mQg9+tUQyJdgIYFCRJoAj7+oj+bo9sCXaT4NlGA9zEn0nYlB5kZofTGHam2bCWtccvzJ3g
cGqM0uwC8oHqHVdD8cmDsOJNts7Sha1T8PzPKkLhrkxI8lnrJj0PeT1vAX7XPn5h6kndTQodEv9L
dxIN3t2Y39hDBHGi/zpCGjbSRFBSB8wUi3CGUFlcCDSYQ+hi2jcIVLealdZGsTBtPhsDZhvwYdjc
02dW+1O7q1GUSjYWYcUmlki3FKxPCN+ATfG1r+5r9DQ+KYC9/60Ht7VJ116xOMrHHlyZLpiL58rv
dPfeoPnb3Oc8AbtAhjRcuGV8a+9ZmLcenF+lXdk8owj8o8y79AuqUZ8AYN3C4K64qaUga+97hTEK
pcaikskdZVWT5T4bdoYpfaeBJr/NqpfoN4s7iO2LIbmwNmBnlvsRvAZNIR35utdYG8d1r704xXvV
oKGryNmFxKZ/gAYekBLc8b00fQM4az9s3AjXFmRh4Nqra1qrNLrMkhR3ehSfRp9Uj40GefLrI1mx
jiX4LUffRYI2yqDMQDavEFNDVK/dD0UbdVutucHaOxamnoMatx08VV9cB8E+QD3Qm422xBzSkfRa
B8Ltavx9poOk5+lKIGJo9aEZ0/uq9L5Q4KhvG+rCEfgRj/NSmejEAqfekNmCKbTPh/lGXWv2BzCu
HZswkUillFbNj7QdoMakCtuNe1t5ItwVpQ26jCMsG7OwJxCYdEjhHtElBkRKlUgybYx0ZXsu4XKC
DEmC8QWPtpzFLrHVfAcwT7ObZfrLa01+0w2ALUFyOizmPqgEu0wSSlpZwIz3s+/9auMKsLJtlig5
L7LwQHRonq0h1xaxdCqZ+a7BudxupY1W7OsPZjpPxDNhtHlu2vih0cTtmybBtMXsxpYWtgTM6cFv
Y7/NxaULumjPh+pTVOHHTVt6SUnXMYeVLh0orv2mBy4AYDPWllsSY2vbaHH+E6dlYRRmh9HgHaLX
7q6zuuuOSdycwTRqkrvXR7G2Cgv/AI0mDxmWsHmenNfuJAvGk2l8teeuDG4jOmZL+jmOcs9c0Si6
tI0Z7T4QFSiIKQLaD6+PYWWzLiFzEF6uCl71ycXmrQ96w6KEJLNy6KV8/fl/vxKxJV6OSUjV0XFG
4qOi+rO0zdT/MCPa53aRm6TdJzEIqHbo6vdQHZ1RbnrXVk1sNrrY1ka3CAx8BRlRRxGFmzAWn9kI
tcy7aoSM0PH10a1E/UuCOgPPWNoGVO2cduPOUD586mr5QSNA2Fep0kcv99KtzPfKtl6i6SyEYnz0
fl+nEtCdK3C55ADtOaneeDWEZF8f0tqUXf9/ESLo0kC9J72GnbH7IXG/3wV8qjYsZm0Ii7iglhV6
u8GBcAmryD/8ZvUr4IMzK+yw111gNg6StXVZeIAkH2tJvVo9a8hh5xKQBNC36vMwynjvvFw+hgPk
6F6fsBUvsCSZS5BT0B6jOE10W9zVfhf+f4Ag2SwBrq3JIgJocReQo22ii6tDJHbqor9q6ZlmS5Jz
ZQhLJJ32qGAxidnFpvNHTgPwLZLdMPs3XsiWWLquB/NICQHbi0tB3Gp8EGDrKLntuF0C6LSVfYQm
eXrRQOMemW9dZobRbUTMK1O/BM1NnvITWqGmhe5XGR6Bws7lU97lQmwk1v6ei2bRdU1e2FtxZc1R
LmKXoJK/WDLG93asDvmgztqMB+ZBpZ5Ww63DWVh3M2nTTF6gnps0AJzAtjT0nmSAlp5fr1vD2nwt
LFxAStuRuv1folupBgWIFpcBduNyLA3bi9DdwAy7RBCZG5Dw5J7a99ajt07Q4kw3TcR7qByrZzS+
jFDHsPUvsKnHN6XrQKr538WWNZ8bIZGZ+E1P53LIu6Tb7Rkr3nUJlBsHX5ImN/B6EoCNMR1oRkM7
vs/V9Zaqc/ntpjVeIuUAfqwM0G9QQxnLNOumidxPoF/Yv/70tVEszuwOUlyBjSDucW3REU3f7UEV
8J6z5DHtBrIRlqy95Pr/C6ujRnqTTnV86ihY/PwKVd1cF7/yzre7oI2+vz6UFb+65InzWZ+rYAri
k67c59/invnUPabFsMWoumJtS2RcDlinkO0Yn5Cm+9elRZgVENt4/ePXnr2wZFXm/dRIDVL1GcXK
sitA/9CbG4Xv2BIYB/CuKSJi869TUhTvbTL5RzCIDXWG1MT8/rYhLIxZghdTKc+i46sFMX+WF2zi
h0BTsTFFa+u7MGc6l5BxIIA+lhX9+nt9peS/KrOpIL+yTZfgOEi0WtA7oWwo+TV1Jkdepw+hxAwd
GTgtI+CqIee4cS1eGc2SKK5jaHtFKRoySh30ysjEvjM253dFuml1K1tqyRBHdUjKkifJCT1Yekfg
rEAzPN5UlgST5H9N2oRAlCFZw78VJKrRnuFCuqsJWIc2XMba9Fz/f+kyaF+1vkqiB218/8g6Is5J
x/geleStOGxtfq7/v3gFKWjZQb+NPEKnEyswgANwjL0tFPDaABYGrZNopkPuyCMGAKSlnzfzk7G9
rXbTFCSfXze5tZcsDmgFIgnu0jk+QaAcPlWmzd0c2DIbknjev/6KtVlaWLWah6hKS+t9tVWQv2vL
wn/TJn13vO3pC5vWJhF5WubeVwTc3mlWMfD4zVazx8rsLIFwXACe5mYWn4DbhcSM6soM0PlPfXCj
MBJbIuFU74lRasRfZR+8ywk4ElEWuvFuuATCMUJIAbVKyAVUAs2/amyc3d2MXGBLAFwjKgkVWeN9
7cdS3pmy6o6gofn4+sKucF2zJfqtNKjXyJKGb3Cy4cBMH1Xjm7ucxU+2kuqYE3khU5PsWM6OU+zf
DRa9JEWFwGbmaMaYgrE5tLLfiPvXtsLC1n2QSRg9FvJXKjyS4cyY7mJ77ZQqN2GXa6/4w+BD2k5t
Kn65qgpo1g3jW+T5OtCXBmgffX1WV04osrB3CDnESdlz+cv0shKZDfMvOJmSfU7n8EOwyVmx9pqF
zcshsiKBvOjJCQZxlBCMTqDI4m1+mT1UVm8by8L0cxn3UV807bOO8yATjKkvThjfZp6HduGiH+Yt
UYkVF/YHYi6tq2mYR/pAfMSCEuCNDIwx/oYL+42U+pNEgS0BcznBMahbPzzRPI4r6Jv6EeFoJUuG
Eg4ntQX7Qnzeleqh567rH3ja5K4AYUcM/Mi+Tqgcf7IulbXL/N5CLuaQi2hkG4a4NvhFgF/EdWSS
UOa/qkpABcua2lziueIbhrX2+OsWenGImljTVglDHyAW4/q9KaY+QNcT0bfle5bwuk4BQeQHNX1I
Yi9pmkz0ZlafIMJqRZzNAjqvG8u4NpDr/y8Gov04kiFp6EMnownMYrHdl+iTeH2vrz184RsAUwKZ
LjrKH9hcf0CL63hCkXMLX7f28IVTMLpng9RpCyyPFwc7ig3V3BUyCcoPr3/9StLkdw/Xi6mhc0Kh
FjFe28CQWXq6luZ06efv3Cg+qDREF7CayzqL2xuF7dlSodUw0s29E8E/ERpIjj2povubu4TYElIX
BnMT9im6ppw23L5NuQDx6WzaXmwUZFdWZMkdp6ombZwk5NkUtAMxRKJAdtIE6rYWAlCb/XevGuhY
Oh80gs8RhFgzv4a6T+8F4T6ytt6w65XTbImsQ5odtZUhCZ4HNH0jb9LGJNq1Xq/PxCu3RFJ+R2J/
cZ1LZF2sojFE9O1X2QRGdP4J6ZQ2P2D1O9VmImWBuuhRQrnvKxiUJhsdAGFRfnVHmnHscSFQfevf
IyWv8h2FhOc/cqJK7LkY4vkzCUYvfOBBNQQILMeq/0Co6wHRgxqCwuNRgkX6CaoFbS3tjvcQlJtR
FOl7/mA4rRjQ9MoGaKCISN678agTWrOj1a31jldmzXBjs6wctks2O5uDyfAq6Pjgo8iA7KO3K1vz
sRTB1ya4TVuL/UFplwyVAiYEzbSK2l0y26O26GoJriHx6z5ibcsvnFAJaZNyinJAverU0B96oOh0
lwWPmw0ntPaCRUzCohKCKGwYnnHpj9UBBCONux8nO21kj9aevwhHhBzB+wcRgAc9GzQdWOv2/4fA
7e9Pj5bQvio2xuaJU9/mcvw8DgHL+gQMdq/P/d93ULSE9YFnsZ9HULE95MHMzqBNjUC7khRnRauD
120ixddes/A6A5rhWNN6wz9R2zXpYe49m2ZuFuFY7bC/kvSJEtl+eX1MaxN2/YgXZ44oElhD7IcP
JI8CdydSoctdK73GbBQyVoTaoiWmz2fO4MQCE1imYqtEB8rNqsMx5mQXJuE+DGeonIGe1XrlvUhr
M5GjDzEvTk8sGnpmHhJUP1i5h/kWlQA5SVEmx9sGf52UF4MnIIfJ81rh5jezD/kASF0EuZDdbQ9f
xCJxGYW2k1JAZ8/9NBFOptrHG257+MINaGKoYsqX566GQpmGkFgG+MfGkq3tiYULQCFLeLTt05Od
4SnzADQtyIZvwYnXnr5wAK72+zphjD0oDfotxOFzZi3d8F5/P06hcfzfFRXUNCylrDtf1QDzySfH
q7xT322KQK98/ZLozpMBzWsbkH80H8Hn5poyIqeUxeN8W2ckGi3/OwQ6q3SMkLA5kW74CaHG8pDk
9ANYTbYoU9bmaGHyJJSBR2mP1nYKDi1V2m9CIgqPIv3z9c259oLr/y/MSskmnZqa1GdWaH7wA/HJ
SBUBU7al8LO2CNf/X7yAB2UxDGiMPDvrBXu/b8FZlG71Oqw9fGG3JK+IdGCdP0MUA0wlzJ/uBxtv
1fDX5mZhuOWgqVGiIv8oB6YlXUVPSZR6X3obbAG11t6wsF5m+KjmLi7OegK+GZd+3Cd6f0xN1lN7
60sWRkyMSCWa8nPkzEYwYeI8RNpiwmmLi2T2+i5aWYclfo+1eWramIqzTXW31xBq2M3YtLc9/HoF
e7GDconkcGAndVaI8Q9UIjuFfr8frz98ZQWWSDzn29nT0vGzISjDJRw4MAoMECR1QZbw+ivWJmdh
wyoZmo6h+/HMWogNqsD927bRbRhqFCX/OzkkjMBfC/aC8+96LoGIdWZkPOzGyv/39c9fm6GFAfth
780MzF9nyKB8IQH7RJhxYCDZ5Gtde8HCiB10eqpmMN3ZVY3IwJSG5ngBtaxKYae+Poa1JVhYstQ0
rsq6as+dBK5E1HiFyUGldNvTF1Zcsg7IXxeXZwiTP/2e/YmisHTbwxfWK8FDMY1+VJ99Z4+MzqgO
F92WdsTK1C+xd6aYW+O7Rp4NLVVmBKLkvALrduCNtyUaoyX8DkqHOgBvTX3WPUoMMpnfteMmPdrK
ui5J6uQspUE7bnsmKbSr8tDU+5ndRhgeLaF1OheeqDkmx5qqx9mL0/1K9RteHdDra7s2/df/X3g2
nVY25t0g4f7Hb9xSerwejZO/mRtfe8HCdrWTcxTWU3FOCgTN6Ejwqc33A5iMDq+PYG0BFrbLFWlb
bhWYTAOu92UMfHFfT59ff/ja1y+sNkFEG4dmwvQ4uOUk4W43a6DeQUe+lXBf+/6F6bKy66XyhDyL
BOB5DpmZmt8aPyzp6DgaMa2XYHlJZX4ydAnsbDx+7q+n4+sTtPL1S9QckuZQdCq67swaSAwaCRbI
Hrzw315/+sr0/4GZKzVkwQavOJspOZKr0wG26q7a3v5rn7+InpPEoEybX9e3Qalj18HC4H+0ZLdt
ziVyDppzc48rBp5v1TM07ciudZu3urXZuf7/wnZLmfaN5w3NmbvxGxX+v1DfGPZNuMmOuTY71/9f
vICAHg/KtjXOXdGBKwEl/t4vbmOqj6KF3RpiQVM60upMQzKHGadNN34NweVMbmPqjZa0cvkoGm0M
XHNoW28Xs5i/nwYk8W7bmwu75dCrSZIqlmcZzfWe2eT4275wIfhw2wsWx66fKk5QSGnPLEBcqLCR
zrRNHsHevLU7r+Hfn3neaImVs2kwTV0AEDC4MHjmLDAuCXDVx2vjWG16fXfTQJZQOTAL+J4/4YqB
Pm27t2L4RofxGG4ze1yt9W/jWFhxCaqHAa5HniHy98ZYgFL860nmfEALKzGD7zhQcty/PpoVo6DL
WLpKBlzgEywLHz92gZ1xz9isWq6Y9BIsp0ozhJVHMJLrVfUqEc6uddGcNTc1A0RLsJw24UA6y5qz
9UAc8vswSG9UAY+WLHIdxNyRY0nFmSKFl6FqjMw9rvO3zfviKDZxVOEW1tXnxGfh2Y+b9M2Y3Kho
HC0VVHOUIKLG5BAwD8fy98RzGrJdaLbIL9a2zcKaTZ5SWzihzsYhTlRm6O6HOu9v25RLjJwEsRRK
Z4k456Cd5Q76AIWCkvzrM7+yKf/AxM15BK5w3oAr3s07SIw8gZ1TZduqNWsvWNgvGOLzVBQpbpAC
eCnZou8dPUUqC4i8DdEULYFxvivmVCBGwfSDhP63p44xkNcnaGVtl3RxbixL4cBEjiS/U7vfPgHn
2JfbHn596YtDmLftPDZ53ZxdPR5+L23ANoPntZlfHMJ+GINpuSDdmQR9mclycnsXDh8HsSnlsnLG
LKnhJKgwE9A+YmfyqPhAwDB0hDKnd1WFfDN0Q3mjASxO4zyKoIE8XsOUCs10eT+Lz3GzWcsP/le1
+csZEy7sN7HFiFAL1wx/StR3YBC69qPBufnFXDWvDgR8E7/QSF41RwLG7Hs9oIcoz2Y2J5DJlbaH
mtSYQCKNHcjU1kUGNEB7KA3mJqvKBtlaYlNB9rosyuCAZCWR74JZTe1Z2a4V9wk3IpFIfRNH+aHE
FyfyK7ifm0nsdAze+kw0+MSjRVMs2atwKood8WlZHGnMq7fQsBggiRoNc3tUnSSPHaHykfSqO2t0
ENsHizj7hA6kctrJwqsOaRy1F1w/x2++Kor5wPM5+OF3pngPYq3wXTflwd6lJPzgCjVDVTIvP/Kx
8e9NKCXeRky6sxDAeTJN5fmZ15bVN0prsBQnnhQHCcmoo5Vi9pHmBfYvcDa+T5rRHkcVyX+YFOwE
HdpkvAPJ2VWVT6fJv6KvgbRjoO3FAoO69a2BnjZmrMjRPCdz6ClqRQGQn5FSAAFI3zUnFc3Td8a5
+YqLEHtvgpQdIfVuDihkYw0Yk+hVc1C/zZKmh3wOZ9cLMKrM74Ej5w/0Ws4H16pEAytQwMOuThsW
ZrrK7SdeNPxISDgPKLYF9UORo7KaJ9qb9h2UIxHmlGTMeIh1p2FdHuaOlQ+kR7U688MmpugA6s3R
7zodZ1DYUe9566OBw5/T9ojOBfe9R5cNAzBIlAgAAYVFgmGAd9Qt5FSQJeymN346o0nZ5NPwTrUu
OTGCK5gc0pDsRSw6c6enhH4G0URt9pwJ8+DTOqZAOIH5575LFf2mGodGZj5OAT3mnjRfU8xCcI/L
OaByo+/0D3+o2yhLvCJIHqRm+rMwqXfBvZLvkz5v1UPDpn5vQ1tcpB6Cf3gQTPzclWJu9rXqaLQP
FRhm3gAngoqnr9GzWUVe6h953UT3E/PEL9F15mJmyd9Bd0aicamdmkOtau8I7gd+KgC9/6zQLwXO
9iBAXGFtVN97w4itaqo5SbI5ES44ax4mj9r5NHzvzyh8P5ViZP0JqMXA3Xc8z/9RXnCtfqcD6K5I
l2gF7h44i3JKgZBJuso+xinyRLte5cnbzh/wLR5oUlRWOeDI9q6PO7cjAiWXnZvT4klLGoCCdCAD
mnD8MX5u5t994V2h6R7EC52f5YMT7ckvgQIBsHzIH1k9UwGwG59JRgoxDIeuRcFzT50FvkkHoo4P
VZQnzaNHobB55LyEbSe6CNzZFMz/XKPbUh+IgDvYDcLhd1lPACYEiSH4jA7G+8HXXSHfV47LHB1V
poEmaA8J9x2ShErfSwZ56g90wg6KLEicofwC0GI65kjclggNQS4tqqT5aT2Y7S7BrbUXu6GEaPp9
ELd58QhxhMAg9B16vdd5FPIPfsRAsoVGTF5kpg8isZe458qdbIcBy5ZrEIKA883Ghzid4uaQorbb
3zEyYC6SqAchTJ7HPr9L5iKo7yCU0CugyGh9F1adJhk6wsj9DGbI9uh1UdwDUdO0/h0+duh0BuE+
ScddTllO3pZSlvEOJMbcZXEYiuazq1s5yJ0xVTRnrB4iejDhHDQ7gV7L1Ox9vxyatzaSJa65JGdn
mhrTfixDJMYyK+003Ne+bYM3k5vaqMi8MaqA5Y4HB+nJxHAy7Y0kHnnmHa8moDicMX3GBG/SbyxV
De4gvgdap28CTm98wyGRawBwrVhymgpgktwhiseIjdlMgsn7jmQrzmKYObP2jQoC6Ljzcp7oA+h1
lT8d7AjahTEjmP7x6M3Q+PghUD8YfwleF90Z+f1Kkcx6la115oDfNjg1DGcf/RAKYQfp/L64L2dX
Q0BF9GI+0WB28kBkpc2uiNM2OI5BoJOd1E6zPSgfLbtAx0W/FXZO5/di7ACWxIVL6Ey08Wx2cvS6
6RDBwdqdJmXd7QGv4uMTK2LZ7HTpcnYKxpjOjz7Y/HeKU8KPNGjnuyLGNvgBtVcznmzqOnPEjScH
q6VfVEC3Duh1epDNFOr9UA9h3GZoyez9pwCU5O5L1dfS3KU0FeV0SGXe6qeYJx345EwfjjhbvTb3
HwBF6tN/i8iT4VOe85T967PEC36UUNSWR5unOBbjOS3HOzAwMXvyChk0M+xIzP0/jqcx/4xsk7BH
wDm4QwdtVdoscbwynzQlxSeUtpz/eUjlWAVZaiqiG9yhgScsd6w0aZSVkWDiAXeJLka3N68Hu5Mi
kPZTHljZ3Jca7SbT3taAqwIGOnXg0RkkS4sfPJU4QGKbl/4OOFQSfxaTzesD2LNh9LnjXnvnj1Hv
ZyXcYrt3aqg/AW+SROhdEQW7r3owxe9NWk3hHYdjcY+2q1T/Jg4i8Atjx9YnoYKubZHXTEx1D6IV
XDN9Cs+3A+Sia/YkcZrvsEs6cmpLSruDM8FoH5nxoYwLHhXPfQCisWpPOpmCH4TpiIEpeajr/vNc
VVY/ENAazHtvHPElkQhnCEsptMm9qUXC7YH1CSKmnV+OOQQesGEh5Z5NvLq6sLDVNMm4toOY4EHA
sH6szZjOD1Hiqp8FVBSjOwlslj4E01jjDJ2KsTuwcpr1hQ1BnD5C1qFOf9K0TQO7lxVklR5MBcnC
Yx/qvL4faSP9Y4JmVPejY8GcHsww65juoOHRuv4gmJL2XNswtf8qfwjfjHFjgsccm5qfGHD0F0zh
VIZ3ZR4O4XTsKGB+YYZ7TDQld0L1c/y+BBNa95XETS3eC59y9yWvPNxD9jThnnmX2Lpp9miyJC3u
VYPXpe8EdBDUGxCR9OJDBzRbeiBNEpkcxtpU050vg1yZHYMk8Yx2QCl6fG879/U/ENnqAFVWRevK
C0Vqp3tyRU37zHhssN8TxxBdsCiVAcc30ni8cyULxUeO63T3lrGG0wc9EUagnSZN2/1Ea8zwHHGg
TJ8klwVgNgEYke1BBQO4vbqijqDKCG4B393nrDXpXs9XR9qVhpLTNPbgMuhCPqX3NUWV4dhNg0rf
mpIkIPIRU+O7ExPAX0NwTMW4UdaTdd/yIO4tyGyB25YgvpzG+OdQzwMOiaJVfADbVBpBztSvpEmO
qsijB5o01LunVT0le1crHRzkDPKUPcmDAucAAwsyWt7A+LMrCdpjapww6A8cR8EPiU8b+tG/0oS+
7UI12XTPe6V+AteYFqdQ0vqDzsdCvZGohzPouIQ2ejB2qt0ZaigyUciYlajKIw+Y979qAK+6nSTa
698FXhjm31vtY3dqVvT2ECQCJAIkbetPUzRGj9wr1Kgy1SL2eRgKh0N38iqSvvU0jx5s2FJ5bwB0
I0eSIjNd7HMrq1RmDgUyOBohaiFMNjlBkwHcKuEUHkvfODpCmw5k+MWet5WkF9rZJvg8j4UH7Bza
VaonysEl+tBh0qIvmo1Qo83CucmLnWgJ4iTbkHi+gyd2fhYrgX5Bv9Ipvo7EHmf34LMNvB/W63Ty
/zi7tuY4cW39i1QlQAjxSl/d7diOL0mcFyrZdiRAXIS4//rzkX0eMkxw7+qXqUxqBhpJS1pa67uc
AtDYTsNo0LyLdA0H0w2M0TIcTa07mFhsTBHDZAMsIsqiidaD/4Kbphfvm3Ry6S6ABvb3XNSV/CGg
UwKZ0xFpwHYUY1HUERwCh2dYcSXmIc9r1b3niVeLX33F8+Szozs/jyBpL9Lb0CquN6XfyGGXQKBK
7ZHb2vyVJ8xXOxA3NX13GWB+W5yBk/zkas+i1mxjT93JFDMUiaGo65vRukBcuUU+BU+u44n6p1Be
Wu+8uNXshrFqbPZCl+OwYSVcJD+5vuL9e2Yw2NugNq3Z6WLouoMp+zx5sSLw5N7ABsRuKXy+7VdR
4fA5EkchEeJ+V+PyAfEiVu+NSJCJHhhrhu91jTP4p+y0J3nUKcGTPdL8Rj73bciqRy/Im+kc6tqC
h6MbZCT4pJg9+Uj4KTavgSAtoWPcxofeCZKneELaeJ+4HCHFNNTYv7WyEUaAHlt6ya4YE/Euewdo
QdeADbQZOz3WbeQy3J/2ECf32+fE4LDZyLSpxG2IcZ9klBa4UKC216uDN6rK3nrZZIqd6jy6cYiP
8zEy4VhPO4Yte4rcuOu9Qx+GMt9kTYG7KfXrvt3Ug1UJztypy7fcpki1WiQrztb6rpFnv0whhFeq
rKc3PsCxb7kjMD8QFCLZjvT16ET9WCDFq5HRT7vJD6uv+QR3+kOLi/GZVj2SRMDuJ8QcNiF6k4H9
4dzGtBUvY1phV4QEgG42QudVfua4hO9lweAkgEuR/QkpGMaOmWPDOotwArIvHaQFu7uh4fprSINK
fVXK9x6DTtQl7iBle5uqwY3PjlPzad8ErMsOuZTYIfo8CDdMzaCaHK5v9Z511Vw668IS3SY8dWPG
WdNuRI8I6Jia4rYBMkpIt7Ttg0chuMx2sTYBe0DSgIimTOFgZoMNAJXSKf4MRUIAtDaCcTF9Hksn
ybCB1/42lHHQbMNBhcUz1MH8L6XX4KJSFgwHAXPcjuxl4HZ3YvL4uMVvTJ6ywNgfo8PKh7ajFb9H
1S/TdyXAql9xfrb2Wy9acDIDuLI9ZYVh5QH5saw/5wQuUXflVAUgbHYJVIZUAXGIGcJYY0cuYg/3
JLRnp0+wJ0r7I3UkbMG7kU9kaywC2DDdo+YXJ84mxjIst9kwFcUuS3D0fWsqXhb3ZcxR0mhxtRJ3
8NiiO0qysY5y0OQVbJpH4FBZIPhXtwaa4yeCLrSbnlXebVZ56ScSuoPYwQTdJTtEGaJzKoAT+n2a
i11Nhv49zudTIm4M5OY4zmfYGJBBJdsSeiBk2zILoR4Andu3OJlNUlEnhuexkLUjolzSqsZvKXWZ
72QHL/edcHCDakuvhXx275ZOHkkHXgKPFrc3sZm8SXv7ASql32g3l3c8NiKqXGL1DS3mYaCjtOO5
Cam5aWmXdlFcZEhtY8/r7B4u9I3ZAe6rXjOIS7zjmM3MFsRcNKVxOcHFSxfYfr/DM6PJdkHQ9Qh0
P8wiD8nVTYnLSLJB9YXVOxrSRuwtabCcbDXgpILFifX3GTDL8z7pqOfJH0mL8kVGNFINOkHVqRSQ
194kyaDEfkQ4IhoHi5gE/jh+hwro0FsIl1osOVXjs/xgFjbqSY5bXY21ij8HFdLooqq92xhJ0DlM
LAgZWQ+zt7CVBqvIIfk9eGhTsMnGJr3n2g/iU0zcxmxZ7iOckBfDk0h6Nf9Z+jRtUarPJx3VOsC2
GeaT0x17yFE6B4ODZQezUQd3lC43BHmuxqJkQ2vxQ2Ag70ZjiIqdhLpMvmkcautIAyeVH+LK6b71
ysM6cetqyJ/LARJgWykYLA8kpzEqSEYMwad+RJnm2fCa30K2oU5PidIgdbVJh+QXxis4rpIG5aXc
HVHuKwSwP24w8lNm43Sb9+VsdSXAvhS4c92QWLcMt0yLwhCwDU4RzWv5y4hUcuvmFBcLCO3YU9ul
/BACpfQ6R8kZQnXuXeihwhMB7QKZXS36Wm9L4k5kw4Cf/UmB5xt2IldJcS6hoSQ3YMPYO0ZrSGpB
oBIU+iyWWBNIC117w1TlmQ1M0XG0lC38dPIeozHYfPqEpN6Nt0XWq6/S7eSXLDX6AdnhfJKENnvJ
YLF3hD9k9zBxlGANYZ2PrEARes5w7612HJelEx+SoD4XOGZxbMVep6HxQgokzWWNk/kWIHPvE5Sr
2meTT0UVqTHRbzoY63eESpDeqrGD8J4dlZlnAUmdHAaqcCUd5Ze2atKfJu7ap0waGIjzhvQ/TIE9
M2qUyO8tMVMH2gyTG+GAfoJ2jOtCoVrk04Mb9gG4HgrdT0gn5E/cohKbqzr8QlH7OHWhwozAnio+
SlTpUDfJnHFXUEigbuFMOnzXlqRIfkodTJtExhDYhZPMfMi1Kb3nXaBIVCTUPnL0bG6hfD5UOB29
5I4B2ptsp2xelRzk7l0IHY7i5OEKhjKK6H+ooYJapYhREe6cptxiwfD3poqnbiuZsLuUwWEZclJe
tYmVxV4BLBvKKxw0y2NFsVUI6+HZg+IVbIBSpNFhPJppQ90MNa9pDPsMpwBRmz6kKApmYEL8p09E
d0fR596XHWLaKVp3g93T55shl+VBOL5/Rnz2L7qS8LvLHD7lkY9S6BfY2ttHT3F7SsIOCXyhabMd
mzz7Lpohfx/HZPpVD336g6Jkh0QNG9Umi12EVAxw1u3v/3wah+G7CLPhZ94nqOyPrD9UUy9vMPDB
sQtM20e8TslPKPGXj6Ubptu+x660HXmCmgEbkaptSxgBF7t2yPI7KzwlQSuwxUmwBlVUW4T9e1Up
8h2aA+1Z4kpdAP0H8hkbKHuBLx1+D2K7s1Gv2vobV4OhGzAPUjCTchM8+qbrTriY8K8oFWSnlgT0
Cz7CPyRpMPzHrer8joLFpiIKReznEXVK95jZMP7BcC3WUaJr/ZyxovzMYlp/i/sSuwZynPkY9Nys
3Caj8LLIyCEIb6XW6TRsUC1DME6qIum2dHBljAx26AZmr64uo4GCWHqcugn1Sju20xv2p/hQe4HL
NuhQtOckAGGiwnpR9zQXjfiUd1mJJIZq0aHzhhp3EZb6UbsVr8+m5fV7S7nclJUPZVEew1syctFp
+YZSCxa/E8S4xs8KgA+wMTLZC4SV+Gds092DF7B8Pp5dpJQQ+UfNlIQGtPOQiXMY0PYNZffmS1Ul
nkJ10g8OeuopimClg8HsUPXbxB0Sq6ofVX6A1IEUBwFu/A0Yuzbe5hzC7pGoFD2TOkn4lgowH1FN
hqoQDFcxHMHM1oqzCbfQvvbSw9iEgux1DqBA5KIaM+49VJmeApJ4JOoGHDLbph7QvZtCnGf4a/pI
ChqKDagMGPCeZeFdCiiV3UJ+ZHjCms72OA2amxFyAFC1FjHqbAUs5rBdl7g9CZ+M3YZRWeEiE6ff
A3QJPKwdIV84jDxuigwSbBD7zgw0EAJMEu5k+SecwFUDdJwTPhgx65zkXeNvFLZeZAAEEnSu2/eP
HS27YwKl7QPOabZ3khAEGcMFNFHdCbue5qp5hkwHsKyDV5FHCvzsEcVFFHixo3q/UFtvXmnXIh0c
hIO6q+3kdKggUVEBH9ZjK6wrM2IPGHjuQec0Ez1qA3n/CRVYs3fGUICvPcz1Ygjwm+PQEWT9UrPk
qShh5bkB3CO9t6h9bhqBGy/U3uvNnCHcwB2z81EYI/4PBNcvYSyiwK2EyHfax4F+ECNRuxoZMTkU
bYghzUkgXuI4xWxLaHzKCPbVOsb/U8l7KgNAO0AYoMcqtSk8s0PU/VJFUd4LQvEM8hMM20PWHpTj
ZC+UURZuS2r0I755+gWJCyLB/5SoVjstAgldM+++rQ0SAIaDBmuBu+Ov0u/tY4mC+I2f4zyIlSt+
tVzqN17o/nHOSI6YBeCuAhIeuVbkkcDVqbqVLEfCKklY1Y+By8sauLJh3E0CtueoMyOPLoCS2PhD
SfbMxNh5OKWViaDZDahqTSQGDcZa/tPoojVSG3Td2rHM97ov+I9C++5nrGWUHzRJ0N7CT38MTY7i
aeKFoPulBNnpaDsQ95tB+/2W9l28rfSAo9jzDaa4lKH8whVHT0mgBXMvEi85qzZnb3GQkO9u3sh7
4VrUTwIKN5CXgaZed/RtA592N0YNOIay6wN60eodIQRKm4fcsu64E9/IElWhz7mD0g0kot2YRj48
hN0HRsr2nKMw22yJMy8Ua6a0PuR+gWyr7OHibcogxe7pulmKxpGPLWY0lt6H0IPu9qVT231R+/YU
6AI+p0g2muAGd11UNChxqq9lQjq1A3opQB7YmaemG4KjdjNcKJzB0tuwhkzAscohZDwSLExa0ZRH
tM3bcCYuZdn3umPiJhQJLlSZoRTGLilnz207Vq9DWnNwYEPwt50al9tNllfmqRBAg4YGautDBN/d
sNvGnNNTQcCAHCGw9TMDUuWn9FkzbQfrqscJZeTqkEHJYcdCdPieJlzY79H9iA84fbElCHhJ2jPE
AoPmhJO5v1e2L3Yx6vkleAGCxFsJJ8swYsDD8Aj2UrXeJA1z0g2ck0S1o9wZ37o+rD+DkOzuhOXl
99KWqtvlyKx2FDfcR2DDxR1HuvOJlUkJ0Xza+tsCd5wS9zEXV3vY7+b3U5cob5saMp2DKcMpVtUx
OmXGh0Wkkah1hk5jhk3teu5nt0rqnQuB8Cc7VLA0s/l8MUfklyCd+riouURl37thPvZ0YlEuRNGL
/8hKltxN6I57W5ximdyCdF7+R6bIVwk8KupdqPzsC7ovuF3ILkXuOwSwd0hwF+x3QOxke65K8lOX
rW12IfXYFFXSB4qh7DvvdhIonka+9Aa+d6Tih9LT01tNsd6PBGoPaWQcyGLCt5M5EQnggLMXONzv
DPTvsp07NkiScKagFJEXeXoUWZp+cwkv/wODxrzewANG7uPaM3Q7xmXQntthql6zFv+OnCm5+90l
RaKlnkvQ1nCIAitLkPl3d0HCq6+uRL1ChcIeYdUFr8qecX3EUsNlb67Tg6SUFe7POoQd7nYIusDu
9ZBkyU4FYJBGCa41oEcz8Y2I2GPHrvPK7Jj7Pm4ABFq5s2tyDCWxqlBu8khi5qIvg34TeJUVJCEi
MzoK21pOH1kOp8MIUFX92E34cR5B5TFqfI72Q+dk0xsszXR/704xfaSpk3+luKs++UFgv1SkEm2k
AqEIcKcpmaJkPn/Q+tY7i/1Eb6kd2gOaNvalp4U51H6F7gIc2PBHgmxbV8P4yjrXUZ9KiZZXZJNm
vMkB5vjuYpIfPT2i48ukV567Aaf9NhlghIOMEs19VNAxjcbv7iokwAYgv9+NgGwoJ++7TLFjQ8o3
bX8heTLyRzkkct9w6pJDlkK8fCDJ+J9+Mg3blZnTxWlkuWDHpjPBhHwtJMVPG6jvsdMW4UF2+MFV
mZNHXPUnXEnHHAUI0+tsPoniHe5i1Vc55QkO2LBFY9oEXf40Jr49OjZVryhPmydsJ/J7xR10RNFn
U+8Q4sG9wAap9jYJ2oX3ZVPQbYuLNntFy348odVekihwvA52656FFxPRgOnoKB549iIkNcc8tijW
8Z70/dGmDlQHFG4tke1AuD+Wo4ujDzIEZisHa6qjraAYsx1aiAqiqB0mkOW2HOCVUNLhvoOocvYp
h09W+kyU7/QHNEL1I1PSiCc1EjQM89bRX7NUY0EiKYZCUN+Qhp5dSLT5W7SJ3E86USy9CaYubr/h
EU5z9MZATujLUEA1qB9r8SVoiuGtCLJiQyqeyl1c9ugyhYrG4R0qMW6xCZvW/VpME9WvJUpH5TGs
0inZknFC7xghXfYH3JtQj0GFPJF3IdPYT3DrROs/VCO026Nqwmp8ANCiffXhuACYIIq0rL0AS1/B
ey0VrFxa8LFqW/lfxtNsA3ScyORdB2VaqleJrC6548XlKUOhfG+meRdSAbbaC89fwXwtBazcWFfx
LK/wX9Rv4hl/Y9zmyRkZvY4wtJSwanO/7wyKOafSA8juPAL0QFHGAJyouHIG5m/7AxRX4iQVuICV
p5GAETZ/AjR+Ltn9rk3v/Pd/PDxhZiA5wwCxNLnHwWaj/wGpOVMG/4IjW1o3IvtLQtx3gCPzoaDn
GlU0OMMG5+Aqr8xBmhsUsrkAd5DCSxi/DqHoLsCzNBmQ8g8iB24Wmmt9yatNoC/5Q64tqCX2zrEA
h6WlPOFg4Bsg0F6x5zw0MCS9DoC6dG7kuOK5LhhzJ9BF+WcomI07KBJ7v0gcXjITW/mGpRgV+gOd
h1YiaLwQg4+Q6L9yt/b/FzmIlVW11KOCJ87cbgsQFAwX3RdOupR9dshUXuCorgAtl/aNrslhEV4H
zpnCeNQ7UnRdcwdgrxF3pAKWHSM8bsYJYMSPYalrA7aAwaNOjgtsAKg9cqf7ceaLtVP6+D8Q69Ze
MP/9H1FIe9L6jBNyw0Yof/RMFcghzU9IBbdXfsIiziEFJjX3NZD8aHSUcDJJik0n2/B2SEv9/PEw
rc36AmDLkJPLrJT65IYDPwmrkUYPvA3aC6GxNuuLwJYZ+n28Yaho+SRimN4N7SWAMgYFcZwi1zE4
llJTJRJiMw4ArxunAprFg0la/TD2qMUF28niZnIJx7426QuUrWxzuCAMeXmi2CaRWxWvUKxAGF4k
9K3Mx1Jkqmw8f1COxOEaT9h+Zy5NnnvvH0/2yq9fCkyhz6wcQwrsU0Dh41YLUeVh+JHWF7mCv5W2
/nJ6LCWmDMs8w+Kiw+khv0s/uWf+s8zpL8AInoDzfJVGHWHy9mOCdet137SIc95JB/rioF0kYdlt
ZwZwDlziscNucyEM16ZkEehZ6wAg2uQdOHgxUhA3yFC2VpK6x4+/YO3589//uZHEmqMB6cw6g+2u
JfZn6RYXjtW1CV9ENzossWPq1DuPVrgP8DqsuzNFkwdF4sZHRenjD1iJcbqIceGqQg2p554z5dA9
QE/SR+fL7evhc2OqElr/AS2rS7y8tW9anOaw0/MLF1KB59EDJSCTpfocIz2sm7i7TjCGLoLcxAnE
Q5oai9iNvc2IaIyUbn5+PFizdMu/I4QtJZ04rrWk8pPm1IY15CaGrXXFmyTeYx/KI4NLIEo8J32t
LQVbqjwBrzLakZXNqQ+1Rh+UVRuiLwkf/H3psnBJjJFdPIV2bE5WgH5sUFzb6uwi9X5lN4GF2j8j
o1Vt2vMgaU9oOqFOXqZvaPU+zYPVqqxDVTT/AmTkMRDFoaivuzyxpcATq1sPSDUXxS2hG7DxIZgC
mMEl26N5ZP42/YtgR00pLEg84JOm/i5uIaQmC2QOJjCfcCuFR+RF/uffE3m29G/Mh6rV0sd3zNpB
LTjQEC9od3lnbmZTvAH3nmAkrx8v6rV1sNgBOLrZlFROc2LJ+GLALdk245WC5OxfZo6cJ4GXFO1J
DFBjcdv6p/bAK/j4l/99N2HhItYl5TEBiLs9ZQHs4IAn2sTWkZshvsjHXHnDUsNJsiYMSWPGW0bn
lCGFItfYQj8oSFFN+fgj/r4Bs6WKE7XYr0wB8VQTQppQBDkaozmGirV3QX6lQggTi2DnKdFw+g3w
FgSiAOJs6zBUMj/+hJUVtDRvBAqKloB32lPO+DN30nqDnvV1IgBMzFPzxwmbATfHNfPsqVcJSB4i
/OJdznnW5nf+oj8eXvZx2nlE4PTTMC0D7ToGtqBMIp0N16nlMrE4xg1EoVtjRnuSOgu2ZYxW95xI
XTfyi9hNLCnQBNLNSSr47KHy/kouk+jXBmdxWAsYfnIWwhq1RQXBeDrezSZ1MCY3F9K/tXWziN9e
if8f/VYkbyWAJBvlXbyArTx8qdkkZzxOXChsoeGgbyGD9GqzkF0Y95Wh+ZePIsqZrZ7QC4s9nGuq
RztPYmu7VouVLXWbTFAUVTxiYcpJP1tajTdxlX9xnMBelSexpYciBSLX9kLbE51mYzUOTGM1T/FV
63Ip2wTtIQJKTYbcopXfOe7BG7QX7IVtf21mF0Fb8zBICdfJO6xrAO9Q9N6Wsbnyly/CFXB6Ps0l
4nNZYvFDExAC7BGgfuz545FZWzmLiKUC+pOMj945V2W9yWed+HGEVNMwqrfr3rAIW4ZmTFAXxjvT
ybJ0A9H43mwyHyoFACjBaPVCcWBtFhbBO+pRQsCqd89tBqgTwEav/wOxd+XhS+EmAUgNLdC+legG
U30DZBOIKuh2gsrw8SD9ri78JZdb6jbVXJiu6Vw0qDOlHofKZFEK/d3ZuWCySqOgnBx1rsUGfDaD
/hPOe9P1F7aPtc9bnMZ+Noggg4umBFzaNv15EmmagH6Gsvb7x9+3kqouxZ1ER2piVYAB9J1A32if
vNVe9cVPJr4Bt+5b7rkX1NpX8pelaWKn4VVVAoEI9EQr6EY1hY4atHVuaO7fUgAqLozZSuDweSz/
OKolrTPeOk4LVMWMJjSFPmnhvMAGdtx/PGZrs7IIfdbFnTO4Gm/ASVFtWuhObwEQv07pjPFF5EMf
vBkHEFxkVEswmRKgTHa0dq7ri7ClSyLIh0DsNwy/XtbDi1HtuG3S9tLYrI3+ItoBh4Qq5ODj6WHe
flIKFBdajncD6je7q0Z/KfaUwjuqlyGkICJ4GHn1zoAX3DyCeQQy+4WDY+UjlopPOUFrIkkBYIoy
xm98B/1BeKvo3eC65LpjdemV2NhGBI5p8IoYwnbHdKLmyWjw7j4epLUvWFyqCwYCNEV3QkEkrGMw
/SHQ5XeJ/z45gC99/I6VMFj6JWpBJgFCUKCixmm+DZkln5QESui6py/CuC27uiGsxtNRqnlrU+If
PFmIK8dnEcIlAL9AjQk8HTj6ICoUEgSbZ4AgSFwinCtHaBHJcY8uG9g24Ab4gx5uScv9B2+CGe11
Q7Q4wK3Mge0JKoGPcAAnE0D4Rbnygcu47vmLWBatqEVfei4Wke34To3CRDM19sKBsLJ+lsJPY+GB
RQImMaBfCtoEtM+eUba8zpaeLfWeQmtAeqUBfrxXuD8AT8m38MG6JPS6El9scTBnPpjTeV3htzMD
h0dJoV+VyPpmPtAuZB5rw7MI4QGNwAr4ZSyeqp4AXXdgiBRPQCNeNblLkSdUp2hivHkDCiaklUks
oEoMSZoLv35tgJbhS+uSNNKJ31SWg3ABgl6kWwIYsQKQ4OMvWHvFMoZbC8M/z4/f9AjFucCJ030w
lumBAUh/XYSxRQB7BjDotqWIMNfqh8rzfDA5hvRCprI2w4v4NckIxV23xiLyqLjNdQtO1UTCC8Oz
ktmxRfR6kIwEo6bF0+d8NfftJ2nZuSWoWvRTcci5c/h4HlY+Yyn7JJupDRv5e6eGtDhwUYM6cAtY
/MePX5nmfwk/JVrTjI44ylxoht3SVIOjEqhy79tL4vFrr1hEs3Ab4mRF20PwDIdBG7PvFEScaLLN
debxINr/MykNWNoJMRM+I15ioQJGmIGVGVfV48eDtDYH85f9mfT2AYziGY3fIDzx3KcgvIDsm1/l
58i8RSwXWTf5CUCSOAcIciwqAaeLXPDrL6Wk8yj85Y7lLSIZwr5NVxYVg7J1cizVGOVt8YXC40Ab
9+vHA7T2ikUkCxn0kDFU+Aag5822leED1L6aH0CuurveEP8qaTvmLWKa2U5A/WXEe6insi2qJ3QH
1MAl5/m1eV4ENSQInJ6ZecuwNSAiI+HtrpqVfj4epZXHLzFlZu56++ixnVzAs8cNjPjUK1iRfXxh
T1p7vvjnMnVHgNRtpfHzdYoAK6pe77IWUIGPf/5KHC9BZUATWgBmRoZaVc0fABTMXvKsarwdgLBj
ct12t8SVJTFyXHAn+lM/Mvsjg66S3dS2GC8s1LVvWERypqDRJCwYPQlkum57235z+4TsiX+dhCFz
57n5Y6vI0gYNhCl3weACLRgo2HFDoMlzAQC09vMXoQwzRa40ShW/hSlFia5X7Ld33gCFsOvmeBnI
YTV0BW7gJ5RFgNSd4PcBtDVE6lOuxqeP37G2TBdBjMmMQzA4ulMOUChkjgKw+6EUd93DFyFcZo3H
62LsTjLmj5ACoKjtXPKSWxn9JYBMtAq9j3SI97byoLxVaXFIaPropxA0//jXr+yjSwDZCC6oah0X
b0j6PewLbw3Kza6PWoXyHz9+xbwZ/OU0WGLISt5NxLOgWAEknhxrN7vnsrot8m43y0KYOtjX05V9
EWdxLvsQfzPETfAup0x3dSOeQaDZf/wdK6toaU8Y5JCWgu0e7BwlaErbUEPmy2TDhUN5baoXYQz2
NEqpUBgDEZonRQTG9JEja4l875Iv6pz9/G0elqHcNnZqYNOgwJcGkYZ1R0L13mTZI4TgblLr7z4e
p7UvWUS09avUbcoeX0IGdGX9FAJ7mWF8AyGM64wP2BI7VuRFV7G+JG+jmOnlFVwWGmIuAYHXvmAR
0iav3JLV02zcmU90Fxe9PajOkscecj8fD9LKYlpCxoBB9PIBlHdMRuXTnR92aA+q3L2wmlZibgka
y7UtFHUHPN44wA+40P1Nks+SqiOIqj6kE0Huhk7Edd8yL7g/TqDW1DqTjYuXSZezF6AVxj04u5cE
pVfW7dKeEMdlAomrjryxYSARpBvbPfBR5tDL/oWq2n1wcJf7+EvWXjUviD++xIe5qU+nEBMPfgx9
+a3P30g1bEFtdTddZ0qIp/TVhUBZe9si5D0OX5xRz/6w05ge2Si/K55BcSZ9HFwoldHqutrk0hFQ
ya7p+9JkMqIlfYc1UgdE+LVlwyWQjI75oPAPPL2BDO4mnOJq47BLV7mV84kujm6uYxY0PlGwe+QQ
JWtywPiYgqkQGgEGngwZuEsfz/1aRC6CHtIHjEGUU77LFv6+KsNuBbUogi7gNc/3lhiyZLDCZJY5
p0yl98aFADf8cy5ZMv59x/KWgDEoq3i2TqV6RxUuPlRtnqK9Jfg+NH1wVZR7S9hYQkH/gXpod+p7
YU+xUNNd1aMD+PHorH3A4uCOCSOgdQzqHZJN3QZqL/52rODYUvuXbE/+viV6/4KIGdp63oidCi0+
/2uRepu47O4mr/sRmuC58YsvTs7eP/6av68lL1xE9hS4c6GGy3dIyJgb7LjJU+kV6kJCtfb0xUEO
BbYqBv0UEWyqhBoJjRg5VWE0xSTkV5Xrwe79504ItVoOaZmOnsDOPvcNZFYHUC6vDIVFUCM962wl
xxHOgdO0YbpBLYijaHnd4C8C2XRGQOMYZW10BdpDH4TJE5Ggc3/89JWFukSGCR0QqEy5ELxDs1rf
QhMMKMcy8EBgdvgsOHPda+ZV/MdJ1KbQ1FSsSN8tzE83SZ/tYz8EBXhwriuoe0tkGE3DXpZFU7z/
1yMJKlo7MGmL7ce/f2WNLqFhFFKjSDXb9N3UcKYCZxzNfAvm/HVPnyfnj9ERDoUApkeLd6hRaPBY
vfEzkG7FhUR/bYrnb/rj6VZBZMtNS+eUU+lu59pVDFfioW8vlWX+fqjBYfSfL3Azr68bKbL3ZopF
VKNIc645O/PY6R5CiBRfqlKufcgiiDkEkSpmMuckLRYRyKrwcZwggV/3lzCka29YRDJzTI/qGKGn
1h2LHSju01F63skPIbXx8VSvvWERzaTsoIcRaP1epvGnJoTWK4TafsFaJN99/IKVlbrEi40c0jOQ
zyzfcWkpf+TN6JlDMIJgf+H5Kx+whIxBQkn4Et7I73kME4ikRJyBvxhDeMTkVyV43hI0Bl1sCFkO
FnqdZXmYhjre/Q9djd9V23/fG70lYixzdO1OnA2nEoDncu+VaNCnkfYY6FORzMAfOEFPt58eQVqA
nEzUd7OapQfB8hqCuU4CNeOdIxub+RAlElWO/ylJJHx/OojZmx9dm1XTnY/+ObrloIID8Mlz+k1C
9wC0cp37XrV1Qjcnr8kETSu31eQxpabIvkH7rXHA6kE6qA5uBg1b4GqgtOYLSCE7oU+jHH5A1fMs
cdOGUV43kAxt6jBwLhTH1pbOPOV/bBRjOw46nGrnlOT6kQ9Aa9uif7luWS42ISgeD2E52uzdkhCK
FaxjkCBLU8XVhbrV2rpcbEJtklrowJTFe6Jbf5OEjvsAtfIxakrrX1iXa69Y7D+QIIcROSkcWFi0
fDd6/qxT5bDqExbHlY1PL1hsQX4DDXQ50u59En4M0fj4C0Qokwu7z9oML3Yf6IZ2vPQhLNa2PXRm
gWcsBtDhPp7ileFZgt1mOX1adLnzu01iPDC7OJT50iC9dOX4XSf8S+guwW4eNPJoDm0aKGxiEX02
SfhA1UD3qW4+GZkA/4lg2XoGOh6dX0Hnz0zyBuIIE+Tg1H2R43tpRyCNC2ERR/Ot1/mPVnfjyfFh
yHzdKCyqBxBlnQQWYvc+wConqgboHLuqk3AKUMkFZMLaQC8vF9yru5K0+TsDXwDaFzxKKVylAw/l
7Os+Yn7zHzvB4IxDXcFh7117uYRePPYeMil+6mxw6RUrScMSBydyeA4QXZbvbaeHsy+Ls09ccQ6g
ngWjCsAhPv6SlRXPF9uCANYuKCWyZ5QMHuL5mgqt6+sqRd4SCgdNlwr+KV33DoEK8Gf8HG7y7pWG
q2Ci/nMSWN2wrgtp+w5Fm2rDGhAZ/4+za+mWFGW2v8i1EBV1mu88Wacep57dE1ZXV7YPVERF1F9/
t3Unp6gy/ZZTB4BAEEGwY+88r0A3GG07z2zhQ9BvKIdEXN9rz3hAKAxvC8iA7sdKb7zH22A4Xvog
J1cUgS0KiT87VUi/xmWK89/xC4CZHi/xn/NOng2HiwRKtiEaI++C4+mUcQhDpmPJnvCmDdow1n2M
B1CpPe5rYTvZuDjfiTRJXFXeB7+JbjWwd2SPEAuiDdvat027TyDRB5GRezNCpRNsienw75TX3kqN
1MLJYWPiSBN7OfRXqvvgerc05cWpquIfKYWffDz+pQ7meXt1cPhUVoAAF9VdZPwHKp2gJtGDhHtz
KiKw7DnriQ8F67a851FQnQPwQ1yTHnoYj4e/tLyWh3ehSiIg4FXeQUYUgqizr44DVFEOj1uPMQl/
cF+BZdAth5IDmB7Hp4gYOK8a2HngK8sGlG/5C9gDr/30CXzRKzf7pX+xfX2K8mNddc09A7H2rs6y
v6vW+/T4TxbatrFxLQkFmBqwzEFVvYSe+BGx8Mfjphd2kA2MyyIPUvEg0ruHEOz4CQxlZeuei361
/HGpB8tDI6uBJ8Ima+4l5AvAPY4n7L7JQFE+/vP4FxZcm61+mEjVjAgImzvps3ep9l8C070Fg+hX
J9imlOfZ8LgoklDlyai64/Y0c+YnoFrKg41+zZ+X/ZUV4wEVsg7DpO/UpfQrE/H4YUpG9fHx9CzN
v2XCA+pB/TgJ1D3rTXYAu96XOPQhWsWTNRjKgqHZuDhgpdyqhje4O6lzgY/7VhTtBbHLs271ZQrk
j8Hr/gd81pI1WHY9TXXNRg5NLhHmw7upJpA0UZmp0/3jCVtq37JkBq6jQY5a3WXc1scW/nMvXCda
ObIXWrfxceD9raeoSSTOCTAU+tinAhTvKInZNnobIAftAPC68by6S7gaCpqyXSDBCbZpajzLlhXU
SyFi0Y1PWTFr7WTOF9WAavRx4wsb1UbFgQhsyvEQWN0nkARDgcVB7Y4p/kXS3V/pYWnu555fGVrX
VlJA7ErdB9HJC5/ESwOthm0OwMbFJbMcgFQ9bsQDqhF0HFdnJ4fa0OPJWRq6ZcW4QA4E5GPqDr24
6vuQV3Gx8zQS69uap7/OjMlZTvKmqe4QuPis00LfWjd3tiU6bBTcCLWk0KNDd0dNN92FWshz3DXO
xpmxzBW6n10ypqG6j25wN50Ppbc1AM1CqPsbAM5RYwhBRXUHs/Rf2q+f5ifwlvQfQlm/F062snOW
urGy9QS0/x38sLqDNjnZs9T/KoruG2EN8OSi/wBxr+OmVbYRcWrSwdBD1ynbgZ73B/QVQWFZ9wbs
jtvat8LpKEWm0gEt8kl4oEWNgo6cvAwMgNtat6yXlo2OwzGs70hFk1vTFuWzTH33sK312fBenQ1D
pogJdFDcEUXX7a5nGvpPJO+2Ae08m2RNixCyCpDxuEctCBGfS2JYe4P2iviwbfyWBfMJ0pS15OEJ
BKntkclUn9dJP5Z2qOVyDZv6oXVHemMVWISy4sTBwZGJ5jsL3X1tyHnbP1imnLuFhBaQ096LLAR3
u4lRJ72X40yOu6mD3xBx4FGIZKWgljT6d9GFP5BZXnuWXKAu8WwwnAz7fqIBRh/08u+OBuS7yEMo
inWoBYyCYLrlEGs5M+ef3khx8vLk720/NS/aq53rFgNkXAIEeHHo0BOHjNJVN/rz48YXgmsbEicD
6F3EJRP3TAL8OIBmeAcSPTDxJOSdG+drHCmzDf/hrmaj42YR0l6EGdxbKX0o//l3BUWNA3jp6crS
L/Vg2bcDodmhg1LgvYTKZr4PQev5FE+u0+3CvNYr794L9cGea7npfJyCykt8lOj2EHx0znXVtNHn
QUeSfQNWtRanXuOiOH2tVQF9sx2ycpwWiHPqBlzKSR0iSfwyOKBVX6OaWvpv61ygQyIgP4KXAMim
MagLxc8k0u3e6dcOtqUdYp0NYNAHPz6kYO4CFC3R57AFQJbvQ7AQZN+SBG/oXIyV+fR4Oy79jXVC
KMf4wKXJ8Ym3YIJKQM8NaT5wNbHqy+MO5u3wh41oI+sgLco8iKngpkcKd59nfXJ0Qfn2uPGFqfoN
VwdeiVlBrMWzvOfOPM4g2TwAWz+Ig1DSJYcuTuj3x30t/Yh1KkRI01TxgKNOEUCfVJ5ie8mNz0s2
qK6CBEsbe313d5quBdMHNKHKE3QhWue4bfTz+r8601Spcjq6Fda5Bq7bcPOZgf545ShY8GbEOgrw
BhgNBYN+qRnZdXTLvXR7uE32SaXh+wEySyv9LGxWGzkHSK4b1OC8PM2yCScwp3Z74oMgvR7SH4+n
aakHy7hRAOLxRAbxqZTmrXJBkdS2+adqyNeu9ku7yDLuEViDPla9C3J1+aWdUKWx/TZpk66hvASH
YIjRJ3UXnUu3bd8G5Wo+/89DpzZiTgCWPMohGm9gXGveIKqWL3icbFdClT+bMrUhc8JhuemGKT6J
uqoh35F5iNz9FJjuoQTCVK8dGX/eq9TGzZUyxuUm6EZQxnQcml/UdO9M7KdfWxYztRu9EaIKKc3H
fx/vqKX/mr+/MjzGo1FxDcrWBFIKt5KlEIqqc4f/TcreA/0+q1e27tLy2BYuCQhMEs+9UVxFODPT
vuqgW/D4L5Yan7+/+ouWuT4IBzr/FrWOu0Mo/4U34fttbVsunpkBEqejy08jcekFTOH5GVIl/zxu
/M8GTW3gnEgykqUlq5/8vtJ4fPIm52aqBjpbXhGW98edLM2ObdQQpB5ivGudxORCzj3DKxe0jtbm
fukXLBc9tka7NRB0UJ8toZLqBrcRgd0J/O0vm4ZvY+g45BgMb2uegd0OQRYysXmffx1UoNs1rqAF
K7DZ1cos8+uq1+RWKgO9iiDPjniK7WflKr7zBqiAb/uV2epf7VPQtnGv6Gh0ihpQh6ip0Kcgjdeu
tAsrYaPoQMHvhl7Dx5vM6X9ZAmoPwvxjMQA883j4Sx3M318NH8KPHQ9VDhl4ZEz3kFR7MRyx5dZo
jEaWHWeOVyOQLP0bbxxzpj2q0pNmDdK7NHrLkOsOYvI69yIIp4cDSh0qyHQWFUi5WL/xPZxGloN2
WvCUFjXUW3ZgC3/fG4FiX7D2rcz/0ja1DJlDkA9kACo5lyZ6n/RAkiKQifz8CDG10+MlXjgrIsua
USjeQOGnc05Rhmp0SJc2kM2KPYiubWrfxs/5uOtAVbLRbxQErw7QlX4B8HktAFtwnjZ4jidOViNv
qt9ANL1+ZhJ4c1rMGwkFBglIH6EGGm6kM6Q2jI7QjMdpOqL4LS0QJw0AcwFB1nzfNk+WXyZBJyBX
VKN1IPOjqwfGm/2gkzXO7gVbsJnXIjAAQZqjhKJdNownCAZDJ412wVuwQbTHbX9g2TIt6tzrGt+7
Mdri6B6gFVNNaxeSpfFbtswyrru8JPwE4YVOPDNf6eYYmapw35LBQE3y8T8sdWOZs8/HgIQQknpS
qYJAEgBAJkp2tV+v5A/+/JJGbTQa4zxNoG6CVTaqhmaKC2y7343/6Lz5boz/Mk9YDWIIoINWcs8/
5RZ+v/DS0DJw4HSg61En041yqPUCXZk3fQdpOg7JSYdnkOGOEg9KdxDtGf8t2wnCc60ewbsugwBC
b9AzK8hH7ULo6O7xMAiOfdEN4zsSu5P8gTgD8mFCzyGyrDsQBZRTXHFQ2is1HIrCpMVz37B+G/kE
tTFxpaOQexEpx40LO5hB2f0Ao1lj6FhYfRsPJyGN6NEpzM6aKIn8pA59lGUfQA/vFsAVg1nmv8fb
bOHQZVZYwKEeCGkgxzlpGX5qE3adxVAeN71wJNoMb8DkBW4E1Z9zBPGZYwtxHORxQ3kwOYCJZYNL
kienterspf+YJ/JVfJB4uD4waNqdVFewMyTC5Ke4UGZbHGhD2jKXR8GQxM5plFAVLGO4DWeVlH9p
ra0DxY+7jGoTwO/1UHuiofzrJ7+uatfelpbmxjpKTDPVUA3CGpdZFxxUjvujn/gr9aFLq2wFBlBV
69JuCp3TXL+J/N+bxPgoXy/+4k55GPJ+5fBYmiTr7FApZCwHF8EBAWZ772fsDZvfmmfqo8e7dWGS
bEBb5gwR9JLT6oawYzyIElyvHDmax40vjN4GsommJThbjXNqO/7DVLELZUfvb+jabnttoDZ6LWIE
4rR9CIXMFgLb3CB6BVprxVUsjd4KCEwzJrWblM6JCyTmRT98SJwJrw2DXEF4L8393PEr4zUQ6EWp
SVze+Mzj4zuQ4S21WLs6LLU+f3/VetQGPah8VHmLJLC0UQIu+WTMPz1e2XkO/uDTfkOtCccpPKht
nYw3fJ5TY8SJwNAcHGbti8ddLI3fMt8sTMBfnYTirD1wve4EC+Lscx0I42+cfsuETZSCDM2Y8kag
WrgjbeXv5iqfbaO3DFeElADk0pc36NjIM8k6ckxRJLapcRutpvHIHylSQ3guQwnX96QJIJmbOJte
u6gNWIvSxvUg1Fre/CbP30Kj2LkGKIQ+bBu75XlVELVtGUKVV8Xg2fXLonnjjn2yCQEM2bpfNz3K
8vIp8rzyxlDNttcucvIjiiOPLll9hVw4Fmykmt9yMwaDV51bF9umDCFkYaAY20HUePd4ihZiVBut
ZoK2zlDjNjsu+QVkQMkF6I4I4uyQMgACOdy5adhePM3ivds0a8UgCx7Nt/wx1M6Dru0Hiauueybw
ZlDTPM0iIA7CIweQjMc/t2DWNpRNFhM3uZzkGWXKbF+SaTziHFx5/llq3DJpLhNShS6KrKC3+VHX
1OwbNqzlApYat0wa0td4hxtcKKCPSOVFbvgDwrPb4EHUBq2RBMfbSKfyVspR7kcorR/x/v3j8Zwv
bFkbsUZlkjmOgUVnPJM7zeB/aeiFuwAVsodtXVhm3RpoINEwkuCLQQ4gEXUN+Uf9EUTHa0UiC/vT
Bq+xKi0KNsbyzMCMQnyYAkRHZ/yjL8whNdueJ8G7ZZ0gaub7KOX0VHYIiHiKc4Pw8b/Hs7SwhWwE
W6kggq6omJ5an73IKut2Dk/W2LiWGrcMWCCLNOFiW5+N5s+QDJY7r9tI6IJCkF+npaRpkHYIJM4s
hdbGrPaQTqtZzqWRW2bb6gaM36B+vJoYdbB6BDFCIdhaAdNCrOJZdsvKDgKqUZxdeVS/Ubjb6776
Iuro4oZqG2kitXFsUVUNwnVNfYaG7BczINKVEzRbw2ybKBC19UFFULmkTHwsbpG/I/OLfLN559io
NYgPc8BCY3WjdatPgtSQnlX9yn14Yfpt/rayH8JszMPmyWgikzPPWkRzPG1LU12bKtFtc3WCutMr
zDoLe4la9svifpId4BhPWgwjveCsi5AGE8Jzj5ts2OZzA5AQwe8Q1sjgVHpHGGRmgSr8tK1xy4ZH
0CPybKLYRxO4dMSEw2Erxp7aeqBQ840UU2VzMwNEmEYiXsq5lmXbyC0bhowVgkSHqJuMI/+UJG7y
paF9seLYlzaRbcOGRkXtTM1NGgQoI8GFD+WYMSn38Xyv3/QLNnbNTyBGPTTQORcI2s/lALGlsuzW
6swX/JcNXhOR4ChDrrPrfETMPOct+5QVzXVMvHtD1vKnC9vfJnNLvAClDk3T3NoRGwjSzcm7ulul
kF4IJH7Dqk0yD/ombXCrQa28QAVfOdegIov67fESLHVgWa/fd9ileD67+Z1DEbuLhJ1JkyY/0nQo
VlIeS33MU/fqYux3YP+Fn8mu/sSTg4zSdzN9hGL5y+N/WFpoy4Yjv6h0nA2IIPr22QAUtzPEewIV
0rEv4+cuWcsNLS215ZJHP6QJnqSaG/cVOxq/4++6AsD+FYNemibLoGkTghAp1s2N+PI9eCa7XTvE
X/oUeYTH87Q0fsums5BGPIur5qYiBOsVaqKaOJ/Omxq3UWZSyzYcuIezrgcUVHDAgEHkkbtrCKeF
wdtAMzyFB03v5e1N5E5d7RhNs1M3KYAdt41/3lyvNimEhbQRXE9PmcRzkQqLl2jMxpV664XT1AaX
lSHErtwOVkaG4IWbEOSSwTUs/sUr/NoddmH3EMuQVcZFNnZuc6OT/CLxRPsmC3Bz9czqa9eCmdkY
s6h23SSmQXPTQCqgVll/nJ9OnpRHIapTxW+QINkY3dkwM9FmAxBtPSy6JTnwxc1OOHiF33wvsDna
mCpcZvpWnZls8u5cZYn/3wBCrLVc4NKCW7YsQC+jIf09PY0BECPE67/phn6VU/yT9XnbjrXMGWh7
6JF2XnrlPxmFOtpf+7JZ06//s725NtYMkmEdAPdTejVFWJwT3zcHr1vDd/95K7k21MyIehCxoem1
HL2vJQSydgiJL23ZfdMam3YS8Up6aqkjy6qTTnYwjDR/xovWlyT0b+NAzmboP4P/dnP9HuqVfj08
QHkLiq2oVmc6F5GVjLxb36pLv2AZNg892YxB0z4JRpnZgZ42cvZmyLsjbViWvJVg8L+FdHLXJM7/
fJK4Nldb6wjTwqdmV5k52bQfjfLyo57c9q0ciaYftuxe1xb25I5oosDrWjBxgygJCLT2fU3INgIg
sOH8uiAos+jasDbuVaJk8GfQ/T9opi+ZhmXcLSpDmwCCRZAgLZAS5sypx32aZ91KPnhpASzD9t2o
GWPQTlxBd6MOtA3JjqVEHiIZrQm3LGwqG3BGTE+ajLTulXf5jyxoISrRTsUEkuO63QeVgYC9G+bN
8fFaL/yQjT1jMnZyp2/p1QxznD/DwbQBJ2rug4DrcRcLa2KTt5UlFPyE6dxrlDp+8gIRqCo+Z6Ld
iBpybeRZSanqIgWmpIg52Y2jCOIcTHxbvbRra3sqFvigFc/SK5uzkb6EvnHsrL0K/tkZuTbkjJXc
LXjF2S0LpuQZ9zhIeiVIRJZOxd50DVL229bAisNJJwvQVRUpLlpuQ54lG9ldjFBW/rytfcuoo7yb
cuA86yfTxM9cgSslBrvVYVvjllE7Iq8GMkz+tWlRRXsYFSCRu7jpwn8et+/Oo/z9BQ+IhF+PpBLx
E9EDltivAVGFeIILlpqkPcw3UwkQTBZC/0ZA8GWPE/2THzTDLiLerSeht3LdXtgHNjCt1RPNpyYe
n0yoofxF+N6gDpOl3j2Ax3r8mwt2aOPTWE7BACaVd426oP8ARqVguDiCNs6mSNq1IWkjg2R25QXd
jTYV0lot0Fcoux25o3ywOEeDp/tjbuKp3HYvcG2yN5zAU05QpPmUNYBkME/RfUj5l22zNR+Yry4d
TA2N8ds2uOnEfSdSJBkDiTeUbY3PS/Sq8VGmtDIg67p5Pb33kRY7IYuP29q2TF0zUcXN2ARXCHSA
hThGHYgXIzH3uPWljWoZOiSTnR7EW8kVbFwNRGt4FB/xylQ/56ZP1XX7brWMfoSKgIhTGlxZW8rL
OKRUXKqOkPj8+EeWrMGyedcRyvU4BEJ3SCf3b9Oy6qDHlm+rz3d/w4aRJuHD/FpYGFI3n/H6UMoP
veO5jty2h2x8GIMaqCAJD27KcSO5o6BcjfY54pJtImDub7gwaJjkuvScS5nnqP2AgOauz+Mfm6bf
Roa1Oh8Jc0GNuft50nIfYHRPbHshcG29T9XSri4Sqm+6Nm+FzPJvKSrsvm4bumW8wH2aJI8hcrhL
TCYOOkzanTtte7Z1bU4zcAJ6qNeLg2uineTABVKKBSnXLr8Lu94mNTND1KoSFPsXAv6CbsfroPqH
dgDHbpsay2gnVQUu6xpMzSQaVCvN9ICTJNsQfq7NaUZqR7WFm6H5RhL/OOD5/BwUW4MkG/8lY10I
rqRzAZXi9BY8tP4O+Y1wBb62MPW/AcAGiZk3TQKdRORC/fk5Iy2gHfN45hfieBv9RUYT9Q3H2Elc
Sf8QNd5I9lzk6pSuMoUv9TH7hFdeK4uGoDW8MOAbqXPzbcpCYAqiynmOldzmdW0OMxoL46iJg1JR
TqDD+Qlrh0zNtpd5ED/++geSl27EUw/NtxmCPD7JG5QmCYQA5ArWaeH2FljeV4EtLkQszG5l6Z4h
nrQfZUDAuR09Twkiu7zTK68DSx1Zjlh4nRNEhQouRAW3OWCM5kC1r25uVx3Ww6AFf2/TmulRCqga
xOopiaEIRfvTDGwbw+ld7m+MtALLE48ea8exHmIkBAYAiHBPSZOd47Tm9Ng0FgzvN4TY5CrVdsLc
kDWud0bDrPN0rYRuYRlsgJjMQXGCUltzUyI64RWrzQFLFeyTX0fPzQCQ0rZ/mLt/ZXpjkI4s7rz2
DM6fASWGKAzbHGrZQLExNLILIJRw9kuTx7sxQ57p2E1ircpzaQGsUHr0UVYaJG1wEUXe7EYgJ/4L
kMD8um1qLJtO3CaBOE2onmSH1lvj34iHaP1x40vLa5mzUNCrTrIKetg+jS/QkHtJOGijZ33AsPWf
urjOVnpaOFxtLJhuegiTOLm5+aR+zyJQ1goD1EQqRrXy1re0DJZzpmPfelDU6c6qq9+MBQKLqVEb
c9K24mcpHEg8T254VW38nupOXSdH6JVDdWFubEDYrN/hsjol14gjJkKxR26yXdV2mXzjBX5db/PQ
NjSM52Ug87TGBAXBXYggOaT4sC00ssnMokzO2u2KA6LFxvpAOSSsL9QrDf/8eKsuLK+NCRPlyPuw
6IJLljl9tPed8EMQOc7GBbaxYBLEd3lB/eCSjBPeD+uUls+Fi4fKbaO3rHgsgyBpWNI80UmU0GZC
iiWgiDQet760gSwz5rrIyrFmYbb7qeKB6o1B7ljj01vdkaFeWeIFX2njwrJOIfFBUc9EAhS1+AEK
SRmb+C6PICbhThuRc67NcAZePCiWqVw8MUcHqKjO3o2i2rpPLW/MdVmRgIO1WQhlyj1pahZ/9vrS
oWuP6Qsb9Td8WKQc4PMSVKkyUPrsot58+Enj/Xipl1qPfvWUpkWNfN0l7MKgfc7PFW/TMwRW2JrC
18JWsvFhWYGt6XgZuyQB4jnt44BgTfklnFAtsu0P5u31ytdns17c5GpsI7xNCj15B3A5r2ljLzg0
GxKmWKqTPsvZz7ARfHM91L1ZB71VVTTfwfQwhXtnJNPa0/fPLPkfUqs2QszEyDJGscsuphqbcqdQ
xVbshqFnUEeITVodgLWePuR1HUW7MVGB3+1M7pujU2ODn70qGs2HsBn8/yoVUHXAKAEzDqZh/Eu5
FRFvOSpI/0oQEHkgSp0UAqSRBh+zsivlUdR5zC8ogsm/0YxF1QupPfZdgv6yOvngzvoLiZPsLVdV
OuzczPU0lAxpp987YOn/i5ku7PeT5GO+0ynz4h2AMqR97qdUJkcjAZiJdoxVLGC7JKhoclCsExmu
jHXaQFGkAMoYaPjMAbDygn/x03djF2vhoSTbaDCtMxQjh+oY5UNZffInreJPjETI4ZhShdm+9Keo
3VNonylsMKjL7nWbIc+DD7zYgeeufw/KPnwuBfFeJgHpkfcocUTkVimR60/K7b3orS88QIdcpvnw
bpxQXfZXWDlhdgAoGTz6tBo6bx9G1fBdZqA4NVWmvqZplKRPpmQGEsJB1RR7yh1wovWg3i/3pdNr
fZiiNMs01KqZ+FyEoBzb6yhK6bEgqRvtQ7/0u5XClCVzs09uMYEOJGTswkGx/56Dy4Z3g3iqgzXR
tqUO6K/WBqk53ZCoZZcM/7pvEcOwQwS65m7ITXrYZtFW5OVDlLFxG8Mus6hBpPruUM8UJNsatw5s
6YKl0JeFPgugcPaGIeVimLct8rJhgNz3tMiHgF2EFp9MyBJ/FwYlOXhh06zF2Asntg0GHDsHpD9R
yC4+Sb5mGVCYgeOvyXsvLK+NARS+TCc4G33OHFZ8zUrfeaZA4P4VxIqsbNEFt28DAWmR5pWYTHgx
LL7wbj5MaRz47i4FP2LQFsrZFp/atHW8zyvwg5LwIgR4ZiInnG4VW0WJLc3UvDyv3I4sZD9EUxBe
ogDFKG0DkFsmM37sKFSAHm/V2Qf/wRnYfHVQ5YtBko4ufH/4HDnUHFszduRv0sDJzRzpA+pgTqnw
cvL9cY9Le8uy7kjxImSIv/5/yubidj9dYwFYatuyauSBY+N5SQCtYEK8A/VBiZEatZZ+X1oP2657
PwpaniRPxBihdj5rm28j9/UxDqAJ/Xh6FvqwkYEKisoyaVP8AmMAQ0nJwVSB+y3gVpsg6O5v2MBJ
dbnqm+gytsipMrzq0HcO2OLSFRTRwiKQOc55tWsTolOdd0N8aRv5LxlRNhoaVBw8np6lxq1IbHQk
C4aW4OIfu9Kku0wFIjiIZhi6D9t6mBfm1fB1mWReFqKy/2cYbFL/xWHIT21rfP6tV40TzuY4aIou
ILcusr1iqJXb5wDArTz4Lu0eyzcDb+g3gUMweMmdL3ROZs8wOlCEbsxq21hAFGK0sQ/R7/PPzJFO
kEoFOKbbbU/626KtWpO4AJGKQb0HNLLBbap2kqKLbUtgGXGEIkxmXGpuY90+6xhZHRzh3eFx43+e
f2LjALmCNFtbueZWFuxvOdT9fkzg2rxGJGuqfH/2bcRGA4LAltRikPE1m2eHCPPBxJK/G5PqkKer
8NU/2xme7H/dqExD5yyEyOO1xHVhx6DGtnfAKbBpDYiNAEQCraLalfqsw5nwOkHrYSHfb1sDy4Bb
XPmdHlwmV+TuvB3XUMktK+YeCtCTrox/aZktM5ZJrkRaRy54tFNfmb1meGLLz3mkqZ+fGsfv1/RC
l9bBMmiipYKuN7b/LgND9Q5SHfJNhUeGlRzP0o/QX5c584oBGcdRPkEsvgV4rlSnBFUOhzxEheTj
5Vj6A8snm8mtVTz50RVa6+z4s/QypuzTtsZtY45lh2IYJ31GBXjwLCYef6jzqdsEz0HZxa+zQwEz
89O4wGmqO0igUxR5HEJnjXlnYWJsnB+VSLngzupff5LkSo8llz5lKxHwUuOW/c61ujweYi/bjSy4
+1BhPBZgtDtsmnYb3pehUiRqm9a/aoQQz62MmNp1LZgptzVvWXA0UAJWiJ+Dp95XlPirfVWadpvx
2gA/Etej4WlcIy8OCuGxKPVuDFt6rJUeT9t+wLLaFlX+PcAyNU5PdAGZ5XKHdN2Xx40v2KxNKYf4
mTbg8KmvNKifoDvufhHRqM89myGp27qwbDaRGRUgCaqvYGMnByQf4h0zebMfCoSkj7tYcGM2wM8k
BIzlnV9fWxfUMZrw5gB5NP53FzTBvktL5+VxPwuGYMP4ShqOLQrx6qtQ9XvDweGYe6vR6MJS2Pg9
IaEvm9C8vsqZxEQq3DmEBPdbE29UQiY2hM90hRLhkCdQeYTmnZ5ftzrTb7oKEBuuJ11vDBGCJk+i
cKo9C+QFCc6NTt6mlGOxDpuQUtgZiDTfRULHECabsm1PmCScF/x1KC3cMekEbMynIGgamf44Nqsl
NUu7xjLgEiRDTiM77M6YsK9+TLv/+tJ0+bbzM6TW2LN8SjPhEpwNs6ZmAQLWjq4mWJYGb1kvab2C
hq1G67JCVoIXTnCue2irbbMoy+cyWQYApXtjtiO++18CVMhL75ZsJXpbOBdslJ4fugw60E5xndEa
AlwZHJsnaaLndb6JhfmxYXpJmSCtUqnmWg6BAUgDN9RUOM3K2v45o0JsjJ4qZAaqA5M9ZyjiPKm+
ZccM8eLOj1m9B1agOwC3Fzz30SoAdOl/5ql8ZQkQw3RMNvnFVRTyXwrE7zHuURz8eLWX1sPyxdyb
tOnKGpupVF2wjzTOh6RCrV8Zdx89jRvO436WfmL+/uonIBHAnGmCxWm/gmZVS3kQ7nQzDSuZujnw
+T3RRWwQHyh8o7CgJHuGlnxw9dtwPq7fcz/9qGXivPTZRnV5YgP6kqkvJAF94xVhQP4s+SA/Q2aC
bsOdAJH560Rxh9Wo0vIKcAJ6EdCUdfamMWvUygsOzYbzGd7VJYiPiqscJu9qyoa9z+Kg/USpXCNO
X1hoG9KHSiDj1xkprpGTvVMSN466cOlp0y6yEX3SmbTHKre4oj5VvoFmlnjqk22oJWID+saCTUiV
Gn0xBAkDpYNPQM6vhdQLx0ZgGXEZxHlGiOrPDEV+ENe+it6/CVd/gADz1emcXSHWKrMXFtlG9PHc
w4NjofVlnDT9qgBOLObAIv0L9dnO/fFCLPVhmTNXLU7YvtHAJpgTr9PuU1dF78Ni1U8sbSPLQ0cJ
VJSgliWuCRnUhRWgWVAcRS6Ph7/UuuWg8YzXT51x+ivr0vZQQvz03M8Egdtat0xYgmUTVNahvmYS
6Q+/V/WRAtK3sXXLP8uYDaoJRlQkIgVYeuBjXMdSLszLb8C92KuTrjMZ7h6gUc4KzMss6v14WhZc
jQ3ci+q6Nv3QZddx8kt+M0FcFBwItQH4gb1uHCHJPpmK1SBvwSX41h0ZJURtB7pEc55DDZmwNzNL
YBuW7xto43Sd/vj4t5bmzLLsLPM5ihFCfaFOXnUn6QEoco4N0cm3xx0szdtsg69cJ0jY3ToSBAvO
Qv/zz2ciBh3x4zgE5DqhDH3bxvLnH3zVj2ZRTmpENuAEgXIl4gx1iAG839i6ZdCIhlufTFxf9KAd
H0BpcK4ilZaOK8uwcCLZaD6TVS2e4of+qvIacHXu9OMRNLvDxSWgBHu8Ekt9WIYNMCtPKcvH68/Y
TygkTAFl+NHKduOlygb1IVWa6tYb+rOfdw7e/odiqg5BSFy1bRlsYF/bM1r2VdFfRsH+VjMXarOR
U5fYaD5Z86QnUdghn5bTdz8Db0XVc045WVmABVuzIX0a5IBJk0/9FXe3fGc6cBACwZxtbN2yZJk2
EeAwAcZvkvTvtgH993xUPN47S0O3rBhPTnnkBcFw/QlPH0EOvA9V721CmpLfqN0ozaM0cvWFuS4k
hqXypx3wocmXbYP3fj0aCJ8q409peYn86R9dxd0+1enWLUl/bdxMovaKuB2uQphvlEmzC2J/pXp8
4ey0gXvJVJVtgQTCpXVmILSbc2fnk7E4ejX4sIOuV2zFsBbOBpvnTYHjIhCZAGw/5NktSeLsbZS2
w85TGykgiQ3jgzJN65TQZ7hmA+iqgXc/dx1IxjYtsU3xNupwiJRXD1c1zC9CkJ495g7SaY9bX1gH
G8OnY5G0SP31V138H2dX0iQnzm1/EREghBDbHMhKU9Ue2u5ue0O4JyHEPItf/w7+NtVyKXnBrqIW
KDVcDfeeofjUEhaeBMBNt3RpXwL4e+9gZywxZoq9pQFKEZV01juDGORFgMVyjfJmJ+VuuU6YOL6U
LhkN4Pzw1E5geSoynvXkvofUxY2n4v0CKY3HQ2XrxPb/18dwJmEk2BcLqNHgurmCYo9r94pnto8b
gSyKpghXKbzElQAehJqdYFW9N8m2jxuB3KIK6vmZMz6VG3oNmtjuOZj6P48Ni3H29lAWa0eXTndR
gel2gyV56iWBACh6p7Zu+/XGvVqiJp2FczDfeVOu61m4+RhckNrsdq5xlu+bwC6QYAZvKvSM6EWl
T5TLl7E5+igwEV0EEjLBlI44XQT8W0Sj+jhwdh+vlug1IV1uBduKrCfz3c3q9lb3mr9AEAeqX16a
XzJ/14DBNkRb+6+WPrTUZd+60wwGMiDpIxnFKWR79C3LBm1iueqxCv0KevD3ngo3IdMon8cBL8pu
PZoa8rZ+vf79bTZ6xHHxuM9h9zSHuXupZv39UACYUC41eKmPVBjK3SNIACuc62E0RNyXwJ29Zs+Z
wjbTZgivI+wcpmG+g3D7nmX8w8ZxI2X1m+Pu2TLZJtkIZEidgGZOFZbqtPmrjcgDumGwJ+tgybP8
MO99NQUuHEfyBtonSAEGVwihwHsQG/USxkhHfV5Jel7D6thGbUK55r6bG93O452rpXhWNfIH86z9
g1/fOviqI6TN6rKfs+U+NhBBQbVOxdBE2UOJW4LBBHG5vuw7x1+Ge815dN6kFKFdMJwDGX5+vFpt
DRih3A+A+II/19/Bky0+iELBrqUrGPwLhj0lRctaNUXeZqdbaj274qV2xDehwDrACyR6asZwvg2y
HePHPbE1YwR1DynI0UMY3F1Ict3r3GO/9WzkF5kD+97UYAHt3JE22MEbKWxT562kfhpkAQ4gBbxv
mLRjvv7iNtMSnZDHyItzDa0l51TyMr3WYTTmH510QZ77cS9t82UEPmWqk7Vo53tZbWwgBVf3tCl/
q9qy2nld2Vow4l74sg7hlY0Cp6DFZ74AyzFXZXOdVAoJw8e9sM2VcYYTvyFknrDHz3VZXdJ0/LWG
N3Hct/wlw9tupydv7mA0MlFguPKl0MWopzuIKeMzdJWm6bQ2XXsoCYDvG6FPITKnKRx47ymDY1fp
twIK+Hvv0DeHCB/frrev9hXwEoBdz+b+XnaQdqzXKbv9uAfC9FK8rFBkfDwTb842mtmaf9UMHl2L
T9wAs82RsYSvnOquyuH5JQBzemeLtLWx/f9VG3WmszFY1/4uo6l+Jln0QXvwNNt3urA1YIS+kgx0
mIgA49GP4lvKouoWTLw4TwyA/MfjZJsO40JOobfi1NAZu8PLTF5TPoxx2QAsAW1M/zyT5RByEfNh
xHebu3W0yL6HiszgnPuy59dx6ot710CM+XFX3jx60YQR4MoJ2rBtxuFe8omc22EtLinF6c6WcT2H
PbtnbSeu0favxw3a4tCI9roLnYpGRX+nPth/JCS/EzntkTwsE2OCw0ZUIAblVvNdbP4s9VwWJ0Yx
MUJ68zWYWnE91AkTJjbSYU5Js6W0QF+6SBciVIHI98BQtl4Y0U6KqXEqTcYnibTZC2l4/wSu03j1
YCr9wcdz8PPjXljm3kSM8WWppYpGncy9Po1VnWxOlWKavlTtePZq9QkMsA+Pm7LMuqkOp5VDsikY
cBQP4ndkA/XZD5xDyA0KrfD/bimoTKwLuGX9XXSqOgmYIp+m6Bg8HF83gl3Wyi/SWiNHXYkwbnUY
3Nbu2PMbXzdC3M1dv5haid3KrYri1G65e7lRJI6NuxHes0zzVCJ5fNeM9r+kgYfa6yKDp2NfN2K5
bBqvW+btdcM1prXFwFebadTjr1s28p9QYmFK+zLLMfACkJAyR0UgbaCtvujs78ctWFalCRWTaes6
uVjXJIWctFrd9bRsMiSPP277+UYU63oqwynTGByMfwDbpaK7lgVoW0UG7e3Hbdg6YBzYLCCpN6be
8qNalm6QRsdzvh779tavVwe1roGUcNtsuqsG1zI+dwxSC+Ffxz5uhCyffek0ikx3N8RTpguX9aqV
u7eB2obFCFmRrp3QusXQ/6BOg+icwYpwz63R9nUjZLHxUzeXrb7PGdwaYRQYnnTr//N4YCx7v2k2
ijQlMnD1ho8nc5ufifTym65659y6bPgdHNRDrBdYLRixCxtOT3A+oyF4pwjIafbhk78cQ5gDRmXA
tOuuFhC5wpLEvtbCo7slv+97NllCywSL9boMIR9U4bdDTIBd+eTDFopnWP1hFR3JLKIDRviWAMGA
f7VNRF17w4WEHXaeHDnwx/Ns64IRuaQp+wr3Bn1v2/BzCWEZqFlG2bnqd/Vk33yZogNG/NbN4qGw
h8RuH4lvhIr6e9pVXn8Z04JDkw1GBk9ALYcrCNPLCiZJ5O9Z2dv6ZgS3S6HGm4pO30ZU8s/uzP2z
dvLpMgW7nB5LDJrIMVoNqdMpIlH1m7JvkogSbHkM4uPJsX3diHDuulU+FKsGAMFLL7DYzoarzwey
Xh9/3xLkJlysdvqCq8rTN2gHvueNfNoU6NkE5UCd7nmE29ow4lvzOmh8p8UIpREA4iAmfeW4t3yk
avo4pfjjcVe2cPgp/0EjEznWEgjyVn2kb7IJwxNt3O968p2XmpbVuybHs6tBhO60ZbmvmkAyBZuw
KII+yA3SDO830dmtniOQGqxDet08UYZhj+5ua8qI/rH3PO34TN/6Vl2J471v4RuzKa+PMvi8EZaH
7hDeGyNo7AR0lpAE0IG+pRzRovNBXrp83hkySyiasDLS9kpn8M/b8KGpf+5TfyBxKcLusniimW+P
F4ElXgIj4IUfTT38gZxnygsRw9XtH9zGD2ETMT7GYc7zdV0p/Gyf2wDVa5zlf0AOZU/o0bZ8jUhP
KyhgQ73Kz04gxD3T4LMcgVkf2/uGUFyXbIc8YwlGUx6OBGrqm9GHB1GNIhsvg6QeaCJHVDIcLz0/
ngVbI0bEk07pzukdrNEW1h9y+TLX80U1wfN+WFgm2oSaaUisL0FQe7fWZ9+YxDMl9AG4ePz7LWvV
hJrV1AMgq+68Gy8rMDdcGXUQ5kX9OTgHTpQdwurSyESYsQDXHlEDaSlh+EhK9nlt9qLNsppMhTia
t6xaWn946vPlQpX6vBWbafRnEZVfQ3LIDhMd2Mbv1cUcDI6mqpepeyon1CTbGdI6m4Lu40mw3BpM
PBlsB7y5hxbAkyrnmMB+tl/ZJ6ZULHM8AuT0seRV4qxTfKw5I7hFWjpC9A0BJksDALaB/tKanGvf
+aqX9f222zbYecNjBTkMnhHwahnGjqd1/kQ8MO9Smf0dknzvxWoLD+O1zUI9L37jYatqIv9Tmorw
vQMdk534tn3diO9xhKA71WX5AvTlR+KF0x9RMdE/Hk/Ej4rkGwe5iTETU9qrpsvKl1Z5NxJsjuEL
qsU/aBIc00Gz/DPvwY9AKqq7zHw4L2P/56IX8rRMu8Vkyx5gotEUIasT4nL0olQovhA5knNaecDj
NpW/AwmxNWEc7SDRCTcVqfOsymE6t/OW4+bQrB/cML8+HkzLTmxqzGkYd7CoZsULzFL7EwjgSHI2
HSxisNmLyxqm0Ic51pKxF4gwijoWZuJF1uOfpF/1V+QN9aUqxbdl1vrr41Ys+5oJVGv7AAwHJy/R
n+rSquk6BqgH8AXkmSFAwmRi4pB1C418Y0OgQSDHLIrUs/DW7LNMwQGd19m/ZI38+3FnLFc7U34O
Oq1Lzp2lhM8ayV+4C4Er8KUKP66KmX0TU1t/7AY/SJzQnfbyNLY1Z2wMsxiRJ6NcPZfZ1N+Uk+cg
wpfBBSagR5e1sTuIgTVhNRDxggylCxwPdNY47heniBwt3ZhQNuEgGZc5Ur2UCgktKBzX5x6M+xuS
LfmOToklckxAGxmomt0yQHm4GPhNqPCOnBMy7F2eXpuKfX68BCzT8ROwLWhSt3FTzH6vorj11/5P
kdF3QQ54yeMWLBFjgtrGxS1Qa2mKF5cg+yEjZ7wChiy3vcA7Awzl+9cqb0a+c4xajgYT5qbzbvFc
KJG9lP4C1DGrFfTIJq9j/Pa4P7Z52Rp+dedgveD41Uy9CKkdvFJRli1ZRLJzV9TRO9/1vL3cnW3k
zA1g6aK1R6i8QDIArQBqLpbPPaptEBH0c//Fc4lDjkAPQRg1LgO8zqNWDCkECiWBHwAUfvxz4alP
j8fMtsqMoG9LtXhDLsHNUwHus20NOgyvl+9Nd8wgAx0wgn7JCwaWpyqfICF/n/p6wXUw3KtoW36/
iX0rFx5CwKTC6Mxe/YGoRiDTRj81dPe0tyxbEwAnRVDAFCOAZJAAaxVIhunsl+4euNeyZk0AnAp7
LysgFfGkuuzbZllYZ1OshglG0XusLVsHtqZfhUXfCaGcMmwwxVnqfR/15LBLM4TqYGnLxL/BXSVM
NfeLJzaxbx6tm5PKsy+P16dtfIyYlssC0SCIUDwRd7wSNj2pXL7nFX+qCX963MQPBNcbt8qf8G84
z2uCc/ZZwX0PQs0QS5PNcxrk6oR7/3LqQKLLxu4lh+QY8LN7Qga2pWsENlmrxhfDpjwqYe38eRPk
qZsm/BQR+s/jntlm3ghunjeAwORt8aSLeXuvQIi3KQ7J+9PIxMNBiqdGNTDCz8eFO7/johU9rejD
oZ9uQuAA0AwnJ/8xOOkqn2EKG9wq95ASBoWZyn9DQsg1Gxd49UD0lYGbPMKxBCAyWGdkSzvv3Hot
g28C4WD+ivcH/BYxPq3HTj9eCB5W0bHxMYJaFV6Ww3UNX2fDhuJT0BffZ+tZlqYJgONlny3cJdgy
BGBiJwB61nMtp/7czLtOYJbINn1OXc/pygoWOnhVk+LTPCLVlAefc4Ar82IPK2SbA+OchqXOMCsn
Qz9KteoTboQ4O3eB47ZRMgK4Vx3JCPY79KDp5xMvcP7TrUACz/k9xzpbG0YIl7BIWUHYQhuMKahs
rOnfUJlNLyNytPGxpWScz23vSFmIFk2oNQwScGHZvQEA5tCtjJuYNlAYJvDaI+dGq+KzJOTMw/S3
WgX3BiC6xz14e5C4CWvr87ro+FygB30JfIKsxHSFmlpwyblOL8fa2K6Cr05R2kd+MDS0wkSINPyr
zKjf3mCnGcwX6BPP7flYM0Zck551VcgydCVl2Pf6aPyDQ/73lwCo3Z2NyTZa2/9f9aTwmrpzCunG
XhY8+dN47trq4mV7YK23Y46bvqaFP6cjbF/duGX9E+mRGHO4H+7Mgu3jRkDzkqLa5SsMD6ewIhIS
yqa5zA7x9CgAeP8dmtYlmUcJhobUNdL4gwOeHlhkB3+8Ect0YK2qlNbxyKfT0g23OlM7GVHbnBox
nBZdkPZwXMlOhKLEVRP331FNEB0TsttZNpahN2FrDhwnfUAs17gS7WWl7hlu2zu/3vZp4zgeSwWU
DmzV4tJX8bL0d90O18fx9PYpw38yLPWHlHfdusZ+vdyc9bnvi+soq1M1HfztRsACnEa6ucSkBqyP
pRfe2nBPTMs2LEagUslUXvvtGucpsJvka8T2nI28bcn9fOXlJhptIkMmeIvJXPI4ukLo/ATt8Hf5
SVyc4DzvXKwti9IEpQUpRIQid1zjNBo+BbPzKfCD2He6nYSfbWqNYI14CsiJ062xu9S3xZ1vkP9+
l/XlSXXlztvb1gMjYpthIWnW12vMmE8vDuQUz80CNehK0T1u/NupBGhwGltOUUa0zSI0UcPTmspc
XuHtmV57n/dXoJC/eaQQOxU+y4IywWowh8uyMsBanaS+sqkFmH1vd7BMholSoxOvYSfZrHEL9ezr
uqTFrQlRDiOdk54WkdY78WzrgnEMowDjSk+v2EPXL8qfrlGtdlZr9HZImJJmFJpmEyu2A75eRZ7U
pB6/SigunWHCJt4LOH7Um9wrLKLfZ4WvdhA8lhVmap3VkoXczRy06sI8ETlE7z0DBOa6env+iZYF
ZsqdDVxDFTecdAymLDKtwrtUXXOq3PA6l/QTRAF2bi62mTGO5jSbRJZS4cUqz5tTL8R6m3LU5B7v
47avG8E+KFoIXO5w+izTVz3Mv7P+18dftq1cI8bxJCshfxtgBoK6/qN1wthbULXK/M9lVu7I5dna
MIN8HDhesxRW3J04V04ew/7wFFH9exXJ2+NuWAbIxLLxKJ+9ss3WuE7FzeX+xyELdmLOskZNJJtb
DmokgmEFiS+FC41X910od3ZY28824pk0GinUfLvv1hUYoKyc9dVDRffxoGwXiDeOObbNx6urLqkC
VU66ILcNvwQ95U+pnJ5IN/wKAMt7f6Tv8ma+PG7KMsUmki2ELRqBBJ2OfanSU1uCKbR612yOrgUJ
/n3chm2wtv+/6g44I1mHL2okCGv5F5xcO3LSuDodu8qYeDVIduZIc3ZuDHHZ7yKAG8E6+PPOIrJs
Q8wI4KgrgoDrUMeQXvTgiU7zTzrvvw4KL2fpqOmE4mNxcFEZIU3LEkbVUebG6dA57qmsHS7fraIY
up11ZYsII56ZI7KCT8qLIf7mvau34jzvhLx6gV/ubEuWuTYxa2Dq+TlbXDdGEsk5wdiK36Z63rsA
2r5u3Lil6HXN0xUjNDXplaxy+Q75s+C3Q+vU1DtT1aT7wHULvJVn7rzwdClwqYFW9+PPW0bfBKNJ
SG9EQYqhKV0k79omrW4iCr3TlO6uVlsT2/9fRZrOnKWBFYsbK7hbwNXyM1wnf63aY9lNbmLRQPeB
yInf453ZcvKB4Sqmz9U07HIubdNrnMUjK7WP9wjONNbPc/uuhyhSeh/h6XdI7gHuFUY4MxCfoShO
sIB8sLE0tBHvK4PwyeMZtmymJhRthrxcOY8Tvg7gcY+jP/5fjLWiOnkT8lOPm7ENkxHGc143Jdxv
McvK/b7pLcF1Sp4OfdtEoc2ER3jiY5EqMCzPtQeHqVCOy87XLevThKH1fJ7LuSzx9QKISeGpzyLD
hatrjikOUG4i0NbWyUrWSS9eG5RNp6Jwrh3xs+vj0bH9/m3iX8VXq8oOhlMMb7cZpz7hIIVQsj14
dHNIiQ8dMEJY9mUuAfB3Y0ki907zpf8edKTOdpaoZe2YGLTa9wOoZzo8IZGOfqvrbmpPXu9HHx4P
kO3zRgQD4DbMTV5EST9G3ndCRwFfs/3P28bfCF/XkS2QqnmYUG9m47vBHcYqzkfiLvHgEeBYj/XC
OIhHBt2iKJjDZHQbMsYQZoObWl8xspMCsHXDCGCkuAglfs4TpdmnzTLzXNayjTvaNjs3d0sLJuLM
HaYo1ardMoJbir+CJFg7SHb3y+5oE8ZZDCTyyMMg44lwRQYRO1B1Ap+PV2gZHuMCI93633Arhw4y
W43fPGkPRI68eSdV9+e00mTJ967algVrwslmxbMiXeDMXKqc/EpZCOXiogHw7tBKMi1LGUT93KqU
PJEdIJEUFaKgEGzn7WSb5K1Pr3Yj0nY5HOJdP05RHdUld+9kHH9ZKhkeS7yYgLF5Ad2+rOicpAHs
IHiBpCzBWro+HhvLafkTWMyR8+Itnh+PtIGPKPbS1isvUPF6GVSdHjtxTL0zF3x+cEs5ThwGOXk3
LYPfuqkjv1T5QbYXN4XO+nYuhkiOfrzZJv84joEb3tmuLdkdExYmB1qPUzFPic4BnucOhHrGhccg
Ra8312PyPk89f5nz6WPX878PzYuJE5sL3dS4YpAYnhTNSZYjudJmceO5q7JbEOah2JkbS+yZUDE2
IPvpFNyPZ1X/pSiMoOG4s5egtH3cOKp5LegwBNmSQDZXdZ96OFwJcfIVFDF2ws/WwhaWr8JPhtTP
0kwtCZ1GmMbrtGHrudDdnqWJJbxN39I+KEbVqXm99WVdg/kByR6S1XGDPx5PtK0B47B2I6WmOUjD
BPZKItYEF1Sqa4icOs2eVoytCePAJlEPvGdY+7GbjS08zIBNKXSIy1mpdzKRtlkwz2rY1ahUuTAt
5w6mFpnPyE0Kr+iqf4+NknFYa3da8gg0yHj0UaLqU7wWuGrrJOt27Rsto2SiwQQNPK8EuQGndQ5T
6EmVMeDMv2c4ja6HOmGiwUgW+szt8TIRnCIbTFaKi5kjgpSdPFCunJ3tyjIZJiysbsJ8dRUuNpRV
49e0RK7eA1/j+7FOGCENZOTS5dgzkpY3zzNq8h911wWntfD2ZD1tE7H9/1VI1yEyOmXHwyTN2bd+
golQWit1Wn3gZB/3Yfutb6T2TEW0no6Mdh12U5fOHzef5cuGnAuL+WO2kN8ft2GbBSOu5ZxHoBYU
PAGIIX2a195JwpXPO5eC7fL1Vg+MkPacAWplBCeqy5rutDQEFsEwBbhUvY8yHK+ic4Z72866tXXF
iG7KXIIyU7kkMGVdcvBdh3aCYo5my8EVa0R3Oqmq424xJ0p2QXPmKJ4neQqg6s73LSvKBIRRuLJO
gRL/u+rXOLtfvDX4Fq0HcZ4wZzaXbO6Fbrk9eCn5LvjqvU9hnr7znLP9+m0NvIoHFD7x+A+RLuG6
fE5HR19V5C9XhzfFwRaMmBbR4HAB573Y7xw8puUyX5A5/DUVdRQfigYTFCYYTymBa3A86uBbGWT+
KZ8qvrM+bQO0rdtXA8RYMehipWEiiB/xM+yD6wL873ycT924DsHBPhgR3a4Lh87SumUmsQWemYS9
X1cc03mmQMj9txe6HSFv24awiIQ2VXCaydDKC1QP0d6xOTDCGIWvUtKyC279FMnhWlZOXf4VNa7P
9kAHln3VNeIYngIZ11Jj5y4G+KNW7Fmv7EMvHX5y8ujQaw78n/+OU+pDi2HqFgwLSt/FuY+QHctQ
99w5G95eTKGJB1OLg2SY2vLPbQMqq+5hYloKhQ1v0zB4PBO2NoyIFiDoICeWwmt0A9ykrS4ufaiL
J6fdlc1/eypCU+kMDoV6gmmbvunBey+74lNfjzAC8hMednsLytaN7f+v4m4U4OSoMJ2SHmS2ixjg
A/rDMnVyjinP09AEhM1N7Sga9m4iSlZ8pS31ppMDW/BDjuz4vhHT9SQB+vMK6BoSqAaddDUs8v06
uu1ejfLtgzo0UWGuGAfqdg1ejD2YctD9g8KZn9VPLfPHa+6T4qlx+fTH43W1HTc/3wpCU+usBu0r
593sJi3j/ifegP43+til3BQW22Jc2KmGG8TZ94ZjueQwMiK+TmdQ8nSH14sa+g8uqKdoByyHPquO
+cJTyOUYywxlXS+nTpCMGeQWwGxOL4Oawp3txDJBptKZ8sqwHvKIJW5L6y9AXv/KcnxcbO96HUGx
IpsOovZDE1BGm2BpwXFBWwvEPb6wikTsKe09AIWwQfL+kH8rRmzbFF4FpiQ+UdDoZAmYx/lJz1V/
CwT01R6vsrevg+FPUmeTmueBOyzZzBqI27B3XYkK4+OPW/YUE1zmLn4G8/eaJbM/0Cve2h1EzQc3
nvyDJObQhJbNsmmKYFqhthxuFd4xKGl+Cmm31wXb+BgHOV1Wb8UpyBKJ9xeocaVz73xx7CYVcuMU
J85aZqsHs+e6ktDFXNqgLH7hw1C3OwVw2wwYIU1ySMP43RjEaRoUicjr6WmOJHkJCrIHXLKMkIkl
g2UAS11RsARMN1gdtMrV8pJ7nB9KvIcmoKzPRqhjlcpNmJryp3JZkGakcsxfpoyzvaSmrRPGIT6y
OsQ2K1lSaxmdVIP9IpwOykuFJqJM53DfykByTfqZzP8QuG8C9JNG7qGETWhCx9IAilKlcKZERj1A
m/UMtJ3eTSpblpAJG1unWc9RI8A4hpPrqYd78Zlo/xtMnJadu7itBePc5oGXsRx82YTOmbowArPJ
dDtR/dLn98c7kW1+jTCGWTj0jstRbTyf/qVvoP0X1MekrnHLM8J4hI0uBGv6IJEL55d06vovusz0
dUbKYOeWaeuAEcg6GOHOmyqwMiB4UPerjzc7bG4PjY4JGaNtN5SFK+ekZ4NqT/XI8/Gct1NxqPoX
/oQb4/CKk+WK0e/r4F3rzOs58A/SSkNT+8yNFp9XDQ2S1nf6U4n8xtUP1Z6/uWXgTeQYQIHQhZt4
kBAk9V50NMhnwDg+HRv4LSJen+1F5/oLFxiYDZPm6r54nsJ5T3rFElds69Krr4u1nRdSV9uiH0EN
a10hkgh19rO3VAc3ThMqBgnbDFRhhitxLf8mCjpKK9vl19s6YEZtF6UNUkkkpgoutEIXdZx2vosU
WXcsvwqr4v+OESVBNUXDxnZqQ/WF8HrOz+uk3b1nleVGatph9pLWfdFlkFBq4IMN8tBLnY3FV+0P
v3ZuFsJ4Ky93tlHLSjWBYnXahZAac2lCYDsP8tO8Ev8eyobK66HVaiqalV05jWlJ1qSkM25Z0EEP
nXe+w3cZYrYeGKdwy6k/LGlHk9QJwx5njRewcwET1I/HOmBcpRXtdZEL10XuU0afYZM5/o1LxBjt
bKOW5WrKl3mFlAGQJW6y9j1Mk0X5qW6H9ESq5RDXMzTRYi0shrluBi8Zy2j6A84N7BQsodzjIduG
3ziH26qgnATeiptWNbYX0QAse2mghFweO8RMrNhmyzHkZRMkFCgNHUKVZ+gPEiRDEyomfRYUdZ9i
8SCkTqAC5iABTtNHLyoOOcGDaGwcwnUmom6A6gcSDP3anIAhgirixDLfOxZhP2HF0sFXoTN5Ce+R
m6+RgD5V/tHnmIkVo2B9BJkuaDJOmyLK4hTPnt8Wp//Hc9ISAiZYrBU8qMLCQxNZWn9I1zW9uQ5K
rFUomp1FZGvCCOKaEwaNX0ViLSHzo0/IpSzkolQt5R+ZJJU8OhnbD3h1fLKsYrQNpiXhBR3ELyUD
kvWE066KdjI82y9+I8NjIse49DiY1RL5sFR8k0HDrpTPy7eh6ZDrrpT69/GuZ0kkUSOsOZgyrU9R
ION+eqYQSps1FM0VnT7+KJQRCEmv1R7R2jY7xpHNCq+MVBDSpPd4cwaXRvz2g2y9Fq748rg/lm2K
Gkc2ywaawwkHSKwB9hJlJtNrDi2Ixx+3/X4jxIU7M3ggOToRjhiuqgGEIsq1vnhHK8ehiSQrF0CJ
NdQsEsC6wFyNFnVmIbQVlxmwtce9sAyRKUw2UhEIZwzXRPhz/VHj9vcXOMvHIAihCSIj1CkKYDTX
ZK5Cfuc8kEk9pV87jp48/v2WWTAxZITDAqGVixcLjRehHlp+/oHNKRa8DR83YRuirelX0Z1mPm7a
c74mbVnT8BkmRWz8OMDn5+B1zJQhc+FEX7rd6MUUi5M6Po2Bs+t3nvyWrcPEkclAe4QUfL5pOsmL
1K6+tBo6oxJio4lfpod8pmloIsrKAuXEgbtenMIvBtyGRuqzF+nun8eTYJtnI5RJ7ZaaqQjznLJP
7gZznDD1Z2cXeWWbZSOcmVNm7uphlqkP6wulw/n9BtT47dDPN7Fk7dDTqCmwTAEg7+PULdp4Eut3
AEWDneSX5febyDFZFStzIHwTY4b1qQ01T6ZWrTsxYDkZTLiYBqC7g3RsmtDe+1ez4J+5gPdqPv6S
Qm331BP/3SChxnxssLal/CrgIJMGb8Vs1Unjra13ieY1q/SJhmMbAt8whqCHPm7IEhumvJhgdRlB
UGRbVHDUUaUTswLakIWYfl3ILpbMNnbbjL3qTk+BNwZKOk1qOv3hqr+gPcWvyLdeWMpir0csLuWu
s7XlFUmMI7wdRNqVup9vqoXHLHGq3zYayuz5eM+X5whctsdDZ4lHU2JMp6U/NgVLxcl1KpLQPCDX
aPXne0SmbmfR2Za0EfO6giERSSsS4/p2T32W3jNoG+7ku20fN+IdvtMpXZGsTFxN+EvZFlMFpSOe
fXg8Pm+DR8OfYGXFOqYkGDA+LWvejUh1X90um05lRcRJsekCNUDI20ZT4rgodjxu1LKeTaQZwy7Z
yymFEnaL1CUHzk8GuYzntbpVHnIJj1uxTP3PQLMmD8eJkhi1GV1dhnD9Z4SW/MkNSRPuHOuW2fGM
LWCWonPnddFAP3v9lzpU+g7pkeGYoC2SA/8NST2t/SLTSie1CCK8/sLSU1cHZr0H368m1Eym24Fe
UJ2MAfz6ziOXkHvhZZj/9XgObONjhDmeG+UUTpWf/JDpgos3ASSs2hO/t60j42reIntc1VntJ4JV
Ih4Xr7hwgRSCpKgqh8L793EnbAvJiG/S9WPhekjaiaWqzjDW+AuF8vbiuwfh4aEpOCbaUREU/vwk
HSEjm4MoPLlVHz/++ZY5MOFlY1XObZc5XlKm5frLTKX6tyC6PVaHMLFlegyA9l9z/PSNYADs/GWN
YG3x+KdbRt4UGtPVSsHxz/ykztOXkvUQPoeTyTn322OyraFrBHDbRbVXIi0Xby2I7Zc3U/Bt4SDz
PO6CbfSNEAZuzaEhkdi/YVz/rEtc99sCd5FjX99afXVmK7GsmV/l2EnB9oNbDeyNfLGLXLP9diN6
W/hlKTg5kgR8S6g0y1D+4ZFmPFZDMRFlBATaRXoLiUcVIXtDwjJ0z06r4N35eHAsZ5trxK3AkTzy
oomw8KdfSt//XVdaAGMCJhKMKijkc05l0QcnLw13TlPbejUP6xapiSrLo0RTRvJL2fuwqFvxAD9N
ebj3Unq7EWYizMZcstnZHF7Au1A+LHjm8EmWXn0JprLd2TNsbWx3xFfrSru+H/kdZ7e2FgBmQZXy
2gqGAuYKBfLHs/P2DZCZnprjSiu9lB6JGa6xVHo+npQMB1u9IcC8Gp2afAgc7IShrTUjzmdSwZAb
2ceY4etsIr+zFnKwQtFP4H+sZz/lew/Mt1cdi4yA5wVbweMaI+TAgiCBZh5odT3Wt+bFJwVy1zgM
/Z9shP5WPtGdS+LWi5/zbszEobXRACe4ooqQgBnZh3IdagUj1//j7Fu25NSZZp+ItQQIAdOqaqpt
t2/t9nXC8vZFgAABQgh4+hP4/wa9ta3iLIZVAwldUkplRkaASgZY2T7PCjKSHaN1bQzrSIDCAtQ5
QFQGPYIgXE/c91t2Yu3aP8wr3+PfdA3HuteXGl5uQ5og66d2/h7jGnjTJXE4vAKRd1q+NrSJ3t/e
hH8/4ZgNSWNygFDHHJKsokXywId8eqCx9+VY49ZpAFVB1OLMCDUIo9KX4F3zzjkP+LEdbePOhE68
RRHss7JcwDadB3X5LgGlEzmB6o08NgS0h2ftBWl4uT0cx9LbULTABLDKHquijQTNPWQvwIAwvorD
RX683YNjNWwAGgpeh6EqEDwREfIqKHgN/Q/zmMZ7eq6u9q1DAIQQk5xkn75KoqL7lKi4+o3C4D3x
cdf8bP8/OzODWQRLjnMT4l7gQLhyr/nB4rF/MUMzeGcJXAPY/n/WhW6SeAIRHF6apFAXoygEAPD6
2DmRXa1btp1LbxLgNAPRVRfr1xMqmiBvAn3tY7ZmS21qg2SljwqWDKZMyEWWS+B9XldPqp2zyfX9
1n0vA1blaZ0kryCl4X1mgiJaMSS13jlk/zzq/nLK2nxmLEm7aEwMaOQ33bAgH/9JOGoRoQ39Dbws
5pInwYdlHD8sdLyLG3ldIY2VJn56qle+nDbRlqKoH/fFWxzjtXFqS8zIzLsV3yN5wEBlS+SGyD/m
uYKs69+bDYWkk65x86NOHzq+QVFASgOmv3N8Oa7JeLuon23lJJ38uCuD+BWjbZMxPd1Ls+BCqaCZ
0ETjnR7lw7Q+AYS0B1xw3Co2Zo3mPBUTHPtMFbT6zmjxM0/g/RlWzw/euCvZ7lByYTZ4jeWpKciM
oncGtzPXpboECpIQfTS8ZgsQWri+vy119ITbiKNMY6quE4KUBXi5AZkk2e2j1DVY66Rokr5QgJGG
GQAC+lUPvUwQN63yxzr33V1c+dUey7trE1qHhuqIAltKv16XIPyso0meQSSwFyhyNW45AgjcEhXU
OZhL/rjuUPpeLh4EZC63J8lxYtsoN4DOJlV1CwwI4Dx1BfvO117UEN0Z6LfbPbiWwXYBZrr6ZaXR
Q8IHVGMnX5cJbkCVArRd9HQnd+IYh41283DtA9W+QsQYScnyRAHlF3P7I0zCfmemHOOw8W4sGWqK
+iKMA9IQ8tIM4QRh0RwaLlP+PvbFznS5BmIfCjFYiLthmy69CISBaXk/D+ShinOyc+w4dpQNfms6
MqRs2JZ8O7/LHMA9vDL2snyu1i0XQKYrUjN63JZ7zM0FaE//stXy3d5Mrta3/58dmQEEw8s23mRM
ypJBhmoG8Bxs8vLY9W8D33QXz0IvgPzgiTz39/C1ob3Z7UH3XDvIMuWgVijzmDqaAfQcnRCrA5us
NAAmt++Qx727PUOOV56NfeuXNgdxf0OzDfu/NKqE7GL0SEL9XtTe12mXNtA1GMusZRh44Pza+ukU
BLumO8rMx37uX49ml8vasdo2+I3VhSTcGJoFeV7d5b1ez1Br+HR7ohwDsIFvWhEOdZyF/uHDM0X7
Y3sJTy2YAw+yBjKbKa1pkmkpxxVzNCVZDpj4GXH/h7WLu/Ms1D+3x+GapG18z0yCVX2gJ0lpht3F
L2rL1wMxtTNJrsYta954qNaq0TTjw9jdyTT5mah6j7fG1fj2/7Mvb1DL6ulpoBkEG/pTWTRfq8Ox
FVuz07Cx0Z7n0Wyrgh/y8Qz2hnfIFD710/DPYSYwyJ3/exBmHXXdJNhGmrRQFKmX7x3y9cfOIxv+
RhMcpaSIsIFQ73Yimj76+7VOrum3LDgggMkOEUEBVU4EiopXhIWi9uBJbaPeqJlA5L5CnuHESrSu
A4SYECTf46F3HHM27E0X1GtKxWC9kXkPvroFDLugSQPFEnStz/G4e5857mMb/La02st1j0NbS0Yg
AOGRs9YDimEWfSxGYkt2cgZpLqCTQf6R1k9CoorBq+V0bAfZPGkadU3QlMPpUBKgxfNNOCkk3rHk
BJr59+ZHWo7nwdrj7PH88AIV9ycUgbK7YUx3wLGu2bdcayN6kGROa5j1bedjJ0XflrWRD4WZvevt
49O1kSz7XYwOy7JlIUwseWdw/IOoCAxU83cBEGvtkx0ImsPY/oNvAyvAtEIkOkPq75Na4MzVA0AM
t8fgatyyZFlFi5z7AKd0CySBxoMbLheO1NutO9bAhraZCCI6EMLAIudNo3CFVQmoUcRaLy+GadMl
v92NYxA2vA0wa0qJomB36SJz7isQiq5F+vN2464xbKv/7KphXguJeTrTLCmW9CHwyvW96Tl4OaqD
9TbMhreVold+p+cwYyDHOC+gmD4pkuzYgWtytnE9+35RzHWFwBQ4zCAceKf7RmcTXJbbk+NqfPv/
WeNNFBagYtgI0jyhTn/IYqAM//1Y45YFo2p+KZWaMPNMXpuSh6eZHixUYTaSjTVlnuoZ58+SmuBO
aMDMFq8cdnak42iwSdEWVqsezDlhJpTHL3pZ+Atp8PImwKS/R0HYP9O0S0nrWgPLhNkgqJ5QUJvl
QDq9IcmqHvsO4oO3F8Gx/W1MW1r3nYg2DrlWw4IFA09PE8CbNlHhX2534RiADWojyIBDLxPnaDMi
w8gmpJYGEJXvDMDVumW/5dQOfT2rMEt8CLhBB7A8k9b7euzTLQ9aEVoHwUDEFmIxH0wBGtpRHaSK
ZTZybWFD2OZBBW0M1BiewPwZnApUuh47nG32M155gPgYkMPlMWIfnMvlJdl8UFqth9CKzIapBZAn
iZI1x7k2ya8J6ATOkdoNsDpMzMamBbRmxgd3ZSYkeyz9+jEvQHJI2Ds+Vk9pt0eI7dr/Vli8jFM1
5SW2j64xS39IOJO2+VHV3jGVRGbLYKqKBC1crTDjhnxXKzgc4grqRYc26H8QaqCHDSBTEWayNF9M
ubLT/4eD6zAtG4nGU1rwfGZAJY0dPXHR/kj6Zk8c2jHxNgAtmYowHNolwKWORwBhKBiBIll78sx8
TJmC2fgzMqt54CDpQ7klYHznhIB+ERTlv45N/TawZ3cj6DMiE3ZtzU8qnAGck6CFw9m2J0m1HTF/
yafY4DMN6HXd1tOWUJw+BC10KTvxmCOK0iZ7p5u/ebJ/68O6gYnUZIXO+AoR1VkG/Il7Zcx+aD2J
7jfleVid4yivfixtla7vljYsoAnIZJ3E1Vshfehvnce0hyDkGUxES6p3Araubbd97bOJhdJ5VSpv
wMhHUDU1EZQZoS22h0BwtW4ZPI9Rg4uKXj/ryQCxeqh3zwicH3O3bahaGZOKsBRgOKCmnpD+r++K
EK/bQxvOhqrlwUwYXQKAw/GaCvwIKD696uvtxh3maCPVQPidLg2FGzlKY069AV9So8ANKMD+ebnd
hWPmbbwaZQkenOngZwlkJkIeRWeGMoNjB6ENVZNN0UowrSE73iLBwmgXQNMaBdDHPt2ydRTjF0ZH
EhjzTXlzgQLkHeR7y51ds+UM/2KGtiKmRBkvFhKlIxoSHyBOiaf3uhpex0gXjeoUp6BguD0M1yJb
9g6NRrDdTsBcbFB5idrbiwnL8TT0bK8m1rXGlu1uz/5O9uA2DDh8vcUE8lKtu/IArtYt21Vh2/v5
hq8xGohHPx0ucwrJrNuT42rc8rMbcLMEoJrGDlLyHQ8ncld5efniduN/P82j/8DSxrnyohwkg1yg
UHXpxaMCXdUpRIF43ZFgZyP9fQiRzX+Ws9pDnqtHLwGjH2nFylfJMB8DiEQ2Jm3R/gQVb0wQaSaT
/Zn+rhn/uT1Brk/fJu7Zod+MeCTMNSbIFL46k0HSu3VhbGfju1q37Jf3wVopNfoQW+sfBIP2ld/s
ss65Gt/+f/bpai68ZWpwOJAYCOjEgIN+jVFMc3ti/u4HR/9hOVt9ihL5Oc0CEMEJyl6whCCdHPxK
CH3cqIBvd+MahGW4DVyxLqDb0YAyDV2hNLGbx/Jyu3HX7rfslqNmKijSKUUk3H+7+M05EPqNVMn9
fimL6/st602QcwIRaYdpWs0aI8M4gmeuTjvzeGgINqCMlQ0fZoC8Mqng4jX19CaI1+sWUa7rg+xc
kQ0iE/6S516+4CLwiHqjUPy/VWYgRbGzyH8//yMbQlaG8UhavZlBAvbFHq/PU5kHv+acktPtaXL1
YJlxySCcXk4hCgi9dgC0E2FfH4D9eTmGGYhsAjOJUlrEuVp0QHV04il7kP6UBSVigkm4x4zn2Ez/
ITLrBoBNBKKmJE3Dcz+VP/uY7eki//22j/5DYVZD4ikZ4QbRNnpJouKeQ/n0LCXgUFq+GqvoW7sU
O7Fl13JYVh2AtUn3Yc+yMk46HzVLQS9CEF5FQdlmSE91/U4owNWRZeFBAolMj+AMFPPysYw0e5mi
4qEtvb0L1LUktn3rTq59jHUXXZl+SSJZfEZx0V4UwNG6DRYLprpKpwCtL3MpTyLtpvM+MsExNzZU
TAjTGu51QAVz4BJLBGwvjR/V5zo9WEcR2XgxrYsVygzQJQN8ypwTL/VPAZAbl9tG7Zody6jzZkSh
4GRgc0NVvpOqSl9GGnnT2607LgcbEdYQOqpcQS2BkOhVgsdtUk7vt2z7YTOwOc2SYfUwAo5YA6L9
IBaC8pMCVUgNuqSdKXII60ax5VqXxWqUNkWUBVA6N6n3Va9xxjoA97bjKfXPVRQ9Vit9ORYAQXSi
3enYtTaWhefL6IlO4kg3ILyHlh5QnUVX/ry9NK7GLavOe+p5dRPhPtpe4qWBsjoQvMeYPaLYMulJ
B0D8r1t4JmFIf01J472a2r46eZtrfHsEDtuzwV9l2ik/0igBqivypNKhOuVd+2II2mNZ1MjGfpnK
UyPKj8FZVdTNOTe1PkG4t7m//fkO58/mOpMKmWxgy2hmfH3mC3gE1bSVaATvPIJX1f616lhpG/mV
z2qVZdt3VwH+5HtSoJo1nsFXdXsYrlXY/n/mIQNiZIbI62EcYu3VVXpB8UTUwMqHWhdqj8HaNYbt
/2e96GROG5avIL8EC8bDwtJhhdxtw/cgsq72LROXRTJJZCFxDK5Le7fApRHlLmrB1bhlxxL13mDO
gf8dDBo5wiB+Z9bdqhvHEWsjvxaUBeZBUXdXTcPPuVzHtz1iuxCLaU4FSffyPK5VtuwZzGNhM5IS
EPa0eNQlkuQBgDteRPb0jhxzZIO+FNNxO+QKmXIV/VLt9CVQ015wzTFFNuar7Cs1qIlH0FLSd7xj
DzqUD7CzQhyDvUQ25MtDjGcGc7ifRWDwPJsQ1kXr8pg+dmRrYzJPgoivADdFEkJzaGGlOtVl9Ou2
/TqOIZvprGwHhfuthvOFLO0PLK9/TnzkGqATSN6CF655PYCcZ+fIdvjHNutZziEw5G8ePltFloPT
+Y9Plqwm0z4I6aOiBXP/nhKkY8/aWLBGTksVlvAMmhF8TM0MXh4zp29qlAXvRH5cc2cZNlvJCO11
011BlfVDaHGHxPGLRNQ/tkKIsDzGrB/ZeDDQLzGVBghrK4q7dCs3bvyB74zBZXiWZSdrG6Y9ENkZ
BWz+njcm+BHXu7QqjtZtPFhQeF3tkc0/NkjBGYrkWLPQeGc7uVrfttmzWwG6FYEMowL16dEy33Ea
snOl1w+3DcPV+LbozxrnPALzeIokVl+xXyZCVXoagRPzduOOvWmjv+SUQBNthvdFPBHdyxqBw7IQ
5jEt5mqnC8epZ2PAZCGGTYADAB7dB+krksgWnM6q71AleZohkkHLc+dH9Jh+MmA7/54v1rZBwRq8
fXEryyvB3XNKJsBSQYt2DKgd2fRnBlCqSbUCqDy6gru19tL3I3SIj1kCtay5K2UwdoUOsm4k02kp
AdzNp2SvJtu14pa/zbg/osAeQaZmXNlLTFV8oj6YpCrENy7HNpVlygvKaueGIMQEMM9WEx/Ki55B
Hl1Ts/dcdIzCRoXFayX6ekn8bEqX9+Dpe8tq8yRD+vX2CBw2Z6PBeKm93iC/k5Fare+AieFvazm3
d8datyyatiMn3VaHB/Zrcc4TJB91cpCRILKRYDICtN/LcUsLqSa8Fhp+N29X9bFv3xbk2WnU+1tt
tawQWSqa8aRXbM4uwB663bprWS3bhY5i7SmF5ILxke7u4X9dKDHjpRO7gBhXF5aHLcqk8MoCRWjY
nN8UAes1Wdb15IXpHtzJtXks+wVbdKtBeNNdZQV1BSGB2YrDce+F4Pp+y35lvsY95Jk31wVhGFqo
rzwFM80WCru9Btsu/G+mMLKVMvshivQAMv+sHzqUbcxRuJwCU4sWGgi0+ZUwlrxc2XqsBCyywWEQ
iFFIqWJD5T00gQKFXFsJvZiTvx0bt0fkmDIbHIa8fsCCBCPqaK4eENn6RWcuMrHtrNs9OJbcZj0T
o4gkEXAABNTKz40AuWA0Q7Xnduuu799u1mc2J1i7lLNC5K1fcKOBfzFCDKN8m26BgNs9uL5/6/lZ
D9BCmGc6wT1q+pW/4AygAlQV7KUMHR6AjRLTcz4GOYO3XRZc3CUpk5+Y5v2pKEb/2hkwXh0bhWXa
3VYMoeBQZLWJ0kzF5iPEW+jBxm2rHljeD/4W36v0P7Jop/Nc7NbiuubfMuoFVb0z5ArwMg8jfhYV
Wo/K9thlZoPD+LwsUVMgtIqFqM+BJuY8IXh4e84de/M/4LBpiFAtuH35imKvIIaOZLyY8IXHu+WY
P2RDxBq6xN5Y4tlhygp5BaBJ7wYxdDvr6jjubIwYWYqYLBXencZP7zf8H8TdofI9jA8ilsF5XZKf
t2fKscY2UkyM4SgW6GNfeYVg9KVnZqpfd7JdvYMdbEv0zIipCZpuAEFZ1td1CDAmL+86cpD/NbKx
YgFBJZM/JPJKe/nDRND2DhkEvY7NjWW5ZB78Fc8B4EhFaM5bLdaf2OOxxi3LLUfBQRUN6EvT6H+U
Dz7FeYqSy7HGLcs144AKlM4AeFxX9RlEQ1/rudxzh1x703KkTQv0Okic4cqBgxzekDg1iPYvKQeY
cQ1fzWW3AwBw7E0b9sUghzMPHh4FrPf8qwqq6T5m4fdDU2TDvmTnz0sIdOHVjD65MwlL7z3jTYdq
EyIb8SXSBmKCYG/LSDfTk1Yo7m69fg/76ri6bMhXDsESD7UJ+e8yMm/o2vxQffsOlDufhrx9d2x6
LLM1oN2MqBrz36wtf5pu/DLqXSFB17pu/z87EgSTYRJUxf/uFQ1u3NfDXJQHd41ltSxJSu4jrJIh
LVWcaApxQgSGHm9Pi2vmLatN0mChuYdPZ17yLpBAOBqZ3NcSROYjwqa3O9nm+C++rk1QFjBZrE0w
d9c+h9AiCzp+xwcjzkMPku7bXbiWwLLhfMg5mK2FvCYVSsdPJIzx5IiHg/x51EZ90byQzCcy/d2I
dTmJAaaLunTEuBLenm8P4e/HEDjn/r2LmjUC58o0dAim8G8qYi+UX7xlsno05ZTNM7ne7ubvM0Vt
7BfSBzPDhpVX7VXqlEBtOeimY9hNautdiqZq/bhJwVgfdRPEU5fvxkelxbEvt024VgEfqhjRpjS6
k11SXcJ5V+nr73uU2tRiTRy14UAHNM7q8Ktiw6xPMhpC720LbZBux9z+HhGnNgSsLGk6IM3YXVVr
MuKbS0nI1YTRg/ZYNuvpzYx00bHZsiyb1kNYBJH3v3VGTVOOFFHNvW/HmrduZGm4xDtgTH9L+NEn
4MjBMb5GO76oazEsa2b5WNMp2bIUqPx6KEf5irYEVd7TLgmEowcbBIZaAjm0HawA1P3jafGRbKeh
SV7XpGfvb8+Qw55tCBgFApUiUdRdm0klZ7ih7YXnjf6qfbBX0iSXp6pu82MUMjTZvuLZHcS4yjte
bK/XEL01DGVlg+Y7i+2aLetpTKC0HC61n/zuyz4/CVqWd0sIVp/JO2p/NhpMID6uyNB0V5TImYxP
KK7RG3tMRKNjiDZqY8FMYepmBuH7FTf/xF4LxUMPBDKA3z90i9LlzjGV/vW2ozYqjPNGFHrt22u+
QFOuSIDIk1OnMhlE6hElIIAb9tNLraPqDiz9/Y6X4Foiy9z7aJX/l3phXQhmsAnitjwAe28F7eed
gTluDlvzkocp8EKIgF2XyCMviD+H18KI7La1uL7fMvkel4YQBe+u5cD4OU9T+QiNivC8loXcOVUc
BmlDw/CaigPQgONtBbieNPoLvARz2W5XYKCGi78hbm4PxjFTNk4sj4wM1wRe1dJx0GIxMMHINdgT
M3ZcIjZELNeNbiI1tFee+r+lt3xXtXjSfv9iYPRVUfhvB1Cw3R6IY1VsLrGcQ0GHEFhlPoHBtJxz
8nISc//BOwq7gTbTvw+uZpxlGk9jezVNHxUXpKTD8W4d42AvjeQaw7ZIz05GMg3/c3G5H9bXfjJB
5s/TG+g9qMfbs+TaWJaHnlDRzmEvScapeZ+E/HMziMdNTSABR8sEVptj3VgmrtYVxsdSeRXLuLzk
hr6E6qN3Mh1CNQUxS1aEYq+QxTVp1vXOUEu8ygWHGIciUBOAErcD7WncwWBuD8ZlIpa952ANmbtg
Ihud+TXIvR8hKQ46ijZUDHEmSCdK0143Cte3vFb0Y1egvOSYddtAMZkXU6KjDpUxOQ6rHyWX9frA
1VjH19tz45h8GyuWLAMUoycsdO/hHcaK5F1ZxsOlQIxxZwh/f/ZRGyQGBACv2xiu9AZjYGUNtCy5
Ur/+0eJYvD0IVxfb4J6ZHfN0ZGYUI+BArx+DnFwbqe9kTR+3jXSsC8uyaTolYl1jkkkJSgw1ivqU
Y89+AQ1lfkl7Uh+qGaM2Y1g5rJC873Hx8ZRH954Eh6Ln7UK6XKttmTULxxWAaKQcgEETFz7hvtbR
PN8XrN9jM3YYm40a6/NwTCUgAdcFSYEcRP/XStb82B1hC2UGBeQHedm0V6E6+c+SxCzTicmvoeRi
57Bw7CUbLgZmgBLq7FF7pVJe85W8TVBxMkz0ZUGPxSiojRpjQ4cqEAQPruUIvZ5lBGUIn/L1Sziq
4un2dnWsgg0bwzsJHPagR76KqeMZkX3+FpX9xyIg1IaNST+VIJ4r4d028mvOwQwzyD0aNdeXW7bc
8D5t8JBH2wyZhyoE5rmTw97Uu1rf/n92UtAh12OKpOe1ibQyLxZwrLRn0cT8GAcZtaFhZJLzOIGB
6Tfzu1me+raHs1/Nu/SdjvvfpgejUN5MIOnZXpsgvpNDXv9fjItsMS4W5+wk+nXnKHJZgnUvL4sq
0qhBnGstHuqyuiQhxDnChXxry/jzsW1q3cyBF0wtKSANK8YSWcqAo/zH65ncA4s7hmCDxPpOMVVN
G/t9gEoNzFf1SRbqU6CWM4i39kgJHE6yzR0mQBNflqDPuSYdhOiMKmrExL1XTVwP54Dr5aJF/I4x
/vP2pLkGtW2NZ3uY63KNjOc116gvm/Pc5WdRgDcG4RzAELHddjwDVzfb/8+6EQC2xrkgzdXQ/JwX
5kNSUfDvrteV7+kourqwbF0L3c/cb+WVLcl8NXo+Cx2RSz2k+tSzYro7NmGW0SucqyqG9ueVa6Dh
OCik86B/jSfsW2835u8aiuWXLyZViwetr4wm/FsfBmcmBBA1oISKlXi6PY7te/8b24Z22L9XZEG4
hYCXS17lwj/nCpAEf6z3yIlcjVvWDuJ2ALsDBQcnXdV54SC+7srdeIirdcvQm3gNhiTBfbQJoUGj
pLxr04N1utSGjkHwIgI5I+KpLAClHksQypEl3ztDHCeujRwDD3ixruAeBBTXvF8GOV229/z2lE9V
7l/2wbgO58xWzFyndS4moGSzlQef5eh97eeJnwzSzDueuGMRbBwZ7XrQHI7YPxtPb6A2RqXK36uj
cH29Zcs5oIDQRQdFu/a66RKMqv1SciiQpVA83LmQXN+//f/sRDKViiFHDGaZRRRNjpCmV7FTP+gq
yQ4ZmC2YKbowjVE/jpdoEwKJQ5aY09NASHEs+UhtfjGSxx4imtDGSPBazNgMuIkEmh/lwfmnqN5j
cHUthWXKTM4JrboUwBauf6keVTmJmt5HGsq+t+fJ1YFlzVuSULAIVMkJ37hdiHot4Ohcasix7mxV
Rw82hkzSQAvBx+bKQNB7JmDU+pps6tBlxOme1qRjO9kgstYDfb1p8NSaQYcUvRjStStPdVqZYwAj
amPIoFSRx4WpQsBcFhBMcxDVzzE7RoxNA+t+Bp0C4Yk/cpCjFXN5acBRhMIlvEtvr7Frdix79toC
YlJj44O4hNPPPlCz58DzjzF+UBtAJod0CdXgkwJEJc1wKtggsxDqEnfHPt6+jVU1BlxtM+9XQw8P
ppnu16nZ9Sgcd4JNMwZG9TIMptXLwIB0NXBgtlrNhVTZDJqC6CC9Ag0sQzZm8tvBB1ZBj7AzaG9M
53VjAjk2SZYVe2LWzA/j+goM5aXNm0yE606GwLF5bAyZlk1I/AFN4zI4BaK9zrthYlfTmxP+7BII
2jVv2gS3JB/9d2yBdF2s0oOPfxs6lix1nMc1YJJKy+sggvsZokmn3GsuUbUL4XCcbTZsjPYQ5zU0
WjNIV8iTGWCyjAMfG6piz2dxdWEZb5K3IwmNWrMinvqntcnNR54WnyAb6R3bPDZ4jDBSALPckKys
x3/U7MnTnxLlQzvzjwzIszWOKADRokFOYy0CAe2lTV+jJ3tukMNV/8Nr9qx1De67msPLzTjoDc4b
/ipfQFotq+JtjLLr20NwdWKZLg1xuI0U7jTISpEjRdhz8+jYdkjPwUF8hU0clvigy1g4FoH0kJNR
Ii/OcXuQ6pnaELKklH0Ugt0F9e8KOO4VZe/TYN7fnh+HGdsQslxw7hUJAtu8XDxAQyAx2i67kHpX
69YTWYO0J+orgk8f0ndiBk9mZMpjJOrURpAh9tvXoywBDe9KcSlLqa5FGO0hBB0bh1imu4RLHvE6
DjPo6r7ifH3Z+6jqDaaPh68VmzmMb/JAVJR46mGKTmJCEqyCLPlO3MBx9hDr7hWsageyIkMFYklx
7qF2dB5j8RgjzbDjfrpWN7CugKVp2axzsOok0aMskL6f+oPEueAu+nfjSUJRB2O2h7xOfy4huCV9
sUt97fpy68plndDdysDcxXrk69UAutCuBLnEEZsKbeBYE1ZzVZQbImqr5t0O5tyTyaFJD23ImAgp
qWvg5TO++v2HEpWcbxnYOA9+umWwBOCqOipRJS+RQn259EjJzwA27GTj/74lQxsqZsqEQEwBxMvS
Q+nOMkr/Ovog1FhrcJ0dm3vbbEmSACo8kGyj/JU1sCpwrcyOSf1924Q2YCyPZD3TAWeCAS3+23AW
yzmMxF5SxdW6ZbCqHBJ4N0BTV0E9n9dYZ3oCZ8exebFsFf63gqwhSh97QcXLHnrD/QmnTn9MLTy0
1SYJUHoiWtcNrTqw6vuWDW/iuf58++tdG8ey157WFEUQkDj9Y1HUA1mrDkE5jtfLXimTY/ZtdJjq
RpQaEVxVxHgVHhFVWxcnXCz0GJQmtLFhieFLRH2QKwpBvjciru6i/iD3WGhDwTRoxvuBbV8/Vvm9
yAE1XPVeKsgx+8l2RT5z1Gg40wL5DjD4L6DOaJKZfFwL450QTKx3LGs7X/4bUgWF67+7CCAsqzyG
CgteAVrIVhBGo9C+RKqPje0r4MN23J2/3+qhjQdbuWCpikqUTBfB4zo3l0X2r/OCIM27V7fgmi3L
jKEWxJgYoHeQ6PK+R+Ky0+1l9faCGa7mLUOmVRG03nZ1oYYhfSgb8JgC5ymfIrMLBHGZgnX19g0U
9tYUlctMJ8H7xeTL76hc9ioiXEtt2XK5dqTo8OCFOLJ6Xaokk7y7lE31uKzDKdR7wnGOQdjIL9Ey
JLVCD/6bBrWSDMh6WteDb/bQRnslbdhCeQIyNaIrvO88SAd+mijeR7fPO9fHb3P3zOKQL2tnMMei
9iVlTwmyWndFPsX3txt32IAN8AJF0AKApU+z2F/fUi2e+rx9mXTRCxOFn2534dikNsAL9aarDBtE
PnlHKeTVw1ZVLylw3PFlqBrR7RQZuKZp+//ZNJloDNYcattZQMufkKNsTi0C37eH4Joly4wTMvgR
L1B+tG1TQja+gwlAW/YuXPfwUK5ZskxZ+j7omocA7FOKV2+CsPQ/9ckQ3FViqvcIs13DsGw56E3V
QEEdRPyxeQ8OeIWo+jaKTZPz9kS5FsGyZ1qyfk00ZGSSulmB+JnTD0Wdx8coukIb2FUOPQj98gKH
UdU/mDb+Ga3tsV1qg7qA9x/yCnJZWRDLrzKGlSUlgvTpDI6/23PjWGEb1UX7SsYpx3WTL90DG/yr
EfSVmpIdS3ZMvQ3pWtfemyR4OrKhSA1KF/C+zqe02nlpOA5qtg3qmXXxqVWNKcGjiVm56qJ7CBa8
rpu0fdhO6Wkcup1ZcuxRtg3vWUe6qLSJF5gx972PeSvZ9yZGXglFeJCcgkDd3e3FcM2WZdE6D2I9
QsU6K6Pwc9MVP73qWBQlZJYlg2t/osEY4VIm4J2gtK1OsV/uYRtdC2HZ8Og3pTCbGk6fll/TWbw1
65NIk9c6r/QGZt95nbmWwTJkBjn3ckapXybq5jrX8a8QRUljXvwcm72MmGMkNqiLMzjUwTYS+EMP
eERkIDb7uVEhdw27VEd9JBvY1dSJmaYYdGBmYMW57yFSntSMg3kqLI5tJhvYNYOsS5YM8kcdXda7
XPOfTSyK7PZOdRwbNq4ryIGZhOIXxN3a+I0wyc9gqbI0VU+3m3cYgk0IZsg0FkmIYwMJ9OKkOXBv
s7cLhHetsWXN4MT1g9WrscY1+RqVatutDByqJ9bLtykCXbcH4Zojy5o7OEVpDM6srCrqD2BuBNYA
LkxSkM+32/fDPwn/vzxKbIxXL8qGRgo6BCf4kvGPxm+YAI+GSUymqqV+x0jjPSakiQcI8GlElJlc
wF5txnH+5mtCPo5xH+B3wlD3EYTzhNq7BFwKwEqm7YiscN1kdAAaMO8gGadoUjRnE3X6N2lTf0LF
p0c/La2SDyVoC9qTKVBfl3c9e9lPObh5UG+S3kkfr4BeMHVPa0j1iQmsfecYEI8vYd1F71gSktPg
zalAeljrB5kK8iUISnm/ZVxfQFae9leRRubjkHbBm6Sn3c8WI/YuEJMqzAng8yp8z4MkzDPcl3l4
oRGf+h8qbTX/lQQtQt0c6l8LsmJVWV+UGGMFxVLQmt5xNunrAA6SxzVsu6cmQI0s+LbAA9C28ytd
Jv4/TLTjkyS1yDhEkcNTP7bVmUBBBNkqPimIe8Zy7E6q61BRY7oFtId88gESDGKEjUi3IGRKi7H6
omutP/CgAUk5/X+cfdtynLra7RNRJYQQ4hbottvnOD7EvqFiJxEgzkKAePo9mP9NFjvtrupaVavm
xZw0FvrO4xtjUiLmJXhWIpUvSx5pN3RkJOiYJmrm4x1YAuQCIrcSpHe8omy5Fz3D+TpQm5xi5av5
SYJS4DNTApSdqk2bDrjQAhJkGt7xBbLXmA+l1cR/ijpcrrnDaPoOEe9e3dKMldeoWkd/JyccbSwH
5l2BKMu7yklGE7Cxsh/EtbTbgzRLP1kPmg5JWS/9cFWRpTzkXg/IUqjkdUNbZhI+5NMYgWEXQExZ
6UztJOYY5SP+vdSJ+MSr9Jr7urh0itH2EQFc6AUSC5hsWIbgjRp0rljsOrb2X3qvkzQC0mvAuXKs
pnWsqmwUTmEO45F99z0tUdtHuhFLFQk3gAiB01LIyLtze9tYIy5yVwcyGuYJOhq688NvVdEgYyJq
wFeqmWRFrFI3tY+5baZHa/Bitgvy5ZLiGLtb0aDei+mcgwUQTJkGy/YBNjx3JLfyVwMmmYMKaHpv
BUj39mWP/8VtPoIfxzASXBLqLF6EU+0SXTSGJmSYB/dQj5qOO7Ww4tOB8IyMqG7xkgDHuj8JS9mz
hGn2EQjHvauSh8V8OQtKyXelPc/bGVw+viMjVewgliH3dugGT/c5Ly0Gjp4oXwGLDIrL0Fj2Aww+
86X2e/kLy4+8faQo0R4B95t0pMvSkM8GnLs64eBjxYLh4mB5Tnj4xw40CbFou/5Gu7hd1cKc2yxw
m99WN+Z9Sfvypsh6cTFxD+/fS+pd0AEHFPXF0HyDo8v865BhbSZa2qG+GryK/RLdKh/bM3Fta4FN
prpt0lh2AyaMRV8+SDnyj0HxXF65+eheGFkZk0zdUHrx2EwohFNbIhCrZbZLFOpQ/HGWrjQJm0AS
8a0kPb6Oh//oGtpU9A7OABAiSscDmUV9YEuj9+gLeUkqsiy9mMAyHdF+hVHn7lh9r/TkR7lQaRux
zAz8qm106T7k/dCrJZIt3ECeoHPa53ctw+Litewa86cqqIMLBNa8LKlABiMjb5DjvasGm2OPUtnl
ANZhDcDOFE79hbQVdkPTjqurnA84La8BD3jSKLEqDxf58Nh1hNs49+vhRfpD8JgWQj1jgSCoP1qh
cPcBepDiArQq3eXcLCIv4sy63RIDaVTcepNaLjJaWAlpMQotpdhCQvy3xsbwB8Wy2oPpnPChgmE/
iszHKSpnvX5TMao/aQMXS4iXyX0qwecYpbhLTxz6Px9G2+Jihpu8TCETnmCq6skXk1OvuFiXwf2k
CqiT3qbwa0+Lt96ZNu1rL8omWyyHHniT+YIV/Qr2UdDESjTntEsyEMJ1kGYgqI4cU5P5t8on736y
0ALa0zq0wYUcxXgnpD89oQcGokAIpw33XpbyHOTQZTFGwhe1TRqCy0F81wnjiir6nSMWjVE+UN1H
NSRPbkJgBw98aYZ3Q/Jqjwqz6ZPQl5pG6cTK1xq42HY3tdTrYnQyHOc5Dwtt7r3BrUXUoC1GYlL1
/Q2Wv4YwAfPlMN2mUvu3wJSJZ4tt+zeDuHcRQM8qZjxodcTauXyYwN93yzjTj44/ApqqgFl+UiCF
vOBT3r3xouffELqmhFrXgTDOIuendC78POJBRcZEOZ7HLmcG+eK7SWIDo4iEKcjyRLGUyzs4o3T9
KQkik0/GHUTPwM6Ux6RMfbyIFd49KnOnAjt74zxSXqbkoJ1gGhSgCXVX7gXka1twz3mIhKCIc7Nb
LkFBV5WEkp0pHAFfmgfjrXI9dELoODf6sg37stmjg5e9aumXtbnEvrjN39jIQPlfVpitHYwY2+Cx
DVrWR0piWE5STM4jmvkdrAbA1ueadfQOaLzyAWJf7NlMOIddnWfu/GH9kF5P/WTLOOyC1kxgDe6G
6k3i9rjPnSvwVkCz8t9o+/W/nRSWTaD29EtQ25SRh0nZDqkLlOMkkqtrbGn2+GR0zBJGnfEOuoI2
iBpSVO4dmCfd8BpUcz4FX5GCmmwqR+fRFsbvrntlOSgOnPwHsObG37UQTfrFQ1v/CLOiCyNNVW7j
AFWaBXqH02vhzM4bJLdhjhU3fn8t2h4vz+nY3AwdMb9aWVka+6QtVIxUaiFxSuAOS+5X903jdNBL
dywFT5xgA3wwwpob49ynNAahsvc4LTOCEW985Scp0/ynHRvzPdC4c5jlA902TbI4OIhth6lh+ifI
25CQTCk4CIq0IkPcgr0h4W1lwiQLQr5vw64kUeGlQw1qRpBYY10C0TMMM4RqGRLvAK6l6jtz+xog
otxwiI+iVHFoJCsJAtIUTgQpZKpvKx56j6Cobv5YCWfhzY0z7/kwc329WIiG2RyBKJo8qWW0BJBo
gmIK5e8g/u7aazaW+G6TERaAPTunAbZCaMkJj6EP12XAcRBEsGg2OU4dLkTVt3BJkH+PsK5OSOLk
Tgga97CEI7/VgGgMiRdofFI3yNR8N4ZclrsBr7gkC6m5+F66eXc1zf34DRDZhSQL5gL6godcv6hl
ZG3UwIFDkhdK1Tvlj66Kw7At4mbEer9bO+m7r5bqbmF5eYPxTh5PFQfQsyAOs5H0Cp3HvAN7zqUV
VjQRJs5DEY1onmWxwqmqqNSzR5Na1Gm562nY0UMdMHGYh9m+BWVrXxu/cHkiC9MlEsGRZVFayL5M
uqzu9jg5rAiETThfc3hIJ+azRQreoX95T7McflIh41Q7U2LHmo2SI7hl8zU1nn1Lw7r81QJu/qD1
VF9BkIPczNgBvupAUJjFcKLFrejL8iF0Jk/vQrJ0XjIi83yY0jLDEkep4cBHf7JzXHu2eZc5D7M4
BAlXGY9mzrK4ph6cJukZDiMoi7aK8s6Rb9ClbJwLAiwmi0Q1yuchc7NHXqTqWwBvayAPs6AFR1DD
LHHaMjkm1hXFDqLPbRvrVKQ/QQFi3kC9Vv4UpGnvutQghMqOwLHoEni6/WBp+YpkfPnZYcMuiHPX
QaJoEMivsNvn402IA5J2TtaLJJy+6u7FDIa+aPS77BtVWf5QYF15xCqMRiiAlIKoY+atTeActY9/
WdsABBXgN8ckr0aS+d7NBf/J6n569lNQhanOmX9S5oe/qlzwPfeafN+JDLlxtjTPk7E8cgILqttJ
hG95FqhvKaoTEASH05OWAKPjmggZD63hJGbOgrPG05Cg23CAhahqfslLEJA29Th/oKDxDOozhZKi
Yk76Cq4+9ycd+Rxecg8ZcJx2RY6sRrcYDBoyYCOQFbT4zFZWs6Yd7KFQE0Ei2gINndpxvJJ+M+05
Z8OrmBv/xbQoA5WenGuG2u3S7YrqTviy+C4BY7FJL7oxzpHYfp8opuOGA75t61EegLAQgLcM/m2Q
A8sRW+DRr3TVAKnZYCsr78G7TNiUJvlcLxChbSGc10NzcU6gDOy+ZGh/RKgcpttsokse9x7atA2G
Lk/t4o4HQeHw1qFYwsWA/1x7BKSXaGrQO4u1RxsJkAo/MFPBy0ykXS7SidJpZ2qt7wRWRYo9+geY
x5IwaGPjhf031QUwer9dqlsiDA69kSW5VHU3v6RVwQ9d2PsJtuTZ4+KE422nhuamo013haxFxflY
Lt96UYACde7Uu9uT9CI1FKedBrQ75Clrks7U5pWsuVHqoqqSnASPrK3VJ7dDFcYgP+wOvjvyq6Zr
6qse4p6vFN/0durEco3RZXpvOCt2g4YbqhuAP2Rbg7sMhxCRXJo3iqxpjnLT6hmxLl3KHSO2fMPU
nBZJD8VJmhQ6y+MGAKQr6NrUt2g44boZS0Inqmr4h8ZHUQuWqPklTEFYiaWtEuc3q9VBe9q4aN5B
67tSBb9wyVQGUd3WMMecE/BzhtmD7FIRoRFd7YGZEAcLDVoIVynQ/EouUeKnVAiOsgr8oZd2oOOP
LujMLwD/NVJwWaU71eKOMYuwkwgStLcpxmEPneDvtJFQKQ7KVF6apqlQRs+Bdw/rBAUgpahZqrbS
3yQfyhtEZO+GW388DDCf7yOTcM9oyGdekrc+UEUsBKajjyrH93SC+IAF4AuUS8SJrMBOIonKjOTe
k8qs00GXoiD5Ze12vH4fmJvmF9JxtAILSzsFwQHlL6oNDumvORGzJD8UepwHnUIaJ+I+LT4o0TVC
2jK6j4ObkjkCcvbGkj7Uz7nscFORZ0Gm3UBLRXwnWOd0UCx3iIWsqYapitDKYHARS1q+VrM3l3/M
5CqddKRBfbcWQ0VEDZZyL7GdKPQV9jZhbCHpZ5YUGXZM0CkT+FBdDVbyq7RxUatgrdZNf6ctVf6F
CaqMx6LnQX/pLXXRJE5jvPpKKpleArGNmJu1VQ4NwbFds0kfubbWxGTfFTJRlKVlLVX+3XGHLAc5
9ZRieRE0vWO2A0Ojwh0dUHhENpty78V34ALAj4PYiHIUcIUmSHFMqc0K/lDRAakXXK/xr7DY7Gq4
aM+fEuU79BtrVMB/QvIWZTM2mjVyLtqgLrpe8tqRD8guwoAjgLrN8zgqqG8oPgf6inIauAfdYMUn
Eqo2TQLx38m55RDTRL8K8hfhRU9JH1xOwMIHVyxfevEMjaTVV2aSAqgEBgsIBZcI7ZAlxgmkMzLi
fYpbUYIZPZhwdm6F0hN8YVOws22o6leVp017G4p+eiT1mpxDjrylF6uj6y51NkzOXjhWyWSyyn7P
Fw9pP6eMNzu+QHsFz/LK/IIhZ+kxYhahk9Qhrnfk1Vn5aAekOG+0xA7wQ9X79U8aFjCHBnl7BqZE
U2T7ig8BQZoB93lXsQpE5LNbT2iXDpzeqqAtx1eYU5XtKk14cQk7QxpsdQ3QSB7yUV3UU8MfbDsu
aYRsY3hJwbSJjIVUa72RN3W6c/gAVrEITIcD9AchwCnnNLL+RC8ZRh86qSo1Tu8uvsoYU8DzP+mS
Ve5PD6uG7JpVXgacaepRDLKcwzKixDvoiWGibntUqFy4GYHmoKpoVGvmIOkfxEVDxZQgz5zJL1MN
QbOTlYDbSEfNy7gAoeAcDT26ACAwGUSN1XSsckEVCTpMMR9XaTtTtC9s0OhPCR+OWZh+ah5tTsRT
GrYizlFgX5A0J5d5o/hBFRMWOioj0SlKU96Pu3IEas1NnTLbFXMtf2moywD5m8+zCK+6BdJXpsZC
HaoMWKAAAzASPmNVrEcS3vhhC8tb7012SAfgr2CLanB30wJviOC4oOlAQXn8JPtm+TURKl8CBj5i
gGfNjUcA1xpE7n4rCKQer0w96zsjA/8u5aYfYzu6s0xIHlYXAbJSLxKe78WsRmwD8XeKlpDyBxWX
AZTSswIqqTnkj6q+uDZIvcsL4RJ4UT2jb4g6pbpVoZpDcHm3Jt9pH0mphtfOQRCfZg+odf07ACbF
QQbNJ9wGqgFXOA2qr173MVYkXVRj3EmTngQ8jSr0YNF3NLB8ymb/NicFWgxuJ3ZkJvM7Gf3iZzqj
n4q9QX6zQB462xdBSmK9+Kgkq7KDLAolzWe29OTGnWtnufTQq/4UrUDpBGD3TVmOdh+yAEKevWEl
rID6rIyIg2L2mlmTXeSGypi7hYfeI0g8RNgsDwzaOn2Sjil6LboU/Q9SDWzXlRmH1hHIzp6zAU1L
dEwD/5lpeFYrRoJhIh2vGqdGq1eQzlwPFg0A0ZUjyBbWDAR4fL2f0dW4RBBv74auCKEYOA7Otc4k
EB1zUKJGk/AHT3WLbxyiu7mDNxq/pXDl/CIbsAQFsiWzniSCstMGWKEZoMqrBbpP0bRIr7uwVRb+
oukSPoi+Lh/ZxFDScnQf+74qfqQLd99NW6PARzsfdTLin71CvwLjeWl7NDw6v0NNjsWNae+OOgBj
ODCBKRuQJ6AeeWl5vdTIFdLGiZBoTPewcXnvNG37lGN7635ic5phW8iT04crZUhjD9nK8wAdilvK
gvRVYGAZ86kk0HrUBAOElKVYm4Xqd+xVtFwivfbXVQ5yv9gMHtyv8RwWMciWRDMmkN8C36oa+4WV
3yKWSWTa3tCAgcxo5aQ7SAfjTnehm5eRWxb0HQs72asRQS+xZYQhWgSGLrtjasouAr+pqqRejCui
kaL1vVO2IFU0YgjTouulfVAWoosZV2ZRNFlAM9js/EAV9qaai96Je8wG+oS0jlvuMUSZv3OiAqip
jHZSTwq27Rw6C8YKdJFI+DL5aqxe8rQP1Vvu1M5euW2PxlmpqjtdSv7gANWQTGWOun/w7HAPThYR
O73frJ9Jqc85Z7iqhtpdZvOySbIQNQQov9TemKVeV9hc8UyHiU+xQTsMTWYTehz1e5t9g69swEg0
L4bs0oE29jJFPrcgjPcj/K23oJJWu5bawH/ytSu7A4J8bg71kHf12p2eUziNkT0Ptert3gF5uYgL
2uJdMeBBJwaUifDtdci8e+miYaNT7FyZLhDVrhcSNtEM+D9Q1kHcoepRf8OS1vYRVIK6K7n0S/FH
lwvo2FoxoRJGY87VP4UZ9E8SSnNtvaJ707RFsK1ai3rZbwvzamZfo+IZzK9qZvNnnqblnV7QxJ1n
JIxI2InCX+CQuFnQSJpdbEU6VoTkPiPO4N2gLZnfdQ1dvZADERNZI2C5BP+kmko/9HbCTQxc/p4K
F7G+mPLwVwZ8HVjQvOJ2KtaUwmPVs6ORd0bdaMQ17i0kOAQ0eJG0UvunLtFviNFrxTgGkad5h8NH
XtP5pnxyJEJOgmrLeQSPH3p3/aQxa/KbztxoSKKK2BqDTkuTAvTbKQelTqMa8mhk0T7WU1388FhP
72gLmdO41I77PYPzaJ+gjVQP0YDEzVxmxRC8DXIg6Oijt1DonS09+w14cTSZK+GTw6oj/pI6vvuO
4d/yOJlQ76pONioZkHx4l3WFpmPWTbxEm7AewNQwDx4ZDiH0LnI/6RYbvEFQDXENYp7Qn80LOnbI
oz2BE0IFmNByyJHYY2urv2aSGhACWYwi2DyhklI5LaZLW3kIDS08YmTqVuFVHbZcO2EfsASdKcdG
vQ9NcHCZFH/AFSFfsEoLOrJc6QIIKSRfbz1BUI0zRrsbGaCKvbRZVVxWDLKQ6Bj5BwyGWH0AdWt1
b4rRq/aZ0+fFzglqMV5gIILqqAXF4SkRyWOz3A3AoZoy44IK2AN6FXOEJm3ExeD1t2VQdicm6sdG
3htsA8XpCREAoEFquiAMgPutJefRwHtbdguTF+66l8n3xFiUIkic3J79/noMfeTFt5wWi6rlRNzW
33s++YDcwu8p0O4JgM+RY2frBP8v3I1UXop+A8ZIzNgLyOO90q6UkY9AdWJGfwRRstVAUl0fwJMC
JCE68xP5C9qi411amrsx4+ehz9j6t/31N3TUjJNuoPjCgBRDH9d/Kt0zd4CAiPjfh2MoA1K/bGD7
gZibjtj9gqo1qtxiX4JV4usPfAQusVU8Sp0BKJ6m9yE3GkScod4XrYopWh2hEzws4ylurmMXaQNR
mmjeQ1kJMD1mVZDA0wzJGJz78I0B6wWUk5MPA66CBgNybBgNC7asvz6hf9O6YL/lf78CCTVBCQHh
wHKxXYRF2b1CD35VZq18L4hUMe4doOm//rEjx7TlsAB9yAgpAQ9MNRNaSxgme5N9K02AbtrXP3DE
JrY0FqyGiC18t7/HbtwfNLKSydE/mAEB98krdexv2Ng1KnigSFXo7XU6P6MwbeNxOLmNeOS+bskr
+hACNcWs/T0gRO+VUatkO6oLA4qMgIP7OcjP/BIby9ZZXWrQ2/r7qskTlerXYGAnloTWR/wD2OOt
B/eX07DEdPk4h2xfpfBH1ZojIhkcMEWFczpxa4/9xgafVPm8LNsRjhuzbrPjE9L2fAFFWrii0c67
ShuTboxmWVMRD0x+SAKqsHpbkb0AEVy7xnz/+jeO3aWNZdtcpsXQwrLzBTzumqCG5xU5IXB+7OEb
yx59n06YOEA9OORD3IR9fZX36Lme9epb7oqKABjjurO/JzK/TGdUfnN9Up3iyOfdklbgkDWavx7f
p2glRk2ITRjtDD/alC8n4JhHDmfLWkGwkBjogfG9BQFvpKZRxV5dPH99Nke80Ja0Al3LfiYCr99Q
F10khioZIM/QsqgdMudEfnHsL1jP7i8z060SZd0Af5Dr9GeXYrDkl+Q81gTsP28e7hQ1aI+B5oUI
6LMZ1687d6e25Y593a3xmq5ihGPjad2/UCmETdD0HEFMbU4p1R37ABvbtaEOqGz6/3t9Ac+2IsNz
09y0WXOKtPTYX7Gx3UlXrLUV4sDK0R/xEGdkJ7PETok51Xn3aGPB2m0Dv3AafwUwPIx2Tvpe/WJA
q6LmOaXLdiTibEksUh24GnIhkLDRYBWtaSyC9CXF7sq4PLXw5Ccc9pHbuhVDUkyIIsd67T5lo/Pb
V2H9SWtZnoDqH/kWW0YLnY0Z4GvrQYUW4+b6Zl06q/3x4evvcOzl12v2l6lR1Om9JR1Cfghu+44g
JGMO8XHew9e/6a+Hp+CBl5j/rcD5sIwVhnOJuwb9856+NeRKmpIXeDrR8zfZYoch6KEs+vXDjx37
xpDzcMiwk6q9fQeAWYRm3xB3qBHmDv/w9S8cu530fw9nGouFyNL6+55P14uHPi3iMAnDOMAqUumc
WcC6G1v2eCMn6CticbECAhBzxC5C9+PU048d08aM8771AYu24X/OdAWcV4H7OkDw4cRnOHI9txQW
eRmAV5UvYo92zg+skZSYIganeCCOuNIthYXFPCCTuYuH19WNzbsbvmZCLTpzFfn29Uc+cj5bKaS8
kqEVwELvMeQoExRnU6RSL4wxUz1VKx87oo0Fs5GYAHMZ7JYrDFltD13RjPUnpJyOHdHGgjFaKrAX
XwAX6QkMhQiW2bLLJq8fTpeAR6q0LZkFEAwY8IPfCUvT0nlIRXtDnPoh89ivNqwTIgu01E/xnh07
q41Vw7NhTqJ7RBjp5tklJsR6v/Dz6B09srFoOdgarPGBQOFhVzQxdDNrDBL2X1+lY+++MeRiKBy3
YzPe3e3VuGu7MNgFGTmh2nHEG5GNIVMN1JOpBdY6qkrsg9x892bz3PbeDt3v99ILTsSb//zO/19C
Ae76v24vp6v6tO/gh0bI2GhloUFW7dvO/f1/P9beTN6UiKW492CIS/V2zunRLftFVXRo+Je+QBjV
4ZUZAepwrWpOBOl/fxu61UnKedouU5Fh0T0EDgNz3SBpQfOanPfuGwsXFg1ZR8PCczJ8TA4AO644
s1VFw42Fp0Xht5nPvX3RjZB4FaaMhc8eZeZ5iHjTWZeXbgkw/LrlzcKGABxx9TPv4AYBHFxORNJj
p7+xaiHJMIWOj04YGXwMeFEvjNN5G3o03Bg1X4ZiGbTkELQInnIsTsbLBCTceV92Y9PN5GNklhq2
x0iZRTm2Ys723TTcmHSBvmm1TN66qYXdkLyvLoauzoESolcBBt8nIvS/IwTd0l9gnhVgYyVdhde9
127NqtdeQk+mBHLar2cd05YBgwDjkIamApIPCM8dEsrpwlMn/4Ij10esLvGvLLXwqhGM/YvGOdXD
w+wt8w3tm+JEBD329I3xpkMnAMg1eHrneq8UEtfXowNgz3kns7FeYsksm7HB04VphgNm63li/JS8
fP34f0cFumW9YMXkLMCDoKm5rAqXs98k1odaVN01HyHTU+TS9lTpfOygNlY8AaoACCzDb0Gdz0tq
KcIdatunr/+SY9d0Y8ZlmQ+Zxvwa0bMUvwPgSONZeVhJ4O/c8U4E0X+nMnQrejQQCdkV7qw/Miq1
+09/dw7SO6BTJbZJhiammNyxUp0X1MTGwgFaa0r8XovUCTjIOLcLII+6PE8lgG6ZMGawYKuhHjrA
nsG5zSJn0D1WXOasff76oxz55P8fGcbYgU1VcJzXQFEbAqaAtZZ6OdEk/I9F7x+pRrAx7FSCi63s
12+e+5AT6UxcTWKvXXYdZNVDiExztLei5dfYLTyr9wYE7P/6EurKsLYEQG+ge0BAmRdY6vL8U2ra
R+7Xlh0jHXsUXKLG0yUFKtR1PmAwCbRxrt0MWmtG0gug5X6c93HWj/aXW8yDZgycQvW/SGXmyM8Q
pTogZM5zXMHG2lmHDaByHPtfNYRZ4tFtPjBf9ZLzXn1j7IAHZpVWovulx+kH1PNEVIQAC3798NW1
/utWbWI2WmMAq3uu85kPkIcrTOVcB4FKL7OWhqeS5PVF//UbG8Mue9s5HRESS2GT+8cJOj9aGSg7
f23PrHqrtEBD2rIBOgVDDBWsV3Afz/DGzVn8r3RLnjEWKpwsNrz+rOElBgAWYLFC5SfSniNhZcuf
0czYJiI+zT+xEZ2U6KjgKtxhZPO08kOc/iOO/czG/pWZwtADwPKPyfXBOuY7ccRtbs3l6oUXyKGf
uBFH3NiWTcMgZmEm1NuPmVgJGE6I3Kfn5/FJ0i2bRtmwJbeDYp96SfcuZzt0ErBjpKD36oendM+O
/QkbY2+J5TmoV/yPkmCPZOrrT5AtFCfM8Yjb4htbb6BwqENDnQ/bIj/3jRs7Y/UY+k0WAX8CdGY2
xpqxU421Y3/Lxvrl3PVZVUnymSqsFznTTz9AT+Rr4z/27I3xQ82p5Ap7ep98mO6mdtbxABD9CbM4
9vCN1RPBBM39xn4SryUJX9+aL6o/7+lbCo2861wHIireZ5ZV6AGuixLgtjjhsY68+pY4oy5ma0eL
V1/QQQ4S7NmEIQjfap2fBdegW9oMw7kTgDqafArregfA3kFWh72c86LRljcDrFae9EOn+iOysEWC
Buhu4J4ZSLesGVURztKynnyCkWH4WXK3vdMZF3df38hjDRV//SR/xel5zBh0J1L1JxTDLaPhLfiO
xuQ/KDFWTvNobNNbf+5vTSe7aM789248jwSe+hvD5rZmkBIU/EPqHMtPBZAbuQGdxdd/2bE7tbFj
BlUeLKOP7MNpChaTrh5jbK+eSA6PPXxjyNjQWIRtWvaB6f0IgrfZwa5cfqIOOPbwjSFT8AR2kDOR
f6wCSD+qbElfvXLILs46mC1sbAiJtenSh78d7JJF4+y7WJfJP897+OrE/7pOXsbDGhu3/CPDJn+U
gmksrrr5lMjI2uX7R2KzRY4txSLCdc3zQ6+Mn7UIfnMXOvLWq96oAZJw6fkhXRZsvEwzPc+4t2Cy
tgEXy8jp/NkyXwGFJUFL2/eoYL8+sCPRbQskg8ql1zDi8N9rTzHP67gDAWU9TbcFhDDLob3CbsoJ
L3skodnCyjrRGr/Q0/DZqOy9x7ZwWQ870rLHEA1h252SWzqS4W6RZUHvyWWaquEzBIXaVY9tqQu5
cOB0nBEojq9P7dhvbIzb8QkaUsE0o5tTR71ZV5nfqT0vWLCNcXOTQT3ItPPOBWeMBMFEcx4yAdzp
/2sdDg8m34Lnbeeqe7ffD8WJRssRj7FFj9HSc10p8NzeT0HIVg4/J6yjn4j8R3ofW+SYnWgInIOd
sTJ0aaEzNuZR378003keYyt7ZKq8n6nbzTsj28O8tB+yC040z/5DxfzDX2xBY5Vw7ZgzMu+w53gz
7cJoSPSuT2zcRJD/TdrdHU+y5OmTRW4MeeZk3kETKZqil1Od/WNnt97fv9xhb+0SUqxZ71RzLd02
MsFLxp9ycyqhPGIHW0RZn4mFhikOr2+a+9LUVw7BzmmdvX5tZsdefxOhS2iGY87cz7vQoPVbptkB
cegOJKTJUlfmxP06dnk3tgxkPYI+wUeaSV1GBQiIoj4/D8dMvY0td5i4Y4d7wYeVbjQEw57TU6zc
x85+a8xOrUNem9UHtSYB91X5DcRm9HLig3eijj5y/lsoWdanasgGHE3hf9bZHXYSsYUWsfq80LYF
k4WhkkGOZeNdMFusDcj5N7UyTb6+O0eOZ4sjq40RWle4Oy60HThWSz38ht+Fu68ff+TWbJFk1MyN
4RKPd7qnZnxl9Pnr5/4nA/IPn0HXv+cvk2UF2GVsAJOaXuqn/8fZdSxJyjPbJyICAULSFoqqajdt
ZnrchvjG4b0TPP09zN306G9BBLuOXiSqVGbKnTzHDMgdqDzyLw44bk75Q+lHO+u+bvzr/998xhjL
2ekgWxywFDjZoTyLcc81Os8rWTu2WeUueBUPZPHamrkXVz9a/nnbPbphK8nqVKBSRJuMDKAmN/7h
AAqWPk3LqdkpBrqxK/lqg2jJhCyaDECwC0jLHwphnDBtvGOjV1KWUqiW5RRBU7IbiEF6mfmybVh3
jFLBYmjb65eaw3KK3fQP+vAk/f7yMTtXp+EY1b2lAsU6MyU5k3BNyaFiKapTJQ7mqooSg4g1iG3m
Eskkz810k0y1NzfxzpRqQkbVO8I1UycqthpPz7Px3T24cSBKorYT5WAMRPWK2TWeX4SxUxV1F/+q
tlEHLtu6An1FYLPeT4biJSPy09hRcFZYP0k2gOLe/kjw/tyh5XE7fjSFXlU8Kh07Ql8tfouTfhkJ
+PuyIE1cdI/+2LavmwPr32qz4ByJXs8c1SYGh85dm+5cH2iOFH/T4U0Vq0YocqNNVwbunPyeCvoy
gak/N+YPThaCPsraAc7rhq/k7Vy7lDoSM2L194m8zZNj66uKD5tFU4G9uJCB6bDAqpk/sKH10K/y
kSfltDO3msGrODFBeD1PLY4T6SxeI6PJEVNNuZNcumBVIWKl1Ye4R0HhAWGI14c1UB7oAzPANeDU
N4bDb3sGeiLJ/CbeAzdqJt1cg/jNpBt2maDLHD+IRfmpcIlXpOck5l7oPk7seTtgNeuAKoNExriG
5h0SQk5gAyXdDXU5+muLnZOBbk7W/7/5CYKTOi1wuRvMUJ8Cpc2dNO2d8qEbubL6NtNsN9DylAHv
753p2W1v6nBn8dVUCRUh5q6sH3kH03ZiBUvf+iNt/R4iVNBm2PmEzjHK+huDiYrWBOHES6y9f9Ah
vT2fOrtKBgMiCdDxhEUgYhno7MOPLM92HP6+aaJCwiRYOgi1URzALQNC4dG3p2Inu3Sm+b9hMjuT
yweGMKlzMAK9SLpTNnV218x6E35R2VkSJCJTYNImaKg8GaCQOOJoomodDUVYtgW6LAICJXAxZqec
7Klqvh9+RMV6SWfupmWCo8sqPoM8x6u6/xwzBj/t3tvL+7lDVJxX4ySFZYMqNSjt3zX9nuXfa3bo
UocIJS3bMS1J1awuN0K/65qTBIfGtss1mz+igrxKUHo5oYGCOEDsvS4/L6Q816XrlxR1BULj+W3H
69PS3E1ij7teF0FKnkI2nRfGjGmmRu6BX9Ib+70OMp1pJVVDAt4/UKbJoAMvcPvcsmDbTRq7KtRr
cpZ44Avsgr3WY+Brw53dMctKmuYVHSS4/2RQd9dc3tvHth1EhXbRpWYFyAnX25sP1nBK3Jdj410T
7E36ZwOYonCMmoIGVDUjgv28bVdzdgWM81/DE+LLSiMYnm+LD8MlefhNnql/azyBqWgn2DVFQMV0
WQM3Fwd6jYErv8ty1VhpPMbuJKOX7R+hCxMlUe0USAjHdqeA2CAPmtHQEO89Cf3V5/3fsz3h1r/+
yUUEfNMCyovZdy8gIjil5+ohPkde+Gl+vLcvtu/H3serbXjOy1305dgPUlKVtsPIGIPH8u6GTSBq
PFbRVPgWdEyLRmSoaBTUkygFtyE/WAJU6NZ6lZz3TjgFwKOfJJtOzN07XWniRwVttUjVzsnMKeBN
98AL9qVMw8BMJHr0wZm+7XHNMqIit+wG5AID0McB2t38hkcPohbAzu1d6moiVEVpgSEoLt0My+pM
bVDlml0WTFF1TBCOqCgtsPviBcWGgyrxIQKB/EI/bntFN+z1/2+qTjE1bQcmRkyqAMsJu66UmduW
3z8QEBWNNSwJH+oKlmXf3q4c5LipeJU4CeKW7iddwC+5/Z2/Vwbv5C9T8lfktZ3lOXzjPtfn7Db6
zj6M3sV4tW+rc3rLX6q7K/20/S2dt5SsHTNm122JTzVFUCeP1l5508WmsrqWsSjBWRrhehEsXynI
vdP4aw8toO1Ra6yrwCsozLA047C+0Jck+9kkL2bx9ZhpZZFd3I6bJIfpEW3BTfOfY8f+kBwct7Ih
ho6xqEuw1QaGUwYjSNbTefChS3HouEdUiFVP7KwAKQj28QP/wOwisEe2M3JNnKj4Kohgyxr49Smw
JIjrAMNvQVK27fG/N3vvhLurZCxNZULBVTkF7VfQFX3Prv3V8Fkg/OXDU3Ff3FP/md38Kn7sfO79
13WiAq3kaKWluZ52zIfpd/hkgfT6yQTF1hkaID/+hB/Kh/rBuEkf2Cn8L9v5jZrlQFUwGiKjwKYc
tVSgdnhpZgovpzWkZddDwFDI6/ZvW4P0PU8q2VyLcOplDv7YnL9GzT0oGU9V8xyS12S6gEpt58fo
6pOrJLchKpN1M7SIo2TyKYVugAgv1gJ+X4ggCG491kj4RozPdizvSx7eWSH3l7Lyy9IK3Gx5lLMR
bP9ijWNVvFZFzIEbIYZiDa9pdOpA7Wo+Nckh/AtRAVuhBFdJzpopKMwiEO50xlF5Z6p0A1dKQZ/m
yTBEEzYISS5OjWGfoAX/PNW3cqWQ3naOpkyqgK2hY73RhijukeHeu6AvB/lTcWem0aH7SqJitmjU
MjS7o1Zy7pvGhUaH7iuJCtai0NJtwD83BaDBt5JrFf0HZO1wTLkbdyb/bhDsxMTDUd5PAcj+/Kit
H6fKOstyT2tVk4PU+tc8lCk6HjbrAjL6hOD14p7OoAfo7kAc5k47m2LNVoQqiT4uVkGWdPV82j9Z
NaQsGufSVvYDaIHB6EhOxwJISfQapGoM7I94e0BXPbtPlnOS7qSWJjZVeFY2R90gM4miz2nuFXgA
O7O5AdW+m+XH1iyV3AubwNkcR4x+kt+Z/SD3mE90Q1dSt4Z2sd2texvpvMygUmweGmMno3Sm12rx
ZvNq506fl+tS2HX3hn2Th0/5wZshFYE1VLSDeBBGDRoJYdx3x17XiQq3SiSEqUDcj0cL2/Hc8Cdz
j90eqgCrnFe0MSAyEtDEONG2xxHk4G7GUXK0CONyGiVMO3OQ249mfmwDpkKqpqhOCWSosQGLijPh
5Hbh5WU7FTUZr2KqUGVDxxAxLmmsZwjVGOJq8G9segUX5LHVQkVX9RUExY0Jm4fSrL6CYfoDOsH+
DNCk2P4Bmh2kiq9yaLhmI36AFYZ+7IbAz+/B5DS+UbFVRZaFgJzXOJhVoG430ITVN5aXjMOHKW3Q
AOLuPUNpFm0VaDXEZVqUIsOHUuuc5PPFdV8JyCaHvTcnnZPWuvAm/yuHgaTcRWC6cfcZMEJIuX3a
dr+msqgQqtAkBTNarKmkYpCczCLfTMD1KsmQv25/QeccZV11R8MJIaYw4cnGNQOjyIerAWD+yQWL
cBBLNKZuf0fnIyV5rTntyibDxplYvshuQf+1bVezcKsYqokAKe9kmFyruOS4pEmgbUEn0HmDFU9G
T2P6Y/s7umhVFtU+q0UC6aApYMX8gUKLKgL9NfCST+j5vybFuPMZjZtUUJVji6JtyIB7kEZ8B/Ic
UiCc7/Um6YyvPnwbp43FWUeRzGBz92M6eP2yU+c0cariqUKZyIhBRzCowaWckpMYv7UgYt52vW7Y
yvJax4yHFsRFgyoGqxjLPFzmHLO8/pw3DhkHOk2Ws1a38q4brq3cKcqaw6rKw1UV0JHJ62S123n5
ch/jKi4FyHiA2k5uQRzoOYem4PZv0CSwpSQwaXsbWvf4DZRNPl68vCL7JOidswe/+QtZeed4+ve+
+o2T8raAWlO/uv/zj87nTy/z04U93Jun2ftoAA2+8zt0IaRsjiWUG9Dzi8+sygrd58kCUXr5ddtH
ughSkrfOaRXaCWxn5k0kb+O9k7vGrgqsItK2ab7Abtf+BDOyN7Z7NGU6y0qqig5SazYrcIYtUsQ8
xAdodawSq3gqGxe4/z/oeX5cyptlDw+qmUAVSjU75piYDLkJHVYolHpNdcM6vhMdOn8omdrHYWpA
WAqHYhaPT1U5f7QhEbGzydGNfP3omwhncrLzCiUsKOqnzLhm8UtevhyKPBU7hYCAJE8D07VzX9GX
cDg4ida/QzZSHpbhwnHZ3CWncggDwOxP20PWFC8VNtUOQx5DKGe9ik+Hc08Mx4f2HDRLKPg6z3lk
mScbD8hPWZ2ByqAWe1LbullQkpSkBs2cEFMc2sXHClw2aBN0nZMlnZ1p1izhKqDKkFBy5XGFD3St
7c9V9y1E8/yJOPFy289hd4ogvniz7URNvKq4qhDqIuBKFPgW/9D1j/xYfxRREVVm10DiYMBRE+2H
FyOtL9By2Qkpjf9V5FRmQyjWwFkiIM4flwXz0HhDfqwAq4gpqAiE2CUjXKHh/aeRUv4qTLL82Pa1
buBK+gLbgJY0isCR5n1hfenEKwRsd1Zy3Twqq2tijk04W9hetnHyhw1i8XqR7Vwb6GwrOQwxnbLq
UlymyBB6IvFTTq7bDtEFurKU4tIgtvh61QGmRkhO+U7ykxZ3Vfm1jKpg+xOaXYfKqZV3eZbICWOH
puTJmW7J/C1lN4N1jIkA1ID/1relhYJjCob6ADJMZzudPNOWp2bea0153/WmSplVZU0C9Se8ueQO
FF1rCdEWujOr70cjFN7+HbnLJSmgHzcGkv/K4l+WizbAPUKi9yfWVPFTc9ZBjVuigvXGAwWrXG7U
p2R+EuALyoplpw7ofLP+sDeroTTieBA55KPNjgVVjSltp+VYPpkqiKoG3ADqivgFTp05T1bfTZe+
Z9PeY6/O+Uq6SqhqYSYJziHO4oOO+DLG4JKg9k7U6/yvZCzUe9hgEVz/N9XdGH5aSO53zUPBb8G3
eNpOLN0nlNyt3aUWoBEA8KZ+zvKLxHO4cFZ1BgNMxzv30DovKSut46LdvKLmCIzsh6qjfhFfoGi/
8wM0xlUkFRmXNJvB5hEMPH5Y8uyS5fxm4vVOer1feEyVLyudXKtyI0SnSJuzhFwStDM9ZPIpKuND
a7epIqviso7YaGOWE/M2ExFYxfa6yXS+WX/Um9SigmRQBUOfIqd3vPtO5++cf9qOG03WquiqKu+E
WTRr3PRXqMGY869tu7ohr997M+S6yPqidRErQ3rTD79TvO+Oz9umdUNWkhW6gTJ0c9y7psu5gupd
HWzb1YWIkqUQtCFTLDHkhf0n0vty/hGXvyEQvm1d5xAlQYUFGgirwMq0TPJUTyCN4swrgO/bNq9z
ipKbhqT5nLp4Gp1Dw32y7Z6BM4zIn9vWNYNXsVNO3EKNe838sX2I8LQci/uw+nLMtnJkbaERVZEa
0+mU0xlciyeIGZ1473rb5jWOUXFTwpBQe11xUwQdNRyUOjubJZ1LlJwExUNtOiXssjx+BYFaUIzl
feWkO7VWN+z1s2/yx8pBXe6uwUjc6J6BvQI6mv8d88j6yTem5xrvlZNYYBrbUouGXiTL87ZpnVOU
1Kwh52a3dYK5jORpIN0Pd1luhHQOPSOaKlSqghoHRKNxmWo533ryX+H8HqDbtD30v51Q/3tfZTIl
QR3Q45hLHxq/5gKEpdAW+ZzW3PJyZt9BHdn0MoPeJF31rWQcstLT4t4S4kJmBgoO4P57krJK/e2h
6OZeyWUw8bFGSLzk13ULPcnR64w9NK1mglQslZEs6Tiuc59C7styG+AQKhAxs2NFTmWxkotblk4+
4kXTSl/ZnHNPZOxb1ZG9W0uNa9x1+/MmdkMXRKyjg10CM3+xPoEYy95Nkc4zSj43llGAfglrLLQf
vSWEunnp0fRpe0Y1S4sKqBJLxNzSQjYLW9xCovgCjftLEo/3+RTuwCh0nlGyuiFZbDRTjz3C5GBz
b32hPT+24KoYKpyo5qRCz1JAenKqhXuieCHZdozO6+qaa/NJAlsEqg77VqKZy27uB/lj27bOI0pC
zw40dIxh3TXx8aGjxX+LCHd2kzrTSoaiwyXkBcFiPrvnsf6YjX8ODVkFOIFXwZD2CLtEXIbsxzzt
6T5oBqximyighwa3Ydhsz23yOFQ7e15NYKscVI4EvI7PKPjMIYbXOjgOyM79zluSX6GFl3/a9osm
TFRsk2TlGM4zht9bn8Pszlqk5zTH9h8qronQkgqzR+K0I2BZBQ0mQR7C3Q22bujrjLypWIk7ZWjj
GIqfzpi2XuYUP5MMbUbAtx8cv7LmiiHKB3u9UhHNg1uXoKVFR+lOeq57sHfWRBXexBoom2YuViKb
yDMZ8GjDrRAC2R1okIrxPA7JtzHle3phumBSEpaOrKssiRtkKKFAPFrStJFeM1V4fKG5PItwOLob
p0oCZ9ABtCfSTUFMO49a4tKBa68XebAdr5p0U/FOcwulY2DRkBZ2fgY3Jt4fo2Ntz6YKdAINZtzl
63wv/KHsvljZ6/aYNYGq8lA1URpDvB5Vng/G7SyBq+Bj5I9x+euY/XXW3ySCLJaus2bk2cgTqGGX
n13e+qw6BiAyVcRTZfWir1y4ZSqrAGcV6GuR8/bIdbOppHDrghizNWA6G5gXMwOCv3tgFp1pJXl7
3ETQscOOlvDZa9rpBLHcY7tIFfYE5ZE8KmzsxSogA4JpnC28v8TWzp5Ak6sq+AmqeJMzjOhomqLp
fnKzC48BkBnJaYQ8xc4vWC9t36k+KgrK6MEaYMyIyJI/2FZ07uyfbXzbss8E/Vn1dGfuLQGahnNT
RUNNCV9aJ5PR7ziOyxM0wvwuihJ/quPSKy22XNMMMtl1ZfljCHUyPHjsEYFqAkAFSrVh4VjoyMDV
YHt2y5f84GWUipIK3b7OmQu7jpv6DqmvsrRO2+mgKRQqLgq0RnHlhAgsu71O4r6dfhK+dwrTuWP9
5psigWeT3I0EcCwcJD7emNSNl5Hu4/bANa2EpgqLSvNmaaYIy1k7GD+tykafyuB1Q/9f78oTDQeg
1CoozLt+j3O90/apPwzuztlVkzC2kulzhkfDEmJSAQ2jK2f2E3Q4wW2QXYuF7VxJ6JynbKbF0KRh
42JimmK65Jbp0WHeOR3rTCtLc8/MReYxindi37q4ALKhq7M9KTrLykrcj9yS2YxdutE9h93XcI+u
WeNvFRGVpc5og1ERW8ZxeTVC86nMT8BDpLw7tu9SiaY6J+/CEGoSQbJcLfpksmu7B4nXZJgKi2I1
Z07Jk+KnqIR7W1n4SDO1yakY3YN1R6WamppsgKAWwpEZ8YWnqR+VYuckqhu9ksMutTM7TpBBI/QR
luEDN1tP0J0dqW5a1zB6UyDisGoYrTCtJH3txe00fYoBuA+n34eiUUVFlcJKC3PtMAmru874zpyd
Yet8oqRmI0yjFWvnXVKlXhe1fghl63zvLlLnFCU7TRKaTbOedIX7Qxiv0B/zyjH37eq/Y15RcjQy
hy6aW2T/RB4cvGyU6KA6ZFlFQtFOGnPmwDKKYd0UC3oPWifYtq3xucotFbcd9rQ9vJLlHSh/r2Xy
ZY6PXQCoYKgxKsEtta4kdXvjFPcuOTjmdYbfhDfFrXLCDOS7sEEt9Tg3z/FeUdEUWpVaqgB5/RDF
YR+ExgLIWR9/dSAsuTOPmghU6aVEAXEkhCDOU3aUeq6ExFdI3MXLIpp5YIMvd76jm1NlFU2tzoSi
fTIEoquvjNQ3oLAK6tk8toL+3Ti8cT/45VxTJqwPwL4ARm3XN7pjXOOmCo/Ck3sKPnB4yDIYtCnC
tdH6UCOC+XdX+2bUWey4kNuKhiCcCo9DO2BM2I6/NUGjYp9kl9nwCOI8HLLCS0yokRtt3e2s/boN
mQp36itaD9aCHUtCjN5b8oTex3ysnkoxP8xOSXwrnl77mtBTNYH7tRod00tn0/I6sXTH5lyFRolM
FpnFcLqbZ7u+q3tJvtaGQ46946joqDYsqZzcagjo0npMSD8f9jozNbmggqOmqTXapl/PjhP9lnfz
NU1wjzEf3PKpIoS8pRRyJzDPwkdHuH4ks9N2YdYFlZLE2ThCXKFCUIl6WYISoXsS3W5brM669W8J
FVFG6i5ECR3ITRU+2OPBOFEXWemAQyrhfRC3mZ8ktR8yftAhyvraUQdqgkOJIOHhF4J7Eg+PNF+3
nf1ulNhCRURB+gipw40hWObIM5MPJbmK4dCjCYzzf33dhZQ3sRUDtGQm3weWfaVRcbKdeI+meX3W
+Z8bANhf//+msgkjb0lrIAbx3P+bF/NyKWbL8XPGaMCz5dPc0T2SznfDBp9SVt6BWGkH7ts+qLFE
Tmy4VNhFbU+BzvQ6NW9+RWY0i71Q/ArLwa1mnXnOXl/lu8suBr1+8Y3lxW3suMpoHyTZR7ncm7P0
GEgk6M5OXjdwJVGNvOqh8g7zElBn3xCdPMshjoNtt+gGryRqnoDZp4zQglbL6tQnLySGZE90ooeO
OHCOkrB170IBeaU0iUHNFjf00XB3jn46vyj5ysDnPKBTdsTLEhOnGtBabzBIf972iyboVSRUhjCc
sgrj7jr3AmjkxTaiS59LKBwtJxt3eduf0fwIFRHVTlGRLmtnEjEeOzMC4eGhlgxbqECo1IosAhlq
bNIMgAvGxvTCUp7zuvt1bORKqmYyxz7t78jJqUvvqkOKnBi3kqesMGUtl2UIYnMEaLSvvWYMs529
jm5W12l4k6pTOsQZj3EhB9Z02UB+Sz7FdesPeH+I5U6+6r6h5CtJGmnKtBiCsX7gHMT50bkvL0vY
eo6zpxC9OuOdkqzSTTm8sUXLsVYNoGOZbH7jhh1e+ac9BK8uLJWszZOqwMWE0QesArm5zK8Lt48c
wjG/StoWTjVNXYahc/nKzbsi+lCOR7bgtlABUnSxBqub4HlpfJrtzxZ53Q71d6/AYVdZYOXSJY0V
ZUgl+aEZXhr+FEcgS+8ajzgfyuJLOOxBmzXzquKk8PbVzHaH+DSXm9n54rRf82SPEEVnW0nYenBB
E7t6p1i+i5xgDfxV726DV1e8E5Aqt1Q9xanIQ8xqWz425GtIn1r2rbP/0MGEbvzONl6zVjEle2Oj
xmVWjW38GJkXwwJbKZ5TmqE4N608tlH7H8Kpoq1tJ8J1xdg88/A376679Au60SsrbdQnTkTGNWfd
8BX6Ky8g3fYiOp3MWnzbDlTdFCtpG4d8zJYCn+hBeRMVL/V8M+9is3TjVxIXx07aUcBpg8gZ8Lj9
q7Ljj84ozka+B3HRDF/FRS3dyHo7w84PkNWHbh6+8t54Lu09TmZNYVZxUVW+VEmcIwEmY7zOTnym
3a+CG9elB1R+Li6H5kAFR02tPVbEwVcsq31gOfH7qT6XKXnZNq+pzCrh1Gxn0cg5DlaUxCeHj8EE
gdVt05oJVvFRdcMGapj5EGTkeexw/RJhfw8oPlrXz9tf0E2wksCpqA1TjsiudmzO0zLjmTjy3d7Y
Ma+p0ypEauiZu0QtfJMX8g4KJmiThgJCnPsxEL5DmHl9OnuszU/bv0Y3FUpCpyQBuQfHDsukpfC5
ZNUZYut7fDOaiuoquTwNRlEYpZH9xF6i8fCWPvlZJx6mrP9aU/sG3InJqXbZzqqsyw0luZfYqUQ5
mH1AxWNjANiD27y8P4M+3mfikJKyLVRgFYf4OYAyuCJrzcbyICuY+JyBFuHQdKjoqmQak1nwBXEL
AU8c9p6mZDo20yrAiubZVMwuBg6EErAwwymyD2nEwydrMr7ZkbKBQLexrWE6NgMo8t7wYQ8fp8k2
FVOVFFFeWR3uStq2/zPk1RdCcE07jTsdmTrzSjLTIhQRo3BKV32GqsmJLZfQ+X5sLpU9NG9YbY5g
9Q3SgXoUYA8p925LNFmroqnCVdo+Wy9TbbYElSnPTnVIjwJzqaSsM7PEaO11hSyMD3a4PGRtv7O1
1dRmFSrFsG7VZg5nx9Z9mVwsIG7X11S29+SvmUwVKyVnmkxNjQ1/H5LixPpl8BsydX67pGawPae6
Tyi76FH089y1uNtpqQVmITf38ikRwLIlOz7S1DAVO2WOyEqrW58lqudJ+IIyz+5eYufZCPcQnJpp
UCX7krmJJtNFmYxI5FtEfOVF/GtI8xWjUO/8DJ2f1v+/qQgDenYgpoeprimebIvWS/prXHYHZ0HJ
WmHzou0GZFa8VKdsTv1wuWt2a7Bu7EreTswemtZEGDWtc81D8WRy99ayhs/bIaTJXRVNlYbgdYNi
Rx8UQ+7XYjgN6KE8ZlrJXWjEjqDOxtYEFxDCfDVMc/7UVNLIdpAnmuVchVGxJsQxKsPqROSQg87z
Mg72H17NZ9zcZqe5tYLEFf3OJL8PpbKBZ/83hpwOCIucYifdV3HQ1D+z0AItMoQS8ego8DhRArVf
WxW0GLKbbf9pMkOFUPUWSVk74xe40/cinP2lzf3QvfTV67Z9zdSrUKq6b+s+ZVby28nq4S6KZnrT
kWbvbKwpHSqaCjMjTXSTIG5DB0p35AzM0zmqIz8HxMbNdg6Xmhiw16x5k9lWTLMqcvGwWU72eEdD
cOiKXJ6suXqCmCDBo6QJSRJJ996DdT5b///mexP6cmyzWqPAcf+zxvjcNeaXY9OhJHprddZotQSF
kLd3bh/96Ll9iD4Fwavsq3vZg9l8vU+nAIFl5XzKjD36cc0JQSWc4m47umKm5S+zT67m8LNs0Q0y
99eqKi9yccCZUJ2saY/lX/c1ZVOdZ4y5nYGcoK042/YjHgfsOkGFiYB3C9xSemIPfKIJLRVoFRl1
UiYpPjUXd7HzZ8qf3Ojz0HyynWfb3bl+0YSTirXilOV9NrjFr8qJoWo5zHmwFOaf7YDS/YA1M9/E
KqVlH6fcgWysM99aQ+bVfPFAkgIMqIlST/2432Pd05QqFXWVFM0gTY5LtqIK/4Oit/Eoh46cCMV9
zELddKdi6T6jZLudjsIBId7a4dde6UJu0Hz6SK3inGfhzjZZ9wklwXP0DOPJZS5/9RRcVVGbfarF
+AfI2nNr7ZGhvC91agsVjZVLx3TtCih9Dt7m2vmFFjyoIJveyH+PEfXkCNF2vEyXuCleavulGp7L
6JG7oYdL0ovNyWkyfpcpRC5mMyjbz1bLA6eJg4L2J27Z3pR+YaPj0dh8Too9fVadY5QSIqw2yq1+
xl4T7Lsdpfdz+eoOBZiS6Z/teNV9QdkvFHaOhimJFQOCKfk5TfBEMdssvJlKx/VFKdzPx76j1BBu
k2wWokZiS+s05L0XLaUBR+eQ4TKlt/0RTWarALAaWD5IjeIjNUhhT0kT/wiTca/3d433d66G/wcB
NrnlZMYzKCkm84/NPjn18hL3hyQpbaFiwPrG5HGzwHq10nIm5kRuo36pvNRu3dO2d3Q/YA2BN6XJ
GUhmxpEcgdkyL1OdX4owvY5ReOwcrULClk6WNghMx6CDLh+Z+9vIzHwTirvHRq/UCFK6uJjP4aCO
CbT28dQAxk/8cpY+2vGPZplTabJmI++GdAR7gdWeY1b5tgwfh/4bTW9CFp2peXXp3lO77lNKXkfV
2PQFuG/RnGSceDtf2qZ8Evb4aUCL8xw2P/OG3YuYno/5Tkny2iQOYNFgRsxIFgC+nPiFJSAyhg6U
7Q/oEk/JbtHWC6lSEGIsg2heR1654qV3p2ZPWkFTpVTk2GIISvs4AsjHAayzsqpzL8V1GfHkadjp
zfaP0OSHih/L4mVppECEjd1tZd9x4/s8PG2b/ns8eqd4qLgwixA8FTqwvdznpyRIvJtP8r7+FN01
l/hc+NHri/3BfCS3ASBM/h/T+/ixvWRnSO3gz+x0DT9c84dVosj29i6ZNUcFFUu2WAuJh/4vQcXt
kEOMld5BZqkRazfhzrKuiQoVUyY7nkSRix/d5CRwIfI1d8NOrurmav3km1rWkTLPaIHRm7iybsY5
EEnsF05y0LxyLHDEaAOjiD1P7H6v8z9g4pPdt+1Q0I1cSX2zllY5WT2alE12C75PpxR4UI92Ml3n
ciXTXVpUc5/Pyc9hBsTSSrLBG4WxM3SdcSXLXV6HRmKNa4EMk94D2jIm16KKO3MvTd5dYrkKL2t4
WAuegFDAZubsVSvzZJb9POJ3rqLLQCZQxzhJovnBT264vwfHen86uQoqi4xl6fIxAX+acU7G0SPl
aUx23PH+WYKrKLIqbWVi8S7+OXUu9qPJ1Q3pqcOO2OL5twrM/aWzg0DX/Yr1/2/SiQ9tksdxCDKm
IrFAyWvYRvaniZvGBh3ltFsGdZ9RsnZIZrebGxfdpicrcH42O6N/Py65qlwoSWx00JhZwIbDuJ/3
xWNS1cnO0qYbs5KvFY6GrMJdU9A5VuGBps3wJneCRG2WHv2EkrSEL4moOO4yW9MFYdgXiE37wx4L
wPtLJxdK0hrzvJQdxW1yj6MMIA1l9SVtnpLieTutNOZVfFkdNWHstDAPQkhPotfXearc2TMPqXXa
XAWWTQDCxL0B+2XZXWTm+s2891agCRsVWdYnIK13Qri9t3Ddt8qFjzsBqYkZvjrrTTpRyzCAAYdl
XJR54BrnUecvxu9tj+uGvX70jfHRCLs0S/FcmzuhVznW2ZR/jllW0jONGXalPXxdWfV9Pljfk37v
WvX9DS/nyoI6VraVgb1yQDfhndnMeAuDsInzeQSvYntGsMi93iidd5R0NSk3ZNHA9SN6oGsSnUfe
nLbdowt1JU1bMgsLbf5dIApoP0B4yhuH+uSU7GwV9qEeJsS7kq7uYMmqXGfX6KEixRq/qY5l6v+g
yoyxL2przSTk5+DcpcWM2MQpcyfoNe5R0WVuk4LWpWs7AEYqD1plHp+f+ui57vbadTTLoQoqE6RO
kqTCDzDmJzs8x/1dEf5CLbPdp93w0WSuqlzYDvnStgXc3y9fOrxmR+xXFh47gHMVXNYK18wX0GBA
/QXQaucWtzu4EtwpC7qRK8nr5ug2DOv/zzAMXpqYBPJ1O/J1tpXsLSazTa0KSdXR8VZMOUpOdSqX
Y1BZrjJxRVC9bpLMnAOLjt/D2r6Gk70TlLqRKzmbL5Q1iYOHvGlYPKdaPGxBfIqbp23HaKoNU7K1
nNuYjTHMU5AV2MP/kfYlW3Lq0LJfxFo0Qogp2VRnu6psV1YzYdk+NggQohfi62/g+wZ1dErJXfmm
ORApaXfaCkXEu15ujPzx8YyZGDIJCWAG2gC8YSyD6FDrqL9Tc78bsq6/BV1YduRyKw/aPrX627uE
ItQS6BiaYsD/4KJcH7MSoswyAZ4jCYPnixbKRJONNCoLmUEzp0XrT1NxHdXZRpVs+/tGss1a/PVp
xW+scY2L5zH+zfhT410hLlz251fjerdAKiwCNYTY5TWnSPCc6ewysA8zBQw9OQReh4P4wevCm6Z/
aKPieNmfNnxWZQDV4WXgelFbABroHYcLDwumImEqqriIc8TIVqA5DmYFn6VJml+YAU3AmBMVvJAB
Xw4c6uBt7H0LWX91fk0sKcpUHxSK4x5LIgCP8g4o34Tkd4xBlFJcFm1MYJgSue/hphq76c9JOPxm
we9JXKRAEjATF5ZOmZ/NFZadD9Gun/odctNFy2LCwurQAVd5Cw/CQkTB70I8TmGI4S/q3DITGlYv
qZzLGO5Ttg9r3YeUjVXaiJOWAG+Cw2JeuUFDEbww+Ho8QEVTw0PPL4wlvJtqguky97E/rBfPODvF
EYWkzNb/tpiiKSWYp6PIHXdNqewZxQyOTam++FRmgsMUwb/mGf744v326pdG3GFdLo2HJj6sEZNP
pm6NuDiTRbTZb1qiJZab8DCPK5pBCuHvquAwuQaX//3v+WWvrZgJEJPl0Dp+D2Osi3C3jKAfvLQY
MLm0+iAYJZQQgMtuf6um3c9xdJkd/hcRVmo8GMV2kuVR4NS34izPW7jFfUwg2BxxwWOFkSdYuOv8
7nEXt3kisA2+/v4ub1ZhHehlxm7CN90K9zXey6WFuqkdSPy8oFwE+lBknXpKuwwSpZVTL49yivnW
2zOL/5s6gmOrZ8iYOxoc5fqlHqcbGTUbqcg2tHFOXYKJTlMJoAMBu4FXh984OKjO76ltaKPmzcNu
+F+Ur4+h0dc7bkct29BmvZsNsulaH6vey5dB5Y8LrijP/2uLsZhQL17XmTsV8B4cXoLhN5IEQa44
P7blb5ugLtBIhIrzGKd2sdxEQfZU191Fl0bMxHOVjEHuCkroB6HbOUtY5Y/Tp8iTjtg1o3a2jo6W
dGECu3TkhZ6uEbaG6Q7e1K3YN/l7s0loWyDDU7Mq9aAPhDAw++3fqLhdttj++frJd0Fg5oUGBQn2
FYmump9Z8DzhKLaZi2zDG2Vuz2MX3A4YHumimtIE5LIJWm0xOieX2Y7hqLUox5oSOOpaduUguW7C
en/Z0IajgmEXHBspVh0Jo8468FZ0G9HF0ioJDD+lMaWQxAVknvFrXGbK324xJE7RJ3563GxEWpK1
idXKBz8u6LhitXBarL2HbniI6oewAD7/eNECmUitooco5Mw58BzBOAc7D8zr123tB1uEiRbjMamx
gLOW3sBUDwRVdUer9hA0f2o2fqNbNxOWfTAhWj5vS4nQ87ftqeTdUr8QVL7w3P+PVOgbzjt0YtJ0
bXnW4XCTxt391PDdmDYbp19L69bUEewqNU5s7XG01Z+lkCyBC9fpQyfIrmmdL37Y4Jb0+fyGW5KA
idFCgIuqWaOyhCpRsgY5VJbRVg/CttuGJ7eBr6D3jsHHoE6QYgj5B2GIDL/P/3dLDPUNb57bIa6F
WN0BjCR7QscuSYEGuyyF+YZH13GkRb+299Y7Is3C/0MPwrIuJmoqJ2Li84B1icdnVmSJwpEVslDJ
xV0OEzrllYNbT+uLBiCr/0boy4deg9O79FLrqmT8b1e7bNCbwc1TvYU+t8Q3U0vQc+owKyL8a5yJ
p+nPml0Q3HBzxi8T2gGG0HBdsH79v1YKTt7Cw9FYPDrVb5zV3ItUJ/EFI/16rPSp36Br4DbB/ET7
cvnZLW249ezLEuBMzBR3yipzCdYIE8jhs7lmeJK6JoGYR9dx/ue8b1nigkmlpepRTKPo0T70XgFA
SCrWrOzXl/mWyaY1iLT1kTLHX01dy8eyduZnWQfVRXBjZhJqjXkGNEOAhy/NmLP50EZOPx2Z14Jp
8PziWAKPCY6q3DFmBMDZQ7feY3KdQCDg+vzQltDwH0gU/mRWV6M+4Mnx8xi498AIXFGeX3e5vOy0
YiKjitzvBhcStYdxjnZB2l4J+Nn5f2+xGhPiNGeCLYD16kMNdtYYjFNh0+1LRS6rDE14U1OHkCTL
pYZG5bzvWb0bebAxtO2fG17buEsVQ2m+B3XcdFs2zR6K84/+cunCGEVzUPApdcoZ75ZV3r60Q9FN
38Q00PjO5zIf9ueX32aX/r9D8+iWc6p6LQ9Zi2zCorpIMod8PT+4zTKNbNuKgnQCMkWANIbZnd+3
MXh2w1sxNM2TT7dwYJYUYCoMapQL8dTVaAAMXkJ4l2hANatl5+MRduNsTOXjdYpM1NPcDaTiPe6U
VRveaXfZj83WI1HLA6rIRD05bT0v48z1ekE1XQ8YnAzeFZsVAJTeTSmynaSkv1fhyd8UqLPNx0jJ
w5jyeCiANl3PBeudm4tu+Pld/9gvoGvyb5PygWxzfB0sh7EL2mM3E7ajLjTiZSH1hut9nNHwKPzf
n2DS4RmZ6+EXGknXad5+AjrkC5qdKvGW8LfwFmixQSvosvmsS/iueplan89d5fU4p5HrLu32IlyO
Y8E25mJbLsPPS+YWczMEwyFOgf3hD8Jtd/TCrkoUG/49APkHqrm5P2Sud7sI8YcOy0UElwEQ3cbC
TNm0QD6gP+RO/omvakhlLbaaKbZlMWrppRuVHEcMXgzhPvPdpKbVU9U1389v6sdBIzIhUZQulXRH
rAsv0aqVj6iH8qDeF/pSlEtkoqL4ouUce1N/qEvnABOCq+kNF7N4r4mKcnIgSIMKi7NepwI39uCU
wUavzDa04b15F+lgGsC60nXzt564n+N0I4R+nA0ik2zLB7UkTsBYcrQhsrzb4+4txUOHfovT3/bP
19/f+ak3tH5fdFiUqA6fI1AqNhDO3Vhw2383nDSrihJPjTE2umOwlkxJPG2tkxVne94ebR8w/JQ6
sZzF+ueBm2mmO0of2vi26bcwELbhDVdd0jFsIKHaQ3IdMqE82wHZopzbOdy6I7f5k+GuXbbkIly7
NDw8OnjcA/meFbjk4C6Oq3RjkSw7bKKjOlFGnp+PwOYMxZeyBZaxqzYaKLah10zzzng6Z+kl7zC0
lmlS4B+74VafzxLJTEhU7o001HPTH0qAudroCHBnLp4vMhsTCoWyYMpjBbhbE9/ilLpHbw8hzO+H
y5KTiYYKi7AfdA28WBoMX4WkN0SV93m1xTtjW3XDZalCMwmxrD8o3GXjHjCZg5fLFsZw2CiCyopi
K4pA8UMzJQ4ySLhA6qnY6jlbLN4ERC3LNNaOh//u5M7a2Pa9I24Akw54i81beYvbmgqFU9v7PpU4
YnD3MRyv1rCDU/scfrtskQynVW0twcSJ4RF0qjTfKe8YuGSfAXVx/gMW0zcBUoHqesdzBczT649M
fGsydZUNl2Uqk2KricCbTsoc0QCInxBqDEG39RbLUl+aSChXxsoVWdYf+upPuD7Xdm4BuFL+P1Dl
vQm3IEu21Vl3/V3MAeQi7B29/P2K0DIR0J7Z7MZYXMsk2FLxQFpGWAf9bLJXPojNOdmf31Xb0IbX
Ei50XbhRd2hIce0ofRziLZibbUkMt3VDJ0gRFPpDOA+3ws3ugaXbQXrv9bJ/bmTZlkO7s0xjHNmx
3JqWdyHTG75k++dGhu3qcpJ9i38eSV5d+7HAC+V47vc9Xslc1IWJTGTUBFuvwiHt/2K6lJ99bqrL
GjyRCYoKNeGzKCiut9wKrFNB+SbzYiNHWczFxERpnvZLHQbdYZr6JukFjXdlE1/W4IlMXFRPdbZA
94W8MtkU4KvHKSRcto5+tr9ueKgDVhMvbybyWsUVoLqBwMO7buu1tW3w1ZLeuX/PRlpN+Uheiz5v
8bRPvbi5+HWRoZugqLJzsoZXLXmN0pglfTDTxF+qaXfZ6IaXlk2XU9ykOG9OWIPjnuNc0zTteDw/
usWTTFyUlM0A6RHhvLHao8nI52U3yxbPKOZyKy/Zlt5wVrq0EFv2qf4FcFF7TfFo7nsvsuHr+QnY
RjfSapxHHu9rRV4dF4IYrBtffLfaOolYBjexUSIr8VKoG/TPFYeV1GGvkrrPtuKvbXSjDOYlhCQA
icrf1NhB6ljHXgxIkFzajZxtKWhMkFQKZHFJslj8qlewzoSXj7GOPg1ZX+5mb4tzw2JAJl4qmKsp
nsOyeQvBo3fDljS+Ruu9BYMl6fbnt9j2CcN3Wds2VSfc5k1m1fc2mKJfoT/rPTDafCOfWMpLEzvV
Q8qmBBGR+DVVtPukipgc54V5iTPxYse6UuQJK+jh/HRs22I4tC46womLj82SPndDDcHP8FOfhdAh
vxAyHJl8WovTTsWYzcWPoNHTzUgKfvTK8en8BGx2azh0rapYVGWf/RgyOuw0gNqJ7oMt0gHb6IZD
K+b3NOgQ71xSfdfcV7tcoQ94/q9bak0TU+XSsYpJmHcvMKNvcyd2AWsO6DejTV58LXS1E05w2Tab
ECtEuNmhUdS+kLgvk0l7nwoHTWa3LXao5zZq/hjp67+v6CMTbKXpAurHLMCVhQqeO/HUUjyx406S
lQ4sdngJCL1RRXF9fvUsbmJirup85M6CGvTFn+jei4brmPO3cAgOvUqv46l5Of8ZiwWYbFrNsDTc
Bev/C+in9hUkchPCii0wvW0O60ffFQJ5DIFAIIH8l8CpdkhGDyoPD37pPbfwRCfdOsvbDM1wcvRN
PH9oafMS5+w3x+tBPsi7UXafW+r/Lov8updbt/JrGPzIBow6m3buiFN9X/8YYnBgXs2qZU/9PKpy
T30x8g1Ls33FcPpIkFGHSFGvYQBFABGE5WPr4vitIneL0MS274bnd44vYoT4+kcH2R1Q90uVgJ4l
2p23KsvGm+CsKcgCXAdn9Q83jj+HsecmI8vQWWzGn2VZQE4b8svnv2SZhwnSikXrIEGNw1vspXKf
dVB1ypqtpG67wDIhWmgiaLDJF9WPcqBfmaufskxerZa1WlWmi+9RyI885XibE150YR+ZoC3cGIdV
oXzxIwPBJ151iemBpYFz0WuIyERr8blsXDdtmjeQa4MuSlQMfMiSJyXoJjb2/i9w4QMfMSFbbi1c
AD1I/Daz6kjJbdMFf1JwLOc+vc4RzPxG7FoePvN0eOxCthEvbYZgBIE24qDmWb/ageQ1qYqm3te6
dvfnzcxSR/iG30OICViZ1F9eedhk/m8WzfkziXIJOoeBt7eEStfZYDKyfcpw/rbssTezTF/RkRQR
1GO9WeLhl1+Vzadhkky6O47row1GTZunGnGAdFHrTDpIfwLDXo27vs+/5oXk+8KV+VPXVirf9d5m
X87yNRPslak4q51u7H7ljrpey7HMmR7bvv1cuN+3abgtpmACvkrhRI7whvgnUAXhjjg5x1N4FP3n
TcE2+jq3d0lNzWEreknwcEaVLyx03MQtcMV9fnDbAq1G8X5wgOVbD+JUPzNCPylHPY5q+sLleN23
06MzXHhrYiK/piGOypQt7Bk8gc895A2TNu4eA+5k+7ZKH87P5S/K64NAYKK/BIOQX0NS5+fsSQ/s
vl0bdZ67a1lZQM2X6FnU3rEP2VR9IynksYOEA+/pJB0UuePgqY903R69cZhKUA/hNQRokXjgljHC
FQu59/3837TtpxE4ijYdkMpL9dObO3rVpl56FTVcXebNJnYsGFw2lmLRPysC0hqQwhdXURcGV2wS
wLTi5fHxslkYUSNewtJPOZ1/Up+6SeDHwU6T6jKMWmSiyFKABBwO4odnX5VBQqOq29WTqDcyhqXc
MSFkXTHHYpoK5y3QRXvUVAEFymNyzbxly+Atm2xCydwijb2xr9RPN/ODPQkLEOWoLUrPj7Ufgacz
QgKf+yHErZ33PHZE7fysPobE9ZKuZDvQQTzV3XKXTjVu+2uw0xOyd0b9D8rhja23JVwTacZGVlWj
O4U/Uyc6onp/8Cg55LG+x9P5ezYWhwjsPeuBq6Lu/dxcJNqIWa/b+S5WyYK4SreePLVdMQy7PHfo
chTCxwFJxnm9MTvbzq2/v/sKRZ1dByKkT1Oeh8Uu8upu3uE5tNyotyynOtdw/3FxI+HPbfzkEHqX
ce0AduDgjB0dU7rcd4R+7cv8uuzn/UWO6hqVhCxAel4SfK9lkZvoXIZ7J8u2JMgtRyHXCANQ3Qkq
P8/YkwLvTvQbDNZ6elXpiIfdiMSpxxPRq3KpjtDDW/QLiycVbxRga4r6INqbaDWS9iHVjQPyL68F
oY14BTfpoQrcKzSxr86v3cefoCZWLYd0h9tACflXPkV7CmMmZfmdx96uHJ3LRLuoiVlDFZnWmZrJ
k9vrckc9cRoChLvzE/jYmKnJ15WyMJ/dRpOnpsKi+O2o99OSblDe2wZfV+2dp3SkdSH5uqinsQl/
5BKSV8K/kBmGmsA0MfeNWnJfPbV1czfN4FFI9YXphZraj+EIWWtcdqinPE1ZAl0quSuydksOzLYu
hoe3czQWq/LL0+yN05655D6cwYl9fkc/djhqwtAkTgOQkRvVU9cP34amO7EGAXZ2/SvtjF/qEtjT
LMy34IG2qZjuHQIeKCgtT3VcDv0ud4Du2MUOv0gdPaAmXVfQeMLpZho/ZQHIqfNVD0/z6en8Un2c
5qmJTJu6cBiipRf7wY+W70MPxv4IOflqaP+c/4BldUxcmrM0HmhGudgLspS7Jc6qLvG9NPp12fBG
lh+m3gfxo8D/d6KbppnkfYEmx0YastiRSdo19gH0a4pW7NEKvxZz1uxkinMsS6GerqtiH/hj8LkV
02UqQtTErC3emBfoXIt945HhKB2/u2MUAo6XLdW6Q+9CEdQx0k7XSuzVVB50LK/nbqvqsG2y4c01
awhTqJ73HF2lzG1/BZr9OP+vbQZqpGbP8asi9Jf4STVRcDtLlSdx6Aa7nvRbEGJLR4kyw4NZ1hRT
14joJ3COyqmviOtEbb1TvZezh5DIAioixdC7aJA1Mq3bbMfrDDqYODVFTVAcZ7EENNzYJtuEjcP/
UkcVhUSQ2E8tEFYsODrZ0Q0vI6ekJqgNJ+5Jc9er9sSf0uwQT6R4EN0yPxTd6Dr783tmMQeT90uS
tmy8eKn2dRaVx7kow+e5oMvGrZ5lgUyEm9erVvK0rvZZS7BJJCZJtaRf/YZcVtGYMDfQk4FXOMgr
iJBNJ+JE3yfaP3Z9niWZvkijPKAm1K0ctAQiWFR74QxFnpShA9w6h7bXZVZkCkqKigYpSEgxfsTD
L01RTnuihzBP3FFt1JY2tzEVJQuvBom0w7JTRxYWFoesBBdAkIDwOZa7zqs4mP0ix2kavi9zvJFo
dpnUi7cbNXEgX1eKemKXmpwRJtwhy8c5K8gT6XUDVs6mXaJxF7t95Z4uM2ojSBDP8/JCCfa0NNGA
I6SIv9VZyjZaEjaXMbxesGDycd7OTrIf54SGuKtu+GXAEmoC49TSxG0/Fd0pTVt0L5Wn0s/Im8EW
hsJyBDCxcbrq5dz7UfnLdUonPtJSSTe71rnbql0whRWprutQa7rRHrUZngmYGxQfMlDCtD/qfvwy
N2HCcJZusurA2/oui8Ckh/N2Hj80wxZhkaUSMLUpfd8NXPDdtT8EXZ8guxK3TOKOZuwmr6uH9TAa
tFtkWrbVXOPeuzydapcycCS0P1yt72izfGZtdweQxzedbz1Ct1ibyTEWD3NEQtjzKcq5SAbpqv1Q
8q3YYxvdqAZc1g15WTPURzydcng92gW7KKvFuCV2bUkBJt9Ynwswyc9h+jSpan6rtFM433o0UHWe
FBEp9GWHN5N3TERBNXZVlp1cz/2jK6dB6dFkh/PxxDYHw+PxyAqQwCJ3ntgUNPLBXYaSfe/qhkR/
Gt25/UaUtmyGibXzaVMx6LQOp9IXuDfgXjD1CShJtvpsH7dqqIm3YxHLgzwanCf08KIvkV/QRGgi
90KHf+icpzt/QTdFs97fxf1mv/+vrNF/GxvUBOJlboZmZD3IfarVlKcnQUh6n88Z7swSRwxRDHG5
RnYO32s3LDoI/wHKr36oOXd4CMNU3uDdjUOzdG8Awmrvp5pqOiRRyshLX/q5kyV48NuHRSIhNVAG
aNWJiX2Z/dgvxb7qCz2VicJDQPEas6xw24Pj11zO12yC+Oe3qGx1USVpV9DsLSpYgHg0L7Ecdg5I
b2OonqKJFddXuaYpOMo2kr5tr9eI8i5y0KCIHQDAouvul/uw9VZkPUl9tNJGOMq6TtaOqvibnOnN
Kiylpn3jyKu/PUyWb8R0mxmtU3r318nQd46bxvSp5+rI5+kb61c4Xl7v8kkDUji4xzQujjTdOrLY
pmUEKV0URZhnTnFimFYqm081U9+WqHpgXXEcxbxVztu+YxQmqg0IJMT1eOoD708v6aeQ4nQdevfg
OH2osi3JUtvWG9UJOs20dtKWnzKePetFtMeGU7Y/H6psgxuhCqebeYJ2m/tUxV2e+KQoE03Y9/OD
W+KgCTGURUhVB5nhty4L7nTGf69DN9P47bLh14z+zrDoApKAnqfszW3llc8f1yZo512Yq02EIZ2X
opF5GYOjlh0Jx3Ngotg/oWAPS77ZP7Ysv4kwVIBhI8TgQa4rwsj/jYJKh9eRV4gt3InFRonh4sPs
BzLwxvCEZPE1I9OcTLV4wNSaxKH6u4DHn98M24fWGb7fDMftiaxD1NCs/lTkIw6HKKPymbcJGOMr
iG9t6XHb1sxwb+bjArPsfPaEQjEGGhlBJHQgm3p+HjabNZx68VGAdjpgT/Gov3hNdIOC8zMN/A1A
iKUCJIYzNzTjZCClOilXXy1VSe/UivXXPqh4SRRufMW2RKZX02HIprhzTwBJOTu5MHc3yPDt/ApZ
BjdxhlPm5RX+qjqhhwLNtqnTiQqCLT47SzluQguhlTS75aKxQDX9OtPgbk1KlQd0IXe+TKG+yrot
37BstQkwbCW4ymQ0zid/8SnoWNKhFDyhlRrSbzEwGuHV+QWzTcnI3bFWOWv8QJ0qZ9rLIfrEKvlQ
OPN9jUfnqweOfXvZxpvwQk5dxsaWzCe3XSBc56boNW1eeNjmYbh4KmLcp1fOfGJsWv6JHDn/dMMc
7N0Ml1zpbk7hkzSI16XUKUAm51fPZm6Gu4PIDzcVSkVvkVuWSeRETVLUm2Biiz+asp2tJvnEp4a8
xWw81tG8B97hMxPjS9duiURaIqMp30makdaTrucTSKNuSJVeL534e8npuRA0rra4CS1llskClzJa
e1HdBW9rmbVWJGWBW6PSWcarupNXxei9BXNIjk2/1XuwTMxEHbJWETqMyoV07gRmMLpvZ/o90OJ2
nVg2LhvuYzEAE3LI48klzeSqU7YAL5MS6ezmft56AW8xABNySLRKZyK7+LQ4QRIFzq4FXfRcqy88
9zcmYAEMABHy79yYBqmOa6CzT948J6uRKalevDi7n3hw62dYuELeDmFRgI1LHP203bjksM3NSP5l
HjFeNvhuP3XH0nX3vUtus1C+kS3woW1vjJCg8n6ouKqm08Tjkywgbdy60dZTcEt8Nvnh+llFeeSw
8eQylyadjwfDsowTd55/XBRaTJSh1/VR5IxyOg1Z5eIWy++vOcTGDudHt/19I9UrSI5WLuXTyatq
gXel4juACF/XAvL8+LbdNZK8anDglXU2nNq5POL258t6VdyL8KvGZe5GNWTZXxNASCSQdyWJ+pNL
2vEuL93qK+4vLgNrURM4OHfIGJFXshOeWXxaHBhOpf2vkFd5RdI/nl8l2wzW4PWuLg0zJsNyGaMT
MPENnvVVJVr97c/zg1si4H9I4yBZXsvQ608zaU8+CX+vzszCHiepIfw/FNe2SRiODGRZVecp7d/4
TN98qvBAyJ3T/flJWOzUhA0yWjJfAwZ9klXoFHvQFHcvTeZkz37szLvz37BNwEjingfM1oSz4Klt
AQXAPRUDq5L6dtngRsnuTmMbE5p1J7fUT64HSHqQQj3j/OC21TG8GIpUTItWdCc1rQqnTSZvJlX/
qtO0uHD9TT/OFlelududAFSsdqOXy6RUTr4j8SbNkWX5TcQfU9wPqirsTsE8QiRJyf4xdP3ysqLT
BPt1qgYow4dKcl4OYZWMS9UuOy0z9fv8FlgqGxPu15duoGfedSd4WoIU+gMo4ITLes+C+ioqok9r
vbGKoF/2OSNb96EGNXUcDMhp/LlJs3uvx2em7Fo4xVHI4qszhndNufWaxhJDTFhfSt3IdQkMbA3j
eLJ1pSuI9obsZhHBd0gnXPTmm7qrabyLg6pnWTW1NDjxUMsdWdwlyaEsuOElNgMz/Fvi2kSGYMY+
lX2v/dtJ9K23C4MGTw/Ob4rFDU0YX1tUXua0XnMCaOLz6El6mJq2Abpzejz/AdsMDD+vqybtM4kP
4HmhvAFoEMmiSJfr86PbNtnwcYDcsrldE8VqT/2UlUkFhONqUGTElwAxuDn/oY+LgtCE7EFJWDYE
jyZO63nGj6Zvcci/Di1QxJeWlaEJ2SOZFsEIvZkTZd1NpUHyUVN+P6Che2lMD03knpYd6bq6905M
6eK+jzN+qBnpNyKWbZUMFx8JG2NKUveEt0RgrRvV3hft53Gp74bI3Wh7f2xQoYng84JlEWOde6cq
ncImUWyprhUUaX6c3+iPg2JoYvg4buQJ7Xz31CMaceHdy1lOiUTdNPj13mvCt6AYvhQEPIznP/ix
B4am7iZnIJjzx9A9QX8p+BrrCs4hI8+bjnnF5RZJ98eOEpr4vqhAyyefZ/8VXdHjVEZH2arHtQ03
N/7tyMTX85P5uJWBF3H/joZMld6cjVi9sa2+aq6zRATRMYj6z2tfBtkYSif5hu/bFs7wfa5iZxRp
77/6bnPrK/q9WEB/hOPA+alYbNmE+TW6dIBVa/1XpelNTvjX0aMPVevv1DRsIBgsm2IC/WJctucs
LetTL8QnIdWXEgzqePv1mav2s2zoRSkqNMnooPVJl6FxllMPze87Vwt2VQw8Pp5fJ9skDJ9vGtDv
g97WPaGBeGTZ7B6Kdn5ctzlPcSjg4bCRSSz7bUL90q6beiHJcoJ8eZEMSnhXKVQQdg46mg/n52KJ
LWz9/V0yl6JUNGyH5UT4tDykQ+/cNE4w/nN+dNsEjGQeh07ZRFG9nLowi/eL26eHsZja46h9vT//
CdsEjJIdwuNVqiFWi85Emu19WvGjCEN1dX50m0sY3j1kEP1RlbucPBy42w7ePRL3qlXqn2ARG11w
2yIZXt10BUBSzbic0jjzDnVK8aoXz8bXFFhtTMOySCagj81jPfjSkadZh8PngrcvbqPKjahkG3yN
jO9MSKHvrJ3Gm096Zf6QZHzk2VYr0uJqJoyv7GIPb1U4ex2G+mtJ9ZXn+28qHo+uXP6E7dbFqGUL
TDCfC8YP5owle+XUu/fw/gaXEo9LP+QbGc9iRiaQr211yrLAiV6jiR7WMwdoqu7ZUF8teJV83lJt
K7XuzrtdIEM+kZy72WkJhm+4wgRAEcIm/LCM4DnY7KDaJmI49JjWBLqPQKARl0OpFTOBtOcjngv+
vYG4bCaGR2dCtmM34xuBJn/WTyBu3GRFeLMezraTqc1sDdeOPOGyVg4AaSWRPARbr54s9YAp7YkL
GArumzB4VRG/V8t3H6fL1WAldntavjdMblSelv9v4vXanoMKsaTBa6ronsRQUNl0B8sum1A9FhJc
AYyYA4nVvlbRtdNDAmYGJAafOb/Jtk+sZvzOXL1qoZErYv91KeUtzFWHHfiR4523xbZocWkTjDdH
suJAt6ZPdI6B+ad3HtO3OI1vnI4s7mZy2ZXOwFKskv93ifD/10NYONHPBU4AYMfZiBu2PTaceqxU
UdYqC1556d9r6dSJA1qWjcEtdT81fBloxUaIsp1fC58+xHG1C4i4Ijg/rlUlgJEr1Yfooosu30IT
jaeaYp7ylohXv5lycuvXwVB/K+LC24L72SzK8OfakeAdjfPu1akbKHvsCr+YlyvRErzOSCDYoyQQ
1KObFr/PW7Bt+Yy0naVp1let7l5VnO4qxHXgyA41+FRnPu1zhKppxO+bpmCJKyZEjxZNF7odbV5j
BJJ1p0pYmgS7p6qnY43as4i3CBlsnzISegZ2WE5m1rxKzGadHex7vTuHFMJxpcTy0Jo+v4YWLzIB
emnQqCnF84hXRdWj9qMjRR8jiAFIJz9z7m90fGxfWS3mXazpXScjDZ7YvQ79cLNyF4A550ga9jka
3J0L0Mf5ydiWbY1E7z4TD3lQtEQ3r7qtkvVTGmtVTuluiNHc4OMx3ZR1s83IiAuymztVolH2Gi9y
n2dPPu5+M57uivpXobdOmxYDN6VGQcbgDilIBl/T/yHtSnrcxrntLxIgiZRIbiVLtqtSlaSS1JCN
kKQTUvM88de/429VzY4swK9XQaFBmcO9JC/PkPbB7NbHZKXBhOIoWPfBpT8cOSND/24bPmPbB1SX
Ol5X1m/9UAYphM/Ly80TMWTnZfD/OiuZRqSoOLkM5Cn1XNnuSbI0Zst07tR0WJQT9Vazs7ovs/Ff
UKRnupIWPfRACpeI1xbgrB8wJQWGs61ptSf3u5HxTFBc73Sq7+o8e8uxTf/vQdaqPg3O9CjKvfP3
xi5qepOOM7PSFH7Qb4nbpQFX9bF3xfOFuHt90jeUJjwTG2ej2dSxeuvVpVrTKphcCVeLED4Q6Vgf
ugrexW2IAljtPyFVNNV96VaZKEPXdUZLBH7dem1xqkc5Fii49Mn8StVaDmeoxk3+zl6/MY8mtK4S
I+ktVkFpSzS0OXW1A+0gqhdnT+B+I5xNaF0tujZzlGe/jmmalPCXtpZ1BkpwWTJyHCHvWaGoBKEs
ES5Mlu3OvXOrW5e/v8tXuHHKplvF8govJuJ9oBko018nW+v+ti3ftEFtPallpabm1VVN/WNEQv8u
J/Czry+drZ9v5At/6ooFL1H9a91UhTxo1Tr9cRwyjx+vf2BrVowDBdxtoUsk+uHVSsoACnLhRZwh
QWh5pXtf+XvPylshZpwjNCVKM2DfXkkCP8of7ryw5DMn3M6/g4Hhyy839cbE2rlcJgKw9OY1JfX9
ZdtI0wqvmxTKCdjgd19XNjYNE3RXKhA8tcvr1zZX/8viEvtr2k+PJZdBYjthg0NEl9x4VDGBdzmA
SqvPx/LZTYafl8Lr5VTUtzRaHedFym/UXW8rwpuqfqLP7CSZSfoqil587eHZ/rX2df10fXY2UrmJ
tmuk1D7yjHq1MG6HfGl03Ajn5OZUH3rdjDtHlI21RoyQbycu0rXMFUyJ/V4HGKjOwhObBa3Tbh3U
nhLa1mfIvzPLIh0NFZWOv+RMPIxZESvG3mAZdVs+NpF2srZRaVItf8l6d+nfEuhsqmBIKse67XJq
4uzGmtJ8dFP2sjb9g2QWjvjytGgaZP68k702Dosmxo7pOpurpvJfHF/VcQt9lyBpuySgOE+5o8sP
A0z+grYpyeH6CttIl/+B2MlU+6OVeC/TNMyPKinHl8Jfpj354o0pN6F1Nc8ovN2V+8JkP3dH2tvM
ub9YzWi4fC75HN/Wi0uufrdnSdeipV2zLJpzGJv17RwIgAd3omMjCE1wnex67dUZB0d1mOPLRNTQ
SZ4ou+sSsfP+sfWJy/C9+/2ju1iC2vnwkpSp9eK4tUxIDJui1dPBhMOvPX/KBVxddoZr63NGvNc9
sJR0srMo7yb+KUncKkyS1LlrgU+OZUXJn+vTsvUdI+BrqGuANDqpKO+Lr32L58PUre+SpX3Qyy5+
ZmsFGxu+mxaZdNWsomTBWRQKXDy84Geu92CrcWOz9wGbt7PVzyI+rd/SETeewh32LqBbw2Ns8Yuz
tm23YNUWE9T3sfnZVH68FGZtQd5u+v0mvI6kjk9qLy1esIH4P7I5VS8DVb2zExobw2Pi65BsLc3X
MX9ho4T8VVVwPYbVxRV35wMbQ+QYgT1aTiP+p1NWD/KlXdQ/fmYfiaZ3ZPc+u5GiTIgdkLEQviJ+
9pLLfH6guqHikFceXYMpddo9AdWtjhgRPuGNa1gXv4jhiPjZVfYnRgnMBpc7Psm9RLU1G5e/v8si
pV4qp+ZeETc5gfx/y+dAg3q8MxVb42QE85JSKGFXSREvsvN+wrmAjBc2OP1KaVZk8W3r1QjmHqrb
folKT6xRgg+dOl2Oel72IDgbR3fTmbWRUE7gFrqQuLhHVbNIj6qixdlfZHpgVb+i7DN74W1dMaKb
tbLKUSYp4rXLvnhIqlHt9HsyExtTbeLtbEqK1vMajFNGP6q18cOlEnuAsa3GjULfMLYSbNQcMz23
7nlcxzqGMfveOtq4Cphgu8SlrCCpK19gNlcFzej+r4AEbZ9obDodaGyypPqlxj1g10bkmWJ6pR58
X/ZVEdeOOM2F4wUj9CYSXG0muHHuBMdWp4zwXnHYdIZuli92nZ4gLXKATG4LxVrVgwtMxFfIoa6e
c7xpZZlIuzIXCtrxmfXVlzbqbhXA/qAVg8FwY/3VlNDj1O1aUQjr+XJbu9zULq9Vqx4idx5CnEJ3
gn0jo/wHcqdX7uY9VxEdRhXM2LTrBRzR/d17a1aM3Ruw+NEeK996zorqXs1OWOAIladjOOZj5JTl
MakgwTTcVtcw9fIQ6jJrhFvEqE4iZGQtqyqavHkRX67P+9/Hi5rQu8oboVsAanjcMr2EzkTLGMLM
5LgCgx5d/8Tfg4WayDuv9/2GrKyIYXvIzg4X5NgXg33ygPoLeNncth1SE30nci5pZvEcxWI9kjuH
aYvD+mL0Q0kT9dY3StKft3Xp0tV3uyLQ2gSqlshm/cjn79Oih8dKeLMV8kK7n7W0xJ6m9N+3F2oC
8lha6FHD2THuujl76NzyKfWLKGmpOlpNBvIP2wNhbqiYQKbo353CS0xXi6lkz+7FChR1V8jxxtJW
J09bR5wCjqMzxu00n6AosLM0tnpn7P9dWUAnwQHBnensZEsZ4/iqAijKfcTd66gztlf83fqQcQYA
g3Vy17bJLmCOL8U4LOHKiApJC/+bvkvjZPD3kPFbnzIShDda/mARiWWYj79xWM4BYs3uE5acLFE5
AVPD1+uLcOtDxmHAX2aHLEOexzBQ+MLn5HfmWK/95B7J6lQB6bI/17/z9/oBNbF6ls1ZLVAKB9VX
50FFNFgFxbnxphOvp2+ATn8eYHt5/Vt/PyZQE7SXdHPBug4iXQMRiXsAqTyD62jhVnvqEVsfuAzm
u8itXc9zMTn+czm54dDlb2Oe3jYfpjpfAYvgSlp1FuNp7oEVVhqMonwcSgIpjjyFYmy+UzPa6sMl
l7/rQzoNmb1wC29Jc06tsGh59lA72TzunDI3FpYJ1GN2OzRzb+N5tE6O2utznG2nqF70WfMcXl3p
nlbLVkeM8J9wFITB1YwPdSR988mk33ruCblzgNpq3gh6lczWMFluFg9+PzoBd+tsgVTluKgbV6sR
6hapcHdBoMXWnK0HP1khTD3Wt/58I74t6U/JKgfEglT2GxlqcmfZutpTu97Y+U2g3pilQ5KCRxzT
wXr0CiiFghYdc/jG7yyjjeE3VfesdfSZwnNTPPDup5cPBGRoNeyNzkZWMuF6Fsltq4eodOxh61hy
9xGl1E+uXf0uLXkaei+a1lrv9GQjIEzMnutZs78SlcXcTj4sCiXgSelnkjYxJRCYnG+8gkGP4N+R
DRkHB0OWZrFSbDyUOdExVBGcm6DK1NTgE57Pte0gkUODpAKjG3Izj+UAaYSd3fxy+vnvIzQ19ffW
CjIRukReWkHijWXhnzy7OnU8bw4Qk9opa27NhRHUMKKRHgPrOPZLjeKiGGIk1uNEUcKWzfJqM5bs
pI+t7hjR3aZz7q5ejlm3nPtFs+8enU5ltcR4qr6J60xNBN8M7HgOE1fMd9t9wKkeesmWhAe7iJaV
fbm+pW7E+X/Ae44rW5QcYUFTFV3ES8fBkafuPgyiHW/rhgniGxba1faAZSu6KhI+uiHyV38d7zyd
nq/3YiOZ/Edir+J5OUpsrj2wDVGV8SGiiX65rfHLCni3ofaL6/DJTlSs05F9rEWmT22q3T3029Zv
N6JadWUJwz8MT5MDW9/PkwztXVT91vRePvrutyckFYzMWEJ5peBq1H/LgAdbqmbnLXIjCEzk3mQV
mUpnruLeIj9T4j+79ugWQeM4ddDSuR1uCzYTs+cPmoyMohuUTQ+q0h9Le0A3nNeh37NNof+rZP0l
QZn6ed4CD7jSdtJvuEtTfmap0OlxqCv3t/Ac70sNrzn3m9+lujvUk1NbHR4ZsnR6ckTazffdaqcy
trIs/+5X+C8cwYziXwrfS+27Edfc5DsbV5Uc4N6Jf0ovL2VA6zr1DyKRJPYZcGByZGtz6PTcTodp
9Uceljld2IV6jSqhguiYPEImCCdGAJH8tj2WQ1m9VhDTamKeTCwNWQcficM05o4Te46s50MzMUkO
Q1Xpf4CC4G/umjllMCVd/6opnvXC1ibLqeCz/zmXLiweeK2bR+i6QHZ3EePMRWjrwu4OXgXUjTdx
PQTzylfrDEK1Vl/c3KOopUi4WQdFO9ok6AvRf9Z5S+ufbjLlVuxAjJLGciXDryofsMX0K3f8Q80v
NUqXoVwV+g1b3QCeX6Xz2KpE9a/rVHLrSU2u9u47x8mnkGY88YO6gPXLPTJh9VF7VrvGKTQ76PLo
s26lY+hB+HANua9JEutmmfKjNcmWn5Kh6yhuW3ZayE+s6ejy21273PncayK9NsScEzj9FeMHKn06
HiA1NMaFA4DenNZaHDAFgn32mlZVByjfVPSBgHpKobQnM8AyfMWH7K3UVu48AkeYFIFeAdcI/a7m
8z1AD2oBrDhfYelRQ50emnwcfyF46MOoKZ4BXV6wNGVHyPdUdzacyCaYa0HEof6TuBdHm1SkSJ2l
k9Xeo59CHOrEKzmVRw6c0gB5GtJilj2SOzipQWRC5FHSN81iBZndQJYzcGVD7DK2ulX5H63J589C
unDb8FnWwxWSuNaKh990/TU77fplXq3+nC2y/6SlN7fISBmpA7cbhiyANVL+VOEAirdhRTu4mAlI
jMfQn+7K6QLFJ+kPlZHJf1mHOWn/VFMhxW8wqKHJvxQ2kKJsTeFdQMmA6WS41U3Bus66P8qG9tM5
na3+2ULpqXqqPA8KvLXfzLQ4TMLqxw8t0E5+wGuKBTQQ1/3lE3/yQjuD6lEAzchKBpVI65+WaNMP
lK/r8qG96EYHOazqqqjOeZ8csNBxXG6r9TsEsddflU+84r71FyjAonaTjWcbCMDsWGhW2U/24qoh
KFuoxB5zDJoMxCTTJuwaxcdvZIR4aKB9Sz8V5bKoQ20zN6Kz5l+qFZ4fJ+xL/g/YKHiPbBom++Qs
FrNDHwrk32Rve896bbzk6zyLQgc5a4aPw8q69A7P184YVW7lTFBrHRLnfs4Vdz4MOJ7lrwtDfflg
5UubP5QsUWNEVVevX/F+NHSPlmocecA7uP3aNTaFxXypmjRwwY+xP1djv0J10p04OXr2Uo1B61gY
wZVT2gU9hB7TIB0Kpu6pShrYarX9pz6pxT8Jy+CbgjwMXS/llB2eP7PmKdFra4U5noG+ycGGWdbY
W9SLWFUn3Sdn9TgEF9hUsPFpTPUMuaPVW0TXBIjGihx9KDNwzH4GlSql094KB4j5dMHiTkgkVu94
D/201J/TXgnnaDmDLwMuc/1Pj8EcggzkQPug6kH4gd+6gh1bmqyfHMcl7aEHtqA/+GtvZSGZcbOH
1GYtvi7dOPyYoGAFdwgQZr0FCU+mKsyXQcYuHcgfjMPQR5OsiIg9uUCBsy5brUPq1Fg7qvelGINO
FEX+D5JXB1/K3uZ96E8UpX6PNrnOAikUaU+TsOvp40w9n1zo0bOto8mBpGIeeW7d+x9tObbTF14o
9oaNAOsOcNB0+bBABVCGnajn5BMc3ACNGbWCV9LQlquIRAGucpQy2KuFOetdijckL0/uB3dx5RH8
Jzg8Ahnov1jgVwEwi02ljy1/9JI16OjYu3HNynQ5qGJuvnZaoMRaQkzBOmaoXHJkyDrvA0rK5AgR
cajhBAXssm036Bs+jVHpQHwkThKFXEszvE/rsJtcD54Mi1DDHwRs3x/sIvHfLLi0r5FrDcXXEbvJ
C87LdfEoaK/tzzPeeLzzvCx1cyidJHMPTQXu73ktaYsd3urc8QjC+uhFKL2NVizcoVmf2GS1w71o
dQaYHZQSPniFuyaoeBeEn2TesuYzHZLWeaHJAhMlIHEgts7r1QabWywuCv4SymiJzCG6XKqauTEw
KOnwRCWd/cBKyeIegdKv27PVdRqApBm+uQr7GcHOE4Cyy9NzAV4ZfCjbSS4jGkzhzrGqnlUHmwP+
96Rtb26wpVaTB1UfjtW1ipb9qqasAAisTJoW4J0GZ5lo0hr/Z4LkX58aGG/1Ecyr3TycskW1dyDq
N3+U0MDFwFK8zb95Wdk8OYMsf3cQg+3DmhCfv42LGF4WZIb2vAKKPZ2Lovb6KQSLxa8flhkXdx6K
SrVfaCaK5AUPp7q6SPPZ6wxoeJ7LJ/C1Ev9u6kdWRnBbw+7cFenKI3CWu/kO81/2D1wJ644owmXk
zU7/C9YwqJcGfdelIqxnJwMrR1yKBFnqe+pIZDtC06xQFF4+DoQUykg4uv4601Y0eADNMnlH7Vy2
8fUT+tYp16iF4AH9Yt6KYyiDrvq9TGwBdEnuf577lux8YuOUbrIePNgD16ODS4BXwEqxInX+jRRN
+fmmDpiyxPAssx0XeLi416pX4YzHtjkaCgUv3ZxN5V5BfasTl1vz+9tA5g1FhrILuMLji1vJ7sCV
vffquTEJnnFNSl1/yjOUMmOrtouTIO6fsnetKCtXuTMHW1+4/P3dzy8dv6yqnqjYbsfs1JK8DGfU
Bs9EpntVqcuP/csdwDPuS4rjnThfLBUPjNpnOASoUNHZPfoXtoZaqvV4fcI36hQmpcFfCyZ5lqbx
OOiHSQ0iyEvnARj6KPFLlBP2qBNbM27UQ4jnIjd66E/qzXgbtvz5bBcl27mWbVTZPKMGIiT1W/Bh
FQAHCOjEF+e16h4qYh86rrqY5DiSQelm57Vza26MKM+tVJd6atGXwmcQyi4ebQC7Dp5qQBS7zV6L
mlQGtbCiWUStgD+A0QWb8iqGKG+/s4I3psNkMbSodnVKr2lc18lwInACAqKWV9XU3HhTNmkMy9jC
mpcn6TePL48OH87M6c8X/BumaOfSv9WJy/y8C0PoKTuSNH0KxIyVHDMCvwQFdeqdNbXVuhHk3Ibj
N+RYkGidOv+hFCDaATYk7zaoCaWX77779bjyDi1xL0lkppClKlsFmXeoVBW34VupSTbIl953LGtW
cUKIepRYR49WqtKbyLaUGgGt1TSTscDgO76AtSVz2ovssQYY5MbxN2K6ECvupESruBYWxdEHFLuF
iT1Xp40UTo0YhmSQXGoPl+rF6utQkKH50TAo2VO8u+U7PdjIrSbBAMc7mAakmOGlUR+1ok2wWvUp
leNdxvjHFpo113P4xkr9D8OAdBDBaW0VVzhnh4k9QOSs57dBNalJKJhStaoGx4EYSnCwCkifFjbX
AdwD4szbfeXZ6oIRyusqYLEEt8d4Vr4KaAYIouXXO0XZrXkwInkGgpkxbcs46ef+vkySI2hRD1m9
DsDINzlkT5udtLqxD5lsAnBcx5aVyBkLzSFH236gOqp5/j1Lm/PQjLip76Fzt75kvEk2trIafgnu
shdnIb73CbvvcDPr2RIRgEvSbLztSGhyC6CISKVcLn0CiAMmkshVpMvLKKt5uhMoW50xQn1KYHw1
Srx3LjV9upAcSdmGS+OctE7jYn1g/R4y8e+wKPofkoFKWpX2I3JipXE0J+GS5h+HhMdDTx/zyT1N
lngqPLXzqLGxrE2KgcyISroaJwV7UMBOWw20nIPasnxvJ/Q3lrZJMnBTbBhZmlmRZakfWSUiQKMu
Za0uC7Omv8vonrXsVk8uP+DdbrW0OCFUXWlFUL+CFVKXD+dEWuvT9Qy2kY1NnoFruSAju1jNS9PX
xdmxcOML8cQ+u1HhwrzucP0zW50wEkEmO0lTEN4jQKxYYHO3OXiZXHZav+SqvxzZ3ctX3w1RjRq3
Uy04hNZZNxynxrY/ynTOvq3+oPBYxvLjbb0wQh9oB3fo4UUVNUD5fWndoQtllna3vb6aur2jYnRp
cdiJ0omFdBnGgCTTnvf21hAZgZ7atp6KhsqYtqq+w9HcWqZggAVrGqywQiuHgKRlfhObk7rGFp+P
jWI+FM/iMsFh67nlbVo+KgL83U7a2lhOJsNA+5SWuYurZSHr4rMH7/m463PvtokwCQZZPdjWkmAi
ZGK5H/S6JuB+z9W364toC0Zn0gtymHgXKHDaz6hogyyasLGwemA4BqtpI+U4vVPG/YR7B/R2K8js
yaPflCkC0kcFk3qhU3Jf7XR1I4uZPIQB9kFDWdRJ1F5E0CDoQR/x6s8jSbskrFx/Cd0Jnn/Xe76x
Bh0jCfgD6aRqbCtac4S+9ork2GXt/DDCSuOAEnkSXf/O1uow0oESnSynrE2iSuV1PLkO4BgDHEiu
t375tX9JNo6RBBwPiKQBIs8R72brPKNYHaIoRg/w26vD65/YGij33/mMtQV3yEWgDGYjp2mgbaAX
FM8HQAWtlfy4/pGtUTIyQg9tcxdqdEmktVPFNnf0RxBQ8p39d6sLRgpwoD+j1wVzPabcDzzVJp81
97vQRdH12K1TtnPC3OiFyUlILCuZXKCto3YoktCqCZySRSVvbP1ybHq3sUBxlIgFT29RnvgexIUZ
P9OE7xUaNlaSSUpwmj7HOaXCOu2EdVioPzxoP8kfl56K2xKlyUMACcv2aY9JBhek+JQI5pzTOtlT
kd4afCOgeZaJwbukYRuoxmghlhO2idxD6m+1fvn7u8EXomPeLJCbYM6RvIxeOpxlnjY7e/nW4Bth
DIGHTid4t43cnFSnmk7q5E7ZfMqG4sZ9xKQa0I7rxPVz6AymHFcFNeV3vtR4/7oewBshZhsBrLx5
zmCCmETOsJAD7YtT2dfnIbV/D86S7qSijWO7yS/wMzxSZ8sigHcYw8YfY0uRu7zLT3kNidSLCBri
WaTTTnL9+5wTk21QljOkvCv0qZ0a97A4NDsAXLVns/733Y6YRINqZTYvS7QubXFu+fiVZ2UWwSEz
WAAvCG0XRhbX52arH5df8G7tSq2rTvoyiWxXViHMeS28HWX1ziht9eOyIt61jniAVKZUSURJ/gOC
0XkA/ae3iZAjo+lP2LDuQUD/vsSISS6YwYfLZhcZCstAvMiC5x+anvdnGxfdyFGOvK0oRExqQZ0l
nZgrS0RJ2qUh77vstHoVCVVp2zcOmhHwhcWF43irFUGb65ML+Akua/kbHixPvp/gNU+2tznoEVPt
16FeCesuJ4lmiafF76JalbwrM7x2n4spwTM7zLFwDeYzMDy3LTcjFVS+XIe+XKyI9c7yq2RO8znh
i/V0W+vGXt7YkGYggxCRlc0ilGj94GZZt4MNvOyl/z1PEZM9QPxKaZvUaN3NvwAtkUbNXAIKAx7J
YAGYwQro1Ffrzo6+saJN/gD2KQI8Uytw4FVJvCakiB177k8zdNjDVq57GgRb3zESAErtXlfAM+eA
B19E5zmxNERU4WC0U4H/+/ZFTC6BmydiSkq0L90Ha/6Q4VDlfbo+3VtNG7t6gZd7KAChaSWxp+P1
XgVeVeys1K3GjU19GMs67QYAd1j2zV6OS/uLpDf+bjPAl7IH3A1N+/SrvTyO7cm+7bBAuPvvhOuy
DkL6whMRy/wBCneuCDPoJwBsNN9WSibcCGEYiLi+C4pINJYzO/gV0+GoW3a8Pqcb+xE3Qhh3uGXx
hSOiWbQ4gAzDKoCR0t3z9eY3VrtJFQA0qeBVuwKO5Q2RvxTHGs69na7itMt3Andj4ZhkgaYUk6jc
BauSVNHoQJWfunHpTjvNbwzQf9gC8wgHLgL10q70wkG+Tii/XB+bjc3a5AZUvC0bPCj7h4TbQHvi
VGNPKPHUcVI4wWTznc9sjY8RtWCANFZuowNEHQEhC0WXBb6zd1XZMPsiJjWA4ugEQM+l+Qmgtvte
yigp+Bcq/zAaM6+MZGkdYC9/oPXeM9TWojLiOXd9wqZuAji2m4A+1HcdKcKqd+8zvZeNtmbdjOuR
lqWd4hOs5HhC+7ywPYuprR9vhvMoaGP3GK+6f/YmFTKAZKyPONkerq+qrfaNgG4F9Fh9B7+coyI0
egxgQQ49K+Dh9J63ysaKMnkBuaapnhZ8ol3XO0mSAyLumClyE08DSKV/51Rle5UsM4yQJM5dVayh
p1nInO6hW6u4dW4MbJMXUOe21/WXKV4SffCXl1q7t0WcqepLlA8rj2TE+DgPbfFrpTIg9Y/r07ux
ME1J37ptSwAn0Xbn9EGDoobao8dsLBz/8sV3dwec3iC/btv84A/yjAiLE1zeak9+9MY9PujWwjEC
l3MYQyY1fnyffynH71P9yKvP18dlq2kjYGt/mNKxR9PKg9m2eGbiy7S8XW97a8yNkO2pM2oHnLRD
v3wDbTtYitv4ksQ3gnVOcTEH2gPJoP1n0lBtK851HTO6gomuwuu/fmNeTXSa5tnk5jDVPuiuvlP0
xN3fzK8O0nm63v7GyJv4tHq0WG4z9MEBC8m3Pi/1o6r76HrjG0Nvau9OghMxdT0a91W4dq/t+ue2
hi+j9W61cyfXXsJx7klJru7UWoD8rDr5+3rrW2Ny+fu71rPWK2avwphP5VuRlsHiNSHlOzCPrcaN
QM38TrKqwoDztfYCGNCeO7beFfXect9q34hSaWNPBxLePzTsW8PvKns42HQ43DYyRpy6dlfhaINY
Smxgzoo3XUdQsYtua9wIVN2oBeIqNg6zxfgTVYh/Uq+/AC/2eNpbI2OEK0vzi0FLh1Cy4t4hEQPc
syv2ivsba92El5WNw10xYdzd9t5isbv8vj4qW+0a+ykoK27JUrTbrv3noXE+UbbH29xq2rjMkgEP
HnmBpktbPChIv/Zkz9p5Y6xNPdthqsYJ5CmcK+lzhwcUr49HsQeg2Wr88vd38SnGaaU8u0wkeR4L
FpRFzNtqJ+FuNX4ZrHeNk1GMwDG1Pk6997ICuwYcn2qvUrk14kZwph6fvX5F8AunfE4rOw16Ne+c
LbZ+uBGbI/Ey3BPww9nyRYj0tKQPiXsbQJeYTvAdnKwdOOZiPv38WKzPRX6nExZdX+Jbv9wIzD4b
OrDmapyKLnfA6ZSAlDX7O/l2Y8hNzJiaYFVMOBovq+K0gPbuenshv7E3mzCxYRDQzhnRdEaes8oD
LwwsT/bEW+dwfWA2amgmUmyuCjVCvQBTatkPhYciHa5MzdKBRVPmQ+A1+U9m78mFbsyCqT4rYdKW
1k4uIt8ukzCp5izgKZuOIl/3HpYEYugvNUFTgnbSVTOrpsRcdDHjAOFW48ETb7n6sTZ2oKDOkt5W
RzNxY0vGaV7qHOt1bs+zxwKZgR0xM2fPJnvj+k+MSO5Jl5Dey/yDxz6WfDl786cZOtHVj9kZT9dn
f2tCjID2ackyAcnsQ5+dPYivkKcaOjLX295aWcZe6y8Do8JC2/Vq3XHrubFakIF+FvCVsIcwz28C
dhMTHVaAOVnMJT4zqR+s5sEluDNcycu9rWAjBE08GB75cLxUvncoJ7BrbfGo1+mstP/U1u2360O1
kUBMRFgLJMXgWEpEpSyWj0tSDJ/GRe8ANTbm2DR09zvd+rnCgxK4XM14aK3Oy6N2dfhycETG/7ne
ha1RMo7LeARtLHdVHCygtT/Cljk7eat0A7u0dIxfUH+6/p2NVeVeevlu72SwMWOsIjxKW/97rsVy
zNxpCifwj5wRPEBqJ/N9T5yd4t5GDJr4sExPNaPewqOlLk9wb/rFZ/0qq/6o6fwocmev6LM1SUas
5zAKAD+sZhH0q+sw5WBMs2qqg3XCYfX6yG0tMiPWR5iULCCZsQgaBN0dZYKey6bIds40W60b0Z5C
ei8B+8GPbLbaj15SLOOpLYS4DTtDTGAYRHzmAiRl/2B1Q5hZPpDN7hEEu9u2cBMW5ttd7whW0Mj1
O9iygep512hL/b5p6E1YWFp0uXAz7kW8cMh8ZzeLRsmTpIvaWaYbo28Cw2obUq0gpXpR7erhIPGv
e9bZ/sv1n78RcybUy+2VWmg5edFaOMc1eU3r+j5l3sHW5J5AsWmCQOX1L2314xIe76IbrPDagqa7
F8nRAgdZih5cYPvPbY1fPvquccdrlh6+HxTqHukiYl6N1fKAm3Gx59e5kQNNfNeICtkMpxQa9Rk7
2375y2X66MCKllh6pw9bnzCDmP8fZ2eyHDeupeEnYgSJgcOWzEFKyZKc8iB7w7BlF8AJBEgAJPj0
/WevqrNLVoQ3dSt8XckBPMAZ/w969K2M2B5iSnl9A9T7dB+SPjpvhNBHMN81e8c1eOtKVwbt2nRt
Md/LIAPbPKa6O3RjkYBl3p7by7/8eUneusiVWx607zQbAtsbh0Gj2D3XS/bUjs2jpCx+5xpvfFPX
fV6CkBXVGcL2w8r9U8PMeE/FigrKnx/hrZ+/GM2/viponSc2z/DzpK/nn10dTy98Woovf/71N17Q
daPXkGDUHtkztk8dkNUiYcueTBoz6SnNbSXBIH5vtOmtK13+/F/PYTEtvA1iGp7h2H6YLT/VfAEF
WI33MUveiR/fOE2v0e5zXtfBZevwnHfyez3oE5T1n5HQOF+YiAkHdfbv3tqVpefon5l7DGc9x0V6
D81Ri4xsckzs/NRN7zGA31r3qxM77uCvuXQkezPQ7mQmGpeRwLHx5ye4bHj/EcZcN4ChpVf0xHN7
3kDo+bTBad63UT98QATV/13S+roJbIB4reEst+cO1bGbEBEBzhvCmD8/wFtLfWXZywQ9mdYqss8D
EJsiiX8sOCWc8/0OfYX7dY2Pf77Qf78pct33ZSEbAd3txJ4Lt21l5HtVhX4Rt/SiVfDnS/z3UpPr
5i9IjQSms349ywL5PO/zpPJF6/7qzIPMxP81vDo2y9wuCx6Ar1A0iTD7XuTk659v/b+tmhRXVj1C
MlfEmyT72IXPMQRXl9Z/LJbpVvZ/e/9XZzYZJj4xmxbnUTc3oVB1CWHh97q73nr1V5ZsxbbWOqn9
WUO9qBpcN1VBQFDlz2/nrW/nyobrJa+hJWTmsySu3o/KqypDc+eBhncTOG89APm/q9tkKSQ1Fjef
WXTv6t/Ze8W4t3736ni2CnpGUunsLIrknzhN1b5dM/WXn+SV8a5t1q2yq/FeknRfKLCW2Xs4qjfu
+7pni6QMMpYuxk/LqHQrwHXy7/ZMct2gNcORM3W3Tudxa+6oX75g5LsuSf5eLe6tW78yVGyXueQu
n87FxpL+Q1JAYvRM1aLTT3/+HN8w1uvOLGMUHVarpnOq03Ok5pcF44cA8r3o6L0Rkje++GsWu7Au
iesuNmeM9D8sUNMqoz69tRIDgn9+hrde0uXP/+VGzFPfQskoMefVDqYEGG8t56T7qyOL5Ff2CnH0
aFjCOJ1nDSl8SOJ8d4y+F4K/9favLFXXbYEhsAU/PptwjOJivAlkdqepSMcqsHZ6x7jeWoIry82j
9EIHzM0516b31YZmhrVaFIlfWWPIvPvzOlw+yv/vQJDrti1JY1KMbHTnMcJYQEIRsJGvgzG3qyB3
lPDzX13mun1LID/ZJJqys5/4LjXjt36ZTnpMIVcPESmOJoE/X+eNl3bdw9UjBp3npV3PiSh2wvrS
DECG8veGHd76+SvTniEFtNocglTwG3soZTpSsUT5UkZ9884TvPF5XTdzccyGuRkKPmedmbtLcHhx
rTPw9/CNff67l3R5un/ZXgoZAsJauZ5d9JTGumwVBM9t+neWfd3HteRQax7SeT13bQGRIg4doyTz
77T0vLFtXOu7ckdVohS2jSSJalGSmUH+m7bzOxvHW+t7Zdt1qm3qpDJnI8YvGPx7vZBYZeLfK9O8
dftXNj0MgTg71+TcJXW/q3smUd1499f/O/9CrqVcFVgZTTfl9Aw86KcLo9ljaJzyZt/p/CayOEfp
8I49F/+9bVx3bvEQQhQCIec2RvA3JEfov1ToP/8+p+o4Fu5j3agvI+z7z1/sW5e7Cp4Bpxy18Yye
ERecQ+/3GTX3mZ0fYuAc//fJwAWALOvxz5d7Y5muO7pMRAq7gb8KD0Hj+WTWjB+3mev3cgFvfGbX
fV0WM9F6TYg+2y77tUD1jgxgxjRQNn/HBt+6wOXP/2XhbJ6oUVOCfWrrsE/l29FKhcYR8x7t5o1j
47rHyyYQxNFxa842sS9xwk7tNhwRXkEXEaPpmSjeqdq8dZ2rkzzKJk29wZsatwDFr2w/+Pln1vMT
/9+GxPcu89aCX9m9UFGdEWL0uUdXSWldrKs2bO/tiG+txpXVN7VHGAicDezSr+U616pcOwVpGyCN
//KLvfLEmY8oW5dFn9tu+umVtTvpx79ToSbXjV8h5dSPnXLgfvgbgr28WJZn5ONeeggx/ZXFXfd+
1X2AqjYfx3NUbN1JQPjxLh6a98Zl3lje6+avuuc1xH2pOxPHf/PZNt1Ht42he/rzzb/xkV6LkkH/
eMx149R59MXNxWF2pjukPd5Tru8ZfXfk6w3XgF9ZddqrASJumz3HRbGtgJJvCUpbyMCW0O/OP0ER
V3768xO99cIuf/6v/WNOEDRCuGg7+zDxMgl9DmKq/Esv6lqXLPA6qkOvxnOKfviqSbf4c8wGVgKO
Pf788wO8YXL8yqDbYZp5oVp1TmjrKrNCfgkKtzVYP+8OlL21GldWzbfBT5RP6jwt2yN4MT8vpY6s
4IdLpPR3T3Fl1TLAO8NBO5wX+IPtaE7xwO9dBjXfv/r960axNtsWpiAsfKbbAFVn5YDXQ4F2LwwE
N/98iTfe0rUYmfCRXizBW9IierJmFge4VvcN64CGHPovf3eRi2H+63NtXBrPBMqY5xgSl3drIfQn
nNv1voOs8A582ebvEsbkupcs5ULAuc36cx2PX2jubi61iIsfMmGM8Z1FecP2rvHoBhrKKeZ/+nPa
2aVMaD7smIvem0d4az2uLJv1w7JZ1jVnbLiPEE25lXz7esm06va9Rog3bO9amww60MU8T6w5Q9ea
Av2qm6ooQvSKFtxx9+cFf+sSV+Yt86id04zIM8/o3ZKsXQWvuoxy/MufL/DWIlwZ99IJv4zjJs9r
TE+q8D/abv3855/OUSr/b+/5WqCMyyndrIn8fu3C1rS7iKIV/9lgHD1xu4XnWct3VEWY66kUp8UE
zXKMO7EVNQSwykiJzECM4RtjRiZkWUBhw5pKRGkkw3419ShCOc5tBy2sgaHRaIdOeSLOKe8nrMUw
hzT5GQLOkl8xOvUi8ajEoiO7a/S8pi+pngfzPYzNMsoy6K2vX0lX2Bmki2UVSykpElonyLnnzVLm
UCcTumqWaV7jkvOQ7O1IutNiUnDjIZccz81nEjllppJGlEsozTq2krhcXagFg7ZcVtRwivIkR5Kp
HSTzT7YRkaIQJvcqv6/zNNgv1CUdmoHA6aqWKG5+tcM2LiuUifOeouty0FFyvCDLo/h2SCEC8tji
lqZtr+tRda9AOhHoAeU899v0oNBmQqMqKeY+6lBqt7rZysSlxfiE6Kxep3LwvudQquoSsEEhmsk5
7iMbOvWyDiaCJwoh7iZ7WdDc4fnH3lKV9hhdD7RPgODJk+DLRKAI/oNa20wPeu2hnV91hOWpqMia
bNkX5WnHfNVunc+e50Kt4nvMx8yofU8hSb9WsgfQgu19IwoITDM02JmhTNBwOnRlszif1GUxQe9W
lwvEldKj7LoeCe9WtkDiHg0aCTqCqcqNpz9HgQhtKC/ZyMFgP7zo855ox4cJZ27KJL2Tdos+FPkK
GiYBja8up01PxdlsXvKbYmYx+8ddxvRfizkPE0isEGqfgQcg3Atabcq47RVi7HHz2VlMv9s76H4v
2VxK/EdiKF3qoZJ76jxlzB5C1AsIHoPQkoe+DGvxCp6AD1BxXiwEBw4jD5JMZcEogvDA/OZF2eJr
ir+rro+KsepZzsWvLGbNIvaCQ17uIUo60vd3Me84/xFFwiYgIjlN6+9abTKjJaZcgnyuN9zKZ03a
bX4EpnEcP8wpG2d5mPwk6O8iRa99U5F8u8yYLdEQpr1H9i15DBdtMUA/BozZDZDJHydjd9kMpZ3n
jG+jlCW0s3z4GaTxU3OPjcgV94Fnab3upihTNilHn2XIcgqrFe/LbGwiue2pmNp1uy9GkFF+Oujk
pW2l8jHf7iGwmfPvmhuxnYZ4m4vo0OqFspciibo8B40xSrd/lqBSd8tiY7N1B/FgCcWBhdL8W+S8
9OxOp3Eqsx3bJsUOLg+6/kBYnelHis8qud3Qzu0f0llH/mgWLu1d24bIQ4MhDlC+3pawNJ/NQkL0
BYJqJptKoBNEiaEEggpXC3jWctKA4QwQUUj4zL6MIXfzSzbxqF6qgcyqfi54oNNP6NGLrigJmel4
M9YFQeioV0zbQJVxAm63nJWW5mkq8qIRFeuphg2oWkoTygJw6mE/uNB2v9poQ1ajHM2o7LMizoFs
AJpyd+i5dfrHKgHruIt4iv9BX8gc1tPQdQn9RpUtmjOygXO066UQBUB/3m/pk0+Whn2GcvSwnlrs
g1zsuqiN4x++69ZG4Rtf/Kxg/rlHnZusCp37JUZtViS4oiQxz/wSsrSAGySgnxmIVlhariwkraq2
hcAy2Rij0vgqWtEPyR6MBoExTQEZCnPHLwrXAtoQPo5eoVZk/eepo3X6xYJDkO+mpY4b3G7XPANJ
J/1hk3ob0d3JktNkuSlY2TQMct0VrFEkn9e+W8iTm3Q/diXk2n30qoxPrNm1rC8wRVL3hjbfk77D
pGAdCmFl2VvI4JsKuHGoq+wgs+LkE+QZpceAPCFt8Q8d2p5+FDKLAX2FCOgCca/MmfE36W0/fs0s
bu+fLAUk4zuxOJ3IfrAQz99noFzn+8CxH4dK8yazXz0F8QuTd5CKWat6nmd7XrtO87HMZQTUSAn1
BDs+Ybsx3QMyfXL7CM17OsgqSoJa/xGNbRCjs6ER7dFP07iEEgs7o2MU4NjB/khz78PjVgds7uVK
Lc/wqQTRN7tEyUSfphkUiRoQAK/TXyqJBVgMXMp5eRTgcfRHNBmT4sGAnjl8RdtVIh/srMxczaRf
c181DbKzzxhTarc7Og6D/FYvorAvCVAZBRiVi1gwcLvV6cwOU7QN6RPRkD3qy9XX3UU8f66b5nHT
Ko/ZrqMYXS5KlrI0PuYr4q2hLBocTmPpob/ouxL5GtM0ZUZXFDPArZhXo28QAYqi+Fy3KVXdhwBL
Ee39LIcxX+82HJyLr4jWCq0NVSF4M59sZIBOPAje69mUa4NWoG9FmOLoAbslnqWKezNGrwAEEQ+p
sFFxiH3QdhqOm0f8QapcNjr5BfulOi1bEnlSbvBbviVyyMYTXn+BoSQxEYijgz0H8ukXECbGKZQ4
5xnOHclls1YRdPKxc4JewHaG1EN7zDedNztl2dJkJ2AIkHOr2szGTQzuQdNyKKmyLPrqrGaXOl3P
2ccQ4LseAFcA/h0kgXjJPq7zgBnbcorhyG4llPI3zPwD9cYP2Otl+F4Mo6RVkTZL4099KxoEmszm
2Ol3Ne/Dclu0C8nPNV3BAiwtRWetK/tJov2kHFKRwdpDFimU3GfDCm3KmUboDQJtp1D9CG9o1RZA
ttXwrdQiXxZ6wGIG9yQlUiU/ZWoEz0sqfc+wFHkudlnH5wnDzVnrhiPPaqV/risxTO8nFW9DGTfg
u8QH0cTbtxzYwx8EDwqFMRmS1ZvdQLOUkIPB/92mlQLQjp0pkELjcJSAAKbHGnyO4b7WvZCPArvA
GKO4uQJ/UTrXjPq+baCQO1UR7QWoaDnFhg7YvfCowkVRC/ByPIbxhWm6grhTuCm+iblMTwnKmQVm
+vOWefieTqulLz1cxwFqm2stkrpaWw8O0C1EjlaQTVNqXPKgeoi2H3Gs8GIHp3Ot6c53taufAJlZ
2WNXwFHtdsWqO/ZaQKSl+Sj6OpGhlCxf5m1v4uzrspImfVbWyO0b3Qhci6rQbbaynRU14FBVnruw
AVRhUzV+2JKEqR9ZZsySlSOLIMNTZsA9I/L3i07sh1XE88lDYw1mOtCYewAsQZBoABMQMw5S9Cbz
lij0QmSx+O2ngptPg+xaBs72Rsx8S9osycNB2Z5B2NS2WRv9FL64iNAL1oV6KYvCtPWHCM6D+j0H
TfRcmq6ho98RDioCqYomQhP6nKSRLuPZ0cSXeNNLmiJP4Qb+QcEjs78yr+ARQyHcO6jUbJ4P8p9h
k2pW8GKTeAbupx3ybb3vs1XQvc4hmc126KgZ1+XImeBxWw71nGMzt2m6xPx2XRqiHtAnNEdnomTT
fw3tmoDFobYmSTHDHDqn8tsUG+5q7qHpKOXHyPTbnYznHCrQEjLZ5Ozdlg/3wrbCoEu/bjXtbkm+
WDocYyl8o09SFFr/nBhBOLiDqEsy4BzPVeam04R/ALQ0KazMeNO36ITc4BKkFoRPdG9InR77Rjmn
93BnZu0RFTg+dUdgbZPen/OQTgSAEupYhz6SADDRCSVeLbdKiaSQDtyQ8CPaWvBvdKfadQf3mvuP
ubIts6Bc1UXTV8HTJnK7hILHkSPrYVloqu3iCDW7dqvjeS5tXnDZHbYuX4AF7lwD76C0atnAXeIo
r0BCDV7SJH9tfIJSeZU7gFO+orndDF8IBmaa+Aa+B138HohLb6CJsfRsg1CwzOptus0ngbDttstC
qpOD4zPN9GHEOWj8xzamdGPIIfYKc4d4Ht8w8CA4XdsSwj9zfgfKfOIlVgVyyk+ZWmb+dUu0xnLG
mVl+y1aQPiB8KzQ/BGTzIGbPOpjq62yXDOik1AmZlym0RSmMOVl0Dv7SCBmxV00mnPe53ODC7XIv
I/4lEUvbP7VOzv2jlrGgL04DJHfuZleT+FB0S47ADMwynndV71FcTMuexj10XYD8QpdS6RJUrrMd
cJ9dz3deTfMidqr2mLxJuR/tUNo18vNDn65JT9GZNabDRyhCsEhiysgzP+7IipNP7aEu6hBMgWWH
KsoOeByXH2s+Z+NS9nWcbUXllAvpi8fOsH3rwZF1X32sgDHF1PWg4s+t7IrO7ym4U9jbIWghcKYH
H1x3J7J+Y//Q2LFmLDdY/wip4iExKUAqWRwriCNaUmv2REGVKpayg9Zg6MoxJWDzlOk6Fp2u0kaM
6y8GfBbaqLYMZ+BQjgWP46zEsysIQSVQsm8TnFXEiVdQl+bkY2Ivirtlhz15x0B/wdnTElFjkEsB
vzTtCpcVqyqBqgYVfQ/3rdlel61ZsI+nCEXGu8Typp5eSTHJJkFRUakQV2ptVsRdoekapkqL3IEp
HiSKW/NJM3xpHJ1SaZN8ipMwzDEeNUsvM4xw6IZf0WCA7qrqyYeeV1MXYwYEfsE45Z9aHB2trkCm
koAQYZud8yNESPBZtWC28G/xMo3kaUt6RAcUJDQAGrLC9wCUMzWBkjpt3WJLJaas/SBlCPEucABD
VInAiOu7Ys0cwlqxNcgHw4+itH012YwvsUxRhgiPrcGopSqdYEn0HSHRmN9lQUyuPwIFxravnc+F
QBSvTasM8Dmtnb8SZrRzJVtEjiCsN+llmnqMkzb6ng/gFn2vCxON5AEdgl30EDHatBOGztbYqKYc
Vgp8W+kx4OYal2TPQ6ZbAMV0u+ntI77OBft726C/DTT5Nkcu4U4TVcQMQj7DEEXlMi3p7zrqQOzb
ENnYUE2xBlCpIsgEUYRboJGpoqJhW9f+EK9J6Ba4b4PO3W6QmF266zPbG9B7nHERdoSJNGD1hVGO
eXs/DD6PcbiZ2opxP9aIyjBtxjfb+ApjmEjyoDwbw5hKYMF88iuNoqy1lQ6ZiY5p68fwuYs3BxcH
jmPvQMoSzfOQ84HCodK1g8e8AB1GfwkRcvrS4GNpftcjGDUrHHczT4/tjO3mc7GgtfKTSCAq3FVy
3pLsbiAMcCCEwMmYnmOzXeZMAZ+RPUL6xAlEVIKOJnzNV9jBh9SqGGYFSX10TwECyKBst2qT2nsr
Ii2OGWB3dCjn1tXNDRcocD72m4nWsJNxDuOtKMZlZVIiABm6B8vA65mrOtAu3KvEEvKZDEgDHOkE
bFi7a9qWpM9Myq1+ROumLuQOYsUT+hUAosLvlFuSWm2+jkLCEamSgPdJj/k0pRpHZ7xCP0mMox/P
C2KLejpZu3rkavsaWk6l4+s2nrZ0XgJHWyu09AACS7oaPmqGbo4LYWyDzt2BADcPx8PpOJgY9o+q
/svIKYhX5ZArWkuIKAGRxipQnbigyP7Du3ueM4yQ2iqut3H4mcS6MHzXgtsUYRwzYuQi4Ys9ZnJl
KzBpjvRRj9TcWLFLxohBvnQ25AtscOoYSPc28uiTwQi6SasJviuqGWsziscR/kLDK47GxAzCI6qJ
0M9v4Gp2rwH7+HYalenaR5myJHwLvve8vMDqGHxDaO2ZQ+4IT57yi5Md9hjVV/KlgVblmD/GRQ3h
7L2OdLNGxykZiiYALI0qFtnbiVs+HAhoFul6ZI66gAQSgs9hLB1OjFTdDkkOCSX8dfkZrjQOp8ro
UZp8v6wQX0uOGcIO3t5syQAxD7xG51a7W1eXIM6VItG2q+BDOvsJozVtrL5gzgYqGWXPkUI1t61G
hk7cRBjTWKdni8Dwya4qSx9T2A2Grmgk4UjsgGPDJOE4IWGYnlkxrgrxYdZg4CwVuatRTZFArYEr
J7v9QkPXV5MZ0WCLFpYWcpBcYF2GUo1Go67G2jn6lqeUHPJ0fl5IvNZVS7ue/oqabnFz2UwS/mOZ
ac+puvVyQoSMXd6O/VMOekbzwwCAqE8pPqL6gokQDIbWzR6gPjyXQprxMAJvmXxbJvg0uHxoIZGL
5IZIomfQYKVPUfa2cw+ORe9besDZp2p942IElPWnmrfr+Gmde9u9osoYmQYJd2PtP53tQBOrMVnZ
fzI9j+e7jOPkK/aoW6FHcT+MHVkfCE5eWFdRWMtcCYB414d9TeOVisOIUK7dqgLgK/EDQrg8x+sY
t7SZbnHD2EWrhYtALnL3vdlz1ioCcGSBjpBqnTnyXbQmEsZncp/9jAvGgc1TSaTYZ7i1S2PKkWJC
9pBfVDRQPzPbeNRdtFHk3nppeKh6BEAInYiF7zIgqjCPtm8A0wNgNoOaOVINKLiB9QkEzQtP47U4
xwicm1cyYOM8m8gOYE1kiAjkBwbt5PSLVnUhfpkOIwzojendAon1FemR4iMSLpH/io9VhWd40DT/
AELJNgLF164/Oo+DvC5N67diHxzSewaOWVvEHwQ8lPhG0Cz4H33Hcf6QPk3qXdF2hd7pWprW7OoA
TGaZIj4B23dFGqV/QlWsydevgiPCoRXWdq0fxjWQdX8Z6I0RtuWqh6AW5sbD9I+bmhSJ46Jp0h/x
NjXrZ8haty5URYz9ajnVJANLqsp8a/MTTv7keVBWZDvgE+dQmgk+cLnJpMGLbesGPNbYxVkVKQST
9/UwreaEb9Yd6JY0eC3ikgqXLAA3KgBNbe4EQo75FnUIyBElJBlDhQcekCFXfm73RRFtL3Wtuu+y
9ViozhkW3XUGoiU46Ek0x5gZhmRo2RcTsHVz6vvbwKbscUHseEdZ033gViOWYLVTJzGwjJWET/Z7
uqz553obyFfE5ukrjyHGviti72+mHoMBxNEIR9WYqGMKgb6hWrHV26ODklSMNyrlF+Txw/MwcBOq
2kzk+8SD/zhw5+51XAPYaFbwQsqpXulUoabkDoDpuIOkg37YACih+6Xly+9246x4BouNp2cKyUgE
0UYnLVLi4+z3Suh23oHgqX/Ygky3BQVKddfX3WaBcdsKXuIQVz+R0+H2FR37l9LnhAzwAelDrXcd
jAUpiGIx41FtUTEdtyCT7ZRbSO1iCnAEYZZAMdGUhatlfILZQZwIXR8gJtbWqJeeB2BJRwyxI+GQ
joALTkU27UgQ4XVa43CiLIUvAP1/EDHV4sxjkYxTdhl04V9GKIb8VAA0JrD8mbWVwBmS7V3Hmhfe
xzmGVzOxyNImJh8eTOygVE1n0T1h2B+QwZXxjn4AzJM/x1DP3Mq473p1Ax+FfqgnQX62SY4tT/qh
ONEZBlxiQpYg08WjDfzaYQGQ9WZCysjsYYhpsivCxh8cqlzpA/cdFMH40IOgSNZJPWsV2qaklgC4
SNGaeopa2yJr3cP1g9uxjp/dOmA5kWgdiko1a8tvkdeu26rXsbIlxseEqRLnBIRSiXD/sG100+PS
xkaDrDyTr4hDAttNeZj7Xd5v4SuAj3bbbWDu8p1FMNMBfjoZeZ8mxUqPlsLxPhYcqqXIy2QYBwXk
wq2g9k44/rDRbysqFT5Ifod0pUOFKI+TZ7i3OM+gqirgYUpgxG/YJdsB9mOuH2bOo3hn0KCHyo1W
1JWQCwRufI2Q+qtqsmDt0ReAllwk9ucfnQ3IqYjGk/6AAiOfb70j4R/k44r25FsMxN5MwiCSUlnb
rh9EdHlVyFpM3Y5kit0wCNl3VZb57JEy3p67VQzuQIYWX20mYkSKpk31euvhmQKkuTCP0Q0VonWH
TQB/pxi7fvw9Z0F+ylk6G8iRLhM9YFIcPL6CNg0/tAtfQ2UioOJOuVmnezbjQ7mR8HDMR3AQ+EOf
yzw9LFtWfBzcJFEdSQe490XjviUt2tsrbpbmTjMAUI/9gpP/BDWN9HKI81nvLU7somIxcaqqtxg1
i76zGRDMKmzItkIbm+KExvTJF4iJyxjRw7hw5Nx6Y5C70Fv7ESwJfP7T2JIHiZIZMJo0TDtTdPJS
54qS78jlgnGcpvmc7Fln1gYvD6dcuaIK9inxNf0ktBz9/SItW29zFELNMUHN9RPandUjaA08fRJ0
gWlr9Fu0e4soEBc3LO+Ounc9JGS2dHus+x7PDZ9p/kSWtZflBIxb8tUNRfJbZjr9uTaprHHaOUna
R5s3gBAg49HEVQM/P6kYhthYpQwBizzplG1OyGQu9Tc3uQaxqobj/2mGZPQ/vfOZ3kFilLsTjSfA
bpGA4rpFxhAyMw+uBW4a2cUtZp84k6iejomP7ZclyhYcmhqdcd0JBNOAoj6TOqnQl2flzloh+5Jk
KHXu8JRx+K3T2mx3cEWIeZpRr0NRapojXi1IYNub2YnhR71icz4iWTIltzH+Dit1N4Vwn640s9WA
MzvbedxajIDL1PVzgLcXgJZE1qycqETRY/CMPwwU+zkC8MvGj9ORDzf9wFZ3K+IONPX6snnt5zlv
v+st77418PKmX50Ga+Om1k38uK0Gt0VGaASWm8npY2J950qCPoZ7BmUl6EVjwBEk4Kh9WUfpHke2
+heMjCrE0EU0wjX3K2XHNI/l72HuMle5yQOUvfUUHQoCjcrVlCLFnTQhKsp5RnRR5TGdT5AlaNQB
cgHml00I09DaBZJbHc2U8BWOYO2Tk4WgxK8eDUwfE3hFrIwNlKwPc47C7h1BF9KtQDSuXkeD0jri
ak7uMIo2n8OMNOYhBbk8vemGpoh/MufJ9MJEk/QHNN3lcFJMTz8Ae2yBMMMBFO2AFzL9HgVWHIOx
/R+Ozmw5UhwLw09EBLvgFnK10/tSZd8QdpcNArEKEPD08+VcdXT0TJWdCdI5/1pxczO0odCBP1j+
C0v4hB3lv6yeYhys+l/VmKj+R6a6p/dV3aypQ0zuU0WZCNXNsm6bZ+NUQ3isjAnLu4zYyvloQVUU
p2UasvDUh2yuqbvZq0gVJsAH2x6q/uQW6A0O7cYnd7eWNCyf6Dve/POQaf7IQeDD342ldO2LZ82l
4GnJEQvQX6vq3ZS71XbJKsYWmbDVy3JfBYD9R+aRUKa5G3QNP1ujH6PKVP857G/Rzbpk2ktli3KF
qX8tlrt6iQBRETmEHJWZE8cPmjFcvVJJL3EXiLgoa3OU6zbFQ+q7ASbxCdVc/+06goZbcGRn+2yX
kodHr3G3Jt0Q6YvkHqK4eBiyTwlf8WCDNAy30TZxXczt4PR7h6C6kn2yj3HelBKWbkwdst5XSJqm
byrO5Shr2t9RunReHycy0Ia/UVRUuvu7Tr5bqoeFwk/XXEZl212J8jpmGfJ+hiLKGG1gBgr/Rlm2
Xg05N20tlqTHT02lIFJCSy4PplWNcy8DB4fk1CMV+qem2BF3LNoVA30UAWyHq7W1aVSxxHRJQDxI
8YB8xIoxwoCepWXVsKhHTNVix0Sj3N24XCXvbL35O03Hw7IzKga/C+PM50rPnQIg2HW85pbaIBQF
dlFZ/s7tSYI/EVMcP0rX3cQxmzd97/LMF/tg6VaQy9y2/HSCGwFgnEqazKH75QrMwpqa6jnU08lR
omofG/TuYxJ5cfvOur88iM3p/3EX+H/teFTbU92F7OdqHDvUuc3qdQ+zULjOKkLjR54XsZqkLavC
2g/1KJjo52V8r5hk25MdA2meV/QwVhqMnvJ5temI3+VGlDftdaK+LTa4q1SJoHth4sqyfe0Oov47
jdHIVRpl4QvqF/dRt5by9qoVwp2TuZMxBWYOxB73ry6bSwldvHCaFdp+mBq3ql/0JtszUglVP9T6
2hkf9xnIhwnqzJyQcZKTrPEbzF6KamGa9040uBQ1WxQroIkQ7rZDLMJbQfECZfKMqIrRSoReuS/D
MFd3o4wQisyzzVXY5ZI+MJ17bptcEaXq3GHLh4jmKyv3/kiE427wlVPt86Z0mlPooU+53UiKfwG/
jH7XUsWXarYpuW8XCqkey0qEf0Ia6Kr3CILqp/S78m7uCqcBpMhd+85yBEdw0vGLAABkrn7dYBsi
dE2rt12a+trIKzKay460yhQTCIM00V/VDf722YgsyIuUxzxvRGpcnW97dxjzh7oxAMh7I626eYjh
z/NdLDpLnF17nNQPm+QcP6w2gfepb0bOOPhjf3pB01Co91EIpB4Nih1xGFdJofySy/i9seu4u4P5
XT6LwZq3g7bCfHnrVsdU31VcKxtwuhcWsrDKiIjubrt2o/drBgDd8ZHrOF+hKZsHpj8zHkGsiuiR
8iVsxLt6y/oZBjcmjfdhgfMNL5U/TZCbiymMdzJLqdozK83Y7DdfFPKgK693yWHwjHdcZs3HbcHG
FEdahRj+XKNDL+moECS2y4Vl3/vGHvKdAsp+myhcF2dIWC/fhbE7/w37WfzHieQy4A6RNe71wA+X
2lY3ntEa0OpFAOZes69me7aQLj5bS5M5xwIxDO2e8xSVaOCQfaj+Xndi2naKMPXpEvUZAHIyMIXJ
SzPlfbnvBisf9oGx8/HRAFvnXzWLo/VgZfKKGrbAUC/90i+3lmu6e4ko6wuzlx2lrTHorWftjyOw
9DZ7N6uXbSM96NMm7rit+K/hJHiQNibCO39Z64eqExu9LHU2PNl+Fd+4S1RHO6+0HS/1m6xcHynA
at82PhWZmi4vdp2nwY8t5rxvj6H55GyI+b8kT2V7Wtio1b5DQfRVR8Z/RRgyXJDVxr+xk4+v4zSE
Tx3amZda1RR3Uj1j/6VZhbHLmGr7x3YHu8BWVzwawncefVbx30yVTQ4GXnfvq5Rx9FOydXvHvgmE
k0IrsogDN+f/TLMCQ07dJi/UBApzBdGb+w3++R8qW4a2DGnMjhhkNowZvc45YqQ45D1KhhMJcRuE
xaLD1vYOhr6//kGUkZ49YOBYiFMkiapwIGmXFGKnbzlYNogrm8mLjWtVFTUWjn4fI3/9k8e8b1c9
b74b1QxF0JWjPlJhWlbHfO6N2cX+Uj1FK1VQHKnW7Rxm5X8Ki9LZHxdQ1tHkdoY+GFZvhe8/dzZT
2U7ZuvRuxlYP800+CVq/l61CSyLJ75q61rwBWPv70fFaH5x5muw/k+TApLRG/DfO/uAcMlwjQ1pt
HsM1Y2KwnWzfa+zUAUSMd77dIdHIkdPDg8w5UwA8i//OunUFg309Dvss9vIw5YmLUL8US7en+n2A
CgYTuQ+kHOZ9zvCnU9IF2uAweM1U3tTzKC+FbpQ55JaydwCAMwh/MWzrbuvcfN1XoaxyyPtwC05g
Vu07GkIPdNtMtZ1kaIVInZma4dKZ6wwI5ogcT0WsS6SJ4GWNVGhXDOZDGOzHTBSPOp7zOeUHK+zE
tlFA+53J/1HVA43AZE0lahs2rtmt/kLRMfI0+QKXXT64XdQU95DIvT4OsveyA8Kosr5bRDe1p4l+
0EO+ORnAfs8sE8Vj8ToIHjw3i9f72sRuQf74Ik5uZyMbzwkIf1LBPN9kbem8utpxzb7QFlwCahWb
jUsPdep5flElnp7UJa4J+0smAuXLE+hnbp99EZo6VbqP3jgZBTz8VjKHAkpRBALP+MXXDJpNoGH4
aVMX1HKaCR66xmqGZL3ilzuvN4tJoQliJ61lE9yNtisS/PDLia8U9Msww5cGCGG2csEmARDgJ/Um
B+tKlArDkssKSe6Cx9wOeX2c0IVwb/VW4+zyzTPVq7so9a8RQ/FUUZCydxuA77RfYn7ftirL81Jb
w24cSvPGstAMaSY3KFGrKqtfpmMdnUeUbsOuG9zyuMS1+JF2FKkTxTSakLcmY/0oLK13WZ35wT5W
ju4SlxuT+d/Nyjunhnnb0eSen3Xmc7DaVH5bN1VmvOgGsDC4025d/WeFca9hpGxOGNBOa0yySm53
dSFmnaxE4s07YES+HY+YoEsU0CFUx8u6D4qSMbkw+bUUONbdfZUL+DUhpz8TkYY7SHvrecmE/bqa
sLqRRRO/+w44EwO2v+5FltEjatbBe5ZVxajYNQj6UHuF0f1EdeN3nSnhflZltlr5oS6JkzzluTdb
T1OOQjWtq960bO2grYdAGwSQYS3llK7cufMR8IWVS3tdJznZOQZ3HGHOdEEYhpwmkNHw5egKVJCt
1kv7tofLk1MUqtu5iQUMbSPaT0M59zmAHiy4H1EpJW7LG6ARlXg7g87iti6DDkVNHcgL4Hv33xS0
zjGzGvGxldAtIK9dUR9WJ4DGCiOVRbt5Aig6rpZX/R1yhEVpZXfV2wCmUCSRDxGd6K5u/BeA6OC2
C4Sk59PiPUng5PklmhqK7iCJyhjPds7SyOYnvO2Xw60rn+lDsqmTyaLSXCCY6uE4o6xMhrCZiiNC
60mes3XQ8522itxDF+zguvTJGvrxmhyauV/Gz6jS65+iX3Dd8KzTR+PHc/XbyMmEiTXI6UWvbisO
xVwS97JqK39SlejJYowD7e5INpi806SV0SC1amp3HWDYhNrcqMc4CK9xXKCSKAzpsEzExEmRARZ/
x3xG1U6tmyEDoUYr5aiyvo9mXb9MmS/+enM5ySRnxFYpivBgOBBzx0erly2m58Npvd+Izkzm5yFc
/4vXfPoj7aX8z1W52yObalgKujybb+qsnJtDR0frcgOacdUMSUTW9wgsvNQRQS9OOfbqJ99YoWZu
dQGXu8k2fJLOdDtHcfNn8LSI6Vle7XH+r+DFWA+itUJxukojbgnnmFP682pkhvwlMJI58m+xhF1q
SlPdTF4WoxcX7lPWCve2ax3rw9OWtfd9WHjToFid/OsPDdlMfKY/s3JIubgoelGAso2XxTGPS65N
+uKPsB2C0XwpSn/flCgUwr4nPjSLt+Z7HCvgOyue/BnaxR8/PbRt/rFblpF9SNXhfrYEUXXb9rsF
xoHlbPxYnK/IlqJrU1ln1mNk/NNguByh79x7VPvhJ/rlThwGCIGX2VrcT54B/yGw++Jdu0FGqGyh
wSSZaFEMcQqPf7RjD3/d0V6bnYLs341CgcR4yA4fVxjV/Rw7qG+IscMhEOpCIZQ2lfPZFuUw3XcZ
WyOwjdhwobib2UcdfzXgbuh9V1u3vmyCo5XjlG9yDZz5r4Wk8gh2vsBcuusl2PLutgyC63pQ++1X
u4zFT0XUw+cwgjcmTgjRnayyHaZU9ZZjJQUM7KFAgPO2zN00HFzb7dYTIlX/A4dIlYRIvtKREZHk
cu7qA1C3bHZ1XzpEMFdT4PC5rQFXXp2P3+7iIwRd7TUb0smttycWpOFWAwTfBuv1yMcfu5vhTJF5
Re0uVyNY+NwTVVOtjrxFyTNEqaV71e5xazMOhjEGi9mF52yCbkwksrEiNdNqJX2n8z2fsuzSZhgH
ntC29X9trwsIEtfMMWNFNN7JaVxv2LsT9snE+EvwN1iK8McQ5vGq3WX6wHUh768SDpPUXtMfDJDZ
AhXpOl/KQeEp0B0/tkp0aeZsHF19FZzqDjHDooaMuWJi5FPl6t0EZazfOZg3L+lbkR1zQIkzBL6B
50UttSLSlA5RtAhVdpk1lVxVYiVMIuKs/dFIxsZEjz1arWtbc3xs/CtNgGqrqxO/aNpvf7bD6U6M
mbrHyZJxzlvh8ENqiGy+kaHoIaEqcynTjL/tbs3oSrVUaR2mKnJ2fRTWdxOi2/iI9wKUQbbaf41l
DaiZ4ScYEo0oZj84NcH6JWMDKcYVf/qy9ng0urViaui8brrMKu+bJNgK0pSdOpdrWnHbQbMLOb4C
8JZfoYNMHloLbH6M7eZm6nqgBM6/+4qEvzer2Tj6x3wFECzhjPadUuObdKv2tpBN9hgjiXi1EL3x
4NldfZjQLj5YjYKiscbyZDpXE2ERht99fIWrs3BBhdTMy0V6LsfdWlTjKYpwM6R5c+2uMbhhTryy
xrvNp8H5oTWHp2rg3Gn2hecCSI7ozveIM8BJnbBaz/1qojPDq673Ia+dTiormP/51oYGIuyFnUTW
MH2YPnfclG4MdeuwXnP/zGpvt5F/AGtfTkE7MalTIlI5KXEM7n5mBv8vEKP1E3NheemUl1WUNsB8
JsWyBFNn9xXT2lz1KFrwVem3Uvky2FvGpZF6Cq38Byol//UpMH0uMhbue7YSXqmonzkVipCFtFaO
+eY+dY6z1/t/ud/98tzzm70hBSz/9tlaPbX4h6yjVkv4rSL22EQj1UT/WUf/LTU2msNC7cn3aFa1
nyC67pzWlsVBWgs497KRc7TLg8U7S8O5k8QcS+m2mvY0TK790LfeNKSiXvqTRpqmcMi2ub1TETP0
WTf5fNMuKrq10bC8FQF2uKmv5YDDcikKuG5l/501Eo/Oo9pZm3q69ey1fUM3oz6KKpgfle6AG/FZ
ndBrBK8FNP8zgs2JqoOpImJmmMb4kjlelB1bmOseRXdtI5uKbD7TAnFozbpTZU2KTFi7vO8jtI3f
sC7vMFU4u6Iq4t1CsfV+y6ijmlzDMTpGU3kHtWd9y8Hoq7x8dO842KNdH3j9WRME7KRmGavf1i3y
f2Mdqb0bMo6zj4EYG24KIAahTzHqxQNArXUDLIXWBX7ccklRaPqPYcvBBevc9uP9FscaMfKagXy3
JJ9FZxcLFIcXSOcrY/aoEYXEiCs28qCjm7xiWoI+m6ZdHo7bvyVH4AGv3vppp8bwz+yEbMN8cOZO
2YV4sLMGERxkCDCLx/RQJcEk2vJo9egMb0cBRYpkHrbQtRY4kjIYRxIZvCB86uu693B34MmxR8/4
J+XTkc3UIIdmOYwt7yyuzMAEN/3cbk+b57lPHjjIQSMCKPZrgx49WRnTrl6KtgQ9JfX6woKRU2/S
j174us29dP5oBsqMn1DAvlhZmZWHOHbHV2bW5RKtbOTY90CtPNYrdZDCs0BKGj5ff5vNWwAijfAG
u9eYqsxyvv01jpGwhtZH/3+riyckD+Zks3XAvTgqf+Oeit+lpJISs9vYWqJIg6q8Co84d73xDj0V
2CMa9knirtJRRKdkLqNXZMuFftwMtPlCkNKCEkb2pmP6E5TyDmlf93xtYjbzo1tk9UsB7Pgkarvd
1XXcPqvedlNcF3l7Yu+f7xw7Cr7tqpud20D4Y/FG/bH9Bjwuwn299ezUkxUH7pnqWQfPH6BZuzAD
5Fnh3PhyHEOSzosZV6PpzLzaCYZZZ9mSam3FM+5A5T0EG5dPvR9MRUQ2yiqV9EU/PYU5YluiXcqH
ZVi6OwwPXHgZomgutyJq90Bg3vCEfkEQ1VmjiIovzmYsurgp8XHKB8ZcJqhyMyzKcQawmTbAbXHS
8vmrlPrK1tllk3KnY135m8S2OZnqaM0sgqcJZsKFVy1RV/Sto/PUYqIr0y3f6vGAyKzF4tM3JOu7
ZW/zxjv2Wfph88SPD8I8bsi3k6Kx+QEyl+piof3ob0B9d4ejVEH/z4MoIs5kO/uMW4sVs162e91Y
+sYaY/NdDhKFzxBkK7FCaDEkORr8TxAau0I+RZ3HbW4v3fSAmWydAELIYTt2MU6ixBEebm3kBeEP
VXMwFEFbDLfhHP1fS4IhKg2aiT8cjcQc089AhkAy2DzJBFWvVGtyZGUR1JzbID5k2e4ST60SjR7S
ijfMhgokmvmyhfzl07sNnUb8R/aKOjGk9g+ONVuwR9e3uGHYtU++ZS/cFqE37XWHR+NQ5R6GV8FV
mN0UhW0OCBZg16zIfdKGUF0JqXiQa8Wj4jjddo+cbLjlhM3PTQVrslOtPQL/D4hjU7uz1GFepu0I
ZOQeVuDy+zACZfYmjhwlUG0+9IVnLGixGdr5RU38wTd6idQrZnByYratDIpTwdfzim00utd9AKtW
I+W5LEHcvgpT6nty3EvEc5nPt+FRvf5mKTjjBMpz3GXIuJj/uNdoisChegrtKJxTj+n6ImEG/7TA
QY8Rmlg0mgyEZ00n8DVaFjy3NX3xR9CgdufkgfvhlU7+Ho+obZh/+bILFRQfC0/8BUhh+Zx5Apyd
O88jclHoL+woPOk5cIV0v6OgWG/cIQbzQ16HarefWrgB4DrnXWcR9v3Kb0njnaJbozL5InExHeOt
h9OZ3A5LJnw6RG03Ye9M4e+D30K3NbrVuYwvXZ5bx2tC8R/UGYxmsxt9rDYbV1K0HawOz4PzbRFi
u3Aiz+OnHrv4xhRe+CAmWZ/afMkegJnjCxqx4LGe4pqRBbtSCRI9WIeu9uXLOET1w2B12bHCz/U7
1ldJSQNmtxcloHuNV7JBL2CjJdJeAwQUBMt/kTvwLFUNDqq9Ga8h4iXkTQ1Lc8A3XFUfvu+O+lnb
I9ARbiF1ckKSJ2WIDJeelsibdv5YB6gOKpVH+xZ/zk8A146cE+PVocF1wHtebY818tt7xTacsrLy
areeGxC5EQfqB1cXioNhUGcR2c0xCiXaIV3nn72NLO5ETH/+4Y7qSt141+HLwOOzFBSEwKKPzG/t
XOsvS0ZtjVTIth8CjFNHq8LcsHPmtSq//LAcz1WegY8YzvyEywgxYBp42AQOCpjrfa4XrOJRFbqJ
Jx38jQNe3vgGtGBznp2IQGZOmo75EjCJndFtN68/1r4q5wQvZTHvtT05MdRX76mPsvQMTHYYYmkT
4Rq3JFFLC0vFisk1JX20+kKDmolDVCuld2FUTH8sCFFxfwVkOJzjPhI7tvmRPqZxXqJXVtb115kX
DdvHLRj/9sYalhMlD8DoIY6zpLQGLMhbJaU4xVYh8bzGUaHudR0w+PthRKzTNlwloLmYovns+G1p
n0bY6ZsKO8VTG/bBDAs+bBzOThT9K+lo7RMJJxAkVV/m2WliNQYbz0Lk29TqIBtqsPHeIV/3/1lV
Hsv7TdRZTKtB4HFJxehtE7TePYsQBcTLnQzsoMb1EppvShEUenKtclwDqCKGw3wdCtBeGj5jwhoA
sWZGPC/BteDsxFZHuKjn2fxwM87zBQbAeRdrwAZVogSxWCGzkgp1Hb8uUWOzkbKgYDNY/fewwbQL
f4S789g0hGT02jd499eKzcKfu2wfVSVGu61a/BqQI7YRo3qRlb3UBdk/Zuuxo0lWz/Sq0p7TVRT6
lfGwWI6oXr1jvtJ1vluBKB44faTCTSCy6iBbm8fN5AuwWo5IvoCcKUuihHU5DHib26JORT5hWopi
Vd5CHMPoNCigRWKbKDzNW38FO53r2tKjaEhb23h96pEY8GNFQxU9FGu8qV2/iPFhRXx8H3a9ux57
DaA59yj1ORuXrN67HS66dDID2vScYFpUTvzRd0CD7Iabi6u+JuXPwp4mXcbZeQh53vs1TyVTkbMH
dvPtFMFH82M6kOeOOf5zRhF6MrE//kbR3HG8IN796rFEhU9u29U/dTatH1gA6u7or1677ppeddP9
kDe4lwoldrEr9J0ZDd7IImP3ttbSF3malxQyn5hJYBw56BaQJkDNMyNq6383fRf/w3UCx8clHfNB
V0N3P0V1mZJv3Mpk4brhuAWW8FNNhnbwF5VOQAFDG8q+VcAdY3F1Ta49AZONp5b+Y2wLPeIb8Rz/
mGNDku9YFqDZ5U3LmdI4d4jK1JBfUFsABfIdTEtwmwFp12mE//l3RHuSnVpSN59F3If9VcUy1Dbf
ZDthqRTZ5P3O7ly99b0LWqe3rb3Ntt5mMsryWXD3FaN1poBaRFjmxuqTjDxYqymuysOGj31qGKsr
mPm1DLM/S1PrKNi5KnIPce2vd+EwK/sdwW/o/8PU6upsh4DULK9WWZngh2iYmQuIjRCnbVILyxOM
npIlvl4xUqJ2qcL+QI5DbN+gI5TyAKaYwwEu9lXDs3XtLxutMA841p1+1xaZvrEDl3s1i1zvWa3E
HiQYPnoeE+IQj6UCVY3cqqRvwQYBd7Hrf+B8vb7STsQ9qaXq/10V0c81iZtFIiGq0RTXPkJxh8hP
xB9DTDxq3ExtmUbatM5p8NdF7BwLNS6FaRGas7bmDPfZ3tZwzyU3N27a234Z7B0ISPXUXNXcVYpz
frJvV7Juv9CBq3ZXoZWO7nFiRmrX4n8scNNUU/EcI2zuOXMzYOAi8lHW0TAVhAQiYA7f4afl74rR
rly4Mrq7eF7d+tBK3InJMMx8QTGG93dDQgtuJMk33YGVX4xhFIKDxT50qkvLkc+S4sfyNR5Lp7+v
wH2RuPAv98IblosfWoAqXl5ULdAJw3KKxGW+z0gwCP8zk2IUmBsUIL2M6hhuuwyBFhAD3PD3bywi
cYR2tVqc9kbgy1xp+K30T7C0hDN0NML2x4J7FjIRnYm+bUteNggp9uo2AS5lcezLsdrPNW7P19Hq
3OiEXx39U7LVTehfL1HjLPne8kbdfTNvAqYmNfI11t+w9YAbWyev9EuJoUhfwIvAfFcRheWlR1cz
4zLx9PyCenaj8kiw2+0Uko0h5X5a5sd862L2BJjA7n1CdvHsOK0K95Mu5XKcgm5+CHw3a/dEEnSu
SkNIoeHWsQUKG6g3ya7voBPd95g9IX077T2SQLGeUWx3qFtxrd+4rUJHMaxdf7SjzXnjIB7qD5v4
lJn8eKCus/DROZ1JgqhLph6xituVXb3j/a3y4TNGiHMauWCzUzOJAvPuOFrtPSeDRkKnbbcvn1bL
Z5HqvfkswnZsL0WDmeoHgM4PP9tgaAtgC9V+N9DpNPRpPZVPDf5MqJ423PKjClqbjtHangH7SIgL
lw/e6kn4KRm/WDVGAkLGn4LQJ/Ot5IhKNnGbXjZ/iwaE/REMc7UPhUsKOFrloLOY1PwhOsJlCWgT
XxiN88p25kg9O6GjNmcXhFiiz3UMkfFUVtLR34vxYTx8rvPmxoWMEl9sQ4s/gsG2iJW4PKopD0h3
aRp/RRd93TxSk5E9tqayB/0grcCjzKNujUeEDPrR4dcH6gkymCyO1ev2UgrvZONP6b4j3hJ9WxJd
4MMLQcp8EGflgs67kSbGp6kqUdeJ8o0hoCVvJvXYhbhtzyCLQX0/rksQORQMoMWVCGY+2gIJNEHr
wVadsziCKocli38VVrzwYlBWEbxi9aPxPju4uesOOW++T4J638eHJe/D7Gb2nZHADoiS4mKNoy5+
NvQB7sq3zQj/kWOerhEfIJ6r30byysp3MXhu9KckPcLLEplxPL67eROSs19VtNpAdeqwE+ZMGIO7
6lPpyWkowfaqKLD2vQmVkz3LojQODjtHNd0doTP4PK7PzmiOOdm7hSgTZDCm2EdxXOantSczK9ot
HX7lJGK7QrU9tL1/qJx629JuKPyO+64OItvGw7+s8fswu8XHuuWivI1HxnjSOJiZu6Oae57wGdBH
n8tGLxYZvM2SvV21Wc6e+Icif/ZLB35hlw1+A/pg2/4oblwxYedOBmQA49uARGk8wciDmmemtfw/
tpmQYOSrgz5+GN243i9QlOMLimvRPHX9MHq3KMYCVtOsXqtDYbmRfOIz2R6xsPlyn2FeXA8lXN5z
sIpAprKusFgS6eARczJoRmJHQdPB/cf5qQPSNYcsEBVIc7DEp3qxRkQp5Cw5eNi6sf4jDD84w2Bj
O/EZViMvjjqKTYYWHmDsPlSgUveDR/jTnaurVZ1s9Efbg5FF2w47JxBtvpeK5IuTDGXGrz4v8dw9
onorOx5z58pez+u2ZYkPosq/oFLWPoe1NQRrdWyEj3+e+IIagghsBTqS8zpw5DEcA60jLsGQhXiv
G6RJ/GNsabLHXza43XgyUxdXd0HcmRCRUz0MIp11KLfL3GTLZoEp23CpdNWDTUFNIz4VqwfO1gzL
dsyrKP/pNnyjOIjnTNwNXQ1P1Eh0eDxVPYqnNXYYmzHwv+AYGUTiWi1CfVi55dE0ProWQmq2O9Gj
R6fEUZj2kE2L/WBDd277GMMJ89LgPTRD5a1nuxZ4ypfJlXBb3gyz6Fix/eU22YCaQHpNlKxgbeVe
1j2uzZCYk6QNxvyNciyXhMpweLYIO/tymLU4dUobEa2Yqn7fDDPX46q4aNNBr1BsZT8WR691fWdP
lgDoHWEHsrrPJvLDD07rs8Y5Y5EffKHKFygedNFBTKcOVrZZ/SnXZkL6YoBNkmIa2Ix0fw314i50
/2Mrny46E8QgrIsDmCtUF7/nDWrRNC4WlKPbtlD1MxV599wHMarDmBwtxsvaAIr14VA7XK5ZsZcF
LgvCSlFc4aTH/lfO8O/XgLUtVdVgffWWQphl/Nb6ipZtkjcOjMpG/rnEuoHtjDj3mRgxZG2kOazX
pdnEjY0TfoUE8WN5FRnAmGRJSa7oG0FT+Hsbu3TmU2519kmBPb1cz8XbVXfcgLmNXPMZSqg9hypn
Q2RiwKIWB4HvJBnM/htceH1P+WFe0WBsugEEvVNEMw0u/29yMndos4J7IW0AKsS1HH1NESRqnvKz
HNvtfqlQNCYGQU+MpLPOcpyVi63br9CqRrvjzbDH5U4Ho5jg7SYd7yHZCn00JbegOho8wXGHe90B
uaqIMxnicxBskeyYL//H0XktSaorUfSLiBBOiNfyVe3NdPf0CzHugPBOCPj6u7hPN+KeMT1VIGXu
3HtlrZMXsXidHvdmwdJ+WmlFypk567iM7FUThTipPhzsz6STqX8bGMBOpyyebUzhYyZ9G+OK/FuB
Hs1Isqr/AZnysREQKrtPsjn6Ga+N85uijM9k4g4pD0tHJJJZ+lYxa+tRNCXJTOOxrCDpeMAGpz8H
Eiv4rfQdpX+0cxczR1M1Qa3OMZm9EgbmmchgUV0zS1GLpQ0/xC4Q+fCFnkhRHaxUuRfNpvoc0+mw
uAd6EW4VC62ieVybJvWqV0wp5NIm0Ym03FercFV1KbJ69oAPYzhhToaLKPvqltlkD4ncprDHYmhi
hkzKRWYmLIJLOivo6QLSTjTGSBH24vskef0XVCSzfqwRu4Fwz4RJLQ+EX6rlgj2rL05h1CkXtdk0
ZGgjq93+dSrIZJSLR4VmGWM8tliFisPUpJGGBjbhK+sWgS0CJyzdWmhT5nlY96iWyAvY+ROTU0hy
OcA8totakHk7na7S3Glcmx+YxrPhsTGznU9xqSr7Zml97+s8XYd91OUkMTRYo3hXeFM33IH2IUxX
JUKN50iOzvCZBh0fAR7awMdg7PvhcMt8Q0BiGquV8pm3GAtQ4bTzt50xidwlnfaWY8bzWL+rkhrt
qPHlEGgInOCLFAcfXLTWJZ456eLgq+JRND/HOZf3g/T0dK4dO+jzaNDjnzh6BjHv17FcCM5iX6hw
FAexPLnaS3DDC5P+XcZE6iu/2gYHx8DiuOfBaVrGrlnjnQMIfePPAWvGf45CmWXav5CRTyi/f649
4CrsNVHtXnS3FOsPkTfLup9GR4bEYTInibmfguZ7tmk73YjhLOK24rT8CMZeZ/shRoS4lISFFdQj
p//pp8Z8oXbSc/SVE9bEU/O2PK1eM83npexakjpT/NbXLuM8g4aWQ81iQgstKes+GbAG/60KE+l+
kNNKELGbthSnx+hjSeTys7IW4gtKH/62bJPeoiKo1cFb06Ami6qV/oWO573IOYvG+02DGlDlmx4v
OYjh9Uo40z+T6XX+EbNzrx2kU/sAPIKw99BgDh28FakRnxB6Zl5gqc59UzWngKn8bchT3NVhmdr6
MRmbpqZuKkl2xVEdcamyr3Td45KmPjX9gFKChishX9FNb5geDsEHdFZykyiPfDkxeXJ75d32wp9J
g19iFyU+BjXUJa60nu7xa6AjIpmBupju1rGmsu3miv/IfZtP+7Rt2keSyM2H64TLW+1I9zt3Qu9P
FKK1/XOkjqdrTv9O7o+4eGF/J7akHGlGIF/nDbyiD+QJYzy1pUvrtvS4dC6Fg+6901hxz3OGrofG
Zu/C1ametBMRIJ2FKvyzB3QMPwuribCahiJIUIxH7r0AytLVVEEqjnnhyU/S10A6GSzKbzfRVXzK
GBV4OxpVDsKcmv8dbXK6hPmq/y1KNy8R2KEHEKXLf05OXbSTKeLjftoCcLssDaAQeGORQIYE+fKg
1nB9dbvO+ednzrzuWSkev6S4Gn9IU3LkMx9Pj30qvT8Z02W2jLv1Nh2F/nC/MramA+EWpOzV+aX1
sgH0QZceReFzMbZrOrzEXuI/9WRR7jTpQLTDvGTKq9vRqw4SqubzptFiXPECgaQ1MiePZ7yRfop8
49Q4BsFCpeWH5P0er8hfjIBH2D/4KnL12EhJd1sMoboWTYO5P6/FqyFWtRwBI26lDKldva+rBIaD
C8QSAIr9sgOLFnCNQDnDZpnJmaepzH74vpvPBF80GlyZCQLtdRr+CFpoD7ugTcWX3zXGO2HdW8wO
djBuXkB14aHrTKd3o8v4sO3b5EnzO47JXOOe5s/1ePjCOEZ65pr9Dvqh+MgwjTKsX8OZoqRXArzN
3EOOvDQ6j4IDVWHT3yUm5ceTUH3USVbGOlupgFBY48t+a2KG8iixxSufJuGWNnb8H0CEpkMaVNgw
hkwW3t+m2YbyK1jBE/DEHCNPtOUafaADr/Aa6EEgFS6+AyK3jE8CVR66zMqn88FWyIGNDWlbKbyz
YfmI7YcgP/wsb3yisdLFeVyKIkdhpwt5JBQyhxzHTfsqRpBQ+wEU7L3Nl9g7rhFLUY569IXgTMYH
gE6/nful11ftKbBdXz/nI8DUG+jE1KCKcKVg5FHU7sJfdHmYNO6rG2YXVFG5RqBZFc1lEkPWPJEw
V+94sISP6aax6WVYMQbBZIUxQR2LPW7f+WJ4rHBZQlNDR/H3/KyJ/Yv4Gs3numPJUERn7iTudLZT
wER8l8qq/b8fkOmb2gWMcd1fjqGkOIZFZMfLwviXPMvkVfKEYTl8w7sdZierIfudkHPSjk5ywHX5
0ZMfmqdzpbqeVk16/n+GVQ4voZRJc8DYprLbZFU6vjp5ml+lDRmxMai2vz1e2XjX4fB9WZWXP/Qg
kv/yn+vl0Lubn63DeMDDMJEI3BEcLspn3IQ6eWc+RsyXP9IpXywUkOiMP9VGR3qcHGdi7kuQh3OJ
gyAph+GcjBCLDtBvnN+QgIlPubWy3yFgTbEyy1rq9ElkFansiYjDdx3QbPCFaULjdpwj0v4KTwWn
C/Y5PPrUvrLAHY7+OGLOhAXSpIdJ+WyKrmj16lswZGF9NQAUML7hmQgPEHXd6IeqQ4ZDOFt+SMjC
p5SgZ3okrE20u0mILJxBO5IMKBPuXOqu+DkiPwGGFpWSAta13qWEwmnOcQG8aatK+JYK1N1Hr+jw
RiyS1abUmUl0q7BF+lepUvrpuhl0c6tMRDYzTRKulF2hPQkHyJRdyWfci+UnWL34AsdlARbHK0tq
fRSAqxpyBaQ9mjJ76FFnEGIHJd17vXYIq2LEPcJsipAb5s2Q8UEXtWhMDkSAZRctFbJ6gpXsfUZu
OKsxrQU2XrJ/x0Sm43sEVGg/9EnXwgEu+QrjKg4/Mm/If1crAzvbqFKdi5w8zS6UQfXWGV2+N8Fg
zZ+0WvzuFy4vurCe8N2w43rasjrJMI/nlXB386SQPpt7uJ3mvmdedyQ9VUVn20Wbf2H0Wg+yby1f
ELlLRkZVThQepwKLew2/pNkXk0k+rVrVtVs3K0IHsujEzMpXlyK1IZNOr1/7N+i6qTqR4O5yGKcV
1inWUa56F5hleB7wynEL8OFQOPCEncPZEpCvW0byDL09RjYmE/2vbrWEQHBPYQaA0ePvcV2id5g+
X/7MK8H2a4c9mmEYMMozem/7rAZt6/tNY5/3SpPQ3hMvDtVTrmD7niI0kPGUTK37Id0lP+ee37j3
+IUUsn9VUR7PQg/FCfMKG0vcEAX5D9YHSmKSK/KZfrjc0hcir2+qVRa5unaIJj9nYjFn6QtEhcav
Cn1E4qqduxnL+J2L3vy8DHVY/x1sbeODFGFa/3QySw5FmSK8QpTlGa+nsa7PIZFIfQ+3jQkNXKHm
u8sSccWphH2FgWXh71uncbvTMrjYgxR+xeLAoBnb4+qZ9iEdNu9jpoeufw5swXSehF9M/q9R2Xsa
IuGTW8A9dlzwBwZXTvjgP9V5Eg8scRCoy6zUxA5P54SHnzWJWDLm4oxaDLJil2Z++oExNJ/OMXGe
LUca1cOlCtO2g/3ny17+9Si44IBWvftOhiB4xyJB5UUbl/qPoQOBa89EhLBu3BLVu5sGM0ynXK/Y
3ZpoEPm11YHD6M7PCQakPO0TcZolcMhlpbRM8+C55aO0iVxPZZvn8tDbrTbr3Sa/6DAr/yL6ojgZ
CPMYjlg9jC/Tj73Peo1xOk5U9k+2CLdJrAnED0+M5DiSKQGj2+RJ+hDESCy/DfCq+MyEnFLVFHgN
bg08gjsgMkysIln35tL4q4JtGIqcWNcyU8KfupX1EbAyPYAIQRsz+O5zap4dETs2L+EpGLL6hO2u
K/eQHABizCIbf7WE6dUT+DI5PuGbE0emHXRsEhw6enI310dL0pQMYldGd7EsNBcJhEyCTwWdzbZ3
xXtZiihx71JbIJhDStyiMjSDkjDaKDd/dAWDRy6ZxkY8RiSih8b+g4QdvHfSI3lRpAG57Ywj+kuH
Acd32bZrfShMwpVHjA6rLFbFdDosOYGVBul+3dmpK8drriEA7ou8RXtJvFAzHmmF6k8OExq+6Gou
r6m/YogDlbrAFiwiVtMnNZDPZISFvE98bhSAUxUlltekxXdE1DLfpZjknwWSJ25Q4l17QABkQbqB
AnzflK45J0HhPU8MzKo9twYHMQGXzSib4Ejg4xlwrdfxPL20pCtwQRjQDjsJqjnF/we48KgW2Fg7
2nmngiAwRq/oM5QQtgvLIzc9BhqPhRSfLvEQZ1e0ifq7XZFiFwSTfIaeI++JABP/imqwNbgUN1so
PlEc2Pm5iBrMzdRPgX8cpKApkKLGksBFVDYnMY9TdhQigcrM/DPrT1XapU8W3eAlbRP7rqOV4jSY
TPtovV49aJfTAXdgCjDB9zYgBioqyxjwfOtHbwKodwJu6f1S6QQcXHdO+la1mEworj3+oAVHknwI
V0a7C5PXI97epLxwfhbto/RW9SMtKv9n0OMkAya4bBoajd6lyxkAgf6dIxIifcoHYi2pmb0tp/Ex
cZ0coQrE9hWpKGyPicvACCORjUk5B6QUqP98YmecQg98aeVPPXj4acjvKcVrPnkPHBnEyyCt46oJ
G76FAAdOtSeUtQWtsjo5EvPdBjntBoax4C5n1Mo5+1ymKCSwOnBA7PXc4jCmcqZSYjw7MJCtdb4v
SE1dG7/kHAxTg7uhIiL2T4Ieio8m9zmiTbjGb7oZs9cKoN5nDDDa3+k+2mwBa6S/zLrBHLyx59eq
XtW/xQRFgd8bf6giIm0genmvmBJ9J2sQ+4dNEOr3TQRSdxd2TGE7vEBvVPmyPeoanv+BVjZ7SUwW
YwRrh8Z7A7Xu6Au8G4xr4IrplFPpBBctNGQBpvTlXwgQK8gYRkPfYoixfQyV0m8NsffvigUs3UVh
xkaURkQaDkWYY1VoJFrVTkZmxIlVMdfXbBGLEbNVnzKkC/EoOxVGN3JdvOXDYkqCQ9rHhJECoO7o
4rgeinXhlKsAmnNBd2FYneUyZK9NX85PKFUTRyKgJrRpzMFmlswgFCVSTqwL+BouxC0VmPTNMB8D
dG//KFMGpodtH9xPigvOdoYZxIAbjuUX6+EWxfDIT9OlmIYq7pxmj0jPc9JhFfp24oV2QjsWGxp5
E43hb2n+pH1fp0CwAu8CaBghMGGizOqIcCza49I2y59uiLEIatiZmNYFO6k1SgFNWtz1d7pX9Ieq
dMafgGd5wIvQARgXZps9HUs3OTKaH9ISWBb/equUKydc0H6aAc2LnxNx8sBchYFIN/biR1IE+W+P
tHWzs67OXTYWWXlLicyuZ8XTRiDWaSHMzwWOJEEj0iGjaqc+z77F0YiXGL4Ju9Km7GabeYh2Jh+D
7JQN+N+Og1vHxY5Z71Q+4H7HJNmv+LsuHgxje4M9XgyndKgs0eFViuUaeIJYD24aJBL+cUGPORRk
0zCCEf9O9MS/RYwNx+MYTwjohKe6K+xNLITNKNe7LqXKOdF02eRHOy5Aq9S6KYFuKHrUzWEK7XW2
nA80nPyMFNHqqnJsAoeuoYNB+HBa4B3ptu4mYpPPVWSKkm8EXAmTB2sm7kI1S33fRMZfTlNLpbRQ
M+Z3mDj6hdcz1/D/aQ1CrCPYb4p7b9ZF/aH5FvRTwCSuf2llgXQJYVV5+zSlXKNTCVvZ3ckwjiaD
nAml8xoEsF9vnDN19sxrMPec7tSGe7hIffzEjgucDVg9B3Fh2W+r+z1YPwnkJ7F8mzSFFrgE4+5/
7H2TbBsjJafRj1vDXwDcJMvsRY1ubcTBiGpcx0sAYjTirMk2EkmSRBOtYM/SiceGtSsL2mNsi4Py
meqbY4WRqO/u2ThVJK924WF9Mu4A+1hnMTIwLlAu/+uYM1Z5TGG+yzuLLO0cgSrR3lCLFP3ZuLDz
GuDF1tbprQh4BQNUEbzQJ+GajlAsYURG7zeKJTxQe0+S/yWKlDON7S+pxV3+VeHPS4ma9MK7gOvp
+uogWHXQ/BWrQD/wOCaLr86rmUEfMcUp/u0A0HvvMaxGUqZyxZm1r8LKrFysMwidE+2T5+BZNB15
QcMnR+gzxmqFnweGEs9qgGGZ4mGa+PqhHsW0H3g9gOLj19wwLzJ1K3HvDZ5mftDPdRbtRsBRye9C
bf978PxC1aQ3ZiKo+H2Ktgq/hQNzhg0R8PMPk9SMAXQx8RzDnfL8h66dgP+mhXHcnZejPuOClLAq
75K5CNV9hCsdFn0zBkBJrAwiNsWMZR5+w+aKN0MmXjcCxP6CjY0wY1tf+5ovYDN4NF7Cl0Qs6Trp
sG0fhmrrzFVr6HGXQtSA/9wok9MHoNmperZMt4v/UnQWRJVlLtanoAM9fFlaD/M1gztPPRCo5xwR
NRCtl3SEFfcMyKrC5ir6OngYIJw71wnzAbRiePnBmww6d3lOvQC5TUDCKTBUd2O7C/CndZcEHhSS
MlHy+ZROuZ+9N1Uq628l2iXIjkXnUqTCI8Qtgu8pvveyBibBJIBPRTQF/Z6HdWmvc8QWiN3iRFN2
sC6bCuE8BO1fw2u6x/1ipy/uTmBJcabGCnjDTKe6g25IaEnDgU6upkaRQ0NX/vIXO7nIzAEJqBNQ
rDZT97g2sjr3ZHBTxtq1fTU+jv699kXxAxGfAoN9YARIEunhVAa5UCJKj1IdmA05zV9ywuH0jpLh
I5lgf2LOVCThwlbfkC9d/B5lJc2vYfIbcMjsCh2rs7e66whmy/PVE+M0l7LSs8X0UeV1W3wijzhk
73MHO8pR4uggu2BUKpubN4fjSiIaRQUx3BAGv7WozsXJRoR0Mghr9hDkAPq+WAgxJpcJxCRtaKXo
ZYGI9V136qIUMD3B3ZQ+HMs4Uz7k44yaYqFIJENFwVIXjblTdPVLwgs+gOKhKotr9vAqQD4DBEOL
AWE6dIvxvXMyT6hPi/ZS+7kQ3gULmOou/UPmK09vJEaJWqkgYSADBpVaBGo8kRWADekD46LNgUiz
PB4aCCgVN2nBwo8d6S5/vsJ0DJ0Pr9a43DV9vD/uVZow2mCOx8QiM4K7CmNmTzGC7QLsp6f6GMxZ
5C4vA6lwJoZOw+XksUGu+Sdyx4Q3DrXuydkSbUJv1I6+2Ap4sLGE6Sq3FgETaVEU6SusgLb+x+Yb
HIsLk0zxQreL3TKI5jk/YTqYgtvCCL8mF7ZNs9EAaCM4FNUZiNhYpPRliwo5tRt5rXh/CU8Hvvtb
V0KIx3Qyzi7ScTV+LRAUWJBF5iH3eSRho//DdzckN2qqpXn0GovV57T0OE94cBs+0VcYYV7IVpAy
OzVgG6cLogHf+B4fMLYB46aNehn4tFW08ylKR0a3Pu6GYF7TGS7hpFFJupiedtf51Nh3bRHP5tCW
Qi71ER16XA5sNEKpQnGZ22dtqrUa7tmsIM2LttUUl3um3JA1dnObMj4RoZnhxa6kJrI3gxLU/q2G
BFcceAmR9M+sdNgYfnguIZ46itEXESCuXRhuyBSpBj8J9Ucz1/eUO/SPa7BylnggNZeLyVvS20KG
43MAtFDcDTT/Pclu1XcPDYn732aEC3NNaVX638Pa++qz8VjZeVAgcoe7ZcLD+eIaR9UgNYL1nWi6
7x6t6hb3VmXABL48t03mp8yAJDn1BA/EgMHJ4zBdmmXsLwZokAt2YyTHkSRmKB7UQu1wxyJTQjCd
GVr9bZ3WKT6lWhznP6tXqmEGlxwFHoSicCf7PFAjvk0GwMc1xBZ/5b7bsiz5UPwDzQREIV/F0WPN
UfPWeeu0PgK71hXeiVrFPh4jsmHlBZQUfxq0peG7A//NwKfM0VuHiHaT/kOUwXBEJU+AEmfI3w9B
unTmZMcwfKOqhvwmPH7CveLV8PZyRYnZeylW9YMFhaNfZI2k9kWhWG5gLb/tTgKBxwfUmdE/AU5p
lzNgJzxyNNgBXvyJ/nnexbmPe6oo+pieRwydgwAyN8Sqoff5IS9/vrxVIq+cp8CZGnUfuAhjHP9s
M8h3lHO1+YG3q0Cc3iCxWBiwehA1WqIXnSeRvSO64D2Q4AIGAnnFI62CjsQ5lYp8wosmRWqCd6w0
0XheXAUuN2BvHZXmpLv4SaqAtBGKSmTfc+ZlcnuFfLmD/J9sA4B4+R3E6UTP20QczQWM2P5oJw8q
ScAAKqYpQNw99WSPV7Lo282w+fSdE5g8VrQceHvL5U3y2whYcXKsN8czRBEGFoE7v1LHKxgJW2bF
lxUbJ5oK8X1zSJpFq58yZVJ3ckG+hKc5Ydp2UDLutzlS3Oq7AfBJ9LsJcggS9KDsabqR/gsw71m4
5s6R+LB7cNpw7E7tQOwZOg+w8mvVJahnAbQms7MY7j67uGtYYsbWmqPE3Fxzd/u6/ZVY1rwsuA7x
3/MYEZycA8RJbUuMOCOkqAMtVuWBQQQifEaGmdszawA40diQ5vj3PK8cwmndyeBBTi1TtYRku7g1
EcM6MzsJu5QmV80kZlPtPHqqwpYEpSkez0SYIE4HQ9QNL0pjYbozZnQzCobY/U1XULj/lFs07qcl
D8uiOFGC+qwWLEDHqioQkkSN3+teWwsILfGpZh5klaOZcbnPghyPDz8PBraLd7NZ8ujQSb8bbziQ
mz9DBQWJMWLaLJjUPA6bdi0yUkOeCEOwZJDMWYi06uAxBFi3XskHKP3A4KXoDgq/A55fuRJCIFgu
9MUFK1aeaThIatIhz67zydhiLL8FcEp5tYyKGEcJ9NQfreNiEU/noZ+f4A+Eb0NbW3lEWJur9wRK
MDODquUKGaaJulEGaYyVomwGkjY1YuCHWjMvJOITpXVzRUgql5uk6LVXztm8e6bvoGFPR1x+CWmu
6I3NSbTg2LIgUiRoo4dO5IxiVJEu/i8TjlV9UfWc08RGG8Z3EdQ7imZaMFhUlsZ0iIlmHZigl94F
onORPZCJT4YXM40s8D4ivnGLLmXLrMKsjCn5Lh0cAhUmVnlhWluan9JhlPbXWxTPOcPEhi08NWZA
KPramvrEzU7MhzhCE/O3ERQ6m4r/55+E3xJdFqN4URMZgxNmhE0nx+1KPCqo2OFz8ZQPiaHrojX4
MxqXYEDa9oC/miUeWdjWrTwyEXvZH3BJLeJlBGn+jddxGI5Dv1CBsOUJg9Bu8Y11DyX+KYVlZp3x
xDZr/tS4Ex3a4luivYbhXMXboNzfGIs3414Dx5KCupJuux8cP3liVCiYtEID7s9qsf78yBBBiovB
L2MOxUw28iGoO1GesbOLJ+ZGaXiX5S2lrqah/GvnzfTKae2br2IdcvUEExaZHTWH6LzAY1VT2Q9c
OpUxuf6tk87cW9kQQenzYY3uCndz4oFfoQSUqgKwV7jNthGmGdHDcbPoBJTaFrVj9yFyiWZh1nBs
/t9eBxkD8711guDdSMkvgVQ6/EjzPHXeutDj1iNGLhGFcam197M7zu1NTz0b6OBzicZh3ltu94+e
0cSBvpQ+aDAUu2EQR4HdhdM8V7HaU/smIyZNO/zyscdENGI5l2zpl95XzOVPUpvdVJ8U9+B8TDJB
SVRpS8opEjYGlDQSNTI52zV2nGXsTPaxwY/PVDxkpainfHn0pgAqNAsvaXZ7SiTzwLYH5mJpg08K
6E9ip2/PT8btFZmH8Z19PqV4yyUxkM+iHaORVY3MwFnqkziMChAS4+KJ3MIGop7T8mEFw36OmyST
d7EXU71PPnOYt7qVoU/1PjK25bXlwUGWQ3mFYemy3xNxNbkbqHjXWyNz+Y9wDYRO2Ye5usN0mv1L
iPtlp6CIXMHWnpqnpMt7EVzJyLrhy1JBG/ss+LGnx3KaveY2J97afQoybYr9RtBk9xqUbsjOCMmc
cBhLNpcxN14crkLCGvowCLKXsKwQ1xC2sHC9MZxRvHRhXa6PHoV+eB6Mh7HIw2KOUQzhDj+/hMZQ
VWWsPkS3Ot10bIZE1k+sz+rdv5Nv6/VhGrPQh7LUGvY20fSN/9x1hnxnsAT7j6ilNV11YYMKGzcT
b0APpjMU/U3YzcvToJctkAHzn3U9s+iqRxD7KEhL1ECv59wMl+9gDpDtFQzS8tSx4VPtZD1F4kKH
628rAEKNQWsMYIhHOg3+Y9InAzYgA4wEggq5jAbIhVP7hSdGEMoQczhf0kja96omaAj50fMGCsNK
n3xqkeJMAnaTnJBXfzH2Csengs7V2VMIcgzBKfW8c7cwitmEHrRtxWaO/6O1SUOowOu/UgcnQ7bH
ApGIOz3U03St8SCa52pywvKObVdIOcJNOzQmLdln/7BVq+kDhwmJ27QHLHXROUsALk01FUBn28R9
CwApjmzfbfG7HqAkzc0jjsm1xIW8xsGb9iZbXomW4lZF7/cHlkcJ4UpSnFOWR3+KACf/jauQwQ0J
KflPqNb+09D2y8eWHQLBkeUR+ZvEu5m9o4I3xSktgyR7UmzcaKiDqZmCj0GyoeitYH7z27iuPxSM
GSvXOSZ07EARapHqJ1f2nBd6ENuagFzI+EEw6efb4i8bXywGq/m3HBCyeDsSVsK+NgkV216xl8Y9
KVaJtK80QmRysQfpUWFn9l2gED7CxH+Tz8QKZdllj0sLOGpmQhfn6nVB0gdd7nPeFgM2pbRn17Le
4SVkAMRgHLiTF7sZBI+I7umVgGHWXAjSEIUd53Bqfy6onQqHFcmw9TDYfBR3Qg4w2fG5IDKA+tyO
cncriHWUTebAt7AwRcBHG71Wjrvdqsb3pxuhUo4K6xdBdvFzqLZvYmklCNcGcCM0Z2hrf4WllGBi
sELWC0iql0ebVtZ9ixeJABjgrQqf/Crg7LKYjaNTXs5osMLvEJbKxChBaLJY0DMHLwlvTEvITwT4
EVhaufQmfeql5EgG4LVEZzT3yuWSDIcqO1qZUr93QYQoM/rEoA/wioQ4VHLYrnMFSLM7uAt7XXbM
wQHw7bJ2IjbDJZ2vT7B0g9nZG5dFBo+VxIPTnvmzl/AeJ/Oyvm5yJM9VFbEjwEwtpHAEJ7VkO+IJ
3D2ySGd7WRh+Dve9E1buixcuMgcxkEaMlmQjwN6zfm98NvBgyntvUgUzNwL7EpcMBwvRtCGP5ht/
VxTfVFwk3W0k1vLqQ+J3zr4ukhPKLGDBgE8v/icWt60PAnXN4mmZ5D2rSsivDGKryObKQaFsR3zQ
5exP3c1kDYcJ8/P8AR1ho6h5nUHTBzddyKPEgrIZ7zvs6lgx0SmadsP5eizJwjQR5Qw8Gq0hm9vR
HfJnikjysLqabM5NS0QsOOk2MNUBJEKGA0m27fhtVBy07rHTpj4uU0Jti4cTsjhM+bQpDkVWzeln
03uj85JDyvMvpONQcoUl9H/QuH5JZhbQZRnW+VzfnsnL6Wrn1uBL1NANvg2Z+Y6/n6E9oue6+rF/
KmBw4UTm6CP1uMRT1Rwtu5WImzlxId6MjWLzLZpCPhsFGOCNOjLIHiPsxbN7qSvmwU/UNWb46jt0
00uh8CbipqM02s+ghbzuUPb5BlYQdskfVhqNBRwGvcAlmxTdpvUnSNQDa6zYJ5mXJIMDsplIIBI4
elpBtf8NvHRozkbwxJ8rZpbLK7cKfhzMbX34oMuKJNhUAZDrlsYuLIZJS8ar2pAlw+MZr+ouCQiU
nS3/bH1l8kiq1iqLOsBAPPN/8taGyQuDqIAQPPm74a1rYojE2g2YnzvF7If0qa1aHsWa+Pot3Q7v
IywGVTwkAajJ20aJxjWhImDgEJ7z8OyNENZYFbCq4Jkllt53rJOmfW9GQBwnY7wofk5mkqw7uvxs
5DtnoHhKK8gDL70hTn2M6wKhVhWT+4shMvZTkk/Y6SxcivKq5sHXD7hhCTwXQWDl+zQnNngqPWyz
bj856znuZq5w0Q3mrnZnXGuotsjOc5BTopPprEYg3f7EqovIg4zssykX5zr7GxXWC68Bs8Kqq//v
dJl7FKRpYqsuHqGWuWrRDWgpLaWQJEMwkwL1PYzfB8rfqcGJWOHT2Xd88v0+5ZuCyzOSWoH3iwnJ
g84UQp0jvZ94fybXaYJnjgtQswJeqT520RB2RxwTg3cExdf2dyqXZEmpy7h4Wa/H5qndAKOFHcIZ
G+jPw7yBnYsmLNnRYXO+BoaTRrGQqerKk9eFif5T9ahsNoKRcpMc1E/Adnh8zLar6D0MWWYKcJvJ
ob0KditQTbAQvf2SyHn2H/tlmBT1PS6qYy8MTwJFg5MaFlkOjMACdsXqV8wZUn+g7TU8WNbAqcrx
VGVfogXKAYmRgi4asBVvMZSFeaIBNvRWc+uGaDoeUGKCm2H7YkaPg4qLoOEK7Um9LinfSAt3/Cix
qjb6bBHGMD+sc9Q3D65xTfzYsTsjeYAOCBdNE7DFFBNNvThGkPMraOJFLp+hyizhmUk2TP0K0gaz
/7ARAJ7yLoJhhqT+/77H8Yhpq8ajoAOy6wsEbseaqvoIDPMH/7MrHBjWrc9U0nMrVLRjUuCQhw4V
KS7CBaucx3YOtzNvFeZ7/T4UwO+h6KC2PgFaYLyy2zLzGIAZKnuHKZAzcDRsKJ++4QWm+CmiJ3Y1
5O6ZIQa8Auu29DAhyR9ygQ6F1TsoHuyxXj9VwYOwoWXRUtiWrbtDdeDNYvsbTYxhfSxohI6q7ILc
G98Lak/7iVOHoxt9hwg/0BT/SRExWjvMgSEL4HC7TYCzOLLgYY3V/0g6k+1IkSyIfhHngIODs41J
MWkeUtKGI2VKzIPjzF/fl+ptdVdmKUTgz+2ZXXNpR+d9Eti0diOWxXYXEbqsCxs8xmJbzO8DqfLg
j0nWVXhCEcqb7xEn3y1jYrHWCmij26GR4xOQwmu7c1O7k91gnFh4LmONgWSHA8cV94EjhRw2QJ0p
peRK17bH3INicF3CwkBAg0C5n7wWIQxvXUC9H/QBbPHLbFdyD1IAUXZirRxjNFi//8d4MLZ16m0n
vSLRIDal7eLoq8rK7i+nV+E8uCxmaOQtUrf4L7VNhzi2YNrjuOc5hKBZI4Y9KX5ofKwdMwgfci8Q
feZvUD9+djFM7QxZapVCTSCc6B+bAcQ1cOPIHi39lmmSdGSpJ+0/RqkF/vNo+x6/bL47BY9NNHjF
OcA64Gy5IZHN4+Iat8cgyHy0bMIicayPXmLctntYQWnyNlJrbg+4a139+FhG7ItljfpYw4hLfuO5
FD0MbkIczRobcYbPLgTvuXWwOPcn5KQODr6aZAxcZHAK/ynO4H+nG6Wsjtk0mVZV2Z+R9un88U20
MUCyV79y6fGxl+3Ef9itv7R13BxIrqIs6EbyzkoTpV6JtXiq2oeTjypYCcbEbzwuQry6XsDtYRn6
3EJV9VqcaVB2g5ISgSih5Yfqqth/KyJ22cOWaikEbh2V3ng/YDctTxNFvdab0xfYbep+IXBkAs6c
R8JELERsfyh//GY96aoZtXfvD4hON10NzozNW+Xmj/iXedJZ4ROHH6glWL4pAaW2ZZ6y8Z0Gyii/
FvXI18kbkyh4CUOZui+mqIB7gKtwXnBpWOG7rpvuJSf1ylLXKlnlhaXLpqxbsvoY2w2SqZq8vDpT
FouvivsS7mpUKfZrqEuTs0tTGoN44xSS23GtF2IOzBlWbF4wq7VVTYeAxxqOLSqpj5t6GNr+AaBS
wN+Ra098yIzOsk1HJSiqBd7/+o7WoYJAu1DEV6CmQQalEtomAIszJFJ+c+lKrgHsnsXa0Msui/1r
z3QCSNbCmhKxVm+2dbjEeKXYK9fnvKsHFxfODAVvX/pNGD7w9DDnm2DQ4iZAsxkPPicEdNBQ93gA
KMa1X9NsFPW3wRaApconO/9SZyUFypGHQ3pHbS4S72z19j1e3mVw0NnY9uxp8gbeVgmb81Y7Fn5V
n0sle98wx61TskBdkoMNRjpk9ZH51WudJdl7YlDYCGRaUC+ZxjsI3t9E7J38c27Y2v0J1QiEdlcV
dAoLeJXUBJGXp4NuPCB3u9NFpSZsTrwdMdqfp9ExrzD05pKGMM9aKEjQtXSLehsjDmEIwe292DR/
xyPYoKTPHeB4YOwbKOOhV8dEQKeEux28JA7BiJXP/BiTUVo+SpmTlLNZdy9MBSg7hKgS+R8SsgdX
+sE7smDyAGix2HcVAhO2fKaTgpsYCDXsQ5Qz8dVB2Mncdx7jIf6JWXs223wkDvQHodKZT2BgF2vr
R5VJcFWvGQhelO34xdwCIoUWHJFNFAhWzHI/IT8CpUCsu5jmWZADB/Vxyz5IqDYDzgZDCpjBh1hG
taFcKB1/HQg41b6TI8XLG1w6KzqXibjaY45jxwDnd4m3me+VP31cYUrL0EeDY4Vr+h/OTwBndOKY
B8n8Lh4sQbj1fl1VDhs6RbEO2pjD79y0ppAnHkWavvFVLTNwPlJgbcVkPBMaoB2hxqI0VIYyLcRo
9NeIEDzNaJN1CTBf86WfPPGYcvrytWyZSvdDCwr0wkc99f9iInn12fP4SkABFNwk6EJEiZmjVVbi
RExc8C/sdG3P8BtOkMTG7RD1ortl3aqbYwL5jgpjoZGBCVZE/jniRcEK3IDkJu9Lhzdx4VktN7S/
sOpP+5RmvJa0q7n24Wih60/SU1e2OCSv0orqjM0gh6x9wkOJMS5MY/Fpu5iM+MdV79PttgqaCyWs
EJ1JVl+sLsZGFycZf5MTDj3bpsJjgSFVBYuL826VMgjxBhAqcznes/JhnCpbYElbrtO52sUxQR24
yF3X/BMWyYlTaqUhROVSAZbB9sfi65STK4Mo2Ne1+PbdFlXlRlDwEt9ausXKZErB1xR9nRcpTpVU
nOtuUvJbl35n5xDG85BUDXcv9scbM9VRdqSli/wUPXy8D5BN0JU5mrmajd2AczBuiDMe64ai0+XA
lQYbRmRAOT9YQ+Ab6sOwTg3h2cut0Sabboog5T5Nznj2Nm5ZBiGpGiYEfxOsgUH0DgocEmxH0DjV
eVRyLbfAgiS6CsbNgukLoxsQrWe/aZF2d2HELfZMV5s74/pCC5igkLHhT34pGK78+DiiYEFGwoni
O3uChgtTjzvWUfo6gapS3Nr5OAW7+SZeaGdMbV1UL33MOcpWEbRNrO9lDnXhx2fgZUuVIQeu98+w
USE39SoC5MutrX9PBtK+t0U3N0W4T4dofWsEaUt1rp4ApVE+1vTT0a6MHCgn8typOzZUG/nWLibP
VIJvzrReHhjBXOvLl21F7UwMr6lA+sATjyOnCZwJdGVtKI9a8trlgR65JiRfLFWAnG7mRIz2n6iD
ywMptO4xKuVDOz9nkIjrayo1wThfBevdtTQs8CV3mmgdTavctr4lXxY6ewjgYsMCy/3st1TVs1zq
3W7PPdTc8FtQH0HnlPrLVxN/IvvOH77MlrqhhT39u7j5emfRNrKGPZX5wfGwv7Zdh1uX+sWgueUY
DcBmAMJ+ksVq2SV3zxorXYv5bKnVDYqRezWZzt7BaGGi09GAQw09fzH3FFEF9TbBS3KGf7sARaHn
kiI97BSKHU6BkM1FvV91oKCC17tl7UtZxpA0kn+Zgck8OrkP123XUzne9FucYqMNknMKBNvk0G1D
8v/B0rFMctY4mAcTBV6Cdog4cFEZHW4cjGXPAcHqZcfCCeR5FgROdBrZsCR7gS5IDV5rs46ok4R2
M3basfMSsRBk1bjUS3AXt7jEoXePwYC5z8rE3xx1k24dxvPHyM7D+mh5NJfuJdli5zCjv4kXe4zm
N8LlLI+SuSXTU8+2sy4BJyfrgYANmkVSqF5ik5r00uMEUY+lcefqqotZtlc9ZIm/zXG3FrvSS8L0
7KtFpuzTluAvB7SFyGZFXnWyi3YlRhUr+CBydfESL5ZhvOH/PhGGWhke6Q5WadhwIWChGpEAk0jq
9Bog5i7c+f4BiUIq8jJMtHEnsXzDGULStHMNpbWPEUmvJCAAB0Rh5X/FgdY30EbG5rudHHnhGbda
9LHONTuzEEI4cOQO4CLIsi3lLckHnqWmmUArtuQpoIVmGeVfkT1Zt17bTMkJg1Sjrvig+VXgGe7+
Egg137R0894qF4ttm1jCID2pBJD8nVehCm0hfKgbFrz81IqH6r6ufOFt607h6EHcF+YI5rI3Pz5T
TA97O8AX/D5gen2DFMtcWA4dJxLV50A2GF2De9mkKRVnwET4T5zHgcWSYHiEr2xNfvNTu05XvuWe
EB9g4OojSYK8eZx7p3W/YxxNHYGH0o5QsXBh56ib9Npn7V4XYk53/ph2n3HO0XNju03wNHJOPvaR
T1hkxRKPzLBL8VFH0mSItaV0H3Ng57zMmylQHyIFtPEBdVOzmbCQpQWdUo2LCTvOeDOWTkSoWQc9
7u3RhBC0Yw80GTdzXL7/XUVRjDDcas9U5b8mkqgqoGfHJ8ezkyfsvUwLWoEg36/+QX0uJK5KPKTr
pr7O17YAwt34KQodJMTf/4N1Lm2L9rhjp4yrog3JwX3btJdie6jZxdvfK3dspJogpP7I9niLhO1K
X8rymCmK77i+h8IQDw8ZmiZdmJS69uYEBUEnF+w8ExnMpfSYK2HO0KSR44rpum0SZ477kPLhDbio
BW6N3dzCxPhL+n2YnmOzNKnDq6FQ2ZeZownpgW1l6ZGSkvkUfK6+Bs5ccASqPFXWFFOzGPqBdYHI
wZeTfD/BiG8hYGq9s5OvrZNAY3bZbdtG9VT7xYnF970TRwcv9G3FJlM+SCL17U1XZtA7Y4WMKpUb
2ycw+lWyI5eFL1DBHiY2kCsf/SdkFd22aFRH02VcZEBsglUXNGvs5oL6AMTlOB8PgVMKfcCx1n9w
Jq9cxDnhW9eb/kOJlid9WoGsV1SWmITwwv6xvFmCxAtPTsQ38ZrxLqs/mkaSnVSYtORdjGPjHCSp
/USLlyf2vls4PzPtGeqxy3x+szYE2nVOSNnGzZGL6hiQlFv1F/oFOff56giiQukhKdhsqjZIq1tm
D3E7BSAF15OMRT9ufs6XKiQAg3Wdl7Dnlax28BH3Om1vgqYK/00BIbhd7fgkr5dl6biIDL75Chok
b2zhLJt3GYaS27SJwNWO4RojCPB1HMAqMftibmOP4c+Opui4aOqcp5T9zUYwLVRQTdb905jkOuAk
qhnz6np9J8QuXm/cWeM9/1/zqqIsOYIsNM1zkJBTA+VPzQ2fSp2PGqv4SHfvormgb+oB7L6MJlYK
tqM9giaWFTxg28TbKge+stfYk1w0Qj+JuQK2QaeZj6Bjv/QYFtszC4YhxIZvSSR/FmwRcmGEiVPT
2ZZQzrbHRY0TVQEt8bgn9wvXNvxgGTX3Q0fH7zZhUVWdyy4W3y14hfaAra339pxY3Ckxj0I+5X0X
VMwmSSg6tQ3zQXlPWRkCjzQRGZNbmuPDYO8lDlGRvserZUPVAEYAiys/SbK1Hf6c1OoOslkTxj1r
t/oIvK0L5UNnhOc5tMFKkIw71sU9JGWPgOCWl0Pcnpis6GI0WkTfrG2YWjd4i0tzcbGalCu3ue2j
O6dapaM5mei/wq87QrAHFSNDYlseYKuLWRLuM7ARoE3iRxtWMGC4MFoJPLv6wI0of3WwPQVn29jp
ePR0OT/nfKYhm7epFX62aY3pnBNLSIxmRwKTDf0w5ci/LJmfyDEy0c17mvui9hb8TFG8WlXMCduo
IHF205KO1EezsimuJGzxb3GqjJPzZPcD4SDKx2oT8xtrkIbuySu64U/IEJ2EW1/ORXiXerICyUnZ
tEk3DoY3Nz5GHhubfWSY3m4RA732abF7aKms5RveOWQEeVtp2Ajq4odWRtWy262Teslsz03FjnOk
hV1PcC4CmVcnQv+UTMFFd6Ng5tNNTspt2enOVdw2qNkmBwqTZypveewZM/3UwVSlSsNZD++jNNUV
XWYYHmk1pkOSM47/aLotuKwkG8wRFNODN9bOb1ykmfnLDMmCl6Vt7rJLVKn9HZR1REP0gPP0EncB
mfnUDFyy4kCAy0QktrziswQ04e1nhUcg2MWuHQ9PIiXHf6uxf86fHLrNnYI7wVJXVf7zaPXq1iDU
HdFqMAzkVDvZV0wvMr1MEibNA7wgPzsmzbhGj13Zpfsy4B/YfhYPCDXs4M4l1k/4fhkMP2wK5RR8
647Vck1n1OrK8F3MGqj5xCc2eQuRgppEykHoZq8Zlth50VBbQbrcwlnxfyZpw3WmPCP9qLxBmi22
UNFdliAgtiwD1pccuA2TZu2QfuK0Y49a5mRbYDaS/av7LnUhPdD+mXoC/6EeRkSk3nZxWVHanJN5
JPJO1YJa9GqvpI57Nf0xdFGms7KZlpn2CN8lELL1lLvGfzX6S5l2aOXl4M0foVpdbVmRr5WOOqY4
cqDuwT7OnGWGTLUg+akCyXbEtdfLPvrK+F7VGan/qsMQBR8O1WFjq8GZnmwMltVDClhs/EdeCztM
Dt+2/SCVuDalsKDBnjqv5gtM1uI2zZrc0Am0QComfQG80pgS4F3fsy2dTTRekK5ZOjB70m1RJkvr
sOmrqfKNaVm4k+QtypvmP5HSlmFs9Qfu5jHd5XOFymyTE+93INvD7svLWf8QZk+51wK0Hfs1dlA5
voXIDzm2dccH2kztY8DmNzokMveDmyGyZv8mXRSxl5lv6tcaEIwvtl7HstApu0/SkWxAgGV5/9zS
Cqp8QzlRK64cv3Z1S8BynnD7LInzg4V3fE3xrORbPiju8Mr3OYdsqw+zK3sV88O4x+etfNKpdckL
fRu7RWkotLfqp1k4bA7b3Gnf/TRjo+/NNgBeWTYvRJtGgzcpYZXls3kBwedwUYFaFcrnTI6s4xDF
1DsOqULdl6klHohU6x7zjQ1yMYWg2A2HOQkCzmoZVu/QdurHEZWaiR1ozEs8jrhrkVrGg1fW2CNL
E7regahOddRlm/XP2qYbzO4ceACLSkZ2GP+Vh+YOHhSqzIR+Q2KhAZLsc1Sm10Eu5knxkBJn4xhQ
h8pGCILq4i7DjuJtrgp1SiPhjPuij7Zc9YF2XXzuSDRsIL8rVleyE/c0mlbZNXfWNHuAc4uFdYe5
lt87GN2ZmBSa+001EYED8zfiMfdKy2NcpOdy2DgyDe77ucTLBCQ3e6aEB210dBLYaWOLWe4mraDx
/IVMirWe4CMp3RQnPktxCLxYK+3QvKXIB7B7aLOPSJ5SseFxEtfsTKPKPdX+RALXxUu1jYsusO7W
TG92w88RwxSDrUAOALg033SE1OCXRVRrHW3j29beDmxO8q3QbAteaSlK2g+7RfF/9S0bPuGG70td
gIQvVB1HjyhXGFjhAVWSc7OYnB6qVm7i35nHIVC7hH4KN74ijHjjHZk6VB0s/hUkTRJ4/sXOUjg+
eNAoDHhiTZsl1YktcdHcRRgZhmdUla6lsbhZhzows5N78RSbWAx0ms3ridA98wSOYse6o67C6teY
u1N4/JFw2OadSgZ7eBg1wMQfKXoo3vzaHYyPxpk5LQmw+9bcP/GGtVu98btWpBghFW+/B0mphGEo
wzP219FNpOcXo2ZS+puhEdpnUmLof7XiJEmfYmLczNYo17g84IPI5EoQtJzOHYw6iLvYENIR47xX
RPO2mqRY0A+Hyr4yGbNOBWwWtMeFBfP8xMKdflbtwhbbjlSFgF2G25iPmCDFbG8By+EqsSNJ7hKz
2eQf1j8UOp4fjvLJsVOMqz0kD3mdJ8sTn65o5j9p0Tn5keEvo3qAi6CsL4vftsmla2BHUMJQNtWF
ABNMOEf00/ib04Re7SDcIIt4C4JMiWlxtb2tuYx+KbAZwy1iwrZDha8vdkfMV71u/bMOQ+5GgSxn
fUueJWs5QBhQ8BC2YPBYMTdrV2AUto8Jpm5SSHkZH2pCuvjiKLFeg1CdW4TvgtYdt+IVtTAXtE4S
HdVc2e+p8oqKumUYi2/eUozXCQiVWAUC2f5I6Eb8fOS42e9Im2w5ME8RH4jfAbDYBBPfa2L72V8O
6aAI1oBEMJClQY1nreIJetyxW7oqC7DB8u6KHqtkDrq9Y+VenlNh0659dNp2gj+8b51DNTVNf1eF
NTcV17WwvUJOIgFORTy7SFSnlXFlF0Q4IGAzxRgEQ1QjymX1HqkalTcB1PFZJmvEtqiIUYMznRKq
2yrK1kEWhaW8ju2K+4m5o7JXjhCWboBDOOEzHyc0k2ZWFP6a0lPtzk1Z9+37ReEfL0FkW5uSvIeB
XoRUcrBKLh1gi+1nmLG4//N2sudDTEgWRTzIZX8J85mk8xCN+pF02tLfkuIS767NMbXxcNldnDir
CU0ph2ywGmzvD+egI5hTKGR2mJEJBfF3ajvSLKmmSbcPPiHMn4WVgAsnnRXYbSwRFO/SAf7jLpIs
0jYZpt8Q1JXn6GPRDNmKNqLpcSOEa354YmX6BIJ20e/5wAX2CFUBqxMxK77ciMiI/qRjtHczyqxh
yKhd2cCjxdkOzAWSROrCAFBV+GBM6xQ32B1EeT/SxSnfbFo9NAd9zg4a+IelWC+zLIj1mzZpi7Ox
8wKKt9mlELjOBfa7Pg1EcV463NKHwmGKeRLhiPEogTuqr2bwgRQKC6LH2cUArC9LYjtin3gcDD/I
zZ0twWs2i/w3s0hIHpH9PF5tskyBqORNOhyAlAQtAcehXQtN65neXLIgyZlSFgaYWRr4/Gh/vDd6
O6w4cpM2Q9/1+akO+VKiIfDu09EdXhyOYvZOs7niaCJuCQxsSgkFtMxmOHfmYBtB5rJpZwAejWZQ
4HlMZdiDow1NzzmzJDEOIe3awVfPNN6sXDkgJQFb9g1d7NSscX0FeUQ+h8MbV9xqdQZlp89pSnvb
1ZYZZJKeVHdKNejI/8o7hb2ADrlP7/K2CNxt3LqdONjGpSkTiPeCJ7UUSB9kPldzAhQYG63mm+5l
vlpw4eWbsIS8m5eCT4yqDCQp+C9298YMzPVbxwrMDxG0obtZGQsfkeckPzxfzJYKc/2XcLPxSbU1
j4juV7YUQjHl7SMCCCczTk1r04O3zbe5nrjSYkPDbAJX/b875grQKVMbm1GNsZ8fVkgeDJvyIN5c
K158k0Dv+wv4kYVLDtrtvUAfsDB5ZjlKhETg2npN3X4qo7MzG7jE2oF382mGdQ2bZl6Ks2ZrCA8I
fXYmabMD+oaG5tsL5kcU/Fj9iZVvzj3Z1vkSAwz+i3WeTHUauTkHnqatbPX6ka4wggq1HSZ7BNcR
YuVj5ADE2ONWa5pdnAtuXCUCORUqZRa8pJhv1Q7fFdm9SBjrkx9QvYoQdgFGYM4xfE2pri6E+zD2
4U2Fe4ENiv/CvLNQXB1p3spR4tPDLQMVGXit/23bpfEIVSGRe6ewcPnVYPAqy3NLiyw4B6eB70OE
lGoNak/WizIg6o0ZYaYiDeGIP3NpZrSvI6pQD5CuMQXb0RwHd7kLTmILtJTiLii+xUVAITAnwP7I
ADTeDAM4XoySxD7DM5Moh21kWcQHbeUx2eoRe+OGJYGh363NbZYR/Ok01mcajY4X3WNjT8xNRjTh
Fbqi+GP1DVHBgBHKe7AFC/edLZpEPvoDuBIIcSvQZE6JJxD0XIuSQExPV6gWBUGVDm+P786EARnU
8odoTIGOYHvwsGSTK92DlOHHMDPa+o67yjxd4w78wLprnVlurRY/LQpuTqg/3p7CvxE8OxVZ3Ulh
gaZvvh9gPxHhYerWxKTFs5fljMzRpKmeizCLfceVsC58T4jm42H2H31n4oJY6xQ/dwo1DfWuGivv
gXOIKdLH+hvAumzIeZjKkd2G598kpzaRVnyZQ0P9Tj6yyLgmWI6gYeA7i7do+s7nTIZiZ5APkYrb
jOicmtbAD+95Inkz2wfvtU+tZnzN0xC6WhZi/y1pRDwRA13HEPotmCtxQPEepeu0BrAII+lvjnWw
3C5D7b2aOAvFR1ARnrgolnPPyAX5oQozzmGlYBBucjcrvZMObVgFAlcvv904xMYcLfX4lHkCid82
ibOf56md+PQjiGZAPEjN4Jecpj+dXuGHUcOyCgPTYvwbj4Ycpj0i9iQ+ptHILSJzwW/ZFGuSCNjV
YxVjrDvosQVc49Ew4fLFKiJqN+DckBU+ZMgK6g8iES0HYBSAKBuLoMqOdaI84qNosDUnnn4mIMXJ
Lvig8ueeere15WlawTujXn4jwggUsfV9TiU1hLubvl6wyGchHu4zhZLmmBf/Ze88aglwaTcY7EgL
+R1vEOouT5T2kUi02HLQa+zTUXsXg5zT3Ciz7jxiP+BKkDvqoWAZ0QHW8N0P7bjxXRT0yYtjAoMR
zoVWsWYd+4l9fZ19a0/TtSsnq1QbIh4tr/DJCeuKBXPu36tucZpNq1kOnCJjhQ9YPWieKRhpnscY
1M22HwJLUd3C6cEEFYU3JFNJllO5w/YsJ1uG3aOaMeAGfuiMTwvyI2yUrod9H7SdMwEE8hR21aMf
Fdisgly31xDHWX8v5okPB0JEug8EDqVDj8br3ZEnHKyDME46scrKBkxIHkxuurY68UmoZozQqYsg
2zb1tH5/ABxQGEyD2Ii3G2H+IF0GzSab2dwCp+FR0X4zfUk6Q6jUKVL8E2FBLp5a66GwNvTlsvn4
f7c5wCzyOBFNeNkGRJTzZtpa3w9liUmFSKJr79EgKgPiaGjozaPk4l+seqs/1YPPa5dMG/uRqZaM
1zUAHNhZ9cCzkZHE4aWchiWvHAt+w8ypd3Grisslph+r24WI88tJsbz/aace42/TsRs/TFnq+FuX
fNOfYB6gpsC7d+p/YZNVyK5U0wZ/ArIl/In8klD04PpFCTxAmKanMvNsSgB7qw4PYpa6x+WV4j7c
RmTazdlKuoZjCQBUh2+UyC8pjTKSHqZN1wSUxYi0BRWccwVFnGRL5zSvcwSCDxsLjr8HKydf8T05
c1h8pfT5IcCi2NLa6Scm0acSu7s4F8oa2J4aqjbye9O4azh9SkBcnKc46ES+w/XtI8G4i1vcpOCl
6SQ1BPMN7kAeHCR+dnw519v8TNYSQEDZjCkfJd3jFCPFVLEuR9NmbQP3iCai8QFCA1YNaa+JuZkX
5HgD6bF4gWqHKUQZC0uTNw8e32WsFMk5ZREw0V7UIizYjKvTte6ZTvc13jDx5OUdti70TNbwHi+n
t5IcKxGoTPqs3X3ZF88VKnz5YtFYMH36xE//1KRFFx64dgTVQIMGdsus1391ZU8uZ2baxg4yFYXH
vMwWKAa/pR67EXDxXGAZO/mNN1Akyq+mbf/00WL7arO2Izf2NiBAb28hwCmm7bYfWCnjfIBwC4Yg
fo26wTgIOa5e8jPPgntfxtXYtbeET3m+fMnrhdlGjwpTOqvsmJY8ZhJg6lWNX3VXgks92Bgg3/Dc
UcbUGqFPmYfYVBAtjQv3JQf5XH3WYUhxL7jM7FonvsUGVpM2Eq72z70Sk1MePddQC0D5D+rRPq6C
JT65zWSBuqwzt/zSnq2DA3fgMP3GVYUYTRu82zxVsvPi14K31fhRtAFCCdvzzodo2mHLk69JAd0H
IuA6rKre5u+PNPfbX1Sy0DPMFF2D4qEXtqS//cBVAriCwa4ISsP1FgiM6ZBr/7lvCcFxUg9gltGT
w2QG8q1ER8VD0JXvfQYN5cJTNJkUz1RNJddWFYyuZzbjq/wYS4fyDl2EDk02YcwGIHUoU77vp14B
5Ol7Pb5ilSismQgAz4+1xZWSrTEcWE6qP+boLjMLD1n7VHMtreL1NNgzYa+RdKV5Y9tQW69BqYLy
qQcj4BLjEV2cs+7B4YG2GsNvEUSlImzSGTnph973/JAaJG4G9XRiwTamNiY4kzYfgOUQ/3Ei1bn9
ZDWl08pNrcrW+lji1vHFdvHnmIgGnTtEAvjC1JV7oJVMVu1OGKGqR4uyixoygUO3FxGcwor4shYg
41nWRQFS6X4hq6HnA505+GGui1D8W7MCOe/tiqiSJS4sXNGT3HRkKOx0lyQy+8hKe4H1wyX+Oc6S
dMYP1dUfmi2GcK9UsCrnXDYOBUEVz+o1T/DbbmzuZg6+1YAoKbgUgLYbo8Nc33C/G+pwn6QLK8yt
owXhgH3j4qB77FrM/XdI7h09SmSVxuEveEp3/lv5lKpemVyW8FcoOLDbjlqG9tJw7bRJ4PDePaek
jMDBBowVPDbkHq8lftbmzlDT0h5GLUf2fqbRT6E30LxtIIwFBHkqyIRbkI8zkaIUG/urE7XtLwnw
xHucRLZg6DT2XNxH5UJfvBf7VkZsh37IY4KcSyX6MpZXq7LKf1QzmeKG3lzbJUcnA7prR5SqhwGL
fXycNKdItc0ErNY7aZD/NFJymYhm13m+9UWxtEOVTstH+EwpOsPaFq8jfnpFVBgiMGZsdcDKFGTf
LNpkcYtOZBPkQyRnIijjjGZyRG4QoNR0sVVpTTT9UJlXkLwvGJkWsclcSlKwTQ6CVmcvRjncsmRq
X+10GnkGB44IJCtWk3e5amGvBOQt3BMB0Jlf+UgdFIOUCdvfocymx9xlTRywd3ZUv2fDG4ZUWlDI
FN2TI2qDT6J0GtRdpIovioYig6YdW+H4nPFcSR4m25rHTTe1gw/tml/XJhxwxF+9YIn03TizxbsO
fenCmARjH/yk7OHcl2ZiTsGXGsHoCDPCMOE2tAKNYzGW/n3YDnUAymyyqNEIuwakmiPtm86ENTVd
U4Kc06Y0TK/rxUYwlNPXs6538ji3cIUISn82AXROLEdZ4p2bsVLfESnTbOu09oBnzTiYl7PU8na2
k4fv1SIwR2F6iuRGIYGON5j56HO1peW9ADFSz4QKOqR2DuvG9savBgxwsluonoAE0vu5dx6wi2kk
Od7VnPc1xlBis+KFt8J866oRFmEGaJeK4xIeDmGfrL9lAVR+oE5bMUgHTZgBgGf5i31gvtRaDYeU
e8+fPk7rB5q+5WFgFrh1MO7eWX4RvkVynD56LksupQCwFBCX8vQ6IRJ/KV5voPsjO1ZHS3g12W26
FRHNrNgOmH4haWyXse2+g6pRK1tToSxx5WkOfOcofyvYFP9AHms/RaFdfxukSf60uhieKe4Vz/jA
JmJiaWyfgTlxoGEn4FJVd/FdURm6hl2DtZ37JPCfdMS1MNKz8CuawL1AYCnIw7UxLHIzt7+ESKcL
4z09L4uhrIHpp5p+LKeP/b1XonjClCDz80LXdzgTJ8I4wp/Md4R8T5WVPPZugrKyun65iVeUFfBZ
8mO/DhhcwMe4Un86idSvZQzRg7lGxrddRFD8OFX0B+4ZEnPa3voY/qoVspIecjHek5tmH6m0X29L
q5D23dKmYDM2FR6W5XVmMBPpdtBLCzDcgI7a6sQP/8mGcMIu4Q13KQqN/li3OMy2RQPatFQSS2Xt
Sy6m7OzG7KOKRPIVC5lfS5eijW0bBk1zZANTkqILyuRGB+uyE1W08Y9hZo/+gdaePPiTiL484uHk
eAd7FvzGVKRxG81huO/YysQD66hhGR98YRVk7uPBO4EPiieImLKyNxVyO6cpLLqASJszEQosxUjv
Z+Qbn4YOkaR7QBUlEbBI1demtGd3i3pQeruwqKQ+sRUgskIyDPG4mjXoQGKdhcNaNFLLLkSeK7ZD
lju3dNZPuwAaJe88v1DmtODT+xwgvcgdXe+8Zeo2iAxBrTF5GYlHFbueTWz9GvgDFqfe8Hf+BW6e
E/IyeaAeMEd6w442+sA7+kWmrL2Vm44FekbAefUZ0SdCNY4HVJsOa5eEYRmbOnJvtAqG8sLo4Hg4
laxCce0I5pw/6781hueUxTs7etgNY1WCuLYNQQHX8szrKAs/3KjOt/+5EIe+rMyxIIrErvwCG9uD
qVnwIbInLcqPQDn4kQkREnocsKDCVYeEQDQUBg/V2X2jH6Xs0KzqqmddHAp1ntq5885RjuNzH0qP
oSYTeLD2cBg6Nr8O/jX2Ydry/kfdeSzHbnVZ+lUUd9xQwZuK0j+ATU8mySR5OUEkHbz3ePr+Ur9p
SVVR3R3Rk47Q5IpkJokEztln77W+dZfVk/zeTXpfHjDfdMmlanrhpyRIdbXTtbk4caZiUI9fmLwj
2B0qMi4OZYTQVQuJNG2vkIhNGIFwQV/TfiwytTjRtYIYHeTWZNmbhWZOqKlQrqLtEYqr2GRWRv3K
cQ7mJdPUxksKDuUeg9niYkpxwzNIONLBmOs54iQRszj3U6IbhDvnYJl1nKLnbhjiXZVxanOF3kov
CBrai8ZxbSdyBJo2FgFNWI1QQoRwEmsxfrJKTNIfmD7K+VhGDM/o52pZ6M7ymiMviiOZeybqa2Q/
MZJz6ZBaSlpf+loq5iNO2Kp7ytJKwaZcx7WZ2wx2mwqlInj1gPqc/Ft2Y03b64aAJTOiu1tekVBl
wpOZKLAxpppEI2zfuDQd8ACkE5pW2bNAQhUv6OLNpWilYN1TcXVZkbn+oPKq6ZCIcZF7UpxXAvMf
TUQ4IMxCeCSbQFCDBAkoGM5kgaFFtiZdu5IRjrG9HTrbnyk2FUvFnaqGxTaDrQx8TMTU6UxQJLh3
+JzGIzFAifxzwgHZzQ5wn0QjpxaVxoso0Uhz6wJ28ZOwclB5trCrM4zNptD4yYVpVDpERINsFGuO
lgujL2vyO8ZoYLQQjssBhuUUi25ELX3E4FIam3WixHCmatRYdylJsG4YlZGGfqf2qRoMsyWYF5zc
qIVtOuxTSn5sqL2QEiURkcN+ZLjpRI8SIzMxlsCeIiuL7RxJFmGZBqZ+ykZLBglBUrm7iHOUHCz6
TaUnY6CoNiSGdvm9YegmrzBVjaGc6VIvCNbkDO7Az1o2mobD/1LNDjVJVV7ybsiHHatdUVzjsBJU
Py1SudVcBDsp9rNQrNq7HJuffD8b0jIcxyquijtcCMbKpCddGBxyArDQUoiNtetzJkwvCxmfssf0
gLxrnvZo8QkNlssnxIryAvSTbfoiI5uNF6dQVYLuqbByhrh6gpSMzapU8YpiYr3kWJG0L6mPS+P+
xi1bvGWtuUxuCU1bRXa0oEB1tTFuDI8xSJGjdYuYdnoziK4bM6VtzjFPr+IXLEOUhsjNv3VCe3pP
mOKazV/UjLd5NopHjZlO6ueGOYzukGRI9XQ9poOoTVBjaQEu6Drmympe10I36ECpRoe/KpsG0jho
uoKfxr6SudZktOGpiS311KScLbyiEZZ3UjwUKoh06HEw6TMmeZfU0gzXDBM+e2KdRmIqW/Jzi+EU
U3pBDYjPgo497SbsW45IpsVdTT14E8DE3YtIwg3dXkYy+5qNaKQ7L3WfyjRJ0zZS0h4ifGJ140aU
GXNDG4jIyDZqogHh2jFDgI5ZsdTw+DA5FWdLR5u1WHRaJx5jMoiiNmN+RloJjWZmYdWmtkichCNC
LxEDCQQkry8Sq/WWnGDcLXRg6u5Y7cTQaQW6PB4xGw2aSIUh257IuQYNJO16IsyL20CS+tlwmHKP
pt0peRL5wO4w9mtorYgEux1vbT5T1fQ7zWjJTq7ZImx4q/KLEdKM8VKzFOAYMlxCq9TTG3M6s2ED
llM1V3bcY9XLmORLQAtbH7waZ2rqrV0uqhvWLRG1FEenO6kKwTWvSyqv0PbC9tlQ2255bpA8jqS0
C9PykUwpFf5a6XBpuKrTvCHEJD5BipHqB85PgMXNpVmULVtGpDC+MUGTMJjtqkG20Xg30wnhplxt
dA1mDqg80l38cLKoDZu2kHHYtJ2QHBMBB4XDrL20NrHQLhVOtZqASdtMRjPew5lPkTgMQxWjXVCj
dyAAqgxcdor36QTR8rSSzLkerWno9Ts4iesAThOmj6sJgn41wNVGttYmVDhS1eTZJlsYYJG92KW3
/5O0pxS59I4Ha3iLLIx+3O1j9lpHmRnfgQKwsi35d+3qF41mPIDzmWaPrCVcQayQU3VZ6Y4iIsJr
nOE0Z/XgCKjPiNwIWOWD0FLhRYfKV+8xDoflXi+SdOaKoBZAid33dPusMtShaDWDt/IyRGwA9BXc
QQBYc9Fl3OEQnVDp+3xi7XrhFG/JLjEVZc1N1CxXBFREW+pVLAGeB79f3I9Dq9WHdNKn9NCaGfGK
K4bMyrPWcgCjSSn7AVEK2X1ZDO111epp9EJioEf+sKTgQVuVEnP6uC6+3seq4bWLCc0mJ11UeVI0
wCmfUi0ihGWemk73K5EliyuMqlIHTUvXKjBzdiybtXIgemVRTNOt5GIy6EKPJSHoFauJT1ZH/Zgt
cv+N/RtKINY//S5sUCShgBsQ1k86mP5tiqhn2gimkMTuSDd1+CzorsOajxmCAy2Z2jBQ6HFLLqp6
+Oz5YlhP0SCg3ZRBcuS7sRD6csvMvRVdRsjC6KPJoi+oaXFVHwpMGRuNREKTIh6ADApMLEOTzBgW
GPiXVHP0bUCKnRRm3sFiFtVw1YohR3Iymm9mTYZpW8pNoHWlcBmVxkSyAnL9IU+W+k4jD4PnHRKe
xyNBcI5lVF898bs3HpqEJC8PQ4FS35DPNT2Ca8ca6K+IzXeaONbVPfWDdFJDwVADxcg4rCnAM7+K
NrYQ4K3dDrO2DhxRnt2WEewjy5kcJLEgFR4ufd0DmlsEMBeWcz2KCjayElSf0unvdOvGxzom5H2L
NUv7WFiN95Y0C9umD9c3aKvQXivTaBxMTfQnOyIwN2kLF8kXh1nV2D1EQ3HrMu4eq3jWd12H3drJ
6hEpasKY+SwAalHgm6Z6gDIq8UqJuFFQ3LpPWAQCm8Iad6haB5Ejeq0nJ0DQQ7ItZdXgbiCw0RkE
qH51moTbuFsXkjQR/dk4a5PXNk1Bu061wpFZSFB724DNUc1rnRKjweDhGUlqZdBLp7WfXqAXxw2p
tDF2dEGX5GlTNVr7EEYKIwV4hlAy6AgQ+tfggjrOpF80tY39dfgkhcwAKN1B7Ie+IHZHgU5C52pM
JHAPp9lCcGhTrhR33aJhJ4JrMvjYVReg44p0R4PfOsQZDmjMg+tPY1qUCwmuCB04XqoAJvGs7LnG
cbIlVS/FiMc4kWVV4LXERhZ/zng5xQ0IxVttRN+vZ842VsAB+gy4ETdi1G2g76zTYSmVtHIA0+Db
gOjKeGkrzinNEYrFIg96vVDu4ZbANR3zJpCmrt1DpFMCTEjKnQmb6zlriOogGqT1qfi7hygv2y4w
EwvORcvBjVXYVPt2L2eIcumioLKwlcQUGI1UIAHccswWOg9Rq8kuSXuQtGpJ1Sc0zrganqMcXnbT
TMVjtXTykb5ei08cos3ztDYV0WWNyWDQRMwsMSfRx7LamDi0LC8nehjWJqATAt3HrqEsLKeajTu0
4NITDsxHiAiGeTDpH6EX1Wt6HG7dHnYBOkoNVw2+FkyJMyTgedPW0vTKmBUu4BqK14QoiW2oLtoG
Z1O5xTyULp4R4Uxzp3wVsq1K0Vy8CQ2kRl8pswnlJYGhqiPWVgu5lVMfp4JylFIvShmdbZDIk+uU
mgVYfJqKhWTq0C3LFv/tmCgCqavNVPFp95zqyLFc5yBps7FDip2s4R6XwWpdLJOopaeG9ZayQOvI
1VxSM8wPUOsHcluYxNPNE8iKEQ1TcyWzTt5T7s29EfXqHnU1jOtW0e7RcM0UZvy/uhpzhJ6NhKG5
blJ6ksPwOUk8qFbZNstG0W9j5RY2BFGpeBw58c/hSmA1oudgbFfsszWJWuFdVYPjgpCTRt+QWLv7
UqXjRUJz0u7Gfn4EPZOqJzFPsYTMrO9kMyhrAvAJapGbqiRN+T1sXpgIdEAmaHfC2O0Q2kldbuOQ
wHCc1OXKo6owy0lA6jLnHS6LwBiKDUECHZgEKTwTiVBAixDg2DeB/MrhHcrwVZhdAYnlEKyKkHEy
FLTaKp7QfkpJ7xadqJmdD5iQxFWMewhTpr66NzoMKlMpNLAkSVqEEuYVPWfg3k2kVdBU8GGdWneu
wDF9qA5EHK/5hWBkoX5Zpm7kt6p7WZ13mtQxDd22jcGoxzUhg7RXJI8jHr2K1GMmClOEi4yHHP93
5Gp0r2+3nG70DKtgPC6OYKnWg0mgBnUB7Ahh2ens2dkXA9DFgBI9qZjkOEPkxvIQNpoib3/88m9/
+49/+5j/PfqizQeHrSq7v/0H//6oGEUlETO/P//zb0DM+e/3n/nX9/zlW4Kv6nRlWvTXb7q9z79+
htf9x/u61/76p394ZZ/0y3n4apeHL85V/e+vz294+87/0y/+8vX7qzwt9ddvPz6qoexvr0Y3s/zx
jy9tP3/7IYv675fg71fg9vr/+OLtD/jtxyPd9P6X++Srbb9+uZafvxwxSn1Rf/6n1/i6dv1vPwRN
/xUli6qYiqxYBjxW68cv09c/v6Qy1tNFhYk04Lsfv5RV28e//VCNXyVEZ7rFVq4rIhnmP36h8v39
S/qvhkafm4OoqOt8j/zjn9fiT5/W//r0fimH4h4Fdt/xx+m8Sf33T/X2x/KBy5amAY+QLFGSDNOS
+frH9SGh0fHbD+l/qMKgxMxG4yCtytqTq+lEuu0L74sUvjgYtExsVVlFGyYU5XxM7zYejsVC7Es9
Jti06W7b6dwcCbKHRoX8h0Pz0ypYJN8gJif2lm8aRJBHJVUd0KI9w+LTSgENYR1PB+djzp3jcZ5h
N2k36CTZziPzCTuZ009Kue1kqc+kpoJI50AxyHQzoAHYalvdWfH6zHDOcip1eZQWN0WY63ZpzEF4
jt77ug6sWLQ8bf3MxU6wdZIw6LIY77z7V5FZgodr+BSmiBs6NGEh3E/kZQmqM4bTkiqduTQnKoW3
bCb9Xf4EeCHCi6+OaYjHrGMvJ4ELwP1ifsxK9whXhIjBCeHALGa309G6bnBSHFt6yDa2DIZ4Rn+f
yPVzMXxW5q0cWo9q1pIcozWo04o3a94KOQEiUrjrkWAgugl3C9IAiZxQ1pfsneCSz9CIzloYfRWM
ar0pw+CQJI5EIovON4Fx+DaU7ah9maHo5CNlPjEhF0u4m2vlfl3NzBtN5H2LfpqMGdej8N31yWcc
mk9Y4/RAHwxIBShhSJ91S52u1DTJwYIOiUdSdnJVFVzKACz1oYlpnVTneaKdLxug1CXtMKsGKmVA
PVX23hY3NynNdn6zhIDCvNgy1X1ngHM2R4q+grCbDKYCivZ3MHXb1UzRAYYKZsYamJfE4GJKvqFv
nrq18FpZ9rARhYTSgRKw1hdSMy1H1rgtDLqut4TbYTiPXeoy7PIykbEO+ebslLj1wFZymBxWLkhd
fNVzzw3T9ChwRs2Ft9j7WKsxhZqT20bHhkrXo9ICO5dlMZCT1TEmkvOknDAApUree6IasbuRJmbS
DvBW5UxniMknGdte2zVvMZ4zmxEdV14F3Lt+aUbltyIN4EQSlB134kXpy88eHAHaXaE9kVS9VSH9
o19WZCdzF1kfdwjTj2gv0NB0rQoZT59p39BtxcLA7po+ImMPlrXj+xGmce5v7zWFL8mtBex7lFwO
hLNbogTDnjdj80HweWBSlTjtkj/oVnHudLWwxT1quV0eZe84U71oVoM4bU+conx49zcfUP0Iz8dP
BOtsxdF9yxjRZrxKn1fQ0FcKOzgDdEbr8r7/UlL8odwHDCrfEArSZ9J0CsJwh3p40yPGy9P23gBW
bTfZ9Ay/ypcR+P1hJf7H6vbH1YyF+s9rGYYpfICoADRZ0jXp9vU/rGV6KVZqhIiRMyQ3hVFpwZLq
G1JOFG7W/PDfv5kk/Vfvppi6psq8q2T95d1GiKCYGcMoMMwKf4x1r6nWk8JlRXByGrARTOOxE7O7
1KgAmXSv/5u3vy3Mf1q4b3+sZYhMcJDI8Bf/+Y8tC0mpKk2OgirL3svWMGHbHEJEFIHA8uz8/bPA
NGRRAZLgcoCC4//3v4LxX/wGEkRa8bZviKYs/vk3UBVsJBjjoiAbx6MqFwdMj9umKRxgHV4Ffem/
fzvz9np/+YuRlbL7SbJoaPzNf36/UkFmQlZvFFAc6nZsEGGS3fUAsux2oo4XqZu1eN1iG7KcWJue
jU46lzh+yeZBsfK2dGqg9eW+esYv7CDLfyuGPeCaZ7My/UHONsxvTkxTA/TXLEV57xpL7UkrS105
KOdyQW6E9nfbqOk7irVdVDPAj941I4TgwszZ0TDIU7u8zTkqulqRDktTtXT011NZF5fByg+hSTcq
jqdro1hPRSSjl2oTwvT4CL0EZyLt+s7Bg3LftrbRtK8pTsZbHm4X1IN0LugYo348qhKjFrAdQR7V
KefQ9VluoD2Y8nO2mE+sNFavPS1MV+2kNU8yE0BHyoxtF66+wBaWo40D3GaLqpI7v39E/6+rwWPy
0VZd9d3/tRz8YzX4t/+PakZwBn+4l/9TzXi49mNy/WOB+PsP/L1AlM1fZfX3u1o3QFXp5j/LQ1n8
lfpPpD4zJE1RZFH5V32omdSUHHgsngdL5HTC2vSP+lDTfuU1TM3QDFXVaZtK/zf1oaLc/pI/PHWG
qKLCpeesmKxwCr/KX5Y5MUv7RaJSdUd1DWIGiftWwKGBpn328AfSvtSyaC9AM1wKWqHWeVFylxQy
h8hcCWVo2G/bYQtZ86EPQ8wHmkeHpPHLzgRxxZHUxBhipx1cyg72H1gTZCbroHsSWFzIKM3gSJaA
My5+KurinvRt6bnQ5TuCPpxVyl7Xjs4UQNjIzwbEdclwWATEkTnix4GzLe2Ulzy57f1RvOlqTmg0
HhoUVEFelvdxbAIuUXqWAeVoZMKjNOsvubzCTGzN2+RHk46LiJok6zBzWOFev5GfxJgxIXJqHXjw
XKk+atFXA4Gcry3QE3Rx8PrWdACRuUVlvZdJdV2L65oqn8grfZUGxy25Ag2/j/Dzorf1Vp1YsOWY
5BB6sD6g23OiYtHRS7cO6dlJtHMwMNfWygE+1shoufn18vAaxXSG6/e4RDQt4DOR8zMBTUgTVlpP
uQss0EDLJYtMvCMZPbvpo7sKyhtlHkyJ3s+OsgrHSq28KGGhmYiY75jP222kkdUsuFjqNlIRBpZ+
ERoDffZi6jhPU47FeoA0kpJ2fO8igpfhgurQA2iL4EruCastnpuyf06hMopfpA7f3y5yG6suBsl3
rP9uHy+7AbYe7Nb9WDLxIqIC2YsNkeV9FGMSGvJNOu2NUT2qNLQnehR2PBsv+KO2moIwhwMvGZFO
r8rbllndmDJFj9dbQG/oVJhDBO46GBChuQmTCLmGvqJR5ZvMocd/UvZOL40HwvdUZDvaQ/ZilZdG
ytx14H3S+9tgJDIL5HCaO8q8UI6Gj1y8LZYJMmzmoFJfo5SRtzSti0f2mcOYl5Ziec0Z7hmxNruk
0TzpZLftwTr5hYz5MunHGomGtB9V9TKOyQ6rKF1nYj7RL/YfHHpcg9H+0l4zES/QPH62l4j5QN/N
TzXDOmZ/6W6JOWXU5Q0TLna+TnCDJg7foVB5Kugl/BmVjZhx9vqOURDhOQHJIOewZ7iCCSah5F8z
tyT1zoHB9hrPc+a0kvrWcUD1hBEWWLSKB3SpcaCqmugkGihBFIq1j8F/39UyUJFgrEtCLUr6NzuR
btTUji5udsRjV0V7K4mEC9+TbgqqIk+3Y2wkJ1ErDoUoMeyxKNiLYUSjD9t2K5Y91qKhyd0QY/ZW
KvHrzvJR7DJ2Kaw/CO2G9mTkyUXEsMqG2auPQ3XqjaHfW/F47gUi69uWDhkOBZG+4QN9vzlzY7p9
efa2SodOr/axkO0R9qJ1yp6GQbHjMf4Yq4dYPNIjd8qFlpuV7TNV36iGgxvGWUuyraT5EnUM0zg/
LBgQl/67Ye8UkTjT9IKHunj6eMEjbWspwbZSfgDx7rS0ono+e11CIoVmXn6dJMtb5J1keH0EGcgQ
H8dxRi4J7UC7MpPxh1x25OyjxBJgNqtdM/4iwtYL1dDFP4UyhMWRQcCqh/djd9TryWtvwj403vCT
7bkFUF48Ss0azGUXjPjVkMt7nXyey1edNIw2f1MgCvVo9NbGDcenfiX7KnRybphUPIWReL+W5+5M
5lkAKHyH1chWpYugjWhi8TmeaF34Y1LQaxcCIxaDQsK9MlFBKHekNDmCAj+t+xnPEs/acuZjcpKe
hji/XxIpfVAqm5XTaVKfb8QFcKY2TNQ4KWxkR8RmR0XHUlC+lM38dNM8a8bsz1nmox6hedb6tSQ4
2g1fLCyp29MJWNLcF0t0LHjZy9RN8tALo+W5kDZjwzBc/+5QfGPIQtzVAUUgS6+PvXSe2Vxeqzbz
lvYlQflIzYjvw5v9UiDZDPs1+HcsK4k3m0kwLdFzNCX35Nxuc2i7yi7JPhrTuzG5V9jXBV32AqxL
uUochfACJJYzth3z25zYUw4eWIPgdNkRdA/OmXlPPF7m1QjFmuIFVfZjj0NJlzlmy9HPYrgCciYM
Wt7qiMhtU8IZNRI9rB4i65VIz2DEiggZzxOltyj+bjALrgvH9vSjydCXzcSwJ+dEMp5aLIj9jKDM
ks/tSLA6wZajLDl88ATzkUg/fnZTYWc3WxariVp8rwoQy1ULMHWgpm2Hk9x1xzgdXJNc8KarzrhW
XbSP0aJzW1E8L5W9ytZ3quU/f/9/FplTTbj4gJbv9VHy1RMC6YQGM0RT8pJvB3pCQbDDApFSGlyR
VU5LE3GQED8zKNy1VrtZ2pw1KDM5JPZoMbNHLQ85wmSniab5TIiq9DOU7maEeXL53veNm7AHrzRq
Ed445vDeJc8lZBqkXoCIWUk1QgPweMsDs/qcpnoDvGAy6IM8juXgWpl2aOWHQp/cIn/W01eeIE9H
SZD1Kz0sP5mhHMU06FFuS9V7FteBVvZ+YQ0u5Zs9Js9hXxxIRvag4dnzdJvrhWAMfhoFcQcIrDmL
2yJCCNMrR/iObXnH2Y+bnrAopOFCobPPMUjGW7lrZ2VXY8uEZoTXZ3Mr84ceAO8tmHxROX3MGCX3
nfBpsbrGDVuW9gWLHyKC5pud4s9tTymxvJIjbrcyIhB0/xbPtAQTlYNBVJAIHOE7FJsN23swpFWw
zPUm73S/qjJKNgZJVb1FA3GUQj42sc3e0a6NzfhT6y23XBniQdcFuGw9VLN0aHT2oIKNcR2dht0z
rZB6F9Z3pBIsFT6m6FPxebt6IT8chalInFrVH7vQusL8fNLL9H0auMFjQn6MeXFiRbaOtOGCySA/
Qy0fc7AleKQjyJu36UhRiG/UMRSS+FIIMKBRZSvjcE+7cvQqnM/ZBH7LEDRI6VG0M5oR89/nms6f
uaVGvjZqF/wK96HVuDN3gCkum4Khgi2E2o5QmQN2lBTqx/gAcsSROvxHoLyj6JCjwvby2nwVGCHa
cFM3LSpDwnDcBA/3ICWPg1liAY+XT2LSIscabtUcJm/LumBavKN6JCNseTDE+KDm1uMsSc7I9KNF
AZUl6R6lS7OOp0bco5D7jhTzsy9Hz+gmh5b9rp2EzzZilUQyWdPF6iGqieOwr+qZlqj5qk4TJQ7d
ql2/nrSapIYYfxez06BLPzTiFK0y941FtiWzeSFmaRjRYDW604dQxWmCLkx+1JEXGGZv0G4xcXsV
2qE4dA7WQ/48MjCKu3l5FxJUYPE5X8hAK+s9kqFDjeFqEOo7S6VQ6wq28lCxpdYeaRJAA9J+htZ3
ZaHgzNvNhNOrF0/aDf+0dC7MMLcycFCW7V5Yn5NY3hPpy3rNkoUIlUWap6CzCxP8crZiOFCOjOed
gj8A7+csIw5ITeRPj2QQbVC5PRvUh6ER+gmgttugDmbUPKXHGH3I8NzEpjNaN1F9kE6T3S0TNAdx
F4lvYHLA7tfcNk+ymW3mhimetPhVv2xyPkaU0s5CfA3h8k8668bCPZdo16pUH+Nqu6qsrhKEXWpv
u8xzN1vnfWE8QuY0zKf1Biq7Hb7l0olH1UF+642T4LRJ9ZSo6Y4f9PNKx++J1CpUsRXAvqzhvtZi
7zZq/TppghtGHzymOzwBDpxvZ5jEDVOsl1jpz9ZA/RCq21KqtW1T1HcyCBI8AdlXNoFVNOcHIiKw
qLKZJEWNNokqRltmV0lRewuQRSkyjewMyZxpq47ZuFpZLlNNVXd6LryOtfoTnXzhscHfI8x5TPXa
DUM4ooI0cyvmF5OefcjEbf3oVfLK1zsUQXY9Unrpsq/2CRBUwY57wPThs0LWZ0VtXcWf+rzaFac4
ihymtazYonO7diydSFPOmgqTeZKdWPgsswt5VLZUxw54NB+S6FY0tzTTnIzdSyb0CnDVte+RFYUq
e5IETHYjN8Qo7foRroWpOmFteJm6HDX1kKIuk8u9VZknvbnHX7wlEJ2iC8bvWj1MMDoEA9lBT+mS
befJsjNxIJ4VQ1jJk2JomDJx0EDxt2Crhete7unmKiNqzPDSzKO/WpObocUyOeKSrefEa3lndIOT
jCIyjP5YHM3+js2SjYV9KEw2oh7tZ/Gl12/F72Za+2u20P9BA5Ys8wNmo4NWf0dI78JwN1JtwJt0
ehaLsfzOryvPJrANZ02f5jDaKDf0Z0qUcFUgITFPsBOO+FIygSOnPG5yqd9I9OWLVNt3UeWANkI/
ZjnFujMmZZ/Lz4megON5kTgs5eF7Yd38tiPZftqF5L4dhxpXrr6ZXvhJlZ9ist/B1kvmtWtJxG2Y
0CtkfBm2bF1Lab+EZoDtIafu91c/U55MUYO+KGE234pJxnnzfhifcfNy9Q+Qi+lK9biQX8coRqbN
jo20fu25qtiKB9W0oVrbBV4sYbbn/mmkbBZTuswsFZ3wCBLNmSbOwbXsS0vmgFCz844MsfxlbTI2
ZfJBbjic+acgAJcZ7xY+n5SB+CoamIEtv4dLUXWQR7KI5NMxqEXaiOaxEK13MhDpeRvuUq5eVm5S
yit5OdZZ5OjSk7Z0+O6PQ/muZy37Oeps/TY5cJRuk6zgBxMEMeXkI+fzNCs6tjKB5qBPs+oBwtSe
CBetGnarhrYb5Oyy9gEPBomkV4MSXs4lh6CPgIQJ2yiLTXzzMWCowMz0hFIbrBCFIcvOQif3QUuE
TaaUqBciW7VoFZL2KCsnSaOoFvKThcJnEAubDAO2ZBMFLKcXmCH6LJ/kpSUNCwxANWzXYfCV/FlW
v9t8PS4EcyCUDmrSnLB5U2wBZxpIhJuGqveIl9/KCP9A6JV+24SuMkIITpNzLtSohFglmQhAEFFB
3ArgyJPCfFwACcmxEMzN+GJorAXIA50csWOdrtiX6uncGhF8GSzkMGSFu2UYfYSwH4VxQQ4sbHrT
8iqpOGdRuDeFhvpQvIQ5yGJNCyROL/NQ7ELlu50qm8LU74zhnFr9fUvBiY7CX4kmQBC4meac+OTq
btYPfamzcSINYvFTzS6IaL1qk8XWImwaHR9vYZwXdp92UoM+o/5eyjP9Mnv56PrtSt9F4XTVIQpI
K+YJrM6V9GFqIECzfKcsFIdlvY24QrY1/5xYW+UI7RpnBOQxEirXdf1QctNbtWKH6Jq98zpzb4hc
N3A/Pcf6CAFFXYIZV5QT7IAX1gS7XbZybH5VVRdMauMiXyB0Z/SlunDXcXDqrtjHKFnmfnCEOkO7
lTJlXXdLHoNsetVv+avjqiH6fRWRj96ooHUHBFlN/cjQvEhhVluYW+aY8KpyoKJPuTkEhkUI6vTT
Ur+W/HMR0yBcsk2naWjrM3sWU18bQPGjTInAZMoVE7Lm3rjBApBCSZWJKnO4GhZpUTS57HGBhfuQ
iyC24LFMHhEPeHSuE6fXVnowJQO0RK9tCN1MMQ4W/jSRtYzyZHWiElLE9F1WBvkdfaO7pQhyVJOG
HXY4cX+Eg5R+j72H/W/7pDeX1PgUlwZHL2VnK3NVBD1EOcrBFX5osY0taQOndYEplB1is/lSVKZW
aJDV7IBRims4+5WCUToKOT1w7tfJJLcy415fWqehRi/S6Q3B9jMphuwMKJt5vGd2hxvFRZeCYdpW
ebebG7pZTe3r07YeT1QYnjgT91UsAZK13SrQo9TH7zgiiqNVtwPEdcSFkUINRjN0Ku6TRn1EKM/F
e1xRM0n6Z5ppQattNEsPBDN0acx45viTIAWym1J23XPeJQ86z8GsssnXQNMjdbQXvToNZcnvkWML
EZ9CufYx893iVZiFNBGsdIAusgNWZ4cj/ZPjuj2vBIhN1lMbwinFhyy7+nAQmpeabT8UvvWyOxSE
RxOJwxH7950SXMELwYNBonLgFPONVirswFQQ2rucDKmdL75xy91LqRgNqkQRdCJCgUH9nsejLiAH
lwgjTRQpoLY/ze2tIcsRzVhfQ07PI2W+hF8Pj9eW4xAMoQc5x9YkeyMvxN1wj1OPnlo8X7GHXiKQ
ACxcvJcpGJc2a5+VtLtiSvhqWiTVDFVgITt0sBW0YlrxBopkEgLagy7jefT0tS9KKuE9m4ZnJexo
ZQjFTYu/m7RlT4orCapIYDn01lr7As7kSLronh+Hm5Y9TxwZRflGudjo1mGBBGQQXrb2x7nQgkWS
KWhRqkP8Agh6VsPHQiPNgBo4JojTs3B6jXZjaHZY5Md2elYnR+0+m7Y7je1TwYRJ40xbqJTLZFlk
s/pYTEcsHy6Kpz2Sp9HOSvDHukw8bYhF0rqFzEZjvDGl7NKJsCIK7T5uC1R4fOJ5ARdXe7cWay/k
lms11dM45/+TvTPZkRtJs+4TsUDSaBy27iR99vCYI7QhQooQSeM8D0//H8/qf1FAN9AP0BuhUgll
hehOs2+499zvmomPZlY43VlJpXHQXRr1Z5jincH0zEsQIpASR/VlIngj6HQcnZ3HgpEHAUp0OVnS
pciDLL2QHoUburPxDuB7VerRynA7E0YxJr7ZvFWJs4/K5oUwHd6NP4X8hdD7WuefPI5Tz2K7fJPW
ayZ5UxXWYuerqJoAvAqVArjuhPU6ib9mMoKvYmiNaoIuOZqGZ9QQfl5ZSPHdbZ5BXc9NL1Srd3Uj
h5Pzl7IfoW7Btv6jGHqoNecI73eO0fzIAuBYfgTsvJ+giNidh8TYPUuDPSofkek9de0QpNr0KsYd
uXG+nsd+T3GSyU2NcTB36KxS6FUKFPfbSs+RyF/EzWxG13iMtHHbqZ+ShYLK1zCXZTjEbETc5Nmr
9e90Sg82DI3D4IFAAfHS+pntYv8mva1zdiA+mFlnb0k+H5favFCj3zqTtLE8dqatA8NvI/ApdCV3
LxEiWohzmyAnwaNCHgcVLXPN42Ky0TDEBcHBFS7TS7KyhaAR5+0rrIcWUNGglZdqBCoigMqeBy2u
D8r23g3VV9dUcTKk5UfhpG89tBvOl/JmZeG8pITtOMvXRNTQ2pZHLs3lEeqeC243fScawApWR1GO
YgUuQExxm82Y06iai6Q3Ashd7y7oMMrJhrEQHpPKuIFT24iBzK3lMCXdEQL9pmTVWabD/U8HelsF
pc1dM8fjjr3VLnYXor8hp+rxkSTrrYZIvCMgcqK8ZdqK+B4GYT+FQK0xzd0yR31AlkJIad71lTnj
inZ9rwsNWIWWnP75hWlqhFxBP6vIe0yFTrVgnmXbotEXo08U2k6jGI2dPDTwDpgRVv8xCRvxZ+LG
Z00DSa6td0OiZCh088GzIXNyqrTHGrvxpsIZbLc48cHWb+hDtmKJ/ypCl6MMQ0r50aban6xfgjqm
9mGCazIShS5ebMBZcnur+XWe3Xc3GWDrYXLbLGaJBKP27yAvt+/2rJFDPeiIj5zLg4Q9xEfArCzx
u/nYwhKbW3VKbI6gesZwOZ158Oclw2qXfpRs3Dwlt2hYkFKarKTLAIwVKMBq2+jDjniWzTgSNDyE
CIx1TBKS5ifHEZUuvBCMeC5gXdRBcwe5IRnRqmmWRZbF+2VOTtIu450px0ej0b4hf/cMu7m/kFBE
ZyeqAlDR3jmy9Pw0ONMDUvd1Hxl9tTEy9GaG8YKlx5ezXe4Z90u/lpfcctsXwlkZJWVMhY2RxRvm
G8BI62EaNWbUs8eIy454M7Am7rVCPCn8maFZ2PuKHJrN6vADpImehPEZwvIcyGxADY6TGg/i0xqj
yQY3KUjTZXqqYF0d+iayjjA94TmGSP+X80yGQtMgcV2jz7lruxBJcyywCg5Ta53++UWveN21hqZP
z/snHX05BNPi1cpe49rJn3UkBdVa+zKWjyKx1M7wfKxnFzGN4z5xx7+9CRoEys+hMHLhQ/qSF7ex
NvU0TPueWMcNYmXqeyyQ9y9Be1w7rAB9yqpiYbExgjGexiUK0BIEBrz+IwaxcYu/tkcxIpbjPWZ3
dCdOezOJd7iEUfXxLMCr8wgzvu2zU7/KxGkO3ticMxFHZ1OYvL1YC7S5kTt+tLehH0xgbxIagysw
nhtnT4vUhi80r3VOVwsKVIJlZliwukGctY3fQo5D44U9eWlG8t7GTJ2qYjjkzpyHnvjrVrMZDBXU
66i2mTrO1ZfDdlMVZe1jN8ZALKYHqBPuMcq19NBH6g8RX6ihOh5ENWIYX/jan9za+ig8qzx79yFU
TsHXTxbl1cSUweAOsamVMqrNConYba206pAwPEcD7QRI7t9yfOB+iyLFnx1W06XF95pEmn3lEHXr
mNAaa7Z6zpTXB5xM7E4hE1nDEYuN3OTCqZg4e96OFLiLlnjggdb1dBNrlFxVse7Ufd2Vxulve0bb
j3/8ezS/+Ci8t8yd70tpc+vGZXm24m+U296zjDdTX1B+F21YRvnHKMyLI7kBsvrNBZKN4FF9pqMx
bFF8d75p8QNlaux5nPyghHDe0pZz1lIWViaXzSXe0nSXXRJaz4IhhqecN0JctY3Wn4A9zrDSjHHn
dfnbUPHnIoxT+MWwi3VZe5rBTwLLwTxTJt9VVzxT6XtbzuUZr3N0i73kS0O6SDdEPIirMZhr+BaS
MbPQSCcPsA8orxPz5hUr2pkZccBcJa+jGMYtxvELm5bo1hO0QebakO+hjiRozli4xXGxUkyWtyju
6tDzmq8U6+GvriXgStZsqZ243oNj+RBOrzGRpqS0zQxOwfBOBFtoDiOle5fw1q32M9l7tzypFWHO
awjecbjzgTsSkVi+t8SnI3e1i0AODnMw3bPZ+yx/IwOlK9/8Q16vvr5wsiSD+GuxIqcSnW6x0Kqw
7mrOzqqnnWEc8c8vAv0oD7xhhmvdJmO2Tv191jmk5R/S4v7OmykRz8s/wsgkOrZtQ1mKF4NKTiQz
rXtEZu9K/mqJEtMe+5XTCy99V4nHSWNWFd1xZHPTX0bbHwblBi5QpG1XlDfMlKD5kKGdC7avRuRs
OQ5pY4dli7+JrC8sewcta7sAxmZA3jnU4akNCOXAOQgbRBTasZqbaK/Z1U9HOCdDubJ5gobF/LHR
4GHGfNeSSAt1G2JIkvVvoo0aZkYZeMGc92xoTlhatgTI3vX11eTbPePaevAJeRzIqsSKnacFuj0V
U6jgkPJKgmU0W+2Avr1WcnwQFeQi7GHmptD009ieci0rQ842RLDzEjDxKo7j0OA0qj5Bs01+5Ma/
2SxRc6x8GYoiIELKCdGJfBV1E4WwFm5RgttJHxIWais5ErGsKJdopE3BDB2m7UAHKP7J8QDin3kh
d0i/i+ANwaZyt4rsXjIL3ArZ5wT+PZeFL/AYaX1N6rHWHtrWfZ8ZNW0yEwLcwE1WREP0YKBSMRlD
QGt0nkH8PMVgJ+60q0OM5Xl1BBmkHoa7eLLt0KuEzibEbENShukWZ3LWW1bpe8cMec7p1c0ApSRw
41COycBu3fu7K4wXW0RBG03mwYrHJtQs51nTyh9tzIanypELy6WMRwKWnefieGHhauWzmUbGk6SB
2TY96wEcsja0enPnlRKDT+MdeILabokKtDPeeE3c7lVTbr8v2wIeS4lpK/fMYj9z2iLXKeTRWW0t
IGGdSLLS8R7VGAcN9EECWFzjBSOQSR+YPeBXIo29W+VHKUNVRfMnrEu5BxWADbCu/kRjFH+uCjdN
9e3gC7wsK/BneBc4tgY+wSyVb/3YOi9i4cyOxgRhzf0f68VDJ7cMGJat9DktBCdMoSiN0g7shSFR
hM+s5+ou+eBtanctCOqQAPfyJW2iHUUxKzSjqzFUZPzVM1L0DL1pbvVcV9tMejKMhdHcqJD9FETK
qTKt9JLMqbrIIlr8iFjGrQ01kNkLAw1SGo3jP7849/+V2oVG5tBVAgM66m3JjNgYGQtGiQiNgpAb
s4LSNJXsXIiS13BEwtOeCTFAr8ulkt4cnCczc+cjmcpMrNhsBWljyJNK4vGEQiej/nDKy+rGzcW4
/1IAtdwKpaf7SHHbDmrRrnaX9i/wz0LCXZaXyUJeI+0voankJbIsFtvYB4MUVnJQwLvwKyNjPG9X
xhFFAinci5x3k2zXU1k1N9hjzlWyNpn7MMpN81iDDtwtLa1juubZIwiCXYPwWfOa9pJl6ljHtJoO
YDiAuepMlHiCZCbft8M4Xi26u51oss+V8Vq0mMWtMDrkWpATb2s9/y0ALfhxDuw4SsvyDSZd5ZPl
6PBaSOsQJ2CFCIAV48qkz4ktcK1z+1I21ieOOBq3UpaHnmvkjfyHZGsrKBg2pHkYqdVTqyl18nqm
QyQmPrnZWD6xlIWS6EFMsfR2r+CYvOCjYHo6yDEowV+G1NH5oUptv25NXJwqIRVcqCHM01bsbaaw
YVXXXSBs2zg2Iv+7WgoDMmx23SLzA4apX4zrJZ0XTLOe1QC5iR4LpPfh3HH71HrNqg2f5dW9/2KP
4td6TxxJWEt1rRY9rHWjPRj3X7AqyG1mWK+K1mALc3G+dYk+30xlM3tik2QJb7r98/uus9C8gn+B
qTJoQQ3wBJOHw8xLh/KyTcnLoMWXxQXV2onPYn607XF+lG48nUzNels75QVC5xLJaq+/WOU8XGoD
V9OmKLBb2d2WkM1lb9oO05C6IqQ4G8ApUrsEpovhcqsGkW/wzdlhu0px9eyFQPElMkN03Oztya17
a4FQMh8r9mWtnJtYtB+HhSm3Vm4+yNmzkekhgBVQKBdG0A1hXCx1l3Myez3QkpJ+gKknSzZCtfSM
7B5b74arkfIvxpzYBW3uwslctM+eblat3bW2KGUnkLobJi9s7tEHNFGMD97RiuPcqfgFdzQiokWy
3lvhaCG/RxMcM1RbpPI1gSrH7cyDUVNm20MdIb4TH2T0dg+Vy5wrLjKbCqmczqVkpwG5rCDJqeqc
LV+Z9YoHYz9Y2FzSTk1AFFNSQ+M+fQCy42e10/nJWqxfyVoFHNzR+xrr6HEyNIe8v78xblGmTdUD
aZZon8lmhSnv7pUADMVh7NwWr3duXsSgOlYaAz4l2Vuj1HuJxSyfzRzXBoz2iJQ+XHLEx5XK2mem
j+pNv8iupypDILa1sa9t4yGnmMDgwEBvjmm6XZIYbCr4MFGw5pTZN7eFdJKDFsG+qhOD5RADoCOO
6/qjvTdlHuvuGSEloIvl5mRMMfhPTrvZXcQFM9sOV3B8TPWWOELR/koiIS5gKAm0cPB/mvC7XiMg
/Y+U5C8xENtTj26NdOwm25IHlO9mNGRAZRhbA4J6SCdKUhh9m7kp04BIt2I/lfNzZkaPsduq3R20
uEmtzPpIU3OnSmbw5OQZG6vOGfWYUctCdPx2mtz5iL3pginlwQWEsklGdhzxnGb7fl4MEKkyDfNG
0TgGtrkuF3fEuzHrY5j07k+bW08FNJ6wWSE1CXsEdwwwoJrlDWzJe1HTutqxUwfTGLm+INDTb2f2
Nj0Kijt0glN6Wj70eUpf+YPkR+oPxMpZDxCZ3s2o+ioj/TMdljceULolTEJnHC/Oi4swJK5YjRGV
ey2xn77aRe8n3mT9WkbjfuVwac4l03I4Qt6jrTt4WjQHGwmMfqur+fsb9cF01zP1SBKObspqexw/
TSKbj21kQWvI5UvijN1WKyaDVZl9UfyMmloBTySl3OVazOLVOOMSdfy50dGSgRWiL7pDRDgN9CEC
yT/RftSltW77VkfXZurFSco832Fp5DZLEnqFwYIhI6ribI1ev6upZ0neAQersV+B10zv3m7rTADk
gF20w+d3wP5/7dxx4rfd7JBF7x7S+Mck/kJK+9YR5wjG0T0vejU+Qz9G78DNSeoZ6hY4fPN0wi/e
HUl8xn8+z8ltNp9hpABmgUubOr1zQYIE/HOt+kMN/JODhoCeWWwzjyEizJ8NWjwc5ozKYU+BuurP
gMTQlETvDu3pVncyES6mGZ869vFBrjPhLsZRnLOa5nF0QYXEVSu2ZsTMVzbNSVRq9WsNpU4JERSJ
2QXR8FPSdAbTTJr1ocynQCVOGcSudZeCYE9TCSsDN3lp26jCom6CyFUFcec6FHMSBXQ0L2g4a0dk
G5nzdSYc9KEAzfAwuFdiYoD0MxrezGAyKMhrD/D1SiYI+0qZM66R1nKtV9cN5tU5sacIJT/wOTW+
lkqU16zWvgbd7sIe+hbULacNxLq4YZ6kv+e810keWw65N+/I8EXWWZ6dCbhPHBMLsuhxvauIXDp4
8XgU4+M4FwsLbsv2DTA8c/212qhA3fkXQWjMMBrjB/61RHfEDFMpNJB92oPXmh903BwnLWKL4BKi
s8VdVZ2dxrtP+HoVaPncHr25Peuj90Bi4E+va3UQLSzyewaWoF2uuYWWD2MJQS9dhwMDgzETbGtn
M8jBDgVspEjcV+VyDkY2cquRkUjW9yDw+lkEbgr3pTIW7ZnRE3hocjsksRRoBKq75iDrTszPgO/W
THMnzQA5j9+9ZzJiOSmbtfWe4XCP1AX+rbhc1mvXrQ3bHtuPdM8IV9rovTYL7Jp299rOy99mGOaz
l1jzWbv/4pkkXNd2tG/ilVaE8h40AlEGCXQGIH32Ps3Txi+Ac4yiOlMutztroZ+Ziprrc2juZk1z
vXTZh+UVQUpCbIi/8YmdwYxUZlke8N4wJ4AqvKs6rw+UIEqgYkinSvMSG/UpiqNuP1sDnnrVtX5t
LX+tXHMeV9m4jxo5h6Exzeh1tPk6dGkMii5NNuy4rMDIdXfHIONACJZxcADjQouSR/FCpKV+lvkQ
VNbwaY4MnkrX2Kj6h4O8DBu3Q8kj5y/lslpXtfiW9iv2PJZR7rA+rO5B9R/JNAD5yNzCTzsKkjY1
gvwOA7DHNEMeSZi6gA7eZrTHs46sggR6JuJc4U3dXTnON0h/ZxCspEzZ1Cdr9MeFuHmoDdIpDOjF
a2Ho0HebjrE+/XYdJW/CetcloglzZJM2EGXaYzewGOGlcB/V0FwL+w5Wz2Z6VlzCaAUp7KVFZzVp
6qCEsUC5u6vw2wiT0CrDuUJvSATUNtKa4jRZXYOOiHQFC6ok800aHOInGOx2eRo0JrT8tlVXzq7J
TwvW3ZF29mAlHI3CfoaB6O76uuezzd3QmxK8GaIuzk3RPbP+jILFUtpGxrR/ZHufezd6qW2dkIWS
vwiRvQtQmlAj7XBrpFLd+j8DORxQui45cheGtlvXceadpq3zobGrN5eREoghFJqiEeyj0GWY/f2S
pnAvV5SUBDLzbuVyPpdm8Tr21hPRY/2DNY0nMccXzv5fMO5+p3CuDxF13Zyrc3d3Jxgdw9zsvuPO
Kg3+PMWiHUF8B4Fjld8cs1rQxLgt8tGu9zT154qhwnGkYEH2zNIN6ibjJB/PQIt8m9BIruy7Fked
EGsX+4X5UtcaqA+IgPcXbGi6W363yPtWj8iXAimLlXK9GyPEmn7YDTXuTpnHT1DWubyMgvl/16WB
R6UY0epsDOLzTkla7eL1TDgY9t3xsxwMOmNV9BePdPiKAAmSCKj0En3jrWYWTjkmhJQBCHGMJRXZ
QgfiTej6HVYIRH0RJug+goYjZrZMXslIpLcFoL69/zGOSL2rOrDsWJ5zEf2kZiF9ewq53clTa1VY
T7YX6KuYQWV03xNZrXfgaQFnWNO3yHu1XVccUkUsRJ+iVDLW1jdSTfllXxnB5LBrTNg74QFcF4q+
5kLMmnlS4LDW3goivAxbS700BFhsPZCMG0Hv7Hc2Hz6eUGKE4eWFIBJejIYfMHaWZCfX+lfb43hA
iQIyzZufXHZm/lS3GZ4WMoDUGv+MOB2IqkuPlm4EJigGWLV1e+na58nlC89QOwmLQT7gqQflSwYS
URpA6hIb/YXbv0YRqlSKL7LrxmqXNSVzpolrw/3GMN5xHJHSvIx/6kzrAtUgvGDTQe+desZZX+GR
zvgBEZW+N8Xg/nMIuKXS6QDu/SzD4kQFNR72UD9WE5qadF1eSC/3mKUyUkZ8MW0KE9FThi6+q4F7
chRvZsGwr2iWQBjrOwH2fMZMCejfPrUEWFIf/3R23J41wl+4uXEvW/p4ALz0uzfs+r7l0ffLE/ho
YnTsagLlzrjXzdkuShrwmN2TM43VcZhGlqVdRUmY6L90E4izWwmi5qLHpm+ANJrxwCCCj9sjAo+9
3lBcI7c/46vu9q5svnSzw1ZUE5tsDitv/lK9WBpnBWMDHtDYGVcHsZ4l/6BDeEu9vP2sRHqxCkf+
OJF28MSzp6ruNneR88Lg7vfEQXWOcQ3MU/7oaLG1z+PiaGbRwA5yyp6TZroNuAB8Z0js3dzNzp6p
WIxLp/xNFu7LMKfLYy+pgcpXt82WFzti6+CxuwUxLJ+IYK/O5YBPeZ0Jxy1L4l9vszLWvYz59Lv7
Bt3tJ6SPtILb1ZIshnkv+UgY2xEAZYSC4DUmR7axN9v8jSQf92TYmtxZnpNsgT6ivDR4JP9nrPzf
wDgMAfkCHsn/AOM4//z+Kv8TvfHPn/i3s1LY//oHqvFv2oaQ/6Jqly6Z0Kixsa1gZPwv3Iaw/mV7
Jjxnw0BEw0ACp/N/2SmF+BehKDoMjrvzWHjAQf7/T3P7tzf53zSU/x63YRjmf/I2mD/pfBEkzYdl
42Q27zSQ//Cox50xmh4HJOCeFMEGG6IxEewi0fyqv7UVWxSPthEITXo0WrgTILMSQzM518oY92WV
RHe/E5CMYcRnmSDA86oBFZJK5z+mqJbAYCbr61V0qfUOY4sROyHN3G8nwxsuV6hqJO78MYap2dlc
6PjIaLpoZJOLsqTYDI6NvQmZk59ZbYKiQdhfy+rulrgmmEpjPdSc5RgTpGrvmTj52YLkNjP3/JAn
MkRhzeb7wsXn49by2LdVdIt0FFuTsQKYRPz6KQmR/hzKdLmYZJH4xVQRkJSXwKI64aLjzL7ZUXoP
DvDxuxQO9V4fy1dm+3T069J4gQ0hj9Es2pxjXyJqApSffRJLwDlo1Mb4rHm55q+uAyyOydpmhYVH
0dEQnrt2SKJtrzq0ykYlkKCXtqgNpzbpUTEyckMscob5G+/HWrGZp2wn+qOTLKnJT9zYzUhTLbRP
UTWHOrU4BMEA5sCffIvM8jCuMhMDJWNr6srPxCQtqmvQ8OuR+ayB8NkRfvg30ab5MMQ0iHd0z7Yg
yPDPCs07y4xH/lXDSFwVF2fCzFO3SRZmip+y1p3kEQ8KMlDaYWfr9DjeDDeJfjpA0h9mM2jIqqhW
9AR1ZFyo31h08Ob0enfCJFffxkQrdskwYTNv8nFb6m2/70iZ2fAuRFeZtrgTLe3FVRJmd439c5yK
ftcRVgZbo5423nIvRtsxC2SUjs8q5/m5Dk1ItRJvaVoZuqO1aQ+a7Ojll7oIqqZo9omNKFXM3muj
4ZTBREsyR4YPajWW4qgWqIXY32GS5DHKWtniLiz5xMyZoLTBiMbP2DbfvRQc5tKl1mvUTO11zAzn
sSvcNQDomKCWNvP0B0dMHSAltILENq5GzTrMnN1PTWDCk0l80e8/YMH/zf7+bPQx+21phX5yXfDZ
QvA9QyPZU4JSdEb58F1KgA51M2sYXaWLmBLN+Uh+JEKVVhxk3wk6GxpzsnCgWKn1tzGu9wgTlVBD
i+jg5Kp8M/Ro2Iqm+N3dM85HxAdbwDGfKRO3/eCN3WntyCDLxhh9cCoektQtdrHhLXd3p/MLA1K8
1SEcEzrPEyocxUfnqYn1t/mquHfLOv9BJan5EPLXndXm+n7sLIkpjvt2ifThy6predL6zAzZEyC1
liVuR6MjloUBUdyQRqEQt0buwt9SA2YdY88Y2ytUqxOM5B8iEVBjkFumzPzJqpZjh7CkVPbJ82Yf
QPTZ6O7jQuE1JHbJfNvA/t0YMczheMLRYTtnbmiyoMFx4wGvkOuRVQMsjNA8NzKvVspyNcvbv4vB
9nV1m+LBjB0bx1eNo0QRicZ4Tj8CKq0Iz4A2bE46u1/YflvYRUaYD32LrpfNI2oGfi/GLpGOdurr
CpN3Z9x3OSwCOCFL7D1wa4OOhJLt4FhI+HC+0BuJPePv+9KY3jSPhvc2gQ+3RNSGdy2f0yLW6Rxm
502BSJ13CZFU8zd3o5vZ17+1BmvE2mjn2mwuqELu/+CwHCqfgDYzViQ8Dhw/4UlVRubF0IxBETHi
mtsJd4f1x6oL2p0OP1Ix8+DJ+kRrkaR/0x5MIM7yeafH4pnAedRLOCbHFjoeqVafENbfkekfUj39
xEHDroHDtdPGc5kvzys8is1Q3uMkae6I+Ln0dfQU8R9HxxrhWZrdi8U037Vw4+jJW4dhPdTS5Qlc
TLHHPfRitXjJC6elEWrbR6wjP5bbfJJl/xu75LolpA6Fs37UiNbaaOOKGS49NHn0q5MTzqrOfY1X
8rote3qYrPUVbCDbiBiV890yFsfYcgmiiaGjCYfgdcMKDTP5KE1FEIjV+eNMyIwd8dCmQsN5hBXb
gRu0IVvjtKr8RTMMNPv9+Ew0a3n/fPZVlDyQFnebWLCSWXjLof56Zg3Hdv6DBumzl+lTV5XMNtHM
i46oZiCEmF6JDSjcc64qX7Iw49JRTziof9lpgaOM8DXW5oyhoT/ST1agRkyEr5B4bjGsT7/znFus
9cE69sdIQU2ss+mXdM2/syue2Vx91WwE8Mfaxx5Q9GvVcguvnXOOMRCfBuJiwMdN8slKMOTizfFb
ycDEG9mK5IdxdEPJe7OZWuYHDmPa0I5ZepeKTZzbqydej5NRo2Ko5pOIctI2mMLO0fdUe4jiytx8
QkJUIAjr4l0+jl7QeKRU2LEEaBLfNegk0k+1fi2Q21JZIBUkc4dYP1m9kM3OBdI0vweLsMxU/20Z
td+u7K6y4pl8GX+tIy7MlH7BFAdXEAyTz1XYFfMHz78OVMrzrCMLL4yZv9QY2DIHZ1O17HrM/ZMc
yYErXqXOO5Z3TwnqxN1opHvIE88uAXRr6ZyzFacdBtf7wqPPmRGjiAT2sEfqyFmhP7jTgh+46xhH
1Q+qxCVDfpo/SXOfxXF7dFdzx3aFsztBH2MYu9zLXkm44UCpmucoyXe6kb+uM1okAhF2dQcPAEsg
x7/r7kSdfkc5+SVkGEDguzFdCchYuRRuPlAryJmp3+gS+poP8ELhFydJNx0S657xLD+9+25oRSo4
KeOz7mdtE8UJ0cXNY+6wYwedQSLVuU+0p1r0+ym3v9cVBWJuO4ibhUXjgSoloQoys8Fvu9VvxhI/
qn7xxELr1b97DnOrmOFUo2Gz8ob1ZxWOtRVp/UpGKKNm3cZwWSqyHBf30A3IHauKPQFjsm+z18Le
rS4yIhhhSG79aA1h37IrkOVzLNu9RyHWVNq7GrQdKUDJZrS9Zq/PzqNBZBo9cXukx98labuTWDBM
SGnsz/dOBtByTK8JnMXAWrRHjvGtJz+kMCgsJAoysaEnOzLH3y7me6S5W12wWrCHzRTbz3IcAMrr
1YNGlCbiUgI8kC9U7Rgu7Mvgk+Ve6TeYK4rK3SReEXp6tXN4Rpn1VqPdxoIcLs5bnE1PyM99q0u2
UcJozDbxSjxPKwCLvsZOvOy7+Gmp00NeZVdzeI88dM+FcctApGoJUkUvGm9WG/kVZAwbkMDSjTAh
P+PxJ7E7rgZrg2EZmRPuVVHLX2aMW7RBPTi+6U67i7HTN2Rt1XSNK+VLPeErfpqY4yaFt5PY3Jea
MFmG+y0rPFrIrdS/MnafNpLvKkk+C1ZNruy31viZJLAC2iLw8PCU0cai6VRxzvCg3pYxKIr4d6O7
YYLPJGkPM0BgAgUE8UhwLIN5YJRGZT4U2UvNdMooCl8yjslnqsY7ARapOPavFx5ZmT0Rh+ku5tWT
02dFUly7Pi3A2mcuy0kaQWfaWzF2CMtSn9vWl662j0T5NKfezkpmItG8rcbBEiPMgxfsz7N976j9
bGSuuVphlpt0F9hAtZIwPOh0DVl1mjrm+U/CKRxz/2pMlA0dOU/XbFp7/bZd62DJHxCDyBRA0ZIc
YsSITwRujE49NhzGi2Ui4Vh6v06ao+VSR2n5i7OobzSoPoBF7ApazQiCnI7ZxHXdV9lr2drbUtyR
zctO4qY39YbNDmF8mheoMXmPMvWrGhnA6OTuxNO1jh+ICmUsxaYlHzeeTcnlvq4E0MawmRS/Pbbp
C9D/A3XtQeDKdjH4atr0fo9kga9hBM3sgHtBQg52dGx6nMXyY3X6I5TTkCzzQz44e6qe7QTcgCgr
rmLn1PFh2VnyAWcV1IL3MnTod+/5g8Bz7+csRg2til+ntA1d4rtjY11whxEd0hHDfP9X7wao2GVk
jtHF+2hZw66etk1NlBdXSt7ofxmgfk1FeSw1+xrHK0QsvlwwoUhJ8ur3rJw/gO04zO0wISyde4nJ
ozY1DI6OOM29s01rlGurszNIWsNw6SFGMoNC79lBrU9F6xy1EUxIlYkBCoH6XCPTH1T8MAC73iaQ
8TVmzGAE2W6btgbDxOjQuHmHflDfjO+zu4BsJ2t8v3fhScbVA3V+G7WnwnvVHbTObv/cdfop1og9
XMb8TwQmMFvKoM6cN3xtZwSS9yCmeDfxXcuMeI+d67QsCR0b9vrpPHhY3PIG0yQvlr7EJ4IscftW
yUnD273crWushLFHVEgGPMLRRUpJ1jYn5x61PpPQ2IC/n6KLLihQmtcJdIWDjKFtT8j/cOSku8F2
Sacqf9WSFzuj5CbWwoEc1HpXIYpQqOYdPMBZEJmB9ymhNNE/G/Y+UKkxW68C20WJor40v9cUYoFp
PquODQ3xHL7tlltTJwhv3iH09EkFZamk46b4WfXlftwRVPwYQRxYx0cdoxUv385R05FNRgB1fUOS
SYBp730Uh/n/sXcm23ErWZb9l5zjLfTNICeOzt3pbMVG0gRLFCX0fY+vzw3pxQoKZNHjZU1qUNOI
9WSEw8xgdu85+7TVwyI2Fyr2fRSOj0UbXKpEge1KXF0xh3hF/1SQMO/qXYh0UgIFMADwFNVgB8yb
LrTqN9EIR4nJ0hJlpB+jMeFQoLdXZUm84FBcEKvBcW92+pV0kbY8DOm2lxV3Sr638lHIBM+Qv6L9
84WMVNXkR8p1dzSxYZEBMKyZp6sqez9EjSMswI448bimxiFHPRLMcknt0ZO0zwU5uTsL46XdIj7E
aAZcBVfnLA0u93cU0YP4EI2ZsYOhV9JHV/xS/T4Xz0pbuppmQUAeSWNB/6qY/gTSWoh7CDXyLqJ3
nrSgLIYLE0EBUPUHAuBo9uJTloz0Pq5wuEyZjs8bmo8zljgqA3qaLsh4XouskcM3ocjPw/5zm3JN
aYz5qW765loPkUiEOjWYidytZmo8SaeUUi4/Q3Hcj6QkaLXxTVKqr0FkifxyFRXuGike3P3Lvoyr
e1pTAsgsozhK9JmwCxa4k6UG8WiaPBDEy71GQtlXQZRCCKg7eSFlvs62jGyw2S8og6EUMj1ikqzi
Dk16liv3owTFKgbWiIujMp/IXWsOxqRjwQH2Ahbslr4y/oHEuKwm8acqstFbSny0CrbwRvFH4IO7
ksq/G7RabXP5pf4cRPILmc7BDk6qsTdbPoOhGD10vYU5phvhfAYErgU0b7kD0wyQc0T9Ta/GTtco
L3i2UCNnq1ZZC8WrVzXCv6tyrzGRG3LjWoOj8maIABTJdFcMYwUbvuJE5lTZ6hHXoN26gQ/HyO85
UV3iRXXQK4m/mXi/K5L/6Wig2Ei2oHwoaupaEXw1WiNrYRBNAAqiA6dMJzwWeypQu9Qhp2H38ZPB
invNavv1YDwS3dH18RRtM9SQUK0z6h59sEy+91TZw+5pUu+b6qENQ+fjsVba4r9pjL9/xNdjbbhw
3BawumaMNaKM1MRLVUzOPI0M4O7DITbvKZMDghoqhmCn6t3RhTF1G3nUG13ownbvRY5gS7fEvzrx
oXlMLsR9ewGb6uPnlP4Ebb590PVHf/X+RGRTZkIGgz37xQEa6hGqsVufiCy0oZOfG+1PqObv0eC0
87WWMMxJ27lJHggmw5nRxKNst3bJA3MEdQIntsuD7FQ+ic1fyYI8M+5adt6+TdNiQVhEqGiSvMJO
Xz0k3swiQP3GsFQ7C0xXhLvhSPrc5Ve6+EMFsRGZ0//lmBuCqQhXZEhiA67wQfNav9tj7HYbv92f
eYFvS+4a7DRLBJPKIVA3NyV3Q6oyitqcu6Xr3iXYnPOUU9qcfiZ7+kn7+oIjkG3cfzzqu4Namsm7
FBVL/dUHePWDoolRe7jKkp1MqFTzuwgVzSCcezRl+9p01UTSyghELsOK3CzCVC67SghJru0ckAY2
z/UAzsgZPcHnqsbR9cwrk96segYEzKPTEJFol2znST4JCXDWQrfH42xzW7JBBF0aV7hrjxh/rwv/
7IjvPaKiKDRmDZMfcvv2CJzhCLyOiCTKWZzWrkxYCN/BgO94c0CU/Y9fnPRmBeo0gjSQBCbwTACa
m10Hg43WDCuJunXp9l1XB8qA9vAc+ngvHEKWWPlkGp1d+fKbzXsd1+TbBL9Tskx1swSlbsyksJGx
+DoCeJImbKARPJWTcJSpfC7XAhrNHV9tt3te2PSU9Gnm7LjGDEgQILLBaxE1qWRGTpj8sk/r3xq5
xpld/+1uuPkrN4sWM1+qdAklK/OhcwK/93FWd7v8ZPmlF7ntxccv4822xGgyTTQ+aQZK4e3LnyNK
aQ2sanZDxSu83Cd86Yhn9/DxMO++81fjWBuUcWAmch5yQbDR2Dj9N5Azt8YdqqwDyN9HICE2ASM7
XErnxn27nHg+NlxrJbVqir5O/le7hNKEaDONUbUpElvf19mdcKS1s5/RN2y2duJaye7sK3yzNa0/
KhNMhelqAiXenBJMUyGwaYxI/7PXTSPFKOJg3LJRsNokgXMywWpz7hj03pMaInFN3BcpGm37njgt
UfiMOhSNoLg0zWuIdDdnXuJ7z2VIKgdSXUNCLm1+TIu8kYkWI0P4uo/VCtfd1XKh3pDD4edeoB/1
J8vRziyI92aoIRm6IvNpYcvYrFoRgQXx2hABy5wTQkQqbU9xnS5YqwLdMW4IWHHxVLpnnvXtrqjh
LpTENT1C1GR1/bNeTRxuFLURFzzreMyRN3jLHmLaCcuiz751Xfn/q0nzakBtu0IiSS0oG2j24Bmf
MbS0P8N9xoJcHfK2NLI15o54cXbY9zbj18Nuft4h4TFHUmzZFJXPuQlNa6d4vT/suYLB8eJqdJjc
9SgWe+a53/j9sQ1L5dC+7sibdTJLRmZ1OWMToeWRsffUX0U28Ft7uRvcunMVlxP8PjopLx+/3F/g
9D8OYyxQQ7ckQ5YVVUax9OfLzUl8LIWC3sn6ydO8DC2iLTlIXtj9oE3uyofcxiXNb4729Bq93dlv
4LvT69VfsNnlW73OkzgumF7sh1C9bGoTgg0bY8fGfxG59dPHj/zuBvz6kTdrd8lqYpBnzCuDt/7W
CxfqHVVWJ0z875ONWJe28G7dhsfyeGbod7cNQwd0LfGWJWXzve8mxJiQ0dg2gET78h2FikPlhe7a
R3C77tdBP3bOzexftPo3L/nVsJtrBZmFVq/rDAvd84rEhmMBqtMuHJCCpY1W0+W8+lh6yIjRA++g
tbIvZz+S23N/yNvb8DrbXv0hm60EJZYUkMUCfB7dIx/00O2QnDoghO3KN+0zv/YGJ84JfB2Ncxxn
LA5Z4mZRQdw2Zy1lv0Rzuw+X7xElJCgvAMl2Be38ejlV2BPH+fvH4773kk2EPIaEAkjiZf+5pHqN
Ugah6Ko9aRhXr5f6sYrOTaT3DnCvx9g8WmgogJJ1DhHrsl0XTY0894JzixN54NNJQ9vxbr3KVyj5
nftd39xS+V2ZvJzOJYWWmbaZxY1UzyXCgfWjDgfXoZfvCq7kix5TyBd+y9H+QU1jHU1GmylxXKWO
stmhlqmlDDwBpFtrGlR9/bWmgRXk1znp4zf37vx8PdZmL8o6im+U3SDycR5HKe0t9FucxVY9kUL3
mc/5r0PCdlm+Hm2zETGBRGQVPBkaKns9kLU/pot167P8wQfbce52uk68j8bbTExTyGuxbRlPHSlN
Z2zu4t3HP+A7JxSJSBTT0GVFoi60mRmSlXS0ajIMLV5zaP3UV35ds89+M95Z2YzD/JNlUZNI6Phz
ickA4YVsLGlC+ekdYqd9740ncmPPVrneWcsS909dFiWOXG9KJE2RWgXafirGax9TahCoRnm47HTs
x/+LiU7hjgfSgZhiOtjs0jp2xaHNOsXm9wuY6WvJCW0KfI3/5MTx7pNJVGC5Q6syy/nPn7ATI4V6
esKTsYhxhVP/sdOH1O5c0q12kQuRsPHPvbh3ZiCP+O9BNzMQGXqbLCkPpYf3eXEaMNh9PAHPPdVm
YoxpZ4GgXZ8KzYtg9X5B4KEAjPbjYaT3JrqCnEjjO87E2O7xRpPiV6uktSWzr2suUjCZ95JXedMe
cl4hoL1XXVM+oW3b4YAxM248IKd35+/yq5Z0u6olbnO4wKnDigS4/fkigYbQsCnXKrdvfBfdtcZs
3iPxpm/BJYveXuhE/rg/+xV4bw2+HndTDxIRGNSkIyI1OwDduVrLpKCPHsvrszfmdSpu9i2Fc7HI
xqKQCrItBOED0kNou+vBvDkhmKHl9hkIkiN6BXacz+cro7/+xY9G3HwHRto5homolu/AWF5IQpc7
0oFgOZ8v0EF2C75C6WVMhUC4FMVBdNqDuU/P3wreebV/PPhmjZaDPBt6S75IdugOsTs8Sw6mQdzO
1If+voqg1DqcPaatj/fR42+W6ZQSsN6st1v1dnLWMcOvsY/TxM722e25r5L0zpr94yk3E7gUM/h3
LT/2+hlMvoT73B32xIc9Vj/rA5wh3zgpN2fW77tPaKh8Yan0GFQZN4smMdpSCjkaRqfOCfcFm+1g
7CQ/2qsXmb+cG+7dF/nv4ZR1Lb26QmetrNLCXoerb/HWQTi1VXtIPBTX8FmvpLvqZ/CZW8FeOzfy
u2vn1cib09M8NYNZ1bxKnasG9MPaJmdln9vdziQIz81xxJ3bG8897GbxtDONTlTPmo0XtzitZzZy
D/b0FrzyYF0SXcftIj5b05TeORIrfMr+9UqVzWLpjGmh1cyw2aHxuMJzdY8c1UG/XfoEhdhIDDxI
uFhnz980zj3yZsEYpSWnSiuv+wXIrgZopESRJNvtoDRbvuikHixIO3A/nsVvBf46+TOvHnmzcrSc
TZNrgGYnJ+i59uKBgHc4TlKpdtSbhTpyesmVVrJxqPjpS3lAIukUl3S5P/5Dzv726+/zan43Oe5r
nJ/89nAI2TFyEpgOQF/oD0iBK3MxCCOKi7UbWafCDuwzw5/7+TfHTiuVa2me+fnX7o4Bnp3IDSf1
x5Re1mATPGEPEF3uhLMVuffOAX+8gc2ZDUIiFMu1NgaQ0e5OGhMPEKezHFhnX4dngKUUEr5Il6lH
h0Spzv3u6+p9s1G/mgCbbWxuKisYMZUw74oDAfN76w7evt1dIajfn/mR12X7wVjqZg+r41AbQ+6k
TDTRpl+4Kz5FDtvINc0Y71yR5swb3TYoUmOWgm6NKxfq22mRcTKKu0Hc03vzPn6sd06kr1+gutms
imaRcNEwkCXWCASJOUJL+fEQ73/g6LYQpC2KqAA2OxNG2joQ19Wh+uFeQDdDfW3Z6/fhCUi0LSO1
s88Xfd5pn7E5vBp1syfpYy8nJIut7wsMGjKUnX4c2QmROTVOfZLY+88d79+7P/8x5mZDGpsS30SD
+Uc8BkeYWXtCShzVQ9zknJuP6z+1nY4UV9a7kqxShN9MfanP5SgD0G2PCNJGSfTNqL2OovrzmZf3
3gf01TjbT3ddRksj1r+m/drBQPOp7lLu6PWh5rmAvX85M+B7a1oyKLBQuYJgsZ0tEZWdvhsZcC3t
BEdpD5DFhuG3j471uTX93ux/PdZmjlTDpFVtx1iwdLPD4kR2cb3s8eRKO6J6jrkzXpw7esnrZvzm
xb16vs0caeNmqBqKZOxZgY90Cje9g5egKTnzqZ+Qnl8HO8JmbHknXxQ/4P2yqw+ediPftXvx4u8p
+49iJP+zjMjr6kfxqWt+/Oguv1XbNMl1vP/HwsWldS/7wM8YP/9otkmR/Be//YyC8RfyHUMj9BVp
CA08hS/bb3Mj1oe/NI7N7Ge0hLAxrlqav92N5l8UNy0qQGv9UafLyOT+292o/kWt0BLRfVgct01F
/SfmRl3/c+aalHzoY64lGZ2WLZ7JzSxSe0uBhYKbMFALQkbMGMZCHhvz3sIRDJS4jiFddLLYw1dq
FfEiVfT0cchk09dLndiKdDJ+mkVW3wel0PpBJw8vYStXd1Aik4dwrpOVnCntM0yQNZpo2ToEaO6H
nToBW6c1p+xBbeWPUyz3oE0l8XbI+ukIbzuH3BtrV8j8B18xZvGGj2bghY3YXs1iphANspQ/2yZR
viOo6L5gaZBuKaYRnEj2XQ7kvguMS6tekk8VvhlsAVmbEAoy1ndjI8yOiDz3yRKK5cesWwvm+Eb1
BC2A0CVjDIaO1uzVbIJkKasCtkxYKuBZG+WYI2x1OlOUPwu9ZB3ksKD6HTf0fPtqDK57YAQoFMmx
dBqRFlurg7aLo7DGUKTlKxsU0d+hJJ7a02qRAx182ROMC/kRHV1zMSqkp5tFQflBaoNbI5zSI1CU
wl5kUKq9YS2fsryaOXmW4kU8meJN1knJBRDA3tG6MVTthG3cRWdNroDZQGbsCnG85mdu7hPgKC86
nB98GQNpfRJJhztLGZCE6uZya2BEOQ5pFQc7Ab5e5GAjn1yhi2ovNQnRzhpz3JupamCtz+FajKoM
cNQykAuugCMv6FLU+HWo+60uNCTRJcJ1Y7btIc8hI5ogWi6xVQyXkykJtzhQRS8G4fpA77nai8uo
SnxO5eRgqvGMtwRyIeTSzl4yMSbBc26fZkKi4WpgfbroAgXL3ayrBwLgu30yCeOnZSy6C3XQoFIE
YbdfQvKACXaApoOLr7mLUnX8HkkVIStLXNgqtBb6j50MRyesYzxamOTRmFcNBogmvhoSSbzIzLR5
IihCOHVJN4AunQHAlZ38XYHglmHPiltfVitolompXQ6ynvu5zJ9nhknwPMcS9xfov9Xqj5vjU2zU
JNiFrVr9NBq1JvBiDE59JIJ0mFpSNnC2uPKgQRIi6fHICYioBCDoMRb6qbiQAynykYeDZ7cKEdw7
tgcwD+1j1zbEuJbwWHu7JoINNJ8m3JH0VJGE3jbRnVQY5qUi1MP3Zk5l9NjT4uez3GJ+t4SvhrIa
iOHjl09VJcYP5JIubmlK/QHXhHxJTKx0VQ0Wbtwgy0+mNBRQLxLJT6c4euiNSbyULfBflAFyr0P3
i0UvwtYg4IODceGncQ0KxoLMFOomHcE+RJdtRZMPMYDQo04u5cOoEEVFvkPm1ssdyL32QpwidLq1
2uMoafJdMhnB5WBJnWuAXfRlheyGSQcIagpqSDZFS4yaBpKY/RJ2Up4Tb5LMCki8Mn0kN304Ao0t
vrc1fr5Z6Ud3IpTTEbBx21aZN/fiLCkuITSQnBHCww0nx00HEViseMzgEKQLIZGdJblxBDVlEqQG
w3BQyTulyQFI4UaZVtfUfMjD0mTBLGQe5Ings+1iC0wKVNwJVIlHOmjpwdA5/EPWNcsb5LWkLBpx
XpAxNjUOkuD2HpcSDoaqGfoXpeAnMVAR25YcA4wrZfzcAJ1kmCJcVqxTnDfl53i2zAjGCLkAfZbX
Hlh89VBRUoTBnqERdo0yyiI3s7QGr1k7ly+R0I3BgWq2cdkHNZ5HUAjNVZPI08MgVQbuVUCAflt0
9adUW6JTOmhQ5TS84TuZTJM9DFXB7qxSiNAJp+PVqGD7INYcSDWENLCgBcj7qgGxPqmEgMUSLNEC
XOZOCxr5ugIhfU+QJDf70RhXsKX1QChYsa8t5iguToHCEZATZ5SJc5SmCHgq3V6nNVBKtUFFksCY
afAa8uJpNuFRgqKR+73YD52zROBpISVhge+a/CkRlys5ksOHrlakvSrFcKZ1iduJNGc3s9Yuh6WY
1yirdHTNeogP8igx0UWreJIMs2g9Q6yogLMrEQCymEWkYpcs51OHLdc1MlP8JA1B4mJwQyBOHBV5
ha3hhoYg36laHrp511d7XQf2qA8VvsF4VE5mlwkEuNXCj2IlIgHxam0J2lfBjcdTWh0bodXkqqsH
ZfNQ9EL/pWyC8CGOxRl8TItelxvdmHmjQvKyh+8u+FzVLdk3Zlx/ZWVlbpcvy22fjw0+fTkmeq4e
+hQLGJkLxTgS2GOJYSMdzahLXxa+YYgzAp0AnFxUMniAPRmAQ5wIsT2C411zySLsObBo9mPQ6D+z
QS1J6SBDiUhi/cIIAiDosgYKZlEFWi3hYkLMwkt3nVV1fdfVefolHAUrt9WmS0jdIoljnIiZ3Q0W
F+F1pldPo5Hnfj0l4nMgW0jScmU8JkFtwpqTdZROuualab94lZoh289lpbrmKy3e6oJeXNZEU53k
RRluCIqAg6BFtXZNBNbytarwcmHk1p7IcGD2T33zxQSpdxQrDEYy1FmakkuhxVyOR+VQtsqM8X0N
CoyqsSTXLZM9EyJTAlozqcElWMtytLIufqnScngyodkmTgVUQCHML4+/5NnQ9biOy5U/EgZ3jRVY
X2MRQFua9PUdqNKEwL6F7FiK0fdaJog/LHKU96BX1S+DLK0eRlO/FaQZrA+47/hkqPrk4KAwXDkW
FHdZlPw0DlboW5LUHIBTj0yysb/t245mpNoSGyUvg67vzFCtrkbVgMcjjEt5XwHXhUQEStkecr2+
GJamv5X6bLool2FCkxIPWEMhrM3PC7Lbu5ay7n2g19iYF1xB2JD1ZvRjawkV35LDiEg3s++/9yX+
k53KoaFlVWmj35ZRt8aVWl3sRkGNr3hBK7ire0LbZlFfeW7J7LLtV08z8P5DWU+Dq0v5fJwhWe7E
QFN+dqVZ9TddJKtXYELJe2o5Rn5ReJg1IIuVHNdtdC3CxdlFDWRMzrYFaqIYsxPpQaDRvFpLTdIn
KuGxSQfS8fJwRtsVYXKwR1EM/C4zpKe2UfK7aTAw9KlTVdtdUpAtAlnUaQIBzUxVq37SS3yzrQyL
PZDYGZ3YyHEyKkcsuI2Uf+6aOPjcyrArkqpB6yPlGpwttbnWIsIxVXbGS4iroSfCTPMVtiGnX/Tw
MGOrK3Yi2hYoeWPwY4ly8IJhOB0C3IOEV6Fd+yFbVWi5VjEaKVjvMHyKi0h7WWvw/AzjMtxxkuib
y9zQg/hLQXhIiPValdvqUBppNfH5ESY4qnVUEhIQR4cxLKeTmKnjyWB1Xw0QTW3ohQ816RGPysAG
6OVQvTuIuUAjWSzskDciSjlE5ZpFGDlghCZNH8usAqTU5YAB8jQJyEGJ1ckWjBAbY5tGxtcp7I3P
Y6BN4rEbIpzkaabEJCgpQxVgMZ1lxVvMbKU5WVo44dRO1OqxqqL5ciKjFUbVnKIS44AgX8+cvRc7
IR1C3aFlA64baInkzEMzmaclCElHUlow8TkOXAC3WF6Ac2B6smM1G5wCS5NL/0lNoRQTPrTLaAT5
iZEHHJDNOP2mm0OzJlqJMhmp7WKyvbOc4SMMIJzqaBi/GNOYECHUJyrZUUFUdsNFODZeIzSkcoVi
ElR7ckjCECMU1RPBzOsb0GxQJM3EELUnkFnldGz43l5y/GiFQyZGDXnmQP6vdTDu/LktQeVRhaIM
97kCpVDBIN0GfAh2coKzB6TVlJ5e3U9vfpcIXntpNlo17nw6XXiZRqcJvE4ztu4Wc46A+9KLp1gx
TBdkgt239rJvns2T/Dnbw2oimOxSpdg8P98Gd+cann8WnH6PrnPRQ19v0PyzNlU8jU8I5mPEROZV
o/+Qsh/LfKb08+ZOq4s0x3WYPb9kNW+ULoKccdYCrzKFLoGiHLrPDLBRnPx6BlVUUdGsz6Cx6KjN
vKrTB2lTKVJMQ/jQHOpj4gy73jP8ADFN4tKh2H38wt4+j2HxQIqCpnqVyW56T3AQoQVShO+6S7U/
hMQnfvzvU4J4VUlan2YtkRG0ocroB9+o2Fs9MYOOGLEYn7aqHAf5IUQ3MV0GnKw1INsfj7Ypbv4e
jnIjUwDZL7qJTcUxFuRQberC4Vp9IAHgAhcnat/ieF51slG+vxlqW3SMpJm9j6Hqn2tDPz7mNieo
gVYSki71vEqbMs+bH/LVk61Vm9fTgrvejFcc8uSnmTC2X5YVs9qNHmuJbPWzesSzj7f+Pa+moVaA
8LR6zKoOOd44SYa9fGAv9uW95ZTnapzvP5xhYCFBdole+8/B+rRZlBqsZvg4OFz6iYO9YG6slXfM
icN5ldWm3P+vl/fvATfNMHBXZACGpSOCcj+ILhcBkxIn1Dp1h+/vNCDyp8WsnJuefxaq3w67aYIV
2kSlwyBU77jqk7ieexzMDjg2aEV9zm4J/LXPLIj31t+qifrXL7v+/69fYzajsAwKJzuYP2ksc4sG
OR3/CE7rg0JrhkT4AOu3+zYfUu9c/f/dSWTxRumqaKaO7v3P0etxoNWSVk5ymE69n/uU+9z6QKvB
+8depPXHRVpDbxn0haEYbyZRSITTUBu10znFIbuh1HhLIDy9RVA7L7juXfOMb/Tt1vnneJs5hLgN
RL1eEzD7NebCirP3n08XNkxVNvmU4RtTfpXpX728cR4irZXhZnqwbp3C0Z6DLypSx9lB01+ftTpt
JDX8giYnaRjvhmXKODO2VidjsISyIFVN/ko6gDNepXsmzqfhafwCCjW2NX9EYZ72u/k5cM277Os5
FdF7f4CMHFdB6W6Ia236z/kCjWvg/Lwg4qFR6rWuaCN3Ry4rsOtIZM+CENghV6TvAJM9/k6jvPx2
ruGy6divvwK/NWpCE+AaRrPtTgtvXSVooPZWzRTxqSRW1KgUaHzswgu2qKPqgDW+I0UF/yXqDEzC
ND6jr+PFPz7NbP6QzRZMljFlX6P2MrODlkHRxbzIk7NCovWT+O9ez+/HxfXM4qGdtbqg//zNiyTT
1Lklf/x3yxgklV/Jzy29Yye67ugO1qfFBcoaj5423Tfq7qyx4s3uz3Oum4TEoYf5t9Uq96Om5GrX
eCqsBlt1gboQlbQTPW5e/v/vJv34Bc48vPz3f8nrWfH/3E2y++bb928l7aM//4u/u0m6+ZeuWPhQ
V22wwgmUifB3N0m3/sK0pFu6SVobrjuol//qJknyXwonVXZCBXOK+asV+nc3iR4UW7HCgpa5VOK/
Mv5JO2nTK6e7ZZmGSCOZP0RcJYabvaGia60rEB6h/8MpXKpPXcZFqSyGz3E53kgGFzY5dgBm0iKB
7Z1ie80p6aiL8lMb2J9f/XTvXHQ4jv+5bn79PQp/hgowgDPudtbSR0jgmMHBGmLlVi9VIDFEehI9
892CUZKYqpsKxI6E3Wd9AYBLcFYFziIvA4Ie6qMkTp/IHN8NYWCbZfJVmibbKCcnxkq5gE8iGtKv
SVInLuLUFvCaSPIeanhJBSBwVMfqRUuJDy62XzaW7oEEj51hFgQ3S7hUC335SVZv6K1wym6hNvap
11HzHEZi15UxBp/RLfCH4+GrosRfB8G4E+vUA9II5Wk8CL1wrBSLeIICjeyl0DyESXch6HQW+tlN
kp9hT5q5+D1NOUVUt3FwSmKASCKpmdPPEBalmH8NpjsrjncdtMIOo2qj/qzUb+Vq0I2JLLqSEKW2
0FcK88sgkpJg3VBMyNsMYRQVIXK6kBXsKB7vJotrMaToFCtmQ4sCeppG2K+qPbWgc6AokTHrAcQE
CHLoo8zpMwYTQq8IH+vgKSvuF1LOppE0XWRlRAPk9RWhfqD2iWiFn6jNT0F8pCBIRR5CppBetAoq
zuDbgvNWk8lV1fExEIileFMcULgr3AnNHOBn4EKhLZXhZ4ji1LmJaidS3W4IKwBbf6SIdt3G874I
rzi5H8o0nMjZo1BdvkCRBk7nCwsMDHLST01BHai9bRJgOvWjvNxaK+Kxy62InIhpADAUuhrI94jz
vkKhmdLkjvYM6JTHMmYOKKiaSCilX3UbSeS4goOftXuNRIK6NZyoYSu3muqOCudTY4J+trjDomhU
vpUKKMwap02ltjeVOhEcnX6JhcUE2pVUbjMUvL84PVmjQcV5qZDyq09lDQGsXRoEbS2TKQXWvxvp
IO6JwVkcUE3058HeGCRhlI34dany0ZXDwFua7H4Ur/jfbH7LgrzFOOuvK20hpJJnERZS0M3rriKz
RyO0AFafvlPLe4N1FfW106fKVbLcBRGxcdlz0o5r3qU/SvkBYepOML/1lOvG8VmZv0catK1wt2Z4
hxBDRNLgJ0rJY6tRMex2I2TagUzPOVP8gJBzKKg7LSFYmizePrArAdyP+a0j/3KBQ61Bl+oWr+R9
pSdSpx7zfLyV8+9qQPwapK98hdYvj8oEak63nJgfH2jWdWqUZAn1nQEqTj+VlgR6fD+gJXGj+DDG
31K6dFX/SQE+0AjPY8ZvarTPYXMnF9KxDY6mGV0bRNer6j2JPf6aYi/1kU1gkKfM5n0+syjuA6SE
krFP9e9Fez9bl0Z3a4xI+cJ1Etxw2zboVy3rf6r/jJnldX2/iE9GSztHjl5G+SQEvqqWnsQEDCQO
scpN0nP2K04gAW2pWy77WXatNnbKmT5fQf5PddlFh6AbiYKBcqVLzU7n78/Chqfu7UEJCKQ2P8EQ
dhI9eIgH4Tkp4KSaHF4UkVgAGKLmnaImjjI/QLS80MPg2KmKRwTlw1By4AtiO6g+6X1738jD147Y
9Y6VsySK1+XTF8I1L6MEKh52z3y5Qjm1m03FyZrHdEGKI9Pk6QLA7wBCFmm4MoW6Ii6ye9aAnRM9
5GoWGuLyuRuUT6UiIYxLogeaiS/R/DNMB1K/Uq6fo79uTrn5TYPGrhkvlv6QRJYrhJMnpk8hSQZY
e3WIVBm61WZhLwEnZEgvuTkfYMZeqYlIDGV7ESyAJjPLbTtO7u23Un3O+b0kkcWnvgQB20qsXBYk
XbXNYVBhkJWw3lWSCSq9J6aUWK2p54eu4q/0WhypIpTISJf7VlJPMvmT8iBdz411QerPRdHNuzJs
vtG0PIiFBU6I0nME8AWqNLBJ8bToNxT72Myu+LzaMyFpfdv7kMeOchNeiHXzzVBF2k1QQTuin6NR
BLJYPZujdRDTyCeUElCGNe/nZbhszeluUulXx/GzyTl8isXbrLFOy9z9oBt9JaWzXxLDXrUnskrH
nODfQrQVmPIxgqXmBbjIqRLZz4k7O4RjDipuKoxdqkLHT9JbPIIMtR+m60Kt4LUSWDSM+lWHSsQw
4L3J7VrKBswXuDDa76w+eDCZ51UOZDrlX5yg/mdmdUGqL73LF5PmddZbx1hJnFYkhu5eVYDyCVS+
83tiwncZgVjs1Hwz1/Du2Z/679lKHyUVAlpq2cdOO6t+2+X7OhN9EmcORncXG9NJSwpPrGu76kKy
ZyO/WW7D+lnskZOqhDrQ2PVKQ/6Z6gfspD8yrd4ZheilKhpymSwKtbA+qfU3i1CoATjm+p3LH+hi
E3+bwpqjVlzmtqQSEJ+OngJMPkJ5IlkEA3HMyAFdj7o34TuIVmGBUHt509522l2kfKsSWpV0BTNC
slXZcMQmc6XlQZUl18K6xMbpEB7oakZGsu9pIUJbnE03Gy7L9KkZtQPwVa8md7ueOY4TdzsOwqmO
O3fQKbVbbErTXcCeFPc2WpZDESm+qfA/xbD/BEQugJRYUsjLD1FJVBCrL1Q+IwiwCej7MbSEEJQA
Rg2nExffZPscCMxNWDNQ/KEzF2RDdbuJgIVh+qITWlz1Pbz/kgTqTxEeDvlbMyGnEOSHOf4SLwRo
4hKuB/yx3ZeckDttAQmukLObgCMUnrsy8635oa1Q0YvX8ZTTeElI6Tjo6nxVhGz5TM2GBaokdtv9
rE3URXyl5UsdzLXQPuVm5GH8pldJD1YVHFn6igt8RwgkCe8A2xtptxBCq1HbyB9hByoUAeH9O9mS
ObW40hMftOEJbuKurWV3BnSYmepVEJ86i1kYE4A7XBd645pV4EYL59YlswVF82RNuy+n5qFkh6LQ
YKPesKFtORzxDin7jipA1xCbEy3oXswzmGLp52naCzKk7LtSuMnJt1lC6Mha9SDUN+XwEJteGBym
5GEOSesSn9QwA6AsUNNLxENsvCyl6CAx2hFru9fim1kXXxBDQSJladJNzRbhZ6K+yGFFTyEmCFq4
I4WMr4wVssxUryeDAz+grRO5vPTHUOrI2Lu2GozisrfwUa0UOl0hqbojb8R4GuKJqzUnmIUDaeiT
neHxeT3AVvD7nvDFcaB5aYBkFrxQpnYsR0QTteRRo2dJ/4e989iuG0u27b+8PnLAm85rwBzHQ+9E
dTBISoL3Hl9/J6jKKhLU00lV6zVujRzVyZT2AbBN7IgVc+kbWrTduu8xuw4SO5KvBNzruj65mCAC
yAkTaFmAmNhV2MIaSuQKxnk+sLlF8rk1CO7y9pv5vpouTTyk657ZiNu7kCIrokYWGm4UyjZbAIFZ
BW6OQx0gnqG/WI2w7YkCWhTsaLguLWXEIza3TasEKqtAe4NECUBcjyJPg9Q4Tg9+ejATUNsIPCo8
PqoIKLz6VWRbStKnahHDXQoFtIbupQFKS0HPyp1UTDdYQ+N0RMhfKm5JBwiVPLuV0Hq1opMTlKIq
sM0U288Iq+gO4FYGHxHovQ5WmkogGLVbI3/RlddEyVG2k4Tr2k0X8czNNpIfdDmietkcjJI+DzKA
mfZNmWNcnA9JmdmiCDm64NHTcd/P+O6OglNb1g65iGcJNWZ68P3sKgxEO+/EjZxKmjO3GMyr3TnG
NAd5qmy5BLUZg8THV9ZTG39nAea2psjFlvZ+aibPkrMbdEWYv3/VWuGHWUqoQtorH1kLxSsFFUxU
3bZa75+4u60yHj9vbnhZadRxuLjpq1R6gpdY1LfgQZcMj7ITPFh/8JG6E1ntVTHqbRiE5BJpLJGb
67q0IuPiJhhSorg6J5Nanhsj3+9UJ8+pQZZb6rsUYZ+1PmlIBlHK0rbUZyvzbUQKv7/srnAMP+/e
7x9ldfeWWkOVihy3eYzAfpg/quvoq+X4SP1ti0PTVrxpZ7jdIfxunKgnrnKsn97h8u/fPd4oCYFe
Evu7Y3ntT3cWO8OJR/vVNV61FvW4iWpKIUnxYYTOhLA+R4HiNt7Sl5NifIB2fKl0ZJvh8ZSyetWM
8q83+W64VT4eKwExl7mBvdVVdOhNvgKKkjx15YQuPHqU+PEh3CYu2wGV01OtZr+cLu+GXyX7UOAK
6oiKyIXWfDl4kltcF2T03GTfHyQE3bNOy/7JBN+JUddtKeIgUkrH1MEdDp0X7eJNMYPjdDt34bvp
zRmGihV+kaerHyc+7rpFpcjUuRtaBl50+gsFIXaxY4CKk3vTmbY/MZWWVfAuk/o2WVFcW5JK2gvj
gNW+YmA/1s9prLjhQqUBTeDSB4rzMj11aKe+d2enirfrVPWnEVerfwjG1O8zlgc2VHfhNtxrX7DL
elCdzFNegnsIypTQqivF6/YAirfpTe5FbrApTmC5Vv3NP2f1+ydf7Q9yq/d4uPHkjZfi7kdLROgA
Ry+2mhehcbg0003yxA77OH878c5/9YXfj7zaIPyxH3uhY2ThrPMU+gl9V7roNgvtbNmTfj/aUtH5
3Qde5vm73YhiOe6N+CK4eIGahLkp7k5+/KLp/fb3A/0y2fn+sVa1pbKtulTBvJQjqt1bj9XI/cn1
jyOkgRR/HSc9xKZ3il11ctTVXqi3DXrh5cQyS+CI5R46KXdC21TQpzCRFMeCYLKhOfbE0576iKtN
sRfVAcYG4y7YQsnF2gS0kPtzD0Ykd7Io+qsAQEOlAkUQipy+pmWpWqK2HdptdyGeiZ6+MAvPcOm4
Nrxij933FhtIN95mt8MuPPVl15uEKorQEgk8LI28OdiUj3MoLwIlrodacesv5Fhc5Sy8RYp1Xu2B
A+z8m1NbxFoRoa7Gk1YtgX7SkdfBnYYi4vSAYI0aLJriq38C4lhX1X+OJdFWQhVHlOX1BiiDZhGt
ql++o7QpbpaO7fIxf3wjNtX0O1puHZ9Ykm+///2afHs+yDMc3QtcYQ0eMPE1bBNxYqUcl9655LzZ
xDcLHOlkMXvZStYjqaamw9WkqKGvpU2CHo6dCtPOHTd+bdd35J2sTfvi73DctGESKvfCnra636+N
ZeqvB7UMHg2MBTg5a7Uk41mtJ+zkVZeNjrxUSR6NWztGDiIKT3GnY/f6NuD/Nlv9H2mhtfy/y2PH
6GV6fl8ce/vvfxbHZMzikGSJhIjomNC18Tf9rI1ZlL+A21gWhSlgpFTC/l0awysOKQtlVWYlVeTl
8P67Mmb9RQcEtTYNrvjbv/2jypj2cWZSPAW7QcGOX8DvAMG0miSiaqaYvLWRPZeTjOMAYiE/FG9L
SxGUCV1SAgkeIwYrawuFfmDVqqR82ApSkubKF0SFDSrxxZcTZxQdYXlxRTVL4bI7Rmm1B67jAw1J
TDPAzjvrRQmfkkEcBMDddESAUQnQNhpIIAV+xes4943QulyCe+mciyVOb44w+01AvnPqoNhxC4aU
h01WcpkIsST32zzVC/7IUKc4Mglzvugy9bqOPCUuOIaGTEoGLuFBjTSel/o1mSXajRtTx6QojXTx
2Wzp7VDxAkgLiCNq30SSU5ZaJ21p0Ui59jeDnqAkCjHmKjOw4kkMj71TC8NINr1JhrnbUPPvuJ2h
w1Y7EMRiq6gPtEeZLfx84rCLQJL6XrOl0MdnBkcqtLGPaNMjIuYOLHwNldoAoS97utwbg+ENYpAL
X8HjVhMnZ5HgueMlelxXtLCMGRHLmd9qoSRdz4iwI+GgSEan41acyjWZlNbH0uU20Ks2RXqQhlnx
Xe4TrX/VmiGZLqSqSlXLDZoux9pB7qDDo0ce5qVKxaSrv+eJYpA81jByH197y8SdHqYeVV9PrkXM
Hfh0RgJyRzamLqNfq5DzSjkMFer6x1w0JuuLhti9I8k1Ds18RfvUZH6hkwrTKocQYTQIBNQypWtq
QpgeXNZN3jU3TRtPyYtPL7VFbUFujWOuR53yDZ+kRsM9BN+umQAxFMbZaxJ1KhHMSZRPqY4mXSfp
jh5SI9GPfqJY5OJCw0/vU8wTsaeo+qkfAxoMygxpKfUss/A3dTZq4U0E+0WdnFqMxx7Xggx1Km5B
FmYxNcSSHM+bpAyDJyES6GLBME3v8lcMUlXle0j7if4ET1JuLLfsk5lk1EiTDI4RipprVfwkyFFE
GwWNETkWfQpV2jx1ZOZIeDRC7MrBpZqTEh54mnQ8lu2IKnlPH81I14KpakOMXoUcUap9IYHXTRI1
zYj2RdB9OJk1wnUYoekLnmYcd9SksJvCUJSp87IJ4oqFb1FiTfFVoSe6pmOPFg4U82C8YOkuYjqb
l6wGdPDZpJBTP6FuWulQweuiAeJaL8MCRA7wSbtFF46iNQEiNdqHzgPsdXbNFm+Lya5TO/i2XKCK
x3f77dXPU+034uG3IREfSZKCFAQ6/ppXb+qtHJvp0seF8mchXKa3uC8Ng7MgvVI7vViY7txPHWun
f+2fmsI9mU9ZSdaW38BWjc7hJ7mM9NDH+EzPrNEq6K0F7zt41AAW0M0SMg3HGCDbaZDqx3jw7/H4
rOi8eOi1rEEs0XuPvH9b3upbsuekBDDcmXC03IcX4Vl5HgYnwIQfb+NvI5L5YhtA8wNZZx2lxa2V
g1DGqzrNe6erjoP8bWy+/f5T/mIMXV6wgxyIqoUm/ONb7NSgLqgsQTgsL+r0Wq33enr9+yFW0ebb
c9ALS7AJ+4FFtBbgxnOrV3VLqc+/12iUJJAfkBjONxLuAJTKDksQeFpm+PHu8HNUhShARI3CLDFW
Z20X1P5caLkGIKjeJ4cMfJ51yP5UOrmMQ2O3wYGu0OQtfoK+tpQmUVnQF1aPs4ts6q6NpJcoby/p
LUJs6EMWNkJbzv1bmp63FEFMO+uar79/xwQv76LP5UdghKti+om4h6vK+mExVKnK0c8hRPTcBKni
jpVsi8HthPJdNkOKcNbTn45oKNaSmaUvXYEasZo4eRahTBHRlXR0x6jVhYGfTI8vpW7uBiOiDTXx
fj/g55nKgAuyEmgZ2+Vb6vPdnb4Ws8FX6lSlZ2aTKV/6KefJ5hM33HWAhnxTXRKMixMHMLp1KlhI
kmSSQj5mIQxUfGJK7qeGWGUWl29FC45GYw8bKC9vrZ3UcIY1uVnyIAdtYz2GMLzDzUv3ALv2EG3x
fnyQvHYrRhvr6uSF+uMF/m3sZY4ausSb/LzcZ00Zq9wwsAs++NfRLjok/bkF1AesyNasthRCfv/R
frFLG4ZE/MwqRPDL1vlxf/Fn1VTFnO64BVCx3GpLSrTw1oAYXVL5qk8qt3/1hO8HXF3bG76eH6UM
SD/kPt30Z6OyN86L/bjN74WjWm5PPODnbcaAc62BYlg8KpRFjPc+1dTPmHimNeW40aIgardf1AOM
rtuZBi280h6i/bTpZHuARoxKyB2u1RPH/y9m7KKChdwA7lrX1ivfGibLsEbGV+B5i+nN6N+eeMLV
CMoi82fbhswOdAdK+3Iwvlt4Q0x1sskwpANuyeXhKtsJ/aZ+pHp5xBLveTxPB694OTHosjv/5zoN
ah4aBgJfNAQaeAsijY+DtqVRU0HksTKEcYC4UDVAClwont3TeM0pT0p63E676kSG9PPDUm+CCg8n
F04EVi4fx516KRfMimkpB9ej8aRziT/xZKsJujyZoioyuec34Mb6dSZzLeNQrDIniFuWx4oO9Q63
2L2+CQ+nZsf67P002vK87z6eUCt6AQ4SHfZrfZRc61GhA2Ypm+ivuP4+1P9FpPRpzNU77MVy7JKK
MZeWlKV0Ig4g8t7YRVtMq69OpkM/pnvfJsuHV7pKwsI7HwtSL8srNbfa7UwfTH8l7fBjgMxra4f6
Agb5yYhwdSD96zG5x7OP0sC0bmHK6pob8CTLCJ8K7Dq3EcXZKN+dmC6rsHMZhYYMiTwka0/GbeLj
B+zKOB0tPFF5mYOnbTIvuX4DHW4orb8sIfbvx/vF/CfWlMWFLI5MeT07gyRDC+LTrhvrD6p/XmQn
gsFf/v2mvLTmmTQ0rtNkel+3eMKARMqq2G6tK1pVf/8Aqzzq22SwIGOY2kIvlNmbP74wrRzwg1N6
ieMV1RwuGYWD9e4h3Ym7U20Qq3LK57GWtf5udYEiK6KhHCTuBNzuHdlDLTjbwgVM0c3slBfmLjJt
KCYnPtIq///3uBw8bM2/kDQPaC5LukYlJry0ae+6rX410XAyco4Df3eaF1QOJ17rLz4cURdbF4Qg
lCXrzi8h8cu4KhvJ7snA2PSUL+hLwdM86dCiqP4BuvZwslD3iyW2xNWkyqj7YnyymvyTMRZ6ZaFw
Qj7oLE0d82MKsfVcum6OVGYdQIiELIXx3zzsu3G1VS5e5bNm8sS4fmKPX9IryRX5sI/1mXQt4HJ5
V9MB9sex0rLU3z+ttpq5gjqkciUwqgh540w9qF54We6k5ggMHurlyWrvL04iwhaRRWhphKHrtV7l
ePUKSbbMInO7mJZhYermu2yfe/8Aj7b8+o8nOqlXKC+a9FYNXa9LwAczVqaLZzpWqFsVnqVJl72H
f/Y/eLZPsxUm2kLOoj2JLAEXho8Ls9TlOqlb2n0a8WuIp5J6alv+dOQQw9P/JBO+UkJR17eRZAob
MytavGo3Oay3/rJFgio5/jflK0gbeiGfq0sEiY0jhps/XImyhMEIFru04nCXEJVVaJR1haqN2VQS
Uksbs9iqo9tshQt/Vx3VCCm+28j/wEDq7ZW9/34My02XOyaYMuKydYvgPINJELH1e4vk/Wv5wXww
HpPdDAwbpgq3l3FnOMZ2OtLs5VBJQpMV3xTf9F19nx5OG9+tt4Yl5qZ/mEANCyZ+2+otiD70lwLd
tE0vhiCApvXR5U7DiRTMOrlGnMYwC5aNWgKmcOsdSA3iZJBLhlmitfxq6efNHAxPQfH39+lJO4i3
VfDxLX8Yb73ztJUWaX71Nt5youAr5Zq9110kBIkWN7Vt6+n4J1S+k24hl0SbaXfqdPn8ZtlrobEv
xRLubupqGxI1uaOhUSXJKWO82xobPU12ZpSdOsTWIT7rh2uozjFN1oIoavUF+6ViFphlwYmyiDCk
s+S82so4er6Ja/ID82hrejjIS6dChPXuwMj0DnKMLUZxeB6sRq4NSRBaI+QJ/+VM0VbAPEAmkkzE
TLTcihWaxxOHyi8GpT/U4F5hUf8B6PdxS8IZCDtxOnxhTeBR/yhgp/3HG8MSKy5mkCRItE+5vCrv
lbyOELlGP7of+kGiMTBCGcg19F7/UriynVyePrSWd/VxwjIohDDayriHklT4+FiV1FpDJJq5jWTo
x2IHabozzrlebodQ3I2rk0jP9c7Lx3s/oLE6m6lvTAoi3xySh908j3fJV/+b/A0pZHRcdErZhlaE
9Dtez9Hjifd74lGN1cLIwxlqBgwoUgs9dynasyG72Et/tuSJO9olvv3pgGzxHC9QIBebH1qzP77b
cjbyqFBnpsymPpqH5ECO3SDkgmF2zC6HHbir/2JENiCoIDTM8f+rEZcjRx6FBp20vVxO0bJTtXAQ
nnGLWhppT3mcrPNDCuIDiqEarBWwT59bSrUZ6KIYCxlLUecqjDVZvyOmNFzsFP+B0OzTnrMabpWO
ymPZCrKS4Wbcs+0uFrxangnl+tdCS22BisaJF7qOsdbPt1oeSRuiJFwGNC4tG+Ltdt799Esd70+f
iZ9u+0hlpCUNvUBPqFivF2OO07SJIzY2GamrRS79aJ03URCiXLnV9xVbwU+r1lOs4k97G+NSeFI4
Lyi5k+77OFFROvtDrNAlGIHOMYvrfv7jc3gZgWoPecSl6rQ+lMqSTH9QYwBSefr1z21G3NNtxtKL
yaud6i1fQ9iZlx/HW77ru5udmLRiFLeMNxxMnL7mjeilrHgDjT3OHJMb3oDOQXzUnJ26gX8OOVZD
r04noxzVybT6ZUksTka5i7JrsXk0bar+Z8LVqeNwmfMfdvDVeMvHffeoEo10ij4wXoJcfCZz2iuZ
U9IKitW5NW3jQDqRY/t0fX17uTQnm5jDkuRbk3OyZKI9KWbEv72aos6NsDx5VV8lj044us7+TE9L
gCGT0CdMV5bE95J3//iQVhG3mihQGVRLx29sfWtsFiEvLSSvtMcskrlluzmlQ/zF9gaxBzwBGVom
76fikKyERTGhNWU/LY/tnrvrQd/DsXLU42lDoF/MHNIdJKIp5pECpwz08SH1MUDsKiy3j41uuAbm
kjQDwIAmFA8cfXfa2+XTWbzkV94NuNpO1Uhr+iHv6JaWLlWdHmCixmBGRVo5J/bRzxv3x5FW+6hU
CEqllIzUb4oLwdjx+Yg0aq9NdvWP3NZxZ/Md2AinrXk+7+DLLXK57FlL2nYdpiYakRvWuak9oYkW
8TCn0v237pwGd+vuxJOu78nLYO/HWy3HSadI42uMt9w4mgtpV5/hlL4RDuJOOCHa/8V58XGs1b7t
DzNNdeoyYV6DG9Upean9rrczYdPj14t2zU7Pm5NWbcvf+nHDWUZdUgEQCkyoVh+naWVkilCODeqE
1E6eaV0KnXQDqctJOicqSBRzwzmLz085e3/K1v18s/8Zd7Wnd3Dk1HJmXPq5zesFQI/v9pY4vNwl
R2U7Me58n2//UEm67D0k6kiya0TJWPytU7jhFHdG1pGJjvcGffNUpZBb7saDdW1tl6T/Hyd2VgOu
XZEzoWjrFvd0Yn/K7ct37c/8TVJDQSk20eZk/v1TYPzxAa3VB4WCOKqlwXiVR/N/b2tYZ9DVBfLW
XvDz0eZkZPyL7YDXiYgOd3G0ues6bTcHBn2DZsJ24G/rds/1cYeG38JxbfHhAVJg0+2YuML+VKjz
i8MLWN67odezSJdLrS8s+p3deRM+UdM8x5Kejk/OkPignwEnvjmxJXxeMKYMn13CAZN8E8i0jwtG
MapSWxRby8XDjXY0fDqLozbNd5t0F7nW/qRV36csOpWGD0OunnLONAWR1UzHPQ0ZSx4iOpQ7Y7tc
jk9meT9Pn49jrc7mYilgpj2PN7+We4EMi3CxMMX8V+rD/8SYcvntH/cfxiOrjCCNWOBTJisJ6Q8N
S7qsFwsR9X5JRMqvi223uOseT7GBfnEofxxtOUPfhVdo1mqprhht4fbUd9qOznZ7KYdVdzUFzFPj
fY7mluGQuBJckU3+dFz18tjMJR9OrVP0ghq7zw76cnVMSnLYXRQbj0EaWze9IMungqxfvlgSowt7
hgLnOkgvtLiYZwFMw9KihRsF+86up1Rbkybdnib7/XJZvBtuNUd9wcDv02e4tIaGslO0L9opCdYS
VqynikIZDMoV1JxPWcYgheLdDu3PqaJwdRs2b2mN/YkVviQtPo3D0laA+hAtrtPJmezXi/IyweNr
uSYuh37rqRv575LV/6rGUY0zP36nGv/+Grbf86b9HuUf1eP8uZ/qcQuwkswFgSSdzjWTQuh/1OMq
nFIELLThw13jO/1bPa4af1FkWIoAYJfYpA2m4d82HcZfi34Boh5pxiUC+COw0ts2/26SUAOjCkYZ
jDocGUQOoY87SScOVHPqSrdLGdehTp+as84AySFHQOzzaxZDbA9+S1NVqeCdJgZupmWyHWp1Z7dq
NXrNCJY6xn9i9hDFWg7YeLwi6C4XQb7vldI1CHTdKJYqWO6TuJkLqOLJ3DtyG7xEab6zut4zMyAi
shodA0WlG1nXLi09GVzqgzC/k2M/QzWiaLILrJkOjEg/5Fn2OC6EnhhhNByOkcZlo7RnbTjH9FI8
y8TB2AWam6dNs6FvC4OERE6uYxOsM5A5F9Gwucn73rwJsuKH6asbSZotW+mbKxXTERtXD99pANM4
LbyJfdcLLwAg7jSjjW4S2dhTQc9swggd/kdeAnFqXNTuW9NM1cupIoMXJjoC1WK8sg6CAI/DFDnQ
E2nobUWJ4TYJGhfwjkZrfwZBIcS+CJZipwnFMcrH8XzKICYEo+S8Tc8/Wql3RcY/a3+c9/Y4//ef
+e1svxcXz9n3Zv1X/X9ptUN487t13Ibdc7422+HP/KsDRP8LY1OyUAvElkaj5XbxswNEFv96c1Ne
2IlcQCgc/XsNa/pfUHWpvkJx/Kmg/tcK1pS/2A4wPacEjaoAEdSfNIAo/O/jRi9yKC7aIi4DnNCA
dldXdGprrdyGDTFVQidS8hCHzbOecVz7oXrLKXT0i9EOKsMWi+R5Wrhi9F448mJCo3A3KhqtPmTq
rk+DO4hAALXLjSzMR6GwwF7lgWfo301aPFoFm8iy9KJyvCqU7DC0xoOpTq7fZt6kJpuxNl7n3NwX
hXFhgegJh4sskjZ9V53TduyksXHdK5LTiCbKbRX2uHqjzVddftZZ480s18dcye/CwdwVQ0MHl1oe
+nI6BgY+GwlS+hb+S6U8TTSvsGNiS5UqX6qxvZfja2p12yLyn6uhuajrZhun/mGCFRGXDfQiwQ4M
ahaKeQm8YVONlpOwulrrm3Epd3gdxNoZvcI70b+Kwxui8Ju27A7ZJO4TPXOMHB1OFVxYVDlacPBm
XzxgGJD3QBAMR5+bY1YnLg5GdgDzpJtyd+gjr+h9KG3mzm9GT9dRJ3MKB2l2VcnWNg8Ok9Re521y
2c/+ocn1DQ4OL0ov3oVQqjQr2VcPUgZbJoZO5fhZwR5EG3GJyUNfeeZUXk8WcomozK7qeNokeRrb
ctpehOk2C2K3y/SADhz086GyKZLmppT9DdP3SQ5h0nTkUvrGpXFuX/YSWJEIPXFKRlC1bLa6OyN9
Spg1ZRc7RWTZqU99sNU6t4CoEpv6tKGmwKvHKs+XN5qVXic9MyDlnmQM1bmWDuamgEKgDMY3MC+e
kEX3Ck8xi3jUaqIzCbdd/Oir81E3433Vm7dNHTnQzJ2o7u5a3YQgEzpG17wUoUqjipFfEFq7jSWI
njVbrm+mUCqKQx9WV3WY7pU69iagYsb8SI3zQkNLQgknkaxLoy492ayv+0D1NL/1mlI7iHHoTDhX
ZJZ/FivPNeCWCrR70j2XTfI1HnMken12qCVhJyiL8grWXNXTKBPU26jQDmF8ow0TlLDIaVLhTFSC
C/RCx4JtnKMVK0t1M/ealzWwCWdDmPHiac/bVrvFHMkuZP8OLLyb1ziFxCNk+MiZE/SxY+Rq1XQ7
VceQXiuzC0geaBKUtNlr8V0D13+mFy/dCPmjmV1/NjJbEOLLULm3GvNeTadDZUBRy/vsJpS7+0YS
roborAp2dUbJscj0vRXlXtMVF1GSnnWVuYnT+jnUKoD+zRUly00zvYqp/k2LDGcsUZlGgn9RNT5w
u57CFCqyu9gQNkNV72lZoaop0+M+aXLuKEF9P9Zt6HS+srdIZZnTfYFFg2L0R6Vpfbg3hSNqqQtk
9ABI4rLRxms/yb0EqJxcW6Pd1NqXIqt25hDsYf3vyJmJgFq+yuVDY8Ls02NAJe1DpePXUlojfnTj
VhAf9Fk4a61LjmJ6xq6iWvgeZtOxUpTzQoZkE0ueoFB4jXdmGt5QsOVamykbQQlexG5+aqGkhHrw
PdRbopse1NKIlwxeFeear9/TWUDbM5RGlbCjzy3JxUw8d6fuW1T611UdYCnjv+Ip2jhNUHuFKhYQ
aoI7S6mfI1w8bKHSL9SifK3ifWnoZ6IgJDblBxzb292ULtCjTnuaO0gsbXOWKpiI9YqGsdjU7eQs
5PB2s7hIz6whT+E9Bbetn4Nv+6b4yV5OmnNRbXEqP2g1XhNJcm1VzY0xhJabG/2N2teOlhQbdSy8
GcMf7Lw2c1Le0vN2P3XpzZTPNNal234A5I2JU6JAnhyynUyNXGytXa14atY/q0KxiQmTwkpxDDm6
VjqKZwBcRHF6MPzwqBSpqxOc4brhjFhhjREe29FDu8CUdD0SXKlWvuV05tnJXMEtiqbAFqselq8P
mGl8zqWWDbg4dNVLHnyzehFLrX0Ia06b7vLhrk2ird9jEibQX1egWVDkM7oWD6JG0MWuJMvh9VAR
N2UVKJ8Y87iZDkMpryEV6bkja9MhpcPa1EDQfO3Z2bRJckK5tCdFsesQA5uq23aLVDxAgTw32MJp
W10jmz6KT3I8YT1SAlMwIF+1vmc09WFs5du6n7ttHLE8Zuul1KcfiaZcNAUHwyzmFHQGeWv48eSq
TGUj1GlNCXWwTbic0UQ2Nd25nOG5GRaPmZjb0iTvBnY2S6aWNtCOWDrVhL11AVYShyIcN24U6qRB
Fl0EMD2T2dwoPoUwY6yfFLP4IZTp98DIvsRD/t2HCzok1BrbpLoVpwa1YJh+leryUCPo6BXoXIS0
qZp4qCMMp0jSTRu2z0VQvVi0K7hYbOzUyKC6zTuGNLefB5LQWf6kjLifFvkZVvJuGwvbIeMHW+H9
YEjbUQ540coNzKRzv2x+dFULFTS7bvy7JAoyOwwzza78cvSQ7v6gTHIeTcQGVfjaNeiM0nqbhdNL
NjyVre5OGgrAQN6oDSpsP/Sq0YT7XsV3iW7ZhZQ/DLErVyhwddNlGzoU8eVsAMOM6tEWG+FZNWyr
bXZhivWS72+HPLkNJIPkT/Oaa5iOBFq1KUzh2BcB41CFBmlt4J7nFmV90IxgdoJ6hz9146h9+JyJ
qVdW0001lTQstptIl5+NVjrKav84y8mF0MNMTITiQUilM9GMzyZNPapZ5jYSzZsFYDh8TwFPKYaT
SS+KLvl2UWlngg+9VNMyt62KwG1aw3DyQN/p6ngIFExtS12V7clKt0Ol3UZRuDPz4kCl987qQVOJ
yq6Xs0vfqLkXZcYxyFCI1QVmtQL+dL75aLad6pnXrm7M3wPBPOT9NY6Ao2xs9Uk+TytS/hn1ocif
QI+lo9MLTQczL71bNnJjuJU7NVs4ohhd0ekah9/NoIHvhvvMYOzV4abw/YdolF3R72lBhWlSMY1j
taDuXcjnkiDboG+PsZw9CV15X/nKnZJ0X0MrUZ0onyPujgWHe3Svw86YmNLMeuJZ4ojeqWQVelXk
5NY93kJOlIDcSiNHtPZW9l038foyIXC33yUoaqp6nk/PRkLtZK45uVKqp/60zcT5skmpGJVg0UJw
UwLgWz+PH0Yt2ISmdpWW814I8Cu7r6bkXhtN+k3ls1qqNl3vM8uFrcVkysDvtbyMObmrdPmiy+J7
VaF9VpPPBLm9LjlIGsHf+Kl1nmfJITpMwa3Qbrsq2sFUvkGgfhTSxu2CKTgUg0bp4SoI2yc1xXnR
gu+lE0phPXcpKuFTsyhNzfBb2DbN3oK5auLDCANS8NphYwl05kZz8VLKVuxUsWHrNOzpHMNaBlzU
b7apArBCK7+yNIw6uSed8JI1OPMo5uAKsMYEdb6TyrnysFuSXYv+sOVncYqmogen8GBG471VVvd6
q483/dweQhgcqpLrjt+rsac0pZtLxK7z0pOqBpFddUKOhdeGNi0Aq2W1E0U8BQx6oEsDDzH9IuOD
7+URnmE2b42Zps1cDBo3VCJh1yj+o0pvt4qhJCJYzGXN4C7FuKo2jaPoFzddKjEJCrCsaQgYc/TS
GY1aHjltgDceIW4j66Wnq51dy03kdSlR9xi/+rn/AqHukOAvbkeNcBjSfj4b6c2Nzf5bnDgmNno2
IPXbLqVRsFFEujoxamwkaZtruFpI5NjLCBdbIWRDMzpPwg4P9u6QO2Xio/gPDfO+6ATBzZCtmUn3
vTJEp0fYOk7nQkl04qqhI1tngx9cT1pnmz1HkvKj4rjxATkWAxDQWSdxWRl7jT3H1gf5VZuAT2Lk
mOO+V3lGBd4hbKBpNl+sMDlrvxhdfjO18SHNtJuImFeuwzvDjI8IF21IgZvZeO1pGTb8e2jPh3QQ
fDqzgQPKMkfB3Ciur2KdhVnYQRXN8UsLo2+mslFOGI3KertNBvpN4d+arb6plP4L9lf4sCaxcKbw
nxDRge6JzgQNNVBVEpRKGodAtWuzHN+6vj0IJXZc4tw+w24lKJ8OOZ6VgcHFQss5owbomeZGDoUt
2RO7HTHPtL5ILSVAC0YA1n+jN1c655HZPiSAooVRINi/jcCQzkntCQaHWZigOs2C+1CcdzNc6Mm/
ESe001U3p9eyDsGa29sx8/svXVjc5oW8kczkKbkOwmJyCz+5Lvs+sGMpvlOt2bRhEscOr/DOqI2z
MFD1TSQzlxvXartDVecEKL6vHTTpBee2XdiCIhxHbR9PQJnhwsRt58mWflONS5gfOjqXXFmpfqig
pFNzF7Ifaa1xaHaRMaP5a+/TQN63+FuqMJFNnHUI8e66vvHqsdkOLSU7Jbk0x9buwZemce2lGPEx
XRux3YQW8qy51I5wA67TbN43EkjKUd+LkmCzBg3D4yxrgU1rRMOzIV2o9QPIQ8n6PmksADspfgx9
fFCq5Mxnws1y6CpBhgHXserPi6a1ZXZCGdyr0YSeqD3CXgAG2jhdlrGJh66mGM9L1NE3lj3poP8n
DM76uwotrv6SGuLBQPUTdsHt1MuOIGJ72k27UiI4SPuN0WtuGHgTlNMyDG9pp7YHqXZ6yAX/w96Z
LEeOJFv2X2qPEszDojYOwGcnnWMwuIGQDAYGw2CYDfj6Pv7yiXRm1usu6X1vQqKyJIQ+GA2qV6/e
k1rDY+J3Twnv4BYZaQsR+ebJ41CtlBbO8EoTvSmJgRb5L8sJdoknz61yHjKVnV2HwMe0NGBup86J
woCMzZYCzAARC5Sro/2stXHH/yt+kdAKvlXAURKfs3iycDFuhkl7SPWMvYr1IB1dUOsn0ViTqjLX
vzxn4NEwn6rWvVeW9V7J4H5W1dEb6ufKkaduNRfiu9ufRu+dySkNVxwsk2r0+8VaOQ0Vrp51aTlv
QoU15MBttk6ExOrRNCU737GupkgAcjkWgLnhHupxEnnrL1kuZ7f1ntGJnE2g5+95Xxz6fL6MgR73
pnoclV2eqmn4TH02752qJEYww1Hmlv6R9xLpqRsTabB1B4tQtYEUGoPKdrC/CixoYyYPpd09dy52
NGcFhtoxWVzaH5PUf7p5EbWDHRk34mwhiLSy9nmf08DCnAhYKnbXfVPaT66hDsN1qYKVfObhvhit
E7mQW0Fk/TANbxVqh6M4rwRZfBWWE5md9bO36j28QNgZeh5Vsn1sq4FSoruUGZdQroaHpibEQzXD
KQnykzPPmx7QIJTAK5HxDGBn7epREMAYJHvKScUbxJ7ndJGUPJpb7eyChirTLk5tWBs/y4/oA3bk
98kLgbo7qeZ9mhHFSuUVZsNxVS6Xrm+lp65qlk3r69cJmX6fSzc9jyV0TwKlyRm8tyDVqXLXFzXB
0VkbQcc46kFpUKKd+qb4NGfvaaHWMIWI+zLYrwaNf15WwLMcDeAqSe1+ddV31o1BkK/WnbeO+ynP
NAqbb2GIrY3VfSsqsZs96yXFx16Wd0yFN34v96yY8s/lu4E3QuaQ84p+5848sTKfXIsWpXv5lQK0
lY2/a/RzN3xoBObPJLESs4qn2n0tVp9zjBqW2WM42vYQ1pbxWQjtkPd9GvLs3+iTG3UZ2p1yvno1
dJGiP9uY1fhMDjWtqHlgy+nSsJtwISP/w6BnohgZun3dPUA83ThWnA32pScX2cheZbdERcFlZL8N
vRw2FX1ODg+gdW50z11DakKQbSn/YzfjTZZvMnmX+o9GEKUi8vpJCXPbAcRsAgUgkRzbDK8DGdlA
oLmtne1EFLqVdVGTFqiSlWFu7PGFYHoROyQJpw4NYOuM8eC0F6M0z07fPkyKqPXCxKica3kkaCd0
oznMiXiz+uC+S35oVDg049oLeRrBNiemukyS3+rQolhoY8INp5Ny2oj10TKzL18fv31ZUfsUEIHd
QkRJzr0l+xowYYHy4/mbRS4J+azrb4E1Uu+t8yiv3Mv7YblWfhpprRb5vobKSjuNukpMSyTmYdN5
7XXMXe7i5QP9NjZ4e4oTSTXrvRRL+lk2fXiLQa3YrfTTsCb83dPuhzGLxim7CMd/tovyrhJg/wr9
V5HT/PpUNecbFmEqfGMz6iwqOznyXAGKOW2HvaSx6ZrsCOiSJxxrqKuz3HfdD77ii4b6UE5YAfxg
u4jmRE0HLyBuC2tHHO42afzQdKn6IbQyJYod55JC7OFxdF3Xiy8myog2WjJqS9A83P9F1t2TWMC1
xjCVDpNEamiHG914Qq3xNiv3hp3q8TTLO1I3tq18VN6KBJmi8/EoFLm1KRE1mtzNN5Osz9CB0HDu
K00dzdL+Nmu8LkAUI8KYWXQV4sKyJtHw6mj1iL0y5V5vycyufPL7lfVNbE+2zJHy33yR4AZMcOaa
B48fKbIqnr0W7rj3NAyHuR8iYCQULn3cA/wWdzkOFxFn7qWlDxuEvHrFHGqS7rKCuN5be51asdUI
unciTZ6n8WWaMTzmVTwWAeVKPDXx0seL6A6BR1rvZlr31GBhM4OlGmVci32e1xu1JtGg5ihg1UYS
ezvDthxHKL7IaFrLjZMR6ly04bhme+VaYW328WxrW5WOO9zxBtOu2VkisjY30JU3lnwymnEHN7md
M8ZPu0mv425+JdNhyxNtZ+UuTVYdLooNLV2LdaKmmx0Hcu8k2inVcb8oWA96T9DOvFv0q9IfRn5s
lbyJQYYKMZeyPdIcne9OhU7wmTAFLGpi72f/XmIO8q9l2W+XHMup8znk1aF0ExWueQVal2jw3ny5
gSz6ur1Qna+yjuW07PSpCItg4e9JrFtwr4TYQeHg7PFrFKjYGAn9tn73dR9r+XNf+Pu09mJajKj2
cUJmL7rhPQWEtYD5sMfucbZ6fIvuFkX+WGXBvhRv7XhQ3g0EOmwXdOz8XDSf9nqnDS9kHl2Qusia
vuZ9uWuBrAzu+jwAjhh4Rs3QW3U/dGxuZrE3pzy09PJn7TdHU71X3eLujFScqH+8mLhciCX2panR
dNb6WXXOIxEJ11kTdwQcnZMZnEinqdgyBLHZLEIc0wIwimmRR9j2Pw0XlEALP1SNXEdyEV82YOhj
KhsN9gGHvU6fIQ6HLVJXRzFmLendLPokTsdUHvsFgUJjACQhDHtZ8rok48eUkZtfLcEG3HJ5rDrF
Gb01e0n1NbvEt2M3QzIkxBse/X6qCsqrYHHPtOmDXSYb2x22g692HWOPlanRujD2lSRAO+tjzaY0
CF07Vl/VjWsLe3ct3kn52lVJtZVcH+kwbOq136rppzZcfFCn0gcevVDpMSqxvL01/GgyvHLyGJAF
EKD0VBsDwMnihzw/q1lykV/c4dF/z503yohDRic09WqLPV3eMvHQFBhwaeluXVlLQVkqygc9rSAa
t5Eb/DC6JRTSiFM5RA5Tssnwtvq8HHLAMDr3Sp1Om9Qsz34dz8ynGOym4gauKJIiWokxCGuP9KOK
UOq409pLnvfDuYAsdHQ069V3+8dpnmkyOuN5FdmmRzs8rkDuT5TsczylzK8IXKOO5IgbRo+Y1xEf
SggMraOrObsykf6JJJJXT7kgxdFINgnEx203MTamvspASetGlLTGGAYDed4DSWOhm8oJkI2x7v3i
6tQ1+feq+WzGMfLzrjn3hYP0pyF1JTU4hE4sz83L6Hh1PKl8eaiE+Tyb9eekKJSXXnl7f8zc3UQU
Pzs+83XJb6UzYTObKq2OPqzcGx+ofMisvYKie9b4tSae0HtOiqa/JtaTn2gHp/Kcb2nllyIou5/e
XL5mtvPl21E29cZdIa2UTwwi0rg0z9a4FtdO8m0bJh9J4LQfKhP9XvOHc1CM1V0yJVCFCu630hxQ
btlk22jJA+FUXItmNcR5pr9XPXCJaZ780EfKP2YKJ3bbXYLS6aJ8gP0xuXBvrIaCeH1cugJDlkE7
buXTp6OD/SANLEpTUogHN+3OY/qdMgDd4db7mZDtjhqxbr3M/DH2a0yt30fdZDELlQOTOTwAtUmp
Z3U0uT7AkHYYCXnv52db75JQHILeq7d5wfAlw3Yzlnvy9PRje9u8r0b/UE3qx2LkR2MlSy3LA+Pc
p0dxES35Xi2UoXidvrDuAajsbTA5w6/Er0+w2onhqetdOgA3SgbqdZG95FhFIq9GI1U6FT1rcmVs
ztb92LEsOi8Ov8XdUxbI7oLPi5UNnaiLVeTg0NPd5AW/dEtSiJGvFgnR5ZHuTo8VKWjIlLW2cVf5
nnlLtjNbHraqn55XrfC2y3J7YruknbHhSWnkpQFYk5ZjWDxrA7UX9uq4bjAyurZx6nSA0cNIOK9N
lmAzKsraoTFuBPIiIiiwoxPPk2PB1z1UB2K5tZ1voxW2pnHLPUFNGpP+l7HyUGhnN4iLrtgqtgE3
3rxFdXSiykq+k4kXaPRNf7acS0U728tGhf2YdDuv5lNi7skt9rBy1iI/oT2eVxF5Sw2CW9RBWJQa
NuySfycRLrd1pm/8btGR5Rl2JOn3VFTDpRkN+O3Tz2XN1O9sPed5s2OxuzpVrppu4PlNWix5PBhV
D2W5m9l1TB/NbJkOst5Jvfc4eyWRXxVdzBJ0yFhzyAbYr/xWLHXaGPWc43ilbNb0rtrLoTjVzuDH
9tBjtrMpVbh66QQ/Ulwu4WwOlDu2bI+6CM7KXeTe5YMMc3gp1Adf2kqDXK3BtidjdvGMje9AZ5LZ
SGVu2S6ij4+KQnELPOGALv4ZtNV75ybnNBhOBPH39yDqH0lNRDOd1LnJNGCpRa7Cxh3iKkC0shgS
U8eTgbiADCNqsdwtc/XaWZ06CF1XgN2dMHPmB4P0tYupts67k4/85k/+ita7rlvS+vJ6RIlyb3ZC
P3le8SWc3VTbrTZ3hbew091V/ZNnyYpHJw8E4BT+dpTD1qqVv5NMrFWRG2hb5xyFMbQrDvyksrt8
CqzrYsDLQJZs45m/Apbygn2eziKe0ZWiJMmqUyuXsJzJTzJ7Yos6vANz4alYWPQiDXy1Q+8gZKUE
N/WIYxtd8PQEuV6F1trcUca7oansmafYE0GOW8uctN8YRpgK/1AyyV6nwOPCavuDXhl6SIaTCG+X
QFA2zUFPvkqX73kdx60b1OpA7uTGHdu7CeKHlhvyMCi3jrQCvolnVuGkB+wMTTk+KRTCjdXlRtwC
eRlzq4oCC+7CdItxPEg+2nsjAHgSDC9CWr+E32khCZAfbTEzgEnyZmvZ3yJAqBkXK5b2+NMtxxi9
TT/bz8voO0cfFJRJl33AIXXI7N7fpcQfxvNt0XTsXW2/ivnO4fIOi0k6W6vUvId0Wb2HIZl+LwGO
siHo0o3ZmjQchjzNRW1eZL0X+CND2QdD7BXYwfp5APM0Lct9AtecL1c8FnZS4C+oWMZ40w0TGtXY
mneqkmOMdurw3sduN1sNIZPWc5sGMhLS2Q+4i3k+9mnsF7PasoGEy4r+bA9HYtuNIymNtz9cV6jz
ZE2/pdu/JMpyt5Ou5fsKE+V2UU6kcy4eRbbc+TVZfIlRFftaVxo8qLyB7MPqTUcSpka4aSk9WOsN
Ol6pi/6k5wxk3Nom8TxYbuiUfiMNPA8BFrQNO6YW2BaFsDy1wJDcLqKxk2Gd+S8jtSoKAkwFmXl8
IJQZo8+dhjlu5clA2hN20rvFYH7JHkeobAd3w6S+feXdg4Y7F6phkNXVRax1Dji4tmrOvsrwr/iK
uVTuN6e5uh/zwTyIwmO7TTH8sQrTYTBkfDdmvmCOeJ+wkZwarfpQ+YEkNiCKZAJE9vSQpNNR6nV1
WMFn7LIU6RE6FHDy+kxmaXPr4HZgqA5LOeiU2Tn19AJxRnldPC4eoEPd7bel1D7WxqrvCuPDBRN/
FsLZclhOQWv68Q3J45YDE6QS2Ctv5UBeBp4Ul7bIHljScWQidom6GxGG7mHp3LuliYTl4dNw0pHM
8mzUN9XQenGLGhQbOfUveJLmEmTPIiPkNqmZVGfk2QORvNVANRlTYtU67Ce9sbMyC2ahYpJVJ4dW
I2ggCHhWWc3tEgTls1Qo337GP5mZj1VOaZ1VgcTlF1wuuT2kJ1FgidGHCRFX/dAlnkO9IF/RZbdW
WnQ0hNN4CGV6sXLPL6EhfTMunbwI8yEdDlh7yVM1C+9iy2A7D2m1X8ynSansKgTVCfdjdxzq06JN
tBYVyf43hUOBBVwmf3xi3e4s/JaTLsl6U+9ZlzsP+vwjyHRx8PtuDt1uvKtK54AZct6V+VLROo+4
Lh0CsFLNOVFlhq3XnJ0pGHa8b27a0Ub6H4PlNmMsotLhCxiMrjplAT7GQF/X0JkUnijN5SgMZZy1
IO008najpdUr/JOJG5X9OcPgtcGWYu88n7acIezL4tuXYuW3qJywDtWJ+azVCCDVXK5HqJk/uyqx
wnSidqnwdaCTy4M9NWiJpbaZShbRFuXGOGeCByPx21sF5sWQQIkeV7n9TqZM1AE5fpnb8Y6LXvB0
WztGMcbZ6vCXTLJFoy/mV29cfhpJ80H+7o8mz+37ulvuRxQH4Rf5y5DPb06VJVs1Moa2JJ914aJH
qSnxGZp7tO5SBBsVrD+kcq51h77h+ZjwnYzHe18XWy0zH0vd4ZIdpq0/Q4MxJFMjN8qa7NHIPbiZ
N9Meh9snOcB03DJMR4HpIeUPGADwuj3JeLkN+yofwpamKWrsvDtOhfE2IdkfnMTg3yRfqnZh0vXY
/8YfZWb8nrXQWEYvdJpSgt6rHtdFgPLLEZXUMtEv8Mhnol6GuXswR08/lSVkbh7uF9SCVHhviNwY
heBLbBKraS6zQTHj+NQJXaaitFlJci63I/0McpvxOBYCG0DOq5a4xEKBqHLKtGCNFqbSeJBq90Sx
n52E/uRmUt65dr9csva0tPRXfmoOsaYaEJYLf3At0POJD5JK21NLgvaLaxV3gZFwC5OOhNHJTO5n
Aym30+bqQ7hoynWmlVEyNfY2aEWy5zV6u6ZO0tACL7wrF0kIjQe5LxnNJCpTBkdB6WXnlBL4j7/9
7/9Gg6ROCgMKH9jZY6TNF9nvraU1dC7Fm4vXa5eTIiFmi1E7RIzj4KfmvJ2seYndXBkHAyeO1uOv
0if94vZ2Hep5Z+yZ2FdK2fFoG905cJaPuluTuMmd4oBDBnBadRn0onjUGUT3df2mrZOgEFYLhbSj
Dr3LNhug8xB3mIwwK4BF9F8CZfFVUF9X/dmexvlgZhBPVmI2JNSVTTL1JT5k42UtFpIwhPd+6/F3
do4FEv6itUv7lBcGVjxIp0vld9Ta47Rc2iQdNo21HmWrSGPy6oudDeqoG+05yPyHzlLB3UhCKJhU
Ggc7yOXRcBVUp2J8kC7Y2rxm7qkz1Z6z3N8NJssqSbKqM7Ed9ymjJs03LpOwtAuL3hDhKC2YiO26
2u4euqk9TBXT8bWptUiS97FL71cTTcNfMcTZtp9uZTUd1m6IXLPBrIH0upE3RmLas3nrNnaxa/2K
YYd1A5It43Qs7O7oloYZ+Q5vNvUSjNgrqrqWJ36smQR/0g4MW01otIaOZ+/ztd63fvkuiNjYZ0vn
7s1l73fzec0T+6SqImDO4pH6rO8Jiit2pXawnJZavNc/zPGXGZQauq0OR25tKbWz5EEQHbultM82
cs7SXZ3NDmNx+arB28IoiSW38RNjJygiNtPUtg8J2gTl5muivPnQZd2rIlFm30+SgVOvWqSX8d3v
qQbS7K7W+73e9t5rVer1BVs/MsyIOF2n+WOtHto6dbY+qYtnUwtwdza4ORfnkRQFLoXxo1oAE47I
XhWKGmJ2KbbpYlBhFuvFMbWtW+GcHEu25I113PQlNgQSKpNwTSTB4Pm3W2RRY9AXmwHD08Kir+ys
L4sEik075z/gKG9sS/vUevd1RvNru0RcFqF9BVBH10CKfQbNkcLcebKpd3SfVLphVEy3mKahyoRB
OxuMM7Xf7TAcmWL5hGj15AwO21IkHPKBTYCpxdxqLgVxRS4Z81y5LF/rcGaPTDrb0LNJ8Rgynq7p
PmgUSagr1tcsTT9Su90Cgzciu4MKkgtPRNQrz0Epz3rQ95sCOzI8NC7MXqMSlgOGYowo+TpP4fIm
qy5csVxNvXWg6i5Sq4tAWtqxjXjf1ziC7FxqYVP3H85kRslI2nhVY0CscWVuSNdv46a7jXfoVupE
3jIWymtne2vMx3jSWlttJ00/WLUx487wHopMPeLSZvELU7fE2rB09wpPrnX7Ytw19HrCQ0yPMRfP
3rZOwsLkBJX6fYfO3RfjdbEzNN21IYfDrN7okb96S/EYUvOPtIeOJ9fmV1bMHpNLWo+svjfyUb93
n5Ty4briKijgOUVu7bMkaQFC9ja0V8s2szvMYoYVIV3OWwo5tTMzOKSuwY5xK48i8bVtYtNHT+Zk
bJpp9LeZ6776CYv69lhFfragsJDgE9rQPRuUpXNnthhN1+5+rmb/KRiWo+h1tmuN5qMujHuvDBCu
Kl0/zIz9SBjgVQn7nKbqaqcBcy2jOHquONSi+8nXJLEgYnWSmUu0N4nJtTND9ayfakus1N5BH2MD
x1vTqTHsullDuMRRwU5xONeTy01xU8kQq/zOq8OszfywCeoBo9u+q2H9BpnXsq1i7szZZDPflDIk
vp6Zr9YcnRGDbtsx19BSSH6OKmBPZkRc0XxHVn6tc2dGETVee06gOToAI+2cp1VTL2iaKwTv8rsT
7bJJegdu5gip1tHVsSs+9YVw5jQT7xOvn+FEEeNOaMJAy+9TPJaN9uwHke/16NtTeWA/xdix62dy
gsVnsHRyL5MG3c+Xl4ZfTDzqZgijTEXZMcuZ/JftjAW64gUlg3tfz7yfmmE/0dM0QZh75igjzWkn
5/QxsO8WrKmPHiiFDT3SmTdHztLYZbEnp+YilvRVzCi2FMOh4Rdii+zCQViS9g5rFIa64jwVuned
V8Y6vdk6cTNUzHdbg1pZqkOt6XSJXutEYiDhbRXuE78UG+VrwSabPI5gjTdPC/QzwkoutADerLv3
1o5kuJHsno43c99rGLCXH0IVcqfVjnPK3SrbjgPy7zDbE5ZvYDy2uVwLwKpdKc4dE2HBw+oXKMFN
7/duuI5iz0BxqL37HCi5nrUvQ/PYQTeo3Z9So5xmvJYsWmhNP93uySgoj7hLNScNbwHQnkSPFnG6
fHTJh8GrXs3tDDTUp//Xgt9JibFKxV4wXQt/pbw9CiC5g5kzfrihYH8n3aNvyXBuvhXx/6Iad0Hy
3TDVy/gw/IBU4gDgZN8f+7SAVmyf3N5jbYG0cmMkxpsYbUiqD2PD87/0tj1vfEqYoDQ4RbfYC1yc
2eXyPDR2qLuXyrNiyI3RbJr3Nr6P/Kdpt7FDd4nLKE5S890zs7C9ubwFTZItX/oUT0eh3fmOfoWJ
/pq6jB0GK8dP6nwZC2riID41qzum/vTm4iJYUeOLKftVF+PRT67T0NynI5MopR9WzLyVaJ7cAH0V
sMXU7Stoz+WXzpoUk5DAfu2m0yQ9RhXWq/Rg1M9M18s6vQKy2gYZc3CiOWrcJy3RIwW2ZxzJFkMy
/0czpnsxJls8EAeoGGd9EdEigHa2fsiL1AC5jdqmByqRp28eRphe4JeZy6iztG3gf895e03LkaYL
hLpu7K28P6IDHNm5AZPNyBOG4NxcbksUNrOMHAgHvy8rT0hWG3AduVqML+GupxxVxUPdv9Xe56oP
sTniSe4Q/NfcTKCt1jgxkifRIQAPOnY2HzRAk1z7Uh5te9pmT6Wi6CfijSGlg2I4CYzc+X5cht1K
ZEmoF+774A8n7h7zOFfaXZ2xH5L4FBGjVt3MX3t1o6P0kN8r33hITOYXra5hnXD9X1Z5y2yxIxq+
LcWDziB6YJS5gnS3rPvBND7dlitjCawdJUvkWtNJdqyyFdVHgvFbG94cSihJ5WZmF9duLkoarK7c
ZibVtsR3UfE73blbZ+R/uvY7+HR8Y/3U4qYKF8bJ0ajXb7BdPuZ6uVqzHs63soRW2ezLT9hvR38p
z0Uf7CuDX6wJz2vuPkxUqGm37M0+U2GQY0DK7f2seT6DUm4cZoEn7EMjxfo6bzANsfaBJSBKwMjq
afAwtBI+wooLe7DmsHPmQ5/wlPbTo8K0PyzNPSrttsQF5lTLtU+ydx3KsO+NEYIHCwWOGaquu2R2
y0Gj3LttVubYSDqm06ZKD3KGG21rP7Sg/21UGEatPdZJ1E/Mkjd3S9fug9aOXRxYZt6fYBbHrqPh
W2XGIex933PHjNMQwhI5NZ12qKcaZgz9LasJWvNSuUf029Pgp0AB0kPt5BTDjGxHMVxzKuBq8l6t
mjo3SETUOc556Ow3sXwVdRK1ZXmAf4xUEgWJ8Zx080m3MeYu2k+hKkRB76Jx19ODvlkOKII8yYyd
nhVn7I5hVTZRvkyx0rQTqLOtC/nPWMgXc+pQFO7Rtqgip2G603k6hn69L2TzMSimBoNcbk9yI/T7
/O1Pm3zXP1ZZ/8wV+Xu2AttxLLcSd+YS+s0mrvu37JOmLMxF1vYaMZVS+7J4STM2btoEs1ajPQqR
/xxsvnyk3yDx2VobL5b0BMBbTrwOsPa/Xs7/38B8XuT3v/7x1Yz10C2PDMmav25Ee3zu/+cNzNeP
evwYxr/sUN/+xR/7l4an/5O0TDaRMZoy8LplkP2xf8kc658OEUykuru37WWDRem6QYL/1z80w/qn
7pkEFjisYZI857KT/d8rmBp7m4Q3gfAAOUPeJ9TO/5cdzL/lMbgOy9qsX1o6/Rfrmf+WxrJoJlJa
O6mXW3YyaLgotTdfCl7jsCMt5PKf0l/8v258/vfPuwXKs0PgAgD728YnPp4FUHNP3pvGqsUgzE/b
Uoexv1mCMUmYzXTQy+yQM0LULHE2pvm1mVPEGbn+Xvo+ZjR1rwX+a2dzDbTTvJtL8Spk+17S7W5Y
Q9tPuolJr3qzMn+Gfd702wqH9MY1VBEOLVUrATQfU2PspDtMyBszhKLutmGWf9eaNx9bnTQTzx9+
+QYbM9Kr7Z1ZCiiAJLmH2VS98ZvNWphOl4/7qaV9tp+SwP1a26JgF2B1QqfP9yu6dmgyg6SxYx1w
XYFXmak+hkxMmUCJPmCBkSmsn1X1drYZ/SbT+Lrg27ZwN9MDwZh10I5hQ2GiaRqKa1kfSM+ImB/F
CD1+uEhYS0MJ4VsJsNy+a1xnHBabxqO/cszgNTGyaDXUV2Y117KXf2xks06dfoNKK5e0qf9yPf01
peG/vkqOr2XcFvGhZ/w9eRcWGG0S89mXPDBZ+7RCRcnSeEvkBM6pZOjgGtPPoDywRvgffjTHHxH5
9oIOv/71jz9+MuEDnH3SBP4989f1ilYapTa9MJdu8Pf7xlW1/4EhY/41zev2Q7h9+SkkG9NX2Lf0
gz8nlbAlmrupn08vfe9iUnKShq5JEOOPmYq1HBNBdv5p9vp30xHSGCy/2RZ9SnUPtdH2HjCy/MYd
6ERFGfjQuShaNF9NbKPa9O7S/iws0Ki9xN7eLuxNupq6Cje7OIv9nx4jf80hub0RVjlRYH2gWFw2
t8vkz2+kSHMY2TJvX9TXHFtnTHlhCoeDBeXwP2MA/oePjQRbW7dci9vJNf8NFKpSTd4MKC+LMNIt
Gnc2b/QxY6yb2lmsldWhlXj7pzUeTZcPwE6i1C8YpJlIy1DujCZ9FGN70DK8nr6+nSb6YTWkD/R8
zSHRsq9BeRnO3fJtYlH5oZMWc8nZczd/usX/h+N9e7j+9YzxPij1LThN7o1n9NdPrWvkSkLD0rzY
xtGoy22b1vH//ScYzr+fY3IW8HARpYF4yEP+rz8jaPzKqOTQvlRMldnVdCHWKRiydr83+uI6pIkT
2Xi3vEU+mZgbwkB5dKnB8xSMTLS8ao41G9lIrd53Ylb42tYcwh2bfyUL45uVUixpg6uJKqVnw2Pa
Gw+NZnYH3A1vtV5jm1xdBjbJEXm+xwDRbdE7TlnX/jb5rHuZslw9p5EFanGz+PWnbY/uJRXcpunk
nEzmsPt8qQ2slE40JpI6fckf3Gp41ooSvzU4pMTsnV1SDEE8eAVpEdZt/btrL2tt6schGLFn+jmc
aRvBZrafuW2Xy2pWN3yUAwGyDBjZtbtmYjlp1R+VnL4IxWSezzpzxp5VOcknix3uKGdqFJqtemVE
/jLghQ5tnBNoNe53M69DBGGRxb6VzSTsSgcn7acN4/erZrtvoqd4HnMkza5wjgvDzY1BWFAorebT
8/IEhY+91sUutktDGaZJh4JrZixeDuVlTBxME4qiWrOa7lATTlB0J6xELwNKHJuiZv2oWfOdOWoP
i2zvAN79LJbyhzOm7R7/TmwkWhzcVkDKwV1ObuI7/4u0M9luW9m27BdhjAAQqLoEa9USVXYwLNtC
Xdf4+pzwbaREMcV897nrcwyCBCJ27L3WXH/LunsPZPjkOzaWgIzJ+PCHONynAb2tmU0ocOrquqqn
S4RP7EPKC4ev5JbMvm2ZN09h1P1WEr/iYKKby1Id05VQowujm3ADl8PB0wpBuBHtn7wWz7WfPqme
fGJflm6lBsbOLM27KsH20Rc0pKlXOAFFyd9YU4glM7E0eTCV/1Na/j+3kq9coX8rFHsI/DuKHbCU
x+8aAeS4GvDFPM6x0em+26aXCA620dWZF25+n47eaWoOcNBg4sncOAazGr2cWpymGcWOvUnv+42/
arbage129w+UbN6fueCJReTLBY9oV2GUQvMtuKC2qS5HaIkqIRHabQLPa1wSao5K69yiYp5Y7qkd
gbPT6xfIL4/waH2Yq07dmvHjlFriavJtRPwhHoCuaUx2y7TBm9DhmmjwCdh+u8u86AXaQ7Qq9Bgr
tQ8Up8now034buLU/ptH6Zs5aclqqvzwDeXN1ZgbtxVy5kVo2806nv21ne2z78c1vFSIydWl0Sfo
GjvesF5e+1n10qnNRSuTx7RODnkQ4A61liS3PojUbhkDUORkVR+vtd6wXH1QaEraHHN8p75DT4FM
ssfg2xV28wgq9SKhHbGONcN7I+AKicKI/EO0B73R7/NB/kq04LoZKWjz5pLnYKXqydPg8UjbJsWe
N+KLdyRLBGCbchFoAB/zxnLQPTNpFYkQ2yzU7kOfzl4oA5OeeyM3jiifRxo3WkwHP+ouswD/0uAs
mRa3NyZjH5y7gCMFGS51dmhLEAmSsNOF3kaXeY/fVBlsfNhmdKPSguiE9ZhYtC1FSWyUhu41Tdd9
HPa0SVEpdYW5qepmWveWPbqNrC9Z4fttBY56SQ/EwEqhgzDo0a+p0XCXafJO5qO2sGZkQDNZKz9V
HlIDKYATKfdCybeKj5KJ+Yu4VURbrWU0TrBFxtEtRUSdGmWHyahIIjPSteVXtB5S+RzA009tuS7m
mXNiADzKEoZs5hRNC8QLMH8iDtg6EaPI+GTzMtURvVCRFm5j29Oyoat8Gxj2e6TlH4ld0AthcynT
5D5KKvOunfJmN+poG6EnPZQIcjeRpz7REhtoDcbqImYIv1CoCtd4jvgxG2Gli9ZHvzMh+kGrmF5r
BeLLn1/Zr8C4f0sRCeeG4I9mfSdwJ5jRfbV1GKFH+WVke6sSp0zRW3j17wOsdq2jnrmiOr+QR6sS
qB2Oeg4I0Dnz5GsVkCetSPLeCh/HPZ60BWFDS7lDe0ewwVlc4/eKgyVWm5NRWWe/pzR1ve9HTAr9
xxn217+1j+ljeCVuMc6vhmsGhdv2Is/PrO4nzphfLqrPB4lPzL+UgWxfMpZ9/E/qXb6JN6QarAEX
wKll+HcmA+4oW32OZ+Pr5EDNaZvyjerq6/Uas8kiA9XLoRb+na+JbVKpy44Kp5Mv5vingUmSAglq
zsEGj7exf9elX0OdLU2Qw/Pff7pPxaiHuK1DHW1y/JxFrDf9vcOgOZ/9/MrgFn5xpTnhmUL129c7
X5azNDzeOfXOEvNv/umy09T3isileohBOSztPUDVtdx562ZFIB2Cr825p0iD1Pb1keWShoXSjdaG
Cn/tOAdETFiSa9vQDjl951LGH1goddf2aBmmFcaOAqQMjFdvhZLDY5w/7mHIuPRH6DjXwxMjj42t
YFl12r2SpQyFB3VdtLZbZVa2yBEoocdj4bNw4Ge+oORNOC73wd7rw62O5w9OQeFtzICDbteiLY0T
jFjABsZVI4HPJHl7m8DlUBQclnGzhIm24mjMQFiFWMJ+sTIU7SWKkxz9SpbnCMrLbZyD4GYERUMt
dUDF03RkMotYMYszGgKJfB2QwmShd6Fk8abWtcdiDKRrZm127VnJDrjmraOmWzsIrlIfiRlq5QdV
px2tT8ZTomfhomqJ/pYdCv1GPgSMb5h0M97Jhubat8JqgcPpV5lwLgwzOv5NnO3NmNKwaWx9PkwT
Lai6REjLTVhz4G9QIV4UAv9qa2TbAOPQFb1M6joN94daaBkMWApeQeNi0VrV74CGyC4qtNuhQopv
4W5xzMlyNQHXg+ByaCs1M6ukSNxMlWhiddlv4PTcTuTvLKam7LC1VG4NqMiQJdop4YXAM61qoSuI
aqlSQQ3p2MAQiP+OAqu+b8vsCRXYsKCM5sEwMFZXkqnC5Im/6YQ+kSnZFZqU65RNbaEhtloiSAAs
XXCcAIu+jMb0rZQt2JRGPcgE7Lzi0PSFk6EF5oPP2eLW9PULEtQiTio+hQSPhjLP34eW8bVXZfm2
sJTgj2dE3V4TdbORvZ0jslVtfJP5o5aZ91CANFftRf3ImpHu4phfJOp73Jhtd8kj/a6awbTCVeNg
t+2pE73+JfOhiY6ReR1J81dRZCUucoTHtsdgHejHr1a1D4hwrE01RL8k/Sx805gEmcdoFU390uyv
woEAm3jsLzngIqgKkwdctPnNOHhXTcKZzo9gwOPXwZTNM6y6rUQtVhYJBia9FtekpkMPDLzLTuaS
Ndvf6132YsCMcJWI/R4q6lUK/y8qzStDIpSttbm6m3jZijbs3AbVxVCEG5zoBTAxZ6f02MEErQ0n
iHgrDNoXpfkLFsVDWpBLb5IqTpvkZqiNVdYwxUgKfZfQhse789GlYqUqTb5AtICkXpaXWV3sSm8v
5HVAWrquBHdR2i1NE6FjYJaYVod0YGiTFjujxGrYOLVYxBrqGFLrGWXIYFqGCJfP7EQnly2wlBKG
nZT0rb6ulBIJMGTKjGWrtRZJR2GsOWuyeB7D5rmFIfJzKTF3cL9s7P9WSWsOapCGDVHm6HIOqbaU
Sbl2yC6bSyxGW0y7hL2SPLP012eDEk7sPuSd2nBYpDAI1TnaBlKVVa7qU+3QrUl43gbhZnzKJ7e9
TlDehg/6hX1br/1bL9iIdJ1XsMbW5zaG45bZf274/36Eo+NO3XPe1upCOwSJtYymZjXU1l9tiA51
nj+c+XLPXeuoPWdktB/jgd8S5eTa2w9/Wsz769jVSPLEXXuTgyBqF8ryXAf7+Eg33yOtVEFgsWUT
mnS0yccCTSuycfUgFCNmVcatR4Dk9szdnb4KcwFpGZAbZ4rq5z1dhUzod72p8mPq6+62vm5LkmeK
Fa6zA2DtRVmu6jPXPC4NuTF4qoZO2WQRzP2vWfWpjEgA04Uo/hid5ck26z+0VtvN8u2f7+y4vj6+
ytEj4nOqUyif1IM2sglVJDz79tqqQRTg3m7uJ5mdueCJ58REZq8JIll49Y9p4czNI0Xok3ooM7gm
mOMv+i6bJTTqVo2qMx2Gk9/hp4sd/Ww0RFUFJZx6qDNiZ9Dgb7JQXIrIvv/5Wzx5HQD6cxuDKPnj
kq+rgN9iz1cPo/aKEA+ha+BGSnXmqzuKX/tXSONvIvxUGs4MAj56x3AcRMiWoMfiTwNjOVrvJmd2
6C9Gtx9jByslbbByxG2bW95DM8ob6t91FMOwESksxdHILlgel6VEpYl2xgoGImv6fO/BVlsx8GjP
Zamc+mKog3VHSODRfJCv781gtnE+wdo9iL1Y4WcSK2zwS//NXGJbQIe3CC7Ipjpz4Dix8gIxFSqL
AcMQDo1fL+pbej5auT0doqpm1UkQd5ZF9NBDzELtF2ZLqy2oPqKrJo/PPHAnLo3nhhB4nQx1UrGO
VqNQdqNM8pHqaFPROQNTdjmHl9fnvtcT65HFkzbHU1DzfzvaRNWQ94me4BGtvGJvT7APKgtxiBG3
lwVYcLfNksDtHYiANfZGPD/GY+/j51cDCe+l5Tewu7//45eAgCVyLTn6CFMeb3gAwFpPAyVyiJVL
VblpHUq5M7+sdqJi4Br0JWmo2fToj7bwUE5GPmjxvA6Liph44zbZBa8oqbb+BpAMDHv7ijhu+nr+
FTqZad/gzCG9WiyjlRCLcxElJx5vCO+C/gR9AocY5K9P2sT2nyPpmw5F9RJgb81tnPXKmY3g1PmZ
qwCtJyPIMpzj1WWMbISAIp8Ovq1fB1nYLa28ml9pdBl9hWE6DjIdAQVno95KPmynOJcOeCR9+Lfy
WOSwsvEJydzq+AhvpbnhGwTMHeTduKoX4QpsFYbau/hycs31uDXmTtmZ5e5bI4a96ctFj1bvOODE
Y1b/Llrt2g0BjC+T6y1Sgq3O5tqc2JYoHyCn/6snsPYf/ZKqiGH1m+MhCNN/6qyH2hnmjrBCU9Aq
iZxTGc/4EcwFNVjXYkK93+nTKnC8awaPHzwK3prG5JOhFGcmn6ee+c8fbd7CPxUCVWWDkFKs8dCP
ONo6KCb9swaPp7NcfI0/v8Mnr6VSrNI1YZR83Kx2SDGyEVPOqr3hwrbkDSO9ywitTq96HxzHztXk
J65H899APIGexhLHmQxBrnYwUruR8gPTDnkqBywRtOSL5i1hRL/E46q5P9/iiV+a8Ckp+Y1plmjH
ige4T9VQZNp4wIEGA7JOM+wSSr02ChzTso3PPMWn7pAdwWDJIqFB1ee///TrKe2c5RfmI1wccRHV
WBFru2GRGK1lNsCUSoDr/XyDJ/YgxC28o4iUWCyNo/4lwSJl4wfKwB4EK2k9p0LMe1B7blk6sQd9
uc7895/uLIHqD6ef68C66ZY0jx/DVeoaqF0X82uavya0aXY/39upNYFvcn4yCTdmdn70dU7AA0JD
sYbDHAGJScYt/4abdGeutfdz1zq12dgqj6eYd3SaakeruzMiQG8KYzi0VMnLIADJFw2oeUtCN0Cy
gv0zg02hike6E5h+B4xoXvPhpSGeQdYFTvfR+5QmqKrhoZi6jLBkoW8f4oZwnhCKEwLoQ1iDeKry
aVh6Q3vdUOFfdK0SP6PXk5ufv7xTT76u2QIPPTTWb5OoWvNhjUWGOPDgrxiFPSWVOFgTTrvI9J9/
vtbJH4pqWNrIpfhz3Hy1OtGWUamJQ1aRSJD7hJ5mODNCWWMGtjq0zbACOIeuM1NO9CUDeFKW8Xjm
U5zYoIl7gUk+nzbmw9vXZ7TrOjXDxSsOo51zwo7MGxWb0gWgi8CmswJvugSQtmxpoIG0mtp1PXSq
GzEqwoynYzqwsxJDaFQEEDs9+795hbCuMABFsMNx6OgJ60M9qLPYmA71Sn+ZwxTDt9TtXwdXvpBi
v1SWU39m9Tu1k9ufLnmcvlVlae93EZecA39Ip5araftbAp0gIsonNFK8nwv80k8tFJ8veVS0Bbmw
c1hU06FL7PbW54HBrQIuzW+6Z1m0z9oQGIsM+dfaTvR1JWrl2ip8WKWF8rcVkXpR94Ppovp5paW/
h5J1lVdAdCoNH6fZ6beKXdaASk1YkbgCdem/ZTx6qDA1fZGb4jEqm8NImOoQQq4zupQeq55Za/xs
d/DOzx1wT98tlZ9mUkzI4yTySvN8qdTqdBjV7dg9D6gzfn6o//0LnwdUlCi8v7xT84hK+zagsoIW
zFs6DYe0iK1lG/e929at9ccfxhyrbLO1jLZdQTRWkJy08JBj/RGWTfxoR4yGA4sxZVbhQ/VrKIci
ci5LK4C/2vUCpEf7K5ftOuuzejcNQbFWxtBasDR1rp5pZxaJ46+KPAubyReKR0ZDbFlHD8ZUWT5S
lWg4lLjhCUxaBFh8fv6yvjX9jq9xVESmUR3m+ZAMB98wHycyYVBs7BQa/0Vd4ROjRVUOnJmffQeS
gtFcV9m5lPZ5S/r8c/37BJqN5Z/KWbX+Rdd/2icFYxvV7pT+4OnhDdAquHRiqWOytcdolXNYP3PH
xnxLxxdk8DQHe6qUVN8GmFrXyqjX+kNta1dNh7ZGx0GLhJvhec8BbYUs+b2oIV3pJhMXzYrtfTAV
+PcykW58jiF7D8c2mDMFJr89Q0E9pvZAGNYyzdcGfgUMaGJpaT65hN7UPwy2CpZCHYhHtJzrZMBo
Q1QudqfSu8aRRH8MWyd8ijK7qiqCFkzPt93QcWhF+1q06k121cJpfwst2EVtd9H25m+2jBuUThKW
HzSqolSsa3LmVKykfGVM+Dus1cmuTYenlt7LQiHBAAuCtnIMxWRulGY3Vqg+NSa6VDOGEq9O6TNV
NDjECj+ooaTLqOuBYEBmSzS48V4ZfTR1Pm4zHfoQ/ugXGbUMt63yptC1dOGj7nDtsvolKv+PYRBU
OHYPo1GYS8tJtb1j6O99AVfdqNIHbZomUo4bVirNMFa67rwQJf0kurF4yTMaRI5ZABcSyd9IV/aK
rr6aOv9H5dTvWoJiswO33szYNk+Bght3PKoKczU3REKxdobYXsIl/eir4jWdob+Npy+zYHzgQGKi
GDHfDOlh9VWUywlCuquazdUgaMBOdv+q91QmVVxc+rmo3akIiEDT6cw2KeCSOGhwpuWwhA1tL+OJ
zoLxJ3PEqxpiIUTmMSNh0nAtsuC5MdTrpG6rXdTUKcqqEXhl+OLxubI+Eiu7igbSiMZdk03XloIA
ylTGBguMBQo3DzAcySw1XNHVu85GWGuNkOVHRX7oXfP35zfiuAjgBXSQPyIgAMnAcjm/oJ9ewBDw
0myy6w5+a/pofQGHjIS+MSf98/OFTqxnFDu2Q7VBJIB23P2pGyyVfTN1By3Yd5hfBKkfP1/h3zn0
6N3mDnTWSoP4vG+SqZ4usFo7enNooBcTdNV7bp+aV4FHulapmwwvFaV7H+ef1Zq8cGUxhsL0B3IG
iw1pDgbSiYGZ58IP4x6sXjNi7B+HmzMfcz5jfP2YNOBY0i1yaYUk9vvrVz74g5PBgGz/VRn6mjLd
Ta+slUlQO2bNvXamLzQfgY8vJ0lEQ79OcftNYWA0Ru0x76kPiqlfpNLMCX7pbjrdJOyvUu66ngN8
gLH8v7jLebIzHxI069uDFVttm2u+XXMYgdh3WW/mgUdHXjPbyMY5m9esHSu8pWqIz9ebv4ZPD3Jd
saxo0qgPmW2+yyJ+jcqEXhsm+DRQIadD/bxSq75bFgQ5kYwSvjcqXWg/miGKVs7+avfNvjDVZmlF
huJ2gwwe8w4bGyCfX6EBQ+7MNyRPfGRVFXxDcHA1nb3u60cercAQ5ZhVByfq282gU2hUSYAWVsIH
KSOx0Okbr3Egv8jWitb4joelXTbQIYW3o1ysCAboR+j2wyMVTwm/cvgVOkp801jaujbA/yFVBElG
141UdNudgvYjx7656GPv3hrmSCHDfCJ36Qpy87gsStCaVmwWe04jnlt600fuDcgIAjAXQm2NxyIL
o21tyW7rx8Wj2UIISkyMAYSXfIxZkiGTDqtHZfDLRe6BoJOauanr5EP3soJEA++lnjAld4r60vb2
a1f2mPjqcaficl4YznCnj+OFgqJuNbV+SKUGLd33zG6ZzFLhIVWpxjyvACczuyGzynLbaOCLKJ4r
P9sFGmVs1Pi/6FjcenH8UGXGBZj4D4MHcVG28kNoMnbHEsKnGWlXllY8M/q/hp4AEsYWBxMls+fd
8H7meLv7Z6cYUBaE/U3iw4oqAwSz0oOHKKsB+llev+gdDgbheOnGjqoQcLk/uoNjlStZdC1o7kFd
9V7BPF43/8SF8hwGebggwUJneSXABmh0vEo1UPk1559FVAw3kc4eyL7mZqaXbcJ2xMHspPYuspGW
GZlz2TosFBCm+N4VfZH51GxhmcIKs+CSoi8CaF4h2Sj7aV1mEE/Uaf7AfOGDA5i99r2NH+P2b9nQ
9yDA7N+ixtitaZS9Z57u74UWM585kJEVzhDfOt66PhBEoLcFM0+U3wSKRmtzZ6ycTb7u363lz1c7
buvw8vMqIOGnta7Rhz0qliMUh6LgzyHaeXssgFtjo67+PyRpp26KxZugOYktyDjuaSN4qGF0JcW/
pVtzeQo35Egs5nTdeH12kHFio9A/Xc060qLFgdZjo08LltBu6byYMKwWiP3+XU7P4S6cE4V9OwDP
3+PnKx59j0WX1XELmJv2WP80n7oxyIIUhQ21JCbikDYupu/0zEnn1I/3+aLzl/5p5dYiO/UUPAzM
wfytvm0uZj1hsznXsvrWdTm+uaPlNmtDGwYPN2dfoX5fT9vZW2LtMY+d3Y3U72XV/EXyTCJdFET5
HpVVRgoyqq14UIjog5A5HeJ9xiZ0QHnWrQy3cgmhgmbmDq8/vwgYLr9v97AlYVQwb7XAaB91dYKg
CHxlqopDKHRlmejRW6t2htubxQMehpdoqOnO02haYkhDv6YFL6pIq0WQ5iBaQaNtU1MDaYAh3HXa
6Y7wmwddmaaVg1SLHh2wQGZMcO3g8lZavwPsskkGYyNw3MLjOCgWdoJqhNMfeta204YHU42VTdRU
vyUNHSww8jLurUet9a5HZfyblPS38xyaRmhx1ggepc8WoUXObTEidp664MPU4sfRmW6bTLvGEnI5
KNGLE3dPzSCvtdC6R/d746jjS++g5JWe9ycc87WlmDcyAptRePLKqyId9HuWrYPOu5PSvO9b7bIP
RtTUjnzx4m4L9oB8igoEsSjQRllP+FdfcVPdFyppR23zYZrjU1E2+MMhOcrMjlZWnMGbbYGKkrf9
QeQPURYUtjliTr1XHzD7XbVTfT2OvtvXI8Pl5NfY4x8sjIuuxj6jD+/wY38PZriF9AgENI02DvB5
d9K0P3ZB5oDdD8oWwqW6yHHTkhqnEwdQ6Ld5ANkSrn+G9aTG6tVRJkAYvPVqMIk9hE1r/tR2jYhA
ZPoj3tw/lReQ3jQo8AWKD6v2iW2rlJuEgGR+xtpcJSr8T9Vin1Xyi6DBsBGBlRs1ioSxkRuaJpTP
KvBfn9HyakzN14yMSNep+7tq0LZe6BG+kXZvGn+1iiU0VTsxHqPBuOcTPukd/zC1Z+figL/KpLwT
XcktRON74xTKMsfViIyOcCICPdJ1lfozF7mtHzprJnXWCDITj/wjBBhgOBXrSR0cAOKDWrpNRSgZ
+x2xLq0CuwdDpJ1nHK91L1/QNU1WkRpkj3x0aIxsqK5nAnfCLxfsUif2lkVlObjOkQeGTfoXkBU5
a+TMrYhqRPKbFYRQqESPSK2K1/CAoMuVNrEw5nDhZJCDiMuo9nLQujPD8hOvMSkzLCDUSNYcB/51
USRTM4gQDZYH2UD1N8T0SzrpJnTsTQQu59xm/f1wxmaGygypEBKKb/tnp9q9bWH+OEye3OYV0nc1
uwzFRgOjWrX5QylJYyLACWnmvV6XoAvi+AY2w5Nu1Pc/r2Anb/zTRznaDQg56yF+NiW5VvFF2CbP
o+AETEsan5g8IxU4sfN8ue2jL3kairELrao8FONz0gMamAC/x9kSuTCm1G1fyTWj9vXPN6ieu8P5
x/i035WZUqphVpaHOC9uSzKwRqX9ZbTxzpBvvqThn8f9QJqXdj1Frds3JKsJPVnJJnsrpPoWqtYT
GbqXP3+qcx/qaNvodMAgtuBDOURv+gWmYxDl5ibVz5x+Tz5pnNRsTUAK+LYxhm1ITBgE5QM5v9tR
ISRoMu5+vpVvUiA2emKCUdaQBm5TFR7dS9PlAihOXDI56Ff4VaddP9ODFv4dJ4al+qTv20O+HLfe
db7EnRktZLMwdj9/iFOP1ufPMH/fn37koqMsyNWoPGBm5DRi7jzbzhfwsvaBI9aSzCdXtO2dFOWv
ny/8vaPKzXMwRI6nM806LlEDVUHeI8ziUAnnqYC0FFvRu6oZtJc6i001dH++3olK5/P1jotU4iZs
mmkOJXGNAI+i44+omp0D0uTcIjW/+UeNDBNCCC2TuZ1A//brVxo5HWGD83ujA1munH5r1OLKaCLa
rIxqWoKUQG6PSGPzRrnMQAd7YXDmnPFtvMCjxapsQwQwUOXax4+WSfxulylecYgnkoK6qsNvr18a
vrjpbMEyFZIKh7u8yKw7a+x3vVJdt2r7kUzwJUn2bH2kXVV/PdKaZbrW76Qfrwuz3YV1vhhHBc6+
vAmgbCZj9vTz73TiuWA0jJGGUhtN1LGeuC8qDSKYXRwSkjnF/HaLZDM4xSWfkVzQM6OFE0/Fl6sd
reJEr6pJGvJUjIqzCtRnlrV1Lv78fEsn1iyGPCb+bcgQ+rfTWI4aGjNcw6NXwGwcU9qXqE8Y+BCv
8L+60vFDXhKomRslh9k5OatO/ji431q67KWRnLkSTdfvj7lFu47xD7ZIRD5HRweZmYiWoyY/CBBd
i76eOOkZ2pvvjReaSIGYl/FVPY4PwQCSR+3e6lj91Q/k8hGJ+KuxnMdkaGNCuen2p+nDBKZ8IXKy
N4koSBdpmN+NefWStTrvi1eaS00FZ9Glg0qDJb8FRXOJWDm8MdIuWuG8/WVSH0FPZfbY5TVweImj
WJ/ZYhHLWESegKJgWJnffWmEv/+56bwUioQaYsnujPZWi4K7dKTB3Ngfmt8/pCTLLdSmTy6SmlCA
whJENLTNr2ksL3S7Cjb8y5YrAvO9JD0ASDEwynbo7snikZdZUdao8mOH4WZJBQiv2XUMQlKlonx4
MBsXpmPfcHxfJCqB2PR7d01cmfuuI+LCKaN2CSqBpLKQOadXMlgpMWDwLgMvGqf3wEt3gWduAyO7
qfoB67hmk5NhQRxVk+KlV6DRlQKihlnIi8COtl5PZg3QQVqpKfRgIWZuB5AwUWLekXXvXeZS+UVU
VEUyXamAvXZcgapm3ebkROU+vhKckYJxrO/N0TTAFr0BrV4hiSPJ+7+m4ePRtJpVk6Cabbromv8y
XLSqfu1p7X1ZI5SAQ/VuRVAh9cB7zWK9gRlcwdlAX7zudckYuJZ/m866KxOhuyDj6q0WG+kqTp1H
z5yYqcfqcwjhjigaPrquK/Yu8YubsQ3SXdflretp6oEQB2CtsCdA9etvfW2Bnx2TW2MgtLYbS2dl
OEBGqiS6IZN0zkKw/CW5VGQ1ISBZlHlPbsMYkeAQF7G2pSkNByuEix7rq9QI4HCHIrnIerVZSE1/
tbqSiU/EdG4iNnbRlTDuZBsRljRZ12FUEO8ZVveTSWJe0Wu2WxucWbs63ppJTIxhces3dIHS/FmS
F7bQquo5a6ZX02QQYKPhQn3SEYcZ/B7S9jGXOc7QHgN5WfbMw0rL3kZNgnG1KCDPl6SP6oMHxsng
zDTx+DkhOZnTHH2WZA4Eu+maoPol6MoHpIArWUUM1GPNtbpmcAcP6mFkFDeWAlCvoyGoKMrCExEZ
32bp6rIbrvuaIx8StjgoPdeh/Bw0+TAGmEcrBTpwaUjg5LLZVLn9m8RT0KTBktGQipO1ug5i+1oa
gdwJMi8Wjs67lcp0uu16A4ZrIveMtLcD4Ry7EvoxaOxhWLQoNuhHd2t+778Tjcy0Bv1mJ/FIcjyQ
6SETv1Nj1hh0bwNVFgPEOPHWtYTvWyjNrSNTbdHkjbGuAoKvesOur3Iz891hEreOLldGgC+JyAq6
l6V3EdMpISESXxi9B2g0cSh3qeX9cfrEJ+GPr6ErYkmYJPtlTZBp7w+XTa2AX66tNw7shEz4K508
bPb2V6MC8RvHaU2G4kC2VjgFxioZxt0wKM5V7CkS5fb4GirjjpSJO0XwTpEdCJ13GI2t06ftwplq
bQNxQdlYkb/FQEsiBVjHLOxvIdyv6Nj/tTihIoS+EJ1BROo8Hkz0SmVbr6MXEysx0XLQRpOxvyPN
BCk1uTvEVD15mN0XKS3VbdWQFZALlBhzAthzCK1ZQDGcBmevtgivseRN8FV0fR1DGfFH1itdvmVO
9mhw93k9AdPTCMudWFAyRc9IBsu1D1+302UsS3VJ++eiMJxX0GPYFKc5eSHs7toIs5NOW3ojzfYm
w87/K0eT7GaMo5a0wq1l4indCllPdycr9W8akOojw/6Bk86uS+ZwSNKb3FHrmWQ7I8nrKontYeK/
smZxpMZnvyhUH75qjBlPdYDkEZjkaol6aWMWA9aaPXetM0cRQNUnFoaXuKJpWDg8TaRYPnhKcV1a
NFGUlIupdbHPdZI2wDTsyyE56BXWkaINWO9mAwT4vFu9Ht9FLf8IFZTySDzZUrIjLmL6a8us9B+d
acYve50KPBFKOJ+Q0BoST1jn6Ug4Ei1qGprvRMyRyWh4K88xMAWICXZtCaJUq2x9BVs/WOBXJBE+
rvbJhBjastoXcq5zngxS+JSqfHMGU13PyYOSAKhlBnHwNoqq28Y0Nr4BRT6ubwjeaBZxk2uMjpto
lbYVo2nNevZUbetPcDnU/Grs65c69Ho3Mklj+LlK0U4crr6UDkczsJ4XVgR6TeYPmQSFN4cBMKWP
qSfhtV8UjXUVJeFdG6YPsDJIzvrXx9uoJU8BraP1VCKKgX4z5JsUru2o/matduOQ6KmIJoSlyxsG
+GcKnhMiFM4PzIVtxNOI148dCWWbMn6AbUnPWfmtExv4Ll8dN8ST2sEsdHnszpwPT3W5LbBkBq4o
7MjSOa6wYtaMzqBuBIi5iiLUO1C4EyLM1AREFpFojc5qC0iA5wRgarAYyEKhS+YyXN38/JN9M0Rz
oLAMg6aLgXhdpe/x9VAD3yFQm8anUO7DFdBLV6UWqTRrVykeXIkCCDwRBzhySQLRFkW2zyRRWRD9
/ovPAf6DbrWDNYT59NfPEWgKuOR+yg/VCMeH/cQsAT3m1cobgIsTSRCSQN2PgIsJEg69chvFEXWl
euZpOFHSI6XHtmZydOX8rH/9GBCoyV2FlMlpMt9EJdmM7VNYT7uxPnM+P3FAQSvrGHQIbDFTjb5e
KPNU4iBEnh7yrrnMdFIIabP0dFrPfK/fDApYN4WQSBKYTgHnkkd3BEa773M2B3YJjMN6rUL0JXio
FftQy9YqjMtF5afvdYcTJyGaYBHmOiMCJa3YBpKPFFTnoin7eyslJsmabHuLyIefQMFPPqYNQmLr
9wBpfJ15k3ytw+i3TCNqDRPzchdl9qYLBt0dG+fWCI3CVWKKB0fda117k0JkdS1SOwgys+Clw0Zb
h33N1iO7TaZM1yQVEHEowkfida58OW1DRWM8HRkP8Qg9nx1lN3FIRqgCTSO15JvWp/5SGJwozbjp
FsYAyWigSF4MFQH0tmimB0OL012hkHjQmCSmR0oD+AmFBtFvrf8bUy4Zkh799Zt5YjoFvuPmaX+v
TyLZqU2EKlb2N3T9jcX/Ie3MliM3smz7K2V6R13Mw7VWPQRi5ExGcHyBMUkm5nl0fP1dyK4ukRFx
GZL6pcokKtMJwOFwP2fvtUWbDaiaAI+nxkXfqPRUinEZKvQsAuti0IdHRfGu9K6sFoA6CYBywGFq
UcenNh2NpRrKH7QNH0xnxNPtk52naWhGUPswP1+CQr4bODWtmiQAB9t715bmnTvmRaRelBT5AXR3
oF8NSRBwW79g5Arh6A+3yLueUz3+cWIWHR7eTRlo3bQ+qAr0w70VK0GlQ7m9SKgmgfWbWW/FDo2O
G192nA1n4LsVY6adkS60Ipl+9/3gh/oRxqaXpSIPkim87I2dY5Ougj7glVT0meP/8DUy/ahcEYtW
2ne+1y+/H+/oG/N5wL2vWGZLKskXfrKLh2vR/XDM5qz0J3Z/49IsB4LAXs0f8eyKxfcjH64J05VS
NcRdqk9Gwq9rQueRig7QOt75CMfwDjB/ASdX9YlhjuiUvo4zLYKfaoOC3JES1FqMtNOcmSSE1vqz
HN94hgGvnK5PF9PFCd5hcItFGjArYVoJFXhXWjrn6EVmyQCmT65PFLeOTrJPl7/3oEnGLDWn5fKd
6nbq+xgy+bndK2Q3+nHViZtw7F5bKlZNuKL07ve1LyAHvbHmdLTDogy+S8zTIocw0Z1afw81NiYN
DWg10LrwWO5/Xw1Ui4mtGfFO6bNFM4qN1ia0pQZXQjRDwj0KDhE9ykl3ojZ15MPOwKal6AANp7Gn
vdqnhzwWI9kIuRLvDHjts4K0m4KdRhmJVcopuBq6xyiNwa0EG1MpN3GIR0/tHhO5OFGJO/b6Wojo
LZlqpXPQ2ukFtBXiO+gyWEoxkwqZjDaiyFDuE1DdJcFLq6ur79+jIxss1GaQiQClUZs72GCxs047
ndbzTiF6lGTdFfnlc8WX537ZvYxa/AytHchUfzE03gXwytfRyW790UCy056YZ0e6/vwunOyniq2G
qn2aiJ+eg6l0BOQofbTzvHzjGx11kiG97Pt+kVcGp7/8DWUqZ5kAqLM2s9rnv34v+Pqbtomcm+7h
ft3VS/tGskhH2gWbbi4W2dwne3WGP9AlTcId7pP7U56CwwKi+WVE9esVJ77cIAPsYjbUzYYQ3U2z
CNZ/QgxjH5lauspCadu4TmVATV8HynxNIe2Ud8sQ/tZOh1uriu/gXl/1hbVxYPUSvZcgldVf7dBD
3og1mAp5uTJbggYb5yxBsGXU0GRL9XzQwpchLsiL9rw32Gxu0BdnpkFeI3IxKvtgiVIrXUZtHaBM
z9cZcT+m3v4kJf4nKdY+mG5w7ep4gdZ8k0olmV/adUPeJQUfzTjXiC5dCLO6LdX8mbRqWAv2FHJr
bTu5Xukdi0/JjjNTjMe0s1dBAyuoU+PrvOh+EqdwWY3JurPCl5LK3AwzTQBaBV5RKpHCUZFpRYWk
CpdwULa14FynZ9laHWv+9RDewSscZ/YgUaixgpsBRdmMXJ7rXm8nflD2Y1A5TIO4K2Z9VP10Msdz
G/C77Pp0tsEQRcceho8H9LBMy52kprdF1EJ8b28dNX3shvRu0ODfgfFZp3FwFVf1exbbL7qUPpch
zO0uz+1bO0m3EH+MOYFsycIvyccbBcWinkpHHiK5KM3sndb4jm5OuTYSI6fgG1zpgfNSKfV2ULqf
TlBgj38aQuO1MmPDzXNUyUTNkY881vIyddKlUcLmIpRiFFr1pKvQf81+ZNdgh+cyMR9tS75oMCaG
W1Q2aU+SOI9Deii9o4rzHDfC0pNsiicxSZSSE7xlU+xMhStlFqbplSxRqUYygKPNVp7CPqwo9UQ6
qDk7InwX8UehJz/jSNpyshUuh5h2JvzoqsuUl3EkJI5MOG5xeikCzC/gR6+oR73VTbwhIOFSayw0
eI4SbdjRvuKAt5dyBA9WBBCYDO9et6u1rvX0Yvv8p6qFxCM3JetGNSxDazzPFU7Mvqo9qSa1rM6Q
CJKXjOvA8a8iwU6zN68r1XnLCApcEj2pknKovQ+J7pz44B17+TX0aVj8JzzGvqEiEfAl/Cb84+X/
k0q46Xz0tRk3OXiwd+OkoBW3P05Yw13K0FQj75v8jVhk1s6iXyqL/PqUmfLYJbFwcjSdGJEHsu42
5RQfSkHECjrptnBALOtNc5IUNn2Q966Ir6SKEl5HC6/uuycTuWZWZ46zxfw7MytqiafcT0dUYZYM
zgdRNGLsw4dTyehxcfsEu2Y5LtVFuaoeqfJOgGN9OYnCwnl0CYLoxBfo8P5ZqgUHBgwaOyAe2ddl
mnTVrCkaz9lW6mCg7EIKlYh6qdZEPmHQ3+pJyZbSC69IKgLbJBfXkQ8QzhpIw61JPU/lgiOQzs4l
CTNtTWjSrivBSWbTK3Hidz3croEENjHRkx6lWwdliMEoamE0pbUNvO5ZKMVS4U0e4NZoHNHJGsMk
ORUc6+YsG3anxj7ck1KF+e8yDAiFgzmdxhqUtsQztroaRXOe30OsoTfKkryAsOtfK2TZEXRwntXD
mnjM5EqK9O4qHPWarsbowAi1iFWqODikg29Qd6sm2GQyi2oWUWtqbXjZVc/Od+473lr05kPeE/dU
qPJ5FgJ6S8YetFV6jnThziZ4B9G6Q29W8jdTYmQTkcmR69qLoxFEWBaLQu1UcOKqS0p5OZdZcl1s
KdKUCklAsqala4fsTGpHVDcRrr2TMT3OFZS687oS6Hpk7yVMaUN1qrgbYorKkmdeFVZxlk4didr2
P3SIzXQvfGURyQUpz5H9qnDEJ/qLYj72tNrFVqLNRtN6wGJzD4zh2mFPP48y8tLk0n7ySA+vJTY7
7ANhVa58b+p7G53p+mFJDL2a3A+J/6LY6ZUGJNioIZJboXlhEslNKDxBrlX03PaQPAkpuZqwJXpR
PKaOvGoiB1CoTAZIZO6yPn+1hHaDtxAZOGHCFMMV6uaEbgq5oTOZAW49MVsOlwvMFAbtdAeXHufy
vdNSHRV0IYhM3Flb89ZbER2cbcoPZ6Gt+rk8J3qoJcPrxMb6sDpmTYJqsg+m8iXd4a9vclqRqayq
YbQb6Dm6thGslcHcoCNoKEj3/qmF49glUiTjy4Uv3iQV4utwVTuIsKuHcNePYukbEdt1Y67p8q6z
IbN5ZTFT+n6dthk+Jud2UPyNhpKUJsmN354qDGrTrvXr8mwT9EhXHGWLxvza22yyJqQ1XkkfNIFE
5cpfWHl+ZSpDc0d6Urmx/LpaBv14V9Ryd+6bFoYTySOLMdCydVPpKkazMlsNnHbmgWTWz33SNa+G
TSgPV0M1qTHI8i3C6GwgzNxttCK9ssYyXxDF3T4NHX3eWM3aK5rs5WVLoNy681L5qVBq48koA8SF
38+vw0c9XS5bU4qyyqG2QZKaQi2TgFBda9iwHJEhM3RvVp4Ni44X+sRsPlz5GM1UmD1UPzBF7k1m
ZbDI+5a5uSo9ZsLV1fUQqMiVSCH6/rKOFHe+jjSdKT4dx6heCy7Y9nfepX1mPNqbcIPI7tGfn8Ky
HL8kA0MmIko4BdPPPw2UkuRK8pPk7yRWPbUjF6rZydmJ79WpQfYqORrb+wF4u78rBzHPaYCbiURY
5l8vzk837Y9r2Xs8GXnbSi/8YEe2HE3XGzCtLmFiV81DAVz9T8DxjjRlvo6495hULxq0tGBCTEw3
y57FHL/cZibY4EnxghCnvzMBUS2i+pu06/tFRqUbrELQWtw16k2fX1R57nYECpyYfIcLGjs8zWKL
x1byEEUmOVGgjn3m75RRCxEhNNxKK9mNIMfnBn09mvhd5Tb28BBK2XjWiZCjZ6z75zYNKqw9aTDX
y+qUqOzYq27h0CPBg5M0n5KvM9XX+nywksjf5WZITgzRbrPYa3zXaIdNp5zEjk0L5f5CCvVBno7t
lnWAKzL9vIucypK2vUtq6wVfKRi8kFgvyOF25fPyhMZWOdx+Tg2WP8abFvZPL6LRt62doePedsvx
CdtTBut3Hi7ooa7buXOGXrtZiOW4kC+qM7E+NfwvcOV3l7v33aiykJTp2pa2EW8qKWAOpzONrr7e
0FzUfJBBSh5ZSCS6x6rybvK2hb9m43WwW4Llxk77aKyKgDzR66QJBjckxCIY9R1tqRKOsFaZcD41
Bjzeom7zZlYqqdhETUwisX2Ft33ee1xbVaZzJ4eWm5hV9eTnoXRqbh+dRZ9u8zT3P91mQfZtQCWO
2/xGEqPrnI9rpHBSNu/c7IGI6yt+AWlG5kN+Ykk/NfDeQit1jdJgrWE+QXbDPkzTnCNEqml//YuI
9AJVL0cDNkD7hTThyFlYFZ609dP4tW7rh9CQU2zhwbqT6t33K8W0oO5NGsaCoMO2Bwnt/unWrIO0
TDjEb/s8QkunE/SUlztbNHACU7HNB+fEW3LkQ6KwjZQRMzq2Zu+X0hrhdHFnDdI2IGabQBKybd3A
e/j+qo7UZe1J4g95G1OBAYjv6xxp87FNIgfefu+mr9oSgVs0T/mSNAu0ybT97tFsnVjYj31JIATh
4mc8uvsHq1vWG5hXfWlrXKuuTodtho1hkmG7WPhJBz3x5I7MRoXix1TUm/5nH6pYGzV5IuOU5RgW
V0qGEpIMXmIxZelC0Hw98dZNL9X+PPk82vTbfHrpsFhCzpAUb6slARRX8RQqf5Xhqk9kDAiRiqPb
01Pbe2Z+rfu1WmoeAIPhQi+sZR6bp57R0ZuGDo+QKg3Tmr13rhDhKOm9KrytuK1/ElR+xrkJ8JJF
VROzYXAu1s4FCtTrU1/9o7fvj3H3eTse3Iqe2+ttlU7fmWR8q1jNTiwbx94sVOP/c237TNVUaF7q
jKO3pZ/tDbeieZLt27/xXn0eY+8TZ/WjEfsZ04DW5BTP7fJRnUfGyjFBKNManzKyiaU/+W5Nz/5g
+n26tr25IaMlVD2P5zZlxEweWzYps+x8dIvZsCpWpzwNp27l9Dg/zfaumM4pNcNJFMF9FLBaNle8
u+9v5pG5iMBetanz0bFC//x1kDppnYHSqrfFhrTU2vNRKzjTe+5A6snfGcmcoJwT8Xq/3Tv6ZZ61
FSMNWYaaEB38zKr4mOuBfKYEp0AbR4p/Ni10PNgUTmUStPa2eYWIWLbIE9t6l8GFuZIX9Qw/r0Qj
EiScf6Ms4iXxVyfgD0c2X6z2lE0hfbHh269SKGgnNEt0vNll8NQP+QeiSJ+mi3mtjVK0IALuow3o
eYS4GL+/u0cmCxQ6jpLkPkK62F+Iy1D3LaMJva1lvA3qfaI96ycN0kfHAPdEg29qtO5joMPc70Ed
ULIdqPS7gzqbWBrkCEZuTH9Nhvm7GMvZ6bMlwKDDN08FkAyxaGrtArT6OktTs7DHkdL41mG2LvAm
sq+N85+gIqy55DiPYIx0F5WL4tZNGyzLOhnOy0zZJIAYZhPZCQZQm9EwijvXiCFnJoo/N0SMRlm5
i0aDOlcUr+zO7BcQGaslba5yUZBWdzmkKl/vPg0WsSPOZVO6r6DqouJsFkSs30V19rNrNc8VWfDC
9/im9pNzU+ufbKG/F3hEB7LmBZwFEZXnCQmsRogAvhZgyPPgoWvUixT1Tirshe6R+aNl9bUeUuOD
zFPSMzPPazE8OWOpuqGMCKwmolpKbnstdNku6S7zUINNMAxntlRIl5rAFCMPyksjDxe+Z/0kbzrY
GMDu4Eqq8XzU/Uur6rp5mVFE9ftOfaZb4/9IWWdWiG3ploK/eC2iGsx/oL+KxKYWk6FZLyEDkqhj
3Nt5D41JHV4bIxCzqsaCLDvFTG0AaUSD9E7Nm6jtBNWnoedrPzfwmGbBpgn7hVmhaswwzKxyvesI
taylRecHb3Il34eRflN4+JhT37rIGgl2SWLD5yjMszqLfmV+1jEgmdrnM5k61HRHuTwblIJs695a
eUnBAd2EPSQUFktpVN+dsgzOWvI4LlXCnDZ54NDJMNT0hkzGl6osz6SGUwerHpB2LaNtV5fPjYPo
KxJEi7fGMLpKCDVJJbd7yv6Ol2Nlv44NyRyKHcdzVRckxil1sMjypN/A9NFWrTy882sS/eBc1kHe
3CZdeIXS53moEpRmwqaSlp4pcrBqrALbQttQ+OVs8yzycl51ybbLwx3iZXJR8CG60JPFDCnt3Kmq
H8OAiLWH0GSL+3gc/WVVjncaTqdZMNCoq0vlDZk/jqxBvR7NgSy+6FmpiMsrTZ5Bmg/FuoeauzRz
spJsrbKR+efpIqm56UmLt9kQ4sJCLEE4FUX0rBQIhStDmflyhIR37D+CuNJnlmco2HLMdkb0anoe
ZNNUBsNFKHtxNSS8IzXFv6RuqMtE5ZIDYLYcFAMJV+T5dGMjbaaFjeUB+JDTM5qG8WU/dO8ewJBZ
ZmftTI+7bpU2yG4cYQ+r0oiMZcBbP2u6MZhn9J4hS6erwIi9V9/sq5uwqoeFkwDaCcpEWTYak9yJ
RLRGmWvOVL10zhCx0T/BvTNLFTqY+iCiFZ6zZpZ2dA88j+yZajDqdR8onI/zwbNdcGTDKnWQGiMA
b9d1pJYuPZR+0dKe2ORONs7NgDGlnkG0MjCeRtnL5okgtJKo1vq6lcNoSTLhuyc51HJQ5oOUqlTu
pDosSAvs5uTd1XNP8KtZva/S1c07GIEg7nLdZqZrgzbrZfPe6ZWPSA5f1NHPXN0XHFgAWrreoOLG
UDp7MyLjXuI2kRHF18SQjQGcLrO5F7gsZr3yQCjXQ9j694mCw3+gl7rEnU7kSGpfyV67TcLwNdea
JcHdxEU6djAP++al86CfID2cVb33apckIHJbXMnxPoaMzNMKI7uo0KyaXrCrgxYAwSi3NJvNBrNR
dIaDif4kSAJBtj3WBTpaMc4De0D0EVh5t2h0GhtCo99VkaOoR1JKFcYQy5AFZK7St7vsmoR4zb74
kKErXsZyO64j2yiffakRsySs7ZUCzeU+cJyNP6K31NLBuTd7J8TQH9xEgrA6RYqJV7OgsL9Bdmhx
GPv9huDW+2gyJtQO/TcTT88syri1atTeZIG0rIzwWm6B0vh2v6O52MHvSfOV7Cflg4PMYtE7EfyC
6qxpJfPGEl58JdLYvtMLFdqAnlfLpB7QG5QSsk89OGMq569SaVHnSKk1tZ5HsUOCuypLwrkEHzB2
OIC7Yd1nuD5EnCdu2fnhox5Z6aqUNRJr9Dpd1L2OK8gaZxpRqDOBdA6FBmiAkofaE3DeeBGx70Hz
0MalTuIvCskg7hHKS6yp0NYHqe9v8aMua1m6cSq7RcTIxFQo0yxNTla0eOTzxpfjuZVVAIiy4pRJ
8eiWDC/n1BtFmMvm7OtXPPFtvnyqZG+TaUPmyg/qol5FSxTwEGvnE/HzTxyIj20dPg+6t4suHTMn
iJ1B9dv41TxrV968Os+23ZrYXSKTZt1ltpIu9MdTmRlHfOfTtvqPq93bsxDRaYwcuextvYhf5UmJ
tDAzdwCDwgObV7PxXpxDTT/F5jlWdaCfO+2TMDTaB2owOjehRYa1zSmlX9DOW3Vrlu3bYVHNMAzP
rZtTpf8jNQe09IiSUHcjUTiInCikOvDqOqfmZ7fGCl6BNHf8angmM5RvMbANuuACDfUgiFaNG+x4
OPGWxihMdlbm+/cb4SOzbCJ4T9QgBzv6QcF18vvlwjG8bZRQcbXK2/oKj9e6wZhePGQzFt+5ev5+
ykh6RPjGsFM/R4ZqjABgb3LXQ+sH0NHJunCQsdg6ZlKbQO954WjxstRbGL9q8dGlpJgJ1V6nmcWZ
lXynE1c/HWu+nlGnX4Paj8kBREG+/PUdG2n5tmR3cTa+iG6K5XCOVcodHvAynGyPHh4HGAryKzJP
1CIHKmm7akRmp5yw4p6jcPHDScZFqunu91d0apS91ohsVUkqq6m3rRVt05bK+Rgmt21zCkZ8uEx8
vZi9mowxxY6Y6O63UKlXhhXepbIMzQbmKKur8ixwUX5/XYfFmC8D/qLVfTrdF6y5TmZk3ras30fx
kmv33//9J+7bfiGQQ1yfV+w6tng05yq2PLPfKnD3/nejqF+nW1FS7A+jytsm9o+C/bRMsPNIqNz3
oxweq7lXlk15eKpEM9m+jkK/F69Mw8FTZifgG/o2tDvyWG3pBt/rDzpGRBKbzZVtnUTmHxuZTxXV
CkoI2oGc18jMLizz0dlKJoktcYSmV2cugLvhJc9AJk0mzK3hQzKSK9s+cd1H2rfUCFWVnA3kntpB
Zo1fOaUtYYPeciK6iMtxcM3GfralLsBPnZB5l73WVmXMdBlFRyhOQSWPzCEEKjqeUw3dBVlJX++7
LAjtMsPW2tZTln1gPin41F2h9w9V0b4XHTE/keM5q1QRxUUYxMD3W5SnmY89PjYzZ6uiJXtDIKud
WBSOfOSQsit0L1HEgXLcX22t1A5wRXXWtr/NNhk9l3l+iUOUHSXIy3w+3POhm38/CY+8sF+GnH7+
6YW14BiRbNlY21ETF3gz10IPT5SPjt3vz1c1/fzTEIR70LTwhYUiiu5gYSKi6NbIdlffX8n/5+4x
p0C9Q7ve/0j0ZLT0DarhbRu46FwDFwEvp715/oRcqFkAeJLmiENPPbRDtdn00P4Ydm+xsMO2bXul
traNxlkA5NJkdgU6KQr4z7U/3iSSCjamGV6FZtxojXn//XUf1joZXyUNCWsCW6N9yaHQi6airmJt
jd7h0DpLQfD25jjlzJ+YK0cfpEkaEh0m1KH7/SW51MtSZR+8bewfCfvy2robxqfvr+bYU1Qpw01w
ESI2DiQ6pmRXZh0n1pb6yNrXlvmKyLQX77q/wBp+L9b1I8Sw78c8cl3wHrlzyGUVyqp7EzQpNVmM
lWZuCRsCtCe5NW518XfUXrTlLMag0OigrZ2+1p9ehGHUAntUGnWbslP+BQ+USAUukKJ2C42UH/X8
r+MK6XzQomPXNFU4D/SogOnlocyEsp3ojwj3ZvkHJvmNtgiXp5pmhxtmVeHSQCbx/zbe2L111Q5r
PTeMUdsKpSrcbiDcEi8sJlB75FgqSY+KWEQSQassf/350FpiI9eRPpet5ub7B3rwSvAbQA3WHERP
07d17zdhWweuecywinv2DUEh13qiYgpwjKU28pn7O4PZNu+DeqTN66NFsoch07ZldxGhvUhi1J7+
EoDFiQXu+FX9ZyBtWog+TR9R5jDMu1TbekVy6XfNLo6AjEvd9WCnp5SJBzuE6Q5adGJgn6CU20cU
2dWQVqh5te2EgiI5dFjVpPcQMk0yfanUcz9AO6hYeLyTbvf9/Tz4IjE04nMm0tTGPujd6HoMt0br
1a1uesgj4nXTnQqR047dSjSGAMR4M5gpe28iHAniNKRI3ZrdCAPRdtWiRzpCAuta9ii1NqnVgGiv
m5mphR5kG81aDcFrl0bCNevxfTQGdP/WD0nuBN2BpJupYXtfJsNm1CI8ph0kEccLiCwu9R+96T2I
3DPnXp++dm1CHHFKBarK4F+oKLWLLDMWtdz4a5PMmktJTxeeRh+px3b//a09WOimWzsFJYG4hT6x
71mHlRGpaZeoWzic277R3kKlAZoJcfP7cZSDRBK8Q5qOg4KVQJlObtrXuToWrRSXpaayFgAbboAv
uOi13vteG5aWD1h9LEtjUXW2NLPqftNNPXawGz8qYktmXZJt2l4zCa/sbiW7mBxVGo0MERAukRGG
5GT1TsnVZB30zbkSD+sqUB4DL7vvM2HPh64aZ3nt33MUid2iCDxUvD4hz3V5ZQUKSb59q7myXC97
RzddFLD8B755o3oC1mh+b5XhxsxisJ6SyViFc6tRlB6zxN5QYK5nMB3JQi6NN8xpBCUEco+TVzrP
4uElHTGzpzGYb5Tag9vJ5YUV64Q2mOmzwyVWZvegJOFNHxW3Zd2d1a36CFU9cEu1/WHlveHWpXxR
6M4q1ou7rO0/DAkdWaKvvcRcd70ARWd68bLqxapLoM3Ysn0X6MVSHYufUdZceJa0Scv8PkrqJ8ML
3ygMz0dNLdZhpqA/ysSrL3fPtu+AzZMNIgrSZVM6N9Qd182YUnvUHkqrvRHO5CgnHynqg5u+yTa9
WSjLMQF20Yf0Cqqq3PqVkeIAt3xKbtJaYclgG2/NB694cihcjtRx5q0EdqYhgSHSIYOOunUV4A+4
jJU8JnmhzNciKeSbEVTmrA0j42yQqeXTE+sJXSlpTpFGSIlV7+aZYrtNo561Y9Mtvp+sx9Yb3nZ8
Y2xdtIM0L49UzYz0WWUrN61bWLdJeAqpcWSEqXYybRHRQR9s633ZKOQ+ceStkuII0yLZhxgLovUv
XwcCD01D2GQhTNw/1uSR7QyGZ8rbuHiQDYrJf2Nh/jLA3ka3xA1gKR0DFKOx0etgaY/eXy0fsPX7
fA17ywakatkr2DttE4HNKpKxBWRa9r+8UdPj+vQdHcFgWZ3pyVsrfDVCxyX448QIR9bZL5ext6HM
+6iB3MidMvv+oo5VbBxDdh5yBjixoP/aMn4pjP26YeQXOzhdnIN8TNUzAiL1DJlyrL0at8FG/am7
yTyYF4+AmpxXOGvLfBkMrnfirTnyBeUS/zPwPswuzE0KBliRtkIsZFLrOz955FvryuMJpuiRnYhO
M5Ets0op9iCbs4zsJiS6hXJEcF832jINP2S/mfERzmgti/G8aZbfv0iHrmustoZuWjrGYxKv99+k
LMfrmIp85KZWG+fc+DGwD9iUc2mVQPSdDeXsZFl9enf2nuOXIffeLVGasVUODElE10qZY6oGtbnS
bvWlvhaP1vuJK5w2wN8Nt/ee4dInSdZiOP7Qg1/dy+VbD/pwbG4yTD1pYLnxQMVDF0stCk7M2SOr
4ZdL3Xv9zLLTc99jbF+9rIZrs3/4/uIOxboQX1QdgCmWQroF+xoZKY7DBvz8uBWtp7ka3XOCkNxG
8v07Lwzf63qowIZYFwrAa1vSRmAYdbEaTOwpvrwsUi2cdY4Pp00283lT4YtJ+rPB1qWNHYaX2WB2
F23jsMEjsHXVZyMJy41XuUmRmCu18X6ChwgfZIBll0NMC14L8hMFlSNvvWYg9sabiaCP8t3e9nXM
el/R67zdmkV/oWJmasuyw2M1NICWSKLvSFplJ2FFmLfoZIt8IEyJTt6FVyImsWCSsOHNl4Dr2jPL
iJpl5efJ/PvHoB6uEJCA2MArDvx6nsj0Yn9aZqlvd3FPRWYrWe1tbgE7ifFOg3mRztvOqfDEYD8r
u+JFrnIPN1izcsJymKmZsQl89VZJoh95Ha3zoL0QY/oD7KLPjPS8NXzAM7sY701lOAv99qYkrQ3P
BNQbuuoni5WH01UnFZhyEt4l1P77Vdqmye3BHtNmG4bGj0quAeIU/qI0SoBrYMJERCh0qKS3dK63
tEkVGrCIPuqILKlWu0g94/37+3r092EhxCzPp/7A5JBHkK0bAjK3XpYuhvKm7dMTT+5QbK9yyZ+G
2GtOeEFmtjmnMMT26Ht30VMyz1f1i79wXDJL3PE1W5D/AuDwLFudKqf9cgl9XZoYHK8NtgI8tGB6
96YNG9+yc+R6GwnSY5PailYEszwWIWKOVJH8lQ1d1NcKUh7Cbo0uxe3UqFnJk2ZFkeopAFN5MIpG
o4ITPBhGfaklqyLV1xRfIAoVFXhEFjl3aFXFJTYxmMdFeTXk8oceF9dq3hBOrOgf5JnnGFv9VWAW
3awupK0j4tQdfLmaq6o3rAtxKknvcNegT4wRqjQ6Zyd1f6aZqawgbynrbenZ53CtFujTV2M83H0/
gQ4rbDzez+PsfWskP06UMWOcKaAy2ynzSe4mud5SObPOyAheO7vvR/z1qu8/088j7n1u7DaIIjko
aj6oYhGvk+trPP9LZR4v+LoEczyt9I6NxdS/Hm/jlbECzXxWxIvgJaUDsZJu7BMbtCMr6Nd7ML1l
nxantPM7OU25B1OwjL4yz+TXjF0TCYVz6RY52hwywXW2OlVtP9zMMCytRQdYHQ2QfV2qGL2gKMeo
3nph5CzG0XyUAgh1CFBQjA6JNBO9FhFIBMImjwiZ//45/OofHDwHasU4IBBzHqhHc7B+Yoztiu11
UFxGUMFobZD4Vws/3Ayhj3yNICcXFcZCyMVz7tEn5HXc2kV+1sFD1mL/IsiSpRNEySyx5TeWxms+
Tw9SXBsLr9O0ldH36rnhZdWK3vFVV1XhDNERgXhUUIykuNLTJpm3sr1EWXaLvCl0/bq/kzvtTOTS
ZZy3azhnl0brb5zRudCV6EaJmgc9tX5wQ4OZkYjrpFKGZVpVb2OPh7GoWIvUtBnXusi0jRy2a63w
Asrgln/i/h17cygPA/zj7bNhaO2tTY2dyU3pKRVmXYsYqlmMASlkTQzu4hv5okMtfWrCHB0SWBdL
Aq4Oirn7pUxQZh2H02orr+pFc0GU8OTbc1x9Biy53aB9WP57zP/zNvxf/yO/+e8JUf/rv/jnt5wg
vtAPmr1//Ndl+Fbldf6z+a/pj/3nP/v6h/51XXxk26b6+GguX4v9//LLH+Tv//f489fm9cs/LLIG
xeFt+1GJu4+6TZpfg/CbTv/ln/3hPz5+/S07UXz8/ttb3mbN9Lf5YZ799u8fbd5//40d3ac3Zvr7
//3Dq9eUP3f5+v7qv9Zvr9XBH/p4rZvffzPkf+pkA7KnUae8Q2bBb//oP6af6No/EQxQY0egglAC
/sJv/8hyAJi//yYpyj8deOkUMykvgPCZdkpszn79TDX+CcZLwa06nXCoDfz2P1f/5Tn98dz+kbWI
OcOsqX//7evqwhRBIw0aYopcp518MFeQpUpa6hD8GW20pbaOV/1SWlUnGRfYHr72vH6NRN0U/6OO
YJp4kb0DLl4S2SD1xXKpDMO11XH2U6npFSip6dzUtIT1wVcqgwziIuod9qC5r2fSVe+R5reyARuA
bw16HYGgkWjaS5WZ1quOfuxDAqcSLS18t9IszDo/W8WUqAuUyL4F69tr2nlSpY23bAkjyzAXV6Hs
Jip1ofsuG4JhCvMUHklkZYz6TCGVAb2loIIryhCnUlHHUCkg4elougsaamkK8hqpB2Qt2Mf5TThk
SfzoA+JpzolOadhaFkY/cHKnTdrDRLDiKuJfRl1myCXnCH7EtRppg/4amreCybW0SBxKZnaUlVIJ
dkjFmDULKDjGKlTCoAjP6HknA+HFTUwhzEh7vYbx68VOyF5Sl9keL9PSH8wPQEd2E7kaX40SXHTa
WwbkrUokS/qIjbEOKyUTiNOb+P+Rdl7NbSPpGv5FqEIOtwRAkBQpUbIs2bpBOYyRc8avPw88Z3dk
SCWcqTN74arZKTe70eELb0jKC9Y1tYkulIkAdy/ninicY2qatiyXivVD0Lq2GACoFnF9Cvu8MA5G
ib3QS1kodCys0PSxJo3R2Aa9Ofk9eGBFvW+LwjoWg657mtlNT2irJQ4A3hK19k7WEvyE6ylx2kSl
LBfL8pxh2z4GFyVJhwPaZdOpNNr65FcNSMgUqNBtURnWjRgM3WDLYRc/T0MrgrzFXEoPcIGyGoDj
A1BQXDfRAvieZGG0L9tQPgs54tS7YEr5cL1e5y95Kg+QZAbdspsijr6qxWSi0lAppn/O5Xa+UGQV
vyhGHt0aQCQX8G+Wn/phlNt9HpmjtWtA579ISFrbiCsND4LqD5dewc5nACK7lyb+Q78KFe5ZkALB
ThC0YPIKaECoX9Yz4pMCBJRvErzjwDaGUEMdW+2/SzoYzRhxsie4geNt15fq0ySni25+jgPfboAk
/FwXy4EpploSHVkJzBGosybhfpRa9de0KnrDifQu/9wst/cOFjXcgLRu+9ug7mSHDoyw1/QYuHem
yOhFJnKyGyUfu265G+bb2UTonRi6+xRX9XSdMgNxlm6qklPRS4rTZ6Z0nkpjspDhnKyj0uOvywmV
cldr9fiKsq18MfUYVh+CEBgptZoORhc1XRQs0GWWu8CJ2qI/dJNWvVByJpLDp9d0Lamp3SzPRzgF
GM5X6Lzq+iELyvnAWvMbxknpbA2+mw2sqry08SS8mPmMdUoaCdatv+AfbHmKLXro7RAhrrfoNCPJ
r3xNInE40R0GO856X3MgWqjutZNw43P7WAe4fNhUBpEZfwWvZnX24nz3oulhczJrtIcwg6563xMy
vXoIEWNvPb/vqmSny0NwEQs1vI3G0b8LjCwV7bqxBN0Ok1ZX7KLR5r9iCgKKk7ZpX+Lty4FF8C8W
0TQ0hS6/tlM42MXQGTfqZIDjFeowSL5NiSZbuzEqlX1QVNFP1dIgCJSF4WM0UUXaQTG66iYzyFzt
5VmpUPdu/dDmvUjGXdvVKp3oEckiSyv6T6We4m8Jx8YO80I9l0kYPcnjqF11sy2Wr+tHlyisq2Iv
+52+z9tKbu91NRl/GG07MG4HlNaJx2Q6UwoHiIGsoBfr4nxF793yZJ43G4liSvKBET/Mwqj8RDir
9sZWL1R7trQOMgeSvrGW6rd6WArfZ5QCQc6bxrnA+OevcIhS1xJ7jLA0KbzVUII/QWvW0LsuK9R+
m9nFmdo4lCbiXrtU6Op9QYfmNu3n7hZ7UWTbwkiOwC0DABx3vVHPOUB0S8DHoRDwnLRyydGUtr3N
JQHVtMgPvblVZkdUi8ETosaSbLmRRiThA+vY5Xp2DttA+hmmBsJIstJ4YImGXzVVxgvmBvLR140I
19a5/5wO3ExVyf/FsHN/Z5lBiatdZeGW1s43AfvlxiylH0pm8pOCeTwZQSgnyMt16t5IM0gts1gc
+2FO78I4n/YZ2HE3CGf53qhADaGKb5z0Ua6/9GYEcrmghaNMs+oMUl5AnrGEgwKH4JMYqvqPSC0l
qvfYRTs9Klz4jAK8R+y2Fo96GPcHsRaGa9/EeG8gVx99kfss2GcwQRw1AKs1dmzOjhR1HwcF96Ek
J/fqpOafUQcQrxoF40d/MEYgIlbwuZ9qDDiQ7N3lTRnbswivflDjes+RxJ/AbzLpWZuKAEnvbJHm
b5Jin3RKfSsjaHJSTXoMWZjBt0gqVJVQdk7ckiTDlRnLmy2ZcghHmj6QPwm/imryEVsb2UgCiryR
1sGiT2UNulKIJVo21fUDK2/eVIE1dDu9zvr7LNUGV1aRAHbbaEq/8DK0blwO6GpbJtoO7Rx0Z/qF
qmOhMnekLGY6fq8Ju0Qqo7tRo1YnpiaWfVZNeabF068TjWivj/Tp4nESoBJnmZfwlJzbIoH0kLZ5
/FiVUeVgaSwfegvvN6grUC7MsHkJJzP5HsXmAiYwLE8IIPs00AzsLONCaedGvgz0Vp1FhoJcTs/3
GUL9D2ah1ocMrz1b19PgBhcWmmG+ruwFBZGkkHvmLhO14kYZKooOghh7JmIRNs3M1MtghCQV0sZR
LN6mJaL0FLnI1bEpscOyNq4hXfkv+mCqjw36Sm7Uy+I+II90WsIsTxQaYhZ8ubDHQ6NZL+ZFar8U
93VTj9dJnGVICxH5dxnXD8g6xc+oWlICSGPpZcRT97uSa9m1V0M0leaBli3rcFHbkSxEUbBjBLR8
NVCVcTC1GZ5IOXWn0AEIt6SzV1hR2g1a4c1O9LGKDbrwDrv44Z53ghPeNULkVFE1HwVD9m8qyDwP
aBMpe1Yw2ldjUx8TNKu+EYXiYJ+qkRMMfHIV4ryttnp/LbJi/suCo7WPacTvR20kpknNdF8qamuH
Cplmqnfaz1LNcLsbuIORy9YH6Ae5glx3aUqubE3tWe7L2gmTUboScszabu7wLyNyLPs9DxybXRdJ
NDnh9alrZe17MiBdLFqVdI7bPITroQblUa1T/cc0CPInWczRxIjG8IssqAZKvCPetZZSO0k8VFdx
brhcogmT+x0gFsqEc1c5VaGYP0yxmXnbx8GLJ727ETFl+dY2yeDOgdXcm73f7aIEcVNpgEQz61F0
CGlf3FilIeEF06DhNSA2zYsufTHzpLoUkqTuK30WzgMEWOSJki57ibVGq+wB8bYHScjg3ZhJH3YH
H2hXdVW1eJI8WdVH30kMRXTKQgoLu9KDOPDoB8lovAFSFB2lrZTKjdXCf9Gox17USfAPga8o38Ns
nl/mBG+bUhprlP8za3wqCx0fvikOHQTRtCshV36Tci49Q80jl2ZZ7Q55Ke9LXzPvrQlvEcJtXMas
Oc9zNxzqErBvCPgrDBQvbfphaUMPzxIh0E5jM0Ky0qndBDSpxXbIvbYRRU9R6/gwZL3oTVWsfk6m
oGJ7BL6jV0Ny3ybg9iOx1Oy+yVClr3TLSQsLIpfSaw+TPOnMB3SEYUYkMWGUXHlwOls30IMSI0ui
wBAbpwb6qDM2qEW1Uxf9rDiFuiI0TuaXgyu2QmoHsVLjcdShsB3TglcbSYJINvoPsAekA73hxhux
43Zx6ckvoV5ld00UGK6o9bUboumCWEy26FYPpg7prQ9vVCuYz1YqN/sOqXcTalyXIeeOzl4ehdIx
yzLpiG0m1eEoyPtjAYnQSyiZHPqxbXvHHCL4dGVBiclAHMpOOjM9oHWge2ktlpcGlbMXy6ohWanK
3HyrZ0n+IYhNtW+isfsaNEV0k2sQUX0dFxmtEueHMsVbKElHdDSUsHdzTY+OhtD7v2LE11Ac6Nt5
J8aaWO56yag/ZyAEnHzW8AUqpPRWNHoEHNIMl6pgjNE1HmPHp4ezn7Bi92AsNax+Ux6xxQju4rTI
ml0tz5Kddg1RpCWjjZJ2maPpPoBEoRVPRh91xzyP50ffCLk3NeJimLK6Me7jKi+/JUEiHf0wrqhH
IXRnCLjiyHgFOb3RmURxUfKcibF6ms0ieEZ333RNi5rUMdNk7cSK8tbEQpymD1IRJdHORzzkedBx
ewITIgUFIn8Ae3rah88JPC1HmRXlAKtafJ5m+etQhdINT6ngIcMNjdHqmu6qSiJPA4J7M/ZX08+I
aOrOZPE8JKZxhaqBJH4OxXy+rzh12q7D96TZpQYQZwTUhvjFaBr1apZh/1TJChHAbM17ABMU3GLT
eDFmv73J86CpjpTJyFI1adLdDC+WF18tKbDifjL2Lt3l8q4N28wFvFgcpVITcaaqYER3VvQXj0L5
rBgYJ3WY7ST7MVKMZwtExtWYYWruKtmSfvkR8Eab50R26opcLORTuElflPtysNLnamhxOtNqxSy9
MlIjbCm44/ElnVNzP4rWfKq0cD6ERaB7VcQNbKCFmMGtLSeCkrIDWjdN0cmqZmz6EORGiqFKAuAt
FcK1gqXGvq1Gg3qMRiMCmzNJjqxHyV01mYuJy5Qk+o5oHdDQEiZBUIueUy6301ANIEzNkGivLeLy
a6j58cH0LeUqYa90yKtR2I+pBpzY7KKboiED7oO6+ZXFqugkoZ46vWAWP/Sxj85WWPuxHeCPJZME
sCUkZUofxzRObrCH8XedFmg3ukyUQyEgaV1lMKazMskByPLWMFGIxH/mMiRlfV+2o3Gt6laesAeq
SmEf6WUDpLkZ7qTW4JyXWgtBlq1zyntyQvCYFBu60Q8QA42t5DYp2slrAWXme4N2i3BXNqbUnvqy
JZEr06q56SXT36FvqDojrHBX8LsRurGaH+sildxWt+AjNzMm9OgmOv7cL7GhGpx7v/a/zN1kqOg3
6KNTF3TnBUsUDlxu5J0VhL/ONNk5DYjPJFanGwQXzTuD2P0gtEbeIk4TTVcTO5vKTltU9ngAxj3X
cGHCf0hGuvxWiMoTEMU5PFllpF17jvsTIfrwRbAK47HWjewY9Zr5o0aqBc3cYHQbIkTsPpDDHzrS
RHWKjE/BgAVrZRnpNZAm6763ZkOivgBPUEm6xBthUR7ZyiqppzTbWlNaTtB0OmzZKLUlspJgB3M5
dqTlommNdLhOA4xOGK19LNu1qtbfVGjLLvlce0IRkJ2t6tKtATYO3y69RpqX3ij+jGreT4qD/v5w
r/XYiXEstJ2EI9YjFIz8gMuZ+ZDjBOGlUoWc5oSjxMU3EfD36WedWx8J0aLvH+pIQWUiLWrau9Nh
nPD1qAyEAJKZa6kpqHKkhX4RO/FsFbhoDFYXOxDPHwMNm2p1DtBChVOC5TMmxLCbYDAH2G6ciZMD
l2AG7J1UUc9W0/RMST/1aJbntoa/tWNojfBt0vCUk6qgzz2qoGHpUGvqjpkc1idNakvRodqBzumk
Ers7cqEiAIODF2R0kH6jO9NwOPDq5bldRXV8FNvSNE+GYKWHpBzl+5j2F2QbEStqb+CBEg4B9TTS
blVNPaVT/ZOh0lO2RSqPQCvjWfqcdpr0zaoFQaRnPxm4exXkt0mjxzsZqyJ9N+UypBqz731H64Ou
touZhoGTtJbGv0itR1JG/94vDcgVcEmpbsT6QvxPZHIcIzoGqtUKTmwY05cpwxPcTiMDHcU0jieY
lr0xnjvAPld0b9IvAp4q1HfENGw4BVlRHWScV+Y7hCSnz1YB89ZFvHv8XsdR9zhl4pw4qjy0T7yz
amZHip4+TDTxn+RuKuedVWgZLAJ1JiKOykSar5IKBJinRUO8Z9TL9NTGYXxnNWPz2CoDEIRmAVcQ
laX9S6jRhs6aarhRBL3+AbFHcA1Bjo+mlOU4jwVEgnEdHIC0phfJ4EfvuGCE7qiVoTrZAmjj/dQ1
vlt1qfGDiD45CPWYnKUiiJ9ngbMGB1IffnazLj3R3PNnYtooehQ7ruQxS2fs37HQhqeMctJPNer1
c0IB3BbaQjyTjSUA3mN9FG1Zz6hYt7NeVC5+r9MXfGDT9oKV1FSdul5rzMNgDBq2NSgN8D0qvBe9
MijCkCJK2zZ7obf0CoEIBTM5sjQz7L8UCTzdJ6MV2MumJagTZTFwr55Ibh4/NGARx09jp0/qMx7h
BCA7sZoQJUjKIOY9miLU2y9JGFa3QxCJ6gE/lh4SdAtL/ZQgPoC7C3MVfhhlJ2Ic1lCjCL5GSlhJ
QKVr0gwqQKNi6HciHnf9va+MnXKv9qLp32cdj8inuWpE6eyLZNFOCKcUwlEIj8ROfAM58EDQ2uwa
w0ttncxEbNQpZLbmSUh8WclsSzIaH1kBf0yLz3SHEFjH7ETMr35bm7pbyGVI820eIv5aeGwyr4Ss
+Ob0iFXETM3Az3nVYkvOzVMwmH54nJOEW6Lxk0F6LoWEQHrOFP+LoIZV9tj2TcuYQZsFz2lPAuBO
Ua0fmkrmGkcckxo8m7NRn6DXs4nlRDQ6t+9qvNTiXgtD1Hr5906WVhkpftpAjJEoqrTPZMNjdMpj
nCD5tWPAXyQmGbU/2woLLfkUACmJ77qiy8J76iUCrelaEfMje6eZ3ElVq8dITPC3KtRKr71OkqTm
lOt+n178HKPG71VOxehrb7XLNwq0sRMzR5yFAZnXuG6A/Ha+Ju8H/ubwjO2uqV/kkUzxTilBKDpy
WYsWIhAmDRXXl4dopmIhEXVM9EhnSfxktX6WP1RUdYJ9ISjtBg9GXnri//RqlxYLQjt0hujkoFX3
BneipwQoWohdun+R9v5JRPzGUWc7vtbAxp3RMfbBieu1X5hhj355Z6Q8aWg27LittvqefyIT3v6W
FWJgyi0MjGJ+C8axeyl6kG3dju8SGy1mzRUGp7jGbnnZYtb/iXR5O+qyQq969HTgSnwgOt+eU0B3
nM9e3FrkpWH70SKvYAADuWw5DwxRs6Jo7exLJz1ScfCUPeRf7zcgILAzj4qaEx7i0WmOmRPeZ3fq
QdgUm131et9OeNVVU2O56IyIZW7c5on8TnbRw0flruQT+7vAjtFM3UJCvP9pEbdFMlWkD7n0FF8t
chepwGRaVkAN8eISDvOcc2VuAEBWqgH/mdl/R/nNCH01ihpmUmQun7JxpX2IJ9Ihvos+l4fsy7BH
89bRqp2Mk3q7BfVdQZneDrxqn2d5a1bdzMDaJ/FEJfGp8+aD9n1+ji7D3vLqh/ZJdrJ9eDIGZC1f
NY//tz37uh27sbS/+VKvJh1Z1OPkirEVHNLyiYanpdlVv8F12hpldUqMYoo7w2eUIEF6rP9pNT/q
cEv+/21nebmM/vl+q3NiBMhbDwKDUO31dAgDYUSB0/TLG+wOsLfFKHIq92gEOB8v4ebGWR2Jjtfb
kpebR/T8y/SrPmr7xI1c4xaER+sSWOwXuVl1A2C50gn/z7aBfIgOAF11YwX0KIXJV8yC+bZO8xR6
g92eUR04JIfJNfYLvDrwFtTH7KpO5snH0aYWfEJl34Hc+qNwqmPhTAdhAwktLbi7t7fVP79qhcuj
f0wHK+FXLRoY/bHcL5S+5j4GvEVWhvatehjOmVN66sPHn2H5vB8NvLokCn8K1LbhzaQ4Dh/jqUSL
5eMRVpjrNytursht5HSzNLUMER+DA8XheE+xegfk75rfj972vbe1mGuUcKhEGh7H7XIl4Sp/q+3p
5gcuUD+H8jk2GtoJEBriLek2fuJPZOzbua6eU7WaeNgUviM2MZh+AzLv74BY2qaDjB9Vv1vjhPVs
sHkhbS7y6q6ICJ2VyWSRG3wfdu1jA/AvA0rU0wF3ZJ60TTTnxpY11xcHBSxaHkzVfwFj57VOeIWc
7Yi26dZOffY5WsYuOGBNDJBqMW66F2ztEnPIC3CYdu9K3uQ019omC/0r2S+CH9XzxtZ79zcaoLlU
aKuo2a0Ou98WlCyXnaDeh49SD6dgJ0a2cRO5GaBI/xO9kts424E+i5Td/wFOs3zuN6fr1firY52Q
xZUhYpW/j7X+tAB3MEjfNY/YNO83mQbvhjyvRlud5bIb5U4lsbNlTw8JJ2U3OfnCrr3pvlbn/Faz
Qxcf7/olt7few3dvkX9G1lZHHCwRlbeBefZU2YXkhBjX7uNPufIu/t+T9WqI1XM/9lo+0CNjKU8h
0llLmPr7khx/puwwdaezqr0nHyLuFuCV1il3E2f7cnn3TTaAegF1gpe/vlvSpKt6abkvBWxw0stU
38MI2Jjqclbf7BoMj2VsmuCqrNnWOix9BSENIhu0xlCf26lEi/pRvEML6ityZV51FrzlIouIGQeq
xo/6Idlv2cS9O9NXv2J1lU00cai78ivmAvPV6UnOOkcR/tqY67sX5qtRVvfWHIeGiXLfckKkvVBz
b2H6cMoRgLc4p9Ul8xoneVS88gGEt7iTLtI39Xv7VD8UnzYZ9e/9Fpj0OukZoIE3+PTRmut27gvy
R8xakZbrdyg6Ju4CjqczDZz165w52IO4gbNFAF+pMf29vV+PvbopYo06oJQy9t846gV+qj8u3hcZ
NmMbL/LvDbTeYK8HW10UYiUC0SgZrN8HkS2jp8Fyu7FDvfmTeZWPyTF+kB3xWX8YHmMXI/ONH/Cb
z/7BD9BX94UvtpD7G37A39oFXFZ3+jF1opPxONijk18bOzoJdlvvyMr2hlu7ySMR2SH3qoN4wnTl
Tt+IC1cqXP/5ADrcZvgg2GCtwtFRCAUFON3yAUTbp+j0198PKJp4e8XuvRSCsr31iL53b5o4fsHD
F2mjrGVim1JXw7ld1qEx7dG8ZGK1//iAvZt5vh5i2fSvUpWgGvV4gIbDUkffBrf8iUAmGzo6Etkv
d0jgbE3qvYzi9YjrRzfF9lMych7d7gHwJsXHRTHlIa9C6oY3VkZ5EULxx9N876F/Pebq+Fg9oMtM
Ycwun11f/aQLd5L02ZAuIMx17eXjwba+2ur41H40KfKye5VI/gFQgYaNtJEQvHf5ErFAl9EMRN1/
w/1ffbWmN9s0iplPbn6uZZyGLkLz9PEs3r3tXg2xit+qoK2KOmSIyRDRaKRcqziVj9S/sOVrJy/H
eXXc4fss4Gp0J3g6V2erkGUEkUFe2uIpOKRO/Kn9RBxIBGaWO8vNzsFVsRFkPfHQVN+Nr1sv2Xup
pgakG+IgjDrEUlaxgzGNtMcC5EBRNrxFAKa+a4ujYOvn8TRQ/FE+5y8pfqtwtzdsG97ZKVhEmejq
4AW2SCb8efhSuVemJCdaQBi5nH5O4s+Pv+FKmOX3rYWM4RKKaCrehOuZZRMCn3EB8Wmpa00X5F3t
tu/In2dXPsQeSJatOGz5yatvqS8yjdDeWUt8Cv+ckljQJsUFfUnbVU/7oZ/mc+5o30VkaEk5YNMi
77zDrpksubb9H/q+vE+9f6ng+Hve6FyAXMSzWId+vzqCyI/y0yxu6wF3KE9FDEqwix9TSlohE1pv
7qB3dvDr8dac6MLILQ3bvSVNzuDKZLtq/B6CSBFtRePpUgrlLE3F8eOv+84lwKCajgIUbdw3rls6
lLe5L5lkpNxP4V8WWjsJ4I2PB3nnGkBTAMU4mg46VM7V98wnJHWrDJ2MZMZ/uX9Ic4w+UOoIk395
FmBI8KUW4w1tuanXzFYJ8BviEQ1a9s1+ogWbIv378VTW67UeYfUImNjPgRlEjnYCkV0onaMhmu77
W6pAb66TZRwk3XVEZiBlYATz5xEgpxypj5mgklz1pDgkWbFjZbvyew9hSLGxoW93+aURdyAwPp7h
m/P+99CWyAkkQH1ji65rU65PxjxTvUKPNndVd6SO3LvWtAuzXehuOQq+qSusB1y9EgPQ7i4qxZky
envuj9pNcg9+zF6MvjI8ujcbEu99Q27L/05wtbZG0pXAz6xk2SU94I4yuG/DjVtza4xVSKTl0hSB
dJvtPP1GtXMnBzcj+gYbn2qdja9XbnWw1HzsBT1llKWlQ9m2pfzwLSjcxM283jY8hRhz3tPA6u6S
/eZ3W7886BtAJF6ePHJm/rd6eca8gxrS1+lSD4L/5wyjXXio+Xt+Z3dHlPVNdzhsXctvFxYVlEV5
EtdL+a3A6iwq6QjyA0mKKT9kQoxGku8YqKx+vLRvVxa7dPzZSBvRmHwjy9wkvApZj7CjJMKKh89i
lsCtpsrt5qcAFvzHo73JlhapCCxnUT9DHQ/+1Sp6SDodno+V9jaG4A9f6nP0bXSEXYo8Mnj4U7xf
ssNouiGaThxrs4vzzm3D8KSkirSo5qGd9+dtE5EiJ3oMYH6wrbvsofOEW/04YyNw0+5GFKFBKIc7
HxH25415r9+8Zd4G+o2KBfMM66nVMfGTCEntPqNC7pie8iifVDe6/y7+8tGkLi6GW0W7GA/an/JZ
vhGcTfOOdaDB8JAxYdMuf1KtX52fuotzVS8j3gvWO7SDorODU+Bp9xIrDUbSLr3w8vGU1benxkCh
E0omgt/EiWsTUaFtDIzeCno6yfTFF8rHsEM3MJA1Uj9icM26w0r2LEB6E+PRHbT7Vv7cK8Zuwj9S
QtFQhP6iIHxVTp0t8SfaT1wyv2oo7bPwqenuBOFcoLAfkm3jB68iCBVl7oARm1Qj8B0kEO7k8ywO
ToPwWIjaJQzRHZCCG1N+yPpwb1GnzOTuZEXSxvO8jgMQHIA8TmqG0h2lp4VO+TpPBLyLe/IMxA28
JPh5Gcn/6TyJn1CD2zi+7y7yPyO9KRYGtagPsSXaALBhlRzrWHc+/o5vz4xGirmwsbFR4TpaBzVl
HKkxHdGeVyv7NsI4urVgWlHnoKHiInGnnMcndQ8KcmNqby7A1birCGRsw4XaIxEHzJmrIAWXCKOr
m5b38fzefCuGIZMRsWJdeKnrbQrerVVLn+mFnbVrBXgkU2tHOiWrVt2KON6ZEoxo2mWL8yvR6Ooh
MbS8w+YYyf/0nN1azVE7x864s+z5JE/7EhDOvvbyi7Hlb7tst9dpBn/nH8Mum+hVAiwEVTei3dlT
omrR02wPAx7o8mErsH+zF1fDLLN/NUyuBTPkIoZpM/ZjcZWA/X78rd6GbKshVtdoAJu1VBIWsN93
Lsq/qlt4uhPeZo+8/dupyht0yXrlVvdm3vVTK87LBzsmzS5zu885BbXcqTz1qflLf6Qtf45pBtQe
zLufhaOou4U+u7FFt77f6iRkrTAmocavUD3/lO/7Q3KU9+lpq2b79nFere7q2oqgYI+KMva8jv59
faydzg0OI1VzZ2kzBsfJ0ffBUaBkjrSIvb3cW593XcocpG4oB/K036VMor3hoboIbreXsbNAj31b
NmD5fh+cjHU8kIxAqOr4936Sfy1g5B/+r8VPjnIetfLqPH5Tf7QRn3frk67EvXkU/1xrXf7zsEx4
iItJZBaY88C5SWunLGGchoj5VccO54RIxf6mLBy9njd208Yx1VeXUFb5sBGWPT3LGleOqmNDYcob
r8Y7t+qiWa7irmlys67TuhoiT9Xi9GSbSDGInbkHQLkjCtlFmDZ/fCm8d6lSaCaCRQ7VENfQnHSY
wAEuPipJ+asX8QaTv47zliaI/N5OgbkjMYa81GxW30uodd0UljPY77UvqGfSSbJuFj+P5kvv1red
U6EXPB4McGaCN94uWUh6DiifDDdL8ejjKb/3CV//mNUn9PVkSNuKmzY1WxsGDNy4DfX3d++C10Ms
P+HVZS7pQ2vKE0PA2N0VO8U8JLfErG7oqEi/0Hg9LxpHsBUd2IHD7rBpqfEmZOWAvP4Bq9cEb/RJ
N5erPj4mD5l75x9/jDZN7mPrbfdc3wCgluP4erTVw1K1ejhn3fJ2OeUZ3mJ8QRjJTumdFHb9PbGF
l/BWdHK358tuBTpbX3PZeq+WGpB2bLTLTOf0pZlO1vTt493ypm2xntzq/eh6HZ4V/iu/r9UIFdid
T3FRuMDL3i1p1nSzqcfy3qF8vZ6rp6SV6wLpEebUOr4X2o3XHzFgXGzNO8f/IZ/ri/a1Onw8z3fW
kUISORbCMzoV8tWOScO4jNFELeykf+ioGNVCZX88wju3GmV3XUcYiMobVJE/v5QKAbMqQfXbVTXc
C3n0GHSWo5eiN0To5X481ttqEfcmHgdkjRYZFBYQfw6W+gqJ01jSwyNPlt3KM53aVbwRDfSMZvxW
p+lN045d8sd4qxMv1Fkqocq85MY9IE8029Rdo+58FB0HZzpDCW5sGndbUeN7awqcBEFWiJJLk+bP
aRoqGPoM9pCdV5dRPCONjgqoRq1qK3h8byCLaqm15BWIwq0GQi0iNbWyHBEeTpzJQJTE9wkryrNQ
587H3+6d3Y/w3H+HWle4gxT2AMIBPTb2/k4xTrWFWpW+kWAvp3YVu1iWJVrLo7S8s+trQxx4ZLMu
tzv/rGSgsChaasY99avTnF5zHEf/7aRIkxCspki0lBHWQoX4pfkBLGlMImKh8Cr0FL2uNLJ7Y0Z5
+v811FrCXcmLSBw77DobbbQN7FLVHuAGLImPh3m7IzhfJv+oMHzfqm/73RJZKyXPCToi7YgXBDIJ
sHdtYHwbQ71zuv4ca3W6iqCYMlkFuatfoLfY0yV7CR2QbJfRlezcre3yEn7+eHrv3Pt0O0ScUS06
n8x0dSEORiEqxNOYOt5nt5KzyBOqVzwhz4gy0q3GqOvx4xHf7vs/B1wW/NVL1gWoo0IobO0gnY4S
KRkSYxyx5l8fLwpK0tKvQiHV5I8/hykkNM+KxRBx0BfVTGRpcphoyb8fRaFdtIiKUb16U/VNtLKS
p4RigKwjMxf9pQzfgu754wV7ZwcyBuUVKr0olK4RUNCpIG5YfWv3IwKOVYuQAZ2S5q5ttchLU0n4
t8gMHTAOPAkup8UbWVof4r5IO9kSBqLG3eB2t/m+ssF32cIF2P4pPKX2vy5j/x7QUKn4InLwRksf
C1i9lwZeFbmxZHfEK+E8Jpl6nKNgq5T9Bqv69+T+GWsV5wxSMfi5gVHsYOdIe8ELcOY9L5mXedE9
gvc2fiI4335J7rbineXt+PMuXpb1n5FXb0uoaVNV41IF7Q3JCqM/Yg3jqtbDXPzyqXdqenoeIFl9
vHnePgAMSn4mKiQ90CPXDwDMPam0WFrJp66poxUZPvcA2yzBGZXYCdR5Iyl470KhvSlRTWa2iLWt
Dh6cyTos0rZlgemYudIudiDbls+SaNNAsBVXoD1y/XiW7xQFKCO/GnR1qehYZlo8p62N3Mpe2y8I
RflnApqrph4wb4y2XMOrD/nHYKs1DXyqzNCuWlu1nqxZ3WVC4X48H2VriNUunad0SsUStphh0oUQ
J32XdYIH5/N2EqtPpjq5qdojTRB4CAg4khHeFoFiJ+olnChQFOKOiMCuLfyfWwi3XXecIv0q9Qlp
tuXgeRKB27lRB44y0Lt89tCle7CSo29a+wiFGik27AYKPcIbG/vxvTeOzUi9GxvEhVa/mhlGyoH5
P6Sd147kSJJFv4gAtXglQ6WqrMws2S9EqabWml+/x2uA6QgGEdzqARaDxRQmLdxpbm5udu3eyaK3
0Oz9Y7ZXHsrWBZ/MG3mneMVPGVRysFPDw+0NXYmhF1YXZw+M7jwoesBDsdMGd1ZAG8bN/LXrLag8
GObbeAOs5OVgSRHqgtGPHjwk2pe3DxQFljEz6uGNP3qorvZcrFTH6EJCJ0hmHh22EH5rCzw3KBzq
7FZN07DrNejuYPyq9rDrHjuzOWSSv5f0LUTKygXO64YOHbGMdufygGvM0o6pzrOtC17s/DVNPyfq
x9uf69oE/X7HQNGPjB/tocX2tXMMTM8AMDfmOET6Wk5/ddZWunV9xqDc55pzrN/gmmWhXQ3HwkmT
kGnhonq1JgaGc/Xl9jpEJLiMFJDeC+JuIVKlUHy6/Cr0fTTYhGBgM4IY0pBcRpyDwdPwKU59BMBr
X3nQFX/rjrvePUsjoUOXjxch3NYLZy+TjFdHaRV0g6E0KorXLGCcMR+35AQ27Cwn0RKrTzo1pjzp
M7cI4wBcHr5XQG1wexNXzUDvJpMaKMBYFuE2hFZITkaWo6nIB03M1M0fKTttBKZrb2DTqAwCVlPQ
hl2iZZJ2ivmGQ+dJM5IwyBYlf/5gubSwiHxJCOo6kllHFEOYVbT7pnlijGSjrbhy/16aWXx9xq71
Gs2lAvVteL9cH+6rHXfAK1Ne2hEU3j38KNEmYGtl++COomcPNkyBUF98xLP4g+ib6SthUnhz9zk3
79vNeYQ1A8RU9NegjicnXXiB5vupVUSUVfrI/JHY6adQe7vtZytBm+TszMTiAwWRiQyHBld5vVNI
DLN9GLpCVc455nv5c/ewlfZeYdARy3IMhLNk6G4oSi3BhFIyVkMKAS8wzegkfRdTSwJg0LyPX7rT
7cWtbJ+IdVAf06UFx7fYvhxWHE4WHcyumL4aASyCZrIlVfUbsn0Z7n4H1P8aWWygWYVJLdmozg9e
rbrpnQz2Bpqqr3CiUifKnswPsPYc5j3g7l/1r+xrdoAzaDe+t7PN+Sxh6uqn8JLQdZiCVcQdLv1R
00caulKTM3/f9feOn5XQwvXRQWmU2W1qzXClzPrWDU6zAST+/ZevLBsCu0IHV6bXfGm57iAOrnKo
PsSA95C6ZUZ1GrJMtznClzKeSL120t+D6gY+sM1iVz4Nn7fqZSv9eMuhnWtZKg9HHezc5Y8o6j6r
4GUfvdpKnei5QeJX/8tMRwMG1Fwas3Af2XkX7hQjtdIH3VddW62Oc2x8S5yfKXSa5pc2Vn5lZuLM
7xT+Xd0oTK35IyJ/PGcJGRrQpcsfmFRj5EQp1Zsw/FgU6F7ZW6IZK90z9gCuTxBZVHqvBk8jSTX9
VJmoptgD1DwQccjKW9Bne3jbT1Gsf0m6/nuZpy+JFm09oVeXd2Z7cRIgXZumziZazT/ax/aD87nj
ltzVJ+nJZqddWNam1t3qEaxclBcLXnheH0t2CFCXUlXUwo8kze+1vELLzTY27srf0WLp42dbu5ww
1SctrfIWSxD8HbJ3zbvoAQnDkwC8kfLuh+f5W/W83YERC1iaBWECSTU3AGCMhdOERe7o0K9R8oOB
p3beBkUGNqu4mlzuoiQ++NPzOGykcGubem5TfOmzi00qytGZ5mDwpuKXJP/IJNiQtqq0azcP1RZR
XIe7nMf64stBH6lLUkbhT77XChcdv4fwTfIQyvacv9u/tuv4q4sCY+IowM2oDC/Cg6UXqQ/9D+9x
9VWW7qb+6G/inFedhJqVaPAShK+EIQejQttjpvTQw9z3+h8prZmxmHfx312Hl4i+UvjL3o8/yIpv
33bXryFUvM5ML45fPxuB3cPB5cHxdnC6+ySCvD3W0S5UNx6Wazt5bmnx5Yihkq83LLJsovdhSLWj
CF057L/fXtC6Gcvi0Syqp8thKaPSTGVIUMI06t6rrGrHZENZbuG5V4pj7BvVe2Y3yBau3l1Tb0Xj
FCF91Oyj1/kAUcCxfb6jLnanvzkvaACIbxY826+3V3cdLRmOE6kjtb8VigAzkEykAvwMNiqmWZvw
HrLP020T1xso5u/YPJm7hg7gIh8oy7nxOxkT0KV7bUenIMq8TN3K8VcunUs76mW4cPoo99Ua9h6l
b6PHCObmQxZbXK+N0r3oxghSRQqbE9obxomJj59S5/h3/9tSF1Gyr/ouSWuWWsevKFQyNEVTVfn4
L4z8PmNM0THrvTBiIQ/RdIqaeVPb7oChmMGwm8MtXOHaV9NQNTUEChghxsVXM+I+ktpYOAaMZhnD
IMDeulreiBZbVhbfTPMLePUy1jKWTx2yK/bn2Hi7vV0rwZD+gG3I6O+RjMjL/TI6v67KCRtSyKvs
oP8Nda6HPo35U3ntT9rR/mI+d3caHKmDt4WMX13fme3FFVb1kaKYObtYwVFKL+EvraNxKlUbSc+W
GfHvZzclokR4ykBZNKzvFGt6NZVfimp8vL2R1ykABRU6O8y2iftymdc7emqPhpxmDL7D0iHZbjwP
XjzoXquG7xpY+FNIhEOl38jq1yLUudmFi4yh4iSOj2iVVafJnt5neBcW89bEzsrihBSZDOqTltwV
8D2UwmDspgbcLK2mXZaoEzKzycn3fcA1/ug1JTT5UmxneynV7ePtnV0J/kzOnVlfrDFBFWYOoCn/
XZml3aR9z4a79qHaNY9I285P8b0A1yVwiX4A/r9JprDiPhfmFxFFGssKiQ3M25ZnvzTfGnoys+xG
vxLDY4RV8Nwz4BYBFY93t1e+8nEvLC/Oh4FcQBNFFNuzHBWmB2v4evvvb61scTCs2KiiRBF/3y89
HqU7S5OOiZX++RXHMkydgS/6uFdtO7g2tUot2MBae0yUL6r5WhnPt1ciqgSXCbhwEcI+5UUoGZZF
mLACsSOprMSQEv1e0pXgvkTU/DDMn4f0a1tM2rfbBtc/zT8GF4kcIjDjqJYUgqmavkuS2Q2ceGPb
VtfEBI1K8UdWzGURJi2qJjT0DhMTYgV3PbIimf6rs58gAb+9GPFjr3bvd2uVzMoBsHMZIOsRRgdZ
zDOmVveIWGjXkOuHw9EOH9+2BcrXz7MYDyLLF+j1RcmHXmo+aBELm476i/RMGXjfPOX0Vx8cr95b
RyQwkCfbJ8/DaasbserxZ6YXn63TzDIz5AIVVPs7BD3QEv/lUHm4vZ0rrSS8EX+nycgL7QrLpftK
G1FqEfWV7pPkhl+mj9FeYm28ZcpXxDAfAspLt41eewtoGugqABRYJvidxVkuDQt5JWBQXj4rb1EB
tSjIkymY0DbPTzbkibfNqSLoXvrMpT3x0jm7VAEY+GVScagFT9W8U1xmx4tkp/i7zHg/tg9CmEoM
/86QZZeHYGf8hH86TI7FNhz5+ixe/pSFP/XNGIzqDD80TvU2FAoMld28tb/XnnNpZOE5iZkxztNb
dEy6vt9Jql0+Ti30wKkTaBtheXU94tlt6vAIXxFQwIJiw7xJ/wfOc3l0rThsXhBKku5uf8KV3jRL
OrOz+ISapFDnMkhZfL9t7w2SGg8Np9F8TKW6F+zugtig8sEEh3L/Mkx58whs2nyKq876OKVVudGh
X9liAW1jzBk3vk7d9RLpPTvkcBbp56jV7+XG9Cq13gh261ZAFQHbU4E1LVJ3qVXUFGUsnCR8Ukl6
x/Sk9782tlbkBIvTwVAOnNLEb4vBy0XO0Ejw9cXd79OhHH5XGJ6TJzSsdnDCA6rWt+oKK3VVgumZ
QeFTZ8cxUzKb1zfH/z/4R8VNnylu6wbjLG6K8KbKFP4cu1V+t9UsuL48RBhHr4gHMvf7clws6QIz
qxRaifKsPKfy5MU88nZKHkVukzpfAqhv930z+BtBdu0zUqSFLoUHxDX8zWZ+PAoGVJXk8C7J4cVo
mVnPNoLq6rZSdqDoADCAFGbhLENeaLBjY6XZD3vIiPdAnHtEjo/tXjo2bzVCRi+wRUDMs4UHXttW
zgEdAlEsvhoMGBKnKaxObGv6UHX6faQ9qRaKd4hQJPqu65SNaHBdmULwUFUVcnwxKrysvMnaEAct
mkveCDGyOwz9wQmiR5N+BRUDfeOkbxlbRB76mWijQIXtdTCR+uPdgIZCJ3dvWl3+8fvoclmLuwEZ
BDnKEzX1ZkXxHEjfE3hONg77+mpA2kEBQBPr6rCbWVHL1m8ncXjnfUDU98iwiGPB+OxaezFqYCPE
obsx8NONrurKXcFn+8f24tzbkhZGQYvtIHwqim/KuHEXrdSN2EDQYUAwZbhFlpg7dXYkwwb24yED
Q/gvTq0Ba6FkzQ9Zkj9A5RO4LVzRrT6/BiX9ktt7u3bK6QwyhUOiSCvSuQxrDTTxaVI7k2dV2nuz
aF6syPzV2n/MA0AqyteDYwPCaZ63Cy9pWjuhesaMfCg9OZHh+iBb6y3A7kox/dLKMoXwbS1wkBDy
xgMM2dIX+QnoZxXco2t11L4RS4byfvP1KnZoeRPp5NrA4ylQ0NK63MEhN7Q8G0sRwSBiJMH+qj1k
TxNDcieGGVywYqfR2JUf5VN+Hxy2KjwrTX/WLMab6CRTNlyWRUzJqACGYt58UQ45qoNAuJ4lbz7K
h+QrmXD74OyyjTOxFjrPbYrU9ewuTIsA+JQD+0f2d6q8D9IA1YhnvSwOChPMW7Spa1nUxQoXGxzD
eExpDTYTWk5flMN4N5/QL+9cwTCaHJyff3wgIPcRDC2C+4+X7uXaEhK2PuwzxAQZi3UBphxhbLnP
/PHlf7JzNZrdQGpvxeyhDH1/r/euMXz15c2q9EroPF+OsbhfEXYFG5ayHEH2Ju/T3fzdj3k7tPfo
pnjQlz7Vv9rgfitqXnFIQolxYXfhIl05VrFT5ymICssdvlWzp3ui8Ino5/vwWfkM5pZuOGhEuCMP
6qNgiM0o6T1tJU8r4ZvfgfCjAORdP4WLtLCLwmf9Zmg+9a35minSl9tfcu0IXthYhJ0WYY1JTVIY
kQ4TOUxzDF4s5o29kVm/7MDr1/q6tayVsH1hcuGlQnMTde8Ek1qOCOIrKpnu5FsbF+/G5v0mGzs7
50bcItjSsbAuRUpSAaWidIfbm7e6EEKnOG+k8cvwFUUoxmWmBEOZQ+iqoi52i2Y8aWS2u9uW1uKI
Cu+S6FrQcLoaOq2aEjWJ2IeZBXA7mrfM7mVwaxR3OcDkTX6L61uBzBKIJOyWQpJ6EbQsvTUbI4dc
x1fvqVoDxqo3bu61j3NuQfz72ceZmemwAOsnXtY7xyid7o3K/Pv2lq2a4EaDMVEQo1gLL6PRA5th
A/tSA0tVNr5zxrvbBsQfWNydNP+4uFDuBt21TAuCuUAVtGkTRteDk3ZqT8ZRPySHrdH1tSCoIdUC
dMBmMG95RVeVgXj2wJdHXhHxP0jPjScGlFyUT/a3F7S6Y2eWFh8FVpMRzDWWuumj7J/C5Oftv7/q
xOdLEefp7KuPXdojxCRYqSiUuPZ9zeSr9oTw8LhHU2G/VZRZXY9pqrbgLaP5svCAPEpKrQoFO70c
o9dyZ22zXqybALMkyzKoKWORGqqKKfV2ykmpIW0ITsm+hlD7WUTPcQ91QuKmT+MGjH81YpP1/tfm
ImKnNRU+ScKxnTfry/gmJvr9k/5su9F7+H13zt3W428tzJ0bXOwjhfO0RVdwZlwNcfJ8RBRWPej2
RjDd2MolQUJpS6lCXYQIN4R3cib/3QgQ1G0PXD2y/2zdsp2ed/EoJTUePtmQ8SXlwXCqO7mgoK2Z
1ecuQ/U4YorGT5PjbcOrW2gBGAM3idrpEggBzZZNPwVXLEZZORkISj0akqGgEjtoG/t4xaIpshft
zJYIKGenzNSnNEA0IfHMv6AUY6id2yLe6WgjfiyegmNbilmhd2AJxKCc/1pLm3X0FYSo+An8EMDj
vJqWQHiY/aogbaf/hEapQZjivQOfjsgo+uavLcqAlYq6Q6VOcLebzO5QFb1ccVGVclcajEOIPLH+
kJxEgas9CQr15L22t79TYN7d/qBr3kolhPE2rgBeoIuDX4RNK02yzgfNgJZUSPgy5nvbxFrgPzex
OOchepJz0s3QB0LoaDpfdIRK5xz+8mr8F7exThHLoMCKcy7v+y5BtNaMFKgAImSAx3fW1mzeqk+e
WxDbeeaTWtQmZWsm4OwOgrW7OnavEKK9+0205LWuNkHgXBzKo5q5wa5+2vKQteNnMOio8qlWeDQ4
akOttTiI1iQPBfqx6Cv7859PmJAKMjdjgfGjzbKcnonncWpBLZBxWvkpL2ckEJPHqXY2HrCrm0lB
lTkW4CrXKNmKilvTp7Vw92FvHPLd+CCkSZqnV7QrgH0XMFY5X9P9qdzkdllz+3PTi9gyd4HWz2rD
dywc9IdflKbb3/b6tToIaHbGOFVuVMde3tqSqYVM/rE6wegkKZ4BP+bHcg+zJOONRbkbvm/lCesm
xSCxxgQ9loX7nHknAm9NK5tcC/WOkmp0Uk6SVzG/nHwQJZDtqSdVHN1l6vh7cdQGTIcX3qVBmupN
Wiv448ija4LBHhKgD8EpJEb/Fe/ah/Yu2/f8iGY3QcxRHlFjaEiS5k9F6eYZFHL8qC0YrohYN36T
I2j+zjZBVaq2Rt2MTWB4yW5CV28PfaLw9vyWbVI9r265RVNZBUVNhXIZshstNOqpYwcEs7tU77Td
70oXiqF7wY8YoRq4EbHXYsC5xcWjfgoLO1YCLPazA5XnrzbT6daVG0F75YDwbgI2qnDx6UyuXu6i
HKpDKdcqZzN33hAhfN+nxsYJWVmIIVNxhVQC/tOrroNmQ7CErCgPGzCbpU6FQq0RE/15+xxeLQRI
AWMlxBcZBBsh7XIhoylpOch7rIgrB+HSOYw29ur3C+nC5bAhareA6WkRXd070M0rZRdUpAnQInL2
nLswPxQvwX2LBk//KeM/GOtv7oSWgrOTNhKlq/sV67RP4f2jZAayYfGp8sHUZ3kk4axi+dHo71Mc
wq8Lt0Sl9/ZeXh0t3qBMiHMlwM4BtcoiWcg7x8giLgMvnji9aibbeyUad3NvfZ4H+bFJsw1M2/Xx
Wlhc5A6IMipU4yVe8JPq+Y28s4r0MTU1F3nSx7SrD0M/kFPw+IJVytA/SUJL3NmiRL3yVH4FD3Cy
MioWylV9Pp90v63ynLwilU5Knx8m6ycQsY3dXfmOcIwDjoX2FKLDZRcgyKoxVSXypKYifYEEIHQT
0/7C6Kzsdubm/OWaOUpyioy6C+WYZdMvrmw7akP03BKtOFhT8dL3tG/k6X2uDhsrW9s/in+0GGli
2s7SQyN9skglOOlRBa2yhLQopYzAKPe33XPlqKtMrdIE0IUE4BIe5fiDX/gWZkLoYlGTdttNLs/r
FB1XoMzP/4mb/Yraf0YhFI4QbAjW+Z126FFwiZKjJZP9mT/mvTJypcnoMmxs4drXYliNwhnZHw3h
xSFPUUxVHJ+rHYnmH5qZf4krC7a2oH0jDbi7vY+rtqg3kPkJ8O/SEYsB8P6cUQwAyH9SJi5t07zr
u4x+mPNvlgXfLbB3HiBXlO+23Cp+VeCEZYxUUxuoLyHSGeZUf5sraQtfv76uf4wtgoldG51UqQTK
yM9D22U4KejwfN/w76uiiWwvzIxMPt7ezFWnBB8l0xXiXbI8ZqoTDQ1Qf6ocSXmaZqRnZHVjE1eP
15kJ9fKKq5ogbzIZE6Wj3RfoRaeWvBsRory9klUzfCJDTOjSalu4IOh9VUtDXFBq4COrh53RvWpb
OqbXtTXBlSE6sLSZBaxsYaV0/MDXJiK+fN8+/ufJb71D4PK+eg52Wwx2Kx6hwc4kBjMhl7vSo8kh
6ZcGaJi8RPaVQySFb3aaza7a6IWrI9W8++MdZDCRyX0DekLyxcX7HmxJoSZBkHqV2e0VKX43ptqH
Otc2zu/KNS0EUMVkHzhH6jSX/hCY0zQ2ToxmmD4+61azR3PrriL/mJP4Tp23yB2vQXImqRWcawCA
FO16QtywSh2WThBW+jGGSwslGnj5hn316hzyQ90fLE9/Rtn5iw0gcd/T8TI/bw+nXTe7Fr9icbq1
wY7bQQIj3uzt47zLdxoPLrhe/woKukHxz/IQDWgHoL+7L3aZtDMp5/wY8jvpffK22Y8WXrrICC+2
ZPEJtBBcmR2xJfVO4AZFm0MC+Sl64Pk+evvjRsfl2pcDgWEcR6EpvoASde5IubYP3m677koYO1/Q
chQEaeFxlBx215FDrx4mt3NOty389v4be7ak7wRlX8SRjYnBqz45p26vHbJT8zH4i2wIUMZx/tRB
aVvsGDq8zz7H91tTuyvBgFesIUgO4Bu70pYJFcSbJkUDHuHUPxVLSl1DQ76TpObO7qutEu6aNRIF
QeHBq+Qqkeh4qzdSBfxRKpvKLXPn0ywpL13FmFyRQi57e3PXQoIKbgfdEyZxr7SRdT8NeCP6qVeq
n3o53rf9uKvGz1ZiHpR4o66z5io0eqm0E1SNq8HfQdcSy4+xZWb9tyGiIdrqdev9mwXxmfgGfLIl
kGvs22aoc2GkeM/IlZsx0DslP8jOHupoSzN45eajdf2PMfEtz0oKcdVYZT9RUontOx9l4H56iv7F
O1XnAUn9VyUZurpduz4ajXwEeTspL4HzwMNnwwVWF3FmQHy2s0X4QWK04CfpVmf9gdKXse8dGBbN
AjKe299my5L49zNLg6NNgcLku2fms1cFuhump+KP2yyEvPP9WnyT0pFqS8v4JupUem34oan/RcQ7
N7B47FZ+r8rTxCpiwUE5Qy0eTRv5wGoMOPskiytrBA/ZtgJtLXVHNc72ale4cjp53Osbx2XL0uI+
yiu7SDW4Bgjdn8fmJS2Z41FfrGyrFLIWZzQD3iDa3vCPLVOPOpKyuBoMwF+8Xqs2ccew2OWMb6fj
XcQI1Z87GqWI//TFGYdZfqIetme7BhZoZDwe0mI3C1/YrIWt+fO5mcVn0oxak+sOM6mYDjTf+1Lr
qvIGhHPLyOILIUtlMzmKEd+W0dBAoVd5n8QbA0RroflsJcs8IUqafshVjEj++Ci3/gMSGIfb30T8
zuUtfm5ikeMyYFMqqoQHQEGWuL4mfYms+KuTBz/8tHkMstw/OAoEOMqW+PGai58bVi+jjmOmSh4K
13Oo+/b+S9sVJ9UGzZxsjSytWxIFRZHyXo3v10UaDHPJLjZSfwyicV9n2iM8XHO6xZG1ZUn8+1kk
DfKiKoaGNbWT/thaPeK4b2mqoe2xVV9Yd79/1rQ4Sups2nUpPpul7zU98qTifScX/+q8oksNxly8
t7TL5WTIjSp5QRQKnLDwZDOL4FYYNDX0oMJs7H8RXanC0cGiuwn8bOGJulZazEjzmcJUzlwcb++n
P2BQntxErTZsXZOTcx2dG1t4nypFQ1f0wtij/qL9gMDIy9ACRw5UjUFHiy7T3/rBPKUvw2cNAZP9
7VO3erDP1rrYWdOQIkbN2FlL+3tqn6Lw30Sns78v7J85ohNkzijl/H0U55iv6Mu/qyILvC5SN14B
WwsRfnpmSG1i2uICZT4P8a4K8p2d393eqtUrCiYHhp8BC19NcgRlbQ9BioUcLcU2zn9xh9hu56cH
pc1/BHXz1217qyfrH3tLjGmWQaDW6dgDjelWSOQxJwqHxIaV9X3776qWEFOnDMEjiX3TcgbiVM3T
/XJj467HRH77+D82Fj7ujMoUcusTjSDomh/nu/LNULzwAH7UVTxl7z+ATgTYtdX13lrbwrmZus6o
hmOXgEzRqXGnfMspVk2Idx8cv3S9l53TStYSuwpFoJXr934ENLHUD7f9YN0EzxX+PuWmJf5Nmn3V
8BNhQoo8pfrZB1scequ3BXTjDNRR/L4C56ij0eRGw5toHD8P0X0Sp25fv4uLb7cXItKd5Q3PzUeS
B6/zNYe/NoRhgwIwDj0Y0yHOJAAXTjhL34JSmp4bVa8+xmUU1oxK+X64cYWsBlpm9Lg/4PaEcnaR
J0lhn2RGwajL4AXv+sfqk3kff7U/KSf/qwNcLRKsXmbvyh/0h+0i01o/isodHQxe0ujBLm+wQQtz
x49Zu2DX9Y/RqbgH+gfMX/MQO9sk/F+LHYi/UnPVBFXQ8gpj8JRLuJpAYph9PLtTVcWtJ2WNQ6M0
rxRr4+G2VnxFN0VQPOA/dGYX0bePieq21okxinGXnLJ99YvehuccK4Qbva1zvbq6M2uL7MYK/dYy
S6ypXJnt33X8VCbfb/vq+gc7s7HIawB5yE1hYKM/+EcB2PF32muEAozgJq6+//E8GyHyfAMXT4U+
Y5ysGHvOhpTcdcxJNdJwZ1XvYrPamdrHQN6a3dvaw8VxMNscOLiOwZosyrYfepNBhmrj9l+N/ABq
GXIRnUKq8pe3cmHEg2GEv/0i/aDPXtEeUsVNXqhpoihNv5nJrz7dV2/bkvHrPgmlB1PmaF9QVbq0
LWd9EVtjw+vrsfuEng/j89Oh+KDtS2/b2tp2QigvmtzAG51lWWmo5kFC/ogDMDTvSj8+ZN3wIajC
3W23XIvU52YWnt8kSW1lKpFac+oPauKf8lj9y6jLdx3sS7dNra0IAh/6u3T0BKDjcvuCmfnmvCNi
RYytDam+G2f0G7Mv/5uV5YIypbeHGit1a+yC4Xvn6Puu2+J1Xu002A7imIJc93qQpJrjaFJCZstM
CtJQXBZ9NRzr1BQ8j9Lkf5ENeIRtuQZ7IQumad0Y2totTCXXQDR35jfD10r+Z1nyRc7COttVRVAO
R30mTXTpDvbFqeoUqGfrwgnuGpuKyWHOpHLPIIGzJfm39mVo6SLQLgbXrmZf1dwYtLphaAzRz5co
GD8m9fAsK/nh9qe5xlkTk87sLHmCgyHRer/GjvVs3uteto8P4Y4nyaMQjIngAN2in1it5J9bXLy8
lHFuK2X4PY032V5buHUFDErcKcWrdcrug5fywXwcvjghk/eomwqdi60fsRqzzn/EIlu1us6ys5Af
IZQG4sd+pyJFmKNiGx3NN+s4PFYMOWz1ENY2mwQZVAVtesGNsbhvxpa8rCli7huHJljWuI1XQT35
w+xgE7T+FsNy/+IaBaqlgKsgGQPotDjhvTUipJrQ/gVQfz8ZkBfa8b0W+xt+JI7wIu0zBIUt1EhM
kF4N05RTVGZZL9K+Wgu6/TSGMItoSit/N62GCvyUoFK8ke2tHBHawXRYFMAW1xwRWpgWQyQx+zRr
nxKZxs/0fW6t/e0DspLPCnJ6GaymQEAvIXypUyihNWLEyMuTHNJFy6ZOclXqRoz1I/gn3clRdLxt
dOU1AP6U0oQQq1auGOq71sgl2afNbVUvXfbDGreGDq/RtYKtgDlt9o/odUWsk9TJnKpKIDKf+i7r
dxoYUN8N0N8+Csaz6sOwGw7RY7eDVsDkv99luYsOxu1lrn3A8x+xOIQwTxRcDCzTifV9rHw05MyD
AGPDyjVOf7HWRX4CL8SY2Q1rlduEeF80zwU0UpVVfE5qfc/F2HmFDfub2UbvrUr/gWToVjRfKStc
bLf44GeFCyuX9NnsxHYr3bGq87fBGQK3n+E8zvTHCcXMjWR9zYNgMJA1g4eBdgUXk9M66yONt1dS
NxBTlulfZVFu1ItFbrU488wCWWJ4DtYE3iGXi1JDLWmHfgIJZCqhN+v0c0wtyU/G1B7HrLmzh8Q1
puKdHtdbbE0r4Yb+gbi4KPBTqFncIcyjGUbAs9xj/A0NxZ8zw+RN3iCh9S+6exeWFj6qxEkXTwLq
6neRh6h1E6FLN9obn2vNP2Dx0ECOAd2/Gml2aklP85z1zGH3pS7no+TzJKnMt9ksTpGRffjjg8fo
DHQC1D5hg1zOdZQ19a9ZAqyTNP7OhA5+CHV3mreaiitOeGFm8d4p8rnOm5DznTvWtz6d3hcKiOvb
S7kmZzAhbCRJ4jYFR3VVsZsKuUoSMf8WZfP3UM1O41z+jCFpCELpqHXlIez1h0wyf06jsnHprcQv
jhiGkWzgRyyRi8wmqrVv8dWycEQl65uddIj2fNxY4Nou0vcVVMAUxq+IB/ug0eFOxAqcDIYr9J8r
ey99G+/VA2r3tsuWBoetabiVA8bgBcFDpA2i63x5tjPU6sYWZQpv0urBDYYw8VSl/ypH4RelaDaz
0BX/R71TAz0J/SaEoovz3JZmD7iYUyadZmgwH1qAMaHnfIfk38jc8mS8kENon4q39GkrFVzdXg1i
ZwGsvRZhMpiYQPADYG1rDCf8xDUr8+X2J1z1E8CtstCehLNgsZl53ANS1sExTk59oG3jNu3XOpOO
f26FBA9xJ4CZgDkW4ZhKhhQMtcEILY8RGpGTPbkxN/r/ZmVxps1CMvtgxopVFC7ddTclOZnDH39u
hQoa1xe8K0TExZVtxlXrjxVAWjkIPXn6ECBJFyKQddvKmpPTp+MC403P/7PwurCwANQIr9MQXmqC
xk2RVSq6kgD/5wGX6TmBzQUcfI3fiJM+GJuR49QkWSTo0cd4Fza6/0WzZn0DYbPyylDgcYFmUlCO
6KTll2d3kuNJlcZITE7JnvIIuqY5FkdR/0TS4Gv3rLabRfhrDxewT8FDBaiQoa3FTiZO63elHUI3
ElIadKQ7AMieNnW72x/sOkyQDTMLAthMgyJtOVHUV0VVoUFNxgG3UOB8pumAqqTtVRLIwm4jvbkO
DFRwEQYSKRTl7OV5mnIt8/uQ2ZCujXZtjvLCHzsFBlTg6Kix2SL6XH6nKqfZkJh8p9mZd23xpWma
XQir6u09W0l/MQNOW0hkUiNbTuUmmh/oOSSnXuW8q4MqcJ0hAoE5Bsc4KPeaUh5Q4JZA3Scvchp7
Q7H17F3dyLMfII7hWfJbIs/q5BIDMHM67LgE6AdsvXJXhmwuF7kIfg0MwEkY9aCcv0zTvr7TdhCZ
HPS7CNKy9/lnBj534Uk+jfpOfd3YX5Wff5kGY5o8gFoNhTTG4y+XV3M9K02K6fZLiYgrQ22oSQWu
Oh6so7qTT9Rcb1u8DlsYFCNLpG5802Vw5CncxYolhpayX73DM7v5Vei1228KZYhAsVwZbRQGpKBg
FPfK5coCeWwSs+K46UdZ2tcMM4Q7c6fcS8YBdtLddgdlbWVMUjOhSBuFqL/4ilNuTzpkFqQ6zuRG
6F2P2amc3k3mvzjaOjoVYoYVGOJy7Guee9qt6NN6cnaaAhUtrq0Bz7WASFJITZwEUYT+y61r1SFX
TAovQCWoYAXGzkwejU7fOturX0jg04Vq33V1h+R3NNK2IMOO3AgZB2bgn7XX+JPiwQ79cZs7Vl39
QiS8CPcwigSi+3JdUh07atiyrnbX7/oP8nEGxbBP7uF9j597WJ/G++h9ho6eflL29ZEq6+TKrnGv
7pK3rUO/FldEv1m8PeGBWsbPrNd6qQz5LZZJFU1BoGPcAiuuNBSpL8GIBlCVvO0KGmulcxi2OYe7
2jtvRJaZpMeLAldI8UI6sDOeZi9P7mi5/f8KlWt+dGZ/WZ61pGysHZuzPqZM3+vIxuncfNZWPWjd
DFtIM5GDsXTXKIvDQY9iXrlt7jbOszSe0uzb7bC1GqOF6ihkldQkrgA+QSTbk+QTTiZP+2HWbvWa
P+uSW34236YvztO0U12m1ZPn8GO79YpfqfdCo48+OeSO+MsV3KeLI/rPTEMIv41cwQKl7JL77KO1
z08zsl7JF51B8q1p3JX2lDDLs40ZJuoVS6qycOzLyjB9um5f6jsTnL/1OqPzJmi9cm9TLnrtKwpR
QSqV8AVecfXQufW1pmCDNYtanmS/FXOxDxF47crX3oJPqZ3g6nVOYd3vqqwnEUjRdop39Rx7Tr1V
01j9NeRNpGkC/LRETVjk9rNNM8VL1LsMgbs8fjL7Hxs+tRYAmS3/zbTFpbgcmqHho8sFQh6eMj34
eX8/TYZnxDAv1MWjFvwKdHwqQMwhtMAlvc7dqfHLjXxb3foNIkE4y298TcuAZrPQwTOP0gT3A0WH
XXtqvnCevibH4NHa9w81bKnKE6o6HztgXxDon25vxep2n+3EIjKXYAGTXGInVPoKofVL0hmo2awr
blkRMflsrXNJLMyEJmvK5F/V2MSiCFqzZP+/LUb8jDMzXdDUZuSLtm6WvA3MZHed6bVm/HLbzNpT
CZDIP+6zSE37JJ3ogLJp8kv0jdsj/ap8dt7NL/3f9afydTxOp+zzhkmR1S+TKsh5AFBQ7rsmU4LA
JSGx8mNQFM4PnVyxhTzULe4KhGf7r7eNrbomZTG640Jz4Ar0I5elb4YVn6s9dLWbVd7wN/zI1qF7
krzgGN3pz/5jvZ/35oPmxZBPvGu98v/RbrtuoijkWv/8jMU226M02GXIEwSFkINVFm6Qp64GDUol
m16jT+7gbEFW/4+zK9mOHEeSv9Kv7uzhvsyb7gPJWLVLKeVy4VNu3EESBNevH4OqqjMCZAdKdazK
TLkAOhwOd3Oz1Zv71KaQgWFgu0ocgqVn124djF1g/uwPkDzcgniiDujVGOT3GvWVXfotO3Z72Zjd
CrYEawYSic/8Qy5ElC7wyto1qIdg3GzKFwtjZ8diiwTpQLSdsrP3ZJfsLn/stdQMNTu8RLiorSlW
MyDRVKEawBdsQuVq+jw03rYC37Whyeomq09KEF3jGgdhI0BxwvEcyj7K4o6zaKBuRkkTtO59l+60
GkSK9QgFPWzxc6H/gNKeJONdiz+nlgVP0ud5GicNCW/UgivW6gMw0ASgKAou7+WKGVTrkCgAWoKi
pJgPFYPSM4egMlRbxqe2sW/Hbvgyu63MS1dSWGQkwCzwuWMguAQn7d3eRjuRz75Pw/WoDU+TKmPW
WxlKxywpcATAdyCRXdzDhTsrs1Gj+mjc5bZvPgybadMGoN2FptKjQf3sEWKf0uT8v5jFnLiGhjAo
wYT7qJj1Im4IzCL1uc6+66DlUgI7NHbkFQq7e/uqvHv/oCNf6S+TwuWUDWobJzaIyM1kOFamcbSq
7WW/WDljOrrNDmgjwYi5ULXoCAbCDRfzMY07hUrxQLxiNydPc6qHlw0te2t414DvATkbUjm8988v
wIHqdgqAAg7zIQYmgu2HbbLX97In1Jqfo/AEaCsv2y04O6y2Nd0iQmDWGu0DYKlPSVa0PipvHy4v
R2ZHqBpnUZq2Q9mAQbtpD97YfopBrufWoyzPXztPGPlDnx4veySFQkmtMBqVQesYSKMRlDsKGO+o
Kvkya8FPN5FqQjzRdTg65/zTZGmTxgrPsrNDf93tyt03fpVkfi1N6dbSkzNTQrTr9aFtqgJewPmD
+KDwxCeF0yD/gCnGZMPnCf5GGskFDKB0weMSNP/OVzdD9kJBpxqP6rl8IU55VWnat8wuJKBBHtiE
LIjfjah9gkcIY+jCJqbgfStt3hLpkmF+LOsiOxJqpF8gJVKhUKnaPptR83+/F0JxBzV4sAgAMygc
qiTKCqswsLbU/VQlP9j0OslmqNbO7akJ7qAniasBDhMC5bMscDBI6TsNa/yucEA5ntcfE6e6aQgE
DBQyPuMwSs7YWmxC8YxTkCDoLiRTKtDBaDPDWabMfOzG8glw8k1UTZ8ibXg3bFDDDC+6TNDFBj+H
WBjUzIoxz0UOO5WRr8Y/KS5jfXp5/9dyMP4MSXEO5hahndaguTkez1lgWcV28PRtUad7dNi2l82s
hQzHexNCRfMRudP5FwOUHaDtmhMkWYBkUKXcRh3mOS8bWYt/J0bEMQ8z7l2DFH0WQEL0uTSmpwqY
oZISyalaMWOgpw/wOzgy+JT1+VqMyk6SnlNN0Qqkag2GLQC60l1bspq1aoqBxhhKRRaSlkVuSzHv
E3sGPo2+8+70n/SD87u88LEygujOCvR98aO7khHpLx2c04sguUUrGG4htlHdmFqRUmBFkCQFVqHH
m2IO2q4HSbQ9egfHqZNY8qheNQmpbnTfkVAvWjS9WntDzxVDVUUFHreJiv3E8ltkBsoXDGQOs2Rn
Zfb08w/YWGZvzjOWONXgpUBn2h/7dN6i8AfR18KSoYRWzSHS4AtCn2ABO6n02ew0cIoGee2NLwOL
TV/vimgLYXHM8FSJ7OGwbg8ESZj9BX+LmO7iRea5dWOAytdI7J+jarGbxgq0cQpBBOB1knC/ag1k
TwhSvF0ingY1Sp2u0AHsAgWZ95KCEgnIbYfE4GEvovKmoraMwmXVIteY5Y4Ks0L6obB+QkIPFFtB
at8svX2kGDkQZ64aDnovo8hcnnbMmnA9EpQY8bgXu6HTYDvJbGUkuOoy4wUk5y+SVGf5bD8zIJIl
KgrFVBIkToI6Aoyrg7xg2AFT9uoUIwszYwKvIwAVPyG6kTWSb7fyfEaTF+JxINLC2QMO5fwkRLnX
gXIaWzkECcYHQvXFusrQ0CsgVuUXs6/uZcXa5WoBsQFyFYETCe7iUdtMQzNCMK4MOqjxmOCqUZLv
Sv5sOtWxz9qDVcpAbCvVYSwNkxMO4KvosomNvEojLtOg+Rpo870WPXjOXZuNvkvSjar+IJDTmKO9
MzwWiAVUl/XSl94D4yhNoIeI+LYgWCyI5UVmg+U24xe9enIjE9O9Moa+5eV6bkSIZ1mOt1RawYjz
RK+jn/l+uKl26U1/VIBrhbAEvUGB4vJVu+Y5ZwsTLsGpcUnW6T2Auj/Nn2ZAn8rn+XYMuh4tmv5Z
CWVTPctU9nyNfA9OUr7S6xhK0LCXAnfWG4GnmMFc1ltCCNRWXiWrW5YPz63xz3piTbfGosoHWLOB
OWtLEngGaFzBCdKZT60KZjsEOccaATSNtqX947L19c/pofsHfwXCSChXNAMYCKkDiVGTKUev1IIC
M36XTawfChRI/7QhPhVTO+tMCzbcm2HjbJtdvDN2Q8jbaySQnXmpNSHMVGZijNkMa5CpfOU080rA
gBVwMDJylI8drNRj+df7z+JEigUoNNZuMcGcdde9jFuQ5+3ibQbjyT0C3LZ4G0CAwIYZpgcUJ4fr
6VA8dO9OavBLgFQV8dUBREh8e5U1Jgd1il+irVLfmz71seo73gZ0xZL7Y9VdTgzx6/LEV/PIrY3a
hQLgNJa+W9yntuxFt3L2UI9BxxIIBcweiNiW1kY5hmm4JeI5+zwDC5GmelBr7aa3vQNoaiWqBCtX
BG8eovKJOQfcSYL/09aOE3MckS+l1kNbHtEJ2cTjtBmsMmxR1u6raXf5OKxEaUweAFUCJjoHTW7B
P5VSaVOT1HCYwvX1CAzK42PRHy4bWWFHQ5r0RlEAslhk9ULILG062FMNsVZlP27dnQ4eWlCTOSGG
IrfxRv+s7awjaX3dVwKMiB1HsLT9lamcFX8BNs7Bow/1Qm0hQUa1IQe9OBoUsTZtR6ULZ+39rq9D
oBG7iT7wsgLgWT0x4hhXD6PFcVa/lS3ZWEYUjL1UEW91MUDr4rQDx7iYiAHlRAbRNpiCBshD9Zrv
AcILgNkBQjjAgG6YyoeauDOcF1XwJjsxyX+lk/OG+3yuzRomvb1+7K+Le3Id7QDvuuu/Wo/qIT/0
r819fazu5GI6K0/Cc9vCvWQijEY9he3smhzQgYTqxFX1Q9l0W/3TcG1v+y9cQMqTPHjXLnugk6AF
hkwRk1Vi06MjrVbPHjSozQcwVfHrwttYEGHgI7zRlZw/fO2rApDKZWo4tF1MS0FPixdqhfMYKyjC
oLWd69oW6Cu7kdyDy6cE6ouAlHEdDQCVxCojBlK6OU3x6KyHfHhs9MTcN62qX1VNZvvdYL+fMQup
OugH+AyCCXiGEAKAgPaidARjVj7Nzn5g+ryFFuYgSetXAih//aHxCcyttyDHGXqrngq8KYKqtq56
A18pVvd11vrGvJvb3p9l2o3L+AmcKJ6bKG4D4otOzvmRsPMhhiICXpxxpIALugDZ/Th/RsVbNuGz
dAwAbRFTIC8BnogFM6lXjK3T2dBdVltN7YO5UeNPSuTGj5dD9dp6UOLBmx19DixJeGFGZTYMc4k3
rdbWgMTngwNCg8o1f7AxZhJgw/qSftkSkvdeN+LCzLCk1orsKoTed/UddTRPlQTlVTt8ABlvWDyc
RTReGcVDNbEJtyq0mFlY5hmUiXGtNpvLe7c8UvhEBmb5IEq+4ny1OfUDm2c+6DVvyKSMEMwi3tUU
DcNhjpNEYm51WSfmhOwHxLEpdQmWhU6Pdt8RRXlMI6uSzS+sesSJGcHDyYiEk6ow03e2gnGvITmS
bMq3DWlk3aLVFSEXQelN5WBvwfm0CSPQjoPXXEVY7YR9r6izD+K4RpJmrdtxQFqP4TUU3YQlxXlf
e2WJDzUN7fyJxS5N/DJTszG87BD855zfl3AIFIb+tMOj1cl9WYxqP8Qttq4qj3oMivi83pUz1tSS
AZ1sw5U83lbXheiqm0i70WIRYmxjZdRKa+zfgC92g1mTcZsbUur21VWBZQ9zUcg9FpAo1NPTYjBx
Ew89qOggbqH6NXr4G601drYTQwnbbrJ3NwSwk+ClB22SC8l2McxSNtJe44+2mU7JxiiRrJqFEvsx
ujuSi3HF3/mgFzIqFwMVC4xw1VnDXHGuWdue9l7GbvKhuRoSDJFfdo4VO0hDXcwXw9WXtXQIY5ZZ
xQawq8SDs9MUp/MTBobuMep+Xra0kjvxjPeXKe43J35IMw0SAgqn6Qi9u7gAuW26b3ZIUn3AZMBU
D77p8l73650Mmb9qGbmFC/IHIHoXEFqcZZqZDoTqWEV2TjMmfmGUH43R3cxZUfuV1z01yXjXxw90
anYtCJ0UlzznZv+djNUtp4MJm0hy7az4r4uCGFwSSfoSi+oA+eWVBbBfPbkr6iJM0294cvmG2Qdd
LgGCr3RYLZfP7mFuBfQXC6AH5K2KClo8IFa8calf35dHKDZB9lRr3jRa/gqLiLZMgmATSwNXBbqf
iyQoKabUsmkKnoo527lWHHpqiye/yu6YS/duSTH23YaeooZ9RPxMv0tSbduaULUfh01swdsd59DY
NVSnlVaSX6wAvF38ZiYHOYDcf5HHTGCwtTHWBWIE0/TnCePhhep7+ngTj9ZVw4yt4iK5H8Yb2tCN
x9KHOG2PeAV98LxvKvH2bvy9bjOAItoUaWqydZrmQ2SCdd5Daygfwq6sQryxFb9PakkQWvFmPqWA
hAV5GM8vhXuDAAhq2T0gSUXqG9+teIPKMSZ2g3ijBIp5pTwDq30LJPqdJbmwpJaFm0RJdep6KSxH
X6qXGNR+Jbq8G4g++PRW3bLNFBbH9ElWvRJCFBYKBAoHIQDoAJrjt8fRSdwwtFShBgUd7GTMtzlq
+ZBozcYDzeDKl0OUcHNxS6AdRgYNzwBxhTjjAkrEcoAunR4UphcmQ7MZTSqpFQunAibwivP4ScSZ
x5tZuBzHyZ4pLccpaPXqChonH7u43Jjl+Frp5CWaUWChloycXsgI32wCMoQ5K1ThkWkI1RW9AFdn
TOopyLXhtmjH2a9VPCPRZIa0pWlXkl1cfi9uh7eiOCZ6oXTCejM13MYcg6xvfLfCLiZJ0IN1530f
CzgvnCALQgnAKQFrL6Rp0ZCUBJNtNEiMPvZB63+tGb3ka4lLEW3o51cWeOTcfmxgAwQAVzqmrLMu
/aD1nuwWFh3vzQ4+EefCMFAaEo50WhlKZ04aDWjpXMXQL4eYu+SriI7HTSAWA8mo4+cvmtk9SD0g
Dz3ToEmLG+poB8tRdko1tZuSsJ1GkWZAAEdidG1dp0aF/ZvdZMJcKoyC3+kxtbK9UYyPl91ABCpB
R+J8YcKJ0iDeWDYzbLi5dmgm9uIY8YPaq2FOQGWAyfGi3RreVTXND3qaP122Llsg//OT2NRHbVXp
Ht/VfG+6U0BTGV/sqgUPCrFcDwlYOe6iJxbSjCZAYU0U8M+UZEFSRdVOi2grm3gWqmpv28iLoiDt
AdoFMjTndkBu2hTFWNOgqwq/Sm6ihh1rZh6YjdkCcwo72obaIBvyWztgiLO8MY+hFWQm51ZN8Knm
kGylQZ+CIp18wn26KV1ZC3JtD0+tCPdWZGndxAZYYap6LMCe5ffgM/gbvn5qRIiyk2lNREtgJGu7
fV3035y8lORxK2eYcyB6NmZ1kc6KfYAmzXRaqlYDQovq3nTjw9gxukuGSt1WuvGgjxhdNNCTv+zj
Isacu4aJugUa/qib89zj/CM54IIzOqsA7wim4eziaE9+Hfm67XvIOsb9N9D6fSu1+2T288/dU3J8
J1iP28egJBDYeFGiiCBGx6Q0CpZpLg3M2cXQeh9WyW1c0v3lZYq3JLeCNjWoiHBJQjpScMVpKEqF
VhgjqnvrNiXs2Dnx7eAaYCF36pvLtlYOGyBFXEoNfBrINIS7q67UytDBGhJAtcQMmoj6rIy3kOjb
GL1zk9vlrWIrz5T1sgxn5bzhrjRQ/kRhAwz1guGcEUDemhQQSz3ufODOXvqRpn5VFp8vr3BtN/k8
LRD6uKMXAEs6T/HUpx4Co1ke07h6qdn0AQ25HSXmp/eb8vDdADAAGmsxhArcHKobkU4DFPLCEZva
psreVZ8c5XDZEPeAk0IK/JCXhDTuJpxfVqyKm+aoOUXddkE8dUHRJnuivzLbOMRKvNFy2QzAcgdd
jOwCY4N6Nd5RIg4ssVCAb52iC+bKxpsw05pjM1QMKoBGElqKUewur27pGmf2xBlMkCfNk8nyLiDl
9ZTdzvouSb9fNiE+IPgOnq7p7S4/ucwgcKZoNIGN0LpLH+m9ERbovDkQsU68IEO7KA7fOXvwu0lA
P9BXhHcsPF6bPUJtaC8H4G27KrJhH7vxRrIsHgAFxwCMGO9r1KwRKsUEO06H2ImrtAMtLQpQhbbD
+MaWdOPeHMlVp49hGkMnD88BhJLsRnXqB5orL1nVSvZ3ec9hezk3CoIlUl+R8EjJDEVRlawLMrCW
eHPiY7w5vLzWVS85MSFcpTSO5gi0Hl2g2f1nvXS/KqzZOzqRER4tI+T5Uvifn3jKaM4DKl/YUoz4
ZJMJZCJks/q71h7CPP8MME+fy5h/13YP9QpOcADZDtTOz01mA64/oiks0PIv0GrYO14rOWISC4Yg
y2t3lZNqLIYvUicJS8u562e3Dy5/oWWSgEmHX8swhBBPx6JrnBZGjJFt3CgJE3DtO3px06lfhulQ
ppnE/dc+FXhRDNya0MRb0D12NO2iqfRYMLYa3nuz35CPLP3IBjdApxscglCCZLakfCaWtN7O9alV
wRFbQ7HaoogYkhJtC7EGD2KvmDzrA2eHUZ/vVefLtZ7XnB+1X4xMQXPJXcAUmmikRLGxUqstK3/K
MJ7QF/ORQDdCknOtBf8TS47gKVGSj3mvuCzIZ+PjmFv7IvaOuGuvqm44XPYXyaJEUqoqSiy0IrCo
lOh+Q59z2/atUYbBXf9ev/bO0c9Pl1bnswuBDQYwNWoP8RWoBYATsG6aa9c3NoBS38gi/38xyTln
UGrBw1rI6BJSGVOvYGWxtjNBahBCiPsjaMw+uR2k23Y6KBvk4KfVOw4igJwg1Fph3Zhse7QmiBoF
5hfvbgzHD81DFo579xp6tq/5fRyMz+ndOwW/fz8NJ0a5P52Ey8maLObwj8g870XT0yBxutuo0SOo
f8fHQqfb9zsNIiVn7gQgYcHWlkVu4rC2Y0E3VM9A/W+I24Pi1im/X7azdg48DTpqIBTDjKKYBFn5
WCaDwhg4xSzFZ1YelkNLfJYNn/rWlTyv1sIzV2AFxwgoPxZjYqPadCaGMRDIuieW3CiZpH4q+/lC
yOrA9N5NwBcHZXTrdnd5/HJ5s9ZOMlj5gXTlc2ELxFtnQ9oIPsCCWftmD8DboTybFTIF2fVV/LIi
uNrgge6AtLCS1NOmtBAz4AaXF7KSaIOQ6pcJ4eDqysDMbMaP7VtGym3XJZmK0KRA2KAmRvKQaCz5
7FqTIWOSl61N+EKJOpqePmFtXkufU919yCgbJKFdBPO8nVW8L4FssPiwuJiluW6SMTLUODuTr23H
Q/4FFCu170wB6L0QCb3Mn79f3lCRjXphU1iYpkGLQtNhk4XmUcVg7AQg5K56qAIvSIPoKb6P/OE7
+8F20R1nc5Khh8Vu0O+/AEIwKMbA47NQVSjtmTVJDd/vt+Vt8Y2ZQb6JDuwNikr2nLPNem36ADV3
L5TlrKtBBONVnEIHY1biPVChsZRiKhO2Byhnpg/UMzYVrX3FkOVeq1cOekr/MSXss672zCYoVwTx
6xgCjzPdgKArjG9MX3lgsx9/U8L3tkf4m+rUpJC2QvOrqVG8gCaGxQJ016j6hSDtuuxA69/v18JM
ISGZ7T5SIoh7BfZNH7YvkRuU9S7rNmrjlzcMvN6eG8zQdDF2ihuMO31vP17+DSQfUSz3x/2AOY0c
v4Bmll87mjeBRjPml7ZHgM8m1vayOZFwlTsspjb5cIZrYdZFrLWlQzEPdYsbtdUqywcUHTNDA0FE
qr+XPU2Ddm7i0JjmeltHiZ34ZlbLOn0r8VxHvQ/1Gg5gRhXg/FKHhrFTkhho4qx5mNnoE1Rl9a+X
17kS8WADpK4QOTeQ0QqhFnMZ2kAxoQReDLxIyHNkyuqia6tA2wGVO9Qtl32ayVTA8otRmsBhvOtg
23eMeGCE7zstfP9aPEhjoe+MBS1YrMYp6+Oc9Ay1GTfe6UVNjk1ey8B9azsGXAsAiwhlNuqh51+F
1uOsJEBwgZNB80dN8ZVIEq1XXF0/taCfW1BJ4TLCLXhp9iGO0G3SNf0ejQ7mJ4ZMm33185wsRyju
JvoUU9PAXUuoE6qTCTBG7OOkby5/G3EE4e08oQYDHgg03BGw+O9xkqFCUiRnZYmrtd+ifuxsZ+hQ
NyEI8CAH8BfKPittIZfXfP5jj2/yib18nlrb7GFvKMDhVwAzX0EZCXT9Y937owrS2PlLBCRIXVAf
go2SDGbVSU6sC8eq0VLgCi1Y7+zPs/HBzT9c3s7Vrwa+FewjrzeJocGttbluYnCejpjz2urpC44v
2v5OQSXfbcUQRNqREVvAj4FdU3CPilTKzDSCnHUoJ1CzGc+D1tyUGn29vKCVDQOgAaJLqHQayzmt
shqL0S4RFwA1PpZNfefMsmbuSp0CYGNM1aIPzjvGggfmtTop1QwTHvtI+hebvigMjWPyjcZ9iMq/
n0elZPdWVgWTXNwAqR6ArEKsGNwpT5UMJlE9uTEnZ2fHspRj5QOZBlARUCFDD22BInRzlqelGaMu
XEGUsPECNemgbyPr5K6bwYgpeEc4llDwA8twC7VvFfR71K687tEP36VN7d6BlCwN3+0KSBE13usB
8GOB7COYuLIydFZB4va11j+MteRqX13Kyc8Xwmsx5YVtcz8AISyyJponUEyrVFA8F58ur2QlkGPK
BJPnuFrR5xbHWlo6OGSo0JWrXT06YEroUBcF2xI7/1k03vsTJBOzuFwJAf6GIuZ5wDMnL55twluA
/a4k1wRtQsdRw0iTnNS17TuxIxYxYzeqLQKe5yAGl+6+G8wnOxrBwqDl+8u7t3woYaQEFQaIdwC0
wtd2viIV9CPuHA0NgD9ROBUO3kWVOgUkbmdfL/XXqiDdBrh3B69p9dqLswczqfcDyI5CN+okUJDF
UcYvgoYZMnsUCNAHEiJ61NAJRf4WUj1O090YdfeVJdTcXV7ywmEQKpDOc+ZGcLUvoDNaP2QEqNw6
sFNouSeju5/AEZJ0oBhVpX3dRTx8MwacOIZ0QKglOkxpGZRBrqMOusLbUX280p0enHrZ9HNsrHuv
RgVhTE08GeNC9y+vc+FD4Ag3weEBLlcM5aJnd/5lM6NXO9soSJAqtT+CkEIxPjhSFi3+U87aMg6f
+XdAFoI5K4zN8N/iJAWY7dnyhhaT42kJraVuvgVG9CvkCzdJXtdAHGbTe299btBEcNRRQcLEnhAk
Kzsy1bKJMB3Rg2cSQC/gWrVKcixW9g5GAALA+wRwEJGEPFMrTJW0MDIPbu5rZLwhzPrU9vTj5W+0
dHhUwDDogEIFaAwWsg8kAmzDHR2MOmn6jmXZVyMznt5vAm0edN1VNM/AH3z+gUrXqtskBgK+bku0
2WvvidRKIblOlmeKqyY5AG4DugcWHsFIWxazQRO8xZVy1jZd2R31nj4XXvFYdJoEm7nybcDSi9wd
XRDAM8Qj5dpJGbM6hQOU7VWjYH4wzxJfZ+TddviHwVw7597TUUg63zhXQfirFGjndYX5lBB1Mzuf
TRdzru/9PgYQlzw+oKKI3ROulKF0XBZbBvgkNOKro7eB8IjkMl56GapB4O9/m1bkuMvzlVRdW0w6
AdNdUqvPzgjWA6eXPXGWABaAR/kjHizK6AYs3vI5BgZbxQWRCx3Vz8NQHqyk/WFaiHxa+TL12VUO
PtVs1j6a00w3BYnvHS3bTk689azRt4zmei6bu4wU6YOekVcAsSQ+utgFiBhgUpl/T/DnLLAnujbl
fTmxLChRBSTseoplaouLWAgL6PZyEA1Kj9iJ833uZsdiagKOLWKk5c5QMOjUsVDNtOOoGSmIFMd3
J6a4Jfleo/PCxzPEs6BkmW0PdZOhJRHv0zYCO+0QSMVpRAI+QKEAV8Np4MPR1nIOpKydLp/jNAvc
5/qaXk8QVCnC/qq+AmlAekj25V3x7Hy/fC4Wx5yfBw28XoDwoBMoApL6vG5n3cvSYPQiP+1N3+6a
UMU5eTPzP9/G/41/VPe/X1Xtv/8P//2tqieaxgkT/vPfN+k3sBhVP9n/8X/2n792/o/+fVf/IE+M
/vjBbl5r8W+e/UP8/D/sh6/s9ew/NoSlbHroftDp8UfbFezNCH5T/jf/6h/+48fbT/kw1T/+9du3
qiOM/zQIvpLf/vijw/d//YaR/JMd5z//jz+8fS3x7x7wP+ji7/94bdm/frP0fyJZQYfbxM2kWbqB
szT8ePsT9Z9ItjGYB7AYnncgrfvtH6SiLPnXb7r9T9wBACOrwCThlPE+Ult1b39k/pNrDOBCxfQk
sk3X/e3PdZ99oV9f7B+kK+8rIMBavhCco185B9RVMJ4PEmwdPwk4sgVYPW1NQwWUtw2tYQpYC0VN
2u0Sy4JcbAyVTsz94SRQjotin9z8vnc+9VkGpZyfQ+X5vfdYxs9ZTnaQbntXoOW/GM4gogygX6go
Lp6irIhMLYJ+YVijZaM6k1/KBinPT8UfFrB2gFVxZyzgUZPuAO9LYaFzUTCNXllzsEcZTFV4FCys
iBxjc6mNNqNRFZoZDqCTjy8Z0w+Dk2HgoiFQv8u82ccz2TeaBhRIXZP7jV65/sDpVFnT/zxxzD8c
4PSDn0fut18H725o0GH+ELgRR7gi4ejoVlkuRrEJwgD0Wtzo82ULK9t6akEk0xhTFNQ6PWnCPqvB
/X8zpUU4VYfLRnhf4txtUQX+tQyxqAmWgqJVjLkJ32QWRq8GiqNxD8CRf8+Zg+NnXZNslEHclocF
xxdYOmTKa0zuhZaiqqAnbZgdjG23UzbtVtmxnZQbll9u4upO7fDVnzwEaNS4AOVGdVhl3lNFlTE0
1S8jVIMw9xNtIH7pK56z0QfD9Ws7kbzLhRvqdxc5tS64COTFeqWkafsm/lrcD7dNgGFjYHJ2VTjt
CTSchyvZuOzaMcHMJ0Q1+bHnw/XnSwYEtIxcaoKHwdqiM8+HdZJtH9CfJsi4N2jebmR9qLWTYAL9
hsDHpazExw9tegMGUxYCbZGAWrDRJLeugKz4YyNPLPDf4OQz9owmYwPYT0i6oKcHRsNKheOUYLtO
A0q3KZDq9Xc1pEH6zi7bn7bxWHHwHFrK07XOnAMmkzNQg1menyrf66Q2/dh9uHwOhTL573YAQsb4
DKrXGkL1+RqphmYlYHz4bq+cFyjbGo+2D/W7A/A527/zyfBQxfwMaiL6AhuZRSPgkZFXhU37HQwC
YLSWJbar68GrCyMneEYAui764Zy5Iy3gFcX1GHIl4Pgh3U1bbVPd/QWs5/lb7/fds/Eo5qMEFgoM
wlFT9DErq4n7oG7dJPNsBrY2beoOhV2nVZJwmrpN0sxbg5Q/66oJQdQOkhLoXtfx6EfIVRUVnFJc
Bjd5YVkcuNm8aaOPbyO/JbCIpgfW5ZZtVK3cDX2zG8zi4Dog9xpn269If6sUd9MY6T5mGAC9+KZH
5cGNZnZkjCW+RjEEWbAPsdGFff5Vrfo7T0m+Trl3HFMKtkBZJfU86V9sh4gi8wa1d9I8rsMy+jiw
n6B1jEGpFbnQcFD78LLnrh1/jLUhHUZzB51EofZBmtnOitGjIRmacDbwtvDqzWUTa8vBqDeUE9Hc
Qw1a+LqQn+iTwutoOGIwM7KmKwgMmi3Z1XN5nOOPl42tXbsnxmyh4V0XNTRxpp6GbRYfcgiFA3sE
cMjvKf5Zhn+aPqxawSuC91jAMi8+5FNzYGoHBvEQbG6+CyJvjTzZBnvXO/7ND8DVgVI0fkFw8Inv
FerVLJ4sSkNmHQyW+grQoZd3a+Xrn1kQb9h5NFPU2iBoOdWh4nxghgx2JLA3/bkIZG6IIpibEKt5
ThFVnhkrOLS7qQBv8hZkqCO9Kdy9lYRctSvecN6hRg/tbpeXkA/dA/ya0WAkmxh6D/Jws5K+gE4K
9wGoclbYy6sc6gC5gsysta0t9FF8xaIopH7y5sNsYrw5YUHlyS6IlRAHo3jIoySOGrGYqaV1n9u5
F8HoRg2gSgIGx/JxjnwSRiEf6fbqez10P05XsstC6Kj+8QFOLOvC1TS3iUpGWC4OmQkdecDbwzwJ
hxAqadtSKui36lIIJnjar5G217HugrcE5oy7easHRtjulNvpfrbDN4XHcNhrMm3RtdsK3cFfNgU3
rtQeWN4oo2Gz6Tb9db0F6W7gvXo7skmfpJgoHhKFtPTMmhDPWB5lox3hWOq78na64bb4LPX8wlnW
5bJzstW9qaWf5E9jbw9Wl7Q0VC2fHtpdFM6PVQHBTHjPhuzKv5OEni5QnDYaFcA+0J9B3Amr12ny
+wPU03zTV9s3arX8TkbdsrpEXP6oIwJ7ay7AGY0ytjZe1xQ+2r1wobgkNB6tnbZpn+JQRn62ErzR
r/5lTDgQHmFKVhd6Eyp6Dg241nfHbJ9pskLaSk0BRd4TO+LVaql1G+WIfMxFF5GAaq3bGFsTda4s
ZFeYvrtDzeGQgpgP21qGfwHTzC870VNPfwN+Vk88p9BopRId5wKxd6P42p5CqUHbZEfpB1y548/W
yvf8xJKaFY7CMvjoEADWD0nX6AAi+834sd6zjbktt3bpZ0H+JOUI4R9rsUSupoAqCVoR4ux/NWl9
YWdvvgrpkBcDewtOoy/Y0g1IV2TrXIviIAH805qYmVkVOBUjQ6NhOukfSGo8diW9V6r+s6U4T++/
msF7ggYL7n6My/PH8cmONpgiNHMK79FYG0Z67Nu1bHx93UNPbIgnoY2MGuog8FA+jIHvlYS9cSgS
P/kW3dMr008P3XV3IA95jQvK72WM8Mba18OBx1wGDj0nQjtfpEXLXk/hpsg62w3pzF1cZ9dRE+0H
Wh0Ss7mxBmdrqRiWrVRMgGn7qKoOdacc+rG4pnN6E2XOHoQgT7oCOaHM2WHO46DWbDuBLAkKDsc8
yzd1bgYJc3eJmm4JfoaVqAcnAusucIGJNklmRFfv29M1CZvqTJDESEuUEvVdfXiT0DpWB/1tSO5v
RepTW0KIcWiDikEy0DA5QB9M38TH3o/201aHBCqPKDKS+7XUyUDhHJ1MG1VJRzjmmkPHhPVdi4AS
77V9vhu25pbuZJPD/2UPf9nh5/DE+YdOsQe1xOh6u4l2zXHeRzDpT2F2pRzwyL580tYKFECu/LLG
g9uJtW50ciNxEby4sDv9DiqHY9ZecXRs8YgJFwXai+YVCWT30Oqtd2pXSFuUhE2kbaCr3G+1bRLw
gRPIED80h2ITE1+WCK7FLoPLL0C0BS8XEU5tlE0yR5mKs0bzzZjXweQgTINWNyaSI7DqJcj40epG
9wrkBOf72TaoMo+uzW9zLg/kHuZje6A7Ka+NafH4IER/nGKUyvjjwl7g6cqKRG2buiQs6hEURI5W
lMfWSuc5cIZeA8y4L7RXN0kT3+pyezOYynFGmcDGMHCbQT7PtK+d1jN9rTG8INanrVKVVtgYEaik
Km2AQHNZH3KrvzXa/+fsupbk1pHsFyGCBnSv9OW6uqut9ILobkn0FgTd1++hZmKnxK4VZ+991FUo
CyBMIvOY6aCW2gEEg3Pdxb6CCsKgmOekUwKNDobD9Oib3FvUMau0sPnM36GZ8WhBG8mYhVdXLYp5
6ejkfXcgCfAaSlrcKRyo3VFCI4HOIKa1ytmE5rmdtNNBM/LEjTI2oFbV1m4r9yeAiv22RXUjpvo5
xj8K8V2/aaYIBbT8h94CR6ZpzTcgvvaQlDyWXf6cmmqgzPyUEMOFFN8xMSdvHIcfKYP7Rqm3eyqT
73MO1ukwwu807XayVQa8zO8XIQ7GkJuwmH4khCKF0LvnyqxeUk1Irplrr3EqXrTGeLTY8NQM1nEy
El8Sw+AlI9QUuNYHtaHec00MNsmyj5QVYtdGpidgPueLaPblAoLWMn/TlGSnCX4G7K50Wl1/iDQy
Op2p72egMPg0WTZTpCLoiBIOUvYwxtYZ5KKDXPX7tGPBGJehUdTWkcj9kfHkV5YrAc3Tp0IW+xHl
o1hWDyQjh65T9qw0X3CvPlFIle6mMRaeMeHzqXJ6sIT+yib9Wbe6E5unN2XOIofl+iXOY/RfmwR4
M722zci876N6p4iJBjUjxB7F9KMdRO2B7n5O5OEIGcnAmktzwciQoGqi6aSP9OfE+yNJQOvsLeW+
aymsqrPK0+rxSa8imFuAmFNJ+p0xGuepKbEyuV/l5EXpzMeWqb966Cweo7F/hwix7LBUDyYsJVut
mmezZe+GxgJaDA+6ADyS1tNjPI6O1k3BnLLZ1ubxklrQNOUGUdwuJVD3M/UQGpAn0WWqDYawMNwm
FoUFSwhSBcBAVmEdG7u46n/UNDmaanburRIoHLIfGOyvYU95p8WlbhdJ+cPq0wtPsw8iNw+NVVoO
aSYHEjxnOVI+89KS7c6gJ1Z3d4SXrySxPErid1Duzha3HkhnHaRZC6FAFFAlwZqqvxkCOePcp0Uw
WrE7qujVpjm0s8aGB3VehpJRnUcNoA2rjeWQ9GjQmZq6103y2LfREVgB+MfqCwxN8N4pzPq5jdrX
vGG2bmUHYGfcCKXAftIjG6N4GqzqRY3KH1QtIXeTn5VaQ99bkRdgw6OkNNV9l+f0jhVNejHgGP+W
MDnya3MIiQozpdHq40tbR54Wt/d5XPaHTh8CwKkeceC4sehfJdJ8m0rNaXSQL8bJ8rXxpdIiuC8l
/KEzwryC/HEfwfKOpZrdTbrHRXJq6/Qy1tpz2sN9uFTa2U64+iJF/U9RDxW0V/T8wvVxV7eVz1vF
F5kWzPWkwrIBbEkACXkPYRglg2a8mMsn3XoZDeYMjD1MHb/gLzpmOzgkAR7eGM+GXj7GgvmaaIgj
J2Xz2HLe2Fo5l+dCUU5mGbs8MTzGdFfMU0C0l3l+KyUjUK2u9wGmdWopNhyUSAlVg0mUtjyFuooH
3bjwPSxHLSa7airI4li9rbP8zRzzyCvrX+o8dDvKY0ep0RNsmxrIg1GZ3dqEzDD2aeRyUd1FtdW7
aIdGzhw3ic9NSB7O9F2TKqh/tcN5FiCHliRoyD0hwrEMOM/XI0zdiIMtBGtbI3dKyRKBEjOIQVRx
bFulgqNofG0TCYtee+BNEzuYmE+1/IV/8i22pidLH14zKp50s7bhKPkpZj1grabCjdo6ZiTBRjPg
owzMvwazRBqOevMhaPLeMk2zFSvK3JGWDu7EPfoQ71TnPJSL+FcDtS2k4E6Mo4KWbYm/mjsgMAe4
Bo6qBNU/9ReBqLuTpaZnVP3DbEWPEaBJMqkgQPgg8W+aduTSQ11IfqrhVilUe4JmXyPmk1oUfhtZ
uB00yRmmBB+ts+txekzpaSogoWfB3TRT3Kkei12aznCgSPmdQOm0ghsFy6N9RqId2J00pFh28dwc
KEmxKkQEVy0c+d91WA22ZHZZ+TJM8a4C35+z2asBwuF9ti8jw4ZR4GczjtmunDOb0lq7dCDdRK1M
/KiIPq1UGmz8vsERavnByvRFpKAya6ajkdSFCi6+muS3fQbBwWc1M7wGll7GYB3QgfQ00u5L2Cb3
katw7VmZ4nMbpQ5ghfdDOTkGSxq7onfJ+CLJIhSF9iIVs932k6/jyhU4r6yj1X1kQnLSLrebtLbs
sZAOUf5RFNytO9nVpWgv8++Uid0sZ080s7AUOwBI+LEbf2n6js1qSKPhu4RWry3RcdckkOKU0gHF
vPpcmbOtz9/qvjvrfHhKc+XeSjMX2vK7cixtMjCoXOlOqg+egIKNPGfBFIFpzCQb8LH7vi0Cg/Cj
Nis2xWDS3yjaSxJhBLkZcICcSNljJLPfKaonpZcoFjurmF0Df9zEn4r2bA78I8JtaQulPRRVtGtB
TMonePpmqiey6UyZbtoV8iuHZlh8WO9Vb9fo0edZeiprc8e7wq6LPIR6xW7kkPPpKvJOFJzE3Ig/
0wzSQaXM7SwzVBsu4w+gvf3UjLL2uKF0gVZBKVKTl9EywwaFKMXiLKx7Y2ieG8s6a330krUwBE/U
IBNitGejvO8s4y4W1kUd6XeUv960RPL7aMAlNuAQ+WxNdoIejacNwi9o80AZEuaIPHcZ+cQ7s7I7
BWRjwqzASgo/1lIPcDzflONTh5wMDoLQV9aduKC2URe/zF5/LgmdbTTaX5K5LUOY/73E3AxzCy7S
OrNHVQoVvQ+JIftyZbkNsUL4qryMahdyVd9nDfwp8KoMYDt9Kmf+XcypayTsFe1rr+5jhwz146wz
GLgZsws/DxwSJNuRQTl0fXaSqnY3zyOcaavuVZH5p9HM1J0GpOom3sPgUPPazYfR9AeN3msWrggz
nSAimdaeyqRPgxFh163+RKUBIuXTuLfi7M5i0XOvIrUbDfI5mXRfJMMrmeiLnI/HYdDdVgPfT80v
QPv6kUjvEiL28myi2z5Xd7PJjhNkm6IE4qbQtAJ0od1l1HRjWsgerlWIiI9x4ZM5w3mc5mpIoMLh
Dzw5xlCPQ7otgsSIT0o7BPJMezfV04veRB5y2otIS7c3NH/UwceT0yAdUnugqqt3yY4XzE8i4deL
+uCQzY9yJp3p0N7pavSmlPWBjN2hytAWL8rShsPTuByYfj6kgV71j1YB8G7ZUF8DODriZiA01Ph7
g9vznDW2Mcb+JM2SN/LisYqaJyWn42Fqm8ynqf4TkjPHqWjP6Vw9JJx4Y54+o58FeQzafEDC66c1
DyEAyCdSJW4yc9hM8HqnZrUXNbU3wN81gK5SZltN8kgqxeuxC2glvrXYprCsFFFQK+r3CQZxZ9NC
aQedTqQAytGM48KDXcgb2K4+0diF98X7QOUX+E2ke02H8gLEkYTdqrgGTaK7fa45qpLd9RAAtMEX
d1VthHl8VrmkqVExsdRiH0XRmwoRV0fTRWZPstraakySoB3VFGh4GGhoiihs0JTgVhVn38cSl8E4
KWjCc3XGT4hmdxhBZZuR1A9hM2gHSYpkm/bNuQAvxuqyT6MkES4ZuhshNdeWRhAjX7E1YqoQMIB9
mg5tbB2wLCVXfGju3avlFOiS4BBcNZ+UqXwiNK7sZBTG3ozh5dHEPjFSlxaVxG3DGKZDIc3C7YhG
nQFKAn2bWh/tPFSNPXD+Fss1ViSSzbbrnniUjS645rgB5IphwuT0GcQ400WmD7427qlo1J/yGNOK
aweHtG40dsPIk5C7Oy7z44xvY0KY3BE9AEn6Yl/U9hpxosE4j3LsTbq6J6N1ICoPu7r26dge1MTa
4R3g51p07NNoHwGBGmpjhkOj1dGf1s0ndcq5V9XDe0ph+crjokDCrN3L0pzbYMSn6CmjvqWg2LCc
Y2wcj3JdnMas+DBQAzlJ9bSvtVnaWRauaAm7a0Fcv2twP/NhsQb34q74nqnZ+0Bm05Vb8StT2Ys5
9gMKQnJVYJJUNLEnytL7srZeALa7tOn8BJjk60A1HUlyD8WZcsxRDDen1Ivi5DALGmZGVbtxR380
44dc4tbmvMBRLqX0kiWSshe5kFB/q6lTMlhcjyDtuU1HC8+SSeE2ueYVotyPQnd6UuauoaaHqpgb
gJMa6BsMFOedpHBHhdO6G+vVUWYoz5U80PT4UU7grJSNn9WUhYWBlRvN6uBkVUlDYUWRaqM9Lr6b
Qzu+SlqbuhoE3yMVF1+U0h2PyyOPqocZjn42SsN+Whmaa8kD6tEWjpt6JswdojHEin+UaPmAuxWu
FaVa2Ax5Xi2mu7EyTqleBaCUYEdRHzIWUFcBRtCBxMGeDPJTlSHrAJ3AyZl0lgj9pTH5UGalB+W5
PbRo9cehykYfdSfojKOHjCM7O+dQbcM+UPlLpZYPOPuPySz9GvX8FS999Qw419vir1YmeW4D85nb
ein5ejT+sOLpM7HGx6k034tRZo4MVYVDDUatF7UscZoKfgHZoP+QaxUudK36qeDKbGuBBy2S7haM
LaeejUM6o+nXW2gFAFZl57XxPMXGW63ET5Is5UHaV9/TeL6DenIBjANFT7bq7pMMFY0omk9SJ/1q
G1V1gc3vUTJA4SRq00Oij0cj7/KQjUkfVkr0o1c62ZsV1FfhfynZQ1ldFEKfoVqeOwXq0baisnPT
JJINYY3EblTxY0qoKzHrpbLIwyBG1W2VZkJJJDfceGTcTgYB1TFI7TnguoWJhFIB10wkg2M+2XlK
H7KKPUJjDao0M1OXui5zlaHGxYkuMDIV/i6lOp5VXASzxHyoYcS2KYoEXYL8I1fr+tgrLJSj6jFm
2Tdo0wNWo/K9NaSADZkqD8akKvw6qz/wzs7s1Ch0m0jtGEzyENCR7ND9eEkj48jnaTeMIjQ15hFQ
Jw+FYnzKhURCq6tbu8xkLPzeRMaX5B9l1uYutANf6zZ7aOpOd1Q6fKcVzsCG4SIRHDL1nYhiT9FR
RxnrxsDlkqreJNQnmfSZV6ZcsVXBVDvO1MZLKdbbUDFXRTErMZUDlRe7m9EIWgp+GZJIVP1CLckP
48Tu4jkebbw7G5wrHGYJlSzcgdASfxZBEFsuagdag5DKHpnuQTH/2bDGI1Hwr3L9uVL4hzR1D1Zl
elmnvIGQsuvj/gOQ/j3y5lNrSrVtDUgiAJX47FrlYvTzGxiCma0WFlQoyyGUUn6eU9raIjKoLcwJ
XTEZX6aL+3e9Zo9tMnGbALnr05I8Lq4CdjTOD7qu1zsrTxvYWNL7TnQfZsEfErX1rVZvUCuglx6s
ZbvN4VioDuSTJTpO5cSvdb5jPXH1GsIAddEfLb1rnD6WP6dULFl0mboDb49jjsdYq2P8VNT3DGZ5
Hth/mc3lgXjtZKG7LbqTFAGCGFP4XpVyi4y+OiXIpgNRFWFTJM4s1e84991hzsJZ6/eKNS2O0skb
JJUulaWFxczOkiAPhY7UZOzwrlOr7iXJq0emG6cqbSUfst3vcp+84auco678gOlOaZfgQXt5Z/pM
p7OX17LuTB3Yc8SUf+KPY1cu2K5V+vjYG3GJco7lAq4ChdNZe0K1VnPYoAg7KrpTOxrPOumUB0bN
DstI7yDnTxR7yCHoWsOr0EZeu9dIl3uZnvs6CiaxJlyWFHc1DC9Gnah2V3UXVaA+l8YJZhvyb7s8
le8VEYegw7mzUSOpUw8mdosfD8pr2dFQFerjEGFBqtzL9caLcj0C+7H8NVmosBWasM3Z/FCgfnxO
xu5VQz3HgghwZTR0D2zFCTqrqS8VKN1Ucr6zOm0POMK3oSGveVLHNmrBPoeR3JvSyEdQVZ6alHw2
Pd6MHKQeD+Yd1q6jXXGAQ1LkqJ1UInnU9x1FM88y8RSck/dKB4dK5sZrO0fcGVrQ7PVU5qiODs+j
ZB21XqCWA3IJEJNtespjqfIyKZ28SUGCJlLT9JQEUsYpfn9f0fwwDUjjipb0+3yw3vs+fQbrmTtl
PCC36ZSPHLUDJJzARTVxHFZpirJN3zwnhZk8msLCBmfyi16L8tkSPAVBFOYVZYJ0V1GnAZ7K+nyC
b5h8pmnuSU2FtjYOD69pxRGi/YrdFmXrRB2HXineMHd9nr5Ax9yrefZQZtHe6kFNUzk2YVtCcxEl
IcWyG0uTbWZ1OIihRwRJqsaHtMbdoKK2aspv0BW5FDK905Qm5GDdJCwBWE33lLzZdaLdVbVpM/W0
ZGs0Ll7UvHcNeKcN5XCZ8sYHS/HOnIQfAUmsN/0DDC1Cqn7gWsSDHW8lnXsmnR1NAQIB7xiqL7aS
Ml7Zk20JkIIKlHlS+RuM039Kxow6XX3fp4YjacV9FPXPJhyIakl9bKRub1TkIDf8qE5I8xYPg76A
fqWsu3omwkQWd4s2uEXrSw3vN5fNeK7hqiqzHEdVa8sVdNWqPktektqwQiyxyTVANLkb4g76oTWO
VTxs2tmw7NKYUIrJmiWxEeOIrTbmzUNHS2zuoS1b4f+9d3UDbbMYxUHbFEAx+O2uGoDMoMhaLcDq
6/xbiWebttUjvhlg0eBclHxhw7wOUCEprQl0MOtE/2iz3Fd7Ru2/D+JWAw7eSv8JssIpdHiF0V4D
oDU+ksf6ib7n8TH1idM7ii91O6kH0CWF4+UmlOdG/+iPwKt+pinQJqoA+EKxxtH80ifefBl8rB+n
Drb6b7ew3X8EWzU1pZroTaIg2BQID+KiB/nQvVoOijk++/gvDPeW9uGqOWbCTBC42sVK8wtROOsq
NdNGY2miSr9kN/PgQFngcXrpwLIIlr7t2IddEDkKNBe3OsXyV0QIKoM6wMMQKQGqd91uRMcgS7uW
V65mN7nNgjm7lD5zEwd5UbNjhzoA6eP7FB267fbxV4TPEhvcfQwckpprNHbWCOh1xlX1u30MSLsj
4JoEXbWT6TZg+LgL3MaMv221rW+FBcIPKPpFNuULLpvEEAVuRvAVmvm9T59I4qiGvLFXvu5HCMRe
xVihC4iKVgKJMa3U5DCGQFqvbSmdbYVYbfnemkpGaoQore+58da13ze2+1dYEoh/EPQCowsEHPRt
sXCv+u1EdKQpdKVyLeVSmoGq3bHyx5CEdfRpAAWljDsVjYONoDc+DlzcoDMEUin6b2sX0R5l4jox
cVJCNAlNJi/1U7wQdsnOCCS3chfLSxFuOkDemMs/oq5Otrjo8gKVP9RlQhqMblEFC+0hc6hd8ZDv
9AO5/wfnDDhBCoSu0edH8WbNISm1Ma5QOQCgV3F6F0E9ioY/ULU2qtzMzj4BJNoMemt6r4OusAxQ
51XHIc5rIENUYBnEs+QtfsHtwfhu2jGOmRKadU8b3/Tr8b2M1ACV9LdBOV1thjKX0HpB6xeoM7Sd
D3IYBQtoMHNj7/+P/Poz1GpTwCxxxJ5fJhVVJawcKZVcYdWu2nFvY1TLr/7z3P4z1GrNSCgzo4VS
1q4sv2B3uIlneUP1hB4bfG2TbfDl8tP/jIfkQVdgMQP/lwUg8ud2zPNhHlllCrjqsiB21APWin9v
BexQBj+2ZBB+64z8LdrqFoRzYpHCLli4ou9DVGhdVDucCY5WhuEhJ3dyZMn5MNidru8VzlwZddiq
TD6HyQx6KTkZyoDcG1K0/SNOwofaGo6mjNZoL9n9PHjZzAPTqJx4gJzO9JzCBoMmJeRixt3GZ/p6
iv05bSuUCwUr2zIbDAScCScJ5wPzjQDttDAONiJ9XRBLJBDM4TqmAD++Oi97aUQZJUGkwZGc5rJI
8C7ai8yedvFe31h+X2FCeGHjP1iumcCOrq1W69Eq41yArRUvnVZ4gAkZWqH1vDPp1gx+HdfiNKBB
ihYczK+6zLRh6VSpauuiHcUekjBHfgDFxQmqkgt4bQtv9fUsXsJB/VaHc9hXXWFapLJVzeDWQQhA
gSu9iXJ7tXEkLZ/iz9UNViQs+QBF1SAOtQbI0YSqkWQWHaiR3S7bLwA5oF6CrdPoBjnxzzirXaRE
ba0nBJA187l3ZzC0GgfZneaNjm6rznKdWbt/gDZcgkL7ZVEjkL+IPqCalmRZAiIPDUi3X4DMxTMa
onih7X+rwZ03k8hbi/E64uqAj1v0ofJI4e6wtzI/BoWoPhXRKZkhhFq6VRDBU8fyFl4aVC03tt3N
2NgAFMJZ0J9Ys2+KPKqU2ZzgeggJH60fbZ4Ou3gw7T7a8sS6gXfEzCpQQqCQz/3qdKgxanGlxE4A
sOY1HaGfDwTmKU7KY0qIP6fxe2FWZIcK/K+hM9BAj9j93w+Z3/ryX1bu1U9YTTVEjfq44RhuV4t9
3zcv5UAvLNLRKe9BMtCLUMuLAG64YQN7tHCGroMtGD/WRmcbs/IStTmkxWbH7AWay5aR7AiA5ySb
3T4uD4mYTlHJpWBu0givkAR22JaM6myKIlUrwdSRnEyolqCaFG2km18zkz/ndnVz8ySmNakIBiah
xI6CUDXiQRnnWwa+N+CcfwZa3dtlIlc8NYwF9pjdyW7jVA69Hx3ZSQ9SuLU6V8quC60H0eALiR4D
zMGoshpWojVFyWtQ0BYh/a6VPEafli2BAohfQg+q2GOUrXIamm8GJIP9bR7V7VV79RNWAy5MOlSz
ip/w+wY8ZPskWMD+5cN2rJvn6lWoVY4CjqZCyagtR0+3UwE8VgO+U0Jt40q6dUVcT+rqWE2aQpN1
OMW71EBDAEV6y9hS1L+5HK9GskobVA5Gb496scss60czd9/ixnyWTeDA/r6ht+KsEvJCBhSKpICG
E1n5UckVGgdF5SVNsiGwtvzeL+eGZsDSFxp2uF5XX0ZOhT7pQuduB4uDQR9sZpq2/DTXpj93w8aZ
vBVs9X0sU2edkgEY0ccKtfGhTqIAYhZqL4ozqlENVKTINibyRt0GO+1qhKsvljJulPECsl/A6MpP
QKFQxeAuyAZe5pP7zZ19Ky26jrf6ckw2E81KlhmFSDQgYcYvpWveMqu6NBJ7qAxYW1nE8K2MeClA
BBqfP0SXbnzWm7ffot4PBSlIHK0J4LSrCkIWRpZWfmNa60e66eRN58Zorv19od78prgyFlfIRU9q
tYB4hc0wwBTUrchRid8i3gGbFLkpAY8bja+/B1vpQ//72LyKtlpBRK6HzNSwwy1oHUxF5ht8cGj9
pHZ+rww27d7J+C1h6kbcrUGu11DBU9Ga2PVRC4VAHGTPUFG7A8P9khCI6c6aEbl/H+kybV/2Jcy1
0E4FvQbU7j9fdZOcETlbjrKG+yk91xF1iEU3hrUVZHUDdEMypLKMrQGf0lfwC8Agz35CPXNDN+1r
JRM70ITiyGJQCvDKavZ4o3apmUXcrRa/33nWHjsAIhKaoG/Q7g2AUVsdbrp/n8CbV85V0NU2hMe7
ObcMCVEjqoDH82STsQx7dAHbMj2iPxP0BTDh6F78k4TFwuUOYzTILK4rVbCIMmKjx6Qy6aQAoKoB
dGrmW4X92zvhKszq2xlxpc6S0JcrNQq1EPiB38JbYPNseP7cXCRXgZb/f1XuixojlqRibN0iNn2w
Lx3eWXa0tcNup19XYVY7OxsZDPhkZCMLBVFKnEWYBs4EABM5HWrNmzY1ywZabTCQ8pe6iWHhLbQW
StM7MKGwicGnCXpX9Uu3mQIT71cryL128HJns8a2EXEt4VpXZBqG3sCZbPcueStQ1JvOM+oAkHl+
3CYe3/hu1wNcO1KRBp3hmeGyNRiOqEmF+HcvcPcIbZM0fjMU1FkXGU4Ifv2+gq+WSKlWOWNC5q4J
PAJqOyEg/vel34fY4kC+3PcXyS5P6tPfd/iywr98wauoqx0wyEVXV+MI8YHqoMFYtITxyt8j3EqR
FfkqxGrtF3ExSm36m8iGdvmOO2w3nZvdfMoDeSN3XZlY/L7a/oi13gAVtG5iAXIenslufl94lUMc
6b53pMSGXAqY9/rzxvBuZAl/hFwdzBWLoEBoodzxuwCbjR6MqiFoUB7wQHcjKxS5hO7Sf8OKv71i
AJ8Cmw38r7WeQl6rqioZA66EGkD1BvSUStmNI93S4LiV/WGI/wm0ehcrUxFLWgWS3rLpGKxfXNmO
vOnbwnwEFiP2tooev19u62VJIWy3CI8vovurSZ3kzsyqFC1X2bKVi3KRP2V0XWGTNr/GbtnahqMd
Utd0ezwtgV5AyceyZ29bf+u3sMDffsjqBpQzwJMY12q8777jO+bh0PycyTnNjwutFSesq9RnPoOe
BWTSQQ+703bRbhnsl98AjT84yKNoJ63TmESOF6gbA8M17e2UvuTVm9QZbhXd6dVGlnFzswL++L+x
VucBreKexgwyRMt7Vj7+u3x3jBz0no8bO+dr6wI3x1Ws1cGQ61rKiwHIhxa+pDjumKt5aex0nu5n
PgAn/yCcgY4QIITwy4UtwJ938DhBJpvk5r/EzNApsf91DpkHyHFsnEO3TlXknVBslZGqfCkg61kZ
9SXotK6SmG6XRHYZ/fz7aG5kZsp1hNV3Mq1BaeEeh7lLL4LPDjV2KJtBWgxneAyPV76Fsrh5tF5H
XE3fnIvSbGPrX9OHwpf0s4cPBsqSruTqoYTMaVO57OZqvI65Os6nspXkQf53zP9cHf/NJ7uVO0Fq
GY41UDbAK2xdtu4A1K4hJY4np6sHikPspceg3C+F1eIswr9/vluXxnWw1cBMwPxVlaGoK2IAgWMC
bbbaplLqA5m6kXreXItX41odpWU5dGqXd0AVtpGfjpnX6MHfB3Mrjf5j6laHpEEtls4UU7c0Z9AG
gsaGFqioR2+2gbYGs2yLqyRJSWvWM5QCUIfInxQv8SC6EaA16E/HwodDbuZD/fQfND7B9P/PFK51
LCU+9qOuoB/UINd1ZhA+QLgYbb3JLzU1N77X7UV/FW05Nq/GyASvBxDe8PYx5crOVMDQeYs3eqvs
QahxUTgLWCNnIAKUH03OQ9Zt2aYvW3l94VyPd3XfpyMdmwqQPzdR61eVmT5OuO80Vjbq7bc3AfA5
y+NB/dJLmXKr6bURYeoWXQVV3k1cuWtNBVWQ8WFjiS5L8OuQ/hNrPSRaAEGcShA7/Uzvgf2O0S2K
H9lR+L1Hgj7oPaDCXXFoT83W91z+6b+FXlUhzMSUACjHlZrZg2f+Kv0xTH+hPujke/LtHz2QjMUQ
C90KVJPWLRsOWmortWXnJibQ4cjXFGfeVSe6i7q95FfuthTjzc94FXG1+0mjNuYo8EZS1Z8KML/1
mLkakLHN1Ll//4o3GufYiCbEYGQ8OKHwv5rKEreeJpcIJTUKmKIR6CmcVpkHaZRPtZDDXjW+x5Q+
SGO3a9PmpSqBYe/gXG3DXCu3F3ZKS+J9xcwnaZIOrKAX0SlhlNGPsWXPLM4fskQ7t6w79VF3GaAl
EInet2j/KQb5sTCtjS1wq4mJES3axhCKgDra6kDjtBdzEXeL7obkALA63JWPkAAP1ckhsKKDRxf9
QD15Kxe6lVJehV1LEQ9QRYqY/O83mbiA9VnNyMHQvkgDALRxLXlQY5idJRMb+43s6GYqgQch5Jah
eEmVtXlCxyGspaEAiPtidJH5AWGPF1OCQgUUUB9gzL37JwmZCaYBtBeX8sg697NmYZqTinryEAFN
T3MZyhXV1qvl1qReB1ld6qSrIdDfxjjPynbPG83LJ3TzNGaBOTkfk6T9Jwn0dcDV1Z6A31/0Pe5d
aW/uwXaDimCOj9bdbcvR3Lp4r0OtNjnIa5AR4iYmsPyFMdrFRDY2962M9jrCaidUIrfgP4nBQNl4
J4I+XNpbhb8FULyZrFzFMRZMy9X1monCLGkDbSIQaHfDM+ormLLmXtlsT24MaO1OjUeUBkYqnufS
voNkXRa0nrVvg61U8gZyWIfL2f+u7bU9NbLGVqDXjBM/t+udjqca5L9YiVEt4niKX7iQHXDa02aT
Zpmp9cV2HXh1GkPlgWeWjsDLAJEtBwmgZ6qX77dakrcPjKshLqvz6puNcd11TYTbe6nT8u/G63wo
nChIdha6utY9ZCHIj79fNf/HrAI/q0JQ7StyuMryAqw3DG4B89WwmUCFE6+rsHB6FMH/h73zWK4c
SbL2q4zVHjWIgDab7gXE1YqazA2MKoGAFgER8fRzwKruIpH3562/17NJSxaLjARuCA/34+cL4HUI
K2r+fvFRz0ULwOP8a9x5gpP0mkQldITRxzo7wcoN/cTl2vpQSMcbHT0/f6Ia/p8+rmePoM8jzuLN
nkkT/RrWdPFRvULfRVvohP2pwIeOKeWQuOiZuChEOr9X/vWYs3jMNghuJSr2E726Bxx8kaJJN2fW
Im8Vj8Eo6PtP8/zu9ddos5naNZ2RVgVGa9N6ZxbloheXBPznYubPb3E2RTMueKUYCGZbs1v3pn1n
ExMeAsrj909yblNBtAwbYRgVgwg4u4V3XTRIVO+mlRBuyLaB0RkJ1O3FtT29kfna/jzO7CxreS2j
Bu0nUyIV6nzhQuoEaVrth8lO+JOj90Vp1bl00OchZ6dZWuc0HZ2PFWcsjBV8+Nx8F+NKN6y0C/Ph
bEbz81iz40zWZoc2ZvlHMgMuLGxj3xb3oUuRzLR8/eHSJn0uRv483uxwkxTWAEJDa98IF0PAgJd1
59w2Cl073dP3E+TcVP800nz/qFSmR3BtxkUntxYWg4tAuvx+hDOWiSbwwgZAJWiGgah5tpqiKo67
akTMaoO3OoRe4tENDbJFM+0b0VLp7sLbflPvxG4y6/+PPD3xD8C10YZdP8Qo86CZjFVcWxrWGtzu
N2UrNm2vbca4XsTC3LEB3eOa7Tt6vLZ4eynmOrM/fx57HjmnobBKMqX7p7tVtP0o0Lhkoywn6379
ggLhzIcJYSiIBMAd4mHngXJHo0ovC4n6pKMtYUq0avVw9f2neWbf+jLEfCX0PY1LG0crvJlcE6q7
rL2OYMr8/SjnFhzs9rCTo6TrQHw6WwAhpr/etEjot2j7SWGE6iN/Aj033Il98+U/EkvBaR321hZc
tzVj3hQG7yKRNh18Ej8iBgRff3T7XIomzxxjX4aZ7fpJZoZ5z2ANanN8/rblsWRDQevl9BjSiyDi
S6PNNn99yLu2tj/SoQTF1mRRvPSwCZ5aKfqA+vEGHYG+dbp0eToXfn15ytlh0FBdDJAPYr0dyaI6
qXewHbFP5Nq4kl5zqH7Apr98+H7CnH/UySkfd32oN2bzpYRGP1bKqWkEDj92Rd3WRN+2Dmw1f1Fj
Gnw/2rkYyIDOwcDNkKBZa66uQBO42tc1uu+43/sxCIuP8OXz2oWxLNfOpl8mm+LuYqrmzFZioykN
ii2UuSApnu2jIQROalNB9fNHmqaF5sdVPPQgbyh0AheNe8+twS/jzSYrHJBY4dionSfrKQdW+C3m
zYq+NcFUOoNN1sUnPHPsodWIQLEP7QoQedMb+BS3K0TPC1jVTvoKAeq9P5laZ6HPXYKZMz7Ldxzt
b8XFNsMz2+ZEcIMCHf2awDrMrnhQ6sNQw8KLhYzMs9ulyUf/+wlz7sE+jzCLmdWcAygsMUKXHcLY
qlxz4IGW4AZexpdKcmeWAopkmJ0QRqPPdd7LFJdWytoIpkTZeuKQ1B5azCcjpRZmCJ7tUr+Ca9Qp
BUEgd7P9eCGeOFcX+TL87IDIIlWDIBnD2/vRhyuc7U5e71PHJgw0L7dsnjmPvgw3W/gO66bKbwVW
QpPCqg7+Meo6zS/1951bC2gLA+fsow0CXXhfZyZkTQRsFzwV2sahw17USydLPW1vbDL4yXfpnsJ9
5WIN7exHCctgNDc58IadKwqTTu2KkoNV1QbNmtyq7y2ISvD8WcP46/bjQrnscZcFYOnCfP0omM/i
eTQR/DXy7FO00sghAtYzmER8XcES8S48VfgYT9k98ow+3aL9FXn+gx25l1RC5x4aaPQJpoieUAjY
vr7qOmMKMXqCqwMMp2DoDW+r8a6X6JlQxhfusPvvl+a5+sl0aMDtALLwXztfDekkQwfTS7zk+FQh
2x6uJvPpHPLvS3eWMxvNl6FmB6MEnSuiCi7rxArX2AYTl6Td4F14oHNL4vMDTS/40y7ayFyKUsfl
wTrqSxVN2rD69E6wx1mP2Ln/TpvQuRMfkb0NILBhTMH+bBVK1LsshWHIyQ6a7NDGOAQKwgz44mmo
kzBfhYX+peeczrv5HJ0Ah+hQosiHz4GqusGLoch6yHnd4Sd054v4CNzPQn+kf4uLda59AHTPv8ab
n06CMDLq8FQN99ZjN/pkBwDnzbiK7qogR2oJko4DgW3l4W9cds8tCrT+TlRDkOh+KdP0EPUQGeNZ
65/ZWt2Ey2IRBbbP7optv+Hb1leWk9VOcAkWcObgcpBdmnrC0cEEcc3XuQSUoAZIPfhRYP/h/vYq
GhC7jSKA89SFkP/c2qAYA4405qS3mO2wlS4lL2Ex7OeQI9SwhgT08MIQZ3fxz2PMPkEbbb6smg4L
jXpYGsFkfbmC4kL1NHQ0VxXoLpde4LnF+HnIWdDm8GSgkY3HypAUGUKcT7oKo5CL5Iyzi+HT65te
76dFD4+0IdcmKWf0nN32t1Mnje2jP1V60wL8j5zYYR4OQQ7iYHDgNGf2LtMyr2AXCaPtZK2XWxrg
RAzYOrTXCEZ9KAcurfbp981XOyp4DvBD4EH/wjsxhywdY2uoPi4VsHcN5AMMkV3idbd0G1+wYz8b
xXwebfZ0o1oyykKMJl+nKGbSr2UPPIhXxdXf0MWem/sauubweMhQqM4sAK3gvs1g61r5vkBXNkH7
shI4ByPofIhJFo6vXmKLnhsQkhW8RghHYTs/X9a1InkKbJnP2mcJXydqsEuf17kJCUmTA7HvRCM3
Zsd4mZBO6XMo4fRleWDXegBrOMh/1BIRaBJcLiufXdxoyIbizTZBFfz4/qcV0DvcbjPN+qOzfbwt
FvYa/S5HmHYg06KsL1Xvzt0Bnc/jzVYcbBraDkFMhQIUtuOpjWxRvluB+oitGCeeHRTvhn/haD+3
CD6POXupMHSrJAKZacwcgT1EcJPjC7exyP8ODefc5oWEmQVhANYdVvnXTSXHyofNJqJes4TB1Vir
bt6NB7PJ/pMYDOYWuNg6FLLFOfHMZg0m62DXfrELlxVEzNyFemY90aGSC0v712eyQNEGygicGASX
5uycIZVadBZAqD4N4WmqPfcE1S+YN33/Sf26wL6OMts/kqrXWrxT2PM4P5TyZ89O3//+M1Hr1wFm
H03JoiSB5TDyDwvUm0A8bXUf2ff7CbTKLuEIz6yt6V0BSKphXZm4iXydCFEsFc1o4MMzLkaflktw
TN5TtDFDllIEELizwr2kg/k14sGQuAOAU62hc3qe7Ri4PTg9pA6+TbElCjAL2DFUxwVLeq+DUfuF
9/lrcfLrcLPV3NpRBBQ9hmuDBDrw6RYAqPP28h3gzL7xdaTZGm4FzGLsFCOZ+/QAJ/B7PVqzH2w5
ejKAOtq402skwS9JOM4okzEsPkEdPTIULWqzj9DsGsXqCKAw8Q4JcOwYqBS6xC2X5ppDPAK7yDW8
TkjQLKulsTZR0khfvn/HZ9cE4KgTBAe2MvNDJ3V6WGYLeNgYMFxs2pexvP5+gDOn9vSMf40wu7Wy
tshjGiLhyTr90Riae4G1vsdUCj0ByIjHOpIeIPiR8MsDhET2qOUP1X1hyUvL89yzTvxeB9Ezam/6
7EQvS0OwdAL4Ysn4kH4rR/QWoNG4D4bk2kCZo1hejJDOrRjY9EwgZBUWL+rsUM/DWiROicIssB1+
3HtwkUXb+0bHRpptnav8tvcmHnK1JJeEVmeuRhgO2dCJiAxg/XyxoimrDrUBQ7cBWZigYvF6SdC5
dA1f+J2zBJUyC4aHEUK6CufIpRrLubWLbtqJWGwgMTq/CGZtB9oKw+jJmq20Vei/TpY20GsFF+bX
2U/100CzXb1Oh3CQEQb6cOx5NXDRjRdABTSB7YIedaNEq4tjTufR17h3erV/Pdxso+dweU+GGGNO
WV+2Ko5TPnRKpyVXF6u4v972vo412wQl0AMWnV7kdKjEXn41Em+qFkyyiWIvXPXveC9NL+27B5zt
h7mgag1/70kNjKTBZDoWuxM6sQTTSbxczGxdesbp+5/CRDKEvFbyP58RG/COrPhKVC424VvVn1wH
irt4KZYXps6lp5wtTqdUBtOaps70lNKH/GXfrCazPjzkyrxQBzy7EX6eNLONMNLswoZN8R+TRnFj
D96s0/Yzue3AEPY/wM5/nTizw6UkRmMo03gTFU8cYL900D+6vf8GUPBs6PPp4ebp+mj814RRN9QD
A2wJJ8nlhJhPb/6cLf/9Re3S/vN/8PVrWYmGRTGfffnPPXttyrb8yf9n+rF//29ff+ifx+q9uOHN
+zvfP1fz//PLD+L3/zm+/8yfv3wRFBwe1VfdeyOu39su4x+DRO/l9H/+3W/+1/vHb7kV1fs/fnst
u4JPvy1iZfHbn99av/3jN3jIfZrB0+//85uH5xw/t3/Ongf2yw+8P7f8H79pxu9IugF1PoWE+OBV
7EnD+8d36O+4LaCKCvqigU4sCxOvKBse/+M3xfkdUbemOgAaTzJOiFF++6+27D6+R6zf0Q0KNjta
t1B8xTHy278e/fTHXvHHp4JX8efXn1HTM80eggvcIaCO/Th4VZTBZ9MfwBsZpoUDIJwgEUODC3xp
glRo9Q9lKJunehwsHFKFsHalWtovdq3CinXItPxiCXbanf/a3D7+JWgIxUVbRYYE4c3sX8Jgxmzm
nCCsGwxtZ9YdbMrRIQo31ybP3rK8SK+7yOiQCE7K6irryvYG/QraetAKyby87PubPK7r9afP8swL
giJg9u+C5NtAsgHZGyRr4VA033TDBPgaKkfXGW0LpHfHyuVON7JyBc/d/MFgsHR2QV4bV7GtN5Bb
hcWmhnn8Fcy9c1/tqbqFHLhc1JbFvB60ogVLebdJSWQGaJmx1pWegVCiThgOQ4fSUJRVA86OUwaw
CAIjMyKaj157Bse2bOi8OFLk4CZ2yY9CjY0TRPBkP0xe7gVSUOBQyuhGy5RwAYQRsI2dHhV3PDTG
mwEooY2D6v1ODBNHJi+TbFHpKD5nZOKYUd3L8fnghoJnFSX0aXDs9YwyBgqgIsVabdv4SY3Mwo94
Pm6lWVurrs60tcYGnnqJCqdaz9Ria5ez6b82XMsW6HiDhYbqpBYUOqXofgxMjMgL4Up5TdQQdf10
IMSjlTLk7pAI+dhFfbYpSr3b6k46bntKimWqcRhdlakNjAwzdxlKzV7XGuMPtQ6HpcQquapBi9tV
ootcO1bRJppJeP/Ikmbrpo9NRPDIkRq0sB6Kth9c2YD95WZSdTYIfoubsjKBjYJ1cvamSk6WupnQ
U2k0pDpBOFsDcaBGZVsADFMqxK1h7Jp6qgkSQwY3c/CTUzes4lY79o3MKlfTBDNeJWrvKpjRKgPE
zi0UBo8zJxzV+IeaFOaQe7awUmCWzFYvjnDly+snLL9maoJuagKRuFPJ0F4aaTFkfse1MN3CTKo2
MteiNdf2uims5KDJvDc8nowx7KpL+JIHnISDcNFWQ4yHSI3QrA5LAakFbdL3w9ZIJH7YRctS7XiD
CazIkefw+vI45jW8fjolSxZxCcdlr1OYeV3VVYRcbGoYykGPB03zjIgMqFZOrc123WpvOinYFe6g
vHpCMytaqu1KfTQLVt6ppSUUF7yCeJGPafPTiJEn9FqTwIXPqDKRrIYuSpDD7pXqEIFTtenYUDDX
oWOG4EYjEq5jIDT8pI2lw9jajODuFGeOX9Q03cMmnr+FwF/BeL8vQhzZxKgeNYCcQADRFCCcUKYk
rowK/VCro+gCtdU64tJiBDvKtiJ7hbo6crB26viwsEHTNFhrbxEW3WNK6xao09HCsoNX97gBHYmg
zblPAMwYDTV9j9XWuStHhw+BORLwA+Wo5p1bc94QrKVhgDDYEq2Es3XeF+zYFmG/aCGbslz4EY/R
qh+gqHeNTMg3OIKYIFOkSdCyMbqT0L4AaaykPxUtRMpxrGDAZJWts1HNRLmPrLhGFyKtD7lAHkhW
aEax9Jq4BW40QZYaoIo6BkraZgwWip47MtBgJti5SqTTtREnzq4t9epKb3vrgK695kgtQFb6ymJX
fUIAG9DxSci2ctBnzax6X8tUrJyy5w8ZvP3hbsUBP4oHaQSmnprEzUkiD2A+JAsH2MZ1UlJkc2ye
SFiwVtUmVrni0X4Uqq+ZkDyiNyRZjEA6YCIrcixdsDDsTYFd9mZgWvEK/7zmbayL6CWJVHNbjWj5
DJJIjiiU27iw451JBhJDDadstwLBESKIUsNW19gyDGxmVicRGfE6Keo8BllSly9pomT7ROTtjyrJ
oYHNbcUBZTksKGwd9eQpbSLqZ2nmRF4Rgb442lK9C1sA4jpaqNCG0WapDrX2I8KvbN3C0bgdMOZk
gNWUcF8BaiWssBPn1Ws+dvajlWQgHgCbJSNPiQS9BkqRDa5VMi59MRbamlil+mhz3BO9PgFHEXtP
BviklecvDW2tiQGBdnuwvoQ8tXptgZqR1UDNCSvDpirgi7XpUiA2QO1zCs3ts5QuNKlVG8eQ9iKX
an+iVhe+W5HBoJaNBuExc5AdQA5KzdDoXanLKExhYwkqHD+Eac7hkNv2T00ryFuuFfD4h07gCNfI
6uTAV34tBThMkolq8CoqkhP4OR1FPrDV7gF015dwcGqWJV4foDwFUB09r9JbtGbwrVHV4XvWV8VU
rUKSPcAZEEI7XzLw6xI7H+7VxgCbb0DGceL11PkjnPolX402mm2ZHpP71MEwLE7zTWpEIE5FAhC3
ImTYowv2Mx6bAWtuDDd63YxHB3C2A4sUEnQylEdhG4PpAcUwxphw1HytjMT2IgCyas8YNefUskZ5
ULFVFcGYpxU0ZrocGrfVdEzOvA6rwnfKcNDhxR4VuO8pcL7Cadig+QmGc2Pq8qrJNLfgBUgLhZOH
S1HIErb2IlGjq5IRTbqlVdq2R4pGrrGIiw4OpBE0nomZVcxPxxygklRv1c0Y2t0+4im/suvRhgUH
bdF+KRi2k5Sk+c/Mcbr7sEUo51rqCGEDvPh1VD1SCQhbpcGGl+k4mxRutPu0TQF5MoQTxIgWfmo4
6a6FrUYvKeLVlT06WFfgvlb1Y4PEwE0vhP0CKql+zUWMrjZRDjjKwL+23D6OjCujy1C7zU2eexlU
HksasS5Ev5897keei0WilOmDyHJz10GXECC7BjLuqBhmkGu0SF3W83qTmmN9NBtnhCSkKqo3PdbC
QzkM9bJpNFLtw1IVS0pBxwiKKE2ftCG08Zq7TC6lDDssezh5LNImd14iJoClK0HBYgSIIFkXzZ3S
1tgULAywCUGPCcCmzXbS0vtVR+z0baDVhIjtkZkfBm64UcZqEMnsfg23X/2OKEn51LYK23GEzcJL
0qrdj6HeLjok4mEMqwwFfMFastSGAq/aIJIcVYfzddm0E8mFaGtlpKz1BEhkiUtxHKuAMsGm2htG
pX2qRGpIN3Ha8ofJGvo4hhpQVLkaJsc8aeAGF9ljuqIU5Wuv6spogwCJ2IhWmv7KYID6JoB/P/eN
ncDVljd2C+zmwGGeAFZjXTlidOs6b9aZALfX1vvCsxK7+GEMZf5Si0z+0BDorQhV8puWdVT3tYk2
3LN82GWikhsLiXhfRFZ2h5qUs7TUKsRZW+KJ3XFAzGoIAkkiTfm7UokMaKoU2wo1q3GV1aly23dm
Tz34AyRrSjvlHkLDJvEks8wnSUcHplQg78FsKdkA+QIaNQcnMkqBO9DEqC8zQ4A1k2XwhBzqHPGp
wqxoiZ1e3RqgUl4ZVhXedehseHOEUt6kJAN1L06jGweyYc0zAYc8RkThvqIC9U5IrcC6DaihRVZq
7X7I4EU08FJVjywplDtFUeJow/NKP0TAm0Suk4rsXocu3/RKBRNXIXbvd0w1V1FEjbVjcXtf4LoG
PF4ey/GlqAXqjllPg9Ei4LY5AAl5+UCsx2HSTIcV7CxyaXc3oETo2PIK8Di82Fb767GwanBqOagS
UJ/I58gylS0bK8K9At0TKyWMxi3rq3hRGtmwcHoBRmle46h1sXisFbBRKFP3A6QFVj2qLjTjxl6q
wgrakSrMFdiZtjAtgfdDXioZtF4oTD0MzRAfAFhP1ripiiWcaaiPHaQ+4noT7R01RH7dUGCLZjQW
Uvo5ZDe5XllLkXAVyXbscqHQ6avRqzp258Q+RFbDQBfS1DsBeIbjNghkscHy0Dxx0Fj8PGqQgQvr
dEnrrErckun5FWJTZa+pSu9V2WRRVuQsdEFmlte6kTf6RB2M3zXYzJxKxcgX8AeqQMQuFSwMK9lm
emc9JaU0F4aMyzVgT9raQDB6m0VSxc2sq/awlm8Ppi6q21KronVix/qpM2OQZIbSzkAqQ38mztK6
u7HLAb6VVPBVArSmEeidUsNNRmnYEiTqeE1Su0GPaF2m0EAwBwDN0Ob7IinZbZ4hwHNVSHkAbJUm
SLvMqFYqt0GQh88b6JBp1sGkUOpb3pnpgw5mOJC5wsBGpraHxqrBzMtlZcLQVKspisphrEAaCyWw
y8JUHV0RKfaehgndVpSz6RaF7gbsf+M7UMTda5e1qECUfaE9AufYPNqRptewJyzStW21ZsAMPd/L
jqJGgU00wFSg9x3nzqrJdLlroiEHuqvv1iwh5ps1FmyPvvQC3D5hLslgxtB5dMYhLgBBTnWYojkx
RV93iU7bRRKLFLJPmW6AA4mvwFsOkTWDUU9gqYJ6apulKw4n5GeY+erg/paygLEN61572WSrorHN
rVmZ1WMVh/IhEk7v9aPBg95g1OXojTiklZlsKUgnJ6uO0j/L+f+XpvoNztOfUhu/pqneR/ZafklT
TT/wR5pKsc3fLYRepokAWqM65Jv/ylMpqFP8PiFgbJQ1kcqCf8e/E1Ua/R0YG5gAWjABpBa6wP6d
pyL67+iU1yF8UVVYVVOUsP4/0lQficpPySGUSVAcAu/DhF4BVo72LN3eaD140UVc76Gl0YJo0P1e
nfhA3civ01ZztcY6xZY+7nWLiT/+MP/9N02TiPR4pHiD7JciPQB3zV5jxZwOL6c7ykxTkRgBf0jl
anY/6OFdlIG3xAFGclvK6B4JvHjLKYj1aEPmN7ZRDKdcN2AYDRltnvVqgGBHAEDeNCuZ1cCXdukh
S1v9PcnGdV+I6ofF2o1Z1FsVVMXcN4QVL8GHQdUJvVJHs1erRTnCSp5NX8bdeP3psz6TxiLq1+II
kBT44CDatCYPNLRpa7NkPhtYFqe86nfMZIBeCoDZjoXSxJNPir3iCDP3iHTRJq8BXKmpPD+FaSoP
eY6rVo9Luj82iL83phkZ7cJ+w471EqtxcQoFzU+OnvebVLeXaRSTHczDhe/gbPGQRCY7pnelW1lJ
sRV6j5OJ4Tjrwlp7UGsGUT6OQd6U2aPCjoOwqqeCFmxdQwEe5Dm4p4mRkyXlhu1aKSVXPWKwVcYN
5oKuXW85uMq4zYrYlS1fddRQdjJn4iRibTypDsPeA8x3AEmeBzd49JdqaXoVcTEuoYXuNzFi0L2G
nw8YsM9RR9W9oo+jX3TNcP3xN1ZpwzW4on0e2h6cbOg9z3QcqTRyXuElElhOZkWuxvKgoXLYhAoy
WlWWGEdLzWGtrcht0QqcM73cJqmV3378MXRk3WiJc0SWC7eH3mphbh1W21Ym3O8qJn70Ec6u+k4J
K/tdtzuvbEaYWschWHZ0ID9l1p5sofDnjKM0XfeC3PeMgfBljoP//cz5dekBK0SR/DRQMD4zcdAL
YHAyZGSnyYqigJcD9N3VWnzTmzw5conmRd4lcFKgDtuisUR9gd1262VR3m0cczTcDp30t0SLCABa
dPnxFTRJkKEnPTwKwJhvcZTa5h1iqScULhMUzzJEsnrWg45VIqm47YOaAaDbV1XpKg2ht1weVdyo
vWaotDvNbPq1FjrE6/We3iU1wvmhNgi4ZwG8CHB5YRuEg47tVhBRbHFUvw7op7JgN4NfkYPn4Js6
kN6hkOoutHOyI9b99y/xoyP98/4F52LDoLB6Q88zAfhgtn+lWqbTSjOqP1cfCU3juiADWOphqO9l
plYw48zRJFPqdB8nnI1LJPzkAola9bpDQ6XHGJJMVpiT64//Zr2MLePXPMMelsjiqNYRPiFq7S3I
768MOpQnkmpYqsKOn50+zde0Nyng57Hl6QlElkUBy7Mh58Zto6uPDBxZbAIOC2JdcU6D7tnMaq7C
6Y+mgCM+4RK/DKUyBxaKHmdp/grmMXZUklz3GlO3JS31IBv65KSiidbta3M8jaNs1hTtYr5mRdVD
l2SGHwtGV2lhekglqvdNId3OYOwFXMjOl0aU72DmsUrVqN9nSilg887fo2mfgRwC5Kzpb6Xdv4MD
Kta4n15QPH3Uvz99Tqi0OLCznTxeCIH1jjPbJUkpCJzAKdnCwqMGulk86QPPf1q46ttKm76hvixc
286NG4WbI3xSuIV7u1Mt8OlXDxmpMi8JmdhmyM8/8EZZI8dAe6M/Is9q3kg5EJ+3JRjKenlkAtp+
D7nlbW4pxYHb+g2oD+XaMF3d1sKnOipBuGO1OGi4Ym3iCF6jFVmZYH8eTPD5jh9/4Gqf7ND3sbJ6
C/8p7czV93NXnwovX94JZI8G3Lc/wEbTX76WgQsWAzOHsbYseys6je3NSO3RzKhLuDaVJvDIBkpC
WmwAStuDggts9ALsXyUgYH2Dv8S1OxQRHuBpkJ+wAsHXyxCoZ0DLPZhWkCbFG3eQ6VDaDIjL0oim
rrS+3NvdoK9RZ5d3sLOrcA0y2g2Iw/WpxJzzQLU0X4XzZEUgrBqmgqaylqFDtpkySKoz7DPkZj2t
KMVL3lF3rKP8R1WZNGiaod9oRulcKbAVAejZGF9oLu805VL9/KMHa/biUE5CSyYgaR9GErMXJ0vF
LBLBt0Qvs+MYUmyG7ZihfpJx8gJIoY0ck6IAIT3GN02q41LERO4STWmvBSC2nqWX0bIeG36NSuHD
4KSFD6BJfRApg3bTGnClZrqN+xNcpqVhDthItHKl1ymAwGNauamtydu8FvEiVtJo1+DIDIzOSBbZ
qMKtLOKgJhV83DlAL4eAge/S6UPpkWWJedTfmQJsxkhvtUDqAo2k1Axfvp9bMzdKA66LDnQoNpYa
QhJAB2b7Yl7oRQ/mZb017SJdVKgiXEMiuyvLRHmgQ1auOc/QQ4M6hVuPeY48HI6WVHbhK9tASpS+
NWMHX/ZGZScziivs89EIDmt2Z9J2aTdalLmNnpYbgWhEemWUqIvvn0CflS2nJ8DZiBoxEBsgws3b
KTVRZQhEqnxrq4j7cg5Z69jX1zyn9C6UTqDoCaA6Bt+g2ZofJjJ5KgfxA5b8kZ91GsDmJqZzkwA8
W6sDZGVZL5/1yCpdwpviygHVeGfZ0LHKOvUIyGVOrtUHyiKP0bQ4/fUHQhbby0llBTEBpBLtFVqj
Koc/AkqrvSOtEyJ/HNe+gKRumVqhdoitTFkYeS5do54yIby7+/71zKunxJi02jj3HIrtY7oOfF0D
NRgfNsoO46YYBrIalbG90oQWLzOajW5vQueMTcMn0jQ8VJiGfQvdrh9HbbO2VUW4nDfWfZOyxuvK
hN8qRQj5sGLYvhza/JgayarMEu2NgoidZLV4RoIOwRlMVR8BfrJcZOjBBjM0yCJDrLMm0R+l1YkF
RsrXY1XmV8Rhy45aO+JE2l2R49CavqKxik/PNlP3+9fxYSLxeUsw4JIJUaGOqU7xaubqXcXUM80R
bb0xFZKMSxyt0UHofj4oxnUVD24LLQpxzTiF3Z4NGgyxkK6QsvlJpzzgoGZAgrMRVjdQR1xnRYcr
UJvihFE8mO1XD2WpmW/oaQKarYtfE1GBltAp4q7P9OLCxJ/1vWHG68h24WoHuhICGmrOdHuKKvAp
aUW1CWHgdVWx50HV5NNYNEet7diyGRvjJmKjstULlE/TGunWNMrBvhwHFAKkTeGog+3KbXNrb4rQ
sHzYYHbe9y+cEKpOZ/bnd447LSHEIUg8Tp6o88acllUAkClVvzSmai3g34nh3A2mi5j6RAVZxXzf
lTc2qxY1I6vGImgFQRcIa1w9zQ49NTexGDc1YQuulqh9V/vEilYaSL6J5DeNVgVA+Awt3eJHd5yS
Qzx2B9aEqE11P8pYuzvGpH1O9fpIo3AdU75PBnsPM3EUdXe0kchSuubTUHVBmZoH2EG5YY2ukMJ+
5DpBqMWWMo+WvAc+DTYaPNwVNdmT+gifL7dRtE3Kh0VlKQvGy4D2wya27rQ094SOPYP0t5Iixd3k
eNlYGqJiK9zEXGlKv9EsMOOn4roWoADmD+m7kzwl9lMu7jRYjoZup22zcI3UVjQG9eiNNxbK/K8C
uSvTV/ND2IKdWx+zU4mHjROcu7eN8XOwBzdGoB6HywinTNxeNcpx1O8VZ4mccuO8qMpN2AD8Y2+1
fpPw3G8BJDa91PAzfYX0a1L5lrG0h9INQca10D2t2RAbe6wUK/CO912MS9VIF6NUHvo6Xat64qup
Ch0FRmi3SM39L1Xf1dyq7r39iTQjquCWbtzTdrJvmF0BUUSTEHz6/2Of8/7OvDeexElshyKt9bSF
2df07tIxHWqwwMJ6KVzxphzrDKNmCrkFhvEeyoZlNTjhldcqwJaX1YqnlM33ud1zc5/Rp9oHUbM3
G2AwRDLBPjTo7NagnedkUMe5WkKHfS8JuVVmn7Duc8A04tbYU5/Le9nZ0cDteGZY0mXrvQLTG5TO
YELOpgYcOrU7VJTmRdYW9CB1UOwzirstcMSnL4ZQH1pbB6XxHdtbsFPA0eZNIwvZKDFZvLzN00eD
mD5kxgaLXQaswovV62e5wda2XzH2KLNlcapuRVl+lLt1KqvaDtZm/dtKIB2++7Mu1aH0MA6t9OPW
A4MQawkcz8Ygl53uCDQtUBTI47bhcimPxcdcfvM6zCt2cm2/O8NVqxBlhPluIyLa/tFBPlJboDq3
33IDZeZifkiJgE3uxA3m7wnjU2JW9Q6KycIksdYLNhJb6O/tt2X6avQ798E9fp/dm1relBV5H2vZ
JvOCnelekyrZ6nxZAATElZ9jaki4VBdMiS/Hdxv5HRaYxNVfUpMdx9YOuX/Yi0TWOWZBBy3anOLL
/QKRYlu31vjCfjF1gfgOhmwW6TonSz8GreGHzjyhbhJVYDvb47MUiCHBKKywJvXBaqEIxP1RYwLF
0Ph48S5SzgTAe4jpNAfuMt9IbaYDeMymuDDMiPH+mNaS6oZmjQNizCThsxXDNDH+nE5QZw2mipdW
jX9RIne0jyvJIxwGaL7T3l5iYFrxvOO36ti0aEiJHTmtPKBYCoHjpI3CpCIUkivFNFNc/k0BuIrf
xTjm/ajSB9/EXbCZM6TNI5AlXx5ICw2B8iNSkqCZ+JFxCjD8jGrjMPPh4vXGzS3cw4jZ7dWkTvNi
5qqkib3Yr6UW6dbZ6aNpXzvs3chdf9zaJekxsLIMXYwp39eTYYMmc1Bqx15zaCHjru6TjDE2ZxC5
qLLRSneJCV0HPqc7DTB0faBBWeUm7or9BPPHOumw3T7M5ldtGLm7yAAsdexXbepYJFI2tEhLedaw
zlbFOIUTKpytUywecNMddevhYE/8A+kEKpqNovjqnS7F1CwzstZtPtvb8qfVmryhjDUSLDMtZGax
OXaovCv33tVUBmC2MLi+bFK/U02yD1fuFToBt1ulK2ntw6gMGTn79LMRW3urDXd99fV6GDlaMF45
WB+UDbeyT+Di9brcopP9MjSbG8wFPeh6ZwfSewJpBhXN2I4YJiBU7y2z5XVk/gFZNamh6PjZgfpN
5oIj1074zWGYMMfSIuoLUJQBzO7qUyoTe5sH5KKQtBqd1FT+9LmgVj74Ru1HUzvNn9RVTrCNrDvT
rjc/WjgJnr82eIrlGwEF/vy21B1FPtgMlGUhgPqYxgazHblZLd/WfjJPHQw04BHXD0u73V3oUUUo
3vyDNm31aaOqXufVfYdiYj+L1TaCtqHr5wqxHKQFUhyA6V00NfTLjOHwW4Vso10qnVg1ropZlf8+
WFx5ie74+fm82H3SQHFVVriwZpOl3uagHpp1SrfhYCt7yHnJoWggMOM5/3ulyWmC0TRxxObme4EY
0tgjhYGwX4BAk+Q0dsvmhzD1v+/5/MPnw/O5/759fqz/nttcL+1K3OCLLUQbVDUFmty5AyQEBYG2
pvX6vHQeTUbXod9YRYPETzYhLrxzey96/qh+/Pz5UPUdPsnzy3559CdidhHWKTFznntWDwSxRWxA
bV1c0qejpEkrlxgDLGJhWwc+3V28eFetuXIJ4D43MBxM3jV0ghob3UcZ7wXicCcdq4HH7oR7v1wu
q2lhY4Xov8ewanMLe2EltoCGoTcPxPySFDURNISMpZIYl65ABSKdwJOp3My0qL5ziG6KxU4UtCew
fSfOaCd2tb2JEfJL5NI6PWRW04CF03+ZxY7gqCod+yq14MJefTOiG5Qhc5ML+4HRTikOZjaD8ffn
9LFcCZvFI4UQy1CBO7CQ1wiJmEQ828fWgwfHrBNl8VhwF4vgnBCITRjh6axgngf+DnHbmQIVBskR
AYCKReWm0EAk7bYGUyODvYfHwW5STOhMSWGnw4ChjuFuN4dycL8PznLs1jrx4VYf1BIanJ/3nRzE
COUa4sOr2r0NNr+62r5u7hRoX4eofa+bj0GGEDR0pD9DX/sKeuvHiLZrmr61EvtUsUOotf902nfJ
MD3B805snlPl4XOYxrUiy1nUkAwh0q4UFz226cLa58mTyosIFj7VmRnh5LTO2DUgMZ1MTHNnLDG3
N6XbpINjBlxB7HQYKb+Y8QYm2iiLGK7BcBgIhDlNBkFUjnv/Cil36FfNp8+3VwT3ZkY/p5SmEHWk
vo8dGYzDCp78T0OXnOGebUDHV7NK64ImjbRObDKTqi1TqsFgLznAxUPdDjnDgob0v/ihQpssLwEX
mK+Vgys1IA4G1UCZ0REaI4gCw09OO0U5ZI2xaX6JkQfc2RP09ZEtMZvLMwJq0VgqlcoH2bvlpLci
xyQRNCmRRw++kLlZVinG56Wso4m/WLkjsDZ/roZ3G8HDIv4C9aZICe6F1tIJXfmrgQ+4UtxCC6ZU
iQ53WWrqOiG8ObLNOxmkTVgFqmLA0mCIFGBT8Pi3JXQ1vfdBUWEYgse+7GMItbHXw2LcIVRrIYF6
VKvemhjefHQtfRQuiaD+CTtw55O87d6Q9NyPlof2DvW3M2OaRQsitoJiareTAT3fStD3op31S5JA
YYFPNQHISKeujNm+4ug1B7eJcEpTivrFH2lKzO3k6xG1Jn0Zzfo4jeKk6jZyeyztNZwnKO5RoR7s
781YZO4+nPdyC0YslMwx3tEZHSCwPiIwLJFeDaEgjfeV5rvWiWveIfnP1wGuJ1NhJtV3eNKgO4RF
0q0Sv2AXSI1f0VF8UsiOB1G9dyIE/Hp1iz5V9oS7XbyLCqT/uGXUFudS4SMrM2XrqxjrTFp95GLA
J6a+pRPYMkh3MtMWKOHhgViA5S9YVpFNMSHyTkERt+/gnO6EYpmanUP32GMrmooWAagThuvKNVZb
k3tW+SKW4eQs38hun/h6mc0uefA99o68yxLXmuWg8PFyQ/J8VxuKHjf0qZ1hs4ewYTsBenob7T3t
9yFX4sPV/UHxHSlt+hf0IogQrI+dP95whhTrElk4kYB2b3CKAyQrKc7msZrYfaowum9tjBvUKCmS
FnFap9S2mnNtulG3l7EyeEx9IBf9z0edb5pDBsQ3Mm2ZFg3JdsDrtH4IxBEVRRLiYYUZEJ5e23Fn
tGmHAqnTCfRzMRQ/hxZLIGd3UAExNC4/Rr/I/L09uqQ4mFAquS3uf4HziLV5g4qWQtK7By2kD2Zr
5zpYivEHaJOvcbJzgbmpsjAPEEJiL8lb6BGwvUAEB43udvSQYzGoOWUTpqLpIiDtp4UL5JEMPrNo
XXkCgWsuVuvab9dqd/6s66vd8xu61cCe+5etcg61Bxkq4ob3G/QrkGdTqArXZK8daE9+0snNthmi
RjAwwupiAAixszgpJBfxI8CUeApr0wvMQNeml3k3rAfwzJHjyheIgYLNPHEbTUFWm2AebDAHSQHK
pEDkvQUrOzRfQ1GmZYcLGASJZw/fpyLhtRnjrIetO6DdNhK9imgqIKAkVejSLu17FlvCCRmCykdf
g5qCdAUq97OvqxP0CTkmBp20X0GITkLA39+Uqt4bbb1WNoqVwhoyewUjc9lQeNjAGyDYzcaOv6Ee
vNuj/dLYAOlbiRm2L+C8rw5tg05fyiL3VuyHibl8pxhe5g4nFzEtJMQn1s3Vm979n8V652hDDSed
+FthHkWbenQ+0xpJ4m59otBbE9a9zAYGIrEWHNp+xIJ8qKmX20v32Rrst2LlFzSN8Ux5Xk1V0rbi
9Nj/9CjzB9bQii0c/CVjLj5MZZ8Nh730cj3q+XXAykEgyetjDAoLjb0NlWrRizjZ/AoLwUG4TrST
LbX35eCs7QubFuAa60FWLCZe9ebOX1AJR0RtB3MRB0o3ICBLUs9NtLMlLhyVO8NygHydFugtK0jo
ivq6VP3HZqoLspITosA3mF46FXuuuzu0qlmnvxC6cjJ2AdFUmzlmmRkU8ljmxk3bZiOKTWZ9tG8T
0pkGp4E/+thDNWZXvMOQY/G+2+5Vr/w4OPVZ+3BEeE7arE2mivrMDe/S4K2nHVE1aHLqroZIJUMx
ifGg2D5bICQ9oq1771L35Qso2MNUqZeBaKQ/VblHq4y97EVo982ZFJiqPFo0gaAuBvCb93Bn21uN
K89Ph7E7u5j7B3vGGyHFuSJGNkD86pV95ng9klCKN4jRPkzfuoHjeVm0e63H5mJbHACyG6jHWA6y
3LvOP3dWle3WksPOgMmsZeZhjmBLjNvw6JcnmhTOfmvNBUOWt0tp9O9bsd8bvp8s5JuR5ca4/QYN
APwVqOFg4bBXdEEjbjAAVR5EkL57WFn5ItftXHvi5EEXt08nT7m5Jl5qCCOjxfiOCM8Pr/jVlmtQ
zkADyvlquJHSa9pRfWx75EwzfRxxFawaqi24FwzVYN/fvll7kTXtEhRd/zVw59tUbXeII99nQ7zM
Hmqvx0pZ03OHnnET9Asr5YePqs4Ziwhy+QjRVEe/mL/cvbiVpTwYi8BIxdAUM4Z4iTtdjKNX/W37
9UcNFcg+yNvcI1tboa6ohrNh8ngYM7r2kSplVvrVqwT9OQo7b0qOhcDOjZG9QCeDV5k+FiYuprRj
cPFBi4HstosJVjSRvLx7nRdBTniZiJ/PtXGfOEazQWLGxYZJYvCd0P6l7KvvfcVyF6X+4xKnvPze
uurQSBkbK3uRo33UkJMqMAe7Prr+emzb9uYx9zijKdT6nWJrlP2Y9HgFoIS/9r7MhxFYhFmEBBlg
Eg5D3F7+aCQWK5LanE6SwwCgf7byY4DxyLPLl9WZM1mwIxDkea1P2AJQpcOxAzQVkj1iRT77mjwr
WbbhBA47V7Z5lNB+enQRwcYhPK++qbn+tBvrFabNlKxQ69rbdWBvEPgdmazPwjMPs9WeQPGclcNO
1C7ywidZsaUbnUOmSSg9+EmNVFlu3Btu7I86Zb+0MJNtteIFDjTFeTw1+1WW9MZxG5e4S3cL+gjr
XFagWxHKPoghbd35AL7qVVJ2LHtkHXvFuSGYZtNvmDH7DU6OfKh06i9o8b8Z9n4s9JhSVPCm1+Yt
3XNiDheIk+8SjSx6vJBz4HXQo0Fae7E8rNo8rSmK1h3oR70fwcZ9ENxvq1wjMpa4r1ACEhN1znJw
lxasgpE3p37dEvj8M2A4fYuRanFXI2lsLeLt4f2G1BC9L2HGjS1rOCIndoQE3Jj7a9fgEp7L4wYx
iLCs36pfjqBuXhrAFHPDIIU2Q1HT2+zTK7Os97Y1sE6vf5RmWGB96HDaTDaxoz8gbj603X4FY3aW
tQIOVwzBWI2ZDx/f2ok72b13BEy8gBK8GStJNqN5acHuK8Sytxety0AtTQ7dOxp3oM2PgSAQTgLJ
PNn9GjeDHbAOtfZs564Dz1a3vxg+v6IXv7RldbKlPtDph65hySrsr63b3hxp/mIYEAKpZraq4tT0
dmYpmQvAsqqWx3Vzcm58I1KFXodFDP/AYIH3kBBw8Rkr1XI8DP5wZHZ3ZOYAvsOLGBlTKESxrWGy
Pfx5hIKX1p+O79y113/tPfmsZXmDvjYGtrql0BbEgLu0Rr2l4+GvdHQ0bFcG0A2ezXhEMTFi2YMx
MWU2TxfTRe8mL74LZ7ALXGEk2ayg0rX+kO4vTBoYqUqvLSq3GZeeOyKOD30QoA7CUl2OqS7mxDBl
xrwiLqiXziiCDWIem/toix9jVR48InAV+tAm0UjUH7gHj1igbqacs1oYL/WK5qfxLnTr0TxeIPMC
HkkSo3Bi1hvQKevM1MCQemxFLkqMXZ24b2SO8UOPxZU13blAanOzoljZ4MDq0dRPAFB6SyYd0S6c
KhU+mWNHsrwSZQEV/R+08kRDfEcCr3g++fz+iZM8v30+PKGb/76V89BGRrvogPUQSP1/cM/4P+Dn
+RrwXxUYP5UxmOyC1awABcwVUAiIQA0UmmACxFz3gBXwMBSY5UL6TmGG8/jvc8+v+g4E+T+/WDc2
cMi69ACpI4Q/bLYdnkxIaptAGj06Fk/nKMLHfKmrMR8l8CTYObA1GwwXKsQ4uaGnfx8GDsdN8M/3
wAwehdX/+3kBih6iRJ09n7L9esglG/Db//3K88nnH//7Ov+9xD5riWyPFkkQj6PxBH+eh6lbNyvo
eo4V+fEDwZZvVu/XCSWWkT8fuLCKwMYOCctbB/CJFx34VQNzSh5ftVD44dBtYwCk/5t8HLTlcaie
X8nHoSAKHqe2QKn5QNiep+z5VluvxhjM3O/WLjiY81YDQVGPGJLnsX2+QG8+jug/r/V4ac/hvwoG
fL4qR5yycQghkPMP0+Mdd8fp/nnb51fP50YE2ABf2kGFwcQwP17i+WL//e7zOQ7xxPbP2zx/wmfO
0Lo1r3ODw7+sOD2F/TjWyzRMCUbXvhBFMKmSbxc1YL7rNiZyGxIG3Agu4XSF5ZFDNLj+XdAnddsY
+0qFRDroD+D2nMe4c7qYGzqVK3yCiw4bvb1B4v+TwJNixIbygvI68S1Z3Trq1F8ovW6WOaMrW2MB
TJw+cIVmu2x/lwIM4A6bj5yPHZdJieQhhwEBanKjbCOmeLwNzhEU2AFB8nfo0a9gZ1PrUIMIrWcD
JwYapx3Kb1odHdGfW7j/qqVPiRXC56BmFNWbe6ikn/REZKUs83IuYv7YgprmIo7rUGYtwVUJV/cg
aCSZeSy4vsCC+wY45a9DkrUQR6UhJpCTeIWEIJdI9FvkkNSWk01py+toUTxs6i2sFJwYOB5tLVIQ
8cdp2k8CxQPteGbCkmiTr0K5dwsW2FX9fhyGvXBjt4NFYTWgZgBGt49xsZhRQ70E4rx09SQK4z8z
ndKKH4GvZdzeE2usYinhsUHVSOsIBuagcNoIQX0hRXGyzR3arjIbHBLCEADRVRMMYxMteweKI/5t
kBHWa/QAYj9Jq4mq3YvWEpXc5qWjwXDf89Remhj6qACR74GnRDIAylzYlpZrFXnTW4HuquFzIlDC
VHgLRZzD5rlXboGbH14spt9ot2dwIL8ttgJU30bbjt62Mu4cI2IfnePSWjhIOOQKsXsznKwmXV5K
+PgMUcRMPwpIUCc7KC0boUZqzWwxBYvfYscw0gZQ2jA/tDdOxFEBNSBa6UjCnfUhxYD1Fghl0/dJ
hX9PiTF8CCdB2WQu+TZThE5bQMxkGTbVm+G9GOhRVO9HqwX3l1ZRd+YHoMgB7cyg9cxw21qsollN
XmwY29AzRHX3u3Y+3favtVih6aFw1xiUxzDYo0/cBUlj1MwGawlJK6MaOrdiBPg8KBTrY0zXLq4t
cRzdNYKGKGLjHVOHoG3GzHvQp+5eom/moRZjsMOdO24wfeA/o7KJRDkcTdM6MO3GY4cOEZ7EHp6x
tbiAJawYkMxmufXF+IWI7XTGm/FCxbXPYrtxfuwC5MdDEe6NAS/MgBVNRHfEqGJLKQHpyf3HCLiJ
gftyIULA0C84N6GmHZKSvwFDIBXcd3B9EhcEdOkHZLUBIrTAmTF13tcP9zyAOgdC0w4I4x4YEtOw
tYZgdcsxR/0nmjdI0Ug6lsMHq1ksvTJ3FFiCwYS+sw19WF9h4g0M6ACJ1A+pLNDjJRwZov1KJ2pS
/nvDZFY2nZF9GbfFHg+VBEl5hrUp5hQny5mAyUH940AGIE51iVHLhYktek37zU92t7iBj4utBbeP
h8JmxT/BT1BkZh4p08oHTglhZgP164IOSapfFl50m8q4AgJqDVOOHMm84jRsvC6EPTn1QbMw5USb
BHAFVxDksDAmMz4m/mRmekPYzYhg9RVXG2QSzQ5JLhiKeXWSdStC4HIRJtcDIfhD5c/OkAGSHsCv
L6FsYSjKS40cgw3GPIdGLZDQpRyymjchayTMpZgtN6AOYZhaW/zd4AfqDJiPfAeZBDin7YYwLLJf
963LRLOEhd3EDIyyNqoT7FvxDKzYdlBGYT3mwIva9q8shhcN8tEbl6xCPyGLOVczCm7raLYQoADG
rLo2H3offqZPS1eRgGnFLYasKD6cbgCBz5CRANkGFLkttgxHuUGxgvMkcJ9BsyJYn9qMRIj0DWcf
FlFmBj5RMA90hwLNy9j6KTrsHG7K1IM7eIXa3fIDCWe2AS8ZNKZyjLcVwEl3XBz6VlEHuDfNx9FL
4MmJpS5zY15Q614L7twRfX0bxuF1dpsNsNR8hCk52DyQxccO6FWz+3D1jnGzQ0pYfwjqJMRfYpie
w8fiWfhNZsgxVAMU6ePN1lM4dHMIAyCo+y00/DY0fSQLqQ1rLlJR8dndHUVKR2LX8Y6bq8IJnaUB
QJDJOe2w8LYVQlN3L4ULCicJPOlKw02UUc+uyHgIx9INrZrfR6z0tVsBNqCRMr3LyK3Y331AoDba
gCFrofzxZ1j4NxG6OzTjM9AYswSCadxJjVQLifnbS/G3mg/V9moNag9n9iCgnFxW1odjLXGnyoON
I123OvZgZOjMc2mVMFrjDpy2z0HW73rpb5YtPktRfbeWKeesP/SN9wl6NhQdVkSK7uPREbtNCbTO
gurfCBr8Y7Z5ERW4NGzp7uIcFcROg3HbNcbp9fJcd6+mr8683l4rX32ZtfN7n9AFCed9KtGIDzUA
1N05VSZ9mYkLn0UX1rYOEVQ+W3cYGS+25ChsUDApjQ6PhA5C/AZhnEu/fi0MB2MTyy9ByJtnYG/p
5dvcc5hsWWZiCg2mhgOYTjq2RWyRAKhg4cMaukGAAOXl6544hXlbdX3E4FFY/PZY9CKy6iYpRh2j
5YwKAOZiwnbJq9QrTsPDXWiTaBIAdw3/CBNz/jgM5naoKPCKFT/Gya9NDtoZevHp7u3WQbFDKVEh
lBUkD8Op2rBZKH5GBNkZy+Hjtk+6ysbycAMOFlqgVEq9ZUSyqwMisqwbqLPIoTGXfBQATdwzsM73
yTRPvc+O/WDk64osE9gOeVUcMYYzmAYe+bJIx/27Lvx8E0g0M+XB8wAultjtYDOfAIevAL4b7qOS
PHHyfbVooOEtaJcqKlxUF+h6ZANDv/0LbqAASZRBOfyS3usmbsz4gJc/6FtI1GJqQ4k0fbrGm7Hf
OugSZQDdzYZ0KgAs/Fiwu1B/d/s2ZqS6SfmnQ/+FXjOwkTKyyDdrTWcz801c9/eefVgEkqbD9mEU
mG4QTW9mHbbOgf5BvOZVfNYaWqNohuSZhv5P+4f/DWtKFxoQr12GixOOBzvQb9AEoMgYcdpAtL9K
LJV2sHiJBPcRVDJc/yoEigM/b7A/oYl2+YT9bl1uDVM7iLbGPu6eV14EkUMEUbzxJpv1tV4xkYzQ
HmuMWF4AFY+5o5FEYrgGUg9L0wWTA7kd3sgM3A2JI/XGJMwWcIMYY9VnS9XK8GkOaWu+ZVOPDwX/
4KmUkv2eBX11ulJfCFPjr7GSqLwKi63xppG5ZRuC5Nr1FG6GJV6dgRzHtTx3/ioX7KYmxsURB0Vq
j1FmvEFp20xND1LCqwqMdrZEqB++n16DULc3fXOYTWLVt2PKy6bHqkf4h7+bp5YCc1v3yos9tSBp
BGvae7Nte4wF2jj5FaxKgnaYovNwLlX/eyCbm5mdgZ6l2KBSdxFwUTs7wmugdDs/n2v6DgODJXzx
hruPJ1LBYCJGc/tuNsNhRpBJ32rjTYipuT91NaZvvD2faowh2pa+wG0Eopq6yKGZJEUQMHSx2AnJ
0QR2eXk+2FVTA5eCVMg4uUMpTgiU2i4TsjEuSDrZLjsrgKKM9vfnU2CF0cd29UWJzbruBADu40Q9
zxb6SfSuDW7+ct+S8WGjoahNI9jAykwvRL/yzYA0E3xajckn0fMvnw8D/1FjctW9aBy4zzfqJ8bo
TaeCtfPp+ZVDppOr28voNkb+fGWIUIAyGHKKXTr8IZw6r3IZwQYKRHt2qBvPdo0y+2HfI06jz5WC
L8fEyVVSINLB39lxhQkhIYPg94GSIhxW0OwMBl/ER6CCU36H3568FoYhuiDvokKw/4+m+oGIHPI1
0n1PaO/bGR9WWMgpVI26i6uuG16oNWFYpW0hwcnU1reuA0G+1n+gZglgnG3rYMdXYp3OQORdG0iV
f6facDK0D/MrmqxH9vre/Vq94gXTWFHEeQbB8BeVk6mzTlwBsx9hjLk1Fu4spOz4yfz4FrmmhwFO
6luBRKnKWeZLC+wnQFXYRJ1tb5+VtQK3Xsf1xGTFv5H2uz815rmfEL9Cy9Y9dLJdw3LF8IBSMH6E
pdAwpPtbjo4JxreA9HNfOxyTye4PjVFX58W9b7vTnEpKbnSZh8AkajgajPMLsi3mSM+6jpeVQj1T
6xuE+dZfS7LABg3zW1cY7Yr/FoMROMkNKoYuYrPL09Ihf0GknEtntH6LtTkLCiks3MbHpsvYUlVn
r5+q84445KFrQfjDedRFXDZXMvlOWi/1enTckUXtPNU/h+G6o9cDyW828fMyGd3E17x9taXCXa59
JPBsfXUGwFCeG4zwS+oXYP4iRiqFPk1A409NNTWxGKvvrj3Jg8WmZg38dYUYDSBaI1q8vedzEPMG
v7kaK1mhrHeE9WyIEWCwY3Qy1fYAQhdwlGsL+29lmCmgJPbDXUZM/dw6K9qBHUTPK7vMOPcgr55N
6x0Y+dqtL6Ul4m5vzVcBnFjXhfMxwaB2KX2/DAq2Oh8Vkp0PWikw0fZopPtjotpm9aC5baQldNJQ
b2VfOFdTAN30q/VtAQMUGFs/hCPf1RsqzBs0Rs4FMQjqDQF3a2gJVgIQaFTk1ro4li8NFpAKMxL7
Myur9Yc2TJjqOjm+Wz1YtKnX2IBahV3RRsS+X+IKnmlGd8l/i8cVOUu63twZAjNnEE1YmD2HuKAp
3zARFQuvVu5vG90CkO/q5zRhm+rgAkdp2Hhg71YEiyoDE7hL2Mp7PfrxPtP5de/wX5gQaCzMgedS
OPMVNg7nDLcsTDFyvoqyWa6yw7SEpRX7wXZ7HftQvAFrRXRBOAkGtczDuio3hEqhhEVz1oM7aUl3
c43SA3O30YA/TBHPB1oiQRURURsCbSEMsyY4zR/niftcvJaPu2dnXsC3loEwbDFfaIe62UO+zxku
NBgPCz7cSyhdykG2J/58Z2YqOxLUFN87H6IKc3XgwhnBV6werkdrK8/rqiHS3Tc4TRHycZmXSgWe
2VtviwPlR+/DYPh4sCnmfMHtPyRd7RuIFIFFEUEL/L7u5jeh1zLb+TzH6sGFUgnyrtbwBZr/R9eZ
LTcKbNv2i4igJ3lFrdW6714Iu+yiTyDp+fozUO1zdtyH+6KwKJWrLKPMlXPNOVZDRXHLcxCkzdaq
5VjNav5eD479ZntRua4Sz7gyKnPYi3z7bwUw25Cc5OwQ9ujj8ojYg3ehsy/pPMOnVkiYt+BVbkQz
h45iK5bs1e3S7aEXxj4vdP3kOWF2kHb3p6ljqm0atFSayUFK1kGUk6OFjx9s3VSHx0njEBhCcVj1
AjBe4AF5WtNhoSox4b7oWlIfYjfMj2ouicukErBUEuFSKtKftLM/+s79+pczLkyAFMp24yehueOZ
aXT3rtXFT7cHFvJoRchR27fYDfex68rVlGf3um7jOU0FDQHXaR4Rq3bFlNkXK49xEqZGui1NGHtE
S30ke3e2N27Sc8wJJ9ff+3Z6IgTPAue7A02zWxTTmHivaiGny+3BGCxkIIfcWTX959IILnlTD9Th
VHwbL5/Up2NX87qHaXjOsYCe+HfdNRkZnyZsaOzxkWpp/2moqtvRx6l3Q1ROn7iEasyjna1rG24x
Ux6ccCLPo9pdiqPGUWN+1ununyPGuZxvT29f0T3RcFqa+/9e6oiarAn52EuCwDgxjUU/da39nwfN
KsuAIRFyq9ne1AVes/hfR6OeDk2WrpUn5KlaHgytETtHEw+3Sy7JiH/Xb1/955q5Ez5kptxI2Sdl
HmGKEWtQgvUZh1KD8d3pa1rTPG+1knRLHmIMU0zAqVVzzWb6w7cH32dp70uFgvS/l26v8JbrJa+/
XbeUbO6GEspUH8r+qSL8z2D54eH2zCRuti5Lr98OXZ48Cve7KMz6KjhBTlaJg2l5YPezVyCtjH/X
suUVIa/oiZWvyWWV+7yi5KgYdAacMPc+EhNBB/eCvHd76V5rH8QfQCbvgwn2xqroi19Xafaui/X6
1E8KT94Y51f4KCeMOd5emchdBqXkIzwm/XFYCmpRtf1hXq5ZcSmXpHuU0ZqMkM8wxnFMmtE/XafO
T1Y2nGNpWPd2Y4g77JIgA3ps5rBdN1Ezhw8trK6HTqT9nRfTzbpdi0VeneABnW8VbGbUxilTFh9i
ffohat35JAwiU9tKtxrPqZm+kiSwt7Udbqjv0USwva+H0RbNyrZf+3Fsnoe5jehLtQbZVIgiPtrI
0YObde/o/RgYod19J+n8oCK9ffFnu9jbf8zMUXu3z82rmjyJ8K3sNz0FjsYedBCNKtd2W8nt1HEW
xZFkvfhh8n9PmfhZjsXFK6yghe15ueXcfMPfOEZk/QvM6on8TQ3UbMBQRKni4tnM6dUFImOCOnO9
u1U6dyzxHKRxU4sMO7xpBhynkU4odl4je+C8pJvxrseHRwVbhHcT98Xi12nOXm6WWySzBiWTgiGH
MvpS9AHjBttgcKT/p/XTFYdD+2/iWFBShvED//S8An1CkTp0dJm7tD/kVSfPoe3zT3bpY1a45VsJ
hSkQuQyPyfI0a5iJAZP2gBlDBc7cmi/mfC+rYX6+RbZ5Etvmq+Xl4UNehDgcZVHua/w7r8mUnvNF
CQrLzjskiZ4+Yn0E1gQJ7o7WNd4H8UQL2pPW9O+b+eH9VBlix8mOma6jdDamlNVFq2GzDIkbEu8o
aDjrerYnK19dctzpm8b3k8dZIpzG3Yw+XfraWVTVk9YL897SnOGlYqLc7WfLSnFuzcm86zrqWTXK
6q2tpbZjsjKofrfhx80+sdqa22xCdvV0ncLdlZl5NeYzHqxkVfv0czyzKC91K+Tl9lUUzbRwfCyO
advDFzA73J+mkvuU/W7vt/54xE8Hyy/q6mNdSXNdR1iSoY5CiFiuKb+q4Ov0BI5U+lQ2UX3874Mg
UvDvqVED39SKAgvr8pKqY4Adhwx7OxTGUO6q1AA4VpCRkUMIpoDBNxCoxHC87QoR3OpD3ahTuWwU
et1WZqBNxnUYo2LvhI5zrI2Bvk+J8tnYZGy95ZpRKXIqup09e+HTLVbfSmWsRmEMl7AYjWOmHSYq
sb3puEzPczLx1nkzPecm/hb2Rqv1kDHSMXMmlLReKrMHng8MFmnGNV9y2sCrWMNazfA4em420knZ
/+fBFXl4dFSxsekaaO3Ka/D4NVU04WqIqprIS4dc77S+RJdHWHv1y1ZLnytTL+6c2Zakn5L00lvO
VpKeeZiNtHmodTu5tP/PpdlXd17FHdG75QWuXviQaln4YHlztAeDma9u124PvPHP5kztpUk73yTL
4SlbHuBd9nd6httEk5N174Szfqx9/ZxLazgnEz5AJS4Djdgzh4Px3+UpwzPedXgNU/SdyS1DtYn0
atwRQ2avL2eCr13ikKkc5LCf9bbfECipn+jcPQpBY8kQSDvlsj4qBr4EQ2XH57HxfvO4zt/oQhXr
rEyKe81a4hcABxEHk1+gsuneBgz/ABuDVJWRlF+V/6xnBJBGP7s2g188h1rHCZZtFoOaJR/Mxelo
DPa5qeT+H72hguOZNhqoYEJX/hHrHhCqNrOqYHRoBMWLV1ZfAqscDtUxXOY5dtQyXmO6Pw2dSkgA
8ntu/aNBiBQ1e64PdG+Sd69HGpX1/Mx6PGAi0/82Mkvf+XtEi7XIsfduHjM/OLYe+Q7uXncLhx3J
xWoYNvI3xi9YBwPr69F1rYe+xRhxe0bxU+ygln7dYDAF3pV7i1TNLmnsZBUvzIbbtdojNydV8mhE
H7qKikfIZf1T2sXDGpSh2N6ezr4U2ITiB04DTJM136o6mnY0sHsM/Vb0keX2g9163aMbC+BljiWD
3BPtkbwFk7lrODo2LNz17Y28PUxTL9e+LaYgaxCgb0fAEB4IITRN0AVpwTD+K5V9C6nJHEfvzRnD
u2iMq/10O0WjIEGHiUuyBVk439++SutKv2dIGtfq6D12S3fvcbo6lDXxojLO7bNQyS928ucm76fP
OoOqBVmYj1wIExDjqrYWpewvzOiArrtEwtkEEvrntaY2ZfXotoYOmTLldKo3p9uz0THwunWRt7L6
wdhAJ4IfYvXy3iQ0TnqG/Hc9d2ovpl6t8FKxkTthdDKzVp0coVbFYHr3jh2L+1F5Oxhpzfl26fYA
hwSveAVFJwylc1L1/IK6TAQJ3tcpnhm+GvWD2I9pPZwZAFtsY10fEMkzduqsSF87ybB3PQrXESXt
VZVN82AXNApkYfgEmqdwraImvpR2EQLmrZyH3LeidVOH2otlo6ga/mB+SqShdHK934Gxb+kIS8eY
qvjRSfGGV0X2N+oX70o5fA69CcjXld2Lm1MZhk3Pxgbnk5iCuY84/h7SrpK7se1tauVB7krCgf++
mpdr8fKn0ejY5//v68py1WizsSduYr0Zan5EcZMPk6LZFlVE/aPMTjjgVzPJ8zlZR5UxP5VwPP99
Ff/ftduf/vd1pds4h9IluXl7ybx8g39fTX36aPcTccD4b+P1bN66qfebSaGyV8CvHweLmTQcntpt
J+2vpLad4w0IQ9fAOdE+fBqMinY4niWG51Jol2R99rclp7IwlHahsHB0udUTmbC5VOrsO0igoHWs
l9tTb3naLuAC7A6UrFkyrvuQ3ETMCeZd6/gpU4VJbmDHfI+cJ9UJ565egnoaRQTjHPtyOGpjpHfr
0Kixt91ITLeHETVbIe2ViQbce07+3rREIsK1lzV4HdElM3DWxICcfANIYPtP0svNhQko27OCUPQJ
gcbH7ppaT8XYzEBNC+usFV0HCGYAi1iI7pKXA4nfbtCfq7rTA5D14ZfCmhuG8RMtm/KlNcjVVokT
PilDUXeWNEuZi+scG73EnsW6+BSPsUkOtO1fzcl9za9a4UQfWivLwwzKan17OtT81L1qjctIDvPJ
dJwz+nW8HcsE/N2Uztve6Kddlan6wzDDDXv69DJMrjwpH1U+Kvzqo1CxDwC2m2kI+ca61mNCrrnj
nkZvnLezYWSB3fbuaUYsZcqHTkZBj6qt1UL5cZaHGmBY0JYZEYGq8c55pXXbLjcBR9p51VyjbKQr
6JR3deeysLFSY0evdOaToI3t/gmaynODyERUtvocL8ciStshmRepNPb1RbF2pojTqp/RA4/zaTcY
dBT+o+zZUJ9Giy5f4visuIvcN8xWuOmbCWf1ymwbc10ObX2E9VIf+TF8sbp9qUo73pmNZtYk382E
HAMKMiei5oRn50UOnb67Xbo9/FdZNq242+IPjoKKersOEivTj+ngEQcPW/3Y/1h+2h0Rj3owvMuV
2wtuDziLp8CcM9qEc2GfLBpsNBitxGAjboGE5YXWBW6xRKWL5UsYm8wgWJ4PEeeKAjc3LE9nzyTg
S0vVz6d0yM0zq5wIEOmdTZRZyRL6sAH0eOopa17DOOziVZQa8p5n/0QsJ65vzwD+Ng+TKNrtABZz
rU09wguEtn9KPHiAYqtSkW2b5VjUxajwtz9VuoBvtfzpv6eMQSVOHfU7f+E0kbdaeV5bXYvlu98u
NVq1svO0ut6e3egby6tSc8RZq+aH0s7SS2zQFRuiLv7IwhrSfNPZnBj87r0Y1zBNmvsxM7/zyGSG
j6v3tK01ndZ4C2oyFnI9mZP+atc9iTR/MPgELX+K8A2S3CAiZA8HcKvJezi7nMk08Qy2r7zqSDrB
v+sufwlHH8J1tPn3JmlNmW9uz2//YTEZHtZ+dIRaJ86fRtr/vvD2vNGTDag/puFUunu6PThR+J+v
/ntNWfFah7i0nTG9YSuw8fcom8LRIN7UfNZdsTWiaTUmo4ke0/BxYcYZEpEd6J4Zk6ZG/PTlTjfQ
k6WeBCSBX/1s3onEqDZa58+BnO9GRfkd2XHQtQMWjYbDsuEu3DogUei/20b7Q31J97OF/RKqYwkI
vWhmhoy7zWZWxn2nwYG2FTEof2TwmCvqS1dZD3kFA9mJ5cliAgZ5x/oNjh3Ws3C/COpYbDji4XHy
NevK1k/ilOqdRdjIqy+iVc1JN02aSrX50qXA27Sqo4lYIpRg3/XDkOZ1/CBslhu4TnSoiNDomHBL
v8C5mX2RlHmkkbw1w7mkCVmRBkwX/QPnO57b0R9OhUkushDy0fGxukSJc3bwFPLroj+TlC3nrbTf
hy46TIxKX4gXHXwXnzbxFBfjKU5RLcLBT4MGf3DCUhOo2v8IS3WXtMbLspbsdDjERVu+uSMsp56h
CQ63n2MxsCL7bmR0P0bd9/IrTS2GMcUl4XAdVxEdwCh4b10+z4OLljHN3iUdNLIfnXmaBDM9GwKw
GZE9Pw1f5954zqV/pcdGbCQbKRDd+Nus+3fWMxkY2vhANrrcFZax7uhf17b5a8Xuj1a+l9E0AQrv
yCjWjypMyVs1K+S9n6HsfmotP1W3qQ4ziQjRtlv+pa0bIado2V3TM5eiz6NthvIUKEptJoya1tqi
xW1jb8wWGoZGkq1R7mHI09USeQ7ph+dq3unZgOFZNdvCzR/L2XoKpXtBM0tXLtpVXRP8asfkuVbm
W+KP0cawp0PvYaNul5vbK9x7U2pBHeXF1gJJmA7Q1gf9KtLx6vvWNS8bXFVDvRJotRPpAsw6ZC3E
Kx04MbVfTe//VrbjYMQhaU7qy/B0bxVbtE8JL3SR9S00spCR3NbWpJFOhmDcGYy5N0M1UQS2+3os
r0hGX06MqxJ3JducEQXRmP9EJrijuo3u0cc6XDf1Jk7798oRb6avobA5+ZFWchbEIr0zqvagsbJu
0mLCx8SRbVz8aMCrg6rronWFFlBWeKhFtYtqN1p7zJ/vZt04lvq1rvJ6Y0/5zh8LOCKjT7wlKXYx
Rvugd8oH6o1TEqLzqbYlrJDNTdAo50wmMqLl3GHjWlOKtot3pTeRNKv71siffScxNlMDXQKJjRkq
tjhG8wDJyCXd6Wakegx+a9LEV+VC/XO418saO98Y/VbONsQ2vWb3YCIsszmgB1ClZfaBz3LF4sGh
pakfdZHU2yorqe990rpwdIeC0DbOGGLveQr6wAMpn+Qn/mssP0sHkEkrQdVGWPRVfCCr/gBy/E+e
NMk6mf2zweCCjURSk/OPj4cNhwWJ5BgaQoOgvu3wCjM1ZGNlHCknkowmEebR2E8OYbOx1o3VhNW9
Lq5hFVkrJlG8abH6FTRcF8zDgJ9R9qVczYb2q7nau8SEUkZ4olx1mBDLOnXoRvcIzv8OXAozv9qI
7mWhuYGS9oeTsRrm5vQdidAimKgz4a3AVmrEHM0928KNqGv8cDMbrh/tErQrql+EyTnrd1aqYcRw
WxbVqXmq8/aN4umX4OGjF4c/VL47UYI4FgTj7dFsOQQpf+1+k496zNr0RSPNpfq/yJecsTTHwGpC
sCSN11aJ1cbUcCxFEdHfLKWnbJVLu6P57FSXbYeKX4oOVFolBj9gPJNSzL7tovmafAghhKqdjmmS
MLs+CeNyL/Q5bhHbuAPquSvVj+MVxgpC9kNox9uW1ddzcXRmsZi2pstkbrttT7SuvjoPTK2IjyDJ
8+3E6JJVL5/7OfuJqpbutdu8WZnVIRFYv4AhnJUkkDtOpCV9tY/m2Tj3xfgU9w1BYqgwg7X3s6YI
ptC1NqmXwggCLaB7ih2b6Cm8O22Vh6OEVB0f/QwbIPwKy4XXKJ1fbZzecLKjlxq8QgC3q5sYgH0f
XgvZ3c3MrMBuq849fg5tmDchwlNmr/OLX4qPzoKqQrPvSsl5sDwHlyHEhgDh79kI+Z6lbwAbzcOV
DppApOaPYWDKigm7m4tcXqfjS1jiWhoi+uMyJcUR4fAE59X6pgVpm2EwTq+odWfvj+OOmGpU+6L5
8UaoVgS53R4n0T137qrJ6CSOVvVSyykiGpXuDK+dNi7zfAIGjfwRru9stBhavexXdujvvc78EQ1+
XcECRER5hM7fI2yK+lUT7VUZ4m9UhHbQyQKyk2P1EFssg5Bof9/nw98BoVzYLJtxXrxTarxy93Rb
01IPE34/Y9Z1Murdr4mKuaqMgbRdVq2EnmPFzHHy0W06YKg/D0l4kXgvc4XT1CgPmtvDeVPTmlD4
r5kz6GkoC7Z/bRtTb+SS8BWDZ4DadM51iDbJCKSoriWHsubTpisfZJ3xCnmwWJV8MIKx7b71Zqap
Gk4nNaTXqCMw7IlKYd2DCrrtfICKeLXUxZAzuVaJ6J+7j54WdxfZhXIzocAGYN3IIhOZhQA14ocX
mIAd0F3UPbh1sH2AEIlg6s65vJguQfU0G2dku+4ZtHp9h1lrmG3+D748V01BElwhE8QJ5jJn9t+4
PWGMWnvTNL1VWyEtpYn+lnVJusaOSRu2Gjg36BP5vHjGXg0mojXjQEoRB60XMsmAhtczas16cMz4
4uX1n3hBMkvNx/vWzJf0BmheHmjmzDsMGW2QZqq5QFMS1LwXfZR/hmZUz5FzAU2lp0Bu9m2LaJEW
2h9AV0VUdohvM0Shks08qS3OuLrPMaqNU04O2daYqx/pp9W92TJ0aE5LrDUQBZpSrmnIJ/SQefP6
BEss+C037r780aZTo1yalJukHYaLWXOHWu7Eglv5R0xHYDBYVLOcOrDx00MTWveFx3osqnyfYfRO
rGLbVE6+c52Y6a+4j3EVto8KdwsBrDLbEv0Ng7HMv3NWbtMBn8QMq71je/pOV/N3E9e/YiIAYnIq
DirfWBhJpD+z2ER4j9sa817O7QxUq4m96bjMlIrb4YvjHMHvEEJc2zgvtmjdTWXmGGTR14dIe65T
kaOG19QA3U+OxQHW/FnlMdA1p/kYG+1HYRqPKkuumK5+tLw0ufZ3ia+xe4+Cc02Lnjz041uaMNqW
GbRMm2DEdNtYf6Gp5V7/kfmLKtjMWz9LTHyCil2emRq8vy56OwuEDQnH88295GQTToW7bQSFeq5v
iyp5imptJyJIFAxUUBDQvFWikx3sezkfJszguIoAMZbMJzFquiBzhDeJex1gHT8xzvYVA/joIc7i
D2gvsZm1toRGh4m2YjgaAx3iTy0ZFvf1egznwNOG/lIwbWmqqmajaRgQKDYq23S3VcX3BuL8Jfh7
PcOoDrlX3o8VqWVZPzAI7UenQmtn78upjB/X1q+MJ1gi0VsGLJEKnThWK+2EZW5RjCNMGdKO4XQf
aOTsY+SLdZkWmHsi2W+KuBd7PxSv3jBrK8q1e6ulNJ3d6ieeELhNX8EmQeeIt0J0B78Dm2QU4ZdT
aHMwaH+nhEFNetNeAXeXS3CBijRMS+aAef2LTQx1SKc3iWwCSBnGcVd/VXHcr8P+bMeO3I5tYOH9
2BkaxmRnRAzPItw6Oje3ZdI5MBH6GdyARmdW01ZzmWzfKBoKfLQCbWlyuiX1vAPgLi4f/Kodj3pW
nIw4YgsW/Ru8hO0UuTCXMsBWyskFOAT8nHJ8HXw5LZyPGRnBwAzpGkXg2ulb7NQneInWxs6VA8Sq
HklPEPQ1+LfLhorXse7coYLzWYE71/2VHJtw1XFcXNW5eE02skWPIBkR4fM4OjH/ZNXRkujsnCCb
B0C5N9BIPUXOw2l0f2Pa7HNwjcjoujMZzQR4RdaQqOjvnBKHMkOV44AlkjwAJKjWYvqnRk687zmW
gedeUjzYab0JyEctE2Y7WmrVWP22St0jAdfiUJT8xFrSpIfFDRmVMzoRy/VGRC90E0HLZqRKRVnt
x9gJ4shujtjSOO6ZnH69TG70OvU4Q0Mz1rt6G1a2BeZHv6Zzcp4909tLrxgCdLqtYsbKGS0TO2LP
Sbin7Pf0urozybMFrYNYhzfhNGBVR+U+u0OJTb5hFSt8Js2xrj2wV+PQhT0SWtSqUYN4SN93CPqa
ULCHZn0nJu5kp8U77scw23CGeit13+sQCTntlvQlOexx63UPrDjYU5qDUCaGW5PqirFYcCzANHfh
JwDA0XS+DRSild6O6n6e4fO6Llx5tzQ/OKAAc8/J85Z1uMUlpAVdpzjut/Kr0edxM2UU/l2BcmjZ
d2bu+ATRYEk1Ph2oPK3vR4d5SAMAqcoP9Hgk/VLQ2dHwfOWua2xAwXJbaKjmYztWQauZJJwAMTBy
ZFzJoc3XOlxGQ7hfNgvYto/sY8aoRcNR2U7X3ItVafXBwsg7mPwtiEou/6OehRW4UObp+wQ/L3W2
G6SdpzNTiCE6BcGBwYjeIxo567YQaLM6Iy+FePZ6++J0HIbg0KDzOjsXtZEhOiCFc78kOaYbb3k+
ko1wMOD5KSNNyqUqgl7FkAS8xFaEIokxXsOKzpb+Sm/xqU6E3MBnIWEw415uLJzV0d908s4hRNe4
9S0OKDbCEXUd5NmKcJqBfxvSXjI3Z80q/ooxJSBcUOSiObzjRL/iylIbylQvMD3WTD6RBBqymGBS
FLMO70OdG6bs7V+4G3eTooVQTS29Cj7CfQ+zpYeJVPKx37TKMgNHj4aVPtJ0Q3imbWMCKHPyB4c0
RTM6GAg98ZObbJSRd20qG5SbuCsjn6xVhcOQcYJ0Ya/SFo+ezE9k1SQAZjxHHoOyfPHKam+7dKbS
pqMdaXFXGrZ/DrFmhNml8803MeguDdPkRAvxLptqAo0NAzt9848IvT+JB8UyZpaQZ8OFFDU2ennx
e9I1CDN8mDCsE+OAu293KxmG3x6eNIB0cKYH47da/rmIVHfQJvlHpkN21BuW0I72PbWD8SW8iSx2
+Ncxep/7abhLXc6lfQvOkWP8V560T4Oadg2OOJqqFOmcNXZ24742hUEN0dl8JsAD+iSWhdVpe9N2
SzQIMoLC+6y8Ilspf7rzvBGifUEk2bcTjC/jexGjMnlFSZe1hZ8tK/Ms8oTmSJOHlNF/I63YT0xu
fLw9pPQTdhGOw9XtacNJi6yOwMg7+fUdxeWuYD4ox3tCdWBBom1U9AbDDgu8yhPomdSZ8LyykhKe
Xzg7I3yBPD7ERXat9aK9a/v4WsaFv4di91wt5tJM+4PXnaMSewQaOR2JMN3nDP9Zte3ocwi0BjwF
yyhYoukg4piKaOlvlVdpFzmx4SZ6dNInwnuaTjDdh/rVT062aQwyWZFPi9+I1Imcsh5A8u3uesf7
cKsTSJp3W87hWlQMiERVuqOT8pwnxZ8RQYpptE+Qq6s9HGNFpT/EwSCTJx8VduPDpJqHagelhL1s
pBhBYP4o7OIpt+qj05hk4sFtdzFdgdIrrprXXsQwv/ee2Ll5erF9ADCpIjtpCcKEmcQmQ/3LOlW/
J3l5D4hrbeevBh7H80z03dIsxi7hsGTn8bFkqUPeAJNN6F3kI2gwz4PkInomYhsxcYWerFHnWSsF
nXEWkgq7Kw7YDy5CkxyG9WgT8suvG8IqoVxAU2h1pgcrJ39zaaKnIcEPRgFe67L8rMzsS1POUcMe
tW3mEYg//xMMs1EV7eiVhRB8bWutDx42kbRfWR4j09pSvNUm4UbTAvNbYgqFvYgWVzwVWPWP3uiB
0eD2hnvg1UdPze12+aE6r3C2JoJZaBQPhZkyez5LvxXDJjCp5woy6ZC8jxLUDeNusfAzypasvkXU
LeEkw3gKmjvDSejEadPWZrVkQARWurzBmeTIhA54/BlZ5oYl4JAWxQKqK+N1pMFE7EzWJJOQSFu1
NlHCmNyhDlS8Z+wjqNv+syeGnFVM54oM96sLoy8Ox09J052zsrs0g1yVliJpKEFMz0b/JuL8s2MA
QlBJNIRBRXemEz31UXOX2tOfmRE863owGdhKmaUyRr55MMmY3dGL6NkCD6lL7blw2E20Jf04WI9p
dmWAQByokCNy5ncnqwSsHF9JsB6bxNkkoaTdb33juIdsgXa26WnBZRnSkGF+cdeDAfX7Q1Pnd9id
xhXQ9cuU7CKvi7ao5dU6ESQ6m9b8qZN4C1vxQBsCZTRnXDlzEfvaMjYQyX6nFEFCV5wIIn7RXaGc
wC7chqCbfcQu/uSnzppcCpqJ3T8MtfrGQ3nATqoHvSz9vYnuJ8PmbOgkyZcsq8Cmj2ObZbge/Fda
A9toaP40FZV6ouoT9w+afHTSFH3VpjU+4jlkjCMYX8GdqrqLYfZ3Yk5I8KW828oYMAsTQNWHBDgv
O3PfOt96Nb3XYtwPVo5tXb0V0yEH9Bn484QnOzqHrCxu7D45jvna6oBcu+Y1csOv6mearKcxdNeU
Uyc7BP/IZ4RPrwX/1etPc5zcT6mdbwH/PNeigFjdEB2op3eoq1DEyHVCUUDTjdoHezZOHW9WbW/q
3zCOHkC73Xcl64Fcjoc2TQvBljMqdqcQggMdsHVc4VRcYjORYz+Xzszb0Ip54yw3SEpQcqyN95QD
99rrjAegL14wJQqkea3xRlivEMc/7Q+l3G0yxrhjKd8Cs+w/nBqkWkYi1Di2IfuPj3y78OI4pBJn
l1H3nAzG25i9dfEP1IsHx8zC4D5V9q6JRmiO/vgCHvlOzujCxIiCBnOJXU2cOlkPMMCmHAq19tXR
2cXiZPqO8ZRtHfqnG2MaTvMEl3RyiASgu2EMpDpS9ldlKeaveNVqJp3K53s8dpnzWpGOxMF55szZ
B52Sl1Br/mJq2qZT9uWaoAL87lPcN7G/b63xqiP410LjUxtx9p6EBjenBLcydV/9lPygZjpwDauf
2S+4Z8itkTTZR9b0ObLQ7mbeY5Mz8Tj/0CP2OEcgREqr3vfWcv5uaN9mBZRFGeanOPnJmO201jRI
z3aoaObYoIlcxEyJwGtKpsNMU6gFlV6A9WRGXs1t0zKYPbcoQHMv2YSlz1tnMUBvkgN4pvqPUVGp
Mv2X2bT+Ph/m71jrSS45ybaJOAUW8lKjmOOc/DNW4mBITK8oA7CtQVOW/HaRkCBITpyWCZYlL2gL
l8ZjmPk+8weM+wKqWjOZKE3oAr5AO9GxyJHb696dFKYg0ETVZOyEcB2RIHY2rI9Nn8MF7Ka7sO8s
dgyi2n5D77Bj2GsR/xSsCivf8t+90qaeZ2qeXhLujfrEX5ENXEFXqlAa94wevxo9QXf0Mo8jWMSc
6E1dm4Q3GTzs1H+ixWoq0fHIe+HuLlmRY2kS7EgPthjfc4aOb9AG7IUxM1SsglGF0e4ujRElyeAV
xAemhEqP+rmuYmsDiZHlnFKuNf0Dv1giCudmGRemup0TM98xtA7SketEExp3wW1tSY9sCeOqxLPM
9FOmHXr+I2jn965PQ4ASNEIG58HX9X4dhf2j3pVy2xX+S2gPL9hGyZPIAStRfLRM55oYdAR0/HKU
Lm2QOfaJsTZnwwvXpERJts+U7iHOml2RPNaa/mxZVYzf/n+4OrPlRpVti34REQkk3askq7EkW3Jv
vxBVtou+7xK+/g7wObv2PS+EQJKtBpGZa805pvce9ExSoDucpzg7R1QQV05kXZvEeHS7VdM0+TrD
s78lsgXfHbEFRehJsJDTB0lba9iqnKztJ1Xtd4wO1yGk0qhneN1Gzf70ii8kZ285BTiWwhzzta1s
pnnGCuyEENhuU2Nk9ELrNm/5uLzsuS7QjsSpd29ik9ay8sA65014WbMqmCKte6uek6SHvWlR+PdE
vKN2gKDUajeuZQD7JFa8RKqpMyNcR0iUNrGhPwDE9dYGhPmhzQ92DEbDI5gqz8UviFZwnp1ZKc4l
yk4pmPr6dCWa1lgz1YUg44IstOpvOhFwORLzTxeFuLBAvYTwnNqannCpkdVrY0FgfgUUYHSQR6IZ
i1FB+TfZ2D7yg4JAEpq/Zdi8G6wFjxXIj3xCbONqW3xnXLjQ0WkVF2GJmZXGE3YD7dEh/gSdx9Zs
jkRQvxUxHeaAvNI2sV6tqjvXKmAQwqm2ClV2tgZ51+mIlP2yAozisErzq+ZZkIJuqw86X7u+oR1H
yTzFQeiN0Z9URhS2QqKha0JqaUidAjU8DVBMmBjMdKUY/p0wftUUMbQW32/kQEnE676ucrzjMj7S
yYpWNVNht83pPRD1WkmHLBxQo3pNd7WWGiD9vvwQZnFLce1hrGMuI9U7KHS4431wmUm0Ex48Wn3j
JlbwNnDgecatnzXfWuYQu2Kd/SHmPbtrYQWwSjP6H35I9TUvWXNWeGJCIIe2qVZxkRw6Zf2ihebW
3jnSq3RtJ1UF+IJkXicMfhtu/szihrFXwwYc9jsEc8Paybz7GDzTzh2G3w4VdDuIL4FS5cHpLvRS
pvU0t7QszIaUDIYbQw3PvgVP1i7m6VbaHOsbilrfDpRCVtlEddnkt9r0Z7jwTDQrAVcaFaePXb0G
YUzMliWvAyUXDO+/DFdtPK8jnLlXd5OVtythqE870KeVZ7NY9u38hWnZS8I0xvZYEXjYfxF/2wMO
SuTOvpOfM9feVgjIUFMgygidicpL/puS+F1qPmObCdYuXfoVa7w/vaxPRkbwPTnFK/y5ziaskHYm
KBSmuLu3tGJXxNHJjvGx5iNfd5ucqT99lYxBK8r6eCNe86l3D10GcVGIDClJQGQg5eeaUtS6ENq+
jCl8Ni4XjpAWuAfUY4CaRc3LPvYpkoSh+2BIjlAp1yuD4XQakP40sn6i3m7tLatBwpd0J//Lnwb3
mlHOtNsn1tY2dsMHMolm6CIMmIwxMH8c4iHDGIi9uTfoqOU6NWxwexO/wyGCxWSCawFN4AUOsJUE
jn/fvEoNXVGKoZ/SbBqd+Fl1GOU2kpPGbfqzk1VbhiBjy4JsM5eQZEPbqAj64xSi5XRNRZVbeA9N
KA4x+dr72uueDaPiV2UwH2AN+o0e/8mdECDYXQB7JGaUaAMUNKnLOdFSgOlfQVYzHbD5mYaQ3/GV
Ec2BXgTU06Ee2x3LTcRV6qZmgslENnwlHsteCZvJr0Tz2cINXOVR0rO6sgGhhvF774U5EoI8mDvw
H26Hu4YqvOm1F5svfUrLV1a+BPZM/e0Qu9/BKIZVSwhGBnlnlRbF4+id9Ga0CThByOx66b7HSxCN
fIzKcaOPuNfUiqtUt04qppXtkG8psxU+uRpqLyMJ0qWjVhHc9Z1z4lrFhTPpCQ3RjvqYvsRlQmGk
fGVm1h1SMbyJAfUYjnInOdYlRT/L7yjs4db1ARnWaQdfG8xaFEVbB5LkSh+SOYWGOUfkUoKbctY/
q7bSDpbn7YxpsG7SYMayduW187NTnQsSu6hiwZNhRYzUoW8T3gh5pDRrm4lqnPNduGQolbkd34Rd
d23dhj/GMgttT6qb3aac0AlbFPd35KQ9ggqGJhNpyCSQHWWieJiQLa57mT2JPjoMgUkdFJxKNX3L
CsRpnD63WfLZRcZ76/Jjc1PtOWwoy06t+pCB9eEZgFvjwYZ2MKIca4phZVrp/lPWGqBtrd6kpQGZ
nPS9bKTeSfWd5TUzepZknj41W8HylHX8O1WifSKGF8pEK6fkdxOkT9FUf4y/RD1QZNM2sb0ThaPT
c28OTPMdArmoHoK4QuZNYHFTIWaDN0GL+cYJMOyBCNkOIECK8YqG6FUPjM9iJBp5olqZW+lL7cVP
bdPgmnVXrBkyFd8ODNOjcO6mKn0XKSIkS0+B7ClQ5GX5jFGAJoDcuW0md+Sv7yY6bZ0dOTtrHI4y
Mm90LDA7oJcnzdQ+AztXZCeQY0YXkuvEgG9yrnxiJ0VBPbBe3nSkPDsuQP3BBx3rt5CQdCb/kHkR
jKTZhtbnpY3Km7qyf+WmczC86k+VFndu46hVk9Fu8g46i+p1WcXw5xIbihZt1pLonipQB3yZFybX
8L5JyBGivGc6Aw+qpS6DapniHaPyQKiZbMDkeZlJl3c6RRmg07i6UyO/JQxmVFkjWAvBm4eseBXr
1Nw9MP3MnAmzAk296xnRaGeDLWvx2vum/Cy15Cux5dcI0i5qcffYlJrb10HheXBi49pq1GjmoIAG
HfeKxA368vq0yRSCbrsdN2lvm+u2yV6ZmcCxQmZIUbMDNp4S1ZrPL5gUJ0fhO5+8ZwgczFnCCQ5Q
ZvlX5CJRU+DSctxTLUOYJbtI6tW6UoQVBFgVibvVufb2OrqW+JfpNuTVRBLSVT1sjLy7qfuceLcJ
q4MG5hpwDGZFujJM9Td6O16MLofYZQ4fU1I8ReSK/MacF+4JYqNqQ1grl1wySgHZTjnXQQfckBR8
JQRunrENBesh9U5Fql5NYd51wn4vUrFxfONPUtC7HMfOWTfBukMPs9Ht3vvlg4me5006hKMmP3pV
+IxJC1M940MafgojGVjVvyEN/zJMiguIcX5l6fiqBuaQTciw4eoB8QUlsDzgYFnKqruWiAIRN4Dc
fRkq/cGWmmBdHkJrZNXlBwWoLl0JLlaVvoZPw8+Akte68C1zTT7oixhhz0la80aLhwA1sU9XqK25
jLRJ9dzXGFl0xrmKzkcvfuX1eAgmr7mxzeletbQNRUieLVKOAuJavm2IEtvYMdL8CCk33K6XKUzL
rahUtxGe023xdn+mPSOSJul7aqy0IgCjkw64NOyfkE9tRMsf9GNxlbwBmD9mdHA9SscGsxm596tR
YK2Y3koF1yowqJszBfkC68TlgXWH0k3ERP2mQzKynnoUCiL4VaUU+0Xl/p50FrNA7q59xSy3s869
gr9VtFNP6Yk+EE4Q+TFRSvbzCE6LTbk9SgzmE+2rnRk14ySNcCKiMBvJRANDnG2tplGbxmZhlDSA
8yjqWSKWZPywjB9HQnWNYQaoUJte1+CG16VB6rrm+He1/Cgaqui24aRMS6Zvribtmd7VtlHA1Cnv
Rtqfjjv5njt8pgFN6D7QzZUMHRaW5VbPESi4wE7GuXvgNbo4jREz0dS9hrk37k2Zsxoeh/LGalPQ
5fqww5ZWbyvNTjjuZvuW8fnG9ZOP3ggIA8l8aqyAOSUMp4ci2YHYVpExrXwf0KIbXbK2+WorUWDY
Bjs9OuOLpyCmK0mNLZZA5AIsvp0Rznqdst3TogUUAc5ZMAlLUF+vUT9Ndfiamei9zV6EhIWIE4t3
hRUxphqZcvUfk5jmo3fStFhfeb333jpAzNJe/WndkWIsJ5WGL0GU1Cqhj67htgAFb829qmTFmkBG
Wx2hP+e2Pg+0+Bxi8Hl5nRSUCLoTqy09LArET7NsIsBXUrbdyYYSZdCovynJ49nWQ3UbN/I9BexB
Ib4+S5keyEl91mJaNYa5JfBzLnCClbMM3V6HenxftgC0DYohAeq53QQtY4VviwtSsFVzEwadKR2m
usWX6rxKmxm2GFg2uraxpyYurqOghYrQ8mAlrX818L4gZodMZucA2r3K2uQ6OkI1Ul7DskcmGtfM
mA+mmMrwhOea7jewilWYMFRyCk26z5sRubXKBjphDlUHo/RANaXqKdfFV2EIf6e7xGcAQxsZL/ns
uoJJ5ESGF+gjEnS1mHZ24/QEl7ACaDRmb0eDUzKJ4vxGNmN1W0vIp8tm2bXLupxz8R5c6sjwpk2a
3tYcsfNzE+dWjUq9QMbTYyDAZocqte5HtlPg4tf0LRbvTVsgT2xOCOS0bRwYuFnnQ8sG6ThLNmkd
7Q7Zv5zjcv5uwjkYJ17Scchf3mN7XXczOhQHNGDQ5daMCP27W8ygKxNOMyOgym5LfqHJz00x00bH
eeNnPt1vjJesUgGiLhst+u+tZdedwanEiLZA7A5awXhTZsADmTxzc9kQBkG+hywucmbXJnM2T8zg
tqJoSabv3EtdNq2f1z+3Mtfr9ZvlICa7BiHv/KBUNype0PiRzT+6OrQHWOTqPxspIxbVw8nMQg2j
j/HppQAOHV4hywx97VAUY4LgAY30NVHzIuyerypVpE3RGZFZQbW1QfToDzSxahsklTFMBAfMn8zy
hpdbTHX4ENr4XmgWWAMsoVOQAoW7TbBt36Jo3dpAm7P52+3lc90gGgsDlHijvXbMooThn5hgAQJJ
m4ZwROj4x0HjUxcRyRd/v5nl21o2zfy9+S2RDoiPiPD5WM6DaJTeTafLj7hBh58ftW8ZUItQfEi2
/jgiZd1kRUV/jrW4qX9REP0mu07Da47RteWvTFrX3IKfwtdVzdTn+H8+F0n7jFTd/fJZ/dxNf5tB
y/KYBFatohc/Q3prYcGPW24OiQHotsqGhuhE+/PnWI9O5+fubrkZVHZxu2yGbGY/VzbCgoUmHDmt
m/Ajm0/Y+TS1jMkh4i15NRoWnj8n0/+eV8vJ5SeZv4Vgd2KM9Ku35ZRsex3kbQHxRVdxjOAqPAQI
HHbLR+ouBN7lw1b//DR+fh//7OZNhlQVEYbN15qBCrhdbhXBRNmups+IMIKSaNXUtz8b4f3n1vKJ
0U2g3VvTwQ+rdrpNmTjdjipBxzRvEktrkQgyJcnRxbDiBkrYV1V0becNbYVu7ULI2UrHZ904SqII
q5xxElxTePXGmC/XqGIa2ZR1o4rSiFSTg5XSsy/0kKzTEI23bWaa684LW9RM4F7qZUN9P6Qdfff3
8To6tZXRxs1hefpyhxG6xEPklAmWZy13lGPU7uOJxGk90s2jZXoXXwTepXIM2rQUhrOcQyShoapx
gL6aTtbfL48I/dq7SLP7QAY+Ryj995lZBys8KLlaj0a6KSk7Xy3NDa52NYgbSkLtz7FBV8FVc3Ni
XqrCQOvN7rIhDlcdTfgzy7OW52M9au5HBonun0f9PBSPUV5m3V2YRRdXFPYxrjp5IdkSYwK2aNbJ
sbyE87ERH/RNRtN7M8k0hI3DTJwLYf2+POTv4+zoCAFSu1/+0DCxOOYEmG7QfKDfVZeotIyff7I8
ABeOJCVxYgGHT5KrIP9OWKW709KA8FQEk+gCQjTxovCptUf2TSrIq1qlVmJdpNbdVpNvnsb5uVzf
rYtGBsA6w4y7W44tG4ZfiykOhYC/x/QxTk/zfHCMKv+gKvWHWmR0LZ1kvJTljaLudXUhbtrI7+7A
2RoX2x4f40Tkx7YNzctyqBvpCjqkRG00pB7LoeXOGOX6wTZYDCzHlo1njg1f9r+PaBVrvoAllTSI
x/n70HxooDuVih7+/JDljtgii6q15evf/74ch2m0SmqHEJN/XpXH5IuSNH355RHj/OKztq23na2B
Byqd6gJ1OXct/76cN7ULr1aSPNdPGIDcYLAueuFYF8EVeV3YY4X0kGPgn6wLjHM1k0rphM3Hlo0H
KeI4Z4ODjvh7esWald7Z0qPhdhwoTK2SqnNutAlIadWTDolc/lnZcXxUqOfpCiMe6Bz6w4qZKGzv
4dJWjzKcHuuW+frkqA2mv19Nm2iXat7ktQq3oeGHc+ncvyx3iIK8ZcNBtmOho8XRoNLkrFR/WB7y
c6z2jxVr/svPXqzpV3IujoMhjR1x6eG+1AjawG483SELWE0F8TNzpysqhlNQW78YsV6ahogtn2VW
rCKU9w3t9OTOQouxUpoebbxmIOa9vpki/SnuDW9VVPRile4+l4a/bwCmNj4vmKvGyqrtle2gJGm8
84A/acTp1qrgq/RgNUalE22awl5VZOw0me9to7T98ofuEOsYxqrIr1edkdQrr0g/VULIKK7e3FDf
dpUKQOCHIDepetk96ep++Ut6urk3g4joD8Tb/KLPXKqt24nJesmfOWdq+h1o5JHy2z+OaDgqTLrc
XDZ26wrmd4OjrZebct5f7rHSArQQ5Oc2uZ8axWVjeYCXxv5/Hrvsl3qqAzXlWfU/t/x8Gm+n7It8
EuLGljv/57E/9yzPcOOG8PhMHCpNg7r+99E//7SDQo2aZv7bvJuXtGz97fK8f/3x5d6fFzYBbnDa
mLji+SVR2DRX9WjIzej6/33Zy6P/9Wd/nhibbbmpywjv0/zMv69X//vef/7l33fshXGNZdf7/Hvo
X2/sfz8pS4zuXpIWhlab7+DvcxR0sDXmO0Cao3qsLCvegXK3SqmuRVn2D1qkvH0w+s6KNIKZsSuR
rMJziw9mrPcPUgzltacaM+8sR2KnVrvSDcmTjzBS0qs+OGmPLqHhCnIe+248lsVwMcddR1jHi7K1
+g4xPYHAsXIeZNpThJh9skdrqke6QMlo0QyNqJqaLMPH2kN6xOM3mpz6h+VWkKPfpfscH9G311TZ
vW4rTK15sFnhUd4CPMNCQ2fZldv9o4eKdI73rlMdG1ZJlLHuDt56Qkq6W561bLQs3ySNPLgVhFSb
+LuTIenOeI51ayV9crL4La8q3SUJxrKob+fowUJJoFDvqelQAZ1Y9khPmGggoDXJG4xqAfCB+whG
9zYfc0zO8y2tCOLDQL/Ip7fnerSXuoeUsK5H8J46kU8zrlB0mPKwYDB0jh+lP7yHGW/ezVngC4Fc
tLQa/4gkhChAo3ZestzZ4V4lrS5ShDsN5pmWa7CGruO8uyZ9YvrA2Z1MbO2q5d7bQGfhvSrdu8xI
X3zXHz9kjAyI9sajx7LgmFpGSaWx9O7QP2BUKrQXSrrOtZrG6p4n41NJKeKwHqDMZk1vRpBhA/Ir
89XhCjRqMnrwtJxE7LybobY6aAd39ltrNGPPRUrUHQEyFeWTNgFe2R2t5RxII1r3nIYUE7G831vM
SvclZT2gPuF2eZUQcdaTYRCN0017TWnU8Sl5oZZtsHTkwn8qQRXMTbrhHBBMemuPIljLTP9KrHy8
UPNVP5sqoTJHZPpuUM0faFi1iV5dOXtHUILJCc32p7EDXI77wtHGXSUUfXzHicH3Ni3+BIRAGnp7
j2ipu78bbd6th+aSFem6mzFmLcAS3CgRrYV5t26F5Izy1AUIJkWF8jnNAvkHt9MzTIrmjSYo/Pa8
bLd+RCJCYe+gNDjNOlQuJnLCaE8G9v1VO9KmJbgH273OSuzo26Z/bPvO/7mVyN9xPminMBlLc1Mh
YyPiSC8frBlFh8z7ufY171rRY+EnhKRP62zInpXSsTnEzC1937Wg1iCo7WM3uzUyfzhTgGjw0vlb
NAPtAaVQ+coHBveaIEVDMm6WiYS5hvx70NLq2pjlpzsm4StURbVBFh3fdz5CO6ukDWaW6jNC40Ak
AYCV0Da2cigriucAV4eQSqLR0B+QOmaYqKEOMiaddz+YrLOSiWmbmHeXY2BPbr2yIipj5pFEjBuy
ad8HD8B9ygRvmzCj4poShlTNaoKSMKENBA9d/rVJ6/vALd2j9KhNZkpCtJ0vI1XELyyfxCW14/Lc
V8EDEQIEQwraXMfRBCpukgZ7TzCyc0uTONr2UJ1etKi4JhFiZGiPPqih7k2Xuv3ayTLflJVh3tet
RfhAkMB2MADRln53qmPFKpgW0JZYZ2KjzdB6dMMiOOPYwXMzHnIvfDf9dLb0pCPNnEqq5VgnzLPe
wpjYMud0r4GG2NjCgKzwNpw8k7qVtFzjNnCJBU9nxE3of9N3ce9ayRQFRFLITMhxWvhjFOul1lqP
vlXXNy5S/C1rO+dUhtEnWu/iFhMeaBYt5AcNGvGXq3zkmJQ+rmaN4pZFffAhBoAOhW9SqLSzY1gy
Kgpb/CLBF+eXFrbXXj6Wk8tpK9MEsYnTDKzu+NawjGD61e1DbCbtfFFkXtv2z3rij0z83c+RdA0i
TfUOcQ2/XrsgUZ4hKzksv+ixN+o95rN+pWauppHBK8jg0Rb06jdjNE/gRF9f3Zk3UGQ9ZdLeR480
7+L8sO5YFdx7qe+cIy0on7lMM8b0TGKdQBwAQfM6c+uxmRz5aPrVH4KKcpnop2bmGlgWrGy97PNz
Ne86824oIrXGYEEsUWFHd2CSMHVFSfZp5bukHevf44xGDdHbVbrtvaP+vlvItZCq1xqQ2EeND58S
leCS1uXFH/Qrs/gPIf4qsmJqCFjWTr7XRduwb/RHb0pM4oKDbu03ivCxmRZYKjOiUO8VnKbsRmgO
j4IsNjDm/Lw1fa2Leu1a1kyMFE6084X6Ml0b42Xd0OeV9pwCy6gNkSMlUn6Qydl+Z0ir6hvBS1jr
Tl3cAZlQWydCcAy/Xg39Y9SCdCmFBwycvbCh/akF+J8HTqOoTh5/ru8xMPYDjLUAkKfdvldWeXZk
AoU+of+b5z3vmjN/ze8Rre1yBc6WrTcQPTFQGf25GmLaQK2dmtdppP9hEqp202B1vAamc6qwqL6Q
U4a1KsORu+zi7NFWqCuhYsX8cpfLYCWBdKaecYijwr0jUTfbh2OY4a3oT3jRxDu4DI//Iu37KbXo
BZiNlaCmnKynHM8DPeu53Du7H2zjP7e0YFRrzH8gWGeElAszaV/btCfisaRJvxwkreo1EuEuIV1v
sJpuq4uQWa9S+joMsFiHuZPfNGaXPeXIhKED21+DSy6QHpT6DYqK9lKiV0KJYjwve6Ly6CFvNaWL
5yGrs5NtUZEsZoxLq+HjGQzczwNSwPvJHtdovsa3tkapiUi6PERShI+xcAhgHeNtrMRO9g0y8GVE
1Viy9gX1ieWYbErAgsNYX/sk9Lb1SCaIBqZwqLJPvbefCjmkt5Joim0uMNJUtQ3B0rbNy7KBHEOU
CMUmVFMcCxVGBpes5mVSJqTp7A09rNdj3OGU18nFC/uUyAyM2TdqfsmDXSAxTJlI4W/UL2aA6Z5z
xv6yR1CUffDZJs9pB5ig0N3wd2cSgapPUfFgTMq6hfiCN3AZMX36DiS6efUVeqm3Xd7ZsqsLGKKt
44EoRVQqWEM+mqH5akncPTns5Z0GpPbq6C4FJ/TK64ifyhNZwG072I9RbfVP/NMvo63906ARtRwl
kds/DElEJkrgNufSw4WWl5rz5BlEPbRRXt0TZoum1+ke8twb7g1W5c+6bB56a1T3yxfc+sNDoU/1
sUqrC8ja6NIFCVOd3kk//ZDKqMz1d8MO8bd5UX4MBI+oNQC0hI2DfOpoJGhczcjG67tjYKb679Zh
7R5qbo+kw87f/BKOvHKLZK/VTf7WMOo7kplB4mXi6qT6gzT97I1BxNtlVbo1bVRhERJHAu2am0Jy
mY3y8jhZxXbQfIIXi/6zt9EFtT2cqzwfSEmrAnknsD9Sk8GHGFXNwyjyD8+jwIeYARqkXyR3MIxf
KH3oT4ArwyfQS9q8Y+O9uodoBB84PaI2bB/7Ku/u0fjE6BAuQ12n31V69TEdfRv8GabbhvsMxXRj
y2G2LEXlaxAJwkUyj47TvNswCwAf0dLzqrDBWm0FKqzykpPtTMQepvg8fy47kfRsejew8kudfO4y
Zi2y7C6bhZ9P/iXmS7e2QX2ChW5r5Zy10nNvJ2aJAWJ1WBbzMbJBGV0YaM99beBVShINalJNfiQe
9I07QsJdadojXBbnHv8re2Y3PqfSSY8OpYVLh/PjVten35Qy8dKUNXzqeahbxjuagRkkwRIHCgNf
WcfN0ayCZyHy7pQNs0J3HpqM/7/7914tPDPH+dOrWD00k1sf9IkOT4mmjmo6dL3lNHSUoNEf64T7
RpFzsrWJJLPIuDNK2lbFMqQ3YclQaY/FjSmpgWX1GL/4MenQMD/i1kESKpqQOhwSiN6KiztzKg3m
r53BnJS69yopwDr9oOtEgeS+dkVP5YDrlE6j7S3px36D0lYczHm3D6w92d3TQ57cEy/k3OcWqxDW
h+NbNiQXhr6S3qyyHqVhvirEaDj4gm8U+hWCULBkTVQXSJKhntQLtaxN4FA09Ar70SnfI5HANzH7
V8sy3NsspGmeqby6UU7bM/kttDPl8x2Qh/pqxwTeN/k2IMHtLqocCFT21DCnYGGIHhXdugT8qReB
fnYEHXUtD+KnkMsUgTzuFsSoWKuGMC/aIew3cSnWNpSvq5Zx3i0fbNGFiGRJnVjbWGQ3QVGrs6MR
XUKF6TfCAfTEzocW+9//3NA09buyKnla/tKoi9dcqOK4XL8a1FfYflNxThIZ4LjHM0WwRguboBw+
0ClzFX5IwDpuUGID8HJrrutx/VSXyRMLdSJ850ODQ6mssky8JvOdqik7eDTYSJd7Y9f9RZJCui0D
ZKrJTEDMBGKLQfec0wST5Jk0r5vluDVf5CFZez+7QWC9CsoGVJ47MiQRnC6PcidZ3BSAMilrttW2
jixinXv5FgBZ/comlv36PACT3FXnFnINzN37yM6sz6JLPuNMT97pWFM7HOpwk8ajPKi4Rj8SeLjQ
u/4uNfgo6AxtJbnzuNoAqHuq83735JXG0nlM3ND97AfvJtOcHCkcaGTfiLtvTwOCEbfWG0kOJYFh
CFopazAhHoJda2sxVsZuOM3wJ2hRNK5TtAmggyriPuDdgEwDtMjG2QCRDVhH+uXT8GpEJoU3x23u
Pa1DC19Ll4pj0ZyLEtxGqFcuCbSOsZ2JcikoyjDR9SfPHt7JkNfPI4kgTyPEgzVrdn8vnHI7cW5D
88VtZStOz6RR9otINJbhMn70EwxG2ZSgt7cky1vLJH5peQg55He0OAM0jY1xm1YqfMRtzBTUHq/L
HtgR/Csu1cyerJrlkKy88FGqP8H8IDcR06WZDATR/12e8hZAt+o68N95tTohf96WForiNCnJpTJt
JlmFb/+igEpXYmb8Cce1b7TaxuE4744VeiAXFmqS5cl76BRPHTkQwSoATsME749XBG/4Q06T76lT
lhTJs1oqLKnR1My3OhsPP1Dfnx9W2rtnVREox1XYf2u632HU6a9MBVl48xV7SRX9bjvtvs/y9tk3
TLGvyu5p6G0cdVWOZnFKxX2ehWLdKnOTtKn1CCHA4hvh5QRCaaxiMmM9kX93wTsF8Z/TDhzL1g1a
HGFgFn7Z1WdcsQgACKZvS4Y8HOpJ9CLDYa21+nli5o5KkFgbhP/m2TXpTRCkS34RsgRYa+GMVCDD
ZCLyLOqDHNFyAENLBNG+zxCFwwl1iNIp1dkvyLxqu9Lbpkpz7krNpZZjGM9lbWMDkFzrNWfWPGV1
d8H9hODQCWj/4uynH4DSKamMHfNeddGYq1+U1yd7lZPaI0pT3viBy2TD6nqGd22P820m+U19K/Zq
6j9L22YhHUwGyOjlP5EndyP9gFSLqPXDvcnpBi4Kr7zyQ4Kjzbx4g39S9CZC6abdZlwKOEWt4k5v
B5OOcfso9LI9QAGztm4R27dUhiTiuKa59mJmXFizDXR6xNfa3EAh02DQWM3DzwbgO6ZaAxzQIKt6
W8QbGRE70bdR+7BsVFoSIJm00y7M099BktUPQZJCXTLLbzBRPzfmI0ECsXQyIh85fTFuWSQWe4GT
9LUY9oXrsf5y4XMEJc0JveaW4pwqqva+qZ3ivk+yFgqXL34PvI89WamEqsXBaQHPEqABXcw2JggH
XXQHOuRMXl84J+1RkNL4qEB61/p9hLzM7n3t7qd62pYi3cBxQQvRQyNj3RoOW9RyOyKhZrC12VBX
VAUejSE4/HwVeJ/HmyiAPdImTF3cTD9x3qaHgdkI1ENmv0F3oVYwXpssLx7md4bzIhiE/TnfKNzR
+QySgXoapELV9U+2Leb6Yyt3Zul4L6E5HkSTf/VTbF50vc12jQcJKG0yd/1Dy9QCxh8nL++rBiXD
Au00Sw9qWGYdw0/EleoOJSBK/9kv/nP65CI9V5GmkSpQ3nWhnpDz2SVHKMDeMQpwGS5pNKUPzrFL
vfAIOR4dR47+Jhl6gCB6QZamqhNCNv1xvIjvtGJGQLuKfNpK6PvlNBhHYAoIjMIbRDbUPaiMLBsd
7g1abpxdZg5PmP7ONjBV8mDOc3c/qPEJt4xthmUQIDVughmaaWS1u4ugKm1TQk/OoPqQZqPt9tIq
5P/y0ShEKXRBrmFi+d/t8AdjVviVa8iwygYZ1k+GSIxut8YRnG26JC72pB5dlc69f1+cmVG8J+D1
5zIAOVCI9RBRc0qavjmCmGRdb0XRb1c/mhrKvDqBA9qK6AEPrv5Aj3zjWUN257rqqcv6/ik0o/4p
IXoI/vKj75n1bVGwGiKEImUGahrNUy0Y+XQbg0oUdmgk558R7XKdjhjwJtnMwnB52xeKKMAKo0HX
ZFwqBPLewO3E3c8bMzsz3OFudFB7eWpXIXPZpR6CvzjBtFGktruT89SdakhFAngmzy0BPsjtCjs5
i2FfO1BRQf5ZeyO1tNdOYZpi6XIYq5l+3KWAYP7fnUnh/TIn4d4tGNma6ce5QjG8AC7TgSoqiqST
07f1ugDrBRIpRcs5ipQ8gsC4LN90DIK1FUlI0602xmNYVMOtHrM4VdHwvfxycpMeUxznhyZwvXMl
YxcCjZsgyOre2qzQ9kRu4TX3tUsHGuA95aL0f4yd13Lj2JamX6UirwfdwIaf6NMXorciKZfKG4SU
qYL3Hk8/3wbznOrqMTERFQgAZKooCthY61+/QVUbuBc0WGJjKPqlaINpqcs2v1SJ+nQ9xsBCOmiX
gK6zqTxFLM4r89KFkymJBra7rxUQY3cw0UJl7VTugMezupWeDCAWXS/tRDjjx9cgtbliEZYvFdsY
D4PvozyMUZ0DyE8fDkjVQzvBWlecBOFxI5SD0RTTynFFecHUkj8heosQSQ6GxHmusR468ddfO/Eq
8ASTxrj4HnmxvyqMCeG4q/4asnBcRdAEduD3JUtc2m6BiOrb3L1HMlRpEjUORC04Go6W0LUwWX9I
EGh8Cj9cu3pv/Mk1tnetJN9YmOStTDcdT+iu/IdaS5wPim0ib9AdHQKnMLZUFDnTaJcRI088zYCX
6Tbt5r7+YAVIsEFqtq82yZ6RGk8/PItIBGOIQVW9wWNor6LHN0wdENAlLiITCJx096mpEE/0EkgA
f21hU467QoIjJGQsqxIbiLiaMJ4UXMd2mF7nxb4M/Wtea+aZ0C4pCa7Sn9Hwpapq/VHAI1/iC73o
Bm/EsZBKqte4fgviYbBIqpfzvYUhWXPrE1JSNTtsId7Aw5NGx7QbYpn00UTeoUJwJEHohhmCJoxq
wHAdfyzb1NbzSmHLtayfJgTu0G/vYTHTMPypsi5eDXX4WSZ4f2MK2C+8YNxg80+9o+TJW+u+dqkz
bfHLwPlTeMM+F8jammwUJwwPUB8q/UtqTdobZCNtaTh+ecZhs8XNqjy1cJbQjWCfh2K9rDC/8r3F
0FsT8rb82cIi/s9K+wSvM9f4mearAQvcE6D60pSpS0Mxpie9g2Pak1o0b+rRdg8gv2T6mgssCsLH
2kx/3r/loBSnuR6odfirfYNBBAjQL+pyZZG3g/Qi77TjaCWk5/kEjuCLvg8FzyBZY3bM3U81tHhV
xUCmKBT10pGnsI8742CNHeh1XoT9Ez74JkzVtDqlyEsfiNAZL7aKFWBK4HZuJ/YvJ9AhZxUDzuip
h4OFXzx5pByijsJScoRLBaMLT16t6haor30id3C6EchqNkOGyHXqE4INMxTCDoL5dmzUfRMMePRi
1YTUbmDFLJvNvKpGPk5hwpxOblhr2OPYkL99HZ8dZ3KfJgJX4KT3T4rlhpv5KqqMdtjHdg8dkgnw
+f5czVkpT0PMEAJjKfc8KcUvl7qcYrnHLjKrge9Tc28ToPUU5+Jpzv4xc7SOiRtfKze5RjrDmsCu
3cv9B1Yh6IgfVmuNaNJlaIGeAW7oK9OqAGWbiAFO8SMK/YPja+0usw3/BHKlw9KlWEEk9hBbUf3Y
Otbw0LQeIiHygOxHx50mwNLXoi1JJJhyy15i4cEcTRZTTs/6RQVDKqCVYkriBYUGimsjCy7Lt6DL
CbAJw3GJ1Yn6Tq/6MzKYpeYJTlFI/W6OV7s0bTgRJ224HzSzh+yF1i4vwxbtGnuR3v3eC/61N0E2
GdTcePm/v7fHih7tGCqtigVpmHLcAmS4AVMkBWkwePMcagCUjCei81Rn+mZoU7FDy5+vhaHG7yEh
Yuh4u8+sFZDrO0M5lY5O/kiNBRu4jO5p8Y8miXfRQGcKb/ya6Yn/3bLh8wboA0/k4XlrgMKTh3B9
B3mO2WnaTmezwX08rqPm2QhySQTBzmpUiDoFQFhnkis11/3zBuNFxiWgo7ix/PTKnL9sQtKPGeH9
YChYDsNbobmt0buMhkqql+ThBGrSr8BUq1VMdhBh0GzKqeh3Vqk75SaIzBJzZ3zaU9ljpi3+UE01
obpPC/xgQwCWUQASMQcWDwG9JCapqIY0LGv3SZqh6EKK8tqNsJ+Rrvib+RAPKIhM/N1DuldCtDwc
o23Gxqo+hp+xT/nrKL/usQWIoKqtnYse2B8N4YhQ6WD2jncoPDn0h6M++5upjp6f5r154wGSEm5O
ZlhQGuFK6Jji6ZOh7gWS2PlXnDdj+srYLP8eadPBls8tHUJzho/xp4GN1Ohj5LDORG8s1U7nCeol
O5XgMrT1vjh0cjOfr9PfKXJZoFtrIoonAFcGt1xBA80Hl9Uc0DaX717Rfh9qgp9NfDTM2EguqLdM
7Ixb1GuxjwJB4BsRMEXLPRd+Tm7l2wyw+DiU8MhjBakBNlvkLsgHzbxYDIH7ev+kekXMEzmBDo4N
kHPbKjqMZsrzcgAFrxKBQxcb1HXaoS4KdZVgo4/pbmxeFSR4zNeV18AnHBTzbhzI5SFaSm/JONtc
DZ4YEHCFOrK4CWba9j71wSR/F8Irx2ClxgvInmdWBFeFxCWnGCY1eH3moAN/MTgMHgl80B8zEUFg
n42gBNOsYCjS62DE0ChGyk6ys6PYTp8VxwyWwZjAUG9IeAtdo15mtXNV+mT4+fcdn9JpUgLvaJBp
wcAX4eUMTgmB+kAyus+2xSTAV9NDV1mSwa/hZWaqKEuUea7eBnW40f1q/F6hLTjcF8lSJPfLylZ1
+F+RyvWRecFwv+qyqR8WTYU8a0iTw1AW6UvGF0XHa9hEFzhXIjwkfsG02i7LaOsXSCaCwKD5ICr0
IUSDuc6coXicMUolD7WzljO0i+udAadjNRNLKPJWeuUorx4t9C7C2H2BdV6OU5UGzA4e6O2wV6KP
KjNrGdn2mzZR089THJ1i/BLWFl5vbj+sTHkYB+perXNzn0x6vXJ+ZjZuwrosn2xXEbeIOLwy03eT
wukx0KonxoXbISr0N7fOxn0Asgh76iehJd5B1DKgj6wjdtEbYsccgmqQJAmClORkSrSw/WamRynF
EtzexNI7WBJlquOvrSxsTl4BTl2DJ/myTsL6sN0pJaNEmhBMSoS0VhUBqn8stfZM//KzGqLfYMLb
A+eGghhcZVyDMQLQZ85K6RnRIjoFKrvnn+khy6DCPKeYMv1RoEmi3pLriJw73/vyoEht1BtR9uy3
8bBuWpUWqNRTInYyfwm7nr9RUzPWH1U92A6WezTLmnqEUMhCJqWYXFsnFo1DVkc5Ds166KE/xr9G
x74LR4puXBN6K17mwyqwxSrBxsCrysJbYOxxzJjLb2EWlpusrtUT6ODvPS7y33vZadBxo3SVmLmu
CusEqcS7YSroFuUmc0scphJJ0QrL7EisSfGYlPGzqsbSmq0ZUb8HXr/q5RMTWS62cSrpuPdvqORN
C1uDH4HpirI03CA4Zr1v0I3kYcXnjOKTIYu8+XGfBGDvRYG8t8UgJTa09gkFcC6ZWxG3xc3UnA0Y
Wyy/nftXlAXG0ej6Q1ck38doVB4TR6lfY3M3j3tgj7VncZi8+pfWhh6yAYhETPBzbYFWdUmSJQ4f
Sq7iMZGGH04aP1nd2i604NOsaP4hj6eHfoj1K4rkDfxxplEU7apunAtse2k/wkkH3IrjZ0UwXTPT
Bv1ba3f5xtZ0Y0eetoc2M7QWjewUyjZztrWXormcKz7G/SdcKMpNYwqKiy5SXtqiWSC3BN2dKgZO
rsU3zXPRGgJjDzMCutgAsoI3WV+iRo3VT+lsFfgr3xbqZ9Rm7zOLo9F7/YloBcdUTvdmMHd7AHkv
U44uslgXpWyN05HbBfrNda1mSy0ebenrMoAfBkCdQrCl1w5LLVvMU2uSHdPLvJfhkOdoq2ayqLdj
nitFRYsN/Gee/bB4QVFvvgrVwL4oNeBnuaDiWBq0LOPrjqypF9/RvuCp7nydZ0FSXXAUBcPTM66u
uattnbDZ+0lUrxqqjh3CmBK5YbyZqSIaqOsCHHtDfZHcNCIHFqGVjO/RFN8a2wcLjkZqirhdMXp3
d7AY4s0gEOJGLjNOt5f9ACDPer5P5ttmPnQcwPXRyNbmkCmP6DaDx7YPoKLgWoRLKXCkbO0qOfJ2
ci/Z3Ofj1YhY0DcevawU2xl67+3BWCNiilfzoROU9r7BhIN4c54N7fiL/CYisiVvzo0iGN1+aDxG
nqivquq+FwlE3bRSPngCHPqKoabcGSdnvBCyEC8m1fDkDJxwE9n0z5t4iSXuNoKH/elXzouVjdrr
UFliRX6fdYj1oj812SSQnuKMrheMqhTNdpeKUMKTZ/bZETOnW6qiDo9BoZ8VkgEBNTKyg71iN9SB
RNdhQVRwfgibqOB49QCZcWyTbBZ19VWIDqKGAKzEvgsElp+ywSI43TeNcZ0fwnEOU6fWG40GFTlm
lucdJvrc0LVSH+BmJ48GIzbct013KWRueEicyxkmJv71UxmsuDOznRFUULxUblsVf+tHrSaPTB3U
5m3MQDSFeiw7xdmZRm6Tgihpp/A/AIXUllQpIzg4ehmc5+fklEKNQqzyVg+4ss43lFni8Fgjb3j1
bZ2UIaSuwYSZZjzfnvJGrSSccl8Agf/DmylabUM7OSzmv4EzCHeZSUrfhCngimjADJKRJV4gsZtH
CvJHrSGteXAG/dSblMjIFtRXRpouV5hrQM6WhxO9r69BvOLXCglybtolmXITyKENSi27dsGyv6n0
FqW3xNkaQ38bVSPYJZLjp1VVunf0tl7GgiWztJXpkTTW5DFSuf7mm2d+AVNtPEFHHCQFw5NTo+AW
MRkukA8XQ9dH9kuj8MBIU/xFnIoPa/sGaL/kYBAQd9BaHA0Dp0W4b0Oj06XEooCs2CKwPLWUxQzH
0p1LLumDo1UlcdsMDKD9jRezxYNmshOSLQQ2dlANeFWyZLyJzZgxIs/bd9+NVZzBe+XS2KbkcEBe
HZRXTclv83eQ5Zb51GIwH3lRuRstD3dwNK47TzXco2/DrG0irb61BfBICKb6vY7MN8ITJE+rtbEJ
twCTjbF0TtB6rKrEikQuqtWAuIAyNbkgDtS3XTjqW1WrgvMQ5Ks+atUHM6BE0onf20g8EDelwn/T
dbde8tgOd2rUGUsyZKJVRY71WfHRjblOv7tXrPhZIhJL4l9jqzfIwVHc6lofPP61cQsm2qPS/vrr
FCKrdRl25dFJsE6dS7W8Z4ypJrig+pQzy8wJu004a3nlnj/vjRmTlChCy8bl0ecVlhJtjXNe314L
EGkE00b3rAGnu5qwb7VTx7uwc6qlYqHj7R3o0wSAn2wTd2F5RAYZAR4dYru2OmGcN33UJqJsG6u5
fRZXZM9nyptJPO7JQ1q0MHu74DcdxBI6BZIFlJaHvqUgQruuPRu96+AsUBFjpjgPBd3vYiDI8eFe
v9gA/7hp/XnnWY29Fq5i7Z8xsL0YnF2n11tdTpcyCv8t5tY5fvYcaiaTwxLYh0aqGOma2Iz/2puM
iZW/VbdR48IwsrXvVIBk8xAVgm2rHkWbCAr09zGxkFmowWcNugJDz1nqjdu+aZb22uCP9wUZazEk
IzmmWgZf22E2pqOPPoHRFG8O4OME+PVi2QDrpumWyCOUzZ3E0/ji6lf+NuVqPSUNa49k15Vy4426
RS5Kt5mXrtgU6lJ4BOVEQQV9o0Iw4rgSHvDRPDPcg/sFz5HZi3Hu5FFIwOUlEVg+kL/FKEcezi/4
kftA3m+/CmJix+aP4TCqXs+HmkSRpaMHKGn0mFbSJEN2QzhXJae0ET/mI5P1lQYa/lIGfL1W/Kl7
/GtPiSSuTjbusqgjHAIL20MzNX3PwQNvfhe8jU0TLbjvSqh47IE98xiXe6E8p/TD71fDjl8t64v7
e+fz8zvm92YhLtXxYH/VQBdb05nileYmxpseGWCICS6zfW5dZmZD1JuQP8fXXseWXiP6ez0XTiV5
tWuVaUQSO5PMiMIoVwKcnjs+tgqBj7Yd5rv5rU3dloDmbcw9RWChJ7rgEI5FfLAF9heJQjc00gC8
dE2uLFO0wmdMPHjupfjKBGr9aYZ1/TboLMCSrz92Mii8MOIdAaIhqcDTk9tgeJl2QXIJqrE7OmVG
nI9qp69Vru0VeMem2pS3wojqV0ZUduIqL0mo+08OcMh81u+w4nXG9sXSRPWa9PF0hPLSPYxkgb9M
xtkHgljnk2RnW5190xxWUOLknE88H17qKExeMK9RNrg6KZv5cGiil/kNjSspVaZtk8nDP59/UF/2
EyR7acbWOZ+Dg97Mdyp/7ToBdEFN847KUEBLIW/lI3TdyzCFzXMW5PV+aKBRFpiXfsAtwMDFD767
SBC3toLakky/8tUMQKMiOEtN/67jbr8jtpSxsDxU4uaZKJXmljVDe27JlMTxkvOBV4+4NZTpcQRf
fdFSQDKouwCv/qmU0992Espuj+qWirhg6iVga+zaLGy3FYZkR8NKN0ku+G5g4i3n5XFoqQcrhcRE
A3oRvV1zGxMTkyFNjX91RIQItfniu5VOAF3zbIUDaUNB3iyGSMWqqgHfSFrXW7t7iJ+MVVq/ap4w
JFSPWUqpdj9WfDQPHj7iRTu8KGUBlE/1f1GD0abTUKpjFnvKjl/W3JIEYJ3GiWKsHPzDXFskeRVd
fICX+QgFGeqvprMP5JfCG6FI7wVaBSsfq1ttV9qWK9/Z9BMrWEHfuKEcsze10zk7YRjZecjxvEp6
RXvN9OFniyPHnxGRLjTvXyOclgc8SIKkD156o4NkX/LwEfydD5U9EJWRJSQy5zyLJqNVv9z3QTWm
VReXypEqgFq2Vatry3J8zEjPWla6Xn2kmrbriQB5DRGgbcFR8YjG5QJKqk9zz2WhkRYsCUKhY0LL
EQUP0SYJ3hnOk4zF9qiGEaMykxyxGgEIZMboGR2jDKUygl/4suK3HtakkegvvgngaZZISrA3HR6M
hglfyFyjgS/W4hNzYLJf4z3CIVDAsPQgue1I6mrgbhBs23r4uyHqGbaWrLU0E4yrtKDtzGXHfK4c
Xx0XR4cgN5O1pjrRrR/UaWegPSV6mCHyfK4qyx9FmMDzy9DDdwxSghXuGxpDL47xGZWUNsnZb7Pi
+6wqakUT7Jxe2SqBhvapSiUdTMjEHIqYFiO3fNEUyaEsrfFMEJHCdMot99j2ILhr09eiU3FCj0p9
beMk/65jGpTXxfCYR64kLVOcxaVjbGZGMD5wK2xrvBfLktkLNtNdH+P6vM6uqR0rV6sU7RFqya2S
pjjzpjUqtOOJdx6wnXrlAjplDIc/M4eWNfSTApmtYR8CU8GKJHPTo5KORL70ufsgIEbJLFL1pgdR
jsoS77wy1m4MkbVbHMM6gtSLBs8tf8RPc4VK/Uxm9Sm5TYU/rUUa62+ZjhOjFzsqCVlNs2mGgNkH
Us1xQzhkoEHDKZwjGcUwgNKM6OQolIzBLemI5ZFLiXlIUyn1HrL2CzUIdMWxGM9xQ83nD469NdBS
XKJYYH3o82jtc5HsyarPz36hfw+60Hvo9Nh+nf8B/EP7lU7Me2AE5zzoxWA8BtJFyI/SnzoY1sLu
9ObRiRsw1jpYV5NvHTFpVlfMzdKF5bovrR0NJ6Kdu+dGeapwq3yJqPz2eZh1x8Q3rnrhVAc+DgoY
PJK6ZQWrYpnO0d1MRhdUo/21FB+p7uF3NfjKfq5/DMw6GhNmcih4IMXkny3tJDDw33A2otfhhtpq
vdF87xZWVOfCISkxyiEMTZ3M4tZ7LChhOC61ISzf2wIjBa8T6WMin6R+rJ2KFJrFtQwTyT9Juh41
F9xKsy8+4tDSj2ZN3gdBjMG26y1cN3P7JaaW3uY1qWTzXggGgprBLjcdqrZNgOrlB4SWvO0X7mQE
uG+qv19qFVaLCoIfVeK8vmGYF+P0pbeXLveDvSI0gV3YGD/jCBfEezO7pWIaHxMlyWBVDNg2T+oP
Gz7xyYAiuZ1c80ZwZrp14A8/QKPRXnKr/PLLuP0yBRMqs9Y/p4zxJcHsxTXGn3FrU43URGptuKeL
q5rDuFZJ3/4lpmWe69avQYHWJvzRgWALHz3GYSvHj3mlYl/6UX1hElV8ECnor8XU9zvRSuvlzsv2
oY4vpl2k2Udr4KIsBwJ5ZKxhY/5gyDzeUqMjag07GsJg3PF7AEsyr3vlWZiQKa1xeoVfWx+jWoN4
LyGEoqJ25lHVnlyc0kjzMukFbTiXNrLBddhjZ7wgcubF0fotOJt6VoXrnIoRywYESOFnmcBezdVr
I1r9KSvbcIXcz9i2cjQluuZssHjdDAcmeJpaVx6bwQLpY76fu/dEAatETBYbFLydjp4oNvsYWQhA
plRnpVAwUAHghZURNo057vSq+L1PxmClvmY+zEIl/+A7hytsTaST6LDAOw2NdeGa0U0zJaolrtaU
sKzqlbdPBoCCMqSQzBwg1kQswMWlb6GVfKeP8w+xV7y6amIeIQZQD8s5YVYTtBxBpiBFxH8pQdlO
lUeSNaYPS0O1jzMi4OJ4BthYnYuham7FxLJmTaJfUq1T0w8uqy/oA/YR5giYU0zqNks9qK6D5spH
qXf/vipudQUy4M31reKqFfpTrrjqNerjmyVqVl9CI9ZhG6JkSOwvdUj9S+Vk5s3zvBM6yHc/lVVx
iYiL9uM9LoEF4tjULy1z/odSQCZJoRah5KPtLELSSnDkdfHWlU0pPhKosjPlUCfXtq/0x6Z14B7x
V32BUofNvWMYn21iA1dW2Y8ZKcS28qoFNdkbpDw9epWnb7owDQ5pAu26H5N603pjcDEEhvtDRzJR
iYnaWkRD+kxdATDpo4GcD4HU+Kg6rjEWRn5zJyd03vvXoSoPjapOcdkx3E07NQpG8x5RsYj8VvPF
FIISA6+62GE12u7+pWuCem/KR2UzC3XqCd2aT+TjrN2peJYUfo4LvUz1KmSOi92pREcrZouyRJ5U
UcUzSijIkJSHQrGiR6DhU6UX3m+kCBdPstXFfm7FjKKPjzUJbgVhCReljF74YpVX0m/EvvPIxStN
dEV+S+Kkk3SfoF3IRCa1emqKWj03U3I0qEKLRSfIJKstNdsDA1dPPrXUXlS4Q6okywuY0+cSnMDG
cSpM8VqPx+39mIwwiDFEVS0Kk1ifqIWOLjDzMNZVht8OJiX63uMha6C+gspRJCslV4wnUTjK2SdE
y8VUdG4A75tYoRW003dLseVgi8Zw7h+dfPDWqYvScRrwUSB0KVmHyMLCtsFrrHVdG8YV4F5sEyir
h6HzzmBwa4chLvySRShs7mq3sxE+dqsgY4rPCgpyYBMFWie1tQsStVrOS4ifgzIkQVgcarmiaJ3K
+htlNyieYL1eCacpstqtY9TecgbrB5uhWk8S9a5z7eFiN/qvPBgXrVWbb0xsnW0Eg3t9R0J4cgRl
4By8espgLMApJgPI2M6U9zB9HrmklziymK+lQVpIZrnabj6smcRg4yeRHRFar1Vgriq1PRTmEO41
yvSTYFEcIKGuiornQdgQRGWELBUOFzhMWsXIkWdUWbKf8S93hL2CW+hhPtIkGubgb7z0UKlipmjs
5/Jn3mBqu++KojrPRwTHNfuJrggb+qTh6UmpFGl6DlCrqo956g1kwlflrqw1ZVdV+pOhyoGnpO/1
Wc3d5XhvsVenEAVKDKrkbKaMFByfmQ9fLVzW9kwm0J3Jw3kDPcsgDhDDOGMkMNgVzPnmWympx1NE
/vf5fpv1Lv9ny8ruL87vaBno28xGzvORH9NcjC2JCuHETFYVGdK6ISB2o6cpqphNtisodgdvYEwh
yt8X33wF5sicmMdOGQyMf6IXZOEiJCG4I1YRuZlp5i6CxvFvCdkiR7vAfBKC7m0+5Xd1u2E8xZ9e
vmN+wVAyFYbTlG/mc/MGdsTFQDiLy22RYP4pGnebYoY3lIIJJuZkywltpk6UWuqdyQTLDlx+ewXh
FC2bQ3xIR9pMz4DnBaNxhHKYu71kKlKUeYDWjcZpxrolw0yMUXUw8RNGMVh+mK7A3FZKSGBfJcuw
irx9NwTtW8bzoy3JSwgz5zYT/9OsP3gVwwNupe7ZrUzKSF1vVngqPtkdhsPUvFACcafJcZuBeY09
8z71rGlbWhWUeWBs3CrlJura33s1pmk7DPkRTnqbyhM9dHGexLNY2iWyYz+Z/WtYp+XWIV3kocz7
4XSfnkqx/LwnyvSm+kypTArC+6kwIWR2ollbNUYpzvJT4YrrXbLZichsvItadKtGuOF5Pj9vFEUL
6UCpYAvNwxAkZAShaqELuC9egzhXdgwq1U8lH7oN4enQDKMheZ/3iKtI73v3c4KVF6DmQc2q+mqG
oNw1xd4a5Vb4HSnyrtS1asuIR4Xr2G2UMWvfp9D1JBV6PGai6k667bTL2KjVpRmXMBe86YeeobCY
F/QuggODdzc9XXINCyicvb1PNc/Z962pn1q5mfcQ8aQnq9jcD4bIOGEPRBBRCMVNzOrZ0ChcwjhQ
Wc5oXjXGP+yqz0+mkzcbvLm7FWmAjGcmzVwC/BXM63X1dbRc+8HLG/MQDY5yTItKA1ogRGJM2tcp
6vWdHtasEBJUCjITfEeHZZ8D9HuwEredxXQrqAMPFcFn1TkA+Uho0NP47s4IH1mYizcTwrvL9OQu
07cS6zpNiX/rq3ZNHJ526CnVyrUYeSrU6gedAFEhLg1SjHvAg9bYkIflxqCBPsyHmJlylQ02nhdy
Xjtk8Q8/MuK165aw1gXyUGxnCS2WP1xlWnhou7bfdUx4/jqlu4Qyzo2wWloI7GTZB81c3/UhiOBc
+M3n+tghIxXjCsg45I0hGGr9XN+lYRGdu4TIVJAjFWM/y9h7JmL5gTTth/uAbj5m4QKpVflTZUFg
bjVXn46m7UeAucw07IRnTjr29d7Ik/5s4pRdrWqviRe+CfuwbPoLHmDJCaLzxRkT/WR0xuK/FLhM
GaP1dKkGktaC0MVDRc6gZoB33sscfUQmAetGyM1IcvXSVF3J/Sok+yctfZoYL7Sf0NCKF8eW6kTT
fTIzVX+Zit9HuRwpGWo3HK38F5MrnBds2z9r/pRhTMQhVcpjOmr2TZUtXJqbB9QA3pOel/4+ziAW
Zp40jCwjZwMvpVrEVS9WXjIhIemEDEBTQ3OtJQpCCivXKPRSNGlGa/0+dqhb1mZhdgutjZ2Lk9Lw
pYrXLgcwzct8Dr/PfqcCpRALJs/l/kBNj3mkGuVw1nlk8pXejKlE0myo/jZW3N97fa98OQwotkyD
6iWQoPseMIzWMgIMKBy6Rz8qDkVv5B9jajs8L8PpKXQm/GHGtlsrUGXBITr1EcIrVIFSwF418HtO
XOsSpzFsTLjehChZkUloUAkru43W0Afxt+kK0pCglxxcuZkP580U1rjjT94FU9v+6DZeh680e6Rm
4txU6MPBy5CrcjpQh/6oeDakktk7QyEEI64J0lZLOP25V5OJ8q9NE+vKKcQY7dgwbSJMErdIaX+X
FQPG89CZMfzWlveV1wry4wTWdi+4kAbxjFWRic0lV0N+7naUhELqe20Bg8zazxSaUqMg0OjmDIL9
rjX5dPPpuMvo1ugy3Hb8GEv6EsXOtWvB9bXIHQcRoTmo1/kFSzrlGWVj7/46N1jTxXD8FqSSIDcI
RmKRD3b1qONM9xBGmreHAVEv4pxIRfLl9LfAY8Icp/0zD6PmYqWk2crTFWnIqHxQhEOsXus8Td9w
4N0JLAI+GxPAaNQd/0INZUP3yewl7J/4s65hD/EIDSIYUAO+MI40F3Hobjdl3jr7ypLLvCMBStJf
nxS9ZDW1RufDaHwidVGFWQwrnZRopKAfGG6bBqPnmODwoaQF9A1U4HoZXzRbDoL0TMGGh8q+RgH7
K4+fg6YRXwwY4XimQQU7uLBWVgMIjXNOcSxp0VYkfPUvTDelhtAVX1P3jnmK/0toDrKVov7upXTd
CZNMZE7xdNUJLV4FBu3swHRlw13kHr3JEtsGJ8Y909lhjzmLsiVMdICkbJWbyCPogVbMYfgxJFe7
o7sL6lE+zbQr02sMPoNafa90wVQ7br7ciOxMLHKCBwOjePh04itNylfiAJx3NfRAxJgEP4dOI5aZ
5wYX0DNYEhSvRxsHvT2Ca7G1u1OWK95BiaAEjmNhHOc9ynD96BMatJn3/joX/v2cH5vWHjCTHNwh
23UgWFszsobzONjE2Uxa+hIw4YYM4MU/MV9nUDLgAjlhLuPHg/ZJ0zs8CGXIH0vdeozQ4y3hlHWP
esRAXLdRs3DTuHvwcn+LvYhDhjQm8WPgBo8lguPRRBHv1M2wB+rCYNimTu0ht3D9q6iFUBo1hevf
1JJLF3eG9D73o+vplVC5fvvj3//zP34O/9P/yi95MtJl/pG16QWMrqn/8c3Uv/1R3E/vfnFo4iOJ
TNixDdMQBKEYBq///LiFuD//45v2P0wMkiurQ4dl2A22AEoyXHHwJLqAmPEfumWcXKD5P4UgH6gV
9U/LIWjDNf3i2expTpyC8Kmg7Jtl2mUchnb23FUBTkRmWv9kKLBshzJZBq1fnCwG0IRZtaAciWo/
5sokzbib+qMukW7WeckD1kAMBSLVL3TZ4OHY03zkucBN1fe+oCVehjCKGA379QTxDJttB/38XUIe
Qd+Dq/3PQwzq9cMARef+qmnXiDdnxXKa9/jQS4bWTNPqQiz7Ydo9zN/rv//ti63nL/on8SewxYEq
/n74n895yn//If/Nv97z395yCglMq/M/m//nuzZf+fkj/ar/+5v+9pP5v//+dMuP5uNvB4Tdhs14
bb+q8fZVt0nzzwtEvvP/98U/vuaf8jwWX//4hjY5a+RP88M8+/b7JXlBaRYX2L8uQPnzf78of4F/
fDt9JM3H//b+L8wM+afGv5m25ehchDakD8PhUuy/fr/CakStIhwNibfu2N/+yHCOD/7xTbf+DYMA
wrxtIVxV1V3t2x913s4vmf/mqJYwXebrwtYN3fn2z9/7941x/4P9n28UXTf/dqfw81HS6FzxtmPY
pmq6fIj/eqeoWMooPrgFGcc+zTNZyOmysKTnOQzyiUSvumI9+Rk5YlfEZNgEb1jZC/1qqvWDVrgr
NZOJldGG6ctSq4c1YzAuznIB4Jjk8WFygl3eEVCzHyj3DXj9UFSuk4DT1X4UPXk+i6z9sFNGRnva
G+ViErKU75Nn/3+xd17LcSPpnn+VfYBFBxImAdyiUI7eFO0NgiqR8N7j6c8PVM8ekq0Rd2KvNuJM
9ExMS6IyAaT5zN9ARqDipzIzR1kLQNDWmaPexNnl7F9Oxc8lTGOrxDocb+717BRMIEqXzMmN8ab1
EWRqdtK5MqQ34tLCIb6htriayJvjDNtI7AC4XtcS+fksI28BkZgRsiIBzmkFqKJA2YJSYIn2/kho
bMOfieLEG8Zps7yeUBk9u9BwIAKHCTN3IUflnOhwJNnDWEYEu5okJkFCPlKA02aPdvJjVan6KuI9
U0gAjQgBWBIVLng21PrrSUfaE61UbcLL+FyVC7+E2lwSezYW1BHHhzrc2rj7mcx79GkIaNYpWkP7
jLps7wQbnN5xqww2WRGeBoC4FteYxn8Vo9g7xsDjz/sc9Hwf6JTxwk0XxtsB9VjKijxChRfvsasA
Mdt0JNGLcGXvYNpAj6dw0YIzkeOE1geLpsYjrXF1h0lgpOzPlJWYp2LeQ2dbadH1ED+YCS4XQDLW
UyNc277rpnttF0uwis+FelI0LxbYIMPGxUeABSa5TYv7uhw9TQHZShVYuzcR8SzEPXPKsZz2Cx1A
9/0yywhp7UmpkNRvUVM5Kgh3mElDLjduKoHwHj83p3Q8aSK2ES6uMLy0+JlVVZt4RsA9jgxkuVmo
CbZu6HzU5NHGSJeiXXHFumN1XH7FgaGW4axsSlT5oTlI7dhX6LKHQG+RYK2UH9mMM8V4j/cm9YLW
HbClQFE0w8nFxHlomVbKZ2ng6oRLaUpCdCV+H6m2zo7iVaiY5NbgldnOKLA0qZ+L5r5pj5SHVwaW
fPXibMryWjxeZjqKGcOo6uhJPFJznMJyQMlGeCOb7YKjVfqnsVVXXaxsygZfO/WpbU4EKS3wCW9Z
ucTWRI+Bh1yVZ9MsQJOevZ6tAnlfEreoDloofIkuZFYxHg0ll9xFBbzGItdJ7L1T34MUdi3quuBO
Xfp8rjUO6wo9S0KlXse0iAqfDTAhAL6KiBmKvygHYfCiVVjDRYlXm6M3i9ErqtFb3tnAWln+HQEr
VC+OS/4tYWZpKqhCJfZG/NNTdBQ1osJp4kQZ+f1hpA7LWrGuZF0j/74g7NDoAwcQAWyGUnb8cIj/
Joqwlijhv6OIv89GU9U0Tbdw77SWs/NDFEEJQ3PCll6Alr41Re3Nlw7ChChgrRKcH1CURJ/oHsQ1
XbblyezTNtXYakgc2nsQbkSB+CjwxXuVjvy0jQGPcZiUG4gnmw40dkmfAPqjZzbouZbJFoZIre5K
wCUtRrkFTigzmb6Tk1dNx2WTjeP7HmgKoKtXPrGTY6DTaQvXGBL84Y4pG8hW7w1rm2Ea6PDlYT+u
tO7ep8WdYgfgq0cjfsowWk+2Up5UWQGT6wgiDx0zykFHnxJVwbuOYKLaJtq28rIJb7KW6sq4/fPb
Fb+9eT68Xfn57XbWRJHA4O3OQGTGQ5Wgm6CjGsketaASqZTW2+oN1LcSX0yUCSdj8pr6zIyq9Z9n
wpX5z+9s6Jq0TcvQDC7czzOhlqrYsHT5zgWX3aYUZzqrHV6Doe55caazWTQw/JNFsayliuRVzVXj
QyiAlWWui2Jtya00PDTYG/VUyaGUkoNcJ8Ulfmx1dST6wzVKifgH9OI2WZwI5a5EaVTpLv/8KMtt
/WXFOqqmsl6Xp7G15Uk/rthYt1XVBu6Z0cFwfnTYJ2Fcs1rA1KJe/Xks57dj6dLS0VY2hPPl+yHO
C61gxN58saIFsup7aU8+uDVH1/4BhPmb0fTl7/v0bIJASJXESjQVTKF9iekHXEkUMAgd4ADOkljb
Wz7bKgRvUwpgLOxAMW2S8agp1SP+vQ53xqA4a2W8HwYgHQHWOiMNTBs+Du5vExJ+kxKeaqI7X055
KHaYfyf31D1Wo1L+CIwHtOmcKLyL9XhLyQhWf/vTVMTeDw911O5nR1uJRlsNI5TRxeCaWaRpfNVQ
1h2AIhr50RpNT582KIdghHlNiX5WXyiRr6vuOKC7BilC5XJdwojFJsGOaxeaSEI+j5wULIVJ9dfD
dNZn+h5VYDq/QJLhflgQgGvoDDWuxrq80vsbX0fkQXnKDLFXQmXXsucnVE5mrCfSHUfoipXixnjo
ZtaV1hHI9Ch8ct5HTHu5HugvYenAo/h4snDzLU8bDActQTLpXgWfhFcdokr1arlPOPKWqEHlZ5Rl
c+CTlAJ5Ww762q9Puh8gpxN8UeNQev300LcgpegUtoNGw2KrcfkZuI215JqG8nObtg9NddXOi5jT
JsYrMrfgX3NJ0PHwYFLVqDtODe4luBn2CXZWeJ0lVwqGJ3j4LOL+2wHeCjzM5bmWCyUrHmaDl1Sh
5OJWNhEkit4AHFajeLJltVrmXHHnTRHKZQRsfRV5xmU3VWDqrLWRqG5rnyQBAXDBXxbDfzQRM3GV
XH+/JrtRcTG7ozycPZhVvRP6cF7gcQ+UbYEkhzggToaygwO6gibK3Lyue9bBBIgi89JEEJSE6yIg
WLRAOzZbtEFQzEdcHHuIiLLZkG5jGOh6UPGGt6qJ2Ux2ho7WJuBa6bk0DY2/HToyPn7boidUPeG6
BMH2fi+v7dlZNclLE5qk+Qk1mXsBM6ssXjuewifalONZ0ACn5brWB2SICI/KJMGgB8wym2a5kaB0
J/1GnVMK4elKxO12QnHMN86K8rpCRasjENJM1mIcHMCIECqe9nbsxVA82zI4YGSySpYFgR4kbeEc
aT0IUWUSer3ZoyJBbJDTsGmOg/1DI7oWKOc15hkWYBPVu4iw1v6hI8aSi0O+SOMzgk1MzcIvmNzY
nzgZvcdpWcv1QDSrcmMFiUfJAFlVfhjYEedAP2jbIBzXChiJLm53OC9s9OlhCUWIbmCge8uujBZ+
Yb+4/BGGVresACSXdwqk4xKkEUoyXIcl5MZuqb4V2j50riyT7cR5YVW4iNT3Bbr2y23VmRQROQRV
Z1cPFUh+GJFt8B7f4ti6n5aoejxk7Y8libAqtJXJMeoKb3hod6n2PoscT6OyP/qqsk7iYI2ySNcc
lyBqgD2lbWyGMYjCKbh4xYxwixWuQ6VfN/NzEtEdVFjCKNkmk7puM9foDnIsvDxDsrGEVvlQJuUO
xm2o07jB7ix2RmpqYi/L6Arm/VbyPL3izeBmGmfdo3ECR3QLBMlr8ImvG39XIZBrF27U3WfVxSam
e7j87pJZoEMHRCknhfFg+Xup7EFz8q2g6L0nFqyGJXVwuEUdFpohCWCRFcfk0jW0axMRUksqIKx/
Kn6/FpjXsQnba6QoBASUyfqxvHO9xLAlOdY55z5xJm7P634gyE7q3ZJRdSK9pDpPo3PiMpqpppqr
1PHKNKEJhKNckJFnkrGIbq368N7qAOvHZRE8g4oq0InGKUEuaW/9nPrRqq+BQoZ0PUyCruG+i+9E
/hbhtzREhWvK1BuA9ZfMQcX9K/U9M0MRm+WLPB7iDDsUQBdfCbGKKYwu/x2zck0LegsZBQ3xFGp6
OncrfQR0WkI5bClbK4jX0jJSFXOlxckCV/ScESaOumvEdZWcINtUpgenQ3TnBxhQS9/6/nNkHqPI
cINDS0S8fOsBaXV5m1LX64y3f022oLzstDdCuUqG1EMGYBVZSGIV2EeRTtaoEqPqPixOnSMu51S2
9H5w/QY46eT5eQwIQ9lUy6ULzUi8qclZAEOtk3S/q3O0TTdEGdgUBoB4Nesh79xaxBuDpoTayPM8
RNNtJaM7uztwsoJBWjwPNgTfW8kh/BqamWsnp2pwGAxzlaHvzbnpo5Lrt3eFfgDOrHA8cwP4bB+S
1fYMuBiGxcAiTJxcLOQjD9W4DtpLmSDIhVHvPhEQ/y/aArHq5SmWIGj5ZDN6I+sWILHAdI3KLtaa
FZI4ZwDuJpVXMdOXe3HM1CtAgCYgdOn4JgbeZoHtFp2J34U4wf7asdBr1Lu1ljh3SlBdznTuZjqt
lHYg7qpbR+02LTiLCOMtB+XmugtR7mjJGU03MXmCKtiEunNIgswTTr+e2FNmpKwNbKTA9NEQQoZu
EfxNnzE/TNtwpTThyRCC5M2YA5A+zBK5EKwaPCxSYgZfpPQS8RD4W/BOdJmWBaSsmwHHdAtCDodk
np2OWDECaeG47eFOtqtU7PyZJuUhB3u1PD/7wOifLO1uKiGXdajMrHoZYA/WYwGH+tUUrxJcRybo
/5IOk0NzTOuGdRcXrua3oHj91TxphAe1ZyeIlTgAK3MITyN1GQ7JDPGe7KHuC6pJoFQlamwKt0PH
6lrEywsYoBSMF+qbAdTOcnqiBn4N7T+R3i4D16SiFSD4MGv2UEfWOhATZTh041tHDURNHxs929Mh
zXGYiwLOwyZ5E/NjVux0/aCovdt1mHQqh6EGAq+96RpO7ehX6rOyTqeWD45AlPm2LJTFIFn4b+Nw
GHSUrRDCmcAmWM1WrWLsVN7QNUYXo3dLzrl6NFfL/5dTuN4hsotO1ZuEsTih4txFz3jCugvbrEZd
Dl0YNxXP+WSufBr7c516DsFR1vvrmFKDIfhj2Fil0+yp6BrWlHDjDBQj3R8dlKzpM2HfcAfaIkgJ
u5pWriV02eXPp5RrFN5RjEObwW6z2rWdIgA3YVSM8n2C03USRmua22yAwE1i3J8TjG9Rd5mSFMkk
RAY57SAne+GA5Uj1PHWz1xA9LoeEYiEFhIAEdlbmaLgU1nmmbmOQEo7WeJ2Ruy9/zGlMnHK7FSRE
cAOIdqIg0KEM2WPfDWNuO9e0IhtAlTJ/nmYOep/QuN2Y1dtkDucNVSkaEHClJkjLi8sNl8WknTn1
ZZpm7pLt6/a4IUYZfdj9OLggh+Qubfm8gQU9E/qaQOkSjKGyei36c0w77vtg2kS0ipMJJlWwh2n0
HNEVoRS/jqfYW+odrYmOEPFYM9/IxKHRCWM2oOJEfS8y7pHO2ixB71I2hE7pqsR5bXEdlPwJQ2yH
Eh05K9wsgSd6X+tmHDdL2SdPok3Gba4j5gyHZT3gdzxHGBuIlxpEwtQRjqvlLiSo5Mp2UVDxWMpy
PmU5qNaOJoT3XoMcWxrJ9apBQA+A0xYs6xbvqHQRAoXIkWD/BsNzqE511vQ0HHFVMrR9n/INQjrW
6t5qfW5KcMLUfUDHncn+fgFdOlm4WWL2MJndn7N1bAJQdVQJlyArBVzZzsnWadJLZagvBr3Zzy2a
IUF8r4O06UJ4OHl0857d/U9j4ZvGgmZSFfn3jYUHGgX/y33Jk4/Nhfef+dVc0E2aC7pNBV/Q6HLw
tPtXc0E3/oI/rS4lgPeqhiB7/1dzQfuL1oEwVWoEOh0Ik9/6V3NB/AVoWKj8TSqkFcsW/0lzwRSf
23CWZqpLf8ORwpAU0HT7SwFNJj1RNJLcq7bwlR9FLvVHFajIxixwRJq70Ef1NdHnK1XFTVGtx+hB
GzLrchrj9NVXbG2LsyHRYZGN+lnC+U3pWM8n1Ios5FWrQR58tFcvtVbkDylqPo6XOVKHNtq3OM8W
+dQTKNK4e+i1yoJQQ0ELkCGwnBktKZ0/EnbWDcRnjYBH4abU60eZ9RgAOxhBV5P1REJw1vZyDytr
G/ftiRo71+MQXXSdeDYG89Uw45e6zhF46dZRap+GU3wetNaGfuANRh7XSO4coCy/KT3qcbO5rTq8
ncvorNO0XSqwSO/TO0vLD4Vabq3ev9Ry6wIL3XVTcmnijT0nzjnQkEeUlk96h3ZCaF8IAdNYFsoz
nvO5i7LSozDnO/qd+Nea8XM7VjcmNy2CahiRWFAy/aekmB+GJt37ot2W8XAKgBoZIfNELcUV+ktb
ZMIk+nSBhRkAotawog+B0r3inruFGmy5WeHfARD4Sb/qaqgVHNsgWvn5hNQZMKHWhkKtoCxLwQ54
J07xagoXwlpY7yMG9TFBDGKdxtycaMDWldDalkF83QXmWoma1z4YXnKLYLdBRBG59hjj33FUgG0W
bpWmq5QmbUYbAVTWS5PSFYpsMuFJuUXC6SnFQd0oy8qlKb1Vh2anQa0KxgqeBA6YONFsYJpt0lz5
EYVBD3hSuUp9batm8d4qyh3EuatGc3Zh2V3nCPtYeXteGOajH6XPjdnB0SmwUUJ4e2qfIijtQEE3
UCduGy1EhzVPXpSOEz2IoJ41j+jziX2vONR8wOoQvxGw2KM4qYLyvhdk4yWcdVAz8QtU0kdkr7bS
dHZ2JtCe6n5K37wKOmc/53wLlJVfg0Jc64NzYgDjQP/YuG2a6LVtipNcojo15gdk5LcksJfW4stq
Bfh1A+oP8c1pcu7o4N60MWy2yrPELI9cRBjGofCvWcZtRU9uQnuYAnHwE9e5y7gxb7hF98bQbpwU
S84p29cjyvTqeD23EDPSKr1TDH2vJMNLZJNwhH3+uNC21NY+SL1yVkGT4umj3vtVf0EV78FWjSMS
X5B7kjlZofX0Qmp8kaND4UY5cpkBuDu3rJpg74T1Yisx4DvcT09WFJ7FQ3gmp5IosZZ3bQxr2IqJ
OgdHOUWC6rori9ItA/80nJGzB6YCG70fb/1Yv8gKe5eBZ8iF49YzIYhmrlWz2PdqcF82BbI3o1jD
US7A9LfhoUAfdDFfw57Gr6lN+VmPjKgD31V0r+jk7QHsncXSvspbTNRZvCDZxsq87nwnci0LBU1H
CV6BQXWvfhZem7DgvVpaux63ciDTwdNolcd2quBxp7I5ZzVrS+JR36bSULYRLWDaSU7TQgZBOAAV
+YSGW3oROGEGQLMar0acIOg31A4hXIbvXqxmkNLzQ5s15RaPwruY3hScYoAkVXfqo2pCAbYpXKXS
lw5YCGXAgWDndNKzRRMgfVk96aOGxw2F7iIpnv1GIw0dyF79kvAGuON5XYvnWVoPDvCGRc7Svy01
wDITnlwI76JP0Nn7OPSPzVhd9FrxE//r49zph7DuT0kwKoLbZGfncC87+20QmGjJ0gfv0OaroR+K
jd+Yt3lt/yxSfCksC+A67hFMt4b5Mdp4RE8FR3TdyK3VmbeVj6XzDKftDFA2UaqjXQs90dZVTXw4
cYltECFqN1ML8ljgVxgm0baO8yeZolA4ocbTLzBn7BmhT1RUc0wddxI51tDbyuAy1IhnqwrnIKcM
L6ZyhqKZXHRmt+vz9DwAMacb7c/Mzw2vw4rHItSaQO/wysxeJSeDkIYyWr9JIir9YSkh4pElukHc
7bQqSnZ6Ce1HcdJbdOFGCm5Qafq0uZigyiL90T3VHb6aw7tBU+pTgSt5bdK06jMjyM8jva/XaS7t
k97mBy3DCs7qDs3FJrfY5ir5gtPY+RtcSWszcb6tzA72RjrgxxkP6nDe9/OjAf1LYNO80vqAfAEe
00Xum8mZEIYGQHQMTmZotJsYDQwXSM2wimcI2UVr4LGGo0GV0fOvKY1v+nDGvjDOYfund6ajzJ4y
ZydZ2dzb0Hd2KkIArj/npdsArEE1n+jSJmMZdUq1KWfGaprjt2rCBndA2NJFDf06yalNKqZ9okVp
5NqYqa4AVy0ppf0zT7tDU6j0xZwmuqTnYa/ozd9Js7MpgPQt5VVNtW5KGzf1Ipyz17Gg2NzWJN5D
U9FeEyY+CC3UoDTT1pzF2T4os59Tk5ebWqeCVoJX287gNu5m3eCbhYmqj0TBQ+cFStM/j3WqYJuq
42SAa2oK9cP93xkqxuTP+kioYN0qfbufVD48eDvTXUSusF6nm26kVL6m87GM4WQQfBisQi3Kf7XP
/qOI+f8OZ3NZvqIoXL++tucv5f8XYBvtTzHx+UtHe+Ulj74gbvihX0GxQuir6zrhsAXvWli2BXpm
eIfcILPzlyoJbJ0FFaY6gnj576hYs/7SBbAxx8BoTxW0tf5PVAyEB1w8v6xplsbva9p/EhXrJsN/
aGTZ/E1CwHy0dDDH9jKbz026XCoKF094IWNDI7uuDadet/qUhiu9gTb+hqpjjo2PkZj4WbTLJQfG
CxOYIKDv52F2M4VeV5Ek0r0Jwio+9ElnNRvYQ7l9TwnJfmrbLqVaYMQyBC081tlWRTbc2fgVUjI/
i3rAnaiEa1ENlNkKgmBnUPH+1kVG31cxBU0azba06EJUegEWdBIDqNi8iNprlMWUal31zVAdMc/N
5BXBH30IvQOYrJjFfDagHl1eYyoFFllS5z3J0A8F1WEKS/ov6LKrwY9OSv8mn5Fl22lFp/bbGbgh
Xgd7xbH96qRqNT1Ubw07DnUVcUBaXTfYJ0LYcG2d1jZdb+pMvI9LflUzB921CRFS7bnstLjuz0xl
VkDtGxF1icdgyICfo/EM3b18RGM8K/VrgbZXrZ3lIfx3YH5qBSn8Qg1aZaJqbyZK7XBSQVSKLVx7
sC8qqPFkkzUT7+hwK6uwpR+oQ0Xb1B1IuuFUEUmR6lDpk9qwIkqgUGgp7PW1g8+cWaDO8aY2sRM0
a6NS8/bYkea1B6PDsJQCwMzNJ49qEQpR3DumGvYxeNU2M0pKnFZXkp+TAKJbWgE2XZV9nlfnRQ4G
6gz5A9oxvWpfDyHVNK8dTALnTh+p9qPT9LNKjKcKIbKVyJsnWVcxQizWSMU9nbD3mRE8ckTG3d71
DQKQQwOvwimg19g9yvgxpSsQjA4Qm1LuVCTpPB1u1Fork+pY4alz2geh3LOffG4PS2tRGKqMB6VX
gGUZyMg+yKCT+zI2dJ0LN+/NFcJYyRpfef+hCWX21PKugTC0VXBdKvgpAItKu4uoDNAGBf63MREg
fyp8OliI5nR3vogB2mSEt8x79mkwtBhMZiv830rT5Q/35jbItTwE1z6Jceuj43vGe6KJEltVt8n0
WT5GsIdTl5oydw0IQ7o1g+kPVDaBQiOdOjj5FcJKzs7KF63jimpmAY7KQjhPx0BiIxKF4MKJIu1G
xbtyE3ZEh9gP9AkT9RMqTVqyixK/7WncNEQfiBiyiAMtv2jqtkM1qY+u9DaDdTDgR3ZREjdW5/gc
anC+S9hrkHcAIpWITLtNAs+N+rhJihpDirUC3/JXRquDjUGKpz1N1JpLMmqLQboGEPJdMhjGrYXn
AKzm2kbtjfMI11mnNO67bKw3c4eOosiTEGfB0pjO9DHPo5WdWMYDWgOAfzSZGUDZurlHb9LwPdDX
1iuiQ5hcJkqHw6RSHeoElGvUqI3XGkL/EZKeNB5aNereQYrQQX9dqnLdWhZdlQk/P3o/g5kjgNZj
05KgQgnUS6vEuIL8F6YbX6u0V/gaGsYpeXJWO3m8H+EYWygpFPSi8ZtNdKj6pl29QPohEUl8oaLK
ZzTmfByBeUfSbZ1A1U+0WR0ExkPGmL+0qRgUEDZVph3NyE/XYw0oDaljZxNi6ZytIcDLhPcWox3U
u1EC2R2QM2LVprrQ2hX55hPeKZcoOuXJRuh+H59pkaofpgHaCVXboQBWl/bC2YG315WnskNtG+/N
OInWSoLo4H4cddM8i3zpaA8DQ9cUdC1KGRtW1fiGAzH1aZhW45tVJwllZ0VLtP1i0mKcYoer+ZsJ
15bmXkZT9Ag3Gz/XGZEPya0xozGBgsfYAzJrwSI08dzHWJcitkULd6ofLLzOK8qOOCHse+QVelcE
IbCDqensn0OjqDbFYfpmbqIUWrCGdjf+4JGcGeMlmeHJKgrnmcN8QDsE2bgKPZZu+GlFbPbVSI/V
WDvsoMe50O0bO1HsYibkM/slQ+bA8SxdEbckpNrPPp7zW/QyylenKkJ76eq10F413b+3NTTV4byQ
09JTTksE1SMcA5+sMQDaXDt6whKzG+hEqHT789LQi+X9CKa3YUND4TmrsL2eKNKLNoS662Ol6yqB
HI0Lv0Z1amUO0D48VSrcn46jkqCZQun0FVFuKzaozZWw1KJi1LfcAXmLN7EqXuwE5YpVwSYhgiub
Vp47eWONbiR6knMBowkLFR0ARdDrNDGCQBe921iF2V1jHCckED80ezp+W9HKs0Xui+haKyDinpRa
vAC1myQ0Tz5EQVe/gDAfMe9fim1sYwfSmkpiTd5I+P41rOjSIkdQUjv0G8Romptyr3vFFjjA8GBt
7Y26C39FoJ+w4B8H/IyOswVBEiBkaWrSNAm1jC/FPQQgIBFPzWOQoQ9Lj7VPv8FlfX2i9xEoIAJL
FsKynK/lwzoI+0rJp0f1JNo1yKJ64UZ6mBl6yCY3ycrZx99Amr4d8QumCRI6J1KJWaM3wJggZ1nr
3ryzVvPKBBaNuMQu/uYtfkZR/XqLJFY6ma40gS8uweIHxFZamyHX0fyoG+UWe1QrhUgGZMcz5wQA
k161/svUw445jUGuOJdOMwbm/puV8xn/9msOhiOlbfE/klf9eQ7GVJh+21CbDfA5qg6OE25xvlsr
g2gpW/6wtW6b0yJqaenGAtdCyDMBIUTgeJNiewlVpf510LqnP0/rHdD134Cvf07rC5itqhOOfVt7
1BOy/NT/gejBBVzZ7TzUl0ObXMjiwUAFyKIgm0Y9HVOS6XJOdn2Gz8N8YQ0qXW/4p5gfcPTBQkKV
uFjoahbIO6PYN6hf/3nKv9sSpoqmjGnbttAon3/6mLNhY5AnjMdxqSZziVdy/n8cgazn43IhQ7fa
YTYeB31ai/YnKkbfDPAZZffrpX98hKWk/2E9FnMNsU3H562ONm2oEnvcSrT8ZNR/s9d++64EXQFh
g+mTxrIxPgzkz5SJm9x8nIVqpmt/TOubucbo1fvzJ/nn81hSAuC1F7YEMMUvazvwm8QCKPhIRwDZ
agv4UV0CM/NNno3U7G+GzL89FP+5lSB7qEwZgoZmme/EpA9PZToRJdHEfJys7tTAgkXzAUyZQNPw
+B2ju9n5bsB/vkYG5OC3TPpAhvN+on0YkBtvNLRWeZw0fSY+JfZHsO+bq4UE91PGykH8eZBlEh8G
sacsFQGGbTTq19GOICx14+Ps+t5RuhGsjbVyDl57ndzaq/QM3cFvD+bvnvLLXaPKXg6d5T/GbFlb
3E9F9c2yF1+S8vdHdFSiVZClSDQ7X9b9pA6Y980qPkGa4xq1M0Vun3ECI+h2qGYgPLrI87UM/Cet
Dqq9rjf9RaLa939ereJ3D7qQgShFcJmTFn1+0zjKYkUd6Y8oQ2+juUDUJK0qV2e39yWFeAenoo1c
2AO6M/wcDZOmzxxArc2BszZqaJ+QYSqbP0/qt3OixSg17nqW9pctpCKeo6K39DiJpTqbm4dg1G7/
PMRvdinsKIPqC1JSS2nk82NHEJ0qO5eIfwmUgJzhmqx5N2CB47L0km++9bJYPt8rXLYfBvuymiNA
/J2Wykc07Y54T5xNvXmICuOb6OU3b+3TKF+WLNe9jn4PjxS3AISC+pEP+80Q3z3I8lY/bEslwyoL
t45HK1xoGgNaYkn7NAh79+eP8wWpv9wJlgXeWtUJ8nRwKF8eRbfBleSx/TisBlojV+UG+Yk7f1+v
x/X4bEmYAuvvAyPxm0Pn06hfns4GADPJZBkVzMUh3/S71qVndFGeAKr9Zkn8bvt/GuzLGhdVACU1
XQYTG5o7w9bf9ysUNigwbJtv3ufyd31dfx9f55e4Jtdg5uaMRSFv4VyM08KzeXLKCFu5mz9/ut8t
wo9DfblkQ11iG8lQgaAybc+I0b/9eYDfLUHg4bAHdY1iufwyQB5SpggbKCVBe5U56hpj5T1ot82f
R/ndY7D0KMw63OD/OB70GAW7UlMeNbXchNCMC07nP4/w2zVOAEwwyDlHNPJlAahdQ/0qL59Q/x3W
wU69U4CXrTOakAeKKnvVyzwwuHLy/jzuP98fyiAYDeBDB1qC4T9vYeT8MBjvnacpEvVDhZXPZUvf
LKCwC1J29eexFszHl4XHYNTGDeJThwrMl31sCwUhmSF49k2VwvJ0UwLkTZti03YSYfeM2mh4FWBf
2ooHYBTrYEH+ZvoVTR7KFZCeFEKoSKjHit7+rHyzkn5z9TE7B8NZbNH4z9elNEssYuIieq5i6RYh
3AVD3PggDnwNdgl2zZtI4oVZc+ZIPgSshAGPU34ASF76zQ4VC+Pn8xaFkwseRNdMKn2W/BLIcwtP
JTrNz6gC7vJLZOlX00Zu6vPvsr/fLLtlIGgtNsxgUoYv+2cKp6JG8fDZ2OIM5tB0Ww3nyEhx9OT4
ZL+YK8CbK/+bhfCbRUddhWDRduDJc6N/XnQFui2UltrnHB5M3Z0i/uCa2uk3i+0fe9awdSmh3uvo
vBA4fNlQA5CIvOqzF0RWNl2613fjqbLqT9SN2u41l1Bm/91j/fNlMuRyCFEroJ6mfg2eaB2YdaWW
L8bWeexvi1W2om26haGw1lek7+f++u/Q6H+6cFDe2RP/Hpn2qwsXdc1HZNr7z/xqwkn9L8Bf9NpU
gf8sZSJu9189OFP+ZUIddLg0oFRqmuRe/7sHpwj1L50DWHUoKxHy2Qvt/m9omqKpf5kaOiHQ5R1K
Qv8hNs1YLtkPOxxevSk4ZyDSSw4bXS7L90PsVAyVbo6pBcdgqO4jFIeo0NwYOjJGI0CkABvo9VTB
wETyIl6Q4nvaPij1Vum2qGGNaEr85sD66xauiPbDsvEGcyDxUBxcLFRQV59BteSAybTSvgzoe9Fn
CJD3wsriZKp1TPsCFDWzm7LBn6McNei7SfgSh6BlZFiBEg9TN+0REOrgUgncAsCxI/ZULuioRsIJ
wKQbCRVsDbV57ft65RaD/82lqH/Zw+8vCfdgPiSpkaWrX4iRqVKYYxzGE6TIqRaw6hUa9T3g/7wa
LnN6JmgGAV7rQEd0Xjgjny3khViszedB7OsuPtWn6HwyteLCtH3Mg+s9Yhi7Iatuo3mUnszLLa8a
2kICgKdQ4PL7/kmEFLzrW/lZGUkkMaMLMtpjlkaHImy+CSy+BplkARJcokoNk4Yxi4vF+HEZ+GY0
Vjrm2XgR2Q+R01zQCaabJCGxkPLBzU3R69Jb/4eeg50Ls9thPH7YN1e/ltzHMurX0HOZArxTayET
A7pTl333cQo5I49hYJVeEY5XoZNiVoQUXClfXpGIXiHbvQOrvsqKeq3ZzfmfB3+/Xz5ug2VwQgFb
LI+PBMWX589FpRWRbpde7EscWARyOufq/Ex6tGqsZiWnO7wr3DCvIKPYOGBQyVC4NNR6A5J7zkIo
Tc3KhjNI6xwhQSLZEkHB4cbCvaoA9dyJ4la1ZhcVhcKBKht+U5rQv9zU72/P4eqUS9CgGSbnzMe3
FyAxRR9qocs1x1rgAp9Mw0VgQB6yehTck6DamSgqWItCzWTR9Tva5C809ty8tU8bMB+abOFyQ0OH
0TAXwUlwLEz7XoWIpgwnXTNfFRYbOxZDDqN9m80aMDIkLuHM//lbfA06/ou8M1tu3Nyu8KvkBeDC
PNxi4EyKpERR1A2KklqY5xlPn4/tcxK7U3HiqtycSpUH2WpRIIh/2nutb8lUf9kGqGgWFAab/CCF
/PGtoMspH/y5lvK2vpcN4ZK33Y5woCumufukyBRexXtnBN8N0M3/4Xc/btOfngODhgUzK3V8i1VU
++U5kFGESVL/6KqmuCxZW28IYkB3lTF9/3RhIZ9JFzvSzZctyWRgEuj5//UlqD8rfr9eg8olUAZX
DYqov+wYZpgaKjMas0mE4D3u828maVAM+qeVLApDvjWZchM6vEkgr480o7GViVEJCYCqmjUpruVT
DoWTjiOlxNoqwcDohB2UsAUlOIAKmZY6pVJ7WEmYrPXPWfEjt2njj0CiO0aPE9JxxKu2DViGeaVR
/0R/FA1OXvNED2FG8kmylZpqMYykqEJiMPeZ/HhlwtlVC+fwZDaOIAPNyNLuHEC0flSqdAmCVm8t
Rg1FQN1pHnqsG0h3IQBLninXYEhepD7aEuqxpfh/ayd11Shk4TTqBzNniJepN/dCKd0avdmpWvlU
4Obi1PApmurVbPXP2IoApsSbyX82GyRLfn8OgqCjM0gkShrAU/DvVW98NyXABFXkgc/N/NgKSxhJ
jpUNrxUvXNZji3tEuflGs1Pk7lzJyt0Ykq0QdF5dZE4oS4sZ9WxTEdacgsZy6du5bSdh1NA+g9Ii
420q8PII9yqZV1GdvgwSn6Rat+eelF4FWwpxzYWdaeZzVX6FqeGSsedOWvJCmPA2FK0LmR42YGEP
F9Me48jnSNTI4+8mlm9jqq3otd1Sn+YD4zVHEJgFytVqVM4pATcuqD76+RzXfF9P6NcTmgsKwxkV
4W3os9nu6ekUImmnmhh9E8IFK0OdPNwZh9o0LnGnXZtEJLWh2yYGDsBM5GfAvH7l7Yvut2datPjE
KoDVTZDZY6SsCqWDodoVEFyI2sBTfesMj+btBgvztAaStQz0/piGyOHULPjuNRaUkZRgPxNvhSrd
tCQziXZQgRIDOsgJ0ciYa0j8KSBoKPepEH80RUQqQ4jXRe7PEGFtvYnQfYf80p/vUYtJV1Ho85fy
UtOjbRbimeoI5lLN5KUcteswgNTSDzzwV1+P100pLnQscnr3CFZruSNtp33GzeAkWRaCvQ636VSF
tuAz1mXCZLGffTOzf6Nlvs14m3ivUYSYkQwybFusEXL4bWpM99EgYb/G5KQSMCnzWv2cYOiu8ies
a0ROYN2DDRMEK60jd6QSzfUEqN9FVxQiHQStrPRwJgJ8t8VYAKKBZYEABbwAsHvSQuAfOoOklk5r
lPSixPs44dAL541J/iBIfaUp1z4Met58Cs9E91NbwTRoip/Y5cjPGnBbpkoCT4iwBrWU7yaaF6cp
oQrXHVAZkxjJUFlyAK7Ab5f+UhYhIwdjYefhxppMghgB67SikBJbYF2GoEfUaKwYxSfUMZ+j2u6K
CFCxPIjwSuW7biImx47PlXSuNA347nD5R6q1UTDeeEYWI7kkXczJ0GuGsF2k9j0UR9i3lXr36wiA
Dfj4XrnRfb008vjDGvWlknFLVRXnd22nsXLrq6B2AReTBJ7Q3fIJyjI+WSNqHNbGBaEXeWa5G2j1
zo/jU3uXJdgtuWZAR1LvBbE7iDZOyHpvVcpACw0nb9QtVIfZnoVom9ef7aifq5mbNYYLqrfsh9TP
EiWCraKSTaOHEnXAgu137ZnrfOY4SCKCG+3jaDzojWUHon4MqTeMZkBVQ8ZJHschczZ5WtXgV0Tl
qBAVmH3F+lzWgP1weOod656geqAnXb0mdbkzwdf43xJZ4i1Kf8BIKUHxnM8VKXADKCa2XgrrTlb3
Cjk5KKaROQwRujlf83KJ6zQFJxvvfYlqK513qNIcrdU2I6cMdu/qp1UjXsgflfZIyj5S8onZEcSg
jyI6oGXJkvBYerJMvdHx911q8l9ths3iNsggKFLygQxsvdGAo34WtKtoWvtCetGzbkcezlMFTHWM
uElxK181fdxOUrjsR+ssTQxVJYPJ19TqbGvD5Kk4r4lNxd4NYvDNeqw5RmFd8oZLUrQOxmQM5pW0
naFux4UGzhW1c2FLcdKT/tXvxrnFsp7Gr5FhPatlSuTwgB/TooqSP0lJ6craUjO6579eu389ebN1
wUaki7JEQUFX6H7+eetiVUNn0SOibR6mL7WFe9QIVRZfeZFjwCeXb0/N4QgNFyzd+BSr80Ex9TUx
Bi8guc/kRN//+oLk/7ItNBRdpp3zOGOaVK9/2c8Ai41IgG9bt/PlW9ZN6HuVlWGxtTsouDjs2Qcp
9pgd50a9mSUNLdo+mWk8sD648vyZzzOZ8idRog7T6xJ9mDRn7mdi/OsrlX4WQv607eEEygEERagE
Z5DCxZ/vna4BCQ87VCqDOnh1Vb2mUu/JSrxpUQfidllw8kLvMESrbMqeO2HaG0ngIGp6wgVwlbqc
J9BkhxYfaFvNACaIey8BrQXxU1yEGMV75t0WOwigq0Dch0W9kYeZTCDTHQBTIP30KjNz6rb91mOJ
B7M+T0NwR0RzkRUSypvJ7rtwZxTdRiR3lolFu80xq5q1RAv9Q0N57YS3Lsc4qikj3ubx0CkQ1zBw
9OamFT6mOuR+nwLBfKp98s8gSZJbB0yrQBPIsRksaKEH21oev9ExLhDKPXLo9ZtQRu+lnGVeC36W
SZj4h+C5D7vPFPCbaOUusvJ135Ll+Ni0wXxgDFgDGtKYtJimf0hfwSyjj03ramW15b3kRCMlOpEW
pA231qVJp4Uwms7QfVq4tWRd2FVSuCuHC525J73EMVXhqmlf2jZaWGX+RQbECRLJGWmu06nqvkMD
5Aeiq8wX5uSVL9ybGhqkAYsMLJeRPeI39XW2ZisrUj0O/Xinkw5LZvK3lfu9MyvKrkvxU7MImwlM
k5rmWs3iH/dmxEI/HuIBFxAiXLvm86dkErmGGewVVtoKd3vXJpu8RvOfTQ5F37WZfMkBYLxsgqpk
QcOTk+7DVEoEtfOyJ44gVzvMxbQdhG4/VvHOGttDM2i3ZJ5PMjETI7OUVJFrMkwPQPbQr7VqiH7f
6f+tohkISf76VY3+J6bk/07d/q9EkdSYFv+ipFbk98/iT/W0xw/8Xk8zfqM5anAmonQmqUivOBz9
Xk/jO1RnkJwY/8XpqSq/UUunyGsATUIp89Cj/KOc9vjWY9a2RM5aIkHnf8vpaT1+/R/OjxRFaF9g
HUXIBLBSlX/Ox38opxmhqE34t5BYyCdoZnTotifNJUtkETqx26/2kwGJikw3JAI4Z7zczZbR0nia
J+KjqHJM9vY1AEGEwJGCbetRFJvextredIuQgIXF8DattA0NuQ1kRTC31JwwkDWH18Zr7GyVrQzP
XEh55JaKl+krOXsVp1UGNaS1SeZy6I9m+14702PruapHQavHEuWNCx+b/Lvmds6p4xJOneN7RMws
w7XuhcvIJTV6G56UgUrIjko5m0v7tbPDnXiQT+maUtFGs/uFvCl3+lJelq5222L55kUEV7yqq3qT
evJHtPC9bvU6OMKzYiOE5jeAAzSesFYqO6DMkRcZtnjub/IeUJV98p3Gk+BZ2Jr9ujm9vlr2fvv4
DyCGu3TdeO+osm3Drnf1jgb5JkHMbG85c9pvi5eXwP4Y3XLHyudlZ84wdvJacYo3SGoy7K24lFOQ
Kjgh0QTb3Wu44J4ZvLZhv0f2C/fKjtet2/L/ANt8WrZg6w67pI/6prjEPbvshneZHRwmMriiiyTn
Z0I3omXctnYXDO4D2KCcqs95Ka7LVbtVgUGxFikLiV/Cz+20U3QEuENTtbOlp5k7Gg3PM/AZbHp8
lg4MCNd3kx3EkjWZpa1DYIocXoJ0i8IYq9AzWq4l4tsrccvSqSd/x9Nv4+rlRVhJIAuWpOY4rRtt
4jXoQ5c66zpcgwHeyrL3qpYL9Yd0hZuxSjblAiLoXujcdt6Qch9tABq4grEMPdFWEhdpqgfT4PEP
xK52CoKQ/nOi8Y96XF8vqY/bHyD+hjMzOTzhWn0eLix01XsfL0zNrWYbt2eT2pwjrWoVqlSRA7cN
XGlYVqwNu0b0+v464zZID9aJZGe3XJrXch/u5L3yXO+GJXYn4yh8WB/A1F0RC1UP6NRR+ELcJIfQ
FZ7whzixsMfhLzp1ssNjKmoLtLIi+2XsCwRfArYkPWEHWRx8i+ZIIRnVcLU8Wdpj7O+Q71BB/n6g
tGoYqfagLcqX7h5yQt61T9S56wJy4QZvR4Hk1fU34ZEbu9M6fsg/8ZLuB9sj+3jcbbj+yhGfK5dD
rItwpQ3t8A0BR/mS46AA7lA5zbf+ru+zLb7JtW+SFUqHVdkkCwIYSOmwgaBon+h6+dykpcvOJaSD
4xeL4MTuvIWxMbhCZ48YOtxKs6OrdASArt1cYbL9Z/EzXtjUNex+2a3UPc7v3tXZ5n/yxiw7X8A7
XRynFbs8JwA3w+fCEYZTkhsclCf/IiwS9zFkReUyXUOgR6LdfHBdvlNC837TmCgMp38j1+UYbMcv
3fSqH8JHB2CmgHEJG2LB86Et8+BaAVwks5Fw6NW0zxeqs5g81DvADNez+0RxdPsBSwIujh1t4y9U
jBt80/od8Yad/PBzbok4OOYt/eCgBqrpdgz21h2uCwXL+CifFfJnL0q87uXbPK2B2ZyUvXwzqd5w
MKf40tmf4lqa9+aTh71yab75trDPdr1Dn+JDPq6V89JwpEP4rRzMY+8o3vSsbA7VGun4QqpsMTgb
ybq0ffVVrXlDJHSBPV0RKOrG3v0ermIKRmvRfoZHc9zENNauHodw+zC5nnaSQ+9TdmUXoteXvOMr
W3TVt/x+U5i6wdxRQV20HhyMRXgnaRs5R25LDh1dL11pDlbI3UFeSM4BA/NrE8JlIz12iceS8ve6
2DFUPfOpWGPBcIjwgdHVO7prBLbFn7GWpD+mB20zuFwQf113kkMLhaRyPL7KWs2dZK/fkrXqb9pv
TbP5Mv2+GcufV3FoXyfJIRp9WdopmKCOiRDDD6ruXbUbFvA6ekI67Z7kzk0DwNSWqMc8esJ21fGv
1svWfLmzlrjOOR7ZxAyA+/GfCEVLYXQsu2lBDaC2dVtbptpCgEZkAsJxNHGvfgYiHSBtoXjBUVve
hL3Ee7BUN7QRhoRLnkrXWEpe4d6V+4VD5ObZWX0TXopTZ6tvzcXlwBFFixzftLVHwxhdTrsx9tIh
wdNyhNDqdovKrVxl+fi79YSTUTrCOysql/8ghYKPyu8JMSTWstlxUeYbAKDDsAOKiJR9sMM9YZET
coivXnWN1sVgEKlPvneyXKDEpPQup+ipD1ZqycKm3aCiugL8NA7N5qIUVkq/AiQMn1YtNvo/q+b/
15vJf6ltIoX/v9wmBkX6i/tR40d+3yhKkvUbvW9D0rBAsq2Tae7/vlE0jd8MHbgHWh20qTRZ+Zl/
NF41+bcHmRzlMgGiZCQ8SLf/3ChKv1G30R99dcTpukFV/m/wxn8n7//naZekSIr7xGn9Kgeo846K
f+Rn+0nREqiHFpHSkrrAfNT145PiTxHpUnWhBZQ/Ki2FUkXBUMncXogQYzgNPv+SR0jC2knGoAmH
m3IKtrofXdRMKvj8TCeYHqedoOesKzOBaoVLHEvfGa6pqAFg80DQMM/1Mz0vUBAV5EsVVjiVgDt9
gDkFTClmfnVPEixV57gfZSZtk2OtvvZVEqtID7Cmqf5qe8xRLE0q7iLVpvxd+T4orGxixE9hZ1Fk
Sqa4mAh6q9pk6lF2hEFn0/CEqQgq1EBL4yo6Hh8AaHWn5OtRnPyUTPCY49lKiaxaVFx9xkcvO8Qn
Ijy1W4qIrUTZuuiVBe45DZReFIdD1zugkgVVt0tlMgcWIlEUq73ZG0pwSQCEVO8zHhQiG30CApNX
NVAnlTTC3peOwexrOcnWcmEBhZNJfWmBuGqadJJKYNEvVm6l4TGayGA8xFk+VTmJaSGLfGY2ofCZ
mJnwJfrDxP4qj9v+IImCCa7fSIDIdcJoFDs0Y2m0oMMoJVslGcwQiLPZz/J5Ls05PJndXEN3CcxB
jfc4IEXkpRDTcp/YBagQLEZmLZABMU9R+hFFAcjdsq6xVll9Zo1wBhoWvLqhD/Ayz5raZo5M7VY6
8UkogKoh0k+rrre6/igEbVyuqJGV9a5PM42ia5wntSAuSiWPZUwyHX6LGAJF3lUQfruwkOAmCOoc
hFDvQlgnbkflJUQuIFgUMOxCTZPxQ53COSX6sEkCMhkIi00E0ARSqSmLUhw16Z0cHjJp9XLiPZDP
q0wKhxd6bfuCPOD5wItYM63LocijvaqrZSMfUNmqEPMaAypD6hQD48bTs2ownmNhnsXCQVOfirsu
ohL9GYxd41fuVClCNqxCOa7AmVrtFAzmttDaRL+WTWQSEstF99FLbPTd8IyaIIpCt216cj1dPqSy
q9A5Twq7NjMuEkt0gtFEEomlB7cxigi88NIHudJT/tp05aRqK0ULcuM7REHRkkKdW762JXt0StZN
pkuk7E6xQNHCDDOQu0BD63dRp2vUPMxn6sj+R8LH8krmsdbuZkUXChAccBmjFzUTp+YgFQRDyrBo
rRLKYNuPRbnmtSL6T2UcSmeVKq+/NkVz8NeJMGShurbMtKu3DUFd0d2ay6R+7QatZJyWI6MWwi6q
je4xXBUh+eiGBFKmxv2ilZCUMSZDN5gwGy8zRffJ9s4JrjSeUz7sClC8pSUH/GhBuYtUsctvodwp
8QsBt3LyA3Njad46USvLwgmTfpre81qNGsWuCdcTtxqcomZRl/04HPhTja6T1cSU11EMTww2bNIj
doVqt0WfPUmoqDsFDSiRDXdY1y9GmyvkUpJab5wEEfbMh5gxg2wng3rBfjS0ufJitc7UbRGbWLnt
mBogPRpBCNN+X3TQiLZjn4XCx9j0gPd7X4unbWVkYbgKKwJI4AJrJAYLUkwi/JLo1GogPrfJR2DW
RiPrxJdVWv0VU6oODhBkwuGd1k807CVlou0J26GplW0jtPTZdCy/GNTzVK8PYYQ9m0cWUCZ1eKhu
pmbXU1PTyKoTyk8Hup4h6bOZ1k0Hs0wM+iOR3DX1I7BSEh9FcknN71OoDPUOu3VWgBRGUENpOU70
UNszY8UiSddaSifMiPpHDAsgkYdIvtLVaNcGPUTL8ZE4+axmA+njyFf6qVuMeUGmL6OxkR59LJGi
9CE0xrl00aY84IRQydvpqA51WB78Xhfn09AI1lDS+Br04RWDbGW5XZkl7KfySc09zaytYZHG3WCC
izJg8KazBTjTxiCnjJ4V12F/qpSqA45q4gpBWkC/k7ZPENaJ9S0qTFK7CP0xxP00MUaTBDKVh6Oz
GyATHOf8eRKJijRT5VU2J9P8oQhExoycCEbpvQnnhj5ObYjRC451PThWlPUIKgunQSJ4T5/jHQty
ghinoa64AVA5ihsanWV1ZVqkc5dkMGu9SCgCY1mUuaR+B0PQTuAm20kbT43VqdO+ak3pO8AI639X
LBztvtQHounqPIzF5ymou4EMkXIK6RNbRkkSYWp0Bby6VOpED9BVFBz1mcXx0jSWGr4RTFRJjWNA
IfDZDMu3KBO/rXJMP1JVT9hK4j6TMGK3GIXBDaiTQH8yCOjzlRWBhIhRSyPehMQM9Qv66RHWUGUW
5YR7HujlRxY1efPkp22PRGoGZEd72afZ+UJMYRgR2quRN2t1mUIpp9FFmtK12sTGtZgAMQDIiulu
tf7UCa4ux72ypY2QCG9xjDkVVGpZhdabP+BPg4DUSfHDPNuSFJxYQ9Ve+zg1sPnX/QPlFAYZ2h7P
jKUcMFAtExeah71SnBUer2IjTnnuP7FoN8aZQt4YoMTRw0x8NshDlnZBZw3xUptRP9gV6XTTHm1Z
xVmYnV9PR2hOSyC40gT2prJTEprV1K2Hup/fjVLTVRQTZqu9p0M0S1tVnedwMSaBAVUy70iBeilK
vx222K1N8SXEeVyRY56VguUwJ6TpLQ7ELlqPhW/IG13K5P5TM9DD7cuqEfhks35IvUHkpdZJHUn5
k1JIckAoQVDpaBX8QalvaR/4CmVB1slyXuSjHmi4uqc2JE/VShuhVBdKPHbzsUEbBDMTMY+U7lL+
peOxV4Kyj7zEmOR5G1GArF7zVvXb09jOcedZSdcHqGbVKssrm4XBBwEL7UK0SNGNTasFaEsKLuHT
jOos/5h70Dn+grQ6mZ3IIBZjSnU8UUIlPfSJpfaZ1/lJTazDzAySw/IknG9Y+FEeT8kiaxIrkLyJ
Zkzerxs5i6gfZjORehTFWkPNQqdtQELAHY5bBbQst3CImKE6CSniVszLXPuO2UIUrSsU8Sydfp4C
/h8fhB6azP/+HLS5133U/Nu6Se/51x+r5o8f+wcJRtI4DJkqMmTUDRa+KuTVvx+GBLSqv1FGh2UC
yYTD0CMU4p8yVFSoHHh+Vtv1x+Hn0c78pwyV72GxtiyLdDEUc+ia/1YAk/Qo6f+hck4GMvJ/ER7M
w7UNfuZXBbgRoqSxBHN+YqgVjMyCdWOS9RVg2ag5EPdrT/VOShbRVUAY8SBsU2+hX1kkxIvRA6RN
QwCBeJLNK95Yg6JNsKxbD6iaYK4ehbOvGTtvuO05KlDBgyYB9FR0rXrZlusYcTldoteBI/wmGmmf
04h39B9K6VolOVDLaVxTFtVIrIlWJvmTulsimToR1dlph1h7Mtdw9GONygpVYC/Yy/rOFLXlCGYg
30k4NvyvIeZ3Ku5wjMzXqNvX2XoOr01/tYb3VlyGB5KTRKJa6zWVCCG5xug/fMWRvkf0ph3k6LvY
bapp26svdCDHe4TXsD6xM6HudqqrVwt/Ni1/BloN2HgR37PpOfjyqYb2tmU6KDuGHeKmQ3knvKfk
fsCUAu9AbRYZunnt5OP83WIqIpSmJATuBkfLiA8j1bAvnPSWW2RrJKFy4XUGSSVntCO66Cl0GYyX
0vAGUua7hQD+Ebj37e+P6P9dE+xfDfEkG/Tr//uhDbqm/ZH/COo/dcN+/tDvAxstuMKIgStD1IH5
E3Xw+7CWzN+QgKKipaUl0YhS/mNQ0/DSKHAwqDEy8sWjLvKfJQ7CzxjUBr5LpJco0v9GiUMyZH7L
H4Y0ZZKfHhtKESpXgqjzF1MH5JchjaSUMZLEz0JT7MqRknNOLrN47XGwyoa+lwRjpZPP8Djym2F5
smDKCISFySYlbL3cVwQQ20gcnkoNCE9ccfCL1MlJxPzCxm2JdYVmWlysAhOdFGQcCByaxy6Y0h0x
MyYmqQ4wHCXh+NJ2k+EMLWIpZcoP6HcpVc7qcyeh4ALh0Tm09GjGCMO2yMpLlSrrTK+w4LDnCLMY
R2zJMOpFd9CSo56Pp77JflgWgpUB1ZYziNYumcnDzKJiGenFPQ0eEVH08JG3b4wRVRXHOEqGZnED
QTRGyZlASfIhmgr+d+RvzAD8IBqZm+93d7Um/qSHw9rnz026iqPsFoTTSyFbrTMOfbVN/ThwzSzu
GagaTUKQREHVR2Aa6Xg0Wop6jWiOoM1JLqlosY95Nz5J4agtKqTK+9Y3yhUkoudJKiknNC9hlLwL
dX6pLEIHkvoWWIGOopT+ojpwMx+gxrl6UaeI+DMkMLZFXoTdxNJJneTLNIJoJ4+R3k7TxE8pnQlW
mjXpooBXJJ98hoyDnvZAc3cF/my5N29Ta5WLzvLPEvFQAKxfFf3D0GO6bWqq0NggqaSga2lxAnDm
sKEXEp0F/pTUUwgftWYBV+pRTRINO1WKyX5g4MmwdrLJP2uzcY9aIi60Zh+i2LIDLAO5Say0lYGm
jmDw+JOOZtNPP8P5qrPndoLqGEGXdM1BQlqXjF/K4G8bENB2nGrLRte6hRxFKu9QstZK8RTXuuim
6o9ZkMjwzPzr2LR0M8ZFk3EQk/EnqMr8Zun5JlDBvEzpNeOkwosWa3I6gnWofmtSYm2ArOSrmWk8
bGVSDtJ20RnW3dCpEMJgRxX/OjZJ7SBW/Sol5clqG6JCxRGdg//V61ltx2WQOoQfX6pHdnbEdN+n
ZeBWSv42P8J8wvGlSGCP6tYhGasrhaIVuJ1VOM17Cz2skiqHqZovVF32VixVGyVGGBqr4opN/rbL
BWowk7ymCLkt1Xotz8GTkiJQ9HXps0eiMUr5TdBBS7Cx7dC1DgvqUfu6JQW6St9MOUIqWmR3Vd9X
FqbCrFFbN2gM2OgCzi4upk/n5zKMNyofEDmCKIvyHD/KpL+LoXysE+5mpJbKqi3Nj4Hn32s7+Rq3
REs0qVdaw5ZNwTD5X6NkLSJ1jMhZg56fF+MPKr3ory5zZe78qkKeGxrbsABIAJW2RujRoWZh7IyZ
fEUPiYLVv3Ew+Q4eLxJVBHeE6bJvhgvIrHXBiUuLiUKNYDO6ua4fJb1oSTTgwW4S/SuZPhuVimvU
Ns/4Aw/m1D9z1nbYst+lnls1jc9qm5Mh1LUbNYWjGl25eW0mkUBXIzFP+7U0Gh+weYBd5vcs1+eF
UMtk2JDabZW9hNSNiKKB5Tb0cevwVCcWz3iYSRstLXh3zVM/Gle92IpWsUdzZ2HbEWVho4njAozZ
ojXyDawgz0CLLQ0FQUo0jKzgoCaHYqqWpTKs0lT1qiAAUkx6gREvJwqIxMCg1G5cPj5bICymmTO7
DbAyWG4gT8A6jzJ20CYOLtGgeGXU7xqOzCq+UUJ0171PBC8dTPnVN/1FNrY7hvUqVMTNOGtAtiYa
wapnatnDp+BqdeiRsLAc5mirSyeASY6KvLQV0OxddOWmqtMKEjxI1IZD5sMg4Mbl2yjmmykUj1VE
NLC2lLuiRkQInjqge5TPbh5ZmwIzSS/KT2KPIHhc+fG0GfJiG/c6OSk5PRvmN2Ia2iT0HvcEZa4N
0s01kAmUiIO6gTSOzndqqV4+Xg4Dpxd0YD6lNt9Qa2OWeMRz1NtO0HYpyqLqoZfLsr3Vf/vxFkw9
SU5H4iY9dQrODHM31oZVJxdrMK8eOpN1qk52wWRm9JtQy3kGxFUdI4RDNmBC3JnDB5KMHBKTbnsl
QXTj3gq0D4vhIAQYtN/6StwGIzzmILiICXQ49qkCMSij7j8TQbOEQLc04+uQxzuKW4vHfY0bvk2o
3eM+T9bgjZ3mSo1GcaZxrNp3xBCzTfhE4PbK740VwOEnvUUQlUjytqK6Zk7lZ1iQamUkxTEmFD7M
OV8rFujZypOEr3lcDrq/r7QBfYYASTZ5I5RmRUFvXzETySyQJsVJuyi6S6Gkb8owXJS0fX/8d50U
b6k+HQWRvrSuXMtCeOZTcXAwuHWb7dsxO6pjckxo1WJUONYpUerEOwLpLUwiNrvwZdZDmnn5Siyn
i5Fbh1JWNpylmWTSYw24NtMp0oTkDo/9ZTKDl4RJNCXfpWjbpVVBuIj4c3N/EQz5KM3hLkAA0ugF
Gk5MD1QI1h21vEi6QgLby+NHrfOIsZU3o+a9ndIPy2/dUSbCSwpO6Gzk+C3PhRPSG8Poz50ubQUx
dCZlPCu8htD7zwpRlE0iHAizmQJv7pqlNE6OJImbuGncktREeBnsZ04gIKl2kj3TqI6aTGurFFfV
TLJTYO30dMBNsYEZuZSb7txzBHcKhjSaYgrmS9MUl3kZnWIirFEvnudAZRINXq0Aqkc7eBYUDaBy
JIAVW8ph3hSgtwgXBR+9OOc/RESiyTmNSb0ujbVeTXdVHc5pC6qwvQtJeJVV/UaJGaZfJB4z8Y1I
pDZpCf7L90ZFtqjmFvugnDYs1efMGK+TCQKdMaNLjasX6g+fxy4LEBuJ0rFSxtVcz9tHbo7y3JKL
0ujSHiDnR1qN38PYuX4870pwxQZ82cRKN5navdNPO44YCQJhNyjggwvi2xSi0v2o2Vlkiko83CEx
lEYzrWqSPNVKcOu+OcRQT4phG1l3uV22897/yY2mmmuFdtatgYR6FTelnYTzBNe2FucNsI5l+ojy
0YSRjlZBQTnfdwaPtREFT6NK0k6ShE7aj9+Am96rFBFij47VMaXtGE6OSGLnpHbPjRCfAnF+wwS/
HuQYcv9srAUjXRF3U6eT09XKB6LPZRLLL20o8J4Yc35vsTOOSeBkcZzV7hyRzhVXpmKPgTA7gao4
as1uQHlExBKs91GVFzTatlTkG10fnpjGZ538FI1thyF7JJO/BaG1CpryiaAFrymbXeOf1eyuUCF2
qfVfpDo6R11yJFN8FRuomELuXogMopH+nbwz2W4c2bLsv9QctdA3g5oQBNhTpHrXBEtySej7Hl9f
GxGZ78kZKnFl5rBGL9YLDzcCMBjM7j1nn90UK7vYqo6CRPLbFJ/6XN8IzR2fsX0aDg9BaR5NlceN
6h7wNR/AB6peD7nePdAHORdZw+ryST/tjnLnckyEdUXmgBUZDywgd1Cjz50xbPSCzGDZu4sm8y6w
xifZjE4gTFw1mDaezJYtSk9Dz9qB6TQe/WNCaRIlf1Y5RfGbw4q4CUv5tcdFutAa2o5TSWbySFpw
fS/PMaJpCnw7j3Ib5No+AVo1xua5Ukf0Ga2xT6P4ULfnvl3HefAezI3AfDR0W9ELcxnFqpt7fIbr
UnMbJE9DNIy7RvE2Um0cqn7gTk0bLdEPnlitM187A80EaI9p3y69yZ3M4nbQqpFNBzoa3kBA2pIN
IZtc5VDAFUuBGdjmtK6yUt6OFnsdYQi3OuQmKpk2VhWieUCoLfy6JUWlMoGkIhmLhHI/dNRqLQwE
C9ZzwwVhuei0cs/Gut9ndB9m9fG0VApFIhNOYQCaw0W29zxtL+Vht8x7uNmTdlP45a9W82/rdAQi
FjV0e6sHzCeoQBBmQvRXHMMnRUoTk7Wq9Q+1nh3SglekyVJaJiYKyEk3yZNCYxMRA0A+DfHpRCgK
XkW/gFOWEh6HKS0IvklSV5WqXSah1+Pg5XQGH2Q4OMS9hZrPoaJ79fTSDRX26LTUbBFyKj8jR25F
9E4R68hsREK569+1pq2UTl1NXpQdm5iXNeggjk+6ipMIN6TFY47AAhPxQzVpEstXq0/YVljJYWhN
EyWZTdSS4oBXXCQlRFXRyN3B6ExieogJR97mJ2+yEsoOzQnJ7dqCl9Hu5PIx8pRPqQs+RE8kypV8
G9m0qNzwWQ5SzThNBiGLuTAlrmDJ6T5u/GwfVRWZ2SarVDRNE/KxgsyQ5jMkjMyugnK66S3Eo1zJ
QFClIa2KAjsKeW85z7d3VKOvN9GgD2tSC0jaSb1w3Zep58oShf0Ez/TC9DjnpqWqu+Q62IrCGloN
hXyjjsm6qLTUMbyU/YwxY/+yYonBZuZ7RuGuVOT7pNNjW+Fal1VeOmLZ9ftQutWLMn7I64j9sz50
a22qVSePpAobLOVietDt0ihDinkeXXr656LNqk2elPUmFExFRdE/vJo4N7Out2atk2KQKiZTPSo4
dTIXhazXHY3tAJ0UcjMifzznBllzvoI8L/HDgb5x02OdJowSUKjYk4OE6WEhGXGCddrrHSWP3/3e
ImAYtYQJ7HcTj2a5bmNzU8pk/9Dqt1JSpTWTWETfsjgvgV/qYv9h6qgmEIqySHvC0mUaE1Qm0O6Y
jcfbSLlO1JFmciJUTlEw26aEcN1oar3xqk0sT5yqWIBS6yYefALbU0I8TT2rVypyK9QDRDRF1N/6
7LXt8q0xxf3C4HPKs0cvVXbFgX0l7npb8iQ0XmbYPVWt8agXykfXRcGrSjqS6VkbgPED8tC2vok8
DqilxNfeGHJt38fhuEqs8IM1dbzhaWQcfQjxbTc6bPltNerGtqrq//inwjTbDb0mdoBmyOMXE7fx
su4OvCXt4p40pyj39p1ANcCKhHGXjtlJoWnAJBlQGM91FfK8ukctq1wrAGFa5b7kBnXc3UXJSU9N
ecM8RnKs5G8F4oM7wzpqomeXVsp3TI9/C7mZP/rEXPhydRMwN7fdoLKgkcp2G+boIMzUF29QCviL
0sLoX1hadEtFa1qbNJjCUan2dUBq8tiKv/2JEq0QsfnIZWTReVYtUjDOu3EKkKWoqjvlgXLQpbi/
5cQFiSD1NoJcTq6Vlc+DpabryC8fhLAtzqb8MRmTcOavhi3GmrFuBhQmPQaZDWwrksOy2yB4gmqr
rxIj+I1cxPqFfORRaYbhoyTdoe6mRx2t4kiEma5TWO1QlHBC8bZZSedMkRFUWyY7gXRR5/ULvaFz
Hgrs0lHIJi9BkX6w1yEqIH2p0+SxUMMtr7ebk7Gey7SbY0s6QzteNZVI7EByiLvuMAYVyaaVBrxZ
cAwMHwt1a+r40q3auq+F0cI447uwl9kfaCbhDH1N/TvXAMvwF4j02potzlmSr70xW2mF8NszhG2o
F7dWVH+QzgEpR8WWH7cJ4e2YhAi9p05d4bpadB5yXwXgLvJtkbTfLh33pCMJxAOSqtMGpttPkIJf
yh7tax5+oiR5MQflqZ4OIVGGSfduJeF7VVTPfDgcNdM2vmpscGPcJcO6Gz00eCX2DIpJUkrdQRgx
GLeyf+9Nw43gZXt6bHuiJxCh5/29QHnBJhUeCeRIhr00HtIhfUs13Fja5IS5Na8qKx3x+YFilONl
3lbUxKeyXiWgLSpTOaoGGaZ0kAXSaVoUOmKUbQwBESORsresJmshSl7IcREJWTSZvNRErCr47BOl
XvBRPYeGdz//r+LJGFX82yQ5q3n4pits39j3HCovJui8lJAZ8o7bcagfPSPZ11rNbmk1aQtlGN2U
syegkWxRvBUFf8rIquc0RLpfPdB53DetcU8h5s4SiH6VVBof1sHUbtKet8aKNKwBlf/pmZyao+h3
TrE+QRK1oBH6qI0NbzZV+yZPXpK8wTKAOYiwXw44Y+P4VfAmT9omrDkI+1784g/9Mjdl6Bb8ijwz
EjvwRqcK0k0q5vXSEh+SksLOlJkEsnJP6OYXdpV1RA+ahD7JhcLeOCAEl86DP4yxo0xVgCi6XFVz
ErAosStWk7uJCKBODO+C0HgYsTCVVcumhofRh/qCTsqbgvB8vlLDyk5YnO+qtHrukwobqvUujfqv
lIdvx5mwbQ2VEzuFTtm8HwhtQgh335a8HWauu7CKV3XevUmBsOtSdR1J3RlT1SQz5yyZtFzB0Xsq
UnWa7ikR/LZyLmksgjdSQp1EHj8N/kTXc28yTXfDOtig8frrn81p4AQe2XOKl++WI/4k/SyaKQsP
uedBM+ueNQ03b8ZJznxdmnV/mExcayKA2YKdYhvd4np0NGJ4ap1svlY5e5p+bLJqG7fmsvJJgBLp
dg/81kz2j5EAbr+Mz7GprKVGd6z0XuF9Ns2JCNTcNvmhGZrfTmHkPsP1rvGrPeodGDu7tZD495HG
atkfStMghDbVNlhXEWBICGSyqiNZSZ/FhZs6Y6YmrJJKbyzF+Klp0jtPTSh3DzdTVT7TK0cZLKR3
ea6Q/a6ymW3mWr9p3bU+N8eThITGm3FfRRxOEE7NxXd9PUqOYNLyGwZ+XzFgitQ5g+XFVjCHNwMU
Crs/YoEL/puwkBK7Qy+sG24xcds1EjFH0xXUbK8QCtZ4Fd4HCCyNjgo/jFHDc5QaAxTwGpz5qmie
51BMXeh8GljZ4yAmN9TTVsQImvK2l+JP2UCbLXSHkhsP/OtTQX20gCG3FD1cIRU/eWxZZwRtXYqV
Snzph9KGtADK7GSYwVv9hv2bzobAgdHaBkL4ho7sGCqJozbToySjoCG9vZJ/iZHh5nwcGkvY+oK1
LdvsJfTls2IKjk+lDsUR+yY9fqsRcyyUoDvscpj3nK2VbYICvSCDIMrmB6qNt5QbbEFN9l2nH1sv
u6tk9cz38M7yzU0LaT0xg2VG+Ewl5q9m7y8q5vQw0WaJmvLZQ+GwEtv47TMX+JaTn+WpwnaM5XPK
xE5EgczLjHvv1/KZRvOArZEMt6n9ZZiP5ZOUWRsypwhwSPuczFBg6k0cviftsOoI3B5MbZN4OBvH
4jmaehT1xnHAm157nNMHE6J4pOQnhZOkHvaPBgWFMrRQlGcvDYXQAaN5leKVHqKqYC+nOVUz3U11
dqe2CqHHBh8RXvHMA6si/O4aZu84JHulRJMNFb40wkMTpduwEwbk4eEbVd4U0M/CUPrHLvittxUx
vDWLsdITpJf2O0+qN53CJ033AkJtcENrCt81Ter2wv04qse8z/Ff6i7yDyeBzfPqkzsZJOq6pBRh
xtNjnpPL6umbecrClH8bAcpEFp/LQetsc+ztojSOhUIihG/ehxXQMz7fodcc1FBb95l8Zo1nP2Cy
YgrdJrXapebnJymlcCvyV4V+dkIQthpx1uuo/jBwsM4P/vjEdph3UidOq62fIfq8Z6JPO61k9qLn
7DLjNpSnUyegRetSM6ErpLnQVWihLb2BGZCV2loT+KGaOS/UaojqhDriQqW+QyWLAxbKjza7EXyQ
QMD091Wk3+uR3y8IyDLYPOFgr0nA9knsW6gD/JA5U1vLvfrUdWukq7kdFwUGsCkTly3639qiqtPx
bjpRQtpnL2eyw67s47/eQf7/0mmpo7L4qb88vaZvYdlyOz/ICmjGzfv/+V+4r/9TOKKKRAghxRB1
yYSUqM4onr8bzIr4vyHUWiKdZ7zlcyv5Xx3mmV5GG3kG8QNVkhVwSv9qMQuy/r9NLN4oPQB5YPWG
ofpf6DHP7vV/i+jp7Zp0nS0iupDS4++8BLZLmRZrWi8IhAJP66Sg8VlL80bGjpprZCCu58ehZvnK
F2OnLMtwawWGihAmc1xpa0INp2uwwD/to39fkAJmVoGZrRBgcMFb9AJiXpqCFayIxjs9ad5bSth8
eGxDHs7CSDRhJNzpbfOrE61dkqcoqECACnRwYoGtG8LgolUOOFCvcAS+u3okW0wNA4DV38iiL1fv
1TqpNB4JPQTT7ZNGvon1fvVl6p3+fmp/8L/+RC/957X/awztgv9Vw30jwIQxmqVok+WM27VZo45b
4XxzldPPo125IO3iRqtmhmB2PpOkIZikuqwOqPuefx7jAmT1n1dkQo5DhcHDvNA/5BzCBqvhigba
u9Ag0LkahHFua2gyKhFyuWq6jcxB4/3ngb+/uH+Ne2lCtvxkHFuJcWVFeLB660Sj48pMRSXyj9dB
Ef89xMX90xC3S+PIEAbew4wCa8xaX5AC9POVXAA1/nEL/yKyf5l4FUroYQ7Nxb07YpbmkBrGTlY4
Ub4kVgiDXbWSoqUa3nj1NSDF/EZfLi5znjA6GBUnkDarW74MHZuk1JYQUxb4Y2kSL+l80plYkBe/
lI4d6eBYijeSXbEVJZhz0RbOf+fav/yA+TF/+QFaDxAVlDm7qnOGrXrYFzfEEC3MG/HUu8a2scOb
qxzWaxc9P/cvYzZdRZE1Y8zaGZbjEaOrXa+Cu5n92iwGGyRtdRs4PhwOcXE1deTbefvlgi9gJb1U
F2jhGVxcYdt+VBHgYb0ledyWVqjU2ItgIL9yk6+NOa/IXy44ySbNjy1W3Jl47e9SB9MUPu7KsVal
C5Xx5tpVyvOr8dO8uviSlFOEhJbw3kWwSR+JpyuKG9mJzzTA7W4dO95ypt7OrXtO37MxtbKFpbG8
ctl/cmH+473CsAFdD2nnP3i7jSCPnhlSkx5G6UmSBJfIsM1EARnW3eQalQE1VrWeEAwvB02/Qlv8
9p4DmkQxppOxLV4sHnHGQ44LhTvgp7RCStsYrjFwrw1xAZNB/0+NiHLsgk0z5e+10krrn2/hd59q
dK/UfA1YrKJ+8aZwIhjSpJuoanmvRgNlD16TiZdrjWHtylI0/1WXM0YjxRwBL9h5dmJ/ztFOkpuu
zRhKM4dl1Nw1tO714coXUfpTrff3lPgyinXx/U2FyTeshFGoDtHacaY1/o1PYyUvg23qCstrL8IF
8POfA15MA8uqhMiLGZA2+VJ/jJap7e/hFDvj29V1bb5FP9zCS7jQmNVdLRB7vUBBoI9O7QCaeCxf
OHa44H9cjM1FaGePnHDHZWWH7rWLvfIIrcuPiRgMo1UxvqR8TIVA/Q7dYfLfmCe6KOo6RBNQJFhU
/1jLityUAtFsWLyFU+h/ls22ATb287T/7sX6OsbF6mWG2YQgvBUW5Wym1B80ilY/j/Ddi/V1hIvZ
boANbgydEapqjqDkOL7q8KUZBo1mbfXzWN9ezUzt55hCwfUvnMuX1V8vEA5ETc2cT4+9/tAZ1pWL
+e6EwgnpXwNc3K4AN5mAogUOXyE+5CYwCKkpdlPSQTcIHn6+mDm19R+T/OtgF3euk00v9gsG0x+K
PRKVlpJtvRCd+aPir7xsETySZ5dvTDc7KCf/6efhr9xL9WL9mFDcmLnCvSzKczZXQYP/4QAX64U+
YX1p5gEiiahP60EPiytP69olyH++QN5YSubYMkIs0z9s9j7G2p9v0rer7JdnNCuzv+43cr2QK9Sr
wiIBqc+G8iW48fbGS75HOrdSIJP8+nnAK3NCnS/5ywwvjSBPU4vxrMCkgTauOgufGYTTrqYRizJa
Zu37echvN+065QEyFrBLc278c0ypHMUiNBkT48BWt4u76Q0lr3lfOZOD7YsYaVvY68efR70IZ/r7
c/J11IvdY4wSTx8pyQHuGR22rbaGethV0MQt8sLNhJ3MJt0dnNKVdyLiSVAyZx8OX+Sk18LDvt3j
ff0t8xr35a5ret221jyR5l2l+dh+BOA1tmwuabK1SzJINmQA2LLL0dbfdwc9dP3r39fvvnnzp4D6
iDVL/i+mWqbSR7UmZB96YfvrduVhdqFlttDvkWADOCPXfrKBgzjUXVELFFhu1k1v//xYvvvwff0R
F/MvVsknjum7oETxIAa99wocJcxx/7NRLmYcVYvATKV5lIGGoFfQXvIWnn7lXfp2eYAeponYnXBV
XCxAcSjW6tgxisA+wdTfxPrKCvf9zfr3AJfrj+D7kSgxbaSWeq4IWBypi3oFFT7PvcutkP7lKi6m
BamfU17GDGJWvyMF+dUNO5F9hLM1s64Mde2GXTx8TaTSkc5DtfmwGVoyCmlj/nee/L9v2cWTF1SA
kL3GM0E6GuXPrQEi61qcoXTtll0sLTgCUNxHXAdtkPSoz1CpOHbmIKa/tsdO/1TeyS7k3qsv8bU7
eLGQEBitwifg8oxGskGDIB+/sm5+N+dmbh6lXBmt31/X/mWpSjQJla3BtRW5tigFYoBNhMh1dmUq
XMTa/L08fx3nYidUdgOi1vlD1NvYyGxWgTf4Zra+iO9JlFklK/V/eGEXuyG/bRM18hhQR1U3pYpr
KskiEJorE/Dbr92XC7ustnXQEcTGZ9flv7bAtsRHLXGRUzqCo2LLOZT3vh1fLdR8NyO/DnqxFLWS
0NT+vFLUkNFNI3cMPVmVsNQCQjOISXV+fsu+m4Zfh7tYmKIirLxeZri5m9qPx8bKrt3G7yoSxDYi
96IkgObk4kU2sSb1ZjYv4RtvlbnDWlqVm2Z1PePs22v5MtDFy5zkKNYJG2J34ouuqqLBBNH08+36
5ukgkVVFleohaQyXB7EkCEJPG/GC5f4zHh1kD3dVAzqPGK2w+fx5rG/e3z/GunivNL1VSWyYx0qf
5OxVLe4N6Gk/j/EXJvjim/HHIBfvEgVueRAgMXNUn9zcmcC51XZyMyxi2GKzksOOHFqIV4b9+dL+
Ebui4yPruoBRDXStDUKGlM9iByDj56v7ZkJ8uTjaL39u1qSpnDSlYJhBPhnxc0E99+cB5hn1/757
injx9viy76WKwQDhYNhWkjgGqkLdBN7gy6ufh7p2y5Q/r8UcAV+HNUNV1VkMFXrI616+tr397qCJ
nVzEsz2Xo/4RMEXfIi0LOu4L89A709Jyk2UKy7Rz/ZW0rV7zZYEdckFnYFwnL8L+50v85kTzx+Dz
4/zywQJ+rkkV2ODFoDym/p0EhNGQbjxlldWHNumvPLtvb6j+F0WMJihZa3+O1vlqoROHjXNQluxZ
IdxBc2w3P1/S9+/Xl1EuZgh5CHmRJoyCqqRxFKBEJ/YY3nKu9OtgzSd7eqy25d31U8Jfn6d/TE68
98DBNbKo/jqwfrmdvumpkSWhfZGge8IcXZV4uBZFdZCWsZMCoQ31W4Xif+87yevA+Q1O6vLny5cN
db7Ar79CtaB6WLKB8VjUiAGaH8OXX6GBcZk6o/d5PQI/ex10U4CZr5Rmf5fktccaqhiCZTnodiWF
2IOgDzI3KuFNrazOUA27SgIqHkWXIevXPByLjkzSBNLuOC5wHUqNV68q0BmSrbRt1mwTAbLIvShL
3rOQ5jXnYGRd6b3Ay6M4zRiqopNLSHOHRWlEtVw5UtCiOF8HtMlDGJJm0WFE6nQtkl/hKbTSVlSm
Rru1pjGdzGXZVykMRE0qxvy3pwYyEtdKqPGR9lBKlclHn10lkWCdhsIIYepYIRGSbjfpSmwXcmMY
jlGnMk+lyTiks3cat2gbLWXVaybeEEnJfLsfhjP20+dSoKpp5doNru5uNUqe5QoEa+4tlNN2l8bv
iFXATaaxCPQDBKPQUKLuJx2h39A9N8DCFn4lPFkVfMISjUkmyx+x1m2KKXtIJHnFAXPDoehUhfVN
gBIb8X//Am5+GVb6KjbHB6XKd2MbkHoRrTzPOIugU2Il3hWavM+YyKP6VFkPuLI5fkr7NMYHJMDp
HxuiO6zXlrDmTMhWcjobOYdFHaywiMTRG/K7s9SSPBA9BkZCPoq07PUOOQ6mhGzohkXIk0OEJMBM
v88K+ZDqzaZHOtTWqYM6f9PCjsyOUsk2CbdNEVtr0nF88AadRJjT8OpZ59K6NQOwr9xA4VHyBlyl
rqIBcXObVuKd2GB1swwbuXHDO1meBWNf9hhfk4VAPma9mYz7pnlR5W6RDashXqrVIUtXQ/sWJriT
kSCOnw1WUq/A1UIc2ky8BCGJQ9AeO5NqICDO7JBU2N1A6bGU9TF1ARG1svToxZzbjYdYXevyPpwz
OtR9b76q4WmqGwwZW2/YTdNKiDaSsQ+xlhsRZE1pZ6mI8JGopfV66ucEh9syQpHp/xI1IBAJOtVq
S2BH3AZuZO48ODZ6tlakm6YtXICBYCxKoIOY/3bWgMEeEzvGaag+gniT98Emrn913m0kIsjCrlh5
7W7w9mbVrkT8XTps2OFTLzhT2mUeITtcN8E6RYGWUwGRc/4AiPd9a7yl7UEwPFsJBhZyd4Ay2+To
cVtnJDDDy5xKN3C+wCumdHNChWVrOYEbBANhTztk0psBLoNuiLruk5XPxybZjuxPm8D1asj3N/Xg
CvIua/k3mIjTfe7dIkhOo9PYvXTpZ6SuahnktrSUA8gcL/70rHd3w/gukZhhzuruR3PWiBYjk+lV
U3GGzE3oaXK0+t6geIJM2lAaGqIPEoZuQDi8RCOGDt8DX+/NeSywUtFmpD6o2GrZsaaS7LxuJCcW
DbsQzgpwZV5rW+sojcGfmwxAcWJd78dwFZLLVDzIIfIEAk2yt8FzMJAqA9UkzbCD+s4ncgOUCAuR
Fri+zHJzNGqAax+itgUxRsz6Yo5VKeOTKB9VeSeZmCkAg4V8W/CsFCtDfhgsxMbjtil3GWAiRHsL
XcvtNtuaLIPaafAEW8fHV3W3vWAuC12xa2Wk1f4qA//vjpX6hFe9JiQQbfBCQyzZLVSPYDAZb70M
TW7dhzd5cpPI79F006B9NHDrE+YSQApujoIABWkle/eT+DkgUvPbN4PteP3W1wcheBCqe3nAceX2
Ioy9fQHlOV+Zoi2V2CfLtRwcwnAlNPsgvyeWGZszWanxft5gA4paZMrLkO10+MENNj9Uvm6UrRqf
wcN79kZ5dMR1FUYy0ppz0Ci3FYLSqVmlrNvgrtDSAju2pPDoiW7rqQqi+SN5CqH6pJe3LCsJjLSu
WpXN24Cm1EvfkJN8FDo6e8GeTFKqUIDPCnWWkrSw7MJ/aYt6KXjT1h8QgKQn3Y9WBW2oqn5L9Hct
j23i1BwjSlHarztLXITyC4wKWxEf4olng7/HB5OWBaUr1QejAtgSPYrBOfDu+iRho2U4vnQoEPT2
HtgA+MtKtVQ8306rgl+UI4I0lmOUILdj0QRxW+mpgzOvHw4FS14Y98ssh07Dpq0uN6OZLtVhWIzJ
UbCchD1rghUtJN5lQoDsi8eoTu9SBehzo8QnABOSHxGOZZK/I7o47pxJl20KWY4qgQLUn2mAYKLr
t8I4YqVCeBmhqCdI5bafHhU+kuAR3Kj3jgOZP15a2vHw3IojGsJ60bGiqcrGHJ6qieVATh4n4TYa
njLsEkaAS8U4yt6rqpAdkcvPlv9ee5sI9JiR74bEP2uggqrgAFZ0IUqntsPIqVN4SH4FprhILaV9
MqPKW7O6YM8bLKhpQj9AltcECsNCSeKH6Snqo9JrnOqBne5MQSbFXB3j2xanYoqqtBTPeg7Tvep+
tw2kQVm26wYCHPk2C0/Myq0el1tYq3ex2B9Nj+iPDl9JI+PIL9dl47/A6HxvLNapoQvTJY7E1k6E
iecsGbYpoLEOk+KoWcqO/1Cwra7Cjzmtgt6/0YNsG3mivixVVvoBqjC4Alm1TQh0lZKd0nz+0o2T
70D6Y2keon0Jjr1qrZ1q1e9966+0jPUtkimX5k7pVa8T97XHDC5gx5jkYispEY6fWTS+wnwmS7s4
9R4kwk9MFNUgNGjyAA/Hmvoei8ouwgpG4Ke/rbCOhsem5BZERxFXSly+1plsV+GvTH5oCicWoJ6n
Sxl+OnAmVhq524KwW4hVbVcG4Ueu134AJMAk+MaqZ2mnSXnKPoRgY6oBzdMPmHBAY0AkGeGbZXDZ
j3jXFyq6b91BZCpmr1PnWoQmaJyBWrDY41LQzuqzAT0Dpak9areCiZ/cxWAXK9sct+JZCM9CARX0
Jh5X8u/sBWxiKLgh7KhAe+DDMqWYBXcBMtdxlaZu8jhCC2HdobQZLmXjlExuy6OvuIWa7WW3knYK
1GV8Z1KKjl8yY6eaiwAh2LAjCjVqt7lux2t1JRiOio8cSjiJZ0BGkLwUOcImj3dzEVRb8k3jVYxB
/5lgRuyetbnQGwS6d3558Kh2P4Ye2CcHgr4/YtRCIRVheNoaugOXALfvgk84FUvY2jNNkEAasqDk
Wy15mHSObLP3YpFSFQuks6e+B+1CV5xkyfsH7aka7mRpOw7EUKQ29gB29LYKDEb/gPgLEaGUfoHs
yYzXvNqVfrGI+l8FhpQhBX75VjDPZ//wJqqdSDCxSbBi842bgIoT9r3QWBPlvvk1G2axzZn02oqY
+cMv5f9tuJOS/BCprhGhEcFbVjnigRWkwCTnffjta+/Z7YhJasYmPOTja5TRs8MEW9+Ru961eMBh
0hhuON7J04vVrnthl9TPJQDuzPjIA0LQdBz09BD1dGRN8peYUmG08i5bbKUgNejytBBI1DQAD4/d
rjZsrT3LKtwIfyl0FIMx2rIZZutXR6tBsjXJLcHw7TzN7Q/6S1cXRLCtyhxSDVYkp3/Uc8eboDCn
nAv0hYRfA0Lt/PaQ/sVnjeM6EXRLw0rhbMgLGaRZTKdGVe/Nig+ASRouCLE6aJ1cuzVB1qTAzeaj
qdK6WfsmslPmkxpAa0/Z3VSTQ5ltIxorXzgEvbQub/zOVauVKjkY4YZphRt7Duo9FqjKpn2swv3E
6RKZVH8dkEqLbljyEFRzJXeKHZinRng3QU02TmzaHklSK30HG1+vllG/TDmTDZyKlinLI5qtW+Ul
wOV9aqalQXikAcHk0TTW5bs4/YYCIwGpgW0mLQJcSCBDH9hyZrznVIcrp+5c0XBKSiXioh1Y1U5T
yp6K3BIeCyY1Ox/ORvpZZE4RnPviJrXW8Q3Pw+NtwH6QCY8JZSIUZJ0bkKtBgw0DASuhB9CYO2sH
UK/Zak2wbM+CrQqOILNePorCMYVbZGI4fW74VBQyynlexZX0IqE0VBbxXf7pgUJw2xxAyrH9FQQL
AFGetx4nt9N3+r7TbpnUVgYJeA2RUf70SUXpFvK0sZ77Y/zgSR8kU+lktEAHgmhU3IBi8qUN6mVt
n0lOSPwHNtuaj9YieAIqonEKTfm2uUK9VcDSxjgssNk+B+mrxkZe946kyZotFt2lukzPzMOw2Fck
ayRrTHFka6rSTlY2nbXvx32SLRPcRqId5hvqJJF44kXpy9tBtYHJkP0bfgbNs8mCReiJseK2871B
LnPQoZZw88T7PHoiM6zHze2fwtDub7Oew9YRUgYh6iw5Lzhyg7ukPnpkOhRbQjNqWOAW2JZVi8c4
2ZJuSHIf2ViMNx3FnbGn584xCsPCJC6KQHWT5F4SlsTWjv2CP1kW92WzqsFQadOB1bECy7TLyWY4
yDkowEi3/Xwb+faUn7oz8S5qhpfSNsCMVXZCiuu4LXdp9CTzZbvvca2AAMSYKrq1v6mydct/fqg/
xk/QnZKw6VjXK2es7+OWWu0hAESsbethr8Z3gXwHCscArR1+8JfL21Jlycbwu4xWFq0Fgrd446lU
qhg/1vGM48BtD8fhRvXWoniSjl6+FzddvDGzZ0N3YWxiojMGp97PHzUfsnt8H3VExFS6TUSXXuIl
dbLZkQ7NXRFha3+mswUek5V1kxCb8jkLfcg1EeE9ED0sODKC2IIOs1PDiI2kXVVtdAoVFOH6dcwc
S122Az0ZCIHdCYlTZmtJXY4S1n7DmXgh8APBVSSTRACE8AodUWlXgLzy4BDovA34uwN9M+Uv8rAt
CQuayDGwM47JHG7eo2IjIg1tdrK69B4FaQmBJzl14r5RH+AENOzW5KUE6ki4l9mVJ0shfjCFjzbY
TP1n3jy07W+1vWGdlV5IeFxo401VrDJeJLOxRUwrpTsWp2RYmdqLIC7r7rUTj7C31MqtQFB49vTg
s5rm4bLR6MM0dvlGTDUgdElywdT44nvJ36VTcMU8SHD4bf2RRPuanJxt/1jgfjmywDYNYKtbM9kK
7Y2SKqsc9FdR42wu14YHjj6yfe+prd2xvG2qQ8B6MN5Lfulm/5ez8+qRG8nS6B9aAmTQvyaZvrxT
SS+EVCXRe89fv4eawXYVM1GJ3pceoKXpmxEMd935Rlqyn/X+d1g/x+33LniSeuRVo2OSXqvS9xKW
QP0U+t8iaWsnPyJrJ3KEx3Kkbtdx+QiokvgiOrTv9XXRvw8S8LkHEFmef2iAB/e8AZAUpMnY1ctt
SwRFokE6ReBNvrPZGECqrN92f197NyWdXIAXHs3R7fStlAOcAB0UrHXfSeK3OiXXVn7LxmolYIrU
PLzeDPVl6pNVOh2l2B0hSujbFuSRtlbsXwVYvuC2kq/ytazjUK8H0a/yF5lu+fhGpM8ql7HyiCar
UX038ILGfBfXR5kCp3Sa5YM8/K/Jbcbbztyow56m/ahDS4g3GsGNUVzV/WNGX1MMzxehTKR5x7Gm
1e2g+82KJ/Dcy+jv4fpF/UqVftOijKFjXBxtVN5pLTKu9OKlu4ksfKjbFISDYd5buKm0tNMfuIeU
BX575dNRr13br6XJik7jG2RBccHzh5TjnYmgA9p40KBh9LuuvZ9wcONrT9vYpkbtyNb3aegHaDk5
Uei2uBxrnO6YW/4d56AN12m2Vyp3ekS6NfzV8My68tJ1wLmqoebrwALCY1ajnY4q1eRWNic/d5zs
imw99cfCfyvpki7kY9TMN4BecPzV+6bbqu/VrMrgROkt+SXIuk7m75TuliKVAAJMh3IeDfIUCK8q
BMVkB0dUB6B/1bZb6Ahc2In0NL+40x8tYAV0tKLNUN5kP/v6kNdPCc+3frjriE3ZoMx4bN9Y+nqo
NnNJCGGygdtKJRrXOZ2ypRvYpDds1jn5WfpPtJanwx3hqFzdiW7k77/SorYNxDd7vIM6AiSIlkA/
XtnGHpV27nNKm9tpqxlHqXkN4gc92syRqzDmYoOf1Wl7naI0K/uVDKCcXG0OmGrvke85Gdy6lL5b
kI+l2LJfRLuJwneEQUfvRm12lVi3EZudi+4tQ9Mnd+PU5WTPfgwv00S8bFXbm1jfELzSdsE3BLB9
LPFEDrSDJH1LejfsoFBv5WFrIy6ZlQ1UHhSqUWwz3Dx2J98V9r1W3Ep3PIQqSkNpVMYtqg5hti8I
Fz2m0IHqbgcLbpRAPRytztEDhyk01acWpdkfI7wDo7lGlBv1tZcw2Fo48PaVRrAyUY7p4O276rlG
gtJE6HZvHfUZ+rwKBNP8w1ceLRWkoX9bwlQMiBDV0rUaoLXj3egl8dR2rUeAXh21fhjt7YxXsN1I
hq4Y6dQocMP5h7h+nOPAc+HXqtLRj92iilt0bg8fhVgcY5rb/HLouI4uNsOL57tDsCvoiX/rWg3x
6ZUn7iH5JcYGNoLK0qJNU2yi6ZDo91l8R/CL4kLevITq9GOXrBWE1rR9HQJlAmyx6sx9Hj11P7U7
VKmNdFMjOSdvpwCQ8TEn8urg7Rs8Z8PdiE6WScgSYasVXBufm0ennMOJg21LTL+MbxC4rsTNlL0S
BLW790kGz/XSawDmXJG7RjjvSwYUluvBuAlrdwSUh2SW8tLjVRGsG1MghO+SrdCu8jLW4OVgW11L
Ql2DJHhsibOZqAZNxEo5hKrxu04Qj+g8x8yfpvsRQSwr71ocS7Yd6rs1ndvr5jeQNi4WiQc1/Lps
O7u3wU3Pg+8JHjpNz84QMg/aOjAjcMP9qgbhwEXapk8KITCrPeJQKcjZhjTPiF3/jeUzQMQssytL
x2N67fJd6+OZc5Lh9l3nIK3Kbf+j6tBTcRWeng9KvJ5uI+tN8p5CuQWzGK3iPwhPq292ccvZhKxx
gqBDQ3TiuiuOUu8O8UsKlKHbdlQnIKK7Rl2qSlyyA351jwyN2dPGT62JE9xTCSInDqdXaW/GnAb8
vcYahPQrbkd9OwMafb7CBic0o25EfzeGh1F5i1HLSOEBx0i/RZy+QYAsKZTkiYjuROdyF2duRHiz
iG4F3nuNb+j7L0MuWL70Arf0j4IgeWq7cKcWPB4FKEHLrDaT1NC+Ht0oEWojFQTJdrjr+feWPIFK
Ccuf/pzyqYRt7LRaP9ix+YscDh3ADXOr96231ePuObQicy1M2djoeRs5nR4KFOWMFHmMOJ4UGM5V
uh2jKnrI/QSvoJMLQrm6DD1xFWVyehuOEp38TcT/yyZ9krW4KImkyWBU+uB60iP/tvbQ7oDKpo1w
Tscwq/eqXKPoWEdev9H1KD5ofb7XZXTcFP+RPj/rJk66nfDTu6Ypum2uGOKoyUTsPVXXOdClJz0r
3dzunEjLJbdBp1bPx7WcIMlhjECP7JtKH82VllvPJvvF7ILDkIaPUOv2SVq5scp1IIjm1wCsEJ2Q
ryUJcGFOaJ6u8l0SdwKtvOgJxfXmKp2MW5o3v7eq9gx07pABsKpy+76dCFLGE+/eqN8HhnUMZfN3
g/QF0qoVWnvBADfGpPiuUaW31u/+hFLJcTXTeSJbRjZc5s+9Jt0NQ/XW2sBaU7snSW37t2bd1t9M
G1ioVhrAsgM8SkTVrQ0tZdFDnXIRVRHyd20/ztgxu3wOJFYFreL9rdoUUuAWbdk+WaGmzPcE6UM3
HeW8X1l1nsy0Cyn0r3p/6s0DqiaR9kI3Rd49DIPCdwLORUS5Ex6/dkx6oTxmcTt428FO/PaYS3Kh
PFNilrSqk2hlld/F1Yh/gubBCB97sLpfpAjAn0SSQhM0RSzxoTI9eJ5JghYAijFSajsycLBfQLgE
fopSc1nZkqL/yk1Vao++nIfhJq0DIqudqaPnJiZAdU3YJa9h2toQ8Bo5G/cdBJVZUy2jflLL9Vj+
UyUAeRyjmnz8JTnO+0NtCAjcNjnJ3BnLvO1vkW2vQWjG8zmaKT3BrgTxa4WbpWsLUiFebyEiyTzx
5oIIzK0wqPphbk5F/AEFXg0pgLGqCEy2eeMbA0q9cj776l7RiztVBFn/EmRZirdl2gOgoyoZOm8P
ymgSO/QKvAdEdwQ991Y5ALMdetNYNaRrA9rhSWdSkDy0WkFxPI3jihOMYYUEnq3m8zPE8/gSXFJo
2ED9KmSq8IjJDmpaEtxIplTZm56dwb5MJSvGn5LUVA++K0WYDQ89JKjqm29qXlLhGxV1ba0zr67e
8ypWvG0Q5gRWs7Dpyx0I5foNXY562FaZFv7ulKj7U3chGUJqe8aMTQZfFFerC/Nor9qSFM0sCsvO
CTaqTVe/g4ZUuz26VJ76booYSLw9FJKB9FFQRGA3bQkgnGqGjtSFWuv0QustJ0GNtufFXZnhBgJe
VBwhG0BaSjop1/eVoRQ7pUr82y6kBWljWg1VjaBI/Ce5p7x6Y9UN8hgrEdoEFEZWdLZB2cxEiy8v
OphKSKfDYB3HYIRRzEpYo1IxBNup6cfsaDeTiJ70AXD3pgJBxbVWRyLcGGHk/UBdSDXdctS9H5bc
Ku9lr3Pzp2Emhk2S1uTgC7jf1nZAxbnYqY1citssAyKlNtzfw5gLJ08h07VpaEdHL4yldC3KpCcV
kKIf7UxSZ/LO80IBLdjwPIpG+n5msA3aCOctF3B2UTx4LTPV/1WoYzKsbNkLcweNC0O895nVlD+L
QpAosGQj9wCCNZTJyh3/iyLWlCX3dhuNyZutTjyvJy3iTA9MRfqZZxzVBBgk+QEqQag5SaXq4S4N
k0B3UZaCpYx0K6QRBX3zb/XYJt0xMwYiqsZQI+aVM6B6nbMA8zvkyqaIqW1jH6hGm1KxkNDPUyoN
4Vufn0F7eKLggrTAMMAvNkWDJqCfEGipIgnJ+qAMjTevVWttlda9rux6CMMBEdacc1FtzO4VWF+K
9kASeQdjyFX8zaqayHUGesqAKoDBaxJ3sMyMrrqGJqnckOHqNbBbatGuh3IisKunJes6j6g62ILt
Gys3rZSpgEgJLmtboc7DBcIBot4lGgTfnSlqUID6qIVPupQavLzKjqiyBH2w5NbR9HQV1rKOQpic
VrC266AYXVGnc8q7sMPXRCKHTXCd0vMnIXVFu22U+CDyoNurbdFOu3igEuOlmkpBSKgeEzL6ZjMi
jaq4RhxL93bkjcCUgumGMqrG+23VNl3u6aCqytb0YxQLQLhohTtqndLAm+Bq32mw48W9UQ9Zdq/n
1lCWrpEgCAUEdRp16btfjfLwB5G0JLptYtUrqhXJNfZTnBp6T27RNn4NqpUPV3T6lbMz7k+NsirL
lmdsrlVWSa2bZg64ojp/y7iz06BMd7Qohe0PnX59/cEAUy+7eirb0jpk73Svpt/W4bHzYXdvalv1
clbu1CtrvTWV3E2MKHoSXWwSLmE6jZXQGt4IU2GnXNaJl+NRAz7xh7Us7IGKSDDT3Xyme7+bZrTz
XYZWj+J0cd4Bq8wAbSDwICe2I6KBZEQrFz1loF2YmKtS1W3IhWB6hrWkiGSEGBPbxJtUz1R3qtUT
dFWkCaobE6Equ9wo5WHnNx4QvjJK+/vY1+r4MKqhH66H3JzyDeUfMNJDK+VYHFU7pKwhGimyzdo+
9cejhZwZ5BIjnes0Rp8CyffGt9JGhdLD3yNk0aomV4AvylG6olt9XsQ0WofvTKvf/LQAinTvlck7
cpdFsBFRb24zb/zde6S1esccTfTnc91DSHCTSqGlAWeduJ+uhDqG+lvVJ4Sjs1SUpu/qcQXJjSRN
YNXfM72ENUKWoM36H4FU5O9+POtawSPsyPzEQ1Ss/QbAjzuoWYMKX5+H8osWIc1z73shYa8Yvmq0
ASdHKrw0RWtDkjRhDuk+BUwROE8pJRifIC4GcsubudjwOCN8o1QdN42iGRG1DzDFX40ws7+hQEWI
zpZjW1/XLDOZ/GMClL+37ILMkQy5FiqnOCKLN4yOYdaAoDO6h2kb4RcEroGii+zYvkriS+lBYjlD
CWBw3eomnLDJlAXgwgHCZAt+VndlZQTcLmkI4q3GprLjfR/0HThCbyIa3YxlFLlZptbNUUVeK3to
SjW299D1fWsVIUVEjNqaoWBeMEC1M1o+jpOPcWe5k5FEyZrVSLKOoi0pWFNUZE2HoJZ7ey0NQUvJ
qD2RdOmQAuiuqI4F1G2NgQnhqpKAaslNM4AyHUvCPlNIFddtiTpQuQOGWUqPxRRrCLJmPVicNFKC
gPR9YystjrpRHYTXs/IpsjSd0eoCklJRJj23iD8wBhlRsV9ZjajXZkqI58Lgrsi6yxM62pGgvsNr
ovkBwJl3G1aV6v+pldbreQuZFAa7Xhxn/UZSWgmx6DhATHOyYItvKnA+fnsFRAg9ROL9YKj7dR0O
jSLWtR/V/bspT5Je39vj5A3KFT28A4HXqeihs8KD8G9D4ffkQLrK6u+NqJC957wZLIvEcG8orBhf
bh7bJhvUh7oJkc6SYYGQiov9CF/OMowifbIMVe7WvElS+yHWkt76JqbahO2sSzdm6mkVb4ZRQVQy
iIrirbBLuyKxSn+lS7cUsgns4IfCQsXeAGrGY8rf+Hmlm+u2KbR43Q6SirMoa3LnRpPItL3FBqtn
LqDi7VnGo3dE7FOzKTr3LfhXeYZ+514Bex9tYi6BeotMoafcFqgTSLetOXTKvtBUqVgVvaI9AD8q
3tE7jUaKCzQkhRFAHyNwqyHy4K0g6sHDa5O0uqzv6KVS0BGBTW/u2ihvn+wk7xECDcKy+RPEvCU3
+di15MBjrzTWrQ/X242CQdJee06YeEcH8JRf422Z1XZq5RCxKr9i2ehq0DRr2gKg8+aWDtk4HRVC
wq0RNhlenqnegTDNqqMJFWXcIo/Hc0niM2vH0EoM80qxmphyoN7UAHr4HQ63zVtX3bdwmNQ1+knD
uKZVriKApfBrVyxuDW2+iOc0YTiteuvNIiLdXEeUoYW1Lqq93LYmTgwbtHKVIYhbPnqtf6+7UgNb
2Eu69UOA1VOpfQM+SVi4qZNmS6G0bLuVVQ8FzwElyQ48oexwZ6eRwXWWqVFcrsc0hPg2xMmo/+L1
z9AlvaVWZmL74ZojvJiNA4FYxOcQDdXSgQes10hhs0Ugr7UTJy7RY3NzJNSqtyKpo/THQNVN9VD7
yD8A5ozysHmKDaUkHI2PYEivbSc13SPCuvxnnLiCq/ac2UZBVFGp1JZwp2xkxh6NBeocgrLXqDvs
bIKKEcSs6XaUhNxu8gR1OTcPR4jlY41Q5SNLDvkXOZeL+EnOTai3cN8CgXih3o48sg3EWa9lIc8E
3f8peJB58ZxPmI/ycc1oR3QzR4QhKpm/urUkZEzu/4fb3asqAhArlnNpk3032K6wX1Fk7bRUtZ0w
LAwIdJyq0oUi2L+Ftp9LYKmBFYYwOFwVoS9LYBFPQI4zoe+5e7W2xL9rB+0FugRDsQqfhBtvCJB8
XXd73iSQJhMgkzBRB/tcdZsAb7byuT8rocZ4YzgoK0iOt0Ew/dDck6v4fakNfllqj2CYNVOh/mtw
yfjhKMVHKTBINakfm07ZSRd6Bk6gO39N6Kqpo/Cs2NoSlqAoSq0acylgZJpE8TX6+IhKZ0k7zgKs
0iPdTqgZVlDib0SV+cQXM1HBtU7jaXNheufa8JMv+s9PWRIV2mSq7T7gp8iHcJf/oKob2XP7AGtg
azx8bWtZFD8rscmmBmZI0Q2wGosvGeWwQUv2FtBvpCuLQ6skN3aQbSVJ3feldxDWJVbVssflPxY5
9QxKtmVz2TrfF0Mk8ZwCMpQ0rk39wihfT1QRqS/GVF6aybltYTGTDO8fY4smF2qmVXlQMEZO4crb
gqKbe9o1t3VLyvnIdmwu1aSfWamfLC4mdNIo5CSWQZVH0V1lCPhM/b9tqkKdi4JsnQ4Ka/5kyjzD
H2rew2jMdTDXlJXWprlX4zi94nCvLjTeLb/TbAXIi6UpskZ9+/JY6QcY30mG/JuYlB/e+DNEk0HE
+BV03pHX/HoZLrsllsbmTpgPQ0LhGkfVnrXmSFGHxDh9YmM9CcSvzZxs8qWdxdQ1jYV7PmKnExIa
dpQRyzj1PSRUChyIWcvGA3S2bdD0l1bipREuV2KRK6NJPHkV1GvplrCuE7kzn4giDOtRcdAUhBkE
w/XrAZ80tzNgYVucaAIqnGEuu+O8rKjKtqTAYIajzVYpCZh21KGi0JJvNZfe/nkfeE+dI2+Ea2j7
uUZpf2lXzN/v4z5c/ozF91XNGJXbuPdI96KxBOTXe5dNJE/gtCuu7ynm9utxnzRXYpCGLIsQO1eU
hUTD5wUl40ToUsK467X6agQ0+KzMTcktBWGU5JG+jowN9yNVGF8bXu4aoEQwQYRmyWJWwFyep0Qt
woq/QQWIlT4Oifckd9VvZIz6JtvX6vPXxk5G+dcaDTiaadl8XX0xytSmMr+qZW0VXVlrYxvSrB+u
kfc6jJtgh/bX8XLfz/J8W5qc//zDTpU0qw/8EJNePTgItqxEoVy4is+asOjl0S1SBpa+2KSjrRV6
Ek0aHBLKSxBcoEQtf/x66pb33jwMjUseihWTRJvW52Fo+qTFUtEgaM4W4Y2W2IdepJu4I/nL82Bw
vD57SHX7wtCW+2BpdjF7DYWuSdoRu5soppa88XuJprIzjpa6ksneXdj9J73Tf80ZYLoMDW09uJqf
RzkWqL8pszmaLuasAkgmh5a7bUdGGoPb0SWrvrnUfnnu+2mmbZkyiSbgU4uerD7t4q4ZcqySee6V
o2e8f/3xzo/rg4XFcVITFdJ7udBWA5qNafFLkQNa6gPKtf3IdKc0xV2K2p+VF9z4or6aanWvSvuG
NqE+vDDHZ7/oh5+yWKxdo0eqNQ+WhmqqPu/K5rut05dkXeheVJePwr/fkk3O8cKbm43x+VvWKFLY
LcJNKz91EZK9EUQgrtOj+ehtaaE5VE9UJJEEdQlv76XrpnQK6O1EnJzgJ1ppZOUVd1jTUu4iWXth
VYszu8mgzVuRVXargabo598WJ3i+leSpq/SP+mYdxh/GH/O1Xo9rsR5/B2/KjlzbevhDLWTyQKF5
cUMAZk2BMMsvWHvr8cIhvLxrmSpT5snCuajTZrpso26mcQiajgrurK5+eVbktj1eY6ppF0gBJ8+J
paHFpZ57noVaCIaaks79ODrkqn0bZeqjFVTH1LB3pHwpfCptY2Up1iXrZ/bZp2EunpqoYbV9Tgvy
Ckm6NVCgLbVA/m8Qb6sZl0Pdlu2aT1/vvK9NEiT8/KE9vCRyRpisxF2of6sh9n9t4PT+FBzIpg3m
VwX/sry3x9DQPIljBUomMUVqEjr6MgNKHXIF1hstNV+bO10pAsrqrESN+6xDsfg8nskPlMiiGRMI
trzz43inz8BuouL/3gybA6lMi2gPDdCfzaRVhcdIfpWamq2Z1htP/JLRMvjayJlTcY4BqAYCuqas
2cZiMFx2QWuLTl9NFc1U1Bl8b436WJK3lNIJCZdYJK5C05PdiW9hbxPnT96mPLwrwuhPbg8/v/45
pwfj518jPo+5abQ4Vi2aKwYqIGNY7dRlbERHawdtX1+bOmmDNvA6Po58cc8NoW5URPGYX6rOtpTX
OjONU91Rpe3m++in6qSuv7EufNXTzSAMg3QrjcfCgoKy+KpljLJHqReMEMkfukeqJ1NYlyADZ6aR
uhJe7waRHd7wi49KKzJ51oYNEcf6UXQmrQGU/Q/BrTReAvycM4WcgmJhhQjw8u2qoeuJ8gullrmG
wHc2OGr+1nRXSnj39ec63eM8kA1ZFTzBuMtOdgPawnri61BO6BSCux9yNwmSoi2F9LOMxZRSm/y1
yRNm5GyOXnGFRnW+lli+KRud1LrfqdjUXkfppbBeoozSKulqUNcW6fMx8HGn843af//a8ukiUXHA
eGcqmqLisS++X2SMqLciHLRSPVKxNMNlK4Hq34XxiTNz+vdZMEfIAKEs16IpNajq2KO2chuXMvs9
mAOab/2dvqkodllZe3WrH6xXktTtle6Me+1Y3qVusfWAxL5fYDzP6/6js8dcq3hfrBbwQPxjsRur
SO77SfBbUA+lgiijZ7GlIJYseu70I+XkfRvterOk2dM3/i2KbzYuFJsMlsE8EET7fOzUPvJehVXi
gNGwKTU/vebx6w96ArH4a0GTBWxnWaWmd/G8HRq9SGmR0+ZyYxAB9F6LwKFC2JmRoPSGlW75Wlau
vFFhPF+GHvwN7yynl/Pg/+zP2/iDB9aHahaLmBGqKKfRV1U46AptZuh5FmzixBFv6KiuknXo2vty
d2HwZ9YZBxG8HT4wi3m5zhpl5OgIEt4c5BWrVbhL3GDTHK1+OxzjazojXMWhDeBRkna0KH1t/PSy
5m5TTI0lJdACWN5v5EB7zY90sVJHeCu3JqLtlwjDp0cgxx6FfHiffynliyO9T+rCjKkKWGUaBbo2
S9g4iLo6NFp04bY+awlmhZhxP8aJBEHTRgHSTViKJ92J7GJPARKsjB+loV6gJp95F6jztMF2/YsV
khcLVphe0VX+xLw9ys7gUsYVuQG0aLqvYAasgAW47b//VECaBchhhUAIMcrPa7RkXw7dLNUk+7R5
KtIuJBKSXAoUnJnDT1bEZytWzzPbKLBC6cR3Ux43Jf1MHernNsmwf732PplanGkgRobUQsSGFhOb
bksUgcRPIaXbr62cnpzUsLGreEbbbK+l5wyJREslOxX08B3G7BDISPENe33Ae4tu1eJ6rP79FM4W
ufEBqFg6/sznKcRDFnE6JYK7GCK1YV5XqJpp0wOlEhcW/AkwxiDPwMNeV2ycBPUkNJaJOIlaHqHE
4gMkIR2ID8/2bbNHe9lR2jvLpa0T2Ucql1ekkW6a7aXY3OlV/OkHmAvnJUFqa07JUdswqdsELLwM
s+TrD3jmnfHZxmI+RWaOcjIPsl53lNRuZhg2uSJzS3p6fZEXdup3m3NEQDFsdjZh3sVxVRG6Dw2F
hr44/WNUd5wdSJc9U/7pKpQDkT69NLzTHTd/QQsP39IRdll61pkk1xY1TlQowy+hHG1Xg3+Qex42
4TGD5hHOj7obw8h+m/q9mdAk3IZPJgiCjmrN1lYu7JeTRCRriuOaJCQUIMKFy8AD5UNd3UxUAWpb
dWPHjgWeZWM7c3jBoDAfRMFF8v+5KVBRdiCwzulmLrVjWDsdELi5v9bMf83ChH5bvU8dhYjk4S+s
ptMbj69KqYBJnofH49+nwMer3u7qMdap1PSetQO8LMkhhL0Wt9K1tfK/D1uCOeXq4h1/yeoiqoHy
o9QqJlbFdnBJue50IAP4UuOdvp0zFdq3iO7bi0nl04m1cMU1viflcqfvqlpP+qL2MattjYPdrWQ6
Teijve121XpYUwbbwKQOVvLV5W96eu5+Nj3/tA/znGSWlfk9oDjkDPfKztjP8fNiW196Pc23xOen
m4UIpCDDbCA/dMIqBIWohIoyr52tv+NlHrm2Y9xiynGy60vH3blBfTS2GBRwCy0jSvbfQR3DbbM2
NvLukpkz7+F5UCxTm9gf5ObFkYfYiF8HHXZGZ9pkV+JP8T2/DzaGC6vcbbYt9T37xqF0BXLs+usN
cn6I/5hePABqUpNpDz/r73zGh3Dbb+DkbMz912ZOL47PI1xc/q0B1iLTMGMB6+nyY1xXl3b6JRPz
n39YgUUV97QVYKLbqJvAGZ953xt7Lsm16lib7rr/JS49p89cyJ+HtXgX0tiQqO2IzXKN/vRdTLve
uJ8PGMr1HeEmNwk5pPhxeCZrWd+lj5fI22fHrFJ/oBKqVY1lrG8o+jSMpnnMNF2Myl08/Pn6u50e
ZAzwg4HFpCZmrQzxPMChlu6Rtt5VDaQYSvq/NnPmgf3ZzmIijUwN+sjATvwyuHQYbv0DaAQmkayu
o21ot71wkFyaucXWjuKK9sC/A1N5w1PMQFfkhTGdOnqfxzT/+YcFWWZpX08qY5qPKvk6vNcrwFz0
Jqz+syijtfTdoz22dnpzRdD0a/NnN/aHL7e4gozcp1DNw3o7ZvQGBFdp9iJwyXK6IhX1Xm1YrT++
NnlmTi1dJ1BjzBVNp2VUFE2rSjBMK9u8DqF5CNpjvrZwZjl+srD4avGAkAR1mXTuxX7nJlTobyo0
XI+Z6I0LQYr5P7W4aNDYIgRDCpq419L/UoDoyaZUTytfoxUQxd20vG7oJ+iUS9f2uWn7aGlxBCfV
1Ed61NAFXLzH6qNtXQgWnslx4wh9GMry8O15IlkBBipXevR3mYsegbyPNqlTur1Lo9uwAm9tXFj/
5yeQY4lvwsm0jHPoo+XpqsoEeuW7SIjrgFds1d9KWFxYFGdWumUoZFLIVGkMc3F2UMeg0As045UG
gw5n9XmQvXuT9lL6qfVn0XaE74LGNfr06evVqM5f5mSNKKZlIreAQN/S9ZM9raV+vWDBQw+ks8ZG
8WN87vbZftbVIZHITUB69ZpAwaZ31RfrKHbSVrvNjsELDsYsqvWAku/x0nF65uSxTMSlhEbgm924
mJFkCkcDjviEXHMs7eTMKh5TCGFvo95kt0FAcSkwlmxyvp6Ocx8cTKtM1mkWrVzGaX0CapR1BtwV
ttHc24pU3kx1310Xlky7c2/RoPu1wfkIW04/rGdVw5dilS0rc7rGLnpfhjQa6jYcDVpebRBCJk0V
xoY64xs6MjZfWzw3sbhtuN4yzgvqXZ+PdN+Qh8CXWdNpNFKUPgXmsRnk5qbONPlPoGr9VSXIF/8/
jJKRYoQ28YXlJd+lKrlRo51WSgeQCg5ipR1buD4aPZ8x4a+vrZ09LawP5ubj6sO1BV5MkrscczMt
fnINZxB/ldFgP8zh2OhH8hxcXzoszh3sFjNrqag72JSVfzZKo6JeKjROQTzowfiV5srv226rdSAC
vh7f2VX6wdL85x+G10y66AuBpRkCVYhhPZHTaxFg7++/NvT31b5cnui3Uq3J8Wef4H1DRMaLNuF0
sK7Ll3BXruObPCSxFm3s9ZxLkA42MY3QUWmK+hvnvlRUcO5i+fgDFl+yomI+NObjKQIX51u7sDcu
TOaZSDoByg9jXHw3Te3ZfykmzEc4HOpr/ACazEF9O1ppLujkdXOPx7uuLkaizi7Tj5YX3xEFs8D7
O7tzkQQ1OZvuKL43qxVwHFw0yaUh8tKT6twi/Why8aAL4qnNpYLBJsAEJBhyDfLn4fD+9bq5OLLF
y80uVH9K0LNmA3YuoBwnPlCzgti9Y628VbQrDsX1xYL0c5forAFAco+8ACn2z9sizuh7SuaxVaL8
3hLV9s36pTTTNzryNh6k48RKAZZe4rOfO8LtOeHOnlfJKy6eJn5LcXg/L9EiQHc9f+7C6F7PXqJU
HH0q48NLUrcn1ZwGQeGPBhd7osimKW1HDHZoiG+8wDEOhuXYbzqljYFbuu2rd2v/aQwCqP2rdJ++
k164WOF87gz6+CMWu0YNp7GJB35EMOo7owncYNzD7SrNC3mLsx/1w+wu9kjnU1HRz4MllHqVbdJt
O4uXXvSlznlvTCo92cRQqZFbxi+6KQqRHv9rRwHRti4puI8dGly26k/92QOO5/zbdob/fMd/TIrP
6zVsq8IbJQCRtgb3cdxFsbhw7Z7fhx9GtVibypA2llozqvkiVIN19dTdqUdydasEPDLMIPizDjxf
98L+n5fgyb3xwe5iidJuCo50vjfm3gU5d5JH+8Hf0mC3KW6iY7AGElbmF4yK80vln/lcLEm/1cMq
qjCqbVGoh5xQP2jrDqLgbx1yAWlZ6Gz5qrmB9DgHVOa0bOKM2+LaOIor6b58Gn7AZrj0CS5NxWIB
i3r0bALE868qb+YE+N813LwUN+oL0ADUXS7Vt5/fmv/Mw+KMJxcXDbHJumqlb5l5LczuKm67dRRW
F2b8TOB9Pon+sbQ45tuR/uV+XsHetXGIj+HBXou9ei9eq1XjJNeEUi+sq0ufeHHEW0afqwmNXWgU
ej8gLG/j3bSnzhq43hoO65V6nV8pf6QD8Cfftd+/tn7WOMlaXdGIdBK6/bxfKfCA35JivOvyYJOp
utjRbPjk99ND2FW/eptOsLq+LYPmwhko5m16sp1m94C6T0ITy7qVQB0IPFK+xSEIfsIpboNb+I87
iAngidLX4EZ2Y1dyKR+G9bSjAOpWfwLXdyngdKbSke/94XcsvveEsIIQJr9D24L8RMKKRM8GCsQ2
uDDic07KR0OL7wzwQbSxjKEp6KHO+NPD0FITFCtoFE2ytBPlJV2Q80flP2MzFnlBBMnbIJ3nuHvN
fzbviQs5wqnW+g/loB+iY7xJruVLtZvzCf/Fdz3xxSyRtaHAZoWvPYvW+2tjX2+kbbLud+r+6+V7
frd+GOHivplELv6XtC9bkhtHsv2VsXpnX+7L2HQ/cIsl901K6YWWkjIJbuAOLl8/ByndVgRIS7Zq
zKrKSpbK8ADgABzux8+xEQLxik6MXBDC3NLTDyCFHfzINZ6SzRhh3SLUQXixFwg5S7h+zLmIhiSH
RfBa+bzvpPbKqwLdF1ynt3rayhms1F0RyePthVo2OvMWnRAs0xLTqvIZfS5KWN1qe1B/yTfz0QyR
ppi2Tr+Vk92REWgaKD+i/ir2Ck5pC+wfuGqwK0c/OoLTgR9EkjdCFnF4LMB4efxjwXHEDMiUy2hN
BEIFLFHCGVT1Spt1PF/Awuxecb+NUJEbIQUZGKitoJFl4/ZaeS6cmRNcxkA7NC0o8iFV0dw58bDv
o9dZ2pK5VVb2wZkZwU90oIkJFAfwoO0Vt4jAKGpCAqS8Gu1Qlq/J+MWynnOoKCgwnTlbIpMr9yWv
PqDbHUers8jyRaTN0SsNr1EgYUIhsGTUjWcqgKyALHNjD66OlPcjoSRhKCjZn98hVZkpFuXKMuoO
yZ1A2VtBcQl+YEQjf66A9e4sv42JUIdWSXE94/B0sVUiTByyBWkLwL1hfPl4WKs74cSQ4JWqOiQW
sM04rts0gCoE6KA2NtuqI55YEBxxZo01tBksgJsJ1B8DqJ0v5vjh/zYMwQ2HWJ8oGJomdwDRuKmA
CXzjCF7Lp6DRiF/iGMsSl+gkeanFOYaRvKkQ74gDEOHm2eUk3Zpvxr7Yof0foZPl53jPgfZ58lL1
KJdQFc+P/f7jwb7n3ITL5+y7CJf5NOrEMPiUWoCCqX4FJl5fH3wWgqLtaAFBmlY3uhFyAWj+xea3
EjIsELDy2Fv3KUYbO0QiwHF6nb/0DOFeFm63lKyv+u/pEnaLyaZ4aviCkBqaKEgytah/op9pY1eu
u++/zejC1Q9Wrwy6fpiJGkT/pHx1ppeP53rVgIWQEYVx5CbeY4+ThB1RLeCSi2QGwwu6k5Ii+UzG
ciOYWD3FTmwI7wzO7pdWGWxMynAJlrGgU4p3Et/O3kpab5kSHhhWCfIxu4UpySg+myaaK4tsF9tv
UTN8/79NnOCjaV9Pua3CEtjkrsoku+7GraCWf8RiG5zMm+BjYKefzL6GiQFlYV1ugw6MQUbWhgz8
ibUKmjZlY+et5RqAiHRUUKPg4kFf9fklYOdWB74wuLUBvQh3BNak8OiFemO6xhHsTnfW7RYScy26
PTMpeAfAyqOOp9qEuEFFf0uYh2iAd82b/FoFzEX2tScSbGYB1vzkdJyCn9DOYYnMjaKZ4BOAcFG2
B1QYNTskjO/6wkMPLjoQ0ZaxidVYS+qejVdwHNblfeMwPl49aA40ZPvkEqw211wSr7quPgEVj4Ap
fWo2ewz4YSH60+mgBX/CIy4plByWs6T4ilY5UF+nIItD+TUo2xzMP80rKLyfJRNVtflv1K84rtI0
QF6nA50l3GBamzhgJYTxuG28HmXeZIbQk3QjbVUGVkPtU0v8yDs50iwFZD12AgI4A3I8pKeXzQwI
fHwpg8d3gBw4qL3BgM6U2S8Ua2sDrd0Lp8aFDTTXEBsrbBiPMlc2Qv2tvocE1p5+Vr+r8Y6+KAH4
df5Gpw+gfieTK+whMtNhcvi2HRNOUHzHwAj88XG39mByYAFMHI7hGFjH81m1RwhvJDFMmOrwVSq7
UGuLgymDOT9HubXTfRDIHKvM3qVJ9pCnGCMosjxQdPx5AwXGagBt6KC/gZ9T51+E2s0Acjfwps+x
8YUm7DDL6dPfGSw6J5BRQdQNdz23gX0iy72OwYKvORgv2YFD0vH+RUHf+qTutw76dZc9sSecCeas
tuj9gb300L9UISi0Ac6ZP4H2eJMAYKUX7R0W6uggVMHDV6zrFprWo54GW/xt2N+Xd+wmC1LA4SAh
4CuflKv8a/W0deCunrcW2hh/GRUcdJTJDCQGjI5ZCTGG3K/pTRR/s4ctSCqfqcUZd2JIWDlwZ0Vp
EyNgAgHnUQVKM0oGf66OqfpYqNQzpg0WktUHIlC2/x6ZsHROZjdo7YJByaKPDSh0JzDLO8pxhoKK
ke8acGg5/UutTGBldvZOe7PhqmsB3Kl9YTsUjZzkKl/O8QYBOWp1yR3URG8RFXvpPg3obgsVt35h
/x6xyP5D0g6dR+m7A0U7CJw8xXeu5HXuF4ruaTukV5uNNev7wwY/KzpE0MZtCIdPpUt2Djqn6R3s
VR55/YMXPvX9dmfIWiYRLYY6rCGbyjNE53vfArseg7ImKJd34JXH9dyG9YFbyv7WkXpiSXg51o3i
xGBRgujYFXQRtLDfZU/QD/Ksu/i2vP17Vd2zoQl3sFSjyXDiK6fvhkD30meeE4KWhltd80grgwSu
er/hn6sb8mSQwm082HoipxVsJpNr9W51qMI4sH90x/EYXY4eeAsDTuwy4VA1t47x1VPnxLbgNorc
GXXBl1LGa/AHQSv/TttH/vCFXJvP4EbH4zXorrNwM9vHJ3JxCp0YFo47DDfq2gSGO/5y9Sg0EtHv
O6KjyfDYa/uZ7D6eZX6qfWRPOPWmTu8cwgfaAxrQW59pAV4uq3AbMHsWbAvxxnfAR9aEI48STQHo
CdbSQ3FfBNHhe+/n9+AH2mzT2nIe4XADWoYYOYWltrnX8w4s6RCKsuog1afdAI72IcoOH8/k+ulm
A2kFijXeQyJsf6qUTpobCOBkKE7oAaQ0L3HCBSraVaDuAZ9JXOMT6OS+DFt451XToBRA9y+Akei4
E1Yxz2bKQDkDfQwf2qHoNsLTNcANhqbFWkfjDDJxXQnSBGf/8ZjXZlnHWw+vf3RPo7vr/MQDvE+B
QAAo9+0G9yaUMjRq+KNDrkegThKocZjRRgcu33iiB1mg7EILropmHRHaZ0tZPqbMQHzVUQphsgJ1
dDete3RM9qpl+x+Pb+2KBFMPuMKQC1/2kBUxU5wKRLPurErQ1oijC5JBo+ZjI6sBsq2BzA2ZWrT9
iCCrSG3zxEywevIReqUQ2QDT0TvI2njrD9Hn7frt2iQC0YVWH0PX0D4pLBtUMXqrUqENYNdRoM8I
c3KINiZbxC5rhyh2Ar8JQVSHePjcOxhpVQmCm9jtDsTS9UdmP05ZC7LijUhqbThAGWpoFVOAkBMf
GK2U67HpgLe2olBFN+ziUFTVgzZtBffL8aAQI6OTEK8ZdJ2KlR/A7yrQwMJOGpmQUOurx4jG7HbU
Bv3FKmm44RbLwxLmwMOAWrQM/IaI25yiCB2LEeRIQXzuAae2066dO873QII/53uAKRDCoVyAtjsw
bJyvlBJrmQIuUJgi8n7KNagaSt8+Hs5yKzkqspHAHNu6Cr8TbtS2NFg0zhDbJc18INN87Bq2cRqt
rA9MwLHBFmqaQE2dj0JFw4XJGBgIIhUZ59gCN7UM9Z/WBME1OKlz789HZPLCOZqqAa4Rj6IUmh2F
XUCdPan7gz2Yt+DS7DbOhuX1DCgCDiBU6B2MStxCTVZ0tAfpD/iXvsnsLsuh1GPavsyeZvo3Foj3
48HZTBXeIMxeD1Jax6zBYqLpb870Vo9bTraSIsRgTiwIAV2lNpNSUFjg70cK/oBwhioyzroWZH0y
ZOWcYLsBbiUqP7cqOF5pKH1FOTsLKl93pbov+uqCyxHlHbiEsugoU0CImgcoDH7sHpvD5e56kk3K
rKKL8CSAzCYan2wtjNAHvMt2PJaDLB+0moxXMJFsZgSWp+H5eIVYQNW6vtXSX7M8oalEBU7op1lA
o7RPkMwFEfF2xLXqqiery2OFk+HSajKguQJFyTIuLhljEMwtIGs5BSUkDbTK3GANW3k+Y5ycwtPU
NfTHituvkSwSgz8GAo7veGiwTtpuBnJgB0CDSd5syFvJfpzbU8/HZ87zaNVxP4Jl0dOPKhcsnc1j
YwN3BuVaNEQB9k3Ky8oC79xWEuQ9e34e9pwbFzZnmyV25pgwDvrrcLAvoL/HkF//IUPEDqJUAQRY
eEWLt5M6+X4Ethm94FDibHH3ei3qTBaatLe+1bqHnyyBsKH13G6l0cIScA9vINpl3zbmQXlvyFSC
2b5NzJf/wCwf7EeTIexoCjpzEG9jMjjEWIGMfOYlAW+yHwMQnVvA5G4j3lYu4zNvEzYzbaoq6mwM
NT8ke8iPxQHQJoc6HF+3iSjX7jGgL3iKUrFU9GKfe1qqK52qNiUWO1MTP4OmVO86dqvuurrPL2MG
DaCNo4r7rjCjGpi1EA0q4EBZ7KU6AVWRUkA6tQk56x5FHpF8hgzDju22nXlt58Ia9i7eDRr+EU+o
QZ1BjwYVm9SOX1ls3yVp4ylUg1qjDc1eSG2yKvsRI/T2Vaky/EySHyeoA3486JVzEt2ZBh5LaBJa
ohbKEkwwxpgCESVBvb1qiOxXBVhnoN/Tbczvmil0QAG7o4PGXBahblpvTK0GnTY00pc2tFSKJ1Mh
T0D8bGW4V85gkK78NiScwS3iXzuKYMgAu4vVxl5r95cMSrytMXiqRTeik5V3p8O7fBB8y/h3GREr
bGgnFqNP7avjuNCKbG6zi3kv30YPqPBDZCX7gSfTUb//eOnWDh4NoaTx3kgFKibhOKzynlZlmiBW
QZZdckFSlN2SkGcuAfp6nazj9vW2sik1gKJAz4MHgL6g/mRzhg45VRpcJrEbNQPndmZDA9yYnqp2
1Dci2ZVgmQ8ONK68Uwx+eH4C0DKRuHIZAlgqg3ERkpVpOyR/wyvx4ETnEpDh6iLgazSlbqgCbSWD
Go9aXxw1prltsYF6XPN9mOB8laaN7jfhMKOJYufgmxjcqmtclaGnZ4AUrJnffewSG2ZEWNCMIlOe
NBhMn0HcXnYbefRqSJx/bIXvH/GcPBmMxW+JkxhnTCpwoiawMjbPWftJavVrJ+mA3bmPk8/DZl5n
zedMDecTUg8W3EGYO8g2RnHZG4MrERANNpI7QouQ5eUOl8OGM6x5HKp06IbCgwZdgoIpo2hzrWkQ
NUa2DY4eaCdqjv/x5K0t0YkJMfsPBSlzMGWYcCQo0GZXeG24YOkJP7ayMRAxCzdA9Ky3OgQHxAZM
XKl2vSFtRfbLcrijnY6EX6cnbhDjCZo3DCOBctdO79nXWaY36DDcVa0Z2hnOXbNrv1tDdeiqcsP4
mk+c2haOvrk3m96BQAmYBY8ZHF3SGq9BTE81tjGTq6e7AzKy94Qm2iqFe7qpaVN3IMMGR4uRe0qo
e8VeuZC8AZni7+b39rG+iUPn8e+s32+jwhVmNgaV0gKBVjQ6kCjegyhm43Bdi+SRzAMVFTpF3++v
8+XrB2MsLMgyuvJd52vP+W0LnS63IWCHdO0f2eUYoEXXhOKJ4m1yway455ltwXV68AjNI+W2oWRD
x5dy2kJ+ri3bmQnBQ1SwbDWshAkOxxx9CDlzZQjHix7GNxtgtzvAMh/+vD/DOTPKx32yJZSeSIpZ
8JgOokRER8WmvTdbCLTJG3f/6gTiMERSBERiizySmkQQBbQR4kBv0B/MS+BfNw759Qk8McG34MlY
IFELvIIBE50P2pfb5IJ859Aiuh/CyS++K6/Dxd95SiEW/T0sYa9lBkiwW5IhS2E8QxDvpYub11FS
r6a5vJhMAFFQACIQd9Da67Gku9J8GtQGot9S8MfbD98D/D0m3tXLHFoqWU0xlRi74nx3EJ/m7MvH
BvhFIlyhZwYER5G6uWLmxA1AAAuEyG7GgPUukkMpt77WQei2e7P1LazYmtdAiotjVMEltqApjrIu
z7oeqnQDAS0ghKCjP+9CxZPGQuVOA+kyz9cKN2hF2sxmFTiKywiyEwNKB6inxd9mg5INB10MBpaQ
7jbwXNPREP7eM3binz20AFHa6qAx3RdQSFQr6HxH9uPH67TMm4FAAdlNvFbAHAAWPeEYsRyknk27
BI4l0x9SQ/LU+o3JauWZ0MEeBy0YpgHFCjzyieZv2OaffeYksI2SC7K4YJOSTTEaUSqLQq8UEuWD
HupHPUDd128mf/huu41Lj3FYfv7Y4iKwA64MuDUQVWscvygalGPogsVpbbgkfUmMr5Z0VZPXKba4
MKJb2xvB6mIPwIZtgA0MITE6gsREta43YAgqM3DLQYUuTOJBB+lY61Mzeupj60gZpCenpEJvkAGM
8McjVZbGIY+L6gXqCsgsL6pN8wwVv6KabFAED7cKRLvGmUBNt98XeXyUmIrhopfRtAIr63YUJDUg
/vO16L6zyp1VQXe8bfykY0ERXyjRlmsvHrDAjzrgieRdYZwtXXA6abKNuC1G262JRo5yVUGzRYJw
cq03UWiPMdspptVvnHmLkEqFqglo6HjRABwZ4uJnWjrHupEhfdiVP1Q5OkKO7jjGEKwdc6f2Pp7/
RRTMjeGlbNoGkh+LYlXVaBVDmcRym16hod7KEWRBM21fQAp1YwuvTCYnWcFcahqSCQtIrl3EGagw
IHhak5EcUSWdgkTPc+I6Fes7rzfRPIWeUt3eghap4v5Fx5wOaR5IJ6hoPhYtsxTizBWIFEFVnM7O
k5NVTnlA4ba+d8DLBeZkR5qh6FAUrIKEZQGIUztCXsZLTCmrPGM2SnDVQ+dG3ghpV3wfDHwILnHD
IfgTK4V6PhUS6GlBNa4mCO5Ijgz1NB21OtJdKrEwJTJgD6O0K4dyI+pcmgYbKUqhpgEPxYEqPB1R
32uJOgIaoBTkZjAJhEqM+pKqRsjk9HNd1hdT3dwAQ/Dwsb8to10kSdCWAd4XSKFpCybN3jRUAoU/
w6V1ioRw/1UxtXtjGK/zqPHtXvaa1LnoW9TJrB/Ubh8ZysPog6ghADre9tgVirWRul/uN86WCgIO
7AGkq0SMJATxctlGny14Yb4ydKVoOhgQ49xDLX/jsFvclFyuiL9g0ECHHlNxZ88j8kR0aKD5mX2u
pOeEPn88ucvP54yhuO41tM/ysuN5pKhpJGNaVAB0HmkKtlKt9f1BUdK/cUSdG+Ib7uTKn4F5iJQJ
7xPEhMR3+um6H4cntTTSQBvljfNweUTBGORtsEiA7GKdzo0N2ZQzCk1Ot1CM/GJWzOi2Az/MzqL6
Vn/7MpMHeUcw5uNCQiUHyVhhBnvSOFMygC0nPQyfFHSLguzhKfK/G2imNHgmf6v7b3koQg4D6WWw
UpmcHEq4YRqDVVCWrVRXMnWv7iri6iMpXaTXDrqE/n09GrcYC9RFvkBF6hcyCjyKUpeM2EDtc4HL
QnOZAxpnXWJ7o1AeI2xLL6kS2dWMFsQlKIbWOjoK0E13A0zWcUjRXVqVR0ocX6ktc0cy6ytLJI/k
8bOVZX7M5nHjlFpuzfNvyuOkEz/rTCdNjBnftFUf01yHLqqBrAZE1Toz2TiL103hlYHiNsIuERAA
xWDIvKQwFavSGIzpvDMiKJVwoerJqDcgIvx7nwWU7ysAMmikGqFWIkZchVnQpOwRcVWJc21U7LYC
HAJI/urSoOYrgUpj0TZbaLfVEQIapYDpC+9V0dVYYpuAL2OE1lQNrt7VgU4bn8Sgga5m9UDqDHzU
5D7N9KDSodycFzTQEQowSj0m4ynEHPNG0ruNWHe5vS0DjMKIqzWcXNhz52s8JVEzcvVtyAalgEnI
UlgWURUqatRuzPryJY1p5+KbUHYCTAwZgnNTdq/FE1SZNdfHvQczR80f9xkYM+IfMgk6T3ar103W
1tXxnRjly3Liw3UywYlyGI2+Ks/qMd7z9EfiyY6bXiseeCslf/P5vgx4zgcqzKkx52UyqrDZ+ZYr
f0IOJA4ysMvpYcuFoLbsrXkW7y+AABp4cxaZOcsYofrBPUtu1Xs9prVXU4jc28WoeVNlTuHH19yy
xZOv44k94VgYpriGCgfstQG5BWJ9nMOy8qJxryVBHkoB6BeDNHbHMnAy3wBJz+wpc0DvtsswKxcG
/yroP8CG4uAowaWUxFaqLoFMA6eN6Dj1CGdssF320t/Wt/mdtKnwuLzkzy0K/mSyQu2GHBblCt3a
uDDq5s9jtHMTgvvkaRtLXQETihTa1yj0HiokRgLOLQWUnjF53dsc1CE5buKN1z3p93QKK5uoVd80
NSxzUisS7ZrujttNPOWovWlaWGnHzptc+rR1D2/NqhBkqLoxMTXCiawX0FJH6QQJE/9jt10zAUJA
0P/LPIoRq4RRWw2pxA+CPmHEpWTMXKLITfCxlWU5G5vj1Az/GifnTV5nslbyzQjY/x3E0o6mPx4H
X/b/E40U7gniRcbpBhFOohsO0JdzYwSJ1naeMW1xj36twYDa6VU1E9eILs3Z2Gi/XTtJT40JI5Nr
ZujZBGMle8mm2yx55UpfH0/fwgGRgkeGCQkfzpS8SEdYfW5AWhT1wQGv4usuzaLvkTFqBwMM2Md4
tiJ7w+BiUO8GcXLqkDFFRVeYwRjPSm2iMGhbbG8D5p62uSf/8XNPsCJMnUIKp2grWNF3zYHDvrQd
55TZvOz4tz3zB8GOcBwWsjElNTg8OaYucTU0DGYe8qhHNfwpiLgF4lvsKcGecBj2+pBBVBv2FLu7
kKBkWsebHCSLYI3bUPGiQOKA4ziFMSFmjxkjsBF/6oPynhSe4nNItPTJqLzpR3kp++o+8pQfzWbw
sOocnDMDEEgdWgjCqYTq7uSUYGRybU2anxKHFBex3lepp1V5TLyPXX91Li0F7YgIxrgM2vlejvto
YlOiw/Vp4kJQlwCf97GFZcswphLCfCDmwEMblMmCs5vgGaApVKtwZ7kpc+uXGaIk7CL/ptPQhDgz
8OUXVQY0oPYlevnY9trGRnIT7ZaAGCDjIbzsKM3GQTaRI556XU0ORtfEnmRbTRtmBbKjLvhGk/LP
ZxRPfSTGdSB6IHMkLF8fgZwnU7GnB72JfdXI9Z0DXa7DxyNbcRIktxB+ACzL43phZK1MpTlLwNch
V9IRMKV7M5kPs0OfPjaz4h460lScxhjkjws48zyriTQm0HIDTuOFDcUNYExb7PwrWw02cGoDBwKU
gejvEOHA+pV4ndDWrHovVtLC1QYGGssKmMsEJOWANzR2yW4UWgE0+/EI1yYSz3/O/IN/FyQ1aNBJ
RinOB7es0WIxd81jO3eQfjWydCsTtEyDQUkGLx5OhIy3+EJ+M4lzEgOkzdCYiz7u2dcD3l3dfMa1
Bq4a5w18kn50PW6l21eGiPYHBUUU4LeXNXTmgIOxAXOgm7AykOs6GC3D09gWFn0RFmB0KnoPAX9H
MLIIdUqqTJpaw4ytoEsWtD9E+paqGrSCE3/eUjlcnctTa8LlhmwFQ2IC1ljYXKpetu/viqOyl4L+
WYG8gnJF74qbX1fd//s+/nf8Wt7+vNTaf/0P/vy9rKYmiUkn/PFfV8n3pmzLt+5/+K/9+6+d/9K/
bqpX+tA1r6/d1Usl/s2zX8Tn/7Lvv3QvZ38IaJd0013/2kz3r22fd+9G8E353/xPf/hfr++f8jhV
r//863vZ045/WpyU9K9fPzr8+OdfyA6c7Bv++b9+eP1S4Pfw3+RbgtP354f9+zdeX9qO//I/eDcK
0ku8rIkyFlxjeOU/UZR/8KwaDn34O7IsGk5oWjYd+edfqMX/A+zHBnD+qBCgXY3rHrdl//4z1cbP
HKCNQJCM3D9q0n/9/7GfrdLvVfsv2he3ZUK7Ft/nHddzEqIguOMIQQwS+VfHWohhVNlYMDVOAPYZ
aTwWLo2URrpSKqmnwWhDy/5qjIYoDcvMsLIriBAWyaWj5L3jDdkArKsDqGh2aBKEkeHYN2l2EacF
kS5yp0dx1LVYm5O2e6AtKXIlsIpYyuUHh5gaUex9WSRlZPoqIAO5doR2owRLlWmgO+SoMyLNL8qQ
l2PYSaQi+2GyujRQALi19oo1V9+IFdd4ZqpOVLgK0W3mtUUZz4ERlZLtDeZQ5VcOsQokR7UoMUPI
SNH5O6Ej/cGizgCgtiA0vUsUSX2IZLWO3AjU6PRBQUGrDpy61EY3s4wWhUZwi+LNVRRmEzSyWVxC
9a7ML/qSOJqfj3mdHKxUsiETZKbQ7ENxua61nWkUEfOTZJKYbzudjYdAXVHtUILV/UeGPEi917VE
6cIKQBN2USlyLLvoZVMVlxpahUm3J/XZHFTrS+3YtE8hajmBgDepreYHaYneBXmtdfqnJh/AtDXF
NMX/EzlTA7XRaxYmfdmN+b6Kk14eAPk0nalqX6mkT6AFKEkUxeCziDBdkD12YucILyI7M9Wy50iG
SjwUtuRGe+wnyJd5Mho0i30E7S/zGr/Us6e2nQFnL6zJHgBxV2olHHFdkLepZXYdzI4UET+101QP
SynpiqOsjSPafpDYjqfvNbW6GcovM/iLXsaaDdIDODZk/buWOtoP1lkHyrpvkpwCTFdFMZmRowLt
sWV1bkciapdZYCbaZNzwbdfu7arLmF+jmqIgadbIlV9GcuLMfs2U2LmTnIHablIVqvPEagDCdm3f
9OmxiDrHnSHbV+8ZAksoaUH4w3QaX58kM97XqMZCsZCSOH+cpTrW/KofY0jTWBJ1jtWQFYmvJzUt
d6lWWdFrN5hj/0lVSK15tWSkwzWZ8aj9CgJlGUnkmTktOCXbSlPkRwxJmg89Uwd0dqVNKiWXeZvR
5mUqZjuTvCohlfIKmPDU7ox+bPUHu86d7o7IxaDey2o8KYGk5W2TemQoBxOaKFWXNrI7oO2yDx2H
Sgl1K0ejReM2VsJBYqzO2tdZyW0bLCbYgCzxUPJMx8+TbDb2cVYUpMqg0zyn06M1zY5+iNDnNjxT
tI01gY5GtNrwzTahSu4NjEXT9TRrLX1AhJnIl7Y228lF08d2CR+zsvpApXKwg642mwzVaZrtyyYe
wTxH5VQCXUTcxUdgFBTrHsRgbVa5lozy9t2IFFIfyA1ptL08A/J7Yc5yQdwpK3vJbTULn+emsalm
X9H0acj7MZ70yI8qpSp8OdYlyMIUpUmgHEPIkGRHI1LxFi9Vs2lrjyHqHY9jNhLraORmTC9KRk3p
sjalSD+akm63F+gNGq0vAHF0WRCDTle5H5ISsimKUhdpqEnZ0ATViBfsfrZGe7iwpS6Z/aRWsipE
SliZj8aIg/cVB9sAHPRsFr29w402g8BMIjoIyuVOsR/ndGitoHWc3nJTubPsvTY69ezRqpCG1yhr
GVTIpnaMLgs8IEjiTUNuRkFmWfLoNxS9aaBGI5OWQaYRxFXhQK2RQwKkOc3uVQZkMWqIkW0CvdDX
IDIDkIDFzyPnYXOLrGghxVvZZXElkwb9MnGRy3MI1RMN+qq5wSy/TxW5unIsMsueodiS6UWFQtBS
QSXkpCrcaY7bmX0UeU3LCFK3RcXAq9IBQ+9Oc5eoB7VtO/VrQXM6BOA7HLpwRoakvcjNbDYzEKuZ
Y3IDR4jHSzTatgNKgVn5bCil0R1RqaPkyWnH/lWN82n2UJKoas9qlCi+lKa8TDsXT9WsvwErZk+e
BovZxb7CtNWPDlpOC8WbweUVvfVF3HWhPdRxDb11IIQ3EjGiEhkeGxDIRm+3ivZT4ItEcFFZ2BC0
Qo7ZnY70dgiGo3kk3ih56KA33bn2pu/SDmKhfgx6i43Xjkih8dM2SscGOHptlE6E5CQdUxD1gukN
KcIhyL+0EE+JD+1BedouzonZXW5LQeUR9QIVE7tsKIDyE24owEq4Ld0DcjGn7xT7ckiD7GG62Eqg
8BfhWXAiGBRCWUIzqaARDKaHDpRaXE2a7NVtKTn+JlzY0VWwxiLk4rH6+VvfaG029e0vOz95SIZw
Dsar/yBFLrw5fk7iiS313JZayAkFDgApz0sbFRewhUONL+i+GcF7b9xFjK7LTeYK4bW6MCpkGqya
Vkmjwqjm1JcSxOKxC/YnYe+v0PI0lHyv0n00icJidWUkpZAs+Okd9tH04rvsqtrPnub1N9N+CxQm
ZDB+DQluDzgOcjRiNiFqh6IdE8RU5niTVbs6s3C/fjPHTxvDWl0v3h2BtBNEbMRuj9SmqL0Qg3D2
huMQGCH1U3+84KzJvV/cQlb8ytioTaprywUeBUTj4MWBLq+QKZkyk1hJh1MaL9IwBmX+1+pyvHTC
9qmoXeva4vl/b4QoJgvsh/YRVJg+iOV2m1hs7ovikp58D42Xzk+S50wlWmk2+B72VQfzkNr2TFd/
5kR229SbYqoeK4pmGuSGEC3wQrAo8prPsaLAU4nbhUqogrsKArMJekblMN3L+9rayG+sHGfn9nj6
5WR08mhVicrtSXt7p1zWqArGV/O9+QDVqYAT1yhb+Qax5LoYorCwNHIqgzQwmR7AEXgor62w3OmH
6o0zyCCQ2W2zB4j4hnebeOOhIIEOfxA+CDeEk6qkynQJBcCwOZBnigDG58a5aetePSh3eHoF+b4D
D4p6MXzeKoeuDhr1ZZ41hksvqBI0WgOYa+GtwULoqPHuxc6VqM9JpLkKuH0NYikiuZt2l95rorb9
265w0rbI8edJBrvkcgY3t7K3fd2nL5z5OAm3KmYiIvfnNAMpAiQBdIEXLA0NG6IG8BLQf0OAoiPQ
A+Y9qNNB/bbFoytmeERThrAt8wxJ29GCqfzSuQQC18t7d8bezN30Hm933u18hQZ+f+Mk5JfE+WmA
+fw9QkO4JfO8SaFADrNtMASK3++Uz2xf++UBNGx3+dUWKnzlQkESBHBflNM4+FN03JlNZeUgQkeV
ZgpaaBD8YltydmUIiLrzZSvcWAmm4J9gEAGnB3KRi9xx3Zdg0soMrGHxkBRZADqEwEFcN6O23LPQ
UsHQre3wGg3HrTN/eZ3BtPkuAPnzCDw/jBx0dVktw+sQ1A6hNOYhBaKX9geiDVvruLzRzk0JF3VW
EzNxMpiCvN+uui2CdpeGGQjDBn84DJfpcdhv7o4V30H2E81KUHtHQUXn3+nkrJ2TKM2HnMUIHdH0
cs3vUE7KGh946Ch92aycr4wR9iDqjOcK8m8ipKgaWqR/po6PkUFTMPeLVxNCRdLODjPf8ffjxpUt
1nL4ngTTAS9KobKhA0R6PsAspwVSHT3PaJg7K5Z2EelfLa04xKx+xnNn9LqCHGihM49IPZKHeo13
YXW0lPKlyNiPwm6h2F73V8VENxCdaxfd2XcTFnzIuilHugUb6QrkWlyLFgR4ceB4Kti/vzp3IBS8
21K3WFsAVIwhY4nmVSy8sOBNk7UOi9vYxby5xSR7xNJdddzspxJqJO/zjm4xUL2opgX+EuF2KxqJ
TqSN+aEU7RQCnqvQpN9IFKZ+9jTeA9i8r6XHdggLc6ey0NnkMlsb6OkXEKIIra8YMQt8AZylQe48
tk4K7YItkA9fovOzl0O2AYsEEB5dCZYQOJhqj2Iy1d/k6UtqPxfGRh/wypVy9vm2cKWQrNANVutv
LLR342V9XxzLK8lDCrMHm16DaM86xDdbJ/xy7XgKHE9KrCJCAzGETybmgPtFfbPIiyEnrt0NyLXd
qPZXGr3J1ZYi5Eocws29iyXiRtFVfgSfnEEjgISN5AA4g+wXbaLjOEqXllL7Wo20EZUetDzQC6ha
pAeT7xUuVwcaj9HRPEUpw43LdHne48soio3RI1ZY1H4nljlEjdS3UX1jyNTWpfwQtbOXJaC3l5Ig
Y7UrlxR0JqZPVdWPmH0oU+K3U7KTgNFP+s8bX4hvFNHDFDyBVdUBHTDK3uezM1UORUVYeaPP+l18
j5jiJ7kh+dw+/y97V7IdN65kf6XP29PNedhyzFFSKjVvcNKWRYLgTIIDvr4vXa5XKUpH2e7evp2r
ZAskCAQCEXcon5QNcRtP/i69ohj+5wNDns5wACjAyDDTez8wTwiKp4byhno/iOHIXqzU1+TnEqUx
yancIt026X4ar2z+1KOIbeQ/y2o9aXs12RogO339NB93M1gAZw+z2M25aue8SdQ3mj0SZnm10bhj
f2mzfbKZMYgDaC0wcgCoL2IjpL7G0s6VN2jH+vFW/8k2czCeTVz4axo095d85D97KXST0EFGv1r+
cDZZaZrrMW3ekvS2MfZ6hV71BeG/z+IH0H7oRs0gIVySFx9xanmejAN9G7xirT44rU9mV2EfZOTO
nS+rAkK6dmDYcBlSL5XfPtlKGHs+6sGW+LiVKlG17SQSjG1Hme6NuUcMeNm3XvfdCtguacPxAa2W
PzedQ9iy3o28OFjh+AqHkDF5m82GZs/JRvXoBtysyAxHSC1dX5a6+exdDUtxoDwzkwuX6Iack1SK
GweWOJlbyJLPaOYJR17n6Fl8vRM+1t5gL2lDbABcRkDxl+CDsajkFvn3K6+6lQJCTA+5TNRd5Y2J
LG5Un1v7khDLJzfVd0Mu7zW91GVJkjmv6ovhksiBuWSzIuuSuRDuh+1XfVdcZSvqF566vzyzHzYJ
FPBQsLZnuggYtsuai8MLNiip810FksjQV6jpuhO5aCf34chDAqxCjw4FQKicA1jxPthpVFdFrrPT
+MOM5KDeqCWqxNWqCsyjEZiuGmZB88KurdSNH7/+nh+Pv8XQi+swupYKsk52IhUkuWbx2uQaKkaJ
DyuVQPFm2ihm9dIR/7Gosxh1kRfbupQrkHM9zf5Y6j26d+inebMZF4jFl/2HlvxJADnez+9iR3bM
0pLaYqc2sBu36l1RuvmtuIOtubyvvQQFgBLNvdIVp3TyyffLRfIP22bxAIvY3lBaQ3iLnTK5eRCi
vpHxEL26KmpzbdUpzG8Hl5Lu6etv++FAWQw6R43zzKZtZ6UIdlLVA5/u0C25cCp+vN0sBliE904z
R3iGZ6c+JJG401B0Lb1Z4Geb+OjHBrKfADJWehCGSF4u3eU+VkMx+HxUgiSJHfOhvTJ0AAbUxbyE
en/cFa/QzANqczP9akJkfnFsp023MiK+Nn6qzLPBT33VCzjQXqoPfAxQ759kqWMDak9nmjw9pet4
BS2z6tAiY711wnyfbVl9wNKyYS7iBOBHzUWmyyWYj0Hq3VQsCVm2wuNSlPPyhrSJvSUPGS7Syq2y
aa5s3esarzySq0uX90uDLgJHUvJYq1N2SpkUoB+zp+rPNmsvhacPJ9tibheBIrM7tbOc9DRbM8Rb
+X76We8dr/aZ6nJAgMMSWuI6Dy/mn5/tnbPVZS0iRo9F9ysiWxa0zHM1aIGG+Hp3frp7zodYxIQp
mRx5zNgJfiVO7Cc8iqVg9r9S/e6uPDAdOZK1H3ThT769mi7KV1z6fovoQJW6N9WOnZS2cg1QyCt4
larkUqS/uDkWMQIoiIyzMT0BzGodIf3nt4eZMAjEM6zb83t1PUBwv7qyV9nBuVFvL8zxpeWzSNw7
rZEYTKFOc2tyekhhCVG4Y4Hu64YdaDTL4DfVdyRl7Nheyn3n9f/u5rRYuYu7OSDJQBdRdjKuZxUe
HuNEh1DeOl0N9v+CInnhay5v6mBkpoOcsFMVyytDKcAoajatfQmbfGmURZ4id62RC6yZLoHDpHU1
9nmQXBIbmRfEF/NmL+LKWILXXOCT2SzxdC11zRgYD2WADSPKhM6l9Xlhny/5fnkumWqBTWgQ4cuw
mZlaxft6DV6as0UkkdPOFJkCiYryVRnCnj6O2aWlNgfBr6ZsfoTzg16yc6rhoK8DvEg4u3iBXXWE
Pi9qNJdzmU9fCN1HG0hqcBKXNc2at/k0VOlJVOleziFlWu6KTr3/etY+y4jn+wVKDwBJwpTn/StJ
QyViEdOTPI2eTZmrlXSj0vTZ1KRdn5I9wFzB1yN+uhIAepzFZsDSWzoN4RIQjxSHqFoDHTvYnqUd
vx5g6Z78KwvVZpQEeAP4j2VREjBfSEkhTwAfh7MVvBapCKxmrRkUrPoI9Oa5DyYFsyQihfdb0+06
KdDYo1W9zhLily83n77y2QMtomMF0IHIrPSEipQ3aK2bVNHXr/xpnn/+yosgaE1o63LGThDviQj1
irBbZa7w5F0CNNFFyd1PQ8c/77MMgnbT2wzug6e87VydQwvV7DxrsP06wbX4kqjbx0bUHOCBZprV
OiAwubx0tyWrZWDScLZoSDxPs6kw8auA8mh8MMEbutR3//RrnY23CIzUqLMJwNBTOZo+pGjdHqne
15/r0519NsIi2ZKTWAImk54yXd5oxRUH0NVgl1D9n78GEMZ4xlkuc7EkJpgJs5Qkp6a+y6wXSr//
X97h379+WS0whdTmg5OcILvrkSJ3S1N1IZnk/v9GWYQneBGnMlAmpzYtwkq9lWQjGJvT12N8niDO
RLu/ZspYfnA4+BgCr5KsxVP9UEOxescAnrHQH+uD0XRbuIW4qpsE+oXa2WdZ06yN4YBrjrrgsujR
acSEtihFB8owg9a0Qq1LcjcH78+F+akafv2eH1fdXH9X0Q5CIwNIueVcVnpjTiZ/oZaM4/e+HkH6
ti814j6+0lxXn1H1yNwNFJTenyexUByRq/1LG/BZgNqfgpl3R730oQ8AOPCrKA5/+/T8h/3wLxBZ
z77xJ+wHwKTPuQ+//v5f3Af07L+hguhAuwkWlLAywZf4zX2YfwJqPFRK4a+GMxLr/W/ug/wNdTF0
/WcvD5yfsyDzP+QH/BAuIqifoTA5K3Qpf8R9+HVb/iebmt0hUIbX0Z500COG0s3ixgJjkhkmXJAb
5oJldzID55qDfoQWf8m6QLvTrsG9krYd3ZpXiuIqRw1yYytHc5N9uR0OqjFzIHPA5O0rWexZeWO2
t5K1brrJ4wD45GUoBj0Q0JGqV+Ub8k20Qwcvlx77vg4LDS1D47Vh90q7ZskBfrCjCqFQ3/yZZ8F4
pOLQ2JnX4BGEfIRK/4zYmdnfdezn09o48mDs4fLpWomfeM53oAhvE9UD5+GQquhkGU1YulWFIiNF
XRHiwZ15a0s3eaMEZrKfWsiENle6fSOxMXRa07MgdJFNCRgbP2Uj9SVVBJ3sds5djN6mlQA/Pdxl
BLDtctcqW8B2DQm1NfKT0gfwIUiBxsxWyVG3JKuMh0y76hnA1vmaJg86sAakXnEprKoU0J9tAu3C
iXuZvDIhmV8EOXHdKu19rilelR9NcZUp+0bpImNTG8oPBeFIkvcG7f3WHv1Kk309S70WwDRgwJUm
28ODkzw18aFia01e60kQd2v83gLy+tPW5huqvc41ZCui1G13uOFv4tQtDs5D/wB18/42h1bqlIR6
pL9xr1LCPCyVK+W2QwYzPjgP5XVx30fd7YT7+muuA2BTH1W/j+pjp66pFTm6qxQ/HKXy2utuH49h
+8rX7a4NxVW3Iit0rWS/g+ks9UcJmD51U1qQzuljLzWPthoIw5/IXVXjiXoYYTFPiz3H9LTSi8Ur
oeglVN6oblHcdKUSThXopaSREa9UbWXc8C10PekxMT07vZOxThgNm+p+arcaKq5XOuBPBx3YyBG9
3BB/cCSg7fmBb1OvDjpfVu7zx7MQcPPXBnqHBJ3j+Md9hUIsquizCuhiX6V1KUDKIM4NfL7tTRt1
j/Ka+2o4rf/dg/lP6P0XYCtn8/4x9NL4Z/Mu9M5//3foNb6BHjZjpgBKByp8vuL8FXrlb1BVAs8H
iSyORwAJ5g7E79irat8MQJ/A7J75rIYFatnftDOw1cBVxlUJxG/caGzH/qPIq82H8D8rBHgc3CmB
mIEwPTRuoNw+//zsHgsBs4nGdRmQOFN7uDWJEgVTWTDIjNVSbYYtJ7K10go75g80N5rsmJk1+E5u
A5BjbwewENJ6UEIteYhfVCJSLOxJLmQowSq5PIIymjeWAKRaZqmzxvWzQQfAtkarCQ2nUeHqbeZp
tQPjQE3DSVSTteN6wXRj4xSVllzXhtHLPwsQbuoilKskLepImSh1Il0RchN2KRnJCzXGoXka4ZcE
SeJuJDxRPBAV+qaHJrhoUROHAxtH67OqmqyOkp637Fg3pk5Cy+RTJ/tm11TNsLaVRD3mGu9ldAds
ux3XWmPBO9YbqTUgyuW5oSTcTfIqS0uXTQPL6ErEZqudGqO2KoG3coiyclhrytfMUovmYEBGkPpm
NfWGbzQd/zFonJkReBmOtmszWcoDQcByd1tQtk9zAlr4+thUG0MkY7/OGtodxnICn0ovIYYIZX3o
nXtTDuiYJyu07IBy6S2yMXhavOmF7VxnrZOgM6DhCAK9hMMVsmGj/gTXOQqK+2CJZydl8rEhbEo9
JwZuCJYLXbeNDTtRYEQDmXO3kXJE9l6yWhrG6Bu9gjGk5F5ZyfWbxuO23JWtysRpYA6pUPsgdg7l
X9JBOHIzjSC5hLEpT/q9Xk8sDdNehr3CAFtD/ApLlsofWqwWUpAN9UA8J+mE8qBOedML1xjIyL7L
TmMoWWgT1aomD79p7Kpt0pYOSTxlsDPburNxyx12VuvENPWLjhvUPAA1UDp1iDnVePmmKhwinuvE
cnieBlaMA4r6VVzKSjSgVlCtSxOWeM4+McyWb3W57kYrIE0x2ko0yszJ1MgBnU1Vn2msOUxc5Zla
QgKwaye7fEwrTEt6zMYcpK+d2qZJLl3h8tVpOg5ZCCS82spkSneOrBRNe9LTMm5rNy6yxkFnWu/N
hj5NI+MyQn8+ZHDqbmY1gJXR1WpPQzAdeW0FtdbDEMpzhGEOHXIEWZXIdTqJWs5golNZ4jXlKVoh
sFzJK9CKFE8T4Cy6Jm0GsdWhoKa3gQ4NBXZTw2JIGjylg27K3orjzthYzNS6vYwJ7QJHZLy7kzKz
ijuPQv0+DWw7Jk0wjEwgT1KpQbII/e1+sLyBiiHJGdZNlRR9VMXZCO3ZuCQ4A+cu0fDaD/JEbwZm
j91TVZSJBvx8lUrbOsE32WJ4inWZTih5lWuT8aZ9xnQlrWsh/8Av0SaLmkDZVCMaXL1T61fwiIIC
XVdIWno9lWqV79VJqeN9bHQ5mu+TbCkbbDXI4cYm6KM+Fl7RBAVXZDDymSSgpeo5mdSq92pdNyT3
EgJ9izgQnZVSFeItoFRf87TteajwwhzWmpXWOrDYca2YPyhKYXnIwP8DEb6OTcUd0Jmvph2QRcNM
E9VpE8hwzWpeIOU12HvBjVi5bjWpQaZlS3gG0dIyva6J0nMXMv9ZtcrHoXyzdLiqQNOziEsv16z+
CkoD3QgjTAftin1lUT2PPUi0qPUTmpqS/pyMPBNRJiqWe3AiA5mpa0vkt78Osf+c5/+a06D//pur
/eE498DrPBX/tW6zU/Hanp/r87/761iXLOcbgB9AmCKtQniERP7f57pkK9+gdgHcuTIjUmBWiXvx
73Ndwb+C7ICB8gL4VCgxIBv4TSfHjyDxCPKMDUkVExZD1p+c679QPv8c64C9grcB2WSIRapIEj5c
8KEcnlRT0sghNuHWMSy/0CDcT1ueuNhk19ZQ3NFyyF05zW6Q3r/YEyi4yVB4ZVngogKn2xBcboZT
y46PihDXsdAHD6f0TpKoFsCXp7mWYnRYIPa17xp1PdmAozd2eoVsAJcBZwSJXCug5td6E24MrVq7
qELZXsFViLdXvMT/dh7ElMQBKOKF15mwflUHRfc0h/ZekcsWwmxmhgBcDhuj7e6NQe/WPYPMEkpZ
DaLkDRu7tWhv8J3uVCv3uWp6kjVF4Mh6WdqszxbBJ7n0+0Tp14w6UF3WUaLBdMKq832iJDm0gvm4
LYdGlfpVBoW+Bji8LrtQmTHn37P4cjOACiQR0DSA91kUBGOrz2sSS3LYcwkMUlvk7mACJJHz+QN5
w0D2Nk28rrNyFFrTJ13L3dqg+0HhASw91uUEvX94cOLeZPzsZsPZZiggojjtZKE5VxUA2T619YNk
QtJaH1JvKqQXk00PeoKKcVkdkLOEGuSLcD3scEer4ggOpVtN9E9Ea25JVsB/imQuHBpS126zV1Uv
gXxqOSyqijyUO8K9jibRzGn2GarD7qRK1zJPwkSG/VpMtLnULru8rsMYkCdPhT0cMt27Ts1xM1T6
yu1L5ufqj5EZgV2RtUkV0x1gvAOpbtye1mWGtunXHxdf8sO0Q5xspsSgmAGxhyUCVgWAcQDjWAsV
LYHQChPRxKmnFdaJcuNpSAZMfZzTA/qLxMV5eMiEtpFEFREcz/4o97fENk6qFAeKmj9rRFeRp+FU
sWt2r/X4g56YJ1UeVpKMnuxw40y9Z9cizMosagtcDdmV3FG/4XmIqt1RGtVHYbQ6TkOCdNV8Bkk9
1IBNdS0IgYWaUB3QftVTbhghGfl1xpQ7JBYY1ExvOGGZWxb2MS7KYBTOM55zb4H5zWn2RGMbGXLi
sqrYZrxf5+Z4BURygQxdi0SZhWbWoKgAgIdc7rWh7YNSwePntUK8ShjES5GCyvYYZgZqh/mozCGD
Au43+JlURpyz61Y0AQjSQUNgOQ6oglbTAOZPiZtN0GkfHdIi6bQimNx23mjB4nSYSr+sFXCVE9Q9
UB4CBdryFTRkDPWY9MpeZiQoQO7vnO6BVYeqEqsKRtygql/1RfXAU+uAmdsKhoVSsU0PlWQej4FO
eq8eICUbs9TtLZj3Tiuwy19E3O4y5142wCSsn7V+GwsSmOnOzLRIJo5bIGfUQB+uEuQDM7M6veJ5
FLdHISVXef/KBF3l+l4Vw9rg9c7pdlmju33xPZZ2xHI8pu8rKMbLwgoGbobWKIdyXW7s8qCkh7jL
XSJHpvTTsVKUCgAxrg03N98yOY5AikW1wPI0xr93krlC4f6oSR2Y8VU0kfq2VbindUWkAlYzNVDG
1+/NTPjcoRBM3XN58qB14BHUVKzS9occq8TIQ46NmeXwRTJ1X8pUzxJAfRnxhlfGWo8rb0h+ykUe
2TUPsrwPGjP3hASRSpkEUP3wKgit4sRb40oQpmYdUBUwKhiEG+UjAb4flrieKWyPynxL9SlIulMr
zfRwy+MymB6S5CuTDfHC7FEx5bVTphEUJVxbLj2pU8MRXsekR1o6HvmQuD2IEYaZbxqzOfKkcFVk
YDy7omkfwkwB+bJrG8AhDlEpZ27F3iB8Uaqaq2FWgdBOwGizWe5SFlIExt7AequhxV+6hGI1aaHI
ctjdoo6mrFMFEhgIcbxbT12L6x6CmrOS8HdTDo04yGTg/3JCARPDLuHw+JjD15pQBUJMTkAe4urR
ynbZ9H26Kqfv0rTt8UhQkgDnLK63pdW4Mh63EVuBOpemgL3UIXihukgz1+hWzIG7B/7YAzLVmC7/
ZaWzkvB3TTxV46yA10OXEse2FkGcxC3xywYtAlMSYhJgwTorhiGGWc5CvRkKyZ2GR8Put8pI9hp0
IVSCcuP0pE2TJyx8dLvZDKSC6sRjJYBlpzi4qQbHXO7H6ilLuiAZ7vW29Qxro5IModiV5ft2gsYV
pDlkui8n0Aa12msV4gsdfYkSG0HynOqmxxW20NdpdxBp5uNa6KJvASv13DV1fDW60gBF0WPZs4ly
5Sh57DpDeV825QPkVzTjSpUc1UvkJwcbISkeat6707jl0yEpVtLYuS1U+JXhTkxBjTIc2Wr1Q+OE
yTgiicDt1z4ADBY0anojazeKsoKywZoYzqo103XtVBCPNrySP1mxs22HJKBpMAcHzS62Tjy4Tuu4
SX3tQI/Gwcvbj1U5QPDQdFMsnllnmEk2CsQT4HW8WFU9Pph4nvTrJoacLL+DUNUKB7Y7gNYCfY1o
6NvQTLlrIXgn0zOLxUvCHgl5lTOcpmydTD8M6UdF7svsuzn8SJLJVymfocOeNZYRzSw3RoSFSbJb
tZtK3ik1FiVCIS6/vtrY4Km/wAhyo5A8UslL1juruo4E8Pm9Wt9044MCw590vCXaWzlCi6ZuUt+C
cF7Lj2kRJRJMUEYg5tgY9WrpS1T3M+J4ghwaiwW0V307O7bNtFUM5BNDvkqKn3p2xSbAcZ/U/LsF
WEhOu6gysfsgBVI0PEpRjO5ZuuqxqGuCTTKCPAtqNg4Vgh4TBdLK3g4owlRl6bWd8KC0j0qM4zZm
F/QxbMDUB5JGKMdLBpyk4gwV9C7zran1bGNdxqfOKD0b+QoESra1tXVqGyUk8Mfs4iGe1nX1U8Xc
ZnCSMc2jwIfizm6Qt0m21gjMZrtHo2jc2qpDpbmRanvWp4ATDOYb+USB66vr2KXX2M2qFyXxRt0j
U8J9OSm9Qq89Jp768ibNgPNOMk8aJs+WA6dBtitv+1hyZWgepcquxPE1mMDY57sS+kCJ4sdYNgo/
9NC9T7Gh1fZtrEt3hOBKBbZBmqESg3fOg5oNm0E0RxRWJKRSzNh19mMsbxJYwjvskbI7aI27iby3
oUiQoRadFrgeV7mrVgDQGEHWV3uUUdxxBJ049JEnohef4wioTB7kBUreVViQa6Y951Pq18Uhy7bT
eChqHk7D7Yhd2psUwjdPKB+sBuQiENQ75fCR6aTu2SizVy5eChCR5LscZ4uRWm5WXAuynzoJJ+Xr
yLddnnqV/bMq0ANB80JSpDqwOyuoihRxL40mswqneEtbycsT6P+zU4LXj7E1tfRG0XJocva+yu5K
pq+AcF3L2UGpadTpUjRC2BJXW6kewiw+JsgmTK0JYE8TdIjmsaw/2WMeOCmuMhLfqeROTiSkCpmr
mpkv8mwbW/EKdi1ROd5ZvREwgZuNc0ex5kee+6lVQiBFw+dA2bOV/LaJ8jYJygpllBLiVt33rhOo
+rXId5lXIRuiBS4gmRzwfj/YIBvosF6rAtbctPWI4/somWKlWLgrGTe5pd5UGnGFoq5URQ4hNDOO
6YbJ+qZloPELxJgmD4f6rcDeUxsC/+E7ZTgp+k5PIS2ggKidP5RIx4DzleNHs0aw00aPjQ9SOvhJ
5yfjbYVvUkBkceAblLrUCqLp+PQNsPNaD0wsdpvZXbXQl4SJSGBOYNSaYJdWG1sv/IporqFX+z65
t5AhDXnhMWhSU8PwzOaqsnWB/N9YQ1jIrVHUEpPl9dh3QnoqsWLUDDttOCbank0HCOsW9MmwXqTx
ehJYJrUWaNKdZLO1bhxbCBeLMT5aIr2iqC2LmnvqyOHu9grnWmQ/9AaKQnfdAO13OzDhyGYQfzBK
IN5uCmxeJFDcogGUw8r4eqjuM8P2p/oGxo9+Yj7AyjskkOeUCo569FWZHEUmhWZ+nKz6hH8Oha1n
xzyOUDGAf5E7WsQtocvUdG4xK1JS/am1XgoneQaoy1fTcs8tPG8O5WXPFlbuCobsjk5PXDc4OmMw
3+3a+hqFVyiCQfuhhflTJ+XXbQ1V6oasNLP/ocjNM3jE0I0wuKfP+a2poyvXpw9pMsbuVOJ0KNru
+0B74lLHuobk1fOQ97uR5T4Kmfu6WMvAStYJCDtD0ImnqrmSc8VN4icBMFPMJl/Wrpm0T9v7Ihfe
YCm4jXpCU9y69hWJ+3Vrr1K9flMZxKUAJrgGXwVVNZAIzaeme7HEEPKp3titsk5AgbVSuGFnOQZh
D3ot/RRmhumHXj1MYJzGzeL+EKd3Ex92To72246pSGIGOSiQQ3RyubVK+WDmEtq3GsTdp9ijdnkj
VzeZPNxrPPEtG73UVN8Y8dC6WQ3/j9wIxQSZNSsP9E1RQv+gjKM0g8eANUDYi1xA2ryHI8wXeNzw
dEtBeQX6QNDRfH+Br20JPLA+0UOzQYuxBsaNwVunRA8Rl7avr5OXhprxOGdNlQLOcGUKHTxoLBWH
VFAAfZGqSyfUiC+UC2bkzvtqAV4KXRsIAEMTxTAXQA6tkGldNRB2I5x7knidpFfARdBlRiQ2bNdA
8bRA2vT16y1kln5P5dmo82X67P3GKjMhaYZR5Y2D42U/BKZnbFlU+/Ua/YOQuJ1X3nTRH4v2/D00
4AogKKJ+tsTJQPiPSKrC5rQSKp4D2RFheMgYrimDyWeb3GgQG6MV8MbqLFttbiFetU7RmTdy5EHo
NXw9FZ99aQUMMBSEZuTksmxgKwzU9iTXw7FELUyLOHrGcb8h6d3X47xHcP312mfjOAtWsEOslDE9
00MlQ92an4rp+esBPpa3sHj+eRFnuZCcSiIQgddDSbsd6l2i3I3ZH0GcPr7DYtWgigRTqQ7vYGkP
I6UR6tdzRhip4vbrd/lsU5y/y2KnIxkYHUCm9XCCuAkTIlDQu4HRLRSeplz2c25gg8gBbjdfj7uA
J358w8W+jwVE8uoYkwh7xje6qiPbV6KZ0zWjgpPgz+ggH4ebv+nZNlRG7BDUJmCe0VJvIHyrGbFP
h0tswM/XOJDHQOmC/LNklIJCX9qtTvXQASW8wN2vvUWe7rfFhQrrAqz7+32AF1PlGX8HwYL375NO
jj1AORBehqa5KosftLttc0ippI0LxkTEyzZIsw1k+FwHmvfmyckNn47owIy4L0LnX3d2DuCHtXEL
Xbpa2qXqQe4vLOKP5VnsE4jEqsCzzeKvizIw+nSZRms8I8ehm/RAiEg7SXkxqslNxAVfmE/35NlY
C6ywwHadWg1jZfVdlR8q6J+o6oU1++leORtj/vnZGipIx0tYd+B9zMrVtBL9+j0p95mJioX2VBeQ
mr6wOxfMwN+fGSBHBHDMI7AH74eU8xwqvDDpCoudcYQaP44QxdfAL4W06bHfoLEMgOUqDWIf1anH
S9SxhTzQ7+EhNA1FeXRZfvVgzt84pTG2S8OxyqIMkiv9CtKA7EaHytSFaDDH5OXZjIIWRBWgG/yR
Ti9DvDPX4g5HFUyh+2u6iSML1Ljm/tJInxavFUwnrBpAZQXO/f2MJjGK/qaNkeJT7xsh27Sgbg0e
suECuEtrBauwNTQrww7g94cKBagreUWCr1/30yjxzzP8mvazhdRLooB+KZ6hxAXcMsVjPCou6qVz
s+fh66E+3RdnQy3OKrQQyoqkPQKS+GEOTwTqqkOs+F8P8umJezbI4rTiaNdDbnR+H8hxScYhN05f
D/B5uDsbYRHuSkWt48zECKhCewLQwXqf73H5XbOdDl07K8h340MWyNvMazfmwVlR2W3Crx9iAXj+
vRvOHmJxZOHy0km4jc2LlBzalQ5PHW01U5FHSNp1Wy2Soh5aaNaF2VUufcNFEGgVaA9XFl5eRx3K
Rz1odq6wwNds17Dffip95mc/L7lyXFqj88/P1mgLYTtbifGyqgBqoA4MBaLVUOFRWfZn1p4f53Vx
TpQ2+PNd+WteZ2kJUOeJD/9DV/HIttlfZL5dWq2Lo2KU9KSKIU0MuOdBG4TvyN1VYT5N/RWBfknB
cbvXdMnlskCtPX5QoIYNqk9Y89ev19NnMwxtMhPNceAekBW/n+GyG/SpcJArQDYaxcOhFG4JWxCS
Hr4e59NUyzIgY4VSD+492mJ+k0TTRrQ6kONt6G28nRnlPyBrhCsrJBj/F/eOebsvg/n5eIsJBjaG
AVk14sV8aB5bUEQAOMUf0CfAeH9K+Ppr+ZwPt4jogwAAeCgn5MoJ3WjsLi/zVTfdfT2Jny2as0H0
xaUiGdLKqiS8k9DhlgjTmMS5cCjMs/LFrC0pZUxoZmIqGIFpdz1565okzDTLNYfnklYrxajdr9/o
s6hy/kaLoM0glw1da4xnSsomyQ5D0UbmcPP1IJ9ef89HWQTuphsNhUk4f4xr9Ba99qB8hzLHIY7g
zr6W/SygR+LJURLVj1+PfOn15g96Fr+GEbBA0WFVmP20stQJTszGiinkwix+mk+cv+AiOA9JAlcE
gmm09z3/Re6f3XBQH9pIsFuDsSpSCGjkqH781O7qG+YX0SU55c9fFRpu8KeB1sBSnkNUSdYk86ta
9jrV7tt2XenHX7P5H4DTv4BTOVtYHxBOR7iGIFk588mY//5fyCZd/QZBaag9zr5A0NP9hyuiGd/g
VG1ClXm2wgFlBJv9N65Js75BDE1DNv03IOrfuCYNvw8koDnRhtAXFAf/iCliz2YcZxHFUhHwwTZU
gMLBbdSENfj7LUDgr0NoJamebhE6eklM2qBgig6M6CgPegT8ZwNuQT+EHbj+vg184VrWUO7zWQxJ
yblJDMkEL59U8wDtmWFPGTRmYDzQP9uMgYMnSwAodVoFtzNgjdGNYw1gKq4Ev0x0LAdyF9vEvIXH
BKrfqLa3AD1KibatMi6OuTrxU2XD5tLL46wcPColxiNQhOzI4sTKXNJq9ugSh5JbaiWpvea5WZND
wbTyf9g7jx3JsTRLv0qj92xQC2BmQ2Ha3FyZqw3h4YLkpdZiMO8+n0VmdWV4ZLdPzXoKVQlEZUTQ
zUheXv7nnO9Mpa+NsXhMx9aQgySShJajYOa6wnahj8bsbawzFJpPTv6QKp6oM72+s4Xt1OmlJEpP
g97K6/xiv9Yq9bOEabaui3rh3lGcu8IOS5IwaWzA6nJS1GxqI+tjmavacmXPddbuR7mpZNeQKya7
w1xYxWlo6sKXxnGSdh01AsYdJVFgCzSlH2xUu75g6l2n+dxfRVoLrKylkE6OY+xJAJma+DXDuljO
bpYuRfqQKpmkv+dTLWGwMLpBdvN4qQGIRUlEM5+QF6HyJiZN4IZEVB70KCtee6dDgA+nFgtJTJXO
ybbi7Kml1DNQ5lylHSJREazKUt3L6cSYZTS1a1Vo7YOzLPFbVVb2So+cesM420A9keWeCyUcgnQ2
o3XbSOVNX4uxOsrZIr3aVdXcQx6leVYvw+nMtVDT6ZvFxb6Zh6G7oaRI0rAIjBGioQpl/07gZdYy
hq1a9CQQJrdDi4q8JF2604VDcYhppW+GSZORQgOC5NpDppAEwWilRSiEZXGt4yVfKwhBh7IQtHgo
s7yRozHetZO93HJ2wQRpIivSrZnJ8102NqYTaKMQ3a4u01NqyIVrWhQZkUgPH1RFy3A3DNag3Dgj
JS+B49Ryc0yapKWeDfvWeRorSwTx3BnpRu4YlbsO9tx0uwgrU1b8bivFrRQ76g5/QCV2em0p8xnr
T6J/8l7NwCWqBlGfcEpZ3GFRraYnmRD/SjS1fWz1MN06YhFPRdv38bvRlrHlNaE0SiuqumYEAjXC
IcBtpR8jfsTbUYw2BXmZNq57dNUjBTrVQ5oO+cqRunbN5T7t9TSUbqmrNR6Nqosst5XM5tMYS9XZ
O1QkXFFIoBiBFE/hfa112k2Wc5t4ySjZ7S3JSkTTEvoftSpm/aPI2yK5NQAAeZljFKWPq7yN/AGX
+2euN9lNIjnNIYoTHqy9nsWf0jLSkjtqesUyoMtPRhHpd9QXJIe50MObdFGQmU257n17MIrVONIE
kkfxvInVPp7cNtenAOrnZyW19mqA3N+hP0WRs21LESqubCQZU65ZTWu3pl7jbhGhK+XhphEdDpsx
bPdlrSYIn/X8NMphtx/y2NjQ/DivKLeQGjfVdfNKGiZMFlxqKzWeROWRqJtvTGWQz5UiarBhZTk9
6JWCtWbqnAfqxov9IhbFn3p046RC8S6z6UWjOWWb2om10VuRrtrUgWtDncpzJdTqVJpmcR2STln3
lR0HWqTLnDnH3A51CBy4HscNfTf1wZgyaU1LNsJlXirVDQ+bnOSnU07XNMO8KMpM2WMGP8jKdHM3
N3axxY5Oe0xUdEWgacZrB1AU39AQf0SSXjwo5uL49KCCscu052HulmNNqnE1DCkJrr6Fg76wuofp
lPrqEJaBBtsps+z8CmdaZWB0Re2VZydE6JKvzbhpKSqyYi/TcVk6RGS8pu6frYzpyKDHd21oPSDj
hJi6enNfiuTHkiBHWgNFSF16Y6jhUR+Z9Sujdh7asQ+adjHxEMxXUUILCN+9vQpH/VNUJhUoswAT
B+tfl0iqL4t2Z2bJSKihesaEa7lqXr1mBcmV0iGj72TKi9STXCwk9V1JTMsrO/1qmox7Oax+jE2N
uJ9g8Kd25qrAnn9bduXA99jYblGYSwDPMPexShoUw9T4KigLiZU89PqL1OjMM1VAlflBgOJNsUo8
dKMYdho/wo8kR+vEGto9xEmlb7JmQictjXtcpvOxzoRxNvkqPVXJ4JKKNn+uu6xXXIO3QNqIwhlb
kmQjxFeEiDBBSeWeVDholLYQa9Vqes9WWnxvzjzutK5WdqpUUOrY1Gl3lKSYhPCs2kHqzM6dNumF
Jy8zVXBinO6HZr7moCUupNIe7hrCjec5BJFaiWibdlbmV2aUQeuUGFsMUuyXWrjv9Gg853yc3Bvz
tPG0vHqzZks/F9QkoaaL6BBGGCkWZSA6oVHXI5W0PXZIpuuI419JbWH7tBU5Hl1yWGPG6i6cpdvJ
yNXDmJjja13Otd/JTXk96kodxI6EXazFoRPny+tQDbAI+w5cXqlGJ2Ks8lqzmoybLNICDKTJitYu
WlVVRdq1kYyNr9EvnuiGmipb2zfZ9Elun6IqimS8lJzYLpcxBYRmKXuhZFhbSW9SDEUTccZSa4+D
5rwsk7HXSGVtOv7Cbp45fxrblGyqMeuE0UmLwh+1soQuDVmnNBpMrypxo9ZJETAFfgW491yP2p0z
abkXtd3gwZksd0MTWxuRD7VXCE1niSmGA9uWMhiTwtrM2O2kTdqFjgjI8kQecrH0ljfj2zS18ikc
SBEVefQodFl18QDSRJZiDi8xgYl6FMzw2h8GrOp7e3CabSR6wHT50nNOjOSH3VsrhyHcKTfwUyYU
GvlaJV13XXXGuFOdKksuNjUABYBn+PsWTd+LVB2vErWXcMxoidulzcnIZ91TUjxoFDod2zCSTxeC
8Z6im8/CjJIPmdCbAqV+h/LccUo16WpGY/TUoYpXA9b3bdgrw7U6tCdrSio3nxbfjNPR79hWuBHV
ZZ4ZAehdShz0oUOH0AB5o7PMwzjLj/kcoXA3pu2X5aLgfplvKi0VgYmXw59le4PCMvkFrV1W25za
WfLMuIWikI2nSVLu2Q83O5HXdb+hXYkdatZdY5TEaSQ7p2opwmDJa7k+jpW9c3Q5dItOectz+w6i
yidf51MapYkbiXStRwPmTOPWJGDkF311TQSLDG7KXs5wAGYbUXJVFK3uGUSPvH5sXuwiu+1CKstn
zXmuFPD9snStthgJWt7q8bgkt3JoPbdNZLqx6nSuWTnXRRifIm2yfAsH1EqrivssIbg9XJyXM6d3
LONbI2Tkt+hp5/Oa2fpRZSDgjne9bSGl9pq1ikOit5LEhjSOFponkvo2yWACT/py1syRA4iC7bR9
XmSz3YTD8tAYeu/OF9K4FGaL5zjjs52rks+mJFrpRj242AvvcT3lXMzyLTaUZlUb9YsdkRa2Ux7h
XMLCL5XiSVbiY4c9w5tLmtGaiB9MKD8iYMixnDxXhoYfNKmuhkipvSXS7iwT70/cAVud5blZw1fX
1xi0JndEUsUKk0zHtFNQNGpEI5FW97nd31gSfsp+ciTPjpyQsqZFWav0qOCS1lS3pSrCj+vpMQux
mnHC6PepEvqtlKdCdupALhLLk+cuxP6VLBhpLcuf1YR3gdnuhRfp9QzC2Gr8SlRoj0WkrKROmnlg
sV20Zoxgs5NVW6GG8q4XKaw80SGzRZiktUnJT5PC2E6YTRVYoXqFI5OvHkPyetId2xtERhixMWDx
MyfYhIWTUT/o1J4Rz61bq+bBqNWGB2lx6xBu8pUMX16XHKyGDJ+K3Sqv42s1nNAQoZ/1dhHTMRXF
yBU6J27W72Y7jwoPy16Fj5imoG09sa12x7nvA1Kz5oskO7Nf08RVun0ucwFnKm1q9Hja2cNEEdbW
It1yJmjYHmO6rWIvttuafbIYR8J5eiHwz/a9TFSri7ezKLmXs3pKDDftHUnedMOERb4th+mhMGwb
jYo/wT4r6uMrW6vTzJ8zXTwPmqz4ZpgMd4MZdTtOvvCbRmrXYzSMFW5iK7xKKlN+TepZPFfOUl03
ld08GZnS36mt3XxmBte4a9RRvA6V8GIYrMb4Ji3t5YeoF+tOrbRmQgFtp00kjWQf2MXepmREz8pk
TA+l3du7oZLzQyuM8KTLJHJIxXI6uqFHOtUH7nK7TPhq4pitjZCn7rXP2ura4KU9XGt6XiSrZFQW
DKu4gnWv5kuPsTAYee+zp3AsTx8SXgjqrjEJf1TGfTyzCnn4KMcgn7kS3AqrebJuMGB8ChZRjo0n
luSwWYwNg+iQ/NvQy8YH9898TOMJr/OCvee+09kOqKWNL533LJ5iYb8qJxnbniopbJYlLgjKD1co
iK9TTC9s0ZSYrtuqv+3s4WoQo3HXSEW816QcBO5QzzNWOGHiXp+bpit9WYqKp7EZujvFqEwT71wo
Hp2oBS+gmT3ett4Gf6B0ZnLWyD7Oa5y+TreR6QpPfGPsh8JXmrYhpWhEEhvHlkU4cIZ5EZ41hAgU
vI9/5NR0voVVkyurv8xkrv+Ykv4S3v9VmiX8A/wbZUaWSaTQvPG1zMxuyWv3RBQ982iulZX8MB95
ZmHkWyfrKoD1mQAzsD7UjeSbt8u/NuT87ehfCZuKZUQlLY+mVxzaK+MJiOAx9FsstN6y7n0kFJ80
5Cq8io/N+M38Ufk65Pnyyb/CNYlzKMUsOLZ9bDg6e+a9k7vGVXIYAs0rgsbDkNfvy28cYr/OHH9+
5AsjBeww8BTw9F/mukN34Twn8B4k7aMDATJFx3r+jmv+pQPiz6PQsUy9Eq0YvzHAMzkGd2KxerMu
rszXC5kxWSdefEUUinLl4tuy9i+K9+9H/DI2ZpRGONfkiGKLzd6rz1Ywr7QgPX0HiP27EwfmgBI+
1H2FqNyXwbEzx1NZ4RD2yID5zmGgPoo9GH4/P16xYWlWU9BhhPn2uJcz80+d4c9P+JfjXi6ovwzG
C7S2OZU4rnEX3RJNAKnMlxrNK66XoFrjfP7mUrnIS18PCFzdoItMk4l4fhlDprKEj1sqWR3nyuOF
TS/PYaSx2QlXrVP5//1K8DcLAYPVfx6MYe1fP50hD4NSotV42SFcW/twCxbn/vvyvV/loD++RBgQ
/MfAKkln5q+HsRZTbXOYzd7c3YbSu4i+US++aHaXAxh4FDBecBAw5l/9PU1OzbaswKOXd8W9vdOD
aYODeBWbMLVInK++w5/8voz8erwv173QK56xM8ezymk9GtadafdHjD17K+m3//0p+lJY9POz2YQH
uaEBcwCm+/LltSKrs04VttdFPt2dl9IT5N77nk2Zm+2+NbFcTvmv1x/bjr8c7oscGQ5SlDszh1Pu
/vAOCD/5uEByitt89V1rwRfB648Ph9XSQo7RmWR+NV0mRdGF8ZQBaCzc5m2mOAi66jFKgJenyPZY
S/RAw0Lgm6tq3UjfPQ5+v7uRI2TFwICGZYjR/68XJs3TKkO/1vbMs/LUbPPdhfm3WK62Lq5Kf8Ru
8s0N9/udACYPazMlCkSof6tDmQB6KGaoOaAUDiEpLVnpvjnC3zwFTB3DpU3piKWZv+lbANjiIY5g
Xo4w4H+uys6BBztAdtlXXXJE4uX/4aK5HJOU+cUHzRbny/doWWlTh83PY7IpjzZUlHqpV7fBEuSr
yDe/scp9MXpdLhuOx1NAdrACEO7+skiOM4PIGY4En7HSPga/eDNccW1syP154rM+EPOOjhIgGBDd
30vof3NLXg7u8IRVeCIZP5ejvzwU6gJLeJ/RPy4OP2Var1w3e2OtBNnu2yK43y/RX4/1ZanRL2Vt
ahVy+/s0U+Z0toRb5Yq73x+3y7laf1dS9tNI8esCwAFZAcgrQ5SXv+5VTEnVarJXlL97MwjdYNgW
vvGj/ojFyZK9ZCutxY600krpTgnvsUCvvmd//s3j/tcf4sunrhxZaFHOD5Fgxs62agAE/QR0PdAj
X3o1nR0zZUYw69H903f9/7Xbf+dGuay//zWf4qpsuvjfjq9vH+8Eq3/Rcf/8s38ouUCkLn1frJhc
fSY4KW73P9BTqvwf3Jc0wGKBBLaHKPufSu5P+RdgggMBmH0AuNX/VHJ1+T9YOOBF8RyAP3VRhv/B
0Pjzbab98utf3m7YFn55hlGfBSMD2IV2kfnRln9d1ntFgLbRSZo2zhTwAj270diZrmVf4uZkrBqC
7BkTWGKdYFeNqjnPkr2mepyRgWjJBDk7owQuLnUjoeCyP/VS/GKoCCHibJCYGayUWKYk7awovOKd
dGWRi5qnyU+QKNxUMZ/spT4AjunkmRl8NroUmO2NPFxnediu0jg7jouzcUZEgxJ6VTCk4DSYsPeX
CXLmTFehXIKkkACrJu39KNQ0kEMKqtQLwTVSq9GXlvyhm0xGazJhOUnIqpen3Tk0nVdtFkChYnYJ
Sq9tKs0AKVeRO14mh8Z3xYtn5U2uESYN9bNyrBvQV9Munw5JqcEpDsl3WhB3maN6DgMmUIlEDHk1
52/pEQATRrNujhTnWc8j80W3Xxye3T0WYniFTGZdZwqfk9Em/laOTO6BHDKxGauRFGMMymN5iyJB
iMSkwBJzuSkTZZqyzpMbSfGlejN26oOWWeRym5YYUuY3nbgplAkDVmMTwqgit1zsvdWNmFSWY5EM
10IqlyBJqtKVEilo9VJxRSFfXMf9i2kNr/LYQGwfl5iw7gpuUOkrEztevb4Xfb3vhvSUSS8K0pWR
RV6c8Y8keYTa9aNOooMcj7vJZvcjlbFvj8WdofqzsRwVQdh7aqLT0PZ05kgHNY69XGSfemXsRy2+
GhQCgrZNegRvwz1zK4c2wDcjHB4Ye7TE4yApStNeJruFzK5PKHtH6XI2Zb29zjNlE+v6g1QUN2OX
3XSjysR+howhj69MBXtSn6av2FHuOg3W9K4peRkq8nM1pHemlZGNUwCWtWtAQNdJzCkKK/mAS49k
xNTdVdTKS6kgP9RrECDjII9zNsujfcf4b4O9IO2ZqS+o+W1H4HtUKfgbJ7HPZZCWqjzcFWWyzhPl
pdBSZv3trkHPQUyOE6Z/YF3ovGEmA7SQbKAbsSeQhvFRG5XHWtV9q+qPo2auwzZfp3l/3ydKINfF
gbnpxhqeWyawbmpGr7gftkupCl+o9o+igGJoRYEkgOXKyXDPTJnUhQzCZRjWjIn9jNXNrSNS/gBi
SySrUxs7yKe1/kbUm69oILAX6545aoaXMKkqHcPL0HJ+/lujY1zW6jibW4Zc2si7VqgRu5nynTRm
sdcX8nuPxhzb4T4GRuDq7UiI2vYwNfwYrfZZtodPW59/wBR50hLVT53UcccRJrha7gqzAICf5tfR
0LYMUqcT9UfWvBMkBg2szEvTrWgtwx5h8iH0Hg6JlnK3ySCjZiN7nJ05yIfwMIolUI0R2mN7NLR4
pcjxPh7lXaXnr8aQtO5DuVhcw2p6YIN0XKKICKa91bPamygyUULlYdYRhzRwk7leILwM8NxUBm+u
HSWSX0ZIRT1ddKP2OKREPmUObusqHz/c5Mvl7q46OQil2s2ARwVNJglvitqTSmQ+cxzH1afIR6vb
NjPMzJAqTH5huX05BMwWW3cxxnNFP7KLqxt0gjRdw9K7JUZlknqeSzfrdmUWI5X28kMa2cNG4tNN
XSitneWq7dUyAATQQzK1dtFcnW0HC2iSfaqTKRNTHme3bacgN6G+l1QMxGmtuUAmNtai74QpPskf
0g+h1AdE5tHtcpnEqCyQcBTJayzsOe38US4jzdQQaZhpqzVUDoa8y2LMqxLGVqHSwKIOCHhzMQVm
WxRrpqTrdEl5idCiR8BdL4sOYVZ1cPAso7FOtSXhKwolr3pmosyPWT8XofUxFQo5dXgsWcEPPbxG
rQoVoCVj15UnWV+uCjsDpmKXZMENFaeK+OhwSkBFoBqQZ4AradxgSiI/CKHsl0WlwFEhez4K52au
a9KojapClt4sDROnrEUlnkv5x6y/ILuQ6mWk7HWS2Ov9IG3tCmFg6JAq+XYhVHhdDz3WHMl7FxKm
fjwlblLIH6GenoshI247vM92slXnVnWbEQQZTzzKgfgsOKxiz1bbh3wxlZXR6Ye0nc4Z/3DbaWaH
nsASWajUqVp27/K0LpyG/4073YzpUXK43hHZ5zAH2trnZG9q6d42QlLvmnhW6huZJ4BXOcjcrfVE
DoJHaN65gBIw6YoQyptW3dl6VWMmknetoZx4+M2XibmJkvCj7bPCNyfd8lszPGd1KjHKDq+KOj1o
NldMaxqIjeLQhPbB7uRXKarf+niny8mHVZ86TXtaUuu6X9JgRANydb1+UYyOs2Lkj1Y/oqml+9Z8
7gxkoyp/VpwcrGKWEP7nLbOGe5VK1X0VAjdyQpAUJYwNKofJKU8JJpbmIFJQFCT9pWaU3YjYsjsO
1baqirMVkcV2Gr6RpJ0I+/aboaVVo7Tad3OqKw/51qe2r/RgDaiADzzQH7YbEYhybbO4Gkx0g0Xh
gW05aeVmkhkYlf0at8tZ6FqF06m7N3XKnxRwA5OuX1VRm65sDT7xkOnHfgbJV5Ml9gXq1Vgr+2wh
u67lnbmNQvsdPpHLvL1Msr1RKl6OAY73P031bIeKS5kZuGfISItNychfabqA1e5ktcAFB4uf2TGm
l86U98pl57LcF6rgbEnxIey04yDBCHNuohKZRTG4wnrEEydXPyj4BDJp57dRPBxZ7tZT9IAyvBGt
8aCVyj0vkTuUcF+KOp+nU2XF97kOuKKJlTWS+k2o62fxWNoh9q1KWoAsICB0GXKmbO3sCftXh1WQ
W7AvfJo/TnQjcAkXXGIJe8vZUBGUJ8fjSj1CrXzU01pdW2nh5apMp2go7ce237Whvq3zZusoy5rS
iG2kPv3clF0Ae/AAhLrQ1VvQfVRB0hHWocya91wbbicZb4mpx6uwmN5a0Bm1XD1NdfpuJw8X2Gbe
i8+uNeAvT/HkK1Vz6pZ5cPEOGS4NkFoOfERiD+uY2adAGXQj27ys+bY31ULzwxDPRh8phluo9cFS
69u6T9lDKtIQZMAIFoGBjl3eE4yvEwn6MOgLxvFSkzSsDTzLojtE8+tRNo5ZlUEyKnrK3sA7G8Cb
Clt/lnRxUroIGRzkSJMKb1GrH6Gj3I9zdbpsE/PE3I6Gec9cl4G4cakWqwmzJyA4WKR/EJLBscLF
iwtQRrwC/JRNZ1oNkE0tiBlNslCqpCvBEpvvXZI/Dvqy0zsezGW8fNgNpAxTREER2y+qthqzdQjw
QWrY4lZ5gyJrFTFeKeN2GfStBKrDszOZB1IlHi0e7EqxE92QrVWn37TpLK2JsnxMM62tsTn2q84E
zcGw/VCOGovYUhDEZO/r142aeGoUZgF9Qc+SyCELNCELWQzqVgcCqWrvIBwaT7SSE2SLs7YUhWtg
2EzkdYDH5K6FZdFvJQ3GhYH9bygUkI5tra8qCBoLI7mOPHRGXr/WcQjIAHRmEUJQukDb2rTy63E2
QDFNSxCN6T2WderKQkDWXbh4VcTKjlf1dlaht0291XitMr9LE/4wbDBX5iKvC2EvmzK0jw5bbr+w
GlAPYb4x2YkEZifOURx+WPYEXA28k1aBMnGU53zhSkvH2i+mngcpOxQPd9dmqiIAMLl+Z1bQiHif
TP2yA2wiqk2D924L4HgdHqxUUgONRCU2THwqy2kY9Xxj9+wskBIfh4i1vGnZeU0I8ymkMFZsLF+Y
eN5NfA1eb+R+AwiAbYw+r5YCdokDTrSRrX6jpBTNSKWfa6zDxiztBk3UOGXkfXTZnvbN3DGKO07h
ZQOUT56+VJUnTRjQ1jKIspWuSrishvDcimJgEbkWcGRLK6thO62nxlbX46K8tz3ojmXpU6+fy22Z
zwcqEG5SbuwZv4BlL6hpRowJsTWeDW1hRWq4Z7u49Cu9Vly0XzkQi3pWF54EElTCHBBCrfN+g2he
piW3W68/gZC5KSxMhHFE5r9RAwIxvK00Lx2xUZ/Lik1He1eO5d2M9r3oJVPUmvOidqCychZUHpbN
5WMBSSpTL5WQvJcG74Qiy50bQUr1AGD1rq04JPxS0EY1tiSqzOcpSDSwHI2Iug38HG9wBhe6s8Ub
qnnQegsVP4fWlsgE41k1MU0fx6x4CPtsNVn93oAgxW3TBBks8SDJ6m06snIPUsmrgyadtWRqvBQ9
1GOw7XBRx5kZyFr6JNk9wP4BiDDDOGU9V/BmF/1jqYdsMxuYE+IuZG85jMlWTi/orqBfQutI/CTy
VGOqtuHgBE5iwOiRrWUrd42+0pRhq5UDKGPb2BedEPuOvh7cxPE6SZUuSHQTjhN8RKcfQdwhMpUd
Qm1YJGdiTxUZJH+Z81Nc6FGgJ1p0Yux5V0jVvK/ttW7ig2ELv84L3lKqLoz8NB8Uv7Llm0nw8ttm
venV8zU65HBoIT1SDTCWuDrbhms37sXaLnhViZRWXP38B9ZlCBqKiDcAkIM0xAljdHPMM7nvV0U+
PmmDEm3peIHZWzzWkRhdA0AES+joeWPHoy13RLnqlWkB46se9Sw1X/LyOKjcUZV11YXZdph5y8Z6
pWpd9tBq4w9ObbPWogm6T5RJ8PXro93Vlu9EvVjJoblCxd+M2QXItDjLWrTzfAOys4ErfSy0Fuud
Ier3sL5RzaI6q2N9JZLZOVid8RH3RDwkNQGffU7BfoB2G7l7Q80bYPJrkvRR1+29aC4bn7RmCNDX
o99TnMBKy+uULMNxST1wwvjMe7Z0vVrIcGkeWzPCYd4n0cVteTvNiZ8Mxhk3yZNmlrcd+FzXSWDA
1dFNW+fvWpG866N1m9vWodOM4yTamz50hpuc/kFVm/pVpJR3RqSeS5ZeRmEb8Milp+E51+EHGZUq
rSNbWhWQjFZqoQaRPd80HZQXy8qNgDvKb+E6B2zeMsLcGKJi89mu5pZ2RWkKZt26LeqE+tJOyJ7I
zE2BYZspSmMwB8lWIsQ3JvEYTwZizJrAJyJPKhjyi32O8Sx7PEGn2qjtiht1pg0ZfeNTMsrWLxRD
8BoLH0Yh5mnwekkUNMPhnhZBpw2rwWquNHk+MmM/JbwI1qq248qDmcxCaJTPukUZhZTNzWq0ox9p
t83qZvEQbt66NH9Rrf6K6MzbLNXPygCSRS/6z0jadmF1TnlndhvtNR6ldaGu03bhWZPmI+xVdh/V
ZTV0zGILMOhjVLJ2w8uJKJJTObDy2yS3cgkrtCjvnbo6AJp+H3jFcZwJomMzsSPFHoVdC+BC6w8C
Yjl+3iUoGAywG5gZSPGigg8Zg1nJzl+rNFfBY4RhayX1J3yFL7wOshkdU2vFBE2WaGdMfSPGf9g2
qZdjRWPIAwRagvweKd0F6XMndEW4dT8yR7StfSuSxbdqAgUKNqiwcwp/0OfWL3HQbcLQOhutkFfq
eGgW+z0e6PHJJM2PK8YwUFscL2/ZJll6DDgyTtRVTh9HmTCaNEsLF6BhvoYiM7Bi6ge1zPXA5Pv3
qm5+HwBM7+W8COx+aHZkTe6TRaZ3DotmYWJ4EvSDYJp8jfCtL6p1/RM1Gi6676Ss2eAVSN/1ISOv
EHYc5dK931GDKQzepOZ8x7t0ZvezLxldwP/VxdZbWbKU8b4XMsh0Y8HICYfqbcPubzSUmz5vtSAs
hnuzt16UFntPWYLdDLWe7Z+sb9PmLm3r6jYV6bZo7MVfOm3aQSTkazAaY20lDaQj890CLBcUYfMw
UOXR4JIBumau9RFOWpsYEu7U/CazZ2NlDeobFuDWK4z2Pomnl8EYc9QHzNDtBEN8sqanDHdn8HP0
/S/pAPdlzn//x+XPvJUV2aYo7n5Oov/5q2PyxmSt/Oy+/q5f/hDz6z8PfIlM/fKLANZtN9/0H818
+8Hb5x8HiD7Ky+/8v/2Xfyau7ufq43/++1vZF93lb4uSsvhrGIt7WtYN7SIOqrRgo0IyuP+v5YD/
dRvcBbcPgf+//+3xo+0+muLffst3/e1f+YdKQKqL4fuFtyGrtqaCsv6HSnDJe+EtRf0EIc3c30Dz
+kfeS7sgrlECHP4U8gJSwD841uS9LPANCgqCYVkwQ/R/RSWAmv1FJPib7+Kv3gfqEjQ2P43iRTlv
4o1hbCLFjIM0MeSb0dYeK+cybFHzs5FJN0If2M6YPm9M29bQxU7WYgCcfbHOGuOqp9LFYnPbO+1V
WrfZi21PIfsbbp18/j/UnceS5MgRpt9lz4s1aHHYSwKJFKW7Wl9gLaYhE1o//X5RTXKykLmFHu5p
SaMZbUR7IoSHh8cvTGy94KXs+tH8FKqxskmLkqtdrgSjT0r5NY3UGFXc189zI3MsZgCx8nFy5QwC
CzRaYL1R8ARsn457X7DBlBrMfnuvmRRBWfFxGpBldpwoQLczpgqGH1W9q1UaatGo9Ju4i8fdNJyG
TWYpcCtzmEN4EdR5d9ecbJQO+vxTiqb3I8UMd3SbZr/U9dumHvFAquP7CrinUuJkHlk9jw3A3Ss7
cvk37gvNup+L+GPrxE+JpNxqsnxHZtvVxsSzb0pX3Oht7j6GNtARLGcw30nn1ZazCwLz5KE6iWpY
efolB0ng1mGiuPqo3p66+Xaa5dHTBND01NudOPX/aqLsW2NLPC7bqL7COMcEeqwNH9WmGJKSGW1A
EHZbBX2w27w0xq3ST27UpDeDUvGKWA/PUml+79Rw3p3aYvyrbqpfExwDZNVql62vuFWY39BAfGeX
1o/0BCOHx6XtEFgP6Jn+6iYuTKj677nOcbHMhWomnuc3YxXvzbnwwy6TEWNMMsvTInk4YQPVNodT
ajabxJRx3qPO2eU1svrFGKGjDAFrVzSK9Two300zDN7PQcbV1c5PxLVwppK5wXGQo6nMBccMtqVm
QIhp62F4RBVO9UznpOyQ8yzuTiVfYWU/WjW0/DA9zX6KPNyXuhpztLWH+aig6ItRCnhzw6D9nbaN
D4+pSKib1GzvWKcH26jfNWCZcwtj3THyZ8oXpOLc8URnTsIeVo6cd6ckvZEbm8X8S4K1lCAGatfh
rp1xclLNQ9I3d3TlfFNL7mpkvbuRC4o2bQZaqKUN7NfOdnmX3ZjYrKQdr1wm/lAyLxCVBlk7Tadn
HDXQ2lQnP5AFSy78Daz6Rwn9/6dsjerXW9n5ASuB8+T+8o//zryG879sAWexNSwBxFsrf9Dv91kD
tM+/Mq1q4sKGtwO4RMUAySDMcpsCBeH//T8U839h26NDmxCPqDpHxj/JtEuMDyZvqHwjrIRoAxxf
fanyVFlBGcdjW3vwNpHw93gghjODqzGvKlylqQbKTWr1XmSdjqn+o8A+BvBsbXyypLuu/0uqZiy1
Ve9ssP71avzqlXgByeRX8eaMJYLJ+MiMwgKykuiRNY0ZgrBTW/v1OH12svr7bNFCG1TliITI4LKd
P6rc+++6GunIKfgJM/chj6S9PlNflzFUqbd/1LXfpJgGt2C8mzSm8PW7dRUhLSpBa4F8irh+C9kq
tTdNqq19+wJTIr6dB0X0ChXk6Jmcxbe3aGnUUoygcnYQ1LN9uBXOabNbHabb/AjRxH37u5aAmWXA
CwmfZpY6NSUgSLkjoNu9tA0P1WG+i701hNVC/4WCgo9DMs9yVEQ8FACHrwdRU3K0GsYBtegtfVEv
8zTf2NsgG5tDduSQBCW6GpMNdQ6au4i5ABzMDpM0WcTkrarf0K/3o4fkl0Afcuu6g8GxXROcWUJv
L0IuYIHF0EVBjRa+l99qfrc7Adwet6Add2sYvYWa0L8GFBV2FbcPy7mwiD45RtJY5pRhSbiJK27k
bqtuBgCB/e60j48C6UUnY8s5rON63LthsEH/ssWUE5/j2Fv9cgHuOgMovXw5vijYWPz+TQvw10kO
nboRvUShfqW6OYAo89bZIY7hS7f/eOE6qFkCaQFkpZAtFoupiuU45joCwfOI6h5SMGCQdrDcNvL+
Xwaj3B0o5q9lpMtFxBuUDMRTI6DY/68Xrq1acH6TgMroMCCuBWNQ3pgHLIMQ+auecbt/lPyVz7tM
OIRUASNqliag1YuQEtYocsvpzF6ZtuMh+AhXKdwi7+/DznqHPFV/9wdLdwHPYQJfRxUDcQafm6tU
RVAIXxWcL7aasW2DDYRo7bZ4sg/WVvYt+vjb+t14b8Vu6q+CFa+O89lHL+a0K6susCoqULF+hN8m
bUjrHmCIB8XQ3uDMvU1XAMrqAjD8r0+2TAcXXi5E+mLN2kNbybnGQOu7cA/Bgzadsld3ARoy3uxR
JHqBJz9ImDV9QWTUe0nG75ufwBdoC037NX3HhZU3exriB1cwIcdhKUIS8fUUjPPsxAD34UlNG9kN
9wBmgDtspK/Dbf8hu1s9AC6mXMRjhSmGAExCi38dLzxVNjioYPBAbVaUqUPZWo9jBM7hMUWQJfN0
noXoBEMLK29zbkitX1Wp8pVGrdLedQon5k1nVIZFCzTuZHjpQc9rDbIUo2u1bW3v8inlHW6uVOhV
b+8ScRq+yjeL375YrtHUn3KzkIaXudP2/R69BF/dr1ENLpYlYYDSgaEFjSyzVF4P0dTpodlXJY9I
GKhGNhYxkrzyJdemHcwqMHLsdVGTXk5DjKuK0diGmIbPafSLxsZGtXjhxHWnaQF/aY/1hOL4g6bz
Nl05a9lUzPJiJF+FX4xkFQ5h1UBwJt0ok9/cK3uc3bZ4xd5n74qf9W5tq4szcBmPR16FWsA2gDAu
hrSP9bKo6nD2ECHZxChEq5hsB5FfnWS3i8zt2+vkygSCmKWtgiiNI4qr1xM4Fj3S+EVML02Ri8fQ
kJO7xBkwAXg7zAvgf/FVOGsjt2HyDq2+NHHO06cZIaQSVdFM/pp+A7zd8GkAa2VX7OLwKB+Uo8QL
JvT/diOf1sJf+czz8MZC2wvF4j6eRnqhApCsg0eu7iReaakBaKW4xXP+ARWSlU++snBexVwM7XyS
zXAWMTFEeqnpwq/9vrxptzo2vrzArubHKyvnVUB1MZcy7654NYgxFh/JG91WlTbOtj0qSIR48aOB
1W+2k37O+dqZLP7oN6ZXNMfOp9fAm7PQNUL/+1vTO3w/Nqrf7hxPOayM7PVoBv7wwrL9gl1ij3Mf
GGU6e9Le3AGz9o139RYVA692seNyV6JdWTtsRQi7bBBZvsCWtwjv9L1Kc0ccgx10vw/JQ3Awtjya
eqGMcKBb/7VWnK/FFH//rNrQKqTK7ZqYo60fmrZEIUdfm7Mr65MbJJdJ0zYwz10mmlofxkGO7dEz
wi2NcJre7/NnZ9twt73FO2JT79ZOiyVCXpzg5yGXLMpToKqyNZoMpWkhvqrhIWFDQ0bsHj++rw7y
hUD8OumrEVm38fgRWZ/7uvIbW7mvys8gvt6e2Zfr8mLVvvo5ix0KRlgPxxMjILKCMDoJ3wO7kLMb
KX3XhiDP3RzR1pvwTlwV8J3pmrtQe0e/ySpAyG0ja6P8Uj246LzTj3frnA2R6t/6fYsNraAfM4cd
v08+Bsf02O4HH4XQm7XL0uXtczEti93ryJl8Ah3IKf4LQK1ZuY4/700vPVDgfkNWSog6xhiDvz38
186EV8O/WOR0dM12qAnbbMECYBaluyNK9Z9+lDX3+nJTeO1foNSggfpr8rwvbJfl0NKox71QNQxB
c329wZQ6QXXypE2elfLUpCKTWXfv6gHQJHo/g1ZuA6t9p8R7+LEoWtzKcPd1PV4ZAaErdzHB579i
MQJ6ZFgNe2LyJhegxj1NZKpqUE+Y6sRu9pN9XzVIDPZ7kMwHlSZ3edPrNxgir5cdSwrWy948/y2L
GwaCS4GEQtHEbGh+Puymr4lve6M7eCBcmsco2/5BbhXD/NY0iCvIWZ7Di7ocEoMBMO/yQ/9Au9pL
XWRhf/2Zbum1tHr+jYv+A8jQlucbwg2w4p38SVOKlXpKXQshLhVnXzQMlTMjjzJ5KdUioOCvqM1+
DjIDjAa8B+r/PPiUzRNT+Tjrn/TiSxnafjl9zGufl0OvhlXR415V4lWtp8ZOUgDOjtkeEPy2BPS7
sgXXxn9RbBa5KstTwIDMD+bTkKE8LgjYjttR7LqF9wckKVFpvTHjS5XVVq2nDj9KpoAlb/i5f9p1
XJ7XW0ArE7G8vVpWEeizRKBIS/xhyrdVuV8ZvWv5+Ww5CV/687nOgIImikgiI8zumEKHa+8ISmEr
D9vgEVspX9mSOZ/V/Ck4PTVI9vhrhcLVFELTG1H1l3a1tVjSZRZXbTzjYyMUq9Xs2fjsBN8QUZIp
i8wviGxtyo9N+aW51Sxq/F1g7UWZFHqrt+VruYzNQ/sSN1+HkuL1YLRS1MuGxU1CUDjljxXYa8iw
iALDcXDX6dlXM/h5vMVGk4AVTSMKep4OjBhvQdh2Eax6MCjF7Quv/rg21tdW1HnExWYxQgToTiJi
mJy8rPhMr2Ile1w2SC3uYNz6GEMLkdBlH7jNhj7I1QHqcFSyrEqlcUfevniFLLZ47nrolPlTrX+O
OvNjbZ567+0VfdnxeKFQigcWLGUuaLiKVbVlafeAl0CloNq4HQChaJWSYxQGO0RXUJIx66e3g4qD
5XVGUHhypwDlGqqa8LhfLxy6IVlQtihNSdZ3XMA3NjLhIPnXNutlqlPwA8Cf2ubiYKGZ+jqMigx3
FllDz/lG/ekK3q39BVTWxtkVPmjdtdVypapSuOfqtmOoWOcZyzvRNMVVB5RSNA7Qs/pSuYF3+hrR
Jus8aTc8gOf9gwP1ygy+CirW8NnxY6EFGp1ygmaHwtzE99NWyE3w/CseSzov/Vl+nG5bF/uQfbUy
wuq12IZioJWjCLTDUgViLiRdlo1x8LSNfATs2n3r7q19cSx2FnoeqANuZDR3fC6kW+OogXpy+127
i/3m0/xN9ZJ1WYC1H7TIz1o0pU4RTICBs42Y8/Y5powOHm2v3U4eQNbddAvM9uEPBNLFol0sashq
f4+FWI1n86D089jCmBq85CB9LjnkxOgHn9tdvn7vv+jTknTPYy3nPDbKUw5EjWuMecy+jM/Sp8RP
XcDn3vB+eEBhfyd5a8tbvTzIX0dd1It6hjRhbxJV3xmf03fBUcNnTfRVtu0GQdn3OAi66XO21czN
9AwpYyVVXskarz56UTnmaWI3dk74vO4xTtvHLTjC0/e3U9PqRy6SRtahhamLKM22+ajuJpfJ/JmC
O3DHA0anOxmrT0QKpu4z1uw3f/AweHmqvh5lscTP1tGpsoxTOfMDkkOwwxlyLz/gWbDBEmaLAfVK
+l9bSIsDrsmmoClqkkc4m3s9iZF6xLJ7xk4QMtbbI3tZOr36rmUnoMxOWpQ77A/RVNFu8Pzd6X5y
XMv6V8qj13EWh4tGJ8WSxCqttrNvfJa35UPkmR6awL6odFtUM4D1WkfTz59ir7iJPnRrNfbKFFri
759NYVzXONLJYqXeZu/T/XyDBOVvawaYa+u36pWkt3weM2N9hh9KuJa2Y/0e+R8LO0gfEipI9QEV
s838zYEytCt32d3qe6DYEG/kPWuRi7RpNuQOTVM2THt72miH0YcEukcS1QtvsU95Uv1sv54NLvEa
r3OggOCdD3KkBQiPqS9fPWzLL+V7aVM/ACmf9xDVjzOSD0O87Z8ibJTWksTVg/4s/1qLVDQlYaPD
wRy8ktUc7OJ9t+v+KnhhFuNdQmjm9T66e3v/rAZdZKZ0aGrkml8+2N4V79Rt44LtP/Tu7HaHwu/v
/qDEv36ooVPAey/chSX8JA/VqFQD8kNyyB/VD4j6uNou2k/Pf4BOuL5r/hNLW3TsYzPXBc6cVx+u
E+17NA2wQXYHblTQyOPVe9SVVyaRKP6Ot0gUal7obWcTr+VZzxNudZL7w5nItfrtukSX2AaX2+Tv
aIucAL+Me0DFSNYx4lzNjxnc+dsL5Pr5+HeERQFiFr2RxCMRgry6xRFyEyPZMEal/3aYtQ9Z7Pe0
7dC1SRm2fnI8VIedTlk56FdnZrG1ka0oTCMkhL7L36MRza2ypyuFQHT7zy01xSvz64Ww2M2KNRSI
gTBwCBZ7qtu4yl7Hu9ynnqUR2n/NvmI24r09ilcnC1kSgaHSKSkWiw8XAYjlAW+MkY1PdQU+3DgG
pbp/O8rVuTqLslh0dtl1gwHix6tLTh4bIeL+y9sRrn+HY5iqQxxNWyalFDp2GBMBzQirvx/bbANs
9e0YV8837e8Yi4oIj4lUTgfGKkc74BijRV1r6jceih5OcmCAZK3eaXKYbt6OenXsdG7FgNBQ+Vle
zDGoJj/0DjPUALiYntoqXVkDaxGW666o7ThOeLE3pOHT1Gdf67gtV5LClSYvi/vsMxYTpIeprGem
jeU13bfki+By+vNN6sa3UeyGSK9+QzJ69/bQrQZdzJhjllErTwSVFBib/hD6p224lR/bbdFvMHLQ
3O65/bAW9vp4ArgCliRryIq9rgiyErRSGYejp9apVyf1BoWdlUVxdbmjHfTvEOInnFd2k621cEdp
lwTPMcIoWVu7BQXX2+O3FkX8/bMopW0GQjoaoR60hpPT1pRvS1zn3w4iVtfFgXT2KYvVBwsrV4RZ
FP4mkndSgFnPdyoqrxL25G9HWvucxRKUnAlxXptBM63kGMeZmwaDK5ndf7Wd/p6bxaLDcY46WAO8
E+cG3HT9rh/WVA7XxmxxXQpMGMuQzLlb8FAUtHeTk96VenNXxe3h7TFbiWQviiHUweE+t4yZkqmH
Pjo9jVre37Rmpx8RXv74drArr7QiSfxn6JYNuTAv0lODf543He1d9875nqAM4CE9gGsmckRK4yN1
451Kb+22dv2oP4usvl7qJnzyuZP4TgTD/TjzwnEf+bDQDryy0rwB5Pb2p66sRQEnP99aYwzZNSz4
UqM5SjLKRuknvXl+O8bV9Gei7QVOwTAAEiwW/BDDhGzF/hWwjBp7tH5HzUeDBj2JfFe1e7WnH7dW
Ulyi96hjsKwCH4G2KEYni5pClXRpbltu2NOxvtXd5HN/K0ZV20/32YPzabyxPXE/qd/N2QY/FHkT
e2hp+9q3PyiuxTgus8v5b1nMK9Ypk54BN+DikPyUPwjFw2xjbk7vkz16zYe1Z61rqf883GJaw76u
K0cj3Ckt9lHZ3DTILKzM6tVPAlsLIc2CSbq8CyWBVWO5xf1LoFD7nxr3TNj4m/Je25I879ZOsyvP
HUwnuFdOLUgA+rJETIJc0SWdqwnWQU9Q0eXDMI20ddMTqkZy9MMxwp00STfdENzPTflUVygiSFWx
se328e1vFyS4y+k8+y2L6QxSs5IAXg+e84wa2tTdKtPNDABU4w1G6J+2tAClLcICoKtQ5Nqq34vn
6sHBwQC7hk3OP9D4gNuMj82DvG40fHX2z37dYvbbVtGaOQMvaGzQ7AGnWqEtJV6GDv196k374WZt
vV1SBcReOwu5KAQkS5/kXoQUb190QvfIsbAYpOP6O/21o4A1IEQu8TgGFvk6ZSGRF9aprbKVRhsb
hZ+1U7qWcldCRH97lq/kRngICo9YKBJe6q1P81hWvUSgSSocD3mL77aV3Kut3a6UHlfmi0A42UFp
sRFDXnwRlNpcmmRWk+qMB7kIvscqDiJvf4yqLT+HxyWelgRmnBJeu3icSHGLHOJ50FGl6HIVm6cK
K6nbPG6C/DaJ0n54MgKfSjFrt3D1JICliMpBkIzj4ksyV0l8i6lyCd0daS3LH+b0hKFdJ/cY9rhI
9XWFC5uoS49Q7qUA3Y8mk7pjZZxMCz0jIwUhn4zaGKN4VLTjc3VKbON9pVtJcGzSxBo+RVppOY99
hAXN3kyVUvswxgkCHoeWwzrwtTBMH6CqwTZrs9bAeiQ0gk9zUOfhxwS8NDCZ3MKHS9H7IdkjEtTQ
zQxULEwVubU7PwtGrAEbs5k/2Ri9xBGcxsaCpzj2kVDemALDGnHkQ6Ix/5UVdQc9X9VKGRGw0UBx
Lht07ZAgQ1hvT4mlNmzhXkVXCZmv2isGs2/3rdYlwa7MgmbXoAC54z7bVFtKV1P5RFMZ+ZsMjOm7
EZ/BI67jiBUqgWNsKhvyKeo7gG42hdTMww1/NeYwViypHp9UuPEfjD4tEC+qRm3YO1Droztz0GNU
BMMETj5qDN/TuU2pTkYMKx6CHE/1rR6MuYbA4pAPPhzT/NgGo0H1okl4lqS5wnNBNKpo16SGcauP
dn1fBlr8dSrCGX/iQv8Ya1V0iIwWpQprLmU/nKX5OMV4G2mSmn+aDcuBxXnKdRTYdAd1QSj2w54H
+RngRBAKF7B4KlHPq2N93PUoThqP2myp3dc4509xTamysju7Ck8zLMt5hKqe9FP/8ZSHvdK6mXmK
6x9yVkb2z8Hosp8zDgxIT+Gskw13lp4mFUqUUqYYD4YRJx1u2KlsnB5rFqbiNppRQ7UdTkm1cVIq
4c085bP10EfFi+CJKvBr/ZRgwWRnwQwFN20mG2GBOIqUaiNLpy53FZRWihtzVCLHLSantD9rkyQr
76zMqf9Ku0R/r4+G/c1A2KK7LZREgVGsjkjhjCcLQFXRg8+vQiOBO6tk+R7NNOR7NjhJJO2vZM4r
7UnRq4I4NReCD+Bl01PoS6Z6ot+HG5aN2BECCN2z3ufWyRbM5VpPPLVIU+nj0GkJFrNlmCKy6SgT
66NWZge7DMQkyrupyWcE+UYrbNFHKo34QY2yOHFRf+3bbS7PZn9bO5W1UyDUKbtec+YvbTefDK7f
uKn5bZ0HCERJQtOoVWxkfep8jnIfhmxblPBjjWpCWqQ2UlTqwiDYIj6JbE0vNUbzEe/5HkxlZdXR
M2/bOQzczrGSu5Ge38EcNbv5bCH+gJiTafNFvq0nlryZ2smcPjgpgqXPKU/04QdF4l184zSJVPpK
P/TDPuwdA1MpbAeD772N4gG6JE5nyQ9hGEoWhpYhDkdYcpWwx6AMn1LX6DoVr526CvsIPcXJzDSe
kUrJUZB0nJyRm6RllQGUOicznFIDbRm1w3Abdr2phtWx0tRKxf2ky5EYBaIUV43XjKey1HdKgDxn
6P5PfTacmJLABLWAqs+mimzaWIWUJEhTVAmqo5JUf3g7oV8gJRQbUhe4F4xANM6MZf1FhQdsHQE6
rgq4F+5POwUXgD9qCIpq5rx4/R0JFoigOKrysn7vE7wLm3KAFHYX3hs+ic3Lb6Q72cshb62V7Rd9
fRENaiuMCmLZEFBen+8GYmdpIlfALW/LA4q9oqJSvlbe6eDs7H1ytLzaXyMBXBSXy6Ci6DhrMYyK
fEp08tQLoNrwBcWhvBl5StDcZIvQ4sppfIH8XMZbHPmWnUqVo5TxS700fdSPAndWuPVNuKu3os2q
euNf63XasnZahl30BGA8KrOkMbZ5ctvAeUylXduho4fOzsrqvLZmzmdx0RoYTwr7jPbTy50v3gto
knFfeeljAQB/1Zxm+RT/8l3QHNkOGFWoy1ZXSWoIUC2KPaRybgXYIGSx6Pt1yO7VATwLtKhzcTHU
a80SgbSmNPdRlkTfLZV8v6GBlBS3CDNWyXZlLJf14cvX8eYEIApcCbTn14uzNpoQjSSCmnf6sX5s
IDSmbo+YuuAYiq9c3YPXZs+0ZA36N1wzZdnsRVeoQNrhFL/c7eyPza7dF7cOGEX5D8b06uYTX+aA
4UNX5EXb/mzzVWbAwsxYK+pOP6rbbsdT7XZ4FOwJgEnfqxWvlquZ02Igac87HHf2Yjwn1RoNSc9E
5qzuc7/fKzvwl3frwJSlKr/MzPEfRhItJAhG1mKbowjE+IZmxJcFT726kX9NoKCOw07Znz6Ed6db
pBYwBMnvlY/Z3ryRb4JVFvcLzHORvV/9hsWej0ZTLSo0UrxYptqtMOpNosBDYvc9ipJ+n/b7qZ58
jK4e9JgStUjL2zhFz5oqP9sGyoCjfJkam6a235VlGXlSoO2bJr6du+JLNxrf9aB+n+b6HZt9ZwT2
DdfPEMR49xhpmq80w/ssNr52iC9vR3QU5ynGMrJrj06sPeZZ86hG+l6Kq3025Ycq1R77xlhJtheI
ZGZBqNfLUCsAZ17Md5ajZZzoVPxZO5ceB/eXsqx/dGGyjy2+PK68Kp7xCQaOZQ8/NLPFgTG8SVAn
lxNycmPzBGb2O23g1Q1VNqPvj2CGt7qk3XR9dajy+NCX6tr79pWcxq82aVwBCZSxSn+969XWGNJJ
KC+IphVEuGO4G3xcmvxmbT+I9b5YIa8iLVZIEuKW1OlJRK62AaNY3wGJ3aCZCTgkPWS8G2BbAd7m
q5Nskr9WwQNXcs2r6MvdiH87RTzfOfrtrXhurGiODY/WDsO2mzWfjIte5O+18J9RNReN5FJDTzpx
iNbhRyg8T1we8Xfjsd3YD7IH8321oLm8dwMVQK6fFgKvZhdPm6kxn9DSCshuQEpldAH70ATZXq2c
uFdOJscEPqqAPuRietFEKLEmb5DV8TQZtr/yvZd6N0OaW23WbFyWzS8wAkKDQuZ/Aqa7TJ+dg4Rd
hr/qv5YLCfTmx+yeHtvdajtcdKper0xHp2tgqfDcDEIu10bn4H5MTU/+HLbCTiTwhgREd77R/XrX
3ajvVo7ay8VIQAtvIVRYRJdksemmalb78TRL+LbQeHgvajLtnbEbDv3dOlb1yvEgkCSAcpFX4d1b
Fr/m7OBrY6tF1T4LWfrFfY0ihOZ1u+Iu+hFuzRfguPENHhrGesgx7tePp4t3jhe0B2JgqmB3Q4Fb
dMjDWkcZa8pDT3voQYeaLu6Y/sntXeDj92gzgRX6LwpDvlkouHD2wpte8o6qNsTeo61C0hq20cfI
42nlqPog+vbD/h9j8l++8Czaol5r9LE0jY5o/26FKnT9f0y+6WNEffgvFg8SMIig6aCseXJ4PZ28
fUgng5PB/Z2xrU/BowGbMHnX7pK/VjOZWIqLvUHXEC9IQlLLLGu0VBtxAaAz5hoPQlAj+Ein1612
+gHCAyacG9NHtwCFWH+tlXglhzJ1uASa+LaR0JZTqI+z0iajHuA1NPu9Zx/TbfZsHwSVuPuZeqsY
xotXMWZRuIyR2mz+e7ErQz2T5kHIsQdf7aPI2MEjmvNAYPAgWAVNX56GBNNUw7bghaOzs5jFHi8/
eWxSMYvtQbuhqMEiaj3MlXsuccg2XN5VBPeW7NMpUiytBTyPHRWb/wE/FF8AFCe/3jbg18p0E64X
9penhIOggwIaAKKBdVHYT02hD6facNzpyKI5YluNcVvike82xq79Nh0EgXh1F145MYgqPMYQ8DB4
Lnq9MZSidYgbBRhOxvsa/GnqSnfRvr7Ldqv5RRQry21xHmux43NtqNJcxKp+2Qag9/jm0Nugl7CC
d83PSuSWm9tsnz+B1P60sv8vKzYxuH9/5mLlpHGTcRcktCAzAq99jne01/DVXOWrXjmmDB25JHYE
d15aMq8HtOQajDCJ47j955HELYju2jvBjRWox9UhvTp9f0d7uU+dHVOjE2ZyzRsri6Y+mGgHpHfO
nbRDk2l18125CzKGZ7EWRxKGFyNGkcTCuvcweyfaiptyP/4SqkRINd5Y/1TdQuQW1iV6aiQyFe7W
66HU69ySwpCArWc/BbvINTDUFFwF3uf0Pzl0r4ymoPpwz3Vob10IBqlaRmdXzqjrCVf6wWPzGZsf
AO2pJ71/e0VeSWXcq9lzfJ6osRfLpNfaU0abNuTVWbTtUi4Qom5afZq9aFA4gvSGWCjHOf93WRGq
SidXGLE7rkAMRl86ImHr/iKB1MKcxlpm+/aHXS6Tl4hgNHgI5CRaXo5ip626bFIcVxSGsHV9rrc7
oL9UEkJwYc0J+DJZL+ItrkiWg9jk6SSTrA/dtnyveM5N5ktbTHu3sH1cVG3lVUzk6kcupi+ZSJpj
wkcmh96TwTcLPrJ9O7rOLj92N9phZVAvssrrj1zejWgNII+OjRp7r/fQf/QDaol2W96rm9Jdu3WK
ZPgqT4tg2KPqHOkoFi6byioCVhCDWTMDtkKRArkcLxv53conXVwgiAI1lDMH4ImQzXu9uzFL0nu9
6Yni4FKkvdPD93PqTzEa6H2FMLiJdwm9tEzflyWw+cyCd74q3Hdte5z/iMXiGatoHMNucDDuzg+K
Vz1VLq84wc8ZQ8hoXz2n+ioA5OJBHgYlqDz0IUlrokJcrJ1ixCjAjLBiBJB/pD0ZbknflL3aX+W6
qsXFmUswC+tAoZOFSPFSb80eGsXGckvk0GEb0zpoSaB3cO60e1EUGq56E/4URfCE/8bnlSm+yKcO
ojogOnmX0Ez4ZosbPWKqlm7in/W7uHiOADq022jff/iDC9NyJjUUfHg+x+1Q53WCAvj1ckLWB88e
A7lYgWRCppfDEGdfya3g0zUHZRQyZCvdq4tqm5iMKvYNFs8iVMCLmLrVyVpspuj47+Nv00fBZpTc
2A0epK8zzufxP6/vlxFFEXl23uf5WKYqmuJe+QNecd+7zidRP2kNiA44USm2iW6IOq339kwuLzQv
YR2c0FlFIjUsjn7ACZoZ1oQNejyn7enGKaxdi/0NCmwPgbIGN742sI4MSxP9Fw7iiwbbKU8UCwaW
6bW+UO6jyffdKhhbwdhWN4qwFtnoKwnp4srPR74KusgF5qwpM9o2JnKB8TfFxxBP3jiBO/OYuAMn
4ZboyJ3kTYPK+ofkW7T/rx70ODPpOYjm/lWWc1tnVt5INuZ7h3CfUYKkblgAR7MRvpz2qEW/PbFL
41+AOq/jiYPnbEGNRaLmDngAkHjiIMPEM3BDfRPz7o06kw4BGfMzD304KiCFbsg/dVd++QEcBEgE
0E3FoX2xh8DTaBV9GPNl3zrBB1xVvP6m8Y1jVGzVdtvDo1i9Ji9POPHV50EX2ygrJK3vuUVDextv
m50NtsWXmo1UbCsPEtiWdoe8xR07tv23x/uCtPkS2ST9A5NzyBmL+xYFrV4GCZH1HXZQv+oYQ+Di
nb5NPMQpfwhtytAVZmWb0xfzU/y8tpFX44s0ejbfRgrmZESpkOcjuf9W6hEAoW89V3Z7r3jxVtSh
9ud0uim1LxJ4iFP0Dd0PMtlq7lyeDWIgeERWaMiYouBeHP9o6ZlWZYUW74KaX8HDrtEUcBU3uJn2
Zv5P89ci2GJrpwbkgsYgmOE8VdLuNN2dtNGbNd9Uy7VSbVnXiA+jrNF0dKu4Li1zpVbkSVhY7Kjf
crmCEsRl08UKCWk1x1vtiy77BiIeT1gmbS08gNHqfT2jhexIaqXwbe2P2rd3Ml4oG6QZfkM+63sQ
tHj37IHarE2h+IPPy8RFYGdxumclypG6TOBiesgmdXsa7209dHWcH+0aE2tyZRs7+5UNtKyEf0fF
pZzWPR225fXCxlRmTIzY8uIJW5gCMy4Ty1xsGo1m9oIOxT4sC4P4VoVR1pe+E/zohvtJERY36VZp
IzeUHjAOclsNywAdG5gJDnj/19u/8qIttvyViwWXO2VXjHJiCTYidM/hTihCi7aY8q1F3mAlmvjT
Lmfi7zFZLIHYyYPu1DEmgrDc7Jx38seXxxMMr9z2GChAqRETVj7EfonmXr92hlxb8Sz5f0/J8nIS
dEFQAZiwPPlJPfa32l5yzZ/RR55SYE07qyK7F+jxxeAue+MSLU6s9Yj3woLjzuf41U67CZ8M1KjS
r+nd9EV9FvsNsf1dsc/vTr4c+9X39WeCtXk2F8dnWYxVoWnMc3aQuTpsi53uBc+KW3Mxq9eB1le3
nMDM87wDsOhCZTZrsl5L+XIt0D8WJiBD60atYt8xo9tcM93Qsfe2nvkoHz9Z/WmnQqbrUlBU4b06
AmHsp+cAPL2SG37Rr8HOrx2q9tmPWxwtSqMNcd5QJDrqzxJb5CjfmdNaT0j8IRdL/SzIolwo+DoS
OUFw6qw+stqfJhPQRUSFcoj2lPnWtz8g/F5GxWuD0legBqgRjcWp3SOPPbZjYCJ2l+luFOx0t9mN
VCnWLo+e/kwP7HI4iQnAQ7HA8FMrLGruKs9tNRU1SqMnrj5gK5TwYBC+fzt3XIsCzBdfA9rqlw/w
HVyaNKjFl5nWttdT/O/QcNCy7f9TmOVZYZWhUudkdI8Hio0ynG6KQnb72FzLhJepSOOH/udznMWg
ZZXWV9NInNZv0anPvfCrdi+qWJkWJftkZfQuLyqiX29ykYdRCsJpedjz6otdvCjnxPVa3c4HHIZ/
S/8rrrm3P+W7tQruAp8Grp6QvL1it6CLd97X5z1Og9JplCwRcv7M2Rc2G9VEiK9w+UtbJBTQ4pNr
T3xw6K0R5P4vH/x39EXCs0N0ok8FH/xbx/VExqO+uW1ua64IMIa2qx3My0Lx9fcu9l4QdFFriCE+
AS88CEzQ8KXzx236U13nZyzfCZaDKxLBWXk8/R/SvqxLblvX+q+clXedq5GivnVzHjTV0N3lnuy2
/aJltzua55H69d9mJSeuYg1y+j7GjoUiCYAgsLHRS22EFgaCe7vegdXyhoDtcdxgBO7qukGcZIH2
kgAbM0EbjgYo0ZVLY5UMQw/Da73oflxNawyQ3CPjlulwTl7vXGMORAmLyhltUgwNIa7Bu3KUeo4x
3ybd5hV5MAHFJ238dWFxpwHJsUTBSwd1YGWojvJXTnL/J34S79gHNOf5ucMPL7qBw/Yxll75cl30
Hlt7fEFANJopMM6K9z6JFVCzSopIHbHYNLN7EGhhXOdWueV07OndtB6/gnTDMe+CW/AJIvuV4H1Z
rb71G9m3HqRV4gFmunRlnVVg1IH5fDBQqFlCdFYBr2/NLRDI+ip97Fe8rK5Dq5odYBLv8X8UQbEs
I+t2OquD5WEnA75KONex320U8NzFd9OWvyo5Df5SpvisO6AKEjQoYwAiKFZkywCdRVEPZ8SJOTG8
wkNmUTGRPphATtE53RtK0YvJ8NMXj4aH40+hwuu91id5ULhHmD4bn7tN68Te9B3JIZA6G1v5Fn3O
ERoG35E00EAepgN6AlS3TlThxdq06A6JIp2nSsDIi/Ks1KzQcB9u8Seg/gj0NdJv0XYJu8CtU1Bo
ADAJ8vBExYnqgr8300magF8nrplrDxINb9E9sGSvZ1RUUVU06yC0xpiifYPSgdsDFWWa96ThaqP4
9BPvEeP1KAMvhsVtPHN6R7KE01NmDXOYLciSV/QhBBxiA5vwk85m9+mtuZJW1bZyQn+RK/9MpHMk
Vzi+ek67kASQyyEgdebJb+hxyFfoEfRVt5rs6c2YfiXRcSYkOZLLfeXB3mIuZJnnZcvlKr7u5F5/
x6vsGjilwtfwPYkV4IIxFwOZAMATiViA7kurMaspIkAOcWp30FDcpfv6Qne3CAI7fYzzeRcE+CiU
GZDyEPy8EdZgCK4gi96pDo+J6QbjnqA5+s0vpPjPaI6BDD8q6EDNgs1TiATGUsfcTCXkzgaUppj9
i8SdiblO4JJDugFzTaYV15z45fqVckZxjsQK16dJCoZp21jkNGNETjnsioF+0LvRuS7mpKaIiOBI
jrCZeoFFA1TKQyuymt3UYwlxpX1GEvOGc839hS0941yOZArGiPLXnLJ8L3NwMVTaKak3JprNQ0kd
QKw4U2xLXwa7nFWcg6MUjdEYZhInkJt+kp2IKw4S3VxxqodfSPeecW9ENjB2iJekeaLi2AQr06gx
eRuKw9EfHMcabou17GtgjV4imjx3imAnAIZHAdKMALp3LCuuOrlDs5IBWQwmETmZecezAngpetm0
yb4uGuEZB4PiGphfUEvlpVRhdTWotmQTYEU4GOu1f+RDlfRn3oHQ34NZaTGFfHaFnIBBsTBYCY1O
wgrN0aSRmsKR0q8yepj1t8g1H2t3xqid6e0XMC5ndBQzR37KExxo2+pR3ZeQ13r5Lvg0gtsrd6Lv
up3tar+UnOBx8Y468ww4EimEbCnY2jqq1TC/qF6R3rLroHByjEUOrOd+nuwMueoBdaBxaaDMGV8D
TC0vDwO8B8CSIDiP5BbNvwUeOyg9VBi/Mw9bI4zt667mjCPF1YDUtMGLsnguCzraW5HZl5CSoB8A
XZNOW01+Ez3D0S1IOvfMORIlOJgybxqJspwgzQ+CLLT/mA7muO/4a3HREM44lSNZgmKmOm1io4Ys
zEZ/1ax23SfzjcTabdMpj6o1uCSQH2mkfFDTYkWz6Sk2McX1+taet46DvRW0tW9zZqTNfsHhWp5t
BbTxpifpPmjIHqNtb2vqOy4OggI0GvIwW413kh8f52wNYaNauCziPyZ/cv/s8W8TXMTFIyeSXdro
cwZ5KI+fw0FEU3SBbmHaPZgqo+cy/joAxHd9E89ZwaEA4aKvWszmtcDk4GYjpuzGhYdmYEcCT9x1
MefM4FCMcLEbSYdsKkbKupU6fLJmXLup8lKwGGNWQ/+6qLN2cChLMDm9Bjch7XFGY/mKfu26/zJh
nsJormbjydIxhVcHD2TyVKWvC4L5YQjPhyPlEAxQRcpYGiQIJnczhrNxFHK84c2TOdJDS8kp7p5O
hBFU7tCHAFoGEbFX1kNXtl0MawfXfFGEayMbvZHVd2Pde1ERaxhjoqi21cyfF5Z55hIELTn6bfHI
BhGJ6DjToosK1qYGgieQh0WYmeyZfrmyABkwilU/+9kyIPLM1h7KFAc3tbqEXn206KMzVUNbwJa7
N4Kx8J65Mn6BNedMsQFv7J9rNAQ7H5NeLwMD8gaUTDlNWYF0TuCXm9qvHMu1MED7+q6esUMUKjFs
HE9eQFnFTc3KWOsYwPRuMe7Ao4CeK8yGGhZMgztEQWcgBMASwwR+5+QySifgpeQBQkh9n2Kon23F
6tegx0RMWjzJ1gOm7/y4vqxzWQsTNRSAuw1QrqNseuzA4irQpUJSDeRIjM+qB3T3YxxijgmCJq9Z
GYmNxlvjn86iRXjP6XEQf6KQgEYLQagyjspYFLHhtlKzUfLaneRpdBopkJzryzvjnnlghsY6YOvw
DBTUBOw3ptXpoeGq7esUqjbTlpZyThOPRHDLOLgB0KUD9oYigohVvtMwIi1YU3v2MMUTyPilnPMZ
LTwSJmxcyxocoYX15D2mFVp/sAYcFkOwoOtLuyZcBpkp5VKhYUlSCS4TMBso7wkNjhYi3AFyn/Sj
oWEh+zKto71YeLgiE4iN8ySgDp3p/v+mCYLv17ReDdQcaxqUXaM1ThNR97qEM5qA3B/IDlB1wRvk
BO5uRnVjqJGs79/kmluuDHTuuoMHBo9tpy+jHbjyHnuLI3kipBBMEknegSgSoaurbnWPQ1ZIA4+r
gj1pkXvgVCn2zYF8zCbYhk4IjdQAnlHJWx0n1mw0N/FLzP5ywCD/gw/ijVZkVQ2bhR09fXtApoF5
y3CHZ3IqyCXJXdpAZtAmG13NNw2GPikbYzY+wh/bpEd7ZKyptjQtBpLnNhelJQ2PAgxDPMG/G02a
xGpZ8M29xSRrP+PzEJrbzuNucbECcm5zD6UJFgdZc4ViEt9cmq6Jgp4eBUxlnScD94b50ohQlinI
+RvgWH+QF4MPhsbKvIFRsMGqqKuRpbLmUmT/BsO0MbEXTVlfR/l7Ei4FJaeeC2dooVuR9zbDSARP
TCv0s+rRpCEokZ14zSY0u6QOGNYVJ1uDyeYXBoOfxiQm9BRAOl79AAGcYPKJRgcQfqkaqoODm33J
8/2kG5D2epkMGNBSweEMnuxYnvDmqq26nkFurgEAEeV+ch+jumJ4EyZWc3oQZCJcVFbUVVK4KZpe
szWHURbOUtx5QqWPBt6jZQuvrjildZ0o+BkcEhLepJar0a1e27H6GWPy4m1zo60GTPMu3WI7pCuN
PVug02J3v8D2fqrWeITp6h7hB8CAGFyAN2oiVqFpbp4B21e45iunsQXa244Nj0MFIvCkXPcZ/FCP
lfpYpGBJcpqEYc0PAbxGDp1ze5iDdWXIK7NZBDCe+gguCy14KPjwQruo0zk1e1TduIIpaIrFcGvt
RXPn9X7axOyk94Unudpoa161atAr59IVKL6ur/eEUZ8f9+GPEOIPNWnVsESrIHLcvOzO+dBrdxzQ
HMR84Cd9w5HX5JGbAGbVLsg+9SDHsoVwRClAdMZqnRv16M3ghgnZ6Em5bexyPprSTbzxxfxhgshB
Wu73Oq9cP3dfOGlr7iHN3C+crvRP3MJiJwYX3IprVoaBNUu6dQYhfLxewWOinIoxvODTBiy6QttX
5ScfcOU6yQeOczBXSFNhUkOzw5R1b3Fiw3nF/rlcwZtJFfimQ3Q27c263IEhbT2j3hf54YozH0jA
PSAr/o9nuO7VCwOuMBIISn5S1kjmIKzyBmIHv9rwwSaWAzIrPm6wADR4GYR9+gTCFh/IE5ZpRaWZ
ZFyduU1hZLmXlrdK/waTwix3uG7Vzv3xpXxR7yhwjtESyeGZ5ATedzy+AS0QXihiznqYenw0CXVs
M1QZVQDMFV3lGw2I86Vq5pmA8ViW4KmVapTnnErcfHqwk7a2csPpOPMNR1ksZarOZOMowDLo0DA4
SYEhOuMM3G4Iu4nujgGoHNdDLxm1XSokCddj2owvtUYSr8ilm06NMLIejbc9CCMcksUEkx6R6V4j
5VAshOXKnhP5yGGraBbB+C0NDVYy+vIEJxp3ZpxwlkVXkmm5BlKd+N1AyVoBwdkPtD6Pj0WoTa9k
Vqza78OmTECR1/SgsAMbXWxn5hjdxCyKV+CUNHamzoeyBbF5I0eVtTW0Dr4IXuJjppfsDuysBhQo
ycyNZITts5J1EvqqctXEHFGa3xd5oH8xmzZ8ycaaPFZBNcW2UReDJ00kguBuoo8DoL5ePc7Jh5LN
+SczsjQn0Sr6wCxmPnUlK/FuZ2nzNoLYEBAkrUp3WZDXG22qwVJDFOW17TVtO9IQrRsRCsBgqgfP
21rJMZbLYaQc7+Mgsh7zjAYlqC3NfNUOrAVBnkrZfULY8CzFneKTLppvtYYadyAeT1d9XLYhwOsq
uO4oUrsfQRNnPQdhDbQjmQ2ElYjgvcHqklvWzObHUhvyLxj2nXnApg9gzJS1bFUqI70hcVvuyp7J
kK7L072kmLXX9Rr9Qis5ewuTpH+cojzwC3Bdr1D5nLwEVJJeqzXSRh8MY4ch0+HToLB5F9CY7Yaw
TB/HKLUe4zTpHfSU5x8peMyepzCRgNCm83OMVMHGgDK+0nHg9I80ggKydjf0eYTJP7XcF3bUBYPX
TE39IZDl5CZRRmDMrCBMPvdTaD5LVQAmpkxLdykQahvamuRWs9TpvkMROHO1Gmy8rCTZozJT0ynD
lt1XTRn90GITRGqj2q5HBHFun6j1nVVG7doEwedOTpXGS0wGIrKx04vcTrpUvyVaLN0Dkig91Q1V
Cidt1fhOz6p6i/AXIyZVGm3yVo5WNYvTTRu2wVpVyuQuTJruyWIdwDhGDHo+O9TTdsPyTHE5CceO
kjDwWj1XXCWeh89jrnWYZxwGmwhkV5sgq/NtVVvTw2Riv6foHgv1MAi5j55wzE2zCvMpfwojUCEl
ZVgNjqQSmXmkG8w6BRylLnoPlJOk9EOpKl5HOSowurCuZUxQKUY92srlFEYfaBKOs88CZG/sxCqX
YEAnVzdsHt1MhmmA4AoKLETKamyA6ihHbrTOQGBiAgrVfG9ueh+MEJjaiLD4F0pnJ29JQabgbEPJ
yllbQyYPi4OtsiYb3oCnLs9ROHl3CJKEwtVUTKzDzIs/JWU/yq90MznUTn80TnW31GR/EoKBi0xG
hI1xicBCn0yiRP+UXqnRhB6AWPG7VPHMPrRpRgGRjR2zylYLId/JO47LQ18hmnY4OZkIqQjByJXG
xQB8feXMjTu7im18D8GE9ppkmCeXYDByiIEvS7fXGY0BXwlyhbpm4fG4v9wOsmwwrF4xAiyzZaqj
JJ/zIF9Iep3EV3xhBxKEcBIt41Kf6pCQpB8pWhMIeDcDHQM1l0aqnYYYe0lIf3HmOtAdCzdeD2Qu
eEEZB8qj7wkl+NKp8CYjfvnhn28buk4BlEJqF7ffCWAqmc1w6pqBuvIcflYqTCZP2MOCRpyqO9BS
SHepgEuB6kV8BWE2czGTmvKOi/absZ7Wvc98NJuj6/MdOQtAs8Amg7hMQbUWoMbjbGvBVKbXYCkC
v1sUf+yV6HtDWm03kGm6nWcyegMJogXNOI3TuFBO9wkCG6xSxFEiST3L6lhR18gczrrJo339Q++2
G7ScrxZZN/n5H0dE6DRXDZS9TVRwTvQDTdF1Gcg4tHb8mtuFBSxszjwJI1f7BrzFPzpVu83p4C29
Z09tDHKBmgB4AmkvwLWP91ZSs0jREwplIZpDkkfMSljayVPvwUXwohQwoNZJ00aTqko49AZ1g6/F
YGNF8sdpjdr7pxLOGBz998qd/LKUXTt1kRAKDnZjz6eG/rrjdZl1HOaknKjbK2RV6/UKNH827WoH
3s2nZeVdN4iza4Rta4TT85zQWbT5pOSg0aJubZRINmUa6GTyAaRqzRT410WdxvTQTMys4I3BKnqO
REBkPWRTwhuEATrTAKjT1sEGVMKrbMcxroWziN89dZJcHvJLnBnkNMXdaFnWEmnktg64PZIqoK6R
7HRLoI2gAmMuoFmpHz794/66/Tr/liumuhXMCM+bjDvnf0YRcs6XHaxPfIywkbKWEawv2tCV5U9r
AzS3HDHMG54XoTXnpJnAnIDPBVaBotixYiqDXMxDRP7s09edcQXmjI3plRu6Lt4W3Qr/muhWTDz7
8A4Ck9pJRtvSGUYUGRKuUG8AGw/n6dhPOfY5fyl4hhb4Gs95Exg4cmMoQiOJLyyulMvGkAYTLVDy
rtC+De0i4c9pRIeLFG8TpL8QFwBNfrx9YaGVFahjKG8svO9XnAaE2vn9cnX7nEUfCBJnHBKUELV0
SOH/i+5GHbVnVS6ZnZbD83VzPiuHhwVImO6Bq8cLQi4+UAcjpG5Y/TEVYG0AZmYaltTurBRsGbw4
WnLRenAsJTELpVEaCy2DWmR34y6rgOXKF3hBz/lcHMp/hYgGK4cMpdYiMF2zIC9SDmLz1nplTPXb
Fh0P0fr6xp3TtUNpQkSlp0RrkxHSyhr5v0HHW0Zxr4s4syDQSWq4l8EliRKfkJdS41YmRdRQNy3l
AixIuFRWZtXPdtuy4GEM23FlkSF0rks9szBgDRDPgJUPdiuCinOMEJDTDB4iVXpclygqGx+uSzgX
3IBvAHc+umKAshNnK7WV0smDiSukeJ1eEY+i/T51qgwgTUApFuP4s9t4II0v+CCOz6OKVjHe/8jR
tO6opLuEtN4cy7toKN02WVLDE1JdxGu4seBhdXSmkRPOlxnzDMJOjy28+mZfX2X3xOs9YHFuZn92
CzfBjGH6JV616F7Mf2Refd89LKfezlgcfgWYAVWYGzKpgsWBEsYkY9Og4T3q/ShKPEtKfcV4uX6S
J5lTLBWtJ6iJcq944nD7Ebk/IPww3pPWNsModUwrQEfcGuMWbZm+yGq5oJxnl8XJe4DPBKxWbPjr
karFdAeJulHCblMp+BioeOuG00KQc84GQA6kIOIA9uYE6j4z3ajKoLbcTGMPam/9mOZYXwhMz8lA
pxCCbj7g5gQnovWDRoJJoW4WqHaNcYeULPSVnFP8Qwk8FjhQ/KhJmNKBN8fNQ3W2c2l6LBriKw1Z
KTUySwz5/YU17RFmwoWvoiWBU3rjfXai+1E7VSUSEbi2nmY/vlHWzNMdsAJU319RWHaHu/T1l+iH
zi0VBMK8WRcPQ7AtHS+1zQll/TxTdNBQgPdbp3hWP2JOHOj1kSboPBVdyeAm2C7SrYnRKUqNKohE
MHODEz2dBPqYnlsiRQDeo8FHlstX0DcAApU1pz+bQRYLgifwwisLGWzRCgShYnAwNoOuJRKE9oCZ
ImnqRmbiMnnBuLmLODzLP6VwHBOgyijbC3tKtWlOqjLkAXCw6lfDuvFQYFtuxRRjKsjhzbuofqD8
gcZ6wT8rQWvK9SiDv2DLIQgBQDkGGobVm78yE//zOv2/8K28//O3t//5X/z3awnauTiMOuE//3MX
vzZlW/7R/S//Z3//b8f/6D8fqrfiqWve3rq7b5X4fx79Q3z/L/nut+7b0X94RRd37KF/a9jjW9tn
3V4Ifin/P3/1L//1tv/KM6vefv/tteyLjn8NUwaK3/76q82P339DGunAcfPv//WXu285/t39NzBs
dt9O/8nbt7b7/TfT/DdSNbgQ8JoDSxk4gX771/jG/4bI/walAOJdcBKDwwyx72//Ksqmi37/TTP/
zRs9ofRAPIMT2sKxtWXP/0rV/o20MUYWo+zDRxbjr/679KND+nlo/yr6/L6Mi679/bdjZZeQ6EGU
gFFjgvopyRylZC6IN8SIR60erX6YnmmXZGmC5rEj/ilACK8IyfopBdjfU6T8U5+W23LWF7LOlz7N
13TgebtSwwwmKze8LAaEWg4by7aSmawODvGvnfqVnREMJg2UeCz7kniUTB8q3brBOKodVeeFzx+7
tp/7IryiGEMjTwQqds9o1pMV3KtGj1lN7DauzYVr9tLRihfTmIBFGLVAr5Hrm6mq0JmTfmvHJZzC
pd0XQvNQl2p9nnLimYjyHAxEBCzZyJaSt5d+PHdnB2erDa006irUJqi6zAlN4H/V4SMtyRJvPVfw
n/737/0X35jozzTZAKSxVwTkJk3rlzROb4oay+m02zJV4oWY6jiI+ylHqE4QdULhrcEpTDpx5Exy
8mL8PMzdisoYUyGpzC6GbMEgLq2J//nBpplq09cUjQteB7jxtixYaE8R6ofZ4Mpqbmz0vO/YUjBy
nNT8uTDBsNswIgNFUd1rm8QeMkzQmHw5Bf9peTeUu7a86xPqp5NvSuqCyVzQODGNWY5z0+YVJIbj
UNl1M93ler25bu379+s5fRDMPWuyIpvV1vBqNVt1urSZrGqlF7Lf6+l6younOujWhtFsmqZ7uy7z
0noEFxAk/QRWkhLrUYofSVbfxnm9EMNc+rRg+2kmWZrCXSNGP7gYaeWNbbCQBrpgmeLjYNYr0qpy
YoCCqx0cc+gZxq4042ZWwnBBxKVfLxh/pEVSojAgyUBcvok6cw1c/oLaXvj0Hgh0YCKz3qAHRo4M
zzK7uyobXqqwe5967vFcB58eMN7NCLMQn87lEZn9JAVMLUwX/MilHy7YNmFJHWRyMHl6BL4Ji/q9
9s57dD+m4eCHz+NoyCV3GwmrfQpzTeVxIY9z4Zbb8xoffFoJ+lhWJYpk66gAjkqTwQ5Nqf2jqkhq
q2OmLWSnLu0O//MDOWgZHeQKWBMPg46/5IV1Swzdu26ll5YgWKlK8h7l8ph5dYg3vkF3OryBLSfw
bFm3cFVf+vmCuUYpK4wJqDevToAjDYY+Q7uW1r5T54WbuqAVwfBBpOfwiHpUEt1r8ubz9c0Rkk1/
3wJiOlAqurnW2KR75ojrTXqRysQLtAdNqu8L4xNmF7lT7adF65qydEPr+H22JiZeMj3Vwj7uJy+u
jRs9M3aYI7UwYPqCf5OFCzufSS8hoGReWpVOXYHuIuiSXTZaP65v2YWzlgVDZlpuDaU86l6Bl5VN
h2FlaP23931buJNVmUQ1iafJQzpwdowEBGVSvkSBxjfgzA0pkpi2zVgi7TAwb5zrNaupo8axa5X9
uraaL9DeB4QE7vV1XLA5me/dgTnn+oRJognOoFHyXV/2u1TPPH0ij3XdL9yQl45ZMGsl0fTKSpvJ
m1VGvJiwCTy/NHvJpuyflV//tg1xvA5pGChHqmryRo2+Zob+lGfWwg3JleXcWQgm3ZRGzdKxZ55K
GEalTYqPJIKDesqDOSX+2MjP1w/ikrIKN/EwK7GmDOXkBT2GxrXqY1tMC2d8nAD57+7g3Xt8xmkw
UakHr70HElknZSiIYLA1wGG2gjGurTYBzTf45pKHFQqrP8UJZp0Fxlw3HNCmqtJz3wBl2K5U64EM
aFZOo1vQIu+QFLBJKtu6cTuhE78g/yzp/1O2YPJJCO45o2qYV8Xp54JkN0oeL9xO5w9IsQSLDymG
Y1CuY2khgddYrzFlJAqXOvbP2yHytMdnFNAqaAPosQe4S28nSuNgYJTTgz7PTpLhHyVSf+4OX9qB
sWuFmlMAI2CJqeTFRekVxmcpz1cS2vqmufSva/J573XSsRBK6aBLCiymVdi67M0tuoBuFRJ/lYLc
y6NOsrUsXfAtlw5FuM6T1ChqSevQjlJ1n3PMx7D1Jl4Yg3bp24LlZ/UcNbrJ/RZTkfQIrM0M6KV7
fZMunbdg7tGgSoVc41odBvNDExo3JCidPiUekRf0df++PvVcILg9Pm3o0BBETQERoM6d2sgFSfja
KDqQ2bPq2wBwipZ9GWQfSiDHkc3gFIqoczAcd1viRZaPYCDt0TYlD7YUlDclHp/8/6lHY9fDaUiR
saUWAwFBDB7vR6kJ7SRrFrzuhb2ngg+pNQ30Cx0gO1FQPINE/XGOlvpAL7w/ASU93pcpKTEOHhhP
L1alj6b8B2ai0wGYC+MTai9p6mfw73BM18/5gu+lgtfQi4l0bZvBGdLQCUjulOX3gcQYGQ1PzyJ7
1mR72fVe0CqRiSNCF57cq+nkMenFkqUNcGtOMzcojaA8grOT6gaT1+/ouAWrjEdUdA1Hs5dlmGzp
q0r2rigYSdjjDQ5To5IUDKz28iSqPJPM6NQq8wXvckkzhGgC4TXqsFbKvL4x/0imTrGzbije+XHB
nYyA+KahFk+epg6hTcLiW10sgf0u/XDBnURqHY21jLOZ9OFZNc3VSKTH60omDK/527HvGwQOHLuF
wRFZRJM/z70Gd3fwHZcuuCf2J8/PGDpWzprTGRSj0D9NSDzn3YOkPF3/ARe03BRcTVQarRnpLfMy
3foY9VVoA7ngo/HgwUCZdgSwUe0GjyhL/L0X9NwU3ANQ8VVn4C3n0YI9yoH83FixkwTNxprlheL+
heMS8dVNhsnysYK7MiKN5adhE23HeVxy/5e+zhd2cGCm3DUJDWAiXSRbyLLhGcqkIn7frWgKwYSZ
JpJWJfUMnpi5+jLGtfyltvJ4/b7D5ms6+O0JATiPtgaKgR1zcgbGT1l2xuazpBkeNWoHmrfo0S4d
tGDtnab0yRQaBkbwYnZH1DpyNT3KiC0aDfRJ19dz6SwEo2+brJabGbulTQZaoYu7Po+f3/dpweYl
NYGvl2vmKXH7KHfj91wZ35WHwcDZ41Oo6NR2SofJxWMUrRQj9Jt2aZjGhQ0Rh4kRI0B1SsKvDtWq
sKWq/zi+MwOGMuzxzw4nNTSruWTA2FeSp6dgvxoM6e36dvOPnIl4iHCzp3LDSFo2Mx6wgZt0tWuQ
T/ypwV9svdF4VbIQGl5QSxHJFJhZpA6qhntizH4QFu4sWm+adFzNdb0QOFw6BMGGI2D2mmSakWDI
yy9zMq+V1Fww4Euf5n9+YMBsTjD6aw5whSbdfZsUL9G89P4SWmr/vomIYLAYHxjXxQzHRiRlG2rf
gTq1SWPuWHKHhqhey++08W4cV6QDXe/TSAL+BjTnYd2VPxCBsWYpH8r36ZwuCFatzVrGkhFWPcfs
KZSTO6K0rtwtASYu7aFg2SCqQGd8JaEju8rXekGeWr3yr2vxxT0UTFsHkzKFS1IxETGwgbYBub5k
T1Nt6wFahNsMBGR8C+XsE0J3vUxAJYebH3+eWNGdgnGi2FJ9np3rP+fCSg3hbh86SQoM0KB7dY1x
DFrwGFrEfd+nBWcQzaieNQZ6q4x5eMFzZUs6feFXX7BQsQe1zGQ6WnI1e1WofQOR0ycpkb5Ho+Lp
emotXBwXVMzgsg/siMRIx5oxwUUoqQ9zQLbFqIAqONI/vm97BBcQzomepnKlekY13UxUfpit/n23
h4hRYXFTxbIO9TVDhP0IPSSPmaR657kKTgBdc7VeTSrzWBnfgdxuLYXd4/U9ubTnglmTjsalnOPT
SqF+jvXpqY2G5yFfmgtzSdkFs44jS09VA6Y3qXHuEKSjTdq/vO+nC2Y9yC0awhhDcSBmr1k1fykz
87M5tD+uf/6CxovsWmDwjdspRWWjCfoHLTUym6AgoCjRF0o677qMC9ujCwabyYpeqEGpemqtumjv
2uaJtOD1+B19xl/rwt1NaFrMFZkZWMEy7TsImZyiUdYmppWZcAqAwy5Z1QUN0gWrVRuWSW2JjLc0
5J/0DCyuKoCs5VLu/tI6BKMNOjWVZ2S6PRkZi6qjT+P8OOa5q8obyqzV+86Bn8+B5zHldmKmjs0C
YuwxndClUlqf3/dpwXZD0g/UokgWa1F2m1nKfVbUC5++8ErUBdtN9Ji1bYxfjSjBNlj2TcoLxGXt
KpBvidKt9XpeV3m5ub6QS/YgmHLTmW0bpcnsxUk1uUnGpk3fG7HPlFrbGGNSLNjEpVUJZp214UAz
s4ErLTTdkfqcrTS9bexkatq7iradQwxMBJ3U8auS1Yb7rtVpwq08MRAUmOi+9gqivNKB3s40dtDV
ttIH8u19IgRj13NjrDr+DDBKkM1Qyw+AM8+D+hU0YK/XRVywRRETN+mWCXYblNppOES2gXwRWl9T
p0Cm4roA/lvPeBVNMPa2kxK5hL/1aOeDxcmncm6X8SpogWrRMzT4tgtacGkl/M8PLFLL1IBEBTZr
zIJbNpDKtmjrdlDu9y1EsPgxI/MInl3E7NlTzz5jfJA9SZU7GygWTMrHulqQc8HDi32aCDnawNTC
2StSU7kPI33+KGc0e19SRRM8gKqPhaxVOI4ujtoShK/Z9MGoEeYs/HrzwnELNs+qsjA7ivq7pSf3
2ZhvczA1dCrZsB54ZhYvOLJLhy2YfCeTPKtHVB1UGbNuFerzkDiPjQWlvfB5ETAHIkRZmUvc5FMn
lXadZNEdTVjrt4Give91qQq2zfmvs5glyK+X6VOjd48Dcqr2dVW9oELiYAsTIyYUHfSpHuo9wY01
SsTPi2qhhHXp44JB93Kgh1WGwkAWtW9lFGYI0thSj+2ljwtGrI9ZKwUWHlMgPsGAw7n4yB+O13fl
Utlh32Zz4CHahGosY9BN3Sx3Daix1e5TXm6TjNpy82GufWPuvy0mzi7pkHCNT1JYlIzAH2np9NYo
oy+b5ZeR5EtgywuWtmdQO1iNmqgZ2gewmpbzngTpH23+EqIgTrPmB4oJ1/fswhUuAuC6vi+VkMWz
V+cg9rfCbZJaTlPJTt3m/6x95e+ExZ6R7mAhkWR1Q5RCoTD4bkR50ppXmhIV77MFEQSXjCZr0Y44
ewatb2TaP6TaUqB5YXNEEFxUaQ0CWaT2k7bcBmrxSWqkXRQaq1oe3Ov7f0GJ9t0xB3vTtkgwDgR+
bpTZmiaNSzBmTW+X7rRLnxdseZSTmuUmdFSVK6e2+q1pDbassYXL5tIGCdZMsgGwmQEB4CxhTmcp
szsjbsAUEYZup0/r61t0SQh3JQdb1KXaOGlAWHhND1BuVbnhmH9SpNmJUF6/LuKCVxK7gMMsMrKi
wCnUJPnOazlWWr8LgYVW1uNfD3gpja0av75oATIqh/WEg86otBCCX/rlwnWspAUr0eCGGkovf4k1
aQ2czjt/uXAFEzJMZlIoiH/12beKxK+MwOkTy3/XnouotzJo456yAnUzSStsZHpuBjNb+OkXdkWE
vUlNCcRwbOB6x+zMdoie8iD8eP1nX/DKIuItyFt0kylQkbLLc8eslbsIbyBbn/rErRiL1qGkLGgl
t6IzkbUsGG/JJLOrLAtFXkNaqYnpKHRY11L4zs9zsQd2VWMUqtVEcP2jPlW72oiHTRvr63iIl3iU
L1iuiHyLZi0BVQcQGMn/5+zLeiTVla3/0EEyM7wyZFZWVdbU0+5+sXYP24Ax2GYy/Ppv5f50r6o5
TaKb6qdOqQyEIzxErFiLB/cw2yfQeCeerF6Re/1yfTq2Znq1CeNuY6kijHA1xEwQ3TxQsFncNvQq
ck2BOr/SLi42runBgD+c0GG/s3BuvfYqbKMKLHa9goNKQD36sntAw+DOfrhqrPzf7Zb8FrfOfySf
O0/3l5xp+FxSmY7Ez/+z8EUVjYOSIh36N7Z0xkv6mFIXxHGLb5IhdixooXnO9KAG1qlkiFg1HJi2
hvqoUATTaeRz9qThHmKnxPNnI6AF83cHFE4jHTRDLrkp22RCB2jt7+Fet4ZeHb4BA5CqJ7Bv7Er9
Y2IjmtJbLwKf73Xf+HNoojX691eXEukhy4NvjIX14jn0oSZ31jDuGGbjIAvZxd+Hd+gYaCBUx5zV
/+jgb6+oH0rbP85jnEDmJgeoAIdZGS03bSJkjYybC9nI2hVjvsTfpQpe+4V/vG6nrXm4/P5ujZls
oAdww5L5pPrHafQOYbN3PN4aehX5tdHTwG0D9EvDH6VykcIPPl9/663ZXUW+NZYN+qyRuieF9RnM
lz9xcC0THk4fro+/9eqr6C9CSD623SJB59gBAUYj8EuX016v39bov8W//Z+ymFjPexhGESEOYEbN
SMT32pb+vKSDHen3CXVqSmwqMKEGLRxvcTt+iQBR4E54ELXeUwDc+II1NK0LqWqBNZb5MvUlyRu3
dD7UleDW8br9N+Z3DU+jcwzZa0fJ3CbNP/XUgoJ4DkwS+zPLrj9h6wtWAdzGVedxX8ucq4uq6Wyl
bX0b4gFF6t+nYF5mdF9zvP3oeodGo0RZqZ2r/9bsXj7nXbgu42SXRnUwfFyDyIMcefXTyF9Sd3sr
zcUJ//tMA36f358gLFbaiscgYkJB2pmdzFg/gQ7k0YdLGTsuK2Qn/WMEkTCgJ7FlHUAxWibMJVnl
xvdINyembd40LhgsHE6+OAdMn/r+DLaOTzH+KuZ9Wtv6MPrux3jwMul3edPeozqpqP2zpxJ8ltY3
EutLbiBqGgAqlwfAqfIifrlt6leLBwWfUAsTojGlCcFii/IBiseOe7g++tbWsKblA6FL0IsAHReE
qmMIkDHanOLuiH5F6KveoUVRoS3Jtbr0+vO2QmW1mODY0NTg+fTzhehHoNz/RhP3afTaf64Pv+Fw
a1TbzKQfNRH380AEceIq9uQ3QNCLqD3Uxt/x6o1gXEPZPMLV3OvGzwsfsNC+XM7a3yuBbNhnjWFj
oWdGcPL6QADPT4ODC/AARu8yum2nCC92exeQIC1XnEcLuiotq0ukqJpEAUF82ynmv0Bswq112WH0
0uF5EPLMqopLKWXHV7dss1pN2pIuYTXM6CEsxpdx6NNQjw/OsJeJ3prW1VJid2FoPIqe9iIeuqRg
8S8air2719bgqyiu0MpqRxrvTgZ2CmIJWmJ/53S35fOr3V9Tu+MuRzd451bf1fLJ2EWHFDQUEkMR
ZdfjasXi+T+XALLGrnm16gcxyiBnI++SpfxUwi+dKcTiOH4aqHmytfc9xH9DiNgM9KasPdTtfndX
sJAaIHYq0Az49jNv4ju/LD5OTbxzrd+w3BrZNiqnkpMEVNGpnbPgRULKLvNwP7H2gEFbT1id68sy
GIlbwqdkH3yoy/Ifty2hjQAaZrKrtHi5g/xhC1wj27wlDBzRob0T6VYfTQ/+iVdRPpTNU4TDsdvI
8+D3e3RqG368Vk/x0bMLDWUIfBBGnjpqjlV5Y3gHl0e+W5sm7EQ+Lo9wMb+0H3oe1glbQG1NoDDy
87obb03HKsQx39AZY//Kk4yfrYWcAmrdLQ5kRMleoG89YhXoxejPDqhAIT4X0q/D4mRhq8FIPCd6
iV+vf8XGOrimnkUjnjQzYBD5EvFM1s6RzOqhVmF+ffitKV5t0dMcVRV45UAZFtosHzV/7WvntnoN
+Ph/n2TGTT2MLcwTFN3Z1noEU/wepn7DLv76kk58dG2AECx3fJbR1kCLJAyeS2+Xd2PDMmuEWghG
VW8pDbr7zZAGYfPki/a2U94amNYPfiBYOfq5NbWPdIEgQli+XZ/PLbNcfn8XV4XFabAAfJ/TyvKT
DpwbyTwUj4xoseMxGyvQGprWM/CjFh7s0t3XJEPdnlb+i7N0WSveHC1uc3t/FbyBHObZcycfmVIK
gYFzb6WQ4G1vO7v4q7gNB+LwaYSVoll6r8A21AdnLuf7sRDytt1srd5IJ2g71CHmWJsazVik/sgY
RIlU//G2iV4FLnjwmtFwUIBYKjr7Nb/nC3hI4Us3Db9GqxE06kLHfgxyMbRH43gpDyLo2/KdzXjr
iLFGqlkluuDRIoDo4vIUawtXqpnqI3q2f4nZ/raEIO1EUHBiZ2DqjdHZ3hY7z75sx3/YQtdINsaK
oa8uITJ7/cE3pEZjQfV1aILvIMh7arhhO152Web+9KDLrvEuFg00Jbp2xjd61udWPOOWBZJfsHh8
MctX1/ps99Akuz5bW5+0inobzSRlX0MElXmDSJcORwFd9jLvmeKp9rw+BZ3CXu5sY9PzLgvmu8/y
o55M8cXzBmtaPk5UN8+zKmXeMfM3Iew2kCrx1isA0s3Et0BDI4T1VofQgrTETd2LZA10sw2gOgjQ
IDex+4zG2pT28u76TGzsGmu26k6RFifzIcg9nDJHh+UARma3Db2KeIKCaRktmORBLO3dAmI7cJha
ey60MatrwFprnN7plgLsZEuRXu5bhRFvbRkd+Vzv2GbrEZcd5b3jzNFMR10G+b+QgXA8jsivlD2w
WEq3Ir1upYvL/yHo1pA1+9JATRuclwLGPhn0IqYROij0XNo3PmAV1WMbGsuRmIYmMHUqKmqh3FHN
P+bSin/c9g2rcC5asIUUHpiy2l6O2TJb4uz1HU07D6ms64/Y8FP38vu7uZCtbdAcj7mwq9k/UGRm
n0FJ53+/bfRV7NJh9CYIFwR5NYZNSsSj8Nv5Rvuv9m46m8J0A8bmLf3hhcuzKYt7Md3WTvEvN+Fv
hnGapi0ZbqFOO5kE1MQNCF38cScEtsy+imHjWSHRBdbOwvVKO6uMXGSKwumeAPmG96+haUp6Cq+P
NnVwph4lqzIDfgdbeDu5743XX8PSgooLbDOwPfYaOxWajekUzEt+3Wu2Xn51f3acFshsCZ9UYFRL
m8obMqWVvmtnuscdtfWIVfDKBk/oQVSfDy15LKL5GXpJ9wJF5utfsGWfy2PfRRUXLJy1f/F7t1DP
cVeTTz2fig+3jb6K2QoNinHN4ZqLO/1ouXWKave2HdFZBSzIXXEiasDB2OuhTevSMQkYiaud48mW
WVYhGxoZMs+FWXyQO2Gz5UMyBcvX61bZOGWtQWi6rcfetJhSt4R8mZz7e5TEPs5BdFpw8fGD+a2c
yFvVNHRnkrd8aBXDlm6csLSQSKKOObWVuIdE5tFyh+z692wYaw1Jq6fSmtwa3wN6jhKbV08O4TAO
Oy+/NfpqD54MA0u9RMo5CAAa96D8g/7d/5u49v/mDdd4NK9eKG/YJWfLPJYpzn75sXWb86+p2SqI
0y2BQS6BzuODDRZMOjc7F4KNCV1TsxWWP/x/DxpicbBo+BYNEDp36W1X2X/l6d8tCrWJmUUdvLke
+7NtSQ/sYOpXoEHDfZvHrIJXMVeOfo3ubr9fTnFZmMTerbH8iwr+w3lqDUHzrVkIQOdxz3TNWc/T
h9azEjqQ4yjVKy4dSayiVwpaYvjUJehKe1wSuw1wAYHQn4dOyJH84lIhx0FO0oEAYUOPPUT0otZD
uFKoD+LYGSZ+3cusr7yXcur2bipbzr5KlhtHsSACbgVic42fODzs72Pd69v28n+LbO/mNYLwb9k0
wMfwgYKWS50MPv/6jG545BreViiORNmCoXHiO1JQbwZle6zEuIN13rDLGuFmh8BdlhCgyv2OnMeg
/hJSubfDbo292sSJJ3kzhCgLuXPFH3EypqnPmz2Sp40rxBrVVoBMqAADNCqKERQHowbI4/gOrv+r
KsG3fpvxL5Pybl4b5gsfjW6wThsOWeF7PDMx6iBAbLOd+d0y0uX3d48wkDeY3AkTICn7yfik8xLS
kbf5JVktB1A4jNqyx+BF1Gdl7z5EvN1ZhLf8crWRy3JgDDzcHmoopRskThDVkCcl9Qi0PC1QrL5t
BlZxOxuqqNPhMeDsZUCQtoDg29WU2h26Fq4/YiNj8jvOzf5P21ZaVQ7ctBf6J+SeniG51iaVV9cJ
CaZfzPFfrj/ojya7yBf+PtUs9kpVd1icCR2bt7n4EVZBJnXg3Tj+akOvQ4kqB8WH2EOdMxWcAqlO
8K+v11//j56K11+Fs+dRS7ARedhp5FD5nqcn1dp/Xx97yzSrw7hmNp17m2GVC/h5KZxMDeOxcKNb
9l28+uWx74Kscn0hTYBXj5Vz8LvFS4ayKMCxFO3gMP/oQ3jAKopVC3jt3CATbllNneogePbn7hSO
ZdaP2s/sOr5lvcaDVhFd2arvpxZzvDTuQ0utl6CO94jttj5iFdLQ3RwtbOlQgRymxykOT55NDiNh
/+71It4ja9ua61VIL3W3kJ7gE2SpHngg7gfAb6Im3Gtq2hp/dSiH5l7UedDlRdewOZsq/FDG4auZ
h5uuMF68hq4ZS2vwcsBM4zR/ABl2hhTiP9fDYGMG1oA137OkAgEY0sT1MYC4U1Xbj3b41Mbqvpx+
Xn/GRhivQWu27YGlZ8KKGjbOBbO9HCyQu+4s11uDr+LY9WjDxjDwcj+umnR2ojxE8nBnN94afBXF
dqFMRBs4jqbFq1/ScziaL9eNsmX4yyPfLRDIBXitry8VPualQRycOj8aMxaXn2xS3DW82MFsbPjm
GrbGuQDGBIgkJMydLzEUmez+IPSys91vfcUqgNFRUIxag+SZtDbykUUhTiDuX+5pBeZIF0ksMHp2
eyfHrYetwrhXapS0x1T3tfGyjgVh2pChO/RzrBL0wAaJP/htdn1+tqZ+FdNWQBpOLnYTXL11nJ2t
aC9Nv/Eda+iY1XST4hQx5yLbvTCSzei1SWpAKYTj3A37vKEb37CGj8UMJ/lyQrJgKOQZXdRPS7GH
t9z6hsvv79zXMgDc8xgTHyj+5cK/BantD6oeH5fGQ9HM2vGvrS9YRXfjjTW09C5n1QkKin37MGMT
ummC1xCywGpxdYVQT04JiKxEr4PEmqGBfn30LftcPuidfeqKQhgQ+qW58e+sxTox9ZfHyAPtf+0J
VG+ZZrUv84CMS3W5X5JWnFzQ2SZjVS47r3+x739dvNFov4proF+tEJqvXo5G+GzsVCaaz9rqnxe6
02O8sSyFq1jGik0C6Ft5uYyD7/68HG0UXYdwj+Rua/hV9I527U0a3NI5OjjjxEF/A1Zvno5duXM0
3XjAGi9WR+7gstaDogML31DSO7i2yJeafbvuPhv2X+PFhnEMirZzsK5Cyi4TkuYD8ZcEnX530RDc
FgFrRrQiHkcTQL8AMCh0bjb9czMEt8XtGinWO6Vmzmzj/SGvmCzD/NyZfidjtuH4a2AYKQoNzTyY
XjTVMS4t8Fi6uxW8jbhdQ8O8aODQqLqsa1zpV7cfxw/BYEdPDlqajxFI9lOqO3Xb3rzmQ7NGbgPX
DStVwk0LJu4aYBpFvFfSuNzC/hDEwSqI9cgGYQPJghNR1b4R9Enfm6Chp7qQNJtHQ1Pqa/rsDN3u
SfXP0AroYa3iuost0FVCBjMHsluTOandJm0aaEF89tjPuQLBKP8bh5tEOuPOAXArVFahDjTowiNX
45LYkw9OIZ6iqXxUC3/G2r4TKJfr8h8MuYaSLX6sjYIWH9oZ1Z1m3b3bFX/PjZNHQ/mjEbhHECj+
ZLyHL16P/w0fXwPMRmWTmBh81BCET6Ajfqhac7o+9IaHr6FlPhQYiR4Awx97PpKka9CX3KsefXMF
9Y9TNdgZzKm+X3/a1oesNnBUQJgfUCAG+ej/AsO4yULIH91opcvi/G6TXQJg/EUBzKuhUa5c9kSn
m8RYIFl5+Z53Q2vDrMZTqORLNTr3wUBJantir4y8ZZXV3t1bAe8nqb28A4cB5NKgSlgkcV8U+W1W
X0V+AWJ9TljngcFjihIVTslohXvypFsvvwpxUswLrs4AsJBaeefWAgs9+rZuaq6G4Vfh3EYzqIUG
mKYZQeMwoq6GJD+ooK4bZmOxWCPLOjuoyrJDibr29HcXvK4J4dGpafld1RQ3VaIgnX1Zj9/5DkGR
WsQ1jt1zF0CDt6VJYZd6x+c31qI1gMwvmY4KgiadtouP8QJOx2jpQGyPtidE18ESuryXViG/ex7b
67bYmPE1K5roulEoR3m5Byi+DxStZ/bibOMctRZglqNtIfmMsnIACnRd2J9ZKdqEzsvO0r316pff
380FFzWzhYPqr1uCiDjSrZ0OpLkx+fBfMDFDzDiFkGwKQpYGEEgJgz1u+C1PXYWwrZBJ59wGSlT1
WR+zR78TmSXLREHNaseXtp6ximShJs7ZBKiPqHCDhoozZLjEZ86dszWSvabOrRleBfTMAhWbKITz
kP55FMNxaPwjE3TvprUxw2vsWFPzcGbQps4RwM2T17Ah12it21kwtkZfxbLtdIPrGxujO71G18b4
1Cr9dn0x2hp7dYdeGlNJ8NND9FPM5r6mrkyo4+2d7jf2+TW7mfILt3KhepEH+gdYXw6EPnqxm+EG
V9xWF8dfrzZgZSDOohRw8FE9/h0OPrIypugO182z4ThrlBjuz0Itbe3lNl74bvbn8EtYzvrRCkz8
6bZHrPbhWFqCaxTc8olC/MB123M4OfdFKW+7qqwpzWQAXdSGqkuAhXfQj82G3Xbmf7EHfziUXnRs
369sVEZNjYok6lRj8ziCzswh4iBgr8SKxy9Cugcq4kPIg6RuvL8r0nzyDGTACusYjtUx0FGuBbmJ
VQCOsAryHucZbg84IVN3NAkta3JwcTvOopFNt0Xif6HLxo71VHMvH4a4zKtAVQDz3IYr9uI1uIwr
w3UcYfRGdFlMvKMGs7lp25x6/etNzramPnP6op3xDw2Xi93/e+6oGX0r472UysZy4lxW+XdbXdsO
PA4Qg+gAIw/F7H6J5V6v6NbQqziHdKqJ/Uvm1ab05TJ0GO1xJG0Nffn93VvHLG5Ir7A99CbOIlmd
mSdvu+mscWW4egaWP0VIArXLXVejSWSSf4F+YtZ/MamGHb/cWGfXZGdtJwa1qB5ZlHl+aOh5MKcY
7dPFUObT/Pm662wZaRXrjHVxAJp3XECLMPjm+wP7Supg3utI2Rp+Fb1zS4llmQqoYuI+iIHUSdnU
O6++cV5dI8osMgnJRXEJ2+E5nrmddhR93lK6ydJFJzPVv6AD2h4BpWuy69bamJE1+VkjlO8Ct+KB
3X3yvtY2IyI1slVzEtdO+BhXoi8SxUX3cv15GxvVGnnWCzpWamRI40TsuY61l3RF+3EEnOj6+Bt5
nDX6TAcuRE1L7OTozicfTV9MJNMyBAd1rEEIkavJ+FbS6KVrU9401p7834ZbrKFp7SzirgSJSO4H
jU4GeB1UQ6Ob+N29eI1MIyV68yE+heXKCb5Ahp2ntk33umG3Xn21sbuDhtgMo26u9FglTYC3nuxm
j4Nza0JWZ3NgHqwShFkIR+I+gkz72Y6bk1XjBjMFaCxwVQ78yB5cZ8u7VrEPnnpD4/7yKbM+FZ6E
5tacltS+u+5cW5Zaxb4xjddYFzXSvgafKG8984ZSLdsBD2xE/xpLFsR+FMuqi8BExbBz9JeJaMpF
+YDc1dOUhEFlqaSMLbvPwP0SvJhBRHonvbrxaWukGelaQ+sIuSfQafiQgvKs+JHaTbfXxnDZWP9w
AlsTqhFcZvyuRHwEFTBIxh1+gP089YX9isUmv2l61pizJe56EtI6zF0pnI+D78tnE3FzU5O1F6/F
RHEpZtwq4VxhUKQdi5akk3a0c73csv/l93dbuyN7Z2IM9sFMV9lcuPeSFeONg68iPAisuI5mDG7H
lToQS/zdL/NeBufPKhuwyyrCceez9GhhdI29ivZLypblGRePVyLIa9ihrF2yXxZV96quX3s08bsl
am/SAhOM7kniIx2gIZHHC+vH0Miv131hY9khq5UA7ZtKFoAL5O2gD/92Huv+VFFFDpOYO2xx48lG
z+JO6G7N3mph6CZQsZSs9nN0ss+AzEffLh1l17/kz2NHa1yaae255mDzytuWQv6OgSqozGxP2juW
+nNkgpL+d8/ruCw4sWApwvS3kdJzEThZJ6Nnu7HfbvuE1eWddGiJm0fsAcbQMrWMKkFY1ezlWLc+
4PL7u9AJiIhb02FVHqwqiyr7xV7GD0byPtOOqG6chcuO8+4hoItgnmPhzlONH1zXOTqU71R3ISF4
icP/XhyjNT6NxdFC2IjcvOVFhqdl5Mk6sdzABtCOkAeuQdjST0RnVsGa0wzYKGibvPlUGSUPzqDm
O+hWRfe1NS+fSi/kd2whHeh1wuUFjd5FVrLQyVkwBp9a2X2dyaKPXdeXz8ts+gc2ueg/L8fxoXej
4Ll24vaVVyC7rFhkJx5k7Z/9rgDcKfbIfB/yqD77oxR/eVpURzsq2HM7jNij+tJJ+0iYI+p07dmi
9XIPtLLMAlN1r9pw5KWbClIOKJ4+LOMCcjEk9avpccBbg6YJ3SxRLUzaBrz5YndL88SgzpDwLsYt
fQzRVpcwHICLNGIOhE85Kf5q2ktXpRsIDlVONCEnXggaVihB0r9pObQP3Ifyaxh21nPtlRZYQvvx
bqI9RN2DWN/7VceT0tH/2ARY0mHmP2iD0uJUGSsznUVyoJn4UVa2n0pL/QisZflrAY1YLmWn07hY
9Mn19ZLE9mLFWaFkndpqeu5tKU5W3NiPlW3PB91DKkdZvHyxnbjLYwBlMmdCn692wwq3W/8EoYtn
40C7B91mVdqOU5UY1t7HfmMf5yhYDgSlp2/eJIejq4I2GWtZpX0DVK++KP+SJSDPBmgGZNDJQ4VW
7cyZ2zBD5vbFqawPvvHAxjmy70Uov2tetY/G52PqNONyDOO5yQMTsTvfj+ZMzdSpk0n0ELIdcMOk
xG8gtxnSO6XsEWVd3mVON1Z5ZFqW+OMsm0wtuj7U1fyPPS/xiyNwOQXJ04KMRuxAcduVj2Cw4s8C
rICIT+GfdKiclPgEr48MVdJ3M1CMMRqCXLu2sqKI9NEJBpl5bbsk3EePtys7lNyHosjMUn1ePChi
flPl2D43jZFZMbmvtj/3wLNVEST0oMKdurU5ymUZTKKdXj0sQ0NnJFraICnakYEqkw8Z6cr6IOdW
Q70Zp5ODHCM3b8KSo6tqbPsoKawStyDALvhnnLYW9rj4QR89cKsp2AufuZ4ytyUwWzSXgZOEE++X
+yps4jGLonLuP/Gl7g06E90y7rJFEEIepW+XmH8AsI+kcByScdXXFDYGrX7KZei4WT3xRhxqu0eB
grFS/Yg6phIzuCDxdCYlviAFUJlDjcD+yOy+mg6jV1c65/PUiPuJL8s32DA6N8sQCdCozQ5LIObo
nLui9qqHUdvETkYnUi+zW9MvEkwxzwivQSdeAVWRpJtBD+GzqfoE5aslzjwyhNCrdQLbzvtO6K/2
FFdfILrY3DWVtt10tAcdJYscJtB7TI5z4nUBefIRQuXzIfbsgdwxKh0sSnFbobwDni4fkqC2N0b5
yOhUvKBFS4cJ0zpy09lYk0Cba+FeqjWOPkrXabyUOkEX5zNyWM8QB5leUO+1u0QMgSkguB128qnE
EZYfh3aqdcp8OtqJBRiFAK06JGmy2FUu/2CquOIZr6aWHwZvYPJcezJ2DyXtOA6ji6ztDPoc+pNT
9Y44BItvT5lGJHUnXL5YlAjTRt3nStfzcmBT48dPXhvT9ou/dGGZAyBQd0BxgJi4SriG+N+9iey5
OaHX3vnWUj+aPnqB68DWQNhK+rEWgebnouAdPt/l3dQmoGnvflKkSKaPrFpU+MhcC2jQOh6jT2h0
peFZxbRkqdcqyJPK2p+aZ5fL0sHN1h3ZU4ckPLSbF1S1HoZ+Ch6raOR0gDKV247noJGR/AJtuK5P
wD8yL3VSoW08tpI+GBrzZQ5J1JziGcqFiEA1LUYC7WW3/WNfTr14GaPBbw5Dxxda3HH0vcm7HtuA
9RLbUxtMiVNi+ni2hK1Exb9Xjdt+U9OIMlwSaqiyYyXi86wz8NvV9seaFq6TsRK35dxahM0vGm3E
Bz+gG7pwx5qFWUlb74sKHfUUFA4HkR+qFz+cuXPdO7yDr18r5vUk7yjTS+opq8IGYwa0zE19Lc99
GNlxNttlzbIO7OJ10gH7iKSlTcizG3pYlIpQySnRXTPoLCoDt8jqHpxgR7cz4NkBNqIxCR9s0eW2
PfZNQpxWglx9rDGYEbQNwdfWwecAgpzC+1YuujxrObl/TTqYfUy073TJjDWD3gkmC/t44TKusmoo
jP5RlZ0c7mS1LE0ylnidx6AYW/K3aYnUaUOdwkK9GKnnF8QqL08a/Qn9awNNrS7V/cz9DC0wUZhY
fjD8VfBAk6e+gSbzMfKc+HNXERIhgI1rJdwY/0Oh5tG9qyYnhGTIMJOHOYSIZGbccNKohjYzThMk
LsLUs5xwTv3Q6dlpqevBfVv6XpiEiaGUSTvQYToFbOmdOxcHOZimdefuTKVp0MS8sLY9QtF9KBIW
yDpMuAWazwdVx7OdM9kK+43I3gCdxarOP0COsWVpbZmofpm9RvJcBrwKT74JsYcrNU+AE1SKyZME
SyH9SOOYDDnhrje8hRK9OQmW8hjMP+2g6o/xEtQkNcj3RWCMM2MrsAdcqo3IrQ0T1movEgihAsUp
nxYQmywGW/rJAKmN+nlifnQ52o29fHVt33xvfWwvGdjXBz8jg17ePN8LLWynseRfh7hH1Z3gQutm
ZVNMZ1r0hZfGUW9qpDMdd05dMkloSo1oijyYJo5nlRScgu4jjq1/PAr6DxDO+HC6RM+IixcwPJEW
PhYKq3tyQQ0sXsGOOXR3inTxX2VAbOdLFVngREm5cvX0LRrcOIZsBJCl9CFaFiHKHFIzejhXlfTF
Yaw6VMpiLNnOneaQYAORZGFPr81Fd/PZ9avWTTljzICRbFbVgaM1NJwzbCa2nLJLSgKEjWoqAemY
FdUqg45sWKX11E3+T+xyih7CSlvsHofwWCQUhAs2QEWtqL76XqvPE22gzU0DIaLvdTxpeQzQwtC+
AfZULAdqeuXcLVFAdRI0EdGvs63RYuhO6AjOkbVDV2JkXDKkviW7CH3y6IB4m5gKbdxWOnCcycKj
ItMsagAdjQZPXQ6JOEyUMpp/CRT/lwdXhMB1uESDmcQvqtK7d8vRlkOqjZ57hD7BavJs0P4dPMa8
Zq+BcGo/k2gbHJIFHP4CWdhgktkQabc8W1UcDqnl4A/OJISCwN3i92ir9Hpplx+CdrI/6RIHpCOH
uJ59jKWrxJNowEObCO0x3HV9nDwzLIn+W6BQhkgDySLwvlidCLEJQ2saB7Oo8tWhdCtnTqJqogGW
NrsPZWKPygJDfCxj6zzVtnylRnTYqcCp2Rx0OIjmdV4CO7p3IWHVpKOR3XAmlMNpZQ34ZSJVARkZ
pkvRXYgCByqSBXAX/TYShatrs4CUKpcQulNP7lgMQ4q4d9ldu3ALaZsSi8N9H2LTSZSS4/CP9oLZ
TesB4o3ZWHf1lHV0iupMKeZAXWSxJlUlHeBg3r2yIzpkLYPqMd7CdB8Jb2WZLuCPf0RPSO8ehWPD
h6YhaqzD5NLeS9rem8Xj4jrLczPKUWZ2YDs/S+k5LcSwVRtBKaKc7MRwh6Jk4ThYKxrWz+IF1AFj
lS7YnLuD8d0uOAOEDZa/Dkxb4dG1TGgfXIrjyQlCunWcuRFh7E32k2I/RGNbCJdJm//H0ZVtN4pD
wS/SOWKT4BWwjXfH2fPCSTrdAgFik0Dw9VOep5nT3UkcJO5St27VvAtcgl82dCmuWTHPOY4L16lI
6mau+BjXJdqVbFnB3M+ioGy8CzclWbb4bHY6MoFSbwP1PBcqCZCEaxJoiRHAz6sDqIS7TniVdqE6
pRMP+EFCIrzYeGG+wFsL8hblnrikcx/5kLifvfGcPEFpj01WFEsjGzKGs6x4MnAnEj+m0TC9WUvM
aaG+T7xlN9jJUsjqKihDp3lTBNVJ+piyJr7AfcSjCOFqD1lT/1QKZad9F5TQUY8hnMLXVPLOfkeu
gm5lPMiWtZkjWpdiNqRhyBGule7iafKk2HaAJVlKvXywWaB4oE+ILZV9hrpmWaSTBvU3WReU0zEi
kOoyWnNYCA8chm9pbp01xJtVBCZdofVTPveh6tpjpPWis9Y4PMIbLab+uRjgJ3n0+dAMfzulJnfX
YltDfGtaryKt8iAobnXeLPXdmwiiB6Sj8jBVEoNe5nPno3UdfWGVG5rftQ9LB6ymPkdhqFqDDDxa
ibbQl4rsowIUvCcvajyTPLCW4XXWUndn+Of4EV5AZU9t7zdsr/J1XmLbt173imOpzAVSMIt8ywui
xCdkxRp6dSADkcPsNfC6pCrr7hpZIWTmWRcZJR8MazZ0dEGnx0QSEqQlHAPsK9wCegOOyeqh//AX
Q06Es1wf/A4jBoQeYk0694ipcWhJw29mlDgwlLnTmHBXNW4y5MygYfdap7pBp7jmN7jDTXMMDRxc
97jvZMHqjYpwLGgyQmqTFbwfvSmGGeEq9uTQ+e+5XbviPEY55FZNTYL8j65yZ/2NJtvo8Z/r4oWi
mzxcuXeTuZ3BRwJmDeJQwZr+dQUjnqLRWPgKY+oArZmYFiP0rq1Z4Tk/D3GJ2R5zf+7b5YbSihRL
Ek1ehbdcg+QEPbGVoDGCam0f1okrRyoBe6MVu0JaGipzqN46QDwlWoX7VGF1H3gsFiwbnmLL1dNo
lIued04cTvXif6COFL0Xl6Bvi7+9Z9G6zhGOfTvBgUxkSrnjfpJVweJwQV77DCI7RJ9RMbjj3RSl
4nfVcrT4/ryge64Idz6HTpgyneHW/gHS8IB9+2h9U4hH+1XhBsSy9elPp6c5NdaV+75wS4aZE2t2
wdghK5IBUzzhSO8qOvbIZd0y4fujEk7yiTRXBccR1Oc4kghLlyR61hJBLXbGxYNwwORN/ZUgtLop
1IOnKGk9h7u4R/387PZGfoZoRlAatdDrHCuJWFoqVGgEbSsI877aLcNQXztX19lUA0HSYxdQ0Doc
csRCeLiLqrb84zJNb7brg30R1d0RRkkIOk4bneDJp357w/IU22r1Bc1ZtW2dyblinzm6PyrOf0qu
XhZED5UYFBW/okaTPbutex+Qt/bgssGsEAGPJrLvKBZWOl2fmmoJTTLOi8pqvHW/E511pkjvXODK
TNLF4+OVAfQRiVegZIUtsfryxiCKWaPYjlWmujsMSUWxNXyH+Ub41s1qSqFt5FzBSZrxC47YF8+l
Lg4UZ/jcL2rZU9iJ3QGAMYhEwTuZaOs8Q7jf3Q0w8QM8oNBd5ch0R+xUTb/CaNR09dCqv7Zkxb4o
2LRRqqruaohYc4x4rk55A2BgQWOA8pNMevdQ89gCmMLx6W454Bb2UyyntlpLHKitqu1cUxRWWGyL
CcPWZT3kFnmix1dVXaxqNekNFHy7OpWRhxvCHlE0WTC2GeFMVvL6rK338L+oetNWDQwkQG+JfadF
NxgEpH6SYY7Yjm7kX+mOTMTGnQE1ukHv3ga/43ZjLAbZcTfBFBhKlH2FJFOrAOmA1PgexTAiocOQ
GO2y20MuecP80ivRXQBNfGog6QmjEYFc5PokRW9TnApC3WtQsSmGCYr/Tko9SDjp+j3AgmX2GbTL
Srkpg84RMYXVBmCvoA6uni9ZkwSjgugEaTqN2q9bQoAygaGHCXbrr8bvgmTFa1Kny0yqDFhJLbY9
KqoT6rlxhwBu/+pRfwMULTN/auWm57TDbdOvUR9c9VjnWwnFv4MqYbYma+mgp4FNTpyLckg0mgce
0wJ2BCnaHX71lMYpRSDtqD2whwGa+YXHxus6uZjykrCCZndReTLp5hzgku0/0O7dLLLu3nVd8yJW
uzw7a/1csEUDSfGLGyuAdFbu2IhPyxt9AMxnwmQc6hJJqBzvXhk0r6ACNO4GwLYZYdwSkB86TE1i
iuqSU0ArTc3pzhm7NWnwAsHYvNfCSZZocffQ8RF1zAEM3e3itG1MofSQttLh39AlmlMsuwV3HM1w
IW1usXLdes9GTcUvRtZdPCiY2zEwTeMFWOOzY1TpwZgu/IQbJ42rZmpATXQL2AmjHXaKqUeIbST0
bgsTpjD8Qx8dFe2l9nJ0rda8Cdt0aVT5eVIN8AM4tEjt72WLddq0hFFInjwghGReK55a7WNa0wPW
jGD0w8y8yUX9TKCVmk1NBS8b+FzgJW2hNWCnf6iUeoDl06EIgyfbYkSqCopmuB1fGtUead0cKVs/
hNfDQNj1YFA0lgcGMBGJ5a8Vpk9wMXcDF886snfKiyteuoMfILLIHA4DztQ+y74+o4Z/9fPlKlTx
mWtwYzyGn/t/V2HQXyJSPRsbfD++mMg2TBYV3bEHVj8hYxx4gCZvdeePOoA8LcqHNmXLAOW+etjN
kGtOWnim9CM6eaJl6jXNY+20YAfAfsuxDCnfW+lHkBcKgk8vbIDVD4G2Kcm7XdU6R2hkvnmFeC5h
4x2jcH5DEblvx+C3DTsHRJGpTUek+QTu52OsJgc2G+A/WC1OpVcLTDB1k4btnFUab1pn+Klc1jPa
/6e8mYCU5UXiF94+mvMUcTcm8NKcvLzcaMf55Uv5hu7/T2lLmL6MJnZRLgDu/shDclgdHC/WTv/p
FtP4wsuIRxNW1l+AiY/A2N+o4x3JgqGgGl8KAToAaRqUleUTkEEw1liWV/RfV3QJHCHyZBjIjY5L
kWBCchE0yuy4PqMlPAN2+shZ9GNK/eXR5lUG9BXoFsTcw3ddAp4n2suq4MFNk7d26l6i0U6Jx2p0
MzkfYDiCojr3m40KgSvZokzKut3NmnxBUduLI9k5qB9dkVkyxb5XHv0Gw005oCyFVSkkVB5yuuxh
Vk+2yBHopiR9bd0F8jo9dvS6fQvZb+gZsNsa6k1b+dsBYultHR1NU2yaFrP2SJI90PhNYGXWFPmu
M3CKAS5kEHRJHrfhkIDK58XWb52thRCUmtcR0WP4bAo8kZr1BzkXWT72z8HaZAHwe8xTIhbbpR2T
kY+HNRDbxbSbydHfHVSpKZ8RPmCFArcraucgnmAF5Nf+swP4AFHkLOBu1gG+zE33jnHOF/daNCaa
fpe+28RoRDKh+jf0wCzuF7Nt8b0oBnBOyKFyu+6azqSP5w5V0KPCMI7Mfiy6+QUehUcLWrzE8Eeu
8KYKYbU1h3w35qXMgqJ+HsbqBaXqkGArQ8VuXX878JE0DMsHrGM7S/oLd0ssAC/5oRTO0ziazzD0
3kGdOqiwfPUiTM4eLnZo8HY+m7Nizk+iL6u4CJtjJZpU8GbXzmI7F+UfaJBtmOdsgHMfo0hLDJBK
hD7U6kGusia3d5SaIbwS8rRow9Tt0MQHgEfm0vkqad/HqmFotkCci9tglDEEmCRwvLlNaTe+OkpW
CNd1kQ5r8IEkcA+8aQvQvIkFqId7u6xXIYJfFEs7mCjsCxteosX8iyRqy7I82HK8+NZeebuuMS+W
Xd6gx0dBEtLpeQoU/qzIyGwvUtCT4e2vHYsUOh2pQJJC9zC9V76A4jzKLiGucD98Jkztylq9dSs7
SLmmdQSf0YHDs3YmsSyQiIOBvdFWZ4RFJ8h+vDy8lyVMsbEye3Rga0g9iEZRxf71jsxKQjK3Fhnw
7lNLipfGNYdokSlz2+fVY9saU33MZDd25E/wKv7DI403D6yGFgyK2FLv5iA3xkuBJqSewkST/l8b
rfu+W5/qYnIT5LV7ZZoLEf2FLkPGH5L9Zq2wvUH27gBEAsHszny7BeZ2Llko49mnn5Uz30zVfeST
ePbXfIOWOCtl89H2a8pJGQHVaY62818Am525GHQs5fR3wH0PZ5KUvn22RfeuFnGoRbs1vNrXkm9E
2B3cFerlrt7PId33kXc2LqJH4UY5YPRm67plGrjtbq1gxkTmGzj2b7IaMXOhJ9fpsPWgiMD77G2R
hOC3axwY/nX6aSZ5CcwLKDhY1X6CZv/pcWogpe9tPm3ydTj3DeBmGZgPTe3TILzvuUNZuNgZ+CU9
ULiF2bLeORjBNEEF9lN9h9LDR4sAaSO9n8iQ+kOO91/duMZF5Wq582I6BhUWSOhaSETfMKttfsTC
W4pJR6YEf14E3/Ex/+rNfCVuM8Xj0J9IP53FUB+o76CZjS5oli/rMnw/buyo3MQdpmKj1npHNEC0
3j2E2ntVUgNFI86+buUzWGbnZS7qOFAuXJkd9JAGI93ecfcqUm+e9T51SOa4osGtaAuk3/It4uIN
tr6XCFnJWi+V7nTJXfHSg9SstAtXsHETTlNWoRB7rOmFaYlCBC4q6hoI/VuG+gsn8oxCBzq2egtD
ut+5LYpkbqZrR02We/XT3ES71fjZClG5ERDP0qoTvIP+2D5MLPchbYQXI2r9o7uIMZkNdhxguf4S
zDlN0UNfJ82/gZXthyKvNiBSZtiBy4o8/GwZjj4kfsyBKW5azI/jFg/IUcPP4hafj69dGogmTMvR
5f4/iIXDzhKPEg4St8V1skY2N8A+GcRq7uMyJIVe3/qWnE33UPGgzR5ulTGkT714GcouDSgoZGZ5
cbkEUoJI67ETFwBFXb974xE7QnCexRGB2Z+AJ4idyDmIplfClteRq38Qz7r0Ifn0I4zvkCCaWv4E
SmVDaC/V0B3F2h+YO2wDJe5T3f5dvPk+Fs1P0doXDliEBeX7/xe9KbvdmrPD5LCLnvi1mnHZHF/c
ZuayHTSpi8Rt1jfQD0Rct2LXw+E3xawDyQ+nWgzecYRDMe7rLhqrS++KfRDkedxT9wtbLNuZ5ixe
VXRmwzTELbDWIMIcpipEWlTtOwLAmQTuz6z4URPnR431/hHBjJVfUR4FMRvGKzXhW6MgLJGDasDw
3CJ4q446PHlrgKarTQJT3IsCJXb0iPGmqvCDAJOwKO2QqRl3diXQMO64MV2qNsa1fosKu8TgimV6
mV6h/4NbWDl/wqp2AUKD0cErGfctzEaqHlMuSYan0qJvmmHmhO7sDlXb49L36EVZt8HDoAiL0RcZ
JSJH7VwcJBZtKE/BXrgRBdBQLCYGb1CgBEGvBSnuY4GSWDP2p9LBichA7xuCMiH0Dhgqb8ahpfHq
uyFoWk50Dof1BTSAf8ZXx8fjUmOwo2X1TWY3iivk61HP4dY6+fesfZs4M/02BP8gVsZv3oteND+m
XV8F5gI4jB6FIUcRS74BjHvfKMfhIA8NfzxtdNGY+lZluZ1aZzy0Yd7sqg4kXIDqh2bCqTkRf6mA
AmXe7LAQUOmofkjZTUU8Ae1KdBRgst61W6X9IlZj8yWCgCeEdCcGC7AFzyQP3Qjyh024W7z18xGA
WLP87TlBxujkp26WgycxLtEde1YFex3ggJ64FsUFRjwR8mn0oUEZmTr1SIewHvbUeZH27CtELOSL
sgOFgxdOvbGVv/fmsno0o00saZ9go4Rsl4DPf1aQJ8NkIhH9C4lEtvWYUrsc7+nJn1Qe8wVvH5RP
CVbxCc9Q3eM6gFEeY37tbjDsIFdZTOZrDuc8wXAJw+Kyxji0Y2Dn+hLda+was3wIzmU6KR5utQvg
zwmi5kxbjBDWpXUAsctxSUkEjo4A/QoOll343Jlqg/Vs7Mb1pmxPk1UyAj4xA6WFFvertQv3gFqU
LA2gXLvGdVSi1SZhE0bxvEpxqea2RUdD5Q5zCvI+lu281aiR917NwReRbEYL5HOxreDZAAGgsN9E
K1bw5LLCtK325FeIQfwL6m1YdPV+0GIQWmBuB0K238zQVerpnJSQEgqSwNIBzBnf79tXIhezYpZl
QwUET4d3UHNg1QDTD5XCbHk94HN1oAM1mEX0g2WnJe89UA1abwYpB+ofQdL7wv2CQLfs4tqy/KvG
jTuhpxqPgGqC/QiJcIyv2PommDMd6hHwbCQlJkuuPi90oE/FVAn3LGcloKbpqU7EXTAOn4UEmH6S
TT+STaO1OJTgKGwCgYJh6icEEF/lF6coBxM3U9htHy7R4YcarcdSDhJTmdZYnw4vfjU1Gyk9/4a6
yKuTOl/YvsI5X7E0O2zmkbo9FNFac68WzzsY07MXqOzIs8XE/5wHCnXCHJFD0FfFFje/SvuIhjsP
7kYxl3gjpIvtIq8KGLgQDd+4c+EeIgf9QxkBdhQsxDfQwKH6HmSh+EGv2DqLv2zhukQ+28lln3qk
6imoHXkAUDMs29wdWrQ7drpKbsJdLwJt4m6VJllqT7yvhnAeO7mJdlp3XdaMvgGaARrY3Nhw465S
77XXyDntATBBlYWXmKqgqYLY2IupxyVpALgWp3VaAniK2XobLWhdV8+y2McbHzMjgYZXeE+xw1sd
SjfsEgY6Uha2LMWkWgJe6DM6GExg5v3sq8Q+xiER/INRSvVtWlVBF5vGfUOz0Cf4UCKuQudYGpL5
PNp4lj8B0nVwLcJ3OAi9clq9N61BgdbfxICZJWRfbiguL5DTquJ6hN+hZwDshCFEsLoefzTwP07H
fxd/nJJO8yaZa30n1fw2NpGTqJDIxIIORUJ6xtRx1zXRybBSJkVpr2aeIHEo7T+Pr+cmGMqY9nSH
870Qh3ZnDFdOEjHUVvkZIO/OWUiVwAbKTU1k+Nbtlj1T3mctXYi1ip3u6HZh3smFTHfudBcgwD8l
afe28bd5q65qAIlN1PyJFPbE9BDEkJ2XWe7XSVgBdOCrs5s94cVFXQ9bODyA8eRiQAqwkaNb6NDo
PYh6TmBQTIxqA0JTlYKbgeqyT5Wn2phXSA1KeG9tvv59/NbTTHfdMP9QiLR1BlkZ9zSNwhl3CK5p
Wu3W0WRkdDazu+wKxz9ALh2xUjc0mcGKXHt6WJr1X03pi0SETmsK6Ye1bzAepUhP9s9Mwj5eRvNW
4cpg7bW9afAP26bXgJjN1jIM8JyHV40RSNAz/O01AumiRBu7gpynKbiwxW45cXd1Bd8uJ0SI5NdO
Lyh+ghfQ479owb4WD96VLadAVAAy9t728dkjYneqZzj20tvXrnchHF3CUgAMsq3sEggNnzxcshF0
tTCQ5w5Pe0dCrrZuSA9YAgbY2oz3KVqvqyhOI6jTuUTH3PoOi2e3Cs845pcSaisDxBNjM444Hqhu
rVMOm0gd3WZ8ZVBHz6sIXoSHuWRI77mSp77QqV/me+TBCgwTuwPmdyN46p5QMSFQKhjDIySrtpoW
325DbkWZw23SHh6/0cQhudZEH5VvrmPvfHou2RoavYJGCei4AKuqnlJWOOiEKabClUw50BY/H3Yw
LoiVte9AuQSoBKCKdv4ORe718URd3d1CVmVd3l/8svrFmAr8tTV1hvFJs5XGBqwQaMv/QkE5HaLy
nU/TrpVlRn3wCCcjtorKQ1XYBP1zZvIn64v3VoDaQgn9w53w7s9+SochVmX39jiqCpaFKShXqR9i
qNz88UpycYU6Oq5783lO0SE5f3xnSh9/oYCr2ghga1jF4K9nINFuIVmJgguzLSSHE9j1qc5thoEi
kjPvlyTHyKChyBHemHT5Fz7iUwNVLoe8EV7sDQU1xgJAhlmf9wNiVeopLxGIAJTgmqvp6fE5FBvO
YEVhGl9f0Sndeop7B/WwKoK/6RhgmAEux88COQ8dytSlIAXbIJHGHAXoJlVEEjGOz4SHOcqmcd1Z
BbFnl9oDrvvGdaeto80VyTwZJjT3EYBVQG8o0Mkuan9gA47vDxQzbqSXDJG6dGXzD3PLu1ObxI9s
Wkj1/XCSJItC2AXGWUz73s3/tFqeme0Pyv3SRN78wWQVpVm1fvt83rctx3PEsiuI4EPwQeCCw7Wz
pU6Y5QwdW9h3z1HYZNCqg/0bwxAiqJPHU3jcj3K26Vp4GFBWzteg1l03P3TscuSrtvmdTP1K+uZq
8odDrNNmaFn//v8rQGpv68HwklGDbk8chrnalUv4ieB1xEbaTygMGgdicNFqaWIt6zgMq19wqLpj
4Fi5WyXLrG8+wMUzp3Ikyy9xCzEdgMo0fdzpEgym3PdqvHVgYxjmLAdqc/MBJoEPjgBCjBOBL8MI
uD2QAN+OQwNCBqiXW1/L9YjiJ7rSqW/eQivYPuyW8m8OxmsajJNzcyeEEcoxlorNVMyJQewCPSdC
hF6im+9RBQwbbF6HgT2wUse+U4E+qRLV1dR6QT3YFUk1Y0Ije6hALWj34yKq8hVKGBQPxUUp6rOB
ndfcFmeQOdetGkNvPw6FSjrrhZhQjQMa3qHcza7Cek1RBGCRSXA60PR9Lg4bEmddp/1icrmJwnLc
h2XRz2iHzHfQ8TGjdCjXrG1ycS/y6UWFmLwbUXETBx4BYvdwkgqA5G+KETzvpfYP2mvZXq7Ve+u4
mITla/tWAFWFKyDysczfw6F7pS0WU9VUbV24hMaL79wKaao4rGUf99FcJY2p/MwpWhBEIkFjFmoR
87LHtB1EmazGTzzBh/aq54JutPb6XWRXL3E9ULBF4P7tJZR+vAnABwJ5sFerR3D9bHWL1EoBrELF
TBjbnLUKX6TnnEwAcm8IjwEgAhh1Dk7s4RPGVrbH0SN/dbDOwBIbktmWtEiylXqe+rHYmgmFN5jQ
I/thqP7SsNZPzBv052BklIAR+qD7QrOuHsd/QJK/cqouRjcPKAlzX7r475zTr+jBj8FSMxDsrht2
0GlB1+X2HzNsjsAXD19wP/kRo/vy4JfBzS5z5qgGT2E+0GrehXzaB4S+hVyYWIEvexx9INd8NCrh
kFEbZfAsWFNni0Hp2kasQ9Ca6pTOSMplj39Km/63piNH4lr1rldBfhc8+MD0DnSFsX6M84i3b6p2
3RUIQTFj67fnTMB5vaWacb/AOUWbXB6bGTlOudjGt0wcLJgicWccZM8V4E4PbDpZLVWJW1v80mje
xOKDY2C9Fms9C331WX1F8wyPZCq+oYZcJwYTmc0AjlQMZl+0AY/9abRWbrXA9NQZ2whbyCH6rEXf
Ox7USOBg4HDun9bFfcborI8hy/QlXEgCPIRq0esE2zLwDqQoP0HgfnIb9lNo1WF5wUkCqJEAO0LP
uS4rMPxiui2q/ykL9w8IWs+q1gQjNrQkeGVY6kcdpOrm8KPw+ktVLnWi/QgHoEC/W9TsnCDZQRIK
a3RYrQBc5hi3sb4xYFk0Pw8n0WVAugEnrzrxHPV4UU0fDhoy/rj1HW8uUz7dULi+SIx7QV4dPxro
DID9vt4gXH+JBvEJ1egK7Njww3lsnK2oHVy5HJx2PYNBPcVlNbyAm1sB7Hr471JwGIUSBZaqLf9w
1awOcgEM0YQMeGR9qJfySNW0XYp+j72ce9WvTwFR2CqeBx9sO8VOY+T8hSLgEOejF0FaC8z2GgBh
yh/1kvZyoJ42G4rF3VgfQ7Qij3BuBtAs1F5xrB21zXoLeLmG8Vw3IEjNw2rvQKKLDydcinMnqsuM
INl6lYjDyGg0r22C+Hms3OLSYjSMNTUWYA9AnINVv/N63Y8gJcRdU/8JPLlTEZ6krBBG2Ew//GWZ
sA0QYr7G1/dcgH3T+jzYUvSX8UPrfw6lFwO63bsOVnR8cmC+FwL96zJXq31ul9M4yKzzw5NbVLuV
gr69juJUB+KuHPYDTt+uDg2kF7kdcLk4gjh5Q0Q/qxA8DFQ3Y9Tsx5Fgkdl/KsbZbuFYN+HWADSY
BpBH+7zONMeAD4QUTHyKKHUFv2Gt6xWP9MstEfC7bk2bBnzB3my6wMdOgAP6yOzhYT0mkmY6WMJ4
CkpVvnmISYt8eVtBaIgtQe1upWtAIAnuIuQUPayHNZxSAUKa7N9GkB9YuF5AenlrClEi/qL+HgFu
hi5wCCUBW4D098vZeFiwDyKVcyQD6DIzXrTH3h8Tu4cWtF6jzNTeD8sp2L0zytm5RlE6f7a2fY/a
9hIaivqA1m9Vt35FGiMLzDTGmENGqLP6Ftga1wsLha2iKIN5AjdWoHL3oedZj7mlWr4nJHZEHCQQ
/yThBeFDJihanpqeYmXg1Izvjw1GlOhb2/zVlX8B0zEJ8e1bgCzzirOx27JDmWpQgSzRCSWcgLc8
RL0SELLTx79+6JYETMIQPk9KqJlDKdoHhxv/qeUE7KUXCciWYCgBe52wQ4BgM0TDVjB5Es28JQbE
3mVOC72AHiFBuUMJi30pz3WeqA8kMnwRyyWvJII8PiaYYMfHh8erkuZk2IzLB6zha9di1IvrPAX3
Gn4eq6sA/0D3HM9m9dR2he5zHbxV/ryHHyGoBeJ3HN7xK4eo/p1KbeeHFRikvmY9/ghbp0MTXkwV
4q4PCT4FVXkSPiRgyuGQQy3CD3x01cuTNWj3iy/8n+ujdndGTDgwa/E4ipcLgxN21FYbLsuzBywd
xLgfDKeBAjn2uUIRZhIwasOrAr/ipRsZc9EWYQaPEeOnNsHdYN1F4skMGvg7RkIOy+PJKTLsHyHO
wbMRo5YSQ2P3p6z/AV36eFhtVzOwpwh7xhpz5BGoitUeuMEDppSNwjx13Q5q66jqEqwLSNcoftcm
x/J+/WVp8xsY90SRJfENQWXePHZUHzvLY/DR0Ld1yJHnhiTviu08N0fAy/HjLcD+zR2ZfMdGzLoK
quPBRB2iRxPrQCfhOj9Ngm4rS0AiGYHGdxnuBvWbDFTZtA1AFsf0sVbyCs7WefLZneIHAZaxtbPD
3PeEXcA04vTmKpIJOe1kVW9XjgkuHPqIV918V965nYFJYusdGR95ak3b0ADM66zY5qTuUklIqnxz
Y379jlWAfTAMJzwI8OEfnuGoqHosf/AF1lvIHmNa0V1owFtePhyovsQNyBgUDRvwJCwEsOWIA1+Y
uot63sxzlK5OdwvqnYnGr8clIk65qYAXCw8Y7X+cndly3EiapV+lLa8H1VjcsYx11kUgEAsZ3EIk
ReoGRooU9n3H088HVk13MiSRM2lWpjQVxQhs7nD//3O+Uz9ES8RTqGNo6l8XnIuaw9ubVVp77S23
MUbh4qsHNdHWFmjK0apviAlckMZl9ubvDCi3OLSEKa4xtTc3UXOvGvZ139SXZp/jahEH1dTPB7Tf
yN6Lt6GnCfvZ0drb5QlIR6ha5thj2Sm/lUxBOnEGC5Es1ZVj3jDkpiMyx60FWUUwMWPv37UlaQR9
NT2JuL9KZLdLp6+pwwJkgL3Pg4bEll0UPbWLjOGW9bwnNaeFMRTuYHmaCk6OYr4SrDD0ul0nnD2b
GDelvDgWjSeqcDVDpNN0sbGjFkdHgU5v2o9ltiugf1YSq2XphuwmM/8iHy5nhDDh4lRkG7g8SJgu
j4kR7fnQswHdYJJYd0Ez7Vh1rNTWXzW4VhHtnBWmet6P4soyldEVdnO7VP/g13PrY11eJ6G/Vvpu
lUzNLutYIugaseUHylFPbT8fMg6XAj9LWn/fAEkU4ezlzSKcmm79ZWvdqtrt24BbAK21TB4shnwm
btQxWStBtrGZpAjTe3s12ZRhFZomPU6ADDmRgy8AoziTVxeNPxAFUXRSV0OCsA9lCMvlXUUpb6o2
yy/FbbLtbee8mAwvGfULTqFk3cWN6+ppO3CfltYSUo5rrWXIOS++07M7aHAtDPtlsRHFVEI1SiBE
rqCgc+XUb8AjuRgNH/yh3FR6dtYqyXaZ0NXwWxUIPCEvy31iZrxY7gnRtK5FadwcI/bCxpond5k+
llssi3EXzU8alfXley2THcnyK4KQiVH6XhOOG4d3ylhtlhmFK4y8cJ3giC9It8uz5BBVrVdOpPbl
9yHT7AAOcZm2oyy6RLd4x+lajUpHGNBurbtjFF0FnbZhjsgyBJ84ZCUvCNR4NELlg+346Lsy9i0F
UpjBbWxnHziW61TWZiYGSR/tTVxba0RP7MiMNTKgPWfToQtzl9dlPMd3csB54GRMAXDAV2ZhXKSU
x9lN7UbL/LLMryU80S6uXqpZO68t5FS0Iv2jGtL/Ly5jHizmUIoV23rCctvcJ7l/lcQERXfjernw
BX0gJyu85QASUa555PVOc5kZJf+Z6wczn49GGe1jOqr8v8vt5uWr5YjGGTk1ysRlHptBUE3hQCnG
WGGLOudfYj+gXFO4gNEvCks/CjaJbdxT0MoPM1du5iEP0+8oAGkvpCvWCGlxBiphwyF0ab2mhMiW
sVapPp3bBktF55q4PdQeFbfMvHLQlLpl7p8NpTOy9gYYnNE2XGEpMij41hSA8vQpSocnUinu7Mb5
wdyHRlMRiRvPLer/mtaE4xNRajKYhQ+nqzNpPmm+TTVQbos+DiHkNNTslucnsZ463X/QVfO2ajH2
LBeQzs069Xt1l9NIS5cPDEO2uGyzbusFt6v4zo0w5ks9pbwys4uTIm3duZoYZIv6bpmBl5+Tlnqn
9vlr7Q/5dzVVr61ipMMjvmVWzT6h/tJri7OvPxbDdAXl5roQ+nez185MpeGpMEjlUfLuPO0GbFPj
y/KY0L/9kcj5CXgu1za0n/tcvelzQe1OUtu2ii/wP4uNNufEEhnsmGJHuVmeRhq5N20WHfosf0zi
+TESNSuD8iqgwkpRYcNF3AfK4MnM2VuD9mhW+iUunEPtxF9UmVxYZnur0PoW9EUQkCm3SdFjDy+j
G813pvOSlMMN9t6ztqwegti4HxL9WyCMo0xZCETS2ao6pNZMaOFaFwNTjlPd+H11nQ3icjabg8XS
gP0EzOtK50v6N0xzbLVekuG0sbOGFX46sW3Vs5e8878hpjuwXYlR/2YWPDm5KEbp1iYpG6Nl3LeF
Oa4M/AEjUJwZlXNJYYDAJv0GcR4CNOeVygfxOxS0QzqOWD4capGZeNLUqFnVxURdp2wvEWMZq0AU
35jab3ViGTxux0NjTRU9Bv2h0Y07FvDXppTHwS6eg2KCVZTmm2y2PE7Zg5WK+9q6jUPjysRd09iR
19ssbwf9W6VKZhhmM96g1HLL9KXG+YT4pzHWmk762dBSBiI0YR7TH72KUKNqfOccEs9ygCkuEhOv
dR61M7ZfWjWysQdPY9MwtrGnWFVzSMf8qeRiJE17LHD3kaLpu+g0r5cRbJm0bYa+ctPK+DqwYigT
tjXLRLRMwDTtVn7GyBnkULiGUL4bJRujmrZjUqVPJYKCemi/RXIs3Chrvo0yeqayk/PmljQgOsww
8nueI0ppbUxktdC2jenfOVZ9T+d/Uwg62yqzqhzzh2KoQJ00ykqbirOidm6Y4jGlNcy3inNs5/iC
xdm9WfpPWCuMlaXMZ7bdI0SWX6itnI9p+tCgCkLTvTNa6xxkCIfOofjUzdUpOrPVx46+VXifhM7G
V5O7IkXPhVQ0duHC4M1M95E643qbWWCUenjUDCYpYGdfEO7n7tyiPxAxE9vcJ57a5g9tq9MrjL9M
6fxqR/3GjOdpp4T9sMEOh1gHdWG1mu2yInmPN3wcstVVGtvft/gaGF+dBZohuDLVQt3OWN43bTOn
a18jsln2QeQiY85o8HdHwIDJNYUMVNE9+484yIedQ4Vnh/U5OlpphBSsetWx8KwQkvVf+eWLSprB
i1Fb2VmD/IE29jxvxgopmlmqV6bIukPiTwjHJwPdWCD7lT7k3Sq12eQ6sZZga8e1qhVJtFVj83U0
2k0vq+eqtI9aNO6rWB79sJPbmKIu9pYmi1Z6zOwbmCYOmzE14bqDALQrW91kbaC4UvbRD2yyDuJg
P7/4X6bZYe72BS09Ry/coNx+L+eBWpFZr4JKOcxZeIPvezumyb6s6AVml7qoX/8eOOUE3INzbLFl
RLBZosw+ozvDNkV3hk+YJr8Dp5yAe1K1zUzuOJ8OkH1h5Ki8PI2exfqgJs8fn8Gv+XK2c8LhCSJi
pPoYbSiWt51m0m7XzcuS8bxgfxbkz8df8ztIzgmAB8uuQfNsBNQ+ai79kQs1Sz/hs/zmo08DpSyN
VJXCWM6Ayg1evEAHXtNY67914KeZUq1oCqtIoSKnKC5WNshWbfL/FpXIPs2SKmYVAlMMPUBpm9tG
t68K1I+rv3fcJ9CdbKY7VXWZ8GzyjbfJGLYrs9U+Q21pyyP4CyKOfYLbmRHpxVHPoEuymm6QU+sl
K8zeAoURTrLKPVwn+VdFZHqPilVnvzu085CtO3OAJQ7JOtM3Q4lC4W/epuXh+Av+p+pFVDQTcBMk
BAjzylL3IgQOn4C3l7P61dmeDHPNKKbQtxKyfqs6a6l++dOXaNDHg45gMd58fMd+M9rtk9HedlVM
FQ0uaWZ/ydl9UEzFGqDeGsr9x1/wa36dbZ8M9WmKKduFM5BCsfRwHtm/UAcIymc1fFlGe0rZ4eNv
Wq76r67XyWivcjY9JLqCEQ3853LIHrXa/gyI+WtwmH0aONXlFnDpkM9mEzcUx5nKsYkIGowIVpNy
3dBx/PgkfnPTTwOnIvgzMkZ+4WEX/SbsdiWrck9Q+yepOL+5RtYJc8tw1MnoFCKPwiXF20mh6fTd
36PV2dbJ6Ae0g2etyXknLgu75RqFA+7Bjy/M7478ZOxPs6ZhG19cIJbyjLS1XWtBKv4WwhGU+vuB
jFxvzAxJzktDvMsaqHD9tSlz828xrG3rZCBjcLW0DkokC2ktvNTwHsOiLT+ZJX53XU4GcFga3UD3
jAfGH86XnAr2pjcfX/LfPfQnQ7cbZ9WPTIISNPLkQ1HTvTPXFBoGjIKVBMiAxefjb/rNesA6Gbp2
W1SlArDf4wWdXcR1VNDA7xGWsmfE+WjltPqm/PrjL/vNlHcaPNVJzST1IQTLBwaSaB3tcaiUvVC1
yF12ch9/yW9uy2n8FDqMxcVaSi81rMq1kOB3xI19MhZ+M0mYJ6O4DzApzQQdg7R07hUIcHkwX4SO
3P+9Yz8Zx9kYYRK0CMssosFVov5K4LT4+KN/d+Qno7g358q3bI7c1qKNiioO/95RiZu/t+A7zZ6q
ywIz9JJ2Drx2dGFGBfswLfT1xwf/u3t6Mo7tSSOn1CcoPaaM7S2FIK2azc3HH/6bIWCejGMpSYIK
TUD36dAVJYVxX/pntYqEZWWUOfp8rGoJeklTG4N/nc9/fh//d/BaXP/r3dj887/4+/eiRO0fhO3J
X/95W2T877+W3/nvf/P+N/65fS0un7LX5vQfvfsdPvff37t+ap/e/cUj9qslSf61no6vDSKTt8/n
CJd/+f/6w/94ffuU26l8/fOP70WXt8unBVGR//HvH+1f/vxDc7h8//nXz//3D5cT+POP66f8KXv6
6Rden5r2zz/Qn/4DT7xj2+xLTFWTy60YXt9+ZBv/AEKH3V3TpKXrPEt//EcOWTn88w/nHwAjAFGp
ji5MG/AZN7YpuuVHfB75fzA6hQEbRzVt8cf/PbR3N+d/btZ/5B3mjShvmz//eAu/+Z/1jZSmo5Hr
t/xhOrphypMnJZeW0yC1Ig7EJL57Cmy0SZJNiC7Ks8qxht2AwVIoDdvy2QToIacQtBa6L6NBCN3Z
V46FCswczNe+M+LzGuJaGuMFdBx/8BpDnCmyfDQNVNOa1adegihx05hht42nErmF39P0D4qv7EIv
SMUkRrxrBNviqKLVtGpHVLvi2R6r0YsUI8cMF9GPFgUiGVvfp0ClV9QYQrcQVBgJHddXcL2w0wsB
AWVCvlzkwyfjVVPfj9i3S2ZruGSEbhlyuWjv3+8wBCVn5xheYDC2Mqc8TlEM1bqVj0S7ruxabhyj
vVSwntuo0DcAdvywYl/Pnm7bKKOP0XuYd6M+LFLXIcATLlRX5vs4b1EBGpXcanM5uBVbtro8yzoN
r32Doye07esKPTtJma8BrZDCzsbdZGj3WqG/6ixPeaa2QJsLpS/wfqrr2C5vijqHYpehXEGBSQF4
CigAj3G8rcz2e2VaX7RYoiiaN1O6KQINOKPZfRNS6dwiKLExQdXAqvPQVOMldYh8G8fODkWCcMve
Vtdpbb5Cp3yGuxxv4dqtVfvQJNU3veyVXTF25/A+B7eNDFJVY/2rDyoZVCi1HAPCX+vgYsKE5Ts4
xCw0UBDkziLlWd7npAKBz8CYg1fcERdJYyMCVW5Vqs55oIg1VbojSMVo56dM0FV1K+u43TQjnqpx
al9N9To20WFY+6ChJpMhSRdB+JRoteNK7ctfhvu/x9Rfx5D+/v2zPBC6QQCcqSLZJqri9IGQtYpk
O014IIoIdUZk9jTnwxu4pQGV+0ogVk++muGMULLEBHozIsZxJwXXpqYki6ffKKhcxq5oWf2PRYLI
h/KYP6LOG9oIboWaYGQLWq9H60iux4GK3eqTc1jG+ft5wGR+MnXOxjQtdPvvH2oqhRljHyW0rciQ
x43uWW8KHFnVk1MYR5+AiSgL5LqlfL2Oh+CmHCY6xtWPCCHsepxuZAnoKplouQBfAaMhz/B+NB4I
C3/ovw75ZzE0J/v25aozcbEvIFuSq64ZJy/QIiyp+Y92601TsvFN9ZsSzz8ai9aJjBiWav5MExKZ
k4b4Sy28qlhMTCEa94+v3M8337IlSGqxTOCqXGbqv27be0xaHYEZrWcPKtpX037ISCRq6Ht88kVv
n/T+FvFNpg7SX0rN+Cl2PC/7IJczCB28zbB7c9qWeUvSZlV/C2UEqyuf1rOci60NyjAqwF/AI6J0
qof7Cb3huvD9dUJb1HOGeHIVZFLux5fiLSPg9Agd3hi6Ibkcxile3ucBCsqya705XHq8j6iXWJSV
VUl7voYJlUDuaQLLS9WaATv/QNB2bDSINsb0qkSf7GG0ZZ3/09FwyQzH4Lr9dGcaJTCJda7xX0+R
17HzVf3iaazMh5m+z2oyAT6kXms7bhkXvN//ewXwiynh/Sbn7dkEEajbmmkIC33zyWiKlGGg4h/R
rDFmZxW1Bc1HXZtdI9DZIzstihlf7jPT+KQMd5LzuXwxtEkWBppuS0fjff7+aexG0TS55dSerTc7
ugjbvqvukV9dWbQf/bC4CoE0D2d9k17BF7n9+KxPso/+/e2mYN1Cu8hmTnz/7ZY5DAmcidrT4gJz
SXdbDjbgicCbHPvaFuIljOajjwEX+NnFoB8y07+Ow/K+irULq6w3c1F9ckhvMUTvHwJb18UCERSW
zUU5uRONmG2QtxzSqKlHG6ly0xieQfVIHetvlgrRIeh2YZsd4IpemUp3AV4Lz/UNnrLd8hRjkOti
jCRgHSDzgbrdO2nLL3TPUzMcc5FegZV8nosai1yzI5vebe3qk1X8z1PM+3NYqmF/qQy2TRb2fsA5
WNI503Pn2hHtM3d698nte79beLt9um6puqoj9jJ4Gbz/HhODNiq8ufacoL63i+loA9hG2STaHWkd
97JyUNdpLwIUCyrRtQo7jLqPICoELtNzOjtnSaB+9kT/8qB4H2kMJmHo1kndIIop09K+rD3hLBS+
bjsrxsVUpLDOWq/Vx2OcoJYJ84cpsa4FgKUm7G4nUEYtCuWqh/abXyt9+fDxtVrWeD89Vg5rZlXT
dLDKJ2tAtYih86l97cHioB9XPACsuGgARtfIfT/+ql+NaRaZji24Q7q0Tl90MW15tZJd7UUJ/TMM
K7elzG1gi4v+dzGSDJG1S6seCTvmFXT2YKwjm1XnJ8fx83xq61BxmdWkYQrtNITBqTVtAa3XHrSU
a7jjQbgLxlvHvFDs6WiG9XMrrLM+NF4+/l7919+L0dmSfKk4redUijnrPigxEp3ki1Xm3zKlGl0r
VC+IenpQiuxqGssrIuPWyIdAZwgRf2NWJmEEgj5KZltbEVI9r5Bj/2giidWghitCm+/j43yLTjp9
JmA4cnWELYhkPxmm3eAratVWNUAh5xr29HOglQ9kfgH29ldZU2sIrPSXDkNfQA7Cyh/Uu5pUhLWp
BNjCmu/TqGNjS7aGY11rSfcc9bXy2TEuQ/j0GFEG8zpUeS0Sef9+iMOwKyo9zGvEJsVdXq8NQz1S
ibiY0K6VWnmvC56bTim+1dm09iNkEmb4yTRj/Go6E4Jekc6SGazlyVuC2QPtVxMwotXie71IzIYS
0Y6/AFiq5mbotYrI4ypyi7w5b4FB+3N2FeigMhyoUUBHQMsGcgWQCk1irG0qpPypaJBeKtoPOxcF
qqIbFkKmO3EVkGT4V0pRqyvkVrNabnWk7GhSVQdKf73gxOA5j/oMukb6xvrjZ+LnycuxVdWQrA05
T+00cBDStRXOUsVgNYg7E9zvvggmpB42+NVpoHuufBbHpy138P0d5s1rLnt6SzBmxMnVbQbdhEuZ
QlIvzNQNly4S8pjAmDZKTvuPokqw0tGIZroc13rWOBtbxwFLXxkRUrX9+Pzlz/eaeYsDUk1L6lI7
DcGLkYgmGNlVD9jKwSrgICXRJYELxSpa6CeXU96wU0Or2dP04NYuBr7L5DKDRaTrDUsnNXqYAucG
5+yV7F/DEmFigUN6NabyK7GiAD8t2veqsRkXB2pTP6eVlKsBrxtVBt3Fak/a2fesn/ELtQ9hN173
jn2eJ1jyLISRY39sA+YGdcYsZjrOHVkTZcMlSjBwrcbB7l24x/chdsgVpsy1kmCYC5JVZ7Vr8POo
xeJ74I7XH1+2n26ipfIOZhHHqnXZV56+9OZY18EhVbMXpgjBU2wf2qjeB52ZuAjrN5liIwUuUeqY
SfCSUejbqfD38N5jVRyc/98X0L+OxtYMS6VQZb8VRP6y/ggz5GxqWc9eUEGFotL1VJY5PKoCM3YU
xWeD1uruXMLY0AxZrOeBVITebl8/vijLSu2vD/ZyFELTbJsgGn3ZBr2fusjXAB2lZrOnY4Fcww19
Jrp8G4wIaI3iHqiNrIHvfPydJ4FDUvKlBoUe02Ixa7AxXgb4X059LAfAb1oyeVqa31l1z0MCy8cY
qXJk9r3fDltTi3aTaX1XsunIPWMQfdda+9YYHbgAqQQ4Wiq3VmDcJJodfbLheotMPLkmy1bLWPYZ
aJBOo61lbMONte3Ry7Lpyk7gEDnBMR2/WDWMr4SSwqDaSHqUOnbrAuGjY7vZ1CLRhkmnosvrMNZP
Ehd59WzO2ZOitl/bAoOCriEhhEx5qEvjkz7A8hY8OWR2sEz7Fpx9YZon67mROkaTB/XkNYliuGOC
ymcMxN6e37TfX+3oKmnGNUjvzxLMf1pHcC9tqb5t1B1NGNbybvzLvUwmpSNULUIJJwOsCvQ83EHP
HsoXcnlvpoz5mCgv4KOz9tQ61dauRuQ60XOWDw+ihzZmgoZooHatKHmwv7YvoVlRDps+eT/+tM9/
O07dWo4R+4pxmpfYYe4C+JOANTHYhzT9lT6rm3iIboKODXQB0y5Sz+YARmDVlCxAqbiOBkLIbp0q
5p59vyAqIwR4wXv2k/WDLn66e2R3sHowJS+2ZWf7/hpSkQZKOsYDSTDJD7jS2mVn9jiThXo/Lp7K
AYnuKvCTjQnOhffhgL4bTyepnNGWaQqLksWknEPdr40tEbIMrKzUXCVMS/DmmhtrcXAuzfLKL31C
c8P0s4tr/DyNsIjE/stUpPJiOn0KOrR9fdApvUfTBevrxm+kwpY8zzfCKqOtbiQ/0pCxkfp1vLWn
SV1HwLG0utJuMZhvej1JvdkweL9EZb1TCXVnHT6cF2G3xhgxrfO+H2DShjdRnkDCgZ3Z1xlZMNpV
zltt3xvlSx6Ozh5T31czmawtQH2cGgk4vDAYWChUoReNZDiIdDyItKgZI6Xi1nW0V4uRtIqMurla
TQYvOS5jnEKNUyv1elJDZ1U4Q+c5UT67VoCbPDL0aBVTCsA5XDjbLuxI6cDzUOV6vBZJiHQ9iDxn
9HcUV8/SmbwThKNHVc7wu6Y2WpUieVRb7QKVqAt+7YdUivvZIXVBpvmLlCCjIAdq5JhYevxMeksM
TWhTivk29Isby+ofshIS4mJcbTVyXOY4pRZOjkI3DKvG4JloI+e6HBcBssRRTSdlnU4EohCCtGQj
D7hfS+fSwVLiwgaa17LPITf3jpeNleIag8DLovpnjjHGrGjVZ0Mdj6PI+N2UV5IU43nn6Mqe9IOz
TLcvy55nFUC3utL9or5ClbcqWUiAYqDK6mNr9oQScnjoZr1CtNVGb8J9AIDIlbEOZCkj7oDiR+F2
ZhHRyJ6eupnL70+iABvO09N2gE7SPsBNGOF56MImcntNQpdC4WkFeffwyftpmS3fz6Y8yGw6qGwI
x/rpBQDdcoplh1wvyI1bGYg7rKzPMEG/SYDboymwXc1HKyagFCvb9JkU7qcarKWyxhSOiQyBl6Qj
TrY8M55ckaR17wHwpeENHpi2i6x2FpA46zqLlwgm0mTPU+iP8IIBXZaawOcN8vbjC/FWxzm5ECZ8
CSKCNHVppp1M7lk050DB096TzhRts4nwhnLv9z1KqmWl3QTElMi5pl2UxzdmOnwjDSs3sKBrE/8+
yXislL0k0PrY86/S5fHqBvBdRRttqrIpLqM6ebN8g5MbcVPYhcbD4yggdmSpeBHYG1xFymtjLq2g
tw+2x/ZS7x5DMerbt7E6ZOQNzAYMCSIoCpzgXpek3WEIpUtaLBQngory3uguzW675DK5XdBvcTON
26gG1lHYKfFtZrfHmmzcOEoAKss+r4rKAaRZVlA2GL+i6aJPFvG/eCEJJnZdqPTyHNU0TyZ9FjGT
Uw8D9B6t8j2BwQgE/yW8fh5/CVJItwFKhsnOKFqX5JcfwLgsT3SmfUhmZJ/44VJbjHs4ki2O0m74
pNBrUPD/eRhQ5GUlxlE6BovU96+lUPNbeAQUhCqlQibeDNqWdDh9WYXlO1SP2ErMG9Ipwkuj3gH6
089axxy2/TQNdzJKNhG8syvdNyBhspgSkIAusOlbmCSSLeF3hDmihj6HSbhiA80SgTWgNlbOLRBX
Un+NutmSZFfDvOWVUMh2YzpduSESoV7ptjB2U5Y8RdALthQfoVh0hXSX/2rZtNcbo8Y+hU2qJfWs
bDXHy8OWOQXemsue5nmaz9jlTE7YXTYlFR/S5dINkEfsd3ONiyqnV7a8gvFyZm6AmMCLJ5Re2cyk
0y0G3W0JsP1CH1nWZWE6bSge+Rs/mXloEmUNtXq4XJwhIXFY1+YsBpdACIU2ptBbHKDDJl3uoaaA
X9ULfMMOCYhhwfpocPDOENtyWUFACCxjW/kO9mPSelDmDQz52MvqEGcSEYIXRdGrgB7O9VYtQc9n
ltuV9n1oshpLJnhHfkOkQFn27bmM9Bfik4hz1A55Zr9M/mhserToc5VzvnpM0eR7VTvZrdTT/IvT
0/FLnLU5xdpl48iLsYzElezKyAuy4q5c3rkZ+0+rbkngC22ItLzi9o2sMeoFaeoFegyrJ08HmshB
tp98v98kAyb15etidOuQCtSXUNbKNmxV8vKC6HEOH9tETjdo377nDRA0Cw7uumtxVAFS7d28imyP
t0sD0SNgzx0QLCaWTVJRxfNlIOKvWlQ9U6jL79Le3Khpcx2qU/stKZPrfofMWwGJSBAncLvmArBZ
7tZRl64zkqACMU+HcHopp7J5AbrKU+R7wEUGonn07xYp15swDM5nWwzXmT42aPmHK51AKhr8GIlt
Kyr2ETyxm5bdiG0t5Fnsztq5NFAz01Co103t4ONGmjgty01yR+UTMd09xrS4hQNfWlgeQv2gQUtc
9OvnTRM4BwuhZ2TGZ1hSvIAeqRvr3Es2TTyBYXg+S+d+oCk7S6HsQxWTRqpUFgwq37nPVs1ELo6Z
mkfiDPRt4hde7NT5ng9cWAzmsFDPxi2pC5ohwHkkMrrNBrs7B3FwjAnSKMjmewRkz/c5l7YZ8T2F
PRwpZrO+gO7cmcatkgTiJinSizBYSMJG5h8UPTfQigNN9St/vK3LeN1WybhuQsu88KFsndfL3IrA
qOTxWbgBGeEzuV2PK5oJoH4rhfXSlpw+5XG2/WtU7dwosylpA2gWi5zpUZtBm9SdMu9C1B5XZqWc
iQ4yrjrRlIyN8FAVOvnOkYDGi+vAoZjlJ9k+NCbMX2Yc7nOzf8yUctpJwlrOR1y/M0sS3zBxlVfz
JoOCsJDWbyoAHtqyc+MuhTdQ21ajFeIUGOjzK8mXSEcNMDk9YZfF/EDjXj92wH1iIW6rsej3g49D
cm4iTxn0fdgwxbGdPYRpDN1Y1Q5i0GAHchprs5icZf9UA/LI/vU3DcB9E0/amdFQeSkWNxgYuNyi
vOIM9P9aEiE8BoibzBP0Gg2XP7PxEUnA3s7YL2v2cB6zk8ChIs29qjNDZR2RB1aJCJpJFVi2vS4b
J1wV4UjUiHVNonyxNSeCIlqDO1BO02U6mS5w+ga9QQFZjaXYxMZ3ABmxxmxjezWVg5Uhem2nE0sh
dHYjYVjvAiP8VishJZb2zBoJpg2aOEOQoBZw4MeayM2wurKM7I5EUQz/nIg6p8WOyHeik1QfHV73
5EyTfmjVqeNVHAGYaMqDXP6AgHXonTHfhZUmzwFxbaAmjgFmpwwqSgALZ/lDxxd78cJCQ6r6fBFY
7Xjpm/wR0BI4g09+0bSFDg1D0/YVE8YXM9GMA0yy+5q0nWvhIKDo1fQYlDZ5a6i9Nm9/7VQwNFOV
lZvRwnmUJ0H5WBejGynNfmic7pL1JAEPY6NuBO+3TQBW223a83a4aAMWaDHLyu1cssRoB0EAKBRe
j+QSxVX4kMFHLtSVWHD0TpFrEo+dDXfHSCmuEmV3nc2YV4q+MSmolTcVWF2blIRtWsdiryhQd4MZ
tQ4rn9Lt7NjahDPaEaG2zbrXSZfTS+WJ99h2ZIc5mxizB6Kr0Ff4F2N8bpnshWwIhytl6IsN+/JH
3x5oLcfdodIpa5SkwK4qcNUrrI2qXvcbJfbn8zyDbUMTiRLno2xLay2q/KzQ7rLJAn3ek/4SLcv8
STpfeEOJdUGjMjbi0aN2T96ckY/7MWpx5XYVjCWNxDo2KHrf36TqsqWpnf4q09K7Qm7ftifgge7Q
mBL16FDbKFuqklm/bQlTQguDBwtc5g2JKFvbYLUWNY1YEafANlhB2jKF+L4CzSACBq3+bi4ECYVJ
cUga/3xssfALaqrbZmZB0zUHCm7Jwemjg+5UR1Iqtc0giSxItZcqC861GtvjKJWdid7wSySBx/dz
127TQcfc3Y60jGLbRIND9KJxdLBRTT27q7okOJsZGpsv+Fkn6ggSkQkIz9DoPDsZDrh4fuhNQ7Ji
JsgNk+elb5LwW1vhNqbhbZB004JtKCPzhZwcXsxllqx0p1Y2QxWEazVi5zY3M9Q3a0pcC1gK1tGL
Ejl/G0xPVpoBPRsLQgKBhULvIVUtX2BUQvO3sXRIAs6pdpRLAudkC3/dEB/JnDwf0hppkJI5DFMV
a39fQWSLyPYleexQi/pr6gfnC1uVmvCNraFVESr1HC3zG0oAs9spDTTbgv1AauebstChE5ehZxba
NqlZExEu5cXiq8R9efW2l7Q3UdKyKMpqVG2EmW5s8dJl8PZV09n7Fka0uZuoRGf9hvUHDazuKeyD
EAYzS0l11Jg0ybhqZDOdWxLTe9hiOAhZ7DRZsk6B+60QmnXbJILM2U1GvAepfuhTy5WQDI+Y6L7W
qgUgn/QZtyKrbJcpGNoHNXiAy6ZdlzLRt5pvjl6tjedDk5hektRorv3HIqkE7BhN23bGHRTH/PxL
Tn35tkomN+oSlqPllPHkzvWVgGHnZK3iCf25EcssE+xYfvD6bvD6KAtLDrZ+u4lT9aKzlOLLZGu3
oWLKNVkEnE+Co7qYxGujR9leTwgEU+YkcuXQGf+HrzPrjRsJr+gvIsB9ee1mszftmyW9EJJlVxV3
Fnf++hw6yUMSIA8DzBgeW80mWd9y7z17ORKD9K/bCrA97Szfjvazxuhs+Yr0ha3YLtt83ZuzeyOz
lJ1R9QjSSEXm2wSw77D4Gy2ZcnBXN+mWKufCk+5POc7bm39Por14JIY+LXlH5vGojnLaJsVORqbK
lGV8wE0aIrtnEKAZ0WkMOOTl3ywi6Pk9dTnBf5qGp1msz7V086SC4dimquLNb5PGTsIm6UpkX7ck
p4XaOM+SuIpQQ2FCfHKphuLYAzFm0spStgnzMXH66N1PU5Jghy6DTO07Z7vYkr+1L29Yv7HhJAt9
rhv6pZIYMUf6D/YycHJXEu77tCxHZn/R7eir6KbVzT2+R+dqBcafRvd8vhK9mVboBBp3SLolC8iw
kN3JYWOsRa5OGYKGNL8XZuqcOH9DLI7E3lfeRxMULNVzT8MtMMVeTdEHoFWSQ7VbEp342bpDsKvN
wjmukbgM+XC122jD7YAN6PP6bQZfe7MaxIx5YkWHGJJ1F4zLBYBOCQJ1IsDeRpdYtEZ6ikL9USly
rnja6Dqa5tDZrntfG8WpLasD146A3SYNb6NOfcwt4fHSTv1jFnhPkg3X2RjZdNBKcgwYDIo1Q/Id
b8QlWVdlMYInDR1LCikbvMxatzqlS09IRv9t4X2plNSJs5UIhYufVT0NYFHBACLfr4Ns3U8iXHYs
GAnP9B/o/TQj1UImUfktHOE/QvckiYm+xWqIt+vn/M1RpK+RxCQjM3qW2GJ39TTcAyFIk7Wzz9ac
vrZZXYNyHsHLbD9SBGUyZhH7k69cwQqOxznwnNNbozrvVjo9wT4LU5NpywgjTlggs+TsDKvCOjvE
x8RDe1whYp7JRGn3U6vFFafYh1E7JBgDdzyaVflLGKzP/BG7P6RzkQRSleSBjDqpdXBsFBM3yjl0
Gx4SoezZsLiWUjjzqTarS7CM09VIA3UScS8dfSGOaLhGknGc6ZK7RarpDRee8KzeTNJlat4JUFxS
fTOxoYm9GX80Era3ogyuMgujx2UqsclK6+ARKUQ0pzxyaAe3GaOax0pXt6tB2zARC7wbSQN4zH3b
eewqZB7FAkPNgUsQ1fLEU2U+ClN4l9BI35cGzvIgnTfErFSRa6bPLdaz3ZiQquZdjEb8Tg36I1s7
MBGNTLB6nQ/tGLVXNFtfaZmTvuFNXy7OVLKIuzwJwoBP7zGQNICTMfklJs+7G70+u+mANuXki78Y
9np9CbNQJ01UEupejTtNrr6L1qkvojohZuBz1GQe7iqzO9rhVjJH6pnBz3c29hLfaHhbdvan79yb
bk1cfGkRf0kkJNOm/LePOvgyN9x6lZpfC3Lgd76YgsdukmfuwTnpUochKHmmT/MrU1X7Uknq1cAn
YQJgBrvE/sKqskugCNeHXMwJVPh9QFbSbeCVU2zAJRicry7jW8qc5WEcbLjXyrxLo/5Jr5qKk5jp
fdj8aVn6wXB8H3IrO0fgokLdSgYNIkjaon9Y/eY4Ndm4RbjNu5VJB9ZM/S6w5R36LXEt794qWD1H
kbIjdFeSpcSFowG2k7BxbZuwXrKC3ATZES+yPjtVRDpsgEJzqU3Smpex2ZkWBI8e1VPYdsvRsYeT
BQd417P8J3nFPgeGSc/tq5+m7L8Ai8ujzdpkb1n9M51rRwqX18cEoHHYmp9hlQcMXry7KBxNcpEi
VLXj+FlYVFG+b10sM0doXaIq0CTBQHl9HCPPvxAf5O6Gpr6bYdicxfxdZt1zN+ZWkn2opfZ2iJKo
+X1cOSmJiqPilLEWqA11ax2DzDjxJX0XfchVKctTxvyAwjn78LfQlTkgxCayLI7Q1N41LZ+GYzTc
FcsDY9cpqVwGkZEbVqg8o7eFaFZgNaDrdOsBJVlJLNQdwRZbmnHQGMM5HL19bYt51waFn6zF8F4R
LE8h7tRxZhavYCmJpUdGM2xxV/N7iB/iIUuchsCVSAzDMRj0F4m7yyGnod4j5ozO+Shey3lKGqPM
ISeqNQ5n67I2poIAIHcl8O0DW3PY82bwKRh47mq7Zc7iaSvOev0RpAaix940SDfMi6vS8znPuo++
psERnTo5zdwSrWciipztYGcztCMNTh9s2Nf7LdDc0WFzMOqYSHD/RtewrEaXelw7/r6eDpligDO6
J85csDUMJBO/seMtCMAZrf7oCMZYGdTTVC4vBBOgFVePvZ3HM6J2ns86QYzKuyjloA4RBqG5JcGT
Kj2eio4A/ZQcphQUINGBUVz1/W1O/PIx3YIVjWB5Wgd9VNJ9oh3+hAZ449H+4e64a2eT9Cq0Aj59
i1kfGyu/9zQcqUjdF3Z4Uzjq1cZ2RV3IgK1B3O905D/MDPHsyON9Pk5voOmehM3aFgktT1HbM3BW
4oHF6cYcIOlaNZ9+4dgnKzpa9cS+B6xwTIB45qTs3Nz+x3D7q1x5E7bUhDv6nDedUydkkO9sxBgM
ICfGt8w30oVcH63ah0n20aGeEBt0RjazqfJJiF2aq74Ck+we69J9L3LupQ4I2YbkfEgpzP0oRy/Y
yvBQk3mfQFvek79BocrGbNcLkzg34aV71iE3tYTPZfc+EoyaXGgSgxxUJ7/62W+P/vSykOxz0i1V
g9Gm/UFxxJ/LGS1Q7S7zQ85qh6NrvTHMCKgVY/YTNJc7o8nFoSHg2l4MCm1CnGPIgzie5ktgpVez
DMgKZdm8ZW208gw+KN3XpItXJGZ4aW3uc1fbxzECshmYw9HFPwxBgXWJZfy4Iv3jWrAdh9WM9n0R
/DTVTBxjkD8v4xLP4tUMxXtR0KkVHVtBS9d/XWl9dunDDPV1bInvI3+fkPe+A2vofzKaISNtyF/7
1D25Uc+suGy3vAqHf1mKOMSkfbSX/ORqTgXZj+WLLZzfQRddLa+zyammBym3QtbPze9zNvPr9XCf
w3qXklwxn20yHorpuE5UN0HevBWwkHZ8ztthsOjmcrQKtRVFiZNnCVakQ1rUE4A1qchyan8x44ru
ZVP8mX3wMFHPYdRbLq+QNNQHTsbwKHKCOno3E3thlvm9O5cJbSLEKh3J15FYwYNupz8eNc41CMiS
li6QUjKgYoIy7CMrml/YzsbYbQbG8Ib6m/rqODTLbVDh/MiD+q8xIqNYj8VIp9W70EWNwiYdUA3E
YaTelWGdvMs86wAAovlFm/pYhHghKmNhnUJYc028552HH6dSR2sxvwe4lWQbUUEFBVSdcfphMl9f
Rb233ZDCiBN4JIB8P/YzdzKh/AozHu3UofaafJ/2AToBHYQHVpRk9dTGMXSb/hJaJEZuG22DEKFT
JCE2EdMR/6vIG6buR+ZW2JHy9C6iUb2UY2Ympj99Oi4RXJH8BVWoJF6NdKQi6Jq94AGEw+Y9Rgt8
2co46IovxJrqMiYH5+gV4/dsNKQ+8eYjzJfGl0EEeEfivBDr7pyQHYR8ioLEZxnd1Krg+pJToHIT
ZAzZT1KwdUIHzTa35ZcnwEJMog6I4PhqP8NG6HhV9iXQbCKasqnRaolXS3NZXbrUetmy1rhhmALl
RA7NiR6eM91DVtSM70ZlQVByfwQzaxs5twNSijraRaEV7APHZ//Z8mlE3jb7cGE8knpfeBRKGvPp
w45OPIOapMZlC4maQyrngrxBQbguoQsSmbZhuuS+9eQaSb95dVmOXhwT7SYpQS+cFg86MxXrtJyl
g2MceGPPB5R4dJI9LJ909o8jZKyO9haAJ/1k/7fqWq6gLhmlq/qaeyPimYlVDzKsBPhOfbCY97Fg
90+UHKRNluEOiVvH0Qpdkp0wCiyLXaZYtsEuo+RC2XRU/adB9mUsTWimTj0YHFzBt+V0ML3ES55W
oLYi4MhYO65u3bVJ4VHwmANGFYd01UPRMFdR/Y1vHgn+KRFWZ3XekZHt4WgrilO34suTA6jOwt7W
OCViRX4AW7iU0wTVj3J+9zHMH7KyeCqDOdutaUb2Ka8RCzkbaXry1Uc8dzRst7gO9QuYrfoWGVXQ
fy2ebdzUKr+60zhebPeh8AgqO8Ms6171TMkwKHlpUy+GTK4fR12hwyRXdCxCttwB3w79bXNeHc0z
1jP9qyhWQ95rA8H92344Hh2LRCLj01Kmd0Lq+ZWtomRTwGrdkc+Bysyz40GBd8Ry1gNBaFPN/w0o
tm+cG8KESNGfwp9yUgudZSqJka69L9tz8hPZm/IQ1O9tPrkccQx2DFVQNNUpKT+TRfAnUAy9ire0
bO5JTvOTmYKXxNMrpK4Q4UOm2UpHztlfH4wAbZuoiyImg0dAClxfZ4fNBu4Caz+M/VlNg30SdZTF
QFMdhn/ih9AkKlNecROdKbNzDdmhv5M1OXPb0GAhNelmtd4HBupJXvi8Qizwl3ba7zpc6tfxrzlx
bKCBfC5rnqWogb6Q2459C+mPZbMrflx+7kzXV9+Eg8cJdszH1obWUzrIr/lz3HoVB7JjXkApsjqZ
0EA7XKJ2cGWig5Rszu4zj/Kr8KA9qYlDGnvlAPDU6qd2T0K1tQ+C4exwV4RoMvSCas3omWY1fvZq
+4hiSrxE1JcE5P8QnBhSjKKLuhEmsaJrD4JVEppoBD9uWf+dTSxgPR1vSRLwQPDk3mNKvSM2L+Q9
HC/tVCWOrJ/qIqNTF9v0PP3uNY/TmKdTTKAkM2k2SOfoscy2LY2qx1uIdzY1hMkqykJbb1Y0CQbU
4MPUbXinDavCBIKM3qZCjMS+j8mhmnalGqrz7NMH4BHgoLX4Yskrb+KmjqK9i6Vv3wTAAjJEjCcJ
wnmfR1/uOqWP0oYx0YA47Y2AclXK+9o0wHWo3mGWzGgqCmsDpneVM7gDGQL5C3oyMbNOVN9ZEIm3
SF1zk5MMe5nb4gFfFhnnTnj1jfTQjMq4IlW59VLrMBqkfLb8AHrGVutleLsqHbQHGaJmbgdDHceN
f0kUd5XW8wPx429NJI0LgHdFGlc6HMosRwRt+Cdztc0XiAtvdPgd7MfHgbsdrDo3YM04Pm0nuExy
SbENpCDm+mGLR8hcYA0OKFqPEpH3lwVSip0bW7ho1ykiDntZmRQLbhbDLeYoUuREZQ1SFjwZ14Zq
OZxmeVeMlO2u5Sa1NdSvy8QwTnfVHs8r7xpVPLOPz27CBf8/9kjpmvK59cTHv7cFofP0T2mY741B
ncwAv6soP7ou0M+iBC1mRedCN/ODkujg5hDOsJ8T+TguetlJx0umQNrsLgXLcVZBjLLUoRRIIbqg
TkyrBCaadXQveBX5yF8RnIuL6oaTl03u/aDlgeRpjLURds3j6nNH/tNpkPhGuB63TtUWkOKcoE/M
JXscza/RTZrFc5giChauwXyyvSo6QhD8BWPhTRJ+c6Z0+3KtSVLyW+dmSdFg4xjeM4++rcZKngOd
WTvL0v02e0wKSwUPy1K+8o36t8Ib6Lhtzmgz/4DdsH3v8Adq2wK+gYf64K91H3eLYe4rmNLX9D9H
aCto2VG69wjSek783iNwby7Ohv/ZcATeO0LQZHutB+RSVZt+d0ePs/wUS/k3X+h4nBZAwdyEt14I
CYdSlsVOlMb/+gFJ+mQw95LAdfcrdGHoZgMksIrCp4Nih9F1tOKKRP5CUEeBVTX297k9tSfXX987
QEVLQNLb3Fl3uMPUseqDx37h5rBkZew5RaGW8eFMKA9g6N0bcG28v7PwtWIqdwROsJLgzvjPSR1y
YDnvdoPfQ2QjZhQfAWUofLGdBbvrUOQiUQ7Bu+1iMsHmWBL1GvdH06/6xNLhke1EdW80GXdv1dwN
6ZjSePsxmZB/qhadVjipX6nST0ArnxcYmEBXp4+iUw95NW47QQOVnmZ4nA7Zr7bJf/Wud12q0I5n
WyVqnLFw+8veX4BjSdFaB1+xn52W3aoA345453He/p2bLUBwqC6Ozl6F2362XkdRpX6ZTAE5QPGt
l4KFq8/H7cT8bNUulY3YvC3C/Rob991tg9u5db77oriuDfr0bACulnWsOzKL3q6R8HZ9L+FN7sAX
dJ6bYPUSWXa/OaeRhZATiwbSPMJdZ3cKT4nW/ZpGwVNZen91oMKd9Ajk9+QN4mfysFjMFohFenqS
g9FoAr6oDJllW4U6ce5GsfS6cw6qb+8wMdsZ9nkqrSfy8Z//MYTNKvjpWXtXIzJLOyijfZEjI+gR
WcAC2Tk+3VODuJyMChaVri1PLTQtYk5qLnn1Isjo6efgb+vLX6bm947OLPltzXApwi2DnPvb5Lua
/O7okJsfr115L0ufvFGv+IZJcxPZmA1kdzXtfrh0E4cSAyi2XgUwzOZJDRaPOmECJGa+O0PhQ9qg
C+2lFc85wmg/KobEbCIzRhZ1nCltHHZxO3TB7QFb/LRjinVvIMnZRZ12oU8LxGXLURRq7zRb0E1P
zLYdPUlV+0hqoBY5fJdlBvFiMeDuVevJUX0bkx8975omu3fxP8X/3POmsYILaB3imo2GnQXrfkZf
97P3KsF8kHGAIsFzzKsCUx8XGPFah4fUo75x0YGvizpF1XJjWXHYZmcSOFGBWDMHVRlPGdZfR6Pm
kYQRwAa4wPXoE6NmcCUYcVus8/elQTFiwlGLiafbYy/eUghKsCWu5i3udOx/GkZShQiYODV5C2G1
+DVo6tTIZsbE30cDHEcpYf/DwJNqpqihxNK9T1RenU+GqSexWIgRRKpV/eOb8inX0E8Gk8WvxaNO
FWPFQ8pPzabB22UOjox8vwD3ywtgJsB52cZB+JJTdKNo2A0J3cNhtuPOK1nvgjG0XDVpjX3BlGk0
GNtM/dmyqydtuYi74NfyBBhmHCh4XBiOgrtx6pdDUVnIUd48h3x5UiLr3P+rtPHUYtVA0rkwP277
pNLFn8hx/J3zNPdVwEqjeCdOl4OTzDqgAv2d8Km1RC+cZLnJabsSIMYflTXvpec8G/4WwX7MxXDo
1GonZoQpt7labNWbAqqjjcECDTbA5xbwT1WOT2r1/wSAIWZRnUYrgAwbdr99G8CsPjd04kypeKXO
Hm+OFVERoEOmRz5Ecv4qt2HfNZaoXaZXjFnPnmzvKsxnO2EiM+sXdat9nzJsqS5rVdsHL9cPaqjR
8pQTU+JtUrOuDwFt+S5kKm65n0uf7ZHQNll/p4fmLsOABQmTFimlDbPWHHeoPMmyua1SGpaRrypc
6iBege2GUHbPM8PIrLVorT1WOUHFyyx8rweUWbWXH92Ctstm5DEQh6ZYY9QAK30i3yrZ8qaf4IEU
txmcvt3SOF95N4rzkOF4cBDkNxjkfZZgVlYBIzDtfN94C8vA7mQULo9Mxa1eVONP17yGJfstkkzU
KVAmqHBCu0CKbdyXVS5nmeMORyIXGWC18mi9yy2DmGkqvWWkZ+b4QQYPFJhcBcKLpxyQHFvApvFo
jQf1bFPlHbqSUICixYnlqirJbYp0/IMBI9YFkAG1quYz6Iy3JxvUPbXYZ9ERZMwLh4N60u9lO379
qx8a1rU1e7vWRLUdFZh8arJjeHiL4Oj0vn3yGjof+Hfr2e7ZwalgmX5Czu5lzB/Ro1FKOO0f37Cc
92AjD3u9HF8w90HoDpb1ocES6HSUJ3qOMrhDLaaquv2o2qDZlOBNovP+zpPeg6dghnS0LSkqqT3a
FFQLHmW/PRmIgN3fod9/or7/pq3X+8KDzLaQeDstdMPBwEPGkrNPs29gvGvik1OQme0hEOxtmgFd
NXvhE++SJ3OaT6HfvfR5RrFqcVlHoI1rfxAdX2/AFnoiqhl+xmdF+nY/r9eIPFs7nC8iDbydEXkP
gVufGnThWwffJRBiqT4bRmPqC4rjb+lwwERIqczOQriwBa0T5X9MhdlfFz113HyIGpvyWLkto5XU
p1tYyHgY+l826TdNYMVp3l0ETy5iHBbF2eeYR49TW721M4xI872z/Be9bf+F2z05EdIo4mQ2PE65
xZ/R0UVwvbt6ufFZLQ8EDzPNR7dR+o9Tp281wWJUAqySm/TbFUAtAhWPJW/OYYsDX3iLcK7FUNhf
M5NecW3NOwOc0WlmAYpUHz0Oq9+L0RWod+zhtXSrh9ZY3rtxSHyZZFzHXWg0P7Vr0ub5XwbDwmmJ
Em8MCSClN9wZjX2bwszYsZgy8V1TzzeE3RqgodMvEE8nNZbx0jxbwEEMp/+UnfWqRPTWLBtYj63t
4tysEIRPYSROZYc1gMaFjh7mWu8ON1ytfRY6IBUL86YxIU84HTrB2f7bFlN3cCANrnu3BMk0TxGu
CqaAPZE2p7G3WTYFKi0vflX8979S6lf/9d+M/WqyOMgMtJcyS2aUJTu7tkjTsRCflZfFbyi4rPLF
FKRA5H79x1mxO+gw6mMnsn/ZcnRiiKpBLJ2tMp1+kGS3H+Ms0Usog+ZMniKkG090xjuqd/p0C8J3
xUCQ/ZgRkq1coClGu+IhGB9DXV6MkUiVkcJ+r6VfXp2ojYMGbsAqWrg11hDttVl/O2R1RD3vtWgZ
jH3HuDts18co5fTVuqVuclEqBnQyoeWRRTp249HbXECgdxS7cIKNM1k8lq5gAe+gg7EkohHLpWX6
92v8j45HWGnZ9ONNBliB2Ksdzo2F6efM19U3/RGVb7+L8uo+LYguJskVtqUwar4opuYqyBFg9pz9
Y8l/zkgxodI/1HV01xv1yobeu2Y2ogkCyI+sjPXgPMzi7zJ3DDt724KOkze3xbF2nR0UzJR4oPx3
UKIc9fgAazjepDWkBFIwVWwP8hd65nw/gCmNRUYDg1XvQFucx6kP41shKCfevjyYRFSB/qSGQD9C
xtD80lozN51SR0Ihjmbdgf3qouXgFNaD0/yxUZliIlmjpsOs5ENiXbOkgEOO/qu9uAm6mReJtu2m
LweENXI0Exsh9NoDUw30ihRZf0vtH2HOSYgs4oJL7iMXVCsNYjTskIBGDcwwFcYfzPJnp3YpeTxc
1bY9/3E8K73XkSOIYcOhm+btCzvr1wGKyAFNCka8OX1iYEGbNdS/Za7/ZvPyHYwkX/VDfjR5Ovdl
pNe4C0lJb9BUjx3m8q6X/SNGQBZ5tvtnzHxGsd41r3n6XK9JRLWEd9X67nfpeggj9S5zfAPz7MW5
x35Ord4uX+0Wr4z6Sy9OZvzSpQcrd2yewOjiuRPLW8ymE1JYTFvFe6uAHrOZG09GZYa3dcOphoDh
Mk32QztG0amT0xJjG8n2ETubWOckzI+u9cMdGMb/aa5gdH502Uww2brY64LEM5IIHVNWU4aoOVBG
whsCD46ISaRITGbSjj0hdm3sRgggxGVh23OEB0o/yLJqzmCWDsVwWEdrv4Dwu5jW2QtneH/sJY6O
yZ466ufyiHKX+YS4LWvfjw3t3SnPsk9ShX8Wu1p3vIVUXDIAd/nhM8v6TSkwceFj0w68ey+6VXWX
3o2NzYy6utoF5bQna+48SisQfGwsHOKgqIKKR+YzHs2bVdjnJXNfGhZ0zTRWzxmGx8e55zdN1KpU
5X6Sddlfu6nyszeoEu5JusA95Lr2bygCl7jJ0PaXXvG3YDrqLeZK2qE6eSDtuXHdujk0evmdBs23
3YX+vrIkcgArRJ+F6rfyUI2HHarIIhqoituZbwBzYTN6Xx2CEaW8JUbTHKLrxIC3msutrwYwdqh0
d2WovoC2fhZN+mRbuNYiA255nursWUe8Hefe/rICCvqldRHLubDlskD+QbMNm3SVjxaskHig7AUe
exrXqGfb2Pcs8llkKaFl4ho68TD1oE8Zb+g/4oAkpWoWJ5bft23vVPvS4uW9utE+6NvvxeNjGbmX
WOjISMtmjek/NZP+qdOpYJxMMauYuGnWH/N4FdSh+yzH1V+zXJ688A0Cdn/Q2gzRaQ83g4PqulIM
HME/ndXMCZs1bewQaH805y9W4UylawrLxWIYlPm/J66y5fBlT551ZAXSs0PAhg5DG5XbSq6MkJt+
/QXlbH6og37YQ7R9kl6CG5JOZ40bIsHibJH6GNh8I15RZ4zesc1Mnc8549p71Q/rESU9jiL0sY3L
b12knC5E1kIoHtn/Mw7B8TcVTjwHoC5MtLDr1g8pz95i7X+hhEC9ByIYA4W5VneeaH4HJpBI1732
/pQdBmuN8DPr23yteGgwkExzYPCam24LRttxvRYYXUM+QSRe2fPtskxmu5ovZBbtua62gVkZ/Ak7
7rNNa9lzoDNRhaRVWO3dWNsAWFpQPrnQX+kgL5joCrjr/D0Mf6k3iWiAABwdgRR/NuKgE3M11AFm
4f0yIB4QtTi0JLfuldc98DlxLHrXMqcGNEmnoxwfmBXNLlMIFqDQecSPGUW0XSFYYFP99a3mDPT9
JqB0xlizQubrYBvgKfrqma8xI8ecwLyqnXAhiIFNnOnnf4YQ2GRVQlwqphUJYfuw5ACX7FIUEKfm
+y5dfje1Z5zbCOjhOCBEyTzTTXQGznmU4S5AvBSwI91DtXs1iqK9DadWJYx7i6ueAs5eMV0mb37I
agwmrtA3w/ojRT3uzNoTnPnA3QYvv5nyBRVBudJxpJaJtZ4W0Kr27raBTwW4YQt82WFlWnqOSt57
C205o9716LX8uaVUHcWP/uuNwbWfIaegRD4sWpjPhjNgU8nZQZkh3Hovmp+0Tw5/X5rR49Dh1BWr
Iy7VUncJIM74n1BNpen03NbVeEEAUfLWUE0lbifeoKvH5nnR+MdTgulc1Y1gwNyPDA9+4qToppfi
Z0RWvs+Z0CLxkHgoh/7R9tCRaNQ9vWbgYZtI+63RvoPW8bgaxPPOLhLgtPpR4zOrGoILidbpGdzt
5IrKa5gjaxdSTHZL8e1087lgDWLcdO78YQfP6NB+MdUbY1laW247LY/foQRzQYtvtoVNI/lPt+0u
I3rL+WqFhMUxWdTE1bHEQ+xCRiPehcV287NRb+6hFrAIR26HQcrPnMep2uTCRXczDgxd6F/2nTDA
AXYeUhme+yz/2xntydOsnWWKkkLO4vfAcjNoy4/SEpeVijWdfsCr3U8Xyy9vc19jJ23Hxzmqb1qS
/9GqqW+VzU9Yvq64Jd/80PgFu+mLaCVh+rgAxmteeokhrBdt6D9x02Ismtr1p+a03HdXIhZ1YpQt
07+5+55pldz8rwjXbscGSXwbFsMxb0LiglKuM16G6EPJ9juw+t+L0L/N2by4lty7zsy9YdXEt5EZ
MNa8r0f76NnYtP5lZZRI49aV2c+o+CL92ngFq7qrQmuHpuw4FnDAJEyNNM1/u3aK2HX4Q87FIc/w
U0CBIW77Iqb1xXb7d0JQWemwP6rdJgltt9ybm7qeOoKWbpFL7HkPofejGAYFZfNq2k2/w5bwaImA
C2N+EyfCu6HR7zP0SJfRQ7+Gayw5C2O5kZU7xoF3EUN12h3ll0fpZNNuKNvsGHDbMyea1703j09r
QUbddvWNkYNF8E3jSskAq2XesUqx/xLtQxJGH9uacTGON5VUPscRNcuJWkJo6nOBKvGoquWNzIg7
sG365PiI+3xU//S+KMunIrtfzcG9enp6ygmNvZu76jLa6B9UYJxHbf+UepSJNzXs0pyaQn2a7V3r
scTy0CqVYo1BZINHDP0nDh78SVX43C5gdmXBsEr23b3tDC2rlga18tod/5k3jGwLzay9564K/TMG
LmZ/upp3+bgGsVESydfP/bMrnP0pc0PFgKlvmGA/WSlDzH8CnNmI/litARQdIwK2LKQXeOUO81QJ
ziuGLNuqIwO3eAxZQNZWZ52qPMJ5XmFvV6Ypj6+WkuEJhm3Enan4zUtQxDYyvyQKBQSJSH3bzOv2
XZZmvEyg+c4rIxS3Rv89pyw+Qls9AZoeT7DuGEOa0cEYMwPkJVe/QWwat5jk/71qpiZcTz7f5W7w
aPQVbRMYtsGmslN2cvFslhKZ7oIkGAycK8bUcS+ESWsEe5XTDy3tb3hSSZiVX6lB5EgvqCTMeTUO
HWP1fWhxZA+ugm4JmNOZNLA7HS085TlzmVxwQMooO7SVax/6yXkpWNrtwkHVtKNEnjYwNT0Hm5sd
DM4xMKpDhMeQt3P3mjrM8BTb0IM1u9dVIJ35/43S7v9NcNgixJC3+IFvbiFQ/9MqOxkORh7Tbg+T
n8H8ruyLM9XPBcfzbgrEZzoS7OIFN6B3niEGyRjQ5R8QAthSNS5GJoSvWZHfMTZJtn9Sg7dJsf5q
DO3f6gnBphjp2lT6xMjprCVzcwTvh7Eztzml+h50g80HngfuE9q43hf+gfmHv+2GXBdwUGg/oKHw
dkQnvVpTVl86Nty7XFXyOPDy5k8CqmujWPv/L8u/cK7/6R/3AhffGxNbB6uV9b8ui4tKO52cTcs2
hsZ/sHdmO3Ij2Zb9lfqAosCZtJd+cKcP4UPMIaX0QoQmzvNo/PpepsxKRLhUiq6L28BtoIFUJqCU
wumczM45e6+9z6uSHFhRU/9Uuw7ZQ0HM2OJMUeCgBhBLcU3Tm/1v0Rfb0cs/1G7FnVHR6q/A9Lrk
TSczeaDFBDE8uWs989OkVbCKEd3Rw4TxhfQCoB94LXTdVumRJ9W637Pa/mI7OoqeNKc+++or7kGJ
zVKruvIY1gByx/YNc7cC2Fx+bwiqKBGEzdf+ATV7AUWx9LKJFuwLm8F2r42lYubrR89D7mOuQsG0
ajqO4ffnGkf+zx8KTQiEtfLru/4lz95zFs301QglGu6Ltv426pgmZfPEW31aEwKYQFogHmq8b0Oz
pDFsHvOcTctcErkyF5gMaApoQIhXtunzaiySQHMSJp/FYdR7hEp6ULXmN61xu8Ar0zMEJ5wNdhtS
QY4ndosLPXbrJsmjTR5647b3rPm+ipddv/AK1hs0hFH2OcrqnSOYEbM77rae/APP1EezYJoo2dmt
dM8suROoqPW+L2jotg3oX7zuYWtgIJqNOSAu7n2Y16fZF8Upap6Amnmrxrce4AliphJbaFbLyhnj
gRF+fc+sSayy7JSV1l3je8cBTtm6/YA+ptuEAk2TnGl6sAWJuSG+psxwcaNgu8ZtxY60j4J41j7R
DUjNmgFlRW/EDW+awjqKFGQI7ZRxg/nrxpu0ayW1AtWaXVXm7CAncb3Tdbh44r3bnhkpDPhqOjKh
q3RfJAYVTFV+1Bxc2eWg+0fN/jDnHfU1zUvhz+46zjnxtoTpIvtnBKTdE2mvv79nfmIsew7QOroX
wmBMijtRYV1e3KdCVkAgp6ZimUBGP5f2OaqyD/7UVUz44n7lm5jBiBogTE/e0cvJrtgtmzBwmieZ
BqlrIeog8jttUesUHf6ivOs/epn1ZUyKzTLN9pXLBHkda0u+lsu80eu4eoOj9RN5BmiOaQoTkJTJ
fOkyh2nk/9QJXe6No8oUHSVjYzfHqWZ7hEH7wdEa6B1x9Sdv6b+bx39OvrS01773P4j7X/5F9v9/
l9qv7pC/kb0qFOAVtH9dVdk/SFx/Lr92L9H96m/9Re4Hyv/OMuEw0aeiCeOpV+Nf5H7DEe/A23qG
Tq8VMYxK/UAuq/D8muG/448zDeZGVXdx9ye2XzONdzQcdZO4H0sRLFzjP+H2X4LJFGjc5dNZsnhZ
6LZ5gdHSityPRGZlDz0ZhCONuY3HYJ3oeOYqAyLBdZSJPUpD4lWVLbxwOtoEpUn1EiM5XWTTkZjL
n7XilqF9tQVJTmfAZMbx4rTe/rmS/ONFwMAlIoYDtRxD/dv3TIcYBLUfefHgokSpmyld4gdTb9HW
ddkf5IL2mxxhDorCEvlC1wX+RKWxzDLozfFUEuXBXG/o3tj6XEBCOFOm6dqcNd/jqvEyeX0k1oxq
xYnj+MEO0QrFsYbctGCnb5QUmqb9JTaqMwMnqBP85u/PgnWx4qnPdhzLVBxE2C/EB7z+7DZNOtog
NconIjkjSx93RpGNmymkZMDSG1VpvS2L2lq1Wnkzx7QXOukK1A5d9+dBVl36DMT0JjSXW1cpA9oR
fUcSUpj5TXXSq/bWsrmeXT8qmWkbrRukOImwM5rivNgE08wf5WnEBvP3X8682FKqL+da3I6GCwKI
h+WCD4OdKotCnpn7xk7jQ4rJ0TV0hCkhB0A76FCJzloJK0XA4HHQlVW+L0R0njtms/BSuwD7i9d1
m9jFEbj0ORH3MEKahn4RN2fZ07Rg8hJk07TGeui+sQO63Ppx+IANTaF7jiFc6ydi5oz0xiQ3VH8I
a4561MSjKAFchH2IlVA5qjqO3M/xp9chLiN627flxASUYRApsvw22P8cY5O27/BNUh0T1jxrX4eG
rQhSG0lvzOrWWsdoZJoQr3W+dSwNchZdt0XWPO/jgQZHzmh8zT2RsVMBQROCtZIgsVoxdSSye0x1
0RP9OMIBSRt7grcwjz9fRfD1rE3Aa2HogBR8fYuixqBd7GOF1YErNw1uQfnGmb5cxDnTfIRlOx7G
WIIfzItFvIlA1hS63j04dBJ3DjnixJg+anIa14VtBp7Zf6c0xvExhj7KsQNxH4QPh0t7VcQQYhnm
bFzLHZ9Km7/V6daZF8+ZMUcENoKWjpHFyzZzGRPj9s2vWtwcaEgg1/z+fr8E/dKCMOkoKnwuO1hu
/IuvgVO8dTqrETiAGqSOOs2GWO+RoVDyzbx6/R5YWFxjcElpVfbqpZo6lbUtUpdmoVMBz5jbZYtT
irjvvp8Cs6qdfe85UBA+/zjW/7/6P76R2eOz9P775f/2uX2Ohmf5cuknS/bvtd+x37FYgYwXgC90
w/B4X/+19rsm2Tw6CzwrOP9iR/di7RfvWN9h36v1hfwDn2fo7/Xfe0e+BmWWunN8wWP2n6z/HNqL
ss21IXBDcTaF7fDa/flhlRkJISSnZYwc8ofSoIFmJjD6egen2osT84sF/I1Punxm64liy8c5vhF5
fJP6EWpOw7m3Uv/u959jW69ZdoSOUH1Sg7JHMngZ85Z4/QIKi67RWClIC5aDgx7DwjSwnlwNaUpS
pOqCVhayyjmMnv0kdQf0ECg6No1sUEWls++1zxIYXYSArBbWKneQCm5cN6dzVAx4AoIyGbF2Ryh0
tpbrhDmw9qVxGB/jTjrS9CMBx2nkku67uTLq6zitnG7TUiHq98jOu2nXx0RHANyZC4r0saKNHY11
164te4nrvZahHdzKkOb+XoSj6Z2MVrrpFiSJ625ANJQYoD3sTqd2Hhz7KnNro983fiS9/WSOk7s2
dK2FMIjgP8TkU3XDw9INc7NuHDr3J98s5BLMEJHmqyVpJYuSnCx7g2Uu6q5os+Xf5WTboBLrLukD
ZlHjcJWR9dJ9Q6Lqy425TFEdpHnXePeIf2tQungSywc/0tr2NncTkQUuzrrsVGV6O+JVKzHl4MFp
Ue4f4tSa7bM/1xi4mIpV2uey7QdtYxKKIHeCrxrtl8JDRjYQbFHeN9bo27cmOmAD3V+uf3VLskG3
wziOkumjRX8kLkq4Dq5Bbbqy/cIZDrChQjKQzMXztmVWDH2ghZk9HdyEHQJmaP9W74t94WP9wvgR
IfVtIj+ljq8hN+7CWQiJ+6oeGBPUkYlmCE/xI5sQtkGjH2s5Xaw0uffphjMPlXYxHRRrtToYSe9+
Enk0Njtc8MNw9v1M4LUll5cOMIPs6cla2FU91UnGPNIH7tCvx1ypBaPQ0ocr7lJd+5SytvvbmRno
IXQkrUVixRftDsBB3d9rSSGbow4qaYHiitv96C1SLxUfHr9tOWlucbC9uLCPudSK8tbJQzGd29GZ
xm3kJxXsKdroOJUSM7ZWXKjsvWfqGJRL/OjQUdAPdZiz2ua7t9hGdmLgaBv7ISt6a+UvmVts5shm
kifrpZ8Dy6iKeUN4FzlbNAuwZnZLDhTItHwGGHnms01t8Mjl9XasCs8inSp3YWNWWVntJ9eMaKxD
jHhcLHN5rLTM/WNkZR9XDhr8dmUT+ILCskX8sfO7xsbdPXp0zcXiGH/kyGBAviR6vGwYIy2sfaFr
2IiBKxwQpt8INsMYEr8beBCY5lsyi66MekGdXnQxDiwkNkt8yJl66o9isoV2tDM/ylGUuBLEX4ae
6CG1a2QqbBk60AJthpjDcpcJRUPnIHP14FWmB5lHiCNxMyGx1OVoBgaGFR1HFWia9URg4bnwZM3u
ok0cDaFBm3cBCvfODRJMvvXD1OLRJKUcO/vV4FUFT7+BOWStQeGEjMHcClSN5zDCAE7RG4G+2CkI
KzLA601EA7TedanZlBhT7En063bW+8p7j5do0ZbbXEeGK096YYL9xLYmQVttwIBqaNtiU8rhrNtN
AiwVQojdXoFCwP/esEkyyQES3OxZEIlmYB7oTdiKMz0jz6RrndC+RTExJeD26uRGr7nKKyLVovu+
DM3bzpzxnlee0cdQchBBIORs0XU3nOcFz4lRfWMALJLrZkSxeC2ylKH1MtJTMpBRN8E8zdl4as0Z
1PRAZ6XMxytHIkPC+DBM33qpIDBhWaIbFGBwv/AGGYCp6G490km1pmzdgH55NJSDgUiyoimZUaTS
3i59MmzqzjL/KKc6uzZaZ7jHHIiGPB367Ai4hRYz5C6DjKEs4dFbbHuJbpMZW/pKiDwsP0CwBYId
VUXS7BI9R2cObb5JjjaVJ06/PkLbao9QACmu5ihFIAfnYNOkuFPxQqLWOnA7Zl/Nomq+t+aA88BF
PFnBVvBL69aosJTLGz0yiDKiApPNmjcbb2kX7bu7T7Ve1WroFhPkK2XtHezK0nPuZfThMHKR76wY
+ecoDeLZwsrWiWgEq9GPC3SWUnxIBc2rPQ4n/LLg+VL0c5lWPHIt8qu8iGb3evQNvAtjAZcZJFEN
jNzJtBFUJWIpYDpOl8TYt8yFkLGiQ26aoa9zVmEOBQYjUSnKwMjy0D0Y4VAPq5yZwDMajejU6rGN
98eKP0OlHD918ZwrfE0xM+ggPSHDF2UibMCWL9v3QvOzc9a2YYd4K8K+bdtt1CgJWY26Aw4XgnJ9
kIIuLVuYrbcktGMFxY3YSjtFDjLKxLnVbQPJyzAiKF/1MUy8ld92vWDhceU+80rTZf6eEmxgNANR
eUAv+OmFbegfvBrn+MrPDc/e2QNewa2OLqTfFMDa3R19mwrBcoPJpp7iLmPKDvETgbITgaptuYtW
EwUSDofKm5nhMiSib1JHDsZZuyb9x0cAO6+SuJiKVZ/PaEHZszAFhNNB4d0nCWBP2TsAaKtBX+R6
EMMy76xYIkEHYoAGHSUvb/Wmmo5GnFAARgXuxKDwxQSwbECSgx9hxF6TwG4J1RdeEhCxcY5T3JsW
/ZgLzP8rfLYYpmicC6ahMwQA7840JHYprK1Tq4weyF5XTiFE+ams9Fo7M18D9YYVQkv/sIifdgJn
dP35/E/JhBz5kkGnuzHh8azoOHuwEDuwZ6eaTTDAjIG4sGcnJbMOeAdPa8CmY8wO/wyziWtZF+km
TnTlF0lrgUUBasiHsjNltPtnVkB8cC366KlAykPB00Z4AbGiYYTh+Al6aFKrf6Mn8Xqs4fq6pavs
TFyglLRkjVyWaLhlsH4l9DzYct4ArmhXjl1nZ8uu2VhUym6ctG/FbBsXe+U/P5X6lsWKTjW1wesd
rBBO01UZk78lAa9GC2vvgZ3+yMtQrAoT8WM6XBtYLctKQaeZ9tO3Z+sjUZgxQafZr88eVj2k9L/f
W//iuMC20+SgoPF4rFTp/6IHZ4NSMDQSXzeZBysRpbVzW2TQroeJHJofH/UfFZz/Z73km/pb+dC3
37715+f6suusPu/vJvT/jBhY0+Fy/vuS8unhH+8Tbt3yV23lH3/3r76ya79zVAEHxMW3QIqoCe2/
akvnnc4KzkWivCNnSTVQ/uor01ZmSCeokLibiVJRXay/SkuDytKzTWIxhO0h7IR9/Z8kwnIvvBwI
MlpxyQVyqGCJbfEvqzDNRwcWlWYYCPp4ZiIBaYabFyfmFyXl64fTYZLz+iMuHk7a5oawJj4CTfXZ
r2LABUECW3OsmJvGb+Gh1U/7+QtRqeucGsr1i055Dyss6nU9DKhQCOi+qeziVFUygGdI25WI2OHq
91/vsjf/4/sR+40Dy6CO/YmKLujwNLz7w8AfxyNIVD0/VmRHZIZOM0sSfJ6tE2s8Vrwe7Tg7UBZc
99LeywhSNCdbjmBka9pdmvvw+yP71akwGPsbvg5/y72c/RupbeQAm8KgirX72sr3+Fg3mTEcI3Wt
W/8JNu4b2dyX/f8/T8aLz7x895iRRIcwET0Zj5sFG3qbP3vEN7FJrSF2YIJlmodUa0ixlkYrZxZv
jA7VB1xe/5dfWr0cX7z8sPC4TtvwpWuEOLgQDmD89r8/rz/UAZefQUKbyX3tkb50eY+luGwq4BJc
8bC6XXSWXN/ea3xWll6LUV7hjALYNxw7XFOir25hfS5e+UZ79WL5+fO5IqLHUGMmVweD/vqbtrYz
oIxow8AdP5EwHGQMVGhYBLLL91kpTjUEHI0xcpQcUrr1NYrAQb5vCv8p7vo3gPwX3Zy/DobOti88
w9Q91UF7edpFKP1IOQUCazqWIb6quYC8ngIgpqFAvgI9Bbr+bBp1zL7wAsAbAcSYNqa0D4J+eN9g
5ozma0Q/Bz/OgwHOdYkZOnK4ijyzepqfhro/ZgKdFjwKGx8Dkim8BJtxkMEbF/hXNxGPsm86Lh4+
w754iTRtXbp2TFtGpVDw9l73XbrOCW4Dn7tGabpjXBxk6D4WTPl07c4mT5cUH2PkKr8/lIsp1o/n
iZA5GlQmgT9svl6f1yL0eIARAQQecNMZ38Kkmi/FbV2NWAhw6uFGfiuyzVYX6/L+RhdK/B+0C5ah
izvLinwjbHu2o5n+CEEqcHye5Sk5NAiIm2XaFoifs/gPA8uhnjqHdLQPTRRt9Uw7qTcam8qNkNrJ
lOKEwB17XLRVD/+C80ADKjZ72GazCZXDTbWwPQdqYoFmlHKny3lHfwdvar4n4+CmRv7mkkBM8RyY
DegDkRPrMGw4Lok87venmo7qr763RyVigysyaUy+PtkLiduZ1nvg5cNsb9gFJgXAJcXetz6ZCMzz
or8amcd1YUDdFAy0cfo+BPOqqR7mNpmHK7qENAUK/IfPhONuRJEeUstm4orlZkY6hVe3dtB/zzek
45BgR662RB8cOmvYXCfPGLchaTteW+xLlCp5a/HOdvc4lu5lm+3HtkL8DV47G9Y58kMqG2xm+Z4p
xGYGFRh10a5ES6OulzrheoK5Lx3WVChr/t9q0igIPEAWenrwumkz0w5t4QfY1bZCBhWL6doCI04s
+wjS7maMpmvdn/fux+ixjeujBPHievoVChgUbwBiMWHg+zo4EOSz1Dy71nCkel9nUXESHvkRPA0V
Iq/ckrvZjzbq0NxZsQ+jHXECp0FG66FE0GEeUqXy4HFz84+Mi49Wu+xSqMKTpW27bt41Cel+Mbz5
2TxoKDVDIg8mecu0Zq/OfC8hUFt5IKNpa9rJYW5pEeJzMK1xi1r9oPGjeCkpqzJ84TMOkDNt2N3o
QpfpR2BYflB1+W4qokfZVs8sYGC6oClpHpk47XxtTnwx239fGMm9l/U3Xhfdh9dRBU697raF61F/
wZGlp4Fs+a4t89so84CAAIC0o40GtWaI+hvfJ5qG95WLYanxbuF74ugAYkUmT16P3NPWPtTwUJtP
DNWQmPrvU7VCOhw3cmaX/RMzxCHdODvHouSmjaOyAHhfVu73mKurFiF1xZv8hq1kYJUbgAPSCR/z
uN2TXbJKylTdBrhoYpgiNlpVDq4dtqgacQGgllkVLrzJhCdYf9QTHkVexExywSGwaSDk+Jgn2rYt
tZP6uGpcdtHS3Qh+mheHGzXvh3K2zv0HhqObwitv1Yd5DgRbglpyt98mnAl4yIeOxSAjgQ/5ANyT
8ioR6jY+uU5/NWvLVTwSwDRc9dGA8klH+kXzSsy70hQnrOz7eqYX683E/7GHSHQcGA6a+7Wfg4Tk
GzWps4+yaGUP8X3eYSNCK6tr0W6ZnGD4XsDem7TsLk43JEEQccJGrNC2qQ+hYNyV2oP6HWfkenNJ
5g5Wjgi3NJBRJbtPXR7DQCUQYNS8YzGhGM0nJn/aJkXcaHoM/zikenBWhUeKgdFddY2LE97GjJsH
WDUVyGJr0uHpsrXrKN/DwYigyvK3rAplAtEStDrBc7HYjGAZJFETtdiwLoBPNvD58f3JdwNsGtrq
g/JAnVEwHcQXycCCKReB/CoxY9XRuGGGfSSQel3wq3Z5y7hyV+JAyDICUsxwM+nAYs1hC4ITri4H
x6+hYznm58V8scQl+p2lO3eWHX2lK9R6G6PJ9nqE3CTVtvPIhhbo6Bh7yMsEYCKTewtsgu4d2ug7
1dAhY4IBuAdNHaRwbubeTQ4OL6OpKG5b3dxiPGo4khxfsmdGD0D6cY6wMbC5/81H3wCGYqQHxyDw
iKur9hBZlMH/Sj527Bno568S/J52eAx5KYwwN6eJD8EAZvKTNbovrfPx94vEr5YIoRRparrnictN
19Ji7mbgKwLLb0mP6ddROe8Gx3xji3mpIPmx7pNXZqND0l2ykC+2sWlo53XDdDFAG3ko0niHv2DV
utEqyiuQXRKPE4svDNBEFvvRlIHRhhsc43Rq8kCJp9l6hjx+YNdJHgo3o86Fc8IP1ph9wkrQq04g
eI+QF4vff/Dm/BTiZsF++NZW6lcbGOGTnIwCjpLsMs64t9K4LEJfBFGSfgynG4fAM5Ij1sYsHtlH
nDM7DybH3qemdZj5L8kdOBg/Gu7wmVnD2XZ48FN77xs9HL/0jd3VTxH2qjYVwjN/bKJJnL7YtppO
PuVW7go8XrwttB4eASDccvk89+hDcUcRf7ah006sVMfMpnlOvH7dePYeTcLmv3BnvTgU6/XmYx4L
reiIoA4YZF57iCdoStbPeJcef/85P6VI8p0ZctuY0F3P4A672N2NeZNoZm+JYJnyj7Vun6FzbKrW
3ocG+GUfNy3PXTkycSNdGWr5ugCvkZkjTvkbhi8MU9nYhO2VpoO5F1Avq5uqwYw08IqIhzfSnn5V
5bAXM8jkdHkUflJqu5Fsc681RDAArtUkBk/lh9VYYJ64citpM3UDm6du/zEvAm/gXlmyO/VSBHGz
+v25U6fmYmPs6ZCEPVZdpC0/orNeFJda6lkxoyARFManuYuhZA5HVcUk7Hjz8q3Owi/qd9p3lmHA
FWM7bl1cKDAwXpXlYFXM9KoYrI2bmsRvYJ1lAGvVbGv6T7//epb+i50/HykEdwjvNqwDr2/C3G3x
+id8JPbmTcaiqEbz6AEIPth4QNQAf5wJvt54jbZRf0Q1NRJ444OJ5Ll2DiFcDHXLQJVaM95sHCLk
wWZAES8WoBUyZ1+TnyYBwojkAivuYQmxOdRDeqgzEQz6bkC33BA+hvh3vZAYyl8vsPWy5dq1UXT2
3eI0umK3fI4alrlCe5gzes1Nd2PIdD36oGEy6+zHzqEneSCBHp51yaEr2K22KZw56MmjszcrfQOh
5qr1BnTXBW/L+J73j543J4KiKjEEEG58bi9MdVuZxhtIBvuetdEHAm35w2biQ1X/Qi3o6plQO3Bi
FDZlNxzVG67OKRXwzmlIDyEQGEN/Y0vuUGoAudjwp5edTyWnnrxBKGZ7e6Oxp9LqeA1iF+KHvVd7
XtY9PPJqz0wQzSmytUCrqIv79BDF2feRZxVi8pM9zPeM5+GzNGyTRk4gU4tdliLMqykaku7KMMaN
2j8bzURs3bYfRxBi+T5kEx/r2r2fRTuHdNMe57c2hZveMw+22R/dcO/U6VEtN7K1D6H5KWnC+9yO
N9GKSunYoSDI0WX5lTh1PUvI6J8s0Ov5jNovD/IFsX1arYwh2oVsLuAQb9DU7XSkUkn3KL0ULK7N
/PVHdbILF5K52EPHI3yKB8L9cOej96BcYvS/YRx0kh45JW18mBggqCsx9s2NXkT3Qs7riCTKmmqB
HwAdH3XlUfWZLPGAx5rzbp2n7pPl5HuHwrPwop0oKCWyeDdzOeLxczrV28J/bCH9VomztgVVBajR
hH2PmUmoKd2hcL+45Sf+gUZDFRrtBtJWGBKv2l7uBoCDTDE3mnfVsaeCxmwQ+JLwvhK68aUdkKaE
1hngeyAi7ymkOgbCfuOV8lodpmDttTM2QSm3EdcvEuNKLGxAQUI77nyNdq5zH62hOqUtJV73yTUg
vU7FreqjKgMWs+CdUWPJL0YodPHBkuj86V3ESXYHGwrSJW0ZWi7Qdu5K2jCq2+v0BwpLMHXxptWd
PeZ4XHD4bpoF958WJitbZh/Z99uA6DVJEMh8re5bdwZ4xTt4RKegnjm1ASlEdyW97CTZbdh6sW9I
8RJ2f+WygvQhj49vr0xqusRnjzFB+NWGjVvQn428o94B+Kg4zRqXK+ECUR4RmIjV7JHp/qL3t79/
yf3cvUOV6NKKtzwfGhgF6+t3nDD0dOD8UGlF2oOqWgp7xkcwHBcKAXWrqf1GkkUPnscR23LXhc6q
tcT9749DCSxfrSUcBj1/BMoohXm/qx7Ui7Wk0hudSfssgg5jCgzHdQhVIuQOlbD4f/9RlvnTwqU6
lYiRTeTQLoroi+9slDj5SRH0A9tJD9oiwClKdBFJF98XUL1olQ9mA3CO6Ew7u9OceNOwyMSWvI61
rxOF5+D0N00T38vKf8xG3lyWedDF4zzwgoknUgJo7czTZ1cRagV5Xm4B55eoLyRXa4IfgFo+WRjA
oddW9AO1U5olh0l2V44DPV/2+x6RB8AxLgCNg7rm4UqcvSEpCJMKt8e0m1CjqG4xeGliz3x0P3LZ
TRO8vKrI9mFIYAUFR+VZ5yqjJUErovOSe2qU+47Hs2jxhGKbNks67dU0B7GCGHX6J5F5wZQ9aLG2
r/KIqJnYXXWFRzhQHH1IfTQUrrtcl4a8nnpe0EkxHmv3NGd44hzxYC40X0re7UtxsrHEZVP+2Dnb
0krutKy67duCDD52305vfHEthsEpz4uWbbvi0Hfc8oDZpBnezzAuVAU315/0H0knGhQ8RviVRvBz
oLobOZVpgkevH6tPZhHzxo4PborpkRe61PO9bfeftTb+JmeAnplP20g+9Jo4+OSHjrxANFp0eJfv
nb57LtjK1VOx18bwoXLZiVvQAiBan4os+tBbI6niNBKyPWkNCFab8GsIIZu302F6j0t1O6GkCf3y
tneAvTqs8KqdYJbV7UTvy+I4VOOui6L7hrQQ1iAL4XvV+yfNFA8Zh0HP+o4ATzAA+anRqRHbZivl
DLTCocUqkDLwFocqZpX2fjaogLnTyNzbWK7ivMBfjD4ODgtLHR8U3TFro3u1gni1h4OwXCkMA0GE
p1jMhMIYa7vWEOLwUSLdR0V7lZT2QaXXekSmOU2+V2sJUSewUeYgBKniAp1ZDRToahMgtTvVA0HM
+D6cKMozvn6Xn7zpqx7rZBskxKazXmrLPQmFnzUeXlBjn4dIe78SDfbIyXYRS+UnULTryP8eTtWK
6IsdMRP7rubeskN6J94UyOSptwgmzNOt5eOApkRunUdiVB9S/YRS5YZwhGsrz+9+9I5EgUgdPwf7
HpYnVfA5bXtT6/1nmDTHeBqebPiTY5kAiWbfQ8DfqhDAUQE7uWa9q2V+1/fe+8YCwzon+870720I
rVMPhoKsKGmaFqfRe3T94tbuAem64FxAytBfUr0BgpQoLf2vs0fPQLWPWM5/MGxcvK5htHHzYT1U
Dm2+aePXKseS/mjNuuh6GIWtgxg+oT3cqOpKVjet1n9O6vTOJj/JKuBfs5VWf4qJ4UFV9fQ9T0SP
wTjBrBZ9UduUpGmffaO9IWnxPVoXti7GIS5u8VHSFuhoCZg7TRoqiboIorJ8XkyYt4WFy9Rh92rH
B1W8pcv0RgH3i3esr3sUVILCQP9pDtjTwC5kp3sB2g42xs5abY9UT7SzS0in4xsf95OtEkU9I0cq
QvxFBrMoVXm/WED0xEU51JcCjAnPr5lt1IYz5gLppCWoTal6bt0KXrP5xnrywxzweu2ymUf4PnEj
yJ9JwHv90dLn91x78oIahS3uIswDtBBpmqsuTrbopBGQJmtknyz9OXbSE1XlCRHNHhgvZyWCkh7/
eTb+LwgRHquCfy4VCC8FCP/r3yoa/gfqFFCsv9gM/OR8u/3WDq9l7/zxf0kT/Hcus3dylF0f/TWF
7d/SBN/ADIe1x2DqxPzKUnPev6QJmv4OH7kyyv1IIPdQMPytTVB2OCQ4huHTHGOM8h/a3nBKvdok
4e6gS4i1llkUx2Cgsnl9o8FIiXRHsiPONAKq8o3OHlhyk0+W+WCmODYiUmTwBh/DuWymr50ojOwL
Bv0Y61tnGz41KONQUKShU8769WCjwsZg3asGeVYvks6GERtka1FtjWa6cqRH79pvncn9SlClndDr
teyuhdvCdBLxUizHD1pYkR4YlfEE3xp5rbw2sgWT+9FLtJxBhpF0FsTusJ3hAKUFiV7Ux62c9PXE
6uJ9nTo98d+LtiKomZECGkCSuYBh3k9tlZKcaxcZYFERlU32XJR1LL8XTlX4f/iSASxJsnVd6Kwd
YBS7z50PmRRwbFpXjb4apy7N7iarRrJ3O6eDPlvvmRDU+rwRRqzVf1RAQ+MvcYJQaVoJLfabHnFs
HBasnXpGCE0cpcZ5hpRSgRGNktbxzkTQesM1eqIpfCA/N4NjW43M2a+ySvNLUDxp3SHz0yfZR384
iDQlwoLJcj+UsW0U1Rn/dF5/rzpSqm7x2crhoTfmfoaj09jiKUyrqYtu8shccEnreYIgfbXEsWm1
a9MVMxJLvQVGsKrpD00nxHpLy/phhLpA7wjT/w+Ji2/Yijop9SfHzS3nI258NoVBHBJ+dkwJpBDX
C277bgdWiVC2mAZeeSX9qRu+G5iCq3t7Sirn6EppenDCWfIXkiicCIF1Tqqye079NAQJYmZwcFwy
qebFuc+U+G+blY1ScSGr/oZuvEaEF2vRFH5IZpmKejXQhQAuB3oyZj9cUw+grOzrtNk6AyEMoMvD
2TGOSOtD7WMZ0+zaLHYNjTnNZvY6i4D8dh4dYUEGKOpsQFJa5qZJWGRq3tUa/iPa+aUG3bEnYA+K
lEn/MoGoFb/X49Cbt9mADKRYFWFbmefFLvKaxoifoFHotaJHOOyx72wENEzASGMkYVxahLaRv2ul
p6TsHedRG8bY2Dt2M4jnriCy7YNv1vP0lEZT7QZuNsf+7ZS1Hc1nC85n761slPKYrheSrsYTBVg0
nSHAzHpLcFnCtOkoIktbdnHNJuycQyUFi2n1Vbnn5nNAQqPu9K9JHh/R3NY6+YRrTc9ie+uQMgni
bO7zjIh2AgHJNsrD+Hs0wuPYhnk75agRF2vcWUmm8BtGY/u7dJQwthersZNdMehwMvuha8Jdb3k2
0Ushncc9j0XeHiGa5vOX1KnhqMAo7oeT7yc48TVHDglwEdj6YcB5BQ2kEbTF/nfM7RYcz+hGdoUK
HhLZieLLh+BXEMBbnnNNBYyHJrC7oPXRWa9li1z8m201ZnGWpVeUu8KP2Sgk8NL4qFqvgHYhfx0L
4zRPdS6AJvsOoeiAa0LSSAbX/cKEEVm8yej2jv6obIgByoZpvq0rUmgh1/Damp5raDK2uWKoVuUn
hwe93/9v6s5jOXotza5PhA4ceEwBJNI7enKCIH+S8N7j6bXQpVDXvZKqogcaaHwNmSDynM/svReM
Qt3cpnINkmQZQat9RDFR7H/GeIj1U6NCuAZtY7X9TUYg2u+NEQILeu9UQbjkKIFiTi/TKMZPc8Tg
eiiZNqTWprDkauHpdF0C0cFkzcRpQ/FSbRfF4CBw5FGtMalqod07qapQsYxGmaTvVtmI4NvAFqz/
rNaWJDp3igZknJDUKSOMBOkxaV03zZgaykQHWSeqco+sxDarXDgMZgVdnFmDTxBLqz/g3gTP1uad
vtoeItmOfpUm5X5YvQCDSm1vELhTsKmLSHhlmRIvOeHJSyoTB9nF5blqzUp+EElvyaemyqlnjXjk
QJXI2e3IAYN3gAhhiXpQQq4ZFAZrRpptjhsH441U5j53iVSQL1QbJsEV2dKiHWkMybQuVRXk6rOe
T411DSZSai+NZmhr0BTb3ugp7zAAk40u1X19yLI4hhyITKFqHsekHtqWMQ33SLNhHExm5a6JuRjO
Zlz0JQDmfCYkTFSTZbCG7OYi/whgfUqskwczerSyWGcKJ6nWyDdv1E1GdU7S9hh8POb3eSa2ISNl
HYhVoc4QvZqRBFOkL1lK4lwqrBgGCbxO4LwjgV6ZhnwBEsuV85yP58TNskjvHJDIyid6P3uD3QlD
BXQTrCNEmOT5D67wbI7pt6Rebl1y79UopM2Oi3SBumBUPFyq99XnjHp+pCftyaIJsUePycSafGqr
pGUUk6wKNlBt5NxPCS53wiFCgxSibCSaPJqpiGNntFuUD5gElPAZ6TIh1PzN0tTyaCJq/chzI0eK
QOWGjB4JcxgJ5kVdhZm1RzDc9h8LCZ0EJsd6NFRcKmQfc+l3FelLkTUrO8nUknkfQAJQP5tEAsVW
dwJEsppN/fjU5D3uj3y1Gh0DqqQadmGQDNVLrLOVRYsVSUIQKh3JqfbDjRwPT9j40VeX/DdrBs2U
m1hL6YHqvvRKI0oJdJrNxTLJ4urnlkz+pDQHQChmbzQksk/9WYxpMGd7ErpRS3gI87Poz/qWEB4X
UmI0OukeeqcZTq9iTUXcHRCS8r1aXnGs1dVC4r9uGAmxbjLWmAQikrAa8W9bhr/uAZk5IYdGm42a
CCMlZ6D+t0ouGqmpSlveRKmJeWJ4UHNS2BWFhbEddAv53SY6NWFjpwJuiDoaxnTrk8QYEt9P0IeW
NcquKjXGNWBdj1U67+KsumG96f/Nkuevg7n//E2J7mC9q6/eTgRQf/1NbaNrNE2q5U0cyi2pcQU4
MRFk71KYETsz6nl4/6eK/PaPvumfQxP+2jga1n+utUwckkQI2qZp/20SGLVKQWGYTIypUfQLcpUq
XmOpCF2tz+0tzr3uEgcV37V//XP/9kHh09LEGUQY4U9lw6b/7U+iMEap+rCVPJ3wSBBMc3OrLbHc
5EmZmGkM2X/vc/5vP2/9ff6pYV0mRCiW3rHE6CLlwZgXUnLNljseUk12qtpO+FU/y/9mlf5//JT0
D7SrqlCF/LefWpf4GQ2GBwyh23jVugi/Y9Hsy3CEHBGmxT86URrE8Kf893/N9VOiW0FTrTEnkfW/
KwTyrI0KOqp6k5BncM/juLBwNdrgjutIusGqh1k0lSb2/3/911z/Wv/Vk7NgX38uonAZbKWm4YX4
69OtyJdvIUa0G+LScorrKXmYe1GfKru2tv/6R/1thI7WWQisu/ihEUiub87f1oQKCMu+IBd2oy49
6uaeDRMpTObc/szG9KQ2jGoxw2D/8WBKDy5w5K/SAnu3kAH3j4/9/6Dx///NgSBsTp7/uwOBV5E4
m7/09ut/8I/eXtH+Q9DSM/NHqMKeQec4/ofrQPBPiCXiK69rfPVJ8fhfnT02eNTMvEK4VlkWiNVG
8z9NB5r9H8R+YCqxTY19BROD/47pgACW9Q35r7d1NUMQ1kVKNCM3Kj9kw399W00MKqTdweaKg+5K
DvkxbSpUWPKxEY9DRRyFJqmYU4mCJ001UFr4L0AS2bCygd+KEBFh890lqNxU+lCkMBIh6XOJMtBA
r9hr8OreEwhL0z2L9zFqwaQVLs2Ry87FTVFXpqo3Lx+m+NSkS4A4SmSU5kPnEyhDikdMTk3l1N1n
RVhX0tuOmJXP/E10izO3JCK3FqPdPwSO0d6z1VUHWBovEZmbYUp8x7Bv+QkqMWVd6A49MJ/8Y+pU
l62Tb1UPVf2K/P3hA7VhNa93/pnJeFzAdThifXVMmGyxALdi3Yv2gsTJ0BNWFVuJaHNB0oShJLhS
z1J118udaYeeZHroFZxA+ihIkyd6PIR7BonGK8zZKc23iv+p0l8H44F4GEfFe/FZkuWrJX7QY8WN
PXzvh5puu+gdgsewKJZOH50baVtbgIssBIX7Vn5PaaUxUYjmYQWwMgRmMpJTFx4G8Wu2BD2SiV5N
PwOdmCqpD32qH7ToHEEgniFBFO2pJ3tsMRi0j86wFLQNoZNoPR0wvAGANwDFBl24codZWOMzJnW6
zdVXCGlOo7wrIXWjSsoXcWyIzC2/i9ujYp4HpKqp9hrnfwjwcNrhoJMyibPdoVfb5dJ4raV9zA4K
g44TMeAhHpOlvr1fApNo5dhVIGKFIGaLOHCwxBOIrWyCJjsrCtn6E38E/Iutt1piE03ex6rN00W3
GZFagll22M3qI2oGnKHWviHdp2mzs8Y2regXptk14j8UC4+zGYB6YGWqD2e7h46cqs7IACYIHuye
1ZvonbYmNj89FZrXkWKS7Mm3dxLrCQHYpD7jQbsRG3df1Kut4qOvCleOeFT9dWpOVjLcFoxdUYWu
eE03QzZNr6Nr6SlfFodcIKe0FoyC5TdBoxjtZ+tkai8J6LsY/aDfoOQBnmx9aOg/rfgwkBPawLDD
6Ak6KHaswaYl6jY03P6sANaCJlBlzxY8jBolYTKRnrYg5J2AwYBELLFny6SuFSRMxlhg8VRuChXm
QR3upXjXVNFtvR8EZvDeYGpEtoI8k4ITfprqlpQHhjTBcAauWaN/pbPVcBs6/RSRsusu5ctimJv6
VFRolN+tMLhEE2iMuOLl5fta9s5k56hUxTZTPpvlV1We64z/43wbG/TmUN9rSN3YP4+AGrbAkzDK
rUtQDKBq6yPucy0SWO1drFrHtqp33Tg+jd23Ss+Bzg8pxauF6Vmbsq0ZpVvYWGvwMHZSJm/yISLj
X5qucfGp2cVJrp/6FjE7EkXAUguykqEdP5L00FV/ouXLBH+iBBm0Xl49+ytTWdNnDwMBSDOhiAGv
VMXzNspnIOFOk81uTUAoTEw/RV3Jblq3Fqcv4NJjHY6QH2ZFyy5KI56aXG1xthIc/UXRHDISWuP8
d+AkgjQ1qc1BnlKU2IqvVqQYV1+tqbrRGn6qFd6EooeB8SEcnkcNOGjUebJyT+QaETCM1sifFrFZ
+mUDbeugcVyETb0dEPEFZKvKAZrblAVbAodHOjYKFls4SMS6xu0uaJavJMeAYr4tkVGemna0nKmL
PodV1gQ+lFkPQmymgIhPiOUmMImvS5f2vrKw4kUbpkHmq9ioBZpwWrK8VTsNoVu0h0WYZ/Cq+QWj
5tNIXsVWBJTKejnfmibdF5WIXW2AnLYs39qS0cpSo0CLkJpzeZAkl8RbS3mT65hsQPyuumT5oT2Z
B0WPXwiOtbdJKP2xI+No6qQYT5JybI3gOdfTZluYTeEZTaZj2UYuPuT7WXqcWQu6WWsjwCU7vlAS
Xxmk1skqC9h0q87rTAH1IyNA2ep/RIsposx1KC96Cn/SthCI2zES6ulex3AIcvaTQTsYb+UMdUzJ
gU920btZA5LHz5fyOePfkEn4jqM9x4SfMt8u9PqmLTspGhhT2wyjsgBvQg2uIkugcJbuUOeRM1WQ
xYmIHHypMuDf3ZUMFnvUeHZeHqJiSj2zm2F65sKL6vi3rXE3axV6Fh0xc1bK+9pIftrNDMDCqStQ
03Pfo9BTYreeQYl03bbVX7vgfRKqwnySreqY3bQA9iT5HMHOnprvGauDFG2WKLkt84QJfbbzPZFm
+yiRXYbT9R84nPdx1r7Ya2l3+pnSbVKp3/ZNHLsjfKxDX8k/k+DWI0AsQl10CeTY7zpQvGaEPhne
QGbC/6vNXw632jFEY+0teGmc4eNDFpON0jfZBQ/QRHxa5ShZ118FITBbtT1nMqFYsbIITm8sFfiI
fZjO/aaZ7OeUhcOBPICPZBi/YM+AWFgAMIkBdhDZlFaHV39EHLS+GY3iDAHf6C5/aQPleZFT4em1
9RA1b92U8A0gOFmJ1WI3yZzJnRnNLO2mqz5qfDm06LVmUpsrJSGiy9Jth2SwnqWhILIj5PsBi2qP
zvNAKFV/TOKs9UdLeQlNMzonsRnsggGiwdz9qfOwPyhq6bQ8HNC0RXLoR08OkRiJtHnRyzI7R7V4
HWkzPMkmpbIX+T5rm3qHCmte+/AwWrkvRGKPhqZtrSm7cBleSMCJrsGS6JdEXJqOTPA6p0Cyp/yT
ORj5WFb5rdc9oF9N4dDiHZ1Uks509oBFVJ5UdQg9KHrFpkvVET2X9jiHqb4zCihmscr1EieL2/JO
7e3MeISWkW6TRra2cq1dRlzUijy2zAiAsHatrKMNQfynzyrg265L2f+Puwkl9L6fuI/519DYNzH0
mSR8MUySBrqTBfObKw+DwoKpv7JWyBn/MjcqAsiko5Xj01ED1uWBT5f4ifltL8ojLDp2JAlqHWPo
TjpUJL9lQ2EnYGyHst7LSufn8fyUJvZn01sXRRu2UqPe1gw5FV0cVAvCW3dae7BIsR8pBatycsZ1
0qqU1EJH5ARJcyrUvYWwfkosJr4TEolVJuUh5anXzIXQz4hwDvNlL7rPpdqM4mj017YmpxoeWs6J
qbOmDXHzaNkhiz4ihCjlURU/qn21kdRTNGBrgh3yaOWPUmz6dBTXplX4kNc83IfYc2RpK6W/RnJJ
u+qSD4SmUy8h2goqxeuNG9SBboZ1AokyKw9VWKAVeFyVDqAm8ArAmhca1OnGYYB9GFTEl+roQWfe
EYaDLuGYdfFH0eWfkoppP+flJbrV1pxQguM5kAzIlL8Sr038Pmepn/PXg7vTLEeC99FwkN5dhse0
fqCENsfmtaR27ezFX2GoNTYJ4wIU+kDeY3Nrq/TJYNBU8/bL+UGtjU0/vLdD8xAl12kNSwl2Rpb7
1DmOBYgUJ5TX8WcfKKkGDRJpdOt72TcQi7VjhAZE3ZTtQSwPJSCf0VQ2miQfNfloiPJJE4QB6rZ9
m8NyAwIXA81Fx8TT1u+kJ3j4/dxEx3OtbxdEOnIzO8MwXxIJopA4IVbdoWBEhKGV20ohll5/Ayfl
TpQTeeGvAOXFFsehOOyptSdrp1UdwSelC1qa4gX+TnBmYolsm/jIajfoyyYkUDD6imC0a3yyJid/
f3QIQ3FAoyjQvy35LqcV5MbIIcnKawxgRL4KXB35LQCfjg7mbMHlWqbvtAWgltJwLSzS+h/Ct1C0
0iQ12WbiFjNQs4B3Ixg9aY5h+AmfeApY++FmoezMzmi0XUsjRMXapsZru21EQ2lzX6KHfpScvn+W
FMzCAvBQ8hIYEorE0LeJ+FvZXwHykEQR+yxOCIcP3CW+1uQylcNwaZv0MmteTLR9alq7Vp/pq9iL
ymYIH5THW2nbQDPZwSXLSz8QSb92GPBtV2JayTZgqiwSpvb1HN3iUXOS1bKM7F9EBlKsGPmaFwuU
VJFrqZdQZ4B5qyBiSdJNDh8s7cbQmlZL3kf2oR7FyY5JgQBsEEM7UZGaqi6ajMMInQEfhtcyjW7G
byM+BUD18uZu5TQALCaT4CONUk/heVbmyFKipepFibQA0tY6Z5YCN5SrBwhHj0Z1GbTpALOM8bS5
K1rgmGqxJ9FxI7UT8m3S4axzX/avllRu1emosp6OEr9m8D51b9xeDmE1bmLAu6VDA2POAByBqJQY
ByS9B1k582VMjAVORoMJBRtRnuzi/G0uLkIse/qd0rzHPYGNJQO88MMIKQhAt1TBZ09YDd3mYFzV
JuD3k0NfmM91CKdmqLFJ2vtaAYYY89ZaEMCyN70ZnjXyhnpT9cv5qpByNM9sbZToWlT9vqK9QNPX
FJrfQ8UgVbsZqXOXbY83NbCIThmeFPNpovJRI4SnesbCZ6f2yU6S1qbBbunW9313mKviqc2B0KHc
zuCELMXkohJEZluhltOegkCgZv/CFnlR6OAn3yb5hp2xX0xHk19VFS8Bp4QWdZxqLS8R9CJh7FJG
EhMys2k65jL4+uFh7iI8Yn8W9MuQFvhWYxmN6GBHGBcTKyyyznYB7ENRYYsy/cYgLkYncC9Uc7dA
dTVp3LYRu+TyWuTvo2VtjbDaE7UDiUG5gmX9KmOOdpAYmzk0T/Wqdt6rHF4iuYbKYw0OwYx6IAen
hY2ljqaxkp+rad5LTbifdf2k7Buj2dragvxMOi5G4NrwnDN6+HwAqlWXjxwLvlS3jwVqYDkQXt7m
Pi0Ka+VwrxnNveJiJjvsRGSTF6YvMxOFqTzOovTqsHL1B9180tvOrcADzbHC6mNO3+wkPGJGvPap
b64JZEa1DVIM1BG3bqncTbRudsXCg7gWAVIlNrWP3OLRa1e2NWy7xAlOrF9IJtzreT4PcemFUwMV
1t4i79uYkKB1/XnSQbjkHdUkM6EQPp6Rq98TPjG8IU9B+6JAzmS3f4wC6Xu2JJZWAB0L6x6by92i
hcxzYset90S+h3ZDYtn3ZDy1y1uTqIcETJItPxvBb0YoTwpiCVEC50aLshOlYw1vm6i8+xBrRzH/
1oPuKyFDC7qEUJ/+VIm2YlH3VccivI8azLQUshkRaFPHvrjHDN+cI1LhB4GwJAXMo0+vM3lFwAHZ
e12zuIhJLWIiMaAFya+LvrVHXj0SlRZ8gQPMX0yF8mDuSbP0VO0hxvmI6oTlDnmzF5xVXkfNMajg
PBFBFrL3IohPJ5XVF8V7YgN7pFTW44ra92eyX0nxO4ay6g7ab8fkqKiupYr5O8DeMe0N4JsjLZum
kMw286giv1GxfNO4y2dE/qlFuZpZmzj/kgssfk10InjoXUT2JQC6k+IBj9abbGpRLTzIq9+p1S6L
vtNNrk42qrrCMjmjMQ3NdTS114uz/NtQYpNrtCGzxA/zbMfMrC6fraw/EExFoI5PpNuujHgKaH6k
EgaVwbdYqQ9mAELcnE6laa80QdduL5J1Z3loYECofrJCfSvjnUjsQ1ra2zKqyFjWvIRurAqOpFTy
6aN7MN+Y6XPAcriq10rPj2WhPJYjveJNXcrHSjpizSjz1luDzFglx5iOJ3aTUATtqH/SIAipuDNx
k1Aq/vYRzFH0y9H8NZRQ3KPAC3JoWoT6x3JOypbyGNfP3KNN8hrYX735FXUX035Cu7NZZpjNhTjk
PWAouKXtCcmnkN6WOnqNmdo0S8ldAzymnnahWvozCIohb5Eme7U4QHHZJXHu2o+W4SM7t4Rv8Pwj
4iqCk4bDHWP+2mh2KPQZj+Yw6YdDMz9mZIg57ViQ4G1sZz4j8pldBeWijMZdrl8EzZ3ZjzsNwOkQ
0JEOyTnOdVSIcEd84ISOIlwmEx1sKRVeZRXFL+tiPg5uea8496VstlncMUh86jLrvOLZGlAsY/go
K0cr6v0webNjbTMtyr7tR79S270ZE984w2Cev0Obkk0T24ov50IqFmAgKLEyRK19Sf543nKwhIE/
9mvl5S/tfVI0BsrUhAbszvSeBpOvUKoUsv0n7VX2YpFbVujS9dRf5FcR4NQGCldHvxmCZAxDtJWb
rjkm0Ml6kFhZeSzG4TgZi6NMT238I8u9y9fNCSaQZKx5deDkE866XIF9qNxgAfHkCkeGRBhDj5aM
d+zSXmQzA+BYnZkwdigd6vkKXG0362Qeg1WrmEnMc3KHYBQhZ24JIEB7UtED4cYodFCNQ38geI2n
fE3U0oWThAUnAm9I5x2Vd4T/DwaaYMTHnHX42LHs/+m6JXBy2TxKBfjcEakN9VAjIw4DUmHVbvlT
cvRxLbWzjgrPZzZEzdpicmr9XhDGkTuVHfshvbLNBKDPGJbqzQFXfTymG33YGmTMwdlwguK6aqgW
86jG+zCPzqTUu1Z/Hefg0KYXyDP6YHta6A+oRaaasYoGw4/xjyYY6mjnOe2cOh12iM54E9EzpB7Q
yd1A4s5I2BWoDqRWbml9o3tz5p7JXDEyga63Wj5vm7WKqn6z6bWNFgTuiEkGXMhMeJOMas6Od1bv
VTJyQb6lvaRsmq6nXHxfeJeb+U/aYJetQBsqnyGw8ALvtmnkOxNwleGZ3NVy6uRblRzbrn6V9C2E
eUoopGs8hqk6j4vMEK7GR+oDhnSTuDtPyTWeP814cOF+O+vQ1xYcFxbnDaf6EIB6n1K6diTLayj5
TuhnRIIOOq2xA4xCnqD5hmEGWuHoleHOzq6dsZfYZSBoc4sJ7E8xeP1LMs5YmXj7u1NOiVGXmBjO
Sjbz6LiCras815ycBwKMLlUX7CrtpWivgd7tlElC7vZU6R/VAJOW302OLwSh8NnRGZGdIPKzsVzl
QcehDV6cqjL7o8UvyzjviXfczV3gRnAoh7Z/V+17uJCkGyYY67cUM9uM5IQEOaFinpJ4n8qXGrgl
Cx2olLsJH3jPSLHsi81sS3vUUsRFqObizcbjoB8qxrOohLhtjrX0IcCqaZz+qNsMKvHkT4P+L03C
b7X7yeynljaqzx8qLHeZ+Izqx6X5Gu1+O6YUQkLdaIzVrEHdydObgbSz62Lsd8c6Osih4cdtuQc1
jqwThrlExEmgbFqsEYpiuTrAcs6ezmRSgzuDQE4uOoVzL+a9Q32+6AhA3Eg/E/EImsE4ZsuPQC+t
arM7i0+z2WPu90NCy/sRaUHt1cqwjafgucNMUZjVZhDdR0ktuo57Jc0n89BZlkedc6u3UOabfwqO
cbWDS4ZEPpTJWkiLs4H7kj++I/T0MTYJaBH1fmBtZrBjoO4KjXgbACQdRt+OPvMRKuvMAGdj5Kmv
iIo1xQKNHJXKubFIjQuhnONlyBcASMk3ga+ou4pjJ52r+mmiklHnlVIf83w+MA5BVD+qVuUzGALe
xV7s1qrjNpCb7dLZ60iFO6N+HQADDiVsKDEd26E6z1UD6ZbtTX6drfnZ7GrU672jLqFjhsmOASPY
ZM2uDnpaObYlOZF4jyJUCtZjlJ4tEbpLHr90vEtmQDpLca/EraietOlrqMt9a1XMTNA5SiObPBRZ
4bHQSmTAv1UFy3TNDFDrE7tPYvvuAVGPWZNsjHAESgRHcH5bhtfZ9HRzJ96CHoixYw/TxtCL7RA+
l6X2mL0tzbXlzJpkxVm04ZkUFF5n+UZ4sivqjnEv7hnt1ejMDdm03tJbD+HyOeZ8uUrrWDYQBplg
phLOOEF2pcUqUuaJD2T15k+ETW/Estqg5uZ9kpeXLGI6ZnCnE0AzFu2OTGQvJHNQmd8XdM1E93Bj
oQlWpJ016pty+iLYFAHvyzxebcWbheHNSn6oRbkJMqJc6lc1YQtlZO8oiFwzsl1ZHU4kpDjd0D5m
6FOp0g9WLZhQGQCS1wj77GKZuFDlNbc53nf6SeqOcN1eBmp+nXNRC14bWoJ+arYpGmOmjTz9hks7
JNeSEGRbetJpvRPpMON5LLDB0VUCnUyeNTZxZZXQDBJ1PI1uh/mrKG5J+oQqmZhURnVj68PddFHg
OnC8KHasJwIuHVvWyJ/Ij4Kxt7DTXWe8aVNEARntRtM6j4Qk68Z9wfgzlYwvaf6In/ajUPIK68mw
iT2x3rMaErXxPDfTnz4nqRTrl+aq5Oy0xlEtlQ0DVm8YDiRREX7NmBqCqPJMQucm7Z7tI6akax9V
ZP3fFHlyZ+M4kFkRyay38Vop15jEVidTn4OlQHU1RHwrKegYBg+/qdle27TYRgtRGcPwGvDT9da4
j0SEm+zBZOz1s1C9gayMqv5u22TTWO2xofdZmuTYGV5kxSekXcdIY528Hv/XhPuk1ieXGb9rzyco
3PjtSM5JIlfRmGXXfLsGfLfJnr/DMvuD2tCMDAeNaX4oyAbgXv3DSWC0D2EPXXYbD1diG2LtMfLR
RTli+OYmlqJrGr+YMMgby1/q1yS7W8kNM4zb3fJSOdZQZx+qbhdG+87222dBFvpwVoJdKm2TmeQQ
QoBzhM3MP4zPOlv+pCQrTxKVHZLfVlFd0bUgr3R6IoMoUULC8yLfShVirPknF9rBiOudgGM698lr
Aji2pHZic8dI17yP1q1jwJEbj0u+Ztjk27D2R873brW+rjqCan6IERDUEFfsWUGjWPodOxkth1Ah
xGbAPVOJC1LWzbr4KJfUB4K4SdjE10O1Tyk22BseZBYONTesAgM6nzL+No8FL8YqcdPCQ6yx1OWC
L5ppm8HiMaZ2107ZXg3epeXXKCL6s4mbsXJxOr2hqt0s7SpcZCkqOAYI4AmME3GUTNymzViycpxg
EJu3yZI+Q/NRsosHTblr3UkbLQ9RvNOWTD4NhWnuq9UyOchWObaPafMBBCK+tnmrm18KceFM64mx
99rgR57fqOZJBjZf1bJ2Q/Ehl7HT9p/KOJw5CzSWydVC55ZeuuRa0AgonFEmL94SlI5ZAExvK3p2
2thq/KjSTyPWvCjr8SVz1tsk1Gfd1vzqFBJr5oEP+z5oJtOOVY+h8Fe5x9ZzCUGWyJ6VXCax2cqI
6ea7qxzjDzMorzExjugTkqy7lPlXqb8Xo+10eQT6jcsyD25EKLvx+KVLeMx0L1JeIlM+dyVSb95t
SfkZ7Uu0iFeqb+QlrdtK8beJZ9sa6l3CklZKGGlObL8jbnWt80REOSFtZS509qluEhkvhfkc5r+F
FrlNcM0Zh6XqfE2EIGWPDdqK+MkMJ8pbevMHsou9QO6dpd1jSHFFnhOGKG1I+AFw/ceq2os12lsj
iJ5KfT5Ymr3HsryTEZ0PQMxCRgfMUqjtRvvVyH/1gmdwsGLLT5gBt5kfrDpjbteasZqWsdCEd6ei
7qDWRq2C7U96QonBCcARyZ+Fdm6sUHr25xJDfGUKr8+M3ZhdzKqcOdfR1gLvVvppjyr+EGbDDlbm
IzpnMo5uQyf9UQA71mZ/WOSFaWa37arssEDUFTLTPhatXd5sQmujdaYvFdnT0CQ/JoCWkcY+n3Nf
X36yYRvV74k50VcP1zULuK1+FKwdFr2Bxcqo06arFDeUUi+6xZYb02QWOBWii6KuzyQxvc7KHQWu
H4vyyH+ICjRjJcOneO2Xp7VhYCX/DmXSx7OPF41I/8IaGHpVND509b+UUTuSeZ9zW/WT2gke+p5R
XqDBkLa/BfkDdh9D+ga4Yx3aSd2BVnhOC6ZViA+S/jVLSZsqpR+TWAfXsh/LiiUTKUqW0K5xIF/L
cVdSbmhB0lE6KJDn6i1G3o08Yw9OlqPQpYdEmfdtU+7DKHNDhdKRmUBZwRfvyUUYL6XZk6JyVb9L
hr6jTHgmKw8ei1Fe5IYKXBGPatgfUQSc6r75nQo/CxFeLMa2srR91C5+RRRAaEXH0mDaEzthVJ2j
4QjJ1wtJg6yEyeCfvSRq3L3awylPSSbVyE9R/KC0DvZEbr3JSaPbgxeDHxAt21gA1W7JKSWa7tGa
+j9q0HnH1Gj2aI/xHj0sZG3YGWDTqL6bXGuzykh+/Aq0lt2mOI4MCNktPNjpmvVXBNgbYIojtMr7
B/Qim0bJtzKlhKoCgCAzlHhxB8LaW7eMhAsGeyEtT6YOSipFrSPJnywEPJIRParPfYV2iO2kmwV3
KE1OH1e3TjQn01wzj8S+H1o6ine8PgzxCZ61GhKwJPSt2Vzuqplq2iDBL6bhziD1pcZ96HvfVKab
hHIjuEHAdWYKZiRKw2Ma2e+NFVL3jk49PotMY+6GPmsNgAm/o57qhJe/FCiHaR1r7ZizVywk7SSU
7mMigiRonxuKzThR9wRfcQT0O0lnyxxsDLZzy/wzLd+9JO2pmLw5C/xlRUorWkMmfvGjRevcuzsU
hNm1lGRSdKQsGZv2pVi/eRFFHXFli/lrIV8qymkLMsQrUR4V5FQazeKUiIMy0yS+X3lB5OepRMmg
rufraZs3MQxeMVODbkdaE/C7H11a7qJEeEbHqjXZVu24SzAOjMW71XE3NQyjQyBYA4CxHqsNM4uc
SoBFycjLUYzomOrt3N67LjqnM95qnjuyarehuW6ZtiC1wHmDACnfVFbsBqLeSesSDu80h6ZXpjeD
2K96Xh3eF11bjjqqM5QXRx7IRRC/2JHpm0pOFvfXMNi1a3TiaB6VONzoSrgTNvquFvgaI3rmIU4I
kVnrKh9HGkU+qI/SOFRKcYWw7DVfFi9kjzJwXRUxaUcWVL4V5Ys0KtesWy93xgrxeK9i8PDot2zT
eijozYOUSTOdYWE0Xnmvm5B96OCYzf/g6ryW42bSJPpEiKiCx217yzak6G4QNCK8dwU8/R7wn52Z
3ZsOkhIlsruBqsov8+S01+jmzpPyMe7GZUOd5uS/meZbNLERdTiK4JUdeEtBhMv1I0OGZ4fNb91T
aSzPiWMBYO+fyjY/UN/wBaIzWhSq3EVmf9cSSkkbtkpGbm8bNJgMVmE9tgejTbaUXz2okV1RTjAp
mYABioXOXmkxBGJN9cTKlDzxOqdw9ItK3zjlhKxRDQ8RKV5DGdBiEXPccENhbRLTyUEJawEIZ/C/
I7/bZBzKKM2k7t4DgTXhfilX18rLgaHSkdxOh3j6TjCwqaZftoXx6sf7nvnWaL6Y2t8SIUXhYPTy
V1cCEImZdFffo7E1dE4H4aVl/fRHOtc8THT6k6bkbiwN9PzoVgbmzqEqzlm2EfUdhb+voGXEjL11
fHRtdpa9gcU43ptJtoLcSm7x0bDep3yfQaia+YJZ1uPM+yw9MqParrQsaqpDJvvQRe5BedfVx5Aj
CplrShcWnRnDq2eXLDF8Gc2tm9y/ToaQwsrAVrZVXCT5RxEanPKtxzAbjqFmUZwbnwvS9mQvt6M7
oYe1S4PkM+Uin5EY3mQmFxKGn6kVDGDsncagRLITdLytpp0h+nMcwCjCzayc2pvq2LvY3PUd00Lp
kScSWgtvCFqsfN7fwQnfaqR1YC7cTIzuXHPz6+CIOpV6n3xuC81nkQVspfLkzIA6MeqHOcRmPQot
I4BNuGNSRG7c3n9NKTgOuTSzB8yhvBuCnrLc8dpN1WNVhGeCZ8tm1PEHiONsZ3RJJrQtyvJXj15b
lxBk0o9GTeT0fJOKiXLWu2tWGqhIAngfsKZEzwgTWOYL4u7VhsZzpJAaMF3P4dVW4nnwzO8gEac2
DN/6JiheXPiGxeQ85x5leqVmVTsRwjvI2prptT1u/XpEG6UzcTZSBXdL8wDa6Gx8uYjZIyyKWisf
xcBktAzXhjMsc+ygvdFa791giqVlZvAlebGzqalXlNxQ5sesGFUhfcvdFAJMfPX6LtqMNVh/Jj5z
IQR63IR6pxhLbTFqENAabn7SrpRv0PFrtd9up/lsGl3v7kdYkzwPE2uc8/bLzE/qlehJ7Dp40STH
Vm7k/LAM2ztYBjg3Qk4+pjySkkRbnfuXpgnGT5KWL3QsLJIGHdCi4UPHiuDFFAGxnZxodxRyOlA4
rJ1kiPxnfnv6Q0snuQxfg/SmCnVk57Oe7Rd6Uu5tf1ynFIFWzE6zeYc+19rHREt6E4LvxWW99IKd
7vQMvglbmvG6IGQqsnjf+C+tUhs7LPeC/Wxp73PBOwblj0k+03jjKIPx0e8H/5gF0E9MOHmdPohn
gg/9JXseTRabOo4fKtWWKzNmXtU6X/0MBLKVObykdpOvGWwtkCDIBWo5tpbwSr8HZ0PQJWq+IxTt
IepgWnutse37OGegqbqNFhIUVjgR4bkw5CoS2K6k2pZ+wnhHGdCFgpFTMAxPbhYkFdheMlO303oT
GI/EqxaV7LA3oo0rnI86riR5DUVcH2SlPmMEqd1Q1OhpqldLDGvakxQ4zCXMZ8qpmGMkgsNebqwt
+9JIvAtlmD8pnC9j8BAxujUCInT914TmlsWCeT9u5xwliPXPQ1/zp3HtVviR1XneWCEWLk158EbC
EiWCRs9UkCyjz0bI4b5g0M5VmGLtWKxk5OIQY5mOr2T/k3IOrXMcfeYfI2h3Q8vKbOLquzdoXV7w
ScUHdDNeV+uDEllEnhjoLP4IsXJNGO10onIGMhj1gpak92Q5dnx34C5mMzvwOSzUagdATVnvcxU2
rcx73/rq8WRrFr4c74+McdiDAbYcxnfeoghY+Et09p3OHT62txBakD6Xqtqm+bQBNQM/plylAzoZ
cz5ivbz7X3PrIwZo6hFz4uRcPmXlyxxMpy5kP/tYp+JQ+Cbju1sRUu6jMetxZ0obm1jcLlHPQdKH
yr0zqAcvRHOKnBP37ZKhXWbEMKzfBzGiNL4UiLZGIhAhsa/4T7aomdi8Qs0gfKavGhvVgByrUizo
ZrrIeNYohlpF+VEvfzhCaGwOfgsSBkwHEhjnxWG5MBwwciETfTiuSM95cyix4YwRUV0KTNNHFKeR
M3B7EtERCcPyLzZavUjGTdj6W2VuB076jvXey3sJvETFFknGjc1ou5jWoUEVkw8JKN57mr9mE7/0
3HKbNd5SY3U0kZ7Db2TRZdae8Dtww6+XaLNJ9E2bHSIdTeNEAZL3rMQFUFz86mEeIGkMOLAfV9VH
kRE8YHqRMXIT6dromqXUeuZe2BGiaqN4avTu5KOcQl/SnFcPCbeLXkueGmXxd3hVCszPRbXp+mjl
YrKdnZjOyC7iZUKUtuRD2cTHwiDY2UfYtlEQy9e42VcZXbD+ISbogQhVymPQ/9X9a3n1mdv2LHaD
flaCfSQjJOBuGpEK6ziQFGg5o5fTXWvxbkPm0eqj4z/pmEUc7vc5HDuVPmVxf0g4oofl4zjA/fua
ABoq/VqF3xUsQExO+IyS4Tx6f/0ebTWgP8eEFwGuhhXWGKwFc4qNhct23NmYJwkAZn+9pp5nwPuU
i7jmZK5Z7cb2fmbYDTWnNMBbkNr+ipCD4bBuJ34LjvBVfojNZiHNP0JtfZazLmwOPu05/jGK/+St
AmBfLRJ9E5U/OEFBOHNs2hUmxpoUwWgjyQf7qVpm3LrlYW6VCP3tZOFQNrW94lbSiZtWrR0NN428
GBxZGnc7YkyrX2VgH4f0K2A329E15Rckt4/C3kDOElGznt86E1N26ukWkMhWdvmhSILUG0PNctzB
Q9kMArnA3zfmm0x/rZMfFtqFDnop4G5pEK+fgD90cbPIKrZ2cllmeyN5muy/Tb8L0ncLw2f1DeRg
VXgQyL8oRSAH98coMZJYVS12Dr1rS2fKxw1yQROp8uoWd2cUzU42nErqqv8ahzKAdCvtvRytdO+4
kSQVWy0qJ+ewxUloQ69jSDQm1mamHNi6trglDPoQWf4awnyzJw0L8xjBS+8s/9GzLkAfsMtG5rMW
Qbkc0Nr1KlDLoRq/Qytzn5uek5QfVK91x5gyKgoGAp1AqmFqTobtZDnZVin3gdG29adr3/U8dtYw
GbLVoJCmXO1W2XlwN9MvSiFTBmjcqjSzJalk6w47x/6HRq8XO2X1xB7GK3grUpxFkf3Y+LW7DTub
fpTmTTJY/cwI5y8yTgom4ywOliWaGySRhRYKuQ71IdhkAswSrpkL1VuXsfsjuOxNfhADcrnj32TE
xYB9wuP/YVyBcKszkXaJRIlPlYhdnt/z5NR5I3ZPBkzujxtvHXEdi+RpJERk59Oh1n+oRuanKCBo
/7TOrh6eYIW56bepxbeIpxdPtMNm/jkZsLraBJ+6dWcgxGGlGex+5XTtwjbvDUaSgJgSzVb4jc+5
evZ688Hz3jVyO1r/O1icF0cjHdCRTfoFhlNt8tuE2SFR2E/wcQ/XQvT5Sucg20bijUTww5QxP29r
zsyT7y0tqyL17Bbc5hv8b429tG25SDVXfiO3bk2rS079XFUdTtcqavahxpYnc8iSU3MQboLCso6p
isstK/8LQdUmrYaL1RkAGSZeHLLnuzjRvC075YDcEoCM5CHqud/hI2Lxk/Qe0rz4mLZsvZzKWhWa
UAu9LNXeq7hA2ozzCil0/AtDTLhGONdUi08+Y85y5ObMtSAXOlrjpjLGZTo0apOOwbNb9sVZ72Ai
glsYwFCkJ9eg83JiNH73zQcGWPcobR1ycQ39gLNja8rwlBaDTvVAa1/qDK08q4ZiGUXQEqKDzHW1
GoYQdAW72UaNlFVN2M+xR+/CKvn0dAwKbIghAwzp3nOaiVcKAq/2FOIVdpNLHWTF0uJUto61lglT
9i7HHoxh/DlaQiG/JiutgRveJBXj7CT9i4Qz+3GwZXLZMlDhB+LZIOQjn+FtDryHrvxyEbs9VyH4
R5vaZ32va8wzdoeBL9KKQ8bYcwEchOVu5lsasdz6ocNoJkeQiMJd6eVAIqrQXXp0MS6nRvMAlQeI
HL2N5IScPCe/tBZMqOmxUwyEajacqBsKFUIcGGH6SBBjh1+CfQTGz6nCmlBkLP30gr5BXd2TDDwE
JitfEPbXmbV3cmzw1UMJ5D/2dl2e4aNP6IVD2cgdPNJTwGSatU9G2B1UVbBz86Pj7+dmJUzkiORx
VDNbb35IUo2i0t8Pf7/4+5BazniIdSowMLTx4e8XW7pzoeT1Fw92y4HDx0CD7vzhiN0mXwSSCCOM
jRpkXcBOpmCm2YhcHLr5QTn+9M/D79f+8+nvn/6/r/3+adsO//1tdEuEB7c+FAZvwaXN038Yex8z
i2zieKVp6BqO0V49GZBWiNjwLUplFEcy9fG/PhSZg7fbE3W7dyt/2U1BecR5WBz/+QPJ7VWQVnDT
8aCVA9k4S3Tj4Z+HPoaqNPR4g3ViOtQ8OYffj8p/f/TPp5FV7g0ceXBksmOY/O8D9cqwUyjB5Wxp
0iSJ5Qph1joyUZu2WKP9nAIKoCHEC+cHK2bWZ8wP/+9rfqWlew00VenEDktt6xx/P+IcjwyVjGgS
6Bkm55rF2OaGvmGLUGzruHsb6JVsF3nYtqcudVO8j36+KfQy3iGAXsPOMo+uolGV7WtkMXsdzKMW
G//n81AF0zF8+c9f+P2u37/a5VwlvrTz9SSUdkLD/ddDN5X18W/nMGjyRXz8fRg8gFr/9bnBc8B8
lHD32SS/sFW++Gj1Wj9aVk6sxnUqDK2p9Tj17kvZtvgZOJfo5k3LM/kw44QHLa4fesNZTzJubqbR
RgfGtu86uSBcYjjUMba426HlAGLVKj0HA6HVTqdnpZU4lMnorAeqTDgMxeEJ4PUHBh1r05iCGiGj
RWhFwTz+PhDwbFCBNKwPXVkdVZS5fKhxA+1yr11rS9+pjWMwNZ8JjWC4ozHL4JVofHCEZRD8CXyz
YgiX9EeHAReCFfv43B3OPqyZdYjCuKBQcEuXYn+saTF+qDRxn3pb7KCD7rN8wFbQqGJvO+zRPIym
pT2SRE6Q42TYbIrc2Fp0Oa5TUdVrFaQOo+PuAte/2EfDkx262nOA3zvvOVXoE2U2us6JDa+5v3e8
CKNvrG175stE7L2NhBtcGDiszTzibGZwtmo1/RIkpPuEEANMGg0IJ6de+mEYLrhju2krMc8yonvu
IZs1E3zmIqjYjWXNtThPTquxaR/CdWSh0kcST6ObIpNVdXMJ08Xvf201PuEHigGOeUkWYYimp3wk
Njj6TKastn+yNeIsWFN+/+JYIaNLDpt76l6xYBetvbVStNbeQ9EZCSW5nGfWfRVVDPmKdqNMH7NL
Df+6RGu60Xo57+aztxpA71p2WbUJM7agsaHZu8zOxTXX2Jw61ZRtyf9MVw98FCnbHom+nd6ENw03
mySkg6ct0Ztxp+NNC6f4B7Artmopk2tRinM/lcYLr4W+LrLSWYYTo0lTQpxlS9utdBtESp8mT0mh
Gqycs9fUD35yMVpHHauwn+0Rh9D/KbY6x8aoYcBWz1ZWA3VN+/E9Ih/jlHl9DdrkPrqZe5coRGWk
OcwSOufe6tCpdISjkic7VLp9M73Kvjk4bzkbGhCE/v21Kp5Vad3CSdWp7tI18OMCcMhAWsIlufdi
GyONXH8fmiyssCAkd90QIHUsJ7zYk37y9Tk1WjDCb3KepkYGYpuVXn1SkZFsZFsja5ttcMxA4B2R
yLNtYTSKYTyKjcNC2IantLSDEztsMN/0SpoMpmlr4ZSKpKaPYMM9Bw7R/FAF7CKKkr6SLq1RVdho
b5pW6QuHBt2HqnVzElBWvbVnSa2pq+Ls+9BrGRhjiLGIrwSI5auy69SJDX+0N+L03M7vRgqzmaf2
mD9k5+JVbA0YRXYXfBoJuhlQKUkrmEsQVenMZ3Pt3LeyOWkEw5XZiVPXmjzonWBM2CHNuGebJeWY
ysi5hpKpqY/Zb9dgUfcIFN6SFNxYCZhq/ftvVTR6rizTvLYV5OIqN+ubTkXUNbdIJ2liNXSm2Lej
o14dzk5MUh0ulz/WjG1zG58IDxtAO+6cq2NbzT1x/JcUIzqTKcY9/B/CpRDPgj58jCrQO2Hn6iip
U3COu0hiK2bMW8UPqgvFsW/uTZ2iE2We+xCQfD2K1mmOiRoparbBwo9C9A9pUfUPSgaAwchz81Kb
q2wMfVqyK3etsyNcubKXwGOFs3P1cElE0b4FhvdctqPH2sexTu9t/U8zwOA33b3ouTfjRR/2zEju
RkfQFHTOufBafaeGoV6MVZziLxqfeqz4J1DxeCPoKginbPoo3fJp0AmB+7GojhSix09wl64Rkgkv
e/KHvVK29tlF7HWR9Ctp4ESptOxcMkC95oxQneDJpceWaJaqiaRmFnRy3HO/NynfQjTPyhgrQwhN
pmpMINIDR2Bsfx1ZQrKGDtDFY5XxanfKGY6WGSX7VDi0/uAcovs72ZpjEQL2anhzuSEA9hQGIPpX
ax4SDAkyjv55f8HO3Gr60B1QHnFgDgpSmXZqrKDgWyJ8gMqvyrdhisUFzGzv5/2j8JkBCyC3S7ty
LlU4auffN5SXIIeJIlYrKwqiHdvz/dB7CWAqt1lXpWO/RnjpZ+NUuYMMnl1qKbVt7hY4hweZXpIw
DC72Y1BI7RJws9rIaMiXsqz4dP4aEBxsmzrRBw9O3ULaLJ+9YTgP7fwQWikG2WgS/1zRY28C79en
fdtholfFw+8FNw2MMeOMf9btW4IgWnMqNTZ2Qe9BJmIwHHEq05uLHDK5q3lzLhiEkQcS/bMfJ/qF
A4x+AVDAbiAHgB1WFDGnZvTQ+m2EvzSK//moaekkDjvMkMj+a+h2TEstHlaelrwYM+xKObqxoopH
3yegAoIQ1J5qBSnAnpC6Uv2r6oLiPESY2VxUtMQACUJ6JponLMmDavtqFZTu1oj1BMHVUtd2dH+g
WcZb2039IyiLXsT+ZizHv14og5VsjI3vC2dpG3Nt3ZQi/DiJuRZatKnwIu8YgV0Nxpy4CAXpdp/a
JzPwGYAOROxVQVgKMu6xglhKAql7jUtKzvPwR+gVDp8yMv702VwegaI7koOzWj/ekdeOD6mFWblJ
LMJaLP1egyHBx567dSjOGLPhonQTOFuzx7zLRme0rkSi7lVHkVRIc73U5UaHcU3A2LtPUfCUwnRQ
2wGr9CHy300r8x4tObPhajoxi2rtQTeDRlLjacxC/2D73TIcyaDlZiS4q0yXqaaYOzESxDJ46XRR
3bKi3E1uzskP79ZA/42VV2xhx2KTMcLKjDkXoLSXTLVnzp+U1c9mksolqKOx54fxd8l5ph1jNov0
p1G5+iqKYSbGrnsxS87kwo3aw9CPBOguo5GwwlVin6mE+3B9RQwGbNKSQwcuAAqJKZmTXroeNpyR
fIGfCY7lVETLhDo5GBjPQC8Q4dJ1ycnYdnOBN5hSkqQOPvQ4NZZ5hY/Azv2j1+sg3SBul9302Qfx
XggUSaFN1akzhhcZ4D4r5XSW1fDuOpy22qblZmTiX3c7fLeiLBdxa1b7SjAaNLHcJmpuaresex7Z
HiOmQVtmjnMGFt+vZWSDMgdhNk+UEBuSE0Usj5oerDw1/dUjpHe0BsxeYRcsYzoDN1r6MtqQSjAr
1EshGvMYjMaRnsV1wz3yZhTDQ2M2Dc0g8iHIvfp5SHusGxm/+ljePHdyFtzvrEvQIudNeYEKj3Ps
kGI0ZbVu8aZl/cKfiwvtSN80UAHQGcN9aIL1Zswxu2mBsnYWzZY0TECZrE+eFVYPPgo6xgx9ncsO
wcXXMFnWN8rhtTfRRFvdbR/TUL+UdV2t0qw5aIT+SGLr0wqKFT/uEF/YrtU70uXavhPDIZcC8kkG
VmKwpieVDvmjQ5bxxK7tuTPC2+/273fT58s2OVBb/OkaJfaTwWYDW+RbBhAKl5Cx7eaggXD8dDvK
McItgCfdijocqQXLnhszwMqKs8I2yJiqXcZiXOt2320YtzbLKf0UbfVsh4AHfMcnCFK3a9Xf/Ljp
r65nrCO9LHZdqkZeH49QDafQXtjwXsbxAzAofBWhPrEIkPu36cLrS79eDXBuEatJp5UAhgZ+bny1
HTt4IjZwmY1dM37JsW5BGmV3nvAOXZ9plekN7rrhha3NGF84McKt2TifTmFaR6G+J9fCgjUeWgPQ
JsHtNykCfZUUpXUWnUUcfTx28fDW0vqwElWMwWzUt6MqeL51k2DsUP/VYDGsxphmFrfB9BjeJgs/
V4QTlbxI1a9SRCswPP2jchIq4Dqk5bi7EhTWF6nMXsNR/5GmYyzSuDRWmY64lQmM9zGWcD/HmT8x
m+twF7vccVce0F9Gy5k6QgExGDHTDPbScIhYt3FVrXKU929vvOZN+lXo6a5zyHPlkhdVy2jKzCxZ
r+uYQVea1doSC/lG6LVYTW5pLDTExBAeka2qfOnYybvujOnGjN9oR6dpsmuwBHTVGTY0xpy2wIPQ
cfhvtKcyGRjSxelrZ3XPYRFAc0atBX3+2EyS+XKzRi0VRdq+ilr/K2n8O7WEvT2dZVCw8YQrkrJm
lenWquC8j4ATOgkahJbPMEkhzlXWxuqpfDRwp7ROfpu6/C20GKL3FobCIWBw7aLJk6PkBgh9Ywm2
9gDJ8a6zLa2Ln8DRfOrPKnMhJJgBL/hrJNkrvYB0EoaEo1Dxd2EH8r30oPJQwftjDjpk5YQYvKnJ
vxAkkZkH9SEd7U8+5JjBc+Y1IzsZWw9PRg3EyRvMBygLbAuK4ttsXk17UFjLq0/KhHQ8Gazgmqzf
R5+tjmzstd0VuMLwFZUGO+K+F7gzEMH8tFnauntqGREXY5ivsXiTRZ78jZL9Q56BXKoWxZNmc0Lv
BPOXvHnlwENUZ2T9dIw7iA1/dbPy+KNOK5K+QYrCzw3et4fXAObusumcv0GhjG2QojTFpM8Ep0h4
IPIuo68ksJ9ax96a/fQ8JgyVqiYzUBYYEsqKYYq5N50kWbV2r1HTHP7REoexZRuzgyk+rC7EmV9g
e1OudZmjRdLXN5apxCL361uswwvkKtxGUcPNxUVl9WZ0RJOPTFCk2NQlQfqhm3+uyNw7JXEbN8V9
oELj2ZwQxmxLrRLAvUnmHLx57DuVzGU57rvADFJRr82meo7Zja6hYWyLPABoDp018VdDxJ0hMnAS
ApyJjJLTHQNgizrvDXsq5sw2cq4zEsMDKOzKhHhjM1QrzKOPsXKOAcbB3p2gIvgt2lvvnVCdCfaO
YpNo458SNDd+15T1ZuA/dO0J3sMYY0vh3JL69Zc5uzn1j1b2GaFG5z0xMPU4+dpSlYNOi5hR8qNl
fvSq+vZpZOkE/GLvXLi866Cj8IHblp1xLiKRD7yGUqE8uya2cy6wxOYc+kV87VyIP27Bax3nnNqy
MvhOay6SDr5vA4q3IgUAniM9wKPG0O47NNXd4dKIZe+zojW4qEwEgzJ/HGocG1q+7KQjdjL8DkL1
laE6LcwIazunTxrhsZxzm8PDKqsPr8FyJsv0BkL3kAuxjfM8eorwjA4cwngmK2DaQ7oE9czqwqoE
qqd/bsHk7UPUJS5jhrMiw8MBWyxcjyO4E/ApR7QvY5lU8Uol6R8zr3cYVd+FuA9t+VjmOZgEozaX
bmcs8ZXPTwzOxHocD9SKp0ufdhBRhXSv+UXBlKC+QUZ+cxNPLCwWqUXT5EdQ19k6iz7GPLHXhgGc
xRrVTUQkFnS/x90MaI39aL11YipOsNqkM3atbkS1aRVPUuWYW6FAvgo4S5pHus9JHvPIJLaUtVvR
9QknVy/dZ94vdftelrhH3Lj5G/njopvThETG8CiWaIUxcVPLkDY2udvAJeDnNdmMpPpK49He1GYH
HcJ/ZMpCNkydE3TxVdcxSamG6ozkdIuJPOzq+fnroWKupOIgGnrxQXjEWaX9FLrWKWk1fA6q+6my
ufBc9jBT8q9kTv1RyFFBA+eKF4b5otNsSNl8Tp1wqX93bXrFOtciLMK2G8PgITEQ9oopvhilyJZh
YG20wH7hh5yYEMav6RhmIJPw3IzmdAbsh17mSlRDLoDtVMoVVYTLhNTv0fGYg8LmGuoI92cc4gi1
7BWn6GU57/CA+FQ4WGBPRXKUyw5sxGhD9jJM9g6Fgw+nKATaCJaEUktxxgx4PROyp1BEXnqvVGtG
B7yR68qBs1/u09KAT54wu4J7MOXgUnk7uYY97BLVnahjvOkY4szceZVUIXFrPnaB9zPaDORAIuJy
gx416uYjShugw9Bg5U7ep6mrt0HWPqS185I4BeiWfBsXn4FWnrlW36EIg+hBm8xJ2RBoynibleLo
Bvo5jbvTGAzX3Nerdch+j8mmxXaRMA+/OdljhyGKhYOKtEwH8qeCBtYk9nJyBtBAJasrAIV3YnDI
I73ML5phfw1N+dGP7sJlQroxcgzUhXlxwMwfsmxfWC4hmPplZLzKC2h/xA4vuT6ZzUp1Yjlq7K+X
GisGe4LUeBigyUyD3CZIExwCm2DJb44gYiuSTmb/NDXlHzw+tOU2bP9DWQkK19z20LCqszF7x3sG
tCMwgR4gGx3dVk0LnoAnXOpeFnvXzAhXxUCKbXCB4Ce6c8cwjJEEpwUd5+OLR9TZ4kaftpdBN57t
gN9fsjX2NQZzE3VwecIVzjllxMVM/eZswWCcdh8bg9SERlG3KMW3c7JgnnMM6HIKEx0uIDg6qyk1
qyObpJdaMYyHB7MunPJPzlmxjMNyN1dGLgbAK04aIeQahM6S5jhp+uc0N5abQcPkOSFRE7L5n8yA
G/W8671nGq1umpMyMdErzNi5LZexqtKl7cbpGhBLiOsu4XQEDHE0YYeBDdtNg3eXIYkCW6M0a2ho
DksaFN2ibWCYVThFG4xxNap1gnZKowPf3PTerjJ8gC0aR7oupvSndV8yeRscnz0iCJKF8BK8u/WL
O1N89N5/bkBzdxUWA7tFfU2LTWK0O5kaj42hpluXJuSdJN89thnmeEqBVEMRlLWIU1t/qKOEhmCF
y7gdwxVzGIrlpb9Ug8BMUqdfcjC4m9JQPrjpC2sGb+TAkxgzFW/G2j4iUVZryk4uetWdjebZSgwJ
Wa9fefGAL97NNkEfvRP1Ytsvi7uP4LAGWn3uZrdvEal6A+30saUsc+WlBlZPH1WcqqBTA0DRxwSz
9QIdbxqtovHESN5w9H3WczPvSrnnIuS2EutLP7S/y7DwWQUCoIkuN2sqybZBBLKyRLFKXcLLvl2T
MKNHfFdZPQkHq4akbbBWu1N6Z25HDMgjGqWlxVNX+JwIaJXiOArtygi+MmRB9pSQTph/PFEucSkM
5GpBUNmcErmZ0NFR+cqtq6MRi7gdSTT19ZY77MbTPG+j4UAUHSF+zWQ+7ashOTd5dm48Jp92k5WX
WLG3shpM2G5UWrsYhSoNWNnDuiNcADRKRiR/RiOkNiwXO79Clu+YqE5m9xEXlAqlt4p03JK9CyFr
gwRjoMfHjO5Qzn7Jagg+cno9z7IIF4WO/EqtOXfwAbSD59Oa4TCQzBPUGZkx/lA0L6z8aVNnwXOK
WwFKPJ7/vLtlLNJBuiozPHDwxhiwHzPfS9ZUmNQ4LNMn6O87egZqbErEugE1OlN/DCUBFN+Bwyhs
6tES7VtkpUZuxKGd0i1vk1ac2kG+d8hoy8KPxkXsyevvZ5ACi1WewiMNmCkAUsZv3kRDSpG5vfQN
0S5cB+NWMxJ2DNKAW7rNE+0PG92GzFOmjMQNEf+0zQCCFq5dg6O+isIf0JNY3XTqy5VBlq+Z+j+d
Xh7Y3OU7ulWiVWwRb9NLPE1hZHYbYeOcFfm1i7Az0bxTczyMNxNxzKXuQAXspbsP5uUqErxylNqv
ZG4OG+pgHmTUH/BE7nstUddoVD8VJ1P2BcbS0am9SObSAd/HnV066jgmRMasdqBGGzotpkgsQREL
0/z2gN1SgrWZOTsF2z0jbd+jrlUbDTpAbSq5bJP+J5ryl943szVFcS0nBC7TYVp1xOFKnX39YAKq
NFPMHjFmHs8/Mypi/OBGs0ebBAS3xb6FzhA8ZxCfTs2Uv6cQ5dk3tTdX2cnRrvOT71ZY7SAORkmd
nZmSvVSiGJZWGEIQ0ha+gZTK/gWHTm1Qe2nzbMSZ9sJWczzlbsJQY+IU6oYa0xQuucIYj+lgx1c2
lSpFHR6VL9mN0R9e9tmObfRRayE+aJMQy8luwxX/mIG5j3SotWtluKNJ7qWBEcO1D5KJwtxtHPEP
W8a0ig16qa28W/URNssyM5Ol4fE2C9ssWKOx8BbJDr1wkGZCa2V3cDqskd/FBpBQd0AHfdJYtNab
ePlGrPGV0eAzEV8l12Uo/oeyM9ttXUmz9Ks08p4JThEkgcq60DxYluTZviHsbZvzPAX59P3RmV15
dmb1qW7gQDje3oMsicGI9a/1LS1k2eXn0PP63m8r7nB5wREJg19Ii91FT0mmTETEA4xO3OUjVlWi
A9lQUw6SqM1EI85+jOAMTep7ZOK5UF3jbiTzh6NuaJc0FsEJny2QnPh58CJrk1CtA/iB/HgVQAsi
31E142qoaZ4dK2iBDNdwjvURLZGYTkjGrCIbD7oXhuqmpLCCjEt0Fw44j2BxJLBueeoDtsmcbZWF
6aMu5wUDt05SZvz5mLBhFVw4EkY7W1YPkgI6ZmLh1lYszd3o3KZZcMlSDC024z4wHhxVKzBbXRCn
KCTFvq7eyvhNryjuKznqeZPnYi8wP8ZCfNg+P0eTQ3QZwpmYKJK1ZRtvSiR3TS7Id+bdYy1JlE9U
OS1LIBb4h1i5UUSSFPuc5727ro/L0LyVCe1Wbfuk+XLTz3WanC2WynTPg19AFFEkQ8c855LTcS80
1XAYTdiJlP92Vt49pF25jIuWQSFm9Q1drd2jshtwzsW4JzNzwrKPob8r2nWST3JJtdyjgfK8SAyf
Owm4wY3pwy7hc7+M6d0QmOYHB409CojVN5SzW/Phqie0sE6nAMd6129TRoNLq4kzjsD1bE6af4dL
xjIJ7oxe59aKE9SZJVu3PjKuUguCg6zqCbZJs4X21BrfZR3hc039tywKb6aKjAEAzl/EFTCWwm/V
u1dmECtsCtCO9c6gnFl+jKm6x9BDNrLaVA2WVnO8T5njrxzt6mmHxkIiTX3E3pzGRqwyJTXLkQH6
LoWV1/T9PvN9cQzYp+d+REMwCwrOrJbUAFbsKeO8bNT5cgzgPogGNiSTGS/KXzMd0bQfW40lqD9M
9JQuC00Ma3MbDXQ7+1Xi7ioM+Xqcx1tPj9/Qi0tIEHBsW9F/OlS8IGPlG31osi0UcH/RQ9BQGRy2
LMdsXxEpwk7Oj4SSj/+9iopvJ/U9GN7+tHWG5KnChDxkNTdqik6W+HHWUR9irQYqNLg0s8r2khRE
BifBZFAWiCwa0rUsSTaavPGaZ+wGw4XhhiWON8zUeUsSmRBjTThg4D58j4iLcAa9pKGD5lTbZz03
n/saM2dVmbwUjkdBWBMGKMjTum4MSV4qL7C4EjoYcVay7zIKdpAUB6BLL6Qv2OqVBAl7gT7kkxYO
Q1xjZoBJRnPnWHxofKZp8VjBEstNLT52JmgBkj68C1mDQ0Qd6cXEJWmr1zSn2dixkxdpV/XeboJ3
PSJZqXES7hr62mHh1G3Z70yh3/qjsyvq+sEwkaQZHQJQCE4dJVOEjPLPsg4UQCz31cq89yIRoG3L
s+7GD12ICzrRqhyEUrpkD7ltLNBbA7QOxkpM5QW3Va5/Lg2dFBHhSgaew6aXNekhNyEVU8YYGFCD
dOwwZaIR3AXY6zogEUEh7+2W/HI/aOz6OGJ7TIkJqvWsd7UFN0GdJ0m5JuM1KmZJYs2dYIZtP9Vt
5fKm0q8Qph+a/5UmEreRYxAgQKUEEkj6t6acknWWxEqIJyvoi2M7Wt+R7H+1PYbDsFQdXdvlhoki
rmhv20DclJr9xgTwPdB7n48dpHNgxpmDLTYgHpP7bEWb6kOLuoNmFd4eP89ZBnV5HFu2bbnVX7We
GF+rIdMGX5hAjjT62CQTog8iTE+TGWnkkDTs7M4rbjJOmmO1z1g50FZtrLlMWWpSIcteUcsa9U/e
az/YX1Ka3Jd6l90Vgkiq5LvPFn7Z4+9JJlC8pCss/Iv+NtGncFnmjIYGbNPEvtTGbrhwy7pHo3Ls
RUtPxrxuPWbZTGDfp1wEfk/QfLKCE56eDW+E2GI+IHKnjyxgJB6+oWbALewUM8bMuqca7uhlSPuO
i7BuCJcsaf2mUvLyA12JKwMyi+RHaIyC7GMMzI3GxZ0Q37k3WtRjG0vRdMeU4+N2Gv2HjtrNY9vt
FLzDQ2OWG1BQ4V606ldQy5ihmucgvORLzwn7e1z1uMSG5CZlZR69uN5Wg3FOOo8IXok7s8abu5TJ
cNBAl7XtfVe3DctJsLJt4TEmWUIBX8QYiHCyXNCS9pRCANKrIH93ejPnQ2HWRenw6NVkB1tteEpR
f+CxeWdb6tfEhrtT++4HqzJasDVhjBm5eTVah2EpUNrKL1dtw8dm8qEMlMhIbB0J0J0BpI7vFlz9
VdzRZUZjYrnMtc5fMrdvd2w70AVoHVtZXv6Rl/wFYfpUMS9loIlFK4rqZadR4Tz41Q56YgK6PDnQ
YkYRF1qYFVUYJ/rqq0UkHgbja9DgquWsovwIzK0b7ifNiOPGrPmMqwnaBBETSRnkKCK5rmok+Zqo
5MAUfRb3jAoYn0KxKtS4oU6LpFbPlgK2+pop3U3pssJ28qTxMy6s2iMyF9BKmxXFesiUWJnstKIe
43weteD3Bv0tkwpYPwgMytL2OcrOgJ4CAK5yV7Fyt/UETqfggEEVufY0jCxak4SDQfwG8gOam4vV
omhBfA1T9jxRd5UUX+3gHMyAfy0V1nYEZcU/hPwa2Az+6KHMtYlJWevvc807GhHhrxRzthfocq8H
4zVX8EYMTDsLB3BpoefP7D30tXJJIOHoyLDat/0UMpt3GSkKpu/NYxtV9zV2IuAVgJzaEYWss+45
X207ywACX2UzPyI/ctxAVLHEWuP0g6xBEkphuoKxcuNP0wMrTbNIqDBbxqzoTSR1hjzzwTghiWDK
dDNqrAKiFvueTfjSptuMrnFsTrZZXNPh6IxgtWV01inaAhzxUoSvSjP3do9LztQ5Jed5x9VnW6cI
1ZQNFgj/nDiLoHpBsxjB0LSIW55EqMesh+uGTrv5w1GSlWGSleGkUOoUFq86d8ilzcSJ+371YqLu
lJKcYBGPT1HatUvVsbIMdgGnfxmFoPRj9cmzuEkj5zyHgAfV3ADhfqzaALZTvU4ir99NuUYSFE07
tQE2T8Hw6tTeSEf6jnZAclmItaXvFGBt9UvtnfvQAxoUNU+hC1fUu6eE9IMiHvb8L1PMbqVsAfI6
pbw10/CFTWe5LMyacif7hRXUwBM5XKZWu2igQzG7IDtXt1yER0eJHRZ2GiQNScjGYzI/0BJWGqSd
8VkEs4xA2+QmNDhqTxaWI8NDRzJN6KkOID9Dt94Zma20MGIiGuU7a2azJh8KzXXb5AX7rIEEXB+i
mObeLDENu6irLOBaWw5NULJM6W4rIcD5tiCKJzOfqJZk0thqT0ZaeqRnUIKCpgj3WvmYpgo0OdRe
ky0TmygoIxZDGaY4W72G8RxPrCS6Y6MBGu3RYL449mSnrCFIl2OlbrwgvQsy8Z1Nx5JMiseHPEKZ
XNah5wIDgqwuBxTaEHmHHTbZvko2uzTzbhqj7Y5ES+eDOsBFVPwjZVDP+sQlThVov47lL80G5eeJ
6nYwDBIaQfcQWugFZZ8/YYAn2uSzxkyorYs6o05Sopk4yJEMAAZmUA5TmgE2NXy0dzthvoT/4MMN
2DYJVz2kSEercOhj2AUo8sJA1Weblaw6B64tb3ZdXRhKYCRw7c9MGjeu8twNGg8ZC0qwAaSzykz2
aqrEuwzIJhLBNQmwclhiCDUmiBIWUagoB46kqgTkv5uy9k78usaSvRh2mjZ+hVb9HIdiy8HmTtEc
Upo+2Vj7wpXd461CIQ1d4G2hQAYnPuj63YqBTo9xlSvPMHeB4EKit83PgZoHUSbpt/e1LXUlLuxT
a6Wy/mIlZnXROnKOdljvM2acMmu6bRr0twZljeuq4CA8DP7eFeUvxYhAGxlZxaGDKbgj9Jj254Jg
Fod3BT4gpwQevwKZz8TY6zZ6D2SaPbvHlemhODuN+Qs3neRFYj2gwmDdTEzTgSlqqyKPf4VKu+ZF
eh/b/fPkYxtAE/5VeGaxbtmYla3Y4bv4FddessfKvk7J2plW3a4IEzU7T8q1qYB4leE7rUAOvJn8
RoBRJUPnu1ghSa4bxByh5o+LrCW90lSApj2s/AyyToE+aYfO1h4x5XyE0CrXwdC/jJFiBhA+6oBv
aUsknWHcTyNCgcDkMSUZCOgWSWBAbpuUg8SXpsD+sM8mZfLsJ2zRa8y1tC8Zr2Y9ogjlb9zfHecz
V/WjVbNV13wqS+LmUmrdoU04gNBn+ha78BYz49VVccIlyYA/qUNrXYnorreeCz3dTVWU3GDKX3b+
2iACvUwIdNG3DElneO8t45Wu27Od2E+NwUayj6wDVmtIocVKEUHl3P5OZPreqHH7ND1lnUzK11aB
Z9ZgluDIjoOkod8yJuhXJprLOuKF1Tu7wFiRn+k7XGsqfxpbUR6cgf9BGzoYcjhHFf7vLoCLPwn/
Egvi4wFAJaJ8EDINldx3usssFWlTtY++h3QqHbzHXpq8VAXdFXFZsRHbeOT+QvLf5aarYeMQbyFZ
Ns5MCcjAfRrdyAgHOxkgFshaQYWAQ7IRZ5f2Tj7ZHJzNygQ2aRcvno3wMY7PgQDFaRbhESBMzr9n
V2uzu0iHhqOOIYIgZr2KfUAxrmFwkqdEski6+Q6K+DVQHLtozLU3yidaU+DmRohG2QuWx2rT6/xL
qCK413GOcv3Ykm/LRn3nY3LrZV61MLPxtscCtorqGBHX+MDQmB1Nj6BLjezOxxNWhyU2YULsnbrT
sx6lT849mqC3A2sKATnGvEh1lFsM51K1lymV5cZlS25xv2N7ORH918TeyhjrVvF5qOfNzRg89Fay
bfveuhVwmqRJCNvtuMfrIT45EdV7o4q/jSLZNc1TmpRvTkir9lR3l8LnKWXDihrF19Jiuamwaq7S
sJ2F45I32PJ2vml8+wMjILOqV8YQo21lUJACvOIY6zayE/cA6J/KDg4TmOhVTuUojjBt3Ufdm0wy
BJVB3bRtmm9yWkRXU4sh2VkbMQgM1xXuyjOsl9LQVh1btRUmw8dYR6U1qX9aaXSgLbp+hAA34N7C
/knsxslJV2efMVP6VeQ65sbGwZTMVjwjGz+pQmHj0aqHLpp47RARFlg4j6kpphnoSmJ5RoM5IMVG
vTQW0Oal8Ri5+OCQtvWV5aA+myMDS7AJc3eQtm/hoGNDWBOs+wiokop853Vub0Z3QUvo3ScdqX5b
SkaPBfSsA7nnvJDlEkdDDReleSoLL8PRCjIi6KKVM9MdUhzOpGJxJ48ehFatehQV1BKinJ0NA6WL
/UMWct/WY5o7hRTOwmUz4lu4Vv2IyW/bdLvYMj+CYUTZsuAOVoRuAXE4YM/RDdQ1iobdELcIYDPF
a4zsioR4+VaVDm8ITegLMxFfwSDfJpeunIKmVxijmEuNjFuESG5OBQP5ZdpyEygs8Wv0XmOwFyZh
mhVYrTlAZj6A642XCofQysLDv1KajjvGmQNbJuS4jMajlomgAo+2otCB0F9IHMsNw+fOduSK2+We
u964sgJtP9XenWah8RLA8Gp7C2dCWwRxclPOvWbMNojSp+4jmj4ex3bio2loqOAD/cEDe4WmSwEh
AjRlYMd2snK+FEh4+nro6jGI1jESZ071qFJKYacY7n8DtBMlsBXX1voURfcteCM2fSbdFY33pYug
T2vRMsVJEfl4HTkYdkuvh9lF4Zbdy5RFKSd+Vugb7iE++1o8la6hOCzZ0iXlxkChyal+CnBL4MO2
Ni0+sKUW5NpmtBheWqa+1YvGgDLhXKa+MrdGAF2hmKxl26mlbWUXEbw4Q3MCjXKUAPXi6lHzvxEW
L5aZ3XOAjWBOoC3LVKxjET92ghlfXUZfZEpeTGqT4CV21C0YhgCpAgCBOtrNGDIPiqLS3Oma9Ug1
WSGzo1OQYynDkvXVLOls4OOctDPvtHrLO1btEX9WL3HPOQZwKxzpU/BeBVgom1HmDNzCx7xrdt28
oLjZUau7z8Ac4V/zohcxPBq8Owvx6Zbau1FazqaP4m8Rm+W2N3WMY3YCHmPizM2t45TVnbxF5NwL
coEHjKOEkH2d/b+N+FxJAq1IJCcGZyzSHpbx1AeeHb7aQntRnCA2si+esHveN57ekhC784ym3kxm
920qsqBVQiuHnWNFKfmwpTOYAz8I9h+5dx2n3TNAmXif+MfVncL5kxn0CcBrZHAVWIpOYJp35llz
8MHyBUZ8xuDM6cn3ae76G5z5xnw3p13CeHyejBQjz2trDwxFIWXp5T6CnGRnchsGmLpK74gxAvNi
UB7Y5/N0ikNH2JJcCxhSoMT2kg4BCkEvHgtJh48xgyltzQs8sc/J39Vdsuu97LViVxCp4DhOyatB
U3SvqU3hvtYmx/LBh4JhhR+Jxn3oV5XLYxldq1dRBhfDeA6sN664w1ylnMIAgs/IZNA7YKm5ZWO0
isv6QwKTaGh2HJ4JzFLg1/WPXq9OjOlXpTsbKniKcJO7IX+pKl6FjuOAaOojKIfETpcZrgNuMuxO
9a1qcQ8bayv3Nt6Z2chaCJASqXFl4/FW9/ba9S8+UqYX2FcBqSS32DDMrgSpGEF0/tFPwRlH2T0J
buV034HFGLT3rHEx0OAzeMZexvGuM8NnUYJxYKPa8cpwIn0tcF2zjV9YnbkNHfUQNMkhT/BxVpfO
7D9N49Gg7ojVZJFHyTpOuDyhjtrybtQDzijjItTc2y6/HUeOQD8lo/9ffasPRcZ//zH/mV8FHZVR
ELb/+R+/fXWKfnGrKL7bP/1d26/i9j37av71N/32Nzf/+fNt2ndX7+37b1+sMXy147X7qse7L9bM
vz+Lf/zO/9dv/q+vn7/lAcz/3/7yC550O/9tQVTkv5erUmH6Z22sddsF7+m//ZGv96b92180+VfD
5QjLXp/xBwW98r8KWTXL+CsTUAs2kLBM29Gph86Lug3/9hfbnFtc6Rv3yDjQX2z+s5DV0v+qY5Y3
+Y6waXGmq/XnHeBnv/y9Z5WX7f/aWWz8XkEtpGXw9HTXpPZ7LujW9d/rWAfMd5OtgwoIPEjcXfnJ
vHgxFJN9bsxWrlPbe+BmqK0R0dk6FuXVLzqxZ3azJTvzkOOYYpdNGNIlsl5KNjp/eC3/8Xz/2JBt
/15uzPOjpNrVdU8K3eFZGv9SOAwGIspDPGZLjensJujietPoyl9UKKVMqHJ8uBvO7jva5md0SRFf
68DggtXAh5WteXAmRphZNM8Q1BLHTLeUFfcaCJEPiUvKW3ez6izy/RSo8Dg12bly8/FWevV7VViM
kGPgtRn0+HUfEK3UC1gWel51h6CK3vXRULe5lQZPVRqTpZq9fGECv8Uy3gOJ8dQDY33pB8u6hUi7
7v3hzoqG7H96iX5v1J1fIjCT1tzlbTjCNuZe3z+2a1dyLBxhFjjTebM3I2n6489DKlsiKQPkHjGg
ZcpmdrDZfvqsIwDAyhuqrUSKWxZl5B6TON6yBVDHcGSHayRpcFQMzbwo0q6l0l4akY7HpDP9q6N1
54lGv4dCkj0gSr1tVAAHoixpn8pzDkBuXCxqLxxvjKilryncOlntPg88C24OFm2y6eA8T9iRsUPh
erZctliWpZNNs8q7cR7D/PmHyPm9CfznFTI9irlpdTeFaYn5IvhD/3g1jk0WhBa7LxZIReghSdFD
8EsMd6RC/Nu+ZUPXifiIrZQTBaNt5GwdwK3WgVW2uyE+elZ7antxW6I3b4wOTLifqOCUAgPCXZec
ZNukpzAz39JYYa6Zf6mNsB1zCwrhtSn9anZeskptrdxApdGvan5gI4ylGgVmN3kYfIXdJ1ePDYnJ
mPV7TJuLyPvyWk/6zTAH5X/C9D8Pwij/8aX0yzVVl/bRjxL7tp6EdQsLJNoNbb1LwrIAK+gWKNQt
uN3A8jYt2MLYLZI3AVRgY2cJpB9LGDQQlupmjMJ978LH6Oevfn4pCgNG610UH0IHUNCQAFOeg/Jt
WeVHptPCjyHaJ4F9Wzp+feMXzOv//O0z50rof1ZG8/YBSLFMTr4UjnuOI//lA64lHjgOU6ll5RK8
NDHA3Yahc+FlGRceaaZtoBfgrxjRPQ5WS0uZW8ECahiWhnqz9oUKNhzJxX06ANFsW/eumiCv2NF4
S/tLfFNaZXLbJEib7m3a99VTORfUJYUsqKhAz7ICcsfVnBAv7SH+HxrVXfvffjjL9LgxWAxe5h/x
XxY4Mr2JRGAbOHwOH7ZHjZXKQ3XybWoPQY2cQs41vaEADg6gJMcc+cSIrpr0f4WRC6FS88Przy9N
vQOgUnYWQ09+7echk3MrG015K3/Ut6lmRfRY0T7Tx4m9cv0kftKaQuLeitaJ3dmM3oS6+3lw+nFf
aqTfGWSMd13Ry0Nlch78+WZYp+Od5YSI+9wBtvS40BjfXDLoSRdZ+3SxeINc/Xz58+DUdF0VjhtA
RR+p3YbJuvR529/pJL8koxs+kkzpt7lF4TK2vbXmudGrO7JJ9IfqqhtdcTGsEkpJBf9IatRI1B5V
iibguCwoCVvlxWNapPG6CSxzT6SIcVaazpyUKTtOFufGmrvVRne6Owkk4Yw7NXgKyGR16B7XLq6C
J/x1a3R/cTfY5eeff37Ff/MWs0hLk48v768j5+//YfnhaC8j3WfI1LuC8VztXAN8Og/FSOvj1LwE
uSNegwkPaxhjJi4cmuTmB8Z2GH5wLpMGPiib0Wqfx9NGo7IQ3Ti8Crd3b34ezCRzb6zULnYZp1M8
lUG16lPzjVBdu/Vix77J+jo/jE57jGp6l1DUqr1sLOMlnM5l55k3nSTJQVk7CSObHpDA6Z6CFP2f
XMxHVgj7Myn2bW3t2rLIT7h1mHtV5TqMG9qPtb2GJwKGiYeAPOqTf0Du/T8PTiVXf/5ycur7t0vG
MVESULL1ua5+bqv/4+upNFhjdYE/a1DrUNrdgcgqSidYmx5UjC9TJvZ9uw8pA45zIe7S+cE1HkDK
69e4d4Lbzq12HX/z8Z8P1dCuSuVjzW0pRZNsah5pud4WsTSeRYXE5mZUm+RAXSKdntERF+iWxfPQ
o6Lh8FoHAnyk6xXTHf4hZ6VZPnhjNTknwy5vflAZFEBQAYOYv0zxq3sGl4jmERjBB0rUwfqEYiJ3
bKHovJjT5s38IMx+WHYNXrCK8XI1Z+kNYwz27lRfscpWx66jZFI3fB3iOySnUiuxhKjsyQzVUSO1
cwG82IIT7Q5RxfH654FqOGhHWvgm1KwH+Y126hJLOzWThR5LLrJNfTD+dnSFJEyartVPAsHXbUZj
52mVeXHmB2xQGMpbi1l4MbUb1efinIVAr2Ov7K5E0vWVV2q0M9dA3HymJsgFdUqgJD2LeRpUihlM
0dvDcXIIjTVpXrwNkXrpSlXfqaDMT6GnV8vJt/M3jFEPGPKGmyYc4+vPQzEB+4oq85DVE+qA74jj
MFpktGPtl6sX+a8//9RZ/3YRO4bjeNx/TMs1HcaHv3/oHAqk85Fw2jKsV0r05R1+oHJXl6DpYt7w
k+hM0hlerOitAG4YZl3PpjLZ94xrjpZKGzLE+XctMqJFISn6XRI5z37ucWuvw08mgto21OxrPl6L
JPDoSaWzvEFtvLPHYeC4jpEoGr2bnwfwYMPGj0ygfaHsH0u8ljWMjuc//5H59P/r6cBh483Oi9VL
CNNjo/n7D1157dC59pjgouNePxYPPw8pgEWY+ObdAKL4FCj3tUkFwkMbymUt3WxvROw3RU85hMAj
e6P5Hi7IXkVPLuFYsr6IcT/flb7s96ntiGUzWOGT8oHcYTIQdJ5sRgrOH904xMbSrDv8wHe9nrZI
bzp1Q21Bo+z8JclVKtnC0OMmqYtvZVs2TF3ud2PrXmqat/HfNZzX8xGDSauWOR5Mo1cD1ZLErvr6
oYqDAAm5+owJ8rMlrN6K5HbfhNGnm2Cc0ZIR/cx78wWpr2pakFt8HS3vpWFHu+y+Ws39zgl1TyU2
dKXR+BQm45uyuKGhgC5T8ibU5wxzdGt8r4aI9IxVbB0J4F5Z5OYmaW+9IjCXjJGpsSfcww3APbtw
W6c3r4UxPuYRYy+8rhlNKHX/GtdilzjJu0vi1aswWxoMCoh245Bm6sUabtGh0Q/ube2S5xG+huJT
XaNhIvOWh9FJy9A7YmZdoQYIuCySe0Mw0+g9dlHCf4qj+KXWHqSs7vvRsfexDa+rzoGCz71KvRye
tZyzg9aly7hqSb0p7Ry7WOo7HbS8nanH2J5Vobk8adia/XQPBn4Ra4+hB0o3zD0aAstr4rTlWgUY
zA08fewGkFgZqRXYjxYVXsZNVleYZw1/W5v5M5ZUCztaRLNxahJhENXIzHxKd7rXJBCkLHdpMWWw
6mhbGdbGwMoGFgcPjFaJHc2TDGAIo26sMvilg9DTHPezkvo+Gjsa2iOqRow28/fBne/ZzcZONcaG
PW68VHT62ijOnHlYnbKV68TIugDkM09nrE421e1ysU8h4CtcUFujngF2whWQM3VtZ9Lh02NUFb12
YxOhOOSC2HVXwFEGNst5emmkdLAAeFmQOMYUXargRiuTIz+Zs6bYAQHdxPVdgVvG0aZt01E/Mwj4
DjWSOL0ZRJswTGraUPO7utMfoAYBK6oXrlvupInDBdp+pXoIG6U4hB7CZqzkxS1HVN7GmifbhBZi
xoFiNI1bM5meprrP1w2oPKxl/Do3RGcjWfV2wmRSpYiC2Bx2d70Sao0TX4vyJ69137PCozJqB83j
JC0GI22rt1sFo/KBVrnvtPaPg7DDs0I2GGs2GIPN24lZ8cTcC6CtGWoXY7qvRP6B1L2NQ6zfE0tI
g1HNDzx7N07xhhgGpg/jVCoPHQybaIM+1gLw6CZiKowknzRdf9fsgXtR8JwSAhhDfdfLfpE8RKGB
U6wlGkN+9YwYfVaGS3z6mSkbl2HpvU61pKp31Gan46qcb1TWW0zZQUi2WmsoAB7GchnA4ezVF667
4jXjiQ8KY6VW9M41OwT4mc7ZSNZlIISwMCsu5lEUd2bivctkImk6ACJFx8D0GGAoCzQ3WKUuuR0n
0oxTrzOaK1SxwJ0/Pooo3kHDZkLpcSOEzIqhatDNg17To2tYyWeZhDZFjjVInqzCCeRLZz2M1dUr
6GeUMDgjO/5oCOQhCVP/i6ubyBzdrmPPKS9IpwWzgjdaseg+KdOnqZSX7OAfBpcrsB7ULqu40sg5
mGsDxWLRA5ejaAowbfJFZyrzNSaMU5uv/TzTtwLl0fXrTSswZZCCHHdUD9CCCsRzMJFnKT+6ZglT
kMCewJJn/hsTW2h6PlPlgZoaNn9PbD20kzcY2kk59Fv10EC470ceuKFGp68UO/6L79TuDRLMLW/4
d5zyvBrQSovK1KiFo0ej1brroDDISFGRy6y3sHj7kyNH1nSz5E3wuh0EctDCNK9Woj7IdAu+sVp0
CX9N5vgv+KHafTxWG4JczKJCvVzleqGDFWwfG580XWKW4P/o+9Ot8quLTp5xF43ym8FQsIkieNBB
DWzAqDBeGn52qstp2tj++NyWcwWPOeCC84eEJoMBbmvNlWto9CX2UUslKKB9w8q+XDdKXzLIF8Af
mQdFU3bJrYto8kdyYXe1KattQBai6a5Ru6kG6yEvTKacZXTvtPbNgNGsjONp35tTsxWwF9umjjaZ
UsNKkyo4+46a6yrtLx/4+cxjpGHave/cYdzRqu2Sv02BhuFDSbHjbDtTHfFbOAsvxqKbjvgHc/hs
NI+bKZZAnF53mst2r2Darcg26pXhniv7wbBpYYp7LVtNXnqNR7o4qO22tSQ5EXVgap4Y+drJd9AY
nDUCkL41NQbR0SdplWofpiyIwxRle7uqboqOhu5MFfrawxy+4VIogcN6Bf+T9qmzLZX+QbNcfW79
YB3zKX/gZvtU9aD6vd6xTnWknQTm+0Wp+9fedIZbOGrZuouTrzIkhufhtBjSulk6NuO9OOIApo/q
0eXItcms4pfVBWS14/zRGuiHmx2fNFJLJqXCqpjIuM6qFM106kxtzVtN+F/DX9Yxihsq+A8VGBlL
ELERNoHf0AOb7hRYTdgW02JfvgwDcIy88T70qtvVMTw4P8m5PxTNL4Z4Nz1KByBMKhoyrLt0lSBg
lRGuNDf0N2XOmzIRo1oNfQI/nezariCiZ9JZn42njtPz0kztYSfbAJOQPeAkVQY4Ev9uUvlDoo+M
8Yjsyhrb44Bhh6LRc6GA6o1R/BFP8lLHmrPzaCOhQwsyssjto9dUE47X93QuUgpiutoKZR7bxJ3+
/mCMHbcmbn5l5qQ3kj6MS8jA34u77AYDOypkfgySPjvmqU1bW6uLeWLy7WBYWHgW9fEAjh0qkzDn
OjoxEZxCuSbpkkbAW5WEEGsbI7rstv470UAyqT2iTd6D3O+s/iVOxxcnteqNC7tnF/kKSu/w5tvx
rFpk+76Yj7iNhnNEE/myjhMqyWmEZs6wSMm4NB6kBXwKL00523GoHXdSiTkDe3hPDQYjF0u0065n
0LjwbLKLfVfqh7qY6J+rrhK30LqnH5HzPTc+yb3eiWggabV1xlMGx42vDNDkB2qfxITLmlmPDmGS
hG7ZLKcVNEkoMCS/RdzAB4P0QvDO2dmNka5MR99W0h6IWuLsAGIG4akcLmUM+rOvD2WDN6YTOuBx
HJDB2NwyPUSJnrCelxlAHrrT6uAtxPQVg+OJHcq7TPZDA79hHNjHjOJ/M3cmu40r65Z+lULNeUAG
g2RwKlGtJVmW+5wQzi7Y9/3T16csFOrsfe/dwJ0UamIcn9zOlCUy+DdrfctDqgn9xcN40vY/Y+3u
jVYyHS5fxiV9YcVK9LRvv/ossPH2aRzTajO6xm/RLbAzoF54QoBDtTyMzdWAvrG+T+BPxdLhbSZm
bBXrI+qSZW9N3Y9wUqeIumuNGfJjMlVzmEk06BkeaDqarEXZHM3LwcmG14XIOx/SRgL4rZJ2t83q
Hhf/gMpt4CWxItksCwqoytgYYcL8CsPVzsJilUhEHnWMjAj+odymFa2+J7glu6XYuL8VvmJOKIwD
qNJhfaEFB/gFSX7sHe8wg0QEe1xuMZWAuKrAhlI+VQl8YybgQLxAFEQvYmrwYBeDsVkm1GqNbRDC
W4itbxFFMSxhDEDEJRAiA3+B4AgFGj/ahqSrz8ohZhmz+wKJaJxRz0xcg4OWE4p4TL9pYm2SpX6P
w+E0Zj5uA1KS85gMwh6PoNP68c7wcZNCWntMDfG+1Juy7Zs9uYKPZcHnpsZ2p+BxkgvKqKBPhqPL
U2rTmu6OW8MB800CgjTqb6NySW8ncIZrG1FYLWXPZv+QGFCdrJSr3QjZI85m9AO1wi0rK1TVnYsU
tyq/6E05cOJ6CkROQYtrAxBAWiASNdrtktAmZHPz047KNLB4dauUqMJhPMEmuyxQGjCxxGEggGud
l7vGrCBawOXRQBeEKHcwa9q3oOBFUsaXwNm5j1fSIooEWqQVpMv0hJZrOdpL+zgpbGY4PLDeEmGJ
BI260CHFdV6+cmsk4kr359rxNq3f3nHAUbdxWyQOHuI1FI7L0TVhhcEh+pwJNM0hZfj5PQ6KBXWY
KJf9yJ2l16Nv9Z0BcqvMDvPQvlZRtjHmeNnidkaq2xCDJ+M+aIkdsIwxOxpNbmN2rb+1hYgZUaMN
zgWCZ8gKj+H8ifrkMamxexN+5K0N+gLXWr4yrImbRggct8spFlOMPYBHkai437ro0mhQ8u6yIGFR
iDc0RNJNrs8gYn/GM+663PW3pk0KejV57OfBRbJ0id9yc09d/5g6tgZPOb1KDpVqKvJNU/BTymOK
Fj5NiPbJK7nlcAmT2b4NcYVd2I3kLnfTeTU3dMBe6o83pzAOg8+oPW1PliW+hB4OlpO7PP2w4ndF
sjdlEXicL/sGcyi9LHHifR0DeKgBd3gGN5Dz1BjRJxU4u3n5LWTps3Zs5zUVcp8OrRMYtXwcpnfi
vYmsIXsVJRG3hcGKEdcLm3/mCTNWh0iciIKydmXovvZ5dUVfuvzMiKIoXKDwkFKvUcfLKCJ9rnB+
HFEF7mfzbIo+4k01AGyulMMvNwFlE0vcQMt0vQPOK9AlJC0gzNrwmHtrK/nFHRYHvU83C7VlXjsm
ElLEOl+ZLinNx/ViI3jCX9pWqbfN+vDoZCGlJvosUFbE1mocxH30kVbZvhr5C4ye/rsz0LeVI/cB
blco6cvPRFcfyEsIPRr7E4QNeEMhjZBrEdW4yOcccUljmONBhdlLys4sSqIHmYISUaJNg8gBWhnq
5X0u7ZfphZlVGQgeyEfDhbzIvgsJxFhv4TTzAQ0jT1fz06qdC9vdcK1Cjqulz39pStIm2zo6zHfd
OPwo5USOetvg8TG3cVp0F3FVPXJzJsjtlsUG8JG+55BkZXowDLYQuIp2RhkJGCElM4+BxlI713ox
NwpFMy94wmnFmdckiHV64iLrgRar1HBPUxvxvchJgBoad98N3omi5jks2cHMYti0GA83PaMe1MRJ
zMLGqdMtauDncLmAWmQ8MMf1QzVibk9hkLERTR7TZvw5jECDociSc6eidTrwTMHZ8kBtjbW8/92q
8bWeaoi/Ksbv0PyO8EXsChxaQ2h+tmX8YOQAO3F8dkyfTEIKLKgUGt/AqnKADk/uBqTuA9crEwED
8bCIz0lIzZ/F9pc9F19GVbBogBHre9xnOEWGhV00yw6ATpPkVJJXdyIlTd7DQyAtrfkVth3WlCBX
i0Anqm84HJNgaLJXENuYdzFtbVK8mRQvg0v1kI93ghfhWTFE84XL0TBbnlpX6mB2WNJzCNhhr9WJ
YisFQcL8h/xzQ3prjHTT9dZ2FBB45dHzclzYobMEIckjsULtD8bX27ju6x9eaT8zoTZLSM8xeTtu
TwYc/PXnPMR66PbQgmL+nqVk/O2OFhUp9WszEgtAX3u/TmBSw6g+cA9hYkR7cCItzjcqSYOdghfT
ZDuycFvXA+LHgmJgM7Jl9gy0qPF01UV8BCszkUNlBk7KiACKw7xu4vz3RC09uB+Gmz2ksIAAUyJe
rh8JjPkYSXKkHtHXLnSSrdNYvzLhX9GIc7XN/bPZRjU1NVajMM++tWiS/ByQks2ojs86/RZFj91Y
DUS3oG3HW7vzZxlwK7ylUt9pLQOas8w+TZ1EqBNTjJLZDKjA8mnxwOE7S/id7U1DFHIUneooREfq
PCNCja+3ajCLY9VXtypuz4Yo0odJd+fsOxSbLJx8bja8LzAA15ELf9BtEszT0I8K/VI21guwubgX
27vYKmemwTfFV+zXB9Sr+0oihY/HlKdfSTJNDZJ+yPPHJZUYoC1JX0I3++e7dGKD3HpQSnt3J+xW
7xGve8Al/Qo6H2RdlNLBfXUk8pQZnY7fqsbWdG7Ji/aIw8R2LWhO7kEOEdA8AtTssmbkTfSqO4hf
UxcbR6BKRK6HRMKF9c5wkJgMCh0TRbI9IbZv0n2pCKpKCVaEpyRWbjfZq6nhh8qveGQsxOuq19lE
zgJmDDrSGqel+2VHbIArMgVWApBVXmvxpEfyHxpmG+zEBoSNbAcTKptpFK/Sbd7xcTEA9uEXA5C9
O0Go5ArzV5vjvJkk8dViEeCtBiI4F7MOGH+/FsS+I093H1Pb2flDuYWkuuy13nbtU2Oa80OT1v6m
i0CCGgmji8H93MVt+ZGa+ruL/ntlG9kVFITH5R7N6zwUT2bUkd9Efihprx8hUs0ky69Wh23bH1PU
2eMQ7nPtnvq2/Zlav2tP51TQHCI2KG0PT5fKIrDoA0dEgvIiLeaNNGmFqjreNH2XP3VxtJv8GJvZ
Kun10ZxmdXBapCsDTOp0EkjvluYbNMMoOJmmZIZ/9/2IvEHiX/DOt+QMRfK1yFGtTr1HwoLlqouc
sKH5lksnNJvhKj3WbBdVeZUsQkB174RjPGMTooSMs3M10nshPNyUPahsf2Gio1wgAuUJ2GO5DpX/
xoOUUypK37wxgahvVwwCTWrskBG/N9WPxswpVkxMkxgeOEx/Ud6ZBJzl2AtWJkZxzmNKHGtc1m7V
fiWjaT6M92Yw6ZydS56pZuKy8lgveH10npYu2y6ShJEmbJ1t0YCLnEYblQDTCdumlR8RqJAVfjGS
sIQZCuXBZ++w9+L6R5m1jIhbaH3UxNp6tu8GE5cUUtTc4DMzP+iyrKGcTfcWD69VKUBvYTr4ZSqk
huhS9gwCyAofZXNILMdd5UY18LtNX/jFDgmD8jWoNqQQ+jGDTNpjJD/FMn3PIDX3Q6afTTkdRgTZ
h1giD4zM+nM0wunQPeNEqs9RMDEvW7vSGHZqRLBKssslsiySGPDLciX+qgPX58NITbxvPHW9u2Lr
F0sM1NU5kGyoD4aZDdxHqt35Ps/9HPO72XxxlvEPs5hfPBCmuXqcrfiYhPFzTEUyKS4gJ+TkHDtu
wKxBOtRYPesWv8TfNkyrHKWvNcRk9ir7UE/OJxFUNgL2xds7i7FTbfOdx4GBDd0gUcoy1m2rTk3Z
+zuWhb87Y/lVMQOEctF/WRY1ch4nxNS11xm9zLFFOZ351ErFHZlA9wr1QSr0D7E6Z+BEt+AUPrxu
WekyOUO/QVK5HJaExivRZ3R3b4yuGXGUAN4TZnRj433hmImDGJNyYGUl0GHWH0ef8WWHShkFp253
moAUoaJyC7U82dSRlWxTMKgl9OBH0WErsojhIO25YmHxHPo9xF56mnDKb+hHQVplVy8+NB6lEPAD
3IeNLlBRgS9qf6Wtw3uXMcrijdwNqn3CEXfnJ4HcZtHymht/iNh4je2+/s0GQq9CorC0M4nrqBay
P6X3O08xTivr0UkVGtemwrLqUi6z2kT3U0eAvxlp3Vk+PMvCdwr+EE0+nobQyc5eFf9Q6Sx3fRoy
v7k3K0Y7b/ktSMVs0OB1tvUyqtp6sZJyJ6iYAaVOrJcUPToMkBLtijlfPRI7MFfoG4+P7sC2nmtA
Rj4puJOxRo0YXhwKl4syFyxNxTKuEyjcuZ59QhvM7kI8Lb2ZLk9gEJqLoUgOTEc6LOONIOvf5LrE
b1bpdCcObnKfm3CGbkoOuCf9X06UPAAfbk4J2L4GhDFEdGTwwA4L5pQVZTtD9Y22h+/GWD4U7lwc
RERSyJhaDahKy1lbhFv8SPCTlTXUMbswd8i7nS3GSOvcOMwEYpT5QaPM8TziUb9BOAhqqsJbVe6A
RLc3FoV4UQmErvLCZS2dlHfrdst78egSynDotDs8gucZH1XnNvtOUbP2yVefd841SZrkFtuL87A4
0Ycipvz250syEE8ZSZp22C6HyI2zS0jBfKM/QPZAmAL8wJCNdOy0zIAK/CtxROyYVc1PyJ/ta5/R
SlifA6qGIxyp+CmFQvlkUMiupi7s9/c/HLNcHg2jZRszkB031Pi/VYVXiVnXuHH6FK7g3R1ujG27
9fy0vfn3L00ruQej8WKmTnPzyzl84Jf/yDtiT3Vq2scYjv5z6P3QFT0zS3Jk5DzOTiRiy6CxZX1C
aG24Y8/uISzOwpvO5iKG5zx7nVVV3+ipx+fItAESVUsMF5tvzQUGmZBxvp1972fZc+OvTaIFVYFN
UjYvMi1/p35hnlTdNi+qEB46xtzf/vlD3dWc2np5me3kBm3Rfx+F1TGQrvO9vwz2iwP2kRWGuQ0V
JSi4ownMgwuONpbFs9B8hPQinMq6BVUsemONg15ecsnlkhIg/FFOqvwtYuJ3EDbm58gBFISTzw3c
RE8XPwJcE7XRddFJywLd+7KHu6icDde6btS+SaV6KiRLjmlwf4Z01PeHjuSm+Zqy6JtOzOG1sWML
bYD3lCgDygBgF/RT2FpwphW7+/z0FEGgO8q7Vi+vxalK8gqBLN6ChoRdz3DNm0JlT+SiMWA7rghp
t9kSn6TNpFwa43FJ1EukbfivhoN2qOe2npqLl7BW7li6rnnF827sNkyAmtem0/XznWVhWec+nof3
0gpLlJQX+NMZj4N8PM6acF+rFvqho25yC7TqMcqxIHNeVGKTL1jSIMOK2cOSuwGBLy+OESKrj0gp
SY1UnI1sOOiMt543BUf7mHdvuWOta29xuLZ0vBlc1lKSgBcrrMJ3h3LraDqlWsfO7yqRMACT0ril
SfMyj4Y42mRYM3QDCtTZVXRivPKEXUwEoTkRhhJP4ozc1gqI7JGceRbpfXVWIsEqdo0Do650mno3
1obzNLtZ8cgAejvVHZbs/p6qVnkPA9YEB0b5VjFEWvl3kYfoNWTxvN7kc3dr5j+LFMHaQ5X1yV5y
51j3HPtQ+hGQgnAxpXrIffYecFGHrR0bESpNWaBUXr5x/oZ7L/UAOscEmLmkrWjDz28Wro99c99h
lu4Hrmj34FRIpKtuktwJAPgt+ZFQLlzKBnqmX+Rqt9Dz79q2vqYdAhXdRL/H1lKXP18KuAdenRv7
GYngJlS/CFLnYYrpdKm971gQKIShoDuFYhULLegEdQdKQN9cCOXYzMLXx9mNnU3ju3ufBx54wLHf
KZcLtTI8D+s7OfRaj+TQrpC/uNcUnPOBZx3WFrrEKkIFM2sj35NCN5wWcDmBIeMKwlM1P3iGBz3M
jekF6ruUN4TtRPhMd4hzb6er2v6RF3ZQYbrOrdZ8z6x5PrEfRASRYPl0Sjew7ARc6/1LGaOTNvR7
M+TFk5dreSuENojs/dAIWcBNZ/IYA57Zi7L9ZpYe3LQ8+Snx3mG9m90nhaJyVfr3wc7CoLb1ulNB
KuC0tEgd4Yi6qTBJUWMUU1cgEbFjFVfXRNflObC+zIwFP81W8yX87qf/aC1jdUt5Kssxu0Pj4WFJ
C0vNPHsZGpZGwarOSWnQPRI+sFx5/qvQxX5Ol/lRpG71Go7GT6NGq24k84XosfGo0vRQxWCfM7CV
WjjJ2TTI4xxsB79s4Zxq1aoLeFFu0bk6L1H8ands+MZUW09ph/kNBlK6MmwFEWLS1q4A/XDG2IqH
Lu2ZRfc2AxCkuygjgN1V6fKk0SLfBjU9NCVABnFvUFIrjgjCkPrsoUxUWb9xxeBsUluHWOdEwQyP
oCgnMscg5YTa4ZaZn5ZJHqKl8i56aqHNtVl3SqDsEK04bpP7/z/ZRYMOYiXbVF6zkkWi39oLs3lY
JFVMBLyFJ3zTzthLLZrKV13dZ+uJHE9zIb2HqRGEgFQDC4pWGnsF6/otk2RkRCL+WneONZ6tcCZq
VtdibZkeDKvM4Kbs5/QwlllBxA5fsjBh2FAIVqojAli/R/mvku8qfO2tnDy63GNdznkOHQv6JQEB
BBaOZN5tLT/dDrn2X1q39V/K+lOwZXuUi7otFkd8sfTZdpgqieYZLeOswG8ktr7QzdMb1nX81O4X
9vk6sy0QmoNxtsxx2/eWfTTK0Gal37wtbLl3keIztz11Jwf3TJ3qIj8pE9sh8p71vOQvpC0VDwUj
MmjePSJEKcmMTfuKCMSkImIy34v2Jcqn5qFNQ/Szpn4fOwdgWaSfBswgvxWNaN3qoChaKOSL4wT/
t86Blnpgi/7nmUCIrfhm9v2xYKUeuGGOSezun6uURmBs9jv+NkBNrkEXBwn61RvNYbPAp4BjmEuo
IOSDsluYVhKcyJXnUMf5Vkwv/kSR0njkbriGeyQeyrlyX0H9xmG6jc0+3OWZN29KObdbfkA/kNTs
rZOu817cIdwhaiD/jTvjTS+wEFv3aJfur8yfd/kUlXBOwbfQyVXBOHkwgVvIHVlPtnDjuTlLtmw4
h9PGHdSzz7IRT63zbPvMoxodf8EbYAqoi+ZUA2889yapF5bez435nFskLI0USOvmo/FiZ1t5vfUC
S4YDMTSYwS6xf2Tpue5wTcBAwk8sTWbZ6zT0N1ozOkJVQYJ3ljOrC5NkveA+Ic+A1VNuoYjz64S9
iAqBgGZLJR79icjMpYvsvcz1sA8rnJM12MYrsjd2/U13+fOdCGsLDrOp4HcUybGMwy/pDD3ys8ll
NhH1+zFayh3iQHvNfLW61X5V3eTwE21o8ehTN5yJUtqQHemctKj4wpppvZC0haJED1eB0OiqUtU9
KNu5atnfTK+xLn6YjS9j8iIiU7z++aawnyvfEI+ZFi8O9fG5cu65xMnif4JpOdDEQMvL42zXOnX4
1BK+8vTPCkh2PAgc/9164Dm2J4XNjEA5AqvW3Zrwb9LtGlYvxB8ERDA5bdQzrfkEWdlfeYQ6bmQC
YNq/myFiq4BC3WuowjN+wDCaD66fq4CovX7LI6VcpTUMfo6XkTEampXIfssTnTGUsLz13BBZ1BLg
wOSlDBkvNvYDA+m7YGOL7t4jDPHmpd2Z/qS8VhOx7Xk9nP98MSaWYcWEnObPt2byvYpZ1OfCGx5C
rYJ2aNt9OSj3AVFOdGjiKH7wPWkfZsIFjnn7zRl4XPWglUdePyQcmXQfOV6uP3k6wz1UJyKDCXii
NWHdVNTBXGTZ1raZbNrENaBZLl6zoXMe4EuilikHhK2h+zb1DYDDcoGPsKT7hZIDkhH6VZpm4rkK
6nn+Hvlpe/7e8Kr7Cs58QMJnrUqVqB1wze69mABGEkVeXKpxIWB6KMmDhh9665kQB6QWeds/V54d
g1DrDHLIpg8RTskbKxn8G1Omych4nxDW3P58UZJiDGeN2JYPZZRllzLs6hOxSkHnGeVz1WFc/+fr
5z+Ihj0X1bX0PFco4bjCtf52+RSxRzjSfT5CmuY6bIilr2O73Hwf0sX47F2okQMyHJBb/DdJ0gG8
9jnchGBKVWGz4QNLtl46wYhhD3iOFJBBDpX4OnsQh+wIly4krhCItvxeAlmnNUE4EYUI4Crrw2/J
tSs6nl9t3t7dvtUW1yqj6ZoNuWXZ1wjfwOGff2V5/5X+csfgSPRBUqDVsHxH/v1XNmsF677uIAH2
5cAU1S2D1Mc6P5SgkS3iFIoJkWMraK+JWjBPXuEEZhvGj7iLk8fYRPhWgvI5xujhKt9t36e4NI5l
baaBpr747PV95TFc8h5aUz1jKFYlP6cj9xI1X4MZfluKCiqtaNhD1i0y0nJ6tCkc3yPZm0fIj+8q
NY9WTvQaHhTCoHIUnGytkgdmAu90RPnzP78lf7cvecoEh6R86fGuYNP7m8NHV0JEycC1bECVXzFI
+uXmxm8yxohAN+4Degt1wOBo5vE2DJ1//sf/+If+8nnwr9uKDwJ5t23Z5t8uQVn47RjH8A7CWX5l
RvxtcuVhgGQOSBbIRGoZR6IyFkJLWMKOeLmnL5kpEmw6nPL//Fr+szeCAYUwXctX3BXir3cDx6CR
lJqNcyiKn1PbUNkDlx/gCQGAe3AjsB6eXPp9WYv/x97l/w9tyeJu1f2vbcm3Mv8q4q9/dyX/+Yn/
7UoW/r+wGwubTROWXxNT3f/8H+Ovu19ZmP/CNoUhDauD7ZiOwmz3f0zJij9yHNe7+yCkZd6Nppwg
f/zK9r9cTBEKQiHPbLAazn/LlMxW+q8eH09IgR/OxCvlOpLX+HdbXNSysQkh2axTGrig7VWyx7n4
yP3tHOo6P+WptfE1ekrSokmhCMcHVbvncEnJ7JiHekdUAXZg7FatSmt6sQinDL2sw25SJIyGR2NG
a+/ULXnTpHrlKalzNYvzOg+9t1gxZiumd+SKbIsUcUx5updSInEQb7ZnEWBSOCarvx+zwPiwTBn8
FJEd/exuWKEVZFffblzThe2UttD7reiMfjhj+TuUyGL8FzESi5M7BMSGiEBHxBm5yG65V8uzYZUB
EzAzmKjoDGruYMhHwpLcgSmH5zEWCNmN0xCmgC+bpu22BZGkHHPxMTQjaIeDeCbnAWEgmMsNYyr0
1O2+mloXbV2HdLs1b9pOUFprlEAuYKSeYQLL4Wd/st4JVQGFPvG4xtfhb+x0sNZ2g8lF3+muPUwO
d7HZU5ksYe3EwdrLf7CkJYJLlUF5mbqnyij3BXSqgPSnm1XgKi/HBbkYOXukb21sG69G5DYbQbjB
ednGhQ+drk1xC9eoe2JSdQzUEzRlQd+q9wq38jZ3ydMl/hLXIILQKJxPpmLBOx4jBl+nucyuVqxI
mJ3ZHLnFZYqa71bMxYPFVW/DVj73jTQZ4nvsgefhsxO/ndIvcYj1T2lJpRTLeR+zBuiQazSdxVp7
ZGu2TLCuvXlhwfN9SjsNrjdbNr7/K21YDTtjhe7K+5wqG2qEyGx2qv1JNjUaNvRlq7kyP2pwh/u4
YEw+ywoTIiTlTijCrif7AGlOrkeTcAWRo5uZDPtgupB2O9vX2xLijJTRPk6Xc4JGbqea6ktLRRfI
Knff8ZRM2/Rr1rrd0/RTBhOgokKGImb/U/QpJFrZFeu6Z2aDmO5kW3gLLP+sJHVYXoTYgCcZYCFC
IMekF1VmRzp1SD85qNuYE88cYrIX2eAFbWd+9LEXQUMhYs7Aqhv4jhlCGA/0JMj0Mj3UJ3IMItex
AnBjvE9Vt8rgaa+B7x31AMPKBpVMgkwRDBWYlT6ydmT8QMkEWs2TBsVnBBk9sKIUc3TfwI0O8y2t
GxR67AAm4EYSRu6BhIQdJ6MQm7kfPkTfY57rJVn29XdybNG7mwrWvJN9DQWQDIOYm/vDDz+GhO5l
uVs/XT5U31rrxsPA0Db2u9nanCPea7pEgo6+e614ZyMDdvpUobkNs/g6jfW3sPowrOlzNFGr6PIR
Vi3Tp5kExqwgwypmS+pmsRUA04TvYbxkTBvX2UfNQvRhRHPWp5XEU5nFe50/1cTHNYX9FhK7iQKw
xe3KhT0z3yJpYrw0OdGeLIVWQ2lYp0Z9tYnb7fIYoR5oGQjVeA8Q97+2lf/QE1yKC205pMg3DMsO
tyWzlQqZ6YlWwu3K4yJgksNyfYiJOEwS9ceCynxtBq1UVmuWcS+jAZ86IwYQFLr8oEJ7XEZ9JbPG
3ScGOSMVinpW6Jx5TDDWTX2X7njWllaRCfeAnootkGejW2495wekKD5o8gbXjh6fRgAvYHCibRXf
HRS4G9bhAMHZ72ATTvZws9JlgKCHurLLzLeYPcnawgO9huNKgGE6n82u/qpkPIGmnl/y1JyCsaOp
iCIkGKMVE9JOGiL9EoI/RHGpallQECtcgVrckhQBeV1h69QR1CA6fgbXhP75XFLSQ2Bdmz+Qe8lj
bqPbymM/kKRmBPji032evywsA65Fn31kdnqe+oVJu4p+uk0FV9fH+hxqZ9X7GZNEFq0bUeCODxWo
/CGHfEum41NbWeJC3HfQtDDt1Jj7G4lc8qkk5XILDysOJCZ1zsS83CQD8izQ+JFG/BjNGEiVneeb
OecNTPw83pWenlFhmM8RtsEkrIgQqbR56gzviTk7vkwxGTujbr87TeleUhVCwBn6j4U1w1rDwiNM
Ap5jvVgfdpfKnReV76Glm9PQvzBYT9jGLoHqTB2kvUSlF/OaOge/ijVG81EO1IKuS5wRqND2TAYH
111BDJ1jFf0VAx2B3uMDBpXXqLbzl7owPPBv1Y4lv2Di2lRbkth76nfBZIyrust59Ng6Vac5X15M
BU7JWhjENSFoYuroi10376kNlJvs1pH7cnn2nGjY+3IE9Nq+m0Wij5kFJNiboourCA5osieL1DSM
PvOyJ1yILa6bfDoO4ls0UsZVaKRvyj7HgyvJBpefY6wZ5s7VEdW/v9Mb8FI28Me0fbXZH5rpFF/Q
VAeZeaE5rr6kjV87I6cdt9SWMb0dtBWo/KleSAPFwbnHmS3qWm2lPeSvcslPJoY8cHcruAt9Jg8F
6pbj5P4IowlYMSXKfu5S8mGaCZpTY8JMI8Pn1nGf742GkWXXzwem7c628eriZoqoBOjqTt88TIb9
RGxuvQxf2pvk2gG8eBZ9SCSqdVcntaoJkibqP8rGeWLO6DyUprQ21CWXodDJe0GWAmTOTYFr5SSl
nZwjm0wva3r3MySoKj2yHqs/2hmiFfuLfRUx7upsO7rWZnSuoFI/IhkGcNc5jLzv37Y5cqzMQNnZ
lmZ57u4Z38hbUKuVSRSMVY6iJ7SrjXI5tPxB+w8jJKcdT/1P/z7ch3Ewnv78L1naG9Ox+fhM7H/4
PnmvVCjkrih0eo6879MdhZB24G3RK2zS+7ovFkBMCiMyt8zJ8GIn9YBnlCcFxJstsTt8S7wN25Va
oVWNjmRho2BbQHatwnKUW9JX5JmxnhkLB6cTshwjzz+pK8Mn7MVtG8dru2ofl7aTB8Qtc2royyDL
ck/4OyFwDCy3yOD3LtNnFvN+CW4TCeNgoGPK+vq+7ECVSJl3qBd/J3zAxa7tv9fNPaTD2yUSYYmc
LUa2YL/C8rmbCpK7xbYwstecU2sV20Sx1kKYa4FQW1p3KTobfeE5H0r4j6GWRB3K4bN2PyzlXkWN
MZ6Fvc0YMLx7CmRLf5k67kuvJ7Y9WYdeQrlMwR9959tk1CyH6k1hFUAC5oAlOBQ4EHRytTQUs4Sm
WJzmHqVZBYU/AZoZanKnEPIgQLJYIFsdWl+cKgYU+K3f4XQpVP3Ocp6b0bF+mQiit0m97P1cdNvc
DiHRxCBUvJex+IrQKIxKn3t8ARj8htNQp8dZZUcKuVNIjEEFTiZnjZ/14z6vAQXX7d7hbEcXusf9
umuMjz5y9y1IvGJB85QaLEYdcGQ1ZGFcQEPUnT0DVusMFZ+jiN/MHa7cigh5Msxz87JA1i4Lf9dT
DC/RD7dmdoQxymHj0dwT07ossFgzjazpAR2uI+Ix7/hUENqVf0W8j19mwF9SrN2pDEzgpPEITOZI
otLeMvpAYNu/H5yyEBvIyrw5cCuhJq27uAykO+2NOzGUAW4KQ4zzKED3u6pQ/LWENPfwUd1emfDU
GNsnzN1iX0Yr0dnM9NofzvQjISrBIelooGpfqDRMX69wnpMhdHXx6ST1qqUeaxKuwBGb3MTaB39V
jlPxbnH1xXAGBr4qLdK3qmVN0Pq3STzlPv1GCMVnMzKRt9wO/SNG5bZ89aA7UNime7N8nQvc+GSX
LR24R7EZHMByBlkkMysw9ikn7UANTktSwHknsZhJwYgU91jC2qZGFlc3DEo9/82d4Dgn9lOSxcYG
6A6CFYx/br/ssjwvyZ4kwov1wbp1/CMfIu5mcnAkNaD5o+afaMzoItmF9eJnZ5vcCB+FmIOUpAZH
9EimLM5oe+Vi9jAa4M1sLPuSjT435rwQc6yHYKK2Wchkqq1d1Jc714ETNIloMwhn3XSQL4mujWQS
7m1Bmua94kY4wducTkeLpsHwO3Jpe3LVcjy7DoHBeGEjsMsRamt/RqSrqK3qdD55HST06L3p/Wch
lycPqRQgTiSBMGv6Wp1j3Oj/i6XzWG4cPaPoE6EKOWwJgGCOChQ3KFFqIeeMp/fBlBcue9o9EgP+
8N0YnjUDQrPSiepnf92i2XifUWKvVDqHV1Uj30MGRWSCxirWphu4/svywYD9xCQwcvR5m2YGHoa1
siTSMpxH5KLIjuAQyqs4TM8B79WqVNOr0GY35B7IwcLqQ5+4cHXcjhFGZz0h9OD/mCUb3B8CrfOB
Sbtf0p1TEToSV9TUyd+xVh+JCH3EhR1wniDPU0K3q+QHvSHmg0CRZUeYkQqiS5cmtGCCnD7LSnzI
QgZZi6iYguKWhN0Rgp5n2sRfXJBdyW8+Z3iV8lIebPQJka1iHIqQFhD9TMRFnv0x7PGwsQzjsZW9
1Fd+/LrSPdpTf+tG9/TlMUMHQWSFxfGFT5gS4iSkVs5/DyILC5tevtqsabdjmP2FFR55krzw+FQS
k5noxkDGW1XQdJs2aTYTvTjIbcYNbco/xkZQdrQ0OolUbsJWE65TYkENCzD0MbwlgDivUZfDejVO
mrzBO8xSZIeX+wvlRzgNytwBsk3cKktyktgN/He5th6hS1jhdpbSkZOMxOpzhQT90JMbrRqO0Y4w
BL56TaLkmhlsM5VRrPOctGA/lxk4SBUNIUu4Ip6ICDNpt2lxQdDH6OvqWRoA3TItE9aERLY2MmfM
V+E4ORgLmYo10mKqajcW+TlkUbbxgwIsO8evhiWaKKwA3rxmbSXKp0Vpjw+Ha/qw6yFWtS296rxT
KjpYDdJ32J66aG8O8PzuzP9vlfeRmXywIJ4pOSvVcxLci/I2GrtaJx43YXSN/jXV9zj9BuMVa0zd
XaZxl0yPPt9W78V49c2DZK0behx0/d5QwTAGz3r+kw0s4S2lvJmBNyUgrZa5QtgHTCulXtv4452C
4zIavmJ8SfVZaL/T6dw36Qrmjw7Ot7ibmII3SO15i2Fy07JnoXMQduThn9Zy8Ojnz7Dbtqj104cQ
vQFPMPMT0ku9t4DaufJvE3s2oVv8ZlTFVKzI2b9wUWcyhf5XIFS8Bcln5t87BNc1ChlloE7FesTm
USs2ZvSR+H++8BOQUDDInwPYjYEvd+T0YamQcLytB6+aXWVap6ham/GF6GuV83kX1ac27oThWsZu
iQ1cda12p5nwcg81/0yN25GQTQSVkbonoUDxqUzJLdT0BD4MH8s1JUQGT+YP2thNaGwMaEHNTHCS
n6bZ1YJ9RuC7ONxSHD9B/IhkcdWTHIvHedUOa1Gif/jYCOyhnOkb4kXn+C2iawsDQjeoq7VIkplA
KVivfGfE7hNrZFvDXy8e6pEmWms76jepahBDgBn535Wy65Q1x/tYeb22a7QEVQVWjRIpc+kFEnp9
uFfNWgndZTHWgL+gPNx10zPovuum4vBCuixdTeuUVB+Twjo24VvMfRAdwbLN7tC0v5F8pmOe6ibi
OHDo1Tam0potJt/3+InUkUmiNCn8/G418iisF8rqlYztb9Bpyn1U8fsIqLQs5q9QujUmQbMS8Q9R
tIqmq6Zucm5G4CIE/9IQ+ZUGBz99+dEl445UEJ1QVi9jdPPc85UDVtlZfuCPJaf2NJXbHBEKbA20
c9m8xAzTrKsmJ4IJJP/qJxPkAIS3Cl1no4BmdwQuUoRL0GjbkvBPukFGeSdoe7Kgm4GNizwFjNh7
kpv8xGP/1MlFi1fK0We/zbyO2WE2HhSlx1x7Va8I/mnAPKLwJxALkemXTtmX+ZrsP0v9ldTfGBqe
eRbxqBfDCNAD3q8jYeMPO6P/zZKTXHbboDOvREk4dX1POsJSEMtqIVr5z0G4lcOfbvo7f0AW352b
4M5oXiURLttoxeBqclHxVYGyJgKXqmevbOX2DH2vIMYV0JplGRdA7VuMdiOZzIEgUvhj2qXlmTEM
BhWmyO2DiHrZ4oLO0tY64sEKyVP7d/5OFpyl8aJ1O+TnnOwWtvyu+OiiLUe2PwBFcpJpEdoq3qNV
YanlYtWLpyF4s7J3ZGj8DtE6GQZ2nqdBV47ANU8CQjDzH7m6S7EXZdeCK/toXozi1ihoZlSqD3wH
lYxVJZs86TdV+Uk+JossKBjgIYLfZApNhb9w/Ge1e0F2hAZDEwiA004XP/wUlFuu3v4bAztHT/8a
6zJxz4wuWn+ty8NoHUiwsIQPceKu/q8yrpJ6abvtNG1GxbZorCeTJrympECH/ntaHfNmJ4Bb7w39
PZnOSYqr16U+mqIFjVBeBTMFSc6+vivnR5BcZ/nkZ6ch3oGgDvleZv4rswazKFvYQRy+9IBjboPV
c8i+e5miJ+o/ENrLuTMQh56u+ZTZACloXPGrTSSaI/oCxQxXuXqQaGKs+Xe3iEYohhES5Lq3WhYw
P7k6BZFl9N1Vl4zQXz4+VboWmYflvD1a4YHMGGtpJb4k1ant8J1cxe6GWs2k4xf+ecKlcOiHixB9
tVAc8U9c1VxhrqpymcrrpwY2FLAPS+vRt+kzL4Ovrr+y0UzZOTVPffzIov083Sr1sykPQrEdWuId
7WEm8ftdHw4Fh1gPNJX9M4LbZN3ZY7Jsl8lHKdy3/lUtvwsNMxcxjsv2Glhc8rCnADvReXgvheCe
82k31S8JGsuGbDlhwUgofprdC/ka9Wf/9HmbsqiJfxdoqsttbqS+diIKvNQxpTpLKSIZGDR2BR4Y
hT238BTbKSay5ZVLZNA6vHqrvgcuPj41wSj8Qfrnmk+KRH6/O2ejSc9N6mZUSOXTvyH47IIzStZM
2mIqA80n6Fn2gC0pvmHw42PMyFzqgTpywot63lRMFl+xVtkdPDHA1OyVETmmB0m5Wfj2FeEZIUnl
0izEIN/jZ5fssKTq1U81vs/NWxpRvHpuYqaeZAGXVoOmkbPEdjNQjTL9oisW8x81eIuyzzbsVuSo
UUMzOn51Yo0Awxe0njbOhCtrPBOtRoxNgjf5yKGsDGueH5L43SEgZCHY86kTCK/UqN3eJWb83Pru
2huqJmSDSUgW7I3zi0+mpYI9u/OtkCRvy9JGDXdmj9Jrv9iFop9B4s4DbmdNr7YkeJzzmXNzqt7N
8brotrmN85b4CubCnfp7SnCDgDVdPWbBTp12Pv7g4ZVx5PD80vcw/MVIHGcyZnymsc0kfGrKPynA
9bajcamsXQObnLQ22j+NiVVqT23yNip42PPHvK+be2d9qIZbYFcpBzxqE8LuM4suyDaKufHFbTF9
9+YmlQ+EVCfmuptfMOSj8JOaZ8M6qvqeX0oNHi3yPOHa9IMjkk+WiBA/x7J7DkqOMZLyBH7oHc8q
iBo3djI2eV4VYL+autwvf0IULe0QH7OdptZrTt5j7RAvi9vwct1DnIOHB7yDP+jXI/H8VHRFKBk4
XpP8zn1DEV/DuEsRzvJAiJ5JN1oSinZPEUMVvZcuFcnqjNto2vCPMk0G1HMxqB6CANjfxALIUk8o
iopopqDUcYPeeuqPtYo55S5kuq0Dydap7lK7ZyPRd7mBE1F4sLB/4pTm7/F9GWQGGv2lwUER0x/Z
bxOMEaMrmt96LUBn3Q3/wGiexN7MxXmwU4OaxlVl8LJIMu+yn154H3DSSeU1C7HRrS0MUQPZUFp2
G0a3lg4qKI/kDeKxGukrET4nqk/4WsjHjcsNp1/cX7oSbmgU10a1I2AZMf0wvNPaojc/Yrpp2y2p
U3pgQ4IApyGBHMitFDl2on+agasFn7TuQQ7yFCv+W1psKKZlvk1FL6q5h3AgCvl6bP7mkJZ6dLnU
KTIYhuxrhUtFd6i5SvPo43e24iTHl+XT4nbsDIclK1OvISG9wV5Ihdu288dNx/0NEK1Dk888i7PT
8+etPx9N8wS3aDSbmkdcvDWUQhs9EVei03kL4Iyp3ONn5dXRaqEW9UeFAVg+hqRY6WcjxaW3xWeY
JG5GbL5PXUB+7MbjmHzVhrEK1Y3YY0J0ge1XUXyJlfeY4AennvbizvRi8iJSNvp7qb2y6FOvb0Vx
EQnmIGdXdBVzV4xbXggliJOxN7TbzE1BBtJGS7Y2aHvrUsfs3zph02gn6IdVywwyA1bF8deQXOLm
XshrfiWTGfL3fS9g4XWUzlNZB+RKBzfF+G4IL8lQDq0J9nTlbJtTJkKpkAK8QGPGQC8FE/0wn8fx
M0vvcvetKQQoPFtYwYRkhY5ILbq6wkutH5rmkMqO/KfM91j/EOkrlEXgm/ivEm0KNnz1Ta8uY3RL
03e/PJntoahpe1lV6OVxThCtcjDbWzSfe/UfhSdE0IfVbupdXbqr0m8c36PuaG5RWsQemj6Hgm9r
VTFeOFN4bA++jlf2qxQQ/B988ZiSoDB7NUVhwx9KVvgmdmq6Ri3RBvkaM3fk3oV2Kvp28W2SFOml
H1JJr8aqjdbl+MHoJpP/gqOViok8ApkW+LEk9uMM/Rj5r0H5JMXfZmiyVfGB852/4QD2QA+SiI/S
9xRZp4LxLJJ2AXSs9dnGB6t2qDKMtbM59CvIESyKD6ukAeExZgfUpsTZpuk1UyWW8o/BDhkJH23x
UISZe+uzUjyec+IL6/xcxY9AOLR0FXbJn2IdUZBS69d3O7AKn3ZSTHr6OVjQ+QCdLz7sEIOxxvvC
rqAwT23ScZ0OntwdfHDh+dkZfEbsntTlKuLFlI6EJQnldrl/NYqHvJhRBVx/PpN5xc/snZ5eTx83
wRImBz+x1tt1Mx65umv3CS5EIkmuJ/KHQQrdvlW5tQri2n12wkcklasRCRTNZKvJ/4eMF1DvjQ88
G97kgGVInZlDVMJKrVDLMRmX/0aSyCiAtFPpIsuoKo+F+jYUXkDos4pwdJ/s/PFNWwIKRWJzrg2h
yjB5gX4Ssw9Lp4Ev2qXt3Qz+MgiePMZjO3xNgMfxcEm0U4fBPms0wi7JX0uJg4rBjwqE6+EqTc9J
voNuD/ZAuyQdkNnz1Ya+/dSi94nRWPYCy64obGr3lXkgjWy1BC8pnB1YadneAS5wBs8P9n8QbO9V
2LBRk9vYRbI8JhzZtDgQO/Pr0xgYU6czyLu5OgpsR8ElLI58WWqwmanyDN+EHKK155j511H+wHMH
WHAOHcbr3qXEEXeqg/Ew5U6cuuy/k/1qAET7NaR//FkaG8Xf6cuNlhY46z2j+YnKasJScN5VyLg+
uI8Uxa3UjmK0b4XHClwc0v24ANe7WLwZmJXBojEi/DKoIrW+ZgNX8PBP5BAYi9pNh/xg9eC2Oo0k
B05RwjRnAmGaUy6+W6QpuJadQamKyQUVL3AMRsG1tBZdsfoJwJggNmzEvKuk/+47qqtSwHggznb8
zP2jNt618kvDk92BHjF9xZes+wr6yc2E3yZCi4ZH3JgOEHnLo1NHzmDsUwOET74sExAeuhBHUGQ9
lqihggCjhKoSy7GqnRJ/ienFHFx5eGn+KzJFQODcoTNihZDe63W4j/hm5E+5OvXOizitWnOZkMdH
5WPF9wz9MI0HqXiXAVYagle25rsoHIi5IwKUKzQ30VLdzuYbde5F8V1rVNBg8D0J+pnYnFUjkSG3
iQKMBiDXeBn5BZpPiQ2hHRWf76bVd3J/Ldu/uPlTDCz+FnBEhvkQrrpm3Mj3c/hZYCQcfie+ioYT
WCRZJnCT+ruRtyXMwshHsZGkD3P+mgHAuEU4kgZinH0JxpbEpyD9LHkOCpm8C8qiCDj47wINPQgU
ZuW7pegFXExVaYIOCpdcfQTdGB6nN1YH0ZZtghhbYdWzRBYm6jcFj7b8nVS+tfOaxRNyiTEuqU4P
fXifjE/B2harF8FRGXltxpsWfWCzTvRdoR7Z31LlI2ywrzzLmml/r+kbs2Lm2ZjmFzYcO+ycmv1T
8gE1gOnkuykwfItXESe0tZkpLKdmd8meUEFvqEpgH+US6Z+Jf8Owt2HLyjlHI/pl8nZgK7rA7Mqc
AaTekOEivxvqU5vSDR+pOO7Kcqdx4+gdkk9ZVBEG39zc4BLR00/AtUl7k+ZDXe7IQVtqV1vIi57y
usIhERBEkvUq/YCdjOuG5E0UUZ07FLtApKSF7ut0rUPic61kp9felPo4+OD9Ja9WdtggFGFd/Ynx
riblH1q+8oz01Qv/JmK81PEWYMsz4AQUarRkCryIUFCnp8ahUp6UwKvLDddXoKC4IkGw9uoGCBqi
DoUyk0Mln33ZM7R/jfIlZve8PqbxezGRecP56OjDT528Wj91o/DM/KizFGpbkx2C9MOV+B5XG66l
grVpKF31r0O2acIHpQqBvg7jbws7eBl60rA+m6S/p8jh3yIsuxFi4Mey7i1IR7aqI4N286frTjLZ
lu4G/r4jEynPD2Pt9uReBF4q4zeA0IG5luPMq7ud1HvgciIYpI9Bg3jn9Uwce7f1i6upvxfinqZO
1RFuFVR781RiwwlTdS2xLQkr3hfPoLUrjH0VHrVA3GQGrd3KV56+i24ChKzu1eltkUr9Fxq1bOJE
QVIEUps7cTgCOEER7XP2kST/5MFusOKUzHmttenT93C+W8mTnDe92jfK+e9DNL9ijhZlwUTbizq6
Y72pGZSzCmge6IvKLvWjmpS1kPq24INKzs/UeGlGgtPrqluXtgJk7O+D78ZMsluezsY6jONHuOSX
Znj8xqsa/OsQgQ0EyCmokDt+CQsVuxMs99ng44xWl1DjUj2xFbZ3mXtKbd7G+T6vZ0etfrCs0Zm2
JvJlPVjOsOKGhHnICPHpGKj5KRKqoVVkyVwJMGGj8ksYTyBts9JT1EOlr1ElYm1JuYX5lW+3xPan
FHKMKzBeSIXIRbbPjNzESFi4rCUY2m3aefne3dGJq6sh/5IcYY8EhdgdeAAqov4tXRY31EJLq7WA
O4iIXPJjpEs53QPRHdxXJW4IuAWQB9nvamRwzP7yWqF+It4MCgF1NtmO+aVj7hdfwvDRZ8d0AQH0
FDHcm0Q6fshzasMVO2pocuBonNKEHYY09I7PaERvWEI7xJ+WTYq/fF7eTsIEQl4Oqo5MP0mE9YIg
OqKxb6RjsxzoJOrIuDUtYiMbFxn3och2zXdfH8vuwUel9+D46k4mGcEyb2lJdeIGTozgPVaHHbXt
WiGCmTi+bHqo4R7RlsAYxK/vRcbqlT6QNfs7C/euPpvat5a40fQvoLdqmH/VNZke3S2zXpnwbdQ1
f59Zw+Ybm7aEMbZ7dav3JO/xiVrg10zbruZvB1daCT6wdQ/ypf5J4z0Z3gPgW8vccsea5CsfQ5W6
FtZUxvR+oy1YvvQt8EjkaWW35V2BiElcPOPektexVdYxEwj1H7iUYrto8Glv+cqM6BZUp0Y+isED
EmCINqCt7ZLHQrjJPmA26Ou9mq8zm64xptWNv+XGyMDOwShympA7Psb+YmO2aVFFEXsfg1fgQ1RX
8LfCSSUzOmrfQ+xTVoT5P+3sBki6yi494jPKqmgEZPoh9QuQOQoEu+WarvfvlUs2AE0gXrFRi13p
DchevMG6KtMbzYwrrcaPIN1EwIuUPE8aeZTBIyUMdK+UT8hiQUDofEHe9YUWncgtj/NesU2aNwqH
pD0IajhTGldiZvCNLxxM7WF19NOR1f2mlpdw+lx2nz55l4u96g2umHmR8SBwaTUmJuF5CU9AhSj2
bVyDhlfX0lFBqzyyPcj19aK1TwruTvcFwi44Q4wvHWuAQZMR13KNRCjuqKjVtoPBnL6Kextauz5b
spuX2yQBY78V45sq/BEE6vsfynRQ9J3eIZX8m9qjVPzo0VORJoADYJTPNP3D4ErHyL8cH8MFyAEA
ztKOzJTcMYIRjOorouJcYbPr/yEDXYV2hBzYg87glRcuge/x1QJhoVXGLbsQO7RKmvkfyBF3fUE9
DyKau9VSBb6bHRj36Ni5ZNmWFxF+TvJakeyEDflYdgeuk5MeaQeQoCOjcu7/BM0/cXyvxPOkXMdM
cEldBOltGC0LmK2Lpr8S/lem7QE47GE41PCbDQMv6hYHeBTozrbIV9lkX4VwpM1UTdcp4X018ddx
+VeT59QH6y5/1PlNGx9zffbbtYkMQZF+ZcROQrUBEs7Z2ON226hvFZ2UYXEVkQmG0D5E4+4Fo/bY
GR0yNSY7RFMKEHBQiwsnMrWVjENnkyvyNvRKYls6kbZz+Jje4kqfH6NiQwvbWByJrWVDRjsREI9U
3k1qLdahF2DDdqL18Gv9G10yH3BAEWSiYO1uugddBD5qqcET80uv/IhE9M30A0X5Rc5cdtHu2+QI
64H+a5kQnJpMpEZ2GgCyWXhJ3aM1btx4a4aR0KV/hCEUROMmCE4orSXzQ2eqV3quUpqn8AW25SHR
PcUW4bWJS3NYIKRjVc3DL99IcC4uOhcV+gSkgmznYQGME7seGoIZ/0XaMYi2CON5IiRkp90eze8q
My4WKmae1P7OVktptyNZZ5NF62+gZkDaL3F+63Anmpadqi5pFhK/Pr2XsPANZJz6BQWE9IY4cvYx
0qrpIFfYq6JtKZC2R5HdinmlPebKVqezwLGwFK8FDJKmkDNF5D57CdeGUaDmWLyPTrPCNx+jOfPC
bZZvwVO8Bh9ks8eK1io/av1alGYiqqWu4zSi7FYcqSyF8TTZdoJPHUPU8sIl0JNhwX7h/EKSG8vl
/px1jkH7Z8usG3DUCOgK4yVyqa53VT67MgkhTfCWSc8mkdYgjegwNpLxSslAHm5JeShVTy2eJaYp
dTx1qutHh8o6DgOaoNsCmIiZtW0zRmt8nXL1XmePLF8AnHVdr3uGpeyzM34746fsX6Ls9PIRlaON
X6lx6JZOHT5FUByH+jTCGL3YMZ0uIUoF8YbOI8BjG/2o4UfWXW+ffXxVcSQknuRELlcdfKiunuxS
ynUyjHUDV2k6Ugvz3iq0DBgbhp6MaO2TCbyXc9rRq7FSlMjGEMjI+ZPA8qLOYsMlna7nS9Dw/XIU
1Bl/iC8arEc1bXTRHsJWaCPkCOy/nR0t35CBnZROgnNVtu4EnSLBc5fSPY/A1ncaXHu9IQ4lyE7w
HYDVPcMCv3Qprl5B1uGUhsIRCAt4RDeDioIB+KNxRRv99yoAdCQKILoaXC78fnBkDAwRtz0x8qx2
LXMUooMYDpmKfTa9EP3Vz15oYFBiyZ38tQIJcpC/Ku6IIdpHAx19+lqCeNjeY4fjwJOsL5ACiPM3
P/0Rx+gwYuaf8pvQXkC+7CggNGmC+uZyyzFpXseJrH8sHd1qsiXpV28/Yo/dtz3VFenLyFpWKtHx
ybpMwXG1VxVgB7a5bfmvStjP7VmyPvKMmUlm0xD3PmGITXmvfBVcZYmGsUPQB3Fd1l6KMCQeuJAQ
V4EttGzxyCmP1PhnNKCB4qVlCscETMsxiHH2AnBexU/CPxBfrAyWRp070rDBKdcg2LZmzSsQ1teU
AWXsqyEvquY/Ojj6NPHWVJXD3ia0t/D/1EBBfb8ZrGM3LawYG0vWEVuMytj0yHwgABTD5OypeoUa
R7EHD2htwXnCf/8/YOQPNEHxVvfS4f7fgQrZmFMG81PynBXjj1KSai/tzHxfWtuAh7j7C9VnsILq
ODOiL/U5Hi+6Omars4VMqg6+JeMdKSSaNSJBAr7gYhNUOR8Q5cwd8czM8bLw1OKdYdm8Hyaw/k4w
lROlHADRjTCBZD5TsQDx/MjSf+DYjoBcA54cWp80Z/Ws9FfpInKPAP1Cn0gu7zpQvGwJReVTDYo/
ptgRomE5UAYwbZtiJCQNrAb83FlsrSiMMESd83VLzhQCV9Ka0TVjTgv+maTk2UTZgXFO+5G5m6ep
4MHl0tUbmZOtntN/XB3KmgSulrS67QxSJqStK5Cxm+IFal8GNHhoB65l7haJZoowazTg3NajE4C0
Ev3Zf0hteY4Si3wJ0qiK76H8RN1C6SchZahcOQY1p6MgmmAv2KFNyDGjl6CmuGwQpzuCwfgLGjkT
CRk8OvkaTc+q+JWxr3TjUxffamxKIPqGo9cnbm1+fovgSXtEAQv4phPbmDPZifl3INBBg/I4OuiY
g7O/XvqaUBxngW8jNAO0/mt4BDKb+tPqGTDCAGfJ4oNYR1eb9yhYkScqfMII+AHtyMqxRZKnBzCZ
tP/UfqfqUyb3ucm2A2nfp6H80BVkag0htuUvFqXa8rQQZv84oD7hu666NZRHIDlq9lWap8hTHcN4
Gzfm1lfvQv6Qo93c6kh6G7LyoPA0JFK3kX2ZUajAAwMMb0es++6KO3RBhOUIuSpnjhZ8yFS2C+FP
n30bEBA0ETlCmq3S4o1Pih15QdyI7zV20XSUtTfSHZXynE735UdbwtMEYciRA40mDe1sfEJ4s8rY
mRjqJOJm8a7qN6YEFS/zEvu6Rx2pSw8Veh2KNAn+xujrBVNLg9kaaR7DRkbFkSZuWyQgGghR2tFm
Tlufg0S4VnxXYYtCYVC0z9oHoIM6KsJ7NLizvCFl1lrwjgk6eEzWOQgWCSo4sd6N/INZYJXFLomS
4yahycpD1A4vxZWYCFe7wpKCpBnZqifu8u0AHW/R/XuzQoOCBDIOwu8OVeOzgaEms8tOld8OhZgR
Pmcm8amfuUR+zg/Iwyb5lPh+MRoh0E5DBpy9IBCsWawxCMzIyKO0OBeUC9TNqR9fE+M0XT3MRwqv
1OUwDI/0CyADhYnK4SyhFiaiInvClPf8W/340yM5WQahtBRAcsGX9ctydGv96Yk8ToUhT4ZXUn8E
xaURzwzfavIbEg8sxh/hfGPWl8KvsaYdkBMT+IJQLzhJmlhW2IBWrd/AwpEdhdZ+Q88GbN2OGQ4u
WwjXCYd4w5bA2Vr1RLIOP1rdO8trAWBFvyYBW3bn5V5PHgsOnYUT6oJjgZiXzk1CS26BTM9XtJLY
mft3GLZ6PmD2QwErbF7AlRo3AlbioFISM9D1sjQnwLyEIpoz16QQx0Tw6gnNSSrZ0a+qSRwGPYl5
+206PYlBK16jx0qUAJ9D7R0uXqQctOSimZ2o+akmkazGL3/c5XQRKcd2OvvcFZuHKF5E4Zwz/OUE
wqa7zkHBbJ17mzKU8ip3G39W7KLatkA8sLmruPYa3iX8x4I1uQSmwJJmuI1wNxH6bMh/cnavidT6
qoQbyijyGGF6b0mbsV2+0bStI1+GcgDuoIu0qk7086jQTgVB0kjuZeLCFZF7yEwr0X3ZH9XMW2a7
kPwfB8tOtC/ji6E66eQZBRl6FTf5ei9U2yrz5GSDZ4WLUEWuDil+NLMv604agX8+DZ0struBZDVJ
ZNuPPhTzq4uUlQEkeQlMN3WgEQMbgmi5Q6E7G5NngkrFGddVtE2XhfWQohNxBG41Ox3OMjta98ra
Mg+B9BLC31a+RwbjDdluTwGjHCnCIAomMiIfzBc1QwC0V32FCHjYIgLyyZ9km3VAGI5mrQuvK+Gz
1k1+pt+MjBYw7oXDwC6xPGVoscA83LRklWwLkJJyL6SHuveMbJ3AICf1L1MgT3xs8bhHP7jEwnDd
WWdJQwRHGQ1Xk+Jmah4tCDSOAX+IXLMdrLOWSqDNZrLC9aB+DhBMBILFb/F4aMdboW8y/QByBM9E
XhZP1GxtMePQHTKvdfka8+czaah6Rxt6sklUJvb40DabbrbH9eTyWtDbNy7fNp+nuR2trfAqgbLH
Xdt/cItHcbMi3Wu5CCc45lX2DmtKwYC5wE+yrZsZAc7gPOwP8LHCGlYaWwlfwYglzVye+pwBqOfq
0sZYQO2A2Bptb7GBaLimvvGVYcTddRlqOgFYwxyIX0afuB4l0O35j/BPuP/IutUsr5oWWIsrWEx9
RXTiJcbrfhOP/5or1TVc0lWbaZu8udha9BzJ6JLdPhkTECKLudrNsCtMY1BM6KzuM9WEYKIGkL6U
HbkxYDX0otzgaUDECsE1MF66cDHxQRKefvWa9K+p1Bl1Otfw5VXbALYhovlIuPGV4X8R9sgTmCJn
0CFMmCtR2k88vpM2btRKXfX9ryFibTqwuWK9YeH2G33ba17F/WSlexNB8XdrYgLIT3q0nWBfpa+U
+xm0tcLkQSkuqvBnKpxDWeEYXIfZAdOYIr8nDEPzTel/ib/0NLI4F6Q43Y8AEQMaTCVC2l4x3TdA
zHz/iOzC5FkroG7WcaKuK6CMI8KvNfafJErRqoiCaVzcZqsi+iEoDJyVIAvHcvV433CJgKJb5opy
5v7DhSQl2qeHzya+vNllxcWqH8uFq/xli2ujr9hgyDaZ/XKW/ALDjw67MLTGOJAuVDKOwJQHMcKy
CiMES4/xDjWR2Dyb5UsxvFeUeJxDKLpcTdsi4WnxuY27xidulsts7V9iAdJiRVQ5Fp6X6v9DIIGL
0oDGPKEEXw7wBbK2XwYsiVjFq/8QtOZQ66+anNVK/lISyPEtdNfQ33gMutSbnnl3b7KTiDR1KKgm
JmseDX/DxgkxRdwHeI/tO2F4kG3KeOLbQhzR90VUEijzpaBOhIwT5i7UVy+ZsMvUlvVFiUM7aNVV
XpNwOHI1i8o18hcRIYTlK+iWQLqXba6hIxtaDZRz8T87LGZJ21jmbyTuwvzqt88Jtn0JdV3WCZXb
XBnripiw9IfKGMhf5MZ3InnXE9/jGrRiWqEfUOhFKl0tuuQ2dtnZIYeZziA5g1lbttMZBKhtFmEI
E/vUPiMYD4Jm5t1CeBf+R8kDIUyop0p4Vd47ywYVnTuC+sAhhN2ORNCq4Kty6C9RjcuIukfjNQ1v
HfoR64MF2xCK7W8q5RaVb6BU2IAMgQ0sxYp6ycc3ma0vbN9N9ft7AqoObVX9wI5tB8pftx5AZSn8
VE7B6qdiSG1oiZ2GxoZBKjSnuabhokUWJdA/FXL0PeieLVISfeQDRXxu8XZSgvFL/wcaf+4vdXak
+S5t/vL8t/PJsyqR23cv0yKG1FO5v/2PpPPabRzJwvATEWAOtwpUzpZk+4aQE3POfPr5qgfYi93Z
QbctkVXn/FGp9XnzyjiDNxpvxTNEco859FeBhCoIhrVs0BVeBx4v6Z0zpyRcvV1TqUE7Utn8Rv22
z48sldqeWYG79UejoYqcanH7Ub57GuSbYP/DtVz6sAyghv0FAlN2yjmxUdQ9pMu+QmRobGNOEp3/
f8lDxTskxBqATKQurVvz3fBfKcQgkd78jgAKuH+hUEjn+SzJQxVpmYm2lLotZ55uHunJA+M+CW0D
qR9cXg9HITx+ySreQeRxq0wdpiT+ft4IN13RdaS6IcsEWGlIW0EoDBWAjBp4zprhFNBHqXaGg8zB
+7SVvyljH1uh4ZhN/gEVGohLOv9u9NWwbtY9VW/TPsZr3SfHLhADSBaiinyvy00srWKOJHOBUZy1
v7yJQNT0IlgXKQPgtJFswfs8UQWUxbHEI1h2LwA3OmLq8Amg1kfsm7qLmIq32S7gvvqVOOQjwpiF
7F4j208DKM822biQsnM2bRpis/kO1d+k8fhHIzSJOWuycyjvyOOemR+iILRrdkxt9K/myiKoKDmk
erJCwu8nNqvqhQ9tiPblktt0XAvUxmsflNIiWReEiYtYIaAeOcDOBJngYxdE4cQt5Ft7h4heFobw
GSPR7W/mCLe3YA2oO5YnD90ihJ1w+h25lCdkXFL1RjjwyCrmsZctunFdIaVRL5qyMltkU0wfTF1i
9kNd3i8lfw8dKk599K5VSu8AGFB3LaadFe9rmeWO4XA8dsUB/coCWFmG3QVukpIvEiZwbT1Fu4Pt
4sgyjQIJ4A3tMMC/ik0oad/NP5WcrWTT2CsZvnEiWnHBvafgGs/WERJwC48zJXpzjYzN5TTviwNx
1jV90TxiXH2YmwzrT7gkJFqV+fnZNmp48CxEnxNA2dnnRP0K7AuP5KBuyGxY2VBjOhkfVDSAYjyt
JZEdPVGX+HohR+OLOE+5uDrECv1fUGxUjikWvW4h8STJs4MCOVzDzRTaj+S87OpBmx67H83PXbZu
lHBuNC+RDQR8HLDxGvlv6xL04XHeD3OgD1T6HjAitoDOsznebaxq3/gvV7CLrCfjknut3QtdXJuu
NOQNXVgdaprLkEUoM7p/iNj/FJB9G72Z/K1eh3r8ytEvWtuaZQ4+3YN9YlQQDIR8DSj+SNXOjWma
orSJn2Cy5iBw2VF2UGyCrxnZxjBO9PrgDULaYwt13Q8cI2ewZWxM/sQMyFAeCpQCXLLW3UHMFawI
HKqSXRT++s5FVcbZi3QKkomdtTntvPrgfbNftN++vCPCLl8RV28A5k2cddjpiSIERqULk0rVgkKT
TcWQx8TYx/JCRC1g2gPk/gf7gaWwazXtlhVuRiCBWFZrlKRO8Vbnv+OjUs956faQlzwLytIk6Hs6
GGj96/cK1ab6sObseMkVFKPy0B290sOYv7JF4BoahH68wJo5xBcDAbn37ZBL2EOGwonh8uDU/rWl
DaOyytcUJQhVJJvtGEJUYq1nPot3EfJ2BmbmAvvfWGXIZ8Rqp4onTCKICXlvx1Nxt7XqbDeH8Ryv
UHXqm3qVr4BRuPaxuhyYGTwFa3wwh+Dpyo7v7UEOAmESn/xuMmGExObbrgFemBNhwbIdvIL2q1E+
/6HTzr1BtEa6yMxDM4dZhIe7DM+B68zV3tmTa8H5dTF5pzPlKFoZF4waQ3EqEbwyMzEkGMlp8IAl
K5SOyRt3UQw0lNICG4AAE54zq7REAN4SNjch6epRnSjGIf0MHVZ5fBcAGEhnugW5hZyIrrkiGxAD
B/v3mmXAtesdaV+LcMJN8OMUlFp8jNGWXZl+wl5Zl9JRAEr8N6ciTI6Rs9lDKect0J9O9QdT04Hp
BrPynrDdJvvIs12+lhE5rIJfNYT65cx52dq681DcRN9he5SyOxhHabjjawzfDcbU8iMf7j0bsGCq
ha4z7F9INThuNMRpgPnlU9G9Oam+InyvK+f6wnZ+/u3+IPIxAV9LIlNMKCwePhTqDFVg3/Vycjs4
FGzkEBX3kZdfusTyRSoOY7xmwDMRqJEa+yEZn2o6QK2Ps8D2CML9iYxPKc1vTk/iNRShKy27SnDM
vfQnJsM0/JGbU/3LsAulRt0n39q9A4iS+htx7rPJuKIZ1glSMbdeeNTUk9ztwvSDeBPUNMNKD46q
Sb0CpIrH7haeYQ+4B5KGgI9Tr30I8qTOOCMYu01rQaoGg1G6waQ8t+MDLY5/qKSbD9810Oojy9AP
pL7OSqgdn9evQjRE2xM8L/AuK54Q2E32q5bf2GYsImjlVQ/ihCawWJCT4eMY0rrHGPyoitCE4695
lvrRyTZi+BmyixCBITfquu0YXEzUyY30csZdUsqzJr2HBhFGmNPu3fSQGO/1elzoYDWlta+7Zy1t
zejqJMdkMoBGefP6K/AiDgEo4bUuueIIYGR0YG2qcjV85TEWrm09AEnQ3/In9eehfmqo+/RTGZ/9
iZtvXXRulDOW7JNxCTeUOsgJunGeIYhroZCWGv1SABj1PuyR23iu35wmmQl3b9nX1ryFwV8YPXqo
hBZ5F/Alj0hlwIKx4ur8e3DLRIxjslzyCvGL++VP1yxh7DkwXjUCxTbldC7Pk0S6Hz0kF1M7SzJF
X9rcQhwvFLdJfTOZzoPgKDg5sQw58b1G0RhrF18hiH5tjW655CKBJb/FECts1E2B68A8J9qtGRki
4q+w+4lb1OVnWAC0TqxtA+Y3o1Jgh/9Mad3VOwXRMzhvOVfjjZN/iDVdrq+edft5H0xj4S2BK4zP
KgRubn/Rso3oLC7YGAd1n3K9R9IrHl75EZZfRCUyexXmt6CQLDCcCdrLypAHVCHqtHEmbIstYQeh
s9OE1ILOIei3tVVRMfleFc8Wk2V+7/hqNOV+LgJq12hSA2NXmbXbv9awxHOukC4VrCz2TrE9rWpm
mWYPxFS59G0g1kbTyuHk+zzd9tLxfwmecKG3K3TRKJMxFGJuaf4IX53pDCCNc2d3IoVdUr5wzVgt
kLaC0EIY5YtPUWtL+vGsxGI7qkcpvDglzD1ngQCbabivt019LuJDTYx/vg1cplMugGEFtmHGyxH7
XMHVIjAS2j3xOgiCHN2mQFY0vhAlxs+PMoksSQ+wQMg05nxe9U0mDneqXrK5bOsFbLR+LjOU5fck
YrZJcLmngOBbf3gbc448jDqC+mlLBjqwQXUhRgyoQhTJtOGJmU3P11KwBj8yqk+7GhglfhSWW+ur
M2F+rW+tgaSeacUGDC+CivLpRzRwhE3BkdvLAWMOUNKAvIUaqph1aX6N1pcGWKDGxVyVTh3vjFE8
gF25HJHTlnNm3/IulusObmTIPv1eg5ujpJ1/wTT5GkVXub6H2a1n3XBudAb1mahS01293CgRBVEY
JMIQs0L9x4aAFGWmlOnCIgJ04gcx2IRrWi6qp613pLfspi9+fwE7OFwo7Npy2PMccIRWrBUz46Q6
ZyJM2vYnl+9d9Z5J26JZByRXAGMi74MfNUlmcJ3WnGnM30N2MP036IO5As3TcjRUBS8VJI5cgb0j
zqhwKUryY/TOZvbrV4w78d6Qtm2JdQVJDd5C0olZRuYCvvBvPvcEAeN+3a1GLotoQQDLcCGcXOzA
BAoTncJvCDHs8Tsn7c8AbBQri67/lJguYZwVbYNg29fcIJnbK0zhIOve6Z/CYjqHjKUEzdjg04iR
ZO2jBt/x3qBSCalGXW1CO1l5MLc5oqOsWZLTPq+ICOsRp1s2wAn5ZpNtbJMJtXeF/kRVOJbfu6Z1
2SkXZOJU/MY1EXD/xgCHZhwa8yCOffMWySS+87XHPSxmhtL85GnXYDz56afhzKNpG0sSwzKH0xyy
GhnpPFhWJOHNMEeoW5rlRkFyLEy5n/1+V8Sn9zUpJDK9YnOwxZYCMRwL8aUZryBjOYhqYF1a7RbO
fjumf1zUyIbAjdxyHWwGksWLe+ntYueIUpOPnjwcjL/x0AmgQUi5J48Cg+TdCt5C/btR3yZke/oc
sCBs1mbiqt8Jm90CIUuK3WVhEgBCvzpkdIEytL9a2l7rVsTqohOnpY0Yr0rbo/ZHI499p7Ggy7hu
tXCVsDSFAK81klosJxBGmd+sVGXCNIjmlWN8WxYPvorA4dbmfKkGWrGQxY7AOcOjRAHEFw39sIRo
YoBhFQTy7wH6lPbqcIv21alfIDgJFrEF2bfoofHwZrFLQQ6s/VXX/fbFPWT9sM15kb5FFvJw44I4
Ge/vImLj9cX5xFRdyTM9Z1desmaTNgGIBdKGyJDBvYeX1T4H/T2GOOoabdmXb/b4NAl2lEMSWX7T
gGoWF+nBQst/xqZEmMfTSsO2xIgtx8ADsydhK6Wau01QrcXzZbOKhkW+se1pw7O2aNWjSvN4e4Hw
Z9Da2B8oK8SB5pV8sreetUmdTgUhH4HgZoICN3HxHncncb56KP+Ic5z/Sugp9OTlKb9xxJkUoPyo
D3x6oLyo+PbUtxgwQvTDIYJq5oNWQAV3qO27ZWJZs065aqT0+sPVyjeafcGYUGF18HWyFq/ZAO8H
CWLdkOCSLsbRH22JTCKS7X1suLrwcC8Sh6RHgf87y3+fXKatecfpUERSxNtuV0d8gLDPXH3AHPAF
AhfUuXXLg7qaXGs8S66Mo2uZWh9q8gc7b0ZP4gR85PqyfrGpis/3UoKCil4vKjoYAD2ujyJVlmNd
usHIjICcspDvnvcTjJnb4SFEXKlLP7rzF+Z3n0gEbn4+Vy1yCX6bjdqWiikeJ87M/hazoWImnpSH
mBq18DOZM7LU5x+0ZXnFChLO4+FKSRiZ6bSOD0fAixaBSPOTTyvUOeKLaEqcerpKiA7pMBStpQCH
35KHIZuHwkHP1R1GnNdxhmOf6KYM1XKCaXra5ZyBAScLXGu1JPpFzGBZvO5PnDCYmkj6/6A3AL3X
7BWgXOMSXRTc3iSAAfbbC4cTvrSdRSelnADJfDMIa3dFqRdYvP+hoNqNB1IBc4wPbDTqm+5tecul
F09bwHDuDD8JuIsD4BUA5NpF/e1NwNo18UK89QE5S8I2QqhWxR6CZPSDohM0AOuhOE4gAV1jzfz+
iYJbmnMZQT0KwwqUcb8WxEETfjWWcJja6aP2RT6RA5SBNYZXvZ6EbB7qEGEcdsiV6WWrzrroGemG
+NNIov4m6A21jSAszcsQvw+CLOGsFfBthT8m2Y98i/nw4lnn1QXsMHcwNSasXsUVngTictVKuItX
9uVbYHrNH5cVD1G4rKOR0V6d06wyjzFvjgNYBxOqWr+b43Fa+ZtafUrLcDUZBwFklMnKW3Hrwu8J
kZBCpk+LIoP+NfI8ELZwddn2LRQ/BHd9RhQcmKnnetWnKsGyaGguSdypMG6dWx+di/0XNwQ0aH8U
mg/xw4rOfGkLAv08LguEH/bsXnnHbu5xD7x04wvYnsZtXFw7b4FkmRIK0qQWijItw54fh++P/EP8
fWtxaARISyGyGDYa7Zf/hucOLxi8p2Zt7XA3GECVPaiY+jlq51Qiy5imk96sV71aIo3b1QHynDOw
4YK9eK7YHKUB6sRFTKtvstEKlPM8HJ2d0YiGMbu866/O/BbOajN8Zpj9+GRkOP1EnBS8ng/qsZEm
IBJiNQPjIMWVn9QB6K0vHXqiPN+Jk6CySEJaJkhd7PFL7fkkYmzx1mdWkY9do1jSv6gBcIxzpB+l
dF/If1b+pok4I+hO/z0uf4bKJ1OGZzfY1em5Zq9n+SShpNwa8VuW4v5djVT7rSoA6lBmHeVzTNGi
x7zCQDm87/eyOJTlpTW+bf7g40QVGwqCRBGgV8Uu0iBcYAKeOfNWY8jiduSvEK4pGtacBEvwLtt4
Kz+5TcGVIJ8IoXKz87pLoglwlTzZYCKfAPawJOABWY+/mbZWiyGIG6AONNZ2FfooXvTwYyWcQHSk
Bp5kEVqy62RpWSUH5biyZWkt8r4MFPkmxwW/AlUMC6N32CuY7Um5GuD4G4Z5meEqn3/bAiXnbgtJ
EBPvDyzYiNYWQVeZzFooRG68Oa0uyOsgWtoPy8vJDkS0l9BIzTsyOdkSWW1Fn/0YKuwiD1LhjOrd
Uz5abZtXZ4h6vbjimLGcjzix+Psld4xYPLpgpslzB+6zcX22Sy/rMJ+NcxuCyeufuAkBjkHkPtlk
SbMCYWRiPOEfLrE58zP7mJtDaGBVfTNM6Z/G25iA5I6Ubc1zSLpY7WbOXmtpFWNjYQ0yy53YhLwJ
q9C2oHoEzpj6+IOJtA2Op1bXRbSP5Y0huST9yo/JWJPXa9psv0hDeSb16dNCCpqssw1uDnVP8KBY
jjAZj0SlIO5sAtfqmo0TXvUa0VgDk76m84OnKfRxzcJ1L3vxs8gc+Qx3dgcCiiqeDg7MvYvO/mDd
E9aDnG9ZzMPUu80G6UMq1nEaMDa/1dKN+Kn+YXtHHJp9SETmOO8d9N5ONHNMtP5qsdSSdoF2d2mB
BAHxewbjF5aHBXXqevlqJUql3oDDs/zcoeXwAcoNpIIKTCyQAU3dB89CWH7sk5dqM3ES/1mD2WDX
FKoqi8G2Gn+ZTfka2Xchds1XkbFwaQfJ4Jeoudq7EIilxO139fg+ks8gQikDEtu5rbVPur+ivKmo
PcjH4tki65OKgDOXNyFNqNcJdmTUgoU1FzmSD4lKicWEyodvH28QcxrhJWvVK+Yp3z4RFLpNAWGO
Y/Q14BecffUZnaMAIuVPxZ80dndrvImvozIffXgo4GHilVOtdBWb2TYb9zGgryb0p3CNpmzTT8Ii
Rthv1HEh5s+K5CSJOwpjJHLALHS1J3kT4jglfB7O2SHHhehscOQHJRl2fmw9mE4fTzy51iVmuWJD
pmmhfIUaY4Wzk+RX1X23Gugj5Sg6nSAi0qmAMCgsJKQoIv3g2yZPjGsSacotEdcx/bXl1VMPZUaZ
dIPEe/j3wPtctT17RbYkJBCtnWH+ArT6xRUgQ+emT5aacyQFFtmWyHo0ZvL3aL/YJGlzOKUegN+3
Ob5H6suQm4VRPTWYAwJygCXHfeeEJBUABCFeFbCnX/yJ7zSUnmRPzgdsHgQPYaLecDzzRTR0lgF/
4qhIWeaNtR669IV5ybstvRfOn6nvOBVy6emhq7AKeTZmTz4ZSZSrs8Ql3TmPjmbBN9+w0cRkkqzi
ZeRGBDFAyWho51HmhD49QBvL+Mqbl87sUgTXSQJwIA5nAcAFLi4hSqQyNpmuCpuGNgJuRmgfI3r0
9vwnBgaK0CN2TAy29lQjuk4ZabQFiVJWAA6zsOy1Um+o5qzBZazpmHcaS0yMUv4nTFGOo+hgfkio
6ERwltCd4m9J/skAHSOpQzASzRuZf8S8pnY3IWPigKcC1usPWvNmGX8hjEPQXCBZPJ9YMKSE9jns
94F38es7VjQA7yW1mFTCSvy9bHbeB5l3QpECsggxwVUQ5y+vOwTmQWvPFUBQ+hOTaTqu64qxsrEX
Wi0adH7tBZGl3g8CzXnCuhmFBcocQn4iAQkgdzZO6CXFxtvVKjYqzH0Z0swGwfNZJTqrlD61WptV
1ju9p9NUbah3RVI5LTMbfUjyRoQ3hoAFkHla4l9HycdGgSY8M651oGI4qPdJBVZNvn1BRE7AyxBP
dJfWv0X45xhvavUme3fnb3RHKqW3DJH0n2LTFfCf4+2Y1SscZBwbs2tHJOwXAEe5jeiiaR0DfuAg
YjDo6l5CrIn4MOOnUxemtsUlEbFLz3RzD1Etee9CvW51D226qsZT+PkmTiy1+caaJRZ29uEo/ZSC
r2B89CNWrR1VwB0vBw+lijq4tuno4KjOsN47t7DGmXQYhos1RvO07+d32Lrwr0YjWj+S8JJVIbkZ
Lz0l7GlWMGLfiAtHDIKpb028tfeHmpF0UuIVTUiz8S1rbnL1CbDAHOZOGmDYqkdin8vvIZfzeDd2
jX0puaI1VHuiE36tczFLp+aqys+g/rFjekSXaHT3fb8KO4Ec+ktzIVW3wLnwp8hEW5T6DLHJTEUA
gK/RoHarQG2Es8Troc0rrqaNom57EsvR6JKKhV2D+2yucFe/yNgOjnJ/pGePRZ7npKkQSLh2/17j
2eSiEvcyaAESLVfO9klC7i7nGQGf/o9qDYDnGPN4NwbzQpCgPzvrCGClnfYkKajyMHt9UacqF8ei
4N0BWJe+reZ9cu6gpw1ci80GNkzHCozFA/l/JOmlB0jsK2wd030sN9K47tS3FDNbVM0MCgto+iXh
9crMtKg/0HkRuEmYV75ylkLlMSnXEVMlMLvaOHNF7RYOZH9mQAsfbHWHuVmPvwv1y2KZKJE+8rdm
ZI9h81eJsImWRBDK0T6tNyiZumIXSUfCsWcVZlplnSdo1TktDeoYEAOK710Lnbmmu0a48bKPunVm
o+OvLVAsIfhtPL4qackHJ8aunMgB4TVHzCA9BWaF22FmQz3o3lF8Er76kVq7fCJgEtZ/PORhtaj7
j9okf5PRy3Jog9nz9Y7BGe8DWuUKpVqE1ruBl7AlIuzipYbcQiqOUrxsh4eFuoWMdqq6Pu5Q19ll
XBRzJd6UxSlTWbZO4heIwie1LGjBIHqVO5QY4cEwGxwZCFus4XtYh8BHLPNIY8/AyfOYpMZSOtd4
NlDH07GsTMUysOEXZhQaUq2XwOacweA0nzvb4QFJXxRROno9l9OPVL+mZMYapEf5+ndWH7XiNumf
ARI2FU1ce2egQgsivRP3FvYLBqGwcXVe8PLQLChWpvDUoyhBI1qTJjNSwlScPsBbym+hXRt8/dEy
A032MCLFyZsCgFsXW7s9w1zdidqdGcZXLR8y/MQNBXucV/77WD5UtI5C/qTyMGYaClsD6TpQdQe3
jjYBZRyHaYnUOyo2Vn4y0ISHK4opGBogmYkFhL0JdlFKx/YtlcFq5y/Hjggn4iQfqZJHhVV7n050
kHhzgW3R2i2IOwjKra7fhHBFDt/FZ+v0mI+qtyZ8OSn+QCC7itiZBYmu3OyfY/GlWNuW4Jvkq1LX
w7gJw/vYP9P6Xcp+o+YrM7iF4BvGamNxO0UecocTaircR7umfObg0/Qx/NsWFZXEbgqCyS1mPuZu
z8szyYd+9WPjac2atwksieV91DMInC9fOeXlztBH0NlPWrE6tE1y+yXnOwAHLvAs/KhM79AhFQm2
Mnh8RNsm5o84/i3t5RRiInUtwhHVdSC2/3Odn6T+bhvL3CZwIL8k6dqesawUp1j/a2VzbmMl/DaR
992tpbEkz0+Qv17w0w8XxJ6T+Eitbee8lRhbaHwAXXnxnJUlkmRr5YXsjXwM9VaAQwY6CRo7WLK0
wEVPMYqnHdVA+YxQlo/Jsc62ZiEY7258ihcR68cIjomBWSGNig2EDsLA+op4ICTlUcK0dvoP38wk
H1sUNb6Nak/FI+EqpbjBdmp+0NJVNJ1k7VFINLFPPIufAXIM2CVXIRzRWKZ7w3jPs49kOljaAUNh
Fb+nHGGFfUF1Q/bqiolBV1emhcDo3DXrYTgXFsoFx42LOxUIGUoI1vKazO3/rVgQJBz2abIV+H/D
8aQbrmh8iWkfWbbNp005GXFRQgaJkrQ1XcRSPcUlRDpJJ7wHI1ZnJiYK0JRb1RM89FFXPHZCJyq4
SI6v5WSwrrBG1FFD1ejPYH5R+7WIAd+W1GO35yGnImU3mGvh5Is+NdzHuH2J0vVWQpwcB4ehW0nd
yukgGknRQFlc+OcGCRTTz7f1Hu98bScc/dSkir+4qTe2vPbVda/PsmqlyV/UYzjNOSQJG9UOAbuu
bNNAcs/hVRCWzyr0L0Dlkbr+ZdZvMCmJQxoez+p+c/9G7j6QWyjD4HA3hPnNthCkwlbUbv2w6k0E
xObT0nq1jBNOjeQrJ4JEBhEHgCr9f8imY/+vOwCHlE9k3KLTfIzqylAZUtgZ3Lb6TJHfEss9HCFq
O3VLAwEMxwaBLlIGeKd5wWh6p/FnrpdrTWMQ2Q3tLyMcQlKQXX7YMLsmEbLfHsDiHuVcNNxVph+6
YE1kZBzD9JvrIUjfLJJ/pH+ZK3G/h21FUxWB9yqriRytN18+FDzEJuSwNeDS/BhBMywyrpXqgngq
ldeZLOJUpXjvuCwxjXWwiGiMOptVfJrr/l/VHYU4gEQI5Np8Tv+up5PAwKLsw6J7QXiaJsJ5DWxv
6YfRg0RhucbyOR3S5poVb55BwNV3U4kAq2OBSN0Etat1sne+7OKsIa2Wthb9QcERUDONNzhsgpB0
sVOj75mV0ppDCGMSLt5iJb9kCoKQbzgi8YHwH2ohQADfSANIhp/C29lM4hQyVKBIMtdOA+kzkOsB
O81kl6FSOVQhiUQCE+H1R6uIj5bP053M00C8EMrTwtzk3d4KCHqj4JG8w/5RMMU5KlcBZL9GId8a
c4/abwH4C/R7LdiYDnAm1plk0Fch3X9xjjsyWUz1kygxL/0SD3RJo0eiAWwtSUu0k3NbkxIXZED8
K5E26ACniSzWasQkUu/9EhjirJn0433x0s8DzEpw3RyQDeJQTfmsWkwBq7b98zFZMyxRSNygWEbp
gOtWsKmZf9P4dALnPCib0dVdx8cun6Mdapa+9fj9lvn32QyT/kcXWo3Kpt38x4MDQyW56FDO9fKu
d7akT0c0OaWIqp2f3voTP4NJpoVX+vO6vtQ5MOPSY0R8KxdoHvNvsXe2hIZ1bxFYpaS+yFGWiz3+
dLKI1JGsHIdXTluN+mWQ7hNhzpb2GJOt71/QKNryQdOEkxpIxN+FouVipdPSnO8H5d60j8R51g7i
01suH31vU4QHC/BwXhEht0HBNmvyn5jre6qvpb7UtV8r+8s04hno7HGb5jMq707ypTpv8ixY+u2F
xob56GrzOP+QYRWEztFE12ANGdNWjmn12bYHjfCacGeJeloXd52X3TuwAaWiZZvHiIZJmG5p7ltn
zcCIsekDQjUXiJYXBL9wymJlmfxlCyYF5h80W52ZQGtWxjeUK5k1aAxJAxKGcXPJi2B9AwGB5qLK
oS/APFj2W51ek/47HM+5+tOH6qapr02lQSkTB0QJj269kn4/Zccapjbh1pugCArlTb6Z6B/Szb+r
E2bMv4nkq9R8GugNhzVB0jzSR0LOtOpm5/uO9aFyCpfAG0KygJHFnqK23zqGjfEpsl+aflV3pya5
yASB5XsZCBQwy14YWD8iH0yPs9LLRPiywfDFS5muuK+j7tiN+6lGb5uQcMwrBW4mE4N15AgwmcEQ
VoTXwPjjUCAzxdLXVNh4/i+nAYK63wmRxgCoy6DiYYfUfztm5gn0sId4jNUP0gYMaMi6ZrLrd3G8
bacN5oJ5+JfUiIienQel9T3UGwWyDh98vyyQ5+nPhD9YP4/hl5TuVA6LnojB4daBoJQy0yxRCzqy
Wyf7kbxzYbj1hBwJ8msvvK4qpp1y00nc1xZn9vGfjEp6Az2aZyXZm26b7FR/Y0sP1aAnZoVVYxPj
+jJQc7S8QMmFkD+tRTEvQmkvU3jKgYBZEkSGBz5T4QToZcL69vRoZftwJFR0hTxySeJE1j17rO51
trOUPVFxVXGwiks7I5MQLQLxMMWbWl9h/Qss5xZ680WUutyh6KSa/kgx68j9IrcU5DA7QlSTdvfe
MjHm5Vtdv4/M8/XVqq4Ol6imrskOTAHpYjQ6Aqgqpauh3ukHstpjGFTzdPjodA6s6RuaX4R2N6hl
kOfbXY0Tbkt6u7kB/u67DxoW5rgUMqA+gAncgayEWnlxbt6Iv2BNYzu5chfL+7P1w4Q+uugR93Fi
ycEwC4qTSiWyhjiBuWutRzunPTvDnmzNEeKd/HbQzLh7xj7nXX20WeRVOia68GSC1hdZg3zoqWkb
Kd+m+lE4sKdqpS7TJbZnoVnwjxJah0iICtgvYjfNVqSjC9+MNjwtYNaYCIo5kpgc1Jms4343mWsa
483srJSHCKmWdDbZ4ArE5g/D+FTGayptMmdnkN9VA5AqtSsFJWlQNgEbaP6wBDZHRsJ5Zn4qnAKW
9yH4MuJ6Uada2XvYnwjpmGnpYSq3MaaSBO0Oq/ey1y72698HON6w1C7p/4u8g+zc+u5F0gtXjOQd
kFZnCvI+pMzZSqxMenwTfuaIF0fGyll7T8V5hUhdamKReSU4GXvXMvDo7fzgRyTOVSQD5NsMD6Sj
vfu1vELP7WzrBmUU2eeONS+WbXoK6mtRC7eQuW2xcozqU/e+a/sX2cyiQRBoIfcWp4renKBB7Ii1
dsGMTHoVMbbaAJqOY1khEJEWJg/F8XbQIMqvDS+MuU/tR/EcEtJTLRxD7BcyEXt82wFZOgF9JC0C
Fo/HctBJy8BwkvE/rb09bIPhp7dL0GkcNOysWMwgVSoyOYWFOqW0+DjR+Y5YqHZjnipvhfYHVxJ/
t8aEALsRqjdf2eks3LZxNim3Eno+hDKk4/Lz5gGxBhQ7zWk9VsxtCuCQAY+14GZFTz8ZcYSm66eb
HLebvRfHaO0sFRd65r0Zn1G7sVmPhjeyIhOJSHsDWkmDBphGjscD80sK/obWP6mIrL9ANMw5X2Rr
X9D2sEB53FkfnljUSYCCflo6pCHL5MrutKsaPjL8QRa2O1jG8Exq3xgei9at7QcaGmT3vI5YWp3x
qoRvpEs74KZq4B0L9SXKWjiBWkYVsgRawFLCn9LhIrVHOX6gV10E4MzETMU7ZKWhea7ngYtl3MBg
Tju7t/abBUhd4DZrWz8GrN1r3V5G8YmZPSVyo0VsLKOEEbdER7qmg4eOK0JvCU/E4Yo42rADJMLE
Pn5AmmkhkQ5MY/YTGTp3VJucdeOZ5LxKFnLg+JQkbwgpyPRViQD1CCWw9oEgLmJoeFKpGJIJE/6n
Fwp4peNj27ggVmx5aYKZwPW9x6ARynsc2zUxUDGKpr5aWwc9P1iLO/uhPZuW1KczT1iYZajPWXUx
WPCWUA2NYT3fdsGbjeRdcha9R6vSJyLDaA4gGV7ELo+mTAWYVY+VAVT+aJA++GtIu2LYiykfJ6rE
28Ybz8M5dVtp3BFTy8OokalHfpphrR+fVAWS6yj3iLPPSbfKRcIWqUTOPUld4f4rrj1Fzf6GW+Pr
l09ict5Ahnh1iMwm1/ZfYB9yXUJtISIt5DM5re6EKQ9n8hawsvqGPc+w+OcE28tUOZvcjIbWUGUw
Y46esUq65OaxPPNMdg61c+suvkCZPDXywVmeETGSF+Ebz5w3JJi+44hiPeFzIOUTN5y3yIfDGGyT
iu1ZQLIkKXUn+uyzbqUNBCORHUJVDdHzeOtxVyvtil+bRJo+fY7RwU52SNA9Yg7stY3QybziHJnX
DYzb3kcjTyJ4qm1DAogNSiqPEBng8bJ6jGqQXjgRGuUZ3khS5hcAIU5Q+fcM9+OiQQ4j4EkkKn28
mtL3jMA7p96F41YYkJVyKczMqr0r6kuoUcVMlj/iTiJseFyre40/l+pyhnSZ+sqSdWHrWOxp/5F0
XsuNI1kQ/SJEoODxKpKgN6KTeUFIagkoeO++fg9mI7Z3Z2ajR2ySqLom8yTqgZHOitU+R5XWvZLF
UYzXvCXvPmAXOYMpWEYoJucFovn/S6MFJRGf3gBhFJB6sVKeuJS7aj3dIUUGqEyz4VYZ4EqCo2y+
B3fdzY5Z9o/Bd5Z6ojhb6Y5wGCyS+E2RqN+nYjkPXvx0qVDja8c4eetZagIq0MRakJtJs0evaIKi
msX8o7i35vvsxYo+c1TfzvQ6d3O2PCnLaCG6Y4DMKiAU5BmU20lsHP8xPDOGrspZ8W9Vubfdg2qu
owibM3DMZkRwcU1mNXfIDCZ6ewIWYPM/6D/SvVgsmmP7I1qHa0iHk/xXKhxtubUYlL8Epl++KVtw
jgiD6wL3nnvN1L3Rkx1IFwdu96SOW1ddqkAhxlnrJ45t833kbWioS+vqAvYwH19LsnwG4xwlRxWJ
rXFB/JKUzQuTgPn6jfQtD29ZfpJPw0cdszAICKGa8WIh39Z+Nfsq8/orJXZQo+jn1ASHliMwYNpb
UhgG+bqhgZ31k8q5Ruih3OY/YAtJIFXXo/MWEGUqsV5qKRIWqIjxBgF6W6FtHDdm7Cna02AUQAjK
PHgpDzZSMhohG59juCVP7qWhCUR51knusu7NCCHC++coX+twXAcXCwS2PYHcDcAg88Qu4YZyztYS
Uh6h4HG8cDhEGUzO4IJ5ksR9nmKnlOOa1RhXKROcdSs35Abr1Sv25oGO3qm+4fDNSnjnNs21Ssea
1LzOOubB/Zlb7H5bwu+oP422X2XYNb95SvzXrt136VHoj9k2zMQ2iPfWsNMM8M9Lclem5tco31vr
O0DtkCO2FTUEZkYfZumNxsq03keWqaDvQm09t23SvM7uJaNcKsGxck+st9c1ymPWOmAK5jpZOK+9
eGd4b6MNCKDxsQTmCC2fuen12W/ZPyiIkhuVbtTAPZ11vVL+NeIq/Wf6O0Xnb5KIew/dZjb95h1t
zSxn3UeEN2TbiPdLJY6KsZve7op0Ubu4wFSW1TvAVBAhmUTkzmXi0mYNSNRm96Q7ZmZnpWdYIzEA
TTQ7anYmo8RL+JIO9VX1j9D9Zk0XjDXqaH6bRLziMYEli4OvGh/FXMrpGo/YcaZDMYYuMMuYKNpZ
Kb9lykfj3nEwmwwetFsWftRAW607OoN2voElznL00TvDIeXhocbbdh4NWKhpm9ek3GVIZ8AWG1TV
43deI0J1l+yXgt+evBUblCN6nlkaDiKOosfm/yJmdIg4cthRQ9FiPw5PK5Cnud5Q428W/rA/UK32
W4b8KzIeRmZa7SHV1yUTZo2i86cOd0aBVBZtV7Jh++OaR+CSL025m/2KbK/niTYtvvVageAQEdBi
/alX26aduclm4nUpL4iMkb9q6UCf1bZJ8GXN+JHgSLHOfyC2my35kdsCMGfPVvaRiRmrySLAvjca
UN27HWjs0FjGcR8HDJGjPF9odOQWDOHenQFcqLi8eEur4KNapKGXF1U/aQ2PWwbl8+AAgWB0EZrH
2TAd15/z1zxe8dvLfkXzAxtZy1ligFxkflydwbjPw01dXgkooItt9IsLBDenCtAROECymjcLkf6r
Nde0p9FhhY1oKdwui4PMTqZ9xrhIVOwjYCtHPbPoSlouBc+vTbMC/bqST0U/NT7axJ61+qeRrLOA
5ZTECEXgNYgGxUCKxEROHEaLnQtDrzL718FB0g6M5HT5CM1rHm8sbVcqtzpHW7EzUbpAjnR2TorQ
R18xV8atyJlRR/ui+x2pf9PolHQowTPaUfurijmky+1ATBBpZXOHpYuvKs3AyHwkXH02IVodC1No
W4YcsZf4z8oqvzTBrpM47C16MNYuPc7IaF9ZIKWKijdxmffBvTKdU61Ef21VfpJcwl0VZMbSVMRl
mmbXEbVimql/uuFewnR6pioAqkoAaWCer0Xox0Jl33ARV8WWuOeTsDejkX/302dPmqTDh6sP5HIF
ysmCJT/l1ludgkcLu7XDPCcsg30O4z5K02NFJSnVlpWqeKAXX7S4+MHE9FcHJSnYVaSF+N+ymNwN
TJYl9At/OvShxmWKDaQ0Ni7LlLbjC1fFHJqjR2vtof9faFI/HsOhPXVqe7JdsQ4K59prqcrCpeX8
XRVoA/VQQTeDIbSLr+EwrRVhgBt112pMuakMZ41dJJIMJ3chE9le11jeQJ81szZ7zppKbf45RsSq
wX613Xm3Qy+RkH+O8M1FNzam+daW+EWB/CEzD5k6WcW11CDFjrDorAH44rCKcmgy9rjOJ3QuZM/6
DtIr0JJ+UK2LiQ0wq6hG++YwVrp+I1IyB/Vx16vKMQmzQ9FJgsOmTYJMsEX4IALuTbYIY9qTveby
UCH90VKvLfR1S89ZAniVBr1xHl+m1Hl0LlaPzjIvxdQfw6hYmwFgX/TIdiKWQznH5hQ0dBNawwTh
o3K05M5I+UZQYaX43mjB3PQ9wX0yBMMpwBQEbfNgwhBQ43LV2DBF4T7Oa4w8Eq+1C4aNjDLiib2Y
x0iG5aHnq0FhAkBPI9OyXEe5jfEMLBFoe7jFXucA0mJ9MQmS62cRUEUWjeCmFHi+ne4gjC9F/Z4A
qhTz2fNP2ABsbCIIanhaNUtPJqY+FYXBBRhTKbG0Ben44f+by5IE2YrJXn+4RCHTclZLEWrD0KRN
QhkYOyzKTdZ+UBvZWxjMjY3o5CbvBX3V6NI5E7QxnJQG/QPBkJMFnQa0VoPR2WSgarEmHid0Yg3M
5zReRi0dzgDelbV6kRoLjWwKB1zYyJ2tUW64Xy7apZJ0MIGUsEegMP8cgw6rcD98iv22aFdhLF5M
DFecwIFKb0ynKSfPn/Zj8lFOtccLXRGzuUpM5HUThW73z2iYKTEmic6OffDlPsP1wTCVSnmJNEmv
2a1zftj4FYa5Gw3vobmxBRlgbC6Jraci/OymK0V3Gj8LPL4tGWTSRmTHbAIZmlT6ZRCm65p0B4d3
JMHrkZAB8OIzKPNVJ8JjZyNEGLcGALcgXdVoOw0GIUqqPpgothyL89s7zVwbohAUGPg26mrb4G1D
Oz+/OElDm+ScD/pbR4ZRP8sv+RcWFqVKRB86S1oS0gZZjJFoMgZI3rF7jNRULby9Efs113WXL4Ne
WWkSva0/eBkSvAmvgJ1tipD1Y814jaYSYXaBREGOVCWggTT07JkAmIqJMgUC1c2VGl+lCrkWegEI
AmgeOt5zI9voQL0KPz4YlVil1Ui3QQPHYHBVWreqYA8mf3PAxxYzDI1v+Ez3Mpt0ObHOzecISJc+
uuYN5HAHX1iNV9nQGdOJCJuxGzLTnOQMF6lDgXbdhmJnQzAOqZfRXzV/RvrlYCWe6RS1xjyYZeVc
sbK/F8lb1YGc1fcwvO6Q62s6YYBAlIjZjyKZFDMiFz2XGBPtoqY0tNGBDWO9CsDtNV9NurcBoA3M
u2p2cyq3ds5r1QGR6Kq96Tv1xYkalBXRAjMWrqacJ6WpUNF+duI7DGCJprzNr71DiimtZL3SBmwh
E+EAvbZPqvfGwhXGGqFvvnv/rRtObvhI3HOhP3PtWMt3UX4ArXCqh5Ic+fLrtJdioEoxaVgY8yNN
KDTqwRrMAP1HQ0sw8Pf54LW1wZWBhGLwd27ns576Z/RggPvfFtHaPEGdZyJq9Ey4ZwqbLxB+yteM
DyWNL0PJRl/7yhxmD4l4FBF4V5gjWC2WESQFP8NskBNKgGwjhyI+qD8z1YJlpmkdBUSp0QZ2PHKL
PrICUZ/ks/ue+ottfaaooZPJX83mD9eQ6Eq+TYgqf6F2b1sB2YKZW8gwFmJSg8tRyi9ZM7UnEopo
g+yvbxFPWqgdxEeN0aAAHCJ+RfznMJUqPjNkoBHN3F1Nv3EpcAWQDvmqxGdRwfT6kKiqZxOedpUR
2HXMe6LKl7EGmC192U44QsuvznhYw513oscLwsoYtFysEMglF5m5G9TXoLinBOkCP4r2RMAKixwh
nkC23iQe5duR8ZAarlM2s/FFxOcOotZLq72rgvZf8UIWggmfEfALmz5Ox6FW1msTPduoL1LpLxw2
AQ1VaFjCj1YJEVEKOGIYSFXeCxyVDdsC03nnHyH0w/pkfaWcMkNO1eKsdb70/0mxE7R+mMx1buzW
CT09sPYZ/a5pF8uQUZwPyTZOavZKECOHT7+b0YDJS8MeWGOoQFOIYJhQRBba/ApGkgj8fDPk5Sau
lnN+CI2IzcYdWcWZUZUSE6ZyMohho81IN+S9QY0Gsfxip/QP/ZGcmxEJZe/lO3yOU+rBZp4rdu3B
71TyVTlerOgQyKsCXg9Ne7tXcS/i6jHybe7C7Xsk1b8J3KsC9rNlTGGK+/wlT4vPCltKwEvO3YFf
Csm6EETYhxMhK5k6JXS5UTptItRB6Co0uqdEBaUvUagbDz0ql3p3Mfzc08VVMR4K6ZK69i38u5V+
i+CDVflkZf8dPXWIE9yibEcKVaB7aoavwvzIqlNrB/CPTII2aA9/dU6Q/FVmRL39aeHJIJF0fiyz
9Fe1H5r9XQ97zT8XwGfsfYYQRuhMF3+TqvBG7RnHByXalry/dbDSpeNZOpoI8dcx/PbfYJ0Bha38
Pe+ldA5ME1jbsYxp9qp7IIoH333t7CvslumtnK9Z+WXQ9436XRQfaYrI9o8/szsecuPGEzJO7znX
bDb+9Aj50vIT0G8S31AYTnAx1ZPh1AR0k5asbe3hUVMHpKQf1rpxdFikMPNvBCfih8r1E+Fsr9yL
2jKjOvrl1Wp/snJTDg4GX/oWiYmP0Phs4tpnM1UWDy20eWIeWf42juCg+pvZXOcKQahocb0c+6a4
ZHG6tMKDJq6deWuYoSRwi6+dRbrZzvG04BR1V43ifdxHJb3ciYR0fm/pbHvQFtMlZD7iazfd+agK
sTC5U5P4jKGNfaKrsgs8V5xe1W0Mf9L0S6QbdpqtcU3Rd9Osm9NZa7Y48HRtr5IWIqK9r46Yatdl
+yZVxI6HJL44+c72ryGDN6h2vb+vWFV2p6L0jBr4wq41r3qLyFJ9TNa9R78gshMU9IqW0REMb+pz
jmGHN94Xb022q4tjIj7kdFKHm8FB0MoHXxnBMYD/uXR/Ndc8iAkxGzfm/MfR6UXr7LtjrWvHd4Ym
YNhl8Kd0T8byYjzKiMXpSwEWgZIs0A8WyzrMiyxRAgyHzC77/F6IO/FCCGDPVoQFCd/hdFHAQs5L
i7vlbBuGQcYhwesbeYXLusI8sNse2/eUjXyP44fOdta7UjfGa9888xdVfFHdu8Uo1jEZUWac6EgT
kotZPWzrFFYwh17Dcp+GqPi3w4QkcgNczwkvIfJFIiNc/RyZztJXqcLXXHKsxW1UvwO0/L5/tZJv
wA4Jn2jeossjy2UoqLU4PbsbQdhF9pvA1yz/xVx/6TEM5KpFseCE9lL4T9/YdBUaFK/EsuR+KdX3
GHxN0Zvl4E1VDm56oTtYrqlAQtjGFWdprv8ruGscPFgDapo6R8vTRyvJdisPvsyBfGhKPdJw0Hbm
yWkMyamnA41ZP4TiKw6fefdmWY9iZAGzqrIVZiB/3DfdQUs+Dbbz2TkIryb/DlK2GSho7dHo7ir3
SvTD4VibSy3Ak7CQrKXA6DXnwjgyYKmZFGMgRGaKIOErRUHp+FeXBVrtXyNB/QR3Q7tp/j+VDyB/
8I0o06vR8oH+FczKEDHy0euIdMHctjsDYXnAt/biDPvA/zLqXSGYj+WfY/DTqGuzZ/xdHPvhFBEX
022j6AzPmAbe6Tdk1GGu5oCPf+enqb3U7THQDlr1To+tQvSMojcF/iZllKH/dO0zUtclqknWGu4+
ydkQb6X25LuaFD91tUWWNzhkjqYvORIkgiVwkpBqzPDkKTHbCLB24rXEOZlyFnewIcHZQmpfWHCe
U+hhjEKXlIWFEywix2FW9Ts/YPPwoGiYFR4jc5+JNUdbazwLMgDQL5rpX8UaX5IxSQe4QIkCWodX
VogdYciBslUtpl0oUjlNnH5Xdx/4IJqJGdfOFweGhy6u6ih415hxUwG/1D1WYX5Ng7Fso3RBR02m
6tZpCRzVf405UIGapkfbF8OvVZ1ZZc+JatuvTnY1GSwUuzC6z20aL7arvulSA3juDmPYuTDqUIza
FXkZPuqrQ5b86jiSOsa/EmOhKe/9+E57l1P+RJcofSWoLfO9spxND2nAVvvgxDcj+W0F6331YzB+
CvOnzP9KBP3ZQvSkCu7C/p8VDwsMrnN/2Cr/5szDlD6sq26G9gYXrKYKURjmh1cMq4zRP3UV4SZe
UrKkkq3v7NJm69egzNaCQB8beNV6mMiGvzbxzXEYdr+H7il5VuQuQFVUYdwhsaOSz/4S99ai9C1+
uEX5w/fBNYeDA6hmZsxCMr4UTEUky8QDL9eyPKAGhFBaPHEUdi88NGH5xjOQ6GcFY1b+HJnrJRvN
3IwZ4ah3GRxsmNDUKNWu4i9KsnRXDwNrbH3kOqb+qMCNI8IlGx0yGZ9OiSOBDQ37qBc2eNA3NFKC
5Jq/iOx7xICIc2K0Ua5sTfIlUac1BbAPZauPuCg4GJOgYI1ScyHwyIxI4aX9vjGKcWWMEXoQ97NL
pzfX0p6FWjFkYlmpTV+O382sw1eHS0BD4dym2WnkV3JqnjFTN2kbx07HNto7YIOiXa3rPLI5Yo4f
vzKpIMatGcOIc4d0mzrl3hqoDYr84KOiTx22xA4wPQXRN1KAAVRlnlQXy/Yvh6JND61pz26sVahm
Jvod6xLZBso58q34Jej3IkgBjdS0TRJv9LTeD71+6JUYD93L5PjeNBaewpDStSMQhqgoQwgh4fvg
06LYmAHRFuBoXZtms047QiiqgvhqUyyL7gqBbDPZ4Un4wWvttK/NAIHDHWm5D016C4BKd1+NO506
iqMmBCQQq6uW0rQthl0pP1UUA+lIXQvfqdXWmUyOKZHsZYY2xUQ4TKib1Z19znpBs652NwwChX0e
g2GTMtprQiAiSK1Gljo6DKCo+VLz11m+K3HBxKTGZbH2UrJEVLR7XI1wwMa3OMpw7kyHFg2HGDBN
Ngd3esgkWE4Z0Ug5iTzkecXGuFCLBlXyuK3j7w5XGCObmEwJrH4bPkovTzCq+LM1Lv8JgCHTjhbY
V+I/k2EImaBQrTTkdcE65gelOSG1NLojEHWMxEtDQ9gFuF7pRs8lv8wi8sukNTQpxgqEjraGaxlZ
RU3eTFcC5bdXZDNzHvFBM4vVqBv9AfSEX07scAkgavrupirY/9qEc6e2+ismty69KtW0ziVJZW1w
0MW4c+r2hj9xyocD8syDmow8UOKcZc0rDfDaIKUOZw2uUUgRAzn18BPy6KqS7Vc6ylsy9jel+R0c
uelt8wFe13TGqxYk+64INgY5Wg3G3ibRD6VR3ZUy+lUS4q6sWd5b9wf3YQ/FV9kT02v131Gd3QrB
d4e6FJt/77SXXhlOvRCnzJpOYYzEmFOyCYnZYxPmWrNNWB9/avhOLclGswZfXSF8yEhBSsrkq64K
DhHWFgORDBQ0zs2FDDbQoiOZ69yrgCZWmizJYS3bmXxvSlZHR0BnX0wIVkJJP0l6xdy/7GV8H0P1
L9F1wF9xd6rdv0H0t84xXnPDhETbLS1j2vQkf2dmv3TV4YzDDFWECm1MNxDiUV50vOi0M9kpoILO
kYCaMl76fKd7SwE/a3+geMDJk37p/gG4DNstc5bAGJAxa5foJgGvRHnTZHkj1AYmtH5Ig/LWupjP
UkN7z8e422tnqPvcpmX+HvRThY36Z1DGf0NPMAoCxW0Jdu7AlekylXcZHyZt+1KVc7mBSCfJCWcr
Y0cefH962DIlu2GUrwQgImxSjJecVN+wwRHXc4JmJQG7OvtWgS2HSJo1HJqbUW0iqpfFVLCqMcxq
V0TvOiFVLsJ6wAPktciNo4UbY/J3ulNtqxFyL7QVJJ9NEe01Wto2QfWF/iR1WLc76W4KTdKNemh9
xsaCTuGqx460KV/HfQeDpGA9grqKd2jt1HKb99FyKnDaN9WrOmIcj0LAJ8ECZ8nW1vuDFcDKV5Wl
H1ofEihX4qcL2fOckX2r9vW6sloiM3EI1x1dWHSQNGyjzHdgda6CAHe+/KvJxpJsCGSo99JoN2OL
9alVdyJ6Gzq+3KIS16kdPtSwJueDVjsKz6oQPyUi3Wzv+D7KQiDC5bAqk3Y7SwEYy7e8acwdyV4D
ID/EX1bAct1g3xFVl6Codp2cfiYSEnjGL65hbYeWu3JGsFnc0EaxzLoOuxLeeNQwIp2OtcLnbU4H
I1T3ZqDtWxu6h4SuT4Fgs903os8e2lUCYylFphKO1NgWpJ/+0BbRqYzkrgc5OQgkt6ARsA76xXgc
GDaGZrPRx9ZTAmhNZr6OIASkjXuiq8GftQ2U8jT/bQcotSsiUoR7VhzyZLb+uWEnXw3TKnEUhnzD
to5qNELNbmIF6DD1LEHhExnvAVUiilRYiwbUfhKIi1YB1jmH+S4JPV8/EZ/Mf4fGFv5D1160nDaa
OUtzIgu0Ansk5U8xoM8Ddz66/2r9rZrbyPQrV9a2/16oD9t8xVsjwvsgBUNggBb+oWL+XZXfknFU
EHcM2RlsWR9NZS0ThgfjJeQcC2FNlkJZ2JA63FDAWWWBCSkLG7AqcFC4F/yzrbvrOdgD+dnqlxle
b/rMUNSdgcury57zZDNwry79gg5aY6gvXTO/IIPJaEnyal2BP7O/Ag7bhtk5G3Ya7LAl5xCWiS5f
G9xjVEXNiL79SHoWnnzqoENI8ERQMt4vQRDHXq188kPIXgifTnYvuHgK/LY2MbvNwuWSNGoXMfkh
HV/tctWqm4l2lsq3IWHbqJ6x2PBx1MlO8c8i+KqMP01HXn63ja/SuFk6vSv0XhXlrn7T5D++72kA
8fozBWsZ2G8w3fAdTTWasYMnZ5LcMQdKWIZyCaK/HZiWMZu3PGTjmGBUVsRxfBpQeZkh9HEGBRkG
BsUmjaUtyP3jAXeVF6uFS4gfpYHC0djQ1rFm96TqTsl7ZDFB+uMPwgjIVRjH7rRHBzpS4xpzjkpy
z5kdOx2GEIkvrgfZXM/+6PeasFGNAonLupxnbUyFzelbB4RZMFEjsscgxkdxPu0YMRr7ojRA4uRX
i+8oHDiW42WYW6uEIJ6K9ZylJGRUuyv/Mugs5GJ3I8cWMx6acN5cdKUkLvAUsc8Zmmxt+okXNbNz
tvIs5tdOR78wbpF+kIjGgphsjhgHr+6/g1om9QEkbAakONiBTR6YsPuRjhapWQQWARrY3t1r7/yG
KZeiyjYM8o7BKNkMBpZOD97+yJOI21ris/KNSF4V7eFHKTuKrzT6VbV30dJQXPxhS7au60UcFY51
ipzPwgQOFPwY48VJz/hOWCFSyE8FVGL5PaPdNCxt7XFoLxk7mJH11X/9Np2ck34E8qUXzwzY30S3
1MFBSMpnFuD6fqeMSp1/gfpmafBEHjFHtbi1HVuYBk+/ldIiITXvn5Z9sPkYQr/eW8q/pCFO+BnG
rxNtM0EZk/7g6XCcfai8yukewKZmgJJoXzFLh2B6D3Lsr3Cq2epz0iwiy1xwoTIzZ/OsvBMGhRj9
Fqa4mxQoIe8DS1kHYR+Po/vV5qo3xQIP171CJ1MlvwPpLJ3g0JV/Zmqy+GP1PSoYOReKQVAVM9Ii
uaODb1C8mNZnlPDSpgCIJnlWDGXb39iGcI+0g3UmdhfE9EvZJEt2eF5uudexSdbzV6kNy9XMIGvE
KqDWmEdvtVNszAAN4wDhS3TkwUJCjVGfIozVVpMWrpgqYZYJsfFg/9OylVtoW1chdRA972BxpYp2
OZr+LmTa5PfGfoiLlcU+tVAAmpGDarmMJI3ei7iCe4i4RjSQBMI/q2cb/k6U6rEP+teBbVxi8rBg
fk5J8BzCeEvPTHoRWU6dw8r6FkScl5NxkkaxEcg3FB/VPCWGLULPUVOPV03meOblFbVyX66zyFpN
ToLwRXwUEtZJORAcDvnOWY+9eQoqvFp5yAZkFkCwkgkeAVQLJ0aox9i3R/1BebAsgmjVlDczjEll
JNUuRHMjvXBiy4dd2TdR2CHwTWigVVWBNhh7Gn+EaOAJ1/19mZ2lkx2wQIMcKRXPmtwnv7WH7kmo
KJ5TazGpqAI0uCAaRKwyhn1NzBWkENOACgcIIQXINGnogQcOYOSRCQujvGfVhgWnSFZwixY1XDBz
Hj035TKnxKE2C5vDQAJMlPWnRk6rFJVHFkG+C9j+d2LZN+Oq7/2dwgQIba4ALlXx84be3kgQnmbS
rp3RBurJil1Xzy2ztMlPV+6iIr/E8I2V4oyr0SVfnS7bAlJJg7Myi34z9theUGQ0rvQ60JEqUldp
a4iXJlw4R8tCuc7uOwf1FjTOumQSxMhidB6RiHZp6WzoS1o1X9ot0W+K/V7X7lJlMEmdzi+CKvia
RJthqnehQ/7nYlIOFg2dRVkVs3wcmYG4gH9UasmA4PTfnkmQgeKkny3Kf0r8phZMneJh2eOLjW32
QxgVXYkdrvsuYdIUZ8i0Djs43Vrk84o6bhEWs98loi2M3+2SgOJPyXJ/xClqt2ejfbPYEuX+trau
sfljKJ8dPX+sUs2I1yq+RXh3MefvTRF7+msYHIM8Zks4dbym+lSYyl1G1Zb5TL6KSaLOanmcW8Oi
mJYufp2BkJT8qgOU6bwkOncgFRL5oQ33SnzbyVHvfs1sM8g3VfEi/e6Q4JmtY/VSVT+ps53H7mPe
b1U6OV05RP0ShLkvnj7E4PLVbONVSrKKKH9idmayQXDnfLXiMJuOAnDpKEBV5zvrUYRfXTYaJipD
35glJ8GiafOVaxO6/hHq5qJnlBezm+vNH3X2ZmJg8oy03UkF35ykoHy66qNWxIL/AXgPK8JcGy6a
JWwJ5muZ4UFM95YgewF1HG2gBX2SksQSOATVmvAiksIrIozZgs0/Jk0xT9gj60mXBmOeeG+kRH+u
d+Ss33T3MkYw9ikuG2DfOBDZQCDFUq30X8tuXOj1tuEIVWKT1bz0EraRHV4j5VQLNH59swsqUlgi
2AZBwAAX7j6syBwyRqU1ywr/njGwDrMeGfdh7bbs3+u1yKb14OqrflDRpg5eUdQ3Rf/0OaZtBq9g
yqXbL3Q3Qv1Vr91S9zrLX+q+9ERjLLvY8bqiRJP9qY+0JXBxXPdUy4evhS+Te0lyG6m+DeVz8Cq8
B6rjc6jq+B6Sn6bF8Bbz8lnlDTV1IGh1oyfMh1jq5JzHxoXRsDomvOFzqYHdg4y93iU4BRVxiYyU
TS64SVj1ZJPQWGfoXNJwXKc+Q/vgI0PuFCGrCIw3Da0wKquS9LOpzDdj44JHMVdDDJ8JtYWcyHcc
BwLbEd9jdi1Kss1I1CCnN9UQbWUY1tlc5azhXY7HTmUy3aBC+RuoQHtSj+bzJIJbPbD7xf82r9mr
buQWfjZsiDKHNYs5rerRXwxFTewfRkpeXIPZoiVjMmHrLFG0aHst4VGmvFYWocY/4KqjFV3H8llE
qN8wclDeNcq+68AJ/SvYkOUaxpv0T2sovcXH1LaEJwVLlGbzQLXwusp+MejAp4HoOkVuCntacWeR
C3Ro4HZbJI0WQXuoemfv1FgstHYtCc4YU9ChRiFYbrCHSQ5dHJIE1XZcAtMZ5NwHUpCUqbM5artc
ZEfNrs+SF05HXEX0erZZXxLD+BrT8lgABZvE2RCwYWwejRetxBcxX/RmonhTyzVTMyqphlPSt+ui
JVcpEafADW9lJ56z80iXiBy1SO6dhIdCLbCFEFGvneYnQETaphvVf+R3H/08AGfmbCp15EFrYHxZ
YNbkyRJQ7/Jy10/WZTKOvht+T3F+8xlMpUr9xryOyXMOib8BKeG3/0A2hk19S3IDBQXAOX6qIsaf
eTDYNu0pduErRTMvoDoFxFcnD7cFsuWiW04eqRutbGxRcTQ827wGc0K10r8nQFtqxdgmIztyFFHI
qjAXxqOXB/VZCwtE6km95wE6dMJCZ2JwpiFJNsWHQIgx2wyU6kO12V2ZPaTbaS+KeMsgFQUWonW3
ukiLXtPkBhur6ljRiMqILDsree+MCnFGoP+rndIzg+DNCMynL/qrzy7OVe8EAFwT3qRRAbXlMk97
kWvN4lxxaB4JeP3p0TQ0BlOyxNqbIz6wKF6rFa86r06mmL8HlJ2ZuOcuYhgxPlyFOJdBo20qZPJm
T9HaMaiMLeOvD/KtmpSe6KVX9f51yO0nP/YWG8FJRxEVlIgFe7SbSgKrLqXYt6z+7LrY9FpKeTZe
r5WsOXVQ/QYYDqsC8iJS7lD/CWuSwypyg2zlUCSO5xSvMPyXDnkQMQ9bxJ6zLuuDDRWLTn3emhXX
APX4yBZNb0u8xFd9Gi5ThFUMO59SoSKf8aYhYfIIiBjGRwmwE1aUHTec0OQx76Z3pHDU5+ORbz7a
xHcVu3PCeJO15WokRb41aeYm+xYjoFC1CJxrfMRH7TkAFa3slgbpGme5EozvDSKFKDQ8NK4sesmV
96v7xBi/DYi+1LTDGLtHs2ES1zIlzvf+RGB4D8MUuqIFVtQaEP7oHIul/j3RzAnMWX6v/lVqshK9
uYk6fT/G+iMJVM9szW1RsPUkoxXQP8oDL5XBXTTNCR3EX5AbSz1stg3ceLv3Or5uHRHqMNqTJtyW
KEVCtFkR6WKxlniT2XyHjeP19hWJ37Irk1NFbSPzw+hmLIhYeDCVhVm+tbFyjWbAODS95B3ZBKX/
GIdMWVKQnHvrIFxBZPz/SDuz3bixNFu/SsLXh9Xc3NzcZKOrLhRzKDSHLMk3hCzLnOeZT38+ZtXp
tl0Jq4EDFBJlSDZj4PAPa30rAvwjaNqYXplOR8lMljS6aDlm127c3I3FnhhZOJKjb1xnOZBQiSDl
q+uOe8n1O2c4DYFvRGyNXaJxEx72+YzEZRanasAW15kIedUlPuwn1env43dNsKnlMo+yr9iMCugX
TPhWtntTD879tNg3W/W+TNesxL+02C9UYXVbzfpk+uZ1YU5YMaddOwLickjGLvrbRTxQ0VUNxgwT
Or91c+h6OUgq2zW20mn2omxugwEoA+Zs4aXtlmbkogEYIAIfSKGGyii3LWgCMfWX4IQ7Pa97230q
aqygPvubImlWzCRQvs0b9zrPkV271KsB5gR8K4mNLqotHzyUalGG2gBtoXxWfb0dyTzgacW6L3ZW
idsde3bQMOzFlICt8Qg9x8WReGzEO/++q+gi4m5YV9l0GlkJkfj+WrXkxDWXbp7tldec5NgfUgmd
mZllr+JTHSLN7Ahzd6+qEY/eSYTok3L2V4MiIKc8tAZUXx46RoTqx2GO31or8tQzfH0FD0EyD0rW
BW3XXvufUwSL8fTWldm2nLwVKDk5tvtsLrYJ2qkpsom6cmELSDAT1qqvna1p9tsS/Hqh+OIzdl1+
szNtxC/FuM4g8Gfjjmby0JC62zLjd4j5bujI8WGeKoKpTLqyCsNCkbxo0IkNBiAwpu6XyoXi/mzE
BZ0U2giBIjkI13zF2yh1mP5la38xTqL4q5oW3MLLSDaDvyZ63sOv10KpncCML1V3yWCT5KiBRlQx
VVALcQFXXcScRC6SNUTY1Wtbo8pCvhXR1ErSWfMIx0YJ23FmDMZmPsJgK2iOMvKr5xAHdR9vn7SE
q2PywG49mDcV1kHkq4gkqRmITHnr61POotsNv0zx12Z+7pcRUQbG0MHoA8+Pt/maG926oMjl0YVL
r2DfWGxdia3TuTRZQ0W1y3yGgbupUGefrSjcG+LOckjqq6MWmjYFYigFKTudRe5ztoQNEtFQdDM+
BI8OTNiwvkqj7A95g6PPi5ABqQ6ItQNrfyyede2Ga1tSr4dP2ex8lXH7koKEWQszWusZw29rVRw/
Dr5IK6b0ysVNVJPxo90ERakL/2QweLWAj6wEMUdjW3dOBeQscxnWFIDmKt5CkSjKQI0gOzcTSDRZ
eS2q9raBBBlUEaLdLtfbtj0ZPo8wyx7dlc5QeRoEqvbzslVJOclCG17KHLnlNid+RKbC2kfgTryq
5K4mEH27CTrM2M5j9sWUnaMS4d7h4UMaKsUkhF8/SIhbRFo1OoNmtJ2sG+03pwJzoaVtkjuxMhva
/loNGlTrSJCjn56FJrPCSLo3oH3rPnW2ibA2roVZmQHTyqVByCNkA843p1/gIFF04kpaKMgOQNvS
31shPC7qX6zNZNK7HmLY6Eur85ukNM6JrQDtBPT8xSkc2lOsqn06lFTRDkKCZp5OLv6tMO0PfLBi
G2fUPPZ467b6Ic59CB2W34Oiix+8MLzTItskGV792ZG06q3JugRxAJ5/QJMIAQcDOYNwCYsbF/Qo
wQORAz8kiPQhwNNsCRwbVeteZQk4rBaUvUngxmAxtrZUiCpw+U+ex6xMNYCCYOQZYiLqVbF7rDvW
qmH5YI3qu3TuSOQAzmgoon+C29mEOx47Tz0xtpYD3Z9XHj+0VgaPaXwdMyIT2CQXu9yGjCZDTpKg
Osu4xIaixp2dcnHJZrg0dC93Xn4ZtXF2mXX+ztWMkTNNjxWk5rAfs+BUlaBXoshHNr52eW6uxgDO
Z2wCxc9TAsHmNN2KKQT0EUnA736/aWt8ii6T6pWc7G5XcxVVS+KRqr8GnU42QTgvGvRsn6iFXgP9
cbTmeT3NeDSdReVELpfoomHb5sa4ccvx21Blb61FJIcjGlp0pvgWY3ozfqxJ/T6ks0sgVyrffbCU
lcOyuvPZ2comO5oVIjHN/LByqyuRVCzVO2i4UQKgK9EttDCcFC4LgZX8TAn9LWgLHCzJjLxBvOYD
Eu2hXMc5s7c6UG9NWQ6bGiSkqfiYOvhaA6QSMZO5mBFP0WSpBfcmQTvqsX934hfcyedZdxZG9Yz+
iSA0c2bNPQn/RSEEKObgrc5QtCaSpLoY8baXZc9lHzt7GfmnvGCR5gDPqibAi7V29j4rlnWf09BJ
234wIcyx69sJskVLDVifMdq8L1vzHeXGnJ6rGeHQFIBfHKNZUg/P1+7ATKfpB9y1glqISKEselUp
jNbBP/cWzNyQ9aYoEFn2ItiMIaEeBte93TpfY6u/jGuSCPJZEaWIccKqvg++/30SzANG6oKoRDxX
JbSlKAfyIIKVrK8bWq21NpHje+YXn2nPOCLpiS1rbU+LmtrCuBxJ71hJcOfC0C8e3LweIk1jPyQu
zYRU/jv3mowHFoOK5l7hNRH99E3IygBtQrwg1CxLg4rgAZb65sxGJKUm8R6HhisjH7/EDjbjeCYX
Vtj6qijPCeMpJ+4Fkm++Dlsz/jN2BVXxhaudlSwCQPwm0cJGTciaMHL/FGBTkxDl3IXFNhcZK590
eO69aqOAWfmZQcOGdroLLCqbosV725doKpqKauHeS4pLbQO6bojhjpMIlE2PetYvNFqkYTvmNgvN
KQY8McvT6EK3sMrwRtkvkQQH4PsgR/1F1+0SGwEhIQZFLWw+jQoChtbjfSvLk7Qtc13NhJmy3Wo0
FBuLFbBL05+m1RNr2pvMLYAC+8bBAqntdfZlwSfOnZOZU5P6Dz0nD8xPqKyGxMGhmmo96/XoU8E7
BvuzPLqyDHsmUuWu+vOTqOx4Y9XymHTMjZqasLSuReShjNsKWV1K2cX8FM9Cl2HvGulttKs69KD3
FTOGFPEMFraOoBeF93Co8L4vlVDSqs9eg7jT6w8iKPGdIn+vA6Zeom7vU4HZp7EoVrJ6hskErgfR
lbCLFzsM2KKNAaa6JKKNqqF+ETo0ze1BRo1c5wZ39gpXnZp8ErEZvRg50pvB/RI3iBRHM2dVr+wK
DchVPxMIYrkeY3kD4hwS5KDHhWhC614+R0Lo1w4qsMap7xv0PnCW2CzZXvGc+zVbMMmALryttfnO
cuDBrWsCFr0t0b6I970hQw+Ki85xuLtrgXLQ18E+YpNTNOSQJRnRDlHdHbkuMSuGGNKahagzWlAw
4AJOcY66uffcNQqAx9RsT6JVYIuIBOFefbQR/9KsPedcpmzHklUYkfVRNma9MU1ihtvom+pJLZis
ip4PHC/bt2pVMy+uDLXnimNTNnKq+yMY8p69fxoHrB0wNFmFsSkSzc9tgYYP3Vs1EWfk1W/Iapms
NnAcE0i5YZF87i2mtIaDx1DRP+nAR9LLbKjn8mFGc2+nebruMb9SgBerYcBY5MVdwDZCPIARLXRk
rlTtpQQUM1fMyaZFsYiSOmZQX1kl8ZbCAyAx9xs8hpOfmeu2+6ZynyLQ7p8Vd6mqgWPTsedRtf2Q
I/LvZQ6ofOqdzdQWsBDcu2DUS8D4DG2gZ1udItkIG/M5llRGthgShNAo8zoUtdTd88bK22eMc4kd
Q31wgjtZNjY3MuRLSagvnY7tr89qrJuTesVJiim7v45NRtqWUvi2LQVmKz0Sw4DZkIVWbzRXo6W+
+TP7h169G1Njsm8dmf6njMlsR+3L9JANEOTb5q00EKjM3sLYp1PpzGfErzN7QOWlO8NxnygYoMZF
nIl2RliuET2KZPIY7iFnmkrvOqrvUrNaMkAAQ4UdvqGhH88l7AE7YdONi5zYISueV/dzm6R4Pn1s
hDYyWhWFj8qVwd6RzCyj3nN2cZOy1OrxQHiVffB5pJ4MqHFpFr/IXN1OtUncdfUtbHhkGonFv9F+
jYpScabNUEeixzIX06nOb4PC59swmdN0I2w17UKUomXtgwJzlRUQkYlNwoxYiMx5xDwQFOZYBMT6
whUQU8XtgNhMd2bAljSXg2U/Nn4GiMfG2xvlZr7Uipw3bODjrinxL4540qfii46XEMaMPYOFhwLi
LuN0M7iXVvnE3mVyKOeMGA5PXysGiv5d6kof14A4Wz7zzioZr8PeJVbGl/amH5KrpG4ZW7nRjZWM
eLGou4KIvUNaN8Azuo4gGObTpfmFLIpoVThWyXU54qoa6m+YF1HHzliNTF9uEh22Rz917sq2fS36
hEkb6r1dg6yh7xy6stG51RoJ8VAU2KJoQ7zUFTu/o4IzmbaV3NTtggzfNg6W2YZB+GrrLo9RwHej
F31WXfhNy3bamvVpTrAIdRTKFw4LZjocQFOt4opkGJB1NJN1e2XM5c1oaNytMnHXVkwgmw9dpKFD
jP2MGdGAqUk2TBgSDw3udHRkS2KP8Ji3uOZNYlLAywDeak4DXaeoIzEH+lHOai/o9qThrBNpQHIR
9L2dRazyEK9KZNorMcqvo+xYk2I08GbaTCOWm7Lpj+DaX63Qw2hds4JKcjhrJg8UrEO2pP1sFylc
TfaAHZQm8EDn7Nvou6PQvXAbF0tgOWdry9jkenruw69Glb3kRvXSxgwLfA8nSxE1z24YYG5r+fqD
xn4U6hzn0L2hvRIXqLkfDe1GJNb3mdKVy5gnQmzUq5C003aEYZi00kNKk+3SqNhnTQPpEJcB1s/C
wANnemI7kSWN5fGiCaFv+FflUMNthc25/HwoKBORGRLacRqWYLzWZlKeIMxbg5b2PWi+TWkc4kVp
ES7a5NDHraOW+npmqlwuBveuab4Quf6m0TCZs3sp+nQ9dKpGr0Yxwnhl3fVEWLoFFfI0iIcxYEFO
ijuzgzdbuQK4Fq8u87462Ugs4UQoZRghAWIgCReDaNtoKXmZI7JkIndAi5vGlV9QUn4t5+rBMbtt
zHxplQ53huwXdWQDGrB4ykcQBiF7rSaYkQ2kSx84YpCWgrzuFmZK1O46wA2oS5oB3GQW4yRxhq0X
wPKYIoPY8I4FrAa11FknktwGEJVVTOsX9rTQVsi6uIlbaGsCqYl9sOJS40TJs01u8PHqGF9z4tp7
YfAUGQZrJH022Ludi+DalPikXHc7lzjjEH09j1n+NSyYN801SxIkk09u0WA5s3fGGBP26XqsPJg5
Rrm///P32ijYEPN8X2TmWQbWmQ3GGwb1y05RWVuStjDL/+yS9mGY8zGzi+yXfHcLRqUZfw8656ap
HmIGBQBqOMmmuX+ujPk9l6hiTCyKfvI4DvQ+dt0+FhJHd05Z1szsgpI7q7JJB0y/FCQ7ulWx9maY
ADkTgi5TaEo8tWshymb86xfOcmRpQIcyeZpMbEMIx5gZFi2klSRZl8Kgv7WGnWsQMyAlFrzYQ3Ng
mtyt+FvMq742of2WoWaNovA5zDzItQ9qwMdpO6mz9hSyuyLCPVkiM+TBxfKXZSe3grpzg3UVNl8c
7GV5iH+4ksgyQ6d/G0rjsfHicFc8dX48kr12wgvw6oQzLWYDpKVibRAWjKCCcICp6CXvpHhYi2rG
iuh9mKF/pmfdJwggkTglNuXfquuwdgLQuLT7PtgAeAULpG0C4s2C5N4TdsL3vg3vIts8tkmHuZsC
plDQCqyusXEiIxpKRi/YZA6PlnDTOqReaswIpe/tK4/GpRzcbKMUD269nFKtOuPbvbH8oVlnPd+Z
57aPskdANus301AW2y2I49yr1PSlDfCSKux6q6DlkDx9UlBQ2bVMaC6nTmSX1dA+Z95jFtjHJM9X
KTq1yYl52o0pY0BM4QU70DQvps1c0YmnY/m9q/WzCPa1L295RZdJgEFxdBC2QShmfh1ti2mk9OgY
0QyJeJekkfot+73ZK46RNy1TSHBoRq/3UiOOSgao6TPFYCeDca19imTZU2yHgc8+alxXcE1t7TzX
gw1NVdrFmifSyHrfYo/Jo4u9Hvfcpp9WkpfEfDgINkTRn5XJEJNd52MAzYcolIk9x6LkU+lz6zIc
qcdiYD9de6usjzjj28lYV/Tscyl85AvDN8vgXlcHNEPjPO2dEuRjrTnbupLO33ZYcXbhpUqpPcbI
rS4CMy1590sFJrZlaHw2PerAPCxpZYTct2pYKB2oOnziaVjNxCsmyziXRfF9rhFzZJmgmVfN2UmQ
EyEY2BejvPK4qeOY5JOpfD45R6ZY/bLNTHwLCNEBQmfpMjhPwfhkTESrKnJ3JQzMscQ5lartCM1B
huZtbiMUL30DXtJIWGXXwkkpYcmWJruXVk2bsSYtllpQRPlGh6WPsPBL2jzOirI/SSSOOQvogcSy
ihuUa02xQ80zoPoNFI28LhAscE2XdnEUIyHPbYD2yGj0gdZ6HWScjqnNLGSI4RWFAROjoWVbxCgO
T8SCfAtcBIz5NHx2La2PJc2+jplPMyKPZ5SuDlb6psvjq6Y37lvuY7tkrF5lxbpNaP5d5XTF5cg6
v4kl35dZULGK6SHQRXHwRn1ZdcUisL7JC1MfIxaYK1WIyynkXlWGQb2nPtwbNZnQQc6Q1/QNWgVS
oNIAOq2abL2dG25fMh1fPBNtq6Or8MIrXJcBPjY0hL8bFXN5RBa046KD3TFwZrLyMm/gHcTrMcdw
VntEWBTDt7mk1Gv96rYzMDUlrDULl6zHgriZPEGPF3Vtc7Q7dedOffGQI0Zjid+xwrqm14Gsb4JD
9kNcHu2OO/60MXNCxebyhdkWZZZ0mdlQok8zNk8zxc/IA5/owvoCxQ3faPnAGMqln3VflC+u1cTf
CpWgUa71qkCksMI+s2ckiaN124eEZoxm1SErYVg0lyM6LkWqZUKDPobh3lIOgD5hvjShNFAWdMfZ
r9/zRbsQH3RMp5mnoH51tIA6B6okeeEXFtXM5EMlKPuNz1Upk0Pi8GfXgiUOk6PeoOfn/kWWaJXY
TwKlZmdwmZmRmtjXdt+Z58xouMA+cqvNEUV72aklW9cdxDYri32byW9zMRMLmHGH94xNkOh7MyPF
xR4XVGNovg0toKRikFeDQO4r8nc/KIfVOMJHlpgOLUCPSkQsfibEsCEdcSWKlKzbclcqF2ls0rD0
zKPLFAwIGGUcNaXWZ6WKapfY4xpOSbBvqJARjHjfE660zRy8yLjO90GfLC+ZNplW664MJKvRwY53
RSvJByfgAWmXYa2bMCOnVhrZXjqI3ap2TFclADaXsTHJvpTKk/uGsSrvBdQcN33jrAIRNvfc+/N5
NQU28HmFCS6g2xPDgOK+ybjoG24udYOCnyubKKAev8dIw2yoEaUtzQoMazRufga6I2GacuHW1DAy
nwgECJMG23e59ZP2i9nRG0V9+HkO+3ofEculmJ00miFt5JdXGT66sEImG8zICqZpGlZDRWJOYpzT
kemN21Ryz7OHfaDINwHR4XUWz1eRLXDNB/MR3ssGNwW5qLn3FrufxwoCtWOi3SiD5DaI+nM2uVCs
Cov1C2reXHNfmvNFnplmr6Wor/qIjYzIOG0qKwaHkt+FKZp2y1us9KF8bJ14N8rpc5c7b5mgX/IT
FJn2yM4eFlNHWM0Qc2KyA8lmsHWKZW6IZAD103fTh5SeSRJYNJIOzxsXq10XrWMWdbvAe+GW2a4E
rRdWGoZTXZ6sPLd+USPPb6m41TfCeQ5bU1xWGj2e1aCYj6xXnlXb0QbgqWwYAklYoqVCMpca4UsV
UHkl/Va6TbEuvPWgkE86tLFFTaFNOK7Lk8wbiL8JoW8FwBWNmn1B6AJvX54tOGK2Nmt8klAvo7Sb
9jNd2IrfPqgcEWbG/QS2h/qODDHtAbEMOUrwsUW/PD1Wjt/tYq7VC7erDonymQV6dL+4JW9z7TyK
1Gk3ak7YOYb2JgzgxnQG4asa4XobzPHGg88xhj74R8dmuxd090mKChULxlhMUDH1t1Eygm28Ylsr
TBtT4J/HUJG0lPKgsbvwvbQaxbzSOA6BTwx9jEGGWMOw9nlaTww/kpHoTYvKGlo9rVzdMXb07q2M
ttRvUz79EKVP70zVrhpPvqcHnugmCHzbJYgtczddtWzx6tTfTTODsynHU+EmWbX3zU1fTFeTh6ev
yO2DY3XDAdDJTW9+buecFPQ+R4hf8ADBjMUIQBdbUEGq5IqqCepsCKcCefA2ArCt0uo7C8Z4IwNj
rwYLBrDHbJV+yN7TO+DMZlgcRepON5AXSkwA+OvRU043oV05R1SU/WGe6vcY1Qcs09RYTwO9XSge
mcDWKCxb7gjUwn2ryDI01/4UkXjhhJtyaNGvk0MsDe3zO+ntXLT9NkLZrQE3tR6fJ+IxIi2GfCND
8ZSFZb5h62hoxyPIr7kfiVhrIMyQikEytkaFOqfte0TVcxS6vzNI6VjXqfec+P7XoKnjk2zJigh0
6B8io4SAglAutQlEw0+Hiq/gDh9azD4dEWzntGA01NOgN+kb2gXwpJYFvsEeq73jet+SwTnEXI7c
l5qbgayazkzBeRro6Flx6HXnXWY2x7BcdRm6UE3UFEk2jBrokWGCf5trYxNmydmdLGD1E0jqInyr
e2R9edKDHeNqT03lAREfD059GdpDcDvOuLNnqlmEeCnPKXKCgoR9c4ATJivyG3sws/UYMrj08QMc
67HFP8gTzGKShZVvApqAem2AkbDTPVDvtrT32u2ztULBldrwHyzLBzqUM6RmNuFoKK1OWWMqZSGK
Iyp5cQRFhN1Zw9rRzbiVWfFcv0WztwskHpYGl27fl5tsup+9KNq4CMvXFp+mm8BUCCLy4oI8Ws8l
8iUeyK9c968EhyVU1eP7ZNvkNxn4g2b2y54wylNoUKQaECESFkCJNV/ntV63b3Wq5FY5zdmO89OM
v3PuWK1jZ2I/SLKY/VVgE924TQKV2xjvp/nKbegXi2oGfpciZhrRWwsAjEUg5INHV2+HhDqoWJ2S
jgYzsoer1oCIKxdJ9qSQUdNWtmQ8Uyt2SNoYYWprtXBDDOtbtky2MeqB2Um/xrjBETuAo+PBvyiP
UYqGaDO9lilMHiO/ahzp7Ok0Qg93l9dU85G7/D7WrFSZjzIRU/ldY8mrapaUnwNKjKWHSVFgYpGj
lS8qa16HsFRtMd7ivXqxlS64B4Z4y1UJ+a5GMzjAdvf4YIqmP2S+mLimb9MOyftsYKBpfRtuqo9M
vQVmusjEzLj2gQWO2ypxWgSk4RGNKzhnv2CgLlxcA0MN7h0FtxcQ1mMjee98PrdMJDlO+RpmaCxA
L0ISTBS3BxRzhNFERbONa24fw9wwmXAzbhc++098dltZo5+qKiaebUghCpsW4SdtdDkO5AeiEtOi
DnZT2T4mFYQm7J79Oqv5f0NjPdbsTcKmyTe9zq8NgHHrOt5USNTWyKojxBY8jiIva05muCV/ODj1
0KW5c9UoGjsoaTWjHSPalQF3H8/Jhn0ctjd2r7lN5Q7KScc9+0GGiL1lNNJVYFumejwllp73jsly
FyeycfHpj//4x3/9x9v4n8F7cVukLBrz5h//xZ/fMBPWUYDs8Oc//uNcZPzvz7/z37/zy69cRW91
0RTf29/+1u69uH7N3ptff2l5Nf/9L3P0f7269Wv7+tMfNjxJ2umuewdf9d50afvnq+B9LL/5v/3h
H+9//ivnqXz/+6e3pbtY/rUgKvJP//rR4dvfP1nK+/OD+ufntPz7//rh8gb+/ukBsuzrv/3++2vT
/v2TIbT4G5N36QmNDl5arvj0x/D+rx9Zf3NN25SEHVom5Qo/4nnXhstfk3+zJZM5zzJNjKk0bp/+
aIrunz+z/2Zqhx+7Stuu5YlP/++t//QV/s9X+kfeIXKL8rb5+ydhfvqj/Oc3vbw1xzO1p1yXqRIv
0vZ4Lfz87fU+yoPlt/+PiVhwMhwoTb0N/ZazctPVxOBU4sq3uQVwf2al/3lY5jZF4D7+8EH969X8
dHT7g6MvP//h6IwrBCtwNZ5JFohx3sZqY9fBUcWPGrzUWKCNsVkB+gzdzBhBefdcsy4tkmT3wQvh
s/7tx6B+fiEAAS0UH/Z4ljfDhkggHFYX/ZF0wK25n/Q/L6SfrqOf3vbyof70obtS2kJr0zKVbVGr
/Hy0qGaXSTs/ncFZHMlhu0AYsjeuiLK9QIB21ew/eHf/9jH/cjzr5+MRBdxZlsXxFO9OrL1LcVHs
phf7zd4yL7n0r6vL3x9x+bh+9wZ/OatkGOcoeYb5PKOUcnH0xcYDbf7q90f58+T83WF+OX0sMxjS
xO+nM+KfLQteZkYXSPovyHNZU/I8icP/5wF/OU24c5RZNHNA56o/9Q9gXknXcC7U93a1JIHHH71B
54PPcfn5D9dHRdtme164nCjtoSE5wlk1oOJxd13gCV3Jjb0fLv0PjirFR18fd58fDzu5Y1aQQTie
s9F9q2tLs7KX5bbuvROFHF6s8DKNuSh9AcuhjMcHKcSr8JFCWrXapKZ3K+AemVZ9jQwuo4grPKx6
+W1fQx9O8neQYlR97l0IM9GknBcV1ubCRslhBCzKAjQAARDSKk7vXSffxV33xODpcXIUuy4gbBCQ
zZ1kqQ8JpH7r8/qzmdFimGrFugBwXb2vl7LNm7H7V+VXNhynQhfPDGTNjdVAmQto2dn9fPOzGKJe
EgO0LZ9DI+u2qtHl3pyAqWXMllfeOF37InzTWhwzWV01nc1032eb5txa6Pm8Sp3CySI+cL4qDO85
RTUtPfZCDRt4NkjmAQvok6uzb17gv+kxBZJuNK9x4393BClojoMQvYudw7LTciZm0EMSw50IoRi5
kI6HEr+btlH8ussQxWDQ0eRoLvIohBu9rP5YVXIvLzelgPtNLbarA+QIEuivU7NhqF2CNKcKro07
JAOqFjJkx6x6jB3ksq1lnqx8fOwmcqbYKq48dAZpO+2sUpOAwP7MiMPDVFZfrNy4i9uy3NdGdabS
upsNCeexqe+iUJ1Uh4M79eBtLsOmToYvsxVv59g5RnO9aXBR8mS8jfv2KtW0dOmIXQWDhBcvWv6m
vAkreYqYApMKMqJRItaiKqaHzupPJWVW7JMcEH2Z/Uu+kDYM3iNy7+qWp9Ss96U3HW3HID4vW0fL
HmlgeCUnIqZG+yEYSFuLmHGr2SIuYuAGG+XovP3yOswZp1bz+J4IGCI+mjR4ZOr7kIFqi42OyLcw
NCG8aSLoJt2TRoyPOHWBJ+aJRp0+t2tlmxFC88I5KA21ZRDsFfyx47wtO2Nbg5G4UF1lXiAnTddu
jK41DhYdDhlj2yqj2ffRtBwHj8RBL7ljUETTXL0YQwySagHj196lI4vPriCVG3q6G5pPwQyfyzND
xsGsVmeUQnmFD3xGLkb9eilY8l6kJuOveiTXFCVVU3XIHEsAf7Y1AxVaRNAsdU+9goVV6BCFBiZG
Rp8PyokPkjFVYBTlntEGbQVjcxgtph/NqziyvhqmfeOHwAFZ8dzEftOcZst5VF1G7lLsVUgq4bu7
6ecuCNhcZUhDC2ZSJtGI4/DVcwoEKxNb4aYLD66eT4aqNtKM943uFcN0JrAIkgC72cuARLxb5nwK
8STIEmrwEOhNaTA9tIIAa6hdustep1j7cubsNqrXcpK3qZbfKmmeOoelWlAXGV4Rj7lg9jyZwzsu
0EX2nD57MWB8vo7PcUtbWWstN5kCxWRa5L528l0t+57cK+HyC7KFgvlz1EZnNhLRvoYxBKRowt3n
mcmXxuhejWqGk0Q0QzLAnBJjf13R1CFznLc6+D4aAQNIDPUXToNM26zhhmMVLrbRMIJ7NEGVSwTD
Zpa0Dx88qj565rs/38MLtAcpjA8eHacludZ7Qk+1Akb2UB3qFSDsQ/hBDfWXDw2cpRCMKHMpJn8+
YJLhnu2GAdmKzUJZOoCsU9CKgE4+eGf/VrIu1YwUtq08nI+2kj8fKJoQWcxxPWIiCWAmXZrDV/SA
iAtZBONxccyT72S7iYX6BwdeyqR/Kzd+OPAv5QbrV+aURmSep6PYDrvgCF156+2gOvDs/+gpbC2f
1++O9kut4YwTMNxCmOdmUx8WZH1/6xzzg/MaXFtEyqTrgsgo4jDaTXWYmK9d1Pf1dfu6RH+TJ3jM
nqqnD97/Rx/8L9VI0lvmKFpeUXyYNig89/Ve7cTGvNQffdL/Vo7/8hX/WoBMuVObnjefzaPchiss
oTu9846YBfb29e/f1V+ettpytHaYINMJ/Xw2NY2IdJ1x2jrpU+fcNmFHwun974/x14Wq6yBWV1Ig
+v2l4PdNlZnNOI1ne0d7sWIRcGBVsxEU/Nyq1t1HDcZfnamO1I5pS02fKH95U23MhHeomCgwvF3P
6yUJizzGtbcr1kDyPqqK/+pM/fFov5wXpkhmyYOOo90wXz7GL/ZnvUdAuBf3FZjqi2ldbIcnNh31
Lt19dK5Yf3VW/nj0X84VB7MMk1lvPKcn54hwfKOv05f6LEiuCNfEStzN7K0uhhvzEiEJ48Or33+3
f3WfdWyxNPJKOp745attvChtzT4W56TBYdtj/Js+Onv+6mr48RDLt/1DFxDKEpt1lAjeYX+qjuMl
48szSWgXeFU+uPI+eje/3FtlX3Y1fLfpjO4V/b03Z4BZgg8ajL88X374yJYX8cP78TsLAw2RbZhB
53yTBCZRz70+iKZvdqFlQf1hBs4KHxKOYXXb339fYjkbf72vOooHFPtwZZnWL+fLHAlKO6eduK9m
184q3WJfCt7JcbqTm/9L3nktuY0l6/pV9gMcdMCbW5IATVlKpSpJN4iSg/ceT38+lGaPSBSHmOm5
OnH6oiMmNOrkWlgmV+ZvcKFZy3fxVrzxPy2EvfgRT8LO7mMyR7FrxlzkrdrZ6rpa9zfuztqmdroV
loY4faVrQ5w+wMkES+ZQGYEE0gkePUm9Exzb1XeQRIBTcAnDSWLhg06//Uo8ZdqiJ/HaDuSlUcTS
k1pU2Dzk6V7xkhcJLce47cB31O0D/ibH6zO6FHS28TrPTAVo8TgLAfsVYb7pw2Oh3SMBu65r6q/x
wtZ428nXRjnbhoqfZ1AXhuHJvUOYZSXdeHed4+/ydeC49vWxXXyBnyxSZbYPc89vAW9zqvSO5OAy
QqkhujO4MhQKDdiz7YT9YnHj4t7/s0KV2bb0LTU3wDNLT/V33qTP6K2sYBZ6K/EB1wtnvPMcYSmV
uxxSNUxVVtFEEmch1RzZvhHxwCeLJug+d3iMg6lZRfvymXPbRq53k31bmNppf7//jH9izu7Gsu7q
2uAU4G4EzMiz4wBSjtbiir75Pv0F42TDofSR6tHj9ciyfPno+RN6+vPTfdIihdIro/TkW8Mv0ado
D7LSA+UHN2HDYWiuBAXxoMpDu6Tp9Tvd6DCvbGmV+4L2EVkDxNlQ8uwQ6UN1T0A4szNQcBKgpPQI
nWkJ1n0+ci/lztSEXVcoe9HHYwImw80gu6+mgt5+3h3KPOZ2bqNhm/oNWh3w0vrc0xzfcju7B1e9
N2lYrPNAhuBZJz6wKGA/7ai5tof2BtIywneEEsu9VUvmRvQ98A+qbm7CtlN/IUek0NIs76ssu4lQ
ZUB4Na16cFOBt03d1MJnUjqmSXarxTo6bMJn3UzQ1YrRY3C5BBqwPpE0VI4cY33YBnV6B0CWnijt
9X3kT4xKHuYNqrx9iYUh/gW0/fXo6Cq9CNYG3IhrGt/EYcTLGcg8ogcG2Fyad8YAci/pIWuZhoHL
ilHVG8gXnwcsHLZ1U6AbMUjRJrIqde+FGg4EASbWrFqshBHnbXqwVsg3SfZgoJKCDuRLlsVf0AO6
9VKMokNsNxyjCuVNl9IzTz1sEkP0FiOA+BnMJuwV4rUZJ5hgGnedq0+WHzTpah3iRe/q3aGtJlx0
jSV4lAK4roMYjQ8NlLrpSdBaM3DwcmM91RW8rEHEHiiDQqKN/B8ihXJ97erPeZL/sgbhWSpk6F6o
JfxIJ+QydYJwM9S4vngataxO09Nd0NfhWmitatP29UNvdC+C2v9w3YQenub+aFsEJAblrq4R7fUh
2WHfF2C85r/kAHE0pG9qUeD504CCL8Cm4Ng11vcgR3YCtIFVLAPp0j2M2KkFTrA5/ge4IPCksKBR
rkwgtq3cine63xdIJKSIKMnAXWqZ/pruYgNUN1WH3DpP/rZw9fsxwowg6dECK3wRB7WaWp8h9ZKd
qmgEpRVdS0oAKAnRgL/Py56SDmhUB7Az6Mu6gb4WegBDGwoTXQMcrUWkVQAlgaQPJTkg3j2obgqT
LvgLvUaLIJYxhqTECHTUDbeyQiKLrBN/CZNfcFnH0uu+R2YBmUlMpY3QROgBKtljpIm3Qek+RmRr
MhohlTF+ge8NGjLJpE1gtk+pb9JyH3OGpEz4wODRSoEwFxmKg9fPG2m6kOYnnSHSdVJMTddMa3bS
mXreianRK+SNpBw2MiJr2rxbby2uJqvI69EuHW70MgxKvbyjNMmc5VU+vL4SAxzxKUVsDyd7nw75
Pt/oRySa1+BXbdxPsCD16efuWxsxj+24RfvIqde+/TfSWJXcTqc+QGdLEmcJUAls0oL5Jz+Vsr4K
BH3dSUvXyIUci9IDbThF0yQZ5Nr5WS6jl1ELPcONbyeb4BFd6xAL8DVy+ryxAMC8vs3vf9R9/fda
qw/5z/RjXf78Wd+95v8v9Fclrn0a0f+yv5r+z90rlbHsrMk6/aXfTVZJ/ovlBqRfVUSarOaU8f/u
sfIn5BSayD+GLlvKtAP+0WJVlb8sykeSacqKzLvcJL38R4eVPzIt/lMmjV86r/B0/5MOq3F+6aPi
qpqWpekSlSrV4Dk+2xd1qKWAyFQIUlkK6HHwb8IIu3D926ihUWpUyEfjZ5SEWLtZUXsbDj8FIJ9G
2gZgw/FWTmoSr1bbejD6JHh5EE5y54kqP5djAtI5vE3Kn0aBgLeVvyCq/b0w+nIXjTRUsJJKYGYZ
WhhSe7QA02bfE++104vvvlXgERt9HCpTBVJDZb0ay9saNCnaOb2/MlG+m1DBhQaffLLkxR9e2ciJ
TI0frpsCi1mXEN4RjV8GHmUwzxLERoKbDMHkXh+cSAswiS4NWNFJi7eXtMPJwkvu4H/+0guYKjH2
5MAmnKG6t7rmRi6naxxkV6JQQ9Dyo+7KeNqKm/98F/3/iGFQuRuubLEy+J/b1zTiSPqNiJiwAdNf
+b3BTOkv09AUjnWLf1mKwTb6vcEM6y/Q6pgjiYAVdAMI0T83mPWXqWgmQi26ZOlQcUX2xT82mPYX
+44dJmqKwdk8/ff+d/c//r6/fsNO/gWEYX7Nyer0u6YjWGGh4qB4fhJ3I5JRaY9UuLo1PudOv6tX
rL9HkDKUZRdLa9O5fnqpynTsQXUYyDublszAzqMFGvsxMYANFna7QQkDx+5gV23VR+kIEsxu7yNn
6TZ7d5HPYlqz93Xhh5kcxhr9Nfr3KoJEGL5tpfU0QrRKVyef/h/ze4ZOeDef5yMEYHL2SpERLazL
hGj0abbRzjsAh95oB+TgN+l6qcw9TddsOhXDQBp1WipAImYfzwx0q6qMAZOAvbeLDrTRSAnkXbhd
GNT8umYKTZXOhCrrlENZc+eDSkKv8ZWqKuwOZ3kqopgQokzyHUXWTXmc7uuFeNMkzcZ1Fm+qXpw8
9crSN7M+UDPitRv5udkmW8jHm+BLvV2Ed8wrIfOxzZZkSulFDC1kk4DCou6JukC6iR1hnd5gkLwO
1rhu0gJdl9viqdwuzuw0c1dGqs4WpzuEgaHBXsEtd9oQCL/amDiuJmzEFFpa18fgAfzaUr55YZme
zvC8pq74KY6OqHza+p25lSCTrpQans6mXcWrcQ2d6ZN3V22KfWzzJKaduUlvw7u/s1lMEgxzWr+6
LqmzNHBIfGwWMaKxWwo1sl1s6xdgnLfoyDrVy9KqArJ+YbJJJ6b2FxkFJ+z5ssrjaJQDCXmoECQC
cPFA9A5JEmVbT5DzfdPnUrpJdcM/FmUSbaseCpJqxd0hNtG50wLZXYdQmb55IR6ciNBqezj7iCZ1
5VgfZTSUSGT9KtgPvaI9JWrU8ThvinznmqmCPQ2Gr7CvEpvni/h1KFX6UFqMwBnCPIgIZuE20byR
tEJvM/AVeCoCSKz9YBdhNvMNal+E9SpVDxqhagoOQcoTQVjnWQnPB+GlwBkNwDVoIEoRJncCUrim
hma4LA/60YS9Qfs3qU1qGZIHjdYMkGJYg/M0j2hjwRsY0e2+w84TZlNHfeGbPvZUIQIFD4syqyeO
Y4cggJsds0RSXhURGcR9QyPq56imZmMHlVwG20hPEozZx6TlwZe0EBijwUXYyU8lv/jkJZxiW9Go
2g5xQhFI56BZiBRWMgc0tJvB3dGSRu24Ql0pXXetrG3hfqT2YCrGQ1rTzgS6UVGIaHPBOCYYaLyO
MjLDttiJsCFb/Ozv9DbARbKXB4oGQWDIzyClVaz1rNb/EmSNhwH7EIQSegYK0teSlWKUHdZd8LkL
VbQ1eRZ/VVQE/EVRyT64pG1PjdbFD6GkQwk2xkZ91KV6RG0l8p66Roa8lqjeNsl6A/fAIkYzjAUN
gkVNDTDxKoRlELeHAbDueszy7FDWcXofUVJZ54hCwTKVUBlxIdPFWhHcqrkOWSjV0IUoXWRN1aZ0
BshT62kCN3VUlk+IyOvH2sIWJER76jZsBOXDmBWFLSOJt8mbXrp3tWp8clFb2hYFN5GoBtGLihYn
wkGDC29Bkdt8AODbGeK+bKMs3cFOTG4LU4dSYuUCDFapgqncuVmHfSEGeNIPUzcUfSNFCVwgVxEL
zTYUhJN/VQMfhC9c9V7znPJrjGeUURA4kWCcYOUL/moAmSIm8QYq0UArFlAiUnmdiTKaUDSjDQzN
2rp6Blugsgxsr+Tp5NdCAUd3Fu/XdEAzpKh9BO5QWHHkoaeYEuWm+Q1JvsBc+2ZMAaOsJstePzRQ
SNThpXSuJz8LeaL5d3mqjcOG3Y2pLNKlsPpxVJXdJHkw3YwCu05NAXXoAElPF7vzHN+ATjAh/tVj
ZivM21YssgoJQDVslJ2plLkJXzzCn9mMc0ospPS2WoYgZpQQgEcuyOUW+1PvDvkJ5cEdEP8bWgvp
JF1L+bVWIaByqMEuj90ikyGAlBSDXDF28Q+XENjoRaF5rjw0XHIJQXm3z6R9Jgf550DBXQxCiSLZ
JZhZu61DZMspFN3EzS8fBXh1N4ryndUYpo23CfwoyjXSR1/30RXzdcpd67S1dlErYDZaiNDUKf1X
mFj5dEMx3tXz20JUfTiuodx9wb1Cfxp9SUHVeMCaxOpFfEhRFMVw2gMA05pKhYcA+57XjmiMT3Vm
KgfUUICI8d45SLoHIVjgfMOX10tvLQ22JhyX/hvccGnjNUO30gvkInEsAlxssy/LGzh1prAhpXGp
OxZJBAl1VLtgNwY92nElJe9HN/LKD2mmo0ZUI1hdpdRLKe4N8Mrr0ayDTYLQc/aQFEopPXilQJ0w
1aQOryErQd8Sug2rG7XNvVJQP+pbRRU2ZD6UQ3MAPpw+lod9Hpzl0LSN0EifAmMYQJBbSGVZQYd4
nu7WWNOilTUIauBA9FPWmqsdh3qENEBtA2EkPz3I7IYvSIj2d0KAc4A4Yt+GrRb7DGUmbO5hGGSp
+CRFXvJ16CPY4xX+YlCT7xQEJpAUQ4pxZHNtcmOAgMrOQNQNUJqLBQSGSdkkBB0flUgu1nIiocLN
mxI/u/ypGmBiVY38GOSmDufdPJi19iVXEKodlIx+bjQxMXw1obEM8w7wmsmGFxPzIKLGtanDVMO3
JYOAjJF6+r1N0ubRt8L6EIYWAEM1U28tCuCHyDIg+FqafyixbJpIR1BHcvFzL7mItpsoyGhdgS1U
mmFz5cbCx7ZR3V/ws5qNIFm/RsoKSAwIYMd6IfnYYMMFISFNAxTojGIdNq5woB4Bcdnku/WuZH7M
CrBlZY/mJTsE2wMKy37xUa4Hac/rfJL1LhFOVz1wwb2Ah4FZQKjpcrB1Ep58mPkw8brJZ8GKRoEw
nSOOz4cJVRgwSWD8dIds0n4syg9tH3Y7M0EwIVaRYpZHwe8RWU68H71auzcJl+8316gsZGhdXVSO
qocC3m0ctImJaotebsuuf8SDgJorBCMmDgq50sFUVCnuw5RH/dPAULcz0P5sW/Z/ag26t8567BVH
qDuZ16efOFpTPgc3VFAN0VoGGIW/ZVc5fezCATPbB30AiNio5VEfgAUadREcytJELwIhtG0jYcCi
WZittDh9/IL1Etwjejiuo1YbOEzpZn1rvCE6BqXiPhuU2V8irdF3FdZM67aVa454k2oFQMXVqCBS
7Qmtacu1kj9mGbpeMGbD+7E3x5s4yGmdeGkzCLeZP7jREZmUpD10Qoi5IOT9lxruxz1W2PJzhgaA
uaJ8E5d3RVOkaOronuXolh6vu0hA2aQuGx5pbukPuywIowGpcDXbCm4t77UsLw5jmMffymFo43WL
nEV/iwxxhehhwTWkucFdYQimE3hIemN+Dv1Pqqt+1yqTbnLe5/bCW+VSJn2aVE5J58lbZWTJpHX0
9lbBJoQqLZ0UBKNWxV6/GW6UhTbYpdfKabTZS0yN3QwjdLT15OaDix245L4KNYKR6nereEw993fF
598H20+vI957sszzUjHNeV26juOKhUrKDD/83vg+5egTEC5H941e6nIh/B3Y5y0gcXTdMEGpidNT
9GQ6oy5N/axAiBiDOAczx022VulDrbHr3UNmQ0hh4SkkvX+CaSIPAgoSJJAqzILziEKT9gizM0Q0
bjhG7rSX4qf7BbF8W95Em/hThtyR4jSPwpel0oRM1XX2+iM0hSELiUbN0uRZsYCijEnXCcVp5aF5
bnnD41PpUC3cSvfNtt99x5fkdnqN9Z+o+eX3qPu8GI9W8J9/5POfMS3xkzlPcjHNYb4iwODZiDQg
gUu7oaK7tEEkAAFOGh5LQ3//FKPuT8bI4ppYOPORG53S51HToCIQ1VtXQU3KDY91NTx3RvP9+g59
X3MilClSRFYUkSmdfd/I6E1VgUZqw6P7POjBAYAjqnTVx+thLozImqp1Olwg+vHWfOFqZPwmZga2
HiNiEeCZFtxUIJtzdICuR7owIMs06J1QBwQVJ8+esU2pKKEiFYNda3hG3xghH2jYXo9xYWVaFnvR
kDQRLtX8Zd6PQQzsAJWHsZHITRF+Xgjw9oXPKx/aWYTZudlVfVQ2NREAEH0oN5Jj3kUfEMGgt2js
+l2AruMqvm8Sx/1cAxJpbgrbXDq7p09/7TfMlkZG41wYY36DimkbCnZriJS2dyy/THDfYA3GsECU
fGX9DP5OWfJ8/LMalz4Gmac0xK5s5K6muiRyX9sJgvpvNRinQtL5UA1RknW683RmVEWZlbm4epUm
69PUBtz6qv7ybrJnHMjaDQmav4YdtouNDcIOiUPqBajirQl5fUm9L1byC7BSoWKtA3Oen7Mm3BUP
nbHUFg/eTtlF24ZiZXxodtfDXKj3nseZTaw6VJ1uTVTyeK857UffmS4PwAEOftkPi+XD99f/ebTZ
vLp1goKSRzRUPDaA7pnLfhXf4MW7Cb8uLtjpEJl/RRhHdKQVALHavOBr8f4b3JFo6tbdwli1PTum
bmdb2xbYHS4yC/jMS5OpSJZJOJVWrfKGsz65GtSuTpHnM5BBZ63wMEROA1wT+o8PzSP2fS/Xv937
k40O+J9ocygcVPGyzlSiZQby2y+5iILKfzmiiTh6etn5InXs/PeIOtu7wU9gF90iIr2WYYMtYfve
H6PnA5rdrL4foq4rMKBw/BUl+qekM35en7J3wDpZOw8xu3eaAsEWF/MvGx/creX0N5Xjf0C05t9A
KUjvs8/zWNNwT1ZD04+GjhfvtBrE9YSj762jOuAEuKHXuamfPXLCIN+0uSPlTiDbi+XypfmcXX3c
GLwo8W6ze0ewVuEP2EcAlR1jDRbC3FGlB/O2lKos7QFldlP5wiALwrRipu7HNOrmp7Ce2mQIf3xd
Or4ubQF6gjTIFM0AgT77nH2P9LebW4ywatdm8kEPPnSdvpBBXJrG0yCz75gnMgCrjCCx+6mPjvHw
ZWFRXrhtlNMAs++EHjc4JJEAU07d3CVryIl3/k7c6QsEhEsr8jTQ7NtwQuJln0+rP/2oY8aMWkae
S+tueDQ1qhFSspC2XNxupwFnKQMMB08FZjcthtHBzmcdHLR7YyscAsdcGNtirNlN1qCZ7SPDhxli
s3K3zdH/aK2RBgogPlARXTh736FmOUgA5HDMG+TJU3p5vrlx/6gDvbRoxijYf6/EZ+0mOKQv1p25
Sh6Lh/B1tOutsV9YKRfW+1nU2VJM4JMlODtnpEGIaHGfhcpOU/YU9Y21sZ0A3n1LRWLryrvrkd9R
H6bxquREMjgVU5XmV1sS9qi7oubEGvV2bvTDF58FheqmftQPQMyP/gP60s8BrfCeV9oqrT+15Wt6
XJyB983Os98xv/TqIVQroeR3TMcLgVf9i2GLDlYWj38nfzgd87vLT6g8WG1844bGquRgLmMzzG2/
NlfVY/SwFO/9m4ihKRNvRwTdxtv6fElFiCEjIu3nNhVHdGObT179BJ51pbaSuXCkvQ+FToRIyYrX
pITuwywPC1pkbvCpyG0Pyc6QDoMZ2GKAh4yRra8vnAv3wVmot4V1cgvC7s70SNFgDYOdxwxiLyU7
cUMn08nRs3KNh0DEIgHxle9Gu7Bd3h/c56FnE5qLZhsWLqP0pQqpO8wRY1fpFga4MJXyLGmhsQip
xGd8Yh6gmFfgSevpL6SpxSobw4Xv9n7/n49odupYrujljUswBU4vhm3V5PH19foXW5q12RkjxQEN
jYZZqyQQGZRHw7FamLMLpZzzccxuPJ+nTdxMi2KAw4HqOhqyq9Th+bhXnIpLAiuZtfzZ36XPfDyU
o4/JXrLR0LqT//Nb4/yXzK7EGPJ/Plr8knAf7LIj9qNrbas72cMynmfp480uw3jsR7hHKoMufsZ9
6vjJDyrjm+tfb2k5zm7BohSkSsmnNZ99ESLRGTzqvm/l5s/XAy0tk9kR4qdhi5DmNBrd2sl5/RQH
w9N/FWJ+1muh62nmtH9TX3rWxeJuMJIF9ZALozCoJVJaMyV0c94xiSNMOksprWxMCZHwjrK7PtOc
68O4UKWlQiuDCuUS1RHbnJ1DA+LjvdEUFbe2eTQPeDtRvrApVz5VP6JN8LDIdZk+8vnD9zzg7EzK
Mjdxk56A5UY+uNv6ifeF7X6JqEWzkbb+vbhJNv5XmqpL6f+F5Xc21NkBpbhCEwcBkQ3rkxoJ67hB
THzyg+q+XJ/Ut7rdbIzUZjQR00DzbQuf35aALZAvR/aMRKCzyfnhnX+MypW+RRHi1vjsU5Z1NxAw
YugXm9v4XrKxEHoVDss1lGnfXvslsyPEogubmqrKLwmtxwQ5+pXeaxihGC+i2ocgB8b/fF9QBpbN
qdyI6N2clW42o6H4pUEZ2LpXYaGE1ev1yX27/+dDUkRARhpAZkudF03blMJDjdqrLeI6vTa+Y4z7
lNih491JH6JtvSLTw8HloNjZQ3oX1Qu33MXwU73GMmUV1eh58ctyYyn0iqh+S3ONh8EuDiJk84Pv
0P/O7bGkQtXsU8BBG4IvA74u7VhzquaCvyTp5YF5vrgk2ue61+X1VOp0AmPd7+Qv7XriNDPdEsAa
SAfXp3z6L85n/CTiHHeZyKLrKjERu9JYxQbomfoYac84UWb6fW99zjFPuR5RnvbitZCzYyk1pDyV
pQxPgcR7ST2U28XoR6Crm1QLDrmv4xrv3evpJ9yGtnoWexCNvtN8tS31hpfWNpL0eyZw2AVttC0G
RHT+T4rgjKUhrGmPtDInX0xrscd24Wzj04B94sDmATZvUISalsaFXtSg4NKnApdyQDjYoDrWGgXc
g/K123jr0E5lR8MqYpF6cimdRTUb0gmIA4lfMbvEW1dzBzqktV1jrVb58sdcLLeuVd1nSvrD93xA
PEJxn2D7sQ5xSVPG6F4Ps831T3dpsWhoIk8scMDS836D4Mk1RKuh5pJ/oF0cMQ1Z9iqnHIXU50ok
TcE0XA95IXlh3H9Czg65HH9AWM4jX3bypr2nFr8e8yWO5nQvzVfkaZDZ5ELQUlW5Fmtb3mavyHnv
LG6sDsclVESWt9y/+JZ/xjTLlYilZHJKOEhg+X4639Jv9UrZKgfJjhaJtpeuidPBzc4UT+mihrcC
H03CcST37kfTfME/4SaKnHjha12oPdJ+pnXBToGd9K6/1gtpqflRU9kgUZ+iD5Ad7OgY/cQ4ePyQ
3AKUfeP2eji4g3XaXl8qFw+W0+BT0nXy5EsF3MUjj+DT1YxjRI7Uj0njJDuiQLuf9ESmmxkXCIgj
uBvGK9NJ87WhryJnqQZ6YadMXB2JHEEFrj9PveQ4FC0QphUHebCTdsGW6aewtjTkC2nkWZhZwtWN
khTXHWG0+mOn4NkEUe/6pF5IrKbDTucfhV6wOHsxWbkfiSPKoTishmu1QjnEe0DbD5WihU144Xw9
CzTb6CbOigkUHzI4lIYMYw9V+AbboI+mj4kf2s0L4S7O3Mm4Zlse0WdymYFxdYn2A7PcnV+pCyiQ
C0eXxdWKCgQHN8nELAR2iaERSaRLFSw9y++2fj44VTkuPCUuhwH6r5OVQcCafSE9N3PsJ+TKLkT9
g9KDm26DnVV/ub4OLs4XYpz/G2X2eTrVctV8ggBYOBxbkEFXvpilCwnYUpDZjIla5Q6iKaFawSVq
Gp+CZn99FJfOJ77Jn2HMjl469n6JZlcFkh8awfAc3aAAsP/Olb1FAviNbtLssX1Y1HC5UCamXXAS
eXYMG1I3DIZE5N/9CfRqDq6DcDhMSt1eGOXFTfsnljYV/k8OQj0LAzhJb7GUz1HFG0XKOfvkR7r1
4QdMDnQHi4ruRb5Pv18PfXEX07wmgTYoJr4luCeR/dS3/D7WKtvzQKunyX0gBbbaDU+RUCCODfo3
aaTFvP3iFkAkTuK5YwIjmWWUVaWOSTHybPD3qN6vJtqS5jR3+mPCPY6yG5aSi6SQi2t1AgSBvNDe
N8qlFhd5rKoqG4u/vSiDCq+ShT339t6Y5SWWehJjtlqzUAm8DBY/eUm5r2/p7K7yj+4eTynoxTgR
2/lW3S3Toy5OJ7q8MiLYFk3l2YniYdLFxWIhxok3HEyFVYaTfNJVf2e3n4SZHSmIp6ugwAkjjLgH
RmsPF+3rq3EizM4TOxiwGn470JhVCH7nG0HVxbYqBS6VcpPuLVT0HdyIb9oDPNSDucu33kb7WyfM
ScjpJ53sAM8PgwL+SmWHt9bHtt6aW9n2DuLjRPsKgacfGjq/kh3aGArtrg/38nf7M9rZd/OzFjPV
mNG2aLTLeH58ybRP10NcPFlORjf7Zl5VdAhCE6IJ6K6S7ZfSa5ThC6K5h+uRLn47TWR98PHIKee1
gLA00iGrOUrUrdh9Mg/RYWJbRbEzrktxh/3TBoT+t4Wg0w0z33EA0SbAFv+GRHf+9WQIGFbEM9iu
HRwgkUvH+BsHUafa1juxd5oGMbj44K5xj1kuYl1arUgZWLS7oJnCpD4PjjIE9IwCs71Krw5ClQYr
2cgXDuhLa+Q0xmx5wl9RClfzee83t1WbrEvrM7CEhX13eSC6AiTVEKe23flASqmVqDzGtS1Yuy5+
9bDdXfhO01TMvxOn0z8jyOcRxNKPtQEDZF7jA8KUN0jSp467QZoMt6+pXoKk7j/E4f81zPbS4jgN
Ovs+poCxqOUzLPj4SEANH90yYUG2x4YHjZBi/DOWjlqLzqhVD66hPGNFtrMSTBtwT7vzU+W+T6tj
HQ8LW+XyN/0zGbNvagxCCAuG3yXHL1l3zMVmpTbP12f8cgzqDsAmOU7nchNYGQPpqLza7tWfWJg+
KrW/7cOlKstClDcp95PDE2OkUEBFtbZ1ZK6RqdlYkroBCbqwfJbCzNZn1qCIiKNbZfdh+cnPVDsY
YvgnLeKs12ft8or556y9VQJOxoNDkzR6LoGUZNy3uvSimyrt89j/5vkY3gfV0hp9PzLLgHYOflCa
8qD5+VV6Gh6edTvYVgcHxdiOeLXl6sv1UV0MwoNGRAHFULT5m7DWIV7mojjY8OAcHVGXEvR1ry20
yN7PHUPRQQKDPdZgNc8+UgFXM+hwGrdjX1z7Q7ExMETW4EQMwQC95nh9TFP6fX6gnEebHSgwfLMi
ROwEw6tmHaav5eTB25vY9aqwbtRNzEsh/3U95vtjkpgYI6AsYGFQMN9TVeEBVDbHwQ57vJHyetUs
4s7e39dnIeYbKuwNybUCrEdczD7M7Yh7ByoYaKyHTnlT2m59gDuJttyTv4zbnaZsNqUk4zrKCDrg
AmkSTjjNhATVSLyxMyfscL0xyg3yPDeGXf/qNpg+R84SjOHC285CBwerB0l6ewrP4uH71bS5X2GX
Fa/Er9oD71RnaunWhwpCQr1qoWqLG/1bTNq8lHpdeN4RXFV0YwLvcjzOgtctmSbM1sHmO6+jHvsW
tX1yFWvfGyJcsntsLX8OMYrmrfACeOzD9ZV0YfVa3IaaMaXTOGfMouONLsVsl9FW0VjXYKl5CkKF
jd3hDiMN2LXksgONcuF0uwBGosL3J+z8ndkgE1/Ulo8z+bCWIOb/qI4ofX1Lb7R202z0z164MrH2
247KQuR3SkyyDnxEQ5oCjDL6ZHPFGZPb3+hSyBAg+LfDOryrnYzN+hohylrw8BsQ1rxRN7i8QXZc
A0+HMS86ujPZyK60hULP+3mY/ZrZOy1CmysIO5X32Hfjwfhc3Se7AhV8zJ5W41Ffoag+QmilW7C9
/tnfHSCzuLPPXkplqKcmO0zAoqnpBDtRliq610NQYTrfxFCxhSSklGXH2FzU5kcLhtn1Qbxvep2N
ApLLeQgY5R2OYBZsRDSnVbvfIVQo7sfjb2BZ/UVcuv7f6aO+rZ7p5kI7a/KlmS64k2tZGlS43Z4x
nUzZM+/aal38THheRPRyervCIfwFp7Fl2ZF3F+c00pO4s9eTZgl5TOEEPs0h2BmwYr8Gdv6ta1ak
lE54INfhVTF8W2qOX57hk7jTVXsyXkHVDZgo+sBukZwqQMBiom5EwSp+7m3cyXZIi17/qO8OpNlI
ZztCar2xahpG+ubqAXp7khFNnCUc7vszfxZntgNq4PDUIac75qAeAModpNtia27aNQIF2j2PNyDj
4co/0sUslxBYC2Oc361JY4md2xBbVPp16hZr7CsSDdVC3cHLOcBvW1mC7C4soLdb6ORD+vCJNaFj
WnMjduI63ITUfSnEba5/vfeFp/NpneetKWaMEKRYMObXkWs7W/klqtfejbKj7RnYE4jEtYYJjk+v
c0kv523izhKHWfTZO6tzUbBsZKKH++w+ddpd46T3MlLQS+fn+xrDLNJ0+p3MJz4FYai0zOdUlI1/
TCp3/U7dSAec9ZwStPDiVpzOy/nYeBZPonqGZtLLPY+YQosHBUnO18efxFzetJq1xYHDVpHh8Ouv
OerapQeA3VcWduSlpXMaWD4PHMcaWUJG0h5xPZuHuHntl7KQpRCz7+Y2VZIqvcDjw233tRwmn7Xi
xi3D7sf15TkdHtfmcPbVZHQOOt0jqW2r42gC6EQNZiUVkaMMH2VMLYa8+XI94sUT9HT2pqGfLBSp
L9B3S1iSYr62PiqO+Vpt8ZPe4EUHuhSK7eImmCbr2iBnd4XvmyaqQywU/F5s5RYoru/Ub+KL1rN4
Ky6yeqZJex+PrgDgXIUa4mxhxqAtsszowbxkia0nstNW5kK6cnl9/AkxW4JejglLohLCBdSRYa2p
5Teq8nD9Uy2NY7YI9dZ3/Xgah1t8r+JHNxMX8pWlUcxWH7QkjuCOD+PSPdSN0FaRzk3Hz//dMGYL
DlnYsC71js/RtTeKULYrxHPyhaFcusGQa/znN5+tMUG1miKanthIs+Jq/UE007Xcf9LjDzjTlB2J
QrSUKr97kHLinoacpSLYUunSGAzQYjfZq5htq68wqdfY7dqJCIl0Je+WARdLMWfJSJ/po5ymHH1l
j1pW5r94YhvcQvkKnDwzFopxS+tvlpE0re8BxmaAkgpTtf4yyXZcXxoX09eTOTRmOXmuICGlZHw2
/zbBCf1zsBs+YSMd3Q0KmWSBwdZt5qDRFy53MS9OJa4CKnp2b4WZ83PQpWbRFAbLkh7tvZCs/XSl
fEAhYzPcNnhAYyXorjmMl/ldF6f1JPD0w04O4DSTW6aEMXdavJFwDE/TbuF4upj1KBZ8Z4QedQ1t
g/MYulkqiR6ws7G3DlbIcBevmiMhKfw9frW2vrlR3vBAS0f9xV14Ena2PGG34OKL6L5Nynxo4a4U
/Y0e+Q+tMq6qCg+ypIqfh7b/dX0ZXZzRk7CzhRqNpKyy0ZLj+fuqxhcXFaP/KsJ8nYaJDyh3ZLHk
+DGXHd5n+afrEZY+mTG7tYY4wQRpClENq2xYjZ915HFWzXF8KW+C27By0LuvVuAZOVaWihAXkwK0
L6iAgNaczFHO10s+FGaR6czghDdy8ZpDUYTnqwEesErWxuvfzApOQ862QRupXViWLNEJhdg/ZZ09
vVqTvWLLL5L3b/Aq34OqOLBVEeFTGDtYGMylPkI3yir394Hdb7IPE25Bv8228s/+G8psX8dhlVer
idGpf3CNVb4B9rWyvowL98bFgs/pz5hW88n+71q1iLupPjtZRCobzxayg6EdcBbLsVFeWZ90iU6/
u8o2SbqyNhoFTVTmV/JW+yjeG8E9gucLS+/S/qGqaVCbNiiFz+E9YhBqYQT5gP5kltqB7vxf0r5k
OXIkyfJXSvKOaqwGQKSrD4bFVzrp3IMXCINkYDfAsBrwO32aw3xF/dg8MHM66XAfIqvmUFIZyQwq
bFNTU336XrzLUIKCoLcb3NWNl8feMurgs/dgHqbZlkywIujGOuPJaBs5LlMoxXsgPD8KHwnddQ6u
oHVxyL0aD5bASSmo3CbUG6QAroCgfZv6fUGL7sbD3TDh770ljOZ58hN7xLZlJEABEwNJ5OwUQjUy
hf4TTqGKRlJjV8Ac8DsUSJrt0pPtUvT11dQshpRADgSCBJy5rOebIMSzVM6PqaktNaBfcspf7czC
SBCfD9AjwEHD7gLt+abcCGtjQ6UCajrxqvzFXosbRVkpv5THZrUcslz0LV/tz/a7XaH6xfpP3zL6
oK/8PWXTuuOIN/dfEWM7R6UStORZ6EgxbAK2z7MM9hiXPIP0AUYMihvDmfIoNeKyCKf6uMyKe+H4
TMTISCAjYQ+Dsz1jyyXpawMDlEm8k3LzRdZAp//9Gb2wWRRFgQI12HusCdh/6jTUsohSKFchFiOT
4ORPIYPNOOXH761cnLmvZmYXeJmqQ9gGuMAlaPNugTxahS/aLaGKQ7q/ACU772LDSn21N7u5CdhD
kbWYfCEov9DebPvStXD7lfoIzZMnSC2jmWw8RNe217pgNjvahpu+LecyLsSCXz/DmoWhRWoVBksJ
jqKdUg5BzKJmKxB8ueqQrb+f4stDBskVYBHoZ7LmjRFlDujcOBF4qAbFmfSU9QQG4VeRA0plL/J1
t/fzTQAK4NSvwFFduEjgboqn7z/j4n4ywIM7gTpR2Jpd+CarIeVtT05hkk8FOSyaIUls0yi1/lVQ
57TEXyzN7nlRRXofhniycAtQZmBs2sxTl57Kl5wMamWAr6H1F0dwXkXpOtajfmBMjzHFHze4QXfp
VbXDCvqFDxXkJed9qVByYnB2UkAnZdXRZLDzw3V3p+3CI0AbewvVImmVXyf8r2S/pythdmWeGJ0d
F+jeEi21YbR3UF9w8u304my2E0qk/7l4F17I23yxhnz/qc/Jswn4Mg1xopqZuFjMYj1likAZuAHo
slacJZOTFzsbH4p+hqlODYVzMgrJSJteBZeupxT3RngYIMordIs20V3fvv8bB+CLqdmtZEihVIU2
THEBVSkTO79AcRHyCd+buXQ3KF/MzM4ZURIrK0wk+ICtvzZl/pQXZCGgvOy0v9iYnbCBVUqqlhoS
sX6IChAw5z5f2R7AIOH91IYBLePvB3XRXX4xOLuMoNgrgZMac9dBeEoxXsbuZYhejSUI23SEvtsN
syOW57IBJU6YKSTrBknfmJYqLlhmeDEwKC3p17lYcs8X/SIwDDbUCT4FB2d7nohG1QbYrO3akQDX
AT8ohZ7JwnV+2V99sTMLyrQ8FEpfYM2CB0MDCwPEdlJHeuw8c1vdkl3sLxFHLQ1svt8tM4RoNAzy
hFDIK3sZ1CLHfqkv/cJmVCHdDtChZhMT74nZwCpoNVYpg9I8xFMfc7wh36ZCJK4x/y9UIc9PF4xN
ETtkg3QTbv90taBKL2To3DaecR2smA8mtQJtMROD4fQ4iEGO4IQLF+flAf5pc14rk0CSKliuANil
oDHYWOdXkjPYVDPRNfdXeqzOFw5yt1Nld+KLBM/EbEKDXkSKpoD8txASSM7BQhQDe9tvvj/Sl2by
q5XZ9khj0ueZjEd4z6FwLV1r8eP3BqalOD3MIIPDAFArusQzRKI0Ai+r0uG+hIbfZyVM9fVl6Yjz
K+TUzmwgQZHgdcc/7QiXdY7uMTyxgQ5FZq/3oR8BGQ7k7P9CW8SFKTShaAQ+sQnrdKZNrIvIAvc4
NkZttuEWODzTCS0TMu6yHTgsknqPNBym2wosQWCK71dVIoV3oF1OfVaX/MGWs3FtFVq3cAdd2rLT
hapNbd7kHCTQZHU0kphMENPkXoW0WIgGdgs9gdVfkMK+kMhSIbKgAx2ANitkH2e3A7NN1C14BVfW
OOVGczmn8g+OdPy7fKdTgYBW2ogE/ew0WiajuLDNLAMOAS172GtnpEKi6nERjjBu0OAIsM6AfFZ9
q0K6r3MUGnqml7xWj+F7NIJ+ESn6JTd7fmdh8F/sz7afFqVBZYBP1jOCY5pFQCSDSz/Mn8NUdaBL
5xjR8K9fJZNJXQNCDVrVZw16dqvHelA2HTwuAMQ5GHMRE6K8pmF8n+/rJRmNCx4JYTYoR+EwTDCQ
zrwuqm5orU8TsFUSfVOx2qahEm0CtCcsDO08zsDI/jQ0z7p2ZZo1Kcs6JKBSp2d8W9nWvVkWIwXB
+4J/WhjUPP0KCuhk7HnaeRJ5tXvdRUcAlZfqHRec08mApvj+S+qvLLS0GkYYUWzdGYp7wOzAt31n
sqcg5wun/oI7OrE1uzckLU/Nxp5WqRdUzdDnmCzUJy9NmQWmJVtGNQNMm7ODXgWdxvUoxsZL71Tz
RocaI2PM/f7euDRlX43MgkCol5aW3sJIVh0DQB9FA3rkVICIGv+MP39v7cKzToWTBFEwMqE6FFtm
s2ZGPDTLLOzQfxXeQl+FRq4F+klwM/uTpNJyDHN5Ev80OHMYAS+BTilgMKmOtn2MRokO7a/vR3Xp
HH0d1PQNX7Ydt8xStyTYKLTSjeXsKHOolebsBcKrCxmkS7sOfcKIbDF95AwUkvG8alVQmHjcqI+s
0tDDULT/nzZmp6iTcw1J2ggXjAGBB7VxBilc2HWX3LgFgSBIBNlIK8y52ipiMzwOMYwi0JwAohu9
2e3l7FVvngAFu0462f9+iS7gd7Dx/rQ4Z+qxkojb1QiLEORsM9DvaXhrBz6X0E0/uNGuclp5kWvm
Aujs1OosdRkSpZMhwNICTgct3E8tqsSNVxx0fJv8asp9Q7XWAUU/ogV/ScP6wtEGyhkRLXC+6NCb
Z8JIYJt9BLVhL8sBPxHguYkYf4cAUu6IosDyQqlpwSleWFcbARqKXBO4+KypP4GoUmQrEE7WbWZs
hJJBQDeNqgMbFbYZZSNxuyIM11JgLHW2XHjx4VaU0dYJMTr8wzxDBRq6qhySUIBPoNnLXg+ODXci
Z4A2wWsHebNF3M2FUAhTa8A1g+GGnGHyIYOaK5HEYTAMtg2HfkbQQto3iLcQ5XgbKyVwo85+L0fo
jX2/mS84ATDe4EUGZnJEt59T8cXf6FwCNJTJwhNaiwgh57LHai1Y6Hu/4DnBbqPpgJ6hve0sDJnY
I0etTgXUmIjbVOUKzJWHIFhMvV8AKUysHSBMQesGiJDnQDe7hmYhpHMmzKm+bTbE4U6cUutmIows
XFQwroMnIPoWtuqFUtSp2Zmbs/pslPhkdqJC7jaQaFuZ3mQx2i5FrRdwiqe2ZtdebwgVLQ4V0hFt
CUnQKF2NJgQ3qqtSes5E7rRj+GgE0h1TpfW/vle+Tu7s/lPiNMyUDJZN/mxCRbTRlnItF26/SWkB
VzpcDRj5Z2GKORpkIFaJkp4EHKTayNvW1o5iYPlurFHx/TfGQybiJRRUUWae3bVa0ldWrGLVSgFR
Hbl7qlVzqWfwnEqUaEBfQ8lzAq5AUXNmJNf6vojiZCrpWeAZ8sY95BsCt8yB1C+2/CO+Clc6/UwL
xz4AUMsglgs7ZvoESNtNSqMots12DLpxoP5dSABdKwaHOjoxDiN0PdeZWof7Gmq0VzxQ8BgpGmXV
qmOwKSMh/uVbGt+AHhnEuVNeYf4QUTMzZbaa42Aak0y4jnRCH/s6EL6QqKFjCukpkfEFoxcc+YnV
+auk6OQ6QXMyave09SZGXgWCwHDk5mrYVFehbywYPN+/p/Zmd7RSmQEb0Wrp8UF3czQWOjUkhQDq
MVWaWcAqfb+Bz93qqbmZ26lbMoRGl6L3yDLvyzARVIbMvNKYSx2F/4+JRBUMbCygEJxLBPS6VJa2
zgDbuTKftT1YFRwCqdTwfeLV/gvEU5dH9j/25tqXYZ8UJiQXf3eoSo3UxESP1Lqm5XDQ202kV/bN
khu/bBRyIMjA4JE+b9AQbZFGeYjpHJmG8uW4hxIItaPC+37VLmRdpmX70860i77cuXVf6pIqYGfi
NZ4UVSpjpfY0dgidoCTKI+4NT+upfMv6f2vH/Gl65mC7spOgrjSZDp9NgJYnNTGt1hesXLiGT0c4
ewmO3AYXiAoz030Yg5BJTr2pYDrlOiBlV35mO5iTWwuh+eXz9+fwZumOBlwnhqjhbDP1UATrInyK
I5mW2gIKZ2GjzPPK0PeL7JDjmINydxuq5k6MxA2XVGPOA+CTSfwMOr5skzGRoQ5qYjA5tAaRdCyd
ceB+0AYrqZB/ZkbUOR1ZYv+Y7vDT3O+p0ZlLgbyXFPYMKyfS+EnSCsvNZH0xD3ZxnVAHmEo3yP7N
Kw9KlWnV2GECIXCyIpyayDT/ANWhUx60HMn5yrE36gogRL50xj89x3yASBqgF2J6+UJc9vTw5QGY
kYMGl6FiJek+CtrQiaoQMm6NMgSOnAQQe6m6B2tKXkDz7YpFXeporPgowvIIvbcBJSYokOYBkE5R
IYojglAIhyrgAhh15Y5wuXIlqVKonVk9ZbmZQZ6sgoxmxif9Nil0ONHvZQFHrWdpAFTpkD9FOaTX
7LERd6AiHumgGO2bkFHl1C3GN6HZ6xSSONGqjCXpl1ESeyGAPX/eITcESS0gbBGfI0Y/nRQ5Cxtr
ECE2dPrGgwDaoINTWBXNYnQQNoigFzzgpV0G0hwLZH6f7N8zez0mbjTSVqDUysGJFFb2oVLH0BOV
1N8FYS9cQ9W6bRbqxK/ZEFE+TVBjD9ZNbdXQQGb9cF3aZbgUrl062Xg8TGSgoNhBheB0IoBZr+Je
jNDGK0vKymATMpsWxrgwARfH/8XM7JRZhKTQFsOrSxMxh5pRY/kS9HYX4GSXHMjXwczivtboSsUI
FbztMslTAQPg5asBLndCvBZskv3j96t66VCjVVMz9QmgcxbpSq1Z5q2sCk9VsVFBy5ghjy8Shzfd
Qph1aZWQuSeWijVCTDs7wwXiTB7Lg/BC5ShnGuV2Ritr+DcOhaEDJYYGZ5Rj5vxOaTyA6RZt/x6r
Rt+E1Gk5XEk60h/DU5gvRliXtsRXa7MtMVaWDbUuWJtcInouILuN1ClekSGgnfqz4gBcIYntUmvY
xan8MsjZHjFbxRJ6AbORhhBVoGnesihnCzvx4hPEICr4bYiO1ul5/ohDOb7nv8NWOzyAJoGnfp/7
y7Tj52y6eG99sTSnllWrUh3t+HMehQuidc0t70DrMVGd1yBxoEBZuPamW0Ffygt96f77M3BxFf8c
pz3zH3nAikSSo8ELwY6M1+VB6sjH9yYuxuLY84AxgnXAAE3FqY+K+jaAFCJusGmnQDTZL/t3pAA3
U1Bcx36ju4m+cOAuHm0QKphw2CZoGWcmJb2VeqHh9ZYALSB144pX5p1qBOAxDI4Lw5umaH5Bk4lQ
TYbaEzjdZoc7rnkUNxzDYwjktnEQVytVHarHpjC5P+RZ4eojSX8ZTaRsYruxbyUc4H0tNex94Usu
3YpAWuPJbOLRo87fzXKs23FuWLilgE0drqxX48mXvC5EAzM6UQtq7bCVXBUixWzB9VzaRgAyybiR
IVsBKMHpEmOQaRFyuFLLHOIHHqbhtd0Sa2FVp5mczTSwt0g5gnANSd2zbEuFlKNCVAAJeiW4UQZe
/xzGsP4VQQc5AY0ASC0aJY7AvgkCJ8MVhsT9hSmevNr8E+D1EHjgxgAMZbbY+ZjVLAQg14NQlZ8N
oLyWLS/Mg4MKlh82pK6AlgUElP1alKvYMG+hs736/hsurLKChDZcE3KvU4PT6Vzzhpkki6fcq4A0
fdwOYKQuysNghrs4rXboKV9qdL7gc08sTqv/JbBvRiUknV4hGyo9QYyX1sltGS4RHCwNa3ZkhZoV
SVBiWHECN5fn73osQpqoD60FgoyKLRq84CNQfkHuGg8IQGDmdZhei0CmajBAt4dYeGVrd3uNq9KR
AN3tlDFfUte9NIvIWAMmMSV7z6DcjKmJXk0xJBuka4D3HisLR7FKINv+/Qa5aAiVchMc9GCFm+/R
CEMxuhaGVKnLbtHlyXdDIBUF1fWxXDgQFw4+UmTTgbDQ2QNne7o1tAT5KoixQylUDmraloBfMFj6
HNB/nHCK1f/1n/jzW1EOVRxGzeyP/3UVv1UgvvzV/Of01/7nPzv9S/91XX6wu6b6+GiuXsv5f3ny
F/H7/7DvvjavJ3/wWANeq2P7UQ23H3WbNZ9Gwo9i+i//6g//9vH5W+6H8uMfv70VEH2fflsYF+y3
P360ef/Hb58++j++/v4/fnh4zfH37v7538Xf7ov8n//rb6/s/W831T//N3uLy4+zX/HxWjf/+M38
u466E2heELcgWNem27z/mH5C8BNsOrRKwH+akCbAT6A33kT/+E35O7JHqELaAE+B6QO57N/+hrrp
9CNJ/rusQBYb7W+2AcEhqB6Zv/3fj7353S3+vk6YnD/+/DfW5jdFzJoav/p0Z4JHGKUxG5ldYMJt
uK95JNDGJTNz80fjyr07vsugRvCHmubbZs1dSb2Pb2QA0pfg1PrpQf/DKvJjiAUg/3oGYknzqFEE
nutjuw4QpRLDonYPETfto6jvs/RnqWjbSM88IYMaQ/xsU4Y3XOsEWnWompIOeL/JyrUZ3krJq2ZW
joAaW6etudq8mKlNU45mJgMyZolDotxjUu+2vfC5IGhsFatIv+/4qz4IP0dfRTfqrhrkvmazIyPa
xmg3TXgU4UeL/qRSX4LTzGKvqf10orCFf1Px9DgvSja9jXdaVdFIRxTQHfE8cLi4NRJEmVLutnlL
E9RGwZFBiY3aXUPt0vS+d0enjv2PTwAdHnYg9t/ZM4uo9Rh3akWbOHPDFFq4gtFImACKXtl4bX1v
bJbJO7c2bYYvdxVTx0wyFYjQrhQfLByEUGMXuZOIeRh5aoHWh/o6Smn6c7hdsDzdu3+GBpNlBdrC
iAlQdiY2tDlOLee8kqtYQIe2i7y0bG5bDsYaJXbzsLtp8i0BnRfrVlxWNkn0Zke/FNEuxEez/o/z
T5hd1H2Xa3HTtXTqtGy3bIN8Zuf0V/EahJwuxKJdDiXwitBhn+waDzpf6/EjvluiGDtfcEyENWVL
0OOGZZ+8wJclUKTKtqsSURiy0VWwHsbelcZtEoKKtHz9ftLxGy/N+hdjs/Wu2igbeQ0svyTukhrs
8Uw+pKWyMzKgM6XnPjCuaia7PBdeoEAPPDJorZcOEQ8aH5HMegJehUZoEM/Rq1JYmctynabafdRd
SVPCNBm9yspo3f20pHjPSOSFjACBgp6WAGXTAlzKxY++T2nQHALTojF0xlS+U9HThzSQFrwSNJwq
zZEFLY0bw2nMfpv2Go1zBY8StHNUpW8yzRks7sojmsPj3ukU0PhlxkqUkTtqwKAgYWeVEqTb93mU
bpH08fVU8wJbrEkqHlSROfqYerYEoUETekwNGGdUtlaiGDQmhHKzBEvkvQk/VakxtRPbk/T3uv0Y
GFo/mXprF2gNlQPKU3HDzGjD4dVG1lHFkNad1IGVTmyGFlJ3YXPMShCC2zdxNO5i7UWKIyha7OwQ
C0BedSEcHpQUbUGrNFd3I+Jhm2VO2eElm/1sgrchHUH/aVMitZQrglqSfch0UJMG9s8M0nNRUO87
2/LBW3ZQtB74TtML1RcA2h1NIs8krQDIKZ0h/Sni0JEVhaaWgsUtaBWDiRA5jyF4xbzQICv8QX3S
ZNUdRkJBErJpGXls+sQN29jBO8lXCnUTqyPlwnS6qnQiObmRo9EtWr6WSuVKV7qrsVX3ehG4VVH4
UfArLAvHVHD9ZTthw1Y4un2m+BXP0dLW5WAUltdq0X/EoxuDU0l1oI7kDFyFzpHtmMEPRUdSS+40
L5JexrLwRcHAYxO6YA+juSl2CikdvTBulaHZsix6zBAK15ZN2wQtMTIH3kmindK5dj8i5o+vlFy7
H7tilVvoXWsMX4xY0DxxQjJQsHu5NtgS83Dwh/hZqTMfPU6uHj/YEkRkYtB5trID7JGXpjqW7K4O
t7jgij5cjelzJFTkwWqn0AufcPsqjfiK4d/ldQTt+R9GaPupFOGCM5ysx62haHddC2677i3XzGu1
FFul0B1bY+6IPBCE5gHCCXx76K6gI+wppeaPsuKzBmmiXKJNnW9iBfnr1gCkufRVO3ZFGjnjKDu5
kvhZdSDKL7t+HHJ7G2nldRuwWyHuiZ27wsbf0Q1HkJvc2nBMdKo0VCLxRgILTZA2u6BJnTIAbLpH
AaKKbgwTzU16vraslLZsHVk7SciQu7i2SoWW+W034KlstBQFIbdsm1uAEfe1jWe00ZuPrZYcatL6
gTXStBPrUFEcicGrBuBCZu2VxFCOToG/LtlzlxQ/WiN5iKPM0YzWYcZroMjXgZo/jGOyMdno8D5d
GdEVzxQKclpax4kPJZL1kKfb0BBUMp7DTL+WsMn6Kn/tEnHN+9y1ALnkA9sTo3rU7WYtTOEYcumO
cujWVk4TjtR7Pt7FhG/rSHNTUfnQ6sJ9H0OTFFVXNXNUfkha4wCF7odOEvBm+ybDjaB0BxG9hXAl
vJT8yi7XQ/FhwznV8pbAzfV6Tgs7dqJ4lwJ7HhUKtfqB1pLsFKHu9O24GsUBYHTaE4QbwXXQSo6Z
SE6u7mXrBeglpFvhJR6Y8gyY0E1cB3vbSjE3YADU4pWQS8qb1NO09KrILaoLydE7pDMgAtjmCaSL
zIXn0qcG5NnF/eUKmb1hxjJDXgftYAZlG/W1rtH9Vq/6A3ph3Tf1LrgzByqlVIHwAVk3nJYvgUeW
oB0zjN4fVzeuTAXAMTA2znM3vI67JET8127BR/mILsM1gWYa1A6tZ8NpGe2pvhCwnD7dfrcInmaU
DpBSOc+mGGjTzFOOMq5+39fXlfjx/dV88dfjYEPIFFWa80wJeoEUrvcAHDauXnG3XAozZq0Hvw8A
stIm8nwWGnTmGGHStEmaZj1V5WOErHPbvjJdQUN/sc5VCeznpSvQs9YOtjvAvWSLsfVpOurTPlps
Ee0BJCaTM7EpZE1DpE97RFufLYy0F59wDb7vdijAlN7UjlA9JAKkGtOh0deLvH7qWfAD1BjI+xDd
w8Wdpd2Sse6ztPwJbYBrcY/47h7gykmeI/GG9aK66XlYBzQQgdoBgE4ghJxPtx6Nhaz1byJB9GRd
ZyjIoJE7LGqHLXZ6qUu2ZvV40SUJM/u3JKagSfOJR1Ya+L0mvXKQRPuQZN9Njc2g2fZip9hDySym
BDIhKMReLeLXptzlqXtAfwtIJFQLbSeoqszcAyL+Tuu7dzVDV3x9w0LZN+OOql2y5+W4IQyKqHnn
yNzY8MUWzxmhx7THoEhJkObTUIfAZp8+7kssXee4b1ryMsESwl3wMkKWlyY4s54dgk/aJfvWLQ/B
z9DVqLytnquH+F1+7vcIPaEGtPS2ujQTXz9m2o5fPoYEBtdH44+P4cCYxlBrIL66W9SRPq0Eng97
9paq88wcY+NFX6UHvJlVR0EdxGXXktf6kAzHu9yJthHuOVpdRQuln8Upnz2iUNdFrdV4aVyB12JL
i107UON50sSo1gD4BHvzwB8mFXidDmDMtXaRZ940AGgtcwdceL6fLv/sKWXkJgsH8gJljk3t5EcV
Uw7QDV4Nfkacdre4wuevKdhDMyBEeADqPxNczfo4JUbwElzZbuX2nuKSFq8Z9DYBUrBK1rZw6pvl
9rYZ5vD35YYHx25HqzJ49WbDVEw0DxTN60QvObq1U94B6bNBTGy51eCYxz9c2q6W0ZbhaZtFWurz
pzu0X1G/QdIUMnlnErA9aQLTLGDfWnX70kcLndODTDP57MpYnOSL1sBqiaoiQT5k3lmaB5ngSoFF
Fa7i1quWOFMbiOwzNPFBbmipYnohtJiUbUGTMBUyFWTBTo8tsAtyr//uQ+J1aoLU3HI/GXxvgp3+
ky122k+/b+4wv9qbPcl5H1aKZLwkxp53yLoBOJr8/D62mCUS/9gwX4Y088kpq/TRJC+VKzsko/pj
7EWTZt1dchj2jZMde0oWIFSLJmdXkiKBVKggL3pK9SN/1NHxh+e/0xrOuAqRtyyPyw4XXY2XphId
UOisBB4XmfbTpSMjZOUU88cQ9c7QCiQJwm3SZJ42Sl6pam5WiVXKGkdF626jqFQZFZqBZ7G14Z/U
pyT+mbKNnr5ZZe6VeCRLaUZJh/9BaqRKbL8PXmzeOEzFu7AAK1I6egr6G3szcUktf6BQuaqrdIOI
wOEAVTXZuA/td8vMV5EEkqTcoGVymyKPkpD3VOmQA3grkAEbOjBG6+G2SZTrsrBoqjbUBFK5zG5E
u+5APWXlyVbtyCrkyi6I7CdZTZzA0DZlgrwsPlSDLmGmKxvVPjALd1mFHhI89hMtX2XWsNHL5mgk
Koo2Ft4zJm0w5kypqdpHL5W0YcK4D4xsY4FZ3CzQpyt3zzqznUZ5NvRog5DJHbMnuw7dQr6q8XEj
PqkFA1rV3g/je5nXTtT0bowG2y5H0syMXYb7Nq3VTWSyqxy4VSUpKd45GuRM7LFGMhXJvaF35ZiA
7G9LqgzpTT+373qmuVXAfKN9lMfr3OxpQiqvHZqVZtVUICjNJX3dK1sbeKygaJwgeerzg0ryFUd7
55i2Du9eSzV0tBhkgklIgRm8rcfWAfsD7XjgxHiwAZEs6/k+Dci6NbnXxLiQ7ONQQul0cHR9BzJJ
2vI3Lue3cX+djiWF/hGOJQgJkadA+gR5gN4vy2pr82yVSQ8WkTwLTV2cWEjhqUcmZQ5BRSlK1E1Z
4j0q4b0saNk9s/ix1wtaEGmrtJBK0DEhQGZY4tUUqp+XOoWICPRyo4DajG1MAzxsTXbV6saN0POj
ld0ZJXMK0a0aK/H7pHOV+GbAK14jkZtEe52k/lh36GzObrpcbInUPY+j5KjZm1IjCafKrtU/F2W3
NZpkHfXWum4D0C4Dilff9pHpJmHrGvl9EHfrODskme0NfbCPKwEEDuSRAkYD6UZJBh9qbY5tX5do
i5JJeNOoBy15jfQrC4CdWvsB5BMEAu6xe73YwMava5c1oBar0cjV2htjqJ1W3eYxKBHt9mZkL5Jp
r8aBXBdm5XNu7DS0QEkSc8z4J3onKRBllOtkNcQQN2UStGg/+rBwyABiNvmQdICU1f3boGQrZIec
oLfcQYJZGbCQjuEo/YhiJIzifdcwKpv3ZRavGjV1SPKLGTeGnrtNb7oxq5AYqmjQXzMev+LB54Ua
cbOBbRpxD6VFB10+blo+VDnEtqxjgUxjAmJ5JWxoasjRlOLyWgntqqkGJpPgNq2BHtAUFEeG+xrI
jTY6Ngn4k7LKz4IXrh81bPimCSk6tWmDfFxDFCevdgRM42por8LsWdVCF73UKBamLqqHPgeUOJAP
UgEm8MDyhQ1tXuSxOuuqNGof5XynRHhvpeWhCUI/Kt6zbvQDtCTYZgOPB8WOSDgWRJo6gvZvLvwG
qUuUzamm3Np6sw6ZeEBawhEVO3C7e1YIeJ9QxgGP0mbkyO026YvUHfLkqW16P8xiv8f/g6yDpjoH
I0LoE2b4iaUBVyd75gB5DKO6ktJyZaOCVZigKumkdcT7V7QPwxW/GjG5ieToAcI1AJNVOc0knSb2
seOai4f/Hgyau3AodnJ8UzTPHdxcnctrCTsnqCOUngwKuLdjmu1G66ae5H7HbSCCgk5c53lyB8HU
PbQyXUNptrFUuIbW76u62fayda0p0RY92/sYL94EmVwrhxB4EzqZSryR534FRzeW4a4I5FXb6lcx
R11PKIcKDtbK3moRrrJMcRILRf4M+dnILt1GBgtQhjPeJtadaVUuiLhjnIEoobHaXuFecXkGEldR
+FUtXjKQ0WSG8R4MuJ9620H96bVsPwJ0JWeTki8rkCjKKdKkVEPaFFTw+xY0JUb8BFrsla7Ut6M5
uCluM1vSVjV8SWLs4sR02iLyMwgQJVL3oo/PnZVQuznIOpxLNdCkUJ2uje6RXlllcEZdN6wg6vKW
FG+iKpy2KvxG1mmeD4fRHra2Ubynkr3lZf8WtDYQa4Z2HRpB6+R2C0ljvX1hXYIOOq1mNExCiB2w
eDNqw5s2Brc98pQQzHOa+jZlPPKqXvNTUvzqpp+n6nWD9KPToYHHiQXHV4Y0j3oQl6P+FIxtSDtS
+XaLxke5M49qLP3I+OiExfO0v8YYRQfcdXbU3qoVuPJD67kmDT6FJQ7r5IOMoZQNqhxcfVfFXukf
wIq+6lB2LGOFsgr5o0ryBqI6QQRKeiS29Epxyjxz8uGuCFVPyQJPEiUIyFSqa9U+YpCZmbKyBO9n
JHGV7LHI5ZVSVw7RTRrjogoLgJ1xhmQBcZAk2aTpy4TC7/KGGqXuWgOy9TsZeWRFfjV7fm2HWxWX
EYvrY1gRb9AyL5FqRzRs3Yks8ZK4xniqdYdqo5oIP63Gow2x42EgtOgjr9FlLwz0Q2IWm6awbzLN
cmr0pOTmCK0U1A9ytI7FngbPlFZPXYPUHfdVjpvcBBmfAe9RYzO3NIqBRix+lNNeTR5acZ3UN1l7
JfoHpbco5Ic9UWqbMDFQQEmQHrWoFem06tAqG0JXXu+Qov9ZKTcxOLeC9jbgFa2iB8lmqxppXiYQ
S2S44MI1CW3PxCbl4q4O5G2TZutaSdyq/8nqn1q3aaHMlA57DVlXaxi3JH8J/g9357EkN3Nl4SeC
Ai5htgDKVzfbuw2iDRsu4ZFwTz9f/VKEJIohzmxnSbLZqAKQmfeeewwBo+UyBbNfRLpZbdKkC0tF
PFtxL4YpSEpvYybTrsrnV7s2X5ysOxNZHs14fYiuP3TavBN0qPZEQaOGcxurJ9J18IoRoTv8kGwq
ireh75jElOHSyY1Q+0vSqEVVgQ9LntT7zrFCqFMEVyJ6cG5pz3YaSQkDoiurQiCgboQaokIY7AFk
QPYFfvh8XUzWfSIv12XY4rC8bdwidKf+nJXt7dS3X2sMeTxmpS9maOcPXXdDmRa4iM99Ak4nwTAl
iTx/2FjOfukfDO29GXmVZisQ3nsVl3udSm5YXrL1efiTIvD3VTxaaAyExMU67hdgYcxMmVFQX4Qs
WuCe8ki7vggfL4hCtk3/N2kmv4GymPL884q/wAmqtDt78bhivJtfjO0lX3t9uGDLvKWAN8w+gmqj
f/yR9fC7zoHgFhpM4Mn/5MqJQlqm9jrOBg/s1W3+z+CxKUAIgKUgdeLV8ct9nOuy61T/5jTkO8qf
eHX89wbvNzgEo2MsEmAVkZ/2H0QRgX/vMvDrjc2EXbcaqt007R1agf9+nd+0qlwH7BY+lg2S+8vX
KCtnWNX0pjeUPOZRtM+V+JOC6Xft979d45cXoPBaB4L+m31l78rrFIEvpfV52o6bJaL12v3JJ/uP
1/ulZ5wGtP75/JYfytMQaZ8X/y9nCga0/ta3djT/bIv0+4f1z5v4S78/O4pNcwYWxN75mIbOt4VP
or2JD/WL/bJEscbS+iOoccEafwEZ/u2u/oIAaGZTSXN+U0fr5ZI7qoX6wb+1t+Sf/Plav1nCDnwO
vFGhQf2nY0PTVH63zCCC2bX7sh6sLfbOG+eGI/meWmE523v9OQ7LP5hb/ucAhRHtP6/6q2vD6pu1
641vs8kUoUNzNzbhf3/5f7cZ/tsVfgGX5ZhmpjG/4Qph3cyfK88s24x7RkI0Reanve2w7BVff7jo
bx/cv3yty7//C4gsZd+PYn67UFRIAAO3GQPx9peT5v0fcb3fXwsepOGbAobnLy+JoYxG1/S3cYsL
f0BbAWAz3dQH0sT/iLL9DsO8MPl1TC/IXDN+VfKvrnKVb7/px0odE++Unda9Ezn37Tnep0yhxrA5
2udiO4TtgdCcP7PcfrMeLCwgqMhQTtO7/Ptt9fEraKTz5qUdXflnX7384bH97m38l9//q0yhSstm
quK3/LyEyyUYMYJxPQYMe0N8z47aTf33t/8fnMubvy/lX0iev/zx/yvn8+L/9F84nz+7j+z93xie
l//wd4anaf3tQlbGZZ6N6JJBAwr5d4an4f3Nwyvy8i8YZ0G/4gH+g+FpO38zfAMw37vQ1uFd8m78
g+Fpm3+DIPyXcgGHacR0zv+F34kt9a9nAR8Bxyb0TBcCKp/ll7NADaoiTLVtQ9cH48E/x1YmNB/P
OHUXz+NBpiflNmwvZKNGzXC0unzci7LajbQXkVlry1ZbZ9pCs4qccu7Cqum+iArJQj2zBCAfDeyI
kfJa9y3VvfPsLTntfJ5UVAfGj2Lqx7DL7pCrmRv/DAC/IyF1PmTNvhoSLTB9q4jaTko0k869DxoU
epWkLo6ncB2Alfqhi0pEjJgVv62zrMOLnzLzzjnUkvgnENOj0OkOUsrU0u2myDNmUpRjD1DQW/di
1Xe6nK/juSDu1Vi+JgXQ0DbjGsx6d+eXLojxEGNOjhsFChUUUmPxICudrNHEFvxV00TVWoVkBpsH
L48vzBkJGQViSpW5J5sdKMQot2vtLcPCC8UO+LuoYnejxVYaxTNgQ5EoLLahhhlIh1Z/R3yuv8Gv
hfai+lk37Y9Oc939YmZ9uDocLF6VvsUiL+ED0bWuCisF1QACVJM1hYWN44ITl0HiTEigFi0j0Kf9
2RWLtjN8tYduCEAF4tlPR7/Jn/35ScuM6z7JT/4yfRX8YNDK4j3GETeYCudNttVlFj5fYBd5XFut
goBgfiOnaAObpOp5oJmb7Pja6yZM9XhApQM5S67W26TdT8KDImH3CE0bGjXDifcOskoKxKIM/LHd
llb90S6U1rS1iPJDu51HUIze4JczLXQ7O2TYk0TZWG/MEq6Y2CKouB8U6W1WD1riZD35hvGVmoyd
J9U2EctVM37D29lzXj6pEbYad+tgwTiwe0w5RwbABs6Wm15b33V+w5L6eOPFxSGLx/vFnK6bsiyD
y/9LZL5bxfqa5yODHsPqg7Eyrqfsu8+cs67Zb9qgfaFL2A+J3PAqt2ACEzZUnQl5V7OeDoVAzltA
n6ed71oQzsQOLHEVa97VMMIxiCP6UG6fUkiUW+ddq9enxfYhR2HrwNw4DgZfu4ZieHaq5LYS3rVr
wC+ZGKUmZvkjK2G+TPZ9Sm0PMgD85xJR1lbjd4UJ36yK0Gsg7/31le1S3XU6MKYx7jpjuHYs974z
XALNvoek/HCK5UclxSOh5mfofz8s7d1xlt2UTECOIn120ul2mY8CMCQR/Z1rNJ9dEu+SatirXF7Z
Tbad00d7ajfcvNNStXdDC4VvPJexDYpz6WDjqjNhJTlXXWY8JI5zwIOIvipxcOCU5kvbJXc86tB8
dZ3mw8wxMJEecIA1aJ+Wl70kfdUApwZdf1IJlHB9jN88u5gCbegxQcULOBujob/wAes0tID36t46
DIsCDDAOVleSNSWAN7t3bTQ+hT2+AhsaQezi6cWW5AvnpoFh6GvrHvKZFYDWOQkvo6Wrc1pqt900
rqFbuCdTL55yFFmdowHXyEUFZloiZzbn17J14LCsuNKZCvbBXHzsnRVGp9UPL1nOCMOLCagscF4C
zqlH+z6TThz0agTuSIs+mG47w4Jlb44pPDnz0AkTuj2vYYhhyjN96fWoV4w+9OTJWVqmApn1MafL
Vva5jjN28dA6krFanX+taWQO+acqm4Nm21d+WVy7IxQTrGVvspY5XLfyg2l6p9aJ39OLvV9c6HVs
/ObgPlR19ZxNvhPM8/SD2VkfDUbP7XfgJ9M9v1kACYHbw/eovH3SG7u8I5XGrZOrzC6PPdbMk86X
kkJC7Rysq7gtbiEfg3GoL6urrSAZwQGLBYi9LnkLEFqHWrs0sCa1U+IzKrKM8cnw5EfmYOFiTEm2
0VvSbzv3dvY+kstfSt986f32JTat52XuQba4PKR6QrsHcXa1Zqcun8FDLORqLNuh9eE/Grej155E
kokNOyq83lnetS5jydGJdJG8GTneBBBl3NqImVUCg8/ku0WTzVCg/1xWqwzLFhfFcWLGI9bnsRFQ
UTVBYtSFYNnn7fNCbckKnvmmY5Bk5mNra2/d+uxrV1LOX3HiXF3owJqCGbAaB7dVEDIr5z0r/R5I
ud3R5L7UnqsiudZX5ZhvBiiwWZ09esXyPtmLEdmpfZuxMZuzxmQHNhwOkgXmF5b/nBZls517S0ZW
DAaUnBrXexCLIJsur76KNPWZW8Gddht1niaPnXlw9kULWJfMF9TagoyvKg5cD7frVZ/MYMz9SK3+
yzhY32WabPqpdkgGBUxfERIG9W2rwMUax3oaxfJjiHuxrUQxMn+osGnEyBofaOQKysXozLtZmikN
h8zcrSu8z0G4cpMl2Ws72PjJOx4BasmXpx2MZk2C1MyGSC3VLat3k5tOhTM2Z5ul5F6Kvg8LBdPO
YIMwy/nRxVjooupLeyzURltzgnKsjRCXBDjMhLbwym81Y77JKx6LPpAF0hG97o7tUTn5Enp5+5L1
zRxK330zjfbeGOXjHGf71Z8ZeI0mWGN3nCvZhCrHeAduFWM4mYXeIndlzCloZy3C9zYvIV57J92Y
ut1srRstyS5DpJwPpSs9MEYzjZTceU3M7sPJGdqJ0TCVPPfIY9netIpM8ULM6CFGbKubadgMqQcf
07keS61FtW1+u/28193meYYJzpgGmFo6Z8107ypNIFjJPqXXAV30+nbOV2ObDKUF3Tz+0LWGBTwb
RAlRGbhV7e2tLM45QJkCF7nFV2yNTTnoEe6kd33SUnMs8GnKfDzpdTyHOOa917O/aZNlnzYrVUFS
GEhpLidm/KCNFzZ5Nzxrs+yCpc60sM5nP2gtTCr0ymXHMa0QN1KEgiQYjpWqw7Uu6fSUfpfD1NJ0
64V6CB1ImxqbapRHwxip+To4394qSDsBePXYcjnxVGgxk0hM9HirzznuX2rN2bLRAeCOmOF5Jasu
qJPhs0pg7qL4iQ1thtgef9p9/JNjn/AbY6MMbQyKVS7bbOyv27U88hYHqZPs7VnPmMCknDmtD0E7
dn3G7Z12ykFnzVa39nrXRK5eFlE8sIl5HNzd6F836bjr9eUjFTx8+I6Xqw3zdGjiZkdBMB682Lhb
ZLMFsIOylOhmmKzM2PL41KFXjdq1Rpsvu3uwLpKXZPc6MBWS6XeRZD/WLn6ak/IzSckQYKhd+/OD
uLxcGp16uIj0DcL7PLrWlpEBhtN1d0tVDfatgyrP4ivPSAMYmpu+TJ3QMqpN3viEyXMSVjmPxdBz
uS8t57AUOvG/GtNNQQZYRcJlVFmwnsfKQQxjPKWZ3PmNeOTNh2srOsyvmuaW8dxDU4o8mDJCyluj
uxpk+a5X3cDgrdICT8XhWJsUqwt7Fn6xD2iPb2igeP1aYObCe0KH9dmJlEFU0m1GTtNjbhubvszX
qzSb3hudz9xNw7Xftxam/0MdmYX2MLfrHWFzU5iuixFkLQh1JcpvFKpXgyvl1hQtMycjwCq02+cU
hgYIP/wKJGEx2yWHb4T7VLn1O5MdYJihcpccu2UCvrjmsB26xbAZe07subZhXcYN27FKyaXqYxPY
vlyjtGFeZeekLkzMJxbX80Mj1cO0YPAuHdns+rn+zNeY+sU4ON3XEhdepC8UAAN0ZYfJcdg1brmd
2qra9zgpBUMjyQSrY9jWg4V3zGTnuzqx1mjxm1s/R8msIX6LzBz7lyV5zbGP3XgWwtsenQcfY032
vQlqSaG9M7L4IaaO35ZGD/hWZSfBbPiqJUUFt5OGmpCcZ3/GFW8RCOOM7LLNUjKndrTMGW9T0kz8
dfVzNkhOmqyrecDQVUv1TzEzGTHKoWdzdu/oQfEqLc96vWpbVVpfVVPv/cnYKkfba7lfnnGLpVck
XShcLeQbplDfRiYobTQzZ8w4h05b2M8OgBNsWQ43s9sgrp4jSqU+hHhZHDTcU3DVXvizVl++YCAy
Q3HS2wPTcG4cLN8YAtya+044ls3PQfTHYhm1nSWX1zgzwVgtbTcuxE5VzapvLAY3S+eKvVFVKOxQ
kGyajZjQpbSi208rpUADwTX0Yz30sSeATqJf16541Z3J24iquteK9K3pJjY9mVKATIx9e+Nh1fMq
cPrFC5VGWee+6JMFo9/E4tBT/W40Gf+a/d7NuoKx2lpfJyncXCg62JPd14N169hFf3T1agqTsgmn
ybcw2SZhwGQeL7T6Rm8stoZ5+Op9e7NU0CfaocsjxIU/Zs5Y5BCwjXITKyEnNw34KzF9T9pgLuB5
Z9dF3cIr7RxtOb/q/TrCZrDdbZkwVIwv3YcRA8NV7O0U397WkGrfMvbar6mF/rA2TnnJkLCudfc4
efYPZpH38eyeUreuD4m53C96LXdDbrG4DW3jOKo+mW7CDKzN0DDO7btKlLMbRu0OGCK/clv617Wt
ToaAq5v6tHrxN7GW7rFepqfUk/A6wXZhT/BiTiNQruEn9c6eujUobX5vWgpJ08CerPXuQSXtxpwp
JVq7Rs2nmWFTMVnWraguOQV9YRIpmiWsezYmx8xkKAuYEroQePj1j6kPOAd7lyKi2qwDjVK5VwTg
tPpEdiVLLRyHNSIxxozaWGNh2lAT7FS/WcbiLpYCRgKT1vaiNsq8HcqfBs2b1ELPa7wwVdOVlnsm
HA76eMeSxy5mpjYlcxTbGo5is3XlVWrvFuwuhegfSJnwQ71Db+QZ9fcCZwDCmJ+HWqdt7ayaAyWm
i+zV2tccy6Hhj4jeUu0pMbdNJtCT6tQtS+Zhfi/ZnlV7mjwnDZUsiMj0fEyjLkN5g+aHnlYFccKW
FLvLV7W6rAXYUtawaJEcL3NgvfOZm9ZT2HsNgY1l/VK6dJY4bhDP4hoACeOj1IYZnZek8ixx2k9z
Oyz4XK5BzwSj9IRl/BBC7DTDbW3ZdUQbqwWwIl+62d7B04nMFO8lP+2skNMS+S53Rl+TEfVSHthu
A71cG919BmSQ+wtsTL8+agNFpz1Xt3Nh/JwUc9pmYZxPa1rEsgoXx6kCmVzITqo79bF1Y5LW1Lkv
5dx86y3Lo6xqvDpN9A84UvWgSdvVyaHD+M6rrLDkWsSxbJ8cOCnOGJenTqKv8UR9nTdkz9QjJvuy
Meuw0fw4kOk7ZVldxTN0OgCGook/c4FxkZweY9uixsYdk5FtegOP/OEvUGLAqkG2GBu1Dk3M0Gn7
SjX3s7J0ICO4ZO4jNDx4dqsjAgKZEO+4XDIzvJ7IaQzOGvO4Dvmt2dU/3fXs6vWerdYOhWi7UIxj
ssHX5TQq1MWAXH7D9F9OiNUqd8CcrH+yMgbAliSx3ZmOqV/8TNOJUVANBarT3X3dp4AU6WpA9kve
de88xvkcNs9wo1JOJf/RKAboTwYqMNY/yWnjtkv7tx47CPRviYNDTqsBwug1AkutznjJhBYJR4K6
T1UazrecvSx5I35WZkmDanzqiBA9CW9j1vWvAoqhbWm8FBTx7GnTrjVY050qCibUeydl+1p7Ghej
cUJb438hoOcoyNmrVF29YrKwG0tRkKTZeWG8XqiURGU55p1XyzertV+t4nZY7WeKdDeEE/vFTPPR
kEsf1Gb22CNZtAQbRTn/zMrhxaUmRHeK6/zQ3qfK+VHq+Tfsto+pKAJxuXKWVp/mku6rSm5hZGK8
b8KjWYvpZA3i005MKiX9YV2sO5UlmwyXaw5iPAVbPWxqB16XgIbktvbOr/t7z8qf9c5Lgr9+bimr
j842XnT29wBrqW2lkxTiKwzhcpXs54kiBsfyjubH3ns5DVetSdBYWZUbK2/cUGLFbEAQzeFmkFNR
w0rMh7DLeR3mZd30dtSkSCk9wJQYa8yMbT5OOFhhHVb5UFMvEhpZNThkt09tNuzqdWg3K0SzKOOF
pzY0tkOyvmaLR7cwio1bP7eQpeDpjGye021hFiQq62rbru19LpMPfXDeGig9xC5A1VOE29ZTH+ns
dxrdHtTHpt6J2rwArMup7D/1Cm5OPSYmkjtSAGktlsS7Xyfj3q9hgowj/a7mZVGsg8rNShAEPspI
11fv5OUbLzY/x75/awvO0W51URTHdPBSZUdjAVzDEY4yTkCKcdIkWtRH7wAdzmZDlFHbAA5Y5w6E
JekhzHUc/cHI3W2n7tCUyXVf73TQyXVCruwb2+by70LTP+K425qLemiGZp/qZAq2JI2pWQcVVmJX
jzmhav6KrwKoiojt74nnIDjr/WngXpv5BIj4mPb2Yzl0IvSBS3E96V80gP2gqXv0JVP92nn5q7u8
r8P0ogQubIqVVJL5nGUp4DUI9JQ6D7We69HoGcdZc0AETWQwVsLRaevbDBdd+qqOVZ7637Iu39t+
PCbAFfFac0KRfRwsFiKD2fpo8fEJTYMteDShxK7wxywNTVXhRgiM9/GEgNkczCYQXXUrq/nFTqD9
6mwFytN/NIY/HFxrMKO6Wo6i8I84eNOm+ZNAXly+Dnay9WJ6bCu3wt6iVl40fGcTvfkxdANSWmVF
yj0jo802Fcd76JbYPBTwWTWrGMKC/D3OrK2j0q/Fz55Uz4cdB89FwKuRG5sn6UHUiKjtZsKrsT9p
arR2sfSAkdHZYjpP1KLGghtm+warzGQLCAPWCHDRjEwL2mF416RzK910OBqxtZnWlRJUQrRBVvqV
z4BGjWM24dDhoVA3+ptdO49urVRUdv2GJXIhwxb02XNJzeFlP2Q3UOEVV3psMdgdvW7TFTCWY1wj
+9h4KL1LqVfHt/rI419jdb3MhQixLeyy/tnRk7u5AGcxW0MPueesACOo2wt7bypgwo5MjT1qKLqF
HXxIsiXzyF40be/1WEY21bXuJm0YQ5za8kJF8+qtoURu72RGGWSVqqK40NooU+VWg+0R9K79o1Ei
u+ha682Yp8+yKSMZ2+/S7y6+khaowpS/DkbxnliLsZlX7XEQzEMaa4A27bkWn32ihoPJpubqFQrb
7dx31MuI2TYXsh119V9c9ifgipbgj+OqBMmYOXYABQntjauPYWYM+U7VGdWpyO6rxv5YpI0Msx0R
AI1qAt/R2JRWyOJOR8Z6avn7wRE/rSSW9G4yDc2SXtFLXST4C0SoWUMKCO0o6tsZFCRl9gwValsZ
I0w3MZfbMWmfdKwjoqLn3sdxu54c7Strk11lVtSlAyiAmVeR5WFF73sSZvfwgdV42DLUSiX44ZJW
LrhCTfyUchCh68vzUsAwlFCLUjERSCArRimLRgQpnaQwmqNZlmZUtK9Zpq6KabJ3cQz3DeA1cMB2
InBW/UKn/Yq19664ybbt2K5MbQp5JlP1UbpmpJIYNXhlz8xnMhMu9ZptraveAwLz1/hrXVFJaet4
SIvnoW0lJdAM0u3TWlmdxZadnitQetpLPQtMLYGov7Qbw7EMNFftzP5hvJWMBRcFKlllKQzOpnjI
Nf8m1qbHaXKeiKy9zNhwbgCbCTOYPDTuUAlFuSsyqzyyr8zLEPq2u5lNBdvMwkFBtPlnjHeDHr/2
zAh0yHw4/QGGddb3HA8fRqxL3qU6suo1DtKEHV8nixP4RuhI/Hzo6FXMkTY+25S6lA727dTypbTL
6y06hlB9PFCX0Fw5WLWGfg9Ukg/uoYE5aAowQnKhMUmAZGz06hZ2KaTfxUXN3dYMRRso/umxminE
e4MGwstRRS/xscqMJEo6JAfdXB1NTdumyvc3Y/fpN8urNzfw2BrXZg4KGpub+g4b2SyqxXQYazRF
+O9fszV/m02hRXr8tqBmCHsMt4JV4YLUUeIMAveyFKFV0r+vzUhvUaqHok1/Fuu0n4vq1XdLEVAw
p5vGBl2ZPYuExjI+F+p2UdNrgwXCfukW9zivEO0TLLua1DCOjv/u4mwDQWg85ZN7zpPsrajwsEV8
z41yBm0nJEWW52fHzGUVGm6JjkUr5y2NIjmTIyRx72hYw1mV7n0qTxWbdqdzt6ppMEOqcqTFFFNL
UVpQDjMgu+W1c1Gr4G7RM9xE/atM82TH00Oxpj/RWRg0Lj1ldcOi63DTDETpfeQ2c49+0p85EadN
4XDxtdJvyqbba+tq71e8EWJONfyMy+/VAtk2VwNAp/ccILskD5XVartq6a7dJf1UmAJSTnCVUfi3
rlPPgV2Q+qSZy161ibajS1450n80sX9uqoxJBJ0waIW5AI+bd37BOGNuhROpQg/S/tPR/IdOQYQd
cdXT6+JsMuZyimQ3JleavlQbxSx3k8rxCmvnp6TVoOjTvfu9r2/WxFWBK+yLpRFvlqCwbfs+3qhC
QzrkDGCA2EEbpvcWm8Vzq8bsGinIU57qewfLw9DL4L5TabzCBP1p15wh1F6cxJxv0MGPZKqgI+H4
pSNrj2JNfyi3dI6cjbsqpQtT+MqjlQkIUwRh10scgAgobnV7M1gdVhxFfvJk3+1jr6Cps5pkk3gr
C6GVX6XnvalIh2hLwZIwxF6ts2Vxo/DiLTe5HN/qdtOjNkoHu/5plC5mHgnAchtI6xYnqIk3aezO
9KnBoBa1yeP5TiXpR21ll9wJfwsx8DOtrANpu1e2v42tfoxMzaA6zS4TxrAv+pe8s1lLrnxE7MO6
bMf8LekkJb8u2u2sbLnV8+SHU1iRacfaNT7Um5kycdNcMC9zXsqNY9RZ5NnNIcv85a41/F06NCse
FM2WMMjqpLuY7w8sX281t61pAwkWt3Vcubf5YVkKua11cRbrcoe3VbmjX5XrpQ0zPwQb/jZH4Bcm
S8PNW+ike426ZXJyuVXD8JVhCXs0xOQdF+lciayFzy1HTEn6+Uy2mxWMGh4R6ZgMuzGur+d4vU50
5dMPjkPkxwJ8cnbj9Wj3yYdXESlWutrrhB1EmmpQWEUPrdnN3xwmgC1s4mzW0k0558xpRjwqsmVa
qBc50POV8efQn5Oq8i4m1sEopmFH63CAClFHqN9QpUzmuNFJfGsSHrfziMYq8rs+u2s0xwlxGZH1
Pez8NJoaRovdjFjDT5heJokHYH41JvMMmpAazSaRGnCKsEmc74ilmnK1lwluUCYas32FZSNtKGis
Uq52qmfztsjGKfCVxDIvqwpubU+c9OAnUXoRqkwGOoXKvMqaSb8Z4f6zdxYr91g90uav7AFn3D1y
gCt287URO0IieYasMGZYYb965tZkshUpq3pHCtJvyyFyYjuDUX+xE7Ke8J84SLtTJ1fDDiTPITEi
SY28EhTYcdZDUedPldk7YaJoi2y3w4ZDulNEBPhb43jTmQMeD68LQUQtGG3J1r0qhuzNgRTHiLsJ
3bFzosJv36oy71iDFDpCFDtZikOXrlC5vQlfeHQWjTDh5EjnOdO7beJau3lN3cMokRDVpTNtPBs3
hVVhu2OKZWclFb9bWniv9MUOHRx1AIBYkoTm0I67dF1pp+z+u2BitqoaqWtGhToY5aPhI+la2oFW
fqj48RLBXOrzEIwZ8o/Zok+0OvXSEPlWpfqK7KTOQ5g+T347sU3qzfUYVzfse6h5DE5Ij4GgMzWA
ae2xNcR90/MorLX9xiqvDEXl7id9eh+qZV+tLbY1PmSQpF5+Cn5nFNNqR4Z2GfS6erPXLflUKuaU
vWN84kLNLLfVf2Bh8VRQ/0aWdPeaWhHIzN7ZzHgdK9G7gbqI1Hrgt23pdfuuwwqqxVJqownpAaJy
nI3uU+Wx42qx9ljrM140hmYEqDbyoj/jli6j2vPlIR6O/TBbVCBxfl+6xll3tB/Y2vz0lnI5jP6a
QaDoXjKJcMXR0M3E8tjoqCppW1D1yBSwtZ+nY+wMt2ndHxuTtmk2yKAaJmdXupjboBLOoqVjCNy2
7SGv1bqZNU5OV5NmuDTV7XhxV6IanFgnvhcYRf/qer0TpTUK9IV9ZJDNFWXXl3gi8Go4xrZ78Jru
eXCY7QjO+iAr/OvFYTMgTZNqyq2v8iF+N5E+4f2n7ZU/qaias49m8L8Kr/zOhEbj0a73tWZtpZif
VTkzAmdVCVkzkma7iSa9+EqYf2nZ+jPuM2Ka2baj0SaepbRvat2xT4U13ZAPcyEECaBWuX6k9Kle
DdCCUexNO+WcQ4WB4z3mIcHidZdFG7NoSUg2Pf6qmKtkK6m7EFSuiOus8jNuBy3qjDGJnM47dUAQ
cWW8l91AFrCqm0B/hsm1kPoaJ21zmDtu0WVaqZJiz3q+DDPTY9wxRN+vE1rG1mI2nEkgp6m4k8ra
Z71EQFE61yXCh9Cshhhh2Xa8eKe4KawVzzDeKY0Yvq9YvS57MswZvi7M9l03fe3YAVt6Uca2aGdj
6VYRxkm6jlRk6PwXo0bAhTQKMROAJuI9uS6RW4z7XqcnKRINsTBTy/Nqob8g3QYHEeGFOjPy0JzR
PzXNZO9FfKcg1SXdHM1Kr+GCqfXKrOtoJiM5qNX1mNhQeJx7t9b3U4ccc6o48Ez/S3YFQQLjfo1X
CHoCV6d4uVf/w9yZ9TaObFv6F/GA8/AqiaLmyZaHfCHsdCYZnMfg8Ovvxzq4jT4NdAP3rYECqspK
p2WKjIi911rfLrS/oM52bphcpYH4G9XinjXlsxYhyDSGG3D79OdBat2OhemsJid2SUljd7TWrkoS
DXvQmxVXHFwZ0YWWj8Z/Ief5MyX45yaPP1F5ITTtxCjXmdKCiPkta6QTDWLTCmLuiKyj1wflTbWG
EoBbd0istESozadtZxhvSaP9cdo49Se9vtuVo3A6CuETydFPxu6QD0srVwGzlofMZg6TlEPW7JwI
S1CtewXXj+rYY8AWrqKi3WbMg1+JmfClY1JWLK6keOqrcx2zKhvji4lQmUS/bT35VakTUd+sCDdR
2O7DiEaUBHZ1EClV4ti3vi5FDb+xAHSX/YEimX+b+fxwil79scp+72TFZ8sefc84S3JyHooTUdgx
GlW/a6MbOkK5E1Qd3LoOBWhbVW+dMPam6r7pObfvpNjjVh2KQxNNyVetZPexoGC3KyiRpdWW23q0
DJ+OHZr+fOuyW+Gp0bGv62+sahs9c60DMgT72xT/EaMF1ctpLou9LDR+ES+Xq3KmnBp7+eVW43vh
aOmeR5oUF6tp0Nqpuik78wm/jGKjorPTzjy/onLVPSvyuyVhUnlJ/6qlDGqVLN77kCdwDNv0KlDo
k472WjM1NF7mcFrTEnEcqfmRl+r0DrMNvbz+SwupZ9F6XW8M1L4+F3ncHh1T6XjmlpBc3yuHsG1r
3x7iaV2h0+7XZWPIiyuLW2YTMqXdNB1nQcdO0dOv1iFRH5vhjwiNv71evy0rWVLupgnCmWYIHZtK
9o0FoK+BMTocvmhob9O6iFECJ4JereFjRRh6l9/Uy84MZ7M3k1p/OeAIV0J1p51LsTDpDRjz2QZk
KfvPFt42+15SXHRpBo1lBbQkfhfQtcrURpJz+zUSxoo2arRyaSqsYyM8ejZAck1+YVZaNF1UvB7X
zqrNKz/XnAL5vuFCZEjGM8tVZIhLK/XVzDiQU122EzpX46Pqs04kOzHb7jYvXSxKpMqyqnaDxi7O
hkUcUc2WPBw3eWRwnuNEN0wxffTmabIJrJqcRE9nRQ+I4Z+TdS0Gaa6ZHQLWLiQLWhWnmjPYXBk7
vaIB7FXjvMkHmp4V7jyyovWpnliy48bZujZzgQfJUU4o9cntMIc1roK3txeQHmnDplPdrxMauJaD
ZqWM4jB63rYuav3ginnXNYtQIBZFYPEHRtqaoZKo67VFBdHIaVUozaNOMbz0tHdclVCqEzv3Pup2
UEbP5qDu8W75auucmUG4Z3eZju3IKajGshRiFhIpkRS7cimuHY5vE3aTpIx/ZL9r+nuWpOeclqNC
poBxKe495WOuIzojCe2OGm0jDE3q6Oh1TIOJIwAOFGAhkTJB1HPNL4yg2r4zfydV12AXTZGupgjH
CULO0D/1JL95+vizvMnQzre2k96ySns3zPAFjsTrhIuUDZfZafO9jOLXuPOe0nRPjOjal2AT0yJ+
zcy/3tTvzDl+mGJ6jlr8ZmThM2+tFwbGO+b4HtXuhaErz6ywT2H3QrthD4TwFmruJfGay5QaDMLT
jjR/90qEKuFQTzT2Lu7TG7TUR6TzRodW2xj5VxM+mqo9wUjzlQbGQOSBg0w/FJvEKh28yUb2zVeW
PVyp/g8yo69WPUMn/dYB/LJtoHcogCqGiOdP1JSsccxpxuwfpbGzEtRMT7JnxiVj0ttYOXPMfjXI
O3cNnedsWst4FzoZvyvnXR37Iw2gPZX/R6Mk99HsX2a2pWVBQJCsSWcbcltl3wmhd/aUv3bKpjuY
/ZstoisGEUQHQBFKVh5NOthpxMNq8ITU6nwYmcrRTsqjSstjUQ9MXttbXrxyTfgBOORG78wpzm6+
B+uoRMaHUvUXs458ySg+xZzxqc3BOHbr2MXkJ9qTznIcl3RkpVGc3Ug5UbGlpnbLSDAnXnawm/i9
rOY3L5lPEuJsWo9/HUf/bmzt3BJMtoTxwtG6mY+VAc1Q5Tuj8ug14doqzT/W4tRUrNPoJnSmx/fB
VR5KOR343cyNDTqkUopzC2Mxqpi79CGFeqvbtFqRufsM0/g9rrqvtLsY5vDAMPOVU++lCa7jKn3M
n/Nc/ClKYI5Q9CO6As3gG1wUHkHYE8mWFCz/LvzSi96mCDtCIh+i8g55Je7QyIPZzIJ6cc5EW6cL
QT1W7aPURCDCfd3157lyTnYnt5Y37SJ92IejwbR0nHMAMsL27nCI6qAQG32Dz2QGAE2PIW8CscjS
X2rpXdgJfVWSbSfAUOnx10QzYBVrtq9aPa037R2J/8ZoJjrp8wuBJz/NtF09yZdE029trTwVm7Yb
ygevv7vW9O5ShCl8jOMon95086b6Uk7Gu8YDuTyAeNWuPfFbW09hKciHztyWIi1uo/3v1z3MUuGh
7/LTqNef1rU3oztIjVsxJQ+ZDG9tKi4yLWGm9C9UI+tBx4DjOqdGa1/w4z3iYn5mXXifkCta86Is
wwow/hZq/1RS9V1NfNPuz2qk3tQCg3y2yDT2iZj1Y4p585O84OO6CJQso2+3slFeeiN+xI13UTOX
iPV8dyG6VBIEDe9+7NdZJZ5iiInIE8t3gR0Za9PZuPbHUN2iJn0brPwQtdueaPfYPdu/s4fJZFpH
PBqcg7PhMpW3VpNnvPWA16ziSRFzHgRxOLpOKaFKLDu0HJrtKKaTCuq0S5Pb2CePWpkO/5j6EvFW
Rtot1vpL3bufDT0zt2r3mskzhQQZ35RrxqgcDS5DPz2WZW75o2hbryhAT0PKZ401JBusM+mRR93m
N4Sbh62Kh41jLJLRW9V8DGK4aDYrYyfeUZBvvXQuWSbeEo/IZ/2T9f0ljoubdKZbYSzgkuHStvHD
UMynVqL/Kpfl/XjL9ZT0KTmVFcNLmxUHQyIzDdltKF+yMD4tNJKpOXSTd4lb8WYk0QUa6+vyo5jJ
AYLH9hkDAVj0HNrGuzX2ly5WXpYPYPn7c6M9KzKwjeiBk+iID+05GON7LcRpZKMLu+TDmKK30cZr
zK73S9j2p2UNL8sdpcHiGJ3fE/weiuZHl5tXc4oeLg57L885BcoHxT/FB64jbj4BwjOhT+2E491w
+4fq8rN6+7K8lpnhrm6+mr7AuyzeJkLeWTnfl19qNsWN8q3V68BgdjiS42vS9y84dD//2XRU51PX
B46wCMPxG9bQF+E4n7WIH1bjW0Z/m/ryu2jGg6OHL82gB7ErfY3ONd2/yRsYXlH/imHAp/WPkRAJ
9DJO7vHr8hZy4vpud5Ja+Lk8UVyrC9nBdymH16wPEplcdG06VvW9NeTL0JjfjihunKRe0AYe1pzs
+lDdTvin/rltVPlcPuTIGveFjn2BDq5rKkdgvC94eqDXyAczd96x1HyWFqdXJ7/VmfmJXSMYE2vL
nckGka6SKXzqZX7LeUCXfRLyarDkE1KeyCoZ7mEnX/tOPKzoj2RJNo3ozVSsg6sSL+LbED7/2V6L
NHrt1e4CP/a8MHlzEQVjnX6bRvqreXfn5h5uwyR8NvnfKZRXDrovMFfvkJgvYuCnW/0T8fCymPsQ
ttpqwp5dnEmmvgBt+uh55BTTPjXTlQEaT6UZH5S7JUIbUJblGLK8rX8+Rg83aEskiSkDPs5afj4v
eOHbP+/T1g+KfI1m9SeuowcNBM55v5bfwu6KD1bgu2kfPDe6IOK/jFH0mpjphx6r7zk3RQPbnwX/
2fUhgZH5OGCZ8TbETJ+mo18b1q16ERjTyXthbO4xj7cY3Hduw3c4nLEMG9dIsVV52SmfZhQ/l81L
15cqyzea4rur2t9aHm0k9ZNNRYV4FL0ZubXtWUEjQ3m0IwMD8JqVDjQTrMR5GzD97QwTdWso6rk2
e9/yol1SiCDhTOpQsSdWf0od5RVjxT53yiPyx8nS5q0HZ0nEOafK9L7s7I2X77yk/R331boUTjDY
0ZumYJpSNPMaWs06qvKz4SxJlq68DcXHkGg/faZwTtJZFqvX0Sy+rWZ8g8r8px3kNc+uo+I97DAO
VNtYhaZ8TXRW29Q9VYYbmOB8PUQLLXpYk7qygfmEtrNz6uyjn8rdXAMCdwcmHSfw0jkvr0LyZxqQ
YFcF8EzLq593LuYifCxB2JkniE37CauTU0yb2tLXmwl7pQgn1gZzXXj9ac6KmxEtrS/75CTaOSq7
05TsG6cP8GdfVYS8MdvGNzYJcaGBusvC/kTY5zQCru5oVHfqUajdKly47sNPBR1SFfKRWe889eJa
M7KX83CLN8W1o5MZ1ccukhihB79R60DVpz2IEH8hPU/2Akh5iyJxGsp8Tafustj/QldHmw9ftRAB
Wc9xS5FdzDZN/QcNleOltRkijjB4PVWV8chCPYz4LSocnmU6bpfrvJwosSWqXnTC134oSc3o0mM5
mA7Mwr1EnDlc6zvx2ofdi0efTHfCBlhe4QtZrGkI4bICt5reXEyI5MMQc2ZcnXDv+QC8AJ/E2rQx
EsnfEXeRnrAi9fJZdvLFULBFJtDJvHYxNEPSMZJ7lLHc8OPSj3xiBITgZNAoIqjG6SzjYjebOMSu
zqeIHNzT1bGmtTXa3h+zLQ4WvQnb0oKJBlpJIMnzfpzTcnAFkIMA7QY6y5lU/ySte1rclZ0TJN6Z
sVtrx44BTqXrDJESnwathHDt8STqbekry7vk63UPlSTLGaFZo4SOGynvfc7EV2fcoQTD0Of24s1E
5ERS/cmkO1xDLkZN1FdqfSenMxYNW/7Wtb1Npb41QnsvJkEL2z0YCpxvbT5Lmrdh6+4JSY3Tup10
X3fMbTcRCUrpzIRxu2n0bNNeAdH5riDaHE4bE4kmDJcHV1kzeRswdwg9SiegI/dlrl4JiB3mId8b
ULdbOC+aNe2GONt3Wumb07bHvYfD1E9rHV0R22HrA5vZNjq5HIOkUrEe1B+XGtziAZL8SkwS6OIf
A4srTgHuU6yunuG708M1z8sV4L+W8/LyKeSRSfO/2XQT3Mw2fLjO+KakbcCorrPnhX7JUBPvIGZr
S1dB0BAVDznEO8UAYJNXn0W8lGrxPU/NzyR8JFiZZGkenF5/H6+hM8Knqj5DGuZUWZVU8dlsHfVo
8ejP5XRu2vEVL9nJjfKbxF1QNSoS4HtWZ/skaYPlLshU5cx6kxAR+j3YtGoI6R9mc7pjkEekpuRZ
lFF7iY5Mm+X+9jhypqXHkFqWZzyY0RT60ejsm5SG/aBALGyChrswbh4QwVB0kvwcaex8g35VW/gM
oMSTevwdqh7C8nTQeNcgik0gga6XU6GDnyHaolGuejLdkfAgc3utw+EFweSmpQpLoHq2qgGTqgnE
EDcrq5NBYmc5mtYRDY55S9r4PFjWdnmZHX1jJe7e6dnWiL/kDqtpHjE5FaPXYJIgpFDg/5d5D2HD
x1gMW9mZvp3smKp8piJZJach9PMpossRX0Z7DvBR+001bsPJ27ED+YZUwAP5S0qI9LCftdlGyafN
8uWZi604YcCjeUFLlywGi+Xcnr4XT8WEkZFccLBshKNI75PMb1NrnsaSWQFefFTo98V3OgKHybxG
ErNgiYW/dS+56ewSrbqKxLjqbhOooRck8UuFgmswhTzakqDzl8mLSvsYwuvM9HDbqoJJmQN7rj8r
I7pXbHui2aexdcLgSQdtog5294USBQ0vtdVZ56razrBWgAxagsylbDYkpzYSY6iRNJtWaYJwlL6R
2ycbYXzITbpbYKCVdO+qOFjH+JRwCbyBzPS0s0ELEdt7qxI+OA54Aov8Us1RsWwSz3lB0n8Xcwof
DafI93JTuTUAMAzRurV3x/w8xSIwsaMkk/0nyfaDijg36r5aVDttNLb/VIdm9xJRygDX+agr9dgJ
mEHaZxjGe3Mo/Mqij6efJm6VgiLRJeFsya/cUs5tjwLUZOfMLnb1Xk2Nm6WTQDatnQFJ0+zllm/M
d0NHaI1lxwnzxc20d3IvyGt3v1ym7m9yyRRfcbh4wNHIGv5zyflZrTlvQkQ5eoubHjw3nd/lTU4K
BuLEY4wIWQGp/Or5mpHGAdzFAw3qbdjoRKI4BPDvRIS+ztQit/zMjHBrl+5+VKK7bhrXVjXBg8m7
UPpTTeaQDtmatRUFwdwK02SPeyozTox42oxxucMls+qXSF6v0kpguAkLs+zlLhY7akiuSX38Z61W
+dA9Ncjp7sHr3NKa9/sYD231z9WYkmUKfbEd7PhkVdzBUgSKYzMsaWBuAw4l0W9NqR6zzrmkRXZI
dfmskOHSGcak3u9TSmVC+mzX+jEOTRzDXhBCkQ5hS5EJZ1SDdcmQxvEqnkDvb+N2/umA4HlDTkdG
vC93ctqKJWNznavsPFQMhvM4a5kYaXGutE18miU3XaH7aNc7HGNAE6uj3n7oA1KVbINCqzZ5/O1Q
10EeyNRwk7jHooIFWjcBnaTN8kHXDtYNkTPeoDhk95kzSZq9RhWwa8u8qorhY4A6OI0bVKW8FE52
gDWwayY1CAVZtdDdwAY41nVzxdp9DbMzg0puQhT7ROSHPBoBKVP0MKF5FN6+MbM9ftlTrohNYvCT
MNnM5DozrBUqH8OIJ1Wf3d1UIJly5HbnUzeV+2km+N1muLbM2vzJ9MQIcBiVSVVjVVGJRd2apJB4
+cMnxCl8+5XRbo/h6DITfq4QiHMqgRBP/T9UjP8RIOS1zPnn/5zz9h/z4c7/t7lxyw/6X2Pk/j+Z
BqfDn/p/kEEG0c1/moxRcP+BB1m+6994EE39l+lRnsDyMHRmnZngN/6NB7H+5VmOaXnMysbRpOvL
K/+NB3H+xQB6w/BgQ+sAsHUoOv+NB7H+teCwGTtuUW14qq3/T/AgBNfU/6TUqBj4mAHH21jmZ/L3
La//b/AfGLZRrQmCMjNDyglNY/zqSnwkM/+1NEpm5bvrGn3VEdI4ZC6LU27GNu5Uln/Qh8J8jaJy
vrBoo+MVYA21kRymZw9nR39ARqbuKfJNY2mOX6NSrFLV/XGT8Q1Ldkye9mWSECOIzcVzrS5rX08O
hdS3nMs9E6sCYlIJQ4vxULSVUwaZChRQzQY8Jm5ELL+xvcB0LbL8eb/DTzWf+2jGKOqmGysznUBr
ikBpuN2pxy3MkYrli1Eft7qi19gp8VcXyq0SobWbNfpKbj3talt0RwZxBH0mznWkpVupYNIji9av
y7qrN4NCeFPT82chMU7XOAxwk2fMinMoAmsosTEJqtVR1/Eoi6TrtzP0Bd32rkMUjkFkjwXeW/Mx
hvqfqqZ3Evf4uCfzFaco6YwlVV1hz9VHbIJ2lvxBTf+dp0j6wvxU0pNmd4zlaR0Vu5d7kLYtXgbN
5agnOdqYEQGcbqDRzgHngC/9u68rbefK4WO0FSKA4bR3I9R7r22uXZ7w3jIdL22Tbeu+fRuT+hOF
COcGF72tp+gwsLBOrPjrrhIHNVa1DQ59DFVJ46tsr0tAag/cscVLsTIilBPL+RK6NI7TLF6iWg8Z
GuSdgdXhnREC30abbAYtK7a2MnZ+3FS279GL6htXrE0oNSusCO0K6XvFZJuWNpm91iFBDMxPv7Kh
7Hq7PEYQQ2kf2a4/xd8m2pWfauajthDw6zg85olOyWH4gkRirqkxs+ELYxtXBGlMI36GWi12WT7w
gUNF6bruFT8Tu+7a5BDF+ProoybbseqNdi9F7m7dhiw5JmsaS+MvN4c+4eEb8U09PSAmoLxParTG
r9LeFFli9NGOqq4QbS0FYZTRHANUI4wruXesxmLws3C6gPHY1WZITToY8ZawNw79xo0DYyhMXw7v
KLsaLQ0r9jsNgKXlTvXBa/UXzcDEzRnn0sb2VktMyy/tincw4O4w0xAbGW5XNR0Yd1Yo4bZu5LuA
87kWDCdHDiW3YH2gEL3MkFWPMDyfKRmjuxU5v/OZiU993AeTyUQPI2eAV6cDvTUK+hkzMFKjN+fj
6Bh3VYl/1cpdn8nJda36poPjPgl1eFEmuW2rYjjGtAlRDuzLUEzdzuokfglG767tDzUDzCIHj7Cr
484bi8QklODO3Q0oVAMDjHLtKHKU8FaO8bYj0nOmFtxpebp1GCvtu45V+mEcBWFBzysvWo/fioaH
pRPNbR4Kd47WMoojHz0GA1mhgT/YRjB07aAU82eoGkmgVPWnnO0jqUu5M7vq7iTtnzHvCiwPUHwr
i3msWpdGm86MXb9R+Cib6aQpZnHjTiOnD26BDFJ5zlyqTTTxagbOg/WT4+XSmel1DjWBYbiU34Vn
0mH/qSo95eOMy2Pb4n+cFQHgO2MN6RBBVljfWBQjDP/1oKS01fs99r5vw0Ybl2aHXmA/E7Ok86FM
u06bLxYt0rXZlftWjXOumW8p1kpw0K7V8avqFV9362jt6FQwCzw3mjux64g4NSap6qarOQ10zmqG
Oro1tf49T6rvmG/Z014kSn+NFXAJQ+q5gW3l11kV3ibWul9lhMrO0sNYvDaDEYAJ2HJDa4NjiRb4
A9chq38KlF5gElJkslN7/a1OD/mYDQfFDW2o326ISWZsiU0il/a6Shcjseg8AgUxlrVh4GPTOj3Z
Ob3x42hYcO2s3qDV+E44xAfuMLArGFXL0tpMJqOxnLF8N/vwHqUcxnWnPWv1eBCUdqnDL7PMPKSR
AypW5AWUaggWbUZB483kpEbn1jRaHMTenwpZNBg1BGbdmb88lTYWAYeDm8cSsgPTBRqJLwJm3IQP
v65CwtnCPRSOI67SVm5OQzUbVgCs5q5nIJcQXHwB8zBLQ9/kgBsrnQwstscwq44WX2CwX+xT9IFI
YEbZyrFnWChgUqxxJsVVk7ERHst4Eh4y5dgVKlIzPk/i/4myKlWpb0LHxFkc4n8pRFatFAdjKL0y
TGi03TO0dSVv8Dy2E+xkapM4AhOQOujDSW17n3b9e0KOmSJ5zr1CeYTFAKIfSG1lkH8RjdG9pEvY
qPBcLK5I3Ly2cZP2gFMGOOYUMB1B4/wYMY+lgmGVgL5x6ayzLJLnCtl/20x5SG34WZ53nc1lJzuJ
05nOW5qKjSJwH4+aiUrHBLwpEmdHSYcNPkZzm8glQqaUe2Ey0QdZxKFPYbzhvOURmlosEISRfIg7
dIQMF6McfRbjLHPq76ymHdXny1CEEkBAq/E0lxNJGXJFelLRcbCF/DCwbJCN7FPnHffG4jIAbtBU
IMEaw71MGvLruPxireqtTU76CM6gqzLmxM0NyTizmIN4UP+kWU4Hxt50oTtsyjTD6IfFzXJdPVAJ
HIczoxeETqS5dPXDpI+kSPXmj1U7w27A6BgK62/SMDHBoRLj/73FVrm8UFokjjXTmdcYDvM1NLdk
7bFJYdzoyeLlyXeSmLuG5P1Ob4zwUrqYqzOD84hRk0dYkrEadTrIYQ9qShcgBvevk8kcO3Vm9Loz
MZfS4X7tx0NX5eFZ50TmamaOWSGyA4ZU7HRlQKFVWDBszdrnJQrVIOaXKRo/JZcLLdk3JhMznV2e
+MkJcV2dDy+sQVoNqhboMWciIlurxPkaWHuob9steWonUw65OzT+7KrPVqJpdYM4xK0OGi0pM/Y9
nLk2QcYgz7TbbJ1VJVk2drwllibBXOlnN3eRaGkra97RaF03GFqgHQCpIcKArvXl5Oz6xZ1kLxtk
3nl0O5AM8oXWLr5IPsOCx/q3cXT4dup35kI7aWb2YZxunBCcL6uASDNUKbmK3riIUR0PujvR6RhH
KmV8qPFU740h52kmnA2AQycfctQGUEVUdtp6zpV1UozjGW7UqVZ2syTkGVZ2swI3uwTaWe8dk53e
zbtlvicaSBSRuRxP/OQbzyJLbAXQiKOVeZ2ZVNziS05FS65b9+xVlpe4BXWH3gMiU5Opr1Iq331o
DntAeWAfcyLrVgGQ3ZTtrZoNjwXP5uLXfxkp7D6cSnGXLpiO98Xjz8TZnTOeWDXG1JLk5VGK07OX
nmLNjfekUDmKG8NPLOZb5mg/hKSgj4zuO8abAsBcv00rVFGBequXNGqj7N2sZqBSCnJVEdDj0pan
NIuVgyqnwMYay+fZ/dasdlUz77HyrM/axU8lGX2cG/olEfgcW1dhA7cNZmAWMKS8WTvZ2AMg7NOK
1pmdYGMvCxz7UJaDX5jR0xqKJePLdxk2AWhRGDsGL2irhq3SDH8xw4tNWG9p8tqqP6kzmbCxJtMW
YwrFcoo7xeRrDIFep/aUHl0oapzbrD2eaTprFZ/olNBFMq2Aw2gelAWmFqr8r5YU/lrDBYk7go5D
qdF3qSwMXhUwOIz8JMeifLChgxFaJnm/IdQU+zMr66OurEdbZf0RuDgkYOnCPG8sGplIZR3K/V25
dFZOQMlKj6CgODKVfTBawz3Wpk2UOc5xRFpXZK76oUGbDarPb5WDonSKD9dW/nhOFlhMsWUpKr80
WdeHpi1oGmUTmZsJ7kLx7dQ2Kqrq3ZqozXczoAa3t+VWM60uGPvptbOUFEFhHQ+wM7q+n9FRCKvn
7mHOo+iGSZkGlVneNU/9NS8WTobIsy8N5Aur5AKr8EVm5cZ0iFeFkUblNVgT6U+Ky0RrgZDYGDhI
CezY0YRj/izlIvMAjvUCri+Gu+nkS0Cxp6IBUAF+fDorVQez1TB+aiafMHuUM1Co37RuBhmeCWdD
pQ4NeBg4EunaZ85tjjGsxLciFWedL5KRBqTS7flls11MNusUqe3GiRh9QSRC5/tB7mc1HfUhvTW4
ZkuCDniTmmIdarRiqmx+0l7fRFK1KXzVt1jLkKvJA4qBzamnaF4Zbu75MzlDz5EHSXoXs1u9q3Ek
NeBz/BbGYGHJ76kR9lbBK0sqXlL+xTOeU+xUuI6h0obc9uQbRT8YgSaXDLLlQ8KSeJGSv4utyk2O
hkxP0mG0YDZiOuok4zV01/ITG2BLHFHWCYc8yDS1QdMMwK+wdUwfUUJoYhQkMhbfUK8OB2e+6xnL
XmNuVFx4SIdKRd28ERqdaqPUGHWbl9fcdvJ9aHRHa4lj9lx1q+/DbQ+5C56C3ZziyXkruZPF0DIp
mX1mXaUDUyEs7gt9Dj9rRL5T19s0DFgo+rrpaR+winfV1RhVMIYgHw3dfrhq/C5ywNhU7tuq6cmm
Y+1VXVznFJNZrAWWy+zRLEsOtjtgw1Xc36OiLmwjlLe54E6osh8lksxsJlZILrfbTw03epOhLpva
kZ37GS1BNMmOKhtwd1DUwtWAGXKdcnEq+DJrF9j+JuGR9cuSZbJWIjbPJv1NfzHZlsR/rD+agrFP
767kJFJombRCIP9bQ7wxlAWqEc0j211y7BvzWtYW2VOhfjSk94jxphCDCIV7vf1XcVlKvMyu/cyO
P5QQtFRRqlvbGg9DFt3wexMdt8924UETI4BpSo0ZFwRwsgmlYlANbuljZmTt0SudX2n+aL0/kAjj
ph32Nt1tRh9RaVTdnPhFOf8kbVbuM9cwN1bTxSvG/bgU/cxBUJ+eNH5aF/QbC7s+N/GqUdO/Juy+
IDEWcmmfI8zBdIgHcBDNcHIrRqMBS4SlZK9UZZFFbG9NLvaVyz2T+9CUlebW7UY6gCN18HwkJ7pV
NGLN1ubkiia2K6voMYyokVZ31mvzUEjlZzK1TwZIvPb46jGnMtVgoN+zaslbNgx9qXLwE2r+5ZG5
BjcFpgByh1v9yiyyBloiAjgUSNq3slKAGyhImc1x6pkKbCtYSIX3l0parBiFs7DtBAO1CYKZ8Dd4
Lv92LWETdGq5UdwOYQEzc+TYTPkR+Z9WtX8PYpn1kb5nwACwORsXhzKjiPR6qzTL2ZTNGh2qw6cb
/tXC6Tc0q181iQq3tF9Jo4RUoPo+RXPlnFht5dBMjPvitESSnYRnqPnzpa34XVOb3aDvs2s8QcAT
LMHCXoI5Spzt9CE+EciTGRMEmH3y9NwlISIYFWzk2ZuMwWeMjMW0o5mBBiaJLrtlJggzuzO9PpEe
RVEnLdm0wNfoEyrM/zjVPcI9/bCSliOvak+JJacx3VvUFWdPQblIDCchPPRfzJ3JbuzIlmV/pVDj
ZIK9kYOqgZNOb9T3zYSQdCX2fc+vr8V4D/UklyBHvAQSOYhAAHEjzEkajWbn7L02/uIYGFOT89Kk
uJi8RH+jWk8yn9ad6rJ52RdycTblrAmBrdYeie09MckEoqQTmgdU2V4SFsTpTfrpVE4utGAKLUR0
mCwJoG9yRBbdbbOWs3lPAAbLXCCh0tY300T9RU9DPqd1vBsG3MC0v/BHVbdzmkGYTPrcA9aDDlw8
89l9J4GNbmRDJ3MwgouyJU+8CBXhmHXnrwxSkDMEBgTEVljrK0k6Zdslu1FBpG+gpZ7om90Y4KOQ
aYKBpYnl9L7T8fliMHox/IGAFU1BjmBspCZZaaWwN4XRq/vU7veT7Jf7xJDSdQlsVxhVu28X6E0+
Y5sV7XOo19NGRLO2yjWeP5wrjsCq/zqH/mU3oUoouxusExzk6AdRT6ARC5EXdGOEiLaP2Sn5+H9m
yEqSqsNWC4KPkc9/lKV7kUTXISAWOkkwXyyOB3o970K++UgpkeFbPSUlVUY6Pfr0lzt/LZDUriqj
+ABSDtwTwa2K/5ETSKu5cgKVLlEgw6lVYZ8GLFO5ZF9kc3+K3hn6hJ7QyyP4ZRbKxsxv46qd96C0
VJHnZ5hHkQgla1RiAxHY2uM8AukbRgKJ+JgKZxqGj1YSz3NuXocyZla1u1mCj13qOsqi/MJxQh8Z
wADpSBAQU36SdW371UbXbMRo1IZwGmqGq1oj0CW5P0vgr7gDkm9XQrcejiGR9CrGhonXrTQsxRlT
PHL5WK1Z6ICxI+nBMxbc4kNBVaJowT4f5JvQsqhaskP3rYi4sqiIOWzWsCbAam1bbOXR8EDQOW6I
MvUogffOE6f+wrFEAamLeaU0GJ/bhC6grKEJT7HViik8V1IzPs0r3Gc5gA+LspZTaDGT0iLH1A7H
iyDhsK23OpTgEPZVNsvFWgHYxplO9K7hlzIiDfRDs0o0eiur6rpfCoQqpugaaqqXJW266kr6t37q
lbJBqPsoLTS+yDF8spvK8FaxoxOyeLB/5vTQlaDI3LiM3AAtq6LRGLMWMLMd15tmSNjqBOW95Vdv
8AMfZmXwxglgB94bPMVFtqWVcCYqivfqAmOD8koouBfV1iPlH1oG1TXmmJWSCwhSFW1O9HhPJgU1
FDbzdQRccdUtmx3rgr0KTidN98JBeTYVSlVzDtWCnYMr5hn/bAaNNwu1x6S64oR7ls9aciug7gwF
252hJygnFx/jaJeOGliPnYKIvhEQSvAUQDUFaU10Ga6/dVmCeZAIvCk72ZvtZp8jampM9WIes9Og
oGtn9FkAcsY49ymKlohEtm0sPhIorDLoG5T9eCRkXXrAsOb5hrLk/dI7zerHbLaekeG8lFMPjqPC
SSf1T1Vneyp2Rm8EwIU8uWo5HeLCz833okWNVtY94cFyOHhRdCdwHXdmd86xHSJbEe6peGZOacDF
k0A9ufPc7GelatYz3+OVboSZp8lUtoehhGZWALXTWXl6BRw6+6QyxWAbQLt2YEVew7fqT4Leuk4I
vHOHjq0KMFLWmpHfps8yj7O8UQJ1r5Tho9Lilqr0EbHZXstPqqJnwg7WiTRp06Nstms8HX+q2hI3
sgAf1uUDXB2qR0lgm5B34IQCUcT72A6vFNDwYNOE5USQxoRv6/jDwY1TC8CrshGDuI/6iv9FwLfP
YknL5+d4rCNqS8MFjj3VSRR0+zKRZz1kQj4cvPJaYGINjKkoyRKEGg6L80Vf3ldpOWwGNbxvYpQj
kWiSayMJ7pq8fh0/5FB4dZkGWzm6K20tO80F4JJZwc08ZVbhTSyIihI3V7Vthp4hA1kI7PbE7rqH
utWivcRhcK2iDMJoKz1M8DKCsTXWgOh0L5dCmDqQCc5KsDOFZvTu4s3einE21oidqL9IlND1oBsf
M5gRehS9FLm0HfT0HVsuFbDBai56X4K9VD1nhYKaMcxOy0bxor7cljB9NpCy2rP0XOH0iUug6a/8
bCjWaeCDGQ5aID7ckjjxLTz6gwkwlSMFou9q26fafd0P3mRUZw2miTAr3hN79DmYMa8GmyZ1Visy
JxeMTrAjo52Iz32B90CqYAXC8qTSEyXrNKzwOHagpHAUAVJ8EfKoX5QDMV/Ty1j4ZPJZyqsREwMw
9DjyYD/SNtI6J8Gh49Q1FrfYbJCBNF7CCUunWlMqSw9JmT6o3WAUMoo9YiYVnAp1YVmuUI2l1Jhh
PZqeqUpbiifVWde3N2lImU+wcdAmZKzUy+/1on5LypzAw6IgqCqmwFLhIFpVCfuUZCzPS581dzST
ez+dbrQ+N3YGAnDPHFiDIh9Elp8hiekvCD+4rXkdV7ZfcMQs8nKvXRbRBSKzyStVhS1Yq94l6bbu
e9+dslkBxiZ4XHyD8xDGv136T71EJR4F9MIRziqAkY4OiYXj1h10C0hTsv4nWt5gUEfkLGo53Jh4
drsM40oqdmHnky4aa7dqNpkOAowHTZSVU30kWnkdGtU5hMaCpdEIFvbS61D+iZfCH1jbJowgHMv5
tQAHaPj5uQyUp1JP1SK9LsfsvTcbL2/RwTLEE2JjDFCC1qeGOEI2B4zaWnnb2Vh4o7kDzaIhE2yp
nthBf9+YxhoxxJn5xAFElbe1b713ClUFDspTft1XxltlFmzWfU+2x51tTjthJts29McVacBvGtxD
DZAdoBcAy6tGz16iTn9kSk8TeXlqTXnJOG9lBVVSX7z4BJCBebPOoQXotuTyvp937fwKrsst5fi8
yAGAZtnwkc6jwbf9cpzzy8acWVDBERKPhgRJCqCAC47LdGeapCedsC8JWDZq6dJfLrK1uo0mGXw6
IPmyGuHCEf5+7Jewqaw3KGHT9R5xfGK0aJ/6snJnpOb7JR9iolR51vFDN3IW72gg7qZMhGe61TzJ
dp3uQ44YzTDZHq51223pDXGyjwpvCMmJ18GG6kXQbHvbZxvfEO6LFH8lUy87qWsrP2mSQKfk7xfA
0EoTnwEmYdEs8B9JNHszNgtHN3QEWBVIE2HehEHxQvjI7FVadUus5Fo2Z/0cgXDj6XB9OBWUbI1V
JH2ybjLx/e6kSPQztqvmKo4ho85rmyDEdWjIiIatZE+a0sUEogO1FZnf7MV3FZmpg9k/zbAsWyBi
RthghChHdkAaLwY8+X6mpZIaCkeqAgDWQJ5wAa/fVY2BRn1wruMHmQppXoeaQqfPwKBVyxw9ASOd
57KunBYxXsggEN1+kgh1tBp2W9QPtiXOcUcO+cw3JgaifCEUtJhGA5redow1WGvv5NDfs5mSPVnC
m4hXVXL9Gl1qL3DgBymOP5C/Tj+BcNAZncWxgp2cBCdsBgvsrrmKPUrD8s0Mh1spoTT1QR7F6l03
FnQOkhpG2QANQeUAWY2jG1lqchqoODPaBFStTNO1GnCcF1ayzjhXc4oBeC0PM7A03GXndseqP6qS
V1gZBgz857XJGb+slWCtmJbvRob8OhqQOLScHilte1Td/rjVUolPnuSTIaEGe9CMqJWVrT5lCsyn
kb1RWCJrrJZQgeo+ncRNGLW3Mxo01zDC1+ihgtPr9JrVU6wd4U/KnLlTzAUqzSFRAkCxQ/XJaOrd
zDrlkyhBy7cp98gizD+K9JEUsuX2dTTxkv9RDfuBfsGCVZqfAXbB+dRMTH/lJuwgdfrh7IVKQW5e
b1zpIwnK3QiGr42BgmPCjKKgejZjtoNduthG++HPlH0UVfJupuOdwkd9Bia0gkJQsr+YE1qNZmVy
wO1ij+1mvUn75lpGEE8zh4RLekD3mVm+GHOW7bUmezfNfl8AbF2pHRr2UILE7stcjawVd77aU76O
qcJG1QNlGU65uBtqOb9PDHErJYIlJFHMlT+OO1FrQMKCOETsrIsVUpVgJ8cSH/TaIh8nyC5yteWZ
8fnyFe21s8Q+Scx3Gx37OiFxVwoba6vadArpOlqdLrn6Uu6H17/KxxRzWrmEKfKdSBZs9qjL29mQ
abbOiRcXEkdLip2tRWZE1atMwdm8NRLQQNosSAAFBzChgN9Sglrr4UhfpALHlEtLIgNI2ol2eWWI
lZ4H9P6rNqFq5e/YNltbbvpzr/GKSrFCd9amLarThB+WCFyQtytN/TPQ0t/HGZGH4/Qh2dVrQcV2
VXfsfPtAVs6GAb191L1nhfpc+ewt86XmauugnhbkO9J+6i+vXe5fUSg6k/wk20xlQ62Oxn/pU1RT
O4TJ+H2VNNrCZKJBZ/tewCEJzh1/2DfjP0OGsjwT0VsgUuw2So6sFo8t/MT09K+/se9KT5u+JgTG
AFFU+Bml3Y6QELzl72pI/2auwW0BVBzJ2e6eVSPYKWjiTiNbBZSvvNuqAhHIJ8XX6PiDek/LDwxE
AlmQrqw8UEenT9bC96NdMyfqzn+O2CyfVllOy9x/YTcDmKL3T4LCeJE7YjEq/yYsYBrgbWJnEpyX
UEvPotEdjOQ+blXWj6l7qkxBGif1pX6670SG+84abnJVj68IFwYmEl2Sxj5fD2Vx7mdR7ulpJXnE
ql7rfcE3R63UVTqxGmsC0I9pdJyc0Vl37JfcGTeKWw1zD/2BJmaXi/MF/3piD/xHCSUALOcR8Fuq
070BCw7+wrwmNbbf1lVyglr3AVVRvB8rorJLE9QUTTT60jNg01gX1IlqMJVyrUUYwNlOGulVO88U
O03tD7YxKqYApL12iD161BTYx7Ni6sgSHVnoKhjnkehZ5LlrqEy5DdODwqeInN2EVNbJUSNtBALb
sSjbxkOC9NRrdPkm1aDHqeyxdlVD4cPovdhAgp7ST3JIRsgw2NQq5ZNg+5LmcXxRZ2QQXBXUi3sf
bBgBLX98yPFOCmemUNi7dFX2Fk8S0LvqDKwcDlElJImimC976G1OIODYzfRcAfRw1oYhFIbRBS95
+lwn5ItbhY+fWL6qtLxdlZq8zmoJd0FPLYY5yhstw+Hwu+AljmrJ0dXrCjPmytCxAvVSD1C6JPjB
T+utKVf9g7G08hNBCoQcKOyCx+SEeJd1MFWXHE8/qgKlsx3pPolEGPOzTFJZH8IHq2lVb8jnk2xc
/Dax365JIPZEvGlz1jSe331fTbLbIbIDOT2+ZhqHxkGkz2jgtC1Ez7t2PM+Uqb5Kqi7adLpMjIyV
v3TtJHOwhCNqtSkxttg2S7mE6+CWldQtdiJSexsKxo60HOuVqdqKfnimpZJAsYK4l9sAR/imyiqp
6aKkZQpDCth4m23jUle9qJXvu8l6H+tWBxZnw1xwBfbnVSahycqUjk50pu+MOg7PwCw+6Rmkyc4X
w74fpHJb5JGE3+RWXyrIUX4qIRxxfBJIN2PLCgKrgVYpaUwNAv+uplvmU2YQ1KdT+6RQwuh5oYXP
k/EM3g40QWt2HuLzSia9ijr+RWNz9mx748NQFUzhLSqjOj2dRc4ZzZBP4K3pMThtmaKQa8NKrJT2
qsEeuMLBgLWwRbu1tNH/ozCyam5t2ktthSxH0u0/Oc1OrRtuaO+iczJJa7E2aQGQgusCdSp7ldBu
Yzs/nYOZ6nnPZCdQ0ic1+UmqkFv8RyfiOYYqYUB1QcUxknXRc55lmkcwCKRNPFBLl+TgqaOEYww0
lUwpem1k2ESwKFVLTCvb4llCVNuLNECowwmxo6u+ii3BqQcgR6qOV6qctnswgnIypv+IsfxvEwJ/
1gH/3817cf5Ckf1QU/w/US0sE/73i1r4fXoL39P0vfkiFl7+o3+IhQ3zP9km4HwB7qLrQjX/v1hY
59/ICIKJD7b4B0UlQvafYmFJ+0+hyJpsM8tU/ibrZGr+Uy0sIT9WqRhRk5OFoSlCs/6OXFj7GjlJ
mcGwTdvgiG6ZsgoX8yCetI3iSNcyUJqK/KAr7Iv8bPYwfdwqmf1syr04U3T7Tp4zdr5ojdyws59l
QfWHuLBTMQbkXxHA1UkDfEHtSiZy5Dxv/LOaE7tSXgsSNVaFxJKcatlzZE07vyq8cZRRLErPytg9
JHG4JUDjIoQdjxwgua+noxGsyzX8K8bW0ClZWDZy6EV7LfM4DsJ6p7gOUr7+JKt1ybqVY8plLdl8
waZSxUkQINhX0FUY+pNiAv/nu/ZpSvwzZPN/AWWmgpC3zf/539qSx/h1fATjCtkEqDI109KQkn8W
ZMdzbZYZqQWOge4akE5xQ9TSrpCK88QOQPOoNBVirzcMRAb2Ukrea3q5tgaM/gWKilSlfsUNh5wS
Zg3ibBwQ6S7MO9hyyUtMsmBt0vsqu+YM+v9H06TrCRPhaFePqNjJYxjPgypEtS1razOcnqvehvX1
ceQil4v4epGWJTg92BYadl2YB9moUVvoUz+iOFfrassu82WskF41ZumzrRHBY0gEEOBWtGC03ucs
3Mxjse76W6jp7oyrKK34lEmOLewtPEdqXxKx16jTqZ5TCA91qtlkPFTA8JI4wexakLI+PQ6i3lSl
8Hzrqqwe0+gPXpMjj2/54QcXZi+vxhK4qavCOpg9SU0fUsm5MFIMzsrJvjPtaJMARSs0yJ5oFqvA
PtUgOfx+Q1kyvg2r8V7yIWVUTT24n2aZxqaqtQkKqn1v3KsBnf6Y6oB119mIkxCi/j6e8dU2sLwl
lv1pQO3ANlDA+JDNmgHrjk6MSQKTSmnFegWa+j5l/U6FOJ+OPfDnwNjqHRK9SjgVEYfKKFVr4CCI
2RROrANVU1yQsu0iPDsBHbBNRUGGGWeShrNq27Uep2z4aBQgaH8HFNMVCzjSlNxh34WIDmVgnh7j
otxb9uCV1XBZIfgwiKSYRwgAKucnKdU3Rm+8pHH3Gvb2RalQxKEAptOhNiA7+dL4jw8g36Xgvbj8
x/P+/BJ/f4e/3p2DdVLYY4MWkLvDyUXtn9Qu3ZG7soFwd2SgZTodTrfPjwGjyOfFIg9wweoTA8mL
xUCgbS0pM4RHnvbhsr88bJNHrtmagNp9mMkuUqtoYx0mHp3D1RIhV9hXv88n5YcFgW+brPKVwtgC
NfXrhUwBeq7IwlzcrAHq9ySXuuN2vtZXmFDbdWHtJffYvVN+vCxDIKfU5OWdPciiriFLz3bCmFS8
HKStGHadKVn3W1r8A2LndQQaEnDGkWf2Nbv8H68Oa59lmoKFzzIOhp01XLZTyN2M+nkVZdpTYAm3
he7ZYi2sk/Mjd3aZAl+nCB8zHBb8Rey2dXiVSQlfeZjkyKnd0QWC5WUbdZeu6Ft7BOccSUhXvq9/
X0dbFqpPdqK5ppaKFCDCBvQABXtVi3I99FcmmJraPzPFnWRTN9P/1CknKLXjjCfOMt04ETCBoHOi
PzbRUZLAluN8//1OfH9Xvv60gzUS+R29rI6fJpVnbG0catlru7j+fZDvb/7nQeDof73+oG9poZAq
59QNH280JQpwK0N9zukF/T6S8vuDteWDVyZIggaoOEMZE7uQtkGcIOXiTkNOPg5/xPg8BSfCr1yL
A6Ux1DdtlHr/xZ+w/MRPT1vn4N3O6nK1aYLxQ75bcoApFawiaSclJ5pd3JfhlWzup5ZuYXnkXivL
FX6b2oowhWWybZYP70DSkBagYVFw0l20NU5iz3fb1eShBH5vjkwe9fsHjwf7aayDSw2IkGmEmCLH
OlPekvPsWl1jV0Je4WrgPlYs9Q60xVNKS+Jd38pbY/f7vf6+anwdf1lAP93qKqoHMzEYn84PbPIG
ITXql9xS70RPuAunu9/HU358XVSFbYxpWqp2uEXrgYVUYmZA4Ah78kXKS5CFbr7VNrIXbruducXj
cORD831J5o0xFEvFEcnWkIPL16ss80ZQIcNCYYNdzrPx1Wz1yzQvH9sAxeegxXc0FBbr7A26LnLH
F464Ygo6gtJwlpbd374JbOY4W8k4IymxkUvx9fcMoaKOPiV3x6efFgsaz1aKZXtIvXlxpCypRFbl
yXTFwqg8yfNs0yAdzcp8HSUGNan+yGq+nPO+TnlbQckJS1Dlg4w59GAaNEiKowLtsSNkkmo6HL+a
obgmnIpQlA7i0W1DVdrXKOlmoEQoK9byNXKhFfk1215CzUxoIepa9vfxSutrqH01RTUFGNtwQTrO
TaTAaATV8Pts+jZ7+dmcajhacRwVinqwVk0WaqLAoGM+5yQo9k8xlXfJVYM7Lf/bi4Kt6hyGNZY+
nSOzdjBUJRlm1QiI17D1znGxbtpJIrSzujTsJ7sOL0dBNktcbIxGv5TBZ/5+ocb3B4ST12Zg09Bl
FSXc1xkTVWGqKli50IwawAgyT2icTxADXUV266AjOi9Kw4sa3EuL/lNuC499tKNUqjMkOkYg4bTg
qCvCZXLtJU2fGjDASw7iYKOpS0HNxNRJWyi0Sr1tjOASKI9rdvAM8s7VdcKk08dYfvbFHbkNq9R+
UOO3iDgt0J6ORUm2rTc9jkqD7L1eW4v2TtI5ZcE4D8S2Gi+GQr8NxzOJCm4z0eaa+LOypZ39fpd+
eM9VnY2XBjqSDZh6uHLXgY82Xe7oui00l3zGNP+oduVJghK7GFPXGi87IPRRDP4UvoqApJbkxmmX
G8dWnG8bT6bL519ysK6jJFC7BTC7QhIIv2NFYt4mdukcOoRKm6t28/e/JAcjHrzC9tirQdMw4rIh
g8pMWxWlAGEB5n3ppZ6/y7f6hXQ13i8K4j0wGtpER17H79u05TcsE9XkjGpq8sEsxQNCxIffEtcq
SEaP1MhVpGCVIIyzDb5o8iUgaMW/m9XoPM70W2qZm7QhWazSbzL5PRS+t+gqGyvbmJJ15JF820La
ONtxNrH+c36m0PT1DSLKIu/lHnVIG0i7ee7OY9FiEgnvDFOs5XK4MMoORep45M39tnNjWBvd63Kc
MtmVL0vYpw9saMUBHqQEp1Kh4YEFpwXHAxEdWogjh/UflghzKfDYGhImYckHG9GGHAY6vowUTsAA
MU/JIOS04cgo349UkAWgC6CKlBXZVg5LEVNRoFOqAb1MBZAYK/Ff/PlK9I+AMVwxAbT1G1CgtkXi
cXmSDfOF1qbI1OXLI+/69zeM7ya/AtPr8sk6PO8goxsb4jeiv45Z/SnJQMIBtrQFSLcFzBG5R3cR
36oh9tcRDw4hvVGjqWoVdsar3uUJDve0XC76EyIg3qQNWQ5euzE99E+e5fwXL/bg2UKb0wOChHGz
b6ItVc121W2KTb0l4GWXrk3f1Y7cXvXbKXa5WJN9miYUw+CgdzBvEbVnpbRsgkf7lprjutH2WAY2
hTm5Er3eiZBAiVyTmtA2HcM6MsyqfJ+auw6q5irvwn2G9WVSF32/qa9m5MmqlkFZTDcIOHi/g7vf
79H36b/8YMHJ1yQ86tv0F7MslWVGaMJkdTvCGBYuNIKs6MgyovwwCzj1LjPPUAgj+6uE9emFrgTN
KmhjkdMGBsGv5BKU4OHoVlXhbaDtYvWVKDwE3+OJ0XSXdjqet1H/QszMBvfkYw4rGZKUg8zr728q
lxOLpulCLAX9w01u1o5yGY9IZuKdRnUK1QxeKwd/ASDxW8zOL/TR0EpS+j4yV76vrAxMFQfkB/tH
Si1fp4oUaXJfmTld++aVyeQSO7um1r+BTI/vd9wSLYH+zT7yILQfhuVZU31gLTJVyuJfh53KMiQJ
BTlATwKAhGu/mbRThHnEThM5AdB3iqutEU6XidR7fogwBzxZMKTuGGEWn6wrQ7swERep9n2hI7pU
WwLXkbxsDKj3JghGCFW44tYEoD3QyF4FqoJMd9jWobxLSWkwtQmIZuBk8fUYhiAUCaOtr6Ph4/d5
fewyl3n/ab6pAp1Ar3OZ6S7YKttkM3BOQlJ95CT6w7q+fJ4UGrh8rSieH2xwBa0Ava5tMO/rYb1s
VxJ9ZbocgW7VFQnSr+PT79f1/SQIS8PgO6XJbNY4Ax98kOVSEY1MG4cFXN+DldpEa8mZt+WWTfyq
3Nd36ebYweuHRe3LkAcztRjRiAU+Q5oWJfwaP8/R13Bh8hwcpb5e1sG0FAb6vs5mjJFMjlVyjkpj
05+QjrVpH9hwrOlxr2sHBj+enRUJZaf4FDa+c+TmHrvSg1nTQj9o8naB9q9HF68oE+fMXooJyMFX
hDbnK9hrx0qQ6vfz2NdrXzZDn+ZqxOtIj5lrB1exgVaj7gn+ZjpF29CpnPYk2vcPKDlQ/J9mGCnc
dpNv4k3iVa98TFzpWB3ph0+ChRGDSgPnNUO3llfr08/Ru7jHoiCBmXG1t3aHcOGpEus31PO8QJwY
s1c8v+6RO/99w8c9+Neg9lLx+TRoMlujDKkgdMJTczOfNlfj1ji3Yhe7EeXfwJnf43FFI+XYwH8V
Db6UrZb36dPABy9wZSK2HCQWiswETkcrJCUp3iTop2hg8fQ3aUCkD8LQ9gZemjsl7TbOXkPkZRIM
ODuwzmR73VqIpsVDldsALl9BZIQ9IaNIkrIApoiNx9Mg0BlTPpyNDTgI2+0lbPKif0BIDiOkeSS1
bZOMN1rGaho215P2pk/IYAcSquXBi9kS2vcL/7Kc0VJQx4z/GNSoQfltNAWdMjC+06G2EIB0CmIo
NN+mCSTU3hc6TrUQa2pUAPcc8dN+IAu8tWZxfeQBLvfp8D5yPJAtVaFSRHH76wO0MM70NR7jvzaW
8Z/S4wt2Wu3g4h3dUi7ErR/GMqhNsZfQZePghUEzPw2qxden9zRPeujW6KPuxq0J5teLveW4aJB9
A05gpb1HLtqWM/v26EL8w47GgrqwlMeWnf1fH9pPM9a0BNgYiQte1grDa6BXkcuzRsmCGxrh5QqK
3Vaje+7IeMTco2vVkfH1gzcGCI6l4JxmxUTE35gBe5T5DnbMqrbUbWgkfwx1R+8aKo+20pqOEDLf
U3yy1sDqWZhGsiC7GkThJkn28PtcOPbLDl6pUtU7/C1kx+oYhEZVPy18gqUn9v4alA4aLTAkm/pI
FeOnD/7SwxEaxUqEFwcnxqYd0MAbzIkp2xZ1+GhFAQ4cqnGKuQ+t28pSXDFo29+v9HvZn9WD+t8i
xmC9NP+aqZ8mQQWdYSxUFKvN2t/Angqe9Z1OO6e7xfbWOPbpkfF++kwys2DRGaqs2/rBp5gXArRb
t1Rf6ZLRIqNyuFrq7J2rOcFbuSmOtZB++hh8HvDgu9wIc+hHIGeOPDEiRnsnhr7p0GT4II13lbzl
+8Arjt3Wv46h31YTe4HFLRIQ868GwKf7KuW5qfkz93VCPD6q9TYdYWHi0xwV+ByqdlI2g5tI09oP
QqANqIsr7JtC8kYs5NAOsDiVgStrKMVHykhA71DA7Ge5BQD0pCoawtzz3rgYxT1adac2r4Qen8VN
twEJ9NCW1lkZp/u0TS+aQexyw0DLDC2VrW2BGbrXTyg2wzaeCdOIs9U0E0veEvqnRYjVyMeAx5Sq
2SZYdINR86TLzdtQWJ4ZfTQd/jtzy2vqzsike9yIZtD8KSz2NwC4pCHyGmRnUaudxCHhzACzr2pd
eW9Jqylov9c++VhRsRH4q7JQvoIIQ8XizYRRUCu6W1MaUu1iGy/nRh3X5qzcZmpx3WKv1WPdFfW8
9fGtTM1FmamXsyU9ZmgDws6CS3RvKfa1MAGpSPOup5/iK2I7l0DdQSKo8VkEoc+k3ZEQjEsMAGXc
t5Q/NRrcFYJp0pocorK8yIw/dm+s5zpYyRAnEpE7FZjYAiPGrAZurryOqKVJ4faNx7Ef1n5dvwy2
ejEBN9SD5Ly0qJ2mSFMze+ggo3frSoXBAdzJRMM9RNkDJqtbeT4joWNLctVeJVqLoikJl2QwdQDX
RdZApq9OIOPwi7Q12WUvPhb8Xg/OQpDjCFSMTTDqm8WYKCvpsSPlTy+poHNiKhqtemhoXz+FWqIj
G6qYvJDOrY3ilhfzdmlJlSZ7SBhu7rEN+k8v6ecBD17SsPfttp7JUsj0vR+eN2IT1ccWgp++uZ/H
ONgaK8ZYNIjYWQgsgyJ5jx+einZ+MRt7co69iUJHOqJNpVJhRuPGkrLd72vfT3tzwf98EWJRP7AO
vip0MhpFhSjkzPOHWp0RlflvPTfq3/QpNBB2+sEIVR8WgJBl+kvPfKJsyr+wHmjvranQE3W/CtfH
dp8/1YssMKTU45AEfm/FEBBepyLlosyr/LJa9y7wPEfDJbNT1xzs1pSAHMwpzuwgGa/XzS3wKX7I
hn3i73fX+PH2GpA90H1QHBQHc6gVCQFUwRg6Be0nXjSykojifOubM7t/L/1iE9fqtiW6rl5qJMCd
cMPdZt1HOxrwDYBXhyDuZMMVar7rtbdG3WlNsJM6kpCr216LnMg4Xcwr8iRdplJFct2D1VpsX99m
RVtJpnQ7+5T50SGFxRX0faMBaKJWvJ/nOC4cGjh4ZfrdXKqrKQrJWUNTbi552ASeirw+8ct+3RQV
2/Z2X7Pm/357vne30VpSjebkTSdLoWb29Z0GkGmrqtmz5dTfJ/J/VO2SCL0d9g8cHxWwneKitPMr
0MNeH3V/f+ozuCGz2+Xkz/z8OrjZj2YED45ZktyEAydRmkn/1vX9a4iDx28mZEqrJdfX6PuxQO9Y
kmoF2HgGFhomyjqES6dosPqAJJcQGY8Mr3IFB997G+4ubhVBDQVZ09crrHT0/7HJFS77KHyfZ4Rs
rJQr1Ss8NrZP/85owqTlYizIKX3ZS37aXch6FMOhZJ++6Jtwv5xUd5Lzpu3rff1+rLvzw9pMuxoN
q4zwF2X9waLS5hkoaqMKHQs/qzk8xUAaC5JJjlzS92EEGlWZ/RJiRxqdB9tfWJRxqhArysYwmh17
a22I9XCqgjdq1cNBW7eO+YCB7s/v4y7T4utz+zrschT4dCeTqe27yQCuULK7D5R3hJXHZub3ysAy
BLRmWV022Yc93DyATz5NDLF06Mbb6hxgzI31BDCMLEpH9fyTBtkBjJsjLx1r348Xh/6bfb2Nmvtg
Uo5dEIVAFri4Sd1KSut2gb0qhuQlo0eamcp+JDgSrxEI3T9gAXdthwOzvcGDgLlLWunyR1RixZ2R
BQhItSABauCEXT6vMrsFwWBhL8OJkHaXAX6eJuBhNaf+RA5ekp3Gg+YIsSmNMxzNhIJUJ1ZOXh/J
pnqYXRDBe8GkI5KpcJqu35dGtokUY58bF+g/N1nGljjKsudwNNcxbhRMQAjp7lpUiXVlOhj6PBNT
T+lLFwB3aEcUqRPb1akhh3fwD69S/7aiXEDSwquqgtRR83JXaTYRZm9Rl97o2e2U5s5si00SzpuG
eu7IjjSx002BdoxFgxbquK/EsColyiBsb+PIpPuRbdPkKkngbMqamxPGxiX+P9LOa7lxZMuiX4QI
ePNKEHQSZShR7gWhKknw3uPrZ0F3YlqCOGL0TD/c6Oi+XUkAiUTmOXuvLahBg1sO8ykwuoENwFbW
00MY5GtBGZBqkpmSdSsh7B13HB22zitBkl9EwvtynKBlt679m9HLd2MGyNrTSZK/b0muJGbtGvTo
ckxFaI4+/VF8UANcKZqVKW12yxO3irDTTDLeeDWBUy80GI6Cts0UUGqcBJojDFGALrBair03Wk4U
djsJQ68SQ1zO70MT92Vwpw7iRgFApEvepgkKIMTqmoiwrSUmF4NM0Lp115Ir55nY1Shm0Xqq+6eg
Lfd9fQCQVHd/MbY8lMpll6KLiJ9HpXQIJ2kWKhqFOGGnQ3NS0Dcpm/fc8vf8Ix3NxEKLIH9LOGAt
8SrSc9Li7yRk/oNXEgp9lHUH8QV576odNy0u9wBZ+fWAn1SCSSiQBRDy5RSjK8To5quMi0UhQ7wN
JuvQXZBo+9oL1nWHNUvvyD56dYGN++DqIXdZNS7krv68i7VyY+q3LSSIJNk2+esUEy6WHL1idxVl
ly4S2NT9g16V01G6yGJ9K46ynURPHkC3cDxa2RF5DGiFkltJCKzyrvFekF1yoyZUN8MAZHQoP2Xy
Sq+lnUyf24ARksNQdQ1rWdbCZYP9y4NBngkvnf4axDIkqO7CE9x13CHlIAsVHuOiay6EvtoWvLwA
tLSIiRT5S8xglEtMu9Lf/Iw3qcwWTfkoquku66wVFrlbgAHbprglfm7dYhvCxZlAMpHdCNlts0k6
wlu1ALSc/wHD4toLowOf/4NWj3usiI99lL4ointwiZ+wK8iZvqEvkxhsBgVCq2hWuVKvM9PfjdVr
TfPNIO81qwU7LR6q+N6UAK0HxwSYATRiyGhTudDWXWVpaCBlEu04Pe/Pn9UjBebAlekGwFZ5qZkI
WN10L4pEhADfQ+u977zsSh50pzX8dc5BOGIKASW4aDHYmvUeCpiA9w0Q+jbWu0NelNuQarNct9vS
ok3MChsbhd3hYrRSKBAJGRH1ohxLst8CunkwYrQR3l3kCBKNpSEBPkduhCSu6mK0K9x4dag7pvqn
K6ulDLsu7EqSRInQ7p4hJGZ71DA9Z/jG2Gk4lUO46gan5C5/wPC+SNlP+gMSu+iYDNZWsYg3kdNd
6gkXZt1tEtcj7sR04qLDSUxQ2qWcPsdJfjlKoe2J8ZFMon1qprdae1Dqa3eoF8Cz6GERvFLAr8Li
2oKC6E02A53q4LWsULt3y0BJV7LxkSLVAV+4rCyqehY2zlxcJNEdiXaEVauXuaruokKxezKwSs5C
cVOsEzPYA6hdDIa88/Vn3Lj8F+T28Af64o5c6QV4g/dRkrllwbbw7j16DIpxzcKNS4JZBWK9V6GK
BM9tZN6YBBwGsBfAiK6HUVp25l+IfbZKtGiFa3wkTbgw/UXiFgcc+nugk5dUyWBH1RcuYjxFI7ZD
gYkgwAYzXE6IMju6N8Ws/3Qd0CdO4DWF/eJWKsEs496oqW0MPDO54v0F1m8J3XIUqg3p36sgfIZ+
tx21ZNXW0tqET2IZFe/qVFxxd63FwbAXDOyoHzVk8dGnNNp1C1UANASzI42r9SBiAK13jcKVEefH
BS8JnNpaGt06LXYsGExxJjmJ8CeTY5yG5Mm3GflcAEY6gNGd+pAMJTMAo8LQO0kx9dvvDdeC3kYk
NalhfYlqnaRek8BZgm7vO2GaGOOmy8W9UroLk7ajmXeXwAaWoGMx4GBBpT0YudToR+f3TdJPuapl
yEhM2MBQFbC0eau3z/GI6JbPKWbdryKCVezASWx1GV/dtBegQh2wTk67FjfCfXKtnekzS6c2UPzx
U70QBakqzbaGudWA5DFpUXZ2h4V9P20MfYwbFMrhFC3gYHu2uKmC1bkS9ak96deBZ5vDKg9E19UY
WCwfvPq6Ge+s5kzV98S5jFtr6KIx1WEnl9j3DegoanGGPI+sZu9VEQkxepBRPVe40kXrEkY9BMHQ
1jPe6fDcfT15eUgHTJWNN+rP6d9/2fvKnBYpInF54JwcbeW/devwLq8JaFtg13XkZdljfLLPtQtP
tJy55C/jzroffteGZIBMz3NnrqON9lizmbzTaXggs3wXlMW58tIsloRNNzUXEUW3zD1GOzAXqOVu
4+ZQSKeOICb3rbTJL4aVvvJv3TNvyompqohUzSZHBsovY3Yw0yviVHOZzkE3QOoT7gsUxbJwPRi3
v7+R08ybHVsYh4syOVKY2mTS/ProMjy+clMwjgT7ts2jtRLCvLA8B3Q6ZAjgvmJ6/H3I05f2z5Cz
l8HH6qZEOf0JeeL6JVdVQAsxB1GhnXklpt/+27XN7+HIAWDsGCiIIdGj6TLcwJGo2YcSaAGM279f
14m3QMEpRBsF56BC++X7rUwJ08jaiFs58NkwvY8WmCz46TMT44RGkltHTc5EbI2S2Jw9MT2jJFOV
DCPU4SrN2ayAve8FGPQBIIxqPGpBYVsoc5Phxs9LR9C7lYrgKozUx5HdoRYCvsi0Q6S0jzIR6r/f
hFMrPD/P+BT4oer5lD99WQt0Xc2HhLxneyhWiR/eETmKJxbq5qLFsE7SzZ2Sq1vK/UxtFeM6O2Ti
3YibEo9CId5kcnCMrStVj4h9hHCbg92Qnn7/jSd6VdMt/Oc3ziZGgJRSobFAJSLcuOuc4iZmKzon
a8q2in1eW3v6mamSojOqREr0rKY0QlgrcEj7wELxHyYHpbpHPCTIO92PL5Kgf86re7CcE/7ErV77
qR6jGxd6f1XKwcpDTU82L6LYWD/z9n/61368Il9+2DSnvzwtOC1RqE7vYpU+It23xfwSYjQ1r8I2
tIPKYaWXJXgizQLV9DJvEgAD+946EnG70Hp9FWh/ffmplcECkofn1yIHGB3t2M2QHUL4FVZzZUCg
HqxDxT+XaEMgfbNbGTuOMGL/GdYW8doVTGUF5H8CC6HvRpvUFMPVYb31S7d+rUK2Ij5eNLotmfYS
iC+V/5Z7F7pn8IvWpKAvLPm2gD3JHQbVMW5i4SZsrofkRcbOdmbuTM3kn3eMD52u0Or80edMrKjO
qpw2oB+SPdy3a7+wHsYkIgHtjxUWB9Pt7vuIhIvSej4z9IkSk0KN7n+Gni0wAzAdHyW6b6fDXZJl
ThexCMDxq43bQP0Q1G6B6Rgia8nhKl2aE7u0LbnRZ+/ByR+C6ABqEd9A9hvfZ01ojEpodtTq60y8
kELhxuzyrW7d+MpGCyyCqQQCJQGgaAYLIQQ+DTV9XGPYIQXn93tyQgDBq/zlp8xWw8IcM0mLeRwS
Nr6U+lcVZY7YZYcAlFKLRgfn+KZRq7WqRrRQi9taqfY4/DF1E83qU9yQV+GgOV0jg9qqLy14tsZQ
X6rj4fdfevJjZKLllkXUapoy+6Gwi7zeI2LTrmFbWE+qWy7Ii6QWAxANJv3vg33uZH/M0omGgDxO
oto6+8aOgqWpMWAZ9il1uVRL9CGDUwFpXyCj2lTRavri2/mBjALa5ue+AafmB4p1WWQ7iL1zriQ1
B0RTfcXouX8YoMdbnnJTIe8uYGh2Ko3S4TEgapB0zsw/FnRlTZOzCQeQFod8NJE3RdEpVUigcGq7
6D4ZobaO9VVQ7X1vODOFpiVufqskke/S1OpBsDx7q6Ix8K1anHpdgohcRVgImgj43jq3cEx/zo9x
aAxMQhkZTc7so2Omg6+P+cBuxH/sh3Q1phhl0mGXGd1zB4gvEOttBB2mLuprRaxzAGgiTV7pzNQ4
+Wzo7MFUQaxDc+/7u6sEeaIlKc8mbrbwiKDxna3An7zSSQSq6NirqFh/H6KpWMNLcjxskkyrLYKg
dUX0Fuj0D2KSbc4C3uqsVO/cmLPLamQ/0NKQpt20MZeW8bIFKWmDR7Mh1Bypwp3rE53axWLR5uCE
F0QnFfH7ReZcf0N+MAO2qhMjk7ByOnSCXYjnurGntui6bE4+NfAfnF2/jwR0JSegnZF09yZ2R/C3
sNDId8mTLQWN3svPzJATCnUE6tj5WFYxaRjzRo1nBMngCs10L0nkQlojU5J0IicA1rSQrij8EYvd
XpW2LjnmGSehfmKdZGLLxuRE4SfMT1ilYJYQq12PPAUTUt6FTEBBGLKGFE+ZIVwkCWIOMS8Qi/i3
AlimvE6vrEx/tNx3wgB2Xk/djzizMD62ir4V9BHgnWo3FaqgYRdAZRZ8ijmTgATa9SqNAUe28btS
1HaiAJpNaqpkxkonfTr0oS+r/b4iwY8cXtLQTITxpN6kRfwB3/7gSwl+ajR3YucURGwk7Q3Hmbx+
NlP/GGfDo9DqDbAxaH/awP+tMRatIC4t5OQhJaIk23dSuoCPvU36Y4LYV67c63QgPGoC3cYPv38T
TjVxphMDCxD/y7SdzViTxFsCEWQ0L17y5I/Beoh2BqkYKsopg9AQTa8XpsMzB3wx3Gq5uawQbiFu
oJStkPCFb8UPORsC98+LnUdRUOxDp1GkVWS+ktlGJDBlRUsEsmn+ddHuZFBkO8M8Nz1PLNgUGuAG
iJ/irzk5oDJjofSSlPehReMXpi4uikncN6UiVDsFPLyelNtSM5yeypoxFo4kRk4Hqs03iTORivvf
b+ypshIECjZDVJQsftTs0250Y5OIBRA87BMXmgWrNZSJZwpvWm/cCom0UGCjkc5pi7C8dbF7HIgW
cilQhjJdok64I8XhzCf4RGnEVFEp0SX/NOXOe4VZUOheUMcCZdn4PrNGnLXJUTHYn8bmBaay61G+
L5sOqa11JRA3PFET6aYH9pl7M1Wdvn71eEyI8yafMn1L5CqzSRfHIPvGnK5X6x8Rdk8kVnYhtyYg
PzDMWWl37A88/SB4HxzVz3za5ysng6Ph4OP+WZnia/R95Yy8VC7NkcEF6U2VyeFMjEXS3WnjKynD
13Ct/uUebz7edDO+nKZ6OY8V6Ae0+KxqmyBUL5LXmLATjRYQy8CZq5s+abNb++3qZrc2kwSssC2j
GeHB9THchmcG+LFizK9n+gVfrsfNU7OuJUbwIlLfSi08QBJ+EvG8UDW+8XXrTksI6lbyp9wSV15/
E2aVU1K4JUdg1JqXQVKvXP9RakS7FcqVXAfr1INO0L5q/d9OvB3op7p6Aj64WVqkXAwl2GnIyalx
nyflmauZf7DnFzMtK18uRi91nSoEF0NQRmgehu52zN6p4P8+4U+OMlnfAGXJnBBna4GFxrANpy6v
Qu+S4yOU/iMSvmUuX/8+0Mm5/WWg2Q7fQ81JniiPIo1ixPj3Re5tk1Yi1KejDYDO3T3z/Zi2GT+m
25cBZ9sQs1a7gYsmKSmlrOvm5DrmTut7tkW5K5QbxN1EHBNQ8++vk60kTlFEKvj0Z49NcJO2j2vg
nnl5bQjipYj8tZAeLOBJaWrRtzc3vw/4o5A+TRTWDA74EgcnPIzfJwqM4yzJoGQSVWFtQImvi+xN
lWLkfj7pWw+BTn8u+witwfaa8u+ZwU/d5a+Dy98Hr7Iu7TwB6a66DlVb3gHGr15pXC/Da/IXnHVB
e2+r2EDR9cd8fW739eOz8Xnt0I6mOj5i5zldQyn9QS412YWKEh7Y6xSLoSif1PohD0Kn7tulr2i7
EgTrIgnH2yH3nwNiqeGAn3EJn7oNJvdfm+qo7Adnk00fM9eVi9ClzQxPovBWXqmi2x02XdTaWRDe
lp3kWFG0+v32n3h7GZUK7nQLJmLZ97sftzW5BZVqUQIgSA6stS7e6C1lMTk6s4sxpwf57XWilPNp
ebTY6zLRZgtF2hIcpyGyW7R6sidBc4/M70kKlXcvJE9WajiXl575Bk4OEjXi0sa9y/qmwy2YqLaF
GMeux3wvx6+jSq3HC68UqVLWhPBO8hUNEVCWvPTAFTJYwplA3Y01qc21lzqV2d4lS8GQryRl6tpL
MP7zcd1lZDAMxyxqd8kYHoMhvBzZYS3MjjOHEQ/URwzRiUcigBjRiNJF7SuglMd9pwL777R0YyWt
rcSiXbgCO93OqSxjUzfUoMryxSVRs8kpWIWsHqPrpFCQPclaGvkDiLV9UpZvEOoPkfygBWBM4aB2
1rgZyozeLqDBkvjfmlSjwcQYHlkXaK02CV5NS+jXAWghd/BXMGzt3+fDDyCEoYDLk3GHq59/zTuG
pY7nE7MwZwqUVjWinNE7mjrly0zMrzv3XU97pua9Wsiol+gETSEsTRUviD8581Pmu975L5mt98St
uTVaPSzJ+XscQRO0AD6bZ9b4n2vf7Hpn7x09JyiFSJEWIegi4Y/nWLZ+ra/qvb87axid1tHvbwD3
liwFCIA6XI8fx8yxrXwpRacxHdm7K5Tha7hqYJLK4znp4c91bbquL2PNllW1iYhtQ/MF3GJcEWe/
BI6Pq5IopHW8qY/+mc7TyYf1ZbjZOmLG+JlDAgpJCEtJdUfY8iZm5zBXn5+++Q3kIIS8HhE43un5
wxLNfIioGSxCX3C0hlQA1c3+JIMXbgZA06B1FmJYOVpJxX16ZXXtpidYLPxgwl+A7JkM9dB3I+Uh
9jMyYVRjPSr6pkmw69TV3qMo5acweq1zHML5GX+ay9jVwKyoFE/4xn5fZjXFrEIsrvzwhuYCaYkx
VUlPXgddvVfPfUrkU6NRR8CTjHIRgNP8YRBba9YtD2MM6tKZ8gA6izDX4Uhm2qofvR1IV+QSgBcR
cLtpejH4vFryfVfF655QyKS8lxBv5xG+TxClheA7ifQQ9h0Vw5fAShZSrWxSvYFb3f5bl9N0p5Bj
oldAOfuzamyGAeImNMGLyolGO3+bwF76Mto2KzywfKXXpvP7ivfjC8iAmApQ4PN9wus8+yyxixTI
5xyNhdi8WgqIG8ZuVFrDbHd+H0k9N9RsRbOIbZQs4LpYe4xLIPurkiKNGrzF4YuIiQ+erqpwaAiT
fSfgOA55UKQLxbqwwoS/UMMbwxduoJsvMDKgbHlxVWXbqbntoWMSjcQem8FJ6w0JlhdSdhOa1UUs
GY4HptWL04uxUO3p74v04Gd/ih6Qo6ouGnrRU1AB8vm8CQmSSR/H0XoVqxKh4PPvN+DUIvH1Vs9e
39aojd7Quf7ef036WxOpXvb0+xA/PPLT/PkyhjmzRqaVpReJxhjhtkEjAcjpYmp2qov0tXcQu2DH
PKfKOH1ZU+F/Yvj8ABWPSR+nwD8NaPI3DWHNUgzt4O3Mdf04+35e1z+DTHPry2FOieuuahQGgbu6
yiw7cfyV2G4BzcKEX4xOaDndhoz5M8NOU3K+4mJR+Z9rm70dg5D0ShzxdvR/679UM7xHTFdOsKM+
htwVa1nrqCvvBgHccdicezV/tNY/H6aqYXrEYMH2fHYwof6kKEPyedHmunKoMyWvdHVs5mx0HK+o
b2yDe8XOVuTHLNAxbn+/+lP3nPMB/G+Kh+oPOJNXiV1feFh4u+LSGvDFDOqZJeHU1Pk6wuyppkZd
EWDD7dU6C5qdvEY4vE6t5N8enZk8Busq1bEJqzR3N7lS65mKPL0UqryJSuU+ANvf+cQiZKItj919
ZNz/fus+d/PfJw67D6oBfKQnAvO8LBA2mezG/gAp2OO03KKPWAQmKZgKMWeOWb6mQkJUnHIkdZq2
pEb9t+xTOpGWeBnJb3Lab6pkRAgMQ4+Iurh3axTy8QbpcGcbbUF07UPgIxQy7xIFLabkJWuCYfaR
ET7p5VPQhTeDUFxIbrWcGp3Ehx9N2V+3guqYrnGmhP+DYAHomcYw5yi8Hp9fku8vp1pYxAdHQHu0
O31tyAtlQ1SdbZV2BcVihUcSfMPEBBG26oFOvV04F2hzlr/f8h+Gss9fYfDVx0rDD5rvjuSRGC1S
lZHVeuoiUG+znr0lmW5QSlZ+GDs+guxwvJGR4FdEGFrRIab75hE10UXpWiXXhSBHWxbf9ba85sb1
2FUstbfl3lhOxdLff+6JlZqb9s/PnWOBRnDuBNxqKivaNAnt8lk8jhvBaVakYlzmh+ZOrexzr/Qn
D3s2L9kV0b+CaabjeJstaIoajVVVc5NURMCuH66lrnqs1WzppcuIkLRI8whev8m1dq0K1zLRJCam
MkJJvPgogkZHUKpLHR4GwIL9g5zSOmifuuGvDPzFVGJ7jB8TNl2pRejKZJgd3n+/bSf2wKx60MoU
dq8c0ubNgFA3B2TcXIDR9HtFKIk2Won5O5oyRPn7AfdvKB6C/q403nQSXUwTJrUO3SiIHWKHFphg
VwbJJwFBh35Ii3Lo4UBeJajCu4J5igng9x988jl//cGzXQ+mFtDYgaKyo+tpVAaOd3RZrfGtSzaa
anu4qB7ls2/kz7V7+jiwk+Qe6Wy+Z5+OYhhbUwpF5BC4oKT+KSs+JNlfaMKR7EmsJi8FscEuFMex
AaqhBe5LMyiEXvuO6ZFFRKySm7yn6Oczk/RrwphI77UL7NBW5V/yB68xqdvWqG0kMgonhTeinM4v
dnCNt3ItbiIpWzVDcdsRirNS3MEZ0/QSObu4cf3yWMe1o+UcN/Si26If39RFsGnQv+dlcwyJPTaM
KaXlXq3KyzQO2ASr9crtUkf30HjynYiIzRN7ApD7YCtUE+L9DdO407qP5UTsJmyecGqYDwDtohsv
yqagqn3l6wQAty1beZ+oo9CWKp1TfHcFA3KRWdtKuxDFpVsQfB0Ndt8jR6eU0VXpSvNcmrEEJrbv
rrgRlZxgZ/w30aXedQhRrg33XYzvPeumRtTk6Rd1li+L8q9E6tQQ3JNpsFCmNhwVEpo0juBaq0zc
R95LrVHcwBshZ+9Z/qdrUEj5RO+Nj2F4UeabgNzaVrsz832aPnSxuy900gKbLYy0ZVswozTN1khk
rxrZ9lqE49WTL1Oy0W5Gf+2qxAoFTo1qB7Y3OWWrkso77oSV1JDtSL3FysWllqHg8t2ViipLBLnq
mXTV6Ikm6Z3cftThK+lOi7wNbQUnCJFypKaRoDjahnghBC8kXyiCbrs6F0hGt47Z7tOeo10JmryQ
ypcWt1di7OlnT4nkLDiPEw00oTmvKiSnMxX7MNuVdXmhInt1u7dsvBZpqOvSTTH+9dxsj4yHk9gU
I3wfq/hd+dtW5dV+SVTJSSWKhYNLuFw/fR6XRJcvjexZHA4SGjITSpQ+GfZR+pExJ7okp3ck+7bv
QfRcN0+K/9GrwlZpWeuY5WN0rXUXmWIsDOhcDXOojkO6x/jYEN2b0sbEatJx9EiqR7qVRARet9wc
qTu37frU+n5fpFV0Q4bGN5V4ih9trNZsC2wDPQ5oqWv2UhpeCUG7IhDI4BOlVTfaGOv3gdz4iJxK
ADj5TjLNq9LME0fv2zsxqG9c2bxpQ2lfW8Wb4GsPQu9f1KLuWFpjLgIFJxfYoYi45q6w9TrC/pTr
NLpFaCkeO7aDKo6v0jaKA7aWChbApHqdftTCVEt5Zeo4sQUv2+JRWhkaEEUhWY/UAWPvxWh3vXQ0
I5BFgeLI5bCjxd7jV2zzG9TadRrc5GmOULaXeImI3FTIk0rNNV1Dxw2blLNa8A5CkIxgRWBzQ8Yc
sUEp4AmNPzM1j4RsL6A19NVxjI5+9Gek5hmQ61wXCa0Rnrp31ehYcTCvKfVTMykJfKacARaCLbvq
qsxviyCYlyxYB+lOKRUc1dnaFW+74BWNBWHizWUv0OKIhnXXZE6rkV4oaZAj2IMhrkJHsOg1QDvy
ruTkqfXRxCNdGLW10bNyU1rEuBmD3YQkoBBVjATZzz4akHaJuVcADlNzczrzwDZNr3CSaTtD8ZaV
d6mYPTDi6wqEtqE0RHfmm9q1LmpyaMUetWqr7MtWeJIaj5DPbQ9/2q+ZfjnvuZLxJcsE3spwqzbp
wpISImJ2obQxinGZGs9irDm9eG9EyBV71nIKzmV5TUbTPlbrpctdbrJwEw7Ysvx9RKBslMBqsFjj
coRKJqFcoHs92bRdakZJjd+x4w4lubeuYvmuIXQvU8By50RO6RxNqNXHRfiWdvq6aJWL2hCXYegv
TbwwXjkuSsTBbJ2XIhZBvbLI2Ytu8df1mn4/ViPra7j0jOjJitkVGcFqhLAd6fUikJ5EEBYqlRsx
xLPDLS1opPOtgOSvLNqSbA4es5E+KC57T/nKJ5DXSNiijNF9CpCHSElb7kzH0INlaN6h7GfZKhfm
tEv2yK+BrDFU8q0rP1ZGdpCTakmu7jJ1CV+uQzvgXaDzT0bgACnxSoaJRVwhxrM9qRRLPdUdPbgc
tI+YCAzK7FXwUYr3GXGKdT2uTJBYajEs3WotxRddv9aSfSl/eLq4lhOS/tqt5B9yk9/ruyS/+mtr
OGhN4KhpYTcT6YQw+bj6oK6Y1OaCpPlFCUFS4jullk9SJNG/eZDiG7V/HN23VHSG+hpRGu+gwNR/
dr3DhMBKDJIMKzQvVyrc6ZH8soAungY7q7yuKHrhhwyLNyV7TPSHdDxwLRZFlAGRbl2rizi8Fbqj
AvBrRPqkkATWIPiVXaxcN1L5WLKAdw3sb5MsP/JIW7qGckAKJgceVzCWsQ8jUAyXBKUv6pimRX7V
ki7ZagBgEeKokwk1RiaMV5Vk6QWZsas+Nld9Ea9il0W3xsbEw9I7EfhXcoFtn8XoriEYo+qeg4Ja
R/pMNjtHKBD/5bvCz/Gja3AN2F6DlSY7OWewWkkOnYg39YAmBj3iaHN2YTexLq1HYppR15L1QgyL
mNyWKXnp6toj3yjkcyuaC8F8zpm5QXfdqRKa55av5Z+SoqtlXhXlte4+yMU2Hd8L9dL0L5QmWSYm
/RuFfndyGIzHnN2XKgFjZbOT9slSC9Dsq3eDwsPQ/4j9vV6+ecSYWsbONNdN3ixNA6YVyWl5+1RG
MvsBXJnFX4kkIU+8wgCot08jt1nk21sSEtIawUaKlKWsexdqA0Q7P+JDtqsab6duAhGG5pHeJoKw
9HVp3Qbec6kJEhbOxM7IrlH1dS0+GwjPDMlfK+pHaj1rXuNk5NtgCAXZDWspcTfDGG2CYMT9SzOr
1XCgNwuNkqFXpJukqle1QgxyKNrK8JCFVKHgF2umRa+rfiOj0ULtTaJhVyDPLfQ/Q68cxCR5lZuG
rV0DDKRGrNrRcSkjFuM+jm6C2mV9IuErH6ODJ4SXrH3ndMVT7W32ycUSw9dWxMyhwIT9foSVkpSY
uoL9cgg0s1q3xAtMzL9zfYmf23KV7pGJzo6xEA3Mjl8UppWxaFq2boXOztbbjsa5CvLPmsr3IWbn
DbwEtA5zhlD3DUQJgljXyiE6/lUXki0u4TeBuz93xplr5GnZfrusWWUzLCRxUErG9Lf1tlqTq2hP
VOXz9++HVHE2kj6rb/oCcaRKwUj1cviQnfQ6WvsfWmj/nTBg2bLd53ZIqcxi8/N/uUi03DqtW9q0
P06eyWDmUIQrqhy1v6orcZe7/a3kFUtPTte1EXLOhIkQuKsss84hiE491K9jzx6qoEvlWEiMHY93
eYvhofSXdTasMhhh6LFsQ8VGP3qXuo/KOi1ZOfsHgaar2rNlJjP09zPtz0I+BZapysIZnJ79XDRg
qEXX+UnJneCspAbb0m9RXNXsov87wfF/DbD64b+bnveknmYXTLEEONH39zLUy3EwBoZKL1nbNi61
bG0tObSzNr9f04mO4feRZrdYkmPDG2VGqqwnXXT6EZN+fVkae8NHbAjpKxc+ivpV63Jb1i/Y/J8Z
Xz6xAn290tk7JHpJGGe0fqgTKE9s2kAxJ/vwQ1ylTlqch3/+Ptocoag1MqfB6RGSb0Qs7zHsyLtu
//jeuSf4Sb+cr6xfrmteiTCDcTSKgpHk2/A+vRdW5WWxgfdsB5vE4bBrczo3l3+HFY6fYN3SoE2e
wivEOKsOz7JdGWfe45Ov0j8zSp2ew5dOgp+nVq0a3Ged9Gd8WaVMGDo72v/f45zjCuUC7F1gctnq
unlt1qh4kKeTAv4sb9J/b4z9fE1UMmuIGwFtPe/ihWYAuD9gNOOaLAeKTGh599OI1lpx4hfz8PvV
nehMTCVWBZ2nSgnzBzqc9jEtEyQ6XJ2aX+1HJCaO5+hLba0ki2IprhpaQagibXPlO9azcOYjp576
jn4df9Y4qAyjCFSPh5gQpCv17yOQCF06spMB8nDto9gaic01lXKpYZ8qhgfLeI2jv1X8YUVrPCEO
e2+xcZeN2C7qhMJB4dppcxg4NKbsUFoqmim2jarg7XB7jixNts9bivRRbw8EySugV+pbvVIWfWY4
RiisB8HYNNTTYnxQI1UglS2KS8zt7zf+3HXPlkMvw6ycaDnblGITes+9eq5cefLt+PJgZ6sgBwJx
gK3K26HsoqbaVPofrR7OqCVOr7V4q6fqJKDAz3//5R1sJbT+ZsoonHwNSo0fJBvvBadaNf0F0BL7
PG7uhNBlmrH/DDnd2S9D6qboeoWVTRuH/4Cv2osRyBZB3NfnohBOP6R/hpru8ZehwiAaIORydfCK
7Vwjvlk/o5abHvN8TQVYhg6Jmg8k4PkIUUSguMHrl1rXAQLrOgFmy8mC9pCdy+363086Eu2R7aAw
19m7fr+eZuh0tW64nqy9BJDCy9KdmdYniuQqkLd/hpg9HVruZWiaPB3KqaupSF5vzBumw1JdhTvX
zjbe2bb1qaf0dcjZPSyVunOrjiEjXbRrDZPrucb4yc3L1yFmq5RFcvqo+tw4fzu5jvuNu4H7tIiW
1Zn94blrmS0LgRB4ihAwkMzhehjiZak3y98nwakD0tdrmS0M3RhrelgwxH8OSPUGk/nq/Ab/9Mz+
ZyLMdkGy4oViPa0MRfYgUtEbhX1JkaXI24VGxev3azq5Dn25qM/P3Jc3VeiKMPXIAKbiss+3ytLb
SQePkabW2EJ+ojK4pub5+6CnVtivY846M93QjGahMmYukcflXWQw0S1p9fsgPxzv04bg6yjy93e2
9HuswIiaF+2qXXobY5XcuvfKrQvOM6PQcvP7cKcOBF9Hm60QrS77Q+ByTYpw6w35UoYmFZrwc/Qz
ja1zC8VnE/jLExN7eUjSaSTrLrwfL7t1vzGqRbbXnGJLYPeUk2BstbffL+/ci/zZlPwyqj8IrSmP
3E11HR2Ahm37HVCs/XmcrXR2qNmaocv1fy+2sfuiiY9Vru20lGIz0QAyKSOy+Srp60q+r102k3CN
XWpYILrstnwWZG81ZO0uA/NlWa9BcCelR8P8GwgqzWxin0uKzyJigaJDVFpDk71SUwl0hLnpMdIT
j7S0/GEZIWEUQ2UV0yHug2tjTOF3jRRPs7tcecwo7dXqnSJnjuXdae5RDO6DgcKh8Br14YKeqzO5
f2KhdhLxFo0i4gPFkWgyCtmNlF0a6rMyZIs+WmUlOXgvghA85lEHn0mxE3JYrBGEVl3cSFpxQAy8
bfOYQlK31/M3uhbb7r/YO5PmtrFsW/+VipwjH/om4lYNCJAEqZ6SJcsThGRL6Psev/5+cPpVShBD
LNebvqFTaR+dg9Puvfa3sskew2Y9J94ii/Ii0kkgyTakwC6iVl8Vur9Wi+QHZFlihkAMV55FeCuW
hNzxhnrbS+V1G/svIDs2bY7+EaCnb6KBzJXHWHmYIEppjGY4fcnL25H8W0WSbFTkPSAYNyvys3Qs
X07MrnktfjzN/73nyYvduxBrwxvmY2K2iWruMFLZVmtljyHdWbI9dSgdkUm83xkWG3lntKVkTawg
vBFQa8BnIB18aV3Jdr2aXCKxwCjirfUEfaonppLuGleXMKLIHXLD68+7fvTckiSV4nRcyFA9vt+l
CrNRQqnjdxHGxm5jMo3tiZfC0WPr7xaWKgvDxDFG1WhB3Vb4eYC7+Y/iekcfRNqbdha7uuKPMtQd
2pm1zdG14swmpeVNuPYcba1tRydbFxfqZj78s5Oo+hPDqC02e5m8KyhPGo9Brcde7mjQUD//UkfP
5Tf9W+zwRSU0qjyflG19HlTiSvdlPANv/fYVMeXnTR0/lefiSutoPQ4MnLSOMRdaNd87x9wrbhFu
yEBLW2Fb7dUGCWMWnbjdHD8v37S5GEIdHbQ05LQ5c3F1fOGiyeFaYOvccTS8+E5My58nxoc1/6a9
xXimnqX5wNnn61RyRxHro/+sbzXwnvZPIC8lP/j+mOfNunTUXetgA75Jr7KLU5yyk/2ep9abk61N
Q78q5r1Hv/G2mTNzv3VHwlpXWYe3v6Lf/+ddOK/+1//w5+95MVahHzSLP/7rIvxeYQz72vzP/Nf+
/b+9/0v/uipestumenlpLp6K5f/57i/y7/9q33lqnt79AbFv2Iw37Us1Hl4gtDc/G/Ff8vn//E9/
+I+Xn//K3Vi8/POP73mbNfO/5od59sevH+1+/PMPfBPeTPL53//1w8unlL93G76A8v/H+UuecTj8
9S/++6+9PNXNP/8QJPFPKghF+GY4eSD+NvkU/ctfP1L+5F2PVZ0Me4U32Pzey/KqCf75h/Unmjsi
sKqJmmx+D/7xjxo3BH6i/wnzjrzKnGwAyTDrcv9v/6//mol/fRrG49ef/5G1WClgzVf/8w+W+jwl
/56y+ONBmiPujTQBLBrgsMWUNYy28WG244M0hY+VGck/LCtT95GaE8FThq5bx0lquOJgJRuOtJA8
FoWifqmp556RwywPghY2bvc81rW4m9oJ9lGMXliPosg2sEVxK6MnmqNOu0qSt42AZGWYgnMY/9fc
vRIkaJW1KsoekLBM3Nu3AvxuEoRrSUI1v6x0xVpv0FhqQRLaStg9+3kq2kHax2Sj0wcptzRXzbsn
eMvPVNwhAkizyhZzTbYluJWDOfqrdAhYk572pe3raCWZ9Y0fhTdiS+o76FTTAfyD9EGDglO2uW1F
sktcAbsiFUGcQZliWHu3cavuKGebM+65/NCJIv4ophllNnzFkUg5Itf1hLPDfaXF5nYy0jTcKC10
bDLcmYGaoSKxNpkkFktLDq4acnSuEfjUUZlaYT35Shg1qzqQ1UstNqr2mrIQ9XXKSQJrUjruSxEN
UZ5awaUWyMXDqDXsIr4VOmMzNo8i9dNgYU0/AzXrkWGWZJ2AlhQ01sbI5f5Kikb5u6FKaVTA2e2C
p7K2AmXrB1O/BbihlKvWT0QwG0ad3436oB24sE7PZUg+kYRoM3JvESdhn2tDcuhTvTwjRofgTpAk
5G6ekFM8NSQ6jBgih2k7Yg3Rh52AX4QQCzboUevKn5pkH3C9I5IoCw0la8pIHsvvJadpI2ZgGAyY
gGie5WMcO/WjnfRA+2Efet06DKXiR+QrXQmmtfcZ9LRYN7WfHPDfQ3mXSh2cVz9Jd6o1VOsybptr
zbfGagXR/sFIVeW2L2JIzEaoPVL9jzaCw086RImh3fdhifuG2BcXWkvNbehl5c6KU+OFtTPXLXae
DcYG4qjqW65KPrGhyKQWDgKo0os88Y1NmXfhVZWaoq013j7Wcu8hCwrjrM4EUjpG2t2xA3HzLs1o
tEep9gHq9PkeT3EZJMZork1Bm76kmjptq9Ls95EQahh/o9xo1VHjYm8I6kPpTaatKsn30BjSjRop
QKAnUww7Owt75TlOxO6lAVeNAaNQ/JDKrlJsqYqpNcNaasPdWPNXemL02Icmsq9SGiHKiFEzTwGv
5PfEWI1uM5ipcdaWJYllPU+vE7F1wy7Wz5UklUcQCGF5VU0486rDKGxFTytv6sTXvk894payE4Wt
VNbUvfrCNG40pQj3SVJoeCRJ060XANYdR8JncRiHm6oSfbfgV/8RJKV/nqgipgde0Z8TEcc7uvbl
K7w7iweMwyTbCEFfUhw2czwa6LayMvFuigbiSTCstBXaHOO1aLPyJZUwb0D81m50E7jFJE2ZE2mF
/wxT1l8TYW6drrLy/aB31g905X3ptFVM+UGTjVupkquzSLX8mzjHe4lKyhI72Vg21lFkaNsA99V9
IiOjVfR2OHRReIcg4jE2YmQccnKIzdhcy0bXnedWX7i+Xot4OGRV5UYRHj/lVHV30YgKJSi8fi4P
jfBaguMUUXCY5Jm6hexRouKKVSm8wX3+h1oGE6mTjgz6hL2qcjEFvbBOswg+RxOV0HiUbmAamBlg
8DIVja1vyfFDEMVia+uTEe5HZbCukWINz0SZSycoB3RK7O3dqoe/zQ26U4ctQYv0trT6JF1ZU/ca
iLG4b2MckvgFkQAoTaZACulSJxhhqqdJIz5kaaPemFlfCbA7ZN1FGIEjvDCoziTK5T6nqG0nt0J/
LcBUcfKsoxy20VHWwZnPr2tdEyivBA13aWl1xB43lcZXgF7jHqWU/FxmbXSmWClZMhh/mzDE3EbJ
CtkJitzA1U7xdkrfpQDdQT45gaDqu2pSpCvqiHoUQRwDz4mF72o/yT6rOJKoA05CiExmGjlNKVTr
sJCNTZ+X/jU+qmOIL7NFLaxWBOmeeTJOSC+t4m5Kc+lSlaSgWHnglgE9m6UFP3/So32pp+qhKzLk
5XWSyAYnVODvMvDUiPYqfdgGSqLdNLLKSQR32QzXrRlU/rqqir5bd+Y0kC3rIvF60Ezx2Y8t4YJF
Fp5lUZE8lXlB0q7nUHZE+L8U4nITOgvDynB8vIfPcNgGoBzNImirjWDZe1W9K5LotQ2VyfHU4QZi
yR4faFfoCSiHaDga2PPicNXV/XPQZWe9BHUnvM3FEmBhs0eh4+R+8trCn8CivfV7J8qLM23SL7yi
trP8wep1FFIk8+TyMCH8IyWNiFMJqZ6dnFlGV/bBfWXWwP6A05ePfao5/dg4QtIxRUQHw498FYyJ
v6ok5UmPh2Y9eg9+Fttej4N8DWuSF0DY+NZZXUcu1OWYowo8c6g5EWenWXQUzFfnwEDXhoAXaV06
vD8dI2j2WR/bWSGsSlANGqYshfQN9JFTJKxeLV4Tcti3KPvSVES8HiJJevAsHONC1EdcSiapWFWt
QMYUK1+1ZKqIqIjrbTgVdiEG66SqNzKdlTLo6kG8i6cvceityw4lm9/ZHa4Uvf/SW8w8s7Z7gVeh
YJ5bMoJbrJG5FzlyZrhId+0sHdD0fImqXF+NivKDrWKXEOgQMBNoYtXOE+RFfrQlZr+KEPmkYeQm
kgiCnwxV+xqLpMpl3A4JpGfRXpKK712j3XZBecOVH81UKFIN89QaqIdrXEeBmKtWeFVH3OKiZ4pl
zsKKe8J4TYnmqpbEXR1YK9X4BkYANrVw4Zf6RqcMOw9g/pZmsivFiRBPPRobw+IkmwZjlyJAm/L2
Sq+QNIocKSac7kgzzs22fRVGSsJTfW/4g23w/avZJEvUnquywWi9v4CVvWt1Zn9W4xqC+7zM1Umz
qtcWqA3CMq5VTozafKsoueV22CU/D0IeOqFcNGurLCLMI1L5exZb9XnKPWottVV6rZlNa63E0NPP
u+Au3CJqjES3MGTbA2ah1Aje+9pNE2R1nbpj18zwCig2quZdV8Edskxk2f06lyy71T0bqJbblspK
BFcXZ8DZJ1SUs+3vLRXVNg4TbtXyqUUhcdMREznl4NfURgjZzcDMHCtgIbr/VBlPhVo7YU8oSsw4
G+QEZrNwO+8RUhGtM7y9glpze+ZhVn/Vcv0yKOq13kGoQpoQp+WXNgV2HjGhQ/2+a+t7Ktc3dZma
AIpycOuCf8jqUkW5mK1l7kVC85J1PRVQGMmxmEQP7xQQ/HJq7clcrZriNRuSnRwLTm/c9B4ZXRPZ
q/lQorostXTlU35BRYyttgW4JeBZwp1vjJtUN1lm5oq9fC15pSP5wjpKjU3TFXZLneakdteVP+Bt
UOQ/BPNaTfV124sXiDcPOHtshGzfgyn0q3I1ZT/CgvuVxPF4LuWXHn48UtsQXuQACGIn5EN13qGs
52V5MLXKEaXKwZcAdkK5yXr8Enri6i1mYBUfDbrz1TCE6k6rrdsil/eFdNPlyYPUF06KybPYxOet
hmNijGMe7KhU9ly9Vr90FArjYuMEqCtLTbAj/1zG6QTX7gJdoRo1+PWYA5e14TmeBgqnRyds8bEz
uwvkFTe+zIMHLIzqPwSxtjUVqNiicSX3/l4DnekL6nXj33cAzlrlNpYuEuV2jGInEJt1LyU3MfYJ
pfYoKPU2Lto7L7TODESnEs8UcLpfAYdsRWITgTjQHyKGacllQ8CARcaTRkHajzOCiidfcxdgYxD7
qYM+0jbl2C2r5EHM67MIpsDAAc+OcN3hYlJAwqBS5hbAArsPlA9QQ0jgh3tqv85EvbjH5uTSHCXC
MbUjlA03bO8rhPf73MrXWUB014QF3kJdyhPrbGqpoJJkDf2jTuGZLKANBOWlrhtRKhF/5tqP0EvP
ErW3mbS4VE8K1KFcM7/U5eBOXSmiz4BVVkj5zkzVb41uUicwAX1oK0NytCFo3MGMI5wSgmEjFdLX
wG/lS23UDqUZ42/AcQjAIQf0XlNyMUmNvuZhz6roretJrrVxZfXW7dS3BOYGHpO54V0DRpvrApV8
NQ2RcdVzKF+EEinCxCpvJiq+UaHGwq62Sm0bpQFFGlZlnnU9NF/R9JKNHHR3g47+11e5OIe8Z0Cj
ytSdS+W2jVS2nSq1o0TuWQ6WeSuXlK/KUt06csO858GZ8owOvxWWdGkmudsY44Vi4lMzAZtal30k
b6M23eRmSTS6XSuWVzm11N3N1EwxLm1fGr+bnh5spohyUdgcGLMmtoTvRhtE9qC6pujv8Ze31Rr3
8VhwNS1wuB3YrXRAW4dWHg1J3bHMhcTWukDfTEF1reTitQXj81YWx8A1DeFQaQl6U1XYx1Ate8Kf
Xy0VDJwzqmFwCCtN38mTZ+1br8tvtTER8OpoQMUzH22cxriswaRkOQ2YXQ0iALfA44ST+LWTqZmL
HF58gYoi2cT7TBazV0kZH4xYf+qs8qnXhNdkirU9W/SLprUMW9vreByWLLe+6kKciCZUC7yCRZ+z
jXk5rLD8ObDp9raZKlcjQtYiJfsxtMJGm/KHnrW0kv2CIgbdR5SgOpKhYbxjZhfNlDtFHDzWfc/l
TEWBjFQU6bPJPSP1Lhs5WrUUIviVcUkgQYOQq901cnXuZco9D0yetRn23ZG+EYiNGJO+VbSRi1u+
tQrVTfuB0kJtW4dXU5avh6y6mOtg6jE/8/zhwmPpNMCzE/F58KS15mebxH/Mu3aNo9IuCgI0zVN3
VwgaVsdF/z0eyUt52HRWHS8ZC+MYQ0Q2j71EaxJZNBTzSiOuwTtS0Ox6fiRUQSTYsvScFxHFov19
lfRuF/Y2zANqcvWNKHwfunbX4RvRN3TM+urlJhFYlDeK1kPVAN7sVXHstAIbs1/bkalTqg/BiSO6
0g9KJvS2Ngx32YhCP+iC88TCjrJOxWgthmTqpuGikOOtmKR38mTsBCVGUT8lbBbaSu9e+6I8S0Ir
dmUY1KmseU7XDKCh1CeeuZRNHSYtuCGUsmnC9m4SpnNp1BMexu29UeUU7MRfYS/thorsV0PmaiOT
qQq90o4Ffs0hDnyehwHZ3jTC1qjRzrNWPgSqfqGUFJJ5q7r6OkYTKdOuuK2FHE8WUsOWooB7idwy
wgulicV+lats2rVisNyNl0kz51BCkW3bVt2SgmWno8iwb0hIBSyUVQleKjST6yQSv4xT+aQxQ1aW
ZT4pWfRQJGgpEfzLK7MVrvOgevBBXldNahtyfq7KAhsg5gMU1fn+o8ptsx0mJ0frlEvG1iBfFafS
uWi096mX+hdDhTiJy2ImIoTyIx2pTaIo+6mLDIp4DP2mCf3pNlATnpZexWbgGzzSCmDSo4WPs09Z
Qp1k1tfI58jnYtuaxc4UtTBv11JQIc1jdqrZTRhGg7gZslhO92mhC1ur7KzvSkplEH59EgsybFTz
5k0E9VhEktDmIh5J2ogAJ3WOJJA+4C31XAL3DNB9zpoBLbW73E36F4xQdt26OMzuMnZGye+p2so5
P/Y+DPq+2UXEnHAfxqpNhBdZ9BxJKbDUxMLUMS7070naRl/aoraEVdUPp7Tj75Psc/z1fcPzeLwJ
1fO+bDyBeReHibiNa4imtdXp+Mkakxv2aXjKfm7uyIeOIvoheEwtO8Hk9+2ZEyWFQo7LhiycNymW
A6P37fNPeOwLasStZbw1OEeXMiZCUZS/65hWi/pBL/t9ZbQvsRWe0AycamWRUVeNrm1LH/O49EzT
YalbZyKxws97cuzbIIWGBWqKs1nIYqw84uVTbqWuqGfVmozzncAN0hCmwoUAfULss8CP/jURND4L
dXgqfGBpkS+OiFHyUordn6Y2kI8HGQvkbjMdaic4IJydi4HSVT6eT1wyfkvp8bHtRfY4stQw61Xq
P+DkJIS9ij6ivoYIkuB8PqJHv9qbTi5Sw6EWlyQRmH0qbzAJUvvWakLBRVP7X20kb8ZzqQKqBk9I
K27FxfdGseXUwXvKjS+Ss6R3tGrD89od3cRG1/l5D4/PmX9/xuX6KhM5ECcldidC8WGA3RoXsrbA
vvmUgfGJofyJ1H+zcWhDGOObE7tpqX0bSHDZSPoBH9RUm33eo/dJ4l+TYwY9yTpbFfSi9ztGUMSq
6ueJ68l3EdeMSVMfrJw7oTleCVN0Yv8/tj0hH/13Y4t9uML5OQfM7GpFeq9rPvpjxTyV9T46cm/a
mH/+ZuQCeHWqHCRubILcLA1MvGajviHL7c8H7lQ7iy1K40zJeHi4Ui3xWqcYvbwwut3nbSzQdr++
DhuRhrU85StLzOVkVMqUTgnx11VzPjnFLRW41rrDB6vTV3AU9plNgfXnjR79SG/alN8PINkyYvBj
4g5a/yzJ4S1kihO7+6kWFnOumoLWMCTIKI3CW3un5K+f9+DoKn3Tg8U0S6cmGCRGTQjisxDYqc9q
bSTRaeL/Zmd909BiroU4QGVRx0W+tkCPUsLdFUGMF04hrQbpv1o88Gpn5hf0yyVFgySHmldpSsg3
4Z2sDpdUb9/+/sBhAw/tTzJk3NcWH6aXpdzrityNKU8vAu86VaxXdKq7sDoFMTy2eqgOUkS4/JCK
lrV7soL/HCoiV46LS424IXWFqW6XRnHiCx1th5onIPnwrXVzcSRBIR3KZsyJ5QnaedXMZn4At522
tqITxUDHJrX+d0uW+H7ZmLEGp0XNXQwHznOpurSG5uHzr3O0L1gWqIgH4MEsCxHHPPQ1uSzccbAG
Imqa4Oh1vikLpF6fN3S0KwZcN4Khhqosa8XGIAuw+M1cncAfD0/jbvTLE+UEx5rAeQqbHKgw1FUu
Ll9tkUql0BTIB8xzwoBwTQS8hj7vxrHxetvGYiMj0pkwJwp3AGmtx+LNNFK3bwTO/1srizUTl8RA
WqNwiYQYqBN4TSXIkU0t+/p5O8c2tbe9mUf0zbkmRFCPqNV2A79+aPLqoAjdWZ5CHCKO/F+0BL5M
4U7MPrBU+FFApCtVXrr4Rj8b2fBgKE23jpTk1ZtvrZ+3dfQb/d3WUuvHPpT1QlW64Vi8wv5EXtIi
pxLj6sRXOjbf4OzjuEioSv8AmpqakaBTkLlV2R3CaXzBDOmULutEE8uu1DXvh9FI3RjNq503QbbD
Cqo/sW6OjdebfmiLdePlUiaqaeZO5Lz61vum+N1OaLMfn3+VU11ZrJxY98p8GDKXvaUi7vKTbnGq
QuVUTxbrJpSUrjK11EWM8IhI6jwTmu+ICTb/RU9MSQPEB1DOXL676qwoB9nPud7qF4aX73SpPFHX
c7QfQFLRLRiW9CGkoWV5iSYld8cxc3MddQs2N/3KKpIT6//nr7p82yMNoyxYRFj2oQ49af2hTa0M
DMHlkOvrws2mGzG9QGhZZeENbA/gQNS5FvWq55GH1Rrpg2w1lTXUSn1jDNvPR/bok/bt77N4VqpF
YGpCl1EX2jmEVHzxm5ltBdOVzbPMgTFjj5uRTFIIvWdzKq7y05Lis8FYnOsE27whZYaKU53eDGoN
/yosMTf3lJexicyVVcsmONgB+ytHDGORkmrVK8tV12Tw9/uaTNOqjZUJVlQ24P0i1VP6XEoN4D6O
phF8axzEud30cnNolYjAd+lFyrqEbG8bvh/dAVHIvlQ8Uc11lSbGOmyLmDAh6KNLslSd/kr+yRC3
2JTp+LKkSr2XS+Lfn3+DRaHuX+8DC/XXbNyBBcyyyEGJ+zEv05xv4G2hVZXVZdXZyXW2MYlIr/zB
KQ/9RXIb3CqEPoGXXCLESzbWOllNdr9jNp3NjIyTdVqLkv+Pv9d8mL05rDKwLFlTkgqBk6fUu/K+
+Kp89V1pxfFIjavxBfvoRr1TXQouT5woPy+py6nxdkwWoRZNCKaGbOXPUItpnKnrwYWtvIaIAvlc
+xKepBge2wEIIEuiAYXiY717VzQN9fy5G1XCI0ASqs4DQs6V3CsnNrNTDS1WnFePiDI7rgBy3K7K
vj30w3Q1qjCyPp9Wx9vhXaMYxMWMpb3TgGAKsVvh5lF6p47ifW1SwJHl7m+3oos4nEE05DkDOXkx
RzSjqie9dL3mWe93tfHc9Y+ft3DkGNMJ7/00YlVkgnzvW5A8rgM+LWgptlJ6ZBV7maT0qffykdHS
JdjeKMNFkKXL0fKstDDionarJNn7Uv1sKt62TPT153051cpiRUW+qnumXrlBNbjW5N3gQvaQGsXv
X/10srsaxf9klj5wgbOqQ8BW1a7nNc02gAQTrwZvjGxv9Nti1SPadT7v1vxrLxbr/OA0FREfCcZv
sY/zUlfFImmITVZ2lJU3QUoetVCvC73/8nlLRwdwdmYzTPpn/jxR3mxJqdhpkxW07qBnwaZWUt2V
+8B80UNBOPGp5mX4rk+ShE0zcVDeN/DMl+80JR46HRmXG6goOgYSOPwRCCcO8Crko3jwtiTbTozj
oiiAHZdGNRULJ4L/yseynMnT4zQyRVeLiXmMyaETcbjSG2fw1U0N+czLMIGxkjPFHLeRp2DhI566
EMzLadlvUCu6ZcqSPoN03y+3xKyFyJJkNzJ3k3Vn9sbKG2Wng+Y5VPvZZc0QKlLM6rocf88f8lfv
QS8rFKCIHw1osszTxNGTXL0djTMtA+Hk9bH14OtSemIafZiw8zjDUDFELKSZtItrqzIhidBK2VU0
1Jj9VZz7dtOQET8VWvp4jM0Nzdwa9LBsXsv5aqq1RqUzSb51DPFyF+4tOzw3tpHPdepUTdfHu+XP
xgwJN1KRObvcKTuAztYUqG63Mb5OYJzuGgTEP+aj0+DotOLdkEEij53/oHpyjot8mDXW300v3hpT
IRpKYihuKLHPSEYBiE/Z175/J+W5M407JZMkJyqQpWnBiRNonpCLpgk+wevFnQGvzWUQinL/upvI
ow5shGs99h7LgCtiLimtjc7+i0/C5sTW8DGgK0nkaKFJzWbuAKUW+1051p7o81Vx5gVQQ9I+J/l4
19Zo1sRbpbkicT0W9xmMwqj7IUy7UJpOLNMjE1jn0MWrUsTn9sPu5PkWQmpTcSc0+rVom+F1pp2Z
ye8vE2pf2AU44Tnll7O3GooReb/malY07kwrNS5HoY4eolyX8RkTh+Z338WMq0lsbB5VjTj5Yu8x
ozRR9UJ3EePnm7ETHoW2qh3N6k7EE48ty3cNLe5ggom8T210V9yaW2OTb7PcGW4A2tsZMHs0quKJ
WPmxGWNYOEISDyW8qCwxMb4ie0LS61xnkfAe4jPKdjexXTsAFfGxWYVO+bt3ABgVIvcY0yDIjLfT
8taUeokVZJ6rqN1j0Urn8JX6ldagkNXF4ObzQ/nIZHzX1mLxB8j5J4kqXewkqunWaF4rGRUMtMTP
m9E+LnTOJFJkmFTx9Za3DP7LIOD2A5/9JUya1ejBsqS6+fNGjm2itGJyE8QAXJOW20nYNG0ZdZ4L
3BRr0PPmR3mTOMIa5CCu66mj7CkDcHHpye3hxEX32CR51/Q8zm8uN4C/SkmqPNcsN+p+2kln8ZZ8
OcxjqL97mUmC8PXHie4e+XbWbPfGW2tOFyyXXKsPQdQqfDsqw/NVeUko5yLcq9fdvv0KCXqfX6sP
yYt54m1y5KJDwZ1EgRxpRELTywN46vWKMAyRnBsBEmXIcza98NzqHje2xhXdU5gOad6R3x8S79ub
HxlvhjYMPDUcaC++j+6wtMc8C1K++Ai8KKDsy9oa+2xt7VDeBLZ8+R9Qvz7OXdrXdIWIDz7N6tJl
LSlj5HVysQspfitK8BPTHZjCE9fHuRPLTirElXSqD4HML69umpBpWpXAAUQlHGCN1fsnimeP7Jsy
lH/OWHI+8x1j7uabYRy4YehTV+0M7AYQdruCnZzVDoGXdbXFfP5Ef042t1gQddJx9NHcvGuq9pxe
WsXfvN2MuRq2Fa5nJ64Sx76SJnJb03U8Kzha33dP9tuxGoZ856m1hzYtojZopYjD4zRFp3hSR/vG
cWApcH006YNze2kMo1EHxW747h+MzfjF33ubKHWGdbdFZsYs/HyhH5sbb5tbDKUqaZ0U+8XOsLLk
HMEllRRC491/3sjHzQRU4ps+Lc7vLNf1JqRPRlsXqyQtn2WtvhpQi6363nr4vK1j3wrrJFzeZ8Mp
gPvvv1Wae3lUZ/VuUDO7H6894cnHpunzNo71h/MT63FR5mq5FIpwTelKAkO7VoSHo2er1ojABO9L
9beTXBgnvW1ocYKWmhVw4tU7Xb4bqmGF9G+VqicuV0dONhqB5WhhE8ytdRlmFBHGjk3Z7LqNvh3X
ul0FK5K1drr1NrUzOqjg98m3/wCRd3QU37Q7//zNphGWhDzmUYSifyk8xDf4H6RfKvd7ej4J63GX
3AhOzd1h/fm3+/lxlrsh1CxVEYlNSUzw982KWIKTWR124ta/TPWV+TqdV49otlaYMt16d50NzviA
4Nr7Gp2JrnkZPn/+C3ycoBp3Zy6xWJvi+LHc8sMhk/066neDJbbfylYS3dZXrSsv837/mk5L7Mgc
p8A6AQO+76lHYNuKp37noSFOY/yC1Ki/opb1UcqrU5PoSK8IxWF1xdNDmq+z79uSVV7VVjJwVEa2
tpo2qq0VzsxYhOTtiKqN7N3Rdp+P5McJRHUdJXiIDPDYxqb0fZujx3FUZsNOS1s4rJ733Rz7Z62v
8dijKuDzto72D2kGDjH6/Ihe9C8DVTOUxbBrRsVpqmijV8EmUNLN560c79HfrSzWe6dKmHgC1QkE
yXBY7XtTGLH4Tc0U3mFw4rJ1tEuMHtsY8ZwPd49MHpIqn4ZdpxMBELyrTtPPRW26/7xLR1uZJRqi
xjz8wHGeiqHPkm7cTVTyyNFLAKVciE4xTY/sYbz0TYkLOpcPnqXzb/FmL8EVIcD3QmFRYxmQr+rL
fE9M5ZA81BvcCahMOK++ZRfmpXDig308Pnlma6rOW8rArna5mItBaVIMHHaBWB2sCUm/UGEa8Nsj
SBsm5xkjyJN+sYzzpuIRNZk7RZjhwZKSNe2qorjj0Yv1XyDI/w8E+YORezPsH4Ag+6fsHxdP40v2
lgby8+/8ooEY0DsIw1ra7KiHZG/e4X7RQKw/gQlIJtgPctBsffPs/EUDMaQ/KUUir0scitsIIqV/
40AM8U9T5oHFzgiqm7iG+js4EC6jTPG/z7Wf/7xqEiCm8gvLbNxI3y+BDClUlVCa7CgaDiOCOjkT
em5QZNFFPeW901pySkyIMrISHysYi/h4QJZKxv5BSfJNJqsXVTaA6h+8O4qevnlFtU3aclPOtdnx
ZLpUJqzNynS0bgLxlRnCOlAPnq/Wq7qoZiuB8WwaL9MkuUQD+Eph2rXnZ9/0cpt4EUWL8WWpG3ey
Pxwiodl7Wkw4ILpMK0o+tPGW2xZ456Ldd17wil47WcU87GERNJu2bji6FKo1hF4mWFE1mCd9V7dS
Y935ynAwhXo/yQl1wCEFGW2+nSzVVScPP5B4FQkXGu4LvtIeyPElq0AlXB62yUGI5FtM3C5S7kTb
KIEt4g1TvOvSDtCOIvpOLlG4AgCNEjABxyZgExeYXVBrigzQzoDqXZhhXlwkc7F3l1Esm/sN1Uax
gTWXPJK+sdbioKdrwxy+GgV2SRqwhl4dKNM16oum7jCOL/itEW9DeX6RE6oddf+1q/qHGMNYaqGz
A1E2TDjarTDk9B7Vvj2lQbrVsvQ+46g4s6jplgNz2E29Wp2n5sj+pwxfNNI654jMxnO9OhSThVNO
lW/1sqJkaWIIjaCU15gG/C9357Vkx5Fk2y9K3tTiNeXRp+qURL2kVRWA1Frn189KkNOXAPuS1g9j
NnbbrGEEWcARGeHh4b59baZlGB1zFhOySIvt6hRK5U7ri6cVf+PAStfXStG+yjrDSbUi3+l5ZrhT
vsSuama7tBfWXY+dEBP7DgD4rzLfhIu71ZvcDo2bDw+CtD4lrQKmtOcXLeQEmI9dvzB2Y6UXjfGZ
ONFQoo6PK5Ot6ypiuyZaiZfOL3m/bMCD+GSNaes0kEjcARxwkiSf9VKd+hizrvo8RvqLOgqNk5vR
Z1tXJ2tdanu1GBgjI8isZ5OZ7SL6CjRhB1zgRc6oT0YxdPqZCbTVUBvcLrLKVbhdyVLGICdT5EVb
yi60h9JmaOqYkKphQhbd+rlXsJ8YDVsfJAg3BtcyA/mDXGk7U1/dDP/SVmQweFo+lZG5M+ah7xQp
FF1DPXCpA9eAkSqtBA1rt1G66BZ8nkYZn5eKtVdUcuItg3ou1UL0JxVzElnAzCMxG9PNltbD8Uvz
Qkns7FOfYmA4NfrD3NWjKxR8lFSdWmAxxX7txMxZpdTYVTNJSiTe+kg39rlKltTE7W4RrWdmp1+q
cRqdVezwkUjrZ1HOTgldnVRmaTeptXhR2Nx3Oj9Tl58gma8GAUGmAucKTBkxZpcm9Jk6r86lV0Ep
3tK1wdSlrxO4O9GhxtYijN9DiT+fWZnsplPlrTS3GM7C/EVIhlsUC1hfSJq//X9OFMEf1vBOSczS
zoc+ZWhTvaljbW3zdKe6yOXDVN2PlBMPRrtMRzU1mZuclWAUhy5gkv2oZDAIoe28wUT6boSY0ET9
VVMxYBmiT2vlcxUMFTBCZz4IBnrehvF+p2yn1tEansgqqnclnB5b6xS2nt4wk27uW5FhvLhk9LaL
sHIKdcZXwx8AHg22wSmJNquc0HofZfA5Cn4L2BPWj9PYM+yxzkzfG+Jd37bMo8fiUyOMoj0zesms
2nBiH9/qJtJJk4VvDHCg/Fue6Gkf68UxpVnDA4Qh8DQN361oTjywMCYg7PYhUY33KMGlezPzA3zd
uLUBtR0UhK0W+KlUtdxhP9I0UCNleGkHKcsrVw9DPGpSKbc5IUAp1Ds1DN1JfmKWI7FXlc/RKuW3
uXzHpVu0l34lUm57TczfrIoNi+/gYxWXr0Kx0G2slachqTePlz9quf8D+cdjxSsWv5LIfiKY/T/J
Zv8reWV/m548JGX0Xlfttz+nJxRK+e37RiRDN/ybaGH3S3ayXcG2POP37EQSld80rmQiKSo1QFSS
/0pOpN+YVuKH6aiAMGNQiuz2D1bZlraQlvCf+FVHLSr9J8mJqv+cJ2/KVnIfXpxMiFKn+qPu+6f8
vMgSrUlaoQwmGKehQnQESItz4RLUo+BVBiPRVms1XKvqBosZlZ1i1g9mtR47E1YqdoCrou22Kdm5
K50KYNFg5acu0jCfSwS3z1XfxI4wiFodz6/8eynM/BWNBiOscYWZk3c7eFMjxQ5Jz0+Voe5WKffq
ZALQUVHcaIhZAL7wu9UceDjO5uQ3JwVWQmit2tVnnPvWCJk3MRNbtA8ZbC/ccN7MGVsTI5ShfUgN
kyLazirMfdd+cGOlKcb8Sy2C4o9Gt4w+scoU8PMsnMnIYabWul1kkU/Dy+/VW2vK9wq2OmWp7SBb
+bIB7Ii3ur2ZBrZHHgreqvVnfOSdztQcsA8eWaWjRa7GhHaYmAjySmej7TCFea9p9aueVw+lxVYO
I7jdmWL3U3m3/V0C9qFGl79hMbdrxHeTCFJKgpdZ0j0Tpmd9+cC7zROE3CsBwJbJhToU3oBPS7KP
lFsv9K6JJlDsb5ivaYvuzLKxF3VIATHHuXpTtPCQx7tGWo9yHDIFr5QBuUeOQZ+a75eYyD8DXmBk
Gpswdbc9XXMAvJAGVcgIdmi6KWZnazuYbrUQ60q5fwXBZmMSfIpTHCCXqf7SDR+VCDjLANGYn8Rs
dGN8i6zC0Rk14F1u71ysJUdSG1toNUcV1J2WVndoBO+W5bb9q+3RbH9wGXGVEkkou9zb3oygSLbZ
6fu+ib7qqXZvhd3r9vOjEIHGEF4zoeDUoNdT8rMguJ2CZ7qKoQeCD7MqpImZVG59KI83qcvqbplG
ly61k4i3fLiV1U1k7W0PYplDb1sQYsU6MASnfLQSHBtEOdDnDV4VH7d9IqvwJiU4LoPuqywH6DmB
oQZgtfbbitkmvRmBcsguNrgBkYCxgcSZU9nTTX5v7bGx2l6eKf5AkEtHGnNP75jHBRO4rfeoLRlI
5jVaVhgVxpZpb0N1jJq2/HiLhtIpMo2EorjrJf3CTMy5Gco3dS1OXQiodzYepSQ+Lk3vqgYOe8OP
NZE1kV9NrAljfgb+4G3rAzeHMwYJtPL8oS+8oU+8tg0DxYyOUc6Tj/kjRhXbSyUcYLQERbE6pUbC
3FMTNEsFmtV8JnD5iYpLRDh7uclnLY1LD8xDA+OwfUorDLELNf3tqW1PFLMqD4uiALYP0lCknh3V
RXk8bzumHiCf8RwsZi6MXHRHEkGCxmiSMgm6X0nFyYoFD/s3f4nUHfe4PSnTwOYYyPBqUoTQLB9G
ZBtDaZH+DWedjF9Shc/CYr0nNZPqquCx95uKra3r6K0hCUWf1QoCmSvJMrhrFR/DRPfj6LJk474w
ilPbmvtUbfyE4O6Y6wBsSjcqNoM+OVm2wLppKQhlgH6K1HgLMSYL5kI7pd2OyPy1I0XxCcgn3SpO
UVEtQVFVuTuEsZtbAH5K/ozVRhChjBj/3QG3QjlP3EKPS1Zp6wNgg/vb5U5eDbEvydUlnUyujTFQ
HmupSneMan4JHUHCCy+sa2wLwx5bYm0nN9PHuAJjkTae4PazoZR0mGGDpC6zu1jN4kC0KJ3J03Lu
ZOtWFpIChajRXG2SMydK5DPjNTpsG9nREF07fYgqxeo0m/FtlDIGaRqxyaYOuRu7AlqcCGKqNgyv
qPPBBa4XYUGIveT2IX+8z147NCF1+hhcn5E3WPQVOp2BsfyulwBWckE+59KU7AQtPkdi+AXMWOmC
IFgwc9WBI2kcN8NwMPW69q1Vd82+LwNZSCw3aeMvzVgC2q4Sv5nC79O4zhAFZAEbS2E35piRFPr0
kXei4g9ROcNtCd20g6ZmLURgYVg/pRUECq6+L8vImRZ1BUCDEj97s2w8Jrlcc7b8GlBQjXwHyp2T
t4lfZfln0Ur7QiHVB/dS55FXFfMJfINrFLBFxGPYpHtB/qduxC/d2T9OcRl+qUpNgzmyX8qTgA0t
GCoT3pwCramGkEsE4drBYUKoKOX7Dc9kgPlURzc0Qk8AM/mnoszd7+WMn6in2r/LJBS0cMx6IMmk
LPZzmQNp32jkQ1YFVFaCAtUnOD7gYjW+NvCzf5zHnF95+J4BneR0mDsD9Ar3KaAv50xJ31VNek4L
+R4VsWJjJouP73094UCtaVOMnhnxrVV9kwNBp1xASfParbK7BWi2rZE2d0ZhGxuWqFiNSwJQYnuR
VMZsrHgcxRJ8WsuJux0tW1CM4G6OHATrkntbKN++KJX2Bs5hgViXD9loPmrqR1GjKnjpcwqJRNuZ
dY+J9B43XmeJ9sZYvk1EJR0mjQGHQiXQ1TIcmN7Yl1J0rMfomE6h187gbRJ9Z+bwbPi9kUUIwN8T
SbJTYmA631ogrTpsC2liwHkx9mP+Ma2j2w4fkcLxh6snpPo7PdWdSbpNW9LFcWAUSAz4O0DQBmGY
nyZTYsi8erDM7Du+NM6PVEESDi2cwVm/WN10aVi1+epp2XCKhHk3Q9Sz28a6lBaHUIGtTJZ/n0Rv
tfCZXlRcTsnBMOBc9D14/uXcF6E9aBoUGYpY1mI8Tj1Ly0y/J1HZe4msOlFoBeq6Pm+JFGpcvhqZ
rJHTOGHqWAu97aO0ZAdD7oXE7+2b0sj/uImPQO4MvfzoiuLUd+WXSls9Vf2oVhySTc2Pij9uND8R
lv+8Yrfq7P8ty/2+Z1BAM9OxjV6ycH9er+NMx73QliqYQu5RpSVj2hLXBPTc4+3Ewj+1l35Ri/z+
gugXLV6L0RgUhj+/oNgl4xCtJvWeyrgMSXeEdGUbJmp8IXsTVeWeWzRpaOtuHJPt8CszzJI4zsiS
7/9+t2o/yyv++70gmqE2jpzE/KUmaXWRCjxRr4J5LJ0f6QaZ6JLVdxOlsmWI/AZ4XobDdaUfhOQh
j4XDmp1EpX9W5eKUyuCBqXlp+X3HsEtl7q3q61KS807+VHO8bqsy/mROI9BBa+Z1FoSAEXODSiOO
EJJ6CYX2YCovvaTu2lnfN70GftRUzpEOS0n9EOBI6iRVHWeDvOC3FhceffnNQtcG1dCi7i2pA+ll
dGSNKHPzUFuHLXmOAPSOfIQt2/77r0z5d1+ZpcnbtBGdXxbNz4+vlGSAVWJVBVtal4dsbZBWExbw
kE3tsX5hWU/5x6pE/rYRw2CIXsUYGcRMFomVct9+sNENq/BmPfyRzs2putvi8gD8zSQ5A6Dlz6Yz
pkXQvTbq7CJu8OZ4vTA34zCG/IMclAnGRYb9JZgqM7Wj+w8f8t9tCouLjU6bnuEK9Red3WRFYqYO
HCQ8hO3GQXks0MfBrcDqNA3hbQKsVFPX4mo2lIUXW8VR1j7MjEtK/GGbVnmXSr07hTexzU85GXQ2
s9VZXD8eYX3bHtl2g8qzzjML4HDhYR4NX9TOMu302dSgCQ9uPHOM1f/0CH9Byf++6lFHivQDLEUy
fjSr/nTZVWoBJIc2s+rT/KOrSGTUvamJHoiOxo5ifV+p4YF81ja4aBH/WFuD9k3JpKtacC9ICemL
4IV14cpDh8t0fmpYoFvQruZtYRrHuvmnzuOPsPBrnOKBILBUgVD9pYOm5I2it9C5gu0GtF3xZkyO
ERM5U6HutrC1lKObFZB9JDcEr8NYxEmRSk+0jItiEETzy4TzpKAa3Dxeh4QNOOhn89rOH8lTCOEp
4cteuWmlKgdQdxsyoMzs/u0uP2XxOWzj54pTc1kle7SIRiXscDY1vklA8naxwRWaHxVjSmMJCEN2
RyTx7yoNi5XudduNf79IfxEK/PEYaY0CdSHhQYH3807M9TXMlCKvgu1b2K4DW1ou8xTo0mGv+yH0
mQMhnIR+mjSnbWU7zUtnu5FuH1Gsvkzp0xatzLgEwKU7A3e2f3iLWzD4y0NDcQxxafOwNX/ZR1pd
9+0i8RbrWf9xHeFUcPjGt2vhdget+Ra3O9Ay56c0wYlny9O4cyracZ7fGh7hj3KARhjkxBYWZ7sk
zQbXwyj3/v69/lj1P79XOmBMUemGhD5aE3/5Ouk7lGO4siuU+Lj2yq3Ca77giRotFy0O+yladrI4
OYkR0HHxABfTWRjOW4jN+os6ZS7N/n9KJ/+aTfKmeLqKJfHeIB/9/IynBv3t0mqsenIuPrizfXMF
ra2G8kEEw2S7b7Nat8B5WuvqTm+iozD9IzNj+/B/+XL+9D5+ifoNbbGikTgos7Wlx9M5qqkFUUER
xrzxPCdNsqv0c8sgS50cjse4LURT0HfdfTZ2MGoy+h0qg1yaM4DJbte3KjsVncTPX5P5zFo+GN3H
PE1uvxxq/WPbSybU5KbugoY24NIZl7ClkswW3D7syJIeSRgGbXj+sRD+oxLv/2fF2x/WDP/nv80c
/tJbfsjxMMiS9z/Xbn/8kd9rt7L8G4khgzWgvRBnMpz1r9qt/pupoiuAKKUA/KLh+a/arWr9pm96
G4vYJOrbEfRH5VY1fjMY7SdoaTKMMM0w/5PKLSM2v5zVIipgQB7cpgB50N7+9dJXr5GBtBNpLDQP
suqwLfd0hzjbUv1SS+JjWqVWMGTydGjqFnJwLiOrmuhxGWR8vXVRpEnwc0A9Do4IxU7P1cckS/XT
NIyv7dIkXqXTYElmOsyDUK52E3X9pVNMalpLfyyF2nTEMpFdaj3VVebvpyglWd5aaOLBXJVA7Pvk
UYL2av+gCudqHjv1zPmjNBhaxPVY7X2jQT/RzNMpz3kHWweJ4eYNSU1BpWyU1SsXJaPEIMjbgYPP
jbyISKamB0O8rLiQB4kK1rMeFWLS4ppDeCgW61tfzJqdNfim99It7ybdnltcCxIzOy6AxnIxes7C
8l7N0+cIvHOQ5CoCTg6qtomAWRc9sVgy3VaGODry01yY+tDpVY08SMbkAHrpOambUxRpgA6jhR4W
BUMbddODZoT2kvVfonT4movL90ipPgeFEzWrz6EV78oq9aeiOst5f4Pufszj+ci19skYi8bG6vM5
SqunujP2ljF8Kj3XvCWW/DzvNSjIc+TUmT+Ky528RKTZYTvZ6fwaJgk3yLrnCVkgh5vPuTdvxeTW
qnRpG+CmCY08R+yTEDzYSLNSHr158XU41ZAIb6Y6XGV1eRpKUtf6me4x0M4c2ZFZPbZk+XNkfEkX
HTvppu2dagP+a2PpDTmVM70U3rJw1XdjUT/USXJIGKWwqyQunbWGOUqv/twIwkEa44cszi2/g09v
WzNCBVMXJN8sQNYPOik+5hJBAfvOZRACclQIwbwodQCVcw+NPTzQVxV3ctnU6PpB9caDlcEXDwsf
vw+3EYZHbV24nbT9l1WEX66190kkPeQRg/krAEzSUccY+9HO5UWzF3MiRQcgq5Yp7ea1OGblLEAs
skq3H2cJOCsMllaKACtbWuLWdfeUN6UF+LzHYSmaPkEMd4cIWrmdw4GNI4tuxlC/VjTiGcHxZLN3
1AmeYyQVtatshS+95IM0segsDF2GWnJcTCuxqxB4c9GNkN6lc8LIiU1fsIFVWZzUHCbtJDI1iCXA
aiuV+WamhkmSR6N/oHRVljiR6NUMlVjWbyEiAoYRTD+ae+6yWfZULHBak6JFqmBGV9RJvP9Iq2nC
J4WvFbXgFOJeX6fwgMTxWwzkMlUSIYi7+KtZVdFuSttrWXA5Xgx6o6tk2Wmr1IGSqa9dPVO9n3iu
TeLO1oZRRXSSj2elnsmyoIno/IgnDjRuE8Demh7RkRUFgXGB+kuzlWXypdnlOJA4aAL8LhotR8hF
ap+07o14fprW7CtuAZh/4DngaCYXJZ7aHT/IM8lCeiPUo7OQ+vAi698WII/2JL+XsYnCoe7hOs/5
VZTb1lYEJfYr2djlUSsHhPKMgvxLW/UqzDqIwsXrPJP+DxSO7TZHhMKo4U4CELuLjDTjc3wMBjX4
IS2mA42+d2nqZs+IgeMnSRysTPRiRsLnGdIYAxI99hJhjZ0RMHMg1UrsZspILJPzPACNBjaiV/PJ
62OSdLm8k1Z6zyMW6crK1W9RejPQDWZlkrjlMtXrxy7jGmKF2Zn8zcNSpqEdd270Yd1wzba6LAc5
iTW3WMqHNPJ6I6VKBlbd0ZMKfzqK36yrtgn0fsO1s5QSUOJ2ZwIGD5PMNSs6Di023ySkzQVNam3X
CwVUKe2cWaJb3lgdpAJCSGqW5qWUCPvTcorD8pJNb+LUaW6DgqTurckRjewegqm8x1oGoEwMq7tW
zBvWAPG16dCl1KY1Yp2BhUCoDI3Ti+KhKrP6ACHbaaIWsro02FEeYoqTfEkblL6GBUe6ogiV76Yu
s3a1ln0qq3oqavZkghTBLbPuMe4QrytVO9hiUY53DGlHN5kG/Q7+NeMAceo2xngQzPala1HBqtJp
3mBU3VAmboQlCaY60B/z5YKw5y43y9CPhlSxjRW0RFlloa/QX1jx0aT5xPka8ahcxZQmh/iZa2LD
DSO7pOG0Qebl69KlJ3kOTzPKBa9V8ffQq7W91HXN7kE7Y9boWZDGHBr+R82u2tNZaXzGiK+xaJ4R
jHwVqPnDpMawMm4xmyGDjGoa+nEUX81NSrJy+ayjQg6MkPKZWBqBNktfq2XRPBH/HxjWrKVy1TNX
NGICP6IiKilp0IjJNUnDwaupYtvmSI04VvEtHMTBkaJs4JjLck63+SPm87dw/pljRqmWRqOfFIi1
Ji357PPBk7t2cVs9dsslV+GWi97cM75SDlB1y7XMd2qdPHby6knW0mGUgdOHlONZ2OsUh+JE/VZy
a6T2qXL32to1Rvu+grP2BTUJskh/Z4ybmmBRsLBK3Ql7ANt1PQajIohgecUsoFNQuW1Pz7gaBUdr
qcJQ1iaULNFF78zmiFZLlTv1fjWfCLXbCA+vlY8WHA7UPg4l09iTxAhnTzCkrsTy1cGp4vUwZUFc
Eg4gjrtyHlLhqFsMNIrFoH81rah6ssTOSM3cbEy4kvXrd3nJz0LHnTmXPTPDpFvrCUKpFNOnbhDI
tYPOMHEXIU/Gkqauo+U4NlgPdgmGGzV3Ay2bMtvcYPVRFedu0ZsHU4QwPovSY5t2XxM5xLC6oIXI
UBQ+XmF7Mcb5MdQ3j5c2UpzKjDDu0d280Xwptb4Os1m5ZUEnSGqTjz4X36pxKewWXsJdsjaHOIRH
3Q2kaF39OSR01GFAG3bZTx9wocDYL03qx+z8Vpy/igw77AZJWq6FprF0e/q8KiYGzhqHbpjXYqDm
+Cfkc8YGWi9R20VEcrnYrRmOCqoJ1nIY6umc9lXiaIlid2V02erTSo2bWO+2VVse40i71tq82CvL
BC3LdK5T4yXHa2oPwJX+WEO7H2uHx0UpXUEa7uIyfc8EvtTnxdrsZ1iQq6x7YyKnu1rq3wyr/TqO
dBVDA93QGBEiErCh2tpJAQYgH3IiQ5q2ejpeIJDohrGpVywHaHdx/e0hVjgCHX6CKf4JjS5Afps+
xRyBF2fAcQ617+uQelkiXFZdfZppEDlCwXBj0iGHbJqOI22hk541QZZwRinWu1wBi8ZbpfJ0477J
+9SJOW8sDR+XLPM62n6tkoj0YI17VSfTM7uPju3HdTFk9CF+Dq3bgveXpLzN5kuub1/tlTQ3FfGy
jplXeOzVc7x81sVZ065VfveRqh9p/m7Gr1N7t2LvphA2kjToGZrlROprErpUs9XmfSTNqdrVTuXP
OnqujdiRdG/KvzbyfpKuoOoLy0FRL9EHHDOkn6Y7a8gO1tM8TEcxZ+Gk6KpQRorIpgBp362xGQhK
41fMZCrZrcVLrBfXfVUr5zxvL5257IxJ28fZGEzWq1DjACNdUt0T+TuyCRh9DDGf7lXXZDx5ql5D
5ET4fsn2uMieOJo+RD6/b6hRpO8IEm1yE3eUUy/RZ0j2ja1Lb8oYgHwwoo90IHBJb4JB3tndW1ru
yAl5V/Vh4qdhjaghrs1tUmpy+/kOiZs9NldxSSgyV64aLn6Pr7VRPJVj5KhFi04LMVnhr+LLqJKB
FrR/hPjGk/L7KUVMkp2HXKAZ3Dv+au029g+6vHTYpxs8ZjseEnsunozBdDAW9EzjtZwme4pn9ivq
gO/iupKuyzdI7j51P88q453BQU96k5ebEqA7FsK4q7T0gDvWvuwZVl9JKkjyYsSOJjZBJZZzabjY
unCXpOQ/y0Nzk7EivlO/Q+WkORgObvpZIy2VM6+fcOSxo+E0QimOvTB318gtS0dfXGrwteH1Kc02
dx32NUbf40RkegotT2q2rE8BoE5LGEkeDdFzelJjJ3zTMzu50fIhVcmHoMsOCV7DnTd3XlVXTnoy
78tXefGw/aE1YIXXSDrr2W5JSOTwe129TNyNwjseJbF4EU1MOPBNRBvgp/tJP2YafkAplH1X2urH
pi/QLAM8VT2POUnkeST7JFvphYDrBwOBmSPOtyq+TnhDrJvl22OVHorpRGXFVssDGqRWcvFFLJEo
CGcSgk63+/mY6MdxfineWSxgjccnrX4ktLZ4fuZ+WAQNqtV2V8fuyMng4geaIasJt1Qx6rnJ+ori
lNikdNz0qJH65noV88MaBViBRHLQckx3ftN8jRLHUL+hDlGoUPYej2wz4xKuocFdwomyfXIjf6Ty
jtpCxrBi9dbYwypgle0ay0RwG1p2ak/Nu3wwGd54yO/Ga84IwhcCa6LZHQduj2GZg+CRIBEtTmge
9cjR0Gu1DgZ7AhcS2W5EB45uVnlEXmvFL8ONdbhWKc1Fw1XvB0yhmt4e8PmZvdk6G80OIxzDCPR0
p5fHbt2V5LjUetN9tXhLdkBjlI4bPh9pTBBKB9EgVHF/aVawyp9T9TX9Ul+rZIdCUoQMdrcJcJ+w
81LKR/aIJ7ToBzxN9crwnC8EnZMxHQvrQcwthxeLEIBn8oFl1XQfmRRQN1uqrzUnNrHDvMeRRUHy
kJXfJ54XKLQU5e3rht8u5AOrLutxwpudcN1l+YMsBfSTWIj9nc6cEp2Ytw6JUMPdyGf9sUXjHqWK
19JTTvezH87Mr7vA0cPyrkCeuai+wLtBnr3uDTMY8GrDabxx0vmhuHQtzi6UAh7Wwe7Cu25yTe04
aFwIg2zx8P4uykBpXeuqfSYJqn/bPETIYElwGltDc+L2AsJ1G0g6Bi46vWDlhptYqxDgv0ShJ2rA
LhFEOdV7GJ0x5DG3EuHe7G/CZ1a4VvEla5E8OD0ruHGVu3y+RM+4BLaflnXAiDBlgaFKgFgX4kzl
dKEXlR4HdI7DuXBYTAcprj68s8+V3jFnL+4OSnmVIm9td8ZgIzjTa0efsZJzsvUM69kwr2PmJ62N
GKX87IubqR3a1MOVs5VOy+g2JY5Gbo2VqEZt06lfKZ0k34kd1XNBht/6OOOBHOGLidJ9g1HawLZw
BMxzFHcgvPD0Ebl1J7289Dgevi9yIKOaxYjdxH2U4D5395pFRdpHupdYor0WPkmGhZsqrlgXPhrP
Vu98QfMk2aW7iqHIMJz04US3C1M2fUYSyLIXnhQroKhG4jq2B4RQouUt2j2djTjzmzzolbuCjx25
RXnAwQk3h+KdB5fVxxodi1/Zk5fdQMCxj4TFL8dghetEerTi/eSx+yPhoeYdL+FlYXpiFM5G7KFn
AKZudLuYYFEGunzIsJ6wgqV9tqD6UGbpT7J0NkdcuavMszAYx54wPU7CTSJWx8mN9dMgw8EII0/J
SucHS3mW5UfTQKK5eHGEPOq557uUXSXDGyMQOQ/ioCs99EVZAf7zxAnBJqUOkYkOZZ7UOmDV0X4R
9Uv21mBxvzxnuVeR/2XORKfARvCuiK4gPhSNH9IU5VhZPLqf3B/2jeDxQIyXqnJa/CaQ/VHD47KG
w/dO6Y78Ln8w4itO1XrpU1nrOGOS1C0kv8D1TbBpFmckV6obV/h8ORROEKGxNRb52GgujV9ixrCZ
uznEtelN/q6TPJW23LvVeC76a3y1cF2lqEXK60iCw5Yik8CennuCxs3W8Avra7+4efrQwm+sUIA4
lJNwBBTRYr5gFctYC3Y0pIA7aXUBYyznUXbpyoirlxTbZxeEK157ZEWdtOfkXjpf0r8yCZCOQdf5
fL3F7Eqm7XPqxvdpfNeKvlgFBWq3IbVVPG1oqOX7/i6T90i4NhHHZdFcK3OUxis8HHBLK+hJU4SX
ZvXq8CqLO2M+IlqJaTyr30cs3xSYt7tF8y3J7aT7MsZsDXUpa4ptFn0masA2E+bMEcorDxo7LAx3
OXs6zuXeoxDMHZzaTexasWtgySTuxOrI4Stw/KEWDM/T+N50fPXY57hCeupe0uxUrfx3nwl/y7xm
L6F47zLzlnfesO7LvaWgd79s10p9PWv6zuoD8oBxPvKxMcITJZiph3YhfAYKHTiCNyYs3JI+2Yr1
iDmM5eSFr6cXIfaV2ptfdPPIJIj0yHcxt/sOqkb6JC1+hXMgbVj8vXovGj8qdHLsLkS7eIxlO6K1
YmE89lhl+5D6VusTcmVaa1Dccn8anyTBT6KzWpBu+qPg85GGlsZ7QEIDktLAv01lB3hxymAQgfRc
zQ4FlNqX16DX9kzP9nDGjfOQuR2FHPVJ6pwPSn7MQ8izk39y5ooW8jjyejo+Tk50ov5VgCbJH6nC
EJ3YNxy07BAyBEn6BLfhlNMlWvD3uZHFok17EKKTxj9Rixgw8dV2UurPw4se7T9ak8umM17jaaYX
xtlFlTvOrnm1H7Wrbp7wSmrexOgBNifjK3rzhFui1D3EvHh2XZUnWbtElBsIXlROvUVBQHekHEO6
9ik159nY6daF9IrchBEoDmgdvo6I1+y15hz4FhGJm28yEVXaD2fs/t5ITwQ2GTZZw4nHGx7a6Ngi
eVyPSr+LlHPJ5VHeq8Kl4FZOUbM+VqhrVNXjVllT0sKk1kT6h+UvBPcHoXYpbDaVxxrRlpeR3Kg/
0HMvdJ8C+5BzH+PW5qyaxzdqWIia/4u881qOG0nb9BXhD/gETqsAlKUVnXSCoMQmvPe4+n2gmR1R
xQrW/nO6Rx3R6lZWJtJ85jU0BrnqlxCqnmw8jp2sxAQW9Yked8LZDbMfYevm/Ge8Jz0ycA4vZ/Qa
w3bJV7SqFeXJsDExcnrE2dBU9Qa0t1se/n2Xb3D61EE3P+nyFQEJcawKawxsRrXmv+LHZPe80JBL
ELlPoZChTVICS6eYtXxv1OhV/g/6p9fqk04N9kibfnDYbvUvgs5Rmd7xzS2JIPWfOWcGJz5CR1xD
gD7SSmnkG1nDfStTPUW/kXXHp+A0eEb6kP+OSKzmPnrFKlFr+Xb3/q6713Mnyp3hKXzhL5vXRuuy
PcxXUTpEgnLiYP05PcpPFJ73VnGgRsebGPs31bX4hfhYdu8DTab6aThgXzFxeMxot3DVXhMykmTQ
yi7j5QEZS4D8B+i03KMjmeC9wh0yKxUhr+0FfQosLgCuNjhZUbmWjoQLkYIfNTttZYh2wRYTa9Uq
zGbLZcWADTSdfadR78qVFgh5k+JoWXLd36pxswsyv16RIHb2Uhdu5l1pmADg9UfirwAdkx0I1Nhe
mVcYGqJ2Onzz510yg03Z2Lp7P2J295a+5PaKjq16hR5t9DQpQJk8gqfc2qhEteWaPI4bA/gbAT5p
uFqv+pc4uo+/+zhyEKMTCRPM5svOBFNAhM2KhI5h6h7+6TutG1cdZ9EnM1F3GhJRNMRt7pp1rjlN
5Y31TV9dYZ5nLT/J8t1UdSaAVnjexVCCFC1GdOyb6J8L6o2wALdCfe8Se6Pq0WE00JLtHpU+9p40
7Rfi9uw1Lr3rKJ+BjSnbqQYorBzgog/6jTXdz9EmlPy7ufle056Qr2J2VOiM/g0agNgErqxwrefv
Fji+kupV1WI+bvnrnJwtFgnYPnoZi9+3I0Ov7Op41Uj9sbLqaz/kzAKfDEQAJh7en9uN32PZIZgr
1mJSfnb29TCIh2pGHp1c1ZcJI2+AAFUEGqY7EahGmnIn9+GdZnJ85Mj5Fl37ZbdurWTfVfMDtm2O
UHzMcQ921LlUpnfdFB+DKr5Raow3jO5ojOivgyvsYkCD9K6yEmfLbEVpI6N0SeLvFdeLwzzfZ7zH
qFIg5eDYQrSIA+xAmOPgmM+xWxFRGkB7CQ4STGTGSVnJavfuK03tpeN9a8uYL1b+fZRlT5NKJcww
pBc7/N6mPrDpyZaOMvgD+mA4V9JfoNvRrmJf5jDlOYYhaW/sxxZXP+Ca14GEVPQ8AOfQiWgGVZbW
JmS+zRDF72qpCc8upVfzzeauLWMV/9g+Im1SoK5E41tpZdAMutuia7ZSHD62EwDpSYF3mU8/oPfm
bpLLh1gT5IUlRy7gxql+pC2tGe5Colj0iyrql5T5l/DHzA7FuFIk7TGOSnU7hzNaVXY/e7SdXAp8
xmEGc+diIB+vi6mkxxP9AwuTS9OIHxMzNVwtBnbeqJEDCPCbqQa3gfRex9WjiNdlqB2wWbxquxdD
y267Dm/dAg9NVMDXMn6Dm84Wt0rR4PysyhviRBPAVQ67MBFgKuZYI+Wh29rm9r7MTIqLvkJ72eyC
FQLS9EME13xVEEQlcDsM+DduFd76fWu7oo867rEmXiOsTE2e19pColpNfg2LzarJStAk697D4i2s
I+OuWRzTtRxT2taiPNIkj6lGxNRG6E5XYDcUA6OhSvyThKW2xlkd7gY47nEa1ilg31WvICaQwMPD
Vxhc85xaj3FJBbXKLeRGCZF0QQSr2DU4YiPaANuTa/teDPaOJgIsVDPb9TDPibrCZztsMkIJHvop
mSYyrTpbkFz7To2fFYHl8iQBkI+zcnCgiiXYzmoxHRz5wWggd2udodNdqq9n+3upGb+yVgaMmJKR
uXUSH22Nure00GVtDKWp0Q1rdLp/KInxT5ojK1dTdqdpU/6YI5g4lR309HYLjpfaoUDf32l6CHcc
5KKU0nSVDM2FQbtKNPWnEbTbLMYwvpuI7xLFXAFfEyslpp6dh/FMIyD295i1UsPMvDRMnhSteIxM
yx0sHRTPJEbw4HhiB2FHKudTYMURDJtF7HiTrF4XBS8GxdKyzdDuMRvec4ntPFhPg0W2YNccs6oz
vg9WuPM1+accEU1MGFWXhbRL2oE0yJh5QbscjQlpdkIrloGGK4/Brbmo6ufj4hbT0zNQqdiGMXh8
OZYP6KpnkNbm0vPb8cFIfGrD2fSW1inKKW2yjy2heokiJgervrckVXLk3aE8qE3o9f1UenWREhN0
1AhyC0IcTftHf4CX3yr44hbKC1oEliPTgPEU4U7teMy6VnWaNs29YRiPxjJ3MdY/5gyMeB3zFhcN
yQfPXNJnT6Izvo2Z5gU2j32BR7k6xJHTtRh2QwC59q3pvavI3m0oe6Ogq2wOuc71hzRFwGLhMsyD
ATiBC8UMARYZc/ajkR5VKNhccu9mVO8UiN3g48B5VjY3u9KTgQWpRrch3jRTsEgdWZs6Bg2pIq8X
gAqnde7ij8oeG+GdUZX20qG/tdLpZuwpMiUYeQ483FEqrK12p0TpkwTuKUXqcONPlGj8iZ/U16Or
2fHODIrs0CrTzwkW82BkITOTr40+oJQyJdeiGd91wcvR6gEErubemONDLQRaSEqElbGUvZgRhQJa
+v5kPrWqq0egJJKRUL9MuElCGvqrBHNSjVO4Mnt8wUOVarEQlqd1t/5iUx6GSx1IRAd96WLiRf3s
69KtVGUvfjw2wLfCiAeQyNq+KnzZJx5rathJbCGzhik+pNExh1SVTUoGqbrq4FMCNM1KAouwXvlO
lQDrLj0zpzMUGuGLIZZbW2mqlVzWjzNw9BZteHlMvknaVJDaU9jVuoTTbljcqukMI5I3UDWHG8SH
KccO+dPcGuU+mPInjEopC1Km6fTCA57saroZuMNE4QjlyWvLXChFSqQ5ekHl3cBYtAKPr9YYykeh
+k2ypR9Q62DOOzLCxits7/dJBWvOSPSnom5vBk35HrbdqyGyfSw3W2MkHsp0t4fuiJFWfISWjMXt
c21QAa5DzZUqI+WoW/Emy79rouYVGvMfXUJREsjGfoib2zqnQpVAUYvL8hFE/NurJec/lHqiS6V8
z8MIAeXE5pktk+cxIeXPy8TJ4SuudAK1NKA8JSck22ZRbeSph+d450+a7SiVjbCt/BDJ6KcNEURF
AZxI0oqfWW8/Bmol7bv6Kmx9LKQKVAT9zODIyHSbdSOAcmqHO3R7sTTI0BCz+/xYaJFw7elHp4rC
Ba1LCc6ot92QtY5hZTfdLDlaoaDYY9o/8zY1tjRvi2gs3GKof03+0HJz9+TQ8Tf6kHfDBGklCSSH
/oniVCqF3QFPMQgR5irX5l9Z2FtLU9vJwrTbQd5/qpVE2Sk9MEhTzzEPSMbrMgaUmPU3CQ+Gk4S8
pMHMGzBZxtE2yl/j4O/qAuCTWlHHgut6LbKm2+QcH10PEQXU6fBFdXWr5C0uz6qjqgxqLDypoCDb
6TofHeIa/7upXYtC2UbkSVlt4bMzGyAixIibfGjgCQtzFIkKmlMBpZlbsJuYQGfmDz+X7npN27R1
+RwE8z9AKlQaLDQswFVZabOaKoyYK60e1zNtHlMB+ZO2dD2q9BvoGUokCYCm3hav2ajrjhRACp4n
D1ioDKuNdIOm+zGVxdtg+KAQmAm6EYJ2oBzNiWMqxrBqxVBS6tLibWb4qmNa44Md0JZqS/XnECrh
SnT5awW4yG0KCtXNNLjW3JAyNdRyGwzNZcHtNsIDdMt8wu25z59SIWtb1agf9KoPvFEqrueo4J2s
fsl50sNxIVYAM/is1/ohjE1aJQoW8K3SdocssxdkL0cnryVE9nKcKYEM/s5dcxnuWjwLVLSRXqkk
/7GzDkVgvftBej9X41HUiHpHIlTXY1si+NAckCmsV8ncLY3edoYmITY6leaUxotmBD/S/A3ObZaO
2S6oHsOmCHdSVY0umiwgA6UnBPQh2qo5Fnctz3ZtGO0aNI21STLer7jZxB2lv2DcFjYA6iGM4lUx
DOBKcppz0xQGm/Sn3plw46J8G0SRtJaVxkFV+9Ui71UlJXLHmbOrJQtOKrAGWiiDFwx5ubbDF1up
JIDzwVupoQxlBppMA1Hv3JxinySR1BwhmUE3ToiWtNa+9eEiCztQ6IW84JSnuDRGySx1/9kqzeuq
lalXQBdf2Y9WTrm1btufUIS7jkwmap7m0JBoH95YYqJGqqJ7Mar0zOXYi+etZuBw3o/t90TP+RW+
2GpYupO9Kf1WGJU7ldSbtPqxH5tjXeTfAbrfDCYiKE33hqGWO+AlmuaHNqcaW+lUSgKjf2o76Ieg
D1ZjUL1oFtHknKjtOjVfSqMHz0PTtKJ8C/6spAznC9foebpxnPKmSCW71QX2KWFlwvdd2w1HL66h
7ba6dlXkkNE0mVKB0cecd0ndleH3YX5R4r50Gx+wV5k8hfmhULO7YJJp8AmD/n8rNwS92q4ylie+
kFNPSpJ1Bp5y3UYYt/dErkne1ETtNiXOeX6Y6/GYjHaLqAvJcxzpP0bTdI1I7WjSloe8QFmk11Cm
KJJpI3fat27qN9lsilWTUevvourbNDaPZSb2oUrK1uo0izK18XQ31fCEsPJCdtHnf7agyahAq9gQ
GVTQYLrzA/yoSwvSskxzpa6sQ1WlPo2WyZWKxdkajX0A/iQTdrRVzVHbwHpw+jiOr/vG5q1apP8l
2jCGNu17hKmP1pBi7S0k35l1c5spAGRaXganqcdfbSXwctFM/NZ9my5NVjYHI+hJy1pbuJKY/zGz
Jt/7wtgpuSptpTp9ndFBcbShchPJh2bfG56s5BTTs7oGm8daV7UvbfTQqA/TKDXeXPvHrg+rG9PE
S7DVIPFaRtgdVj5AQ/KzEV3DsdolYPUPSZvf68W8M6SmdPUJFqI0YA03pEseftUoMxXWoH8FeFiu
wbCO27AriRQGqV03ZlF6pLVePiTiGIQU6EAYoLcS51cDVTp0wa+TSG72dh4ByMIFpDQKY9OCwpWq
MNhXHa02y/yVY3m9T4d6gAdoHRSFLCREWHxrTGitGvP8zc4G2xsDAu6QKx0lonEN8rbZ9lqFt/So
t/uio9Cm6kl6j7AQb3gYyXsgaV36GJTA+PUxJrUz8Iw0rd7tizjcIt/Eg1nq96Y+DVtgx2hP9pqT
i1y6whLc9ix0s3DJJv8xGi4UPLa30NKW2guwqXhOUuDEqlvY4sZHeveKRvhG4NdzUy77u+Jaqouo
WXNfV+5iI8lhj0m2oKH/HiIf7dozItqRJI+alyVHSdNnyq9xtYoTJfGaJh83aaP8GEo1uS6b6h26
+z0ATSiKA89SbGS9p5SJIOYtTGea6WMpVRpxKrmsVFPpqDghf2VSRLbk2u3lZtpN2bhPUABaiKU7
7srqYHa2E3STsc4tsIelKAl1Ujx+zd56rXyj47KKfUyewAIOeMkXcWSgLiQge89DfxRqvw3gk3pC
gjM9DNUVyGyVokxb7LQ+ebVwyN7hNhO4cgfCVArXkjxMu6LwrwNjphWZIKSoFjEojBQoVMitJ7Jw
N8RDuiuWfKxfILhTqwFkrX5II8CHaYhz8IkT8YiKI0Q2hE4xhLKbNHLhRI09ekaZ59gBWQB4U790
8pE2molqzoNB+QBRrr0h9Pa16aINlO2N2Unmq6lRjkD/7FUDjpDVYMYaMxpurDLODmVQtyxRvumV
RD/85nTXWkf/mvJSmk10keEqaYISb8/fsE2brHCG2eLfRdrDNMo9yi54uqgGUWsK5IVz/C4muueN
eFdBpG8XXetsiNdajFOOZD/bGXXCVF2MhnTtoa+0XwMw2gRtk1KXsb8Y0Vfi/QJWHe1ZRPAFVWGt
Kmt4qHOz3QDAuukACchBDJ6kHV7qasqRc8CMPNMFOiEdy06sAtYImcQ6OfZ+Mq2UkXYeEmvvppXb
btiOCfVGAqeiK95DnxRx4tLzgmanR9Kz3ugxsXQWu8FouXPL762Enq19Ffx/b3fbth5wFS33GrH/
WjOLPWS5mWIBBbFopNKQ6/uypJmXDgHegITuoSn6dcYP9ud5uIl18ElC1L+akD/rbY06RzwS4ONc
uU7ibklk5Nxpct0TCT1tlDvkoFH3Njz8dTBI9kbyxYEEuUY05iD0aPLsLBvRKqNDEo8K+ZES0ttp
KjQuZrq8atTSQgcq3CbAN+ham3bR31jBSAuFxmqts7Vsn9pG7rMdDUQl/XTbLaYOXeyk2VA4qUSH
wO7T21kCeRbVxrNJrQKIDGzsCV2xkJfbpC/mt42/jcxXQ14WrSi7VRH4RznrcKqR013jDlWW8PMn
khW/ubHhDN8sMhiNh4TBRhfUTac0klyT4iHAFVUgrxGqFPstwC8+dOu0QrCv0+4xgyFSHPwKzZxy
F6DN4OmSYPcBPUtyMN2NGe7gP7uC9uBsddgoVTKVWhnatplZsMR8SwXwZ4MzbmbPCGowKAP6xvKA
MkFbzRVtQ4RlzHHe58E/XRNkTzxmG6UarZXIzQV7KKMlR56qpiikpSH9SJGTlcYme1YMd70yPuTR
HNzZVn/HXw1KWFEDGnjNM+9+8NBRJffx3ORlzu3A38AXyNdySrMyRZeHzTDO9DJkPM5kP92UDZdE
K0e7eurzb2PhQUPIbwVy1pR6MoS4uhe7ThOa60Ho9uh5AkiQ+pWiN89DSL08AeRIGlfqzhy3tRsP
1Av8WgfhXwKBgzhAbKgC8pGstaQHlNOBkPRa+D0SJoiuWnoNO7ap3Je4AGj6I9fBVM4tqYasIT5C
MGkVNkgCZWNkDbIvMa+EHxE4GDUbI4Kw1YvhPg4DxG6EfF9WJOptNB4k2FnAxgG3pmPjRfyUFLrQ
tvGNVVtMM5dndl8LX6f8CHjVmLDzxN9uQ+tAfkRuzLzSQxYsiup5Y2oZ/vN0AWZUjehJAQZOs7nZ
pRZdhdCG9AL+2/f+v+d64X70gfj4metVZK/p31Sv3//HP6+LTJeB5BZSXCQU6H1aprZY/v1LpkuX
/8e2bBXavomBFazTP1QvReGPBJQuBaI0+ln2H7KXpPyPiYQ0RgnoY6po5Vnif8P2WvTDPtAQkbdf
TK0g/yLWhTuseSpWoPZKbfYt6Wr/0oNzegedIrbNdYqSc4M2AoQpF4xT+9hcENhfdAD+0B//Pa6C
qiomCKaBjC9//oExbaJFjBMD48rtKM8OLJ9VAMJ24JVpnKyT/nfU3n+PpzKgjioBXh4L5+3DeIU+
sJjz73lO7+CnTML32oHvrm3JwDwUL/xVe28VZBYrgNjxve5RV/HEBR783+zTzz/jhL6rBVmdRSM/
w45kdKuOBo5sHzbf7b+W8KP6xPI3fFrYhWQPdQ+7F/VEfcKMrb6eJnQNgxy2UyxBIwJxAv6glGgV
BwhDTMqFb3liD/nvWf0ZUzsRoNCiKC9mhTEh6CMsAKV1Re6+NFdf9aeKlqaJM8QoXsQMOccB2nLp
Byyk3S8mrZ3sprSyeNGC5ev+sm+sfbdJNsmwyo7hVj0Ejnn/9RKfPzQf5nvCIYYGo+OhyHwbF3xn
fDTvgq227bdgSZ+0cD277V3oXjT1+pv6/XmVTxjDIsqSJv/XqOlDeZs6QPPfGoem0S0eSVvl+9ez
PLtVP0xy+fMPJ6blpRXIDoaIX+mV4tHfQFMvRqEjvrBjLw20XFEfBgqDclJbbdk97UsANj83/6sB
uHx1FPgBvZycfbWg/x8U7I6GQL8r7tXwkk7S2dtM+zPCybHu6raD/s4UjOhRlPuYWs9k3cZy9d9t
9D8DnZzuLIt7Il+m0jooFEYrzQn2/arfU09/Cd1Lt9Xys0+PFapPqFjj6iS4Tf7+Mlqe+WEWgvJN
FeB72TNFMi9pXtR2BEpewba6+XrLnb1IUAnRBSRmhcfy5BwbcjPHCaJMq/zYIrYKflf8NBqnu1sc
kAavfYVMUH2nWAljIN5fOmHacm4/zRffBPS8DYOOz8m5LnNjhk/IfCGdrdU12etB3U+utWn2rTO5
qtu8Q+ZwALf/jNZEqdfT7YifHmpyd+ZRu1O9ErTb6pI58m8BmK9+1slnmFqRz43KqoAU3oBuDr36
MPxqjto66HD7JUW45BirnjmTlqHyNvNeyp+NFvzBrOi1DCo3XHbdgeDbQ0J7Tneya/6zQJMeKA2s
s7W+IrcyU0/km/mJdpy5vWw+vJDhT7/KX7/l5CISgFnacdkUxsrcSC/xrX1TH8O3Bc5Px96rv82H
5Ze07/1Tc5te9+/aBi26EYbIOnkpN5d2yYnc0u97GI8sS6ZIoOtLdPb3qUDQWGmrZg5X6gYVnvfm
OneUrb9bdoTqdf26vjzkmfvl45Di5IGl4iPpdjSxAxRH3QPduV/ClljQGV2Lu2KnOuXGXw/rSVy4
Ok+0AD5NVpycyDib2AkKi087ePSA/werbJvf0NCW1u1KbMjSYWuH23aT3Fza+Gc24V+zPjmOcz8o
ZrXM2irzzo0UpL0jo919feecCYD/GuTkcGmdHmI2ygT1RT3FpJD5niUX7rWzE9GQbgBMYWFVdPIA
1T4kt6xnIvSpnRaAWZLcfz2LSyOcPEC5nmt20DJCofYHuZcpglywjVKW1T65hXDD/jOJk21fhriB
lR1DtF7OPZB74KrX+gM0Uyf8cfGQLcv+eTTUlIzFbgMF078PGb03X7IkrmJYtG55OwKE9Exn8KK3
5g2fIEoLztcruCR1X4548pHG3q4nOWF+8Q5eFKggAOngzJMNBoOe5o7FuvwBFA8f5Yvv7LkbnrX9
M9uTz2elYmykhrGlrX/n75Hvc2h53aSvNMtcAlj3wlwvre7JtxySAihozHjLFZZZjvCCPZKTkALW
PPROvr70Pc/c4R8nqJxeYIUUW/OyP+Vhhsf2JNmHAn6M4U+OEV8KKM9fWmR5Ms+XrJLv/b15xiEs
G/rTyzsOHKw33CqDmIHHVeTabvUi/6KliRAqUHegMNtLcz1/Uj4Mf3Jv+QXEaHNgePOuuNYcPBNW
+kp7p6HKyl56qpVlMp9OyofRTi6waTbsDHHVZbKgxnfdpt+S3q6yW5ybNxf2zdnL8sNYyzX0IVRH
0L/T2uUzArK6l3UgZKQ7lahIZ1Pgqe/BgGaKLsNIgrqH14cpm2jU7UQFOdeo1hd+zdldjOiNTpaC
JI58sovVcUirSOXX9F71Gh0w51yjj7o2ixXdl1XgXPIc+m2o8nmp/zPgp10c5XZsKgyIdh3GHNwS
oL1/ZVvIXlCG5L3sIk23S+6zrfg2uPUuvy0fkGL090u0BMcVKUyn2Q03iKfh5YkGd5huE/W23VxM
iM9E7vZilPXvpfm9aT58qBBNzlE2fv/S0Ic5RZC4Lh9APEcH9EnIx427MNlBDgVIiQrJxv+vbhjk
H/G6pZJlo0n0107R+6Fp7N+7cq/vl1C6Wlu3hosKwCtmIO7FlPz8Xvgz3sleCEY/mCuMSqhjcXuT
IFVXvtOvzdU8r7GCWqdX/oXtd/bJ/TND6/RKqwfADCMj2pAcguFnSOv/wgZffvTn/fafSVkn99iU
V9EYL0O00PmSa+vO3lp38tOymOgfrmdA7TfGJgc45rSbbvv16Jfmd3KLCV2b1FlmcGPptcJfdvuh
uxAYnUv42Kd/Zrh81g/7NC8GNW+WGTbu7OGKfl9kTgq54J1OqhttFPC6KKmAdMBtw/0v52hgJYwE
Iopb+nLffRg+RHih65aHAqsawCTfevuCT+rZC/PDACdhjGHjkTT8PgZD6fjq1WxMKD3sv/5S5+pR
qLb/mcZJ6BKF2BwgxEDocsyP0k16a3jNegkhsMQBhxNR27z8GJzdHx8GPTnhhm+bVbZMzZ+TRwkn
OTU3VhcmdjYm+zDGyanOwQPR1Vm+T4A5HuVpf144d3DF1gsMfJVfsz2M3AXtd3H/nz18f8Y+VdUt
5Trj2zE2VgHb3Ou3g9fs6s3FN3W5Jz4d8g/jnBxyLTWaMasZhyLYygBea/TQ4gYJ6YhvWkQrW8db
EUiPHd9eWN2zj8SHkU9OOADAKM6XbaNvwjfjJnzL3+I3/Lo9fQedepU36Kqs6vt2czlqubB5TitL
ZjRju5sxdK3/k5jHSr5w7s7+/ficKJRyNFtXTw92WPR1mSyVHL2H3fk86BcGOBuyA6CTkZHUNWAc
JzdXY9tCiexl8a6qd5560qFkLR61jbFHr9S7tE3OTUjBTZHqFGIh9mnRQZ0mrRDLcG0wo/t4Yxqv
X++GCwOclhgQmcysZkm2kbHZI4kHY1e59J6dHUMVQqbrZCqQEf6+bq3GKit7mQR+LNe4Ri9pjoug
yRFjNBflAOeSu/jSXft0uCjmLVaKdEQM++Qr6UYb1ENLraZFUgHKp75GSsJ6j66TLfI80X20xfs2
9kAOeQs4CzXlBfC7wmLDSR7mJzgFHhqqztdLfe5R+PijlmX68OqoQPaTYvlRXQ3wA0uCDsBdiYLs
18P8rpae3iwKjoMWqkHicytItWYghEtWudizihel3ur78YgBIKvOmcPn/X1+n9TVNep/6zXuDxci
pHM3KBZhNCtN7FN1cbL4Ud+Ayf99RDbkJVft1tgorn64FOyeeyQ4FTRZccoE/npygUqzotT2UpjA
1ghpNSarCAToQOskF/Kfc/tXk/HVVfDltD55fyZ+msv2cmFmiv/S28FDkuS7rz/aucl8GOI0xWh7
zR+1JcWQATFGsXK7wMuwfkQ/Qb7weZRz3+fjWCcLB1y28+OSfYjHyKvK2Rjzq2ITbRq8x5Fjvmqf
tNf0GhmtDXjn5OfXEz1bb0FmFNlGQ0UNVZwELWFV9iqK/svRxGLxHQ4rgh+/q4r+N8j3ZCbDt8sN
2HNnT1M0FRnVRWH197X+4ewFQxQJwEScPf9ZDx60hd3TXyiVnd0mH8Y4Od8NpMQMbyzG6JCElq0j
AK8L3+7sp/swxMn71lL1gGnG4okEbtlCKmhdsOnyc1qmi4AWvCRU/jq3aOEQGX4zXnr+Lq3jyVWe
GkZY9b9Tk18+4h+7ZlM/00anEi3fkHS5aLPfX8q4Lo15smNk6/+ua2ZYHHY35B+a5l3Yl8utdHpr
LhLgmlBNqkenSIGQljz2l5zAmpYPvfOl0t6vtT38iBpdAxTjnK9HPLtdPgx4EkhrRqsmZK+8ighO
ifwf23/6eoCzBamPU1p204dNn5VWn2fFctD35Q5EnTtuS7d9iplQgHv316N9mg59Ql23qXITfMn6
YjH3cbCwq2lUJzY3GMRAs0KAKbvwsH2ezzIEbULdkLWlOHyy+7uJuDwwxfKJaAEJT9mWh2iHmMYx
XiUXMRufGz4nw53sdcsqjUxbhgOthwoxIj8sYbbp10YI6t1BNGmd/3OxivgpdDkZ9WS3p6Jp1KRh
1Pw4PEXobFhrxPXusrv2J9jmXVmt3RbtGajKCIxchlR8OgbL8BgLEjpxSWMe9fdnxKpGKuEYLmuc
H4P7nhOOQuxWfpldbKouL/Kl8U62jTwp1BsqxsOSJyAuQ9ePBBbJTNyz7glQLtbIPt0mvye4mB3S
3f5cJDZNkc3VzPomdnmMBgQWBsux5gsX5dnTAOTAUG1q0Z9qlBIib0GecxoQIVypi55Pdvf1eftc
Q/k9kf8McRoyZFOhAU9niOp9ek+RQ5ldOXP6HR7AzrjWNZhL0NI3uPUsN9h/kcudjH8SRtQ4Bldx
xPgdmlB+vR/CC6HCuTU0hEkgq+ga4v0nJwEDSQXKuMTWMMJrs6z3fn+pgqKeXvrM4eMQJ3dwP0H3
s2OGsL+VO92dt/6RFrIbb5Fo8C5mJZcmdHIfK1NqQRtltKW5NVvb4Hq8NTftg/0iQ96EhQD6TqyT
I3piKx/BmPsYWmNPkX0NK39zYftcmLp6UsckP8qEGi4/5ia8nXcwMw7LA67whMMyuvA4LFflX4/r
3+t8CvCAbi0rZcZgfQRy1/+ZxG9ac0R+4sKx+9wCOhlomfWHJ68PDByifZQF9U33hGpWCW/r7V9Q
tMkzhBNbDmbbD6//DwWdZTt+miMOIYLMB2ux0zmihtzCX2GOqBc9mRuaAl5Jw3TYWN87b0DdzRFP
5d3SsP/6S57dVR/GPZkyji2tMviMqyJ3bE23effj6wEuTezkSTDLoCyDPIBBNr5qzfdSovaG/kZV
yqtaPXw91u8KzVeruMz2wwcsujLG0ofB9I30q79Fcaa4B7+NVH4NCkGsxi2KQTSEB8dfaRXcKGKz
Yds/qrM3Vl75eOmcfIq4lw1F1I7osGZpn2KOpqqtfF5WN2zMZ7k6FrWF49lRlVEXCdAiQ+0fTeHV
16tw9pPahFMW48IKPrkobDmTVKNj0Mqsd1YnX5OB1hfGwEPvzIYFVAygGLSxrZ7eAD6iE4NfM0oL
KH/ejOYUwLrK0A0Rw0oLZmqs89xIe5ji087wUb99NjQF/bImG5BOnbsayWb0iWz5FRJ8gqElfmde
IGqcrSXkH+iiB8E4Uk/UoR/dtJEMg1oupDn1JntQvyNvCzmnLhCwtjdGGqbIXEp6IwUq8oEDVn7Y
zHYAZ6Ft4AeHQVyQqNqIAkHY6KWD+DufzMG+EAlApd8ZYVlgNRfPEDKvVNLnqnEKNZ5b2bPrIVcq
D4n1eYgcUc+jgr5Gg1zH6Bi9mi/C9VRhsYjQJFUbBPoh9sQ/WkWPaaDNyixqWKKUO3K8iOC3dv+o
jd5NL0NPnRoV+1a3WrEauikT0X7oEZ44EGOMMooUmelTxM1hDrTQt+NaQTsp8EXRo6IQRrYJR8Wa
7Hhadaof0rPTDK3gK6AMMrK3Ry0K5GllqblaUXGPE4jlwzRIB+o7U7INelXO75VGKtTZyVTEfg5m
qZXWjaA10P2skxqa8ZhUMnAtYWVmeW3F8yR++slcyfDaMkxqsylKDLRagxY1FNMqkTnshqXt00mF
xaAgkGJo/rkapu2PCrKRjFqErgJgHoWSoA3aob4PqLqs0AwzB7RA00iD8jX5oltbtT8j61pAU3bZ
UFX9rIW9Wd7Hwozit2iKDWWllWaOpHpEqcDpEa8o3CnIqnc7nWv1PdOzXP9e9n3ffh8Gc9bc9P+Q
dibLcWNJ1n6VttqjfsxDW1cvAkBMJIOkSElUbmDUhHme8fT/B6q6FQSjiOysRdKSokSPO/n16378
HLrRodkW0WuAgdEU+49ioPf6Xhn0XLuHJ6ZUr2HsrpEdzYeIUlmhTyN0gVWaweLfwEiuf+cRMwQH
hDo9DclesSg/9aNhdAl9omLaQFmUB15zRdee9Zz7vfGzsQSh2jRDK6bXWR5O4ylSVAEGTCR90aP2
Bau8M9N4GI9N79Uwg+f0yxoHDgjOA7UDzR8UGtTVEipXaUr1kyF0sCqNdJL2aO4KELkf4aHJoPuw
YlMMr4Q6IJ1qqxYi7xT69NzqtgLhnvZVgdBdQbHA603F1ZW+6x7VIhXlx6AxxvyeLHKT71B1UGDr
ESExYpp06OWmCbFcr0sGvdkCqIrlU1nIpn9AwRnSDzlVzeJJomUmvMnLIHxU2tG6680eulwIzVHb
ayGiiDZCSebrhNCvPxyrvpr2Za0LcFoNBfq2LirfiBk58DHV2Qh5Djtxpi9KZV5KnQVXLSCjNIX5
XUcNrJ7qSbLVqDVMpCHhI7hFngXCNTky4F1SzTGlVavVrKFFki8dy4mYCX4cbVtIhV590bM+9Hn1
IaKbkvWz2J73UaVKwg9RKPOoRQU2if+A1ThtriTo+oNvjUWH4x/Qg/jwgQoykb91TR95LdY7dGvw
LfftlFCzu+89I9H6azVVhap4GK0G3psTPsOMPUqvfSi2zLIA/7RTaHJQy24KyUKpPjYGycrp0Bgi
nfxtgRwwRMn5oPJSCxX8ll7KQqDeUj9W1WY3Jf4YFUcvG4cRnMqk5t/jVDFMRAfkPIgzWopVUYS9
Tp30+rGlo0+68RJLJlcmjyZnfOdlllg1e7AZlfow1cWs4q36cWfwdOr0UM6b2zKMZM9DvrpMKZQz
gUbQrkQfl55TCN/NETosBeTbX9/XZVOHTYDi8EZAkADSb1xWBgXP1/cvxLdlF67hczOLt3goREUH
twaJL9pcU3d021O7S2+8bQSPcbrNt/TqrozsYrrB4JAYlKov5LEVQ+06UIJzuN66wXeutiOEWk73
CX7adWuX7vxza4vAJxI7CN1FrNWuPM4kgJRyKVAMNo8AwCOPPOF2q7jyS6HdudHl6sXWQP8tRqHN
v/bwPl8HHvzGVX7DG/I4hptKBImW/Khu1rL3l1f0bHYXK2qRLaJK/jLeFrpatyTPMBx58ByqTer4
zlqYfCmQMwiC6MqSLpQLlNbzw8TCHk76kLodqbD4bh2C8xZCPe/UMzvLcLxtkd8wsUMWbGc80XJo
tfAgwqqx8aBwhZ6BCLZz0W3vPnhPU7YzStv4pD7ld9kRBeyVKO/tAiNJa9BtNSfNJDipXh9PYeiq
QIacBSaMp0wEtD0obhpP9xkMD97+/UP6dgdjC3FCxD4B/qjLfgvNShoRR0ELEr5yD78OWtw6WgPv
W7mwcV6bWbzZVdpw/FzDjEkr/zMd4VfSleUCjCckdVMHJPrufYtr41pE42o0WNSa5zlM0l0I8k03
w5Vlevs+Ph+TJi4e4/BkzAX5eeqIq7I2sENEL6KrQfLXZm/N0mJDmD40SvlsCa1qTaE6Gp/CfXhP
M5wO368zbsvDXBYsVgEPL8+J1y+712NcHAxJEKduDBF6GO3OgaE3h2kSse5j78qf6k2NHg51dH0D
I1Wgb1EWqzfy57WlfFt9AopNg8ec4kT8lPfc6/NAJBgTbUA3rd02hxeeUnhYj4L9zbpB4yhw51TZ
XzuFXPucQxwDjZcLN0ufO2FHgdVKjrbm+CUgWOo+dvBWGtH2/c369j6eB/jb1MKtyil0XoOMKYFe
GWIHhHi2Svbx3zMye52zR3pSR71RKBiJoo+ZcRMGHybt4X0Tlw4dKAtev3TVGZRlXpuQsgKFJg0T
Riulf2QRffyhmMprQLT51yw3JerLIvknRBnNJZbUa60gJZaf093FgRC1P83wdsM2dhVbkY6X1XNw
cYF+W1ymbateoeF/tpiQ2jOFH+k0wvG/MnuXTrnBtIEckXXrTS6qyFIrAWHEAsXBFwnyYITgCLZT
2/TXMm5vswhsOGgM6HJAWFU1F94xzMxO0+vZFLjXepfupJ2wK47rDUFv4W7z2dVm/VsTzcs3vbxt
BS9RZjBzUPRss7vuAUUrqNROhm3eipRjJhhgblejwIs75Mzq4rqRujQsuV7nHZI/x6ZT39MEA7k7
GT3Jbr+bzQaVkZWbdHWoi0mNpLLlVGC0tyGlM3/KH2fIzDf1wbqvnseH2LEO9Vou/OKJ+z1QfeEa
5bSsZ0wVma4DAZkBg7OLs3Lgbn72vyt4RsFZQ8RcNmnQ8GeqMHUu4Vpq4xliH7N3cj04DeK4r8Kn
993IxWiBtsL/NbHwh74RhnU6m0iuaXRHhyF2fVd3pGOvub5d2ev7dG1QC+fYTmQwYWrgLm9kOs5r
XzTuE9TbVhz9hfIkx0Gn12G+VuS3GKdGpxCb4CGzcQuxtQXLCxWE1EaU8ZOgU6+jP8tdA3hfHNyZ
0fnnZ54/1ax+8kWM0tK+CdNvgjbY76/YRdd1ZmFxVyYgdodydvy4tedBOxiCeAeTiD0mawW0OeB4
4/vPLC22Rt3VZEImLM1IFIn2Tt9FIvDG2iVuv1cO/96wFruCrFsZKOq8WgSQIVKWSvUZ7iGXvv2V
Cbwc45yNa+GxKh/KomJeo0p1c9Rj7vobiBVJam14LIdUl6afiPQ52Q6qoPcHefFu01XJUoAqirjr
17tjigrDk2dxnBBJFIjIGnEHwdTK+C5vwd9GFnGkGCaeJYcYSXpkzHmZW93KMP7F0fptYr4Tzna5
PvZQ9sSY6O3qGiI51FAgcjOupj2U9ja0Wbm1X48MLu58oGwKvaWSqiqLs4W8OzHby9lSvU0QPwv9
d70ZbTlZCXourRLYWJM2VkWDmGZxwshst3piytyjcIW65AHhkJIRQ5gB1+/vh0tLZc2q0uBBeCHp
C0sDLr9T0NXcmIrseBmCf8OKBXleiuUhPjexOMSNiYIbcqmYuCkO9V651ZLtfJaRIbH9buPdKpAX
HZIHtHIg3N7QJrStbvqvkHf9e0NdnO+uNyS5gnYVmjY4vxGO33YUV1ZGe3nlfs/n4mT3PtKeyrxy
JQhSfdgPKBOY4f8dfs/JtXi/KwBAYK5ZYpzFqYVumFLDpnmatoENYnc/dzF1buXmh+Pcz+Y72sr8
XfRa50YXuz8VzDbzSONuQBSMNpmSawRYky1kWGRLrNJGOxrD64m3y3v092AXe1QS2j7PAuwGIKx7
JA28YiWympf+7Rb9bWGxRVt0H3UdJrJNNCnGTq5h5dxpSv+oQ3wDy6N0lUeyZGzf349v+wMXi7jY
kJJSjIUSMS6Il2dsg3ewkGOytSOMlDth7RVwyXedr95iZ7Yl7TQU7hhjyHVqPEFSFdzN3cLVZ+ET
kONRdqoTTL2OdrcyTvnS7NKwDpeRQrFvWSstOr/r0pl4V70fUGlBb/BruKOSY6dfxNVb/OIBhAJA
Fwm/gaUsNoucRHWc+lytniFdofeKrlMvXWcqBEIrw7ro184sLTYNBYZAgmZ49muiPTkazfcwndqV
G+xDKD/WLtWLcTLkU8DFmUTqwYurO5TqWo8qFhBlReQhm+vx09xLFO60exkNH7icV9tKL568M5Pz
yp7dsmZHZXScTQJkQpooaO6TtFtxKxezTufjWlzlQlvnkTH7ZfEotDu4S+vnium76ZziEcSZizr0
xhOQ3zyE45VPE/R65nl1bheuTQqark7ngQaopuUfqCG7lg2U75n+PcimVtdybWIXuzSYRqmvfq0l
PUUIsSGY5s5cGclzPm3/+quH3heTohTIOnouXi+mAZh1iFL2q6BSJJFOuvn4/om4OKgzA4sDUdTm
0KNwgj9TzAzxyRHhKHjV/z0jC6fpB3oWWDFG4L7IXUULc/4v//G+kUuuWZ4RJYZGzgRQyWJPqlOs
jdVsJYZ793tXRnfmhKAhJNJXQ29ON16RN0ij6nB8dodAF+OvY9zW7sqnmFdkcS29+hTLXVknVtzO
n0LdjaTN0QD4ycvk5UCMPBzSbTQDXNcb1y/bVYEJWzoNKkuclJTLPCELTkN7pEr8DJvReOpppXWN
U+moT+i2x0/Zj7VUw7+YdHw2Abapics8VeJHRJ8JZtGxe7auvENDMEgDzgzjXU0zX/DeIIBg6VN4
pYJZXuwjSyimFqz0r6dl0+xb6Mq3gg2Qb9vlO8L7P0EWs2ZzcQV3mlLn6hxmzHBlH8w6nPnbGcPe
O/ILm5+4X8sGXMpTvRrnIk+F0jYYCeHFpnULmIa8nDPsET9zh08Ilcyu5k/404s76PfsLjNVZTzO
bPdYrRzvvjyhjyWA13R/jVUTb7vduPfsYeXZ9C8Ga6qaZuoc32VTmVcncqak7KD4ZwFPVXlK9/ER
yl9bf5Arpz9EruBoK2mDVaOLU9pocq7Is9HogF7XNzVzderCMIjfDD+BLwnHebBrh+WCr5VFknKW
RFBl8kZ87cxTwS/1dDaa6sLOstym9lfC0zULi7u/r0s98Tx6ZUoT8tjsThI9533/diEifTWGhZON
ojxOtPkRI4Au6oJTKwzuaO0zaQWxeHmFziZrsULaKEGSOzuWmYgjRuWtPEZAFJHH2Up06JdgUdaZ
Yy7OH0lNrlxNU6ASfb1CsJBHwJY5AtYDyVq4uk4UQe3Yd7WdwqFTazy3shJqr9lc3MC6AjezHGIT
glnUstDZEx7fX7ML8F1ITi2aRwzZVElRLPyJkKqj0s2tadFB/DTTqKBpB9VdfFO4dGbe+V/MLTiI
m9WI6dJm4UDDpjw3pb1JXPlt7yXR1M8vT0nh8elf9bv6R/gxtINT+VjeytfdDo0/9/3hXppQGWpC
hYwPRpfvbCmVUUt5iQPQZJVqCcjdyua8ZIEEsQTV1Uwz9BKZnoXYeVLXEPqD0tQn7zpBylMe/ZWQ
6VJ0Kxu0TIEkpelUXFLJKlajhy0qIpv0U8gLzK13M/FncBLlF///lxLs5waXNVxetrS9zQY776uS
oc8X/ZVZAxVrmRKii+qy8cAMEBFpMwxESWpPEHjX8rDi//7FrP22sbytBb3DbWBjPIIBTblE7AC4
D6rtLd2yIsWWNQDMpVsT0CCwYkmBMHwZoVv0msGyi0U6YGwRQbLuo6k/v7+jLzrDcyMLHyE0Btzf
89Sh6T0ELteViu7P/XQFEtExUOMxn4Ir4D3b1fzRxa1+NrxFyEUoq2bp3DdV/5S25Gx57G27DeIP
M/K+OE03wf3aNbk62sUitqPcC2Y123SB7vp7FFuRjVY+mwfkH579fqN+reDMXO9vn6/HZex+Ps0L
P1lLeaaH81qq9+VzfaJHC/G8CPHTWXXec0KAihsagKZNexu4NWoqEMgMd8bdWnV0ZU9Zi5qhFAUi
BVI+RzI86OW1N9yNfyWJDHeAqlDNpp1cWr6WhMIsm0bAhwmlj1jXQW1X3f/lvfPbxPzzMzcpqYmZ
FP48nTsh2aJ9+St/bD4k9TY7KW784Nny/7VbGE6H82EtbvAgyPNyDLDZ5PL3sekPXVbt3j+Nl1fn
97AWhzHwZKH3DWYOCSzUw2rUd/o/IjSH3zdzqVzyaiiLo1eYkdBO8/SNxzGBx2SD8lm2HfbGfGl3
u/yOSuRx7fDJl8/A79EtDp9AgSalGQc87D018s5pDsMjzx6I+dFYNpH5vpY28000PlX0Llo7GA8U
05k+rqeQVydgcRwrK4MTx+OjKA9IXffybqYGtex6mzwbxQvNwp8wOo/vjQ+woDAiBoTve/kcEWKk
OIaRyrb+B2VmntHdo/YEV+1uxifYyv3UwxGtfAINf0sn/8q75OLWOjO+ODFxGkxSQl/eRlUslOPR
1EMDU0vXyjuXzJhAi01LM0WghYsgPhHN1kxFdha8frau3ovy91BfM7JYvhklI4EQgJuEmhsJiWUw
LVtTkYBg13hPInB7mg4wlMC1q9IJKD6aV+sRzOL2f2txcTKLyouqwtdFcuXmPSoT4X6ixAL9QeBA
lA6Gce3yf8mq/N4ts0UZ72mSuaYQRWPR4knXFShNlj00xb1N7zQp3ixwUIzwTUdyQqpls4SFY9je
Y3gYt+Edj3fQT8Vu7dReGPnrz7F4+OVocyehqMHT92x4twWEwpFjudNxgv0B6n3gsM773un1FpoH
PgcF8PXIIO9kULCvfbtYV02UT4YJ15eyQbXFroQeuZg1oO0CLf5iR5JMaIf4D4qJ5VatfL0acrHV
uUOUrWQiY61/0dzeoWrV0kxqFWtx9/zBX68o2XoJHidwXlRYX2g+zi4t1Pe8RlSzAoPNQbkKnG6T
HvRtdFzNZl2YQrzMDLxSoFR6cwNPaWvqgVjDr/et57FJLsth0ewo3aXX1v3cGQNiNPgoiu77S3dp
Tl8ZXniZMVILQGdoAvc4+OGqobe5QfZVEW9ETkn2f2ylfFlDyGQgjIetV511O17vlXgqsj4YsNci
6mpENw3D/QtDgiQBpBxA9LevpdrIxUiJveKfoJPUDd145+9mOl3x69rKLaofLwOaowyZPn42JfZe
D0iV5IZSv4iQ4TH6jpQ56H4oKa1TYmwSvFvwSfpJe97Mb2E4E1xrCI/bKwN+nZbkI4AMZBHVGYI+
M0At7kYjLmPgoq1AF0UHifqMURr24a6dpSF2wXENZ/PWmesy5tipwGC5M5R5M58dC7ScaX6qcXTm
jbn7HwbKdpucCNDZputkU/MmfHUOMcihsDQyMTPzxcLg1JRJhWwzYUfXbCRaHL34ZmUO3xx1Sv4q
hDkiqzgjQxbXIHV/M55gC4HiaHJQl82QUKdXqhEtJ1A4G2mZlptAQGqoGXbRoK5s2reXh45SjSrD
3SUrKMYswbiNknSDNZYl7xxAdJOTOfHAg7W044/ix9A1PugPk+3bY7YJHzwXIewsX2XPWt4ctIrA
KMoHMbmoeb1qi3jPR56y0xWNfP2T9K2ihSPdzVJTH4UbYZfQOoGe5PvTvmARm/tiXltcbF1N1itR
z1C/QkH1vgogfRerjfUt/gBAv0PrywkniFW1q9IW7OSzeIgP9D+FwQ4O+ibeVx+6ZxLgqwDiBX/T
/LFYAh2tYNi9CPuW2VkUpRU5qiPwfu7gsCJOxy1KX/QB9fYfKtqpm4ojHd9ad6hSr95zc6Bwtt3n
W5QTDRcd6PmZWm2x3ce5h1BFmHQTf+pdYzvt/Z34NOcc14OWeX7PTeEhQaFAY8bBMiDbW5hKo5o6
ZqnK3HD+vkbcpd+q2/UJnb36e2YWXl9L01LQOoXnQWF6bq5RChNMFditpR6qpEnclW21nMHlsBbP
pSGLhCSL2FZJuKmvmu3okv7BL++yB7/lwaJuymtUwZVPyZ5L7qb8LBxWV3HhleXlZ1gcJi0uYsGo
mdraJf1kbMudBbZgxE3ONZs/kbG4OGjEPSjAwc5INMEinLllJYbLH59Nf4VjQBcCfOmYArhEQDVB
ZfoGud/H6QQ8ZdxwEe4RBDWUTdls1mSSFikbqo3znjr7HIuQItOiBkAAn6N2pS0ubOdxuJ3sStuN
TrlV7GZnOfEaOGzBavDW6mInF3E1IKggg6Hetz+bQ/dgPalH7RtNoVRcjQ/d52bTuP6XgQez+lAe
oj2wcv8JaMDK3lvejv8cPveUoSL6BZL+9TIMPvHw1LDXuy1NOMle4TKO7UHbwKpqPnX3seOdwq8r
G34e3ZsDhjCVLimIyrzRpgqTKqb74mXOzZ0KAts6tdvJmQ6AdV4onHpnjv3RDCSiq4+tKzqVvZ4x
eP1gflkEeuBIUZPj13TIf16PXU3zUStlU940rUS+PQvz2zxHT9fo7hQlj45tgoJjpjbf3h/+hdFj
Ft45PLdCsX8x5RPN/sg3cdS0wgqvu7xTr8y8K7eqp3QP75taBszz8r6ytbixArWuOpIRs8cMvqvw
ffGsm4mA/xzl1+UJ/d+RvRBMnJ3pRrNo8o+5kdHorYcEtqHOVY0/JlKuJVLwkVWvJLTexACL8amL
V2ztA3nviFQYX6TDFpVs0WlAE/YQehvRmeGBq7nBeVcsNi8tjcbcuUXgqOjLXdOENSRgDJKHM+xK
9F+jmb0ZUJlpb8d9sDLCC3fRK2sLNzm2neoFHQPMctMOPYVoLjr26Eol5gpk79K2PB/XwhHSJC+X
ccu45Ey4Arn3ZOjki+VeXyubz9fZexM4f5CzXSKYsNp2FYYkuMz758wJZgERwBcT3q5wO9owZrGL
tZl8EybNe+V8gItrvUNEpsg87NZu5N3OXM5zlqOXHD/Zdp472VB67NGwTey22tzL6wxLi4fBy2E8
/wCLe75FANWCHmy+8oJHifYhOibufbcgsTRux2sThI279uK76AHOjS68jRHWddmjq8R2HRwDIluA
n+PtxHadhj/RwSOvbdiFxwnjEDpIH48TmnYsuNVTgT51DdnHZnqMT1ZimzAhZdu5JtEyaqeybI3a
xHQjj9vgeaBh909Ux1e23JLU2Iu1IfdKJgGdeS750O178EXNXoXfl+La3jgom8wOblYfn/PxfGev
L2WTYhWxZGXi+Pb2tE1Psweut+X14MovoOnVx/WKczIWzsmcfKEIwYhsGnlwJw3sbXGowl0mfdaM
T4rS2IOq7PREcIX6YxWM+/evm4vTTM8kag9gxd/gxD0lgv4jwro43creD63UNrEH7iHS7DSRNu8b
u3SaVOrMND3JKHAtE5jeWA9IWU/yJhL+yEKo0rO13Mwlj8h7A8k74MQopC62Mh+/S1WfMAX+7/ss
6m77vP48hdGn9wdy4VUDdyW+SYEZEB+1OKGh2iLbohKChfHPSf4+ZBDk1HR99z9jT/ojr7xPzPWa
E750TEkfANFGM2XO4r12wm0thRqcSvPGDE9+5lTtUfz0K40H25xiG4KbPsI7tI5Lu7RuGikD8wVV
DPjutWW195vJgjRpY1QlRDOx03T6Sn5kzcT887MbpmvTREtjoms9Tp4FSf4Q087y/qJdvE3Oh7GY
QHqF4skwXibQS3k6hNEhjffertgGW1Ai1gOk2mDttNGd38JzPm3lA1xyLecfYHGdmU2oJo3EB1B3
E4V1uAphL3fkfOM9+faMF1hzLpdO97nBxfWVSEE4yjULBxTCJGMunWpNuFHr6QCv0C7JVy/stREu
DkZXKX0RVhjsnsizxJ9mUaNZX8+s9pKdUxRZm9OLl5cmIV8kwQcwd4C/3jhtK/fQArFxZuhWW9Ly
Kv4xNG5S3lY1BDzXMpAq0kyqkx4kcmuu1H3loITNviPPUyOECbcnjv0vzv3ZB1scGqsO5KiHsm1T
TfUuDwG5DFriimZ50xnyR21Yo+i/uNZn9hYnyJpSCMckXB+U8ruhRgkgTdArl/DomYTSYVJ/f387
z2u5vCjxRNAs04NGOLLwtX0ZJ1GZs9ZNXDz4en4dBKSUmkje95qxSwaoZ6y8dd83esnB/1Kephqk
wXn3erk7L27VLqcOHARduB1b2DVMf7zz1OrrXzEEJz1vXlEmP/zaUOBnEXj/nii+Ve59KT9YRrcb
su7wvpmLTt38bWbhEsJ6gvdqYjyjfJ+OPJ37ahPAnzakH943dGniZsirRuJ1rm4tygiRVkTCqGEo
9dH8Um8kqNKKabWiNe+y5aY4N7N43elxI3TlgJn5OM6tPPEfQWyb6DnNQMp8267zD6+ZXHgAo49i
KRznkdWZo4rex6YXV3t5Lq3T+bgWp7loqNJ30BzPL5FH1a5uJ17MSDnNcHDFjXwbTh76TtYc+KVk
z9zfSaaHCuHbPr5qyqoQysPZrrdr7tQfib6bGWY77qhedESZZ9eq0YuDPTO6cCX0bpdw+r4YlbZQ
uaX+tpJPUO+F7rySMnR5PAsO0YhG9+rr55IfOx/x4uCNtKFC4IjxuaW7uBtPYnKVfJvl/7Rdeic9
D6TtP+YPMnWu3V84ImfDXpxFwWv6WoV5ZZPnyV4KIiev6x1k/Su9hBf365mZxaWsR+SNm4yt5Gvw
hKnCVlPXAu3VbbO4hxuvK4WhZBJ7O39uWrs50IZ5U1xJO30TwUmMFuYaG9hFB3M2rIVnrnVKWdWI
yaDyb+R64tYBsJevZX8v7k2ZAB+fPPeBLGYPlkzJGDrMZGn7R21qG63PHqAM23TWaL+/Hy4u1Jmp
xST2ehwmIR1Lm6gXtgKwKEv+J5fT//s2/Kf/I7/75Rnr//4vvv+WF2MV+kGz+Pa/b8JvVV7nP5v/
mv/Z//611//ov2+LH9lDU/340dw8F8u/+eof8vv/ad95bp5ffeNmTdiM9+2Pavzwo26T5sUIn3T+
m3/2h//x4+W3PI7Fj3/87VveZs382/wwz/72zx8dvv/jb7S7ns32/Pv/+cPTc8q/eyiew7d//8dz
3fzjb+rfX6g+LDgx6ELD97GV+h/zTwTJ/Ds14fkPqQ4TAUjcLxCvNgH/Svm7AZ6S2j9pWh5ls25h
nbfzj2Tj75TpKVzzKpSoedG4/D8Df7VEv5fsP7I2vSMoa2p+MW731S3HFQrNA+l3GqBkULgAs18H
B8Uo1mGcdD/DMuu2khx4u7DXKrsTk+ZDZj23vY8AirYdqbF9lEe7ytTqHpJFzcmVsHELYZhOsaZO
kjPBv1HrHqC7Ns0OrSYNdjAG+SkQxdsoU2EPbHtlG6gPQFaUYynedHqLol/oN5u2GowbrQvLj5KU
2VoiKJ9bHk4UXYbYifXBdNi+4rMM8UENee6XpBOELYATOE1Kxa2IqD+CbyB5F/EU6CriUqkFl9WV
RgL7mxo/joIquZP6bahKAqxak279/NQinHjXNemn2DSRVp8m67b0afzok4IepUgOj0mZfagUMb4e
Ey++TosqvjbFo5k3vlv3Rnw3VbCeNkaUOoNqUHJvvUY5Nu0Xw9Pi+y4mreQNmkebuu997+bfr0u5
dRuE/TexNfoD2pTUpsOuuUrLPtyjZNq6jWXAXGT0KEXV8G0KudTtg6iLdrMKhf3y780s/+4FRXt4
+chFFF/VQTXshcY096KSFoe2aOKTGKME6QvhbTEJ4ymIfHlPftzbhGNrHfxwyFEHK9R2UxmGcEyt
UTi+/F8xfzvIqgdwuG5QxKrMyJkEOprKWhDdwsxGyO/H8dQoJvdZo2tXAwyf8CTLrV22d3Gjb8Hf
Q0Y8hckuSidl15Iw/qD6N0qTih3JmVG58z1LexjDloxQW6LIpLTBQyr0ww2MLndJ1Ei7ui3YU6rk
V3thUr2rly9NlGmwearHpL8XsyncaGGsfjajvtnl6N24svkYCSkagBRxd2GhPfXhF9Vz5LFKvzXS
YG5+fUzFaq9LU81sQSTUF9XR2gZwE7uICQZ2ZpX6bpSi+l4Odc/WQhmuYJ7zri6QU3xZRcXKzNtf
ozGtNDgkUp3dNZWBSl451bYOC3e7MTxvb5WtsI+9ybt6+VLAL7z99RHUKclpsRTUI8qavjOWXfuh
Vw+Znm8F6MYRXRKKbaYK0tcBKutc85vbYFBv4kgVjp6qi/tYo/PFl/v6Npy/gOzfyG3CHoTWV7KH
MBqPbKfIIePrbfKsl+608gZlUvV7VRvoRw9XXl9GH/WyD3ZpXStOTxAdRFNKT9euyFN1I4Ikv5ri
LLtDYy4jT6IKTLgq064c1AxQ+q6JZXjtK21qV7XeHn/NiIBIeudZ1f2Ul8YWSu5oMyrxlx4m/E9C
53sboTO/ZYjBnH59p0YoRPSTZwtSLjiqp1N9zVsoz0LpY6xVEI0HpaRd1aM1uX4XNa5Bm4ojapP4
0PczObbx6xtr/uNOlEKULVvpOqwB3VrSo5Rrj60UU8eV6+AO4qfii9nqPKuz/N4Mk5/m0EWIzPGd
FpuxK0Rxv/81VDPxP9VDW9++fLEK486oxocZ33fMoky/95L2O2IN0P0imra3QqO6T4oGWUhHiAVl
r6RldpfXEamRLgZDWVnRbpjyzn75m4LgaU7o+6Mjx2V+6qA71BPVhva5+WFmPwPiKX8D5csJfaP+
jxH6cbvWJe9DmHFu9WRQrnup+MwSJTvLaz1H1Iv8K66FmtfXmZfYMUqU5XIdkgW5ypSPdEJ8Dyix
uGEx5rbU6fLHNvG+66nUOIU6AsZXyysZcu1TWEr51ZiIGjAArf/cNv3J64M7PZTym0EatIfY73+O
EZT4vdx1V3kSW24HJfmtxtPQ9dvQaWW/cIcsGG7Eopc2v2az6ag21twPtjFUwaGvdKjLg+zO6KsT
szZd4Sg/CZEfPQi+fhDyQTpWtZg7XjKhfpRV+kPuJU9DHMcumWPhZsxM4UZvA2/aiIXJe0XT95FV
bbhpWruDi+epRel7E4aRtdcCub6dimm8mjLxqkCM75jEzU9xPuSVZuLvXrx3n/n1Xh3Gvdqn6V1b
BtljGPnAcOPbdJTD3diO4VZVw+Kz1UFkBKqu3gP+cqTSrK5fvsi6Z+4s8XMmOq2qn8baR0Zm5rQ+
5h2JbyE8qElR30bWVN9WAz7VyLVq2+rtcBMXHmXKWIs3nT/kp77N6FgZPdnua19/SKvio5Y23bEY
yGQbzVjaL5/eb+aexWacBQXjUNokSl8ejAFCVVNEsC1XasfMquCmsYCTdGp++7L5zMydclyy5Ndf
47b97JdycVQtQbOnXq2us6mqOdZgPizV31iJ0HxQevHKjCsFz4hr3MR5nv4RJdmNrubqz7apHEv/
lsIibg9yaDpFbYzbopISdrDRuIo5CNuyL5SPhYlqQo+EHFq+1V2jSPhXsxifcnV89OAx33RJ298E
fQgKQOpyR+Hw0ptnHNE9qG81JR4PggQuobjPRak9KfO6Dl0CmM/Tq10GC8YmyYfhPlITiKuNKj+N
8xdtEpLrURl3DViDT0MQPkvFhAC72l0VBvwuikBVMy7g0IgHBaDNENPlN5XjQx+Ip9gap26jRGP1
XZSPYgAtfUAH7A46SO2UTtGxHt3eUILPmplHV6kXDMB1PBM3V3fX9HF4jtFbyj6fsmzv6Wn5ZWg7
+drvzW95WKR05Zz9j49AAasrVztLEzJvMzaOXHnd1gry1I5mPx/MXzq2yLUk+9uYVIGjB56+QwG9
va6GSHGaQe6fA/2PNs+v/D7Xn6xBIBSSa+WDHPE3IQSid7fqVCeDYt4mcA0I4CCEh56//KJZWBJI
d4mKJxwg7FY+SklVoHw8HkahkncAsqIPL1/mP4pGszwIRXVvVRn6sL7+ZLb5XZED/1PC7rFN4YOv
TP1WsTzr5HmxbFeJURwzMboyGqF5UJOpuR1SJdpMYRUeDTDhthgU0x0M63jlsPkgZ+ozZ8vSj/6U
1wfAhhI5ucoi5lHFvdo28CYTUmyRaJDtLvVUJ+gNWNNCcA29Vjz60Jc7L/6Ot1zuBLG/e/HM0uye
m8NUtzdRkGafBTFuUXmWp3tLHsNdg8aHGaNNbsnGx7Cpr1TBq549OIHsjna268mb+v/P1JU1N8pD
y1+kKnbEK5v3xEkmk+WFymwCxCIJkBC//radr+69L1TszDi2Aemc7j7d58qD5I2N0x5Fk8rh3bZd
G4d8brruUxjqR3+U1BlyPETqm7W/8HCILuPsiRTFjXijbvuhA9wQofExItZa+dGuzqlBztcp6rnI
WS/+wivef2uWHpmVpnILL5LBG+YHSDpUpjtNYViMkaKFw2r3mdDJfRZzmxuf8iuiGvSuWWydr0ho
KCeJgqMJnPplM4t7qQk/LK14iHkb/qRj0KVyidsUZqDzczRMEP9zj39VgX8QtbM3Uzx9rQg08VlQ
w7jdU2UQ6XSdO/ePxtPjomsY1bcY9sJQ31HfrLv42k9PTSUB9bBVF2Y8wbgeERT4wWlqewkqQUs8
CO/PanK8byfxgnmgdt2iol/iIHMhTEuZUOFZxtScceFjCnJAQ772g76sGMM48nHyd+uIr1DS9aOL
3duOgHb3OLDxfN8qiI6iM4Zbox0mkFA5LbN+xLYg8wlhG3nUSu/QJYnOtkHYfR8k225IkvW6JhJz
7SgwHwK7BA8Y7TFwwQihNOxd5DQkFFmiocGHn7b2KcaOkHfrMr4uM7YMyRTs5moHCQ9Qdh/rLTre
i+b7wc48TmOr5nINddHN203gHQbYDBKnDOcheICeWJSzCxuOdGQznN7NdN6wG/y5/bAu7fQeheRF
Bf7Pqm4htKy66RGmNWMGvmKCoG2YUXS0/Dyj0eLu3P7Zpvkfr8X8I8Lelgb1ZNO2X6ML9US/6/73
p9uJNRutT/fn/+9fuOspUJQelO8uz3WAQONxWMUDij6RA6AsRiyWLHVsX3C3BrnvO8v+vj/BcG1A
ZDS+tBhGg/koasxDLVaMKBk0y10Du/ypmc5hPR6/6wSp2fiJOiPlRNrfE/TL32VluCVh3rbqlbQa
u/atC23X4Z+70b6G6hiVQjwlpWw3/QO9jP7hOXbnRJ13DRDcMkceOd9P5UBbWpiB8gzrvkFWwPl+
mLVXn9Xt8P+emyOxb3j/XgsXI+y4FI+GqEMcyfGy3frIJojOMG3k584mLAtXnFDEF48P9wNlbV04
BtP2nYTLz23/+t7EbntWA9OmnLTYxHIsgJkNVnZsTeVfqsnxL3Ibg8v9YY0brJDjlCIN1tslIkB9
UiPwtamS30PdxIcIf7VsVP05uuhylZhvRRCH4RRiw9+SAG02k+4vh05x6pnqS/C6edQJnYqphtfe
Ug36xWLS/DH01B5l6DI37g/S2f65Z0P5XTjeHsV8LCkyQHajmMMsXJb5uqysOavenpWdIll0o1fY
Gmx/p8Wp1SRuM632o17HJ17pZl9RpBQunj898DUsviuv2zkc1Pz91B1N6Ptq3JGIR6eZdW7uY5Lr
mbH+U6/zJ06cOZO5US8VZrz3kEjNWbAu6mVzI/VCAQy2C0SsKIPGZyRVIJdhkqRcE55kNMDbmOMO
vVfs/hDx4qIlwMjGqpczoik6eNeZaSc70j/XbQ/hOErQbEtW8RF33D7KaYtKw3yyW2Jy6vRQlc7a
yI/e9w8V8aIXnfTYrEM+sisZu65oY4R6oNHV6qHzwRXMXvi76mLcCTyeX4dhwNpO/rXIoH7H1PVu
wVB+WTf1eqDV8HPcHHZa3AWX9TTXPE20qIu66Yf3gMCAAGPsAwb482CwcXavoH0E3KSJcE15r7lr
GSHLZ8GU7QDkdLeRyDlaj/y1jHU7J9RDad0JTfOCYFHwDY+tnulRId0nHTbP5pO/rSVikqbMB1QI
RXCdzEdpZLdbfLmUMxwFIzY9uZzoR4IoIY4Yn7wnPBf2eYj0F1zknpptWbLeRaGaxFXmiG7IqPtC
yfgCxdyr41mMm6CMTsN/MTLR2pq91UH70sO9W4TVL0a9wo8miDE3eZbJ1mVNj3Y/mJ5ZkIZIo8wA
pp7amoqcOhy7t3qe6tZPI2MLLYqW8Ie52fyUagfENAw5hTxOsP60qgW8hHTFxlfRvt/oZwuFWdLS
V2cMn6lyYIiDkryq1I9RN96JVNsZ2SsyVUhSymDalY4iUQCA7JQ7yaTQQ7c74q7Yi/HNnBLNi1mP
1UcXYVMZtn/oJIJ8TGbk0rr2V9XDtKyfvCDlTRJfNoNudvbjFKCfl/lMN5dO/nabvr84imJFsJ8x
Mf45cjYnM+15qZ0+3cRD4tVJMdAp72zo7Sp3m1LBfUzqrd6Tv8YPDWzFseRUmDFfyqEHHDX0bkb8
1TwmAobiCYvgBhI1w36c5UPUhjJFSjqMGKTt9s0iAKlX7jNgFVwdVfRWdzV6fneCOf1gyMsU8M9m
AwlW2+0no8g/8wZeVjFhx4UStneGDJMnzmPChPuoifM1hb05wPGhXLhmh8oa7BKIw7kgo2jHJdvx
aazPCTaUswTctkpXHAxuQDGA8O65k9YAx4rgd4fsJ5gKN3iz2O1mOz340Y8JaUanxfMK5JQMr2s0
FduSPCX9lPyZxsduIxj6t9Hj0OMmChUiNRFiliEpareSNjh0A4AUxeasdTHA3frrU9f64J+QvI6m
1UEAQE7o5j1TF1PsA2jabBHrIQjRXaII7HOfmqNOJAJRxwQ6ow6SmUbTp67BuBaF58De9mEZNtvz
yIFT9lWFTCl1CONa5R7ptlSu3hvih8IfnG5hGSiMN8okGDNVY2Re2j65zGmYNOLIZDQeN+G7RbJ2
PT6JW++BXaEM8YcnYtd/6DH+te3aFFuiROYJ2wIDMjStsAa5BonyRIpTzdhJtkEqmqrwmS9T3wVT
k0iBTsSOD/EQHrVwi7ar0NOKaodyuHnq+HEakuHgOEjcmgA9ZDUgkNRwn6LpNMFOCY0KZ3TGi3XP
jsb5kL3YjvCxQL7I4qbV6HX7LjZ7BQk0Bg9XJMUmxGS2teNBV2qH6Y5/PgNyiIzxdheDkim8tX4X
dIbHeLWNV9U44zO1bQZJza418BUYOeCOFkBf7P9cjIKAUY2QjOvluIaqiKJtKKYYUB/Uz/vJDU6d
mU/JTPLOkTbzwbkD2oZ1YTO4L2uDIZGkmV4Gr/kcMchySKZ4APIEwZpSbJ9M/Oix0bssWjw6zLmC
yfnjiLAksn+wGJLPfE66dBj6ZwRJLuVC5HDcmGLI0JrqHKAbIOQYUJbf62Mcmwc2d2fuV+GBJHQH
ba85Jqzebe2CMojq39iiphQkzWO4Ti/UNO5paEUR1PG8H+LPZnbQQW6jmz03oz06bk0+ezPh++Uo
xWslU8hjgFbYKD5qx7wDse/yjg4fxInlSYSpq5Nb4BfCPWUgAxSVI8eLH6fNe0BS0jvyUl4r3vy7
fQd5EvM369l/0vHrUtYx39lufmSW/PN72l4G38CODcDWRTPvKUTrARyENGNTuN2QPAgsymdkc+UA
O7sD0NiDP0qFcx94u8032NRnyp6Dq53ALDSNqHdihqgnseEj5brNzEghhBcKdpPuKLJoswiC3x7p
5CXHtZ5elECQZp38rF0PUVjoE+D5kK1u/IMv/Z9WB4h4aydkxOEyUBOkrogjx7C9gTP+usYp7XBp
xlODcnF0kLLhvcGi8E3NFDKpITkxf4A+ve3/bUtAMzUClZ6lQj/obVDl8GUDtqZBYltaAYfuyHE0
Yr/11VJwY/+NETsBD2wKGw/XzicPra3c3bqa9kSbwkHhemywZpFNyxyhfKI00qGFV4lPXwXIJNP9
M1w9AeZWHsWygu7UwM3zZs7wbnud1oHfpH6yNYc1YUva1+rad63dbUNwhkXf4+KQ5eiGB0/F2CcX
V6IshgfILAPIbRX/A7x+wp7n81JsFCWTH4lrM+gH1Lq/+g18uD8F6ZQ88lst1RDMw8hJs5MTmrXc
Ki1KfxtybOtjujkd8G4FtWA9Bmek9t1gkTiHUyEiYhdJHnX8w2CSvfA77xUv9zYgNPLgosxBawjF
kHAcP21EBMwflXPm3YZbbdgleRMPv7CkfEkrd6i6xpxaf8kIFhTEXOu/WyD/mhgXO3JjMj63Ma7h
GTa23vgpt+RcoWnz4oQ/PmLMA2g+78qOI9qCsPlp60A19GrCpU8/wbKNKWuCv2wdYHbTuH0uovDK
6LhmtvE+ImxiwHYQ40MYHB5JT9/aMfF3UrxKMYY/HTH/9YGNlaqSOz9Qy+MohqDEd/ZXQtscj9W7
Y9zkgJvkFcql8Sig3cx8pNFlKKxpVoHf4lFfHSW8Df1FBFgmZpaGQ8jzQE9zFm7cLZO5rKINc4Uu
57nvhX+oBEjue3+j0P29eCsACEA5BbfNaxX5x1ltNJ145YCt0R/1KFDlMt5nnlEXi/ZPyvUx6f25
lFVnc7vwTyxNf2jM3HSJ+DMiClWBhEAB7dnA4rVUdvFzt1m214nNu1VET2aI0fD0BIhrNEPtp1lT
9lnduuk4G1UstKPHkK4yxZ4BBHMRzYHA6p0ko35u6r+tyNE50H0dQdjWKPgZVfRD10AOxArAD8ty
hyJOYDRXVrDojurDpohzGLD161l3O/Rojy43yYE2kG6oetkBVWCpHuYINbA1Jd5VdQ3iaReQaNqB
7MqTOkJlVzn81fhX0bTLcRDhsK/dCQRaW5VTvbZZjHRIi0nszyCCa0TD/N9tzJE7xJ2Hpi8rg4HW
YGqrogenCEHuLQywl58RCk/kcZo2jxt8ZBE6Jg3pREqxrkHJXWcXLOOhqeMNzQlA78BZ07kfHi3I
qqzXM0nnm6wMPC/wIj853zqIEImH6VRRctiWvzxWUT7W41DoJTzXFhtvpA1Es1ycIwEld98dohuV
hG760kYwoGoBYCI8s3+CMf2xDpWfCs/iPur1PpoAy4A9EZcKOZG498zHtmGecHQFxrsCjFzFEjYI
bYylZBtxgU4IqXD91EEYKpbQvi46FQPBE9t8FG0ggconH1C260eczXOiZJZgPQRjFu7o1stjhDzL
dBr7Q+Lw5GDjlmfVeK2YxsCDMz764SofIBXKSdVh0I1C89AtYwmx2h/aTvLarKIU3FJABUphR227
DKKvOhuxdVSE/vaYw4tlAMTWoeSJK4lcMzI/kZoCy+yjMWsnhfkxlXj4fyGkkSHBL+JkSYUBCDEb
+36rlfqpFhkxs0CbKK8DZeMpTizcOD13xEdHDBPO5U6ypEg8gHKC2hx1anCI0VMrbRGbzX/V0aZK
sAdAbHmV943/4ASgsMgaQjoyaAc3V/vhbzFP+Yw7Fi1i77Mkpegp4fbrqGPgJUD7+/bo1Qydi9fV
GEsgHG/CaXdbz8EQRm/K8f91kGdxFVx1h/GNtmof6oaAQwc+IUQPqsUF/RjKl7ZCqeh0sA5R4o2g
QEr9qg3yQ+SSf7VdB5QKGmshreHHG05/XCunoumr5uggpAEj1/YMHhmgzVp5p9XX69l4ZLlZF0IB
GvrYc3EYLDMnlrA9LMngF0D6t/vTa8uDA9/0a6MT/+orO5dhRdGDDOB978+NdBcJ+C2mdYiCgThz
eELy7Jo51s0sAjcv4PpRr2w1+lY8Ek7Nc7wohK1TN17uh40vH84YYJiDeWKHYFhcwEvgPPdRMB0j
CReK+8PYW7erD4prbMx1Q8jAW7TFQwH8AgiWUyEQmMa64LRGuJI3glAfGrDPPXoqVJnHiqLP7oUG
Tkew4gQt5AfdaPrTthkQrbVD2am/MTxarPy8DdVyEEhAwR69qbMIWxcPabm0Aex3wnrKzNwJRBiP
flHdGG016uqEKOvi++WSGaoCvjaqsNuq32BONrMWhLNbB9A10P4a8AFOOsT3MgShsovLdJypZsU2
Xf3tbwx0fePTgmD79Hobp0j/tAX4v7BcKyk+AHcTND2+ufhTXwwsYB/ILH3mfaJP0kQjuo+wfQa8
+RQp5Z/jrePPdJuxXsWIY74EurXXTi0fYlXhSwLzlmeMWNzkGdEcQ2NgrHpiZB+1kVtiT6/K2Aj5
oSySmsd42bH6TvwsG0o7f9pDVMmuKKqL2hWNSS1JThG8b7VAv3Y/1As9sZFl0w0jYl7EjvAimLPR
zu/MYf0vE9SZ03nBazUvhVhpddNwpM06BIdv2HRYbtvVxAoUz/GlvR0o0d1JMrGXq4hP3oY5RMrD
4IXctBqmqfaaLOpsbwxYwiD3dGWbtaaR+f0qvL+E1zGndDV6IIYL8sGMbMHZo2tmNGq6MFExmKgw
PDlU94j6DSmGeVGzVKWXSPc4Tkye7gfONgGjlHXp8knWHoBpQAF5AIj6vPpQROQuH5DnBCkDUBcQ
6CNvhz2yZauHYV6rByu9CN0k0oO6m7bAWgl9RLT88RtiSgp4Yh687tzFlf/gRlvw0Ky7PrRYxOtw
RSsxWdg/xSLJ7694PxDAnrmoFAot6XYVSMPEOSek57hkkPtn8xZxzpdg9pZyjHq/YIJ2eU1d9dI2
85Z9v/qcoHMNJ7ccMTnygth7YANOvAU5Ko81jURSne7vN3GqpvhGl7oAlob37925fe9TuVgfgXuB
OI3OhNr8pgvZgDsiPG89ImyLXdDoYOvqqtLYQT6KqY2gABhu0DTH5/YEzIPCPSS05kUO7lEkRj5W
iauRPMYw1GuHFdl+GmMfvTG/kxYst3Ui3K1sSk7BCkx4oVIfpep+s0WJfXjDc9f+BhdLG5VDOKkn
JHfuq3kIL1MHC5/vj941ospq9P0n4UTv97uBz2FTzGDTM5Ys7snngYvVEj+JerXlkiwsJfAHvPDg
9/2vBOioLyw+DDeVkbyJjtDU8POo1fP3ajk7zrm3PcebNf8dmAdrqBGGk8Ru+CXnKFXYrFB2sfEy
KQDV3z+1zD8ucVfcz8H9crmfiBGaicxpI+vmDkcfJwHMDfx2OUZAphJNYdU+NLS834VzCDtlATbB
e1R1/w/TjMEDvR1gGF6VEW1nMGb+E0Ek076P+HICOwZ024P9oIEH++ovwaWfgr+eE647MATNfmn7
GIQeJxfU6zfrLgBLWwOLXwC59n1Qw5n6pHvRE41y0Y4RdA9xMXWwj5mgnNndLw6geWD3jy3al6Wb
osduBhA4g9HBd+Tk9exEe1fItYQCfoeVavjC8AjcKSDcSqFM6VOLIesS0rbxSAnZfwO3KEfPswFH
c1920dDx4/cvqFr/clL3u7Bncw4rBmiYgimtkzG4TthownZ60noTe4jiEtybvMvY2C9n4UZ+CrWN
s3f7wSsoLsg0iXvEfmlcvgJyt4P2mvogZzo8LDf6vxkWeDCEJJvnSexI0NBXyC6eIY/of4ttLL4X
OV3Jd+MGaMN8B1Y6d4HO92YyBZIdXZmsGYZ3A2w1i5cimX5NFSRqf9rqpZ6qeW9cPpWug4EAB7Po
2axrRE7dkWd7A7/XUMDVPojqp/EgI2e5EGuxNsrGfuvY7loooVckomCWShuoxaIaZM5dRCAQHpwZ
juUZbORf5q/k7fuWp+tQ1G37By4y9hN+JuDdKrQp3ywPVKk6u6ua/BunpX3/ymt9dnBC246TN+8u
IYvq4Q+JRRnGTvfsJQzyFjxiBqV5C9/xvQ/i7bViqqyjBC5RzgZfknm9hBGJym4Y6AnixFwH2ns1
Ufx43y0hYynv/0307bpzVgCD9qZgue+Y5vYTQrGdjBNotYfVNHmw+t4nRhGLDdnm31+68VHp3ZeI
+w3jGqiOKIHhcufUAQp87C73w8ZgcK8XbBtRo7cllY7YbW7tvq5e/8y40L9ZOD4zTLF73jaAGwuy
xZ152c8J/vhtCdqSnqDnrF3EkhrEoQej+S7M7AQQfOaR3eFL/BVA8y0dSKvcrg0R/x6onyaudw0H
WXjD9j3VXqOQYR+fFM6Ccl8AX35/5JpFZu8t9ut7LXNDe8BmOaTfS0G3wEMeeVQtTAOyioruY2z0
02YX8xttc+kHy/p6VxWtxUzFcQaL9ls1UBVQDtAIZ0TbA5ay5GCmCCk3Y/XPZd38M4wJCpUepHOo
LKSHGl0ATTQ82YyuC+hToOGcCQr4ZOotlhxtj66P5niVpPnR+GY3o3EuXHocQFiflxlh91WnXojn
Qq5mHXxdt+ngcg6Geme2S4tNCa7VZTz76kjcFi33ipYNiz8W4NBA6MRk6d4ur2aFlKiNk4Pb+zRb
aj85zoEZdxWHIkayDWlOfggVZUiHR27Ilo19tZVUOs5ucg5A2sdfdzoJvs46Dxkp1mZEbzVVITYQ
2oo91Tx+UX77ayJKvvBOwK9S+aW56a1CI754E/ln39UvHtzqytDR6onbussgB1RlT+Z3OXdmPwC7
BjP13psZZlq4ZPbD7WFXmxcL9OVyfw88it65jfhpoNHHnegOXCouvrbg18fmawwC++4sw1rwtvq6
M3URavRcCwQc+8CRrkaZGIIfgAyNjOXDQCuVg6sA38Dc8EFDagCykwIzT90YSohwDP/T0GHiawKU
5e1Jb3+hE/ehQVtgFucbrJNqvVC9aagInaTcwsjg/Cy/IsK2PQmBdynp00L4QYcDAzlWMTsW95Kg
od1aBq3h2SzrCcIQYcA8PXwvljUkvqb7AUQCKNqtSoX7xQT2HusbNX1dGqHHh+oX3rV7tFOtH++K
x7YNoHIC07NrgVhdEiTD5NDErgWJa/YYjcFvF8jHGzATePIYSrD3J8eFRP6h8ZyfJqDP7ra0f0jP
XkUVdT/7YVjKmHZdilTs7gxPkr3TDuK/KijwZnV17Ftl2uY9BE/k3jSBcCghqbHeIdbBDQAzMBu6
lcNYTZI8jnuBMXKXQEzRPdyJv/uhuX2PePmjqpoqd8fuGs1Lc0S0Jdb8xr7WW799OdDepAtxMPgP
kUMJ8HF4jhbzY9oc8eGK7mFqUdhTAzTevYkH14WDM+dhSuumeQmqDfxlPbMdsMjt1NJoymgci6sy
H/dWA+Ln5TrAwOJK2YbQbWhTztyV7rknzm9zl9ol/bibLaMXyOHiizd78UXGKCSjxYszuyz6uMZL
Vyzr46DQC/sVCHZUyitQl5sukrU6naj7WME6OrbVP8Z8qBoI9a5L1UGR0CMpd5zBjEB6UyGmN4Wx
7c8pcL092mtgwsny5N/oqhgc/aTIAu2l/guanThyeNBMoBWpQqcg8uCzuLuG7DlyEwCz4HYqaq5u
tGwva1eGhEAlPU/5GJP4ceqwtEJEUxoAdkU/jcAyAL+0zTjtJsvByoDKNEGIJhtsOaSeXZN3kWxy
UyVfUEav6ZpEp77v6D4CJUrEBTlgcFWLDzaBh2tA+GVonDSM1nfUH07JaXLBlebvWDzPqEOho4e+
DqthNO7hPS2PSX3tmtbJVgoBF3rUr5lFVV4HHsYp1D85LsnOaaszW1lOoLTL6gq6IjAHv6KN7LSO
4307aWC0Nf1YUL4e1oafPF+nA/SiKcSyYj/4uqhZDERyFiybxTKlWwSdB4izvKmaF9nVR1TPjzb2
jhpaRGdrVgB6X1PfBEdIp3duR6dd5XQQJAN5Tl3enzuUZhD//Q0qSaGQR2S0TIQuZIHP9pe63pLC
deU6J/YhNuj9w4DonWmSBlZ6ngrkZXpBzN96wLn6wAzpzQZPtQcqzGHRIXkWhN302W992JJzKGCL
O8zsEdJn0sIsDZzOIa6Wr34F1K6RH45K06iDgtoeUDe9LdNAQcT2l3XKZo7X+yngKngZS5UrCexa
1Bjk5I576GIkXfb+i91jQdcZJlarA/Gn30q3bN8qWG1VLfAH7fKH0Zgekhk0gALSLeM7JdSeqAow
plCuMQkK6Ii6ElJr3NdITgpxF1jj5Yt2wl0AgYkGXnPSy/q1SQfRzW19wwemrMLVnTrUnpRyA+R6
4gS3ArAf1lGgjZA1t/je09VZlqLyxVVvqsOpwTCEc7toN3xFtRwzr5Vni3HyaAhkNiykQFcEzVK9
fc5Rf1mNC3sNSJE8Eu18FL5rLK/W2QHHsk6VihlEI+ugxUzAYjyg56j3cDcLATa+Ggw/ZP2EvzVS
BaWyD0qBztHlXWhcQC1fPiFawQwphhLSRIW5QyJ6GKr6aDKXymofigYMWtA/oU2Hr7sHuSAfLNI3
AUkb+PAYDtVMBO371oQ/G4sRHsR7gVBh6TxNfzoWnUFUVFCec0DVszTHpuuvyZwUa8veOWC3DDL5
f1BEP80DiEPGFpDdBGsBNjZUQe0vDBa+nzYdfbT4TU2bMfXjNim8obGnZXoKQsSURHYv1FC2Puy8
dAQVcQXeyCyvenNk7kCKgQH6GK0l34BYJjZdgvCvQcWEgZjuGQaPbGdiD7Hs/fI2h8Hr0sJyfL5t
G7yH1JZFcg+VadZJ9G4LZZn0lxAAkw/Zcxh90VbmgHfAtrgmdf1JZrVhCHEav4zadrwDsksldVPO
uyAdqC1wB8BCwLU5zr/QTg4kGCAG7dSOMZIFg7ublSJHO4Z/t20rvRG8MhadrVbg6Ddr0WE0fjFC
nQCKvPuRABssAsF/LriQCgmteBx2fo4r+mcgsDzxsY/xDx3cD0G8g3Dsgc9cFiSs1jKuIaRXTpjf
H0GO/SglGHZvnKCT4nCkCzxg7uGyR6lxGOz05Tjg+oatQjHtY64lHa3/Y5t+RAwE1iBpCWR6vilr
x8xu0QGWgUmpuoz/gh3EpYKI4eRG8yUx6nnUznB8mrutuYLGfhF1hZpK1meUMyoNtuqXswCNdBOV
WaMQ36zBwpkZ4KSiwdkf0EFT+GAXJvJ+1jbMl2010KFRcAOLxq75SCb+CWoaFztm3HNF1jLpu08I
X7F0TrVMW7u8NJuC4YCXXAPl/hWK8TJJmiuub17EYnyva6j9INU60hi0woDu7sOsSSab/h+uHZvN
Cjhji+mZcFnWfBu6I+7X6+j2UbnJR4Rw6KJBQ5aCFd3AMs0neJd76FRAQYHKwpPBeVOWp9gPogNd
yDloMGUp0d5kdIWTTgMsz44VKUD4feBj9XlXgckZk+HFVs4IERyyWEwSF33rrSnAe3KKhp+QaCLd
tcdt6bWsjCSBb2c7x8VQnzReZ1og4CS88DV/XkVDMt8DkDN5QykqB3h1EGOmoQK7NT+0UM8iNQJb
k/Qri0O4Fz3RiC/TCCPCupnKGonGESrJ2430CiVCi1KIPXfYl7BHOls+YomIvCEb5WQy6W4kiwGq
x7AqFQngOojAlkxs0KFMJO8TCPhAZD7FrMPErvPlG+XmVXAOJSO58z/Mndly48iWZX+lrd9xG4AD
DuCV4ExR8xR6gSkGYR4d89f3AnWrKkPZlWH11mbXmJJCV5RIwP342Xuvg+X44HjasdVhNXrtRnNJ
bNdMMqK9g901rhmeFuQtLJMyxhk3fUMZXBmYAneqZxd242011v2pcQdU0o/WRgsdDaT/pHdxoruR
H4zpkUOm8tN4/ulUYXqjyoattIGyPsX1qfViEnTBdWmGj6ldpwjqLtNO9q1uf6ghGjaTNWy8cs7x
gpkPqneuFkPbPudYmQh8JEXoNquqnyp8RmItGpQOt+S8I4CqOi6+kWqmFLJu574vNsCr+Y3KiOul
JdIQaNqKWlVwmXSLL8tiIROG2jodXRrjNkqLlpiPvi1UcyissTioof9hhQEQC2tj5eYWdOiv1DVj
glVYq1n7rx1eosLtV/Po5etJw2BbxMXgg80+cAzQKJ7Mct3eT5HxGOjDS5uTDtS5g9cWfoVVO/Ad
1kzbInkshBoOuaMwnpgP6D3GWinqQXxoKzl02IHKZKVN+SthuJ95E7W+gzmsY9KlTzuJJAGnFF8F
CZ6Ll8woOSEvXq9coOkYjrvLu+DYVqmz1eKZsl5wocO46vNjiy+j7SK1RtXkZvRo9oTNHK9N03gv
7fy5KfCsT5i8msTbufboHPIOM7IH+Usvo2mFiVqJ6YC3OdpO9VmO9p73GQNJFVzhFZ6pYY3bWbno
WDHQRFXMPwNCWjhAn1IpWKTVVZnYvS9KOeCz4zKRtRFstcXfXTyrAL9Zkr6EjXXjBrm9pou+h2P7
BFFB80nFvfVetVZa9M1w7TsnEppf2ZXfdQC9s6zlZomhzgX8Gq5D7NHVoN55mOzmEMs25VOU6O8s
7A1doCcPGL9WjcO9LDkHctVMIHEIBA5Ijysjz8U9Mko6aXfGGCAnB3eOs4nSPl8ZdZtvhJGh+IxP
Sqrw1pXiplP7drSjZ2I1PsxZ19djF18Pqv92Yvx7osqfnXk1JNAU25h/jutuWBd9NvnWrJ0Jw7ms
SPaWRSk+6eF8pUxzm+t6uKmT8d0BXdM4LnSuWsNmVsKrnb5lnnWTmZ7C8a7Hfo4tcOfE9RurHaqo
NmTHJtXfUC66ddkYfhLWdEOmeN6WUbZRRf2UE4R17b69yjpWNDq71hq/oeTVpCnj5vIu672rEY0a
SP03oVfuLpxn9CvIWTaWexalqN00npKr2JSbqlTnwMWfIbXh3cyjEy1pY2VWrrsYQTeCPMuBQOON
CLXpmE793aCjruKvphSlvbEKlqUot7R6U6PC6/VtxfwsbKtGgRO6R7oIgdCNtXmGohasJ8PR/VKz
rqsiH64aFF82pTlK0vXolD81l/e7yGy1TUOazqmCn9p3yQaH4Lg2wIr7oirfLTsALIEvAg+/uB/1
6EcA3WSlpy2jyzUrp/VzqCwsdbDCeE+J264GjRGQZV++eUbdEVFJbV+v7R1LFplbi5ShlWt71wyb
VWxVqPyLL3rWrguONPupxv1pvozVyKUNY81SXsyRTEzrLI/NTRwH6KbePgr6q3iuX4I0MTZO72y7
0KKmXno8KHe3YnJPltF52F/EjTtWyVb2EyZU52P0+hr3EKvVPEgoSyS7VklkbPsZu3Oh19RaXkkK
1U6GvXenajjnJf/PMhHcILCPszFF0sDVZJJA39bInWHE7W9xYPNGGZ205WGgTmqpVO30EP+M5xa5
0hibtdLlCbuItZ08uNaYGuGVN1gEm2TYSZwLfpQHuIpgWsyIGgTExnXLyld3JB8tDB9xy8xqL6MQ
6dYZ7TlMQwfOa/FKQzJWnVWsxvk46G5z8MyOJZHdIWfBiYrhBxDxZdE5Jm1hgNtHKScJeuUS8pOc
BXoAaavegLcpgBEFtRWSa/Q+xtHbDCN3qjsNvvTEky7McT218aM9lY+Bgggayn2myFAW1JBFeKg7
j3mjdoJZZR62Guq/wAkRD8ASAUePTfg2c2LuqvxcR3xDXC5BlxrnUvDKRpD6WdXQbNCqo1Fa/iiD
/nZqKyrhUWHsYQvket7RusrWpenKffPcccZxC01HGgqCdVb0mFexJW+KwGA1otOC7NtJQiLD96RD
7AdtI1eiCjbmYqAPCtHybA8A0gt/GqNkM2q3GmdMoOihfpQtlXWrmhDbARe7NKhnHYaL1smKULo8
dd3RFSWLfSJfG8+g9VgTzcalgDqzEpNXbSdBFJ6TQ7hJClbCMM4OuQyTlem2b0XbPjm5s/T3hmbb
i/41qNpXJ5btiljKTNQvQF16703Z4QxDMHP8ekIXTBhO79c9qe+K3uS26DsMIZbtbgOBl9qEcjy6
HyaFw6rMrPy0rMWnMY8oMauHaDmctwTRazOcbw0xZleDrjHBrdNPHSbWz4dqNE8YjrBV5KbpB/l7
oMh2cno8FXKwVwFB+k0fFe4+neUtWY/vIXQ5Pwubm2aIbIBXmdxE7AAQind9Q9/OcO89az7Tbo0O
dhumayOzSOi6U+pPfT6dqWk2hd9H7JJ9n3prBhGKdVkAp3eiYFvGeb7SIhqM2dhTfjYuJYLC09Uo
RbdT/fBSvAI17b2VMvs9vv0f/VJLN1r1GniVdoqdkqCqR3fJ6oRv2gWzJbJw3df0PNE7fUOpjvbU
FGxaU6MAVPO5d5FyBadSu1TPcTAzjEY8JJN1p5LiyZlcZ5VDSnBS097O0/jUJwQ/+1af1padK7/i
WGK0siN9Ef0SRZxvaIkN17gV7pCqGGdUevRJHXFGeJloBMw8RdE9qgB4dViom8Ibv6d95uzcUo3r
su5/oIuOrltsuy7WN5Zh00MwShw+cX4ISSytiBnVhyj+aWgASaNY3+V56WxksU/ZGTalwlcjtDQ9
A5GJJ1obk5fdxT0GMN2qcbo3j6qt3RtPjOxCnGi8pt+Q7Lw3ENAxFWxzBN10aukRcp/REsA0Dh3y
ZAch1yZ3BbH/GKdBjOXRsDgvV4/p2KC3ZrLjrbJ+ec6YrgI5hjcZLkpKuIYQbpr96syFRZYk86G3
+61srSuvih+aaozXdWU8Ru22aIc7LblGLAerrdX3Xpo9Jeq2Ikx5W3W8p1wlG80o0ldbo7VkOVTX
OUkMb4r9ImJ2UxRn9aYMWFvYug3U83JkmNPwok1q3tp5xntA7AmFZ8aoXohNHNnhNprkhx09tPFZ
1/JflmmvMaUyqiBybfp6zdMcZvpyl7IFJzLzKQa3VNvtIVDuK5FsdhSsoSsZbDtjaI6JvmsTTZEE
NTqcRsW7mHsq68nrzpVZ7hRmn1XoAMII5u6Oc0pcS4Za1PyYwqD8C+ziY85IcCexe2X25SvoCwyo
oYZLkG+eaYZ6nbX32pLU3BAazxUH120w2bPfWuWhyYM3TczcoCm9y4LeefDQD4V5HATSt/Bre5r2
YxRJX9asl153HwTBvGvsotgYSV1vFzwd13EsN3NjEMTW+J2AepibzsLu1ZO1Z8BJuekO2XGq5G1c
Zc+OsOt96hVvWRfNK02Q90zDuNs4XciC1Z/0jtMD7fnvcdTtccMX63JGdg2Q4qa8JunKercpGWWN
ZST9OTchJtCB5K7ZcT+giDb35EBDRi0n+3kspqe8ZPpQp48fMtaMc+pa/VYL3BCZpoQKHHGEG2Hf
re10NvZG6r2PaHOUJnRUdbDx2RQT9TUb/SY7BmXv3PUjiIMMF1DS0YHsxl9aZRyjgdOVrqluHTrf
4rH7ocRbifTbx8N6zGnzs4nuhsr71noV4YqnwXCn49iSO8+9m5GNcRUrC+PCc9INyNvGfkR8M9i/
nHm6ngvxnkExaRn76itELsiou3wkY1eO3i14mjNS6Epi+e28lKPyTHdgynElMm+poSGEGfL7WDwY
ygxu8R4uDV+sHlUh1nGs26dFnUbEjm4q0z0FtvXB9Vg/RmXb7mzB2QvA7BlZtfSGdeTY742dPieN
3wzzuBGFyPZDkm0yfhtCDV2xr4bWwSBkNnRW6R3qDWdKXtpnDm8GUetmVdf4gC2FMS61qF1Ql29b
k6wQk0COsijmQzd6K2kT93MrQA09P8jZ1Z3+OI/ZPWtwTVJHRltPhPoJmfFjxDBqOtgFGiRwzWSt
jWZ6dYPS5CYRMafnIrzqLLzAebBs6HO/63Hj19SyRldW9NVbvHNhdLR67YrD7w6W08rAZr0v69n2
qzgc1sxiaXfRxJ9DUXtoLWqYzNM3ORBcFZjOE1mAABPlOgpIWnf8Q8Bdu5hBr03Sc9vwNtI872BW
UmynrEy2dTMfklG55FhWtJq+K8Up2EXPWjWB2Bewsjd27nBR9Oa2toj7NWrV2ZPrK5sohJ2pbK+H
EM0cOakVOtBEu4a3U6uzFyybO44v2ipO8LVanqI015gtPzDqS/doBHqi3ekaPUZtqu7iwjtnEbVE
lz3pUL6Mfn6ok35nzVuNGJ0v8vHJnBj3RiCdKD+Am2HhJvaSKxHzLoGc7gUX/+Jcrt9ipA+yn451
sGX9UGuPsBleNSt4Bg1BEsRmHSzTh6yuDZbUkJ6JR1iYlCM8gFmucPvcWYH2XghNQZRxr02RG9g6
5mxd1Gnrk2wjzF677Pu12Kkqfu95rRgqgQs6u42KYGPU0bXbFjh0g/nNOVSDe1NlzUBaipvZLUOa
WtLaDYIBEJrpJj792V1NIeU7bf/ehe3M3jsQqRFl6Q8iegrT6W3AZMw1yldajmJKcz/aX03O2X4U
3is66DdS0rmg9i9m+YZHeON6tCAadtt9kV4z1/qNhDTHhLj+KT2oL3ZZPRKmfUYNonVBy5aLcvQ5
zOwCNVmc21zeuQq7xCUe6tCEKhLGglwSo2xDGt2wboz2aeI8K1oFtAGDJN1HgzwaraNOYRPkx08k
kcYenJcRPFHSwiQzJhS4y0ODGsEM9XHPlsDpfJjkqbY77Zn2+ZlVPrnDFsfJAMc4XhKduDBTZy6U
BRF59nEih6Bxanyw7YTtYkyvGUFgs2kM+qaXgeBCo39aDpQXYWSlh7avXd9c/BqXTy0EIfoiqfYQ
JvaqMzUiE0rLz0apjyeVW+nWsc2QNZtLqcHvfUCR5NbDVZ6LynorZ9GtY9Poz2jA4S4JiOXNprqf
W9ZyWVS0kNzAXNskwum8OPgtAytZRKZt0XTT3aji79jq4tsuaRvfK3Lnagx0FHvX1wCHHV2QDjef
0rFVJdcBNdQpFmwryTxMb53ZXitRbFPHM+4ji7TJsm7VF7G6tXnGtIrx8jQTycZFfg7j/hksEzbv
OboRETEV1qNqw1oGDwawZVzYW4WPr8766a20Kmst4gQdPk5Afsw5n4r0g95e/nipTctKmUCsIpej
hN3v9Yk54zKfLQyBtI1k/sMMkAP0EJnPY4pL59qH5UXi6m4OF0BSdDSSPF1NS7y8gJvN/kfafvlI
K+crZ1Q0e/P4G4nV4YjkhGE4nW8CN5jeAgxeazl82DK3r2xcqIeoG/NDPYbOmZmjJB0VnSqzxtM6
uwlrUmmo7vAJXaGe1ddSIAYZkRff1EsAq0842c5aUN5PPTdFgxHtPdOpB63EnW7n8NgvSjvNcrtP
urPhaqh8i920M7iUnQrz6+fP1jhN0ku8ig3zresneevpvTwGUWvQ2eUP+Av07d9stb+y1MzfcX6f
JDXbshnmYTGt3pFfcH51acGgEN4vw7NYISd5LCMD2bawT0NiyUM/Z98SYF2VGYnHBMvOxsZOBVwk
pCz5dN1c3EY5WXiih+NV4iKfOUokh7ouIxDgHmNRLCxZwR15h2HjysJZx52d/4Hjav4+HGf5Q6CN
m0LaniF1EKtf4JGu7NmcyxmvXC0BEjT6zszr+6jVNhXIug0trPqw2PX1Mnx06y5cMGAfo03ZPMVA
XygIOWRieChsyuOgp8iHUMC2Js0bLdZOYxRqq39+7Z3f+Yb8ynIh9+rQ3xmWBzPvC8VuIM4cRnVc
rOxssd5auZXv0jovdiqjn58SAfrWtObBnTRBojwND8VspOdyUPRJ58okY0u7ZlfKasQymQXH0KHf
UdjGg3KSY75YYrD84YZ0zZO3uK8vD1XFQNcgrNe5GwRHtr7+mtQAXVHDpRXk0BOALdEwlmuWa9dJ
HyJ9NjeeJVMSCDhRrATtRfdADbWWfqWWh8tHshVvAsgF7B2LphPosDOt6M5XbTnupgC4VUHhPNOf
vkVRJRXBiKxdaM/4FyzHfS26gY+06KZ2tOZlWYMiVZUPrdJOQRbj15QJoSI98+hUKOs6jYZxP47U
slWFHwyPLXei+UxXWzth2Enue2m2tyVlUCpE84d7xvvbPeMyxYSLzRL8ZyHD/k4fpGKM6HppMEXY
4uOyPrTVHD5MTAg+x9V0Q9BiZUaazHcmkwV80XDEqXREtgtADkyE/RC6Af1sS5E7mavdsFCbWrvA
C4QkeLh82smKdGC1wBz09r7usvSgRRrBGPqh93VspH7imEwCchu2BssYNr1H37dWxOvqMXpgQtGD
nJz03MQ2ztaZ8+ti0cxHwsrCQ8SLvcK+krJAvMMcdFmuJ7iea8lM2pMFAmeFUhmfbMsKN1Pg0fF1
VX7ClLFPM915diHn7Rs347LNe3JBUabR1YXWuYdx0kefn9u1uErqDkWA2NtDI+N6P/fuy5h7dxcf
6uUBe/Ed+DVcO1bgbIKcUjOYou6p1PC6MwtpfGob4zaoBcf2Mce1YZn0ZKYgJSBdIHakpCmuwmS2
11FhV2+oOeuq8Owf7uLS6zsYZLInhtZLjS2BZDqhicw7z3HxnZI63f/7a2X4J6C+/NuC5C0kTOa7
MXiX/1hf7m4tkhyIGIuN8c/xtgqPNURGqbaaTZe3tyJ9386YdkJHp80wKO/sibR7EBOL0cQVJlZY
3EA09hXpWxfDnxMba0MTT30Xt3edNkU3s/3qSFvd1wlNuTCIqb4ajj2JcaerNgeco2Uf1ZB9eNV8
xpmpneyOo+zYoIhU86AdqkSoTRXhsb7AWGaFk3MwmJcT99lmCLPphnHC4Fnc8uHyUHYdyBDcT49m
Rc0yjaOLi1S3fQG6bNMua8EoGnxTc5IfBtv4Bb5VfdNKhoEXZfsSAviDwZDDQ0/07Bks5ORD8rR2
/7ysWgtv+r8Q2CyrzLszPN0WnseWxmv/++0pxNTZJKuyleN6pE1kVaVgicp874iNnjO9W09nWHqR
7idFKa+CKgChUaj3xkqb60bH0ZVgsMPAVSLb4LWgx+mEZ2U7t2GajPdJYqSs1ZxrrYaw50INZHF1
jk4wfruYry8PQUdTPTbC7+5kLhj43jOfIAFtEeB1X1cdEyOgQ9LIyBvcSJjNBmuYrwxOudTB9GOi
8joUer7+59fGEMva9NcXB7MRl6LNRmkyxc3Uv2DIoTnOmRfVzMqgpbq7ACrrJdOD6w4ef6VcNAFn
OJV2R2PaKtviPe2tH2EZvfW23dzRsA/I0rcwqvLZW4sWtxu3/rhrGr07jW3vHGfwifuqxTJutNbd
INt0VTZ1eBXVIqeHvvhhO7dEF/l2+YrDfXqyc3hCl0+nOGlutDLQv3tptx7SpNoqqxqu4tEwjq4d
GzuGTKtl96GTbhCLdaX0CNkz6AD8/Q81yHurcq5Zc+fThQXTM8wZ9d6Do1cPDHwIeuCrGiy9tIxQ
u7sjMkL1PbZoVUT0QZ7JsparmGksOOWDK6v3Hj+TDBqus47YACgBAxOUR6wcjFqRTuuBJuVRL+ri
QZfG96hzou8z3JV4GndIPtMrzfZiI5Qh96g060w5aGeRPpibjH/wo67VEVEnEHkMDQDQURM5zOBS
Iexo7vXnGhuX+PFqx6hvPLx+S7BqwNPjTzXAjAtd7XIDD6pTJ0reBbwx3tJpVv6cddb28mm/gGOR
2u+Em19dvJpiMWzChIfydhZF5fEKWgSNYq+9Aa45rQklls/MQkGLgbVIFpSTmVTa5nJwULX0p0yb
ABdl6z4ZeUVNDeWYhfoloS25xlkW7OAdcvF3ia52KCiMq1LD/C3LxhspBusDapJvsEr9oa4y9K8r
ACxeGxGN0XyGaUng/r+vAAr8YhXUKSAYJ4p22hTqe2hLnCmjan/BqjGjkriHvaef7fh2oYsnFjCV
Ulh9FuGVUfsBAtNDLuIBH47dnOZuDK6EM7zYMkRBhHNmnC4YzK6Vv+gSGKB51dHMDfWkFXp7HEni
gfMLD4kKpo2RlgJiypBvS/y6SCTxK/G+CJyZ2a3po+dnc3ARiawyP8ddQDN/RvTxJi86qKgIUXrc
fKNRhD9zuPbWYLXWo54O5z5jQFFYe/IOcR3LGMsGpYJ55dbD6vNqnftgXtuYpNeXCyWzQbCShyGb
UMDeSiuD9n5v6P5SCQsYdTfxDL0gzephayyfXr7mIm7utZo5i0u2KKwTgMe2ZPhY63E7jNZ3INIb
WjIlQzYMe4O8GmLLGY3pVDNvCKNWNBynhN6H3UrrsRHNNUsNqNjOecNw9VEESXWnaxzdyxS/+4XE
q0F5wLKB1iPnW+LC6X21hP0w+DKEeYpPl8/Cqov/sH0Yl5F7vy+RlsPebOmeQ60q7S/l3RyORu7U
BqeAJGV0glkz44dnex4Bea4CZwp/Aq0h4Nw54coBFYmWrshqm/WdKY2b0TSSp266aYH43VR6si/m
CAgJIi2t51CKXVri02hhLwCDBkKCoIs50obOimLBVBon081TmyR+PevEAx2nhyITx1SaiBWJqezb
3na6p6pkdu1C5MsMzz63A4uWwB2UFI8V0uy9Mxqf62kbje3t52mh8TQ/jAcS07qwjl0togdpYP0c
i+ZoDC2Tl2Wc5FfFN6eNovPl4cLhtFuqJBZkna4ZWQbdW0VFV71M9NS3ucMKZDlh9ZK28lF6xMEi
C15fjzFjpcUyWuhzGNyWkBC/V7W2hUb8ZHHKXx6G0HYogVLx+bXQGFOs8ljvbPh1R1SbbK3Xwjsr
LKu4dNz0SBciWl3CBF6mcFY1PRweG811wQA7LTnzqeiday2e0IvAh6HH3n22J4ypP+fa+2jZ097W
UxdHvxncNLl0/MytIwgY+CFKw8h27jLNIpXJAjzFdOoUD3E36OCXRLkbqLapZRE01CJ5c602R4p1
6x5IyRpjmvlkCie8biQGuLT5TH5inXt1xzE7BQFsNH3Sv8Wg5K77xe8ZTwbU02Lwur2bp5zNJDcz
fmq0PbvedQG8/Z1J877H4Y7H7hpDuLb/56rg70OapYkmKa2lMNAtgDW/r5fRYEyTlQY4i0iAZKa9
d1JcB+V8H3E7VqBa9xW9YbqbRGRH92BYZbJvw1shUD+D6DnCOZ3AU5uM4uQMnXgMsuLaC93N5ypi
4LcyFHSGkYgpmALweBU1Z0cP9yDbYvvPf8xlGNZ/3b6OqXPXSpvqRnjS5sX6MjVgRlWljaSSlRdr
WEbxnrxYFcLYJQZiVmy24QIDi0U9Q6rodtZQE2hZDk16VWNqVMPRQPIlYcAJO8w9PAkXqCE53fgw
A7fFYji99A7shCwidC3kT9IKqM9J/fb5nbJvNQQ+rQKkyNR0I2ggkNQmZMN+3lzSBtPIndNRiMSL
3SmOjStRZ1jCLrFGB7fjqbGNna17yZWKIfBWAS4uM4YhGaJ2PtJRcTbtmFpX7viQTYg5ScGVo7X2
A3GW4WxcoNp19kFqkzzXkJdgBmoSGNzqrKrTfMRFU15rw66PmCoylLArDEbXm156nhTeAM6b7aYY
bHMTWbTF2+BnlAYIw9XQ7zXPPsygv/0xqcSLB4rOx81dHIe88C9Ld/IUMidtP7ooqxdIep3pP8Cu
eSfCQzGU0/T2EpRrTDrmSRPa+8unFfy0P1zY7u8ndYeMlBCG6xoIxAIflFgKhb9MNbMjCRtftj/L
hY05zUsC3ry8NpVYSNMsL6tKD7XbZKFDBa55dohZ31vYjP2kZ0z7haKtTXRxF+pa4YzYwDuCGqPQ
Ap/UZ3oWETDtoWt3Nf3AbVJQiBJSCPwsaXo88da0gtnR307dYlJFlTIozQ/shOB1gk4cyxRP4eWS
wDz2XzG8psjCXT+RWzBdq/q2GPVs1jhz0IcNN9h8NL2cjjZfhOQP0FV3JEYJ06yXENIVZuqCo75Y
F9WodtmYq7tkBqaczjWc40tgWlY3EmkZfmkNFDoeAO0kgWKKwF0wTX4ZCH116dXg1Z+uYjN/HEi/
HLW+RPNcPgoHaa1l15X3s8uWU1yZUrngnULIL+F8aoPZd2NYH5nxESm741CQ0IzH5eUF73HWPP7z
PS+W2SZ/ved5n12dI40DWNmwXffLqQbUmpPZZfZzNJ8H4fSfRR6H72rNntrv4yxqbvKZmqtLo2fH
jPYgH6c3xuAu5tDbz0tiiMmWJG3PyWOiLWVJXode1N/qgDZBnjVkZCan+oY1Erb8XZM72Tv+mx+z
dNMHLevTYzXaDCESoR+ySH0Pw2H0U0HRyMmu8vtirc0iPF8e3GWDBTr+z68CtenfXgYXNL4hMBYb
MPOcLz1QWn4xR2P6l0OT45ozOHckvTm/2xk09iB8KwqdkZpJ9jI1vDeEwaytY5KAhRNd7XFLlrAL
KF10gSssRgt/r4sdKL6zcFXzzY7YnbLMAkoaVa9VxIY85fF0e3lwcYIerWgGzBW8GnlJKJAPdMXp
rZXh6/LJ/B9f5aygiEy/DEWT4qsBc0V6svYvBUm81CfS0h4R58prUCU5Ct2MaYt+4XYOwx13lIuE
Bwe5wE6J2weYVpR0OBahCpfvU47BhAxkcw6lt7IWGaft49dutFOCH9WPoS66G0do94j16VUxBq/9
zFgQRrU1ZyvWul3WsrMTGlWrS3cqzr3ypFLxU5gzkBNJcBs3Jb34pNwTv7Ve6kBAypMklpqmgXIf
dPZTH1mA/xKo6CRM96Z8oeHws1licJVguOiMDQvzYgNTCXfhsReEQ7jJvcq/9Mn6Vli7y21vTa25
z5aWHcL/5zfZ5MGPYbeEwpLitp3+jUdmvATGJbide2PEPDIOwa+xzfcqI5HaNOA2SEWrk1geOLio
Ewkce9DTE61Xc/95vjWD0tnlhZyeYpmvg6TffuZtwyYd7i+Zznm0b7xRXAdxWpz7JgzOTBGhD5kh
Un/+jHR0bvQ8aWDiv1R43V/wy5yxC2pbDKbVBopG9B3iReUxxAtSFo6osKAA6x5N+rVPeRQRre/c
fWWRVfZE0d9WpZyAuGXWsZKyO5gWA6SX02+pz9mu6KLQ1xrnsSin8k6IrN2W6PP7vDQf8qnU7uzW
wWxUt+dFo4L+m3pHTegoN6Nor0sHS+I8d4wqjIW1tif4rFB+snXbdA7e77g8MliGglA6IYxNArya
rennqqj1Z/AUw97uneyHLLCQX5SxQP/RAdeEkZi2+7ye96awp3MwT8F1OMD/tOxQ7AplzUdL11Zz
2Jc/WpYtggnTs0V9fK1gm+2xu+yKcCJ8VHviJYNlvqlVja4pIWZMnCqM8WWaggbCIvWH6LUEJCEd
qFo0HwXTkQj3AQcJhQXPsdziL/0ezsk1GNz2Stl6u0vJ7G6DLhz2yk6YwTjp+H5qdQhlOp6HGDZN
a2T3AsIfeC7nvrGcYX0BtiZ2Ph0/aceWq7MwuMO5CPT7MIm9f9OOTZsx0JosH8sA3mQ6ZJtw8OZn
RWefdjRcQ4MDE4mWIBthhgEgfNB7q727LIL/o4FOj2XO/77OaPptttN/O/Pp/8tJTmx3/+c/Bib9
fZJT9/P9yyQnvv9zkpNw/4VAYYPNcVy0YUKE//t/DZdJTqbxL0p+l1m2+OQ9SiPa00V5GeRkmv8y
dUMIj72UZioo1f8c5OT9i3GMNLQl0ENDuPCK/yeDnIyvI8v4+ezbpkG71mI04te5tuEM/SKlB3sZ
VghWeh0fvWtnMzKrEFPNQ7YrN3+cV/p7W94xvz7nl7OOQF4OLMVzLuPtWLvrXXiuGVFa3RLZ34K3
OIJcIde0iR/ldtp7gomaf2pQfS1Lv/4OXzrUZD6Ad0p+h/Q5h0nHWPV8J87txtjEh3A3+9k1Mdyt
94dp9caiOPy1Svp82qUz7rqO9L4ODG1KRNLM5WmZ/nMY1wQsb9pVtpo/wHOt8e36f7kMbz9/8F+1
5f/m7f3P5/s68jLQGoJRFXje4orYydUyyXu6vZUrwzfO+XbY3/385yf8WgV++fvE8tb/pdp3SNh7
zJGRjPdtD2qX7sTO2pr7P50qjN/bi/++hOgsMhtGUq97XxpEWTtEuVXzPGoDCQiP/pFGQLYa1jaY
BaYIB396If+fT8jIaYMSV+pSX/7wv/xhU1I4WgZMZoXv4930lV/c9PveHwB9MUjwT2MYjeWE/Lfr
xJLL4sD8N8/58vfZRuG1lfl/STvPHseNpQv/IgLM4StJxckzO5u+EJvMnElR1K9/nx4D90oUIV77
hWHDwAJb6mZ1dXXVqXMC0+332lOBp6Tb9nu6D1fWSnuBqk99czbFavxpP6Y/b39BcfiuLBsylVvD
0ixNnxwM2PvSw9DXQNYz+8HOxrvkOHy/bWIm5ohYI5anQuD70SA528tQdhjcqXMOgdIYDDUku6Qy
afZI1cLjc8mQ2OUzQyekxLI+YC29SenmCMF7Ti+hrf+hmiVOz3p0R9apdwBhmWxZDib91FCNdwPn
TUpOflgvNo3E62nyVS5MTJ4VIeg1HQ574e/5Y0WsghnJs/b68smaCc66ohuW5Wh0qJzphWCGVUV3
FEsoqnj9I9O/frPNd9qKfHdB8HzGycGNq1COqhZtsmkwPFUtwoJKZrrHLHpykEYi+YnsZ8DCjGqv
smoh+E6fZuIznZmbxsKWQdhc6jE3Mg5QRl9jstU0Jw/OYKOru8fbTj5zjrBmwkSt6pT0phEqSesQ
CkcCxsj0SWq+Hhndum3hSuH07wX918TEvQOr7nV4H0RMirej7kZriNTVzoecbC37qd8z31lvDkvN
nblTdb6yaSgsUA/j+cslooW08hOaS7nXSc3CFT1zlZxtIBXYy8PbNtAa5S2rCxVt146yP8TQnI+/
TManaWzsk/DFOSwEjPkttaCF06jsq9r0KB9QrSmlGsLGwbNfxtWwSdaSJxTqT59VV3ZDv/8Xq1RJ
5kyQX6rBbOTlKgs7Zi4sEapmZXBv5dHPotP+KuDwCRP9YYDloziGa6NdCsFzR493lubYhGGNGHxp
djDGwTokIgQzDtWa1dpRBXshpQLmoUuZqZS7BWediyvnFidJH9QwXRpbZCIi6Tt+ajfwiK3J817i
9VLWM3f0zk1N9pQ6CNXAAFNgUmQ4vYcIzQV64AsrmovJGlUvkgKSdecDDnd2u0RIRzLMVohcp30E
v7kB9+9J+2azlO3MHbhzQ+rlx5IaNUpF84DpI0gdDt9GYDk8IpfWI7759I45NzPxiUCBpWqwucZo
Ma2NtbI93MWoCchf9bW8be/khQCpzttDhk0GfUfCMYkjeeIcLbjmTVd9Oa4Bt9nfm7XyFD9a6/Sl
fAfKae50P99BY67tA6ole81rPGlR6nt+d//zM5xJnDELxQBNzGdU0bcM+gfoPyGSWS04y9zlQ/vJ
InU0KYNfdTRJ+pFZwCeVPkngDTIY1nHqQtulhcmI+DGv13E9xkIPUt8YCZBXpRGyUvZJ3/SNGnyG
Dj18yDoHLYrs2H6K0WwDCjKOfxZ+6OxXoWqvEBuQlv7AVJ15dctM4phWRIZxH2xOu9qTvIPb+8fP
EFv5g7t0VucyeZ1qqa475E5wU028YKQaSNWC7Tdfuh1EdTTEPYhR/fx3s7Gel8KtMnernJmbJgEw
vlTMY/Md1I29hxqkO3jtxvaVDVyULhjZdfQq3Cx/k56zh3opCM56gUZ1WHHAQOIGlyc5jZm6YBz2
7yDYIjXgMwLmVyt7Z3nQCPmd123yN+d56ck9GxE1oHDUIKjPi0rDeSLMaOpgMQXIM9Bs36T8QIUt
Xsiu5p4suqZRR9AAfZD4TJ5+J8QWrI/0St1ATb7uPlW/01W4ggNfPDfBu21yv37Gi9bRZsFnZ++W
M9PTABnnih073NrJTrw6D3cnyLbxodIft2O0vm1t9urUDUiAbJkK//T1wgALs3/ACCF6aP6MefX7
FEZfD5HxrCuK4tYSYkgoNT3dNjrvt2dWJ7meBvBcHgqOZeePf4FZNB+OT6MXbOCv3HeyS3ETybeN
ta8eqSSsF9+js8fmzPzklA6KIkuM2XMF+famf0zvDqkXvyAuvEbt8+X4mRatKru2p28+j1vbu734
uQhNSxy1c42nISx0l96b5ozVQuNOsgIVBcEPYo6v1vDttpG5I3JmZBoYDuC6RQ+GglAav9nhIXSr
o3xauGNnjai4DmdQNjkulytBj8xIB5ttHBD+KjvNNyC7vb0OZXa3zmyI33AWwKkqQsI9iGt1U+xg
GQ82/YYJ3a324Hy3n46rbBXtl15yH9D+ae6g83V4yxm0/6aHwmpUpsnjj3pMsAHGT5ndyyCW2xqb
kHAaPqnbwjt9g8fx36wWqBAVUcUU9ZLL1ZZaZkFtzo7K+2BfrK2f4YoJ3WQtDoSzQf6l9ID+LJ2H
2e9oUsGTgWxohLtLq9RTHYiMWG5n2CsLasGAWdrbK5u7KqiQ/MfE5MV/rMKuaBVMHCrYCCwY3aG9
rVmQwUtIX5rdmH34nJsTP+fMa6xoVKIixZzELPa9+Ibp9/Td8djYtbKHla5ZLHLNBVLRLKa8LWL3
9A2iMawi5zomlVB3+4ErX0VtuL5zjggh6a9QBtze0fmTcWZwcjIyBsnRUsFg4web9lXZdnfKK/zT
DA1x98LM9TN4BDfw/7Q68RX4grtUP3AeRUHldG+iSAID7tpZIba5QvC34MXg+PZqwezcnXi+uxP/
Cc0M/9E+Uo0D4Dn3dFd8MTaAvNDf8JYWORtzznZ24j3JYPbhKIodoUHvlp5T/wSFSPBKn1+LFjZU
nOirUHNma3ITMgXUQG6PLXkfbsnddunOXCcra7ewgbMH8MzOJLKMGTmOLnI18d2SA3Mi0Ex4sEff
Hbb4q5+SOX6KYaxI3O5h6cmnzj0uBX5WUU3+VaZpeIF+VJnTe3Vz/ql2xle67T4SMzBtu6tfttvv
IJ8c/XydfJd2i84jEqarPT6zLv78LBowsJpqjcXa2xXAWZ9pysETp4T3uhdD2b3wSWfD6Zm5ybUY
MR6WG8IcTehtHz4rebOQtM06KEUWnZzbkGkYXC6I8RPHsIWDBibEZlmyGZTD6zFXXm87zfxCCGg6
cD6upMk5kM3woGq98M2xfjIL9GIcVAcXdmv2sgV45jgUz2VRSb9cjF0MqnQQixGllNN95GVvwS7x
YX13LU44rPnJfrmXNLeF51YnPmE5MC5YI1btU75HqZwBA6j7wS7d3sLZB+G5nYkzJIjfNMlJfKoH
cz8+HO/6dfAEjbJbec5u6fk598FA6+i0O1Rd1Lsvt/IU5v1J5gnuHgOG2HVb+lmXysLLSETa6WE6
s2FNCgzBKbfRieZ1orYVZfQhTr0yi8bMbbI8XB9Qzfl8ewuXDE78Q3J0Qxl1FnUa68esS+8AJDIu
cTC/61m4lIEt7CDt6ItQUdZ1FSQqD5NASxjjPoLwX4jE4hvc2r+JQ5xgWIogRxSvu3CrbUXdEPTY
YjqiLq1E/PlZ0IOP1Dgis0PG9YsJPT99kb7Sj/Z1SCPvHXCouxCQjAu9yyrwTk9K5SL7Ya4RG13s
kM+1iflG/3HL6fxUqDa9nIgytLStdum2ppEqP6tvpGIk7+1W+33bYRbtCY86W/oBxvoqO7J06yl5
ju/gD/CiL8xHuaqv//xX6QIzYiCbLC432ZpmfmYJS0U/4qAh7L1l8aOKwDwutvhn/AbwsaHLQKqZ
JJheoUfQik4dJDzUd3ANdPf9D+OXuW+elTvTNxhJWUkPCpQErsqlNm6154U9nUnAeOZR1lTQRLWu
uoJGKRVZqYhjL8H1ymvwp8Qsnge/AjxssfS9adudXFmf0X/62jGsrZjxQl9Smf0JvIvYY+ej83X5
WbUoOzG+js7sAC2bfSq/WbBzFQWiWpXmFsgRHdBhRVMXQZHDNoKK7fYWzCUxFEmoddn098R2X9rP
o5xfFqLmdnoa98YvGFqaXXhn3YnSsvFqvAzfjA3iZ/m3w4O8DVblQrltJg4aNh1mmtjkarQ0L82X
cjMMB0EchRRCAN6aWclMj5ttDFuiZw7oFN5e78yD5sLeJDNtbQXs8TGyINg0KleyYf8FxH9Cxlg+
nt5NlWQfWOSP20ZnvNy26DICt2eY0pymHCWE9Fabmpabpd+P8pFeUcTAcueq8LswxL6GewzImry5
bXUmVl5YnXzZkpHu4UQXmdcp4aHboTrr/gsLqkEXWtdhTJ5WFFJZjU7kbBaExrsi+1rmyoKBGe8g
/oDSBdOhXz8/lUpiCqVWkWUEJoegqKvFcE8wGGQazcJBmHlKXJgSqdVZeLXK44hyIYxPTWStTcmA
czCFY/1npVT+mH26vXEzeZqgMuDtJwPhwO0vjRWtw7iIUSG13AImzmMOOM0TZSlzmt0+x8bzwOBY
NPEvzQSoXhu2g5kcD/SZhoDVy2cM6aHupGph/2YOlpggsDWFwRIZWMqlra4pQA/Hqe2eekdwWnu2
1OxrdD91DfArKU1XLxZcZx5gFOhNW5gzSOcn6+PV3gTwc3JkUyRWpRT5m3oPHRL8KvJ7pJQr/QDW
MzX9qJP/eRxhfkahREg9S9wgl8vNoMpH9xcpLeVkrjpKiRCDyZuCYXoDDWqm8UzZhVJm4UjPJd7i
5cKdqfBMArJwada0GV3jryV89ZI/5MmbEzUvQf1HRsBcRYMSkfoHTa9+nGoFEvRfurXUnLn2XEja
OPIfLgUucZLoDShpH9UTDcik1WAPRkJeqaudWcYL+KOZVoWl2aotKIQIIUinXK60ygMtb3vyDxQe
P+v7AYLRR0SdHvJN7MlrG3GPT+0zeiireB2s/unpxDR+DCMBTX9aJZemw7Rrlawl2sD8v7G1x1R7
dmCmum1kpppn6YAnSDqoHdjk+5dWxjQfgkEUDxn7+AWFNoChsvCKLzBurYadvB0sV1pw2pnLHspP
WbFlXafDCYTo0mbaQkyUCGgjlVgbzLYLKhnKZz9ao4HtVrV3+Mx7eFwz3LA2QDtag/fP21yWIVOy
oWsJAOWqzVUh4Ik8K99VpvYNu2IZDQuXxpzrYAKoF4EBUp5pSpMOpQJR14frDCudchAaYSXAcFc0
zJmNgFszeqU/r62S1XB3KhZex9f3rljhf8xP35InWTo2J5Ok0ip4DrcdtIXZwhKXTExej9RO9NQs
WWGaNhs9+5aayv9zEeqlp0A4bcmQDvLQYszZqn5n8Bz88wNgKPRZqM0jYkcKfmlCNSVLCg7skyiR
qPzDTLN72Gqb6sffKAJlId0X3n35SLUw6DgWtxS4Xnuya/EpSI4n0WE1R2dn2aWXjcUW+ujV7YVd
37qXZiZbp9dxr0sM3LuZM77ErfpXAFd5ZZd3gSwvbaKIgldLAgZKW94UXaNJlIxay8zsTDxC4+gO
XjZPUxx47u6jVnJDFIBvr+w6j2VlZ9YmyfNoHvowEW+VbCh99HhBlzlw5pqIxjAZiQh4BU+O3C9Y
ndtP3YLGhX4uyN7pVYvQVpTIgCqQUAH4hNKlqa6gjTcO+YLPz4VHgwVSZyJucIYnHtnAP5ueGgve
nL3UrqLnoIIe8YicoJduw72AmFnyrqGSrTxJ8MY17t94s3+etlkXP0Oc/rNU1ExQJLAPxH9USF0A
KZ7snDyVycQWsuzbX3Rubw2V/MXmVaJxH12askvkrRm0p79TIZRh96iCoNsavmShivLm2Navt+3N
+KvJW1ezHJsjT/X10t6YHIoUUR3YoJMvGWOilg0fdPHaZ5UHt8Y/d5yPwKKCFTQ49ZPPCT+ipA1I
zEIUJD/rnXIHXeQnADV3eRZub6/rOvu10F8QOHDiGRPik3Wp0AM1WWhzMlTN76BFt+PnE+qZVdp7
ufVXK7/ftjfz3WhQsyTVZIhbn2ZHdp2GtSXzMIJuZhuXMEnL/VauwSvBM3Lb1EzOCc5YPFIcjSzl
CjTSnsamYSIf5r1fKAOtGEWjt2L/0rycaYil9OA6RoshHNJjVczNXFVkAP6UUe1QjqggvGzte3n4
Yg7qgtfPGeF+1m3oT4D+TndPYqhdGhsNXDs6CBpSWWr1TZUWKhszLQAGA86sTKIl9NVOO8AY6wbv
1pOCwq2L+ohfyC4M3G8cAYanXf1n9pB/WfhgS8ubOKNdDXlU6RhWnkSbuN7Hq9Pd4W6ET4vUufQh
ki3flnpxIihd3kQXq/2IrWdBy8pPfd3XGC36vdT/ESQgt5e1sKoplNNqcweSBwx0sS8Bxk3KV01b
2LolG+pleNJNuHWbDBt2Ri8jjPxCfznE1sI9cx0EL7dqEpfUk9ppB+EYvUTZr9xoeow+zTYcn+3g
0+1N+9iVW59FfLazzzKq0O53VIFQt4c/0ROdQv09e7Kfqy+95BZ3xVZk+uVbudbvxi+IdGSbpTB8
HRsvlys2/ewnyCBW06rltJnpWxl8HuOdNd7TPEUMYp0aC/XUGcTqpTUROc+sKVrnBAz1s7HesOJo
d5/yLbTMted8HR7jVenFm8P+5Fmb8jn+zRtP+RF/TdeL3Vlxcd7ad+EDZz+j0JBSyCux7/eMkHmi
mup4CNuyzcbu9jdeCjQfvCVntnKlgq0AfTk6wfq+2X3PV2Hqpg/688FzNuW6eo9W6pclqx/FlVsr
nEQZRiYcB+4FwzXcAyuEomUV+K1Xe/ZzzPy+2+0hJvOlv5IVPDJ++iN4UB/aLxmtkdvLnw08onpP
hVCUWCcpDPSOepaRPKIGWIDXkhmTX3puzSSGOBWDULT5wUEzKnr5NU8hdBS22OHk/vR1XB13I9zZ
ELXAxw4Z/8oCDauvc4izYZt34SniOTbcLaWFMxWDy18xce2uAdWliLjertCbY0h4075HoqW8Gv3+
7fD4r2b4Lk1O3DiMwOmT7ojTpKw1H601RrHJg5VVszGel26ueZ862+fJlanYx6jQW7HPu+M9TB9P
5T771j+c7uJ3g2qeL1Cqqtu9H16TVbCC6iPZZBs4aMflQzUbtc5+ysS9zfKghsbIT4GW2Ud3wavf
IehGi1Z9rla0JtbR3nkO6eZ/i5/+RRJkUUGAoYMERVen7xBUQ4ImRY0MPYX7XtoWDLpLNDJvn5uZ
u+7CyORmSFM9sGNNZa+13525Sp0/B/Pttom5yHRhY3Ju9CItDmbIQrL7CpX6r8dd+hL51qOT0lh3
o1c4Ne7ku/KntXDtzdywF3YnJ0UdtSZG74N7/IiKL//dBsV9bTIGtRQGl3ZxckBKMxUkV+xiiwxg
Xv8oekiSm4UxjJkQd7GcybFowwCiIXGDpirC8hGX9PjPg+iFhYm3JyOcU02MhS6jhhB/Ks0/t11h
LoSeW5hyzxC6WgfqIMPVX5Ln09p873yFHGvN8CJAUKQtkx/JY/dj2IFCR+93fL1t//rB5FyYn9wS
aiMdYNdkgXFLyNZWkvmiqd/qfiHpn3UH8KbAznhwMjRzeVFoEWrQJlyvbqO/NsGLnJduUa1vL2XB
hjLBqugOaicF++k2RoLEG5KRn6rTy20bsx7333V8dK3PUopBbfWwQqTVpW/8oEbhBkX3hSx45l3J
FlEh0inzM8o6RRjIxRAeneNoAKAAAt3s8pXwBDjpBx+J6fVSUJ0BUPDYI5hqhk6/8mras5ZhMMlr
7Il6o+5lsLe49rPD3S1t0LmDSnDBGeai0LnBybFNFblSGRgy3NoMfUsLVqH5rLeG72QhJC/WAoRp
dj8FmxGQdd1wGHe79L3YTJ1ISjE3pF/UFLVSNd3QmKXm+UmK6Q11gg4xW5cIZ8tmtQNJvAjnECYm
OaFlaVAmGIwMy1fUCVAB9GYw4prH6lO1EzPQyDBXQDjKZyaF/Ns+OrvgM2vTcYAO9mb72GCtZZYF
tETiR776Zm1UP1C8ZXDdor3JBktdygNXHDy5WQuUU+THXvUXF5kYCvofEEbitXljN6e0bIgbd5HV
iYOOTjnHgyd872qvra+uKUwuT5DMHXrITyywMAK4OIUpSE4uBVnOodfU0JWBwPTtQkIwE7porDFj
R61MIMrFn5+FFcURYjI1paQCdSQe85+tk4Mg1qgvxZaZcE9JU1DbirB/1fk+WL0tFTaGuGXWgPMl
1YXMGZ1TF8W0Vf+UoMfyXuz/hyhzdeghixavEVbJhNUVvFTKhNYneCrXeANK7jOni0xdyL2zkrxm
9fHlRpg5j/7xx//ASaFNXWZifRJy8rSOlI5mOXgqml5uFwFGFgMCijd+QiTqbqkdfB1UJwYnF15u
Ga15MDEogqp2r348SI5ee484CawpXrb0ZcUKLg7FhUFnOnJ+6PP0mDNF9/HsdL6e7tH3zJ1Vsrb9
1h/908mtXg+b4rv1Z/nj3v62zjTClqY0oqiM7TA1N87hDyJjrjSMaN6MrmpqCwn6dbwRSwVADIBD
oKOm/SrIyoIWhIOIb5ChrwoBd1wJ/LBA/PULGeDsl6QdyxPX0NAGmZ7+NOpRZE5CYLahL7CV4f6I
wuUn6KHFa6faIPv0YyGAz3nrucmJtzKuJo0ZWqEMe7TGutspW4Tr6HS4yWPBjFyzWSzLzH3Bc4sT
d00DszbsGItK5kXPjFx0ipv8CvfFTzitV7S811W+F7Q7yJivFlZ7Fc75nLS8+ZK6SpNs2pYuYpSn
bQ2KYiphm+hb803AwWPMwqe9/HS/CrVYo8UCshJT16RRcsmUh5ZQYISv956k9DGKUeGCeXJhVWLH
pufx3I64VM5CemEndnRUcFL9pTTWTrhq7k0PLdlN9MX5rr4JVa0NNMHKitriYfMvRsMn65xcKZWj
D2o8Cvtxu1MiUkizu9NrZ6GuOHs8ztcpbpyzdSa9maN2wH4W91QVkSHcwD/v1veqADpz+y8NVF5X
eyYLE658ZtBG4xR9VRamPKE6DTmcF65yJubyyFc8DU8N/UXqq7nger7IyYGszCFDowKb4trU7pvY
17aHLdNm0F+93H8LoFH6K/tD/2Cpe3B1X7NYSh2CkphJc0ABl4stYsYJDB2EukhBvCBIc0/uoVhF
ufBVkZOFwHOV6GANvBgIKoUu79VooKodQ7tqADHB9LU/JqBfhu7b7XOxZGLiLkoCSKsaMNGF2Rtg
qsY9SoiD3jYyt2tUiMCfgaUBJiXi67mLVDosJBJG8uS0Vw7RX84p+8xUQQ5RenVcunlnYid4N55s
ZDVgMafW0hzqy4Fvx3UkStrl/lDuEJnP/xzgOTquRlQOUUtykb6mTb14HGbWemF9EmciU4uoT2Bd
sJah64N2d1TvD2KsWiCmUGf/EnXfD4YfLrJPzJ19IZalM8ij2vKVd+p0IBv5RJfcfmh2goDvtBWD
PCiB/FZdNGkX3o3KTOxmalVw65MA2FcjyEHQlmVOH/1jVt6O9qfsBY0xhuURBXnvCzf6nqhrtA2W
gG9zGYd4ton8lVvyCtCrprZVNK0qPjEK7yRVSLe9WIzoQitxt/hJZ67/C2uTaHO0IgfGS6x1zHpG
X5O19aj79a5YFQ/ZPvMM//ZpuZ7PxznRMYDCR4Bu8eLL49JC/yrlhCA3+H6M3ez3+FC8le/xg/pM
AX9f2PApdrBKIDr4MnSMUC2c1tndJeAYtBIsaCantF3oao91lkp/A54OB09A/sSUYv67/racrM4c
GMIb6j7o1tHjno5WmElrp20AI43c/pKGfVR8GqRoDax+e3tb55z13I5Ie86CUD/EcdqfsIOOXSr9
LrXnRFuof15HHsHYBsOmQImBG5x8uKpQx64H8AD6pzq6hWo+0dZkXe3GcnjiyDDr3l7TdVLDoaOG
YdNSAhUzzYVztVFPAUTX7qDlT0jIo4YAcXB13A5NvDvWErqFPxtwxbetXn8xrIJHgKmO8skVawXB
PAwsDatZUD0YVuyOuvPaqtZOHw4/b5u6/mg6GoDUisDgCJaTSSlDQe3bSSR0ZpX0e4tGcA6Rc77U
Nru+AzHCYIvgGgEkPQXFdKNaHPvecNyy71yliGGcXqp5XXsGJiwqiA6YS1Bbk3UgbRfIsAJjQsld
RNzWByPYVsdyqzajF4a/m7z06/QPQCQ31BwX5hw/4/9V+7Ud9E19+lMc0gWU4Uz05jfZiiUrYKpA
zEwStxJIdmQMIfCtlb0ZV4edBS+kYDtAuvnZAL3MlbE0RnM9RoTM3rnRSSzNWkcHAoTRxrd+Wety
Mz6jAe9R4li+Dq9g9xNbk+M4ZLmi9wiAchWbo2vBbmLfFz8OsIQtzazPLosvS1VNsaA+mCJ1UO3t
0RuqLLSardXhdPLTtN1VJV+yTzw1TzYFQI26tlEaC72Tmi18y2v4BEt1FKajoN4FOP2RGZwFtyCA
9qgDZfmREIPAo+W6qf9QSso965G3m4cs7r2lu+nXw0PsZ15yn3755yeVOwn2RQpm4OYmOR6qctag
9VB0h6cVSl0gtiHbXbChzEQeQV2JBQG7IhO/jOFB13GFWIwVHNb1yTPW2brbirrjNv4DfJnkihcO
+mSI2y8d4JkYcW7ZmDQzyrw9GMcSrGP+GZW8+8JXfqaANCRPEM9JKNqu/jnFhKj+/3exxiRmBI6c
A7xhsQ0lKzjM/VMLnxUXPois40O6lnZofC1cKPPLZD6G5ArzUz/ug+KI6O3RcuUCfQol9JDIWjAx
E9JZ1n9NTCJAXjGKZYSYyHg8lVELFFBFzuT1H7vjhZWJp/B66ywtQ4Y31pKN3Ojcxt8I76vbVmYy
bvGN/rOYKZos6fMa3BCLaVfG19NXa10LArAX81e0FYOgi62Ehc2b3iPNMT7I1YA97S0JV+Ym3opm
Qp2swk/BdsQVyfMXO1JzTkGPHywsQEeO3WQvcyOOxtpCdPRwsvyUvLRPv93ex+uuK87GwxAALCMt
Ysjy8mArWqHraYoJmOJeoFN77b0ONIP9o3/I/2ioJWwOuS9/RaHKrx6c5SniuQB+8QNE5DkLoGOG
WM/Bxl+QJPDbx3wvGJkVr6YftHiwxcG9LEVdLnZy8dpDYhy1Blsjtqx1+w7lqRs9aqtqUy9FzNlv
d7axk9MWJPpJ7sTGCuYRwTXd/wl88SQ0v2KPBrb26fannEsrLnZy4i3aqNqhobG6bKeVru4VfvLW
3LVfBQk84fnl8PCvXr6gnXTmCvhXJYObbGktO1JG4i0uBmXtrNenbeoViNnuVGjbGHa7vca5Uyim
Fbloxcjn9MniFE6EbJ/EdJvJAz91vBLZEmeRvUL86KmfYMSg/qMb4il26ZNoz0h2dmJUsUa0fJ1u
1XcAmNFXtXbJZIgy4ada94JmIxdutViCnnEcATkWgGpGUPjvpXEd0h/EsnrqJEl9P47dzqh/3N7F
udscE0w/Iez1cfIvTfRRDVh9HOwP37QAsf7OmPCir460XkP7q1iFT6fn7N5eeKZdYy/FRJepAIIX
hFtXEz1SICtwYCO0JR70CChau96zN+hiK14afZRMDivZH6nYfM/9dofU0lv18i8w5PyMD3+F8U70
GScXfH2wpHJMmOSWg0ddLted8tWxl7xoxleZ3wNGwCgUb5vpjd70B81EKoW1jp2nhLkr5cp20Jc4
Ba9rJKzlzMwkziRxZ0bMM/EtUZts1sVOXYmrMAlWPWheuCbk5ctwzkU59Uyso96tXo3V5kNc6GqP
TXCG9/XnjzrQinLFo7ZXoeCK/cVK0MyLgskiAa8Us6VMRl96bFdWZTwWbKbOzds/mLtxrXLlEreX
Smtz+3luabKfQcnYv5VjKXwcwELX+2D3dyFPkF4uYwZmEmuavY54ocrMAkzjp9LBVF32OU/6nuTd
10fgllBUGekLNW7oSeoTsyirhfM/s0bMUbdgOsTi3TQJMXljSZJ1TBzEi1GxOVqQpjryRinbXTz8
qdR0a9Z3vazsqvjNCqHODltPV5ce/zPVLt2m90ShC+0S+D0mDxdEmkIZ1TpkMHfmXvRLuj1KQisx
MrW8z+Lym4R0ajX4LMM3VNimN0fY2tQR05Z9/mAXFfwzyqrbLLUpZg69jbSLqToyd//VKNohggn8
RLON7LfYSv3XNjze5XA53f6AM+dPDJUTvmUUZK54iMEUwFitDA7yDqddZqler1RLPjLnmAhX8KZF
EUGjJnp54mA00+rheKTC5Q1/VfcHEFehW7+Um2rbojGd7RuohEPIc74spWlze8gn4p536MBcFfOk
sU2cshkdQNK8m9G7rCLFz50lquxrM8xHsXcGvXNR5ZqkS0OTWLCEOg7jIsPKliT/mA+elOn+7W91
nUtgBnYF1JUJw1fI8CGvoJhERcY1k31VPhgFOoGj8uNYj5vUzD/dNjZzprAm6DZgSeNim07fs2OJ
0deU7Rz1OYO172D+UbrgpbWCdwUdxgFGTzPKVlrreMzPv2uHfH37F4jweHnOBD0x/WQIgRyVdV26
TXLqTCk6cKi7Lro/GZYvVc7ghZr5LCvjSzckO60/LMTsuS9JOwK1air3eMzkctCGyAAEFRA3qx9O
Teu+LVw5rhcO3dyH5C43bUNBm/Cqu6WlTRTJJ/zliLBsW+Y7wF6bSg4ehkPtJ+likFZndlL0AcQh
50NO6zrhKUAkvONTim6a6ClFfviubAQUsf2yxL4899mE4qE47R+j95efLS+DPBtB56FRbq3sPHgP
tedcR2Ouf2zDH2FQrm67yXUEo71xZk8s/uzV17bI0DGvxSdDF7DIIDM6BAsHbybLvbQxuV/Y2brv
aY6SbI7pFqFVwTQprdRPY+bZT3Hgtp9EpTV5X8TlXGcrl5bF6s9Wp3R1FnURDhnHyc9CYtZGM+6N
unFVJATj/JuUKmu5r9w8XRBjuQ7al4bFSTk3rPXNCVgbhgdaEBy8ctwjfOAeAsO7/QFnTwO68Ai+
ENyu8pahLCTpMOKdpcVJGztkc0dpNY6FJ53i9dD/ddvc7BE/MzfJymKKVwGlENoRXbSK6ZDZFfyy
3YKVmaqS2L//rmoSvcJaqmU9+zhzpw5mUriIH08bXAU1TWev/g8scTMHgSsOSIWYrqYhMHmKZIOq
hbWMBftgeGi4o5zbLT33xN8xicnERv56rjuBu514BUyM0SkasSFyn+ap3AhIs+IFd8nirNVHp+2W
LeGhZx4IJSKMRR22Duv01fREOeD0GL8jMpPfl98dYKPPmSsqEhl4gAbyHcRYoCP/Lr0Zu+Lh9Bau
lyqrMyUuvujZ8ifXgxEigBXU/KRmnY9QpmQ8keTSC/fWa/5u79RnsRmV42XbaJX9CbwlUpUZ372w
P/HdKAvqkybs9+luDBw/Up/kbIlT5JrTBBggrQheEZoQ45hegumohB9Bh3xNhUXb1mGqRJQPMeyn
YS04B3MGkrgYlVrEvIVocKV8DkEbpAjIHAJco1Q57Q9UnRnkQ5oGrv69XzW74UEzNoZCzatLmYtK
kTAHmMRo8dpEdC11iwfrW7MBDmL8aCAElbahUCfZ3o4ZMwCpix81bR0kgRQrx4wfJSY9T9ygMUh+
fsfgR1tzW2yCR223YHImLNLMhABJFrOAvDYu3R8ZaOQh6pB92DS7oHGre2M9PiRrEGe/S2gSO9Eq
wfAQuov07XPHHKo1hiWAZ4vh/0vbdl47TdBGgPf3+SMQu63zKoRfIK77oi21vebC1rmtiU8fKklr
oURka/fl1txoMYA3O0MKA7wNiD5A9p4NIKXclWvJN56zjbpN34wf8XqxMiAsTQIOeaZsCUg6r5Xp
juut0xdlXIqPfOA3bEzmNiD8ChDjUH9VK/lZYJspwOhu9i4tNKc+BgiujAumK1EphHJr8rm72AgC
valIJSAD6WIiGRIKq3T/04nddebnnvkbUHfh5g8i5IohzPjbDxhWof7a1JRI86dFp59JG0HmE+9k
AZ/HFy69QLPzI7vFTxL19OwZnYW9/iwaFO1bSP/xtr/PuPuFsUkad0yPupyoGKulL5mBoN0x8qII
qvtDw9jrEp3bTCSn9WiK+RXb4YtPKeQiexgjxcGc5vae8ZRHhDrJTVeB5PaoDaXeYW+sqD0nd3Dd
mz+X9vba6dH9QYDFgZsNMszp22ZM5MiKVLguj+EPOfzLqv95+iHoSPhuHxnV1Zv7cFQcCxWUAD3T
oFk3qKAIIZ0IbKUFch2Cw8UOE93qyfmhoUupQpSDwQLbNIEu/UWHKaTj0fYVoFVvforqQ41MQVgn
idzc20UeWn9Cmbcy4hPFqa2a73o3oI6yOsrlaD3kQ2iqSCvnua1EHsK5+aHeBZWmdeqjxhO3UNdD
prcHbVNGVl+uwibQlPQtOTKLVPm9FBcDl0GQoF3rHW0tgxgvPLa2+TMMomRk6r4ci7ZbD0Tc1Nqq
2SmKvdKREv1HIAfh4IIPB/qyyaMk1lbcrT10c5YxlnXiQ98RGO+n8Mi15EppYu1TEw7XbNUFo9r4
UipIj/0jAnJh6pFNWvKDlB3Nfu0Mx95oPNtKj8Vbl1Xk8G6SdvmxcUtITuJtjiR59ZcGAq/0+77q
IwdpSlg7ofdFEzz3mCwxq95DRCqQuWqsoCr+yuXGrr5JXYwI1JFZK+fnWPMzn1pE0LW7TknlHvCS
aYf1DtnEkVJL2g22XLuGWtjajzw7amXvt715YL660ezjCXl2Kc6R0TPqMk1WTXtsYoje06MD61fL
Nn/KTpJqHP0qiBvH9JyTHR9KZBMHpf8UI219ZHKYbe3cFER6/4ljNZ6MrdLYhvS9cw6a8VwMWpn+
SuNTbt4daqkKE/4W/aDuwirWunoN3XYb3UedruWadwBdYiMt1RdJ8N2woFhYH7XT8fh/3H3HjuRI
lu2vPLy9JajF4m1Io3DtHh7hHhEbIqRRGjWNtK+fw8xCd1fVTNfUbuYBiSoglCsT9557BHJ/S0M4
D2lLEv7EVbcsnkRvZHXuL7nKSUQmRVY7p9Q5DkoH2M+4g3HZbAZAYfVkPzZgQN7MTpvwngoEcEO8
74xOmVwqO7cATgpbnRHV3hmoNOsiMWhh58YaMeP0fFvAvn2MeAr0wC/nTM13miCW82r0TdGEdtcg
u8zP+0JJasp1MNXh9Ipk8tQrUmb0G1vm1mnuuoEyoiT63ZKjwNjCZJzAvrFNtc6JIcUu9UOxFK6s
vYn13bBJ27Qsmc8EZv3XQoK7ZuA7dpkd9G7iI2yxMtHxCJ6bDdZ9naiIR0sUFFAHrvEU2nVMavke
wqUVs5HgzgmQvCc+z35usUTzVU20Ilp6syTePBe6FSd2yTvNz42mGd4WqaH0WRC+2WXTal08L6L3
UsNu1HcXwJ4sNjwnbPX7LrO0g91dqy5N5otaYRgKSVJPyK5/NtWmHzak42JWkAZjp0aXPlosT1GI
7vQeztZQ2A+2UXxrusFsDfbr0zw/t12bt++TJTXlIkQLIlyR2pVh+gh4ERjd9TlX1EOaqUYBcQxv
K2PTC6t3IqIbOrsPTtnLbWuZhODsUEbhV4QTxKmpUPX4zTQtMDAqyaC2ue8kitTgAiRhZgh6Bqm1
HO96ovH6GeBFaXzVrZ4pOgAhuGXhVSZJ1bz0ozsoD42QWQLRDLYU+cicPmOhXgJD6qBpE2R6zHOg
nK0kOr9qRadrQbp0CRhqA0Rj5Wur16ZVrdgWGQ7dnJflze7HHuZmc+mYA0jqxrLEwzimy8PCO6so
KS9nPK6nTz1Py11rF86AdHpkblTnyR6mIvH7xSZy9HJ75uwwubIFhVgtRBbD4J5YAeO5Rt7rQmYC
Nu1qavYedA2ausUys9OzaKYs31cwiS++kf3Wl0NgVWWcYC9ptO5l359qvUn1ne5MoJboQyU6b1A0
Vr9Mcup1RM2PY9mPXuLksknhztoS+Rtt42+lyv+XkfG/C5Y/NV84Xbuvr+Hw1vwxgv5/YLg8LlEL
1dG/iZfP+PB/Dm9v3fDFESvPh2xYNp//7//+9ou/cuaJpf2ARRj0jwC/MePW10brV9A8sfQfiIpH
da/ZwKxRc6Ky+y1pXnV+oDABEIP/4PuQFP8jaX79FgxEUatjymIClXX+VtL876tLjGswfVvTMuFL
jPrnT/1NYudVMSm9TtcIY0lxLPhV5OzdSx4r97/kLP6+Nvnzo/0BR7O1uWiWBY/GIKEFfMdDeEME
SVzvV0HtX1dD5n/68mA8atnAtdYQrN8XQxppCjkwRHq1AUYe6tpLP6yjar5Jgr6CsX6zWYUv0/ol
BKqgKPJEqMfr8KqLm2CIe8qP1cbwVqpHeZsCFxzAkSo0ScGSy0DYDfHMj+uI1Kb9VvgL8/5lUZ1/
9R7/GhZvrwDLP1uSX+/ZKppHoQoSAeK/f/8SCnOZeDKM6yeEKYBXgaMPrn4wBstlQndC4uy4q04u
XSJGC8++uo+6d1CfBwj62sg9etlOxg7VI/XyhVw4vMQ+YvgbKdV7z4xQLUQWZZt6s75a42eajPFc
nw1vxgB4CqDJ21oDsttzfwjJy+6zQodY+vS/MRL+VW//6aVq6HPMtR/4U86vIowlk8uk0w6HlxbJ
0W+riCdbazk4TaCpQTlQjuDRUBwnhRpvMEtE4b5VFn91bdmou3KziibrAzzt4U/kZ0eZe0nhadsM
SHEHJ5nN9Fi/Wa8Jjm8zSLTHSj30JHCQ2QcgCYIrQ8Qd6JZsv1Rx+gnNACos7VWpKa5RaFx0Tz/h
K0NL18k8LkiA99+rvu8TT0DZpdHco3CLNRTcDgQzSLMuPOOrF4jnQxM1cU+8CrmZB5BY/QVBxspm
0bcGbKKYD3AF30f+iItYAhAydQzjPasPmXoQxdUWO+MVWSgVXTzY/pV0GqJlOel2LDUqjgU+VvM4
bIsNgWys9ZozKk1gc/Ju9/4Uu0HxVGybk9xP52TbIzwcPe0x2Yqn1T8waAJyxM9XT+OXdZaRyjxH
+PqAlBxvOdYsVPHHXVgjb5LLaNOpvaij3zyOqC+i5EWl0/O41baKv9xG5Bzy7/ZWPLQPFQnGxRPf
Ha3j8Rsc08yhlfQ7ElqcmqBJfzuOb71V5n2wt9kOb1xSIMAm6NgbPvcCamksv8I3e79uvbmmfU6d
MWBIWjJCCeCPba3i2FlR02xcuIpVsTXup2ajtH5RUcaDufK75F3XoDX3pk8mYfLvLYcUUEZFBd5e
snXLkDW3NEXuK7VVahtB3/idGjKkulEVwru3Ahus8lFoIOF3lXaLh+qSKhRu9A78xFB7B9WwH/qY
8WjoA1hOzmlETjhFW9pqoQnyLHRZAIawrmpfcX2u01EJVHF2xIFVx6FBU4APOi77Q2/vSg1PAxUE
VhlMmD/wrtvOpm6O4H6BCYx9/mZulGjN16ovmp/6crdmsiZI9tpPsXbVSn/6hvsILEsP/DYHIsyv
6w+U8NYdz6agLgmSaxcooXvoQG+OZ6A5BocetTK8nHvzFcPgw3hYvqqgLoC3CJwTCR2f0it8vnJv
xWHIMRHYV6C9HKqn5jQDDGYBCdqD8pSDQjzF+amK2jnSJpoe2mA13ZAhtmSYvGCXMMxsPg0sGmRq
dOb4NrSdP3fQPA3aKzed0Cy2SwjWRCC1x0k5DMHs2ehQkBRRqz4bKcszwD4njUGfqKWfnQGfn/yY
2IGOSYzZ7xpJ5zaa8cUglVQxqI4ewH1haLrmffaVLnvnPEk67TA0lfHsdbtmx23PeZQVUOwc05xr
esMsqYbR5Z7f9Kh97imstrC6/OYmt+VNfIwf7tOoMA+2YWhCveUTf6DLfUS8k84fkl1Xb93AyI6w
Q2vGMB/gnYUR38HcmlsOytkDvIgXjG337hYst+KMxgSsay18mw4LIlljJ95qIYkcnL7pQ+NhuoQC
Ni1jeFd3txrU6KNSew2P6grWrVGWRgl714COLQbQOG2JbDTtZLjB8sYnkKovaeMbsoAB9klNgtw9
VsgJFbuieWTuyXLesFxkkMKjmJ35+FRtTH+EGAp/fpcG3XZ85G881s5DkKubOXteUkSJtsEy3Cd9
R2hjUITxxtWdf6DpzNfwn6c6RoaCuFZubOzHa35hYfKgHRmQHU+8g/Mt3vN5o9xLH94dj2W07rTi
KHZjH9e0xKILppC0h3rY2fIwQZ1dOcjMSvzuudmakUJLN1AA+JoY025N5JYUnvvVV49kM26NXbVf
/TUd91IN9/lVi8Ue2MCbkf90fslAwH4QYQd73wkTgpb7bhtJ+TFGxa6kBUgQCRVL5GLbmHxDIEj3
+2DY61Qi8ZouIfz1UCKEtbNnD0qAkzoPuziJS/m63q48OWNz+MtJOq9ZgIiPZwXGf+oFaYZuUEEV
8ljvU2wQ0Liu7Ks8FU/t9pd/wbybvJWOlOJ+oQxSpxDc9ISCe4WdVFKQTYLhvHyRo0WRHBXAQis0
QVF2np1Tse+NoMs3/Z7g/PmZLzvAdS/PwHKkfQwT4dRb7iaF9u3UDjCH9iDIrjSfP6XREncHsPKm
MmAgnUz7wcE54OIaBD1k9OvMc1Q4uvh5ctYj26bDGyeB4XoKXR3ivfLS8gtoffBfGBZ4TSSe6Vt3
LfXSndj/TLo9qEERunQE7PGNWYpXTbeqjRSQ13p/ccPcCfLZL04MKfMKXYe2Ll1zQUEA803fiWtC
FxE6/NCiNy9uxdWlHS03E6hEO5vqHrkm2sUQtDSDVPOqKrDMxgPC5aGtyqGibEhkjnGp9lQln3N+
7JZtey1yRLV7tr1bdFqnxxZ6A9g0zkgaCVoVEZeeJSnBsByBDgNctWnd+jkw7z5Wdi7VjsYlibLd
WFD1sT4O4OMesuM0RbhFEnwGZpgsPoxU2pLqIpph08T9Fg44TlBmW0eFO3CIRB+rRbZkWBsnp7tf
Ex/UbMgdEB5evNTwP0rVEAdnQzwCRdOTfp5Kf9BQ4WDinatnvumcd7XOaT5GXRdb3YNRxQXcPHO/
Dt2Njh9Urz3eR9PHfCBQPEYxIS89HS2+p77YuCcgpsFlvOwXPJZnuKHA6XMreQA1nTipX/abjjDo
GuMUaJdbb31+8NqDiUrlyVfCgw7OJlTBm9zDQLSLWOjMHqifCOgMBpTQklYBarV0LcZGnEMfGpIG
qi1bqE4o6qHGjgpchp+OFWYoYID0ZKE20hZ3hXMwAcs0Mcqv8eLcYBMzalvd2RADpn84UFJfH70a
ltgRVDHoGtQQKDHq2pQcGobIcJEcAT+1/b5XL21xrZwjGwyUMAdBnjXrUup3O/1Q6q0WYanPMAJF
rKjXQ5llDDiPEZqMIaXuNUgg9TtatAFka9nkTbcpEu9upEfTrbulxmOnBlg6a7jlqsyPPgyP+Gbi
D3Hm8xt5UkJAiigyaX6xYTkGKmNHp+zDQVClS+sTCrnHZrtqThzop3vY2VJ3ofmJwR7YvsN0/6cA
gWr8RfoMJ1m5nb94ZAXggRrSM7QHQddZE5fI0C2+lJDYO1BBcbHiZcgHlWDX7JRnicPp3sEMKT2A
fmiCqrCRAR/Vc3rDJYpr9Oe0UGdB0e8TxesbOhzw+b38+67lJ5vsT6X8avO/MnIR4feHEXUzapZR
EVhjw7KxgFyb8kftLSlwJXuooyK5A24DTdWX1Xg6qi4eMSS3LV6KMpJ7xru4G7iY/yoV7w8DxN96
KXgAgD4LQTvIMb/vpVwX8liAjD97KWP1ik391aUnfTcv7rcbDce/JhD+YZL658f8w0iFTa4zo/3W
qc5o6/ijxKkb8uVaSchY6dSdWiymyWPOt2xuOHnXTwkz1ORmONGMDdc1D+v+KnDvVd5fztJ/P8v+
9ezAsILEFvT7P2eS4Kkx0lQ2ClPs2+MUllWofP9UNxz0PQ8ba2ujgpTDvnp0Mq8Ok2NG56iBtVe5
/+teV18/gD8uG5h0I8gDSmbYUv2BbdBnvaMhKRHLZuU27MGSCtNrsncY3HAk6qZdGYh4CNMzmqsP
5+bMPoJz96uPjLXRY/Gg7pSgB4KBwkuZPeMbLgwErkzZrnqFoQa8RXPU5L45BODJCR6RfoOXDUV2
E4qbAUkOdl5FXfYwzq8p/Fz3yauro2Z7txGNNod1gjWDlPfsQia/mrF+7Zd1ZlChjXuVAMbzgNdh
3cI7D1W8QJXJYo1vFqVAMUgtSO0cT/1qULgEneM7uDUVbxhBmACvx8FIG5FC+3GrdOjimzUkvMb4
cwqbJUyi7tzl4SiCmeOe2pqxzTetn5zdQC8PmEieVLIrkboUFgGqeQunCh4cFqaiecONBWAxWmvx
MSItTKc957LycxeL+S5GJW/JFjfYEqQfyKNUntoDjurK47nfdR4w03pTohF9RrCt40ZutSPKtjhk
26X1UtWz4xFqOhQ5ZsRnyuBqg9eEzAbNX6/M6/IICqZEtwtLGNcHpDvcRx2GXKw/ATP3BaQQoZlt
XL93Dzbg9d0Skm21GZ1TSoH7RwbNTB8zC092fr1nOTRT1H0oBJQFxZ4Eph3mRdwD0El3Sj1E/SHZ
8HvRXHCJpdahLjCgMoTnVLd0jN0G/2gFmVdCIU9IzZP9QI44gTHkgKkv+FUj3NkxGDAoCdI7/gcS
t4lTGQGXjzIq9gbFFMJ6VE5yhxD1n32y9kgC6dI+7Pq91lzWdosrG9MMx8rPdx3Mb9RPUvoqoiuN
SA+NaC79PrYu9Q4FBKsi+4w8GsrjKWjPuFepvin9avT4BdrL/EsK31XDxYiTdqsbW/VN7NFAA6SZ
A41q8Sr+UWDSBMoutDOzNx9QBMJfFYU4456Jl7TQKfcAgehIvvXy5gSiTISSTCkOE9+nT8qubbwU
+0LpqGU+ZGXYvK/oVr/JFy/DqovtQLP3HbCvCh0G1XRPPuAdaZGtDMVOAKOoET1KzK9FGw6fLM7x
6BvY1joHrNsNedfd0NxjvyFdu9V3LZ5i6kncmeI87MgDKERJiK4VbmW5R3LYdCchrlFcoUF/bbYy
cKPGDJs4PSHeGQvjA+ZNyQ3YjOUjMHKPvl7NQMjz1ecsbiNjU32ZCVVYnI7nDMgcavhVx6CML/Br
HrwATBnk1V61Z/cps4NRxQQIbmkh+1o+3QA7CX3aEprVrszv1bzjyTUvn8nsta9WBKeq6+r+40y7
vNtK9tNxhHUh+h26ugCiUyCHVaZhsMvIQ2dq1mxHjPoMlJVo8I9wXIfw6Jal/txAF+8XWVj+PBCs
XX3Kv8qtiHu257OnvFuJD9UtIorad3ZtnhDFc0FbE5TIYgT3lgIKoukG08ywukILvVdDvCvdc1ZT
SwmyelvbnpsdG3VXJfjn9zCsrjYV4Dp346ICJD5TvQnDwzosCcy+ch9tQeJbBwXvqflouVR9qZT3
rIAZD1pCoGQUBit5ubPi/jN71ASmPZ616cNq3+7trQkV2hijndgpJ9AfvGyACzZ5XHZGyGDqyiMI
fsBRwBLssGHXtSWRwMSugNLyTX38FLAXWstyX8TFu4vm4klH77vef2KHpTtEqJSMsAywM3LvezWT
Qme6WX/Q/J4PJh5ijFFgDKH6wT/Qldf35EEHaQOVHHsnKeJUPPtZi7L3sQnSkTp8UxSnLUFobBu7
WmTe+qtyz7/qIH0c381vCwV36zecdpcldnwgcXXMczrGI/gg1rZ4SzHW63x5bfYozJu9EmG0GS8X
+7QAb8lOTf5Rik2CsnbXHJaMZvpa0BSfwxEjngY1XJxvi3EtOI0E1ENM2zz1Y35hfvL+DyLN3xrN
/G8buqgru+XfjFzGLuNv1de/jlt+/spvwxZT/wHhDRhriAhEkYAcuX8MW0yMTSBv0qDLAYoOgwp8
67dhi/UDJGm4pqz2O5pigNf/z2HLD4xuNBvemACjbZDR/86s5ZeM45/VDTQqNtTgUFiBUQ/GCYyV
fl9+Mk3rEPVjAd2x2hw4TgOISIA5DSCeuHnrOZwlmzrXk0shG6zB2m4ig+u4UAfSDr6jls2pJmLk
/jg5KJhTxZ73qsal1xettSvLVNsYeTueTLPP/VkvJypmY960esXiopT2u5Gr7NbKfHoxoLvcyMpl
R2fQhk2dJMm34hYq1cql2KmzCla600JEiAwmQGV15h4qtcXhnzXyQFohaI3R1iWf0grZPmByhYnd
o2iYnEbubNAotnZm5a9alzEkQ051C+LS6MBLgbnilKcW9hnckIivuuP8kHaGFrAM4ITrpHCZmEc+
eSvRhOpzgtOq7Mu9Lu0UVyO0fnfwhsbA4QbqhTlFWqdSsTnOJ6P3pLmYnefmCWABno14u+bWeUzn
3tgZTdIe81YhLs3rGX3USDAwZVmH9ilV06dck8D1B8uGT48klY261+mMd2eaZjhd1hLd+WiB5bJh
vY0gjUlZytYfOJfFxUgyCVY6M5cqMNiQYEai6W1gtlIBe0Sx66uu9qia+2r6UMsc/hUajhqe2TwQ
eTJRvQLkyKUq4rwzumgcBuXUWRhrKBNnfg+DY1ouzeAPQ5FvhaLjlsnTLEIcNbvXpduhjFqPWKbL
Wzmaxns2jcAm1bGxwB/pxU5BLMUhrYDdpZjV4z1m+l03Kg7kvAXDoytRtLnGmpKH3MIYwaiOR1KR
b1uuojrRWRWXosXFoU3u6KdQSkH1IpQHBQyUlSGxuI1fk7mCX4QjyXawC1ziBVHMKJcLHq7NHQxi
CqQdYjjtO/Pi+q2KghhJzHKXgiey7auCv3Zt0n6L2UJpD4LDdtZVeXFzVlxUoWMKoOX6QZkM1JNT
gX67sgDot8LIzkNbDxfwWIHYO0bnJ3aH8GLeAlHrq5kHWjZIvAM5OBJ6q190dQAZy5FN7ZGalBEZ
FP21TAZ4UIz6tMZJZFs4jrph6Qxin+qVdWV10WwLrQXhdXQJp8xWlzNYitneaKS1Nxw5fxZlKf2Z
dOtIQM6nvlD5ZoD1ElJyHTtu8hn2RdbcE39282FjjCguSl0CWRRMUMvVy8ZThprterG4mPOjOTdd
0Zx46tq7jmg9rDncqtoSG1muptF299RWMP5SFr7swPMy7q3F20/Y75QPhLv9pitnee1FW7/nRQF8
KHc02uoWjCeLMUF7VU8QTgy2FanILNxbSqnGsnEK1TNbxwwhL8I0Byygap9UynLLVGW5JmTOT2mr
2uB0uQVILyAOq68qUtnOXeYonwMccA5Jmok5aMhYC3/uS/ZMeA0qTmUW2BUGTkZK1MnkVLQ4W6Yq
GU7m3OW7hrtG5evIi669zCph1zkS5Ajg4DCK3WJIM8oUwo5lzlgerdZ4aSBG18m9ds7rTd/3ygtj
ynDKtLE44WCqUFEyifbATVfuj97grNMN0np20dpa6BTM2jZFpYbwQSrRayiWDeyoyF6GcWCRqE0R
g+zFnDDtaii37YR0N8xhjUdiqFBU90kyFvEqvGHbxU0XzAZ0bl26OW3IlZVNQ8LJKt1LazfuRQNV
7AW8lAwl57wQEhB9zRlikvdUKFr9NGZu9TrmeUb8Zii63ocnXyapNqlG8zEPBiKkSqlAs1lb89hd
K80lYTJ1F8VKBbqItnrRjAodB4TzzdVIuAXLPMusLL9RZfrYiIy81bPFIgXuYL4EjQbLhuHjdl/b
uTECOMO9GSN5EEnRIsE2Te4TV3WGj08H3RZskw2eSfdVK6LYZWk67tI5eeOVEyxlgicpz4tVREMO
KpZAsvWQEv2IzMBDSsgOPMRms+QM0D5vMoSlWGSAFNStHshAkrDOhzettdyAG0sfZzm55Sx/Ucey
pa7M83DpejXkWEFh0nNxIbzo4nm2QPNHotJuGvSH0S71oFO5sVerGg7PTYGsPr0xWlTQuar4vNXI
cTTIEmH5pMemdnDgVUadooGruzZKpIsCWJWLOFtp8mqVHYphQxRB6aoo45q+iclCFtq19Ueh6MAI
KwMeSKwTUecycZQG1sHcaQoGU+nkY3wtwqRu1mR5B7uXTeneVe0yZgVIWh6I5puhAI4gu7icYdc8
VzdpJAcV6fMRyYq9hYUxz5ony6Lcm1J90pfyoNWYFuImeFCXDned5QwhCIvDPteXOBn7Q1lP8yZ1
Ibdn1c5ezD1YSjGkPIeF8HPWNlgNzgjM1Rl2rKiPdmelOzUDN0/BNU01vPiAZIiFdeuC1h0BeO2w
nXCSM9hw31UqzrWRbxwDE/JJnRe/VKYYQUd7kyGIFCfGazUs6EtUFLZA/JDqx/BWe5kC+trNqEvb
wOrVZhwscFxBYTGo1X3KBoUHMmmLJSq1ljHaT6WteM2sKFFWpiXycEGS0wGiSx0wzqh0uHBLR8tw
X4OrF2dtxvZd0S6QXIHgAtebeQLAbWt58+4gqPmRT+NiUagje7GfpcDWgy9Df2xN+OJT1+LOcwYG
W9Dw3KFjj5sfBhQlh+xPgd0U8lGEGQnDyYLBcvDUrXzKz0LtQYQ3WmxBTPxUGKQqLXcxLsjJaR5M
tLbMGp0D1xcIElJ3fpjgpNF6hZD60V0t+Y1B8gupylyCmeXWd2RSWj6HFxYCjCoLD2gZcJnPBi0A
Ab3aj0Od7iFSnM9qx9jdamw0v3lZnJvc7lhU6o7Y6lpmbutBrxEK1AxIR4ZEdIPlJ1+sWtMjscgc
cBN35wDXcf4iQUG7FkpVFbTtoDg+mB1OKIx7NDwbU4ODEDhHOZoSI81YsLhV+VC4FVChoXTn+l3V
l4QFamv2e7vIrO8ETA7Fr3MYaR30jDiPnSAAtXvUsgP2dtIDQjEV5Hcqg8xYnMDjw31MEdZbYcva
mLlUi52/ypTJ/IEPtQDFm/EZKWGdspzYWEiCKYGRwm/FVdp9Mhjio8ChfZ9bsEMxtilV4i16X5wW
JwM5QcOapgLHGvctvVLuIq0KmPfKor73s10fuTbWEF9C3HvXJ4mXKcd8wDQ5qWJnSOqNtEb8WWJn
RU21XFMOQgFzVqqDu5+SKX2zBIMLadYzjESmhLuHtpacYdbk5o+GMFik2WNPncGyjoZe6wc9HdM3
TU1nOnbjcAKJ3+Zot4mKlZNM7nkmVXHqoDDfyL4CWGjrJN3oQ6kFMEYDwtqZuM9YY8eZquHXs7K+
D3OtAMBnptEEwuzw8uq+q+9ywW8anYVnM1s18kGW0kJ2aJnW6L/TCb1vV7k3XLZA3nCywwM7xcen
Dap2kvXCPrTShrHrSkEES6PMepCp18XQsETeuV31nBJRN+4b4uU1LZhKvbSidpBpB1W8kPepdJs3
VoEs7qnWlD7Kniz7odExsuSCA87QOrTqQvvC3q/9tEnZZ6848wlspyHZG+hdYKWxNA9kbMm2MHtJ
daPj5wYVdlx34CzORLMjq1hES7NkLdIWA9d31mmBobfmpjMSAp6MtK/SlYX7i4D1t/ro/z8pjlA0
/btu+xGj4iLrMdv913775y/96rdt88dqA7qOU2DEoPy0DfnFbbTsH7oO2do/mm0Q/X7rtg31hwLD
BlgaaGDlIdoez6GHX1gK5qT1A+4VcEyDUatrwLfV+jvtNoTi62jln/02YAD4YUD+CeIcvDWRzfCH
fjvRWgWE71mN2hZAam5YyR2PbI+72U4SNQTZmAcJDAUWaiXWMIW6yXD9yaX86DsHPLJR0S+jI0Xk
zK59c1PJrkoKJrOPXmQ5p2bqhIaWscuQaClyS8vu4OC8RIqGaXYqusw8HwNrHvitIiPG8vZSzfEo
Gh2YbToBcMQ295Mq7d4tYwYfp2J6iNrWeZtxKUpPDp0JfN9oMZSEDnSgIwwNACAhZMbECMMi8TQk
OibSLthNbbk4Vdws3cwC2Yo6Fryye9prY3UxhhpXlu0ikksk7JCnk+OlwkQiRmLOwwMhjgBpZhjl
dBjVNv3gmlLeubDAFxpwguRqCctVJIyqGwM9bgNEscmwraUltrDjnFQwQUz7iYipfzagf8UQopQN
HPZw4MJjJWltak/wgPBnbZQPiDYTfrdoLkIcbBRaXQ3PCC9xJ3vL+SSipltIXEABcV6coo6SkWWh
W87pXYVkAyphQYJeR3/MxKKhx5WdckMUb3FsMjZF89gbGygvzKeCjXM0m6MVzcM8bydcWE8pvv2Z
LVkd5am+5NAAk/F9GSvyIhMGxLRSp0NnZHMIbSTbJy0GQ9U0OoFuTuxpqN0p0mEBVHq1UIpNxhNn
2wnB7nBmAa8AjgX5A1bI5DdQAUA+N6OW03gDmhgiVtiVTUsCrXiT9W+ISgHDvklAU0NBmxCuxbik
87AqOYZJdsVPhVEq1JRkeGV1n5040p+OKVeGHScVhF+zYW9EXgMOIVhetAQu81H8B3vntSQ3kqXp
V1mbe5RBC7OdvQgtUyvmDSwF0+HQDuEQT79f9NT0VLJni/sAY33DrmIxGREI93N+6XYBsRDThAYs
8sjsMpLg1s50zHNmS8IrMQqgXJv0KRvUqA6Kbe01wCq00EHsI2eTvp8sOJHntePEgD92l+yLwcBr
5+j41Ii6WmWmKfa4n/NjSQjGmV1MPHWuzL980aF5q2wsz07pyY/Bo213IaZ5uqkTw8bZTQgI/Nts
6VWhx/RV+WMIQFuEtwRm+Rvf8KtrprLqOnFdumGstsaOYTUgPIpR6zwUdgWDQRjasjCFe0oHfmXU
fnfOhem+SllaoMVJqj7sWo63fpO6E2B36x1gGdVZZ6H/QovW8BDlDYUaRhi8gUKAxoscIGqyCvkC
eJMdXSedT3h34s8EV0SLz8AI1143oqElNnblVoX6ZPaAOM4dtvHYm6yDobzqurWG4sWRrdwWfXBZ
UkK22SH1DvVERsjIs3Gs9KQ3TRmIZe4FCUFjoTSRTeH9ORkZaErtJM9U5YgVI29w5EHrzt00gboU
Rdkf+faOn31WOXdl1Y0PbGn2h+ul/RkQCAaGlOu1gbz6iekTAgpM41C62BzYj/Pu1OapeY042q13
OlPi3s1iGw1nWmWfk9OfTCsbP6Jc++WZwdVENGmHr0FQyHU4BFR65mN8SibLf6d7Aq4xTfO13Zpk
rPAPjUUS5ckIfyPUa8SGfd3EbvEjH3tm0jjhwYynpgfnHw0KqfphCn+MKWOza2VIxyJJ71BlF+PV
FA0YtuMhRrg5V19BVIGX20NcQ1GOnFTu6IfBIvWRUNZVAxmpXTZa3ans2E1tvm8TF/VDa9m7IoBy
9Wgve+ZQqdd5kBTo38BkpsJxt2VnBlfw3famoRKlXySaqIxLtglYAnV1xj22KOOQTKaxi/xa7bse
B1ky5up2xHX3UozeeNfQQgV91yThMQL7WrellB/zkKiTT1DtwakVEpDG8G5a5sAVN120aSINp2Xa
8ssfq/nJKPv+WJqJXveRPZ0jw47vZTsUb0MuDc6OwowTONE6Wzsl/454fbg2GMnWuZtRCVi+nC+3
F59BWfTNS4HnbJsOcQcZWZYvYelEW2rB5EPsstMZTWAXyzb3nA4ljpM9eOVoIlCSPvpm/IntXnFV
PDugc+fS0/6tUn26llnKtFtWOQfqFJd7rJLFxpZSbIngMJ9ABOr3hl1gXkwqNXdxFMOmdwvgh+A5
GKJ6Y41mfN1XOSIhbnrAwbE1jYOuR+IlomDobk2PPXCRzW32NvrSfRktwGnAAerz7Cy/UFBueulJ
tsb2uatzFgMhfY7tqmsIYJwHdMFZmjVfWG46hL3JANvicUnJuIvXBRBKsOZIGK/NLgpedG0lD1Xq
GvuJsOZ1ptNhP3Rzv1NzZ1wFIGjlwp57GxEN9wjjhAOePbq8QcI1Dt7QhMd8MEWz8BMz3ICwBZsp
CNWnJs5pxdVLJZCZllRrhnK4sbWCryJQfDqEXVa/5ElNS0Freq+Ab93ZNohQR6fpV6upq6yt47E7
TebUb+a4GzaMvHof6SI9JZEL3RS1VSKW2nQoBpVmIXPgN4QkqqjGL+Dx7NWJpftmuL2FC9lX9kH7
jf8Z9+54I+Osj5ZNlbhXcT29asN0nyzbsK7HTDJWJ1N71rUNJjcbJhowZVhv1NQRZukZ5cdcMnrb
bdZ0nCLQBJlBqzC5toeqLYALaoIp1lHiDufWKxy0lHFx7PG/XLGuBKjKQC84gJuHypnR7da96R1U
M5NdMko3vAQHTQhvSmF4Gx4qksiddErufe2Sgh53vnfIpJa3tWiR8XvIEHx+9SiadqKEtyeJMs/S
L0fl0UPT0unoDn2w4+pBHWs3Pf3nSZ78COLMgzmt7OHOCnozXFaeqcyFV0TFczGN6kMVkoXEKFMs
iHy48XNFO9lxDoYYkQeT75IVLD+2dkI8SeImx7BjVMn7EC09sbhX8zTPaAcsw/+aiq5HahULvr0t
RtlbOWr7EGXCOfpFN74Icr/4M/sYfTKelI0lTCYkk1vuNm0S50b0lDsYbudw9TH3LYmNC/ChhTni
9HSsFsAbwbTIS288SnbVH5WZpzdRkNoae5fTbRvcaKuE2XoJ9wHG7pucmYEOy/syUOEnTZ/TprZB
yxk67Txd2WR6rKehHHnKg/7Z0xVb4cTJu7YqOzgkoVKHQqOG7evoZHJzrGWnkS+kHr1FcSyvLFpI
bjof4/vIfX6EL4lfGJbaI2Vo1rsaC2/jqTY/+GUeHevaEjvk2uZVX5nz25RjplsUFeL5vs9qczlg
xF5LK5bWIkmNf1j26vreNFp0uYDWi0RNztXoTMkN6LS/FXyK11NpYgfQhf1kJ034c+IIL5ZFPeV7
CmfsDWZAElqtMjsMrd0cCFjzr2crNTd2JeZlOJv2g13Y5Y0CFmJGj9IdqEh/Vwa0zuOis+o30nC4
8VMDQZGFBFYE/IFd1cXLXMdw9Aznd5NS3VUUQ95YnhEfLVckaB0CuY1iPS6DMEZd7+npC6YKjEoa
efXJQejcJLVj3FcCNKQ3xu4sdDOg0LWCbe5p2r6iuR0WjT8hNO1m1H6e8rSxsCcvuDFMQ902nMon
pxHZS+LgsXCsHmfEEIr4GAfTUy5kaJ/yoc32RCwmyS4wxRxew0LRsIM5+lhWVY9aMyWUDYoxR/zO
wNphbfEqSXpnguLJlyD3EjewS5BgRHl8EKHWi8UEPD+r1gLSYErBbjhxNZIS7poPOkA/laSuPgY5
2pq8vTQph0PlQnRxxLirKuI6ZWBGE0KlGp2zCYwJi0B1PRomQhN8rAcR6eS20oBIqmJIZfRxSd0w
a/scAbC5J1en6ZWV1PEm0zOiZ9m1L3ZhOB+GNP1txVO+t2BK30eqaz5mXeX9oh6EIbZeWjd3Ipqx
3odGRJ6tz8FJFW0ux6cgKqReeXnWXAmXRYGxgwrUNHb1h4awBSnGU0+ra9wb122a5O8uy9bRm7UR
rnQkGEwbkr5PnluCh1u4BrdZHfv2VWmOaGHcAEf9ah48VJChi5N20QoHtYvbK9JmM8+Sh8GTol+3
le/clxhMmbCi8TFJ7fAhyCauSOX0/anspb3RWVffK9BHY1lYDUofLaInX2XcdLnDhtvZzMFBx7mz
DuY5eBH+hUQJgkQ/zY7RB9i9026nc20fhzlkTu1zDCJTOUDNKe8ng0z56Bq63xL4Xx5cQDIbh24M
Vx37U/EprL7dj6UVXw916j7B8Olrr7WYUeeid5YJUCBZgqkEB6pr57FVHpqiSM3yoc4tf8slzgWq
wSxXGFKHtQ57Pq/ScvelckkcnmqvuVc56G9Zx7gPzVL8aObaOEvs4x+lpfNPWSu9lCM4/iofhX3V
1+VwQ65EEK8nUZa4svtaHWMv0T8cO0se8N5nN1bt5VcUihj7XHWgt2RKj2CN8CT5wm9rfYwy00An
dTYMrNipxqRjV8sig56VPb1iXkHSwRyE03Eq8/xt0Mw7kPL9Ke5j8yoDmT26o5ljodHedK4Aqw/g
8kizqqm/MrKivjXV6K7MtDWoMImxgcSK07qywAhhvx7aWtWPk6UwlUflXKC2vLRhBY7qV06Sxhsz
LPN6aXGDbkNh+NwzZC/gAQ4adU+l5rzRoZU9+lLFR+3r6igVQLJd8qgMkWEdGF5ta1H6MVGu7oAY
X2cuAqd2Ti6rxuitjKScuHcKPnZHuuukVgGcZyyI7TRk/1BXjv/cVIa/7XkJT97glbtuGJcEzOFK
dFKRvMUzbM+5GrygOKdCRu2i7xnPhzJ9yZupXCcRpFlCDweaLFfiK9N8MFiv/Zkj3xcBigBz9rEk
2B5C2ZiLNVvXEUWTzJM8fvu6GIAS0jrG2JdGdkQfNrH0264JxmNbeekHhRA5H2aZJEd0x/bFfY9s
ss8FMuq2ZpZJL5kNdltvRrfvHwlx5LnPI/dHUzIprop+zGGThXVBZdLMwLYv8mtlVx12OrasZS7d
5DoODWefiVktGxMrQpab9bUeWOhYCS9Oh3wahs1Uh8WXH+AEy4TWjyxmnJydFO2abd9ZtuHQ7p2I
bRk0eTxATbHo8vl/tqUfXLtxjKUnjQBluqgDSNUY2LrByJ7CVAfe0pqZcRZ5kZS3YcRWnvhmdxu1
RflJBCXxNMxQL3nfjs9ebsHqoAKoCGWY9E0QZc4uM8bkrSCbbDXJxL0lG83aeIlIDpMZYAbtyOuA
DLTaBzz4FE3rsBI7q869fWVY7afXCfHuDaGdw0/M3rr3h+RQqa75IE0A75fRJF+qHDTG2E5DZSJv
QFHgBm3Hat5y7NjDpYg4T9Icmql0iHuoizVTcDcuktrEJzfyRdiIypsfc8zK/jIJhgFd/qhbTBdJ
ZzGh69DYc7BlO6O1OGyrsL5rQrS0VRNgEAlF+Vrg/X+dCns4uf40n80UiKxgVpqYp0k5nh/VgDbE
KmPnJUzm4YnkJ38J9anfpyQeTy3f+je4oO5ku1oTcqaTXi3cGbI/NVLzZlbCBD40IBsL+gPu86zi
RBG6VVgv6/EmSVR2dtRgjwuNrAN/R5/QqlmQ8nUvo4ayUtdvJpKdyxI/f2TUH74Vtvt+7opdIHu9
CS/ag44IpGuepzxcMOGQgTJnTgPBO05y53AlbPjipFhLdTTYa85/Y2/SAffCH6/X6URMVQdof5jy
ttjyMdVXBsDVJkmsEZRB9+9tmMgb5RgGPhdmyE+78sUaYia5IuuAJ4Gs9OhpFmH5ODjj8GAmTf4l
DGfcdFzktwk3x13gFdPOaUZrGWjLvPHLztlHWdvdNUVDa4oXhyM7gBtvU+WU+6J06BRz44iEjsG/
T1rI/iiesQCSPrKtQBj5+szM4n6cK3b7doyviso395oIk9dQihAYxnfn697JzHuT/IrnOO1jFzua
rXdJZ9qHeSgBtSy3ePWdpuawiO2i5vG7fIMMw09WaekibHA9Vo0q1Zclc8xQmRgOJ9PsRYdkznpz
FZXTdFnZofc44tU9eoAciapljvaqbjM0qy2oBh10tlvtnDk0rjNdogUOw+I1jFNjWZWjtQsL19zU
cgoOHcKdHZol7L9qbsZF7Fre85h49rMGJL9Wrj/f9XRAteg7pnLr6jplHiPX573LOxSNXSdwFw3S
f6u7SByJReUrIYRmM+1KFa3ivBte+2DmrhjmoOh3rTQ9RPKRhzrfdBu1DqOG92korK01+mTm+TA1
S78VE7IshsYNwbMlh3BUN09YB7slmLl51GTR7Kze4/IRPcmCeYNpP0vD+KeVxw4RHtYkXqFKw9tC
2FQ9EdFhHi36LQ7UJNQYf0Svz2iz2hEhqSuPA6cX8qIkcbtFq9OIjlBzHltQCsdBm9p5xo+Jk2Yl
bMxZQxkRIOp0hvlhp1l5B4mvf9SgRvFdYxNUtoD/bOMV5355i+8/eIS6ZWkYVdC9Rr1VXBsBpZZr
n5noWoU0+AJ+N6BJqBFWUlmXrjdbLeFdieOP+5IzO+tr1PhdOqCIR8Nzk4c6PYRz4J6DcMhWheAb
ZvC7lm4wWneGK9XRrfjYnSwOXtrSZOKBAAQQNGWNfzSDjnRN3e3SToXsALDKxy4spytP6O6ttgv2
MKNMqqd89rMNQR9ACMJ2XlDd4QbtbWWszC5wt1NUuXvLg91bOKKyvUVUmV24rmbP1CudVfKTZWY8
GxADLw67QrDP+8T5sjMn/mmItNjKqXPXdZ8am7HuSGbyymQ+MYJELpDSGN4x7eIAdmvHivEuNQUK
tza7K/QwblpqvpaWn6kPNkKQbYO/isrn6U5kqto4Q+DejQAIj7RtVqBq6PUicPL17HvxlWnF9S7N
Ier7ojI2ZuHH6DM0djWziZ5JMU/uXaWKVVZm+rVz7OlgjnFx8FoCnJeZSXZUXUf5DfTU/MBi2wNe
uOzAHolEGDCmGn10hoeETX5sQDDLeVfaRSXXKiFcpSwz/4ZN2MzWgnalj0F6+T5pMrKKJgPXFArA
L6E9/B8hwopgEPNWjK6zL6uSQ3AW3OQF4CTGYxObIrSJPtR9Ee67tI+YWbTnnczJ6A6eCXpSWTLc
cVzw5WLtB8A0q2JRxwjolJi6DXI+86UhiQnaIy1/OLVqj5eHc81SRaZBIdNrwI/wYUT4cJeEfX87
pbZ1JssnPVS91PeIhhA9OEaA+KzkqlGbqCv8W5oxY8SOk/CWrWsidkLG6NxljrIIo4zdt6pCfpVX
nfVInRbdRjPYcjYZGC8Nsz8O0+AyRPq9jSjSxmwKkT4u8prbWUH8vyN1BD2QjgyTRRl18YqmaEx0
cz6hc/adt0AU1jrNi85fO3Ed3Fm9DfOcW8Lbk3Fl3bgiK27oaKvPw5RX53RIODGQtMx7V3fBWvJf
LpuMqYq/gv+IeAv1k+FhizaR7kGTmRkxD01pP45cG2uPcMqlU+TZl5gm/wTmoklrML1HOThiZw51
+x66VX3ha+qVKGAPhOiag8s4c1X1c3N28oFW9lBmN2BU5Q16xeGnjebjQVkZVRRZ7MyrwNHVEka5
3pj0RYuFsHPsJa5Xr1ADtHdFmpSo+wSCz9kr1iSy1nvPqBXKVwLzjl4Jwr5I5yg+upz02zHJwpu6
7ex9Bwx5zF2NgF5306p3ZLquvXrcpyJglmym6kdCFNYr7F2Gm9T0DyTikeIqVPaYhs2wG1BRnGQt
knRB8Jjx7E7afuE/S4DEi4bOd6tyueUqUk4bx14ZYYWGrZI5yiSRHUst4mv0iN66nOr5VNQD6VGN
0T9MbWVsiTDFPJvr6gY8M+wXQT0GuLsgHI/IceKnVI7JuU28jDgC3fj3pp/r6zmBf8BckZCjMbO3
GJY53FuO6sTCAd/Cmxs7Lj5mJyMoQzSDQ7qe7MphESVSnpTMePREZiOloa6FJBV78AlvrbFRpvB2
RFEAXB96bRZXiY7hAEQuyXENahRdBPWvGTPj97GMIhZyz/Kffc6BB7MHt0ZsULeAyLnYT+FUbiZl
2+/CdKpTk075QziF5TOyaYSyrQzV1jOMFOoHaPs+HA2c0ckIYr1sisr7pKYJkZw3p/OVo4laBhkz
xmumdrEP4oZlip0Hf003ue5HOzfxuo57cIO/kO3/TfDLJePnO3sdkAcWYoW75NdEaAm/q8UdCNdJ
uHa0LQuXeFGwAISjSuenUQTmh9mWHv7TKItWoVaYrrMO++SgyhtAVvVU9dW4FkGbrqOxqPcIzitr
FQcq3eeD1CSEdJnOUDB54RWJPDmkTDURDZYj5kZzbHxxBjDQTVbHVT40a0eIfP33r8/6HqoNOx+Q
8Wk6F6W+eQk5+sXrp1KieZCgyV1id18DsWTVXqZ2Q4yCtqONxT9ZF5NhgTnnOADDnkee8Lxe/ibz
85KH+E0kQFWlgwGAscYyiWC7/DX/EnAspSVQ1Qy4fJLRWcKzY9Dsht3kB5/BiLnG6qO3WvyZl/4/
qpJ/sx1kGP9vD8dDJapvepLLb/8PPYn1BxURNkYM4vgxDeP//Kd9w/wDXPqS04+R4PKtuChX/jMr
yyJGi+h5in/oInKtS8bTn4IS/w/r0iBNeDIcGxJesjD/z/8mlUz8rP78Ara//P//VRLPVoHRtf/+
b9ZFLvJfT0rgAGNevo18HS9NIORJfX9SPCfOvZCbkeNwMZ+8Y7i/VBbO/z8tXL/7URdly18eSqq/
2HwutCfV19GRjBWchTDxV+nhd+Ucv31Vv+RLAdwMdvaPH3Vx1hfbCYKpWdubbptv67z4zamGzeZv
38NfEsAoEW07QQwAuyRpqNnW27qbZvvbYFf3v3sDiU226NkLYHNx7nx7A1UYNDi9v0x79sTOSYgu
mALVrQgWlizjKHrnQo7zmcvWCHCmVJW1gxVF/8ZqMV/NUYghrgHOl3HhrbHyoto2KoSAPCSkKbhN
ewzqqvtExogsQibBkxNjMJPay3ZRoEk1CF299POKiJ+cPY/wPyydShN/xBQTr422ije+os+8Qx8M
KDX6xxTDy8aILAKdOqIJWNJJ1mgttZlaC89KzRDhocjb8C1JV0qgnTFhF3auZ/EQ2rq+1eyyyHyV
T0ZA5PyUHJ5f+VDqT3VZxImoI4eDyMOVyyBzpYEcFklszOtwTG1ymdz6wa9teVNE80/fLynWsdzu
YOJwOMzdoE6wMdM2dhwqO0lSPdtono7D2CHCcbuh2PMLW/Im5/IaBbBaoz4YDwIlFKZG5PnXtmrM
ek3T1PQjb4p6voWNCp1Htxhlf6NKE8w/tNh5z7OVl+OyF21UvKUt4OPa05HE22MIy3+s06j5wi6B
FVfZohMbnVfZuG6cpiLrou3zAk68qi1n7dQ9tCEuIbSNtWdpSpCQdwUY8EejfOGd0ymLZ4Uk1KoJ
19z6qcGAECfGtMYM1vTMtuSpYlltm3cD/a7auLGyv9w0i5BViEHgAu+NScTrSE4s72wzgH4tCqr+
VNh2RIpGrGJ9IrDcdG4mWZcxcEXQP+SWh4HF7NHErkcoyO2sJm7zhV0Vuv20xCWQGA10eJ1H0yVN
VGebKVLV0mMK8t2NEoEHRWp5hAfI85yWcX4Lc9h+iazt0Q/3sbV025IIt64Ux94voi+vlziIGSfQ
XAvyRSqfqNClh7H6DNdBCJAqbecxRQLz5CcukSiJn5UPlTGBcjG7yiffVqRipbCGw0JVjXcTZnbk
bXN06JdW7ia5isqhcUkm8rz7YjT0ddZbFc5x256mJaGa6RrubXjstecfFdmYL52KiducG2/nVxbb
poM7VSnlrLuJwJcALh3KuA/IdMqtn2XaD+9VkcePNfmhx1xLZgEHapvnXuXbvhQdEbY4ruhzqYm4
mwLc71aC3WMMS/s4p3byKFVrBqS/DOi7QUfsi9xDTu/IfKhrLjn5F7NJkimEQGgU1G2EbIAwGeMP
0nCdVaSZkYphbO78Fvy0mkMkdZOtJjwdsqQkQ0LNrnPfMLeRW087GcXu2kebAbFMX9aPxsCmhZJu
pmDNNcKrQdXubqDtCWIbC8tqlsHAQuqB+LDVhEcTATKOoKioH00jqV+aMDVvG5Je4QmM0eBPku29
skwfBzSyp6WYDcJ0xYSiqKfB+FTSw53ggwurz8j0apJycG/geEIWvxvyKrgWReT/mKzIeC5s4b7k
/kV/X2VCXsHDeZvLbL4OHeVS+ZhV+2maiF5Bdf8EwWrc20NAxZIbJ/PPVtqEeBmZsTbpQhFrM+4m
tUpMXGrLoI3xMgyiIoohhD/eomVJ7s1a42qh7OojpcZiU3F5E3oDSfuGTGq4KcD58N2joDyTzzqu
Bo23uQ7K4ib3K/fW50t9rLzA3ZUWwJwUpnk7G9CJbd3Gu6G3k+2grHE9soQcm8JrjzFbzHtA2MHR
durm3cuVe6tLI++/gsLTNwTeDkeZtt7VUJOgwKODLMwuxFUTzs469abuZ9bF6lZgBlz1iPg2bZIM
nzMjwrZXWbvt49TdZlZjI15wor0NWLdR48CeEVjYV2yFGJDlNrxvkyp5nqugvyvEhMMpiWPnkEBI
3feNqV4Mp0DJZrlyPc5Re2g1VZj43eLDJG37WI0R3gJUo6siL7JdXdj6rqDt6Tw5Y/2jK6MP9yKu
rgKD7WwQBRtmGDdQC2mbL91GO2tERkVGf0yAorGjSxImF7HPQ2PyqymNiFVq0DTIpKwenNQlShcu
Vp1TWfUcEir6mDxNZEkhDdIQLTfvjqy73Nylo4eVmwUS3L9Jsy2afqDIZOT5MEP5LMoQaChABLpx
+YrsRh06A/8/x1MoihOEBzmMYxmfSd1HmYcFkFGHeWTvZWT9AcEQAYggot4atO4dO8Zz+odldPKs
AvNklA74sHXXv8VJmwH0ZpF6KWHCF40CqPCazkafZHv4ROhLGXFfeM0jzCdRj10yH8oJH8lCUGH5
3AyJv/MG0dKCXfS3rjZRHiVlv0HPn1+NoJXbWJH9JytHEtcYfMJ7GjtTm9EPCIgaj1ltpSQ4G6R7
8NzPJ8dzk00d4McLm64lFQH37yKqHfI7RNH6y7QMC/69mdy1F7EXEil5cEYBHiIagSsyVmjzw9En
TQkLFpBUaRxddtGfA7gHykSh/VNlcbAvVD9KcrzMlo8HHSn5kyD5DX+juXfhpoAhnlQ7y13UkCIO
8+a3n4ksIgO/UBL8j1oeEcE/cn3tS1jN3+01pXj7vtjw+/80pluB80fAIkJaL1WFF638PzcbK/D/
wFWL/9x0KaZltfjnZmNY3h/8buY5FmS2F4dh+c/NxrDtPxx2Hh/wyw/+w7T+yyrzd6vNv2ANpgfP
dUmZDUJSZsnK/T4udwXXisyz7jlyYaYJqXBz7zazfHJX851BKrtNJEiCamdO32RfLbLxmHDUctOe
lUktyID9qTQIs1REYxkAxfm6GE/s0vf50NFqCNcQ1pu5G/dB4q/+8j7/uad928u+pwr7XGDf/vL/
KPX4y7IU19ILYzvtntO9+3UpZ7l0u7crkjMphJREzP39z/u+wvznj2M4paAuNIEMvr9XqgcNNSQ/
Lj+xWuya47AhmO+3i9n3ZKZ//TEX3OIvr0qkadlCZBG2OBMIVJxVeG0VT3//Uqzf/ZBfPndGaqBw
L+meuxVZpw/NdXtOVvJc7rI9JDp9JoT4Kes3yM9lx/uvPfrXV8be8f2VQXOOOM54ZTUho/3ZBNz6
zcv63U/4ZfsLFRLEGInjM6my25zcra2/79a0VN2Fu/KQHC65g3//I/+bh4Khg84v/hf60DTfX5Pd
MKYEYF1P0py2FFpv29peefZ8CIL8aBdEwLXToXCa3/xYvqH/+mbiUHE4YSgp4tr+5aV2TVZH0mrh
a4fkVBUjeS3Foxkb2wh3WHFJmkuIj0hwfvXNaoa8z+evKYwW1NCfrSq+MdufoafJPbHIpinXBXZY
qKgf2divI9FcIRJYQZusZYG+EtywV2+O/xmoWzeVK6WISUkITUlJc0qIWZzHtcptY2mEZPTMEOuM
cC++DhYJXEHnqiVM3tL30kc25v1MCKcj3gl8PaZ6WHqtONM/t28z1PZBdijThzbSC6Ort7WD766w
z+P0nKtmZzevZXsO+/pryrvPoSV015OwjdHJT6wbL++PheXvXDXfO9ycDN6X173MQoL5y/Lequr9
jHwYvoq+BE+qZ8b0QxZnzZL2C3BWVW/CoTAWgOco2OZ0E6HQT/OdF00HGxdvEb5Gjb/CCbprpDwH
on8PUU4unFjTXFCyA3Odh+yennSe7Ci96tppQ4nHT7dJdq2NrMZkxqwb+2GqrEVjhyuyCxZZw3iQ
3RAUQC7IKacThz/8iJhm3XbjK82H28b46HEBVYADQNjkm+bXc9Dfe7n+Mppu0xUkykoA/jal7LjQ
xiYtu+tJmOIioDWZG+EoEmpYfvNl8y/5KL9+nwmPs8PQdADFAF2+P/uhMjsH1C56MmPIa88X7+hw
fqqo1Xia0mFJh2F1YXCqBYc/VuGCM3lOSFmQq2bwTunUPOow29fDzexmlGy152YakMa9KB/WL5t4
+K5i88Atsk+G5h2hPTLr6yxC8QOIALn7ngu9sEsXJ2u3TMdhP7X+K6D6PgixNOO/tcx4iw53Zdi8
jaJ9LNXwaTZDjBlRkbSVtjPw+nAnHecUS7kTNENduhi2aX7vN69dMLcLPqs7aQ2LMkRrEKkdUyVZ
cuO8hrRY2BYOd+bjrVmLu9zKNm6Uk3CKKaPAqms39jZPrS3JFISlVczbWT1PS74D7cLNws9uMK1l
gXxt0Y9Q6yM0nMz+L2nnuRs5rq3tKxKgHP6WKju0U8vhj9Btt5Vz1tV/jxo4X5flOiWcvTHAYIAB
zCJFLpKL73reXRc+R1KCwrq32wHcbTM6EyXCV8u9afm7ZkxfPM/fDnF5P9VNeVn7VAfCFe/7a5/6
967rVp1Eoe/IlBY0u4snHUKxK93+IDMJFCVfaSrXUXx7uiCn9DYAgOvIASYW4S0GoRC0ZDgg6aeQ
/KrBvQgJBj9t/Dg9OqK/O5YDSknKwziJY6go340D68oP96gE1ipCUguilV69SBIFaWl2U4XSk6vJ
CHrNjWyNLxqc1QCKviJCX1IocSA7ZJCkKfLX1H/Ng/2UnctrSg4+qvyJJ9YdD5IU7Us21+213oU8
eD0lpXtbpfWd4d3pbrrD6eMlNvW7IlD3Td1Xq3aMD15abclIbQQMbsLQ/WyL8uegTezm9H3oolvq
2Q+4cmx9L7/KLHUju/661c1VWVNzzuVJy5XN6KebPLIcQVCfA2M88KS56xJ3axQ+MulkX5VESbOJ
oVYkt0gnVkpJUVMSvGal95bJQOJy2GkN2MK4uApk0LRV/WA0aH29wilbjAjyioSGf+Ny9k+kCj4V
gNEUrALQ6GTonoQwP8ih8ZGk9XbQ/MfCeigRrVtyskrg66VI6QHTKB/kHtZu9FPVlPu8eXCh7WJm
u8ri37ofbNrqLqLwPbppyD/VTYBi4taXIHKhdPfg3wpMr7Z81llfrrEdB8AIvnxbiQkKXctu8tFW
g/sAUZcVBkd1cF/aWkN0ZqXrSLvKhye/fjENUncs7+BXaRxDMHRc1bzso2B5eP6Np/ySqE6i9K9M
iJUxJMLBhMCu20lh3qLbYYFCQduMvbELvHCb8SY8Cj866zkNSHSiGx2aZ9F8rX19JyKlH9zs3up3
Vfan6x1LckLhVewMO8ufkSDbNUdZk7KA2v1p6T+V5LeqXJfSFU/3guno8UFSUOtSlNZ/FKJ3tPw7
pXulGAXrM6CHDQscDWKPBKwK8ythtLYp0PdRV1/7jmrITitWch2/EmE2EfDGaJTfE/lPQKLWOKjD
q6K8eMON0F0HcrLVErQM7boYPir3V5CNa5Mih24o0bTfDBbuQjC+KYSizm7V1e/Qf1AtdwA6KHIH
0zAptMvkI0MVtIrg6Pa9sKYEaQ0r01agAiXRNQYzV5I++rbLY/om0f0fQ9nemgWiw6zapJHxh1ff
bUz4GrrnEgJSX1urUTro1Wcv3+TpNQ5KHqrKNKlWsXzFg7yrIOIdXcjWn52IaC35iL07o33S5Qci
yErJVNsUka6gAHSvmrq84Y7zu2bWSzUw/xCKvpgeUoqx3WG4I53MHk6RKiE1heuGdBFTgWOQQrYz
2pUq1Vc6+QNVeY9LXB9wtr6uChTuMOD2mrLN2IyjQLQFX9ga4r7tXnMy7HV+5ydOH92IypUyPEjK
0bWKdZteCQVq5hvdQAVnvJj6xkermffUOZrbEvPxOtt0EoVKyb0rNVeQZ/URTDRwQlm97qhAyV4p
+Wdy9seyBsCo8gKYoESXr0lJrav+JUyPRXClFE9a+KqJ93EwFU4gH6JYZ61D+UnUBw4+UtSSz9wq
relUSQ+FT4VIn9xp4+9QUYEvvZR8MtA7O9Kr94JkXZlm8djwMdS+W9dicWdAMlh11a1HVcVKSQNx
ExLAiDF3VNfvdY5lmqjsMAF7NgfkSAN7Exz8SLBHJdkUY0SkBXuzIUO1hzG0UqqCSphPkFoU7kjs
Zjnkb+xCOGHlovril+2N20qPpidehWG0qdTRLgTvU+hIxklu+WrErbA3JHFnKjdy9KAEAY/efQUu
NeptOJK2IVL61rieY7bSgW351UjKQz1SzxD14u0komyU+r4dOJF2Kb5LTae9o8/FYIPZzVsXtVzK
uvfrH64lw6k2XsloSjjFP4goE7IKsCABq0U7278OerceMvk+8fVNmRsbMeEwJ2kbrcbSADctIoGm
DZQ3ItkD+M5BqynCrRQLV+T4136LgYGCRqPcmrG19hRKDr0bfLNWXogqN4aWXyJCmbw+K1AgrnCH
OGyTVxImAZb7WwRPsw9Hvcd3XUWE3egvl28S0pnrLOg4SBvkC6iXUmbv4lJIyW8v5pYzuZyi4dhS
GQwkM/6lb+XfVJ4s3Mbm79/cnr80N7vOKkjMJ9SJ5WSpo+X3CbUJFtySSeVXl1SxsY1e7uD0+2fX
vy8Nzi62uFgXIxXRluNT3LZtDVtA8Tm6CzejMzdbUicap1WyKrzazi5kPfcxTsU+3SLfKvIMN2D0
Hv6+3JWz3+q0ldm3ChEi6WnK0VfDSWjErw1Td/8Tpvha4lVxm94oC0atZ262X7o1Gzx0KCQlR7pF
vePa07EwpEBloVNLQzdLCoRi0Zk9b46OumucYTPcFjjGiD/wH7Bl7JAm12zl9XKbZ26xp90yZykB
TzCHJNU1kybNI0r13Xic3oWNw+VmZo/df1MPX9qZXVVatzLKSm4tp+qHvacpj70U8OJd7+Q8O0ji
zZBZT3WLuAuafyz0u8vNy+duSifT5S+w4iSnk9Rlpcom3aw20tbYRg/pllO/eufeNZit1PvoZ76Z
4O9cL8V9fINCrLL1hfV+fgZhr8SawFrams0gEzlkMvrMIENC6aI/SbG2vdzNv5Tu+Qonbfn/m5hN
IAXn+AjdlOlQ+5uUWyHaMlFVG6LGNJG4w0SPKdqrdX8TLDpXX+6eMk8umUJaDi36ESeNf1jmY492
dqF301z833v3DSIf9xpsvcQwHY2XDcEwMSoMwA5OnLm+frES5dkDBdZCvokrb2EGSedn0P8MLXnh
r3ftQQaKk8spm8OR6sldtkvsd5w07mrcv5bg8IuNTTvVyXTNGrB3tQU6CBX5bnI+4KGzt6co4B/V
23EhtMlLAzt92pPmuAH3uJQyM+FtbsqPqlyNW9WebMw4hKkrYyffTa1jGELh3GO0XYoO5+Pev7Gd
bRldwTMaSjXTkVUK/WPsM5+iolrYl86lXAlB/1qZbRm5EHmxAvLPCQ/NpseJa8KnF7i7TAYo0frx
3lxY8Of229MGZxt8JYoyQhHddERqNSsTexnlKMZouMOlpbG09mahxYBMJrc8VDpJAtDhpvSChbUn
nzsbnfZlFln8yjPlIWX6uzFEeyCG11AR7cQOpK2/zY7+Vl2PxxpyOIm86keADQ5ZkJXxcTkELEyU
v8rGk4lq9pC0ioCJopovqnFdC49m+Xi5iaVp8ncnO2mj1UFMUkpjOmCJDK5MPyhe2WEgyoH5FkmS
/tJ8DFfuJtsvtLvwDf/GhJN2TTFOcjGZAowt2gUbFBdvNv5ibWJcMjn1CAuD+fc8eyGe/j1jnbTo
cWUfepDJLHv/DhXDBos0oOT36qd7zJ/ip/C1JLs3rOSb5Ff6ys1/0/2UUb9DpxdfJGQpFkINu1Mx
Ez5wIvexCsBSaHIsvDw00zr59jtlS1F1HZ2ios/ODqKK7EGsWEdxpz35VrezFHzXjM/Iag+xenu5
sbNT7KSxWZy39LE2G84Kjqd6yB8QG+vtKsV++nIz5w9EJ+1MC+5k8OVSElpZ6AxH8ofbvsT7T8Y7
rci1TZSXB+DCPw3ZfQDq8aLLzavpDQuD+lfle2lUp/l48gOYbrVmeDXHkXKEmqJRBRiuPU1cNa3K
c4Fmj2w6WuHtVQD3o8SShiFclO2UTd2b3Wc9YJtHGUqK5gVlj+6o/ut0b0mMZlWa7VoM0o0F135h
3M4G1ZNxm+0VJSW4Wd1w8OeefT22K22f3Vi3xoZk7QbAn7xudxgLPiwd3ha/12z3kEJywK7G5XBS
huIRZvPAY4tbaeMfi6vLfVyagrN9I/AD32pbhQhU42hHJZjwVMrhwkBO6tyLq2q2ZyRRXJXy0FmO
QhU5tpDYwv4a7lPcSzHquJNupZ1xj0kQthMUXqS/ojsKb7dLW+Q0yS5Nwtm2QvpBVMC98IJhJKRC
bzv9z+WxPH9R/DdfjNkFpwqsEMg4d6oprEK4tpM/JL6w2sKcCUsbY0HUvtjePFgh6PFBx0+nDP96
strFLfDGvMYcEtOGaOtuFvq3sB6MWbxKJGRBos56MG/wGhk2XG4245WAF150jfnhJyk4238zlmbP
FJ4ufLhJMX4aPTo4erlv8vrpY04q2xCBNiiGMI7BtwO3GDvfV/RY3cc/hWvMeX0MVNkY/qND+cnH
nabXaQwTAZpk8KFYlNWvZNPjB6b/sHZTnzERWoiYC8vyW2JDDTNVc1WTxEa1CaDKk7DJ4sVAs9TM
LNBEmKSXIUp9x9rHuIwke5IA2/w52MF5OzR3ER4o/+WeZ8wCTidLWeIGBdcN61aOgfoqxopn36UT
zlLPZhFHEEVXC12W4uR2hdMuHnPQaDbeRr+WjiXr8QHbUMzbLq+QpQUyCzG5ZQglT5SmAyT+2uRe
LyVoIzE3FSk4vNzU+fs36EuTQjROK9ZsVfRU5RfIdC0HoeW7Ye4Aqq7xxPpdX4nRdrShEDxmdzC7
loLA2Vh+0u5sHWgUEpTuyOZkWDeq+tjmCl7J8rDWWnGXJfeWei1azco0zeOg/Fzo8xRgvkWCk7an
r36yBi0qqREtSgY3AwyRGqy0MnnH4PwWkkdV/uknr633py+u4/gR2ONCHJo6dqnx2WKRzAh/95KO
99gz8dzneuHS2J69HJ/0b7Y4qEqkpC6lCfFoHiXcShE5bXwMZZql9bE0krP1kVGf0eYds4eYuhsP
7mEyRnJXU9pvOcfwfVnghAI9VjZkUab6arZP+THV55jXmk5YqJuO4i+K8/YpkNJgoVvT9//6ib42
NNugZLVQNVWKyQcD3ED/altpshO8hVa+T4SvrcxWXiOAtAHhbzpu8SfMnch4uzzNp7G/1IvZCoPe
F3olrBwnTbXbXqgRQODzqkVXctfsZfyhZWUhmEzz6lKLs3VV9yK0V9CcTulSfRnI0JZbp/AlSH75
c14s7aUz48gpQ/t1BGdLiVrhED8LvtNwnG6Cyl4PeVVHxwwBj+fOnXTvPclbdGkoCVeFepNtekiu
3BqlV+mHgIHn5QFf+qCzZWfIkeYHCh+Ul3NT/ujV58t//0xK+Gt/Z6tNk1xXRKfBC8LKWGUPuH2Q
R/wJHzS6ya+oUsBm7QD9acOOtG//4CV3wMQrWMpKLS3D2e6ElN8sJbnnMb7qUT+VNhKB6zHxNjAL
L3d4YT7Ncyd5Y+D40g2G002UHmpQ8zyyk+aJcxxy0va/+3zzLAolnZFR9Mjy0FDvRuVQQFi53J8z
WcvpA2I5hQaPxMDc6TRC3EKxGfm8KWspaBvpWvyDNMavMRJb+WvUr7txQ4l+cRdrKxVAyGPmr5ZS
l2eu0V9/xWzZgBTzqkbl7IRb4R4TyJ4KxZyXw/yRp+nhpuk5vVH7tMYKbzOs+TlUkqDqrVeWsMLT
c+vvLg/L+c/8b1Sm/3+yHYdiaMSalRhOjXZpqmgysfptDQsVYHU79MbD5ebO3He+9n+2jCINSlIl
8KjoRSr+kxSkuXK1KSV/XYj4jPvCldtiTVCnO6vF322AnKVMD8tisRAvz+4zPArwFm5hHqbPVpLi
pR14aIFzSNhTVxhjvhGuejIECx0+uxMoOOLwSiyDYZ8NcNJFnR+ngk6c1F4wQqQgXniO3sSf4RpQ
EEbxpQ4PazV5Fdz+JxdmjpW6KeGiS0EuONTZ51Xkvu2ySnc87RUsbrB4nJv+wHzbOW1gttFZhYDQ
tqppIF4hlXvwbWnlrnXcyXg3wix7vXSVPDuDTlucbXSaoGVuP9Di+N6uJ0dJwTbGVfZi3KPu5ooO
EH7hE56ZKuDueYQz8ckwYKR/HcQI1VzkUYPjSIp0HQA400OIkz1O3nB3IsB1hf7QQD023aOn/QLg
typ9+SoufKQdC+nGM9scP8VSIPZD5zf/7sonyzX1Ra/IskR3IhRABpKybvFGeWbCGpLMCHPUIxEw
LzEYDDXJubJKTtHgQY/QrjbfgOf7dhEX26RVbAsn2MsjfLZJhKcSNQ2ypKizT6pLsk41YSY5gYrT
qIgdekhyWMiOQujeBL17j/vT5nKTZ97MdAPaE35pMsb2kjlr0xDHoVJwhXPgLQJPyu90JfxDue9R
iept323j6FkW1B6ofPADnVWOed/lXzAFmNnKwfKAGcXzK6868/ddmNnA9ntKOQNV+5HVeBgj3cbu
6ypUK49iqGQvGclRIgpeblc6M9oWSgt9cn3hND8/yhdBaqrQOUbH0N6rJLZNtfms/fI507Nt2H5S
5nnli+VW857ozl2uQEgNQE6NVDoHm0YMbgJROmR1+uPy7zqzExGjZFGdPsiEm/i6ypIoShKsA0Un
QQOWxBiJtbYff4rez1QxF44bZ8f+X1vzLF+bBNGAd9jgqGW9DmRx2ySyrSGIysBWGn53LQv4VlFe
81910ZhdotTQqrDboNl+yPaF8Nl6EFqiD1WkuJtvfrmxv9yRbxOMeUXJEvoBqoW+DqgGhKFtrUJ0
KGxeZRDgWwg5SOq2giesR2F4cH3xEOjusdGvS/PFJRGvua66yrx+C5lyJVMyD5hwIYKd/cwnv2qa
nScRrMlFr3ercXSG7KPX9hYq6qy5Vya5GaSp/3IIZnMqVajEi4pgdPRe+yEnyRqW4RY16pUWcXAH
y16Wz1Uk/CjB6lJbug7BCVhwZCJqq9vwM8JsXcgXDtZndhNL+zcAf8+pJwNQARvMyjweHc+7r2D8
CxVnu6Vd8sw+YU2qEaQjOgePeXTj1GGlYZGLbMvPdXcXx+XC7FLPRpGTFmYH2TZqdepQAtFR8+om
HcElqfKKCoLbDLNCw8IpvfE2TeHeCFZwa+j1y9BBVsDwGRV5v20CfZ0J486M0EGLzT7Mkh+Fn6xA
rq9CNdqi7F/7RWL3IVJYKdzCGD/0g34oddToobarhfhOBvKnDg+5+xJ50tPYxrZQuJtR7m2BOtLI
jPdjJe/0ChkwUmnq1IUID7QczzfRhdX8kQr7y9Pt7Jc9GZLZgqsUzYWJwGwz1D+q+8eKj2n0/n9v
QhcVDOjIvmmmOZvQdee6aSHiTKBQAj/pXj3vTkInermVc2uUnRGLXjZGvH9mrWhKHBYUFA2Om30I
IcS/YR0Hz2rg2d7iGj03aNMGTBLUkjmgzgZNhX0ooXJiGww/LfUtTJ+hTi7058yt2TJlhT1PpuqF
Q8bXmEPZOya6atk7vE1uKfRaVT1HbsX/w+356fLQne0OzsYyOmoD+shs6HQ3URR8tnqnjX6CX08x
iA0XIujZwE7K+H/amF/NTc8L/Igyfsdqw00Fqdoc8nVO/UmtpW+i3G5xYLrXA30vD+Gm8H7iWHgf
BKrTxk7VUpPUNzAuFx6yzk6Zk980G2KAZX3p18BEJWpUxuxNAeuf3ros6bb7zz7nv/7LXz+n3nsF
SLSIbRSYl5k8d661nuBnlNkvnBO+92qq2VVV7jAgsPj315Yowo2sMNN7p2l/qhY2Q9pkw6vzHkCw
8aPN/3XufG1ttjUGaaT67iC0Th00m5SwFeEzUMfuQibkzNH3azuzOaqmOvXqXjw4iebdgy5AWq51
x642edQ322MxUmsFi9o2BfE2ELSrMEj3pM4XxvZ/+RmAf7hrgCsWp6V0shHGGTQ7EcofT63Actbx
un6GbmmPFAPHO2lBtHb+S/5rbLZdKUFrmWnOnNGSyu6HT1P6o0MISqxjZ6YL4eZ7DJjG919bs1lj
BWCYC9DSTqs+NP1N4j14wkKY+b770gRsK1JZ0w1mXsbq5aOl1ZpECMjTe9EYnkbjI1D1Kz9TKXJq
7nmpX+jU9xhKi+RJtGnzgfk161RtlS0mC2brBG77ppn6Om6HKyGGeADL5PI6WGpqtg6EvAEAYoit
o/VQJSJMsQYRgwCYWlAzlo6I309KX/s1WwyWa0R62KQ9ryjiUbQDknLTg3SLqnCFHxbPp0up6vMT
/99QzkXUpdTofo93gCPxMBD6ydZr33q1/gxKcV2CNRprXnIy/7GLOI32VBIkxdLam8Lx17vBl17P
q5E17p1JE1KNham9jQcH1XPmSq8jLJSowh4eLTnclbxbA9le4iWeXR0nvZ9F78ZAL9eqXeuIVrwu
kudSAuEb3l+eQotjrHwNLoE4ETZjvXWEvnVCGW7a6Hk3nq4cfI2nzcqHqJ4fuGr+wBaEB4qpGrFZ
UnecDTonXZ3m3kmEAzymCZ42sEpLayuIGN2RclxR0Y0pAmTWInu43OuFhTM/9TdtSRWqmPdOFKm2
4R6oQFjV3guo0cvtnBE9fp0+s2gauVJa6gCRHHwsjnGGkMoTRuqllexgeOJT4OEZzdtHiwHRSpgC
bA98GG9kfGoouiTBsY5yf2lOnx1tKJUqOSue0+eJKz2nRJXqdk55SE6ldYEjle1FG2QXMv6z3bSk
18Kxe2wRnQTbJFqactOU+ram/rU/x1ugO8HrV6f9/j0/6Db2whS/U9m0wnQVRaYpbf7vtzw+g4HS
WZtOXnhxfp1fFTY6SJj53t74pCTDqhP6hUE988z3tYnZJt1mrZvguts4lmxCkAOaDggLvjKHUAEY
9nDI1X6LQd62CvwbLX8OjXrrt7gbw9H7oWbCK+wwkNwBNWm8Iw2d/jwa3NsiLXGord17vQPmZysN
/h6U2svlaTqF7m8fxNSZCTxc888stDeairBfl/jt9X0A2sWGHXSdlIOtKu06rotH0Aub0MuX2Iln
J+K/dufZJQ3z427E2sRxASh2kx0CxZ1AfaBncflkQlzu5hlpHt6LiqpwFsDlVZ5fCmU3jgXZ6xun
luV9JCHGkSnBDgXhOqtKb61lkOOqhLx4RdUl55aRTLX84kr9jVS3L0YIaT/wvF1sBj90M7mVGxDc
PIiUdfOpiP375V97Lkad/FhrJrDzVb2MFDluHb3J1zEuOkGbQvO9zbjZX25Jm3aS+ffXwXxIIHNQ
A8/z9pk6oOHJjNrJpPaIX9xbYLUUEJYwlwFXB92vzBT3viltxbwo0PdQgjK41VoWtXuVvIrt5vlt
bkKuMsT0V+GX68ZMb8QyoWq8RwBhln8okb5SRxzA8nbdycHTmHs/DQmufx53x5L65IqCyFh8q322
mL7Cv8TcC5r1o7HMt7ovNh5e74FO6WtByfkA+14K/V3mWk+im23ECLVoYT7kYf7Do/Q4NKmzjAB0
Febw8/JQnQ3op0M1O3LxeiTAxSxQDMjti5LiRRRhJi2Ku9bL37yhtPO2X7ul+S7n3aaa/LGrPKTK
1jiYsr8uY+vm8g/6G6y/fTsoKRNUCVzL/LW2KHoFX52yowD82NZcotNVqDyY+JUUAE1UqX8XgP+W
lAwnzQB/TFyPLoTkg9nijVL8MqcYUz3GNcAIHqvz9tXVrpQgeSyKjzz9PZhsBt59YZF4/Lz8y+Hf
npt2AKI0zRJNJt8s7GhVlI5BIA6OgoFhCbEaAEIsZdtON+8UL0AuN27lRiVb5W9at7CFtjjkcri3
3I7wGW+1TlgbzVTiH651zki1Qs1zNWJii7DPlNaVXm0GSP2RCSzEotw6KJ99K9wOg2YLSmZjA1nb
RtOIsCNwhwPjprS1HQlYBYRYo0IBKNu3QjG2eg9q3Nx5Gl4GcX60BGXbWDcJ5o6FdQPEOmFlYhl8
p8uOB3pUBpLKLrTDMNfuAqw1suJRaG8z7R2C3XvQ/ihHqLTtQ1TcuOotWHm76X7U+lUZ3zcwPJsp
vxrUe5G0X9DtlPgm0v1JKZKOP5vgXbCuG18FaMC1F5TIKKDRqu8k7CWBlNwb+W9teIiyEGqVcJ+K
A89RvfFeFdYfCWZeXH1g/b4tJGlb1xgVlv2bZgDY08tykw0PBpXO9Z/MhEPYwPMTzBV407sQo06L
//YT5bGp0usaEx7YqLe4HMlxh+Poc9APBysLb8mjr+tKWpFfWZjn57YK/d9cmZ8ZyjhWhAEeu9MD
i4Flt9LE37r42Y5PejEuXHXU79I09gkTeweJPBgv39OPOTmOYtfUKpKa1k6RRPoWm2IXP3csLkRK
7Ylmhy5D3qHXVHBp2BpT4H5rZS5Y+Lp/1C1cYtPqridKx4q17cMfod4kNvbQ/qoSHQl4IiY5VPL7
+9aLbCPVfmF8v3dNGsp826+t31bjbrwEwIsq70XJvy6a+gWc2i+5rHKMEVrdFv3uNRVUPFBhYF5e
lmcX5UnfZwGOLxg3oRp2TtC/qZMj2KHrliQFfxNv34LWSSOzlR82IJ7yrGqdSLIOCu5jdU++CCoB
1NGHPMdvZhDWbaneh6Kwudy/s9vqv6bnd8pR6XIN+5rGGU24H/ou93LAn7tMjBZm0bkZa4iKyFud
pCswPr9OoljEYawQ+8ppfGmrKuNNqgQPuNLd5OL4G0b14XK/1PPtkXaQsKtlI59NWqUR3XRCzzrG
qG6B0diYND5HsXZlleWx47QZaumDZ+TXmVYE7LUFcOef4GDL4gl/7VVvlDjO8VCgiFtckPx1lSi8
Dai4QOgf6iju6rrZZoa85VHgERbYIdYmc7p05RGJI9mHuqzdJrq2VxvjvlJ9tF++uwsMwW6wuNUb
zzaVg6ro2yjsf0twXMrBug67duU3zcGquoXRV87NY1bx/x+O2Ty2ihRwDharDqTSbVNZP3wUd3lZ
vHd5gz9OsFGM/q2JxlttkLalO2Ah5LntVUCvhdD/zEzMCV3PzmXhtoIODRBKXTXJ+FBmyqPb6rxF
tVQ7NhJApB+oMHeeVeLwo9kDPlWyBnSIws89GILbIStuqwz73LH8P+d3eZoGBw9JEU0AT+PTGJzE
qbBQej+Og9pJi3vDB4MsoDxrPVuA5bIwu+Zb9dQS3O0pjaaCnpiudCct5QCbKLxuaye23sb+PdSr
pe/1LebOWlC/tjDgkz52Rlc7ozA+9Fl2rcmQuMsxshX1ms2mxiQH0sUq43AX6lepX19Z3Q005E1r
Ab8YqKEyqYXQ75PxjxU8j/qjmr0OLowWC+crDHOgbXhlusHYBCQTGAg/X4gs3wU3f7ugmmT+DGrR
/14/TgYpqDzPhQBSO2KUX+lltyvQMMk+OUcfZIwLRCF608f4KKvNXko3at8fNXbhhU/1beKT6JRM
S1VMrvYU9c3igOqalZ4OWuVU7uMovNYUAI3BUm7quzZiSqeKHNw4esK9FeetpHqYF7ISk5Nu18YW
r8j8EY9ODwzKSnqTjlNppf+mcsWi8O3ZeLo8Hb/FOoCEtMsU4MVBN+YbdOlZiTgkfeQ0MHJd6W0Q
21Xc/lHx4HSreum7ftsyptZk+JjcGjVeq2Z99Rq/xMOvjRzlUXovn+oP7ZlKY++n7q/gDlYH6aa9
EX+7D/3rf9DLk3ZnIQwDVKUs8yGCYf5iQAwuIv3gpr+gZRzauFvIypzvJK9l7FXsH3NpEdG8czUv
jhzQVusEi0NqyLahf28upX/MaSV/2fz/Due/lqZfcrJMeF4YRVc2MgdizmZUb5VOxIjaiQHocb7C
09EuFTSdXnIV4kxp1Nk1VDioKFDjsFjwo6MuvfaytsYV6Fj24I5C8TbUMxtv9I2iykc5AdYPOSdN
422YAFySnoRxwNLwWIXiugdNWE3GZdOUhXNdXJnWBxaDe15X2eOwjfL408mVxBU48l2b3fZRg2mV
Ce6G5bZBk2oPrcHNqlgNdb3J5Lu6kO59udw2vQY0icr+/Fg33taSNUj6j5UFsK5V79I+sYUP9z5f
G8FtnP9ugo6aTvyVMZ7Vc30zWfa0UXdddrhUGwKp1/Sas9iq7LNDYlZXAah1Y6lCaelbzKZ2W+BZ
PVhJRNbqTvCf/4MX8tnHns1hbi7BEPtK5HhUKVjcjVMceGOqYaMBh8BFIMn05y7NrfmhKwx4QBuM
yHEFtMvZS98R9X1zZYT6qk9qbk3CQrg9t264dpM4AVYqflNL9zqTKjTryCkVu0gfFfIPROBV7z5c
Dgbfz8yM5GlDs2WDEyr+4aUZOfgkr1Ea7DB+3O5yjXpZ6a3uBvx3f6VhtF1oVj4zoqfNzmcIVcy9
ZExxQdavuyDd6iZe3kK3lQ0BsYNl17J1qCWeudJ6VcJptAJvvfAbzoX7098wm0SD68m+UHYZinRz
13x2G99u3iaGT7WVPnHA7jea7W8qcbWUN/6+l34d89l0amvZ68gwxA5GlGuBStP6T4D32uXunVuD
J72bZ0EtL845/2ohFRloyqoXo1jKs/4vc+dvxh/9iDpXN0MhQ6GVB5FT1eYaO7h1LXZ7vwN7xzUf
X2S768dDWuHLgc/Y5d6dH8J/TU+9P4n2XT7gDe9VkZOh3E5AwFXDVSgtCQa/Fy38XR3/mpl+xkkz
WqjypuCqEWJnAb+WXfcw/IREBP/752hrx/yYHMaNetX+gu+p28sshXOBB58nQzMgGivf1OsZzmIF
hH5OJBXF8hM/g6NQWK+yQd3EPqFOebw8rmdnzUmDszWRcGfDxN0IYajGeFaTew3+/HctzCZ/OFZp
5bl96Iycouv8vSUjdrmFs7HzXx/+5mFOPpoRVvgUm2rosAbWsfcuFFzL0nfPXzhILYzVXNbkRk1J
DBlCNDcPrvqoyAtKxe8PC9PsO+nIFERPOlIXOMt0khk609ulBQ8zUYWVoEjrsA5tpWpuBrVbyXm7
84zmqkheedBUTdOWKypXa2HjYQg5xu6toeFfk2s7V7ZswVpCPHwna89+5ewSh6ei7A0i50ml4ACk
w6xCtC41w00naG9Ra26S+DECFIwbNC8/2arDwjN7kqTbIub5vcBgJnzP5AZRDwjFNlxpVDeiCsAq
JngVhthO9H4dYSdfyXj03gRhc0BTyFsnEO4uRW94EACeBqK+SUPfjtMI1SMjhSfk5Vn1/Ul71s9Z
yGk1udXajM9N+ndT32X3PjoF7d7f93iO2kvl62c3p5NvP4s8ohHlRSCX0wHgA4PSTS3wOjGBT6Xi
xuzU3eXOLS2Z6f+fzDRca/2wzS02C/lYqwNMbWgLemFLgr+wOM9cZ79O6tnO72udaFQy67+z+3V5
Zz17mwgMgLnC2KpeeYs4mu8okNl3m4W0ajTShmlBDDdgVhq6jdu9DbRj45fSY5/WP0X1M+MBqm9D
iAxVsCAXXBraebzDgKrOyzyitK5fG1G3QvBAOuUq0BZy2Wf3CkuhOgWDisnH7+s3rE0xGcsoY69o
hCvMp2zFvQsRCElBQOqtRV+/lCj6XkA/De1Jk7NvGWpx1YpdFzpDuSoP1YP/Er0Jm4mDFHxIm+Eg
7+N9vluqHvh7aZwfx0+bnX1RQbeMyDc52nTxZ9ljll43Nx3nRN4SD0kg9hs9g3ExtAD9m2yfRh3X
nRzjL/IVmW5V2DtzURPeoyrGcR0EnUu2Pe9fyk5y+m64KTzrKELoblTtMQFj7qlvJoLDqrPW3ANW
uRvfNv+PtC9bjlTJsv2VsvNONeDgQFtXPTDGKEVoll4wSSkxO5Mzfv1dqKpPhlBU0HXr4Zy0NKXC
A8d9j2uvNeD4QF5OV9AuQSVIAUV5z6JroTOOajy4cZ9vA3RVWzK8sta/7+rRVrm+kCScv0sn+z87
WwJIVvXaRxQNOeHtGFzV+rYUk71hZOsammhxplg9SFpHBrKNvHE69VWEgb1sOn72274fgjkc1i+l
nBMfoZim+Y9VNK6DNNjyGDRM6kcFhmqidyhSZ6BwH1wdXNNDCwZyebASaMcpcr5WAg71tsEaA2I1
fe/GNPUIkOR6Vf3ixqHLFbMvlo7u2fjx987NB14zriHBqILkIQM0P8sbdFmADGLUurw5S8vMPbjM
cFGlELanaVZoXW+0kB/ULNtcXuasjTl5mpkLRoSKIQsUxB/6opj40e3O+CggY1B14sLbXnqgmRNU
xrES0clJHhQDXMZIthmoxOJuIbKSz3q/kweaeT/oBPdAccJJqLfhQXrXDqpd2dVucBQLdVrXB8G5
WWx7UEra6J+52lVrpVfUrSxFsrTDkkzmORciTz0XgP5lFdW62f6C5CEcq57GQJTwXd43Fma1nBTd
zrbKtkMirAjkG0Tt0wAbS0bEBQ9yZs+/rT7bc5ImGtAjsLKG9tZxZtbFcxcv7PjSGrMN18sSuoAR
Qk3Caq8bNUtDN0dBC+3yQZ0M0sxyf3uUmY8KINxXtRV8cQzODLISnMYVPO4tsSNIS+vMHBPlodAK
MWqrYdzY4LJdZyPCp4Q5vRjaGTRbAtpA0/5D6SUviFI7QdkN4Z0t6v4zgwhIGTc7NA+dmL0rdIkv
9Mxt/bYJM/fV8aaTdSZEDzyFOkMGvekQUzrMhBz3+vJ2n3PQ35aa9ukkrgsEyIb7GmJzKdPXKroD
PkV7OQAervQ9tZ9aldC3g458LD2NyQvLbzIVQq3ghWMRAJl8wRwuPDmdgY+CQaiavkaBXRgqRxHo
Wi7GdeFrzhgsWET1TDR0+uRzFsJIESUMmAsxhoGiJwCMXdrqZqrmaPX43T3oVDw95pYkjRBJCVC/
rSsHjB3o7mB0ypCDtSRJ1zFvJ/yBGeb0pUzHYz/K+0B91LVXCvl59MW0lTEAq9xV93FBH6FzYPbE
MNHpQmeyvO51Y0MaedfLmqcOmHkCDgyBAwj2GXRbd1JX4QuhsqXWSO7IukgHWyTlY/2lETZ4dQBq
/OrYKldFCQkLFgKrvBYpVDUBaioE1c4Tw+oX8zlpMicX7iid+awMM6u0D7FzUERoQbURWlViAV1q
OOq+deq7EFAoSJosJTwLV5bObKyYhIS26WSBwgIhenLThgEY1iUrHARTFaDQUQv7Lh/dy1fkXInn
20GZW9exGwYi+hFIaJ6q9hDKD36Lul983+q/RMiLlFprZjgqGkQ2eLMm5fMgxkD35g7tU0cfIfzV
tgcfTDkQIbL/wy83M8tDKoK8JuDxA3dB4xqYwlMBQejQGj7a1XvnBgdoNd0Ez6Vb7VNviZviJyoN
k98nbo/OrLU6opsZ5XD22m3nqFDUNUsPOhLP1MzX7Ka9Kix2b/y6/MgLjojOLLeSSfCnOWqKTXab
9r8EqFdEC0ssnvCZAW5anRttBIc6qorrN/eQvTI1KDlEam/pDQhQAIts03HFFO7V2V0sa7cDLIjW
iQv2cOlhZ+ZZEBkL0IlKHkSUQRQwfnMctrL7uLylC1Z3XgkWdM3vwq6NH6rkvq1yW4MKdSBMub1z
eaGFx/k5Xw16gjFpYpCLZF6u3iVt7+nyYWGRM7Hh6amcUyimnQyxLgX5BtEhiBA1ewplHcOnKKMH
V+jqPkRV9lK3KIK1Q7OqUmypQqe7U6RrDiKDspXcBhpELIwPpNeutSqwegWqICQ8ck3eqL5wJ6ry
UdZRbmmUIgCel4NViTwYNYpVoCtISHmlcuCpU7GubL3ILEUYNro6PFZV5mZcsCjyQ169YgzYFNGM
GzHj1SVgodI8v85tucpWQ892cEu2Qj+qUsXCkJZK4ZerfYdWYqgCtQwY0eWtO1dQ/LZ1Mxurohqo
hDVDWA1QA2p2myzUUS4TMH+Rmwav3SDQHQN6Ob7yAjViC/+ykTFhUDyJYrqmoWiyptLRhQK+uYzU
Z8DT0PaMq4UoUV96xTObHGWlFo4ocj6AQcHmSuVQJV53tX6MgIPrOgAzoIolcEAuokOtIpRomVP6
IVJHhmT3iRYHEKXGregw/a0IUFIUkbaP1NGo7A6QshUH3fYlwdO72kkDAJIosZSmMUcjcCHuDK3q
ZJtl0E6n/i9IPlsSlSBMWEHyK0EcKegChKSJl+fjrlWiQ4u4Uqv4Ngu4GdH4JRpzYD813yVJ5xVj
BLVhsLHwcQ2goQMJztcROVMb6ZskVGwthLB5oG0i9ZC147pD3RZaaFuU4G/FoXXEUNrlYuUlLNsD
bdW7GQOTrtSYQgmBNwhptKh0QFlrFJRtlVdujmaxRIMPEfrIUt2C2U+uTCNjNlRlTCEKryppsQqx
4LnnTJtEJqo4DPVU0QMa9qm9C598zPha8S1dd+5gt3vJkUOTX/VX1WKof964KQogG4Yhkzk6pla0
nncpwZGWSksuektuHxVAKErBX3DGSyvN4qI4lIswHZEEBjAeadrZfupDWkTfZelSg/BfeN7fTzW7
qGOqkI7zKUWQqxVRPkIBQl6fGPpwjaJYMe2lh06WTLlVNbkHSod1mMlbwe89MV3i/P057vwVBfz+
LrPLmPd1Squ0RMq/N26Vz36nWNV1dgR/ksc3xUMKbn6zvGX3S3N6/yIy+73w5G5Okpe6y2jeqahq
VPZgDejORpjigMKPcD+4AAzuCiuwBw/7YGl2tzIWJqoXn3sW/YwRUgFfzmJQ9VayydeGOwKWeIQR
1Hf9JrwZ93npIFlyMbG3YAD/RYTy+9FnUdDQ9LLSpTC/+j4+YIoldQVnoiUb7NKNJmpnu17gXT3X
3oBv+L3kLCjyiSz2QYwjF69HuzajTf+Gfo05flJ3WI1LdInTp/1MMn6vNot8Wl1CPgYamIegyzA/
r95MQ+REZqYxiijIljZ0EBfu7/no5M8l51hvaPBJKfL76EHXMwDoP/JUN43Fpvh0Gy482CSGfXpo
ta6IyojnOLTlddM+J02/UIEDeHVhiZkhylnod4qfoh40GHbSSGYE+nuiWeALxH+xhR4AtMI0tq6k
+omSYN1q6m0l13fJqF/3XN2VAO+JrLID4OpjeLUiVW/UXNqoUINgXAS0LvUtI4OiZ1uvNL13a5nZ
MZgBYwk+FMFxiOkaLXhvwBASaRhGQ0rYYMSmKNB8lJ7E3DcH9RY8KyYjoa0CuyJ0V4NWWyx7CZPG
yorMk0Julvw9769TNdg3fG+gWA3OEtMIdRvj26bE4L6LJ0g7m4J0D6CqyVPoyAyi1Yztti8FV0hT
V8b0mNofONfeIhDyN4ioCio57JHhqpCHoBgcqr6DcOgQiapFMR3hByY1qr2gsHXv57s8UhxdLgtw
lAB9BWRlH+nosePGd2i5jzzd1BmC2fbdH56V7g6igi6lmVVjIlqEdHGblLavQbYvGw9Micwsymwu
7DjDfClLdmFR24ZCrRAytzGBfmPGnTRKnDCD/iOVTTIUVk/RQmSag1GjpBk9WePYvcLUq3cu3Cha
vFX5L8G/7TXJzHMwSHzK42dFxJUOyrOxl62if9bBAA2aFuDB3tV4mj/LVqpfo/Kemv7kKCrN7DAb
2LyLGcRi0RaRhFXdQvoDLxLi2Vec7pW0N2stcWW9KU3GgOGGQITW3BjNB69LC6hrW4uxBGmEX2NI
Qa1CHQgeexKoZyQpY6Y6QBnTiKwSw3YGjkoZWvkAKkGZWLIOCBG2W29cZYTqZa2vyu6NlyiuhCs9
2Pi8vBsSyIxygjkP6tZj51YFd+iQ2j4Jt1oOET+sADpGvyjNUIpcXRqsCk2VUoCyJ2a0B5Db9DJC
Kq13CgZ9w1SxMFRjhwk0OfLbWAM0DPGcj5qCCI3KsmEWN0DBlPlXOW/NpmhXahw7THwESxriwV+8
vlIUcDOxwR3IoYjz97GJ1+2Ybao6t/wAN0hWWxsigVtf7LdRfCVPN4GXXhMBh58jhQBpp1HKNibY
nDyo9mrv7wKEd8B2bWhCoOn8TPLbMgSi9l6qEFLwDkMhlU0yCPoUkqc3AhhEmKP6ulm2gk1I7imc
ObGSWZKGVA76RmY92bNO2VCMgDYCVswD5ZjXjaNhoCm/xcCW0xt4/U26K3Ea+qbCBA/2MUmFddP/
SqcD34mHPns2FG3bKPp9x2qrppAchTZ1i6wkTh8KMfFq6qVifPRBDlaMLYYVYztFGJr3ULGGOSlQ
l24xzNMyEHqpUODLgPyLS/TR7qQhX0e03dAusPtpQEoZwGehRjBWbf0K4fjIrErwswM1QEHIVbA7
bQAdRgyvj0mWomIHgjnqXASXCR4OGQgoiFjrgqRvFWAeTarkdQ1YfaPcGRgbSlJ5A5Y7KylSDNRH
Oz7eRrpvjX5nUS5bvA9XjEC9k2qe1pR7UVTdSmD3ceJfhZpuaf1ro76BQcbkbDCTcGsIzSpDqkdG
zdaE8EGs1A0RekcT3uvkmfjFpjT4tgGzJOQaLSl8SWj7pJOkdLCJ2y5PrzqMP6c++NJ9tpYNDCGi
8OdkeumWo3gn59ywheqqoJhsaEMPPCrXYd9hpItO5rDdylXqRkKH7hnDLEsyhmZv7Hx/kl6lRwms
TUH7zPFnI/SAh5BPDHZD3gME0qY25g5Pg1WlDBvU9KDxqq7l5A0JoAW6mL3kj/sC4rAg2HOLrMeq
gSWB1TaR0htJCi3Z1+0AqOduTI9Kkqy5igFnJBFRHL4mqjGNL7hd7N8FUo1MKLxOqLDP4/EaldeF
SGzJcc+CYagwN4RhzuIhG4kTQYCy6JBTUWOhGLMUdJFZoBvnia80EdZpNsXO97RV1JvaTbsRXdnm
92wTQCbpckK+5MlnEW5XEgqhHIA8wqjJTLQsNlXe2joER+tqqfb+L3oBv+OfWTybY9qjqyOE0x1Q
QCZxAc1zg41MTGBYHboKV5mN8eXrJcrdM5j+qYr4e91ZLAsoSTRII3p5igex0GirGutSt6mlcrNf
aSAFQP8cDAbaZ1ND0MZSVovfYDogl2KyWWg7FsqgVAkqRtNUASpB7TVUoy3lNrwJLMx8fCylb+fL
F7+feBbcRgmtJZrjiWPjbULYR4pkQvXcjGAlqmyJ+mnheszhbkKhkEiCXv2DOl7xbB+UUNx9uHxO
z/VjT9/hHOpmEBCmJAEqpmygjt5EFtHZpsLsC+9iavUA1WQE0GEDYsh4hS25Eahkc5hVcPyQatiL
hW/7k7yowAv4ZlpBfrcGOgK4BEN+pEG2SowXXwncBg6akMeFrz9FxBcOgDKLmFUadRkCvvghehhd
+iDfJz2AxW7q9qvx2II5156YayeF4rt4VRzj0ZTN5VLFTw7z75m0MjNkUgd6ipqBzbOVdzy9lmJU
o3Tg9MAl24+qGeiCJ4fE8cPCZeVtVQKDXUWOIBOHF8haMHuNSlOtDjtRJjZKmlYo/R/ozRYyGGVm
Bhkgh0E5BvFDCNaUDLCIfsjsKrrjANYwvd6HeWIpE7NfHtsxhNVr+hLI7SasoYd++b39izbunxfp
Cwh0UgEwlDgskhzYqYm4XnQQDW7kDXFrq9wrBzQyj+kNeUid0NEOSyn42V2YmMcmxQUw8c3usJ+k
Qxp1RvSQ6du6uOf9vz0ROx2G3wvM09GMcE3L/CnFn7ZY4qY28Z2LwZJXO+tjTtaZJaQIbuJ+EGn0
UCJ0ixvfCoDcSId4BfjTlY/Y0gjB1hgZT6zqXB7e8gZS1CXQlJiBGgLVY1HmLLzWs/b45CvNrmOp
yZh8GLC302tt4YagCea0kKyUYP3Dl6UK1sKrnMPUW4mMcUKU+EEUVEtTB6BJjYWTetbinzzR7M40
jCdhxrHJci+YSIFl/1cS15YmPKQg3Lm8fUtrzYKGWlHiAqrYMGZJhYODahw/RHXkISo1Wwi+X17t
HMbs2zmdhQ1aIBdpM+G11dsCncfS0g/iGsXPLxO5jHs9W0w+2cnp6U+uPC4DXICPp4vX0area47q
6S4whEtn8GwB6mSdWUyA7p+iKa0+ncHktd0F2+7e2EZH7SY1nc6GSqK8az8Cm5hLfe7ztd2TlWeW
RYbCWZI1cvRQw+77w00m16u+eJ6ooPu+dLuIuArqLAnKEGE2WqgooIAfHMlUVYn+/bHOb1ZoHjy0
/gAeAYqDCzyXqUQRUHl7FcqBC4fovBFCUU8HQZOqizPPR/kw9kKBqlgHVZ4MCvRmfAvhjtWklS05
/mN8bN7Q03AvL3v+4v9edXYrNZ92culjp4PyUALjFy4jYM8fo99LzC4jpvoyUYyxhOgNFscxIjvx
vvTaFaaDvZCaUAN1qk1yG9jyzX/2cLN7Cf7NUE0J/AcrniMoyEY0XTA0S9s3v4qMD0IfIFzR0fDA
ELtsrC4/wrQ5P8IyTPr+76mY3cFGboTGJ2L0ELXI6aXGLjG2TPIlIqLzpe2TdWY3TiraItd6Cd2U
p2rH180+36ePDXoIYE+5VRf60wsnYg6H7eQuLzSUqCARUOyFDr1g/0aKH+XuCkQbKGv3t//RJs6R
rM004B5LDQwZKiq6XtppnHmdpi/4gYXD8LXHJ3a57AYlHjp0QzCxasXdaNJuYeMWTsOXIzpZIdP6
IW5oDEcDAJCsHIfGMEP2eHm3zif5v8/C189PViFSVPIQEgpAN0UURONwadIW2HHxGpc1tKXalD6i
Rd3Hc0My8KJ/HvUvp3CybKOMAJwMYwRR3M4s+qsYzA2xSqZqV9OARbcrwMMdYaT+hWWaqUaaScD4
L6jME5PEplPFToeUeVttc6Ff83y8L8ubUbprQgwwT1PKmEquS/+louqHyoct64FH8turOOodHxwH
ul+4QUlsOS48Y8xNNVCBgUTmU/L/H7TqyZPO7BIA6VUvCDj/mrApwmd92C4yMJ+PEX5v5swwNb7P
iajDm+goxUrliitXmJY11zVoawRQyHfB8+VTs3T4Z4aKJ5wqMPTRw4DyYHfbBwt3+Jx7pKB3gLYb
wHXaF8T+5HQgxxnyoMEdzsptpUARs1oJwR3pRe/yc5xtqZ4uNHs5DLDBQm9qWEK7tfu76i4+KJvR
RrEptgVr9JT3JrQFjzjltfIIlN8Sb+7ZpurpF5i9urqRjNhIOXZy4x/Lq+JAtv5av1NMAbgFC3fC
8a+S68BdaiYv7fDsDbZ6WpE8xYPXXeDUGDmEoLI1ljvV/7i8xees2OkDznwNl0pUbDs8IAveBAKs
EI0drsULZuzsKmC8pookTapas3hKAdyp5RXD49QfI/JxCm4trVyYP/xyVd/9swzuAShYKBJUUiCS
+T0Wb5sq6fpYCB7AeeiMqbDSxxee8rU8QnraSHPgIlXM2cim3GcL7eivwHO+NlRSVBBsEkMHWvf7
2hR0FLwdgvCh1/eU3o0QHYiGdi376kcz5E6WpUeqxx4dqC0JmMktMdoTguR1CpgrC7UKu9ArG4Og
Vkyf0g5VVZAZi0lqNgaCtEByw/q1qUtXj0UvCMGmPFo8e1PUGyI34LgbDwLXnnsBfUideRJckZQq
YG87ZAJxLp+YryrGt0dFtgY5GMiEyJqIYf/Zo8qiwAoIZbf3DG2QjAOKxbnsQDX7Rs16AoLcYh37
4h1L6w8O3i4jEw5VVd+MYbWTYvS/cpK7YNKxW6W3cnKvqw9JBOzwqLW3SR5uxVTdCUGw1ePuLm+r
K6VjuqkM43Vf5r2pQFEINhsl4WJXQchOCd/DJESPDVPOdX1gGNTRG7Ti0KmDNNE9WCM9cKTrKO4R
T1WLJSG6Hwf7ay8UhajgPZgO3/fXnqUC0/suaO97FMGFEIL2Ahj5wl+Xt/yHNfi+yhwRKalZE3F0
Tu7xP6uus2kOWehwNvqPywv9cByzhWavNi/VFIhLLKSUuQUfbNVFtIB0/xnRzNaQv2+ZHEIWXp62
jIjyq0w4wHGoo4A4JOzBimncQFnW1TtmDSP0yaHwp4BZ0i+dQmX//rj87KvMzBIyEnQPFaG5T3fa
k4jh3HVxDbZl4Yqt+kmPzE0Ks9j0D/FW3hYf/tXSZMWPwGC2/vQ6TvzogLhJUQbcpMLvb/sKo4jo
FoHxx+1pB87BzIREmwfw5eWXvHSaZmbS8JW2aVqsmmjiuqxDIDd99MkLu1GX6NIn9/jTVPx5PbSZ
/y5aqdfrDEupfY7eM+SL8gM1VDsUNbRfFzLMs3dRQxmEgHYef87eZiONoaZhMvu+HwyTpceuKswx
XLghZ48vaCshBoYlpB83XhuMhIL8jd/7oEAEcz8zI7+6jUZA3QxCLD/VgGrkvefr8aoVC1cH5bKZ
ZZIB0tzmWOiqffltSl+qErNNljQFKuw6IjIqzzVE4iFJGYi81fu+BUwlMSlSHaGwZeWlLg0rGED6
g5AdLZGVRIfPmkU2T6Bl3mhXYlFgGl00S+gnN35sgmkJKBFvVCV0u0pgzGNXqh/DAPOoyq+sei3b
yArhulKYIR+4G7DOe6OwFYupy3uXF5jvCAAlDTogYZTrlpCnqO6tGpTiAVoGKgEWNjkM0VOneW0u
QbRM3YNobzVq2goAgmiwaTqCMc4VStCc6oFTyIkdjyi5DL8wDzRp4oboO2bxPk97Cx0rPFxwlbFH
BKPWYHhCBqEggrQIFEP9r1Ks0ID3XY7pIDkUbUnvA3CfSWaVgwsjumvjeNfSI9oHZp9QC5x9Q65j
4r9y0MVwS62zKqhuiW5MvZK+Bam0TwT61oBdtSx11J3Q/aOJyUT0kFKOCSyoESn6bowx+h+/JIio
JAbus84bNE/CBFc/NtY0SQkCXGcoUM5uZDNPFWZC27rxwYPOVrSRLEwS2oO8lpr6neullZTlPeQL
14FSgm2YdrflUK+hKbiVm12fHDppsLsADNVttRB6nzFNOFSQ04F8MpIFbRb4NqVYg99pVO/jNV+T
FV+pXrj6s8f0X+/9fwcf+eEfx7T++//g7+95MVQQ/uOzv/59H71XeZ1/8v+Zfu3Pf/b9l/5+XXyw
W159fPD9azH/l99+EZ//z/XtV/767S8O4xEfjs1HNdx81E3KvxbBN53+5f/1h3/5+PqUu6H4+Nsf
7zmK5dOnBVHO/vjnj9a//vaHDr/2X6cf/8+fXb1m+DW3+mDv4V+mDWIfdfQ6/82P15r/7Q8BPNR/
Bb8bCOag2kF0KN398Zfu4x8/UpW/4rqDUlNCJgZND7xBllc8xK9pf9Wh5mUYGlg3iSyDzeyPv9R5
8/UzWfsr6I3Bf4PPnPRMMYn2v9/y2+v6/fr+wprskEeM13/7Y+ZLIIioqRJIxKeVcFjmwhCKohc+
xFblo0jpSlVRAgakPeIQI1ysgM9ikx9LzeKGIInznAu5fPT3nerqmxA5IF9VDkjNMBgoeFCfOyx1
xmcu5ceaM5dSVopftCWXj3Hpb1kn200J9PuivMb5XYRPgaChputzktSSKxot2lQ+clu0pF0HOYLU
DpxgL19Dk8DKXI7S/lKKOSv8fT0bTgKFPDrUuQ15FuuBjFOnhRbQ4yA+iwP1CEZtEv2zFgtHheqf
ri4FfjOT8mPB2QuE6pqaBq2uHtmuWve/OAYEXeEqdfUD5hPWrcNu/McJOfQoPHcmdU6u1z8P7ulB
nSeHP1afvco+zVhdVpp67Gpqd3XnRkls51W1zhtxVYCKxRhrq8kFt0cKcXntc6fodKdnYZ7Y+2Vq
BNjpiOpAXOZWOGZOUC0S+3+l0SeRwI9nnL7ISTxZMilgAmomxzCAcBd4/le+DL7WpjZ14qbBzURr
IwZPelkfooy5I0GyFIA6kqbHTGs3mC52FXEf1YBRl8Ku61BmjLNNXh1qrXfHAhNm4x503muxRVs2
ixzZj26zkdl+Xm4MrXUGCYiIAn5baG2jGTcDAiKtAH8pWu4CMfMYwCTKJ2aF61o0dgbmRNlnEKrQ
fEfEVm4Jja4RX60DI7nNG5lhVDX04gxxg//hU8AVO21TGMQ0/GzdKYDYAwPb1+EqSd+qKAXc7Lkz
fLsqGmD9YA6G29J3I8kJoExbyve0eFSbDXgsTVLmW32Q9iVB+smYQ43A4si1hYQ+QqMQre0CGeVV
5rcWG1InULtDqKJsgM8SQQ0midVK7jCMHF9DffcpFo7c3/YSMUMMHnUe2CrNAohEVM9soTGgiteY
clUiJy2OeSlteD+grfsW4pNpwU0uXMeyCoCYrWD4VityJMbAHRmQn2HEZNM0kGQV4Wiyujcb+TEA
Fhc/FETN6mXfqoVXBkFhUl2pbYeQ5F1Oj/n4hAmMggkYAdhzpdyVMfcKQCy19tNPAYug2NYArKyY
NasryK3EeF8tA44W2oe64lI1MZMCPY5WPYjqAO4myC/ywAYHqskJX419bnXGKwW+FlqSEAPCxzbM
qYjXGSES+dDCNLPZtPReaj4lFTShSlWDBxYcqUACGjpCJjAQUgkkL321CRAjkoLtAlnCmw2cHIPG
Y4n9Mgq3Y+2N2PmgV/4VNg9NfFMTweoGTK2lqpvLoPNvgXyLjz3kGtJKsIpRcyJAu+tmlYCvC3Ik
ZhwNiNJWOYC9g49vwF1R9TEX3YMKMbI0oB1jMLnHo/Aignobvf77EUNTSRFYVfjB0sTswK1CoE7X
gGgI1tscGAHK9G4wNkXXWKDxtPkQgZZffKnb8HGAGa2QmwPGsC1CwWlB8cAyUIjgvpeCbAdS5WUY
9qkzdHGxaT30xGPATUHLb45iZpXNoR3xoof3EAT9WqitR/2TCXwvgTWOsU0BWC1HFhFX3JXj4YGR
3q67sUbvgRwNucPh1S2hEt2i860EYNUSBNihnHtqiUncsAX9E0zDcJ+OIBJRNdD0j6toYPYEpte6
1ypOLSaWTpYDSptA+PQe9sQe+8AzgP2+bBfPeXQIuSF8kKDjDPzxd3PFVK3rSSypRzEGAjfqt1qZ
LOS6Z02vpKAkh+wIIdHM9FZ+17EAPvA40Yvmr0VzUwWfl59inhH+w+qerDF7jLLlNSoak2exJDc9
AKV4FCx/h+zkIJsiyDbNxUnnyVX+MPQnS04BxYmhxxhIrAzloB7TyMTEgBW7xZthKSY4sB3m5QvV
2zPhCRXxkiCVhLIfROS+rybFUUhzoVWPOu0czh9z9C1ykNIqS9zRZw4EFlLRcIeKByLT2U7SsE7T
HBISRwntkVi81qL3y+/qa5xltnHfVphtHIF+YDaWWEHfT40EZvePjaevMwct1rd67z8bbmpPONrY
irzaRh5sqehW3SvbMLHb+/DYrJQbwYV1u/zFzpzTb99rtsUlmOGlsMBVKBPcfVA/iPRzXO4sTzHd
t8dHrgBgPFBiuHSqqE8h2sm5qUqtSiJlIMchfFTBuDSGqQdqbJMbxAF/jdMxYOQM0RZi4qjKkujA
nJdGn8iqCfiaNSQNYMs2Zk+JPiZJFCaSo+JlN5nTrjCMco15CzN08oWCvPzj0M7WmnVQxIkJAEoA
5Ch7wZXuYUbM89epOyGCcgtuD9KRok1XzHxXgHoILLYR7NADDH7BAi19j9mWI/DDrVHxzDpm5nlz
pRpvpcQBGl0qRf8Ir789MDog399tVCXQemo5OaJmjxSscBUN2NTsCSOfTsL1lVQdIF3iXT63c5T2
7JVCJuT7qu0Ya0qfxOQIf4IyfJ5ugA0Eq9mnJKVWmAnvPeodkK63U9A8FV19KHp/XwiNY+SgGGmT
bUc6+/J3+nGXZhsxyzNiSdCCDJoURw1sZ3L2Rsnn0H1eXuOn0Z8tMksnADOTwejakmPtSFAjVbel
5R9ADIOyMfRIV8wjC3CDxRVnrkxLIlkJYjxWvNM9+PUpQ0QnzRSfwpuJ+DdwF0uLl8/uD8lVzahD
rWK4Q+h/As9KVr6NlA1+Rt1wp1ynDriPraWbu7To9PNTGwU+10wjPTlKPqiUg6ueFV4QQIYoXdSt
/uFGZy9xZo/UPK3Coq3wfGojOEM6WmHynFSqiS4btLJ1Y0Vr5TYzesCVMMSnieVzRflLo4GkDkoR
z22ESI2L0LzIC3IXjRhWyokXZBDEkoQ2NKOGvBoDNM5ztLIwpz+WCEUnxm92G2JEUa2HleTHIFdv
V0o5PGkZpsXKocAwGpER8oKLrhxNCJfswwh8fvI7BuKtXr2lYur4Rupy0iKdU6AOKZu68qZ3WwLE
mOKjGtJj0BjBXYieYhVjqqlY1U10n5XddZZBKgpV0rFPQytLEXYzIDdktThCototZeMxlntbGWU7
zN4aYCG0dMEJzxGFk80A3SPKHWgfom82d/NCO6Y9CG/Ta25rpoK063rA2RondrTKSe4Cq+NW5C7V
chaXnR2sVswHiUOs/DoY0E2yKGDFyOkseARPcERjU41r9HzsyF5a+UelZfa8s2NWi0qmNp2WXoui
YGYIoye1nUpBL5quCzaaSrDESDFHwf7Y4pn36/P/R9qVLUduK8svYgS4k69cexVb24w0LwyNRsMN
3Hd+/U3qnPB0Q+3GsW+E7RdFuBogUFWoyspU8HIXsdZ4O/5WPXEj2PNJ9NM3xSMbyLc+3XaHV2LP
xRdlglwj4uUMtUEaFObk1GV87IrGbWXJa2nvSHF+NCfi1RNPk4Ln6ZlVjskkmdC3l+87yGGBKdPN
ktkdwY16e3U8M8zq2lxRukxb5Htgaqwcw0jaUGMEkwfKZsEmbCxloXgJVPwAFFqX48RPkmGTHCPm
IKZIXN0Vjlq3U0pL/NbgbhQ2j6SUs0YWlieFEQRRI8Qzo/uZdD9GcMN0PHzG1+zzPP3Dm+/Ss5sZ
pJkmEeEkPBJbsalT2tV+9DQPUs2cvIS3HCY8d4OUANiF5fSo7GkUdZQ4dwywsNw+GdfuGTJa1L3x
L/okLOQkSTIQX2Cc87NyC51ekJxZGDK3dV9yCiAC+PTAq7O4TOHXTfxjkfFiYxj2WmtKKEkjDRAd
8ztBpx4V1PdisUOUi8Gx8Rw+qFs0ym6vlQVj/fd4/rHMuDFhSESx1GC5deNTD3ioRdwWodkWbPDa
6tYBlO9e7sT3Fb7rfeT8Q6qtL/aZ2y62QAX0hSndJ/lH22LmCbx0Yte6t5d5/eT8WSVz2UWtQvUG
G3xfC6W3iJOdGQkqXJy78OWl+5l5/GWFRXTomd6IuRTCiniPKo5XJRFnHTwLTGJeTQ3q+5OCzswo
Q4h3dgRJ925vFe/0s9RW41TUGS0FCZWPyVlPf3uMAA51BhvtGA9ly3/eBGL2jbnXaSgUUZHAIgjX
XN1LdoZgLaqvnKBm5oD1Kt7po2VyotvfpN5/vta612cpadojTYw6fC2wcb2tGUPqAaChOT3GSjBQ
DZoV7j3nXHOWpAhUYGIrNzA50xZiEbltlCC7yGrbxOeECB3ntPzNO+7PEhm3Ek8owc8dNrZ2UdkO
ffBSNP60n4DTsCdXcsTn7lhCxW4jb28fIs59YxvNegiFyVGE4VIGI5r+0ZSY2Vb759tWuEeVcR4j
VVJpLGCmcUQPnOrOsDggNT+OnuI1fix5BgdXvG7YDT+tM35E6uYeIHQYBOl3ZaLyPh0AhFm52Zzb
S+NsICvlGGZqCuFsOCxRx6NQXwCrOFEILdy2wrsDbKdX6AXSpzMi3eDld/0dBvt7VMTQnvTXN28u
gsfZj3/wqie8c7l21c+vXkNGwPgkrG4NOu2duke7ov4AkzIGoq3eIU4oudVkYUZ7c3vBnAtoMJ7G
hBCVDMlTrBesonoaqJiWWV4IABHy421L1x4m5yH9Uyrswr1k4GIAc/u9MvVvwLWCw0D4aLQDyGdB
JS54Rn9nmr2L6p0NkCTaUNp3NVkAM6W2jN7S7V/DC/Ps60xs1EhbzHXhnuY2Tuj3PujlnsLX/Kid
Oota6DLZ6b3S3z2Oe15Tmvu9GT/UC0sOoT3sxbxL7oyd4urftXEbOibYpER3oD54446hy2sPr9f/
xm39ZPg7+wRQcEoB0UW0pHQAfVDloIIEPKfs9DlmB3UMITT/uDVxGcoMxiMRIVyMqEU6JRvbcHyt
ldjN1IrjXa9mAYqK9goAYqLK4lMTOkjgSESFQ04MKFyDOTrkHRh2XOk/edkfG2wug7YdTUOjRr0t
WDPSzFVTW3GS7XgoduMGkra3Dyg7Zf3FHpPZlFpSp5M8w+FlpWe0aK4q9WZMjFNUEGiLR5qlZepD
GDW7oYgnK8ohOgOuy5FCOzpvN7EynxYqPssx2S4UdRJTeeH8wqun6WxHGKc1951eaAs+LZS60GL3
IZTtDz8BN9gNm8FODr3ToENphd/5VQ6eacZtxYucqWBzku614W2C0B/VH8AhhhJD5IrJFgSSnOjD
/fpMbqSXQDZ05iKhzj66krvOEs4n2V+jqnriJQuc48xmRRqJ0hia0us1Bf5SscdG4pyuT9jLF09w
9u0YB5RoESkJLhRy2hH0/RnWZPjE7e8pxr5Bng0CkEO86SHNbt8nDq/kylsg88YyjTKeFIEgv4UU
1LSAx0rmfDCeBcbthHMmq2ECC1O3pehHp13u3T7+VyPn2Q4ymY+hgGy0K3D6hUWzZSpAgWS7rGgf
pD6kJZzM9Wr688cam/6o7TIoWqJL973+2IhQOOpaC76VcyxYXenV6awoN2gpY3hE19iH/jxOWVyI
mnBfq+SUA0BhQWomXAnjcpv2EuZmjWZyFygcQ9cRFWQodlijobQQewN5S7pWILJUtZIsvpN6cKvo
0ooCibV9ClAoOLbwbJlk5ZSBulcCz60OOjhRs/TsqQarvVz+6iXJNcMQxCwSAL1kSiH6a6DAUEBh
AtR9aj25YtinVplBWl2XQXUVVWANCRWIySRid+yTrHWkPgT1cJHNdp42T31a/vOzdbFJzN0xcmUK
sR7hPq9z1Wq68K4SSHD7dLGsJF++BHNFRErbWpQ64X7y6BMyBHv8ALvTnbxP9hALKH2AkD9fLAJA
uhX2w06PGf7j3/4Z1/JhDeBkwzBF2VANbb1nZxmDmbdVOUYlDSYP7n0+Vo9Qa3L7wyJuKAoGdur2
+5Qns/kVxYZjeG51vQ3nVsNxiAUzRV1XKXXAQchGBInY3BEsNPdANhXounYQM4xXxZwG1JXIcmGa
+bhioVUZHQsaZHq/bWKEr0Z3dSN3qzl3jaF1NLnhnKdrweXCJvOtcY5zVHhhUwy6g6CgEgoplWCx
AcABq6Mb8nwJb42Mc1TLMs0xg0SDEWOZdBEcQd5UygMJzQ306rc5EEtp2b9CCfQeb3IvXgkg+2j+
rkBt1VI74F9n2Qg6wXxdQH2zNIghufIbRHeJ3aZ0V4jkQ0j3YXicpWifyq3Xk3S76i+A3+6uL6q3
mT62mm7LJPVqBQ/9KXZmIObUdAAIS7UTbfk2aJg6JwJ+QT68z4DRF322CcXixyqzLsby+6jKLu5g
o9dOCRK2HryhWtZjLCBxpBoH0yw2BpdtmPupGK8/dAVwBwk+FSgT/Gm7bIzDf+kEoDPJeyZ8xXFc
3gM25+xE3TSWFrdP0LKgnl51rfPCTnMiuMCwAVhRab3GVJy2A+oeNHV0tijOjwlMmCljkrKbbaje
W+NcYKwZOgF5ZC9DjKLAewmqxBDwDzXfzgNK/WbsG1H3o+oCo3+RF16wXLeFSTfOTzjLQR8OUmfi
Rof3CC62JrTuUnVHqmGeoVetJf0Qs9mfTbrheK8rUfPCLJOhKohihtDkFEMapgR6yMSNVcXCAKMD
KiXMbs827R6QSVotBlzGUfFoeZKaV2HNtv9FBL/4LUzK2vTZpOcCTk49Ng50ty1prp0KcE/Omtc1
3dpqxmOXplxlUr2eUGR2OliZQI1ud7tyO/njpuTt8JVmx8WqGE9dJSmpJB073ODDChoyoQ7z+4A4
gqpp08FtZsN7Wz0tKGTLMWBctxf7Scd0a7GMt9aTuk3jGhcEykXoZ+9aK3Wa793jslFdPfelQD7q
gMxXUDNamxQ9WNcf5RczqNDRB//tveg2XBIb3llnvHndNXXVimvINHfod0PTW4Zu8gSNyJfKHEGr
jAqg0fOqK+vx+boTiiyp6Dgp0idX3FnIlIwYhAJlKSChJ3YFeF7sZUgR9M95FnPL5ctZd/aWPSaG
DEJNjFo3whUZUlpEfqpiVFMjV7Bbh0JnWN8IdGd4xp6vNPg3TvjPWhknnA5DWzUpDt0KRRSs3gfr
OY64ugPQyRe3t8/YtYc4jvhf1lhKMKC/OxJqGQ2UH0TcTdOjSr1P1rPtHNSATOR2Ifql4uaxA2jZ
U2WPG15r/fqR+vMTmFrA0Hat3GXY7KbdDb3kLW1st8Agd3LthqD0JUBhDNH32wtfHcWNLywzzrMc
Q1UJR6x76gwbqTrAkL9uW2BJKD+T3POtZXyVppakGyusa50ICQt/2WJKPNrkOloPyXHl+NQlf94C
yw4eVYw4cxIh3goZ52VkqjpH0rpCRbOqRLLoyLGw3vVbe8j4Jzyx9VLuYaGZCztZpXqGLdjAwPYb
CLzBUN4hYfwOmSQQzFJsZpXOri72nlhkfgTc9GD0xxSs+FGR2rnCeahw/IDM+AEM7CUFJitoMEcI
OCPQ9bkBzmNgtDmdBt7HYi59qdBsmpDyB7kMP9POtsDVEr4ezP66ZiztVtWbVZIQrGXwoo2+j3aT
tO3c2WmDcVP0PL/C8dgse2c7aCjyrNaMSfOF5ntL3/pBBCQdKh2J5GhiY0kdSjGp4mQ1GGF/R8vE
OZ5/89D6s2LmjhuR3gqzhN8Act1tvol2xb7cpnt+KnsNFHvuRRUm/QkXMKkBP4Mn3aHYdqfajp3l
Tvf7E2giHY5b4RwVZf37WSwENLMKY8wFBdLkgvYcjBg5tBq6TQ+uYEei3uJ2eFZxS7ZXL7uiaLJM
ZOjCs+SUphBDoi3CEotJ3QxaZC1Kj5F/yaowS7dUvIr01fv+xxwbl+KwD6WphDlRDzAIZWugbFfe
F5K62RLZwD1jCINHI3R1Z89sMoFICDECUCgYBWr00GplPL1SbuF7RfB+8ZlnNpgzqTb6YBqrz1yj
u7mfNmRbbo3/JbJfvYEG5kMB05MN6DNfnhO9r/osFMoikIvEHwCMk0L5sUZdwxT7jxqDKAJkeSgG
a2hUgZ2BuLmsOtNAOef16rkxMXRgoHcBrRzGcVddJ0dLkhWBIH6LRM2ZyGTNeO02k/QwY36aczuu
nRsgsdeZZ1R1vowfJKaqdZE25kH1ktQ2CHeGBmTPdnqCIpaV+7UjiDvAiOTGyp5WORcANf3/509g
wiJB+a6c8rwI6uF5jKKtWeW2LIHmECoFPR5fetrti+guFn9KBZ6wIB2R6JPeZiA6WA5UiD2le9Ta
0V5KgfPT1pDPHr7zzWG+hda31KzBSxxE4QTmCHD8y8pzPaicj3DtHp2bYaImOIWp1FW0gO/f9NCb
qsR/g1pZZ2xR0dUxugwuh8vDPYpo7Ja6kiOYKTvJTdzMNw6iv/YX0bPY8sLz5/+P2blze6w7KpUk
qsR8BIFNpFgjZsuGSLWydDyWfe1IJfgPxMQR1bdxEIFpUg8xia0QilRl/DFpH4OZgkEBw4EgAFha
5EnzsxLfFcWPAjiNpYDOpSL4YWfcAW0bhHnfWQsAMZxjecUfXCyB8W5xhHwabCl5gNSabhvomliZ
C7oSR0Tt2gXmixuqPp9lt3aNcXZimUaS0Ep5ULpkp+3MrbDJv8uWtH6xHcGYsKUFph972lPkNhvz
rtrMnuhmXvu9eE5+cta/Hu5bP4bxh3EkzqpSD0uQCosvd9MGxAvPlWY+U3G2BvK6Dk8KbXgYdUg6
hz+XATdQI6intCdQydtwcBuKMbrbv0rm/ar1Lp1F80EzhXWYKQ9ajQBlO9oVXbZa921qBvCbo+tp
nEI52kVzdcJ0iDVTv2rBURifdKBECkXdLObglkp5V9ed11avzSj46ag5HQAVdHzOjWQ359N7rNWu
bH6qpezzafHECIMec3M30PIeAPFNQat91Wm+wSVx5C2QeYZglonIU4hjl2E4kqSj34rDQ1ltYiOI
K15t/Uq+bhiIMuoa81QwvFzuppxoDVG6PA+IFLk9GfxZA8pfgrKGGv+L4tCFLcbLFaMG7h+pWYLG
MD6mBoK6KzQIwhxD2+7zGuI74BmABoxEDnP/cfvYSFcv89lCGf+HnDevurgqAmWVTJwhYUJmK9d1
t5USr5TbjYABZk2uLGqIKPAD7EE0vyEy2LehugFJWX2fg4upEe4GHfIgWbepVNUy+4OaSZwjfg0a
c7ZRyEcuP8qY9YpWZvCdld4dl3G4n3GN5gU0ipjfLahmG/FGoQ9dB7HK8mUGl0uZ6rsehaV64PQ/
rhVXLn4L4wSTTh2rWcS+reK2s5u5SMBOmMVGCQ3jPtvbX4lrjfF/pSRm0CmaEDXawtd1xYMk9i7V
IWwyeqDTgcCn1/R4603mpteSH6HIw5Xdvg/I3C+3XqERWqsllhvKpdVKLxRursNY5sC5DFeyrott
ZbxYWJkUmc2UB5A73da+tlV9DUMKvJnZK/nLhRnGl0gdZoTNEidpVrVNIzyXsnTCPAgnfeFZYfI3
cSFRXzawEmZ1IMz7rDUOJuGAh68V3i7WwriqgkhtUch1gYfAANxtbAveunnrlEftrNBzNOZ81Fb/
h86LubqmL6HwL++BBujlsWiVOCukpSmCJor3XfNjCYH4jTHKZwCnCuS3oifukipWDYV4Ians2lA2
ZgNihhPK0Rb6U5Am0lwNKU+uib5WgUYh/qEt+qarVbTQAkJ3ZrMXzWNTCWAU0Ky0C+Y19+lSN+9f
o7m0ZmjvSTR/MFZhLQhnjeV3VW2tqt7IWWHXyw6DWo6ZCY+lXG0qNOL6du3VReB5ggp68VMgiNJ0
ts3hbcDvyfOVvrRGtJbsqTlMk+yVFdjFjW/zgrHfFl24zFmU7LXoE0fTMJwhfEzTm5al4KBa8NfF
NTrRLrN4m3e5M2avSav6NCOPxdQ50nicFPAUqgL0wU4GuMrjHIyUtYc5XVevMSOe5h6dewiiGRg/
E+/TCtNc2DwxaS0hFPctyTiHlFXkW6uLpqngIa5hzFrR2DFgDQNscgaC3wc9/dGnJ3ECF5fReWYN
quRS22RD6bbJPSbFKgt1uqc0K54LQ37pW/0172akGg2GSzFgQKbSayfhaEyQVplWAb4ONde5DJ8q
WtqkUb5l1SN4C9+BXtjnYQ9Cy90yvvbFLzV9r6vjAjawJuL4k9VfMAf0fHEmEzLUMEbWH0bjQyqi
tdBC254eb/vmK5f8wgITCLTIbGk5x+ODPFK30e/7uAANOCfn5LlfJkoXWSQLukDyIA4Ht1taHKh2
Fbiw1xTs9nqkK1sGeTQZg/d4Z2M8mFlQn8nFXJpNHhSD5INZ46SaAIpJuvhANbx6peRpzMZ7aaQ2
GtKWNpOHGQIOHRW9jKg10HXLRmoUq6mXX2lbviY02/cYhJlm8HRqsWOmqaNmvDnRq3Hj7EczAVLJ
Ei2buxhpjB9tWj/zV9BZuuONHFzrpF1sDhMHUx0U2BTKBkEnRlalQJZYaNxwSX4Wk34cw99l0Xhd
Np/iodhNhnnMzU71hT5+UaluIdOyI6hrOz1qCUk/2t2YD4DmYLw+wxQ4RpUfkxl4BlRu4/JnqeYW
BsOtqQvCqUZfrLRvf+mrzvtsz5hYm03VKORZsQTCUthRVuxK8jKlIsrT5U4GbYpuFv5ti7yjxYTd
UM06BeSssEi9wSB3Qhhz6uzXEHsXH4iJuUMZZ5RCrxqjrb6skB0AgpaQAlCLJvrc2z2ChgiKA5T+
wOYcGOmKCNAhW/9GJsNHQmvpc35IzPAV1MC/cpTtQnjg/98uMAGbVPLSzEqSI5KF1pKBQeP1toEr
LuliD5iovMQplLiLcgmy5blPp21JD8BjcDgVrg1RXFhhfFKuhX1JQ+y0ckQVYAtGBUd1W0+DIFX5
P9QArpXGz+2xA5Far0yGOGBVa+sWcI3ez/3ea976Ex84e63if2GMcYKGMcxGvR6j1Z/Mx8gFJfFO
8Yp7nr4b51t9Zv5nz3ZS5mIzkwQZVHbQVYz/gmqzoIVz+0T8zXo0RCrVgLYqiyzRBr1UakXDuDMk
aY0UtVozfZwhcWqOW6qB3WSIrDw+UYPHQyaq1y/9H9OMa84yWRyXCYUJdVAdQ3xTdFARCfmPWX41
QLU5DoazEPOpiIkP0WyAnxp77CEI2m4MTMmjQuv32Udoxk5h+sbUQfEyKPUtle5UzLCHG5M+9cLs
gBgACrmJm0r9xuxeIWt/jGhkCTre7eOU74pIsKY2PdGyfVNJbDeK8jsppQdtovtEarckpq5SppaW
Nl4KAcqOpCeQGT6aYe8k6C2Z+JsRq+6SQR62fZ3UhzRc9qaBSRTF/NkM3yLgW7Xa8MumhkQlNGIq
EIsO1E7EeisY2UYtUagXICOsYyAHsItqvKuhYVCl6IYjmx3NfpM0MxaJC2TOd4RAeHR6iasFAgo/
+lx3ai19EKYBlMChvxDI/PSTr4Wh2yXkSJJfeiH5RAexbKx6XVJsc0P0CiHZqS1xKih6pqkakLL3
y0TyMxO0fvKjNGF4rSg8o6seBUU6RhFkuuk3aVSPsgz6AyLhz+m2ShYPpcjtmGjbFnM2NAeGVbCH
yYQQc+fHcWYL5Xsq75foSEZQuOmenP9C4LH0roOMVL0h2euUfifVFkzD+KLQJk0KNxolSCtDwREe
egpNK4qHAPRgbiMV36b5KUJbtqfN97CPd7NRfZuS0Ktz5P63b4b+9XiqhIgGyAcMAEIIS7cY14I5
RJCXfRhb3e7Qjmqa2gPB0Us2pL/MKSqgRZpKFnJoAOchVK/1xFHiX9oCHWUlfaekAG81SKopaNog
xCsn2WaKIGEdIdhLS7nPiOHnRHxN6x7yC1Vr1Zhpa4HWJUiINLBNANsUyXdjLtlR9ATG7cCgdzO4
13p6Qo3YS4VqX7btMwrBmRsmyYHI9R2GUzJH6ZZ7FDlEaNpKkABMkXeKqR1N9Y7O2bEclG0ygDBO
rDZ6o3yYwCFLwy+pGfeJ0fiJDC6xqn4whOKJJoU3ds19k36nAsSb49hrSd2j7tUtdrQYIMg1nDmC
6m/SceL11ShigicfxTsCGiC2q5MO6aBC4xdNSN/YQagbY+CZDeisA4JZO3F4eSLXHhMboxxjXGqN
SvLna/lQOMtmsgAUR5mhDhLu5Oa1xP18eUyQ1AYC4pAZy5v7A9IramRu2j0U0O6+fYyvDWqBxPWv
ffz8+1kcWcAroTWTSYMFji5JkiAyJjDpkSZ2GpDn/xrVXx0xZkfJhJ/msusTNAvS+lRl7xRch1UZ
r+9NckrNUHYKgqceray246U+VwtZ5z+Tias53n1FkxhAetAAShqR1VUou0w5YJchBlRmNYcofANl
l9KfBMVt81KzwIvMK+9eLZqc/w4mKM1zCPLVAseAwsuiWWmRN3PfP+dgTQPb++i0T82D+Vt+q3bl
Y/bI7exdi/omSGHA0K0D0cuO1Y19ZNZmtOQ49TqYkdqNtqtOmQs4tS/1VrYFWqocUErkZRvXgOro
ZqKyDZ5XTcH0wmXBJk3zcJYK7H8so1o0oVrUPw+bsNlN0C8kh8yJHIUH6by+2X+Mso9wfZkLo4By
SkDAtIbYC2RP/YZRBStyE3885Ycc7Ncor78kpxTsX/E/f6Gfr9lkzlwKnrO4HGBeAV+jiRlx1E1j
KnFeU9dQWhdmmCNVTOIEkglsLc6vhn9+r5zE4Va9Q2PsHssz76GNg7H0yjYe+ogTxq5frLM9Zh6m
wgAtsrH/9KOQKvZXYCN5TQ6CD+lnT+RUv68e3zNja0w9czZqaQiiFmNHteZnHQWjlFhp83bbo32N
y8rFdq6/4czGmEhq3JlYEFifOhBKVFyaveux4GwZ7Fux66JILrCMzhndxRl96sROeOhc0Ya8+JFb
xedtG/PwW2pSdh3UboJJPOjBWqpNXMNRa08K4jcIdVuVzecO4BllAl6RKJXcoKwetN3PuX6eMBHU
ppwozrPBeBVCFAlTT/hWQ/tCyofSQA/68fZxuP6xQGwO9XedQM6H3TwI6CzTAJ6ocde70Qa5kAPq
5hMYhTxpE7omJ6Be95Rn9ph965YQBesWa0q3GGF4Xx+4pW3aSELBorqVHL7O2tX+Fhg1/1ois415
Yy7GkKpwVL7wUjj0EcIn+nFwZbuxK8WCxCZP9IS3qxpTH5VivF4gPEIDNdBfdG/ZZHblGoHkobTo
mA6vfsZbosb4YpUMyiIrWCKEkVSrRxQAKNkHwWe1WYBM7oGqywKeqqF4NQv7s7Ea45oJAv3YNnj9
Iu0G1+fKVQPCvF3i60j8pEegwQ+dHzk86Nm1M3TBhMWsNpOXscSLHK/ub5ODlkxs1UcwFp+0IHuS
QYsD8Qcu4vzKXbywyaxVNuSU1iruiXEUgl6zwGX+fdrgqfaOwu2hPyn7yKv/RS3owigTffp5KuQu
glFhg4Rqs879GofyBb0N4JHz7y2PPX49lmxZH535v0jjmAAU6o0+qSE2tmvvCW3Am03jrdSCiAv0
cSDoE6TimSjRITZ59Pyfo3xnpsGOr0oi3I+mQflT/kKDKMQz+BDAZR5kjWQPYX6cUshT09Gmihw0
SbmTJAocYwmteT3DJCh6SrRN7Vr9nkQPLbpeBUbQxTaxeyG1cB0gkkBs0Olm42tcNlBGhzplAfIk
YkIbCxNm9UmmKDPP72J9atS3uXHn6GSMxxp9Blr9nGRqmWQ4qtJkV2r1pGurwMxk1wJGddK7sN0q
42sBwIc5bSfpOQrBHSbdwbn5KNR7Ol3JpaM7DYWDfMTTawHwSX1p4nCTxKBbgLqUKfFQXezQ5n+2
ECrZ6DYR3fiiUVPOHbSlJkkO5BnjrNCIAF4kCrMN+M6OYSQ5Kn5ZOVGLltQTJVseS0cffCXMnsoZ
dVv5Q89XeEt7N6PNGI/hO1SJrazYciLOelO+fOk/P5MtOKqNKMdahJ8pDPtiq4PJ2XTBZa+gRuyr
duZxXwWrO7hlkHEXXdoJat93cjDq5jE1TOAZ9gMU1bK4tMMYU2j1b606xPR73PIeRJ85+C3bjNug
XRGJCW3loNClFyghOEN+kMfY0TNiS0m2m+qqduJmfDXEbKOoZWP1E4AHVUvepfnJGJcC0Asdw7bC
nDhziqHmSNbxsiagQ80AQ8v7J4x77+b5MSIhCI2fctJ4Q9X8LOuHWKBuVR/yubRLccTAG1mslBrU
kcRxI+g+6Xc0BaxRLZcDyhcjPVRjdkyjB7I8Ull/FFIEkFYvLEXMn+ZR0q0QNF2LsNXHn7QvLbn4
Vo4fU3sa6sJTtPth/hGXkiUOT3pzSPNvqNoV8RPtj2s7ZtZ7K1VeVEy9dSifdCb4gI3e6pTBUkNU
hxZcO9yaEQ3MtJPsogdphExe6qYElA86PGplqTHIriSAYnI3FYmlhTwReiY3/u8FMsGbrEJIVNWZ
3ASULKOSgRU1WHFeK0O+Lr78q8P/xwSTi2RRLwpztZrwDV8BuoXuQSkHauTYpVy+QTYNYRdkMGlI
qI/tVJqwRmV7Ma1qq7gA8zmJbJtH4ah43ZF32ThbyDIYFQvkXMZilgMUe+2K4N1vure3kGeBuVFV
0RrFAPaDIOpztyHPMkgA/qEFTZRWSDaqZiDLRgnz8omkDKOqYv6a3CnCo6ae9CzlGGATGMT0Swtr
snH2CBO1Qh6yaCR3a7WseyoGX3urj6EjH7X30FLR9+HOBX7ZNsYk8yirSTxjVHIgdxHm45TlJQTA
9Pa2rS+FC1fHWGBfElVBCoAdyd0sROvctAONiE1b/NAnkLjN324bYx/mX7aQuauJ3kp0hB4EtnCV
8qnt6Ee3b1zJKz3QPHDTv/VU3Vocc297QZRIjxr1neIrv+fj51QrdOqhtPG/ZLjrj79hjQ2Ro9Qb
+rIuTsPstBGmP5MxBpYFjPXCALGLnYD+Kmc/mfyW3c/PNuHZkexBEdfA7ZG7BrOEOQbiVLwh0Fd3
q32H7sw27H3iZE5h88bMOcfm80OfGUZtNU269WCWGHUQZASZ+V3S3yGhByjR++1Vrl/p1r4y+XRH
IskQkoncFURxMYDuV6FiiekcSEvmhGq6y0dwuI//z5vx6Q7OlgjylDxuKphthvRUNyEETKNXU3uM
zO8An95eIueef74Uz2wVbWGkZMJBLZsPU9kpYMK+bYB3NhlHAvAR8pkQB0VeTrEBbeq+tttw/jHr
gSD/ioqn2+Z462G8SgNdjHyeYC6tiNvJwLxFHFfCO/mMJ5kqiS7mjK8zqOJdEUGUdC5fVJCB317I
12B86R8/y7lnX0aturGTR9gJRYBZBsOOFNMdpvd+BPAOnU1l0B1TAcA+PcG1ITuLvZ7+i90EIbgI
eh1RA60Ks5tV13RSn+M3oEZng4UNpH+c48HWaz8dybkJZjuFVOz0Xly3swdfoVw64P+yFdDICtO3
OJJsc+4xGnYfVSu74aQeC6A1zFZ6UMC7KfXLa1MIYA5vPLz7/s0XOP9pjBNv5KhOcoqfNsZ2FVqN
iHl9Y6vbw2/dsLsHYgmv/3QakNkOKJTBJZ199WYAU72SfYb6lROzhqI0NLac7nOko1iB1cf0yA1X
1xzdn5WaLNjMbLTBrAhWWoymBX3NDkPUZgGVrWIjxPcaKO61leEojB8LaBEZ8ykJ7/O5xix56XYo
nkSgQlR0NKMp57Kt3oH1wOc/bI2zZ9vR9qTB2Cl+mIxXdIWySYOWb23PNNlyrtu1a31uifH1Y63O
cbj6+pU3d8aOo2bilShNDY2noeeaWcNH6M5c5AmLCfnyxVePdrbEsCrlRF0dZCVQS6xa1BruBTTm
m2Uf1ptyfBGTxJ6GnLPga47yfL1MTmlKSd9X60ED072tLCfTiJ3bW3otUp9bYD2/WZI4Wh3lorwP
0wQFhZXdH2II+XxnYnbutjW2uvjffdShoaOZBCqczIKiRlDiihL4KrQRpm2LXCTzUUwJQX2cPaVW
YxPcWOR6PsfwtZMDtqlVzUo2VeiyXn5AeCYi1sLYBqo1OOXDAga6n2v7HDPtNhpQYPoprMzj1nCv
pZjnZhnHKcapCIlhgnFvZLQRcEPQ7sEL3w5fpiO/g86WjD+399wc4wzzVKO1li//MUcWV+k8pYZD
XCk0RqdpbGo48eSiHs9zw9fO0ZlltjjeIdjqI5QgsVACvgWQSQzBejHDRxGkU9MRkyfxR4PRE5vr
F6+5n3PTTCmISrmcjJLaBo0zu5LhDI8rBG2w29KKI68Bll9zi20WcM/UlxoUgv+5YcbvLWkvAQCM
j7sC35ogdlZ6FMPq7siGR6or8/aX8Xyz2ZQA5otYZBm76TIB/PSodCVItPb5+Jot0MxWS0fNkcsv
pgNmA9eIiCdIGynLnTB9VvPm/0i7riU3cmX5RR3RjfavbUnODDne6AUxGtPe+/76mxids6IgLqF7
9KqNnSLQQKFMVqZT554l5+FQfGvlzu2RhlT6k1RXTmK+LyMwYK1X6el+nHpfB6Qf5E1Jd6iA5VFX
tGTjHrIb9TaDro3AB32xIPAPyPFGct51UIwhntSxO6jm7ZBCKruaHiMSvVvjfZ7qLkk/CIbXprTa
tEsSGFA3xEh6RZKNCp6DxC6cJcmcPF08q74vauqO1r1i46ErbpL4lrasGhjoy2O03HXZjL+e+kmV
bONGC1ZJCpG5Q3JjBhnJDqwswFY80iZ1WykrRE7o1At+vE7O+3UJBscbMneHzpfdYoVCRfMxQGMU
Si6O8j0L2elJN+gQQ9FQDSCDMGzOu0HRD+C8fWut4E+Thu5gg55khSwjWa0dK5nWenOY2tQj66M0
iToQ7Gye+7yc7x2BhV+6GJ8Xc8MmSiMMzGD6/WeNzXaMTeyLNDl4oBrvBw3O7ZLejjJ91HBbMujV
6JE7d48LCug6BmT0D4g/StUHiBUcIM/BigsyyOdVfWyHO9kA801/1WKocDZwLyIbHwe3xn6lcCw6
qix5tY9TMEOCFRZaRokC2eES5A8awPrkBfOIA0SsEPz2GZye3vhZs/rVWIaWCvGgMUiXh6R/iCrw
RhnXBeQ+geZ0gC+CsmvuZtME1qPU7WOIdGqguwqn+Da3v6Mh7apsYkeDCI7d+1aeeBL+dttVnjFe
YHQWjD1lUBnlNoUGabnGt1b5LNvgNux7oKn63IJa53hz/iiJ3hqeIVkxkmzuZXgkdphVOAnUa5iC
BzKBXeJW29KHnJroAJ8sER1dIZMLvcduptqQwNnrzuQ3HZDNkj8E/SN1rKfEEx0kHkjNHyQeC2zq
kw61TfLDxcfPUAzxpqDdd3di8MHJXPJ4adxzAgaDYq4as0MXvbhVnM4BQjKET3N6F7p0QridcG3c
kwLW1FhRNTiD8hK6TkERAlzmNlsMZYrfaIEL+LqwR/Gz3uVg9urZ84W4r34Bjg30Wk6xtYL2AS+P
sJ1MvjRQzzgdnvFYK7UW035YXY4xsTG5NGe6ozX1JMv28tXaUGPGRJ1O26uMaT2bssmwqJ/1vGpQ
98Lsmz0pMkgz+o8RHLFOFY1XZgyEna2ay3Wnze/Q6LuUk/Q1UebRk60WA3eUAJMFMheXJuVLEVnJ
RZEOeMP6GrNhVMtDq5sPNZkAW07f6jV3i84M9BVy7GXr2i1Fk+deRzpdmBtVerThfRr61kq2a8yT
SyiuNzZP1cN6gSeI3gd0hxarRK4HKUC5ilywcDhmCchw2kEoGP82v2V2G5Y5mNvQXEpp7SrZYzEM
7oomrAVux5FSt5z3y2QBOAT+nAZuSPX7+ialspsWMF44NXCuUDkzrJ1k504E3rlYeq/MWyW/zRjx
VAMycemi7eaw1GgAKnanrGPHbkw/ziRfT6ivQT8o1Vq/jCU3njEUi2E97cVcFEz3gLzd3LXqB9Hf
2+bBzmW0jKDNt2yNlIQ95k26EYjixA6nddhYA+KSenaLtvDSbPyW5DYGmkHeRPJNNV7gtnr27I4k
diyosZf6jR5Lj3qBQHAtMBy0i6OPvoR0WtmC1RJkLMXgNOvgVPZGS7alPDjjagYgH3gkRSgVO2sE
j3W7ekOGjnGJ1lwfJS8EHAVWdjeBd2JunlLJ9gy7r91KV6/SGDs639n6nY3u2JzvTdI0XtFpUWBH
7618bZkEHWikINALztsgGp6tlGySxnagBO7S7jZDCivlUNmkqZNFqW/pF3EVqiCIqV7peiW397YO
6jRMPerzQ13kzoqmT70naeuPOuL8+S4ZtgNoCDSIk6LN17iz/T7X2vNSdHdqlD/n876J10NS7TOt
31fpTsIzRiug50e6h1qtX6bNZd4tu1TKvam6irPBK9bkQQfTl52/D/lH38gHSevvzz8ngvyMR3ku
pIfad4UYQZO/Vdljh9a+WgrKqCfLWEce1uLCH70xaB8n8EK9l72SRzaIni2eIiELldx1t+J0Y9LS
RUSgtcC4CJMkQTbIiyXEcbOoS4IklGWD8/2A2Ttwh/pS2N2JBa8EaREvkzAOdWorFRYrj9874zbL
rzVyLSUiOIsgCeJRskYrwVW0WFMPiKzxWAZZmG2b+xI6VqJMTxC98thYrQJtM3gw2QPZb9UN4qOg
Q1dNGGMIlsSDYE143A7iBng6tiVoL8fN2xJIIXumRCsSBVE29+YXGOnWRwW791w4a0B3YIXZvDkG
UHOyB6CXKwQ1C46gzT36paQnUlMhoGF5Ov1EBgL8EdNr7t5bMSsTS9zOPMK8iritTkPdzT2LEWmI
eZ5DTnDTRkQZ8HPGU+nmGCl0znsSURxlc1kW5t6MNtawp8uNEZpQkEgx1m/cTZ7qgulbKFIpiqNs
zqsArjGWUv1VBrCff8RRIHB+1jbisEbkwfhavwlm5X6aLHbbRq+57dcgfmbQ2MI1GRJ/Oz/2Mw4O
6C3/YKEnz45hKwr0+gCn4AGJRlyQVNJMdnbAnfnObgYCVDwfTgHxT3Ir+I4ic+y/H8WMVkHXBqjj
HuWVCsmEnx40z7yZPPvTCsTMnfw07I9Q/2h13M3IBojEqhOmdrRwonc9aiBQcm1egD7DlMehgl5T
+ai1nlW4pL3SzYtMuY5c1jwVOgXRwrlySGHkcTlUoG9gdxQCnWx6s4dTsMH8C0i8IaDB5GcOfls5
d2F0GxK3coeVp1uFoJbijgDnOcBDSpVTvyTgq8I/+SqQeqtrtF4nY/uFPZWTGcLR9nO3CAioNcsS
/Ah2uFApZadLc6BZdY+vjRreX+8yV5UYemWuZfnre0tvml+FmYvhnlco4fwB+8fJwrd1tDyuIgFs
CB3yEtbGAHOj2aPBai+ugciDibmzSkDuxB1gIk4u1PQ87aGOjHNl4TFJB1urcJPkXXufY4zL9pl8
G4s6RDjek3HcT1N8fl5QolZEw9lt8ruqpN+bQkHPPxaVlE4+LEdm2BN+5BtQ70zKOsr6A6S2kUFZ
m3G6XmXwZBB9D2pj4PYNOUzi8hWKwUHbGRs9kTepvVys/eT9nZ/ixRz7aqxVizkOMIaHGNXZFDhK
C/Z3vPp752ByborWqG3RHt+SxZCy8eUcRhdScvBLcPr69vzqvuBkvz3hRzvNOQcC4IEk6xKCLsvw
1xEqTF0V6BV4q8Y6iO33qTwk9k6WtkP0nJuYmevdISqCVAcYg5qhAq5bM/JiDP9KFbAuGgnXRdpo
0XDRqBGywyGY5cWNdMUtp+eoA2lWBL3vqt7qcxYuVbxBQulN8hw0qurLaCmmUghuDFcnm1wGWGzI
XMsESXuKFJP9IoLfIIFg0qq8dlA2rVK6hn1lYT43m6/sMd+DyMyL9MLXCqS+GhqIRu9CP0aH+pbq
mrPlyTp4gdLbuJJ8y74sE3ODbLP8PgKTtsgQjIFQDTgpcktGXRyzmLl81a31e6pqjW8nwo7ZyZNu
EiCpQWtt2TpX8DIng2bExOnSHfVttbaMsoN1y0DQEMX+6tc78Uj/qWaDrciwB6pH2eYlGNehyDHp
gEvcA5o0zSH6eP66WhfNgjllMN+eP2L6KZ9xZI5HNE7IiKJhsMh+Wqw7bVr9CbUL2/jsmreqk8La
mmo/rSbps0gX+14zFwrFd5pvhgJARGmB7gLgsPYO70eIgX5kspKTzn3YoJ5KEWfWvVm7tJV2S9pu
4lg+jGAeH03gdRUghOwZqiClVaMYBP4Lt8jSNRilodkYcnIV0bIH8ZFyV9SF5NPR8pUMHOKZ6a0d
hkwWVNCXCgWNfoKAzgD66EV5oxRWlOGClrVv1zbaUNjAMveGTt/ONeTVhPS2pzI9iOmYlgbAGij4
OJfQ1klMKvZ+z2/SIbrAj4oush0Aes/AeX0aAaggXzKxLPypNOnYLBem9BGY1hZrYeEgUpfQBNcz
qyDOj9pGlLacPiE/V8g5ocLq03aacCBba3patXDQrNs4ET0qp6wclQdMLgSx0mhsctvuDkWj+B1I
ngcSQ/DpNR0qLwOCRalrlAYppBdSp5HwtDyQwgzIdL2sRDAl9jvu/9feoslFJ72mLWW5oB6y6F43
f7MA8yb9tdko96a5kwCZSlawHKCBRb/XSX0xZLE7kUe10dyoyxw6X8T1ZQ7S0WxV3CTe2+JxqJNR
6s+OOg+sroolryCKyErjyoA8qwnxAt0P3vhIidMKmfVP4muPvw4XxCzJQiR1QVYOeYgAqkksQBwC
8GfJHtKPYEIwIyzYnHKERzZ5z6RGWjul5pdNNSgqX4n3OQocM97bZgxZwgw5JRRbiUc6VyThKjiO
POy6rTHBsVCWx0qy2/Z3pcRKcCJOM1HzlReKXZU6sYwcKSUo1IwMszkqoOuLDQKze6m4M5LPCA+l
ZGPeYMScLMgsShRDJ+hT9pDHjldPVjQUjFFiBf9Ehapndq8oVxU5zPNDvk5AwbUetIZcSPp6qpF5
eZxcKQMIUvXWn3PbH/LKkTQ0HlBoXC0TUwOj5CUIiBtJE07+nnxMf55ZXpvWqGajBDfYjzZEb97G
z6xnBRQI5D1hGLqb4ohNO+Wejw8R7yfXwYi1GmWrZtnkc90GJEXDtb+c0M/Tpl0OR1PRDqQRkqMP
6JCCiaVWHEsK6v6plqkn14NbgVpeA8hgwdCF+jRI33v7G21QSM6fO4RVU/wpo7Pdx1Bmij6V4imt
tgq13CoZXEm5l0C2a5DS7erLLGYv0cEmsaemu0hRHEXDsPfDIIk0yE7t9fHzwHnTUcnN2ixjdd/T
xVGmb318dz5uOJlTHVvgfKQkRygu1Xj3WJ7M2unfkgdIfoXIk9lIJoM1o0sqrmqd8grHdrlcrlIW
GjUxVtYsjhViruVF9jsnujH3Osg4ivsB/V9wnEtbkdguz4jNZ+r8CwUOyS5qRorzi8BsibdGdciM
lw7hsCUjk1yToJYOSfrQDJJT2oWrWCBbmR0STX5GqGtOoO9qy2AA8U+RF14uDX4vXaqF7TdLeZHG
3wsT8oNdftXPGOUB1t8TfDJBls8/a2lqGJ3UInth+C9AH/6b5Y+Pqms9SeIG7kknepS+cN9qMQZQ
tAG7glej3pKdWTnkg01ljC5KC4U7o5Ur5uA+/VYdWeXeKlKVSHt7JE05uIW8bI8eIPSEbDfPHTlY
wPl5K2+EWLOTfuanUf6xiiLaLIuBw5FuSe6A7BAxbRUiDMQwNgh4AABLIbE4+3+w3lOh4FF1g3+q
NI0qJJ2x3mhPw2XPAGc5RMbnV7IRVedPN3aPlsmVBcdJslU1ZhWGEb3XAfym9aYrpgMmiDF5Bl4U
PCYaiKTM7DXTzUepuYvqeDOR2m/Ha9DnBJO5HcyPOkWXcVTC2b6ZovEyxTNVyAn+nBUHgkN/yhMe
7w4Xn4M2WsroiLjy69ADGwEvHc6b2s9fFUDjphHOQiREJDqCFvfqVHoWNXOHg88AjypxoK7BKnkN
FKUoapuoXP4BXILdpjPFAr6LZ1jJrJosTu+9NQAREkhrpCeWFkBa+hmVtVApwOoR+1XwB901gW/h
u3u1MeuAqWPF7DlA9RJTEtUN3bIOWze6wHf+wcEX2eSfoKVUda3Gp2U25UdSemyT1ZA+96uDSWIx
bIPnHP3xBvwsCHy9EUelr2Va9W5k7FLJI6hT0MWe3MVFV/y9y3Ci14Me5AH1euS0bps/mYUvrZvm
fjA3IEzz2w8hCvLUa4i+9X8LFLxKg2laAzEMbDvK9IBAAAe0bgxPD9uN4SjQc813ub8RjxidPuBH
drkS4KxNNejxYFdqvihJIAyIYXpkaSGqB82WTR2LXOzJ431kknM9Ua+sUIXH8ZbM8WXtL8yRPJSF
6ZqN5WrgFM8nAR0Peyd+u09HBjnPMabUaHKLRTg2deU4LNbaS8AyOwMz12q3Bdlr8vfz3uqkszoy
yfmNqJdSOzFgcszL16YrL2JT9s6bON2hO7LBpfMTHWkO6UxWDAdN4JQ7eqBuLCgpTfMFBBkccSZH
Tl7UI5NcNJpLlTZF85fJ6RHxkgn6APQ+bTe7XIlD/AJDtLVvtg4y6NTypF0RsDMr/iWi/eU8RqWT
JC0KnKHRwA2prmqUDc9vr+iUciFPak762qiwoJC3pAGrnfEyTk+YzbhWQOK46IqgRHwak3e0t1y0
A3KGKIXmA/uciYFvyejUNSeCAA/IWMQ7eDKk+2nuK6E9coCVBXYDXYO5Mpke5WS9Udf7ab09v4kn
Jz6O3JrGuRcohBigAoSVro2C2ay8DiF3mT/oZmBD3tayLiPZupWMUQRSYQXdM3de45xMUldIyLUv
f2rsBnTnlbDZsr6fqKgmcC68fhrAMAsp2GfTwAUqq9F2tMdNPvitFiSt6oJ4M9JV5/y2ir4d511S
WiRTacMmKnhPJNm1Onks8lJwAwRPksZ+xdEJUeuiGuQGN8Akrd/Nqqeb0V09dvu02KlC/RORNc61
aG0011CSAPV0uV+Yrg+m8mfIy3fU8tXp5fwG8uSF/POvcf6jXnq7QHEepVDP7Pwq3+TJLck2rC0g
+aM7WVswMGgJUHt+RZ0GrCB++y3xRERxokXzTqahmLLJscV6g6HD6bKOzGuLLtdQbwDAXXBqBD6T
5x219HZYddYQN5X0m6SSxzYWlYZOHczjHgR33aNlmLO0gcSkDDTdUDp196bNH+e/3SnHfGyDu9na
rFToWODToYyJztfkq1ZyF8WX6HPU+n2zvJ03J1oSFzzY5WCamIIle6uMnFS+jDQMZ4q4xkRGuAtt
ltlkUfau6imqLfR1bUMt/n5+ISfjheONYz/i+D638X+8hha20MYlX29MEtrABYCfyuvu/gDscurM
HdvkbvVkpjPENLF72o3+HG0M6MdCiMJrLnG30MD/g6F50fHgbjZGBv6T2M7G7GnoNHaXoxHOjey3
knwdKZp7fltFn467wmtJmyJjkUjMJthZM1e6mDGvf97KSYjb8UZy0UGcaVo1YyZ53wfxtf28XtLH
4qYIGaQkGl3wTmubWCg+ILLKYwVTI2lNO6dkv7RQ+sOAubNcJeDBk+9mt31EtXfcFwEGDefr88s9
5RePVstjB1er1KSepQhrR/xYgZxlB/Yym2yiJr2HXE943pzglPL4wSbGCJpUYHNn+oAhbeCXRTgZ
kQXOi1A0SbtkZBbKexmPi/rwdyvgHEiONle3slOoRelhWuNLZbn5Owuc91imJYulEhZkLdp1xEDn
X7CGf6lE/9Mw5yGArZb+56uDayv2utVXCze6AEXzIXF7MPO6JIg0DGv/QTX6VBR3fOA4r6Fp4L/o
v25xM7rVYAUJtFXskgmodwAoSI4xX8eVCJbAvB8fpB5b5XwHgRi9aTJUwpQoGK1DEtdCCDKSQ2RZ
AgcicIs25z96JaWKxeodCwE7eqmHcqeEtHpN1elSgvRGY0b+XxwYRebH+wETWFDix5E3rdQp0oek
3v6dAS7Y0NVB1ij7ZlWW3kET/cpoBP3j8ycSa+BijcKWo7EasIbOz/bSc3Shb/K7+aIFYrO7nBhi
M/5Gb0XKiuwq/euxgFXOWVg0lnQIUAKJUIJvq4YUlX7D5ibOb9/J3Oyf0wcznM8oCLoVJSuL6MVL
C/BPldxZMwQaJRQ2a8VXVQ3KB9VNPIp4qv7lWfkHiMBnFq1dS0UPnOjevmteKdIzpjqNpqdLD9X9
sAW3jrDoRE7ftZ82uUgkbzNzqTts6tjol3nbufK4bldwq4E6ziNQooQGV1gW9q5dPjX6qUcXlXJX
YuSGmJCojiZPG7+Tqt1NdfFNHQMou34fDNMpjQ0jLtcUfXSaLBOlsacfwp+/mvNLfZWSvGJNMuVg
hLILokkUoRlpvenLb5hhUXc/kJYiIOnp9+qnXc4z9Wut2bkKlYC4gI5aFTvzJLi9opVxDgnnu4sk
1thsMeRTRYd10MBFsctasFdGz+ePuuDb8+gvvaUQx2aZbEk+5d6+SRfrSVV3ySAIW05f3H92Tec8
kqFEqgGQDWLBob6btW63LgVImwSHQmSFc0oqyompPcBKb5ef1kJecx1sgqKIU/B9dO77dBEdIXYH
K1ZaBoZ1FecP2TBsQLOcQmvr/Pc5iZ0+6gXzvAekmWetZ2WiCVpUrpFtzCj02Nib6upBF1rbRnWm
YPEyzR2AZ4ht9+8b0jwwv7aXOG9YhLPstP4745RNwnZxksvJUxooG/5QaK4w4SGqiAvOJ88WLDW9
2sczs6wYt7KcBgPmBklrbepx8QRbfToQ+OeMGvzj0lWVqq/YapQZbyGtCdxEea8+d2yOPgbBNYRF
QMU5XKpfva3/LQ7+aZ17c7oe+ukGu4nSSsK5t7Czt4IFCg4uT45Cy4rEFH1jnKXiFSPotuaX94a7
OlkI2O09+CzSLqjAEyzubAhupsG9MSsUvKxoxOrqVXnSG3qZDj3Ak6/nVyjwzQb3Jkha1ukg+O0P
tmEA/LP6uQgYLrLAef9sGf/7lRAo2vIS5ObfeUp+7L0FQaFtME+ZJfW+BrKO6Aclf/urjeJR9JlS
W2Rg16oBrhMvWPXeEFGHWLBVv422ozwpxexjyHa3q3vA1i0BoFJkgXP3ja0uY8sspLri5TT3VPp4
fp9OHluiyTbEiIim8YXBXk1b1ZTw2OsqNPjoVirfu+HuvA32XPwW0/60wT/BA9G1qWWVTjvKvWQJ
ZwLMmwWCGf3VAslWGt+YlpB34KRfPTLKvccZjZdOH9jCMOlrO2BYw0wwSlCWV9hAgLnxLcoaDhhC
bK94Or9ewZ7q3FeTS2uyLYg97AsA3tUEatYLRM9F1+jkTIp9tELOm0t5OSdG8eXsZo+4YILalRs7
LP0yFMGmRJvJzulR+XCKklEtqUT2jY3guZq3g505GhB1cy0Uj2O7c+60sN09sqWVVYoAG7uXX3aP
oMQITX/ejb4BHqIkEL1Jok/Fee1u6LWlYcBvyaDX+WC4apE9klTzz5+IL2Gpc4vi/HbcppYaF1gU
fVgWvypDGSLe46Z47oD57Z2Y7PpX9TELQHvnnjd9st1xfEw4h05K8A2hbqPu09ZrMZyWO+W2ArsB
SK1QVamd+BGYKjuUdshqCzf3E294Et5G0T5zEaUx5qlZr/gRkAz3azzJtrb9ARstWJNzDOUnM3VE
QrYgkzp/mPjgMmlkYjV0lg901KEKi0pfSJLJ2IOb5ps9U8C7loep+ewkECi8LtlLPb8b03WtbbXO
a+JLNXkBrrQCp1GWor89RX7cRIhEU29aOyDDkUnkjlZdNXQrpzrm4BnjDfyMFPtlRy+rrnH1Aqp0
JHIj9bMcMTAMacF6vVlBEwCUVVFnQRf123FMMFexeh2ccJ5dW/E3kmJiY4UCiGU4RHkCE483gMrB
GnfrejU3q1OY+L8O3ag4ZjM4pXRpzwV4G6CTG28GCknry1rdTsp1N+IPYGAubl/V+FBOB4PcKaYC
jgjwGpaDO3axU0KgegBBRlMMPq0MXwdvArU1jAM9xGnrpGb1ohbPmFOKFsxQ5veSgWlZtlMPTdZ6
saG4ivldkW+LFEUR/RDZ6yaG8Jel+CV9yABhskGrqCVGoCmdh9zI6ZDzqSCeALF7MxJ3UkZH1T7i
NnNtTDPXA1Av+RBa0PDWV2NDx3lPZ8ulPWSA5y5bgOWOwvPXRHBA+QRAUXJq6jXeKIskF5oWeQax
76Xyf0EWHF1GPtonIDqd9BT3oIowbhDdmTNkEvdNdt1aINOwF8HlPwnxObbHvRFabWaSpcOe8W0N
MAiLJoxneaBGutOeVx/jbuKhFsFb8SVpcey/m8yYbObqikf0mWSQPRJPKVzN/wFqqtobrQK6OHpL
dyK8/8lw6eeLyIf/nbZayyLDdAcqTyLPDvRGzx8TkQXuvTCNWpontjgZ348aD1QTJPin62NHa+Be
inHCqY8mWFhucGmsxQHgdtyCY+BC99EaVz6jF8wzXIiKPsKTwj0Tpp6amPaDXVCv3A14eFmvx3Sj
rbKDPsEf5NyireSehGpKSh0jteq+LmR/XCLPXAXRs2gv+SRgMSATk5gwwbCFM4qM99BI894GD6Kg
kCQBO0T5INpIwfHnk4JGNex4yhBRlMsMvqNv6/pZKPRag6bq+aN4EjR0dLf5qVkzorGW11ideWgv
mZoSDeK9havVQthLOMgjCOL5qVlz7NIhkrAuvOV7KyGujrJxlu+nKXPX7L6P0C9JRm9UXtV+s4xP
qv1qQCJAKu3DBB0ay5rCSln9xsSA9vmNOL3jpk4sWTEI5Al+DRgbqZesTkZwOi6zk5uxU0l4clG3
1FqhvjDzl7/HcT9tcbdkLeYZ5KtA38/tJsV0gJdDdM9+kF6hP6u41Tt4/QUeh/36cxa5a9JVjL92
RBu2a6ygAfWWNFlem0euBh7ddn0+v5f/Eqj+s8CvaPLIe091NdSTBnOQPZF2DUbD3+THOuiukivo
pEI5MQqj3oemCgXZqxAJe/oV/mmdS9pAl0ttmnyNZq8YZ7jqwZqZOMUN9RA3fCooxENf5Q98kcgu
l7FVcdFImQG7SiptyrlB4T86pOn7+c0VHNQvhOXR3iIQtcuIkQikS7O10g89J048GhjvFoBehV+R
+d4jS7St0a6YcCV0GHAiwwEHR7efZgDYgbl1dYih3Sdx2LvrB8i3/PPLPO3Yf35EttlHxoe16vWY
3cd+Ld1Zfql0wRsp+lrcI5waZa1EBGfUIJ2fDx/1BC3lWfR4nM5Dfy6DcysJYAHWUOBrxdsEwsQb
lHdc7CVxivsIR1BUTPqXPO2nPc61qJEJbW2wPwAuY+yMm8YHN9lV2nkayGkkSN2Pn90L5upB+bnX
Xe278r9U5chP85yfKS3aDADsoH7ZTNuuD2yp27Tm018dDR7pXtvVRCjFnrYt8UGo5hmN4LMJDp/K
eZB0KTRqJljGXC2XE8m2diGwIDh9KhdSZ11Pm77D8c7sO2W8lsYHZRGYOElSZP/8GCp3f1ckRKtF
Oxl17MmXULeCsspt3uyo12LopbgHV2dQ3JUfpAlFsMR/CZr+OQgqd32zNZapOSyMH9QImRKPHugX
0S6/KEBGbYeVB248oVH2Wc68cip3pdumW3Mpg9EOJFMgnIq9xE1aD/VtPwr+px770e5yN3umCpQz
VNy0DHlsl4fNOkMT/u+clMpd537FKGmT4piYGugDG9AMUndIRep2osPI3VpVIk3RlTjuZErDjEDc
zmq31fpx/toKrPB48SQjqkpaWKHavFWWi6Lttxa9OW9EdPB4vPg86HpZa+B2lnfVbexWN+uF5aV3
o8Po3lUXlJQSet/eeavsM5w5eDxWXMIQjFSq8Eg23N4E0iYyzldFs0tA9S7putu14XmD/1K2/ed+
8aBxtKjUVQZDJpa5PDK2OkCOQY43g+pGFLQLAg6NcyODBLrRnrKDbuKgz1tJq50aQD6leji/KJEh
doCOn/w+WmJlxGFf1fem/Sgk1QFuRdUFb5TIL34Nih/ZUVNzVFZayZiUit+VZ2t1EX979YaoTu/H
m9qNv4FTBkNcCE5FJ0V0CTivMTUjMrsaa9TsyFXU1jXLzzgTMImxP3LuOHJeo1lGOVMNjIHGGUps
MibB0iuajUExhpEINyhaEOc7CluycK1xq8sa3CNTg9xJuVhEykuiuIbv/tApWaeUxVGmCo3yUg77
8XGOlICA1rboHubhVTdA25XcLHnntECaOtddGSxAwtn6EOoN6NLS1zFvvp0/sv9S8PjnHvKADVWT
pWE14W4q6DpsS7A3y9sfc3/KbvVtFONF6Y3g4/J9IQnKkU3KcitZlhwKKaVCaX27+Tb1N2v/Ilie
IFPlKW3MmLR53dYAQWN6FbWPOpg3kKl0QXAAYtw/Id0TWeS8Tdy0OV0yWGw+rVBOIOqTBkzPAbjN
dk/+RBuE/cUzt+WLFunIHehTIxUTm4U3rlTbAWuP5rIvOLrFJeipZgQPfwBrFy2TC1WmrK9NZYHR
Mbe2ld04jVJ5ZVIEqtRus9QOafetBv7HGCVUrEE8YUHZrBDxAIiWznkjKGK1Y7viLCW0dtL6rRFp
YgnvB+eKMPjQJphMQCUAND7+VEJOkAH4yR0jOHhFlembmM3199eYEFVRFMymGZpufU2uH33QVW7R
JKrpeqBq7UClyKkzcEtj6iKHmkOrMiljWVA9+n0jfzXJfc56WNFCleBxq3i6srt8n0F47P99F3+1
wX0snSxlIRWwYR6SWyZvOjoaqNvNHerjGHAWdttEa+I+HbEoXfoM9jpfHVz0bMDvjckLPewfQUDZ
ggNTzAZ5glXg10Vyz0mXq2WUMJo7qtgHQi4Us9gZ6+osSo82I2pX+IwNHZ0k69yl6/HahANgTtmo
+lRBL2kAs/rBUg1fsbeJghLtAEaSW6kEX0udgoGpEcWbv+ccv/zg35LRrlbX5YsgahdtlivoKIFy
YXXZWIPI85+Yv/nVFvstRwd7GEHBZjGO58kFYcgW2jKNk+yyUA8NcIn8T43tXw1yFS1FtyUVpLrr
Qesyv8HNgaiFA5XC8PzRFlzY35LhqTXrSgdIWm0bCH68pRDRLaPvK0AXUZ+ElRBzcyJ8/nVh7Owf
7WQVG3GS0S9CZJBY3TFijvUG+qYe5JL///Hzr7a4sDZb2wKwQOZk0Z0rY2ggUugYSGswJaJO3e+x
wa+mODeUlVD8mk3cnsLo9koN9LEaara8rc34iiyiKskJ/Pev5jiPlEMF0SCk6w5G+VFa8k6XTQxZ
qJBjXx19uuiAOJ8UGhppJjgwJ0L4Xy1zvgkpMBQRRixUC7tXeCdoE1gFJskZMmcNAUUgz+ZNdG3u
9NmTN8X38+dV4BlVzknJ6BC2bZHKh6x+X43W7VbjL509nyxDQlmGViDCIEYwjRlWd6rxbK4hSieB
avm2JypnnHipf9lSPnEmslVUmootZW2uyPIgHg/CkNwxbCe5Zt4+uxOhVkUOjc+bOwvAt0y1VmSx
yaZTL1CjhPdsILsBJlJX3pjeOAmOjsDX8Imzsq6GtNi4+dYC3H3rAMfhYrbFUwzqgW1yLoV4WeYk
f40vf91YztdMqdpnSYuNHQMQ9ElfxBymP8YYvDOo8wcUzqIlcg5nUTAISjocz8YffIgBuES/Mxu/
PhQZ5F4ScOKqvpEdCgKhRi+/EVHV/p7G/7pezgmZdSRZKXvCo/8j7cua28aZaH8Rq7iTeOWmzbIk
b0r8worjBAT3ffv199D33okMa4T5Zh5TqXILRKPR6D59DpS7CvWOhoabV80+AWTu9jkUhXF+CFs1
+xqJHkzVNVpZIwTJMhwPDfDnPnerMvbkRAkSffZM49cYD4JCgiq4+3UuCg15JTMtQhIfQntqziY3
K+xNk+TgotyZ2slQwqAILb+c31NwoKoh+GwBrekr5oUpDSSAeBQErlRJnbAZg9iygngGC+rtjyQI
Vjw2cyBWWZtLajqTcmXnajAYgiGnD9HGGx7OP86zPjS10iDzgcazjxmqxgwf1MHeMkP3QPbcQVlF
AqdYXc+bSU9kkF9B91GerWJFTIyAFhUY+IxpGtwCTNLloEE22nJa8qiF0vekksBsn9sYIJGkCbRp
RXywyzH28nx8iIitfY/T8WGi9UOU60fDLn6UxYLxV+6zCcJtLPHU8GSFD1WIcreZOpnxToaXojsP
xjlV9skAXTtzzZTIK5DbJHRNh21mvZH8mXaPhD2M06kPX+tSUNgV7ApfNwi1oaBjwuRDPShOBPbK
GbxwtzdekAzwhQJ1why9NiHSFYbtWJDjm5VspWjaXZS+JJHoLH6tA3069XylYBwSJRpILgOJ9C4Z
P9T8u6693V6QIK4ZXCAdk8RGLRxpImiBIQC3SZvSaZvHHpRSI4WiEXzstkFBJOMrA2gRWlNm4+iQ
sqcOre/CSt41gCrYlSYw9TWXsoA5IAZm4hRL04FW/5yRYn4jN9hY6AeboPIwn8L2qdECMyxA9f+U
JaeyWKXWy+31fe3wcka5UD2DOLhpSKkfutId8bgzPetQ3FtB7hV7daPZj0v3BFXzzBM/9b58XM42
lzyOxtwZYaVrh9R4GNtdjCwuMs8h+PcFi/xy1DhDXJRuJ9pDYU3RQNQFgvM1anT70XLCNXhOfXVt
UmdY/88PGs4klyCW0TwZbZXrhwE6gqk6eSrCHxkg80XhO9s6HgVn/Wsm9dki/wxN6EyZYqQEw1ZQ
p0D9c7DapdXROXZR+KT50c3keUS+UymYuQ/lg93M6zLSBNmV4FvzjVNQ0g7jbMCLK6wUWqde0wou
3S9xhluo+vmc1Ko2RokFPJAUEjdvcH2WYIH+nyfkOCtL+e7ifSjrjSo3MQ5GWILLv6NOawxei1T4
tm9+zSA4O8v3vLDTaUWsqGVGllbEUXXDl/o9DewNIsCGYdhIMhw9aFd4lBpPCyJLfAq/vqS4X8DF
nQjDOSoka/VDrL1P8dqsgnxjBcwn93SPCzY8Ena2TqOvgt2ZeoVAtkoQBPiObdzFsypZWH/cQGwa
hDVS+25k9+YsuDpEfskFG5TIy8xilX6Qh8xRtN4ZtPXtrfyai3Ifkg8zKrNYQjUN76feAwWeO64t
P9tUEGkRZdii1XDhRdUztS2K/3fKyr7yG6Q6t5cj2Bj+/WlRJI1pg42xETmgGDW8ailzhz4W2BEs
hX91QiIiVcFioB9AtgWVx9wddEF2+iUN+tgX27JAgG1pQPZ9PmK6UROS2Kl+oO1D1IyPYV3vyzY9
aTIGofRGEACvh6c/1tTP1piKAYUBI8gHAJi9sNxrsz9JiX97c75Ou3Jr4sJTZGd5OdXj4mtKgHaF
Fw6O7dHOa9QgfwOVngvZMj/Emj3jSYvFoj0ylvEp4+d+ABe3olAdyaAyctAW+E0Y+axHHa1XN6yP
3UZ6LrtfxQgevzwWgFpE35cLV2ZuFoYlY+VWt1KqObDYxk5rwVkWGeHSolHNxxFtNg11LWMbKlbQ
pvIdg+TS7W0UmeGCklJHQJr3lXbQc2l1N9nQrWT+fzPBBSWWgR97aCbt0EN8sx71lWm8z20b3Lby
leWCcwcuIIV1n+WKmeDat3dSciryF3WQHw3tOS+ROqad00JbpuzY/WROdygYBlr8KCc/hqn3orAS
5ULXY8pfZ5DnHApzjQxy1+K7rtrN9ExfowN5mFfZHegoVqnpNmeRdJfIIhdjMqbkoATvNaQLxxH4
Vj2igkUtG3XjwPEEQ3WiVnKJqf2DBd6rGBNBEsR1dAhi9PaEmc7GI7lohu76FfDnM3JBBlT3Y2oV
MTYV0ztgeHds+lwB/TkTEbXM37xD/pjiwklVVKkSVgk5lAT0yOaqV9/7dj+Vd3Kko3F/nuME/PiY
edJyL2pUt5pAmm6hNdyVnmXvjEh0/X1l9/3s0bx4Ya+Uc9VRBDjDgZ7mMhfJtk/sFypo0U/lTB5M
lPLX83YCjXJyiDELgFnx3LFjoQqdIEjwlEapqc9hXnfaISt2tQR+4fCRFMLng+CSJFwogixUXLY1
rq1Fznv2El95m2dP21WFu7AZjr7mo8KmQhxKd0gpyAFExrkgldq4kk0LcRADZWQ86yx2cojCz9ns
gsJrJYhVog/KxaoEpbcinHCS4hKcqJHtV6jMAhaml8eEQC0+3bIqB2f06OcdBozsdxPEjqxwLE0Q
Na+dL1smsmXLaJRoPEl3NPWaAj1u3DKQEVYn2cnjAShraKnjXru96GtrvjS1/JSLZ4auq2E9aJJ9
MMlZoscCybaa/Is869IG50IqA2nCLIX2gY0Ah3SZB34GlhzzyXKnKhNcnVfP56U1zmfaVhvkOcKK
Gh8Pp9qh6/4A1mnw3WLSyI8D9dhDthAgA9QXNb9001/z9wIk+KKX/tVU7PKHcO5EjExGjZfph7YD
/kmHQhGo+1pZ8ooUohcQA5lLCF01m0ze5u33QVkbSbJJcjBb9rKjy7OnyN1TqrO3rhTNmVy7lS5+
Gn8PQi0stGyz1A6x9AOjnxsIq21u+9XX6SGEyUsT/MU3tuWkLNuwtKnAferOO3WTbUw8eshGpGl4
9a16aY1LrrtUYqqi4mJfopT9uzth1tVZ4CQ6iO3LhxYybKqDwyvGQF4LUZeWubtw1ivMtfX4lBP4
nkK4dCdDlz0hq3oGl9Jk/Yss99Icdx8OZJrbzMBntckRdAq0KJ1GBNxbHJPPKC5tLDHjIiZQpc8Z
ial+yGMM6TAM5GerUO530vTeFMpW6WOCKd1WECWEHsOFIjNrqjiMQ+2g9m9JU2+kOIXS+lOh0kCu
dTcCRQXe6G5MQMuq4bmJzoEAHXm16HK5ci5SoRlSmWqZa3BaAAh/ZOs2d5S3pTPWeZXXdK6OiufT
gm8zH/QZMHX5VTRjerVed/kbuPhVWyAw0c1UQ/xaFJmH5+ix3DUe1F7cdp8icgkCpiW4bXj6voxM
rKtjLJriTqd97WoddPFk7bUFHVKlsjXVwFGUWf1dqYKsPEI7dAyhqGOFq4T9lJlt+GOOEbzG7nRn
VO1p1XbqIaE5LtBSea4xVOZYC4wMOpXQGarn77MWK05TytDFwYKoMZx7jTy0mspcGspQiOxO3Yi/
KMlA/GbgwjNYlnmlbCHfKOodSEqGEiOkRr7Xhw6HjmBm7LEtS2eeJeoSmo2BWrHAHJgzT61rmq80
LQNah3mgPZKq2ml1DshX7RfVlhQGSMF+lVWE6x7RaaBoF5mbVrKCppD9TH9oQNuQT6+y1nlRYWyt
KnLkGIUPth6UH7ej5tW4rKiGooMtxbT4VgnB1LamGRaCZnFi8TYye0FCdfW6vzDAhQ8iqeVgMAuB
n9Roa/Vun7bONIqGja661IUZLoJgilmKVI3YkGHQvER7TIzfI7gAJvvp9ve6flguDHExgxAwzVeG
iVfsODotWodZ55BmhVE7t4lPtEGUSEMgDJVgUqmTSM9yKkKciNbKxYzULM15aA2k4XMFilT7SJT5
vRl+96Uc3F7tV6jzcqderJYLDUUmS+lYYfeWsZ0Zs6HAXhUnRfnIxM1v8b3itm77PJzTbbeW3sNZ
4D3L3/9yMVzY5zKaqbeM1qK2dpD0O0l+U1LQzkCQR+7qHZ2z9aSJIBlfoSefV8zzawyVOSoshCM1
/rQyoeSFufFtfl5EmoY7oBvXImyj4ATyPA12N4S0bm37oFkP8/Ra94LRyat3659PyBM0ALkzlHOC
3hbmml8MKQ2mEYC9DHhEpfL1tvlhmpo31IkgbbjSRIQqPDEVwzYI9GL5dSEPrUgcI7LEm+Y+h0Ji
69hOfS+muvu6wM+GuEyMxFVVlxjogbDWMtO4QBD1AMrOq9tn4Uq28NkOl3dNg8Sa3DDtAwXHUtLd
d0DzWjmmpDMw6xOQfMqqQ8LH3qqcMOt9pe8FyYJooVwojY2GaunQWagl1ZsGKhCLYHcWiNS0hDvH
xVIQlljJnMAjqTYFVjJ4hV15pk78PIN0Eql93VQ2VpODRFvEXX0lvH7+yFx4jSKpp2OOzdRX/Z3u
N6cFxGq8LlCz6S0WcoJ/vZ0+m+NCKYaXoRZE4aTdcLD71EugtJhroiMu2jguiua1Omhq8bFxiyZD
svq/GydK5L5Gks+LWX7GRRadTR2I1QcsJpfQU4agTVc/Cs7AByTtc0D+ZIMnoJB1xU7ARmAdKplu
5CSFrlyjKh6k5BO3ockPmlmDwyAI7ZYYuwRXmLxKdOUVyExXbzBxOdlBUqA0JdU9PUnGsKnKZquB
RmHU69/TGM33tlIo/kArGfoEhuSqrcV+YZDOAlJ+jIO2Hf2xNttVYiaSZzJoXelFajgVmQsH3EiY
u0E3wG8STXV1wla2knwzZG1FVLQeyFQHrY3ihm7sS1Kv5rj6plv2MTL0DTJxp80iv2fFqm42hdaC
6UHyarlaKRSsDwnSTcgkJna0UoH5LuNVZD8o9HeqHJmkBwQScVZVbRS52xEEgjHNv5t2elJGDaLn
UfKztAgkY6RHTY82lamc2vJE6vyltquX3rK8smVnFtqKm1jqd93cW5PiTqO6CzNr301dIJfjXdYl
lVP0LIZqvQ5ppDn9YYWlL5HfoR6nfmdTd9H8VVqspENxrLOZ5sWgj2Dd6DRxBLWowknAh+ikpDkr
k/UY9fWeqexhVozXttVnfFVwdNJxcoYey3wte+OY16PihAswzAx10ImNGbgE4qCEjGin/h6nO6sZ
VnXyHkvht0r5SaFhoXcNcuQdSJ/SjHlVWa7lpvTzObxjNPppmfEbpNj9rlX2KDdF6JyX7m0//Zoh
LV5KDKJj6gL5C3cSwrJLSjRN7EMfbuv8m2UBPLKtmaD9f/VGgLo29lO3TQ0jo58PXJqNZk2HMTz0
35TAdKlvZY7lz27odI/TulrfXtS1WHVpjQv/eEzI6kyaEKgmBSMFgPtiOrbPxpf/ZoaL/jJT67ro
s/BQ9sCDWoGeTH4binqTV/IssiiT//XtuEBvF1JpS9Xy7QKIcII7zobXrmtfDVJf2rTP6UqEKl5i
OR+6Li1ysV5qUsKqMA8Pdvtc0KeqaiC48q2L75AACdJW4eq4iJ/U1FAUKQ2XLNKXfUyo4ghCXR4y
gPm98Vz/k3G1a+H/cn2c05tj20d9A5smHiHTBKGyNglu+8aVqtenXeNb8YXRh9NYwTnUU3iCrnjt
6MlKsZ1Wcqv9MuLe+gqATDnIYudVvhdVDgRHgO/QW/D4YlLgNDR7LOXxTpUpiseJ4Ja7Fj0uPiSP
BFfRaEKVFI4yE8jYGykkWhuHKWezlgRx6kqz8vP35CKILPVqyZYIssiAmuDFIJbTn2vw1Pq9bzuY
MXw0+r2x0QShS3AW+DnqZGjszKyK8NBNoA4mMzQN0BnV2OhMFpTucpG831V7wHNqtm6C00jmarMm
UGYzyqXkAAUC37BHUPxVTiOTLWPfE1mwf1e95MIY9yAIzS5SjckkhwrtoTA0XXP8VYiwX1eK7di6
Cyv81ulTLLU1rKj7CUQSB9nVXTlxUq+AeLhebxtPDfpT8wTpwmO3Fla7ly/2JZpdmOduA1uByGSb
wPwyDcvW5aPko64CNH37LHz5LEv5YgsBa8GDqprJA4TtSGcAbtfkMAFOtPQfrbeFOsPCqBdIqaiQ
w/T6sbgwyO2gStMoLOxieYRr35apAVTPipV0v9TzDVQcCugeQBFSxCx69eBfmOW2NE9DvZv7ihzI
sCvrHlx1mkumU4nU8XYcvRqqLwxxm6fBP+dkym306F8U+2wbgje/dvW8XRjgLnE7LxjS7sw+ZE35
bJrnfj6yAZ0J5R2JkwsUBhJa+xVTS/ey1YH70wgfbANdqmY+A/rrhC1KV+U8OaFEfFBT1jir0kpv
Cjc1cre1jCOzdLfS2ODmVkQ9sH0W20E27scxvU/j2nQLo/kVyfXeyB51srNBd58rm1L6ffs7Xn0u
onj5l2cuO3rx5JE7zLyzqkL5EtVUVg+rJGMuqU9lnd+pEYhYoW6eMuboGPmV+gcWS16U0v+4m1xi
YWm5OqgmdrMr7ueGolb7dHuZInfhsomZMGpl0XIc1KeRtX5SjoIlLH/h1gnncoc4VaRJMgtgP6uf
yqAiREcrpbCCsip/RVUXhIP1b7LZPzvH19nMsiahQhFTwjRf9/l26h7LkK3+04fja1AI4PM4aPhw
0XxHyye7Y4JET7AzX4prqVlPUgwDpN1m5FfSCxxc9Pe5iBTlCcg/G7hWkVEQ3CaueJb76m15sRHL
T7g4QkRFUb5QsBEm3aMbsK/pU2I0m9sb8TcRXQceTtFNVf5A3VxYSVKpqkYCVE24D0+IMKRbtVAc
WrOt6fV4uq7lyAePYuz8Az2K69fXH9vc8QFQh2AmB7ZtYO2rSndaCvqxGpB0FSMFlQzBubcETzk3
Map1YdBNLNfbeOxOdawMa1NF6wUaBVDHUSDyOipN7WRTkzgyCZ+jIjuDkDN3QIj8u6L99CsaytyF
R5w7+pxj+LNvkiAkzz0LdwZLgpbYm3FKdmEtBYN8LM07kp8zwIiS7Ns0k2NfjcU6j5PjYNRumz/b
Hb5KpuyHdjNrLEN3KatdXT6OpboHMByli5r6NI5qZ6xQksDfCovSb1mbuIWcg2y8rtgaHR5fbntB
zNCWW/hL0DBtbekdKYbO69qhEFGqiq5GxzHNGjeM9TXtwwAoTLcyenfGOPwQKg4dABBLZr9o49e5
sdYJyfbdPDzrJNqmM2a0tPcxezLiczJ2nq6+11L41obSTuuae5XZb1GbONQ+5YO+nsh+RrZltgO2
ThFRdl09axfL4ZKOCYWm2tKG6GhUVmCjaNEwUcP5aoJxYYI7zn0VzQapJgy2+IOyrTfKXepFAcMD
w5Geowd219zN/0AP7uoRvzDLHfE4jtTJ6lJ2lIadNBxt/b0UqZJ/5bqyEE0vbHAZRyEXZhEXU3RE
337fJIVbxPez/Dqk70kmu0OioWQhewYcFbUEIik+gZpI3I9w08L9j8GGu80omYq+XAZQliKydJjB
geUCGhEY8QcxVXRvzR9jRMb7bcPXt1e3FxSVZeF18DmUlm2hTVOcRUeAIINSlzEKXrtVHPv/QGRI
ZIvzVkzSTzWJqPUB8W9+yH5jeJG3ED7YTvPUrrJDecJsp+DTXsE6Ldv8Z4mcB1txK9OuZNGxmM1V
U4agSCjcBZA5jYd0XMnSfZJqTpzE6ym0vMbARNMIZb4ZVUoFKVgsOXM9bbMEOoR5AxkJe6WRx1Lf
KTpAuYixtzdk2eivEerPr+Uc32ZjYxZZHx2n+GzJj4j3rjWpkCEvUMzM1k20S3qQud82erV/cvmN
uKMArjAZ4H7NOmSAFphy5lsNmAflzCGWsrJAvVkk+f1Q5H4/y4KE53pCfLE/i9tc3LN9t1SdqiY6
Lmj8+h1cn5Ci613F1VH13YqfalcfGhf2uNwXyBwjYQT+YKehM2RHc+48s0YpHlOJmS7az+sh+s9+
cjf5WORF2Rh49E6kWhU5HMkq/du7dz1W/jHBxQ42zIWK4mp0rOxvXf80hW8xEwwaXQH9fDpE/IBc
bJdmLxfYpD7QglEOFg5v6FcGpoP6f+z8OCf7HsSU44qB1WqUHCZSSxQskh+NG9rRImGSR8emq91M
gl4CGK7I0+0veT3n++MbH/nDhS+aZQTH6LBMfaUEA4CYFSjYiT/CG+l3c21tNXce3XwlwkEKTj1f
ltcHvK+hg4JTXzEAxSskYeAI66CFylJoC6ON45eE/CoqUxaExyuDV593lgs4St6CeylKo2OSNVBT
/EXGFCQ1YeaNbeixCGNYbIbEMcoZFWs35vBy+5N/pSz6uIX/8l6e6hQqlNPYSLiBvrVeuzHW4xrj
gtoGwh0/Wx/8ez5k31x93e3QvPHDh/Sb5ZFj+bMfBB9CcFD5WboGhNuSSeLoGKkv0/TUKiL8pSDu
fBRALnwrMXpdjyQYUHrNa9FupHHqlhmu3fZOkUWjgR+F5RsXCc99Ovd1pjU1Y8dq1jC424M5h1gP
BSkeDPp9CPO7sevcClMAOYSRzLw4yHW27qruW1z3IH6y1rZm7Hua4KoDd/VAwRJjVKWjztSV4g1G
Rz21YVuFxecI87I93iYFWPBVYN/U1lEp8TOauBmFkgjNg9YiP6O2Ai3B3DzIoH71pRmladqnz7Kh
CnbyCgToU2JncwGxSppUDrXROiiHyV/o6Ezqyr/SRwllTmlfbaQtJYhbC/GXBHJHRwpu+/TfhJE/
z4xl/utyq4s6BXcQkmb6g76or/mmDOIgP0sPukcBlDy27mJZVAu8Xt+9SGi5m9TSu55KY8xwk9IH
61BudJQ9RxRa6VZytZW27TbRrghaCOEI06yr5ZgL29ytahITerYFiY6xCjDxGDlTA3X0iDpAYTwb
8zYP329/5OsXwp9vzF2suRZPBZBe0ZGFsZvZsTeFUD7Qrf+6l5wzhZiMnBQs6KjiSsAH3cW2M55r
2Vn0cke/dctnCDFIHv2fSfE+PU8MXr+5YYlWKb1Fj8AyO7ncQZpmFOV9S+77NUj8/49ofGlymJMx
9B0c1bRce7Ug/8uzuak8+jT7zUHsotdj4B973BNg7PSJFZJJj8mgOVKIC6aDIpSGPGI8jL1wsO5q
x+EvpwRo4vM5nMKQhcVIl+vc3C40v6UvB6HTrlDvEASdv7lH/yyNu0f7OExsYtpLGjv47RN669vu
e7EpPJCyidob1++qP7aWs3ERX5QhTQspgk+S6V4a7nVN6Bi3j7Mhc6Gkn5hu5QoSoTYYamcBC1QP
aBWV6J34DHyi0gnix4BlqE6/F7uJIICC+OzzAhtpzNKKwS/nn6MXuWSHokPumB6EjNzhSd7hq/6T
aX7RceBiijrWNK/DlhzGYIGVN3ugkvRNgwREdeYKbSPICd+OYqIDwUWXTsbLXNExVCRFzyX5JRmt
0yAFVAbbMxL1vxn7eAVeuE1MMbyl6iiqDDlMhHMQdaqvdLWD5Pq+q4zV7bVdB5v8OX4fR+bCXq83
mcFk7KKGu6gMGG6hhRJtfFmGA0QaLR9sVTdi2cevubA2qB1VWbM0pgd1ZXb9WpYeAQoMojk7t31+
P9aFm8/0LiohLJw8tuZG6kyH5eD4YIpvSN9JMb/0ffEA6sw2GXZVTtcQUmvS39YM8eFMP0nxfGcB
YDtt0plgyG5wm77exVa31yOGftO6j9UT0aOdqQ5bcM8/N0a5JjmG46T4NaU1pMJLgEkLrXLsRNsm
VPLAxiHY5L95y/8VHD7e2xffYbLKdojLGe3dbbjqAN1rwGyur8Uhb4kBtz44F/GiTgvDobTpUc0f
I+UuMeV1NUHCWBfStYss8fGusDE4BLzasfFRIoCWZ0AAPVhE65lbLzHBtOFRKcTcRB9TEBE+AtXF
xywKpihlirRmGYaWE1TkoF2qgMVV9uQc0GrQQnX+7WNzO7Ex+L6DMWo0lQxUgGh5LOyjbIMQFSM9
t41cf3D+cRIu0sUy6dK4C+lxqhmGD1Cgl0K3GEAFhUXqyNwjhn+ENBIs7joc5yImcAFPG0dMdGrY
SoSdcoOHEEx5xC1f2C/gAqGGI38wpWRABoC/8Pair2Oc/hj/eDhc7KZUQJtRy5ejsep81V1cCB3k
Y+sUG2CAnHylCEAroqyAr6+i3snSms3Rsc4RalOAO6KHLH+zEohBKj+z9sko1kb7RsofgqUKvEhV
P9+gmgzx3TTDUpm5m/zI1c6SD2XaezzVfGA+X8wCaZAoBgtK6oa6HKeLD0yz0kzpjIZEetfe6W7/
mAFEj6wLgiLuvO/3fecBdf7ffPmjAHxhlIzMUqChzJChL/xU/W4Imo0YtC9IuniKMdOMCAIBajQV
4K7sZ28+3t4yQZBTuZTLbFmsxBVyY9rd0fQFbCD1g5aIcH6ChEPlMqtpThO7z6eljlagAUY3g2E6
lrnJFs22uApur+lv6oZ/xZkPbdiLvenNzqxqNDEP9bfeUzzpzE6Qgw+oL7mNl/4gfuMNnuGOe3WH
viWImja3f8C1TdOB3jJlopiGxl+GYxn1sTR19Jgb8q6L0XhUjPN/M8Fdg5JugqgRDPhHqT21U+iQ
QiRYeu0sXy5i+f+Lj9g2xjxKFdB9PevduEw2XfKMURiB/4k+Fed/w9AUedk28D9gP22GvkMmYt65
Wpm5XAnnfSptAMsyPioUfeFMPrq94I5OXBNA2sZdeKR1R/62TGhVgCNr77d36mpCemmeu/WyDEos
lYQPGW/sbX2I0Xxa0K0h6HmZJwk4Kq82Ni6tcVedkmRTlE4t8qOhdvs8RZp9DwUTL5aax2EavEjX
nETtAh3ycKNCz820qVESFKx5qTXxWdrFr+DvvNnSZJzBfikj0FU0Qi4lAkqsWds1aNLa1wH6LYVk
uTg6AssCr/1y9eljNZE8YUdqp56JC2+QTqYpEroT7Sl/0aV9V+h2V2FPw9Tt5k1nQYRytoJoLByi
ek0uIanvXLWWNhY1Nyy2Vre/sGid2ufTWfWGmsgz1kmU+k7TjhivdLV2erltZTl9t7aRizIUjMBJ
VuHtZvSPURJi0nuhRkS+FotaPYI4wN9zSTEnCetwSMBIHsiGBxi4Pmx0DHcnXoSuNEAo9mlSg3ZX
IXbH6xo8scbBnKGwYW2zQC294U2YuS3pyq3l88FJw+RCBSbBjyahZAB8P65bp/MQEPERIl+UU1xN
3C6PDRepjKoLNbmEwXTD1sZudBI04qGlvRWXTkUfnItKaUIzu1IMejRAoVvNj6p9uu07V2/hy8Vw
kchMuzExamCnF+aHBQ0bJvfzOoMszKk9NwHyQSwsPZUuNNLybqlYEUlYtBJ4MN9C1HqzoLWKe1JH
7qnW00oOlRcWJj+raAxuL1hwJPlm4YSWVdVOOJLd8jq03vEGh982gsehyAqXYg82QI1WDCulFTp6
OzlpeBw0EbWtyAoXXlQq55AQw/yClb7mfeZBgtZRRBO3H1HyxvnixQ6p3fb9TBFewn0B+Y1uBYoo
ub2T2q0O8vqNtpb82kfvosX4lxvXP7XJrzAw9xCexdU/kaMsX+Qi3YE2m0VHhhurhuZI0VGvpfm2
yEPYH/zbjiI4enzTL66lUc1y+GRcvPbdu2KK4shydm99Vz6MSDadjQbf1e4xVKzqaJRVGBBsVroG
vpXpOQLfyu0lAd8usMnFE2rbUx0hiTtqkXaS+nGd6P3KJAawbaBjGk20dhmYbRtAP+UBqvBpZ+rr
Mhmgcm6/pna9UiQWMAJGmrhEN1q13qUU3DsERMoQZHUwJQTyip9Kka9NUFQM8U6JHkA/HuiaGczR
Dx0lNghaqGhaNAsjU+VMGfWzDvTp9k6L3zU9dvoYnUS0cJsaA8gUYxyQjkorcN42kWe0ileMzLHm
+xh8rt2htCE/TE4h3cnhawuWq0bOQKllHdUqYHbrlzooXvYyCN4cdawCDIh7EqYq4aVGgz+TSL42
VutMVj0piiDIgPnLKMVQ/r2GvCBb0M/90QJgHBxwTtc+puo+Lx8LREA7Kl3LvDe6TS6DkFRZW8ov
ZWKBwn5NaJ5GbQtBkhjjPBhcUjA/GLaOsZBfmd+i/M7AnAGao0Z6HIHfVFrFYY26iYqn2m58lF+c
mK5qTN+pDfKx6EGJftqSVzXQWIScVQ2wZk9+mcZaM96igblSicnGt7qCrENLvLZ/sIFD6zriQDpu
1p60pMcg91GO3srG8uQxd6FnbCqA6aHnQUPXBr48XnX40gogjGD0p/KzDq58tQ+qQfd7VCRVaGNS
TQ9KypxqANpPj9dj8RbjL8/1UWW5Q4tvUnhWRsPR6jcFeDnwCaF2jP9BkcOt1d+6kq6N2hY49HJE
bh0h7vKa7IzJcoHLK6umFZIgv5Mg3IxPqssrKcwF2ZwgIvDjYjXppUqREBHK4hXbszI0XZBgCUIC
PxGGW6NFUorwhnFPsH3giFTSU6RAIQhok6nHFV0lglew4A7hx8M6o+vxQEZKF4LCOsJ1m7AXQHEF
acbV6s9FmsGLgxi2bnVjVmIKDTVa27yfpuJHoptOLW/H8UUaD2byPcHJ1kCmZUBUeZadOa+DOhUN
/Yk2cfn/yxtEkfQ0bxF1Y8SDvv+ZRJLAKa/22i/Xyl1SDUAVSZ/hcbeUpA1MCTsR1NKgXbq0GVvH
dKC4l0B5BvxpJv5rVZ4kT4QouVrPvPwRXFYcpTKoaWo82SdybvBqlwjGXkyESzXVVwXGxkGejvG4
xKmazFXALmSoYKfXGVjU53+Dn7n8LdxNB0SdjHLS8kBh9U/wfj/32fn2zSbyYu5eG4t0iNIUFmQg
lUy5c0ml+Gb6bxDPukJ0NGtB4GTyjMcU8TkKIQIOzXFzNaHPkJ3+D2nXsRw5siS/CGZQmQCuUKVI
FjWbfYFRNTQSWn39Oji7SzBZUznz3q3Nuq2jkCIiMsLDvaKOclg0DRc2f9TFMQwbCnfzdNrzZXcJ
6+tDO2ddNUr4vMn4pSKspPVzYN11IuH2v3kMfNnhEkpM8ldBhyfeNbHBhwpmRp+hRpvhMVVcqXfE
z3xoJl4A2M5s5kq7erA7ESjybx7tX7+Bu6CAGE0qFEmDYxwXhiOXpV82CD9G48jgCFWbfpP1vWeN
dNcppo5jPFylsS54JfxNgebrV3B3uNPwpsxLrES2K+5n1ziwB9PVPzlf+hSagMJX7Gm/9GWQu6/x
GIRS2zJktpa9MJeBbwtcIfFuvGmhlAkuVKFg7t/45C+T3LVMZzOqZf3TTwUb/SV5A/+Y0do9dEiX
0Utp2IINCkyeguLP3zwovuxylzVTsa4GmVFNfEHz43p87xPfKLfKgTnJa/drYWpTVW9+6H/L99X1
cFeOdnAlAmIJfwWXO4zmaBHw4QVo6Ne76JeE7vpD+jG/FscMdLOgqxs90y9vkKpNhR37xSUFA+VR
KNS1LPLPFOb/F4OnkkT5LYnpXIbXM34IpLou2ycFyKhr9tBCMxmFExfsIEeSQHZCFKcER46feNFV
WRpqHWc82iXX+mPssY1xpbvL3mNu6TUWotCWJT33rZwbGwxrMADOgpdG+aiBZ1m4jeqNiDlGdLAt
zo0xiUl1EmBNF8EAyYassduCEpTAPzvDNdsVXnxnaPYogkL/TeT/2kzOd+mVog6KwhaUHXhDUEwh
wEQHi7R3miFr32aH0fkkIjQwsRGNwxIqRNv6SQdybpU51zVONESSjh8x6tqHPh1pQNxquO4IlLNy
cO9pvS8RycnlziuaxpUl851lgJz23RVtKyhNObSVjiVwtWp5m5dXHbuVi9DNaXGbjcZOnunlVJd3
baVmkD9Jt4REd+ej+d9U2L7WkXOGqjHoo8Ik69hrqWN0C3Vk6s6KvqvbaN9HQBb1mHVj/eWYbvte
RPJ3EmK0CvM8Z3MWShUzdZzT8BHzDUuJA8enSzx6v/BSV362Ly6T38MTuRd8tyDOW5xnHOWBRYGB
G3lpdHZ0X++gaudNmm12nnU5uAsZhYXo39q1SC3idAL1teKcN5QkpmZJZlrHPNs1vbmRJmbP7N8T
n1vK18IaPG4RSjmm1C0XM8YIXVa9MtWTgDcKy+35hTzv2TCl+T1famkIYp8cVyCgxM5RbkiSQmDi
/IIZMufLaCNNAxpWKAJjMCt5rMtrqxc8zc6fBqjJf/+KBFz3RSzhGC7c7U0PzIWxU+W3ph9EkWA5
V3/vMgyZ81u0C0mehDh3xUVyLXso8YHB5hrwNn/eAyCE/qtRIhNAeismABZcdkPm/FWmZrSPEqwk
Ch8tmOBMt0Pzaye76ta8FXbeln0596mca+nDvOnLFHmWUbkl7td8MF2wYcU7smduKYxFgjTD4OGK
TCvHNu908y9BkUf1pdksLPDVQ31QNrLP/Pio7RXwXMg2QVCwXCHRkugycE6loS14Ev8vKFm+uQcz
yx78q3eRTxpnfDWfFYyT2dVDCO23V3KRSdCXsjt/yX8iL3CCQwz81HRYctBua152h8nGMA+yhNSV
rqtt4oVIhwdHuu8vi8v5Mjxi/h3PXAFf4Enw2tp5cC4qy0ozNyiCQs2eKWQD5yq4UtNwl4Z/6jzf
gfXWrvTCT0LR0MD5FM3gsZFWzGaT6inQgxYFWWfnhewhlK8VEMtPgf7f+ZXP27J66ukDmUG3mqM+
wcCBEhKUQaiYolrwvsF053ffEmjhnBrTgOcG6MUXThLlkG/ATbhBu+dGjAcUXXIebAEppVLWWtA5
xVR3Naa4fd34CuRprec2RJ0rv5iN9FYL3otc9GgXbR/n3GY5CrUiCjBmt5/+aFDgM6YLzB/gwR7Y
wQGIjMyj/j/BDAtCxGeautpKucuBeZLhanKMISQZpnSTm0ZEaitIVgwehiipU1O0ibxUm2QHlB07
ALH7J0gDLBfUl66TQ+38A68tCE48FFENUPc2U3QSkl15EWCOZfEriYuC+m/ocPvp/XTRbhpBfVTg
yj4RhKsVbZsybAeMaF63aWEPdNuZAqoZwdPB+MzwVxZKq6WlWSMY0ZscBezGW0YfQu8jTjxZscEQ
7P2j5//pyotqmTII/hQAu7kgSEcrgmItWfhl09HtXtr7ah97yzM0citczIVKTpdcaz/4gJfapUNv
z6dMJw/r6gdwcTEOQB3KaJxcd8thpYVfJrsxpZvzVk6/kFZmlsu6Wt92TOaE5AV0r8EQ38327OY3
zRVeaADPjg4Kawgnw9b6M0To3IuKLKJv5CJhHihEVjtguNPQ9MzGeApr8PXJyqPgI5fE7FuOQYi6
SI4qMjEBLTO5xG2WFGkOMbiJF72Z7IivbC1v8ItHqjkKvI34w348rDmDnIvr4rGU5GReSINjkAbH
IA2mIA0WjaL+8KScGe6QYhyvUaRFIqygkl/Uh0q9N8y9bMybmCminPRHosYZ4w+k1amkAdXsoiWg
OUu9wHRREjGBAl6ctagq9SMF5sxxBxMFv6EJByxh0JZuzBqbzTdtt8yq+RnLHK3W3fOn5IcD5Qxy
h3GQJci6qBAQyxVIL4Gpd26Zx6y3JHk7b+hnRZWzxCVOOUUHk7TYttZX3jRf2wYuGFTeFoWlYiNa
x08c75nDzxe0WtaiQk5hLQc4/Zd1R2J3rLeQg/ASN//Qd/FuAL74T03sMrejx/Ix2kKbwAmPov76
zxbI9+/m61u1pRBITeGXpNLg9cYt1QNbIhBfooObabUXA3dnVr/kfFvhBdCnJagMOlcOJAHg+ofb
we+AP9BkqlqaSXnUFIupEZsmTnJTXlmR5kwaGgeZSPH0ZyLAmeEuTDb3oDELl20G+6JFPCDK2x51
5HH7NjoZBrX1C7xwUlcMnv8RljnL3N1hzQTFcQkfWCAst9BxyVJB8n/qdq6XkLssUzwmSjgtansF
kJnTFoSI3kgwd1bLh1LG3OykO4Jbc8qJr01ytybNANDvFidOjnN1md5GmAgIFhUTUIPeEoydCxHy
p9zryiKPgkr6Uum7RXsy2VnzVQzUQOiXdwFGIPDsiG0K5LrpMtVeMLDlphf2LU95pLV9rmpilVUX
gfxtkUfQ3oZHfQLRnE22Sx/iTbfsWgIbanYT7f91WP5+fHhmhalq65ZG2FwNVFoZbW2LEidOiSCi
CE4pT6TQ0XjA1y+ntASjR5jbcilQCRBZWP5+ldzIbTZMsQILbKydedZds/s4fyoFrkTjInCaZQmL
CCy03WBX5MlqDFtjopMg+g7Ok/RVNVRGgYM4xKOb52jFx5FgM34+CLlN53yGygBnaAfYiKvZ66hq
QwwuC25YOiOxv43r2Ws7ZdNVyaF0z6/hz0LCYlqVDV2FRgy1+PbAYOZqSTpIThnHdqfYEO25XN69
2V7YiDh5o1eWuAOBPFhJYhkSg20HJsdRLjxApXDGtbcCxPngwlXmQw2+cA3dJ1M7BGHmmO2lGTDq
5qTRHdC4+xayxvMLoJ86RSaeGrql6kBe6Zxrs3KI51RTXRxJcYTWhSPlszuEqatMyqXaXGOm3TWL
27oCFKP2LLbrq61JCndID2m9cA49GsZxiiRHDrPt3O9RaAUrCGTXPBQSvTp57mlqm8X0XPfDE52h
HSNn/txkdtQ0mCcBgVQR7IdKdTA9v28MECsn5JCWgFmB7Q2pVgak05zMsRMMaIVJvbw9//0/B81w
AFbfTzgOBjPuwRSjtMVRA4sKSz7KKDy27T34eK7AauIqQ+5CDg3cbkDEWLGftiBGYKlX9qj40J5t
57z1tfFZKNfyiSnkc6f1D+M8cD2aRZyCrPmo1O2uMsedaUB8tIVc1A4EOzdlVb1H5rAJKsslDLLO
jFR+UEh3ULk7tInkKNplHVU2wFwHqTNtHPGouMvMq2SCXHYTAYYH6nymewuRaKehvqq/lnhpKcB1
lkAXlEHnyHJx6IobEuWeaSCF+/dLr8lk4bNfhBl/vHMjq6YEXOkqEOQawGTUNR+BN1RVf2H7Ipvp
Aj1/+iRHNnkBm0j2IEpPTxz9b/Y515a0Wc8qHI8jJlLn5Llpb2S2O/+NJ3KVbyY4z5ZRNKxCharH
IcVMUXBR97fAdNlhAva0uLflmYnu88/n5jeDXHLERpp2mBVVj3N6WwyP0SSC2WmLQ+DO5TcLnMNg
cpVA6jvUjhZOooXpVpVcAaOJwXcGQUq0o5rnJGt2StxvCoZPzZ+7AdQGOGWx+aQl/jj9Due7Tr3s
kxwqtNDyQHYDFPa+UWs/ly46QCPbLL1QRtmrK2sfKeVtnUe/pxCJe/MBbhy37xrMUMNPqoA8luhE
pGp0c37jftLBEaLJFsW7gFhUBiTte/wGHXwSzq2kHLvSmfbmPjwQxCXUJuT3BM+m6TfqW07vDMBi
ujE6p3iIQv/yUpxQn3qyffsl3JZCQY4mEjCUn3zYGDvf9lsLVTVUnx7+QXH25IldfTe3vVUHVSUT
EFTIZX8Uw3UW3hVdu+sC2anm3m4Ut0X8VzTmTGrhzPFgZ/UEZCzQn+leZpobpJddKCj1nXq9rc8c
/44M+7QNw1JSwZqt7/XcNWI79TBC7ir7vnLYdXX9D+Y4T67El3vin4yhbgVTpwfqEVTMNzQcNlWq
bxMVjQ79phgBV5wSW1umShimy0FIWuidnTUKSJoPQX+lBpabGxDXSt6CFFmTiYEQ9jJJmgMRZpdG
+6K/lS1it5YP/uhMe02iGwx8mdVNLGPS2WqhyGx5UABxDLKoRWZt7EnpbZYY2wpZUmvJTi3fjMVb
AHixgkSinMp/PQS63IHVCixlmVUO25EyBOIay54HjZOP9x2GF3ql9ifjI+/+nL9wJ9Kjb7aWJ9jK
lowZ8rTq4SmTZtcXkZvJb3GN9o5mDyIusVMx/5stPhWTo7qRY+zs8jpur1MvvJW94K+p/YXc3mww
XB5tu6N4iOfEu+qbaS5ptxqTQeMH/jnRJGcGYNAqURrRW0z5GYJQcDK8fd1k/o0TSXGdAdavHksF
Q0kE0oxgDMnQyz+/cT+7mt89JT8TAl6wOko1hhiXMeaz+roxQSSmXBF1myQfpNLsaPBpsk/pYAd1
7tSN+jA371MHUgSgXzV5C3Unuyg3hE12DhKjthNV8pfD8yNmrZaCW3UjbDJN7xDpGy+7b4NNBs7W
AxgvsNeDfFc70Y2Ieue0y1qZ5JILBbJHAHO16pH9CRHfduN95obe4riDbhM69T/g1jrxVFsHCp45
boRSVWiG2PCoTpw6uM5mER2E6EhxoSgwuhS5BSzMeIuAfBZ6VzZeLucPlHDpuBBUklAmlYSla10Q
zWLW9xMqrd917uROOwa+KdHj7OSt/NosHs0/WUavkU5XjmCARWeHtU6kKkeFFMj7O8G1NATbxAP7
y1hrRprh/6/b4T7Vg9oPpFLbj1NROnVfGx6gJHsDSimNAnphszuETY2JkSzVASh+aRUN7w4TrNi9
DC3YVnugVf4Qtr9o+K6FFd4uhy54ATQ2sFmrxS7qKXY+GndGndtV0iBlMm7Dgr5MPW5DTf2+oc8L
hc2gxu/1ML5PoeZa2dBAVqvwJPlWH4/h0HtFRLwA7zA0TPtNxxI/UQOHTsFhAqe+GRt+3afowU3y
XpGAoDAHR5bay56U+8zUdiFmeWYMCQ302CsPUlLjp2ig5sRMDRRT5upPaSE1lK8a/dbCg9zWqgeS
RRs2fpw/Widz19U+cwENZCYh1gOKugtNyyJXF+90X93+azaB7x6RH3AIUnUISIOHTTddZtpuKiqB
zxXmhFwE68cmHQlqWMcYE0oX9a7wA9d87/z4Ha5lI5KgPVWgWXuWzyLCKjgjPmX91OLem5flboBc
CSxd1+DSgUcXXA/R7eD8ZiuXoZr2OJyGCTBCC76k9tf5Q/Czr/t9e/gnP+jQUYxp4V/M8aUmV0N6
p4SPpsXs0bhFhQWzUnDY6k2GYY2suC6Mu1IzMTMRuYLfIfhUwr3w47YtZSbhNKJbP9lLaxC+zv0L
5C27AHk/i9jnRBa58x839UiMYcKX4+rN9e3UU8HJNEUmllC8OipNkbGiQk55zKA8bbTGS8rgUkn9
3I7vJTFR2nvrzN6Lq4dxfGD6k9a85Xpll2p720AxEM0RT46JY8RHpbyeesBqFt+hof7cK/Aan9IG
/ghUUfMSVo8JxPu6gdjRdE+7LYYEPBNMgTNuRR+ixqTeJN2V1kE4pXyvussedIwxuZWmP63yXOVv
VYZxVSW2E1V1BxN/JoE/pLJrhmjKWJepCc3FRN3Spruzxu4hUB/V7GoywPBtPlfVYWhQsEzcaiz9
HIOJEbRnUvaq9a1t5NeSNXuRkh2s8jrMXlMM0YFC3gHkOXSifgqQbpLeJhZ6fYMGVUhWieKM6NKS
ZadWO2HkgwK+1grpQNj7PSCrUIizEyhKttLkFQMWLnhnlenU5iERDrSezrG/XC3hUi6aD1I7tURB
AyG4USwbGC23fscWOgu7GzJRzFZ2oPvpZzv1RUh6QZ5COCdiQZriL/doGK/BINuM3qogcBXcX5EV
rkSQTWWOSDgjGzoOf6RflEIiK3Bn6PIA2j3gkepA4CE+ilokgmSFcEnYPKmskq3FGc+ovIagivqj
SsuhrwWu+OQJUmRZIwqYxy1om3w/QRokPXIpV9RjCF3QHJwjZmV5iaJt2uk5jNNdpqLMY9qx5g1J
JTB+anHXtjlXVaKsM5NZVo9F9Jui/Jcgf0lN4WjcD9oTxIK1Gd5ddRB2ayINn1jVTlCMLot+mXgr
pQrA1iVmE5q3cQZ2X27c86fnlJ9UFJlCyRM4aLwJubUdyspIGV5NQfEnrX9pw+78/38yRVgb4O6A
Hs4y1XWi3s6owBsxhntDY1dmKsqpluGpJkrxJahd5n07voyzsa+FtLGnCigKxmstolOC9gq3tqyG
dLaGds7t2LKLoQ0uFOsmoqY7leCGhpwWKfvtf/TRXyY5n5cDJJ2oXacgpKJ2D9YglOotUEipUJMG
s3X0cN7eqaLF+gu5TTQqakRdbaq3kjL7C1uOVGFeqkicKjuGiojb/lRXX1ub47bUMqQwwz9Qb1nT
YqA+clje7ocs96J2LO2kaPwml90qf67ilzr6ZVm9n/XWtlLxTNOKcG/oImTO6VP8td6cC7SyirFO
x3pr0W1lWNBJEOLRl1PCv93XH825u3IMCGtGmFjmaDQ3W9pR1F3UOGuordiMCXXr/+bqfH0V/wAF
NSbaKzC5ANMW7Up5QMwCwTxMZg/z8/lDdNLTfV0Tk+tAsTybNRnyFkdM6aKSimn6j0pE7fIT47v4
uZURzpUno1pHjVmC6fzG/G0CCZL46jX7Nfhsp3nTVjRR91n04XYNt142KcrnxPyhitXVuixPBB9V
TbmTmM8DqsZsCDelqT9JoVHvhgRjbpDMLNACGa07So+xdZkRFEgU6GdG0k2vRpcR6IQG8jtkB6sY
bHns/KEqfX3E7EFkQh5ygGBjvVeCBwknG424lBm3Ec2Ib4CCVdfm+/M7deoCfvsq7ixKAwVNtIyv
WqQpF4IcZDO5DYXKq+J1GeZeROsl5SCK+Ccc6Tez3HkcC6WU0lxTjpF+m+aPOia3Qr13SJRtu/y+
6kWMNacC/9ogTwbWSObArOU78Yx3Pr/zIcSAguaVl6LSyyc4+MxJ+UTDrtLUtjfGHlWOv+73MicX
9B7Rdxj6Tz8kb94o+xmjTiRp7ehDFP5PAdS+fSiXZXTBbFXRBONLJViyMQmhemHoWMVOqxaMoTe5
mafHPoocPSKJC1qTXx1AL1Lynzx8v/0ULloWifG/ZysAFm4qj336ev70nvAz3wxwsTFMRzXFnCeC
FQGgNn62wstU6K5PBIRvRriIiPZ/SPUSlTSGAe2yehrq2T3/GcthP3deuCDYFSC9lZaQkwFNC8Et
oGl14FuFBdzFI56zw4W2VCuypDFgZ8HSL+cSQbT0rE3mxcdK0OASbQ3nVwJplttSxwVXMHPNljiK
OUww7J5fuVNvsm+bw/mRzvq/ay3vMV08eOno9D3A1gtzeeiAlqaSbbyW5Nd6H+GwK7vz9smJUE50
SIjp+BW6ZRJuSSUtL4shwkApkaw/Cg1fq956o+yPEva2Nh6rWUXnd3IMRbeLdEIzLXVCC89XrMcc
QI81AKhhw+RfTfQyyg8NigIWtASn8UmXVPBXaG6ism1Wmb5Es8vIULwgi/elontxjsnf/iWQ9pLu
g6AohSKd3Nlh/dGB7KLDCphgy2KJXfSVS6G+lOmy249g0NHAvKMpkOOQ8XZGaSIdPrKwF2DF1BNP
um8Lw+3/2NQMxE+dBJjAPp+gt1Ldagkoaq3ZZYPlTnoIrF/vty0QNykmO1SoKWXQVEoGm5glyKLe
mHrZMUyIQ/GoGUcfLXM12CfkFmTnG0UVzVR+vjF/XI7VTnInqYjBZVoOqXRMcqNxO0m9ZJUFvIjs
WLr0XrMudcCrwm4itfglKzPzdTKrLsGciDeNWbLHvm2kWAO/0AhhaVnFIK/p590ygTxsrORxyBUv
L/GurLqHKOr3Va/a0FXVnDIonKh8S6myYxQ7CLr/kAH+Nr0mIKJQ5sQBOT8oltTlaKfbpkz8yMiO
RC6dxLDqbWyqrW9J5a8Ks122WtH3JEuhUQiBNrnXHLlJD5GZ3lDpGOdQVTLRG0IdHJLNtlU1nuA+
nPIwX4vIC8VKATWs0MB1SMreb0bDbctDO27OG/lEFJ/ZKl4pNgmlWK+sHGdLZVfykHz0cbed9DcQ
mnmNtFXya7kH/Hu8sNoZVFGGRyCX3OeZ08agcJNC9P3/KFpqo7wPhC0kgNCRrnwT6jD19CwNgqtw
0hOu1oQPyH3Q65KFNUlbZVPm1IlmTBeil35+VRZPc25RuGArQ4KzCDSYyUbQa3Qf41S6cqb4TUEw
c6ML9uBUxXl9v+kSNVc5DhmSMWWf99sxjsl99YJn4oIlwTv8rS9AfNBuxE2tU320b1a5WNyZIYtj
8B8cNUuBLHZ9T0rNJcEFMh63Qfum1HS3SVtnosQldQP+tdhhPdmqU+T/++VGEcnUFQXqkRZf7NDL
oM/RgJWOPYhdleA6nB5atJiyiYKaKxFcq1OYTrK2xmUIjGat2cywprHen5Edq0PiaXLmkZmATC/x
ogbjKmhhRcP1+e+kpyLc2jQX4VDqkUwqTxIkhzF9qgd3sTy/DEPh6vFjnhdAM7+0EygUQGbdzf4U
q15M5U0QJ8AQha7alp4JSB4JVbCX/Smipx6sqpLU+jUr9koZHvAv9xot3EApgR5Ibams7a5vVHBl
SZdzbOzVTP4gUnUVVIVLyU2lPwfqSz3dhfF921+jnrapxtc8U92k6ydnBEN00rBNlo431qC9RuOs
eVoExGlJfao8S8olNW50AzCuCWSf4z4CN5i1sZpjEUZXNUluzq/fqWtJLR2azZiVwvQ3t3xVxIY+
VpPoOPXNIc/f5nGyB2jiDqCXCIlohOnkc25tjgu7SU5mSJ1mEZ45o0tUd442hQZOU7c45puFxamE
ikO86SCm6Yvyy1OwCVRVv76VC6GlSahGynQxPoCeyh5347v80F2xq0WKTPIq19j0Vwrg/qpb70un
eS03ooflKW+7+g18BMog5alA7SU6UgmUSujuKuOFlrUCn36q+LD+VD4EqUQiY7yYaTFgLFNb0i+Q
3Gx1lFQ63WHBLtt32/Mn6eSzcn0Tub1twsIaRnVJqZzoPnrHNAFkWrCwywjF4Ke7ahcBfvgsC9Uj
Fl/Oh5a1YW5fg7AJ2Vj20lHvmVOplZNMovU8tW0rE58OcBVORhJoc2gt7tQvd1m7DQ9/aZyMjtFe
BDaoijbkWhNk74Lv+qwZrIyiT0Z1RYLReNZ8U8p8RTTYc/I+rr+LC/4NsdCFXr6ruEiv6J9lEH3e
YVLMKT3MFo8AWbaY9iOlLTgrp556a7tcNoASQNolLbZskEF8FDykxVOgXujT5NAsdksl9pS08plu
obkj6nOcjNJEsVQERgyJqnyVvJJyiRQ1UpHWLXYhOo5+8zk7Le+WoXSwAop9j9Aml4+0c95JAHlK
x1El27lujmFE/Ty5suSnNDgU01NQdXYpKSgqp+WNrFk+JCIdNRCOX5xceRUVQmh3qUQzOIef94kV
1mWJlVckyHlWNqve5fy1zZunDFgRSbcJLZ+sAmLqVesItv3kiV4Z51zEqA/pkCYFTjSbwOfQ4QUA
JeNW9kKZbnSGwl6wgzLUI4BVSIILp22n0K5MDZDEkgp+zKegxg+3oWmyqsg61QweYiFZdGi1MpGO
psrssGm3Ux7Y6bjVMI4YAPBpItprVIE0FIDHw3hZxKU7TsODWsRbWn/kUK0q02OdNAdigZavru5o
n15WGsRa9QLpXuHRaEicUg7e1f7P+ZU85Y9WYYRHNI0peDQbM44A15Q8OQSrbLUDE7ugSHLqkby2
wnkHMzGmJloC5gyR6yHN3Vz+ZQImlcpv5z/nVP1/Ha9+4HdaEGnXaR2hxKQ6oAS/6+3YyXfwq86w
FfWqTxZb19/FXcacSEbdxUsQprId9KlPgsmXzACJmOn1k6eOwFUdoJ8lGY/nP1S0osu+rlw6ZqIS
rS4Z0q258SSWeQbRfKUBayURQYmFa7r8lpWtSDJKdZixe0tnTqf2XwnA7Eh/Wqi5/5eJDY/eH5Nw
ZFBAiY5sGp0kDTe0Lx2lbQX5viBf1TkPIo/TXGXNkkA2F+Fk+v10IWfyxjCeKiYK+svx5h3E+phw
eUXWQ3UYbfboKMvpE1hhfKo9xZmFBgrw8AkUUmiw0wflQFhqs8zcoKwuiJOCryVco6pUs5wMphmC
Hlh7nkYN9d0U3U50QZTkt5wz9/zpPFmcX30xj48ypXruKg2buHRboue5Oiq4iIdqnyA9bnzVn38z
CMBfom1WPgISvzFvQT0gxmyfzCXXP4TzPBMEQin4ajAYBnqcpRScRltIPlogaAKrIN4Jsgvio/zS
2sV0L6qailadS046zYxRoIFz7WYA1UvVzubQTUHW11XbKIoFcUiUq/OooThpAPlXiuioAVNiGr9l
TJXKsNo1cEzyvk7AGizlboHv16YL6KlMeiQ46gK3xEOH1KEAZcaMky5JDzS/SdlG68Jjo/QiNiBB
3OJhQnFApTlto+gIJAbGmIYL3aoQQtEJ6tK9SiJUGyvPKoHNK5WtIqFyQpCfBcRpQSVXlJYIXk0F
e025gzYPyghuAHw5k8leTh6BlHOhGAu9xH5bR/W2lCL0bK4bS9tV2uCwCNj5aT9PuteQm2DINj0y
mF4hHh33KtXRRgL0AdU8ou0NOfCrmXnLtubZa5VrKItUOz2uN0NeuhHdo4ocFTXmb1NIV25UVB1Y
fVWVDFNYIL0Pi02YAVan6U6rpQDuWszvk9ApC/R3tcyxmh7Tmopb0PhB1u7q9LoZmAv2RqcsU7Rs
VS81gRgnqdVDXtMM7bjs34DzvtDCp7JpKqeyIJyyiJrOfShgDBAd6s+yzSr4BCkjCwfgX8GHvrCb
eL+wPhkbqJNLTuyLcJaCg8XX+wYJup01irtHrdacFBK4Wa6D//M/wMqu8xTKxe90zCpoN8A1zEPl
ErBdB6KVE30IF7XlyEQLJURBZh7ijdFDnCnpL0AwI4gsouzg82KsNoiFkzwThowLzKiu/AhA5abd
mzbqlHdi4RDRR3FRO8rRhigYdqcO0B16y6LBjvtREL1ERrhwTds0JUBpL7nVttcwC1YxX4xBPPWE
WUUmgwvJRh41Gp2RgGT1ZQXphjFh2/NRWPAdxvKCW+2MPhhm1PZ5dFQn5nWA+nVAjdVBIlgugef7
FCtZmenroskotDAAcYDOYH1ISbbT2EdjPRPV8v67T+IiqhQFpI0wxngEgAUE8ah4YopVyjr/vJmT
r2xqGZZuGCh5A070femUOCChlNXhcdgbo3KhGYEXAVzApnLDYmtHNEz3Z36NET+WAY4jWxtI3jki
J3GyqrL6GXzhpqKyolQGgsqSedPH8AAmj26Tb0qvgFqJh2OJ7AW1aVGF82+87v9//+elX+2pKrfD
BEHCJX/7S04qKezebu2lrkG31rMo6T81mgx/+GWQ29g00ls96QzkaZgRLaHq7iTztV59dCG1LdAa
94O6yWIgc6Nr0uuNA2rY5yzO0Wx2KOJhUhv2gA0qjKcuNUCYgyA1jbYxusix7dYYoLktu5ZKPDUs
bAhjeBXimFbhiR1EEk5Q6U6q7MXBQy+lT6gDRraWEW/KX6ioY/w3j8avT10cw2ptoxAkVWxZ22RH
95CQ2NcHDbwV46VYcOAniTQhxNCIoWugRENlYrm7K1tlBsUBpSrDY2gB4DyX7pKOkaabtkOIGe6W
ZtOlYqSJnWtadLBkSIS22uBjjAMN1miLHsZr3Bm3QQ5VkWBsr8I8cutxhPSHofpl3dNNamkBZITo
IaymG71HuVu1dq0cOLFU+mneCxzAyZO5/iIuAtTD0Gu9Cqc2OOQtu19GL1Ik8qBl1MC7+p9FnLU9
zhO0IMCYNXVZNZY7mDzFVFZs12q/EXicJT/k34grO3w9fx4INCRZg2TZm7wEswWYedj2jrWZ832k
bsVA+5OBe22RCw+NDOWAOP20GICLIrQBXNouBIV5v2fdVlxeP+lV1xa5HDnpFB3Ucy28Kpo2qqPY
kvoKsnpnGSYgoImYoKAi8qHaciDOLSznWTIVYIN6wqsoyCF7BqBAP3xYePzFgeQlwROtr5XhwsJo
IjxNrB0iIKzGDupPkJpEna4q/xjy2/+QdmXbkePG8ot4DhcQJF+51ibVorX1wqNWt7jvO7/+Bsu+
0yWopmB7znjcD54xCmAiM5EZGVFNqZdOp64A+9YpE/fDeJ+BF6jSyFbROvSaPmmZeRn4L0qgFyRJ
cQNaPEB75CFLGwHYnPAlkR6GYuQkX9ci/OWBMq5ESwNR8Osh2KfGzzZu1yTB+E3HAztce9RdrsJk
kkQ1+rzq8NlkULY3s4ocIscwENTEBYl3vXk7YhyWHHZdTbMe5MOvswsIzQbkWYZuVh49LKYJJ64H
Wz5jwNVIe7lHxq1UwuBnGcFJ9m6wqlKvmTE31prx6PrQEAdUbQJhp6q9KMNk84kfuXeR8TJCnI91
Cpkf3H7fE+jncKevG/t8+XEV/4M2wrWk7WK/bPY5zgk4rkCVeEZPFlAD/hSfYhm4hkUEc3YwZP2U
xRA6/g9eWLyzZvPScJhlMAacNzvaqXQ/Ra+k/lyqiuK6WAfhtiVbCfysYWpHXLkU3sYZH1TW09zl
2RSgzZ95QuwfuupOG39oPiZ4c26TZHEuN5wP2yGK4zjLIgpzLlV6qDCVGPYnLYSYqVTZSfVells1
wwQdyBkk6DjVSm5qKXf2gPcjGC+htF2p5xrur7jpIdkOjZbYXWD46EzEboVXGg+bywvS2nLLL9IO
sc5rNR0RNImnuEZpI0demrczVDPoqsjv4OY5joPjozTGR5V5RDrU4oN91QDNnSSOIrfmFHVm1/EA
8rylGBclRPGUUx/ma0DOpQXPHeQQkFJWTmTwdnUmgvtuPwZYaIkGBlqWczKApvmYC026FyuoaadE
ey/aZkvQTiho44V+A1BQf1dAiytT9DeJois/px4V3ogPunFg+gStWTVaaNUg9xL1Cu+lwqtz4BCh
vSRAnG5MLRmlKClPgXO512loyhTsZmDWq+R1Qp/AInKXVdqpybun2xnPdU//Z2vMF0MzTFWJstQn
GhUMVhGYHX4oGkeh+7sc+TkB/rMK87FCf0YxXZUQT4hqx9MzZhbu40xQNnE8uEoQelo8bYWRfsxD
iRZRm4LMVBAsZMeWgfl22s1WbsR24ztFFlrjpC7TbNbtkzg3CG99ZSb4AEuVaF3Upwjj1TaD2uKQ
rXzwmMrytpt8WwndQhjtqn+JlMjNiidVn2y0pG0/3w2qZI3xcQKfZAYe1AF0HDoi8/KJDaOxMP5t
hcQrJ6g642Ve7wSZWvkIaUpk+tNsOGLYQqhUsBKgSHw8jbQusIIu2jV0N4ypkwrlCgwyYCvIEjdI
tNyiavV4e/s8Q2Bi3zTngEFlMAS9jGyIM6Kc2Du6wFVNve4G/zIFlpdTFpquCjO8HMYPuQakpAOJ
wOwBgv4hu+p/IMy1uNVvX5UYRNcUEIIb57fZhRNMSQWF1qUAF9LSi8EBNLWr/+Hk/qzA7ojSdB5l
6MrvSRdvUPj2QqVbqzKPm/6qw7tYhnko1A3K0/KE5pFKPoa4trsIiqmRZKUk51R7eSsxwZlGzVzl
oHrYy6oGBsL3LgCiUYHIAI+38kwLcuPjfGPYkQOQSWh5CmminTQJu6kBwYYgA70iGKIz+cVp4Z0x
9aR9bJrwg4zzXtWa1ApzHZWQIjwotOvM2shtBWLw0wx2peHFoLGb0fI9rFCToW3ryQFZRSCPIftW
x/TW2P6UpfIYxNWTPsmN1UGCWejuqD9+kjR0cK0xbxX9VvX6PhLyt0SQ7X9mMEwmENczUfPFJM9V
FroWG8kkwc/bi1xPZi/sZbnwF4afqIPfTCWKtEv0b3o72gQexFytdBVDx4v7wruebVysx0SSrBsM
3YjhPltbb1NoWS+UGqjGgdOrfEaVzM4xRbvmbPKqN7lYlAkspYy5DzJhk+FuESfTpX2KyjfUn50w
22AkIX3jjVvxLgcTJbSq+ffrufcBOfRjV0rVLZRqXFHj0Phcj5oXm2NcslSIBqlUlFl7ZcarB03b
/pATaUkXUrPNm9CRpNSJofJa5NAijaR6W7ajU0HZqEylzswEupWVZKMM9LEMIdFW/dbIy+0vwDmO
8w2/sLIqa9pJIvgAbb0SQzSh4g9N1u2ZN5jMceMsQqZRp2aeUliX1uXb1EDPjnKgCFcD4J/TZrV7
w6wdgpygR63prd2pEyRlM4yyhDyT5Z3YYtIXJ5YRP07QtoMfR1OjnSAOGMh34wwK4lSM7og4nKpR
At7o0NHMk9vfet5vxwCyqHGqYHCl2sV1yUl9rr8FL/bOeCS9l6dYN/A2WUR2/echsCTwoSZ2CXUl
KzUNr7CpeEoGN+L6Dd6xM25qbGgahBGeDMvTq2m9Wl4bmCe5baVXq73axQYZ5yTKAqZpJYS0qMzW
xXCMxZcZoSZTRXvAUy9uD3X6SRNUG/Lx6fbaiwu6EeNYJE3mg+QpLGFXCTSVYoyEGP0T6lRWWIN8
6sfttXhOmMXTROPY1fmMfWaaPaXmAoRe0qumMPP3at2ijsDrGfAuJuOkRG0M2iYVlk5tZ4cKmt3h
r9ub4lgIi5pRdYjU1wmuvt6X9kyeB1Gy4vLz9iJXt4FOmKwAsY0skQkkM2o/OZhf0/1EQVZqEC/l
yZFfI0QFIB0PSDwiNVlkCy7lJBV9XI3pvu6zZyqWL6B4qUzo1yi7fCo2tBWPUgYmfhLvMO2iAT7q
+3YoRcDqjaGtxqNT0+R5yuX7HMVFkUqWUES/SpHe1+W0wT+9HRRxJw/d6fbRXIMRUQUcFKpI8ALG
BMpXj1Uagp4ZYZRBzTJwe/BtNr6qWb4YnnIaP+L1iLpJ0W6rVj9mTepF44+cSl6QSE9RBGoM0mxi
QRHcvmxXsbFwyUCzVGhRTsQsGhKfPoVEGk825tprDj9a1yEmpioyhIC+/mgDtCRQzmizfTWowKMO
u1GiD0mReZqoO5FItlNJ3sHOssUQxr6JVhXNfmmz/Kz0yXvVdxujLtdwKPdiXj2LBcDakrhJ1PuI
BqYm7JBA2lMyebMwmw3FAlP1meIFnYSDRXVid4NsVnIJvw72uHnIXgVMP1fKaBthsI2C3puMyR0b
DFsK4kHoyaugA5eGL3/7012JNRRtU4hsAxCrAST89RCmkATGAOmsfWUA69boYIcUHS3Bb9N5uKcz
m+tXP0epDDMB368MrWg2l6edLAZBknd7cUpexNkA95dUoZg/Tae0g2bIKJei2QaEbMJqn2jlbyUQ
t0FGfRBpp+vJaE5EIKJZqxpUgsN4msCUDjEztaF7uSvsqW48sY82YdoqwPAagjMqerJRjdjDcFhl
p4n6uyKjYtVZs5Hz5JcO0VpTpJqTDLtKqe8FDaanzOCLHdywAlq77FeK7u9lMVuD7wj8ZDMQNg/x
ID0WRwrKYFOZD7PUuSKEeWrNy4Ls1BS5bIooGSrSac76na/FGy3vha2GMQUaq8cg750EfD9RmYZu
ijGl9yoXSgv/iunnNXiWSb5vk2g7Fb3uZKSZzYyI8GoRxFEnTKqE9X0WJ2hGFsbDUC90FqD6Smv1
tcn1PWD2L6SLalNKArfRJUuqO6ev5/tASgCka8AJ7Qe8yLnks+xnxd0HxbioIYHXmHw3TecwNmap
OEjqT0Nv3LYzbIEYljCVpgxCYwXtmWx4H6afhAbAmTX4dvlD3fwGXMhV0tzNZ4KZaG459btpU3r5
u5i4kxBUgHRAvQ+DWPyE69kMXf6QJOmpykeQ1hRmKEJ3EeOVQdWbUEF/yjFH5s+uFNTeDNJfwrsA
39W41C+/SGegJK2fiVkcTcVhyoIdwXzZqBAvCiNnhgLklOueFPuvkbGKU2LXQ4KR7BMUNLYAL5sT
eN3ECs9QUXRbwXeVkCe7eIUNn2qSJlJQFikSxV9fXQFKmOj792l5SGrFiYLyTu9S8E7L/q9sEnpb
meZ1XmM8PxbAeo9P1ow+MQXaYNBOKiwCmraoH56BpXO7hOziaXD8DKy7xKD2pNW2Er21qfAYypql
jm/aAAo3NUJJj9gyie+G2mlb0IxHMQg55W4jpEDEzWCnL8A+c9vlyWeA5ReL1TD+CiYeNNpFXVZY
JAyG36tGlOCIiuJBMMxZw5w3gHNCTJS1Mk/Q3+zz/TDgN03DCEiCNAYuKcTSrDQMQw9FV50yrZWd
dOolR0kpmkEGxWQQ+uxmrpai24SibBENxi/N+gNW86pefKpAfpio4FvVk/WAImAzJWZXjScCVcth
/PAxGCcbAGrLz/F8HKP3HgjDhWqvIibRCtQNY7zgfkYQDK1y1S6anRA2kGkOvN7YlHpo6gWEB7MD
ZrmHFiR+YW5XLeg1VAQb4DT6AdD38DGN99PwMytep+mnIEzmHESIRYXV4qw7fCk4jyj/iGhmjhKG
c7rGJfKqiEdTwqjKDD4BsQFQtbaL+VkibgMxuWg2lQzF/Ng3SblpFVRkBqtTfjbaMZgiSxxlU18G
x+NfI6qcseRbEAPZpZWK4nZgyv5xSB9QvvHBDCiC5p3SDrTb1GzF+TWKqBmUGI30oZGeValTxHpg
6Y1iNlqDr5HjcPx7aJwf/QZSC0FoR13voItyVNRkPqbJG01OXeOvO0xx6Jsiko8TOFLb/EHKWzdG
CiXmDaLvzw55Rq7kjoYhdj2crKw4jFKOSdYagizleqSYXBy9SgpsA19CJLWdd68BDjH7VQOqp834
HhAsRAGJqAXkon+JQK4KOVobkPcjtLVoUnsEtiSopyDZG/RXI/f2UMxeF780Y2RF4c9q2GnzRo7X
SDAg8DG7PtoiCEEqOBJ9gBpy5ZlidBrPdlJtxBKvPxAtaCNADmhyf+Atagk6jhkcjlIJeRB5Gxag
vU2BA4ksJYzNYtQwLLcZs4cI6vP5a9nu4xTVYx/UZYMNijo7m/B5ZxNwKl84BPQZMdzMCkhZaZAu
Uyu03e+IchepKx+LJfhWkuANIwSLYCl5WNpCCLqA4limGOUPwJ/g63Y5QmCQVIhviWegpm2ko5lr
gjXqqDSBKK2DhFUPKtsCU7gDYMCT+AsqOKiP/0yjkw8+Xg0aYUq4Wighk4MKpYDbzuBbVv/VFRhM
/qO0TRT2Orj4aXVK+lU78RD936eOmBWYh2Uf990gqmChq23kHmNkZqfcBprCkTy6l7zf3W996Vwn
T4kFEk2PrgbBQneg2NfHDDzMPOLcb28l5ucwqXrntzVon2pQiSubenjW6oMxeLfP9Pt0OLMGkxEI
qApPglqCtRFc/a1AnKxGxB3B5zQUh44AotwO94JhgAKw+Iffkwn69RgMNIHYzb6dXRmC6kmq2Jzd
LeWXv48eINn6GifBJC13dFjS2A14m/D0skIXX+4oeLjmogkuEd55LpH371dU2O50EWgCFVKw6Val
7s5Et3opdCtBcSrkEBN8fVoQN49efEk2TF3lDRZxTObMtn1Rj/KlWq0xFgOT6d+H+jd8iqUaE+fD
fS/AfDUatheNcVdDr3PckwLleyl4E+kM+mpQOECwqa/ydaqBhezFT9CVho7R7W/K8QJsVxoGO4LX
ZqErnvbjFJozYHS3V1iu1a1PyFy7MJ2Teoyjfi8QAUEakA3/KHd3Rlutqo4zxfctIWdOkrl+pJ7E
iujYzTgfjB49ZYwLiLHlj+EuGAYLUgKczfEMhLl0eRkDCdRkuO/ZW5onnphMVoSAfPsIv3Mrfd0X
mz7H6LuX84RlwBn40agAAOWucI83nPDegX6SbMF5vhvW9dt/gJTgWAhbLJgxrjgVRdb9ez5JMgsv
3/tr1DSwcuGGCddRf3u+MLuVv7qZthYywHsXi1FlqAD0qBoIrkyfk4QrZckxTlZAV2rw6E+k2tiT
N3rM1+Ou8xCQvBEWaip3nT0/yyZkRWNzOt3+pIth/P2tICz7bQ6JybCcsMdAnFYl2UXi5IyU3OPx
7+nZZPmgUNWk/5oX9svJEpE52XGOi3EIZGOfKeUKGEB0td3b+7p2oNAgNWRJ0RX8uYSQC4+JUfdO
SroENzCL7VANgE9Q3RgQ5QSdxBQPidvLfe/kYUeX6y3We7Ge2kEANp7qDp08CGhbuRu64DkHCry9
z1xef+uqp75cjcmZDCnrQnXE+dUDlKSrx14GfTio1KbhblY7ZKF4HXRQqApGsw0Dh7PXazZzuTqT
T+Vp5+vyjLNN15BUuMPoroKyzVOE+onbAxBngHRtnxdWfCTbbM+XYr/m7C7XZzw5Tcuw6kGntjdk
PB2C3gp1wHTUd842FyNkr8blMowTT8okkfO6WRwOOrPg1Sjwl7jWPMURDjz8EteAGA+ujxg5mRUc
au9ODoby9gslxOxpXu4gWvzXHYEv5iqzGZRaoQpFZKHbh2pmz+UKuAWeldw+vm+82mWVTmk+J8Z+
OAL7vqqe/Ed/pXnnKdI9j+XmtkmA3/Hr9csHDAHWRQwi7WSwZ5j/HINTQk9XHJu4bfqyyLiVQITD
AtU01tkV99N9K5mRE7pKbGlWjkEuJC7t/dLDgUraU9Fy6TO/c2wx3205hws3kzV4zUVRgUO1xE3z
Hq1yO3Iyy3cbe3TKU7ri0+fwtszc9tJodYKxzMWzBStl1a5Qml3VHs+n3XbYaL183VkHiE4JsfVu
Dww1Kl14FqVmlL7itWS2EeczXn0R/rnasshc7bqqBGEg2NPohocZ/w2kGgEFMhKnPSZnNuF9sous
0C4CKwFHkuiqR82rTcw/56b0Q554DxreXWEvf+1HkJfxF3rY2a1O+TIZiNgR/AAhoMU7aZ4Rscw6
0NOtR0nA82npJHenFOSY7QbTQT/Imd1XXCWRywO6XsulLk78HNEuDJdIgRhpHT7vMKKent6VZ7EL
DYClp9tXlOMJzn72YiEFD4l0zMJ+n4jQwYgyKxjuC5W3nTNh798HB2QZX81VKQKoYQywoGUIJf8h
rWKgdo232O3uU3sZO6upCaicHe19q9lAG4fHpvodefLVFZxHSC42GiiZHtIZiokLdWt9gMbpNvyA
Ckl1J9yDnx3SicYxXvW/285GNWtY8cZFrh+0im4p/iOqbLEaPhiUm7qP8IjJ7GFca8ns1CMHX3O1
kCGDNOf/V2EcezFDQCCPsUppvOe5WyexO0kqJhqjZyEEJ8SUoDocoS6c8Zhzrr03LldmvjD47Ab0
PiVjr3T+OpgbUwq4oPfrTu/P7pisMTXCUQS9gbEvX5NneeN7/bp0QbftyGu1t+ne2PR30b5bzRwc
zbkd/N18/yzMxBEhB/g7CzNjr+5b2TTw6jYVuziOWxCtomRqmMaASSPxsX7CqJ1m3r6i3NWZkNKK
tV9Arg6rYxC6XwuSNb/46xlqPV62BseFlW6mbfqbBOAk4KzNs1omzKTKHA4qgT31qJ0PmmTOauIK
0Ku5vUWe8TABJq4MbQafebcXutCG9PXQcwkgeUswMaMsuySmFVKB3vXR07PGHUTdAAUC4VyNENZC
Ios77MpZk52FgTpbVpZZauynjVKY/b6yUPJ+ni3AHDbxFphkmzdC8Dd58V+WyiIy8jAcaNrAUoPn
4JQfko3hCE/hfbgCXHvDoyniWAfblgLxvYpC3+LTIAerGZElYW6zE3//D8ahoBOpytCDxh9fY4cu
CDHoKwqyl5p0kw2iS2nOARVcfyFerMFcsbhDT17IDKh7ShDLUJSHIJU/a1p5lQEGK6Di+7mAJCfm
GQbjvRcD7/YWrx7kxfLMNaOpHrSiNht7iTy39E4AXGCaT7fXuGqMF2swdywSRDnKYxxjNe/1mu7Q
muCcIm8XzBUbS9AtZ3IOTLJNycaPJpR2eXzlV9PrP7tgrxRkEDujgmbYOb1uvHbVOotaH8+yv0+U
LunCxTpMb7lO1SJOKen2WW2WiDKhK/4IlhKTld7HELmbtjIHos75PuxlmvRUC32Ndns9bw8NSgGz
+viPLICtyvui1LVtIxp7Mf+d0IcOOtu3F/gOumRObdnjRZLVIG+dxVAIj7UdPlbpJj00KAKAmAkU
MCaemCn6ajb0Uizq3F6ZY3psLb4R51zvaUOAwtFNWVMBB4AUQM2rcVzra1xaBeMmIpByF+0EC08W
XjbSpNsmKXap9hJj2E7Pus3gb0LyMA2/RrFe396icjX7uTBJxkmIoFvMKhJHx8qHxjjgR3mjHAHF
8TdCv4B9/OkpI9MaYKYjyYYfob4rW/mzUWUvz6XV0GFOqwstVUAGGCaupBoPI+pgtX8KlEdJDXal
NDqNBlo0UT3ScdoUMyiR5/RVrLNVN4OruAH1tgK+fIUEJ7ADG9Cx9jWTlgHvvXn9axqSKMmqTAD7
+2pGmKehyljBHWaZ1zmzLd4psgMKM+kFU/JLkfDZN5eRfN+qIPlT3vto2O9HR8a95L3+rt/KPz+F
SajHBFyRQ7MEnxpyZ9W6mgbepbluVH+WYDLnnKaonREtPCp4fnVxtqVJ5nRQQkaYIfK6B0l+OWhO
SRM3DARO5PlOOcxcWSYsyHUfASsNk453GEn2NDcaV0B1NejoC3bfWvLTNKO4vox1EreqN8pTrB/6
8a70Qt7jZTnLb1n2hYEz8aPuA7VI9DA6NmDANkUnt0O3LEF6XK1TJ6kcbn7GuVFsfwbypb4hUOy9
tnVvcogFHgtVsArPsHZLfWp8SyTA1czI5fmr60UFkKb928RZaGHii/Wg5TQ8dhuAMh1UpZzY1m1i
RoKZmphmdcVtr/1PXvLPoox7prOR5CDuxrdWQNZFAf/QoNfcPNx2VGf49/fv+GeZ5XpfRgEl7SDO
hShQkO69qX6HU7oK8vCun/NNN2cPStqsMLu89QcdSKxDFDyEEipFpK9WajBuxWl4UH1hXUwYJexS
XH49eVOB+mlVEBrN6o4W9XH00WwJ4g9aCxugN9d52/zqogGgtMKaqWAp/WhOA+qoMd3puaBs477s
AErLMPk4KwcpMSoQkkAaYgIEpqSRO3X9R9qBKzBCHwfoeR6RMceRnMFsF4dCA9oPUdARQGmoI06v
EG+yb5/79dz/wqaYAIGm+1TnKWyqcZRFomxDBrxOQa3toacimjzXyPHSZ36Mix0lQDi3JMeOhOBd
E6EghNG0mfC8I+/cGKcwF4SUSgebhdTJbpK9/vFfvNbJmrxGvwixYr5fWHzeDQNmJ4AaeTRSCLWH
x4XbcdyNdn1AlcoSGhymbwJWZWPgHMSv/j3If29/RM522aEgfchaNKQnvPUpPlz+W5k5yIHvmM6z
w//rdrJDQUWSYHLZwIGOLs0/F2HurbQCQs9uP5VNcmjvZRecN41sL4L0ucVrpfA8H0ukC/RoIw8i
dhijHQY8WTFaQF055EOxAPnKzfp3I1gBtzvNO9jlf7+w1ikYCrlZfJ9QliYd16XBQ2Zdr9P8uX9n
/P7FEmEvzHMmIr/uo1M/hi+xugxOS93W0CFVhKvpQP/7BbyGhzIGp24ZPUxR7GgRhnZI9Nb3xEd5
xTDHoeIF+SWFuGXQTN5qlJTIaoUzbxxSm+06sHVL9qJ3YEgB5bIyWDSqILoJSVWUREbVBFePnTzw
Ai7vGzAOis5aPc8x8ro2e8SoRTf8un15rhd5L74Ak8wUdKilUUoXj45aVQWCJVMSkEv0wo9aH9zY
L+6aZj5myR2OzyShZkqq9gy2ACgBaG9leQ8cPAX7U5RaKSgzIp1Xy5N5roVxZ5XS054KgrKfYnmr
VVDt8ymEdMMo3emhsm79xkKnxfLJrp3WCbgL2kOrPhaIfhGwigmqj3KyyyJoCAMnU6KHLbfIGnNN
x419mdUfk4C4hwpzRk9EKzk4ne+sX199Bzu3FFRl6qv9QPYKKpHaK/3sIzO34BAPNUj4Y2uRBgTF
cPmLODLQl9tFL6+xib72P8bn+Z2scovXWuBFPZV5LOiI9rWcwKj+pb8Ywp4Bb0NldFhPq2p128J4
3lNl3gNVIAmJn7Rk6Sharb6CSDsBAmVRnZMys6KoR/hma6nUGn4VLr+9+H3kivkEzGthGFViTIYa
HjEftQ5B8rZgMcErcRDu5QGYZicC65Vojx7EmCLXd+jd+AMc78H+v+YzZX4I61ATUBDMOc49EO7b
YmNUz2nHeRFwMgyW9LcmNM4KuvjsQbNBatuWsUmMD84n5ThHlvG3xUhGLIhYBXNOIfqaklnckQM1
BxsAyXsMs/6zLJylzqMkEaQYXIOgefkAVyeiPP6u3m/vind0jCdsEzWu2gQpzBQcR302Z30ZzySc
bIUX8lTGnZVAziv+gMACAi/A6aGP0L0tgucfI5D4Vu6UT+VJ31OXf4pLyLoR0lhaOyGYSdbLcEVx
u2laxdRw36TcMn7fPkfeDlna3ryAGg5ZXB7xcsNLTmK3g6Yg2KyIGatutVM3QeT0mKkzQb5kcRbn
RAu29N0GGN/wl1xpdCMMJjipjanJANaCF2qKQgiYCV2hMmsLoHT1R/TCWZ4TrymTNgTJ7A8Jrcg+
+EzXI3a/jR90G7J4/jkDxoSHmwYWhgQ463KMl2X+Fcp2FtPu7NLlTYK2wg6i3dZy5NCQ8HAvgXWA
a7u9Ku+smRuTGHkmYfAyPCZZ4EoycbvorhEiTxAxYRwC556UnBX/puvwVypOmduDIY0CbBZyh/rD
ZC0wpmDj71QApsIND/HDC5Ns4VyWkXoYRYT7so4PmTOuWrOxh12NmhmfHpRzOdkuFB4x4YyxW33f
GA8VSkljjiGKLrLydP6HtsKWzatU0BTqS2gdVqsclZSmQDoLJT0zOige6s0ByDsjpCa3jeW7lvUS
/TSqG9Sgi6Y1k3VIjThRsFmQPQZ0PoMGoBuz3nXJ2vhIZis6NWBVMpHYL4J+uj24VesUjzq6jpBP
fAfY4LN/nytrF92pnm9O6+Eh5L9ir96ii5/IpirKBADwOJE9Ul3RAmM+RWVrxJgUyNKa0gwejc34
lFtcp7X8/37zzBfrLvH24hnkV5mqgspsaQMhScQcEqhoneWbiK7Q7ciKx5iy3JJb6zGJSDXWqLIN
A2IQGH7jtDTzYZeoz0brKtG7VtQmBKR4N/eqs7jY43L2l3ucjciofESF3k3XfQDsL8rUDTRuTAMq
FAE4s9bNzgej0Vp5EvDYum19vC/L+OVODEXdn2eyb3qQnSahLQHbkfMqVtd7YBebZJ5rRMs7OZ5G
QDoe6DG67yHQFroYlnwFIf9kFyjA81KjqwHnYkXGB2MMk0xCNpJ9ivk0tTtUgCfePrqrmPzLi8v4
XFJMCiScVWVfK5g9SfXB62t1W1UPk/+zIS/h/DiMBQicwcA3Vx4UdiGF+UvAbEDbR1YdyJaivdZQ
4/5nP8tgZnQ6lCGTALOl53eF8KF/arg1pdd4grOU8IpH6XnwvRxlW1RIuCnpd5KNr+7sPAl/Yc9k
rDRfRe8M0SG7T7bzSrdjzRw3vRNYogmCVh6G72qE+POlDcY5KVkY1bNYV/uqztaaWLli0LzU0TFW
edgd3kqMO4rbIAXnqo5Y5FQ5eKOSDYb5TuRVdjVMCkjnrhGo+DlPZY4lG4xT6tMplqoe31MLDCcY
j3XAuyvXm60XR8j4IFGhZacNVNmLHhLEwjQ+jNDu7iV8u9aRoCCbglk2dgSbh8Pi7Y1xP2ratHnS
YW91EHhqepeFPGI4joNjqUsikAdWqQQHB3oEpzeOkVw6suHevnO8RRhnU5XiUAspQriIhjtV7kqE
DlJpP//ZKoy/0YOahHWI6FRBXzIIzCk+1cPj7TVum7jEwtOhldfpTYmd0GE29bHa+91dWiqPOk/j
m+MnEFe/xj1RUuNMrBASWjT4h/d+H+E2tWa2MyazffPveahJjruGFuLXBZsRMgWx0SO4oz1JN8E2
2YJ+P3nrVxEaABTCQ0i8THBprASMVXEs5Prj768rJrH49WgSQciqw9IBeV6LUEqgbtefluy5t+Aa
012VWdGPqFsXe34SzT1sxoc0Wa8MEG4H3LCHDCRxKsu38y2IV+6g6WtOXOq567Wli+0yHiXsc2Hq
27g6l9KS1aDaklnSvYLliFmKu3mlWcCZD7vWGsGqPm8SfVP+NmS30836Kf/N6zDddjSSyDiammgp
5JiQZUVdieH3owE93ts3h7tlJsdJZD2pJR3J6mBpqYVq3uRIduoukhzAG7RmcoeEzu6X3rdbH9Pj
9NLfYYTe4lN1k9t5rMSi7LtqjonW4Ra3NpROVTPtzdEuTvVagLiabezBbNB9ilaO+iqxIFybuYoB
/Ud3sAIUq94huWa1q2Qd36ufPt52Rrw2qg+0sQuzzJ36HfiP/rlDZNDBV2HH9yDQ0qAyTrcCV2mP
548Yn6dGQ2VAvFLZ0znblQSFAzUx6zyx/VjlJE7L9/n75B+MRV/9Qy+EtT9UuKECgNzTRwMiUX0z
Rqc8+LxtKbyFGM/XBa3Q0BEJSw1sqqx8JKRxyqZw6yh48hue9Of1Ltmfq3h+zl8kZAEILApxyR/O
cNVmbch2tRm3kdU6ebqan3EZGySC3O7c7YcNBAW+nmdrJBOEcAwkgpAVhajpJjjNNqbS34B0Tg2b
PLSfza5ZZ+60XZD6t8+Yu2vG42mdUcpRjF37T8D9JE+AJwihDWiEa2DjRHkOfE98RO2H86C6Xom5
OG7G8ykRuNsDkAWhyjfu1O1SbBrcZt3fDdyhJM41P6d1F192VCJChOlcUBx3JbjpFS85yKt/6DvP
oe1iGVXzRZKqOMpa6B0fE5xpkXPC4/V228WpMRmUXguxLIZwnuF6fi1mK0EhewVSILt+gDR86BJb
TW0RWej8Bu342opscuJYDO9aMq6myQCi6UJsE1zUhtdkAPL4G9lAET9wFszSuFCQe8gT4pW84gmK
c+LT+Xwuzjivx7rELFK1R1/zicC3hpHPOWPOIxzS818vpFG0Va3lSYWoMDjSo+Kjlr8CQQ7mDYbQ
NJKtOP8fad/VG7mudPuLBIiiqPCq1MGdnMfzItgTlHPWr/+WvC/gNrtvc59zXsfAsEmRxWLVCrt6
L3xciKbG5V29CpEsrVQXCIRsR2vYT+fW+CHBEGcAMKB4rP/QWBDKRUNyoafoAfmDDnkFoUcUbfJW
guQAfRfsF8HV9JkPnH2yQYkV6NPh9JHl8b+GFNA/ztrQJEJGV4OTk3++CHNbVDK8jrT7Oi0KF2MU
SQegeOlY9CgvWyPwI+iP2L6L4m9qAfXlBG4Ndj6I7PvShdpv7rRC2uD1/uXZj1jW52z+s2L6UING
TjltYbD9AlnqV2VLvW6BYUBXbiM/QsTvBR2p6JfY8kiU0X4SDc9GZ43SMV8FenuwjRUeQ2wXuRLK
+mRLNGsh72kCUPV14tnZfLkQFVFQQCc0xD/rKnHj+Mqq2kKjKkFvWrJr1/9VvgSnbqO/638A9utg
+vY/lusgafJ9zXW4KGeMIHXI2OQMGsJhDvH/kbqCvS24WXjV9pEoSZMtD1rg7ydXV/8OEFKaP3sn
pg3hLdSek81Yv4RwPIOeT75K3cDr/isE09eKUy5gBRQFyZR8XjyGG7OffiuSQxDFRMoFpxJSCMWs
4KM27uDWkVs/ld64rpxmF0VOeNc8/osMQRA4eMBmBA/CQgoMitNr3ANSAuu44NBuUOB3Fnx76j9S
exGjFYUNQVT8bEScHZkwjlgbdZgrlBisIszR6pNXgo2zRNYbSfSnWcjZGGkNlnanVhXWs3sh8iF/
W56aC5BgltdlgO6tCAkkikM8HLIzNT2cZsQhyNKCuO+Ykp0eJZfiRWK08HOh9qLgwTbdCfYQ0Ld5
E0xZkDfQ5e9nU24CBkU9CU9dmDV/2jdX2oAnClRSdNwDspPfR8TK00ObOMCkiaaviFacC0v+DLHU
UUZZw/jZ4QpYfkR8Uu8nrAQ0Ggxrtpb1B+nXeATOB4wxN92G96LOiWhvcYGJVKQd1OVN448/R3n0
oP8nKINebzt+RQMeSpnBuBd2pLj0BjupkEigJglVcFS09e309C+c4AQLy+Mni9iEQK+KhV3o941N
X5OVtgMEyau3oWs6viCf+FSfvnF0eDRlFflRkC0fMoU8rkpAnCitsN4ngGH5889kPnXSYwVQ36Li
JwWmk5NFze8PWCSOqr/q8c+xKGytmLyhv5sZTrePcGasWZWssvAhS9B30KFpMx5kctT9H60O7mBT
W/L4I5KPJDoUcWJT8KXV5kevvcT1Jma1LZfj7540dh+0D3WpOX0OZn6jDWtkdc+CgyRa8OXvZwdp
lsIpVEqE+yU/HbF7uz8hSBpkq3nqh7godjUMGzJFc4YaqvpZRDkbTmrzUJMn3HG1WvzI5dgy2gmC
JibMn0QwhCUfu/i0X0PxYLc2V6bBgG7oEcr2tqHGVtNti3wjWL/lrro1Cndd9lpa10mBUUYvbl3Y
h67qu34768Bw1Sv/IAk4etdLmmez4u7OMTYhW2piPNxjwR6okqXchce9ir6w39nFKYQk6GHB/oo/
3vWL+2xwfrMkaTTp3edks3c8GNsNWffrcr1KoBNTNJixKNJeZ8SfDbnEwLMNk0i+PI4VXhXEhI9G
oL6TvHL9SIfS+ElJIYZVTitZDZ2qMQS5p3C2XMIfyEwOs3mkiH2wjwcWgHxkKJajEOd/JruwmP64
vZuuVm/OJstl93UxSXGa4XQECj3E/l2eLBKqsqU31Cuae4OIhNSu3iBnA3LXaJX0cTQsMAipoD9i
xLAgle3bc7re5zobg7sr60YKx17qlpAuNS5cMaXO1uzAbX17hNKeK1W2jrrY3nentSj7EsUA7oZE
hhJJvoINK5H8wU8pBFPJoUhE7PTPa+lGFODRbLNB4qTV/PJo6ET2iJpYWv+ckeRFmmCe1q/K9KNL
Pgxj3QaBq0ydw4q/ocE2phGt1Zrt8qg4dFOyG4tVgwDceFOdQogMKrlzY2fxuCEGtnpArWg4TFXq
mUN2FzYnM+3X2ah7erSVfbKqq2JtBPA+zqD1C4zxnGereGYCVKcghPPsPj0sU5ON2DNU1n8bUMKg
+9Gnr8r05/bG+XwG3FpULtRJATMjhUKancbDA1RxoZf+RyqldZzfh6TZdMUxrp9pfhpMFTyhcbP4
1hXkHv5NUImOHKrc9/5fLOqQ3hPZtI34ZyQFbgWsXZF8THplaVSxlCKxTe2QT79bItuy0oqiyNUL
9mv7a1zMlCatbuUB239BHPeb9hg6eLj+hdwNOvPQEBBJPlwvwp4NyEVMX4cQlBlhz8/wOdoVGiw3
Eldy87tkV+wyKESDp5E4olz0+ovgbFguWoZq3xcDxbCNmzSeGT6wer04LoVgJMQvzeSFB+TDcEIM
IJSKUoH4ehJtTC564klS+/pyNSZJu0tH6EPAzbdI8LzzRbWu632ns9lygTOhuRR1Mr5qkAJKjxK7
B/E5ElqJGzr6IYAxIGQayb46pduFCwPv4BhknPJeXJcSxVeNi680INASX2J45qsnPYAyzqStmkBd
NXG8CvL8pJONXvm2ao5OGb401bGDgFxJJFgfPEyGIDpcLyqfrQwXcutkZKQc8BWWNlgKdNyENpiK
5lZRWYndeZNXv0PIeSV7QMMoFuwBRE0QwaXGQyWDrg4NMuIXpFUJx8SHvhZhUkQjcElfqZUzzQdE
JiRhW9Ak9iiCOckOZTC3XpkAbFSvt2OhaEAuFMZTkuhNgpeeqTUe1IbhIOHdHkFweHhxgahpoi7u
sYsIjdfw43ZqadrKA4Emzf+YwvLyvnHFpBimxtUxDMN1DGfqLDPXYQ7zCL/cy37zEsOloEQ9eavq
WWeB7AbRRwjYpvN7z/LwbpYLzTZY1lhKWDm3l+E6YOFr+/JKBPgfp7oyzBLbt3eahwgKAWhFLBgu
/1jeQaDfmTYt/skLXkUaV4LsjxcFhp9YlLTL20gZqmOkw4R1eKNR+NRD6ir5IDiwgrkuQerGBatz
QayQMdFIb03I+2mTBVkdR/2TwiJPhQC6nWyQ6BZP5Tbc1pDbFB0hwbXIm3iQCaStOcRk2bFUrHT2
KKT9FrZRluxMyPmErgggLsgFdS4waWYyp4OGSlza3vt5Bgvv1CLwhLm9qMv/cmNNeU56MxU+9B0w
L5ql8JKN7Vlq19LQvpDkYMB5p21++VSUxgumxqOZJd2vmibVwNRIHqXmsWcgZgeiVpZoZlwMaud+
CMPlelXoCvxTN6CynYLtj6L1mmm7yZidtBpFrwdB5OOlgivSheAQGxAI3Sg25C+g8m+nd8pbjRaL
4U1rnArQo25/Q9GYy9/P3pwjfDchWIRvCE+Q505ap3n4dHuE652UrzBjcNlSoKRJS1rUnZa3JRbO
gfMANAnBCZl2hdet/zsuyNmAXHKU5CYcO+SJHtNd9u5Ds3faR1BBbF2oh/5TLRA15UX7hYsubVSk
sVTh+ayuUCe4M93BW4hEoka54OIyuPRHmYKwk5aPRcp0W7cmeidPsN/8gJSW4GiLMmuDiyDJ1LAQ
NkjlUgw9wINlNe2Hw1LqVZ1mgVSruSVmDBJFMEMeWxzKVOmqnNKjn80fY6fqVm105iFVU8kh0wQn
HOb69fjQjQT1w6x+HWfNi7TYwT9AiZEpD/PQrdSk2DMKqFETzO8dXEzMQXsvUcW2Zz/5UBU0EKeG
MKuaq3Elt1K8kgm1tQyPlOSphe9TrknrcIoliJpMkFnIsXngJMT08udIm99obGcrWIFO67yZUif3
zQepGx/6rjyQOncagLU1OAzlHbWq7rQYkqeVdKdWrd212fsYaCtF7o8DTMCiYNj0hmllcX0n0c7J
pPanjMjZZD8C870cBtfMcjuXTpnebMoGmsza3vC3s/RXghi00Z/KzoPE/VQ+Ib+wIv9PyV5ZfpoT
8LjfJjD+jW49wBIlXRXJkaIl3++KGsYnjQHCwS6VQq8HdkxRHpB1OTWBXUgHmT65tsB3zsrYDico
0AJdraeALOyk6SGKHvHq9jLE3ukJRqBO4UtWQVAnx+IGoP7OgZe3h3BezdXrUMdwvUcVSbqvtA8f
L3WQLYgHDowIjLPE44ubyJThtmYw02T87T6idq+mEWQHS3PjRwo4raint0CPUd2bVGSp6UucP/c5
UB5N62VyLYiinw3xWz+AO5m+VkZNv0BYek9OrcmwJ7twIfsBuf51cWgW+b5VsEK9kq3gKAiMXmeb
2wbYOAiJDngvCULukpTf+jnc6c3NVPHbpRM3E3UfEfi65XfhdAeJxEMXvMHu1DKmtT+/iKDk13vY
Xx+CTwlA9Ajh9tZRSPRoK9Ks095mcClj7kLoAZjdzp5qDRKfFkC4ueFkywr8G+mGq1nC2e/gXi1D
YFaBQqC6X5W/qnlVgppePN5e5KsZ5dkQXI6Ql4ORGrNSHpX+wxje5qLx4mijteval4+3h7pecDgb
i36/pZMqjEaFsfIfWxQbHRcYOI53mgMCz1N+yN6CBeX5pu4LV0euINhOV2+3s9G5HGEg+VAwCbuJ
0epOZ7oVU8PS63sG2BStNoaeWX0iYstdfSGcDcplDaMWhowtKayUPSdD5EXDJvafqTY5VGJWq0yu
YI2vZkJnA3JZwyApyZhWGLB1amC1J2shyi+I8Tm0/ePs5tv/wr514bKcjcnlDYmsolgM868j3tdp
Av35stsIpiXaplxkUsAcMBMNJ0EDt9FTEKSt+sTWZWhlK/BzFyOD8Z2OVhpYiSfCZol2DheH5MIc
Ex/vn6NB5R/z0Dv1nLma5tvaoKx8gsaj6RaK6L0lOPx8EqGxrO/IhCmHm3onQ66qWlHy+a6lcEZH
eHYKL13Jxf+4g3hmUorqu+FLdMmZFiBap+HutNQYBOjPru4qau9CgDAEp1MUHHh+ktFDj7YzMN0I
XOPD8nKonoM/db42FoIuOKUwu97A5ww+e69IGQWzFpxT3o5DUSuzkQtcvcb0M1N7L1JPkTnYUvXc
0cyupQfBfl5C3cXV9pXc84tMjJGYY4/kvnEDCLnbwz7YLvCPpAcMAzg14foKDhDjYq9MkAUrPfZw
iYR7gnpyo72mlbGdkp8zE1XQFwz4xey+AsKnu+LZcyxkqdq2BrZQCtPhkX4EQbmN5tdYO7XQQKs6
KCPQ47/o/wkSBl6+ogoBg4+XSmY86sdGTQ5THtupDO9OFaEePt2T6VVD6YwjnHdnQZVMsIV4lQkf
Wm/o9i8rXBh2RIrVAHRLn5MVMwzgCbxCaKIm+qZcUKxYD0xb1S8IKeUvajLzTpHX02Fem5BXB7Iy
BtaSAVpTAgcsOq/XATVn35gLinmVR0O34OXh5Dg4CUzNqKXdz78mtNSVP9k6cn2nR4Pbmid3kcw2
QQu225UIESxYdb6PV2uwmmYKcopa1he435ol3clnZWDlMdCcKSgbIqMuwRXLt9Mm2E6r8HoC0xDe
dTA0tRq8rG7HB9GsuKwMfRE5ABMY9Qw22JTGXlO+Nm28SBe95j4c5tP32wMKrji+56U2DbxIc1zh
nbKdB8me5dmuYb9XQWtjmg5ybDqBFni3BxXsX17pY4jjVi4gK3KcNW0bo1caFAwAxi0Nx/sskpzb
o4k+23LfngWltNO7SjcC85gMeNSYlY36uXV7CNHDgdfvkGEM3PULfQ0Q4795t4p7Kz1N7+0Jgm+u
7qJ2cwTSt31BX22U3EUKQnwyr7eXvk4mL+YRRb7shyZeL9IapYZt+QSWQPv0D6dj8Gr9bnms/Aus
8bIpb0R9vq2lThUo8gPCUQveYLWFLMSSdtoj9JlQWF3dXmrR1+TCTxfldV9HuGL6aXQnfYNPK9id
ghH4ptTQDH6p+3p5LP3SS+O9lOWCHXmdBPP1pXjVDj2D17QvaeUn/W/Bq4xrZSN71M1XIh0t0Wy4
iEIqlSTQCMHTvoFoVbChYSiIWYJ8le9HdZNBtHwh1DfsbqyI1Ze/SSyq6F1vVp4t2TLPs1NMxzqW
g7mFmoBT7qABAiR/u2kOw4p+wCPuM4eCYDKUr6NT4UmO9iBC/IgWkgsjcis3fVviwRwx3TMUZplq
Kngoi1aSe8Mh+x60FnfYcYS5ZUhrmFt6oIitb5+gi+gLQUuFmgzy1AqBTy+3kiFlgxq1cNlh6ZuE
R4xRASdf/Bqn0sljEYP9YkrLYKoJhXdYh1PGo3+TDFUvGhTdUS/eYm0/pT/T4b+Zz9kQy516tjPi
OWR5DAWN49DssGhWOOaeIr9GUMyT47fba3dxXXLT4aJPosdNVaiYTlvjYoTooVKNT0GVnMwYgqnS
eCzLHtE97wTjCpaRB/d2LVz1DGNZRuVvy45QXFHY8+2pXYLovs+NB/QmLNebLMA6Kvf5TrabBoSd
wDXtErbfvTXt2mff1QW5s2heXHQalDJNqYl5mTramtnHHCtWPwiADsux+XY/cRPjnkCxMcLlJCwh
/lQZYM7pbtENViD/ldr/9PxyA3Enq1Q7JVc0zGZmikWyfQlLqUIVZGyiJVv+frbdZ8WvdGXZCqXU
woj9kGmxNTRPtzeDaBAuEulqDBvFAnthMmM7NoBnhIc6EyzXRUTllmsJVGczqWcNJ2mJDdoAj8Zn
SX+9PQnR/88FhrQAZLLx8f8ziFoEsYGk9vn2CKJl4sJBDiORrFawTPmU29oY2zWoIzX5cXsUwf7l
4dFV1IZTtMyjUmHiXhQOcHwzEHTNPAuu8stizPJJTIC9we+mCvxJv38SXS/iuAPI/Jhpg1OE5d0w
6PB2HbIfWtG/V+b8u+yrk8mq11orX4wyf5jS6Dltpjc9qF6jSVqPYbUuTGMAXE/6MODzcnstLjNt
/ELDNBVluVWYzHf2KjJl2P9qfoLImkc6yfVzw3TkBSSYmPSkh8Gd30PSqP6VVrsKeozVdGymP0V4
X9JHqdadPOgKa2qyV/hagnNcwj8P/vS3f+UlFhq/0pRNRmUVHpYXLq/jmAdlnWv5KfNbz+hRbulm
C5nSiqAtHkzZM4zL3Kokhyb+j8H0y9BMJaYhg0ZtXjSTusYvZZkCXg7NAgN9NawWlI4NwZPnModl
UPbVVWigqDJT2QXXrglS4GHz8jQaAZoG2gdERF25DFdS/AOVxF1Y6ptArkNrbMLVXE+CoH5tq+pI
X9Azowqk4XiaWFdMcduTpDyp0aZCPzeWILvQRavK190m/Jspz35deiZ04BLdrc3a1rRNT6ibNumh
VpkL8Nuxjh7NViRZ9lnw+X7f6LKqKxplimHohsxFhS6iSz7UdCdtZG5TaVanomzdj/kDY/JbPzYr
FsOsMYGdWFk/RKFxN8RjuCnVFuojOWxVTTjjybLN0tgKjRHUYwjdFp0djLONk+VW9WsbUU+Ongoz
tcpMtzLz1MUq2groYiqgdGnQaiF9+wT6nhWHqe1Pkg3PaKeE1HLSA7TTl5tcUR1jCB1DARdmImjB
zIC/hN29EumWaZ6o1q60Ydz7yVszJ1Yxag99UT5n899ez1/CORacmctojVVDO0FF1JEV87Olf3Yb
GEU9jcysUcRR6UGV6Z3JHgWn8uKhCj/A8yG4Wy31G1bmPoboKuIahDhjutdU406Ww50kp64ugRyG
dpBRQ2Ol60APGkWn5jKWf/8J3J1XhYpPkSJ2p2ZwYmMjmdYCKQk93Q66lUGAErAQIGDTKgbdihaY
uw6JPqaQBce2jAbzPinIvlUFHDTRCNzGlyajZWGPEfK43w0K1AkCUYFMMAQvBDBFRYzWGtZPDu7D
5F7Tf/5ve4S/AfM5mqkfYYBZdetNB1U41dEegyd9i3qqkDQjmg6X/+IeQz1RxooVA7zxYIoSFZvb
E7rEP3/f9J/13LNzJRcEEidLNPIW9TK447Xxg26uuhfZbX8vMrdL0ViOLArenAw7ecjwbUCB3KZo
Raxv/5ZLLBX3W5blOPstgGHretIu0y2Hg1zCkUU5TVV4kuPMLaLnmZ3KRn8C08+um9wyg5eJCX6C
4Px9IiHOfkHiD73flfgFQfFnlLRtPf/yc/lBDxJXMNfL3PDbSf/ECp2NNHVT588BRkIhF0hv7YEu
9C/AJiETBG9rUEMC9L2LRyG8X7SnuBDD0kIpixw72J/W8291C6bbM/A5e19fka3qJQ6aTCvBZJeT
fXHlfQXvTzH+s8n2ejxRNcJk+185Srm9neGq+qGtBsnt+/+nzTraMXSV6I6UBw0GUp7oR1xJDZcV
16huIi8gCo+tNIw0o4zhRyz69MXokMJaQFSza/aQjJ2dhcrEMqt004dAPpDKrh+mCEw4Udv4skXy
uc2/fgh3qhuA3GC8gR8CgsUhWPeh282Qglr9U4rNX+i+2sXr9J7Z+jY9dB00xv5N6+/6Rvj6Gdy7
F3JQPsUhQx6SNBsS+i4LBNm4aATuPCP/bPzoc6LQBTcHEG6DSnBjXj9GX5NY/n62s3wSdynwUN1p
MsODlv6Cc+VDOdzf3r/Xt+/XIFxiUBotCU2tRdCXRicef051u478ZBeztzQ5yN27sJB0yQ7l9gh3
SjvfHKZWwZA9pGwBnvAGeQtZ0Psh1iE8QKxCkzbR9NrUqUM7xa6ptCrK6aAwExy8yFbIeKS+SKjx
yrvl+xHicoR4jn0zTPCrGrffNatspVo5pMDFoklX0vfvI3G5wlj2+dTAfw7hsXeCT2Mc2R32y3Vk
HOEsiADBTtRearkiuOsl3O372vMIi6EvspKEmGWV/a50QBt912ehPZreRANnMnb6THd6sx+13tLl
xgqD0A61P6wPrFh+1IfnQDnORvsg+boThKh4p3eB/sNvHhuferd35mVTh/ut3Is8ZTWdqwyHeNgy
aBOCQwyPpEWk3QQcjRl2DX++QNjlFQ7LhbAIaTL43vg86srYLpza3Cns6Dn70wNzU8AlbnrVAPQU
3M5XEwSNInjD+nCpQXCnXffHNqmgSH9CZ5t5i0MEHrDwybHD0ZG2hSfGMF07+ucjckc/DRM/bhup
PU3Go+lnqzTR7MbYBBG1Sag4aiE5gZS5gq8qGpU7/X5KTE2piuWcjXi2wg+vdgp53R2SbbACstwZ
fTTP2XvVrDUgTtHHF1GvRL+AO+lMz1MAaDHvT/kG+K0OHqQbhAmuaJjl72fhe4anQy+p+KCLrmfz
r4e5VL/AMTn7jJ+B7WyciiZBJoXYr8HBX42bwg4XZwzjx3KzijKsa7fe+Vjckaz0KhnlFHOKDGaX
2V+TCK7V5evz2dT5ANzhC1mHIp0cYDJMtfrpb1YNDmivdJ6c0BBthEusPLd0fJpgppFaK8uTSrfz
DSw3YMCmPrEDHsKla0K6CKIX6FYLUsZrifj5HLnUoVVVpo81Ro3nbjsN27ADyiHAozhNBRnE1XTs
fCguqIRlkyj57LendCkMStFhVqT3NAV8sC9z2CqZ2koF6prMKA4Zs51BhmZgyA5bzZaS2pFYbJXj
Jmh9mLO266Eq38J5/FVU0ZOSxm41iiir1/eXzjQFNVhT5Ruq6Zi2ShSG2F9F5LFysqKoElwroiG4
1c+SAFw9HTtMb0pLH0E3ber/cQhu1anM5kpW4w4WbLI1BI9m5os+7AXc7HPnfi0UF7szs9LgZBrh
nKStk8UviR6AqzC48lDB9C30SAHAWdfaaiw7YQEDw/mXTHyLxvcBAIWytivCj2A8pUDiZY0gpby+
v79+GxfhadzP2tAvZ9hQHD3eGt2xGwI7SEX13v9P6PsaiYvkpiqlrWxgFeKNuoU7AvxGapdtF+q4
GE74qVD1LTbBggNOwSAq6DLKm7yTCp31JJXHcDriiXOfT0prlbrxk0gQC/UziG53gObqkb7t9GQ/
69ndGJp/w1CV1oT5oZeVPorR8GRCPZHYSpNBFb6DygTUdmKrishTSKp1MFS/AfF4LZp2ryud4SS+
4QQQ3NYi7a5WpDdaoMSrBW6UmxZNY6ju5ID2FYIN/Nmb5qfKiEJlglKuafK964qOvdpHY3bspnCf
NKk9zrE7S3oOd4L6NaXDapyiYzMOv4Na8ahfewVNHFBt7AC6v1E8u4Hyw9AqhwFISwkFUbf6aEn8
3M0KZOrvi/EHSX9PUmdl8ilCyRYlbZtk0q7soXRAIO1jyPc9BY8F6huwB7obKft7OxG5iAP4mgzJ
lsoYfoDKl6oNgxR+rvTg0LZbH7GORqLH8OVD5/sQ/M0spaYyjcVUApWkbnv9oalPIFSUXg4BQDgO
K96sWYb+W5KPS64vQmZdHENudO6uJk2shk2J0eNIOs3d73Kgrl8UFmrot1dyCWcXm+VrJT9P6VkC
UtIM7jX+UB6DIbKl8aVIZDvTBE0P0SBc2CYwIcgDgs81RCC2Ud8u9XsyqIIs/CJn49aMi9xh0QHF
EGEqcfycazCSH95r9VmWfipp54DnZeV+/h83Hrkxl+94tnyURnHTlRhz2M6eZG5y6VjIbkQ2eQkY
go9XIbTi6v2sPiWqbbRuFqAaK0qFlkh56xtyMTvrtULXdWwWX1UhUOm7lfqbaaturDxfe4+lP7e3
zKUWDTdpLnIPeZSaKaZ9NCASEC2eexBteqnzcj2qpbaL4mit9MZ9XzEIGYHubqlql1loHq36ufaS
MX7o1cINoXAWJP7ezJPEKhVjI4fqk9krqeVPv6W63oRytQrkYptAOcA1CjQ94xlmtEG5ntLBkbUZ
kCbf8iGkpldk003+qm1kN+zfw7xeTWDwNcPftlUE0I/LJyY3e+5pYILVIfftCBAcWsxjqXpF/Exq
39Kk3FH6bJ2kkp2Mq0QtXTJSe07uWUNWoXkiIfPKqBew8AS7nu8s0AlvFVrj48PtwzUSYKdD6M5M
sZujvdwGXj9V6y4QOZNdluc/V8FUDcJkRrC9vm98tOJ7mkoYFv1Bux8m2wx6uwHFs4HkTYvUW650
h4H+aD4Pdfcawhih0rJtq02lVU7Da24M9qi3+4qWEFnot4GKlissVfPnSoFhM2scSZdEhMHLnIP7
1dzOTZtE81tcSzCLiB6i9Qxb494e/y4AUzGw9ZJWq8kmgUaRrpmKpuHW+75GVVnIbCBNdozC2YUQ
oJvV8i5kw2YYijuS1i4uOWeQxkMeqKkVmsETias/k26862EC3koK/T48K5oGwoQQ+J9BaoHQjJdJ
/r6nAcguajtYtAe1Dy1WbEDCBHvrUiBpmYHOIKPHDE01eeg4NWhmjrTGHdfotqas5xiF8eAxKx+H
IdgGermVwnTbROQUY/e1Of2pEwkcc7nF7d/nmdsxaletASx9MP6IffSkpGE9hPkBHu6/SAgarKHI
+06dX2gNHYysRYdhCu40s3vWg6mx587cQaFJkORePq0wL0o1E8g+pgH0yO1evZznVurZcMyyYNcQ
j0kQwWqOnQxypPa7LraV8cEQQVJwJunQ2qVCN2Uke4kO0azE3ErKPqbKrolwxqMaBlDlvVmfWlWc
JC+/hIvt334pt2PzVO0lpaPD0Ve6DfbRB1F3pSHjfZ00T3mbv5I+fw1gswm92XiPwvZjFgQJ+u/+
hxJp69iMf4+17ltDDfopYnXt9ET5K/fZs6lEd73ue1lNDi2IqTlLnmS9QxPdN+wxydea/pbvmjFx
EhgLd3q77sCknQPZa4CYUNXAmfF8YdJHAo4byyY3jd9SVOvNdh0OYIa7IV37aBoZ6QPL0L6rt73/
Ovsro39MqtmWIaeq5sii/g7V5MjKE0Dg68Co3DZRnwspsw1AT6DKcsqZ4fqwMWtTYMNnPXU6swby
M/5VjIHTDLkXz4RYkxmtIeL3UhuIfqzctxOzA0p/JHUzW6McbwyKb5nP3R8WpzabVGznxjKlwFbY
Syr/MgbVW3Tay60PZfqgQZESY2bA3BjSZBXpSU0gYZLZwB9ZJnpw+nEoJkeLog1p72V2ilPI0Sbw
J08ypzNeKCB0MXwvJ2N0DDqCkXUXhD489nCB5cTp0qOfn8bpCS6sj6bc3ZWj9Hb7lv5kSH3fOYSY
6CkBdER1erHHQSCXJdbm5AgI8mHGWwfrOfogAMeVl0IapwthX/KjoOBMS4M7oWpdQboL6XtofgC3
afkNZDrjYE+UZ6U8FAakFRriFFD7BX8FhLN8rfbtYxL8UVTU/hr52fSHe22CY7ayNkrof41L5+zN
796i4AjnjUSSkTCXVj39rcGf91EZVXqrSmpLUfU7v2numqC/V1G+Zr62MpTsaQjB5dfKsRVkbZfp
6PeV4c7U1LImHWFNcKyH5C5TWrvJAUDpBYRI0ShcnlCwDu8myPYdA1O2aKSsZj9e1dF/il0AYejs
K/N8ogJQpxBXS4xs5GPUUQeuRQWRS1l6bgjuLTLK8jwFkRGD+zc6feY16crXLISgdkecKdwEuh0B
bzt4qPyC9Fifcng6WCVDfT8VfLnly9zY0xpXYZRkPMqgiRYfs/49w1pOlbyBfeixrMLVmPzyW0Gq
exl9v68u93CJu67rB12Jj0OvOdIADaG+9ubg3g9jh4CSc/vIXqZy30dbdtTZYyKm9cA6vHaPgYzG
RaoHVqVrm7zdwy/HkpHr6rOm2/XYObfHvXxNfx+Xe8SEwUBgIqFjpzbo0DXSXVIGIoql6MtxN27S
FH2Q+kFy1CZ2HNrqGJA16xrL7z7MNnbDTHYy+CdSvUaqDP5KNK/hrbWJqvhJi4AAQYmsJ9P/kfZl
y3HzSLNPxAhwB2+59d6tzZLlG4Yt2VzBfX/6P+kvzqgFcRpzZm7VESpiKxSqsjK9MhG1aosmnXMG
kmmMUtEx+ZJBo10/IFHqR1vlIEy+L6fky9allk5MGQ2UCDw+L25kTLMBImSCkKNRbTQtw7P1+7FT
H6QYXYdSUY12NVjRtgdb89bKo8y2elAWmxMNHL2lz8n8Myl/jiDOKshv2WiwQ977oHlJw1PDChfM
LGN1VGZrU+GmrvMfyt/n14SQRqXROxiOOkcprFdqHNgYouptIreXvk+5cRiy+UHuhruSJq9K3Pi3
d9dK6m3ZXroJskuks5Gb+TxyZAAhZ6MV8mXKWzeb8n1Vdk5fxHdZHh4qdlcv+TOwpoTy8wT+OUgf
NP1JNpEOLCGs1b3E2XCpVPVItEdjzPESfOwbsIeB11K1Bn8E2cWYn1LrzwA/S6XSQ6e7bbXlsWus
zlElq3Xo1L8YgQgqs+7gP8bFOSOjCNuSxBhXbBZoqPjWZwbCEME1vn42P4xw26aqkrwwKtziBThd
wdTrZr2ofWf9BHyY4Jwc4vu8KGucgAHSoYOxD+YN6IBtaf7F+n2T7TXr6faOWHlCf94RnKOTUpbo
c4+Z633VL1+T9tRt2q1mo36uuHREw5+yjaAN4SiCRNT6bP4rJuLJwTVaJXVjGMmlnJ81iPKlIrWx
9T3xLwM85h2NRINUzLgr5aCIbRrKiPPC96HXBFMouJh07kwRYwxILMHOlNW2nqfQtTgkA3VLRnYQ
cHFvL5i66ryuYkluqwdJMUU5I8mlm5ONGmgbhteEkrdbw2BHvetAOjMczAJBbxN2uZtl2QO6jhH/
1VHko7VzUxg/Erj5xIRXizOH6cUZvU/oaqm2tYanbNFFEHkpU4DOQuVkmeCFmmKwGYHukpHfZl54
Si5qAFzJBny693iXrFoastqjQS5QylvYqUzQ8Bdj7MZT4BAIkquavk3I2xRBv7JVQseCc7k9sV+B
A59jK555gBpZiqQHrkWNnpEreKJoxkgNwBqZAYqienDk7C6fHjVotMbHIIUWEO0FUYfwG7jTaAYB
pWFjksus/clBj6Uh2jANSEcpKN9n9yaw8aa5iQPdscpjSsD/TgTTINrNXACSJzLt2goBuZaZz53M
sB10VA/MY5LL/jh0AnPrI766ixc3cRVo9anRdVmWyn+J4yKoiRxMD/TXvad65UZ9x1a0BFnDVcdz
ZZGb48qY8rEvM0D3m9cWpaZZFrwDlim6FV5wU1gFFclZCwMGuDRrgH/Q5GCb3dJqJUK8L996yxQX
yrUogCf6Mpa2aH7LJbrtIrO2rXEnOBuiIXGR2QCy57g1sEpkL40Hzek2YIrwNHv6jjxEkPoEipsp
ZFWpaDt+bSlcTuXVai035tX+0MepUQp5GeEiPQMhEg0QQRlVSeNna52D/DU2gQ4FRLWFrobZ2JVV
HSVV4HT/chjcmGf+aTemzSRLy1doreonGQGQbpPU1E/oowb+1q496vmWlPld3rxQNfAz2u+TPHsc
g/GSt6qT0mcSxofOADmeoTlNhxebWR36BmKgM3JbZec2EYQMKWRXWrCZS5JNcO8PSe00iuLQAgIT
eHuohdMHKjRLLFuROg8NBqcwGZwKMFUUp15Ap7uNpUKzpbH7kSlgHh3NtwQeLGLabCtJZdpxFnyL
1QelAFVOXs/vI1DFXWH6MYmf+0j2jDJHWkIpfg640FCMOinjLEJTrJ154BKIqVI031CkZD+vaZGn
8xRlKrnoLHNbmoEdDimiSAY53LiVO9CojgcZoN+Egl/wh4p+ICERx1fqX0O+/ga+Rb/p0q7oUKW+
6N1eMxSngk5rkEoD8osTHHxtz9mbnBMbL1pTfQNT3Gy1dm6mhy6APEv/O59ehuGP4JituCYFuV1F
1mTAjAlfS83NYI4r0pLzIuQ3Af/cb1KPbTq/OxrhIdku3AsiKOPqalwZ5aurjWSEpWb+NTp42uwN
58QN3M4n6BR0CBKuwiIZit9f/db1QP92hl2daqkfh0ypG3JWWOFkw3cwH9umdEqG+0LZsRLs6tYm
AZRz7jYD7jwrHT0WzIeRWP7QlXYfw7EGv8r+EtTPg/6zNTchPHk7g8U4ZOx7aYBzwZJ3msz8vpQU
26JSbffG3GwMDReoXirRNtJm6CKPvXXotPI7gLSqTVWtxX2b5X5LjEs/BxWw36b0HAR9v6cFVU5S
CrJKFN/fWjUE0qCFzINxRzr9WTX6DY1HX7dyHMaKPWp9sAXI50mPIzQLztTPwV2EbhYoZEk/uijx
w6bdV/VbYmo+SQOXdcq5SrHHwNyYzvtW1h2QaWFPPvdDZ8u6inxvjUwgyorTixImNiuAu5FUz4hC
tx7+VEAJJKn2jOJ4hfJj8CAH1Ef86+vzW28+Y5XtEjn+CRAtsx92gQzJQtBTzoZ0VJHFdtVUcUgU
Q7EjfEzZvEVQey6N7kdv6HZEdDuFfg+R222o410OAIWWn4a4O06mo1b5r14FK56mg7lbDbtdVuXu
VI65HfYoeuYEYsJtfoxp5mildsyN3mc64lNIIoWxcq+zCu12yjZj5ovRm7tyCPZxrLsxrJGWgYfO
eLHSBmIO3bFNi3uCWKzR89aOVdnvFPNIW1SPDE8y9Y0CJTCp7s95LKXekDFma2XpVb3+TDO8MMw8
epAjGfm/54mGjj7GfsRiLPK4FRzlJQznbgzFAC5CJ5CbUFW+KDcVc8GqacBRropjV8Gnh6Ofk94r
ksltkktUzL/q5CCHT8i3W/rLbfMrUdwn69x9XRjjjBwvrANcj9SqspuNeyn+E2X6T1rIgttxLXj/
ZI3z50QLdfTewRqQNxGKx7FyKOYHfbbsKFCedDCo98RwcrBDsOn92/80Ur6wp1aTklsdbOct8KHq
eBrS321hOZrsRlEmmNYVJApwxR+ryudPwr6s476FNZNZ567NHDN9NevCmYvOLfRTNpyN5iLlcDgg
coih/t3Hx3H8psalg3Qi+Kw2t0f/FQOPa+z6g7jXoAQlZE2a8UFT+oiWnRO0HD2SmsjjG3YS/mrB
95dXDTSFOieymn1YFU4JyCnVvjPIVDTpnqEKlFh2q4q+bCVk/PRlXLaEhAPV4+UAqIb+miNE1CWw
iu10qKQF1XdV0u6q7HsI/lOJTq4ZPBRF68agVVLV0CZZbgsmauXZ/Olzlqv36sZBF0sDMUZ8TiTJ
v9LyoW5DL8mQoQMz4GBsIqjpzbrb6g9dJnhvrMTonyxz742IyVaiLhMxG+ku1gI/nxV4x0JgZnW+
P2KHv4f0aoBmmgwFeuLI2SDmnxY58lBKd339nAfPt6dSZIhf2CitccnBEHhlvHRGpIpnm05adGqZ
ok206kWvBsWtGg36KSdKTc6D06Jct6021JVR/kZ6ygAfvCHiXP3avbKcpyuD3GI1pMHtwzpyrmWU
O8kpyZ/KSjlkMtLjTeJG066R7obg9faUrhT3P5td5vxq8VQSk2iYEA8RNfVMsLQnE7jhWLpVwgeA
j8H4BZY8816idwnaLzv6FhA3GPONjI71uoh3Vo0osdpo0nmKjiU5VFDNlfKXgb6YebipTWS550tW
6I5Rv/YIdExZ3kLe2L89DGEoaX4ehqLndZxLCCXJXgW/EjQ7RhuiwVAKTe9I74ABRNyFIDTK3XXE
MOFp+p6cY1Yd+1Z2m/Anib0uPEk5IsfUrUZQCgYQgspedOV7BATE7WGvQBg+rx53/4VayQy2rF6K
lFpklzt06bnWQzPu1e4OBLreosJkaRh8t0WLFmRDJYcyoVj9Vxj+583L448kJQcL+/J8aED0j4q+
Z2nIIEHGU/I6f2QAwW760dOBwBN2+6w6uY9zw/c8B8EU5rWJRQgQPCddstWkMYIezyzYYoIX0t8C
6dVBqYBECpoRU60DtzRW98gVvtxezWW7fAncrkbCuTeL9eFIUrg3Xa2PQQgdwiHeNMp7ryoApPzs
xrfb9sxld9wyyPm4aJKnqF/eX1ow+QOCJQNp2yr9TqD0LenPtdraqM7YScFcU6Iu0fMNQ9rej5Qn
uXuCAphNG5TyC32PGoGBhl11YyhPEgTREmAgwC8Zz8wbW+Jlg+kWM54ouuL25YzY5U0Dtqd+KoAo
L4sLAvYX9AO20ZsFrEhcQcZqbt4r6IQW1Mus7tQhz0AGwJQPSW/aenfIpjdDr496K+1o8A6RZ6+M
DJ/JT2EM1N+7heY2Mv+gEL1v7jtjN+F51gytHSagisi6x1j7RrMM+ofo8i2oO5Q4FjX0AhP6UzOf
irE5KKw7WELZlvWA9WqNOS8/RMhnoXMEXt6dQMwee8yZXtPdIujUHCRBOnDdQV0FjZxzj5uoRsUR
O6rL55cJ1Np6hrjck6z7nLS2puCogoBU7o7KAs0s8I5NRJ+wuseuPoFzzJqZqGas4ROK8Ufckt9S
MZ5r61G19jLZ0tF8j8ttOEo2OG+U+URYCEKebdM+msDLhrNTMGlrKaL+nVWfcfVRnOOedF1rBnU5
aYP1DVVSq5Z/CLv1153ilRXOOdNpZqw2AH9MJeMPEHSXrlN9BVWNNIGABHq97bTVTmGuP82KsQMN
VgUOUwYqcrmHLnsqJG5cpvrLcf/4Hr5zNBiA7idLICqhpq6gymLNqVMZxUOUp7YsIaSSo2OPv3Wj
BchuaaPu+C73ulNN28jot3PQbxV9c9sJ/b0abn0VV8RKpIxkZQL/DR0wR2Ousdec4cGy/NCrXzQX
bDLP8rOSOmDJ2SJIFzdRrrrdq2nhHjJWnFea0WBaEpW8GthzajTkdjD4Q/HeZD9STVB+FC0D5+Zb
Fg5Zu0SxUdqdAIm3KV5tuhzupN7YhIMAc7G61S2yYDcVWdd4zoghJllgaAgrs+mlGk7m9KMsHm4v
4erNeGWC8zJtp2WELSZGaO/V7NGCJuhtC+txzpUJzos0EIsp6+VqLHPFD0npUrarAPfp0tqplew5
1sotk35aCoG0BX2M89wZs10N1b+AqnbRZnYYxLbZvibSo2IB5TsclPmRDSJZrvVX8dWHcp6lQiIu
GNJlLnwIiw+X2Et/G+7olDb61Dr579uBQp3EfMOWDn0RwfVa0QKEUh/LzfmcCOudFwwT1VTW/UJ6
H/5U2xySO6cMQfEiO8409k0BOQl9lKo7COlAZEve3l6uZcG/HOmPj1A5yLMFrJsyyDjSJTS7pCG5
C4zRnav8MaUixpvlsNwyxXkP8N02UbO8mpZOfA2c9Ar1Ij92cIodJbfzwhH1WaxeaFeD49yFTMDB
lbMKB6p+peBYGpNk2ytwkirUJ8u7HKBnfSYiLymaUs5plIWlLEyQsDrKL2OvOmr/ZCFzGbEL0Stg
WpGhVXUIHvlWeyhDENj3KXQlIAGTB3YHYguam14A9S9FO1fVSQbHHRjdtplpvCZpdOim/KBqTPio
XfV1V5PFRZimZA1NFeGza9Whm+6MyBz0PWjH35SeXttVizZxIGsBvd+IXwbrFzAE4Klsgs3O5PUR
1CgZal2HdbC9m25kvunRZqEFXcRw0vTYh/dJi7ZxMVvVeuB1ZZkbtxVHcqCEOIa6PX9He/w/eia9
00FT+a/qoKhTbfUSuzLIxZVU7no5TmDQgmwx+OWdjN5PILFS9MINtdZBs4zAJ3/l0FvefFcmObc/
dFliWktGEuJS+ez3EGmHPqktA/atOUzIkLN+kX0sJncFjG0BmZhlhIqGokT2vUN/7ACa3Nuuaw2V
9GlUnAPXi6Iwawt7ZsG54gXrtqU7zy46HpzBre0CDWQbwwOyuXgRWF6/Rj8GyLlueYono1rCM7ns
naIYtrVyX0oB2rd/F/U+jZvfUbZBUy7IAksgBZ+C5j4LdU/wFYv7+upQ/99XUML57lSnlTQvGXXA
QT0Z1Ylc/5108k5SBpvB9Vi5O/Tzrg3xNoyqTaTEgstDu72VKeFcuhyggdxsR6RvVU+nzC1Yux+T
HyMtDw3EKcwMlIGaGzWpM2ndoe5bFH6O3eTL5N2I3qnxB9JyB6stHJLodh1nrtzXrgI6xRG4ssSC
qK2UuSNSv9UADhX5Pq0eEnQFGJAdUmj/rRqPBI0gsQ4eC9CWtknjFFnpkBpy2hh4puXO0o2pHysA
Nq2w3UNjdmMg4BAsxPrN9rEQ3D2jh4aZjQWmYQaRNjqJtwXUwzrmThhgiJbapT9l8MG67YUk9yb0
MCRo3rz9Ebe3JJRfsFmuch6m1FpjgqTEGS2VG9WU0Y6h3t82seJGFEWVIXihAAKqU513I1DpbWOp
bS5oAvwO8QEfOg6bajc9/gcJu6+b+7MtzofIGW4jvS8IyP57l3gotr4ou9FR/MyT7grB0/frPv5s
jPMkdar3dVnBmDnfTepjKO+L+myolT1Du6/Ecbo9kV8jhM/mOPfBOjRuIeGvnAsUFVLzHNeSm7Yl
+l1FWcevu+KTJR6S0pPUKNNlxfI528JDGJLIC4kscC7AiMApJalScyGq+VR12kPWC1hKvt4mn8fA
nS61DJgVVyW5UPOQdq+FtW3j59sLsvKy/WyDOz2RrClJAADNpX6bHtIJ627LvgGcWX+IT51kh5sA
OHML17XdOqmfb0QAC9E0Lr9fHd/cjBtGFEyjKWt+EJSOhQD19iBXIp3Pg+QCjxbNWAn6Due/Qtbd
OXlLXIr3zuCO5+FRjBlZ3+Xa0sGpUvAEc3PKVHVKFZo3l0R/GI2NSQ13Uu6C0RJ4vvXD+2GHm7qw
ySlKu7CjaSD+L1tM3+Ag/+tFBnUViha4QaSCp4rGxk0lwJfVXDYxQYtNuUMy8tz7A0PoWLt0gxyq
vxCtLjobqEIhX8Zs82w3oCDAlfCSf0vBgFR6UC4pEU2T7fP//7NnWeePCVk+/movSdI45GNeN5cU
HZoVg1IBkBrAhfgVTUBjjThpvmtBZXF7e32lRTQ+m+U8NjiYy14LQqBzG4jBtmAibJkfFGxnAZ8a
lbKdwMUhxWgnDTAperuf2mPepg4aoWS2Y0UI/socXdlZ4owTsSMApQP6dPsj133Jx9Rwjh6Y6KYL
lQDHLBy+Aad/1rrv8Swi1vk3J+3DDOfgo6IZZbQPNtgevRtD2sBnm94eHaCl2jPgWr5oyZe5/RwK
Xs89qMA/L3ljzb2UyDAYq8kmm3Qbyp5nsIecg8i8yyWR1NHtaVT4uK/OesmQ5KJBY9Cvfj6GlQWN
Utm7vVYrCZLPg+IcvxQWUt5LsFJ/X5jhIidxwRW1SDHOnuLWIC8W8sItt9WteeR8FgpUA7iLq+YS
dtIZQFKVQAURmCYwJdmqdM66cEPgYVrwDctSIIhCFkd1yzjnyAglepfMWMQ+me/69hBmtSiCW77/
lgnOb5XWFIGGFn5rERkPD5m7vLDf8BJ06JZsRdN52zMrhHNEQ03VIZHhiEJIi6kgDVeG+znbt9Mp
mC6tKdqVK0mEzxuG80CU5WHRq9gwrStBuwQsYwuNIZ6E6J/q3O5YvMavYuq523eBQjifYpg1U+IK
VqXiVYugC5ejNEB/Z0SE4xYZ4rzKYFGmdAoWr59QjtKQNStOHRB7WitIRK8gmD5NJI/2RJdHP7Sa
tfgvlL5+9pfIXfIF1O6e4ifNT7yFCbLyRLUe0YnnEZ+GGmRJNuEENCTZlEs/JYMutgIRVBNYQfWt
KGYnCw4VSZA86ZxiZAAuvTcofgpcj+Cc8DiZvEFQURfNck+43bPhVA69Q4fF6PQ/Q0fb/gdpKMHh
/3ulXF3a/RjrtCsRAE55c5CT/cg0KAy9g4WWht9ibXZLuQaVWOBY0YYOyMdJ87aWusf/ceCcD5oK
QgtTXVagaY9tnTlDMLmxNp4yYrm5ktiNcdT71Aup6S1IUWXpNJnj77c/QzQZnJuq255GSYjJkAv1
LkikOxq93rYgOEt/c0tX0z0QAGbMCY5eYn6KenYBMHm6wdD9/80O55KMoC+NKSjxAMuaTUNCT4FA
aT6kAF6NgmKVaEicH2qlTm9iUN1eRlLttAJM5w14v0u6TXMR5Erg2P+WVq5mT5dLFaTA2CV6qe8I
SpJo3TzN9HsXP8/YHAWaO29P40ox/pNH4lErCmvqEcI35AKWWidCV1rYfZNCAKtDlENfCcV9jBxU
BySjXj/TRuAQV/cjhGBkpD1A0MbHO2VvNFAYi9pLrqMfYwp3fcVELmcJ0b5czVc2uGinkjQZUhqw
UWU6iOoP0Jq99CGAc8xyjPJnmE9npvxileT8N1N7ZXjxhVeLKTVDVRsx9k3jtUfyEzCQbedL97LT
/xAn+lcjxytjnH8p1SRX9B6jTMwZ7GLZfpTuxmF3e0ii5eLcR866KQxGGBkl6WTU435CtfO2ifVc
2NVAltN4NWt6hc67SgrbSw2S+b6kdtkcNBX0MlPlWhCMgELMXMa7mo13gaL+N0f9yjjnVcBkMpok
h3EAaLdxdYrMyGlH1Y/7UjTO1ZvwyhTnVVhMtLQLMZfaZnjWsDda27B7r9n9Z7yP66/IK3tckKNm
c5MmM4a2RKiSrXkMDT9ABDmgiXtVj/+o/vbewHwA9zKPvASOJPDZKyVsOJuPb+DDn6TSB72M8A2N
h2aXZ3LKok2G9Jyb+OnCP7UFxMEmvpHbTY8nvBLZPZThvcgTPetW/ezVh3DJtTppWM00fIhanpJI
suNmGzZ/ijACHWW/C0wRi+FKSeXzyDknNEVgJ0ks+AJtMyuAYDvZHUNv0fJ2RT7lLDul5SQHsIx6
t4+TaKCcDwKflBzHPUPKguZuackbA1hWWvdeGKROgMde3ggsig7w31j06gBLXSnL5fJkXjaa9qxu
U5DQDy6wdEJy6pU+ss/TyjkkazZIaA5/N5T5ZlAHVdXQYZvYMe9T5gQ2Q2LEC33VxsPdF6UWV3MD
V5uI81TaEJejhtYYQOh0zwT8v9a3aGbzklCO7ApYz9tLKTLH+SalB3dEq2UwJ6m7llJ34babE7AE
Ku+VUOJZ4Or/zvzVKpqWZUXaAPck03rLmmajiVgql+m5cS/zsU5GA/BZTFg7CwG4YT4Utd9V8z7r
RfnZZRPcMMSHOHGkhWWA3vVLayRbShi6VI0DhQzf7fVZHOgtM5xPiau4Rt8/zER1epDYN408z3O4
k8d7mYEFaJ7tePx926RoZJxXMaOxUPQOXkUqwpNpnmKAZmtwb922ItgKf7361VZI8i7MjQFWZLTU
TNFjpo+CUEmwFf5yLF5Z0HITpB7LZqsz6VFWTxnQjuqoOH0seoCKLC0zemXJmOu5UJdgEHQl93q6
qITcpUPipaLdvR5Yf3gHXj6oklpFRpvictfhca148d5wiyOYxf4zEW+Bo1c472BM1RCFCRapiSRn
Audw0wSHDLRepZK73Wy6oxwLosGVdo1P3pcXDWpokiTKUluJVMvX6LHASz5IQjuTyE4DX4J8V6on
o/sfNz0XyIR9XqmsxsTGVnOOah/tpPte1MIni25sHsCVVU2j6WWC+tuMd1hdRpeQGs+kMBIbTecZ
ng+F4ajqVkm6GKlM+DCozgW+DqSJG4Ra7EZlzPboTdB2dJIkpwpBO5dbxeREuRw7fT0ZbszoHRnB
JwE2EeJEkLKw25EhyyUlozcbsXrMGD2zEk3pRUP2it7403DpQKlLIESfAnxel8AgANVmtbWTW6kX
zfnSqerK4YOJXL8Kjlh9vNNDao+gGA0P0hSadpr4Q4n+WQXF/mAhsvOioNtDeHBvIOXgdoGCPokA
XIlSMyYbTSkPpjn+GvuLQUt/LjZ18W1m27Fqn0yIRckSdUpAryptO7ayTYPXpJrBP5SiB4LBbvzW
GvHvPH+g6POVIi+fWluZfvVxcYosEDkj2KJWqdt5aqEvtvlRDuCbV4LSNWoJ1tCJ3mly4rAFSB+X
CFkpevvtrkIZI5/b33I0n8us9hUNTTpARWpy4Js17AYm2pbD6DlpNcDfQeeYTT2zCZXug/wCJjMp
JcTWJBF2Y93DgNdKgV62aVDuIM4t4OThEte3oAmN5Ax9bhCzmpBqY6Kk8+Lev9w44FMF9yyez2C3
/ezMWqVX+gIdGZdkZ37XvGKDB60dvIXOf0Icv157ubK2XBNXrlODLmkFptvlOQuHxh5kO/TkB+kH
Whkyu3CnLftv0vZXBjlfnZpQQM9ASHqhZXZCM/SuUn/dvtnWE9tXJpbFvBrTXDUzghAsVg+IC2nS
+6xOHquWHGNkQ1JT3ctzvZ8ykD5Y9WPHhpOs7TSjOtRNAFbL4un256xunauv4bYOYRKgvQUGPDbq
d8oerGE7N79QVxM0Ky7/59a+4Z6eWk1TOW4XO+F8p2W7asThnN6hZOjGYKO8Paj13PPHRfiXUulq
jke9K7SwWw6EZRvM66HJ42Qu3j5Opvsm8yY324oLd4Kg5W/P35XVQukCM1uisUkxTnKdnSh0em6P
THDl8gK2bQtaNrrElXJGtmG0C9S3uvMqK/PrAZUfEgqiJOGVxJ3AKqob8HrgvMO/+9k7qFfoc3WS
nAXqGx3COySUKzcWvnNWt+XVAnLncBwaht2C7ZKo3TYIQYGb/KkCZctkUXQmes/9hQdcrVrctWmo
6RjhUh9pzvQ3COXmIzbNtnIjslP89C11LbdzmlbYwCfaMdzpY4o+pOWS3NInkEz0uMk0QcAk2jDc
uUuLTAkSlWEim6c2q7eldAbJH3jAKpvNh7lm/u0NuizMl3Ou/OsqMjjvJgEurbECI+obSBTqICeT
T6Oo8/nfBLofVrh5kzNjHOcY8ZiGUGGv+/9AYCWAqR3E1Whj29we1fpFdDUsbhrzVGuSuabzpVci
wM0fzOLZBOU+SEL6InPmBMQXISgXAkcFn75Z6V5HJsHRF34DF4Q2Rmwa/ZJAAo00Wsr8eA85tz1o
+/x/wntRAml96/xrknnCHOAecq0BGuHCIkQThpumBLAPxQvrb1lZ+mjM9ASzvBpcfMyyyT1nsXVy
UDtg82ibbvi5NH8zp7X7AWItmymw04twXdcP4McYly+6OvxZI4M5PoVFKOm+9dZG8eSt5TQuGjPB
orTMq5iaXnBEeKmmmUFvoS6XV5qa+pN0HkZAiJigyvFvUmIfI+McdxcrVV3Xy0H0E+T9llxv65n7
RdtMBA0QTSLnrMumCLR2eeDmRX9XGv1JR/Pa7a2xfh98jIZzK0XLdFRyMGe9ll5ylp2C7iyFP/Ec
FJwy0eJwnkXKZgT1S4aImcDtjZUbEHXfBE+3hyM6Wpw7sfpEqTRguS9p9VwG8Mq02VcT2tC0cqNN
z2LBJ9GwON8hF2WURUsuWB4eZ7DYmp0B5Jhg7gT7gGdmCWuTFuDOXV7J8YWM4ymSnm/Pm2AYPBuL
bEbqpFDMmxah9x48ajJo6CsiEgkTDYTzCm1sWqGRwYyF6mtppVs9EqlhiExw76i4A/tkZMAERJYu
cxkc1eT99lwJjgxdvuDKtanx2LNqhIUJrPFh95aWrzLopYzp9207opEsa3ZtZ+g6xLpY9SzojrGS
7ogu5I9bHP+NqIJyxz9Hq1M4hxgLk8Yd+WFCGc54QI4gNI+DMTjg3XHG8HspiboBVvfb1euIOzaU
0kkPZhybLFPvp/Y5tLRvTS4oAK5O4IcRPlccGLEFoj4YaYtxq43os690wbN98Vpf5u/KBHexyjSf
DX3BYMRd/cPMT2UXxkiIJPYwIRYs//wXO+LKGnd8kB+uoIgKa6ZkHDLN2iaa4JkuWJcv6WHEQXKo
QoRIqc5UC/ZM/VWZgyDoExnhDhADJKbNFhRPrJc/O5NBUwlNw1SwNH8zlrfWhjs/Og1M7GF5vozW
rkorkJaAwMQEIwSk01O3nIfKmdUWXG7lMytSULnVLpOrY91XIFEEQJqqfjt6QdPGSFoxR49i1wIL
WmS8oXncQZHeDYO7Kjz3INjtMySsKASCbi/4+nv7asW581mX6qh1S+OAlNudpziGAzW68RADjx5E
7lJdhoCUICRYfwRcGeWuahpbpVEvh3P0A3nzD1UQQF3plripG19EZU3hILlLWx5jOqZLCmNwiIOc
4Pi00CYuY6Qg3NxqQsjlqge/GiDnfVK9LOUcrU6XrLNczQjvkir3tYyCMVD0zhc4CD7zPLd1lZIl
PlBm+jqld2qv/yy15CFnCyno0+3tIhgXn52JwxB9LAyYET0mTk5eYzBkICPs1CBEvW1pRSkL5YKP
KeRTMuWsQKViSW8FyXbw5gCsUnTbTgdjAvfhMxr+cqBm262+QZpb7X7N1XMon63g3NFdY/3S0dZs
R55oJwkcPp/EAa9Gq00LSGcixXtBhl+mCDQjcF0q57rawarnbISFQlbPcvjLpNqdbjzenlzRMnKO
i6nJ0vyKZZyhg46EjT2mqUOqV0sx/duWRMNZvuQqxEjNODesZRVBOvid4SnTta9DIxjOet/Q1V7h
/ElQZgAtdNFyvmU/0G159ufpUXatX5Rscxdc6iB2StHaDY4b9ZjoT+NJLKIu2huck6mIMgWoSGLl
wLPZ9p0TGoJrTWSB8ypakOi1jlbLy0D7xyHq7yF7cXu5BM5E4xoYjNbodZxw5Jwi5Q26O9IYHCs0
RZv9JRN1e61vDUtHUxJYown/IggYcB8QXG1Rjq7fybxBV32IJqHd7RGtb/UPK1xE08RMqowcVrrC
upf7P5IECHqy0FO/3Db0by61D0vq560edBVULQNE08GJnZFr2fdokqBvNa5QcSZiWeqvoceHMc5N
VEVVtYqiz5ci/i4lqV0ksocI3ossdSPlo7soZtXlt/9xiJzfKK08ABcttsfS6h0p/0falzXHzSPL
/iJGkAQBkq/cepPUrc1aXhi2ZXMD952//iR17j1uQz2NmW+e7RCaQKGqUFWZ+VmcyF8XV3OJdZAP
7Fy29z8fKTiPtsnTEaPoiKJT9xpGxckoZWzhl6vk7M8aguuIklRVzPDzk7QgKv1qOay6JBOmgVB5
Af+AlyDImJgCN/bpnslqPRfHTc+WF5zGCOWiNlItjPA6gzfsMEyOiLbS6csqPf8iB/rzoYLzoHqX
mUaIizD9XAWoquI2/XSLs2cypzEB4wEDn6R1dLnw+efzRAIlHtO57tY5A2ODCr2+A7cqNEk/0Y5x
jhbrbRbIQvS/6NL934fawotpYaTMBh0fCromfCcSle6mBXQg9GqvJ79J/XP0Si+XViQl/swWPM00
ZskYp7DWyCKbVKNbGnYfsS55P/2LWPfn8wQ3Q42FJspCFiAU0NweEi9rX6D6atKnHDMCEQShKr41
ksTJSPwBtcZfkL8Ax2TrqQndz2bi133yYEEVpC9ydzKGfxTw//w8wTFBalGPsxG737HO75h1M3P1
WVGJJFBJt0F0RZRl6CphnSGAvFXi0Rv1GYIoefvN7Hwbj6ltuKu9ybfADmEdlPpuXm+VbDL0cq32
zMAFF0WziPSLgZ+RosSuG09aeKMX+3Ekm4q/WvoHZIfcGPQb5fzzui+W+EZb8FtWp0MNrIS1NUX0
k3H6xGUEyqvruRJibME1DZVZ5VAc6qBv8mEtFPx+Jt7QoPFIk29aDHpwM/xH5ZQ/tiO4KHA0x1aU
YTNDHr+Plfocy6oPkvPSRIRmA4WDMlvPS8/Tn830G0qZbzaY3HkynEKVPSrsFFlQyGp+FpEkE7nu
HzQRvWAWOrSbBuyngTkMZyIQktTro8pt2ZP+esqjqYIjMsAa0eH0lqM5UvDPIgFZIOrZ2C5hvc9s
d4aa+IRyRWbbTj5hsDcEj2U6bYY0B0ew7dZm5F83VnbRlkxog+gq5BI0S7itKPurpNJR9QFY10Gi
9zjrJrDFI14gcUs3FZkRgzJFdyOEKRBcz84AKhJzeW8g5MuUH4AoeLzemE0L8c3nBRdqmfH/bOYY
HA6AGb4GH1iwdG8U1CsouSEEwKk+9pgFCleUy3Sj9ooeecs0viqz5obLB+9AyE9BSZKBztNwm7KA
ZGvlGiT0w8j0x+aF8kcGTs2mBw9//Rzp5b4BC8VYV46dLocWVDMkPelac1MDDjdk5dauG3foT7l2
Kvmxpm+mCvqwYvH0bthVfeF3XEb8cDFjP9tZwQHxRjWISpF11jHUQavSjfObOlb8BDumMiKzrYtu
52w5we3ooWnaTY7lhldMZ5A5AI8B0J1grW18HVX92csxUyAjaZOZj+CKcrUdKbQ0uyP01n40/XOY
LffxAsTbMWcPXSsjIJftqeCHlm4yATxcK/xdeZwg3dCb3yeq34L2cxi216/G5XTlz46KKVLBuGlX
K6gp3Y3AU0EM9P/1xMNH7C40v06R292aEmd00UecrSokSSFPwtlcAUCx8TGr/GnS8iNB30zKVnnR
650tJDijsK8w/7jOXyoGfwOA694g39JYIrh9gUQQxaKzVYSkyJ403kALDa88wLRG3u6yInKtDNaJ
noYK78ZBeaBs5lbbtpPuMfC+QRrG7jCBSrNNVdW+0SCHmCood/Xu9RNereVLHD37bUJGFFmdoXQa
fpsC2R8teqYK2/IlwsTn74HeKRVx1byVrCmxYFvwt5URt3iMYtfnFvl2pXg1T29MUt20HOO3L9c/
UOITbMEFVYWCOTgFH1iH0O2byZ7OlsTvyMxVcDsGD5u4X88XXGPPLHqqiPXSh98jKeR6NcdrhyV4
mmZp0kiPsVD0nf609tk+22Q3KXOIm/8bTNyXawYWITpIuzCfKErp5e2EaVUzbPD8G/3hqQiyDeTt
X5VN6sMcn66fk8YumsXZcoIpalNXA8YLQHnIbB/DjG6UTE7P0GMgm6TGzGtNQBG2Z5DoHsbMLVnp
sOWU8AkkuzZ66rEzj+/puKmBZtWqrVH3roo3cwoprAzau8Df+WYCCXv9bgbvWFW9D8Mr5sz9Zr5T
xg+V6m6aLJBABvRmAr98z528/R4reLaUPp2g8KP/MEBHH30zhudshErigeudB40hL4ke0/I4x4mb
67e99aKyIE59ezpM9H2aZ6dRv2XTjWbtjDRxJzvyzQ7SPBDltvYL8eCBnE7/jdFNN4pyBKrSLerM
RSLoJVaym2IQt4FAud8ZUIFLTdOZDM3pw7tFDX21mjBs/EbYTcOPqo6fjJrihPx3iiHRVXSbBVDi
QQMx6POCPm12aMPHkRd+qz31Fgb7oAE2N4NTNqGXNfOuTJotnxLQwWEQiP3sRwVcgNU9oZNTaQMS
T6CfIBu+3KgVCDqb+2y4S9pv7TSAZlxzzYhCmyV3ObHep65x+h6wvGG6NfoC2dQbbe+tBmLTBtvz
4mGEpnuHHWGNy8bnsNno1mOtR3jv60FHa7dveofqJhjf7PuxVQt30d9STDlbg+WEZfqwKMOhLUFU
A67I2qNx/2ZmYA5Pq+0Kp7RivhsJ/oRNKjSKwuYRqN1vZCH4kPjXdcu95EIp5Mc0y7SoYYnyoLCz
bOoA/T3mUFquyGnEIQ+a7rTKsiuhdss72+1BNXR91UtO53xVIUZCccyaMb4CdiEI59nw0UV/wBzX
1gATyfWVLnnQ85WEIGmaeVpMeLojZTT93pi8IpFESNnNFwJCkrGc6WshxlSbbZnrzmLh5OzZH9VT
3khVhtZ4+8WNnjkaISTQPEfgr7FcDpa9ameAYRZ4FqPF7L4TOmtJFKqAkph3+W13tqgQJJJupild
WYW6ZjvcNMe1w4evhbG7/4QDGxnH2WJCoOCFarN0nWtYpuJpib/nePjX4SYeZgepldND0O+6jax/
8NqWCklpjPG6no74OsBivbwFJUS8s1JtT1FhKNpnVZclpqt5X1lQJK1TFuxmvhZ7w1stABfkNtya
e5ymKz+61fquLSXctMzKYkNfzSXu6B2DVJO61G+R/uP6DsoMhAnXDArGgMr0YC8ItbdG/SDdByvf
+mQ7FarLkXlPFXeqrnDSUdYGu1x9/WMubL0wZ30wE2Qe/SqHcYxB9dPutYAAxcy8hTqQ+Bq5O4BK
ST7WfsmDnRkpE+J9XdosKtc+u1a8teUDwQXsOt011J/Xd/ai/yKaahqWrWpfBNRYGadzWWJjR5bv
NTps816mOnzpU+jZEsJ9W5IYApTdgNem8TskqpvhJU1bwFlNGTJTtpJw0bTEyvK5AV1SWRwy+2BX
q0jrs1ZKqSYuWf3ZJ30ZuouHLgQT9/qIfW1t6kdVVLixmsxbjbe/aAFcu0F36dB1m6wgiUvs/JgN
aL4o7S5XngkeNdeP8VKQOP9BwjWMBjDJmhGOMTU/8qwEuv2GTA/QbW15v7m+1CeLvnjlz9cS7iIg
HjWE70D1WJf8juU2KITi2ptH/a4tI5D79CPYcrPn0IYUTnJi1QfErKFKDxJS66DX3G8begjN2GfG
z1Y/kTi+4y31l4T4M9JBUmHsIpMRhl5sZ5z/aOEW52NOSs3Eia2AA8UxD+aP0IPK9W7ahFCDdGWD
MvrFxAd62ZpqMWKbhhC2RyWlXdGXaA+ZqRNZ9TsrT/F414W6P3T3Idvb/abXwEaUvo86IDP+YugO
0xZ/AAGvNgAHpxreMkId1M7cBtyIPASVia3U2NzwYzYxDzM+DS3U5LXKi0xZIeXyVfrz89d/P/N6
1LamYqoKOFyTugo0HSdrhd1lQd1UEoO66GHp2VYJ0Z9q6aiBgRkpxwzGMQP910LziwFUEROqUqXX
MTdfpFpK2uU78+cTBW+R0zxVIh2f2FanCewUHFAl7TRUG7u5N1c9TOW5R90qXAIznIHSPDAI6Gh7
AySMpZG9Xb9Vlz3K//0YMU8u9LlnMZTfjym/KQs02JanUN9dX+Oyr/+zhuAkStXgRUHwwYkJYTdQ
0sdcCuy5uMaffN8QNrWtjDKeoSaHIZjEdtSMb+tqcg3OvsUpO3FoNc+pa6Whm0TGvQXN5ohOr4zp
ew4o5/XP/RxD+OKo/vwW8YnehzlUSW2+HJnZ+yZTNacrWmUPZqwj10G4mJG7oSkqUGxCB2aoUC0Y
SQ/1Vbwv7Vh9a0yWO6NeggO7wCTvFD0l7XgPPPmh0OipLbpdAg4bpxmt1g1566K+CuWNl4VAyXXc
xxrUooZkb+mqZ5VbNtZeh6r9pMS7tiS+NT5ZzUdlKYA7RY85t3w7zU4tRAIw0OO3pDgpEfhQC6h/
THhzL+PvMuzR2YZafQFmUOiybkaITjWQu1RBzregHt4Qb+G5E9EWKEZ+Y/UY0Tb7G0Mxb3oVuqQT
Hltp7pC5ajFw0N2OmOuGfJ1eOqD6UQNchR0vH8OEOTkDMqN4LMlLtrSAGZueXrbB9dO5aPCGpVPD
pDbRP2/nmYMh1lRqs56pYIR6ANem20PcfJQkN6uxfTWAP2sImQcPYxpRqIQcU5REpuVB15/yZvTb
AdTyQGbwCDjF++ufddFvnn2WYP/52Jh5wTmcCgCdTez0cXhX6ZEfhrKRIiLZQXGEuWHKnBZVDBc9
HOceSEuauzkIsJPhWFGgz3tM6pNhlxMIqHPN0aGzVj6k+Xd7/jkhnWTV4sxR5RgWUujU7wZ1jxQx
dQYLQhXtew2l5159JQTiM1WpAq9eOKTWIJVY3CtmuglJGmggyEdJQuKmLj2XUCr4/5YhityhhWQi
88WpQV+NEWh38H2FQpM5vvea7TR2LnsuXQwEZwsKCU1DjHjMOphi542+5n3K2HxUqD17yU0KLt01
CAX2Dj2Sqpf0TS+WEc8/VshLkEamcVRi7ayvvAJPUAAHwPdPPWXJN3x6afmJaj9U7ZFP8ROZZD3/
i59uMVTSDVNbdaH+DvNz26XN1M7Lsa87zx6jm8xOHFW/z6vXQSv/yZU/W0zIKaJihE5Igc4huFn8
PPtZ04cF/c1/cAHPFhGSiagxKI6zAUf3DLrHfqc3i6MYg0PtWbLSxdYFPVtKcC+gC1TU2KqxeY35
xK0l4LrR3FsKeKZaLfvOI7RGaQ1qIssof2ajcaD5fGy6ahcpA3GSuDX9BDA4F0beepWq15tQY67a
y5DZFx3F2e8UfFKcl/VE8mlBLjM7xlA4Fofw4CR751225T/riNjFZNa0aZgwVI/gs6mCcpO5ZIPA
8u/RFKy38otzP1tNyGbYBEmgJMKzcqqnYGpuM/pedeEms+9Ns3Na0DjjbrmTqRWOoZ7mVgZTuciK
cnb8puA21KwvOGij0aw3wXcf/eCF2/fHMuv9pllJO96VBi8hDP9fN/DLeevZhwsuAwQ6zJ4SWHix
0n/4IbY69nLX6ly9cjBcfZdDYjH1x0MW9DJXuf7ta5sulCUQzJVYNXGFMf6/GVtkOJ/U3CacZPia
oAkilcK5yGd3vs2Ci9Ijisp0pSOLi/NNV95mzY8yO+oDuetTCs6QDO1rCKB0Sr6bMSLghNXssqF7
T8PiJysr4oDI/dE0DW82YgfsuG6eL2+JbvUS7yZxpabg3ZjZhbXWY2vspgzqGDLkDbSQVNSeieaV
Wisxg4uJ9pkVCH6OVz0jvQkraNUdBJichMgAeReLbuc7L/i3nre63mm4z2sZcWUuXDaAQ6AC/A/Z
e8/XEnxUT4aJdpq5HEF3DanIyBmMX3V0k9Q/zfgXOohOM32MSr/t9B4iqbXTF7/1XDZ/I3GUYlkn
pIo2FiaiIQHB0Vx9Dwk0I01Jhrju2pUr9GV4eomUamYtDq5C82vcAvKEtI1CR97YJubvHq266w5j
3bprCwp+ykZ/nVMN7l+lIF0sf6SJ9Wysqmod9+L8PS3RxrK5f31RiXlagpMKwy4dJg7z7MNXpTlY
Urjov4g2tmEx6D0SJgI6NK1BT7E2ZwyokqB2imAA62q7Ux0QJEk7FOvl/bqHfxYT/N6g6gUYI7CY
teyUJnazpPazqHSUJJO4kYtTJeDINW0DGBrLJMLFHkdjrjFUNR8Vc9dgDDbTuk3TJJuIv4JEF7HM
9FV7cJZE32Yqea/t8DEassMwvEdhKxlZvXiKZ79F8ADMRG+xJvp8TMIBxalD1ykS47ywsUSzVRMN
QnytKp5i3fZGpYdDfbQTFXikJoDGij/MvT8Q2e2+VAP8ay3hEM2wb1KmTvVR0dghCofAYjF0My3X
7pWgp6GDOdugCasAehvQgdUcc4Q1FUUp+eYLu/rX7xAi2txnvM9A5HbsuBnU5kkpuSxOy5YQghFq
j9rSpUuN1DRAr958hR1BfjlzLfjuxhtv0A2SjtR+YsiEW/LXhwmmy+txSuuxrI80rcYAxfh3SIMg
K0EXb0h3lTm8tbjM4OIq94Y2/lDG/CZUPNh7YMOYgSXJZrD+P5NuW1tgyWW/Z/4a1q8p/2ZZ31o1
VJ2p/6EVD7r1GxyZHl7ZhhpKtk62c4LJF0Y0TLGCw+nTcTvZ/AAZHsn5Xwgzf22TEOs0pQ+5th6O
3VjuwH6Fcbyt6uf/2AGfL2II6XGsNwqPwG51VHuomSu2C/G0/24FIa5U6tTEZoYVRsxnsQJ8qK3k
GyTOwRCCSE8irUsoaLwbHTQafb8hSef1BdhQh931b5GtJLgGY2EYO4vhhqKuh2h67WWVue/7NoAm
nHd9Kcnpi42BRRsKw1pPHzSCXl//XkC0V4bB9UW+RkfThuQWwFkYvVhnLwQbS9XJMHkepae+vKuX
0pmL0Umi26kBgRurfcobf6g42O3ToIS4ZJnLenFfq/p//wJxOrLG5Eeaaml6atcnylsVFLETo+XC
HM3tWqd6T59l5Dlf7q6wpGDzkMYdtTqekpOeoZAyQB856zaSjf3yAhLWEKw+wjAkxqF168huq10V
QBXSq3z0gD+fuf8kMRbWE+5AAUhYR3rLOsa7bte6oOJC32ofbcaABWyb4Iln/cdPC2FJ4TIkKNem
rUnsYxIdq6LxrUbWQ/xy3YQV1jtyVvwtM9Qqu7hMTqP+Zi5xMJn5brDNQBu45LZ9ZRoTllp/ytlS
EZuJyZFMAFO0FvdqF/UuJyzAQm7fl0/tqXPBOl4GVRloo4tWnWy2RWaTQkwsoIzbD1D5PNkJhTR1
jcKLLoknXxJ84ROFkFVTtA2mXE1OYBI9Ndnkl6GyQUtwYyWFk+khRsSe+k723v0K8xaWFVwMn4xS
Gcw+Oc0bcmT7IqgzH3c8ybxpC49yO/7KNqidnjCBtdG97nmu98VzNTr2CeXk67fyi0/966d8EXId
kpYrFsgYThjQpexYWHeJbATlK2xJWENwLnRhvBlKw0aVmIPcF2Nrm3zT3q7YtPaGfgOjK2jB4No2
qz6d/AUiMWRLxIbkrd0kKqG4M+7sDrv2uY/c+tZQtpbXevamBFQVAjOTUx7xkCSS+Lha6V+ZnfDx
ghcywEhuowMMyATQqgo6aW1j+l2fY75C2+jk+/XjlEQvBLG/Ly0mefs5o+tev05gkcz21pvt0o3m
Wy//xs5+QXIKHyd4I4skrVqVRXIKby2Y8arKSjblk76VPae+lgyFlQRn1IGSGgrmaoSYSFBRqTf6
R/jIgmpj/ce0UMJKgtvpVC1mNZ3xTcZbS0dnwajB9UOS3TnB6wyWGVZTA8c2z6ajJW+gV3MiU0bZ
9LXaKXyI4GVCnVZjvMB/q/vyjt6Yh/q5e7Fw6codvPYmvi3uw4NcPpesP/+KxYsSFmUFBa85JMnJ
2HQ7PFoS33DtFzVztC0A1K5dbcv9SkXCD2Mw+Zpfeuo2fOD34UtxnwSQgwuSn9aL4lE3dpp3dStl
0ZP9QMEf2cMCJCGn68aYwQz8+GP1I/sFt+QtPscMurnrntPblLn9QZZnfa1R/H0on/f3LKjaSqoa
uY6khOSoroMlMKE0yMAIrjcUsxo9FJpmMILXpVOWp8ieTnkJ4atQd2ZKnBDzLtdN8WsnRvg9gnuK
k4EOCoUtjm75rfyeP8yTN27KeyDV1qrQgmfW9/5peQfcvruXq4zI7vVnLny2H6xIB2ieLIjALXXC
Rt0l2uJMIKItcgia1pgY7KlLdBBLLA/XP13imD9P6mzlUdfaAiR29rGwQeMdBYsd/abz/ZwfoTMd
ScKszC9/QvLPVmOJpscTb5MTcDeeFdLXcVDetGYAYJo7nYLIVKvwBdC3qVFrh7oZRuuvf+/1zNES
xwZSletqzJF09DHEJPrylLCnuNwnSv92faGv9AKCTQn+DaMDGNFvEYOGQP0NIZcCl139mMCY0Lnq
YQ+gBxosUlSyJBaJYhn6kpXRyJP0pO6TLTS7t8ax3TWu4mmSiC67w+L4AB2VptByRD0wm3rgTUDT
EvqgxYt92+70re40G8WTOQ7J6YmtfUtJqyIGOdmRNkjEh3gfz0DqBc0oM5Ovpai/T0/X/84gKKGs
oX1oHfWscYDvdKxFxcRcPnusNnq3SIaPweqPKIzvoUm6m3jo9dFtBXgvkKqeRRcnzFqMUiwBM0af
xMpGNbubgbaehhkbAoC+YUR+pU2OZd4aGkro9N4CJ38Jh2iyWAYz+KqXLHyP4OFY0+hZhamlz2eM
4RYBavdI7iMMkLvxY3KbuPVN50SfGq/Wbq31TSE0lnqPBVPtKKf4GW+bTPf1Ve0p+wZi5RdlJ3vr
yI5XSNtCwICHKo9TpAShB7o4R7EBxJ2cNOH/XfKhCykbnY3MHsHVhrHz7YLhFjbT20Gp3iU+YN3V
K0nAF22PxJrxFrbWXR+89YLg+b1KV9mbYTMfxq1sA2WXUhxZK2iycJ3jUra+sUdzdbj53z46c6bf
mlt/WFu+l2US11+oQOn8fVWsLgqThqJQkyiPUfNO5R3r9bJd2UYqnFatgpiwixAeV6oU/dt8m36q
oaoB/a7LE6PPU7mynCiRMuZ1Z4TmEJ3icG9DHiqL6H1Iamg2vRDjYLeQoAc+amSzo+cPjQ0hKQXE
cuEAAHa51UIDyHPugATuMCnm3QqZ3mhdvbcU4OnKGVVB0K9z1a/mtzl+KFChblQvVe1XyzK2RhY+
mkTd2tC4UHkaO8sQOWo6OJ3KvMpI3D7+PdTzow69u5CBM69X/aIpb/KZ7jTSOpkG2fM+ccMcE6e9
grKdgTfWnDxP3UtbbMdeebTpocjLQ5NObj2iF1QU7lS8Wfbk1d2LMfYOCR8AsOPhc5j8zBpUMGOn
IKbX22iRAR1ZQfDR2rTWroqfNMwaN+XsJwrzqzp0yuxGye4wulYbHDh94uWsd3h2spC68IX5Nd3Y
meIwstwOTennheFQ6hrskFavZIDm0jHTf3L1VDWumlpgVeww+I3MoHvJopu4uY1A2sd7L2o++siJ
Zs3P5s6vhh+tcVuHL539g6UfM0Uzn7WOrhVuZh17NfOu3+pPXr1r9iFE9qSyuMFNuKnVHJud7ud+
f2se0ldu75VqCz0iIC2wbD29rVIbvYegAa7x8W4Z/eY9Km9tElAO1iTIyFVyrTPJw+pzsvwsyeIj
KxfwrkWnIWh2Ld+kmONTvak/1BtAPz010CbPpJiqkWYfEv8tEhI2Uxglgx4mJwRKxDgDFCzmhtCn
LjUkZyBJWz/D99k3Gnaj1dxCGjclz/o43YMH4l2LjF2SqRuQaf66fuJfO39/R0+RkTApmzRuFVTD
2TsIOaunlVQIRAs3YDmfPbzU5FRGkteZ2NdUUYnWzASZjrGBTgTxALFGqQhvIuCRSy/dq854A7i1
O9xK6aIkQUvkIUwGS51SiNZ9FhkKD3pUJ30Xbgd/pdEpX5Ifks2VpKyfc6rnZzkNPKlCbK6mt4GO
6eeQm07NgNXH8AvaHU5dDQFX8SIlMg4uyVX5zJrOlo7aiRXaaMBgN+qeoqJi/wgtnz822/UVXEHP
M3XivSFZVlL5tIhQXIntVlUJgsaptbogMsb72aoYhrTJezQ8lBN1Ad4KxubZMPBGATZmGgEIAldj
aiZuC37YtDG/dRjDL2eMnAPzosd8k+uzU6gPtP6RpL1//Yhkt01weGleESMHCcMxbH5o0Q3r02eK
7Ixrz4iSD9fXkhVsiFCwaWMAJHoO72psoi26B3X8FDd+Glhehy4J1PHiGQzizkoSM+2qTSj5Vtkb
VSRCbJSqi0ZdxRvDmd32rghWBZreUzYNPKbsskk8pthlVfQCiUWNoiwJn2OAdFaprtpcZ/Kl01iy
pcQXTaKXZVGiogfGEY+VSGLm3LEK5rDCOuUWsoDlezUyDA/zbdRHXmn6MeofdVm51XQfAbIgOWjJ
5RO7s5HKE82C7DqKLgTzBTyIjzNowd3kacUJg9ol3cQ3hsy81rLWleBtCNlqz+aiasBLfkp3mGYl
2+mQQzpicaPU6aSxWHJxxF4t50s2zGqNakNd3amQXotj4sXdjdpkm2KQSQnKNnS1gDNvZigVr2p9
7eMstmfHlmsS6o+VDOItW0bwXiO04lQTbPvHzHyBWdyaJCgURWYd6zW/dk6CzyFLN4ARjKcoFQ0O
ppxuIwJcS5bdRnmE8DsvrzqLKWgRbMMlRf2saE8qMtFI/dnkoa9jTMdRMtMGj3bGg5pmg1P1/e/r
Jixz5CJayUztrEICncCYdDcGTf8mgY4bEtfJMe+G/eRT8Ow57aPiWX4epM+aj8S2RQsRKrMy9kPJ
/RYRYCmgPEUOrMzRULBqX7yvenIhrW/qjP2XPpIKtWOzMHueDvDR/EZ3FQdjjpGfuWNgBKUG7mVZ
VWu9k1dsgYquq5jGkFDU8Jl5mArm1kBOXz9J2QrC1Wm1iMZ1j2r9AsZlXe9vWGhKGDG/DiL/nURS
4d7wqsinJCV4klAHLMXrQNVt4vfvtRt7+gkk6L4yQ70m9UPkWfrh32hUyUxEuFMxYWmvpCgOTgH4
549zvo2aBx7YYPBafNZ6GHDWMU8VBvlRFuhkYZ0KYb2MVSWJbC06Ta/W3lQ97k2HtfOoBgqS2dif
Ns1D6TW3suqErLbP1vTzzCt2JMxjXUFtn++qJ2iZzz7EnzfF0T6kmHpvfH6XDK6yL/zh13yQWa6s
CsyEm9KHs4IWN7Z87dhpN3HkEQQ2sELiYdhh1yNzMz8S+CopPlVi0iLlAR3Ba7Do6Gk3IN6pMSHU
TrkEfSRbQigqxuUITgGc66mFxFxvQt6T9ZKLKQkDIo8B1JC4aZgDxh+KY8RzD0JUboPRSqNhd9Vk
Bbzpbpq+/XHdHciSQBHXZHVLZOitbQHuveIjQNhQIEtob/73CWQ+XV9OkiaI+mvEtOZxnJFyhnXr
kMLyR8iftmxr2q9LJWOrlrwsmeCG7Haqh6HD7EzSBZkNNPn0YE3bLHlPiJdNuSTfkiQLn/SQ57cv
oU08achJqm4/ZXEwzjXkMWRQXVkDjQnepVvKzIJuAPJoHTKHqE/lmu5CNdcLyeINJHfrZfINle4s
hObrhyfzbCJsKe5B3qBlDLZiV6gMKm4HIjmLDUCSlF5kRN5inJqIewvAs6pxB0Knyo3wssvmwW8I
Clr0jtTRRvKrJK94UZatiTDSUvQI0WvpuTrN/IODYmx9QiXao4pNkjocSXQR8UyY15/VcUZNho8v
fZK5ccsOlard1+w/ZTT6O5CagtvpaJcYTYUCRU/yo20v6EtUW90wNiEtPVPZXd9JiQcyVyd4ZsEq
5iQHa0ElRlGLYzuP2zbbY8j3XZsBfE5/8vabPqoy/yPby/VanS2qWynXywqJZfJt9Ktwba1hqkQD
fkb1BoiXoEseKJ5sJEM2oyRikGo7TmICHjdEq9FPU0hqjv7K3w3UOO1eON7gracH5vcZEorDKiIq
HwKXOAxTcE+ZNcU5m9BNsJSbDqbD9HybqBKvJP1QIRNSxizv++r/2mHcU6xAq/ZAxEf78GQ9zUf7
vrnL34xt5oUPzXBbZvfXzUp2woLHqu1RnfIBz3FAr++KFrLYETYZI7W0CyX1Jpl3FHFJUzHUHSlN
65NrMDq0G7Zbh6GMg4xbVHJXRGwSqCMYAR12cqr772mT7U5t/F6S1LnLvUH23pEETUv/+4pAJm3W
Kgtlbm1gfgkN8976QcB7l7aKU0ovpMQsRTySSpOwJROc26oj1O0mdPM4VGiKA3j+XL7F0Jy02S3b
TMHxlD2q50zDm8Q2+ptRUx1utbtEtUH79z0qHhiKYDotgv/KLEW65oFait4WKMZOyvcIU9CFWrpN
96yN//H0/99OXFSHA0bCZksB+9dVHXb/rV5k0yaSGyYKrJcYZZlNFXdctT5j8fci3+pL/6yYslrF
ampX3qeW4E1G8Ch0IYG3Xhnpcx8UlCqavKOnwz8qT8Pbf3dEgudISUZCiyKy0+ydss6DLqWDkl45
Ku71hb4COP8+I3EEn0xM68CKhqCD4nh/H/lgAr2Nt8MvubHLHkqidsOclUxP0s89jB7m7+V988Tc
ZUvvxgDokANeSqOTBzKHJbnWtuBEirJPS6NE/VWNSRCP33iRbvJZEm3Wi3rFPGwhX+EgQqZoZ9pH
WzFdFm6iXjbBLXuv2IKvSAwzt7MQxZ/K63/ToAWqgD2NweJbWwyHyuxi/cHXPkjITqpxghqW+tkh
0gLmrhzg88lwUErGRGX5Qr3rdihxhCLLMEjXMc1sV8kpTqYfvKSPBBC0yFAPmhHd6paJefUR0HlZ
1JR9pZCJ5OhfWwagxJ/Vkvl/SLuy5bh1ZPlFjCAJrq9ce5O6tVmyXxiSF+4E9+3rb6Jn7qgN92mc
OfNqRbgaRKFQqMrKpD7w0vOe3DMEV7Sf7YOYWVLkjVwcycsoHZMUT/YZsX00E1eK81C2V0H+fPV7
gnkYo56WDtoObvuSWtUMaU1t8I5jJCTsN6xw14aiYf+r8ffCDPv7RQ4bdSBP7WiXnYiS+PGymZRT
XHc4AP8kHl7Y4fZJTRa9WNohO5nN15oMu26272vZb9SXf+CGF3b43RmqbqynxT7SGYwJoGiA/J5r
x+pDp/xIp2bXSJqzNiKuwKtpzoVVLtqXNlWjXG9QagUfiWpV3mo9xgClaPQrQEvO7SVedcBPY3yt
bCw0TS4KGFsr6UmitmOCNNheM0Ep9Nwv/yOAXNjhqmLoZ2KqZqX2se0MvyLfs8X21vgF3Oiaa5rP
rUruutIaPKx+J5U09RPwPsoLZs/0/JiY5S6zp0OkNHhHg1VOBY/z2rsaeKbk1IhADFnsdSsNK7n8
XuQapC4i1YO09oG22n3jLyXw+UT+Z3WAi0Vxd4kKzeGOplWGMYDxkL8vmBbqwLGtOebjcoyfi/tk
vzaOCsi3cLz8Ou7rwjZ3xfTV1AxjRbNTkyZo6EVOTXVHmgw3WTpHJ/V9X+uS12M3h0INCsn0Ffo4
kvEw6OngmHkimlEWeRJ3IamkUiNSoNxrWpDKGFF2zTtXB3fbbYc9i8be8iQulpFIUxVbmWzGy2i5
IFQNu0drB2hW4o6JE+9S13DMX9WXYXSmp/zZCPqXapd6witREOz4Et4Sy9mgmdj8YQcaNCBuNtJ9
vVmO0bH9MgCAq+7B1HYXCcc0ruYWFxvPBT+t6aIY9dD41GQgkYHYkWzkz6CV2WnRvG9ltQURYvWt
1YxjXCqPVZ3GTlsYDx1FkiABWzFOEtgRqX23KtOd3SjuYpuQD7ETp1waR492tRlIUR7EvezU0+jI
zehpXQRdNjmoIjtQ4yZIWRF7kdDzKvufdgt4bEu77xrNd0bbfYttdUfH8aMujBKQKPyAQW0xJDsJ
HtTXM8iLT8HF55R0kzT1CCqTq+304+KDoTzz2Mho9yYHAKEFeM0/iZ6h17FBF2a5AB21DcTqKMyy
UjE6k6GFCk0c5lvVa8PIJc+3PV5wH/DVxmlejTK2cAt1IHNYgE9RbQ1j8iA3md5AHXTbmGhxfBVx
7OAkRX7+pqgEuezJi9IhSuFSWAZxQDcCeyzw3zjOfA2xoY2pU2tk4IvRWw8Y3PJICI1BV9wYEpwc
vopoFcgbMhV3HdWLe22QHxWA9G8vh3ncrdVwQTChSaxpUw3YmGZ48mje26TbQq3H0QsSkImAiSYR
7ZjIJhcQ836pyyZZ2djBGgwdNB7OmO72FWrrfgtyE4s66zuF2rLt1d7t9V7vtX2eBb5+mE1aNWVT
Blh1S1xdfh1bBSghsFYu6m7UkNCadTUerHh6qBukz8u3YpS9ikrg3X6UKrKZ+vSxkGcI/UwgcK9J
Ggh+oMi/uHCZaEs2GBlSX1YV19CyT47RBpHMr8JG4MuCG8FkG3WR/s56o8lTA//qpveoWLZxp2+L
FtFPF3ThRIa4ALQ2PdTo0x4VUzXemu1Tbt5X2tcGgfv2x2Oec8Ob+SpiJlVFXSdYUNLRINFsN5LM
sJ1rwaERnEu+htiaQCZnFDea1OHFr+3mUgTgFUU1vnS4aOpixQTnEsUTD9Lra+dNL+OmAQwook45
hRjFE5xLQdjm64dRbq1JbuDjRUpyMvWQlkEK9HM9RV4mtYI0XhADLD7uGBPqlc2M8Vcb5MOZ6ZlR
4jQlRKV0+Rgn2rGyl5+3neN6jfnz6POFw7IY5sVCIoFH5bgtjmlID5GTAd8sFE5luewtP2Tn4eJg
TV0/yHqLd2X8rgTzE4hLcSMZDsAT6t/iFhM5JBczTMuIJ2tAbh1BHrDK7xRFMH4oOMB8+TCrFTr2
Ew5wD8W6eINSDgD12YYh7wSbxJ4gtz4dFyrkrtZzo0D4kzZzAO6gUDv1vuXIHpsQE+XmApfnq4e6
mkVa3iE1rxdgWtLUhZiM29iZqzQ/GvIhWBqDcdxYGl8/VCpDpQaq40eShLlSgGHrbpiyX2kEH7S/
JPFXaoC4t/onW2cqMjE0MG6pvLIj0eLc6qIRQV5avEUCMbKpOqmhb0Cce3uBbGv+WN+FJe51aSUg
SxjzmWF3rF0BsrJ8u/oYMRfcWte72Rd22Om7OF1yXkfDgFscsXGCflh3FkPO3RWU1i59Hp4xmhGj
3+Il/t8AKF31zwvjXOCq1jmOlw6L7D0lSNZ9/yP1GUGCGgzqqQ9F1d+rJ/vCHJcrDYUVRVUlw1x0
N+vAWkuld3vXRBa4WFWsyGbncoEFbd6ZU7nNhELLVx3/YhFceFIXotUYSWTUCqM3LwmO1+JQCILL
SnZfF2Ea3cvyk9SKZttEe8XlNwZRMESiMddnigi9zwj0NGf0FcOZfohro0LH5GKXMkwFZErP9ia/
r4/rwQbzuqt2aMSd9X6Crvy2fpOggykEIF5NfT6/8fnyuzgU8aR3BBIuaLmQX5El+ZLRBi2GwW87
y/X0+cIMXxaTQHoEaAHDbIAMOHKq7eKPW3uPWc1A1t12Yxzn9yp2+m/I3reyqNR4/QV9YZ+LMXGZ
pASSUAx6TwIj31QnBS9oTDAF9WuBfpb9K4HOsrAJc/WiuDDLhRw7T0F0L2PZdgmt1xoyQ0PugHOm
SiRXT7/c/sgiY1yIkVKrhTwV4tu8ml6eA5ndbcEB+zWnWyUWFNqvJ5oXK+MCjKqvhbyyAMNqA42N
sdsyBJ3Ar8XrXeVnGogAHKJDct7hC0eNBqjxtD0C6LQDW9FhCLsXuquO817bzu5wqB/Xu8Zyulch
IvhqynmxUi4KtXSmejtgD6XN4FthtBtP2fd4z8L3ELTvmA1sfuDRGRSuiFpGcDGeeW8ullwaVZtA
t5VNvMeb/+9m/I2xUEEo5yfru3lqIMGDvWSliWp01XIHBG/IlMaj9QlZhvs3uqKCz8oP2U+6NZRm
h88K+WJP+yK95Tj9hs86biPu5CgOa5SVY6Q70KikH7ePimDF/LQ9xnAUTWGXl4LZb6oSKCiLGG0E
gZUfs8/BCKHUFKdxWV1DS04TlD/qQsBCKopr5yLyhYsYOgDjZMVC2FdUm1OFStaPaAUQOAlMhru2
3NbybOtN3YiaYNc7s58H4zxCcGHb1Cdb1UHXiJiuBOAXr/89T1TGe6YrKotQD6IvyoWccsG8sQVl
B0xGvlfGUaG/DBF6SmSCS2raFGMGZoUlGb2+V5rOTYHtXKqn294nssJHlForkyLDQqS8hoWXZQ7W
XJSfXWfFutgeLosBl7Gka8CbnabWKQ7drsdA7/KC6erybgZzz84M5cP0hJH2tnGSnyKB4Ksvvwvr
XE7TznOTqQXcPxtVfzEXEMhtcnYBQjz89tcUWOJHc6teGXWTZYlJL/koTDoa0Khp6WeRoLcnuvP4
0VxwbaM3ihIOHH7yV+QxtaPvZxRXZn9M70BvJux+CTyFn861zdlI8TpC/nAk1fRi59lxWX/d/n6C
WMjP40aNlkN9Ed9vMDRHrSxvmEVA0+uMl5/ewA/emlNSdLJxDvb0XUo8kFwe5w0G+kEHH/49+UXR
srhogX58YXTdimiBmYSy3+W24JkgMsDFCpKty6pR1DbKOQ7SFJl7LIp4IhNcoIigezvpOQKF2Tyn
03Opv9zeetH1cab6ugjha70o1Eqx960HfdYT4h0md0x/BV8f5lh8eYPdEaL/RE7NhYZ6JpaBvBjh
j/xsF5CvGvfDmoa3lybInfhZ17Ixk1bXsP3FGQmShyTUAnUvnMFhD4cbxQt+zNVSykluZuRO7Asq
pdufUtZH2iadA0E6cR58/eNpmqlClsbU+XGAhsiyNeXshqI/k+hrnW8K9MVvf7u/eK39xwjfibP6
KCpmS0Xw3qqSr4LgqVX9xAOEuENNDS0rYOzz2k/w72fVWxEDk2CRfLNltHtoHaYEddCZ+vZo3wM1
/d1engXLvH68PpfJHS8wzGtUVrUYNRnZjTeJ24XrK+uqkt14X7vLh8hbRAa5K1maKQqiEr6rli4Y
lQoMWRPVQUWfjjtcPdFttUDxDneUumOTm4oM7qOfvXNYXaS5jSM+z9fvRUszQVIPAlyD7zeC7TqS
K2YTJZo1kH19n+4YnhJ1J1CggIJQVH8VWmQf+iJujfXaSyZopk65Ux9Wr4LubHmnbUdcKBTdB0fU
Cr8+4XixRPbZLwwaRpFQq8exmwMl0A/TXfot2uqxM++lj3zHijRWATGsMtBkyBcBp7LFiPc/CWkX
v4G7cHqIBUhDg1DD+hDKPg51kMdicF/0prga0i7scMeilOwskyN83PkNYF839+lLHkrgPht/ijMc
9Vy+/jOCfp5CrjQ05ZGUzeCUO6VgSTTND6s55nO6kcjejt6XQnXrrN0Af7T4cjuOTpajOkW6GDoE
+fqzMY3aWfshZCkmet5AarQUhPpxFoAZfTfZ5KSAsIdgOF3RyIsCST8r/VVU2y6LAr2S3NFSd+Ay
wqn000j3yqI7LeV4P09aOID7SEJNSm6M5zVrXsgCORI6M9k4d43tX5ImAVQS5W+NpYcEz7wpB5Hx
bFmZ00SFH6lmMEJ6xyhNkEAOTy1d1bsuHSYXSnult9QYQRkytwWpjzT04CoDnbuLx8ZbC76LAQSW
/qJmL6D3X1PJa7NsQyGJ5s0EYLkpuZu0JxvkutO6V8fqS0Y0z44wgI9OplfTFLNvKVgsVhDQxmBa
TN1+xZeB3AGAUW6HZk+hALT4ECelA3G7UgN0BYB1HY3t6mM2ko3kQRUWfEnjAHoOSAmNxV6GJuAy
LHivsFHFZ3VMfdxEbt8cVNr7XSy5XTy7bS4/aJXtpjYYD8n7PO2gt9hAZAzTcn5aPEPHJtCar4t9
342QNC3u53ze6uop1VG70XK364hjG4vX9ouXQeyTdA9yC8KlGcGkcGN7cI2WutkyQHnyrexaL40l
Z80wZjvXwA/qoaVV3zA70W1GanzpVcWzlbsWAq2NhNnD4bRAfcEErpak65Pc9HckhlhCn9+bieWV
WXMqm43cdm+rei/HRxJ9GUgUaLHt58khqwenW0w3wdybqUO4t7QwrWmveMJZpZ9kXe+X+7X2lnto
UsK/Fk/Ss00UNfcSdD6H/mXF2yuz8AxaunCOI2fVEC5tX4vTO4TPUyKv35Z+Atn2Bhm4N5sqxC51
316IT4vyblKy0FI1f9ShFQo5wwIwfPuZ2HfVkvi0x+xSmzTOVGub2NzNlhSavba3pu8yEHGj8bSi
0EGqKjCaKYgbGfgMz4x/VaWaOmOaYrRkSjwLH95UtkP/aIynlcSeWry1NXFHecY+y97Qya/lIsFV
3s35Ma7mDMOqyRZVzu/DCBFEndJ7pVidqvtK8zbE+M8OqF9Ifsp7k0KzD5RaeQka7DRY1MpdV7xL
B+pk5YYoB1U51eVjZWlONr6qquLqUuX21keMK4s0/bEoqQNkhdOPx5WozqS0YBPt3bYjAKriNOWV
bySAR2mxE2m7Ejyr8owhxJW2zqxa4dh0m3oqRbctq9/eil0slF5cCwXmcwfoFrPyS7ttYlDhlhgO
xFUbOcodRt69xNgIkhbRBc9+0oVJvTJktWRJC0s48SVKH0qr2uRaHk534SwBcRmZbFiKmMT/ot7z
Gai5Szcipp4nS5tgFoTeM4pv7Wl1W7SmGb22qOx6/VX/aYy7cOMB5BYGS5UiA4OkUr3+gKYJSQ9D
/yT4oKLrjkvKrBSC5LGBD8pe9ey6A//bZnYhRw4YWCeqm19NAS8uVy4/q+3q30Uz7Y4Q3K7Dw3CX
oBEB3XPQY+5iEOTsRdmLwCYPbyHzNKXgp8VbSJV3A8k2GsRMb3/Fq175uSwe2jL2A3Lbkj1L4odi
+qIkD7WIZeJ6EeHCBnfYhiYv7Ikg/+nBQopXoxNvyD7yTJc80C0pPVaAEdGyXgd/XBjljps1THOq
WvAOlnQ1dynj7fcUvIxFAMHr3IwXlrjjtfZKXlZsecVBCdINeYterG9sCCXfAXBbbZFWqNveV+CZ
rEedvCQ7813f0WDZ09fbuylyGO7wWVmsLJMMh1mK4WNQjaeOCoonV5/nF4vlctl4jnRMHmOxC1ob
ZNNvSNhts53I8693jS7scLksgVYVWTTwOLRI7Rz63mMPldKZH8IBrXfpQfGLB+hd70VCRlfD14Vd
LqgsNbF7sDjiYsif0jVE0dDX+9wnSHFvb5XoQ3LxpGkXQuoFH3IM5sO/mnDToQ+F4AnBgnjIS4UE
r00lLChJ8eTSdv22P7dQJYwDRk8YGG+2GXgfhSwjgujMg1/sJC9SuT+vr0dbvIRy6hTYqBkyrUXR
u1Lg9/zMnNRCt2lgu9aXL1oVoCol2K1z1+ePhOHTL/iBuamvLKmbYUELaYWE9KB4wLLKm2/aiipL
7BveEpQl8iNMWI7+OHzEKLbEwnF40UK5WGPbRLPKFV81rTOQObxYxo/bbnm9snixUC6EGFa8lrRD
CBkDkr3ENDRQW7R9CGjvVmhHYZRUQyBl4Cxhp1jkMlxsWWRlIpGEkJ0cKgTtdZ+G5t3qMoYqxlYl
WKjoU3IRxqxSVaERPiXE8OLOyQgYDWIfwvOgD4ObgjVKO+RCSqzrY/4X35cPMFrXQsocZukv66Hz
k5A42q5zlOTAkOypuwQAOEkP4xdMVBPA9YUB4Sre+OIHcIHHbNJOTS38AIamys+T93inQdyBHv8R
mOk/pkyZ4zkqi3TtNOatg/qVxk9R9CHYw+seY6mY4TfQpeCLuEPSR63S4VTqjvWgqA7dxb6Ch//3
9b3DqI0nauz/xen4NMh+0GUSb+q9TVifsThUqtMf5kMEMrWXfm+CjzH6riOPf+6eEiGhNXPGP8PP
p10umxlyuY71vi5Otf4DBMretMZhmUmO3sXe1Atnd6+fjU9zXJhJTQr1BwYsaL9LsbcowN4M4byp
90QOzckzd+udGJx5/ab6NMpFnh5yv2oy0uIkyYcRLMu5FshD7USkd/5Ht+GO/iRlNCUmAg0bjoeS
RQAa2/NQN/iPvfXrbWtnJ7y1d9yJT9pIJx3ti1Nhm9sRT/puwrQXtZ5yqD+a048BQtCj7EPb0Ilp
FK5RtjV937Tdbe1Dc2Ocy7CypwC480J6rbR3SEFRdKyo/lyYX5NGfQCy7rkBMUI37m1wPC86lEKM
H5ph3TdWElbkaw9xMnD71BHKO81zs2YCyOlfVFk/t46LKX1d9lqhommjhdOXOHOHx0Jz4/3ykhwx
5HYyw+LRKFE48McQqJCtuUWpVZhxsDNw4zvzbIOJrU65zDJ+9h6UMGIy5ABTNB5pz50P+cMU6aWz
Zd2yyFVAKbAAE4G8Jt4Yzb2ybzeMwqS9EwH1r49SWv/5vDzZoDajdNWzFwbjn5VfZNvPPALqbLdh
1Nm+0jio+8RPoi8qiAI8c38+mbXdpCzYjYkvp4Mnt+Hts/EXr7TPlXGBJjFrRc5sfEHW7WNwzXQr
hepGnDhdL4JcfEMuulQqXeWBNQI6n0LMBrAsPAlbp5J8GQ9Q8dzYX2SMn0vjspmcqkZTgWQBWnLK
dxCGopqcbUH2F8ubFmJrm3w3buKt3gZJ6cnmJnnXF8cI0IXwJBH+QRBZeZpHWTFK20rwU4pDH8ju
6qkvbQIZISYY2D2jFHUsAJ0W5nPXM43PL8AFvmmwrbhi/jNMHobLoKAXHSRQGHvsGSxyVtHVzLM5
dv1s6aQ9H5LqeT2wlrixHRtf8ruAMTp2TxbdTEIxREEM4OfT9TRVjWXBzQyNXVdfEYU1NHdoH5hx
7BeoFoOfy12Mh9sHR3A0eQ5HeVFnZbHwaXVCPR2F/rr8ctvCX7zA/7N7PFljkYyJTQY8BBJjQsF/
8kGK7itddz8aj4sxOWraO43au8b4lqWaZ6kWaKIt38ordG1kJ7PfmlWQ74lWzWVB0BCacJuyM8z4
x2L0OXJRD+0qdP0zTPDkjpZWdHTA5DRCer8twMpp+8qOoGwkysNFa+Hi0QwidSKx9zEpR8ciHXj4
toIdFJw/fgCcGH0FGNL5ekofiRfvusB4Y/OW4gc4+7U3bkKewRH5iR3PPZwlQxybT/W0gvBKVKu8
Dm+42BwuoPR9WtelhQyx90znG30s/XKCzkVK3dHRHAZw6O8gVqQMXvVTKMIi2jAux2lkPGcS9pip
88w3jJ+NJBKOF91RPHyjSeeu79jTjN3zU8gehP9amPKlFQ6tCZ4UJpe8mH1j1UXaFKe2fTAj0xn7
LkhzzYmbCsLawrFtgYfwY9RDnZTVPGBt4MkxnHaLHlA+OwgUkNFbQUzhYzLdV44Gxs0i7/ZBEJnm
wkaSZeMaGzBtz5VvFoszk+e0F0QOwR3LczICY1D3C8MTxfrgD812QIk70txsFaVMglNtcoEDwzWk
tsrzh5x8vAPynY23ixbM31JxSeaKk6gyoLMG5Lahvc6jlkzZoKUtmzk88k4P0E6MZ797KRsoNrPB
Ggh/9K6t36eBMPm8dv9cmuYPQ6KoLQQm8KaYdOgCBEyZGq3IV7SN+8hvDu/3he/KGyPGRSB4H145
6b9Z5k8GxrHnSc6LU1pOkHBJnmfReOWVpOE3C1wZYaE6MmsJT8JMBbvMtEtBj9LG5fdMH97nxnSl
BaKcLf3vXfQ3q9w5GNVqtrI5ynEOiEcdQ9uNSRIW/wT9+Jsd9n0viiSUpJMqNVZ+amRIQlnfSfPy
Xx/o3wxwR0CWIqMe0VU6jWi1aJmn5D9VKFPeNnItofzNCpfA1z24onSZDbHf5fcgb5ox42D76wNu
uBqDDgoKvGBbWiGxLUJGX3tP/2aaHcuLL2hMBZhWx7g4VYfmHs3/SnHInmpO/rAsD+QDaEX0i2VP
6V40dPef1A9tDKo7YUotclPuvo1ksyumOi1w+osTmAobp6eNM6DSBT4RCMR7eexJy876wIRb9pA+
ZY0joiwQhgHu2iV1PY/Z0BUnIHNGD4Xa+mv3Da+X/kMm0AJU3JKAPAKML1//Rq2ULZBLay73gW/A
DpBCkdumKs4lhexr94ApsO5u3tsAPLl02z4am/Zb+ZQ82F+F9WlB6OU7s+pqW11tAbTegac59oqt
GbDRpbnF5q8mhokRf1Uo9GauITheIstcdLLKBEKHsZ2fMv37aH3XdPsRodjXu8jJ06+3T9mVa/O3
L8zFpDJOpYSCIOhUlGDrW63vRvUAzVeaQ03ttiVBVOcZCNp40TWtxF4O1l4mT4rRCAywqHPLWbio
VHYx7Q1kiScDwzxNUvrNpLiDKtgckRUuKklr2RbZys4D0FoSQHBtBxACyNlvfy3RvnARqJWbtVoX
XPyl9TbIkN600rdybN8LNXZvW7qW9f7mAlyUUUs9kosKF/2wM5+icABR5OggS1OgKiauE4jcgIsn
swaI0aggphn1j8F6z2pBsUXw//P91k7tIP0CEZbTKqfOoul41ymB4IuxQ3HD0/jeqgoU1jIzjLwa
jh4gYQF7J2CaBQq+ZVCES3jbnsDl+O5qqw5lnWQ4o8TqEHqmcMawib2Ibj3Rl+NCQVHmQ74smDya
qOoqqJR16vvthYgssL9fXKuVAZLaOkLatQ5vfZfsSCYJUizRp2J/v7AwS5M26Gy6drbfV4hVZ8XG
iAQ2rgFOLg8MTz7aD6Zt9xbyODXMH/vn9lg/tZazKm66i5IdlAyqIw01Dw9hV34udjroccEsBClL
h1rO8jrs7ef/7btywUKyKJiEUoy7yGMfGo3pNbFozSKX54JELKd6WdOMPf2tBxJIDvTraeyqyc6u
vSJ3gZrF+IsLVGT/jTWMrd4Bvfeae1PjA1cumje8JrP02x5wYURG90hpV2Ronb8G6urS+8pFGTWs
JEcOtR2wlh4A/Bm6ZB5TiWvIoRmd5TCG5ZOoknTT51SZ77JmfdYxjuwcs49A2nbKfoQK6aSL9Ilv
Hh6Y4V5FSqdWLThNi5O+/CpXQFbLyBKhb0RL4TKPSC+NIo8R2OR4dtI1dm3zzcjfbnuryAgXZ0AN
ODXQVMpPVZ9va/ljtSWfLJ1724roc3GxZomNOW4HLAXoakjlargHBF23m1c0NoSLNRqN13ypsO9z
VDp97hIg1NWk2Yq4jkV22N8vYlom28APseccMX7UveGqOfXlNdmWkLm4/c2ujb5+niosiQskTV6q
tc5eqKwApkFbDbgIJyW43wwcIi11yh/jw/gCLDJg3NNeBCMSeQYXZCB/KRmYUy5OS/PdqKuN0kWe
bMSCDEG4Si52aFWhJrOKTFQN60PXAf9FHxn2BHjv5ZiA0yJk01nxsdmPxCGia1awSJ44xJKV1lhL
ZHam/b2K8yOi6i77X91f4aKFBVouo1jweE7jt7aHiJfxT6hBLp3lnFde+KViDINqsUcyJj6+NPfm
Jvb71yjoQfmCkSlMNDioBQMt7wmc9OZVBH4lLn6A7F4ljYk8/0yAgNkzZcMy1ta3Q+rVL6KxHtF+
cYEkNiEz3rLeOuhqnVlfnUE+WboA3iyIVucO9MW31NbGVuqYjegDkZ6rpVdWW8FnE62DCyPxUifV
FGO79CN9Bx8umDuBn/aXHyTENHFQfLO3usgmO7B/mShjq7h4ktrV0ExLUqCEM/2agzaQdySwgWVJ
d9bWdMH+OC5O9Fb5y0ZEgiSImjwHCAoHcarkyGabJYM4D3Q5VgiptBnwHLrgqvmzL2KoKM6COl2x
DMOSNe7TlvFijzIdmmNWWW5if5RG5kbD+BYbb0Dju639YIArIM0ezVxxumbekQbKRBI02PLvUgds
D9KmJsNtOwkfd3/sAPfTuB1oYmPoJ71tIFM0Q4G+KHaDjSJanwRknB2KxuHSo9HWdk6c5xghQd9U
3pRLtxmIr+QgFI+ibTvkgdyLuPRZlP3NN7hfxgX7CYiVWK7WBryb6uRp9/k7WiHkIPs5qixg79N8
FWS98tZ6m7aMykRY2fojjnA/gLsGwPGwrqTED2j8CcztaF4dptDaLkeMvcgB2iNC8OGfxbTfTfIQ
mbSna63oCxxlq3SbNnLG7ZlwxLeO9JnR7k3HMnLkw9/gqhGsVucuhLj8NE3vS3/eDEADMzpG2UFX
XgT//yOecQvlEslyVVYzZ5tr2zjskCtPo0AQz0QmuGsAz9UUFXyYIEdjJx3jfb7LgamuTVB2sjmD
yJUFLvtHBOUWxd0EaUF0OcpgUWuVTTq/URMyxcL+0nUr4Cg3LU02ND7Pn6BlO0H9rwHfsZFABplJ
d1hejZE+MGG943HpS9vyVetEuR+LBH+ex0+73JaNw5hCsQZ25d30Lhte/IgqmptheL3WnfhO3kLe
ADzxfoERn83tvRQtmdvKBNL2dGSm+7Fyrfy1h3ZNLIW3jfxZ5zpv3+cCue2TRiuyUvZhW9vpvjDm
apY2NJCwCSkmlrTH2/ZEi2J/v7jS1yQiY11J4OvQVsaevrfKzC01U/Dt/iKmfC6Lu3zMKdOXqI9Z
HAWTkQs1jWlTq76FBmEL3znrU5av0eIRGvzXCTv3SbnbZUnVdMakb3Mss/pUxvG2U5t7ux0EecSf
oG3ODndXFAZdqKFg68Y2u8srSDeY0HUGjNOIbMPRKuNnC6SqlEDgIPpemUc1fyXqi9oeoOQTDJiv
wuyk/Qip2cGVRwxFm617e7OvB6PPTeDuEgOcx1HW4UNUNsDyFOQ9oiTjmjupsqaraAaris6/NtuB
UmmoM3IEQZBTSl9awNR1/fX2Mq7dyZdGOF/q064nDTVrENePB7IZMV2UbMRDMaK1cG4zUxobplo3
xwVdFIW0Yd2umFlNBUn1mYGHD2mXy+HchlALNZIyqo8WhTyLnDhK/KslYKiutKAhCrROOxedfDfS
qFuTn1PWuoq9uIUFysr4I7KtbUZ9q/iSGaYv1YdSn1wdOiLj+zTu+y6M1tVT0g2iFUibTQiQH9iI
fVN3XmsnomPOwu+ttXAeNmppokW9XR/LLzJELZBAn9jMy7Atj5LwjSXwA/6NatQ6STG+Z+Jp9y85
IB0kMGh1CUKywA/4R2rZ6yq18qY51vJrVBkbffyAMKzgy/1ZKkTwuPAC/p1qlFCGT1RbPuV14nQr
Ri1M1dMHa6MPvQsw/8aq+0ct0321LSBk0e6rqvSmSfO1ft2mg76JzI5JKpROrLfHjFZOkpZOHr0m
sYFZ8Nq1iXC3/4DBcb+ZuxFlNgI3rgYoTZXmru76/snKDfDS2f3GMprFXVtND8o2nwM9mjxq14JU
hx30G952Him9uLxSVVMmU8XOrH24dq+6DZlP7SBbtSiLY0f9liHulhzLsoNUk1Ufi9SZT+oOmIgt
0jkQuI4b42Cj0d86q1/4yTdhHYFlvLdMc8FOmQkpQaVYH5mcKd5l6HvFIcbA/eRB1EzWrt0Plz7I
RTy4OSCjSkWOS4UWDqVelZfvdC3eEmUObeMOO3jIJke3083QGyAhxYjJUILRQXX0fqubj3Qufd24
Wwcckuy5kEaPJI3h9Fr72uUA3SmOuSqPNsYkuzFy6FyA52E3tGB0S8CV0w+jJw1d76jxRH2teR7R
1YcIUPRO5OFoNvWznStHucyfDBmcPoJM6OriNR0wJk2zFPuMtrhwpkGBmnXRDfWRri9QcAj1bBG0
J0QW+Ny1laxiURLzRHO0G+RDDLbv2zfj1TTrcge5u2SdKmgRNrhLWEjMfYQSYBHwZJ5+5i/gEAmN
Te1Om9LaVaH5LLDNTvstT+Vif7T2abQ0iP1qaIVT2ECfDb3nbxbw6vXf0JP5c2D89+hzTscuNsxI
MWKl6x3LZiQQima7ZAElSwasJ53CEmwQRNrGcoi8ypO6bj9p7QdVMieVSl+w8qsb+5n18K5jrVae
NArCQ+9pu/UZtM5bCUN6Zoj6omPIjphX51xqu/Gxef7RmGZNRssaOW37Zeyw/nmFqOrqTG3lNZru
0qi7t9f0Dlvd5UFbAlGPb4XjFSqxKfA66wxfv/VruIsAxOddkUmzCfhN9n+kXdmSpDiW/SLMWAW8
svoW4R778oJlREaAWIVAbF8/h2jrKk/Kx5nueSqryrSSS0hXV/eepXR6zfbViAWcS3dTLW3UcUTq
4WaTBqQ9eVFF6kD29tGEjXgtR0GHjyIPsE3h1i4tQMzLoAVj1opHLMDI2y7IrMOMG+/aaI86EcQf
yVavTGeInihkAoyuu0eNxLE64XC18tSKB4YG6FqSOklc+WgQOSz2rbp6MmQJAem+hntYdwNttXa8
6dgXVd4hVusKS4HVRO2nZeoL9lQjzRJwv1FGxdPyyB0orOtS7qiQ26lN7tgx/lrVOlXJbtUIpKz4
aDbc6aK9ktZBSZhf6M1BTNqht6NAKuJjwbJHS5i+DWfaeryLTB2dfwi7AJ1sU8WppuwemnCOjGwW
PZNULUJTtYJOs10uahf2Il4avQmNlA5UWzyGf8+ZgoZuc4wJHB7BDumi0c8F0sMkcmKiObSGVUIS
uYqqB1pbu23VbDXK9romuSKVPUnBews8UpqFowG5qTHdFCVYNRA+yvAx80oKyrjyaqMKMvlbSdOg
q353VIDdZ25TXm65PoaFFO8J0EcF5Tsou8GGpKhumrjzYe12GDoSRqX2UA9P9oS92gZRK4eYhFN1
qdsoGFiPvypBD/VsS66BiTFZwu9MycFbCflPvzGs8VmJ6KZWplMzNJtW6NtJ4CeWY7NV9Oi2Ucev
tMXrFfJRddGGksSglbsdG1RYUubo6rdKmVPI3JErCKRyV1NuJckrmupG5I3l0KE9TWn8pRB86SR2
Fa34QP1000vwDDeUdwANPAqLpRjcnCjPn0pDfedKDY+wYZv2kqdKYh8NhRNR5iWRgjqpgDig4Whx
c7BKdW81w3NOy1u1Mp+SGJa+mS48auFWQ20TAv5G+jZB5EfomZ9Ot2n/nJgfti7vMhH0euyS5Fnq
v8HjgI+g9kGo+dYJKciNaNOmsP8xvqve8K341ZCSR5KRsLe0rT4pO7sc74a0/pCnCov90HFI+PAc
NjHxANmd3uvR8W/hwgvLpTfaRIEGmaOqKStfofHeopoztIeiCouuclSzDrS6PERU2THJ9mUTSUgK
EZq8u1UmSACZrzler1oywA8p8xSyrySWO9Ykh5Wwb9K+3Cm2Fkx6u4NK1sFuTDefwGUYqJfr3J2s
hySp72YjtySBMXtJ3BgyWEWle830KqlHBQFhhFxU3PaOYsH2rymhmW/6mTHIToFOlVOSZmuDyQh4
2FRyj6jTu8E+dRn6o1DUOdRx70GJa58kaeXSSHqw+r5x9MH6xU19U0IwTIXZtw1p4wiavawBK7Ce
7mUt3qhZ9CglA9ygJoQXUwUO91AT4srm4MRR543UdApN2Zr4p4VOgT5XaJHCyFIJ5XsVJyXzp5ht
1db2icwPZS4FKaDtGpPAibEcqUq8BIdGqXRIxhdhpzZ+2n8JdDR5+R3zndkKd1R7ZzQhfzv2u6w6
Dpm967TodUD4FyW5ravSEy3zaSH7UYnGRVoEhl2d7JpvhukGj37HNG7bYXCH7MXOn+3mY6z0nZX+
Sk0z0JOXuLqrxXcNsEQy+CoaSLU1bidJeF0Rw1gIjCxl8pK8c0XyVgp8P1TdJ0An2uRe7bRjYUen
xtRdG68WyLCFkWwgn1P8FiHK5ECBMpnsrHhHYj8FGtRwmEHBSR4cC4/dHBdXi4ursrZ9uyFZaIxH
M9mU2qNqtm5Obst0a0C1B6JYdr7NiwdAcz4AljKaz0F5jTQOZbWAvhpZQOsHCSsrgbEWHdQG/M4J
qjtAoto3KFfjAefgG0PUkiQImI5cvDbMLaAeK8VopGb7MgknbcNMyHhEqWcoJDSb1G3LX6QMs/ae
ks8Ralf2JONgP1qNr8i+Lr/gDfRe5SUuo/dElF6Ov54Gqomrht+AIO3l0XOu9n5v8uPURweqQNiu
wxv+UMsIvFKxU2KwDA0FH/A2qR9SNQosBXgUQ7un0l6SS+g3SIGSp2Gmp4/wR3vnEL3rbVMPFXQA
QAN+GQhk3Aa05VxLV1onk8bOUcc8dRHqgxy2NaYxunIsdsYERWNWQVFK9qyIvuPptEmptOsT5A5m
vlHzJ5XWwinZt4jkT3WythwFbHCCq12BWxG9uV1jvdr0JoK8Q2fSXSnVHgSMVScvke4UyWFCYYJp
sm/R1I+rfd4LL4vo5yDlD4XEAqYND7TLPHPYNAUs3iC5p7fwMjNqfI/RyYra1UnQYAvrzV2L/GnY
mjkeGGX72Kc1BFhDi/0STQz5sMTnNItwFWuPIz5yX1FPgwwwMXZCT48DaJJVXzzaOVZQ6u6ntveG
dPxdNN29ZPDTJBU3nNdbAqkKKkFzLc1uB5REsl5CHDdDRed+beDBTetDBndv6BHZGwD2XLlivpRN
ntXDrpXrkJ1pDzoYr3b+jhs41En3lWqQ6yIQl9LeEynHLoQsG1OCWCgbQOJuYlps6059Txnf5X1Q
A6Bc5CTU8vyQpPcahxcsxIaF6XHl2wC4pWlJqKYssAb9NrekYDCIT/okZMZ9QsXWrG8T8yDU21aS
3RZckmYcP0coJRYx+9LQQaNN7API4iZ17CbUhCoJxSdKvZbmDtHKTQwFuZSKG1UqNzyWHaV95bG2
02DD1jMoaiDXyaa7IVO3RUeOFjhbotOcrmB+m/b7XnnV5exlAtojQo5WFnYQN+9F1LlU7dwemZ/O
P5tGQNQv9bkVg09gOWy80csW6VULq1e+iY3hwdTGsMJhNHr2mqKCNdayoxfUsTgiEH6VWh6InoU5
lQJSPDWxCo1GJ85xtaFOLho4/nS2o+J/mBStJ2DDq7DJMavMl+LxhFTFnRTQ6dkxG7sXYhgnHBD4
VZV+i3MSWW8xdiOxhYP9g55e5Bl65fQ4oUr9osNmGgdHEzSQeIGlHD6rqn5W8s7jw31W5ZjhDr1L
n1hWYBU9tiI8SI3nNPmEes8mM6ZH9FWfVSq/5XA+0bCJTMNwYPbs1Aaet3Hm0FK6yakRAKO1K80u
aESy65Wh+jl5tKnduq4cg6qIxWDw6GYwyVtWaW4jCq+keljPihJS5IzqB7Okp7TK74g2+ZHg8FzI
jxYudDzrvYaj+J5pjoQkiUlNOMtCpJQd8GbAnac9TFCL76ThN8yM7lOZQjwzddX2O0nBoIvFIbfF
IbLuKARH1EhFSfK5TZlXmZMr6XCRwDsnnsSzYmZeI4OMAHKYCjTb1OJ0sjF+gOhv2BNI0o93plFA
bWDYjpUWWDp1DdintOps4VpvCghmakkUZIOYG79BI5lPvVk4YEGGBTadWnxnoPOUWnXfpgdLvk1Z
F8rSS1E/tfFeb/dVuYfvp8v63KtxlYFv5Vi25NAo1PC4b2EEk4NLPeZZaNrTRs4hnBh/lcJwIpBD
opbeEC13E44vV1ueZBcbwx78Eoi964/GleLl0l6hTbsi61JUyg3SzmbH3w0bQ9K+qVn5JJRxa7Pm
VIuX64P+lESvPdQWhSwu91o7pagm9XgxGTKSVSRPKfL8On9Hgu3KyTNrg5HHK+XNyzVU0yaKCYli
y1pUlkTcwSA1wrgVo05jDQ4Z9238e2V2c3Xjn7P7e5RF9YOKxsBxk8yTHM7FR28umFHf6u9m0e7W
QZpY+pEzKxr2+d1amfhyjfDvwRflj0KNEzrZPTt2mFozBVm97ZvSxaXUreKmfioKV2ZqLzRzTLxz
+nJItKOVPsTlQ5Z3JVIdKH1C1s1rjPuMlSDdAatRCCcyIof2ksshQpghoStRGjGLwpfw5s4jIAhk
IFtQgtM6ZaW1cRFyAvTVvz/7EoIe0amLTSlHlWKCi6v0y9Qg1jT1e670Wzt6qyqA30kaNs09NEgc
K2e3Fp4NBg1biNkmtNvKGcK6xutDEVXh9d2y8r2WeHWd63Y65mV9TKJdTO+G3kYm2B2HUgnsqFjZ
/2uDLQokDAV4O5kKtMtF7aSQLNar2iukuxJda01dqTNePAZnlczlYImYejnFZcel1ikI8m08NJj9
wRBWLAlnnaxpV1+OK2dDzhWys1qc2sVJEzNaH2P1MY7YfaZPqP2hPKFofVAx3YTUMmYdk9yxE927
/iUv9szVs9EXUY0BpJPlHFVP2gERUBQhTBv9vgXzqX9qoGxbQB9aKtJNg4J0rqepM9TNSg3wYitC
t/GM1VVVVu15A5wtQKxXBM9dgx3HiDmk/mW2li/S3ivU1Vb6xZvjbKhFlEvaQYOeg8KORrdPjOcK
litFD0R7b0GeWqVPZbMTEwlZlxMXXdJNldLnkkK8XeVqAFV8T/TVTuTR6BRoS5dkzVL+Yqw/+32L
QKjICW0HmmP7ke8oVSHR9IBS38rpVS9v8n8vOHwR/lxwAM2RMo7oPekhmpuWE/vsBYXutnVmiVJw
1D29hw62m31Rdxb1BFgRIOF5LzicuDa0jfE4+xrrUNJW1T4unva/VkBbgmNaSCNXCc/YsY5f89Le
walNgyxyL28h0rOSR1ysPZ+NtWgqtIALgOiNdYgjJMLabQtvnOvH63KD+myIRTzJ5BHwCSNhwDDp
u2jHAnETocc8eeCaSvAgMF7A0f+Xrxeo3kH/e1biQyoPuzHi9wkkb5UveU+PSC/Fx1qDTL1+HDR5
EXqiNuVR12AB5B3dqMID67L5wotNe5k+Zv45KhdumThZ2HjYJa6+AbfFAWIaxNymQoPAixPHeFuT
tVnbAouQxFtdsMrQ2VHkSRjVaOrXkLi2zXZTqQzWhPXaXXv91Gnyok9oCQW8KKoCRWDN9X6UMuXK
N7p85dz9dLv/kXmcbYZ54meBDgVdxvMJm2F2OtVdEI5v4kO97cL1T7s2pUWgo7FOQPhDTE3rt9xi
WxQe5Ixvru/utUEW0UrkupH3CbaPOhZO0zd47NUOX2VKrq3bEqzAEjVNVTmqjtY7hZJ5271a8iss
mj2BijDXSs9sTF+IB5OuZAMXA4RhI5nXdFwMSx6YMTUZ8O82BtbvlHgI4rTeXl/CHyz7P/bE2RCL
PcFRw5dqlVRHlKoiEXus/B1z0zcKhIXosWwPAtUludqnlY3mTmCR4r/alWe/YLFVYA496gqaRCBL
WAhQRdgE5e1sbbjeert4058NtdgwNSMjM4DFOZacOXx8llr0QqRbw4pX0A3XP5y+vOF4pQELLxvV
UcqzA1NDQxcrW+Ni6PxrKv8AcXZE7RMNmmfHrMtvqmY8GrZUOcNgPBKUOfW43ERZMh0Sqb+/vmMu
HrqzgReXViU0uJmaWnVsUGcZdPXIug8pV1amd7kbfjbM4uKqmCgtLcW+/DfosAAqNHZn70t08zTX
2tNAv60/cAOsJUFrH29xK/VWrI+ZwC6RgNpKTfg+DNYKs2s+Vf/7qdOXWDuWweljLGbAQpF5xiGK
4MSHBklTcV/NV9hIa9NZ3C4mFPjKJEMQmVAUU7UXHfXd61vCnD/GteksggiZ9I5nE/yR24R/5kr3
FttyjHw1xW2Z9PAOiVE3RruNIWC79jB85ZAVsy27DmJevXVpd7CSfFOx+1I/aXb+Nun5m9xbXmTv
iQyFLvGiEmhj2CcASFD41NC+kV1TPynxdLIUmAq1gchv4gya7OStqMbnyQ5SFR5AKXNsCdzRnOOx
emcyujPEtsk6r0Wvus93CqSQuNqgd5js645vJy39EjkzUNXhQWEXsKWxEi9VtNobiXJbdWOJK4A+
o5io1cbeKMDF1WEG5vZEnHI9uWmT7LmDRUKgGhW0P7vIm5N01AuL5uH6ov8IUi8XXTfRTdQIsWX7
p7F/dpurVFNpPE7jUdBmm8W1U+n9genjoazIRx+r3EksCYyMJEtcYiTwqWXWGEiQC9ty5J0eryfx
FJt88rmNTq9soh2AEqhi2U5Xpx7X8y2q415FuNs1ABknYhvj8ylG+QR/8bvE6GI3Zmj308Qdm+iY
ZtSFFFnWKJup+FRk5JMFrGPwxZLhIPK3piZ3fd4EUaocFLQXh9Le2Kz2rLkFl2fBGOOZ0+yn7AuQ
rcDGE6CP93J2VMBdUVnjdgwKYJr0axBoWKPvk0bMBWnR11E5HpJPXTnF6DUSi7ilYu4hyzBa98p4
W7XA804eHnWfkahPWvNOmumugW5qGn2T5k1NQKfV9sSAnikSXlPZTSrK0OZmbMiO4lDKRuuWnb1y
Zi7Eb8OydAOShYZuGcYcZs++nkniPk1TyN/TyXqpqe0aGCojVdCpWz3Ot7aioEC0Rg28cAH+Meoi
FmjwuDBKAC9PRlc+gmwEB5navktSQCeI/H19g66kFrq8uNhVmSmDwJR+AE1oMcuOwN6yfUBZQki5
KJlT9jDjuj7qWrRbXPF9RYaGVr11StHptdE85Mnas23lBlymg8o08Dib0WYAwNUSujQEfa1Vk9iL
EyGqrZkwtdesJQkRDatetqzBOtWwtka/0p8dbLB4QX0AK95J7tZERH/UXpcBRT0bcXHvMSPL6qbq
cFGkbANQ1rGos3pD9P6b0Sc0eBB6+RhUEz3QiL0WJs7/lNXofRfkl97C7YsxOGHAwBkNj3h8LuvJ
HSa+Z+hOORI8h4V1l6JZ28ea4mXKh5Jnmz4xDS8aG+oKUZzAI0tAlxC7BvFbziEOkig42vZLX+DB
n9n4lmiawOzJUnqHNc8GxDeYaNCwhtOIjh1GUDGN5jRIM14NyEZFo/CKLiQEHc54baddxnGdrdfi
CJNc2NDMHZCCMd1F5YobrSP4XutPBOAJ1K5SFUgnMTp2HiYTpN+VA5P9ts5urm/5y2i6sx+yONVp
ZMi6GDsLfNXer0svQsEE/KvileSuGgxhxMN15biLp+Bs0MWdH2s6yLkZt072hJ423kADDfIyXymR
rI2yiCFtk6Lzk/bINgfhdr2+lQsQqbtoe30JL0K4dUUmaLPbqkbUxWx4qpW4Ywsb6hPKa7stYBol
bosd0FA38d0M3M3c6tAf4kfFB1oBghRh/xtwF+/6z7hYDT3/GYvpDvDFTY1GNyFHpe5GH2gON/Hk
0xiQIDuubuALtwGOxd+TXsTKiqQdmQZqzpIboRRAhe8gQogZzOpjg8uoO7/Cxs1afn3xYjgbd+kL
zRXS9Oh9knmxg5lQlB+l29oDsMNjd+N+lYd5aRPpsI0HP5gQxV4KYU5CjaaasJlsoMSh/guqry7x
ak/9tBzgJ0CJBMr1v5zl36MuHkq1QftYEgLfckd2VezkEKHvICvXzetK4ZGSrZ2VS2m4rqLwAFqf
YuhLL2epBlBuUqv0TlXTnaTmAQSeDklk71qiP+sGCqmt4kdm9igncMbUiwNhQIGPMLvTEjtyExX1
LhozEHgBXys7N9chI81tNzMY8zqiOL39blX2e9FXB2JnW41Nvsmetbj0sxyacV3jtfUTp9sUTOC5
rdV0vdtAQi+rWUA683Ec+ge9b3cFbM6VgsJLsPkV6WQbMyMUuuIBejKjMwB2k2ZsX7yZom42eQyu
H7OL+4EYxLBNEy4AS6EwOemHsocZ5d0kdtC1AWAMnfHSvz7IxarRWX6+lKsGBjKDOrgMSFQn7zWI
kcX0sUleCss4lvWdjFSI1jeNdbAtOXNXxr7E7jgbe6kejTOQKXlkkFOyhRDrMdrmONDlvfqfixwD
yK2jOIPalI5cRVuEEGvK86y1s+mojaULaSwAP+6uz0X9OZ7LvORsjKVhNHTqQD6cCF5/qYKOd1z7
7VCDyr7t7CEouvx+BF7BBLS07oVbCzRS08S1AEBR5IPVq07WQSpJsAehJ/daLMHW0PYqNh67zjoo
cC3s68+6ZScJKth6y7aR+mixzrNSe5tMlSeVr3To3Kj8KkCVVQanBkgxjblrktbXzJ0EdA34FsFE
pqAQVZilRSgDt9315d4Wc6EdDjvwIW8y861UAA3TjS3vSSDBc1KJjmIm6hff2pBCyEi8dBHxdU43
4I642vBZVF/1YPox8EFcTdy6ZHdB40TPDMr2xmGw8kAGBNoG/kSlvQtQ0yY3Wycv4H9L5fwgmu7W
MtFkGuXmuSkAsrVi1euj8dsykq0skaBsx03b2NTRm8Qr+YPoc58OPuo67gARTB2UzrKyAhUgpSKV
IRBZvY/AxbFk8kY738zer0U/eC1wuJowXDbqXpTox9J4JVXvRzKCCLd+FQn91Hh2iMXkFobtW6R6
HLh95Gb2NTHtCU/c3aTpHyJlMPHUDsbc5+v791GrgWIZ0HeUdnYCIGkluxJ6ZAZuYLCVtr38Uplm
KCI7yDPJS9r8K+nMbck7dxy5m7MOXaUYm3PYN42EqkHx2XX6G+WPY3skyimrwXhuSWBCTkGqBEAw
jZNz7uqq5RJgmpuCPJo1BxBFuKL81cWBRsIui50E3W+ledbku6x5VxgKbsA9odDixvzJBB7JHNA7
E6arjE+qOOki80u4ezaEhsCeu1UDp64+gwYej7ctGDXwkOtQvLAiYHXR5LLkKAICtz92Zv1gTbWX
8NiLzWmHrsS2VfZtedIGiGJ2ps/GPLSybBuxTAGWR3cU9IwzClwdiF2wGsikDyCoPkxedt5klGGr
9sBxAVsjwBWuAdTnXQ9clPKoiBZ4ncmrq88JTq8y3EOrsveUaHhBIzAs+VaRgAMCMzR572aKGgPY
CR6e2zxOUbfaRzm251j5efXadVuz/ygBl5c/JEB/o/gkg5BkC3RuUs0viblnlR20lfVa61kggcmK
izuIoqc62w3FzqTyNgOgj6lblH02Ghvw59BKMNsXG6d+AvT/eoi5mECfR5iFdIFGrJLmcjodjQp1
4eaFT7f98C7H0VYWdFuaMeCZWB4YtcKlw6O0g/Hp5DDtP68aG5aKSs58L+nmsh1GWN8KuafT0eRq
SExQ7/LNykzneLyIpX8MMV+NZ2WHrK0GAyk1qJ03FJ7Gx/4bSnxOfWN8oCizsTwNMkzf7TNAwr1P
V1mfl55Mfwy/eKlMFCWWdMKJbD14bA6vdJP5EHYjUBy8mw0UB1QoN8BgSt3ajXjhOf3HyIsEv0Eb
RYLKrIWcs8Hh5ZDFqF3Jb3eTfavngYpM9/9geHYhI/tj1EU+zyJFVax8ICf7AR03P/4RkBDe4Bto
Ya4bLF3KrP8Yb3Eds1yFLTKqosdnGITPHvPTJiResdV8GqwBR+YVu7KVlmUQXPoqR2sc39LOwU6o
AxNwWlF5aa2CgjL9Pz/gT7p1tnO7EVCsWB6gn7XNCg+smllfaM6oK+FOs5Zod7v+IFvZNUtmb25S
nckl1rOQ0RobMmcyHldO5AWS6PknW9Z5WpsguTIxBBMuarRhFnYy+t2aCxNCGFKvLOOF1PeP0eYJ
n6/i0OFyyZPpyGXiW2XvK90B6enKnNaWbRFl7EjVlVxHlGn87HY27oUXLJTsXRtwjmYL2Jb4zw0i
ifrHxBaRpZaFHKkDJiaBz5vKv/L8tDKptf2+iCBM6nor6RBBZnCE/QqGvD/sZ2Wwz2IrAAZ25b3h
iVXJurW1XISQVs+miMxJjDoKZ4DpHQq212e2tieWQaPLbasjGMGwP+y4d6Qcpra/ro+xsnjqAvIz
2gzUnQrBYkK1qD6YTQTM9RNv3vOx8a4PdXHBNIBJwAY2NXkJDmysrE9YpaIvYpQe7VBBGeSVU3T5
HjsbY477Z8cIwDxBNFb/ay9U2OIALH+BEYZXFoi6AVDkZfhfSKEYUNX7a17zvM/GZDJ8HQcbFBsV
cO2u5U6lfmUQGLi+epdyoT+GWZxdMmY68N0RnkflsJGE9GLWyKab9COJ2u0YPajZ76EkoEUkh6Rn
L7AX8oDBeKvV/9hbcj7RZ/NdnOihrqhU59p4nAB3y4rJiQBBuD7Zizv/bIjFkYYhg8w1hiVNWerK
EnUmuNwnxf31US7u/bNRFicYFhtpqqv6eKx18Imnr7aoNzp7TSZwpLKVFPL6jJQl8CCD2rqmJ9iY
jcngXH5UUNdRspVQuDbIIl02uBn1NFKwbASIcHKr6/cUVMLrq7Y2iPrndpfaAorUDbNPEYSiq1GG
rF3jKvT39VHmTfSPJOavb4Om5J+jaPDcVPJGGo8VGsy19VzUNza/rceVLXA5MTsbZ3F466TMSG7O
38XnAQnr+2xnedXrbCfY3tBV2aRLIPOzw6MsAQZVMgyso7F1Alz2MaqV+0izXNO0H1MlvZfQwY5K
vEeTFy213mpaNTMzG77b1p1c65+yRT3IA3umcqwhLF2ZWcgsGuqgTV9f/dVlWZxx4GGbXO4K68SD
CSqp9S6Huic5CHQIh5DdGCsb9xLW+Y9lWRx4VpCkpD2O4sgFypodeGCYWrUx4sqZON0TXBcQVnZy
beWO/afXyBzNdA0oLgg4WsrSPajubEk3jdSeN0CMfp54pzu2SS0XfSsTsqLQXBIb83H9TXDxOjwb
eD5nZ9eGDJGwCQ0iEy5QhkPbzoHezPWvePFNqc8GQqgBEmRhf45Q8gmLOhnonUTGS2qPTpIf+hGk
7jzfl0MaFpXkT2MRXB/1pyXzj6N7Nuzi6HZdnHbclClE6/Gey/CO5RwKSuy+hVZJ3u4H0ABBUBro
/dyWNFMoc7f2ptRbDyjwQK+rU2kN93ObPUlAwgYNS2d+1Tdwq6oi8KTBGKejC3GfrWWu7IZLCGjs
hr+XbBEO1DGLNcFNeoog66RUxpORgW+c/monkqK4yHz44obRyHetZvjDsMl0mIDKp6oFjkb7PVGQ
j+1nq/+OU+khTyrwQvYRSLHZtKszsU+63NMGw0NV0xnHcmXh1z73YkPFrLSR3VtALnQcnEo4vpM8
LNBlb7PaUZNyXxoWYDv6WmKyNu4iVpjqlGljJts/Vi3gSroSKmk3/Ghs0OhFN4f/+sXuu9B+M09d
6l3fbBcvo7PvtYgbFYfGTW9k6OUoody/Ncmn0a/Bji9nXmeDLPKENGmUMuXF3KZKTrM69rBpHSWE
VBj6/WS/HhrWVnT+87PQMEYD45lN8CWjU9KPxLHQh+d5OKCS29t3UhsNDjVXiEU/qf6Vc7vkP00m
0O5QZZqnaQS54oh78T6/5Ie78VXDTDOvDK0g87IHaau+rGWVl1qs50dv+TwQ8aBqg4rt24O9XqCw
bibZTcRAI4w2IoLkHeh9jgKz5U4lMDQGqZZZ4fXd9E/n2J/L4K/j/wPtOlt4BjdRu0ks+6Qdozvp
FWA1D5jGG+INe+MlCSSf+8ZuRjgWgb1leDd7a8WbeS9d+wiLACTRUuuNSKEnPua+ahqhNlJwXU8t
S4OmN8JIlchKQnf50fT3/rYXgUPYkgTMWjS3fVFcREMUWjupB5NegBSKUwyvt3Us/+UM42zQRdRI
ookbpq3SE9NiRxmmsCbNYYoTP25OoyT8mhdOaSW3cTu8RmDaFaUFozbNv/7FV3/GIoDkkOJgnOOo
tfU2rr/Hhjt9A8GYHA62hvKgtRvNuOvlILX0PRxK7/tsBXG6Fl3sRXTh1hjFELSlJ/tHx6ByzfIj
0nc8jR5GPTrI+bhRY8sbbLrtkyJIMxKCEQ5Q49r7/H9Jhf7e/YuwM2kAJ8LwmuL/nTqZsmXpLe/L
0IiNTSKZG3B5vU6ChqaSguLLHOhie3ov0ACqwSq2/a7ja/WqOVX4x2k4A+MtHjRA93FTqiIKu3jx
DPPkzBm/rK3u9J7xLMUuDdaAHtq87a6NuMiZxhGw+oYWEOCwes+SoUOtTpAwBrJR1VxI5LiMo5Qk
4TuU8i9IGlWgw8dZNDnliL1q3vWTttfoo9zel+ljrA9uDT922JVAdgf9z/bDbG5Z9ClDLVKWJQce
sd5Ul+Gk5vtU2diQSfAS0oWjER+K4XNlr1+8LM9Wc5GYQaSgHKSpp6dB+2Zsk1R8p5Y2HIy78r0B
g7Cqi02FRDs2Q1XCf1YilEsg2dSjdVeofG3jr/2cxdHTdaaRCo97GP7ywgV6DK0bknlc+Nl7FnJ/
8q0odUbm0f8h7Uqa6+aR5C9iBLgAJK9c3qq3aLXkC0OyZe47we3XT1I906Zp9sNEfxdfHKF6AIGq
QlVWprAouR5sZluxuHTJ0BZNpE/Bxm4d2cFIu4SmA4Rt9tquyW2++4dbv7havTHwliK4fMVW0lt0
GqPaK5ept0JtrBGsAdvw222rqy+M34tcApFrteFammAcfkBEDeq3LOpF7lNwXZZ4BnD/EAgVhiDi
vg/PkNI0foEvwM0gGxLa0N4BvdcrSETijQgitRomZ0tbXFM06rwOTDfqJaLsh9qixTwMtlo2dg3J
IYqqvdWha3h7O1ezspnNxfUB2VccF4U2fcN/9QMqt97/N9KHUxIys7NIAeo81/2Wm8AC9xu8ichu
qmICxejy/gi2nCn5LE0IbYxu6iggthCcVdGpma7tPAcKpST3U9m88uKlND+LXvDG+luEZbG+ReQH
TZ0mgX5k2sf6PX5XN7WdZZb/fbp/ndOc67t6z3bpxX8UZvKi47pwOapcE6IMUzxRQRuVtrbiGQA0
gPpCgooVquAeiU+KPp5C5bEeSqcwqRtoxTsZ+11YhU9NEH7cPlTrCcjsay89URIbka4l6sVsUHBQ
SicCZZqf/pQ9QFO6ftuG5368l/UXPQfyUDYtL3gT/IQpit6IeUupYbCJJgVB7LkGrXQfQYakM4et
Ul+8CLIEMVBjoD4e0ueYP7fqVmBbcKmWWsO12SWRXsJHNQ5I0civwWV26oJaEA9Hsskddp0OBagB
P//LJuLvrV/CD4egTn06HcRE/ai8c5O/316cLohwS+VtVZIbKK/oyiWuKoeqhdsXZJeFz0P8KXv6
Xa0ml0jywSfQ8gHg1QDgI39840bTOwNXQSjdgYiI37GOnNCrPrcBCP/ozmfFPTARttxEp0b/WUuv
Vf7dU/cYa7N0fbDNQbaMYtyoBBBg347zERU14BpJ6iYxWG4HeEmPHscScw3ZK4pEUDTNwCz1osbn
vP6IjdHSTHyL9NQCB6e+q6j9qcfWO2UBqCXqhzrEk4AZFmC5YG7EZAbJXoz+pfcOSYDm+eDb3H9u
+xizN77VmA/SQGymBk7C+FGVi00GRVN4t9t7LTpHC+ccmHHYMVk1rxQSOkkNThsGAp7Gcwp1Q7WH
MvzAZJF92+Z66j47QAtP7YF5M61NZDDgZ99FEWQb/G96p0K506wt8DbaVRoDhV9tQeWwrXSgUzDp
YrGWE8szhaXsyXn9fY0NosiqYjDzy9PMHDel4Ln6V7JcKW5V6I5mBifa7odU3itgjtbRnooL405t
8axuMWUFTJX6JjHNCSUJo1rx3q8eb+/Q+oPa+P2blsEkBgWl3iPlBO/bOZVkEKk0ugKXO/KLoZYE
nH7KDx3uhuE3S8o3yTtVpN02Mh7cmn6sFdDNeSkHHLj1zoymR6YDlcU0MClK7V0qg3/x9i/+D5nh
71+8iE5JW2oAzcEhdYdxA1aonbKvoXXsAxcCFk/RCVo/tr+tLQISHzxdAb8vYr0MmCbn+6por632
3uatW6TtT97FjaUl4D5UQZWIHnCt0jOaqA+Fpx9LA3WhWk2PEqjLW1MFgFCkTrUenkxDVUyFkr91
nJTEU1rStCHK4zIQjt0JaIFJbGVS3GpKC10gwZZoU+r21zGeWVwERDXAu3swsSUYYdkRIPI0ivma
rt6GOd0MjQlSWnCi4f1ZRc0xTIuDASZNJITXMgYpe0pOJCXfxyJwPPCQSkXudNUIVjP/Tsb7ZqLH
u1Dt0MugTau5/EgjIEfztD9rGKeTafemaO+E8gfUUEFq+Nhj+EvKVGBLyS4kwyYpzS1IguAgMYBH
hCPXorVPx2V2hWMpIZVSYbcLGWp/vNtwwJMxGvE29gmoTdujDg9bcSQLpNhpUroPGyZI6Y21I2lC
sItRRcEMo7G4smk/eJBPno5kVYD5ECJVRddZaShj9hJwkWFXYFimG1SLVkd9KHd58CgVhZXxo657
tk9rt1HGHS++K6EEPqQfY6s6KTDuyfiJQUPSgVsTqlI9auka1L3xBUbPSgvlYiavKhm3ZgmCSR66
WtE54fjKqvGu8WMbG3EoQOVm9vrGQHofAr3eh5hMAEk6N4Ekzd7N+JuMT8NUxUqVwFHA14BbA4rk
EWxkL4ba4oNnVokUOqaQt6H+YQQRUs7rY8WCXVAqD2V2SgBeHdlDFcRWEnsbnUL/W4I0lgEXlOq2
6YFeLwTLJoh3kiCzaRDswgQipB3EwTG44N1HeW5l5h0Hx15e88MA8qU8zEVeai2zmH+khZcqDLzk
6w5+lRzAnRzYISBs03RIiyeJAtp87/j/cFYiowtnBeJ6SYoKGK1diEUjR4kx3opqYeAYd42b9Y7+
XjY7sYLVatN0vtqFS0AzKa6BZkY9HLIdsVZtJArhzVqCGEPXA9E2ehwOsfpl5BiuAoct2Gt3KojL
00i7wyCuxbxpIC0doATSopBYuCbGwWJEE7PO/4s8ZP5TFzdYge6dqfT4qZA1Aoll7HK1PIZFsec1
qguGcTdMdwWkOoKwtZLDo3VjUszSmCYc9cIuSw1uBkg1Ltmdv5sY2sDrCHI26VBtRW/vlTxjbmqJ
L2zSsB0zFUuMOagGeYCs0yd3aDLZgY+h4j4nG8HivtARi5jwh8lp9TO/OHZ5FI2g3gUw3R+AoK+A
gO8qcCZG/TWR1APovx9rdSgOiWc+jrH+aXbtPkrRf9OGZ9Urkem0qlt4eF3VJxB/Wh1QBVoWgIuQ
3xc5qvklZgBeOyPchGoIBBSIW4nF0l8DM7ZZmO0gIuRUqWRxTep2nLRumnSO2upn4jFLb4jdoVHt
IzBFcF9qVLge0PHc+JAAVm8qwCKzUzBxdYGcd2IqCwgHoTj+pCdbPsANKQFCv/4C0+TsoimPoPuz
IANhK0WO2HMXGqdQBiWVcjXrR6qADj6+1uFzAanjsocjkmy1qjeVTKw+OYXmvvXeKpPYvhLZI8bd
86lb4ve25kGJseBb6qGN4veoI3TaYzzhxDP/RDFg5hk6vHeya+lPYCKc0ffxItFzKzKDi0HTveC7
rjiUPz7rFA5nnxWPHdQ6BiO84pNdolp7iVrFbcfWAZsiyHvjs2HUL0oWPla+Qi0t1h3DgMpuQ0E6
hFQH+pKCX7SWr/7xi9Q/f1HFspIWDMFPIvSlAiOPIe178zQdF0PR7QnqR1tzIyuZa4AQQtElp6ee
7UXepuPeUc3A/YrHh5mqWzyGHI8GnyT20YkVIOMnj3frQixeHmE5Gk3T4uVRZ3B/6JMHpp/aLA4B
Q/T23ogXBhQ5RA+elfLJH7uzSA0I67yqRLPommNMo6XJM5iorZb4D31QCLqRIlOLAJcyNQSIEDUJ
Fn3DMckgxBCfWYy5XQwUOrfPocjWIq4RM/FKqfSja8c/4urdH4eTokFDBWMjtw2tdVj+2MBFIEty
ogUGC6Jr7T/VUH3xlHusZ+P15TaUSGkFgA12Wv3hD0dWxo+NoZyLmDiUAgw8gPaYj7vbv2iNIeSP
X7SIGznhcl22cXQ1zXelTo8GXqmDCWELkFkm7V6lqMMjmaol0KhPEqeab6kpOyQj6OFI0X4PKT3l
+bPM9JMckLuMR9tCA4rKBy+FboO13K39txR9EKk8KqAxbyDHbuYbHQPkjMj7Dl0AO+oxyqhX59bM
J5m8c+KrGEYfN0NBvntp9SvIMQmBQU2dNy4gIy6YAzbNCD1ChunQ9ODL5p2aNCejfDC6fCvBtzUg
WAc/+3sxzWZxUGHAc45SfUcC5mhR8JkVsQEG2xYTrgV4ps3omRXmr7YFo0WfhhSTVxEcJNHCDS2j
554F7u1tX3tWzbd9CbvVJdr0ZgM/o23VjVykWP9jsvlfCoYotkd6Ly6af82Z3vAaX3nWzN82Wj4g
hUPkTr1vPXgzWeuaxgF1AXQ8wki3IEk0PW2Mbstr8533GIhIZFcCubjU+w6pvxnB+GBI/LngYAkf
08ZlNDxLBp7uaalajI1WDT2C1McBwfSUEp9CVHYNpO8p8ASGt22Di54/Ru3b7e0Uue2v/58tLAgC
HQBc3GD9kh+LO9yWS/lCNzlWI1m0xqx2azXu4HTQGjgojvyJh8D/Y4pmuiy39ncRPXDaSlCD4WfI
AeSrmnvqgS/XbLYaJqkYiV6iKtbABh06kpJaVNYG5CHNmbF9CAaG6jNWxmPYNMdau4BQbHt7j9a6
/H8cuUXIoBGivz79ONR3XQ3DRVp8DTalA0ZPp0Gpz2ruCWAtgk8z/dVbW7IIGVTDjoQp/Lg05gdD
QmcRg5+3V7aaRVDIsBlEVwyqL5xqpo+S0U4LIxmoN3UVCvW/aBVv/pmVhaMs4VECRmAl4gBsMm6H
nWonw+ttK4pgMQb5MwHxqhr+mOKNBRJxO6pR+VBR5eiY6XqeSdygipC9kU2K6iaT+5MkmzsPPlrJ
qZMBTh9qTz4ZjsYgHRta7IiHtPaUk243hNFrGN+3+fARB1QQQEU/epGee0xPDDIirMmYb2XgwWc6
A6OVSGpz9eHx+0Mv8YxAnetSN5kxIgxNepU9Sf0oFZQcKarhkCYSfIsp/fzr7M7sLa5zn3Qab7Si
umjAGhSKsk0RH4K0sEpq7gqkWpm0VdAhSotmR6HhgaLKTvM7BKPPaNjJDYjy0+Bp4Nm2KwqoXNZO
H1B3UEVd2NU7Nvudi5sts2CghCEt82m+LTEZDOS8IN9c/cKonFBqmhrGLhcmeKMEzCxaejba1CrQ
Ggia5hpJlWDL1xOkmZ3pd8wceSypeSAHFHAcp3eyNx3aA4+6O4l+gVnH9Z3soH2DULAgL1tNAGdW
F8lmn0P6oxtjes7Hy6B/i4Z8N3btjif3t0/U6oea2Vkkmlni9Zk3jLjcVXDhPgYqvX/4nRa+sI1j
XpSloZ37UrZS0Cemxgn0E4+31yHar4UvzGpIMyUsoWepPoQsxTjsCUxsO2II9ktw6paIRC31QLwX
Sdq5wKWjCQbjxs/Y6wSefTVq//4qS0J1ZSikjBjAK+t14OrZ3pP7SSsJXSzpGMcJcKWIjXnp/qM9
XMIdcxNvxiGO6Lk0HrX6Zw59nCR+ijpF8JDSJi/1lxebLW/hxWIqR3mRA9XVNBgV8O4yPEnLdO9r
300yzU3eMdCqyaw5RUCY1lJxUMPvBX1sUens8AgY4+Sz99N3k8Xg9O0z4PD7EnpyefaranV0uHKb
6gVqnPAL/FOh5kvnJy7KvCfPBCUrknFPR7GulFK34eVmgPxap8uuDuL8UvI3AxikOIsemao/mKHv
/LNNXrgtklRx2hcpPcvsQZKqbYbuRW9Up9wTINVEJ3Xht6CRhwAgc3pWwhGFevnooXAjK6XAP07X
99a3XDgqWemkKGpCeq5BrKsngw21EDwiKaSugM4lBYRqRsE5XRvNYGR2fhZOy4sjIyGDqZ2z+inn
4H6HqktIXS55BzO9Fv1L27WHSdrr9qcTLXXhySIVc8Vh1dCzHhM7Ng0bLSE3oa+Yznc0sEPmUrS/
bVHg1cyFV4uDhpWy72lnjrGbSIHkSmjuhupEuvHltqXVRObfW6ovh8FCFY1pJazoOcoukfmjCHso
Chl7Uh4i9B1u27q9Kn3Jm65JWe8FHiJqXFG3lCikecxqC12lb3mkCnyNyJbyZ/TOwTrT1gHiQg3m
zQZS23SA1HZW3QdgvL29rDUWn9mx1JcDYihAJ2qoYg99hTg5HdwCim/gU7WDLrDJeI7zB6WHcBbm
Hzo8YG9bv33d/yKE4Fnhq7EJvwJldgezaue8qq48UAV5ieicLLxKnwcmUgTEiBFcDJkSoWSS7NsG
kiN64daKub29qtvpCcYf//x8DdqgaAQjEDKWW0b3raqebxsQbdvClYyRYaRZW0/uq3CkVNsYOPVa
1QuOvGjbFq7DgDgoEgdg6MdStbvuiRoSmK4Gu1RMK2tEiAHRohZuo47yoQ/iDmKANUh1gBAeDHTg
dNFZEPhhfdl2Qd2mRtsHZ61J8QLqfJcHMlCzIMpW6nOnKpusBNsCYAERFeXHgiUuKR46fVR40+Tw
xXjXVbjXPC63Ufzj9ukQrnDhPkJoRjaGDzMYJ7KT3rcTZF6BrNnaQLZdqiDzUO+ZeV+U3wWWbwcb
/atcN3t2yHIPvmOiT3BgdE2AWrqAP+DiQRD7Og1BQM9HstHMwbRH8iwaH19DEc092df/z4xzj4VJ
WqIqN4kr9R7AL5PAkpP/8KH05arUIQpYQkRmBZf9q1w0s5qaUlFKxnQX22c1VqElaexu7+rtvFr/
euvNLOT+OEaliTej173Xcor2VOn41fcyRhO+DnYGRi10uRPc/TV5pD92c+FjuFzqch7BNU+fsroW
3dVkW6ofQAdrY2LLNb7x2G6SI32OI6sDmx1Q/gK3LTpNC/9TEgmDWhoSiRhSvgx6dRQF1la6hroJ
vU0dGAnB+RU4vK89me30MEYqxkICembBqYeQLZeJbQThpihRgjfD19vfVbC8Ze06LzGXXWKU61yR
ygKnr13lwEdB5LbKXobeP2KGaXfb4tpo2vyjLgvXHYv8btDhGRoTqqPd4DB+6qWJ9xAMBOAkC4PG
GuvKVmiHEQLJ0kji+sXH2P+ISkwUtJU1grxQSo9F2G3AKU4FX3yN8/uPH7hwXSl6HlFl9EgE4uIb
Ud6gqQhF3fSEaXywog6nOFA3ily6BSCRUkggnxm5gfyYgHPXKiKwPYe5y/KfnXpMte/9AKQog56t
SU5dDnJIH//XHr3GBFz0J4NoYl9BTNJMprHOatdW6KF0qdxsQI1nRzx7TjvP7Uq2lfr4laB2lWmK
GzMGSXD8h6liIjQMbZX2zohGelx+JkFtG5BYm0p2PThyy+BBrQxXKtpd0+9YuU8YOSd8BF1dCeFc
yTblYTeU0YbrIVzjXVYXoP6lEEcltok2lmEC49BiaBfK4hrHTnT8HA7yFpqPFw4O8FI3Xvt27Jxa
7uETNFrhTRjhvckHydHL2rCjlISbvAwGu0qgLVeDRC9JkASNI756PKYfLfQWG4iu0RhQy9unTeAZ
FfXPNAjSskBRtgjoEwsnvisY6N5vWxDkyUudQm2I+h4qcXiWaumuyH6lI6YtyafSCSLq+krAQi+D
rEghX8TSM7/Q0kArAz/sL0r2SL1r2grALmtiEDj2vw1MP2BmIOZDavY5DDTOyO1aco3giytpgiKp
UH+MN6Nh+1fZJTvdwbG/vY2i5U1py8x6AvUCDfw1/cVgmVMN0KMcQ4GJ/xCcf69wkROD8K0z2gg2
pnAiK47q9DvT5g6/i0YLKq4Y3EkEzkS0rEUEk8s8Jeq0qQXkXSmW1YSP/2zjFgFK8ljmgVmvv6gp
ECPmUw6y3dsW/kMu9+99W84emSO63Joe9FCQavd8C73XjbbRdhI0rG5bWs9Nfxta9B760WxLffpA
of4Kxsoo+2UKOwGic86UP0+amSks1T2spng1ZctJWquHAhaQhGA725cJzgMA3s+P0D0Q1JVE548t
nNFYEAklM1ju7Gzf0Q3ldrOfyMhqh5RPxKlscR9TcADZ4lYbEIqU4uleZRX4zozajgZBYXe9E/3b
cbDF1W3aMqeQy+suOrClHm93rNtpzfeSg66Ghf1Lkhtou0cQqw/8B23U4eu/lC0DDIlkIaJVKN11
xYsUHFrjvR5+erkELcxLp72zDvIFenaK4rsOAhSjmp0UIIrKatwFA8jxVQCHCTgKFJGK19pBlAlQ
NToziAbA8Z9nxAc7p15OzlZPvlfRxTAvPV4Stw/76rWaG1ncXAZMWEopjkOiYRYDFPZyf6m09KHO
ILIJrGvvffE7N1T0/Fxtsc8tL565+E6ql0/LSzhmYE9BvTe1n5gKxvjWdtKpM5QXiggPCXHcicoh
EFrGp8IDZngUj+muNrN//5q/6JQ6HSMrCvOnaxGDxCRwQJAK7Wtr4oMHzq05VBYmVFDOd25/gLWr
Mbe78DZR3epaOzkCsyJHH1rHnSe4Gquf2FRMEFBCPErRlsmBz9vAHHydXhRIRYPu1VZATJ4WOuhT
COZugLiNFOVUMeK2kqiVvrqvc+OLe4l8EPE+8+hlVIFW+F6oki23T3EH1DNoeGXAF8BBbgWQzh6T
+1IH355SQSYTrMytkFdEW9tsXQZzDWQSTKp8aSjO4rtRZ7LWBuCASiA9WGTKOVDrX/qQnuN66Kyh
q5kjF+14J+tAohjD0G4g2K04I7qYoMcIQQ8cYMapG2ltQQ8HNZk36t+30ZZ5B7k91d4p1d5L9jnK
xxL6Fk3WYNr5XOZP1dhaivSuYS4wDlsQon9QcqnZXVIC4g4R5HJ0iSm/q96jl9duLisPydjZgZq+
kpYDH6VVx6Hm235QnmiTo2oXfquSq0nf2vxMyIdmtk/JkDh9TG3ESMBGi7s6vsda7aBID630E5Mx
YAEATTuGXZghu2n5VoQ/atZvEj+xm0qyiBbbJbh7s+K76l+KGKBT8CX4IUXe3TyFaMqkMYjfATEl
BR5o5JUpL1KuWFFSO2OHO9v+qjBKkQHbmQD4hLtihjqgP4CCAqqv5QelOqQQVGABVOkV4Gy/BVDr
1jkoPVFAk6XvUf5u6siIVDwqoDReclRnOgzJRB8SYPJelOJJA27zFt0h/PL82qkYg8/usuyX6gHW
ih8aDI/BiDmeKLQNvB8Y761Izd14BLW00lhosRMGrbnshzdca6Bba525fgjO5RCITFdtBfdu7Q2t
K0yFutXkw5fEXHXdDAn4NoaLGrhlCTcaAB+FHg5qbZ7AiaxNwAIBAUULjVGd6Mu8vFQNQIUJbPUb
b9vv20cOUgAr26Rb0C4rP+JrA86N4D767MCuJsoo1uLU3Ph062a3KjI5BJoaGG83EIbidFM8yVbk
TGLePQBJHL32/hwLmRVWc6i53YVrqRhvdJ/DLuLUuPF3zUX9hkbixLDSAJwFeoTB6TMH4jIH0Ujz
2lAXNlxnKhpZuJrL+oFSBLQfVUhyYWrnhbiZ0wL7/KPcK3d4Oe+E1LETSGfZppubW6SLetGN3ZCM
DE4D00Va/gbiNjuUzU08/AzYkWtoQGYbLXm9HZy+ypS37C6SRZPzOuiA/8Eye2diYpIhdQYBj94F
Pn8rYQRUlI+suujZxi4OE+/kiocjNnbS0pgs+m4HURYkYzY4Ot41oa7B2tN5vrWLU6RwzcMoEGEX
pdOtcmitlGDOs7uYwprwqkOYLW3x8oMURj3oBpbWbtg9feSuYkc/ShuAQmSVhw6bGr/Jp1g4f7+a
AMyXuEgkGW8NyH5jiWP0zHlueQSU4NLWhENX+qcRCu4qG1xDHgXvztXgr4NrEDNfFInHFzZt5hnY
2BEqyQO76DJ45q0ekBsbbCCu+uC1mDO0+xfAoGz9bRDVotfv58zyYq+zPAlxUxR6iYIHIPn2OoYh
Cu1UolRlsEuRoCLffqcaprVQEw+QiQguzuqFndlfbHmvRMCAo8SI16q3BYHwoTh2kPZpTkKWq9VT
NbO0SODHthvNkLdw/a9hhCedvgnd8JlEVmt3m8Gp3B416tQRU55Pf/gv3zAzvMjf5UhXzSHrMF0S
QZ8Dr8gouDTQ98JIipPkzEp8Ue1krf4/O05LNSE44iJkKO5d2vK1DCH22EO+kSDiJ8gZiGnL0Ckt
mKAktRrdfi9TXSToRmWouc/xJVP2mmCEnoNsJUyEXQaRmaWHJ7kaBmPP8P6YwLTloYcn2o2Q7m6o
NWUwoK3XIzFP//R3b3zFZUrsRR0mhivYnai6chSitul2mvrDLDd9Fj93Vr3tbDcX7l33QJKfq9hN
M3gejYcY+MeyBAHxg+D+iZa18OpcAWU9ZJmGi3eSN6rjH9hdb3vWtIvdTjRhvFpTmR/MhbdpMd/q
g3YLRNQH3ULeug0upLDU7wxME+VG2o+PyPz/4QoXHqariOypIWxOdZxmX9rhfbgFsZ8FeVWhgJjo
5i2cDMaYvXBMsJ3R3jjIu38V38RzmasYjPlGLnyKKf2fncx4HvF2iPBQKePUzSkDRGEE/0/isKE7
tpCCjdRvt7d0tSk0s76UH2JUbomkw6OliUVsyB3uEpBRfITH8AFK7Vi1t5NOqD+TFI7cAF7qyRf8
hNXs5/f10BbOxkuSlCgjAqYJbnu1eZb73e01ruJh52ucLs4sJPsaqVPCscb2lb6WvcO30Ua5gt8T
+RUS5jt+xWyGozykjeDAfnU5bniaL1jhzHIBXjwtnHa3NwuU6DJg8wBMP5Kpk/ALgwRYb261VTsp
SNppGzojphGBxbEk9l1Lu6fKl++VGmzoGAE5R1w7Zqmy78rSThvFQ03DFGCPVs881Dh1jUIrky6p
GylruNQlPrv4mez2vMB83iE2B1vqIkueJI3KBwZmE8H3WY0DM6sLB4lxp8CnIYfKN7QHOoZ/FPjk
9oheMxLgwQFeAgI5rsDq6rmbWV24y14jRe8p0ZQZPRiGZNXpN79UN2X7QPT8OHXf5BK1sAZ4lIa6
5ggoRRp0jgLaXMEvmV4Uf52S2S9ZuFKudm3p8QzxaED0kQE9b04FYJ5BAG4YTbHpAARHe8IAty0l
maWNPgeiNBVsyGqYmv2KhXMlclBmXhXjV4yPSCVBbaLbkYLh2EQRLVi09QvXGjBG/ZE2AwIwZnZ/
yhuw5xyKjx+9LdsZhuFjS5gyikwuvCyVa5qANRyrkz8DvHa4Ebpq+JAOqI7QBzNjuwEUB/D3kMny
7SbkTwPEwkjXCdb+xYf0nz82W8IWzYSVEJuGpL3WPkPt1TGggMalAUTduNG9AtRkoY3VoVU+sq7B
bCw4pI4go6/ic8t/BYFvmfo54xcOcvqEX2TQ0ajkte30s9F9msNH5ed2HuubpHqQvbdkeJYkFNNM
sg9B/F2TKxsiy0MTu846qySQp9UuoXym+bUYXn39GYJ3Fmu2RDoSST2SAUqd7MMAJZyXFWCZNhxs
DBt+hm1naVBRhBp1BsLmX1X5wjCM2PiQadO2gEQ2fJ+NuzK9zwEfDMzpHfQktQKc/vpb699HFqOO
fzp2vVV4RmQ4jsDvHOI3zxQcpzyBYE9+NdsPDNjvCw9AKCQIcup23U9NvtPTQ8Lfbt/gNcZrMH7+
n99kZBFh2sqrKw3N+0uKyY60pxuuDqhpxszqjTqBOnxzAMmRm6DgbBvF8N5HpxDEI3WxNw3Ax6Of
k2hZK0PuhxCo/zxG+qOcQGKXSvsUrUz4XgM4DL2EaHi510vt2qKodXsNq1FyVrX+Kj3NYlUfRCT1
Y0kDfEu6jA4UpE7hQcJYNlSIDEu12TE6tBj4TwWG127m3O7CGQAMPw5mRWG3gsAiitRZJ/g8019Y
Xrm5hcXdT3IwXCc+lClTkrtBXFgRGw4y+9ZF4JEiew1cAoK9nL73DYtLdE/J2iJnMvaydicutnJr
OM2BbrUNQSKuCK7B9PNvGVvcgqjE0ywJdA2MpJJNyp89ScDWNQKIoh7riuzGAPgeXfjcX4tas11d
jotCVc5vuoppV2qM27AqQcyVSx+08ayRFVCdTz4rbXAGVOBHJqFSmFcxoikARLWIyEXwfZdYE0qL
oZNVFRuQYmqOoOHD+m2uBdteOSQyBpcJEcTK1SLhfPGLkK35Zdf2vqYBbtiD+jRxGrRTnSl+EUfZ
+Y6iC46UaI3L6MyDtDZS1AFKyGlqpQ2KenBbaft6GtUM5QPmkwQWVwvs5jStBhlZSCgsOYw0jYWK
pEdTgX06xNGm+ZAfwG/9v/w4yJn3iR3clcfxvyg/zA0vNpfTcYSmZq9dtXAv97+G8IP/d0nX3Mhi
QxU1bLVAwxWtVOhTmvmdBO3tRGtsynzIeVaHALgpVpd7L/aOUlUUcOUUjHCK89/4itk2L/xfRLpI
5uDVwbPd25obyCHYDMSk5R700Y4wD5qcwV/OYmZt4Qt9n2O6QcWt7dQ3ziEXyFTbSIDCkQcHD4w9
zc56ln/GerlTwRh3e62rhxjyomDFMiGl8cWaNQsxRkUpL5NCv6hG6rRRvJPk0QUPv634vmNm+X0i
/bptcbVhYv42uZx+Y14zok/VatfcRxM4L45NANHlmu3yJCJYNdL8pCF3xDS2BQdL7JBuo6jaNFGC
tH+0JeD1jByMcVTE4Loa9mY/bOG1qdIMXkpS/VL2YFZTS4cGXJBrrgaGmYkpSs2224xSHxTsUn/x
kJUMpmrnWBnPog3Qg0l4LtWXJNjf3u/p0fTX8ZqZnILGzGQHUiFMwcFkwA/p+GrwA28EIlBr75T5
F502dmYiM3SIg6eNftHL/sgJum++tO3ocMdU0djWanVkbmvxRuzQz80g361dC4j6yXh2AcJ/JURt
7KKsDl0J3UkmOUY1bmMgLHu5d2IDBLRhsU1k7X1AxonpP0yd6NWjRrojo54r8Xh3e89XUSXzX7nw
lxFoKg0jwaZr7LWoyue0RZFfbbUtJlFKa/RB/NHED2PfbWgxvsreqTfBNNVcIvVn2f+KVKRd0htR
lQMu7seApz5NdAuDOAJPN3nUW2dj4XFBR1nHpjloVwatXH9AHAGvIMTarU4hJ8oFJ3G1QDnflYVf
pcFIfQ2IimuyZ7+ip37vH3S7vOs21XuyAw+luKIw3adbC1z41sBow0wKELfa4t4f0r1Uf4tj8kuP
PQjaFAegXCTlMR+8DRa9N9tOsL+37565fFkaQw/BagjeX1UW2BQDJgS6A0mV/UMzC8eVBH7EmJ7p
F4zJbOVat6FfDjJAUcJz23mBje3Pa26A3JLJgw9BwAj8a01gy6ZhKcU2hCo2Q12kfOpjEYfR+g6i
uy0rGEdT6OKEQoQ7MivO9UsQf2+7jdx6gMCICBhERhbnktHWr0nsocaWfsr6j9wzbda/3HYJ65v3
eyGLk1iCdwyjOCqDVPmDGqWAEcv7sLJH+V6T+F3F/oe0K1tuW8e2X4QqAiQ4vHIQJVmyLM/2CyuO
E87zCHz9XcqtPlZotVjd/XhOUoFAABsbe68h3nRyyYT4clz+Z8w5WJWJNiXS1PVDGeWuRSyfU3Wj
J5AbA+f8+vQWPuFcMD8vREKENhiHvPiZxI95/xItPelPt8j3s/w1m9n2g4KCVpoMt0wrCZTmOjft
loSslmYxuyt1WvOgosivU2mASPDe0tqp8yW289KynCZ6dl3qVWeh1saxLKB2tGXnq0mwj7AZ0Eex
ry8LWxrrNOOzsTSzCnLVxEdTjmh9J3cVrH/ifVnb/EUbvPJd7BO3W5N3yy88gJjXfYRKjSMUO0FA
hn3kImRl6QfNDvSYmyzRuggNIyX0qAHYTK3iERo5gVkmzmiAZmGk9TPPGhfvH2eAWjIkJjem2TS2
Asc1m4D3a5t1tFBnv1xs0b621ywIUAn/epCvUQUEND3vb0X+MplHQIpWrTpBamlKMw+3yUpBqMuq
EFL7yUtRo1sRjuk20gtwj/uFuL70rWYxA9rQSc/LEeJPinkTpbBoBvFKWNIl/YIHxMJIxglIcLZN
IB4bjUqh6YcMbdAhd8di1yMrz4tiIQG+CIkAPuxfAX0uTq+GiaobFjYkTMc+c1iO1W65E4BHnXSo
/xtY6/lgs5CRdVbeD5AEPjCj9iRYRGGfra6fsNO2+BaVTOCidcsEzG6Or4uNiTDaoXMdpbDU0gvw
tTObj+9NVUBKTNzqYbSwKy6nUWdDnhbzbLHCWMlSbchObVB92zzyNUwcHO7nULjDd6xgBNwuHI4/
mIZrs5ydWhnGSRl3GBK6F2zb7U6S/MzOdqafrmuwIAY8kVE4/9mv4v3wEjvyT5e7+4UjY7oB2t2x
W66vf/iLF+rZV5idVxLUpmgjiiZlDq2PpLs1ht9TKt0uMCEwSJ70NFtFweRfH/XiDXE26uxIGq3s
eZ8I5CPW0yShv5o/5P+NFS120z976g+S6myBs3BUxun0tVt2JOaxFS+9WNAZOC3YlQWdU5+jIOrz
uAKUD96K4LdRt09H4GA/oyk76bIvnfqLNY6zGc0OYsi0TldrzEjzm03m0hfLMfbJLcNuhf7r9SW6
2L4//3yzW/zkDSS6CYP1pc94DzLhJs80xLTC7czXNn8N2vuhBrx7yhfmeTFFOZvm7GYv9aCAzSZG
ttBIbk1wOvuFQtzS4f/TgDnbGwOzRKmdhpgEJGug31qgZgSQ969AeZF9DZVK9IWTyDFlYQtUWpto
O44Pdb6wfy5eGGczncWgvhg12p5iELDFDmgj6wC3soTrTKgOm+vrufRRZ7FHsKiMigRoBFmhJDPC
XadaqoItzWYWS5pOgVZlgVNNYA0DVMeq0l4JgOfQvF7YIZfTjLMPNwsgVp+NrDud7cZtdkK8w01t
DWGPJ/XD8hpuq4DqKLfj5zLm6XLkAigb0m06DApnp0KmqcpijSJDpwBaGvYJA69AZfn6Yi2NMjsB
uSZkPshJHAywWvkwgQ0wuDEsRP63YWZpLRcmGqEtJgNde1jHMGA1YHK5sFaXN97XF5vt8bDKw9yY
WsCdgROFnbKbK8/Xp3E5Cn+NMNvaEmbJYcQARrEGCqu2zmlOIpo8cgodCutJuXCSLidfqMb9aw/M
9nkONeCuyQaAJf3x+ZR8ddvTTR06yXaZwXjayd+vmK/BZjud0m4woWePrdDDOgcuNSxNIbsNBlND
nLBCuOgMT8RLGMaFVZsrTaaqKqaJdYBP1Z9a/sz0pUfi5WDxz7zMWbXFCtGkh/opMJLpNhtvKz2A
otIH1KIWtt/SOLM7M0YfGvYemTyMVuam5UtQTVumHwJtCe2z9MVmkaGYhCRWAexHX/ZOj+JoI1+v
7/OlEU5/fnZpZbyLjCoFOpgyIIksuJ4OS6jchaM0b43xpi/VcAA2MA9B4ErcqYFLQD64zbgv1CV8
0NJ8ZpGh5kWtpBHOUQtTRfA7A6jm/29fbBYZBr2r4cVSAI8DmU7zV76Iil8I1OYsFMAzs1G1uMSi
57+H8a5N4Zw0/r4+iYtoEOsr3sy7S9oUqKVQsCiaD+nkCkYAtkjtZJX65kO9aey+8ar3ZZ/pf5MB
/nNE5y0mSDo0Q62OyTGc+h9lDPR5C/tEdbIbpjlImJ4MI30xk8kxTcNuxNLJXfi2c+XFFnX9yQxw
OzXQnkCDR0XrCoy//+0OnCstBjTqWqEjvhbiro/3UUBsS11KppemMosNOmyjazUBNmoQEYqVMGzi
1C3C/6rM+7VRrFmAKNtQRZUK273/AzarQHHEcADAXt+QCyF17gjdqe2gwRlWPyjQiyuhih9LB0L1
4PaOCy/mpZFmEUIfswyal4h4pfYYQL2lH+BcALM42HAtzOniClkGUkoTkF2Aav+OrX0WDqyDVPHB
ErcZuC0aoGTdtIhFuhhfz4aZxYsgwpOqCZTkCP+oo/qKIsAmwzm+L/3UsfCUA1I/dKItX0pZLoba
s3FnWYRRdGjYxEjCopPfEsSJeUWAG5s2cfVjsIAxA2WWDDfK9GLIxh2qJ6rdQFfgv7mLv37FPKlo
wpoWIzHwkeHqbUIfuCb4Jdlkw9b8f1tPk/29nkD2sTEE/uOg021Je1eRLzxRFwbRTsv1LTk7m9Ds
XCdtwstA1vpBD0ZvnLgBGxijdmULPaERNj4B0St0WvQ32VuqT6gZQOu+fmj1aFOnoasH1k07Dmgy
fQoYdifW4ChhAQ6r5ibY4V3/QiwLFwpU8qvaHqKfvFedytip+U8lLUDSKVxGt7lxy+mviRSOTLof
FprGum66TJqKzctmb6oErGBh3cPxDNBImET0NFdtpQsSJ8x5bluKvv4vAsTZZ5nFocCEHB2Ka3Bt
MX6aif5EiQn7XcMr48frA11Mjs8GOp3qs4wo0ks91dQuOdajCVxLs5+A6OwN+KKWyVak3B3yyc1g
CnR92IVgYc7CUjpYUw3lLryb6sOUHmt6C2r49SE042LsO5vbLCK1MStZ1CNUtCS4LdTTbjLbbaN3
N2Yf2BzteC6tVYcnT0YjOyuMhyptHTQwPyDI6nANoNkt6VR3gHe3GRarAV3NtiL+AL/upEudcAKy
TdJm3WAHQgdsH8bFjRlav42x2o19uq1b1U5VsQ9AKFDb4lmZQDNkiicY3jn1UzEMuwqiCkEXbmhG
HyuOpqIJqnAKXkUarWn8lJ4MLkGeD8rxRpBqVXcj5M2QwJDEmQpxZNUdS3xab0T8UxGqPQQ/aIOD
pI9uRMJ1H0CJA363Ans9QB3dC8HTQK/d5gnbcBY6WgZ+E8/vS4gPj2O+Y0I6LOfw85vWbQt+EEnd
QEKdoMATGpbtnhWAIiEkiuWR9ZFQtGzgxQZntia2jjmxVkGi2bF4A6nBNSx6UyrGSqRwAFTJk5YP
iFMleRmJafdhA+fUbpPzaJW16ZMxZseigU+CBn/aqn+RRuPpAVlDTQuErx7M9jHcDOaNqqYI8CGg
yOpNhzu6UzvYL8G/FqqkEBKyYc0D1wBlX0OmZGo6J4b7UtpFK5W8tq3qJyxfK+nD1MRbqVh2m4Ve
M8K8e4yhLVC6bQItXNAxhgmmb1x9EYmx6qy7nN0rEDkoml96H7lJEtlqFds4OT5kl22VWGtaGE6Z
ay7EFjxG1rLu7EQeA2xwMhV3HLpdTaSujQzPjVgZd/mYv2rK5ERM2VZiUO0RBsSmktsaGzwZppsW
4gETTGULMBenFiY2+6yFEmrpyYqsT1FIKru4e2/hQgfFhAzyXZTsUjNy0cWTAHTkRy0Eq/Qpqbaa
cQdjAypv9PAYh3ui/KwLtk2CTZ4mvhb9rMbWjkNYdMnHLFtXBLPvf+HFZ/fdc9UCQnMTmgBKZtyF
45UMHhK+7YIQLag3S/k5tB6YIXaMaq3Ojly8plA3AJpTg7pX4cXVvo2fY3EvmaOot1H9qsmtWf4S
lifKFdEmb5o+4ZjiQ4Z1b1g3gCi4pGxXU+AVlm9qI+REU59N26Hx4vGNi59Q9oUu8yvibd3+kHW5
kxHSQPWphwPXwO6K7NgGvmJsFEgIyY7ZdfoSt4d0hMGy9jhwucqB9u5MuH2X2kYksK8dKaBe96ZW
3ms8tvXsQ+Vw6SCpHTc9KgSZa7afBCAplj6P5FCBI0RgUJEgwQnqytaGx2kEqFzN1mP0xGDb0qGN
WJpkNVWwJ5gaLyNHGUavNdQnsIphPSADfwAuX2lhiZY/B1MHikHplR3k5TLTkf19qrzSlG+LMXBL
Id1Y9XL8HZA7mQpW9uQGzbEL0acack+vmEPgIFzcSK6/Q3zBqdFd7aMYZaLRjqLXMDsaYqMGlQME
rl+ltTdS+TZEx1o8QPgdm7Q4CJ3uM+U9gRqb4MkjC4zPGALQidbC1B4+K6PmTY1wY4Qh0/w1KMMN
xETc3DJhEPRmqbd6XhwhjA9rGqDVxgkeuNU65dijhgouN7nvKDjyBXe5jkqPhtq39DtVtTW4TIYo
TUfjRydQL44rV0ksV1d/w58ZmGDo66eWxwtxsiQ01+jru2UPY7i0XgVohQdFiRuRu0Zbu3HerAPR
eWpUwooIEnxN7NTc8CXkinuVrib4fFR5YwsTCpXF+CCMdJMkyOHwGHL5RH0oUW/r8bdIdyT90OE9
Og30PeqhC1M0u17L1gFNtj0iT1OzzVAn+yBR72k0HjPmS7CeGP0MOENLFCE3G+9bC1E1M95aSHFK
uDHHRXwstb2QdNMU4bsIuGe0wW1L2F2f8p0Y1oPgR0OB/x3sViuwfIbYo2XsTLX8qbTQiKmOkcyK
k0afX2TPrYbrqiRoQau7QJdOoiMAV7Ff1wYkGyEl2CwJMF56QQMLDfCLbnJqUm2WJ2RaYegNZckx
flbgs7fWHfhSrqob+G38rDegdGytN7qQc19IEv4ac5YkCMHUpgO/7KiX3RqSga6A96cRP1/PEy5k
CX+NMssSUtMcsglvmkNLH2ngGzRb8yZEh2ZhnEvFgL8Gmr1cMjPB0xIkm2PTGocQgvJIae0eEh1V
D1W/8SWSACwCO1gk2potlVyXvuXs+TIyFXoLRmgeSkhzIIp6Wv0W1J13/VteAr+fz5HP+vdpVLE+
PRU89Mxtf1eb3EsewMNljnqM7vV1GNnRAsXhwgPirxFnVdB06OqUdJl5qORkS20XVNJO+OgHFZRm
dD9oFvRdLrwD/xpv9iyKWDX0RY3t0oH53hkQTpLH6x+RfWtS4vFMGTtpnHGuad9I6MTsmBKglY+4
X6XsDlcKvCmL6iAaw+2KV7h7wyvYfKSQHqJatukJc+u2B0wGEuZq/qRDZyaAcTxPQQSzfrV8+JW2
4cIL5ds7fPYjZy+UWFUVJVWG5KioiiuVelfKwNF0fVvweGsiQbj+Ub599tlwp/199k6JWVTVeoc+
sY7UygA7x8oWog379hSaDTELN6QF7JypqKebA/hVrfJB1FdSSVCtJK7UasusZisbBsIbmnNxn7vK
qO57A6YenbAjGNrRwvSzmN7n/UeMVRv2JO7hZYSbMYR7VNE6MVLOWn4Mll/pkOsMf1//Rt+D9GwG
s1A2aQOpRNgmR3Pfe1Co8YpD7qv3mosC8SbzKt/apB/Xx/wWPWdDzoKaAkikKkcc+GYqvASXdp+B
Kw7xvIqtro/0B23wV6lgNtQ8hCWdLMYBW0Dzuw2y/3UGukm0Vtb/uSjk3yPNme8aJSyNT60bZPn9
s9xlbulUNxrkC5pbZYUy3aLn79LSzanuHOZrU1TjOCUbAQLEzlrVflGudRfnGqoQcg/VLPR3Ppak
Yb7j2GdzncUzq+2g2mUCvqJxBa8zxQ4omi9muIfCgV9OKwMPrCr8UGMgs7PobVJzMMxftIbhZfuh
CKg9Ztk76kSKW9HSq5OF+sS3e2v282b1oSmkSRgFDXAuIHBxCE3TNIJ7on99by1Elz9KeWfRZSQx
afoBC54oKArgPZaU9wsjXD4okO3mBrOYOSekShJBU1P2AkBv/kbL5qcRcgjD1StatCfaiXJX9Zbm
iEivPRT5PlgtH2QRfgxVc1vV4ig6A97BQbebeLpm+m+dfSY5/CAD6Q7K0QzrVU/4e9MGqGGVmQsh
y6NukqMAkJ4pphcg7Y/a9g7snV0GCm5Lnmo87VI5uXWErnV3ogEaeeYUMnDH7JSfq+SH0SaHgL7I
9Nf1r/Ht0v6zql8fY7bpJr2xZFxBgqnTf0Y52ROmfCpKtEosvlHU/IYaS85nl1f4a8TZPop1EkyT
zvD5W+jgtXdJsQBEubxRvwY4/YCzLdQYmVYbYohBVJIQU/xlhA/RkmbW0hinPz8bYxoACckKBAnS
KPcR5CvhO7WGs4F9fXW+Z3Gz5Tnt5bNxRgBqmpyN4tj1dmXZ2rHajLfhtiVIsFZ822yXvVO/QwJm
Y87urkRjcZFrWCA1c/Qt/KnLPXHg6OeZayKdbjHi/pss62vBZjdXhuIcCxIMmCPkegQ6YO90Ba0H
pww3J5FT6agOdEBK1Dy8oPWATfDCwl5Ehi5tzNmtFplC1+Khrw9Ra6Fk9jEM6YaJKN/kkXk3WuYm
YsFe0YKHqEve4kBbDajMgmrd3aiBuWn6bDN2hk2gI29ZwcqKxSpAbbCZoJQUJGsLvrIcfmFBVtpc
+TECaYZ0EDKIEwra4Oa3zgDFA60l90M7ekWCUgxtd0lCHCPIXGBoXAWOxFJWK7XQnxsLavlpvlCo
VS8nXv+sxBxmWGe1FnRRrh2YCkUPOt0MKaB5VX83mije1a89azBhPCX0ch/yu7JH2pseuimFQtOv
slOAba3XqRGsGD5RZf4oh3uVHEc82TnMnU3xrvI7WJ04kDD/zczSFjluLjP60FnvF/l4qzUnMIhV
vqud8iMv2V1DoHMrkUxfP1cXrwDDgPybCotHVZ0dX1EJbYRsRni0ZAX7BP1ZhUW8xqQjYHd6fajL
ydLZWLMjbMiQoL4HKskUZdtwGDZRq3jpaN03U7pSYLGOEpIzTE9ppy/Mki3s6Dmks6jDCLG8Mg9d
dexZYXfsqVcfzRKuf1rqifx3JX7qY+FOInIt+ZOgsgrzVzvPUerMW9S8UOiMfiTYtTQP7bIongTk
HJ1cPpfmkrLJwkX0JyqdRbo2hq6/yVrzEJjTpu1/hh1fx+iQqyicG91bWqyur8vSt5ldQ1XCkhgW
tGD4QFu6gMkcHGSvj/BdWOjvQPoHuHk+JVrQMZgwJVnnYNHej1zfQDkGJ+ijQOKU92+VhPxdfNum
nwwlrXgY4Dia2NE0rcaOwxToVSlyCF9Di7EbbHqy+A6CDYEDqnf9p148D+zr3M/OQwRSEFoqdXJM
Odp2BIIW5oERPGELc+FJffl2ASuMqzr46tY3dHzfR6B1K+KotFCXlBLOHuO+reALl+A2q5WVqf2E
cbdTNmRlCOOhrpfQWhffy2e/YHYgcUsz9HiQ8kSQFi4VYOSjEZq0KiwwZP/E/vPG3mkbnI03u0+V
lAraAGh50BlEpbGRwSk56oStFPpZKy9jVR/rpl/Ioy9G8rNBZ3dqzMlgoDmgHUh83wFUQ+t+R7QG
Z7dfc+hXlUq4Flm1MOr3ytpsrrM7VNY0N7UiDY+5AeNg9mGKahVAm6rMY9g6S58P1Q0ldyrMu0xx
f30TL6zr/PJSBYea8elEU5yRltsdFbaBNg88PV2knAtH5nQkvr2Bvz7wPLbWtJesBY/6gIYFjD9h
TMkVt54+r8/pD/7k2jDs7wSwiuVY5CqKarFcc/oxgOIsYSoalIWtJhDRQCuOQtNHGGsG779itGwB
k0wCMSo0vzp5V8exPVg/zBr5I+IISXWPm9A2NHa1GrolfT3B4ZXsQTRPOQjJio42VXyracTRosbO
wwcTCkEwrFGRAEgW2cLAP9LkrqmPaCHEjhH+HErztdE/cGM4NdJUS/+ozNhXBmRw2nRnFsWOqftA
B5qsoU5e3w3m85TuZK84U7tOAUiPACAS6WvTvRsN5LHpR9yh9E/sIR2c3FgN4bYrIIY6oZEUQYJA
S1aKZoInjxaIZqIpV9/DgBUvRUKPhpo8JDH1koGBKBaA7iF8CqdZNZ4gKdv7catB67XrYM81YU4v
SR3EdprqS5c+P63LtXWbXS8Nb5KKSyAPzUjZ8Zqss0TbQmzGboz3MA29AMLbQRNuVKV70Ix2PBkd
2iIkCPqodMBrFEI/dhI0bm4QtyCPMa7vIX3n8XCriXYL+s2qSqCsLnUvIVCxNbqNLk27rrJ1rmX+
wKuHgUG0wGAF+qh8NepvfLqvrWDLifVAqjtC1FVZ6G5mJbYomNdDVQP1oy1XYl+w3jP1u1y34Mii
OWmDxkmZr+HGcCzz9lcSdetWnlwGy9c2aR02Kut43FYEWpa8/JW0FtStbmUZuJQdayjqDJk3QVif
Ed1RkqcgzzwCDlQG3a64A+8wMfHOnvZahzS/LLZSdfUQdwNGaQTaRwq2a8LdljxaaDMX07FKP+RY
ebERbsdohPbWLSXFPoVNjaamm3IAUbFo/ABWQyl2nBnKp67sHgdG9mlvwISK71sCQ1lm3g6QEhvQ
RIyQBpbKSh1etCD16tJyoxpm8mhiWw9jct9UeG9F77K+15K9zLdpdxvyTV7e9dl7QSw4BgSZbeaP
p150EANXSIf11GBj55NtwjKgHXRofcUfHIXZqu69Ub5xFWYjMgdXo0JjDKo4AHpw2twCgrNt4+Qd
IPltVwr3eji5eM+fBa1TUnSWkZjwA8GhSrWDYG9pi9cLo/ltAph8qi7QBxfunz9VtrOR4rhhXDIZ
H6dVAxeX/xfmbPwl8uhSFJ7d5aCcFCJkVXLsy8/ihKhAx7uLfv9vX212gVuEDBWbIu2Q6iEK7Ow9
IzsTT5scnq/XR7qYBJ+tz+zWlizsCnPCpVL14wbuSLYoDypE4Pop9EdlWnVFu8AeuvxGOBtydmO3
0C1OYF4LKWz1dyB6L5mi0utgfk2Uycsb9OGyEBdpEJEbMhlsNaHrmUNtp65VlybTT9UokCeqZM0y
HiJENXgoDBbbMhOS5Q1eEFqKSCHpKq//Y8TU38nGXMCrKQUhXY7dXKfBD5GIm4xBMbyTNgVMVIWg
Q03lWmVLHNzLFWLV4qaFjE0HnenvU0SDPgKSBgoE4pTQQe+5KaBRxuSR5tN7IhVXMRBTJwgmD89d
q/htpPwU5I5HW0mXmOMXnzFnv2V2AKZQSZNUdMAflaBPAC5Cl97Klx+wZ0PMtn9GmzqBRkd8pJVw
EkvcVdD6jJI3za1686YwOIBbkyNIvJBhXS5+nQ08Ow1aN7YWTQbMTTiBjz63iRqEHX0A5VGfJLzs
sXW6JbDl0gednYdBCZKsq1AdrqByxxPLBgpy4V2+MMQcOlrHZUZNC/PqcNxkaqtgwlyPI99J/n+O
xj9bdM5IqaeUEj1QwBPX0AQyNFtlwNxJ8oC344NljgL/s30UCnhFhgJ3gcnlJ5CJRdwMYOGK881Y
feLtak89XAHpy9RvE6gZRuqnbjCHcqLaQuMOjRd32+XE6euXzxJeq6RtUUEs5xDtei9ct36F9dZt
a9s4yww4evnN8DXaLE3Dq7eW6UDIXbJhTnRCUhS2vqleqP//fOXmybzNb9z65fr6XL4dv4ad3cNJ
TXVcXZik5p+m2K25f+plLcnn/ulPf89Cv8aZRSqrM+NBqdGzySthD3m67pKnBPCm9gfURwErNZsH
UZcO2qcbdVyn8ehrU+tF7Z7pfq8i3w5Q9WXQuL3n5Q7AM78tfTI8B3oAvQUO0OYJLxd+mGYXuB2/
AxQTxkInqPDj9e/1b96VXxOZhbm2SbNAqYDWqFiHngTeIsgKG/B7bG4gAQ02ZnQQydtQWCiPLors
Le2SWQTMma7huOAzjvBzMX9HTg+NDOLgaSUdFER3kFJxx3XkX5/0aU7XFm8W/qyA1ZMoEXeNKFoT
/dMSKIV3jWuN6/9toFnIa+IR7gXQvj/mReYM/NPoA68fAPZc6swsBD5rhklRiNZzlbTiGMbABd6E
8Y/rE/k3xaV/tsmcZgNkVIIqw4mLX5TbNJC4L+p1jy5iGaEPHvWQQhLrsjTXKWTImkizSbqEo1/8
DbMA1kL0Mc0MXCBBCpHsya1WnDrEo+8pXp7r/NAtMWWW7sm5IHgNAos1IaYfNV/A8ad4KJ+KtW6H
dyfXTuuNhQv315/C5bed+VXSZrOwYgQSjcwWcjVcpajlwzlLQEyLQt5C9crik1c7Lm9HSLn2O8iU
G+xZRfX/+lJfbhqd/YZZRKirgYwVWM0n0xq/vc1vNafcouwBZXxAyKOV4el2uaEe9BHbz2ly4Lb0
n3vknW7Zs98wiwthbkqdV/gNiXEfQsB1bOuli/xyEflsjFkUyDLw5SrIuB6HicKyOAYSNNgW7CkX
4yqklpcUEMceDHdUArev0DVmeNKG8o5VsctLY8VMFHQae0gaO2slqtzFI7D2OwMWaXGRUluOzVpV
2HrI4m0DG8oScFVL+AA1enxQ9iju7MwYQB8jc1LZ3NC820sALEcOSkZhGH4ZS1QgdKfH9gYSWO/x
ocEYqYm6aTqAbUSw7TjxAvFgxU+JhXaHnsDrkkNawkDtG2UDndQo4jTbkIePE5TmrO5VS35XeeoP
ibbqgicB4GkPAiepKkimrVPlnfDGGXIfv30L/0C7thJv7AtHVbMbXegPlhGu0qD3FBJRW40GXyf3
ZrNP2vGGnAz20HjOW7Y1mgJXH2pYdMu0baShagKKWQK4brprYA+mlIEXq/lq0qJd0+Z301Rvx+k1
SyXQqIpnVbrdtCEwUAAP8oeMqoB0WxttStyhVXcx8dUK7wAK6bAo99I8h6Y3dxMCnlCV974FbG3c
K3dxre4bWbqTVThhCZwY1d5TGt0bQNGZDHpgAgZ4rfUiSbbVePveVxDmM8XWIMo96bTXE94J0vhO
Q9972H+2kj1YkXkTW3ydp7ijG3h/DBQ0M4hXM0RCq7Otmjv5SVcc3a6GgXxJsvsgUgZH5SDPW3Jb
SwgqlCMUgbnRg2wDgz2NfjYh6VZA7lZwSoRUQBP2tZsL/igm5lVjt4rUwK3DAW3ayR7a7jAmcKNA
vQ2NI5hi6LeTNcEO51bh0NXet6y2SyG83BrcyICQNaDtkMJcwXHRKyp9DVrCr7q9kwp0wSVaq+1j
3m5Lkjo5z3a6Ln5Fvbbj6GUB6awey0Z7kl25gayIpxH4ANYR/nVm51q/HsLqRZfgtKvUK0w00aeP
IGUrLYAKTRPDvHwCATR+6zXLRx3pv3rEfJ1fdRYjBmMMzc6MTnCiYdd2K35jbuR9voGoarXNH8Y1
u78eGS/mlmcDzgKGpaQ6VPJLcTRrnCWOhzzp4cQOzXwBVlU6edYAD8S+XYhUl2+hs3FnWUTZ8UyV
p8td803cQ9Wq9Dsk7vors4UdL7ohX8wlvoabI8NCIMdjc8Q0W/0mo5/JuGROffkiPxvhBA49K2ER
kZQlHVDCbT26Okkrp76yQfndY2vgAxZAK0vTmWUNVsYVWtR4x6egEILYaLNsAZ67OJ/ZW2csIfyn
TiFIWNA7h/WXh/rs7bg6zSd0lYVdeDljNxWTURW9NP0b0Vv0XRXycjiUTeBKkDRUxY/rjYpSiak8
gOTRKfs0fwr7BQyDeZrGt+Tka+B5ktkmKRknSs2DSn9DLMHX6nAHOcz7sgfptpmMX23SGCsTXg24
T94AsNgHQfpaAPS3anoGG6bmVPyGm07BprsgGxxBGWpxYBzAXcGcnk0r8+XJnHRC4Tf5DPlNGd7m
/NUAJZPmj7wfbI1OYEps2omi5o3/1J8z3XAV8obqNsgQdfHaYvJMc6EQBicBGIYVG6Zuq2nwa7Yv
rccxfaBod6gSKDvYcNfTgWsclyS39fQHD39k0H7FWzw17oexsjl5VpT1NB5VmMB2ceCyXK4V1MKs
ge97q/lNraco3tZNCvMutV8NTOzbMdpI2r7pbeU3k/Ij5HQp8p2y+W8LYVEKkJ3KwFSYnR+emTBe
1ZLhMFiDR5i8iUPfpMW2aCNUxrkblwcjGFbm0C7lpxe3wNnIs8OE52wPw9VogMldvC7DF8RAR9+B
OOtW7BB5gQNDuutB93L0OxtydriIngcovcUDXvTxWo8e/jUkOK5iE68GbTEAXq7xnA15Ciln8Skw
rEaOVCF3omT3iFSR3RfFmrc9NBqBIzQCJMPZSxD0tjYW26aw1jVgUwF4XCX63Z2Q61SvdyFyA652
fhTGjlJRW2G/087yoLAEEwAI9sS/W7pEur/4gFC5rnBuwaoUQMy/f3qtIWNUMhIhFAG9je6UT2Fo
bXkdKs/Ad6GR6Sx5oV26Fs+HnF2Lcd/RLGwMdigA/Q7R/4EV7wa6k3B2Muz/I+26liPHsewXMYIG
oHmlS5+plJdeGJJKIkGC3oH8+j2siR3lsHOSEbtvHV1djQQBXFzce4wSBuDUBfsIfLiFjbEQ2P9i
3S9WiQUCLtoFCKLVK4xEig3zwsRlK+HIMEFU65U5ujCdWtqO12Z78TLRZi/tsUtjgzNNuhOBeMgD
YElUK3eaqD3LOVhyMLxq3UZqTkrmgl3nwKimda0GllYqWHGt8IJqQsQIcSTCdISM9LVZoi1cxzv/
3q9zA8MiYpImF2gR9dv+J7/vV5NBbrctn7odYqc73bSZl/ryDirUfGUufKKr1ZWL0WcxIs2lVtUF
C1FcttbGuGsgR9Kk+159WtgA0//oH2HwYqB5ZDD7LtfLgWGvy070FjnMS53xaKzwVo7seKFotLDd
tFlQ0EdLN5Hqo3wt634J8nS5HF6vfrqLG3YW2OtE7aq+BowDXFdfcctVshKhDRRbtWv9dFM+5n6/
TgNnWFJlXkoq5gIncDkTgwEBz1ModVuZf2bVXSS+LbblzHCNSPPMLlnX2OlWumQBcT3cXsx6to45
JZUVhaI7lTFf10l8KqPaVTTo5GBY661E7EyF5BI0JQrAIGoBIJcBGnmXbgjQCGkSbjMrOAX9Sw2e
L2i+sVYcJc4Q7iLQWrrRDXIwrYsl/bWrO+Lid892RJcnvIMzRndq8rdhokCCqvl/2eIXQ9D/DOdj
TvsRnrXsjH5CuFbWOMYwIXTQ+/OrFTstEc2WZjQr/cQ1aF9DGGC49mPiffXp+faErheXLiY0u59Q
yjIiqcc+6/xsUx7bA6D4kG2FsxNC+BZmXZ0tHOHBYQA1PgJy8ipq3s3+mUNp9fZPmUb6R/S4+CWz
a0sMZlbxAKsHhJkdkc/ewO0lc08TG0t9uT3W0nedveC6vNLz0co6yItBOlUF1WrJBGjaCP99NmDv
/edG0SS9hPsxZpPWnxXQ+WEwwLf26/Y0lgaZhaeiLBJaAnZxoqPuVEbvp6B34M17e5R/Ou9Mxb9/
r4whzy6QHINI1agiCm7bZ2Tn4TrzIxeQjlHbMEfbKk7ooEYWpHglQDS7WDh0f+W4bn3LWTwqs0yU
nAfWSU/pORCQ2znnyj5K3zNi2JrUeGK418d3qf4mDWoPo7XmZB+TU9fHR/AYfQaMTdGJFU/Bl8vf
KuVDamJP6vFsMNk5UCE7IfXnuFVdmqIHqLZOnFrHJoTTOWQkUvBCYuVIxtc+e1bb8dAMYmNmO8K/
kj5fZeNu7M6D9BIlDYoyuWfpZ4uiGh3q2645F6gKNf1PEXxZDPZBOkQMxHsLrFcoQay0EMROu2/A
X+y2hgKiVTg6UFE0gTYHPi+SdzODHUYEbWPKVqGGym9xIPxgjne18hGX+1R9bpo/POFoef4pyZeq
P/a9X4NzTtEHGNMR5OxANhdW5Pa1CG+C/9zcIzQuIRmO45MDygWEvBNBr0D9UPslXPftc2rMIbQ1
UQIl53haQ7W2QnGnqJZeUEtHaBZhNUnLyy5o2BkZkhcYKO8phRvq1cIXU4wpfP1jE/++YeRZoIUV
MpWG0WrxWB/eqzCFAAw194NafMtGsM8j+h1K0g+RlXgP75NhRYx8dDJuaRDUTjtctKJ0Cys7WRPa
hKgKUkgzCnd6Tu9H2q3bQQH60fBHXf+kqmLDOu+zCSh6oPkuUXNwvtG8M94ikvsa2vzw4XHzVBxV
pV/HrYYiN8xVAVyc7BlNmDj2lgJMh+TT4KHQHkr4K7LMsgs84guDb4B3coLmIWcndXypAPWq6U+D
Ym8L3kbfhXZJfpj22Q9rXU+crIcn+lRSfg+H1lcAch+anzEsAWtcF9CvEX9Udl+qaw1eVm2NAVAS
CrWnGP8vmYDkSilQgq8jv8e/cVr6PXD4Dpoa8H7HRtlYGDYK9nH0LAzgLhke21ZqJ9A1Y81jIbib
ls+FBfGM8F7pPyzpW1F/NPVVbmt7oKpdQcBpDDbAJaAVYMAaLrEVGBv31i5FT01lL2qJboIaunB0
Q+z4BHosg+/hAMGQMTor3W5qBAfKU23s4iiyS/3eSKgXWk8JO/Xkjz7+JNCSMgRolMMniLxuyOUV
gTlQuenApJP6zJZjaHu18GfsdZ/RbVx9Vyi7kY9IjA7R4EBbrgl2i5TDdhcl/QHXYgTZDDOjTk64
V0KlyYB7QAjrMDO0a6uDAMkxCQvHpOtGVl1JLlyL70YCGo/yTaFFwrnux9AgreJzQKyFa/x68e1i
o8/u8ZiNmQIlKekuA21ZiY5qoj+1Ql1L5T7OOiccY/CTgfOnB2LCnzNNFtTnjIVqjDy73M00VmLV
qFH/CIu1iAynrvkZ3oCPeOrJtpxpXzk4pA4brcaxQERFp0hRvVzAAFVPzkXRvHHW+lbYgbsSn4s0
X3HtQe+NR9qEJxp3q9SUVmgifORc7BuASonY68ZO4EEpjWiQhO+W+tAKwzGi77+Q5bqwm/GN672T
wsOBlmcZqiWcfFfROkLVrVFUv0c/Kw4oFN3eO+Oo1FDEDbP1yGNn4uv0+ms63vfKwczJHpyt17Hu
XUayE81gqZ6Hp8R8a7KHyYRBDT6zMb8TrNy2anzQxfftZOBqlva7unPoedWZsaJx3p1A6Xpt2gcz
oiuZ/KhAaRM0mW4PdvVtfzHYFLwvKgqB0RMdyGIk9Bmxa7RyEjw3mkHz+gx6IGCdTeFFkTa3R716
u12MOrsSuKXwIQtRU6ulO7P6IMFPXNd2Hi/gRq8jci7Gmd0IML3uSCmTFliLABpekPiyu42xq/Gm
czC33M4DiHCvQjACl2VCr957F4PPTikrAsZbuWbnuHpM9WAXQwpHLZfshReLhbOz2MZI3Woc+7/8
+bLcmxAOQyEUHq7Co06gfoINCAGj2wt4/fH8O7k5XLLTgorKo9HCzE51CSrITR7AihTpEYHqPpc6
N+GhHfTwSJNeNL5Ql7+atFyMPsvKRy0FWpPgiIyQ4umlPy3S/9sTXBphlpA3Y43C7xAgl0gIbvp3
Yi7F0NvJyj8sTEvA0dUOR8BSItiMS1sFfFQSuZL6CJ7owmwWQspf3O7FKQcFnZedkWIwFQR/8ihl
ucubLwOwUgm80duf7mpBFp2E/63VzxEdkQYDvbCDiQxKO47F1gGqOX/729k56B+gN+SLVHiJ2Eao
HqrFEwzybIMCoLzwO6Y1upEP/i3CXMw6THiRZJLMztD7+zLgs0nc7FlxEON85i69rZc2zCzUFIif
KqtRQG9hH2WyY45ba2E+14cgFGaaMqyv9dkjDd0xMuRSxc4UWCDUiyDgtTYcTOlsrcDghXjUYWlW
12PY75DTT7r4hEPdDQP4DN1Jt8APalIAuU89W1IBVq7Xw6zfcWbXUA84HuFg1+K4PTHl09A7r6gL
rw6ML6FrtWuOyGmEiY1SBPXoUJ4eGdSwkEPLDmWaCTqJGq4SpX/iMgg7YBsNBlaaHIVs3Jm55pP+
Lss+GgZ2ArgXaeO34gnFgq54F81rSp6UYHSsCG9daJxUxT0sWu12fG9htpOy0Jcs7oXVUQr8SgLs
IL8LqzfWP0vK86irXtm5evlZDYd2RBHxVAyvlv6Qmo+Z9dWSdWM9mVBIbKhl583XEO5Hch+IyK7H
GjxvEypKqSOP7wQc58QE1GGwK/pA04+k3anFMSPHwoDzBswoqyMH5iGu7hkEEQ3ypimQnrTWMKGx
WbChLPHLPtiM8lGYPwnQtjUsOor0i6kfPA8dCf3DpJqELf80emnnIK+k9EMML4R89A2fMvxCr6GS
carwCcrhWbG+zThx8zC36+GelrWrBetk4g8ob9WfGN/BFE9D99MDtx7zu9t7fWnfzRIEasFCzlK0
AYQ4H5ROJTvq0dvtIfTrqc/vnpudWNFBVwfySx28djqPo0TFYHdScWoP2GGaBQIQVd7Bl7dNLd9I
xqZVYB8bFXZOzl35ouRnvXyKzc8KRdZqEhoduZ9bmUvR4UrxvgugO8vKZ6lCGVNqXQNQIKYXUB54
FeFHBIu0Cjldm9tm/ZMj17Lq17GP7KZ5q/CNGUTjlAIYYmiHJPl9nOzhFWcDHwYpQ8MxNTxYOBQy
668Ij6d0UhHY1eIjhthHZUAdE5kGnExceKFZDk17PEuojocv97s+Ux1TaE6oK34Sak6XfN7+rFdz
rqkLB2kbyNto+uyzqkWQsFJBb2xCBoQoWMH77Y18J+9QZfQgh7et/wCmnrLVstrEtV1zOfQs49Jr
MxRxaKEtB1IBq0E9ScN9Myzc3FeLdZfDzDIuRYGwDmVwXzUP0mnwwFQ8fNIUeG/Jg8QxDoTLIV/E
/HYn+f+/j/v3YXYRj8t4oAFYBeqpcRUftSpIWmXKn+S9WU/KFggNkwrAFhBmeHW75RLXYFq6+YV6
MfG5uVrXGioaJpJ6UqL8Ptdf+uwtDtZal3/xrNosTPX6G/P3eM4WM1aSlOZQ7AUeMvYLSEMy+txh
g0NfwFHV3NWtL3VsfXmxx/FfctvfkWfrmwmDZHGomng1yA5bZw+pA8wiQPXAXa0WZjnd2fNPqvxe
fPMFTVtYnrZca7GgvddsMj9dwV913Tmqn0MQc1GY5NoRuRxvljnrQZxnoUrNE3g4qFJYPmszCGtS
b2Fe0+rM56URVVMA3pUta+6XAWG1ou8lYZ1QSVYYCjgMEkfsMyIxiD4wUDbNc1e/ZmMGjSNcn92+
BRhRUqDvibIVpFNUMHAR7MYlhep/GiSh0n75w2Y3y1BLrRTEsnWS1MDuxxE82QhV4cThiezkFM6U
YegEMvaZgMkbcKwxGfy+D6GueGqtwDV0ZSGvo9f2wOVPmkVMCHUTqyCpderCD4AvV7I5nvuA4Vkc
5FuLWh+6lrpVZro8+gASxU/S0Sn4sYJSoRY+lIjxw4A4LxFHL7cFvD6BVNHPMeTsIPAOOCd36FC7
UNpyxLCFYhKA/6FbyJqD2pgXB3vWcgizHnRU/SJhuCUk1WulcoqW4sztFfXPGD3UkJrIUN/kbyEM
0lHt4XsrOFjBz6A9prm18EkWV2l++JGxoCyhtuiZ0VdFtcN74inr6dkuHG2wk7to3dwvXyDXA9zv
rp2d/F5LsHcMop5ovU0qoDxVto+Bu62tcqPAaeP2Ibl2Fi/WfQ4uQz2gQ2FcV08CxUWqGxBzGV9C
iAreHmb60TeO4pzHUAUqYeC+Wad4KH3SHEuQdJjGXaZokPSbLkqoZifGQoWATgfp1rAq/vziqgpj
vA/BiFBP3CpWmjA+CW3eUiHHjlJGHwNEMIO4UJy6Ykh8g8zt4hai6KOV27DaOgu9gWm2BrEzaO5G
2TEB3nbEDme41LqWpXak8k3F633V1nsoCUEHPfIkHTaVbeeGJoN48D7KtRWkdo8Fr7e1giYPadxW
5iijUQ118JeuVXfGEMKMWYBlPTzDTmYVZW8y4K0lmOBx7JYaVJabn54KWyl1p6t/xgaUpiTeVHXr
5cnr7ZW6uiEukEyz7cchBJbHhd6eEin3Y/NRJ4G3aJZ09Xq7AC/ps74pXqlUbnJcOSrdxV2yo327
hmybpyAiGNEIVxniJhVdCVTGKNEW9sXVp97l8LMbiCOIJgRS0yeSH8vwRcqzO11/64pslYRvctiv
Rqa6PcXSAUTWxXQT8oNl6rYJH8wikh3FII6Zpx6FxwCtQYMfR1dXkw1t9ZVJxQHgeuyQRUTytcc3
UfANFEpxg/zVaLjYzgmIhEWv6BPKTPEh/G58CltCNArvrG17AlMc4jsLn+radrgccro3LobsqhjF
p1SLzui52ln9IFV/4Oe2FGqnczg/p5ejzJ74sVmVVldRTAzu3YBceyoQXnC8WzX9i8Xkz1jbJexF
hqQ9p8B5xc+39/x/yab/HXPnhKMqKIchD7Efslj1YX0FiVE0zDg4GXX5LIewVCDWXi7OMWATvNhX
0QdrH1KohmiNn2knuMMnizaDC9nL3C+oIUGWxA0iM1URRagbGqo70njVQeO/g5FG973wEa4t9eVV
MP35xVLrQwXBCtAb8GjqXDz5vNxJtgjT37U/tf7zB07sJUKnai3dDLNcyIJyYtkKdGYFAx23MR2S
IM1u+ZG0UPQS/bofrRWHEWgKHT0wgJ06qW0Vj1GQJc+G8cHNLTO2kfQUA6ujy8St4TchBuqquQbL
C7TTClhpoFsF11z9rTJrIJKbVW5SYF+UySdirQeJnyMBo+KPWUTexCEyVJDcjNHW8l2spSBk1PjT
HvoWim0iUcmnyowo10UDiQ6pK+9jzXpIqoMCb17cCU5v3iUQH4gKN5FHv4fCGETzVu0A6Zea20aZ
bUlD/ZFC00PPznD4dWqrPpdMgqWpPyJTbSHUGlVkx9RzkkFfC37cBkTyRpK6Um+4YJ89WUV2L8LS
00AASUw4zABuqsh+OD1HkuRP3XSPuSaju2tuM0K8EoLOhln6vVw+GCLaC8ixQoj2YIXTX+dbrTH2
tFGdQQsPaVPfGb1YtxSuDDq8Mohb0eK1lsiOBOKsUOhaEfmoqeWmZKgGaY2doiuqJSlIStQZWhm3
n2wLedwQbN4uQEF5PA7Na81rIMuyJ2qIPUylXZgb2xxWB5BpATgdOrGa6cgDRoTLgCq9N7LlRNYb
Y+EGZFVHD9DDG42tqRi7SXEmZ+zYajFMz8rcTvqXzpI3PIx9PYhOkUgPyN5WjY46GkpqPUnWXT7u
UBN2Vdg6w2zOzdEcF1BgJPUbgBZJdiilZKUFb9KwrkJxSDq02XrNpTU8ENlwpw18V2s9ctnwVLdA
yslbk6ytkN9Z8P9Ux35DjdwzU3Ujw00HWnguj4vNWMWdrePq4KyGCXxAbWIe8/LUaydFfzGDz6Cy
XKaybQ9Ti77SnKDO/Xx6dEHygZvpWypn+zHX0cLQ1l17hO+bnShgJdNdmXzpInRCBT39WPX03AP5
KgMepITWC6jxm2LgqzAA7AmJNDhDB1DkHmuue2HY7DJe7aJR9oOh28SR8VWQcDckuZsUd0XeA5mP
ZqZU+qEM1pv1VWeWA5ejdWGUzkA3htQdVNi3DPpPZobnCnl53H/GafiSKWAwQ3LGjsrEr2Asb7Q9
fDdKqHDkm8rs79Mmegx7y+FZA7uBwU80AihN+VBZgH6k8f1g4fibo+WMWFmZQO9I90hYP6iiP44a
GqWy4E6J3qAO7kWhVhAPIlgK89CjmEiNOxUCPUqwpjouZqqtYeT0EMXvUcZd9ODsbnxU+H2B21mx
El/pu/dQU/8kabQ24J63EE+nJGJ+qV3G09mTKmBxmtSy0kL7BGoP2jpwBRxdVoAQnpm/dE8r1+Po
v0tefx94F9GbdfijMjVVUAQgEh5L2xTwd8+AnNQGMBFPdwefUE8JjmG9kZFUQXNUe1uY8dJvmF3j
YdFwPdNR+6q9AHJFoHI6xd0gHVO04T2ohoa2srW2k3cbhLjuzGhfrALv9m+4liJdlIfo7BKrodHX
0zAeTizudmnW7gyYNt8e4vqj4vdLz26sblA6TWvRU61b5nKDbLpM8YYog3tL498e6nqi+lvIpLM3
6FAzOASKUDtNOmZG3LlKtmcG1Ecz1KPIs2iaVaDIrj5Mwtox8PAS0lYKDEvTOrL+3peoI1iwBy9N
KD8hgSutjZkcBpQmNVb49VShR2s2bvrz7R9+PZf4/UbTTrnYjXnYmoVJsRMsPO4GKCgk5KcnH7cH
WVjr+SMC7Tr0Lc2CnfGGtVV9sIfx/vYI13Owf09Dn70TIh5QUytQRzahiZf1KcLjZD2eHiGGNZn0
eEpVLOAFFr6cPqXKF19OChkb6wLnOO6yu1TLNhyaFLRd4s4tfbtZXh+HEt4Z7fQy3tMv6HBOmlZQ
poXBFTSObLpVXfllyehQ/Vt3/2dI/P2eswBR6CDXqQmq1jHaPGw4jAL9w/7EgxcNYCakK3r42jBI
Xphtu4Gldm8PEJq04Rlk5xwOo6lgzY+VaOBdmWxr4L+3slVWEdiY6yHIbKUBVTw1rG0Jcj6oH92n
JW4sUMWxx41GRfUofByhIIucT22weLrihbBm4nr3HkMKS0fTW4LMcdqBJ93nwCTHh6HDpY6qlNLy
N5qSXWBwCBam6ywAxge1KxFEHmsTNKbyNbMKF0o0aYdKWI+uSgDaUd2tRCFWbQmrnRoWcPqw1kYK
oN+naPgevmIrRabooiDZLMGhiYwDXKLoKtIaD8ZoqzaQfQlPPT6mT4EkHB5rjgXDpzT/ZuMX57UT
yqhGQOVUU4Ao5V9q3bhwkXDkfGdoiPxGbiv9QwCnH2EOdq2ZvoowIuPkDxTWkkoAV8RgIk6jM/gA
QvS6Vz6U5j0tQaOMIl8fQi+yepvHzxyEwqELYbcF5TsgYCEMNS2IV2mYNdqB8ovIwc+NoLr3IUun
Ubqnugodv1fC94nxU0aZh3RtZVQWRBNXfMod9pV0yOifguuQwTNsk68iSGk8RsABqUqPkijKbOFz
MQo/1Sfk4uAmhoL0F/aYMHGDg5IjCmDX412s5C7EA1BspF5JFcfS/sBuzK0NtLCs3mlJ6WjY5YaE
7nE7yVnbHP84atgSkOBjoMPre9lAV55uoDNqRxN2Ei1IKd3mVYVnl+ymZDIrAP0dxElJ8qvwUZNz
Nw+Ea7HXKimcXINlJoHsfO8YJHRj8WYBZTlASlruNIclB2HtR0WHU4c/QLNDy90GLHoTKgOVBWO7
usLOha1GQlcqTPek/MwFXw1wcqs7qPfFX4kC/7UmnFQS7RgdNCZ12ITZmkQn0pqwvtJdLdNWSf46
OU9T3vlBney0tMUUmafW99rwp4J1Bg23bCx9hkOD/QpWnWkPHEDm8jjInowvTgeUx3jrclN28+w5
yhh63NZdkZl3hol0H25fsYRThW8kCphskTsVf5/FvWt151J7zJI7qfxmeCPJDKVtcEN6oCE5uPS3
g/NVUsNl1WB211OjBvWDAaAJYTKvf8bCdA9o9kWtHW4lp/fZHTSIzsmd9tyc05O+Xq6OLEXR2S+o
Rp0JEk/NPqQ4KX+Gx/jCJK8CWS4SGn2WbYyhwq0eDYOTVYVOL8RGarMjTABh7NC3323drfuShw7X
zbucJTjzw0oelEMwIMJmgBre/uZXc5/f6uD8diob1VDAgW1PbIp/klqtjJF8im4fADr0/xtqdkNV
KA13smFEZ2b4BoCViknsCA1nYSQLvktX9e8uy4HTMl/cuSO0Pysj4+wc7bONZNN94rFvCS6STuMB
kw+0pWttlM3t+S2OOts8IQQHB3A3xan0rFOxAXFxC23hTYY2KiAfaD550t2SBNPVhOZi/Wa7Kc6M
vqkk2p5IhSAe/UniRxNcLksZNmncuiJgC7O82s24GHCWwDII4Mo8QgYFOVinq3BB5JA+R+snSXeJ
eL79Sacv9o/04mKwWdYJVwIIkxLURwvO3UJIti7v1SXbmKs0z4vdMm+X8rIXffT30Mt3CvpUUGKW
9Z3V0ycLtaE2fpP1EbCHJ8U6jhAUTvg7HYctoPdQfn0fZZhw4q6NPoN4WKjVLizuvDUeDELTtQ4P
zhCXdgdri3HYGcLYVEiNhCTBp5IsYCCvSilq1CJo3UDPwZzD7ERSZaRp6HAS8nMDe8KgQ0FUl30O
HLUCP1su4jVwUvKSyue0kv9c6d9xZ/sYuM+qIdVUll5NmSvqNqvRaxbVWBXz+v79HWj2iKfC0qom
s4bTaNQ/g1rBRwMHp4VeW1K4dW76RQjFle4hUsKdVjfPvQxD41rJDmk9fPQgH+3D6DkXAKTrsOPT
RY3UhELfGlK1WXoecuMFDzHmWvmL0jxYlQSNJwGKECtC+OilMax0WOiqRespkvwhJWrsNRasdKSi
hY5DYL33tDvLMJfsKXGACXE0NGRj5J6SgMgO+AQsxzO8tZyiz11ToJuY5k4Maone9ttOvFEFsJ3B
bfMvLR78AcVADuIB3lVrhSc2D1ExSPy0ucsn6XEZ3FD43qJX47bip0jYSoPEDgW+XkHSPBjEDaTW
UVC40SCuGoP5HnTRNgmh1KJajprcC9Gg2wftbQW0GF567WDCQqSGvtV9nbduBieRyPBbw/QBxQa6
EGrPLWy/CownvTY4NpL1rMvnEsrOYWTBGJg6sixBFQoF+x4/nX/qerEqyOAkifChhO3TQtzHKASL
EOjgQYOSE0gwzV0PDSPR/MmgBRmH1CH0myhv+ci9STSg44XL9MSP4DzbDqdMhF5SQ++4fqp11VHB
g9KqHkqaqhsMgUtaydOfDPNDKWRPNaCyCJhI1ifOOH3AIfL6sy6/hGiCM7424cLUQvcJwhuylvlW
0DgJdLNbltsaJANUzQ1p5uVj7jETINnmLho7O8NvD4I3EguvzVMnCxkMmD8y1E/1Dl8pqz0DCuLa
eA4hqV3qmptDXDqEb7wRwZSpkV51gpK0DCW8AJySipysYSnKX+2VE1k2VEQYHXnqLPKmSpXirZwD
BdravYfmwS7x0pX6p4/dL9QuQSxVIVydLyJer8WBi3HprI8YVgUkcjlVzmGFdquQnawa360Yxrvy
psDzkedAxXWLbnjXosLlsLO6gDZCbUvSNOU8IWaIw301u++RNhvDHiIoKF46g9vA+MrLG+5bKAxt
bl90V7PCyx8wqxIkEvTxUGtV/nYCJymfqPPl7J6BUaB4iT+G25JB2XjhgrmK878cdpaT9ah7cUVK
J+o/rjrJztxwa7rCQXUE70K0H5ewv9eutMsBZ5mZio6UookU81QPWgrAld7CtTh7HM09UfH8Bxn2
9pf9e2PNb5bLEWdZGSxF+kxpe+QQaW6nZulFhpdY0g8e8M9jUT6VwWMF7VEGGGtLXjnE6oyhOliV
tgejba1FgxfDwgAawi348gOtHRPQx5irbmZ0To+EOUP4vv2br3bTL3/z7DYMoyoGeAe7wRjZXT1Y
H3WKkjytIVOGN7xtWnkBTfsIULJMOoT5O/pUCzVRddpwtz7b7J5s5a5jw/QTJlw4gfJsD0GyxFN7
BPktlNFi1ziORwFIWePUza5C07rYNKZnGd6SEMZSTJilnFksG1JbMhxOYJnRNNokKAU3eBelIBea
0TEoKi/W6MIXuJZ7XjxGyWzfDLTQh75QkZGgrQgH86kwEdMlHeSr5+EXAUBmK53UJeAHEnZnlD8i
3uIxPjiyAsc+gTQUssLW2+2tdX1dLwacrSuLeCsAAZlOPIgSyr4+hOtxU2S25HFf7+2pr6B44h3o
cpAUT5AsB6Z2aUWnU/6PzXXxI2YrKrdCM0iLbyuS99b4APLr9iyX1m7aURfvvwoWOQSdg+isoZ8M
4GOGuwT87NuDqFcvjd9ZzO+qQuDupVSZyhXpR7avt4ZLVpKvH7KNBW05HIQNyJKnZBVuwBkP1pNg
s+5X29gbFjX1Fr4onV1gIzHrAhr50bniT6X8SgD3vj3b6xBs8CpNQ9dVzTRmV4XIpVJTpuI8Wr6V
PRb2BMWube6GZ2joR1BqE+CTo8XnNN9LJgrX2yYXg8+uDQP40iEIwFKZKkO4n91QBYTfyR6Go9jp
uLCa52QDLde7YVM51VNwTD8nMDNAOwCsL4q8XDu02sWvmYWGHgXqLlfRk+q37Ni9ArR11KBWl6K+
UECMyGGrSRqIrKXN0nP/6p67HHoWL1KAkgar7P6FGOr+1N+RC3iBuVE3Efzh7MxWHNWW1yh8ugbU
b+Arc/dD1uwh8VHBXN3eEtf23OVvmYUS5I0KrBjxW0CksWu0bJpofXuEqxfh5RCzQKGgWR4xBoXp
sDSONeR61Dy5s4JiFzTjJuGvQf+WJ1ursg4UYuELg0/fch6lLgefRREC5lyUJQmeiqFX1dtsQzy8
HFZ9YUsGVKht6JZNiXDkcSf3bo+9sMPmAvx1HLWAFKMlKURvY8mBOXmuspUcAY3R7+W4WaiYXTXZ
uJirOYsffYh3MSQ3/3XAkh00wGCb/RK7Jvwt2abZxkc8mDzmmp68DpwKeWG8omCELyz4tcB9+TOm
rOQicDdQqChrA1sqCSe92LegeKvJ5va3XZzrPJKVad71eMkimCTH1k536oqlLmOO+VNu0zNkhb0G
pP3HidUn53aH2h2eczhRy+nwVdb95YRngY0B/FQLFoGQ8FfeP9kG7leymZyqrcXc+3px5zdumbO4
RYyAwqbv78Q7l63rJ7aiK9OH7vBCZFgcaRamrLwvFF0BCAyk4RVxMr/boZNxp66XboaFM/q33HOx
YbqmHit9QptJBcxcEpgrwaFI172KW0sd1mtDXSTlZHZEQlYC1hgR5aye2bHYaJAVq9YoekxEjs7D
/gCWDDpwztIUr9aVLweeHYqiCAcI3JRTKh5DK2OAkE9+zlcEeUSBkWVXfE+E+pXxePugLD1Kyeyg
6Dnvx4Ql06N0unXpGrCTu8KDRKOtuoD7rNSl8uM0lXnIvZzq7DhEJliUzYB0uA/7NWP5oRTyNlKp
DWtSIPFC1yQHpkNIha4TM4H+/1LgvXanXf6A2RFp4ozoxbTIMEVTQ+Kq2ZLv4dKbe57y9zGKhGlU
KAg/oFvtawdS8PeF17uBrXz363rpGlv6prNrWpSyZYBIrJyDp0kMj211VzomKCzofv5gLATXxc36
P6R9127kONftEwmgRMVbxUp2uex2vBG67bZyznz6s2QcjKs5NcUfX9/NwECzJJGbO6zA3di9MoD/
CCkRPN0MRo4DpKIDoSFwXBzIx3hrE8yRthBpub5XL10cZ9XaF3HgLA7Mc9HV2bDEpwW7I+/heATU
g1yLdEHXd/Wv/XmW8nPvso0zU697TCibFJaNkOwai3wDPRDJgMxa83j9mS4lAefPxL1KM160KNQi
+ZRDfJ1JQJGq9aapLa+q0J6BY5NGBTFO9Ba5jMfUprCbqB6fqg7iM9KO6paniaiOgkV4lE9iDbSD
7j8aMjIMurIJoFwwgrvn6y/vYrT+/lI80sdMW6IqawlYG50fQUnIrIg3WIldNcH1lS6GjLOVuPBs
GJXRMH3G1htfpRgiR4bIZ0r0LFwcbgiR5crEZxlNWHmryE2KGnL5wOElo+AcXSzzzjadzkXgTBso
LdIwPkGj2s9mzeu08FabEYFHSKVH3W6SPHOKHPQtSrsoyz0dBqcfaw8jHFdZ4Mki18exTAWfU7Rp
1r+fne9F6uqmWBPDpvo95z+ynNgqyUQPL/qU64c4WyUrR7kJF2waNQD6DLq3Ad2vqr/kYXV4h+Wo
GHEgejAuohRwYlFNaRWlkmcbZTsA2/cjcMfX9+h6cK/ELZ0LJVEWkgIPh7zaNG0TwCslAdQb6vvV
rTT8yGCaPhiVc33Ni7nt+VbiogllaZu0prrWqqPLXPSWPfhIeektUOsbSyBP/2VTcOUR+SkuqTJa
Zxl6Sq2re/Whzx2oGfvFzfCabXI/u6n3+oMUQDgYRXL9/I628y66kYP8VnP0TRtErrxdq4HwHkyD
mzyoNtffhuAL8LNc0s9yCJHlGC4LaCUHqKuQ5f9vdpNn79zgglGWU+DTVcxR57QArBotCaBnFAy1
rz+N6Nvy3aCkLeIlz3FSosldc+EqMH/Ez8mB+JgJvYnqifUQXPu2XFAy86zpsxk3YQPvlxJGLwwz
yAo6ZYn62BHhxhWEAYMLNg0w7jBdQ7xNt5W3IEuTbLrpN/nnOgYCY2Mrmopczpq+7xCDCzzTnGVt
XiC8AUEYqB7bdOjtf6j25FKvDIrn8JYEuijZXguWa2+VCz19MukE3khrzQ8Wzq28zwL92IHlv2xE
db3gBvtSWTwLrGpmLLDswx05k9jtG1BUinsYJ3rgRAl25sUO2fkJ4KKOnOoS2NcoIZQ3cG/c2Oke
JWd09B/I5mG+45KjWdrDS7OFNoePkQ4JRt+4o9vmU9rotyDNXj8pot/Dt3IGYCYXPcLvWXZAe0MI
5ge8LV4YhHaaAHa9j/LG8OG47qxl5OCmGwN5qzccymLT7pS96CRdNNw7ez18o0fphnxO2FccUiEQ
8v4Vl3dA2Rm/2IjRw9Z8mgJtAxc9JzuoL7WJobS9bGeYQGa2vhlvs7u1uTjt2U37lgjpiRc7fue/
jwtgUw7u8pLidcX6u1S2J7hAe0rkLc1DXwULRD4scjLhxRQCvH39S10kDZ4vzaVZKW0lgzaIaZ2X
3aaBElAE6hVDPTuwBXdG27qBgIIb+YZgZUEOYHLhjeVhqI0Rgra+EgLYCHZW5Unhk+D51ld35bzz
7R+AXqo5Wz/97MPVCEEGLWOw16BBEaNNzARqO4Ijb3IhbWzIbFYAYJ8KCPVXHfxXSemY+k+9E8Qx
0UiL7wEZeRSCWYbgqQTMDz1rU6NTWwWZAyMRDLVKF74Cm8YF69CD8I9dB/JfPiqfXfW91cGtCqkH
OOSdektBlmt08KBFVALRO+Vi26C1dWS2LYNwNFyl2geIKEMwiQYQb3mY06XwKq2vgfgpzY2RvoTw
pK+A0VBMv4lnVyWN2yDe5ibGFAB7plrvGAQi6MVHtuITtc5re9OP4tchhpyrCfFZgMgteJSAFjMC
Ad33kgtlYjdtMe1ppJWGBgF/sP40ebN0uiOpMrpT1K+N2dGi+2r+kCIJePwpSMbHlQXZQj1C7jQn
psmXC2cBzGI4fzAFErRhJEh5BYfqX0II1VIOrEaZSc0cPBk3reAPtwiyTtEifE9wnlOpi7HIQl9D
GYqxDcgN0uv1gytIRywuJMrR3EjwU0N4UPZx+6uLhbM9wb76F106MzWzSQiKkPfZBRsXmh1uu1nT
j9XqZJV8bANrK6S4iR6Mi3t1IWcV1DTjU+9PHsFRhYa9O0KnBgAUX91odyKpI9GC6+c8S0MwUWnV
WUKNwEBCUafRHzKRH6JoCS7s9TC3gHjXen8VawKOZpT0P0HIzy4qi0vcdKRtgJMhHU57QNMoBQ+x
um8m81RJs58u9LYwIGugztCaBTewzH/RybAt2PvpMKi+vjcvgmfPfwsX+2QwQAZ8xxTNaeY390Xu
AUsA8Tp5v5rlLK71ZDXgpq0pg12fpmfcroLZ1eU3DlERA2aemvGVW599VEuG4A6by/SUg+sQwW8S
homCh1xv/n/fnN9LcB91qeRMjcFmPZkU9Nl4eoYYoQxpWfNHXdN9CBZJpkpAASYQGMoPjQkTLag3
D+igxJ102w6NxyBpnUuNW6lIpJjhaDFU8f0CrJ1k0X5d/7mXq6XvX8ttDyQSEwzXsT0oZrIZqFbd
8HOA8rA1vFMqkt64HDq+F+O+f0EHlSkZPNtAwIX6ywYOXxuJnqBBI9hplwvo74W4uw+d0AQXTmsd
1WaltIHkI8fvrLmjMFcJyV3dv+WKJLhD/mN3/7Po19/P9lZSKFpMkFyAANs8Jff1nfyjCcZN4lg3
KGLW/Y0qwu1+wTjXg3WVKDH8jzL7e33ufjFllcS489PT1AKGqTtrLz3t7d5efOr1vwdBk+Lydfa9
HHfTzLSuestorGMYf3ZFdZeyx66qHv5qe/IitQnrQ8p6xToW8+BMyVs4Hs2UADnxczEE/ex18105
t7xErVUbkbV0WCqmqAO7xA6jwlGMd+gmUEAjUkEmKvxc3P0iK2GqZlK3bpfJYy4k291xb3jrx8rf
RB9LcMy/MDNnezPKSEggZ2UdTWgvSRm89Y59Uvp1u4mlp+uf7D/6E98bgwspsV5OKBwRYzXbPFF4
TQ41Rrr9Dv0JJ3lRIeFpD3sRSoyKPh8XW6QFtr/p0OPIgxRgbOiemB4wiGnjTY+wf20fYu3IGm+c
7qBrcpPcqCjuxyeg16B2Zuu/yK8WnmFJCk9FJ37TQxfj2fa39WoWkLewJyDbRL9YdH64GKXBg9ZI
lZEdpRyOIAt8jN9GVShsK/jwvHVaOy1aNjSI77NiQfAzVmymlIfc2mRddVKVBoI3j1n8ysK7fPql
0eWmgT2ulsHMsUAHFiTEHJbTog0ieHTKRSrdqOeqatL0tBgvWl0H0zBvl7A4sLHdmWEOYmUVMFJs
4gWaP1b20qW6U2F0AJUuR4KqZjbBTdLMN0s9uqGxrIQBcGaNQNXVfazCcbRYHCajAVcvwWwgEqYt
Sp/7Kd4ofQ8CZwvaariF+j4A9Ppdp1s2hddL0jqDbLogHjtKCSEK2lngzdd2TRkGGcMuA6Y/no8y
u9M6abNyNrshhY0GK7eAotiJqsN5rznCORGEZflzmYoNNZGlpoBJK9oWhqWnEkLz1nyIQmuXx8W2
V6MTqMkBJpI2qSpocfSwc4i2s954tWbsYxA39fYU9bo91ffSuM9zMKMHzDVijFd+TQ14JPBGTAcs
z6wbPTxVzXNaA20E74yxPERGez91sVdM5b6Q1WM5qocQ8iohCySr8ooethvtcldbC5T9RjeFE06a
pjsGZZi6PqrjYz9DUbQHumbatUQDOQIa+bjLFsSR+UOvTgiaQDv9MrTFVqsS36j1LMny89K6yWrd
Y7nmI+eZUvpDSyM3JwT5TOMofWwzlcCjEIoeE8Bv4Q+5r8DU3iMF1TX5oNB3o0IvOoNJjjY24MkW
TpWBQkPjDzlLHkcjduGTfJ/niVfP7Z6V0E0ehSWH6OxwJ1RpRrWE4wODDGe5pbHHDqsREDJWJ3QB
8/YgqcF+QicKphDVUYTkEGSqKkduYNGYNEuNiC13OxOGH9aYuNfP4WW0u/xPoOZBKoVWS3JcT+xo
FBDsyQI1RkcvXi1SmuhTInKQ6TcFRuM5a50erOnVe2SpiwAyLx4cGTfgAng1woOlYdg1UId1oW+l
TymAJzLkgZIUXxDmJtd/tSoIHiqXd7SyGbVyDVMnwsYbM592tKvT7TINsIgC5zpXQUEalP6A3iAQ
8JAkSqsdgf/ABClQpEO0fpBK5uhydJjiJdCL42yiqatJuz5NnAqCIQRie7DRIe1JTk8SwaZtE93v
Z3MX54mvorXZtXGOAKT+LuFeThu0kCbVy0hzC7W6W8SOoFzqwCLtRkJ1zN5aKqhiLkFcTQJ1Y00j
KGOIzNUYI6Mm7A5C+Qh6uk99uAQ+zpvod+PEL9HuXbXh96th8ruVndJbJxDaEdnTc/eMdtOP65/j
Enrrj5/C3fbIy4xaRpv4ZGXGHuKBbtvWrjTjwE6NG1qSrdYg6rfvZfFLsLIo4abcTgh1eEdZxcKO
IYMaXwSYIdPeF2W0NtpqA2oa8YdaDXDeCBeGptQ8+EM/yLjvtUDvG7ccDzBT7swOUgOdQ7PBsUgB
KQKU4TqY7SMsioDajNkjLVvw0nJXpRpCPnOpPrsM1mgWelFVqQEQ2HqKjnwhfBhDcOyzxZ4h5zDG
N3N6Z5WRo0C7vE0/0vKAkblP5d7JAVm05A95SLyme2AD+Gtz4irjQ2GUHsPP1dTFnSecrVHZaeAy
qbq1l3SM0Y2aecno5+1LWXQQG9u12XMPmQKdqWDk/1qFAlqo9ZFkS9PSX6CX1iY3RezHveLlRoud
fktJuW0Z9aDE5coTtk+WOSkFbbWUIIU0YSfD8gwJsAqHnHFxymzZphD/hlGXTaFCDi4/qwxnmnBp
sUM6P2QMF2XyPM4/ZfDOIazd0k+Sw/qndxjafJL1c4KfeSylrj5Tv+yZJ1nTEfa92xC5VWEh+MCP
TbA7BLXm12zjLOPtSJhqZYj0ep2hEs2twEcZXDr6EpRygH5WAFHtlg9qeg2xheOydetdKSZ441Kj
Ahc3HlCL5dtGt1efhBYEUFt2Khc1NqCxgscVZL+UKyao2uj4RCjGGhjBhWMUsCo7NLPmxhqEwDHS
hf2cCCsmuh65IGS2epJ1CwKxNt+OLrKC29Xyljwor+Dqg7+wiW+pAwCXeO4jaLF8jffPvi3Ux9Rx
DocVNwb6xIv+hMDnQhzAGWJgrOtAub++mUR7iast5rymITXbtdRtYDld+FMB/mqt77tWpIkout3W
Rz97NEsyli6X8WhqupFiyBEgQ2+Fc8bL09zvm39NPs5WmVrYf/ZQ0UGJNnnKk7ZpnPY52nToGIDR
ZzhrdlN8rHStdWoXQ4dWmFwJduzXNX/2E8oBisDS+k4bz4BmxxPdKjuou+zTBmCLFtCPcbGhAar7
0cu0F7UBL6NVz1Ifbu9So81IpuM1r8QUHcLW7yDmeiDU3iPF7W/nxxasteCvdpHK3ZQ6fMpJ3KAx
OIAxifCwJQwuIRHMGrrc/7uluA0by91QwN4KraC0dzMZdC1oiisWRRj4H8CUuP8VIltEA9uHJxON
Cs07aM3gbKg/BjjtzWMJpSUhhuRCR++PZbi7vhwracpnLINJqxkkt9Rver+DspzlqHb4bsgBpimq
7K4gCIgsYboimN6IfgB3MKGTBFEFK8UPiOtTacmegqQ5bWG3MY+uWVU7PT4mmUhyZT2I3D3yx2Nz
B3Uu82FMsoEcy3xyyzB1WPL7+la5NET/Ywnu6phMBh2qIreOJMs38GC12+pXpyZbOFJCdnyfpr/7
5RANUNcUQRVFD8cdwkaDxroC9dRjEqlBVlR+D77q9ae7lCP+8XTcoYtzUtR5vUrb+9EmBzX8B9Q2
wfM65DYIk6DYpbu1H6tH9mbZWNta5I72H6n69/ngjiIxULcOo0lOQwrbIIMhkwz9PkeDAmKtERn2
URR5NFzVv/IXo4QmAEaDatO4rVzYvUXdNme3cp1C89LyYwb01HJgTWyvwmElWL3AhwdhW28gYyN4
d5caeX+8O67+NVJq6HWbrB1K6ht+dyofIhBbvP8/65OBqrTz36I+9oUb8HxVHvIbmVbc9hr2oyyh
NfZS15+KSOb8wt3zxxJc/0liMMUjU4mYlSu7ulNO1fJSpm3Qxsyd4z4YTEn0Li+kEH8sycWvSGlk
vRpnBpsN4qQf1E19cztlqzCmXW1LSH/ZveaWzt++TS5spVNJoFiDtznJrxN8gzTNKUSDbdGzcUGq
WBKrrKfaOpb14kmpemMwedMn1MPM3rl+ni/knH+8Ri5YdWE/6s2AkDHM8EUJAcxckK1EW3kEh1aK
RRiK69GXl9+Ch5DSV3qFmF/9HoGAMoyXuX+7/kSil8cFqBIjX0nTYutYZZMzVrpHzNmtzFdryd3r
K4kOFheJmkxBygxTgRONfoYkdzWt3EgQQbm+iijgfblenSV2NRmkFkBS4C+bfKMy2FdVZaw7tElA
hOygj2JClQNW5E7cyx6RVuuPmp26OXZTC9KxAzom+oOaLl4uQzc2vCunm75+kjQoM0aHpCHeTPc6
uI3Q2v67F8SjgpOoJMW8Rp4B/WKl0jeLnttJFHvX39Al7Bg28Xf3hmvt1QyepnrVE8SC0aXkdsG5
hPRX6CMmuIMPYW3ZntsV9nITURtOJ84gCEeXkH1//AQuAvZDpeUttjd+AnoHwN9AL/gJrYK7JbOn
e7hkuyt5urvP8F+GQ/zxHjJFcPSEJS1McRLb+tQaB67EoOhgVi8qDi6f8u8XxAXLJmwUJVbx6xbJ
2vaQ863qTUGPBdRyQmExdPlYfC/GRUjYaswWwdz2GFevKjstTW0rpWC2eAl29sf75kIkiYHZ1S2w
49KD0vpd46AhdSfbFSCDmPlAv3M3/QCJ7AGmb1oAxhz642AHwpL7+ta7HGy+n5ULn21DSbYkIzkW
S7MhBXQR1WGTghzSpLHgMMlfo6V/567fi3HxRgqjRTenGD4bUwHPN4ixt1VbQAg1us2qCqbgS+Yb
BqSsysqgp6RM4X8yPWQ0hlYakyVHnSEcGT5mLIPJ96KgN9vMQRfKkF41QzCNLahdJVHzMmoMTsGr
VGwXFZ7ajgN8WFbqwnAKNeZKaWIvWXsMSeg1Q246hSUHLH+H58TtlBXPRIa5eT52m0FZ0C+GrAaQ
8DMkqGprV5LQTcfnGgobKhrcerlZegiEtvaYPU9zZGefbNrBxeBWUfdmPN5nZD6QGNOaAmyv6r7M
3lj3DkxbVcp2DN/xAV80zKVDVH4WQA/LtLGN6LnIFdtc7seoRM8QsxcL6p397EpSGBggLUbqFPRw
MG3y+sviPaSynydPFUNtt+BZpGKEGq4cpDCjmZHTZj3weiOQzPU+CuWA5vuJGG8xdGNrqTyNBXB0
SRdBpsQ0vCYb4I6KOVgk3QOJ+ELaoCp2mvKQQGxKhfuLQowdxizHGnIt0VDbUf1rabcqup2hstyE
c3pvQtl7CQ0Yx2v2iuYrZyD06tAx+6OlP1/fv5eG5n+cIy4lXaKiV2QrgrT0g/au+fKmcDDOykG4
adGqECVP/5EB/7OFeUgHGdQcikAWzMrcxes/ksgGOxmYMwiilU/VNnLQCnqOiOCUrsHgysH5kj49
u0HDCWh3NE6to66PtpntdT0WXNKCmPcVrs5WgKqZTqsmso5zMmFAWXhGMiLzrYLrn0v0IFxoNeDu
kffNBNKAhOteT51iEtVXgojGozbCpYvkJUGBPJUPw5S7JuCiRr6tUl10a4tW4mKnbE7TkGlGfgpZ
60tzg259e1NAYVknr6vVpl4+AXMZYvjVddRpQJFqZck20hg6PQOUGLq/3CXr7z37hmHE8qQxIXfR
VHes2Y3d+/WPJ3peLjEtJGtptLojx3AuPMy58hiY3K0RiaD0or3IXROQluxqKw2B1B8gx5Ie6+Yj
Tn//3bNwYUOnfaclsJ6GEGmyzzRIC/Q3TbWfRbbgl/qK5/GJh1vo/RBnCUa16CtCG1oBqifcykG1
7X9mr2szNXdE+1Lw+ngsRaWY1pKOmDQwXIyhTjaTgnYGEAPX36BozscP22DXFakA6plHs8rvsqHa
Q2Vgay3xLhnRCDDbYErTIKk7F19TMGkQPSIXRmIJCI2cIIzQBNLmHQQeF6Sq0La+/oiiZfgcTakr
iXQIu736SSHCTm6I+nh9CdGFws9pGHh9+kz0/FRB29vQy+1iqQ9lDPgGWAflfK9D7DMKYQKDptAy
QeDdhNQ5ySD8KUHsXU7/8pG5GNKE8DcwJbzZht0ArdgjaQK6X/DMgluAn9bkDGTLvMMiBFaWjg7B
xFWGiRxpoO3wpJkDZMjf3W9fYLGz2NjAOAPgWRgcZJq5t4D/zBjZR7GgdL+kzvDHaefCygDLcClj
CF16rm707lGVMaBVGsWrrMKdMngbGaENfrQtYS5ehIPXNJWrRq/XX7CouOChItEs5WGO/jyg8cXP
4ol8Vk/6jrmW3wDS6zRQqoVfpRyo7lpapJvkPXsQZUqXO2r/JEo8lERno5Kr9QKn+xGJmFJvWvZr
in9JQIeMmdeEtXv9mQWXEw8CyfOlUpaYJKcQ9ktU+d3U97pxjIHTuL6OICbwqiY58OEl1GnJUSVv
IbTu9Y82ERCCNOV6uqdycaecYq3SWpwPCwz9OkHjo583XUfgSZAfQ12KnK7A3DEtfqjA73l92Dko
WdwRgCelve+WHQQPbY28KIkKMMpenlMI/rY2opikIAGxGmguSk4J09u4/UywQ9nq9m19DpBt0lsY
2qdPCRT8LKPatfUdBI93EQwVmAwj8iFbThZMcVkBVSnFcKWuP9Bx07ddMBkfC0juBtwxUuvB0B7y
ShQsRZtq/ThnpziOWVHDoQNF87bf6vDtgG5k5IAqYK/qeNpPdAX6TwgJYJ4+bJRFsMUEYYuXXjFZ
Aj5UtAJbZNUZdB3FmwimfklA4TyA8CNBWjYajBYgsFjMaABnJYAUTCHPo/GKbtmrlQzAluxkNcCL
uG3ivnVkFZ7iFWrCrP0ZsfE50wGmlTPBo4vaQyqXk+mVDJ3qGn0ClUm72IR9O4vsEPiooYqgw39q
F19a4DXWwEd9PDYNUu9tAuFmaI3Iw11v7Sj+OivPpOzWfZvHj2lb+Wb+XiyhbRbWRplWOeIRQpxJ
aXnAV20JeTB7SAJqm787wVyMbsrM0LRFMo9Wnbp0hjJZKvtK1QkCxX+M0f6JgLzAY5FOUVLEDLUO
OtJGatkzhSYubJ1HCgX0rZTfjOTHlE4w3hMs/VUPXqkX+RGshNc+1RUydXpkfhsHS/cO/68OLD5n
gu7RRt0mB+U9+VhF4SFMarR28QoBKkh1etfftaBv9xXpzg6srA/hpHfozmvL7E8A42mD4kS9CfW3
ejcWs+CWF+WkvO1ZHodL2ps4ohQRswTvvZ/cpTm1puJ1hV8llTenD0mSCUbBogauxkVstbcwMm2/
uqcEkt8PqWJrL/AYjOG1ZjlI2F5gmVfObp9vwPZxRbpJotfMxcWlJzQyCnQsDWj99BU6+WAxZSQ9
6IP2VKSifvXFQAiylK5YGiXyF2n97Kuacde0g4VkaoGsmKHS7SSLatn1F/9rB58twcWbyMhBpqZY
oohmN4O4+77EcOD65rx4m5ytwQWCMg6rCoZeylEC7LlaWrdXAZKGTHcR/ZJ04hXg919fUfDi+GIw
NACbgP68cjTIsGmS3O0HQY1+cSd8PxNf/MEuM4XDkWIeG4jRR5R6rH5P+hI0XdXFhS+AnV7Od8+W
WzOZs50QyzB6WZBprjaDMOkECVO6NW5VSKpC8ZzZ8U6NBK/w8g15tiRX+8EIM4rNXodmXwS1dcPX
oDOpux30z+p7+XZF1IF16ke+SITicmw5W5g745bSJElLweZSg/JHAQDfuLMCc5+IlRZF24Q7zlYM
JojWf71V/TPbryC6xjWC6gPirDYym+ubUvgR19T67CNKtYaKDHntl5KHArFu+rwOoeFvbbe7eCfy
fRM9HddGYlVighG0Rg+FHjLAwtvk8/oTCYIHX+wRGDFEzdCgMwFf3zHPtmDCBX0lvG3WF3MlSFE+
gFRLWqL3/gWHoM7QOFEDo4PVXRPKAbOr6XbTbYHf8MVNHtFH40u8VOqLypjRVxphymYr0GOAW59d
HfqnlXQd+aIpruCr8fVcBf4sa1WwD2AZaxfhT0sEYRdELr6AA6QSemQGtoVMoL8XLS6VBsBeiKfJ
aAc0/1Nv5/s083Uca0NDbineX69UIP2cQgi9MfZyfSOKXtr697OTFSdDkTF4HB6HSUYy4GtlEVxf
QbgPuFgBFh8ZphLPAayAq6CZEqHBmAECt2JIEp8KatPL8Kmz98YFi7SdNBZFi4koOEMeR8mfwsmT
Jr+7WSVokE86EgBjOxXjuOgNXS1IizqivXg5tT77EVwI0aohUaQad8AqgrncAuzrhz7dUS8WikeJ
PiGXiBCtNORizXVCWb8xTekmhcP29W94SeTHJGePw8WRSQs7Uy/WAGxWN0OaJl5ZxoCj51DfIAYU
q4HeVgaIo5e2ziSHJvAUkmq71R4kmAcPs93Fhc9AK9CHyI/oNtFlR1ZqO129JsLS6+DwTNWl3mpZ
+CYJIXWiK5mvdLRilGYy4x31bnJrzHswlRykA9NtAsXXFowgaqv0oA5BhKHc/0EGWRA6+HInVZdC
KgCLPE27+QXRsIZO0nZ1WNY8/V09ajfZ1tqF+0Rc3qzJxpUbgK9v1NHUmkUe2JFUv1sJFa6KUW+y
CVsl95gS4X+mxoA/PcxJIoK+jWFOzM6VaB2Wphr4BzCC75degQdkM9lWDJuWSIIZUZc7ZTM4cbRR
Z/YzobUPEyZ7Lu8VMDnGhTgSeiAR5i+jfNsmj3P3I+8TGyr3up2S8rdsWeD06uBIgiI4yp3LIOdg
hgoc08MGQqCVY5n0pE030xQdLClzCCQXIEHjtuClqGy1Fwe1DhsqDfMHUvdeo4dgK+RGMNC8sJsh
hhP8uwSRFz18qaPMGxtm12Gym8F2SaGuGNPZkfq3EUKBCtP9Un5aMpH5xeXRyvex4Ys9yPeGORkR
BTQb4Ekoj8gbuHHFPpoSLnGXEvVs8yw4qmtCe+2DcxE9NGaFzRWu/ASyMABl+MuTHqwqWLELq/NE
B1oeTLDkLnIIlgdN5q1/S/72MuZtreE/P01LiLK6BVM4r3On/dv7kZfEbUIF8s1rcTRYxBmh01M3
pq+GojpPEF41LpJHqT5Gc6WaRyMHSW0cHGn8cf2TiS4L3jS7XxTWGrKUo2lovVS7cDv42R2cNP4v
kUhQUmpcJIehjiwpJmoECdZgOyj+vyU221aB7g4voC/UT0CpeZELQ66jqNUieJM8SpYiEygSTUMD
HEI8/ed6yK+/SNECHEIMvfw07krZPFZh5yll6sLTxr2+xOVp2PeR1rl6UpeS0JhC7Lq4wtlCxWWv
4pCrhpqlvxAffarIzfyTKBkUJPI6V1Oa6dBCz1QFJpbuRkgU1NG+GOBYaAnyQUFhwsvjjplFpFnB
NzLYrV7/DKNHlamCzyTKJnQuI5yjiPRSgbA4QqhNdYpdOHryPtzCgOih2MGUwaXB+AQ2H8hY4Z5s
4Dtzo9xqkj2/FkcRxUWUG/CIWU2pNTlUS3LU6hsN+mGd8YpxcZW9VPONWX2MRPe1GBaB+dHMLMgR
fS6j4WkKwG7xLNtwad5c32KCXEHnAk5No1o2IlU50m6yZ426dfyzLk4Khfs0DGiuL3YZnXS2n7ns
sa/GpltgwPxFq0KvordXeJIRrDOKGLRhwcMp67935XriobY5U8yMEsQ6Cqo4/Abbx1It92ENRQSj
3s+wamtT+AcaUfyhgOcZ5YUBTYTJ6cNq10WQt+1im7batqw1t1idIPMBaJbYPMhD6BYGfLmVHHA3
5MKbsmsgWwDJBZ3tzIIF19/c5Rb295vjobd1kgLxB29BAK2Afrac+A4JjinB5dvDdqkgvOCy+9kx
qaPlNlpNQJ/KjZOB0CT2oxBEPl59V1+Ihj4Fap7Ok/2hsy2f1tC4NN3eY96kb+u3SGhyJSrseC3e
poLc+KQ05Cgn44Gwn/1y12uPhfwIbxeM/HqbFKDEFZ8A80OrUIIF6UAEoUT03FxYpC1k8COKZuLY
S17YHsksklQTBERj/QVnBXKiVIvGCqRTBv1Q6nsT0/GieLm+lS6vAUta01J0U+WFK4GEmaN5JRWR
6EZi93m1r3VBVfwfUe57Da4q7ksMrGYF9xZFDWQWLojRLIYsxEpChfD5S/7T6nzNqZ1ELPO05hT/
PvPfa3MRzZKqwlQWFWPJEYDOMLyxuuc8upkBeKUoSWDW6zEiCqPCJ+Yim2YkEGxhXzXf6C71pwaS
PCS6EU78lLytPSjLpTZGzYUvvFMuX9ffT8xlWUU3xmNBMevXbLIjgRlEkb16mgB3On5izgiJWd/Y
5jeiFOs/0pN/FuZVIYGjZTBWXCU4HmZ/BcmqzmrdBWSybS1Oc5ghXbKPXFF6IlyXS716aAKO2rq9
WneEDSVzRsXNUxuimLqbbRdpVydwG2KPGOgL4jAVvGtePnIye0KKlOSnLgEgSVbvehWCJ3IG3PIc
li+DLnm9oczuGAJIDQmbG2h4Ogl6QCgJPWpYLzn07fLxVirBsi+krQ4ryjnrPLVrZrti2VZne1Vh
h2m47bTILtTRllgDWRiq3cty7rJeTSCFAOqQmb/mLfxkw5+anooST8Eh4jUsu0UuzGkBXCWHrqkZ
mjAC/t2FhzmN9nGtHsYJGgdtDEYKyspwkJA9vFnx5C+F9kwK3Vf67nYo+hz1NWShM0MQiGXRz+Pi
ZG5Ieh6N2ABk17/IL5nlgLYbj/BHmTfwUj6ag0OBD9ds6bPFfPH/sAXXKHIlylhcVmnVZdfWI1LX
fDseVKe5yTblw1pry7vImb3Vnz4NzOdUwJMQPjkXWdu41SwjUtZWH/kq8in8kvb31q9wq9zR03LQ
N8qm/l3AT9gR3U6yaPNzoVWqaa0BrLY2+JWd/skO/bGA6n/9tMo2xDtjt2oL/E9cF/k7yHCRdfp/
pH3Hdty6tu0XcQyCEewyVZJUypLd4bBsizmCYPr6N6nz7lYJLhfuPbulhhoogMCKc83JrBS0iIl6
VAZ7U8a/e+tQTq2rYAgBE6KSi69JvKMj2NKCq0RNwY4I0Yp+p4LMYEQZBVPTQbpd6au1W7Cf3Ueh
ch29jjvT0wCac/tvGAh+k5ma8030fzZuqsIUFNEHuxpT/JQ15ENBCY1YMHclrhl5thc9plcwdX4Z
JrmvEY+rLpEKGl8+DFMV7OyiZuqs1rhsK3F/ylwD4+SoWu7XitIIAhu/AzRRVs3+aBP9/WmZqpD0
DqxQmBY19FgYiUed9DCr0/No19D6LlQF0bbSuQ60dW4GUttbQ58mr+ggkISULYoMiOCgUGhPL2aH
YNiaod2pZPH3uFu2db9L6lWNHEzMk+HcpxXSHSNx5/4OTZyq0DAyc2PrdzlOHRgwSHF2y53alG9z
Uj0MHDA9+73PmyvFkU1h/yW6/Z9LDtKir4GfFqdOkpRw4fR6bSMkKN2HqHvCklggpIFW3r97VaYq
WNCkztAomQiAVbm1S6s8rK1fKaiAbBvSLLF01mm9KZe+qWAuc+CcSNHrkJ5kYb40x74fQETfZQAA
KV6jKfeYZYIaMz/kg3NobT24HPOeUylES+HzfAWzWU+DUVO1UI8ThyrvDL2bgQH5dxxxR2I79dLy
V9Re1eBcU/iWoNqit9/70fZzlm1qAFeG20R1vIJDUQzq9jMlb2OZPpvFTU5lMIy/JMmfv1WwspMN
bjA6xJBWgGaxDlksE4xyXYGpOP6TOY98mHZZp7uLrRza8mnAt7t8WLJXLxjcMsuLBY4ciAIGlXYj
tHpAh2S2RbaIYGdLddRqqBGkdxYj+45j8qu70rJG8t1lZ/kBYjhJqBwwfecWJoVhzuPt8LBWe8Bh
crOKxTi3psR5XI4JzI/K68liqqpkM1/N5bw0/pRXQVfFLtVuK0AX7VmSxv2lIvDPNfnY+slqHW2Y
M4wwGeq+2437VZ5jXlyID83PHwoyPqCfO1TlJz86RugAedqbKcvzzpf/P3+DYLaUQrerdK2Kk6Pz
k5Qe87IQ4z0ojnvV4nYbWcYhuTUfLZCTPUcpsWY9h9UyWXltxRxo/OsEaMnLD+AvJfLPba0/42QZ
fMXMslplOVa6FQwR3lo37YsKXRU6e5hCxBBV+aNbsn3TmpgM62VlMtlFEqwViH/KLF3DWxasKuaP
Nng4WKgjn1xrLEF6G1HAfSEaKSuYSTIr8yPNPdn5QBwFKfMKtfmO+WpIUxvv6YFslQByREkA/Vb2
2HmzW79cPvFz5LSn9vkjFjpZ16SV3syVXtwRMtYhOJqBpo3VHZRnvME1lS5U1dhVohsG4jkr1zfs
m2Xv7OaZmebWbnG3wXmsmyCpm5R93EGbrrD9Ytku9o3Ks5u+zff5cqjSFPgvy1+i9Lbqph9FzDz0
jjYKmEKGyrrKaratx3qL2MOf1fvLW1wd6gUP+BHYn+ywdzoFg634pgZUIuoR3cv57l+tIM5iaj1p
lD5ZzY/joMyxIXiCl1e4nHaZ4txlYsRGxwiMtrEZrtim3KQ7ttO20oKG5KzE6csZw7ZKtZqVsfFQ
RyjAe5UjIEI55zltV9mYMA1lMCyJaRGJtHUDUkftevMX9X3p9lbxI5aBRc4uYVqOY1g6yKA0wee1
mQ1KgXaCM2KZmxhPqMOBb0raNDp7ep/LiKjKuS+gyDyiKjN63ZW1h7Suh/Y1JhG8eqeDDtaVI1Bk
SwqJQmbmqp2AQPmYWbsIA6YMpafLV+9s6nmyKe2rSR5aqAXPI65E0+8XI3eL8b2JUePOfl5eR/KN
PoD/J89UTeq2yVWkuKSOwchYuagkArIvGYw6a+BPdrOe58kqnQprF3dYJV52LTg146J37SrBpahA
mSVZbI3X/rA8J4sJ3ixJS6LkOmIgZpteRRyfK8Uxn41wxGiKXU1BqclUwc+eoqUaumoRjVJRU8Mk
Gq/AwTwcmc19bXzJJ8XT9N3lT3X20p0sIsSpg6pPcT9E/Khg/oLUqPgrtSQUPp+XnawhPNkRaaeh
KxZHGbvZtZM/PWaANqzaYqBpBvdILq/mrjHTH5/rnyXBrPH1biwZt1jTtxyIsngLejFIZkFfcQo+
ZukhF/9vDtERU3yLscxQYocfO7QX6+lmnt//3QLCw2V5XNekSYejliveBPWquCYS23A+FD45MiEM
RW9MmbMWz8m41rkLnOT4vFyBZTsEh/lBfSghO/8e1LvxanxMgijIvH93FR0xmyYQU7Ex7gCrMTiu
Ml615u/Lp3i+v3CyReERq9Aa6221AtqgCHrjuVcDfdyv/LaAHuWbTnvPbBKUMyg1ushVjF9x/Aw+
X5fX3/ni/Ms7I4SnSU3KxKw6fuRUDaDV65W2JJT5aHRdegSrAT0xkEs51hNjDQfwoUA1X0UtSKeg
lR4f+jjdlCWM8zLnENVKa/PeIiS/1Sgnrp2mj3ryYgLxli/PRbktdXR4Ue3pf2kgB1km23e2UOwy
8m0XLk4D5QW2+Jx8qyb0EYvcq4fSLciRdK9On7tx0j2up6j2ByN7WhyEw/PkMS33GDEWFxBFl0F2
o6aaa2hPY9be2lDN0TDk1RkvGtA7VYzxUgrpy4wlm4jFB8hSXs9JfU/M6LUEAb0W9V6X7IjGwGYC
LAc6NymoILr+MOVQbEIgN1pXzTj7M7rPNRBWoIEKNNN8kFyv9RVeOm/BlkbtwrhqxsOxf0UnZ8s2
aGPsi+clyAIF8BzJamfd38llFqxqnsYItRDhHcEw13Y3lDgMlPkV90HfV/iK5Wy4ke5nLfmGijNK
RMuuo29Ze18rSGRzuH/01Brdc6JF4irPDzV8/jKxXtAo9lQgv9COKcbP66Hyi7i9HkDtQlri2yWm
8drMz6j1aE40lZixs376ZG0hiFLLgs1JZPOjrfGbaN5HyOVV/rOM910fXReySOey+3Q+XN/JEyvm
JclQ0V+Hb1rkTqrrNBLvudqBC5dKzNatOcombkK4Txv6jWqk29iM3NppD4Msnrocbzgfae3JXpbI
6E1tgRfLGoi557/yIlQ5kZi98+2Pkw8k2L3BrPQ00eGZ7UH7kfeqX0P+wwC7Q9lWQFvArBgglugD
Tn+mlh2CeNLPSttVneeu+JVJm3SyTQs2kqQL70xL4YjlgEEFCz9HN31QZsm2ZcsIpkFjgw3OGDhX
m/fezNX32SBh0savl42C7DoKNgHyX+piDnAqiEhcaqNiNny7vIJkI2J+3GPS1Zp6xkFWeDCAqgJp
Xux0m8uLnO/afF4SMUe2SNqPGRqzR/AW83fjffGjZ8w9onUEVFfv5hswAAfNvuSBQaGZK4vnJG9O
TJ1HHuc5t7G8roM53nqZ4tCqwLMlM1bnYXUn+9S/eug06SxWDjqCAJQeR23T8Ycp2YC5sP6ulCF/
yjfaQ3EDrmEgqMCyPkHbiDyBzZ79KsFDhcaa4kOPVto9Oo+CPvld6z07MQVDyu2Z5LCixsYAxwPA
UeP9qoVoAHiSMXSI1kMPLn90yd39aCqerAk5gbIooYVw1CMjVEFtpiqdf3mJ86yRJ/sSjA+tkgrp
L8F0JqTt05l5PWpIdHi0M/CezJmfKmMQL7HXYMzK4TTQC2Br9R9t8eDETqhCuYZmdVAjTeoqcOqx
N4cpYVuweyeLt13ZLF5XmUGM+evLP1ySQjkfF+nkcJLUyabERgq1dqwbEBQ+19fr5xgC512BNmYg
o/qXfQ3BYDV93JV1CcemThpwsg2ETcLLe5JZEsFWNcO8VNzKIbWWg5hOAw0E8GYJkaxyNh6AZqxO
Td0wVDE1S8txLhgdEYtoYMIz7uscbLhj4w+Euz2DEK9iSL7V2ZM7WXGNEk8+1cSmwknNQTsWfDvk
r4kly9TOHtzJAoLRgLq80qVsRmFbeZjiIijyzu0SGfeJbJV1myfbGK1K67t2zcbqb+20S3PVjcxS
clbn7/XJXtZfcbKKopkYMq/XSlFrQlQnAYfhdJ9VpmuNTqD1y1UMR9ZNx7ww/DR94v2MkKCR0Sqc
tfcnv0IwC5hGWCZnrSRRrXbrgmeuUwTaAkVxXkhcm2wpId5AOpaNM2B9R1KObp8g7ynmgzrzGyPL
JUtJD1d8wyadu7oABiBmixtrKI3ZLNq18Y+R/ixKFjjxj4r9qPt7WlVewZ6TMXr6L974ycEKbzwb
MTsOWh56nBpoS5nfG0yYqcP75UXO9yc/VxHzjWHMDbXneHF1CgbNqcCZVh5DDFe3z02Edh41QW47
PtccgnPktlNknfn1o/0Ro9tQ0jNMlWq6iJBOTTbaCcVsMIuAr2gVj9yo5q9Jj72CSF3BWrq6sJgI
YnYUWrRdUmpHv8y7DaHEm7LGJVAOysGHwfvr1Bo3EsdJPsgmLq0q5FWTBqlYWjF6zC3loNmDx9Zh
kEpRhi2HSpdLdPCbMm3pfcds9TBaAASpx4/aPEoHVVu+92Ou7pXUAc5LwcCZkkAzvAWjJ0TZUVgH
0NZNR/ACAxs8e3Om70zD8TLL6XaZVVuANbRurdl7y+5/Uyux/Inw0Bx68LWC5zazAfOjZf6iQVAQ
ArPat8YyO9/O0IQCeSNUUbMIQqV2317PS1lus3JovMUsBtDHLDs68sWdq2QJ+opfVfNyyKO+dTsy
v/AMQR8dQOkfKab+yJMWIo1ZaQG9QO2DaukBVeo6NDOMqaVAjSbOJjZ2eOA7kHBNwCgO7cbBsOfR
1ABuzDry1i3zA7MQ4vUKoMMOAtnUDEoORljLwT6hI1ADa1Pe86nZ1Ep27AEShHcEGbJegXdkhmZy
n0dhaUM7DcrCvNtRMP4iYpm2hREvgZo4EWSmCoiYDn4z0c3Sd5tYHXbQKtpaEZg4W4dFkEwzKWou
hLpK39xwa4LgHOS2N1PJTB+Q5yvKk30NIqhRSYNE139lpQqhesqeLUw2jH3jlhPgTIVnpoafVdwD
V1AGkqf62ojMbQlWp5RVr0rxTS/y22UYmct00+s1umuqHAN1pdag0z59Jwu7Mil7QsnAn7Vo2yGv
4IQpLrWqqzSHsHjSoZ7TxdYmz/TtrOu4OXqgtqAIcqAn4WvNPHpxQnIXqeXvmaJAxZ6jbgj+KyPz
zxungj/kcVpZC6TyPirKxlMcrPPQi9fe1sf/BTJyNYwXnpuIL7e7osboOixKGygPaF9XeHCIuxGV
vgCUFdibbNvom+kHMJq9lwXFtQxAJvsBgkuMcjbyym7BbTfXrra8TTEwwsVratypdR4uRrwfKr67
fMYfelWXdi04R6h225NdUXI0bJCM9XzTV0XnWpkRoZ6YzTc1n/D5q5EjVMDsKAToH9jUfOdTt41I
H6CP4YNHF3PixY3BxswFT2blJo7ykPV9iFaKV5vOS9Lnj1aSBazRjGOpFND4NW/zFGVMh7sDOhJF
qWM+ZW93TzqXlGTPx4afl0jwyHlqo0EKYNJxtF974ymbpKiH1Q5fOkLB45ZdVhQVQdhWkZ8QoPAL
u32xejvIY+q3iHfHcZ9S9a0orCcuK+CfDxn/2Z2IZC+AYW4a1CEhm4DZGVC4q+1dJGWTPA+v+PS2
juCKOGmZXmQc/E/uyk6QgOox3uNDN1swbr+jObuJ32xdEqlKvpwIWW8mk7RDB9Z+EzB0E6Boh3+7
fPvPR4afpyeE9YkWkYLMaPcN1rhTAJ504igwnPEaJDGSzcg+lGDLlJFpvM7xoUj6o5lzdAGQCMl6
Vn8UcSAZ6aBDb9m2QzWiinOrpuLEhaJgJA89OOZaEGlGjSMgvnPI7xIf0/xX7DU3PGBH1RcpBkc8
TWISiB9Y1FIp6HM0Q3gHOSONnoMY/hraNc/9Y7wAdzteT28DlMq5zx/tdwbVxUDGUClek49lbRUl
BluzNFssXGl1XM8McqTXKTXcvDAD8DxIrOTZsF5zVMuAhKTjmI7w9aBFCSleZTIgUgWdyWjDNxFO
E2zQ9MivCK7/f1OZOV1wvU4nSRplapynlDRHk25jzIqA1ltyIc9l6acrCN7GnkrAitYt9Tq4B+YO
dAJHENN6tO1fdRvMBMr28mM7W4Y+XVF0NbScoQGA1klytXYbEd9tjCA7rjQnVuGx1+TGAY1pISUq
ki4suIC5WdSGEa7Dei0hu5muCKb8r/4z1dUHJLkGtw9mLWQEzmeTpNMNCw9CS3uGns9sfMwbGpCB
75DQh+gWbbO9+U0GavzAx4h+6HM5S2zA57VjT7WtAaSMN68GeZAjtG+uCMhhM9e8cW561V0OHUUR
xtNuWyDy2K4NjYOmuuvscPaU1jskB0X5BkcvE3UVjYNq2/T0xwkeBNMJJB9rHT8ONO4lccnIQ6Ua
tiyR2PSzpLmnK2lfnw5TirFe7O4/vsrU3PGGXccQYdqSGwRU0372hw30RhBZe/auUVwwQBzkiM+P
AeQ/vwZAcRbVMR8lmqWFL1GeDWqDmpTjqraKlhiEvCrall5co+lRWvGuM+8H5ZtWDNu8v+PTr1Ej
bl/uS1A19/S1gVgNt66Wfqel95jWCkudelb6wxpSjMiBKLs+FMlVDfbLDGXVZHi3ouvIoKHR7SL1
frHLYIT4x2wlIcS+QDFSukaJlns/etnsU3qtAKbd2HcOmkGNmfpN+ZIXj33+XkbfxnlYi7Nu1txm
SKkBRfZRhKXImOL+buQ6iAltN3f6bY1MijfHMbsp6O3EHRkh47k0X3M+T1H4mDSCkr2tjiB/ca1N
t6v86gEa4+W1eb9s+mCCKGhy1z+NzJPB6s4SJJ2uLMQGnLNaaZPVPvo6NG4H8Lf6xt66i++L25WT
ZgDKKogBHQa1L1h3N/Vtt5ECCs+Flqc/QvA7QHRZfKnxI4oh8SPIeswFlHz7cmsSkD/nvqV8Bx7d
Z0a3pf0k8RCiY/3Pk/08e8EHNUtpQKsCZ9+0bEPjBxINEpewGsBLb0TwQWmexf1C8/ZI0+gasisb
tU6PFYORdpZjbCGkVXLglpTCv+yKzgVjp8cqeCLMfi41Xb8tm+etoj7Eo7ll1ePlRWSbE7yO6Si9
NlYtBArNt2ZG9NXmIS9+pKb3Y0p/Ua2VbOrDolw6TcHdTMbU0nzK2mME7udM67bD8paifmNHr04H
ReuyKQ+g2/eSnAIZaO4G3Gvo13i6lWxAcLYx9StWq3d6x4An6arriXTaJgWf7OVzOe8J/rlWIsyz
MgigVd16p6cpJOpvm35P6mdj4PvL66zne+E4RArNtmPKYvVYZ1EJxkCjvYqqmDEprpNCiXvqHiJy
c3lFibESlRSWBcj8tCvaIzeHvUqj/dB9m4e70XH2LJctdjYnO7nEIuLTbMpZmRc8z/iZv1t7c5uY
x/Q6CuMdfcBHDYyXLL9pJUyhEpsgyl9PMbOqfsShcjTeJjR1SqmCr+RxikoKGrGisSyxrw7Ti2Bv
DQyoTvsORvfYDoUREuRQU5Sq28lui2CKGtC1Dc2CjU3G8K3vXzDa88TmeF/Mxf2QIXACh83l23J2
WuP0AwpWaNK1PB0Afj8WVyvNWRwMbrqz9yvruSw3k302wRYldjwSa70rg2p4tHu0QGN9eTeyuy8Y
H6ZPbLFjnJ9JlVA17qgSb0l745DnSZWIN/4lrv7HgoicmUtpLVFJsBZUa37aYQtiIcM1O3cl65JP
HErOzhAiV0V3ZpNASxdcUO8M7G7pcn/56CRXT2TMrBvdjKIUaYIOLgSX6y9xNz7G3Tc043ctwIFO
LFPm+UtG9HmCQnCTKYtmpQ1O0OAUQ0/mrk6OnQU+gm2a7DNQqSed23Y/HeO51RNPSecnu9bARai5
g/rfQNdOnoGokmAPRTexBkFAS7Snob/NkH8SFHzaLtDNPbWK0AY/vu7w18vHfhZxcbqwEN9EZlF2
jopDsO4wPMpu0j2Avl7/bN4pdwQAwjiUAQglpk1UHsBMctuNDCuiTLHPwcBjltjh8vPyxmT3SbAr
XFcK6O1hlVSJ7xoIDybxdKtAJoXqm3zud0X3dHlB2QsRrEtujhEIhyA61ijHRP0mRfxJIgaxsDTM
9jJHGqyXmUFprIKi8nDbjg9TLvHffynz/PMsTAHCDkXYEQwSWMjYqEBB3ayY+dXxzCGaPIBgy0pX
MksmMl7mzLCINY7NEZFQWIJyGDlXdYAMHfx3GtYykNVZloCTKy/yXGaV1tFMwQZHb4FIMnDBpmuM
vnY9hfnN4kN5N0SqTIFysWdvep+0PQhiX81lS7wikMvwfcQoF2I0kfqRDJpVJIsa3zIVVJlgqoeK
JBJjt8yhc2XOfe1FNT+2w/hO26l0KSQeXEYxsAmd0ximMmq3ep1grK5rC9ewNHDNZca+n2y4gsV6
w/T2pmpAb0m6BlWeGAm4RYtfRdXcpVZ2u5TgQ9RSG5LcDfqpTWOkvrmwMVRU+zA3pcTOS1ykKC4w
a62WaRHi8ySGRKhW7cngtSoLUxDIx1S2msTWiNySRFf0OC9gBewxC+1aCYqovmmKl8tP/wzwmH6U
RQ3LsUCZI7LUAQ0dQWwKMuwQBgakaHRVfXCN+oqpu1EZvHROd1VabxPZhMvHXNvXq/N1YSFg01Wj
SDCNb6yU9ffz7PZX6n7lkW8eapB3KkWghjS0Ey+/JQHIz/3syvZnkORJ9v9nhv71ZwjG1mjR64a0
MepakPw1vMqP91E4BOvzlXKoaH9kNF/XEuwsSRpc5jltUU+MNtnrKub7k6NsSgK0m5kn2dmfF+jr
akJEZxNT66PFBtj9FWMJ9U2CKenhMH/jYfNsvKLnAw6NUpJenDGIXxYVkRZmNznoauOrOg/oXICy
g4VkHyGy+9+Q4Uh2KPLB4c3lgCL3+Hbdbi4LADrIhvBcRn0jW2b9rCe1/KJfVJuiOntM8wfS3+bO
QY8jgCjejQJwC8A37HwIFRud0OR+4g+R+lsblztoWsju6p9++uvhClFfYlogIplR54+f8UWHKzR7
t9HWZm7rL54WlqGN1v/m8jWSrbn+/2TzislyY55Zc1STNLSK+16hu8srnAlmv25rPf+TJczYUmPu
dOiVuBBiu+GAAB2tW3XngJzB/w9BrAHW40YK2DwTL3xdWbBByRxVObXhTquF/HT6Iy9/Zn33UCjf
ZoBZlAGwjiK6ZiA2onurg6YSdJLDy7s3/vQqX3+DYIBSDhjPUuLFTMv8narULepNmefXWVqHM+hl
+u46J9mzYaeJp4JusKaPtfOkOncZACoLBWpr2gGK5005D3JU3HSUL4obqBtbNL4Genef2w33NMjt
qSrl7mxXBqbWCwdjSKCvmkrlTqui667vUV42opBVO8e2XQuYGczWgtGNgftnWPQK+D7UYQpcgUXJ
3szOsa4hb7dLmJRlbTVMf3oGQ0O/QafEEgsjI9V7dOPTdY6YhIYHFR3bpTQYXlgIThLPequ2GIMM
iqDalJFvydgWzxRm1i/yub5w5RkrIWNtJzArcImk13b5YdY4oPuYggIzQQxCIDvRXZLgv1BtArOL
T7QUUJw3VIn8y9fjL4/j88cIj8Owe80aVQukRK86yl+Yql629LZ7wxhB59p3oJQNtK11v/zfGTa+
HoLwNCpVTWekceh3IyzYNOG0VW85rk9IAnVbeOnLv9yn8AzafDKqhJf0aCYuvWaFu0CiNf6uQMRD
PWKwbfVY6iEKpEZ1NZqXbpvglJmmzBDQG9AI3vPAfG1+Ac0CaibdhXYOKAyfaxBfNe7l3Z73KJ8f
VXDNlqoVeaw7zbFc0NEv1Tszn4+10Uq6L2fShS8fUSy0kLyfIPuVQzhVIzd104aaAglwZQ4ip94b
2jdDwVANMPGkAket5UGKdwt0Xat3B67XG5NVm3kw92CQCPv8iYIUwTYPdYaxVkwEGBAvtFpXBdvF
5cM5Uwf/ahGFLzKC1rYhZdNgRM/cG8v4fXHWftqepeRQFXtULv1S/w2YBCxU5EJVEXkFsHXWLRh+
YT0XoJ+ubH47WDWYjYEILBeJzZZGOcL34ythQwdg7tEBm+LEHpz0NsH0RWLuyrbzjbzaxvbiTqBo
AhgSfM+FJfmy6+v789Kq9P9H7VRIdPuhr+plzQP1jD1OBX/sjJ9gdHCJrOkvW0gongFbYy6Q+cVO
5xu1ue8NtitygKJL81+eKRWiLNBxT10Zww9C1KDjXrNrwpWKzDTC/wTIst6cJLChQjBllRH0dRtE
HXQxDpHq604sKUfIzk7wI0SbZz4Q3JLYjvadznyHAJ2kgzMv55L7IEvjRPAjBBj6Iq5xIZYm3Qwq
YC5FsaeVeacZh95JUS0Y9iRtdjWrZR5KkkHR9RhOwjc65tocmfhwy2g9TNF3vvJRp7eOs2y1qffN
MguoGb1MVrzhUhSM7CsKbqPkuplgfA+l5CjZsYn4y/TjsjmSrSBYI8vJuT7pWCHt0i3Tm40pI5c6
U8j8YvCoYE4UzRgLkq5hKPxcFND6NtpUuP22N0UoJvvKxjqASVfy4c47oX9siAg95EaW0CJFgaEs
lrdEfYmb+Be4pySuTnJ8IvIwicqSgIwDz7p6V9aQpRwlia5sBcFwpC23NaNHeuZET6p9lau/Ll8A
2ecROWmHXMvJNOHz9D3InRrtQYuPvR3mc/Gz7+jWNqGq2r9MSeL1c/ZbsZmvzd/L5O3yz5Btc/3/
yTPT1ZaMcQNLbOMRISp0p5Fu/t0SQqxJaswVWxmWULS3dpmDWOslPV1ZxuUIxgKK5ktGOoSzIJG4
GY61t/LwRw/ZfemDIcOrg8s7kt1xwTzoAyLYjKK6Q3OMszhoLqk3Dk3+ZdXDEWxEFDmLvWgoojUO
QHFlkPlgT/6x3DkbjJpdy1Lyv4R1ny9XsBdR0yoTX+C6On9VluCbuXULyA1v8ruscnUSFCgFexi4
8IugPDZPkHRJ7lTFUx4xLujcSnnjLl9NXQSuKUzpl2I1wix/MEzd07NZYkX+kgb9z5Yhdvr19htd
mRTGCDAGW4BjIr/swfZJ02PObeWCdrx5aIETWAJT+d6hBh+vHacWCorFg1IP/pBnvy9frDPN31Ob
rYtksXGU5GM1IkhlweSj6QVtyPiq3i3X1aaWBMSX4whd5Gg1u3bsewXHG2dAwzWTZ7a/NG2nxhIL
85cg4p+0ROyUzg7AbblKkfgavydnDHMHGor6Y1ZbwRhn4USz48iRc5aLJHw5/0w/FxZMeDJRu7Xn
sjkm8yFbh9XbfAvOOklOe4bg92s6JIR8i5GAsGW2myNnTeJaGms8SMiHFRuPfVlyvyjnAHx5b2r9
zgyomUIIZcqvMOvQ7qcRREiJB5ENl2t3RuX1destA3Br0DpXLAKluMpHo8uf2vjQoQzDC9RqaMuv
NXUlhZln6g2LA9Bi0b4QVulhzrqfozr9iNEuoc5jxI52l0rO9S+u6/NgBadRd0qe6GXWHOfubWHp
c18hKEu+9cXvNU9a2Ju1vFUd9CqHG2s4KBCjwTyaxAafaRJ9Pfb16594rqwE0GXs8HXnMQ1Lowud
foA2VwyZmfH3lOBPczDG2S3UHwP61gujm3ayQwOjszx5xn+uVGSgGh+DyTw4zhXpGUQcu6Abb3TU
5GyIHjjmzijDASNMsfY89PpWATk1TULwOcrAC6tx/TP1+jxSwYNVJY25ypFTdz75mW6htItE2Dey
jX6jPRbu6IN6YKuVbnQDqBLJfFv2TVdncukHCD4taSCrmhP8AL6PvqNhFqRBZmxXcrASrIgTINj0
aIVrdZ/J+o9/sXqfmxccXd+xctIpqkIJiJBi/VXjZeB0UwDyAy/BvKrFMCtHcaeVY1n+30cwvt4j
we2NBfQARhP3CEIAagJ6IgcUA6PMSKyp8x/HC7V4Zx0VsGxdOF5a23NcpJClp6Bgb+ruVje0bT63
QTNgeG2MK7ezsleN1Ne2Gt0yzJW7+ghb0ONz9Namnt+GavrRDtF9BepAVxuz31Njjr45TGjK5mHO
WX4gdm89Zd1ieeUyXeujBjUDW6s9hoqr9Mquv/jSjsSP5tAak3Fxc8TddYfYCKfkUdcx08S9vJGR
1Zy9nSfHJ3wk1lrFlBEsFhXPnEMqbAIx1nG0jvEwBYZs5O6sa/xcTSxwObmVZ72u1MexxlQsHrxl
/Zz1H3MXby/7e9lCQvwRGzZ0TuuoPs78h5KFPK5vTPOxAR/u5XXOhlInGxI8YUGUymkLbAhqPG5C
K4zu/XeVlpM1BDeo1Rhr7w27Ppr1HFgg5qAYzrXnZE/6R3MgD1Qt/dIC0D7DSGtjH/iiSdKA8yW+
k58g+KXWrBrETtjmGj2tJf6iDfIa6a4PFnC3xkPD53yYgaBwS78B3TBkBuzE9lqQ5ErSx7Oxx8lP
EbxTU5qN0XW4sAbkQjKqeZ1Vh9ogRQuuX+7CKxSxQ2mrtByqJfqRZI2XWI5XwXD6k2G8OM1zY8W+
isFo9Q2RZkhIlvqWocnSFMnb/GhFnThipSIZbRynPlLSP+l16U3pIygcQjbeDZg2SKOfxfBNq56y
ZDkUDLQuPXVHh3ttjJjb/NXG4ExhsvT9/MuiKgakdR0TaML5d0Uat8TW62MOgEhbo5ZqBYra+I6t
+Jff1vkv/bmS4LmhvGBUKbNgLIgddM6dXiWe4WTu5VX+mOFDM1i1zM9lBAeyWE7bKrGx3m08LyhX
6OmxYN7c+/HVtK8f8+xDGaZB+DBiFuP35eXPzD18XV609mRpB4jO6ccmYmFmxeGQsOYhmYH/G3rb
64c3UPPoNSqsyJf+H2nf1Rw3rnX7i1jFTPCVsZPUypL9wrIsmxnMYPj136LmnhEH09M4d86LX1z2
boA7YYe1gNiYHDva+kbcnw3ghywjdvuH1o+Rj5WkwXMxk71RaVvBLV2OSV+XxIUJbISMVaqr1VlC
my91J6bsWVS7Zn9XC7MWgYZ9Pns2al9iXKju0NA4T2RXpits4h6ziZJwBPly4/Dry39mTxtBIB7q
RgwKEMy1LuckXFnqZL8+V6G+L37XL+O+F26YrPf0d6/y5z1+dio2IqVer1miGNU5yU6JrDggCQ5M
oBpWyjMgm3LpmckimKPLSeDmmFz8QFuomvu619CfBVzCHQ3Ybl3rrx/+iwUa0fm4QBFFdDbRbK2w
1D/gOuu7cjffFHhJYAOuBdIW5Mpe5sOKpcwrfhE9vG5OAp/x+ck391s2AFmobBjzhHQ2jT5yY2e3
oo6zSAjnmEwwWxGtAeQL3oqv8TrA19vo/csCmxOJ4RyTZBpSSkroSgUMUGJ5ZXliuYjE4/KTc6Md
nP/J2JJZRGq0T/c3f1dyN/YxZ4CRyOTYBAx81ELstQt0m3/xeTzG/QqXkymFoZ0nIIZEIDSzjY+4
Gl4Ntk9L8HuWcRL7WePMKm1dgICellh2c+yXOF1lhvVCPsoaK5YzON2LZF9lxsNgzE2gNIDYinVf
Mca7PB48OxmSAA/q0WnBz1ngPXBd2S73Fb/ujkcKxH6gvNQU2r4yLyle4bGjCZpkKSyD2FO+XZcm
MK3PHG2j2lIzZkumQrXB8NY2xGnxepaMoOnvTOuMmrpTWbogi76ogbZBVBUJFwbQOM8R50vL5JLW
ZyadLUNDmz8LyroXZHQXc+iNFM5nzHFj5FKH2ILeNzB27+xUFUi4mEhtJKzn3FzduOQN7aWlOpfk
OExlMGsg9VExtwRQqAVqIaetf/1jXcBhhopvRHI+QqE2YIJlucKcouyqbum3+87tbhKv3sWn/GQ6
K7VMt4Kp/iul3Ejm3EZXGRRoOfNXrk4yLGwANzhsw4EJ21IXo/VGHOc/sDivVz2WJs9D/DbUwE0Z
TwsBEtYi/xvXvhG02sfmI86KVldxuaYgC3YzQcehAg+gGSOBzq/X87cI/SXG5Fr1rKnSoVprm132
mtk/Y7JCH5m+UaFwX5v3AjURaKbJvVO1Kp2xBqWs8VIP21N0AEijz3Zq7WgY6HruMdWyKopVBd1r
IzipwLpN9a8XGtV1USgDFGXR4PTT+oTHeNOUggLN5RbS5kI5J9JizHvGaHJ1ZgCMzv3qpn0vXkFG
CMayOgRiofV0/U5Fx+LciW0mLaHNBMtjYaIWO9U857kIa0Dgs/gxbLNLsi4Dr9x5mTPwzt0OzNpf
P4bArngC8K4lwNmO4Xs19bfWlLeJLjtkYd5iJ8F1SSKN5xxGNAHU02hxlg4L8Mr8UjRLSKajUaRu
b6sCxyg6Fucull6RKjsaofDq2U4Tb7D2FQD76L+b+dmoHecuUlWeljpbT4XhbQw+gR/hGdh4Jmab
VYeGo2iu4gIOwl88Pj9KDdwjaclydGMrOXmINclP9dbT9PGpz1QYdLybRoz7FoZX6GhBZMtdpw++
aj42k7ars51SHBuAvCtMO5VT+65JJXYzjMe6F8EzXs5avm6GH8O2kwxlEw2fYKWubM8JiCO0e6zs
OurOuhNV/ASGwtNxV3SW1XiCk2F9vCPJCSBbAo0SSeD8C/IiZtQE9m4QfddNt3IqnNYRKO0nC8Em
9EhZZ09mBRHrE3EtEQDZo30HWY7t9j7wim/UYxFqgGUTISGKzrb6uo3gmVTZUstQYhuAoD2Y6Gn3
P97eevSNBFlus1q2kacg5XaiGmPDzfA/iuD8CyJcHKcAIzkDY7XH+H0kNPb1Gq7EbItzKimsC1vM
ULKxvO2kLrTKsEtzQSPnApL1auA2Rq8NxTbAG/3Xq+ptK5dzA4FsLYIq4K9mLQozXnVDgTDoLrcR
2kkLXk34Wnjeag4oT++Jb51zJ/Kt3iuNUDQSdLl4tPlJq/5svl6R1wu2N/CT/tiG6dxFdqCbveKP
hjuBaLe9LXaAQdipsZP8ko6DAR5oQXJ9gZPtr/fCKak6zgurlKI+KyRz5vSDzccSb5PGwFJYhaek
XAQVKtaKruw1rNjlC5jacizBAWZCn77NGmAhrdgDLsXZNC1foQBSiLODrLZBATIFVSIes4CWgGE8
GdQDuc2cOU6DvkpQDiPVy9yqe5tk73lRhOmAWWA0ub6ZXexqXS+IlJcrRpv75qylkBedyFYPRXMt
Z8Vlgyt4tx7WdO2m3FN0Es3WjVrBDV/2Al+KxxmQ2eqs7Ci+shXTPctfeyJCX/mHmPAlgrOgppY0
s1NxMDO6I9kL0mpv7YYBWfqkmg+JboQDmZ0IhKeqFaatJDjh+t//3YC/xHPBeuiJ1edWhxPmQC/r
Fw8zCwGZwZiQ1MAh3VvYGbye9Fx26X9K5FExrDE2mJEN1TkDCscIFWx17Fq8y6kVXhf0Dy/BL0lc
im+A7wxIz5C04pqzfXnIoKLIRgCghuixVsOiyDVJQB5szREB+lwgtP2LcfIYGRaY6tLCgHQ1bH7H
2DdttV3b38qWD9hWMty0r+UhCXpwcbYvxY5+T4P0fdT2GqCPSgxECELBZUf9dRecC7XjqjCjZG0J
t7VDBgyQLb977fH6jYuEcE5xGmiiY0UQnzb5zgbMgfT3xix6jV5uG3y5Ah42Y5obRVkYLKZH7WdB
7adylcrDjRLJ6Y8WHtzDScUGZKf4S+Y1vWBY+fKE1UY+54pUpoH4G+PBnxCR+S71819y7wEx/dTd
YZce/EXKWX4QFaEErojvtqtpVhjqvMZAehjb0VvEg+UXG/qbg3GuSLI0yapLHKymN4r221bHsM00
Z252tXk3FotTNLd1ponMdFW9Ky7ocxhpE0pr4IYbRoLvqYbqAS8GN/Mij76nrhxoPpqcw+5/0lK+
Fc6KCbg4GrR0SB61GMtyeuFqiiGqBl36YJZsGyY2pBTZ/JxN3BxLxiRBPuTVH95n8UC8C8hoN2lC
5oJ+wsu9CGvehqBffDFObqVyytnMZdzWcQ4T3Gd3pb/sGHCNQeTgzoHsteHOpPty8SpBw3SNEvwn
3ErlNGdp6ixiFLgI2kxPlgWqdyzDpaTYY6b9V22+RnPzmmeKaNhRJJYLXlVKuwmJyHrYfq/s+p0R
rhvCogWINcpfOR0fsbSCasmsZ3hJAS98vLMqENU3b8l4kgwqWqG9ZAybm+SxnMaJzWms1hifSCbH
NF9Z/5ZG2JYxPqQIYFWpb04YqcmdEWv8en/IKtGnFKgtH7bqXjawu1fgsBVSv+ouUxOB/X02Ga7d
JxeLFKPQ2MCgo2uBgHrdjWzcLZnbFvfabXnKblWv9OI2BBRfr2MayAeJnuiUAs3h0Z2UsehzI8Ps
EgW2e1/Wfk0xWlHeFL2FYZJXdVrClUzu/9/xbL8tZ5t6h0lHCy/LMyUfEyowvf7NxLTkdSGik3Ep
q2VGVr0yOp6LPsyt21K9b2WUn5fHVF7HLN/mJfeuS7yU0G2PxRm/RGsTzT+7OqcFDZQe3656nvox
mEphqBAdjjN4SbKxx26syhloATvDlw53kgaST9dA72oPbJtzHa6kf2V9sDzzFuvmorLKpRxnc1o+
esyyRLTagPL25AGbOsGSHxqWCNz4xbGfrRQudU0WfVlGLbHPxT7eqc/2csIOiqvGe6vysjHQvzVe
dZI98KubYJiE/krGrZF7wLOjruiZeXGKfvtjuHK1rijViLTARoC2f05ncmN4nd+erHP1YzqtWC65
q4RdHkxu+4M6xk2zbx/KYNz9m7L59ndwfgMVzDiNMUmG19jtlGcYUQAssZm619VZ4AB5lKZiGo2o
rfCBC4KFIvtOS0Sb7AKD0VcV22QGxiLF7VzAD5j5GObjGCjdvJsSVDLmMrh+mIvPy+2dcT7HUmRp
TgdaATwk3cFeqBN/n0eMAruLu7YBUl009isyEM4BzTlTNNJC4h+odp8vdQWsxi5T/NRd17DlXS6/
i7RUdKmcFyoGnTYWKXGp7UM33UxWHSj5XgNqq+BGRfrB+aAWc2eFXMHBYqw50LwsMJWgeqbvtb+4
wx5ni7xI1Ci4uHCw+Yw8XpOiZkqJWgTSAg243E9N+W7YD6Y5u3nxXI2Zm+Fpq/SjwLNfPKqCNRVV
V3Ri8/tcOorV8ZgmmJmJBqe1iEelXJA5Xk5YNzLW37AxBhSfdJ2qAF/p/NFPXMCTjj4OIwHobvRk
L+3dXneKGxFO4MWmgbWRyxlhrYPspepihJL4tFQ1CL5NrGgDNSLbdzT2UTMLrfpnE6PezI6JdFvl
b2bzBs4IJ1pABa4M/tKSsMBmTccKQArfAcBXFAUuJoOb38gZL8ss8JuT9KvuKWUuuWuqQHllr2nY
eJPhyMH61i3c6ax9a85pwEAqJ9ptFukBZ9JpBEh6auKuZCSlfWu56hgJcqOLzcrt9+DsF3Q+pJcK
JNl/1HgBSPaIFS3z1H2CiFeoign8/MU6wlYiZ8iJSZEAqjYAIxBjQVEDOJWeBRip1TrgKjF3xVxG
gJUbv72vf7XSTpRKXHxX/Ofzgkacb3jTyNDUYTWv6dg2jZvL9U5brKDEYNOC1Q2B47qqTRDH5RQ9
MLph5Rr4sgLjbX0a9g72WfaTDxI07ECIHPL1+4U8Lm2ok5zG8Tr7gbaQNjROb/RODcI6Kt004Hgy
5tHrTMNtEurGY+nOVeeNqT8O933UBxNQSBHt3UzXBN/9Ynza3Pp6TRuHM+Sd3TCmknNdPHVS487j
7ykVcQ5cHO76U7lweM6tWWM/RiyW6Hlcl5dkd8T8WBztZNtR0vuhfqHJozy8mNi+yciNTQBVP6X7
6x9cpF6ch4sabZFHAPdgQr52oglTbIWTDB81VooicGFdF3Y5Qm2ulfNVZGyBbJcZsF97Pi4ABBlm
rOENLolvAYHh5CrarwQzq8b/+Dk536RNS2oYFoxIzoDqoNlh07w1cfskON7F9GJzPM49WTSfFxPv
KpQaPsm3bxfMqlLZMUEuIN1HzjqqPOwUUa3q4ibeVo84J8XiqKKUjNZtZpSvwIeHviho06DgqVnD
yaCSkxugSyqqA8O+ddoDu3TW/Z6EcjndazHgRRst/4HG+AKOdPNX0qp3cj0fzKzxE1U9NgnL901e
2k4ty5kr1cWIcb0h2ieN1Dl1pIVj1z1FFT5krOU/R1t6K+0+BupLfZTmYq8kBlYPJMcESZngw14s
32+Ozk8j67VJwCSDiKBML12+V1fA1NaBryTxL/B+a4rlSFXsJcYx1/ypJX7c7vX4lJI6iMH9LlCA
1Tv+rWjxpQD8yLLSJqTrGCYOxxk5dFa4Mlh00GBHmwxM90oDGGziD7kMFrEZ5CwiLHGB1/rM8zde
q6k7taQ5nHcN5FwDVYNSf8mkQpBxCLT8M0hvpBjAtlG1dSAlz9pQqpDbJhbe0tJO15nAO4k85Off
b2R1cpZTCTtyCPjSGfuggGsN8jB5aU4ovKzg0GIgh+tJhi3zQ8pDOtl6knwmVFqwvkxG+mAB9lRz
Sw8b32Z0FMV40Y1ybhFBra7UGLNzafGKwoFjLgBZBUN9n8miC11dwTUN5Txhm+UDm7MVMQDtLhUY
hjVx6sdycrIzltfWyeI1o7EG1J0c6Vv2DE5ygY1c+gUgRbJ0WyWIWZ8WvfmkU1nNNLenP55+s9+5
9HGcQ6yjSv2xRIHmBtwS4XKo9ixkS+cWWNAWXcKaVPCXsP0JnJ82clVZct2k5xo1Ci2gXuZJ7ngn
BxQ4lSJOsksRditsvY/NeaWy6NNxxHnTst4vReGzLvXLTHbN0nBKcY58yQdt5PFTzyBTpANpbYog
VETOCnBm+L1vvk23/wYMHBB6X9+SH3rW05x1/Qy0L1l9q8ePPP03feCtgPVLbi4P1F6LVowzWAgl
rAIDy8hOn2SwfRjV9G8iyVYUl/LZlWGx0cS9zWGyVw8IE6Aoqm7InnyoAL2HXVB/3AEea6mer5vE
Jbe9lcylgUQfsMZNMYEza6DVTKqwInlIFxZeF3PRmW7lcLketbLUHEqccH1FZ3vzAOKWfYaNa4xY
B0iM1J2oKfJZB7tiaZ906JvvZ3f2mKeVRc+y+VbpWqBaKApGP82i21eS5bWA5wGjxpjlgW3vlfpX
DN7cxgqNpvS6btckmmf3zw2mDKa69Oz8kKmST/EMW/LBnTXMs8R7qX+opmltefT6Y20c+/FDo495
BdrG6VZlQBRUKvyfP8nKimsFGK9z4H8cE8T1JBJdscj4OPc6202MdV2CdHp57eUc+GlnQN240RDq
xVueqN5g7il7bJCCCj6uSIk4n9YVdTkNEXxatjeAXq14ijPt6l16wm5WWAXjOziLBCYjEsl5Nkp7
Q7NNDC8YNnvu8uIYWeNrPOkCd/2pJFeUiG+tNQ2JhnrA0Rge2ofFA4rx5AwPSgD4vR6wrcs7Ho3L
TnIbb/AUt39INU8P+pflR+ml3vLt+k1fhFremBHffQN52pgCIAyPCbPzVZoHKc3DorPuVa1Zua3e
CkV3U5J6lTqe0vZjbGdPSW+n5WeZjcC7iN1hoi6l2Qdag4aj0OS7Lv1I82+TJuqiCb4Q36ezQfVt
Wh3mAUiElclI2i1V7+V6IagaiMRwrrNgVWuC+pmc5wxAqzPolZ91M/Wu3/ulJGl77ZyXrPVhAH0N
TCtnlsMmwNqhMZ7HsVf0uiDDvbiTt5W1Hnjjtgy1AlhnjFcx1QeMtpkB6B0dwJyAo/nUgTdnsRtP
w1njwJZFtc5LAxZb2VwyOOmdKY3InT73Aft9B1RiLUx2Yud88TW+lcQ5K7lRFZpln5nCHySm7XEO
zCAPRFWlfwgDukIM1dQshYdkK2AwkamjMg3EfbByx091Sf1SwzgmRlpTC1WPpXQJ/CXm9JXmqOKw
pv4MCj0gEuH5nNCgb3akvEGm7FjWSQV/nAYmh7iAm5NbB+C+Tg88zbwlhzS9yWfZtWF0xfRoVo3f
zIBKsB8V80cCaqeuaUG72WXfokaJXMBdvmdSelbU5WOm91SV/5Vp/HlyHhaOpIVuJaCrPM9T61pz
B+acyJnwir5uHKt3/7uL/BLDle3UrKFFk6LfoGGGNKmH0KRDSGoS5GN7LMCzmnWtwC1ftscvkVxq
Zme07PVS1wBN8RjXbaA2sZPOYEJvKtEw1WWT+BLF+Rdslbe9RlV6bqXBafr3ITF8if5moCYqFFea
ntToLYtSQUi97NW+pHIOJ6VgTWQGPl1uVk7SAgwxPyTNHFz/chcrGMT8EsP5GsvS2kxOqX6ufLq3
3uaXgZ0q6mEVB7V7QOfLO2pjk9tnIWrAgkmSi/OHW+Gcs+mbERuSyLHRK2cn8jI9sixYAM4CjoTe
UViQoMS9uJqLRU92g8Zx8SxjzuKcNIGlBvJRNIB4sYu8/T2cS0q1YiI0KleO0PJHabtE2ZnAqZa/
S3Eodbv5B1jcb9gRJfBDewCThbwEi/y9ZQ+sPESYPEZPSFijFik6l1kZ2JWLURSnZzLfMPlk9/Rg
1UeghwlcxcU27PbwXD6V6bOVDAx7t3oo/dT9aWeDodgOka8e/ovK++VH8H/0TuUbCyRrUqsDVvHZ
zMbHSk3OvSKHCusP8dTfGjHepu2NpRmOVEsu4M4bLJhe1/zr9qXyrYbF6JVea3pyTqwPNTG9pQb8
sNoJ0ob10v7ZM6p8g6Hp0q5VDRxzrclqR4wrhfqK7S/whorAlFSZc1KabKjtOMCUiFUibpXtz5qU
v4zWwkOEznupbH8pZgp4YV32i8Y8AH8v96xBwsyfTZ5mu5SCuaiA2qKl0X6JtGe6NPo+tXMVj17w
7yRL+hJFeL2ogwEy63lAzabHc1RJdTQmWb4z4SrMBl2KwkqwSNDP1m0a5QcwyoBq3pz3Sdo+jyWg
SjIjWMBWTpPWs8sq6ItlL2e1tmsIW4KWkfeyzE8R0SenzYHXXTPwM8b0F2uU+9IC3lEGJPl4cmJ7
ckDAeRwpROo0SGvNI/Vbx0pPZ1ZoN8ah1JtbZWU6UIrdMoAUoCtdtWh3mlp3bprSB6JKJijEjNyf
Y+lGBsG5pyfp4kmoB6GdCPxdENlM5TGNzUMrV68TnY/mYrtthR+wFPkrs+RPpJUSetrd2/382qk5
CGwiP1nwhEdF2x7bfZpruwkLc5TWN3hpH6zOOFRt+hsLC1FzLM1wKcOpAzyQNTho9zoZbdxInR1D
PUht7kZ591Qq72W7a5dDbxwoWsAF6CJZIzmNjpy+vNWrbxFL765byD+82L9slAtBdJlUZUhwD8Ue
EHfwCNGHgZXMz8H01h1fGWD1RMF2dbHXDIaLRxJZ2d0SBNv/kNsrR/hW7y4s9+yHCsby0al2oj7r
dR+rylwcGqfOGKa+An1Ni4Hs5ZTQyEl77G1MgtT+4k7Ol5NVZS7ClEVeVNmMtKU4jS/U9O2j9Jrb
vqT6NYb9Axu1sgXgBoFh+1G/W55NsLW/i9I1Q3TJXEwh6TBqbJHhfNM2XAxwa6nTWyTbvp6Cp3iE
TMAILFHUOCWydCeLVQtMCWUwgZJ8JuNBieWgzDU3GXeyQZxueG1I6S654ZIBE6DowEfJ7M1t5S7x
Xm68JlIdGytkgz6441z5Zau4lQ4CiigtnamQ75IC1K8L9pgZdcn8Gps/aBOH1oLOTV34tpYeKhq7
jUrcidwVFQYKVOKX5XNiqL5mYs9mxVwblmPVaDuD5l5hjQ8CYxDdGRce1XJYQASP3EAPh5fRV92b
p/cVKBS4E2sBCxMO7/pR6NdXE7tiDnyDicEdZ/qA9AzwLBUaYLdA6sfVof+P5e8I3uIWRYZHoVhB
dOY7SZ0ysgIcUhrY+GJgtMQHyQfs7K0UZv78KirTXZwk3BgF3ziyp6Yb5AWZR3Gy3uTURed90AL7
tfrefLck9w+ziJxb69ccAXLvdfr+X/RdBD6A7ysRlaYJuAngA1Zi+sUbQnpeWUALx/yZvWAjzcsO
tqcIAvc/lHP+9LF8iyktlXKhEnzsOi5KveU4ZS6QcOsDTARQSq70nLxjPQ4UdNK+xGPU9tgUGl6M
7owgVRG5+791nsZcL1GBXnWteZknrAMsWGTVsYzfE6/CNkAcCDNu0a1znjfpU90sJTzN1/3/MXaT
QAbQ5nyKK5cZoV37lmuEr6Zn3+oOQcttuJtuEh+snyp2oqKjjjUlwVtWYOd8g8icWjnvOigjA9Jy
W0qezeAGFdOvI7Cbyu/X3YogC/0cUNmUehLGlkaWceeJdtJQn1vYCS7mugzRHXOeK+okcJpOsnbW
CoINvWAo4/1Y0dc2VwTVI4G34ps/sz5FEitxd2M2OY1UBXSQwuuHETxYVb7po4291BKGWC3FxV4d
wFn0MRg/KxNkb4yFU5vsZbCkzkwD8mB0qGzr2I4fpH3r43Ok67cgGdUFhiM69epMN9+wAuRIEqtI
WfqYOWjohpU9Cz6hSASX3dMWzGQJleCPZcMF8KCTSyS4frGi1OTzhbE9RtTga6FL8vlUkV39Pnta
Ack7J/ZB8eisY0H35R4bOu64y8+ibeVVCa8EOn4VqTOzSJltDUqq0iejQhMGE5ZGum9bNGF0dkjj
cmdkpX/90ALz4xtEktFkGClFnLPJu15Yrg7w9Q6DQdelfK77XTvc6nM2V5t0SqSlCd6axQyPtqAE
D+KEkZinEfNWMzX3DNsc2I4G8C6amlkY6RNxdMpSX2LM6ys0GJKJOeDl7UMppd9ykzwlC/Wx1YAW
gOnSUv4+YbRHB13wqYyfFeVUt7d0qvalepODZVqiFpKvyQEwduwqtixQT4GH+YT02pyvBvsXSZmK
YlwVB8CBCkf5O97xj7bdPVy/StEH43yZAuQ2Zqew/nRWwecGILkKpD21QMrF9Z9NRsL3fCypUGhh
ICqvKBhFwN6l6RTt00PigXrpZAZADFsJWNVwcKn0IMrP/6EB8GdSwPd4kqaswbShoVU6PaNv4lGg
37fKN3P4MO0D1h/9Aix2eoPUWXRwwZfkWzYVZmg7VCzWJq0GDtwkiKT9LxNY+Opn/G/ePxTNaURT
GYKvypPENaOmDH2Cr9pLPxRA4xu/aSYITaK4wa9TkbmNgEWA2NT59R7LaS45aBhpTJwsIJ4RYmRJ
c9XEoffZQZTliDIrfh0Ye6nTYg+ft/oHOATqH9KtnDk/F1cP2jA3QqEOqdcdqrZ+6Y1NGqmmMnvN
rFZgR4zcOQCg25meFZJgPgqJ10TSOA8H8m5ZsdHQ+X/P9g7SytDyZ6zHpsJYIVIX7vmqmXVWL2qk
nQcF8/fpaYaQbhFE9Ys4hFsfwLmahWZFxxJIwQC7Wz4UwMkw0fct/eZGqT2yggbZvpKAqzPZrTga
xXMaGFgpHRwVazI3gDljYS7MmAVn53e72srqk8RAq4UW9c5GwyrPLBC6dYJChSDh4Nkj0KSdzXhG
wkGVapctN1aSCgxSJGHVqI1+6lMayzVBujG3i18nQGtLqUCEyI3rXNqk6MnMkO+t/QUtaL/Rb6U/
T+BUecDUoAdKQK8ZHCKvnyxtdu1/86oUpDX8plaVSGmRGfA6LdhdTLypkD3Jfg4Ut3V3ZB14I/A7
cuJUqJJovn4UNT9Ffo/f5DJLkhuygsLwOnaju81hrk9586OFCoNlwA4r4Kwkjr6c8LC/ESGhibSV
c0LLaOVGlMOxUwmD9SMGJsCf0ZmCUv7FRZmNqeq890FiH8sd/Guyp/uVOR1IMAcZgFqJwwDx6hID
Q0brCGXrtkCZzRxrn82HAu/o69mJ6DWvc56psavIKlNc9uiaYXoLbqd965GwvRvdwZ3wxKUeIo7k
YyoGnMp+5u+oK2IUEkUbnXNclCltwfrPNRUlsI8FoAoMKNwQNMAsJrfxWRTfBKbMb34t6oTqdoNs
aa5+J3JzGtRU8IUFzSl0TP7qLWIzUsypQaKe7UGUm7uTvotAiyQHBmDoTvRZRNMjUFyD8055KoHn
rEUGZiwdxvW7k1QCGrlQHq4rjCDd4jFUc1ub4nrCi98cWi/vHtro22R6QybasRQdZ/2CG2eLxh7a
GgrKDJmVYcFCdYBI4NgilvvLX8nSdTyZMGuBAdu/iimjyTAZHiYArJzddVIqPej7n58px06k5qtN
/+1N9SWLH23Qc3vEviFq2HZHb+h4NxQSGidAM00xaCGqjV28v40wTv1YnBMjHZHe9FgVQYmwP0hA
/biuC6LbszmdM8ekzYwGztJQfzUt8Kva5WVshn0Xm89yrRxb5WkAFEDSmjsNgEyuTLu36z/hojpu
jsnFS9ahIV+M+H41ee/oEKBvB/pOGy2C1+uCLkeljSROIdGKTC17nikWvdIHySkCeteFpZu76LiR
U+9HTuv0N1LtVCLJqwu+pjfrp96YQhxlVlFIn5OK2DZeDl0eAin/fvDgHV16AB8qwEfy83gCJbXu
iMocl1OSzcG5iDhVS5ZJQHVEQqAe1ANgDxfQTjnUq4DD2/t55ACFkoEBHkwZGSj0RD/gcqN48wO4
WKnpWArJCszErsgWBhjmdtgVtcffTHKL2mOv/c7yxwAbDuGAcAGSGdkIZ3Ivyw6asYz4ogTl8+F1
7YNwMROzjMmkrwW9IsJskl46cqY+SWAra4itOLFkeEOXvrORvGTUPoBJAuNY6MlK/Y927Fwlf+wY
c1LzybZQFsOKD2plO4IlchljLLGeAlWzdSQbq5GzWjg56HsAaaP8Yn2aIeuZ8U9tkmKKJwHJkjoe
mk7QRRVeOOcU+6IeWapA4XTDcI0JWB5y7TTokcn9d7ulDtOom+oayEIxBdPgjTZiDypB2Q0d4GJ8
pZgu0zLdJ/2TYsb3CR2/d1jnxoYVHV61RbgSeTFj/VM/sFj9V/uYjUnPZ7KOuyJnJrpj1qcRf5pu
kgXRXX+Yg8XX/BYUGI75Pvc4hrghtHq6f1aJvxEE1lgim5IUCYXMBrdoqB+ltrekP436prcKxzIA
2o5tzYIhdZZUN26YZ5N6lyiSl8vMI8oAE8IaRzw6U1eeiLaUgBOIQDHdCN5JotvifHbDqkpdCDwm
7YhrlGCGiu6B7u2w4rGtLXcBaG7SiJYFrrvpv3EIgqbKSKMaoQ8g4hDaBD3t0VeVdlWXCLohnw3G
a5+Cc9TYGo3GGtWwc2qXbp0TN1mnD+yfOZa41Zy5sXLXECXoShFk7vWQi/mVv+qhrNoYZ8kwcJuM
w24x2b6OaWAaQhLTi8nrRt85h1zISdIsBYZtKwBOAIwP9hi7U67ctPIHwVNhaog7W3Jozm8pKL6U
0XrSW+aWbBS9Vi/OGVqWrdoKCMvMz679JjLNWmy1WkPJWYvfMeT9LUpzf6E9yt8FWMlyJ8vnMFXt
YxyJFOpyB3YjmvPBclOmWTxDjVejn6lnJSFgv5dj7uvPkuqgy+bZNzpSRjTg9OIMOisdDKTCWbfL
3+LPG+Dh1QcK/K20h7K16Y+qBb2aagbXE4/LXY6vk/KY6jrpCCqrOKkexjuj8zCRVJj75ibyMAJ2
aPb1A+ICu5ezoIuCqndRy5FQ6b3+K5SLL1Z8ZpAZE0vBwDCn3XmhZZg2LNdvjYCH6ryNlkCQLJMX
mxUq2xn7ro8ZyqDlnaQb73lfL0Fit5IjTUaDeUy8ItukmmH9feH04D53pBKTk2ajz87Umj9KmaDq
xxAZy2QCn0wx3lp6WzrtOLmqhhHmymsTDUq9OCN7S/rufVqSn7Mae5o2uWVc/Ipk6YPFgJ28z0HU
ZRhK6wxLX+6GNALmgSa9zf3iNOwpbTBVrB2XEjYBfve5NP1JUQOWjR6rrf8j7ct25MaZZp9IgKid
t9pq66rqxb3eCG2PTW3Uvj/9Cfk7mC5zaorAP5cDD5pFKhlMJjMi4P5JDzYuG1G1V3riLqrljwpO
NGOAI4fhgq3i05l5oOHv4WTmsXTY6TPZ5GmgxDzME0hPlyr+IneXecdnstPg5JdokPTBOvTtQaEn
SLoeYKl630LmzkWbxnO2tDutdmyvzHG+aqCFKSzdAaZgFLVsR2i9DfVWM+DXh6lE2VM1HtsEhM6G
HGZw+sGn0CGJy23mtnblwlvQ5cYbVx+t9LFtH8fxl6GeCguFhZPTj17Ev80R+5XGrRcPiR+RT1ba
PjHjwTPa5NvtyLmWvVJCiQX3XPhr2UIyUQxLtpSDzs8Dsdx6qkBCAdek/R7niQsMS/ouuD2gNFIF
fKTdUsP5FJFqHedHqOWF2s8BbhX8Iz0jHXBVHLWHKkB/xB013OknvM6gfC1RV752FlzuFiFnneNs
ZqqD30ARZZEDJnjXexQt9/9xrgIMOipL1EGpDLioWN5UvFTFG0MTE7qMDjYcZ/r2rSoeeo4Kb1Ue
nO59AjejG8beLXrT8ayE5m7RJIHB7Tc9096XMSr2ICQ07txLjcyvnRaXayJEgjrpNm1KrMnaWcr3
2cZwoQ+yk0sLXgPli4F+ZwgXx9IIObOx6bAoFf8Ykx8zl+mY/36KEHOMy6AWrp2xDSoTelJh+m7D
QFBNtopKoNCcEKjdOMdIMXf2hGfL9HHOx9DUzdPALJ+ZRaBNCQhM6jkfR69IUVRjtQ8GmDeMvziZ
fbgv+kn1A7Ujt8CJxnq4dCSDn6oxAKUP++GTQlUAdhCoytX6NwiRm0FKIKozPNwOrOvx+7Vr1yW+
WMLCnCAJBrbCuUqgYNz8WiIG0ddJslXXXXBrGddfcTFKTszeVm1cpHiR4PaDml9MgHy1S9Bb2PQS
JLp6hb/8agIwdJM6w5ouX8nxw128czagx74uW/q5eCjoB3RT7TXQ/uj29lpeLZNcjiuAARzxDGtO
UctqVvOclyKMdvomP0WusR2l+je/nwhuLaoACYSndhY7UXWf82lPTNgYc/jxBYCEbZRMwdzqgWlP
R1Jw5jmNtm9xUR7bwgcrjXtjnW8iCmrobN+BdH7Qjaz17Fqvt/Yw/DWWw6+U1RvSEEjFO/Bz7+4G
RznwIt9rbQSAST5zsFarrt2xhHuwW/L0UkPO3a0vCQUPrdk5LQRWl2iETmBvbaruhDYKr0uiE1Uy
JqtQXY0wjRqWY1uWRRyhDAbdzawilsnPVpu5RlMGs2o/jQnkFIc+qDkoRirx4+Ij4v2OqLkHruzT
wtEwPPFdMikhU+1Hi1SSnuGrAiTImv/+WcIlzEavKMhGMz3XnR2kFJqHP6Z0Dsnyky3Q/SCgRB6Y
rSKRRus4LuCQ6ofYzVttPihI7qMS2oDNnpRayCzVi7OwtkY/ZQx+4ngnnqG7zZYHzTk0zssyviFT
QIcrKgZL84S2DpSrWlpAKQiP4k6qbm3+Myk/aEkkF811N/0jDi/mKGCkgf5kLWWAEL3bNylc34og
U97BbvYl2+vquXIxkIBVSZf13EwnDleJBN37s1ch6uyHePjsx7URjnrK8EOF2+ntcdc/e2t+AngN
RZf0LBv4ebRhLtMEs8Mkqf91wLqYmQBYlrr0DQc/AJec/FuyHTfmIfnIjqss3hCYaF8GBX1+te9l
Qq5X1bgv41NArHwwVWozg54P3EXlBuYQ5QagBbcDVPzAGPY02H0TT6bhKFtSAbo4K9pUg2zVWUk+
CyzpQDXJkspGEHKQ0sZ1bSRYUaqcnQFqGhrf3A6Lq9p7F2snlvknI8qhnkT4uc21yu1qdoRktVel
IF9ldGNl6FEBUhbJvldpyOpyPy+164CareeZrxiZBGuunuRfMUQFBGRFYTmmjvy7NcqAluPBntCk
hZ6V29OWDSMgWlrFptqi2elsFX9V6lMD2ir4MpJ091rt6nJpBUiZLZhvwTKW3VN7S+L32obopqGj
ZObUEP6y7wvIDMoFQiT4QteYushSlLadAOQpu58XeCRXY2hV+ss40CBXP3QnO9Ioe+UZVCMjSX3l
KpH/cr4CxLTtjLMRWo5nnu6K6N0GVWHJ+0NtlU0A5TmcqJrfFKk76vUxpvBcs8cwj+6cOey69KAm
7TaFf3c9HlAP85fiKTdMOEM4bjzqLvBrU8LXJE5yyVeShYKAWpqZxy2669g96+/s4adjP/emVMdK
spGpgFBjatp06nC6/I91g7clw43QHrC+iqSHamO/y/qTZCMK4NTZhMUONHvh6xhyvXbtwZFlK2v8
3jhSqIBORI946tQYYgqjDV/pSz5h6Odfe67WXv5E5sl69XHnK8L+QWrkCaRELIpta3wM/nBX7uvn
BGXqJxDpdiNEIi3w6NEktEuDxJeRaa8++18OLkBT2RMDVpaAJgUCcxpMR5V9Opfbpc62uaHh1SFx
7THbT8MPTaW4Fwz+ZENlyZBRHm8H7D8oj5nGWqdqQaQAP9ufJ3tfaB82MPs2Ql6NH11D945tqIYp
NjnQ1mwjp2zYfdmjPIq8E8xEvZOE0FWE/BpEbGwA7VbjSm1GpzlX7xQS380FByvvcZjOGnrppy7f
JmotOVTXyP9H2F4MKnzHsZ1TkMRqDs9vWIEqcRAVqa+v9MB+pbg/dZPM9E2ylmKzA48GdCh2M4fb
hHJw6Bahsrv9ta5j78WkhLOmScxaKww9Og3Yi8Zn6+kh5B6p40aQAWKH8SMPFTw74mkpc1WXfGYg
dBK3vWtO2lbZycDnaoMtvfg564pcHEKajafEGEprkJwGR+Ch9Do32xlh/cT8XhJD10HhYizh2HEc
1jZJqq5ppx525+q9bV1w6nz2PIDDhcIZLq5pgbb6+TV/ls10PR1uBZNweujjqM59bUSnifyVlb9y
3YbBD6p28M66/YWlSyocIZybvCn6EthnI5fm3wwVJiLRrpsreAWh0JvjbHyC06fbSpnrVxHnYoWF
s4R1qpol1tqs+NYGHUyU2L76vjyi7LuJD7ic+u1Wk+SB62xuratwtpQ0Uy096XG2jGlQj98tEIkz
4znVHKgzGxJEkK2t+C7SaAlbmIYkGDawOw1H824+W64WlmFeejLynwQNxBcSnaHfpLWd4cFBRa6y
j1NWP96OFcniid6yNaBbXfSGn/UWB39dQpXodcze1fW1gshUmx3ZaAL0KGqZMSUvlbOCT2U4WMRW
37GZTeAZTqiqxHCF43D4Cmzb4KHe5sk2YRlKO+sjy0j3mQ65p+WXWSp4sW/AaK3RN/CD4bUQnEFv
Kh/jgfoa/icz/dk6kAxUcDJAiaSoDK+a3nh8n6JijSdUD7o9XpE/QYHPBd/RmznkSw3VN4fU6zMj
UPSfzEk91kBPmj+SLHVhcuKmUBuBAdt9uUS7wtBO8UD2OizX6pm5DnNA339LaQ6Ph8GPYEUcKWNY
jogTiFTV489We5i1+7a712vmTwU4xuoHSTK3LGN/nH4sybHVnp2CfyrxcuBLfxpt9p2lCKyVxE+f
Yb4X5nR8IUV0gkacH1mR38CA73ZAyEJOgON+iuMx63E6xODfWMpjT2Vix79bQG9sWNGTV2nKOI9U
VHYjomxMZTn3fAZ9Hu5qgzX9rKrhro7MTaSRF8ccW9cosxCKtNt2KY5Mn56K2tjyCF7L4OvE2qGr
uqcKfVia/ZQOj3kBidfuBe1TeOz/aaeHBN9t0sOp+jY3zb5cBt+qw7IYXa4CezPTrfEmYDtZGDW9
n4Jz3oEAvRaSwtyMfDVj37qeHvmY7SZTZt8jAUvROjiFX3USdciKSf/W5QhM693QPv/b9xTOAhQJ
24VCkee+H8cTBKTvqvzl9ghXu2ouTnBLwHwzZSZREoRMF0Lm3qehs8931TcVTtnOxvDApIV+SQs9
NmXfwjDQj96WYxbKqMtX1Vovf4ZwDrC4LqNhqpzfyGw8s2CVMxwC9a7x0n3hSZOJq3ear6NO9BGO
pp4afRYND7OlbCi1gqV1dkui308UGZXSeEYfh0rp7E2+BCSbXXUevqHsJTntJUEkugRrUV/irR4X
nYmY2zyDpV1ShGrOJGWQ3+4NN3ataBCcNr0Jxz41OlUT8JGl6N1H+XZKj0NWPaW4Q3owvtLd2O4a
tyqVJ6pZr3Ff+jZr7mDE832i5r4aiq3VJbk7qCWECcCli9jPEi/bQ/lXbVjqG6mgL1O6JoHA3zTP
h6FIn8xx2M4KVKQXWjyY8a8USmGFQ3z0sAcjav48QiOtY3xf2tc1ucL7u5UfYcccVPMQGnYfKK12
p6tWAJ5txBN33mQQCXybyuMS/eLZa+yoyJDYgzZbsAVMwojrQWtyiPmjcb1O7xygfKTzR9VCUwoo
CnWrbxpODiR/X9r4UORzUBsGpMdUl6N0kRl20C/8UGTkPMX5Y1dWB/xp10InMadT46eKOYNgiOap
stEPQ724cHbiRHWpkXiJOgUaRRmybiWZy7XXY2JquKBZmmXhliYgQezkFZ78CyiA7Yy982JuY/Q2
uAPxsk1ybAIHhtvGQQ0jt9vQexsbBiQEGaP7yunyx28QoMJWyqG1lpSfI/2hY0WAjibJNK1/ZoN/
jCCgQNfMC+lSHC4l2XS9Ba0LezNinglftrdx7/ZIptidlyVOrTtVhsIgTq4Z1gAjOXVwk4Gl1e2B
riHbxZxAEfnzitQYPOZRCe3b6Hn22LbfsJ9Z6sPDqvcrtwiKDe0ll8QroPLHiNqfI8LN2lA4qqtn
A4+0Oe2280R9FO0lH+t6Of4CQ4VsY0Jvv64w3OpztQom664yoPrazKE2HDrzvW/xvI/X/DTL/AxP
IEOqeVrfedGE/0Z3iDq+3V7p36SQWyC3rsvFZdSouaHQCkfZlPX+BAeEXi3cpkt2S7wnzQ7uSG4/
tKE2QrS90wN7hDJSVUNNFt7RsbovkvTeQY9rF+EtymSbdlAhTHtO4Z8wTs5Hw+7mCLL50y97sXEj
WzYjLMFo8WOO4SmZRm5RdZ4Baptjx75KHmetCZLBBK9+9tXuWS0tLA4IA2oCpZU+5O0prf/KtQ62
zbos5tYvfGsl1ui/WImOW0xxUOO/h1Gj13VtWOqLuyxz79ozBTXaL9stemm3GnP+Ugfm2dn329/i
+hvRRWwIeGVYeIgd1JqCwONs+Au0bAPyfTF21Iue7OB/8uTVGNRDKO0JWzfUrckLMEV7mFpHHDWJ
6Kj8yLZsP97nLvGWD3mf3fVa4cU0BcCyeF7EJO/4WX1gj9HefIWS0+jq3F01/zTs8kDx9ffbayu5
hznrw8DFx+VtFcVZjltfBX2GabpPoeymj0e8grsZMu7bg13vEviaofhU3S9LZCYqHR5g9Omzwq/C
aZtARr82POcg17O72ld4kQg6Anhp1C6dijOIp+Ro3W7QAKCEJsSVBrYZkeAPTb+vy+pF5RDtiiCY
pJX6plvQxFVVf5GhrsO+bL0hQqsbP1jNJqYv/3FBhGswuEy8qaz1B+6XUAvycDoYuxzqNmEaWCfZ
m+eVc0q9XA4BY+2hrcZ8HY3nJDTzNqTaR5PoLo9SyZfW1li9sW8cAT4VbcarzoDiiB5HL6BO7ZNy
8fXh3iR4rj+iQ2WbFeSAMxo3ywTy3Rn6Ijd2cQehCbccTm3xroPLk7VgCFZI4/oKJIFNHEMwpEWm
+JjF3zsFXe7NC41iGeCte/rWbxcATxks24p5Q89OwVxl/JbYh6KsccYkXu7UXtUeU5AiKnW6a5OD
YRe/UlJuHLR81gtEHdCj2p0a9GPfDhXZjxIwkFlJxhqOG2Ji6ruUPVcFcVUOUgJ7ZMroNZNMy3UN
hlurICCfVtpqNrDYOGd5Bm2wwYsTzbs9J9kQAuCVy6xWHeTnz4r9Q6d6QMZ6c3uEK9nLZcSLD9Ws
q0zmLC0/L+gdbEt0g9S6x4omuD2MLHsRX6CLjDe5ky0UN85VMKo+ZlnQ9n5yhEejl7rVB8rIP81S
ej5dS+X/mKCAcDSO9VYbsYQzeEvRRv0cnxlkJN1YCyxIQO5QjvRbxVs1shoP2veH1Tz6JEvmr7Wq
X2SJhi3gGLWqDDkScu0unL0Zdnz5U4LaW+s1h/RVPet7COihlaPylHvznbw3hSSSfivRCNH6xw8Q
oI1xqjDGUnru5/yb1aBJmCGBwoPiCLXSPtoM9h3Yt0HHP+rkpxKftGx+V/VvM9xFtG46wphkO84P
xHpQFqyflQ1BNhKoJt8NyfKk0J+34+VK4P/xawV0TIqlHR3HGh5YnMHeEo7M+iILyStP+n+MIaAY
/D7UCURFfs6qE7X2Odqs7LYJNH0IDA0pI5tR/t+3kDu8PbcrQPXHuAJQoa0mZ8zGlhuSZEfgZzLZ
JIjT+lukN16FUmLRMP/2kOty3fr4AlQlydCWNjrTzx2fIAWa79qm3DsKkYDJtfTlj6kJeKWXRp33
JhSDOgdt6mR6rSsNohoRDTLoJqbOi96cFGUz6P0myqyjnlrSUtO6n29MVczXWNxxu6mr9dFB0T1o
n20sv33jO3TmPsdyXuK6b28NJ9w39Ri+BegwW4erdnzbbqD/xEuvN6Cifhf3LoFbCChnrrLRf6Z7
5R4Pog76pjrTN99l3OIr2cvl6ovJXJmUmtE7cBRQOn0flbZXGODQ55rbwqbudkCtMXpr2gKcFZlZ
0GLA/lSVE0MDCs2Iz9knGnO2dpNLovdaN9UfExOwq2TDCIUfc82KVzEIiMJYx/jJ0ZWgO+gwpte2
ms43OfpoJQEtW1EBhpoUVLUiwtftzQOttpNBN0P9mLJEAgnX6sJ/zFDAIpuRJiV9Rc9N9piQZw65
fRsUmwgucwlOSo2+q+bbVE2ehXt+Z2quTR8S3ID7+t6G+lg83VNIRJAo8VP0PhL7cbKHLbjftp+V
XKJqIFsUAb90GrU0czJ6ntvV9vAVlvNhBjYoZZXsw0sg2hFwq6Q6VZsYuAW88iZcX53qs8CaaOrk
2kYdpNHL3GyNdpB8jzWgboW3gGMgGk96kRnDQ6tGHwO6cctG+X57B8mwUsy8UlKPBRkwxpoRqbWL
e2Xks90Q4LkKLwOpK+PISiYlpmCzNQ2z2qCgWJmxZ1M0AC5Usm7rfrixbqIWgAH56rZrciQZ5S90
F+bVz8WQPGFfo3ZebhXROtkktEnrDJnUasaWbPVtt+0CI8z3ModICcaJLX+wZ2Z2SRIOKidFiti4
Rj/AHqmGVNzoEufXf4yHdW0vCg2wJIZ4tjFCbU/3rP0qYsY2wz59QZHbT6R5sexLCYCzyru3HMS4
cw9zKdUcwsJ5hzCd5GPdHsUU5d0b0rLRTHJ+btR7IwKhfXyuWPyfziJTNITV+WhSA9Jz0LeoE49A
4r3JIN7ezJ4O+wu3nlUJAMpmJXwpYFJfaJqSn6lRbVhlhhCxD2FmL0nZJQhhivresEOPeJypMIqb
bLeNv9VxearMbHAbRzlN7WNB0p3tTOFgowjT6a+N1Nn49hYwVQHq87o1Z6XB+Vehvl2oo9eiRDTr
XVBbIJhOzsN/2gOmKuC9hpddTntU7/930MNK7jkBQwxyT2HEXFmXkeRShnb2P7ccZGwhFlaV7L7z
B381/0KLgRJUYVMHSjCgyQlkitjN4Eoa4tT14kB5j4LbU759GQA38s+fAEm4uGEDUpu12q2V30lN
4DP7nURPKhl8fZQdAtfuwxfwaf5u2rmAGTNxOJjMWOJ4hz6ZnRkH8Xvhm4dpy+74XbqtjnsFPpJo
BdCgUpTvk/+LFtwfv2DN4C9+gQNzB2Ia+AVmV3izBic7k3hjIrtmyZ6Cfv/7xThdrFW1kSFwdX38
nmh9Ghq6vlq8xj7cAUKn6H4tOrNAE9FPY+6AD6wprlbWXjnLznoJYvwubF/8lIhWc2xCn+Ksgvvc
BtCM3qR+uRIpwB2GiRMYxh4J1C2RNZDIBhagKrK0cWElLmROYwbG2G6s4UAUIkOq2ykhvL3+/KTo
jyOmoiKXmaHauGAjmdOLZZwcv/WrxAMJMgtY5inflvRe9gBxfQPpDtU0Q9UdUfJvyDqYr6elftYm
1Epnxfwg9RxUfQKmFy4lvQ2OZZaEt3ft9WX9GlQIYaMwyDx3M1QA6YkWuj+aPxNL1kL/L5nO1yjC
JYupqjWmHAlbai5+YXPwdzW8dhDU6d61+cWoj7XTe1gX2ee8nil+Dbz++0W4ws5aHUwS5eAqrsKf
rVcf+bMNRFQ2OTCQ3suQWDagEKYNjZfYYAZImSBmV813lUtOlusB+jUjIUCTJJlTKObk53k+Z9PO
QKW2zz+GRHZjkQWGcGCqio6+mnYttDRHR2/9On+vslyS8PwLsn3NRjgmo6Lsnc7MFHBYSYhOCGi8
ba2nxUM3yUN0iPeyPXatkxOQ/TWgcFDWupaNuWJj+UbzQApnx50RzR2VZ6npCZ3snp1nHmMHFIA8
JS62t3fb9Szk79HFfvYY9KXenBGOJkp0NSKkyY2gqrsAekkHR5fdMP6lVPo1nlDTqcZW6WzsZ2Qh
0WaE4EbrOWzLxgBmz1C/rZH973UvD6zX9CPdzJsIV1OXnfNNj45ISD5JtqP09whos8TzYsTQrjvr
1XHpi43Sn2pTRc26rcI6PatqHWRV6tVFF7ToQJ9UiDzH97xN3Ub74MVWyZBCOfdKknhtvufm1mSP
Of9g+RFtk7LYlOCxKYCW0w6OkQ0VahJ3fWD9wocK0X/xuLxSvEOD3M6hxgLDhAB9nfe3w0Sy90wB
tVaCVs0XNJlgiSr0kzbaZplkN9zf1gb/vOJ+BYcAVbXDNKtRaX7u/DEgPmQqdzWeadlDhr49ZcND
9tSFFt5qZRgp2wUChJFEqVi59tD0TD1V+uCPDE8oJT0VWe5ZWSrZdLLTR9T1sXNQuOLIxC6AS2z0
ns2Llw25W1GOjizofhmP3ZIFXW7LIkg2UQHdZjxUZCzJV9HMZocS6rQzD0WYPnXb2ue72cfg45k/
5ZtFVtWUAasp4JxKm8gmCpBGHVlQlbqnjDNSU2Q0VgKFJVT/HNXHW7jXKpaXacmrgUdGzZDd/NZh
bsSY2Dg/FnlvqKMO8RLnaaIJbDqfmuFMm8rte9Xt6NOsKv7tzSP73GL/fGdnUGC1caakO/inwtFk
NX3rd+pWppwn2aZiG33PoW8cVwCIqrfPdqoFSTa/FUQ2jAw1LQGI8MZg1EmPjVq23/WEecn0CSCE
+n68gbqw32aoGVmPuV16Gi/wPGy6lbmJq4c2LaESZ4Wz0TIo81H0F1Y7J0JDdXIaptqCLzVJ/Dre
VFr2KPkIkjzIEiBs7pskbiGcde5mC27I97P1zaHxsXKO9hwFEfkVsTjoe8dNwddPCh+ytUispe/7
sk8kYJzl5A6kFrH1Ie3nq8Gq8uikLkePcHtXoMcm95InWaldNqYAb1nUcsWY8LnyDj5G7cmhCQzI
Zfy7fym0/w3flpCgETsaI7vAdWF1C9I8CzZNyXMN6wq3szZsv/baqGgg82I0nYXwAIcXNvO1kyJV
uNYkMCe2goMgXtWQiER2nyvBnDw48LjuRjWMR7gmqLVn88lLIVEV9YabaR9m1wcqzD1h5Axk0nxD
g4AJRKJz9LNR7TwTlI0j6zu0o+47/Wh2n3EFPoCS+Ekuiw9JMm0JKFn1ukLyHsn0YnfuDHN5I31O
tMell+3hf3n4+ftriX3jSqauPLAGBjLHwcf7WoCGrxQK4IO3Sh8UD9Nx3HIJ4foa8+0y2RW7xPPa
5KDTDPqZsxEdjTyGXksKO0boD0/gf1elXxl266I0vD7ztdWRZfO8qZdDQT7HVNn1Vl6DLvHByjhw
supdghFrtvePw0E3QNMl0DKhojL6MoFXFTsA6roaN8rIEMioXeTVS26fFE6PNQKCgcxWzA+d9TaN
zub2D7ia4F2ML2zUtia0chySnyu1cccENltp5NldhHIOKP8JlEtpHN4e8iosXgwpbFqzG6FRRTUc
y/lp6mPXmWVX3qvoczGCkHOwjGZK35jsvtbfa+vJRDHOyCVlY9kshG1D2sJwtEzPwXTuvQZN+iAA
Sr7N1cThaxriTalSFcviFNOw2/2U0DDrfmjDO6lzT81/qbO5hR6LpMQvG1K4LMGIeSpZhG/jRP2u
h/RtqaV+WvKNoz8N+oOd35NOldyIricrF/Nc98hFgaJpynkZOM7JtNk5cb1P0QI3oPA/4u7ZGQm8
sxqfpdZ+kclHSYJfvN2Us5VCTSiHbsgIr+n4PEGXh+uvS9n5ZfEBgvrtwNfWJOXGZhfvNOBupG2i
IGacY3xHkI/G7to+1NxPu9xHRag9KvDbi57aO+utKwK67zwYQ8iVH2W/Q8gIdK0ynbpCAeB/tiyx
B9K6Avpx4c5+tc/OrQSEJXvFFEDG7DL4fGaIqhkkxBQqiCAeSpZWNoQAKihyVVMbAUcLXm2X4VTB
Udgde9SjBwjw0vKxo6dO+5gddPTD/8LsSw+mGKEzWn6h7kswwNPETabprklmVyHgFuB+XTqKp5qf
KVdlkSD7uQJCJaNTmrwFA7ArrSQcOx3ClnaDu0FXbMrFBo0TpHClf1IrIz6WTtH7ypy9N0P9s6RQ
J89n3E27OKwnjgaVEX4WZdc8JA7aVpycuUwt7oxV3dJ0utHTqlhClZTgq3ixQn961o3rYhuwyOyG
Ux5DXdCWyf5KsEi8N1HHnBOGngk8V9mbIedeP75D2sJrB4LW0182e9eQ9d+OIwkiiPemnhQ2NIwH
5Mo9hQZ4jMzRCafEcjsobjEo0as9294e8lozJTG/4E+8QjmTUbZ9YbH76DnHba3cZ0gdD+CYkc0c
2nu0DsNdNX9WZcUdyVcUrydLh6sQzLohvTOBh2s+wB/KjaisCV62oiLWwC+3zzIcYgZ5b9kQ1CYo
E03mzunsl8rnSILbyymblYA1kHB0xjbFahrVEjhx7xla5+Uw8bs9jCw4BbxpNQJp93jJzwSE7rL5
VKGLVwyGx5TnZn6jkIpta5kb1PUE+iJSBNQo48imNp/z82T+qJdvPTO8GL3sxXyfGvWhTN7MqArn
Pg9mDc7opA0WiKsMKd3kQyVhRa7zu3GUibcGXrY6W1J81gJqe0phegNqVmxS98P8rBmSROh6xfpr
4uLNoa9I3RWLmp+LqbkrMjvk6n6Oq31RDH7R5pDn/R5PUASmz/0g6x6Srbp4g6iyuBz7eI0otPZk
h/poB9Y52g6rP4Sn7Gw/3cXP/ym6/kE57ZuUKmsQp7tkS7bWju/WB0VZi+G/TM22dIvopg2PyT8z
LyXK8rSyJzwNle4Y6H6dubEPu+EX8riKwkHO5tCqrkwlaN2C/4ydr1HXw/Ei34sXNa5nA2mXkebb
fjjOGrJZ6poynbR/CZuvgQTsSYYchndmh+k1x5ox1+g0NyrHjV6wg+I4rgJQV6bIJdqGWNX/Dde/
RheQCJUn3qcxFnc1ubAP5M4I+L54irDAK64PoMbtpuf69XboXK+U6V/DCsjU8CiOrR7D6sOhoVvL
tvdOTP0i/rDi9559U0mJdvk3Vj0oCoycKVrUqsZtB7oBGcrlDTymjWCBuwEI9GiM6s42GRt3GT8j
vdiXWS3J3K6x3XD8ff1eAdRsO2mzasKRm+4Irpvv8AZmHgjSaRSywPHncPbNVQ/exZO/vOX3Oo5/
jb7++0UsWlZdG30FSF1NNguUScmmhX6xLAP+lzvO3+P8pm5djMNnuAXOE86LnLxE2jGencBsdgpB
GV59GOO/eh4dqsF6uR0M1w/Dr1GF65wB5vbYrjutstNtixb4lFc7HY6lt4eR4cjvNpWL2TkofpE5
7RHqppu9GHsjIFvuaTslgE4yqjuW5vJQphEjXVMBvfLK0dXUwPYeNLaNqhcLaucx3PT06ActUs+Z
yb6x24eiKCXvz9d7ub5i9ndd8mK+xC4TY+ww37WzCSX9fsPR2FTe2XvroB5kD7ayryjAmKPX6Rjj
xfaM7AyyK+OGjnqQ17rklJUNI+BVDP1r2sOWCLc0facU3VEFo6GtLdniXc8Iv4JSAKiu0pOKZFyB
zl+PuxZ1B98Ocz913FW22XnT/O64t/co3G5lK/kvufbX2ALYzGqSKXW+Hnhvq690HprbNFQYdAZX
Hzc9SB+6zC082WvfNWbmJcj95g9eBoyqzz3MLVaYSSYf3gPZPvNsj0Dya7Pqb6k+uCm7+IQ86kjf
072sHi9DWdFMmGiKRocIHzd7Sb+lutudkwfLj+D6g/4TuNp3KIH6KaLLjwMZD/P6ZffvRRedhA3a
ZlrcY7ckjr7FQ4RnDNmTBIGu11G/xhBqSLa2DFpHMD84GLll8lpoML1pDtm8zZR8H0cnBfbdtAvy
4YMqhSykVxy9kdGI3sEVWf5/RrPiQX/St8N2DNvdclSkD8f6uj1ujSVkT5S3E8lR0oZnKX0YFrTX
gHaDwl1QKNZe6+B465CNktlHdFqESg7mjrH4WtU9MSPbxCoPO/2+B2nFKSHbkZC7OC/dFFJs0MHc
6fBZU6wf2RiqHI1s0OtNcRJHE+xBJn2T/D/Srmu5blzZfhGrmMDwyriDpL0VLIcXlizLzDnj6++i
5pwRDdPE3DOlx12lJoDuRqPDWsqnOQO0mfEKBmi5AQ9WACL4UOMQLXCuZJaouA9gKnG5HGXTOIX2
PNW9346JHZupH+i3VVDbcZRwrjCeUMb5jWqShoYBHQXX0I1BM6enXkK+9dHspo127oK3DHTo+0rL
k8k4QtoAtKstEPlQ6Rrnt3EAyNMRpBoPAAqDa0DSMzC8fZG8kFhhHKAcRGQGqgLWmSp3+fyqqU+m
hsaw6tzmL2MNdGO9cIrCPCg1j/9x2cI9xWVCrToBn0ifLZcmfCyAY06mettLVyCucd6mPGf3Gz8x
yUK9C3HDqH77PNx0T6iteiZwrg2L2IDbQGY1d8Qzz8ly/BzbvNipJVX6GJdLXr8C2cvvAoGjpZwr
WmW83Azip6LKsYXyoFhtPPsCOrf0npeR5ygmS1kcz2I5yMtzW4BbkevvJXoxKSGv+ZAfBjy5UwFA
RGbBiT+2m3F0oqL5SdVNvEl/jcVbLTFbU8CrlwilbcoA4zWkAiD46ONVkk9i/NAPxV2ZNyDxyY95
0V667Dv4Kq1GCAD2WFlyfWrACUCM532j2dz11Xcxux6jYNWmcS1csiyw42IC35hklebTvpRN81hJ
YaLZQgMMXxhCygBaq0JsLSMADGnxQsEcsi9pu2t8JYq5QgRTS3qpKiDKi+/659YFxeNF8SKbHiI7
cZZSQH2DZmbjIrnJKTj/E/KpLWew+oRlz1cBUZhEQz0KrXApZ+Q2kKWWKlBOQqvH+LMEmCpxPooo
hPbhSaEvlWJytmD7xbKSv5zGSv4cIWeVxJDfuvVz9ZQiyxK6S79A+zQ8hzZ4GNEXsb/tXP1m/L1K
FwjWCNsOHu6fylGxqqNmZ8740N8KD0vDWX2D/uoBgIx+fdiXzVMuxu1HgqSoAd73Fxo9oBPZKtXJ
6YUnCU2f+4K2QHZBKfZhxKyXD/JAM7Qej5Xb8q5FGtKL/by08LhGCsJ6QKydnXtgqPmI7y17mP3h
tsK8vnCW70nCZVrdDrw/PofNHAot4Nv6Fnuu+uOz8LigFbS3MbKzPmZC0KdvzlZ+I3vNMhpCbwEy
7uzvB8d3sMlDKUSBp5UgX5Hfstg363NnftkXsf2oWa2R8U+agFpeRXC4C/8WWlxlO7Klc+C8Tnh6
D8/JYcEB5PFtb1+yK6msv6rnXul7XLKjTb3O07+kPxv0dNAzEPyF1mrc9ljcm28pd9ht85pdCWa8
l9IJUQ/qYbgOrbSk9mHWePHDZji/ksA4JzIZyJksElQfM1pox+694k4GnMM/QGZetum3qGgli3FE
tFPyoTE6AY8jYrfAfAL8jlpj+hdXn9Y6YvHcmq9aWVhV21slMv4hsAb3FWjzul99AuOXNAI2M4z8
ogcFdRnArzYGQPvINRNzK6NvVTY4IeaY9mVupylXQhmP1KidkWc5hHavpWvcF086ckRu+wkOInUx
6H7buUBOvpudye6e5xtiYxjazzB1z7NQnjoxDqsXa6OaBeixJEdWO1U2LWXOBvM8PwtjkGkVxjNz
yJB9wLDeG74C/pUC+c3YR4CFyaz8idjIRXNfixz3wyJQoYIZTkmPoCKkB904yaKX8xq1l4PaUWAW
pyARygjINrNw0TXqzYJ4bFsgp0OL0Ggr0BwUdpz3IS98MRjPoxokExE2LAkk6UvjoHbReZNjnOpv
oMD9HlwNp/f02Sru4q+dn/jTP3iFc0zGYHyQbpp51VaNcBH7TwvuXVkIVpifNLX1adpYAfjpzIrb
QLc5QP9hMyzKlGqOWgVWZgHTfoG/gImluLoSK4Vl7FsnJ1wwGKfU61IWKxQ7TDGjkU/f46Gye/Qk
iqTk+AFeIPaOnL0KxCIa60qQYk1/QekUjgIgUrQE1se0Qn1tGS1oTzWnIUVZrsQ9pWW8T6GBcHfG
ZAgi4OIJ3Shla9Wn2scAOni4zktLYnZXo/bQOsvAdu4Vt8TR/PkA4E5L92VP89RzDcAcLgTJdmp5
dcaMO2pBzl0B1BaadQrBi3prAHBkcDNqyegEGrlTsxwHweIWDG0XDFqO66eJvkvgdpiMc2/yYFy2
1QkIP7ohS7rOZj9rsxIKvZdwwQzfa+qVwFhvw2chfN7X2m1P/rcYNsc5TVQtTRNidEw1lID0C1Je
qLW9XR8imCdqbhYzDSc8UXUJk3TjDbB+7UiJbsb4MVevFfiYpGh+DsltWV/StEd3QOwhJ+C0IccJ
bidy9I8vYYK+buyqvseM6wWJVSslnxv9xySq2TFKgWo7A8avCj2pPLXAv64kmRchbTv9D+mMC5bG
KG4KDb0jGJy8iQAKZ1NFA9zndxrc6UKCBlZgevbUWmjpZDmwhBLUYtEtgEa+xiqQP1sk+RP1WsYd
x7J5H8Y4ZlXMdaXO8GETOMGxDVOL+lMAyuIah9A9JUFyv690S3D0mycxTEknuqrIxnu6duW/pKSS
tEhVcbUDbF2p6UHOwLwuBo4qNr4ac4daNu+AlTzGc8mynKFJTA6vDSBZZy18MABV0JqR1cn3Rvc8
EnALCe2pjZqn/YVuGvFKMOOYdKnowwEoPRdVeqp7wLa2jxItfZ1ybIyzoWzyLtTxfuwDyMnQ2jIM
mGgfQP5dDF4vfR7pw/6itt+HH6tic3ZF0qtJbULaANZohyq2eooP811xCe8FgH1bHehREHSPN+kr
1azmW+wQZ/8TNl3K6gsYQ1bHsBmoCAUSAYGjoC19QRyOdR69Ftl81KzkMCZbNrIY4fyQXVN+FuCc
Loy3fpZtk1676V4WyrvYwMsjORHlE0h2cSsDrAi0Y6nxVBTSHQBN/NJsnSB/aMqLpN+qAnGqRPZq
FZ0CQBuMhrcm+VYGD5IkPs+0s1oFFVETWG/SAPLXmwbR9ai+ZJnXC0vVwLD1MrJBpu3o/eBE2niV
ReMt0iogpk3kbAz0qkwVtQulPGr0ay5K3v6+8/SM8RSziJe52mDfOyDfCeHXimJufyhOlIZuKZic
ccbtOGe1/YsarPyECopgzIjAbrPenm2tAFMt5u0O4G1Gk332Yv6UHbwvI4sXym06xJXcxaxXcsda
HGgiLp66lM9qWR7j9l6KG8fAeeiGaZfSbO1vLE+hl41fSZyynM7qYsBC0PvopXaTPvRKsDzsi1nO
5zfHi/tVknT8ySw2+FQQsZanMbyKQKpWxues4UHRbC5kJYG1TCFFiR8ff80pKFDoQxt9E5LX/VVs
PiRWMhir1EadBKMaIGahV7NrHUWV3FGxxE6xZWBsj8CJUTmTC7xlMYpv5GNjhgqWRfWfImoHivRN
iFWOV9u0rtW6GHWXAtoOWSUs/dgD7L4C+zixgd1t1YZxo0wDx5i3Zz1X8hg1z6PEKCZtkVf1t2p1
g57t10AwXorydRrGg97nVoJ3momxLKMQv9O5BkB5xSOg2jS21Vcwqg8CRxV0fzhNNQpeStlwVFAz
CrgsUXc7GXFviZg4/3cKxMQDAdhq1CyMwmuo5TYgcA61fGxQ3hUiE8w/IJzI2qtiPuwL3b42Vwtl
goFZjfN5AuXx1YxaWw1zp8PMp4VUkRfXGlocXgL0lM0T6I3AWKSIk9+U4q1egYAhlL22GTInJa0F
roZDmd/UoEaJwZi+/40cy3rvHlq5IdIWoV4AJ/UyVICDNVMra41PcXztJOXYtM9JYKLpTT/sC92y
LXABKsQgJlqA37NeK6G6poqzEYD+PIlGV2sQCdaoO0pcksfFLbDOby2HUXeaFqIog5HrujQcCFZr
F4/TYaF9KY/FKY4sHrARb12MYveRHgC7JA2vUiKC2DHGnE7hBHLH8RpbZ7ZeFqPMfaoI0TxDTIcJ
VZO8gLLPqsNzX2AgCIQBMx3tfuCle3lrY3S5CpWyNJtaBXhafhoCzQ0HeiRlwXFR8lYAtloc+zyN
wP6UUxlyxpN+Ke+0F8kzL/pr9CPDE+UankxUnybQPBqH6PAeDDi8nD1npWwjTtpJqjn1lXoBFLAe
q2dljJ2sCzgL5Ulhrs1hJuPcAqzpIik/tTx9K4bwc1tkHFXZTCCvt5O5OcVKiDBUW6iXOpcfWmU+
mGF7mMqiddOBPoZSD/8+HBHU/kTs+jILP/sBQ7XA8xgWtHLMYTlVpd9McnkU2sCbArD2CcC9RBEa
HX2FFyTthSSgL6W8Iv7W1bj+cOb+narOyIiBUzCEyqqzWwnxZ0PNOzkp0M9TcU5j+W87noLtpiH9
NIlD2WCbAvFIx9jV55d9n7c5YrteEOOMWqHURlJiQaqfXVFQzpzOkbzwUHmlLdjyYx2jx21yMcxW
Yfyah4G2efWvxTO+KStk4B8W8IXAzykt2aWHBWWOAt5I9ZA049afOE6KbaGRqDpnYYwdTTPtTdJS
b4Ffm+tDL7sjBZxN8yMinLFM3iEyLmruRiMOQlwrvfgt6FpXaed/pybsq3ssaxPdyTDaOJEiq1bI
XWhU7r6icBwD+9aO61SbabqwSBPRAdSyM6o/RbSm70tZtG1H4dkeGSLoU9pU4PZugtZDYQuobOe4
BqSiOnAijC0GE2mleWyfDB1HLS1jKD6SB40FQHqgitqxiwRcac1fjC+ovKL+sL88jvdQGe+hdWU5
hRMOShvobVx+xsHdZXAkeC8LvPuCo3bscHo8T2UGZFv1MofjKQXUt1xjLG1/PTwZjPOIy9aYTQV7
KOmgSwMdYZ3mHBGbc7frc2I8RBAJxqwse7YgQw5obARxEagwJeJ28yMIDgXLa21AfZt2hOxZBnZY
R00AunweSfdXPwav6MgzBTbQicqgAgoyvHKFUnlA4TVi4BHwhu94Yhi/IRjRFCsECw/RFzUMwRlQ
CZ/ADbB/hH+wA0UHfIFGgOLMXMUgg5OLWoEY1ZdndLVEX7GdzkJ9CPqkwEoAMsIrKXBlMnYgqY2i
JhQyAXiL+XuXxJYCvsWFznj6KXt64S61v/2FbtG8wOA/Frrs9yq8D3M9aKXlMjUfFyi9DgjCaJpy
wvMQY9lg+CkFN34YBvu/6zfvNNxE+JgAHiH0U+1HaKdOYfP0ibsdjBkpAAINpw5fhstBsdv4HQvl
/QRQHQiswAKdDL9YtX0VfuwHY1ilCGxeIrwfQv4iE6+vFhrbwpEx/6EeFV9tj3P3pUs18CU6FCzI
tmwJjsTJrW1r+cdXMMY0NANY28wYEOaq7GiV6Y4qmr+DzN0//c0U3vr0GWtqpa4ak/p9jzPA9hKX
IgW/xBvaMqWUfiL0ULSWYjiNz0Ov3iz3fMhWWc69Su6jVmkgWzw1TwtCYGcRX/C1c+jxhhX+EFD9
dz9VNrOm5FGQpz1kqX44OXidRHbpL7pExGOEZiI+IsH2JfAhkXkyTLSipFnsSjc6tytMm0ychzl3
UYyPasyFoWl8XxRtnJhahRO6pj3ZJD0Qu/T+AcHZdiTysSrGRRmNMoxlApGtC++OgsYT8PMuoSs9
oL3HjqgVf1UP/GETji9QRcZLyZTGwF2GXIBg3Win8a62I8y3aGDwA9VlZRc2NwbfdwSYK/vVMepV
hNLX4ghEXz7lmqV4GppJK3BlOJ07uDOY5RsfGTdQ0vLdEE97GC+UxVkL4C+sNxvQT6MiMSFx4m+u
9jAuRmrVoqo1rG/yqsHqAdKJjvIYHeVS6y0enQ8QuNkztLZ4xtuYqmBIet4iRHBHV84sQty6AxVg
4KQ4yvgpemg0r/wBuAdYpMfrkNj3qSqbPctIm4XagD0VJsEZB9OTseiq/slxqYvV/R6s/20i725v
daH2tUYLFVUYuBrMRVWDXf0onP+Q5JlHRbNELgsIR1veGzBWIts2LYNax1HOyLObBIhcj5xF8faO
cTU6oD3kvMKiWhecGpODzraOPuZu6SPvAKi6G3D9Trf/wAoXN7m3m4zD6Qc1ahoKwSBIuxEiV3Wn
Q3EAvV5pAWaRzzy9ib+20tH3G3O1l4rZpXEev9//JuKw2p5BHIolm5Z+ocgA9L7hTKKddNYrtakb
4kU0ZJ+XTkq+29vMSa8/hvFBWhxONFk8PDpnMLnsTJ4qHscCY+3L7QU31D+0P5Biy6wGzTSLzXKD
Up46M55IBHTYPKN7E7PMBGuv4SZCd3GBenAXvjf4cUUunmfvzBnPJORFGI6gi8GZQ9nCh/yu+aH+
BNvM4qFSG0XcABhedtRa6KeKXF5IvH3ZEDgIWTV09XdyZTOts3QJTJLjpNxgkPMyoGgOavnoYSHZ
8PrL/+jwVzKZNU9CW8tjAYJUY+oxwN9jjvR534Y3ncRKAuN8y5DQImzgfCmRD2ipcXLCcX2LNv52
bn9L+I1EuQRqfox2wSV3QMrBxtCbLTXtOXjYX8imL1qJWZLSKwsF4FRaF9myVeJkiwAezCg4vg/7
QjhKQEQmfuto3JFJBeFRZ1roHsO7CLO1Tox5Q8Qd4JaLfIznpFzugW2TX62O8bRhpxltsETkDbrz
hFdcUQsEZLe42eSuORCfgk0KpOY3YCZGdy2GCPcXzttdxuEGRJcmQ1mInuTnKL3o5Z3Mg5HgiVh+
Xx1gbcayENFAwQHe1unVDDunz6i3v459df+Nm0TP1FLM5GUf1cbNmsbuRA5kFE/dGc8YyphtaiJB
uQRdDpSr226krpi+VAkPTp23FMY3YJpQViMCu5rbKLXQlDbp3CaszQ5k9Gj+x+n9RjWiDXnakCXC
bt2x+iG8RvYSYqd2kVm5aU1ucviKqWqBWIqN0iZS3oO/tK/vHxpHM9gQTcN8r1zGMO0mruwI0MUg
HfPC+vHfSWEcSE/NKDR0qHhcP/dR4rdi7VCtsfal8DwIG5VlBNjz3WLJqk++iC6oLb6qmCEpj1AT
hAvZp/8tY/Jxhu8h/8qwhmTqE7OHoox2V1oa6GHA97fgAMSyldxFD+m187kd3JsBwkoo4zCooCt5
UUBo65K+thpAjkRe5RbaWVPdMQZLS+fzcDI4FsEGab1CUDqYINNQzaOupl4W33NOj2Pd7xNKq72c
zKomegsRgzd5zWDluTMKC576eys33KLpa5GzxH28HeUtjvErqlhLrVFDcjQCEXoAyV7ScFbHszPG
o/SzIE/qIkKSlbOooh89RAekwenK4fmU9yrbag+Vhkyd9Jc+jm54RnHY8EfDzgBPhGGRhcFI7O0E
ObQn0RvA4Y1U2pJJ5F1py4btxCXvV+7qM/pMaklW4L6ptdBB+yUefb09hIE1ZqCznUvOzbNdFf+w
iPffV/KiLP1P6gdoZSXKsrbq1nb4zRCs7ru+PLDt4d7w9J/Eng8YSMKC73llDp7zeT+a1TdU0qw3
KKvBFTSW5EVgWnhq7dBdoucWaXlXBxkHN5m8rVY6AcuNJsmGxlzsY5qUDe0rAxcUOcyjHyTEnxNe
P/RmYgbzmP+VsljuamlFlEzok4NfndvcLdIXIDEBywFo7a6uGohqSwfIYDxnvq1DH0IZo6yaOAzF
JXURgdQGuZKiRBeo7JQPrZ9i4ElTi6N80VCf//pXNpynw9uZ2tWqGZOdjaQmdahDibFqsxsfVDGw
63phP5ZGp80Lp+pNm4KDPVFiFykIOxPA9iE/oDp5GUju7vvH9+rp70b1sSHMc2IINSMH1btxUY3e
DXtNcwydKmD4NMIToeXkx9kk2zRG31aP3ioriMUBbKDjo2KQyiJdMNpCEz2mY38sMFM79sRJW5RW
tNQ2dfC1yv3nqDAcVCOf5ikbnTmSXqO6tUawjhmGqnim2c5WZoZHXYyH+2w0Ik+XO19upxcpar5V
1A+CemmYeNAL2ZIUmbMDm8puEgXti7oCdmkmUAenbiZpS19UZJogfTlJbekn5vP+Nm8nyVdSmNs1
aOo4HQ0wqCYDcXSSuWNN7Q49RPEg+npNLSXRrSrPbNpIrhm9csRvteZjDOC/tsbOGo+GMJkDWqxR
pb+nHT0KWYnW3iZ1M7GyglC00tK4iQTkQ9T/pQKykswGaSM6YYcSBpcJyG40wlHU0K4NFpn9FXKc
CQtLSPSkAWEhxKh6ZZcjQOLN0cEUsB+Lz3pxk9ZfhYqb4Ni+4T92lVEdaSyz1qwRgCqPk2eAvwcc
b+8TWqpii8gr84cmt1Ovq+1k9CguEzpOKCRdSH0rJtpNAoYu6QvyzI40Ct8l83vYArUqjsDfGx+B
DGtFJeL/+jntMy/pbw1xPKiqzJm5+cNj92MjmAujmGSdaiO+CgHrDUJWMAuAUxCVa1AKCLisohfT
N12CwfrcIfU/GflenvE7bkxnLpO6aMwR4zXqJWhDd0I+KVFvm+6LIjy1IbwZMPpyI7ZyAOYr4WTJ
U88JFniqwNwrVJlko1pCpBY42laXnOhY8oyYt0bm6kjFMQUj7HL2wCXLflRecFyaiYaX4sQPtngL
Yu6FVgwrBdqNewpo01X7YGRczNjF9HfOjB097vMi0YoMe0Zi1KapcKKidCnjwDWCA0aDnXbKEVjG
xxigCCWVXvY9xqIRe9IZx6QPUg8GtRLcN6S1zURFE+45D6uDMHHyC5ydZKeQh4JGYV1CNbOZOlk1
OVrJsz/eTjKOaKgTUZ8CuPfWFQBwaFrUxAOuR47LUCzlIfBaxZZAj5jcl954k92pHr8O/IdXwt9O
gB08BnaOVooi1BONVH6Cqno9wgzr7lZtg4Ncn4fmLMjlRdG+Ar7w0pDGLurnpups8wXdnwBmAPpa
YtitAu6nOQc73/QpSOXD/qlvl8s+HCg7qKxpvTjKwXtdQPFGPwaOZ+OGoCBaOqICO/y8L493+Ixf
ogXYtIoKm2JI97J6qlGW3xfACyjZKWUpHEkdZQVaDGzzkt+1LQBElhq8Zgl+fSPZ5hu/z5ATRbN0
6aGAASkFw2mXdq4BR/9VywOXIKc0gXN0rkuHs8RNU/0Inth8CKDW56EGJw0yMPoXZTgBL1c5TOfc
VnztSzUfizvhBG2yNV5tddOuVoKX0109UfQokEezVJV3fsqll306dyfZK9zQEzgXyLb5rGQxd2hY
lGWqR2gaHrpTJpwrAoghucKEQmbpJmqsVQ0IdPSwiMcivzfDhzG7jopw0Lp7WtQu7T9Nw02PecQ4
+pZIXzBbwYmTN8989X2MJk/xrDXGomcZQK6DJrABmmZnmDsnd3rDg/nahHDRV9KY+zSelKQpY0Tl
zSvN7AKgArKboWwkXzPTMXUbgIDukmPIv0/F/xJKrkSz1ywNg4AuobqIecv4FALq/p8gXPOUmrlg
J6rHIRnRXRhQvPnCOyE0MH5yyueHfevhnBubNZHJPMzBLEGHxQjgXYFvgmBvnEarMRVf0Lnp0s2n
xsf2sVmTMOzTepxlVAXk3K5i0x0KwQP3g6+MKGrHb8b4vcB7R2pGjpvYdLUrwUv4tDLWZI5NTa6h
oKWonsYM02NcHLjfz8yURbyjgBZgKpjrY86sB02UacZxds2Vr5HWWchzu4k6u0jC8dz67w+aX0Sx
xxaFaV6ZYpdgjCZD1vfHfDfX1vCd3I0edRt/PMs3zTM99UdYwW38eV9nft/KX4WzsVGupkbQ9skV
k/DWOHwGtuW+gA0srl8lMIcVq30U10WSXeV7LXMTPBlyt8MQFHrjgV4A5KsGw2loXMxd5XPoCjbK
kMm3vDlUP1MkpztsOZr2+Rcb54DZZEBhzmERA2n4qhqVhWl2kN4ZVqBTayi/7+/Ahof7dQeYu4Vm
ejrGYZ5dAbnmEjQlAWfYM5zXBnlF0elQnQkdkzvSvQHi8atY5poZgRORj/OYXAlg9dMDSMj92Ncs
yUamx2s5kAc8PWLujBhYkKUxdNm1lMF0H/iY/vP3t3H53F+j+F+Xw9wTqhxPKTgzcWBTY1dabulh
jYRUwTFHnl4wd0ITRqTP+yC9xvKTId8KQXVswqeumDnL4W0Y42BA1kVjsYPVG5XhgZTNrUceyy9H
BDvrVcRpI5kBCNI78MgAEcUmydv+mWwkzn85lN+GucoYaJlJmV3JpX5BsDZ/A7sqzDb4CqYjBKaS
TVsLQzFHdIl5FZiDrfEw87r3OZrxjrOzug4wvZyPRMNHTOlsF1FuGW1tSRnvxHhimKdXGldkjOQ5
uYI33hqkF0F6GgWOGW3A6P26oYyvMDGqaShBsfgKIJ4dFKe5CA9KaNGHjqAUuTztUkcHRmH5/367
/ip4Wf1qE0uQcfVRCfNKJ8UqNQEXOic/yPODCuMjgBnVa7MAEQvHuOLMn6oLEa2/EC8Ve37SzvI5
ugd2i7OvpTw7YDyH1ANGqmzS7BoKj4Vxr4bf/t3/Z1xGrgYdWHfg3+sisAhqZSEvc73x9Pv1dBhv
0WWSMKrylFylQXfK/I6kt4H0VPWHdriXyicBU91qDcjFIACmguQ0cnublLolc9lON9KSv3wJO6Ol
jkNDhDDEde5Xx/YO4D4gq7RqP7f/snc8YAq3uZ0/m0fN3d9njgGyo1udUOd1iyHqa5hpVlCM911E
/Vmi/1IME7A0Y5EERIEJpsbZzEtnSt7SnBv1Ld7i9+sMe6kAkUpUWMiepstGXYhbOOf/kH4DrWR4
ZzRfyu9F6vIKjIuW7wlktLSKU300NQgkSBEFKSD3gZRSfolpA50NOSb3B1v/WB6jsFEC4uuy1FME
H5ofgD39mjnUAs8seOMCt/0yOpI7H9TcmlRHOe7ryba9/y2bVdGmSNOh1EfoyXjR+q8ECEz7ArYV
8UMAEzRrcqOMuYbFtQWA75rnoVOdPP/y74Qwaqg25pTIs5peKfkZonk1Sb5MwsO+jO1g52MhzJUm
JJVBh1mDjKT0ZtL5vV75CRkOC/Hgvih50a8d/WNnBkcFg0udCv1bSG5am37ub4ej6ot35lPnTI5q
D5EV3vdfy9Y1Mpuc/upor5Gra07Af7bBC7T/RRyDYAcLpVhURHWc06skfKrT9pSXQByl6N1Lugck
DznSeErJXH5T3qaGnk7pte4+qakMREreyPsG/TNOUv84Teaem7MkAEtgnV1FwF64SAEAgmEEx3Zr
o39AsI8T0IUPqjO4omN8Nr43kzUfAruzixTTcRnm43iluo1q0a9fxPicdsAUCAY40yso2Y5AWBLf
jPmE4ExN0XfnZqDdddCTHVjiE0Bf2+owzRhpeuP1qG20Vvz6GYwzkmPRwGxxgzSaDeJlGywjKchW
lvvKsNpr6mQ+4bggjodgWXNFw8xBTimnyGH1V30AGDEK3KHA8bIck3pH21rFbJkQD0lKlfQaabVt
gHROa++k5jbOxG/91HpinXKM+A/h6d8qRhinpE1xqNMGB0oeG0z15KGVoKfWjbwFosxQ7CZ3sjsw
nHsV7zHD21HGVZVpkcVdRNJrr6ATTwMaWz6deoDq7TsFjpmy7LhBFsWjLODukNJPhvBj7nhZs/fE
wo4fJMtCV4dWxKOY92D8hR9Uf7Z3qNCXx76+ye/r29RPke6MzhTc53Z9mb6ZKMidykv3Jnzl9azx
bmiWD7erqrEuBfj+1g0fiKe6xaXX7MUsZs88iTfGQTyI5+COR7zHcbuE8VJJRGcDnCN4YNejN4bE
6shNZ2pOnkaHeeZMBfOOk3FAo2TmklFjs9PgcQF+UvmBHE8xGeeCQRtTSSI85PsTfW2fl57zCGPH
8Y18rNF+68sHIP9wnlKcPWRZaY2JoPvXFNEdWh+i8E3NDoJCHk1JOlHh7V8ZhMbEOkQsQwM4Qum1
HL6p4+gIunjYl8DxYiz1bCAIyFIpTXKV+9o1NNGqpxBwfy06gfRLkIDOrO84j90/vKf+9mMa401G
MouGsNwIAFw5Jh1SY1AM3JfadWFmwbx9bWXRIXzkPUX/kDD5ELwo7Mr6FVCaJAVBFGSSh1nHIFZf
2aMq+mr+YubNkzR27hQ2Z50YVpE2l0EDGY5cWGo/X4Fl/ULz8b4A/IGO2RYq/Ugy9V4yeF6eo9Fs
U6A6hGVqxIg8h/lMQ3LIu6cukL39U+cJYeIhmtfDlPV9ep3rOyVoj2JcOLPCQ3bm6RbjbPRs6rup
wTlnAzrGJS9OfvRVaEvyk16+cPR4o+D8S5ihLR+zOtuyNyJZEvAsWLo2qKM41WNup/ZSVKKf+NEV
x7ex7LeBkhGQ2MEykZY6GvqbFvO0lXNG+lIAWi0oM5TRnAQJV4SCDH2kug14AXKNkz7h3YgsPUXe
66Ecz1hI7Uqv+Xl5DaSH2dVNq3iizrfCy/3aIaAHRff2awcWIASr/Zn3PuZsJ9tXhq6UCQ2aUEhT
vZn1wRsj7vz8chXsXP0643WqoZ6GIMF+Jsfh2KEGIHvlZOWT3RLcGcFTA99TOmBKyzu7SsGfdjdz
eRw5FqEzDqjoe6nO8zYDTnRzkKXUQuHOM/pjqX6K9M4Lp9zZN3Ser9UXLVtpUUcbUg/jokXvab/y
FJ/K2+4Q26i3WIOvisgJc2fBeafJuBcEN7gNRUQ3AyZAUV9/izV7GbRfEqj5oyBY/Zn32uGJZHxN
agALxCCIxhE+2gXY1FLR3d9Knj0yDiZXFSWtBIrnVJMAvFwCnwtwA3JeDLzszZ6aMhHNFIlTYaRL
RBOBVmUG8LDyUKi9Ncif99fDe06wfWEzOqNJUyA8W05JxhMQAImP02c9tCp34aNEGAz1EL8XtzzX
9oc85t8XMUtKkU46zTCsC1u8qW4C4hmn6roM6epu/xrc1E4xW9Gd4WlLATbnZfk5joBtFNMkUZql
6v1dTG/UN7m2puCp1q+A/0mBn4jZirv+sfqWzPdGfpuAm/PMMxBOBMnSV4jA68yVGMmPvLuh5JMx
Bzah36UBDQojj46JYxhsu1ic9kKoE1zChRhbYX8aR14FiCeBcTFhkpG8HXGDBHHoYpY+Rn/6vqpy
bIIloyBmNVfdANNr0bAGQF6r66OTptFzE/3Yl8QxcrbLyyxqNTQ62ATA48P0uRHuGvVxX8QfSsMf
ys84EtDI6SFAJpE4OC6F99I3bkB6i/HUhV2IZ2q8w2HcCbrs02KWhvSq1yKa4E03H0aOQXFEsAQS
fdxTqRKgzZLcoiX3IZB5LawbqEu/BHcm8w4ah7AP8gFPruzYHccHQPgCXCq3FOr0nxLJIp+7xicE
s3sDmHQV2/icpFac2kbjd+lZPZd4e57jS/gY3PFyTbzTNJmkTFKWCTGkIbnSsLBkNKhk1W2a3aX/
R9qVLceNa8kvYgRXkHzlWotKKm2WpReGpbYJ7vv69ZOQJ6540dWFGfezwj4FAkicNXOVnExbHV16
UFvFSePy0CkfubCsJziwPPFWvDI9Txu5LjD17Gbid29sakkLjUN7O992dxpmOoTemsgoOxEbp6JU
S0U1CIwOUu3KI5oEs8Rrm9K7flNEB4sDFtD1JOmooT2miMEnYyRekr/+Owuco5INixxrKa57Gd3V
7YtCBHddtALOK5ErdNnmHbyv1dZdxpGv25kgySJ6S20OTtalJND3ZaUliGUexgqMP0waSPLj5/kB
LP/pN+leQtttAZ75fwsvNgcvmjV2FaN0POcI7NqEtQzd/5st+hvtVW62ijTXuPqxsYRRY+zqVMR8
KYgd/0Z3RSSaTSWEApGibm9Wj1G3gSLwRnfsEJn5Mw2vL+n69dF5roRUXjTLai08Z5PqVloZxvqz
pYlqPtfPHhip//uSLl02pETF2e7RmNEqu5SIVEQFwYUus5+wwYFKs9GDTuF0d7+gxffQYQJ+gvKL
g0lq9FVBIfr/wPhw8eNZtgHSf8sydL4OPdi01ZSoTs9R8agnpltizqSRtOAPtmhjhUN1UijqajAr
sSU77XTWVN2ptdi9buVyiWZjhtsjsqhSHtkVi0n7wlVu+rv6LgNH0OomI+IlG+4oe88KdOAa++ld
+iPs2NjnNtBOaWLNSYkzArre+hXlBJoFw1t9hwjxRv7e7Kd9OfuJgtjAFUfDF0/oxjqH78U6rrFd
5kDfaTqm9hFTx7vrH/jyCd2Y4AA+GlW5ngosEA3zftG65q47VRBER7/EgBBnRPFtDf8wO7Qxy+F+
Ja3lKtltdm7VW8Wugz4VldkvR28bExzs51qvWhVzieh+Al016kCxb9y2LyzOnn3QLL7kh/hRRAp2
2d3ZmOUAn7QgtppVtHsxf6O5r5BiQxFROvRgsxLF9IKrztfxqmKlfWf2qB/039opumeaR8QQJMDY
d/pbvP21IL6MJytm3I12jbotMTDBN0Nl0/bqEtN9ebJrrcaRzD/Kvm5McuCi5oOBgjzOfT9KAZw3
V0t+1b0iSrMz8Li2Mg5c8jpphnrC2Z/c2VNBRDU9M4YSlhFlKkaWAMwuF3o3y+LAxCRWtM5zw+rN
0ge6i0MKLGOU9otXvDKGOvIguN0X4+iNRQ5AJH2ZotbENQN33G5U/WF+mt/jQ/Z5BdA7NHh1qFUP
qCScRWdTgF18Aa/USLaOBRarp5G3dDraeETtiKLjz4FIWigK7RasTusOs/ED4vJOlj1d/4QXI+vN
F+RQZLV62hVjnp7H4VCq5s7GEEFc2Q7UFwR+nAiKDQ457MpczUIuWLpJC6zYHR/tlzRgtGwLxvXc
+EOHyrgo0yLYJr5Wl67rCnXDDiiZ3czW6tTr6Fz/goJd4kt0cmoY9ZoX6TmVfsz97KUqFG4ykdSR
yAoHGbGSWqat4bj1cedhfhMirujaWUXjtYILxVfmKKQLzbwGMiFe9SwDvHHlrwZ0XnXmxLoAeEVb
w/6+cR6jeo3QMTMg5Y+xhFw2PAjGCCBQ9NXY3zcmBsVOa2WqkRRun1QIGUvk2NeGSCRK5MURzsno
tc7KuxU5FpCHWKF8P/mrl/mKAukDHUlNllQs9tAieJdv6gP1RcosgjtMOJzoBjPVmyhFNhHyRkWq
e1MP5Ys0dcd8/nb9sIv2jIMLOkXzOCwZ3Cnwzesx2de5qENBtGccTLRWORZoAGOPvulkzc9OM0Pj
/8+Jh3zSF+zxtbUEnVGqquGcLxE0Qrt2P0pVMAtbFS8Hlhs7XN6qGWutm6zPJ3jyx33u2alLoGfd
7Fm2rzzZInFIwdfj62jFnILHDQPfZ3WCQYzHr2HRjv71UyAywjkWsyIVkTI3SHk1T+n0jWqGO8Sa
d93I5bzG5ttx+AA1+95ijXtnDF+GbC6RkQIpPVrqemcKoCmmMP6jR/tsnEXOtWiB7O8b3CjNtmm7
FQtUZjTz5arbRqmbzqIXUeB68mQKRa+XFMSdnyu8L34Y35dv6jf72Jzq4/LRSmfpPnbRon8n3Ywi
wXfBRTY5zCiaRJqGHO+JRc0d1ed9rNgif5C9SVf8T5MDCzVaIdBTwbNm/qd2k4MbAlu3ogqonJaj
yBm8wET733eaAw4yS3JRpDDXooRdnqmrdBByVqFR2bs0YATtEtpaaxfNNF7/037N79t7guLWv/0h
fF1NKtKokUsE9XqYPcRH9RlJ4Tg56DlUOryJ7nIIwuFDWOwAg5X/TZndKold8l5QJ3k0X0W1dZFj
zlfbJEtfMD+DZ/C3VBjBbUWmhgWKo0+P5VspptYT3CC+xtbWUtN1EcJEVmw3oAuMDWD13+5s7ZTG
KR6Rl04CYQjC8PTKkeMLa3lC1r4keJ/S/fSNcR8nrvwhBzgAvv10HZ8Ery5fV1sjYkt5C6SdoHAf
26BUMsYbLf82qyIyLcFd5akULBMal1KEu6qYz3rxQm3RFDi7Gde+Gue/EH0cMVSCOJttFmuENEIS
yEdhJ7BodzjQsRXZzmmHpNpis5Hl0jcUaMqYntzW7pI9UAO9yTb4F0F4RdJ/+xU5NAIVmE01G89J
Uf1s1LvKUAR4J3IDLQ6ANG1CMDVW6ZlGJ/Cq7FLrKe3/0ukHwXIj5btlU68sX6z6qc8zB0Qv6Es+
KchmJ8bbaOxyjBmQbifZf1QC/HpI+fqcPtNCyRqsPEOveaVi1r9OXq9fBsF15+tzWqTbHRqus7Na
pw6+bjQDdkUiMyIjXAwUzbQv6xXPpSpPkAu2AkvR3TmVwutrEbzKfEVNbqx0inPcBtKczXgOOpCj
SA1mUY3zkFmuik6s6wZF6+IcHRXtMkoqIXxg05OKcZdMiqON/3KH2I/YuDR9Ps4rUfEoaXJ7N0gH
xoVG2kHw7URL4ZAkj+OVRC2WQtY7UGx08zER4a7IL7Q5FEmsNpZSgmvWe/V+vdF2ZnRMwRFZOPpj
Ao4SpKwPkte8V/ONVDrZ+/XNutwvt7lNHI4UTZ4bEjr/8bprwbq3X7rZfUrt+/WlT4KoCgiGkqDO
wHrJlOlkT/e46+PgFdBwENZhFbbWK8jNl996Ei9TnGJXO3/26OCPj2y2vQvqxjXuFRec12F+SkNV
doScLddN/429vJtoMXQMVfRw8ZtD/Vf9GNdQpVH308fkGa56TO9bNRh65//PZgtHz1Zt3TSJqlky
h7OttsxRSmLgQAWtgakI0qIWFEYuPrlfJnhi5biz5BH/OwKAdUQ/YNjIoqD9cjpsY4ILDYmhDFrf
sblVP99Xfu+xoi29G1JHvTPv9UDe0WdRXHO5aLAxykFoCUmkZZXo/7JdVImr/sgD1jCgOyCUZfsG
6YZQ3gnLBheBYWOYCxmlIlZtxkL26YKOoJmh6NSvQumWzVykO1SYxEWYy9H3xigHrCWc0HJe4xS3
A1K8kOXrI099hSYVaLmgs46GGGFB7WLMszHJweyi9/aoJFLyGfOsHljBny0MdYCK0Uvf/syh2ljj
4LZcesNsTHzVJJlChBygd9V2jY5YQ++c1ECXaewVq+SWaCDXU1FO8nI7/cY8h8RGUq0L5I1+t1xj
/tlF4+7QveXKO4m+jTstlAPZW5+t1YukY1Z7On1NtOdpJ5ruE240h8m6Ad4LqiTpOb8hv9InI0gO
GGm5GVSH7hjrv8ijEp1mDoGmTkunpoW9Lr6r4p91/NRgfvL6QyOAoE9vc/NgTxGJorYAyiGTdzAq
6ujquL9u4nIx72sDPzd4Y0O2arUdrSgBgQQbWUyDJ/I0eTeVl90Jg1DBzfjk5drYSmeZRriMLAiV
IZjXgS9/3EWBHDRBGYrw5qIPt1kYBzdxb0L8vEL4aY2ma/SPVmR6hVJ4WZR4RXufExoIPuXF53Bj
kcOawVigW82oI9hEefla3SpIAadB9swKHHqQQRLjNsNonqiX5HJwvzHMIY6VyEW1JgA583Fxi9sp
BCFAiaf/iDoB2q3ByCljPPD/rzn/X2/wJ+/QZjf70Z4hp0ZRj1DOKYqlmLL0uu6GNoqjYGpft/Ng
NEVCGKJ7/jmDu7GaR4UOlXjQBvUfc9DvleN4jEP7FN0pfurbXrW7vqkMPv/mXW0+LQcrrZyv8tLD
3EQVF1LNfp1Mrj19z5QivG7p06G4ZopDFKpjbDQyUxDS2PHBUjvXVDBWtqJWmyuBVRXn2shCRZO9
WRd28bDLcMU2z1SjqoU9g3oeN/NQ71U/Qf003nee4hpgOxFTIwm+Ks9aU0eLOXVrhDDZDpWqceQ0
ChaQfC3CatblUOFrA3lumiJbaR5Xye8HygwMlGWmfdM8Z89s/HiFPmjRH8vsKKWOZTrWwx9xZmzs
czCkyXFRkApLlSyJUazeRBA3RL1GwPIlwB6Nw54E8x3RGjM2rfhUkjsC+vAYOcdUO/TV4l0/qaLd
4+AGxLjlZNoW2q9o7ENdSzFLZ4kyh/QiN/9yPmXz9dhP2dz2dtAniNXilWUF49JrTkYT6sqRVEFy
GlOU1kaorOhHZE1RgChWTzF9WfEzEd+E4CHWOC9nrVIpnko46pO8i+y/zCQTvPSXqQM2C+VwJqe1
CREL87efythSZ3TwVvu+2uf9ccqOcXZE3cjydKfZ54ee5m5V3OPApm9wrawPxtUg7eNAFdFyMtC5
BgwcKOlyLNkluz4sb9w41C3eVAzyKC6yIb7hzwc2zzP+LFQIq+EXiGr3IveEpxIx9ZWCJA4HYA6M
7wWyuSNUnYonpnoxOUJrgpPNNxamndkSZcBDyhyU+Jh7eEgjbw0TRn+KiKF5kc7Kv/TAeKlydZ5J
q7Y4XKw/bXqL9vkRFL1hvkN1MMxert/dT97EKxvKq5XHtR511QC3CFyf+R4I/Cla9FH+kvwUM3CM
RiB/6O6yu8gVpeYFGMUTkAxrHamxLMHm9Kiao0P16UAgNSUjwI7Mp+sLFW0lB1JoS62bCtRo5y57
sfLEjYfJl6XTmoladEQYpXMYNda53GcKvmjvxQ/RfYsSb3xowvWGae8RaFzMv/IH7QfSMD9tTxZc
UNEyOWSqkA6V1By4Ucdne0bWC99VRXfjGIm4WkVeps5BVKo2eVNWeGIwJM5KseHQA45Wl8m5xl7u
Dgfjr+t7yP7Ha2eVA5/RLIaKKBnezmFxR+Vj0aVdTlOfaOdi/WnKncCeKDfCdxvqfV8pRAXaqaDI
UajTUidF/hB9v+9dwNJ5c7yn9/FjfhL58AKc5VsQo6RDv2GHj5vvIZh5svYFGPvSg3ACVhC28vwh
IMgmmqUg+8NGpBkTS3HI737rAue3mp8Ew/sftcl9PW0G5wEhlT4OM4W7IKeJYxB0HUb67vpBEZ1N
njWk1KR6tbrPjCz4PZn837iLw9ld4cBG7/UpbRwRmom+JAcwYMIcqFxjWRooSsq48WI5MA1RvCM6
Fxy4SFKy5Mjq/O61ZcI5U6AHRSAkIxHgCE8K0imTYdUKzp9yZ4Vm0DxH+/ZonBiBJBPskjzGoiEc
wxT4VQYHKWtUxQkG3H+nyqBUA4qyI0qP992+dcguu4v/jJQVQRIkYnVTNyx+oUZLwIdUaclnupxp
kxUnw8/hVRUQ/5YEj9DFaHVrjVug3JtJWVdgPmyh1wiV+AZSuF2wBNVec1NQm4sO5aUndmuPQ8yi
NQxqNgr85ebeWsE/WJu+tRpQ4wDB1NCE16/dJXzeWOM7KxuSy3mVS6hKI3oixnKccuUhV5HhMAev
RCl3hSzBdZOXbt3WJJcyn2Z1tnpNZX1H9/p4J1MprCpb0DMo+IqE5bE2Ucey9lJk2Xp6LvO3xKS7
MnvQ1cGrZuu0WlSgKHFBr8hWt0vi8LGPs2aYofeEM4LOQZ8x36+QygOJ053olblYcdjaYhdys7KW
ltTsVHw+1rrfgXUlO1Qh2bPGDEaUU4I49laE/xfBeWuUQ8pxSaamqUE7Ku3MAdJqTBR+rH2mRa+4
aD7x03v94foxuZiX3trkcLOnbZdJhUTP2p32sTARwpsph4Ze/5gcotdqcsYWU97TXj9iAuTUz04s
7DsWbiznmymLLbdURmo1RY2yuo/QbsMa7+dn8ZiE6CZyOGPOCqm1AvvaQT6v0FqoiBVONts35ZI5
EOTaYZrJu/6JLzpL20/MYc3aoscJjaA5YvP5BmJe2Nc0KIN5Zz6XP6SQ7OrQfBUepksP4sYq37ZZ
DFonG4zNXG7BWT6E8y5/lFNP94zQxJxBtzfc/M32iL+8NGLeAAEy8EwpGpEroldWcq6/r5ChKjUn
wcyNdR5wrg/J03r4lHotHfpT5AtfrPNuF86BUrMms9GY9u/TBCbB9PtwKp71fbSTTsYhAumrerRq
v30WdeNejMG3ljmAmqjVpumEczxBakpCDiA5/C5oaT49CCFK9Ik5iJKrtW0bgyBK3DOuQPp9Qusc
ypMgYfBKZLQXELbrHbRgRd7IJRdou0wOpjLSRvlAcYeW+Ps63yq09MDleJBEhWWRHQ6aWsPCxPZo
YK6wPMzkuVHVW6o/jVUlmMkXPJV8fyc4ZWPodGE96UK9Wn9vzXI3aLvrKCAAHr7B0x4KU5YVGfGE
nvrjrLtWE7l6+T6bbQA5X2e0pdfrFkXPicnhjrnOw9LZBrsIxa0MqZJoP6LWl2NSF2lB5C0MEdIJ
viTfzakpU6KhX4tlaNp9FxZh+dKlzoKBTES+eyTk/PzUpr5eCvwQ0VL5rs1uSlqFEty8GelP1sqa
DJ5+ThDWsOYA1K9twxUVNkW4zvdtxpBvrKEDlJzXO3KQT9lb9hyflr+mAIVUCFhHD8vO3AvzUgxE
+Fh/c/v4ts1Iinpir4A3NoYqISwFM7nkmiDFWDzlGf6lKLcsXCcHNHURYaDQIr9hrdY/h+OqcL63
H7T71QUfOspmLwSCoAIXVnD/+V7OVe4V2eix0qpTwri6G5CZ6svWGXQici1FpjioWQxkz82YQkTl
F6QClcDAIUp8+tjuzDdIzn5Lj0gbeyLgET1VPINK364m2HXgPzNWIfuovBSVaxaOOjls5DZyUkc+
ggEK5NNJLSzMs227dpA4V4hK1lA2PYyvw3ejWoN2yv4d5vFNnpbVJUti4KvaEFpVM79ZESDXM1hp
Kqi0Vujo1gTVnYu1wc3t+Fv/ZmQMqhljUdP4kLfTcdHNGzmqoYKwOGNdeFqsgdA431GrE3jSFwto
W9NcxFUvpDASYiZn+5H8gioyU/M20TWe7pog2dc75sRbQQ1BN+3pOtILTi9Pq2KXelrQVEvPTfNQ
9+bJyA0HiR436srv1y2JgJZv+CT9MFSRDa+yD6JwOaUBBJJn04n3KXoJGSdPq3u9qIAuisZsDoGy
qS/ansAq3eejI/sD1OTSFx3UYoEdlgfgLBoJA1HbmeDJtjk/R2nKtawmWC0M5FfMN4PRVKfftOFZ
SX513Z9MCm3PD4dBlqLKatNCrwBkX47SULevYsimfru+g4Jbz3eE0kFdS2IAVM3+sV3faWa61w0I
3FKeYmXRi1LvegSxZD215G4ZClea7yMQ/QgpkEWB499aOjuQkUgd/I3pgAlPF9RBnnrufRKoO1Hi
7/p3s2WOYXK0lLKtOnjb6/Kt06pAtVSRE3Pde7JlDkAwqbrmC4WJ36yceIHuzR5atax2sPrzbemX
ITTSrm+X4HW3eYKVms51L8vYLya+xHqNpNixb8vHRQlG+E8a0poJdRZtl/Ui09ddGZtnXZEGTaFy
i4ROj4QOE5sqQuMB+IENzIL8WVQCuhwRQ1Lb1nVLV1XuPk+krjSIqKHDgbw3WXooRjtcozqwK8Wv
KaoJ1ZtkKn/mhX9Z5a51r8xyXClqck4sNBpaSwvhU8lpRt2ZM8kx0CGDnHtd2J4Jscoa5HNOMmWZ
05YfXUZER+zyF//6MVympYnXUp4o+d3kkXVOjSxE7xih9V310v8Dr/4/nK4vg5yTYUtdn2UE37xn
eV1MzISSmx+zk34e3fYbwXOona3YEXpWooVysU9rDs1vRakR2QfFa0I7uUuQ9mDhACn39CRqX/mH
N+o/K+U7g/pM60rJxKdl2mmMW9tQ/Oivdqc70eAYp2pfBfY+LQRex2W0/bLKYQYdGzA0trBaDq5C
/Hn1yso+mnSfqqOgz1twffgGIT2ySkhBgCNJYomGKfea53oe911xryBjOEvDwSx/CMBJveijfi2P
bfMmDVvaJlqCDAiDWYV6KHTlgBfFlAp/sH612hMdHiniETWPnsAT68Tl+iywzz7f333kL/uc45ET
ok8VMWMMt/yAPI6T2fmh1giKrCa9t632O52tIO3Vm7EabyVNl3zBD7js2n39AA6zyJRW5RLh/kBy
cd/4TGmrA3Ufu7NxOHgs+12GotTSJ3XBtWVzmNXWNZ0WuqBxCcx8rdGtqIu0cKAXjBDL6JOmSodZ
X3055VLzUOZD7GGC8aOWoMxYSHHqzrNtP9W9sb4VQ98GSg9+eVKAKqNuQL2DceS4ypEEeZ7i9VTX
+gwlF8vVZmTVG6LvSqKcVLv9tUKFsTSGt0TPfxh5/5NlfozJTSvyrW/sm7lOflYlvN10LXe6MhJn
qsk9kXrNSZdGc0bUVroS/T+k8HRJv42TFzux/DI1fPwMh9LIsS3JB+2Xm1DIxoLjvBzrY7dqmJmu
1bAjICnMKqiTWJIgMPqHMOVrWzkcVqg1rm0PVjN92SlmlDp1nHqzdqBVvFsNe1dU6k00RjvNFLh/
n/Xxa1vLAXIGriV5MZfknNnYUZk2N3ldGd4kf0+NX3r2mCyR00YHFW2VXRSfxqZ5VMwHi2b+oORO
T29p23iWhBFvamNA905mnaxDHI5x4uflCNEkPWnCScm9qaydhpauHS9uUqWO3oJCGdIJtTrqfgzJ
IKfQkW8Dk1CjzEFpwE80Me2b/dWnqqtmsysvL3F5yhM7nKIVfv6EiBHNuYkig+I78Y3R/COHRId3
YGrEhpoq92rINbGUZLbBnISFJCN6gtUCtJRZbYMNFn0+yk9FUxEKdDd9o3+P+10pKe4gp5V7/dpf
HJxSvn4I/5jI5Thb0wzCKj2cvc6RD+gRZi1IuWeC6MFlDad4XVAdxXg2Ls2ZzWmg406EPgxd/nZY
Nj+Df10o+p9kpuyU7qNDAdVch3FYyXdKyBpeI8zbB5Uv6ke/2Ce0XTx7FDagrxrJ2thGB7fw++hl
DwTpPKNEalvCuo3wo35pPNZiUmZec0fvhWm9i0/qZtHcm5NDgIcsBN8+3deqg1ExVzu2EAVDks0v
EmdKHPjE3vgzfxbVbESfm3ttDC2f7TzC58ZL3q6ZU9g7QxXpuV2u+G3Wxz0p7UDzqmRKI8YjI/9H
X9sJbNY0AAHLnemu76yCALr3gLwnd9K+e9cFnVii78s9LlHUD32WwH4074YJXL7aXWxi9Lf2Rc2i
l73PzVI5mO2larGjCFvJWBXy1/kx8aF3gpyMBrWaEcRvTKG9eRFcXtECOYi11VTF4DYWmO4J+B39
HicmGMJOd/pHRiUwuvp38ljdzH531u9WF0Q0wfRSvau3kbvsRIfqopzZ9jpxoGYqRT5nmGpGUt4K
q5fWK/d1gPFDAwiPJONZ9+QAUyy41zuQRbMmLvsz5IRGEhggtNSLNCGyCE46361qpNM8zFOfnFUI
MxG6x3iEoyQ/r2/ERd/pa/f5JtUxiapoYCCaFIexIz8a8rOYVLxhtiDrKFoNB1itmQwjJawgVn0s
nezJS+nXEIW4vpyL+tSbjeQ7Um0KXuc4wUbmeyXQ3S7sd+ibdKN72deOywlTVdk9vWvf2QGXvfqw
/mxnn95rr/arsAH4Yny1+bYcVJkWZiD0TIoR7czeZHlsmnXEeOLitbf2T+qLUPli8LGxx4GWNvQE
XXEq48tLdtnB9lmfMUSf/OvfWIQYfI9qXKTrLC9RfF5A4zW2XTjKc6jpumtm0kmq1ue5WncpPFU8
+3Bby2yn2iAmAtPYq2SpN6lVHMQdBKKDzMFYhUxkH0MB40z6xMtBPNqY2nnVBqgOiGq7DJuuvPh8
76o2dmY0VLgzhd0dbOvQW5hNtiDIjIVNmR505RoIPjm7HddMcvjU5SSZU4JXjxW0CI41e+mTG9Zo
Nh3/aBR7c4n4zlUjswaV2j26ER9XFF2GEKMSqcvSEr1TEoRVcH/dOrRfG6F3KdhGvnV1SPXJLie8
C2zEFhmCoDdCVfeSUH2agugOPO0+9Hjb1JNtT/CNBdeV72aNSS/RWPn8xuWetU7Ffr8rQpY+H+7K
UH0Q2BMtlfOhQG5ZNDOFvcTG2OKgO3SpnXJEm36c+WrVBJ2a3prK6Izjr8oM5eaxyZ5I+63JoEUU
ierSAvDgm16bDm48NFYYeECoekf2E7qL8oNoxFjw7vN6eVM0jNmUr6CNGF8a+tKR8WbqFWeRP6g6
CHoWLqe+vwCR59RcWy3VmhrG9LB4GELJz3Bj0IEaxp6oDvsPtqDXiYq2ZpoyB74qkpWFrGPoTUIm
ZopbD7PMPklQ5o7Mc5PfWFIwp/GdnJWOGc3v18/S57Dr3/Hhyzo7a5twoEwTDNcMGT3Xo7VvFcUf
msBWDnp7W2f6TUQTJ29k21FN9R1VvqBZsjAmpT8iwzpCccasFzfLoXuQYuBajZ+6dX0qpMSXrObP
kOzrl3I4rUsm2psZxepv9U7qVs8F2ALYQDu4qkR3+vJx+7LGuZmqvaqT3X2egH5PB6d4q57JWd2v
B8wKYlwvPUhn+5U+i1oGL7c56V+GOcCOK0OXm3RhSeQFjUelV7xF3oeJBzl/E5VdLjcGfxn7zKRs
dj+3Fmlt6p5Jbv2mm2+Q/tL3o1vtSx/UWPvrp03wUT+vwsZcH0trTbKUnltN84rqPW4GJ17GoKzz
nVLVor6Di/nFzerY27gxZ89zbRYE7gbrGGP3eNyBIbp5gr7x7vrChB+Sg2S9oiuSmRiA6T/UQ7sv
g+RZfYr3bOAarCDPjcCe6ENyDuLcJsakJ2zfwGpSJIk/1KUXl4MDTnovN0XJadGh/EzPb74khCbV
Us+TBLQGJsItNAe/IJf3mSCF/I3gfRMtjoMkq07UPBvB56IOC+oa42FUQyWf7u3puKoipBcZY3/f
rKyKkqGdkFY99xJB9pJAbjKpk1tpxbTNhCGR9Uib9qjKT/r8I46/KR25pZL80HZW2KUdxIqREI3L
RsS5cNlT/A8KfLZDbH5WPDagci0Adsr8EudH6HHvFv2sgCNUjUHQh/r19QPMDsyVZ+BzXm9jb8iK
IV6Uip6TCKrwbeyuwgjrcnfD13XkeSQs2x6HYsKh7QP9MN8kxwY9bNGN4SdP6U7tHXsvmkO4HDr+
5yvyrBISKeW2Y1zFkyn5dVH7ELtwW0MW3MZ/iGu+7HBAU635kEEYin5Oc1QP2S6BlhKmcxnLJGtM
kZ/IO71PBYGxYM8+05ybPUvUuvvNQlYVaFCLP9LRCq+fisuO5te6OJjJMYsTG3KG6mr+S0Kn8WjC
FUmdyHy9bkeEL3zxWJNtaqQajjvjrFC8EpM/LJNjhqVPIYwgWJbQHIcwmKDIYknCw5Dv66fyNfGZ
XJMdtqCqwZSRqMXvsoP89RU5iKFrrWB2eQCe6YuH0nhYJDooKnb2mO0qBVNOZuKUky6oRn86xFeu
9GfmanM8kAPSiaFC56k0Pqzko28RJ+Q3VdU6UpuFenRbxMXtMPv19GQb+94+rcu9UR6r9LEi6rPR
hlo5O1kyQkbKOiRm65iQAFxT9A4MtjOgBStpR69VU8dW7vUldiGj62hIyXXDe5uipmVUTiRZbjdp
oS1HoZyquWvQ0UuS3B2n7nGZ0JZQxq6EhrG4rv21R+6hbzBv3p/VxHwcQejcZamrNT1oLwZf7npB
PkIED5yrJYEbRNJz+L5tnxzqKPMng9707eRdP91sf69sBF9uqOYpb0nK3jN5l7UQFlQoJJCs23U+
ptXqXDf2GWJfs8ZVFcx0HJORMCQfc7ce1wdC4oclW0Kqo7hR6hgHLvLVp8P6NGb9B0Z3n4pyfrKz
5qDLZBfLRzOJdpGGKZFUfRvK3q87EMc1C+bOU9BGTihfLcjdPzYGXEX5taDFvtViJ0rgsLbTbtRu
aHdqtD1Zgzw9LspTpTVOlu9lgt5LA0FpW+BQnG2aPTXy6hO5PJTy+KrU59lIPQS2gqdN5JvxpfVS
y/9XDYLE62HI2jcw1rtdH4MCGyplMwRK6mInJ/GpKh5a2rvQRvVbTRaAjgBLNc5DTIrRVDEaQyF/
h27FpXqw83E/9QTJ4llw4P6hCPEfxOFpOHJ7TLpRx7uX7o2gfkyc7r5DKdgDDzHoGxgpoHEo/XZ2
cMPzGfP9yV3XuaI0pujcc4EtTU0QnzPBP83KX0lWHAYJcyJRHkhF7yBfIqh8XO4R+fIvNA7Vu14z
pLpvKNz9z+kuJ3EKjKA7o9v/AM2ws0MrkKhh/CLXs7IxyoG7WumW1mp4Snpv9AbbtQ4dcQYfOT2Q
Q1QoaZ3Kv3RMB9TQPAT/EhncESHC6BpVCD1v8DQKTrvoozPHcoP6QzQOqjohfMzpu6mA5wkhVt1T
h4KpdOhEvETCk8ZBaKOv6xy11nCXMLbhbKnf5wyV3YgYFa4y9EgwCEbROGCu2jN0N/ZxA0mWcgX5
dq/5ZjF911vDiSb8UwNT2Ynkrk1BHLV8o83bdWAUfBi+KDLqU9yhGQC5Z3z6Kc+dcngYB+KgQ2En
RSK9h8v9yl/ngi+PTJINSbUcr28fTH6CTOh81M/US+8yt4WmbQ9lSGSTMFop2pLPY37lAeCJPApN
Lw3MvbDLn+zMl+ZeeRkjj4y7mjrrC/oP9cnRXqbTvLP20c0aLsECkszqkWbekCDrP5RoJHEmUAWe
DU8NLTeWXPKQo9NKcFQV0ZZwkFh3EBUeDVxYNSSoxMO7wBybdTb93jdDzNVBiDSD3th8vn4SRA8C
zwCyLEkn2Uwx3U5+WPYreiym6n2U6lsjBR6m/0PalS3JqWvZLyJCgEDwCuRclVnz4Beiyj7FLEBi
EHx9Lyq6r9M4bxJx+sEvdoSVEtLW1t5raFAxtbclZlyUu8Q5yJjvrv+Ci8fGcC2bEUN3mDV/mIgu
lZIbIx4MoHeoQewZdf3CjTxtkEBBD8AecVyVaTb6TQRmKnlHifdODIbf1eVOCHrKs2ztRo6X563f
ICkTBb2P9XDpHXrxG53/0tnTxqBpKjo7QRDPtF0aAw8RGskpi9N9NTaBZhZ+3ecrZhf7SCvxCoHw
WgJM3s7h8bY3ocYkw12yVP64lFGf/6jZxtFBMx3kQGMwOxowoZqt9a2kuYTUurhRzseZvX/slheZ
TKfP9GXvgRfX0cifpGnQ57T8YZesF8uOE9B5fnjPR5zdmejBhcqQCtkbIHeEpP6gAcPUSs813o0o
8QbduY2sxiOqWUga9ItX2fnYs/tzNIVdTCaud3VSHTtVeI48VR15tsanCG/b7y0qDkQ+8RCC9ni0
hOhzp651OxRfMOFA+A43pVjDQg8OZhD1GJ0gz+BhzWqPKWuf1Z+EHazKOGoMOYdGtjocnqJT15+i
Eris3m9CPMAcWNAna1VYJ6FHfpTzNRVy58BsqHWg3Z89je2mLxQ2FvdFTgI6tH4UQwwKhYvejn3V
bmX4WOjQ9Nd6P9H9ProbJdiA0T+q7fwuNVeEPA9G+R4W4mgLn9Anme1JSTyr/dVbK8vm/mCSmyI8
msm+BWZMFevQDOxIeBkAkRqjcL/iXguHNs1EhxjIRTd97AX3mnIT4yO1IvG1Gmh5u4DXxH3TJV7V
Psfy0ejaQwUbRcsIMkoD1+GehUdU6kBqPvqwaLXT0RhDzl7GE1LcDHj7PLjuWk9CpM30yFieBp2w
/okzgEty8Kv74SUcoOeYNLemlnlV/st0Nn20AE69CBo63xqzLIdxx5Xd5I9oaK+OuR0y6w6h28v6
m8r41UowAMlOWT8G8WaqXz372YLXnlgQYIc1cmF/iv5U1Y8aUu7rcfTiLXv+u2bZTt73omsiPYZe
yNT0q3CJ+XiLuA+un92Yez2BYaW2o0dIvhD4dS9cYIvLMst+yqjkKTigU8aZHPPQc/bEhWNrd8gf
0WQFU7g7RiBOvNRPdBvv89sldamLhaez+c+flnla2yWr4Orj3E73Z8M9U/rdwXwYTtrtEJQBiMO7
oluP79cXfgp8V8LUXDkxMaLe6WKofWu89IbO8WB3sbC4S8F3/mwzbEPqY4PFhbb24PjAQqONTD10
JnJvzL1JUXyxH3KpInC+nrOLpSniqnZ1OMNNwAvN40Fr+9y9LzZ1UO8ErriAEMCU10sVqUuPw/Nx
ZxeNUZst5Nxx0bgjXRlhvgMWxdcKfeeiz3b90y3lHubsioE0g61VljtlXeM6BgsF0QlydkVgrfWt
E6Rfxc4cPOcGvAXDK4N4FVWe2Px/Zzy7bNRgkM4ph/jOyR6NMbxNmm4Nkt2G6B/X57sUI+aqiQ5r
NMRmnJFvBMQ/eg2phEmjAYBbdFRXExMUeWbsta/xM4n+v6s9i1BDMkY0UoicE+0IsCIvgd1Bn60K
+FHq+/E4WRQbE8zU3Fs+nuO1/llDQ2IhUC6d11mgElqY1snkrgsu96orRvRsl5pt09G4EhLm7yuq
G8rFHp5a5tE2bINx+y3jh3Yp4FrPZbZYVl1KTedPLEMfLS2R2MhNEBuBEU8yDT4eOclG35u3bWDt
yRsJsjcIgCws51Lcnb+xCOx2SDX8r5ua5sGmm+21B/Yg18WOAt0pYCulmeBurhY285RuX1vlWYAS
jUF1U+HY0K4FwxeMXwFHhwGGtHstssByQobTGIfE+qft7mJtUW1lYSPNn06kbvvRZFhz81G9yY9J
trHbqr3Yph+6T2+WoWlLA86iVZwQ4UCMA0lpkcA7vPVQ21g6owtJ91+wNM3U7YzgOSFBAYFGT9Bt
2aRHyT3Q5b6MtQlqYOprW+PYBGS7tJkWYj+d5VYA6zZEt5Dytw5YLsAZEvYZD9qRIee8vnu++dl/
7x64G9m6a1jOnDJuM4tmEK4o7pgOPHBbobsKDaQB+jGNKt/qjHzEpfocR+M+dxzYlhnqKyx66dlJ
SL18YM6tLXNIFFj9fUHUwY0lKhn2kHth7HgVqbiXQ70EBrRHNzJQvMfVMraOD99T3Nilp6p4hyjk
R9ap4JFHzJe8vy1U4luoFXdSvoz8B8vigDn5WtojNIMlnPaK+KkgaNtpzqql1lrQ8EA7+6QTshmc
VzOGmn+YbqjjBI4ctplZf3Q6rixDGD+ghH4fT+lD+TKg9lWryEsAInUHj0U4pBWc248Da296Iwky
4Xq14kC6PLcjpAEqjFCuy1H31dAHafUr03+hGfaeJtZHz4pbLtuX2IiPkBLcxl0JYz616QW9MdN4
X7ZLReyLnAWAHf/v082p96BopPYYkQLBTgXtw3BLas8GtfFxAqkm+/KWBpONuHHIn+lN9G5vk35d
PS9p51+EO5//jFl3IXKjUEahVSDKW3A+DKwDMNdv6ZMKMuKLBAEIWnZOIFbRL/eftlgPHWyKPLqF
3RyuufAw7LBUS2nb5Rjxe22moHlW8+yZXcuSDMUdgVZx0T5ZrlioLV/OC3+PMAu7pd3AZc3GCKZ6
7aLoU6upn5FkoTB1ORL8HmWa59k8hpYSi3FI8lQ5aDs08h1x0hsUHOxwoTn4X5Ki30PNwqrGARTR
BC3u6vSVtPoqQl5rsfSYlFXgDv2WVuFz0nersrTggJZvWNue6toGePK+qF6iENwt4azJOC600v9L
EeL3D5vlhdLUSztSkJigG7Fr7rpHfkIjHdod477YdEjb8OJ3PJxXksFKjwUNrJcOyWP+YwnSs/TJ
Z2FZyBKggQKK6Txutxr9oTsHqtIl+MkliNL5eZqnh24NolgPfWAu+KFWKse6mh36qA8ETilmDiR0
Zb1nfSrgCA99C74kA3W5lPZ7vWeZ4WANEqA67Gw9/LQ795bk4EL2XUDq3gPjdt3mgC8k9F9AF35P
+y++f4Iz5IJQWtwZcvjU9R9Z4r4s3HUXE6X/m9dfdH+4fcokYZCgbNOtjJ6Myg5KC+3L+mhALskt
TUClFoa8VM4+n9QsDAkIxDN9hFAI3M1KD5rBnozJroKoRZ6A5xjZm+tTnPbGf7/N/yL4WxZVtIYf
912RCk+XeiBEEXQGIEK08Qs4fOblUqS9fijARp1FqM4Nmerw3ULg5U3ztlTqmNLX6/O6KA5+vpCz
4GTwsB0abhR3oo5XpYGCjsrUJney935866whMCwkEsVwqyT70fHR4w16FxHbm44B7HO36iO+FrqB
GmF1K+OlhG1pEWYhqhROXwkXWRStDL8FmijShF+mS02C67eaS2YByFCRI0cNkZDz987F1Yo9u7DQ
SzOZRZ+Rs9QcB9zmrkWe6mKLxIzZKAcY0WFQxCslsItueCS9OJhWupGEH1Gb9rjpegXpF2LC0vGZ
RaLCjsqyKqDLXmm3OoSEXNTSlJRepv+UvFi40C+C0c722Bz5mpZOFKaQ9vnGhkKs2W+gQIU3ufKH
wEZxF14S/zLT/09MmsNfITrfZaGLYJ/ohacaPBZ1VM31HzpbMkxY2DvfAKizTKIMqQ6TJpygIrJ9
B10hKzFX1zfP0hCzlKjgRUE0NoXwTkQQRCo9afdL4Hj7+v3ofn/Gs4lQOrgNwEDFXZJlgQiLwEE6
X2X9O6ibe9aLNc3R3GadtpYENhQDaLSEg+ud+/1IPAmwEvkV8R8mND96pXtlNsGZYDuc/QIhu8bf
VhTvghbVftJ6Kco/bnvXRZ9J8xGCLl2YQLbH9wSSYWmhBS1JVlWpId2/c5KnKkE7poO0KfR548Ae
1VOe276glh+NajMq6DhoifZGrdT1zYatOrt9xA1/A2j/c0Ul6E3Kjwe2yY3IR9PRl9EiMWWKRFdu
iDlsVxFRdtakgCZX+hqA+fvqNB6mNMoGyzY+FOt4lXBv6ZGwEFW+iydn3yzKNC2rNNyDkfphugC5
pDnKpmph/y2NMguPiiRV00/mPZkLTk9X+YmpvE5LFjLlS9sc8EOcF12nBLT1P2+8Ulkxb4e6uIud
j1hAl0E+XT9HFyPR+QjTLzhbrhrKOYr1GMG5tZDOTuaL6NWvjN1EFLbAllq6v5amNK3s2YCprfMq
Hls8Ztq3fnhDtrBwr1x8rJ5PaXZDQkGRamGF14X1mHyQL7hyJWD7bwE9A0HXeIQSOEIS9HmKG/cD
WsQvk6Bj6gN7rS8JMC3NdbZLqqQcolaYxV1uK4/hLdUkvxa+36VDZuqGA+NRh7nmdwg7W07Vqbqp
HcRauQo3k97xXgDetHNOBqD/0VoetED4cDRYeCl991jmh9u0iA35eGibYm/++RmVNja2E8rmmE6W
7qpY6TQNNI3B9bh6sLv+B4h4e9kMp8QgpeeGKjsWOYXvstsiKGUPmIzHstoHl2zdwK7eF0ztBDeg
Xpom6GqansyRcjAg4sigAgJJrqgn2ca0ra/WAUcT0i1ynQ1AgF5f0e8y1GxmlBmOabq2axnEnm1Q
rU5iOzIbderszzFBd5GzzNPYT57lezvsO69M+33XP7rV1mnNNSgsKOsIn8XiJzFbLzdjv43bnyZ9
6Grxs1V1AnEJsR6heoDHbejVMEhRaB2TWoFtmgTw23jXZP/VWLClHvJqm3cjPKveQkvzQxZ/hOSG
FGhLoy+cjndtFX7xpLqLxxA8iKJ+bmL2Nubdu8XJhqsQ6Jo+DrT8o8sqpOHFIR/QNioHz4jtddvm
dyzX34emRnspjoKE83UbFw95Z0GkChZDm6rRXlu3ALDCdF5Hjkq6RhiKkeWeJmQHJnTtQxTmZHP5
lEZ2ssnj9oVoeJG3VVr4elWPW6B1xVpJ7dhJaCpYrr3LqP6TN81NqwljNcYwp+Jm4MRhs3IacNKh
MbS7/hEvnArqUseg0NUjcMedHTxSa0TVtm6cXNL4EQrhMrV2VNQ+c5csYS6c8T+GmmWxIs0YLKsG
42QN9rpLaoin9AuVmaUhZmfNkW7UF5FpnMwEGCVykJ3mX1+vS22581nMW7kG7UotNzTjxMV9LPAN
ubbWeg3AwXrPjV+ufG0cXNeJWlHlrgpjI8JoFdnpNnMbX9chVwIQc8ymTOWjZHeZ4uvrv/DCc/OP
Hzgr/YVZI5qKYg0op74JiBjrkSRrOwLUhkxAm+6XIut0t/4VBxACmA4zGAOb6c8I52TwO2sytz/h
uPVeWZpPjOi+dCw/ZjksXq0TjjlA7d1Ks4mXdtU+jOQ/RG8WQu30df/6HcwkhJmWRRw6+/oVaU1S
WWN/sm3pj1m1jXGZaNSE1OoH9Fs8Gqf3bvl8fbkvHSD2e9A5ldqomzDBb+lPRnRbD/ej/ZaCD0g3
10e5kEXBvPo/U7NmH9XOBpZGPUbRgb/UndYzawD74yW/jEuMiz/GmX1KGfeJnXRWf5q8ylG3tlNP
bzxnV61gMbaS5W5JJ2Rp+aYTfXYry6xqhZtjQMO8D/snQtaJBhYnWbirFic2u6uaivAmzbGAZdGe
JBFRgFttX8dAGdnPvfZJk/jQZgDqjVT5SZjdWLkRXP+GS1Od/v1sqjHvrLCXQ39iaiqXaCvGxcap
PxkQSddHuhQGGe5lmB0yyJhas2SYytqgrg40TxfnK8P+p8+zhTB4eT3Phph9t6hwSoBagAnreHzI
jLeyb/1cyUC4t9KKfE7uq6wIKhPEiTobg1qsrk9xupf+Outn48++Z1q6Iwe4rj/1uUSvEQCiEp4c
ACjHeFva1VJf51JQPV/R2bczy7zihEoMV38OXHq85n6Dlg67bQwI0ukL9eaLkexsdrNbOSeqgvu5
wqmAMkw4pLucDnDo7D2RuD5D0aPk/FZTbH19US9GGQftRd2wCK6IWZQptVRPMsTwEx+4T0cJTE0f
5MOSP+bFg3A2zCzIWJpKTafG3uFqHX6VURiI8Ydpmgt7dGk2s1MwhkXGeopF7Lpi20bmTiiomadL
ZOnLh+33os1OAizg7MQVdX/SokPbPRp9snCaL2/13wPMtrpVwE6AUyxXXsCtRX/rhN+K1dDdR+ES
K2lpqNk2rwC3rI0eIcrq4KAJERLH9aD+6EtOvVSLV9e329Jos11OyiQRToaVc7PQR3MlSKEtLdqf
sor8xNYXRlvadbP0s9SigrttP82t2JbNj9zVPBBPV65jba7Pa2njzfIQOoQVjLw4wJThiZm4PpXr
5dGv64N8ox3+joD/2RbzRNSJ+r5iTtGfQglaZCLudZGhG3lvqxFoVcdLkWdGZfVcQKUPjTj5aJZl
sYISfeeBUAe2pkhQD6zCLbfEzjLacGeXtF3x0HjhZLwt9X5fkmQt8QTz8q4AJUlrqp3K26PMSrD+
EOiBG0B58TGS43OW38Rh+gVA6auWm56ViS/R3zZWf8NEtRP1R4jN2+GnOZmjQ9OtW4nF/XRp3c/e
MnMkIlcjRz/JME6dCXBCxTzJe3ADlu6+S9v2fJhZXIFRGh7eupqGSbwSs+EQ1phkMg2D+rRb+M5L
o83CC1CzXRmGo3FiLLuh1bAuVHp0w2hjD3hi2FVwfVtdOiXnk5vW+CxJCUs7YUg0jVNIYJmcriob
MLj4qDK+kKxfwmb98U6ZxZqY5JkFcXm8UwBEc+D+Bmd2fTO88S+yNiA/1H46vnhbRPpd2iTs9+Uz
h8RGld6ERoig06fwKucQ3AZvhrMFJPbSKLMrzuVVlncGgk1NfkRRs3GaLUPT6/q3urQ1zqcy24h6
oSK3qkpkCTzxmIVMgQDhGz5HWXtbLqZ8l3bG+WizjZgBIJmRcIqf9VOipjbC4McJki+2hNf+burM
Q5sLPTEXz0kLJd3ZJkQGYkFzE/kr1yRER6yd6AafIsGDLmNfrcpEe1QlLKaJ+BeR+3zg2Z4c3LxN
RxdZZdh/jNG7jA5h/3L9o1mXvtr5GNO/n52wwcYA9ViaJ+LmPzTDFmgxGesmfBkMvu0yiBCiPFQq
2M3F8cnpko0yy3vgtAA4K+ydhEZwWGZHTe9fIjvaCLAJCJJE4BxvC/Bka/FRAnEVSn1H0UBxDNwH
cIYe5aYHzKeMLK+k8ZbF3dZpQERa5058kyu6Exm4QGxYmyW5jcH/EAYs98z8JKNsJ3nolUy95s1D
J6EM1gi/dmizL3W1kU0Z2BIcipg/5JzcjTpKq9aQLoSlS+fpfNFml3duy570OTLTnru+G1WrdHxP
QFRe+DYXHhXno8wubpJSs6EDPr+FeoXe/7TVIV4U/L90js4GmRcMHDeRBuj6GAQVTFJgtShquvZT
YZYLCfDSSLN0PrGiDqVRHCM4h+ws2a6d6l3TYVGkhoWFWxppFu5QZmb9UOPzxGG01uu1hr5/dqqh
JHD9A11qwtDzxZuFPBHpYZum+ELpDd+BxgtDBtD/oIYdVINXHY1tOwZZ92/YuhgWXYOptWRY3xyI
8zMrqp7mMjNPRaqvI6Lv7Qoaeb2xKYavutfXC7O8vJy/h5uF2mFUjpHSyDzlNH3L7B5uT+ZTRT/a
7F6V7+VQ+VkHEeR4J2wwCyUlvtJQ2OtYgGYyuInRwrJfItD8Mf9ZQC6KJg05jc3TsBeT9Qycdz+d
1NN0iBTWgfFmggAar9z3XHnpatj2n0tMwsvn//eKTCt29gHYgCq1liTmqRwJKounqv2hQ5T6+rpf
HOR3LfwbyH42iFSUCzIylHZDtMFq+DJWP5t4oVF5MfyfDTKLZOhf8t7sbBTcKbq7qIuEdQXb8BIF
S+bLsln4dBe30tlws5BmlImN8I6iu7AeRPVWQ78k78wNQ3fm+uJdgiqe53Nz2SCjrdO+TbF6k4pX
tu0hXe6sMmwI9P3DbzEDSJj/gpgB+Yztu+F1qV268PXmxYtE1pJZNQ5NKG9kPQSyRBhfSo8v1r3O
8mNjFulGpg8VdfH5LI/44Ze+7bYTGEX3h8dsbe2ur+nCXpkrB42sUhrJ0ZzJ9Cd7wCtO3fey85xi
8Ifl2u/CVvmGfJ5tfz7iUlfW1J85dZD3Qd9rbb52h36dHy1o6aE5GjgPi+TyC6D+P7bNLLSM6Nfq
tkJo4WMckGTYVFq9zgu2BlrrHja1EF2FVCWD7NS4hL65HNZ+H45vreGzGZdGU1oNWpwn8zF5UFC7
sjflAwcnMFxP3rCgHcH7Z4BEtQMrnkWV3YWZzwlPVsFzK+SucRrCEt5CRbp35ZcFJwCW3Ot27xmo
waSa7iXJ+/VtNV0ff6XXv6dtzkIQs5zRdlpMOy/sfWxBU2bpcbewcc1Z1IGlkR45tWWcxmxC57gr
J5dgAY8Azzi+Abe06xOafvCVCc05TRUAaXWf4kWuhtQChipeZ+oJ8jpwZAVduKjKoNOWGPcLizhn
NeU5AdmWo83GGPj1sC3k4fr6rL5jyV/TsnSbMdelFupQf156Q5hUvGlrHMiMb/q+3FTIrQc6ei2z
b8oov9ct7juW7pkiWttx+DVar1IDo2CjwSzRMu+t2lz3Reqj7+p6wgXYdQJchdpS7F/8pbPruawT
cEzQFj1pbvgo0E+HjAiRDG82fQUzeW9oJEzcKEQ8QMoX1pqOViDw48Y831qmjkyxWrXNwVU3VfeJ
ohXqUugbpEvi4Zej99mKzt5eBB7fjR11xgmg5tukcBPYIXZ+7kLpKr+NtX7Vm/GOhsVrpPGV0vMN
74qFC/niNXX2E2aHT2io68tYIqanmh+lx4iDkMEfrm+dy8WVs1FmB5BCWj4GDGa6jCfCte5F9+yh
Ewe78iR8IyLka9Zdl9zJpSfU0hLPCTCjFtrwoUVUC8txBS+RrXLHXaha3+ndmyS6JymDj1oD8Prw
QrvjaEZLkNHpWXPl2LizZ0+T6MkArA1SHhvZ6eDp7GdHP1y0oiNtS5WztdrWPzbWUjnmctni96LP
HSgbyxrJCJDoKemeU9dZD6kOOA7IPlF/LxiZAvpWwOuhJ0sKGMY3TuPapGcPo56aOTO41p6iMUl9
EJR+2Yp+4kngp8kNd/TWH3Sox3TGCA6ZsqEtZ5trcxBQngpRY4tUtG9tpXmOcG2fwgkVDgHo/462
+kcr4oND6SNP+W2qjcJLZfKcuclPt3WKneziNy0t3jPVeszNoS+XxUB603xcF0MHGRJqbjr0c1XR
B1rIHhCzTrQyP/OIhJ5Mm1MZ2S+g1bUwX3D+QbnxaCV57qNBZfiVjVhmh9qNMtVzSoeHTIHyFdla
DTfYoQ7S0cG1EvuUgAJjjjRwEt55GkoFge52xSptoPKQo1gaMANnHQDbnXDkHcyRco/a7Y3RNzu7
CasAqNGjjCQch/IVrcgrCV9hc3hTuU5gWV88SzaRXvi2zVbQ+HgyQfqOxOjHLv7IyDfd9j5txYOV
3oyaDVUVK0Pp2d7YbenHtn5UTXu0UxRO+t6LrOqmBVTLIe+yCW9CAdtQZa6dqKR+CgukrmKfuJu/
zKTbtEb+4Azlxi5LX2/g5ny0JQNrT78FwQ6sIzmKlWyhhJHK58yyfNHxnQ4HMojXwXNo8OH9tqut
PAG+PtnmbuPVIr4bwXc19fQWPQCoOzH+oExjO5TFj4FDMrIdpRGIXhxZHMPINO6eB7xB/SpH4Sgr
hhup6lt3GA6go5flu6VbK1U4a+y71bTetsn9ES3DOg/9ZGygI1dpgZPHYMe0TuZx3AidgT3mxh5a
F4CHEc+tvqCQvuY5IJsZf82L+mm0nMrr28HvHSBmwC3w8eYPxsZ46COyNajwjFRbdbBD1rL+OPAn
Ezzt1KB3g1G8pCG0gEa1LmqoH3IDlG0iV658VrVAxdKADs+X4K919tPRBq+X72MJfnedPw05BH7A
tKx1vmqVsTUJMlEBeyG9x16UaLxCJh56dC4lgWDNQ92kK0nQbu5+0vinTY4M2U3pwE2rzTyIw6zy
gQaZoYcgKspNDmyxofW7ToRe4sCRGw5LCznQJR0G6p5Fn9ndZhmZkVoJci7d2plKeCFiDhg0FuTQ
8w9TKq8vTL9AuU6a/9QxnMb6pb7u5eqM41JmMmI7ZK6dZ4o+7cvEhciHT6AhCT+MckMDPfbljYUb
xzku66hdwrCiTvx7zFmtRKNtSys31E9k3+w0uLmAXb0N95M/XB0wsOJaWIJDLNCPJs2srfYY+niD
xv1qMZ+/eLOf/ZJZusYFC53KQUYIM0/PtbrIM0Lo2TR9EJsvJR38PIP/I1Ro7MbYNqrwHfplpvA2
hQdbk9Wr6ynAxZz47NfMUjLuWgNouVgXGdrQpideDuihsIeDYjbc1tDXLYvg+pBLWcfcobhTLZTC
IQhyAtrQa1ji85D70Ej3Y7EvGDkl1Ni7UY6enAbq3HMfd/sCbnk0yjeqhirAYkVnMRuZfROrtS2N
k9I4pTs06/i30Wf64m4amPpEj0suQ5dEPf84g7NFL/DkcSUpulPKImtV9riKWxL9cKBbBMGXmH9x
C5r9pjok2nBPRAhGNfFNrvvpdGeQSFvlIeRgOg59BLquigZXG4wE9Xhl9OxFjdmmSbq7wnnnjrNq
8hugnf/JO3lS6D7K5K1RdNVzC5qdz3bI0U5P9lkBfjguRUto6xHewzkMSIVWfw2u4SIl11Sgkv7L
TTRIOsnsRdfguKVV+r4T4xJJ5HKF6GxLziIUXD941+qOfqKNDbLxoN83Sqd433I/7+BEYX7Ybhmk
UACKoEulGli/Q0h7cE9plqwYrbug0SHFVGuA2UIld2HzXnyOn/26WWI+ypEQbULC6j3EEqwXEne3
afwARK6ngFauwIRvDOAUsn+Fiz0beJar92gBDY4eoQ4gn8fhQULr6vrULr7Gfw8wfx4zxeOhsVl7
Gjo7qJN9UWVbt4X5g/3a9+NC3PmuHvyViZ6NNku/e0sNFaq0qKKCXemUzHNrOM6nAFvEuh+rcDVM
LEAHPdHultr3BXuLRXQgw60DCcx26DdOCrd6tnKEDgCn7hfWK1OVp0A1gxMf0Kz9T4m7lmpxkDTD
irPqxtQEXjVps7dp8hqboLCLCmaS2poAHS8y5tFxKeOeAse1WRp/vs2hHlBK2uCqy+OPCrwirjmI
qAu14qUTMze74irOVNdha0zPOCwC3RAfLkyvcTD503Wr+FPtJ/mo4rSk+7O0Z+bXau+ArFlhZAZ+
ZsI6jyFzoFA9Kkd7VWnawtUx7fG/lhMhh7jIG2xKZpsmY1Zm56w3cItbaw5ijbmRO7FZkvie4u+1
YWZfreFsDJ1ekpMA9B/MM79mqZfWJtLCYX390C0NNXuQFUkfRUw15JSGzwV0zbr+p4YBrXB7fZxv
NuK1Oc2+VChGRlWjkxO/MXwE+EBtMyjr5Fvyb+zfKfpf//lKs9u0lYwXcDsgpzp60oafUb8Es7yc
xJ6NMLtAU83kpUYxGdVUK1Z2Xp2LnTKDcTwZA552KYU2MNwgY/lLQKApasjPrOQL4I2Le//sR8zu
KbMZTK0tWnKKkeSnqeO7DPHH1nAV4bUGnZXrX/BiKDkbbnbxWBk1Ij5UGC5rvSTaFvRLOv+qt3U2
yOySoayBiS3pyMk1bii7E9F7g8zi+kSmnXZlJ865ukYeA52Q93BGrWDHmq17a6mjvbBUc2auXvRR
IsMRS2X/MqxjSn7k3YJA1neSem0WsxiRMVgm1xWKkjJv7uEauXIyWu1yAwrJtpmCb9rdQFpFBH09
NEGOXr4PcQY/IsOdhIfbOqxivDDw/If2Z1sdhMCt50iketEADF3PYdtBMkTujj4mUX2I4x+hgnu3
AZdTbt730PyyW3CQyODV1ltksX2KeqmbfdqFPExy8aQLPdP4qei4qmPtNpMozMTwam5hZlb1v0B2
Qo5HUEuAjiLfDfmqguWMxqKDGSaBYUBSDFY0mdH8CmsJKIlR7Egrj0NSIh6Wz7nmrqEauY9pudez
4QYgPa8Iy0NChmAw9QokJXFXpvqKeWaMG4EX7k2f1PAuYLiA7ZcqI/dd05y6KgbrPz3ljo2+fFXt
eot5CpLbBmocZTSAr9V4g8r3jl2+6UnrxzlqOjYUBCJQu0Bau74zl/bNLBgLpB3D2GBnms5Oq8AP
a7dV6izcYfq3M/K1rTMLxYAyjbKrDHKKaOmJUd91prPlrR30Nju4Cfq9QK5YqXiQUzY5tjVyI4hX
pd3OMEmgFW9R6QSTkBMXb075OPB9XsJlnmd+iGoC6U6jOlZx7mkueH7skRAYAtMDfG9ok61rJ1r1
eOdZDv7r4Vcr7P8h7cuWI8W5dZ+ICEAg0C1TTs5M2+mxbohylQ1IiEHMPP3+sk7EbhftY2L//0VH
R0d3tVJCWlpa6xsQs36RnBzqFvpfkOOCAdgdLem9BUJcRl9M+0hm6KV2Jz7wH+jx+zbI9ZaenswY
xSc6/wRB2HPwXDLImbtvE/+dydTL7ZOBep6o7vv+QUNZTXCQfgC/UOmJaPdpfRRQmtLGl66HtGaW
eWPZwVQw9dp6H6cDZJN3ssFTtIVuMrmZijdD/Zilu6N1HZJG9zW7CNGUiywchXJC368B09+BuMSM
taqsyUY7OZp5cbL4725416oHe3wvtHfN+p3SFkUeCXPswisyF2qBDnIXZ9NU000Hw/UUOCjfnNS9
ywFfmmb9qbVIHdhl5xzBwkSiw+htZSX7uMNER9N50AHCOvCO3ZlFckqJtdeL+b623DIwJ/vt+026
kjEsWeCTU2U1PC71s2b3YUu6SHE3YtnkSXAhvx9q7TwsrllU8fq5YLjIO/XLpbbnmgnqiubKqVub
0OIe7WCFR+Ppeo86b6oyvFybQi13POmsEV7WkqA/ifSnTi4UfOsScQpJEDFupJu/pLGLN3PulSnd
4VNtoftxm+BdrMkssON48/16rt18i9t1GGXpdgpXeGNe9Wt+aWIN+bSSIC/RFUTTytbSJv0sM6Ss
aZ5fcpA0Y6I/9Fpz53JxytGArMtxJait7JQlqkKOligMhZ1izxBls+6Fe3Sml+9Xb22MxY3LjFja
Y47cRA0IZj/79lGN7v99x4P4DUqLQ6Hlbi8zh6k00roE4f3McGsp4yF279kqseXPEV1cAH+NsphJ
UQ0s7otaP5ch30FY4SD39RFAKbiCwWwTeGM0BEJ35Zh9sXx/Dbq43LJ8zHlp2fOZskssZDih0WrE
Zvh//kh/jbK42yzNdh23wSi5AaFB/sSTY5tm0X83yHWqn46xq/NGB6EMlcLkbF47ZclTJfP/ciss
gl8iKWjIDIPk5CZGEqxa8BW4819+lUXwqxi6OaAfz2eRoCUENT2ROWGhy5UV+6rm/td3WbweeMFa
KliinyfArqDm7ivYq1/F79nVG3rLdmuInS+i+l8DLmJdDLXH0tVzPNEq6F6ofQx/KLfp9sAsrs3t
ely+OU7LoFcUbi4cDWFVBeLU7shhPrhBE0wBexKr2s4rx+hfka6EvaCjY1vY9TGvGNRrni26Fsa/
KpF/Xr0lfix2rRlvims8hc7wHEAF3PWSOkpCGrTwK8c2hNZQWXgahDa+P1tf3FF/jbwIE9C5ISOB
J/F5MCp/QLsrTT++H2FtLy4RZISNZQwXKR3lqmJHIhlKCPc8o1foW5H6UR277RpVYGUzLg3pDLjQ
lKljzeeqfB0LGiY5Gg9s8mfzeWVuX6AK/lq+6y/5FJo4I2argGU4S8OU3mybW2H0aGmOAbKpaERz
vU/GUHfnzWxyPy1/fj/+V1i1v8ZfxJMRF7FyKny+MqQb07fCad4LvEkhFQQ18GJLz92OCghq3Gj5
bXtMUo+e1jxrvkhC/voNi1jjNI0x5bIFtgNEPdTKfRBVvVoSzyof0as/t+WbLKqV3GrtXC7jDe2h
9q4h3uSMe06GnYTnS+1Wu+8XeGWYJZ3Ocqe51jniKEPjOIEFAlA6KNqtKUOvbNgl/QhCfMhEEqGf
dT6HjMDgTdp7u/1ha2vI37UJLXIRWqCeXkiKo8F2jqsC1d3HxZrQ9Nogi6BCWFNJprh+rhKw9psi
MBwYM+LF9v3HuW7uby4Cskg+aOPS0RyuxzyTvsySsMpfSvOWWtwjJfnvNtxSeF/v7VGHt958TijE
yckxhvi+Ld6+n9Hawi3CyQTSJhlbbDcDfUk2zEGb9MEEwt33w3yFSfp8ZJcg00Z0iYLtHx5GcIgU
uNZUEs4Oakem5pftzsHjX+89aAutfLGVULHEmLp9rqacYfe5RrupYAkpx0NV/4QOj2dMbkAxa71O
tt/Pdu1wLUKFI4xEz2d8uXr80VWdb4MtH6Nm26+Sb7/fj8uOWqU386AZOMVOBvnO+Bmkgej7qazs
jyW8lKdwbCcTrlJuPtH0YqAQYoi123PtwrYWMaKqkNDXGnKeq9yHfVOcWThE1sMUQWjvwo/pTlsp
ra9NaxEvAPxzTLPHwo30Hjrlfl69z+D1fb92a0nWUv0e7xT4Q1q4q5twCuPMn/4I4MeBPXvAcwc6
WOaPeF0kqznWygZcEhf1OekkczP93PIuyI0xFHHiOVoelNXatXgNed+ExKUYPmMKBnIa3mNZZQYa
PQCQtrKMX38rSm1iO0AfO4tvVRcZuGPSRNBN4DGV0qCJf9LiPxDyQID6Z5TrPD/lVaqsW9YY/Xye
Ya2m2CvTjxMJBXB+sl/rtHz9ef4Z6zrjT2NphFi8bjoUAbpnCHONu9Y4trhNvt9+X3+Zf0a5/opP
o9hzls/c0PFlCisoyc2crlWa177MIhfkLB8nPRmxZnNkQZ5Sb/eWrVY+/9piLZK9oSWip/kwnwug
ODnczOMS28CE+3rCVuL22nwWcdu24tRKbayYAlQ/MQGWAiqKrXm8rIziXgEgn76LVbsCMkqYELdg
mEx4cLUOnJDAf//514ZZtLKdyaaKlsZ8judtmeJhV0KGZ20H/H/u9f/dZEvNraEjVdqArXYWk2V5
s2JwZIBcIzmRstklWrehRMxeFTPP6taoD2szXAQGLTNdJ6GYoVCl3zIVTBCrk5m9spBfJ33/TPF6
zj59LybLWjdNnNY8Pqr4roKWW1Ynfqm98nQNIrO6ntc5fxqsb/TB7GDDfBYQsJWy8y1wrJu3jN8Y
0gpwpENthoyaIVeSzdWBF9GiUSVSzYZco8UAqws4K1dvpB/8qn5ve9OHYmDocBFWcuVBuXK83UUM
yQDwRYML43KINppFGcZxC1AenO4SuvK0un6o5VVlM2D+bAMig+4S3GHV9jRMRM3nFmDaGq4edbcK
PfwCvWV/HmORyTSw4GQDywETaLuHJh1v0/LHxMsQlGfVweXXJbsxnc59K1Zi15c1388jL04DMbkR
U1bPZ8D0fmaSPBB4CTJ9jOBY/upaKP3SmHhSGUeAA3elAi2xpJHN4X48sZDqa2rha6u9ODaF4WSy
Is18TokIrOyXJdXKlL86/59nvDgr0Dgd5JBhBDd70QVAJ2Lrqjn6Pox+tT8/D7I4F7Voy56MGCQn
1KvnZJNALlQDZr001wrCXwWaz0MtjsJokM417BbXzwB0O4OLJYdvxgAm6ZBszYH5KzO77sV/nweH
AseCxMqgy+vOdXJTzilKSejpk2ny2+5oAe0GAVHAlLWM+JrR7VtdPw6tiYBgsOmCC/+trOaXuhmn
janU4Jdd1wcVIMVtaflQY4tkColSRrawakaUjEefTG6ooFQKEYia5wieM5RLIXAKAMWN5s73BZr9
aZVGU6LduHqFLu0ojlCqPVJkXjDFjRqReClDr3dIPBfUIQLQfgWJ7IZfYlsEcbHn+gPtmpfEpWha
t+aB2oNAIcx6jvPimccoiunthkBFKodGDvQ+/REO998v59e78X9X01lc67lVOSNtOZIhru1gZrqJ
JTt15hop/+v9+M8wi2vdFMnIapHN587RocVLNmDCRJMJHSVjTezi6xP8z1CLWMbq0QLOH9UOCfy6
DRGFblxDja0NsQhaVdq1w4AS1JlK4K6be0izhiufZWWXO4s4NOZS0hFsxfM4XikIMINsL06jgzFR
R5NUQKkcu+YR8GzfHl0fIOTcgD+pq4OxA1Uwby7ToKvg8iXNnaDs6EDcd8bv7KGV0QQunzwrtz2L
/MjNYieTbpOX8YaoO6g3HCY87ko7Sgxo9V308T1PfhYVbCEFwH5IYh2ebnssaaNpx9rA+1C45M5o
mxOUXd80R7MgyXGt8bZtHnYGuCT2Gnr0TzVxGQKo7oBJzphjme5iN7m9o9qMVqjmlofSPsVJGsQ9
CbsatjnISEWpfoAS8yYwGY1md+kET3BwmWbwoTv3EJMd6J/bsRQHSYewhE1B3/WhyRPo2w/P4N46
HkDfwIv2sInQhgYEr66M4uKlWbVt/OpcfJ7JYrPWU5+i6o/L3WHxlWiExP1dxpey6cK0qfxYPXFW
RYrdGxkoRNbvTIdgVmHvY8eE2RhduZr+dGmWC+sajm1BqsMAdXuxsCO3+gnS0+QELQe/TPtgHIAu
hw6sIeuA6XE4iLcuTg4JCBe2U6FZDweLKoVXMgzMtcqnALPQXAVFrm9Yl0PIEvQNd43YT68/47uf
uVg1HiMNIrEgpxgE7z/XgG5uJhfubZpzr80d8fNYhMVQ/AD9n3tog20gAshCkSLoCsAe96XWFj5x
ujdu2FGjQVFZz/zeyIOUT5GldbupTADWbQOWQSMkISDi4XzFnAUCAUyXWjRVNY5E/1u0kFx38wsQ
Q+BLFnmkM/NQmAQHDRLb9gXWvV5qGE86zE1G0OA0sDfx4AihM3xuxe8chmp6BUU4AKr09OoYzX1X
wG420TZlUoel9rN3gXoT3V0q0dlykm4lvyRf7UHXdEB1JgDKucsuUFOncnDygZyAhPWwKULV41Zz
Lxk78KEP6hiClhw4qxumFQAH3aT5WcW3/XwwWuwA2h14nD07wMr1tsSLfdqbYEEINXnTnAdWN4S2
vBVF3/jtkEVIMveiF35psle026VXpRBlK7IgbuMdV/pKtvBlMevz5BaJ0MB02qcUO9qGbzVoCGBE
aM86CIx+FoqNCmcwOiwAssBLg0LDf6CqYX8efZEbAZZNJ7cvyAmsSIM4R3MG+HY21oDu1/vmX+fh
0xd08e8/Pb8k9INKuK6Q05U55n7YW7npouTW8E0Pe9Ff64WubZhFBpY6sQEqpSRQ2p92FpquHf1F
DS1w2Bps4quL9tP6LdtKQ6qYkvAKO8XtsIEAo2f048r2/4ol8PkbLXtKqs1NHic1vhGtAPobAOSb
rY1L26Nj8nMK/EFuIAZoZAcnX68x4uCq3KicBJSMNHLHYgPRL5ee2/XN+1Vy9nn6izg3jQz3aouf
pu+npxGnc2L+nHq1r/nAd+8LuXWr3oNhe7AG9V9b+EWGk9akSmiJmNA5CARNdVm1ZFub2yLBSYHJ
NPT+OreEvlQNlM7jZD/mTyt51PcnY9mNykDL1VwUe0+K1TtZjqBKlWChrvkAfFmH+PylFmGmMmw6
gaiOE2g+CIaSkpyDab411G0DaG7TOri8oTBo/fx+emufaRFfal3ZRQNn05M5IOTiocDLNR2Nr0iA
f52PRXBxhmrqJgtjWBtQRBHx4R8FiJTPDwasfVbxWCvBZSl+Uqtcxs3ckpNRH+uquAo/+kzyDR/z
4PvFuy7ON1Fz2YZKBCtM0A3JKeutQOM19HptH3fBoWvtzcD+Aw7B53Vc9qRSmI44joZ1zK00IFkd
qGlrtqsA/JVJLUKGqEezFXpz/VrZVuzF5io+ZK5yWb6imvw1m0WAcFkv7K7B8R0jui8br4rineV1
gVP713i03hxaiRfLrlQ1s5TwGPuCqOPoOPdMDjca+kPf74mVA7VsQfEar+/uz2bPwO0sjJukiy/f
D3E9L99tu0WoaDVroPU13ZoGviubxjO7PMzaYkOhNRBrKLKtcDLWVm4ZJIwsb3SGFEg5mdfaORQE
xmBd/20tUFiLQMHjgQ15hlg7RkZkzwdyEJsmMOGfejC3w/a/zEKWfhVDMk2zOWKnEzABxlL6o93s
usndZZVa2RUrMWkpOmkU+FRDhb2XoO6YAgYQD7E/QnRhLFX0/e74Sgzo88FaelUkeuJq2YiDdYW4
JQf2Yrchtrsow4Qf6XsDZ5Ywja5HDfbPEvI3tXFq7/uN/rZGYlz9KYtYkumWWeGlh59ydl5AYpTM
z7IjJ17tQDry6rAGfXuYyX2MwFKXIKd4jnPo70UgLtb9yrKsHMylKYOC/DbSLfyWNoB7Ob+PUcHQ
QgYWq0IDLyo4siLIVoPV2bXb8Qm6WTBQeiBPxNgy6wHKltvvf9DK5WFff++nlDtteN+3KaK5Nozb
ZrwbbTMQRhSTyRPtmibPl/n91X0LQivUNZb2bJ0+W3pS4mT1UbI1hC9HLw4yn5+MkHux4Rfva6jo
L7ENGM42XLwIXbr03cpVO3aQQLVOTKHwMEI4RZMH7gptZ9Xi1k0AvSRmMGrO3jV42KbuYRhVGki3
flD2uLLYf7QjP8dMiBgTFzUJU2cE5mNLryyIkUlhOWhuX6GRENT3O8urH+WjBcPtZtdvtCA9arfl
Ze0IYI0X0Xo58iJaa5g2uhCafszjZJsS5VXz7xlFNWXAv8I82OWZqhsnfe+q2WdgZxQFTgX0umjV
HAeoB9jmycw3c1t7JmyOM4BHQbGo45dBa+HKBVNzSAoRA5IaEpRaU4T9BCdf843VW3eAkE/eoJCQ
QlSgbsHHeQax7VCX1S0xrJDRHBSlBtLVPxz7CcxPyM/Mvo2y3ihedGOnkyzQmueul57uTgeTjx7L
6mNjVIHhop5o9DtRl9CybMNh5oHd29u0hCQL3ARq6HZZRRUNw5HAlB41Nb+W7bbIkBfBsLvR4s2s
PYAm7kPMB+aTv2pBPSQ4+wwVrI7DzZTdjGnhMW76CUrpKTzD6haKLs1TnN3JtguzHGC3AaLMKLsA
JhFovb0pmmcTjuP0aoACBWErc0PSIVUSr0n1EPe63/fdTWulkCJKngk4670FkXpT3ZD+CbxaX7m6
R0agHHttN/ROyIbLPEHCPitvKnl3LVDQVALjWpzQgIW77pXiQsImjQOp17uc5gGBh19VFieFcrtm
S4g+adE4PPWGiOBc5XekCak5bbnrRkpogZmDFDW9wxHZ7+O3jn1k0502PBY1CVUO0iMrIC4dh71I
t1jV286ge43yaGgY1ICaEH7Xp1RUqNoKdJucm1w1nj4VOy6sIynTjV6qG7OD1RV7LpwIqb7fqo8e
ktPQPDL8xIVoU+7cFCwOXDp4LYSGMmhRcehLNwR6FNPvxEDRw3ypx1+lvBnNo6JwTmMvOgiCtgH/
RXs6GtN0lMkvAS/PvrQCZ0ZxmL7AdNIXQwmFKy1U9FIYhsemKspNit3W+ymc5bDNVAxbchNwWiO+
ivnsNKKHzfCoz+ps5k3kyncrgbCAzLZgAN/EQFsQkPimCvq7kOPOry08+lBb1Z2jsnCu3lom/GQo
wqQ+txJi3miZDOkBJhehJgxUHtNgnDWPZzaUqapgrA4mPUMpK+rpbZuZ+wpeczR+c4cYikpPfWVs
VPZU19ta1fiP+13TjlGWal7vGF6PjLXELpYa7nMg+IbsnplwAYS8kt1XAQU4d1Bya+JQ1nW315IS
8lXATUKPYaDvRZP52Ia7UcHgtmwDh3rC1yowfCTqg4m6d4zy3tX7II3NXQE8dWkImCVBZ3je8Opx
YBd3UKiNaj5FZz6T79lcnEXbRwaH4gnLfKdoAvC4j5nRgsNonOdu2oND6jXy0Oi/Z+030IFe6z59
f6X9AZgvoiw1XNTVDZ0y2JUv6jpx7ZYUWBL9iCjwUEi/O4lQQoIofgUxMJCP6sCfG8Tb7gI9nA29
V4/OLku9taD7ryo0Yu7n3/Hnsf3pbmW9YlNy/R1Xr8nUry7qdnhEklddoOa10y/xzeiPIVSJRr97
o9au2Kzllv+6/pY/YVEIT6Af3eoxfgK/cTdOlO2rt2RHA7EzQh25bBmS2+8X/6srDpO2oE2nW8SB
FdzfCQXUzbK4hR81Fv+a90GKyfLgTg3B8dajeG6bXgkJJscJof27VgJb1tP/32z/GXuZ6AHZpUz3
z/Wq++ho+eVjtnE2w27a1iveTMs8bjnU4t0IREoGl5weMvnmjUTXQDT/12T9zwjMYc41V/i3j11L
nNlmJWpykyOjzDjbcNieOzcY2oeVT/bVXEzA+ygSEiRnbPGwcrup6XhXXLMSdcPhXvKE/gG8X9uw
niM9EEHhr9GHYN/w74QEToGmbeOVYFIom/69T/RU8imtZ/2oOhiimuYN50M4dXInMyMoZtS3ew3C
g1VYdwRGBr90ABytkftmA1XuFIFcy0C+B364yT1iIZdy7f1cqu1U8Y2UoJfqGu4+4rkWVEvkD8eF
DuXIfCiWoe3xNGm3br+T7U0m7bCrPlgM8nnVX21VoEuFfarN9zkS86ZGsR1aiKPuQnTp1nVL7+oY
p88PFm4J86ryVvzOTAYxFArdmWdTXtDIMySU6bLXrIKet7wbrQ/egPkP5S0qP2zkXnnVbwqI06TW
s0BKo9VD2FQzLh1k/w0UmkCTnkBLlPNrkqf7DLeFJsSuTsF4SJQ/1jW0M7WwlP2udhjs15F/CMRi
uNjh7tNMyFAjozDETZdoAdXlJikuiAIQLuj8Rl6ycVOhSYobatLA++9fdP4g0N0xaRyUBboY1sN1
get6BkEIZuRS33FU5tBNJBruFoh5y/xlrg+Vo0UtaoRu/WbAEMJ2UNfNfpr67ONi8bT+YhUvJeBS
Bu5jtSOQoRvq0W8dw7fw9ypuoL/2IYTa4AXy0hH+mg/PmmlFkK9DCxG8cAWxTFz9+tXe3cZbUVMQ
TZu8TtgHo0G7JnmK7Rd7wK2Vbwv0agZ5mfFPA5FHZ/xotATqcyxUzbxhoxYNOt6ZzQ+95X6OWxmX
XVPsx6n0CxtalwC4NlBDN4q7mFOvhBErFGLhmmfeCUZ2ucr/iOtXJry5oaGlXTPUIdvE5nSgygwA
HIEhG9qLdn6AEZ9XXh8zgNpXVu6BV/5cIsUEhCSo5tLX6yKIbeQRR2vaDxlWE8+gDEX3WT2Tjvq6
wfduNUKfboy0+txNKmpU5knb9uaeRJkJ1yUeKlHfwqfCt6xTD2slzrcFpE3T+Uee0XMmRt+dIZlS
/5I9R4olg16+Tfb7zG775lr8/+gyFanioYdScsPwyrRPRMShGmJPQ/mm6oA+++0ks5+3wovt5FCh
fc9SHqmm3U7uRwZhRlMZwQy8iDtfUiRrPXN8IRqfE+QZaFRXYDQkyCXG8Wgod0Pn30330UncBlkR
Yf/uTLQJNdAGSXFppuc6hphR/sviU4jKwc7FO2DoL3NjhKMqbx05RFVRbEf50bel7zi3U81vJwsW
7njEV8aFDxvdRjoDKEYn5g1iJ5QntA13jA9CjkBDBQO/IiF7L84OQ8n9ApS0GU+K+Z5Up1QbUdzO
NrVzHsSdjdBRuE80uUlNGPJq0meF9Bp8X+pC1t6EmNX8QGLrlqY8zGnxR1daq9IQVPcd1ceNYhBO
51ZQ0wnlhMrewukcrvKnBEwVCNagHT54Rh4WkLoSjOLj70x8TBIM8atGe48ZL2bn+rL/6IfnHMrO
tgFX3vhVaEer+xi0fdenXgYLUDVCGoe8C+c8TdV2aIMEspctMvPC9scSkayoA7RsJ96GiQYQU7vP
yq1K3CCb1W3cAtbD533YGB5oDJumv88Q/abkbm5fJwjVFhkAhzMiaYOZ2dAkh4pIHoe6NmymmIXG
WJ97Bb5PpfB+vjca3BQQhsIq2VUROTEk/hk03GxQ5Y4DNCp4J327ghhI2vl94cDQ0PJXLrJlMQNX
5l93yvKRW9SlYVnOdFQNWHAQvRVqO17ldDrIQA5dIK/appAWsYEVQZoLm1Ov7iGAN9p7N0t3DpSZ
4m6tdcOWdcvrrzKhg6njmnOoswR6ZY6mDZbhTqg4GUFqNhGcnxEpS6Cz3B0qqD6JnRtN3mlWCpyV
Ckz+0cwv8zwGLqK9Nbwl2n3jWN7QTnuCn2c3zvsg2Y5TeqfZCEy08x3tEZ6wvs3by9WEemjxqlAC
spcCrJ6fJLvKyY+RYwlor6NHrZGAJ7dt/pLPrm907OAIlMByvq3jpvYKlh36zAgrUwRDBg2Owbpx
nV9o4/mz1ZxMrUcQdo+dqL2cmoE9Vd7kHl1nDOopDUe939TWU+b+GAZUGCFdQodDRSH7XMOFXB6u
FQNt1DfDfCm71E+kFrDmZ5kc1NgFpXhuG/MV5AmY//XwoI4RxPPKr1izEclRWVA5wQMnI1PUJ46f
y35vwG8IoE/coG4Awszanro+FhaPic9fbwksY7ZV2rxs9KOuwFXye8BvXpqT2LvBdK6e7Dt+In6/
EQ80Go/wHv3Phr8m0tSBYMGSuUXgAGqoskLdZpdsu0256Y4ynA/iEf59nusBIbKftsgPU3TI1/Lp
LzcupGwtuMdi9y47PcLhepxN7nzEnhUp8Cf5bkheV87sF4UpVAP/GWSRs1cVr8fKyPUjOc+RE9Ub
FsZbuSM+Dwu/WSvAffU1CXEdwzKBs9XNRdaZNEPDMRymZEXXChyExPpzFvYH5E3h6CNvqU7lTp3o
thJgBq2JX36V9H4efhmgMpjYa+M8H0kqfeW8WuLx++V07a9iILFNy3aNq7nDMpm3au7M/ajmY1vo
3gQVoZnAK5rYW9amYcWcA9ef3e5JEz+ebO1nMtt+1+OFj/OvdeiBVXYkdRrEEqW/qQhSCRL6rDYT
fzQMBa1rI0zAjNUn81duPdaoTAPym5XZTa3hQu+SjaUei+6jBu1OVpanJrEx4/J3b7eBPVqRqYmI
zLVPhYJ/9VEbWFTl6tWta+nB5MIX9e/OHbzBTXxHx1uxEVE5Z9FUuFESd8C50l1WVHfdFL+0dhnV
PH5Sutx1uOsgl+ODlrxxDADlhBXAxmczQb+n1odtCyleNKu2CUgSY3zvFI6fFbeDm/oZEmWznaIK
1RjXUFHvpDdV+1q5+APgsJbGI0wrKamjOkcZbXpvYHAshTyyuYmG3Hq1UMGB8tFRsy0k378mjnbo
YAR1X+3iBLYwqO5VUGNVFIbnvzhgQjxBPad65cW9mbz1nIRSIsjaQBojrbl+KgdSYnNxz3Hl97y3
QOaA84OVvpZoeOWJ6dd4RnQh8GnoZ0dd1YSW9UAJamoxalG5DpToHMZm6bXKinrjEufbJqHgXj5A
Rwgi+IBgOebBLDX4pzEfgF0fVxfEV3l0VWPt2pNRvCmmbRhKRKUJmm1HMPcM+tUEHuBvAztRZ/Ya
pPWN28E5dUInDn7PV8mozoh6gJoBmcIrgVTnGLjhqmPhlFoA4CMBYnhflXOgiznM4T/audOmqDHw
zIIeiXpnqYATGGhWeVBRfaPHNFCu5ttEQJLpuXSsrWY/tH2LJBR2lDmZPZMcE3PydAWGZ0c3Sa82
dh/jlsKLzSkDlpQbTjRf6G5kUbqZatODlC7c4MutINpGWC/AfG+o2QHTZftJZ21hCukp6KOhRQsV
fKRQ6auDxoAOm9g+fh+wsEhhfYelGADeY+6Fwkxj7OpDDckfMkSlcSzNEnNFkoh7ue8gDG/wFwkd
+26s7rv6PYP96Uw7MALVq8pdr+vbXwDOozrd+SaD3L0SwKxCaC1xILXZ4v1QgmUP4+cxDuaphLZ7
crCsu7zBS4deKpMEhV0HbVV5aPjisTX5DlhNrIKs6u2M9hLq9Z45QWqLIxGCIEzTvjo6kN0jCxzx
s+jvRHeuJrlNc32b4W6FVhMKtPg/ijzEGz33ijIGuN+AjLaxtbBMY3NSSBKnCQ1YWEkhbmbKS9iD
FJBgZR74Fp40DRQfk8iCNQl0Z718uELpFTSZ4OToPpcAS9cQm8ITCfDLS9EC3Nw+TECHNk8S6Khe
Q2rATzlJdiJ5J/prgv+fPdzDuGTPMoQSHScVevIQBAhS/bWdp22Z6ejacbxYH6e59zX60nSvqAzv
UlV7JJMRK151RJ3S0IO8uFUTGgqweVdAuW9lB1W6/C5N26Cp9vW1cG5BezSBYh6qOpNL9y2IiITf
pymKWm3uDbbhI7/3oX/rtRkMMOlj3scAmc6BDb2yNr2R08uUoJln46++u2rvP7rmBV2WMuZBVTwl
5ksKy/LZxnMeXj8WGG9cml7S8zAlOKfpCKZRE4LIfJa68SjktkVsYEbu0TH3WWnvassO6fRDGD91
Ifdtk56tGCYDTn5XaOjn1K/EQNulIyGrrGMF3TeYt8I6CnO2220jem/EGANTYBk82rAn7UPhiJOR
I8DXdtCMZmh3jwYeKyw/mahzx4Ue0Jyfs5pt89G+QqiDqUlOYy02JP+w2iYEcAi6zXuQDrCJ1E2J
9zoXyI04D3qj3mux67u9u5VxvNfYpShNX1Vyo5kVer+okQMNjjQUf9SNSuvSDIYHlxa/c5wzKfA8
o//D2Hksx41tUfaLEAFvpgmXhknvJwhSpOC9x9f3gl5EF5liK3tQE1WVbgK47uyzDVwMugw1mZhS
+RSolZsVsc31YRNMrBQzcvB78jJoFRlpCfNo8NVaWJI0dyLBWQxzE6QvU55cVGyeSZvd0ohzFk6W
IIztPvwAlPdHozjm2rjmwWwkEBOFrACl+2xAXPQAI/lw3dXYgxXZplPjhTS9YvlG0a564UkSf4Xl
IezWnZFiPsNiX289PSwfW+roVNL9PE64kd/2LGaxnD2TTsiYsUesm29VvU0infjMfJFaBeO8zyWs
7U7SkaHoD9ogcz23PmA/4EahQoc3/G6w7DpqHEWPnRwwqWwMgP3fvWBdpiHBwBZajJZwnVj1BSHE
GLwn8yPHdk33OpZ4myz0/aPUTqLI7swKxvmDEFR2HliOOWm2BNw4KmwZ001Wv1jVwm7aemhOLvQk
O+DwYlf44kih4kTza8a515qZq7Q3i2H5VqquEQmeRP9Fk26QQh4t4WJsXxtS4MRVj6SyxltuF9Cw
MDITMv1GS023LV6tWT1U6nKcrDtR3zZCcpUCMaiC5CWVvCnkAOggdWRBcwL2NmUOnVwt9g3gQUTs
4GABpUckTiQvyfBQWjGTL/ayns/U3M+Yz2HGdGiykgbm5Lb6L0oOb5Q7V8lnfxYvg569qo8emvbT
DBPac5eyRaeUW4RJ5hIxGGX4WMuf+qJ7Mnq5Ma/sJPeTjtmZirZFfHFY3yfxLgv6TaL1noSfps4J
NkUEqAXsG+PoGgPeXEtoSzLeO22yb+qOurl24sq8NgqVcJySnqPkjVyfIhSwbXVf6a+TxakWwJaI
32WRrKLWes8oRei02hXXtKZPvSw03VF+UpZiDz9w6VU7VAI/q+6mKt8N6mSHg4SH7bMhBnaXPJXL
uFtSHQE0J5TymmTWoyobts4dhVxCJ2pkO8mUPQW3MzTsgvoDZgd7SR4OcioSITXeh7SI8/xCH/st
sJekHIvlrSa1NtYo/eWPtryhsekaS++KBvzLxhFl47bGnSasBE/Ju4+xwRCi768nJXCKet63iD1g
2eOP1roCgR78kVXzQTAGF0wwMoA1/jViXdoZMp1P6RKP0jh7LevCLabBTml7quE7RACvIQlziUhU
hdXbCLy7rt9EZe+mLSVcZPy5FLdEk4zCS8DlLJAwoJ8up/KhT27NVqeYDN0Y+04lp4PcvvfYPRq/
oOtDHyfwnN1PID4JNnk4CE7KXUY0XhpJc4rUa/IVYwjtYXqzsNM3uwxvrOR/He6ESw+Wn1kkerr6
LAEqhXUCBjYi+3hujF03zRfr9O7MhyV7z+kwRuMVeLMXWZv1haeh3w/XEP7sMCM8IrpNmPdLOXAX
kexB/Zgl1lYWbLLh2GRPcYjTkt7vNP1WaxX2j1+1Xjqa9Xssjlby1omPoy5icKVssK3dtuADEohu
izqz6cZdQu+8MT5zU+BWWJFXckMAB20cwe1LYpj70UYUY4vTry5EWoHhnL4EXmbOlO3GRlebjRoR
/SHM4F6V23CTUs1X3g0NeLybgfals/Ywf9d2RO8owKuUyiI13glvS0tnM7fCfv5TKhMJC2Uw2jb+
ubbeXxxZiavi13HW3/GlrTelZqEWagueQ0muEP0ICcGOtvLWdP9dzP3QI/k20qlWPQvzesaRdaYx
MznVh7FNHMFeRwOWlDfJzXlK/N8l//cRT7p3aiMomSZHyzEgTLwRRNxOc7dLU+/Mk62F7ndU5fs4
J1X/KEFwU+tiPnZkTLI9K46yhXUDIXfCqmNTXpGTZMPEd/497p/6/l/jnrTt1CbtxFLPZ1qykic5
3a56qX0oDf6Cm36MRZnlK272mtnYxjqaLW5nhwuMd+53/DhVWS8rsgIzyTjpuFksvJpzdz6qvuYp
h267sluT/Vm4429whdf8ZZyTJZFjb5wtMePIN2tkgLI1r1N79BC+gVWdAzd+aP0ymqbISG90zVBO
W3rF3GeTnGnTsfyd3BtecOx28R6ZgcNNwKWKGdw1peD8V/15nXwZ+ARWsfROCoRRno6ir+8J/LpK
bcmvkXBtRqdw4yvTzcbNmZn0N87y/WFPPiF0+HiIFmU6Uu7ULmec2/qkp/mRh0HzYQ1HnraxT5yH
V22wZrnh+7rjFi/nh+7z7Jb047KF7gCJnJhIqGUnW1JhKmOmNdPR2vZut+uJPdKd6j3+k0mrgRGG
V+I5Mt+5MVes68s2qIuhmofrmI1T7YoXGj9sTnRNN+VKZLtOndg5O59/fOlfnnP9TV/GLBoFLxKp
nf4s33JPmevmF4lnOgPZuwDWfrsdPME51+yXflyvX8Y9mWBNVxUGnvMT6zW+xUTdSw/StntKX3Mi
jRfGbvFE30M2copP/RyX+9zgJzMNbwAVplaynjfdLt3/MWfy5O3ZSbROktO90RQBDbHHZRGfkhNN
AxFnqDGOelPtzMcEDgBiyZvsVl6J8N5ZbsoPZ4ChS1wgJQtfIRo33z+moWikLw6yfIRaRDZovwnC
ZK+uJYKWbXvj0jLuLfNVqN/R/9NHbzfShOal6z4N9P9DeC7U+YfXzM+xkItahqyLp8SVfMgl7PIV
mW8cbuk2+Hhgef8f14e/SSr0gL6Mc3L0DWYbyuAw6zjm71VuQE2PdeIm4S3rZxYpvY+/P+q30U5e
chdmgRoMknzsZRX+ROElM6hcKfqRQqo5UlL1zrIeEtHcVdb9yE15puJZpud2iDGBLzfLeKmLDzIM
sRxu5JKK4Jmwd6sRUJZZMQqURVwHtSexDjbjYm4EI/djkb+tp69GQYRxb0afWooN/KliqBoGZEns
34TOU2qAgkaicq32TfwmqmsWYfeclJ0nYQMl0v3Ki3bTtgKN9NjpZSip87IxpelGjOP3EarqEpX7
vLiVmoGEMcUxhMG1AogGVkWBSbUdL3cCeX5dSYHDFZmbukLin1XBaBQuB5MeQ5Y4gbRvpmtNatwU
7W0JFj1QQ6b06RcJaoAIU2p66WVq4orqRpDdSCK2QCnB4BInE6CpZK/cPT3oDM2aNKwMtlzdwGWx
4TpfdfUvPbsUW+BYOd0LWXrocgn0G8az8KxHxNtQYkUF1rbBCDh72QcwMFKvKy7m5JjECtXAjFj9
jQRLaKqaI2XLdcR9H5jxPRFuZOuW9Gwb0psfYf+vIf1T1LWahGd730m+kVSbTL4x1acpu+qp9bXp
lyQ8YZJnrzkBqlDcFFp0qS0Y5c2LXXXvkpC6bdg45mIekqrkpi5DRcldExKLAvWypDeHqztpBM8D
3upqXTsqKV1y9hpJz0ZPvsQCCVY3jmk3YzUBhixTjDEXZOU6o79p6PdT9KoKvxKAXVlGR7RijA35
xSsXntcCq1WT32q6bS2QkWoqTjiL0Awm6v3AlWagWEPycmHyE+uXEPsRVXCkCI5QX0oNpw6xdnJz
Y7WHpL0eq5vCulDKx1LJvG66EKxtHYoUKaE/Z5lvBm+KlgDsoCRRqr1cjWDbSBHB4rQp3WT53dBf
CoCgVnEJvSfqjA3gsxM0F6NEEgx0mzJ6NAp5kyfXcEkBshTw3ttGfR7hjM4D3XoAQI1D+dCMk10q
b0kK3AKaEka8xehtXt6FND9E2kCrXLFj66rsl22o4+6O/ZBgaby9/kIgMFuo4ETR0zFqfdNxn5HW
6GfR2BurQhlSZRYYlLetJxSdk3ccTObrbA3uaEAuBgtqsruSP+3FwhVKKMNGsh2LC03Q7Blfj0qs
HMC4i2ia3HmUPWkENgOgLGqvKR+rIHgP+95pyuyQzMZ+NhW3qsWDpWA2ZXymOMMZwaPMZ5CC31Ig
2hn88BIkoWBWUa1B0or9fBp2zYy2Pn1Y0sorJNLUjJe22k6zQfph6AyKsq34dmYbu4EKCD20bgdy
lTVvZWmC6XCFmslrLh0Jf/0EBkq7eiZLT1lsHcWWgJXchIXkSdDPCziV1vCuZKETJ8zqLLElGN9l
jRtCuVfz1wUkvJ6fVO1BUqE1G541PM0rsarDFpD9Kqt6N1fNTRoVThXJTtvdigLoLw2UYcyfjcqT
JaJgmma7QIgKBuyipMIJG8GG8GqXIx16SFxWZ2NKcp0tFbgXJrmwbSpCOfGytaHuunk7bfMUz6fY
UZrXoGDVCDuLORgFD8Z4zHpCvTvAlhZWkKDa4/JBG16fII5nAoIRLLf6xan4L1ThRYDIsKS3ozW7
eobduLyRQ/KHp41sWbD8H6X5PlJ+m+1TK79pwdHMK3+SP7tK8S06botZnym1frqUfzt5Tu6HSo2v
lMlconj9HxlzpplFjVXuJn/eqtvzNwr55xvFf0f4yfVQaSQ56FWG7BzJKx97Fsp9co2cI+N6Wtqm
o/g1tuju6OCiAQPVWx5DO/e6T0hOwtnb6g8X5G8v4OTSyGGrCq2iykeNmDFFsQ5RGAMontNjru/x
5Nr2bZiT6yEGQJNcBr18tIz3iMSoDDvof9c6f4X5gXh8G+KkjFx6QdGKkauRcWXaAD+P2kV7qRx0
O7nH3/tmxSXWnFXyXdce+k640ezCJQTX/dU7oFFbmPzvpZuRtkms8P+HPcFP9/NvP3C9232tC+Ks
7+qMH5jspovRLV7SfezH4ab2iW7202tIViucUDqpF5+1+zx3xzoNO+9iJU6GQPzftBu8+pDtso/6
tdpJDpd25CNkgEKmxeWZTse1udUPdPgcZffvrySfmp/9+UpQKWDUWqokmSezvx9DAOm8HY9GXvgZ
9FYlR5fTLhdIFTbxiKxCUa7a5COP2q1B9wqKj2OZmZ8D3kfShV7yvqxyV5EbFelwRBPl7t+/8I8F
wV9TldICzEM3LO1U/DZY6SjJCp9J9enU7GgpXC0OucBvql15y1PoT1vDVncdjQk33akeidBQ4hu7
8osHXp1XMXfOoRY/v7YvP+pkn0pKfTaTlh8l++nlCgt1TrErriuPetZVjqMjOsZNeB1szG11Hkz8
cfUasI4NDUs8/dQVL57nsp20Zd0lR8aOt/W+tP/gYDatdHV7HuL7Cb+EhqbypvkCGA+dlARZUUqa
wKUT0QwMm47O5hrrrXMDisdNA3obz1eyHtvrofbvCSD9WPt8GfrkXWthY8lRaEnHaokcc67dgQ5H
Gt4HOBoV8X0wvZjVTbxYXtou56g/P27HJNSjKTM0TTx9bJMeVzrE9Tr5Rle1Mye8Sf3y03Qm6neO
ATQ4G+2MGuKvLLA/a/LLoCcPnLZKYiZZtG5MgV84JPFuaz9/a29hcKavoYvZrUu72TU3yTa6yS8k
G5ZZahdHUmIczRm3ZwllP+4SX37RyS6RanhejVMoH+d9s9MO3eHXYgv7DuTk399aXg+Fvxb7l4FO
jr/JUASYHQw0eIpHT3sYvMzLbV6Cmx4HAnz9HN8aE8caeUOZvRkvkm33gHfVLXnZFdXCk3Tma/x8
TNAYYParFqKAE3RbjmdZMoN4ffbZBrCzFzBggCtPPIZ7gU8h2cYbxqnPsXdOiPrD3cQQoZypkmGy
8gzzZCZEc1yJzWCOf65DeMmPr4hjfOsytvVNfj/tQ5/m2HHFk3pnvuhs4aV4rfzsqOwg9/z706xD
ff8y/BTWAQk3ooE29nQD6Ntq7rJkOebNQ9O8l4px5sLwwzpfRwDcNpD5IoI6uZNoYkcKgBYuvOiI
nTTc0wh/Dte07bP7988P899QJ3cT2qqNKlWwa7VQ2IjRpzoLZ17XX846bBjfnubkdjGo86isKn12
DsULm03/EOx1O91P792hQ8C+uKWjhPa0rtdzy+gHUP3b4H+Ory9Xm0Zvs8SYlYVlpO9hHm3XXPtV
nzNfa2T7dA/JJma+nkPnzD+05NNZosi6TkON/HHxlPhamhBqy1wSjyo5etUF2mW/hxhfB5mvTroT
ax3k6cHROhjDi6b5qtXacJRQl45uHGItBHfxUFgU0ZNii/E7Cc5qdW+C88mksRkwK8wYhnL9qJfL
puy6G7h3jtVrSKmi5xKmi4RCVjdu1VZ5lrubkfK/m2iz0QWegUJGePdWNiNSzmz8t5xQmeALIr0Q
YI01xKPk+p4W0wUMBfCu6TDXo9dJ6GKTlo4rBoRIckfUrZWCBlsPgqOiJLg008iOAzuo3qLq1aCx
jzu0LUtvSWgRloBdjJjt0qhyBVElxRoYK01cAc8AVX8qIPdbCIQnlS7EyCOBriQqmYsyu4ncbUUV
7rwW2WIruAmcBrkebJXXNC7vUl5tCzPYFMbsSmhfFzgR9YJfHk6go35JBrbbtrA76p1EGC4qaDdu
3y1Yan3xKYPGdMEvA+WGuMA/kTU3jC0fQt3DkMCyL5B5F44BDJfmo1PTzq2nZZvqSEcoS1J+DNCT
KE/wwxrgI9UrLRV35REthzdB/p4Tw5c1MG699PKldGIxJUHxtxxeq3P5MJfyvu6JNlPjvYXDn4me
RdBfxfZR5ruYXexpaUoQJlKK8U6l9St27R2mkPaQJqgQQlcryB3MpUObAVyFn4PKbkiEZdJ1zw1h
KGIj2XHe+xJkldmAkIUi2CoFxApgRknlVFLtlIgQylx0sOF0FazmCqu+WI38lHy6LzSgmXIfI5GJ
Euu5FK4H3diFZbGVDLr6D6pO6SJEawpG7XfNrQgGw+WVdveELDa9S7CaRmnNNekGESyRodVjCKNo
6OG1FiFqpnSUQQsvF2vxNOsmkIhzCcytMc5vTdVAIdQlP5Gsi2oAwcorNDxqPlzxLmpo1eKCK0bL
HoKlUtgjXjEN2xIEd+lQV0RYtaozE27AGDaCj2ltl8Ta1SEc0CavDqVeuH0t39W56BXx5GrkDbXN
RWcRjp7fCtFimxIwrASNeXwb4Y+KxyB4tCz6M7CcIwxaFe1tLhbwtGgXkEVrpuO+1tLrbo59Gv5q
/NFZD5Hx2b5oywyH/zno3lMiO6uudnKldZYpcetkJdXW7tg9Bs1lCQXV1JDJg+uN/S4cb9VYOmRY
POpzALVY3JW4AtZy66glCoJ5dLTkdhbRNc20GOLYlmApz8A7aPJr4PC0vwecA9V4KeW7Tn5ZqlVJ
v0CDyw8D8v5eEvA6yjYiMJQ6aIccukmIb/Xc97ZeoVzrZX/56HTrUZN+jXAOkxbPCVZQqb9HHS5d
Ve/L+rQrmEQxtCF7FgNHHYaLjAqk58srMRw0s7rog8w1sNefAqKAW6ebUiebp0PKN1VEsOsIegNB
uDs1lXZ6ZcE+bEDOAn/qzE1dxVuVBkZhMRk/1Iw6eGHPaA8BGHqWvpNzB1uGwllfvHR8xNAfWuUh
sG6GQfZjDWU2TNQ2alyqFFsysOOC8UasnG1Us00GANCsfuxGkNU3rb4ao+xYq403XZdTjzYq2Yrl
rYL1VG1ZW5iVSvMuafBMk/amF/AFDo2jubqJjuILiupNrnYuosldhfUvRIqxuO7o23ZMokIHW0sj
t9chIbExV8pLkM0X1fII/+oOVyNn6sC+KCtLthk9Z32arXWpmOhLSIWN5psIDZCCy0mvJ9vYuDKm
FCqpOt4VgYHsBUIdQbFa8NIPUGD7zKv4WWXzNk8ojIyaswIKNbi5avhZROmIRtDodiWcWA2Oe209
h8njiArCAnFU5cdUWDZ46ngCgOPA+B1kz3WTk6dPq/gMs3trFSau8rQ0xzZ5tut2hvZSbDp0QVX1
kPedHQSqZy2jW0nFHYxoHb2fCO5qVZ/GLDvdgCS36H0TVWapmjYi2m0LHhxH4VZcXqWmAGNdNpIE
Sj2hNdLlfR4+FVZoNwNmDsmhTLCj6SOvN+E9ghnGy57NWmMpqDAgcjXZai0MBU2zo0CCRH0tdJaf
zO1RT4c9YixCmK+t4MXoflWrIm1F9nN5W9EwMCCEUuVdK8QaDjVVPb6gExOvKKNNW5aOyGFWEMk7
SqCyOKElye94nPwpC908opVgChdKRhaRZtlKGx56dstWtp4XCYPoSribI5ISCTboNK9k0bSEMUUZ
LOScjFqj2kZm9xoEhtPFqp2Ays74K9a9Iw0fIWznANKjrHO7lz9VOk1jUyIv/CDc+GKyCsfEX0Rj
OnWFF0/qYUJh1MBJlKVwI8RgqdL824imS9hZziJGNJH6CzP5wElkJzInS6XkjNTdUrvOddXLhBqr
n/1qZodd5mK+CG1KaHbMoXJdWsdweUuW22R8los3FZpVXmCG8cwNyUOQbUv5U1M9VVD6KguXAJON
gCpZB7Q1rPBi1X+G0+g01DHxKHhicstJ6gky5E2Ol/Z5anQY6aI9GvmmaQA7uOMMPenOQ+oaGfeH
4hJj4aPEqd3llWtG44MljPAbG46tyBFV8ROpdmRH3Gab6b2XGzcQZADk6WruXoJpm72YguAo0mzz
YKOg2HWmcXe4aY0IStdzGo0OGwOCiosSgWBmEtcNAySjzhDVyyzIrjqkzKNW+U1zaFdWMFLGXNR8
gxNMmYIdeBY9pdrOMloIRH+sYc1zBJNbAjpvtx1817mH1h+hVh73smhuJiPYieg7whj9mYKfLd28
YqG5Cfa+oDWYs3mfZxxHBRcJFM8zy3GRMFhWji2mwbk6wDqu0epBVRdHGmUjlDwNT5NnMbiSoWOG
dblXZvYw+Z3KNb03SlhQ1bITuQe0xdU0XqXKbSa+dnN+NWPuC8KBS5gjrUulORQAHZGBNwoSSLXZ
W0pJ+2DY6oANRfY5jAo/xNwLaruVtNkpptyu4Bgi/HQbi7pl/q3PE+x6E87tITXepyRCaLw+MdYl
XQw5McO4pbKnrl/nGQeDHhNmjdyCqT1a0pvQ+trYkeQcIOYnDhsjrBjmrio8iCE4HJcGeWgA9ml0
tWAjOhr0Rt3nSeZKQbQTJQv3wDsMX7xouY9VStYZjskCXJYUbq4FtrxUx6lEgmHk0EBX35PLgn1E
00K/sn6LNb0Zc/CGAYZvzuIsbjMT7YhZ79OGnhEA+BLft8HihzEdrLTxJNRAFbfxhe4Ani0+VsuX
dZB4gRB6dZc4/OW+rD4ky7IJ9LdyKleuIU26C/i6NGhImlOyTYizTBcm/twV11n5bhq9HejIVHmH
mYImGJELVbo9a41f0dYcFMOHwueKvKAi73egK2jG6ebk5qHGkFsxmD9KlGKAzLYh5ffaItqtoR1E
eLsGx5uu/17oAA7GZZfqWyMgtXtARB4UnqwFnJz0pJPeVqwSx3vDlVci42pHov+usyt1PJNy9WPp
pgI14F6giJZpntSNTQ7BgSkHRWhnXbS/IW+4CuiH4MYX3WHa6xvxYjmeZxgo1k818ZeBTwHpSNey
eCHN7SiXpd1XwSYsP/Rop0rWVjRlB5b0Rizg90aq0yA6lbW7njNylUdIlU4494NBS3YKNaebFz+q
Wr8JO4d24HXMiZSV9F+nJ6WgS1sj71D67SB1r2XxuOQQdIUPU76v68iWw+clv9UECg+c04vVC7rx
F+Wi1I9KLLgBtWRKQLYuYwz9EEaoNNDfZ8mDkFbupHFijp8YM2/EJPUnifth1OHOcz8W/IfM9PA5
1d4atLxL2+xwMHOUhFYpor0OdLucOpRG3SZg5Qq1ifb12oIHnko3QvXQZxF/EY79OXp5GPldpPmK
8tA2KZ4+sIh4XTKFyoLacQKKa7hwpIdKe5yNu5i/M02fEiHyDB6k/xhm5rokUqbm96XyknEBLsfZ
kdu3xjhiPV0iFCiXXxGMaIk7YShbByv51WJJUbElzzn9t5g+J1pr662k1S6zk6j1y8RpIcF4LuoW
q4bRDjXcldCBS9U7crFd1OJqkFFFSLtleJ5UwSGQaZdmH0js3ADG9DIU22Lo9orJYccpJAU7yyAN
VIldsxu9WFz2uUQ9qcSXHKd0isMtFnlon7rdAMdZqxNHwQCznZJ9x6/KCPBrwsdQklEO4F5k9Ldz
C5swvrKWg8Ul3Bj0DbRc+O0or3Eq4ipPugQNSMB05bouHucBZG8ZnT7vN1nBnhxXG0LRDnMGLX1R
DgNMcKOmj1n9wlbFnZmoIRqFOEv2+Hy4sfwkxnDuzZQTD30F97YRtrtmBMeMfTfsqru8TQ8lgUBK
+K6yh7fDRM2oeJUIsTvFE0ATvRnEAIU7/AXNToot2MCkdruCO76AnzlHMaFTsAWzxyIN8ENCBYJH
RFHlCJ0jtlME0h3dLqFw1Y5LkiXgmXyvG2/AFQete8yTY7CEvtjJeysv7Ej1ejnwE1V0luZTrrfs
uohCuA2nfIiydyw8mfMnZbhWll1c+XVJxl/xuvTG49LgLhUuCOuIa+Q+PS47Ocg8ocU9GnYEMg8+
4p9ToqZhbf4R5oZIPSmk49CODAEqACCAAIw8qZfUuk9BcimrN2mwJfsKvk7sZ2Ddaqttx3p22kT8
3Wav6RzjuPEYtYclvyYP63IcWzzTVXt11pDVxyLmgBO4gPPgY/rYSx91AOUZ0KNSDS9HPNiUkl2h
bjDnx9UjrkKNVsfLjrnpyspDTi1hHpQa18Uq9TsOfiG4rozRTxB70ry7DMXRTpoDxeZLZLX7uLtB
d43TQORy4d202L0YQwiTvINHVHqWwGvgrpdJu7rHKkV/G9HAxBi/6RwabWltpPJG1LtNo2VXsoiP
mEZEQnsnT/h40plvDrFwKSrdZhQfOm4qRvEwQjYR8ECbKuuYCaDWyt1kcLR8wOS5bPPoqY9FT0Ok
nlbYzVjccobPWattK/4oRJwcKpr64e9Cyb3S3I3jx7xcLvVbu1jgZqgPdG1TTIVrJvdac50oNTfa
i05/XKJrjITsuMOXDZ3Fv5HeH3o92DD9dwRZJ4h30SR1VTf5BOpc0BpN9/rOOuLIf9We8UP6u7vy
faATVlu4iJKUpgkMVLDtVj8MC+YeYeyeeZ4Vmj4FJb8+zwl0HVmLNcQFw+DD4Qib19aO7uTdyjjd
Ru65mMq/2abfn+kEsq9kSQjEBtbnuNak4I4ZMrqhI6BDu1KaczbOf/dLvo920phJotgKBczdUNu/
S32zadBbY6HHPzDxS4wNocOdeZvrBeTvt2nQEZFX3ucfLfkXbFmTp0noEn2BTpte5pfolqE9Rt56
TVkRZgxZbOn3cJkivHPOGY/+P25H/w1+AtwbgxHgyZquXN41A51DAUD5VXkXblUI47KDLkl/L73i
eLYN9PMk+m/kk3sZojk5kGQsBzqnuYDraS9bHpo+zOh0t83ZTtgPbaf1y/7f8fS1JfflNeeSXslR
oK2vWfKA8A/Uwekx9tlfL/qL0ZvcAmq48iFsx0N5Zl3+FRyxNi++Dn6yA5gDkRuVxIppXVymLgun
PMLytFwUeI/VvnpI/Mo3rs8JHP6Qd/8xtfST/WAuDL0asfE4Th58lOG+tkN3nU9QSsULzgz/3Ig/
b0D/veSTnWEwa3mO9FA8Foq8XZrSCTJhW1namR31b4rR99d5sicUUTVa7RiMx9IQfCHVHEG6UnTC
sSiqzqzO9RX96xWebAhyA6Eunq112owuum3MP7rtYAP3uvN7cGZnPbMV6Cfd2hjSaEQA58pwN/er
eEpBPHW+K/zzlvrfVzppDAazkJSjwLSoklez+wWqvbH6xxIuHzPG//cL/LHlqpKsBqFdFCXjT3P+
y7prwHQJkAvXwyK4Ke7zbXyTfnKVcFCo2q3jS0/xgw4dbL7QD40fXBoX1nV9MK7r7b9/yE9T82vr
92QJaugSy3mm9dsZH4F2LYqX/XQujfPHBfd1kJMFZ+GboeiLNB7Fm3U71bakszkEONjFrb4VzrZd
5Z9qzK/jnay3VIX/OHSM979Nrbyhn/NQeNMBUw23e4o87Va8gqCN7GXA+RQ72xdra+3O9dV/ajXD
dbIkWTVwdsQl6/vm2hWLFnViLx21+GEGZxdEcKPc9NJFv8wDROGwWRK8QQakzmZqndkOflg2yBfQ
O4k0LE0YPN9HTwdLMUKaVCybVQvYbVdx1fkj5Idd59swJx+XTkjYgz1Kx0bGbXbYD/3vWVxbAi//
nqnSn97/t00HG0lTFcEU0EHI4qkIJJEaJe3iERHIFOPw212nSBNCBY1Pv1xkUCdMpdiGFjSNOUYl
Gx2NqrhZMuAxOoxxq+0TqMsQVi/GsbTlKYRVPqK+L43roVt2xpxcqwY0LqPaLxQxWaWBQnf+Min7
qOLqXeRUOBBpdTHxjbwFSMQELS3ey9HatYhNxZq4vUA4GNFys8bHGdDqRfqPY17agWBeD+DJVUHz
uNGjB/mPEQHmHQ2d6ULemfMzwWBOt0zY9BqPjYqJn9S8ZxL/bxsi18+3Dd4AHX3G3vosjdvZ0t1E
508ULFMjk+BX86rDyi2c8JoxYO4AiC7g0m1ebtLld9EWd6ll7WNrDaszf4miuV2I2Rp69KEjfYw0
8AJsbQyF4m6erY0uyDu9EK9MAaagUTzqge5lEi4Ui75R8IVRitFe1dbGFD2p5uIk9ezV9eAtTWN3
aoAMHnFFpbn/h73zWm5by9b1q3Ste6yDHE7t3hckwUwq2ZLlG5Rs2cg54+nPB8q7JUHcYvf9qbWK
JgiQUxOYcYw/CF260dznIji4GasmKNRSo64cpGZzUd04RrePJf9YEzSTCNdpKEK7sb8fgAC7mEkF
sIY985vhWGyEXTvqxbkx+HZHNNNC1zEURxWdGpIxJoEo1cwNF56XJs4Dl+Bhp9lhXmGZ1a+9Nvvq
hFc6sZ8auW9wIQuvrL5ohrXXq3jhgOFu5BS8S8Wf/Xm7PaEgPjRbkAoGJuKixpv3/TBJgsaoc7UD
JQEt3vjW/5b2imYni2BJ+P+bdpCfWXuwqmTblkCrti/O1h9GAjqOJeKHacAvl8TpWlqJ81QV/XRc
Z+nbAVRRsvGh6i7bY/6L1oO/3KGzJduzUam+8g6f1/80PU/r/7b0yWK6T7U4ErUE6qVuXrcBfFYU
XOpYOAoNTPjKK27ixt3ExS8Nue14+Aow684g+p9o/XWSPwYVuAQPhdCW5y5JixpxD3J5M7P+rqsI
e+C1OOoT1bk418EkFB0Sk+mxldzr1kGnCNWOTPSuy77aKMWxbu+sHimfGOkh07TjZCD19jyQQBSs
Yul55UZJ1R8ezb4jc9dYy4qEtDBUq675UQGvQTCP5JG10l2kZbR+V1byE5I228qFdSPldg49TNCq
HfFK24+/uDBpqvz76Yb+n5/d/3V/pdcvt6787//i+Gea9YXvetXk8L8P/s8iLdPf1X+NX/vXZe+/
9N9X2S/UU4tfv6rDUza98t0X+f0/5S+eqqd3BzYpgqq/qX8V/e2vso6qUyH8peOV/+7Jf/w6/Qo6
Fr/++dfPtE6q8ddcP03++nNq8/zPv2SZ5cn/efv7f04en2K+96WAbfD89PyPp+T5H1/SH09u+uHb
v57K6p9/Cbr4t2rJsOVw3NP08WfbXy8n5L9FCXNMHd0pg3WASWuEwFN5//xLkv5GMwWrV03HvVQd
dytlWp/OiH/jw4EpxIgZE3Vscf/6nz/y3eN6fXz/SOr4OvWTquR3xw7/2iFMdKclEZadqEFE5uem
GuBSlzS1DDV6Lm5dfSbb0hqNiXW9bGxx0R395aX18/sZ+kN5p0DMm7WmquqW4pWUZ5ZofFrmMpC+
emA2JOfXm8fxp6ZvazZZ1f4pSZZZ2MKc/MgdNzTBIxlObhaF1Hg3RnXEp+i5P3iP0QJ+pA35jCDy
T+17u8hu0dq9qheKHS7LNbiBSwoF71e2H/+WybBjgDhXm56/pUq+1HmEy+RziE/C5zWeeGu/lGIp
4wKe9oR1xmTTkMuBn8noysz178pPfSvb+jxamhvN7uEXSPcdBP1LFZtot38sc1IzlP2VIewpE4nK
FHq3PJdtBU6J9XPYY4m8QhN2XgHAwK0FIeFNd0Ci6BIjl57ysRVLqKKMViGyqqvT5WXXZEFXRIA9
srD7pQXNXpFd9pqmTNYuOnh9eYOz7BPJG3NWmFKJYyUuYIr8262qcB9KNSgzvwaZpw+riqQIfCX9
JkJ8jPle/tb05X3h9XZd+3dBX9g1iLQZckuIaFnN92YgAFOHRHy9pGtnQk8wvMIcRraI7VZJ+TVy
U9RlS37MjZBLtnQrWFSx9RVZalJKabcQBd1YWGF/EErzoMjCWrSkpdVrj2qpHxtipLVJxMerfvgS
CtuWEpETSHAOiEf/UMdiWG+GOp6pqKGUNVURHXNnyfEqwfkiV0p9IccjUStXd7oeqvAPAWYFjXrr
iOFBRXTZJRzfDDA5q9K8Cur0N9Jvv0WkajLdeqxCAURX8Zwj3zzLE0dCBCX9aej5spTEZV1bm06F
LiU6PwU1Wveq++AF5crQa5Rr3LmoC3ceyYtZbrZXeZ7yx6VommC0iKeXv4z7cieFNA0pOIRp9a1N
4sfaRY7Ey49N7q202Ly3TFBsNU6kOgxM2YIeIgQPRUR8BMwZnoykZ0EXCnvN7C3oGe03gEQ7q+5X
aiYixaxFAAsAdCxKVSUPHxB790qovT40varsV2ZfgHZhc7IMs+4ohCwDw+A70/1GknN0kEx3G2Cl
lUvJUknbVRcDtmuDcgsLnHBNp1/FSfErKOJx9fgsGwwwhWY7IVBBi0SWZ0UPo3JxkkW3khvsWF3f
ED5HDV0snLkpoxpZGdF3JSKl2JjZNVK1HtAdi6wcWjda/KB68TIw441aqbeWJqByuIuglkqslNlt
gbyqPGUhtuQ66ry3UxeDnApR6TzsNnEp2nXB2ipVI7vCNyPz0pWblbex1rN6jcptxL9yKcqs0VGP
M+pvYQMBD4gvgoUxBF0jx+1JEcKnWGcLUUblj86vv0hOv0SD8tkX63tJ8m05qTZeFQBRBIE7T8P4
uY/YPZA00xa+rtxKQfVQapG5aFVUva1G/OIqYQmv2qczxuwWLoyC41ZyMqMxpck4Jym6wtZhstUs
3CRPhCZz5lAJtsmyWbubUf+1WLXri5yYM+M6UAZmdwm9ZJDy4/k3s5mY58i8m4M1lw/IzX3ri1n1
qN64R/IeM+UHElp2cFvY1Sz+aszJI4ZbkW2vuAsO6frzWr+PMpyGYUgxoCR1WVRY2E/W9UNeNHB9
ER52WvIzaA35l27ruSEWKpKusiRh1a5Pbiv3Whn6IUETa6Gvik1xXWzSxDaWw5oB5ircmD+trXKP
atPlXb00btunj/Rt2eP5t7cZZK7p9JRd2qI517DnsObdFvtLQGLzfndpjzLZJZ3uJgZUOrt64iWi
NA2IuUkm4YPkOvNm2dsm+tIraW9Aw92wYzt4SwzZGK8BtGMJY6vaXlxf+gvOLctQw2ahh0IMGk3T
ZVkUBJJhGJEz1w/FRscfaWY+Zuth29yni3hZ79AB/LwBnbvHb0v8sDCTrK70dUqEYY5Rjk0QFWOo
xTAHXniVHC7ljM6XZxq0JU0aV7njPvHNM2U+zGQV1QV4kmMcbpRFadblckxRJStheaF2Z5a5KP3+
qzRtklowyJInggMWVlw1C2RJ7PQryq7zeG+tqlX7cLG8M8tcXZckwkPo/6kfFiSOFfc4BiMI2s79
Y1jOHAhN0aL9iu7uPN6gRNbc6Gv/ol7ShEx8arnvyp30lBo0hKH7lEtPgbmDh9OVvgEzsFLm1dzb
GpfjimfuLCWSnB5HBWo8WXRKVdQNDtgZSoQZ18y0tbNBdsQmdvy7god40TjnzGDwrsDJitPtXTmr
XwpE3CBdqXa3Hi1zgGd1R/nh0uJykn/7c0vB37LlIjr+YYz3QniAboSmQwTCt2aptx7bD3FbO3vo
brwnhWke2YBjwubhUuGT6PGfwumXoEKI236YzBR4SZXb0hPlG6FagcFy69sOnduf2k9nW9ypj8Dd
Dlk+Dytbd1cBS09jAbxs5Nog5XqRO3tuXNINebwLsjHq30yeNoFuHSPE2pmrN6ZjV3tvDoBxhWbx
wFD4b2lWnXvcb0ucPG4BEZqh8hErbkF5XkMTmePTss/AXVHev9GDzvXct+VNxqU6dvSuh6Y8B6aL
ZLLwTbV9O57L1yDto98odN0PX4VNvbYuoeDOTOHQzDRZox8Z6odHnVtFYsmtOk46zgqMHruDkskm
W4ebflHc+t8CKCPPF8bFMwsYQwRxN4axZeiek3UDDOimah3FmSf7UfjMt6Fh64/qplxWBOFQicYg
7VFbXCj1fQzw1KoNBI2QMrJU/ju1srdjfyAIrCQMvH7u3XgBIhkbkBlmNbt4Fc6bOXo15pXxfQxB
jGz0S5Stc3WWCKuY8L8N3kyecOpBhTJlyJNK9L2odqqI/K5w+3kVz5ZhqCbSDSOHe3pf/cIimVVT
hlv/sDA7yb8QjP+8iHPtRXpTxHj+zU00Q2MwlYActSteFeXvVr4ULL5UwGRxq5ndYA4wvuaeFizd
slzV8tPnVTjT1wzJlAxU8IiBcbfeV0FtDDzQMsLkWW8tBQvwYmMtAqG2+4sJqLOVIVFjKFDIzQ8L
ZJBNWRkKFOVLDuI2LvHa9u7z2kxSbKdmPXp0KSJ1Qud9ukTWBRHLKWwG2XmMpmoDoTQAUyt5Meqt
XSjrzLT7rqzJRC9HvlcHY1lov+wl0LJgoZ9Bzs3VZbw0roUvF8o7Mwy/K28yUKhu7cInozFUC6b5
BTPOL3/eL4VVsUJa+OHz0s60i3eFTZp23yV+0p0qN8Jtu1tUwCPCLbF+/3k556azdwVNmrguEc9J
Rt1b5KFrqAEz7HbX/gHNYl21xwRl/nBpnD/TEN8VOdb9Tbd1OkFMW58iZTbXPpA8zf31ea3OlTC2
QUshbiGxeHhfAtB1J+hruHpA0G+sgq145a0+L+LcA3pbxGRSDkSjiXqJImqM9jTMuEw2S7WW2XV/
YSA9XxlW7jgTqyzBJk2hSrOm6OKIflv7S8IN80R6SWG8y2C8CxS/Z/q/dFtFfC1i0gisQS/8UgwY
hVLSjK61c7EgTZNo3TXOjVDkvwdZ+1Enzs7rm4WDoavaNY8F3Jeisu4LtNXTMgNfG6wR8dlkKRL0
fnXhfk+kU/78jSgYM1UTZ0CV4f0zrUIiLmaLGwU6sL/dNfRwDEtnBQqW8UGzIZENKGed9qVgh8pN
fqWQQbu0Gj07wCkqpslEPBTJnEpDoGiXSamYQbVZoFXFEFceCpYn+lK8yOeeyCL8qTHUeKIaWDvK
6uTBxxEp6ySlxnpUHowcwHfV5TeWZz0x8B79Rv0SjBjV1luVYYZ9X4RdNQguwmi6rUMyIzfrfVM7
kOaZHruzuJKJ7ulQhUvbKzOUUwzIc7kI/Fp11a+O4V/1irOOjP5GdPXt593l3GYXO+vXykyaWKH1
cVrmOaLEe+unbPtbc6/dQOtECPNy+OJcNBzFXPxzVOjo6ofFh5rkRoClhzCH1rlEaGwR2kTnboMH
6Uaaa6gLjAo/2dy5jX9cqOfYDCeBGlNX5VEFgETOByYH4FYMDEzEvZpv5qrZO+B1d5jjLKXbHH2h
fAOnAlLD/PJG6dwu7W3JUypHarmRXneU3AnoJ/kCwfN+o3sZLlwoHLXSzTC6VyAqeVdYIgjVWNuV
cNKNWPopi+JPL0ivwyzZePIQLy7clHPjy5ubMsUWk/CqjS4fb8pSWqISvsIzY9XuL4PGzjYzXZPJ
HGo6UclpFNAEWj2AgBGIOowratAcNzrYphEJ1+60zef1OttDiZDJbAZHiYxplKyM5ZhYOaV1Qv6V
mO8o/qfjhTmo146FY3XnmI++ma1NPVmHcXpwcnXlBc4Wrh9a6+a+ysV6ZfXtfSKYvwUvWVUJSntO
4t52RnvTK8mm7VGqK4bqnujjU5E2v0QpRq8u/A+VK14GG/a1pGgRhNII+b0fXn21L/QIH/F5983a
A7WxrW+yHW/hrpl4IdcLNtbFsZqbPy4LnpBEmnYalbQwGxGeGC/KVI+KJECs6A2RsKzEVcTJUuch
D/Fz9DsZKDweiMHcKKCnOfgUjIgDnLwByT3VSv1TxTjp0Eooxil1ZezJZYhzwRRcu7IyYkyN2O0G
HyaIFsIjwK9VnUuChOmGojSPbZ58N1KIqGKDt6vjeo0d+X6/zVIrWTnhgKlJhgWDUziLLDXx0giN
GNMRKb8zdXKXXCbPIxiWdVO28DACoLKWhzusqWMZ4Tc/uxoKaYq40opUSLiWA6jGeCAl9iAjvR+a
7aqy8uimEQO2eYUIWb6FQufVYgVhQUUajEy53Xja90KH2T0khnplud3XOGw6NEcJtY+C/36QdjC/
tU1Ehg0D2wJPLrERccYlebauCvVKcb1HXXZd4Exkm6uwyq4KoS1E3Ed6ax6KKo+7QsK0bgYsVKvq
PuvRr8Dj66nMA3twUgwrLKk0Z8YgixsMWFRtqZuRca/ANSmsEvekNLgW9f4RKTEI3Cl/UOmnT0FT
XxWxs/cHVZl1jRJdC5LXRHNFVDAm8ZPIqmZVUulLEIkrqUpCrE/EftGlboD0Y+jNYFxWMJ17fR2T
tp87SlVfw+6AKK4VjvfFiuGo5FFnzDV9TPK4GBqR1OKph42ET0KYQ7MWfzWN/ysOOshlpYHPmVEt
08DEF2kA5RJ2+1RVn9Mi+Onq3W2n9P1KGPJnzReh00cIbPgmHixVjgRI35P09AVXgg2XfFU93W4q
BEASy9swseGMkW9KhfyDqmcPJCdts1aOWh7dWXLuLg1BFDZul90Zjfgt7JAIDZKjJigqbFbkHrMc
imtqCsjY5h5yTmyjZpbaXsM7/ZbH+tFVXPifzp0XNT8iy+PPgpNjO+T70sy8idPgOKQZqicSakid
E6CHpiq7Vm7vZc+4Nk3/iSwgFNgq+OJXqNv6LQk4mtFRk2tvBowHrYYO8UuzkO8CS33AZ/apM7tr
GacpOy3cQyfWTyxBkdpv4fjU5NYIgwZzFWnY2BG/6Jm/MQo6QROosOl7495LdbCU7I36wF24lf6Q
pQ0pWdTtGKIr6JkVGMte8WZIVmMq1uEW16kd5qMGG6wmUZLrBIa7pfQ3ES1yUSvDdww6grknhPQE
jWqijVDZlhITlSyghyNZcuU1yhofKXsI+tskTaBWyYBcO+fYVtZtB2p5ERvgorViyXiOZU+iXZW9
+hhGLpniAOK3pnyxehhqpdIcUyFcq5Ea0qOK51RMN17voD9Bl1cH4UpRnS0/cpQwaYo85ymk9SGX
QvzGF/ehK9l6kqwIZyKHIIGbD/3rVO/muR5ucGJdlcBAvSH4LaiA+/WKRhBjyRrFwpNslTIOavG9
GYBvCkqyzEZlkniJ2jskUYHsQaYcwJfOAqu0trLjAsWL1Z9C1pJKF9Q9KqQkKsMCGcEQwWTDGo4R
kbaDmOSWrfjJ2mn7fddbD1In38aKc9e4iOv5zhUuMnYQ1V9CCY8zdTQ9FZsC1B42i+3wVHj1c6Gh
pmwAAVMRMy7a6i7DRFbx+90g+O0SEE22cGsHVGbLaDwU+n08FGg7VOFKdKNlHRcdLNHALk3rTvNb
ILfBEcL0PvdkuNXeXm4gfgas5g6pYB7lQVrrkb4PdecBndqdqpgPcQtlHYRWuh2SfkD8ozvS67Q5
yf9+qWcNmVuZ4V8pwZGCiFcQmcA+10to+k0f/ZYlfGzDpn4QKpXEWSrry9w3sUluFgmiLIEn/TZy
DJmaKocvCseklJElbhwh2JhRjzmLi1Ggm+kKBES3RZknf9LcMlgXlXjj+OJVjJ+RAh/NicHbunk0
N5pB3pQ61khSGjbgFkZLmboFvFAUXzuRyWUmyYF7CAXMmiwp/cFkNBty+cExjH2RYQOlDfKsLMw1
ZjQd2M7y0Wt7xGYjO6qNZVT1z4IBqYB5QTWiASu94TovdEyDRi6jWEfskJKN0wdLCOI4yFRgDAYc
ZmofBYlBMq6bGCWsukQPRg36azXAka70v9ciqgtS2t0WBQLKmm8+dpG1cTUohJFn3LdmtQ2dNAK5
UYtgIaKbNgVLq+WptcATF40IXJc1oB8BMj9zUZWeXFr3Lrc8iMRlpmUzqVYwzVLonEXvNodIyQu4
g61017dOMYoyO1i6q9ukY39StozEigOzSQ+Mu1whJq051cqoBv9BLhNnGeTpsDaLDoEKucBw2p/L
avLLN9vnrECqTUruoyjEDbfbsC7ch2q5rK3kyiwHbowRh7BwczAIbl2ma6MHe9CPUkpIHiBNXn3X
m1jZoduh2YrYMp74iOUKRdfd4ZSRHfIuQFtIFCrI/6BNJKzb1Kq4VkWvf0hNQLKiShzFUun5sgcj
8fPV57hjerfTYNFElE3TQGGrcHcm8agerRUtiJHRqjAX0K/ldhdXl+J5HxZm5LNEUdQYIWhFJAXe
rwoDX0j1lt6CNoEBkhLisyUgu5/nCEEbfvr7pM5goeyRg2VzA3fdDMLTYPq7thB81hI6s6g4XLOe
mH9e+Q/x88kfNgn++bJuhkPMHzaSUEYJ/mE7SvBfCjJ+iL2MxUjUntSeCVp3sms1ojYq0Ey3kJup
Ztkg2aiDXqjJx5DCpIxJOKxXa8kPxjJGegQBhZWz8ffCKmLDcilo9TE5OilrEkTxIynsCK4ASFs0
i/5IEnjOmmae7vsF4nAL/+4SOu5i7SZxssyVOmYHHlSw8dfGzlvg0sk22J0H24veG2efFkAUWbFM
kQDNJJjuNkgWxOwxqJ20BBkFa9lFLVFbyUukch76CsAUsY7Z501xwpxluzLeVLRCFdKj7JSnvJKs
HSLGWR3QYUb8ftStMlEdqdFFGiAMSsi5SOWxTSGPl1cXij7bP98UPQkR+YYci+xK8N+bG7PsOhrF
lbfDjN3PjDFnGewSPJ8vSZVOiIIfKzzpFWk5+G7YUeGx8w0b6PzRcuSAEvxc4Iy4Ke+QgWnXl5Jm
Z/s8ORIdUphGZGcyGFWNlLJboLIjg2Z0N6nsf8t242wzelPOZGxRzFCpE5Ny5FV638MMQBs6mwEJ
RqG6uvEXSKtdyGV8ROqemtBr1SZjOXIbfZPBF5ibB/Nrhd/jDLECZZksgaddA1j8Jq0ycinQNExM
kuKNz0p8Nhy8rbIRri+OSGOffDezTP6aSatCOarOPYW/ZmS9VptoGR5KcBs9wjdIQ8/bhWSL6xjE
AesGUj0XBsQPEbSxdHxVgIRDkwJU9n7O8eWAh1wJyAARaJ23sbREW2ndeOJT6/qPQ2fefN6Jzj7u
1/KmwJgEP8EhhtKC0sMXL8O03bz/vIAPE/X7CmmTditngl/mCgVgxTfr829dft2ml+KrZ0eCN7WY
NFqjTnMHU56X7BQGsMFj9wUBmfkIREEtpTi2m3RJ7Mb+vG7nx4I35U5ariIPciP0PC1tZl35u+ha
W9arES6AVOYs/OKtoWldxih8zAZM7umkifp1Hrd1QHXVVQXUeZY8j9lGfVEvmnuE6eahrYOyXqrw
pl2cI2b5XXhVirNLqazT2P6hq7yp/mQoLOsCe1mNZ1sBkcMMEuR3vjX27tFZFdfahuQWXqoY1wns
A8FAaseKFdFWK2bCylwWN/IzVp90p/rq37hHZ7sxgC8LcBnMilPA+E2erUoEl7g/9wiGDXKg5Eos
GsLGgTdzbPaNOo/hIcJL+6mSoq3ufby4f0v3MQmEJ+l3uRldhv4z7Yc/M8ebP2myGgglP5SUsZV2
5g/DOCijhLh6aTAdm9zHZzKK0fI/2fXJM+mT0mvjkELGBdWoGHvUAeZjnZMePbjl5kK9E5F2AjjJ
lD1z2WzssxvxokvWuXFFwh9rTBZBkJwuCwaG0GQoPGA7wFZyKIyJ+R8DZugFb4uY9ILIgbdYSdTU
PCCU6q51sEEeHmcIjsAeo4L+4uLkcG40e1vm5O6qRpWTW6XDj3cXjyXow8vRQ0785qDbrK5RQj1c
mh/PriLBF48ANDw7P4Cu4hAXVyuH3TA6hLDznw1reWOsyOGsLpb1IVkx3tQ3ZU3aaGQpjlrolCVu
RwxDcGXYja0v0SHYXBg7xzF52lABT7OFA2GralPsdNZmnpOOkMxg412PeFO2mVvCi3S8f0PM/2x7
fFPaZJ+BXhy7RfMEAC1QoRtIjow+fD8h9HlHxHyX2eEiUvHcXC6RG7GgCuvyB5iTVodYHnfAlq07
cyXaqq2skSeyx7kBruH9cF9AsEx34YUl+Wlf9uHOvil30jGCgYC7OJaLkODRjWe93S1b292NqEXl
qBALQVKjXyr3ng3BYxWttuF1ZAuXsaHnbjrgV8YAwwRtNd1ABkPZB4FAkLK0nRWu0v39iMcnoDcC
8rvvo17K7NKm9SMLihYMmg24ABAcEmGTBUdUZXnkK9Q+2Ovb8hbhJMaEYVUv0o24cHajYcDFXnO+
oq9lTtYfelmUlS+PAPXRsIjUOEqF+GKMNj6qucLNc+nZl8aicxsCVYPpIBpEKT7s9zoBl2AiNOMi
4D/y4TtbN+ZRnA6Rwv+wwXM9qfbaEfg/5sWIcWCt6B9UJm4BC9gRn3eJpPsRlcMTHB03yP3LhHem
PLakzhrGwhSA3qxZNA1oV383rI3RGhU3aQJR9p+F3P+nsf415oD/dxbrCj5uEkFhfctdHb/yh7oK
DRX/E5WnIFrQEejI/yKvGvLfBvQa0I0gOUG9aYyof8irpvI3bNIRzGpC9NZVkVN/2Kua9Te+DqzH
LB3ejGJo/wl51XrfBTTwx4ytKDKhqckcApTz/WYp1aseZmvQHszhMSrdfNdnSrYb5KCxa4H4cpLn
SYZaIR+eXsTeV0y0yTn2aGW71++cPmv/deHrVzIdPb2yavcJuKp1KiJRnHZJj7hiZYq7l7dlPMDp
SSCEhS4srJdDIRN3hqBx5en4zduXL0W6QZ5ec5DUzvNgqUd4z5lib+xPL5rm0fBPbxEFrhtYe6Oz
ZNTvopB0zJaEpLEnGVgDnSzaxenCvFL6dJsQNd3gHLCe/g7ZdY3COv1RH+J+FZJJWBCo7+eNUBd7
n0QfOkTW9nR0epGrpmEDdTqbZTWk8lYt9kL050JxPMoKkxOna7TcX9ZV3e20rO+Pg6zvA7E5iK6s
z+shyL47anDVh773pXNNfWcYKSnZUkq/A9sgDx0Et5XZFKtOGHUcwybeCW1gbrEKtPw43p0+CbUh
ubRznCDsxzZkAJEjbEaok+z76fybfQKY6KC0mE6QiwZPRE6I+P74UtYywqxY0lRbZJbr7enM6fD0
zo+HfmGJbjmjF2Tb0wtSWdk2Cl2yA6fjN29Px1aa6TOz8ys7djvxqGGylbgRtna81K0UXWFVyUPI
UMWTNXOLBQTS34G/j1vXWMH+20eJO5QzTB4XKqqvZidq3wPoi5Ivid+Kvg3XJeIGy9rRk6+6TE6n
rZ/6KhxRF1aAlIWJEkYYAz0yG3PvEPPdvx6ePkuSDAHbTH44Hb2efL1W0OS+mTm+u2iDYpMYcb/U
xLrfyuSItqLm0Olej6W6RQrjdPxy6nSVUyr9tsmq/7lUGb//+qXTuzfXVFYcbSr0HaHJqldl2cSH
qAR0GLTqFVnzwJjVelitgsGUZyhpdRuUbJFf7mTvqh/aXzrycDdVphrzfkDmN+p0fff6EhsBKmP/
+swwsAP1EXWcnz5rByUHhg8KQldBB8yTpPqe1G5IZ22cbRWQBSXl62zJPBY4ko45+8DMbCMxwhtY
r4GNrEt/A53SXGDhIVxY5qnjouJ1mUfLBVImAywCu2+y2xvVA94iSZtONJxOU6KDJNNvdYw0V1ro
7IpGtXUjVJu5EXx326y/C7MBia/WJajmkpeRdWHRtspTHsnpUWtGYc9yfDukZbyGy/P88pnFmt8v
pDtJunF7v7gTyRgvelHE9QNBARCHrdcgThPytssVyU5kgBldod3mRVQdFLfz7r3Q/VZG8TFR22bZ
QQR1V7GhunhTKuEmrP3D6YgG+mYOu365BW8RnSeE6/TOGBgIqYApmKKm84LS52nfmVF0aPpijQKp
tx9q3CrDBMjF6TU0JJxaCiHbvxyf3rqN8hCGIYBmJQvtIPUJKwsqDg+9Xx/zoP4R+ngddL343KU6
wxjeBK1glFcIs1rXYYMGuNULW4TihW2hx04yO73tFMNAcXf8tHREK5mdrnp5++YCJWnQsEE6u+hG
RUizwiaiD4pjI7eVNOvkAIVpX9vVJbI2uETXV5KW6CiZWu7XxG2stWf9CvPOKWddoCZ7LwuFP2/J
hCZ7KRPLpZiOfgQFaevPb/cJW/f2dquiDNgPQxkClrAVxUlDdIIqkFWztbZi2xJXgZu7fX3JROHP
YZemIIhej0/XNKcPJ5e/XHn6EM8dJO6lBBDM//KzpxN9nSovhcJnJu/2WkpWGCW5OEXB7lOo9iXA
gFkQAu1R6wa507bW0B2XMsZVKY6bbVnEc00oy3BxOhP0Jmc004/+XNQJSYIpj79++ez07fFFzbPq
z3dez1Ru6K+FTL/yTj9jnH5mvFoIhBEuRbxVtdKB2VwuoalHLnm88VgfX06HdEkZHXSRHH41VF/l
KN06SLroeY/KvZKOlgiRr21MaQDBJLnyw+nd6bMazwlz1INvUPaqydujRm7ti7RV12IbXJ2OhHES
OL0rR/vXC+3i/c5Bk2kXJpMrul9ImaDsPdkVdZbmOm2gGNu26OMFOW752m1aFASiMlwbbqJcnz6T
UGNDRBZKu5gMoO1cxQNHZXUseLQ8O9YmiyJPYHE1HlUOWLaXE6maevuSNU3SuNmxDeVsNaTu77iu
hW2NNsDu9C4iPgnmtVTomu/PNGpDJw20emZ43rCRYreF/DQ65HiygX+F2ZrqvChKc1v0urHVa9Yj
vdBxUZM+WHJhbcN4sHYCTia7sgRSI8tA2U6Hry9Fh0vJ6+HpHWsHa1f4m6HeiE3c7zViIdtcNxdo
Y3b7KFUS/qTxbdWHgrrMnPKqG9KaIRww21YbzyRiGbKjVr8XAJ5Wapk/aJnF5tYZnF3suEgPvB53
ff7nzOtngQdA09DQsI7QyxJ7CV0wEwyVlTnxjabU3h32d80oC43VoQqsvUH0Yknm+5KbvDGdxcbo
rMpG3VSQLhnxTu9nsUjp8dRwFGNT4+CV9ouoHj1cvMJapWUbz0xZqcHPYbXRZaGLYPFwrEjO3A9S
DYIXyAQjOoeBUdWrCrSa/XIWDYCF6In5prMa0HbWUCzSwixuiUtuGVGT4+lIqBvGRiu7Px1hNVDe
9lpG1gknY5BfXH96YW9j92naH41cRebEdMErxtY13LnmfzsqE7W4yccXrm7FzroWW2XR9IN1H7sr
rza8H36ZuLZUtcnOdFFcl0w/xZmj9H6YYvsctZVwG8vkZBJ/DwghO8Tou1uD1l2fXhw17K/NeHg0
nKzavn6uJ1jkGG3lL3RBCuzPOzSuZpMlB3tAUwJyAYdKgbw3XSxXijAUoGeHTRb2me2gMrJPXZMB
9vRWwCwAAenKxS879R07S9kSYSCU7E+fTS83A/SyUAbJkr1s+QkQRs9bTi86ffP0G42aGywCSybC
ceehDqKyHoZwL522KafPTi9x67eg5MZrdM8v955aKmsfz+7XS06fK6/fOx2/fGP81Y5fPR0RwS73
QtwEW4w37cApy2OcyL2E1bbFcNvQ106HpzO6boUHgFangzxTSuxXeDkdCpGlbkKtvVZEr3r56PVk
WBtY2XfkqV4/e/0+e0vcbYoABZPx504nTr95OuxlZPg1gzXp6UTaILGqukGzTRtZWRQG6Kkha7Hs
BseUNpl1VVSS8dVNfp8+NeS6OBh+hq/1eJEfW94qQ0tm+f8o+64lt3Vt2y9iFQnmV+UsdaujX1gO
ywBIAgwgwfD1dxDq1bK9vfet82AUZwCkliUSmGEMI9ZeY83Qx4geBe1FO9GR8EL6zkJ1W4U2emxu
wUwAeOIl9wtAKk1m41OicQPsNGwXeAVok3LA+s0IQHa2VkfON9FYmngIj/U0jI0LfhgKyLukbZeJ
jG2UgWOIpiHsnLBAk1ELsiwRBQCMQr1UkqHghyTVUdpFfRyxs9ELYCxxVMOl5dJYzNAU2M3PzGU/
OMHaL8IvN93ghvXGISiKy7nNHsgAKAuHkadxKJwn7SN3gAfwo5HKAL2/+JvbgxHBlwOUvgr8RUZM
cONCAa8CgP00lbTvSdWBJqMITr7jdmC/KlGwWNYejlYjmMqZzeRF29akbLybj3CUvBjDL34tP1ki
ri9MWAkK4tpuFrDIesF5Kd/YXAHvfRJjzcaFxsZsY0THxUcpfM87GhHn+wWo0bpt3CX4S6fHgxkq
cz8HHiPfW+ypddADNeOke3RRYDi+gCZ6OYAxoN3yyvH3bjcB6PDWD2cdInOLktvfUjaqjZZhjZNr
9zGAfShz8uz8hxrl/qjoJaf+d+++fCUVjh1mft51O2Y1zW4gaXgklhseU2eXevhJ5V7X4As0qYyR
yhb90IUfAsK/CT/MBcvxLcMUb5T5ze9DNfkMKUCMatylfMBoj37Q3QYaQPT8uluHU4EkdzcVvg9b
Pjr4yydstn2KRxJY0Z2QL8Cgc6lbBRYU1Gk/msHu1Yj/WPAOGDHpvOrc4jGpqsYWoMVymiVQeRR4
luJBzHuKisua9FtvooEoMhQje8k/sm3+8T2clRwUpS/DvubHJHXkPq2jYUX8YrwWUfDWZqDpS3J1
NoNucOpwUFkJ9oQ8WRod/vNwEpmGu8HojNUYvALhovuMQhK6i2OryKa62wLMXgEoIEXOUN/udQQ7
EBRmrXPb2XWSfeU2Ak5sYMXJDuviBBSrBXBGg71XuKW7KKfz46QbqyLYFxzoqAvjPOnayc9IwAL9
mM+y7v8HMet4KGj6/fnkARkL6WgUBKKIwp9ig79vJhJS924Xi3TNQrQYjCXbW6Pzjdbcf7gNTues
qVcDAMtzs3QeJY61yDxEZKK4BXqR1/nWVEovNje7XYUvqqsJWgL/XaIGbFFXxOHZqLw0Q5gxityN
U4KZQjnezmVEnf1pUFWtzkJUZ9Erb1f4tLmpPvVcJpM+7/3Z77rB1eir4M6WOwykTn4dn1tbgsTI
q9ylEe+GAVxSNuArD7VL4jPJCn9LS321tevszaBdSvaqk6hFN5cegjgolB/aCwDHxrXRZTZCMunF
0gl9B2/ZsMwSaW+MWAgQ9bkqf8FfDcJIour5KAP2HpOhmg+aqAMFBu6LBvQ+qRV7J305bMqe2Usz
va+GQxj8sAfWXC3SNFeELRaakP7CXEhRYE0YOra9NB6EiubC0EhqjEYlNQEjbt+iOWuaAJ6gcp/V
A+gMpyVvg2APTSfCo3kBf7DEVIqMHeDkkQRedR0XdaJRUCMzkS98wivgT2ExzlL3CEaQB+MZg9Yk
wA34EvnWlxE7KZzTbP9qy7RD/7uTLDpFg2vQe/U5d/pdXZR5Pccv9uvffM1Ul9TfRtQmLGShxSry
BHnxWPtoj236I/LIsxcP/IWiHnzlIxawq8MsveSDVcyNB/5G7XTed1ss3CzI57EQ0WUE3spGWd64
MSJ3C8Se5JB/Q5PLQqE8+Z/ESb+BJTF7KQI9LiUIdQ7lNOCNjBN9YvbicvYttVPEGTlF803GQe/i
AKWNWQgiok6/0ots1PkKPXPZY6J59ljH/FUiXbs3kmON+tLiIE3RD9JlYpnF0fhgt7644rG4RYW5
+0ojq931EsxbRrSzoV+g37raCspOiLhWe09bY3KJtGXvUhfNNj97vEkHFTVXtPIV8yHKg40Rm0yp
fclRbtyh9aWcK1meehrWpwF32ysL/WFVhtJbGJFklZzZohK3n5T5IUbMctZhD1yzfsCeHTRyv8sM
p+x1iy3K7P67zawC6S1U4i0i9Ao2SeVfHB2Q50kKEPG7+NJ2n2ni3Gyklq6xlXgW32zN4P4f5pk1
7WmV/zVvenXzCp+vZ94ZHu7l2Q7ar6P/GLWy/IZwVA5CncI/cgSAEQ8S7mLouPelCTs069jOd8oj
9EOmUQQiU4vvEu4Ad8QO3Bc/qy/GQ/XFj9Ct6qcenGLroZqgi8E1fCUtQEKMRxHrXah1/oZ+ImTv
y/p55F0FMh/d7606Bd8fbmQPfhbbSFNU3puHVj7SF6BafEuiQqHJwreeg14Hb8wDZK7F+v4htfwJ
C0KMe7NM0EbJbZnKY+DN+XcZnEyxzPG+TFE7IAu363gvcmHPiyH6H2vFtfhYK7IK1P6gy2d2VJaV
LEAkh41r7rrHPA6uLMPv3/ySsRs4j+ArxeNP+lcgbY6I+PoJmRWgtp3xOGaHiqfucx1JwHV39odo
rEZUYY9exsrWWxkruh1GkLESf7Dz+SjA6FkzoTdlVTSPZgDkttuJb16MOBXqfK4+7mS7YMBGiJaW
d60RZ73a2NHZVVI8dnHCrzUX76km41etBiTYRWZf4pqRQ60ytjCGrOMbbRHrZdRcbNCRk4HVMonf
WjQqGAfPAmRf1SWHwJfp8bZ7cPyZBcapo9lB3HcaLvQenr+4eXZ4ehkDmi9mfjeAh9eaaKPiEndy
CzjhASKaX9EB9rPUsni0YpAzsbFDeAZflmuG0vnY7rJn4NFnz2nX4UDoymuQpJD86hjFJDkbh1ZO
iDgMHSPGWAzAz05EVO+MaFmyXnRknaH9IlXkgucXTifUDr5bOcqemet8lbIvgdasCEIaVYCGxtKv
v6BCYyGDLPjuUwle10K7D4zUqBPz0LlTRrJ4Jql8Nx4B6x9d0RyxIdPPI6qAZ0XLyZf+84r61k+j
+rwwXszvyJdP1e3ijFaM4DyKiD33XoieJ4q2ubIE9YHEmdibRKA0uutiBEv4lKt8bdoQuZSKxtvM
W9Zo1jpNwMbLGATJc0tX01atdmcy0/xYSlKB5iwtg5NdUjm+YDsncLBr6qNw0o+hBBTmljnN/q7P
XXzgxuOuU8F4COxSb7WIppPU53zeCQutXfZP3FaSixl6t3CWnd3WC8tvPnRW0lobGYKnx7gYQ4yn
/NHO2fauMldl9q0TpXOWEgF14ymD5KXKK4p0bfiquzTexQl5i3wW7LwWD48yL5ILT9tqjkYUvu6j
Fvu3GjGCJQApUR81mY1jTkJkHCo0SZHS86yZiCx15Em2AVhMfFvGqjps+3L0oyUR0Dt1iya8KcAD
iUxS/ptEUgFAKthiP2svtgOi4GEa9HCK0MyzziwS6scgi+Jz5Wp5yWTrz9ouAMstyeTFDMqPg33i
xwegEMxr8Ph6KnSeaBqoR7+X82CSyrB1cAMWGxDQkYuRKEO3Xl9XeCZORhkWwSKP83xtRGCQFhsb
sf4F6Jrf0TMMMnNfZGuaqf6pJNbPwCrR0pfVm55o9R7TCbNfjNYhVsI/ACIH90DQzL4TCtiiybUG
EXBrCf8p0qG1ynkWbCNeNZfYAt93L6n8Idd5VKcLz3HRahCDHjtUZM0cXvs7I1bEXfcSnCm8qPuj
uWL9kAFf61/nyrWVv3NEpHcWnjXGxan6lVcN4R78LsmpnIZEC7lEXXQwF5n60JkrWbURMvDogvpd
b0TfYy99ZvdbrRIfJ5zJ5b7SUDDrZHQ3A0rw7isNLfVWFfPJSunkqwCN8j8D2kUznvjfAQ3v4u4v
0uvYO+FKlizalTLUx97zweXRV+PL56QGGNRoZARomwDKkZkUIYO/AkN0vsQd6Ydb2+QlRYGLS+vh
DXx+xc7OdLkoPG94i8GwCo4/5R/+4kYmN/G7W9cz96UgCARM+rAP5E609NV3GmDVjZ56GcHiO0N3
cvcdZYXLAvFIOnMqtUgAdvejT5BuSLOevuKmzRdt6fqXcoxANGH74z4iQb4HajgO06B0iBZo0W8v
aZVf+BCon3YJsiZ0vH4bCfpFdZSn155YwwppFQ2kLdEeSIlWzLR26ye7z0D3ljH1g4FwGY3C6mdA
1avNCvLaFTmKmQVn5zT1rFUg+03qZ8NKgr3oS+R/t9HW+eY3TrEZ0gTVbbQYvqTlD6NOWPyHuu9j
Ohv7sXkEvbdaWkGnADhuyzfgCJ+AklM/qiEQD7TnzyXxxVusUhwTiaYrIyI8j7JgHFROWujqGe2a
CzNbU/P0cfhCVVK+xcIGKq9OC5Cuu/JRcQ8PHqf3dn1auq+F163HUNlXZIzFQ2N1jz7PvFeOwzV4
DVt3kYJabwLe23UUxOdCutYc2B4a/Q+Ok555kbsb6ZF/jKRq3XozqXPAaSjn5mEMZkAIOztbzEee
amj3RhVOKqPXOYjUtQXok1k4VM0OuDrDW8l+UNyoX1zVD4cqb9DoMKlbysSCFGOz03k3vGXD9//q
NSbhx1p8+O4CGuhFEuADubWiGyBOhw80jNg6wHlxjrgSXqCkeb4omd+sbrIDGIQZrQjfWf0YPlTo
uXvgQ72KSeec4kml3dY5d4BgNDY5IhAVjuPBCsdy7eCovW8C3exl5wITEoCfl4a1YlHhV/qSOD74
HNGi+X0ibsBDAV93nCCXJYCTv4swxzlLbZCIEM912lsLbhfFqRDU3upQAXUV+7VLMLaglhNd/pY7
9gvil97PtDz7OHIDoiEFgTUYy/cSTbZbq7D/42r4tP5XP0t7b8j9qiuv2tc2GKtHLVJyZEXC5j0Z
rHeZIhHciBz0wmOZPbhD9E+G/ND7AD6vhZXbwz5BT8Dz4ACSe/IH3kSwdFUU4JfjFe9NvqIhpV/K
sGIbKnHkzNExdm2L7oQ8wEQgkb0MI7d2HudoQx3H8L2wm+9pzusHD82WeCTG48wlDDTaLbpBwy7K
j8B/EFfshR+qyR9PPLHES4/bhuTyjVTfPWZ576j5L3h06nOQm1RoI0Y/uxui2mDSTUPicm9PkwrZ
O0jGGPjq40qVMcp1gR+9MbpbOgisvc1aNAp9XtOU+zwzmaC/liCfVeYN2XglMMbvA+456Kb+1P0h
Ogis7cdpMC5FmvvbsQNvdMy/R11nH/Evf54qXadcX7YfJrGWINIMSR1tjJX2A8hRRwDaGauPPOGq
rj1wkU3OxEujTWRFAeDwZf6MTz5FDiFzsTuaVp5eoyno95tUdS2Cv9neuA4+AOsoelCNLZdMPGcl
2k5J6a8SmpULr2/rK84SztzC7XxjxEoV7Nj6xYuRyOSR+2hh1W1s740uZirfSi/HXmZEmmnuu2pV
DzW93GYA+mFFK5YvUQlCZn6c2WduB49ewuM30QGOnuLLfwGMZLQGbh/focuYHMFvUi6lKsrnMEND
BSiNxx/uBCw5/WocN/plOjZj6Nq2AYFhplsxvvJWM5ZL3wEgv1vj52Vx5h9CH4d31MH2L0TX3ZZy
YMD4kyiG1lshfwaQiUl00aa/SH06boxVe1aIvLpD9sZaquatkKw+k172Lz0SK6WnumtSufETNqXg
OMUJsGqGajMGhTzRGm/apEKcynPWIrHsZYC94GtagfW3CKtqb6wjKzcUBXrXTNT1IzgTb2rOHWfH
Mpw0zSRKJcAZLAs1NlOypUC+eQaq8SXN+/wxA6rGrrPAImBOm2YYx9dWVv2jEXoh+7nIo25jDqC0
HD78uc9EPS/Ea89J/+hn7NoxUgEEiYVsG8fUXnJZYqeC6hHv1KE46gBIkfkvOguPoRO3QYVuvD18
oCcyDcZQo777oFx/bvSOruy9Gumuq5h86hv/1LZNdKpd8FrQUnCwnQ/x2hgBrZVu8x7RQmMdMuFv
dRAB3r7t0j1amNHCbxXXsfXTvVFZrfy4Mrq7CIoDsC/dff42pSuIvQGzLb7a9RPhnfNeA+llEwF6
YOVNInX0XqdB+cR6aQM+dmwAqs2d95ba9qwa7AGZtSR5AGn3q5kOOGzgSGUBKBjsWgBohHbzsknz
fTYS99XOgmVXkvyprxv3MgAsxzzMw4GTjZMViClPXmZSpIJsb6z/Ocl4CYn/jqkAAQTb3q4VHYaI
+bu7aK7qyWquCKPZJnCctfEF8gC+pXfn/z33j6XMCn/oQjxVlqVQwGDRAMPzpQZAqrmMAHVfzyok
yEGJBag8PA35IjHKm+mXCcId0rmsNNABplXMgJzqWBxvC7ZO0q1lET2WAG+z04HSYemjFmimOGoN
ZkPc2SeQA4ynKK7WuFX2CHuJD5XRK68YNgEtvt/1t6msxW++C3EfcxsxBouyLbtTt3OMYKaGLiuA
oYSKDZ3EeLH6c2VkBr62TuZtzKK39VyC8kKATj/yjOJO3uD7ksVWdkIeAuBxU/nJkLjHm2QMZqib
autI6oLkDL53fWg7oJDV3g+Wi3QDGDWscXcJ8OHOK15FiKh+voS5VG2iF56HvOTd+zYbZxq1ytwG
Td5mNfMKOgdTtJLBYwdkkFnrI8Oh7bx5FG3fPGYqPqdJiPK4SQUGc3r0PPpgbEbFHGT3zaSG5Q74
rNvwjAC0+GNCM003E4LOK5dNGKnlfZHPVwlSbGZS3FaHYps6trdKy7g5VnnyxvuEb25SIVtwn3AP
fYuTlYMBD1wSWFVNFqMzg0C5ej8bbZEvqU3E3AVOxi9m411NU1CnF615an25rWp0ZgXjwllU7Vme
Loz+FxdjVR66fXkXh8tmADOQG7Z7Nr2rBDzH/SxBdOQYTYM/DD/LAV+PGNVfRzRVg/fCWMdRRvOm
iKqFsRhdEArAHBkZtYX+amhR8HFTGvvH4hwJtxFHX+PY0ewF1fdIn9GhvALX/TAixXFKory8NpJV
a8ca0MYkRV7Odfk0jjXi9cbYh9kSRYZ0BV6F4tr4srugzmphjGaxpCvaOQ06FEhOE6KMTXWZ2Ysx
mkmJhdJOq35rWFNsTFYrliGCfUFE3gegbW3/yGhp5d/0xtcktEw4/dP/lzWaf33vbubqU38PxBu9
iMLb2ka6vQ9SzqNWnHkl0gM2YfWDicJ0gXr4i2oEDhTSOVo9GNcmbB+MykgmcoPj698mmrXMyp8T
hR7/upZZ5tPrvrx5Wd+vbsv/vlY/va/fVWaiWevzD9Kj+yWqpj3lFGP6VBtPI33+BX9Z7799Gn9Z
6//wAeneFvs4YF8Djda9Big8VoMq4SSWYhVQjy7NBtLSfvyQyX+MzWj8wvLmAevCtRF1VhdHsL4+
GWlEnupaywHEx5S1tx1qhbDfUjSMzfE0nieI7h1LBNMBhm43vV4Q6R5Uhm+jsQxtrY43Q9Mg6Y5t
Kx5mxj1vnH9nomx/XCFtBEifSSmnIeoL4AM5+uAUgX3MnWDHSRM/hKAbf0D4MtpYoiKokfhX1+fY
05elI5bGxRjqQKJliQF57jZtmouCzn0Zl8PRqFiEaGElJzQyEj2YScAly/ZIs3+7q3pUDKxQbBzM
jc7MbJVA+VNWRqu7bgSJE02ObUTl2aSjvHF4MpJJVX1Kxmap7mYzqaNJqiSR5989bykunT829qwX
/EnlevjCI5cvKmuM9k7hTGcM/pTr+Fd9hka+JB6zoxuR9KQEQIRiq0G7mKPSkxnsjGW3K1BpAums
8cr5n4bJuaw5dt++9/WXCZPeiGWMYsqRZYu/rju5AUBsrjR+UuaN3NxorvcWUpoFEhZiVoyxvRuV
wF1WRkOwpDgxfVwabZoKi8yNF2+sMViay5vWOIDkNSFz1Ats8BdG635aihtdSCMEVVTqLTRQPPZm
UHke7wdit6DU+1RKYSHeUrSrRDd2t+USN+5ZKzi2U3SMi6X07W6GwD20N5tZ5XaZJyhAZk23aXBa
OAEnC+dMQfaVC4S4hajHdt2ysJq1jQqDdRaKHyWO65ubuW+GZmcx+6gLdPute1oIVDPSeHkzN1WW
HMd6X6KWlsxu61ext/TcHvgqtMsOBelACQjw51k7lTEbnRjEx5XlkUHNCjt7y9LO39S1wzbEBpUB
pUJ4iIV17CxZFx+D5v0XFaoG2bmq+6dWDv7WePUixARtD+hu7FS4aOmSlUGzRCNMM7fTuj1RwJOd
fJe2t8HLZQTEsrZAov43g3GOHOuYASVxR4C96MyMDnB83tEatmYNo7mvpvyAbe3Ie+nCim8zZj9b
ynbBz4aBApd8mJXh8I0AxXv9i85c1gOqArM+mxsp/pxmRKuIxCJQQOZtFTbQIWLSZTLSY5dhC5Z5
MT0a8T4YN5Ki3nJyuw9hA8hO3GVbkMRGNVKGa8eU8Ap0EYHGtw2XqA5iV2Ps+g8jPoFhFlL1NVfD
/Ja/IGgKOU/iLdVhRN8CF7bJdRgxyn8T/5ibwOqg/WvW4Pe9Q25vvCJZTOaVaNON7bLxSohw9iGe
0WA1hdXoulztMzTfnY2KjgBbB1oWEl0JPBhz27Puqu3dX3SlnLWpXexv07242SQpjkiNfvcRwHdm
AQI+J1GFQDtI4nxBvRLhY9pDvBumK2PNqW4XwYh82cKYNU3FIjXKyefPeb8vmCEfNWekH9tFxi13
5Xh5HKGuoNELp2+z5U0GXtxwHssNd3xxuanaEPDhxsUkf3wZ0aXbu87cCRlOmJWlvrMuilZVytQh
Hdz6NlC3SAEMmAGKp+oYYnV+hQ6eynsdpQxXGYm6VRWicyUBDtPMU3Q4Rryzt1GU1jMgkqKhnlAP
6dvcB6ijJeapqvk3OhXuFiVS32OUbTi11LojXvYUJ991lA17M3i8/bj6r7q7S+v23Soq6Fc7AKge
qpR8hcPPnztEMqLbrXRvNVJmK2cGpK1/0SOrIBYjGmh2soiPaRCVX2mK5CxY2LJnB+W3QDflAb47
Vb8mQ402zlzJPYJ9w7pRxD07IiELkSC1qjV1Zm3tiq/IRp9YSp5sh1sPbe0MKyEbf2Ui8wEQD4A7
q5OjE/bda3i5ndZRPn7sgkyjjgxneTOnwc9uxSfxPqcore41OiEiNs4cQO+f0lyMB5+jUbQRWj+1
hVZXGxH/SbgNbnW1OFVTNgH2ioKAj9RkYyMsvqvpSBZZXD7QyG0eNOkbpMiLjXmjKULdO8dngA2f
3oPXo+ZUaUDlGtGP69skPuTNtXRBHDN5ofv0Y5KDM/ehTbNyZuXE3zO3f2VNRB8HXrDHytfjqkIH
6MLozADAtBQFtW62uevKMN+5cR8dzaw0Cimy8/byvlDCXGtDKCOo/MbiZiARcxZ1iQfNXdfk9s9R
x0gR0hKNVpqKZSUUPSBuBzold3DowcgIvAdLFBQUM1B4cdSLT06hJwBheHdySy7QuuEly1+cbEYL
/Dgmf+PJBB7FBTYX8UL0X5RbtvvO08AKiXm2NyI693C+8dpntCTm6Aeq5MUMiXTkRbhiiWBOdzSq
sfabHe27h9LnlX8MZOGvGOrcIjeLFkBv3nAfTS6C1WRVTDmrMHoulJu/lzLPNghSfqhl+tyGLe5+
4H/koY3IqHAe0UzT4ltnJ9tgEnULRFBryDbGo9HnpkbHZEOcMpy3vcZ7/2NIk2jjZ0A+knTd6lUY
KvefoHtpcO9HjHOU50TW8guwVMUcUd2DbfUSbNb/2L1bH81gYQ97u2Ix5QvfEfUCQeBm3+WohEOV
+K833DpGvBxtqKu01ulBgihrCHV8jLoDNqogX/WB8beW0urmVQYYSGMsPbeyFzZ32l0cjlujA14P
qKwSTsZZlIQChHsTFHDnfWmj2p0nOsY7JTV9RDbmR0Et70sfYw+JKl+07gqJggEe5mg+xYTUbmN0
4OaA5209VGvRxkYPbXzMuxL5/E9xUBQp/FylN2tqrEb0S+t4Ez+dOVKTD7RL6d6hoF62eYzmmI6C
/b1yntrEY/shBYF30rjOU6TC4hLb4dYYaQsVVUCx7Zvg0ahExn9UrsyORooalMtjyl7mNl+EuJMi
ORZQUEW2eXEItZL5wlxqtR7t3N3frKjyR1Mrt/FgyPDI7us0OPh5JlFhU301+3OCYr+5nvS1Rh15
7hbPuXQ7fA4gCJlJM7IGoaE0KfncmCR4mzpsX8dDnqCwBL+9dgsyyRr85ULNAy3ib0j5zxynDX7E
Cj2GaO0pkLKqkNz89JVVreZ4tEXGt3Jb77m0EaSUqjnIKYeOQqYtAij6C5IHKNVKBn2xy6zbcNA8
bgA+E5yVhwR13kn9kAQKSU5UZc1MfZUbEH0kkrNZk2j32YjG2ghCbmJigS6xV2515BqVEhXJ6pXF
A2uboMn6YUQ4EH26XH4vErXz3cR9/ZuHYH58KkYtkX9AfDzvXvEBIDcxCWYw8XCfCIo2lxYVsr8b
TAC9d17MJGySmHtbhzD2McHnyHc2QWrNBpMervH09f3kotgYX7UcV7m5x9Mk2QG7Zpynk2gBXXqR
8C5E2nvKKf87yXVFfFWN/cukHu1/Vl6fy26oH3xVqgegsHuIKwq9YKBIBpMarf9TtnIFwphpTpfg
gYIgqbs0unYSje6+DpotKBAF4JK14F/At9g7lcpOdqyS/TkOqyyYVRRoU13RHa0SupvBKt1T3h9u
kxLAvp87N2SHPh83nNUBXw69crYqZu+NqkO+dAF2vK4zC7G3yfk2L0A31tJtU+S7ppVRpYZXi5Bp
W6D8nC1FOvRn424G2oIAW4wbVAiIjfk4zB9p2zzEJNSrGdH8ka4W4QyQs+KmM87Gz+jMR2CcnU+/
2+dpZHead/+s7vPMFLOW/KZwS9/wjB88UgcH1jrBgQ4DArV32VyRIiiAwT5UKyP2VACE3VzyeS/6
5oRtnd6ixgPb6gq5IzCQ6FMwDbnFrIWQSC0MxmKUZlAoukHnaOyua5l1p7rV+nSb7YbvZazUHL36
aO+xCX+r24uyVYwCydpGkw4+f6MekYReqrICxcfkhSj+c5vlFtKAo/UItOu9UesUfBrAzB9mdR2V
C2DfAw8UuIeXgAnvolXsHKIBR+9JBZpj76avY7HuVN4ejd4MpRWxedz3zRpZYTLPeDuu0FnU4tZd
ZwCM6PHV5iGy1J+6rBfqQUyD0Sk1oHducjFDlgOOGlBQwJuMaBWcJjCGp4o3Nho9lH0sup7sXdb7
yzgtuhcQW7xUhRv8KMGYjKIE8f5fXcsueLHQlv0DR1DEcJsPV+qSX1cVNNQvk2sxrVr/56pl08VA
7yjmPqoeLiT1yCKstVxWZYG96aQrBt5sytwakIz5VxfEnToOAIpwJw/jZgZe9QvLs8pTFSThxRWM
7vsie+xHN1ylGeBRcjexj8IvnKOqqnFA8xAuQcsRz11bAgOzTf5VCuAQAa8a7kOK6kfEAnqAdMPb
6H6Z3QJlP0hjBw2ayKyhEHtaNydtsNMOWSGr4+wDhJQ+akdD/1CEo73tqd6B4lg+Zk0qH92uSpDW
cMDRMInG4BB7nLVuWW6NDnsc+ZgDdb7D3S2chKIMu12KHiQwXkA0XjmNnQVpc2tpXIxB2NajY8e4
BU1rx4VMTiLoVvdXByLOsHb6rLu9upmUeGOC5pBm2Nxf3QZgfefU6c6O2RPrCFBJp6H2UC8zq1Dc
W/VT88ukI/gQ8F8RTs24HCgMRhx6at+mpMoKNvHIroCYsY8qAFZHLOkhbl10fGt/N7KxP5khaOP+
xAvkCQBOgnDYb/qgokubZyGAHBCLNOE8mXp6P6AlZ2Yifzxp9T4ReHa7NM0PvcWCA5nuQ20BLuO7
mEgdL0IO5BCjuxvufnddjXQDGWNU/E/LmUFPVxGQ2tG5HpzQUtXNfASpdrUXsCvreAECmP7LLU4x
BSvGyYNio7Azuk+PGt0K15jGzZYz0c0KdC5fPAkUs5iJ8UvVoAyYOCQ/5Y2yNpW2miiZJYiMz1Ch
CUgVN4yOYfz/GPu25jh1putfRBUngbhlmPOMx07s2MkNlTjZgECcz7/+W2qc4O2d56v3RiW1WhrH
GYPUvXqtXzRoxiy7UY87TnabdaQBx7C4rCbqzYX4B/Lz1uGDnQ9Vt9FC68GsIDeginKQlwTJOxuG
XQkk0M0ENOwwFZncO15dbWrmADDJUnbvRAO79yDWuLOlV206RAA0n9tpBYkk70Iu1ABIKFDSOOzN
LEIxjmUdUdWOOyxRdSSq+soSCSoveuvYZWZlBQZVVMGZbOQWAykZdGnFIVCBgFvf1g4Yc5vHjxG3
pPo26/iWC3eyPgGsUfp1M5tfQOMDokGQOj14Rl/sRGHn11h0xbEOm2iv6xDc7mdc0KXNfk54nqoj
R3tZG5mBaB5IPw8EzM2Nh5Z+pkmcT3WoDUw/2oYbp141EWheoHOqus40vxmlzMxliB8a05MZlzs3
k1/cwcKpEuH/c1NXkHmokTh/63r1V2R9HbDQoGYP7DDRPqkGlPvh92X0TfqFd5Gz54mlFAq498SN
7ObWUf/DK3FNlU063lfg0DmHPMU3npf1j2hL85FXO4E7t+xcIOGAbFM07YBSGC69zvpL0X7N+wnC
HgNi3XgzwtQ7zdvk6hZqYxvEcdpsyGWdEPa1nPXulGmJOPOwFmegCsV5HZLNURPUo0aGM8AQgBAj
PJpYbVDQ+IPTMNcP0GHIzwilRJ/CLPmlT154otGsbvuopDDyfn4gywCdoHMivBeaWpwELnpgQs6C
dQ049WJIKkQIaqldqRFGc0TOPLmjke54zl1oFLt1I9TIuAfUIj9Lt9m3yGTeatVQj6kDHfJZILFV
Nj6GFQQg0hdg30wE6mrnltixe0Phe3tEsdLrh+UTyowDN5/AzqN8l+Xcsu5jG1Qkb7u5oLxIBDAg
VgQ+nCpBFX8AJbZsR/XFGrQilkpjjUvjsg6RUHoc45tMctTR8sieg1z/aQvduEgkk64zYpxzUPDC
CBheZFuC5HgNC+/yeXorGlNlIjzkz3McZtcUV/A9nnuqzmNCLBoqToeuKX7QiJrMNcLZp+4U9kCH
mfFlyrl2XV2oJ8xYgpZmHramAU6Yam5ebK1ln7OJ+1PNrQdHjfo4czcDCm0ONFm3GgMxzXDN+7HZ
lKWsdhJHCAH8Oghp8ObzjjVjGDdSA5DZ6e8Su3UfxihxbxWer4uzh0vYmafpa0qTaeI+4BKSoaa6
+tyHyZfURaGsr6cd0AXG+OzFUJ6Y1CjOhQfNidy45PgWoJ4il0i7eMMWX+UoWJaRj4z1vy6DPNfe
zUPcfJl5rEITGl1ZC9h8WJsQHFdd09aA0s/Z4b2NpsndNfA49qCvHJA3NWEEdPsyLnMd8ZiuwLFB
bUYN1MCweYf8Bb4hp8Tt0itHucnBnQCBUyNLS6Ffo3qRaiZkMPD+Av1OEKPec0PG1bFHeHXxpnWi
B5Kvi4QLUCYWr37Uy2PQjPgFnn6VG7KzVqgC6BkcSyhRQmGRvdNie7yAF268mEaMb9yfYR7nGijb
odLtAx7ZL46emiYfluWyA1z49xoW2mybTSPi9zpIznzaMgM4OKyKWzvP3q01IXDE5v7kGIV3o2Zq
RHlxzfQIRCL+w8nWQzMH2A+8F94ZG898jBEVOvVqp7+tBfY20KwBtHB3otHLYEZtxpMb50+WRC11
yGrtCTW1175j831Z5ji3TCB/rybpU4GkM0jHd7qseah6uz5W41DsO1cYj3Vp/iQPVCKekUaTL7H0
+q1mFNbZkXGDSIPj2oc69JqD3upgvRtA52JaITDzNF66ZK2RU8x9F8jxxeuv/o7bINwee3h//Ntx
Fm61rTyh9HTEvBct+6GhqPxKDS/7t95q65sO1Qpg4lpNH3y9sJr34AX7QcsTxNiRC1d7rtuZEL+y
x/Rtkzwc7pqxA11VUxr3LQqDgwbMu1saogTNuJcuGGiEVX1fTdSrxwlkbzgdx6hmB8FNMeP3DfDK
voTw1T25RFI9AnC729CQJnSJVwLXrIA2tya5l6BlAswv146JEPdMMQR66hhb8RzIO9XgwZYGYGAy
Ar1qISVB0+RoTSXUcAp+it3o2xSn1Z4oDKQLYnzdmxCpAqsB9MnCc0WsBlKGPSqTFHRvjNl46cr4
pUFW6cqAjn0MyzgKrHmQh0rM/WMyTg7U1t08oNm8s/Ir9Om+02SFx+PF0JLvBkT4bqbmiJutmgGX
Mjz+nTJYJ6g31lN+gKZw6tPQm8GGQL141JzLjPcpbQIqMsD3aatujveaCyIjoAvYtRMvZT5FZ+jL
RWcoEr71/mb7m8uYdagsFDPUUP9/S8duQC2BaW6zDlRJraJKQmxaO61D6nXEj0TTNCYfaqTyXpcs
Nh1KwwDlG/46QWuFPoGOk3eo+hstVvio3ICcWF8AzSYddwOFHIkzGxPaoZsreQZdkDxTb1YzvY7L
vgsMN7QTG1BZdH1QuWCiCPI8M+9QaabibrJO3UvZxaBCKPNPkzE9akggfk1dw9oOqapbHTBEMN7v
Mq9CoV0fnW2ZpMHYjN6nfGb7NuXzuVaNkPlUHmnMBr1HJt0cdslgQuONhuRkxE5YQkwQ/ku3bnKI
VKbT0TAqpAOzMkQefkhdwA10XEXmNM/vq0aCF4eF51GNyLT60ZB1EL7QnL48l5IfoRbVfQFgsT9o
iSowauz+K6hIcW8QUIMACnTb6rV2SprQ+oTf+6uXGfN32YLz3YzH7B65Jl8HG/z97IYodddNSMIN
kT4HUSQuS9a0VRlSSneKAsd/8CBeaET2CFc0HzVLxaaxXGNjOVF2iNJw+lzozXxGva7wpe69iGRM
b4B0sPMENjG/j+r2C4ILCdK3kUQOFsN09qxdjSoQYOAze8MgfbfLqApLh8Zgkcv2IKc4vCMb9aQ0
niPbAy9NDFCxq149TDWV7fEbC8cvmRzy02oHOchw0UK+J4cSBCzH3uTCt2vNe4hCgAqFnYKrGIAF
nzcDaEJUUW2bxOkhsrWvKCi/2UKz3WAuE+digGEGWYZw3uGFEQemKvsuC6v29RgFTGxuzacpBDaD
huts3/MWOm5wplka6i2qbbrCScU/qKGoUDWRhwemmXNARZ2cyyEAkEiAFAQln0Vi/RgTXt+MvEuf
+8M4zMWzY9jaVscxGa/W19kFfoiYJwBORT2SPe9WaooWyQCwWwFXPkwR2C1Kbyr3yJwivea1bGHA
yKLBDPJIgM6IGDDiumY4dg7zgfZhGZ5/UWzfj8KLUY6LavGIlckT8FrDZla2KIrGzTpLPbIVoYYK
CBelj6lZhPg1m8NmGudxx/syD33EBbtjHc+JrzENY/6ztwsJdqa5viDzaR7bztiFoQ3KWbJJ1C61
viy9evEho8FAbtvD8YN9qF0BzDL+6EHYCX6evaVoBMpmfhiduNvKUOoHXbrxFeAhiCGDeG+jRVly
dRoNWXPwHienNk0QYMzrfpdDVejznBeOryM/8cPTkm3YxuM/nmtd29ETwBnYNl4h+ISKo+gcucn2
IJBEvAqzyDZ9G+cBGPxAUlOm4FOdkNmxcVA+TVkCBJmj3n0c3wigvENwmfHpbuAyP4CaGPJ0Pmp4
IN5b29pNtK12G934JclFeqIR2eM8dU4CN1ewxRSgXvGY+AQwQ/ppFqADNEZgaGawRKabhD9amavd
13l/F+nMOMSKzCdlULxHMRS675q4eM493JtXE+hSGZjJoHyGIPMZfGTzrYnxbOFCG/ZMTzqxjfn0
0IAL4iTULLngboUAnx4Dk9AB59xy95hGiFNb5qQjORbrKN2YH+0Oodmo3eFhqT3YkRY+eAUoHlLT
+EYjsssqsXdT4YabuJnDxY31Y7/Rq7zfk19fNeGtR20zHub8s80ieRQxJHPsKSxfoNOwK5Bh/xFr
IVJXiT3faZ5XX1E9rEFQF9f/tOdQrGL4+y9cd2tFszx1mezOqD15iTSowEp7tL4XQj82lDrNZnvT
Dob42SYZslNhFX0xhG0EE2A9SEqw7jD3pX2crMQ8aaP11Nh27CO4r1jiYiFOLZAe/pIr8CZEwj6O
ezWv2So3k6aIg9F6YJOdbTmHEgSFyEcnRnbHcSs550aKF4vThea+rpFe6lzwuHI+Rqcl3QQyyM8O
KpGPbdU5buDoPULDlZNAg2cAdM8YZNBJpl07HMgQZWwLADZN68UW1nHQpPjZWwhytZFMH2stmvYR
AJlHKeYoKBkuF64Wq4foOOMkLpl+ojH1cuRT34w0pgZsWWILPM+tQsH5VNi8XoBTdqkXgWYIEeRj
ZE7BxG9guw+PutO3QEWM6XwaVEM9ajwL3FSOiHu/ABM18ysDQcvOjbe2okcaULt1o17b4EGeu9FW
mENzG4ml4I9tdVt91R6ACnBABbvdShep67EGfVh14KFmGcdOw7cQY31l8+ScKvBC5L7Zu86JxgaO
IycTv8A3I371zimsevzupoZvgHYBzaFbGoE9xcOth3TsjXoCYf4N0E/almxRpUcOFBYnSPCiXm+/
OpK3FxeveZPmxw92RJquld1DFcCbobtafmuMvMXlOLKe3DL/VoxQk+RGF+7qymvOkC0c99D3NG/I
jrFAixPrEXgCoCCkGPZDb+i7qFM62MgvfKNejkLypbfaytVmNS5SCBqEULvSePDS8Q5slM2zFyLX
37uRDcw5hiBjKbZxKqAfKlnzDBBFCt462d/R0AoBikr5F6+V5Q0BvJ+0prYcPMNq7gTkBGkEEUQh
Hnc0bIzuswTgPjZL7a4FYe69mHQJmETzQiNqcmhmAglo2YdI6z1wpdveKVONh5wiXiz9HkUKSOAj
zLXzRKmAJ4bxaE+te+RWlm5oNo91dpdH+gONlgV3GW/6x9iTxZbnQLLZusHuO0BydhLVzlMY3wAy
AjBZePsayP5bqRpzTuKDgeJMf3RA9e0jBlreLF2MxwY6yTIHpwuZqtzzjplhfXOqDJztdpLumawq
wPv04S4zjEuDBP5nMvUhRGnANxefvDZLACe5oG4kNbdcr5oTNYzZzh53adCk5OLE6/J5qPV+B5QQ
1JqkNt6DWWC6B2HrU14aHuqRYKIGL65uG0HzFc+N37ayltalTM0jLZrVSpossXyQ4X+WI11SB4hF
4posxLRphVWdqQFZfQ2dKpDK+RL/4aBvwAxQbxCvcrsIU4sDmV1EN3sT+EmqJ+hYijcLGC9wCf3N
ufVhoo9QK80t7TjIJtFQOoUbxtwkVX+hywfdM2ar4ngSQUN8ahFXK6GNmrB8uq/cGkV/EDgNpIPC
YT93svjKyvzQTm4Carewf65nnIiWVGIxo2iYZZr17ODwEtsle8pRBn6bTO0XmfUZgUDAJaztbI/T
1shjEegqhp+D7euAYtGv4H0DvCb+w7RGE07WfSU3shPbGvVokmOSRu/o1dRymgQNyiaa2kNnFcMJ
pdHDqY2it57Rje+HXj8gQi+ST7yeXe+g4YtzTpz6Ja6n6piF/XRf9o/IYfU3l050TgJ42FzNeP1O
HG8zp3lsyjzRjwg81kdRRUhFFtaw6wDKwZvJFieUqR6BP4jOg5FAAWcIh/uiC184Ci1fgJSc9ihK
wR9e6yUvsWu2fprKGKWJafulAqQDedPkhRfedB7juAVwGas88BQEPQeQdkriRyjlymAyx/48j1Dc
pp6uhqttHWZ17pFm8ts01nM7N/0Zh/0mb2+pVpZ43VfytRnFxrSn8RuCWQJsfhxgGz3FwQ5/8lkH
ht4wBOBAQK78MW2BrOukDrQazTaglJWOBy1rTJLJGJK7NGPyLgSIqUfEUdQQmTaHvH4A63frm1ZU
bfmAFCk1LnCFG3108ZlT9Y8AUvUVwLXHRm+Hp6IA7GYE9e3eNa36FCrarVL8nLmTghDXi/DamxVO
prKerbkb9tLKIRtpiGTrgcAu6Gc3uq+LoAEH581pvBQpM2cydqnW5ptukvG92+Uw6r14rkatQBgP
C6gxMls7OU7/oP4j820u8C6r6/zkbYCn0+JPeTsV+0G23yOAjM5Gbe8brr7WlMKi5s/ETN/+Mvyd
5RI4YJ1nrKDU1pzp9aHn7Ofyti+b8hWfkx4HAxg1FHb8e1jliGbYTQkeHFQ1u1rNrkw11Et5zJDX
Br0z6GfYJoNw6eyTcXXsuTzUMVCWZH/n4umOuwd28qcuTHal2XcuvVG1fu2AqnudiWxkUMYZj9g2
mzsfwWf9wsbyMBbOfKSR1U+8gHiymrBADYqTVHFogOg64oEvLpO+b+uquMoZeGppANAcokp49MkI
5il0wfQ0XsbksoxoIrGnZ5BkALoF+i4c89PuV5GeXaeqf8ZujaCTcMdPoFQd9mGYsONk8+IW4uEV
tFUWf7Pc5khrMlE9pGWFv7dh2GZh+qvqph6J8rD/lFr8Z45YyplMDNHVO+7wI40mUQ2fQgc0QA0o
VLfV2IgH0/kBHK7+YNZ9uDWQnw1o6OBU6WsWhACSzgwfkisO6OwhVf1xyLWz0dp7bQy30qqT50HM
7ok1A/7qy77beJHBIGodNztFnQlOOw0n1a46615anXujRv415bcQlBInr+hzCHjUO8YM+xjKRG50
IyyPBuj/NkU/zogKJuKqpygI9Q6Nk3yZbLfeSpXUBH62vcwhd4Oag+sEyJoQXNLq5kTNrG5I63C1
Rc1tKtN4mTOU1/90/bC88pDTLGMVT4nPnubeuZ7G8QRHACzdTorZX8wx9IpVLy8s5PBpDHxZccHd
ej67kLxVk2HrATW4Ti5rmYVbBNO+D6ig76P01YC2ALD+U3qLKshW17GO54N08meALW90CwDN3ouL
r9pTInIAXCMRHkFE0F5qF7TARjaBWTjC0x1Mc9U1nLT+OWeR3/WD89SDqu/W9dNX8rLsxjsIFyx0
NGS4VAcc5TxHGvYpwEOuUT5MbosqxslbvJBurXdOG9/nEQjLBKKOR6e1xV1eRRD3nAv2hEMZMJ/l
mP8aq0e889g/XExPVc3rlzoB75lWymxZrY+6dUT4RtzhmPm2ujaTDM/pqFCrZQZygsTx7bl8TnMp
HlGsHB+ZFGxXM7yQ5AxWUdQu/yg7FP+7Vc/uDHBOXlODxwDUYaLBX6SeR8W3mek2WDrL+uTy2juM
Y4rqqMw0g2qy+1vW9dq+iNwRAYC0vDjQ89l5AIg8SC+0NoyZ4bOb1q9AYVW/YsDeF3YeaL0AIG4l
JyuaFK1KgTOyA82Xcz+6w1nDDQqJ4PlIIwZUVoWim1JU/uqzjJc56G+MZ5pqDAPUMzEIAmi4ONEu
YQl+hGbwMmBvWQzGJDT4a4rvHIDteJJfabCaY0AT7uIZ7BKN5Ob+wwQ5j1ZvBqMHHm+udnNZJXVk
o5L4WKeib5FgaBNrg7fJNYMm+JeoEM0liVCxMyEO+SWzqurgQDUzoFkPlF7bUszenmaTtuYQYZ+h
56LWNi6/Nztu3jceeJSTuEgPqYsvTVmxU9qY8bWPdy0DKQ+gQbG79VpUk+Zp3l+isr56ILiKNp1V
mrfQAxSkSh46w0gQ7ECTgiVDgN3ybvHKWfmA4KB7TvIGxduzBlpMrbHEkZxpLS5B0wZsv/Zu3cVC
Ems79KYTOBNY3fAoivN9j6//BhnA9opcK/BHKsQ0DxnfCvAzb0MQGXx2xdjeT1G/RfoevH0TQwYs
G7h5JGcNV72TpYNFrwR94SUsUUANvoyfrVvFx7Xegk7Kym47+N2TfT08/7FDY7Y+e4If7NQ2ztTM
TYw0zl+GkS1MXHq49Bc/1kI652P33cJ1Hoo55hZoO+nT5noB9pYKencQAvidnMC1ytmIUcgNpRao
melevuYl/j4mV8pWLMkMGuvSPqL6nh+LJELalzNSAbGuEC336v00uq1vDACrGMjlXsPUQLkXdSEI
Yl1Tf4xyE8jiOjs7uOihDPyNUC/6YgJf9B/+vKoAbZ7psBalV2mzWwn01pVkQ8H+vCtG/OHSRK1D
2Gn0CuNY4LR76xL3idBbddrg9cDsZURzf0Y0pzwJ9gXW1MWTqj//eNaJdLZAWHhbqsmNQS03Ncl4
o/pbKxuqnWfFXkCTjpTyE0ixaG5p8Me1sUzQpVKprhP2/TV0ks80SWtSF7JZuWfnZ+jFfMPD9XOX
WhqA/c1bg6MdguTNlcy5Fjo64tGG7ouwbZTWhXY1CwtUQzQPtuFh1wJIgKPToufxLiBDeh7vxu8C
NDRF41yFbhapj3fz1EW5B+RvI+ngHNGCYgyhqAp8lU2Fw95GMFxnEsMBuQzEyNzCRTSFul4CPbJO
nxQ0F+lvt3VasK0g457iNWhOpU8sQrbiGCIqoXVItpVySDMApsrS2N2QCzkDzRYCMxhOAZV1W9KK
7y37Nad6PBrp5etapU35naj4uXATsjdvKkH/1/oPFuyx1P/RjkgrdAYHDYbe813itlAmVmTr1OvS
hENFyTlBo0yeVvtQMfCtD2YH5RY9Hf3Ved3AULuotYifSCAofm+cex33bR1RTunK8G6YnXKDbBaK
vNUwb0eAMVVPepN+qJ30FyrdRtTsKFuWtxtgheNTHkbJkPplGEd3UWfrn7J8znxc4s1TWaXGp1pN
xHp1qdWIPLg9mUGWhyDCUguoQUrDLzvksvsx45s668clCOI05lMaQbqmKGMoLFTS7Ld6ZVUB13Uk
L4DVAVeiVx+RpECIt4ByXB9WAGYRN83Sxe9GLMw2RF3zkcWGjB+YbojzxkEx06boUKjWbqIS9Vjg
hWzxYCksxZH4ezTz2RkCiOhIHPI9vjxXssbe4mrJTvQI+RudpyemdtMCkBnQQ+fDM4hsKsV0CAv3
kUZwLQ9v0ixubKb+Ox5QWj1P9xYQSxfy/tumYLo1/HTqveVZ2dADkRxTRSYK7P4JDEfXotZRk+em
dyvAXpkKZVpi6GoYa0N6p0sQSoaJaFEen7aXqW1+Lvk9I58PnWGyG6X3bLxLArAS4i4OYTtUUgOF
NCs8kpyAU8uNJ7KsZsfuINqK2gGwI8GVGtlO32dd43tC3afq/16PUGNLQwLuU4+aBZ6fRRWi/0Yd
vLPVFWjCNNvAeRBKRWAOw0FAZQVoGBcQBaag/5/hkiNwUQ67j/QRZIwt/tcmWxOfqGGQNAG7iGHu
M8CIFpuDQh3bq9M78ogtO7lD7fERhRQhTm2jwN8KCspxBCbiTbz29bNloSSLvlR/hm7WhUEPMqhN
oxnxjRpripJbGiEkXLgm232YyLNY7mILea8PEwPYTxDCQBbjz04aqpd8b7RBDvonvOU07QkJ9/lE
4S1JcQCKY3FMCCRgjsXwmimlD2oQWamXHg0jvXstNMBhPthpKG29utohzkrDAOT239bXUyE2U4qI
DmBD0UYdQ17dEPJ4YzZ9lSwbtoYJzicUX2f3hpv/nz14CFHwAnovZcSv2mwDnyJLpBZ7KImeQlP3
y7xFrZcYM6TYa3CMQrkaNxPVsJpZ57plgY7qhsVEdpDF9liHyvLagG7dMlyXOSV7CTsLBS7/XmYo
3gXwxqcAfDJoUP/5nNWvsKNyOyCbAa1i/AA00Rj8ngM4eVwpW4vBQZZaitPC7KqGrAqT0/IkIsrW
SPG74tq6TEgqMCMbzYaeDdrfcuMNOQRKZXXSwti81k5rXGsJ7VJ/rsAuBg7cjc4t2NSECe7Vyaex
0RvxXo4mQHE9gscBzdMWtq5Dz55DfIscqRmLLJkU3c1LPBc1XiPYjCaWHZdxuTFwgNla1egdjXaM
Pjk8fOTlkH0tbOZtzXEsAMNKsq9TkQcGki2IQyYCCl0TcrQQCthJvcz2VRE1m6IdtTN06pznGQTo
ijwTzLga6IqtL52dP4wugKlmIqAtkFXzkedV4pONmjDW23sb1LQtKAUWu+GEr96AJCE5GFMbcMYZ
ClAQLSJZHFbEKNTCeQns/79t1EPgH7EkArTSmBxDzt4cPyBdPyxedzURLDwaoL2jcF2+Bugm+X3o
R4FiaYStaZJCeDT8PbdE+1aPzPg+VoC2k/tqpoWYo/3Wuf/uN+g5cglWvoeg/FtglKKjNEx1F3qk
1A1bdxc2YXwcAUWtdmsY9W/r1lmm8/fL2Jji9kLTbW2hxI26oZ2MW478ByRflOgtKk3rC0nikvxt
skrk2iniCsBhFjvyoenVkYZL42hfpj62diNipghqozEjKPJQD9Ti/7H9X/1iILrAlOHsabuo5T9n
l/EdEC3y2jU4OPjUpcYGkLAwIAhcOp68rnbqkW2uQ5y/ZXQg08f15NImDuj7kb5EQg6fsa6l3kAf
ieOUnwlbPzPcOZAKA88dn+agsjJcFQANBIUJegCueIVPXWqQVQDHCsiDCzW72v/qTNt4Kr1D0+uu
/9NmQmzQ1xNg4VZnWksrCsuQJ9a/4hCqaxtQ3sznuEVtqYBQJCSWAQHrFAQsK425PFKXfEy85QNW
AYFTDxBXQAlupp+XaQj5+CigLbaqKPvkDqF1qkzjfVP8e0izH2zrMtqFXD7YMojiIrUgwU6kPkMP
UUkORZ//fua6tcbrYgvugsF3FQsG06xDJMG4XrU8vwPKQ1EpKLxYNZvLxHub8ukadmiakYMEVLkp
E+1EPTVpxCOkPmrf6VOEgIbeQ2A6ddpEMdGm50qYzVs3i6B36FulyjVaMWpIGwE2BR304ro2gb4/
LjQDsJ0cFHZyHKe9Y2U/wDKNGavGSZmp5s2ziTUUFUFScFlD866dg9lZMebRz6cls4OyntYBzcx/
f3CaBfmiA2JQ/IuosSfFOWIDWAE8P2aW8fovXnf8OJNpQvoCeOAdGKvbc924oKMd0m7piVIzoTer
xkuX5mdHQIV29ddY97NlItvRLNkXFxrXA8QoNktX7Y56hfY8cnGcpjE5dZ4bBRGH6vioohn96KGI
UKMYR22YJytHIo9muroHqaGKgNAQbI3TkWc4iit7kaCaBMyZ28oY2HltWMiAVu/TZ4Bhov0H+/8c
AuLOzrSUXDysjwFgW9avds1zwR9hokp2mFPQYid2j++Ay+p9XfeA05pxLW6oe/eCBL/B4J3RQOrh
kEEtdPGBeJS4WaoxkVu8RmOF6yfWkt3RIOsepfl+eZ7ziiFfhIzTopJOj23QcTWX9Sn+TgLdQ21k
MAlNbD68HOYClzmj6CsIKJfjxcIHgA+gcnwPWeETeKGU7Oc8IueDWYbzYh7QGKgC7hddKiBHjGmy
vZsm91GPyn0mxm80mzdAr5RgEyVuplyRNlEPuM6xAbhIMTTN01RvzATlM3hLFilOTSj18cmNGmJ0
Qi1ZvuG2CfkzzQASFBUhkOwwtOhMvdk0ozPyW4q8VM286xY8F4D50ipaoEV24zc6yrWFi2IHWxVO
KLqZpUe2WSbhaUTp+Qd7rBasq8rRkigiy8Ab/+8JclnXTsiNIC/Ql9v1wwZWigOKkL8R5qfRVRrO
GV4IH4RClwEaXMqmF/MLecyEGfrj9z9ttEGsUEaI6b7bkxZMGdg9QLQHjSvQoeHYNz+2+jSAtFD/
h6qkoZAS7vp0mHd6XCYvIRgc/NJAdBmBhxzgAcg+QuT8RYsi+xR3jYNYgNCeegjQZkqJAJcH1cY4
HoWqQR3CL73JrC2NFh8XeUW2IcPaOLSQxkj0v61ep8m2bL76aGnIl49ZbQJ8DHsNxfxkYpCXDLfL
x3ojJMv8pU+TGeRWD5Pj7LTShQBZ5HXG2VKxZOpRA7Wfb1DgmXdkH5zit9+7Jf/p/lm0+NNS9u99
149550Of2HrsG1JVgNGqH+fd3n9dsqweuyhCieJn0wX4StPGx7w2o2uMHN2GS7P8Ct4cJNAdg13s
MXceUWR9IHseaqhX5yMPINgDLNC3AbImqBoGsNrFhV0xq5RfQ8HvKw5iXNA5NHd6ZUDyR9mdpnM3
YTkMZ9Z8zlwrDbRc6CdqeNTopwQSotL/OKap1XOdTkHy8bZm9Vn2WMfk7loJtJjXPT5MR+vnvnOv
0ohvYpQhbCJzdKHWAvHkKLTyIHIaBtZy2KgplbTywKsuX4w0phkSXaZebEDT6uOadQu7hYzvx+m/
bklroMwCNJGOcMm6bv3Uddt3n0o/ygefZXp2vP6IxJsvo848ZUqj3MZVy9pQt9VNaJEPi8S5ciCv
XHnR/DqkXqUrqfQ/fss68g6NMbC7xjrQMjI1INzAVfjPEjK6DauBsoOuoQ4QJoTvEXJSDfUIiUm9
glXGaR0u3iUBN9c1Ie2xzH30XfejrdbhutydrX3V1xFw18CHrm6R6SCL79r9ZgKcpoCiKMChu3Zo
knMotBJE372RnB3VkNFIxqrwwXoLln0ymIgm73K7//Zu5boGOB3rzXHZ/93OJaoUz4CmWIC4jC9t
hNRW41b3+HMurqgpBtSixmvSX8c5/kgRN0y03Wp750M7QK1n2YFcPIJoUJeaOQRYFk+VEAoo+ICs
6X7Jbqr2vG2yK7J6KBRSRYA07I15bgMkHbOrVeNtP8ojDQxlmVyO4y356VkkUYtoaWBALicckzGt
A1YFtk2T+22hF9cxQah6YCPbrD849Zafnn4WFb7gmXVZf9h3P3yYA0opkpZt3hmnpqq6IJf7aZjM
iwmRnyYfh6rcoXA2DJD9nM6y7orKpy41AERP52I10phm/FJY43l1+rCGhstCcGJPiyMZLSsqK//d
8nfWD5ss6yOjQ0hG719MUDfuLVXTk87AaFBjK9AgAw3QMlGSGGcNAqN3RnJsle3DxGojl3X/ODO2
7YyqgtLlOcASaJx6fmtQixy1SLdjjFD/jKIlvfPDShaLz/T/KPuy7rZxpdtfxLUIggTJV1KzZMuJ
HXeSF64kp5vzPPPX342iY6h13H3P94KFGgDSlkQChaq98wGpG8odQJXTphMs9Q1ap324WkM9X4in
+YyCG7nOo2Vc3/8NolOJKIazjgjeC/MwFqC4aHCEc5mR5YPvgsBo6oZjh6XhUAHmtGiy1QcxzBQ0
o7+9qbcOMQHv3XrSu82SN+/7GeO8ruadQMkl+ThpXqPiT04JoOkJRXjdF1f0KAwrGFJi4wZAwuFg
L6AXrdzocen7xTcyVJhGYEAGPlpeLpdhDi1rh0hLh0CtieKKUHCg+oFx7pL3Ebz0psNR5Ti8rpOQ
pSus/lTwSaJEYmK6Bhmq/JsJtB0AhslZYsnSN2f1MRETAA5kM7g8RWYcMrdbkCx0HilvuqztGbQB
KmeYjui8HFOW5dvoFDsxAAMOFugEpJJPj1jusTO5kfFtvBymLmqCX+3QhemZBq3jyftu+qEDRjTY
DXZIFMRper5UxgkUuHij/L3BYYJxaqzwzVDnzm/vfx9CVmRAmXjr0Ji1T9OR7VY7peZZ2APbc/kg
L7MOD/ZWPuNJpp5qlM6mNwBZ1jHKZMmJZrdykAOUe0r/0TSk+x9cbi730TROBpTVsU//IuON88fd
j6a4H6nT24y0zZgFnjv2Gb5Mv/8x//yPurnk2KBStnAq2ysyIK6g8rk/WSDUyIBcCDgJ8d6gDgVK
JZPnDHZu8B3JQTSczLEBeP91OpLJTD11CTXPzbx3VySfO93dpVhf2TurAcKDvE91C/94SXJZb5CG
3FxdXW79++8u1eKkHhgDemuGscc1sz6ApFichYw3LPo0HIU1AjwCkmp4zFAeRTI5d+8j9CGG5e/j
Vm99QRh+t9pXDXnZfFhnD42ibDxsEpADErB4u36VQ4bVD3WpKeXipJaNQd8RkhdaIik78uyirZGN
zTpwVnOUHRjhd+TZsNISvhpEvXUmmvRm/gEJMAIsWD6vbeQSJjidoqYW7K337zpWRwDeJB8+Bf/T
kP916ju/O/H/dJd3Y+9ENZUODj8/jnV9I5Jwh0A3ipz1AeBYuYW3BcCpS8C0FR4ygIGg7Saojacu
+aTApjoso/uypAC98oY5w5G2HEyNsEAm3LaAfVK6dVacRQ9gqjKcDc2lhbYBAiO6Qlv8hZBUsSli
kD3I1SM1rVzfrZnAWIY1yMMx/iRdLw11gjXPxrJ+YtkM+noeoyAXMU1V6CtkbLdZhgCnSMCIkEby
0CnA2wLD5CJgIDcyUI+QlWnU36dcy4jfDWNfLHs+5r+Aj4KArmxYqre7thVfAfsPHhytQGCXDFUx
DvGOigxWLdeibB1D9qA+BzVIjvqaR8+It2rHSRtmCS0M9KjIsvcpUC32AEzKLz0CVpdQqxGTzHIP
yXb4LpOOrKiqe3Mh3WoebTfdBqMwPPJxZw20q2oyGqNEGrgs1c82zZwd6VMdQaieI8l7TGxkKHI3
6x8tHJf11VKddYCuPzrIJHskfdiOw0UDWvednoy65YCQLQb9lBrQ2IPFJFSrsWlRcLJZHeWktmWd
9DACIvDfz4zUcREZ1DkSiY4JlFvkfAGYF+dLyvfOTQ218uIKLsJuHw1VDXSAsD5r/e/eJEKgRYEM
6UXUebAjK/kplxtdh2WwA7pgPjET9ayttjOMIVhFvQutKxlE2eZAEi/mHYnKwGvzOGZGeFEq3U6W
iwNKRxyLemnJnBMFwKhHDQWqXBmtop4y3PmFprMA4FM6ks/dEDWNmhULlAgHgFGFIgMqJ+eOVu2I
j3kEdNZDJRgAjEYQwxsBACmQdnftayNDxKEYd1rvmqe0RoKOUaL8yqMuNeDoQF7qe0OOyEZ606lx
ZQNimaaZIp90hYZTMU+Z1Vyorf5toXmQf1CeqvjY4BVwpiaQaQnCyd5E0hncaHblOP/FZm41gFGD
CxmU30e692H/7rteEWFvvGDldUFd12/cNnZ2BOse5lV3qYrwF0mE/o6qlKsAnh8QKgEln2P3iJ24
Hq1A8SmKEJ5Q7b6OJv+QIXtU16zpRAPqOomPddIBmyQVy3O2gNfOzqo9KOzSTwHqaa9xYCAejgql
b8Cr5X4btrgt8Ol8cRpAA4wF+5amzrwbTKBUkRt2Bl5ZTs0fZtv1yLPaMGsA3fZ7vQ4dNJfxjMAl
KceI/z5LvjlWRr5wuNFzvfbJ6cbyX13sc45BK8KjBaKVCzX8vWewNu48JEyDwzVE2oU0sNHoMuBS
vXftvAPhQOXofgcsk84LG2w1b+zUjVAPcQKpux8ZVtR5pKvDBatTctdrvPxIuaBC3TN6VgF4APOs
PnqfLUdrbGrkuYOZ8MGtXWSixAa+qxLvqhhEvEOWj1gBrki3Al6lVhZcUDZAKmruQK9QJZKAbxfl
rzcIWf+XSR0cIOubjkU/BjdH+pY5jl+KLivPdeBGICeUXWoagV/1jZwOfXnGmVnng/MYWenvjmQg
sQoA0ZShXmGtFxHZ6KJOUFaNIOEoQflb/UOzass9VhIUr6snjvquJQBbaJXEq2MhLbNl2CjHRmHX
hUZT46DytEZ2/n4hvD1ypHkSYE3uGJ9jb6UiWYjMRDYrw8mStQj+Ea9JZaN6DGjjBcqBYCeuktVM
8sp9Qu5vQ2mWd4YU8gekxm/alH/xFzZw/jIL2DysmU7UmNbgorykRa41EjPTHP8qaROt/uagXEkH
ggR4Kp9VliSTbASy1zod8vPeRruWwc3t6vSPc95dQonrDQHAcDoBEFMHU8p4LGjLLLfH1KNmpM20
ktN3cyu30A3thJWZepmch3pAJcLmes5+AGKLr/PTMDKqqe5GkahckgXUClrZg2nU7RBckykHulEt
Z0o2oJ4dx4hqCZO5e6H3D3cu6SyGt/QFnhuj5q8TdTKfYeln02sTIKMlPLLwo2ZDDwwNabr1pauM
35xJHlXTbZALTaFuY55zAVgcOZiUcwII0diMkdxNk5Py7ua4lRvbpgbyQWMVEd9WcQJQeBNEGde8
Fd0pcJN4/A9pUSaE3HJuoUrSFNm0AYV4Z4RXsiEvqz8xc3CPs9ZGQ440KqDenIKq5g8xUiAeugpQ
ORUKo1cCFw3ZkQDhQgPQMmDPGsYDkbXERO+y+vQRj0CrisfWGFrgoI6TE/CRPQsh5MrjttGewdHQ
npnsKfHeTD4xyyYwOvEYsCA6TvbunzNJMvyRhjYIruVjRj1hbp5MOT2PDCusPGV3efUFuPX5Hljp
4QXg2OGFendinOGdm3T9ss3iAPQKyod6wYgzxo0a4yLB1ZxnoH5g0nVEjzUPxqnRI5Zy52o+dN2o
n3DSpwOkodP2rWvuSSL98G5UOup9JCJOC2A3Zf7I505H86s7UGP/XbfeFuvB6cB1JJgiDQVMkxTN
pUAuhXmRbgREEP2RNNRQrDgpzqiUXVa1CgBjEgekMI9D2SBfgDUn2iXYWYxSSNBsexrtMNReRG0u
7vYaHU4CvazAovJmI3Ozc1Ebm8aJ+NnRd6Shxkgz4JUBz82OsRG7C4ZHSd4cizpFte4/BN5pAEXo
8XSRyKuAD6I/PLPKL8EE8Db6e816xGF5HTWrTv1/yPruS3r1P33XKxXYRJu90YMgCmD6+tnIQNfr
r91aD+sjdccuu0SAszlMdjOhpkh6TnZtaT4w9pGqUQe/tUElu4DKED6fy3GdKRIAoJ1kAhaNBEdx
XB8RmZQM90twwG4/+Qy+Yg3YyFl/mGSONel63m3TssmuJKWtFT9kWvBIEqi3q4doQO28O9sPqJ62
H6hnanw+gZ4Zs7r2A9iO3/RONqBYgmUlGJR13/7kch1HO5KCOO+R3Tpqc3dhUsQT97Np2NmTATak
V2bpXtaI/oUZU/AcRjo4FeCUdRk4brTpCw3JRju8sHTh2FDBiPwe4K2OU7MhqxksB6dHvX8JZMfB
Y61jX4CkYF9Egh1pnKCcAQKpLSG6Ww+y9MgCA7JMMGzVUDKocdQzLK085Kn1mSQhJ1Vud74stUHq
YziHuynNmJ1SEyRdNS0Z7UJ7WGIgwVg1KrMigKMWUkXNyEB6z5EcsCNfQJmiXoi6gBrG8VTXAnll
2nGedFcntgEX4Ub1J7DYRkEf+Z0G3mxLr3+k4cJALfEpB3uYtXcip9vlGRAOUVkwP1KTAUkJTGgp
Yt690bK9NvfzeSzZCbjr1qsom2OoB+VnYM3gx9CDij0Wr04WWdd+Ya/koyEN8KzNEQjTB2a9To5b
7TvTQOqUnAH8p0js7bTgoFv6dQqX9FjIAxFqgFeVAk+MXXS8Rw+kGul85s4FOfxvI8gQWculsu0e
nG/veiMegOksEIC09KFBHWNZWA+OwE+sAQDFkJntZgUAoOr+zugOIjDGC4EAtBIJIKsL5zCjdgm4
jBITgJS5A5Bz00FlvEIG4MViP5SMg2eq1PdIBwRheVwipxv1D+mZmkr2gqypDVC4gIJV5FrodxMS
oepfs20B4RVnQI6zGFhQusYZVVN9uKFuImXqkbm1IwcUjuRUYiuZZkzzbpTkpMZY9QBivHu5MMOX
lhflXs17d62+SdxjnXN/7tJy3pnJOG/n1MUiJJtQBY3nIs6D1oPQUWNHDj6wHLlEOMvHPhHdpS/5
6V5eTaS9GXDTJRMNtdjcbIGBEHk3892MbwEI/3ZBnm0tUAUgaTxYbppWvp4n2xhyJJfD8iZ/5PNb
9+8uJlh61vn/3c8NLOSkrNcE/MDGNcCR89Et0IQlA/Isz4Jn3trZLotzfhCId22d2LJ8HRthJOY5
j1VsvUEKR7JMZ8gKhmImYGF1Q3TIMjOHFyr2qEyPeiCXRg0QddOUo5Qt2VsScD52uk81ykMeSGL1
EB/xRkLemDS+e/DS/HMyx2WDKu7orJA4qUc6A9k8gPB5Nw91/5xUJvaNQzefnRJ8aktnWn4fHMIW
kSsUJ3W9R13WxQ+OOVgHQDKH8QmsNB1qu4ty00jWqjlue4DSuh5JqjElOdY/imTAdxAQmdmADMNY
1kQBhwIghxOYWluOKvrRPosinx6MoQtPqHgG4dsYXvUqD69ZPRl7c9SxCXjXUU+z4gKk15c7dWE4
0ZZlAEeimsq10rLsRuHnEyp2V5nKMcF0hgxCWdVLnlPY7iIXa3QAU/fHwEJOOM6kHwwkJgLPVnZX
GZd9sL7fqFNJxRzLhhwyLOzt3LCOSkUeZCSdUWkVCCtLhsyz39OSoau76NJk4atIfiDehcowJ3Sv
fGHBRguw83b72QaO7aj76Zh1Wzvreo66etd+1CtUeU2VeyGJ/OIhTg4A0XI3gKVz9900LKfazHCB
Q651OCxol1rHmw9rp4xZzpZJnodMUmqQYWRd4FtmAMaWKGLI/63ZmXoCpSV4yprxVunIEGclPqWU
WlLk9rTvKvNkmpMA/1TLn4AtG7riKVzAjeA5ZfYaRE54Jh0YFQQSzVDBigDWxhY62w4EqmILBCiM
QDCUTY2gQxM4LwIuoG3hR4QaR/wSZ0AvPDTOHofN4OhelvkPcLn940HRzRkR+dzI6QS2a/9uJDA7
001W8hAsd4C1QApycdGMtNyhTDlF5sZvHRkaYEF0SMiHDzVW3JQXzkJk2kzZYRyDoPZ4ABDombpM
ds2KA319AqihTLVq2wVbdOqqJpUpWoigIk9L+pDIZ4AF9C4ShJxhNL3RiTI8E8LEx5qR+2UW4uN+
bzigq3BO/i5Tj7vlcgI2ABaJrfHbXIFxJ664dYgYb0+ajiZFTjuAKbS+Pc34807UW5VkJ09SRk6M
qte1ezecnGKaSfnTdPiVY3p1uTDa6SWC9EGTjic6HKMefSzUi97PBZXhH3XkUjpD9HYueDdEiR86
qst/aA5bx/Vrs3aQ3Ouyg2YjQyUEj6dPH5Np1qW9pW5NmXfqA73xog+TLA2l0H0o4/AP3woy5ZSu
J78GiObU3FeyiJBcgnXTcfUmw+pzN7BId22Q2OdR5C3YPsC7EPLwgBzlif/xLmppGHefNWZ+N4IG
xTqWniDo6CAjzOYu4gtoBh3VEqscFlGwKufYADTtlCKEE7R4DSr3AvgWzSprTQInGrT6G0Ni7pyx
/lE0gd/NPeiuUeE+eFwC4K/dugN5ggAmUQY8wyNJGg6rLrOTsgHs2+iSMhmq1LfdMdhMgVbvANOY
9TjDHAPNp6JOKuekXoGPb2dN4MJTBlUKqqwK4Az0LNVhsO0K+MOgT52mvt5GujM95cwNEMdHSWAR
GEAbE/MfhBw8toGFQjoJJ8wA6sNQwnJpyuq3Dk9m1Lb2qAchsGEemb+crkEdjwRFmyQ82iAb6pHu
TlQumoG5URGDcYbEUVMzKF3YZpehWV5BhNxfgDYDOknJONKOU/wzzruXeTCnFwF0v10/JLYPxPYS
eDfatxHv2jOAGZEQkJTIfkwkQwjJqiGf+d3RBM0uoFWSya/rMvq01/F6+URdW1+iT6g4OKLyHQfE
0upKVdy0/8GbP++aco9FPHc/d8IB9RviaG3JDSQ7JY29A5p9uq0jRK3xqgHU5rrfToJwE7U5yolp
e007cyySQKj+tj+XW/XV5p5RgN+c1AqAXv5qGWC2+p4bWX2406+4DsrvbvVAsA53Q0jXx/ui44Cj
s3lh+Lys5xNwRyqsIsNlBoxEUSMaLbUkC6lc7aRUTR4DnWb1XO3katN4ezanQ9pYG9LRRDMqU0BB
KqcjmSa6uQey6FZj+rMO+mIE77t2QbaBPL0UMjm6a9q3ntIFZt5vHKbpOBrGfh7QX/ABkqdm+jTm
RkvyaiIvZiYYEORYdGJ5oW25w74Lx032Ru00F+Qe+IaGwmAcfCMHpw6PBdIOSGpsWwNiQw3UU+p2
WrHTWDidHdDYpEgYuGDX4wC9H0sjahLOJLvbpG9IDIp44F7SmO45TpFWL1dL68IJR1XIUS1n20+R
e5MLpLjixKR+oiZz3Hg3FYAHV7qiRHZuMSGNWDeupDaqP4bI7S9TCwARsYTONga/B9Jix/YBUdD2
gQzUIx1OMibkmTv4VcHjzs3opmkCscOwH7XsEQyKYh/KMo6YajkknOzc5p+x8Gswxcf6gjBoufQF
oj1+QPimk0QNTSTnID146wY/b3tz02pBeAEGPVtQYOvi7MGaP5MOiWBa+0DdoBTgPE+LU9uD8cjM
EWemhsSmAFQKFmE/15OCwkYunzyXqEWHnPBuzeiTCjpiuJFBGW2cVnn1pWE0y1jMeI8Cr3HZDFrw
KzPF17xP2SsQ3KtzrZuxH1Vcfx30ydkvdp1sU6f/bgLH+lL0QPyb2Bc+omichArgbjivD76Q1AJI
63OaVMvO7kaEmaU76cJJ0wAVk7SHUC9fBLJeQD0/g3QyZbkXgCDwSCKxKQKdK/eKmL3pCCQC3FRv
OoUZMZfW5zK1ByAbMCS/5GFz7iWW6CDx4QRBiSqZzGT5SOeWfV2tU6TayFB3bwy+S0Clasw65T/L
ZKnA9Wwb4dE0RrAQtFoKtGI93A510m5WubbtGATXXIAyWNodDVVtY3o1LAdR1yS4RigCQSlBlPJT
Ql1LFnOSTM0qNhKB6UaW7iTeDGeaIQ4oQd0oPxDZoiqnCT4HmqlvWY+zpPWs/u/ZAR/pTDrOLxJN
37Z5W3uUAXDvKMplszSAAXEtE+yTOHkvsNoEH4pPXVdi9KF8BgwlJMcOL06O5vBle+M6O6O5cYEW
43cJA3dLqo+buirMV4Ew1HbG9m3XABjrKUTY7xMoLkIvc5EUzZs2+URNPi6aVwfC3CudVkfVhoNm
alvMkb1BfqkLYg8ruFqxVqPEPdp2ItWupKIGGFHdFhABwFsbQwf8DtJ5NtlT6QCyj5wttxgOpnBt
bxpq3QN4zXCpZLSvzbQLy0X/iVV2+bog+ipDgt0yAm830j8JkuwiO7lF8CUPxdbk1nzpSrlguumG
YdAg/7kPvMZxghMYCZcL4zV0WOUtF1c25E5iM2rfJrsH4Pa7/mbGda6kBwQPKIiREk1z382z+tvA
n9gmY4yQn7qt1Z8UdN1F0/DRZCjtUz7qXm4ubDwCmwxn4vTHqVvLRJrvU+BsIt44PjSzPW96fTJQ
MJIC7oaUygKWH8O3KI4xYuE7dgbfAWmye0I0oju2gkUeMNKZixw4KMU4noqcd5fYLbsnbL67pzbH
Gwk55eWGdNTwPF4eq8heB1UMC01vGgEGHyL7e6/8ulkHiXE4Rl4MwNQnZVDXedfbefG360iDViCn
qQEwBgquR0T1i+DPAozGz4nG5oOI0mm/8Gj4MnfmCzB48l95b3/okAC32XKAaqkXfjYN4j9hjON6
oFaGL8Kc4320hAA+rkd2tQPQvrUT170oA3aEFctYtoPoVN9E3S7O258kKT2J1ERBhZoL6iK4Xm4q
EQAoSeJ6BbM9bpoo13xNbxCkVzhfLujtT45poTAefkpPPdItxnw1jHI+mmVR+lhjJDsKJFNwGdU5
SNGxQLq0AHWWVGUU1ycjEa+kUsFpVCMXPnM4jsJkrJqsYRno13b013D1ZAPxQMbh/g7ZSWK9NN9k
KTeOZ38jexIMpxKpdzdU6eT4JgNQmFJNsR3sIw1Hs5I0OTcWS/LsblbQnykPrMdx7O/FFfQnAOcv
OdOrz0yW7sxi/plOIxpJ6lulWEDdn1DECX8eMz4eYxPlQOsBRpdlOKDVsKiZgQ8igACzRgCLIkq3
2eSUSAPAbywFItSmGLIZvArI8TFkE3BgqWAJD9hjKarkHxIpDchqk/0g6uSCDED9GlkALmxrwKyS
ONsLu1KvGEBhYyG0aYcVu7qyKarWRQ5SM7euH0cxwIiR/VohBwF1ybw8ty3SIVEq/aIXLHzRiil9
jFj9GY/daFWNTXlMSzDTIcDV+PFQii2I5sfLJMC9SOyKUZqBQitDLqbkaiQ9NSmyEMB+hvUsUNJP
PB97j8fmeJ6G8vXfD4zpYHmWhWx11UW+Xpbt5gZnRREHzjYIQZ08XzYE0kLoKtSkQB7eY3X6NSzr
AgURCFMveYQj5r+LNzoN8MShVvAN6ahJxzHduc4IUHS5cB6TTK6em3FrocYXRSVYLpMBJ3Hu1dX9
QUQA8nfbFDBSYKJSTRc3WzcSQLt811saiK1qLsmhJ1BY3xmaVnJX9UjnIIOdRd2+0OzRc5uxvpqA
g94KG6lSgZHWALKP7fqaVBnbxUOhrT7k6NhtvUU18oxX36x/Xoqs8+u+WbaNfIk1VahfWNygbkfJ
1Osn5CS3A+g3FzIL3YD7+xijin6NMy92tF10SpOBQiGPexT14owNSwbLT2Xc2TRMnCTQNnFuevcQ
6fPGQrT0FEbjdOLvPRLJQLox7pC8pGQyqyFqBqWjXpeCh0jX/7xTK/+7K+pjNK+3QiPUMDUCiMi/
b+XOh8SP7pF0htOLo95ceeriD5WNPvSNByZmEWATOuk+Y3rng90SB8bgNniOihKP3ok1XhXpyzPp
GtMAUJWWot6x1Z/HBdDLrT1XOzLqYZF5zeAAU1vTs+eUtd9Zl8w/HCy4vBagR1dg8+lIw7mYuaEj
obP6uZi9duCSpFY1Y2D0qDpDJZvSUS/igzgYZvBL6cPKjq5m5biPiB6AXOwgiRa8GfVST5rVBU/d
OGhACdEZToQNjm5jV1u8Y9mmCjtTQ0lIPh5EmQMBQ7rTQFCJzpemiC8FuZBOMs7l+KmNifOlSPLs
QKFmFYmO32PSloNH8GAAf0hGpElPbkmVAquZ5LyUsM1W6FhY3gErduqyALWCSCcO9ah4oqYDsO+J
Z+2rOxv5qiK9KTckJmL1hwAvOYAoArYATDPFa8ba4ikTyXQaC/yHUeGDAkN7ak54oiJdHtXm52x2
fyZzlZe+OSAJVFnLGZRkve1s7aDGshXkzcB1MuWnohrXDGIcaSIWp3SR/O+P8pFQFlqyuTO0Bd5G
rRm8kn6ceLQz6xQJEO+rDrW6AI1MCkzjNhObrEbeO/lUhj2ty5NZsGW3BPG3fo7y81yDLgusGk3i
TZExb0MilSPTRPQOnWSRG2SDn9MFEJXIek/kAxvQ8I+2TDwobDMEbnMcPYANrg/30lBbAQ64WdKF
e2V2MvDZttm1MgA7ARj2WWy4qKbzElV7K2xc8Mb1WEm5plVvBI5EgaoojOWxXKpDMWO/Ofd8Ehsd
xwUHe0QSIIlFGemPbAT0KIhli103LgNIiOU4asxjb1vD4406QXAT6d6jz1mZHfEpzFf8dqMNoDkB
F6BbDzMrgz/DscX9T+J74JSTnwwWXhxgF/Nu4MCpS1jhWQfg5cAC08CHZlISePgwIMgXhOmOF/nG
nr87ZrW8pnXg4Cgtr45WqemfLaMCBMUCPLg5ykrfbmNZz9rPPdKqAAbemfplQk3YpYtjhrCHAex9
N8PnPdRO54EBZ7h0wgy9CZgYO7fPh0vtOMiJlYbVx5ZKsvSiK0+OyxFqgkrpacRHOnDFAU6uBhbB
/+BMl8TjYDNPUX26uxV1CeppPXJdHaP5k7UDiAcjob3E+uRxIBaek6nMXziw3LZuW+hbA/mzL4sb
xpepYFjlGJUAfOPsCcTXnsXV1L04to2DpoXp16TWkFAMgiaB86MdKHZv9GAjHpEk5RbIHDez6o8l
70Ba20aAEQTRxh4B9+aAPfLrKjKnK87tAtb0ZMl/gWXGCyWFjIm0LBn7ds92PADxqOILONOAD7mb
Wrs/91M6nJG0Maw9pWtcvQxwHgGkBcMA+7CyLPZsHxLe1slf2QT0d10DhRbvrODZSsQTOM3m76PB
6g3pLalHuHPVgzH3TR/wTAODjXEImnrfaG3/IOQpfN9p8bE1AIpHrPGkS4LpE3mQypDH9tj7aB4Z
qQnd4ZOJ98j9HDP4l00BntBZhg9LOxyBoGdnrSeiYNjpSQeEzrpPiu3iotoawar2wZUNXwOFsjvE
gHjpRXCOeIDRYmza/ZDVf+UcaUrUpLJXxHG1Q6nU4KFuC/jPykw9dymih9K9V2cSD7XtJfIzaMZK
z9UdtiNlZQ31w81UmZw/k/PTfORDvXV02E/RQ2fdzz+lUYS0CnDsrAUKd6B41pSiVCGZoj0QB0Kg
Y8sihvt6htXprt6BRPAS7esKNEo0pMhTpO5GztGpgdcFQK4LNmjsIdQi46EntMd26Zsjol3XrIlM
QGxL81s3CENEyIATEUv3mzHkFMv0LnADh3sSUaAGZowc6dvvqbMzZcmKamm3rAPimsqXVT7Uo4YS
a+9c7vzWCZXPR1PTNHfjSAyH6jvohqudm6cMhKeTmZ3XbhL1OaJZlYu9dKXb/iBNa7eV77obrah5
gAC5dDDHITtX5TLsC718VKr/mp5MLc28duWcE1iwka0iJ1ovB4LVZGEMNAW/585j2/LDsG38OdC6
c4bSvcqLkqo/M8fOih1pcZgQBr47VKcKRYqHcpqsyiMLNTfy6knaRE6S0Hwgp1x8LOYXf5WV/X78
zVR2D/gvUwMASKUnGtA7QV6QBm37qCFX5tHAC595QZT2nmWE0V5ZYulDYjrya7NY9pFGNBV/G0tG
pn+relRRkk2NdhdNnBHf3yrVeimtzdkB+9HvykBXCiwUW0U4548NZFFLQKNzZn7NKyRNLY6NMIRs
pvdeDT682lvdkHpce2QnmXrxBDCBaIqvaoia5sZNXmzKBkRhlVndAe+adJM6Ve6TdXUkM8k0z3on
akxvjZmPFCy84BZUCbsMGeTE1rwSM4PB00DYLdqIoGkvpFvJm3WUVBy6PPmZcKvaB2nNHszRDHez
HdhH0TjFMw/5L2AbFT+1ZpQ5/QJ5t9xipyFIAJiFANkPngABDg5gfca6MGXsXFYFEO1d5OTn+q/F
mq2XDBmJn0cr3rStZr2QqjLajR4By5WkdNERSuTZA0n2Mk0+d4b02GiNwDu50baa1rrbXg7Hwqk4
hrXmd1j6n+glnqZFttWjHsi9dVS8DEksUH0pkI8j3+kWkDU/W9ZXEsg/zsdfhlmIC73zpybKtgsD
uxp5IKIMgsDBmDyaDO9TcNnarocT8OoP7hSICGngu8PBo3WIUad5HKoyeDRLjmCCPorX1tL/U87T
+Jf7VKaj+Vc/iB8CSMfrWNC1VNdEC8XNWOZMy8a23XUsvpSBh4wQRCxl1nOMw+ftGOThVmU9mwJZ
D9hc5ygDN0AhWrdb083nTzSgm1B3njTWDzYkC7Lnyu8AKot+ghkHYKjuFH/ChtzA8yXiQPCAoQm/
Jm2jvQBakfts0ZtnQH6457Ay/8xHyaIxJe3XYi7Ni4Os+Wedgzs7QuDzzVfqjM7x8n6sP2WtUz9r
4YLoAXCwtjSAYfXwlKTN1gq61C/1INha1dJfbNmMspiqlAtJ6pEuEAXzZ1l6RYbEccHKYIaT6Ly1
T1449z7O+VQd1TzUU3PrkTUfY5wb4o6rS1zhcHTA0ycOECrLYmy9qDtkQ9qBPX2qLiRb0pkbRegl
fYvkZCmS7r/GkAnVpFhlWQix3IyWY/ppAEtbZxwId49w+FC9Ep6pRzqF0sfMvgK1n/31Tk++Hw29
05nZN7lKPXcA8h4RTDcRNkL2uzemNXZQphuCq8GNwTYChOxVVj6kY1GGLT/yrf5/yGoEv9b37ivO
S4MdOOVjpA7qAHw3dWRq5nN6ChMb5HxyP0uNVmrfkR+ZXzLuhEjXFOkJCKFvHraW7XVR1ukPHXw5
Xom8URAnVglWV404qN2IkXEEfkl+t9I2BdzVoICIuIPvP37poGvdGTgEfaJfbqh1CJ5OrATiOozJ
yM19mGYZEv/wkDCCkT0ii+Y6IAu79d+Hkm+B77ufdl15XJ8B+B3vtbTONiUTID3UulMZG7n1gDXD
NmkGe186y961HfeJGp03AO7qgm/6PL2pODLerpk5eOQAWjAENrSh27umBixuOZJ8J1DDgJPZLY8l
aAzX2eYgzQCjbTg4/AI0Qe7E/ZaKmahkiSqaXMuqsRLUN0pFPXKzqRCKZB2P0bUaSk/wCBtECOyZ
sAUDXZBsEUNOsPsGfhLpqLpmeTes5SRUWyNMM9k2AszV0Vj4taiLq5uGxRUIFsV1HEFz0IXAoed2
4ppeKc28AkZ5USQ/yQ8RWhi0vDHOWhce1Vjq5bI+J3X2Sr1OBG7iTW4t1oVmVFfVtPw5BvkdyEFx
D0o/L0XrcWYhP/TdEA1ButdysBoyrmvnPK3cbZh2OcpKGg1I+9CRgUTVkI6spCOx16rZN8Pe/X+M
XdeSpbiy/SIiJECY1+29KdNd1S9EmxmMsMLz9Xcpd09Tp87cuPdFgVIJ3bWrNojMZZYUAwXLUI/L
0FzBJ+n3fD6xAmVbNVW9+bdLQ12pXZcZd/ZCAkRul07zZnosXgZTOr40sd+i1h/GdwsbwI2jfO8M
q+wcXu8TtEhAYtkFXF0LHriL0uryW8RFdoMeS35zaudo4dX9RHGBm+0abkgw5CI3O1/LkocWA+EY
jp/rR1A2ol4rBsAYgSNaEGUu8h/kKZ723gWEqRHiqsAU61nproHvdB8eK3BvXcf99J18VGbPlA/T
T/4rtFJPqMfgp4YfCxjmBZAzk7eK43yEXJREJbIrh3ppCTSbO1OxC8VosPUq/jud68hHmBJyKCFf
IA0AIVIohCzm2ONq+hpVhEKhhGsm5QK0GC9ddD1QCYIaGg1T5ctyUx+SkV617aTcdAXeADynTCEn
3NoXsJtQlQqD7zyBdLIRS/syx6cA6EdpxT8pRIuUT0fNFP6w9ElziNKK0tq4rgNbBV36ynQRTEVd
+DiiGH4520JCApgWaZhzaeqX5lez6H7hQZTvpzYrYM1nrQqWyGdIbR0gH+CcQvS5TqjUdrua8xuF
5jgdGcOIfTzlTRmcPRMHmkC00odZBRCivsx8jhta3c5l1v91rbqSYJFC4XZlGPnxgaecBMhLzpi8
KRstrnAIUDbtEi+7DdB7NgOotIwyz28tJC5v0nWLDeWVE0NDmfKKVjzyIIsgVoEx6lrcP0oYszoG
7njQxPikglH1ZbUOggBGjFpGYz6P5DEg6/skA3C3voQS4MnQrK9mOFTWKmKFgJ0ob/cObil7D8YT
oDNx+0rDpDUzlIW2a4VW4OrTgmF5300WjnuKu7yyr0UGLm2Lb+9ofe+lYWwrGztY3nv1E9CAzROz
pQLyXARbitEQGq+jDOUd+oISQmhb+ijok4rCDmKvbrSnEH1uFK/6IAYMd/qvXOgLPnJ7ENqAq5c+
bDDcbK3asN45Kra+upy9wWW9uCnT5S9wRUVVprO+5io3tiDTw/pkvLU9TC8ECXujun1+qHlDoCE9
AzIQbqcGNimP4EP4m1JpyKIAHe8B7m+PdWPq24PK66MprOiUSThCRuADvhWBL1ZRKOW+KOL4rZo0
aLx0n5jZx/emk6+UBSRQsE04LJVpalXFBKm6tj93csAzyUiDvctzG8CWUm4f+2y92QZ06BxhI3um
vbZnW94la6qNNIMWrtJlU+yqML/kfn+BejSkz50KshbzXlKpamIb2ghKGLtuOPPzxbyDbKQRl08L
MTLYQFIqoHaLPHTE/n9VeCGtF1KCmVNGeCYYfcUe4jJz/N9yKdbBmy4oIXcO5fWS20e3QYnXGiAx
LmqgAFHocS+dZbkXASOaBWxK2+1YxN6FFmioGil3KDUlj+T5jEafBu1NkDAcbamLK9FA5wehf8Hr
01SbSwbIJQYzXoMzAAJjKWGhZpMDoqv9EeNq4LATp3A7wCuRoo857CA3bjvGe4pVWfl79XEOZVOQ
wVF3jbIc6vS6uuc7cbJXKrtCjW5iB4p1ebJ3zSk6fKjSPQ5NLcPZo5uzokS3iFF1Zd6ziZe4lXQN
tYfaj/XVb/3rUHT83nVcPrtJ+QhXLqsPvT1ASUNnpWP58aRscK++ysx70JSPk0KjiBcwIMhSfwsd
pSVHWf0dxLV24dS2B7HDvnxKkuilnlj5DmMtsXZQb95NOk2M7QL2ueweosk4Ync7WM1FutOmB2rz
WwAF4nXvCg4r8qb/kvPxd9yFeBVIvGxVR8I+tHroMrg7PI68SHyc6oXuU+zT9E/Kp0v9Py5PKejW
1vgntyLp7SsNzHDsa9NgdybxWrX7tBBav8q26i5zGEZJ1WFQ7guFWlRDr061+2ThIVNZblUu3mY9
+Idm/JynlDYKyYEN2lpJ8Eaa8SXF6JAGs+m6ZkGHlNhz95HY6G9VbXTtdjKa6I5PX1zsiS9jPL3v
gw7RUQxt9RBFj+sc8qz4jucULCn/pEpmoycjPVQWdIyGMbb9JV5lig1N6V+pxt5bF62VoanQpeES
7Fa1ax3Qbe36UHfOsUvaYuv1XnieB7fKIlTKW7wiTrH9K8x4saVY4Th4OaREVciv1L6kViX1NZMa
oFKmZAR0AjqftDAYQHK4TQpeLUItM/AYrkvsVZNKRfAU1V1PZwQIGYIpe3wZsBxMyJyvhd6UOjeh
ueIy806+ZinYXuedorhsYQLcP7VFscsdJ7uijJpf6Wgc0vT6aw6GaZ89Vtjkb6caWOY5RGlAgfx0
RQDctL4SDZQxNGg5Q04IQg56YT4rDqNhBV+LcTXH6D8g07HfqKYLl/OlUn0uc8xgF9TiZ58JtNAp
GcAi5wizkd2nizx+ALttwWQbxn2tmXuTZvN5pmtcukqC7l741c6Snbcr7fqli4AMpSGM/QmbbMKU
doQftTWydE4Yzf3gREXKUBji4ALYhbz3cJ/bwa0Bb50Jk3eKOWaqXWeqN5+nzUFK+2ehU0FBGc4y
kDtR+8m9jsbk3oVue2vUDqarbQjcIeKZGwAVnshlVneomQGx1tkjJNWj4jKTQYg0Iq3fa4F1z2L1
xak8516K2L1V081O2yYBlAF/+8CzvD6mfVA5W2Xl+ZJyVZC7d6VCaxWUnbWmKS2AOTugXeqlewti
ywBfp8WqaFt+tRzIAzdt3cCKAVOjEPwalRi8vp1WNU+tlchhqsNrCHsozZ3IgtBCG9PxgGTRc+yh
sl1k9U/A7nr72JsqWDTJNDMXVRzWR2Cbhh0f1M5Iy/oIfRMgfEz9wkJzGiiv8YahfJzyb8tzLGP3
MgMVIYUVSBugrh+gY3YONbo8b/jvozBOByy0SyODxAwIqVgFLg+HlKNgzIe3bXdv1oAYwiPrHdTQ
6LmM5ddw8t2Dr7dcYpJgB4AnNw2WOgvXaocFHXI97yseLj1L1muQkrBCQfQk0eXSA1SdjA08wCSo
kf/Ealv/FmgeMXTJ8mhJEwAtgYz/k0bTxI7QRI/HFG+FKByUML5fTDzqTlmhuhMdzcMcg6xevoll
BkIkIIG5mf4N/AE2JmEtjr0e6MhwWu3kWwITmFuxAGtQ2muBAg/2VSyFnKcOPgaaP05vIizRIS01
+Gyg79CWa+IHhkayzXMt91f1IJdQjIsAxBFiBfqaGkhHNmvHQ4LvqZmBdz8jXjwZTxuYHgJAp9EX
tKBx82tYbicrXk3pMiljc4cdfvSMl7vgDCzyhbjMNYe/Jjon0O4Kxh10txLATmPn6OfQPy0H0awn
x4ITro7ZmQFcen6m575vgsLd+R2/ma6JF+EIEgpQTB+/0YILZ1K4LcXbpvYgcye1ZE+E4joos/qw
iEXnPivgoheT1YZ4mY8MqM+iYHCYhzFuPchjaioVBfHaGC9yzjs0XMriWHrhx6GxY+h0zcFPOZk+
ZepcD/h24FzARpsOqXDHQ1Q1EzRqMJ1j8O7AJ0LzQhbXJgJV5N/y5phUlbUvvO9l7rbnpsjbMxtG
vE7RXCUosDsK0sf5gO6zHvBkzs+QnwWmPhlBUQ+B0FERhmg452SQlwIpcw4sV2wHp7jXcbfx/BEW
D7FRP3fYLcBwMun3FANK3DigS12A4FauUxidnmVjwCDJiuGb7bcA4ftSsHgdSOy+B7g1qmxQFyCw
AP5ru3TRWG66YzxAWXF8mssdVKYAc04dnMk6f6qA0LTSAKBhYLvRQy2nghwKustZX1zBtelXdRWx
VT+6+AX7QyLWeO73S1U44PkZdr5PM0M8idwLV0ERp6gwKOdJJKF5n7oXmlBCAmD3WgJ6sVZdhQe8
D9U/DddNMpHhO6UPI43Q9bBH2NpWc5tDmVCQ5k3hw7vHu9iG9ENpiCR0cR/zuvRecj+Uh8TMEgAI
wHmCg3itZUN+P5Zk7gG44KkXekhRnOfRuIt9eDaxsMdLTBXARwhVbzni1kRHTWp+F1Zt7wE68NeW
D71WszPkHZameC4Wmbk0w/4b6rYlYChyuHPH7u+uyC2IP6aXhvvWDrzAfpkzJ9t4NcuARgh7voXK
e7D3jeCQqZEtHdt/8d2s0yD2H57tsre8gkRCZxp8C3PP9CmI5RF+wnyVQw9npU1ZrpEexqjurjB2
ABOOKw6YCmKJYZVHaYA/0CV8nxlB9jZOgBi5kSPPLM7Sex26chGZ2DND0ASsldw+FRWzPgwNvDxO
AT50YbvqOC9SLg950C6y3q3g+xCu6Z7qe9PfLA3QPNZ3WLo50r11pDvmfJv9vKyzlXQudidX8Crl
WzP0kstUZPJCRzTgTRdUEtmFa6ZXrV4BxeqIfItm1HAu+qzHPhforIa+hFJ/4ciWUilQ4SzeBtcy
z3R7dwqONHgDgEN7OoRHM/Tm2SMe64xgXgQLOThWIfan7ZC8Nax8IVppje02zO4kvFfHItjKtuNH
oqTSQPEqsPylB07ommK5zqUFcFOtve2oF4oPtdX7qx4XyfRFKGO+0nyRyutWFfObJ1FwkDx7GBDC
H9Z4jYCwPsV5MS4yPQUL2T/kBuRDa5FMaGtAYgfQjEEPdGQDuQ2hsCRbz7GY5empAAsDSpl/EimY
DU56quzxjj2Ou6XFOU5HNsPt0lCgMqMu1y7BnO9WEOEQJ5mA8MogkJiXvoLeDQZiR9MRvvt/e57B
N5/i+GvumwV2AhhpKUvad0+a+XY+dz4ldqz1wMFsJsZIOHZ4g8mLHZBsw5lCHwZIJp0po/Sy3SMO
TNUKHXu1mh+1+MNCwzgcSxgz4/FrGGlmL5gN4k/LzGMPh2objQEgJ2kw3GTda5D1HOqz4ZsYYrUX
A3yeAt63u5kpSCRD2P3+XqACOa3SAp2Bo99nPJiHFPSD4r8uQwuem6WAAnQ+XJi02o41qy/T3XEg
YR6vQo0RGH2IeDgu7r2WxLsCb+s9fNCtYzT51pGO8K7lqE2JyirUuNSOYg70JNRG4E/2kdPlMT40
FDaWRMQEpJytUf5wFw+u5Sd2ZpmX8AWX0CcJyji4DJW/Rj1QHOAahD8TYmsSbzOL7WmR1oCQYtf0
FJpmubO6ER09wPjhhhrVwBvGrrVRYNbuqe0QeBk/PVbJDZXmtPKfeR86FbS66vTGpnKHPfgzDN+e
LDvkXztwbzetlxfZugFopUSH/sy1kTS5SSeele7hXwaoI6UEVtgtmQS0k3JSFyZri9FG8RmPzX89
r1K+XPUKapbEF0lduzmnDd8/GCE0xa1o/6CP0BQb9P3DMxpg1f9K1ufSlYC9XUAXdzHpEreTjvmN
oblWTW5xoRANWVF5a9YId0lTgPOyGx31Zfohl+JJYcHYCkpNrm7u0Ef2+Lz1L4I+5EShG14aP+nD
nz92mj5S9a/GqaHQ4wr0ufzgRwRfxfM4FvxlrADPDw132tHUhUcVPGqmeE1THqgAYKMB1VygQV6E
weSt7xu4h2NGGVOVwysyuHKhUD9X8Y80LZcFnlDvU1f2mzBN0z1+udNLwNMXSoAACt7BzMq/2vlF
dNDInZss1EyhIQRG006x25o7KkOeAYkkA2Pt2UN0SuoiAhXGBphwnkcBJMnr9hctGkaFZzsdfp4X
dF5SpPlyYGIBHCd0msXU38BGLJdRkqY/J/Od41b2y8UNbVEEFQQnhRECUu1HzxO3gRTABmVNL2hJ
GvKT7xuFxL01BS1EA6k74nlhSxWlhtjSjIaQiF3z3NbwbJpGrIfmPbhCS2r88A6788a38RLx330j
is1pPW68c99oiP1wCwFtkG06oz61wfQ8/rEyB/Ogg+ZTBpX7vunlEvRBEwUzBesVnUP+5qhHwIhQ
3jkr0lOvW+zelFZLVsts3+qpZRbulod+Ap109OPjQohLlNVXmpn8XcSmt02kHK9WaEer0uLl+9B4
Z9cIjb9yT+0mL3e/FSoeliiSGhsf7tS4HvQuS8gb7wZQ9XALjeNh56E8uqhGAf4gBd0J5COG7cSY
BciBg5OzinnqrUTbNjegSNtbZeIdIQe1LeP1ujbQLdCt0w9DK7cDC4xTaXaoZnlfS558heFk8pY0
cYfGi0o2eLrEb/GEPvAECM1FZE32JUJTEzj0+E1rwx8zwLmWlJamY7viHsjTtJr4w64LjaNIPXvF
p/iO93J+ggoiPwEAjCqEQ3BtCoRpXO10DrQtcEt9rFN+AGHoFC9LcLzx4cI1yZMvU1igpr0ZXyCa
ZNi/bItfa9sMb04BkLPHmvwM30zrtSxR26epyNnHKa3OyUwnz9MosOQWO8dpVQ6qeSrZ0IOzMLE9
s4z6ye9B6g3sb7QGbcD6SfZhANG4sHIuToY6VBwVayiUdi8isNpj2AH0StOoNfx7nzlLmsVKdC9x
BamCCcw0NLq6l8GK02WLm87ud9dZcAd/bH86t3TEK0jpxRCTWIOzNB7h6AR6JIibKCcA82XA+M4b
17kfNIsIjq5nGkqnqs4oBXTLCHKNK4ox/IfPox7mqci5u88tY09xyqDFT1NQc97hoBvAtxnXpYz5
GpTbQEttM9X44D4t0DTISoh4wpxtAI60KZNlmIv8EsatuTJ4Mn3Nogh9SRH85Tow8sPb2g8/DlGt
y4v2Osr4W29XL6N+CJIKG9NHhSxzWJKPxZpi8wKUrfe4S+WnR5yxtUx7voeuBj9OogHqmA4f8zoy
jxZzAIGeUi3NgRQdCittGvn5lM9n9xUo2UGVHugcm4fpWlO8l0UN6QmAHL7VwORsJJAZO5qGaOJ3
wXtYm9XOYEaxSc02/iadcJP0UfEFUhfjAcK/eK/S8UJML+FoVJd4GrdKJPxWBQAfVi6ai8xo+c1I
HX4T0A3Yj7mQePv9J0ZHeFNuYWB1ozOZY+PdsGAgc8hy1agQFsdJww9acOU79k0onEED7tmC7N2G
A654gnBjeCxhDbu1pCzvWeiyZc7zbsVAA1zSB4Pt4U2qDB1eF45jldlivzJ6eOTpGexm0pWvbcYm
chjLwi5bQxMOnBwyJKMsWm/wawIfOMpWXmI3qzazwkubMnVUQRBu0EEJv1StDUdK0/nlVBN21J71
Pij/d2oaKwW/thTbNZ0qAv6uZFmvvKqp140WgUs1GY+zCBojWW3BZUUPrd0FH+cTrVOqaYpsCwDy
lRLnU2jxkScGuK1nSfTqG/5fqdHlT8MU8+PQ4sXI82X9faibzeC75VdIghS70B+07aptv0/qG613
FniUuBZ0sOKueQlVcHfbqf4+wT9gKdW0TXLRgHgz/XSgcXlIh6y+k5hmLM2fY+CgBqcU29qi91A8
j+Erkfi5d6B5VLI300y6FSQ997JW0XVyuzZY+eNuqoFAfszGBtDMMc8a/Gni9oGnkzoX4/TFZDJ4
aoY8PxXw414apsUvtTf9pGoIDUJm+DM1UcmaCyZxajWrEg1UfPAA/Gsj4IDcf+mw0d5wdIQ7fXEc
y2ealGWX7nthvTYFt1/H1IDGfGfGf/dfGxHXfyct+7uCk8UXNGwj3N9G79y1Ij00zTRtFZz07lGL
T4vL2PzWdwDk6ZPAANlNsKP4js+jWFZd6NytIAJvLzfRvi0NmNXaXg3KkgcW+tQM6kaD18XWMYfj
duEHrb+gGIhGMaqmVbWve+93HqTfFbTTIJEwxyg5CTLY/U7uaY7nZc+gNc6hvFBl6kYLfcF+TKoE
LAz6AXvRAbecQHD12a9BXBAi00J9rKlW6JK+tkqYixKAXrx5RNk1qaQmk03GDjCN6Jopie4Oc4Mv
XWP/tOyC/T0tc68wvkQthzo7VKFREarr+9SkAIOP2dEQYX2nuOnkH0LgnJVotECbmtoM9chXfpfC
9DGR5jXQg4yM8cRR4PNFYTsLSoPMIQp7DrqJlEexx5CiaRylwsH3Gec+klMR4Sftu23Rg0nn2xLv
xLK/VG2HgrEDBhpUGPi+yOMnVFJ+h+ZFxeBJ7UJKZDlZlQEx3j85vEOJnKFMuG1FBoHlQP5FT2nR
4t+qMjBN6QlOg4T3J9BhTnygaQfZyBszrQXN6KwKhh5b8Dg+nlVmkHE1UECA1nLsbUEDd7cll/l+
QENp4TqifqJhQmdmWVTAVrQsbR6xXu0SNzXvlICuerY3J9wBHVAM02U2inTZmOnvE9Ix+SspYTpv
2pEWg9MScB8OSy0P+Jg7ioH7ar1Dv3d6yhob77suS39GfbwEUQDcPNa8RdhH4NGU3swIzkXQgytN
FMobWI/raYw23BKPc3v5+FKS02Omv7SVl63THAJsMKcHhoK+uJyWywTyoENuLcshCEDlyn+xFntN
/LL5ZXRSfsGfO7+ggtBuAmfCO6iOPXLzmL26XnXzag6PQ9woQMFEA60s3FsZlSO6ryYkkv/EhCzT
rfLDu+lNzbZHUfmr3UAUsnWjHxb4fUs7YvYZCtLWJSxriEJadfSj9IxjBSndZdQ0/sGoGF4nWB1f
A9PAd2zaJ10ar3HDseUSbihwP3IGqGDhjfspK1A7Dcq70hOKwD5LQTFbgqlbsXIJRwH2ZP09mfb4
V2JBPEBGTv8C5ex44+PLtQzsMesv3M2hDlxY7aYx+mxfG2OPdwP7ZYoZwOmlyVGV6HrwN+K3RzUl
FlAMCQXotQ8lTFRAowUPxv+e4wd5CgSAMk7i2idHF0inugQdK28G+2RCHS3zA+tQ6pmL195yRTmU
nXjYFrrTd4GvLsozZlkdRrPL900Knphr4DW0UsWamQPUovS0asHyoSMaWDpgf1U03dKSVXHhgQWt
70mBgOt44w4VpXzF/dB6hcPkx2kTQVZkXo1A/14n7fi97VS36F3LuvE4sW+ZHMLrAOWBOWTpeFWJ
ZxS6hl2Tes6ZO1b0WmWbinnma9zL+LXINrWewD51ehq617rOj44hvZuYGvN1MorHzOwc8zUX6YfZ
nzVDWvJlBAuiAHpKWcaXcizdq9Oj/sJk+LXrovbg8Q6FXr3YF0kBsZfY3oBV/MNsPWcFmKVxB6f7
J3PD8ZuwDV2F6sMzxZ1K/pSd/zE++WD99YPf40aG5pn+0PIwN54ANl+ZETNfx9ANaAbyJt5c9Nqf
TFrTMxP711eGEthpGr1tN7h82XjYAIXAob2xnVJN8za1+XgsoQaMpWF8sxvJIXsgauDqMUXDQ8ru
bTLj4ShzOS3DVI5vpoFXFo+H4daqDbzgwXUD/CoghI40n/D3cSxhQg0nCr3+Yd6Y0UuKpx+ce9S7
FcviPA8MeI8PUxAi3pswwk30P+N4o4rxsIBXIT2wUIDrwCaeLNTn/nmIzbH5KTYNEDZ282FpQw/k
Xfnac8JU33voN67buFUHWNQbz5EoXmjLFVV9sWSOk14gYK0A8A6dBS2YkfEDjrLsycHnemQBGPuB
3sPBL32dBNatmYApbFCqPPet+D1wUO7PicIbLegg4yZVpQF/PhopqTgWY8geJ9CpysIWyKi7xy2V
brudOSWnIx3OG6QP990Ph5X0kZqO2e9t1JwvoAfjMhseLaH3nsV9dy4SNLqyyE5ATGLhrtJTf6hD
sF1Qs6BVJ/ZatFujb7SY8CQ/2yPD5miZTwm8xFy4X+kWAQ0daVxOClXffMLbZ4/O7YJWggZWT3ac
RGuaFl3jAmNogFFls2HZ212yC80ufS68PLrYObuARpc+++gKPgeycRcxHpd7iokpak5TKL+hGbAS
deQ99T7gi3kHwwKj8q2vThaojYufYktTUPFBWA1H4DXs5A2axTFcTLzqFDN/5/DCvzLfYS5uK121
Bo4RBsc6OA9gtL6Ghmmv4gTq/JZhuefYbVwAEmLvcZTmE4PwjXRXfSXgp0DLlJj2yVsGjeNlkk3p
qYbQ3rENTXsDZn39JCADukyFSL4Lx9q7dmH/HWTdRplV8WPUVrJ5NTBQoK0OqssEOKFBWozvO9Hd
ZvXSGY3SJoXY9Ub3txMWeSIXA4Nbdld7yrkADJKApolyGyjL3T2YNIhnKitxmJzp3nJsiYrQT3fV
NEEfQLNZAtzIJE/tKxFZDN+vt+MIUdaZ6sIL2J7hf3+NNBmGMnIrC5YPOYc/5z+uZpv19tOqmzgg
8KFJtpxhvAZHU6zILLUhCO9jYRLdORzK9QztpaMKEjOPXJoaUdvsgL3olvAHA30Gu8VF3Mfs2UEZ
/9bzbu+1ybG3i/JL6071LgjTaNt7gf3m+e6yGhzx3QmbdoV9R3iaICF7D12lFpAgCjcOKnSrWlen
qCJFg5cl+6iKuv1cumq0qAAtUmye6twUJY39HKI0umSv+N8qw+sfWtma11HGsJ6Dl4u7CFxQHASI
YGIR+WG1rYVk2P/ouS+VusLK1d7Ch7N5TD2dTguFkeW7Bh5GC4q5dEo8chMvdk748RKeZNket7Mf
lEj/IF2hqR1zj7Lr1/miFM8tOz+IKXx+XJNi3ZhAy6K/oiiSfYtKFC8AGvrV2thHdCIQz6Jphy32
Ael+6Mbijv6Pv+BVrH6x5sBbUf1Epa4F7S4XVwt6pQcDCjrgkrHu1c3Ut1BfDC92pz6bqrfgamxI
u4RUSybPq3YNauSz6skH6W1Kwf03B/IG5blFBFT1orcgUvmY0xKgfNVynHyxq9LxucHP8OQ2UXAu
BuyXXWNi71BUSpdG7mZn4Y3DcwSFUYqPJuAhUZ3ZOyiA8XdsAQqeYwuqnKuqUTSn+3urnwSPuz7N
IUzzLY7wTZsfEY+nQSF9fuy49zjtEXMKZ1MKFpxKpfcEhtEtSTOOVN144UJXaSVGx65QTfKbZWQU
+NxIWm6alDgAc/JKgnKUH+RpfDIisDY1vmgeZjsAin2azrFBJRHwoumrF2whgrjMRFOzm1MW6QVb
SfjBuRBowe8Jm78/R/0YLh1w9E6f4lVqFpcihTqCXqT8tAxCvqBD4UKcyRfdY0HZg7HObIcvgWWX
lzgQp85KzXwpq8YEdq4yt4Oo/CflcrzFpGz1WC0hK7cqRF7jHoXVFLq5T6ML6iImj0g52OvCU9Ha
+E7SLr1uRtDwmA4Qy32Iy31aphzXEjXoD36x7gzYceP5f4y0qCwURtyLYXhAiXOoQxkuMIYUy7Q+
LR3FYdrCBsnHX6Q+g5JpgaZ5YSxdiMucZGUBLkMLrZHkq8SLLVBIcGW7Ta9j43inssoYUEXlTzvr
+VPY2uxJMqiMeonrbmkaRsq5R+AY6TUaLKCzN3CQSVcA6vAn5kPLu4ugsxvZkzo1ETRS0SjNdOub
IjQEgY0X+MgdX0O02Dh0MBl0rYKk7I5GgH0eHcHbUW8GTZhI+lAkXlLQ0zkPLbV57nDzBzdLwM6o
bWPC9wf8uGLXw7J6D580QFmAB4arDpo680CxP2lRAnyDPfBqDSW+aclaNDnIK232UKMjiikYUrEE
KAMKkfMaebDR1GtcZzd13vMcZ2UDPDkgOAbLQmhlTuOlh03llwGQBc764MWDxM7TgHrhqMOZCcYn
9kjQGNPTErTurTd43dooAY2KA6PfK80vhufMCQxR+3k0a29jpxZbVYMSz33eG1cncrc0A+tLPP9n
fuTC4ZfyaTFUToBdiv/Ip5N0vtTXp9mc704y3mRdAasbXZHP/bYcFgAM/kQu21IssxlkPPSqbYNj
sGhNgKkgHsQXHTMxp6V5cHoQqX5vAwtxaPLcRgMoGX+X82if+mH+qAqAzwzRUp1K648t6wTIj0Rj
HnqoDXRlAKop9o4NcfhQJF2EN6r/nDd9VO5xl1aLhjtYn/ODLsYG2zKcnaWrAzUP43NoQwhIz4YU
v6eFLtakPjhyVE6onMC9pQk4/lMGUU6KUbLfZMOKDUOzptjg8XMBmN6tafB4K7xXfED5fQDKAps9
40vLKmBVB/wh0pSNkPlOnTEAtxSrUTo4kHXro8OY2QDQjk35W2FeQQwR2/7TrDef0e2vC4GP8yEi
9wldTHs8vSiyip26wEy3QK6iMj8kEGPva8iy6yMaAsCiH7EhZ8M27qPzvPi/5v5biucXwyZqZQaA
jI+9e1uC7BKzelfGHFUuCECeeparjSzL6Km1gdXK/Fy9RQq2JUNj/mVrNlCVwREZCOT9VHt8a0e1
efB7DyIybHyvOg8u3FByhnKiVb/EqnploYx/JA08xqzcr25F0FWnNDHUihYC7BwKlo3vFoweNrXl
FGC3JM18pmdzBotFVM1UzaqDIbR9Mwuzb3nZXBs3rEMYh7yCKQv3nDz/VZus+Vr7TrKKgqK+Kbvh
22Ew2AHvA1CSi4xDmPloKCa5CR3hiB2THmxIu4YBeBg3/b4MYTVVarZaLBkGYVV4SoHLRjEa0vql
yXEfAd8Hbbi2uUNUOlyreFRQw4qxAc8hTrNGkfef+bw+CQeIMEcOZ9YDLeNy3FUqsx/ghunkWxst
rbfELJ/GYgjuJTSS8QftvVN4zmog/fhm2urJmNLg7sTjJUoq9lNBK+/qWMy/ieVzEKjwC4SSqrPp
412X3v45agMrNGfEnvVWv0pZPx2bnv0PZ2e2ZKextulb2bGPm2jIBBI6+u+DNc81SqXSCSHJNvM8
c/X9QNmSVd5tx98OR5ocWK7FgiTz+97h1wD+55PpjYRcanfYR5refLA1F75unH77DwNS25yNUnVi
6MT5LmPiwL7tCWVknYfqwVxdOmQ/6pckdV80PcIUzxvGrc4KHraybj2lXaqu6Ms/1pMynyaVWU92
2d1LnfuxWJSidIy6DpjiBjjfOHG9QksuAD9GYRpRcBGV5yCIO5ibdx1LdRmyDO6sFqjEUkffIz/5
EsBoaaOWDKlmUHGwc/sse27Io599QRwvjlX6XNqp+RQZ66VvaUkjgcq3GyWXpU3Tg3Er0iogxcf4
H6e/fdpoy6cJuwvZps9G1HZPYbRl3RhfuqDeIS02HtN5Q8/NFl+W9qUKJIEpNx1gCMO/6VblHNUb
atFtmCfbNfY85sXQwJ2/9ag5JPhWrx35AEisPCxty3njEiZUc8RwqSduHp4sUN3LxyxNwTAL4WHb
sCmmDDBYqXlI+BUg1IWXkxEIkoexAb3Zsk38RWbI13X9N6W3zTobAbL4JqClKfSMnR8Y1YdJxl80
MFK/FHV9JvzZfbKHMt0imVVdyDc2SA1E957NhnMyDcCoZdy8ovWWoMHyauludBgLMmdLNayDXURU
72NXNybAVPhr0TwMdcxPfagSwIejdXWsxl8v46GZitlvbbpp0MkeQPr/srRXBW6jkcj0nWFEbPaz
AZhMPXVHvC5+P7LmNuQRuyOqgP/Ua83jlk/RLfOalAKRljmeVWd4YkTRgHLe9ygYLPkAmbYf9f5r
AwfzsrS0EUCfzC78S9rkcuUWSXOfq8Y8s6uxN1Fst19flfLqr42eOht2OoKlaA4qN4FMvnSbtQs4
tdI+IHLp7BPRANOeGgKVkXPOxuZuJEZ+vxRWkJr3TlxuDNUUxOv/aOcpkyxX++Dwo40Qconua2eu
u0pci2R8XWh9SeK/RLltPQhyineuZqCiO9P63L4tIJF34pR2k/WSiNel2UxrdUiE3W+X6nx2qhL7
gV1YdVfC3P/T2Yq//+SWfXWJxfRqFUb9IVHdDrR2+ToUEZYJcSd2WuIWr33WnBFH8JGpNsG7Vz76
E3N7VBvNWkky18vpUJsJ1XJ6GTntn04HR39GeMF/noyaVTGBg1xTaJbo8T4epf/qVO7ZTCz9qU5F
ccvCEkby3N61Mt/U0htOmurNT/XXpTVVY3pyCQBslmroKSgAbilvE/c1Sipoii0RTRw1nWtUjEjy
cqnXrFmcazpO+x+xzGVEpfS9NY0wHgxzVeZOgU6kuLdRCjqD7XlRpTmTIaKuODtm9VJnZvWQWXX1
sDR5NJVz06QKbwXjBxhTCzlB9WN+dq0AFsNymEwek7ZRv/6pbRn4p/rb4dJqpXHlrJ1R5Wernla5
CaHCnWzxLWg3ej+G3yJZOuuQjPvNRx7p4qUQAvQ6tV5rA0H9thLfck+NK5ek34OdNg1AoTrYQ77S
nht7jc1XBVjYih5Ay/nsAIETJUljfUkRURxD3/oU68RzIhJ5ADSCfesa6Qehh48o4hVfXQfFey9w
x/ssL+1zbCNDuXRwtwQAb7+oIalgm838IdaoD1HDVVgGJLF4VaZynvhDqmPIQ7mL6k771Bjt2yek
Xm2vvS4drzhAIyDrlRWc2OqmmHn3wPAhzltYnO3HgqSinRYJvjJz3fJJF77VR7KoeznX31aB+JsB
SB9g5rWlA3/Lm6a7Xk+TO7hTBitI0gg/OoBKJHeR1xqrKul+7zDjYrpL5o53ZywdvqfoKCoDAToy
D8tHOWFjbCo0J46JMD6Mmma/GmDoN6jeEJAiafNigrKRYate276o9lGfh/swddRrNxITxLrtY4VA
8qlqXH2ztJvl8KloPP+xLrPkBvnAXlXFCC9N0/qDLk3tAOFtXPdOaTxryhVX04tfl5rXWMOTDhxq
7lqKQroXLr9+pzXSeM4Q3V/lkYsrGC/JYyuccZ4dh6vRKfdsO0Dc59qb3iSUAQyp4DW8VX8eZ1pa
f8Xi9KUep+Y29KF5CGeeig6Z55PBLbxKq66/iLlKGsxrXGQm8GqF3O+BsJ6bgVjUW0JV5WGpDr3z
ENiq2uHS1u3ThUmzYPpRXF2zde/PXWr0+T7MoR/aaI6CPmOr4RXnTAcPpBOee+zhXiH/r/IrW3Pj
yFbaPLSlV9+Yg4st6M3k2bLxg7Xl5H2uI+2qXKDJq2rcJ0VR3ycjIVAogBAjO6+6T12nuPRFXG8m
OYZfPVuxvgmnV80xfl97+3Uk7+erMPrwpfLAAB3CdflR+FE5XgoL/F0+cH2HAUK9nXD3zoe2dLj1
+qQi6Zw1K0O02kMjBvPouTBIXYAFL8IGhe5U8muEym8KmgbVdPO5RZ1/K/BYuFSan15aMbnbKEjV
s5vk2WqYxWN/G5BR/tWtgnwlNBtj9AAA1lBoHxPf0z7C/etOecJNtFRxrkHLsI/kbqnGskX7PWzL
HXGTZC30pN9qrhO+RprzJS0j7z7q3OleRdkvUpjRa9Q05VYRYzvw1qBKlkh1afQiuJHxtZ/M9XK2
2xfOCpWw/tqqrH0e1O/jm0o2+6GI9d1yuqEndyUvnaesrwSiKSTN7MeRgONj0HXmY4exjNbV9mWp
lX4OTWZCJHqpai0jBsd0eGF1wXE5a+gVeuamw7Twx2ewXnc3WoPE+Vgr8+3DB9waqrTciSBAKs6c
PkVTP37Ww8xa23beXVAQ1B+TP9rHud353j6P9xxv/DyAdl8Pzfj7+JYnOcEb6cRivdoMXYMvmemg
uS177WPEW2QdWGZwzubfBHe+R9L+031blePHghXX3JojknQ3es7b7zaM3c3IeIYt1GNeWkePIaAJ
MAC6MX7MIjRYhXwRRuVdojaEkDRXw8ID+4VmDs7fVCsXOsD/46RWerOeMx+9nGS1ds5bpPhPJ5Hy
sJ88Qx0yZ9T2nRWgfxWl2l1X+nLd8wL8XCixC4eo/RXl0w9FO6QvbRQiuhDHyTXNw+kcJWa0q2MR
fnCHMlxJEv2/xjJZtYWmba0sIEWiKQv1agqr6ewL4C5IaVBM1qNI7IvrV2W5Wbr1ua7pCig/gLvQ
FPbOJb71OFU9fFIAnl/NcdjqwE5QtI1vFUjE10rDmqpN++G+sLLkIKU1gLGvjVuf92LletGDk2TV
Xaqkf0TR3jjkRFLvUMYONkFhi0+xgZWUPta/9QYJXpXm38aIEz0h2idSXMwQBJFXRosW0Vj7TrBW
ybCemJswoZqrsUIDr2wxt+i7B0tU+QO6f7rVPoRx0j1ITFjvM89n6zXX5vZIx05Hlg2LNPtg6k71
DFOveq7N5oB4THn/1jSB79aAdB2XzsDBnw+QldosvabK2Ejq/m9Lpw3v5fmXpQOz1ooPSM9e4x1R
EW0+BkbWH2otUrO2CyZHfQ0bopm+ZPjaohBieCc2FuajyY54aXenFHeDwU/AK5rxEZAFyj3N8PwW
b9J1Uz+n+vR7tWi6t+pbtCpwyNTNgy0HdZuh7zfS8rxToo/GJRKNu43FoD01NisRszTg6adiY0sE
EwuXB82sqs+ug3OEEeS/Yj+dr2qHnXNgSiQuDONF6zT5OFNdLkt73hbj57G1X9zMtHaq7tPNmLhs
fiL7c4t3A3ZlXsyev3N3PS4mZ5a/FcLvPERSd8Ynt/HNlanp4nGIdOzeMxcFb9F0ZwOtL0gl82Ez
yy2PKfTyJtHaVZd7r0vO6kcK608Y7aUn1vVmA2G1XS/VH6PfZciWajoPliL68+A/ZdhEXaI7GdXr
he22ENqKDlXlOYNOUFyrtc0A7/GN/7Z0+3nf4sk+U9+yeYwzj+mNFMNhe4jXRGXktAoC270uRdng
DazFatiyt/aukV7RvRy2hqqPCGbf/6nt7bAx+0ei8vHx/YexoDWhOWT+evnspBj7axdttVm/XyK0
g7Nq+esi2r8UU4OTe+UEEBmk+ybwv7SXTrjNwyi7/RjaB1j5FFlkH5cPW05IJdFclVjFbmkTtUkQ
NUVKHn6/DfdxvgQ8VB7rIHaaSpbu76TBpcdMtCnc/Oj/00koMVvr3KlNuIGtZH1de+dCD9J70zWt
FdSS7qttFFeJ6sVHzSbxMiKTdTCrVn6wivh+GdBA61w5TNz3XpYiXON42qbufvONWmyFjJ3dUAnS
fJGOwbM9nXRAaqelagWmszbc6LeiHONVEUbyw6Bn8XWpejwyz8bwQNgHqizWWhsjzILXyffqFYpQ
9k3JHgXG0Lh5cMZe+6qwd43Q0/1SjbueLAkrH93DnvTt4uKF4sd5/Xapl8tqZpCliI55x3CKrFkv
wzHXkzubEC11/nbLQKtvGA14y5mfYFvhqbUdG2D657alMFSZ3PlRPO6CwfVWPzqWM1jaxid2oI9L
u9dk1qqtsnHXseO52ZZ1gjhinIa5tjQtR1OKU1Gab5ZKmA7NLSRweluqfRppx4J80NL+NuJ7J1dG
7PBRRMr9e9tytAxmros3boaw/I+25SipsXPV+EM2WANkKxtx1v2CpNQ9pI1XhOWAYaps5dpueF3A
l28dMFbFkfTjw0yqtDZLDx8Tby0zAlLronny73/9z//zv78N/8v/Nb/Pyazn2b+yNr3PcRiv/+vf
0vr3v8gnzs3HX/7r35Z0bMexLMU/FJYyHfq/fXkMM5/Rxv/wy1EDI2sRJavH+lthTo+8vtqTPhdV
k7WnpeoPd+CaJRBn/1IP5VbHd2M/+R2pHCDoe2R1+1WOgv01GJRzHVTnXpeqMUGh1GDwdZBpztkg
NsIux12uKhhRTVZty8iKtqYOZTVUJIbbyT2EkxVe4nEWFigUKTYd12pn/Q9f2/hPX9uxBNtU2xG2
K3/+2o2T+zyLIAjBs3U7ezJ7VjFTeIlU9auJ5qaVlfgBq3gfmaO9djWW9Euh5qNJM9VRF5B5sFky
Z9ZpkOhf2WRC9J59QrH7Mo7NIJwPE7BpAoyY4Fn4GzREHS9GnJBN9+0vgLCivWDbCwGAwsc+6x++
pWn/h2+plO7oCjlPk7vq52+pMtF4SFdBnB8MbS8TM7xZc1GOndr3pfu18uL2MsZBtgMNnq6WquEj
zZs78lbklb6WBLQXyNu6zfqHHprqLfKldkgVAVPLnPSjO4EzzuvGAcRP4cvgbLHpOC+1oh3RTYP5
tAqTMn3pwVuH7HBvsnVZI1VWuwrA4X/ondG4TfpdHe6i0P3SZGL8GNROtE26ljR1SEzdKPhfo4iV
34JyZTm8nv77t4QrTNQ9bYkunevoP1+sXCa+qTl9g/iVAPOd+cidzgVagmRAAL3sMjgHpwKW8goE
nL2nGX6a2hYAcM76QIQRWxG432mEYbLsnHuzBSdJJ+//+kL2Dl9jaZT3Ew4j91GFXPRQ8auYVr4u
9PaTE30yZ2+9Nq7zrUTCCDzHP3xHU/z1hnCJ7VqmkFLnzjd//o5GORQY6hXNznNdtRds8CwWSGWP
czI76aZNCNTNBawgdgct3/lHG9LAxlq3ErH2+zQ5y8E1to6j8tXYVvV1RthmpQ1eJfRAg9/GJLLA
fNnk6ZBaCq/QUXgACIcvuskqQ+mkR8kQbTcEuoQ/lhvPz8j1zRH6ys6zzaDaZhvbIGzdsmkPYgaY
Bn5yyOPy5pveNtI86//jeXFtLrJpSUPXuUA/X548jttsGF0AD+zGL8A6xcXMkUaqS6Nb98q4m7Sy
P2OylK8TZfs3ixzdofHSFwQmA/JtKfbYlkxLxBqmO9MycTMwihR736SzTqETE7pxzIe0IINhDd/y
qFBPQ/MBJPl4Mmbn4glhaWBbxoc6hmxLcL85OIZ29IJ6W46Jt0E4ldBi0Bn3WT+8RqW1JeqUfDON
jDWqY/7axfmtFCxgsaE8ac0r63BHrRJz8/ePilB/uY1ILrq6EAZOFcpR767TVGR6UVlJTfgbciRY
ScUCeiQUI+K72X3jiUjdQxDH6aY0RX6s0jw4aRKR85KYY2ug573kQ8waD9Q+H/Ze3gW3IEyCG7mM
m+63v/Uisi5Z3XYHFN8d8NJ5z6YJkoc9pNrNAYq5+/vvtMyFP78IQV1IRwpmSmHp4t2LMJyMsBJT
Ue+gbpjrxnS2xN3TU5VY8lLnuXPKAfAOGC5dGohllzaxfi9cLPfW0gqOurKIGafacD+xdb+v6lBc
tfDCdIAu++hefhROa20nG4EmgfSD7qJkHuOeEKB+RgI3aVfLISjRgewwBQr9hGXDYa+78AJmOBQI
CP/SWymL0Cg5dUVbrkO/vVqdtA4LmqROarVpRU7UojLzxzpGcaGKLzPiaeuKHgxBJtmr1GodeE0/
f1W0mXRNnDRPpShfwVIMUhncYs1AcwaF51Vg9P69aKforaja4JvBov0fZig5v3jf/wxCmPzrOA7/
efcztIjowXYhaxdzuYZNnCK0gtIyQh4J8hndNzF1nwJVaYBJhHZzTdM7aa1zCese9FA7sGeYnOPE
6+4IC/3rlAsA/HMxfD9qG1RnSr1UW0tgJw4Ulm1SG11Qc4ouUTU+s5SNrqTIW+CpVbBqMmPPz5uj
KlU+/MNN9x++rWE7hs7yy7WEsN+9c8w0UC12GdWulwgAVj6pmtZVPTEMJ9755zHz0GFz099GP3gY
s72VyvISlSzdR+4EDfDHMQIsHFSIoVTq2Gt5eptsu2Ph3ubHGmUor8uztZ/a7R6hLpfk+/CiogTT
C+Qv11leVeup69y9K9NoEyKHvI3A5J+TuRCSnIoELLIeYe6f+rkgrubuVE6EMcyL61LkRA+uTgHb
dRpnkewCBfy+gZE9joBmqvjRRz5X9U53j1ba7E/cxJvcRpvVdvtmY2fTR0Ng8hNOeXGqTNEd7UBD
UMzOw1teKHublXhJxwCf/uFOM/+6BHSxkZkvOoAY3bTmd+WfVr5F0E0s+7xyN/W4E82QD32y+kNg
27sxd5O1WxvDXtmwN42h+NYop7sLJZwc29nBzk1fMrjqmzLHSK8u1JdC5nJe4K0yvdOv2kQAC5EE
Z9cT3Hetsl4pD0szTR+PnXuvh56JkLl7lBiTHQEE4M3Q6u1JEk0su1weLG2Q6xI2ibTc7ZjbyJIn
KZdGMzdlZWeHbgi+/fdvRWY9paB4GFwU993lQHusK4oirXbgBPkDMHCo0vZLbJZAsAQq/YnuXHzP
j+4MLzHWUHqcveM60ROKD+2lQgPb17PDohfYFGVwUOmyj7btS+267XaasmLdg0kpCzv/YOEwuMIy
wt8MUO78bPzaKF0clhchSa7kRHZuDEd5UjJ/cBNgDKjCRNUqd9FjknHChr81rgssmsRBvS9rROLq
BAScJ2APzusrXCM/Y+SMB8AiQjoX5YAFMVDIa1gM8gQ0RNvCnYlXbqlBjRbGuM/7ot2mUMe3rRqd
RyBizuMUbWtIYCyZxbkjMX9F6ar4h4WHNa+73s16lmEaBlmbed57v/Bwi2gEVanNYWcgV9aQPiq/
+iUdINSEbcFsHRBFNckAXMk86Efp6ecqMdtDrSxzlbZTeG9V3TMx+UuYukBnwhQTKVcc9N7uDwix
RMQkyk94dMUb3mfTJmT1IEz5lPGQdpn5Nc2t8Br7+r1FfH8zOqAreQe9VG2iTl2iIpIHBY5Gfgl8
ozARmpx8iF+Ot7b9knd/+tUc4oFMaFVfVGzUF2f03fOUdU8BUIWLG1UbFZmIe3lpDDKFQkAhWisl
CQ8IhHz+/l5eLte7y6lMW5eOpViBMlH9/GgHedqWCP/zaDc2G8oem5sW8kHblhMBK/YhYan9Ojjl
a94bESvwiCvcqWZXJnMCnN9Y9O4z8W+m5LwUmyz/6CfRvk2njo15Fu8MzgfCU+GaaG5rVnwbr6q8
Tykbi1U+letJgzEmjSHgbT27sjSDfVfG9bWR4DIr3+BXBXEaVtH577+4Nb8df/riinWZIS3pEk9S
+vuFGU9TXgwd95E9WTsDq8IzViqSuDVmHWUY7hoCluu4d7t1PfYosRc8nxHIzjURnXhTDlDsIPjI
p3h8nsif7OHkpYfGh5gT9/qqJ82K6GuCopLokQl143iHUNBuUKisloQMb6M27CKLrbvph9YOp0Qs
3JhPm8I3SwLwaEm57viN/6F4GSaBOwE231ydb3WlHhAo0+AAj8kO3lm3DbQ+e0qtlZgVEzPHSk8m
gcg+cnfYNMDDLIOtN+RsuoZKIioYIdzsuN0GMvxzRTblREjfPDWlqg5/f42dv0RM2B3aanlcbYup
590eas5EReRiEzxo2e8j1IIFtu5e7ZallUfYbL1UWZkY08qMNPdK1tC8CvBljMKLTsxe2hwuhWfV
CajzrN++tSHvsS1YPa5DK8oeMgFWztOsdieTLntY2sDlkP1g17R13Mm7tkabBhvNRDA+ykn52202
3ccu4G7Wnfo30z+hWqCvqrIz791EdhsS/QH0BQQ29UZ3T11fuaflqB2mu9ixo/2PdkEiCM7vPG60
699EZ/Z3I6+QFYpJ6RORdWvXpJp7IkndXAMLU6TMmrqPmd9+zZs6PlY93O97thC8v0Kyq4UxtltN
Rurj2HWImUAaOFSppz6iZQUSrBP48AVDfgFt9NGpdLn3rSxaJ5oaThlAiBX06fyK8/ipcB2DsEKX
X2F5xPGeXwlbvlmWww4aYEAsYo1/mFQM+ZddjxKkBwxl6WTAhXTeLU3htReatNNwN45mADiWlEhT
Ji9gziqkZMC2jLzXX+3ygwQa8MW10wl5o8o7FqQLnzW8a2spqy8meKi1nB1zRYof/VBYBy8KUBjM
a2D1pcLwHGOkV7JBz2Pl47OZlPzSc3raiSdkvg3rsx2EYPF04T/7DaALpbnF2bAakEF28RTAljPT
sMRUghqhwXzvGg0CEX1e3bHY3HUthCiw4ma4xeVEXxczDRVbJ8iwmu1vI8Q+DayPngn8yA9zje1S
fMUN82UstfAZEfOvzgBy/q3WG+22jnGwW6ra0LlnNBHj1VLtHWJGZdqt3WyU9670PY9V0RcLb9U7
P5XUSK1XK1m5IcANDXTXjGZcII1W0rMtCSIY6Auu0SVEsuom7EhbsUMrx3lAQK9kG251nzVccBvu
699azdvYseZ8leyRQWGyv47qWtvGvM4vjUdkyvTAFyv44e9OT+PZd4vTg6h1v5o10A4n9ZJDWtsa
Wb2QPEic+fdVGNo7cEbexXYz/yjaODv1kzucmdPVHkme9laqzt5aCOY88KwnG1m3xYfEQr0kbcf8
tTSLb4Eejd/IaR25HfDIaPnjNeLFfNFkYyCh+atnl49IA1QXW7Zf0zpIUiDN4XAKjWo4LUfx96PB
B5X99zOcYf/lTncMsCksB4kVGa5rvtuWZHaAzqqpe1tAE/3GCizQBCFk/IV7+MZKrEPi8zarJG4W
QkGbJB01hDMflyG9PQbHsnSe61lp7kdRzlXXlfXJG5vVj/ZFiw4K1e9jl6qATFi+jVnqP0b3RRSs
wV40m3cdeuGqFQTBcdPMRJTue/FD/OpdW6L54lS0z93CVEkRTt4YlviSeCI6VAgi77poZJVQNPeO
EN6jppLqZpu1jsAm7RbxvrVMQSXL3h9uxchLzs8MtM3yavyl7+RpMDJBfoV76lsg/Xy/bMKXom9t
SP/LYTqvnYpa1Ai/skdHjLU4hTVrqzmyjMsl7t0mwZ9YKBhJMaJJAKTRRJp6WEjoz7F5GNnh1bsM
0v/K88ePuXCzSzdLI3hNruFM0ZyJTDVgJmhqDITg8Q3gfVEYYt+NpgucWB4wixafvRAqc6yXxj07
wPpQE144yqo07roo9jeazkRTRu0XAF/1oQz1j3qnbHaGOj7BkAVs0i68n5MGva3AD+FLz5DmtHp2
2tz8AjpE33h94x+6IAKoInPieSxPFdG4nseribZDNQtlyeYPx6nZeyr31QAVWon6bMzF0v1mULXU
uyQ49YhCHZYOo5rAz6YZuRMuOnZTEj/iwZbFLXBCkLmbjvC7u2vwpAbP4ZSEkdMEspSuDDzwCltT
57dDA6OqY9Sq3ZRG9NgxEe2l+09jlsMkDr1gIwfC4YOJ7/LSaA2ka/7+qfzr68cxpDAwE3Oksm0W
tj8vanlXhqL2dQyXLH3aGnAE7gx4sObKxpZDz4SzRjZi2LzX+vO2Unhil5SyPSBh452XItZGYJia
xoIhxNIS6AxL4+UQyaAgWRViIFyLaOJpaVyOBj1nBrbUJjGTPbuy+rIUMMQuXGH/SY9mcVnPEh/1
qko35LiGewOe/v7vLwTmMe9WuYgWMD1JF3TXvGUV71ZgmkVIpIJptBuSYFxJRy9ech/l26DJH9u6
U09eOG2j1M5fYkTEL6ry5KoesuIla2x/j+tOvAu6AO/3OA+xo02w50nyF0SwzCM+L6O1+t7mVrl5
DERf3y1NCKXVeAIkL6GbaMQNure+pfn7Ocvn9I36/Zzv7Wr+rB9Dv7fPCIbjUpOyHg+J1hfY1o8N
4PEmWel6mj86cZc9uh0Ms5HJgtcf1aXDUsN9Z4DtI8+XPfKjYesx6Yeltoyq04YcFkrg6x8fNAUz
cDH10+MyxMviZ91wbKKLcUk0kqLz8Thv5qJFe3edzpHGpQOcW3l2ai9gXT8PTAN7Omo9uhUzgdl0
QjQXa4xElq25SdYVNtz48Y3OPIyo4hvBgPzlPBizO20nUENmVdeANQjReKit0nuw2tjdFMY0Etym
LWqF96CidpYIKy0eSapLBw71G5g11d1yVooR0C03zYMie7zru7TYdJ4LYLdqyws8xbs3AMr36tLZ
zCMSh6DaPOINhBL9Uc3ZCD4sw5YmZxJ3Zl3UD0MWXmBKxid9mYAHPmMD5d1ZWx0vdkDvzNpvXTVE
rLeupbECaJrvl8a6n547ffqcRCzSbjjE8Fi2D/5kwwvEAr7+h0dGvt8Xkte1iKBI21QGc4jxLrhT
WDIc21x0u5Zt8c7iuwAr+KMIJu3aumFwSn3p3tg3QaRQ/l2N9tM6TRL7EZ9JEoR2EGPNJ8mFNcOv
sovDj2SmV1jS97gINCkoT6IFyUbMk7ZbxEimONK8uPgwbrQ5EObhrwQn1XjB0+eXeFB3uIeGB8fu
hoel8P0vkBeLe7gRLVE0uIx/P2+4f5k2TJJauk6c1RBSEPT7eQK1+AsUSJ5qJ9Ew0zaVM2Xse4Pu
FNgmGW8ZksHK7BSRXHM62X0qD0Gub9Wgt9euyCSGisQDE6IVIpC86kh0VyqVb5qbLhiVFTnCjihB
QARncrZaRzZMDl6P5WrT43KJeRRMKN7refwhHtzxOAn/V9/2elCPuXsBZPDaR22y9QPVPUZOXazy
UWw8VTuPhkHIpguIoxbyghiQeagDIG0CvrNfyTsslx/NTBN3ltCcI07OnwBhyDuRGWDq6uEEujG/
N8wpQJg5uSTo9mzqoRB3BZGSI7pdn8tumK6qV9PVmguvLBpwh028Ejl0zaz2tBc8B/hx4XKdSshO
n8x62LOTUE9yDAi5xVDR5ua+MomWC4Rnl5MqyRJFr8UABl/LXjBjSO1eAwHoOTtJmLErLP+pKaeV
1uarRGriNUnIqIKtjzZ//+uLOebzU2jEZhNomKQWpDRJ77k///rKSWrW7WOzGyM93fUORs3j98LO
amc9RW67ToSfrCJREzEL+2q7rMHEoDLExlflvDz4UYhA8dMN7reCVf2ZTF+8yqT3sYlHLm9SBrfJ
0/ybIw3/VplR8g/x6yXO8PMX4ol25hA2kXtbWu+CXE0iwTzCU9pV04AFUCqi61IEoY/aO4pVK240
e7e0DXHrn13d3iJTmT2VdlBtyqD1dlU5pE8IZLSotoUHvXbTJ+SA+8uYYaXsYGywJjDuYqroqqtt
5urauKO6VnNhp9FvloF/iqHhmwgo0AyvSffLFI5YPeqOc1uOWhJme9x8YInOHUuBkn0MP9tV2MHM
pwbRZK+xf2SeIFJ367/VhE0AD9nj/ZQlzpmfxH/o3Tbf4esSr8ouLZ9QLEKChpumMzrEYmWeXnIP
zMhmOVyKzjWjtQjZDfxom1cUxCIyrAz+/vZSf9ky2Y5u2oTdUPsCRvM+8saGoceBnJToZOvuHZSp
aCacpbOYzFIAUay2+WRm6wIK5UPXOC5+xsMpnb+cPiJNpiY93xLhx2HDq2t5MMFErEN7kwUIz5Gy
c85OE9brurR5oL2w3waFd9ajYjroaeiuUAZdk/7DUCHaaOghbpwhSfeRNajnKPLHPXGRaQOLwzj4
tautinmu/7+cnddu5Miyrl9lYe65Dr0Bzt4XNMUy8lJLat0QakfvPZ/+fKyZNSNVC6qzN9AodMll
kcyMjIz4DQ0WYxtJ3bcuFBTlz68dv6E1pjtYfQ9jjh8TQJK7KRw9xwyxfAnJM70yleXLTKgGzxDr
xInZ6pCfBLOwCOT94AFt4OKx00i4/RQ5wg6csO8mBYcLXR0Vt5/VGMnfob/rKLkXRtSg3JHm2yXv
ZK9ZSc6dFKADNetsMTT3kAmP5NC2AIzCHurNxQUnYlxms/D18wf5wbIyJdIOWQYlIeqatT7oN20h
aa7VEcx9swnN2kd3xjpIoS7T5JlM+mfre/qHjU+ceaiHpNqOaYLNz9hkUHTxRTD++W8kJ83++MXK
xFABM8bZFZII7wQVabDj/44vrWAZGzzvLsNIR/Djz290keZb1bac1cqP9Erehg1b7cxB0EOyY7pu
0LqBaDh7/QoqOr5MkpFfjPQ5bfSqUTASd7Gsf5vmjrJYuRrnCLo4XEQGL8e3euN18qzvaZPlh39e
lkBBKihEq4twV9qBMnQ7C26mMQbKvpalVf0sQO+HBz7KiI5WmbRskW7XzuzXxul+DTSN5J4Nm3Iw
IDXp5EmonSoK9RLWwMfleN+HwKsw/USItseURBPM8DZQzMFOOLFvY0tvL4UZxzGqz1cqapdXQgug
qg2j2sP7RGR3Xr+IiG92VeYNpL9x0BzAeYujacKwFTkqYEHftqCGJfNLJkpadVEUVQxFhjsqmYW+
GVb3rW59obxYXYn1bsIv5xKgfnmZL8gFFzIcA6CErsSu/iDjufagGPEeNB6wyF4vvKNI6htR1D8l
To9qp8ev0oA4WIoeH456uurc+GYLVLuKtb/keK0oA70pTU+ro6ZhH39s6srQHTKFiFAk1vU/P/z3
7xtkDDY+9LM/g0O7yRPx8vNV81tuxbPSwJlpPC9ITYpykmBGltonsqWveFqaZbplBBtpVseHvlzC
HdJ+oDfWt0kYXmLRvj3uIIQK2RPmkKJtU9pHT8Bjs05W4HTD9s6pdcEcM4GpVZ2HRZlwr2Oesx0S
mv7HF6SMhf2k5Mgs6mDkx1WZBHSPRQO7/RaJ8a7FOHOH8RUSQ5UFFWvB7qPALFe1mkeNx0JC07mZ
ICxbfVCMvRkJLTXbfthbRvb2pUg7CzLe3188/kzQxTsT4UQ/XvPHac0kl/Xl+Pafr6X4pWT2P+//
+XbWpb+itup30ZSY0KvY0+Aqw8m14s5pc/TrwKulTt9JQ7mxYoqDTAMjTgu35FjlmUCAd13WRfbx
lMLxMtiYcTk7tU6mJ4kgng2xCK5wSHnONPBkJCbgFitTutPT2g7K4uXzWSAd8QrvcxKTA4ZqGboK
Kkg+bSL3zZzNRmf2mzwpAseIe2XbGYhJerViHnJNREUlq0CMcVBxEmmJkAToOaoP9fdjjlyacbOS
jR5aXRqBREUTYQ8gf97Od6ip2cgG1HtsraN9hO/IGkWPL7Fc9hujTr9GRjdddRW3MEVOH6WO5dLM
lpzYtT65UYz3Wef0aofcmDyF9qBPywUyzH+9HN/myggVY8HUrR3bi1nP2ws21ZtIiGNfnwrMvcYs
u5sk7MjxgontWVCkfSZZKXRg+RvcvcmTGqde9eYmqXGhOVm7kKx0y4u3wNPlQehbqu1uVmf6Xl/P
EzBjwn24wFihAOaU6TDslVwcLgMt9uW+WvYhZXE3DCRAEzrN9GmIG+j/iO1FUQntCReXRhGpHB6/
vki9L6lB6AQ5fdc+XpOz9ZwrAV0yxSbfdWk3gcxam7VWD+qzwH7H18tacTpRbgBSK8Wh61qhpDwJ
JbAI5YsB7766xFR1DnBrZD7u8tAK9kWI5vYQiRF6hnmx5wOCdEWgcC9ZM3owZCQxu95BTUN0Oxqj
aw7p+n4wZmXXdCD1NaN9iGrhRQiAkxzfNYvcuHiRLH4I0hzRKCRdBJ7yYWzM1B5bjuDUuRrc6sTu
UpT05n5p8UrC9cx0MADuKoh79yIiX80U1vfhCjTponbZWRiLULkPaBAK9V5ZX2LOKfvjW2vMbwHD
D0AKslfQ9Sispkb30EWPxRDOGyYqMkRNslwcAZqk9QZkw8MCU6G2pTCXSRF4KRNMIz5fUb8X/XSk
0zTwybKq6rp0CkrFUAL8YDS2G4iCAFFGkIKqqk57cYULHv93/BqlqFU8dbS8Pt3rGCbc98jpEKYt
93oJ13WWLsu2oMp9MPXMC9gL9lWwIA2Ec2xoCntFrGUA/l23HTN1XyFrcKjmKPPVsniAJ63vJY0T
pDHGdtZAr1qEaivTf7xuShMwqd4xdwLSt+PV/5936PT2iFb/XlZzg1Vmd/L2vx/KnH//d/2dv3/m
/W/8t/+zvHrNf7af/tBl/L0p2/JXd/pT7/4yo//16dzX7vXdG6/oKH7f9j+b+e5n22fdf1D260/+
/37zXz+Pf+Vhrn7+1x/fy77o1r8WxmXxx1/fWlH5skJp4m8U//r3//rmepn/9cdDj7Z3/Prbb/x8
bTsw+9K/tbXOwUGEDRl8k/LHv8af63eMf2sANg2QzaYpGuC9/vgX1Y4ughXAt9ZfghHJbxnA7v74
V1v2x2+J/yYVFjWLX1WAVACT+s+F3/wZ+f98Yh/TDaS1xvLPBmHwcaheywxELcZaoW/vs2vEPisp
lDkpj3vhur7L3NIRHPFa8QmbHsfyQ3Sm9PW+8vX7gCeJSZYXQi2pDFjLIDgpRpSXUvcjZf8w5IOM
4tybJ/HXBb/lU7wHB/w1nKaxsgzQT/qxCvHm9NDpMkm8kMNdKKiiQ3d+Rhj0Jle7+czx/4OBAK2J
GoVZSgCSflLOGLQkQ/sZr6keazz8ZyIFgx2IwZ9fzvuiyfFyqJUAJ9E1GbKEdNIIRFxJsPSUUapc
tI2SelAEEVi6kaAkfT7SOsVOZ4YK+BYBVSIdGAJm59tzV2QYo2aQ3drDJnoQr3SYHzvFTTbdNnqi
rxDcp160QR/f7S86v3AMl5Q+OTNZ5PeYwL+ud/0UOggalcbT+w+xLL0uBVOKUVbvjLeDO3tV74iO
7LS3iRt+ma8NX3uklAPxrvLkTbnpSqc9c+45FmNP1ojKBPr7Q6xr6M0cAjvEyR/3dNZIfDV7o5+5
dP8VHxDGfewaZ278h4/4zWjrRHsz2jxgQRito5VDDJf+ORAuFeXZSuP/+cp4d1Un5Sox0Vq43YyT
UuCwNCzjyodSO8fi+CC+vBvl5MxY6KIMY49RCgVR1BH/jeTm84m6/oXPns4acN7cLyteOrnT1xHy
1unny6F8WkCczMO+nc8t8nNXc7LI+7ZBixYNaVtD+COV0aRe5DMrfP0Tn1zOKQJ5DGSjWwyGEKSb
SczgnGjulN6LVJ8rASlSw+unb5/fwd9mHGRjVbPYnnRdplJ2clVtFGRhHpJ4xpLsAh+0ZNHutKel
+/75OL+FyPfjHOsLb54UEU2PUbtAwVWgeQQYDCvqPn34XwxCmcgUiY60Kk+mdc6JAHUcBlEn+FPY
JiQYwzdheWb1/B4U1ot5M87JxA4E9MPyinGU696TPWlbPEWPQKg8cRs44tXnF3UMtu9mxcloJ5N8
ht1gDTDbbdmXntfRYn+5wqrc1ZzUja/PbdLSb3GX8TSVrECxqLwpx/7Vm0eF2Q7t7XLhLBKLvpwh
/VVEoRtZw6sp8AaZN09upS8irMNuVR8qxGLcnbnmc5/hZFoqpV7lbT+DtWnE6nbsKG2D5ajdEGj4
ri5mZxLirwZi+zl4vGKJnsVSfv78M3w0Y9/chlPcjbbKSeg6H6FKckdtAKT2t2Umn9lgft9q17ut
mWAYLVExACK+D2Hwy6DCaOvdvugeetMJt9LWuhoA+Rzi2+bQebOLW3Jjp7vxInQav33CSPcMVPX3
TPDkQ6z5wJtHns+BOAQTHwKmlD+5qlOjdmoHm3IXOrOLuuPm3E63Zr7vY93JkOv33ww5sEyXVmFI
A1vJK6gS3OT94uYeOjFev5GccWfs84vYmTeNLV0a+9ARt6b3+TOWPnzIb+7+GvTffAo9hqSsUWGw
G1fdDzsMYLetE3rqV2QhHJCRkS24ybnw8VuYP7n09UO9GVTIJhjBMoOC6fXMW6gIh+o6cakQedO2
OqAs9Ki8phslsSv/3H0/NlbfRxPmkyqbOlAeHV7dyaMuafLPjaTksDp01MCle2q96NxgSNahwDnN
I+J0rPYxv5vzYa8n4FNl+dBbi5OazV4revydRCeJOz9UdqiwOKoZQCT+KRiPWgfyKIRspqBL0ebu
MEYuXlZu3hl2aBhOpQJ15oiq1ETNDp+cxRcRqKDiZDepQZPhXkcHxehNKm+BK1jghqzlzBb7+wPn
8g2OTprMGZ6t7/29Rw8uRHKIYJpEsd/SswJU6+V6d2ZZS9KxvPb2RsMVBZesipZB9ghN/CRsT5Le
ltKgfc+zkHpAkohF/qDEYCmuhkoMn9pwysStRU//bhhTDcNdcakDFANgofs1rqDjFXZHynKrRYtx
bdDDHzZFXZay3cB1UTZQidO7QKoD4HelmiPVUCDyDleug6KXAEzDFWdqwaam2kAJu5zy60rpC3ju
GEIA7rPMfJx9tSnyHNBAJwiHKBLFJ2UWkU7B+yDpt3rYz4JnSVJ6YUSFeo0MXLEDwCNsl6wSwdn3
EU4HaWMh3FvE3MupatObXLSWQ5bTVNaTGbQptZ97XWhfEyTENnWOMJcyo9ggVHPnCCH2eDHSpW6c
gcRFu4YGgZlxWJtUYEIrN05L9e+1NEfPgR6C6BgUEeteS2d/cOq2ovyPUJKybTPUCWhncRhETX7K
YrP7YvRgz/2mxBbARatFrBBjE7Dz7KoOgMjYleAKZYs+Ie0sJFKkMmxUyMQR0natnGPT0Olq4fJj
FfiEoZ1xYqk0M/RnhKWfcI0YcrcXAVtv0JTRrhESgv7RFmaCWlbaCVA4igZVqbKN0ZkFvKZ8ReC7
8CojBe0mLWgJxWlwq3RT+4vn1N5hvxZi+zOCZbXHZkzdQFGrW3VBgx+C6Q+jlnp77NJ8EyUyNT5z
kvYFd8irF3OGyDvudaG5QlKI566a+gZ3i9JBEa2FBD5dTnArmBuSYiNUCp659gOrAgcNlgjPOdGG
9HuNAFULvMgo3EYLK1dqNQBZ8nRXzjUs77mYwtnuwsxpywXFW73QwStDVcwgGQz17DFn0O6ZEQbr
yqZ40aYi2Q0jwhOg7Klv0exf5HptmdL+EDuo2eayk+Eydqg3xlb7WOoBqB1UpddFL8jFr9aCjwTe
nRSuouBuiGvhL+sWD/J7tVG67jLoJuHAuIqftPlOiRX0VYNN0MZ+HiGyV7bmLSSM3k2y6SnPguau
R4Gb2wC3QZdjyrxZgL9SqG9DTfyeKtar2nUEHRHpukiqdmYVUx6l3Id1eaH2/oKsP92/XTojA8eg
ORTNrBF2E7xpQpYkbBIVXnEnD8YuQUkE0yn5ZUHzgV4tRW8ODTqlXgmmaSr5klUVDpyP+VJbEjxV
GzR5q0iFxIFVwXMdD1d9MCAkWLyUS7BBIjRy6qa/Efsa1yNseJLyYjZomCkBPaQu3oOL2El5ujU0
batrgYuqQUNSn1w2Q3SJYxZPDNALQmSyvNMloXHMWAReWrbfehz0nCJHw78x7nGd4nPkQL1XmDjF
yfFeGiZ9a0j9fVZlgZNFhJCph0Sn5HlnB3N/QxuiIbgbC+h3tILn2W/DwNeV4VEPC98SFvlpbFfF
2XSYUD9Wdc/M4y9BsrxQl9lGOU2XSu5hji3pdQWs36Hb6MURhpha+lRy5EFP9S6ZEPYQIzr21j3y
XRf96kQa0Hssg8tJmlxJyAwH7TyWmvpDFACeRrmnYNw4KrRcAVh/kxbEpGrrphUb1ZMVAZUMJaM9
UOFqVyy0ijJOXoTWO6RC+M+SbOpBvM8lXNCDzqOwT8teFp6Yp6odxtN1FBfoMnc41Kn6M7RJP5ar
m6bCCbbCpr0zGrtpQA5HeWJeTQ222+EsPy44neliQqNSkFHJDCWACFEU7qS6w1ASwkeT608D+MFJ
jYot5jG605hJfaehgmtHJX6rlTI+w8Lo7XrKWneKIJXPQVV72NUEB6GNYeNI+aEsItHRCfFerpgY
+E7bGhnCIRecNP1RNtIK6YAf31qOrsy0MrLM64mcUroYWyhJqRcY5YugYVynly9TtDrWpneGYW6z
PHw2qxTS+OKb6DXvTNB3sOgOiQCmSl/Ells3YxfRiXtsYHqADHNgV83gLCZTXwA4FaFVC3T11YBR
NCWDTTv8MkoLzB5K052a6gkYtDOFy1Mj1q23YmCRpiFjiRatAX4N63XJxMZLC/FhSTM0Yeuq2ou5
wkNSOfYLkuWJOojaDopPPIRgGsU7oNXbKjCAGRWvrY4cJpW8H3NSbgWAoLDgDtogPbe1ifBgKhzy
OXwc9c4PzPgCwbyrKlaJ6pl1babCcwjsy4jQiQNDcGXAnyum+kuui8+lZEX0XIvNCs9w5UEBc4Zg
dbupOu0aLXEEMU3pohCC2IuFCHB1rjgtFLHCniPQGvy5uyUVL5BpvakxPFDjSLyLhQmaTmIOiHyV
4W3GLWm8ycij5DIZy5GtMEVqO2pnYJrWrLkN2EuW7sD2EcIvqSHtOAIqZW6WhN/6LEXIOJfFxzAa
Q8XrxBkFlcTUmkdz6IIYUl4oXSPCBi2jnVAElS3kPYpZdZM2mzdtwzmQZqLkREk7Xs1FN/sy0DJK
gaURRz68OyaeOGSOWiaZY0Rp7COTjAySXsW2Cffd62cJSh4Sr9NXSUiBSoljaj63fRG+KkkaubgS
zJ4KyNyVZ+ApqY7fERIN/VWutMkXSUslVxWz3APZIe5yWY93JE1PuGtCT8gAxztLM6L4n2O7I4Iu
SA5xaFT2VCs/0HEuMhsBEOy29FVrMEc36mXBwvsJ0kWWubHS119wmFbwmexnzGtyQ75CcJHGNJjl
2DGmUeD3hTyzZZ2nYGNA0y12LSRhapsDBD0AVJqjLkqA5IRJubQF6QNrKPWGIEcOvemCa3yH+h+g
65sfQUxC6CAh2tzFRJIHyWp1XGW6KQCe08cdNDK0THBTx/oMRHwK7r5Edhcrw25ZGTB4VDujTK7Q
GJaFUaP5vaB9bY8C88qYJkeSjB+oEyAOHCOyjBHwhTIbu1Bor4bZVEHXL3d4tNyYC0+qqozveaz7
VSmPiFBb+3gR1W0DzADGu/FNzpB8wfFaRqZ0vKqbZjMp7QPt3dHrBSm0lwlNybzX1YdwAbYNRzzw
DBxcYlsHTKrYYTKa1xSbpXsTNisUT+uBHIJbk/8ItH4XiigW9ml5MUK63UZAZLbVVEg/xEwsbwVd
ukrU5DZWTV8s8DNsNT/uIMOkhIIKGZhWsAeU5ZJ62FXChJLqUD0M0fKrl4h/4dgjLA/0CcCTsmlB
j/p610hgm1XOMbMheuwatEmRP/IM+ENONgqamxbQG8Zo2okaoLu8iirXMOSHJTdeBd0YVwRewLFn
miBAjRAllEFzLQ06kLH0j/DofJN02O9lgJkNTbq+zMfdnC0/Zcm4ttTYEfIREKm2MSOQXHFwOVaS
4S7YPZdOviRPZS56Vlq8IF5Ho7aVr/FWCGx+AVP0qWm3xpCi5ivO16FkBLtOVBsykVS2lTDeBWNB
ZmRcJoKOmHqCSbYQtbc6Owjyn0gOG2EkOznXN3fjNosKKqbjprVql632Oi3gUSqrtm/YOAZ3aGlC
bxrp0qNnbMeJfmkF5r4OLZ/g+ZjBnsLY/mcaqi90E/d1L1xLSjO4ep+AIkuDdhWMvQG0+hpZ5Y0K
VAL6JM2flsDsjnOme4Bje3sqgYdb9YC1QVErHoBYw2aVCMi1TMMFCAXzEgUM3clynNHLqLrMgri0
1aFFFCduMEwHBaBLW7ms/LHs7EUxvcHCuIUL+Crhb3cIZtxyrQAhXLxcii8EscAPNIwu5NKzQK8Y
VeRCRTMOctf097E6h26GsxpF+LqnVV6Mxa2eBsFrqGmEdxOx8txkl804p9PcdbAyXfEi4bhN5gkb
8BHkau4kHdR05PNGVI/jfEhskgIE35c5iIhyCH19S+vsppoMP21/IFGyt+CL1krrWFKxpSTh5KZ2
0Md6PzbLryIJOduknd8karvt01HayHmu+b2eccBJ0qtpKqCkqxpWxNOdEevKQZHmX4qJIDHeYAgF
NTuTWnLc49WaYUX8IvWtcEjEoHSjHL1qeRybjRUsO2PUY1vssdsGoTxdTXn7o5hElML71rJjGRB6
mHI8W9r5eV567CumwRByO4jbFDePaJjBuuSJMbwCWNbFA3EvWXzyVH2LMp4CHHJe41NLQoUb7FQG
joK1y+KyX4rfyFzLr5MJSgOFvZHyS5BIoje1+rRhF0d2Xc5GbSsG7Xy5IOGFlkuzWnlIuhdO07SB
GNGEWMIWekpRaTDZbuUUnQb8cTEY1YteZq1wyNSHKnmtOyvxs7EKfBVUzmBngtn/bI2qflzEHIRk
gsLPq4JGZ+L0klDliBnoGcjKPpFYK31o7gQVgEGNcIXHARODJ9jbfllr1q4Rg+zeELHBo6qHgV47
6FdA7REL19RZoWkHc9uWrWG+FSlix5A/Y9KdrlvNyFUuPPZyca5uJgw2mOHLmD3IyJ7vsqhWNDuD
aPloIkaEcGebXGOCkD1ntHAvVbMJ1r23QKM4kaBhFMLPEneVAjHjfDAcTQbMbkSouatmHRboBJnd
nSlOpm10fZ84idA1X2ZZwcK1kjv5xQhNdpMpHvrR1Tt1esWzG9uSJijB2aggIb4I4LKfwmQKLubS
wFVHqm5KoQ43pjZzym3bL6YRqwfLgIHRZ0VBwSmbsh3mgyZ0MzAljlRYreDU49zB2GzEHwr4BV+P
o4FQ1k7yvhenmBWUUfLu2+gqTlPWmTUBvlFSpEm1jAg6D/ElmuTWFtFgy1GLKP3SjGgt5OhYANLJ
Gy8uo+y6BNHk9A3HCj2P4I7hr1NhUKGnW6JN5fZABKk5pGV0MYxDcaHVCKnTNMbXYMBgFMLbWP+S
U93EzE0Ns41RID6sD+GoHgyuJbDzGDcPCqjpo4klRG/PQG3wZistyPHiTCZrDFZxl5YjJCILtWlO
+JiCpkjDAAoglmfB7ECfV17aBbVWG/2pNTMcdfKZSC3hN9fsNHAVxgoOQla2ztiAR0ZI94eqkBJA
xR5cNS7bS+R8gy/aCIg/sWbUm6Ei1q8NRm+HFjK3pxsJKUshLt0PmePOwzBE2WPVxfHgiJyWtwhX
ST6qmyNLtbemi1bJxMt2UGO36la7Hw5DEvpkpYXpZzvOTogQt9Nbo3hlBUKwRbNV2HZtLfc2OcxQ
2XG0YE5pSJaTZKj62t1YR27bjQhPoLi+FWB2X2ohIhUbdgLmZ8kXqEUa4Tc1QIqac60WOJOODBnP
mCx0arsrqVpKrxaz3kWBv3vQqyS4ro25eihZqN97bDq20yAJN6qc9PugQyiqjFoQWlpJyTKOR1iW
yQymsI+eLT2mmRtoKHHEZJ4XTVbFKAHPqWYnCj4JQPyMg4KT8vUwdZ0IYaoCPFpayaq2q85P2SqH
zRYttP4UN+XXfhoUN0gjKN2iRcikIGZoLyh+mBdlE4o8aBWA4KiqSI2RlslOaQwden202rdhIhlO
2Y+PlZikUCLa7mfJhDugOKLWAAhn8TK2urbE4WlqvyfyYh5UkIqRA6i8fyEk1I89i/i6KdRKJB+s
V00GpRJoJsZtuyVNFl155FudopCYFLl501rj+FK2qrgLdVoqBDhE8wWZSJvhD/p1KcrpYTUK/J5a
ZbWd0ioRAPxrYP/I4+bnIQzMn5WSIh4QSdlD3/bjl67Kpus0D2IylwbMuaurs1YcAtz62NHqXqeC
w8Feq5L6IUpUTGwpgCYHZMDU7kLjkPeYk5k849M6ZnaIr547JYBFwEoXLO9R7286tB1808jgWo5Z
FfkldRuCnJb2l3LVRVuxMctnK5dJEy0tuGlIoIHmQmNyQFAnXmwkwU5rxGgvl2LmaVZR3fZTMVym
gaR+XRQjutOErPhSpi2KI3NQLhZbnmn+wGJdZVHp5GRlTIZty4WCNl+N+JOTSRCLr4SeGpE1KcmV
bElq52GeDjEgUPBwn6GvCb5ajC3eGlEv24MIn0XMslSkRocHddTW6GWMQ1dtI8rmvzStHr/nA+d/
6vRinVJjZBdyorTu2YfrAvL9Kpjk5GGiPAQl0p4Os5Y2URPQjtsmaigQcXuzZMcBIZf2pCm1/lAt
A/I9pPpJvIvTGtelRSp4SFZKAmGjU8VWmDRCisR4hTHDDT6hxXQvSDBmGjxym0bfZ4C6pQu9Qv3x
Om1quRjtim0/6lyjRu5uo1RSzMZlVuO4YCAvA1K/zzrWOBTPrjAM1+owy8x2o5JI4a8z7ZzTppJC
ZZNSvIp4HCVg5Yjge9NZ4WMoWboiDiYJxEqxmbai4Peb8AbjSX/V1t2e65auVfz3Vf73I55U+auy
pequrC17dFNtpYZ4HKaOOSEyrEYUK9aCReeeuczTJsbpZZ50R2tOHXRfGRTKuBv8ap2MK6XA4iiP
8oaukRO6/Zm+ySn6YR1SN9auN8RnkGwnbcoq15EXLgAdwV5Cnm3sw71aIY59ZpiPruztMCfdqUTj
pBFDgkXoTfYykKAFui4ctu8+v4OnqIf1aui46gDkEZwV1ZMbCJCyjZSEYZq1wIBr++ouDG8+CNKf
MWn056P91l79c7hVn0aD96aekiemoklaVhhKPH52E1Hxw3zLNpz4JtuK1MIRhbSTfX+mBfXREyNl
/nvQk5mZoAxXCdCrbU2SOYgfCms8c10fPay3I5zcxUSYUrObGUFPwy/wn9DsPVA3OtMuPcX4nNw8
+QT2pvRyg4kLo/QIjq77Z2yZttaXVK80r/kL5voO5foZZvB0tJN5XgYxkkImo5nWDafKRrgQqjPd
9jO37YgIeBOkBHD1eTgyBNHzfpzGmzmhPNa28+3n0+7cOCcd9gUPKszkGUdKTHtoH8wicTmLfD7I
b2iRP2+YqVqypsD/Pyo0vbkaYkIb52sAVP1uV1x328kRN+om8UK3PDOjf8PdHMeih8caOmo0njwc
pcUwSG+hPlPdAweoOyjgu8VB3CgeEpn+mSv7MEi8Ge00FgVyZwXraK2XX417Q9iMv5pdvs3cwKUc
mN7Xu+Yu25+DHB4n9OmWgvy3jlYalUdYkO9b1GPYK5xyqD/MDn3zbXOde1hjMmT7TOPKupy8133l
ZD8TanyIEp6JwNJHe+jb4U9BVOTI2Ixy2c1G3GsbBbhR6OMj6UgeFgCutPv8Nn8YpkyZBE+BD6/o
J890mHO9pidKEKnaG9mCQ7OcmaLnRjh5jiSUcjwhj8ahu39Gh/m6C35+fg0fT8w3F3Gy1IZq0NN2
zTtGB0+0Lc2HaKO767zUUvCxwZmQ+OHKtmQT5AUVVPbk9zNkapZS1EI2435MPckaOVdltiaceTK/
gWOOy+3NMCczAWptgTY8w5gv9StCpJvCjTaxAwVmtwKDpNou/LPgmA+f1ptBT7B16oBX3KSvAfhy
9GCW9na6TTaCA5Htut1Ryi788n8TkN8MebJTjlPdVeZ6OzGxvg2pwRWp9hrW6Zmn9uFG9maYk+2y
MzHpjbL1durI3Y4Fp6BtXk8bqMb+PJ0T7z0mFb+FkX+GM072TeiYLfQShkOBurTLX6KjOvOX8lK/
ia5jJ94JERm93fnC7twzPPMIjZMlzXWG5rBmHkYqoo0DCKg6q6b/QdqNi9p/VoBxsqY5tQQljlW0
v1pa7+HGQDz38zV97iJOlrTUmkYjR9w+OW1eGsFAi0M+t8Osf+P0EZlk0yq8WovXkxlRKiJUb+ow
hI3JBdfuxPGv0scMxVc8ffp1Hl/+4ZJ+M+IphyCjqZmMK7D/PyNOyddpaziDx0kbSrPgoAgcuucC
1ocBciUQw+YWafScwq5Q1Z0KjeMu446eypUu4p3gta7lZ4A/bo1zoWud3L/f2X/GOwldlgrEJWkY
b81KlEPqj+Qk2b5wzs31D3P7t1d2Eq/aGB5nVxyvTHQWN3IUvHPWh0h9yqleTLS9ui/nuBEfZl1v
Rz0JWVIPwqmuGXXdommph94KlJS8nv+ePft9mBK8He1kno6GGEBsP14jmlZu6wC+zX2wXX6JlOHX
8yN+sPgMztXqepCXkNk8WXwtzSDMvsQEOJZuJ+jsUxo6k+d8NAQwZ1kCDLnCfE+uKYwxnyWKJLaE
gsBWrYvONccx/5/nHoiJ/z3KUT3rTXasJCLqc4GV0JIHr02VVkjOBfoTvWL43dB7LQDvJvUO+EGn
GTjq8sUwgAa00bAM4R8X4/BUIgCLTZk17iiHqDuAKHTyTaOc3aHPEdHrp7WhNA22MZWCbySYx7TL
KN1A10VZIhpq7aaWpH41khlFp1Tm5iKyvq7n/Z7K1DUytTpAiyJpgku5R/yJmhK6XjlSUwn2q4W0
03BXqJxZS6erSB3pEFWhMLhNI10rZrwShlvqTugYU5OpO5xINbnalGWvZUQGM8WJTdGGTWzFoPMS
+meotJbNrRWbK0EXgUtxTMAGhwrHQTSlYi+IzTzbzMKSe1bWJc9yqgWIBortucCybiwngQWJePAs
Io0K6beQHbUBvukjIszrEaS+U7apj/OfL/iAMM4eBdY5+Mlgp9EaHwtIOTODZbtwm+67bXkheY1f
n8l/PjjooDHJKjOhrq0FHj7Gm0mqBWNb1TJLoS+FwSkRPnT7pDhMWv8yD73ifL6xfhQxTRQ5mK4y
EufGacaPwZFigOZKbDXzRmdtKNv/j7nzWI4cS7r0q7TVHj3QwuzvfwERgppJlZkbWAomtFYBPP18
YFZPMxBhRFetxqx7wWIyPK7y69f9+DmN0+9G0nUORQ1ommxo1byPrZ457kdGFwHDKFeTlMgYhR8N
Wkx4Kzr3r1sA8mvqdGaS6DEWF0FaxAnFGo66LGeHi5jCEBp0lbmyVm9rfrwnLJo2ScDBPgi1zTIR
N0LZFIwCBNqjbNoBlcl47skfvqh5Y2s00wNbqw3ZyTVlxZWduQWOLS+mUO5T1aCqyrrdSxvd0Yd9
4Bk89hXvoNrRD3gA/mp8hMwhHBYkHrkIdNz0wkeHBZSccd8Rwl5Pm7nzBZUjr/bIczrzU3RNiGp5
Dhbmlu1XkzElmjZgLtZ+HoxfZfMMbqUyV4gZlof6zYpEWyo0UfiPpdqV2qeTFEdYUbfBbvYfADD2
4m4tRFhueMzwjrDoE2UGaV9cBOHDeDCzVqnotU33EmEsVeGVG3T5Cl1aWO4HaUqlcMQCNBe21Ldw
015A8/jXTtXSyMI3dWKaNAglsgW0y6SBzAVSgY8tnMSmbyaINmYiS3rgliRDPoR6vdliIr7SL+hc
2AKqsV/qb3Nn61ogfG7O6D6ATg0+X5ojF05CVWB/MAdakjX1V9+VWzgc0Y9YYcc+3WH0iM/NyDMF
ln6Sqx8QrQgyg0s3VPIrSkWNrXZgdmg4MWttB5vf5WghvFCnxopzOt1zs+E5D2jRNg9bwuIisboY
huQeAQ3hFxrgwKc/XqrT2Tv6/Dfim3cXVa3F8SihfWAnZuxSh3Dk6RKQ1EqacUFpaswPMd5jc9++
xiUFg87xMOBkivK6BkUCHgfpPqseewDjTeTC3Tljvr6hV0XJkfvmFyTH4ZU2VpQDuxJQfTKirBwM
IZ30spA7ZmJantmE8cN4qBUUxmVrI9Tm17TjNeQkna7tmrzzBzsRml+iMd60TfODL+eAmQWu0yiy
jY5EYNMnMcABOAKL7YEGROATXKgZcy/po8IdGrn4bB5M6yc04y1ULSpXjwgcHSCvRbbBrx9lKVS3
ot4EjlGV1SZIumwfK1J/JbY9YELqpVuVtVuZSenUo8JjB3k7kTzx/Em3jQ6aIbACKpFztBTtgk+i
12wFHLlJE8hcr3Kah9CT8pUjfe4AgEWGYlCG4wCOt+MFtLrclPsDJEFQhxF6togY7qtgBpTqQEjh
/4Fbndb5g949ESwDaxTCqV45hGfcCl21kHrwfxyxuWzsQwRcD0YVtqHGmzvq8o0QQ6/QuHOnel44
awHOqr2FO56aKjP62d481/Vjs02uk721nXsG0226MsMnwQBnBG/J00yjhgYhymKKx9AAPVBbGaMb
PBgDvRiKNNIIc3xKwKrRqrGijjm7xveBz8Li8imVgZWwdMqBdtJ8EuOftdjvJ46hEqPME6wpkJ0b
n6xIvN1QGJCIsxY+AB0WVjdmC9XutBm93K2ccEM7pl3sw0vocVY826q92bW+c21QI0otzIHzboE6
zOm2gWeS8keUcw+N6eWavTk/sJjMo+HNnvaduVRsIVbI3k7IpwP8qBZEXGQLbZBUIciige6Zj133
mauBiId24rl2zKZZhCOqkcQw14D+VAexv4VeotnL2pitHLozF8SRlcUZaGHbLWBhhA8guqJNOZAf
+ujvmIBJDOUl/IshLzZ+O6aaDH0pFWpUmNNOgFWq2lndp4+n6+xA/mNFWSRvM60u4raH87Wsvpj9
PeqgSbUSWa2ZWKzIQQWgYc4o2kARQfu2njIoe3V8+BsDsWaKcKJQpDoW56jMjK6BPxumieq10e56
JJf9lbNzdmu9M7E4OsC2J1NrMWGMh22sqDtlStbePmecDyMgppnzl5DvLOI2OgMDvauQ0piPpwws
cdiGik2rgKfavWdlLvCk6md5Udy21SoTyrkBqopIMGdAC0Qr6fFh7aQG7PeB9BvIMye37tJhZbed
u6cpwEk0qs6Ds05SSEqMtHpFWBpfBZMDjawLB9dFf5leBhn1nsEtNnVld7u1F9fJaxanTvINQiPe
/JZ8Qj+RllVfCAcObLwnr2hHF+oeKVSXwHgtFJk32sLjgb2AEFGVRcY4szq993ijFmcqsNP47Tqe
LyyuY5GlI22qbpBb6a9XU8PnTth7k/Pv3zlZALQg5maT8X7wRI/8BvhRp3fkTevEiSu7sZdfZ3/j
NOgqa8i1xbNv+ZqBKD2SIKGMSaOQ8ZMgvP3y8Yk+sxvJbnCYgZZwEJbv1zhtzKxMkMMVSfAF9KeV
a6wuswtdLNWRhcVSJaA8zXZOEKX7ev/vF7K8+kI+t+uP7CzWR6xKuE57RjJciBRgkh0krtRRNzPD
hvA1eNQuVBKP27WX+UmBn01/ZHdRnJjUtJHHeQa7eqM95HvUklyA0HD+GnbxY85vwCZuz1wilVft
8tc1DoCT6sHyCyy8mRLQ3FjmfAHr4TfZA5oZn+byAb2M2493y9pazoHIuzMAL50kpyWmAnTbDoaj
TM9Z/2KOD5MougLVT6H33Y9Nrq7r4oo2wjalFWjO9REJ9/QX0nLzQ/Um0kfbzoUNudbJnNnwuXof
Wz5zNMjAi6oMESoEgcsUYF0CuupGK6HPb7At5Us3BPbHFs5F+WT8jTnuRpFPWsZRvhSQR6/h4Boc
tbbnnJjlANm+HV0Kaat8VGeuvSNri3gKgPwhoXWd0kJxY6ThL0QFoD26EcznUDZXdsrJW5FXM8lT
GXJFOGdOkgdRqJbhJMa5Tax4ffClOx0ApaDkzwFsiX91Ft9s6TrQPxFNdm1xAIwaCHcapDziXTqH
XQS5CoJtOD+8djt+RyB9xd7J5bOwtzgFHS/Qafhtb06dpi69Tt/pVXLUTb3V7pT9x/ZOlg1zFppo
czGIut3yOhfh9a9Mg6m00tigI9FABkj8FluwH4vaLlWap4/tnXq0hcGFRyumNlIaRPLs1kX1j/n0
ref2BaVLum95kHLVlVvh0czsoLXpkFHt9EmK/+rhm7+DZkGRR4FZPsmrGm3mUy7ifdiq8HbTUVB8
+3iUp2+02QKwYrTIITo+Cf0NQaQJO0JnAyHEC9mh1Qn4mXw3O870frDX4ocTb0L7jwyFCFxTBjSQ
yycoDWB+UyM1SA0utzuFPstx5cidehNMwJLPidMlyyQ6OvbOoULxGnH73I5Vr+QeCrwEgWG3AbpE
Z5i3dhmctafBzI9OwiyU8EYK9P42yCOtqNB1h1fQhIQdl5w4CAvece6caLOWbD1BO6gM7725RSBB
14+kI8XNMf/coZwhu6KXeHPhOtRtGia7z4iTOaG3er/ObvEogFnYXUxrAjWZUeX/HqbiVqRGUBfY
D/uZSmltn6zO6uL06YfIRKYb8p3WlTYh3uWwa3c5QEx1I+9GY82ZLbEVy1ldOE9kJAdBjBideFE/
wim9i/bq5nAtrOMO1uZx4TYbXe66cGJgFCQJoBsnfNBu5vg59+L1qOgkVFms2iJskI0A5o6Scalb
AOGO+kt3qu08kflztc++RML1+DncTejLO7UjrGNkzlwS8LoilgmQUFdOEoZ0U0aCgA6OnV4dwJGg
MVptdVfbileNeCXugvWNc2YljyzO8//uOGq5mBYiUtFvgRJqidvyEh3BTbIaBZ6520k3UccD4EkS
YEnlaSKJAMsJQzsMD5a/HRQL+ol9YX752EOfWUEZJwbjObDImSX3eDyJrtO5p6q4F4qj9O4ddgcd
/fLi4D+LAg1+Y31RthYt8al4WAs6z63ee9uLubQEdWqiVMvfapX+ReMUjuWFz72nONkmcNdCzXOX
0dFY5+/zbu2qohIh7WKsjedvoUV58F3D8x8kh4a0a8uVVzIgs8tauDQ0qHVLRJxdQrJpYU7ID5ZQ
ww1kW+MQPKfg/j0rFmBEmfv2Pl7FE4AADkZ5I7hVJc1QuGmPh1bkHQLlFQextG59byak0x0DaqJt
5Ury4+yz1/nozly2CnS3XLRgaSyKc8c2G3GSykLE1QSKNl0PtFGR45mUlaGdmUWKISQOYV9TeZ0v
rCRV1ByiHCtVcD+ln/16Txfpin8+O5J3Nha3QReIFRTL2LAsGt2upOFxZXnOeGUGATk1FR1IqcTl
VjD9CfJI4hLtFhCQ7EUXidNedLQw7KlsbPWVOTt3vYF4kAhT5oCdg328NPROJ0aoMqA4soMbf9tt
Q7e1R+hRiRrWkSJnnIgC+l6Z0Wcs0hKqKPZyF9DlOl8D7b7bmvtkH+4oauw/nsazW+GdmcUyKZKA
HGN2oIBBQ3U3FHaQfo3iFYd4ml/jKL0fzOIoZfkk58gccqeAIKpv54kDrHRRX6+FdmdmjWw47Uak
92cw/8L1toA3mjSihUq8mK7STb/LruboI17RNjnn9kDT6RRpofQGbLN0s9EBfeYWO8NFzpBovN1Z
nvwT6h+ebvk1skQfL9NprgSB8Rl7Qo2LkJUeuOPdl9SF3ugIdTGwaJfcZ84P+rOdeCfutJUdcW6j
c0NRWiDRbCLZMc/xO5eOwkSRw+T0+1Uq2KEzAVxN7TkhmqzSvM7fe+HQZ7TgHIrzVjpJ49VWG1gK
jQR2bsm2GsigK+4E4UFEYMjseufjWTy9/2eVP84wOji80ZYj61HKiYUqLGwjgu0yvTSmwNWnl7a9
/djO2w1/PCraSBgWOZiZXH+5DQ0/U8pQg/KnIk+vOtBY7dHPeEnuzf103yl2vaMDf3RjG5TzA3yy
keStIVZO0094Dml2jtS+NeXkKIS5jjiTCuNK5fWu1W2j3cQe1bbZY3yTfzLmiqwzc6b/9aEfmV2c
DCOplcJQMDu/wRW7d7W72g3vrE1B/87M1544yVX9DZ48QoTIDddO5qkHOB724loQIYWAgAr7M64p
vZqoJ74VSKQX0629oNn33yiTbA93TP1muP949KfeFOPU2kXeltASLZ12ARmBAWIYhq3ixk8uNf1R
nVazOLMPW2yuIyMLlz1BvGAEAWo9MUSxAzAhaTtcybTbrr/9z/gCKO8pV9LjAOW/uITS0NjfyaMQ
VbyUpY3K6k3dpnfmTEqIHrWjrF3q5yZQ1YCMEQNxsy+TDamfWmZsBvPYop32goaWMww2esY2tAF2
QqnT0T3108erdibSY5TvrM6xzDuPp/SVr8K5Nu8ZiOo85TIrnB5SwathM4d54ix05qxanXfich2B
KYkoG6jg45ZpWglZp0qFXgurEWw69uGh2M7ZPwlyQbtBeHS7WudaM7l4ycalInWHUINR5bO5NTYB
daDKRa3VhYKUlMDftIcMGJGafhrECIowxn6ul2wfLklHeoE+r3L1N9dXP/k3xtr+mb3LYk7p+wfn
ougaL9jlfoVURknHDIk6kcwYpJ70UruJk+1llwldbyg55+hR4sGUBNgWpZ+FtxnLHiZhbaIz4Lbe
Wy/pQ/td/SJISJi5ldu5IrW18qmDZciw6/u5lKL8RDXj4+175szwPqHOJtIYj7zL4jsUJF76A/gz
W+lfB/E1izdas9bodHpz8k54Z2NxQoxBrCrucMD8v2qZJ5djalcSIcLHI5k/Zbl60JDDVazx3jop
GvZaXmtjQp9FHHb3fVXtUjP7+bGJk340vJkG9zKfPhdHyPEfn/UsGquK9x7UZZFd/RoBDSk0lwqe
0dhFDi5K3HT7mbsgffJF52PbZxYKqmsEdXh3gdBeRgWSkQeTYjGJEwSmsI9BKfjZyFac2ZqR+YS8
82X6qLTwWuBVYrlTbsZar7/3liC+SLGQbD4ez5nbYS6+yrNwEA9kFu3YluFTq58M2vrUbU7hPHRi
10ISYHLam79TJ53zlWzy+UaiNLM82ynnXYhGrPUbaIac3J0OoT2/xntPc5CLzb18q5lX6zHNaUgx
G1ZR2mKQPDUXsTfRuKblQGFs/7reN9v2ctZdqVcLsmen860TAew+4f7y8R+0dV1oyMvDwa8xp7Cw
W2xI/fPsnIXVotqZtDTDootEI43CM2ZZQYdgYEBRu5pXz/psNC6UCeGD7rYeLCXOuJMOcDb+Fw/b
88N8Z3fhSyB7LZpWYpgTshXz26nfGZ5xP5cO/wuW+9MHBqOkqQSVlxl4scziHA5qbowSfUaNh57z
7zpzRiA6Nw0cnOZRAltnz4nUNaqSM0+2Y8uLy7YtEj9LZss1kfB8OoKLFJIA2V2nfzk/p+hk8Lqh
lniCb6Lro0Vrm+d7C04QErF8Mx8McSP8QmVwVTrg1E8j7ElJA0y/gWq6uVhBn8yEloQ9xKj+uNPl
xtXU4G7Ft5zeOBCjgO5kQMjuIvt67Fv0qMkHYwAr23jWbdVssgiiBZpKSPP7Pw6VA3vRf5cAn5fl
+BI6Nrxwannbv8m6sGzc1FFZf06hFfUDqIRHQtGh8pHRXXm0nJlPWp40EaFcAxzSElnV41sMTQ5L
m93yuVSLpzz9q1JL5DCPTCymEySAXh9GTJjKZ1BjZanYlvqysmbnxoFMljGD7IA8Ly+4QxS0eqHp
BZXJ4CbYZR6F9rd86Qyxhjg6h+I52PyNzBziEFAZSjIcs+RpF/45DRsZ5XpcZkwqpn0IQbHMMW35
CQIyt9qtDPL0gj22tjjWZiYKSdJhrfGkjTYzcJJ8DEg+1l79PKAYAs58vPS9j82etQo9O5005IXN
JXdPM3RWCat8geak+ZQLQKv9zENbYrWN83T3y9bcEUQqZpbuXSR/EDKupLSTCaC7qzFpbdiQwQOt
DOZM+kyTwRGyJykyEUAs0nQFclxijXykLd9PG+kKKmYncSCo/hY4pUODw18OvDCHp5or5nOv32KD
EKGUtdjiSwrhxTj8NJVfcvjl4/U55+0VcIvMHVEC+L55Ad/FXUI5N0LNQUJ+pWyqCxpDnNY27eKu
XQ8UTjMAmkL8iL4UyUeDp/mxLas5SGVicXOb1/pFt82ugTNcUxx06WVdgbufW6ojWwvHQSULwjXz
LUqg+dNLf8Qb2NF5pBZfzJf1q+XMPj8yt/C+nYy4d6QT5LUQ0R1QdYoLV5Qa++PVOhMUsMWpJNES
gpLhMnBF5hiSYRU12wjMZybcjNWnVo8dv/tVgR752NaZ+4REtMjVPPe/icu9PiE80E1dABOw/DPV
ZVuL7nU6ifvW6f2bbFxZrzPzd2RtsVxoKtdRFWFNzafvwG8oPdauoqxVkM54euog0E3TEGlylBe7
nZaERpFytbBnFlCp2MlGu3Jmzx0oHmrce5xdqPSWrR1lrPZmABcgIU2+h5QYH+FfaSSh29Wqwbnw
6b2tZVOHH4U6ijDYMh56N9pR8P4Z7AeU1Oqt5a41PZwLvI+sLY5vCwlh1+pYEy+kTbmRLoXkHupd
b0ZhSehHXof35s1aK8m5FXs3nWi2Hvkn2LwVk1ZqXG5c2yUqBMpawHtu6723sDi6Ak8J/CxRYWO8
JIGMLlrqVEmy1u95JluHMC1OjzSzSjVk+Rwj1yHX+cBIarQ4R82uYVgsHFjxI6S3SdfNqbN1go15
fhZh4ZHVxbXfoOhzkGerw0V7ZWzmXHq3iW8CWoBpsPM+9hnnN+S7MS6uYSPNg6EhQ2hnzzMIQ7Kn
l2jrPwCKcKOHtaLZGWu0cs8avyYyvxTWFysn1tALly2sCr9pUVJ3GPamOyNcig08tqs6b6eAD+zR
sWVRR8UvLt9kcla1o64WBcBf3n+Qiun7blP+FzmD0y15bGixaJS/E5SouE3E9CGxnovkSsk//eWl
mm2QriI9gJDZMqF0SLSxq1MGMzjFc38FS9qFTN3jjZUkZntsP7Z3+i7CHBVvQ0PNmaVaxDJJ3kVW
YaSFXXU0dXadON4USKR5atwVO2MsrBU/fOo3ju0tphCgL+waBfbS/qJOKsfiufc3RkRnOL2Z6D+f
5Pwz01f1VGH3VRqKNjlNCRH67qXlRO0KeuTsWN5Zmn//LkYb+q6BIhdLsPHaNF96YtWundz5rBz7
CeaL6qJJrmhm51g49xG2n0rT83k7HAD6pW6/02nkhnF4W2+HyzXeujNlPgMFPe7gOQ9HpW+xH8pw
1HpFojA8v/wJpt3EO3y3boTnuRZdUmKHat+hCfvjNVs1u9gWjTlmQSUUMwiVTiSYlOgdMOz8u3wL
Y4djXNDc+1C3bvCyYvfUDQNqJ+CAtWPuLF/myDRRsBS/IRyd8UYZKTKEP5pN5+o0z3Q76eeKuXkY
i9U8Mjefxnc7JiMflx0MzE0/II0eG7vZ4hhtdGxuqh8cc2iBbuZCZlW602D731bMn9mwKqUMXmKg
1pQTVkJzJqwOTfzXWM/T7Bnf69bubXiUdTvcNbcRJFlIJ69YnbfMyaB5xlskXmAJWMJx085v9BGd
H9sI7cOG0Oue0OvnoNizGmWPEijkIi877W5ccaVnvDUujatdZyODp1lcQ9moF2aV4Wry5nOX/qjU
n4Gw9kw7czyPbCxcwAQ7tJa02Kjd6Obg9o+pG7oW6F9rKyF2uVYOPzMktLLpCqRN6UwPf5Ormu/H
AKdJo9ldD6cRtPxKsNIMeuaRBoiL65SmBfiATkhf4PMvKANhBtFF7Yd+kW98t7xUSqeK7MlLIUEV
Hj/eJOcGphkq8R5XEdCeRYBiqkohW4EEKrz+LsKzlEUMa62+cLoRTV7N4ixmr4LEW1aD61CVe9kP
MlvcBqieT3uoV3hUuzN4oHZmQFQCot/YC2uGT72MCfmCwT7kPQ+p1cKpJmkwKIeIPOoMvmofwFBC
/Dg5aOm54m6N9+hM+IU1YCIycNsZqjHP9TsnkyimL/VwyVNfmIM9RbQzcge6DVnGJgrtNcjXvDTH
xxtKCGqVEC7PGOpltJe0hurrVZbbSZYZvyBoafZGNUxbTRKGhxDhE9hCE+UmUrT8IuiQevt455yJ
34/tL44g3QatiKAxyECUJL3sU3uXumjduhpXiTs96zuaNFZexeeHTLYEAB/lt2XCxBcaseh9nva/
wXTtbtiEu3a1u/PMfmVm/2Nm3lbvFlJW+hFqeczUGXiJMrj0tezaLOjrOVSoyhUPH8/kWXNUStFN
5yJEtunYXNwLciCMVGE7qLIk4fEQSG5TXejlfTaqK5fC6Xln0eZ8ICEnjEHLXp5E0MSczuMc1Rxz
Q+/XXZ77np7+VaI6imxHZhb3rTIpbZcGmNGs266heq98/3jOTi90Mo5zDY/UM+2+y1RgpAyNeZhY
ItTAtj2aPomIXIGut26UaVexlF4c5Pp32Pl/jti8m//9H37+UZQjKlNhu/jxf6+jH3XRFL/a/5n/
7P/9s+M/+t/b8jV/aOvX1/b6W7n8l0d/yOf/ad/91n47+sHL26gd77tXhPpemy5t34wEr8X8L//b
X/7j9e1THsfy9V9//Ci6vJ0/LQD698efv9r//NcfPEBkluj/vLfw569vvmX85b5JX/9R/PrH9bdz
f/f6rWn/9Yeg/hNkEc8n8s1ke3SKkX/8Y3j981dQ3FkA9njnz4/Ted+hRdOG//pDU//JbpFEMv6E
KiYsBX/8oym6P38lEiHyuNRIxc54/z/+/Q3vfnvC38vDnPz583su9nnP/cdfaqrBq47sMZTMQEoJ
h+Yt9e5U10onmEobCHYa5O6gvZgC0DGUsDTEe97NzRlL89wtTdG3iSg0qWRksZePu04W2sRoMDUI
6aUySLaStpI9WupdMBZbOcouowJtzqG9sA7Bc1ypaFqkdnYQvCnVLiWj2g1B/dOqxNdEGu0wGV8m
VdhVyrSvk+TSoEW6FGI3bYpbXRBWojfgoWe+PT3tMgB2cAFQWR1P1FSirROlom+bVd96piDddocA
maYpA+cHxWpO1Y6Ep3pbRvEPtQL2WJhOmkR3yhR9GuTLqkxfRFQthaG+oe6wMb+q3QEBtijYKx2s
1kI7N8ubaJMY014zRlsfxl0qXKhK+Sk14g55mt6LZSEGWIFar04yXhxnRRlxvES98+uQVxICGZnq
GmV4OUjA90frMk7jO4TQbDPXv46+7JhViOa4dRn05mWYoMF70Ai8ywztuwpVskTor8thlmtI64tR
sXhe0dNBcYEykFU5baq8hug/2Y0YXhqh8GDV0mujovhZDNf1GNL/1RW3ctXULjpPTizJ6DpaiJCO
uCFfRSAlEO71FGydIR2ugwJNZbG5SNAPEZTgiz6Nbh3yVVq9uiwT486fgn2bh5u4QSk3oL2/x7VJ
euJmYXPR9/79IBRu7qtIqk/SPjN7W/VLuzPkK0GJ78IwvpdyYWflqZvI4U06pN68OfKx3EkF8oyB
NrqsMxABdDWtOrmE1dMbG/9bIpa7Ngq9rAsf/YMS2YUve0XztRdDgxkUX00UwgvDDdv4U52mW8lC
PS04eAP8T0if7w+Z/JChvxqjeNlpwqMsA87K2ju0mW8kumLKNNlO6cC30S+rKfCGUv9mHsL7Mig+
ofmrCdI+V5JtLEd3ZcKI2iEAr1cEn3yLl6c+3CJmieRMJOzySv7qH6yrZFahU6Wr4CCr9BHnAXLj
43U1fBkU7TpLo9zOa5pw4w6F4kCGtIwEfZEldH90Ne3bqvQy9gS5vQ7BaNFN37UwfAh0/VOiDiR+
shrijT5V7NaMnsyxvvEVOLqynA2Lewk2MlpnBNOHrcn9ZtPSITlBBoHH1LRbxEakTTdy28UxSnBR
YmSOH/epmyJauNGQgRMyeGdbfOdej6HA8FvBmar2y9gEPwrtZxBPv2rSJXUwPDRCpKKm81Ih8MdW
GmSnr8YvemvuEPYcEE8Ut12UHDa6nlpON6UectqRTcMqCqIVwuh1DEJPOChXcpq/tLl2iUzO16yv
RMcKypuslUcegZlV3ZhIS6IQdYlq0GSLrXCfmvRmj/pX9F69SS9CHqkHKEllum1lJOu6IrksB/9z
ETIT4lB+1tVqR+X/sWCl2yy9hoM3cIpZTSY3zQe0cZ9rP3ZNufwRjkiaNl8K07+Ljey2G+NLFUUj
iJg8gB3uIStvtGRXlBoSnrCZQ5oOk8dzHVr3Zhg9B1IC2Wy108KDi5jcZ0uZ0bkjmkUp9hD5pJ57
76v+r1SGLa6aPLNPL7oyeh4n85NmJHdGrH1Dgd20pfbKt1H8gnstMb+1agdltHE5Keo3QY5+IOt6
0Ujmaz1Uu0OpfTPUzQAoyQ/lqzhL7sS2/DnWnVMa8j16cKQtxL2YGJep2Xmllr5U5X2q6bu0T54F
eqYds01uVeFrl5YPcBfs6xHVsEndjDn6UtPBNXxp33D+pr5yyENt01KabA3IcdEHe1ogbpOk2ul+
c9eNty0a87bQse8EOdxULbT5AfLzTfSkFpkbTOF2HOJLaxDujKH9jGP/1sG+XaGMdzBcge9qSs1F
niR36F5sEMe+U5vwk67Xe0EXrjKUge2qbW6yLL7Mp3KbZ/FNqUxfJVXwRr/eHXxq8Ebw1BfBhTmi
OFfhscrwXrDil+Z7qiAG3h7Q9Uz99jqVugujTrY0PxGeCC6Vx9CeLDiBfAgkR9R0K0vfRhPvsQmJ
SzPS7+vOPFBSK2/qqrzxfR1RvWDT6Uj6Inr2bZTF3y+JvxTLPRYZ/1uGZ0dh3X8X7m1fizlMapYf
9f9hpEfO+V0sM0eSR3HeY4eWZvc+NHz7g98BHsC5fwd0kqH/E8ggrXszzoUCB0+kP+M5Qfsn1XmY
OHgFazPgfCbs/zOgEyTxn4C4CNmpooq4BeWvBHRvOdH/RHQ8scGCgaEASGHQY3cCGCG3bKrB1I9P
beBqSGFn0A2bjjh6fr0RLIoFF5V4Kyd7NXNNrnWnvYt/hP6m09yJ9MPgKKUHOaLeeVq6bagHlVRo
PhU/wmzbBa6o7+rDrW9sY6i2hasa4cp6PxKlkLN8hEe8vi82h6f0vh2uQ/MqQ/Y7fgyiTaLssskV
02tT+ibdcZsFa33ox0+4edQwn/1mfKFFYQkhebe6ZyLVRcbp7cMgrADDAZCVJ+gyD6v2CSXMRKuf
lNu6tyNE3hLb36uucN18bidnug49ZY1aQTl+vJ0ancPnd5G4nIy+elDV+ikaXKVzBmlbCR4qcZO1
FdOdEtpi4WjDjQWZhUiaKLgqK8fon0ASpOp2KlxN9MRb5LdDdZM0Xgi/HRSBE5kW07J925dtor00
itxe2MV+YOsqSJ5yuzJzcxLgePPR4flu5hav9mayCjUO5fpJ1myF8q/R3iTglYwLzakPs2Ta2rrL
x1nk02lbPGDkg2QVgijWT4MTP1o/spu+2ZvJRSbc+YPb3eRu/KCrbsJX8cgXBk72w1dfp+pnoNgm
gnVrqcPfrIwfTcEieQgr7NQIGpsnSG00p2LVibKLw2TBBY/Ac4uq5xcyNl4FaYCpPrbNfVzdopeY
tIhl0+gpdU42omBKWh4NQeeQBE56CB0xgpvCR1Nk/MJmTKrKm4QvGRqkZrD3mdq8KD1q71fo+zpF
JdhdZLpjVdxFyfOUJvsk+z6Vno4MoWSbZKbiKwlN1MgBIGo9A61B8eu7otylEPTXztTvLYLvT1K8
FaBNDW1t2KP0awk2rw9F/GzFSD6Gdpp48eERnfSas+6Vrz1ShFplK8kl0R5fsFchRN5QRYGuzad8
wrMBuJWy4QO75FYpnGnwhC/8PlG8CsXi76bg5F/l74Qlaok0u61XF5nigRj4Wo5bX0I2405+6dDW
fkClVoDhq7KnJzQHM7u8ZtiH1/Yp/Tq2dv5VJ635kD1UeLcDMJi9RERFO2No86n1wS6/6rS4prd9
dqPDlarbdLH7gqNIu8ON9Do+dO1+uBVp6FQ2neIhfm3kD1oT2Vng1tr9KN8RmRXBTedvY+SQJd2W
lItir9+WN4rXP2lO8kjkYlyMjZv9FDet54PCTS+GfXmDMmyInvan2qmfUq+lcFbbxWNzR3/TZbUZ
NgeP4OJZqenzFS4Kt3TKaykBCzpdHLzmLv9Ew/YEd1V4o23x0TuqMzWlKfJjd0a9idurjuS/2tnp
pfBpusycboM048Ph1Uhv2Fup5g50jJA9ly6z72N92Vym1813BfTOSkpSWnFmS25FdDNiGP5xZtNh
M3hWYYeao6o8Mr30oXjtUfVGkA9dZEbRPSTo7X4upKcVX3ScF/3TM+hcpxCBw1OwhIAnViKEqTnV
TxrJYFfbNx7CBrcgvIyrxMl3b406u+Bzc3W4ib8OaxQe8nEC87d5yGwMFFkAYp3USg8Sr0RLbWbH
pEO4PyNHoA3pd+JDolGWqS1X2Wmckp1xDSLRn8+hYsce2r9T7ijQEydOAERsHexx5qo0SMQQcJCN
RJlx4aCGCFFvWauRoob7CbpeZ+C5aHq+O9C84WijjYh8kzhIXvlO9PLxorxBLJfeccbAzUp21MOX
FWSIYBPyD2P9ZOg7lciCUJ0wHMkL+dESNsVucLTPoVMBrI2RqBc++wjdSTasyciBN9wfgVeQDobi
zFGrWdUmjp/XAJWgsM/cYujC6VR+rLd86vFVHEiFXGeIYTzBRGk64LOjmiJwLX/PrU05bAwR2Ej5
LfKLzZQ+hg0S1t2Lad6F5nWjXtbhjV5+V3NXgONRpyFUH5GpLdGrxpH2d5C0Uvf41fWWl9eZ68ff
lfGTNfzo1Wute84O5a7RoNlEoEjbDKojo+zEJaLhovaCa4HHUd30Sb7Wt9VNCz6XF2T81Zd72wpv
DPVOjb4I6l2i3Pr1J7PaaIdtYzwe4jtp/Fyl12BdC3WHvxQbdyR5b30Zk8fJupqmrUHk0NCWnDhS
5xpsAxx556rQFpnTJqJOlLuob3hKsJeiz5m/1eONhDJq9pxYXxWY2ESICuCFyukn9NKvoe5CvyyK
PJE3hfLEq0cu3TbZHkIW3UbKgP+ixK5q2Hr2OUw7ZxR/rLO9vOW7l5tNBTZA3A3856QJRDTzQ2YV
EV7oR6tcDYabNBt58uRvQvYoB/uy3gYXo7Drzc3/5ey7dhtXtm2/iABzeGUVo3KyLL8Qli0x58yv
v4PeF2fbstE69y4sLKC7V1ukWKyac8wReol0i6qgEjp6+NIwyaaBuL6/BvG7MB3E2JkkQ+YtVrx0
7Db4rHdIkF+h6AJWeZJ2yls9owCwj0Kkeg9WQnpO6hu+5LKmw9rDS34rfCfgC0RWm961u6UF3NBM
vGRxQ8rKkAUI+QHpcIPOoIFvFuqeb3Sm0HtWb0FBFCkOwIZw+CJ1QYac46mW8Sc2+5/NCvoRDfPc
Wfj/iG5WI7YJj/PKk3QYSfk+IWKXNTVWT2qCQqR4F1OSYPt6qzfwZX6yJwh/vW7YjsAFgJ34bxUL
14h1hrDhEjtl/D5KJqtg9WxqFCgovlWooZKMZCwK1wUS5jGVhU9JJtoiHpkPKhKnwZClC3F6OwGS
znH0dUaM6tidQ7aecdeEGeb9taS+XetDueklUtr7Iq4Vm2cIiAsB4PA85KFv5Ww8f9BEBt5ovWUJ
Lht21hFG3Zivhi2pSiJqgAfpqJlKRCverFDZSYAX5joo/hivz1j1X+Ssf13rw0YvImvJixI8VICE
K5CCUBAXxRFemNvaShEnsvIaWr/BJKzD5UEiOyEjxout7iCcA8pux37RGcO7lNC8gT3tUMJSAA/k
KY3gz2Lhv88fZ+bP7TZioipDgFN5amhaEhTMWaHXAD6gUPEJgzASxY1hVDrp3WSMh9hsz9Uz3TlC
XX49WFC0YPaoCBjSKID4f15EJoxh3aWef6peB/TCad2SjLv1cJZNR91T11Ilwdn+wlVOJdwVPOoq
oK1SEAFQkXLlAWuWL6q/UvGKasIdmd7UywJ9ZM4TEPTE23Aw7GjcFAkyZfGpdioKbSSLaQeWs3J+
lzZXJUf+aG0y3qrzrVE45u0ySk6tbIqyXqZ2Nmw7AREdAT5ZSvQ2eZk0E2NwFNgiLYdLPR5nvzCl
W4dSR1j8byLagnxY1ZaXXWGaCfBwg5cnlg+8T1h5zce0qi123PlziqD0Lk6xXYz3AfGj0IuFrjr/
DTImhhfTaDC59pDkuzKN9KHDYSa6oaRPyt2T9YYnCSK+lg2Qas9Mx5UEJZNkx6FbBk7IzRvjgsmd
blq2mBCwiYLBhcWouwhi3iLwEaMDp5lbgpCiXKR+dGv9GtOQxgjgESkWZhh5VIPdYMoJdh7eihLH
rZRtYhwlgFAbKqNa2gswXKkLG21EmHJ6A8oUu1fnVghfVYBMrFvSbURWzwtbGC0JQxJNXTbMSyxb
AzIgEOUDB6uCZm94FVl0IbugNNWJtpA57Hi7iumAUIdb9RazdMTVlp7ZIY0iNPE3fZYOE6sPA05g
d46G8yn2bgWh9B7tBsLIWz+6cKMFeT8aqKLUC5/w45K/xoekpUGpS04LdH+ixS2JEtKO4ERI6Fcd
qaVZR6PEkIZVFTgTHhdcgAQDB2heofMy+gOi4OXCqTdjQwr1jMnLksWz2MF17zO8FG+gAd6hcqzU
M9g/GfHhDaLadQO4etXAdbqF95NRhKC3ryrlzGnLoX1L0peUOZayJU0sSRKjBsYODMFOgXPyhnoe
TvUnHyDREmcXujmtN4rBRpuVb7SYKsNFNWH153TBoYspq4/jrYE/GNaiIMLKWM97UypMtdFD2eqn
pVa+K7yp+YeUJxK+4OQTw8e0Qc/moJfkOYLHib84rFnPwghCAuUwNatuj5PSR88y6n2LvbW6is64
jaGCj1zWQ42SUnjud5bkNqCygUvjStOGie0W1QsZDyJKbwUZR/ec8XT8Yhje22W9BPe5ecnO4DHR
ol02kwHYDD8mYtaAWSZrDl0orNEjKR1C4sqqHQGnVha9dKtrZ2yM8pMP0Wnq/RIIsbKoq52M7wSJ
b/CVEZacSlIAMC6LMZ6hCgQDr8nGRwaJqx5GE3I/Q8NvwCTG5AXSsc5oRmDMbBApg59Rtpb8muL+
GCMRjpVKcrDkhKWUGiOCStL6NQ4oyCX+agA90YWIkNczm1n5Vv7aVOix4qVvpYSF+UNuedSftZMf
I0Je7zyA5EpXj8Wd2/WvKLgRxfSaLqsA6Zidq+xE3Wv18VVyyyWS37K7IOnSG2Ls8tfkPr7GS3z/
sAsjgjHa6J/YJ4TWh9C9uSiZt2SMqMGWU6Rf3FlBzBFjl2r+KXtVOL0dDRGcyGg5qPKWKY5cuZLK
1cBTz+2xMjA3M0W88BamgDAngIgSGTKrdKuMb2ywjwsMBvML762yYgtLEaq4Sh7qCay0NtFEFIM5
4a4FF9+6mOCHMPtZeS0YiYuUjRop0L3+zA7kC0X8eTzj9uCuhJJrpqU/9qdD6jdNURT+aTAxvsiO
5RcbHhV3WcIMRB8WId4GcKVGUyqJ5PK0sgKJAlsZz5H7XEem/u7Zf17PA3WpKsIaGb25f4qW/cvo
zoEcXH3GlSC2aSyWwXhLsZnDWUiCT9ygI5oBfyZdm0VlYDUKJLER1n0fdtksUnxhIyPZwEbM1IzQ
STkT1ZCw6BbomUTKuSXFWjaD45ch/U7zdfgiCNb4OpuUoi5CG6JeIwv+U6ckslhIsWJW905z58Ki
eSHYNhXGxk7aQ3qsLgNwAGHzjUMof8/iD987BsVSaTeIWq3W0Aibz3SScAH8o1yAkwM6WXE2qn0s
mGMlY9tAC4MTa3Uh2hydO2bBcoSvyxWPr4eNWlG6+IoYUFpjTFhtIbdTHAehKavGkK4S9kOD7aSP
AxF2m2VhpWgP2X7lh26GQyXd+qWZxvjJnTumdps4DCo2Bp1gvaqH90hCWrn4MoR7DtkpwlLGiIjZ
+KnbBVaL2WePPqFAz3ZsGOQoQGGWjPM8mZSrEFFomtty54Kzldps+j2XH/zYlMc7q77VtSVrZjA6
zb5IrG6dftbYOOC/M9fSQBiTXbdLjwUsVdatSNTall+DdYfBvF53OmsO2DCBAwYrNj61zEotLtiz
w8u85aoo6eFkUHsAAa3+2L2zy3YrIplJ7/Y4Yepj99K8y52eGIAHxQX45O8YUR8iu3nPt9MN6J8y
EPUM85hCIfUWJ4MnOTiVJBlvZk7qgkaTVd3wJcqoUG+qZgqkQafkERmn67qy5M70zuwSQ2Hi7StU
3K2OPykCGzhLYkdGtAvNHqkznMHbbL3IN8A6M9RrempC0o7gDhJMVnKK4TOJb6EGGq/jtZwhvszk
oduCeSgwHG1RLBCJhHMJ0p33Zg0XqpOIzAWVKK/NkjHBnWCOGBSOeybABN8BCdmrSLTCyq5tNje4
bW9nuxE0h5PkFkZ2nYvfzChIG2LMrre+nkUG+wzx+AOVgSXjt9U8F8ffZg95UisdG0bBqfuoACqQ
eq28hvsMHqkTjKbLk8joWf+p7HHBFhgwZmxGJ9DueUVP1sodPeucojIfj/9GizA5++s1m0MrwHiC
8PpRX5grYs6UbIAL06C6HiTtKHCVwaf3Dt8qWrCZQiPIdlPsVPAXvJ3noog1hxK5GnjxjAb/zV5q
2AsWC2wyJTjegHkZEidWie4rwIZBob53OIVgaytp6cyIm8Ig/MzsG5Q5Kp6tLjBGOJkJt1Ibt8lv
0giEfSXsmzvb6t6hPApufZH11CmMGtmh0240WcpuYkdyZ5AdLxlaxYrWjZswRh7MY4jc4T8UmZZL
eN1aM+GXW1XvyJNoP6Z7holNRbXduBE/spCoH6gc5I+s0jVkOY+U15ubf+C2//6mpZ/0pv+ctVBZ
/M8X/bACGGjatJL3A0BeHkgbenfoc4uD8XCN9I6SMK/ATyzs2GZJ+Q8Exgr7FDN6mlIUgrNjlmRF
mPTEBRFbirIc+iogPCtQAVBxhDD6KN41d3aS7AFkWaK0YnkjcNNNeegXz8Bn6TfAidX87V7me/22
mlv4NHOxinupTN7KDeQUlRUcyw0+OmMspPD3oZfWYrMvFfToevuuof3dVv8jrWfInDfTrIV7NDnC
uGH5pVzuRMVu+EvV7KNi28MOqSA1NASxG7eWOP+r1yXtL+lSeSvs/GPWEGf72ZS2vAYR/ffD+gOE
mG9wzsmBsA2AzUNjLwedUme16p+8VfqeTnrl6WylD1R1xVvn5LWOI2mizScQd8jPepyoelxR/4gy
lJuM+lO+yswCLQ9nlEvG4u1nQTB/7yf/vUDloaMXCkVNKgEXWGE57bCX2JmZ8Mb4zpxTfHFvc5XW
mqw5vfOmeghv0dlfBi+lZEgv4SsyVVJVR6JyqT354r6MJB9LLoQOwoIG03lY+jyMJyd2ArtORpPf
u1FKMJbo9wXW+jF/DzoCiD7AaVebKr/KaBvYMpRuvo4Xvj6Ub8ORxUO1hyMM1NCWdQTZ5zoX6tlW
sUPMFVCAQqfUNf83sCh7gWATSe8oqStZz4LVFDuZSiWCRFm2NPjAAKQhmn5nJdwG2C6k2sUJHZXk
m8gOrLMVE2/RxkoZ8Lcn38Ifkwmo6+elA6owRiOPUEdQaVXLFairWTcYF8JcE+vsCsgLpoCr8RNQ
pvKWHrt1t8LLuR0XE+JHL5LBuRg3LXGNz2vPB6uxr+0HdAkZogTEdirc1/b07ZWd0jrLpUb2sf1g
7SZOchxSEm1hlLdH1AFE+Zgd3TvSqERTCXP/38SGKn/Uvz+u4aH+DX2Y7sYKrkFeBUfE1NzxlsMG
QyCYxov5AqgMi0M9oPXLRGchJAAdZOfw8xxVH53yiLaUN9F7g1VHajuBZ5RohChJGhMUQiGwEARZ
69o1MhlDAINsB18g+FSKdrUXW5jnzBak4jmbdCalo2rLsMV9RUfoaXo3vvWJyYgms0et+xKUBIOD
QsbMqDQ7eMKX6LQ9AKPk2U76lRXw8L6oc4zqnK+I8uDrsX17LPLkqaM0gODkncJ1hC1E1geM0ThX
dlOjW2BvRH892ZjfVPdyqbhoFycye28+B/PlPyruH9fycEI1WsymYYvHkyxVFzPL6ROtYLGSU2tC
XaXpdXsSvaWnEL7el5id9NRfKyBe7gDTYsxVQg/lBGjtZOptEji+rlgR53VarviDxM6tsmKKlTG4
2Nahd4179Mco+Hqa3NGoT27ogLToO6gysOkznMVBNJM6no5Qk6em8dofJ9iPe308wUqpCAcB33tt
xPCaEV8yiEgwcMaw2I5cxREOQMehMFE2+C3Qx1pup6IK81NDavWQsxQFayM5CMOhCowEBFk5X+Rr
iaddR7CYADotkJ6Kcw7EvxcZYG9K+FewBFrCrDIViBEKdVcVjS41euRAw85VgH/ErEGfutNE4s9G
MtMlZ6lwEhgWioG1+MGNbxUyit1OIbrvIPqh4N2p0uEG0cTupMz4BAsDGUBV8N+qkSlLkyXg8Y22
GW4Y7On/PiP/XrozEQr2WH94vXBRMRRay/qnFNRYDDo/JBiXSP5SPNX70JhNmgeCmCLxQ7h3khng
tXMrUkhUo1zx/3ctmHlKmLv+HnAko8glpdji2CGqJb6kiVGCWyXqsbRGXFkZbWFCDJYMViyRZKJ2
WxF4ZxMbBTzZL+n5WSTJH/NN6D5ZRIOw8HGFvOAB6x7bzheEQGGOEl/r/Eg6eA3Isg5ouje4whjA
ChkqMoqGUM0ok0ACZYbK5kRwkSO1uGr4J1jPrGd4mKvgknAC4B9o0n55TUZKGIvCALJ0G5AY6Fu4
qhO7zr8olZgEUA+DRM1gVSPujV7ctoPV9J+eQEPAPeZULqrkswL3U3qPku00udGIVbv9XyjU//7u
wNeFEQn0Er/k/UPGw06ey/xT85q/xOtpKdnlqdtEhZ7AlqxxpV2MS0LjfupOqpm4GWnt3P734v6q
Ux73ZVQwUNTNgiXli8D2bV8WSlmIxVJmjmxBsC2Dpw/aUDzQ0jcVlFrYkS2lIpweTxChwUYpxAPl
aH8vjnMCxTRRBY0kauJ7GhiBZMrTuottRaEVMlg5NEVAdghzfOruK/ze1+AbzCGVBpeNr++Lu/jt
uhVkLIe9l/inwCmWfUk4eV/vK7D7rxEFNvTpr/LX0Le1wFSgxeVp7oBcnJierW5m89h+2W5YO0Ac
Hv7QIxleD7BmG/2p66j8eznixYAyBxJhGaq6R5oCK/GD1Kj4gotXqN1r2Og52RazDsg1uy17Ci7R
ttvIAxGudanX/a5bCHsoW6IXNALRe0lxwPAt8EQcHYwlVZgV6KhuU9/iGbP9kH0axLYHBxEYKeFR
CPvBFU0AVeDRRwgHAhub5HfGp1ltgAHMcbp/bUcioDF3KyrR4iM84/exrxei3rJ6tHqmKfwDnMQX
gNdx9ntGXMrXaP3bk2qrjGe7Ce9j9jr7BvfWPPY41dNrce5qIisGe5nWaKwwNvzsHQAWs1LvitdX
sBFEN322wf+b7fhcIuKKMLcToQHmYUDwsGn1KdKiJPDYj1MPXjrhAjqlcMEFRdxpJD10ihf5kKz7
Ts/WucMgNEFnYYr7LJT5P5/z893D6p21peDZArl9dOrUmFapcn7gj2nktiAPaRs+w9s0BKDT0mA8
h4ILmxhUSlJq1v4u8SBogS1iDMkrGPwKJDEj60gw+vT02coX5C3F4WoD3I9aB6hv16cQs1mrCwh/
EGlAI1UHUSFDmacZGrcWNYPxl56wqDFVS0q9EpCXDB4gQz58bQN2CmxK0ddB+DAkYPv6goOjxR1Q
OEv4OXrN6LPFpweRvfLhCxTVkA01C9jnfWdnoZkxi4lZcCAdKDoGAmx/EDgLFYJcXmKMFTvSrSTf
ZiTi5bSD6GfQgZ/1cHytzAoXHS4UMJc8Mxhm+p8nW1xhZr4j+W4Q2BKIfdxebmwAh5W/izHim0iF
2rkq0LIC/CuzC9udp2DToe+CwqQ6lW+yqNegymQ7TjNh1S2AFVVDZQ6aooghPDBRD9IAPX/DcZqp
bvzGRwsVrA5IIG6ztrlZSFfVJy1aL0zfGQMzcIiq+MpkdyU8FaI3oHrt2SPjvjJH5BEx9UpFhKKM
fEiwC2FbBOwDvgi+AYdGwDYQkECDNN76t8EGbgitje6ZxbWSrLI8pbvJGbDyEtAsod+ezKBG7yuS
aqPB9vrCdTpzhS0HngAMxpDSbMCMSZ8rO82oQMoD6DcuZ25DDFhLZwQCwIvCWv4NnSps5Sc3PmqY
w8NwugU8Aa/70YrabRRt+MG3fAkmhCXmGIxvjIEtVFbd0UBZ9RP2HsKCMuriHnoyYqAD3AJzD8wp
RSMDJUDRm9So8kU/mn64x2wJM1PQhaNFTBnHI1Ort5LeRoRn0R+vK6CZGK5FTsaupjsKx0ijHmMp
uS0NSw6ZY+lV5U18uPxFWh67jR+RWF1kAhWmdSlcEskAHON5hn9vNXCZ4g8xsPB5YwgbdBgqjaGJ
3y52irrxJROvTpsv2vfsU1tg6JAi046IwME97zOHrG0wC86C5iyGAbXwkmiwgASEqn4WLYNIN6KN
YJA2wCndoBRjvZN6fYjg8DZ2utz6C4V97TCOzjVzyoZNE9yVKDVEUA+Y/jJFsqP1NvLuSDO5anNI
MT49ZbCtVZdsgrlhDxPZIzhSLLg80NGhtQPflyUYqw6Y60LdRWYCDyYbg65Uxsg7bbxqeqKFtIIU
BucCAhREp3nGI38wL5n3yXl/wj/y7D6EPfMn+jWF4ySqEIIdpw/lFUjmgluol06frACIFtxg3djU
tsMT/PAPoPbnp84H6rfzwh+zKVUjfCprBdsYaQzZInR40yfz5OAZvvT00x4AMEbN5djvev7Yuhj9
YdA0FwwiFPYyXMaepS78UW39uLevzvTbvYndyHBT2/FHkBM1MFkN7dDv4rVISrdBwOSRBQ8Ib80C
W9r8fpUaxsbbnqKhsHyTOcYmQ/1rR+Fxsgs/PY56rw0IwFDfifsndeF837/OJswSIR2GfyJMlH4+
hbHmoYasav7ovRU8nVCBOJi2+2ZC0oWMyAgxt9jM4G/Q8rEChJdgQJPkY5rRQsUGonGN7qDFYk+D
/kBzPHYdNCaTL0KMoZFP/Zm43iJ4k5/U/n8/zW9X/aB8SMUBRy1X8UdYzljDEmg5AgQBoU4vjdU+
KZ3/qN/xMKEqm/8DM5bHyo4Th4AVvZg/Sof5EXbb9ha+BZvsGpLcadagu+izyfdXIsPBp1BJdJd/
PyWwxR4fEwfLbcwzYNcOQ4xf3gZ801SdGkbikX8r795I2DsMgIdhkWZGm1LQhBTFVr2EToi59Zgz
25/ikHiYNggS2JNC6XDiXasnJ5L3UEKGrNMrIFfUpha/NRgWZJbSa3rmSKqT4LQKeHCphJf0RTok
jupmF1hFiy6bQO73xmin3n/lKszR9bo2B3bbv0T+gldJJxnFZDaTCUA0+gy2Oc6iD7BysnSmM8sK
bTuwLDCw+/Ax5HJaozTGHejdjqdAkHIPwRf99HEOUQajj5dhOUPA6EwWoTWakwG9IgSpokDk11Kc
qa6haoNNgICrZMTwoN1z0ybcRuVaEHaDBmcZ9KmtxeYXuJsitVazxHiptmS6q9Ey3EK5rL5GowKj
9AV+UMatOIXCL3o5lhi2WRNnja2VKAtgaQyYGBA5Df172fZ4Va0AnDIBLEzMKJF4qBGwM/xP/8K4
GuZGzUsyAxnVR6O1htaFNis2kOdtFOYcgnC09MdFFKLTnIEv8WOmiACwfZY0+3vJPiyXh7111GQf
pqFYLmABUzZ22iyw4nwB9gOfWV5t1qQ9QSbcVXom7HxUGYC5ZACR4BjO6FSCruHfKxg89T9XMMrx
2Q75t2NGKo9MlYyVeMQAs43dkN9J3kbRrBzUCYjiMZ6vVyG3yVniyaYg+3qzGWoIO/XBswRIqcp9
27I0jO5Be467NxlapVra5dN7Bs5Zmx1EnI5Mdazh+iMlb9KwqOSPsp6BLgiJJ7DkjwK2XxVCTn34
7JirANo8huapTAfBSEGzF2gjvwSZGWl2oezT7DDIn1JxadKW5nFixxjCiQoFNRuVODTXo1dDwInJ
Mg9l9huWueSdBgg+2iX8fxoPgps1y25A5PatBDOx3BLaVw6lntC6rAGEt5XBrcIkERFg5UIrL32t
Iw6IiiCR9A4GALJkABMIEtuPQCbU+2PeOLUCdDdeAnqqMNbmq5Xi7wKNpMv56OhB00LW9FxDYXSA
F6e4cRHuMWixc7+00s33UqyFhMrDAvcSpIcK3Gb0IPh3IYSkxwe2xBsWYz+CT7nweNpD33+pWQw2
bda/Fsi6lHTw2nrPAmsswP+F2naCcIhCEg7xC4cbAMkMcoWaih8gMhujE+2mkwwiSoY3OEgpn6H3
rM2ep1h1PQ0W9YHZBqvcDnbSSwNQUNNhig0QG+1vewRyH6AjxsKk4HWRDGwt6AUH1m7KLQjs1aRr
mQExjsqjMiVcuS1DsKRBhTSGxmzWE8gFaC7YPHcxEZUKqMRBkgG/iXMHjNbvOLby5QBSmCk6Favf
4J0WncOlYg3w/Bft9BBB+ANT/A0msAtpk31MGzTQDANBEJkGfY6oxWKOr+EZ+kTRIyCnNzkRVKPe
tMiUrW74QjCupJUuacZwkxfJLkrgw412vwF7awPhRDWR/NM7g5wQvY0wVCMponchfjqn0cWXrbQ+
F6rBF4aA4X/SGUVkhM9G5vwvmHzeLGQR4gXknAKneCiNtD7twXgPxSO3YSAEOg7Lfq3YEugzW/QB
mExXbyyd7vOGqvP2/0Je8rsA/XkFj9ofaZL7ADl14jFy4v1kitMKMQEgF8OjQ1xy9c7DuzKGpH0Z
wegaCY+8i124Fu+5AfJKgUiZUjDAgVhEFudMmwy2BIi75ksdGV/hfsXURuYMJQ3QMXCWoDrVtB7U
a8WsOjDk/AWLSXxueJytKttovE095vewC5GUVJ+AqgrCCfnSC3BvVAixGs1MbzxEbW99jfHwUnzt
3kszULfhBx4iGAAqFKzNrFvre5M9jryuSkZip7MfX016CFtDA8kcRKPKEoawkKL3rrcvwH3kjZKh
M3uyuA6hC85m2RoD5rRadw2Lltbo+72ApkNgZuqrzKzwCy6l8D/Acnkalyb9WXAgyoDlODhq/0r7
7DSpaBAbIxxrQ/mQ7z60hE6Gi0GXty0+p+M8DF1OH3BjaA1oPdDZMgQwDzw3vEt4i4m06u4YV4EW
PsPm4dH/9DAiecVrA/pntlbNtpv3DpD2ryP1zBnKzil4RZvoi5mVvqMrkGl1ekbH/z3K/Fpr/72x
h6OxEtgWTuvefGNQ2ywbDogY6Q7TOT7VqwCJBhYG4BewtdNX7yC5AaS8MqojO8wwhkjIuBP3T9uF
XxKBh2t6eAOTDiqLKlIFtAu9MYHwpEJeRVAqAeq8AEZLRBuCGREn3iW4qwf5A+8idy9esj3U04GO
FQBCtrdnsTl9DrzZ20/pPr9g2PkKFRXESlbDPOKRVZPBn8eLYgUccwTHv/OMMRy7TULB6xNkN8ns
apxJqnPxuQkW+cGLNuJVcxJSmRiojSkI7nr8RATyW8f7cE0P4z25TdWpjmXhiL1xNt3EoyzXgC4q
kQzOeOLODGEP4ga7e0UB8lWu8NLt1JqMMBt5OoD7LUmYr0YFvQ8Dm68IoJ+NVB9PU6JWonCcOdOW
QPNhB6wpATd5E7qoKOd8apYIJzCaEfUFktmTTo771ck9XMDDwq59X4TtCTcvbM7kUfis23d/gaGr
XRntMgbjcds6mTtP0vrzs7nv09t/WMK94tdSwuD2AaOVJPEATEIFAuNw+GEIOFBxiqAUwfnRokV6
ujx/cZFw72hfEWOlIl3tl/96IGmAWJlWAPY8v9YF9mjZ4a7xKqus+BbuGBChJqNsEGWVb0IEaQ/b
BoGMzzQhX8boP7rph+t46EujborSJMZ1yKvyHfMTlqARIjO9lXeyCz8ApiM5KXunjmnb0tCr4OPh
Vih/JKsOP1qkkAQcckF0cTRDEKIu1UpeK9vyAl4/+B4tb6Ac8KON0uNOhg6FW2gOgOiGTYCJh7CC
QjwFBzC5ap//rt8fTNqBEc13hiRt2IfxAoCiB5xArjlG6eAKdgwcGdpy5IQNdnTtbA/7EqjkoBPB
Q654nsr01zn0/XMfvtEymVjFhzXYUdogFXVaikZkBgdljdFJeOrRF8LSf1UQJFhGVDk+uem/KqPv
H/4AjOWqnCXZhA8XLWSHW7EFxFhvHSCl9pNPenabDy8vYhbyvsfo7shb6DBAL+OWNZHOw5mpdeUU
L1lTIsXwpUcvvwrPJ5//1+bx/U4fXl9BbKogBgPomCznAlBZ+IMO20EwIAEsT4sAKZcg7c7aEtTE
0Npr22exNeK8Xf96d/67wh6LQD9qEhgm8di/XLUgMgY0wap+544AV2t4EMwe/UDyBVMcrXZdHAt4
umqY6YCfAbbGCtACY6UwFohsgbeGdbYDZDrBGAxkTz0sqQBJCXPp0MBDXfcZYrz/RMD+W3vw8w35
ouB9w/ykFsRvsZOwB31AewAshvfOmMYlngtjMxHes2B/9OD+WqwMdHo4TFcR9B9M7CD8r3QQt/tt
4cFYuBysPuAJHFXU8EXYh8y+uEYRmbHRzEjiWSbL9WATLr0v3L16b+EGwIIdh2lIoccfwU6As1Vp
dY0Vc8a/18nXyOxfD+nhzFU7OWyUGOu0ek3fZaCnK20zUd5gociXzpE/mPkI0RRoH35+RbqMHW0w
fVqnRkQ9yjoyDFHGTTytc9SPGHe2H4W25iCR4UUb4Ce3An01wjATdinBaeJMjIw4vHOuiImMLnsU
PX6jGJpigcmCeRm2z4mirYesGQO06ZCfvTU8vm+Kw1ohQmC4RQh3rRTaCDIrrEI4LGAiFekahkfu
RKDLKVz8gZq74rgPOgfY+7+/L+R6P1nVD7wcP4IdsjhvISVmReOMBoNWlLDrBgtYgAagw8yKqDfO
BkiGHJlsLb37SCuhyPLLeMNDr4k7GJysN70te8G1YqpA0REz3iHBAyAx9N0HoaDiLeWdIYBKyBzf
2hP+ugeSyJld4RP8fcdBPgrBiOYbZWZBRa+8yi+aGZnNObhWZ/4gOwUsYo4Ri0Ey+IgBnqhv+6BV
YpSF0WTtAFVBflVrQZSactugXOedlQ0Qo+97Zc+nJpwIMD3poNMW0bGwhIkAqqxgAj4M1uS7MCer
fJvzbgz6torwT110/95AIcHHiBW2rI/SGJHh+1xUBuHYmMpGdH07XGRmiUz6bBG9YJyuuIkduInF
2IH172f8Z/+swvsZ9ggyvJkfyZE5HPsjnu9x6I+2Bzoz7+bFQlSpAs8IqCdJ42KXqiSTB7GJT0wI
GlQTDP63iQHwSv99MV+7zK8X9NvFPJyXUiQNPRdNAuZMegpWDAvmzfySgGgamTXISrI7iQ7P2Gxx
wkx+8nXlDTKEkeYXMPKFE/ZMAE4YAUyx0Ra0BQyC2ThjQ1HOSeTfF/tnyapCsDVHLqKweDS0Hv3W
Dxi2mk8dbzfCfG2Aihb2Er4BcU+HdGU3Wqdb6QR9j3AqN88pgtx8gv/+uv57BTNq+W3T1uDFl/sK
rqAnGa/7ODCW2ScKV4KRH7APZVcimuhdXFbWs0ZU+d30QaAwx67CUpUHf/WhuGgEhMEkSRofm+7A
Wj2DA2+Ce0QDt4YckGd/+D/snVlv3Fi6Zf/KxX1ngvMA9G2gg2SMCkkRofmFkCyL8zzz1/eiXV0l
h9yOvPXWQL9kVdppUyQPz/B9e68tNKukXeXeKcbRbKyR7ChPuMd7HUOQExonK39Sv7ezCag44nr1
h2e13+TIo/NlAjorxsdKse0tf5rEFQ3qiVNtKzt6+Ca3h4q6OUxBtd8qeeeG5oMPA6I7SeMm9Y+K
ida9xH55X7erId+ljVvJK193y3KN8DinOdUvS9+3B8oCYXddh5gQSwHEMzVtRVm0JQfmrdRutEui
L6LDvrwwrH1k+85BVZBhz59aLSpJlutU6TW0celuKjd6uLEIFVPf4V8llAxXOKkI5mDYU6+gS5IJ
W3oS/YdhbuaDfg4YkH7cTnzo99FtvIuevYfyyFmbAjDyEI22AwXe7Bak83PoL/j/NLvGVzxOd/pH
n/Ah2Kw85shHFX0bv4dbz0keH/WTdOzeYrQNu7mKS1ApDiMyk+jZ38cWouwF5SjcXPqzdk0B51F8
6q8AbIBsb9A25i5sVZdiPLllk11u5pxkVN0L+EuL2WAC62ddrpslyaQbpngKq5kb3/SPytz+MExQ
B0Ay3OIBEqqyxS8us0WkuCk9UH7Kb4V0O6IcQcD6MW6SrfjYvbS3NYflWy8mXa7dVUsPn5a5Hmk8
Wg5ajufwRl1qyE+2IivrNt7PS5O5ABB5Kpf5U74ZVskhPPF3OY3hqJsQFAzgsLksZixQghhMOOuA
YIi5wZpQ17yhH44gO3ml7c9RzPioEwBF0Vu/1yPUsYuKsfqIbBsjyE+0fHW0VtmuXf7QkKurSrIp
OTkId4/jsnCpzBnrWU5BXThCx5I/GQfhFY3fd4OK+2xanY4mC+iDeYtI5ohNcy1ct/f5NUDw/fzb
NA/Ep+lRQAPtc+WusH2Kgzc9bhlhP/MDBhfRzVI79pQ7xYWhbLRyZeZXUDsNMBuCjbMx2YXTihR4
e6q2QbTQk4VWUZfMeY2b4Ur9zsJdUBMr3aBahdv60NLieOTcV67qko2NnZwYPQexuOJDEmz5XTko
Ae0pBLDhHQ3h8Sn0Frq1QXjA1rU7VHgSn9P4iPCFN0y7tQxciJfNtDEltNT8g6K+r0LYdDkYisld
eRNYTkXBmxx3GMLINJewN7fS7Cff9NadmG1E8Q28kyzZKMI0jpHxwTtalCRhrpHryfqUqA5R3bWC
6MDJEXbcas+GfIqx9UVul2Dx8t5j4enPq4L5dcvEJw5VYc5e0kV8XL/Oyapai0U3teVdz7Z4cOLr
7qrCr2hr7/q9sSmcmrL5cgZRaXd0Ok4ljONFuY72rHkR1fiJnmWH/3Cyw3XCkBl9J9zn7AhegtWh
P+zZhEd3qh3Yw65YV7s2RjEVrrRyWaExWUY35kbeMJKtvfiOJg/my7rAD0g5FgHGgZaCCS+L6vTz
KwAEmhSzE3zJXnJyZ+XC36iOX3ocZ0tUFQZqrhk8DvYWoj3bX6OT/Dx3nEldPuKru7CfMeYtwq9r
4q/P/+yor8qjmHbhwBTLRmq4gqfAkS9ZiNJqsGD7LGRhpxgugkOONsjmfXpqD+UDBzM+s/i+29E5
w5JrHoUnNA6xtpibcAPnxmVPyaB2/DUj2PEXPvY0X3UTmB0DjOHZ5VoJdj2XXzcxpRNYhOO3Kt2M
9L/W2paK8anpnHraNfmK/kmNQwxXTfQUiNuemiNa82BFtXY0t0K8ExzlVjDcob+woZcvPZyz/VUt
af5QSDyczrxhM5+Amrl7qa/zw9I6Zu2DXK4rJhVqMDvjgAvQt7B2ZCvzWjzKlLOZ/OgAPP75g/mq
hJZ4YZhzZkgWHZwveC5vVAMtq8u7dp574mOAVeg6oqu7FLfjB3AUGGKIlqw9LupvOC+UlxBnCv+L
7YKaXL1GYboTjxd+qt+u1P/6qaT59z9trQS5GVAcM24r6AWn/JWfyzZ26T3IhKsUnclefBK24s53
lA3HBsu5VFAw5g/jyzj+9APMG7BPP4ARtFlIF6O8m36InVnJ++tGWSjP8jVetsqJrgBh3pbb9t4/
NGsQE3fYLrXr+CDui5t4lz6IB9yz6kG4UZbDu/6dFWDDyaZs7Qi+y0k5iBv1Nj2YH/mrcjPaJgaX
YS2+e+9Numi2watwKF41aNXxOnymcQrPmb3aeIVngHniO4JIsMZ7iM+8gbdLZoYfmdN/uvmzg7rh
yX0ceVVJvS7blMiQH+PRriqHHoF0KrAngYvnB66/e7fZjbdNr1PKJOvufXinX5zdcJ5X6tW8Z4kX
/AJ6SqW/FpPrGgsCYI4egZ9tvVrX0U1cLnKNnfuCQV/t8OONNpraK2EbrTvAh26lOwASKTobmx4z
/rra9nfllb6kQ+Yv2bq4/Rr8oQMevKGdx+JXrk35aL6J7GvNhbzDxw2IUS757y558rXfTq2fRsjZ
SmOJaRybJiMkuIpf/Yf6Qf0o6nV/4Pkop/zBFPf+g3XyVub3nv3P7YiFCEyXnd5zbD5VjJHk1D36
uELus10BZDG5ro6aaTdH9KbNUXoYaI7fpSpuEsd8kvbDfXds7sU32lyXUzQv3cvZMmG1pdYbGffS
EsjItLoMUIrXjv6EGuXvMAEvfd5nq4TitZmUSEw67M42LaH1P/AXNtbQ3aWJZB6rfxrLZ3NuHMm1
L/olK+BL7wbFonoWMfehLYXNYy1LvDFs4opFgCi0YmAu2ZyziVF1JxRcTLx005Rl5qSxc4ePadA2
0XANx1gZ4dGBznea0DW/06thDFM2CWanQxqtdIpo+m3CEOw3kmTTDheDtVVQybgVy0WEk6pjsfKk
JZQFBNcRel7ky/0CFTR/NIBOWiwGSk8gTdWF2i8Q4fbP6D2B5lX7IFlIL0X3rY8WyK7ZXARvQFKY
mmHqDW57h9NzPHUvDHzgQEwQyPxT2Y0Q8b6iLMETzS+hkYRq88oSF/grPi1BdWACte9o2AXbqtit
d/sZZwa6PYXtsFT5wRB+yz+WIM73p/hNufOFR5Uimu9iu00/plPUOMPzBP8TS0r2I82TgAzwfSD4
ca7fCKvcCdx2J6yr7366xNWtZTgSBVQP96G0CCuX7WUH1TVfAkMQKcFxJGjo93gvuB6LcMWfoNIZ
5qh6XO6c++fx0dikhDuXIXCyWx9oOmBDSK/affPC5jV+ijqnedHu6xuKK/WuRJ7IQalYWLjIgII+
xW8XBtzXYvgv6+mPosGnhSPJ5anrGoY2Ro7mqvBX1o1QzntKHCiH0faPaE0Ww1rD+ldeycLCXw1b
bUuFJ7nmxYbUEboVszx+mD//YL9pwvz6g511CVKSNaV05EMQ2O1TLgFcAOJsh9KPVTSw01v2v9jR
LskPzd9teiC9YL8BsGOaP7Bxnx+I0ZipWWTzjnwZvw5X0Imxn4mnkjfNRnBhHZtF/y1745sMY1eS
3F5aEungEV9OIzRfmaZNXAKa87yEv+JOHCXLq1J0p2zfTved/qGj1EDdCoskVFb4NsFWLPmXKXht
9QVbLLboan0TgfPT98Qr9/0m1SnkrqZuKZtXIeqaO0IaWrA8smM+8D3fDrojSks4KgFpj3aB0pGo
B6eW8pu+phbt4asrb7RhPWbeY94JS6E23GTVRIsSq6rl9vK9MT5FqnPhDX4tU1qUe/71JM9maeIN
Kk0J8/KucUSyT27JqMTzm24Djh3dFiAnR553fTe+YSrc/Pna1pdrU2VC30NaKmofpL5nq50ZVr2k
eqJ3okOtT0jSPhr1ITG/FU0HmHDf9eGq9kbHaFc89FpfmsFhknCYdJXb9RGctSc4hN6mTa8l/yUM
102+CTWHxZ8OTU7hXrc4iOLnoQAgwuZqdmX6VqunaTqSoUZrU5YoXDt1BzHQjmU7vBHumm/itbc3
V+HR24r2aLcc8upduozW/pVxmPVjHuccD4YjwjMMOuaNle3G6N5nIm+CvdC/0q4k6ERwC05HlRnu
psmNFPB2oUOiB/CvQHQz/0anGhDUr4n/2Ix3bc62RpuTLRBUBRFormkRlffBPB8lT2K+Jajzz49e
/opqJ55zJlIpEOIVxNZnq2WlJaQO9a12Mvfqtruarvg2MJ+ow4FVgwcp+yfFM67C4TkymcrRuUXs
J9kvlgniQCSHOPNYOkokkHXiOXWOWC8LT2Y7blV0223EfNM0tkJ1KnRnonfga2sFDm0bg6wpSK2x
KQEbbx6Hqbtv+smY1qJyVSf3qHLkK6oE1HqjcB1Nd4Z2YrPl5WtP3xv1i/nGWlM+W/TR3NTbKMWO
SyXYtUEbYDqKlmXpWgBR/fWEER0KA5vbKna7HNSmjfWzy191dYNLVsF4o4LlXbHHyyltFTPXYA4P
SReY8Sw6WLew9sy32jxyiispSWMyBmUGS0NO7CJ1peuaSiX7T5a0fl/3+yw9qN6DADYD1RopTgiQ
V5F4DGB/MSUtY9YGNkEo7W3pQ1oJ9vCW+hsVsvuLIcIlf7bERc/aDcTvpO3M13JlGQfDBlICjCSA
lv6WncA0oh0b3Zqn2jzGtk7ZCAnZ0QSy8F15RAlm3CrmYgYoUclZUu4PeFoE4LAoqK4qY7vHqtc8
etGKDcSYPLCdZnexYsH+Zrx4tbOqjAUtXu1lHu4PLJn4AQSyd+gE4QdBL2AtgQYSLBPk3TqKv2Wm
2zY7P1qmlD369VTcG9bDoNZOFN8mRr7Ue2NfRoz2pGndKc5dMkRg2FaLsSNLcUqXsTVti5XFsU9j
U1J7z4l+W+ovorI2invaa9LzpfRI7ctyOo99FEwa5BFSW8/nnSH3LWPsQ+2kvrCQPrXX/T1lsH7Y
BzowyVXdrxFA1NJO9D6G3BG0PUtHmdmhjwftzvSOQ3jDhw1ggowouoaSEzwoZAhOa5op/nt3HRwj
aEzj2nQlJNcCh+0qWsXaalKvK4K7KVuR8SUtzeipaPeJsFa6fRbtZNE2R0fzPjpK/9g0Llm4v4oa
uW1Qwnz0hoR0wjqr7wt+F7WxGWgndlbk4r6bD8UyoQuKjtHhq1Noei5m2NN/n8w7X5gSOcZoHrZ+
rtUaQrGILcFTT70N3mjFt3Ltc65yBTdbMxg8alfmG2TJS0JSaV68ftmnn1347MxZmIJJ7Y4LK9V6
rhZ1NvTdGDEgx3s25vq7wkEPvoL959n1twNMlblXk2ctKsrZk9Z7pUAdpKgnvVxCeAIHwgJGn2KL
Na49YCOLM2d8GcvjeE9lOoarDFO5epFRWjc3vimscTsZ+FfAcZTJW5MRZq+3MDSOBWrcPvhWi2Q1
fRMbx2qXCuwlyrfNyhL3hrRXrbWXsZ2/1TUA2tVCIN4aR5qVYWaIaMHTSjINrI7eRlLwuHm7HhdF
rL6oZEsJ77p+kNrDn5/GuRILg6nOCo+fiwxd/CL62VuoDbVotELjoNlrt4Ompdupq6ix//znj1/4
1z/KOgRZVuo4vn/7+xxyYrnRII79+Cn/W7lBfy8U6P+1DMgf4L//ewLkvY/x8PWXZCCVo/XPZCBF
+4twRTgL5PyyU/gB2v+Z/Chbf2m8U9lCZMJ3Lc6zzT+CgtS/EGQxtbK/APEEood93T9zgv6CkaAg
6wYjgRUaE/J/KyjojA9NrjrZxkh0iCVC5SiaP7aYnw4CfTJGtaxbx8DwNWNdDzVNSXFskc1WqEb3
OrCiLjyVUiveaD4FL0Oq9bVUS+FOnXTloAZteaOHbXqQhyQ9jkkePA+q2d7mIz5Ary3ZBPey7wpj
Q+tCSBENSHrItjRp5aNqomEU4tjaSmGlEURSKlyXeLjmgaqoZC7SpG0PLUQ4GhkAHeKsUFeFkuTH
XJO8fWjgSe1atY/XnWTUGD6MAFr+II0GMJiGQnNq0I5eRJUUPwZj23DM9NWphMSqFujDJ60mG5Ud
sUpEY0c7raGP7hkdpeCpm9N0F4FXFPRS8qQpx1OTJ2ax60bV9w6SlErmUo0rWoZDldxMnqWC1B0w
V/tqTwXMJzbEt0pKAETJakclkmCJGdYIjtYy81uxkkdkBKRCvYom5/FCniLfbXpRXZJHVB3GtthG
dE1XuFmn58GLgaumVuAUQjKsTTEGKlVnMWeaocFmYoIc7lvBAB4/NcJrNVTjeyMHGi5ZWRAeu6SH
wx+rc9xfIZCFR/dTq8Ibhpe2z4k22w6iNYiUT2oTuLTkMck2QWOlTgZ6lfkOVBqtgULglDdWsDuI
cdThcgWRVQCDtQhgFH3J+tZlWhs5cdthaWeHwNzpR1a77oQJb3zvNazYwhQNb1lT4ArQAghJcp8t
uzksy6l8PUX07suyxB6uiFaJqLKjLM26sHZ1Xkf5ihjpzntuZS/+JqVF6cZq3APSyiZpOoVyIqfs
gOTBuErGhONsSnYFqTcAQYu2I2on7x9HfzJDewy6ZKPHjYSuZOT4W8sWHrWyQ6DVN9HBGKRSffAJ
RiSKs+sFWki+rNB3zWLgmkhnCl1jUBlphqw7TpX4qjKklCUgr1gmqqGQAzvoZI2GiInHkJux6CJW
fNCU74SBvyBVx+mqF8rwaaz17L4xE+gWagC7UlEGFURRKeE2GutUZDc4BSSFNuOzEcGYlwQzRqbZ
q/2zpSg0SMwhTUS7z/XmvbC8XLOFTEBUpZpB8SzWKsijpp7ClzhtE6wPuUF+cpoR77xo1Cy/HkpJ
QlVVWaNdW6RURKWYP6hjLjp91uH4DNmsywaLb0OpS5JgOoyVwaGt8idoYbkSFtusjThPJI1hZ1PZ
3yVyFq3MXkCEYvka/KS679m8yTLwkd4SrMoZkqDkMcVT/ZHVBRkKrZqsMyWK36Qik26HgJ90lQxC
+G7WTS8vOisLQrer9e4uKzr5iJsyFRWM8lNAmJGV9WHb2J3BfpVyYRKXHnEWvpV8+GmZaAKlPn1q
N37oixSmosBgNugVMiCsASVAVmXkdITzkbjWujreK9OI1Djm2KgUUJLKuhVsTW4xJvlF2iyCYSrd
rAhMyFxeDCipiuvxqbHKqboxshZmm27IxAr6kohEqu20/dCSdbnSkixeBpqIdipMJo5D2hBBHe7D
Mdz2cZx9awOp4ecJrRhaQtFPbbjW66HahpmUkZBeBcJKHf3kvW1TBaWGoAJNCHGHTXWaHARe/0Ob
K+mLxFy09pqB8Eq+2XXd+/1VmZH8nHYyH/nI3rlTO8pKoSlngas2AaeHCKMbGozSFfpaPHl+j4dD
UgaT+mRdS6+iwCczW2jB1krxnQyHFzJ8kIuLTDhF+iPKrfehKqaF0Ub+ndXlKIfLBCpKUxnRXVqF
3vUoxCOd6wlXcSFbH5qSxLs2KJul1FrtzmjH6cinLMluA6wph/KrJzHKimQKkIjqgWRXuYYNjtxG
cBih4D1YrTq54aB33yI1aEgFhl7vFCXWwyzwqE9metfepgLDumf/ui5ESMBKFqjf+tKPrtrQL1M7
bSCb52nLYAyGrH2RxDiVXLEJMxcW2oTCbeIrL0NzKhdiqCToMIOx+hB5z8dIKuqXdsjLNYiQjq/Q
E/XbkNnpbao1naS9cdoGoS5iHBb8R5aSYW2EgfE6NXQNeEkLYn4zDpJq/1AIegumVM5a1xOhK4Pl
S7ZWomXZsjFDETat1lyn2WgeO3Gg7FyXHSR6fRLwr0pFkMYrqWnGj1CnFFQz88V4KQmD90dK2ZUV
q8XCy/r0SGhtWFIRiPvXOBfj22EIopvSIK0gk1VIEHpz6yMIX1pdZDy0UxefQs3onHaw0Bx5RHOc
BnneCHcGse8t67fcVqE7yYq/rYbIf1AMWdr6Shq9TWmRP/pmygMjEjaBBqp6eJQJDpaUSFlMYzjs
lCCz4MYLue6mcRsvi9aqXK+d0lWqJRxsTQv+E0nzy6Tza0drgRE27dC6vm7Eq0qnFpIlEaAdn6+l
aa3MkX1Ld6Ww5SgtYP8M0fYRRmvp97o0Tm7MBEtIwDxmVK93m8Yc7EIqGmfUK3WnjCIgX5P+9Jhq
2dKqcWbJraVBYid8OfezyZlqOd9HZRhs6kkWbno9wu9ZlN/iWMiolHccWgmwdQc5gHLRFthBQ116
knMDVp9nJTW8iVF8qaaA+N+hr9ceSQwtM2seGnwSunrwWt87SQ2SWZ3P/K4Zuth7TUSx33lNbMak
IYzImVJW6YmGhNQupcmi/dsGcvbSF6b4VDd5sA5GwTtojIdDWbMIsV0blsk4EWMD/XlptgXuP10c
P4J8TNj+x8Mgh07ep8nryPxgB02qrNPUEB8KmQNTUA/69TiFytUkB9mNWveEHlp3vXBQtMR8tUpz
JlZSrFPI1BX774PksbbVmpzRMYn7YcCnm+h21xrptyLmGY2SKj23o5Kt6oHORTvGQJprtXP1wasy
QLyxLrmRhiF9lD20AnFmqVeBYbQ4BaM23yuFJFLUHfqDyV/M4h6y23GHURH8pVyrwexKoqziBYXx
UFSN9J5mHtKssZV2Gluz+xqpL262kERbU5EPuloZjhLGFK/aqKQjLHXFR9WNFjUuM8Gta7HLXfz/
M1Izbt7/6z9R9nw61H5JT73Pwub7+3/8r+r17T/gtkG9/l7/cmKa//jPE5Om/6Xw/AEmaGBtYaxx
Lvp5YtKkv6i5mHOiKf+BSE7LP09MMqGrOjFd858xJHB//HX/ODHJ8l+6IiHj5YOf6dbUGv7n/yDK
1v+e3/4sddRn//4fWZve5mHW1P/1n9KvGk9qEUA1qEtwalJ0HSjYWecyFJOq06dedcbtnG2ZkpFg
0Rqi3nkRX/iD4Pav6svPa6mKRn4cBzTJ1M9KzJGvqZPJ8cRR90x+63pFFijyazujckvkIbyiT+/k
Hzf7y83NhYQ/XfDs5uic4y/3ROw/6JK6Dd5qD7PnuNSXw3fhosfr4v2dVXmw+QdCDSHD+UG4DPcq
Oj4dt3wt3MCogR96yVV2Vkn5+kTP2m0J6eL+YHJFNqKQktO1H4IyUg/9Pl9ZtkHkRfw+oNzkV2eF
sOFceMDzG/vygNG5Sgxkujb62R2HVaX3WLHmBywtxfJ7QNsRaTT88XLjo9unsX8Zg/n7u/501bO7
VkaN07bCVcdVcYXEbkN7Zl3bM6I7ZNnDT0ke2rp8090L93tGrfjH8/505TMTkj74XsEyozq5O2rg
I20dZCmlcsyu69nBB3zmw3sqtsO9PC6F+xa1Zur8u+9dBV+Lk5AvV5kH/qcqh9UqLZs+bR5pOBwo
igfP3U2JMC1cNYtZFevt5gOStCHOk1yb9b/x2mdKI6b8mdRtnT0GqyUPdqrn4A53dKdN4jTr4VA7
wZoNHr7xcXVZZPjbR//PaxoUoX695bSXPZnAe81JNumueMJWz63j2lmGu+gpK36UrXX2vo7xMABl
RX58UXd4VjD/+fo//wxneq1OmVJLTeef4apZ6isw/VcQplERB48q2FnRUe6L1aVqOVP9l29M11Rs
zczShjqvLJ/fdQuSY1DIaHNEJPIm8Ta5Wl5ovM4rzR+vcTYz600pyFmWkaUK9gb2FPYCauInWCvL
ZFUt/53h8+mOzqZlP1aMTpvvaNx2Tod8s7S924SMiRkGhy4WwOElgcBv5+bPT/FsppJ1v9T8lDuc
h6w+05js6DGhdcshaV3uLrWyL17vbI7SGugpTfPjiYr2AOyhPPjuTyBueyuvL0liLw2Ssy+yrLOw
VnMuF4LDCgwQRvK0+PNru3CJc/djHnV9lTHpwHRINrEPpVJK93++xJl85OcHRuvf1MW5iPulCe1z
DuyywVKdSPdPfSnTaJY8AMwB9N5KHW+pYuLQzirckl78PvWWLUd0aNtIMOy8wBNkqZFiF219f+EH
+7JNYr8yE8NZ6TgCWD8cVp8mXEmTYyrFZOj1gIXLa2mnbzhnrtQlzflL6LB5+P+yqJ5d62yWEdTM
TKew05zsCtbCBp/k2rvKn8h/WxKe5ISO50o3yoUp4MvbPbvo2YpSDWOrpnHPLFOFa3CgL6Ew3V14
iJT5v94Y68W818SKdk4Z1SZF8Rpr/PkQZXuueiFmmxcsCuKb5MX4d+4JMQvJwIaCt3X+eT69tKTV
h3gsJc2p5nZze80JyL5wS79qDBmw82PTGBoGuV66ee6sE4vQqMAn89i2s/+6WYcYZtAYXV57vkzR
Z1c6mzQpq/VlTsax0zjSkwEOWbytXI0M+mKVXFxzznxvP+9LBVbA+YQDAiGqvz46I5G9LI/N+VWJ
9vyqxg9tOWzqByxIa+Rme6FatlfEOZ3qN+3Ca/s6d3KrdEsl+qRznLJxthp1NA2pGPjIcm/I6V1L
63nXrqyM1QzrJuro0kv83cf9+Xpnj9YkbruLJUFzImwxkmwTp+3MNAaFIL7VpZn6h6r8/PP+fLWz
lSgKci8ZMu5uRqlUt3MezbRtN+npEhZwfkd/utDZEkT9UPOyhAupUBJnNgCcEVCSF29o/nv+dJ2z
sTIozOdC/ePxNewFkarfhm5uh7bGYXKgxInbq7A9V1hP/aVXNz+sL9fGpYiagOEC3vrXcdrIZpUm
JvdIqsZ6RMm65QcgIslwZ2OXN0dvOT2hR6hoVn/+9H/7dFXOz/O5meCRs7sWtbGv8xQCEHg0nm6z
7jlW/o2n+7sZhs7k/7nOuUlBL2PdjwBMOPKq2Uhk3/ztK/1uhmGSxJqrz6/sXAEmTEXtdSN3NANK
SoPA8mGN7WgFZQ2s3eWI3N++u0/XO/vsvDEW9baZnyA0P3dyvP4Yu75r2I2bvwfAPcHwcYCaE88u
HVy/nFvnGcaEd6/NUYwwwX8dNhr1u6EoYt2xKuLNr6EGWenxz+Pj617mxzVUQOMUd9i9nw3N1LIC
o++Tn0OT6NgDqcnhXtzAX16au+gFXdZt+Pbni/5uUOJIg3JOr5Ou+tk1A7p+UmqE8zW1pbJGJfr3
PvnfDZXP15l//9PK6mGKU/I4QsG6hR+JZAaU9AzIam9qlLMXAeWXbutsIVcGT68sk9tS54P+6udt
iRc30WfyoJ+rnqYbUDB0i468fLbwKHpuaZHCdZJNfm0tUncTLGcxVHk3y5b/xqEWBcTZBMb4nyth
oIEoDiKHOZ9GjJY+Yu238AcFbw53CbkUmCYaIVNqqPaY1cNHNSUK2Z9mgGVQKtvsZRjl+NHzTPXW
16oiXVSMv2YXmfqIZBEIVLYPyxa3UFLPee40eqg/UwQHUjJm0pA5phmXGNHU0mzZVw/pKkO/gVI2
Lq2XyIxwJo+RrK6izsyORu1fMwP666yTPLurCAteqTQ/9t4Qz+mPKbP/Qq9E+nKSoByNMHrQO3On
l12/0SepIk9nqLB6tdZ3sRMNNwqhpSs5MUScyBJX9qPuUfXG/C6lEYodfBibK2PkviBdlyYtRwDk
fk2ncxI60x6Ypj6EMDK/STLQB0vtknUee9elalbLYYL3aAIBcsp+8OyhMrEFFa2sbeJMao+ZIQTH
FJ5qSSzQSqkwBil+ReXC10anSKTBtaKGP+aZ3rpXJgPjsl7SXpgUTBlmSSfO7NSeGUrWv+tBbL2W
AdlbjuR1JfpkQcBDXQSx4LmeX2nIlUStgKSRegRds5vaxiO5n2lRpashHXEXS1r7qHUe4HrNIPUh
TY5VNbXwC9FfZ8taQkhhB0WkYcmrMrCTlaVgWZC1wNv4iTHtUgnQzOBrXWQnvu9vu1FUV62QjUt5
HBJphSTaWOFPN5+qsZlkdwhMUrvGRnIzUaiug7BELuoRcSST4Ng23ibt6TPppa/v/MyaAecK58g0
kl5aDYV6FqG9ZcwxNtrEXAdhYd03fUputqY8igkh9WFtEWmsyxSHFmPc0WlsBkFZDOFoXGW+Hz3m
ZYAKQUHbUduI9YvENqsJZYhZ5zP4V2rXqm9aTmqGHSqNBPVuHETXal1gsuh8siOMIPEgeELdrMzI
oPumB2vDIyGk8KnEpalWbMWAbFI1BKJTlgF2T2nAI6tg14fcL8JzgSVti02CGMQzI2fgsdujN/Wm
HY7SISEouxZYeNIJTLIsLsNcBYYRTHdyNa7VLNlJBUrMYCDBTCTOuNnRUSLcJncbsr3SKDkG1XBV
C+UH+pf5SGqg4ZTL6ypE/NvUwa3Fc0BOQaQJLoPRQoZSY0z38WML0OWNiKAe9QTQSXbbKXxGl1LZ
la7ADrL2nZI890O7FPQi28o0J2EIjE8dpJ0MNQInY1CNBm70wSyceBIWEt1KqdA2kwgpuyjeumk4
mTCXJ2lGJRrFTlTy3FaniJ6qAXmy+0GmlwltVa5SS3AC0B8J+VB1bSx7OI58KQTHid7AwEKawpj/
Xnupm8nKkzpCtwsof2XtuzwQmNgOyT5r4CdG6T7Kp24xiB1j31DGq6wV932ZfOjCZFM6hnIcyTt5
VN7RVzxnKq3MvH9VxvQqKxvb0LNXGoLkdVeVm3fkN1fWQiaPpJD6dRARVzpgYp9i80YQLY5eE5Jd
Sd/UiQUdObKrLn3thvbZyNSFLGdYCrND39XfxixYeh6CdUKhSniypMchpZI3yUAYXjp86GL2Zgji
RvIbb+WlM+o3Hw+yqrxmSYUNU0iWQ4Y1K5KzrRb2N/Vg3GiJv+2NxgUUug7MelokMUb9qkYqJPgb
GpW2PuoPZpNstM64y6PiqtEkZ8o6N/EhPqiKtUs8mtoITCA3KGK5SALBTjVCgmIrv0q7BFFO03jk
54Hxtxt60DR8/XBTWyin4kEMrrVewlo1VOkacQ2hwrKKthq3TyjteylQbtooznlHHcgHebwv6TJf
tUZOy7fO5FXmq+JCFdq9FKr6/ybtPJYjV7Ys+0MNM7hDT0MrRgQ1mRMYk2RCK4d0fH2teNVmfYuv
7OWgx/cmQUK4Hz9n77UXdZckmyZBnzbjgokHEEaDP28MEzZMbI4Xz+/XbqAOlSkfGs1Is2h1fRBB
9+b46HqkeZkaLdZJbmBwN5kOM4VhMsFSuaybIV8CELlK0IiLIMjetQwIEsj+qDAHIud5+ZqR1HyF
f4z+GJp3mrRgE2OSRoLSCcHQTcchsR4sM4ZUN8vvqp1u6O0kJS+u/nYFqWF9FuFmG3oUZuG2j9Hp
jeaME4QFgJiR3u4+zEq+DSrF11kZ7WHU3maYCaSLxLpr1D5nkIK/lLayGMxVTR65l5K5JsnVrmJj
hTgwxxpQbAzDaJZmMzHGssznKYy3LPrIhOpJL+MiAhrR4QHkr0FxOwTNojGKXcY8fOGZ+c7zJxB8
E9KjxCT8B0y64QA9nyL7FIoSJ5wxeifXzdFsjYUgs7DFFjEgFe5yh0k7U/x9yO+aVARtDAWDloDG
nPmhovE9lBTVZum6DAHch6ZAZt152NdVszGUgRAHz4D2vrLQeUf5tyydZm1V7Usx+vsybYiOsAnK
yElQz5pNnXd3YcnEPUpOhm9ehddBXJDBOu0DvsBSTdewKvcomHZ1z1nLCE8p4o9F3dpvlWz2fS0O
njS+pw6RiOimvdelzSvyP3xgTnr26hBVczmJRVt2cqkHdSgq/DrQdccWEQ1/Kif0GJeegMAdrUbL
XVcZARi1cTXRTMWRtfRLAvra+rnswgc3Q+pUl8gUGoJBvQp5lEC+uHBdNPeQhFc2b3TH7F3piFXf
BBcwWFentw9pBl9qCPHs51+unQMGLV8YwDyFMjz0ucUZtpi+Uyf8NGd17IrwyWjs8s4HKrno5BDh
zYwepzS41hBmiqj5SDzvi0T0FWv+SzuhcJ+HDpo4z7mZOHJUAfbX0lmUMy9TlxORjY802CNgxMU7
dCvXb8t1Awu964CloIZsJVtiWFUn3PYEbt5kXpmtjmaDkIapxGFAQ7XKVGsuuoZJjFs5x2bwTypn
GOb7z/PQvxZD+uZ71q/Z8j0Ej4pyTb8godpGyher1GLCMEQow5LpQ8ECcMtWLROLRDVUGuewginv
iKUb1ScR9dC3gC54EmqW3WJogl5WWMV3XH8xTdhYImIE2KyIdIXW0cYHK4YZxi4nZu8AMmLnNUDS
hDgbEcVpR+I06vmlBU7Y9xV5nAH1ZD/627oPjyUB7aX3GRTsGQ4lqeznt8gujn1RImXr1O+GlIGi
SUjuNstdp3qilGzicCNrvC3D0WZMcn9NFTydZx81J+wgc6lA2PUi3SV1upGe9zjEcDMqc0QnZ8hd
rAZWG72afLVuimhTDMRT2vaqLONffav2ce/uEnMiYSBO5NKz6I5VxNNihclmWSHUwqYv4xdADC9x
pX55utmOEeQHyyeRtJnJKmRyu8tK57nWxiEmHydy5MlK8pM3V1/znLwlo0B7b/wyyhT7jZUCix7I
IUh6sXGCcDUhKpIzubyF3k2luU5NtXOlv3FE9uBYMN4jbzuW1ZOX6ovrFGqR58QyW95TYwFrl5Ez
EVmD2cJs9onnskNbGKxI9atXMlN3uo0fZKqPhgqPiYuoTIfdZkqbbdkWKztETIcPaEhLttzuqMK3
WapXEc6byjSORp8j9urWzVC9oBCnpGz1eBrKwFs0GZagxHL2OqACs/mfdK2XjXA5jGCTcpNgWNoN
LvdIuEtYhfSr+oQFdsZ7U2OKC3BTZxI6jh9xcAi3kRYAC4Lxmgw5r+fwUfOKbFrbBpEUhPbBq+ZY
L4KmjMkky/QD9eJ6zOwXVcMnbi0S4yvvQ6dA34J5b7ZUQT4siLqd35OweRnBUrX+vNLayJf0kuNl
EJTfc5egkjZH+NgZ8dVW+yx08+1i1k5TAXPdJM+iC+aTZ03msre6u6rKn9DvrEofb3Fq8Ch6Y9wn
hfpqOEpl2tyNGAJxJAMScMPw7BiCnIFiPafxwct9DKggjREjI6i0hpUXFO9t2yK9jHFjIzP8bApi
gPIu7QhyZcEIfKbRudi1rbw3cu9kjq55GkzrMU3NVTEWcmnM6h4h1O/mpkRjKVolmYUTp7Qe3RFy
T96m77q2D7TLdyLC4V1l9X3UzFujYKX38ntXeH/SEF97jAssDIZ6VwY63Igm5ZBSunekmt3QCKO3
UFafEWFlncu8ubn8dAKRHFVYJ6FOqvuArArU6jUbVFvdtayuscp2cYTwqnTF0vTSC+WEuyps44/p
RH9So3ywgmk7zcUud4eHuJLinNnpqU7HtU6R39XG2ph68uqquV0o1V/0XOhVL5rH2A8utiDz3KrH
bYm2eOdypiPUaDxbqlGrJDYvVuoUi9zAti799zjAtN8FI+/+SOlgmvHKMPQWsXcEU6o5VVYrT34q
nu3GcRdqSK+lY345nanW1lTuMi8Cg54c89iKn8c6w/hOrIZd+clzVbvrMDNAzYSftdUOO0eQuRXM
I02UnBvGVpDDqzSgQcbzDvj5zJHBfq1yYz8rkIwjat0VSr6d3etfgx7KJRsliKSmv6+N9t7OipJv
84my5GHozW87kd+WAuI4F9YdpAKI4fGzZapgBWnc3keOpR6qNN/TjN8wt4yWWlHkFlDn1kL3RG9X
O1fr3RDUD9JvtkbcnOqx2nUu6Ogs5ZkjxIbyJKKNtoAwuflDmREfLovM+matuYwa+3w2hHtto0Mb
aGYsHTNUq9y1tmXif/qQCYqk2E8J6qMuVXtsB9u21dCjUlaauPGXOq+XCapZeAXWOa66J5m0r1KJ
RwSMb0wRMGYPqJy9KL1d9ki3Fj5f8qBMU9/xu0O+sPHgGSwxtDXyZWUZ28GdUHmlLSWJIoG+Ju9r
yrIXNSGsrnPzW1e5cypi2pMyxE1qdca3rmfonkn61WQ55wu5HZr8VbjjOjEhCCjnoBVVnxiXvXZ2
mrMOe7R3L5WJ1bg6hH6+HlW88d0Kof5T05R3rvds1wRym3pd+h+zxprfshTSsLkmabfzSgLhzGap
CWChnue8KQ9mTZe0xc9sRvzqRgGxxZ1Xtb6PbOuSF79NhU/QDcAeVI+te+/2R9Su25Kf5M4bry+W
k3ZXvDLkNUAS66k58ie3fu8rFPh7OU6HEvglMeMQ0uplIQlW8tMCzeozwntU2VtJt6FS16mhqx62
E+6Dr0HUmP3d56EqFuFEBsj0mOLl7Ic3v2JE6lI/4cANx+dZp3uD/aYJx00+il0UBteZlWzS98nN
eVu/e5S6ZfCGrAnHBRyK/IFDKojHazZDcMl+F5ONhfLm03XojMGeABYR++FGsYElHYe4trwKf3yT
/nT0bY4dxLncK4/EsDl4lqXgGoIK1SeuxzPXgx0dav+sS9damgnpnL7Gcank0g44YuL1HYnT6bJ7
ersnq8vas1+GxwFwN8sbt2eRuskyoW4d2n7paWazGDUTdXHGp5FsIR5cOr1H1aYs4qdak7DXFPs8
0XTMzi0RRkPNgbn3Fg4vkN+6z6r5rEgpABhgTk740nY3lKmx0mO3zpkE3/ymxp003uWI4ccj0H3v
Nw3UAvyBv0pjPwAStMNL4v/iUJpEw6LW8XWCyrVoVEx7AbLN1I/3XeqVmMhb/6UkAmeRu3n76njV
k5pNeoGmEcOMwh0/RA+z9Lpl2lbRNY2HS6k586a4qNKIYshsLv6AdWC6xv2IdsOyvxjSXGth72/G
RMzveGHok5AngWdj7q2t680PpnlEEq753ca23Q4ToSs8dj+etuWI6lx9+MVHgNC680kUQehi5GAC
gVWQ10NgXnoNDPPaT+diCu44Kb9mebmJI3QcmXgKM+/U0vgY/UPYsezYdK6oPBrPe0kG3gPPU8+B
H78m5HSQHbDEUNyQh6hlcZ7D+CHy1SkNsjXutZfU1Pfj7P4ZZHgZUmOdzJiX0QyPq8YSZ8/sN7mF
hwqhPL3Y+LVstQB7zssYiuarquTZsk8RgPQ2YguKx6SAQQd9r43pvjZjwaKLA4CcwyomDIu0RjwD
rVMeWp3/nlNWsjaPf0/0abqZdlHzGZlv0oVtGQxPDs02Jz40pbP18XYt4ipdcGtoAIMrCH9NXfOn
I5yqnQg7i70TS+7SQkV+Ckp3zWhnVXNSmlzi+gjC7iwAGWM/0JUwFpwpCcbKWAKAWjT1ZzZnUDXf
wtR+DL3xnJl0aIrij6SrpLyCXii/pk0Dj8RC8RgJvoRI8biM5Erk8ZMW4yOa2YWO4CqW4lkF5aMy
ulc/v4XbwEWuQkUMka9fW51cdITAuuFmZrgkurT95RiUM66Mfht99dWxHPbteJ7wywEwTN95at/O
IMjHLKku2muURZ/liBNlmIDl+7D8PQHTsjKjfddj/8JiAlbb/y3TL8xjG2LvnrOyaBZVQYsm7m7J
PBTkgh/DtqteyvFN9H+sIhEc7+Or5YRvAW40OonPHH8X+N6uJWzTMQJBaNzRRv5DK/UyiMs4fQ22
cYqz9tmil+CJX5UcX5qyuRtr7ytWX3p66Sfil5RO7iclXrKM1VLGf+KM7mswALKSMlsWsM2DB7fU
7/jUo0XWO5deeO+i+LR0/eQCtybBhSa3MYl0oeAtyOrVVwHrcO8+dHN2aYLgK/CvmS9JU8LfODkQ
0gVNbi9/qXE5RQiT4DZLDUFXPZYmaWQwHFq33zodPzIw7K+0q698QMcRkrKd/xEZWeluWT+nPUfY
vsrPOf9Ct+nTjI8CG/eD0esHjyaUSf1s+zU9AY/enxdEj5IXJaMy0hNFaRcSARUoYkKxxA0Y15r6
0Kb43LPhW+J0nxLYDCTHKZqmNE69c02LLoF+2Ne31l0AfRZSbIWTh1qMA8vN39L7lyYnPlhPS7Rz
pA7n4b3pTLC5qMKHObyUxiWKzKUYyIoEkqRdrA4t6TqRcUnm+CkIpu+CZJ9FJPOV7kh2c4MnJH4P
daw+85As2nCkZm1CPiJu3vxSSn9nJEwOagFQyi7uU3/iX3fJn7p3DhQUMBhZSZY0DflGbPmVhs7D
bGdPwrm2xR+mxquuAG3MUjhGHDcwxBCRmm6iil6y7b8g/vEoUspnNvylVyHj1Hi2u9t73YzHzL8G
dM1nAVKpiIflFMMbUFGHUzB9CUOTMCqcIkK9Y0tZTTr4huayaS15kQ5mlB7boPC2mqUMffuqjsHP
1OI1lgAj+DXyicLEpRU5lHsccCz1uBjSgEDWYi2z+LsybJxjoabbTV/3xs+BHlpIzhKDNYDpaz/m
IfzttvIXXcFt3vE65wW49XQ4dPkYcWJlfxzz6C7HmZPHid54WEPtLL52aQUwtNRymzjBpiSL1SMu
uzVlsKB9v/cqOGxAhXEYHzpdXKrZWXRzc+en6UaBrq9nvfKD+TrVzn2jgvVcxOZGpHT8DXcnbfvZ
5OzHbp3tchXEd74xXHu33FsxbJBYPcVd+m5Q25FmPRorIyKEOQeqXLvimFfpYbbG+0FPh7owb83w
6d2wUw7rPBazcx/x05yEYx257pnIYipU33jOI5CdWlO2MtebppeoyrJHkcjsoALYNG3Ergc7GXPh
xir8s5E2BzaYnd/5hxzwBGPxezwtzB07Kr8mdkAiCpoeqiOHPb4R/0br5DrZtuskZiNrYxrOZsRr
S4WzMS1jmczAKvv0ElfZ51h0b1pI1taIdn+nra3RxL8Mzw63HqVO2AQ7Z472YQGDzfQv3aifXBU2
W/wvdB3cU4fjrLGhG4XzlnDOcWEJsdMZcwXP482FW3bT3pE2yCfGH02INnjJgT6DqyuDOPN6U1sO
XVYz+VNZ+t6vc2LXLMaZuQ8Q2PTqJX3RDXOvrTmqW8foqaqrr6GENaTHZm17nSKeeCKWPGIdEsRK
6Xr4bYxRt5KOh0bBImpPKcQfxktNouCijsfLbCb7sIq+W/LrKmZW4HvbYjP1JVcSBWeXngxevxrI
PaMNCj3Xm9Z1lkTgOClSOIhdQ8cgCoEtpcqt17nKjMVYMdxKRXJwESqMvdiLcoIvBXQ17dudnQyn
gZzaRTgEGEwd51PH07hisLEznZlU6pg48Sw5Fn29L3KOhmN96eA8NWH1MLb6kratta6C2wbdAQ6r
2cNzJj60B1rONcP8YWBDx8Yc96tShsFqKudHs5wAHzJQAWLmP3VWGjGWKjGSxQYBmWJeDsIuNnXo
32cJ5W5d11c5OsGeFHhzn1fjsqapZPoNDZpSb40+m7eREHddGjDGiOmLBhbayh5S2q0FLRNr14d+
s+SMuS7afmRYNy1ZVLbCb7dNMZJCWBWEQtfiOAu5Aih0jSun3VdJAz5VA2/nY/lT9Om7xTix8vOv
ogvg/5GyGFm0CAw9bysVIt8pboHMLg0NacvmUsYNh6jwDi2TWLfafmr5p9HM8pETqUQTZxzDe98c
QJhMpdrEc3NsPa2WsQk8zwWf3OcMiSqb0o+u+2aWrHG4gL8ty1rnHpw9nJdvU+/jY6RKb0O2pz5j
KoLZUIdqzb0jOco9iyzjhbcNGPSld0GXv2pj78VNp0PErJ21HjB8YZXV7VV/16aCseMksHeM/nlM
GVJkngNK6Ib79sCyzmVSAxoY4gejU5z7o4JTgYWFS0QWHu8BSzIIQIcE69kBhqMnoOGQ0yACWdVk
LZiAH9uEoybzgHSFRoCgMlpEsEDm4N5iN8+N4WQ0dMkE6ehG6+OrlGB2ArYR2ABIaO8Te/ReupYv
2pmDEhpe9VxgXNvWwiHPaxyqbZiqu5FznoppaYxE/HliW3WQCM2KEU/8u4uMbxK3Fvi5187Y0Ljx
VgG/nIjjTeYmnxjk9qLC2mbH7JOy3wtN1qplbRH/ipU7AQus2UxKM7bXfmlhYneepAiOE+SbiUAR
1ot1F+CVjYcSqJQJXG8I5FKiqRkbpkFRZj9jq3xoUqZWuLMfPZEzexG1XNYjY808G6bvfoj152Az
KmoDHu9gpWSUMDEJA7hWbWAsXVM9lTALGovXydT0AlzxiG9w59tqHwDx1W5YcBweNnHovfJ0rkYa
fjkFIX5pMpOJ7ngpNbn5nJJNtsmTmYiQuT7rhJOMH6GTDgrMgylii5Wt5dvsxelKx0X4HhrWJk8h
d2eiXMYZgd5WLB/caQREVoRUpRimgrMfGv5rm5hUfqGsBySDdUu4Cb7koUBKO7HULbFmn60CKNGc
9eHGneM/fMPmOtATVPW0dGH3tykT2kjez05WHhTDglKQXKKnetXk2ZMVJgb55NVSmlB3Y1wjk+Gd
7GA8Jhzwlkzq3uMWcJ5rYWKOLLhMcc0rGbo5fUNsp6zC9Z0j2mAvS0B/TA7mpCYVst5ZkUUKTGvS
Vkd19Yqj/S0RMG4ZmFDZO9O19rPzFFq/YwRTm8QpOZPW/cmlDVR68L8MnqOlpzvKe/oAilFD+aCn
6h7HabIaJUMiMBfqLnKN7BDQCNYUbttm5Ng7ljD4jImyLux3vcs5NCm9hzScwHHFoJynwbvzA303
98aXV9GZ50nMln3EbSEXUx229DnaB4XfHiN+fUnqEiYX08BbU/NPGFG1j3NCs27A/dOX+cnsyIUp
CZFXRsJKXXrrCOkwz6ZxQHMY5E9FPRqFyXytOm4JSwtsesEraZR08OycJkk6ceAfnIHJV1d3S06B
gs+9+43FvFtGqAJ+x2b/ifm5XvTe+DkoMmWczD36XvpRBNGdqaIjL+e+SaK32ojv0mI8VTEoeaeY
1v4cs+nGMGxzp6fv4ex9t/3ywx7+ru0ilEzD13D05LIlVmEexYn+3Hzu6AMuuy4/Y3fVGLsZKE+o
KxY1Y4rXuRuntcj94zSqQ9+Ub4mHyGglpBsyyKvAxwVt/yqaZsPMs/pKDYo12I2XDAmHwxaj+FoD
tUtVCB/Np9BmDkpTIAmxIBoV8HdF482axXXI4nzttqgzPGy+WxVKuR+cfNV36muCeGxJQl9DNiUI
CuD7Cp3VW4hXtPq6Mp/ePC8uWXbnZOXUgE1MP76b/O4yGXnYgDcFosk6dKqEqpcTM0ikB1a4K5tp
LTv1XAsqLmEwrx+araAqGAx1VxKiKVhw1/BTXtWQnSA+kB5Ac46/Y12ZvH9ZTdR4H5t3WCzvaQ0f
K5vjhJnh7R8pPEpjyJ9yEd67nXMyupAo1/GNhXI5BWO6C2NJC4+BaRbHOznQJEwbesR5h6KolswR
ojh4zk0o8OBb9tpzwQveyOLZSpT9tZ+jczyr5tBQ1UWaAzbO94eU3gk/5VAJ+SomcfA7ydg8o94d
UqzSvQD+NJjhO0GsL6ohHiLyq2e3MhGbkEGaeMlR+TRHdZLsskG+zuG8Lu1m16TwCOnuCgN81wye
UVats0izSCwDf1CvY2cc/DQHzC7EaegFAwFJ0pQFvUH0dOOKDjy6MC9jg/oospBSweiqbvCOnixR
T/G68gdo337vDIu7mPTj1quT6WSI+JUxFEA1m88BtgckwfBUuJlxHzvsGN5EF6hEr1WWdZ8ss0Z2
5wjFCa58V4G/Mykq+4ggDsvreoKbQOZFs/fW5DRMcbz3h2ySOEpyDh4hDL4x0x+in05FMRyiIvpl
MDzJU8J3Ue8IpKRjfxoG8y6OHqxYH03xlLDzjX79yxiC1zkB9gD16llV830QDHdd0x1rzqFGfZ8k
GuWF8+aZ0yc7/c7Gtm/Hb8BRNjpTm5HHfAB6sCoD8zS63qamkhocvTYF3/N4sugVwUYg8GMEloE0
pEyNl17GW2bqq3QmLo1OcRn4l7mQl6Dh3ELIil5lTPk687O2Ifn2yWM12CVFJYUSfuGdIdXKrz3W
hD8BD56ZPqxAP12ixFjF/UykLXnOEtJjxSgxBj9dvzQK3q8BqpDTvOYkL+xk1Sp/l7TY49Cc+fQo
U5r6uwA7xSLy/XZtWoo5/xB8T376KIoM4ahIj54q1omEZC1Evi5QGpVN3jCWHjZzk2IvNJP0zDZB
1/KtF2RGSZdxYpG/WXHMImhEywoaZ5599embxwCtPNszsrnU1y+0wpCQAwyiOdGwq00dKikPsxF0
VUFygEM5bQZvif1Cn+48W8UhH1AR+MYSitJL2SbjumlbGjUAXGtCqtIsWxe63t9CvFV7Yxjnr4AN
vtxQ7CNLjgs/O2pm+GbET/Ia+hatuZGCEQoZR1Vlnas8WjqOeFADco6gIEDH+66cT4MFKa1hkXII
56NclqRZo/aZvSnfNJP+yA3voQk7Ih3G5z4nESJF8Saii1/VSytnDFymD34azcfeUvmJupXRcWPM
d0YduHfabLaOTD4RC3xPjlCrOWFAMdYF3ErHOPmj92Vm7JEdd303I/3wImxWyhybYxiZ/iaP0n4z
eDRXW2X+EnN7qRIwka6YkcaAY0JyimyR7uDSNNBWzFk47A1l8Z3Q/Xfa5FcqxQkx5brNvA2dvHYd
h8ybpxHQaKGZHRZPbjdt3aB9kDFABwfAld035AAIi/l0/UkwGwKhfDy33nSh8Uh5mwUndlMIgrb/
6pf5OveH97p0d1qiIIqykby3qUuuZpW7T7KLiIct5+HRjceXKqadkjgu+kLUePvR7HrGWZThddFx
iqg1HJiZsGS/4AUv+chVx7xgeAhFdUatOR5U0V+Tjiro1hCYnfKRaS/dazGimzE4Ui7KaLC/2uq+
r7w9AaTYz4sYJWH3VtrdxkmbFRiUraPs8dV2u+qziGiFlE18f8NFgJDsDJ8W1OQflFMmG5Msoxh5
L/MM92BNLPBhdZU0nli9JO8ib7+pyDiKAof5O8vmQDA8nZ04SN/zYlS7OCjakyUJQkMwduqi+iWN
dXJMAirvsgC9GnocxnoIImle7OzKBYc7yWArwReuaCyh3HKUwdjO2Mwh4T5i3PpFyGAo9h7p8U2b
MmuyTZI6v1yTKWSUOMnaA4K1iytwX6UENR9C2ljHqDWyhelpaznkZXsW1LZgk6hoAEy5rFfeRFfU
b9A/lUa20RL4EN0lzioJ7CYLKSvTXX3tzXJNEXnMje4RQd456yjG/Hb4MMM2ueu76TqHiEFKsqik
UUPtkSjTZngJq8Ty0GohGGU43K+1jF5HoMph0W1YEb/obM2bPBxeooCxX5R+ViJXpJZSrYFbMheD
q3/lI9BoT5bB2jbicqsSxv1F79+j+Qvoo1JZ2BM59qV9SudxI5Ok2NiuhxBapApxZoFS0HDXaK1X
KkgIciFazDTTAC4R7VVlk2pp1jUnurTHTZYoUEX5/RAMH5GdrGtcnp7MLM5Cobke5wgfbcFC6zv9
0zCQYp8MEVE/haFWlY3HSIR7J9BqUxVOtIn4cE5+nHwkBg15x4i8jUic21E6REfa9kBOpvzZLPXv
dvTORaB/V3Uw0Nux8eb2fNNDIUHb6zJYYH2Daud03la1QOllBRIn69goEGu9mgUbc2WqX/EUP/cp
lw8Y2K/LMThg8Row5YzZfe8QFwRba1ggGh8Q8FkfMHw2Nf2FRTu7Z7/t7mVpNHeYYAIgTHQgzcb9
4H/+QAz8K+3N53ay7V3q+MehVo85zdxlJameHV8fkQXvEc0frbHaF30BNSk52Xk73Joi8HNFla3n
gTmMap07EUA3037yVsVRCqAPjbKpSvicE90Q4bxPXf002eYf1LsdNlv4GHX3NY01UXrF0JaCYCh8
OsE9P3QenSUzfCebaMhW6IHOXWUYVAamwWSJxgrVlWd+51Mo23j5f/JQ5GafujbiDqu8OrZ+YKr/
y6xRBdmWCzjcI+7DaO5xzL5QsJnrQiK3LlTDEETnPhNx/AI9fb1TVRB901rQeGb6/oUV3E1arCID
kB+DlmXoB8EqqbtrG9HRqRl6snj2v83cLhZJBIQXMdTvKQiP3F80GIk4xBUZlOgEvtrYSNjAOmsd
MfZaRp4a372wrAEl53VULXljWdz+s53l32yINiZR4QY0FnDY3uCp/9NnknYIRscpkatbsthwgkm4
bbYFCV31GpeQ3CBoWZm7YL/6m+n+3xgT/7oy0grT47Qi5U+3c+83cx3rgDguMAPNg73mhLpSO4R6
C5QKaz7aZXowrky9/uKS/WnE/XnhHxYeDu4ERd8u3Dv92kN7Wvqbv9zVn+6n/74EWA4ik00wY7df
4R/unXZAmzCY3NXj7aa6y2Yb7tfe3bS+xe3EQOb7v9n0fvqFfl7xh7GGLWbKOxVJfEnFQ3O4IRP6
TfVEnbb+e9b2/3oHA8uWEv+q/Df7KH7gFPEMcka8c4yi8Sw8/+UG/rtph9fyH1f4YR9DuG0WClXA
v7Ar9ke/9a/ul/lIK9g5wHxaEwO5jrf122z95YP424Vv//0fT07U+CGqggsDztwZlkQ8i0I/rWKC
i2xGFVl6+M9/6k9v578e3D/+0h8fYFk7OZNX7mWQ3xfRO5rSZTvVa8RfZUHW2/8FSv0PPNE/iT1/
e3Q/3FCNp9K8r/j7vK7ZIMtd1X+LYZV/uYX+D47IDXM/zcPtEpcbliHe18mCw93aP0CFmBb10dq2
p2L53670+SD34qDOxSZazXhv/mo5+8sf7P/42nVk9khDuL8VZ5G5ud7alv/5Cf4b2+PHI/Rv3+Y/
3hkjkyU9LC5RtuDffBTt5sosXPon74XR4zA62wjTJL38KfmTx3/79v/Xxeb/vUH+D+9eHnUe4Esu
36e0zDqdbedxIIspr/6yyPztQj9WtQx7SDU3PNjEJ48m8/U5Dd1dVMWr/88b+mMxE3Ewxm58+wjf
iFrZ9dtwNb77j/YG5Paq2v3nq8nbG/BPh/PPx/djrdFOJae55v6lew4BK4aKsP4V2rgdOyEm6/RF
HdGP9yuxxqY27uXxb07n2xV+/gZSYEEGlyUlaMz/+QK1UxhaBJVJJJKQ+d1tG7/cDuL9LP/2qv5v
X8M/r/TjVdX/RdqVLVeKK9svIgKQEPAK7MHb81Cucr0Qruoy8zzz9XfJffoYy1zUx37p6ogd4UVK
qVRKylyLNkpSxLHu+bg0cyAYC9VOtCN75gEFN15/KWdSWotvS0TBOweVWXoawTamPYRjAy1vsImC
YyQN0KrVHsOsPWzP5+pgYudFqg96AxBmvx9MnLPZHOPh1aPsPPbBz9Xf9gHIL5S7bZzV1AkcCmhC
ZhZ43Swhcmu6hce1DsobOOHv0ZwGcaAcGQzEY/N97KHNzVPmM/bDfIF2p+6Aj/RM8gGrk7n4ACGW
49bFBmFmgQPkzvgxQ/CrcgvX3rH77iLf9d+AKFmYawEASSJ6rRlYyHUizGXeotgttDGX5XQ/zT9I
eTPS79tGrc4eqnpMFX3dkGUTHBTNgqkFzmXdU8JnXGxdGeilTW3TQ+uuhArnlVHmw6pbQAnWoCcV
RLLcGq0ZIB8yk77yWNMbqOL1J1S3crWttrFvApqOv63IAsvwnKrfpzAu91NjWD/7uVUPDDcdOI6D
KA5FA2Anjwh0Q1Bse5oNCK3iqTyVrOHXxPjDd0NSwmLgcgfBv+DgI96bEhYSEB4lTbe30H6DqA+u
n9s06IdvI8m1EvfNs3lQ88HcK6hAugsGyOAMPW1PFSrjwY1a0XNcyaCAG5pxu2YO0BrU4qYxyFT9
m1GAp3pSarTkshwuZU+RpxQggu4LlFCMWh0fNRt9brqJyqEmSekfJQ5wEcvMypDY+oE8kcdm3WKa
TXFGgIKIkEtkZjGyMKA8Nis/cpAn4qXHJS5aJvZSqj/uWh/G1WaGymkFCEi23weOxkxq0447DTwQ
yZW5H488hW4uPiXpCvfmloHYjYAkAQwwXABgmTRkRoWbaDJyy8bkwsLB8DgfQa93RiAr6f4rTrt1
A98ghW0GtE9+Ys2AnH/7h/4a/cwOYhQI56FTJicRXAsWREUI5k6q4oD33sCijxoyp5qGDuDfCjup
0R0Zb//3YLGEEFYC5MdRFKThpXvANZs1IU9HGyLRcBc8NI/bUB+Y6fh8LbEE71AhOM7LI7h3pGco
eT6DihGEqtmT6UY4rhouO4anUBKjVlNLgi0SRuAYaTAB1axQ4BZOXO/mLLzhbJeoSb7WXE7hFuxl
ieT/Y+MbGg/Oi0QW5b418bE8UPeDkkx0pxz0AY/AVRA9dUT7VWbDCY3IxzCkPzW7vmF4XMVTNlSj
TPWQogcO1fvo8vdldF1rfgsXMlC0oKKxlQqDQPM6bdXc10DMNOwgOA2CJAt8RebB2peXoSR9+MAq
8jrRCzRhEKg+owL5HzQKFtVkZ8U3FtTPxxeuUgoxCWhRSXbWD4xMIio/VC2Gfpr/Qe1ABzVC4Dn1
RrCLQM3qWB7ki3NtmwXXmo3bKFBcUlUwMtEQ8ucAOS+eZnHDktehVzR4CQpHPBzSoPmxvXp4JiKG
VgLGFN2wkSdBouS9dXiWRrkjIiGCXXQEZQA4b1BLJz3r/T9z9w8OaLXe4wR9RJWe4ODAOQhRlpwc
WzxpgGyKOrwLHPUJrv34L2gr1z30DVeIrPpUNAkaixHr9ii8DB6hUXHkAvJ2cajVf8OTKQPkvy/c
pTXVuJ80AHLmKYriFy5z6GrueNX/lOfwq9vw2/zhffI9nKnmGqTdXuevPbN/cZ5F46DtamDJVIul
WEJQ71iHFzd+A8PHcqCnv8dyRi/J6V94zOpCICpPMXTdhBaEYFkag2p8xL1Zd7IQ1Ku78mLGpQVI
Tw/ly9S5ygGlFdcyPdvVvXGBKtgIahaUzoUhjg6B7/rQAibxUc8lB1uNx4wPq44fgdBqzM+Wgm1x
N4Bfjiog7HX1U3C0DtMOvC2HYGfvKq/dxXet22IGZaeED/xrr7FsgStY11eomMBbD/TbTyh+P08O
XKheBzuy7Ny8GlYWQMLG0IQotlE7GJieoSkK/Gvogvk3YWXdSd4GUoiWY9r7kY3mPU89TC47WScc
YcGjpbh4H/OwG3vW938xjKtrfGGdsCVUEzYFMsC6ZodtL3NB4PJ6qlT3sw2NZdlgrucahobbW5NB
aMoQgliKJQL1J2Q4WlSB8US5UPJ25yvaWRRHzzmFYirkfIhVf09yBO8UiiP2INknVj128QlCWKsq
Gs0oEsS2xJrHuLEegpmcki4+kIxd0TL7/r9uS2CGR06BTg9Iw+liYlFoc0eT1J69LLwNO7SZTZVn
a7+04oZZdxFa0eBe7jbkyrMHx8R6NHRcYsNr3gccQx9oZNToeeY8p5hbl8Ve9k1D4ZJ1Yd/WTutO
581R2VvWAzEvpIecj5EH8BDuwqOLTnFpKMCbVh+ORqPMXr8Pjv11cTmh8Cl1OJ3zdAQj0Ut8yC+l
qB9d+R2qIezLjaVoRolyJhit7akLFpDMAVeBS/fZvmkdKR7/e+8jH8fD3Q/RQBUFIbX3g6y1Jstq
nHUQGMaLfG+BSnZ2Uay4lxF1f4xAAMJ0YvFTRqkhRiAoB1EwLc9QzDWPGooyIFSEkhudtAbK9TXw
AtloHYPAROk0RS55OlhJGt+jC3FJxZtn046BitMBGov3XOoUNZEXf4+reSNT8ZQZKwSktqZqjqoX
lCkcQPkC0lx0OhyyvfRe62MU4GYhCGF9UCT8glkm5KwmMEyAFuDWv0QfFXXbG9xDXKIWT79JH9Nn
/wfazs+tO+Vie3GuLo4FsGAgeiUqWqoAHsF/zCzcM4y4Vdd6WbK/uhwWOMLNoYnazBYXEWCz8HqP
ug2aClx+X1idsXP0GkjpV2V44qLPJ8geJRQ99i/TzgRtYfSn8ozaAfkDqB+zX9ujuJLBvZs/kVAT
4plp1hKYBw4Vd8ZZpvhm7NQ9QYSpziVYH7fm91jCppUw9JioBbDoYXo0oK8BLtub+tjshz1qdk79
ITylByJ98uEB5EOAeZvB1710kX+P6N3xoRoAmoqzbMTlpILl14A2sdujQulYI7PKv8nyqlXvJBTP
9JD0NG3xQiVu0VHZWNrs2T1o9eyH3irBohY7khFdMw25vm5T0L0icxScBQf9uKzslKcd2h6C8nhL
hg4dvPN1Bn9J0w4JnvhcaBpRgvK9nF9xzAXEVx1O9solcmNjP3lojTmTDeTqHrwwUXwTHAswe5gE
Jg4u+R3+VV7gsLiLTspVe+7vhx/hnX2yjultcF9JUvK1yLYE5gt14Ta52qXTkGeaZxi/aH9d50+B
fuzQuISaNFcyjzzLFl10icXHfYHVFCyJIwtGQvLSq8bn6hSczB04zGYXHDjobcWdn2zjlWEKmf/U
l7oBFgakkA0Ex0GmcpsqYJratoxHxw+G4WkAOZuKQ5stRGkjbxW0+2AQm4BxYg6wo5o4JqIMuQfZ
hVPEE1qHzUCyN6ykxzZuM99ghaBdxSHRsxmw/R5V9+f8DJxcYP8DcW9+kJ6C1xb7Ek1YhbbZ6ajP
Blr6Q78tz4iHLBEkYg46dznvMo+lWPrj0/bQrqNCMJhftuORR/BPtCGhWTrAVT9KU8cbVNRBxydK
xutmqGWFCCt3NRhPEMHi1gRXeug2fu+fiop6fqsFFno2/ANzbbBVWTk6X3HIyV/MQ74DR5qnht0x
2st2xFU7F9jCXELPxaYzNBQ9vAOUHsoxvUr3O9ASyc7gZB0J6aHKBcBVkWk9yvV6gAyi5il9m3tD
4feQp0arBcJvvevaPD8SElVH8LYqp7YOh3OQcuZgNbTLy4ka5bnmR7yRGe2nedJEhzQoK6jAhh0o
HDo0kXUkc9GxiE79BnSuJiowURY3sUMA9T70QFuQUTGa/qKulfxittrmIoIE6pnSg5VmjvN273cm
2JzQUgZaDR8UqSh0udl2qdVsgBjUtHTUeak4P76f50wbBluPI81LKp7qQ7O9wcOT3RPUJyuHgteJ
Z3MyuGnbenMdXVjgMpPEwtWIsfgEwa3tuEZFbIPpRuU73YPKqD3XUSz4LeuZfxaCwulEUN96bNWx
PEqsX93dFtBiFB7Q0xJXf3s5l0UJCHvkl3Xdb5T8osKfPf6Lm4NVUCib4ckAT7Wo7Hs/5FVJ89Dw
ifoa+pGAgWgcrDi4BOWrqryU7WqrUd+2KddaQ4Oy+BBuphXFqRIsjlQL7yIwdGZauNsex9fkRgz6
uKaGGgSus/CPMI492sijKYVJ/NjMU+bgJ5rfHbQHHMAQdEtQv8BPsCAhvCQP8Kh9cC3b3FYjFh6z
UJeGaxAeHt8PK9qhzKybJzRl7KrHKuz/UDd042sQ43AZsLB4CVBtl0tvuda8dwkrmA4a+RpSpTMY
4lOjumpjtCqhunfcByA+2EFSNwfLUDPfWLgKcyWjzi36MOp8N8BpBNcyurAL9UVTBbWPGkmupEDd
3Ku+NdbOoh5pzvP63sKBDNVbPsob1GPzS42uC+PQ0LN8OklzNg618SkfykVrw0a6ik+Jz/ozCsVN
aCj9zR1uawf+BdHe9thtva/Oy0tZsepaFMeVCXjfdcIMZFXvZ96oki5QtBq7MWHosqxcOznrQO68
PdyrKBYI8204GRJvcdmq6I6GnC6uGRsTJE0ZOqrBfhh820ZZdacFinC6bsD/FfpoC/EqI/5lBNAX
H8eTXXZH6N/egQ1vV5XjX9uQawGCLiCF4dNbEHzpFiAj9tD4P8koC/CrzoGHJQtXBqDmF/eYKi/V
ebZxWDfK2zr7lsbtzqSVG+l4xazQYZKcg9BScvRcO3nyx6x/MIVoAIqiYYqTSYNQLBg99B86uuk1
7YmSydkePRmQsP7Bixb3kQGgRvluTRmylJu4Qu8yJZ/yvzeLhOy9YZCnTVsA1YSBqArUV/0AEeNP
5JjLcRO8HP3a6KQJZpwRcLFSZ5VbqX+Slu2/NmiCl+cQhrDnErYY8wsBqxbVHtv221xM3jbO+mp6
GzPBtdGermdFzicHBEtRW5zXM7pE0QM3kcaZ2T5DO/024nqUeEPkX7Q416HlXEHpPHx9JJnHUhNk
+WhbJTJnkHmdEPqjwKLoLoNhuRG6Azogh+bJgvCxGclKriVIovIX8e1k7rjbEfDLDfVzCWIz2t4a
VJKJynCERLQeukYBySaCOLr/JjBEGM2vWjuq6KHZniE+5x+2qrfIIJ6iNH9kwTAAqCrOrZcKhEtg
t4YAtQOi9G0kiS+IWZEGjjTQRGHoUnT1g2wUBfngCbKj3TbMevz+r8uJAoloLLVBeAuYAGeOjtlO
CurCbQiZJfz3hVcrQQCt8w5jNrDmpBjVeQWltLFU77dhZFMjhIUqJkVJU1gyBa0L3kbwsf9Mkrso
vVa7l20ombsJkaEMUJ85W1inkwW6HpT1g+XZAUOAo/VnX0MSIgJFS3jcMCAp9u+utxxa/OSNsyoa
/LaBVh8cFrH7Qz6oFhEOqRg+NZrAEekHT0aY/e4m9BVb1t4c5x0F4d3UWSB46p/DGRIoNlQMqlST
1ARJ3EXMBnMwkKFmEx/SoovN8Jk3q9d+rUiccnUKccWEBzNkYzjFvXfKtvL9Qm2RtwwWNNqUP3nq
O5F5Xfa32+O6as0CR5hAlnWKGTLgTGhxriC70QUZCBM+tcYWMEJItxtW+UqKAkdlhtycHzhlRKHg
MEi2RMmoiY99bZBSlhewBpxJkJTpEGfBEID3W0hMbo/b6mp+M0h8sU7UcjZ7kyMpe1ARHzIw/Wds
Z5PoLNX321iSOTL0976Anty8z2ZgzcqJhhH6G8EhH2a7bZTVSLuwiLxHaYa0ZIMOlAxryphT9H7G
EN38Ggj/iEWsRaP/0ILABZkrmkJbkHzQUnZHKxst/vsCAo2VJCEhjjIpeTTAy9iCzyb+vW3GOgZq
InHPQVDKJoyVhRNhofCwN9QFOD1uW1a6JqSatlFWqlls1KK/wQijldl5lJglYJhWnFOQCPpqvTcT
5TIuI7i1/5T4zSEvzW9QCPEl4DIThWGsS8vSIQCOu7MJPa3g/Me9oOuX9W7bxvUV+2Yi/30xWyDF
IZGaACbjdMcN6HigpeaDElTWmyGzRwiocWvYCdUxlv7wDMpFl2ARtYns2mI9LLyZI4RT6Ob0tAbD
ghdFlwRaIX3X7trq15B8a9JKEuxkFgkx1Why8BeBK9TLihcFXe9EA+MFur22J2g9LPzXIrEMHiX3
vk0yhIWAZS7p/oqDh20AiRmirN0IDtcWVE4AiKBHyr5rOeolxpdtEImb2UIIndoiCMcJICFUgUZ1
r7aXbXafFvdfgxHiwlh2VRvVgJl63Z3HR5AfeT09j9Fd/TUgITIoJtNKkK7hWlkH/R5EKjowxfnQ
2hhBkbkNJXFp8WoIWkjWQPi+YODtt1NQfjk/hnTyovY7jn/7bTCZMwjhoEHTRVHzrS4q/tj0mIFd
Q/aaJoMQAkGqIinGWwj8rTchPtF55lSCgK6SzJBs2IRIkMYhuIQCuEKkfDfAZNboCrSrwWty19Kv
jpoQCbq4amZTRxCtRsgFgjdg1nKnbX5+YW5QDy9UUuX+RDKlAgropcGOBzZDoEQRlfjbZsDhZffv
d4SwYtBC4GuIgAysmZVLlqmS3obNaAAIIRokEE7Ua74XtOV1b6AbGIztPrsuCkmVlAxHCAeoCK/t
QIGrtcbo0eaRK3FM5m/VuP7azAjRwIqtGbyJwAlBng2ZrAMtLWgx5BKX3lw5GDb++2KvzurZBOUV
YDIwgILhxoEiE3RSZA0JslETYsBsWPFQDdwa0Jl3CpgujF8t9NrA9LM9bDIgIRKgNHPs6WvG29Vu
E/0GAYjjt/dtJkvkZEBCLFBUP+4bC9G6wh6q2dlBA50o6DE9K5Ec52RIQiQIWRFQVsGzFRBmpt/s
UoPk4WUAwa/toZO4glhnNZdEn4mPWDCO4c4felBsXaJvWBIKZChCKACLUE4snnu0IUiVOY8TNMQM
vZekODIYIRyAiMpO6xiDpiFGd9DQaWoDHZWhBEYyN683HIvlA7WcIZshOeN1qJ7S4ucAvN9DZ7nW
EH7NsV+lcJdIVdZ1yevsDLgwAw1n1ro6CHAiVkv8QGYTH9oFkh+YZPZ55IGcj1vVFyjCcfFSGGLV
bjvcGpCBvmYC1g9QPxPBsUc260qmtkh4sicy/7Yn3PeAg1WZgk/M0gJIbI4EA2GSTxaAeuNuVEDr
ZoXgaoM6nZpKynpWuv9t9Mb+16YPvfeQ6dLbqQE/hBVdq23mDmp5qFq8S+Q2CB/xvH5H0Zoxx/Nd
UnW/mDXuQeP0XII/FLXioAQLwJA9VAeo8l4MDXodhvK+zHLcxFrfPjP6EHfVLZuhaEZYIZTEpG1K
vvU3vJoYnF2T6ZGqg7aDrAhwfaLfoIQ9c/KLBssRsVIDAW5jgt1Ob13QwkEu9uFrRgm7ZjBmitXx
8B+UV6N2R3B3TatrAr2jr+EIa4TENEGpBI/+UMjyjdCb5quyzpwwlN2u8L8k3v4b2tvY8bFdrMay
Sk0DjPzIOSlEOxEvZyj9Wv3Ltj1rme0SRdg2oSYAYrIG9ozsNx0vu6hzx+JRI7jRtmTX/zJvEHbO
QQ1aUhJYVEIwQwXZYgpBU1QOh6YkvsiGTogvpKjB18VTtdx/zntrp0J8UINY+JeGTtw2rar7z63h
lEBUysa798ts/IiCm+EzT8SLSRKfpVWUQVtswiSZJZjO2RVTXyx6odf32wZJ5kcsRu47ncbFCJg0
yx07fNLHq9B4GApNEpUl0yPunS3ez7ScR2VozjrFhJuoOHN9qJ1smyODEUJC1UyQDTU4DFjyp/zX
YKd7tWQSY2SDxr9iuUxLRW+IyecGsrnIsx2lDkCAfNDrz6QcSy/gX7JAyiZLDWy+a6bgLNZzSCzU
OPNmD5CKlIycJCi8NgQukJKGpJ3PzwaRCtl4hOuE/K4YmP7V+2T6vT1LsvETgoJWTIXZ8QBkG3dT
elXpsRdYd2hHkaxW/nc2wukrC8vCpqIBD0ft89GjzElBgTimtyY5BA26M+xjCWKebbsk3ie+Rusl
JLPBzY/kPYHYPKYoz++T4jOlPgufeM1KFlZpg62C7xUoWfHXGINsXNd3g1mebdsiGTvxITpJ0j40
DcxRbPt4ibk1jD++fh9D8Iu0raM237fhJC4hvkbXVRNaIbqecAd2iVIBMIe8jNDWoGhX3Abi+8CG
T4jv0WOVJXWaA4iwdtfE0KCCWGeE/x6g14Q8DkqPso4PmVsI4UIdoqgD4QnyFFSnTpB0iCww/0Pz
YNsyGYwQK9TUtMeKh1iDQgFP5a2IKlTAtkFk8yTkDkFQk8zPYUtWUtccIeoFnutiuAmjx20gmTVC
jCCsHPWcACjBwWQ2aq+GQkgZS1Bk5ghZQzIEIUv5LltCHHayL1qmHeLie1Vbu21z+Maz4Xbio3NQ
95HVQx0YZRCRq3HS4vlrphDhrG2MIOcaFCCoEIJLskcocUMo4TyKnrYtkQwZ0d9vSRb6z7OmBM7Y
/FCMs36uD0PyrOI8t40jcQCRMAoqzMRg6KzF2xkyE06BGt9x/c1tFMm2JzJ+RbqN93k+atCCm8MC
pEYgEQavbFg9T+wTdzuLwP1a778I3CwOy5jyUkbfv/Hrm15tcSfyJ5LtrjKT+AQuYIIEWqxg5sBO
HuB+IjtWUMWAWpzThb+MRtaTvDpLIHG3VAt9Zahvfg8WT7ZZG5zaJic3SvInMw8FtDy252h17bxh
iNvqmAx1AiphBLbIeFAG/1hNw8M2hMQMcU8FFZBRpTNKiLrqprdqd4LWGPS6JBF6deksDBGWDijJ
G70bgQK+/7q4zDWoxhe3o/WZSLCAIe/nBKxdpTXbgPHNyaPJY6W9qIPmxNKnRdmo8YlbeFo3z0nC
FFTSVP59Z0AcPKU4Q8ieymQo/PcFSlwxVO+bQNGm72OJjmgL5FoQrfqaBwirpoMySUQSOFkK7SK9
f7ISFWTw9hdRhO0TjexmFhPYQmPdKbqf+hh6aXD/NVOErRPC1Y3ZxjBlBF9iEEPsBSVBiS17KpfN
i7D0QTug+HkGGFb8mpvQGZoDFFK/tmQ+7JukSCZzAkhjXQXZcQZ1eKZBvldWKC0xRtw9adaWmtIA
Jyv+xASqA8gEqfm1KCNunSWIzqYMWtweK/8a1V9l9agEf7bnfjX4v619cddsmWGjHAPxONPQ+mYQ
sK1XTo6E2i4YJO6+aJAQAJheFZXCOczt8I4mNyEonWuUsm+bxP/Ih9RpYZKw/kcF6s41Z2rTpkcf
neeV7XvbCJK4TIS1H6a+zmk+UJ8135QJBP7y3wMUStVm+KI3C8u/GCpaxwOA+vmmqp9nKLJ0JvqA
IB64bdFqx6mxGDQhBuCMGJcpRyKkfdFAfgZRETPLbsY5O4VW8Dh06inRe2+i7Q303p+haPbFQRXC
QxZD0d3M4Ikle2yHF6YU0Pw5hr51tm2qZOWK9/2JkqGuIcWiSlPVVep+V1QgiI5kXiiDEdJrbSAW
80sMqA/BVZM9+nGxr5KnbVskjkiFBKFVijitAoCwDipjPQqqyks/+5l3kvdzSZQQmav6fIBweY8x
04y/aE1PI4Tj7PGuaUA8lnRfnCAhSJTBDIIpBWDQfHdCvNar2GGHQfbAJJsgIUwY/vSfrGeGvnkc
ovsVxFy5rPVYhiKEClCu61PL3aCpIAVbQMcK0teNLVMBkMEIgSJDd2+tvaa81rchvGeo4+yKShIk
ZCBCjLAVqIvrfGLiNvaMELKXOGLT6jOV0ItQJNIGgaChH3oVMN0Invb2IejKHVXvM+vhS4tHrB2G
XroBTh/gGPNNM9/q0a8qPLf6P9sokkET64b10qBR28IBFGZctWrrTWV+a0yyJ21JJBBLhuNaaTuV
HxXqpkK3DuR2smBP04uOSEpPJKHAIO+za0Pv2sjMQJuVRuQU2QTSxHehedKT5CGDLJpkL5eNnhAL
OkgUFgrfy3P/V4UmNDg5NBo/06K/8DiRWWmGklOj6EhLkvTkR6mblD04wyWOIJshIRJ0Uza2dgpT
evubwZ6tBvoSOchVpScTGZAQC1qjrHOzhCvoze9ohjZldGBFDC1E5TOTQzinGTgHQBItbHGTGakD
bXnuONwFCSjezXvTfPzE8llgCDtcBL2kEsKCGDUI18Wq7UJexyGyy8NVp16giE6d20mfRkDRoQOb
G5pbDWe+ypwBd9l68Jk6XmOBJjh1HESVHjB4QsaF0qGNNw7PhS2j9VhdOoRz+IDdiqlU8LeZpmHQ
8m5BWoYQeYKaAHsBue5npucNRPC1aVYb3w8AkhZP4/zX5E/QiJP036xPzhuGsO20eWKMUGjnxY4/
mVI6QWehj/h7Zt2RXnZ1JBs0+31068o0afwClUGRhSa3OT20KLDU+/AzKc7b3HzYeorGDMMIS3RA
NmCwyOWvzz5qt740O+LeQ3HvHlcFHM0K53PdhkK73R9Rk3S3DSOZIHHvSchk6pT3vxbpS19eWx0E
D8effnMWSum++EL8cLZbDJywUBmBlqXG/Y1z0dZnw1UEZszKy3RHOXDdg0yWxq8G0wWgsFabMdAG
6MPh6Vaju2x8UNkvZmcgAZ8kc8X/0JZl3DMXt1ZjHGpxyjdwjfV35hyfWy358bV5EiJCn3a6r0+A
6OiPqI4dFMS4k594NP+phbJOW8lKMoTI0GqknGYLA2eoxSmLsDswcjH7MheXzY8QHKxwbIOpgE2F
UTgqvW969dhXFz1TJEtWBiREhiqMFT2rYc+Q+KDQOepzvCMKKHBiSbiTDBwTqq61rofMNU9LlXi6
By/VlTp1LwrNZBeYEoOYsHsrVJs0nQKnj1RXCwpIv36zsSGBnEiSJ0jig8hlEg1ZEpEBQ1ei/CHI
rvzgz2wXzjBBeFp6ASgbPiFCmEbJespjXgQpqEIL3BgCuw268rfXkgxGiAtoW0iikV8y503sqnbo
oD7WQTGkBEYSFURO/tAImUJsvooy6Err86mmyXHbEpkf8N8XgSf1baVReKdMRh5m9C3M1hUkP/CE
X0tskQEJEWEy1UKHWCWSLLt09OGStCmqr8+azxTho0nvn8SHCSGhmnoF9xVw7Nj4w8LmhCDkzNFf
ulZLQrbMB4SQULeVls48JPi4nB/nCOd6qH7q37bnh3/uxsZgCvGgTFhkQ5cBW15wSabQGcfr0SJO
Wd1Hg+VC9PNr/mAKcWEcUEls8NUaVGhnOpnNS0xv9VnW3y3xBlN/73bz1MZDX3Cz4nur+gOZmZ2i
545hyK42ZUBCQOgp6ZOKp49KBtZTaBLjgnvuTDdMTIk/SOKcKcQEFpixrXMaCzO8g6JxDbGewboL
R67afrftFBLXE6neLFabc8QJYaJ4dIL2J/qgnXp82AaRjRz/fREZolo3Msqf6wqUeIEeoWonDwq1
bmrF3jaSJMyZQmjItAAUIBmQMrt8xjOhR8NaQqEjGzEhKkBuPRtsnqQqRuMYJfiLrcqJlT/bhshQ
hJBQoSoumznvR1CjRqhVnUy7SqHL+iUUkca06FHrwLijYWdwQ/aMWignap62QSSzL57uGzaPZVQB
xEcFSs9ql1rPhD4Y8afeBd/itShpaILy2mh8jFk14XLHjFyD9VCrldWZS1an2MIdNSG0AnimWKK+
fLRBfGCnTlxP0Hm/mbRv24PH5/lj0GYWmFkIyG1fWWEXS6djQxZRA1mIOeg7dDicUjXc9QU51BaD
VEiLh+LB7neQZpaspHUHfAMWHFDNyyTo+XVjV0d7qsfQTkya62lSPxWA/osj1lhQVmS6lQOnRD1c
w64i1ENVscQFV/kc4cr/DKNYZoHm0z7L+atUkb+MqMcEF6tThz9J8qJDcn16inUQlM7nNWgstudv
dRihAcQs0EgyTQxIY5WjvJBXhxMjdhrU+9k99cIuk+wYMhghKE1q7IcGr3YPO/UpbfyzTGkvQyq7
HF4NrwtrBKeYS7UhJEc3R16j9DPS7rqullwLr0aLNwgxJM200UbThiWVdprCH+Y4IchGToqWpy/N
jBiW5h7SoK/cGAN9mnXiGPXz597dF8bo7ze+mDURish4sxuKOhQcjfgxqTRkyf1qRFrACJkJZ9Yy
swljZkfUCfH0RBNsTe2fGAwwcT1+zdcs7iSLkBR2Vh33HdD0PPEy43uuj64lpfSW+QH3+AVKkNqh
MlKgRNptlH0neeGFuLPPfVllzCpDJpfp+s8StYTsBIKYWUVbTFJ61swgIHoO85+5VxxMEGTiI1A4
uwNVpBN4steC19j2IbgvkIVshYQ5Vi2vy1NPbe8o5JGg7j03GOp/QBUJxtVDuxvxv+jNnXHUCbtf
YKP5W9pP9i2SACLSodLKp1Xa4FPYBC3gIHYikHvPgewZZjUQM5tiK0MVJejghQgylrHdM7vh5Jyq
C/p5J4KWcnZGduq5jOF1tRSBgWIFNEjQLEH8fe9C02jYc5YWKsiv572+i3Y47ehn7Y7uQfz5XabL
shYbIVAChVGK3jxUJb5H660J1Zx+q3pJljjU+FX7nylsWCII0aRgrO1MPna4hXBjdd6x0kBJN3Fa
Jd9tB0eZMUJE8dOxoZ0GY8bgW2pYTmvLwu/a+l4aI0QRiAWEPUNxJUi4jCe/+pFM46HuwH0hZYhc
twWicfA4HXpmwsTAG6NiQorh6aD4MlNtR33JkeC1J0FcyChERakOM3XoDwgQcdL3s25DZEQ5zy+y
K5SLzRfRuCvvg9vyGF4pJ3Yegm3jPDyvHuJzyBQ213rryIQX14Z0+RWifxCKng9oh3tzgoVbdfk+
ncODpRe4UKgP2w7ykWEIAdOkXOuEM9gC9r27mzOplayvRigg+IfiVLiZ2+3Lq1bKJCxFEkKG1eYQ
CleApBW29VR3IG3TIDLlNJqZZ44GGYZjktjlGdqJ4904KfOVXozVy7a9H5yIm2tCNdnQNAuEzsIM
B+owWr6u4SPG4kdmDOd4ypTsq+sQyPNNFcVylni7qYETwTSVeUQpcPyUqfN1CfH3bSs+ht9XM94w
hHVtKvqAZzaYkbC6P9K4TY9N1Ixg4Jv7C9yvak8DC5OTkhegqO509ExGSoEK+M6Ov3/xU4QA0Dbq
mIFJY4TQW+9Bvs4JsBNwru/8YJxtY31YGILVQi7BaK2MzaziTq2i92XVulAuP8yq7irt/5q9Ckj8
S5ZZyzzgErTAHA5GGbrJXP3oG+VsMiusEl1GoShzGCF90PtEqylyP1B2sp92YN828f/c0y7YI6zy
ufLDhigYudQGr1bUFM9GTp6sIEEmlhWSmMK/910UFcCEhZ5NCnyvhkfoExpJcrCEjBeN/jvWtZ2a
mBKwj2kfRwO/P5fksC1dF0yL6RgpoQ20wbUMB48+4eDYk+1kEKw13X4XaYbHRYYjqeDIx8REgBYM
tTudKWMGaHCyP9PdePxNHf/3v1M3eaVs+DCqb3aKhcwl9vJuLvXR839ah/amueK8+pEL9iJklhBU
yV0Z5zz//C1EIVba1UCNDH1NeFutz7hwKvl3wql8P9vCEfa7KTSzCE/sfAZVt33IkS93EFCaPNUp
XUNCxPtRmPL9pIkFzjSwphL8bCOyyfYi7N3urjDd1FN2LaRNxkfVK09N4/nncsXID7k5R7Z1Cg17
phEidkSiUjYezZKMXjzqBz1tdn6iutP4uB0kV/cGDoFEmSCDNQSvxKLW+taKJpTKVaC4U1qaPuQD
ZOwpHhA9rQ6UXa2UuZtFSrlToiz9NiGO4s5mUmRXbKuL09Jsm1mmAdII8U0xy8Ypgzr9hBWCLRdn
wGO28896LEuiH3A+8gwXt1J3khHgu5/oUBbP3ymyOGzAQkiIqjEBVVGG3pWDsf9bLafxJg9ymTsV
NQG65IF2Ld5hqFFWw6BcSZiwWcSK1nW2poyeVSTmY8WC3jWa+dmsNOWMViQ4VQpVz7ZtXNszLEqh
5ghZTOuDgjsKoCY7tzHJic+OiZnui1aCsO5HCwhh+RcZvKvxEyzDU3TMfoZQvZ6h8jtflgep7rXM
HCEEkLaPs4xjJbXT7cC/AwnqrHAhMgOCERyV9aM8vK1GVMtQLRtimJCYEMXGTB0tLXkeTlDCU11z
j+NeyiD+1TrUhjpdtvdjVyn2Ms0x7nwfnPMNVbwYYxCeUZMeMxfp15r9FOFSqf6u2bsEdwZ20e63
/eS1HXkLTpjFsIusmVUwkiaOdm12zkD3/mV0ZQ2ef2sZ5+lZfUZfdY+ii6yrnCRyStSnx0cuK5/s
ZW2sazFwMebi3f7/kXZdS3LjyPaLGEFvXumrqr1V64UhtSSC3tuvvwetXTUbzSnM6j7Mzmx0RCUB
JDITac4ZM7kpRKq32vSlQxNIFZ8awntg72oTenVlUwXNk6XRv2+it27VqqwkCKiEZTAuoiYrPaGa
eAWkN8iJz1v7LoYJRyelWHPRXBC3eatP6Y0TEMJYTufT6Le95D0Ld8MNcCb/WRZjZ6RGnhalnhH+
HtVfqpN5mGuNXnS3at3kpY6dmMdssa+q7wKp4dvuo5QnI5iA8ZLR6tQeS/NYm6MTaWIINE1UZ8dA
0ErOZAFPJmO7jRgJeKnEIlE9BdWOOY1HHb3MxFOVSbclsZUV9P4Kgg8E3J7z/v/MzQcPvd1hxnUC
E3DBFDQW3HntgQSzX9xh7NEVnOlGvO890dVPIB13/gXlGv3lM7rENvnMdTmWswrJYgA+6YvmagpQ
ylC9DpbQj1wliF7RW59aznTdXuaXEi8qorrzSb4OvlNRVUxRt5iVq6OpxlY1IjYBmzXFPxnkyZVC
y5th8kmLdI7daaqDsQKnddLZ4VlF6fwHGCy2ZKIYwlKI+AA16A+Jt4p21l5oy68GxJaLD5bZ5WCK
iU28dHB5RmnfE/xZvcEiTuqKnmpaM81u606e+WsIhviYObMj+30wdE4CirOARyrEWzDj8tZWGduY
ylzlxlGmn3V+VYDtoh85F4onh0kVdPmq5UsBOT0pnCwLGhENAtkp0TlP5n3ztNlE1uqmi5EKytsJ
Tk+1XwWA1bSlXzKC+NjlNXHsG9+NNMb4ipm41JYBaSBu0+7IC7LcdhZ0LmYiV69wBb5EeiD/fEWQ
3PloDSfFihVJhcTW1Vvb8NdQd4WvcKN24S4hTz24C2SM71BWjazlODf9cvXbB4wkuQBMt5XWxtQD
mHN5lYP9WH2zo4zlFS0zFVMCy0ufYWP0aOAIdfBk611YF2Ca1xwC0kD7/32SjOmxukJrAdlPja7i
zw+ZV4HuXfAmX0YMZsyRAw7dh/NR0W6AoJuiIStgqlPfQt+NY5vWTAS+PV5inbQWFIk+Npw2r+Pe
PS9nN9oxUCUBna2iSuzkEkABYHDRLAN04fZeTm/aMr9TzdvzQnYv+LsQtnfcQPOAqasQIlnVcklK
y5bWW8zmleG41pyN4yyIbSCPhVbu1xiyzDRzG0EGu9VzMnCc0e7pbBbEWMYx7dtZzCHEqF5Mo7cL
LjTz/tvGlExA5Zmo8ViMUQR61CSN+jC78HdRoIXR4Vm1S2S9uXziu1ZjI4kudqNqUTsMgpxCknjM
f1RHAiZVygefvJTHv8xImRtpjFXUqlYuxBrSaDu8YNrpG/OiaZNTNYCkjmsz6Ovhk000NVkDJKeK
dxRjpFJk2EX5t83PbwpvDF+zg+yrYezzklG7mreRxFinSNJjUMfCSkTDtxZ9VIDxsHsA1Zy/S/tW
dyOGMUazlRhlT4385Eh+EtvEmUNQv6PhyTN+0Zz2wlsYTyQb+plima5NCkNPcyQqUlGVk4KCWrBp
6EVFFrw6126waZpIHCBdauhsF01PSkGT4u53rNUFfTj5JBRDXkzHE8PcY4UMipHl/xFT+n3YomQL
yunwb87MQsWW4pKi4sKoRi+nUt3S0PH3BiYeubfuEoRv9BGvp9y8qEJ/8JPWg5MHLxFDVxU2q4Ux
1GaIJHjKUtOSUASx62HSB/FKMjr9MNam6C699CAO+uAIk54cpxEthslSZWGPoX0hmvqrqZEfszW+
w9FbtrJU+lXZAnd4qjukkIs6czUhFVH701VHKw0pADHtE8L2zM7WVHcqUxMcvRca25KS12QRyEHN
FMlJq+Znn6qFR8DA7S6zLB5JLcl2mg1SqGkY2T+/9buXcrMRzAlPetlnXYNXiynKizetteTJkRo0
8VhwPOmuT9hIYgy2uZAIY+B40ltScSup1U2f8SZ7djPDpoUCsy5pyOaxEHLlVIHhcIAMkvu0lNU5
SkjugQVgj78mV/ebCxpZEo8XAe2pkyXKeGdDhSWR5VfIu6Iwhgz6qxrGSzb5eZN+XUw8O1SQqokx
eqAz3kN37+C2IplYtrbMvCPUTxSLTbP7pV8EReq9Lgi6+sByhYua++DZO8KtTMZXWF1e1GB2mF1U
nRwh/5nFqX9eHXefIMA9Rj1bVDUdsdVHZ5uJwOzWFwMn2B4Qpz/Ufuwljpn52mLDXQQ807N7cht5
THJtMsZsnXpzxjTGmDmRKZALQRSqpzxv2tVe5HhO7GmWIg8d5yPvDPey3NvFMpdvnpVVMkcsNr+Q
fKJ7mUd8WvBqSJDamTvZXE9Ff5G1e5aE64GMviJbbOmEjGWkJIZGSyeKX7rSKXItx7xuDmpouTMn
CtwLa7fCmMCpXAxhqCltgpAap2nWHfDOtG3rFEXHURuqeJ+WhQAdowRwip9eA8s4EKWWkb8v0Dsv
kMrPMjUGPVD6IheSA/AB57ya8uQxB4csz4TGAWt2a2l6aFfM+5KuMDHyqSAPUMe+kfPK2bvxLs7r
zxIZ89lljSyoKi1RKCQEKuuxCJQy9/PhexURJ4oVW5q8icg3ST+F51e7e44b0cw5kjWVqhzI5QDu
/Rp3N0lE7KV5iXJOmmP/7it08hwVH1hKJvS1+kiKMT8/u8q1dZ2EqDQh0G4wA+gWbunwnue7BnQj
ja56E9ZP4IysdYIqomj15pUKo2MXIK4JraFWgvMbuCsKlR70PIF8XGLxaVp1KLM0wmNVLZ6T8cHC
//KmRz53MCLxiV4+XUfPkyihaPhxOYW+yA3Ay2g2BVzbyjG6xL882skhPAKXABBDimP6xQMt11W9
Dfo+3obuhsHbT2B2VFCmQWgIPoEcyoN+VPzal060wj164B3m2+5dvdwsmXFHpgY8FNmEvNZ6rEnj
C6BiTUXNiYni/s0BGqIFinq0KJjM5nYmpmzbAbpijahpdal0nVaVQxZwTZwXtBvBWOq7JGYPozHN
x5y2efSuGawuPIJLIszQ2EUcYoTP+toccBkCMh/LKFR4MLW76fOteGZLG60es5T253SeHpQPGYhb
vCbIgunl1QBSlB+hTYHcTkp4yysg7sYWm4VTR729jn3cGgWhzRF1GkiNdr1Y0FHO7u66v40Q9m2o
Ip9Toa3dnVHt0S7WUBOd+GLxFW9BcO1oDxx5+xr65zRZ4rVIwUSFQJu80CkQmJejG4e5Dw0aUruv
UKZE/fyiDbT+muvod7dTUywDXTWSjkDq43b2Rh2VbQabPTkTSme2jOAiiR0CoUYgeYPg/otcwu5y
N0KZYIroaznmMtwiiS7rQ+0fKsdyxMG2s0OJJB2qwKnHrwLvOuONVMYZN2usGHmkwxk3GNqN6wYQ
DDWKT/WFsLb+OOiPnFOle/cp2tgIZFzx2CQTkkLYW8Na+yAyzDzEO127nVuA7eHVV1xYc2IQuxjn
1ZXRv2v3RRtxHm47gSvmkBTDgMGX0Q/JmCSr0AW8N/vJbUEm6a7Auk+KUBGiVzDBEtscpte2GTns
YTs7begIHvFKN0V0nDLXx0yUyjKWcnKTLJtha82595RRHWwTZF/P6lhHp0ZJk+B/328DbzldtkxD
klDe+qjL7ZqpnaEmEwXoHdR1urS001zJIjjFp8GWzXBsD3KW+pHKI07cC0kMtKVhrAspOcMwGXso
N+s0Rx1EqwG5AZBDWD93rohcCzlO/ILBjnn6II2xgSATUqP6t7TiqvTncDyuDjW5NaoFPBNBFYTR
4g/CmMNEokEprQFLK8TBzZeLVXOjbvQ4Z0fP5owU1gLmmihoSv+2gdMTXZLqdmjjQQs4ikrWgfcQ
3zF720WxRJQoglorLh9uhXwz52A1ETLjf8anUEV0WesiHlB0DJAdJOsTXc+qJJ7Q3C3ftmljm/mD
UOhhNaqcaGBvNVtJjD4UllyvhEpKF4A4zF/iOOecz54SmJJsoZnaolNxjMW2zCaykl4YgUdtOt3S
PWaDdQRpNcdY7ZVncXlUiDLw8kS3zscrPGVpQoB8PAFPxkaxLx+OQObyEFf4JcZpMiBaIcZPXG5I
uuORPshlfENE8ikDd+AEByz509fqToCp8Gjdb21tcQjy1atQ+itfeZlT7ooZo7USpchBeTa91eIM
5UKQaMWxQT0OGZo2dX+XAHmXetdgbTeaqtQmjLJKdMZn4Ch0wWYs4l0Y1D6NwKcW3UDVv/H5e35o
K5Bq2FYgLD/4prDDqmaDNoG2XVRH2ZPsMewLwM7ag28ic7P+zF4ybifWTn76w/Ey0XKaTgPwvCCc
NritYRsuvu7zm9t27+FGexkvIPZdMVJyTjebshsR7WwlqXk3ZH8pJnpLdXj1TzexEklsrpFINbVd
rxJCnCG6Hw24dYSMtCyeNJ07VidLB4v09Vwvv68Mt0qz9wLBnr5/CHNlpjrSC81YJlfpUbe4MdFH
JmO+WUPErDsr7HfSXKrqXayBB9OXXf6hyrtGafMFzNWZW6BPkXadgK8YKmpnN179FsY2d9U3we5Q
z4kv5JfREf3lIb0zFjCFXHfpheRQBed5lL1X7Yf9YG7UWol1XJg4GKx3sVNU8A9dIDiJk6OURK0W
9wj23vIfRDJ3KlcqUiolRCKfJODdDGUoJtNFxg5J3sZtc9skd4WR2io6DifA7nQeMR10QaK+zzOh
uxYUVVZTRW+sZrFJGTPu0WqcShMYY7vsJKTzcgvuVeNY4uoFo0gkTlJ0L8bEAxt9TMjjqYrK3DW0
EuhDI8Furk21/kgS3brqZlH1st5SA7GIim9rXa0cR/vWT8yGKVupjKct27jVFVClI85bPPNJ6kN0
y6OPtbrSndkHDkyB2YDEKQ7Zjeb0nnHsnQwtXdmNsDp96/xVp7mx/SAmOhsNnD/JsA1alFX2UGdX
mJk7qEPFm1ff1+/3DWebD0y1N8bJ0qjhwRtVt2P5eiRX1ObQYt9U12jd5XrHXa+xEcrEA2WhAtp0
wX5XBBwy2hrWF2jXc2irmFGjjR8VL1TVSPHTLK7169nrA/67cdeqIz+NcMS0JCBSfPRcGFkQlHjA
Fkdt9diZ3TW4m3hETbvrRPuqbKKYQZtIPsrIpaSOtBwyhmEMSDWE1iK+1sPip0l9Vc+lO0fKz/Mh
996yUKQBGCVmX3WJzVXlwzxioCtDzmHJT1GrHZta+59ZhBECb2UwfjdZ2nKZqQySS5dJi7YfxQrL
VPHOL2XP9lgigEhlVTNli33jdkskrWkUoz1XMZeDbJSyS7ol+6FUo3SzDhX5q+eKJQFaE13zqEOz
cWqhjJg7zCoMPgXJFW0Qy4LRWZ3Zi51/k4N+g0Ri7Q5UEAMlmI1GiZWxO+Y45KKSYyNBdpTZ/Sxb
l2mcy0Gt9+aXbB4XWzdm4WoamviQCfl4EKRZPhkd+dGma+zFOcALG3OWjqYV616vFX1Ylea9hNS2
nxaWFNQJie1xMMl1LU9qYE3jD+S8lRurVr7iGJFcn0hjq5jz8uV1Xpy6ExK08A8FKKRAtEDq3pD8
ugbmvmotejCU+LNJVAQEUYNEi4X/25YWOCaGUXf0VRGDaVE7J28VgFYPj42OKV+5MO5JWs7+NGXF
oW+jr3meolrSlI0zEfTH9hpqYIvQAhO8X1+6YpKdKBoHO6s7IPGDgBvgYmtPfqbN/L3uSH8sO0VJ
7FEBDYAmGKhHxJkx2UrTox9dWyctcWQCAJ3Wyr4JTSn759VyL1TbHhpjmwXQUEUFKk1wFj2mqmjz
xXBogy48L2b3ItMhI1U2NHSeMTayBfPVmAqwkVIcLcHQKqcJDdOcuJMauU8KqCGZA2eLFjeLiW7K
qMILScAVW3LZlrUrE/QHYEE7v5I9K4jJ/z9CGEtbrdqqFzVBMnKQPHQyJMFaRj5maqBGkwYgFsB9
xjMvmb27fxupjJEicSQrq4GlKetVbtzmy+35VfF+n4lUEBVpYiPh9/VcD+f0kMy8sVLe4TDWYdXj
BuzMkNCSRyV/6OvXJPuLnl+KyvDnbBhlBv4l0WWUudFGB+uCUXi8FnXbtM2wIfbfOd13cajyf3SI
kd40YOaGOEPvbWmUnbzn8VHtvmC2MpiL00UW2iknyDAv1eN0R7vv10D/oXm9p/vrI/JObutrB53j
rfaKJ5utRL3v49oSMV0r3YRc8bisDnG6x/q6eVRTW3fNezAZDhfWsb/N7uNrGDkevNFuHLddNRNq
ZAiSp6KB9FKdHEGT7aV9VGRgpYBeG0MejtTnh7wegjmP7Kk2D6IuO5nwcv5OnNdYKNXHLUBL5hrr
BDe9h4OujhkaG3iX4vy1g5v+KCJZBUstqcKCeMiumsXhN5fyVsFYDhWFaMMcIMKYn9fuPkbT1syj
Hdx95W7PizEfeFOVmtBBSOdlV+tFptsa4GecJNSQyVBvNLRi0sop5iYah1LePDToyiS33Sn2eWiu
vC1l7YxkpHNBFVdtfSTanUHlQQef9wAoHXw8tCFSKzA5QkIyP1SSFuR1FbbVk5ipF0Q+TZEenNdD
3l18g7LYpKWIUAldRhVRuV+/dE/pzXjor6WQuNEPZXGrwwKeR7t3egzFoCP/wJFO79o/e9VP/SjN
qCtFrGC5KMYj0PE6JwZcnB0HtH5rnjAAw3umc1T2LS+4Xa9B9IxQiWovO4R21gLl3OA9znlSGBuT
W0s2TAukdOK1nL6irSeReCiinyFc6OPij0dCXPJRVxBZqcJAtTEzHcVOL1u3Hm0MkjmVo6f2WmGI
QrVFPzqh2HYrBLlXX6LjxuUc4f5SFczlAmZEMlgzo6+ZoQvJ/JbXBCGCE98RR7Jp+mVe0TD6PRkC
OlDBb7LbTeECIeePZMb6COMcV7k1TXBfsea3B/SCwieX6QHPYMjjpYypnfmsq+/iGDukSKMaSzIW
aiXzT7UsCgdol1+KqVmgQ7N+ocWNx9lb6gjPiWTsjTwv4qypSDFGl5JPMyuj3bm00oUCtcfLNewc
pClKaLNDAREPYrY3UxLHrFwsPMELU8NomDxUIOGVloNVAs/z/MJ27CjecLKmWRqAtUQWZ5cO5Q2l
hbncctGuclpqiJ/OS9ixox8kMCHGIDZ11yrW5C7NAJsWYXrVAdhSmtpoNZAPbWutj+sgmLGrNhmv
RWPPqEI6GtvQOI2cP0sUk86A8UypFQdKx+sEALRTf53ft8/Li3JZP41P9V3lqs+CK/3gsQTsHuJG
MmMTUr2wljgSkC9ar5f6ohJv+vri/NZyV0e/YWNCO9I2ANfB6tKD8GV+mILhsrocT/lzftJus4fu
Yb7Sn/NAf1S5Eev+sb5vLHPlJSkXmprGbp3XX6itnf9ojuU1IXYfNqktXMY3y8XwAIyQGeAHOa+b
kf46cx0/HCtjAeQSNtiIosk1IuS4lec0vh+Exa5Gn7PD1MufE8Tc+6FdqqYr35bZPBlf1CfjOT7G
j+iGmb4goX1DTgBB+TqF4m0V8maveRrERCDK1Ao6KASQiZNvJ7SGmFcVj8D8berizPrYORDgBfZj
HL/dj9EdL8bDcDtcdpfCVfkc+dqldJw99PvcDfct+pgl4CyJHAO09whAKkkHkA7sD/DPGB1OUskk
lYxsfeeZQRQUXuxpsa15Ftyk/N3ihh27Fg9dRkgcYEDNYtuMZDEFOu2MciMIJz0gaQUxl/Rmr/MV
a3qXwTznynFaQZ6A6psJb0GLt3Jti/dGILt1wL+KO77pgzTGwspRlA3pAml0fIjO8hA3fpQAm1P4
+WXFKXbs3rzN0ph4CsXaDDEbhFWkvlyyOpza9rKdPRJFD+fvHu+gGANqodtWqmIcVK4ntpn8zKfK
OS9h94Jt1sKo3lDOmSSjKujq2aI7ySrXHpF0yx6Qxvzf4Vo+nBFjLvV4Giwjx2IKy8K0Tn5Qq+Rk
Eauw9Xk6JErHied3l4b6lyQhlMe8ELM0pSnyrIipBoqZ12dfrWoIyvUvgmt0Vb1LYVaVFJMwCwLu
rhF9q4UTMnGaen/+jPZi6w8yGFMvCOaAMXmsBDOgoaGWrmxe6qT+lZHeMaPhWi5/6NN12dwDKNkG
VpezJEch7+xZw3+CLmdJRAyOlqHZwaws7foiAelPGib3/HfupXA+fCfjKaJqFAWw5KKPZ3BA9Jvc
DVd67DRO7KmHxk2vtF/dj/rORF8jdxht905qOhK8aHnHIApjbqolLWbydgyzBnTlxJHK1B701TZU
3ip39WojirE1dSspekG7YmiTJqlR1XWofaNt72njlN9kd/3Jb/zaNQU66g0SmqNRemD2NpemTiN5
jRmQCHhA8/fZ8jinR83WJz+4kcD42rbTalMoIKHOHR0ATmtpJ14SVJa9+BImaYABwXuv7W7lu0i2
z2woFzWaNRRukiLzRBE1BQgVMGX6/1sam5QXMIw51lQOyhOzr/nSQ+oLnlnak6/6yZeE+xDdeZ6h
BezPaVmMjqhyPJYiwNXQXyNdC0Z5rU7GdZ/Mfpw3AVkajoXYF2dgVAHjwAbGaD8GwU0/A3nMxMQn
YhnPsNQCpLDy12WsvyR5Gtv1gqrP+S3dvW/AYtBR6cDcx1uebBN2I2eZT4teItkGiDogJeTHWBou
4rbmjZfstO0CL+BdEGNfR6mrWx1McK7RG/2vuhqIX08YgJ9LXT2pa9uGbaeProkI4K5ZEWq3Q8vr
799V0803MPa3sqKoJhW+QVcetPp5yC5i8fv5/eSJYK53obbdqDbYz6E2j5rVhcKcHsGOwfGJu1aE
ws4i6EN5loXemudVaeIGKyF5c9IyARQPvNab/ZUYiGLhdGWLHU3vhqEx9QUjjtX0rRWBIhAFy/Tj
/G7tL+NdBrNbo4p22zTGSGNev6hQBhVpwfMS6C98MoYIr/67CsYYTmNtrPrUw2LoZgsQHHKTI4AJ
zXq81VsQ+na9EApxysu47j8F3uWyj5F4BZEFqqZvOUivukOrQRg99HZ1EC964B8ZnI3kHBY7Ub0s
sdbHFQ5LziPFb8TygpT1zWjOg3t+P7kLY0xUV7awUBYkTcmz0hz0IAmzYx+OaSgXLxRoqA148EK7
i4OzRPs5WsERFXy0iqkhx0Wd0sHXVj/oagli+GW9m6r18fzaqC580pWNHEYbRZBfJJWEpRkR/hl1
OzMXrx/AklGAlg7QLQkmgcaIx9Wz/8TayGV0VMuNLu+ymaY+Fk91EPM5mSMdAbZ44lW13zLvZ9bI
oqCWuU6qXMQaAfKPJvcsoGAa06Hn1s/3EqlAw/5zagoTyRWS3FTZCElqoB8FO32NvcwZHaTnYkwS
83BCODqiMGoJx5mYFoGOGOAnq78tKrC+eczTvINi53fR79NG9YolafboShcdRrPQUO2QkxzydH7X
L1OASmDDKxZmCz/qfF62dQEQYFzodJLsSI4yOyG9WtqxJsQ2Ro70b+eVf/9ibyTSHd5EAoBrljur
gMUSj8MTHbYYny1HC9I7CmM4PHOhT3ZjnY08JiDI0yyuph7yNPsLjk22wTXhFJezbXnS7UrnJdH3
504hH/x7N0DeSGbsiYyGiDJu3yQj4PhF+2qjHwlYLpoHGe3ofGCEfYGGqSq4DoiC6N83W1vS+LjQ
EdbRlwYAet+cgQpn0F8h5RasL+ePct+OvYtjdMcYNCNfZLo+daqDoiOqvyRK9tLVg25gFlUkq2cC
WCSzAQGrfzca5a/6GnH737+B0SZJzeWMpPgGig2a/qB7HP+kexx96Z0l5NLK0jV9tmvv8hhtMoRR
7OQc939A5QRZQLwZeUwN/2DR3mUwemPVaqMK1MbQYxyu6PWf/ObQ2oUfc6GBdgOXzQYyzgi4nGpd
dxCmTPe9BrbX4Ziq6qGKvwmCGOYtD7lnr+35w4kxXiiSK9GMSggUj5rs4vV4Ydlf6fxpfBSuQKjs
A1n2WnKAIdjVgEL6qyfk+3pZWNd2nMzGmnBHkBpwwR5+PVXzCehjHB/P2VaWoUIaCqC40DNM2wew
S9qCiinJJRz60IpbJ+n+Kv7cLIvxS4a6tNLyBs6mCF7ZZY6S6DYAb+xOfqnr2bGqv+gOhdfFqA8t
gemqzty8woiUuJkLPHJM056bH8MQdtnDeQuz7wk3QpjrRiRgxusjhNCrALhhVNjLU3Wg0zxc+prd
I8NYNII/lb6KmWtXiyOR1AVvHdoiTQmJunV0KLKx5LR270U2HTwYBRA9XRvtceGOLe+ZFjrUj9EQ
S5E0li9UL+RxXdqcypd8wGj4RuoQ7Q0bn44Rxff1eMkrC++m4LZCmehJjciEMWwI7V3MLa9287R4
pZv7PQGe6k8D19HA3GvIhzGk6sEa0q1gRmGjcZT1tUBPbCzVF9FovCyLcT2VMq/et+cTt3IYn6gn
amKAD/63BlEw3vVEMB5dXAhB4Q8ngSNv17xt5TFOsZ6VeihqyFuVx0zrvLicr4neO8JIPKUavkz9
U5XHjhhdS2iqSLvk1FTt0xCRAOyTaJK8jaM8IELnCMWxXb+cv097Kr79OObOalK2AvceH5cr6I7T
ZXC6EMcgkl1PtdMVDSilOUn8XWe2Fcnc4LRd0zKK325wchWHtL9DuZtogvCS33fI3X3mDquSNpb5
8p/TpshQveQ0jb2AvcZ6mk/FkfjA/8HQ9oFGYImeuAPXkPDuMT2ETRQ2msYo1zq+Qdd99H3bOtoE
zx/jXuC13VPGhc6Jps55hT0FGrB4kJtYuhgAg+MYsbFcmLr+rGBkxy0RZduqalrfz0vnrI/1oMIa
130sY31WP9toV3cwmhecF7H7SNiskHWfswCI4bWHDGqL09fcTwLjUvN0WwjkUI4cXm8cVyBrjlLM
MFeg7oCjAaTY+DYJ1L3SbpXeUb8DTNrmrJD+4Bn7x7KaatqsKNEAgWqg+Jjlbxx0AXxZHUCXoQQp
TRx5vENjzJIkNaVRUjsfj3ctJtxULeco5a6v3p4ZY1ymVBvHKoNWNsSp0c8UHZYSD3HRr9z8KzfB
wLHrLItgWwGT2aS3LL0onuKwRH4+mZz+SLt/60B5yb6fP7Ddsv92eYxpqc3BrDG+gScksasnebG7
pxXj+vGT9WUKCgyQYPR39VS3zkLlljZx8WNXrpYypkXo2iJDGwnNqiQh8lMQi/gkuk7QNVa5wiHl
Ret7YMNvSEP/CUpMxtRkok5yo8ahpocYnCBFMIO2p/VmT7bxWgfK8N06BVJtt7x2lb3R6q1kttZT
j41e9KjS4Z2g+MuTCtmH1/TJCpDLf+TXy3iOiq35lGXbVKOFvaUEa1RafioR+qEZD5Q9mntem3gn
yRZ8ssYwGrmDNNqAAMIVL9adOuw961ig4WEIo5VjAKh6frY3wEsEDABIGi3GDytkSlA7p5n8uvpS
CsplM9SnLhpOojWBSrnWcv+vlmhiqMtSRaCXMPZg1qesHiKklmjsTlPT8VG5+52apuBGvGzEPyjM
uzxmhUWbpuALgjzMyT7E4RBUjwLsT/Kg+sDWCIQDN7W0H8O+S2RMAik1khEZEtVgaByVYig52WTr
9gQmq8zNH/HSc3mdjv+gOu9SGSNgJWNLlvI/WZ7qjr6JNMCoWkF79W/2lW7bZ8V5F8dYAMx+GaqS
Y5EaGi9tkuRhJaCvOotvtd7g5j72/dQfaWxwISt5lST0EGnqU/31huKQ2hamceMfilcHYHXmvoF4
Mpk30CyndZzSY5yc5okyaMW3pqva9RNVnMRfTryS165ANByjfVRCK4hC/76JEBsjyYSohGnrhc5v
lG6wRTU3/+bCb4Qw1w+zIf2Q9yjPz1rtWQBIxMS9nUivgG6zm0Zyz9923pKYy7eKaZpItOQZAyXI
I1OaX+rNYnJeV/u6L2kg/gQEpCayBBBZnCGXqzT0jgND7AiUgFN9Um0rSEOa4eQxRnHlyR9Pasnr
EdP3kEdtWH1DM6rizWt1eOthDIyH85u474M2y2Meq2vZm7UY4czAa3qYrpJj4YiUrdepj3wAAu7i
GDVc9bxvBAK9b5GGGw/UkNDNrMAO/K82c9dcyjIqyQBIBGIZo5GdBh4N6Q2U/rI7Lg4iKb9xRtFW
XfmVBkzVdczFP9otREkboYxiDmshjJEGsGDNnrzxkBwNDIjRQU4e6eV+/LuRxHiDJBuKTkpE6g3G
iwEh4Ro0BxomxdzXw/5OagAFQ4gkot/9o1pGQqpWnYzsYpE+y9p9FV3mBadpcfdCy+8imNUoJorZ
UoJiYTGixlV04IRP44UjhLcOxpVhpFmfsxrryEnptlJkK2h7BrmF9zf3SkaiEmk9zECwbFYV5tVK
mEJc4+PqJ2FytJw1UI4UqY5PebL7Ot8IYy7xopC6Xo23MiuNQsZQCboDH11hb7SMgjr9WRRzfWOr
FrWULkq7zu7qm1qx2wNFksycKXXNH80rfS0XPkGW6Rg5SyCexsf5Uj6B79Xl7O/+Ob5/Cv37xqGt
/dRmYAz+L+KiCBjCyI2D8helBhFczW0feWEQVY1PYYkCjClAOhgUt+SjyHbqunltZZhKYvjIudlz
rqE/uSIOKSdn1dfB7pWKo0i769wIZS6FKRMdmC244kXWBkWhXFrt+l23OAB8PCnMrZDycRDAfYSS
zAiUjDXNvVgmCL0yg/Nk5+0hE9qNcms0GgXHzdXRGybDToefAiblJHm0E/jU5pGjJ7uP9vf9Y1FI
xHmWxGiCwNGyMYleXAEMBOyo4qFdnHiEuoK+qeQscj8nuBHKhHfVmgja2uLQ8gtgnYbd1/wV3fp3
ujtgZBi8ouC2nBvAD4u2WOMNzRsT3D9NjAqBdFJCjMyEEPlUF1KxQFGB8YjWjlX2ayV7NMBvzQn4
qMZ/vhHvghi7gx7XrCxkDRN1QneMY+RYo/4ZIzVHcBvwsrp0zz7J0hRJBnspuu1Y/J4x7vWUaAgd
0EoCwL/o0HoDCJYi0K7xwvNdR0Sxx3QAF8DYMbPkfQ9y8KJEp9s4Lt2x6y3MrNeEpyX7hZCNGEZL
tDhCVE4TZBhEvFg80St9YE3eZE5ukysZEFj0XR55vGkr3uoY7VhAmRfj0YO7TrTkusoV063MLvH/
5uIBZEWWcWaAwWFWpyplbTYCNhEMyHjidMH6TJ848heaTy0feUXW/dByI49ZViJ1Ygc87N/POOML
EhzH/jkBlFgFaGqk57gEtruWZSOQUf4lKqY4Q63l7d1ofNEdKfwtcHyi45R8gbs3YCOQ8b6Z0URN
MSNUV67NQLyMj+K1EcSOGvID9X0LtpFFTczGvQ7KLJmlgffinDvSfY9oHW0sw/+Rdh3LketK9osY
QRK0W5qy8lLbDaMtvbfg18+BeuaKBeEV7utZ9EoRnZVgIjOR5px9ErihuXrlZ+elC9cwOv8Z84Cu
MisVZ9GbX8BF23LVbHdCsgEfGu3n/XIYTu6+OQF3QOKtNVH2BOBZ0BFpjo7Bdc5ySKqSqZqwXTnt
lgmdG20/ngYgKrMCL30YfwAWTdFfGlTmR9TKGfO0LLMQXcntL+BMyZ2StXNAaBko2EMAuKjeyPCi
XhlKePe5FcEZD/h2CnWdIaI1dvk33U/PIEHOMY/XB8UdOJf96YRlq2C6dfc1kKTxvp328leEsGKm
45wNS7VtzIBx8T83SEJntm+pnvLU71brEyNHNwJ8Wr3+Ql/p2OViRQFxI5Vf2scABnhBK0jV7QTI
kZaeWgc05Kcv1pqOsoyDZWTvTvpNxddH2+bqZE3bG1aRsAc81sq0Jii1o2t8JHjIu5gSWtWv4Okr
o5Axccj7kcKogmF3HaYMsDsAOF/eXNuoR2NoU1bE1shN5hyiiYTmrt87yDya+kxH1LnIy6Ddxqgz
x4G0KSNK8TBxb2ts9xObTZzrQEHbGJSl/dPfZ+v10/RADQ90K/vllD0NvgrGZhvcHWgB38qGJf+D
gb1J59zGqo9kogbcRvu7/kZQ5y5QBLYZV2kJ4wI5mNx/iLKgrcJcij7BqMdMh8hEhxscAtaJAgcu
Cs9d6LjAKO3+3ZcW7R1s5XJJO1GbRSEVDtrYQzaGa+O9uWcVS6kvFt4fxppjOhgWUXnoN1rqXVJr
iAb2fW9PgOh6Tg/MoFB2i+4GVFTM2sMsZRBL90CF9SnUBP4RzX1Pos+LXSqscBkUI/qW5AACNPTY
9ysqRv8Cal4U1XUX9WWbYXObKueKQZKXJcDTAzxDP3UADExq5zkfrd5BurRQLASqxSEuExXwIsTd
k7qNvKTJrRCp6bo3VVp+S/LRnCQxShQgALzn2MCtxL6DxZmYCbrKxCX4VRlcc2bdqnUtSeVFQZAA
Ah3xzwD3JF8pizUTwAlKj43Rvm48bWmfEtK8FG76mSbOUVOy306n/gR4qgwKXXR7CAsGADMkxOIP
vCWF7TTNgJ3LLrM9szKA29V3x87sX3rblnYXhScJ14SCLgYR7Ff/sfHOShLlmoLWVBBZ0RgMxtI8
zXaMDbJh1PrhbBmZ8TCPQxdQjKIlIUtsI1+3CcmComrH2wqYvZmnWzk6kaYepZJlIpHzBPw3oCN1
/HuH69iYyWLiA2DPun4w4hcUn/dKeTTce0oBE1JKETNENxus4SiO4l0FhhcuWozp0Pfo7GADFYmd
tybhGmAZ8kTc8w/V9frjfM8g4lMZfbhQrAGT0jQQD1k84EMRU33WGthzk970ybNS7ItS8mAUGvRG
BJfwmDSxKVmAdtIZ2d08m46HEkcWOuwbNmC8N6z2CaXa01Ais73+9nmdludTAIIxF0Rf3CeAhFzG
YBTjVOqOTDZG3KaXxK8f3XMRkMhvmiD7lN7W/uKVB4yfIv1iaC/dXgnYsG1becXtMPvZB/Vsj2hZ
yobvRckJMcElh3YGgYfivnecYlF3Ith/ndVjm/zWsJuBDs2dTn+4OUDarp+DsD7NiKWAGYDhQlA8
XJ6DVRE0Tij2qYEBd4NUYG/fsa2C9kE/SGOUyHFvZPGzjGOmUUXRIasNp8BEDh1izt9Tvpn7pmf4
LyfZ9KbQht+U4xOtbnHNqU4hEAxhYeFEj9rc/KodLbx+iEKHtRHDvU6chHQrqJ9wQ23Vc/TuixJH
kuqf+DtZWM1EaR8Bhn+rL2OLwrsLq6DgGE9MZ0eM6NDEbRlmjvbizvFhrtybYWgw39bGt3pWdMF1
LYWHufkFnJazOkxVW2JjGQyaYaGNXyzVeSqNQTryKjQT7MJjOxpbqKjwXJqkvhhjakwIN83agyCg
7bPFq5Q2PSRTaj24TlXvRq2cznWB2OGprROftAiFboV2bWiO4O4r7DHOJB9Z6PYBrIEID1Bfg3AX
ZSY9XWoTDmNpCiXAdp0V9KvTeVUJJEM1jUwssZbHPpp3149dE0VfAyAYpm6h0oXn9uVxqG4VdUmL
cKjFk993Px3jAcydiD7uITNuqtxGkXvn4lmaj7FP53W/GsCRNx5V7I5NaSqxAmG2t/k5/ENN0eq0
nBT8HCC0u94alI8s26PO/t9BVInuloElU8tBOoDgx6VVqlPGY5/HiLa54RuT9bGj2tP1ExYe8EbE
uyR9WupchwgbRJOj9SWxnb1bf18U2Ti+8OUDXHMsiiPqgTCU+5QxhhiGemLKhPQ3G6me66coYKAG
HZheyvKx8GVvPdGtRRaF7JyY2H/mIbDACqRWutniMhX9p3rZFY32aMsYSUV3YyuEnfAmY0MfDbPN
aQcHqJF91d6Pys8JUJNrvu4A0etPTX28/slkWnFWoddu4awucrBO/2kUHyPtJpEReAmtAgzvaHbC
NlSLswqrH9rFIBCxAA9JrZpgqDt/LeLQ7mU1evEV38ji7KIw9GSsF3wk9Dl9YPj5RRMU36dD7icf
zfDPZsOAluHP66cok8sHZCdbOwrwKUCCBNpO6YHCnobzsqddiGfjQQXgVGffJChB7GRJjjCeGW8q
86FZj6xpGCaIVk9M4f4DY+rFUEOon2XwT6/rl3yut5XFRS6tGt2aUMgCxABwfXo0Az278NdAwYBt
HGLy/Guce6hD7ErsvjIE3GxFPgJ6iw/pMyArgGTzp0IQB51sBFfsE5BmowrvOgR4z5d3ZyjqKcNH
QGAfs31u0H1Vp0G7GqEd9bd61O9HIz84wNfxSgv8D3VEfANhkZLy3Flj5103CaG7xWwealNINWye
5ovkQxrrIzuqcqr3ery6gUHt9MN1KeIgYgGWD64dPNz8Y1lJWnWoTLxpCDVyf1SWNBxr4yO2PTCS
l5FfjpGFaj5hWHaMPqPumgflWLIoI3vaijwXKggMtY/grvP62mWeTU5jgtZMPxWVETpF7cXF92pZ
PZJST+vK3XXVRdn9m0D0yS4/N7I4p7JmIHu76ITr3yzlzmjXG9JNp6mKJbFaJot7ScxkrQdUi/Bu
T9bbbOh+gRjvZdStcE6ryBuzRCJP5JW3unH3rLcUG2kS5EUFINlrdflUN/rOzoHJfv0QxYJslYC5
CsbKv02pOy2D2tmoAKVHF/SmGIEO1lkSY3TRXUDZ5h8p7O+bqJZFeqUnBFKAjFf9Yh2c+Jt1GvcZ
JcEfciXMdScdRoLjY31UTnkCnsN/ye0kttO338JOZPNbRh18AHOJ3kB2Yz0mD+mhuy+/Wg/NQb1X
Hs1TtaJ+qQTuwXyQQVsLJYN5z8LuG4DYeJqCagYFH0oEc5CseBljjcUOAdxeh1WaAUilK2+6NMv8
tDX7/V985I1gLijGU5/N6QzBltGcNMf5qK7tOcq7b9fFCH2RqaGLjH1Owip3l0cbuVmTDexGsq0S
I96pvVfsWOEUjaT1zOD6rgsUGu9GHufwaxPE8D1AyoM0xTCpNmJpeDzZaycxX+GQPprxKCIwSB9k
z5d6IUcvHbpo+HA3626+07wkwGP7o+UB0BYjTlFYSfFkRTnTViR3YxTHLVJgT8FK7WrXox5XTtUT
jdt73e4k1iH0bRvtuAtR0LSIswqiYixE6h31VgAf02j1m+hzpsUShyNs2VgohDECWcNBvLg8zJ7k
VdcbC4yRGD9dNdnV9uiXeBEHrgq2mjmuG5+uyudqXAHvAmLAyNTQ1qn2i22CJACzTkVzHq3xwV7s
5+v2JPxtGPnDi0JFtQ5B7PK3USzT1300oVfYAYRxie7WSAfJYkHv4qE89eqQedVa+kvjPpG8PE9K
fm4oCQ2t2+ck/9iB5cpzDTNMtVYymSsydXhocKqg8uFa/Jt5nRRlcIx4BV3itLM6oFG6D7ViS0xB
ZHUbKfwsSNo5a2lWKQofxcGYi72zfh7Qe48aSblSos07dDh9iB3gYqyB0dzFruPrBdLIZZJkYMIp
CVcHGhY2qEE4zU/R0H6MG9BLU/ZIBO1aGlZrgIkvQLMH41E9OOQoG6YRKraRyELAJriUpTWrPZOo
oPa4i/Vna6nG3Vg8XjdUmRjOThUrH2JsotBAs6d1H6XASiit2ti1sSFJsoRJtUtcFxvo4OokfNVA
s0ebWqtJUd0F5sWDCvyS0AkW3/GaJ/qchf9iC0uULWxFcoeYaEOng3qHYhhiVI/LTX6yjvUNwVLd
DmUFAg6hfzEXwTIq/mXjWmjM6KDTUHV+3R4VhkqhZFwx7WmAeTE9OTfs+WLtsFos7aIKNdwI4wKl
mafOQHQIc+OqB5IHuam7QTL7K3wXbjXiouPsdERfVwgx9vEBMPOBE7zC6/1IQtnCBbO3a4fHfTET
m6q6nUOUEz2rGYxR7XZW/TSVB3Opw9phFEgShyhMNljrEvSxhm2rfCtNI0qvdnG94sXd3awBWx0g
T6/rkLvq118NXG2lcfEYteSqTDtIU0/DLtpbfn+LIR2sIpHCM9Dil+6vshfFuyNFlQ6sn8jKkXRc
epK2BpmR1sBhxdptR0tQULk7dUrDKUFTZclPdD4DVeSgJu6uUFzJrRfGgY1wTlu1X5bOmcoVxGq9
l3T5saG27wKrZM4yiSihK9uIYn/feEy9q0BFMhf4jP16pBTwnYaClEC28Sy8cRsx3I3LlnHqMOeI
4xx+FIBiTaff112ysALkbiRw122y1CgvFkgYgrHwcnirU7MbdNAO/Fj8rN9pfv+zgy8xZFV+Uf62
FcxdPqt1e622IbjKS5/2P/tGD4AP5kXkCCjh8Lqass/FRR7Q9cRz67LPtTg3A2XM4er8PVtzGQuA
0KVgcgp4lpaL68W9uEdwjyDN6daAlrlnu9+Iis2qGuE7DRO79WqbevYsnY4Tq/cmlXt3k6iqhnRq
mc9UCy9ttD1JAgv41QrqeGt+0NIOdKWDXzzKZnnEkgFSCs5YjCbwVTxM+456E0FfY0SBlJ7W4qao
pB0Q5jXee5U3KZx+xlCYSWb2Kx7ic8hYYOkagQlWPbr7KhyjFC9fWUoknG10nTeZnCdb0YFKF7Cd
wnWmh+Y+wgJFedRC+REK32kuCA5VQwfVqsPPNtp66sxtBicNMtuPWPt9ScMSFLMgSr+ZPrK5pFiq
ndBTbkRyyjktnus1i0KtEsY9EIcrEMCbVagC6vn6zRNlsy4wbC0TC8bIU2zOwbRgbS2yFsk5gPjA
W3xS/figHdK98TwGKZB0pNB/Ap95IZBzLBVpyDyY2RqQCtQiZhvEmXSzRTDWdSGD8ydJQwvLHqGU
0mip161J4dVxFEbRcheRZWdM9a5T9IfRTdG2smQYSyLb3Irn12ExE4Vp1ISdaR3F+0zp2gPSsuph
sZ3qATy52YemaNyzUfTKeUnGogI7o+NKXkOiHPviV3C+Ti9XB40fHLS6L45LoGEqJXvOP7ABSi1c
US+TpjOST8svbFXJ0o6VAb0ZrFtdg9+83DMopqLf/XFv/XepH5DJ5K7KjFnkanWhZRuOIciAl+N6
to5rHYKI2QNI5oHYoYwaQCaT/X2TXVhLBJpwZsKNFg9YQ+kxiWL05uGvriYe5qZlYP6fnydzTMUa
exaC/zw0tYPxpTmMGHZBq+G+8NPvEnmCYAGDeZPHZTNOpaDRweSpp+IBtNanLJi+m2H8QjD0md9H
T2yV4rpMgaO7EMl5n8GIkPsUyEfxPPMb6+esAOVxwSTZ9HJdkCixR3ceYJm2CQRaNFovv5ldRKui
ZUgx/g+6Qa/B3DQG2Bbfz5qff7ouT3iWLkZ34VNR+lE5xare6rOJupjG7ocCGHITcHdA32SXenBd
kMgWNbhuLJU6GPLkubDcAmCgZd3RIFK6/F5xKqwgr0op+U5CKdhew0IP+q0oM3OnR+s4cZeaBpOd
H6fCdbwE0dL7C1U2QtiP2FwrQEoPTtxBiIliXVWCHSWSSBBGO+wwW6zqCh5mfpWNOpgszxSIUE+u
Z2GNbcVsNcVODTrV6PA3v1xlf10pkYVvJXJeGOSedErMlgbAaQdXwRhXoV4RK9BNCjw8LVtkAV3w
xAMr85uKXDLWTL1DcwoVaQNAn2aX7Mw7SwMpG4Pfk0Za9r9xqd+FNM4wrKidXMxMwL3D5SsevEYe
FuPO8DSfhPRAh4frxyk2xDftOBspIpfWfdqgcNTAG4FDwOg6Ge2q7JOxu72xw8wAI6LVQidGOF8F
2W44/+qnRw1AkAENyt18qKmf55+lPXeW+rw/TCzmWSDYQHWR81GYigJHWDWizpdg7d0IVT9vMW5g
+ea53lefJhN0U8Sf79cc++my6M080hXhr+tMG61nZ6X1qA7Quuyw/6wtdrB28+plJiZFiFE6QdKB
lOT65xQRe8F+/lH5Fb9pIzWOUbivO6i8Fn6GPogeIku5Lz9MB8bLpNzOx/q++1BjG1+WOYgt6U0y
d0/seLbVHnTvgWM9Z90PJ/4iUU0UAraqcVcDQLpxVrs9RcRheNAAKAtGtnOG10N8VPZ5BUI9WTwV
yoTxYDrAZhCfXAhvLaN1QN6H4zSQJOQPjp17qi2bdRReegeTrw6YibCCxF2QPnKiLl9gKn1oAbkX
ewxKuN41v4H+2jzJWV+EsVvbyOO0UmGRhg12eXASOvv+rgiwAexNJyAkP8qrqKIKJ9OM9ZJAF4j8
4/L6T5G7dFoOw5h2w7E+1Rg5IfvkAO4LKSKE0AZfhwaBHmoAWuZSVJ+kqV662CJbxiQwdEwXyQax
2P/w7la/SeDxuOyptxZrgAT1xL5Tviegy5LDGgg910YMd2Yjustdblb4QmV/m4OV0kD/JYMLXRzL
o0p1ZyWq5H4JTX0jkru/eYPY2WBHO0jS6UOl6F0YjaXj1xO2Cq7fZMlXcrmLDHxea1lMdobOg2t+
jjC3+f8TwH7Axgm6q5WqhQMBsVaH/QjumlFyWGIzMFD1QqaIpQj2940EM6s7pyzxPZy5uG3j1PGU
dT2ti33X9Ko3GiQgtva9zlfphrYwHcEj7H8l8xlXCfiYRGUJwrwcRufLajuhVTwn2f2YWB7mOoH3
8GWe27MzyFYIhGHctRnaPesK8z2mupgxsWdksEFSF5490LuqiL+UOvlVtH/VFQT29Js0rqwxpjFK
cHHOkoYRsHeMN3XxwWX8iikm9xyipjLYXbAbwUZHXZ0fjDK0gWhtVEC7nbabAHfpWyeW0CZBA7z6
wbNReqPxzb+ovIm+6JtkrFRd2lLWxmZkxbBWFtfoN3Jwjix/nl+GvWypV1jD2Mri/MpAIlSu0CkP
0m9ox6QeoxNhFFz0R3a3hsO/eJGK0qCtRM6tKCtd+qaFRGO2bD/RTOQjY3lj5+lz0bkVmDejx+u3
X1Tj33xK8ENeHmhXFg5Zs9cDncP2jgRWfCTgcgitYMCQS4PHUOzbNar8shxI+B7aast5HnVYm9i1
IJqicmuARLlzsbE9+UuIzVZUNRKPSDyRVCSXPOg9GWvSQOS0U+gOYFJ7N1xPRYm6BsHYC/0kS6tF
fmCrI5c9zC4t3Zkdb+N8rdWXsjyvkxFUmQyXRRQmtnK4Jz8Q2rKuBZ8xIHzTD44Tl54BKEz/urGI
op4OpHNiADKEeZtLWylNOrhWhudk22Y3dVX9SDrnd6rnso6M+Bq8yeFt0ikis9AhZ9CHsKvBF+mA
675tlJe0arUdjZPw/6cYZ4m0NDBHW7F3shN/rsfq2A/2Qza5T9fF/AeP8qYYZ37ZkilLlaFeYj/D
e4XueTa84vviz6gTe8ttHmS/WlnPnB0Wn4RtPxpngYuTLk1aQqapeSMA8dMzOZS3YE0o/OROC8HS
KJ1aFovEQCCmexwLkweXdkKrys6ykaXMX1EE+ALU2dzHJhBGINk1m/bJqZAt4Ijt/00kZ/9YmHNN
4I/RoFbrBy3Tz/pgS1Y7xVf5TQQXZE1XqZBKQCtFBaAFnXtv7OvbMcu/ltE8/M1Vw4y1ZqBzB9BH
Th/V6Vyq2Ste/NgIee4LpQpzQMV90dtZdquFR7cRxenlJOWQUwpRrvPBBCjvkMkmcoU9CWy6Y10L
06AYXuK0oe4ydRGBiJyBOCwuunL2UBQgKyfHZpwAYN110QEAjk9khH26Mngs4afDED3jYAcfMV/M
bsYM6OApam1KWR6AMdl5CTFaT5sa8IZbk8SbCA8UC1nEgc4GCGkvzb+kljLZFWyRNs4Xp6vOUV0E
Ek8ievNgaxnqoFSDhT/uRPPM7MqIJnhr//gzBzacy9Zr7ldPCU2My2OwCMBYRyvy02dZsUYcRTfC
OYsBEkk9t0rM0s34kJqv41PNbzY5qnoTSxVkoyPCE90I5F4QFfBICrNBNt3UwEigzWM1YCzx+pEK
gxuCmosVSrZNxmWWQw58RLODjG44NeaHXH0wuw/XRQjN0FGxqo2VYg3li0vDiCIjsyhVgEsVJd9q
YJ97XdeeZgVfDn5AUkkU6rMRxgXryUkwwaDjI1Fj5w7PZvFM6Om6PsLPshHBGXptkrbKDegTO6Uf
WZ1n63/1VTBSa2lgOFExO3R5ZPjvgacawc7TnnqKUntY9fQITu66JmIP9SaHL0CSZYrN0k7hb61V
OQ1tXJx77BZ4hTNpB7st43DK8tWnNRn80awqw4t6qske+8KbhUcNgNfwskLIYh9181R2FBvFNdd9
BatNvcLwGfyoi06R3h9iMLrIs3ARsBBO1sb8MgARgNnOG2VarqRwLIZCEu1J0N7mrYfdgU/lvkcP
FTgofgeIcTDjTXvAt59b0HQF9r/AixIlDQQ77RgjYItOPPswxkyNNQOtZ5AXWuLFw9jt3NRSPWpb
QFRLHGC4UzL5JK5sD7uMU+U5SwKX5yRg52zsuDnVpSJb8xB8EE0F0gRo7lxMKaPRdflBrKqbiW7V
atB3NvBurIcqTX7NbvpFKUACtybt7WK7nwh2bZ06uyN19C0dtdjTIu3jdQsVfCesO+DrYwyEoanw
tYx0RPthtg04j3oMHNQvFOoGuTmGZqWG0VB7ywBKrDp7mQ2AaZaf3Lz2HOxjZMDgWEAQExkA/U92
fWFiZQ1440bnz9PNFP3MiStJXt77hcufyplUvDaVnbCfOtptOCyjT81v10/jvXPTdKxdmphpN8HH
zY9S2VNkmJHTTUGZJt1D3GbWMUtcN8zjpZUo895pX4ri/CjysBTLNe0UzJZ6RLf4Q55VYTI2u3Rc
JFFdrBUrxho6EEr5xTe1xNijBnDbQMMNwN6bN61fC7q/fnSCjwNYJ0Js9KNdwLVwFt1hhSGOOuij
qJk3pzfI1iUnJlRjI4Hz2XCMXbeuUKOtLK8aZn+pci9WZFAw71MgfBjcBiYJWDD86nvV11SxtXkK
VHsYPWJjYrw1iofRxIRLO3wpuzSMnEUWkFhidfmcupD6Gkg2HtqmcZZoCEABOkfY9q0DbAJ7RfHJ
VT4qRPZgZCd1TRh3kexWHZU1Rf8+O5o7QJ0cTEzPyJeOxCbxz0m+tkA2OqlN6uQgksVtKshOWXrP
KQ3J40koghFCuxhthnfnsqs6t8EhNa5TQAblcZ3nE0m0w18Y9kYEd1hDpfaa0qqwh/JUJeiwNzKS
bpkSnCuYrTVW4hQSUh0AjigTLF31/boSQvPC6iu2zQBSqhnc7aRFn4CeFkZtD7VzbzW1M/tmT9Ob
JFapFw1LpmL/uJAtngqv7EYsd2WtaHajxYBVN1g3W6wEAYyetOb3deUExUZcnjcxfAwrSIw4nUA7
fc/46pp7t7hdaOTFH9IbmLbv7IrHKQYStC/DJhd6cQBzIIXEG/TdipZpt8gtk2EKerAMn5Oiq4+j
4dalh90WekRQzyXxWjC5CV3x2lRd4K0B0oHlO5tLlRi9tTZYAkOfkuzUKkhLjxwYqXGue87n5BwX
gO8r9ti/khwys/N3TmMjmFnxRnBUN9aYRT1MyMXkYf/dXT9jl9+f6UvcF9hRR5bg7Mv03GUylcWS
0QFGXMYi3GsKs5FcO1Wq1gqzovipHO1Tpx5q8slqR6+Pn+r5zsi1YFZmj83ASJRmV++90m+iOaXT
vrTjNYVl9eEcEoxN5NMX259CNQBklHUqZag+rw+PawLZjdroOsxJVfcZfGbzWfXdz2UZonO2Gzug
yDo4edATR97cB8PvNZyfGV6iRGGho7DgIFh+ilVnzts5UZbEZgZfhHEQVtYjwXrocj9+bAPGmj3f
GAzSL8V8cCMTzc7yneob0ZwbLMYynxYDvpyN3RRfyI4xFyymZ+7VoDphzufhvwfExl3aSOTuUryW
k9MX2hTkZerV5QEoN9Hcyi4O+1/e6wWCFazeoKjCr0rG2urisQnz1Z7HEPCxmFkdDj0I1lAT+Duo
QqbVP/IsLiYua9lWa7Igs7T9ZRcfkgIIW27oTDCeNaQMhFhqNhIdLc5sUqNO87qHjhjmBhDQMftc
BAz/38p3CtB5czmWh9BQ2dQjRgQBpWZw386hQK5VohoJ00Jc7PnM5C4xKu1TH2vFQetSLRzb9DNy
g+9N2kS+AiiZc6KpY2jb2cta09RL6pjuln6pby3AkRzipjWO12+TKPwBcAL760CqBJAQ9xv1LFfH
aUymwEqRdGMhsOh+mKMhMTBRwrqVwvmoOO4JqesUlf/il5mB3Z6A5lr/VuTungJ2fZatk4m+NfrP
DE+IoJrAMyIOWVY7SCOQrnw0P9u4pcl9dQDGuw/g+pdmL9uY00U+2MJkowrgWvzjy1uZZVrtRPCy
AGDM5+gDBXwuCYzHOWQgrsmuOmMRe8r8aLf6+m56QiJj+bIZJGHY3f4IzjmZM4jMVPYj7Of2oxr2
fv6Y3St+E44pcFqsXRmk9+bDdfMRVQlQ7n3TnLOfMjMad7AQcgdslBrYrUkfndlzgj5gdBquIYdV
FflgoNtjdwIL5w62NS7DD17x8axZFV5x5/IjcDswBJUrXp2FrBuuB+pBy1CxkhiwoH+F2iVBHQSg
R7YNjOBLqV0/J/ZS43CnHdmZkZef8l/QkmB1NvaH2wK98bP25frhit5AW5lcRqzaRQIsGLwmdQsr
G/GzC6SlyQBoQOQZeuGp3fce7JHXZf6HD/qmKJcPu1q0zjVTNDs2Rw2bmFmwnFlQ18Lok7wIJ/ya
BqpLKrFdOCDuXB1AkpqFDXFqsZ/c2SsV2WSu0MOZAEm3CJAAbL6wOFtpCr4tWGjTZiGpqIkiah3O
4NqV2IhYEOoXOupioOHmrkJMi1xXrQKqIBdq4/pR14twspP/vq0JU7Q0TUetEFPufK1EX6vMLU04
U5QXgPWe+OvBOv6ZPFH/ilLiUhxnhWNVjG1fZIhi+vdpzjwzcgOJzQnd50Yjzub0vLSQuEMEIypj
TqT8EO/7oD0CyH0nWxEQW/ibNB7dK8a8LfbmII1BbPX+jMmoGcOGC1zzsB81vwScS3hdQ+FN3ojk
co+mmpe0GCAyy56y8tZldNfDrQnyAZP24HD6VCW5RKTIGoERiaVLG8jIJr+CmDbqktBmBFDw0oP3
dBlVsIdNjQ/OtF5i+IJBUU2HJ0a1GJQtFmZTL52jpuT9HC/d+PoEYd8vH8G20AeMyQlMyzLgMqFq
G3GcRWI/Ve8UAnEqiYLKmMBOXbtxSPv8eP2zCaa92AIQUlXUnYEBy2PFEAfbzGphjKA5nYGCM6SB
u6t2af6aONLdCmwQb3y2Ik89yDh7RcnjVjSXMs1zUySkJjhT4JTXio+UufZa9wPNX+pmkg3tidww
UBoMZIDAS3lXfx2xGVhYE0B3Usf86qLp6qE1LumZCS8eRhLBG4NTBfAiZyZuB0DYqTKZmbDOLWBw
/Ow7Q9W1QEKMdu2n619PlHRuxXFmsrSa26ZMXGTgArg/SKbsVMcKNAU4P/Rg95K2o9haMLSA/WYV
W7989zubrVpfLAhkE3rA0/OWG+3AONQZTaAFSGrMf4QgJZFZqci7oJ4NYHC0ahBC2X3ZPMibfjUU
7NdMQPXQdnkdasPzAvDRPSZN/THy0CMCKW/mU5/k56HFHkUv+bIC60F5CXS58DNAjubhNvLKXCZW
sQXbc/ZSVeXL2smiuEwEq3JtdEyUfmzbZR0DKzFPaJgl3mJmj9cNRuBXkMkCOw3MUxiv52c7mzWZ
KwwWQEbVn+o2i722dzKvd4fDdUEihwlJ6LUzxGIdrcdLbWilmK0es8uNChmr2RBMFCB9ZRQI5Xd5
9iqoAW7l8SGv1HJTNx19BBU21owhsd4vQNSkn1MFKBsgGgry3RCfolG+iCU8VHSxGUg+Grh8HDIo
0TFOCtuY+np+qOfSvFGyRb3Jyk66FcXKBlwZg4GD2wy0G2GIz8CUBpQSWaeMQHzqnrV12aU63kFu
GQ5V9ail9RGAot8nPbqprF4GcSAyUPT+2KvEBcaHwYV4REZLpTaOOCti7KZirK0tJXFWdJRbESyN
2tyBPsnVbKxgNebcGk85tthOdKGgZlMsGZi/TBsulzVHss7GCG3Mxtzn/XRnqfXz9UsgoGTU4Crf
Toz9ho06qTXhdxeQwVZDqz6way+v0Nf12q/9U/3EyCDtW3WXPySxF8dBPHrwXTtMPBu+/S0JZQUi
0R3Z/hzOizplpq8lQD6Dev6WtA3QN7ENtt7NdN1LFGemwJvpVhLny1Z1BDB6DUn289CH5W8NLJvl
CXPHD3UW9F/imyFk04IMuXB6QknoZDxd/wViQ0IrCqDd8EF8oFIrxwX2gIUEqpm0o4XR0sA0Eoyw
m0spCU5iQ3oTxX9krSrJSlgQLvF4nQZPR1nrujaCTAl29CaC/3CRrawMcSNw869YSd/p5rRfu0/T
tDxMox1eFyZYU4LV4vGFRhXaeXhPXlot62yAEBoMB73ioP1ZWidwzMQenpiHJm8+wFYbeqeZ1Ysz
L1/jUpeBIguC/YV8zniwzUpXp8W3YxNo5Jzv511y0KXppzBEbfXkkjWTVPpS9JDDsJexC++tnxgU
cX1Etv1JdveEVrI5VC5VK9cuHeiIQ63127EpPYZOJPluzDm+u3QbEVzIzRSyLMvKvlvYf2x2y2Hd
LyhvZ6CukE/t/QcrwdsLgMHsqnOnp+B9otTwoDi9ORzvyDndF4jvFA8iGW6m2CDeRHFn18XjPGQW
ROnk3Gi/3eyFVg+NngQJpR4g10MbO2F/c5iY8ARCMcoq2Aa7vARpa6UKnid/ShDsEZ0F+S2jQqtR
Y5SxVYgPE9QfjmNZhmoZnA+hpqI0cxcxaajoHnqMVISu3xWoaQJn4i9muHHDkUYDghk1qXcDpgkD
B54ciBtAgeJinzOMjpDluRSpdHn/t9aykch9QqIss+LqkMhAdebbKPih3CaHZj8fZJhIQmPZSOJu
Qb/aRZmnCp4n8B79fgDdsoVxWRmliUQMP1OozI05qfFGDMOq66SYNsI4hm4Va7va6DVzWUpW9m0+
dSsePgA4rZPec6evBoCzJdYujNcbMZz9RfFYR7SCmLFIPNDjBmo33KeI1SCn9zSYhWKUnq4tHk0m
LzbSz38j3wGhK6DQbcQ5LrUsLZ0hn+A0syPKvs2u3oNGLLR/s4edzJuIL9tGGPOj/0PadzVJjuvM
/iJFSKLsq1y59r7nRTFW3nv9+pvsvd+Ois1TnDPnbSNmo1GkCBAEEpmbrGwEWKCwVRhr5xIyw70D
DopjBKbxunib9PGBmOM1ZhhHS0+dZclEYZq316DcxNACoHh4IjEHVM36xc7iAdXatDEcoHIcO3no
06sZ3LW9+QCeEQcNK8eIRlCAliLKVO7qMbkBxUUCxhJAJpjV67OJ6UU0FzI9C1qUWaLmTk4bdyj2
Y6l4pvlox8pdFt6PVuMJPjPvEgQXFDgkoCulYQfObWtdXzTQeaJhTnlLQwzdNTvrMLow336V8UKL
PE1AVsRLnQzAOy08mgiGGZlkZgiltSsUa/Bms86vkniMYncx2ylzx67oXbvvc2coIRJ0eamclYKQ
lyLO8YFhnVmp0veT2pnR4BXEOGAAHdTyk2A3achkrvutCXYAO+7IVC3UxELw5rVlUOze99XshAPK
TnBXYxF2UjlHF09c1A1UmlJDOvj8++VZpup52iHVNVTMM6mLdgc+4fiOlKtxvZjx9NyEcwEKC0zV
39Z2NR+jcG11VxmNYS/lQHBIlpk/jymRHTWVC8za63Exum015vtkbaPrCNyROrAVyYpGed5OOy23
5F066CBwiPIVaAyirKpjK3m+M+WiAFJP7lzLXqtjZpvVD5IXiFZA6E7XmC+rXqOs/N7X+fi+GCk4
/6QlmyVnDTv8eVAnSwcQwiw36KVWN90K2uDYoJRLBoH7a2uUH8bIaJOjgod/4jRzFyqOrIYD7sdR
Lx/60ewESDoOawWa6LiaVdRi6duF2WHQzuVqng6DJ5UOumJu9pLe1UHjAoPx0LcOzeakay2AQEcg
GibjHdmtaeaqMeAqplbANLrYitNUcjDjeItuGroA9tRurdBfsQm+RaP1cU6L9p1ffaXTzOSG8pIT
P/clYSeV8+ClhKuAhKEzoX+qzMRjuiqF0Q9eax9I/N4DAGCkUAkUeCKvdUqhykDYK8AoflIlAJK9
oF1OtMYfdYcC7VMPQDfMxUGpt/LmCkqu//1gF8RbNyaZfayjobQzAyabXMVD7YvSNrvLIYxXzD4z
wYTOKs6SOcoUtL1RvaAkb/NJLzDt9w+1lT45+kFgkXcEt4tiXn6TYc3ZJGFRna8E0MIJNPCzoFjp
LUHoFJ4RetZDrYm+Hi+qYdSKzu2g647uwPmRJBCY1rUeVtfkOdwVPk0+9OxRDTCpLATp8JZo4ikD
cDZ419AOPjcGbgIrReKIslNeu/L43uuidyDXAi52LAaNsU+8XYYZZ0RbrN6LMXMX5L09OLOUVoJ7
lV5grB+boDDBXDIBvchHp2Djx0YcVj1I+HtPN360+UM9vsjafW3/zIkvld8jRTTF+8HXc8kgs3Fy
kjd5M8GgtsvvkhszKB/LQ4hDGSz+sAsBCLR35upre3MHPYD+D/Sx6Tn49AvQfgDfNtofn9rs2WB1
ozUP4G+WwnugNjCk0vWQeJ/VQOAHvBOJJBhMMeBwRhuQyR5IYtVTqYx0rdJ3+pLvHbIzj9YpEcYR
HqYGY4z/2mI59FFNVgy5hC3qc+OP9hZycsi9ox9l7sR7WqFTb8jT/7ZAtpS8ztATVHoYTQ8tuOuC
6Ng70SF5Wr+Iq568Os/ZCpk7NZz0SepbGMsP2YMGJov0NoMYsxaMXyTvbwoHZ9aYa3SqUqVopw9r
FC7UgMa/BzDLCMrjHwiKC04KWzho5z5FK/LDWn6HWxvpNMUXdrd/QDnPO//bk8LEyQKqQnUewhYF
QgHsuyvuC4RKUC3gnSY7kVcJKz/Cb8fcCIUG7lwbgmGgkZDd9qlz19M/gxLhqxh3+9E9YT18u0Km
6CNJVihVOazRimBkoItk7JbiMTope4MyZjRuaDvtV+Rhjyhg46GauBBKx+0umonl3r0WjavQZ8X0
C9tvNHWJqFDBob9k+rVWUFvs3PxRPRi3irsUkKQVEqLQc/lp7RuLzE6PGO/U8aSgFtsEJHGqW3or
iq+mmzx1P8Ruyd9sjEJZ4BOjbGbMcYqsRF0r26AG8e5/VwJ689oP5cn2+6Nv3isPBSqx+f30avjq
cb5rekf0Fuee6M1PYNYsmVDb0CITl1iKp4g1OHH/YBSCnJ5vBJUNgraxIbOdULXvbDOsYKSyxkBp
MIBDnpVBEFE5z1wNDNJ0kFbDOKPOnNyx1yvUCvDMNZW+uAKMxdjN/Zhc16PUek2x1h4kUmdHEMZ5
T9CtVeZOxtgumIZppwAae+4aGuDjhUg3CJiTxulq47nQMLBu5W6zvIVt+x5Hb2NteRXqSPYq7dsa
mUl6lU9xLPhhn5MTtC2AtwNEQcfIG6sj21VxaqZgl/uXm2wCAFrMTca5O8/t0FRskwRFad2r2aLq
XvQS3ShAzlC+urx1ousOOFhadkx/yqIeKT2U5456bpTxG2WALHS5EN0D5fxQO/OkAC0fkRCz+aUR
7lZVnUWEFRzcx7lNxlGmpIohiooN7fzm6/JrcvEcTz6K4jagHyrkE5+0YLgVp8v8LwnPoXqB5ieK
9NW2Ris1F/3fai4gzr66F6HXOCPidIG/7TC3thybutqtK7WTPZD9uB8C82ic/urGhiXojkMKRINW
BptvrW1ekHqedMBsPyBCQV/7CYZZoCJ3mwrfNp89lFoDG4GM4WuK9Do/oXM8GiOxgUPQdv0h99LH
wu86yk+7S9BWS+6K9/VaduTX8lmYCH2+UM5NM85RFFEjG32ne/P3xYXxIPbQXHsrrowg9W3vvx8C
g0Az6v4aIOqGgr7l+UpJahIAyHLDW8fItc11D176n7re7TNZVPunv5z1wK0pmpRt3D4c4rqV2sRA
BYwQB5w/b6PRvVyOrZ9vjfPlMEnrkihlV0eZ4QEL/aBp5ikxjMe6GPd/YQaEyriD0SsHhPh8KQoI
aFTJxq6Vy3I1jeZrk8TfAFv48b+ZYVYz1qjNRRXMNLntpm0e9MsXAk21y1a4YcqCIpKFhgkQTiyB
nG4PaRsCn0azJswEuJjbgiMnqV8sgX7sd/lugJCvG66OUTiinI37xTbGma2MrGZF+dCCGrg9uYV6
mgwIMo2CaQSREWYjLS3sUN/FCiNjCbS6PSrk+ySS3ficTODsbVbCBA2lytJ2wIC+F02JvxovSXlr
9R2qsAow+t8E3+zzC4Ya06GZAlgfqFGZFS3LbOWktP+J8NP1x7wSCPZj6C+K/JaTVcMWkK5oMmFk
CffV+WkvokWLzTRCLo++p+IpDn1NjI5Gy3TBdBKOjnDXBuV4IPMVaDGy/Y4KTbU4TmY48Qf9Rnrb
1n7vjD5Fg3ZWINjJz9gwlbLCg0QdCGW00ZiqgdGCz0SVB82L1cxZF+sJgs6ZKj3iFxz6FVJC00sb
QYmPiFCFnFcaIgiA+uiT23QilrEMhTL0LkuLfOzr/ETZYFvfeKPE54lHBC7A+4pba+xonWnEGEUF
s6HXAFek+d2OnpnZlZB3Yer2rx5jZ8szGM9O1EkFw5RNvOW+h/7rsKtc40CuZ5AZomp9EEFFOJPU
5/YYl2jgEmoVwV561eSOdKh8DOVcTbv40fJW3Wl/zT4gKiehXc69draxjN+DBGeJktkknrS3dqpv
ghXzoQSQkipjt+pR9epdL8QicNJZGLWhU4rJI7ySmM2tjLmYM0nCYjGNI/vkRIIOouDQiXGUBRWo
1Ic4dumIZslEZpk9jtsxt5YmxDdNNC8vflb13hwfJ7V1L3sld08xPoaXNZqupszYIRNIRm1SaGAn
+2Ka93ohpBXipHiKubHAfLWo6xpE5lKD88lud9M/Lj8r13rHPftrRSsMlBKhuzzgTgofRFgL3gPo
zDZd/SYTAgNHYuBxoOHC1W3HdHT6AkLbo6sAo6qdmz+RPhStlwnieWTMuQESC6+UWtDdmLjgR1Ad
gkRPm8dj3Wupl5SSILXg3LtnC6XHabNQCKmkkgIJGi8FbnLUdkoNWlw0WS8fFuF+Ms/4Qa4HjETA
jH6bJS4q9+2h24Ug3tXeNeBzUIBSvoIMV1Ch4L1+sDoKYMY0gYL0+Xx1BvDLTTV1Gp53k69frXsV
VUTiy68ir+PH7o0lxh1iy4zDRW0hn43+H1Vd9sFIlVyTXTe4VEiieBQ2lXjXIrqpmAxFNQ3rY/YU
CsGrVlW4FukTSKHAKp+O+kHn4HD563FdHWhTFdPQNsoP9OBuzkgykEqTVPSnmiFz6vKXkYrGL7in
cGOBuWe7RAHCXIaF9fs/o6jF/KHtPAXjS/1Q47INfdH+CVb1cXY2q2oBB6jtBi5eV7h7UoyWW7Gw
psHJOPEE+XfrWFDKVLepttA40kWzo0mn2nxozdUJs85tyPP/9JlYEEPUZ7lEDPqZMGBIhsIpRbhv
vhtvlsOE5BBNpDSrsZxk8aOvzcvidzf1I/wYIypvAJyAvqG7E9ejuLtoYW4YxBF468tMkBr1vtC7
OsdNAJayJU9c1Y79JIZiXg6xhjAJLm8kP+3b2GM9C8MIvZ1Se54GWF8VuRQ/SyNH2Dti/QTCPYqU
qQ2lGsw+sJVUDGFLCzpumtd2yU6dssUttf6+TvXYsaxqds2538P3XpVOugpj85qUWuyWQ/IdAO3v
QNG1rmF276EyryBtD6+GKl4dKi6opuHRqNLcXYbcclYJndmo6gOrBMEUsurW1aI8d2djem9k+ReJ
68mp9fowNtD9RZICChR9IvXub3YXYx4QztKRPGjM7naVGZVThOxExpQ9Zq121bP1MULTPohxhvzA
vLHGBC8omBPSD7BGn0bT7JEruJ/XePa9ljhq6YgbAPxbZ2OSiWZRZ5qJWsY0eQAS9VAGI7Ca05XY
Lzh8Lkiof1tiqYnKak4qfcbiqKXyDsMAa+zkge2DKs+LT/PXeQW/Ke11NqdBCP3muuXGOnO72mMR
JzYoSL1Ukq8bSYJMuX7TGsVukZb7VB5E09P07zHlqbPVMnesZMf2pPQfq6UJYXkL+gBIWKqe8Soa
4eR65GZpTKCrUiIVbQhTw5JgSKfNHEWXFlFWxM3V6ewmJcVFWZ/dwMGUmylDVkTLOnT4FoMktaMO
+9R07OcVgyRFMOx7+6EyBab5n+63ZWYrC9WGkFwDy0Ud7+LoulxXlyLElk5xkrAWBVT+dv42x2zn
qibgFqaPhdHGgMC+Pej78AAmv+IN2LXqYB/XzvmD1p/ILP33zRVfKVBnhxwgCgeJg5zTgBBw5GsH
NDLS3LHvabXCPEz3l+MbN43ffFQmjR/UBZMl1OhYjm6T/kxmIP7AfBlLtT/ph7IRElzQj/XZL37v
LnM9tkmnz70NixTpQLw8yHbGEx3OBZ5uj0Lu5fX9h4j62xwTv205kitLhjkKn9IAA4iDBO1ycHuC
NiQKVAEgR7SfbAAvyjzsG5jT1Rc13pflV8ysepGJ4shc+pLo83FT0c3nY4J3b+l5VZQwZ88pZo4h
KRZ/XepWtImCo8l2S9q5k/MYFP6gubHuw2O3M28alNwXJ4MASu5P6ASluvu/fTkWndJPkiYlGowu
xw9+myDErP94zKAC3O5sTxZ8OQ4km15P/54UtgQqT7Y5LwrslVfzlX0CHTFKkqurvPTwO8HaBLGU
ZWwK5TwCDwVsxQcMY/jo3F13z8Y7go2vBf0u/hJGji0EYnIQkudLZEJMZjdxWvYwmx/6A/mmag4F
NWFifKSUeWpAP6Upi+KpaLFMjMmlSCcDPT32o9FfUaqX6IvlAW+c7asDRI9fVU/9g0SVmxjT0UPl
Q28PZADnAVWVSr3KIyTG5LYEuSdljSNf/nl0AiUjuO95LrI1xtxRYSQnaZ3AWJ6k6R2GkVXVTUeS
DoLd5Hk83hUKBJcALgTrxvmiWq1a1rIxiDdHi0/MyVOse6ECHO/C3RphgmZUzLoWEqhG9ZjNSKsO
WjGS0wy+lNwW2V+VWzC9BuZIIDG1T6iJyRiUXl+wJEzkYngtd4oHOugV7aTr7nt8g4In8GiiLgR3
HzdGmUC9SuFgmi2M5ql0yMHqgRbczsZM/l94+nZxTISeIpJX5Qg7keW24XUIXQTI8EAe/g5Al7Zx
pcWVanf1VWDJRaVk7pn8vUa2RL+kZDTmCbY7eXDU+T0qZUGQpr+evcw3q2NLVkUjV8DCwEKdFu5k
x15bJY7Sfqnma308aWA51cr95R0VLYpxtIlAOb2RYJIoN+vw1S6/Xv77vGhlqVQ+VjPBZGox2V+j
LoqM0iZK0nnnqCFxqvU5BDvDjJB82RIHTIt2GwHoE+gyHf1yxpdzHZojJjDreO1Zu/iHClbNDPmJ
jaHD6q1cbuntStulGsgLFUc5mHd/dUI2v4Bx9GzOVzsGHxnSv7eqVRzNFAkNca/V7SIZR9Mkszcs
6mh6h4mYFK3tlzJBQSmFSyS/bANhUteDOtTd8i/63Wf7y/jeqDTQkk1g2rR2Sgi2Jek9q18vf0Tu
cfy9gyzjRRkbamW1OvEsGyOO5uIkhYjUkPtE32whS22BdmLYLvQrmWvrx0bsdrJ5B8yXN6WxT8n6
Z9lwq8FCMEkEmQo3TG6Wx3ibBVmjEpoBxCunHiIF7aAHoAGPT1ZsiVooXFMgtaCfjGplMmfRXLQh
JblKvFa/UurUk7XJjWVZ4HQiK8xxTOwoSZcSVrqu7451pgHUOkXSztCmfvcXR2OzIOb4rWFhrflK
sHd949hlfOw7YW5Fc5hPARjXJjr2lgUZKCZa9QNa22OCm9pMzLcI1ApoDPsdyd+kflL8RK13ia6g
HjBbpzQafppDJupaiH4BdZDNs7Vr2px0I1bZJ5GbTLVLmveyk1wtMZyk+dJCBltGzmDaoFfvyK/L
W8xt0gIk8e/66efeWG+Tskq1Ee6XHqb8aN3HkOU5YmbFm+sjBUUrvi0fqoS23/zLpulx/LTz4P4E
jgG0Z8RigvcIODt0ndAxbeXY7Unh5GYCrYQZSKfvOnCVl61xj+3GGuMcMcgoIVsAa1rROeUQH8Gb
4smq4O7jp8wbM4x3oIA6E22Amf4DXJ74dQJaKapSiHqg4UpPl1fFDZ4bc4yHgM16KUZQGHhESt5U
olx3RVQIUhTBzrEDmmFM1iZaYKOJMUVtGc3VuJQexopFR5HX4YJuyP8dCJs6yuYoys2I6VLaQpeP
ZpB7ldtiCAYDB9eiS5t+hAsnz2ZiMgG2WLVLNM21FQIuuf0gG+GTpkae0tuPwCdPTjYYgpMh+FIs
glFvlXBaVCzO0qrrZpzeAVN/uHwY+OnQZgOZSCJPUofMDusa3/rEAXCMfLcd1U8gqG3guWgRN/7a
o177HUhn1BrzXVo5qUjljlsw2n5GJqJAQKo1lgztDeoCmpv51XMB/oLWpwUjkAyKviYPLkeliP49
N0wgKZJksKoEW0tZ1WLM86mOfkVFgVCBAymRiQGgU3crvwI29zd3oQH6fMw4UIUPxtunVKtmMJyh
FGfVR7ON/DJqAEx6vPxd/8OO/jbDePmSDj1E47CjtHA8HkrwvCYYaNBQgjNOGAkVIJP4Dv+vObZY
ZYUFen4dzHW0eQSOF/sqFq5JZIRx9riMAXEk9JQEK4h6DVc5hQf9ZgrkgLiqk97nu0pwBdBt+uz2
H5RfOlBsbGPbrGSSqCnwSIlOXkNN6pwxLK4NKTzZUEtywhLkL/NyHab6++UPyPf934aZ71dm42pG
C3JAlBofW8n+2mSiNht/O/81wba3dUWbMi3G2tqs2WXGXatXvrl2gqtAsBC2v60ZDRrCeK96o67+
VBZo8EqrqA7ErbGBaI8ys9HPxDa2G7vItbHDblHySTOYrrEMvUcXbwS8HIxtsyOPgWhuiLt/AG6Z
dA5UxsP1/O5ZR7mMUxqezeSqLK/r5rvWCQpc/NxgY4O5dnrJXrsswZHXdIwmrRHYr1X9ABYlH7Pd
iwtanQVgnP7O6NfsMIeL9DZFNjYhL2LBd+RHlM1PIefLrTO9bgjBcvXH6CY8ZsfQUw9DIL+tSPSm
veELHIC7vRTMTIdOkYcw9uQVZC/RBEheW6+rU03xdTZW9yVpTE+CuqUT1tV7HYWZs0zGzWBXh1Xv
701zReav3/SZ+d4N6lODqoKDMqGPmvZJ6Qw0rU3Nwah/EKfE8tJ6/g50ZwVodPu+6hkkW5b+ZiiH
23y2XpLZSr24byC3MWW/UjMGv24DAeL2ebGKm8Vc7/KK/rJccYhkABkZaamzFlbr9XFdBWOlAcOE
N5voS3CTns3OMHe2pJVShUoaypGhjdmj7Kos9Bsc0Luxir/kUPSeK4h0lAN03HKRbbrrnwIijjwQ
vRr6ymxrHrLWw2qWyP0nl7xhr70KV8rLDKZ04s7PyW32TXAMOPZskEKAtxYcOZiDOT91aRc3ox2n
ulcBS0wgbJo0An5T3jnbWmAibTVaVZgrie6lVnZQ1dUbp2d9Etwj3IRjY4UVioK2YqyqPaxQnFkW
OdOu+aKcrHdc0MDna0GDyRD1mzQJUx2aybAfbGuYiVJyEkLSxox1zyYrOPrGFzWUnRw1OAfNXZE0
g2AvLSZc1V1uxFOKrxVez1fVMb5t+xv0kgIVBDfNa/oTTPr2k6j9x612bZfIRIpGzyqraukXPOR3
/SOd4u4gybw8/UHDmJ63S9vJ+F5j1OmQ6LBFB8HCXwqIVXL3WvWbnenXv+qX8Da/aX7IDgjAD5c9
QfQh6d5vnjpxo85pSWC5yn8m6QTmoMhfo/s6Eh1VnotDq88A8kYGIxXbJwMZuGSOVaZ76n33K7/T
sDYKbhoGtzkQCh70Li+Me3tvDTJ7WtdhoawNTk1+1QL3/as+FD4459zmO1luR5/y14pscg/qZo3M
ZtpFiJdphzXG82tVPSSgHNZmkTeINpJ5ZBC9N6fexhfTcEmDkq1EN7V3SpwSlJj/TnmHhuXfX44p
WICrsl+6GRtJ8dDlj/kx9VATwtRFhmHJa/FcPGeQ+dwgE52jtZ+yeYBBC4w9uzWobpIbMD7JO2SS
8BDKnaInDuW6abxMApXDvRxQ/R8RGpvrG5uFMzFcDelZRoYCBdfiW5LpJzC4AJ5mH2Qrfbt8WgUn
hwVU1UkajZIJU4Y8Hq162Re5/tT2RFDH5MYZHaSIuPNAlsbeF6QNjVq1JYDngTt1ogbKmWo2wQuB
ESFl4aK+EgxT/d+PheODbswytwXR6yGXF9wWWpWiMXhjZo+jJrhwqTt/CqEbG8wlkbSQObUzLC2J
p9hXkno4VJWpCTZQ5Z4JQ0cLGvOzlFryPF5qjZEjqwsBmfQWv0QR5RctWIbouTf+4INp0sVUJmbk
6hd9WZG9gMHWXVHNd6LUQfX2byiZULXESwFikRj5gGbU+Q+yWi3toc8ORNXU3VV5elMufRCtWTBm
ueDdwDmkMKV9qPRh/IptcvWjllcm6Mw8KEOcGo24ozQeS7wVLvsC50tSpn8634EhYYV99UOjOFf7
lmie2pxIdj10QhAMPQvMWTmzwOxZ1pfhUIPUBwlF2LxQPIHhdZ7av6EY5UWBaHKXc2bOzDFHc0kh
yQ0ZVAAK1OkHmH93Zmn5A5FfaiMUeMHHVO6npYGgC7g+SmkuM7ceZkeiYsKkHuIkJGXlvR7oB9Cu
HdZTgZNIJf6i3firgQL5259Q+vCQ2qq8sc9cgVImm0nYWdS+/t0MkmOquL11TycS4r180oa70M0k
YT76H+xasI1JRGimMp+01VoMY2BOAnY/wL2ulEKghRamUnDulLseRUZR0Y33jobB30aZD6vao5TP
tk4BcEi/T4qTeqMjPzYHyFiljoihjN6znz/tb2tMQtpWXYOHEqwN2qO0mt/aofhGjOzrQpJf1vTj
shPySrhna2MOUh9i+CemG5of7DfbAhlikEouAE6eFDmtLwcKJL79BuzEY3SMJ1+2nAQwbiG/Fy8P
P/shzIkqy0zPB8i2oRiPw4xjTLsYapACuCksjHA9dfNBmehea+k6A5EACbLbcDc+mbJH7GB9NfCc
MgJDcUEoXw2OkriZsO4jXCeTZhWxvZba/LFO6DJ/MNlbEGFrXXkvBK1xcsizPWUyLMmYDUkfYKv1
Zk9KoLUq+UOQPdH4JyExFhW1hJ7CpFJJh95bt+Lsgo/WxQzBI+UuKA4gQN+VO5Gj8IpK2+WxaU4Y
V3LVWbBGaYfqOwqET19oLaGFqslwEtnjaPnhDv59bNih/6Zo0E4PsZ3WdfKwdM4AiQ4651nvpdlv
8kD5RVwZvEb5h6RKAiaTyJHuzKfLLivaZPadHGZ1bTXg1sQm60F/izqlM7vkiLjrlK6oNi+0xoQj
rTOVrELQ/WCgNl//mTMPb0HSgk0W6drx8q6zLWbCkRyBglSvscX0EYLhDYyQVO64r4MJtGpq5YaH
1p+80o/e6bVGDnb2MlagOoacGv4/HTNxt0KOE4EXWUxkas24WDHISAfhtF/0ObJ+UG+qmO2o4Eai
54jwWDPRycwm5Ob0mIHQ1R9DhyrJ1v76awHoUntNhNRr1CkvXDis0N6MCuoUtx/ro8zfVDeAUnKL
goPIDBOMmlqx5yLEQaJQVqRiGJVU/D8Ietysb+OlTAySilGZI6TQuK1nLznRvq7kGo82moEYqn8X
OCM9kJ82T8cMNviZKYUA4x5mGIdZG8uICXnxJa/jb32u+nZq40bJr7tKfoya+ZiF6UMsNw+QlL8l
o/2QZ9MjiQ1P8Fu4K9fpiJepQGj6U+1lzKsc/4TRADS4SuiPNQ6tvSwB8SsJJ1UUEPmxYWOQ8dau
1SZUVmGQ6g0ON90XWj2jn3XO4Byi/JoHHVHljTnGEetolvXUhrn+/yuKZrOTZDcZedQO2YGOWxDd
LdaHpD+JDi/3Mxuoj+BNDXqej53Y1M80vV/aJF5weOfqC5q/hVO1ovFH+vM/HaWNDeYoZV2e1TbY
p73KqEPPUMvBq0MJmXxVFr7gqHC6AFCc/L0e5ssZet7MpjTDSaJ+n2vxMZKMK7VtI7eR+qC3EtT/
rehVg/SNEw/5l8vmuc8X1Jp0iIJhOgkcJtiKzXbqtl62yiJTQhF00N/mysGBDZIv2UfpjuyQpMSA
sFAajO5bnP2F6iK4TKiOF8Hr8zO9E8nQmY1SFSCFALD6PSWa1IL0KDo1vOLkmR1mm2OiT3M0wA69
zvIf9WMcgDDPNfFIyv3i8Q8EI3iX1XZljI8oSkTKBrAzb36bPRVzCpLbEUx9fCRFzxhpFfTueVDH
syUyt9VAkgkZLQyWVxEUKvr999Xtb8TXBy9n3y6MyZszyy7iniiGpxNQApLB6dPaGWQ85JNc5B08
T9zaYq6qyCKQuq2xJvrKVA0njZ5lsPoA5UuDW9K7WfQ8/BA/gjh2UWsCdyXB2KqtsYDKPuuiViMJ
8IdKOTlDp+5Ak3eHKCu6tTinxID7EVpKArs/+4xWplmGvndBG3GTv4LQ5x+VFhmdpCQwRHM6ImvM
+xn1NTLOYwWANooVKsD00A6iDKgmJp6hWSYuLfP87mx9TCidq6whpYX1xSBHyU5oxHpDAF3kD6hH
7Xan/eWAxrsJwbSH8ie+GmhHWYHAqiPdamkw2GOkexxdsk+uRzB+N3cGnQEW5qQcb4AQBC2dUZKk
T/assl9zkhqgszmG931QnSa3Pmj++Fqfujf1e3P4Iw4+ToIBsgsbPJkodCmfmjtRrkM9vRlUz1os
qAeUU/GixKV2a8YN6vVxOl7Vy2gFcS8nVx1U1p1KqlW3iuTspW0W+f7ypnMKJWe/hgmuVWrN2jhO
qpekswPNrUNkHmr9ye4xvVs37mVj3A3fLJ2Jqy1SO8h6jqoXx7XbGoljFdWpn1tX1SqBKW4UABkB
xLxA74oC9PnlGFuh1krgTvK6GIiMWb1qlu4pH2oRKwZ3SdCjwKdEjRvv5HM7RZzputRpKoJAe7V+
J2jR3VBRb/MmOkAYvgdrr6NeiYdceCUQxLffhpm9tELI6SkpDKeH5aXwi110pR9VRz39AQcV98ia
gMrBLQE7VplQnpI4nbVYoYuk06S5Z2GgR/JblJZQvcN/i0a7+aFgY5F9fxCj65UEFum4rOF21/T9
MR7tXemX18LnOSeRw16aygcNFNHZx1tT2xhfpesbA1pOsg5kZ+8iV90Ltba4liwNlVcZDIGQPj4/
Lqs1hyboUlU8S0dvBr9OtquuQCp6Eu4g977YWKIHd5MdxmYPxasQlhDUrhY/dilciPJu4ll6L37G
0A/C5N2Q5jTxZEQ+CJoMxg+QJcZ1WFsq3vfRnlbkCDjOxWpsHI0S1QDqH3xvOhoeIKg+X5ZhyoNp
jd0/UG3tpQVzw7zXHFwSo0OnK8ub3KddifxQvV4OXvQvsyvcWmY+HZmaqMUDBqjtETUbkAwP3eF/
s8B8snUq2izrsLa0tY+61e0xPfDrsgle7R9E0AQMsBg2UT9pA2FsYWyyAquA5tOHFnwEAQP64gTB
k0sbAOlR5F688vjWJotFb6dVU+cSNrWdDDoIArIUYrhGCRWfunvS0fiwARfJzdOwtN+m7NkwJTds
75XhoYUmaSLsMfHuBigoABMOvCIGMJl9tqBRMaJxrnp23D3oen1TZ7NvNargauUGsa0dJtvuJqmo
IqODsz9SYb0c4AP5IF2vfgq5GWE2Q5977Pk0DQhnylS8R9GYIK21lbGmZks90Dp29/83yN3c5Udh
TZznC1tbTHgeqnYO2xS2lqO1A+U2ZLhtFEmosCrCJnI1kSY9L7xsDLI9f8VoprAqG1CyH8Jjcmz3
+oewnkiGiP/Jfm+izrypzUEabbnGwmhOD2FJ1Po1EIIuV9peLH9Bv8iFL6YzOUqR9Ek8FDDWLqUf
W9pNmmSHMVd2STh7yqzvoxFPNEEA4N3lJqI0rbURKkR3HkDtVA+zdcVO6rd4lvnrPn+VH2eXimMv
+1FERMH7bmhOAzqIOS1NY8P1pLZ62E2J6vVyMe/A71g5RaKku6Xs9uVgDAFIIwrPgg7HIi+itXL8
HPynhgHBG1C8fmZctevRDmup8hT9pRrfJ+1KBvWuYD859yxkvwDzBdU7ajGsSKLc5HkX6Xb1UZ2g
Wp258hAHJtrHupuEgRp6Qu8TmWTuwFAz6x5s6xXSFeAq3kEJ+qw/NB4mozxFc/KfomI65yOeLZG5
+eRlQUEU4hTokWfEUSXzqlLsr+GqAOZav1cWOUWZ6edhsYo2lxNnYBnvM7ywdQg0Mu6o1aa1JgtW
SlHlsr98sVHkAkF69xY60jG0oBcqKjfxGlRnNqkDbRInKBW0sgE4IxLr/gC6nfKxf13QF4FO2N6+
oRlbdp/tOq85gHIMidT81ACFKwRUiZZOD8HmZyxkCMk8mJVnG0CsKZUzr4t/+exy3n42Cst4cCsQ
99RZSjOzMQl4ovXKUwfLy4bvYxzodeRoBqCNseBxz/NFMKNDexE8iIpNmLuwABfMbJdwk7h70vLC
0fsH0yrdywviFbexot9WmDtwzQYt1gesaDgWN9PqKCfblWZnfDX9+dhcyV7hLftBdqpasJW8i+PM
MhNWh3ZNwzmCZcgh7jM/yhwTgFQ3vKX8PkPoLSKnFGwoi/xp1CQ2IIFcYTTy5yg9qVrnJMrD5f3k
2lABEiGyBeI7lkrETtZkslZ8NKW+LaN3Y9yVopEimmsxdyCG3X+bYLwN0wNjWC9YRj2Sn7JRQhRe
s/djb+77Se68/3Y9INsgILWjklMo3DM+NVdmHplJVHu2/jBM+yF5juaXyyY4yS618f9Iu67eynFm
+YsEKIdXxROdxvaEF2Gics769bd45tu1Dk2Yvt59WWAGmD6kms1md3UVAEU4WRhcoMVzKqXrErGE
DVzdZkC6r9mxvctRq5u+9qkz3c1Od4JwV4Y8qXVCEJHmKWeZl1fk9aaSwhLQmDpaPZDwocKmqOK9
LmQI2GpQ3EQ71HcF3Lte/sl66PwG3d8Ft33nLhdsqon8JvdU8OZCfdfVOL9Feh1krn8L9YE7KRuE
mFxW4mHc64dkcYanHhXgYwg+QZQw7/p7yfREaMR85mZzry9KE9SrUEu4EPIDhncdQyM9S2QtKXvc
zZNXPejP01m4yRzyBhbmd+jrMaLAtUEq/tSgUOtAVANzqCSaB7yDj1JA7mX9yH9yMwq019aomJMn
TaT2Oax1XrsPBROqq7lNVGBGkIMnqT0aMxhM7z4EUTHBtY73N4bAUT/VqY3F8OY0ZlJO1nlRr3dy
gdRnoIJ38SReg/h1ogxzqLMrhEhXMelBJNCzLp2oTygLh7V638mT6EG5DuxbpYFOwjqZj0MGCeE8
ShTOtfX6FoZlUPRg7EUi+lTUQquplooihjxjLNW6r61FZoddpdtvB43XQRBWNEVBKw/qSCA4uvbT
uO2rSgG22NVV9JhNEAaDF7Y/RW34mMndxDuSr1+KMAeKYORUMtH3osxN1SDFRpuinQaUmPyUkrcb
CLiiL+/AYZB/6zoUXdmiiULUqJyFJkz6S8ErL/xsOIEXdlqdOGhPsifPTnQgEpu6+ixmTxBo4je9
mKdys166UUPUMFuhx3pJ+XIN7eUMShancWcvFVHk42WQjNLs9ZqpkAcXbtumyuCuqIWlX0CIDkxc
vJvQquRlARcC6df7C3JK0umC/hZx4E2aKFVhWHaYisW3FJ+L3fCkCvY0Afc3uCCYrb5ieNtrvMJN
3NxRALbKHoiYqvEViZj3jkoxK+JCctoAcgrl1Fe6auMA5el1jchWA1raOATpE4LvrHLXZ5CcfgQs
R/b6xSBVy5GFTG0UCwaVT+Z9dFSgqSEF+k8y3sFnjWW8Da6tUeGgN6UGA+Pw5tmX/P4TITwAPZ9j
RbZ+19u5PQPMtNjTD2CJYV6AzhD38Uec5/UHf1kwdcU0hTXNhhVjh1F6Ab0DBBJqr8BbpIX6BM+9
GDAqFJMgbYThT6QzSNyv3SvOlqZMWmzviE44EZTsVLB4/ZwdyRl+pffc+vjrSHhljxZSWuc1irQG
9rA+8FZ3eO1BoK0AOBm637bxHUWY4B3NlNdl+WuzVMKUrUs+lD3MkjdffTtDaFgj8IKPVM6uLVGx
ITRGYxBjWJK/9a7wk2xp7Mog2IeUemK30I7lhiPe4qisNwo7TQ8v39BPHoig63io0Np8B27itW9e
L44KRotEoj1ZXOeBBgccFofMSU5aUD9AqfIjaOdrc+T5sol9lYXvNlqIfTo4s9F0gELzqUmgU/6e
s89IZGEN3UQg5jEUhDbHtbVk0sS8qazOPRb236Sniv8UAam7aI42O/25/i1Eu9DjXNdk064P/NYu
BICv7WqNNittCbt92vjtkh4NKfn9dv7B6Kpc26D8v2rbWepn2CA3FhT8zN/VvYnCJyr04GVbfBSW
4j16tobmvuP0vb40rq1TZyKfmjJfFFgnl4YApsA1cyLo0vWYwBDR+b/nkRgxbuhri9SREOW1xtwc
LJLzjsQ59ckVrfpW9I5bg9FzubZGHYs5L6shaWCNYFFXN3eN8U7PjsR3RiKmo+1FdSek3JbA6+f7
tV3qfFjynEjDALuG4Bftd6W6S/OfHM9hBux/T4VCz3hFY28tlQYbaqD4I3jaHLN7ghKwmz6TXkA7
3Q6f1AmoQu43fJ1ZXq+OuovBb/Q/ryE+K8/2lOzW8l4HmvEQBbktOWFi1w0g5kF5aO/HBrjuD2A3
r38DdRmrZS0aSozVE8/FTHkOrnOnt40A49a9847XNO+oUEHISGNzEhIYlM8EBSTYuQu4itcjuXqP
+hSjmnG1QJqhZBQ6qQH2kLjuF8kvf4HSTBhXNwGVw87yBte0VX++qcPTEn2r81/mj8i//8VxMc6a
L4d5E+aXZFolsbhsMgYwEB7a2iVtmdUR3fJeFrnoA/a5IfAcWQeog34fWRgMaPUeBotOvLe6G1Xt
b+KUN+jJeJaQvf3XDP00KiB+mIX/hD3lVN4isSKzM+tTxEcZv37zXRujIrzcgve/b7Em8QA5Zzv7
9o+ftk/D//vNfG2KCufVUEaCFIedOxsgsWo/1+Ds+ZBLvGwdFb/bQl6MrLu4JYmoaLqMN7EPwYgA
o+rjzUdTm83HomJ4mqP7n+qwOPoYI1c8gr0nAg7zDRg2BZcH32AHt5cFUqF7WRVVKIgLqkGyyw4J
JOOB8z/ymsYkRr7OLV7MUK+nNK/UrBfMDgfa7/TKHizVS5TvUX6qxoTz0dh5zIstKl6LSzlpCcmf
FumAi8mVDdnhuAX7MnoxQYXjWGr/d3CHw+CRUdW5/gw39Fo7gywXhgyXQ4Ni9t0ScAzz9pEKy03Z
SyCDxNpIPqGYlSNNfqrv81vC4UaoWbq7yModcbrpZ1tIuYJynL2lh7hko2tHcYT9MDafy8Z46EaM
IXIWyQmL9ORWm4bZgrlx4pMtkqbDKHa2BToYoDcmf9gbv+saggbdU+xx73r2FfDvh6WntVKIEvY5
yWRmdDwFu76F9lThJFDtUrwWJST+w5cdL00dTUc0r8F+dJ11d1KFYCnjKUMqnMkOoPPLEF58rPkK
aOzVvdiiYgtmFkB5LsKWZi8OGfkbfpPoDAVXQAfjAxdKTALw61P/Yo8KLoMAYF1KijR/Bwx7CBxi
cTpSpv4hueUOivK2kgoyi9bNWjFfzP2zkRrAYS3KQTyYCANIT+6el6VRQabO8kJdlH9s4fhlYENd
TuKOuyr2aXixRMWaRWnraI1Rh7nwF37VAO8hbAbiHiLhTrwbg/gg8xRh2CmDjB4qitGYk6IHpfJq
jMycbOUSO2Gg7ArH8lLAL93V64PyLN29feSZYWVjjnJMIYoh9ErMrVp6M8bFUeL6ItP3NyYoX0yV
STKWCibEIHv+S9BS75IT0GgeEug9r6DF/Gobc5Qvtro+qFKGr1Y2eIMVIujOpUc94rWDeRtHuaFg
TABDlKhMlJXoVSKYkPrPb38admVusxLK/8zZyOVWwsZ1f6zd4hAgZOUAR4eirisEbZDxKKR5a6Lu
OHFIEaRUGGxBu4j8xNYSHhc2b1Gv7rEoBDiWVHPVYHrWdrXoZx7BGQOeB6KQ23f00JjB6WUb6Ust
FCHMg8Y9OcYoWH8n48+QB/GU7wW/Vs3MEja2SFzePGTUPjLaOYWt3jWgsRS55KPFfv55Sr3sTCCY
5Mls1X595hYBmTF/Y5u6zwRTzFQFc2qXPkx4IFrXo01KHt0tH9jGrq9srFGBA2Q5YIkm9dTpEIO+
at3NDwWmp0AuceadaI5b0oPFS23kiZXAFAY37ao8GDMvreRZoGKGtUDVkMxNuX17rsVwZ7XznnOY
2V4ICBkaJ6TTSJkQG2gnSipMaLZ8WE/FoT+S92370Ae8lwXzigQoTpQttP80DN1ee6GspbVeZQMA
t2INKqOwNuagCldBtUEcUUlOAXmE+05oql0qDLULHpvkSRi0xnDeXjTriQMcsqxLaOlCG5WK/OOM
rieYiEg6SUaZe0A63yOMyuiSo+EGXVnCEiqrCj0JUobJ3I4T3jhqAGJGab2J8h1hiyMVv64cbQtT
Ewm6ZG+vjgFFujZLHbh5aXJhMbE80nSsuufaL4LOFyt7Ce3sLvfKYP0+3mQ+70nHzBG266XOXhPn
vVqYl/UmOxFEgMuhABKJPI2r9Os7QijrCt8apD7kABmG1FphkID0dGiNDSrSSUA7fhF2g9CpeTAv
crXR+evWIHVazF4GYsiCQUF4GtvensveicQo6JbFS2MQV4fSjvM1WTFga5I6NKtR6eqoXtZ4IXP2
WxTB6u9oV2PCNvfW4VbNuYznzJbD1ip1x+NTTmIa/m9nIzSHThbuC8NLgNzNbgjOA1/VjyYQrPIr
RqwbY2ucuu/7vFbU2YAD/30lWKItXNrKkpN8wZA4J9VktiA25miEtzIMo5pkWGvrglh6QskYnaoE
fGDTaAvmFzmxc9HRcnv4lXSuglc0XyeM1Sjb/gQSpTf3cyQpZgM9EXJkDTsEeicLQJRxyvkjzTxL
VCYA/9UiI4elfA8atHO7W3xMBdjxgddQlTmOS8OTJbHWJuDvyJouTStbG3N/Nu3sRvWqAAhMELoW
wXjRv271z7IezJkXyp62BAOIQ3AJBJyjxPQrEHmLqkX4ZGkAeiSBaba28JZPT8Yt4cow961hK4EM
ugxBsbl8ucwdeLH3CiipDZsavYTuS5IdIWxEEBKSA4q9T3F2wyO3ZAfhjVHKlZYlTSog8EhM/Kvi
J5d40UNWD0zN3eeVd3hIxHsVETfmKH+C/oLajKQ62UHWvMRNIzeq3RegtCFChWWQFw9q6AyH8Jxz
lQNYuYuysU1ddGVTD2rdk3LvT9EDy/1OKuxLJdavnwQeoSfHeWi4izZaYxOSGlTnDc/aieB4SIyw
/uDweP/VVekUJQkTKyszLI1Qc+jPBPs9fCFqvVBi/PqffYa61tJQaaNwgjUxqPdkMkO5UOT81Qbm
pc3s/GTz2agbTVJaAFjJ2oSdeNA9AlgsPOjBPU09xrxlH/UEzBLweeB47kLdaZFYl0pMWmZksnO4
T+71O+ItYHLIgIblxBre2afuMEEulLBfYIzASaTCMaUzQSSR6YzcdOd8N93yUUIk33njMNI3mRlL
xbos2Nm8tWxJL5w4+jW3T/9tafSkEiTHm0EFtsPtfQyGY5I0dLViD9oajwzyDKmT/uZyx3BOHz2w
JBuquHTNxUMLUEF2YCUeUnvAKzL1SvBicJbIM0dFlmEcs0Zb8fUIFU8BibjBfCaoPcwAB6Jym/zg
2GMmsi9Hgp7lNlpRTBFd0FwNwKx+ahwydIxhxRZsaGggcFMsnqOQv9/kG0k2y3VKmjw51OtDrd5F
OHLJ/KFu2SZCa1Rg6QwF7/Ea6wrP48mAqjMp9jZ7or5ImsbcxibzZbfZRyq0jMMAQidyIxBMgGba
JbiPP2kdWuM/VaBz1syeHvtnwkhuRnY929y4zTn2GhVj5FZB7U3CxjZehaJiF2BaNzxJ9zq61fLO
csMH9YHjOzxfpSINZlmiPtWxZhLWosXtMAJNpupSYPx/8F2HWWHZfNNXIpdDWxcawV3k+/pRw0gU
yS7WZ3n3DpQD51zQcpdZ3upDSq4KQgZGxv+l0Am/qo/lH4PM4weTylFXY34/DAuCpRf991cziv08
Rpjd00Ahn87HyhKRRC2p4H7kk4EFGRKUGN0DEcj18VPNGpoAA6yoweIVyIYtT1tRSyfUeGUQ86Yy
mKfixRx9LRAhjahEMwTmCFgtC5RACOQdt77D9MSNHSr1bMtcUFeyrBQTCDXqmT/XA2Y+wAKF0vCH
QvTGGPkxmxA2TMiRehHGCIUuGXOJwZkbfiKJtbjjERsygVQqKLdUE1QN+D8VWIRuyppGXXGurVJq
HR1DPu4oyL0PWtcIHBjFmnuVacm3ldVALw6SYY7ZZ6KTZmvhIh/XTk3Wzw+6NX8X+wgzdRyPIvbp
mx/cBEDWS2CwURXq92md3OTTOCHQSrLTiMse3FVu36u3rQQKsFxObuXQOIDP62xJih+P7SdFkP8U
avZrkdf7ORTuVtRN7VrMOb5OAt5bP4wKiGHUhHOojZ1bdVHkLZDmxSxDZhwhSQ8iilwEralVD+Gn
WU2Kxw9tCvleUG82Udy8dpF2gYySmM14tEOPGkyxSDMBaGjA1gCBPTSMAZlWCRiVT7bBiltAxv9r
mXLO1ihEPVtguffVA3nuZhhRIZilCx6ASwHJ3uQXc+TnbM5ClGixVqULotY6p+7ShYOjSsNeltLj
jH6dmkdHQVnqjxzB7SpJMN2YlbolMjIdq2zBsl7XGADqjzPe892d+ZlfFmLlLFtrVM5StZ0qLQkW
CQqjH0M6lPY4WcD6IsryThPrUYt6LTrwmD0EXQNlSh5Qc9cyxJbWXf3ZRb6JqycGUnN0hDOJaMWt
5fJEj5gtqK1VKlkC8+RS9ZpKLrvFk6IbQhxKkk45ugGIGekSb0qdWaDeWqSiRt9No5BFWGcFGXCg
maDjeTsEgGnjlaIWGBME19aOcyiZn3Gzt1RAGKVqkov0Erf706Vo4K4X2hYVqaGKMvnTOwrF5Ly9
ikIgq4czEJpPuvMwx2klJSvCdwbym/6R9Np+5s9oVgK7yLsrZOYKVQlj/8ADyLJB7aqY5VHfRTLu
ij+Ew2/ArjqTszgrEHBgVzi1+yGIXcNph+/JY/kAyuFA2yfPMbfYxxgawV2w+SXUXkuhqZZ6i19C
eBqnhxjz4uCKMvwqgCiaCH/GZweEvLyHbJXiCXv5LNQ2rxBIosCrvce9qWgWyBCgl3YdJVoJI3sD
icKGhhG2ZLENreRcMuwdfzFBBaJVUyplxvPFBbLaSXLr3FuN3ZfzhwIemH9AXwHCIZQLr5dSdpG+
dgJCENiaHlUvOqADcBB9IlLDT36ZQWhjjAoHRtIYWt9jUWU8HNHOuQOrCzDO0NwqRoPD6HmZpnn1
kTbGKJ8tBAihrSZWhorMHznI3NCTg/qxsyU79qXInu8x3hDdSecFYwYfet2DV+nffaX8FLQnQqRo
WCqpWepO7o+dozxcCKMCPXR4WB0GfynOxcYelX8bVqOAEhqrjQGaW86LastP4R/06MgTI3bjH+Gn
Be0yd3qcn0TLz5Ey/EdXUkidfnN35plRL+KAn0Byct3pYzuC7Kp8S5plfcUPu6ziF94apmGZOpqR
9AB6glexoAMreKlHTTeYjzkTtLjiFbHNg+Eya9BbY9R5jKCPnbQdjE0OlAsvLc9fpKssX6aRP1St
2ZqjjuUAjJDVrjBH3Cf/Sqon5VEDEr7+NnGr+sxYs9lI6lgCBL90aQljqhw6paLY5QTGhXbwOPck
q1GzXRR1IqtWX6txgB3Ct13+D08mef2ZO9fHWxF1+oqklspmgiVSqqx/FQ/gobsjnyv7NWFSv3Dr
J55NZnNI1cGBBbJUTTTpwtAQK9GC3jjgv8/gmUwe9Htp33km6l3A3Ug/iHgn4uoJ8dXBcJp1b6Aa
NhSofnN9lVw/ryLf5pdQ+zw3Kngwe/ySzlO+kBJt5swHLYCUBlCCuSP4H/quLyundltsh0ooWtjr
o8Vbk3E+RPGyV1Qo9ELNEej172slniYIaAddmHLKG8w7hQj2SBjCtkB4eh11lmWsZEFH1LEg+42X
4lisQSE8Chj75iyTZ4l6ARV9V0EhCJbaL3oget194ukpWADDW7z1UP4rvyW+Vdvc7WVmepCBxWAu
SOY0kwrtuVzF9UwKONrtfALWCEmO8I28u1IvueXJ8rFT9hdrNL9cM1TFsNSXZLYijIBucj8exwMR
8GkzjP1wQx0zKkB7UwNVPZ75CvUBo1hXMLCmkBJLSwhjd7WX3KFhwh8wYp6LjSXqAw6W0mrrCEug
PXhWv5N7kTQuZcyMgj2E/7xjX8obg+QHbW7EroHW0qQiWVXPg0dKp6E73ZEEtQnao4FwMO2BSPby
E4IUF5vETFI3xqkba2mlGeKtMD7Ef8rid7OunAufeR42Bqg7Sq7lXlcwou6apeE0feuYK/iv9c5O
tXz/9tljmQLTDObgocuFZwgV0cwss1JxwtEz8qe5w0yjXvvqMnt90fEuKfJP0cETNC94zskK/qNz
exTDuqo3LeC5G+lRMWuJaLRm36VBa/GsMT6pxQgpXJCEjOd1aO7TpagEO7HUIxjAB0dMVczM5cpv
MJQfoL5qJZzfx9wJE9wW4OQA8ZNK/n7jUrk0QyNOS0HEPyr3ZimtdqyYvpmmX7oh5+mVsYzpEuYQ
QUmGwi49KSC0CUIr6PddVUwcS1lu9Gl+rGXNy/TeffsLs7x1a4o6KqUgQF5SDns3lPOHYQ4PpbFw
bgpml3ZrgzoRgNhWa0dsjH4IMqH2dkYvrLfBlOFZQR9EpW3iQSt+FP+jK4YkqZoMvQa6iaKUSZxa
kM90R8mt9wSNsz6Yt9Z5BrHdO4a5WU68NUddGVLfgChogrmm7aOvFeQbjo0kGl6nasNOFfLqUVVD
MRCaJqnwh8aCWeg8d4aoGzFPA45sv0pMDAsb4+ivawqMXzYKv9a6AwziA9/9ZWPo1ktd6GlrNPil
K3y6TbtveZI+v22C6cUbE9QF00Nvr6sEYkJu7Vb+rjTPWXavKf9vkUILxXQDnOuEmhH0M9cnUxyU
uBgSmJnDszZ9ifuHaf399kqYNXudJJcmzKCfQ33XOZt1cUklQtAx+2CiAiuA1++U+wXs5shrL+iU
1O2/vm2WeTZfrNIPO0lewYe0grdHKCEMZuw7+ed/M0B9oUgRS9EKYaDQO0/FFKAec+4qZl1ws3MK
dffHaV2GkY6dgzyTK7nGsbUQNW3VFf3SSz5VELTlFyNJ0KLvEh1ipxD8hggMmIKvXaLTrSLSp5FQ
OCyeAl0u03wmcAkCKqh6W6w9VfzQQiGpA0fUNcCSqb0kGshJl3S9Gz2rhxSPRZCq1F56Y36SfbRN
DtPnD2FtQIBqQQtUsaBdQnnlABKO0hh7DNKAHRtpDh6rxg0Z1Jsg0sfrRzMEuVDsBBmcpqjYWcug
vmRulVM6rPngAsxgeFnc3c6mokbu2I1hoHVtdYhAZfElzXH52qq1KEFtCnrQlMu5W9TBF7L8YGrL
bJvx4NVt90NO1MkFd+OTsYZJYPUGWKPkQtScfjKVQ7Giy2Roca07oVHVTilMD297PytYkxoGKMCw
GuQ4114y9fMKfYJ6cAfIYJvxn7jYr2AXQOLRabxHDPkUtEeaGij8SUuN0BBe25JzEASa4whbRnFY
gSzwhL73lkJ0BqtCTUxaAnOGAI6ZRDzHJN/lLdOUY0Inc+2LAaZHX29tw28CIuZcybboEjwIrxxF
Hp2vzKGiSUQ5wd1HQ3rmPOvUNMauSqjAZ9HsTXrq9cOP3nyOkmBoeckFzx7llnW6LNVSwB5JLkq3
OafaebKew19ozDl4eLs1EGD4NZM9fhVR9DA4iSFzFAGZBdq00E/Bkik36qQ4TyV1GHD/oAYvtacM
OZU7p4qzxuNeWaubshVstWhrZ5lW///vwxbYslVVxhCErFMlgDzNYrkYugGzOA164yPoQs1hUXex
OWRB0RaDD94cLhaH5c2gesONK0HnBAnMtTdXrVIL6tRgRmtXfoESqFcD0a099LZgOQXm336QXhNh
ylIqv0zdVuP5NAngtJNhchCvcize0E3y95tsfEjjPhzbhoxY1XsQ194SNaW/HNfV7TtesKwzZFkg
mgcdGBjKRMrJVl2OZUWuyCDt6K6FY3wO94SfUD1J399BdsRc3sYctbw0LYu+0mEOhSQIR0D04C47
EW3Q3in8yJd5sjysRGO7PCpBj9LaVFYV9uK9eoCvfu/OoSsFK2Q/9J3yzE+UWanh1iCVs8WmNLVd
WCBna00AJ5tKccLCUL5pfWkeVcHIOQonrFC/tUd+z8Zf2iXsW23CAuthstU8ceM5d1TNVdL9pHKh
YzxvoY4HCkqK2ouwRrS+wj/Sqb4d0QhFBXR0+LNQjI+Hp7kmApcAChuNHrvSUn3ErRr12Ma+s8dF
PpaxmrhvxxnWFMeVFWpN6zxYmmTAyuxDKkV2tNMAzNsnwXnwZgxwdLUtnUf0W3llKuIJ1Em/sksF
OCnSkXSQITxIG/Q/rLg197OYax7G0JoHzhoZ3+3KFpVPSStau+IAW2SEPdkV9zFo8ZqT7me+tefR
7rA6qltrlyLWxidDIdUWiViTA8knHHiiYKelTQT/MP1KiLnbMyE4tNzKI47Uoan+m5eXsPor+BUm
WlgGqhsmHUnnGjnQLGJoj6DDL8zvINB1crvaz4HAhYdfGAdef84Xc1SkCfsiWtTwssWioxfu+Jh5
ZOIXilx5IH6HwMt9AYSLdr96YupHCmBEzpCBhIi3/ayHydXCqRAEEUe0X0osnLwRCnB5H0lVkhQJ
q19EkY9/izBuzSuLVBACHMOQcwkW/84KZhc6FD5TKCO2XpmhTipwNOKydmRhSu7K401THEZT8spO
5qVejKgqQbENelFoBCILoBakptmQFQkAWUQHaPiuHhTfOK77xBMwz5BUtnSAUK0JeIDNnQ8kSSvt
R5BEwMtfx42s02yoIKCVULRoSJMZTmuXPqjWAhCw+u2Z29ZhhYWtLfL3m4Nq5VNdjBNskWX2j+Mt
JPKAwZrcKLXfAX3kLY26/GV1UKpmhbk4LGwIWfmjKjvFZNl1YjixcI+0zK51zNgu57LhwR9YbQhk
7S8bSx3QYc4XK2la0m8VnUoS/rZcgXJTl8/L4Mzv4bZlwVyujFJncdCUfMwXLJkYza29ahbOCEUf
6RwpByH/ljZfV9kG5ytBtwYpYFTivle+ilPj6t1Oq456c050TCXxHr1MD9/sBuXh85pVY6PWAE6U
0S3mWiAwsmqjnS3ZPioL3S2WpfY/cAttvwB1fss6G614wGYQRNNa2gqUtv9lYysdbhWBdcNu7VE3
bKziyd3K+OJf5CAMphsikUiapcmvv3Rs/PIMb1epe3aKwFYW1VhhCpkBDPcqvnmPqSs/C/pD/GwE
AJ73TgWiYXT13t5cxmNx62g0NUNnrLWYEkcLky+DUH9Ry3KfhrdlMThp+a1bJudte5y9pYkZ1jKz
prWBPVko3S6MbAVzZcNQcLIzVshHDMRYON7bpOx1HaEKZbHKSMUnHErZaaP1axSBHN4Qj0r28+0F
8SxRn65r8iidNFjKRikI1T9yONsRqpOKNHK2jnVbbtZETzzmutzmMVkTQbWQoTXQMu74J5w1g4A3
+797R8tDQMZD1tO8Q3RvgcBQayQbhTEGtdw9ZF1/B6YD4zaLjAZv29GGxKVlt5XxgYlA/AhTRrES
TO2Q27r+gOKQLFWhI85kfxZw4hAW2Bb6MOiOvKdLwfyIEAvVRFQtIPlIfcQ5XJvCXNHVS/F2huLG
AVEm9hPgIkIUhcZA/tx+sA0sQWP5H7N0Odts4rVQCer2L1SzOUMqVAVNCZmhMR7jJ14liulBG3tU
4Svqw3BR/i4z2UnHv/kWX9qZRS95tS4qPzBzrZwX6bKu9BFCy251Q4Bnxe8FyMEfBspQojv96s/t
IbsdPvN/ACuoGaaKroRhArRPV7vDIsz0pI+AjxAV15BOY/9zyDGTpANQpB2sxuTcUKx9Rd1URcXL
VECnQdUyJ6sCibBQASKuK+hBj8cIHOnyCHL2Mb5tzOUuWdvnvEg4AYHltaZkAWyCVp4B8mLqjLTG
KpdyAYRx9bxU0CSRbxIl3c0ddwKClYFtLSnXlpZSi+VILjuIrvfHVRsUF7I492HVf7bkap8Phjdq
litHaWSXRbHLzOzr21GWJFl0drv9AVQStpgR0PcClqpqabAC4yov0Qduwq0JKuIkYjp1mQoTdQc4
S3snQVjMWjHCLpW2mD2m4gcajoAwA7hLWiQIc9RprDIU1SM1w4S1cZ572bZSlXMLst6yMjR+ZBky
W9BLoSEEZT1OYdYILQA74h/CnGi6kXRhLpQ84D0Wjj0WzOTKHvWZ5D5MQZwLe/k+v8PoDlqDEM5V
QJGIEXIiJhgm3y78wU5ym+/eQc/CgPAAlgFhGNSfRYiJUoFcE8JikAe9dWspvVEmKxAB+3fFbort
pMCEyqRDoMeIToWhH4yosoL/t5vKErmzoKaLArRC+ZAizGEejwkeYXLlW9aNOkqcUMMi1LgyQYLC
5u0VSXEiZ3OMJuvBLDwQ3RQzangH8hTAIObc2nUZDLE3Po+J09zxu16M2Hpln0rGZR3vkh5tPXes
gLYP+8lGrvVzBeeQXcTdFxMah12ecfaV9R66skrlc7Ep1/nQwCpwCxey4MhDz3RGkaKwK8Mrd39J
toj4RXVEaepAhuKM2yUYUcWZOJGCeDEVjK5+DOVk5VgIY1Lgx8jJT9CM2TH6OR/xIxPaOJIBLR46
Sx7LRQfADx95kFcM2CbWl67haxwyojrW8WKFuj8gINeNVY3T+k+la92VOwMY6WUXcz4gMxJtbVE3
SDgvahwJuJKVT0RKjcyYl5/7BZO7IF1wu8Pb+8d6tF8tjQpEczcOS7rAHJnbxYwIYC6ZgzDrXEqX
rvjAscfcShUlVgXUzyg6U8uTRXnEmQxbVF/+DjQRikrCfMXXmiAx5JX3bUxRS1smKFprA0wlYXUX
j+EBMeecK9H920ti5DQyhC+hOHsRcqPn+/I2rmV5sdrLa0PaZX8lprnYQFbV8coO5YSxCHaMJYOd
3k3ygwDxE3+A1pVqK4XXV8fupAGYzKuWMfdwszj6c5Xg65sbGJU6kPfrordm51YSebGa/DOvPhWm
cgzogksQSKTMdHUeqUqrtO4MlnXVSwmVKORkol9kUpGP8mB+so05yjMyoa4tiZiTweRLxLoH3zjw
2yvMWx5p57/Lom65SmvjRilhp/OaMtDszO6OhBNgCNYTvp0DVrLqzgCedfXQnPvE+3hsl9nYp67A
OUF3bCH2U9AslbdEbCXyLPAspjfxrg5KPkMG+0NCKlHHkDICJrXiUtGXPl3X/0XK5wLYYAAGTkIg
2m0Q+bwWD+sJjuj7Yo9aYd3ETaJPsKcG4YF0XXqQOup+fs+vwbMuM2jWQ+Fdl/GKoBXeV9DuoAEh
t66ZLMZuGqNyFxdTtn87mjADsgyxIRGSwbjSRGoH1TZZRbSuyA6CkBOTQNFyAD9mbxOpDHFnQMlz
3P1Hm9QuQi5xmqYFNi80MW7ud9B7Rendxc3t90Ec7XnVUVZckYEGQupH+A8NKk0xpWSu8ce4Bvrc
wW77ZX8aOpmzMJ4VOv9oFwlSURgr7MAq2X3OrAezahzO5rEyaaAZgN+CSiiBi17nmVIkhNLYa61b
hIAbt4Nwq8eK3wzpTbmUvlnFrqDlx7YFRhZwOY5x1nnbGqe8RZuiqMpCfLnR7/fTuTpXo9f+IcOA
y27VHP1B4vknSVvpUI3LDtMbBlRzIUp8vVwhs5ZChVoOLKL4CnYY0S5LOzqkfi04y3i2UAsiTtNO
Zw0ajLyZHWZ+hPeKApJQUJNb9HUrZJIe68R+C/rY2JGO5uT0B8JlJtvy55HHWsG1R127amOWykzs
AT++jwc7dYUbAkFUPF0CvSOvuchy2e3yqJswEyS9FXOYs6RnIKB6E12TQua5DSuWoWOL6xbq4ECl
UlZ0I1UnAK0A/+vAkpHWhT3JN+IsB0l0LEF0MgMtb0Sxp5PipVLuQd/gTGIMoh6JA8Fl/RJUg1Tw
n2KUFZD1a3fKezNvW7BVuLUy/64U45OW8MZKSfSiPRaoe7zuVaDioWpybQIl7lGUSpSDwd7vV3N3
NzbtpxwiKkPe+W+fRxK2aFOYacJygG0yTLpOuVZWL6ZWj/rWotmJ+klQZNvMn5MpfVAmxR3m0Xvb
IGv7tgap0kjXFnW9CgOqvyuGHtLCmWdODGUBmAEPwUMdwwv4SrQazGLVihFNWNNyKE9o1t6Q4sjs
2KHfPitOAUpjbl+J9cU2JmnIY9bLqWh0MEkeJcClNZZDsrTWG3NAQL3JFwJI+rrKfuW9WFnHD8qp
EEiGgqMGZcxrX+k7c0r7ArWtPFygdGo5VZ2iUchjcGVhYoD4gy8a5K0Hid5rO1GTtGLbku6gkNdO
bGSlXURAMiTKbV2If6Z8BDGvGu6Ssr0VJNPVQZwLtmA3RKNhbNdTIgAQ2WFIUIFqydsuxdr87U8j
LrepmwDslBtiiJ/WaPUJOoyuEa9Phpn5mPXhocdI8KTPy9YWdX2lBerB9Qhb8v3kGT6Uq5KfZOaS
TFjMximq3LfXxnJmRbdwdVwKwSqdxHVp1a5LCURrJD3WqxzI6lc1n2872XSUzrBnS3Tq3NhZUeKG
a+hgXNlfiGKqKjna/7F2nc1x41r2r0zNd75lDls7+4FsdlAHJcuy/YWlkWUQTGBOv34PKD+rG2KJ
M/O2pqbN1H0FAri4uOGcWFva68+8aqRAgB8aAw2QPrIwe5G8xrSsV5CyoxCvHX6Edr5xcsktKOgz
K4APlnexRvdO/ah3BmoTQs8apKtGz8CZHbl8jCy8Hj7shP5AUTY8kxwywkFI8LLvUyNiDil0lPQc
QaXMCQz1VfTEKZx5HWq1X4qzzFm7FwL5GzobbFKihWPTQCAP7BS39ktXgF+zdjn1nY5t4NVSaebM
K78QyM2bM4GVYxPi1BAYA7nPzHaDdGM2yDfpmffxu5zb/F1IEkzcQJPSbORNA+PUQf5BR56FALJL
/Xu8HbfJIzsgwZn66p8o4nGzh0UlOjO3LuQLhpqay3mEjHKenhVsQk/bErLjiltds7WcXy1tNqe1
7YOxIyrtyuqbTjc0YPvTO8kGRg2AvnND982MuJHjt/YDUEA8y+xX4/AjhR4L8sitUO4worY6iRoX
pMHu6DSu7Kie2uw1FLE1+VOXkbuegNHX1PY0btep8cIqeatpkm9FZEE/8HfyURuECWkbrGcWxTvT
N+0BrrcN3Umbv4B/vDDPxIKItjEj1R6nvrERoza2IArzWrfltLI3fyFSvSSP3z8b9aWjd1o9om/k
K4W6wBFCVulrkq5+QMB2s7Qvn3+P4GmZMqxMkTbXCNSosmKDbxLsK47Oh4qOk7roLJ1ZrXXHcGCT
oEYQUoRmSQUYJapqRG6unu1kJXgI7erKaKqHj6fyjFWH3FiuEIGiD953YSYD0qoqBhuLRio7yqYv
q87TQjWBEu4JduOZFLsFCCaOdmkwZUElz+grA5FvgGUgX16DvX7Zcw016ti0CWQ7EvZXSQlK4FI3
jiPASlZGEIyPH7d15pWiGEFDMgicHKiB4lrlbKTQRB47nWBJgpdDTd00ldh6ZFW8qohjLenIufJO
7OLgCAaWHQp4xc1ka4IZqYx6+P3WzWeeQkowqT0e92afiJdcZRvmJ8elPdYczsy5WDEMHY5BaYch
xP4EBfc05iKdYRPskrXkaxs7WXPLlvNXB6cl6TNz40K4oGOwd8g6R+vgR8qBVD1+GVMZufKjH+fX
3Vjbbqh3LsmXEPDmlqMLsULHSpJspoS/ag5iyYNgcKuBPYlz26Zrk63I9xQZw2YEmKh2jcWfyX8u
tXzO6r34G4T5KmuJHuj8b4h2pg0kKm1r3/CUT23TqC4HZQUGOnAai2pxWz0XDbwQLVi16ZAmfWO1
5QoLTA+IsehGcbEaZ8hY1jZ64wEovPQG10Oi1eJKvNTjglWlpE4RSFx25znXHN8sQ/KMtm3/5NVU
1oZnzCHV9VBvOnlZ+Ix76qLhggIZWtqm/YDhNo31Q3xVApRG8dPrxWTXOdVxNpnFojjQ0yFHLp0m
M3CpQOM2TWay6eHIBx5meGv60cPimJpZ2tA+xOy5W5bTnFwqLGChW3IFKElUMrarMDnk6+SaJxG3
/iCfaoym9M+PNeSczXouUTR0pLSIYT03yBVAUq8UHyoMpP6RF4k64ZETKKcLOnlRoqAyqJQGUVhB
IvcJT20sUGXzq43/DxIFbdEkQdAUISTCQ+tF+iFE6CB94eiRWXEiHlBTPi28Vf6Lgul18VYF3RBS
E/ifZc3bCJbbGP2IyckJopPilKLY0Pr+HwoUNEJZWJz3EAJ5pLwe9oCK/ZPTtujlUQWYPlsaNvz3
3jUQ4UikP/HVVcw7b7N6qFW1em1gRiAv3SDVa2JxNJQj52xfRPRekil0Y5SkzJLKSebPyUF80FtM
Q6eVr3k7x68L73VWDZy1U+xIgHx0KI7g73UaOt2G3PJWtj4kYkICzggLgLcgdXb4mCZ3ugEHBIHl
SzUAmr6UNuGk5jofb7fbtI+1O6yt8MjXNfVuQd6s2jmTJ9iESdxGDa0mnT4NVz5B4gfeylg/8L5c
miCzXXkmUNBzphLVRW2hgQPSxho2epmqLVFSzSuaNyGTEXFm/QFwfig0dWqV7A3Wnreqf6SY9j9H
6H/6HkUsKE0PKzOu0Cw+WmRrz2OU0p0FTgvMQ66+2YIyncu5xH7h10iZiqvO2kiKCImQ6k+JhXaF
+qmpjcNaiTBMrQ2SIQDatgkfcuB8cb/HUlfO2Z8WOLk4sJqGUmfRy1hVlRUhh5w3OrjNDgivSweu
9jg7iy654x6OPY/aW+KpmYsM19XfH7wX8vlYO3sFErVSVFoXfAVLdtp6/ET9cKXccmaP9lu4jKw4
Y4NcyBMMoCbXAkDdTPLaFU+o5YQ/5hrFobt/0jKsIwDUQUgB+YKXLcPorajNyhJJTeOam1q8JEHf
JTCzMiA4/BPoLeDsYO9pqRzrS4RuGFRk1mEAI/5GfAQZtTUHdW26DWpuqtYFaISbM28peDo3TS+k
CmqdRGVSqIClX8nfjPscCFw9ZLq1wVevtbztXOP7wnudUeoXEgWlPnS9CV8o2hno+3TwTLByc5dF
36xjZZXZ3H5dyaCRW9LrvL+ERRMhVUAgA8TaATSGYL02RVRT/IccnqFQ141Txj5tc7ottbbdjVQJ
d6UZDUuLCbenRKmAkUKCJHzFHMDtchQVgRUWCQwguIHqHUlW0drx5S/hVjGwJ1xq4lyE0dIQL0Id
nAaUDBGpFxhDWp7RiOcwcPLjVAMyLgVtr+KDBQzAFv5CX84sXRfyhKVrYJIWKjHk8Yp0Vd5yZHDg
yPtZAm0XITFwqVJ0bvAgc9eaAnAgeBTMV2IESg2WvAJJ0bFryM8sCNyR/Pi4WTPrI0LSmIOohuCk
ioIQVKJWMWmR7SVVKLKTS9e2F+Bp55oB1FIFakUxTAzGy1FhpSAS00Zk02TRA8ounlmqwfFTbD5u
x9wm2ToXIyjnGg0E2zfE2A/d4LFsn2GCY1H0TGSR+oq5kl44w20ET8kicCGfTuLAR0EXH/ecLlIs
ckrATdRUHRbAXI5B/hI7X+10vClG9YpawxKv6NxKbKGzwBiAWQYkFWGaEdaVpENXrSwU8oPDF5ps
REUmh7+hXmis1dylO3XNHTHFnkOALnMVzaVIXfwNgoIx88wmSaFAlTrJXpE/K8aPMbopaLDqKwrQ
tKNRGu4YnZIcjrfoenTuC8dcSMKcHVhn70FYtFjXALxRQhKTglwGmxjrUdm23eB/PLDmJsj52xam
fWllYVGqeNtONH5TB+lWl/8JusfF2xSM1HZskjruIYNj4IYU4B7Zrg5cEGsBpNp0w8oN9uCtQOVO
oK6W0S8+bqL2LpkgLU0iF3iRjGILQNSU+h2LzKePX+TH3YU81ks9oARIH0wyNNK0T9KIUsPgEWCq
q4+FzPnrgE6CXAJUrXB/rLDG2yrAqBUDpnhVws0gZxvd9uR8cO149KvPvOaxOMYbdgBq3K0yYKIg
Js75hJaWp7l3ClUAz7PFayPEkCCCjrIUyPAEELJOErABVGz7cVMnd6uodc5FCHMwrFmIFRCLPOoz
Yr8rpfLAhgYEVKkUrgvJ1L14dNLVWCX1xlLVQ5QgpESC5obq/WPQjzqAq5vwuolA+RBp9kpNssbX
m/rUBra2k1Bp69ejErtSSFq3yovIK4oRfBuaGax1+McGt08M4oZ1DdAUp808mDt7JgESYyyQicOQ
rOf2URvsgCbRrJil0xeJlKZfFbLzvVHkld070kJoXOXT8aOXIigF6th5mDiTB4aTIuC9kCv9K2pA
JWsdqPdRGXoNUiLa0DWUB6KudeQkIWrsg21Drk96Dkhd2dW160Lb9QiQAE1sQZ/MxdKt824TFEqa
IJfb4COD+8G4874sN6X25Pgc1w64ZYDrynZ5vCx4xoCBWQ2HH4D8eYW18GoKJHVXrQqwLeee56yj
5HH33Hv1E2eKWM7I4jpL6AieD8KXQ5vDanJ1cLZZGm0lL1s25IhllTt4bRHLqgCStpj4P9cqAIop
SIYEmClgCS/llKZKK9Dg5NgUcsrMGCwx6TGFh5iDseu1u8iBsSRQ6L+oG/NQbiAQ4Rf0X+ona3aU
PIDcrTU/iZdpyWZ8NLajIefT0lBKDeipyxZWZZ10qj61UPZQheelR3PF21dvJOyAP9Yqk8En9tu5
NEFNA0tXjW2Ql69q1N2CaN7eZdvo87BicCYuEi0uNU3Q1p0NuFUtmN7lgESWbN0/2jBiOFJh9M8I
3hwdRZucLp1D0Alts1RMf7tEPlBWJ5LLCDUD10Fi5h0SNhuXpTlB4lLYR24XdM2fpdmbt0PXxl/h
KpcPcTcm923Qx081CYyvC699ZnV0gHUJehMA/SHNRrCSg4gWZhfkWC8+D95EW7jqUOKFRZ9nhRoA
qnFBB7f5WOrcaolAMGCGkVQM21ykaAuGXKFDnfE9zbhWYXeUYN3ObkIvlFFOp3/NfQ7bqhd+Frtx
9RhaN8N2MZllZhBc/BHCIAC1Vtp3yDScNlbsjvPQtl68K6AtpEUQoHemuoFcdISEka2jg8teF2Zv
RgCk1vYA/ZZjK9mWaaZsNGIHnhMBLbuqc/nm41f8zg4ABKEMZYuOxe4AsHGXkzcvdUK00qxWY9/F
3ggyt1Pk5MHCsvd+UYEY5KRCsxvIp8b/l2JU7INLK7F4RlgDdDh2Vdo8RHcarwCfDpxql2P9dpb7
9xt3LlVoHK0xsLIYUjUrdZOkcut6KSVi7v2dixCWkUaPByXoIWJQke5TnUCHt9CI99F04d0JdhRJ
qpK0nLHccK0E7sTQq++RYISoI4/bnEiAIjJeThMslbO+d0gJkoW1i+cRDAFSNuHC6JHx+jkFZMWm
Bs9s75uGD+W0jAO3KFOYAE0iM1TQYkBKW25+jDtlGyBzTNuA2fP4F9jRlzpQ2Nt0qDKstAZt5OxN
7S4Pp0S1/HPgqnB82f6y8+v9FOeIHA5qQJBtr8uOMCpB8zOMnQ2CcqVRngnH8w5BXlSYuW+QpZRw
/rYuVssJ/eNNljA8rTx1kLfcAcCUWDYqRdPwKDc5qFLq8JkqZuFWbGwfIy0s/I+n3lIjhUFrDnpv
SUoDwW3tFoO2jdkXarxQZWmNfrcwCS0UxmiR0DYDGXy+ysvBa5Vxa9TmsevDhc08/5l3LxK16ioq
QripIywCjp1GpArRnihK10WfrYcy690x13ehPHwNFSiYj1/gO/uUtwtgHKaBJCgLB5cak2ZG3kYD
rOF+zU684KpZZ8i1WnStv3PiC3KE0SgVVg20UMjJDiCuRm7cK4tuvUiG8h7pbZKEzS94WeAKEzfY
aseShKh9vgq+OdfGOlmTu+qEnJCVcWpRNxeAYpMjaNZAuYtGN7oLHoftUozk/Wznb/XtbxC6sQ8y
mVAb1iOlcHS3X0q6xB0630xUJWgWek6Hg/Sy47KAkV5O5XxlJqvG5w6wceXs83uHwGHCjuYNrzGW
kPG+T64KePzAeIF3vbS/nx2vZ3+FMPFzaxjtiTIhGCz5oSJGsTPSKjjkmh5siGnbT1qpLg6m2Vlv
A4AVPgUD2RuCVCPLxjEkRo6lin02r1SgHvwbPKp84k2NV8s7udk+RYmW7BhI1HtXCJL02aAWyGpH
MAGCsVSBiO7juTj3MnktsGo7AHw3RGdJHgDtJ4widGm2l41olcdPqX5S0s4L4yXMijl9BiUDDFsD
pceKyDFTWGUmKyWDPtPTBw4z67UmaEWdJk0WNMz75ClMSA212kgJw1B9BxbRVd1op1kPTrBVeXBU
GBZY/TiMLY8Y2lsk+Ghe4pO1CR7TpfH5fh/HhetQbdjrgG1GBDgqNGIMBPUPyEnnJg2o4BDQ4ylM
y3A4i7KExWgMGymLJcjSyMq8Sv1gJ33OAemJWEy5URYNtjmVet40YUmSA3Mss0hhcC2kp3wd7Kyj
g7Gfe/aSWc3VlbgqwasAG4LvFd7FReOBltYQSwyOWXLXgVxTvuYQvVxWt6hS3jvV0WWc+AUeWBk1
wJORf+YysamiAo8B0oJa9ayDfat6CGEAyUDejQOBo0pGfH1pfZ+ZexyxXwO2ACc+EOmsU8Bj1XGT
Y+5ZrVvbzqa04lUEUC5dSjdhwZZeKd9jC6/0XJ7IZz2mtOxzE/I6T1mnxFW29Fj6tuugjGf797OH
DMVRAJaCNR6qBRrzcrEokUEYVwGkIS4EIpTYlwDThOSADd/Z2usicxuYT9uP1dlcR8L5DHwoRCVl
xNQENY2IrOlQOYZx5reHaMdJaMet4+v3zq25RqhwvbQwzCg1xHoRSjfxoSOQf9lMhBAdo24C+GjG
5ATz6lRK4ZFV9sPHDZtZCUCzgBQMJI0D/njSA2cDVIuMxmYG3mZudZuqv4mGZvWxhPdRXXSYpsm8
mkYD36uYZuJQChdNjCpDfWMOLgfpxS7sGQiFh8iXVn+/kgri4DR0wGPH1wRb0FxGyMY6DGGdRRXd
5TnT3GqIbxqmgNM9P8Vx/zVPkBZp2L5lFFvNqQevaLIF23dmT3b5VwgKbRxZ2iqFmmNPNq4N8AWk
njMCXX30FB+167tFOJG5jkRpp2bJCKAjSZ/fP+vIsjEMVHNBoHGd75RDc4wAK3YAhzjPa458gNeO
HSj7FhbEuVF6LlWYFq2RMLmtIJXl7Q+Ea296HbklEjC6Px5ES60TOlVJAq0ZLC1fhUXuojLLHZS7
/0yC2GEFnDEdhYQMWOZJed+ScmEiLLVB2KaPZkVNkkCCUow/chZ7lUOeP27E7Fw77w9ha65kcZXQ
HjK4KpaPRe+mnuHLa3UFAGiymJTyPn+LTzYbNh5GHlYccakZsa1rRwP9z0MCJPJQ+Q6SP/h7a9+5
os/F/XjkERAejZDWxULF9KxSPpMuLjwoR9dG67W1smdQl+/FdBcWEcdMhlDnZtEG46uLuNahzeBr
wCoK4GRh9XGytAe+vpOjBji6Yeqx/cSD9Bb82011K3/6C3H5GdMIqPBvEoWJLXesJKwPeJfKHrgw
sOp062b3F6g359bxc0niZFYKgDs1kMTjLtohvTKRLtatom12u7S6zc0FeMQ1JAADclFWhdkGcO3M
KS2IUrNnYrxo3aePJ8Ls7yNpmWdTAKBT1IaZyopcMs18JY+o9av0W5RHLdAhzM41OKNQPwvcNgBe
iG3IbTtLB4vv3Kaon8vAp839blf9Jr1eNFxnR96ZOEF9sIFkAQrQ+VRrEAa1ttEqfQjWHHyLrtn1
Ug/Nafbz1gmapA3MWmMG3iCpmQ9aep9asWvrDx/308zu1zmTIqbZ5MFgmlRFo7DtcR4Cxrqt0VU7
M2DqY1W1xVIobMb6R9a5wwE3QSDh2EKfGUNboMdUMISDYMqCCcdh+juGsgxebrMYB3nfZ4hJaICv
cUwNbOuieqwHVRk70+KbDZ7TSrEM7xG4TmAG8PTEnlwt+r7f99uFSFEnNiqTVZRVoYxJ7wsfWtvs
3MCMh6ukQFHVwvL/vvsgDIz28MrCJsb2+9LoAIJ6aUuyDYaF4T4E2lzbWFumfo5La2F1nplskIR9
G0YLwt3vwH3rjJjIA4A5jPjdaz02zwyGIz8AkyxZJd7fHZdcnAXTGEE01CgI9kaP9CC4nLm4SPdS
vVwPtuM2pb11lL8fDrkUJQzJqIvTvo2wRUwVguqL4LYw6ELEamahhAwUMWpg3eQeLmHVCodeywYF
22tuFgRX8Z6XX5ufwDcOrBhpx+6XwpAz/oNLicKq1TRgj8trTLTxWUYqJyqIXwAhcQi37cuSpnpP
HgUdf946Yd2qlEAunB6y4M1e0X22rrfSsdnJ20Ud/F59XEoShoUV0aa1g0l9cA9M5RUv9baDT0R7
Wfb3vF/DIMxCEiccg9zVJDSraLFlT3WdrdT8O7E0L6RLTroZdxZEAMGWAzpq2DoI85cQWxlZbjB4
zLU1YClz+JRs1+zBHpL73Uo+tMeewG6UPtHQzeLVUtfNKqsz+fx9n21acqnRaBVDvlodaPKcR7sg
+/LxTH6fPsQtAKAoc5xFeO5EYEyzq0rNSQi2KL55zA71AY6YbXE7wmNgXmtH7UQf6tolGJ7NaiKH
QtAH3MbyPjqyLf2hff3475lr8vmfIzQ5omWuFhKm+xA/9nWyrksKzmFtQX+9z53lrVYRPsa+W1N1
Wxg8cYG0cJW3msNJ9PfJOgyxFaDwUwaHbs39XdE36yY7LtYEzi0J54KFKTL0pdVTLphX6Km+so12
NQKSzl3sOd/oDRbaTQYbfffxW+XGz6VZjuaCRQXAY8itRtn25UAah87k45utFCoXbqYQEFTVrgNi
k1h2GxUpPGBBdD+W+R5hlr9jh+dCcaTkd74TKWkMmulY/Tov+pTuBwSaedEOjV2NuoPkj5+4i7Z1
jWPtZ/2DckS6jVes/0pq1qyGN5EVyBGEuctImMmS3RT9UPJhVbrqlexj7wcVD3D42o9v+g3D9D0u
mjdzY/lcqDCWi6p25DGArcEHmezw3R89Ui9zFQ8qBalUrgo/uF0uDO736dJ48UgMN+CwsgBhIw7u
lppD2TQYY/Uqe25X3Bu+Q3zsptgbrrmx1prstopHN6Tf26o7uOE/yOAS/gRhmGesbk2jwp+QgTSU
U5Npm9Po63swsS8VDczNKBNQoEBr535k0cgKM6oxe4QoIn9VqtswdFyVnLRswTaem0JwAnJuXuAd
oHLwcgrZtllC0OSqptukD6IV07RdIPfPWRk/DWry5PQN8T+eQzMOBN6Vb1KFITToaZgPMPdXjgwq
mCA0P1cZIx5SgQu3SexTa0Ynw2i+FyQ1XCeNzVWI4LzbSuXXQVfh6KWW7oK9OHaJVUdA7u/SVRdJ
ipeP/VKUYr4j3v5WQcnEiSl3NsUbkrVsRcLBHWL41ylycaTtx69lJiKK1wIyOgTQZJ7ZKXRGrMd2
mhfo88rPdw5oe1yk4G+kh6ZDakfu05tsX/uaV16Bj3faugSILkTGkt3I376oVtFeHeU4MENkWdgE
IiU4asDbMawKnxeRxT7xybG94vlry55bbuh+IGwy886MgR4roTUWQJhXw8j4URehfLCjKtnVtgHt
otbppqg1lAF+/KpnOhXYLMgtARCziXfNp8WZ1K6reqC/V8UqMfqjJgOTx+zvqkxaO5nzukj913P/
3+SF3by2pfrf/8H5M8tBfkYwFi9P//dIn0tWsR/1//Cv/XpMeOo6f8nu6/LlpT4+5eKTF1/E7/+U
v3qqny5O/Az1YMNt81IOdy+oKqwnIfhL+ZN/9eZvL9OvfBrylz9+f2YNks/xa4Sy7Peft3bf//gd
yPVnb53//s+bp6cU33vIaP3y/bf7+ql+qd597+Wpqv/4Hd6Yf6HShqdK6g78Njy7uHvhd1BR+C+U
MHKGMmR48kDL779lrKzDP363lH9pCK9x1lgb68Hvv1Ws4dcV+18IN0y+LJSXg5jY+v3fjb/oprdu
+y1r0hsUQ9TVH79j03cxNLG3wK/LHFpHtUxk0k425tkgSZSozJQuNl4KjR2NTNYe+iJBaWw4Ohul
NdWHTi/UVTqWzma6K9uS8npXLTPt9W6SxD/vzn13+qnp4bnvKs4TJcBPJW1e7KcPO0ngCX87d/qh
2Fv8Q7gWkTH/94NSdTCzut8SfSwPbx9J7pyfUj2V9izeOoWjPQJ/JT0ASI54Ej8thkxGMV5obVSz
0B9Vq/4eZ3V3TXqAeoXACrDKaB2P3fDNyAsvqxXnsSX92nAi5BG6sjXqwBMcg/0wFMF+OjJzJwDS
JnB+3bfzOFC0q7aNQBImE1+3AEFYlxpAruxuVPZ9oljFWsHGBpCnOA/N5lpigfxnHtNoO0R6dojG
kB0S/hEi1dBL5Fz3hBvT6fRh0hLVI3ksVe50mAP1rosP072k7yWfIIHYJ2Ro13A426eoKts1yQP7
FPKjse97t3Swi8mVDau06rMjF9JNnbB4E0shc/u8ZaeWfyB0iQ+rGFwjz1CnWnekyUFrbKYraHtn
o9X1SSH1eCLgBr5XGK18tQ3IuuxL4z4keXckefVQpGmwkkPZaO/iOKqueqDhwRgBqm5S36Ed7TZD
rs7rtekGnyuuQyOym07NUQWS2Adfmn4oMWDUlIztuh5ceq5Bm2Hf2fH5x3QtV63+7MZ0rdXzh599
bmunIQL2tdIl16VGw/sgkIxNhYpwr9TN8L6vBsVtoYVXkdrVmyKutT1AoJorBCTbra0U9GT0keln
9sju1N7WPEOKw8c4sTK36512n2eFvGIquGjBxhJ9no6SX0dVJ9HXa29HFtj/tlESmr6SlNRTrMzY
OGHQIKWCn3dZa2xI6pBtqyAa2o4hoF9BB3Jv9XG2Hcu22CJdyb7LAXoAQySNvod952O9Sr/VwaCs
Ql2iR6NWgwPRkOsSwKezZo1uuCmyYhSXm3guBj1b54nKTuEQspNslew08I/C6gyAL5YA/eA3SnsI
Fcwb3JHC2nDtIn+2mv5YBMk3NUo75J84hXTFT7OsbUOPWaN0pTXsG6YnGvTrtMz08rZCaqg2pqDj
qbXC1WNd2UdZEsPtFDOYE0APf734ej+qlD/NPA23VmpQnyHDFHU2UmQjdf1ZqtP+GFuBdkp7x7Mj
Kxk/t0mHgH9BiZ25NqkTVzFQpUWMeLhxRqN//cj0Fb5Bz6+QHjvuohxBhYZH+6T3el0dNolF6C2D
I9hVhzJ9ph3Z9lHTPxpVebKyYhNzPTJ9QOsFe4Prkek0nZTJ2zk68DoYM+papRId6lZJj2GpW8iO
MMYvJJAPZqWa3+FduddHgz6mtgM2biOIDmws0yNFfejro202HiI9XYJhQBG3sLrA9kDhp4GYNTj7
sNAIvjJL4YAdZmi/gIIq2VEnjuDhdGh+JeUmu6pjFefToXguPnp2/u5Q/G41jGBpq3vd17VRfmgK
cleAAvk6pTR6YEBKTKvUC9gQ+Anv5ulDMUcdOiyND1lSv15PVZSsudNdm3+jl6bSXDz39rVf35i+
P1031JFo7vSNZRlFVh6LrMvuB7sEcUDLuluqluUhMENkQpp1/kTi9or0GvkMbDgK5ssAJAKlnT+1
+5qS+KlKWbWuKbO3ZhJXnyUp3aVR7MIfft+TMbuRzNq4S8PmSAar+TIYRrgdAevvK0j0/JK1BdDf
yiq8TrHh25bEUjylhBffKYfwWxtUg5fKcn9oM3u4T+PixuLXK7sPfTkdgx0gTLPHsZG96XrjRNYa
zACgiUzj8JtSX3dDb30JhgzJ202p+9Nl0uq7OsrpA3Hsel/rY7wKOkK/aeoiqrd9aeMjswTWLzQe
d57AwsFQvDSAR9QJVqZs0u+REmsxGICkm0iOx2+6PJpeN8AzZ+aBdteMNpZyNnyTE8f0JFJXh7Ea
tDtQtDwOmLBrBQWmqyEJ4kOpyfEhzcufR9M1yU5v4mwkW+H69GzfmH3lTs+93Y7M4gbMFHjjMz83
XZOraJOHzS1SxpnfN013kOvUOMSlHfkpG8mX2oyuLT65jQDOAcSEHqdHVQDLvT7ajurZowzlFt+B
CXAT5anyaAYD85VcCVdlWBMdjM66NObZjd10O0zJdRfp4C7jR3KixyjDbMKfR5d3xeeknq77mOEb
l88xu1Ku1LLRPTtz5IM0jOcfTq7sIs0sd8L1t2fjIMeGiX/VNNgBFTjATI6HoUHt4fufm64ZLLtW
uwQ8N/yr0w9P18WvpY58J8VqBzD0eB2MyfAJi2fkKbZSfgHLBXVpbXd/wt1/HGMSovA2rl1KpYa6
Kc3d2nDKO4WmpScZ2YMS9dG1Gsrqw6+z0SHaA6XFg9qm0bXCz/i96UzFSvX25F/63sgl/PqVN3kE
EqazX/fe5PF7b2e//jIjS6xdnFNg3Ss0PNo50b3egPs/tXRynK5NR28f8XSDJLpnAkj39bm5h8M+
CBZ8BlO8+W3/DFAJDfF0G/sT5FA7fNNzOZH7kEpqWGrSdxrJ9/VY2re2FUXHKg5ab5rRMAmem0yz
b2H60GPx67qN69Wv6+1IO48V6sBNiOfeos7Z89N1jVjPSfBES+fOqZOxcTG5lUPwa5i9HvFr8lgV
fkRNlDaGlYwH+aCebk8f02ibjqYHsTrqLhz5+MXp4uuP20qQeQWKr1cSg1FcJHHuZq2T7QtuFKdM
kzehrNHVdCpndnJbK9HrGeNPaAEBekKfsj01vo0g2bCDwdgnRV1dd2qXezWN0+fCAEBOYPbfUpjJ
/tsTpvE9MK6q1jZ3CKDEbq2YMLLeznPt8Wxj/HPveb7XNC79EVMv8s2uCjI6FXEZsRfzZmAWdJD9
XSKJgiJBA1lk/rQxZMomaVTp03QSx9vOyKVPOTXZPR2e2tTaB1VEjqZZwir8dZoHMv7gqAte7zrU
Km/B3oIyemlrjIV60PQE3Fq5rB4MfqTxa9PRdO3tLssDafP23HTU0e5OyUZ66EAu4gHeol/XoL2+
jkfy82O6wRqnx6bw39emR0Ysst50IzeS3nBL/j0klP/8menp6UEnHpwll8+lp4m/YwubQwSSkSAL
gEIRSpYYLZXkPtS+G1lNvIpS5Mv9+kCaFkbqdF7XOrRpTnwNXr6rt0tFho5BFY3mjxRQ8BKN9RMS
r1wUBVVHfWj0k8o/pus00hPfGRTdE25Md3vkyNalSv26caR6x0ZqJSeZgbyDqumXoqfKzmBGdV31
TXWNfIzqml9nujlsX5+NIz2+1pt43+qt+jCqzLmxLLovu1x70OLBvuH3Ctk+u1fxM13vPjGWDD5T
pWKHcqdoPx1F3fDzKPl19Hb37Yh0VrSPAeK3+Xj8A6340hpG59hI2kRikC3zGst3kLRWGCTRIJff
4zobK923cmddhoN0TOziJpf6djedvV6ylGB0y6wZVgTp0F7yes6fnu5HMQVnkFXuhsyWjloaGu1m
ANPU289MN6Znqanqq5p1NeC4y8iL2Ch9NdTsjuUlwklwkAy1hX+JdtOrWfENlb3A5a0z+V4Ox97P
mBQcCxBj71SaFTsbzDfHGIumr3RRea+lWeQNVUi+8V8MY0vmv6gHJL6ztbDc6FKuuXVXpM+6LG+K
vhu+AKw08EfJ6q6UxAxupieS0uxOALyP4HXmY5YPz15v5IM1jdmuGHLX0Eiyfrvz9iBTmwTZ/AB1
yDqtunV65iZFH97rhRPeq12jroC0UK2na7+eqPsiXil9cFfw/aMxhtlaDQK6qvjpdI0mFqq7HNh+
1rTjJL/OM+zUbqcHp2uSE0X/R9l3NcetM1H+IlYxgeGVk7M0smTJL6grB4IBgRnkr99DjD+PrXt3
XfuCYjcaVJghiO4+fXo5OXnzaCbu9+LGcRWunziN1e79iq2qNhLnLtXwh+er0OXyrIggB6dKVx/0
xsJMziuN6X0RmVfW88pftzUWRm/M3EzfbmtUH5b/edsm/hvhhwEj46lKpZjDptiJZvQYmgeBTQTh
fuJ9eGe3AXrIjoWgX4tRLJG+Rg+LDo2lD5MNNx0FKPxgxArEUQmp82kpJ/iEiZn+YJhHLEQHtXl1
ZYz0fA9jeTc3tzSiuWWkyKV0Pb7O8nY8Z76nwD5My+6sDkYzDd54Low6VDldp4OtkxIvdRR6zivM
PKK2XRKG6OA5ofT8fJv+eRcHUSTQ2XOykulK1VGH7l1WVx+dXFZ8aS7N0FglPfAUQDNM2oNfH38z
vpuN8wxDcuhglatMoW9PYlS3S9pleAGFHl3TppSnRogRrZgmlYSIvZ2MzgwEkQWNniawiYbwqOyx
3gWsZT91d0MGcPjtDkYXKxL/DSduyrj//Aag9QDcL/j/2KEAkP/z1JbGU05i1VrvRVOsWsQuvMSq
o2rpyA50mvOb5f4uifpYnyNQFuHlkgkFU/NOGblXoe3N9NPe6MzKKZv0uf+KnWS+6/1ef97/9kOz
PPwR4iMtNG8e+Tz04ZXZfvVwOzPMBwe44HdNGvHiQeVHv3MXGp/LY9GW5Cm2+nTZ+BIN52lMnsQU
5IegcqvEzGpHk6d5gU+xDxgVIq5YgNY2aB8vNuZsY8UFaDZJJLdGTHnVgcnGkVt7DqYz+r9ZE3m/
z5rIu5lF26h/rXUKWzxLPvDdpPQPCkr3B2YzECPMg5X23yZVOKhMhWQmu6jsd7lb/+BOIx7A8DIt
NSpE8JdwKbp1jrqofj455j2az4zuSC7VaHeHsCEoSm5o+qUJrUVNmfc6TajTTCu5obpjS7xc2FNf
eezJKfQqTlvrYlQ60xIHWcWWA8nxjusGdxW3nVgzK+sXxJHxpfLj6BLOV4qkKLMJpnJ3n9BF7J8q
a1oYs7ve3KRrRf/bBGKFU+LZFg4bGfWnQ19XiG4UOM3lSj7YVvC1HUP9OvZSrFGNNm5Q3TO+0k5e
gi4argVjf3Ne5kzi748BomJAEgJz54RI26AN1p+PQTfQqAZhlX7XNSL96KSmLZEEviYnnNMeJeFU
LcLW/+H1LD5Mud0/IWzbbAtw0S2MaIZefQrEVF2N4Gb43qCch66NyBxBTmlOHo3UUdE/9Rn9UZRV
d3B7S50RW/0ZtRoB3pDDYB1+i1WVUczWrC+Lxd3OM1GsuKOrKgYhYrk3hzAe46RcqNJemnOX/FOM
RxA4taFaI+1FTl4pn0xw3wzAez2kfa3ORkIZql6VyMyubtmAvA7u9tIZvUWPA+oeNPLe0lxx0OV9
qsb6OMxxGqP3x8Lfxy2NPrWR+qj3BhvHISCSFoNjp/RvJzkyp07//EzRywDU0UBm+jMZyYfPNKrc
ph2bQL434xAtBaX1ruXdOddjAaIpwfQplbU+mStZCMB+6+YMf64he2M8i3yg+ZjE3rW0S9QEyoxv
VRyzfWsN/BTmU7AKAcl/wpsF3DZZxv8JuT6g+K3BAauMkrAv3G/hOOaJsMnZRUzwhCC+QIQrGpFX
womkmuwIkLdyFA8CCOc4nDYdp+CD7t0i++4is7kUI+MLNIOoj/chYFmD6hoMdx2q6hPb0eDNd2Nn
haZVaXuVfbATtN5yV3ufvZwBoKN8siOl5X1ug+hI3Vhdu3IcrnlLD9gCixcVXsJwKo74VQq0nfrf
EE31CKhB3x5kUzpbM1HHPTJEbmpvbm4zEk+fwM9HN3dH2/jmd5HOXrrxu3/ZGpWxCCy1oqRvd41K
x8N9mHo1HnjJt5y3LhrOpAosCL9MbnLIkLAK6LQj+eBfpmBYdoJXJ2+WjKrFWweEXPpkJOwxP/W9
tLP1mNsob/ilMybI4XxxurHZDIjx1u+5Z4vV0Opg54kA7pca0zeOnrILxC7Hgxy5+OzU6AU168Gr
KXcj6o9XiMyxN082iEUBhnLxuQgeHb99DmY9Ku+QrYw13QgrFEgijQx91GilnfHQ6yF4Ep7Mnlu5
NoEnv3GMYOJHPovYPGOEcjZL+9/M0mxd5TH7C1oGtC//eqSwN4LUMwQXq02Cj2gF7Q1CxWLy3jnD
8xIC5X40gxVN+boagXm763zWjj2gQvVPG1GWoDxC6vHXKmP7QTT2xB5FUnL8SWHVPjFrQrVLHyMw
Og8jAWeVj5PIXRVkjZ2Al1ZsK1f6NzPmBeiUZjfRwui8Afy4pIqrNZqX64XSDd85aKj8qQosexV4
ChndWVSTX2+LNgIN8yzm6Np7cKRq0ZgKYhcR59Lb/slIBZvQHYXcFhoND/otzfPwIY2zr7nNxYEH
CDp3vqaJSYGNswPyQWfPuuJPu7vOIshc33JtH9Z1XjQeyAB04WSlb13Bi5em762V4zK8UsaUnoLJ
7gEsKey3uQ7Fdrrg25+mRYi3jz+bkqoHeFnrYRPVLETmpWfnaB4qG+Fc2waBU1ayc0AqsNmZWSMP
kT7DDfR3Vu2WdmJ0cU8YykWLFs15RgH2yV/rKssNN2UEHEDFWHnxpvbLBKajlzzAMc3nCI4ZsVaD
vwkLJlZGbNwyW3nRQDc345KyhVv29cGIqVW9AlzZXYK0dl5Y0SxAcvC9ox2SiUA2P42kyk4qcF7N
W8yokJs7wL/NLqGMw2Na+Fd/lMhzGofM4ZMNIDJiSXdP7e6WmVkXcO/1B38N1Ixyp50s2scTxe7T
opv7vspANgJqiQRNppByH5uDNw8pVw0ShriaZCGx28XLu8pcGTNjYUQz2G3YHCh1mg2y7gDtpl20
cWnoraTMstdASnBPomjgVAwpfYnHCwv77NWmhB4mKsTCiG7M/WUY2HxnRNmKQy8ces3r/I02wT+F
M4bLNKB6HzPJn1uGfrllP34xenCb6T3AWv+pDxFT32eWNyUmHaqDGCU7s2hyoiYbaibuadO7rpva
rZrsndXY3onaTK7x8rOR9IZ4H+JfIrUJT0jlZxszmyL2Md6s68rNT1O2o6ryTnmcV6tUo0kfyIKj
k4YbnqTDUL0hcDAtMhbQQ4/I5LPqKB72rHrzC8vf5G7ZrpvJVm+V658yvNmfIp/Ft+XTbPZhOe8s
UHFBj6OSv0Kr3WNWRWgpPkMizOChdWWS89DbGxEnAefSTGjnOFuMImwXZMIpMerS4hJ2z5mmIP6B
Vw7nAMnGpc4s9NvMkcAyOlTCIIMRPsed/MNMkNdigOeTMGXFj/54nRDckwsnFtaycL1sDUI69mSj
A848Wc3YB9oHfytKM2yovx+6UBcfASIFnkYPlSvwKv88SIfcElUvevVFUb9fcJy/DnaP5pnAJIOQ
LbldB5SQQx8qe+EykIoSM3UzMFO3oSZqkw9ZCboxVm16LspbIFrNYoTv5sq4XFQGaiOtplwZhyzo
5c/ZvOfyMcajavALBs9grkCe81yHXba76+9QiOF/k8beYCLuZrE9POdTc5WAAU6iyJ6LXK/CHr2j
XKfEM5Vx9EJN6/E1HiYN+Ldm5yIebmbWFPYnri13YQ48OF3Ya0rQBO6ehbifhD5kNO7GH45TH8T7
nfGeym5ZjPtNXd0fWy+PLrFuzyYvybPh0bGK4bNfk2rl52V7jME1fbTSka0sK+evjVefswYBflTU
IEAs0ja9UrxLE0e11cUnOPsOLmDu8x/tNYRvm7FGvmAWjZkLKNNROb1IJB0BqUUi5OH+XU5H/twr
be9vX2YvUHrrcfi4xsQM7fzFZ4EE9FTa+7v+bmvueXtoLCJv98vlmC2aiYHieCqLKyLRDmikSbxS
McmvZgAn8ZeJ+2g3M6vo4EQPtHg1glnDQuruvDZuAJaBwX/dR4vC/ssRi3xA9SPzAjAhOPfAQu/O
JL8fvZZCFw2nTKovLXP5HnE5dir9OD3pZuSLAs7HkjREoC/urPyvaTPRKvLWNL46GEezjS9dkPZX
IxQ1OjC7NGIbI1q6c0421debk1sU9vdKhumxryOyHR2SLajWBGW4cZcuvUqh3KAeg22Vd58zuD4r
mTEAeKYJAHh/cELED73PkfDzvdEFc7ggHy3k4mi1MdI0+t2MtQO2aUDH2esoZeMngsb+Y8Smlfml
uIvIg10E6Ioz+9pUduwRiexFINPhyVjUfokEjijlzogVGKT2wxzoMaKDBmdJVWTDpvQncVS+XrY4
LZ0DNSJqWLWIMzrMHlZpZ6FFTNSJYGmmGsv+EqvI345xCkqdNGVbiS61yxSNx68sbPrlhODONS3G
fqnnq3zWSRq5J8sc28PCifGOzJBKL9kDYS7SJvPQzPklo4fT92CkKbNXyGPHhygowofJ6t/M1tHI
dFr3ClQpTj2kh67Ngx0T9LEtdXMykLUWDIk7FtdoVjdv6WZAY6rHAryJJyPdLQzkzaz6dQ9jkaUa
XBh44pP7vmg2O9dp2Kml3z6ojRj2Lvpq9be5+5Zp9kczR7tv983SXFX+qW+iOjjPLysV5cXRQ65u
D78RYJicDCfbkQDLRKVGvI9l+KeS/KVjfp/wtpL/VLx9iNGr7kfQvvdiDICCcNRKAkH4rWmdLyKI
xVtaBOlCIOGxVy4catfywtPo5uEpD9vwlJFG7oRTPEaF8NCHZNaZCRE9BQxnwN62Zgdcgz1A9G66
uYfmtAAPb9yf8C14jFLmf/11Uab5TZP/72Keap3wYrG+OAR2GZ0s9AmbkqFGaLEjVg1XBMrYAYJz
WbUUfOxDmD1mOSF7ZessYV1rl4vGJ+nSsot4bQ4H2H3qx3y8lFa0qQBiO973vxD/jTXOeyiqMueF
vrm2LEIrVgcwyyEryk+wf3Wo37132Vwa6yDZgwrhZh/ayltVNXJIaD6TGAvZOdmyrevixLsuPAfU
V4uiCt2dFUm8dKOYHBQ81wPITYODEe9DXdmbwSvZ7q7qgmLYeACoTy9O3XQbBLxXCL6xM0hF/QeN
TPZDZOUBXKop3PShb9FERnm/ZlVgL8y0PxtmmuXwPFIkMqt8E2VlnHi9F2/ysp72DhfiWBYtGPCc
Gl8elAkvGkLDz1VIvuqJiO+q8JIwBowPLS7GrVXV+r2wgKVwu4YuRwTFk6iX9ZO0WILO2MFj2UTV
k0QzqZXdFcXaTHpZG16oFa/NpFGljrCSFgHJnREtuxwOJAX7Ax+KViFOUz6XuVeepkqJJdoJeM26
amy+yjjSIaxEegTFpMihmEujNEMxT9+ubJdIUAoh+XK3MSK222AT+draF5S5aJLt19meZfmrljq+
0IrHl36+qtzMWoAsaFyZiaGQekvr1ErgvYSLgmbYViI9vrouMmc6/Kx6lx5SrZqFQIin4n4+vUzC
RuUacfOrGVLUftCKPlgIOl9bIvTBGesv93m0Qo1Wg9Ig+pjXuHbzTyQ1iouTEACzTYnOwuOQqn9a
gjIbcDbKYzbY4dlxRrRwnfGV/2GhUhtN55X/6sE9u6aIf3pwMp6NlJP0N2mew0kDKefZUjrW6i7N
c6jyL75zBHEPpezyhw6YudvzVpUI+mtEQm/HdQM8Fk1/oD4Ae1Tx89g61guJZkr1qf9Eraa/2o7Y
laW0XnxB9LHySicZZqtcDeEmr5hamdkSjQKXrFFAFytACMytXfApPqAFy2/OQT/0clPT/OdvkKce
+BzTAg2Zi8g76sm9djycSnwyWbnqA6R6nSFqrmZAvvSslSSrljYXYoArdYMMGQON7gr1I/bxpixH
Ije9i1QqTXO8woKZTsEtxIPyegEorDVccrYzmrv6bsocwh/MRMkdPZvaoRVveoXaiG2Gev8VYuRN
AnRp+b0BuMyR9HvIowwZgrZ9JmUMyL6DLgJaOc4htBLdLXBItJY3ME+Z7eNg6p/tNEQ5URr9pve1
hyLYSb7zlHtXvHwWdunFn0ykRc4My9mgrkbKafjq9JTe4jIugqCLvqvk3kz2aRsvkYgrN0bMvAAN
L7LQXZq7oZZv3IeuFSYkos26d2SOkGaMXDGtydH2kVmpUSUNAu+WvePZe+ydIn32PbzAlIsWQXYm
q9M4Z7jgTW+a2sq+haXHE2zB3ROdUmvTsXHcAoXUX8sp6hJjkheItgAF8qUcLHwiPQN4zeX9X2Lg
/sd4HQ6ToR2C/3RuWIz+9h+8MQ+4ztSJVfklQ1Vo0Ffdg+NZzbVo3WKvmqJKgFpqr0anwsbBpo/G
EkY0E5MXflylLWc7yri1nkjQJ2JaoOUCLxI0bv11AWwFf/Ts1F0hGgVIQOi1zcEMlJNqLYn9z2RZ
zUGkoVYJiFubgz0PxsSIPlo0/py5L/5tjbkP6k3f/gL++NAAA4dvND+eWVuAgwYy9V//r6ZGB9OB
e8Ob2wsOLjknT7z5POHMg7lCLwi81jO7vaJcLN8ZXTYfKgZ0Q5gS5AGaTWh54FaflV2RRScO4tFj
0YdwgWQKZzRwLh+uUCrt3nT619X/v93g1uuWpNPG5CkJAMFoYYzAmnGLjZj6eXEwSU0jFr7OfxPN
7N34vraVfZR8ML6LaQNmcFZadGFrBxyDUspLNBZbPqM7zIB4Pbo4o1B8gwAseyqnWFwCMAqA1qZ6
r4vRSoBRbh9Rp+FuVQEnkkV+Ab8Arelz3QffCpo0+LS/BWixkqB9cL5XDrbkQDUqiXQpXtMRW77F
tLMxotDhJ0uG4lG4SMYBnXcGMQV/zUrZbJnVodTAiPk0JWDIH09D3o8vnvie80m8DqUQB8+P5m82
bo1KA7Q+jOxmb2ZH3wL5s6gBGLU13An8BuZmNs9AUzD/BjfRjz/JqBePXSyqa9OTM08ZWRGSZ7sO
wLplrUOClIaiDxko79BLpsre8XC8oWee9+TZubcL0FNt3ZC8/hKF71YbsvcPC2nnfP5/f/9d0/hB
/oYHQYhqbqyBSl8Xdeyghf0zejN52DWtOOAvgcZZ5AXMK/66YXkwrtF8res7erACjx5YXz2yNPU3
RjJ6ZNbCOrnLqKZB5B0wsO0w+Hw3gsgkEcyXfBG6nZOEdGp2Xk/0tQKN9oMMukVal+PVqITU/bq3
RLs0opnw3fgpqDsABudFIYpzjg2bno1kBk3BuVdSRFV6QH5XuYu6pXBqwE/U0Wmlc0Alcchki9pu
yyMBGOGzzoBKiPj4DCRduqtyNDxnfU/aGQ41LVw/ROOI+SG+PfLmUc5aufH9+pB2tpsQvJY2eTw1
Fx9Jr9ugCt9N/JKUv02w2cSsCOcVxlio4N3xaID6GYX6uD7tkJyKi+qAxjY/r2ozY2QkeiO09ovC
r1rFAHzPhpZGV2U7ePgQBzDiXZeNyQQU29FoJF5Hv4UMWjetkGWjPkg3BNujAsR6SXP6xcfefzFS
115KX0bP3KX80Q7ZBWkn68XtmD6gJ0K2qElnvaBIKdsECLU2A9CpVxTgiCv26vyxwQfCCps8WTmG
ioHnKFZ5dTA6rtBNpeXjhuaqP1jU6g6WHPtDXLqRSu6yubrbRLO1EeH2nRmCzG7v6O3NiWMIXuwZ
Vc8GRmGAE+bKZ12VaBkDaT6CNStJEUq+2xGJCrDGyiccDxz/4mSELIIaJyhvFs1gtym5CF89zoje
/ViTLEzavqCnuqfJB7O8asfkVh0HcgL/UDQ1u5hB6Bo9eMYHIyAaiLAzIssvEgytOzEN3EdDDNiG
2Zx88h2EbWcxxpfpELX5CTtOftVNmJRyKB+MpIKCI3+RzbtRfjUDL5HimlBfhePF/3S+YjjLq2jB
i56dRD1+a2jvPReBioykstx7zq3pNwk5t5vUcNd9Lgr621yPoqglQq98mapg2hOW23tz1Q56ul0Z
HeowvcQeSgD00XN0H5JI7T0JtpxVEHYCVMXm2vFRp8jRSSoJkfPeRdU47jTvyqMbUdTjWSM9dwOf
VhZSnVc0VMmWPpoaPwtShQkdkLfQffY9hz/5lQgHX2fdogIgyxMUj8PpaOo6CYsUrLBj2R15ZUXv
AWt+gF0sehWxjBNfOfxZokpsSSMUI/2/N9R/Ve6iB3IEVox5U8VmiukP8KoioEwMVRM+s5baiXn1
DqqrFuWQl3sTvtYWKlWVbZd78+o1szxrfs7aTvlz9r7WzLpE7zpXqsf/Wm9uZxYwFwhjUtfueBCV
Bq6lRTPvDxUBQQfIPZzhHlxMJogV5fFw9NEFaQF/eXhWNa0XaRwMzz6c9g5gV8tyL76fqc9TlE17
Hco5IwsRkUJ7FaXeiE0SYpCGgNJXbXWaWkd+JkQuqrEqNx1p41XasmCL2p9qQ3o3eO4mcjWO4NhO
LIkAeH7KB0K2DfrIbdI2D5+t3rtmKJXapoT5W09Xe7uR4o1YgOajy5xz8j3hHhhYbVexDPoX3gQv
Jsr9y5Q34qdp2FPU7c6mUaw/y0FZS1RMhic/Qlny0ilRO5XL7tDGDGe6bkyjk4sU7Mlrh+jd5dM1
wEP5bnvV95Dp4M1TvAM5BJ0+o2oNJZFB0D/rEEUYPHa7pzIXIDDoEKSwrbZfRRXzL0JY/RrAYHam
tbI3uvPbYzD44da1dLwHbxzfe5bUu3AY7ENUVXI7BigGjDOZbTqtwrPKibUKonF6cAELRgpw6K4i
l+iQmkXtp6Z24cuDh+0FG5eXdFw7r1kIBvtGDdaXcJpe8ZfUX3EAOIHyIPxOBr72O8n2KZI222rA
n9P7oryMcqweharede45b07q2+hK4VT7okEhpFMOaMYGPddtuKmBbVvrNLTfwCa/ZWXEPg3dRePh
3k3xmG8VSqVRKdWgn2TTF1/9qktYVXTfxwqt8rqgU88ZLdO1Syzv0FYiPUUpQSMsu0o/F0PwMsRT
990q8nXXEX8dyNzdjvBpFtIruiuX1Ft7nd0fQqBZsSGmat3VTD01PMd2yTz+TqppjfZh7aGQWbkI
CxUdkPgPb4MRwWXU4AxCwFozT6CpxFCjxQcubZ7j0hjdLuN5uddO4lBkv93GGEdZOyzABFTuXCtu
lnqw6zO1M3ffBcJdg/GKfwLgUeCF44vvHntDW7/pq8CLeaFrYT+61SS2Vu5HW99K3QcLzaUWaRVW
701aL8waEUU/OteWz4r7xbrDV+9APFRmW44IAeFlGuHo2sZrMed77IZPmTl9zIM3n1KMvu6mJyA/
f6ruemQln4w0UBdFEWXW3O7xf9WZm5ifoPvylXuACQRZRJZA2aefur5qzi2PHlwrZ5+MKiDtvkEy
+WLPqiiuOQooM3tjJnMSccDJkAwwYuyOiMcFGz+082bR6H6F8rqzV07tJWit9qll2SEtC4SxnL7c
Vg7xVv0c1ULpdJ70btyg457XPbkdGlD+MutGIC15/NkrwnGrEKbj8QAUr1tF9VETYNfMYERejPj8
CBFLhI+8B+rI9CHP9ijNRbzSqKyBfAHxdPtTNwV40AEDqFZmFqcM9RfGWcQZ/gTgRCgYAY2ei9Qq
Hk70Kf5AF1J5gk8yF+4z8p9Ixqyx16r9MEWbAHG3x2p+kU9xvEHZ5k9pnrtL85yxbOfXuv7D8t/r
jGUz3/PXT/i1LiusejPUYkpoT5FOod2A9Ep8tJsemMkoGM9GY4YRoKiNlZegIvhzoglKeAEmUBxF
3F7GtdizgqCSYU654QGXZ1LTrZHM4DcZ2WCjqBcOYeh+1bdRt+jjaNww4Swm4JZQA9jFl3DM6D7z
8sdM5PHFqMyVlSFd06XoFXqfQHSrXguejmij1ax8PrkP6XxqHXkFCvvCqgA7EeSJObl9wPmhSEbu
vteI837KnOj71LrsuXb6YT0K6uwdWpCz73sMiOG02Sk5xCtEo1C91ZJrqLh6KpTYFDyQnwMx5EfS
ITZoRA28InYt0q5rLdTncXKzheXsA6m6s1UKvkRMygX+XgZ4zAciz2m9mpwGkNHGsnY4SrSrnqMI
djNO0z/ElUMCeqB2hch09Nwp9+oh2fqV90ihaImSEECDgm2JLkKb/7BAdBMtJqjjblDI46wn1SKp
4XJ+gg+sVlzZ/AXvsm8oFKHfXfeta7vmoURlsb+lYZ3CdUKrBjcsycNQSmefI1KyQtEFebWVtWaa
8K+OVf60wG9v7+eisxUogJpTo/xmwXiBI/gM+UVIvVuUNXxlVwHkAsxpZkXD4QaRo6xLj9moj9pO
qxQhgixprQb1oE1OwNwxuD9Sxz8jzFy816gLTnpAYT9HqhILHEqLT2OfOUuKP+ahzOJ2LQAdPxHG
x61uAWUZs54dqCZyKyMZnRBuLNd5DUoAfGIgZfCQUB5THjRrnMGnk1eNqI1wpbdLbWt8LTTeAUrH
iJnT+qRRf5AYvU+baekxDbN5R9KV/s3MLiqCdgnYwaxR4G4t+WlWFCjxLuIfeLUXn338C0GiUL+l
oDtYlUHEjm1e1efSKegiRYHeuwPmkdQOvma2LRdTW8RARsXuvgG/EX5Zt/pcSH7mQRF85WX5XVhD
/SmsKvW3oy/5QCuArSp2PN9Fn+7IJj7K3f6MJbS6cMKyk+Mz0DrxtfZfIq/Dxgu6jD3pY1QMlEX1
xrNcJYHVdpd+qLxH7Tqg1oC+mIpVPw5LhjqMhad0sTOOiBGzhvwumtlAtocqU4/xFJVH6mTDmqEp
xLWsi3qhEe148/j0mBlcbhztFAmrH02g/vHGMvpsocRzwQeH75D8+dG2jX2w7AbJm06NX1gorg0Y
g57qWc8AxgezrTd+6Y9VTuVlsBF6Nx69LCZ7PUwgDzP+vokLIMGlT5mryC4oQx9NF6Utkop4+SYs
e5wsUTiOXGUk6p/B9HBwlkBL98cwFykOSLYejkamaNF9TDXpkJVAM8kPE8YkUAGWGMM2rvWKR/q5
9YMHgyQ02ENUuZfHWWWhaOCRqbAExUQ0LFF8aZ+isK1WYOiEM2TbChQgmf7WZqhcdVPyI4yqa04j
6xWEAmSBjvXOw4Ridez/DmJxv5ZnFJgxsxz/udvygKT+jzrrr5M3ppfOp8M2zLS4NCgrQLvMQLzW
ddau0X2Kb6y6Ea8sDN466g8PWTVlTzHKZo16jEW0BXkCKH7mRWKE9+e7NT36zG4/Z3Lre5S/xlIF
B2SJ64URtTU+of7mks+EQKKm5zAn1ad0aMvD4Hj90uhTkV4Aqqs+ee24FPHkJHap1n7b4giOk/wR
4PHfh7vODtth5ct6bvAAk/uEEYEUHVaoWQqXYmjGpXZ5+RhXAuTpSPTiRZn1myzn1TGtRrkrcCzc
cyAXDh4e0K2Xdx04Qjgo9NM+Anx54quR5/paljFdqEg0z0UraaIdp3u1WVMkPB+9f1w654CV/F6r
Zj0WlLJkIpuIAIuaeCNNQKWWpYktkYShYfu1S7Mnr59E/qMHmGJnMma6QV6AdsWjPWfTZJTtKfa3
RzOHjM5tzpuL4n/NmZzcv9fFRQ3uyUG4t+qB2M8CgEpjtjUITNTGenupGIqz5hrpNg2ttT+UClBX
fCO7p9hOdzjGpz9QqbhjVGZviIU42Ch0cS7j0tvboLZZ89wNn6IaWewM1Czf82CBpz/8VjuVnUyu
sK4zveymxWFgr1PQJaUVzpuVW45vskoPWVy2p8YuvE2ISF6CwGf6A5BTLnzvh6X+D21f1uQqrnT7
i4hgRno1noeyXeOu/ULsEcQ8SAjx6+9Cri7q1Onu0x1f3BcCKVOCctkgZa61kr9WSC6/BAI1Vxoi
xjOkz9V2dOx650QC5RuNPDlAKYWt86SzDk5rsZPJm3wF0Ff24sj8GToA4hdQLmuRuck3lUG3o/ZV
cgExAk+apky2cds71yDJEmyLbe97IL9iyQy6QV468sQ0TcEfanmY8pNy4itoAxBBb2eupQboG1Tj
wlSef+klf21rOnzpiVLroHQRa5yAWNxCSWph0EeVy+YIXhPK4XKXfRFVCrgavh5b3aRjexJdLO/b
iPOrrLIHe/KilZNvC64gSjM1EbxD5NNIfpSeFHfIJ+CjqEFGmkFSI1MBMs0Msfx3sJUS/dKA5NRZ
dwVlwLZtnmyQK3AOeTaAcBEHdOPWHZ4MZm4sO0uIxwzVchdm28uvPK6vKb4dqLRjrLIsm+RE0/qg
nD7+zkcLxP6YuU/meHdbGBjZDzyonyPuOi81R4FBUZTJSjcp7UVoGPil3az4syS0vf9HSSJdhuFD
HJ2AduIgQDwV0LGo+V8Mb0uOoEj7jfEoaWkB2+Q4oWrG/mzKItt3so3WoEtWj1GFZYlrF8HPGrjA
mONHPPsq8Bp3KrvDsgDurC4f6ybJF6go48/uhQlFKj11DoLr/uY7Te1NbJJuKvt0I2qXowCkPs8P
HBHfXy239oOosq+8692Q8bS8uFlrbyvsO7ZxZaWXGKzR0Deq+GsBRnaMRbke1MsgQxQUOI0RuAl7
ehLUXsEegzhd2FN2PoHg1WMmkfydniDa9t5S2fjZNo0DyuV/FQ0EZO7zRgmMEwcaBibgdCakVT6R
fxC+iVzACYNHB6ndZSZUVr/kkJgGxCzbACjWHYgpwc3Up61AOpJPh5uldBUNdafMO2QiR0XCuPCA
JPXHk8a5aDiMPvuEifnUlNJDfZ+R++4WZCloA4m+xwK8Jw+BZWPRSXpxsIwmOPLM71cdpDWeIFUS
L6Zd0K+iPkKMwfupBxUGw6AgFWvTwZ5fD+qyGD/LhDhPQV5jqZ+fbbtOfgopV8Tu8Ctp4ir0FcAw
YPd9C7g/fqEWRwFHMD/uTZWBFpsx/8RTF2WC6szcZWaWnDzABdbuKI09TdznJEKULAfI5ogQHT0A
H5qujWKUjyU4cXhXSvUrAryZu/iCAI8HvEefPsmMeitG27dBCISz2yBsW5v3QUojBVCMHFwpm90G
pdOVpm3T7UqRbchHlGdDigQAoE3v0mJVAtjJnkcef0PZSusonSzdj3VKsdhFlLGLsJbthiHeulMM
snHMauE1it5ikJCXWkz7zac695bSBH7TMCz/C6oHdRPOnQs+rFvEU7bES4Opu3HS6hK72ZciKCLI
o4Gr23X2C2QMozvdpQ+6SQvIaTtNevzU73a2HYpCtqtS3WfCUYdkEkBEBgRk4ulsPui+LO7rbVYe
8YQiPfZt5kOZTYDjPPKO1kRBDXzgaW1S+ke79+0nbVXC9I4tfYjbodvZRea8ZCNdI0nnP5hDkFzb
RD7kEwmscju6tSYlW2O0nZUhoAdU1W25lYi/L/Wv1iKq3FJFxK2prYVf7yJLbbya/0a9LmxeANRf
I4zjowtNI7VODfCf91H101GBceyoCk56gZtYaxaYzem25rWJz1GJqrf7JYLTWM5kUHeTZgr1tC4B
uhpLNewy4yXkCpJjnSbFgzemH/tH7PqG0iseJn9PFPTVtY+5AsK/4ODYZiJZufqOWFHvsPQnS+n0
5tYfPfwDimRcFJyTE8+S6sng8UrvM1Up6l2B+HAoM1s8qCGpNzVx0rVOFEZZ4SyKzKXHDB/ZS5le
atNSz0CfPd5AMMB6OcvRMcw11sbBvoiEcSI9x/Yy5c0Xj2eXeIp1QlF/7xel9yqzIQVQnLJzE7Fo
R42u27CYuvd5maNqM7AqP7m9drPudwmuw2tZ3SMYXIFE+MeJYXzu+WgqgV5IFx99yoYHrybIfTrl
AOzLlCMKEG6dvk5lh5SRzax4ra09aJJNpb6TYFEq7NUj/DtDUAn4XY4aLEfhVQzaa13wKop21eXc
+lFUwlxQKxuvORZJAAL6ZJ0zSZ8K3j9qj7Zg2LCy/InXebMRpGQ7KxfNvZiCb9ojgPBE7fXqVOOZ
tuST3kg7HaQJMo2ZFNaSWInCvt5P0Rn4qHMpgvSpGNidY+fNRb98KrQwoL7or/Fkm1scddLn1vu4
KMIX8e+zPhRFf//r7TPBbZD5sZCo+28tJMczOiM2B/U40n1rWFLsWAFMEqUuKlZXqX/QxAh9FosI
GyAXHCdUjIsMYMn6aC1KyP6AnAIePmITh8YdCLLn5mMWZHTl41G1US5P135UIio8QYs1yDidNG54
BX2iBoQ1BlGjg48n63Pg0ueSZPZZt8x4WDhl+pgxRG0sv4z2eG63y7gMvFcwrn8GAMpda9oZd9nY
o4AXGGZ3ihoNYhDDNeF9B/Kf+AkVePraIrIG7EKvUI9asJC1+SVTsbyrUrDQGSHVXUuDaJtaqKnT
YndaYA+5UqLpHwYUODnmTHy1Rrt/UE1phynvUbiUIqtQ4133k/rdwsFnt80s6Fs3Ef+uWujAFW5R
4/OInaW0aPvNwq+9tOvgxVWokgs6cLnxm1pcE78+5YDyvuaFs9R5JZNDl0jJKrkEaXOVRoIqigPz
D1EJLoo+4PUJhGLVQG5t4glNvKr+t7TxvkWGhjX0S1JFENp0zPZAAsXPSInhVSqYWjne0KzbLHLP
LZ5OoYwasiYSiIIFWNtQbRJZcE8i8+wABvfNAmBmUdVVuYiCusaGR60rk7wkqJ/3nRBWLRrZdqt0
FOnGb00rxBNAvlDUKVq0btKjXJXatHEjk4VwHvvSpb+93rhiU7zlyM4vVQDGgsrskHOLL2SRkE3m
cnqohm7Y+sTYR2NVriwFFnve9QsT6OqXsRTDugcubl1FAjvwkp/tGvi9DqDD7yKTF4Jk6y+knBCz
CSiq3iRkDTYI3+eAxWi2Hxz+oAWWauxBW8iPQ5ykV31oGtM6GBkgfFNXZhgodlQQb4XKH9ZJBgr8
A1l/GUh9afyyfgQq99FqaX6GiJL5VBnWcxVbwZ2d1t1Jee0FRABA+os0xRbuV2qK8miy+J6C172L
g4K5IGJX7tFAAJquxsQvXqWPqHEtzHatm4byz6TG9tC3e3knfD4sYqMsX10jZcvWFMnBpuIEmCYB
/hkqYppBk1CcNdBsyuok3hRKvvVrY4YgJsI1k4tuQ23sqxFU5bKP1BMyI+W5ydMnrE66OzWk+CWN
0tpD+rt/Ngme1ICGFxsESX7ivSuvBemd0zAEWy93ExZCUAsBPRcQ9Mloqkhe+yEI9vWYfUeOER4S
Cgk7yqBLdmujoNWwUGBNLiKUx1vViCw/YxkjVoDe47U2NX3HpyFKMwswesZ6zWitQsk7A/IvvlMe
bqeBK7BNwoqLhChvgWRXjBcUsY0wkXe1TOi+7NSlUal3JgXfYPe5QlXMn5W0sMJL+Xfpev1l5EUd
2hVp1y17HVsAfVPsdJRIu9/SfZAkkE9dltBjE6E4VNDkoFVkAiSSFI90SPhFW1OyYlHj53wpDFFf
yukscK1LgYf+QXdpY191xUZKJ0ZBZHgA3FTcGVb7PUNKuOoC77HNzH4nO78NdTNgMUoDkuxbapT+
I7SF5X0hqjCfWnUFxiaLe7EazME4jtMBaLK3szxz+k2f+N/mrtlt9qVgFCO1gau/jwz87gAU7+8m
qsl+aLp0R0REQQkdii1zrfgkGes2Setkd0glqrVTO815JG2wogWkPaSMLxRv5m1VVMUBesR8n+Dn
vxWsIkcHSqlrW5njeWhQMC0C+ONejBmkp11pPtb5tW09oA7IWFyha51ue7dtd2lM+VkxwRD3yttX
OypPZoNfepYDW2CV3de0FU4IpF5xcZB23QJIZW77GqUcm8oG3Q5R1J3lYzbpGdMrQzYhCRzrm4+N
hW22/i9SFw8W1hBhh6jgRTrGCuIi9W8XpLIEz8LXuMcdyiSrLl7JxLZV/I7gp7TJbILSyB6wMmZA
EFvwE/vF9Lrvtl+kv0v/BJQmBBbwY774yD2/BolTh01vdfeQexHrJufVkQztgaKwzSqKje4ChpEI
yw6ZgKYawqRq819mgm0WLbEmQTWKcg16YXUYR8c72cCRLBMqrS+uVCfEQAgSldTCI3vdmX7zjSXe
uJLEbPYIUwb3ZSd/gVuBByWy9tgRd/616ER6cFgMJb+iV3cFnbYvnvc9teoYtAyutlbCxcaPsUSC
ZNFVAKX7gwImt7BQ0e9eFa4Ewrw11y1Kqr4gPIEECTzYtHAmTVVcbdlVwAF0WzOI810wUn9njWl1
xP8y2yiT+2fqNnTJ5CRXNaR0q2ymjmUNOP7AaPTouW53Cdphn4GZKh25cBqke2PUAzoxCPBtkEHm
Kw3uivFZLlGYtNlp6JeAsDmQIoRD1ArQr06QhYCm6aNp9uW9GVUImXLv4LV9HjpuL3dCWPFqJFb5
CiLGL2RdhktDQe2onOQnm565XkYXdW/UIbMRh1UoebnrWa82Q5+V97EtKeKVovvh0xZinsL6ZSBl
0ZgseGpMd1xZVvZKVIvaSqVDL8V0AMFeLuwUX9TIN2xjgUCQtRzboF4lUUsv2pFS392Q1KWLuQ+S
bOC3eHiwTLNoN1Rk8C/kNvdtsty3NjFQDb0cX5QRJytS1eXJiBEABD8Q6+feyY80pV+DzKEn5mB/
nXQPo+Ow0B5tCNZSsNzbaB9QYp1qEFTCEfragJ5AFJ/mnb0r+1yd6+nAtqUqyjU2x2xbY6ewdH1h
v0Du9JvTDsNv5OdGIJWxUMFuuzXyYtFxWq0kYt94XObxuDdQZThxDe864DmyNZWRLvPGt578NA62
UWaUEGks8Xu18i8AwuTLkXRYcJm1Oo4R0CMF6vysU98ZoAeUVWtiquBYNUL0UFISD14VFFvdNx+s
jvzh0hEbcbUA8C+sRqBI2HUvpJPdogxc9txD1H3ZF55zyWiCLSqwEMBzb1JnBEUAhATgeyAEKe1G
LkbGT7J1sAVEhOqhQJ5pAVL2sNN9VuH4i37kIBUb5JI6LPiFXBSqIIQ8isl97GCVzGzzm2kYag/k
6bh3DTBNFhG0k5maQhONIbEQzL4YHctfpZkAsA440ARcJgiAJ3ug0nsIoDl+mA2kXfnA0HsJQ0Iy
LtjRrIdyx8YSv4faNJZNMNpI7dHoXgXyPvbjE7jRcQJxIAMBlkxsIqutroingZJsoEi4YXHQxn2s
mkCpbZ/8SqWnAXENhEJ4+5TVFbmjmfuI74//OCqweUAH/4MhHkxqMTMVrMEubtn0SABrgrg2pE0X
3fH6h274SWKuqkCigFrQjpcM0lgLx+IDmAnOeLn1Qe1jY+cE2IvJRRuwW4BGigENGPTUMs1C0yux
AJ400gYaNEch8rez3KmzFWQjPch8yY4jDwuf2ymeRPhe5Wa/hmQ+dBE9SE4aJqjdhUWjkz7ga0B3
AkwrB9oiJ6/18QIo0itvjAw/fzwWsYINrtY4QBwFn8zOa73gqvs4qVBiqxu3VUpsCEyB2SVyH1n4
AWpwZglNlUbdIevkXEylvNCJkvia4K43KlD51sDWsrHjEWw0NYUQzkCwLnvPdPGaBnKT1ja4OKn7
2oPUd0r6n8qpkGgVql5TgsBtzbJg30Ud1mLTmZVBPufWqdv6wIM7ZHnVuheMrxA2RYqiBhNSGvlr
lCXZVxQTmBRRDP6M570V8jSKH4BFYSs3baOzb+JLwbJv2FwhAS9agPeFh1fL1NQHSW2gaj2K6AB4
bTDZQ+DvS7k0ZG5fnO6euR2IjaYP6ZUIHzAkEaCcbNI230W+LcHfsAyGWkWIB7iZl6PYu+Fc9aFJ
QAnEakusrdh862u5EEjY2M1uyFv35ict6w4JPf+YVR5d1+mEEw8sd88ZIi0UGtaPVuJ397KTCxMi
uI9u0K9oZhrXaaEeic56cYBYPSJAgFqaU9OriyJMlUzXhV2nLbR2UQGjhvz/BhJMOXKx1Q8SpRUq
B0i5x2+NYcfsDlcPShqhovm48WhEDllrPCdpld1LMCRd0XaPsVLtYwU0Uu1w666OjfaROtILe2hU
4wmLJqqwRBurR2gm4tGdVwFUBepWdFem/k9rHNOXuEjbHTMTZIRonL34YMusXNmxrbaCEQHtzsSt
gV6BFWUmoHKbGQ8mcc17vD8AY0H3EPTgLSaVv/Cx0TwExgjAYO85W8/p8iVURHwwprIOgk1Aj4EH
7j8VCCWgfgUxl4jrw6pMa1NXeL0bWeAhxJJAvxMw0ZUea9M+3tRWLVa3sQKgM7ztEeebnLHC69bV
CGS8tmY9Yn+uGptbEzAtvLDUYK61cylz5DcHF3KG03XNOCtXrUBg7DZ2GFB3GgntjXZ2em4v24RE
N2vudwL6FkWzvY1lKIvV9EgJ6T8hGxMjRIY126AYzxZlUPtzD+n7dcHG+kiyA9An7NHowt4y5aNh
Bf1j0Q7PYFHRU+WWw7bpQd40nEGeBYcEHespuEMG82993PrWjNBTu3X1ECu4c5FsjswaOrcpdswA
mid7Iok86znKluXQPCnZhpRDWASlxBKPBUvAp/NDHIP4DdbbjxLBqW91naAcROV45yLy0i0byJ7z
sbgIL3sSZha/gI9s71HXAorXdIhf2ozzNWLtaq2tAA90IXKEdK+tlds+FF3VX2JGnGfxrWuKeGsn
lbmspddCMcRvlx14q5suRZITNS0gg0RrVAdZpV7wx2k+nbpW0djhB4cPp25h1etMIXwQe/cRSJjP
Pv68B+oCxjvQ+NnBt+0a5dVetwxPuuc0Vve6lY4lJFBL+UO3WvzRoG+zBunWJnkeW2gHkQE5Oj1r
ykdnHQGZskx9wzmryHw7uMYuMGR8nrux4K/3eRQ/aae5P3eFtUoUMsWfDFWcmosmAltgdtYuiEdg
rwMdM/l+uajHhtFrLesJfPg1k1y9ktGPliMHqFlZpXkybYS7gJ1eEmi9gP/eJiGbip3oA+oqvZ3l
jkfw8y7xDg9Q/0RbrfezvCroCoVz38bOBu2srVIY8W1mbQXZB+VXfNkhKoHY623WriOLvBsB3BMg
FSPAgsrke8iFvR1SLBX2+XTQZ7Nh9psNn/z+gcs8/QhAfLbQ88/jdHP2ma/0D1w+TTWP/cu7/Mur
zXcwu3yavosnYN4n86crzdPMN/Npmtnl330efznN319JD9N3afWqWYuE3c9/gu6fm395ib90mQ2f
Poh/P9X8Z3yaav7A/tXVPt3Bvxr795/LX07193cKeYcWq0OnCiEQgqUdm36G+vA37Q8mpKIwqszJ
26hbW7hZdZvl1r4N+DDsT6+gO/VUH0f99R3NV519TOSdx9Vs+TjT//X62Mxg6y3dFKvz+Yq3WW/X
ma/7sff/et3bFT/+JfrqHBwIr5H9er7qfFef+ubm5xv9yyHa8OHW5ym0JZ/+5Z/6tOEf9P0Dl38/
FTD1YqlQ4Wfhpqq7E0MSrFog4kPdTPpJMsAtOyB3YAVGywvNhkRLg3SVvck7FPXrWooV5WTWjoOK
gYkDeOUIknq7tyvUbFpqc9yvXDenJ2B+waDTXf1I80NDsQqs7dre2MoJli6SSiF4fyHSDIBeTuXa
bsXcdF03XdINnD1IeupTbxgzI5wLvdnB28C5ay4FF0VOCpXjLv8Wsc7YuZB8DsuiyDbISSEeZRbV
PVCZW7cp+R3Elsp7A9GXo0f5Rdu0V4Nf7pr67bAELby81252hlJiCYIte+1iRyaWSCWWpphVO+R1
BQyXm1qLeaJ/eHWb9JfAsyMEUf/kylRBecmOvselgwhcSeRpBBJLLXxof5x0Gxz2JBxy+maeDe67
i+8acKkGuFTybZgeqw/aj77P4jVZsq5ckHetGowWp02RBdCn+oAoIURK5/YHp4yQE9CXavNhDJCn
f7h/6IW4Yk7CwTElZPqg4Y/Sb/5db7HgTp/lqF3R96U4ferHgogtsT7Fd+jTgIEnxz6Lodbwxxza
Qx9qbG+hAuX3m7lPnyV50G9Bg/z1qV9PUnfk0Najv9dG3RXkcl2YSu4a4O2BmUSeEIWcPHxEQVj6
Lb31a6Pu12fzAfA6/6CboxbA06cEyZSoTd/G6mGdy6Ilc1qOmmfFsAYEoA9ZOtp0AX297rJoLARJ
UNTIwLcWEGqE7fxhndKKX2Rs8ktr1cE+6Mmj7pr7Ib/16BWcYK8BV30oAEde+27ch2oaqftu19Az
zZ36OiSI1e062mDW45eiaruNpunqM4hCXd/4up+ouxDho/XiZruda86uZu9CFhZoB76k0OVMkMPd
m9xxcuiaN0W3NxrDx3lkmO1/nHPLac1Qu0e87YcDt2x/EXd9sexS540xnRmCEkQ3wI6eD07dQawT
0Xzd9cHlM/Na2+OUgI79wdUxIqmHayI25AsWDDr/KJyGmLXrgCjd5cQ/JBMoAhUiza9FBXWgqZLG
7JH4lgXRYFmE9u4T6CcrAD5f685gqhYK/quHAMiyescGQdPoUPoxMkdTBBC/lHuGLCqEKyGLpw8Q
ZC9QV473N9G8WutJT34c2bCbH6AWcgXVkw7ScXV3nRQK1oy36TKB1HsSAilYAg5SpEsZ0fZaS9Ve
dZ819QmQulFyCDHatW5r86d5BjM9dyKKd73fyWNvev2RSmSIF7qdQoUehdDvKlEN5fJmQPAJeIAh
EN8TFLdB4t7uob+MgtPzDKJM3+b61JdM80U2anP/cTHt6pvM2Bj2cBXvVUI/vFfeqoi20RgihmB9
eMPcXjtIAR5uPrr9YeTtJSMjZoYxQE8hGH7QxzWQMS1y9iLBC9uUU7E5fcjfz5QuKje3tbmX2W3E
p37dxA663wD5/6WTgowLBD7BmqIgMRcuM07zoYy6t6Yb84UATOSojbr/NrYHGyeMx3ZczcMQVY+W
fd1Y4U3t1gXhEDQoCTFA12EMIGCrWRlB9+ooUcR7XgbyWKYlNqasa3bpmDe7zMmJeS89xA7MgZSh
9mknx0xTFRQFMlog64Y45J3uIoldhViMSsiDdJZZhNT2oVc8BOMWrznrDDKrfdZnBeqA2iMTp7nf
Rum2Y2F70C6CKzUBql1YQ+1tAtw2KH7onA8I6+EvAep7yQyIWN/MzKWQqny/mvbupksOlYGUDK42
30DSlt2x79zb1T70l3kDdAzq4snR3o05a6Dxgbo7VBQQqjQi/6eNch6JKOR3wksZtiD1X6J3X+YE
4ydfGXxpcZm8gZ5ybCEFIDqIo+W0QzipjLcO9Jrkzdz4DBFJIB3e+ioQq6qhQYWdacRtsJ5HJlNQ
r0nIopssLXTMrKWe0R+SrXb5PGSaG9RaBtV3jNDWykMdcjsIBv8MzHq5Ih2EhvGv83/6CXgiVtZ8
S/wUuh5el5+bNkPtXxQzXHvguTxqXy3X8p++Zj96SNMA+mDYrbEILLySNGegQ9UDkGEyNCcYMYra
v1k120BbAwKgg7bqsZVAHtKkjkvbMMI8oYs8+aKd6kkhXo8IfAP81NzU1maqRKWtRYWqMq0LQFNn
QeWXioUb5d0ZQiVg8Exns2HuSyYrEBzWxk/BVtB++iChxnwzgLvxc0SGb5QSSdR5gL7Ep5n0JRTU
TqAIjYm183ztfLopoK+6UwNYkxO49cpXgOMxf0hfwYNCORjzNcYHgGQhg9SwFNZr41kAWdXqQVUS
/Dwjy5EJj63XoDQDJD/N6BTno4kCiPjCTsP1rCUv292AeO8/mzUabGhjGAbq+2DxuPMk8TZW1IOZ
DXzWAvph/ZHZLH5J6nEXN4j2c5KOj1VThcMkjAb+XHVnC5SNiicvkBaxdvZRY0ZbaWY3+FMwpbbq
KcHKk0dtZa75YcpSlUgUYw7Cq59IKeTIMNAKCPpA3JsQHN8JkvhrFLvyn42R3en38OyRA/i5q1ng
rZPOg+iyC3UquWhHr9nodfKYMufgBmX4aa0MUiVW4KNpOgcvfbO+9WkL69oPFjXg9bO4LdWR8Nk6
VfeQTeUbnTyHio7b7bkpDXn33kRSND7pw1gGO5Cj65NvoJ4dJqq2nUXYvT5QADzqDFg83YK2hX1q
XH5wehcFYApVDJtCyB4PWQwY8fu/D4qch1P9rU0FKToUieHmvuYiOGkXZUfyzifjZh5g+2O2xRMU
rHo9AFRmL+SQT7/53K47Zue6qpLbJA7kHc+JQuJT30UAGD7KtkfeQvvqA1DT+RLYJrl2p+lHg9Th
gKoID0a+NFNou1aikw8qbu2QSRS+1X0DELdHoKJ+0knvVXc1lQupoMI8BVOXBDp9nbU+VpFTs8am
797xvmibdndT8EhpAcoONyN3r4roFdoh8kDjWB5UNACFrk/1AY93w0Bdi3eHz17Nu0X76GZU8bhZ
6DakztjK9sb+NufsU1SpisJ5tJ7Xa9Xbfdym0O26CB5N2cabTy5+Z+KNGtOnxGtRSUVQd096gwE7
OJo41Ye5re3aU5sDSGW9eeq2P3veTNoVCQkVWjF0RrSTnkOfzZdEbQLDCf/0atoTe9QEqoNAJpp2
N5wDCAwu08HKVrrZ0wR9vTOcezIGCwkNivUnQyTznwnyLbvP/dWwT+rCOrRlm/sop4JJBvJgq1re
xXbMAU4qgjXFzvIKUft2EbWj3OmmPmSC3Jtunx51q0lT6yq8YVmigNC5mlrUjeMriJnzkAYqHCch
vG2kupGFVHCoDNDimwX6Nwuh8TLiJ2JD7E8Pny48uIlcd6wATqlpQ8B75LUNzOQBRADgKqMHfXBS
nwNB5EX7fOojHYCq42iguMvURLZenMvY3jcufRtg94AweCgkqLtARStWwdhDNnbyB/a2PPZV8Hv2
BzUQ8C4f1e0mh6ZvVBj3idrq5shrATCaz0LdNEju3Jf1c5Hlb1eDKlKD8KUf7JycZ0DdVA6CNmSq
WwYt0RR/WRovIbGOimVTH6s8gIjntrtzQJSDVj8coslBe+mmPjjMT4GjqeLlJ8PcRO0Wd514PjCC
z45FUCdHOTFKpRAkmwbo2HsAPi657MY1svCQricsuZqMLFJVF/9l1WNdlOTRvrlD4gc9HuT+z+O1
RwJx2pvHfIX362vjPAdAwdDyBQidQup/7SXQ8MpalNBb+CDvnIjBV2BmxBAS8OSPlqfxPp0w1gvt
LXwWhCpxhos+cKimnuqog6w9V5fSB8mjSKNio+8JEtMoyeC1x1uLII3WGd6wyPTH8W7Vd1f8iTVH
SOzDWDGNldNHV5qZt0WuOgbDKQf1JqvbPeCC0JYCAPZ+SMKcTQn/qacyU7r3h/K3Nt2c2kis8oaw
1TwmllW+UH38No82QMz4/+M887WH/30/oh/N0PGgUNbknnOsOnvTp7a345GD9Vbe985RNZgGS6/c
Oea+k+4HUIBRFtI56i6prTcf7d6AlLOyOAWXZBqiPfXcumkMqB6xbGIIPvGsUSvdqc23K2r3ASSk
FchX7YIRlr09pWsFnM+idh21RU2MFarfMTdEUMPds6bwAN3GM5/HeOWhxATaVD/ftR2xHEVWdcP5
9m1dEw1shyifcYcfSHwmIifroeIOtI7/6DMnA+rfgZnT2rf+Eso7KJY8uaCC+Zfe9uqdHq+79AAL
X58lvimQRZnGa4PsC3L0bWWs02IAn0PWR2AlmuNoefXxz5raoF0UVK39dgS19n/76plyFn8LfCii
tf5DbThGqM9cgFZuZ+XUV+cGiv+9W//eD/VgDaCCEcwk+eqTNpZu2oDxGiUDYHZax+kufWiTPv5Q
hjsHtCCPHMi2FfHJCmKQz5Bfdt0CGOfBdQBgTh+cqTsqRLZX2EuHuuk1oN5DI8kAgHmsXmwLQXhE
gSA4OjljRX+bY8Sa5pIGyUMMstILDhl+ti7WMahw4Reo97ap6uC+i3xUk5ybIIfs+hiCJhujozdr
DLGya+q73hES4cNlhEyKpxxxgAiaukQuDh0zoILdMHsZ9DUeXkPqZ8eRvA3Qo/SBOPltqG7p8YOX
pasAUJplTZocsU6hNpXFnGsNotVK1IiTuZ6HknpTX2S4PKwrv7u5aIPCBAsos5X72la/ROxZe4SG
nStETfdmmpgnS3DCwupFgSt25ZNJCW6cLH/YciegDIW0C7XPDPv3zdMFWQvodLcK9TXnm8ljaH2n
gMXUwLAfdH/OKQ8blPjY3Kaab0ab9Q2mQX67kXm66sWiWbArUzuGYAI2ds60nyTM6LeA+oO3ZWBL
v5g7LTUCd6v3i9odmG94QrT+5jNPMRvmvnkaVPtJFyN+p6h1PzwjhPYCQqXxyCvlbSrh1ltetPkj
lPy+2wA+/vhPh4H9P9berMlRnYkW/UVEgJhfbeN5KNfYXS9ETxsxD2ISv/4sJbXL1dW9v3tPxHkh
UGZKuKttQJkr14LgRRMhLUNUQFJHn4wJIi8iA9S5Y66cOv84tNSQgslLwbcheT/NLR3A01tgrJdD
Z5unPAUeaAy9L8C3GuE+MkCXjiYesHw1lSaRpkmsE3K75omixdiu0sYcDmX7T1ba1p6D4umATlL8
V9UadCrRGVo2IBGDFTrm4wEpIfJKFUJndGgEmqRmz+exE7fm3ul/QNLMQV+0iqPlaIwkUodW6Hqf
yAh07VHa52iDxsGcDK5txxoJ+wnPkWVv14X3T5ZZ+QFo4AqpzzjPDwKIqGXqhsaSJgkv84O462K8
WxWuZp2g1Yyu9UGiA1AppKshWKPkxedhBxFy/81r631znSANcEID3gt2neWXLk+mhVHG4UvXAY5k
9KV8CevYXvitKF5CF7KDZRn5UFEQ2kKz0bPbmehoQtnA3xtQp537tK0kCeehQVQPYKv5MLx5qa/u
/+/cLIvipTtgS96q7k+zAzzGbGID7wq+e3IU2wnKZ0CxS9QMD0NUB2QbAbmcVrNbTcn70ggatYKF
hq7AN1gTeI1WbUGf4gUp2na/sjR5FmgxuOp9zS5DXmcLshd5b61yHTByX4F60f6MVzPjSzjV7R5/
AAGlkjz9iu42sRCRH56BBZzuK629kj1ieb3OQstGYgwXiUW77izAiVrwbL7EryZPxp/DFEGuALe1
a1+10xbqJ/VWt/LoHttBYOidwvkZv7IW/CcUCXozeXUS0MK8vVmDbxKdT9B0XIHCIkMP1Lv8PBnR
apAFUrrZCWg891LUmrbUIhtPs/ezqECqlGzx+9nNO58lY3nqCpBjxZFz5Xh73eG7aJ7pgCZ262wn
IVQboRy4+OSgoUzCa1Xl3o5ibxHgeUcmzAbmtM+ie5D7FQ9GkyVBqAP2Xwo0jiVaVS3t3s1+tGOy
nCw5vkZQFwumJv0YIVSJ5H9GEE9UlsTLPOZQE400NHwUoNrcgN0mx69I0/klVBsOwX13ZevgBJtF
lDltTly1DSF/GKG/QYvtgw/O0G7lKwd5/czDjyZrTlKrGjSFqD3Nh2lqbdSAx4NoTq2S2mU9Er5m
7Vf3EsDE3eBpbD1OlfaMDNYcYaLpZ5FLEA85CVqiCtSHDcW3DhXwbyg9Gwcw67b34FGUZ3Cfb80C
H3upl7Jc25INK4qlg6ln30BhZxxoVHfxhJ7Kfgs+d3GHzeWynxqUJUOIuZFQbiuQhytNZEcm0con
lxUraoEGPSq2w5BTWVGXs8dcY+E5jn5Cg+Iy40avPcShlAFY90sHnTKgxaUDd3R9r9nqAKx5jrsI
ToGttRhaCrrvOe6NqBQoD4Wrnvb/Oi0iiEA2aIdF32stx2us7tcg+7JRw8lsbOvRuFD8msK2WN8k
PSfgbqHuV0MrULpbsn9W/aSQIjHHQya5tZjAwrGiQHLclqKzKBWb5H2pT2Gpd9F8IxfxBpQrLFm1
ub1qW6e4s6sMG00rTTYNa7OVYDF2mnqGxvlOh86o1Xwfqtxfs16fIEUAfWrSriZb6/fTctRGcSXH
f9p0NRcdfmhNvcXQlKwRw7KTo7GiwuONIHouW36oY3KoF63DYXiiquXsnrmj/zyfy5uWCUm6mXO6
Kztn3ZfdkxevQH65sNmYnQbZ9zxINbR6usUfw1R1GRcDMnRZ325o9B7aql7kRh3e7bQijchOEe/x
ZLeUQNJ7PF2SQv1XpwYBU6VYq+lQVqETiL6ZFjcbnSn+zBMrfdDYUoztgZcQ/fpv81pvQFMQRQ5p
DSmtIXWDsk4/xtxWbEG8tkE16if0Epx9Xdvn+e9BQ7BeoS0af4DbvwhVtjmMTF7hogrwPnUekueT
DRnfb2HU1AuDDXogWtzZiF2gEuZPAOr7SwRoMTCsxoI4CERU50fLAk8oRdEkN+rBvqCozP+c1Ir0
9FYqMWIDSt9WgXa3KpXQkII88yKtnPFE4wjyOOteopRINk3FfAxE13WAu5U7zyY3csIGKovIvwF7
bYJ4KPllofK20wpp3tFhant35Q4iCm62Bu11KCHq0SIvdAvbYki1D0o4jA7IVoNvtUHOuxhDMDgq
4TDupCbEqF8p4IO564016GzzJdluayAnB9yTcN15DXI4heGfWIRXTXWp7v16QAFl62myhs8OvHP8
QOm1390Wr338DCqrw5fPZ1swKIESRom2gtSwuZqsRJ+1a11EARV6iEM2VxVAJgqgQ+J+NFGomgiw
sj1P/H2t2/K/ryXL9osfJ8beY3zhOvabxGRilFC8N8LuTdemLUGKxCbf2nV61t73fe7f9TlXOSpo
yQwR9FVDHdHzGIkr1OIL4y3aRTvOXYmtzOfo2/Vohq7WJ5u0Rv9uxPo06irjJc75y5jG7nUc8LpX
pybf0ZBad/zJPaALTZyohydP/OiaGAcaUBAHMz16Ga3HWPX9kB3R4SbtgZpqbDSDLTtI560MgV8O
zaAYdCC/Xeq2lLqUiyQuZLfxYYy25NewQZ+fWkNH59VxwGVyX1W29LBYRzoHyAI4/Tue9+dmyuSB
THSowOq0gR42A5kjwpB5BJd8gjjdBngg1dx6X49W4kJJGLLbW9pKpPSIo1M6gMMxXLWGYSxom0I2
2pbQ2c12m/HJRgtYqPotdK/sAo4GUECGwBf2gTQMzaLurtGzw0wnhnbXN8KwUjaBbTNQZPYQF1xr
6J9cN6pAOqVVvkabQbquVTX15pUR+zEaQNCgpBcv0afkBp9g8jQkb4WS4+y9oeEJTo8qLZ/nfnLM
SylvOuGbDG1DZLfQRQRNo+epAlNXaIDR3+sN+zns2CsEmYoLObuWLUCSxx7rvPHvJeMbMvMcQnzm
gD7ckcXO81jqYlfoVboirx0JLYj8BHU0dYEQ2sfzBeYlR/fTBVBM/HCB2BPeGlSmQL2izaU92jxd
Yoi0Cw1zG4A+abBllvZ7EHh6xy6U8UrYcfy9RiPHxMB/CiE4az2w0gGpRZk+jVpzpQAAKF2QXUTm
5TYT8oD8e21gE+yH1pdsyu01xF3wtbLBWp+NOfhhFGalV2CX24FsBYRXwHtbbG52P26GdQ2gJPJc
EAf7NJWGGoEp1Vz06UIv6n1heZ/E+DLZXdRUi07pU9DBKTskqui0SQDBatXh5iabnCK+mgYkgsjx
eYl5napBoRhZ6JXJGvAovh+Grhf7vgJ06d0UAY10NEcQ7a3+PUXLYT+JDzFlG4+btPW/99FYnsGV
zE6NtqYBqKEh8+zgdXy21/mG7GShs1bNGVLBTni3uZkjCEqC0w5F1t8W/bDezf7bohEEsfpCxJ67
ZOicUnsK2oDYoedsxjF9nbcoVDhRh0/7DzQKf4HoF/C0ygl8GVvHyYhs8e+xrlqt5vHrvAMi77yf
6ethBUCTd0jMvEZKp2geRIYGPl2b0IyS1y54hGv3UTroTAdhzT+QsPOeDNw/kcMzwuOUNM2BmQBC
Qr/IfMDffFhwrdV/au2FdL7UHLtmb3NCQwuPIoohzZ2WMjAGuZR5iV0xMtqvLe7Pix4kLpdG9KDz
0CPsvng+vQoX3A/gi5TLTIDL0R1kuUJFJbkAejzuHE9qG+aK8uoZfo2dD/qwTB90y4o8TMbD3dgL
9uXTJKNtNLCtWuW1VbwHnmTuzhp8mUN1Ai+Q6A9q3HVqF+Zz2oznTHrZj9RM0UmJt7d78Gs26DFF
BNd087kZ+jPlz/4W8b7Gf0agic1bFugCXnld+gReivyOgA5doKO69WxL0aABjD8SoKLkurMfwbE1
wxzyygTUE2oYa3MEe1UHvt1NZRb9siwtqG0rJERSxPOiNL9d0aISaElalDAUaOx050U7Q3ZBAtES
QIvxmqK7w12k18UR2gbYgUCcbB6SSD3xxhowIXcChhX1ukN2ZWoSvTjSEu/rkAmCnks30Qz8mUHf
7wD0iMYrkHxEx8lh6UUoIb2O8+JHx4GYan3/VU56uMqw0Zoj7FbvFxwgHR9Iu7UjEjRQvedTQQcg
LmWVGXBARk5S/vRmtMGDDZlLDVsXmo2iTb1g4HxQD+TIWZXjhPSazPNLXoFLlHTNuzoZAaj609E4
GvYSyhEhozbPSHsf32LliJLKOjITPMSnEamqvBS6eHjL7wymm69HFKhJ724V9lL/1qYvUArNfyDT
py9jX05nA/imIxrYQRH2FlD0cdBkGvB8WuJtZNutbb11D44MbXeFdEm6LkCkCJQRNObJHWvMPcT4
94B+CHqVGVrvdhlDEzv9ywCzDkyg/1+6EUwfNzu4cQIrS/nLX+IdZWexXwLZKMBFVoLeI0sb/EpV
TpLGuhc1C5SNbQjaIXfhV8a4sJy8hWRsbb4IVF6aFklIJAfOvOmqBbFsgmcFlFYa+A5paDnW/55U
GxbAeYU8IUlVgv5WHTTwVAJeCP2MdvrXphwJZMqgCDMA9qQ7gQS7cWV49TERUl65OhSjHYiqBLu7
GtEBgH8rFnjpVBY/7/RLh1oxjUDpCD4OIPsgiRwdbqZkbPLD0OtfyUQHp/PLnaezdp4p4obvisb+
BYme7gDuT8gYdWPaQxy07JYgQrdRYxoq5NuVkTwUSWdzOI2tKP9VZLoOvEw6HrFlMoJ66ocFYS2N
Ad03eC+Hh8YUQ2d0AEsaeAvS480M+l4AOKuue5vQCEhs15N+SZkLKSOt9V3ckzWGv1zXhIGsI2+V
pKZ8FD1HHtX2r0wHlouPFdhDHUM7kHMadB0NlRBaJ68H+qctRKvDJXk9PGpOjnS/obNYPtrggn6A
HEDZNE23LBvtUg/gFqPI0kZ3di0LfUfrsAY/HWEPMiAvE92wN9DvCjZMfCLgOJK7hFV7WpYigIQE
YZ9W39MoLkBEiS1nfaTVkLPqQGJfS9BoOdAbtaCHZxs9tmETZ08hmllR8IhBEwUl0u2AL/LOBI3u
CV3ZuDU3UfVYgxxjoQ9QZivxRwuR8IkgFyRWepSM2y4qALhQOVVsp41lHPMarHgY5qzk5gJohvSE
hxL4WioLzTaa5a6SNjGWWZj/FshdiACEdb7WixoqwKoEp6kSXKhKcxlyQH4/tmcykdMRILDRfWtY
UwQ5nA5ETjSfbLdFDLsDRjfvzmTXhTZAkgaaWejXN45NVxfbiofXcNIsUH8RpVWUMxBZGeBIncLk
R45nOchVlIcLH6fQgknXDrSDF2QEdzPC6XQOBXVlEXQdylKQp175/gsvW3m5pQCkZqEtIIy1LSUO
yBELa4QQtmhWuMGad+TImEDNuzReQJCR7d2yLHDj89nGyjv/XLXQNcjtGIIK4TQt9cZNXtrBKxfu
lIffaq8+DwMS8otxeq2w4cNftWzRQdLXv1Irf7aHtHjtNPzXon9ZPmE/kK94kYlr15dICFi2cfL4
OG1l5Hb7WvcHqPKyP65cjtbHK9vqyhqvzpUskWcps1cU7T9eue/S56TK9WVSWP1lios1SMzAxj1Z
2sYqpfbNHPA997uUgQy78QJQ/PtH9Pz3e9TRISo4JPpdCkKzpSvq6ostuhcF2sb8f0BthErnlH7T
DE1/iXo3XTH86O+iLNQ26N9O9nGaiNPYJlNg+1P56PIQhNHcMr5DSOPtYxj4GFoYRd87E0nATx9D
Tv4fHyO2vPK3j9HgxeZk4j152Y34PdcD5CtQhMgfQQVbXs0WtxU1snwdB2D5ClcWZzLhbUusfGF2
GxrSdD4Bq0TD1hzn6ejrdsVSTQXaHz3mIEV2Jyte9Sa3IRBv5FdstQBMaO0H6AnYD32kkjAQQTqQ
rYkihfpVXFcgOX4Awii/OuHbdEiCoZ4Y28gmWJ1+7Frr7SDUWQr4u6P1QJeqkRP3E3IrmYnEqfKA
nAeqPYa+08FSuSJdB8tAdgElkOkINlho6uk/yAx1UUjFqCjSqaGoYpLyWNX6Fe8t4TKuKvBhysFq
jr1iUKEDa/se78cgg45B/7i7OSCNgGj9PVqOTVC24RZynd3SRP5sR8W7LAX3FRgmPJChAmdNXnBe
+zsq/OVsghyvB3pZJwyDGTgwDZwvwnDwNmVsNOaKxN8NZYSmgrchYXcSi6cz8jKwuC1a5a1bYGe6
oYXqOkjCLhM3Hxmx1KqRdPRHorAlnxrdfCpSf4/8fR4EhufIymxMNJIBFhYOtgzSFhxK9Ao4vw2S
cYwr6ISol0UqldNhjrZaE12+KM3fDr7UZCArvP0O3NkmlmYCpBDLVwC7VlXmpy8ybiq0+sFO3LRp
7IPJos5muycVw5gXyldlv8UbzPqF17cB9zDkXkbF2E6HNmXoFhm6GOk22G7eSMXlbjsB7EC7xSLL
+Tky8OBq2wGdFtIdv/h+GK1GM2d7qu645d00SfHyKWpwE1Vb3GfYwV81/Kd1poPChRe71sorOAqc
Sph1MMV4rSX+S6ms0TPs2ai8Npqae80s3XwAy06g4XkDzRS7O2oZ9mukVMMyA69zjKOJSOnYQPal
ADSdiwN528zeS9BW3EcRt2gNMveQFj3yHGvQkibyYMAjpfki52UKBauOP1SyrkG/A6BSbcb8oQRx
P8havOU0gn12WZs9NA3D0F3XlvPmTbGtpqlk+tt8FUFOFw12gQ1NGvQONG5bqX+KmAnM3dKqj/in
iJmzXLd5cyTvpCrj5EV1HMEc/OY3L/2aaMhd9nHu34Lpt4a7WnocDkXsjsvC8bVHLZJ/nMmRvdmG
97NPcVoCLfdRNONGFKl54KMH0h31pQUO4l5Wo3yw+9Y8VJ3MoGqIL2cDum8Tu5cPdvoyh//GDwm4
QKe+HBw9qBwXCSKQmBwmwdlBstZZQRLeXJDt5vjbELkEVi9o3s1tFpOzajkUsj85DLV+hifuqvVM
SHxpBr/QIS+zR/SvukA8/muiM/C6+UtwymdBSXqZZKwSAdoUxwMF2u/RMQfYPXO+38ymjOLbFXK3
fLuCawO7pVjj/CWLeBbQjFuwo+UP0ZDvNA0sm+heShZ1PibrFiqf0JLz2K6d9Pqsq0qvxnP/oHeA
GKhKL5604l4g5wSZhRq6rSqCHLmwdgZ6yOZJaC/uVgLiZtKYwjPkSNuFlvnV17ZCOdJmOT/kYV+9
QI9stjcSKkUQJLKCOm3qrxXeVQ2jLO/NIgRbUS6BNFb2Xk1HB1R0m15DcvUhcrpniFyUK2jvpQ+D
jnQLnZFtUDapbHT2/yZOK5FeKHRwTY8jN5a+OYFuX93R7M3Uy/aLxbg8SB2YZbKmWW4sxwF3lIqb
0K8Iugkk2D5EeDQQ5K0bkRgbErqYXPNsG6V+n+ZjehcL9pPMFOXFnr4pLEt+UVG6727MHHiYUrMe
8K5ZHAwbNwHU4+0HspWcr0Y0OV5N27QfEgg1r1ygrjcUQRMsiXSnEoB9IJua0Dtgb53zAB6LYoD4
0gCs3fwFcOlmF/YNC7hKfbmw26390V5iW/Sq4v9mH6YM6rN1uOAj785pMXjrlPVlUBY8fwKNobmF
LqW/5GGbPw28QdOyG7kLzccwmUIkJSrQY1KwYYLPp8+HMznTKpnuU5CQRXh1GqCztcqjkj2yboiv
g9sO2z51PB1pOKfdV3hYZovBiMKdZW4MW4j+Jzm0EnRXh5yN7X4Oh2wf9GYgQgX0VA0Wlqkaz1Zc
di/tyhmt4UXXRAvBqTFb0DCqOsUwqUEGVnmhSlpBXAGtLDTMRyiYRfbwgMq0f/U650Rm/HXBUBQB
5F6lDZb0oIKWQwhmS17XkK+hJdt1mmF/d3vcIjuSyUWMDAm0AD48hulpe3v4hmOgmno/BJCPkwIL
nBNkXuZnNU1kyEHHIEM6WmB3xx7SGNa9qrLl3djex1O4bjseXcjU6R70jnnzk3xkuk262X6f1I5T
fTC64SfF/99OijugxcD2gI/WCQ95Une8+EkEqEclBrP+LpvooCV423wowrZ8LNLwH0O9ddVuEy88
vEyeQCdozkPn9yF5b8HIWInTbTik6Dgzsqhe+doutFRn8Wh60x1GEfUZ938dmW5RLIbMqe8BCWFL
O+fs6jFDriEr3RxBBNfvBwGxHN/1xAX5ZXOlATDxNNUQ0pBl3Xz3ar4TBvC2ixJwbvATQCg0N79D
eYd/cZjLlinKbfOSvaZoH93ibclhAmCpG+y3JdFSfozw3Y1bMXzRStaDmhFnEj14C+gcDF8KgWvS
2aBsf40rzQk0sT4IS5djm/M1aYOFSKucHBcUFzWIkwMaNl0DoXAocpJSGGmGVTlzT+92khZzkMDA
wzhN8C548grIBi9wYoV4/iwg1TGffHT9jxgdgJ99P8XmOurMbsUnN9zFvi+/uJCz7oayehZGmZwy
MEQvRuh6fKGwOE61HTiCobNpuYuK9f42SVm44WhWXKEx2QriocL/dZVN3cosM+h+0Fi2VgdaEcsK
RogKQRfUmQJTdzfAMv0MbRntiLceoKv2Qmfv9puJ7JNtzPFEcU8mWwFGRtjxVI12ZCcTOf8/7Z/W
x3f8w+f5fX36nD4hOt7XHpi99tHVtjY0x8IX8t9DDyJbybpLV6Tgfa8HD6WLIvnemG6YBsC2I//T
dCAZURPmGHNKIPSSuFCFSXCX/nOpm+V9uXl6AkpfZ8yhEK7UEKzSVt8iUS19w8vWZCPthA7Mp+ch
0xdmz8CLjUepaUXGDqVRfcaNDV5mLWzhdScXLPNPcW2+PYCT6i1shpGpML8tuxNYQ5yn9N+wqR3/
WO33MJpehhH+ix18+80JG2MoMF3ayoYmvVm711jE1hVozwH9w/iil/oxa8FsQZHCMtut45geuBIZ
NiUqvpliUB3yBly3FCM121k0Amg6hhrLHKOuAPZl+8MV9NUcng3hdARtxB1F07Kjj/uWOReHdDHu
RxeoFSvU8m0GHcxnvUJJInTD6ERDUP1tmryNHzQo0j3k0lxJ1eOaZiZD15MoFzScJsPcgoxZn73Z
yAGEGYtiS15akkNw40RDtaTMwMlHSxag18m6qD3ZUQhaFM1HsoIvGeVN1EE0OWDikIM7Ui6li6oJ
mnhxtKahkfLhwHRoFvU1Lx4j1I0erGxOpVBAU4Py+TZdiFpf+m4XGK0JlcIo8a9jjVY1ptRCq6EH
7YTbAmjc9WB/+DNi8NpDM+JR/ykCyCmkxVXJ4y9ruNi/r8bYhD483llyFgCJg5SKY1o4Top2v0+0
NRHpz7bZD1J9kOzXDVhg7UIzNnZtoSrBwGqKOlh9dGmIksk8JIQNYWr4YM+mG6bmfRKhdSjq3UQj
Cn2fyNCOcOQRWqkTVl66LD1AftB9ADTYfXAZe0YbV3MCSawLyfLaC5DfHgNytq7mnyRSVq1ykqko
snPpZgystJidxnYSoKW+WdN0TxcGdqLN93m2mgQpjQ3g/fEdmXSvx0sViJ839AnG3usOHHrAC/LS
Ggw1uEJn/ZVMQ6Whg2hw0y19BKhr13ubOToAIP9+IpD+QPVLuydLq+dQfZq+h0nc7ygBJ0CQu5nq
rpoTeENstmc8aK/kpC8ZqrEQfU/4lb5gPG3R9vH7dJFX1Yo7DPTNRertYjwHgN31dq1f5482S4rH
HO9J5piOl6g28R23mbW0GRdbcgIhPW1NECUsacL7dNyvcpC4SjfwnDI5m+YDgSYYHkIrQHonsO+A
7z6tUVRuhjH+Dhrcb04HfR8Qjfi7nEON0c0y4xUTyU8TZaV5KzsBaKZYaXrCdraC4BtaLbcoixsK
eiGuqAvbi7BqsrUH1oIBMkhfujQ2wXaaoYKRKSUpJeWi7EDWsg/23+NRMzwxv+HdDq3LIyCsKZAK
KvP3KQdYuXG1NGMUNG6OD8nChjKB7gBWzSLGPbzvS3BpDOEVKl7h1TFQZcHrsb/pIWN7BUcAcv4O
Wr8Gzz9SBAsT427svk3StpNl5nNH0Yf/Ct3BSZa2Ygdu1JIUS2vQknbdQLNPXaHuGZK3HdS7wx5N
b2pnh/uSAxm/qN3RsGH6ioMV9inGzgOvLX+G0aOit6Gg7eftX8NqtRoBmd/D1D5mXo3sdFGts8Tt
orRa14NRuU8HACcgTLZppzQ9QBcsO+SGZm0kUAgXPpSAsZeG99CFSF3XzC6/sph/jflQ/aoT6N2l
7sgX5ggIdMPLX51ff5UaL77mdZFAGid1HyTDj7nSeHaBQMXbVWpj/HgVx4qTAHWwBvTHr7Wpv7HG
QGl6OACzRRwxH8zQhpxpZf5mo0mKgsOLDEhs+F6QIff2AJGYcm+jZANhHtt6IFskvrSD1d8PBh4H
vg3Z4WYCF9YtHtJXgDQKHW+pjdFc58NL304QLS2tO1uOzt5UL6sOsBtrI5UJytiTuKDYPgLt+rtx
Fo8no6kik8Daj8LzfpapftTBcnI7cR1jtvj/nvwWUya+fI7b+pXekeltmV6UZQ+xeRHqO7IPvnfh
pgfsQzZ97SLIDtzSu5QGVnaLQezccqI1dR7I4bmKoFQBqQhjFaPOCMm5ZDqbodCXFGD7z2lbW0te
oFm9EVG2FJMerafYts4aELfzwfAZP/rCCvo8RHqLHBQyQG5pWeBHtiZbj/6/lW7HEYTpOnHpB9CF
tHY6rstC4O9XlxoSkELu8dIov4A914VEpa3tOzVkbF37o/tSgbzmYHtQ7+NKO9rIJ3fZCVD4T65W
gAmr+lVJU3tVJ15avZ0Y4MdNBQRBbAPVxcLIjOfaa9sV74R1GQxoC6RNnO9RMACjQzj5QcWgipAY
YbHMKpDvREqerlBnnQe0N4A8GOsGin7JqBvBf8dQIB2SBGwnXEXfFqMznn8ritbHdss80pazL/l0
x7TpSDJkacLknfLRDpN8DcO3RW1O333/ax74UMByP1qvDWQZFiA+4g/cDL219ICxGUBjeGKJHwdd
LYznUuu+5eUINfMYPHh4q/sBumdzMapJGvt3EsC34wkNPQmYNTX9eRrHeRJkVedJTYmEFuAmWtin
h7i2tWU2DckSOaf0EIUjSNrJ04aJfDsl15TqSKDY+bQ3RxTQCtVWWWpoBI8NCK9DCyw++iEYNLRc
NPealVTLshL8VebDxbXR67Xoh2+98NpfaJn6h3u29+xmJniYvdG6pK6eQvdJ8D3+stUplSYLhOW5
DywRL3EYbSZVP6LDUEof2BqOvnEaZybKxak97g2qQH2IeXdzj8s9jVodivOt9KcNQYLKETrlfYOM
3owQUvAhULL83SYcMFCQKDUFU9z4PpdQR7Qexf3nenaDd3QvbY/g30B7iu5qq1uGpbf0R7CkA3Oj
kjSFBVBgaTugKlPoaHWgSSG0nYKbbUr8s6G91th272PPr7BL1rURf8NoNQ/HIXcucsgTdO7GPtIF
IE6K1YEcYLILF6Zd8M2HaLwtrxqZ9adbsO0qYu+0evgQBiH3OBjtvAEX+AsIYvyTKCvbXLTIB+x8
M3ypGAvPUmDfsgL8fu2YYCCbQ9BzNS2SONRwd5H5CngiiBrc7k8jyyqQWQd0Y2rJbsnOOhdZm68G
FUyeMEMFbqELAAQTMQd/uvnR6jkzDZAtoi1dsR06ih4xYgX6MulUJ+LDm4uMg5FYQPUBm6GmkAbe
hzjeGyVfUaAdG2gPMivX3DFrmG3zCqastg1k2iy+yKscchOGYd3F6VRv7bjNdoVpy8sEIUhoxCX1
1xFyj64Wab+8od46JXNfWzcflzQpd5J6O2QGmEf8Tl5MLDlPynXnRHcEq2i3yBE586QQuLY7P5EB
g0LfIledCo7qVKBDNdZLJK38k2kNBnA1amsPrg0O+iu0HoCQ8S0OuyYwl4iqBt4cKZ/F+2S9jIcN
9NEgb4xyzgWY4fGSp0N9Yg4U6gXLHYjvgAJFjxu5L339SiNHmegMvCXZtnNUe4KaSouQo9CidK1X
gN+5YVO8reJnWbtiHTKpseGFcVBY2GiOKQMh4e1SqC3h0wBBs6XVRplswyQRZwFShcDzhjigX1Sp
flZ6XDxAyY0dadSEfnsq6g68f/DRwa/1IXCAuAiS0n+zoXP1GpaaN/8W0VVbnKrJvFA8/RRBHi+C
iA91cFtoCMWdCdniE62D5DDoN6SbIMkESpVK8V8ZafyPGBL3zu4h3i1CsNaTXTi2uzQagx2aqBif
WMI3rfSMr9lgQMm6aOSGwlKU0DMDG/tm6tn+v5admFYtnAE0XLRsHg7F3iRYYKN15hZdg2GQ21O7
JhYyGibIrX8YcjUkyjK9qcPg5g0HJCX04p8Ij4WnHppCe5HiX0lDiyNbXjoeGhGUN7EVRySvgEtU
Qz0B9lAomn4aomQQn9KqTedhJAf9FFXar3klVDzOSVR8o1EkbPvct/qzO03TU1uI9qJBR4x83DD5
XZP5Z/KNQC7eNdIEZwCuCEaN+ooXrG0IgpWnWJs0YIrkmnx5z4x7B4SBNK+zu+ZBtvGSfNUUxY9O
/k+Fb95mSIB178KifxjyIgUtV9YfHEXuBNiwuU2YVUFLB3xRcwi6aWrTtq80SoqMAQMYG2sa9gYw
3EXqn2lEkwq8oC+QIOgPNKQlXa+7umnyKBXtSdY36b2msrZFxa0NXjB6yN3wajeid/9MISjK8DM0
KHa3CW0u9A0aAYCgUIvQoctjMS8S5XW/MwFdXoBhwkcpu3IWSe0DzVxZlrZgms0hsiX8ldVN4V2V
leEduiWzbQx5o4VOMTVDm11RdWfy0oGC5b7wI+duDkob3FwafAfmdVMfTEm6nUbb26TbtQp1GSMB
ha2fFvYKDVfAkPiRzg42/jjv7wL5EAOtTeMPT/8xllnQuUiCV62+Sbqs3zroFnqIuP2TJ1P+o9B9
VA7c8ikHXdrfAtLGffJlWc0BePD220pi06VWyLBZunfBI7OIHWjaF0ZUndxMM1+YWE9hHr9U9Vj/
H9a+bEduWMnyVy7u8wijjVoG0/OQ+15Zu8svgstla6dWipK+fg5D5VLZ190XDTRgCGIwSGWlUxIZ
ceKcSx+HwGkrs+Ay2qYAjm+QjLKe50HvTazWE0SyxrE4Tm/G3vRxj8RRgfI+yCN9OogAgLeoG6Dy
i45avVvpDDLv7gUbntjq/RVZfNPEOictim2QcajhMduHrGvWrFljJo9NjqVg3IbtW4FYlWba9s8G
aazSHZIX1iKokQGfjZ22wPYQy++DUdYotlPDA4jdTMNHT68fkfLo1kmG1X6tsBCOwkc0tY3XpSsu
1HJ1sCmMbdosjcEAvkP1Ck++94YhyuUrVgAxpYZ+jPe9nm90HwymMSisEQtAIXynalQyC7QquEHu
kbf3wBWFvUDnmvpXIR+oPwC328q0/PFIAzM1sKXilrF/qLJ4OLiqrKJqPX5h6oyaoRPgPg26kzFC
axssHOBnrAp5IjfyGLWw2LYCZLF7gI/E0mN5hYznoE21AUGWFIvY0OXV6LzyAuyLBjQrUqeOLAv8
PkslTvprhBWm/i0IAcFhntnf3cZrjvRyEnXsXyCDtm0jvOmXtRl2GzDp1at5qacGODJrj2SSoOnb
6J4FkDTCo03i9F+DrNyDeEf7YTDjBOHS8aUBs8DSRb3/DXiztB0TerdDeSlQm2qQy1C3mOjVfuyj
4mYMbL5IBx6dM1WVmsaAR0tIAk2tDztrGG9WucwP3AKX4kwyA1godH004YJdVecH6sjw81oXmY0c
vxlAyVXow7kCQ9qz+FlKQzyHZh+CIxesaH7lW88N+L82iSH7DTmBtfV9jOlU9rPx3Q6znax4fCsq
K7o3cwvA+EwHfVWdxPdZU9QnPHFeqHOMovIMiuoz753sZA1ptoIyLgQWVdMXeAMu6JQOgZbgEaZ6
hj5FjwvhTiXU46zJ2LFXQOKyW3twq0sG/Oii7Xz9S1T32qqoTL6nZoqMBdQx5WNqqC0YcLaLCMww
X4Kk6oGt0L29G3nJEVWnzhLLoYVIm+ZpzMPorGuDDwJdwAAgJNuutMILD4VqKrdGuelhFZ0Rr4Qm
WlgjGQYU1gpUNtGBmh9uhpoNYDFwoxGoYKxfUdkBhq2y+OY7iKmriHmi1xJIK+Fdep8XJ1TEOasP
D6QkUAKQSLl0lEfQglKePKBJVHwLq/c5yEOD4hy4iMCRjAeSftcimbYeK9SA9EVl3KGU3rjLGn9T
I0p5Qx55nFhAHPj9AtEp8Oy6iTMu8LQZ9uRsW6jJboYamCsMpRG1mhPhyHptF3LMl6WjbfqOvZjQ
1NqnoGNatIoZho1BeaQmRGqsRyaa92bYD/EmRqnyqq8aZ1dyCIbRXt3BX71rChmvaCNPvdSk3frs
bLcyOCKokywoq9XaLaiCE95t4trTAFLOxaGxLe+oA7U1ZcfSAJRcPTKsNIDslDqrhz7eDsAATTPN
A/6cE5EiqBKu0gjLHjMD0C3Ku/Tqp3ij9aN7WwUcJmAIjr3pfZ1NXeJAEsHO5TJsM5Es3ShvVonW
ppupXYaj4iyPrf3UNgK8fKuCX2iKInfS69AL7A/VYODtpvkzlNiCpK4/ZPExD2V6wmrn/TB6CcA+
f7ajouyOeX0kO41oA98CjapOVDPWxVVg87ELIBjsopbSCjRzQTamOvDfXyw5QFHrmQaEzhBGRxoV
SLsozu9HNrCHvgFMZohvRKOxB7JY2rgHfYS4NsrUWXq1SErhHsmDIyOxqhsoodVa7WBFhVLJpgKH
FA2NICV7QDGWv6AmSmKNy7+5kmtV4hoD4lIjC++LjKFSeqzyY6sOcW+hLYYoB2ZozI90Rt2FLXqQ
E1s9eBs/xoTkTv3kWY4l+Hz+PKV+re6qNaS04q2dhemKdMP3uaoOK/E7WZm1Ls8CAPwzy7J0lemm
deyd4kcTpOJkSPF+CBNbnMjmeODXY3Z2pM5ReQiwNSCO9uFCPT0q6EDpDF61XLud01Rj50ZHfahe
mo/KchtpBjJRmooOWguKSuVFLXKlgWPUTgOnjNavuebpf5+L7B9XnOcyf12RZjY5t46oxcbjEw+j
KkXlLSF4vY8mtjvmY9LisTL3YjnxuUm9SIhHmVmfbabJc282wR6vtkNrJkDskG069QBQ2SeGcSAb
HbhTop5ZHVBmAJLS56jFDgK8XY07PGqA33uJ9ly2VfHKLe/Zww/hFVTQ0wnwpNPJb1160LtPkMo4
qG6uRv6bKf7HfSABhiov8HevmWDsVPWOvSCihzzKok0NndqJHcJyoexSljq7tPiTn0zvIR5N6/lv
gwLPrCd2iH8d1Cel9RxadnySHMWXItf6Kx3a2M2glbmcLSMCcVcnVgvyNFKir7pis+SlsTVi7FEd
aQyfhmZiqQVVEUxTdga4OvReBSXUFVRM71oFkbFNAxDBks1GhnJRty4HNSgv1x1q6veB22RPgzZu
eWUC1KrsupX6s12GxbvdBWPbvgK+7okV2EN+2Gf/3+1Fhfo1yl5NiS+VvQLlJTSZhylZVoG29iT8
+mHOn2WdWW075vXLOX8mkcJEFDb2NnNSTNjhSxba/ZFMkz1aFgEqyijnNmpBeoqs8mG+tMADZ1tV
0bCcp6mD7vPU1DEY2TQ1TaSDyvkqHHM5GqgQbJwRgcEMkJRLVjrOUqubHHUAfXCZevCEGvaoa3nM
lY38ajOAgiIQJFuaYRpLE3zMIsHug4ImNenHAcvTaabZNM9ZxekW7xv3SJ3Agd0lLBOnDmX8qz53
seJWC5lp5YEXXznYSM0qkwee6V2RDaDqUk1arjAeItcmg/RINscDwQFA4TfUObmpeR2kwjezjZs/
52m1wfs8LQ3yNQSzEtmk2EdhGUTTdmC0pk46tB/TBg22CkOJVVXfamxftljZ0XrGC4GDoCatZ6jp
eJ1EIRJSE3OTelHLhvslPXkhdj0dKoi3QT9+81tsiUJX704gFMcaj9quMtIZHeKAQyI2rbc0NADL
Ol4bagi15xmCAgT/Vlff/WGfZv50kSHz44XrcblBiKPb9254b9qd/tWFEKsfsPh7LpJuWfeJd4Hg
b3sCjQfKCYfC/2ZUZ3JgUCVeFi445au+LM8cOiIr6nC2FjSmXqHsXK2cSsZnPwrzSzQCe4DUVvzd
MR+60hi/WShKX0HHlqtlc7BFihixhwbCnXjnDl9z3W4WcWqFV84d+0Id2AKgtkJ1aCixmzpKDfzL
gYk6ir46uEYEakWmIFB9I+/IJlsGlN3QDXcVIoMbK9TkTZBF5o1R67eNWtQmSCVRS7ZatNHAmA9F
YIg8hq5rHhBV2VNRy1zoQk2oO7MDyM+nTvInOx0GpJYOLHZ2f9rVtGCH1g6F0e4++Ss7XSAdteiI
gpyp84/hqN5F/liX08eb623IDZBIfhzLbDtPawJTf048uay0pj87DhI6PTD5N12A1zUKzeK7JvUB
+y2g2NDXPl8atlE+u02NMj5ZZ189DygAKfl3PwV5EnfET2HzVZrmLvRD75AMSrBLyZpl6VvBT6TO
AOPO0tc+fkONXvVoCzGsIzwaT5XOi6OB7Opm9GwsKkE+sAhzr/1umeFSG7P8Jzi4nwQb7Gdf6xHc
R+T94mi6vi9slO672JPdJtzrlrLVja+D3e2lY2Q/dXc8iMGvvgK0CYEusB+6ollEshvvdZMn28Cu
0kPlNumN7UXhyvA7+RVI+u1QptkPfYi+iCwZnjrZD9h9GvzkG8I+4c4u1m7nFs+uQDhQuVrtuI9d
LzpWdcyWZZgIUGCz5hh7xnjfNsY9eDrYV2g0Q80psNsT9MPKO9C0vZIdfwyiMl0lzxy0dbd1EwFI
HXsrzUdxHQgww4uW8/hcGRE2+5bVvdZs7SQx/w5wDWSylIPZOMMWNZTROjFTfkXxC78WAQq8EHAo
Ea9n+dWA9pq3KHN84jG7IRNquDRkpqVvRYteK3ah1iYbqUAf+K/Wbk0vixcIG8uDpd57U0eAaoEx
KK7UipygOOdmdJ4HZQXe+kMUg8TzYyKOhPEKN1Oy0QgiggX1+8Tk40ZGs8i9+juRvY2Kj7NMxXBs
8wVnivJtIn6bjuRDh0/tsg/HYwOsqzC8AyRsFswBi0eRWZcJszBCGgPBgWRDGIeQm80ZBRpP1Ekm
JzLOptW9+zdAuCNNFrKjVntsSXQUdlF/KWLbuDMRNDv9xd5V/LM9MdsvLGve/SsAgJbEXoHfzRc/
SMy7PkQ11RTJ4kHXvPO7Iglych1wgxImgUrVcvAvtHUL7onAvuKLKR47SDLtWpRwb9rBMr6MePCG
wo1e8QoDfUqTaqdBsPEGKtUeiDJQkKxGIqdbPPZqZFMgMBQ65TSSHFiAIjAaaQFRcSMSiI67v0bS
NXUXEEUaySJP/9IAfEQOWOmh9iJc52Ft3wEhnmzwn+GfZBqDbxji1TursUrkBSILauFChx61BXpV
y0y/Q7poM5TuGKImMVqDo8v4ntioLARiNnlioy5XvinNm0KG2rYbu/bgVO1wQp4d4uNuUd1VeMyj
PK/jL1hGPAQpwL2L6G4UNRjDSrdUqiL2S6PpfPm3zzYK618+W1jqnz5brGkQ2VW1X1S6FfVNvmys
qD1MxVmqCdR8e6Cyr8bU7lBH0uxLmaZygcgqKOQoXOfVbrW2YjAGTEYHadu110faAmlsjl1r6256
iJktoz7At07Gpojxjg7ZaVQqXr06cKG7myaE2Llb9lurd/lBAyTkLB3Rn+mMDiIpwFAWOM5q7qiq
4DVu9GCR126/sZLQ2ntuGd15gyppG0D1C+TJCSWe5TN5DLZlIr9pPaL6Ry6hxx4eejxKrDmt/ynG
P52S0wgnSgG4Scw2so+w7Qcb3YDgLnM91KAE2bpSsOLGatqF0QIZ2AEW9OAwQKTtdPxCboEOmlNW
lojAddhrxHHbXlrl1oWo5VPD/+bW487fckARIWPlisc6z7co5UZeD3fexmTRuM1VU2blMoFuyHPK
K/2Qmg5kx7VRf9FZ/2NIfO+KRHN/AzZtVKwrf8vwnWUjXGSu1LS54FvyHxL3fdoCcePdmKOyHdTa
YNjdeMCMLZFdjPe0taVmqSfJftr4ql5UbMSfmohlxvuk0pGJrlBd6hFwNYxZtzCMjq197usnRmhX
vCQ6Z4PyjOv7FaFOcwxbxGmy0WxPKDIBvUQOouoTBDoDcxOWKCov3F5uqJ8Omht/S5zS3PbcFKhh
wSHmYXcumqpAKX/GwCDjOf2CjHHRvPtYjhDLsmmQ/VXe1CHcsAf/JZQW0hLJW2iti7OQAcCE0Jda
tgUkGmUKND9S9zjFyqvdgPGtXXgITfYLMtaqh848IGX2ReXezPbSMEH9MfUKa2WUABr2WBkwvMaP
Dd1ouIWic5vauOfoNPLuSytLoHCGuDkdkKPKJEK6v9ot+IU4eP3J8mkktcc0NqBZvqS55jEQEkIo
Xh3M3LXWdp852QX0YO1GBxf4pTQC66yLR0PBvehAZjobI2ktnWTg6xgrFRd7kMA7jWG+JJeUbIPP
a+j3RPZ6nqGO9UfsTiLQ9HmCLzSokh18daCzMGUtB5OCAyP2c/6arO1Y24DvKi/m2lA6b4Yd+ZDJ
ZsWv0TTl3CYfahZFzuzl3OMYbrEyHAhK1hIJI8nj90OCaGSNenm0s96rQDgU/phsGfWQO6vdYtPl
2k+KQH4KUqZxDJWfCOTpLdDsJ+wdP0cz/whu0mCPhY9arD0BBW2dTQ38gNKKBijFD8m5GjIO7iWh
3aIIzVxWbWQixpOFCzBG8rc+TNcAKXJgP2II17Ag+iGS6rUInfZLPSBvrzmRfocFjwfuyUbH/2OR
7vHS6sCCU6Oa303XDl6uuB8Yx3eRyOE0nWqW0A5GjTUVTytUEqkeOjgSyKwBtHg9doNtbKJoD3QY
LwBe3kKss773xtI/oViwXpJdEyBfLOqoukkDa7z6rMf6RQ2IwBWAjFHBjjbqix+8AnK6UuePYTHW
ix6MfCc6DFLLT7o6zDZqCimaJcvMTTECEC55c26csHj0gYK9a7xgqZt1BFzLqnZ49sj6tnhE5BXw
xlLckWNYZBegpLwbatVJ/dbzapgmgV4daFWzCPehmrNQG1o8iOSemtnIxhWwQPaWmq1XIj2IAPeG
mkMcNNiN1d7KUhcFV2i8R3bDWlIvMvHaoSpAb0G9ntPF57bFCpV69d6sbxAyuKVOLF3jRckGfZdr
mjWCbTmtUZBRH1osDhBKytPgjN9WcKYzTZZfwJctd6ZRsHFhVkGHAPwAJngjx8YwhzKzOqNDCFWA
QxDjMDf/5jcPoxHkQsPm5n9/qvmSf0z1xyeYr/GHH3W4jRT7zrgPIogsa1AJKRZ0Oh9A/MFWhVX2
CwglZMe5w41BSV8V+a8h1J67PTXj3KSzPy+QtchIGi5YDv/raaLq44PRVeiTTMb5qmR06souFo5t
3I4ixt5NfYh5CDUnFzqlIWWZPEN5s9prVlxcW0hDMqSCTlwxdtKhHBhQIFpQLgfTerdJOkvSjQZR
o/Og7gBgo0WzqUWKWomPsTSiSICW613zPNtHHbXbY4YnEV117hhAryMdmV64F2FlLqLOWadl7C+n
K35MjCgVCrfB4S3p2png2CVXRrKapqLBkXjJXBndTFNlwijXUaxVk4uv+RcLJERbMEyIgyN0cZjO
3Kx7P/uLjVx6z3Yz3NgYRwf+cTbbHDXNPCt1zLYKLKHLxMYdD3o3/67sXHBTRWBSp2bAUv9OmJDQ
lql5EymPCvJqu6hl3ZI6K9vz7wrEW/JK6udpkBRQCkQRDyJfgIhy0fAbz7IuoEmp3sqRXTRHL99s
4V4iFyccFi9ImpMbZ+Bm8vVg79b9IwHSCYYeKiw6IgGTfTaRB9nzarxBlflCH7AhyFhyBYGefZvE
iXvBA2lNLTpoI9icM6t964YwRaavBSKv9Ktm6TkBWAzcPDzWma3285Xz0n6cpYnxbqOzLrOdlyga
soVe5O7L1BtudcO/T4VIbxlj6S14r51T045HMkEcIr1tAcS/CfAsg2peHy7JretuI5AxXcmLDm3d
7FKrkGdq9XGS3ta8eC5cDiYNNTOZ+gacFY5mhvvZ1hVWvfQSPd2SC3VkIkfRRYEiHrLRnFEFOdGw
tdPVfNXQFdY27cFAPc8XWpm5d40eeC3DwwdOitE72k57S8PoTwIuooJSaflpdqMCDW8yfYT5T0ix
o5Rg/7rMJh7U1953o9P8yYQbxAsDNImoScUXRr6NUwcLTXPcT39VZQaAkZqgqyIXOvgjOEAaozGm
v4omdTsfont5LpbzZfWWezutAm59/ku7utMOuie/zF8cAqTg/RfZfv50PWf+TRG+0FzT/6Hflyrq
OtxMzbG0D2DYkKqYRu5dEyIJWpH335KmfTCzPH1IINl4cHUdCF1lh56dpRXtZcQ6HOBPr9m0oDLa
e3lpPwoQ3ZGT7pjGsnX0+hxbTFtprMgXAgJ8911vPMl24GepWk7pjxtgRcCcXPnGfe309dUD6VXr
pcY9mToD1F5hHsZHsvVdWO7yuNCX0wBmhve9sQmEMMDECYge1tVdsqfJwYmbHhAVMRbUpAE+fiya
Y/S3ZOpGhBKzvqu3NDmqTfJTYvEf1EkfV4uNI1K44c109daSQJvFzpom89xUXnS7vJA/Hfwk+Vak
rnGiVo/l4TZwzQ50IviDRq0Pb4FUWVEnmQpIZC7sOugP1EzH0tq5MYJ15EIfQaIyTh/vyaC50Hjx
q1Hf0QcArYd+CEWPrST2VDJ+1mOrux1tV1zLUb4F0ve/QNp9WEMRcNiFPZqR0FYg3QJGM/H9U1nn
UOBDBfUX8BTaoMTN22PZxYCumbeTuYMCn6gq8IUgRrN833GDQm034fRmbH6K1Mex4+XiE1DPShqI
iRvWnYaPXYbBM+WvQ52/ikYUDyWSbDvRQOIHUVr/QTlQahtrwFe7+aohyPmaMAAgU2n/TK3sps0G
80Uk7QA9UJPfOlbcbb3K7A9B5aSIU6Q6WAPt/iEdoIzLIdD5XQ2HRqn9M8ZwN0cwGD/RYBNYGX4a
mY6SBFVHHnsamC2MFMVnWdQ/QaMCXM6wz25SVZ9nvos0IgJqk5uD2ntyQ3XE+2yDcptni5PvAREd
QPJ4AM03yju0RT685W4EdKlvPkN2uAIo0ch3Td+mT1Vnn9zSiF5Rz5MtS8CjL8I19XNhDEitWUP8
+jFSZhCjoJGFEwK2bVn6SksSJIhCnj3RGQ+ddDqTf7H9zS/UDR3PzTL7lGfTHGs4ghls9ymrN+XY
2HCvsdHZU3pt6nWRJVszrUKZyUeOjpxplqxqdmTvk2zBRyR2L2VXllsH9APPZl5OfFZO5hnr1PLq
PVBIEOfNionPCmtp2JMWBNqmrz0pfw9xMlSpAabAhgI8ymYpzbXCzi8jxwcPdhWl/0lbLhOxCGIR
HP0UsiOAyqTFJR8ZEi6GXFEH8oTFJYaGoLVKxn4FDFVwnN2CgUWbIczcZW+jmlMCqHEUedc9RNLk
a7CU9ZupOYKIzXZqfCTT7R6ENEYQuGYn6qSDdEEYhqKuW2rRbH1qvM9mG/J9ttDSwk0neIuIl2em
C+LMgvzQSXpGfaFWo2fNLvHzeklNOiDIC2LOsLnYlQ/ApvJoQCC2tJWUCNn+MsfkoQb8PsffrmJV
0H4tO3BPRoNd3mupcSRuhgDqpLsUtVbrXt0U0OiLVSxa3lQQ7b635XjUIf66xsPRPUZNGC1bb7RP
TVpYTzro0ifaOsGLA1goy1UI1NwXcguyyj4Zerj1zKJDUb3zSndM00C4okLM4rbV9fbYhp230sM0
fhX5uags/2uXgnZ1bMf4oOcZv1cDqb9OC2jomIALWXHq7NMM8ziN6byFCPhEUStfkS2Vy872o2vq
GQbEXEewjFrFCBHl9N2XQZFFQI6RrwwkTzsw9IL7w9ZXPZ1Z2KpKLjyEC3A29aozK/rG2h4q7h7K
hNQBpJgi3DYA9G5ZayMpK/AkarGMAL+/O259PGduKxepdcWXNv1nRO2wahwEXen/Mou65BbKckqD
68p8nX3NwLULMUX51Rx7fSnSREJLL5S71um0nY5M541ESfgSebnxper7E3Fo+xzsnXEhv+pVBjlI
1F9oMskfOErvUbqNs7AuIRuKR/KDloh329xLZ1zXm7XkNZiBbDwoUaKRH+gjB06WnZyq/jZ9YvWn
OCXIvsgjj8QOigXJo5+Xp6LQ/IcEhE8HPFHUXSiHr8qe6XhbmFFkHxwXVCm/20ckMhaF0VQ7PP76
Mxb8/XlkjoQ+tF1sU7OMF5XeJ8OCetwoHhdtxaJtIQfommnQQfB8FdRSzdnmptmwA7atvu3UoQGx
PrIXsFGTOmZb0bjNpgrMbkkoN8K7YQ9869pOsCd822zX3GTc6sAOLzKiaZ2VrXyrvkVurVlzgadH
qBnmDU+Zto7VWegM72dk+1svgKWgzwFWcpvg13PwkDrYNKNbPtY1f7MQZXyLq2aDQJz8auRBugJ+
argIz0NkzyiaDc9cZ2nyUVsEXm6cPGJEoEAxtRkicljnhAcy0cFVUWQ6Q5oCWq7lCCFagFc3iStQ
rawK7gjERTYQAED/xnLOCOQUF189frkwX8yx1XeJzfBILrU+3du6hrdElUIDvWtCG2I6RvIW4K7w
TId9K/0oWRmM5Rc/1b1jNBbNuhdcoNYb9eJQ83yzm/znUHTtgxfF7TYIinwf5gxKaWoy8hgtKK7H
DfuG0H6yCtyRr1zdG3agECSMOh18zqt14DJzTU2J4r07593BttjWyXPAxYf2fuQBSvvTON8jp4EC
Qyg83EIZ5N1WuWctSPY8ctZ/06wILLxqVeeoUvEuj/QVIItSu0d0Dd+CjMNyRbX/KVJXO+R6TbzC
oPIEIsX6NkIwZrJRkzqAbm931lJzQYDQ2Z35iDLw7mCbpeKm9hA+rCENMTcdECjie7XOiRUCIe05
/jJVDOOQan1ymjq8d1mbnbohDZbE6O38sovCyk6FpeSZEIFfg8s3gyhhucBta7yCb0MA829mV1c4
A7he8B+Rsbi7170ahEPqUTtE775dBEZjyxTRXWSAvFoESGRhbzh+tXUo8/RieIZczLudgBjgyJzs
5D/yJFiH2ogag7ZNd7aMow2SHMjreSOei8iVg90GRSFplu2MNG+/kEfUxvY2gTjfAoutfDlRz7ea
3m//2ibieeTLUCXDPH9nOqCGi5wG6mf0lYr6c5N6EfGXe/r+q1j+S+8fY2fnTk1VeZrYjuF4kAOS
rpBCr449IgAbXhvWPQckDDLHfHwrgpuyl8EPa6x+WszzHkVmYGcZ9sEJKPB6GiPyUlvzAZVKdL/p
g11vEy0qEHtSayChFjxSHTJ/tJa6/m2umZ7rqkuQSezzCuI+NiqvpZM3ECgexHsl9uwHTQaszbv8
0dYbHb9TWYObJrc2GQO4OE6r8owieL4G7Kl6ql3jO5U2as53PLbSt3mMHo/RSgvYi3Dwn0lVa0AY
V5u56Td9tYE8crTJ3DA8sQGlV6x/JvR7UXSQpouC4eLZnjyZAhuZuAqMb006OVj9vd4bC2QLKiBE
cEsUWGEiLGyXJ5KhyVWTqSb1Wh1qO6kXe0XzkXr/NjZ1ImQucg4CVY1fsEzAuhICtGbVe8dK6Fhq
KrusHRAGDO1LJbzC+ilS17uDHu0KDLdhfhuFqoBBxCcwdTP7O0cN8Qq0GvaNVkL1b9Dc9DHMinoN
JanxjJKv7OCUqbMdy8K6WknJlh1zopfO5Hd5Vtg/UdgPfKMv3qLq13A3EoBvdKkJIn+8K8CP4CMU
4+cn1nYB0AP9E93+ZDdt7mzdsp7Uh/zBzK+o7T5yDmGkWZAoL6N2y0QEMtwRgkRzh1HaEPzQrmCw
ARNVCdQ+giuLisXySM12KN6bVHqIt8Pn3uH3JvUmOsrD/tOxxQiMTsXzFahtT6xx+d5XCyygEaHI
5lV5dKY2HZRLUIx8n6RufDKw+CQ+g0TIHwEroqsje/tOH9MLkSFYXFpbwEaTDXkN+fgDVXrhFWvb
yYvM5mDBq8/gpVauH3OBv2Ly4k3pbITXWGtEKAEQ7mv9ObbADYf7OrjlUQM+bjz8z6iRQQ4q6CIE
XaR1HgEVhzhiY921RdMuC4P3XxLf+tb5bvrDrFoMV3kollXYKunpm+NDaLUPmQ5BthD3dNiAG0UO
SJN0RnwODO1bpgX2tKDsUiM/FUn0jZZptEHwUOW68KwuPdBizbfxG0QxfLkmNi/i9RJ9kJ21Gq8K
xfxF9rYXKO1Qdlt6y9mV7JDpzPBi8KsFCHvHLYpm8mcX8uLc8KLXPEAZtAsutkuSRfLioYAaUIM2
ek0gDcB0cG+Ybhxsfx+ZGvF45bn1zLGyOYOCiZ+x6uVn7ECSHeu1J8+K46OVxJvQzKv7LEu6q5O6
ALRIKIP2iLks60DXd9Srdaw9haH3derVB+etQfHHEYsj7FocW4PkJSJk5EsHENdtmOTaDbXiyndW
//zH//5///d7/3/CH8UVMNKw4P/gIr8WMW+b//ino//zH+Vk3r/9xz9t37M8xmxwWDAf7COO46H/
+7c7JMHhbfyvqAXfGNSIzHu7KZr71lxBgCB/S3gQojYtrBC69e2d5StWBVTS37XpgDJcIdw3pM6R
PuffO2017WNDGaVHVKxsU1phSca6HaBmLLs4Y5RvPeKVg1yqvYiGKt5OKoNp3P7WRh3xJQIQZl5m
JClLVsjG5BAIATMRHcI0+Gwj5yrPVjp+4wfIEwM9qw6M5/3ZUoc+aetNgYceGJl+9Wa1+AIy/XzH
Oh0rdpY7NfBIXje50FhypgmgpqAv/uuv3jb/9at3HNvBL4sx5KAd+/evHvR4hSYb17lvZTzskAQO
gZoyxnVua9VLnSJpopYTckQddOXZ9ZU8HNQ8oVRbB0zs7141D7RDHnmf5pG6otmwegGxYu3AWBO9
ZHFtrhIrlWcXkpjHqgRPxoDc1NMI0md8vc6bcgX/NDDeylUPoDQSZsOJbjOjHm5ElFgH2zbxzEVJ
g/tvfpe+9eeXY+uI+uLbsQENcZjDfv9ypJdWHqDz/H5apDslQ11+YT8hQ1HcQlG2u0Wp/iM9DuOG
axt65FFTeQGuxW+HElrFZuR/QwxYrB2Wc7Cm4cEU8QZiDYy1X0xRn121RsRL8Y4nevHMtBKSQaWE
61DYx8a9RlpRXwG03yBhz+4LxaZfgdsWdAdpcCQbKMPSbVuC/5F6aUAd9xumePkRNYNqbR3bqNuz
8iWCU8l+dDlY+wOOksc+AGeGJdN62QSoIozae2jXs/s/fG3j2jjm3oNyxx9Le1KYMwXzD6qT5OfG
LkR1kkTQA8tf/WTY8Y9a+vlDqw6IFJY1S0AAhkYeO92iQ+nhIfdL/mAKo95oxlisqZdGS5lNowuQ
995M8Ua7NPW1abfpJ3L5rnXVU9loN9RRmXr0b34Rtv/bL4LpumfgH4NitosyZNdSt9OnJxWeLOYA
KpnwnuEVBfk4vb/I/8/YeS25bXTt+opQ1cjAKQnGITlZo9EJSrIt5Jxx9f+D5tgcy97+tg5Q6AiI
QwLda71BRV5Z8gyj6ovqNtp3uQgzlH48BaY/XpTQZYmm1FhBxslZuspeXWKleezVHlae1m5Zlqt2
cXuLAAHivVPFmMsk1Z0cJBtk8f9Zd50sEIm/axoHlM2kO+neHmb1ThiOeifPjDHRq1UeTaCtSBSJ
veHEh1vzP/pcK4y62/2PZ8/fH/vLh4kAlGUIy3E1hOhc6+8fZhLWQk0z4T/ZYzORis3clQp/4UGL
FBfQd6Zu+tTN3wthbuRaV/ao6xCW3mAMKNwiPEsasXTgHvflviHPsDxn6+Xp+ukAyejcd3i50UFW
4/FB0EkNCacFc76uExV5V01kj6qbRCsZbJENIlM+GsjOREQJkHVXjC5fx2WJlo3vpo8WOJf//lRc
+x9fMd2whWmrGpK7wtB/+VRYURlB3qbWk8Au96wvhhlImyRA2BaXW6mJGlhx7I3lY2TNqfdJernA
0EDKJcs69PMgxjpIyUtpZd+ewMGNVus1daygxZ01awkFLEzkObBCDu7MBTEYBzu7K+23W6/GAp1m
C6wbhyU0VPoxohiREuxlsVvqBgeGUjjp/6iT/col1HTtvPSTdVPjsNQ2lPd6kfde2cFsPPMYxldE
C2KUuqzqIFuiCo8tv8aGS7Z+6u0aTYNBruGewk5bvgLTN75O5TbWmnmfmwBVlnpRjBbPCIKKqKaw
40ew3wGMbzqrvnHHZ20hkJQQkUndslNaSkvbMOGglLaE5bAIC4MceedB9Q+Ye5eXro2QmZ9b/87J
7K9p3rVPsqrg1eWl5DC2sigb1BQKlVC///d3RDP/8dNx8dtwVcwFXNNgF760f3oOTa7gdTfp1VMY
qkvUOX+Lmzr6kQ+ADv3REg9kfiLgeQCA0dcLf5QoYpDf999L0kpbfFNRybCt6OXvI926F2xgppOb
KREcV7RYrCGuiUkhVyuLTjRvwrKbn/vQRlUkyLfR4ohXFkpxRiYWqOlSZIfR7h17UblZilmN+Gjl
mONeFiEafUwpi1ghbyKgZhtH51suGUGRrzWbaLbaT9Rr2OKsjOr6ShwiUDUfUgOq25V6bWYISeAE
pl6p17jNFfe+bn6iXpfB2Gy6Ieuul5DXmSDmgPvWEvtd0+zu0dLc4D7p4b+OkHje9U7DKVyI7ARC
wX5Rg+rgh6X6jqpIu+WZ6u9ktzhG/7wk1zW0Dninnh2ErLeM9vttWj2YiQAvw+W0ZVcEhOLLU9MZ
M7hRrBunqg9f0Fw3wOcQravt5jA1ZASgFdhr1C+i31k+5atsrvzXpJ81z1fG9D4HG7rvil47yJnM
lgzgbaZBZMGTW46Qk/HJ6v1xrWEaR3AabrKzHGS9WbfTpjH1bq1a80edbJD9RkbpQujXOZxoh4lV
c+8ERFByo8u+IQB/lM6QbdzemePsvgNitNaxPYXwJ7BPtdta3Y8RAXtV03XuwMm+OVFzbPz8FTJD
ci94HD5ObIzwvMDg2iz6F/JcAXZ2QfFSZHODTUDZ72TRqtLu0PQAx2URE2b9oWnENu704pEIu+oV
IrWftKpI70Vl79RptJ9k1Rj5redr/rzVlzrNqBqcO67d/SHNL1qZH2SwFtMg1A1T6yADRqHMkC11
7WiDje4FhHAWSw7Sbe9Krj5GtUlQr2gOul9XP3st+a7HswPntfHXbNONh0rVm52RNgp4oBm5Blic
2zLqiqd/mydNDmNWVjsCFv2m6rHEy6PyqVzYKMAgcUleiCi5UmDa2KQ5Pynq5MHEOED2tWaeUk5U
kZMfp69OUXjzVEyvcQJBw6kslVwLO3ZWtwYEjYIX6SJuaKalB7FoPA51W5OBG/ohOTdxUa0bVbiP
6JOGO90pIxxniumUaETngSTaz5ZGosAqQucHnKpNmgXGz6Bz7/qWjIwcDhzAfTSCMNoBaJq3//0k
1H99W7JqMIQueDFYqqryTPn7g5AwVNVqo9JjGK8SYh180kuSMoDc1IMbduoeqTAiIrKuxzsqbPuX
ubUqDG9QybfsUn2M+5z1wFBlvxV8KwGXGW+3HmD4AxLVfrS3F4kVqbPSIbLK/qd3N1JUpVsMbOUZ
Fo4Y466Dpsmu6wgd9PG6M6bk0oWt9iAbBBmQh//+GNRf16XLx2AK1g3LP8uSO+xP7wN7HMF5O6K7
fGDabXdhkvKTFzgfI+JFGEDXZvQybz/6NNA9Y9SrXx8GckSZAvKXv/6wRM+OTFm8/u9bNtRf1jm2
6qiOw1/O4eFh/GPnCdNUxWgwii/XBf3s2zVK6EH0jZhwugTlUdtJdpXri92f1fIdX6tAqf5ZHaDb
eK0Wehd9w2rj1ruJW9szoypHo2kjw5yZ7UavmomWS5FuprBBOJiUh5cnavikBNXHGUYIhjd00Dzy
QDW8aTm79cuxyPsf23G5f7hFQkze6WyDDTYWuuUagvLfv87DNI9RPZvJfvKheplrHVOWfsZq22ah
SQDJfhrmAUPdhXAydMkDoLf6y62Hrxgz+SFtXA2Bj2ujBpUhGkesnEIEplPeObBAi/DZFFl1HJZW
WZSHgETwZI3BKTQEXlV/jc8HM4EnrKo/xHD3398BbYku/P2/y4/XsVEJMTTbhpP19/8uVItsIpMV
7K8cLr1cXyMyxPbdsxbkJC7RUKmXQzIHDTrg1PdTDqcNgepVYqHiGHQ9wnzCJmwdaPpuQss5ZL8A
dfdT+dYuOWFO/T++zfyR9CUa8Ok/YwqN/4nr6hoRHsNxfo1iCVx9CzsKm13aJcaxwy58DVIIBNtg
Bl+jzEUCD+C5Y9cwJY0xWsl6EED2Fi1GEtBRHn51RZFidmRaF5Wcw2tGXlR2ywszvwtCwi6yWJjI
UjfxIBB1jFgtj215JGP2A7BV/DMrLywaeSPlgU5GynfeF6nhNZHB7snw03abiao6tWlvH0kiD7u2
NuYHuNmBx6Nce1vm6Vs/+jnPH/NoCkqPFsnEsryoQcgLBAXJ/gLQ/uwESXHU+HWrS3ioQ4Eq6M6z
8lqju3GRvWS1LE5dNe9hP3+X9bJKNsrD1Fe+p7LsX1+vICubZcpGHftVl+fBTtZ9uphjt7tuipu7
T3VZn2enVlSeOVT4Tcoh8lIm5K+dltbZ5zrZRzHrYvFA6wlY/POusaJmT+gId8dKqzoEAhXEFOYY
Lo4q/EwnzT3Yfpp5ikuNcH2i+sjkdUp/J8uFUwTrNlAjVrfTJvUbC1e1OZnWCCjzRrHa7NnuQvs8
G/69ZYSUlqou9dVV0woTrxAzI38TGHeKkf289RhM8RMRbJtHu5GwXmQkiTj70NrYLMs53GUihNMR
LejMs+xhpFWyJzZOAHpplHV6YmwIXYUP1ytl7rTNpmn2rnNErHjjOb63613UJCjFLeO0xsk3qqva
m+sMhV896vhb3ia11TnyIHqWOzmrMZf+JUqDo2MKs1hDB8SRovSnfSqu12kD3zhh3fImu8t5RtL6
qxYhzaMs+qFjLKwdcJ3LLchDFaCnkVraSY4KnEDZ1yV/E3lXsk7XoCOQ677I/pERIc7hq6EnP5tp
9L/pRROdHLTheMb0Wy00jCeEHo0nfUYKCz8Jd9NaZpivRyVZ4diSPcouYAx0KGy4kUaaVmy02Gh3
bo+acJN+T4c03Y6zER0MRSu/pLPPAsROv4OAbDyrLbQ7XEfHJ6Xvf6iVn3wHF8VSIm/VixO4yT2r
U2slG3Jr/NlXtvIY+UVymps29eQFiIzfOQucseinC1J9yNiP/CnkRVL/pShdHfXVMd2l5eDuGkMp
v2K9vZ5E7W+1tIFa6pLGUdq7Ia7IPXQEA9c8XeKDmtgCjjUfGZFHsSrHSFRrn4eYrwb5o2xVraj3
LHb+O1kMFRc8E8ar16lqvsMVMZqL43biGUOMaOtrBPJkscprcQ+lcX/t247ws7EKKLZ+o/8mZ7NL
W9lhsmuu2YWrz5oyGk+ZfifbrjU5TIgMxNv1Vh2lzY/sWbBaWe5cT9lfISICbajhpUk89uOel5ho
TLJuJ++jK4Rx0o38454Hy7kHTpxf73n5OmzRNig28qqpCYJ9tm0y6csFloO8b+LNw/W+/uue5aCx
Uf5xz0FSI9hP3u2+zcftoCTmrqvdQ0luDg5aVwLsUHqWFvJ0Srsa2Co5kTKyzb0rWxylgK2Yp9i6
XXu2kDpi0wlwbVtwIcscA4jqrR85b4keYiQt6wTyouFJnl5ry14TK6B2fq4kXhjxAtCT57ip4HPU
qLyxBEmf4V2mz1WGI+XgPsoOgAb0jYBKtZHFUiTaE4NlRzkEBzDHG8Ih38q6xiFZ3EVrrFCnQ9Gn
649hzNuELbicrkJ3W+vTZxGY7f2kWrtbj6yaOv6bXbGXc3Vz6575RPJ+XZXlnewnh9bBiB2bGJuD
rMtHMZwmI36fq7k7OHqVekR2453RjuZRJHl2Dsaalfro+Xl5cJICeyuRZ6s0LKc/wnmb5nbzc0rn
39hBa1+cguRCXPs5mHCE7+bGYGOptcHj6KMjk/da9k1THXLFDAIwy06n1b7Hpo4QfztnT/LK41SY
xzgerQPSgLvSsZAX0mb7ro3DP/RBq0iTKohbWo55jnhrbI0yUGHTYZk9JZW7Fj6YB6XZVAbCHCko
i+9OIC5IaC/pT6I2zsiHHAMUCCOt+F3pgt8qnF2/WqNI1sYw+c8N+pQeNgwC2sf8cW1Y/OXxl+tG
XeA8woeANheGwxdQwhCcVRAFf7seFt3w+Yqm3LpTiYI56ufbGg0Qz0+x0Ml7lQX31KvfIeat/F5r
3t0Gqn2IatxeEMv44hrWscqWWWtXXTszRkf62Kv3eZSQy5EjiUX6YTU9+65aHm3MpDdyQJbvZi12
vkEtSTHIGZoDMH3nZXatB9k+WzExXbUaLmFJeB52I37ny5UyN0Doy7Bf+Nm1h1GEybbSav+bX2+v
A3Wn32jdXBxVQYQLk7+v1xsBNbtScj64hA3BWSN/sy6WCQEuHYuoy7/MTjjtNajg26ztuveknFay
g6LDz8O7L7tDfKl6ch3Mp+SlGhPydsOq4SEAA3GyUMD0ZINiNluXp+Zb5+jGzkGqdBcmo/JWGPzl
l2sicVd5c+ikpHBB/OCRXF0/rgJj9RV4l+DJUnCo8RcTYTmijkH8EEh6b2cr2I1zWe9xIZm+zAU+
K8sHnWToKiCAmZ2tWXGB4MXaauaV9Eqy6rWacPCIwBPsiyDBNuya+Cb7baKdQDzLInW5CMHIBjWw
n5URc87lbVorsflULgcnZW1X6bGyka/PyO1pcH4LrbG5vlDLLJp3Bbo/azlI9upB704sJ8+yZI2d
i+vGwGu4KLQdy1z1CINqZYOKeU0NRXlMgvJO9fvgbbQLPhzIntdYZF2rwJxENm5kq5UFqaeQujvI
4CNI0p9p6YiLLC0zaqAoXvNlRuTpEFYnfmlWXPdPsnga4jcJKeQE9tQ5dWbP6rSvRm0/2N29tjTA
dYNE9qlZGcs9D33rMJcxHnbgspyTb2p/nk6hhcvOPP4eqN8GI0Dsu+szgmCunqxDO2zXDu/IXaUL
I1ljx7jTeke/NPBNnuZahGc9E/cfnXOFhN/YZd61rBEvhKFZtTjdLJM1OT6kIn5MIzd9IjVOwD90
/+islDatc7KN1jZ8zeSFGqP4rStbdQMSXWzAO+socVnxWxoo1iZT3AJjG4rVgCS7HyblSRZHXduD
QWMVVfjmcz6Xm2LKk7cgrMlkLKZeLKSTN9wSnF0t/I/WOB0TD8Wm6SBbe2F/N4qwvpdDlWAz6wLG
QlqVDwRfXuV1styojvKmsmV+KOP/flOyNSP6KG9KQeGTxUJS7fxpFieJ8rziPZdiTgJ85bOTuYoF
yC5XGYFPyNBA8QmwL51sKSZwm+jaSc4ZLZ3MLJu9qg02bOnXwJLiZ3Ag86sO2j1pYQfLkhgKlmio
scuSo+oHfRbJtZSW00kPiuFBtvmte49el3MvS1ogniukJa8lUJVv3WirF9mWB9kPNTSjq2q4wGGe
3IgxnK+XEHW64rfhn6Q2OAKr9Sp3JwAhy835XYFmgZo6d7I15z2/UjODPI1sxf+d31QK0rYLxKtl
u+k6E+fWqpMDqbHiZbbseJcoQvVkMUhFe3Zq/6strIhvMT6lwYTamGwULZcq9MY95o1SvIxJX2zz
mBC9bB18PTs1E0+069gWnRQnfZFdsxypcgL1LNyXi4bd0G9wfEjJvjORiwLDEfR/Wg/NJdWxFkiT
TPXIrzcXs8LnF1AOp3EIxmLCsWF7raxCl6aqUR/irDcOhB4mLOGWOQRAkEzPvtZDeBhnMOqII+bP
qjtklyoKL0JRlQKw6MyGTdWxE1pazahp7/wJxJmfVcWzrMPo6puZaQCxlqrIHTCNXzZCk5xgUmEt
aEXD05fxowp0yg8xd5RFOUIrt2HSiydZo4as9SYzTbayLZyS4YEwyLW77DGMGF53JZEkWXQIeyLc
3z/N9vgNqZz2JKtbBVgjX9D+KItBUxkwjaALyKI8DLX2ordpepZXcmfoFRFvLyhL3Kg8CNPDe8Pj
i5I+DMYoNrro+g1Pmmqbt4XtyYF9oSpPwx/X/21TubM3QTYHlscsc6xr90ka77Rwyp9ldzMnMauJ
Wfu4fScw2AOZb26C39Qavih8/GCNsxPK3rauPyT2gsxWnOOtSp4lo70FyTeeZelaheEGacNx3EGo
/RiOzr8OdHzq1ygdHMJytDepAc9hAgX70MdOdj34jbMYLvhHtyuQmcka5O7GMf/op7vdsO1sjP3c
sIy8IQnUM/ns9gwSMPOSMQ1/8w8yzHxrF0b/n+1yPK/mjM1fWmzJctleRYrormvh5kt39FtRiujc
ilCHkJ9ZOkNTpDPL79dbqxzbAMv0aleMB4cM1n2jqz9lSthyQiTa6trayZQwq7bzhBHBU8sqVPby
Y/t1GtArDrLB3V49lDT1te+i9tE13Oox1dMvEglTxoGztcvS3Xa8OknJriYLWiUk42J309lKlTo7
hWxbkiQKS1BAf3aRGlvJGFYeUjjjZhqKZFrZbv6A7mF8kACpa52ESVlj23hXczc8vwGIlCMK6JZw
+NAQUg5nA8huDnEG3T/9VbZiMYbBMb4OaTIE2zEgTlcqA2qaqlaIc5i4G5Xs2IO+HCbULx6CrPwx
aXVylCVZ73Tax1BZJw/CUkZvYtN2b+poHUeIU99NdtO/mEnXbNoqbLbDUjQU1T5YcRCtZWthxO59
VRtH2Siryr73XF2oj7KEXw7yvFNW3OHB/nk2oW6joLYeccpun5Tk3Gn58Kgu9udDRgrd9Vuxkm2y
zgoUbKyigYDQ0l/Wucm5rTvt1MfZ5TbQmkaxksVfBuq5SVqcQfDBBsIU88eV5IA4y/19oTlOeslZ
JyC6oBLCCuy9ouTaXe4P1j/OWOFvVdsH/dUSPSKSRpRiYSEADxiq3jzJUjcq5h3GGN9lSR6A/E/r
GKfznZ4NCHX3TvDUE09dBstp/KhVll935PVNgur2MmMbmuZpGJTwyQoBSaU5HpDzF03+l2JkrT0j
tBwkUPn45CGu67tU15WzLE0DPNpxUL/IUm0P/akunHmXkjk7RUGIo+RySP46MyO327VJ9S57pGr1
0UMWpzRdm0YZY0totEjQQgKasaxduahlX4Yqde/F0pAtDYUBmBVBWGj6xeDeQzb+GAHb9edcatB1
zPTQLxAFXZ2NRwP1y1lrnrIFpmDzaN83JWEU2UHWDYsYkAIW9jqoKRTj0Xa3uX22zHFtJVoEWDo3
LvIwuCM2bHjobnsMldjQ0xA6C9B5WloM+IujTkhN9pOtgAtfelzZ9lJZK3ctLFEs504Ka7kqGvsr
2SDLS6viB7+B+YR/H+IllLuD9nw7C5Qp9MqlTgloNRL3c+ut31iYJ8xufoTDUL0TnCUdwp//Qt5V
e6rIRsr6Gg96wmZNuRdjVL2HbJOysbS+9B0LHiQ42XIv9bfhOS41dzXQ7IdWQ7FmxsfpjY0EAujL
Wb3UyTNZJ1tlv6Gvw19bHXf4GFvUfr12h1DbKbMOSa4NEUlCif8IAGUjq2718qyw2uDcOUazc81k
fjFS/6xg0vH7cgJkcpAnmMJfa+waJ9+rFbnPX6KLu/Co1OpD6rOHiORfTp427oxZjzMNBEj4m1rL
QTbosxYe3T9HOPxPL1cqkI1xCxgPffa0Ymx3g1OpL/wpld2QBrkni2kD0tgkbLOSxWZM2KaxUgjq
SOvWuqJthyGOwQ4x1AXhuKr45d0pra6+yInruCKwuhRDi4ndnFi7T4QXneDJeUBgbFOG2nhxF3JQ
MmIRKszA62E9kcr2W0N/QzEMScMkK9eqmxpvipUTrVXyCp5bpb/VZfM+mXr6EBD/fPmXQYo6CS8v
NOucY6utKHHCWskLAlCX/GK8SJ4Ms8cby9pbumVuM0XLdxMYb+LjvHxlUW8MdlbLy1cWW/xU13MW
Vo/TlBpHLXWVNTJQ01eBaNK678zsRMilfwOTlht4JsheYWko0M3c8avrINqL4FN20ntF9pKD/62X
rsAFyVUrJBqS9G+GcpYzlG33cVlZ/OWy9GrSodhWyqB65A+zy+0Q6+jBleJ8q8lU3uMrMFnrujbL
k2zAXSS/QH7vTgJh3695xm+Z98wrLmHWPpsqc5uQ+fza142XLpil2MbEIChb5xSjBHs/9lieX8FM
jPTrOHlNq/ZjpOpn15GyQ/rXyErL9OtIiXbCYvJxKtp9hFfF9ybfjQhW/axxolxVZW+9mqh0bIp+
iM51pSR3tTJqW9e0imciLeS27N74rZu7lRyVFNN7F87RW0sw3gNVFl5Cg9SqahK/gwSbPMWNH66D
LK1+RIODygOZs8TnjaqUzdc5cis0W5rwHrnI/uDUxTuL/syrRoNYFMZL6D1NzjcWnGBqu+jnYnSS
wHp7zzPVXvuFGT2ora/tHSex9oWukiQCf49N7zC+G1aBjQ3vVlXx3zteCJ1quhe/UouXHgrBusQj
ZK+6RfEiSFVB93TndWmE5cswDeK+xS2R313xInuYo7MP5il9kFVW7Tbr2HHCg+w/B725qzI19WQr
Qfz2gjzao7yUrHLC0cNqp3uUpTbUXfhG+JjIuaOoVrYWnspIw3IzVqAXgGDLb7LvWGT1JYtMGN+R
omOmE2UvhK4ufZoX3/QIjLSBpM+xdhywtTOkjkYtvk3+hJpnZ/ClwMvjayl+yO6KCjZpdFjYyyK6
DHbRDu+F3lV7nPWarazGx9RrjTiDS5Fph0ILq42ctFfMY8GP8cXKWyh5unEAQ5Y8JYWBb48BuLux
e/ypit7nVVjxriaa/FS2oIzCqYfklQ/J2grqbo+Kl0KCdCn/fw6+TrVc7V8nUANcQOO2QH1lUWxo
YfajZ/Eaq4iRdWpprmR9ro6zVwaDfu1W5+Onbq2Tfu5msVg6CNbJ5ymSluAkEX+PktZdNbaKX0I7
G28C590cPegvQrjhvWVV4WpeHqKsD/qdCzdjI4tWZZKHJ1BwkkVff+0Dq/0S6rVxGbMgIY3JZL1l
QibukDiM+5VFzv832Oye0HKCEwCb7mLVdb8ZOm5yWCeKJ8Ra+u2YtMqd71bdHeRuZ6tHpfIYTwi+
hXC8v5l9d9Hk+DlBBmqI6t/LHIuK0W4HFFrxHi59N7/Y5dQdkLGe9rHftPfZpKAqjBXJFxJEf2Rx
H/4MxN7UdO6jUrVXJ3VG3Gj47SkLySyOK3UHM6A7tuGMW2ufm5sI7c8XsTwo2L2PPxSrQcuamBh+
kf0+0YW/n5Q68NpG01/zqHX2ZUUQQhYnIGX7REniaxGTU32vuU1yLQ4Bv9IM6zNPFLHxmoqRbLme
57xfKbZmPFK0imtnm3T1vsJI8dpq1UG7t4kIXceGhc06Lw2xGlzGlhbZk2ZSsX9c7gp6T4ZtnNJf
WzMTImnnCFQol1bXLaN9oCrTtTV1fWUX9Kq4ts5p7O9IsUPGWGaubRIhWILr11ZTxenZ1BAcl1OF
kdB3okVHVRZ5t6m7uWuQLVjG5uMw7zTTxzRlua7aa+MO+zaoWlNzaJyy3ftT/or30DiuYFk2Z3ng
z/txFuv3djOPp197yG4hlNcVibx0J4tNiclwHpqYJi32kZmhOWd3bsEZlf49L1/dRhzFirZVgPip
rJT95CEo4h92BLJUlmSjpaA/2WXDNl7G37rGKbGoNCYXdquTZ60mXrQcS9Pb3A3OrHdOaB6byOeN
J7v5MZzbCq0cT06sZjx8VhHs8QyW9d3tYn6B/UilFA8JG/JP14fC0SBylMcb2fd2MVtLDqbTlKdb
fRco2RHt6i/yyre5o1xz1gTG1Osc9rNvq1BFF7sVeVAinFZCF5fsaWGV/VmdpqHZrmRZwyrjr1OT
VBr6LUgO6ErmCQAWp+up7NqWqbIKW/z4ZMt/TNem0U7zA1ILyyWnZR4r6NgVybIxKQ4SI662UWOH
tRk6uO6guocq4Fsui5aZ2OybwuIsTDf4UuPhJuvV0dEPVS1YxgK++qo2UMGsBrgzKGfjNSMaIOuT
zB0PczhCDpSTY8tDjgRcITEQFrQqqQB5KNvYPdXLQRbb1qy2wocoLuuGqiJJTY6/XAlNGESmYvsc
2619TtLG61x9vuMlbBAbWxos3+43BL54ryQ562zZUbaoEbaNS+9wGXurl2eur34Mk8Xr2Dowj0aB
5uqPKm1206QpJyANqWNkZ3mYjAjBquUgz2RdRMLIAwddr39pQGocAuIyVnaOlX43ibI4/lIve8ih
pMn9bc1y+XrFf7uYHKvW7g8CiEtkjtBvOvjTViz2iNNyANf1cSilgWIKreRgBWJTy+Ktz6AHYi1c
ZdhpjR2vTNWMMJSug4NdZuluCIP0S+Qnj5JSMjd+zNei/dzDBYz+3z18pWq9aW6Rh3VREHW7luBV
G+QnTdgbQ8dr91ZlpzHiCLfybUStJd1eL6oz9JjsJOuvne1J2F6f4Whndl37gNY8zBYDx46R2IlL
uq+299hSFatqMtuHa2WZNzsAfYuQK3XFcmjqNNqwxxaenObaoNr4xySoac9isXFavJ1GZRLrNPW7
9a0udkLbvpYL6d10a1JV5FRXcqSs/NQuy02DFsYv0/1rx3G5A9kiD3JGS3U+6m5FfnW82GUfJ69w
hNkmENA8l4zLuCqDqTyPuDGS2SkqcVfBTRF6SFG2dH6jdV7Q1nAr+StvZaVVW4spyKTHXlKjfaoP
zVMVCZ4lWmQfHDchXDLUyaPmfJVtsgbEaby3iTyub3WWiY9HlMOmUxOzfgrBCjwVT7K7PKS6y7Jd
OPb1GrLOCEWMaEjY7LXCGfZqJsDAZFl6JhiXnhtiH/sQFYjKL9SB767DUbbIPmA5W/DYPTrOS2/Z
AHdS3Ra9jmRYlmrHwkz65sXPMPw1K6zwXCd4zsxofFczMOu1mbXkoStM6dIAgETeTMepglTPwjF4
QEgTg0YFBmbC1nk1ZMb0O0T7NSSUIVil3QDWSHfBLBkICqRR96L4JPF6vUa6w0Z6W6RJfFCWdRfc
pWKjj9P4UjaAySMLZX3VSQ7XmTA6JbjiI/jY8fNLs/zizxkiqm15p5saeVx7SkuyQ3+W5Zk8NFFT
7I1GR+wpCM7WXwdCa3DfRx5rWeRoO+E077LxVv9L33mswgXb9q9z3IaGidMf8eTbyLlv9fLsVjeX
TnSKkM1e7uCXK93q5M0kM9LLDi6Ef3V1ciPaVVaO0FZgNmeEYTGqtwN9OzpZs6njGfx+9ujaEDmV
onVeylx7KLFfuhckUl+aTp1Xs92md/2QuS+z3zUecRebz4BWoxmsrc7yf6MtRXfx0p0VIDhypriv
VXxjwu+y0UQq6Mnn58Ka+1QnZokNW8BPHe91jv4iZ0sGCiyDLMtTZNKHI4jWhfcxuq+Zj893Og4X
WYLK+ZzlYri/lkKDwJYzPlxLlr3P5kI8ypKbECGx0A3IdfsN/Dm04aGd7+VBAwi7yX1dAFGgLq+M
j4YaRCWWK46zaYXZWTD8lxZEVVYBT6j9bYYKnYD7OAh3eRphRv/XzJDj3U2ug750MeGE7pQZG7TH
rIcW0M2DUdjxfjJsmGV9CbRkOehERc4Z1vOaz26EVSl1nR7s9HoeWZ5Skn3jyNBWtRVBV8fe56HD
NClWxpOIpsHLiGz9QIWnUq0fNUp7nkgy7aQrpX2ZetJqsqGCbY5vp3jvBxMO59z+ASHL2U1NWxwz
zBoQAbydxsCzj6R1m3kdB1pxbFUL765R8Q9YOhBzhlBpmXX5EvbAwHnD1weCe+VLxgJnV2OF7cnW
DHLhuR6yLwSj03bdDfPK6aLmqVySqqjMzCvTxsWxD1xMAWBIYSvS5eLYqP58PST58Ln4Q5mtDKFf
JbgjKgQvZTnz5yL8VJQNv9SlS7/SybGglUPUud3wbDH3NXCgMQzJeExZuLFDUcOKjeJH1axhwlRN
9aPprRd3FPpL0o3GPrENf5uWvf+m/B9l57XcKpOu4SuiihxOQSjakvOy1wm1It3knK5+P+B/xlNT
c7JPKHWDZFkSHd7vDcgIJqg0P+sFy9FimLtroubG/US1M6ibqbhNUqjtIY5RohWwvPDDGKOT1qZk
RbZ69KCvB3ZN9XVchWwJcH8IB5ZFejuSGsPJ7TKm6D/A18l5e43tIGwJCTzeI0uFlybMhWxzrAxN
Y/5uVBVOmxTSSYXqk4McYIRHgyWuCT4O17IWeL62kQ0SQfPrhFibudlBfTIIYfo6odhWfa9A3HTq
AufconXejTjCa1k0zsVGWPxt7H/aa3dEBtSpX8FBqgS1D4M5PmpoXXHAGhXSUW3lDvGwGY5xTuFn
PbH1bWctjW0uZu1cAx22DvAg9JV8cW5eB0PcdUz5U52zp7aulZcKatexXUx9n9WF8l5YSrBdMJOw
vevr1LzbnhkVUHW26BViRp5yTaW++08URGdlzHapcUtsS7+BSI77OFdIEPl33/aoSUQdrHDGfvbm
AQ0hO6Nhnlx+mDx3O1hNpl+98mVrGCUDhJ9D+jtNpfPbaeY+DVl3Z6GJgm/39ax6fX5sVIPfzpFz
2E5sbyWC+0CET4zJ/JqK7SDFV/pWvM1kvt+GSot9CvoAzs0yH5y6dcLtMjeiRGCbHvPuevb//Sxr
kPVrT/iSYujDA+ZEwwNqBKw+DHKSqSTdffX3sqBQvCwu20Eu206kmareAbGetidt/fy/mD504wpx
OcaNajcI++ja31RLfd9MdRLvgO+A80eJW+z7Nbd6c1rF3g0e/DojFt2pJTHqCDPLuFlV+8+z+UTf
YQ//NeL+Dy8X33/6/G0OgM5qTSMsUpxkRKDnlzXgdqIbpluRpepOzzTIwK17P2u4qm2OVMmgH2JV
uvdba+tfu7arvEVEh8/Cr16UEP5MWzxXsx49KvkTJGEkL+thIZJpl9ST3G9N6KJrjHI9H+pkwdjS
7e9arZtv1pJjZEnVPUBStZy2k9KZ5j0pzEW4nSXvdrrkBTk829kmx9Frhse1ndy6UFpAtTXn29ay
IjCGqL2L2N4U+m7Nm87WOI0BQukug5AebM2vvOrPoJutPa3XtLXSBVumteq4E9pobX52XWw7dYUg
U5a8y7OCqofNxPQ6r62tS9X1N2xis/vt+paf7IGYeGad9QoXGtHjIEwAfF7MQ0yByQZMMZ0YHV1e
icdiCTgx+lTZ46zarB5NeU9dSt3xhsZHbO10FrY+4+bj1AwV5Eo9DeZ8Jm9PGUgJ6N/jzvIe0rPN
YPPooO3O5plqa5Y7BxN0fe86nr03y+y9SioFkr6tBILy5JFy7AkjYPnoRQzuGhrF7y5At9nh0Kzp
poHHhTldt0eKBd2orjBw1G2+1kQZc+Lbq9X02AvAn5ilgWJBzpiSRzUi7biNzJ1b6qC46cokPzrT
4+ytKyIPa9+Yv48FxlyeDb1ZglddovLGPuPM/T/50Nh+lVjsPVWqEZ9iN//whviHSGLvEEnNO6aR
ArbFdphZUvIrWl4tOWcHe2UzuO10SpqK/xX/HFcSU2xa/oyd1EOFEnEvsD1II9jntfbSG9p3T9Nd
X4URtjP7CLRTcfzGoECkzhB/xrgPhpG7B5SgIHOqI7YLzxD1wfNU7M+pE/r6IhAAUYgIIT07CE+r
qd1R6QjHsWdeVrPkMkFb9EXZ3ffA8TGI/e/UKrCYrY0ujEut3ledkvujCcFUz4YAX0mITvJDs/vl
R1f3B/ILT+1i3YyqUS9eC7eVyWkIPdkUvibnv1H/oylwX2bv+wcrbD6L9gOXwUPiFd+GHDKJXvVI
ccsnHbaaPzaEy+vKt7hIA6upmVbqjvgxYf7Iind8v/YGn0zhEZo3Oe0flWXCzjLfUAPUZyjH7E4I
e/HNZAAyUJQx0Jcig2BlfdelvkD4Zk3pyVIEXPCBmDSsCibYOSdsqq7Sq7RhVi8xdTsrJaNgKvsD
bNEfylgUL330t8ZC94AI7VUBHWWdsFyrCQApl6vh1JQxeSzOTtX0K3xM/pOlxpUJeAGK5PgnS+Lm
qs0GYWjZSz8M2qvhnAcYlIESiRcNXciuxNlgNzEGgHiaJ+LFr+YynUuhksSV5texI/NJQyITLilf
BoXe4SDhk55lfPLqLnR0whOjsiEixxwfe002LD67+iBtTAeHoX+A+rEzm3mEhWyetdJVfFXKHKZd
/+wsJQXLuVx2fVQ0Z5GMp6aHm4vVEqVZ6OtKrx7HEY1ZaRYQX+F1YVtPtV86RKhUlIm6nrS4gVQG
GdlX14HmTGqO6Gv70PUS70ypBjYMSIH1wnFZ0DGYRAD5WlRoZ7blbjD2Ckv3qDmBYftm3c2wONRz
4gn04XUt9bCe6/bcpxin37aHNbq3zP+Pc4uu0lGU9nBo1f5UVgBdsCN51vYq2nb68wViMoKSSPfz
aRkPiD0K1M5m4xP1PuGjsbRn4Ul9b/XqTdWr+gyRfOEOky5xKeyPd+0MyaTX5z/MVTYymcV7bMXq
Js/KwGf2i8+2jrlCEQdR5ZBBlbm/n8hz+khcNnCzU0u/0H/qtvMsot7XqemdYrSqoZMMv6qWr0d4
y0Nl2hj4Vng3U4Evi9Uke/BuTZZK/IMJXrXFSyGXOsx6iMhN/yd38CyBqOtgm1pV4aJI9zY00Slf
XOU5wuA3muVFM/rXwurKPc4lH12RKaETtXx5GDvi/jPcq7YYKOFTqNba8rmVw/e4MTucDKV9SG0K
KtXY76OhKQLeb3rJ8+ngST6QvMKzRc+t4b4u+bC0TLzkI3V9vWbrEolDmuT7BUD5aIv2Ls9LrH3S
8nWs1ECs2TDkVBITRWYaFc1035XRXVPhKpFyM6ra8FBF2rvUHaCatrmo7DeCfhmGEOWidVZ0RYDZ
p+YpE5hcNF39V2hl6ZNJbajNX1x6En8yE6LJ24zA1PixKwztiENvE/fWDgfk0mmf1Uy81aYqfc+Y
2Pq6+VU6drxvjBF/4RhuauPlJ11jkZC66XvXeIvfp+4cOO1d1WW+a8+2L7yCwPe8cvcl5Z5rD2Wx
idvuWlg9aC52JJipocPqhIonZdu/guknvhisd6OMUWQBOd2E6h3HDM8Ttz2XyvzHc/C/srwPa8yJ
/zTGU0HlyZeCcjGT8xTMFnS+UvfcABh6OrLzyqiu4WaT5fUlGTvGYHcy94Rn6H6/Jn0amfaGoHuC
u9rcmbPr7ZJqIDsjRZwqxuSyHQZhJReqo5csb2ykw3YOjXd4dlMEFiBLfm4rft81fxPDerPG+Vej
d9TApHkHGftSoUJ0ZnBE03brHT4I31rCRkOnyF6wFbeuE9O93zVZc6ziNn/IZ3h4iuwfRb/4Zp9n
Yc6ibqcjzMIUKyHhSxvh0uZ20GskK9e6MDAEctNjk7vxHbE0EW4/hrwsXm6dIlZqZyFT7ZyMBgpN
WSyXMknHY4EJ8h3UcOOgCTHfDzKPWcwia4UeU++HkWBEak1aWCWp85B3sQzj5r7ukfWYwqaYSgAk
3hksiYuanEOJ+W+wsiCDLlWpm5tQ4i0hrBfb8IgLXET92rbHQbHJGygS97WjaB80jtXjti/xGO6h
ARkzkUxY5Kvflpqdk1YP5btSUxP10m46VZZp7ZC8tn7HcPk+WSh9JLqWd2TFHeRkuA/wVEn964Xx
zgRGsiJSrffJ7nsyfIVKtqZFfga4yHuMIYrPsD6+g6ezYUvr4V3zosHPYUm9exZWSNbiNu9xyRCB
j2H9joRswlQbi7dYMc4EDupX/Cc9AAkn2m3NRCz6tVBQEU3yfenSKkCXZMLpjrt9bU5MsqZ5ljZ7
4ig2h2uHieu15X+9TG6zh3DGXpkJaFd5OVLLzLHuWWuDKHkPytIoL13KRzaawWDzLrEYSrHynkY8
kjGF6WNjRUFx84EaBe03JkHPnkwtsKGM71VVaQlOaX+4Q0aJGW8QNP7lMzWdeT/gJ7KDKWQHpGEZ
/qAZ2a22RsefRWqEKRCwb1jDQS9Tj0zyZNwv1XVI6/nYt0l0XfhflMS+g7P4mslIPACk9j6eVExZ
jaLesELH0a9YHmxzZsIumzkASIBdh3M3hSl2suqQ9AFihm5vrCGofZEEKOLTmz325clbSFrF2pEM
lmr5XvYlOSPlcqhJ5QvnynuDHLzrmzFB+ML9Hy0wfufaFfwrNtwQAoe7Bba2Y4dRKmM/ygBa2wYf
HMHDfZIgGRIRHl/amD3YSnrV16E7zgCu7Lxvdj3eoQo+bEzcAuEDgABerJEV9F7u+GpeUohkeuiS
yH4aKw9Q3cr3bW9U/lgCapRe7O5SAuD8lspy2MrK3s1uM5wx6rDvE6El/OgWeAstcJlmMqAWLKFv
TpncFUYNSde4m7GmCwdrTi5oO+oDC3+Ld3bDN60+ajhmCKWNLh23KuZQ1S/TWXqC2IR1HLCikTIB
Qp4dLey6qDyUscgCM3ltba1+iOdJ90HUvjN6U2EexXwuLH+Yh8qXbazc7Krtr5M9KX5Buf6+FaMI
8GzmH1e9syR6oyiBedKueQDthtzQQ/wpGxwoC4sAbUfTcKbH89LHlNZVtfSKvHHPT2K6di3VRmIU
vXMcuSSm5u49Ru6HIVYyf3DVmwmgExr2PPtap5w7r3wVwnbuik7500x8UZOlGfdmVRdhO6e/WwP+
ToOpOMk5D2XfJHfZME6+ksyOP5Ey0DHv4wrBtKLa+Zkg7yicI9KDxIBSuo8iQtew7hCO8seczPFi
RtC3pkoGsp+soBX8TvpKz8+KGJCAGgCj81Se3HkgGcQt6zs8x65qw5bKgCpiEImoE7kBWZYVmcjt
SzN5JLpMLJ60ZmgPiGxDOSlI1mqxHHMra6FWVi9dWz4qKoQ3DLbbg9O2H5rI9MBoNJM7LOPm88zb
0k+o5Jb45MakFq2YaD/INMQOmhV8rM07ld1H5UlxRqOkUr1avretAVeOZcGOmwINBTnrwTJNpA/1
3kcWFabfOQNYBzZNU4Y3dGvfKJVO1wmSIZ5F7T5z4zcHs5pw8nTSTEUWLlNssxke+ICGQeztOFJD
4WRvBAJNuxrILMRyVQ0zCZuwVGKMVvTqrpjww2ojpqjcNg3fwRJurySDE3R50gUikgcwuOycYr1r
q7p9YY1/R9hlh4158mBomnKouJH8aH7IIHCMeSIeW/azsUWh2XCpmwh0JV3dsmNVG52VPju7yoin
Q17Z2i6BYOMLFzvZ5BaLyWJ50w5BDkNyZznpo/TExbbcJuywyKVunav7ATnecXFUD8UvJieM4Uhp
hjTf9xi/L71dYueVkMWAn/o+mtWwddzGR66c7SPPYiSJRBzi8vSh4bsT1n07Pms5sFCO+qbWdaK+
PI/MUgPjrzpKph3hj898VS4Yi/sD+DPbC4Wki9nYORkcmRhQDra+05Bo0mBop0c5NJ9JvEnwGXSu
gQI3EFJ71wQDS4p9beFgXuMEATu87J7qDAmXQSHQo+bfTDDos8mcfZWVtNkTDcb48xObhfEikuxR
ieolGFQtuhet8WGb1OGXoTonfSpOxcxwbSrQuUqqGZVzcdhlIj29kL2700ihC+pawxGpjJDORfCU
0vbc6QUkrynD0zGu/QiD1YOqsGcZaqv5PFgLLAizzIlGsq3HyEuXPRpNwjBSBKn9orBTn/IEIoBX
n4i87M/TKIbz9ujrENtmf84TqFNoapipHeB2+O2HucjcA19udTYytTrb4F37bimvM2a/ZyyRlnOS
s2nz0CUF26u5HcWAPpsONQVGbGguoBeuD9R/FZrXnNO6eGvcHAClMMfmuMicLbKHqtnNZmyJ+/k8
Gj1e5k5LFq6t5blvWbiz6IV5GpQ1EK86TPNSnJlFCjZBUxRafflmS1gB3RCXvD5QS0vObm6WgSJL
yV7Kjc7bgeUr61CZXi1g932kqM156Rv8skbr0DAcnhs1hbsoWZb6dVO+JGn3q+2K/vOz2h5tH5Nc
LLzP52hxcX7pxSFa0yi3fcb2yF2bazQf3/euqYqJN83BnqLxbMeviJoqBrpQw+qf3QVVWc9J3owi
LrSgVev01HULBfdlp43po6Z4CWn2/GMU3yxsKHGCYAXftlEUMEitb6C+DWV7TRWGCyx0A5nOUe5L
NYoOS1Yfx7bGWKEgFTGRp7FDl6iwWIMGOxnn7R1g5kFd2FleKdtV5FUY7hJsD1tNVmx/I8OXHSRK
rEKQf7+UhcfWajTBawikOkN00M8CjXlQOejY6p/ukv0Ed3H5ZCM85Abdctkd0yYDixhUKU7bd1Xp
U3lu1sPW3A4mZh78zNev8n+djgii/4+rR8dr9/MoABeLg1aNAWHLH2xO+qA1cYULbcXEYKRIj0Od
exR1uCCuyP8u3QSz9NlvvAZ+pnBqKHccBhh/+/m3IFOCCuCkKd1dlPXylCk5du63npjAfS+HxyKq
7lLGgTMu2SSkVfkP7ORigPIWmVZPxuyi31q84YHDFTd00kbxIUZTToiT5Smq84Kxe8n32hg/OlTF
ovyZ3PXXRnWNw7DCBKpl5ecpxiayafTLrBFtc0CI4Dz3DfewN7jwJfPyxdtkkMQPFDFCymE8KaWd
cuu481XMGLJZjtKyagJn9DBvqIfsHKkCX+5OYVmFGOvCR3PCC0ax/IWqs69MkLRcQ/dTLzafcTwq
qio9e+Xymy+bfBpIqydzLMjW1JNuJymR6WPnXUexGAdA5QrVWJCwhdhZTVve1BxR48A2KhBZlfh9
Fpc3K6HijJEVpv3FAaH9sqMK43EVhs/GhLMtGTe6u6TvsP6bS1QkZkAkcrFrlaW+SzHOMLRSeasY
ZvfO1LinjFyiR7IzqUlbS/drSsXBWTqy5zvz2XFEeeAWKI4ROPpbWUQ4JiTKjz4yqwB72gHGqMiu
isq+p/WGsMqk+BFX8hUkKSCB2/wYYvGIIarzJxfgacwLeqHYtyxi+VLESe03KrFtZmv/BJl3wQIY
oxy164+AJU+UBtG49DVCK9CSXRm36UnHcX7n5OZyxMV0OSyUDnawNI3donRtyPJxV1ZjclDrFe/w
QKQKkNZO9PYVoj9xhWJ4KtCTGEkpPyKlslGCU0zQn9NKLVfxigxVw16e2lH96FrtvRi7GndyBJNU
+6nDkNWSuImHD9BY7PBcTh9FkuaIW9OZQSrs5jy71Hk1XqwVvZuh+o5GUx+9oVFeib4OhWcAqaLY
20V9Fk5xEr/CFPwpCJq6NxtdeTFUSyE+Qx1Dt89hNlql3GfN5H404NeN58Ktb6P5AvAZ7zITO6WB
CvIRR/6di5P7j9YbjcBJHe3GDsA4NZVsDy3as2dpdqjeqYT/abAPtrzkd0MgMetpzXj0yqxas0fM
o2cM4tGoI6ANRRS/suoPtgKSGqms/KWxvWfYxtE+lg6C4XohY2tJlxsQw+9Z707LLLrnse3cxx5j
C1nAZyZoujngBM5wtNW/M97seat5p9TSMv+r/Xl6u3Lr3NrbYbv869lfff/zJbbT9hJt4zxmZcop
BvlE/bGGGn8+LEfijrf29mibbwapctHW/o+HX+e/Lt/6tsN/9W2vs/XNWlfsDLWafPZ2Gd5vRVEx
qa4PVYclDHDqv3qNwWRBsJ7PFCi7IXls/7Q/n/p5FDNlQMVS9nEq6vN2qNZpdjRLzMe2ttnO/2rj
Xs0qckjuylmPnyxN5XZwcyOARBQ/bX1VbjO6J+Z42Pq2g4o2XZVjdPfZldvpQ8ww9vWkjuTGk4mb
/2ffdqJol4b6zup1vL74Z1+itL6mDerpq48dZ4CZvXErzUwLpVvFB6vCarxUauuqVqZ6jXJPMvVN
3Y/G1d5yiMjPuqpM5yUSeWgTQPRYzgvbp3j2sXgrPySMi0NCAOSRwgiqZdSJhOztNN0bdkOTgaVE
xb1dDu2dmWQHlzn2QpInS6QlzU4oxw4pW/5LgWXrAXOX16LJnCvyQzVU2HYxrMT2/dhNCSt89T6d
ujNmKPmF9F5BpA5EblhUS2h4mk3oSY5/XLn8EA62k3zQ3jOA/n3RNeoHfmvFTox2EaqL9kC5uWeL
2WPTWKZT0OJueDCbkkqPiiGTpiOUY+m9S4dBfa2dEcJol65qCpCkjHwoIqhi4z2pfhtt37JThtDY
x9bbMprVLkc795RJTAqqqfwJlj9ftq4m1vurl+WnrbUdEArH+xbp9267fuvrev3Vs4bmbmsNslyo
ME33XTd78NQ6sSvzdHwqRFQgg5VjqMTj+LT1yZLFLuSo69bySOW8yDr/gw3NPxcsE1bVoJJwUNbX
2A65/leOlnjcXsarFnlSiS70vy4YeuIeTKXJTltfzX171ynR1Wup4c/lDr/E+EFbcpUQz3TeO268
whMM21tfbMnHvKCCunVZ5QDrNit/beP61iXHZQ7UStMPWzOZ2/JpBhX/fIWCCGwdotLGed1IrtBB
H5IqcY5Jy/iKZcu/SLefl7QL63Mt+vbV/9/XAfEX0CENfb+93teFgyafJ6px7GzyMcDBqbzHMtA8
GdPqn1PLyd/6tsNQquV9tx7iRIHOqc/L6vmENOffJ74u1tLFOVa6+vDVtT2as6i8/+pzk/yP6jWs
fhrp+W7TJvelTslYENb7+eirz1Y6SASNd96uUKgwfV5WxHV2VHTIMJ2O63hSmYShqHn3GgMEhRFr
hv3W1ESZk4bQo7t2rPZVRNFK8lmxwvViOYr8mAgBqXptjqKvSAyGZ4JVE3svYb8aXga/rTRBmNem
SVH9qLcw97uxt1+nohmPQmHFtp3NpjY9dk0172ITrfzQ2c45aliU2CnonKpoApO0zH5xhoItmCfe
tpaVa+nzWifYWtKN7BfDtHBJ6vLHravsY1YTebXcbU0YU2ZAhuNHjc/DTp9q78WSg4IlmFRCy/Pc
F42l0VEtWNRtzRKrF/zXWORsFxsMFw8oGC7byQhGx8s3nZ/1EIyzwX1VVQ/q+qJpx3K387zibruQ
WGLWdHNPMhLBhf7WNzLzhKLFhcpjf+/JakBEw5Q3bRPbNje5uhMBd65lnG5ALhIYtr4cnazdC2fI
4H7G8lDgFvISj49V1eR7TyEYOhtX38vRfgYksCj+an1Ywsp6VdIBdCpTv/Vxyuw+F/mrpU0z63xG
OUJjMtbihnNZJHJnfESz10GZKLZ40Rt20ERwTJg/e7152Fp1NTYvjnFidJShTZalAyvo7Oi6h3wr
xYq6iMRrO4FkZTUlKWQ0+lErYicQ1ARWlM8JBpguoczMfg+MtWJjLsv5/HnujSIw9Tw+evoO81H3
wV7zYLaDnh0NU7kZRfOt1xWieNx6vvGmseEoJ/DqjL2LYiCLTCgeB7FdITXU8RDENav80RXDQxTV
6gtJhhvjxm9ML3rOwbXSmrW6qtR8PrMGu2g9bI/EusawS/M+LuLss0ubInlWjOEpabNfle0ax5YY
i6uw8IebWeJe8jp/Z+3d/nJNcR2mXPtDzMY+9VqLzdKtnRefBXlBDbvroEtYqe9hrvwtXvnXomj8
mGyMVzNpTxIi7y8txxhOeciIMXnS7fKCM2+xLzVw2kJJitAdk4qit/zGoq8+DC5CBtF5An/6tHsw
h7IBCLDlr0b8UOPFPnittrLzC3c3q2CERSJKgrNdQFsVZqy96I9LMhYvY5+s6sJMnLdmVuM3Cmni
DuW9/RD1M3WofqzRahjTg2zMVV+WtHtYwcmxrfEIsZTiSNwTIQ6Z3RwB/ZrQXGXl7MyNJ5b+/PmF
GiQFih0kqDBRKPRT1Mr8RO8k4I3tm/ojqYNP8cIIZDDU7uNIL0n7LmB9KVr1qjsdnrV58WixW3sd
Fld77Fp9v53D+tS79GRo+5P9u2dwfjWF4z3nFfb8RGS8DpYxk6JNCPN6bsIIDqyZVNO1peK3+FQP
IPdra6BY/FSQxLu18AOunlov3Yuosl67siZst8gP27nes9RHJ2qOn63KrB+7cTmZaqpia6Ef0zpb
rvl66NTxsiSdDlxDq+rbYT+4io2XkW5fJ11z2PPOuQ+ig2fA1mmsZxKLOWae80uuN/ZVHTXORnO3
hKaUA4a1a3s7tR0oYBLzNFy3xudL5XVrUVQtgVHzURzHIQeWbAWBaa7VCARDOIdtzXL9AxQBbJ69
0p6pWkAnojl1OlcvrrqcejG/fDa3M1pTDWdppdc8G97NMilPOYjXdRjqfw44YDohuXJ18F8nRtWb
7nXeyte1neFoht9OWu1DIMdaZH0V2QEGTXqCYYAZxTcjdae9GBBTapka37iTEAnYwzLfrRlGW992
nUs00G1rurX5gOIOlGF9/lf/UrfYFzW2gi9j3LCUi7SdmCOB4pRDkXQFBGMklmNWUURe+6TJ6IkR
UAydw+5ecqt4raJaXLeW583RSq0kkXw9OXaJclBGO2EjXfQvql3o9za5HzBGOkgvXFFDS2Vz/Lw1
REONCb/65W5rah1UDsR42WFrVnORnKLRgzm8PhMbz/y2jPLzD29dtjUHssnip61l5SMQ64gnytaU
ZL+HtrkC0evThW1VZ7QYtr81M92xHhokuFtre39drB8zO28etveerzyvyUoU8jTX970Si2Zdq8Kt
WREuz0+zIO1me292jg1SghHU2tpeTUbDQ1YB8VJYprRmaYUaKHXbnG2KBQDJc81YbZbtUbWpDMWE
f746Uzn7SRw7PyAQXxoekUnH/dRay19wi7cZJPSj6pGLUJQXz+R8M9WzNPTJ6KyuMDiyY1Xa0bkz
FnGJIkUeqUMWxxITz5ueJ28Z9my/u9l5Mmfy2h23+l3kpU3kcjqdtYpQYzeBfQP2I3+fKMS3IPhs
DLTYTa7ZVCQwceL4Qon0kEzLi70Uho8dJ/SNKrPvu6UvFz+vNX7e3KlDlt+2g2Lb2Q00FIvs6IeD
w2MwpCjQ3bGmnhbXA4QrqOdo6FQ8NntULF43XSDLL6emrX8Sm6mcLC2fX6y+5mc3PWjkwb+Ru/ar
WNyAAj3O3VW0F7b4U/d5epOJxLc2c5Q9Mn31rbISjUVrt9dc3X4V9oGSWPbNWJZxbygyCV0lu8SK
94vluno2G/nHlOXPfhIm5Z3aOWowRqmyuQRnYTQ2NUmGAxPiB08Y6feRIlE2Wy5UpJpipcONndaT
t9MF5aUaIsBTWR5A5BNKfoSed0VC+AvuxFQJtG/1EntHy6PyCfE9C2uBPabpQFYa4cK37RDdWd9d
VN/XsdCeDLU9I0SvfapQ8V4tQcQs7C4BXibwXpW1eeMYt2n6rpN4YjyWne0e57zH/nCCoNwE4IzK
UVOoq6Fpqvdo53XsQSLj/Auqh3rNQMB2+CvZu8Iu1hzZ5cT0iMWmHX/Uuds8LzqTNl36zaFwD7nb
ESCmHBRzEneTl/yaC0IXpxHvXKIW/y7IYKpO90gDjNvAGkT3SPFWO1i1Jc6xVYDKy8rdxYVqvMH8
/DlaSfXXxAWTWtAf2fc14m8BWF9WmEOMXe+rmNSdSO4bn9RSkw81LJWttR1qq9P2COcBx9YrtkNU
6TBdJu8SIVZ5wkZFg/aXHOFGhAlZDLdBM9XnmdJq6OnUuremhZHiNU/wgl9PDrALn0cDMfZkD3db
l4H64OBIu961bqo9e4PRwfKEQLS2ti7NsDB867L0vD1hnX1OBjMzaxd5LLVodfus+uc5gtJqyupx
a5FJFYeZGxGhs56c2NlQr+7OW8vTtf5ZKhkMAQdL+q1PJyPkNHiFjYqGJ2wHFiV7bg3iRdcnxK4y
h2mdqrARuIJVdfLQ61Qf1pPKephGgD8F0cBpuwKoezxHJS5QXy8Zu9kZ89X08z3nciwD6c3PcwLc
MVua/txGRKMVjThnuWCmK7vkr93Z+EqzdnpyhP2Ujb8rMnFfwDSD2bAmokkK46Waql8ixWhiOwdE
qwaYU3pHGKPmi62RZ6gM3hhu1xaGHp9rYmqC7eyoUukhft06ROYD830FGaaZ87MnWEEgRZNP2wFz
lDKs06gM03/36bPM/bj2MO+2dfk0xxMsr8jD+9s8ZEIaz27ZG8/pojDow2k5bc1E8fqTtkAP2S7R
Rtt4ZgKbnVx+Xl+0lJEnXFqP9vr0Om720N0jDNHRttVK7zxthzRpGe3acTo5ceI8dXijX6dEQWau
Q0ArzRh1NIk0h+1iEEHxiJcce5r/Y+w8luvG1XZ9RaxiDtOVs7SULHvCsts2c868+v8h6N7U1uk+
tScoAAS5JBIEAXxvcOt0Deq32nKD+i3A5j/XK5vfWSK5W5j9AKOwTXmCS6dicVc1c1HU1Xq5KRW+
Z6KEiWm2HwsAdnNRdTlrTPYuwI0HUdVrI+G8JpSx9Si8Z1E3jO5JSXkxRKmspfZQG2VGC35UJK05
POSAQ65zFSxIHK06Z6VZafBo2bzmNdpZ5qDqK2K7RIq1znsSiSP7eznTxpso9a5d3YLS3mdqHETr
sZp2gcvCWomjWcBXPjZUts6qKNwtdZoT/XJkmY9em1d3JYBV9svCW7Sv5CeR0I9Q8GiJVi91rt69
loHcX1D0kZ9azw0vpWK+Lw0i1ikob1TVfqmzsSur+/miVdshWIGM0NrozeGiBuFj3TvJjW9gciOE
fmohQZxECaNMU16JrBP7T0qt18cPdeI0o8p+lLXrbZS8SAD5pNZdJHbJLqEFIQCGOnW5LAHSJRZT
dpsIjupzGbr5sxvlbK85YbAXdUmQslcZAjH30yxfD4Urr+j77lE01jU8WjNUijUd+E8uY4cVM8xu
vSYon8sxf6rZKLyi91o+ZxEit7ovuWsZOiheD93ZavSWG8BBH/jUhkAqSCnFLJ/loQwfqtA+ioOi
Cp8xhc37yjkqQ5ffBr0/m6Xf8jw77bXSu/zk9GUDKmjwkmvp5ds030pyl2+qyio3iuGNAI/caqdL
mnVtIygaYetGk/3YFh+3L5XmZvDh24ubt1ej9VBs94lJwUv44TbhzvARPIgMVjoZMwAnV4pDH5g/
RzsFwVYe5daDOSH5YLrlVt3UzEHWFbOP1MFfSE1WIyjhdR9IEEldvuYi2gc+Bna9DgZdlroTiIlX
pbSCvccHgQ1uGUg6IOW2Vc/yiNZcrUgawQXYSba0j3v1jXUXgw3ohU2uybekiY+YUUuXosmhx7ad
fUxaCHCa9hpWXcjyz2adDNozaX37eUwM5TQQ0Wa/o2YzUctWSTrUcKZWco+TLurEhG8H3ACcvI1W
9cg3ksXwVW7vil85j5MI3wCJwRwKHd6jp130KpR3EsYoqyx4G8fxhYjQJqiVfJeZtX1uE9xg2Agg
uyRDhwK8qRVnRMu+gLDocaGr211u+fi4qqp7a9OfXMY/IbeirdB97taWrhG5zSTlkjBXTYxevmsx
V+6KZDwbCM56PiCRRMJyMVLh5A3RoVK68lQ2brnFPrLbVJblXWK7HDdyrX7xevwDQEw1W2+EoiGP
+d0A/nEvVP1VCoPikKDWeEEmEVwJ35RtXFn1Jc8ydknUDv7W6K69YmgvAAkOTYkgY11G67TM907S
O8dUG4pNzLyBpZXurzTctNZl2xyMYkIEeo2y1Tsz2gEQ/oFU0/fJTPSgEyVfc7faNXC4Zo06Gzt4
9BuzkoDrRXV9VkjRSQCuhZYEK/ZG42uvmbBt5B9FpA7w6vTy3AE0OErThodW3cWMWpmm1UxR6EYN
cZDYR5gljZCMCLpaflWT760p3eIYni/iKOs4vINe/j3aWnEi/ibzJYxKNNfk05AVypMOw0On2xPu
NcsuAn9jFWst9YNLkxbeyeuZYSQK7+/g48sTNzlye93Ue/OELSurRZPCCl4x6mWCGbGHahZluffN
4Yety/alt6N6zVZg7bMVOoMd8FYjtmRaR6/1cYTwINMoKaZlWTntlHyBCJCuuzD4WSU5LtmBfuBb
3kYgVpC3Knfc0N9ljEVMzzY80QdMOerCeGRjRF2FoMs2blg9O3YFx8yucH+Ttezol4yDoaSvx66t
1nnDnkCZPqJpKl/aIFAu9ZRYOoaVFiTMOF35qudu9Qaknq+orFAkq2HsNaqtF0X2GlDWLsi8nxKR
B5QYAhSF2Mr4qzW6/K1G1pyP9qFJsbGzbDhNqkcMRO6hpzpMj69eBZBnvLMiqdfEPYtcv2Frnqxw
A3iNQ9nn5y1jglBvBsjFD73DBnupNgNRYe8JYRU+n3UBQsmVG3D4enjpQV6usM1iVsGisIlkODx6
zeb1GHs705nUZ4v2p2e7CQJlGvBGW40BMegpwEN3749YNaoQ5leNApWp/tVBGgyA/W4rBzhfaVrs
OlsrPa3lNULT2VbOGhDKjYQBiyJLyEeiF+N5LoGF3H4eiuGp983qwlZjsh6bAVG0pH6AvfzETnO1
MtCTPzqDCgpUdY2jZdonyW2dkxS59smYcDpF2HyvbOeSBwyzeiUxjMVFcRhRWMJC9VsHEHVfNM03
vA80OMGmt5XyaLh2eBVdLDaPs4lA7MXqc2zZZ/APA7Ps3uUOdt96Vu3sbnjAl8Jwq2qNu6oySBRJ
WLBRUXs6UbfcOBR2ka2MyKz3QNczQHGOAeiGj8EOMvPJSglKqRmaW0jHPudGY7PLkymbKAz3+VDr
+7YsnPfYeYHL1Mi1+9dolhs473xLnQkiI/0VaO06NRLvpPYe/oiFXG1YqTuHFuDZ3gAHCu6EkJTk
snhrINxbRsamh6xvmDNend7oHuMOjSKLEmIy0bbWvZc0kczzkhRdZs1Fk5n/0SyhiGHzdTNc5o5O
Z4BjtBOAnoXj7FzPdda+g/qawtC3Zsm8UmWPV9HVtfNYhoRNmX38jFN1m3rRcJJH5JsQiroroffL
mByioOpc0C0WnZHVGR/iKZnEc/S0Vy6yXtb3rq2HWx1OIzclJ/fqexkw1S3KeJ97luyvY4vHCCbs
KNWsP5o2ZuZhBG9RrKJzqGePhtabuz4NWH9PiWtfR6eBh1Yr4bZq7rFVRSef5cEpdq1go2UQAGBj
B2fD1O+qp8HecHp6FHaPHYgr9vfCbSeV9xGDSjb2WJw1k8CZkhwEBsycItJQhYEl6sbkdQUC8z+J
1BAvatE2zRzsMjQfSS03B6nRJ07NNgt+DRay51MgQBrVrepi64rhFhwJzEAdONZeCxpr8LqBFafL
uWyNXBCUPtJRs3OlD4+yP/ZQO1xz06NKsx6mIjIFw7rVeVh6bAM0s/wYXkmD9OSogC5y9OwMIuPQ
DTBSgCvdGr25SzX+T6keRhsVE81xLTBz/kTgN8Cfba1uSOEUjPatjxWFqWCTPDiE5k5hVbyNwI1e
8doAbZh997sgfpVTXGKc+qeduXRusUtgTVsF5aiy0onpUJZjK1eRDHzCAFg50sYVrdEAx14tF6kE
2NMFKTCUqX4Sl8G18iUovfSYhDlDdt9YGwy7gYcQUgAEl43rDMW0wMpM3gtzrTPkXTsFSm8JUAD/
tW4XVfwekiPuNWSD9RCN/puPFBzio7sBa7mNZfUQ3Ce8EQDtTaTwdNH/jaV13Ja/WdfU57pL9mVf
8pkEFRhZWFrLESShGh5nWR4t/2uW5toXJORR5Oyf1MgzDnEnPY1sAkz0Vnlf6JPxQPhNbrRD6PQ+
0fqNE47O0Q+MW0gobR2ryCrVcorwnwZi3DzbujpclDh86WVWqX7hIaPoQxmeTJoKF12bqOL3gAK9
zQoQXlI2O5OAN1iu3JyFI+Lhd9NZyjOwXRtpbGlgIaAzTisTrj6N22qTxabzCAvAepCHlxEE36MG
GMFMvWpXhNGXnIkB8pUB0MqcYKoojrGaMOfLEwCakrSPGttn/qTFwF+MTeo12rrIs/YAOyJ7afSy
OvSwRdaiqEZWBd64NPALlaor02X+n7oxN2ru/RxMadhnYTyeEf54bEfA3rptRg8eUi4PXqWURIaR
wrRaK94apVnsc2jgmgc7Q4qQmEv48yamht0hFWz5BBkzb2WNfbJlFf2gsc/BKL5JkofGByz2PTVf
MC2rj8mEmcknXJ0PwuKoWw/BhBsttUE+AozwJySpSAY1eJMkzd2G/6kS9aJ5Mr125Sn3uK9ODZ1u
lWQxqQB6VirIaaUsvI27G3CEPBj+S1iBFHCf+8qLdx50XrPW4BZ1/TNC5agb4nk362oIjJDADSU6
CwY7tFDyngQ3xIHGjSFJ9j8Gu/JO4LKMcctklb9EZMUbbRRwyQ4iG43sIMHC4t/rygy0r12rKAjl
0n6YIIXMZZNT1gK39iq8HtxVJCnTPgK1HlisLVGVr5aUbiLZwyH3p952oJinG1dNVxS5BZ9oKpE8
bgVUUVT2YzIkB9EysGruDLKI3p/z6+kiopXiy8PKtJJ4I/7KCK1pArAIn02ufnuvkvdCYcRy1pDc
uyMYzr+a6fn1emAdUtSoRQxYJJG4/yIbskQmpIXxnSgmSbH3c0nFf2b6m1Jwnx7eGQfxk+LPwHnZ
D4oOcZK22Dp5/lOcF/ceHPPpMc5PWFQKvFTqEnUxJtLoUtfnarNHagVPJkAfM/ZX9AZot0So+yHu
t7Jafhd4YJF0wKibEn4d+6lIjiRFZ2JGVFgxY7xdbUXQe8Z5+bL3rYW5uHUqnydqIiG6q6PqWTx7
M7IfOvZ9dmOpMawbXYDeHlN3wlvZKbZY/tU+mm3LQwM7rAKhrryNeFziaYhcjsdntBJZ0QsMX3WJ
KzcrJ2vTE76ODugzkZ0SiAj0DWlf4PXO2NJFI0AEYM5YDWME+iErzrZwpACJbGvpac6OcQsaygwO
4vf6qmKPutqEdfRl7NWTuHPzXYJausqMeNiIey3uSlRnrP9rBfGVCQMgnok4Q+RE3dwdRFkkWoxj
SNX4QDQRfeyaJ/Hg564pbs3SG8SRkp3PVQGGfSNuhfgj1bbk/tRepq7ZQWeWaxQ/6sk2BLnL+f7q
qdWOAK+0XcJsgF73rBRpDdPW36UjROdaHZ7UaegQn+0kNK396I0ggbHjW8nQOVHCrdATMqI0+39+
+MPfILLYXkF2V311bjk/PdRkcChtNXUjhgDxfW+QGz+YALL6pxgu73xzZzjFh7fmA6ji8x3UCONl
AazJsdppfqqM29D2v0lNIm+XO8wgeFItG0r3MrjI7WOCieVO/C2tWzzE5ijv0Ghsx3WV+Je6UyVg
HtM4NL3W4kyR+9c6p8lHhAP8aCN6QhvGO6YwLF2mjqD2SDvpcKyX7jM1MIuRBrq67pBgO4ge3DdG
dxhSg2VJsU2tDuMjewJX/uvvmll8dH2wwk6qAVeYAClL3xvDq61OAEYtM8tJ3obhbRqWRU8SxaUu
Y/dnGpEMdbS2rlV0YFbiR8uTGCNFe5Esb+uHLjpnxfGxcLqDU+lr0RPmU7AV2EtvdUWAQIyFLNir
PQrdx+UNX/qyqBNFb+qFctvuKkB6e98KduKYLjq7aLGc/7kLirJ4aiI3nyPKc/bTcVH8VDd327ww
zT9DD7ZyBPhj/ejBlVvFwGOyGJBba4Jwnj4cqgPR1FNZqA7qDh8K4vTMC8QT70wVY1DrIR3ru8Xc
gPXhRWXHYpQzPLajewoopSubszFhVcc+v6ed3ex0fWQqUanyRvYy9m5aBGZWBHh3gncwpJNdpD52
5cYL8gcL8+LlwYtfFcX5dVrKonLpJp9Oybq4PrTYD4rOKJJyGq5FTo2gL+khnCdx98VFMvCMA5gV
ul3rQqtfi7cEVju1IvuhtrO199RAREmsWwZcg7eQ6r6agkvhc8OaUIqP7INDDQknfEMfqa9BC9wd
GZOtuMciEY89nKYnCOWyRh7iH+mgnpxQS3by2J8jPUegzGkOYpBRGLVrOLs56rkbP/PmL4BW/4SU
nxzFBcWTFzlG+npiw5hB93PsnEfM4uwZs+xG5rOL59kuFT1iGQxkRbaOnLf8fWrdK5t2gHi/3MU8
sRhJo+kzk9iJsXEN6EKCVAIv4B1cssZM3EF+VDQhtgblREMXpVeM7axjJiZb4HWL/WBbxwFgDvHc
PfRINIoDc53gGDbPruZVVKB4GTE3VZkHYbjUt1KLtJ24vvi7XDPoj7X6MGppvZN17S6e6vJoRS5t
mr9CbQhWfZah9A+F/M8CbRk4JPHtF+V5YsfyNMeRhuUDGP+tkpgp7Pw67a4IsusHoGnFSbB2uqAp
TvSF37mfJPPzFU9iGWOWB8MH+lcMPVMfnHJjQJBGFsPScDjJeAlsRvANCoHbnFsmnozo1p7M3qMB
PNjN8A35z2AuGiwj+vIk5w49jffLTViOipxo8v+/FHO1HvbSdRnqxR8jivNcfCmL3Fw5Bth+MKFF
mEFMdKXGPMh4LIom4mfnKZfI4rDJqzZniWv/gdXPH0rxd36YZczn5qm9BhZwISCIPQYfejF/JTjC
1rV4TcYMOZi1N+jf0FphP9lvo0NW+b68Fc3nrDt9QQPAII0Xz/M40VPFjG5JlrphTAg5KChFKsDE
pkmY+HeWZEZJivKHuez81+djDxPn2mfourXkK+DpO5Mo1bhGrzcjCPXDFn+IXp5UW5WPYlomJnUi
J5L50tO0UBQJBKF57UEAWRqLJktR5JZkeYxL3fIbn84N0tcGoQ7GMMZMMXA2AAHSgyiLN487HrGM
n47Pf/yYK9kqkDr5wzRSPMK5543fPYj2R9FdA5R0AU1Pz8BvGiQ3RE/556w4ex6qAOVUBzuPN5+p
IB5MkWUJ94kTIgge4uhyYFkDigMiWdqJYuf+1Sllepz/+qknz2SP5Z2Z5zNzZxa1jpo2xE/+896J
3NxKZD+XxUnzVT+0+vwDn8+SFAIbtfmijEjNinFlmT2Ic/+pbmkijs7zbJFdEvE8lqLIifP+9aof
ljOitWj46af+qe7TVT/9kjcN+BjNlY0Po296xfFwJlZRjPNaVbzwImErBXImNCIW79M225IsdWOC
Jyj0O9oUtUZ2biSGW3HxpemHIyLr6h4IIULwc48WL4t4T5aXZXmp/rVuOU28d6LdP9X9r5dyx3Qi
92chaL9+Y+PQxrR2mguLD9eSzCvZpfxhr+Kfmn+qm9cT02XnXxDX+dRm/oUuci6K1P2WG8dfi6FB
rEFFbvlGizFkKYrcMiFbGn+q+1QU7dwWwYD2L6VEEiHKTIh8vJzE3pneii48Z0WtKI9sZbOsTopk
pzrZ8zK8A6aCNr6UpXGikYuyGPmZC3nsKBmJYc9bR65n1ONaDA/s/iPJWqEM/IeuNg8apsweghhd
snyEhIn42+afhtulK1hi0b+0WbrBUvepu4iiONp7VcyWhQ3Tq5NHfdNYajyuxfo3AmDAdlHUv3h1
F+zmN17clCWZh9WlLG7XvxbFgeXVFUWPjZQ/w7cof7qCqBuTCOyEEvEaLYP9PLGej4vns5xZ4VXC
4i05GmyMaNMOyYeV49JMnCsSMTFYiiL3qZ0YRJe6D/+4OPLplM4ppO2oXUEFPpZQKXANEC3YKdcU
kBzThyvHEa9+FkOXm0RJchB3Jo/aNDmMsrWqEss4iJd9eaLzu/9hM/PDVGFpKnLi8QZZy47e3Gje
5EotRE+0MEAmRUUruxudnHAMai7KcBOv6LxPKXpAP6ph9S5e5D+7WqXsbbHOJnRSERxM0+QYIREM
SxzSmkjKimjlaim7hiehf+Ybq3zSHbZGAwMyBuRl58NQFW+vq+5ZcLYNAgCBjHaNuKviuZQJVCa1
yF7yEJ6J4JOr0wMea0R36nk/89PtFzf1wyOal67zXRdrFpGdX/OA4OTo6MNW3GXxs0si/oClKG7s
p7p5VSeOfCZzLi3F4eVfUn1fXZtY662wMcQqzkvdtyYL+72GEOBWhTFLEeoZAqTZEZ9JjhoqsTPN
QqZnOuo4wDzVKMK7qfSeAyXZK9M15KhMrrlX1ivRamyS/iCNub6R2wSQXtdlqyrgVReJk9j62nQA
eCpgii5xZO/kwDfSLZJBGC6zst+yKwlqeLCOlepVD3CyiDUjGgvxPLFwLwrlS+z2LxOi/clDBvYJ
/k25QTWuR5WDoqhLEDxKIsITZY8KRGgW8VPoWCgL6s11CNFCsIAt7FRi+3vHcMfHuKj+gu94aHUl
f+tTHVet2P2W5kzJS3zgT64ngxRPqpfWGY3vDrv1RHZdj4CDUqOO03UrryrLL+UIppclef6qyrG5
RlEHeFWAbJecTbYAOlvJY2oU6DfJ8qZAIhhlqBwcN0aMxa2fjrCVhJlAh6OAHyn7KjPz2zhExU3k
RJJkmYXuWZoiLMwmvJGF3iYvkB9yh+6rTvBsX8uTlF8iFxp2JChxbKYN4JXtsnILsxDVaxnCp+Zi
JCqjYLipkwxMkFN3rIerzD6B1CC85rDZXqP6NbRD8NhNCUSX4NGVo2/IakpHUZUnmHSju4gqV4bw
mWYQrbG8xwo17EeZSOhjLCnKeuh7jxUEB0LTAVoVm9zLFEtRPGRXQ9c1NyVqnIdxSsoE2J5J34Jd
TYvlgK8m8VrJLVzROqIz+oDZXN+r6MK4v4YoGG9zCTQHyr8WfW45vwgM5wGVmWBd+PUK3VNtaymG
vhmGKkXjDTB9pin6ybSAOgNrVTaqqUb1Cit4ZDBwAM8dP78UUO0u1ZQsRfrnPsrYQ+2QNjLhpuXq
KR31WFsruqacRJIN3t+VWVtI68GB5e74MZvNiBq8tC6AUdvs269Rl75rhNLBhUP3593S4TODTASt
kBWoxLTjL8KdX/w0Ur8OVQRaAUGcF69PgF2jg/UwKsSSjSEyzoWdtie1DetDHIfZjUegQPmv5aeq
l+hcSaxfZa19KVENutpB9NCZRQX1VSqfwpbAkYXY41YUxQFCoa/Ir6fbsl+1GHeshql5qMSY8oVg
uabziGBTZUnQbhkzNh9ONtJvVjzqZ3GpstKVm+X4B8hhOHUmyKLt+OAUm+UvqL3ot++P0XzdUhvr
h6qpt6mMrM3axWK59ZJnjApHNu2zirWyqZ8hWlRPcM/bG1vHR1HCaLd+wrQOMlTSI9Y0tRB1lpZ/
PimyX2QbPS5cAwFqQ/thx2LKSjDoLuintZeyY1s5j1E7EQcslCyOyGBGoNm4Faou1XvENpW1KIrb
k8Ty9KmywIRN98fse4AuxTTRC/dm/3v+d+IodfdmVsI5m+4fqtMg8pLBwZ+ePtN3OsopIiuSwhth
uC9l0dv6GgnJD5XisDjSQO7YdA8AZ0Dged0KXBeWCnnBoKSW72Xp+YfW7Dw03v3iW57vxPGw88td
rKLaVIySxYa1ZOMWzn7gsfIC79JMSRehe2Jr7v7DgbaNsZN581wz3EJhCM95n+BhOCUiJ+p0VtlY
NpgoqoVKUOE3+C8NxSlz6+Xspscc8H85JbY78BWysv98mbrJELm997dcZjdw/emvE63FjwxZrlaX
uJ54FIQddaOGAYsi5TWYkhSBiasoDq6LYmHgdpDX5ZDN9elwLqNcvloaiRwOemc+fA1xZE4ObXZV
/Lxw8MQYJOlkvRlA8VGWEkc/nSqK4odrVEcPFkLg86ni1z6ckaj6tskBaHw+MP1VQx5CdryPmfke
Y08Kcmm043M9FPHZ7gMAJwrKm01CnFEmWrGNMl95lnO/u9hq+SP1Ffm5MzP5WfXLW8MAeyM2DdMF
0UG+fq2G/pdV1urZBFryZidcimBOfo1RM3gLCukLfGTvQRzUc+/qZqH5KI6BFN7GEOqe0qllX75F
naK/KG6QvSrRUTThm5M8y1UF/fLml/FwaT0lvvZTgrif2q30qCRrVuOKMRs03lQUbSCaEshx7V9y
1OFearN3CXMpfkucEh1tRavXoqi1VXfQcE3d5LqBIv7KNJr2CRsrpIuMXt0GECrfqhZbBBm+3n7i
V74BBcs3ZuLqhx7LzMfc7F+A0DRfjfz7aFf2F0Oy61OSB0gnmWrztRoBUsiWkT4iooOWrt/+9iyz
/gpkS92MIS7iZuW+KIDP0LCtO/Ce5EK/3o5Yw8IX/rsKWuSfg5/qVMMCFZuMl7xzyi1+bTkKc1b2
kkiGeariZkBzu81eVBjTT1i/r8RBCRjbCwiMLzB55auoMt2K+ILd5XtR7FGTOCrOEK1FsQxt/XEk
SidK4opNJ19ltN5UGNFnbxjBJWSGr51LtGKgRZcuKmxmemXTPWw2YPGQ9URadlu4nXUSR9radba6
0hn0O9xORpeRB8GY4K2Vi3YNxyc4iaIVyCYwhaA9i6KJERE+kKp7EcVRGr7bfPNvojS0ySPjdfqo
heB73N47+EEn3eOklq+BC43Yd7Gr6tLiEaDPFtmJ9p479WsU1vIZsEJ3V9WaVyVEVb6I7ItoIOrR
RdzlUpncRJVIdFSOAhMCQ9moGK5muMcmpncXzUPoaI+pfq+qbGc3doFhYblFxjw/m4OVnYMGstwk
FpyfJZmkagobmVl52IROi+i4GVQPvmJhBT4YLyiExV9lo3C26GbmB1GEowOkXs3ecr1HklJrwRJM
zZR2cFdo+oGqSXvcleUaoHgRfwVFneyh41s7ldjHV9PQzqktGc+6n1jXPDIAWEzN6kH+NYCWPPJp
U65M6xTciMjZUzIqsbtmB68Cv/t33dJE5Ayp/lW0qrL/p/PVGgBMY4YPZT9Wt14qgEtnNtJ3oLp0
vkS/Utl91fvOfKusHn2gVM0uia+ZKBsXMYi4bvzSFvZdNO21+FIGmvNeVqm8scvQuMa5gwFLWaKW
gi7sK3SkvyTEr7ZhtraBDV3knJfK7sPvjQJAzNDs6sHRG+8kmVa0D2JffkZVpVyJy1vju5w71V8N
cSNgRHqIDuOgHdizzVHdzY27Y6I5zutuIWyppKsoKTOUcdGouuSMqRcz9zetq4anEnHyPwfmNuJw
vtTCIwH8jIz/Rh49OdyI4z64x4u4WmjZVJoFdMLC0o9zURxWHSXqd7zawdzSU9S7oUfGXjY7uNvL
JQxLP5vAy0+Wb0jbWMlUbKk662CA9z3idVNdFE23dmaUDI8DPi6btparV95GGeiPbX1j7nxHm0f6
XTkvdhcxJe0zY3d/NutM/wtOImKROuM8vY+XNoksSCreuC2LoryFal0edK3oToFdG7j7ujm2BI2F
PhZgVQY+mJlqjiyW27pfQ69/jQJd+iWBtJx/KEkVpOIy4+cQd999SbLeFbNKUDtWxmffRBucKYr3
AIXa3ieTqLgsufG5jUNjz3ZA/GBDBQLjXBnsnzGQme7of2UA/gb5UPqpevggg05ihs0kPPJs/VeC
MrLatC8e1hxV/dQ2YJbRKa5enJo1YdMWygO4jQZ4Dg5L8K6sDZtrrntQVQ0Pqt6aJA3kGLc4pUnO
ImdZJSFAJBCuTYSsC/41T4rVOS9p7LwrQyhd9dZxuAfI95Z+XJ5EsdFQnkutsDmqYYswlcK87Njk
QN2yynZePQjpq6Lz5Wtb5O5rUI5fVcNTb6I0TghwSzUeRFNHsc6BYriPouS33r6O8/hJz1T31R2J
JWZG9ZxrlvXq7ns3sb6GfCr3dS/Xe6vuvG+Zui+70vyWg8jCMqcoD53XZe/Y3K1bI7CfWEdeMHnI
bqUrIZ7vQd5oWl9ZzXXTgSAj4oyz7sRk6feIHQ28RAivaYH2S9gdGoip+ZbXvC4NKq3UNoXZGLsO
S8FbMyV0jGFT4Y28EUVxgIBtdqtG3LawrD4DduKXvaYA3YDh6Iq9u+ymTYmJFO/ZlrRrahXjE7sA
700eDN+GYAJ61PA50IFCci9W38OxG771ZWCs+6k+mOr/u72N5NLS3rVdrgM8bV15NoJvf19/qf+3
6/93e/G7atHB3Hb0rZ4a4bpjwX7Pu6G8q5au7s2pDrmM8i4OpCx+5zrRBKHI6p5PdZ/O5cuJnJXk
7EOVb6JIjIlt6RSVvKNnJH/qZOyjnVTfLc3EwT50nFVZwjfw8gcpqQ0Ik3C+eqXsvK3Fu75p0bHZ
JL2SPYik13leWfumrpSq2Kp+JF+8AiIeg5QooNAuX+opEUVTkyDdz+Wk2LQs19B6/PuoqF+K4gxR
h7bdOQ0AtC1V85WWcsygN/b2Q87t+t5i/4EimfM1gs9Ep8rTo+PCJVV762kwW+e7hgAdu4VO92DY
NoajEXorWSwHRF9hE0M8Pla5tNNUZ/yCIkO3b7iqEDx9g5Z1FL/hJ8D52qI2rjhhOze3UQh0TdfG
vOJB5a69ghsxcB3QtJ1a1f1JLX00uyfDHeGoM5vrGH4GOZfFlzggkhat7q0NyAomemsd9VjPEdep
3XtiRdIdgehmox4cbMSicUTTRUM7BhFyS18xBYEXE/blXiqSds/iD1l87Xeh19+QGOm+BCFO8FFT
tw9B1SoHOayTo9vH+s33VDwxpHx8i/34N6DD5Dcn+9jBnyRdRx0L6987fjJ7rW+8W5FV1T2bEk1m
euhnyCVODTR1oiJVQDaMOr8pMbx4JJPlbedkzU20F80weNpiGjlggIY4TTR5sgOZx0u2je4eYh34
qlXxI6JDGEQYGKNpjdzv8EErb4bXRPsCas01SiBVaL0+XiwbZDHsePNsJV1wzJAyPjt6YBzZ9shO
zjB2p6To+6MkB/k50TKMfdw2uESVi8RTZ9mXKB/wei3ZJAmayN2FdS3jwCCXO9vJeoiuiC4jANU+
Ep/It3FoNXcXtSd0g8EOMuKABira9nlssPrB3Ll/CQzkkRt91TY+m1JeJr9WxKDXfi9rb71to+WN
7ukXvGfaVREM/dXFhwoJ6jTeFIMfoISFfhzfJggfbjz+iCp76+JH9k70ukLXJpi49mPwDJb0d2DK
4w8p0n6w8Qu93PDYKPdsdZfUfJzdTt+30xXsEP8OcGA5Fg89CypzQKQTiMmPDFyi2ujfHbAGLAGT
7ow2av9YYqQ+qfGPiK6VV8cYGqSQeQNYGeWHpFIQkkG8r7+FqLUwKe8PqS4FL67kWDdLgU0rjOB9
vYVyZ7jdoY274V03WTspivdiZ7wpypBmyAbI/XsAAHDr5V17EGepYXQstU45pZbSbdhLzE4wgkKW
qhMy2HAw5HDr1VylDwgiiiYi96HSnI6Iys9HluZ9IvQJ+YHlOqKuKGx4aATw1gmOgTcjr7FyrKXm
rcHA8tS7coJ8BbckQW+bfcsOpsdURNHO2Q51hs/lVFT1AdKSbmRHUXTjUlnBTgxXmDxAkjMtFgVT
oqY+fk+5PuTn3okKHCzIiWRpI3KiDqdxWlcqEKUuBY31P5w3IhiVQ1D/r2uL4oeftvARODITWn2o
W04Rv98H+XhK4vdq8P0Xxlx3lYWW8X9sncdy48CWbb8oI2ASbgqATiRlSl4ThEqqgvceX98LqPta
N170hEECtCBM5jl7r33SArwVQ6E/Ko4VHPQxEt5S8DdbTpncm3V53B5tL5K689j1uXM1DHEEXbTc
On2LpbArutdhsmpXH63wswvFE4Yi51uq6r6wOR3AAfdCtdBingCUt8+TvxQz7qCDJL/ruEm47LTd
2xp376VGX12pc58VIO5XjAL1tVDraA/OdHFTqdTXnxXbWgZY/3meJJKn7CxP6V+QyJDcvL7D9pLt
iT8PB3OyXGts6Fn+74f8f28tphS/kBa8ZGhUAWauH/LzBtvDbFSONL+SG98ehXXpp5AAIqJDSXwR
Q4SFRLPuJSTH+8xcz75qicJARva/ZTh9iVTK7KNFqeBqKQSXJAqo/38P12UkdY/XeL3ZliHBVHfk
otEFWdf+rNiety2rGyXfy5FUgO1hZ+rFLgYL4/fJTHm/bn7HGBecUmne1XDG/jZU84tVMWlv5jZ4
LJZi8JGKDQ9an0DDtKb8ztaBqiRA3K6zMYzHElUtBMcYzT6xVScjc2CCrGfx0VLi2yJT6n3OXPde
gbVLxYDqdWY0gsJ6mT/z7SKPmrf9mpoQUIxFyg8yRd+CNjO/KiO4UShkhpBw8DWlTcpQ+rmsOhN8
H0UGGhr932l2LkFRlF96m3wKSZWasyUCelRDhjGQhiVBLRggPfMlH5+DZmxhmjOB2NZOVlSdoxwr
4La2IMLzEgxL625rkyzKybyEKbetnTszu22E/EjXd6LjUdxlTf24rUukTc0J0BJj8viu6hRxm5Ak
xP3QWOK77d52o+Th+6Ip9eln0XaPNNTIT8jx+feqn7WKlVuHhEaUuy2z2gjcpN3iOwUO6v087+dz
lDG/trI0b4JF47lLQioVTqTHKXUqWkQBzRM1U8+O3atnBR8VnvVYPWQLqJhtxXYz2VCDPLE+pxFi
rvc/r1ED8VUtFWS7/32b/3qKYSV4yLY3/3m3gZgOb7Dmyv/3vtvqIEv4iP965mIK4RGHJX3ddDCC
rW8vxgaLIA7W/3rhtuLfR25fMMqVYO9I+fJvmb59g58Pn52UXTCweuXURp3/f/6mn2f/533V7zyE
2/DvO6xbYbv3X192/XL/vtO25t+H9lV+lwB2xSp+MDpbOZfr07YnBLKhzLPd3dZsN/O2+be70u5B
N4y/HTpCV9GPe0YbxKlN7bVN49prCLAIY6xmYVt8GmU7w9BD0zgoJzMKloPl9H+Q5c5+BlhRib8G
LSU6UprkUTjwwZyxP0VZ993kgbNnzHS2QZjGtRb7qjmvKFvnyxREZCe9KxpO5IBmJTh826HG2JJu
ZTfpC/PMIya8Z9kOjjtw2MH1mJ+aoEZc3D+r4cSbYfODiJ3eDkp7sRL8lzWqJwo6u4zqVim1z6gc
L4Ku51wSiTiDYKjWhl8paDqk+H2P+IiZpjrpORbqQ9Ol4l5JmPJW5Bnd18FZMhYhXm5dNE4DNqks
vf5bphLi4i7lmJ9+XhVSyfPzBuQSuanifluBB+2zW3Bc1d2AlXN5bOvHNpPj/chAqLMaWOgFU/Jx
QTICvCzhi4TPoiJkhYQcYg/q3oLs0E3uhNVUOugNjex2UCcSwNabOQsemhEff16erXA0UP1zU1It
9vCYTXuthDW2LSsgMBwWUtYomP6/Zf3CQAKkqXaoSdErbSO4y9cbcBROZdX3nQmuKevg4kyMYe6X
9SbO9Opoz9bsbg85g+j3CTQKDEPtv0U/y1tTvsZGp99si2xRa3DJpoW40Lbcbcu2G10LNNpEMBu3
p/zXCoh5+tz+++BtsaGV9HfnsjhtH7wtC6LRNZ1O97u5oWO9fsltZZwqxdkwARCuiwzK6reWJfwx
jJKHstqVGILvO1WNH+iZ/53iOjiNqn4FRJ5dJsKq7rcbe4H1D9bK2P8sy+ahIMQNMn+qiERgaQx0
Mq/7m9RIjXuK/ca/1/axuVvKgPSjqGtJ0bKZtAUZGUOLUdmHf49JSKr3TZlJD50v66PK0M7r4Dlp
7bvFYXQwLDW9orqX946TijsjPofrAz1O/nMzGc17T9XyZpbZOi3E70P6H8KMn+dNKZSjbOHUu72R
pZQm2RXxPYF3/W1Vzv6/PWqp4hCtcedCRW7vyiYPHyRFsgctKR+rIJzO29O2G4ZkmkssUHXcHm7P
VaGs+0aNcnx71bYMR0WGJSG9MoebPEcJnfus0J17uNzLja73H2HQQAlZl2tWPpAklbhBYuP8354G
AfNE5z66bs9g5HevxKp+jhf2v3KOu6MIHfMes6h1T4JYvVMjmyyDabHutxVqB9xTqWjObA+3FQBT
5G2dMWAkeUNAjo06Wsm67g0x5990MC4/z42onRJm1lqHTKuTvT2jmABnGT1UuCF84lnSnW5BRvOs
rg72uqNDDoff8gDqOX6QXYs3VE+pH0zUQ209I1RozTLZbhi7LKRlkeapLROjjSokDk8QFhKspL4A
8PB/7q0P4eu9Fh1ZfmRrOOjv1miVgHDom+0ecc05/eubbnUJ9auEcbu33YybUHK9YVKLcHJbCLq2
PzgaHe8pAfhSzk/RP+HVqvNWGHY3b4q2UGbpmMWuxoefG8bIWB22x/nmehhk/ipX41G/Omma9SuQ
TYTzyNz8R0YN2A0aJEUBuLs3241Wd9NCwFGz8jf+966WOV9xqsHAaAuwj9vqYVhwiG53E7AzIP/T
hDYH4HyadlD2/m0xeyaCJIUzktgmLcRtK/5bDezlvFZlDrBPiDvAYYZ9Qe7ErAssdv2fuZffAbSI
rKwPE/FfvqE+huQ63pT98GaxWc8xcWD7TpUf0Syd3bSqalPepnTOnHHy3fZ7f7b2dm/7B+hhRTsZ
sq0EKWlnpdf8Jg3lsSOo7cbUy+pkMklI66RxhdIfRmk+Z/xqw5hw6GPqUPiH2QXUhjG5DZB+EYaf
NJiYV1NasSqurfXP2u7lQBt2NVgQrruDetNCtghrk0aXXkHiS7Pp8l8bBosy2810WhCKluoJkQfU
+ym41ZHxJfNI7HTjUo7NdNNG5vjvRpfxdBNo65bL549c1eobLL/1jVPUQMe3u4XtDOpuu7tFr273
tpvUCmrUTg40jFU7X65xLJVeY9Bh0PF/7liVYxWnOAcEsHpE15+53Ww/+Odhn+uQZVRyM4PVw7Ss
GsVtc5Sb53S72y0UvIrcmv2ff2bbT38ebvccdSTeCgMvJ+8STiA3+ir7+7kxehkdemmc01V7v+0H
2028PhxpceyXuL1si6rAINwhtBmNbLEGw5ZoYIqB/3coy1+Z2jakj+oFHrDVNfbvrtVr4ykF8oVJ
nm268iFqSYzBdrM9TGIoxGos/jYMKcczwZCdu7TWQCqKSKazZZe+TkxXV06zG+ZE60bkU/uKXTOL
0ZTgQO3n28mmJ7VawbqMR8iNLQmcw0o/0zrfafmAbzS95mUduTDKaJQuVXQx0cJcw6D36Le37jjn
t7nKJaJwasN3oKyelbrzOGVUtNCpLFZ1fwI3sE5tF+UB9712XEYShEybTFrrtWu6Yi9pwqBi7wey
WNpwH3cEUcrCFUNOfwSZoM8Fl5NGcic11fRmdRa7QHTEwgzaHvY/eLrlWZfZqagq6ndEEsWtfK/H
mszCOduDX4p3Bka/susvUdgoLhdHnMlRWfothoyovwB+RU+S0NIVCq3XMKGogpfKA8oW78d6zYju
dFS4lChoTntLpY3kG9utX4GoaG1qjcP0t7XYMPbgEJXC65fBuYRzmngxAVtBkShwTYkojVXK1YMC
+FZPoOMTmlkPf5MAR7aCksqbFsM+BLBuRNUdOy1iI8Chi6XJlpYRXvF2lOhixhfHXkuXBEEyHmu/
LS7d67lFVWHHWOapSA+6mDECC/T+/SgOjCgWj/7jB4PnaGfP+PcrYaawiZDp2AtjT4k3xwaPhnyT
Hx4WznxM7YcJBNKRjqdyQUxLeoZNAoNS8EdXuHTxzPchwGA7tBWytnoJcwrXUyT+dgHZMs10Xfcg
LTG7axYtfwxWekXLhbJmki2s4LbU+q86h46kcYh66jgQ1jSP9Bsji8QcJZE+BdFLmbYk4Jr4xHBw
+xnlBF1iCl9SJfPMbkWKwFp2J617Dbhe+FBeXXKZyQfNaeHYfJZZOzFMiGXwUOXMEL2Ma1+LfR62
wcMMcX2p7d9VRqpeqISf8yD2nc1EcFQHfx0ADqYendHK7Q0n+hZwWN1yIptYnZY3p6ZgQQFSFX8s
IhLhGunxSVep5DmJ8gBxwfb0OfODaHiaVXtPEC7ykQgplpAK3VZmSCL9Smu13y/11PtzlFV7Yb9E
oihcI8mDXZMV1GeGYm+YorwsEW84dlQGY1W9C6ekA005n3rlk5l/5DmzNez65rFNiWptyOuinr8z
nepd7QbwLACSbJ3Q4254QZGrAztKIo8Uz9xlNKh6C/xV1yEw1e3mKXcTKzoaUijuALLLTOQLILFa
IpIE85UxPqoVv0hIX7Ehhipqf1T10GDd/Bo6w2cQ1g1Qp/I7Wd4WLQW+lkVfiHNzv9WeiVB8HtBL
0nWBljqeHZCpa2+jm3rbp9Y2zb1FyQwRsBlofynfgDAx35PRuC0nmvaZc5EaT8vV8aorjP45pye7
gdThrmovwdITIFvMB+J5TdJli+g4/yY5m3r1U1r0H2pPoLzSzfcyYeTfLyuut6QQSDQ6jT7JGboA
MtmjGQZsGLJPeE3ZAwRLPgc2kttUhAILXZyqiUFWJNXa6w5se8XPLAr+RAqc9Wrf5EbwQLZht6O1
k3hTbT2bU+7rRc+JQIChzbI3Mu4zX3VoeLdNF7ttm7+iF8Xk2DGHntKYvCTUm2ZDkPCaE4syetq1
InsB5v8AOs1229fBhEBXxym++/Fkx9p3KdLvPNa+2lonLLCBzK8wh6LCfSjGft7bOc2CWEXLbmfo
iKI5fFOpgk45sL9xLh+VpL6t10JVMa+N2D96axG9MPKFI6Sy7SBduHfNbhLmaneu7oYocePSpFqy
CnXrcDqVKheFHI2QCbwP1gtnTTP0EvXU5PGdhRDDrbLyNk/Lv7lunera/GxjJl6TvI/sLPelkh0R
qlAPCjryWsYAX7093nSkmYWgqv0aBfqu1xOIPOOQ+qYgjV4T3ewKo5j8QBdfNmSjKBgQosf6ThIq
pXWWeZin5omYN9rQuTxQBTgYC5XMqHguJmUvSfXe25GJfhjNSmywm4nyzVHK5GbwwsheGWK/Bj2C
Np69zEuX+fBnnqJm+Son81Ur54fB9LTcrPdmOF0X0JypCXmuJX9SNc1rCcbaLls4g6VGR022pzQI
kGmbhzEWvh2Tdf8+x9WHE2ZPZtVfJhNNozK+RF12bNHgpBP7RNK1e5BsoGmGSwQ4EEEbYLQmM/y0
YgYuGl9vOD6hyhvZsW7LkSLuDDMOPjTQALIrQuNj7qYPsqlz18rEc2sDsuli7b3N068RnJ5eT+/4
y/4g20UXqx+WIT71Mn+asZF7mVL+qnrg5TEcpiFFUc32eJSEiB1K2gBo/nRqR+1yoAEJTK09hX3/
QKYRGYI29fGxs/60sgVNwRWWjG2i3gsJ8heAsivkSOSlUoBtyi5aVzykoHlcdRmNnXScw2Q6p/e8
BdAHbehUTkYHbz9FLD8jj4jI0SSN/UwoRnmLbxgJnwU2XeOIrAIqO1SFO+NLybtLqoxvPV+Kqd9r
jAgD0mf24jTizJnvEXFZ5fa9xaYPb1WS6UtDO3TJeJzKYN8e27HYt2wWThLM/OkdTi69vZjx/wgK
2KpuY6pUx448NaUlWGxyLmkJ67PXU/opxX6MOXpHO/iTZUQop+jTiql5NfvuojndfW9nHnkOD1UX
fhg580YsZEQ3jNm7hacePmk5eLRmSHmQRH8u7Bt0BMDGFwwbGnVkRDPtbF1BYNwfJPOMk8Nsucxv
iR5tGAfECrUqDpf+1ewoKi+ZPblweO6yZGrd2oIIqEgER3oePpVm9qfqpsbNu2z0a6cnMRLTYRMp
p0Fxflk6g8g5gpxdhMNZbxllV33w0Xccd0uv7U1g3lY7XHWqd5BTUh/EnSkyuqF1AEoU7RTI3VcY
hAidQkpoOrXDZtDZyBabkciThRO6mvu9ZjkY/m3bHZIx9/PHNocRNaRC2Ws6zIa2iX8RAN8FsO25
wDGSfHC+lanvLyogMmZjxtEOuichZ7CbTv8hO0jjs4jRvfQfTevswwGkaBuTUeykjp9RImhocGQI
4/1CERw8DMJqmXh1SEWgV5ScinV6zJfBPhEy+WrFwHu4gvdD9a12jI3nkcOzhK+TxBcpShLmRhiK
CbtLHf9SOf34uJNQNZHfs8T1JYzLv4SMRq5Ue9pK+nPQ2gSVFL9VyHX20uCSUEkEC2KbfM7i2of1
2WSwGHbF7eDQNCRfBNTVFQPRC2PtF5umhWeEa1aENn3NBjOA1B6mW9vhUmPOfmr3a8IgV3OTAKmk
haNav6ZazdExemazKHfGkE8MxrPUlTZjMDNDtxHGfwfq2d3ZKFdCljHBe5vGZ6Mcd6pmTAysCM2I
LdgOZn8vxqk6xSK910MG5GTSFppRHHQqU3W9jAxoo+GASVtvzdynIPRsRuFv+FawU1M0e5FacwSw
04i/FP0+4zI9BaY+kQzc0a28zSswZiDupZuhtj0uRtj4LURMZ0y8ZDGuTe+gTe3/GOKGqOVLTDBr
QREa4CPau7TaYWW8TwYp90pRvwNZuOmLBeJzuSKaP2pJcPXkqJj1y+i5khYjITRQNkUCt1ZCxp1l
DGYSCXphHxAtGURDWqOXmJh7zBlXiPGZ9CAgh3Ems93U9lKfnzTFvNQJR2DEFk4loRJ0Jf8YVjD4
WQdxON9FqnmIzeljmW5QzjxnKFJdckHqXa6ynYgSv8WJgWxkYb5u4lXq5rUEb7wKyHyrts2DHvKm
tWeh7k0Cj1zHEI+ylPsBwO16kipdOKhYoWYE1IeVLkf6R8qJTehn0IHvQ6T/1kwx7wNtAJaMhRSi
IdPTLANvx4jQcNj7S4F3gIEJsYkR/hXG+F0cwUhK9b+62RWuOVHuN6Amcd6khGiAF9SUh9hWNKhy
lp+ScuoKh73EMrRPCi5/yFCuzkNK11qjcT8TVZRq6i+AfbmPVAYDpa76Sloa6wt2MTViX9No7Nvp
QRpwadVpOlrqYDMOSCoP1FwLPaV7S9QaHHV3FjF7W9lIt82q5yQrsCOZN4Ax/aVk/Dx2Dqm+FClc
M4sOI4njUDuXWxMJeyW/Z9X5qvIl8RGyVeym/YNVjO9WO35BEj0u8+yZmvpRTrEBLXkE0Yv5Ipga
Az7JWHj0QZRKPg6p9dC3NraMJL8Odk8DpVZoZDvvidGRaJ/rT0H3q5cKqG4YoiSIkbijWIE/RcU1
M+RFqiaHbtiR50Qfo1Gsu4pZx1AWox/Fyj2BI8/aQCqm0xf7MJp/RYExoAW0HmioEOCSBDCblzfb
+WWbApGItrL48m7yui5hgM0AE3xd6Cda6c9QbIk5d4emp98QHURVXIvsGWyeQ7MzOLJPek0V6bsp
UZmJDSpP1eJiJzRT9+ybNgTYSdEP7QLZ4E6P5qSwdmOtvIkso9XSa4dggrk3BYThZWDQaqv3wqH7
imqk94Z+YnzRFhkDjNFyDUaVzL7GOyU9MZI2oA5npFTFjqeWg8nHkIeQOcIL0OYWta56tp18z1b0
FtGnnOc+98QAGzBxtPlkza+ljLNdoB0ySUO6wIeKBzXcmeTAlLJ/S4twrVAz8w8S/jXHbDwuCPRK
GpVKK3l14pBgIp3N9HmauHobpHrvq5Ehx2B2tAlb2sMRIdGO5cBQ/q4CMjLSqLrtwmivEySyd+bp
XKXa70xg2I0SyO8rb6juvlAkPdMQL/cCjYpbc8TvHGExN3Q4lMaxvS3mvQMFeJ4pt6Pnqv0gDaGz
ldgCa5wIGV2tpMX7lwXUQuL4uwyyi2IJoOZJRbJQYNB6ittjBGDDRbRkuU2pfY862KnsWTWt4hCW
6oeliqO1TNRPHNQ8evVdlqBO4XV/w5v5ZEQ97mstul1ADkP2TVOPNFgoBMtdExHhej9xNeVQxHBY
fCKJQfo9/CXf8jZwiFiOOUepBJ3ng/XiqNN5boCRwJkjS15v7oZGfhb8WSBRHuLU0Q5ijVyOqvmS
GQrU97jo93HMPE1h7F9V4wvHKDIQRPXr6dDcNeF84HV0wfsQ8G10IlboOVU14ZOAdXjBSBq4Yx2g
Hvp2ptfa1l+pbT9Zec9oE2GqsaA4I7oa68Q5Sx2mqZyiAp0BL8cmIltqvXWDvOZdMbWPWkVLlaOZ
oGD7q2TjucWoP4gspWQo9beBvqUajoNP+s/KU3HCS2TIp3Axj2rGAF2GhPJxdmIEAGmPOaytwW6t
ex2hMSRhClb3ThQ+VH848QZ0fkaclVM0PGSSmZrZ4KdJRmJRpPIWNQQ1zFpJHtT4BIA026Phuk+s
4UJbAaOfyG5lFnY+k8DLuJJbZ/1R/QwL+9Pq25dWYcdMjReyLx41s/BlSE4hEcBQwAmSnW/ahqMF
WxcK8WOrK299Z/wW1kBdGaVbq5NdlygUYxKu/9YS6zgmhlPd36Y1HHBOAMjgVniz+h6sk1dbhJcF
UiFI7UuqmQuFu/arqqd9bYmXjEhi14r00RtLBt6KgZohYG9hFNMXpYNVXCquIbObMuh+FxILRdQv
QCmRPzX9o5XJs56braeJnjFVgfxeAVA9JUL4cs3n7R11hxWcKPqk/Iry6Ai44qaJo72SGt+R3VCn
augCkqRKlGJ80ObqNjUJFG3q7FQNRKb2SrVDFf6Zqi1yUY2EbiPeJSmN56RD/xYUgIONHV/h3Ed3
VlwgEh4vhVDhO5lq5GJ6DEb9V9BhoQiCv0shnjSihCazjJ5E+gEzsTAWzROhghpr1G5n2GO+3qlf
Vt+dNCd+LEc66zgAv7tg3dhR9jGrw2ta4KsmbQH6VclvjsfbOR2vZYI8Lwg/GUJ8EqwauVY57I1q
/uir1ZencCEXuYMicClhj2uo7Ribr5XK6UAXL/L1mdKsEmsEwGtUE6IPxyCRIm2LS54Rp1Qav3J7
lHTQxfsSjhelBiHtFFeNU7i07ENXlraXj0Duim4Xj/FbnDXS+1sb1ZehZ7+DqkJrqZUPObTGzso5
uZgNaUtGBx7vvBTjLiA/HpUTXm21OuMzetTEgDgd5y8ui+M8giWMyAZNEoWiXl8M7I1ozhep+wo9
VRhcIV6QYvQUr1umhKTEON0voXXGQflpyvojW5a7Ac4XbTXzyhHyaqbQ2kTvO0WJBtMOD1qTeNbY
IzgWpEUlyy3mpRuotcuhNvSdAd6A649KHmXm2RpH17Aow5FMByj6yMAnuweyzo+qdOfXZFG8sain
uDojOvbi4qpnL71MfQJU75uoe4sGWuDrLrjMREwhLFH2ocmOgn/idsmCAxXxt8Dqbqnc3gWA8pkl
4EPLanVHCtE5k/ljF2nv+WRKJnoRw1r8VLYD5Ul2XBiL+HGTCoQKRRmKx9WR2dgjodpvVZd8Mft9
wgXancDmk6m8BD6+lzejujRV8M7wAD1GxBAloFB/ETRyGpWwlX420p2da0dURpT1kllnyFCH5EOK
S2lV4pa55uuUU9tdemtPXnbhl4Y5MqefnH2+gKJZZJYei+ZalIIGAW+ws1PxxbzXnfFCyDiwj9Mi
8E3mICsJyQonO7wZ4pFJI+QEevvCqxKD2OLZOMxtrt6IjA5WjROBToTFRM2OFOwZ6mGenfqEPS52
m5kMpknV819iboHGW2l72B7+WwaGPuG4bLPAt7BwAOKvNK5VHWHjVl6SZbCmP01vtoyBcRNgYVrT
7NXOfCotLOmYnD5M6siqRH9q6b048nv2i8pAtZcBlT4g9kxtXpasaQ8DI/Rm5Bo2NBQg4+6RfOHP
vstWZxdXn0WMJ6kOzsEK/lpkdnpzpn6iI+Na0yJ3SxQZknOcvYseoGqpM7Q3R/VPUNgcNIyw8yD4
rSey9ygR2T7YAOnoQJyVgt9kclqy65t4XIdskThHFhq+wPqKHO1raJFvz5yEgz44QWIGkE7FqnO0
VycF+m3sq1lc6/Xj4rUDo5vIp0bI9479Aj8P7GFBssRSeMOcXBbF/JVXd1UiBzfJxscipPuc2fap
qSQlTesu1XCTW/Z3MxlA/MP6fjayh2RtHTgip2w4NWephKPXNjpHhEMKPK6yG/IxCr8O64kefucz
uB45rPVTMUgCdQxmb0c9jCSwCZQdigmRQLUqmKipbkFoDJtdYlR3TTK8TfkatDglwyHQ879jvLTX
DtJGSHlbMZgp66HDBXbW6Q/o+s6JlLd4tq5O+FdrdXqyDXloNhPOKrYLTo/JYz6+BHoMXchmjhaF
euhisXanDpbDVE6e7STMnS1jdOmpHpJYUV9Th7M17Fhmt5RYppx8KDU+y57qiznIW+bYT6aSv7a5
ne1EI2OEFuEbjBEs7LZ2wM2keAg9OA2uokOL2CEqhxSpem8te+4GDbO6xn+srd3WRRAMaaTpgSBT
XqWddXphe8U2Pxec/PlIqTIYaK6AUMHiTsd97CbmcILcJbvIbC81TRVH0/CkZgABFR3ky1BWyKoo
WBnVd5rUsF+K8ZjN1JnVzHBOmjx1ede7c0hjql0oPllW+tlT5ONqUwq3QPTQZmV0CpNhHUBr7wYW
F5dqZQjuZGrulTynsaIZv8u19RR81FRYPDUVjF27S0vNEplscxNiDewZjDwEJntlUVLs7BV8J8Pt
gL/OQ6NS7ZzCgJI+0/Yw18SavqbiFy/9SL+MHQYyQnpoIigVDO/cqUn7h5rMdL8l3mgF8p+py19D
o/aynrrNBFFDHSlrMpaqTslQQ/zgihDVMvDqPlau3ajsc8aU7mzhnI4XEsulcudUUj9Ipa/3ECJP
S51YrpkWu0gjsGUJuTiEoWzPI/X21EbgnqTTi1kgMlW6Z7pm/P/FgvSHimwQt8lNVlJWZ94KpzYx
iV4Z9rAYoEjURXzpLPqndUPRvtIngSkWHmTm5Lul07kYj+0biJ5dYazjzxJr3DKcjJQzaRaXL4W5
6EdLK1Ezy3K+ke3aE2qQ0xC/gYbPShvGtRl54ng3djJitxCjxIDdUgjkQGOaZRovedbknqUWgQdy
pUDLieu1Sjwi2woAUOsheZdNfEQ6cwjrWWN4Uso1T6G+GDJ57Uy2baB25jGJUwRMHPbYfF4ak19c
G3wkfiIqMaHJaY2WjGkPr4ZjICxO8wuoz+kclg8KJRT2qMIN+Fd2UdqC+24bpnt8tlrNe4JGBrrO
jLIsej07065KLwmHo2TiTrxwTsRqL4sDzWIdRszeGa5lRHgLXtlPxZTdr1wLdkMyv+ojrsvBGp7b
AK8nMqDmUBBEwym6u5vihSeJv5KUIMo64e9KN3vfsvubkB4qhUNHA4wSzpTNzeobfjObaE7uB6UX
hE/bOGAGm9iNAmNCXaGn1ajQaYSN9CRsFuzJRgBujQMJ1391lXPH6WYqtBOgknJhWGGwz8lK/Z5C
41PR/g7T8g16hnALQOFGfb+0pgIZJ6AOHXwC3+LVUjP3SoaDgpYh9JoWkwl1DzEOtyM9ZpMUnyQa
dm0k3p1G2rtebQhci9PySufP2mWLTTqepKdD28tTVEY6zHMw9zJiZV57AOwjPZgYqc9l+5TowXxj
Bgq9DaY+skCSY4XltBew4NEhP3YiU/aNfQ/jgoGhMr8Mk3pcWoWq8NQ8dwMdEXPsPC0sWm8aHZWB
Yrbw7cNr1HbvmUmLTP+rDfG9zWyfSTBXxWGYkBoxHegnGtCRIxizHxt843cheSSiJMyacCd/bMV3
Uw7vekiuVxZc0x5tpey/R5uCfpVQgkdd+dRRFCDvzYH7W5gUP/TnIWB6mEBv2GHQ+RSrey2y5vNk
EV2QJ8mDkBX0fGNml1uq0i2RovjqwJzPWpn4bVX8UfTxdzcojFjM8ahy7jms0O2xzH6j3SC9Evop
/V5mxprV/OIXJexVUUL5xcgOEQhcxIZ+KpJjrhDo3AT6fd06yU3Zsm/rtR+ykd25cpAH0gRXa8fY
Rd043lb2Tkc969uTJG2j/5zn8o4rbMIoWHdlhX2uKQt0INV+TlbDbse8g9A2BPJL9Z1gsmKqkDxq
ihN4UU3pNSqNmHsUTrKw7O8KE2eu+KLWPn6I8Ej3VQHtJG+HljbbMhVflrWyWSRTo6ZFWDfwr6jK
cgidpb2L1xuD6luOkvZmW2RmNVFGVB6q1OTXtmsETTAdc+SPaHI1zqUEq9vCgeLfDLNf1ZyHg0p9
Svo4YT9QXlvwEr6qaZYX6kfbNP+HsfNabltZ0/atrFrHgxnkMDVrHxAAMylS0fIJSrZk5Jxx9f8D
yMuyvffsf6pUKHZAgyKJRvf3vUFz1Ml68sNAheVGTDuv096tPDYyaQ8PIlpVQ17uyqG+74xi2siR
ErpdlZwHIGPkjsnOKVVSbrh5MDY22xgd4YFcLZk4lnDMsbD0kakgOuwqVd2eu8K8TTI+0GxKVmkh
VefGago8vNcmD32zQJOlIb2B6thN5Y0E+QkzNsHwpW8lVMQN0vJRKz0qOsjCov5clCi5wOhiKZS6
VmXcpGTEnGJSa5tFq+tBHexIsaKZMxtt9G9RNTqe3jXYF+7jqh3WCH+DXPTO1uSffJ29CtuydSwX
gd0LMfEYqd9L+A+wyBnemHIRjzLMi6RU17KNCcPo/mMykv9UeS75KEhXwvhtwD848hTpHGpK5zRZ
6q+FBGeEUjK/GRoYzbR5HJrOW6nIINvGKNpGPTI/K9OrOpjbSsEmO/pm6PxApzT5Wg5wa0WjYe0n
YGKUjf6hV4qHKgZM0fDjkut7eBwHqwLh43uB64UVKh6tvDIs9evMOGEhjjpJbcmK7cnGUQZ5nZB/
cTtf31lAfvYQFR+k2WbcLwSy7TkfgKG+1glkS3hEOcHX9eCZiNpEyb2lk6eWDTyK0ALZ6/l40ylk
DzTVew4uIFCYVWyvn9xWBrrfVaexjZMNsIzd2Hk32IVAfSEWEUsDUB2DMf1xfEoz7a2ahpOqtjes
UpEtDg6xRw9+nQKAoHodqy2/7nl1Rh7lRo8CleVsnRI5Ubal1uykAR/0dLgTxkk6tWCBZHDA6zzc
phVL3MZS3uRYaVeZXj8JeTMR54p5GPC5yTAzS0BPlRkcGnJpxNxeZLVpjhJmsVFgjmuhaSynnnLb
UgN+LeE1QZnB9pnr82qDrNIOzCSP8liU4fcXnxMdOzFvUHCcFt58rX2J1fhLUwUTv35505d8L2qI
eSF+62t9qj/7CkHIKJrp9BEZNAWPJzk3fVtFoowIAxlbjY+5q7o1wCdm2H3URA98/7fGl6qoLMcn
XkCYlqB/bYkroWdbpflvQz3c1rLxViTNkznWd2QhPFuOBHTyDYyzLBSlSo/tgCrN6B3yqAKuwboK
JBvLA3PVplPJll8k62x4ygGhtC+S15t2mYETm7NZWQM9n51a4mC7s+sGHfGH/aiMG4M7KPPzTcrE
7enCJ6UNvyFulhF5LodNLgJrg/4eVG+ZUT/hM0U0OstvSnUteTw5mdNRV7a2qdqhfpx9kWMTbPrg
tmYIpE5UC3wZ4J0Ws/2MMAKw86RXQ34joWm6wWSdBiBpTiYhjQD0OixFML1WsB+0SVpFYXAqcgHX
SiU96rDV4qxMN82oiS6wOY3VRW+3mb6R+sFHbawosWApb2UGRmGN2z9W9xWbUh9GJ+6OAcRrq2yY
4TdjEb0FeTmLTjU7JRP4v3HlVHWiOCxv2YTNHmhj/yhNgXUgsmEPNd7jphZK7mBk90FRXZQWIwhk
qnkbodOnYF1NouXwvbWTHrMVKkmX2+EoYlylxEc09a7AvxH9GwoyVgNJjAFzJ5BTm7IRCrcvbppJ
lA5Z2q37TPCdMmZRVtTbPJNYtxITDrOQb2/IXDOYTmHKBOQFZeaKRbP3TYzbfRHbBRBHkiXUrpUI
0JW7T8lQuVVXswRo/Isgsejvs/zVJ6FXRphRWr4QOsIov+hNeaOKzTa1ktFtJNa7SRPrxIMUyEIJ
iixef2l85UuhHnyFWROfQIN02DcLjEOuatDcO+sNj5QXgl9qaT6SQdkM2MDBaTkobEoDn2XE4Ms3
EFZugl68CfsWtIe0K/wkXUuEB/RUvwyyNUN5WI4WJUaKI1jXopKf6iG8B2HJchQdKq3pIGpk+jmb
lDtPiW5V5pS1abSbuJo2ViHtPZ7kkEXtNidBhjWlG0VEI3HsjMJqJZeD4gCjpGT6LHYKcDF1StQc
LneYB5uxk9ZG07AqIdho4VmwKoTkqA7Vqxd1r3FNriKaVlJ5m5Rty00D5c/LP8mB/hoO2lvb5ej1
y44iJsUG8XvyZSPCCiW7dj34QkiWhH2RVQTPhBsln+4DzXiMjGErysquDFiqCo18RH4HuocKRqfl
gajVZrs6fpNUwS3FggcG0hCdpa61kies2H+pMmQD4y+qouLDFu8I6l51g0hc0uRPk2c51Tipm6CR
Hix8WMvSeg7aGREfBkehB0gB0A4XiHQ4aim+p7lMgDs1H0RU3Fovv0HwqAN51d2VHbGYxocMmxv6
CeIYhnZecZtCZFhZ03jMWssJJw0XJbqQMTkq6KSQZjXXmlndKlr6UtV4lQmigdY+gDSxu7dUwsuK
Ba1AM+/6RmLBpjlMuWSg0UgAhqs+xBh0QjdBXkxTqpdMbB0BlGqJa+gQyje6ZOAZim5gRMy9Lbzt
/MgjL/A0ZbG2UoMMbjpUH6/UrqVSn7VqMG1yjWy7Ma1bCaVySVq9djMwPb0J8nFoDnJLNtgnnVIJ
X1FywOqR2Oqqr1CQBJcqG3y1PfnyJJHYlxo7QvDMjaFU8FybNq3UPqYiITBUkWZG+kaA2F1bOosS
Foo9bJU5DYieVIjshOiPBAdY/Xr159KU1m2lHlvDQA+lwBkyZs5G0MLICWi2zakv1OYk5WF7IgAx
kdbrhS3wkX5VC8WwS2u1uI1UIb5lWz2/XiryGv4jOkU8NnUPLUgv8CW70sR6872ZjsLQudgaljdL
FXAA8hCa+vwxSNT7EfO4ObjaVBe3xGHKW+Bid4WIeMdSpWDvei4tcfveYe6VYGC65t0GzsdABNJh
6feysFv6AbYerkOJff086nKAW7INIFSStuadLXW1Xjc2CDsNGZe/65LQtCVEfW6WHmh3jaBdIgLa
WtzfqEP3/cDe7mqqWb//rV5lbYCUTk9C6+/+UqmjYqEeyZPK54/qBGu1sw/CaBl0qU/yEeupQLuw
F1kXculdIjw970sP4FRe9M1+KepWHs8ecJMbDlF7b1V+cpBLYomZ37c8ORrzigeCnUC/aezMGE69
yOS7nDpWVm37gPV2SzFKrGgDsUF13gf2vf6IVyFBs/myVYLqXCy9d10uZVrFE1kX9bRcqQ+xbJw8
0ycgQfe+LdMt22nBXoohzNNTb8kPaSnwPkTxRiml+m4ZR+JMQhlVeVwG0jJAfWVmeeultYk0ewTT
C6smya/LQUvKah1X3FpIZQWB3eo5Whd9WttLM4jm/MoFw22FBzOz+NwnDacA1BVJrY9x4noc2A9k
G4IU8rpplPCGEHuwzvshuZCCn5EDRXFFos5wcj/sbmMkNZ0aVYW7sSp124N9c8/aq7L9Xk8eG6Jv
3Hda/xRM6NkZiWZ8ygYtWyVCm39Wq+INU1noklX2ZHZR+nUoMmiDkfKaTQDZEzP/1gysKFJyKmQ4
crsTCyaOSbx4AyuaVXUkWgUkN0WFRtUj4AdYE7Pc6eg95ZuAXMgbiYiD0kzla1IZVwOE/5ewj57N
LKheRPYErN5q61kmd7uKo2Rch4WPNYollVfM5NHVTAymoNlweanz4wJK5SSw+OnK8ro0SL5kMEl4
hbsUl4YqJDgU+YnAcoeh3vsV/uDqQMycpdjMA+SGbLrdYKKo9+MaeD3nwKfJo2l9mQf2VBniWlAk
VIjnPsv4FjnBzVBq3ftbXRqy2ms3WU1Oa+myjD8IIjj/LiDfn5fg2WCkb6cuxi6SFOgNbkHpti21
CEvQIjhxmwluIwzRHSIGoV1JWvM5TYSzrBW9T474Ople8K1MtRcA3tZTr8smFsgNtNneSIiqWOVB
yHLlYMi9uWbz2nH/pzJ5caX71HvdJy1HyiXQXNgDfEFTPF0zo9CfB13Obd/vp1tLCvO1pafI7aR1
twfdb25wbfZusDWtHaWMxUcQhRGCScGlFOPbbJLls1KkCC0oek9qglxgGwflmR8OiSI/j88xW6eN
gtbCKY7VZNOWqKQkGQmuNO7HU6wpzUbJQBVkKsn/VpXSk9SO8gZlG/8kWbK+4UYxjnEMESBnwuUu
22eATjYF1P6tokXBldUISzrJ0L/6yR5dCf21YR++qht/vF26htokEJX5u+vQ1b91VaA534p4fG+6
RmP2beM70FPREe+zTe+hbYraMuGMpY6A56Yriz5we+xCnaISyfp5/TWVa5yVI29y5XDqr8sBe1nD
VpCTWC9Fae4ndTBxfaXQNgVTG8bdEbFsVH38nRyWw/t5QURQ2ZS9ak8S/HXCzQ+hKiL9YP0vTWEh
ewNPid2guc1xUQFj2UMGhpdwVVAVdgDtDO5S1+emd2V1D0YfxU1yQvRb6oxecfoReaal1Adeekai
bLuUloHgp1nbCPc84MyMsRw0VfMwbuYe+qgDz1mRytXlXfujH/kPR0ba7mapKiwzQ9Kt2uYVFupD
kjSOKPegKwigNGshUvnusIMMXNiI8DGFKSaWJdc3Bo8FgABzJbHJ2H4v12WFAB9x3PeeSxHhfEJN
8+FjiKUh1/zmRieljua0iQxMX99I3ihul8B9JiS8CX6Y/0ulr+niVpAI8S8nLh2Xw9IAD5V08Hzy
NBXAx2NL3/nzBrQMKuXcEf+58dMSWAuqgZ+JGtYkebT8IhcIVWgTfJy8JeGoGNlbJufWNfQh3lgl
8fSlPjWsO+Q+xDtrXu6WJbQYIWjpn+WHvEAVShtxm/bGrHSX+jZgR9S3xRNZHANxogF71YjUZaph
OSsFvXCoDX5Nq+VlM+Jcmg0dUuaacFiqqiimdSm/v1xqP9o7C+Jakgrffqtfir/VabIp7dIydnuT
GCq+V+MhkMfvB1Gsr2HL/zqp4MXTwNA+SRHkA7GIi88k7V41tdBfBCN7bCSp2am6om5MKQpcK1VQ
/UAD/lHNJdJnMDwy2WQ+9SV0maokfMLxElNjJkxQGYJbK+PBRGXLGyPFARXO/JcN57Es07exQNSz
reVPvlaLIEhzkx17L+z7p60sdciKiqTuV2Kv+FsvzdhaN1C7TDl9KSzpGX9y4RbB7PyQycgMhsYE
IGFo12VaJE+dSBJtFBJpLUDh+qx7NgOkbvvUVX6xl8oqWYsQxHZ566eP5jjuCEZmL1Kv5LCePO+Q
Bl1066n+t+Vyk2zyDZZDfmPkaXf2fLIMw3zC/D5AUJLTisAGZrqvbpCT/BIhSXpaDko2tKdSbYHX
aiYSBwK79BKA5EmRQ3VYLX3gcs4vgWnDgVMP34s/hli6p0XxlKZJvv0YOlGABatC17htCTVgGKYd
ui3WeSllMQQ0o0P2filGFSgW4Km73qzPBgnBZlcTAQEdJoZ2XgrV09iRV40ytXw2JvLW4ZDUL3mS
PgHz6L9i0XxqWY++1Z0OJSvzcbDPp1VuQhNYCWzk53C05cNvSQcQMqavznT7FJ54A095FpfLjRKF
OVkqViHW0pul+NEQJ0KKDzI4y45w9034KHTYiCsIUh9NPSitdV0A8e0Hvd4FSrtfSsth6aLN/ZZi
ObOL1N4nXtYY13AQhV1mwutKYamzS+8QUZAhXznh3Lz0qQRPtJOEmGilafThsfqVLb2wfz9FlhK7
kn3t5r0z39NZwllCqzTjCmGIQX5c4/383ksrfllcowZScBiKpl/bDTjsWz9Os1tv3nKEYgVW50ed
WbeNExMCA7qDJBzMFflSiaZ5LOWoOsJleWJPrN2L0KrQG9MvRW0gKRuBJzf4IR6XRg1VewccSLEV
C3CCTacUm8wA75o0iv8QernhFh3iCHI0wKOC3ol5TgfVbUj1+ykBZWPlvvC2Jr/mvWUdS1KlarT7
lLFcALLxcdCUwCmiBAIRSIE7opnuwFgXRVO0u6nyCJwaMjtMSHbszRF1V9QmWi2thkKmc2wM70h6
HoHRMEzORa1XZwPEGin0KvxSGum+yiLtsVIKA06FjxzIlIZPhUAAYe5g/HomudSaoLoZfAEv8n6m
zoxlF2MtX8gtEXE3yuS+T2AoIeAZXiPPQzdKanJSJImx6UddPkQ8I4DDpC0Z7Sg/Mr81mzEVjbPK
5+Macaxc8wT7u1AUjPthlixCj3dVlqq5qVtvGlfp7MHQGqN0ItWZELhEdWuuykDwn4r58N6vqdQc
bwvh+xlLSzOOOCT3qocFIeR2ctwuiMT2Vlfa4K7Q0awIEXpzl+JyoINq6O0tK/uZBYTw0EeHpY4O
kko4kAhIv/OsVsWZtvMPepZUpz7oUzdOk+ZRDqOvy1ctKd9CrQ9eI36rBNNHjC7mc0ykig7qfE5i
EFOoIrV+nJQ5fdB7b2r2fk5mJdJKNtPv55Q6uJQ4yQ5QqqyD1IzWgZQn+a1eJiFRRpm/jnk2VLhh
05QtTb+/ZBGsOEIbrpOhTFtMClR4fLjqrmr+e1Se8VEffUQYVppocszmio9Dk4QYAIN6vZ8g0rrt
gON6HQ7KMc/k2A21SHiCJH/T8yt81cLuota98gRvISMtXv9TVy9tb5alqxoMl8IKv3f9bVR1EvFY
z8uYMOKLXGXKg+hVxb3f/VQIuxep0+X3Fsn6qeX3cwqr6Dd15QFCmcoOZ/FaHHjGwvgnISqq7vIy
lhAECOdDYUUoTJo3Irpdhyqe92vLywwNWgFP1V9rlzLK8NV+UghZW6OwzzT/AGVE3SSkivdk5YX9
Ug/xneDpUimlg4ku8tybpJ+VrZZerS612nbpUC+1y8vlUJoauTKjjVYFyhnf+y8to+R/bq0qOIzM
8xefW2ObDATmpLTMLl4mZZflFavQx4Zk6v6jfvB8aWsqJO6XU3/tC9r0e98G7d4VGgctssOmf1oO
GkKf/I5S1TXKFO2SpoX7vbz86FOPpDt+77M066KGWEuHsUwIzNC/FxB/P2RZIxKfnl/KAoiv5dVy
qH2eXcCTgtVHXSebY3n6KMf6FK+jFB2z5WQojig1/TYO4UqSNHWtM12Z5Mh+GoOFk2Fn4yCCryng
aiHX11nhBSGD7OKLQXYpk9GAI+4pjjXK6c8N26ZDwO+jtlAUwyHTqjjLicsBaeXsUm+ruedSUffg
w3SWHBt4GilOM08T6cYTZgjlailCZco3tYLS0lKUVSijAlzN41IM9dDhASnfF5YsX+JUvV+q+xDt
1kbFQy4as/Gplkj1soUwdkuroIk3OGlOV4yy1bs6m96HthK1PfRRW6CnxElkPEYXXSH2o/PbkhLU
BHNNUM49vkpPsoczyT+/W3V+tyzDgjWZpOHp490uQ8a827RGoLmEpb9ZlNBTHhfrJvfBRc9i6e/q
6LOe+kexrAOYaBYQmqV1aZiGhJl9KSdi9pxISbZdSmNaHpgqofgkkmtFrHWhBYbhBW23wamJZ7tD
bYxAmYLU9hAqOOcshbBO8jTSDxXyWUvv9xMNJQA7XZqzr0d40YQ6vIA389la9NcY/4sjAvKHVhjM
J1Hm8qM1wDqyrEvZxQ/1XJ1Z8GyqmHR608bm09AokU0gPjwurY0e4Ykxxo++BHq6UbHYGXrBfKog
ja2zKhrWy1my3BOObKPobAmJ9ThFx+WSptCJR5ReyQDOl/KiiERulQmbpTjG4/OE7ywaVnVxX/ue
u1zSasiNSRPO122XyI8qrLE4NE9NopDxEEXIxRhZnXDKNk59qZF7iSTdAxeq3o1joiI39KN5EMAw
fJwyTdPIJIrEvsajVdFgnQTdnR+03R1GS4QOE8Chnk8RyRsMZPrx5aOH1HoPfaQkp6U/rif1Rukg
Wi7Fah5wzuLOYy3n9FWq2WiKWBtL0TZNO1Y3QwbfngUAUPtK4G4VEclsFd1/Da5t0OWveDil4AT9
2WtAhW07NSZE/z560PT6i6UI2WvsycBf9PKTImul26BMeCQaqZ+KSSrxQLKMz5FQOkvX0iTPJ/ei
eTsleMONYsiTRKv626mwutVyPR2SYtLp5YtXAFUUyoHFmBBrhxpSpZuHuvkEcOC0dG0i+bkzRTiI
si7xpojoLP9D7vWlbbCP+vt/iNlDvf8PecqaavkfKlhDD2FWfgG+2629MlbXiRhPW8ABqSMj7PGw
FLsqzhw5EOUHtam/t06Wr/xUFGO53JI0StewncmTKEL0KOKT7oijWJ0Bw/e7UorrLbLJ6IgKYeIY
6OZ9GsfuCQi0+s2sD3UiTG9NyTSBCHkEoZyzJ8urzjXxzLxFcKFXspc+LYMNelkp8ndJXxyJzGEZ
Nb/6rdgi8ozNsNrY7APoXZb9CDsCG2ivSfVzIimuNwjhkbSRaSfEXd2lvjRlsEAQnbOjouVu3vRY
RvgtZyhWiPGLNZjvA/Q7xVBx1ZJmez3DEI+qChZ0LpWRD4onr8b3xq4KJLeqOhQJ5oaly9JqdXJ+
IIGAin5EggolsHVS+dpJJb550ufDUgySXj9MmEsupaV+6SGl5I9I+hgoU2cR1Pf53D7H4yjQ0nWA
6429CLDDdH0oEPq/C30Ak7UEzmIRQjem+kG3zPiOdHrwXl8kht1Kcv0ZtQ3Y5t0rauM8w4C/XP1C
9bY+0kEbM0iyu7gnydEIYveq9KKNAHT7IqLa5CDjKJ2RTsUBrU3C9VAK9WMlSg9+FfdI6mCUNWbW
kxbhoRJJRnxsi7LHA0QZUe0f/Qt7DMjYmX+FVt4fFbnRr9p8UGVwi1p+HaNQnxXF2hMQzAP8P7CW
lRpXO3liWfHRv63rcC02bNmWuuW0LgCFP4ZtulmKS4MYVm/I1mv7j24GSCqjztMbyJv6NSm9+sbs
BPujA8oyLM2i8evHMLVilJtmgtS3nLQ0tG04OHESeFAuGGipk5pswOw6THdLscs9fZ2FBWgIEW8c
y9eeTLZ0h94CBLAU63EMXJRqxO1SNOL8oSHddYFM5d3BUF/XTas9FaMPgc26lYZIPZG6QILfF78B
wxI3UVWwpVnqlkMYZvURzhW0ZfqKU66svakqdk2XPYMFhnpuebIjiWZ024+ZdlHlLy2xBYgz2FXs
kDGD8jo35lUe34pqKDoi2SF3qXtv8IpnZZSlw1JCSlG7WNmXpftSE2qSuGPR+vM4UZKLoCIawa2M
roNI2tTPPhyq9zHYXADXLqdnyC+mXVlkpiNS/9I8AYXovd59lDzvvbTMVQMqFx9t3S+lH+ctk9yP
nst55Jz6O7knVz1PgD96vl9vbpsFd/7Fedbgg370+53fj/EJZmN80mLvtk3HboscS3z6qF9evdeV
AwmzHmQD3T+qs4qZfrWU66n7mvgA8/FnOHmplp+WV8uhLkc0VeSkxUDs7wZPEsPhp7JqhNtc9NN9
1OND+T7MxwhdLYyuFM3affP4y2EZi0VBt/rzj//6x/98Hf7bf8sveTL6efYHbMVLjp5W/defuvTn
H8V79e71rz8N0I2WbqmmrIgiJFJN0mn/+nIbZj69pf/IxCbwoqGwvoqRrOmfB2+ArzBvvTqnKhvx
QQPX/TBCQOP1slkjLmYNN7IewxQHevHszUvmYF5Gp/OCGprZvUXobx8va+1M7joeMMBrly7LwUxL
084q8L7lSgh7i4UKJgHJ2o9i9VxNmvJ+SCfprDK17skN81mjlqSeQeUXG0Hy29VHv6WBnBsGmnmI
ZHIREhTVsm2Zmf1Jy9LhtLxSfryae6CckrGMA3casDU5ebK0a8I2vxYhUFpPHX8qWZm40wJrXP/7
T16zfv/kDVXRddW0NMU0ZMU0f/3kQ20Ex+eHxmuFjetJl9P83LdicsbdYn4Ne7smvzHXlK424kwG
bGNAOmQ+fK+OKgvZwLL2TgLJTSdVRQ3Bm6G+WqFRIaFA3eDpGnBSsQtg9f1dLtrqa5lULe4zwWMJ
XP8mJBv+KMqPSdy0DwqkqdsYLPdSa7ZNdJI8KIZLMZFIqgyKgHj+fI4G98D1k7qCvN9qj2AtEnsy
suSwtGZ5/NP4Q/HT+IIi7vq2gmjpSbieel6DWEfdnYg+//sP2lL+6YPWJZHfuaGaEpQvVf31g27N
zGTB6mdvRER69GL4/JZP2E8tPlQNKQuIfajlLZ/xR3OfI4taZ9n+vV9QtzCF0RHdB+pUHQnrwIeN
+cGl+thimjlXduaMH15eep46vzTk770KTX/rStZdpV9YOzSrFLczm+mlaVZjTTx8wiBmLaZyu2tT
1bzXPOmytKfscoiYywVMTk8/V8gb23VnTi9eHd8PxJjvmQN+GzABfnArWgpAQ3tI0C2dtOHSGUZw
bPvitJQQCRwv3+u7Cz7PKPB1ReatOgXlR2AuiuOpH104tVGz91NlQa2cifXJNo9AeQRIhyBhHw63
olfej4MkYfDWEUsym/l/8YVPhuGOrSY+i6j/bwEL6e9FfQzPGRzWO8XEJCjMtRTDVM7+V6POp1cK
WgjLT+O/fpn+6mU6/JoXYxX6QfNb8R/3ecrf/8zn/Ojz6xn/OIVfq7wGJPBve23e8vNL+lb/3umX
kbn693fnvDQvvxTcrAmb8dq+VePtW90mzd/T+Nzz/9r4x9syyv1YvP3159e8JS3KaOi0ZH9+b5qn
fUnUJcmweBb8eFbMF/neY/4v/vrzvs2+/LGrk5fstf7X57691M1ff2rafyqybmBsoAJkVlWN269/
+94ioahmWIYB7002FG68DCW04K8/Zf0/yekq6CcqZNJk7c8/aig73xsUlZS/bhjohUi6+uffH8P3
p9n79/e/PN3U3+59bnYFrhw3vm6JigU+/dd7v1HZaEyNDz37rqh2iEtJoB8xTbMTYPnRfrJWbNGl
BEfK3tEQ0W33aU7wGE57CQzRRg9MvWI8sNKOKAWiaGDntmBXrryGevnc59yKDtLcvQtFcd27k5M5
6BI6bBDRqSG/Z6MbiiRFuI2e29JGYi2wUVMABVGvIOU7EJT9LeLhyLNs1WvrCsDe1tB4HbYtqRte
/QP6qcJdk665KQPdTc8yXES0+ZGucYCYqY/pVVkHduTIADVt65CSMLBH3g0RZkd3ihvRBSNsW7fz
OyPRqmzjQ/utOYaRnexwvv80rScHr1M2Wk5EjPiYrHHqvYSWY628B+JNuou/5zbVhVW/bU6m218H
PPquVQ+5YIWAGmbPOXsaNiSgQjfIXJndHv3yDWSMfXeLEOIqDTcjCfgd0NFr+KW3J3QlVh66UemZ
kMW1HnYj6GESVdHZIKgvvrW5C/a8ALt7HtajOyuvnpO1t5Nd8BJr9NelAzRjcDE6FVB6N8Ya90Yb
bdM3XEHGB3kfHoodvlQbcLT17fTEJ8Pl2DT5brMdTzBQgUGe/FO+h2taW260bg4m+gcb2Tae0DIG
7LRqXJxLO8Ry1v623/h7CWWcBqCQCM3LnscRd/7nVDkE/tFYl3a0xvXkgScL0H6CfBqSGOMm1dDV
jOwUZDNEB3Dwga3kl1Fy4DiDHx525QbxJGlbbYXb5Fv20hySb6g0O+HR2BiRnW1B3R59N2UOd9pn
AJDSLdLYrn8MP2tnYoe2tya85BI4+QJy4WuNLl+8Blm5sV76NXqAtqatStmBm/1YrHw7vxNOw0vx
iJnjS+vo61F7Nb2THx/ji7ARP2Vb4dooV51fACIyOx+lUbcksY2O/otsAdDeQ8rI4Sh+y7SV96rf
tc/hQ+gGTvBUI8Yjr/Sj4CIae1TsyuaH0FZO3trgseVd6ZP/Biq/Fx5RITEhSd5A3vRX6Q7OPHYd
jnRmC7tSbGMjO+NX7azeQMFLj7DgN5U7ufEGavOnHubxxje38AegLtWv0e34VXhprZX43H5N6YJs
rROcsaw7JbcglbZIA6vY5RTqPbe4LT2WyC7dIsSf3lcH8o82lJCduiVttkOIQb2A7MTFcqXPT21U
VHFgGB/K5FiDYO2OqrUtyMbgc6nDG1yHeOMAqm52KcKzsoOqzbRB7/VSgQi3UV6xAzf9Mqir9i67
1XoH8tSaECxUn09w5ny7u8aO9QzhBoR6hadqwjN9re0bW38ikOz07nCjb0PIaCvhOKxZC2Ks/QzU
EEEcVr5gax2025SvxVcTDoG6S3Cxzz4lLlpsGx73foGiqltlfJYTUDH9FIT7QrcjWz4pEBgsFPBg
nkV7a5+u6ye2GSwGD3zPW/mzGNmzlMoBYSS3fFK3UEVIcmVIu62QWEZx84iUTrZpbTw3YQLZKGY5
so2teeOjSH3gv3Kwq3Ro0J32QKofgZxLfqjd3gXneFQIYCHS41afUs+OCf1g9hLtfb7uV65MiluB
tfKcgzzP91lmZ7voebqTkBg9hY9Svqq/ZZ/q0QEiElqXYrzI0Rbty0c0PQL1VhbdAN3uwXhQx5Mp
44IBMfyQuHBCiQM8182qRZhOWMEPme4gqP70bPwX+yjJ+HWR+f1BY8ogQwzDlH9fZJpTpDTDhOyS
ejU37ISddgPxgJtV2YB6DTeNq9gJE2MZ3Px/rjw/wn7awc1Xlky042WZ2KgpmvMj8KcdHBq3UtSU
wJWinWwHduyWm8BpVsLJXKEPsjEukf3vr6hKPJ//7SV/e6rWCcxv9OpUp1sr/4+782iSG0m37F/p
5cwCZQ53h1pOBEKlllQbWJKVhNYav34OWN2vmUl25tRbzYxZWxuLIj2AAFx8373n7pub4tr8VsYP
077KSZrcyUv7LmLrt+l38ruPxUWqS5Oe9gb5+k1SbrqL6MD3zEN0y+9QoGYtxF84P4F+K6/W7x3Y
xU21Lbb2zvP7rT5bTuVB8AiiAsDedvDg4IBD2sZ+9Kg249m4Y0WEtK5g1Q/b9HzF93nb4YKC2Zne
re8TWZq+2mPI2AFR4GNt9TbzRwxw1p4kctZPIgbh3uPcfhqfAbvW9iY5gZ8m187XHyK8V1vw4lu8
nmArfHk9f45tfkLgx1uE1zDh1uUGZANEuq11RisG6CRfwzUP3d69AC4AWDW9rb4uH/GvTOJrxMKm
tywfvrfNvkPuKIdjKPdy/SgswH8m5J3e5Mfpx8pmbqL7+hELOjXsTfg83tWHEV16sGVhul0eEjYm
3Y15jHxnR1jwPvqOrXiAml76nPdc371vzpkAz5Y7kKh7mW+rY3YVX5Aj8mPOrD4UX5dqO+dPurjw
8k3mhztv61w6a0mHBMANJWtaKOU2DjfNKd8hfi++dmf5QZw4WRycL/PnlTJgoifkE+rdcnQfgLIc
il19Ss6js/qYnRl+fzF810ibNsMWF/lO7IXffCDQjCRiiKiz32zno7FvrY28W7cPzn3+EZZZTDLw
sC2/utml9MUR+ug98sAtRiuf5707UA/C4bPlZ22bS7S9UlyMLKDT1jjob+Yu2TU7WArsng7JYf40
XuQ+Eq7zaJc8rv+y2maH9h6s6Za9zTbd4wRLNyzWR3EoLrvP3qm/odDA3z4MYtefdM8CwbIJEmRb
+rEPi46JPmWeqx6DrSIaFg7Qtnkk1p4Ilt3oV1fsHjum+wSq1xbSBCGJG8JUt8ZDfC19LLn8ujpk
2/7MPuuP3T68tncZ87A64cJkpq933iloEVd+tpYH8ieQJ9wvu9w3TvoTnGEUZJv8xj7lJ+Hrc8Of
kXluidc+Nb65l1fJqfhGBN+Pd/9vnZj+z45D19Vzcd81z8/d5VP149Dz0/Hq/8IzkdRM6f/5OPS4
fH1O47Z7enGQ+vGP/joHOeoPU1PO0SA0fjoBeZ5rWVR9LY4fELn+6wSkrT8sfoNDmO0yWZoOf/TP
M5By/jBdyW9xDjItVwr1d85AL+dqmgWc1T3BUGiGHG39qI78tDxw+IoiJLfRkUQyl/fZKu4rw3Uf
ZWDNVz/dkd8sgi8rWutQNpfq8MEt1+QgKF6uRKobPCdZa5tqhrXkG1ZJBPDYioggds+jEYssKnko
ejnH8EdcSXSc2+XvrMRr2ezfy+FfH0KCfbE4jPL1OK8+hCOmPGwKkRyDNjnEJYVDyXwYLhJ2nmq+
IcG7abBivDOq/ePiXo5LEY9yjiMgV1EwX7+Hn+5zOZXtWC90MnQqvNkvg97GjZY2npOeIgtMzdaM
4Rzfh30rTGJuAn0Msip07qVJHMzRQ043IkwrAR9xususb4VlQUdaCjsur03yGMyPExdRYFvMdOKj
Zxf2EU2/4d0NM1wdUooW92kYykVdENHWghJTfW76YPPK8Xyx1fCBkEm4VMB/7OgcpSEcFssZINtE
xhzXfmwgPsKRVqB/XED3QbLrs0WelQPpkPmgAxZc3IXBwRxKjxQs5DSQ4ztQ4kfHbieiQmKBx8ql
P+LAbzDJxA4FiRxXS9SmPROZ6OB862Y6QccW8aHMwxl6pphA1nieTaonJgdQXaVTtki2iG+Hu8B2
vwxqSqB0T5YN/WIz9VGZecFlMhKUgO3Sq27qcHDSDTaqtN5S9kqWY63bMtqV7hgDIIpml7QQt0+c
M5EnTXctEc/jk09Tat0wa435tiQ8/gkxF3YZLwkVPIF5tEmz8GwxHbN0CL/2mDGHy3pOxHxY1Fh4
u45nDwvTSM8PqgkB3ycDqginrrif+vOw97qHgMDXOx5ZdMmhhq8CKFKxU05jOmmbfi7jz25dVuoa
1Hn/ZRKthLJVdh77Xpqpeq8nD0wAIsNZYF4xvAqFY+Oa22ocLEA0Q5+RRUyOt91c2lY2XeuRiB8N
fTn2QPnlOPB8TRFv+BqaZt/ew7tHQ8tDwUnBcMVFIFNE9RHcRuJ96oQjXNu3ZYW+JSlQdWdSgSov
7fhYjyvHCvdZZ5x4nAXN17gM2p2Jpf80kxqfnVUTacLbPEtx2PWyo8ShGzML/d6NGoHxELj5YDuE
FcgKp8yOHJmy+9hUg4mRvTVcQCVYpBG9TZYY9H05tMutlxQTp8euG8D9BgpyzYEWW5acMrw45WmQ
xrLmHvAwPk52qrL7aaH4TKSrdB8opI4PAX6PT54lpvpq6BvZbWGdV8GujGJL+rRCZfsxAz2JaD/O
dHCrkDQC6Zk0B30VqtS+CRM5s2OJoFnee16fU+A1mznn4exlcWvEnmfs9VAaxbGQ4XQ7hgF3PwTI
mvvObLTB1jSWZqbOm0FH6Nsgilc2Xhz79N7r1WCsISllNgQdYBFeu8JtQ0jbbqOmnQGLYfQ1IIlo
nyqs6oBKvAxy8jCLHoRU610px2P/p/vAOQFwBdiNdjUUD203pOD9xiDqLytAVByAsCDd66kDjl7n
IW7gskV9eoEAnNCbxQrYEw4eXGJP5IAFanrj13gtLUjIVasMPyKGApNVDDpo1EvwbWoQhn9CbNDB
nVJ1niJpngh6o+PsfkL+NZqHgLhuczsVNvoz2wGMdOwQwk1+UWTmckX6+8h+vmVyBqolbpqe9Fsj
Kc2QOEzw94c2L4PmJosnW8B1QM7Dts21ISl3ST3e46qZ1aeAf2p9TJuK4ruVFPNNamXVtbckbkSL
t9WEwWSZ89R5ZhtAs+os9sljiyLLKKWCfC1G0fh5oABxG8R4SIzPZRPe8Ont/JiWszFtIMVzTm26
9hNIsVNXYVXyjcyGm0UMzKfYTkg/N6aul1fjVMpHpy5adRCQhyBHkFHbHFIC3zQyx+wmA3uey2hu
fAxOXnwSOu/MraQTHOFJGA2aV6k13NWexhZqRpErCFXKIzhjdiuQxo9zIn1szXQgm85zamKhbemc
pwos776uZ0PvVN7PxmlEnMnGeM7+7Nbi6wczcqLgAlxk/WUYKyS4PQs/KmM5UdGyu2GLY1Zyys8M
96o2Z7gFRVuGF10sOntPL7+ud7OsKzKldFceAPpkVBmQIrkXJUJ2/LXAgYNzz6OGCnBrItIan1L5
ybaIL7igveNR5zRX2YSyRm83mMUybURF2287t0tr+CQ+LuJqaZjFso2TxB0FT7dz5KE0+Mq/Blkh
EEGNg/jIQzvgOOvZfwBea2rYQK5MPgyWB1q2rKdquUnqxcyuPVGHJC9Y9LKwGVcpDGLTptykUUQk
tzXRAggJvST+Qi6x9C7x1YCYzSsE/h/gynlPHo8mUCPPyS+qwhjKa3qN47yDHRHTrekxyEwwF5TJ
Os3suuLJ7IwMBTSMqPB5ba5hHAL+MgbDApQoEJNMRZp0e6do82XfByMRwUGwMjCb0iymbRIFIa93
bg9famb0FlmPW9/3YcwsaoMTR2g55IpTEl1r0F95S8gci8daYNNRM1D9cGTVXmIzA9oUKjsC0+QK
MlngVDknF9glR/FoDZRBI2nUWzKBQIYUDiaUbZOFNZLk0mmwxVQ11J2RuLtdiqcBETDakvoIryVV
+x7uFgDobsbJmy/EOhwd2hkjuHO3QZgV5uxJpk4PFL0KDOcoMNukpDjnZBCz/Qbq2SfAauKjHTjV
l0Fk8NFzgoeo8gaqzP2Ubc+TY7kFYY1F3fWbimnfAsOnq+i4pDVucdEy311yGWI8jgNf2n1kDVNL
qnPlKvpb4ElrMI0oUWAaWphPIfjRr7MWDllw3fV8iOyClF4fiKRtEEjRypAYjaWN8Hp0gWcxJY/5
bOcJ0kEQwSSXpWHSA4vwgh6+82yAvg79aeqoxPOa2hWqI8/pPdLVE3PQ9t7D4k+EoFXXRMHTLY0t
nrRkIeHCxRssekyabMGaHggWeTybtIxkpeHJL2i8900/jkl1R04OtrOntE8KOtRsqVxHPRZjG5fL
rQ40ATDXJU+gbYFXyKnLOyvtHxQSsvKOruw+SAyTYCIzQqjoTzKDc1MVnRRXqrdyjPw5kcK+XYRW
BJFWlgtoxqwYToNXGc3DmHu9dY6vvyn3tTN5+aHB+ens3bGKyyPJAA3xCHAxetoAsGmoBQ52C88O
CQqLELYO97wZF+PRbWtMLlkn0C5FYx8/jdaIbzcO+6XYu3Moyj2XRIDEXEwj4TjsnOk3sGZEm85E
ib6VEbbBbtLLU9VDLd7k5Jfp7cB+jgQduwydfWkMFVEMKoYWa5QlK0wMm604NOQl6usKk6B56kWC
hSU0Zze6Kp04vuVlCr1m08op13dLQPsZThfxSfeCH4AApyETfjzm3dD1vhVVAfUzVhnqBPE0R9uZ
hnyb04t38uYBKmqPbTk17eZToHNx3ZTcWr8hfxurXpiwA+vCYQHciaxBKbBsYKgOOghn55xM7Mr2
YQ8Q5UHHt+RoAEYNIZvU43LVJiCLTqlVZ9cVyDZYThahxOzqyoJQpihqAcHkwoJs5sqZ8nuZCnWV
k2c1HCAMosTLCBe5GLpxFn9O1jBchalyfdEF4XOcpeCjeQZF/KcbVq5JmomT3HrjaAQHr4U2fbQJ
MdWUvxs2gcxmboRheGpdT31cUlBsG6IIKopPFXLiy6nIF0SOQ9kmULj02rvuCtPe285UXBFkb2SX
3awI6WpNvIXIcLtF+QNNesIC2OY2cucKm/DvJWkDfV/FIiy2cT9mJK04TV+LD3zFnn6Cfjp/UT0Y
x007trM6Gn3e9ierjgyKdJGZGyeVd8SJQOOFieYvllfCeKrsSEHac4OQWys6wiK3hcMk4ZBYxhno
PByz1nsYA8PL12XIAVcOijhuFireHOTo+CxOluvqMKZeT/2unYbkz2lETrDVgGSmUycQgeEiRk/m
k0fNzimfLRguKiEE3DLqMfLNImmLTx26VIJ8R7mEx9qI4+Rohb0Zb2NQD9YZ8ota4oEdKoe637zu
UPpBVxeuUcZ3egonooQax8BwMs5Q6jIVuJTb6kUdmHvcxrekOXvXo0Wz9cLyajc6VeZojyfIvMxv
o1gWfUxxptS7ZQLe8E4xWL4UEHF4QcDiCGWZls0pjTbwy3Nvmy5uS9hHeCSxBgZhNTk91SuWRzhV
KjLQFC5VCGSWjdnADsyu6Y8tS8oC1JfyOqtGlMtjU9rNgaPb1DzZQSOUn3lK9pdTyG7qLIjQYwWz
1X7XTgFfWoYkM5LsXKv/jh7g/8/qlqZM8p+LW9vyW9n+43+cPz9Drw//5+/a/usP+KvQ5VGeQjpi
UVBinVn79/8qd3n2H+gKLMfjkaD+TwXmv8pdhmn+sVazbM9WtONRO/Gc/LPeZZjyD22arsO/QIqG
kMD+OwUv+2Ur5kej3yRuyXIUj6UQ6+f7uRJTTIpyiFNbkHSJq62jMEDW0nutogFfJLczIM+HsqjN
T6wtvA8s3ZXahp7IIEaKOLgcjcw47/Hz4BkbwsEPssb9zDwWX4S4cc0L/ns5WyaiFvBJyidDiBH0
3iTCM6e0AubJXkONt4i5wX03fUjgWCSbMSc1EaUBoXAx6k7QGhI0zWgJ+6NnYcVfF0cOssSU0inB
VvqoBzMvN4KFb2QFlyyNK8PnOZEcKbGCjpTNsSHV+GZIc/nmMZMcZjGVH5oMjRIY5Gq4mA1hfknD
YDrvXYOoKK9zO6C2TbwcmrAP/hyq3IMxlli0yuZsKZ+EnI0/YwnIoJxyVgdC9khVQFoVfA6RkD/w
AxHLOm4jrkwxWQ8t6WXBXxPK36ow/6++7ZqnLH4q/kGf+Pmp/0f5/R/33VNHATb+9v+CwkZqiqP/
+YX78Fw8L/1z9vSzsubHv/nrHTMs7w/KiAgDHddmM4dU5l8vmUGheX39HCyrDgmi7lpu/qeshhfJ
9GxHU4AUGi0nYs5/vmPiD1s7luSt4M9dm9fj77xiL1uOlmXb0raoXTsuoIi1rv3yDUtkUMD3xugf
TV3wyUhXiEo2DM3hp3vym3ryy9K1ZTkOO35HOesISjJzvBxmYB2jAtnBwzIQs9Gvc8fPNWdMhDJG
s3x5e7CXdeN1MNfStkAatVbl8WW/HAzpWBsaOUT9tlIQ3ioL4II4TEpsp1pzQDBSCNnL9PntUX+9
RIzHLtpblxwMvuZXVeOhqBa3iBGHxMDSTg4YX5D6vdXdR1GRf317rPVb+XeF+q8r5GFyXaGYbj3n
1bwIUqBtdZ+yn5NRe91bCYfO2YlujMWEIV8iiX57vN9eG7Ir01Zr+4NZ/cU8LMu+6id6EsQ1h3BF
QaRNuDjw7blUQClQvD3a767OAWsgNdV/S2v6KT/P+mFPfHxr1BYsc7Z8m3LxmicvcNM7LJ+ScMnI
eefpfNnt+Ot2OsrVpseixRz46nYWA+tgLxMQ0wZpEoI6gDSSXbkQtanQ2MN2WtOl2dlDsbXeGft3
t5Yui/RMF06IlOsS+FOzgXg8Ss1RhwmrMHsijxI13oM0Cs/U0vfv7PDWn/XysaFywNfHis/K7Fiv
mv1dU9hDnRD2iacrj86tLKAeW3oO0SjwNF0qV+4QtHt7ZD5/+yv95SrB1wv+xxuCMh0V4curNCcF
bNAoFPHyMiu3zEo5R77GMp/NLnL6d1o4v1ynKyxXrd+mh2Xden2dSzC3iUyYbeouafGGhObqh4ou
Io71J6tIHV8gUH5n0F8vkSmcqU1Kax389Uw6zm4X9QbvPwJLItKlozdWnLQXbTPLd77HX4eypFg7
jeyyTLqUrxpj9mSQ4Wny+mtthuo8yXtAoVNXI4PoLKByf/vK1uE0G0JeRz73q+H6yq0teHiKFlGe
PcaxR6BQ0JlyfIw5oafvXNzrL88TWim2lY5J54/p+9XLOHSmNccOOTJz0ii/G9rqA7NBfsfBUp47
eZHcwxMWj28/n6+nnNeDvppywCeJqqeqs01qN9xnfQZbQTMheAulITdevN3b473+BhmPXTcrrtas
/jyoL98HmnVM2gNP6AAudZ9QZzsA76iRnXfj4b8xFGom9LsmJsXXc3e51K2TI3PChUfYmNuKYJe7
bn/jgt3d/3eGQvfN5C2k6766i4Oe1pcxppQu0cHFjl3GZykM4+U4TTI/vT3Yb74yy5FC8bBIVMGv
T6t57EWVUQoFtS7CdwLxdDpUclkhaVo/Ge7ovfNgvt4qrd8ZBxFbr+18NjHrtuOnmZok8xCsjlZb
3AW6voFf64y+Q7fQ/PsPhys8Mgsdx+RQbr26jZBRJrpZOfm7do8PcMT3c0O8wvyk5yY8f/su/uZB
5M1FmqC0ksJ9fVFB4+Th1NtqaxM+chkV0VNuOv3Oym3z8u2RfvNeu3TV0Y+z5XSl9+qqljBOp8xW
vGLcxp006Z7SKAq/0L4Lv4Bso6xE4dN9516a64/9ec3jW/OQ0/GVMZ0IpsuX31ph68CZ5ICqOJ+X
CwDWxpc6tsUt7miTklJYbmc6dtvalBGdxCq5jJlOj+mSReikXLrgb9+F3zy1fBwHVYjFe8+q//Lj
1CTWL21P/7hI1HxNhb49BamBwlvO8qtyZ/vi7fF+8/0yhdpQA032OYgZXo7HO8gasuYlNNPigDoT
HEu3Yx0HwOFwpb8nKPxlOBYllP7oU3iqtJCv7jaGl0H2HdSqjjTgj3HtdRdjU41/4liJ39mTvtrl
M8GQxcF+CR2M0ryNr4dCFEKoLGVp2yzSs8TtmxIgszGk/cfOpFJwkWb9NKMmpJ00nfo4gwr+t+7t
L5/g1abGGtzWpOtMMcLqOTa1DvzhjU1EzbHtlHjnQX51ZxnMdjk8aUHBhSt//fpYmMwy8H1qW8ZS
2LturDpz51Tj+K1x+vn57St7OdWx+GrhIEhgw2YS7iE4Yr6Y6qouH+tRQpGo5RQBy6K0Wm5reFTp
O5P4yy9xHQi5lMdywTTnSQpGLwcylqKyog5AdRSNj4ZdfIpC/YX494gQSEQtukNdX7jOzduX93Iq
+teoVJQoX7Ftt9d7/dNMHtI6mRvSMre4g4tyD1OGGn87wxnderM93ZbMTrEfu2gm3nn91xv379no
r5EVdS22ibyNaJtejtxGinxnaqlwlHJx2UrZnlRox3SFw8JvzXY8lJlhX2s7/8FuLt95iH534fRr
mX5AtzB5qZfDUycvdbaseJxuLg2fhIL0s9XAjWKB9uIWWQVJnlstZn3/d+84B2JkzWxDeHT1WlL5
+Y5neYoFd3RC3/Q4nHPOmnq1AyIfJ2SeItDZOW5r4O+ml2A/vD30yxl3veXr0Db3mvIDJcRXj9i8
ZKXr0oD1a5VNt9ZMuNG+FKvKCQ9XTGI5/fy3R/z17ZGcdGik4KJaaxGvRkwHQsNcbwIWBjA/8JfZ
JI91UAiL3pmAfr00ln7FXsTmyMG9fTW5z9NYlQLaoO/qocKdWBmW4dNp6hDmtlX60Ugxdp+9fXG/
PkKWUli62OWxhf1lw+AGuU4nBEE8PLO666P2A68ucUKCckcDnooQZbt4Z8xfZwmMX+upgCVsnY1e
TfWupvdOji2KID4Y5VWVID5a4r2VhdZmoPd/HEUUnXsZsoJ3XtjfD81+hYmQus4q+/z5wQ2YJ52e
0CzfHDNACdqhaNoutZ+t3nDlkWbUtR5czci2jm/f6JcT/vrcsorCVHRM3G4Wv3458tI0hIy5OvMF
qqx9Z3AGKfm+CSFs1TvTwm+H4h2Rar1MlvCXQxXctjDNMggqsRrICdJOOAHLSAj3XkYLQurbV2au
s9zLWZDTCN8mR2XeStSdL8eblziHgBfnvkgm+6Kxa/N8FilJEHYnzixCaO7dhO1vv8h417WV/W0i
k3Nn10n3zrf7uwtn4aE6qzl18nlefpAsSSSzQoRtyVmzJIp8Lh+qpAL4bRrt/u2r/rH3eXXVmqoL
LkYMkdr+4SL/adUhPc5T8ZLkvlfXqTqxIjZkG/QmXWlahQrKXlcMnwWYcnTmiiBX8OQgDT34sCEx
I11l5uN1SG4bKXGyccu96ZrRABOhUl/kQATpn8tY0Wgwh4Q0T8QpqIUk2O8exSHdc1+VZPmd1wV0
FJArrnp4+/p+cy+BD6yuFbYqvx6PkmHuSEWukCp4Hs1h1+wzJKscPb+EgSre2Tf8MhjmHHftWCom
dyakVzOf2XqOqtTAvUSQs+26Kb3w+rQ4ELaUPv7N62Ioj4ln3bGvUuhXS7YA4LfUS8NQpUNSwOBk
5qEqJ5ekpTHIPr892Prkv3hGmOg40bJMMa/jB3q1TlJ7rL00MTHFdVl+BwszehJ1E7/zKP6ybjAK
lWoORWJdn8Sr9w+qFzlGzow+VMZzdwzRSiGGsMbUOZfEP5sn0cJZvX370iRv9y9Xp00pLMF5jB3Q
L1fXofPMx1YOpNdXc3zZJgEFgqqawS/OvKQfUv5v3geF3Xt7rwiK+biYY/RJi6SerlLORn1sG59V
A0PoNKeDUDsJmPGp6VrgQyKbgI4t7YjjrGn14JwsL5+TbScaS12bVjmLS2kBqjp1EHzGm3623cKf
AOsaqGjyNjs1SpNKnKmURMGwRax33/dpja9IDPTKZvh2cJVsMSO+HJVnRWcx/0CfVX0Zd2cj2EFF
PoqbIcxz5gmHrj1Bax7baiRhpM66b3mLIqzvaQvqSrd6b4i2tUmnNqsGyB2biT1CalDSozGQVOpa
bBy20h7ATjMZoD/i7YN2O6FRIbHTyCP3PC/CHEfm7E6enw5DcRRDkDwPFeDQHRoPotcUHDvjYaA0
I85GpHLLGfeBxNuuivVjGofjuAq2dHO5cBUIUUUB868ldrQ+r2TU641RmGtQNVAr/IHCadGYe42V
3Hljm8UH0ncEbiKjndZXg5il/HoMQFGSuGQL9zmrJEkkGxHQGgHDE5LP8pGTfu6d6nZI6ck07kBY
CZjy7gPywHi8S7MhhkK+QGqz99odTXg17EWGfcMvPZ+Mowz5kWtMRrpPDfIQDgU5WtWTGBz9WJJe
nVKzEybZ04apHpPGoBq6TKQ4nRNeQsjKmNsC25OXDMFBE8zEr0cn6bdjCjaY59KyCA4pC8SqAPCt
/KixOCybZuxJnIH8hXDYiMuByNPREeHJlXao/CVxyumLBiYU469Mh1ReA+YTzjlHwYao4ZI29ZkG
zHddxiSS7trGrElelEnENDmvIuWxS/n9cBmnr22DfDOchhwtBezuz+Ocqc/gLcKQQ4OVCtLEtH7U
gbHQgWnc8VkF03pdBPgR12Y7ZgMe2cWzHhCWqzeDYZyAq3pQcGhEbsSim09tGBnLLcpI97I080rc
aUkTgL8GNnVXqnkq9wZKwe6K/IOEBKbGxIOnAXE+gLRs7cOqvxdn3kJ6xF51ZdUfXOSU0zmisnoN
elPjM6Ho3E4Cfvg+RKvK8rsozErnJJJKvsaxSrFXlFVUZWd6ZlcHGNrOkY/ppUY51NPuz10/GHm6
5VFMUYrsEbX6yrUuy+WOqae4wZyR3MKeEV8CmSTXZETE+zYNoURRSSXJWfIRHguvyZ7NuRXJTpRh
eD5Hy6xpmctcXXTLmpiB9D/8lnoLYtho7PCXzJm3wAdbaYN1Boa4b7Nl56UsoVg6Fn1JZHoZbjJD
AFHv0flhMh5B62ynzm2+92HoyIsIEXfv60oQmVYIk3SMifyffc9rEmz6ujbVCYdGmaDbN+qFpMYs
Q+rjID30M4dMHk6HCb7FOXRHSCLmVGAdsIZ+3o4IDlBfGdIUm9rkvfFNFiJNUOYI5YAILk/ctW2A
HbmD7AuQuOBtQvycTnpP1FadY3Koq0fCKHJvF+e1Df4KDdnn3C4VpHCZ4A5p6qvWiAliz2Vm7I02
XL6F7twj7yx5Eze67lFEpuzh7CO5fu5RF01fbCUyTgjg6Do1WUMFnYjC0Nmzjda/erD5s44WDMbX
szJr5u9FqskFy4PYGK+oFU9fIgSHHjb71jBIzmqT0Z8Yk1BwE6E0RNNiSW6sPKnRwlLysYavqlAe
8NQhFN+WSosbmnNk4LFGzDVMqM4CwUz4MwmaZqScs9q2Au/MVihfD2t9E8s+1haihAMxtbthqqDs
WqmeP5KgOPaHZpoLzIQVrO0NwgztXIRDOz/NVRY1OxFXtMvNqQ0fiqbOv0VGjal+qV0PFIXqJORQ
2Y4nYJzB4DuhxAk52oY4U8kQlvteudzKwVTmzWK4eLkVgLLhNEW4H45OpbPLofDgbaasAWDXQGah
WrWDATc7CsnHlN8K/a6xW+2DEpz0acqbxDj2MXGuQTID2ddLPKT40N2030WmmpzzvKsjrC74tIgh
1P3ZjDdkgO8HsPxcxdKQQCcbA/9lSP4kbV1niD+aVe1JUsHa4b5VVflcVoUijBYy1c08oJdlACe/
mmTVPTh1u/TfLcnWlGV8UB+IOFzybcaHyQUUfx1YZw14OUK80h4FqFXGTXil2r60r91kRO2X07XM
znrPw0VOGo3RKL4ZFbZniOvw0lbBiiEllJ1Ijzyfneoy6lifd9XEmrHNc4BZpFw6PC02DX/SIklI
IueGFI+yvUAHFMbbAJ9crjazQ5KvPwwVaYLk3lxzvOVQ3sVmvtXpED+2aZ3dxXqwbqvKaDBTdBHP
grUf8h5D1ZyHCme7M9VmdR7blYMhSrb9jBxSFM0ZIr++ORKczaKuAur1m2zsdXiTG5M3Ig9NyxU3
gHwy9TXyddwv6Ziat80aH0TmWuQGd/G8em9S1o1PDsTikQJxmDukcIoxvpvHoLxKKiXuotjpn0NV
iiHZzMmoxw/8EWgJOFAu/g40RsN3lxNd+EkkUEfxQDBlHDnJzURltYvedMmgU75NLSPaQiGZxqmT
8bCPDlJnOP7oU3f0Qtr6zFDL4hxEDPQeclhPAloxm6Q4G54mOHjpkzX7Ge7Wx3xUqiLdUjFZeVRG
S8RQpVouDBEgTj7DvhUY4DgWIRvidETI+i3s1jVIjmp6cAFyCPtdS8AL2cPtYF0RRJ1H18L2Fu+B
sIUxxk0wTIcwi43iAOVsqh/nvsmsDL3XQGw96XMlc9JmVvOzjCQetinF0esRia50dEOqOpBN9hSE
pkybamoTzLgkcLEPIvmj5MWUsdi0ln2WZBEuJH0qlTxRcw0PbSmOYS5PeiSNO5YuOVUdfruaGYUc
Co2VLWh2uc52lZfvtTB4M61I7al7H6WL6Cor8C1Msr207eHRWDAWpa3+mAsb7EI13dSmrjZMYVir
iqvSCJ+dzBt3QbKy1Ir5bixJ5xicAZ5bUu0HrDWbONAHa5BMXyFJGi27xzZg4Rbu1ZQ4xFjEA+u+
IC7C0pfaHYilq89wQ7BlBtO+1LcjeRbLPAC/rqxtWzZ33hB2x9KtibUpPngTGbBplF7SzX50uuCm
4LR56FXwVA/hQ4sWwleT9dESSFhnwz45RfJsWdmds8TXVZg/EWx+QM5eb7xB/0nKxeeZSGaChkiK
5MB6NiDFkXZxSOblT7pfB9xI8b7DPBZjZ9kU6Nk380gWsT3FJ2tsnxZDfOURIR0gi5PdUpCqXUTD
sHXKoT9vx3xF1pKFnZTPOi7P1sPawQsiFNgGdooYy9AmjowvXWk+6daEda4Va2P5PWzcD07lXdLH
5q+Fst+F2LbQrA9nLcBrMBn5LrLYnw3JI7VCXhBO65vRFUczyJ+yYSJPe9oPErV/MX2pEcIws14a
Dk75iaeDiZPYYIM2cur27JgS42EM5/FjgA5so2cTmz0KCJ/sdbHFyvC/qTuT5baVbF0/EU6gb6bs
BZLqJVuaIGTLQg8k+gSe/n7YdW6VzL0pRnl2IjyywwSRzJW5mr+pHsYUJ2NYaj8zp70Z8tDZpREe
64FubFq8ijI9xeWQOJftzqyrDfXAChtLTIWzkKNFoqNgGIm2MMhEnsYMcwpsm/UQ+Y1IQ27DG0nK
Fjr6Zu5CaWfeZexL1y69pZ0r4k1YQHzNitRCa+pq55rKbVq7MU5+kDgjh38cuAMYcCCcGUXyCvDB
Qkn1Ky1oDkHZbkVCXYMxJBvvuimyI/tpl5XWlnxkKxCxWyRd/zjY5q0R53fFMGGSZ0o+yZ05hAdZ
OX4ulC0DjUXg6DdNgXcpmHF3xSa+zguUSSyMtN3pVcumvaK5P1Q1/ADugLVrdsRw/LFRijvmPjez
XXI1dssa+yxTC1Zunt4NqfohJ/cwyrRbJQZwBa2lYRdGCTCbFBy6jlhPGe1qbqlQN2Fg6Y+wnQ+D
W67dSvkR9MbRKGI8xoIYzxQNAyLCw+UQ9QapLoC1l6s0b9c0sNbqlG0mNZpNvvVVF3IzwHKLFxrq
1XoefK9VVG1lvW0R5G+d8qlvgpsUj3SYAxmuSUnxrdIwsYQMughqLHkduQ+CfBtrqEFo9tF12p3Q
tWNu2Q9qi76iUu+HkmwlNV6yxDvSltz1bb2ti3Q3DNreyJudVffTkt7sTRHqvuUoO3cat6HZr0rD
WfeNvPaSbD9WyMwIBQ+2Lr8qhiKC1hWvnHhcQs+Il20eAQlyr3RvuKmcZuME8R6I4rI0bJQSdLSB
JlidsgoRMScC6+EBL5pn3dIwigm+RbqyjBIEaDPzRRmbPUknkFo1eDPKGaqLqkxZ+qaKhwey8qHq
Qk/Sd1MQ7lO9GFZ6X9zNrmmLqjF9j9oGxtMWdM+V25X7zgbnW9fkJcyVC87p0Fed8Rek6Fu9xx7Y
mvB116T1g8z1llQV0SMMTWHVYLGJ4nCteVCqcFLQjRBVX4aHbXXtqU5/10SE/8LsIUhJeKrYTLBa
jYUFaJ9nh2RA+5ki7KCW42uZoiiVdf2iTJX90IabdsygS7YFICfPK9Z5E9/3LSMHpjEHbK+XIdDH
hTUYzgYTnk0GrWAB2VpZkPhfVU5xpZicYEWPBIY0aoP7pDmqRTlzapC6hm391ObQyDwcg5YZnKpN
aamxvqy4iQ65sBG+UPAw/IZB6pZDzafkRUCI2oFjzxuqHyN7kJ0sH6CXPIaTMz2lNF6PSZeu+yJ+
ycL4XmYT6tSYo+NN3EoEPO1i11ObPxZTl/rI1ZbfhOeMB62ztl3Pb5QpbT62qw4Ov7sz5o7JS1VM
jbXNGk1xv4epEoc3Tl6a+b0w43HwY3axZGWbqn8GkBc4I3Kztcw+Ilw45U+IygapUILV/U/8jeoU
FoVWGfshjwOkltyyPWAsiP+lAp3L2DV9GL6EWu/g0x0KmI1hOxu8RirYL+qSzrLfkkCk+m1U5po4
9IoepNdw3KroVpM6HI3QgkeNA6jdawCzCwxjCiWoXmy1yI8lW1bsWpxTJ/zuCmxiS7R8UUmk2s/X
TJbJB/NIWNYqNgeEzkaNbtbCSycc3SF9Ql9zjV7Jt3SFyydNm71UtGoub0zDrcZ10pVS+eG4bQO/
2qgDuGxBXSE8P8RjcYtr11yg5dn0VEw5h03qAZ0olp5awJPBZsafoComL+Aw8/KbJUNF3Sq4x7+6
ZmvuWL4+W0xd776IsefMzesg2eBfMM1uk/Vd6ylMrvMoCFY53W9C2OWXXJjQPa5rfrR0Y+S53Oua
p3WryJ1csdSiyrrS4rBeepn6PVV77XthNBlVeeU+urQsrzp87956T+o3fECzE1movyVtG86CcNMD
6SUVQQzoC0fwyQZ0oZbPsscEU3aJsUvMXFxh41wf4jJv3jotC8YVDHmzhrhXxOOi1o30TS/7UlsV
E9k9DsIRClpmoUTjKg4ohPnypGbdi+7U2AYker3I2LXeSkQwBmkMgLLHGCjXvkeaXRyqLhfbOo/U
2SDK3obwzh4rMvpXrE3LeZmyLL6apNNmC1VTBDbL1nwEoKHsDH30kuZUPBAAHFQ9IfNsbM2MP6if
u2UY2/XdCKbuLhgdh+Ki96qrsph9Fu1S0xiAxi2iNHVTXkeFYTw3ZvVdnVQsYasmSn/0bl8utUrX
cP7uMR/uAvTZQvB9x6x3x2Ct1SbqgLXy15I5Hq5RuUNTMRHmGj46rltZjUZNKLRoY+Y4Ui9z/ACS
o0zhO+w0vBeuUi6N4zCU0UMQZMp94BryAzEGSJzAAdS1TjBv9dZyVyKNtafWbn+OjkuqU+4aWjZ1
imIhKKXrbNDWFamrcPudEyq34C2f0zxC8a2nQWNG97MOhdE2HFxwrdIRY2AMZ8Apfmts76fWW/rV
FNrrjixIRtEhTrVrvQuvJgMDFai6a6qOn2Y7PTFtfTASa1oGkKVXjWtgbTNyF4Tf1Igey8DOfZh9
NPtY2YZqv9ZasS5iwBJmLPZwB+9odO4qUKgbLpVy0Rd4vlvMofGtu7ed/BkSH1Hgor1c4fvUFcka
njRk2gxn9xAVjQUOR8lS6Ia4VoKQM9YutD3dZYTG1VtTeGs1g2netR9KY16bSrmz6/Sb3TmUbkm9
R7hylQ25tuwTTChQP1eWrQzx5itbfjAD5zQawx8og62jPn9PQrlPk/obYs630XwZT8isLItIhKt6
LDd9VT/bgbKrsG9DwRC5Iqd6Nmz6W5M86NO4yUFU7Ktk9mlMUYzM4xt0PVrs4uGphmy5RdyLO2Xg
FRHEdV33IwzbjUymzYgD0kKPpEQMN31KzALKma1Vr/Qss6OFqu1CQD1eKsBSIYQ6qzAF/W1kzZ0N
o9IFFronHnCt0gXf3bUXgaUeefWeakt3HrThp6RxnvSpDy+X9qrhLdLcRRJSHbzd5Jh4oDhIzTid
QMQ9QzBQNrMQOJRkOySFbSMbGZTqvgqxO/e8Y5lkBycflw1NWrUbn8ZU3vVq+VDG4gkQ4s5Ry/e5
JdQEKSP4AHvBJCsWeJnsMjXyM9tEDLh6trzg0dVC9LBCcVRL96ZwmmtgAYdYUA6ndUCj3RaLqteT
1dS19lIjZextD0uwzuT1syTcUlKw0SQqXlWb7hJXXTqBhp5T4NzrBE1jT2+IaSxlWW9zaR5FnSC9
X2wwAL2OG8pwV9RHaBHeIs48REFHNETDHvvBJuk2gT3eRTJFXTszt9ogxwXZFiM+i9RPLV7Dil0a
Ktq9bspfZVDCUtRvazV/5F7DqaS9KaHbLpCFeMbCcVt4xkOKDjLCLtaxt8vrDoXvNup/Bi4WJYMF
sj5YelVjYycmQshBTAsxKE8TlM1czFEw13mmxZAvqhhLw6TQWz8rkicG9t/cGnkFNZqmK1RyoLFP
9rRMaURtC6ouA5lDiyq1dGAxYtuDWGjlEdw2+ZWNzUfRiG3faDuk//d1IO+CkldscUJcoF0zospK
kYzW8iIJaaMw+bOObaM8KRaDJHraKPTFAfBPauKML5qlV1lUvaD6Ei+lk9+bGVd0DJM5roMjLDG0
6wJycjoHqyF8N+Vrgy1mgzhLDLIzamGMmsNjlrnfGbgjpmDvJihfqpovJ0owJdKPJvOHqflJSxft
0zed4igwi6tJ4K7cNnfAaPYhCt2QKZaehAbWIUVbu2uX6OvR2qHpjHokDXaS1XAAlGvTL3XSVVOX
hyKJN1WaH/Mm6BfjaBxiI97JYVxOqti4xlMbRAsLN2qTTNAtqydpTEiSqCXE6LSHYQ+jfJUO1g3d
S3Ht2c4v+NDawjPjnTWU69RGoq/I7yorX+Nztiebfh7JnQuBi3uzglpBkZLSIVQ2tvhZ0d1m0nun
KurGrmhlqRzkKa5y+GWsFNkDV36YhuEmy+9wW112ErEYK17NMSbGYedY8iNLH8J4xAjwxkjsoyeD
Zeypz4GKKmU2HvShOnKO45q7UMeEMi7ZKSo85FtBAxYe3CqOHgudNjfqHXqVHOoi3CpFezs0353h
1h2+VXI8GJB5i/SuzptHdHs2UdDu8UWKFlHKjFGYjwrqnlZ8z3EK3pKrG9FMaxj2qRr4Yd+hChDs
KkovzSmXbk+yZkDrnQq5QcloqfbIExbpg+mmtJcisUoDGHYpP51WXdXdQ5aYG2r0RROrXEvqqqDd
pDvJPRCvNf09X0fyRtXLG6vMrhH39hVV+S7sydealjbP1quGrYECvlVdDVm4y632xlB/KhV+9yjV
ym3myYMX0wdvxln1e1XaD2lDCqZEz1EqlzhVLdBhubLdETLwm0Cd1lQwgwpQJorGXa/RHIm6+66u
biSDNho11wAONmSO+zAIj1Um/DqodjE6qJQw24hUMQmLddJTJCvWdWJpHIkWJkzRsuqstaiDVY/u
bt4PPkDTbdKQbqMXs41QTi5gOR7sAWRMGeNXGiFgpR/ysX7MnDW3EZsH9ZyNJdsb0zKZtaZ3XaNs
h7zS1oYunKU52+OMdLXusMKxkPINfHXyviM9fkA1ZmNiRmdscwVeJ93y1KB1qzO365xY3eb4rS4r
u0JDuRL6VZ5pt2lgfjdikneKbwOXdJULtuLnbiZrE9Ffe8ktN8dZSX9SUVHaUFnkftZjruI4+NSW
SV6qS7rSiMJO0Cy2WhlL0IiwlPxUQBflRhfDraNCEl0msvSavdoOwb6D2Wyvahknr8geqOaKUU9V
MsLTxhLnR0P4sTr2dzabaZMBOuxRO8S2dFELy8PBKpHWGm3QYqS1WQbuOnMbt1saNkMSeOFKbOxL
q0t+9JZSPjSg3neuMhjzACVC9mEQ0xUZAMayaa1czUyGrVmQ9GaIidIYrW6mrHny2sC9absyumtr
V9nJWub34dRxdPJDkCzE8Xi0vCTdTa3hrZlL1cfQoaYHh06/VGCDl9hh+Q3G0I40RjOuRWpWgY+C
ja7c6BqM/3U80i/Fl0jnvhHMpeSKrciobldh4T0+cAhLe6kOwWCuLDXPr51JyRBezukoEwFSo+i5
94xAGMi/ooIW0+RnlB9k2aanpFjguw0mGxks9SaVyRgzSOAfmbxY5jZ2+/R28kS7HeqgvY/a0uiW
No0Whs/U8e9Ev3Ysa8NZ5nIyXiarCdCCGD2cA60x2PddLl94Rv5SRep0tOyRsrwpqVttMhgI7jEp
Yd9W085JZNHPpqMKbrlGuRZqYBcLO5XOwaii7GZiBzwyGs1WulJOe0so7XuTiupnPE4Tc4jCNR4S
Zy55I63tHmr4Mzs6vBwtQRdaMaNPhwySefBtKi1CSiQyfs2GgO2pClREHCBVi54+7TsQHtrqk+Nt
qiTB8n4aMmWLKhZNQSr93GcqIrZq1ea7gSHoTV7p0yMM6nRjK8VMqek/Yit8aaV267bc9rpNiavE
aL8gcYdAqxbMZmxugJp3EPn0D92DO/QpbSp0X4HsV2sb+4Bl2mo/jXBgxoUFMMWN/DF7DC9QH4lW
CXpEa7tDk8Ur0BrtZE67pul+gr+vdx2Z1LIPK4wcgy7bxG2kbCNVerhtY+vY9A7nrPW9c9NiiRwc
wNECVEHQWA0xDxi5MUN9redRiZxMlY4dKipl1sV3Jtd3t3NtzBWOYUKluNADVy4xYL0xpPbiReND
BKdvWVO8sXXUPeIq0zJEvoEOQDvnq8S9E35oeXrjlX2ybfPaF72JxK3SYEruPUrc0JdCkg/FGnBd
DdffzA4eot4rN8NEnOP3E010Tx1KHUtPYpApBiVSTkXJfDKhMKmchRLKFzsLzJVQ82qDQoKyzKO0
WQdFeEwaxnB2q73XVO8ruHL44Q4uGOmJQUlAk3GRG8BbePS4cHR9qaaYKgnRSMw8nBdTDUYcCtsr
kTdPSiS0dVYl3TfyRpRZc0bwpFsHQbG8cDRSTQtZHVpV8hXJmRcXCth6SrxfZqgcspSSxZ3CaYnK
CCgNj7u9AsmBvpH3ViRi1oqqzDXFprI3dTwvoBfaywhoA7psx64PKmoFbHVDixle0ooPL84Pk0Nq
bPWJtYDc8wOjZPqHTvcSuCVzJI50CoTh0RCRu1BT1DGMqsQz2zbQ3lHijVrrm9ahuR9W4VFpNd+2
+lcVZP8i65OfJDOOuiI3le7WdTNyICRvhB1STUhzP+oKSsAN2AMzf6CrdNR6HXEdIIALM5bbqU9v
OiThVnAlWroLNGGSDhW7lo6DUQ8/ElE9ZMIIoQ1WAXC9RQeCCVnEQtevUrtBrHkcK4ixYfBNA0Xy
HONgui9GnJd6s3rt6FDcFKiyfM/k0KM6qM42jp2Dn26eZfyAktqvQmkqyauYJM8tJc3o2vsOScTe
enE4rVSm1MxXMQ6iGVEVwRXDuHSj95WytuIxaZbd2LcPRh/gE5BFnR/Gg7tshtbageXhIu9194Gx
Xv3smrl9p5uRsY45a5dMD703yx21LbQd5JZz20yeOn2QPAxur0TepUcUvYgjpBVMu6dsw8IavbfE
8TiOS9XrnoSZur7rZcM3dFCscUk+YO/YDYDo8QgxWzYtOSvpQUgyUFWW2KuxkR8S+vOvkT7Z+OJh
qIaqvzBoSHp4BOGnQGusWoStpr5WCnRVTBJ63W9dA9BDK1TEhOEiF/vMmip6+wkuhshnJ2+Gp2hX
jinCNe2u9FmhgUxay6VKKelCC0O2h/Wto2ndW5m1U3TpIEpl5u+047wdcpZZuJyyILiuae+vOifk
BhG9E29qi8HjguUtAZXEcXSV4e65KErLWUmzLa45yafbdGpBDoVCIglDC1/doCjT+E2u1gfGZOlW
MJqhE14E13qcO1hQ6a1yDLwo+5UIB8P1EtlfjX77QWXGfqPgCv8WOwMNvtzcYuOWbwXoA5AiHrs6
YUfP+zMztlBdZzfCXCGESheRQTM+DKIaVzgb94e8GpBGY0u/jdPgfC+siQotGHh7NWuMG9SpqveG
44bs1VbfQ7xHSWr1Gmc1pIwENhBdvARhpsOeB0XauaHGOH1o/DLV8w8XH9V3qRXBHnuikQuE5JPi
c6JktvRljPMT1lejdt+kOjL+WGivSsakRyxVrZf5skILW8NBnbw2ccRqAgVU01Y1u33Qo83mAIN1
3QdkLF2pbRKjRBaejvhwqEhckVpkla5yXI3aZSjDFpFvEQSQtJH/vHJzV7TLqInqh8qoaZ6OE+yG
xQD+7lpvDLajNaX5pgVcfdBTbBNR2IpfvaCgLdRKT7mvmMK9YoeJ6XUtDfdxNETzHrpsEfqwXfEX
F9z7lbc1bd+0ISQ3gmCk6OyT7kE1jeYlKBwlXllpEh17qA4K4h8eDZRUiHBPlpWA0asy66Yl4TW3
WPNhvR65A57AgajMH4XuNrd1rw3NQimZ0aOvWqP8McvKKptSTxr6wRMttPlmZP4ws02KbTGVHOdm
6DLVNPsssWk0o+q0TIs42Nv2wH81WjlmP3CQrPP7ShWe9cuSZuO9JEA+noyySfN1Zhml2CgZuOP7
yY2M9pc3Wsbgq2nZ5Ru172NcBjICd8lzSmrHsomjG9McxuZDqD3ja1ckMZUSkslyFzkSHwABs8Zc
qkjeVvvWNEABLTxXVOSVmIhZYqN2gLd2rZKhfWSmTLVXDJRl+pClal2vSRVrwE46+lnvZdJyfTC9
FJGPkzB07Ku+dVPsAOnF/hyVUpALeKiursJq6lFLFqp21Q8RgmMhx1r8HVYDylt95TjMwB01C+8N
yVjer6PQmHZj09fZBgApVvHg90x1FTVg43d43FQ4U3Qj/ZGpqkkd+8YbMPmqosjA/AO8C7d81Brt
TifxIEuLYw2PGZGHHQNxL8R/r0vzDg2tGPAERR7No/o6sAcv2AIkNLNlOej2rzTEkOoqQQK33Fp1
qbBh6DQ+ZLMd4DGLA7qahp1WE+ALrLAWTOFmRxSdr5AWuGe99iLLhZ8jVmjf8MUi7QL0+u8QZQv+
IiI/8CFQyT5ljMa6Ezdc4ujRp5q7G9JweIvqILzAftBnKtJnJLSngsZAgJnuGaQOyqvfofktvXSj
rOmM0KDCK2S4gQg4g/oQnrDyAhaIGT3UKRS1DKQDdd5WhvUVF/5Dk6D3hSYOGcQIhg+dqX2PuM/C
1MrnSJrfQVbuMWFDxzc0YHmLSvyXpAI2NWrVEJNhtXmwy2ZKySecP8rKCTJ+9WzYliv0j5FwfJk0
ztrZLnJULmC5T38OnmZaUH9Mgz8g4U/WqVNaAZ6rRc/epinnMAB9rYBE/fwavH2K3J6fwivBRbHp
+sBi+P2dHMvSIuBiw6qINH3tGEOyMU3U7soCa7CvH3UKTv/rUTMVGWC/jpnh/O+fli/qtSlPWrBz
KH4kqxGJwn3ONDRUreBKOuUlxurfyCjz81xN1SEUzHTrU05cBPOu0CCnUbzYzspV6ZWj8IfCpPre
Ch32f5HQpoxvwcgcotJ+bIACrr5+5b9YuL9t9r++gzF7CJpwsU+JXBYi332EgNoKJc/CjwSam6mw
VAwDQh1GTO5VKzttyu/cMJyXil2v0ijuL32LU1oOKzFrUyB5jv/X3/XlmReDkaCShqSXSWBDfZPf
jroxfo8GI99Xuml9qFVsfTRDMN7qhZUASKU3nUPna7RfF5Zk3rcnS4JMyew2NquTWdZJFCEk7Th1
UuG9APWVXk4UUoZ7PSgWNRNc8RqpiB0FPwwrLg+aYfqlI35w35K2FtMlBYwT0ttMPYPUYiFGA1kJ
5uQJLWNy2pQhiCkRszPrQ9qNyV7IFt5OHBQ0nVzSHRZl/fUSnNIl/vepkEVV9ibBPYf+p0hACpOm
vGHNuHsch9V+U5nDdVEm97aZviXV+OxM6QeqyCtkt9k5Fq0ps1m6Jhd1hNo1Qqjvs4C1MJJDbCW3
Rh7+cKEFLUAP3yB4Hi90Wbwpg/TVVr9A9pgX5NOv99dXN2A7QbfUdPb0CT/HnBR7Qt5CrgyFihfV
MWddREbsh86TTbWydG0G7/kIrCZtCuXC3XFygiCqwWNh0XjOfABDOP193UJPFF2lJy7quy0mhJPE
+8MKpsj3yCNXbmCGF6QN/va2KOogjMQe0W0b3amTt3XpaBUiUx28Z3ptOYEzoIQT1torx3idePFr
YaEmbXgvutVdOJhPjy9elmfraLOos34YXhO/v2wXC5CooFaYfYLbhOtQ0XdTGAOA0lPIUXoXOyGn
c+gYNwh+g6J/rCfMytBQmS74F/1t3VERs0zHYRE82n6n5CU1SOuEif606sNUf0NvNUa3L4pXgqbB
pjA9YPNfR8jJ3WeaaFRCk5oXHakB41RtQNWKwlEHpqxEbHYMAI+vPEwrbr9+ysnd97ennNx9imNi
DN+G7oo9PR1b0QVvSHF69+j3yX+t4H+lmPd/zm3FYst9oY8X/2qLt/w3dbz5f/xLHU9Tvf8xbW8m
16L1wx5mT/3LcpIbGRcWEsz5EvA0aLb/1sbTkc1DnWCWl4D+jNQE8fi/4ngu8pP8rWeineJBZVX1
PxfHg0VBt5DUc1bs+3zw8syxhDYu/RpwBSjBhYJU7adFuP3XUfjZrfn3TfWfj57T3k9nuoxtDVnH
jCmKXR3xuF0ZacrUJ7wggXfu40+yQbrFSoCLgfTbGQkcV9p95aY3jJmz5Z99/5PjBlYWuUGWcMWM
xjrTmG5KzNyzNDA2Xz/g98PkPwt0cpZ6QkndQY8G0IrdAS162J1GA9i2eoilvPCMM6ukn1wQdIez
su54ic4KtY3Z6soarJ1LP6FQLqzT70fUv19DP0lfsFs3VKBEPXS7zFkkqe0xNU+VCwfguRc4OZLK
Xqgjc9zej0sTvlpju6uO5udGkYO3+vp3OPcC8+/zaaOOAbSsYIK4Bl3Qz1ysMhRv+/VHz9/yP0nC
f9ZmfqtPH43Vci9x1ez9TC9VHXBh3DTbDuNn49YB6F8vktzuJP1wvUj/8G3mt/z0SImpnyxGiSfs
NKyN0byF3fLx9dvMv+g/vc1JROt6LrImNzofaYvwXcEOeOkmNWgLG8NnXx9cgKV09G+Vzoun/0pp
4j8reBLmXlsHDh31zi/oHzYUtzDyvn/9Oue21kmAa53WFfgydD7tkdFetINa3ZFHWZi0juEfBsdJ
jI8ilv3YVJ1fC9W5S7Qx2LmZqV4IjjMniHYS3WGGaoyqlJ3vNPZDIKpDRaCUzAZxO3AunLNnfnTt
JLyFALY2QWf1ndBMy5kqBiIeBdXnHgdsnIgiRkTDKJYegMS3r3+YMwF5KtIQOYNnM21sfa2fLAhP
xVDDaLG05IIi2LnPPwl4t+vrBJ5p5xuV2m7hzVRbrYsuCeCc2VZ/+VB+CkB9bLHtYTTrV5Z+LBTj
pteNHsD5xVJ6Drd/CMNTTQlmaXTgArP1Oxr5KycqsLQEr8wQcV2P9VbU7a1RizcMLyEUK0/ToF65
pdgpSbr5+vc5tyVOzgEYrZCh9YIjxvGAVsb1jpH8RrHc22QaPmqL6r4T5YXz7NzDTg6AGOeEIkjV
FuR8I9ZCH5oVylGAZPJDMNQ4PXZXjHOKCwf273XOv4+b0xpDqpPhMHltodeIClxI50tV+zlG3p4W
7tvAxGVs9AdTZJd2y7m9eHJAxG472eFgtH7quDOwCib/rYydqbiwfGc+Xz05ItDqDDCzY/nQqrGQ
VbHrhZ1E0YUD6MxeV08Oh0zBWatT89ZXadzsrVazVymNv5duaN0Lm+3cI04SgNbrk3hMCadJOHel
aN9x6cjBU1sPX2/mcwt0chjos7zNEDoNY8RgBMVXmDCRAyzb3r/+/Plz/iFaTy32BltUjWtygTmi
+IZ/zjfwKkvpwvM2cDf4+hnn3mH++09HTg1rq1cEJ4LIh0dU1P0EOP0f/sQnwT5A/K4BxbS+1yMr
202rCpoL/NALAXfu5z0Jb8QzCj6fODNHloRE6GXokut6loT5em3OPeDklo8csA1CJcA8nDKPg4a1
L9xqY89Aclp9/Yhzy38Sw50WZLJNwsb36u2IjLNeXlKK/ecv/7f+jsUQgKNPr/2qAaRwnzbYcsfO
ha/9zzsT6aXfd01BZ0mPCqX2rarZZuOIFRZzyTp6RFL86uuVOff9T4JXUg0riZgw4pph+wx2XlqA
SyIwvn39+ede4SR41Uivx7xua192yk2clPOgfZvY+jN82ac/e8T8ap9iCwfEMJqcsYa49w7bawPC
bDFNT3ip/OHPMO+qTw+Au6ObqSJrv1ObNZh7fA6pFPr8QLf+ws/wzxsUca/fH1EKUQ5GzDs43nRj
DfHeAgn89fKc+4VP4hfDoXQMLK31QTz46L/c5rbHbWBc0EU7981PonduRyuz4YWvpcjNA2gIy0vb
/9w3P4laELrBBDWG7V+mN3mZP499uu0t80LefOabnzbSRT1KkM940MnIdNZDmVYAjiGffb3s5z79
JHYF7dmokqwLWsggU6ZVl+i7rz/6TEzNnief92Pv4uWYF2ntT5FxEyXahlanu2hyL1l4zvTx9UPO
ff+TwEW1PWsNm4MN0bTXaCzvkv9Sovn/p3Bor/3+/QGWgDJ0QzY7Xl14wi07+z5WLpQOZzaNO7/P
p2AVPK5x53VXpusYMsVsIkHv4w9/1ZM4dRsnLCD2/fXV3ytoPQt3tH7+2YqfBOo4yDrpmDP7SUsO
6Er7RyOi1deffW5VTqLUNSHPVlnSYAulb1tHW4+y2E9493398fPO+3sKxYDq90W3G4HWt5mxLI5x
H4TWYYDeWwr5ENVya2viwozjzFucKvcLKARSOBxlEnczICeDCr9VoO7DBDhx6wu+02d2vnMSuYou
sFgAaesHnfbRq+O34ZKy2pnAdU4C1wPANas9gMIS4JM8wRCis5P7uOhv4jq9EADnvv5J4IJTVluJ
iIGvFNFetbKHsW/+7MScLWI+x9YweWaCrVnt25H2UUuQoQ0Ykgt7aF7ef9hDzknglomEVxoolR8r
tznuwMAIkv5JZs+VfE2NS2qL51bnJIBxJtLCKeZOkSFwUK+f6UxCf/46DM59+EkEk8h2jd1xsI1Z
udZdGO+XWgrnPvkkfhtvUlKv5pPtQazw8Ftk1t3X3/mvpsQ/rftJ7IqqGLtyDCrf/UvdIF5Tkd6G
UxpDNHEXQsmXgbOJs2VuPIjO2FTDtGbuhoBDeeE6OxPV9kkBrPaGGtpyaPzMMeVarxFfeRUdi/kc
dJbz9PVrngm9UyCMV1etY4Nx8qdaLDpDI/C0Bcovi8oNVl8/4tx7nER33qguWjBe5dfYnlt1t+wp
BvruUh/i3MefxDWQC3phulv5avWrLeEOPfXhr6+/+bnFmR/56c7EJLdhVMo3Z7p4qGABGC6mktDd
3OzPWviGPW/sT48wu6S3Cvxg/bYyoWeNiFxXYOm+/v5nouPU0YmGAFJCSGH5KrSJq7BDhKAHe739
+tPPLfxJVNMq9wKgZyy82i/s4FeC+9n0Z8OAv4lwgwmWQ1Sy9Krlrc2sRFxXXoirc6tyEthp4rRI
bhLYbWFtI628ttLxQtJ/ZklO5WNxLIViJezKp0WPJ9ILyhWgx2+/Xu8z3/sUbaMNIWD0ivVuBn3V
G/UWXPuFO+bMRrdOQhRdy9DAi487pn+qUJU062UpvYXqXHI3OrcwJ0GqdpxYApKXHwQh9FUNe4Pj
iEPfn63M/NRPQVRht5m2I5sFP84luggH2VxCvJ1b9PnvP310nAxVkdgGX7wqjHsHZUrImJ28UN6e
W5aTW1dL0VsHmsPRaGr4tLvr0cBR3hsubMf55/uHK8w6iVBHIpISorTnG7J33GWnKvqPUWoG2Czp
eO8AIBHmTaHRm/+Psy9pjltngvxFjOC+XNkrW4styZb1fGF4+R5BcAVBACR//WQ7YiZkPKEZw4MP
1gFEo6qwVGVlbjSEdhwPS04q0TYIrdAB4Tn/yVzwMtw28vXY++jH6GGbsxmqaQrXz8J7bdHykyL/
+bVm8oun8u9Oyb970MzdkXJbbhIYnr9Nz4QDEF9csks39OhNLC/gbVj5LYZ4u6p9vveqGRAcoPsw
tFPYJ2LVZxBL3PmDfUzK/z9xkf/3mPS1kIbsJDhBKgch7T6MkX8O0RkErOvxtjEMjqsLFiEJLCJa
4C0wKjTBgvdwbD65qK2lDr12nG37iBbWqhtUPo0guANlBChJEvkExeWXoOrYihkMwe3rwQ3geGAl
FcwAaPkuuTbaRo0X7LdNXwvuwYkgtt707BI6VZTOV66sCdrIpBErRjB5kfu3F/kCpLkRQbSxRF5c
dGFFnfNI6QiuX1av/AjTEmkRjXRN5coFVwg2Nba7R5MjK9HB0Ct3xQYmT9LCWjSz64MJEt2/vNuN
aKRgtZ+W/OW2DQzT97QYtnIeAcWIQFvA6BiWzqeRyZW927D6nhbDOXSIijmhOBkm75Rf1WgfYzy+
XWcNY2pYGV1cAJCBRNER3snBmoLkzUFxsDTQNb0R0/DX3/XuZJtAzOwWkKe9qIDXqLf6YM1w+6E8
sJmX/9u2/Ndvv/sGLQkN8nruwbldF1/6FoSGfImDjaNfjf5u9NjNk4ZQNI73VfjLCviTBdD/ilua
HEcL3nkZQxfkRtg+w+QnZLfu0XAybxxbi9uS1FanAjilmtBKMqLvxkXT6LYV1+LVlhAT8NGgdQGR
cAj2K7ARlwfXc/iy8i42uY0Wr2yMVesm2NUATD6LuP82g0wd3KXfNs1fh32VlocenQ5RhYrR4xIE
ly5cVhJAhoDV4V6dx+qCOAUe9E2D7hI0tbpiPxTxRYCL9/bsDRcuVzt0iVeFVg5yrEtiOxUD86xv
s7OCekSeLm4LLoS6KGJ3X0zUmlZ+lcFRXS2MBfox67ju4KiK/avQ5bWHJKPadgL/Qb+/izCLgtRT
os8QQKNgB4+qdhAnysBiGa8smMkm11/17gNxAgJ8dxjZBWpPr4D+3PVDgrYx9bOT47a05Z8mpnef
AL/E1Mge+bN8HtBI3CzlmBH0ia28ygzx4GrBLBc+e4BJ4aEKrU+K118KScVTJL1tJ5irBXTO+5xV
LVZo5uQzGB9+RAOY8G67q8l3tFi2QaNL2h6+Ax2Ps1sVXyLibUK/Qef1b8OGAFeyEZWeSxyxwwin
QT/n86ZZ67guqOyUfbW0DMzTrEjx38dEbXzA6wAuULHXHsSucWcDizkJv9P233rrcl9x1O+dnffo
JqwiPIJ527whM3Pwaf56e00McaRDt9DrWi+Wo/BW8abMi0cvjZrgMoK0dpnF4fY3DN6io7dqv5kA
aIzwDbf4XLbqU9tWKwUMrVPi/71WHO24rX0OuvMSUSR4vrfcOROcwG1AFVuSr1Y5vSinv0Ch/EWB
JD5FE9xK5v7P5v/Bq/KPNOW73QEXIB80hcn1nJ8yCXK+VoIn2JtB1kxoS/chku/n1m3AVDLFjwDJ
HxOa8zRcoJwAwQoQTx2gcvp9qMG4PC6PVolSUsv39dL+dsBsbnvLP/EcnV1IHnQJqAR6fprn5S50
kuNtq1yvmx/9AG1/8EF9HqkWWSFairRwIvyQewft6BFIrX3roOjKuW/6jrZXlGA6HJzrTTqJ6l2Q
e3v0BJ3qNn4An82YViCeSUHDtnIsGD6mY7/ACxz60sMlA5lucFmw+Fj21n6RuBKMY8Z9+5tI6Mo9
3uDWOhKMWcUIWk8bNOqM3A2EfZKJ9c9t2xjOBlu7DohldNoiwtCgmdy3IImfHPszeES3bYR6F2Yd
DzJEmr6/xJV4TWrnyZVre6xhP9GxX5aaPTXm2KoStEAM5fClof5XS6C/JlnLfJs+cbXHu8ibeF1J
T1y3rBxMUYokGVU2yODdz2O9lgQx2VbbVrhbVWCtxZY1TuUJUOmsFux027amobVzvyt5HE0jUr3h
AlLpqnuUAVs58k1uo4X0tIBlgDoVXk3yqm6flJ9A0b4ntFgJZdPUtVAe4ykokwVT95E38BxwrBVr
Be+Pp+7qbX3WOBKQByJwBzZ8Hri1S3r12E3VSkLz45n/R9457mcPalI4JjxhfyW+fb+E1co18WN3
hPzv3+7YJZCqWiS68us8/i7r7kxI8BhP9EvX+a+3Xca0ONdPv/P4cXIVra6HNEjFT145MGhMkfO0
RCt+Y/oJ1+++Gz8IOtbQakA6C8fRMeim8XsOdhkoszT2U1zZ5aZro6tLPTrQLIh88LdfCG8zJcVj
6PcrrxnTEmkB23gM5McF6y8d8+7jgu0KN/jq5f5KF6TJf7SglcEEbpwFh1gYXKla3SBPqyIKjrft
e3WV/x7F/9GN9vspHEGWhB2tF19kx8BGRg7g4ThNlghSSNesnFimRdLiF/ckxytp0F9C0b7McfGp
6r1T3dgrdyLD8Dr+iwhQDgPpwYCJqX43DeRZJg8Urra34j4GN421xFkk0PZbKLhpVIq7QkzPSqpX
vG4OISj6b1vCYGcdCRZZtQSPEuxsTeQAWhvwBjsrRr4+YD4wcnz9Ve+CjKK3brYG5CtB7X9lyZru
aeC+WsR6GoCCdzrnXICYfyy2AUWhHvf396DUBqK5YEZCBLlvyDg9dY115rF7YJBnW7HIx9ctFJz+
/kbLBbj2CmyrNAjOdWidqSy/R7nYF2p5S6wlxI273N82jcm7tAgHFwyUckB5CRgOP/Vh+ZzYIPQO
ycqxbIjBWI9wsO6BwhUXF+4UUF8q3kZcGBc2PhSe9eQUcmOMaEd0AUqRMBB4J1KVqNQpJpFWc/NL
RWAGur1OJhfWgrysLZLLjveXHDzhqgi+B8ppto2t48WUndN6IcACLkMHUlrLDqtxn7jFtJYHM4S4
DhUDt7yfk97vwRNqQZWlPAyj9xz79EyXYeWkMPisjhlTDRlDbE5I/oIAlC9z5jTR3UhEsY9VEqe+
W90z4mzKZoBj6+8AIXUQLTkOpwtoAh98MV2i0NvdtrNpqbT4Bv7Gs0BljKUiNdRcyHJx6+qQDP2D
pzyysh8agk7HkOUgjwrHaOovEQjJI7BPOQU/zsXaG9Q0vBbTLYQaoGYA8Bha346RaH7jrROjFLi8
3F4jQyxEWlAvkRytuMMaiTa4s8BKCuGJ8+2hTVPXAhnlAytoWYJ0dum8eUXyr0vkPcgM18pbpqlr
YVyEEMCCeipuHBAj3S1tDIWEnoQrzmMYXYeIDfYCvTCbDhfpTBcUoz67tvXj9sKYhtZOaW8WlsdC
nAlFh5PfurJxcYAVViZuWHadq6hOWpA5olR/YWQ6THZ+oFP+LKPg67bJa/HKETrg47DwglLzV7Ck
noB6et029PUXvTv/h6uuJfDZwwWJ07RyPQC148O2oa+meDc0BWMKW3wU/CqUbh6j0WPQdPLW4Fom
g2pBmlh9AlywQhC51gm9Of8brejb7YmbrKnF5zRAmxIKeujegjwUb8sdVCkhO7DiiYYdMtRCtAal
b1uPBULUmV8hXfUZyrd3KF1+QlVrxaimH6BFKQhRqml04eyoiv6uPHJWI7mv3PB4e30MS6/DwgbU
/nNw3iGb4jWoQhfPRRysvIj/JCo/uI/qqDDQrjMXgMrrY6yqfkJ4hx7AwOSlkIsEQgYylztZSQFQ
NWjswHyzr2ewsKID4xgIX6xcugzpW1fHj0FjTCXoq2WXFlSeg7J+hMJ5RpHzjjJ6GpD/rCEBy/zu
4QqdWjr/7fa6GjwjuP79XcCAvsH1G4mXSuE+kfwLlLB2cQOFibVshuEyGWixHvkicShkYS5FK38s
rTcek7wCsxM/Lh79FTHwq9/+IQb/01mkksKZKxBHXtNt4iTLBMzk4W5y1nJVpuG10I8KdJslIfwv
yI8hqsJ5Hz8rh61Ev8kKWvSTlg9AawJpZFvFLuzsz9SrTrlgd6G7LR2Jhvm/DR3HJIeULvbzMrTF
3hWed0I1AuzgqqihwuA3K4FqWihtHygCt++SFlUrZGruOVcHUZVZb4mVModhH9ARZSVIZIUHIaZL
WUK1LGqOoNtcuceYhtaOa8if0wgqiyiggAR2hnJmBHqDTc6pI8lwCWjBogTvqSNwq7cNhIKCXRWs
vKRME9diuIHcO3TtrqZNyi61G0vt6tLfxmIB9ru/HSdxsCH2LXYINMzthhCa4Mjw3V4Wg9vr4DHk
UGu0oKLWv4A63//eRHL57oLtSL76UD/+OoMKcthoAS1+cw9qvdBh7i9JTz+PKsqSZQCDcL7iO3+q
hB+cITqPJ0lC5ATyBAklF4zTMc2CKLpv/Px+7tyDJPOTa0O4IFcPLL/K7S4vJCjv/KV4zDkOFBo/
3V5RkytoUZ779eguDuoZEeShqkDcgz9hZWiTsbTAxgEl8o7jFzYhPyTecgeKzMvkOK9RNew3zV6H
mkVjKWoopaAaA4FtXNzml/HKE357cMPGpIPNCkISpQikG3tQHddtODxLj4bf8lmtHOGGo04Hm6Ex
qnGTKeohJtx6qTuDMDgu7nO7PQUo3qNUc7j9Q6770Qeu5mnhjrQJ9JPBqwUGDojjKtsZnxzSzRBr
d8QfOZtwoBAOIM3bANHllfgxWN/TdoEyHwCbk1cYmmKHiNAzbsJAokcPUBnfllnW6chGATWmRCAn
qyR+zOjB8iF4OFfMb4gMT9sAIMZd5pyjjtWq0PuX2LYAGFmJjQl9nZ/WAff2EKFycKEybr5yH81x
HZCxK4HxB6rykc21uAZbRDiAC7S/TAGo2iDDlg5W+TRa1gKBDSBjPSh1jWyvBC7Gib33mX0sVHkp
nfKBzdD0yMMj2qDuQTb/BHLDEwjET+Cqz4S9rLUnmNZX2x4mCzLli0ShVroLuWtdZkEvtuQr1jPE
lo5pczyi3CHAy2tC6tbqSQbNNxVC/W8EWXJTbasK6PA2pFEppOCQ+RTRyL7y3qv2zA9taLknEEe6
Hb3OH1jTB7bUEW4gySxoCz3dy7DI5VSLvn5dgAuAshKjuyIv/UNUT4iACf2c90DG9geL+MFPy4py
ZKwT0AlxUIxHecIPPYHaBigHm13lwifGdsKDpUncg5o6bz/ZHgSCpfxf45PqVMu2yAbADtIyXMQr
UlkQD6in3E4tMoJLU0EEYSI52UdxW56HxKrvFuFCyREcSfu5gA4QSMWbXTKXXWZxgNksR0Czyh3E
kQ412021TNLlSng+BlWxYxDezEBAN55nv2tSkNok6YAH1o7LHC3IZfGriJf2ALqb8RQNFtlFUKKH
DjWUMzsBNs1lEe2umPu3oRXNOfCb4dElNT0QMY07dF2THdQOIFJXQn4Y5657aLy8fmoHNUPwO+Ig
i2XdYQoTcawS8ko56XcDyDVhUJBpc9q/tJBbOtrcH462j0/5rqj3fs4hwJOo7veVqRYaLQOUgboZ
kpptEJ1mKn9CLmt5zl3wNqPQCdYb8NEfPOaDMT9GlX9Iysepd/hzw/3yDTz4Pfi6O/eBgeT43Nb4
MhSVrAsry+oOrbnJicb+F3eW/+aMQrOH9NAr84synZjVHzsL3T29Jeud00HgDCj+/At0tKaDH3pL
SqHxkJbUHiFiUIr9LOSyX2y0Vt52U8NpqWMiWwZdsQayJheFTqkW/N6Wbd+3Zbdyjf+DSvooCLTz
hKsFEoQ1qyCvYPEXzNu+xJ4F9XnZ1leOc6gsdsAyOiJy/xlq17ujRTT/4zAhf8wEEgoDFn3lpxp2
Lp1e1WUNsiKQs7lAqJK++eECWd0FsbhyNTRUu3TwZAklFF8hNrIZAgWcNJcFuq4uiNTIRMGsDJlB
L9mh5rlyUJuyGTqask66dkgqfA/62tY38XgV+n1xX+wuZf9YF89P7ZVyv8lFtDMJfIajLAd8qLew
EQefuEd2qH5ttIp2nsjcKUM8H5PMpiR+aoLWfUaaJvjntnsbrjM6trLt0CZaQJIgU+LHIN/s5seY
9Glf/r49vMGldHylU1RDLYs+ycbyB4cSZVessf4ZFl1HV+ZU9UmYd0nW8oNy74YRW2C7xrdpmrZ+
swQZvDvx6+Au2wN6gneZv/LUM81bi3flQX5FdBjaAaOCx5d94lmgMF8juTHcD3RgJelLH/2R8MVh
ct/83nmawT2UFlF04oX9GlhUrbil6UPaNTJAY0fhuizJSgLW77H+H7RRf+Rh98kKxJtg0fM2B3L/
fnTTXCxtGOEzvjVA8+QYJu3KDzAZQotaB/oaQPDDEJY41dh5ghgSMXTblvBHAOBdNjFYgAeB1nuS
dVCTdco9aKag0rYSswbv1BGNlE4qlrwLoXsU1LtlRIYGgjzVyrqYRteyP/6YW3XU0CjD3ZnvYwGa
vIVM9babpQ5jLCETVljJEGZWGYhDQfLiOQJp5pn0XbVSYDVsaTqUcYJEbFhHfZg1FiVZALX6c2uB
EpKyEspnub+N1svVcY0Js1wfudUgo3mexoF1ELm1Y3JjHte+2uedCyUtNJ3JIoMMwloHt/seQjWm
X+ODMBlZi94ygcYed8YwW3ifFuHPUP17O14NUWVr8ernwvbABBdmI86RfRVWkMsO6n0U8JXIMllX
C9vIQvawtfwADpSfGpnvKO3vuOIvYk0pxLQ22oE7ewtlTgGVIeFyvHh8YPZVByaLLQvk6KjGog1L
P1hUkOVKHSHLdxegOWngwfPt4T9eHuib/O01ToyWOBtqAJno1ZHKO/8KEhfogNoElXB0aKOSFNrv
XRtkZAbjKoQYpzT2o989GBUSlR8TyfIUIrJrXSUfu5OTXH/muyAYILDrtCKBtScl9mgs7I624mo3
jdZaa6RpxbQDmc/U47JBnNnu0+h/rYsqc9jz0g6bdjxHRzgqBfxz0Ioga73fjJE0txJoT3+9be6P
fdXROe0Kn1FngQ5rNkNV7RBTYR8SBwJ820bXgrmPLNSoBEavlkgdxsWNdzbucxtH1yLZQpmBuwqu
OpHgvhP0W7f4K2tuWhYthEef+IQ32CQ6yOH+sOZCyp3i1OLHTQujwxqrUTE+SSfISiB9j0FdtkfV
RmsnsOFN6OioxoXEYWkTCydL9b0jC6LKSUs8dUtsRV71jbIhbar2V5y4aTi4mQirHdSFV45Pw9rp
eMe4loARufg4RH79dIJu/A4qxsk2o+uQx4SFHYXWWJCpgsYkbXzpg0kboLd/t1lGi2a0sUfoYx/8
rI1RHgekoljldzNsFDqyse4c9GR3tZ11qjjg0pJODUj+l2g/1OVGv9KO5Rn9HQodaTb8CquOZ/Hk
JodtC6PHslNBhxJvgIzl9OvC7BfWrHnMdW3/m8JwYi2Qm5bUVU/kkpWix96p0Pu9JPsmadf2IdMH
tHAOPdmP0RLPGZHxTiVop5sb8Z2X8cqdwjC+jmGsmkEurCFLNl7RDmVbFvgCiyEwTwK66dLu6DDG
tqKT69FoykIRPoRtc+CJvTK0wTF1+OJM+gBF82XKkLXbjb6/Y6TcoY8rjVl/2uQ9Omhxya3KH/IJ
swfxdKrm5Es4bYPNOTrjXYucLzRGAeaYgp5AFrcdjsRH5aZSkLnaNv3rXvfuGoE+84RYkIRAnh/E
WGMNcap8JWRNi6+FbJgo6P86scqQVj64yv9Bk+K02NFjPrdv22avhW4HlE9hlwk+4Qz3cT2dOrGN
ewXiXX8vTO72KMFyS2Qoa+0jTrI4WPaFWFbcxhRYWuAioy94KYnMnOlbW0Mx1E2t4PPtVTGMreMV
O5CQTpGTi2wBKa4N/Lwj1HHZmAJydDI76s+oKQDWBJdR6pmhMf7Eh3jc3Z684ZD9D2ax85rJI7bI
1AA5KzeuqoOn1tjETYNfXfWdt9cC53dJpch4UB0t1twVak0U1LTo17+/Gzqk/lTGXSEzYGhOaK7J
SBRiVx5Xgsk0vBan0mOFH7BOZqzhdeo3v1AAvTQOe9226lqsMjWxGtLxIsND4jSO/j5SxfPtoQ3b
QKjFaJzIuM9LeOPkQyvbIuGMdMBrNXwBEiXedqvVwYvBRJ1xsB2RNUHQg0wZ0tU0iaf97V9g8hot
VhtGwY5tTyIrW+t5oepYVuHPTUPrmMUIpDNTYFORyQU6M310iZd6xaQGj9Ehi7OPvswyGGFSEn0G
ade+nOizzNeUMEzDX7Of7/w96Fsp8FAR2Yi3wxQURy7Q/FmvMcKZhr9607vhOSXzpCzM3h8YSoMW
O4Pk5seEEuPthTeNf/37u/Ghdp+ja7UXWRKUoFWMd57cD21xuD26wed1pGE71mMQo7CYQf0dKKU2
cU5lhXw5XevuMk1fi1e3rX0oUils8aUrByjs9BNcvvRQh0T1UoYvt3+HwfN1arsJmkd2lwiR0QWE
zYN3rNttYABHBxtS4SdkafIxS6p+h5rq0R7W8oOmWWvxmi9eP7udP2ZDFLavEGwJ7/wJ19dNa6LD
C8OQRTiirDGbQca/t2MfVBBTN6/cCwxz1znrIgLNdBqUOFyps6tj71gV5dO2iWsRCzHjWHkKy6LG
8OQlgHrwNei1wR11orrOb64KBRbP7GrZMUgZ+d546EWwEqymRdGCdalQ6vMUGbPweywPXrdx2Ovn
3u0BEZ6RSV+DqMaR1i6IaDaJ/Ovttb4mFT94+PlafCYRjcoQWZWsit6WBkhjPn6iEFXoy2Wf8zCF
iMzKjzAtvXa8ev4kbVJjbYox6Pf5VPaZLS3n3Mute7GvXYWbKYSCVx3xbKDBV58NDyNR30H2s/aI
TQyLpcUrRCAZmMLnMUM/7JlJKdMqDvaJAyiFVb1A8HTazao6MdvbVuGCMO7flne58hLQQ/Jsatys
EtVj5A3HqFsTwDIg9R0dSEhIREtZNGPG4mDXsgFtGl/Czt3ZSLs4yUtv22k9DfugrlLbbo+3fU7T
0P6/9C6Oji60Jg86RYSOmS/yPS+A52IMqZjhzJfxQAIvE+WS5jG7b3O28k2D9+lAw3CMh5jWI8+K
WKa9V+5ssK7M87atVkcUBuCRcPMRZsqBYRqq8ACassPtxTJNXIt9Nc9g4QspR5HW9c+2Ved7NjTj
PqraNdmf6776wR6gwwkTqwU0BZQ7IIyk3kWhyeFHy+Oa4JktmXvwaC7D1GOoFqwsl2HT0QGG9twp
NKn0WK4l/gY2+yptknHHQvrECDvF1nA/+fYmJKbj6XsCiLStWNY8a62lPwomwp1N6TZGEcfTdoTK
GqcmHOBWkEKw0yCM1SEuxZpmpGGddKQgAXUGcfkwZPFkpQEQsgcPauH1XH9ZAr/cNw6ksas15jLD
VVAHDAKUAkEQlw1Zkl8C5HVVV4C54Av4jZ5ve7LpA9qxXkxs9NFBOGReJdNunL91/ufcJXvbj1aQ
WKYvXP/+7pwcSTkNLVLrWTP7e+ZEbVqBAK/v+9+lWgt1wxmgc+AB5DaPNIqHrIbYlNVFGYjgjyQc
2pR66jdNcAQsTrRTfS5WosVwqdAxXap2unIBB3cWh8Od1dP7Wa7lAkxDa6e/F3sxCDs6DD3H+xqC
UC7EAm9b27Bv6dAtpHhx8ALpmHnqzVn8XQ4ht4WsMUKZJq5FtT3F0I+wY5ZJJ9nn4bTnhO23TVwL
6RAPFWKBwS8bqjYVYDPO+Rd/+nV7cMO8dazW3HRXNZaFZU1XFG+uXRPQG9X2z9ujG9Zch2olUKLI
oTjKssD7t2iqtGM9KrlrcCHT3LX4DXnI85JidBkN3X7M0Vk0xvZajdU0uha7negscKtjdOZQ4Hvr
czGtNbSYhr4u17ttgQ6kKJKihuRB4457vyumgwPCuv3tRTfdoXS8Vn9tpfUWAJI7YHgnD930Edox
/BS49Dy51JBiZj8npzz6M9+WRdLp8UrVBGVuTxToIQd1xbyt1WvDl2ZNCdtUvdRp8LDh5DkHpjOL
2Bsdrcwt3Lu678/cBcyzaV4Ui8+QHXgD49hDIEQqUEbz4mnb1vFnod/ZyyexB+kZKzj79QsSlHfj
DP7C3D3ctpfJG7T4JmWzDNIvo7PsBHS1ulycvdxqnjeNrgO7ZnBGCShYhufAC9OpTFJa/rtt5Osl
4d2q2GPpM4Ct5ZnPdXIE4Z2zR2dvu7IqhmNNB3UB/zpERVDI8+SPyGODBcTJUz+8z8M6dUJ+KetP
41rfo2Gb0tFdXcwdKKxi3esWdFQBo0f0sjy5Af1ye6VM41///m6laqW4C0SvPJfD/KVxvWOvoufe
Sopt/vkfWJcFDZueY62CXCTQTqgeRY/2ShALnbf9AP1YhpCor6YEjrkIue8s/uzWUIIZWL2SYTFc
lHSIV5MTadVTJM7jGDyW7ie0Wd75DtvlagWBYDKBdj4PTd/yufXk2ar7nUPJ/lrLRF/wSi7BNH8t
hh3CZgtdNOKcoNHDrjM0dqaivu+jlel/vEfYOsJLDE4j/XCWZxvF45rTrLPVCvrKNLQWxkEN3mHS
KQRazO6c1jmA7WV/220M72pbR3b1KJK6hDB59pr2Mwv4V1bxA2+u0Vx0bNf57o/Jaci+vwLEWb2t
sgyl27/jLfHR8cNFJ89kmY6x039izrKynX7sR3aihbJsKuSm0CgBR3Ue3KKod8QHNjkY3m4v2cfb
nq0ju/BWkMgUS3kOw/k4yX4n5u8yQMLDsi4qHA8AF8OxyApw3GR7La6j1i47Rip5VnzZFbh2jyzf
hH+wE/dvG/DBBq9SBdO3hTiQzgMXGVsObAjXutZMltAi2pI075ldy7NfKusw0+YyV0t4gHzM79um
MH1Ai2lIPElwUDTyvBBrP1lvsv3lEXclNAwrr6O97HjsUInA4MKikJWoAG1xDrfn/XH2xNaRXvng
zCyqMLTd/wYzd7qg7eraysSSXwlfux1/vOHZOqJrEAySMGDnOlOkzdLGah9yQCAGO/gxOPbKqWNa
Iy2MGTpWg2Fq4ULU3ome7V0yr+zX183tvxkmW2eto4FdSAf/zolH0tgbXjpf7qR178buufDbwyLX
UksGL9IRXqWfoAI0IsS8xT92NtS366D41o9rhXmTIbQQbpuZgzaewEsL95GHKuXsSUQe7kdrzUKm
L2iRzNoucXl3NcMc7SmeE1XA0yix04KtQRdMi6TFsi082lEFczTIJs+Td3ZGfiemNTiuaXgtkjsf
6XEHEIDzZFVo+FhSyX+FzloxxDC6jvQanERaVUNxJCyPLRoFfXtIJzRJ3o5m0+ja8Vy7snOlZYmz
FYa7xfPSMJhSqZqVQDBsFjrOy2bDDNF27KI9C6Yds6IXNGIeZ2d5Ik2ftU786/bPMH1Hi+WkoGHl
FPgZSTL8jGLrOVHLg5uwewg17QLRr9yTDL6q476iGhJiXY3PQCjAiZ8iV6Ysepji/93+FabhrzvV
+4u8Q5bQBlfX2fe6VAaf6uCtlJeWrlzFTLbWYnksSBiMEzwpbvKUl8OVg2VX8LUoM+ynOk2d3Ydk
4G0szvlVsSeuZ75rKn/tGWuavBbDJK5CkKXijVCEYYcuje5LtCSfuJ+UK65qmr4WxdfUQqQGTB+t
/6dpsU4KV8jbdjXMXcd9OZHrTlEY4vnhsn8Gn+xHQSYAiddYP03ja0HsCW8EP4onzr0VgTwg7t0H
yF4ydG87a+oxBpIUW4d/JeMSAwiNVmjGxdUK+cL6T6RPRL4LHFnnLzV1aHzuq0GRUxi7DN3inQUu
AxLZBTnmIFiZ9k3YV+OlsqqIAI2ZTHk6VsRfu7IZLBhqm0Aug1C27cTPYcsORVXNmNmqVItp8Ova
v4vNWNrxQBPOz04C8S8VWFkFHpL9bQcxDX79+7vBy6YIIPKm+LmyxUHFKDwtxRCveJ/hzq/LoIaF
J0iTD7BcS05Lm2NrCdv7AX0SO1rk9/ESdKDE8h9r297G3mrr0DJwi9gNoF9/biXQZSi7bvzBaLWt
e9nWUWWUNqRy7JafC9g7Kykj98UMx+pyqVZSjqaQ0nYDkSiQ2oLlHmXvryUp0qToT5XYuBPr6LKg
xo1Nqprj1lb/EpPzTDiyNZDx/Xnbnwyz1yFmsrKCvIEi93npm38W37sPWnASLNtqtLbOdyc7zyeR
W/EzZTUSvv1P8Ac+qLg8bJu9FsfL0rAqRjfMmYbxCGmE4lfl04Ov7LUrlSHcdGK7zi7KaYFk5nmS
UPv2/aVHIahYu/OYRteCWUjW8ZFh8VXoTmh+aYNUOMG2FiQ70A5xgeI0BD8x9zwgb/aoMm+wTrfX
3TRx7SYu3XIh0s+Hs3CLvY9rMrROVsLJNLR2eid4yjnOCI+R1lNJRb1LAlQOb0/b8NgKtFC1VV8H
Jfbic+C4P2rx0gY8Q37yWFTyGJcekA9rXU6GsNIRZhIGBVdILc408du7BLqN/4O6TazS1uFrkjyG
ldJxZg5SJPZoB/wctyARVi3/lct+rTfRcE3Wuey8EjL0de+Cz4Q2uyB8pQqEv/UeTC2k+3HbGqY1
0oM3Zla7MHwiT6JX4oa/Icf0GvnQpt82/vW7747KYuydvl0wvjNNl6ATJ/AsX1yxDTBn67R24VR1
XQCmgHPhYNfvhQXNt6L62UIcY5u76gi0JvTdwVYeP5eqalI/oL9ctPH4LjtVlO+iNunQmR1utIYW
0qOnlqHsfQ4FJmA2rtciae0doHdvG8PkrFpY5wx0ZhF4aM9xUZa4OBOIOQq28T7na4FNBq8D3wpW
qhUWZASXfdMP500T13FmYWdRtNpj4klZn/KwBXFquJL0NASADjGzu6kM53HhZ199r9DpOMqUlNtK
MRD6+tv7gwk4JVD78HMNEpqmvQerUTStTNxgTB0yRm1S9WGEsZkdBo8tuqVwO3fXTgDD1qNDxmgi
YttzBT8PoVX1aV13EjwQPb+P6EwzpyT5AxohyTYQia0T0rkgk457PvIz9+gpLtwHzwueb/uOycDa
CZwEPZtLhmfGUjfdzh+7xzyePzcgOlrZ4kyG0IKWDREUXUc8NSp/PI1S7ovW3XbE6+iw/8Pcly3H
jWtb/sqNeue5BAgQZMc9N6I55SClJkuW5BeGbMscQYIkOOHre6WrTpeUHrLveeqIqiirlE6QGDb2
sPZaFqnRlVjjq6GBsK8LJ5KLPANG+tVTn5zWFLw8ZnImzLjl54fUdovEqS33zIP/Iog5hYYdmwJA
Im03iJCsqyzrnqCT/JiNyKNOHtnT1n0cmupJetr7907DKTzMSOb3pOuaLbjWbBqM3ljxQHK3OrdD
f7GNTqnkuLU2Ja9Vs6W03DcDfRL9nOTlev/7XfqL83ZKAiY17bu06obtKmPWWQHQgBdklSFGDbzp
XOrzO5DnJ5nuU3hYXg7+0BHZbTMLrH711yXv7zIFOWilw3b1Dxm5qJkNzNtD5t1XpIlBvByl9RgJ
9XmV1aVnsagELn09K37zq3k97s83DsKKbKnuocq+HRTZoK00URm5dUv9723zU0ow41i8r5RZtkXq
eRElRCVLa59LBPwiA3iKIgM0fQC2bl22EOHYFWS6GpcyQjvPx4b/e4q59g+KqhXEgAjt1m0+OE1i
dygVdJZ3Tt/mF1aAnlgB0PT1qIOny1aKVcuAWA2tQy9n7tffb+tffP8poCxv2mKqkTnaWpUTjnMZ
u905FNAv4ohTNFlbkbFAQLhsEZirKrAcXVpRWRkOHQLWSxO2Q070fb+mwCBp6CC8/v6VfrFhT2nB
zGKrFfWOBQiwF76mgdV/XJZz4eKvvvzUHW9kxoA+XrZtiku3eO67EhyP/x7o0T7VXbVWBgkOD1Om
J/uCzO0WSl+3DOKgv5+ZXy328f+/OcpiNZbUBVm2EFUpEK+4VTD3/plp/9WXn1zjGUtbCrDxsrUH
VT54SEQCKN9ACOHMLe79QlzVPkWVlbJD/3nlq20DLgB23xOR772l5voSiY1UfZgFoeX9kFVF4QQ2
7de6DBpgeWoScO5iywVwWoZeBynkHpody2sbttvxWnEn83T2j0J3Y7Ef1uWIfRzqqfwEXo3R29Qe
Oh9icFZytOkRqb3LduganVQ2RFJiMnd29w0FdJD02kyXLeRaYRMi00EKJpxqcNShkX3wp02+qNq5
zgZlDRufLqbZaWUq9zArj4WGr8sSoxq8nyRlH1Vrxs8i99ghv8Olo+01WGwg35O1bewvRW61Cwox
o+NuHchqgaqrl2OGvT6ii7BdeieLjEJtCNqzLWs/kJJO38wCPsSgmEuDRkN7GNf9zIau/erYJNP4
mvyYuRydQhUX6LurvQsJIZ71wzjNWfsBUh/ruAULiNdcjmtXT6E71Qjd8w6CLjeqUml2k5pyqOKq
RYNqWGV+44bS8VM7QRfZyvcmzas8WobKMwEiZ2U2kMVVN0ygI+YVfJfCCX1YuixkVdU9DpKk6RPU
4afnAmou9o5qr0ujIkfuY1OosnYD3brT+K2b0A14U6Lpq72ZIczt7WQ6gXC60k1Th2JsPTtcZm68
wNVu0yRN6bpQkuhTbaI67RgHl4GFJK5C82uXmLVgTVjQxQI+ftElls44kAawZ00I8hKz8LZe7dr9
Rsom45uc+IMb+ZjaNMgRua1xWadlGvHRNW1oA9J51U6T18QjsI8wGRNEm7P9gEYjLxlXnQJ3pByv
idAB0k9h1636kvOZ06DThRJB1pPisw2+fODESmEuyxbwjyilkpIPdKytepvORTsGzG9qhX4LC0jp
YuSCPIqlFTamVU1FaJWNj5cdRMmStelzL4A3CbpnvhiThm3ToheaV2KgMeeFS8NGeg5OgDsvaThN
vVnDxeRZHmjB0bvYNz722OBUlRt5duVP96sRuQiKBQBDdGhyvwfbIM9ZrNxRm62y146GUtK8vGlG
dKIFkPPopo1oZtw3ftWPzb3ldrWuA+BE7XpriF2312T18wUEumgqaV9F4fd+pIHxXeMCC4juogWd
+WCwz3MClH42fiBeU7mh17WLiOTqumUC5ihjB7rPVn7N8xkqnGEFKSYTgwh+Htug7pu53jWZ44nE
AnWVt2+kBe6M1LddMO00Bf681uio3A2rW9mJXTXqEYLeH9yOxCZ1fOQzbNZdiHqS+YP26uyezCz/
bGytqietPFmruNRL3VbxPEysvi3ctG6+oSxJ3Bi0StQbA/SMO+5+0Q54XoNmynjehBWEbxRo07U9
+2CvKUdyqVybTZtqdjm/9KSuaogzV2gSAgH6aB6G2pLTdQZe8mxTyEqm32gGDe8O0+HI7OsAfaQu
MsjnLWGVDxPAuJIAg1ADSz7tU80hHw3OmYknEps9fzZVX3WXuKm9MmQcW/VD21e4lVCZz9Yny3ez
4s6tmrSJ1xz9pgcpSr/ayLGnVcL1VM1VqLVTowNo5QNDnoFXoDIGX+HsRAUcmW6DHhQpIe1CQFki
VS7mwBF9U18iAZ6BQc8TmRNTiKS5UWe47x5Ky5pf3MZrul1bmcgxhS6CGRRta1gsdxRE0CsOeIOE
CQvydA2M01+bDKTQxXBbWb1v4hLSz88FWFd46Dauq28Wp+VfZ9ceQAeymrwCeVmjy21GV8gURJyV
oYOmpo8Vm+w+dIlLg6aDsrDwC2gUpPC0W+FVkK8upLNB97Bf7/goIEGFW+fzuBQHf3aLYZcb5u8o
6zgO9yKdIfA92TyDubyuk4JVBIektOonn2KCg3Wyi2teDl/xDNVnsjr5F6ps1dy2leeCs9a4UMwC
tZstYsuAwH2vC280IYJnskZalUt1WzuVra7WrACZuSYu6YM0rTtIm7Semx3kwp0EUr3HxgT7AF0P
eGFicc10yaCz28OurkOTB5W29JxA1S/rDk3bE8zejMsyNOVUVUHXks4JfNBPjUFeDakfNkYVdiAN
Gk2Dxm2HNOyyFRCyfhwzuVds7dcLp9KTCmwjRkido/PXT2anrZqNL2trDSkvQOaeWx76eQSSDcve
bh1yWJ1qAUIDxEJuOCM65VDCJFTHHZi8kCUubHe8GJYMHPaUzS2+JYfQkun9MQ8yx6wyKEXq0J3M
KlhHP0VhK+qGIfNCFyh+71BIq8NeMSsmhLmlYYGbtW7/rMzYFU9izVsewNjxMlGklyzyx5m20WBq
UoWN49f9XZ0Zu7s0mQsEgAUpYYoOfvRIX5a2SY86zqlXxp3VqjJwapEV0Wiq0dkVaPGD6DvaFa4t
O09JyBml68aihZeGuWqsctOBQp4ELVpg7EfmudMzhyVX4N5W3RK2c0NYtHIYkJspl20bF6Zpyb7l
MuUbQ2sFiOPM5hD5J0KinHqCBJ6max0uubLkFiDStewCcLeO8mCv8ziFcpwAwp966L2DNH3WT4VC
R/alpbOCH4jy/BFCF1hgABxACPoyiYFbeQRI3OTcZi7SIAGkk3xnsyyGb4cRTtKzrp0hDUARK20I
+Ei3ANlG02yWPmXLFWTPQEroNWp0osYjPTwlsPDNN2sKoacg0z5mlKdgdry1mqUprx1DcxdbTdbj
GuZknutwUv2iNy3IT/N9L0DxFrm483H3lmpdItizYn2qAdu2QpsAYRpiN0kInWQTepObzq3TLVQq
YIJROa+dCKCsjO9kL/s56DyG8yYKPacHPsFfOPYxo2erx1lC+AXVNv1SqcUzNxIccG6EU5r3IECQ
egUZ/ajUBWJ2i8Y97QFhwimvP6JTFoReHI5gtWO+TsfLmjmrvDG4la1vth6A1OKSl0fBqxqdGF0n
WRMQzVAGNJY1kT0byOADbjWgLxxPY76NjYOiNilSWmCNhWcSVw11ERMDdcZrIUG9nFQtdgyS70Rl
YWFBTwSsjdZcRgWaPngwpXz6BKh1aUclsQuR1MXkrnfgeHFYBO7vagrJtIBfpAEDeREWPjQwk1H0
RR3kZh6suBbVyC8WNM7RkKfM51HV+p0frDltSTiPI12iufOxonC0pHtEc7V9Mlqc3Y5ydZZD12ZD
tqlZ2YwbpbTBnm/WVMcE17gMDC1sHqgMJcBNJZeaRWml1+wJKQkKpYdWQzJLGGk/csBwdVIIPrcx
FIZyJM9F1TUQ0J11eyEyiAQwWfILlH4GZ+MDRZXt1rKR7IGu2RJNjrleNCakpdCMH1Omr+YCIChc
r0Z+dSDSB0nBplBQAp0W2g4XGnI1LElhIq4ct267wJCa2luLQao0QfGqGvfFBL61qKxtzSPcZNUH
M5DJv6AunWXgU+2TSK+lKeOFTh0J4RLkUDeAPyVjp0CgcAXFiFpsPM1Ryi4Va4tNsab1+qmGYjD4
uY22+DW0m9cJOgD+kkFBWM90182i6aHwKludeI5TsmuLurMXWcO8vnbN5IA4sDDuFoHKAIu7EIE7
r/Sttg9o4xSXDs9sPIBNWCInA+Y8SMd7KVpFlHTjCtwnaYibRqexVriFAwg4eTSZh9yDgTVMvNJc
kBw6zzq141zBSgQDwGQytEWu7ZivJVjz5OCz51r21ue0g+8YrKVorXDxwZx7kVY89aOZj/0lXFF7
AzER7HEzVhqqHgJE0yKtgFXydAHhMbuzSeCTXCwB63NoCKhxWei+SUdxnw/QyDt4Sy6rkHh1519l
cLlqsslxnVh3qUKcB0XibrpxmciP6HbiPBZjVQMpWcnmmtcW019GI5Ys8CrmupGElba3KCcykP6h
ZQNOQk2KWKVTWUIbz8A09Mj/4FbGkckDgMNpF1qoVSMulE0NUzgBRrAzY+nUYeXDUwo8uEd3pVe3
FHoTVfXC4Ug/eXk1+9uGy74O61rNbJOudD4M49TftHPVWhtY9wFi5uK4z6Z6msUmE66N4Mor82zj
ta2aYZOyjl9VmT0NVz5nvkjIPK7rrd/3FXtpsnz4uuCMfEOCD6IWM3YhNGbWJZvDbnU8FQ0puLU2
qgfS87IbhVttHDy+f83tlV+xRTkwisXo3NltOr9oUyzNZhoEWwKeI4uJxmKVk6hB3r1JKjU2WVK7
C2IRbgw4Je3CEiRcPd/Mu870XhOKolDkoekLQw7OuIAVHXET0L65r7gKs3LGDse92RyZBFzwkERt
DZLZwIbMS5OwSrIh6nvp14lwmqG4arM2rSKQ4rkqdklJ0q0NkUp5GDQ5Xlugh3QuZE+d9d5BZ8+6
A+ZrJfc067rha74Oa/dQ1NUgYkhVufMGcQR1r+HGNP63vuB4SrTtEGcNynUx7rVLR2Qc5jo36kNp
V+ozgeIm/bR0rnYurLwT/nO76naGn4iANuR1afuxn7U524vZxs1atxB2DVvLnkFA3hgC/kSryQi7
sXzLfkFAidC+6brKj8uhsbsLyBqM9qYEILNKlhIyDUd25bHb2iMpeoifQswJgX9D+tBCN34JXjTj
sgPp0JS3NXRphyu1IMJHTMmlSlZTzSPSG67QEDp2xyqCzmxl7aTODBjXdZ4/GtN1S6QcHw0nowa4
O6TuQNSVBytJo9Rhgt8tjW2pEHeHnqHvLpvxRoxlF+MPYGabHFdWSeoVxP+GSI3PcSNq3m0t2wN0
r5snUt8tiFBnhAxLmu+mGiyBFRI2q6UTBwy0/pMDg1pUAbJLcNQ80Usa5PXqvCromfe7rrWo2UkY
IrCnWI1frIFgcpgujduoY8N41a3zazkT0Ao6S6nuNJRSXhpiHCRD8iU3wcBZ/nXKS09umZvZD1XJ
fBpak52Ca4isiIvbEXYEZUJhAEbBUHXULvYk4gGyLt5H1YOoeFcrDiZnWzu5txGVReGzpVnDPnoQ
eKeBQvRfRuVq56I4ipUwf4BZaRb2ydJ5xT97pkPyYJ26EZGxNqiWjxVdihiJGNIGSy35eobX4FfZ
2ZNSM56vKou0RU8mxFa3Qsgu6pAgDwdBOQiiqLppWuNuPN85J039qwThaSqbKNLaslfbBVFXBHZt
cHQs+q/i9n9+Wf5X9tre/FkjGf77v/Dzl1atfZHl+uTH/75vJf75r+Pf+b+fef83/nvz2l69yNfh
9EPv/g6+969xoxf98u6HuNGFXm/H1369ex3GWn//fjzh8ZP/r7/8j9fv33K/qtd//vGlHRt9/Las
aJs//vrV7us//8DK/Ofbb//rV8fH/+cf/7sfPwO78OcX/fXp15dB//MPy/X/4SEdQFzXpdwX7lHP
dH79/ith/wNG0nM4Ycxm1D8iaBHI6Ryj0X+AE9dxfJcj78e/k6sM7fjXrxiIeanvM49RTkE1/a/n
ercuf6/Tf0CP6KYtGj388w/nO3/i3zUuD0MT2AXfdjzPt1GtPskYp0ZUYAmRIlLpYSg23moHBtmC
ScBEFkUEF//WmvN49duHsVSb3nRBln0AIDaZqzRxvDvoQ0V6tmigF+/KLiCl1PHYG7KI4y4DqbCn
7VCWWTAYc+gRQeFuQ+iBjK0oQmmyUAMHceQWQ/ONpRvE+0mX6agazJVTdbfIXj0wSyO6HVGwwJXv
ZFcsz25Jhkp7l4cNsFDNQnayoUFRZLEtkXlFRbDL7mpc/6v1iXleMFQXrv3Npp+YvdxrBzyVPg/8
8sPI26TOoV3l6Kh0v5LeJCvdeLgJyfiYWTwaqq+6xE+ZFQDEWrYHt3A2Sj92NsLuCfENbGFn70mX
SIXb4Zha1emFY+lL3fSxM4qghAsO1anQ6aB/mA1BLgAnsZ5HtQaqfSozcukOyIpKuMwODY5CVcjv
hfX4sQO+InXK7VSQgFUvY5MszWGeul2afRzqj6q7Kdr7ofhQ+N+UPwTtDHX29bFKh2hF2CSLLw0c
PqoexHqtsk9L+3FeHjSFBE97U0lkAtDVXD+67J61Q1yp24niTkcjpmaXy5rCR6RRlm9l2SMAfB6k
HdWdDijWEXHARpMZvUtdAP81yHIVTbg+WPvJyvKH1ExXwlKRZWVJta6x1/OEmADYwcS0V8ZgBtbP
Zn2t2udleoJA3bYiblD0WQC/eMvtm0K0AFY74aoOtXOzkJde76aCPh3Tw4iXAtoe6mztghIZ7NrC
nM3lsHe4vGi7uQhaH9YaDb18RiZTtzpmI5KVtvICNhaX1FJbQHtii5kACnkbyy0vlRyCcgarXQfv
CMnu4oGNDm4cCNkA/3OLwt8eCZOD4/N4mTiAU0QF+84yWWBnw2bqGwDAnTvum68lWhsD4dw3jYHA
XXuLhcSabRHi4MEnFBtuHRD/iCaN4RU2AXrBJ+Rri02j1k0NvzgQ3XzLK3Ln8DJK+WuzqKCSBHm0
Pfesbeb7j44ropki/Zvt0FEUav6IDtdgHYtPmX+TIue7Di3uSbkB6iVsJwBM634LQomglSTMnfTB
kOqqon5SlTyg3lU5P8jCC9VaX2fzfNDYc0i/mQqhKLrgNIVicbqFoloVKpFfg1kQmGErpMDH2wqf
EePTOozPDqk+rZWfdBwJaHHNaHlN7Z1JIZlZT1Ext8Ew3Hkg9EdZ00CxDRld755JFZuKjSFM5AuT
D8hiR9DxwEZa4EsiYs8dtLzWF5mGkoFHQwoSz9qvY64/2WYOezE/GCMeu3R6EbUqQbbsh/58LfyP
htV76h4At42030WDP1/5zA34Wl+SesuxX1u7uUiRVAqhtbUGZMKxgGuQrJPcZBW/KCpxh7QRIn+r
CY95UbjcIdGJTu8opltbA2KGHTJkcZUiMWDycGbqSms0ks043XVSo9TZ0S3I28lCH1vE16j1wP1Z
uqhul10+Pr+5bv4y62/N+PtC6F9G3KVMIAvFXHZKWJC7WdMTp8HeGBJBdFBMF31x8/sx6NEZ+eGm
cH2HuR6hDjnV3S1Eg7imaEU0xCRhD/K29ALnczpG3cYKYUeCOeLhiEl7kNcI95pX5NHOqX2+d1v+
9aJ/P8NJ5Vd0nZ/6jRIRsdFYl8PPVkKNye/f9IQx48dRjvCTNyVaZLdMNiuMYm2XL+lGJWmUbZCY
Q0Yk7jd1aJ8BXX2vhv9uao/+4ZsB65HL1heY2jmcY8JjFqoE3PaIeS/5Zo7aG7SJHsirOojo96/6
HbpwOrIHUjsBwLuLhNrJhK7KnWxv0ZjQLlI7FmfxMYcQu5capHGPZEzUZ9CsJTRat5YTVHYAXchB
xWee4mdby7MFOTo0DIWO4/5+8/42qu1E96OIdDTj5TukhqPlcXzIE4pC1aX1IDbHJ7BVDFq5Ldz/
/ICb58xDHD2dH6fi74c4mYpRlqANsvEQKEbGNBzC4WF9KLqAPCIdHtYf9HYJlxglKxLb2+5Rmki9
zhcQ4/z9c5zo5P25+95OxsnuUykRC7QYRTQl2XYIq1tIc6PQi2H7TYo46Vw/y9kBT3af78y9XAoM
CEK6wERDAO3MrYjFxonV5pxgzUmv1Z+vB78WkjUOJcj5njicSgKXIzJ63OtsP3zLvzZRGfG7PIEc
S7ZxExBxIbw70x34s3fkvkexu7DPBaRk3++wdIB8pgdJCow6RQirEjgxWE8SIgl+UZ7B8/3ESmEw
EMURzm3OTsEvi23auc1t7CQb7fvrN98+h005N8LJkrWsRg98jxH85bEyUzLn5Rkj+NMRfMq5wzBv
P1j7lE0tkHwERnZB9hhXORPnmI/I8USdnDjuvxnj5MRxlP+rXDIYHxKonYzLpHjQ2zyRG7NxbtcI
wcEr4oh/Z8O/G/fkhEE2wfRpjnGhHI2znofFfroowjVxYGbPbYYTIo/vG/7daCdrJSGa0fmFIyJw
ne9IkMV+zLHP7a13xoyem84jzPSNFUWpcpjBGiEiYUXI7qIurC7LLD9I+1xP5s+P098rd9qeIovV
4zLDUChfRDTMQ3MB7rlAbHh43mQcJ+g32+SUvJn3fLYgMA5+fj/OPPtaU36jGL3wPeemdOc7Ulhn
zMVPNj+KybaPgvLxn9MOb1m3yIJxbBAUl4tu+Fj788MZK39uiJNdUZVAC5CBYw82zdfC9e9QpoTL
XL9IhAYoX6NIPVyt3MSN4Ye67IEBAS44sy0JmMo5IN3PPB68sBCeR5CS8E+N8tL6gEOBsSLykc3d
Hxe0+pQ9gAcjzL7aUZWM29+//vGEnSzpu/GOs/Nmq67NKueSY7yZ7O18m9ULSmUX0t8b453Jrf3M
uXo31olzMUkBmR2CscqdvBjiJWIhQpUwy0JygZqKCdg1TeqYqv1ZAPFP/BoXYh64dpDCEUjlvH9N
DxwfZp5TgYJcG+foW3ZVc2Q63KZFFVM2frBYH2bsrsnXCwQ02ZlZfo8r/2553g1P3w+fz6uas9kX
kb0vtsUexdENOV7pZ4b5To73w2q+ec2TK73VDF2lLsZRX9wNPKegScyW3hQ7AKsum7hI/nJb/0f5
xUPxpW+H9ps+zR6+Szheq9fmg+5fX/XhRZ1+8v/DPCM99v3+OtP4/Cpf3+Ulv3/+z1wjZ//AZc0p
+tBR4yVowP9XqpGRf8AVQcrQ94Tw32casWf+ziwSZACF7xPEAx4Iff8HicWTPSFs4vqMeGjlZKjO
4HSd7AkNsFhX+IAq6Ci9hcD6dOMXQZ2gaX47RybmdKPPbsTjSf57H34fkwP+QJE0he0HEuL9fqfd
SNEAOwGbUS7BWH7sgOBsPr+Z75s/v+1tqP29x+DdIMdxbO4Kx3URq3wPk9+Yroxq1MUWNYWZYyPF
GPd5PZcXHnw+NxroyvSHwtO1l9AOU5wsOZjH8mi00acWpER6Tx21+zwEZ+5QHGGHEzQbyspbL5Hl
ZHzbS9EDdVUM86eRQKISMG0h3HJXuflsnoVYkM2E6B0I2Vp3TMdkwUWPkidKlgVN/NGk5sz7njhp
eFkcbAdpZoYwERfiaX9oq4HAXBsB4b7Q2/RPQ9zfO9s8KsJjNjZyA4CecOefC0zf+zLHUcUxEjua
Tp8K5MLfLyWYOJcGVPA6lFy7QUkNy4LKR/NHQPNR7ERaQv/q9yt74qh9H/N4TChEV21bIBZ9P2ad
2bMNxdoxZJvp0tla8bKnid5kybnumOPd/n4LCRQFkDHENsWcnrY7r1DV6orZGUN7fNDTFUL/OOUf
uvUKkMPNguLq71/sh2OBe10IWwgkhgh27cl7Mb/K0EuM3pUJZwP5GY80c6Bm7RUbMNNze/f74X6y
YwQkD/F+FBqXNj1tAipAzjAto9ahcz1dLjv/MYvRcBpAN/RiCeFRhOpWPZDnM6PSHyfVtylHKRhR
F/VOefN8scrOmqUOy126sWMAE3bN1oRpYB6K6Jwm7Ulr0HGvQE4VGRPuOhxreJo30UAZo/cPt3d5
OUUrRkM2No/gTiCK8HHLosoYZtfl3sfQ0Zk3fe86/jj2iZlrUu1UjGBs82WJ8pBvi0/d3mz9WEOf
ONB3cCDPZyV+PJB4YUDU0MkrfNc+bXXsgRLoSy2QJ4/qnbdxQ52YRCTFrRuZve5CJ+zDPD43zz+x
tu+HPQkRHSAegbrHsMMa9Lvspbha4/7S2k6RvHKRKJou6gtwtMYzizUPih1NmliFKCM9V8lZP+fc
HJxMvFu2qi1BnBwuSXtlBRLZMg0zAZRWuEZtku/h6CXnorofjYV3zFx4nkOQ3v2BD9Kv2tqzhqUH
q2FrrbFiZHyYp1m1SJSv0tpMkAFDlmyZe0N3zrDq4czJ+sl2w6L7HOVL4fAfbtV8rPKsHxWW1/3C
2CPnZ77/J/YCWes3Axxn4M2NKsYZSqsQSMANU704iRsWt9UDxCTSiMFo2JG+VZ/WR+dMPvskEfX9
GL0b1n8/LDTxvLpaMSzbqHt0rWuU4SzAlwP4D/d9AOAKi6QXiOdzSeyfbKO3A5+2gKfE8uGoYOCl
PwjwwZnyibEHXmfnDMWxmP/+nsHE4u72uUBpwDlVRrfy1Ooow0D23knkvtqIw7ArgyJiZwgrf2YO
MZLvucKF6/lDeg3sC+Dikce5vBUBT9B/Ai0QEfQAYH1wo2OeLUOTZrA8iDIY9uzqXFbxfTz5fS3h
LsB7hTkWaPU7cRdQOkXLJncxPuDeIOYJ7KkDFtLdzgtUL9DOcsYE/3ilwhTCx4aLAoVZIM7e750O
FxBCOViCVUMGx9CoR7Fqap6bzAbg+gbdBAGoz8ENVyZHXBqfHrr8WdnoubHuzjzKD8fTg2ePXCP+
c/TVTp0JU+ZcDKMwoXtLcHbmh2WrttVmgFHKwuyLFdGzGeofh3ThJGE/4f4TAK2d2EEti1413bDi
qsVx3TCkC8qI3fiH8u54DRQROXdWT0dEGgYwCSAoXLTpuz9c7hUpAfmXvgxl/W3hLHGKT6loD5PI
g9HuNlBp3o4sT3g53i/OGJgZVfqBAz0vzz3JqTn+/iTASfhHD9VD3fD9ypc5W7u0s2WY9v5tN/dh
tbKgrR38u15mtQiW9KHsTWTgaRk2xAW6C2je7dwM3VCy36yuDdbYcWN7+sxx/9kcUQeU5EcrTQEr
ff9kOW9BjY+0XNgadGEQ2E5zTuznaBLfGpTjy78d4vgIbyy126pFWqi1hwq1P5qjG3q48fUSLWkH
/q0sNIBwoiJ+xn/94YI4HfbEgaXOOBoYORmOdeQ7IcRfXuUCd6sI0UrDQhvleiQeq8SVwTlX/adj
cyAzCfURa9unrFPI3qLCyFC1lj30JEs/bltyS9M2mcYnoXooKqkQTe57tbSxb8+JM/YRmmaO7Szb
Ak0OHE1ZZ078z7bg20c6ubhSsAUMKcUW9D/Ib2zvRM7n+/Vq2bJouCQf+6v2ngbAz553ek+tHjKh
6FbxGYjy4Inw03OPY5mh63nSIQc4P/QRCu7+D2fvsRy5smzbfhHMoEUXIpGCTGqW6MBYLBa01vj6
O1Dr2bkkSKs893V2Z+1iJIAQHu5zDu99wRscsb5eQyCW/u7u94Wn3Z6Wa/pV1RVyF7Kqqtp2wWmt
KcTxQq0+uBa+y9B9bE1w8uk6oWCkEWlr2fNE5f9Z3F/K3H+e7ZauKIbJrWLNnaz6rPezfenLMgT5
AA6DxH3rc1vaqaTtLw2zSaYbuNU/jGNsDpOiKxSAz4yz1qYEO3JqP9qFvuHXu/jmUji5SfX+f6Pp
poHG3SJbtO0SntV1oA9mUDrRIT5rO0ofdmcLfL+QrRtv+KWjcv31H/cMqn2WLJIssbgSbnOgXRkA
UjN03JvH5lDsoDfvRio7+c44XJgp2yBgfY/vR1pviO92p1gphCKCZMKxtGawlVNELTPjUhY7ho9N
bi/bQCmcS0/41TRhQWjrvUgXPyno5NqY8ChJ67CBX+yCQ7+rD51/8fE+7+/8/XfjbDZfkyIEBz1a
1vlofQ/vEZ34qLEdqBM577Pi2L30ZJ9CZJn79Bo4kobRJZPiwMc3OneKCQk75Xi/0v01cZ58T9x1
3+1daLo03nBH+1J0/HnHXQfVFIWpwiFGHfXjoKY+GYgVGVT1w33uUTvlhG0a1kTt4v8M7PHmb4wx
XFRDfPG8hK9s9rq1jk399uPQ+SzNo9wKIXuN8V26KtzY46C/Um96d3aTk3oaT5e6Nm0UGKxH+eOY
m1lLN+G2yRrGbD3IuOf4Rf0pX8u+8l11Mlc4N+T47htP3BWWk36PvEsAzU97ukwhi8WpyCoCIpp1
f3xknbZOet7qph0KwlOKlU+a1Vc17S/AhTeNddbHZByZ5Ay5PGpq2+QajUYtuUgU014lHuO59VNf
v2kP3fW4vzRt//6tD1vOOtbaYXSNzkl3bz6jkYRd25m0kxh2urfckGib3O5WQBV5XiNVdDXFvrzS
jtE5uW8ftSMJ113jQDF3swu735dvl3bqbLMcYuo2JiNIztSK7rx2AKIiH+9U9c9yqb/FpTE2+0Iu
xqYpDIxh1dc0GaYnxFPePvx7b/2096xv9N1zbGZJFxRJhjXZtDHm22NPc2H8UP8e4lPFYJ0hGiYY
ifIDIrPtDDHHrsoCclB262W56AX+f7FF1HZ2ml5F7Y5CpCscLs2WL2fm+3E3EX28qMPYEgbAZnfC
vbTHqUjvSvu/m8ylvPb2sEdJsd7UOH9J6VAg2WJGjXlIFiWRdTu7QmXkZbtuH+ySZ32HuMe5xJLd
fLZPg20yK3HcB1lVMpg56W6xH5LBvfTR/sID3y22v2MAtjQlktnUXrb0LbGydDXUUh2qgry8lpZk
cSrMdOe8SYr7Kro3reYUzaY/q8GAyDvbG5Tr+1h7KBfl3kiAYSxWqTuFmmNkG7KzOki/ujw9miMy
bnPACT0m8l3N3doIUTbGOEOxBp4sbZydtDe4eATJjTQGu5kOwEO9Wgcp8yb1Xd7GP7O2ibyIPhFu
ZFpnnLA/ZqXEllWHex0Fb2zNKLb1+dYQ5xBesJgfTDlkqxeKt6AdQk8NjKeaBo6OVMgYR4vi3oxx
NKtye1foQXBdlfpDHQtaZltglJOdHhrZWZjUqLtpqz6ed1VfypZdxqXwGHZ4BLxCEFD3qhhN7Hm2
hl2VGYuXLvj35DkeB17GFHLcyeaY2PSODK70Jot+AfxQHvIQT+Y4TZY3DFN1zPSiPMoq5kVdLGAJ
zmiDJbLVTlCKwV6ZxeE1KVrpLKh1i0dxGPE5Z7KvB2FCQ4U0196USAVbgc9d020OKdPTexHytTrr
N0b6LPVif592s+QOZlfdp5o4ufosxk5VQEJQ7KTB4FR2XefqiRI8RHqanQOjWyYHM5x+ZQX5TUJQ
m+M2faZLM/9QKuvi29zk4mstSMZsK01EI5gATvB0rCM1xYdSaHEIvhbDqGAa7GhJoyGZafUQagLg
HKn5HafCCH5ZwoqloTvJ8gEQWFfmkVgyOzTAFLs+k8sBn32uVVdWVKfKQ9FHQfazXkqVd9uWVnRr
FkUz2FY5lUT15ZLE5MyVgdbJaasfoTeYZJkXISYMyYxoTp2g1+oSlbXeRl7dSXH1I1xqnL+oRGTJ
lQwBGsQiNfTSDlCYN5NnEqwhXQo1se2el1GbIrdBe5zbkT4v/WMTaGKeuKibVTXDfJm2yXQagxo3
vGvqozhewdylaUSlFxoMkyjWhrcO46dky1kUCbYklcVIBrzKFtyUWqOH3yaE5NmurI2+OI/ot/nM
pbaQCXDI5QToG3Bm6NUfOWCiI62a8qpS/dxE4OIGYZWHu0aRaznv3SWR5lnn7cxSos44hAyjXMD0
yJBKquGPIOE90+0KpbF+K40rX9GVCiAgT8IY5Hrtk5PqrMEtBqye+XNWl6kxrOazVvg1xkAQKmdc
X+GKQm7iP0o3mEJmY7S1SBXS1kL3hMFs3iJLTk7TjPvoUHZZk1/XCYhRl5RMo9ACplDJ186sspSN
O8+SWxl+fkWlNRiG51Jp8lfZDM3aUZVeLW1Z7Jvv2rBM47MmdUr1yFQgnST0eOrcMrLiaSek9V8b
Xa4FbooAp/QyTZAfkmKuKnfJAiH1MMTN7DqhaRx77sJ2abSzixWRWLgGnDZ30ks7iPI9/sbGx1DJ
QlnM4lgpTeWGzDsniEbJacL+GxQYwZHGpXW7pIZaY8TqXsfs6FQV2URB0Ns72BKY69ruHM1KyKwV
cLZW/WhnkOkc4o3KrXsleputnFCZEMS2eit0gEEsx4n42jb0hiQg69qR+fDX6tJMdjXAec/xzu4K
UCmSQ8djZccyfJytrDjxteXbfuiSK2OGujACT3fKacz2UYNzv8WK5/LZ8Jmk7eQERnpKRBNiRhzG
ED/UdErZe9GBOGC0aw8ujvwrl3TiPU2COhBFaQkCaq6OXYOiNSKLBky/052kCfHwUP7AtJIofik3
gaMvmmH5pcB/MaxCPcFZKdwa9/m1Wg+iTYWdfiGDcQwkfRfmwQkzRwuWYDiWNEVzw1R9roX4WmmV
o4Advl/wNbTDwFwwWNW6E86vhtZ7s6o7aTX8VhJlZ+Bmkmt4Q2F5oEsvIBWgEdVwNEoNaA8VtvhF
wrBYRfHPqSgFW07lhzzo/UmpnKZZ/K4K3SYsvQVMEgwR+ZSLqX4VR1XtLGWCPadzMqhXQrg8Gp2Y
OH3efGuDispvOFGzVGs/nOjNQL8BGt8OHlmYh7aVLPY+TIpShYJiHjPhsPLOcQj+WuB+QOi0Y4Ge
tZPxSMrJAVOxH2ZUNzjpXTZOrr2T/NiVLwE2XxmWDa/31LGEVmOooxbhU9mYx8F8M9JhdMJ+iHF0
1nf6MCd2YsFbEAJ6gcCWyW0T0oBDhmbY9Upg/EwF461U9N4dFjnA6kTP+SDEulTF8VkZ8W6spUK7
08fcjTlN3ASkPZYuo7G7XjnUMy4knAROCerL0Ue93OtGL5yiMgrYBoqXWs8flaz32f1HH6Nv5hHX
Psy96XXzvIMPHt+m4Zj4saqVbNvZA4SryK6j5FHIAWYKbal5bBaMMi7FbacqwmnWI+t6UfCIjO0E
9CZj0x2qID8FmnmfKPp3Lt44ieXcUSfd7/TlzoBcYCzVLY7Xt0RndsalyEleVKJNDhibh549ZWX/
GJfpfIya7pdRzDFfvhh3wlDfFvV4jsvhtW9FEYIBDUmMPLecJJZ+aDWFUqN8FEK2XKM1D1opcp9G
sqJMPySteCw7UwQEwKcW8voengbNwKz7VpPvkqjBh1/GO3HRMcBlguwuLXzZUgbF1kcWDi2sFzFl
SmeRk/JWVLXYDnHIu7Q2F+y5kI07TaRlurgU55Z2Cfhx6K7ctzh/05KUddJl6c4SogRUYDTwQcM/
9J+L3FJNM8+UcoF+tCHohLZU/DRUfgazTgQWVves0AezKuDBNDTJEHSgX5zLupBfD+ooO7RvfaSF
4C+5aAhSRJ9oUsO+lR9V+muYPQ7YNL828vAoEOQ4Y66kDt5sxYtD/VWTiieppffGgB3b0SaNPBni
mJu0taAezCK9MULhqommJ0IICD0571eX8+akTG19qyTJMTe1x7kIfFC9BEtibNdheKuE4s+4G167
PvNmc2H3m+gHLZ9Wm2NntQ5/wSvV9mUhQNMAWFulAvpl+NPV8WGMVEo+0WSbxcAabSwQIuGpH8AU
CEb4KsFBxeVHQlyOn2gR8dp37AGY0L1J12+KTLmr1OpHMUvXQKpOk9jcNBmLI9PJjRli7UDl8Ad5
hFbRPwamcKNU2S0qoOcgmb81DTtc0pmRO4T6z4l2HaqOvS3UrWDHofhDyUQ/KwluJ12EkCoRCCVF
6TQlvLC0zh76SbieKvHQdFi+kwikOTghoaCwDwAY0Fq671G/XpW09HLUPhQPtRm3vixLP3rF+K4X
RueCLDtH2fCW9eltMOHF66rxe4hGyDbVRcOc1rR4//JbNZCuyqW+RXt/KoryBQ8+2fpy1K6Sxfre
AdlS+vysFjgLO6EK8PMYT3Ez33Yi210LospR8hiPPhvQJEa4LzDZ76cQ/lIkj5U3FXIHFEjEOBcr
P5JkxkkghLeiIFyPHZO0topmx8/KfVKh2U0ejVxS2hYMRiJPO9PCzUK3YnqT9E3o5Xr2qFrVIzuJ
uRuLscLWN0qYSflngWPJFSY6uZgTmJOF7gtDF56zSKGWw6R3uwb/oloKjAn02Z00EGU1trdZFHQ3
6ksqArrdFr9yvPKE/etNJ1aP1tw8zTSO1JLhqpWE51QowH9GiuCNpYR7MdR+BSNXC3Jlv6OiGxxr
UuZ915aZG8r6bhypd8haeozAM/zoR6qR6HHgoRFbwa+BOGcKiU1n8PkJZkrmJipxg1xOlVvAgrej
rj6JpQCALphhXJZSsQ8y6dWUhoPYyU9TnzyYQzVfTS3SK1kIvmm58QOwkEdrrW96Pt13dXFN+yLD
CSTKXinGWFOXrmSte4uNxCHqm3Ajhi/ZYmaspTEEskVdTFkZYZBNrtK5/al2hYojTuhsbjkcklYT
uyLoCFsJMy4BZXhQ2+xPbwoRxIHqD1CqPS3IUweoI7FMpNwHg/o963TNV4EcyFlyY1TWbGsNPaC0
klSvIXTH0aJNSJjUPg0mAieepR9Vq7enVsTytBTWz2SJY9+ylBszreVdKDSQxtTi2hiXu2VYLM+s
YVsmxu+aBjNGJz1Z2XAD0uogS4h2c6iJIOxgJZWinbbVTTAEe101PUWJb7tGOSqd8QsK2Y1Y56A4
lex+lssUflOQHKKqD8AvW1AGHYs7LS7YYbSHIam+h/H8U0D74lnGcBSmDLOpIL2IsyQe2r7bs60q
diFk8y6Umt6JUzirTXcal/DI/H3I5OBeaSNfy4rIDdX0QeMwY9arZ0toz4I1NZ6km8udEKF2GDTc
yBNpVSHOFr+FqHHfWU1+hNNINSJGwTWwmahFeV1PMxoNiDh2KOd+loX7JLAOa1RA3+jUcLgc/Y7q
bNfk3IsK04q9EqHpSx0DghSHUfGWHidwmsa9N43QPQVTY37O05Mw5KIDmeg+o9hz0xbU7bvF4DCq
qoNVCi91rb6MgebOmvHUD+m13MrVKR2mkW66S+zKs+ZI1XIgpDzMmnrK6uYpkRrVV8T2MYtNzQUC
khxiBYmOTGNHLYLjKQGgcyu127V5fIhj03ouUpFdfrTUYYcIs/GgPXdOb2iCC31leNLVSXOHuOsD
ivji+BDHrXaeRDG6Cc1JPrVq0Z6mXiLqUmqjpRZoVNSI1flbvyTpHs6D9VoFhfDQZPWEahLb8Y7z
QtjJOS2dkvZVUyesFIUMXksLnmINtWcekqnss30ecesIhHnc5cKgQ0kTXtIGUmoO69yQEgeE4nWg
9LSrbDtWXiCf8779U3eNl8XFETA21IqOLJPYOhZ9Ie1JaO6A4Rx6ECdT2CwnK+8exaU+JpNq00S6
sLOocQdDeiYfd6+U3NzrN0OedxzYjsjescaLknKCeuMC8PPyWHMFUa/sosC71UT1lWURBDPinO/C
efSa5iZUmgcAZmhgj2OHaVsEBjXjUwkNu7UOOk1IjZU699wpxKc0xRFLHoXkUumAf52o8RpvEj0h
3dJC5RaKpzLKf0iAf0rwNEn51Ej7BYM3cHB3AHy6lH1lL2hry1735AlAYQawrIFmZszXYGnui6U5
Yst1oILaq6BA6s/V2NxO1eKK8u9Bq71SQtGHw0ruqztV/64VR/p3epGSeW3xJ6qOlW4dOiW4ipJ6
n1vjtZYh0RIFd8jjU6uFLw0tbCYOyFx77miGJHVQJOVSdAooYVfkG2FAVRiRXCOVpVOhh5PTDwm3
oVgMPLmTTFfMMtUOkEM8z7gz9l0Tl4eWhmhQGgX+WTI/m5NxSyn6pjLJkmk59oLCiB/zFTMAOnFw
JsCYrjQyJSdZvxcDUBoTwMwmH25NYzy2oQrsYQie4yJbYOyNdr5mHAZhPk50GXgUCeV9URJ+WZF6
qiPOeUHVvkt5cB/Is2cMjSsSMxHSZ3f9bLJpJyFu7jIxTgU02eu6N2Y4CuWPvu5P0WDsVQELY2N2
e+TrpCSh7dlmWTyGDawJPayxDuly59AgYx+3LUZs9bauFSdos8QpxGr2AqEKd0LWfZ9DEVhQm7gd
KXWYklyroN8QbLZEFIW67AKRvGCbsJNPkvw4SeZ0O9Er+0z6pOm8IBATaMSy0MLaA6SXAIdTNI1j
Y56InaUXs8Z5L6XdvaRYnTt0LtuxbQZcvRHaKeAuYSx5Wn2wAk4QAInxTWvtgUY5dc5lcNTPk0KN
I5OuIhjqsnKW4vrAnYTlsadB1i6AtjEkIUy6ZLrWFWOfzxEYIHP051a+1Qs22H6U3AnQ2RLTKGEp
jmNV24UZ2VkN206NEqj0rN1sWU5qFd4DBmVbLa5EuT6OZYNrXr1N2T8twrxcBAJAKwHSdZLpJYHB
BjTelUA63XHt/tXukrh8m0vF7YZnDS5D/DNXpKdwwnla31ftbZunh1YTf0Uy+so02Y/jjMIqehqk
5syRaIPts3XYrcKjXnptH+6z0oDY+mdsfcN6q/UXaltcSxKvmOabvNhnielNCU4fSM1EWKSEI1iK
V3Wu2eByF2dhv2AZRqAMBSRcyq1agezlKPtdjqTm8wNLve7HUzWdp+wnE9uVEs3rgpHCoPw2T9ZZ
zayfnejnXYFCfdoBTd7RGxXUj6CgkRX9NgaUWSX7dNb45T7qw8xJyvwYVBMdl81rVpErN/dLpHmC
nCMDFLjN7WoppOVV61pd4vMTF/VVlnf0tT5OkXgml4eEe/LIOPAnYQ3ULzTL+lUT3anZN6PKrmRR
djKmt1gDisxkO+AHmRPRzxTbevpNC14hI+/Hiu4brcRiCnGDJxY02ixyBCKiRIpIkifpURZ+DEi6
zOzR5KyNgv5OlnqP0+Y0tLU/L/FtLKR7KQld+FQkSfBxa481/5d0/F3n8WNMIi+e0edxaiFS8wup
XoDZp2xaVwBUoJN5CmQDSefspdtgLPU3YaZB3uvc2rwahntgJ+LiG/Vp0iNifeFNMP4U4NFb4bqo
DoO5rFgXz8ofw0ogBg/8rhV2pPDZrGqObAjSOd+2WA5jTMYh6DG7j4PdTuWDMnc7Uk121nOjBVxN
rskd0/pspETclWbPDYC6wPTmKQMbSlTGeQLVzE5l8TnpX5ueszc6tpNAnomcWEBN1YDEyK/P2tEz
LINvauyaxtpFQCCkfIQofUsPTuYjubz2VDSTAwdSzXI/Xg4xZwFRFSeWfB8RqRRt5qvcHfWxxopA
Gnz6NROh0QDMa2gDqU6Z3eqiXUKYzOf4ZEimQ5qKbnX8QP6MEkL7kAR7WnKw4BkcHSPgKkXKKLC6
M8jYAxdXO0hPWaXH51yw8lstNhp/JfcQNQ+Zu3SjfqizSXV0EGaCm/a6+FsNKN3vDaBxt2RNs9BX
gt9ymPzi4NMlu2+b8NdA5OJXULMuOOv+Wl0+ln6IYrAWqLCYV8/Eps5KsdeqC3rg2MlBdNL97KiI
0WVv2RVX4V5AehG58+jov+edvlOQY3gXxSyb2ifFpxVaxP9S5UXybmxqn+Esc+9mY7NHSrzBsXUy
PqSCy6jZk9/xNIeYqZS9S0rwz3W1dVhGhbxlWFxfPxbNRQO5Epc19mf5z1g8la3/77La138fBQK6
M1hPW55Hp/QRCU/KrWF7K3aZ25Ta7t8jbKUO/7057N0qFVVJ5Fk+PkLYLemUTECDmL3TiQS+DTfE
csjjorM6Uoz0wA+4l8QdGzHXdtStb7jKBqEaE0aV699B+FaVsWuuqepWvFBN/vINUv5H1aCh5dj2
iieBVyazJgJZL//AYIF1L10o7X85Avow2F0ogD/p8hdZruswYvJX/TdgrjzD7F74Ruv62a4vE+mE
hPKNnvRb9UCWGUnUlise6npAfDNeq7eviyNedf7/qwbtvw/zbqj1ad9ppwajUvIAXjD5Ozvcp970
bSThC3WiPUxPMTHyj38/25cT4d14G0HBMBDTakJj2rVskKiAb9Jq3xIrOwlFeffvoTYGYOPvs7GO
0C9IaG0wlH18tmweqmhMhnWqVwcdVU04H1vfdEtfKN34SfLVnbzPnkoiqkvv9Yv9iTE1GAoIbKRP
4mz6KOKTxN5nS1rnKXK5VxTRpd/BhdX81TAKq1gycHiRqtgIsoFGmpVEWYrc0qGOvo8Wzu3p/8dr
lN4PshETjItUYEZhkOhKC92ONBfmI/Ym4aS7nS39Iab5BQScUpV/yS6+teatn/DD2JtPaHHPT2aV
sVOxoVQYthrUN8xOdZxeA3y8mpLRr+KZZLxwzKdL6pf1r2/W4fvRt4YNsouZJK5Prt00B2VvHuAW
X/0vBIwXPuMWUoLOlXWhMw4GRNleNYyJm5qegHkO9JCjPMEADt2LEudPw+JDXKFRioGjgWm6mT1N
YYiZOANeDk1h3kkUvff1mN02lWq+xSipfvXKbSOX6u9MtpKz2MqN37ZB5gjQaIJKmPdNBTAsLsl8
/nvlfnrvUGKY08aKiaHgtd3EQacCsDZ6jfgi3Cv7br8KcOWLAtxPe9E6DKtTJWzCPbKV5IT0+QlJ
XGgQhhFVaulumHO/aEkrW8GFxmt/O2l9mEqajL+SnQDYEjvD1hYdhlDdxxYId/AzfilImN/RVATB
r+CR1gQ6+qN2Lc+4i2/J2ZAQ3aF3uoveLsZNn06WvzbXFUlJBKPil/64JZJfjzqjqnS7YRXHJ5Jx
uQOO8aCDLru4CX7WPG1GW3/Nu8NFgWsHp5/RCLgdAENO6Rvea3ko3cKv9/+eMxtxvLz63MFsqopO
rxokx5udIjIkvhztZejpYTxppSmQYRT8IBSfW6oSpTgc09m6ME83wuO/YxKloVwzNUSHW9loZKk9
DV1wAFWLCrUmjkY/5g6zVzo6bqAwsV4judEuxB+fZy0eHAIceiOJCNS3qzZLhDSYaNxmL2nigrwm
k3MWyFHIhnTh8dazfzNnV7ePAbLJ0BEQrfvHu8+HjYTKXWWSqm5ewuWbNlw6WVaJ678GWB/13QCR
3o6x0jGAsDf9dB8eYTjuVpYMEOSL293n3e6vd+l/nmaz22W08AWSvA5WPGrLH8HyCtih/56EW5H9
fzPi3SvbnJV1PKhy2zLIsFN2Mp2FdhFnZIRAy+kc/LkCvNEL82GrY/w05mbmU+gZFvT+GoUjVz2K
15wdzmA4lp/tK8L5fz/hV8uMHYz8PVwPE0fWx08WlO2Y50FEMtoYb6NMpTXEro+0kQogvgWqI7mY
vf17yC+nISxcReNeybVrMw2FGv8cNgnNpkvYHXWzfUZ6699DfLmQ3w2xmYj0b8VJhnUfyGmGL7MJ
uekv0wPS+9kROsvXrNj/94hb1et/X+3dkJvpSKI+b4uC7CMZdcpUdnku4F8NTudRFSq8lC3yIr3p
6zeJf13CkoG5anN9XQSw+/L43+zsndnrffIfgic+AD6N9oTBKRc/WLwXHvXLZc51jE/HVR3k4Mc5
k5ZKR5sM6v4rYA9tgBMecSwfAxsb5f6Srv7rF/tutM2hQ8Afm+rMaMF1fZ4eEhfXmhc8ICBwSPi6
/bdLd9u/7Vo/bWPvRlyf/9021iP+LLNV1/CXYngHydBLf3Km306Hv6PvjXOwJ/1sA9M9hm5qT6/9
qbdDlOfN8X8gOeBtvmY7f97oMG4Q14mWjKz/k9FHHnpiN4T4dhjobbhbajEZr3NLT4zDhD5Zv3Dw
bj3AzGQF+AJ2Y+RRkvhJvy3onTaOAqf8RKkXmtu0N8cjoiAii8FTQUkpzuSL+wjnUeLjJvdQR16Y
YevE/fgFPv6EzfptKKBalJ8Ia17xxwc+SDk2QbHYta7g5zs6aV3cdT+vJYbEgExWl5dGyuvjRzeb
aprZekn52mrkzMtNs/o2sofVVTUtB566Pv8/k27+e9fvRt1MtTyioVoKccaONJLr5K/N+iDH0YVN
/qtng8ECOoRtHgLBZhRhVvqqr+CvrPdnR4UDbIutfmGQzycJTg2ZHUHB90OmY3OSWNRAi0HvCdgo
ujU6je+GzC6bb2n4vcrvC1O9MEk+x00fxtumoNY2qGWfUkbtF2Sdgd32fhncVPPLhbn49cv7n+fS
NhMjG9s4H0LGia7Uo+oMN/ndapXENPyosK0H54tT8dKTbT5XQ0OXSNUZEbRzgzJkt8h2eiLL4QWx
27rZucXAFdrVZIe7S4NfGntzpAjGONCdhq/Yr82cBLnN7awK0d1WdUXriPgSse7L8VRtJddbsIi3
y46OGuGSytyjRF3cqcVw0M25cugj/7sSo/LClPlqJ1X1vxYHkiyf+q7XptjLS4zFYcm1Q1V8b+vW
75bHf08Yef08282LVKLJxQV/CPTBjztJHmqK2YdsXprdezHUXW/0yzcKlTvru+rFHr47n+ZE1yvE
jV6OfYfb9pI95cvX+n9/w988zLsjjP4WeGF09nCUIeLVUgpDY8MUCX1EYOVDkufqBdLiV6+W84Le
AxJ7AL6/jw9dKVNNBoE5m9I5YFFfKiokwnChrfWlQdanfvdUWa2uSGcGkdrySkzfUhj90fD67+/3
xS1XAU4gAQbAI0+9ePMovWqEPW2NqLQe4v2i/T3zp7v12CtrorhwcS8MuO4g2wlDbwks/zAYSGFs
Bgz6qBkbhe3ZoAnfSBODJUi8MRBDJFkTOkI3RHQt0ptRHQeaOcxK7hQsG6xHaTH8UuiPcyEE+Oo9
61AbwSKQs5G31ZgipqlSThnTlsRvcXmVm6+i9HThob8aw2ARrtlUQ9StzbZqTmK9QtZITENy7G6b
2/4pBoZGQqHzaJGou0b5v3Axf74YcJnjYi+rNK0G/bQZdeplANVQJu0EhVbXPyuQ4mf5SireJvES
mOarJ+S6ra0sTjAi2xRR14UJPYo52w1M2sts2WPwQi+5C7Pn0ijr8fVuTSDKm3A5MYpO7zjUlGcx
S560Trr79/f6akMB8cs7o0cN/uztppYnKRaLls/VXA1K51h94tJ982ho3/890OcUMeHnu5G2twsh
pnez2jASQoV9pEW7uC+fqKtEtjype7E2bvTafEnr/FcfRxfcrV8/JW1eKEcanA/ry373MmmtOtPi
ibEFKblVY+XV7PprpeZ3NOGlDOIXHw7ADrx24IMqyZjNhREB1yKb2czN228OWuTnyD5VJxQRj6AB
wnuFgt1t/fUOiSWg3TFpzcEP+70Y+GHhUM1/zR8u1TnW2bLZij78qDXIe/cChtiSAwCmvAAUsuTf
XA012r8/8OfnBpqEwX4VB3E72SbZGjVaEmYt5Qc6Vra01Kh/6PGFirb0ORhlEJNmPasNFRruZrrO
LdtkM5c0Ngjd2cHjdpW1Hl3KQVPrbtx65kN2Uns4x/L/gvT15RP+38Gtzf14mNcTEnsUEiNuSf25
F4RfWLJ2/36PcDy33wojMhsnDUfJHXJX+/itJCWZa9qAoMItM6cdAfMFCzAPmfQ3hjE0G7LVP6ZV
d1vRptdKQXPTAk+g2BOhw+Kzxk15GORfsZFfGeoTilS16u1as/aWhtq0pDtv3O5aXd/pS3KNWuic
ibB29Wp8sej0bHTthbzC571ZVzHukHeVoQOJ24mB6quNsAdQ6jWNkxW2V2JzUJGc5UT2nfzw77cn
f57pgCxWpClpE6qJW9LUIkTaROBJoVRfbkQzvxkkWkkKanlCn3CDW3G5yya59iUcZ57aa7tIVE6g
q1JkOBPvO6HZGDDQH/Ts/V0X6m00GYdwCh8knDuIUmmga6D+39dzGd/Sa/Xt3z//61+vgANbQUqf
cgIm/VY73WSKRbTGEaZm17X9hYjuiziIN8QX0RWVtfqpaiNPiywkWUG1jDSP5KIC2TWnfrdewBHQ
XCCPfd55GYzoke8hWtT7N/cOs5bRIyojJfLwTpXVkyQf5t43i/7COSZ9tTjfD7Q5L40mbsOWpNnf
WlRxY5zWlM6rfhMeOEJpWmDSKPXHvz/WxTHX3/RuV51EDUvY+nBrxxUIdeugwhlvBQVBwy/dMNld
xpl8kbv++ErXV/5u1DlRs3YJGDVFdoZs2zHoUaXVtijfNVMMcf3eKo7/h73zWI4bzbb1q5yoOerC
m4jTPUD6THpSFKUJQpQoeO/x9PeDqrqLiUQQ3XWntyfVCora+P02a68leYVd44XFAoj9vl24h2e3
KZV6lBogyQXZc/4JKCRmSTd0EDjIEh164MqW2AZ+taWfv1iM8p2J8ZZ8N0qfUEZrgK3a3RaEmr7J
EAq6AU52pW1pRxC/tchEZAd/AwKNoiP8GGp9Ko7lU3NvHD1ozlxakK+re3D46mkJXjR/hN593GRX
18hga7HIx43lgzRbWcZId7Tp+RKph9lyyRm8RHJp57Mx2d3RYJSRPk44yms5iWhQcodsre8MdDJG
URhrU6+jB/S1IPlWVsFmGRk047+df8Jks+dGW2VCxZjVXX4D9Hob7kZ6J/W0SKQze5Tfze5kg7u9
r9PrzWB5zz0qksZWO0GfCqlNdCOCiaTstHysZrY02kmkYnlwR8zYZHiNkKImbtD7IjffSBkCJ16k
SVsyMRmX7AlIhEuYUHf9JkLxddPso5rc58i+qLOpKb1Ki5JMc7eUblFzVfHKqKNPD6vX0zGV55wQ
kGSHNtqodDCslf1IuzQchaMoXpmv/wEZ2Ywbc2Z2coDhAqAHfAAjN0L/JIrKSPWEAJZgRN0ZX5ay
lDPvzIhWIvLE5SYym3jdalvWsZTK4JVUVK3oCUmovOY5jFKdvXDrz5vCsZdp7CKNMDn8BbJtdJeZ
43zSR+Lj6P9EoYQjWGziBgd7oxyHzciAtHQLzOwfxviX4cklgHReSX82C6mU3TejDME743GtF4Y3
c/rOrEwOQhIJXmUCjGKXeuY+g9HbTaETHu+3ahO597EZ2AgYwka2iHKbHSBYPaq7I0Rz6vnCDubr
RczM0gtwEht1Q6v7wurNjk4ZuXLGbAF5rfNnJY2KxrVgJrJTPd7qBpDfIrPbrNsuzOKEVY0CgG4w
EMXAyMgkPtkkvgl3g+kKoztSXWn7Dla1+Gmsay2+ReNbO3kozyxNdgUd4YUiCs74FiVPGbXJbBM+
kVj+W6V5wjoDpjFUCjQR5Ob55BVV2SVSa5KgKl+GnA6/+NFxF5yqmQU6szG5JB3BAuvTA9EX8+/J
cF0KCJbS/Pbx8oyrPJmzMyOT28KKqj7uKwZiVdJ1aHAx5W9DchArbZ/FN7XP/9XU1f+bzUkITu9m
63JtMHnqDxrm1j1OaulBmJrSkdWtNb2w5bLZfGx0BnSA3IRGSZx4iL04ZV2HOKMfStic7Cj4WkTi
SpcbpMshWclRAIn7jUWHf0bcI6mPXiQsTPOMq0rek2yrTEmHjsWpdQkiTDFWAlJkK4ZnoDqi/+KM
9u+QeLX/AzLD8VidLyy5apNnDl4xgEaI7555jSkwNS+VW8sWd8PWjOxRu4xWU8R6doCmV/2rvhDf
zGQkjJGnkdzZSLl5UR5zq97oJWFArfVAT5Goj3pBW2UdHuOV9GB+D5Vk0xoPqfFQ1VcIMazc9RJD
3Ewl/ewTphWzzCSx3JZ8QrkRV3Lx7GaOrW6GfQj96hAhkhnQz3odHZeSSpdHFaYcRaQgAuEom2sS
BfRjHD4Co21dDD/llnlbRpSMEaFcEkiY8bexRDwMNm/MIEwbGczaaocKGjU7iXNd/qQZDkTKTYP2
qiMr7mfFp6lC74biS191brVxebeDk264JQLJllwMtkztfylRMzd8BUl7naoIrITT4fvchVHVFJYt
uQ+6YNmG9JQlysIRunwSDSDHfxmRzze0WKL1quQYGehWg3EJxuQFCzOQx9EE9SxS2cooM31uog9M
CdFTeu3Ma/nYXPkn69TQMA2sdVgn6/G//4J1iuvu2txSoIi3S3tpdpxcFFTpQcuxn88/IhLbFvYI
RI9bh0p2/CUbFhIEs6ulQ2BAklImNTu5GdC8qAWwh3QURuKTW4rPUdoc8acWsiuXziGT+M7M5DW2
KiVKFRMztaW59JIGX31fHyDKil941pa6KC7ToefWxkG/C5JpToocp0mBqJbKDVRt1+gGResmdyFa
h87IplKxqTPz+eNHZXYqx2oL0msziACn4vodIsZYokVKp2AVv1n1149tzDxcDM1Ev0cF2g2qcbJe
CXl8U3YwAnnLXQzmsNwS3v5xgy4Vx+ePALIyOlBN6shTakO5HMrSFaBnGZmEi0eY/umPzt/S0FbV
9SicBxZ2C7eoaoePgWqLe+cl2uunMFwtFZcuk6UQ2dCxxfCol1y0/WjqIIex51u2EgubMHjJoW8Z
hGAthR35YGuhWDFzsZpjLdSEkZwA8eK91FvDc/ux5ziiJmogpDq2lLRrZRNv+/2Sq3p5xjFmUBTk
kMuQmk7OeK36cZpEMGAgoxfbDf3SdhQ54ebjnfNrsc59ABLNChlU6o8iczgxw5C0JnJixzYenc5u
jwHNizBH4gO8SI2tRxA4+5sQsuhhWGV29Rzc0MybDGg0/aLpTRYj8Llxv/ugadFeroM2gwHNgYTC
X7XV99YclsKNcUwfjPnXaXp3EXQwm9FkgoksWg1bEdrKVLXLT9brKO1DZws9k+Smgo21Fh/Mm+5u
YcqXRjh5pVJr0FtW18EJEpOdtA6hwUVXjMhnO/J1QnUPfR8kRU8jZDjkzzAA5QdoXRc1Nmf8sbPV
n97zoOoGsK/MhP8MY9WhjOz8m/jcPI3JFjA25VaH4+CxX0eb5QB9xt8F8U18ND6l8AZP75FEHHoI
KNjhI1P4CKQP1s2+sbkxttFeOAgLy3752IwkpeAHuSNFmuUmO70JxKLPC0jIKrOOYzsT/O5rrqvh
HkI/AeKpXFkKn+f2GfyoGiAKcvoXqnEqEF9dFWh7jkwfIgK4ogZz30AYqCYQiFveyoDZxP/58faa
210m9JYksUDwX8hZBKKjqZbjYNSDt1+6EuulnM7sRHL7AV0mvXJRH+4rGlW7X+xmkGi4pbXTrRvD
ukd8e2kClyyNP393UOF2jKER8iG6gEtwVCPh2bGljqaEcv3xrF2+0iaqcDhTRCe8atM6dJD2jdhb
AbcO5H9N8jNKILDStN3HVi7fK6AQuI3AomijA2t+Ph4hLlzazHlAEggvNv4AYY2udFCStikIDD8g
P1YvFB9mBkY4SbJP1Nn2F5zNfprpol+yB00lpenchIjkOjGl6lrV6mz18fCmZOfkcSA2NIlkUJOB
Dnh6xKQo0VpRUOAuQPk9QsrBW0OEFOIUG8iu1+be20d70o7+dimsm8Gb8SxjeaTtxRuYusRCYemJ
pUI+OSZQoYuCd7Ii2EAabj1eLvlxpM6H0Kzvttzw4V5tAGoLa0Wwl/yj2Vkg00lNctSxoal2sspu
F6hwMo2fIm1H/Ky31rVVpxy6fi0/pgdi3H0vwoOw7dO/4aKMWdZ/2x5vh3cnRkqirPXRL7J1Z6Mh
ycfb5qD3XvZb+gvh/Nov1R/m9hc3HKBX3BTg2ZOw1oqLANpZDErtTzNWQEcLdqh8W9hY45M4ebEZ
1l9WJk+mhA60M7RYiQ7VQXzzeBa7FenrH2NxI12ISuZeRaDP5MZHNnsyMpMxpQWjio0ONC283YBP
lW1+pKuG5LW/z3fxiv5Qb1WW+2CwkUzZL8k/zdQgaJZ/Z386Wrj4lMIZ7ccbT0CTiMIV7XRxa4vd
doArdDMqJPwHCaG5aX5veLJz067Ja8nvwfQjsYsQ0XWm3Gab9BCxY71mHy81Gcy8VRTWUWkViaj1
ixRp5LSuaASNY+cG4Ay9XLnJy8LOmbty35uYPCFx1vmOFmMi/tmv5FXzo36Ld8aqXVPxvcuvYMdG
23CZtX92ZKqkMS6AA+b0DsiTjBbBCBYXZage+yD9lpbyQox+Gc6yS0gTAnAFSoN+0/lRN8vBCOBK
QhJSSM3VyOFACQfKjwwy+yY0kLXQgzspr/7Gg6IbY5LUIHt4kRqIzDTMG1pfbC0NbpIikO1ciN56
z/zx8crNXSyYoQODXvexrfN8eEVmDnoJP6udpNYnRx55jX0YcpeAWHNBHWEWmL5fz+RFLUxQA9kq
dYOr5cpE/CvcuMdsUz3/hxokc/uCSRs5KubaWHJ1GCKrhH2x018leExRJx8bSOGzD4+JdC9uR+Wn
pXTR3FTSy4nHQZfuSMNxPpVi4jqZw/9gdHHvfdd98XRt43vB9uMVm7038QgtFG7HNOdFWdF3e0QX
da6P+9Jc6QAu8uzNRFhyX+4Ebk36wpLc3EIYCbwJfaXlG2x2pMYo7AQaaAat42qdCkuiY6cDfDdS
bMHHlnmnslhSTps7fCYd5mRZqWky6PMpVYo+SXSR8+2Z4SGxHvp8GxIrCTm0adDVGsLzx3M7t2+A
7OtI5gBGwkE9t1dnI3GOHI1unHJT1e5VbLkLsM8ZzALhEdImnDliFXWKPiokJ4M2maxiPDT+miYZ
d5RlTrZGkETrrFG/dVER3csodPxofa288xoIED8e5sxtja9K0AJ4Hkqa6Q6C/KAbRBfHjYhpbO/I
i32YVdYayDsRsu99MVpx/7HJmZmF9ASJZG7SmcR0FPRNpXskdPs6eO3D8IELdMHEzGYh7kRsjD4I
RjbFFAye5FVou5h2ROBCRSsVOQh0Ut8FcQO/eCp4JymuwC/qXqZKC1M6N76xrKqSTZpJDfo59VZB
pOLpWypkokN1q3T+0tYZPaKJf0ZUzXPA4tHAMj0OOrJyqdNSwI3gNigex/bgiMxYtC+uly6zmQIO
iPV3tsbZfufiwuWutU7zq1isbeHLT7/29a31kG3a9Yjw3MCQFIWbJTjBzM1C85gJOxTqbaANJwfe
VdDMCMSRwrxoTmZXXmsdzFyiEyxN5dxmkZF7B7RLFz7P7PnwPEkLEl+mPpXjfEaZ3dwZnxNmFLIw
vJb4S9isTORVomv1Rlt/fBRmx/jO9MRXslI4hWtw6UCsUd8oDUQgMoFAKSthGv8bpgAnw3aFX09W
9XyUVixH4qBSemwghkUURfaT8ARvKVTJTZhrS8ouc4eAAAX2JdqRuFkmL2CY92Hv0yxva3q3Hrnv
BuPl4wGNczM9AVybNFbRysGwJvsjRfLCJwBn7hLASb3mWOuoiuWVGTqVLZvVQqA3NyAoz2AeBVBI
WWEyoCz21SHUqRUbqtRBKxk63nenEN3+b9weBLHjcSMpe5FhlzVfE2KSTfDzqmjCZdGDmkhPH0/d
3LaDsmUM8Gg6ufAoe7nQuybSyHSrADObsN3koVTaBrKnHxuaWSNqzr8CHByEizb/SrOKIULCD1aw
SlglpQdlR1WatPZUN3IW/vdLRC+T/KvoS65nWl0vug4CdYktrgrBUdOStYnW5McDmkuhaoSpZF0o
4KM4NTlGjWS4mRIQAyQqSY0ABOB9Ve0s311ZAaSfwbXhvQ6idXL0jaMi7U633sIGmbmuYDAYG7bY
i5eaYFLnE96NKTouCXFVVTlkMCq8nl7fHn1F+ZrV5VF1/O3CwGf2DGlV1hCWPGKsKUw+bSM9NaAN
pAbl7lt/33i2UK6GV3cHG/G6+QoQvBf+g5bCmUobAubvDMvnF5fZhkKKmgRpI2pA+dexBjS2MOqf
l7k95vIA2EJkDq9hxGBNDnnR5UGYewPcg1dwbdnZgYya9Cps6KbcKhtXXHvKVlhktZudWhk4yJjR
GUlgzkcoqqmReUmPdGduvPZ9fusHyb1Uxl8/XsKZw0jMT6BAkDeDdRcDh+dUYXCG5qo3dSHkd5bw
gqBV9VBYkff9Y2sz/fyj8zUC5TT8oIs6F2penpmEmEORpPsU3uj3UUTZYQy/8hXMjtpKuTbuO/g6
R+XQZYTnzIVNhYMChE5S4LKi3qZaJbpeIdhZ6F73SXgnJ/kCumbcDpMn6MzE+AnvHCPVrQK3ZyI5
E85O2Tf7YoMk4W6pMDm3cMpISsS+JPCZNiurBXrRtSE4PN3ubZAJ0JHSzqsUNA2IS/fbeJqmQwJf
PAYECOZePHOd6TlBDTkQfKZXjS6t0/A+1L+lCNf2XyQ0zPw4sJVe2TbiTgjSJetza/bO+pRXit6p
ACgC1l9ga90gT7VLVxUqjGvhWqIaZzT7v+FlQpH87/FO5ee6JnUEs/WRADPdU6IFN5ZTfjFjeeEh
nBuYSp8tKq9jbmzqrOTol+mJhIRK4X9CJIQ393XhuM0t3HsLEyc9lBNtMDMsmNfK9zH+H7OmeEf9
Ol4vy37OjIdYnMAKMAxcLNMkdJ/KgpYJmmP3SrgJ6y+N6i7M2Nz9cWZicu87ND4VckRuY8wJl8q1
E/5Q2hsN8t21fogP6Z1Tn5J0U/h7LUIiZN9c/63sxtk3TF57MwPsFTl8QyNqaz2EzNf91qJg8vHa
TTVcxyoOZkjuUU4ZI5GJK9sVg+MFFrM5Mr+MDJPd0NuxJGyC78O+So/NqtnI6/hWGl769rkjSojq
tds+L/aEzy/rXx8y2USgZiDla/gQCKmT2xy+5xVqOPnDx+OdCyjPxjt5ZkH7l7FYM61oLNBmkF8n
/lb+AunkakxS9ZAdU9JYAiPNjk2D0YbCicglOpnkXnbzxu0s8tJWdeuk1iZ2o4WFnPMOESH9y8Zk
/nLd0fLKwsa4ZyklwPq99bW7UXgYaNBOrW60+vDxZI6fPbmwz0xO5tJ3ilFhmVRjKFwNYXKT+sUx
KtCmiMS15v/42Nj8odSo5YtorML+N3FVSinX+sond1sfq6t4I302HgIP4scN/N1rb6/vaTZSYPAM
PimH9Hap9DXzEBqA71g/Cej6BQ6qtWB6cSQewgEZvIQ+qzKQn3xItL1eXYgl5txObNGgKYtjo/TF
oxtBnwMbEbom8ko/KrC9muumxw+syBcvvUJzjidemUx9fyTjg4763JMgoMiDziT3HsRdB714qoV2
U0fRljRPumvD0DoEoWKcBAXtSg+dzXXTJe4WVStp25bR9zaJ5bchE9pVHOrNwlzM+Kfw94zkTAat
nxcAh1oLjUHX4bpptZe8AnsZCBttsQ93bnHRfx3fYmhEL8oPrplInhpTgxOlp8Z86CQuQrHYJtqX
j/fwrB24SukwHevF03tgcAl99RYtjzwKjb0Tpwj5MaJnEOLCw5BBPP+xvbl6B3t1BCLDO3fJdYds
V6hGERUI30ORTXDWZZ08dm3yoHiRtHGd/japxe8Q5UsrWqtH9Ub5k+Na9sefMbeIdEXQg0RqcuSH
ON9hjhqrQ+OSP6+F0P3Mji+RlxKpx4mZuPB0z5oCb05LNe7qBe6nRVrDVbRmRHs1NpJqK4i8GrXf
fjygufvc+svKtN2dvtZATHKshJJbiHZppD7EWZ1eFQszN7Nh8NgAkatsGvPibBZOH8KPSZOHVXrJ
ldoX93VYILwYips8rxa4ZuaMSUBH8alwBS7SdIJrlkoSgqrolHpYN1EhHi1Kfg+DapW1XalFtLBY
M9MIoSxXnAK7hnXBsJEZoQBDfT3WTW8EqVgnRr7+eKHm3BuamUwTwoCRy3qajc/ULFbVDNR/u9Jw
TV193b91jzkXajgSIUu0BlPWR5x7bYIBrD8v4kNGN23yRp59wMSVVAuxbs2SD5BuzV1yl1P/A+X3
GB/GyLM//ffklnT4sXYU5RSLloDJZa55gukhcYV7E5juVaBlzqpGSRJZckW/6oOs3Kvs0kMYyd3m
46meu2vMkYiYhgdu0IsG/dLjzW4TRirsh213GNtSlZ2xG3tSl9Mls3uVLKWhoSJEOWxypXixoEuC
yqNVGebG09/6JlyF5KQKyo4fj2vGyTFJeBngrEHIUww4v7wM9JeVVOjxw9PU2ImueGNJ2bWbZhXM
JamBBt0S0/K4RmdbhqIt6DQLvL8G5G6K0xSUwYrjsDNs0xTEdaDYSjTom6AUjZeQXqht48bKLfKO
BcK1fb5UI7+4QX9ZhzUXVYyZJLAbDJHsWbVht3WQbFsBhZq8yJKtZKTW4eOpvawhj7aAqkHOO6pm
Til2/KALQwhoDFv9ipxcH9MMS0i3Q/dopR2Ln9anbF+vVQog7au41NwxO86/bE9Jd9AeiRorxXau
CNTmKZohiAimqZH7Jb2Fi806DpN6HOhQZWQGmIRyvtkRdwutAQ5A3pd+cJDl6EeeyXDsLIUBF7t1
NMV+/UWNjbs0/vxdWsgd2kDMS0YVhsyoKA9fBaR6bVPrbsoqvg/a8sfCGo4X2MVupahD/m58o6bJ
2corI8+iLRHODHGlbIEBrLqTQcO/sgnul9JRs0fjnbHJbSqrPruw5mhEyrMPfRC56k3vxSvFTG1k
QeBoEu3AHxZyQxdp73FS31mdrJ9BukHoBKy2OnxdqnjItOrQ1hCga9WPMFM/ode1+Xha53anNfba
y9DLUWKa3ON9AEWgkQ+GrejVKXD8l6oX3/JWXXiBZ82MEAAeSHJ80+1SD6arilwsgM/CdZf5T5Di
b0LZ/289CyaQG+XfZiaxqRtbmSv0jAYWpC1Mjz9QCv0RdwgcpyjEfzxzcyeA7U95ycCjuHiGdB58
PUQs2K6kgjYRHyZpJ7xrq3SLRNdVIS32TV+mFCDO5ab+hdWAtX3q3mYQ4yehxfZQeeCN2+Zq1Jao
PsOc9zxsVA8A7GLMdnkOzk2ON867Yx5Yg6YMOibdyDZ3hb6hraABeev6NsDBYgOV+6p4a4wNhALH
dC1Wy8z4l/MM5ykePV4GQfkFBlc3SnJ0ZDts4VTCN6VAxhyJW4njH+66lTKiD/a9tybnsc52S9H4
pXFubgvIHUfEUC8iCr9yEw21a8OOM6W5dcUMMcPeMbZAZ9xvTa1F2xLBxwVn8vKw6OCpxpQj0Aec
yfHn7ybdSqFoS9uxSYcH8QrGRNRcRS86IRJY/GHq/5wxIJf//F/+/D3N+sJ3vWryx39e+9+LtEx/
Vv87/tq//9r5L/3zNntLHqvi7a26/pZN/+bZL/Lv/2l//a36dvaHTVL5FRKKb0X/8FbWUfXLCFzN
49/8T3/4P2+//pWnPnv7x2/f0zqpxn8NMfTktz9/dPjxj9+oYL87z+O//+cPb77F/N5XP3799tq+
XfzK27ey+sdvivI7el3AlXCQ0LEiMfDb/7Rv409k7XcCeJA3YxGNDrzxFCZpUXn/+E2QtN/HHk6K
XOheUYIyuH/KtP71M1n+HXIlwp5xD8OBRwPcvwZ/98cz98e6zBNXgwc7ew6hNqA6OkrZgDCiXdP8
5fK82yS5mZi91bQiLWmh2e8bJ+iCAAVENhUKfHiMnnlXO21FK67eatW3tC0RlUsVin8bSRB8pN8H
q5OCq1Yx4+EgDUpa3qsjTGpt6F5f7fo+TPKdGHKb03wnJ7H40021Mts2WRwmttx5Yb2JRT0q1nlv
9uHaiKSOJ6sStLsmCCXnu2ZV8H45QeXqd0IxlvpDyYOCpCvkvN46ltlB1CGkarPJKk/2jxmU8vna
7+NBXrVOD5Wy7+J6XKGCXVTrQXAG4dqkoNnv8jZEu1z28vagB7VpreUsQTIgM7VC34vIi4o730QO
cKfKoWGtw7gdK0tOaBU7rcnQvy1MJy8OggdV2YsltEWMJmmXGJtsJKo+5vAtixu+Q0KXESyXKCLi
h0x5HVaesffCIYlWcQFFxx6n+qj5JM1pDIyRCtQgExakIzKlXFCiXHarHPXrH1blaQ+5qggZZBed
LB7MPJXjO9gr2u7WElKt2clh3wVbt2m94CQ0fU4zkTCUSXYf66HonLK8Aj6ndJbWPnZGkzWHwAw0
cU080tGUYOR1s1WJ4PmIMkdOb8gci+RZDhpdhH2rq4Xsrgt8BIjoDJGAptXr3MqtYpsVauW81gEd
rEJLOyCR7CnoCt9WVIU+KtsRo9Dhto8Mr7jtGsNC6V1pVO1JY7WyUx4idNptSq1uMmRVDb/7IlRD
HO4A2XbaQclz2AFz2Uu5m+mzMV9ZcCt5hKFUREYrbUQAowTOQ3HqFBUGvdZNojBb6ZWSIxSIGHvo
bIK8KPtdEIm+vBHyIHY3TaGXDQrzjlWvihxlp53pEoPuKd8HwaEPOiW7EtxekRDqbDu/XVfOoHlP
Qq7WyPFWcejdSBki93DqKlaMNLzvy5l6SkQ5dbdWBM/SbkijOhLWWqmV8nNMaJ2+6Log/ugkVxmV
4/1CiCOYQeVCgvF7cNBPEwOFsDcf6vpAljwnzy95ErKzfZ2V+ePgD7ADNkPetE+UksQafUqnzrdx
rRNbiU6YriwvFIJToqoVxChm2JYvTaYYP2IeCeStI9rti5tWjUNkGE2njrHbhOZ13zd+dwwC1G0P
cjb42SFn0+fHKo/bVrLHNGQJVaOqQXFRRlD+ffbbhtcbb7PJvijgpdwDDVeRcdIs2BPumlCP6dKU
hqSQv0RZWZivbJjqp1qmlbruQr2CsBfGgw4aOT+TXwK198Kj1em9gQSmhW5HBRddlaPZWbT8013R
CQ+hVwwkbrvcLB+GMJWyq37o42LXOVWR78WIX9upPnjDcJXJrs/EwwSFxFCXVP3JF5Qy36NtLFl3
WdPW/sYoTChxIsN1ix9uC+sQ+r2JlyibgsL/i5o41bdKLeGPEtLK/DT4St6sLdoj271TOA/VMMTI
A9P7c9WGre8f9V61oP0uQlfsDqWYaRk0Z1Xe4EnWcdGS4YvzULsy0z5G4SJwEvce+fkhuQpGgWkX
deWg7rj6/LJd05jtP8OF13prVffBxyAJ3qbpSskVsYCxVteq+lBmRmXtdb/ynJ9gMcrsvrVGkogk
7oz8WfCzkaW1GyIp2UVJ7CnrplBKxS7VAW1qM078P6Px/+8I/IbmwkeOwPW3Pq2qMz/g12/84Qeo
2u+0L+P9/YLY8qoTCP7hB/ATUcJDgOlEAS9EduidHyD/PuJryDSSTpV5p/mCf/kBEp4FCQ+QMAZd
9XgYxn/jByjnbgApd/yM0UUFd0b7KQwz576iZECalnoQUlmpvNXyz1qCEniXGwc6KvZVE4KztPoH
JJWfA7VDO1VbVWE+2FHcViv5C0r1sW3LaI0L+rHOyy3dqorb73ql2spNv0M07+jFLsKXOWrDySe6
KiqOdfzT64N76uZXahkAsMzuU/S49Pr7u4X40+n5n6SO71IfRBxO13k8PA6OegJziKelosKlTsK5
CsIeMxhpFmsJD0e8E1VnrYrxlecH906ibF0chWEdROU6cYNVW3zt3eHRE3IeouyoFsEnciH7rqbJ
yYNWU5WuEBSunDvELtemSR9diMiG9mjJJ0NAdCja+h68MZ68VsToVsnKuxJfoMchyg2Ag+lPP9VX
H4/wPLz6c4AG2nIIgkBwqk3SDDm6z+5gQUcndcUmkKEz7Y2DbtTXvWIdE1/dZVF613Gz2R/bnaSr
/zBMnhGEH4HN2MV5vm2cRpWysuOWk5Tn1C12UpWcitI5tR3MA80zRfKVr9JDkvZbc4A3LhFPYuxe
x4IHIxnaCW1xlCNpZda8Rw18iI8ff59+zt315/eRWQauP4ZeKr78+xCosyBFGEIg+6lRb7Sye8mT
fheLx7byrrW+v+oMBW3l7kbsYrRTvC1Zh2vo2HZi8UNupF3fuJu0q45B/RIp7t7vox36I4dWqV/C
Kn/RXP+eUQ0OzFae6OyziitcOYjwSiDy+ZT31o0cr6xBgsAyq77IdRKu+7o75p7wWWqCUxkEO7kU
1l4crYpSPTaycepk5JOvBqPbijdppjzQ0orb7HpbEtnfZD/+XMTxbaCZO4nwscJ1UIX2xtKjW9H/
8vHk/SHp+1eq7I/ZI0U+ZpO5FLgWzmcPyl1hSEJAotaQ32iVcQ8fwwrX9SiE9bUspadKfa1F9V5o
/E+ylXwPPOer1asvbtvcSi769LhyovdJo3FIQ59FNNZ0G1xVofxaud5ehkKhcLS1qLjbQle/hqW0
g87YjNS9kw2ryKvtQMw2rqltq761Xb0/qZ2/gahnQ0/EkyitY0VY1WWAD+2uM2t48vTmWxCOeunx
SdXWZYcwe9yWe1mwIHBFLaiNBqTTg0MScXWJwhezNrdu+mq1MT6WcZ16zXWLaLgoaNsyyG66ODqW
uv8YslUB5e60Kwj/97qYXVlqci9G3iF2vwiuDyuVfBM62Z2DjQcp1X8QP6w0ayBFpcNDDHWCauA7
Sjdii0+XNger1ldWtKpF7dYUKZeH4VEPUNaozGOgS69VG/HndBX13d5IYIIShV1WwvBc3/qlThrW
3+YvBlh/UMLbNPCuG6nctVV5XQ7kNAN9RXVpXWnBynTSq9TvT4lg7SpX3ahDut0Glr92pQz+jPzo
gWWG53/dweUf+9Y+T+OT6fe3gdzhVw5Ht8adrKTD29Bm10pQ3PhqsGs92VarsLervL4WfPObnDvf
4DlJkuvK8O8FT77q5PhzrZinQF6LJTIlXpoexzK10EpXaW6eok7YKE64a5IWcElxdFp6sqNyLzjp
rd+6n/IiXFvRVdfUx9gL13GQ71vX3biqsn2La5pTRDRXKuOgtcNzoLs/k5r6NPjvTNvS7Gs+yQ2g
J614DDrwhkP2aOghMEB1ZzTQaDWaeO8YFGDg1RGE4IfR6AeP+8egQYPC9FOlq58L6ZObqfexJiIn
gVRe5/2Avp9oVtrSQb9KoOQeCJ6BuBtPea7dBEVnG013lQ3hD8HIX4bO2cAe/9SPt65RrozBODTl
51rVb1Snvtak5GspZ3d4gldW597IqHqn7iF4yTaSxB4RYltWbMHSToGF4nFQqR3k4cbWyFlQ0E5F
nj7qrY03vOtj/QZX0laH+EoSPmUQrUqV+aQW/mvlJI/5YG6NQtuFSf8clXJpM71btYY1NI0psePL
D7HtDeJz1av7FM5+wRDhJdc5iPljqEQbEkevsprfx56wl0PnqbP818AR7USJN1YVvIqBfpMDGLVD
55vrmE+ZDiG/Buyhl+6LPMttSytvXC/e1noBwQT3cOiUqyyCT99MHwtTuWld5zjo4afmW1uzH5M2
WyW5sekstMPovxD6HMkE2iKsn3qev8Vy+pgn7XMiDKLdugIbl3fV7ALO7VMmhA/tSQ+F144gVCjU
+66LruqovS4940Yr8scyVp+LN3rZQLsWsmS3J9e8Ua3qs+lb92FQrX2vimwC4GaQAY8l+Qtqqz+g
opPtxAk/BVqBYGLc7B0jO7Wa+eRCktHlSrj+Fbk7xh6M8l1UtqDtpFPjR19TL7rSU+2GzsIy1A5F
kj4q9YgEksXnsHeeYkveiVG2A9l8ENTaXBsEQvS24Eqo+FloEMDPIYs/zbAIt16ZvDqFRme5svWH
PFk7eo96bWSeSPA0tpGbwgbaOnflKGuIPxK7MdSdGNQ5lLRDuPakjWhGj0VZ7AOrj+1SVu8BeN+k
cvCTduGtmOlPHfz0Vaa9CmNoHMqH/0vdlS05imTZX5kfoIZ9eRxWSWgLxR4vWERGJDj7jsPXz0FZ
k6UkhZjKpxmr6mqz7C5cuDvXr997FqZWDH6AHFoYQWI2ZjY8RYSBvgIQriZXhU9gCzmN2q2yFBoY
WaczwmmQez1UBiiyR0bmtYZQ5vex+Fwp4RbabjuaM26XxbjjyBsPFeeW1MCUJCvUAtY8R54zZji0
DajCIg+HPLHSA6o+96n3XSTFWKS4KzVuV3m+Fe4ol51yv7B4CKjoybtMYqSrzIHrswfArS1GLgEE
akO95ySzU8m+BAhzGIBoa3mblcIV6QqEsd4hAbljSWvQ+BVkgRWt8Y3xABR0qBWz4YlI7WoQCmgl
gGTYatCPwtRyjVFU3FZKgl1OIJ7iRWvCO148io6E6yYfHMajDwBmAn+ZbGqcA7dP6DP+5rcDGqQe
YOFV0BvUSWKb5GEH+mMLRmLIGl71pHaq6bWHFNXsoRxMnuZ6j4se7PJ0thUMtba6GsW5j455ECFY
mfu4z/znz8rrL/XFn/XdaRn4IUvw97Sy+0tF+H9XKXa+srHGWk0f9X+wSAzy8sXK/VYkRjHuPx7e
OxJfVonP/87fVWLxL6hcggIAtw1UaMHh+J/bIerHWFwEo5FHj17seG/8u0qMQjAugCD1odWP2yPu
OD8vhzz3F54zXg9HgAMYz//qbvgbvE+A9xd09kaZILCJf2u6iaoU8erQC3qstRX34eH/01XwwtXK
714uBEUFoUitVHyDC6Oayw1QJqgP8zPYL8uaITGk8O0MbkjS6d/vtv9v7QQgyoB3gX+Cim4fdDbP
iC98Yj8aLb/tnP/66L/I5a65+u//2EUjEPLv3oLyF5qXaMeOwKgxdcfW+HvXcOyPDYW7EDYaZDxQ
CPi7pKD9hVKsOjod4nQfqS/8v6ko/CY0A5uIkYQh4VqBTu1vWAnqS+Dc5vVbnyIJtkQACUE/r0qf
FQadRmhLGGImp/k6qADILYW+3AgFJ8bEiJK8VE84Kn1IfwklqsPlG/pOJahxHQGazERNpO196LxB
vfFHqeBfla/+v20ptC1vBR8cu/5/uOM/7v8LH9iPptfY2Tr/ez+2DpbqLxEKJ8gRIKsJte6fWwnw
0r9AvAenDCjiUVnwn/IUAtBZ9QZ9I0SfMTj93Er4nwCTQ9QaeVpj/4r7N1tpvKT/c8oxPC5HECkB
AHVy/UTO2AVly8JeRjFiX9K16PliJq5Uhn6tev3z5PHPL5pebV8lacF3rMuFjT4AyypHotV33ur2
4ydQ5X+ePyk7tAqkhKOoYl3/vZH19hMOF81b81h+SDuW6BFUXfBCUJ16DhaAC1inq1Ml/PpCKpuH
fBM0rFv4A+BPgyFrn6IGKerkbmC2DJfqpP1x1v8IRFfmbm5VsOqXc5cKXMF7A4Zi/H1dHRWx0G/P
2ris15Z7Um3IYPzIE6g4uXVTmR1KKpp057WcziR0fXuECQLin3WZ2D4RQW2ZrsBvT57otj7gZlZB
P/tZFPToCOvuN5Cj08zgPm8PN6mS/RxuPNYvp4oJiQfIcM65cpNso0F2YN616ZRsJUXtoYEMKGj6
hkD9Fd78Fa0TvHG+5cPqBHs/AwyYdVjBPyxAQ7KGhqlffNAuX9iivwIT/vlpOCEufxrU1tRWyVjW
pVL40uM2V2OjAsmni3Lu9L66MMzMZpkKE3Bxy9VehgkPgjdxeGbThZWce+4kNPgpU1ZxhdDgQRUy
aL/T6un2ms3NyyQy+BTlPpnFD24awQ5ZtFtq3EYCpD6sg47qwiAzW10aX+si/vh1xsO/emBdSfiC
5PeurnmdrXuDRjs1CCu9UZRN1DOW0nSGBlsgLos30OWwfa55RNPc6iMN4L/K6nrQbLnUiIZq3aS5
zSjDQSlgndhlVtO0TuKDjyumOxS/UamGy4TXlSvKagANxpbGnpAGYJ/FOs3DbYkil9BCD658ov2z
yhCrjrtNFj1W1Vteh6bUBvueTQ8Nk8GJY2yFKmbU0H1HUUhJeUNoBIt6rcNBtVuJSierC6NHJVhg
nArz2HDZLuZcUTkMpDGZ4jXjWXTwiROSbwmUsGtVMRVYVdT8x6A9h4Og10J5d3u+Z8L9lIiedqEU
qOh4udHwKKePg7ctycJ+4eeWchIOw7AtkybGhyQXEbRpEl1rg+9cxVuh8iWBU180mU4LfNoNKi+w
rW74wM5TCQTpek0iyeGTdwnXtVDxtzVqJYBtrdKIdxsldIHuPHmUf/MBNe+bJT+BmaNiapacVn7R
5CV2eNvmltZukizRZVwSUzjHZeXLgC5CJC4R8c9s8CtBXZpEXHymFOiHmnUF1XvuQ84OvEpnwjeP
FVDPYdZ9/MWFips00gHtzX2LMjyF868vK65AoKqDewQcWoy4YZ+ZLH0rtM/Gfwx9WLcJsjN4MG1q
+leo+hstUJQwjTHCcKMJBcpyr2Imof/frCNscC+pDA4lpLJFuwZdrpQ8+JFopknmwETNgFEbwNH3
HffkqWgEVfAUQR0qqbuFPs1MuJpy5UGbbbomwZzzwCnLA9XryLm9tSdSyT8D+bS3NbaPacJwrAsz
JKNXG5R/G10TP5nwNdPMMM+NtrsXi1Pd7/3whas2XQOPKcBY+KY3SuhkE/XbEAVmUodGAxxMSO5C
AFWzAULKfL3UMJqbgDHcXgQ81NyFQpE1tODrfuWL9S5kfmTus+nITMAWx+/y4skaCRsvB1rJlZON
Cn5SquwiEYgQdSPI5F+Ru/6Z48mhkHd+SLQOp03NHAj5FL2DjMra7QWcyxWnLaooT9qo6rE3wN9a
t2thFR7Eo3AqTFjsWqlD7P55ScNxbq4mWWIe52mYcxgqYlgjZGA5J0HWiQ0srhrAE/yzaDteCy5X
RI7TCu0IjFLTZ5H5YpoTYtnCZM29wTRHlDt5yPweyafbbQZ7MHN7cKMdcYgBiSWbWrWRQN1dXRAv
OP/mK+FLnIQvQJtwYW4p3gXlXyIyDhAhltzHZik/cZTuSm/QheitzF4ECp5DaJJYA/v6CVAuA9qO
BmFgCSai0dMWRuNVDl9A/6mVXEn2jFhVLMDobC/lVxkklTpPMUgmbPz6qCbNQUwe2DAF0Pm9Qn9G
TbbyUIHsq1gE3y+M2OEAC3Mz6/bEAj14NfkWpqlqq9AEgFTWDbfeTrPJJrzH4Imo10iPme8SQEJH
8b7byqsY9prqVmHQKlpVnqmGhpzoSxT9sXh17RJwbuVffM5y3lclIQkm3FSd+JicNHtYR26yElbU
pS46QFblhOC1t7Cy4G1+2x0CxeAAWLxjV7Hz72S5f37xU5Z5HkDWHiTHAVfPWu+6yG7b1uXyDzZe
at3PRMSxgHj5lRTADjE8eHFuGzhKsm79+9srOfOFnIEeFxPYJCTEd458JAJIT0BvWXoRYwEiT6E+
ZEuKeHM/fvzzi0FEMaslEnqDG/vf2soth8S4/evnouFUeisPy7zjE+QLuVlZ0d5fwa4M6mKo+lua
M5rrgZxl3x5rJis8m/devERHA5Q6PX5wZYBR0xR1pUhxefHx9tPP8ftK6JiqZUBQqqwEgjnKzTDT
QcRQINMBQRlbNiLX29At6O7vyj1aqfU2B7OfwGaoXB1FPVlLG95uLX8dP8nflE1qQZ8ZTnTFVoMh
ZvEgg1YdG0vEv7lZmEQ4H6DQjI20ATepSG8A6RFRjpO6bOF4m9mOU7I2y4q+WPYlbjoajFSjB8oe
JdLpQjEYfPe5MNXXY8Y5llwsJOkFSL5QjJG3Lx0ap75MlrbjeGZdWUQU0n/Z6LBtLpu+QRwozWhf
r5sddIeNdhOfVJwyS8fyXFnifLe4eIFgaJNaTTBKbRY6b3C6tj+NB1pjwnjWZrbyQpSfHWjcBBcD
5TWudYUmDTg8ITF0LDaaTVe+Q7CzBqs61I9LeogzAeJs7XwxENWgJV/C5hS3olAvtWMl/yuh35+B
+Xx+XTyY4fNcasYH+/4h6TZ+tcuT0+1tNHcGjr2Wy9mJm550bYfZkWGSCDkdJziA/WNptrcuXc4J
97hsW/EO1167dtCK3aHR/KcrM0lsoPIbMuG4Bfg72WF3lSO5rQuU7CZ6YBAB0kf6evstZ/fA9INP
Bs1HexcjOfW2fdDsxEocbRRr2AcubkuL6vdj8fjax3P+84u1QpehKgGNGFwKk9tuJ4Nx09rl1nMa
h4zWhmvBiY7taXgMNkvzOLPvpmyGqECeXlYYMvHvqPBWdF+3Z238QK7EgakQQh3lxANfAx9OvBEB
JGTzQ7woZziRRPm5qafgS5Z2hRhnOCp6p7OGbX5fPfo70Uy2op3eoSjALMl4zkTj86l7sSKxH8Cv
pxUHF1UzDxqoJ+9Jc4tHdZ2u6Pd0z8R68o3bQRZ1Vy9st7k9MMkUAtL1KSDKg5sVMWT3gNEYYPxR
JXopVQYFDgQG2IBcKwsBe279hV8/YR84aAIKAj5h9tDSpyhYOsfOGf+1HTAJDnlbAcZd5bhnQ3ko
0T87PcNfEELVPzg9MCv9C3UT5CoU/0z151av8ZdqAoZl5Tr+MmInsCoYMX3GRqQLeqff3pmzm2cS
OeAwFeFvYXCF+x5cnHW2GT2kFat6kV/aU/7IL9yF5gLH1PsIzA/ASEQM1G2o3e/C+7LWSzfacht5
lT6qJ3BZnm+/0zniXpnsKZtUGLiCESJEwwI+x+lR2B6KjbIKbfkonSrMqLLRnNAqHXIf3vV6/tgs
lKvnrh9j4/TyCOhqWB0PhUbdJ7c3UF81np5AdtLfEovosR3YQHNC4HDUD27M18dRnT/GD1jSNZ2I
Xf8MBOwk3VCDNAOjB1M8aO+MgtJXNth1CdOQmJiV/8IQR2Rbk9TH2/M8E9XYyR0k4qCq3ZYKvhbJ
Tfq1R49c+vFnjx6HvIg0SdGBmZAj0oQ+Sgse/KEAQgQ47/bTJ9CEfyZqElaixNNiFrKJLkR8jY+P
AR8dKFJ5a4R6sKiuPBNMRu7e5TuEcMvJUwWrATIPlU1eXN/+9XPPnYSSOpWL1KPq4IKdrpfMlgQL
6pVzD56Egh4gf0h1jw/Oj2my9uqFssvcPpmkDKXQJKESYDHTwI0bAPJSq4Jn8O3ZuPpwtO7Hk+Ni
p5SiXwnaGL9UCi3ixEcl9y6L0oUD4XoSgsdPvmhW4TsfjlTICLx2E0qyEQB3yySrpgYoO+IsTXrU
ICAkJQCbcfiUFaL73CnmHMqsYz8yBo04DbchUK29/b5XT8SRvvHr+5KGZIxQ4gc12rHJvsNESs8D
ftX7id6l8Ithn2th8XCYG2zyhbcZEfMmiXtXgkbehiFvArDwg/peQ1uU0xNjcOTkNUY20ON6lnIb
wVF1FLrM2686t7STIEDbUgryGK9Kko0Xf/jNS8l8/tmjx0/gYtfUFZqrzbgla4EzPPDckvhEID92
++nXDyAs0uTTj6FMCYwkT12+xG5pqT60gZX18BjMCr3gJKtC9seOBTz2me8bly1hfwN8ci7Aplb0
gZ+EvgTPA/ZE9lnKwGgKTTlGXougYN3+ieOL/nZE4hdOgsggc5UMOuHgBiy6RiHsm5ZSndlPZhJG
6KAUUBPDozMrN2sz24tWea+sql3kxLoTrNgthxMYNPndknLyuB2vvcwkwACV7lVNNI7YH+T+IWRg
PZavpHrplc739SsDTL2/ihCWGADXI3fBXifinVRlJgUGVs4MBmpjTFA5mhB9MGkIVOdgJdL3VHng
Ovvs1ZloZt29q624jvw9iXYAWlt8XZuRGDiFXK8LVtkF7UcpLqQ/M7MxRXWWbFhpVZf0bi/l8Ap5
SJPPhKsN+A4shNyZvaNOQhB6luBoCWzvciz8mup3pluAoUyAqX+fy7A7m8QbmNLlAWHT3m0MtOZs
uh09awKTGtxoamQ9bwWjdJo/OZYw2CS8DFwW+X2OWrHSQvWz/QzqJ6+hC9/XXAhQx8m7iDAkzilH
Q6xCYTWWuMnX5dpz1E1+jFbEUs1iK7+oL9qmWQ+Wp78Tc6kgN7c4k9AjcNJQlg03uMD2GaEqGSq/
JJl0PW3CjE2CRhEnAIwWGZYHmpuAoxuKJTmevgfv2bodlmaHmAQPrRWZSo6lcdqoyT7yj2h3W6xZ
3XOP2sLSzI4xCRcM4BA9nP7GMQaTea7uEHitwRoeh+UxrjYiRizlr8uvAcoKrwePumcZbocPLQaq
JF3CgIYRGXx7J5riKBhsN64MNZ2Uz2y+Pv4704uf39EoAHG5+UAc9uuyBmKhRZBiXtu0ttRyWC2s
0cwW+01FJ8yJFHQUAcahNjUFmA96WKXW2ryDcaE3C2Hm+tUUcziJBm2PO0CWYpwxGhygbg5nvMFJ
YbBUon69OMy47FeCuzKJA6B++9gS4+sYqVkYo4NaiRHSxU09PujaAJNQ0LEjkVrEfkuDI5V4GLO+
e231cns1rkMkMEuTD76Uhb8/eK/KjEJ9ZYpoS/y7EWPtVyCIF1BBgelxuccJBS/y0ArUrw66xiFL
LU9ldY2kls8B4/MQxq1RpDvCP+T0btAelbiDqtBDP1LSAT9RWOLSkIL04+uJmq5RcTr4ZC2rq4bf
xAFcon1mx5Se3SsKYAGB4YlIeIZN34oGUz0mOCw8pTYq9q5kF15+oqz2z0afRKRaUpJSbbtxi/RO
adcmawB4YWUOOotmAdFDVRcMCdKD8UJqd/2OjemeBChFI6Towc93fTHZyMq9H/hGIDV23HzLPMgo
BDGgTm/+YoN/7mObBKuAsmBhFahlgJmTpiuxXyrmzaQJUzG6iHRsKmoMCj86OCp2ZQjuoPsbQMjg
co50wU1wU1vf3d6lcwslTyKSotHI9ySMllmFNZoV4tKdOcqJffXs7RZwEh0ujLvi4/ZwM1+cPMlQ
mCTk+njcFilX6nKPd8vQ/I6WYElzh/sUWiwkgw/ZHrxNCRVxwQzNYhcc1LV4TJxkx0ChedSBHK3T
4516Cr6Q0WcLwXd8gyuxZCrPKIt5KvPlQF0OuE4RUjpojoFy/hBz32HLsxR5x1W5NsokYmlxLeDW
goryuFatKRqaLZjRCh6WFhTDndGwmzqhmxtLVrdzCzYJYoUCDZFSxIRyw1EBUIEtBENr26X3mdvr
kzARAdgE/Rq8j3xHTbpFNfAjP7Srb40JDYxjf093qbHU+xdmvtjfSO1xDnxp3fSuEr7HJNvK4kZI
KtPrH1T5cYC/g5aUJg9ZoVCrocAu7woVylqSvCZBoEONeo1+pAPWqlv0HDZtb9eUmLKW3PHAgSfl
tyAGozv9onQlpXuFt2Btpw+pbLY1a8A40xTDYinYzUW7M0H+IosVW64FsQjVlaSSzcEHtxzcQZJD
Ezt+Cz3OqIrPhvcdvo8NpY9tHhZXQVwZnrbt+wGKM9k664HEFj4gsrcOusgU8tLOMiR33HtV7v2o
MWgN8t0AEqZk1WEHzch1w/hml4ZOUNZGgycX7UPBHrUotqTinpVbqMB9Ci3Ry449URBqOT+/GwnJ
UczZbKLoAbD+MiPbhccDld8aLCmOQgTPa1Y0q+i1Iy7vNxZRrbD8jOBbHKUZWtaH3Htm4mOL2a1w
c8y0UJdrGZZXrxxDjbzepummijmdjzK9bbcwj7L8+hTDxawRiBGAvwRisiH4AEvEj4N0VDLUSFR/
H4I9mCcwmQoOXq8aCWjUESvtG/WJ+GB9D1C4iayqgnFzsxar1IjBYYFp00oFS5LKjDX4vJEXoalk
qB5zTy0EtcClMGJO+bN70BRmPgQyR4qxFKDCh0TZkfqlEhei1Uz9SJpEfQDyIWKfIFq1kQjxaBbX
8s5O8l3WeUZfBmaQJxuwKs0/ivpTtLgnRBlIGD110/Q1CXdS0sNn6/X2s2ciyCizcplRqxzJhzbD
R+0RCpYqa6rZQ18Whgx29Z+NMElDq6Zlo2Y8U6rhUBVvcrTuyDtIr7effm6dXwnpU8w4n9YMhPAQ
AiU0oHqjN9AXhHhhaELtC0qKksU5HVQUWXQjCHynO3SY0sUce+7AnEKouZjEQpRj9GAbrCvciMdr
A2Mw6IdoFuS7TMl57U3BQE9kvAozC1t79q0ngb8T+GZ0jkW1FM7pveW7xYmsAsPXv4GUvK71dhzR
MxB3TdnOTH61bGwyc1L/BpTO85JLS793UWk0qZaY0NcyezYxUnoKe7C5by/sXIieQqRLpmlFFJcA
FKpfOv+VLY5ex+po9CA9kHToUiCiPJHm++3hZg7qKRQ5k6MGVS5UaJLUUSCbXomZDeTfUpo4M2lT
OHLTF1kqBlXvaiveORvM2+1K2qerfOVvBYeHaLm3j56Fh9tvM5PniOPPuDjeuCgW+mDs17Ek38Om
bFUTXBeA2fOiahUIvtFDn/D2UMLMNXOKNJYzUrcxiLCuImxVnHuMxhkDe0wLBvT42s61j67bqsTX
0/TA4rTCWQdoMnw3gEYm0AjpbcgWjuIGNttpltRCYaCF9IS3Y0AHSMXaKXH4Vo1sJhAJjqNtl1b2
7Z9+naQANPwkNEHhJhVUYFVdRf4m0UqvqG9U8H+Enq6RBh9qgxMfcs9hHhhtf88nBzn/ZFTfoEpv
hAm4KZAO4KPCRVlSrypq5lBsbIjOMvc03svsygOl5PZPncm9pmho2JaqpVajsScC6MfowiJyeExE
r4RPcZKgDqLnZ8jRxvsLv/E2CCFW6ZJtYwrADOeGuNAlnzkwp+BngCJVyP6hepfnD5m6paylEoNA
X55bZdHay9Z/Nk2TSyyR/CCgEvbi4K2LkoNRBV1YgLnsdwp59rOSlB2DN1CYN7l8h4SOBi5eqb3F
2VrJ7vjarqDUrSnfVO+p5yOr9omThe0mBeWCkmSfttU+4NAGUQIjBNUi8JoXkXn3KtkYoOEYep6h
qfEhS2zJg/ZuqhkivwnCp1Dq9Qa51R9N0BTPXIsK9XqGHVyNRdHEs9GHuf3g64QLGApPUiIv/p/5
yU3WQb0C18doU7vcnp7yRB/27Qa5sAm1Rj11xD0D+KdwgP2ctSRGPxPAp9BkNeBCBhYNOBHj7x50
Ar187TfH2y838/VNQcleDa5vUIwhTv2WZkdmKfmC3PL1z28KSx5qNmgGiGm4JcfrfJnBqfgUdW8J
dwhiQ4j8EZ38kZZ246847xjnb3eQXGI3gvrYp5uG7OP8ifPfBHh3NnxowFq2xX8pA+vwoJGpEJLu
v8ddo6fJe9wVcE/1ATZ9pbXBpqUhRU5VOKGf6oIG2fVRt0RtTIgRNfBS/J61LikfZIjTCR4kqaE9
X8U72n95zFbVNkF5x0loxJjwUJASN0937LCLJbfuv+pylYs2x7zK0T0ZjkxVEbvsXgqVrP0oe9K4
4sj40aETA0tKIkOWNZuDERR8+ZToTkLqUoUbOLPzD6X82neHMHzuGwtkLC28l9S3utzCmcpvn9kH
BBTcdEpIrkCUp0edVstBJlirAbCJ+EDrE/Ez/Pi9RHdD6IqAfcMWqTnIlZnIu5DKRi2oJgz39KoF
k8ozKhTk/Y9cSvUAvFJSP3S1K0IIp7BIfsQk9vm26E6QHzUb/8im99CnLLw1y+yjdOUn27w49MU9
KdYxdG0CxuzkUKeqTcM1j9JrCJnVUNe6Q8RDsad8jEQ3Fz5T3IzjcDuk911bmEVuiiMjsfoMVCuC
CqioGtDp3Csh99JDGCmQnwNc+yrmDu8vNp+3N/d1bDl0wMddf5EshHB1Foq8Q4K+qSwcfk6yiQ/0
OYLtB/DVFoRDV9LSZWCuiXquiV8MVkGFF0qtY5vfQPsIg8X3ykfzNTzLpraLjtRR3WATvgmvwaIH
5kzudTY8uRgyaIWQqzkBqV0EjkaBqm+Pu7ACjXUiqoFeBwsTOROBzm2Zi3H8TugbtQ7Q1tc6s+lT
QyQfqfr0h6s0qZdm1SCxuYJVau123e+zTbKhyB41RzBCV131K3IInNtjXYd7wblgPMUv3oTJPH/I
VIzFQv8xWTHPnQOUlzH+BVk/nTEAitA54zGxU0teEZPYiZla+A8uHIx5+0fMzOYUckYFofEHyJKB
XvIKDWV9oILuL96f5uLuZM+3vgBBOxanebClNvxk0YPxAErUjK/S1U5IQy18fgaUn0GsUC3y3CzZ
lowDXMm3pkQOMUHBK6MYuOM3kbYb/IWKxFwrf0rbKEAkDfyAYn+AoqghTSYhDKYHEw6MuoCktOsf
umEVFvfcoO+EYcsor4z0jRuAxmTXQfbko8rKsuU+SEG0U95irnoamMJgSlUvMkcUyoVEam4CJima
x9ZdTjiA6xLa6pJvs/5CJWPuwZMPpBiIEIag1cJDGurCEPHy+iUA4nXFgt+99Qh0zJqyqgeXWUk6
9DmxYT5GzCNgrC4BrrVEnR/aY6gufC5VjrmxAnNlp0zpG6qcpiLkMsc+Rm1qL1yr/0jPRbOxi62y
Ue3qkG6Wakznm+i14SZXxiiW0x8YSx9IZOwkK+veII9HNKx/Mhh5+pGLR6LlUHE+YD5Q+ivMzDtm
qJnKOQTMg+8eu+tpBAw4WOsDmkf9t7zfQ3Q9CTrIMkO6rbrP8x1T7TU+MHooLhKw7dsY2p/xsB3K
ZM3yAVSj9xFlDJHlnW5U0fwIquMg2qAaKv5BEvYBQZqxJK0xs2WmBBNNZnou8UY8bXESAxcFw4VL
8XXOBDbMGNUuImjYUi4SfezycbuM5JUUjkihmaFC46HbOyJloSvhtE5uBBvPENBc/kOgxJRjIsBt
i0nGG93AfsuCo5wt2SDNFBWmHJNejXOmYbzeFb710jMEMCW1c/wHrpBsZRH0PxP2z4W2i4lLG+qz
XdUjGRmtgHrkv+lzi0hx+1CZa9fxk+gTpIHABrAcAdW30MtAccVOIQa80014OuqF+oVqtANRc9y5
Sih2lYKeRLGphNCmKZnsWOe83vvMW1NJ+ByhP3D7Z83N7CR0DSCaJWA99q6qhEahgOf8zA24viBp
DPN1dH97lInD28+m8jknu5hbODdGMDnHsV6CbiLY9aE8EKfWi7VsN4dkgYk0h26Yck18lSe5UGKU
dAsM2GbsrSHNRm8NhUibWS8mKePkXAlYZ6zVxdsQhhn6MEImKbxUe8XlVgL+49/Fh+Qr3CdHJPor
umNX+U5ZaybzsDCHM/vzHK0vRs2ERC6YDG9XWPUWRjVgvrWrCEQhEQkRv4o3SaovmQGe3Q2vveIk
irQQqMyDBq8ol59eC19c+VGlIlSStpHS6rL2qmVrLUSpG7U2MbhTAxkO018qPUlo8sDdBldFaAyX
6danjzwcaH3QTegu42tDq3onVl9EiAZDG4VhClSViNWl+zp9Hvj9kB0DxRKhngKxZ3Cwq+gh7KD0
vgS1mQm8U0C/kPG5zPoN+id1sgugR6kqSxzcmQWagvclNBdhoY68URZeU3hg5yDuqEsN5Lm4PvWI
EqRUVKvx6WNcp/Zg91alczoMqA3I0hglwEKdCeQt8oHy3GuIF1vJc3M2/vnFzuNz0a8LMiZ4BUwc
RpFoJbAWdvVMAJpC+omXSbTjz5GhsCoLbsgGXammik5CZar6XkJiXxpLqlwzFzJ2TMov3kRhkagp
GXBDtd2il5jq4PFHBreEnJ+bqEmMp1ofszLcMqGe8tGq+95fQpbM/e5pmGbKUiv4BpeGNYSwHc0C
8tWJ3dZANU//jrbrzrPURZrFzFmlThkA6kBR/Wajcbh8K72AGW2m6GqBaGvxdrUu9dZibRSh0c9a
2AbjDP0eb9QpKaBXIDMgKOGIGKv0B18HMgfL/tgtQ9+uB23I6v269KSRSnaQMcLTG6MfqL7N9VBf
aOFcrzHDt+nXZ3dQ8BtiEc9m0QP09a/X/eMSOurcTbw2M5NI7FUpo+ZQtoC0cW74YV/pMhe+q1C6
LWXtSWx2FbnD/ctSs87I4J2awkuNh/O3qh5zyAjqcBxz4OkQhA8MnBG0ZKcFb7R/p4WZFL0rA0Ev
0QT2SNqgdwpj5RyitdhupAR47Gyoic6RIDOiDhzo7B6Oo6sm41ZyCLPNaLCFrj60sQ2dipVf9lDu
gyZpKTdr2UcNFN64Qori1SA4QcTbNJAe4FCMpNRL5VUmLM3QuVp0bYYm4YlrKppAdrd3X94+Hnzr
63m7CfT7ZcfYmbxCnXIPMhiJCYEG0fanlzeinxzH2T5+/7y986/HPxg0/7p1xCrX4PAUANoyaGav
HZT4pegCK4g/xPRzGJzbo1yPH6o2CUxS7QlFV4B1kuaVkw+pnTEAjoToysmnuH+5PcjsPE2iFAGw
VIRXWe+6qJnqEKTFXA0IUZvUWJitGTg7JK1/nS6Yj8liNAI/M4k1fA9uSmTdgqMfm4zFhStJznXI
ThsUOTbFWThGqD+73cDv8tehmYqVZJFl0EgVYL2mnfJQXrgbXE8cYKT565OLpispC7K7G3n3KlX1
0d48hqLWwrKMW+nK9zGlAAC4x1OuwQ+XOce3AR1RskNwTx74YS/39ncYH/1Z5Qz+6b++CK8MfeBT
HxxD5Y2mqPlISOKot1TBOmtUXHuTyZeeeEXVpQQbLDdbm3eCNf45VgZ1EfDHDloeEMvDHVc06w2c
O9eQx7NRo9TfIzvHO3oLEzoT7VXh17dk+oxGjIeOuqd6aHOwJhGgaQ+2GpBjHTafLId21S+iEeZ2
xyRCwO9hkNsK+ABe2PBdD+Na2BcwjwyjGAMoaklS6kWcOlJemiGhcNxjTRYC72n4FHnmwhYaX+3a
xE/ihwDXyq4iiIC1+fJxeDgdX1X98X7hoz63nK49fRI3ypBS+LsiBuap50g+ChLcUyCEeyF9YbUv
mvVGVFdg2wRGKkpWDuB0PMBjPj4wEq+r4mYIOlOroRcL9qbAPYkqBbduzXTf0vAU0fZVCzw90mTX
49qP7r85O6/dyrFl2X4RAXrzSru8kZdeCFl67/n1d6wGLnC2zq4u4Dw0VKUuadHMmTMzMjJifM+6
e7gIIoPZyeT162hjNPiXEvSfvtz/vhUkxP9zbcQQ+cOwtqZ9qjwpAiqB8A1CM/IK82s0BDSiNliR
YQok2SUrxIKQ1mOyJ/f0j6xdnen2ULynsgoTIe0wNZh2Ui3Tmkk3aUXbgo4STaOmXJ2FIf2+ngM8
luxaqW0rvLcWUE0hyCfB1XvJkf6/k9gfBd3++xFl/M6cmgy+nSKF3JPY0pyCPMHBUZcXwVxtnWHi
zFj/Iut228f/7en9yqM4C0vZwttyr7ZPecwMf1p6/7cV/Ht6JC2UpVS0lppdumjyfdq8ymHntmis
Tkt6bONvoT0WneS0IwaHmAbc/fvn/uHg/T02ksYaGgUppROOBAN9H43IhPGCtZ+wYPn3j/jTsft7
eGTRTEwV9QrZNbt1Z3e1v78/yW4f76///gH//a2Yv4dG2jbt8lwxZ4xPQjCou174S+f+Dy05rJz+
c7dU0ZoY4fTPld/y/tQlySRroNIAsdTt0svtE8Wft+z/TxJTMs6///mJDZraKRwaOmUTliLl+zw/
Vv8nSRJ+969zwYowTSyVW9Wk3aXKYzo/6s1f8rc/nAH/NPH/R93a1ZmY9vmKyI50ltfBNY27tozc
f3+/f0qqfg9gdBghLprMsQ2EDlyc+uvGvPHug8/Xx9gTttFZuPwNWfrTnfyO9cXS1qPEC+jHnZI+
9Pm2kR//ch9/+N2/5y/aJG97hJzplSSCJ06KHeOBo4hPLaIjazk67TDbSoLuV6L6pvRlNapTlNVO
HodjJa1/yQ7+sFt+j2WkZoRBuE6pLpovQvVUdPf/fnd/+r2/ksRETCQrkrg5uX4qlW1cbP7998rm
P02H/x12zd+zF+qklkVelVBz2H+tOxTBxEGUecJBQio3s+fX6K7pfTyV1NApMR7MbIHCcra7ydZH
r+r8yLwoqYuVEUYtQuysiacObq68V02QH5JNNR0b/LQw0mHWwQoG0wlTp4+CLPEtrHRUvknZaMMH
kT41nHKqTZp6Q+wY2FPFX62078OveLSFDzPFos0dVFt+TGU7ln1rORTWQ4q4yk+juZqBqoUHiSnO
bPmafrXqY+W1kzefJ+mlBl2i6OkD/aeBIwf/D8VHjGzTc5r4KiqGhWl3Aj6CXevgftcfctMZBe7O
bkgRaluGpH5JNTi9cCSkbXSZh0sZ2vVwAkFs612ue4PSYi87BMLqN6m8aR6U1rWukSJu1Bm5Mqk6
jE/Lj6GMvvEDxVB+6a3JFz7pkdbLIdfv9KhkO5BTOtq6bKX208BBSKkONfps1cH4GRuvSYM83aWX
KYIH6HSmu26NO5SDmuai6Z8iP1bIXotOL1qyDw3eskj1CXdmqQSl9l5f5OsQpI3Hhmgf0mpD1qpr
EPKdVbbxbqpJVro3JfUzKiqSCkx8+M36/dB9meijhy4/l8KrgXxrQz0p7riw6UQHBmvFPnfGB1RM
ZyYRkDHGybbEjM2TJxyGURD+nibLtYyXmW2ZyYcIzG3VAukHP8cIFh76c772JVVoTTjyR+eLBzVz
jGtqOOXGOkiNbZXehM6kfFwNJxqvU/OWTWheHJb4OnZB22+EFs1OO5ddLJiS1WuFzXTtMCC6i/yx
f1kj72Zvldnxa8QwQGuvsbtW7nRX7q3nxjynEjau2GwGZeGpL/PbGDut4E0XrT+ZaCIz2yBjeztu
8sk1yq2ElbZ6hm2qaF6jutpzGCP53ZzUxVsL38Dc8CNhqn31ForUbDPdWbEt448UAJHI49ac/T50
UPOcGlc44adVWc6UO3211efNbG2i7qlkBWW7jpu+g3/atZ9h4Q6ZjVKGdehDu6q+MhwsMRLaJbDb
3aV8yujf9CSAT2F4nGe3KnHUPtfNdg0ju0mvHbiL6aao2BfYRgVldcDEDS3/0XwCPNKege3jFx11
uwb7Mjf97Fj8kSMwJ7x6NE2nih9k89hSeI6u7eDEnVs3xwWrJobJWTnanWXYVh9AJuKvQnSn+bCQ
4gILmqCW3Cjy0cvW3/OXDJFbYzsZbL+N/IPxZnwpxtg2M56GHT1bH/TPo9YxNIfhstC611dvHtlO
vISD1j10ucdylVF4+qqmbci7zm3rZVW2TWOLw7G9XbDDB8Qvo/RVd5t1DsIn3PmEhcffSbviO98a
SSAaDi2i7Os20rlceRVN+M1u0fqgV51GQWDmXpAxgXZxnUuWHQaUxKdwY8b4lJlOFX/NaKx2qE1o
dkIrOfHlasAhzGkSZ4J2FfuCeFK7txLy/+C12jGSA5QMEBAyu6ApnIbxGIx4zFMzOshEsIYwEqw7
R2Agh38j4Y/uhH433Mj8FVxSW05UIvF2XbcdnmKja0oZNoaY+l3RbtSEbVVc8fab8nM37avUG9Nt
do0+UxMjz2On2KpCFMAt0Rh9LqMedmnkKu1WI9jn2xGodW9iRkWHvXFkBbo0gz22tmyW9KRmQap/
hfVCebsfYY0yvwPS3Dy3qGgSCDp8ON3hcS6IQI4Rwj5C8XGjGEh/+yKKUKatv5s0LPC7+tYXR9qn
rX37uefxa3gqIP2uSOB7XJd1Fo9Wfmwkb+0dnPEMZcO8U/ph7KMACHr0ewUiok3QE8pHEcnOHxwc
2/MA2am1i40q2OPnZHjx5LTMO1S77D0+V6zsbGPBCJidqffKbKcaQZEGS3tecezW3/Cz6bFUl911
E8rO8tgwTD7dG+1dMe8SAdn1bx2jXQ37OXO5NNbjyDSAss/uhAMmBA8Ix2B8vctwd7ydkqSwy0tB
gSbX72t+qDUoBoe29bQ78zo+x1+LvG/mTfu1Dg77HAk2d8p0V4iwBFs0p+xBYmvWuNLaapwxgoUU
ZDvgyKY4k0YCw97vLXqmFuFF1LzkdjR0LT6vCB5Hpd/lvEwuNB+Ignob5ND4hoR4gW+kLO/bNrPH
7NtokpNKWy0hldf0K3bZtjqGjp7rnMHv+RyofeL2g7aBRnAuFrcTcZP3VC9V7xv91CefSfY0pgct
ug+j+6g/JOE1LIKBASsj9JbhVFWPdXaSzaDI9/O6q8YHjntvbfwR03TLcwbtNArHYhmcKOJaCRGd
dVDX3l2tU5Oj5MKZyGz1DJNjLn9M+XWVPuTw1TSDMXxdwldp+Mn5f4YUiEPlJdW4W/ILTvKFcYiN
T5WphnpXyTCkoy9yklgc3JBrk02SPhzmojMW9Ti8IxPHtlLEU0gxnleFK5mPtDz8SGg2GQewEX53
MEtmhHQHCJrmwxoeM7k+xgtichm0razcrsOdqKhc6RSscxVYCDWOQY6+Rhn0de5U6rRVVc6Rj6XC
TMBq/HWo71s2RllS6cwfk9Btgea8nufMgS90O6kRN+LcB4hobLsS3pRVOJOpBbPYOkuub9vhO+Te
mZK1jeScK3jejVNvG6hR5Jg3DQNxV9Xwx9DtVnzAy9PuBcUOBf1gJRdNPRviJZeINxwChmAiqVI4
caIea1M4x52wMXvmDZaHEAwyTzmD+oPGOphyyRXmbYv5YZxyI2jSFvVXO2ekAXlAj8gxV9PVUNBf
VhTZOHGjUHUjEu9SYzhNmGwJpmmbl740nMcJfhSoBfM7mzr7zCXVUVN917RgeI1pTy2vKiycSnlL
BLjBeWUbw2gX8mCbEces1mBbeMi4Z6t4V8ufsprccZADw2TFrMq+TP4ByIxc9rqRdJTERB8elC7Z
WMNb3J+tcp+Wva0WkpPO91FqvjdFzeijhDlw6uZm6smt6dfZUyZXbjJcRbV5TozxfbEMlo+ASWIk
Q6Q10bMlvnEAhO2wScXcSSLpVS4VOtnRU6QYdo4hd4nnJrOGcYRRbBH6ccxmy+woyvwM+B1qTLsi
IcedD03pNHO8q/hBuW8dtYkDvQ09IXquiuYwpl6WndbuQRHeyvg6ZWxeJjIxHaZxw7kp7RqxPXfW
dpbNM60VDxEc3uNTzQLO20c5fo6553F61DsjWEKUUqLO1fSXmE0qx6VnMResj4IdKrW7lhJs7CyI
+eWhyoEqBqISrN1JFphvu31DejT+gUykTWaaTs30ZWQBokXVY6K8lS2C/4iYiEgUCT8I8thVc5WE
szG/DfVXr+3ifjMU7bbvr3X0WePtE6b3lRH5urRd2zdB+p4NYx/fAuB4rHV+01jSW3oy4j1ewC09
J015EuTJWZTJVtsvK9yZ651MxQqyogqH2tjlI97Hu7LG5LJTbTEd7XyZPlfI1OGEdPsMhVSX3Ak1
9Wyn1K9LesHhz46ZaQ+Lj2EgRjSqLcw/83qS06dRuoz9bE/C5CbI2uXRvMVeD5MGQpd1NLQUG1wU
7pbucRxzWyHmheNXHp1aJlmZLhpHoD7z2EH+FSukKCU6cvTmqxs8jj+s02X3faV6Dayy/JYC8gaW
OTn0w9Oc3hVInOcHqYdEvo/nhC1/excD8SuEji881bSupXdsZoroUK5Pq35R58dMeK0YZxY+qgTb
l33ePuvSa6NLJADHVpL8tnmdkIu7df2WJvRC1Nzlb7GN7WFQvzssoIs42jY8NbkX7EkjTydb1lNh
3/bv0Si4VavaXY52mGhtTJ6KFhc8UGMratOhgJSE/6nXrM3ZMkEf6QTgJhJveyULKm1rFWdLGWyR
JRglM3uGY9nqAmHSHNmY/IQwmRE6plsb0bhrFoY3DDYIbq0wTRZvkEb/FtmXnB08tacKZWysWzYV
fJQk/snCfTww3/22iC9pstew1lW4NtLaLkqDqP4u0us0H2dqlLRz+lnB5unQpMTzieeRYge27CZy
H7nPMPeuXYPItYRfqUrVqEl2rX7UGQgeItn4JvfYc1gqo9TTUQ6fZ/WcINdRbdOJyaLirA4S5qYy
YnbnHI8ifdlJQnValAGX9XlTAQ7LU+wuTEQbaexK1Qp7c6G33jf2WtMnrbq7mmRq6HoQYMCYNfvo
5wa7e8+QBlJivEDC5lBMky2rnxbMmFCqvU6b7dZ4jaFJJknimpjbp4rgyeH7Mv+IJUwy+VOWtpZE
eqkeUfM8KdQsKupMtJd3fQeHtJ6dtq4cUw0mK/WnvnckaXbSfI/mFvPSC0cJozP6c6PE/tiI7hp+
6YAAOWlqpbKj6ie92ZXV02DEm5VaRARfabvqPN2GxvsZ76FTHcbBSAkxYuZay5aT1LJX6P29acTY
9KhsRNlpqGbXftrIeePree+JZI3HrmfwUpE8E7wh7WktkiuscQCSa8Wc7UvyGI8oD1k7fNC1hU0z
zeTLx35+tDBjLzZ9h4BzGmEDjCmm9IR4Ig4Q1Pmp4lPqZcp4SNaQOX9Y5J1woIyO6CQYW2Eunagx
vZluHCxVCk7Fz4TFbVT1ZeAcLYA5BFUn5VxKXORuQ+tulxsXYZFdukBhd1GbbKsb/Ys6VS6eKwB4
GZN9nWMNB2WZKao+lzogOaqXHk0zw4mn8zwiTM9xOFAjG2VDnTVeOlzADZ4B40+ekDJzo8+OyHTi
Ot/NRRzkbcTHS7tRNTZqs+5WMtxKu8StdFG1MhBgzYr9sMtKlXKHOrfdj2QhjGRBVW6cNZ7dpjC3
s47EcUFyRE9EbSlz5NSFCiAQbdMbJ1IRARFEVwk3eYIXstBdBpPMp9GPiVEyYR9vrJXnNEiOOZpO
B9oWlSbVJhwlkpFUgona5OhVljtVKj0MfXdTEj7NU/xiTJPbjbmjZgMeQrmtcaJLlWEPlbzFgXhR
F6IRzF80GfIodzrU4bJ6PFdKDZW35+pqZx2IHxP+lMqMYp34ZAnNy0RygKkaeMxq9wXB6KVTSFOT
wpakyUPFZGPc5AGGp7hqadHs60yw4wY9C+E55zvK2LNwX2UiVJMHYf/UV8kuz8dXxdrNyzaXngVB
8TRhZ81eI+fuoitElscuzHbWYDhT/JkCZ/SFifWX5Ra5tamQnjDOhkJZuCKeq5qenCmUn6VjZUhO
ROJmpJ4uIlhc+H3PCdrjU3NaCDXK1G0GbXRjGZErTcb6uLQjiBnN4od4DDWsFa34NiOS4tUIbmFA
E0HBqowudZjNz8OgP0cdCu1IZYf3WiM5Rt4fCzW+4OjomvpL2QRmfQuFzQZpvmDoQIy6xXgoEE1k
UP+oRGfelh2tBBCeRtdSxyuRH1I/SfWpZQZVFN8qdFmEdK4oim9Nui8jgQcwI07IoFQlJ/4ICiuI
OQoFE7fbMhw/TodWJq+Tb27NxIwl80reWr0+lhW5Wbf62nSfm7IXVZ99ud6Ti92LqIR2s+XMcGN1
gcfoY8sHO9wQMVWW/HLehtaAnsbsaNP2ZkUuGYcxxE2eiCPLrw2m8oM1OpYxOSUDwHE4Y1b+Y8RQ
KkGvhDH67GTlMIKlxZg34m2662Vh1zCxg4cz1nCJ3wmxp5f6Q0p2kIjWOZxWR7KOKX7vobYXK6rn
/ruh+gqF3h313Fl7CppZ5cjHodtQGOV8VdESK0Wnz8ZDfZPWAGi0wmsLppr11SZXcjfMFLdqJgdh
sE2CId2gaWcjfoqtxdYk4ditqlPXpwZysOIb5SlC9xng1iIXTZ409brmr3Rsp+WuqnU71nL5kNaZ
m0rabprU+2VUTiFFb1blF6TAGQbr7eyW3a/SWxtm/yT/fRYdFQzHdX180ZBlkAd6r8IU2TMrUqrJ
0+pLk1qwihLIw7egwZYdaj9VBV/TxusIcZtPBi5lBq4gvzXCYxVTwaWe1C8HeWodUcodrRF3qgzc
U1GSi0Lpz4zjqYdRNz295pCYF7tdDVeaKPQzZC5mndg/nbW2OnSgsgb4zHoW02U7Uu8olgChr3HE
XrvmQAlWTvZYdjWWetVBlEOwF2lnKs1JVDHhHleBLMk4tTyiKfq2KLukLHMGDpU6vkYmarDrdgYh
Ucjc4jLH4xxMERxCyHYGbVqxHJAkoWgI6TSUb1P9WHISLAt1gqx5WfWRYmk51XtROuTEwzW/+X5S
oEOfM/Yz/UYVKmUR39Xxs4JkS9qbjojZF7xsuzDelerUjyCz+nsntZ5JFijkZCwafVcL0Rrh0M3b
qhPcwVS2+lDa+FLbRvczU3mRmEIIRqppwt50rYKhPuQoJNTCqyxD4rz5/2Wjo9UnupKOBCCKiVNA
/HOUgmFBIfFX9duKZccUDnnOrJUG7C8zuFuvjqWiQ4P8zqBVgViBUV/VMCEGU7GOnxnKuQNzmfNw
jMM6iHTqZxL6Qcp8GomOnOQ/M0CXajwlBQd3dyfVvTOp/T14ed6eGx3kPvo2DdBnER2JUt4lWrmJ
x29ZAoGJC8/If4Q1SC3mYepiq1TNLhaNDbo4Z904DBM5DT6ubPrbvKnJUVZu+7JwBqoVeWI0eFqP
6+yV1lspgVaI4Nm1jtoTeGISPQ64fGrlW53GG51RnjENGVddXG16rghz1pw8C8VLmNZE3ctoqpsi
TWk1JORhXy3yNCNxeHwRdE8GbRWyY0a6JqfPnbTX4MBob5p4lBOKbBaZ1VReGuu22o2ndf1Jwtrp
VMsNMQWaa9WVCNFV6o+Ae1YcHcSJg7iciN4C05d4d6r1rpQApcbJawhzSZFvYxK0HBJf0QFA6PTx
xtktJIX0ReMrsnONeCgYoa1G08+752HFb3J+K3qkcsNzndDVL894FrtVco+KKLBSbIugm02fHsxR
ZIyGhF7ECUMct72aQb2g5qact/rMGSXWTIjmoiqK2ww3zFT9CtdwY5mB2beA2lyhAVt1Bvu0UhK7
BO9MgIGmBzzQ9p0e7pp42fXAlYkp+72a79OG7g8zwUWm+fU8gJCzlOPOq6rZEQxpo2EbqFD5zUy+
q2ZrTxhWzip9GjPZzIW6GfRHrSvcdo3cXiAQ1L07T+pJbOidqO/CStARBhc3mYBU2O/EWzNpOkyQ
gUtwt05p7FiRH+Uuv9ejTxPwdbQSv4I2InCytrDMzKh0tZKEz/xpjbe+e0njW/2Sv5ZK4pUVghSa
Zsd8Tt8Zd0WRumI3bbV+2mWdeSxI9UVUxsAS9g2ygFk5UUKlx1qEshTOQW8ZxxzdDFnYCoO5q0LF
beiFQfdxjRlBXOrXUa7oKQCFF9F4XEsUIKI46Pv+VVxmgOvsMRYtT7EoMlTMvrW+fesNhcN5qF0J
xKJI56dyjCnybrWgMSabQl0pLVGaKmRG90QcjWTs29KHcY0OXT1GwVS8TXIZTHLnLxoekZkXCVls
S0Ls59RitcRgtb6rFqZ3a3mXVnuLo6uXruV4qMrXcX5Vu/epRYUjepFWRAWBXXRms8JC9gWrfE0l
HotkayC3wBupXnpx6MHRL2noZadZk5zafK/F14QGbqvmbtbnzAY2YKifwrJNaDrIvD1z2ofzzoJ6
pm46OaFkUR1jrL+HfPIqNheagoN6Z2X7EbRvZeD5IVOfRjBxyXpRRwvnWnQS4vK9imbH1CUwyXiz
5PSsxFl6xtDZG5v2PhHFhxmFKjkRLlp3kcg+Sz3xkp5ZhvkkSNNBq/qg1K/hepAK0w8z+SueDvl4
LGh9Nc1wtESzcya50l1Vay8RjrN0RB+NVSNpXH+KIjbsTnqq5/ArKwc23ig7Y7u4IceCBQDBUPlc
VKcaKNvK5B15Go+h8TsKIyPDsy6/z8dsE+n9qYpBpsk3XUxQwc4J0eFDLOSMQF50Im6sdJ7QQ4XQ
WvoOLR2xLmdD0cHQWnBvdfKjttrI8nWldWjVvkmePlpiY09DBqlpftSi7JCO5bvJPP2cDX5syduF
r7e/Y+3pK+G6bfjax0wN8FUUqPAJIwMmn7be7mveSZ+UmjMOvaOH1dMKZTk3oo841bbCSAZISBvE
zLcihl1A+pE8ot+RvM+14YaoFigy4g416L8O9g0IglKJm0XIwezRLWN0qlj8WWnvkQvbDApYIq1E
ihZfrpe7udvRUN8iN3DrRlrmQjdmPoTxAJWvRampeINGp88/ifkSLR8lrdCuk/xeq4NihXNK9aVG
75V0bZDetkZv4Vm209GiGaT2oaswBmQKvsE/r9dvhSabtS7oWxu+RrwSuHQ8E+ySPy/tAOaDC/Cx
0AxHkVa3JPPEAIJWXVEeiv5rzN+TodkoeBb2TGXR9TXB2EaK5cS4KvmpjN8jjgpMR+xY/2y1hSR8
oN1U3EtR6AoTWeocJg+jQT+uLoVNscan2NgO9Rb0uqJrM/XbjuGlaDq3AkmraD4LCZqw0XatN6ls
BIMA8BD1btkYnk7/UUo/JyT3rPl+ZqnOCAtk6vOiXtV8OJvyuGEQxs0LpAwSNrhCcyNJn2ROMvuW
dRrp4ElZKttCrdorLV0pUvxh3YpkAkK+G6f9OIm+OLc73DEDQqMw3IyYxx+d2Fd19WaVHiKKFo6v
VMNCdkmGB2oIlao8+TQzXJRS9VMZb/WiWjJGJ1r7dS035WgSPkUsnNYrSq2SY7WpN2PYSMQ+VH12
xfjzMHXZwdTXTZywjsdx0097oaU21ZJjoStbacCZhxiZzlTxaxMMqhasiLdiHawqXwLtK+UxW0jl
Pjrpg7mliAaEpByy7NBDhpgGas0zNApdv2rDqSEPkKP5LNChEej8Zetn2j1by3MefnOiwxA8qeNm
iBlUPmt08Kxwq2eHEkVYiKatRPEkXSANSC39u+ZiChcTTpklboV+N0/XrD1G9UnNj1J8TKSjuHzy
mlyxve+GxK2syF+S9C6u3spoOaxiigwFowXWkr5OtYiB5Ke+vDRKbsOfvFQaSElTeDndSlA/EED9
rmkNhsLuE3NbxzuxoetLpetPJkY38b3eorBBl7LJ7upZsG9dgnVWbcSuSZofJqCcQdmxbkMLq4Xo
Tk3vakBrq3msDf06DPJdJBXnSN2I06bmn/SjwlPU3bD4Qb6fAvIwiJ/ZUn105UsqXFe6MpaRHWbU
eItEDWLCicUEmVAfc/P2VvFuVk4Cuv/QJobHLPuq8QxdIxDN/ZRR17XtVjIEdjAUgaYYd7EEkWU1
dmt0vZ2OeiHRxi4ZTUqt96EazrPakid3b3P7aTUvtaH5GFP6kUXnrHnSzfvSKmnnfXRxcV0ja9Pd
Eqy8dOu133dFjAWwuZMoolT1uyIS4sLc7wyRnLiwdp14Mq3TmDIjN5GTiChBxzXCJMqDWPaOUWr+
FDabKH22cP6I0o1avxsdHC1N2WWwkYWq+OD4p8tD/15N8LN2xKApUb46puK9bF70HyPz9TfdpAUS
OUQ5A3yJylLIt1Kzaap9IS4ulgjLBKhOEuy0TQ1ItS+5hTm9aOG3nKpvWX7XUdnJZxERsScyk1H2
VfFDgdqAJLfItJ8urwe5DmmbcFo/cxCnj6sF14dTJkrvtMluu8/GGJw638jWJl/eJcMVfmLVL4Rz
n236K4qbskkG7qw/EiQXbE87Rz9zeggghzkcBSetfRys+Efy2eQZ41MOUYlVuDJey9n1uAQmS7dz
YMtGxhGeLJEtR0t72s7MLdLw+FlDkFRPmDaZpgRqmRKsUeqwB9XTPxpFtqPeCe9HQJbaeiqQLKhx
tvfIqNb60FX8ETosoNuB8UWx2tMGJYcl38wwxdQB8J6FzF/zW78dELN7697DbC/nO0jZWnYAWRto
78nhfnnC0P1kKtcBThTSDJXhxsl+mB5zpOwzL2faK3Vq6U4QL3NHIocg9TWqdkNNlQFW6kgZwxaI
miXPo7A1sg8Obz66cTu8oHZz/RXdpMNATuA2OWGMV+2jifSs+EJJkOnXfrpq1NujJw0M9nC/8uNM
LUBmLpILWD7hNas2fX0gtQhhSWQOXOrkPL9VY7A+mrWnGg+55iTUvD8dqpp/E5WQ/kR3u3H8/gfj
UY2jrh0m6G7LbnzI9rRQIE/ke/0+vjP34gelu36y/jJe96fPun3/f3xWSi5FnsJnmR2lwF4o/0L+
/YO+jan/YoSKSSJW2sIvnnbJydyNF/gy40f9vFxYV+/jlRS+EW3p69+ZfH98Zr8mBcrZSGS6uWA+
TrpdsTUtdl0Qu7TZ7HhvIsb4l3G3PxFG9V/jAFHRKHNPM2NfCTiNqVQkRE9JpweNaU8fDRtpACnM
Zb+wvs1wvm8WQEiAkxiuSwaEBJuVTaT+jQB9o4f/N/7iL04pSlZant7uewkqr/dfznRnnNt/tEXc
k2hf/zZq9oeFov2aPhqzSTezivcpFqdYDTrjb5Mtf3p1v2VdzVUnbywKVPaOIoSJdgsqv7+pwrAi
3ZtaQ/4XQ5A/PCvtN41Uac0slNETGfHQMVAHVsxTEqZ2U//NcOIPk8qm9ovFn4hRL4yJMO2N8DxD
dhoqKRDQU8BU0TZlZING+IYSx8eMnQ1QKZA31W/jTXAFZ1ghlXZn3XSN5eSsRsJ9EwKbtjXwWn1Q
i79whf+gq0Ix/p97nvpoFeMImm7KFUo9kql0xuSQaX78apGRJk4fEeGMh8uo3U8wZpA1pvijpb0k
tlnDvGM2oVHvJMsTpd799x38x6v6FYl4MxWgk8Wk4T8i4bvbjDdceJ/8Hafl1bkIznPk9EG8s/72
kX+YUNB+xagGZ/OuE5moozdLEuAjrc1o+ewaNjTRbX64ibyyY4PbUFX30v9QZllX8wwvyCeT8P79
xv+4/n+FrqlqK6NduYqn0YWDFayMAUT2BbcDp/Jr5y+B609M598KssaUSapg6fN+D+nOrrdvsnOm
hWTH/vdofz6rSKP8P87Oa7lxLMuiv9JR7+iBNxHT/UCCnpQoyusFISmV8N7j62chu2ZChRLFiXyo
ypADiItrz9l7HVYye3tF8OvNsn8YF1p5fH9fzFDaZIYyCjXMW7/odyqJwTiK19RjuaA3P9dnpvzY
HGN4MtTeyNEk4T1rR27+M3UZryqUtcGVbJNsmtU7YxM+Ns/xBQzwuRc2xcp6Fkdkt+kxYi7Q/Nol
8208f9dn2eyqmq8v9c5z1rC/4WR9WTC03oCaouKLVIIVKyrSlMQuOuRGacNxSk03Wijs8z5Y1675
rqGXVY1wFzl70mWZsSjktUHItPyhcy72qRkok8koJX0fsRqJqCHitrtyLXZSYgMP8GVgN2Ul7dEt
5EWe+yD3Uk4u0oU9wddmKnPKrDXkgBx3i6YjS551sqatgrC9d8NnuZbf/EwrfqWjvh9V52biKWW2
D7VYj3K6XWODDZg3a85ou8AuV/4NgIWtfO1cw2q3g0NeztOdsLT26YX+cc6qqU5mMiVR60RSfbCr
WJIAOx7Kg7/NYZZ0a/SE9kezjlfqzGR8648VBW773cirACS5ilaoq39v3KmTya3RofqAle92vdnM
FaPy5tVARun75v1l7PliVKuTSUvDlSgpGiNPM3qCICdE1aJ6VyMiyAPiDipR4+A4BM8kXBNqeSdv
nvdGlpLlgzjcKH+pSap0jw7xTrV8M/UrM9hGuYW8hVSaTnxZ0Kk15S8aDIsSYTn9KBjvCmwxvbFT
Om+S3msOHICanFj1piKM8UhJRelT5aNT2lvimx/c+CZWm6Mw3NQNa4p37RuPFM1FoPKRx+215ewU
9Son6S9L+kzzca86Lw5xXCmoT7qRbzPDnIU+qZdoLfXejzB6pVIZlPlVrJAQ6zffN+U5D9svDs2n
Lbju61oV1NBIc9QkxDeQtkZ2EIsLv/xQe2HRe6vWu0+GeJVxuFKFzrZc78KW6MzkPOXrkklOhRZT
2K7LD66zbuVLi9rYD77oH1PkrZy6qifE1CzUZgj2WNe6GS/Wfi5m4uzH9w2nnPnwU/itCnqhbAvM
yK7zKCKNQH2eJhSSlgdIEPrSqrt1WRdL1SSH17fLJguWCA4hom28cGNla7FaaVG/EGUUYcCAozS/
DjT1UWmzkyUSVY30GzNhLy18mJS9lcp4rhvCk0X4kvPq3iDZ4VSXWOVfP4thTfZk5Orw2HcNtTG9
1VjjQanM2ffNdO7K4/c/dS/DlXxViY2WlOshbu5idNPfX/jr7bQxRUPolpK2iaG3uxAldQxqPHU8
kBvwKhPR/v4W0niq+ns3MqaICJGsukXDtDuRmrcB3ghdBKxYbNVAtXX0TAGyDL3QyCiN9LoLk9u5
s6syOSiQhGuTIZSAEsAbesopTedsnI2xeDfZTgRba3Npjj63lVAm54WmLNOw8LjTw1jZ+Y1Eyo1n
vz+783BJt77QimMf+nsjmr82GJ96QEH9vjCOGeToM4zhB9b9tV50FwIIZxtr0r/8sq2LXBqnr0X+
msHoyala5K+SdbtUl+o+uHEWwer77nDuQSZLGscTmEkZt2qZKTOSEpWSzqT2ghvwDKnNVCZrmkgp
zVisKcZFMHeusqsbi34ls9f/D4rn3CNMwgelICdl1EE0CGfsw1/eJLb63ayavT+PxaIvWX3PuYuV
yaY71N1SaEoeJQUsZa4ASzH9dnP+w2kMpeexYPcRLi+DIc51g1+boU+dTG/L1GnHxnt40OjK12CG
Tu+PzLZQmi7Zvc9sIKdwzrgG16Q6MY3XF8sIurSBEjC/b9N7QyyWuXnpLHquJ/zCvX56GDUQAPFG
SreDqjPyIzmMQVCfozK4NMV8PXn+x4/66Q5B4+qib9KVM7ueP72gXThQkHeT28P8FsWB7R0uIk3H
gfjF8JcnS0tc+IYlphxXKHxok+adR3a66mbvqFJt2Q6X5YXxc+6RJhOBrLmF0MoyKSylXlv+sK7z
6270iaGy+a3x/2uv/6nRQlnsPVNKuh3aeT0fNTozWb+ArzjXtyaDvxYDTxFQZu3aPFuG6lOo3fRq
aRuxuxbRhDidc2m/d66dJlNAEKmt3oWwaFi2qKZyT/wbO443jxmej/nGUTrI8Y8YwS6Sg75eRc1f
x+dP7UZ+sKn7UmJs9nNx7hNfaAiovN5erOx9JpAyZVzqapq6JuqL3QM7eBIfBNnf246sHWX5xpMx
1LR7ATNXglArvAijOTOXTpmXuuM6hTSew/1wHfbB3NEfpLxefN/XzoyaX/Hfz21miU6KdgWumb4j
89sr9vfXPTdRTlmWWR9o5B15GVgGlsJsWCZ3HhhDdVMAltPm3SpZXKL1nOlpvz7Cp2cAepbLEHF5
BvlZN3PUV8eBJLCAT+/7hzn3BqZDXg9Nl4zz2EhPA3lypR8NZKfvL37uDUxWe0Xrc8Utob8FkeQj
SVftFDX499eWx2H9xaT4a+b/1DSuhou0Nv/EKSX7zM535TqznZW6KFfpPZDpTbscttINHiCI5PH1
pRDxuaX511b3051NnVLpfc9jKSz/ylpZR8t0fiIgPS+Z/JFtzJHh7JzTpRuaY3t99aiTvYBatZoV
Wm23E0vMdFJvB4iPO3cfuOgN/Y/IoCy2iKGSXEYVcfJM6gVuAV1BKIKp2r0dovSqC18sbGVaCWgg
ANTulxy99WVSPndIKLxW2A5yQaL4oAoA0Iv4iH1iEfYRehqsNpKxMCknK41nd5VyLe1YtzjBjHAV
VvVcSVKK66FPCeU5yL9djeUiaqyN37SzlA9Ue3tPQeGhI/8ckMEar0MNlV48Cght+pDCEagAXPSk
HiioHqpAI3jraoSqNqjZy33k9hvRSTY1epNBwB5yb6Eija0faUo1P3GfEChTgkfHueubclYPnAT1
K0f1gQ2+fd/bzvRkceyEn165F7iiH3LQ3mXOXYXfS7iwlMjnurE4WUsMPUH4VLvwzYp3BZFtVNwM
Mup5Iz7VMXHzKN+qpW83vYsJ2pi5KunhHlFc6fp3CjxCc9xI077GjRG9lDpZKzVeVmm1K0RvZfb+
IlKSazV+DzEJlm215Ly3GAtkJNq6LPeh+SKOcsvuB/XlmhjBOXa7ghOgW+4lcY8/yEj3efyTemLz
TLmiGGOOeZpkmIwyy8KGnJfOpkYjUxnvlQjdUQjXEa+5q9N1abkIvWLc8z8l3ZpXujAz8WU4BbUP
DdFWo1fZfenY/yuUDmk7tHv+qJRqryq920Qa6uhjGmsb1Vuqg7n28isv3SSd+tyEyhqkEyquGIM4
pZOvTKqMSBLCcikt7xK1seFZLhtsWU7ybCiLIdvJzaOhyXaKRs/IdlbvzOreWPrUE6n3Xe5thFHl
izkx7DdKsrXUCFEKkI9oWAbCXWoJx7imbjv5eY/yla2Enx/gRId6S1dsdZFpoCeWLk4rqcV/0bqL
2nzpdJS2BYb/0fiSd8vI7O2EKpW9EqyjUkDSmt+GGH2cXlvHGUn2TJlnlIarcX4pxWsTHuTwQE4N
U7ITgAp5U2Jp0eHEVM2flveuAn3PRnk0sY8EH7qFAj9CMOSImK/yVWVktqkZH5lCBRyzW4iBOksa
cYOp1nYSZREZyUIiitdADEhqVnc9RoGDLMuFxtt0yzZ1TsEgA5ql7l9ESWBMOE0pPFj5MFe7dG2J
1zlcFTewO/ZwnXDr9ZEtDtIyqu5d9VSRhi96NMnqzyTrN4OIAFlv5ilobiVIlnGN0xMxbYeifQi1
RVDqd7WBuEngxYjPguNvHUxMo0u60DDnRj+D9FBKN07xoxX7lVjCRzHEC/tG7dz8Kk4yo1D/JIkz
fAvJHi2l8D4M70724cEh9Txh1TYKNgrqsJnxLCN+aSCH5qC56K2xdpW0TajGFovbynPmcsh7VKpZ
4kgE5qFEyHQH60bIM0RnxAeGF0k5FgY+eDldDXGDi598XHlVFdugVZetGy3iguBrg6pIxqxnzGGR
7nJ1N+RUWGNjEWZraFlbwQWdawHN1imjWXE8S4x5X9dztaQTEME1OpwdGsoUfxnFzZKqXo4l256H
CKd+BiG8VkVnkfX3GkqZJn5N5TcHVbCLXK6h152k7lblbO7lxxYdT9jisxBMigfhTUi1ZVgm10Om
7V2f4uhoOynJPnMla94kxqzJQFhSa62QhLmON7Fv4WqUwVXSP6WlSekeZxNRXkn1SyYxbem1+rWH
4FmkEFMbKregXlvzSZJI+XQQrlJlqSOeF9H2Rv5DivQ9Lag5twxyrOnZusazCdfbNqwXa8BsQu6k
zUzb0gtIJ8U+DTOqs7bKwUQ9WmNqUPvrJn7rExdXzzrO37t03xcPnmjOc1lZpuZVXUPWchfId3Es
SY+iwPTKw5e9QHRcf1B9wQ5jHlz0fwpVs0oz/46iotTmLU9BjY5GuFe08tQ31HUMDFttTRzw5Az8
YyBetSUaKmFYN8ArWr/ZBEIHtCedFyGaI2sTp0eryBeN6W07WG7qldrhwcL1a0rCarTR6L0wk4o7
P1b4J1mFHitngDJ1pVS1nYrxVnLKpaa/ZOJthl+rJo8G9EgU11EdLzwD77Kuzge9IJHArJUiZtd/
Vo2zjMsQagtDmG7bqfnJ0kjaUrfIRVUnxumy0Xx8wi+aFNp68dMBWiqk1lUk/8gzyD0ZGjSq/nrd
LPWsWRAxIxv1ZiDIjglxLuU3o5CxKZ+rKL4qxA+jP4UMDQGjoSAcrKA6ZBL2tG4Rq0+62Np581qa
10m9FjP9Kk6aTSNni1TsQDxAJPfXzMdWBzJHxGVvrI2cdxBqpODfxRZtevuzKfIdBD5YGW96csDh
hYhdmYvhsUrfhfzQZvCGmVaGdKGRABed6E5kfgu9R+z/C1mg3D2uuti7s9xXsdzqLjsYiYvdSS5y
tiZdF225xAm40MOfBmouHeSUmT405U5DTZWZ+vMQIgr1g4UXv3heseTu67q4i/Vx2jPovUhAQ2WT
CVtqrkEL6m2TXVQY/KzKEzWQFm3QzKpsqYk3ScZ6IuNr+WgUYpaYnHOGVJvgMK2suQi/RIZUXNMY
+l0Yrczkw0jWRYNDGfX/EL3JAnVcWRIU4IxDTAkzH9lYRH6l2cnl3rASiA6YbHUcbk59N4jUFkQx
jA8owHoTtai0NOu2MXYlwnZscJmP23GtZN1SL/RDjfLdKJ+EKESAgfQxQTKbAEvqAGPo/n5w3Y9A
xSFYPwRdxgbvUaoQCmvZOi55nA/KD4Auq47ZKEaQf8TdTQe0RfWJbOElbON1I9127i50YxwXWyvm
yOsn6wqFjtFJm6y/bdRXMX/qcaMM3pulq3AzSKvE+loF0c8RYyak6cKtEUsbR4fKoYiZ45sCNZgC
XsdEiyf2yc6XoDTIeGaa6h5xLQJyI12kofcRScqmKG9j90mFSFk5mCuZ5aTqsU9iKE3uKkqHd011
UVwYH6ZkzQStYsflzNrSQcefCrYsY3dQXwJOakmEZDz2dr1bvMe4Ivs4BpOBsZRE25vb1vBWlB50
IHKRiAC5jtM41WjTCjtIUkTHotE3mnUTqDtHkd5Jbth+Ge70ZKn4ZMbeCvFKzh9F6dmovZMXxHi2
k32qv6eIaSMrXxXuc84nUPIHKwQx6iQHq3IxqpJqae7r7E6DbtQnxqId9IUbjh0223USUnD50BRv
crM1EV0PMr5qhYk9CLEdXKVox7v63k/fdB3jdRVdFcNdITwn6WCTpZyRH7aHBtXeATDFrJMoPlv1
88jCeGzdsXCuRbS6es/crOvbHsrLrNIbFjlpGVAf1Jf9lSN+qB5yqCAgFTRyudHQ6NZdHhZvmIeW
LXYynYkhzkzaaCCgjyY1Hn5afbyUI3MWo4HXUTpSjmQuqWyfoXhRJdVJnlLtRe66gw/8SXG9u8gn
RlM2hIca5J/O3s1uHHADukYNxkrZlOgi04MsaQekaSzZ49USRmz1VEjaogsQmYTPg8lGxZHejLJc
twXq9yDfOjj4tAYjZxhiS37sU2EptUAdNAQqCakIv4EY5WEcEXauRkk17/3CKcU8c5yfVv9KK68O
M48kVE6X9eRh6Yd3heLc9mqwKtFV+lJMkwnLyLjOs2Ff5u9G+OoyC8iRTkVxgBPNnYcesjAl2ygE
28XUESUWJc1RW98MuLba4YrFDXXps1DD1NL8eQeFTIhXlpgssOlmlNlTdLKxFuWM8CvEgNcKXraJ
v8w3bq1mV9XFxvCIBUCGsaxX0QHUkzc/o6RFwrjRpccieO44AqXDRvM3LZwwv6IMO8sLI7v3Hxxw
LVaaHDUcwkH+oGWwGMVh5qd43lhUcyHYmLVxCEIss2Me25ZGpleKX/RZloDXGKilunnpmLwALNdR
AQKovwrILDMftVZmF4ilUzR+xctATEHUlinmRiuFAqU79447yqmBUoWaXQt7XyShbcbY9JyVIEv7
vnFnGaJbw/zZdz8iZa8z1oT+1i12GuYWTUjXiuyymps4dYyZ3x0o3M6ngzaTnoKKGoeRu2yjN9d/
SnFYCM4+4anFHOkvgl41JykTPQb6i1qfWutDQS7sSrUdaMUqYNAQQhMyttk4Wf2w3SnmStBhnyni
3o+uIiZEJwZ+a7Y25nA7a04VLswAibaJN8uVVwK0kJNRYiTG3gILjjLcxq3Ci9QjaoMHWEYwcPbq
UWzvsQgZzbY0IQZQcbOzXsSOnZ7/VjWWrQ4gAIIbU2Y//R41DfSSB1G88dw3RT0U7aOTh8soAmHF
PFez0qg+VqkThWJhwrTkHtdU9bE9KDQBDtjYr5jKDAGPL6T/xgrRsxSubVAVUgjcBVPQqmy3liwt
Td05+YK88NnxlQeT2cxSDFy14r6K0WQ11k7GqVw1wysuOQ7Uhm1kD2n5YuknwbqV0K8XZgaoS32M
suRFVSPMm88R5dz07gb9Oj2ZKTDh5ExHK90Ge/+dirEStuXoZd86uGAUX945OCp8wb1NkhwvU31T
K/rRF+H7WJLty83ckU7Y32YFu2XLcOaVeq+gbRAHflsM945yi32kjE4VMBLCcr1QEemJd60q2IKk
HEKgI0Nmx9mDkt1mHgXhmYXGmppr+mYeHBKiUcmtUS9r70YQHuVkr7VX5XBbIJWIrovk1u22Euhg
61EPdyYqmvzVxXMJq96mMkLm7wMJH0J3ql3sOeaNg56wEU51tc7Laxd4l9ukJ0N17xMqLsGOk3EN
wKvQ7IRHykCsKIAJHxzK+LLLjsMVP+mzGx+AFI6zHB1ELL07VY8buOk5GLCNsK6UbKt6qyJhIMGi
IEFc5KD+qF/ozuPQ9nRtbpaPUliSM5QXFqoNLQtWTVPem0K5k2odFYAOLPEn5+fIK2cFVnAvlypk
l6BSNOLkBuBE09liWMPw6LFrq22Z4IhqEZIq2YpAhuIYvMzjatGghUFSErrslYNmrdfWJitC0GHb
BmAG9SkFdZF2kR1btm74nAzEsSjxXEB6YhULp0Y6z34+I5yF3iWsjujAkURdxRbmKh/WwbLqYAQT
KquYQcyNGW6bGIuYTvp98DC1zBzvtUxgpoHiC9js1be1ni2bNuSM3+GbQkiO7yu69pv7aBSh+hvZ
W0hAHmUJpAmuF0k3T9kgzTr6U1iz8SHExtEbniZs0YQiRTRwluo4rEmIZd49qC4bxsOGkknHIHov
ho1PzUanRELzkCfy3jQbgDfKtnPvhIqasUa+dKCDxEARpVUr0kxqcZM6/kGhnmulXdV9tKA276Jv
yVjq0cJvPerQmRtVdDextLaIWAwlzIgAB76zarVnQQfLLTW2374HXXXno9lUNkr82Bi3PlTM0koe
q0pdR6m78ZxmL3MA/36xPCfyEicagdTQgbSYjLF0kWzoHovmLj8522GfbLJNuXBW0FJucATNpS0W
n1N6Z22lRXFV78tjbMfLSynxc+FkcYz9f4ottlKjtyoRop1ZV/e6i9MnlrG5YmYeSL1KziqpkrkZ
Ux/A/MgdUBwFvmpEki22gjY3jqg4TmlAqQjLvbKcn9+3zrmNxPj9Tx+qGKwcZ6NOaTVAM4GMO9ji
DOpeTGmeu/4k76CGZtPkkUH2FJdQNYj3MGS9nomVh4qGWwUIQK1uVGIFpCFLUPdDwZzuvvj9hb3S
uSyOOElOUE031R2J169IYIqKYC0S1uvMAl91YjuYwwtVt4mJA/fTljL76bwuFtAXCBdyahEviC/O
xn8nsX1R713RyTpkQzKwxYTTbH5X+TXUGFaY4dRmTy5UPcWB3VhV64Lq6GWSLyIAIi1rotBiJS8C
WGwRh8A0mOvsJ+vq54BP/vuO8HXk25hWUyqdQOqqCmey4oMMzGewkC4MwK+7gGFNIt/JIIlGP6qP
dDSrMhixmmCYB37l+w/+deqMBPlfezAbbC8ekA2yxRZnTrbzBjIzVM2kGsWFO5wRZBvTei6BUyGN
1hSeIHRhmIiQS6Ut+WagEe6t5FtLasou41hd1Xp7lAgxm0W0qseC4r5ig22z6wzSS6BswJbMQkH+
QEu0ruAIkmJamiROeu3VkMV10tf2942ijU//91SSMa0Dk3uUY6pVWsXDZl53yr4s0oVVtRsgRhuq
MHN6SxaJeuv3/rvmmeBJbrVafbASY2Va0Q5UXkwh8E5BFlTD9VuGEJhz+acbEO8Nbz3PWvYcJSWK
k5njCuATLS/ANpVsnSq4Mo64LJRiqUdvRv8SagR3WmCKffigys6KCmRzFwo2cx+Gmzu9jRZBBPVj
6N5Y1h5D7b4QfnzfDmc6hzmZ+/sQOy++nnYnRdRTZYveoBno5WPkffy6wX/9pe5E+e//5uv3NOsL
3/WqyZf/PvjvRVqmP6v/Hv/s/37tr3/076vXxk9+ptPf+cufcOU/72y/Vq9/+WKRVH7V39QfRX/6
KOuo+nV59yMdf/P/+8N/fPy6yl2fffzrj/e0Tqrxai4z3h9//mjz419/SApD9b8+X//PH169xvzd
VVpU3j92afHx+re/+ngtq/EC4j91yzCIj+maqFjjktd+/PqJrP5TMmS2m4ZoqQYRgD/+kYzX+9cf
qvJPke/JlqVIlCrSRxVMmdbjjxTjn7qhSyY/lXXR4P9//O+nO/6n0//nldAaf379j6SOj6mfVCUX
/mpoKNJ0pmsb4Awt2L8Tdp92XXUjSs5pygvlIr7scVx9VK18WlANnZqSpZMLN2lWLAPF3LMFXsUV
W2DK+C4/tfcXT/DljMo9Jr26xOAtykrsnkIxuzf03pjLYhdjvPXfvr/BuSYaH+7TQxBMrPJYbpyb
Mm1STsO+tE7ctFn83tXHx/p89QZ8g+/w8ZGNEyEx+4PPjnr+/cXPtc34SJ8uTsJYzSohwq8tSM6i
boX0Na5JQzVmp1yQT32poaH5JzuKljvAauMWTenVq1BrobrI6rr3NYtizs2NFlyqinXuTvJfH8bE
V95BgHVuQildeXK2DiWKR5nSG7zkI2CTS3K9c512skSXThMMve9bN0ZDhCLTcRUHKnb6uMfv4Im/
2W0nK3WVdt2QgJO7cY1sOPBk2i2+h+pa10r54fu3f+ZBpit1ZALWIwdh3gR1fSXCCIiiaNPq3m3k
qJcOFGcGx3Rp1SwlSRJNN25EV38RIoCAaaE9fv/5v7YYKNJ0wQrNIquNsm5uShjjck7N2SGdmc5G
rh7M4T5SUYDksHYp+WCUQE+Nkxpd9GidGTrTEmwgx0p10MsGkze5BWgbQnxqg4PuhramvHUm9HAB
QZq8aUxYiBxVdWUW5YRBYTZZiMX+80/esLeVOQRCW0rHLHmwFtKfinNJySSda//J9CGahRN3XtPc
KIK3UZS33H9RO4JPiEALAM4t6DPOwkJh2r6rbA3IU6rabFrFt79/R1972XhHkykmsuJA4Jgd34hx
P6s4QUA7mJlxtZJ0mgawv7whu+kQZHaXUkqZryJbBJzHHdVBleBgUacYsg6DirxoeWHaM8Yp4W8b
Pj7UZFKKeyP0ayFDld60PzwtObSd+GQCNw0VQgBVJMIPS8lu9RbpZ4KCCvzXpoWb4WjBgyGjbHDV
eiGSlquDAeyxfi33wqG2/KeudO+NUHghBLNEDbclPANcmBMjdD+jLlBFeyWynfq2s4KPMCY+YRGe
8TU2mabJ3EhRvzn1xtYFxiFvoJxf1d2yMdiKorOqa2MneJiMyJfMFGG4KpsaHFtL8NjbMoHv/CQ/
6HX6SN2ilSLna6spVp4f3fhEd2a5YC61yCcolbeEDUNEBAHmqTYnPdBttYapRWGPKVXOWpGSUxRl
y64OkKVU6UOf6xemNenLvTZNP5mlpTZ2c60K82Mw6DfdQMa2zHsIDR45XKDTxI8jGaG9D3CjB9ey
dBvHmH3fF8+NhenE3Q0azsPAOfZFtiwI1Cd5vPr+0udmg8lsHbSyr1qxnB3VNn6qde1RAE4qZ9nz
95c/M1NPS52paRyaeqbkxzxH2RJp2Ybyuis5pWpl5V3w9515hGlds0YoCX8ZWn6UIFlRIccQFNCV
kXod5DrR7u8f5NxNxrX704ZDSZSeQGlfHvsxQyZku14UIARequN+7vJj+326vFGUklXmRn4UcmSb
KPxOjgRVx+3lC9K0czcYv//pBoLWmUKAfPPYWGY7F3CpzqQyFFdhJV7ymJ27xWTC7DTTyuB7F8dK
6I+DQPpBKap9LkIo//4dnBkGv7yPn56htnQtadyhOCYRGL4+ESFDF+GlV3Du6pPx3ZldUJpqBCZ5
8G/1uCN+7X58/8HPbPCMyfiNCXP7hFGLoxU4Px25gfDeD0fHc46Np/1oTfHCqeTcI0wGs2EKUUV0
OT9GhMLmjDuq81jNhU3LmYtPK5pB8E5S1aryY9hZ7xWOuVmfDhemiV9i2y/WtWmlskgu+kBNyQxW
Ijmdyo6NZVA1G6c5JF5lC7Lz5oapnQ8gOZ0qfPv+tZx7or+N6b7MQ+jwR9lyllmJ/q+llKr9exef
jGhX8XF5FSbLBTzkDfoABECNeqlM76hl+6q9JsM5boBRtn5ZHa1arWfagLInCm8pj7lLRB2pE1qT
GIhcnJTaBV3ducYav/9p8JW6jkgypLHYlV4NUnnbqmp+YWCfWSWmbBqLugsh3NXiWFrqjxqMLTbD
H9jkFqmqXjjNndvO6ZPhXcm+6fqZkLETKoKn0BTy90TskYDUpbMI6X9kxnP5yjSswpnlvUOdcU06
iY4Q7aumT5mKXYdCflL+qMfJsMnkQCJACEY5bEHGSUMEH7uR9Au951yLTGaMCu5k1wlidWzTdpkJ
OXqR4ZqSjoeawfF9B/3SYEMQZjJZOHWMdreK6f1s+9bIXUEiw+OrFeNBVJtF5eTdq+771e/UU1Wk
Ka8Gin5sJUJeHTvqOUkFuS+p8rwLHehM55wiawxZdZKiBgIfGUFsl2GJR9QEyvB9S51Z2KacGkkR
8oGS2NURKQ+8Omi4tJkR2Bzb/eX3tzj3AJPZog60UjX1sDi6MqIxy+lx25tg3L+/+rkHmMwWTq5k
ld+Z5dGoEE5KSvIUO+jQIkO+kPc401218bE+TQ5mJ/Sx70P+i5oClVGhWm+9VYtr0/TCQ6mW2en3
HmRy/EmNqA4VvSiO+aDcRV2xqorqOBjJze9dfjJHpALhkCKuqqMSEt8RvFViIRMRy+bHheufa6fJ
sG6dTqkd0y+OQdrVUO5gUQVKMtaekJS1CiHyuXERAxo5WanKcJNFJcPiZ8NgzYEg53OhomCXppFk
dVXi9xW04x2BVND7gN33sW86Syo1jTLrXpgLyDvnqlKyFgh5v2pLTV4kmWitIk+7yxuq+EnDWPUv
hmgf1IDHE9GROUOWJTjLlnSpoRVLFwvu3s8c1mNPHZGnorbPyq6dZY0V2VXohAdF6iGbeI63tNIA
AUAe3uSpGKxkJYXJH7b9tqmq+r5QkPIEmP/tJqzcBZVXPVvODOqZVDlKme9b+EwDTykjJVk0vDxp
fqzBHicxOk7Tj99a3wAtG1/YSp/ZzU1xIrqXmWoTNhnS7zKglIyp7hJN6T8yTlIgJIsQzrV6yZ52
7oEmPR7vglsVUZ8dTVW5GrLuiXDMVdGnAK3kC212ZnaYokP8bCgrOWJlVDPH2lY1DEbLdQ3q7LDH
+/61nLnFr/zVp/mhKTy1hNidHWMTxUtFwAB5SY50ui5/8xZT9JBcR1Gom2J29KUSIJrJImNGd52p
3X//COdexCTiX1VSaZatyotgradaEAQKIy/HcivUkdE7Y7iwUTnTVFPKUAcaIBMNqTyWGbWLHPWq
7IJDr19yu567/Ph4n95E54fsC/OWCq2F5rx4nRAeA8PPF27kJxdWm3MtNZnkaoXyCWJf6UeZchR7
WVFejYFSnIIB81YY1Pb31pwpKgUMsNEXvawf2bZt+sQ/pU656NT+PrB+8xZTaMpg6LnfZNwiNoRV
NxSnOigOQuQcEpRf33erM+9jykwJ+7amghu3COCHljMPiP8lHsi4+H5xRphSMyg5IPSaGqJXG5pd
UAUfrmIdf+9TT3oRqls9L0pRPzoGoPxWwOdXZ+4sAFl8YcY4M8kqY3t96qeFJQxOb1raUYiKGrqQ
cGwl8S6uUmSe4bqXvAvb0jO74F8sm0/3UYiN5loU60fDpb6yay4cc/hwPGlrJRqxb0m2e8v5vYGh
TObyossruS4z3nWYVYfBQh/tWgUlqSPf/B/Ozmw5bpzptk/ECJAgONzWXKWpNA83DFm2OQ/gTD79
v9jnpj8dy4roq27LMqsIgkAic+faG0xukv84p6z/HTshPXamXiqi1E7hNj7+CERtXg6TVe//2/P/
9IobPqh3ZZvqPFR4VxvNVVGgv7X8X3+//Fcz99PRBH74ZFX1pM7N4l0WplhtAN3X3zyGL165z2SM
OUnsIZw6dZ477zLT6rLUuH6V4pux+SpR/JmKkUZA6WXskKZKcDzQahfa2W4edi6GVEXj7XV7ZZDJ
xiThm3fFWob9D2/6ZzyGo1wPRr3nnMfksnAew7LaCAwIMtxBiwfSTJumukInvvaCa9yvLfkjk8/Q
VS6kcySEWS1/0qd4hhEcfLM4f3Xc/kdk86/3ykb5M6VJ7p69YFgtrhv+8HumYSCEngzGXwSX1Ebs
7gblL2al10WxOMl1q8Fu1inelKOmLWypnWjnO33PPw39fxqlT0vKkCTl7DhZefaWZqzowaChLAwh
webHAl21M9OTa78WusaA+ZXsw14KQc9nu67ykx2M37ycX2RurGXO/2tgCkxtK06r5dnpbxE0EdfP
axfnmIAuEBqTN1b3gpnM7u8v0j+onD/d86clJwpSZ4Brkp9bWJ7buqFUpsZisbqt7ZdqBm1haTUd
x7j6gR7zYfChEuiomm7aOqyX/n7qKqr8bWXNXR4aiIIz5IqNMAPAT0641fn8gMUJWCbw+HQ+ceQG
ju/Q+RX9dDTOIrWBw49YEF1ZbOMSGeDOMyq04RW9Kd+M6BerxT9avH+NKK1uleqCujgbIvptWREG
7R6+Rn8fwS+CmX9euX9dfM5LRwvTzM/WFIH3V5IQVpdIprA+tMLhmyPFV5/yacEbrSoSnNCzs1T6
2u+6X44+OMOTM/8n3Z+ke/p/Z93sNqXURp+fw3w8oj6/TAII4n8foj+LHrn4p9A4bqNZRzPfvrPs
9hiNswkNZqYtxEiRJ2dxyCGpqap1b3jZJptmxrCilyJROeCw0Yj3UYUYP2Gnv51JFlxMTW3tvDji
pBrTMt0nrV73TUebO9kwB7qBHL8Jtr+YOp+hImE2o/Mv+uwMEmFd4mjNGeKbXearS38KkWJsHiSt
Dek5HMyDXbQPOHe//H3Av4hZPmNEXA8typC16TmjZUoOdGbSeiFVe+dqnMqSq3xMX//bJy0396/Z
L4bRdGnbhhzZ1T+jEn58MWFi4uGyCH2PhtGXyGi+2Te/GrBPS5XE2iuy5RDDyc8wWAs1DRba+C5h
/k/g+IeV8DNgRBaGQklP9y6lhV7pjYUZxKBui+7otLscUanhjqcw/uW75j4YcTbB+yTK1KaN4FI7
Tx7gAkVRKPRxEUELWZr3hgDwHz2kNJB71bPb7ojlV6m07oNeb5Mg2Q/8mWbC//cRJq34f38oXw3U
p+BrILufmHaWncdZ/EhLuW4E2uH/du1PC1HCEFlBXKZnJ7fo0Bh37th+sxd9FRd97suP/TQEKFGk
rKDnXNzYJp2bAZ59IP7nc+I4+8C5qbpvVtQvBulz65wMhySCg5gR19vQSJJ4X+GN+/dB+iKA/Nxq
kEG2iCYFYkE5x5CcmD7S0PX3S3/1tT+tGmWeFeZCozonPlalPqN/qEjNffMIvrr6pwiIZF2Rc25O
z1jVXRVmfA5F+PHfvvjykf9aKYpS52le2/k5jTKcea0eYs+EtP3vV/9ixfus7o9U6Tljb7Hiefkj
mRhMi+zwqZPjlZvIy9RJP6qk+eazvhok63/vpCotx3B0l5zdqHyIe9/A0pkk7N9v5KuLf3p3g3nw
sP0bi/NYDzDco3dPuuV/fLqf3t3Uxio4NnV6NhO/2fYDm0LuB9Y3W+WfJ734rKedyUqFjhnnuAjb
z3lS/LBVto2s4juBPxsIA/z/r9Dis6Y2CKs07ZwiPgvL2Gt3uGQxUM7TYB2VpqUpo7MoP+IyyV/h
m9Ruo/bZYRAtGFcT/mmTjbNYbtxOM+Aj51J2cl8jNxqanzJ94CIZ3ZUSEI3FhZwWvpLT0YXe0WmO
WefwPBmcPEDfpEa1Tt2NQygrU5xc6HWv5zPrPB06O6mOZXfsxW5Z2huXQxx5bn4yd0jRBoHB607L
iOPEW++oi8C1oe3Yp7q94ncsYAIuDSh9lWUrE26Cbd9wSL9k4/CC7kds3rlOtGG/MHhwHt1tOonw
n+UD9crE4YGvoN32XoUaHeoRM7ELVb8nOY7Ody7U5mCiBUyXu9qSKy5pjunGwJCQcIDf8QSNbowm
3mIev8s4Co13iv8sarmvkmpTNRi4FDsnuE6CXw4GCK75xK7Xi+oU0HHexYKSPBZhtT5RofeDcKnQ
L3vhRAI/77Ob0uwuSHA8Bz5u1ovd5J2ZgTPEOrGDGWHmGK1bzjPfIcQT1YuadVfjlmO+1JQnnEK9
lmBDS3vY57rgaBFhiWSumvbKci4bchgFJ8GuydahAJoz49ZV4+vBENILvOac2IldF+CFA+iCZxPL
t+UmBTDHQjR44NyNEyyIvFzOVl7qXJG+gBqBa0Dxn9488VmpHQ2Ur31XJecmCTFtDdRbSGb47yvG
svL/6a1Yfv6vhTXNo9AfCw4gvY3zj+dPDHsGHmUquLUC2tPfP+bPK6z4zDv2ytqpEU8npM+dvaSp
piIanumU1o3Y9/joisD8ZiX58xpIE8D/3pFOdYWTYEOM0UX20SuRyYFHGb65ka/WKfm/V6+60XfC
5XyNSPCetpCNgVtdinnj38fpC+mu+ExA1pTllUJmei54H6IxWpv1cOKFizq15Z1YYqYmvaXrN4TY
VkpxNtunv3/0n1Oi4nOHVTa26J6IK8+6s53XwG+qh8rOsa+aA/0gkaVfe930nd7ty/v8tJvUfmaY
9ejEZ0/F4mLwlboVZu1tp7kr925JD2qYaJQaQYcrolOb/pGuu3mLs7hDm5FZbeng976ZMV/c+We9
t+twOKizvDiLpKyuaBjJro1wFvdTagPmsScIXQlOeH8f5i9euM/Cby81bGeeQDNKL/0JnfupgfpT
C4ULVfTNR3x1P8vP//VOZ62c8xqxztkMAd7QLggTILHVuhkacbYGzriWaZXfpOKWI/4fFpDPem8g
K1PgjSmnc9H+KO3mesAi3sz7m9qn6yNt6dNPg1UeDLu/j98Xr/c/MIt/3ZwHmS0H456d06F8LYrq
PRfW298v/cW7/VmSLaO6MTy7y86V2V74HQdfp3/znPabafbFGvhZXD11Rgo800rOrWlfhTlgzkAd
2wzHQ00ycLbe/GJqvwkEvzgNic9y4jJp6laUZkZ1BgzNKdfHCIEv/6mmK2v4EA75W/3t2eurGfcp
7jQDr+wy34ZdBa3pXs2N8+EkhfhtgEHDgjopcMAyWNXobLEgbTdYPMQhyxmKgmrPd6F1fDGmhhcw
079e9rTUypam/BZjv78/23/KUn+ap58XnGbqB7Pyo3M3AqVVbPhheCjwzR6LW2KfqZq3SxRWv9t2
uFlCM6WOoVvskyWRn9KHHi2bfzOfK06UCaf7LEn3/ISTeuvk29TNt2H5HNU46hFflGFMDEWjfnrX
NT1ZqYoU6U/RvfTdNzvFF5P1s/TZyV1RweaMlspeS3qLHvnmm8ljO/9c5Q+j9Vn0XPtlPYROk5wj
L9dXVqvTjVd6gAE66+BIw721ncE7WE76msoGD1wfoEFqYmJhDlm4x7zxrhaucODOeXJvemKApDQ2
qzE2EGSI0j8mvMQYE40if0qtyN/ioxU+lAkkFaPAUa1ozHwzRzinusk07iIxeSfb7MvrSTeQn1QK
tLAEseeb5kc5qZS+bM9c6Uq1B9iGPyLQ5DvPGgtIeY61r+taXkyEBevRNuZTa87yulfMNWtuXpqk
6HcR+swTcjvj0W7G7DCn+MlnKlKrdqZ7yc0qsvZzVBNTlN3eEH6yGWKfOkdbbT1lyFXS12KHYjjc
YS/Rrycb6FUqI+PCcWnHTfsUAJtVpIxRUv+YepHdlcLOr3BAwGK9jvrwVmRWcueI4DkMrXxdYMH6
lORYpUYmCCqIS/MO3qG1AqACWK/GH9EOlh7ZebgdCuweZwqauAXJY5uX8baU8lZFAF+NLpBrFdnd
YsrtLpTN4oRM0YX3EIKXxL37REtBuE+1fie//TOFEnnEuR5tZGKZDxp8xY0YWhxWKOtjV52FR5En
PRRJOfQ3hcjaPZa7OPoqKFyOh13KFATXkVFPO7szHKzF5uIiMcCJUtfWT5zBXOCOXuW8J1FrAidx
+12c+/HebvGinLAap0ZdzrBkO/MmaSnwD7GNiAkUHSglXHnDcN5WQ/JsePqHK6CpuCm9WU1crpoc
08uwuBLQraCf0prf4i3s9QcLOgSNLfsuTt6GsYLFmLIohXTKr8dM37syOXU6OcyR66waq2d1kPFz
2Pdbv2Lnz/SFiCSZN7/c6qDYOFn/s3HTbeXWkGw4N8XBwcwh3mJNwdqa4Fvqt8FdjyQq7P3rYGov
6Ik31mk0/0T9Ze8ngrYZAKh8FxQqTBdkpS13Uma7iQUytLEdkbuAj64HOk0K+L36unAhpDaAtWlA
kLh8xphcYoCzrtJyL3zgh93zGDiQWV/bjpyiYKHt661b4znbv3azuzc4SmOYW25yy76aB2pjJbDz
ybwbLH1tM4sd7Ry0HNBn5gv8pb+zyII7PkzdGPLcMeyrNAPQaDcrzqY4RzuwFtRC97ToyL7yTF2u
chmd7FBhgvduJ9mrxauuYc/OjPOMoksVD6IxNxGMGjsA+Kj8977HKpumbX+CsRfYy/j1Jk8yng7L
rzIh91k4r+ux2zAmDSFMmN6wMi20sg279b4iIJ0SB0HvCNM1PerkNTerY15TEVXNFamzoa/PU2aB
PLCAbcpDxb+e9alYIE0deR4SbGNkbFr3voU6bcoeytKuwv+zGXDEbuZb/kZF923zw6+t9UhTJvfR
5s+1F2GN+Gs0RkiIRrRWcldZv9IwmTek7YrG3/dOc1l4MIXaSS1fX9VotGczATOY3vD0Lcvd6gnP
YoR3/GurwwgdzsQ2zINDZ/grlwk1OsFNG2uAiwxgpo+Y161KB6Xo8sQc68ozoFVK29gyr3kI6SmK
U3Cj2IPnOZQg4DJlRueY+9Z39SXQHACPizuvCSAOrF5S9TSdxt5VZDNbqGxRz53XlBV2i0354GQ3
ricxOmeylYE8TKCg4i6+GgOPFcg8JCnyt45FNLR3SVxvsjL73aYpvk7Hykyv6qDajjVv/7grQusY
OVmwD5ZpyE2XzYVvAZbS7S3PKC0DgJTKWvPCjpa//Mg1mmv+EyTqIMCE3gVxtaX1G8xwtcy3jMR9
DHe3HZpueWCeHQ4bLB5/tmHwm4zsZjDpDZU/9djSA+Fe+BC1hphlgcmGE+I6jo1jlEM17Z/mrA9W
3lhtsrY68OiWKCX0OXmI6bXV1h5+5hrg3jpOb6L4uMyZYRwakgELKGh2fzl2s7fmlB0/X8sQ927L
WGYAIIPbqr0d5rNbVCziw6kaWb2no+XEO8mIhW7yaBBGiCwFtXcf4+jso9+PcHJb3mzmVjOH24IW
sL74CHV3HGDfhWSRqHit2tJcgEibYoSVlner5V2rsATO1cUIb6tgK2nBbzSReF8mvJ4fezXeBz5p
KVbYTPzk8vb8nFqPtHxtypz+wl5cM/ya+bK8bstXWT4k1QRHBmDCnK3cOKQcpkdXIU0DCJ0/S899
aXlPeMTt7PywYYN3ObRSugKd9KcjwFtyBkjmt2Xci56GxSq567KHyJlvkQgDn7KOpec+Lo/Ia91X
Q87vlhlfhqpy1gOYTXhh/q1kKUh8/LE8t+IwgcNylI0QSpN7IyCpRlEqllCi7Kh4KQZjM4jkxrWK
mxpSC8qbJ0o9pP69ETBNSnFyknpj2u3Jnno4bLaHAK4x7vTIFC3S4uCmAyuLmjd94Igrs+/hsQFq
HGk23nomOO006p+KeYaokvs2TD8FbC1noTVNnT2okIxQxPyzZv9g5KGziePO2oUR+COzv5jh5nm9
d2HZ3X0txue+bO5maaDUrXfVLDhm8vqmYQRJd+Rdjznj2I8kpF7hIT42UQhrk16PqcfZpam7y8rx
PqZ8uq5DyKyF+Uqf5EPMVobUAXMJu5oItbKtGmWEHXLg4sLOKu04i4kzkmlVNU/sm8UDGddDF7e7
cfAvkwwKWjGw+0yjk+xSKQbsBf15T9wUftjStPcjXf1yVVamXushy7fad9GWOZ2FFrYGqK4nQNBO
CPFLEr5QR3RWnqrYpGRdDYjQghKgmOr3SNHbrdnOIHNr6Mf0TahTNbigwMoMdCi9QPZpcMsjkm+m
bVfC2tIm1tcvSmMQb0XHuh6iTT46w0HH7nxvkne7nbKoOBUAfl8bAdrNRIOTr8zJj0/IMxQqjMGE
albn4V4MXkMdrXXzJ7Mv5KUy7Hpfxj1oL/ixC24tkyi17OjZzaL4ZaBj4qRKqslp3o7BuirI8SKd
xR038tMACin8I8Z7TC9aOnt5r91xPgqZq5ssqFq5NWzjoyhAeJahaUFNo3H1sUXkZu3apnTumdfY
BZp5Gq1KHZtiNZc0Js+RRcZP1/l8P/mzsx71MP9s1Ayx2cuqydm0ahTTjriZtj7Py01sPQGdRSuL
/R2yYhV2qzIe24/EcJFG6Fp1T52f5meR1sPvqjbkhDbbHEF7W7K79Ti4bWGV+sM21na27WwNu5+j
2XjwVEFeORkEpPksro9TudjyZWkNzN9jLtpug+C7LNqrQLkF0m9vEf9MuIP5qbH3q7nY99DOsLz1
RLtNkpgjU4v1LfaT3a2gCLWRY94hUp/LRxQlxWNYo1RM3fKXNxakaPOBJVi+Q/eKACAW6mOMivTY
ZE32HkayvUyaztq4BtvA5CBYt0vP3gRBBYMy6B2rYIPPu59KG5hDWqF1F7Ql7oRyVg7p4OUc0dEO
lIP8207V4ltqe+Mm6wZxCCMX/XyfGZsRL7INIAX8lmGUbKqIm/FiP6o3dtK0zrXZlNZa8b9v7dB2
z0M3D5c58r+dIbW8ies4TXY0bBn30rLsn5Zdh1dYpc4XeW01GCdg0QuK1himdUFmaG1kbBeGj9Gh
GTvmO+cm663LVLBu1Ghe5qHoNkHtedtOWea149YKPbKNALbC4WCEuANbLhiGH9hCBjshE+cY1X2x
79LSOk219C6MOhxZd+R0n0edvqM9h95qi9TpiluQ+EawI07w3wFhTtNtb3v+OmuGOF51cYejumvA
Lsdz6uhlbfPkjKB6RFTGN2Ei3sw4+RC5e1OYHAq5WSwZSnsGqN0T6JjdwG/SmTPLFpqencHuaAqW
W1/hN7HotZ2GLURmwBLDxr+hlfQu8fqNTXSiBqAF3vwgrIGIqaCHJTLmTZ6b57B2/E3gsdPxFk1+
euXb5a6bia8zp7hNlE8Mae0DzVGqser7pLOvALZvpS8ffN9aqWzhbc8OLb6EHaN/aAjuhUy3ifbv
wmy8qosOcVI43BLAvBU2RhKSX1tFwt1blthHbn0LG85fqZ54zzRR6M/XvdvsE0Psk2jaBZP2oIVG
S9qHMo/XJmspapgPpvgVVvabK4ySIskwnS0jJHXSP2csBH4q7nov3tnuog3KfTrp+6BdJtFdns3r
nGaVTVYpbydaj7uWO9/zYe5nROvNdshjRSuEu+0L1vW2xSo2grBa28lVM1c3xozllFtctFX60Azl
LrV8tva+NDdCeCAe7da9ngoZ7pPCGW/KUHhHFn5qV3YgxUqKVO4t1REttIEB1b4Q1YOkXJLvwGjd
ZC5Hhsmvho/eA5DYyYrTgRVdV2lw7ZTY2juchyOL/SXCPork6qpQxpUzzhPEsPgChemrJ+OPIi0r
vEdMfDyK/Kfu1M00xldpo3ZOTHrfCgCJW20KQ768HfKKxmYXPtSiQmydta/T7bjYMkzd08QFwV1/
DH7vbhX2y6skJ7UQlnmxmrv8d9rrED+EMVlVAaF/kcjfvXaYRMOVEtNhEWJ1PYTNPP5lCf5NXNcX
scBiREbMUu3ul+fuZRrgohsQKlXCe2h8HayT2d2UiexRFbsvAH+hVrKlrHrf3duOtwe2sCPrfZdk
hbsLSrvdEij9btCCWCUY+6UV33fcdz/14OirJbVwmxfT6+yUpzZn/uK8WN/R2JWcbLdyfrvCAkwX
5clDxXK+csLiGHbGcIQfuyg224dQi0ul/BNwxoORDu9t1u9B7Z4cQAdTNPdb3XHKI6aPd22QmZvO
Bthrhj+zrosh98tDUBosCAa+j43x7lnoEtoJHR96BVAIffrW1ZkH38xVm8CvJO6Q3qoeMm/NwWZd
VEsAOyYXBs+LsuioKVGW4cqdzcta4CMTtvlrn7fH1NMXXjQD2Y0Oca9+jDmdUnaxlzW0+SbMrrkn
3D6TZGtyLFbOvO3b8APMCb4eVmDgNmK8ZVF5IVBfbp05sndzVSzw2IbFVC7pHBsxeeore9umnloZ
zvhQUWvwWAlczsp4c55aUCS6zy5Sf34PyY80ETT2ogzh5HOqUhXwYzd0bz3dXYJHv8zq6VqawY1X
NsSKzD7bGm9yyzyFeOTQXfE++vEhn0dqF73/mtDHzv5NtbRTHD3z7iJFOwEiNrudSOyMjrnpa++y
b+xbK1QnQQfWqjW8Y2b4L+4831SDuLTD8XdiOg+Di/1plHYne2FS0ChymVfDYxnqS9krAK9ZBUSD
1FDmZsfYGm/t1t+LVP/2SlKfImzP5Gve0B7S2uDeNFn3qnxicUYinvyH3FUHVapjSpS5GicTS9c8
fBhDcRP2+SFO00Mf1xWaTK/eo7+EfFjKrTtOmhRKfe/U7k1LEL+KExNbheaHGtLxoHzcYYrWBp1P
qupAvVmsUfMSKGgNGSQ6tS2B8RjsmdExdYNmWzQ2sOiBUMUxwGI4o/oheY9zxzKYSyRbG57O2iuC
8LIp/Q4mqSourdLGcKLVNbjeUW2NcmoQTk0YRfhOVZ0tPO3vY09FW2DXP6e0f8KvJbtSRZGyAVjW
RbEo0LhL5roxSutSdD7tbZ1p8o5MxTVmgfLVaMvpZTBj9JT+lJ1I1PlPejCtY2jhb9I4Vffm5nYy
4aSgHLGaIOH/GGrY3jJn/lTYjrorUlzpbswDRRrM7k+6Ybt09FimoJr77sxT1e8FKgFKKQAQqdwn
pt61U5HeqJo4Jm2IPZPcEhTOQqApZjGDjWjadYcQeKtbZ2ms8+Zw1VnefN0CuwFablcwzjs7fCFs
6O+9qSnIZHbY9LBcrWXsvRNeuHedFdYvopvh8wyemenVUFtBcqwSpQH7KInZG01v2YlzCqffzB1w
1EWILWSNW4HtlBiYmwVSNt010YWsHHHCnrs6VW3iHf8RWg4qi64naZnbYrBwDGn6FHtmv9uZfUV9
PXZrvCRmcT13lbsWZi/WbF7ZnT/n3kc8iHMUzNO0Lr0EZ0Mj9uNtqtpeEp1ZwJxrYbdELCa2RpzY
fBK/1dZy0BtbhgAeChz3YJoBVcbCZ6EdB7E1THC1ZeigFVVJ7x7CtIsfa5pa9qghp5VuYuNQz8m4
9dIEfR9/3JTuRK1L05XCoce8TM3R2NjYyR5lDLJ6FdDm9hw1ofnqaDVcdkNuPSVy0C0w6jG9Ndwy
WJdJrq+nevwh9UgSizuoLmchQ+yXqvgV2EKzMfqh2+dV0Fy2qlXY4Jj2dV2H+TWia3VK0qx+6npp
P9ZlW12OTQyMNMyClbIxxAlpnF15ETuLaHW2sVPcfEqJCnv27JRkPT1sJC5ZoHVA9tSlN09ZnfXk
DdUMQdbBLQsrkq0XpsUGBwWk9phLYPdUZheCbpOboS7Q0NtNu8Xmh3RETXSe67I/pKrW62RyBWlK
l6OJ08tj5Gv8m4jz6l9IlEA/TW3QrtpGcOjw6I15MjKF0rApJkCQdTDMN3YeCEQwTZ1aKwvbr3FV
x6Yfr4HYVh9JOOAxJjGJQjZdb6Yy1/smDZtTkpEWzoQ9bt1S9ttGTJZe10OfvsuOtjpRGJQFalRd
K5nX87jBUym/L6D+vAjHNXdsReZNXRnUo1y91H7RNfu8vHO/17P/cwiieJubcNAhJAB2NmW5DWqg
3JEflrck3ufV3KqJfEBVbZyUES0SXM9IdyyxUVyt+s7ldF2N5RrvmRApS16/TpaBW1QSjXzaEG8m
xnHXxJWH3AZbpTpwFc80bK7c3sXTE4H7tZ+RzDCEhz+XEdcn7Sp8t8vEI4UnnTc1jJQWE5FupSZS
lBRxzlVTRlt4AxMuLgPeYbirh9SNmqDeBA3uPDUe9muPhohda5o4YgUTrucarw3XqNzndjE86aqS
7GwfcsdR1L3lUzjuTXuaOeKqDoASAVRfY+glKJ+vBImuaCrqDS5uRPqZ88vIk+YkJ4NQNAiuhqb6
HXKEjYv8qsjrO5ivV422HmLKgdt8Tm+rZDxxhLvq4vw3yEzo7tp8lSmRdJYOxUbrkDCiwsZuyJJi
Yyir2qSDtldlQ2sVw8WmZ4sHDlL3k2FcNFEU07KS/sg8Tb9P1DzMAR52tJCbuH2WHynxc+nXdNIE
W+VYBxjX0crM1J7582GECgsqa5+a8U3uTzeFVmROA387sAXnQ3QYK5uaCLoju5+fPWRMdVLhIo+V
kiDjWS9xuRs/1BmtEX4aP9G1ssQ72X1FjCMyTvZxD0odtOVlMGNEsRTwOcA1nKGyp7wKH43Ovg6z
6ilT3u9By6Py0udsgHKQBobAR4XCcT1rzQ41PsPLzla6L0hMOelVt6zBJBCqlW9hRwZmJebQ6N73
nW43QpJ0daqn2TSv4fT9mNLhrQzHl26aj/UgD+1MWlJP7l1fJNf0kv0OR+PO6hWZ8XhX1aXz6C4b
B5HztE68+Jc2Qd/LuNrNRLVkI6mYeKQqZsKCxrMerSRHj2a8tJRRKQUe8kDvzCR48mX8kEjKLxhP
HZhVFFhlpdcVQEHg9Vl4JRLrZTTcZ9kkz7YbDnTSeM6qYp8nr3+StbwMejIvMc5Xl8j8ctwpchi7
Lv5NLS6+hCabsa7p2bVdqkwaEVlhLAy1hBBjatqLpOdEmudq3SvntYmMayFwNPIjszuOSY9hS55Z
IMjU3UCDPVUAajxew/Nur7jOQzhHNznrx3psigazIHcvXazMfPLzlbUZS3E9ViQL/Mq5ST2vJG3s
PbZV/Ki9SWx1CmF+jse3RYEYxcNN38s9pw7UJyqEYB8Pq6UMXYcETFZ3b4QBJ9vJu429pFg5AwrD
thQVSxlmjCQ1Vo6UYsP7dMIPcTukFFsM4zpLeECUIveeAY+9LN5mizSqM9Tk3SuxIQFVkeCmgGwP
Ecs9RjoK0uXWn8K72GlfZi0yEqLBknCPh70fsWe2dedu+lIsO3D00BTV0Xe7Kx0TXlb5hctsDzV6
u8L97VTRKbTmR6p11wKhv48GbJWaQQbgxL+1M/OuoUdybWXdWxDjUOBk8S1/C0k8S06V6b1H9LJh
fkYFB6vJu7q3b0Aoc0yzxHXmlRWRePuTTBl95TOmSiJ0j7K10NFPWbtTURCvKxfc/yLAz1OiiLi0
2LF7zqcXY4IjT5CET0Y9P+X2mGyDETpiVOqaHZezUOYhQnTSNr2203wxWjSiXV4x6GTe3W0UULzQ
rrcd4vS3yK0X4qZmTQdptp31FH8MkNYPJU5q16BWnY1s+2ZXiSZFs98ZK0yTPkI51Acrlo8sSHh0
TwPGCSbajDIxKHaNS5OAE8+bLozmx1ZxWohSOW8HWzcPltn9pIPYvwxcrEvqPm7wqDLlqXONYpM5
CmExasdrzyhuSp5axNlWqlVYk7tyyIrsIxn2WyJRn02mtk5U91N8iyyXFHepcHxKtb9hb8qYJmb+
INQ04rypfyVRyL7cB+twkPWJyH28YQt3f7ZTo+7d3EDwUwf4nEAcw9kt9qoLR+uF92xkh4am6q2X
MUahRTJIUB48csoK1orU/lnmxqseKCTlYZQ+xDAPcPPC9KKpcAMi6YHjS5CVG8LzcNeMtXtVDpm9
/j+Ozmu7USULw0/EWkBRhFsJCQXbspza9g3L3ae7ipzj08/H3MysE9xHRlDs/cfYbv4bZ7zfRaco
g0p0CXORcgzZU/5lmPX8ZA3Wv3IqKrjZCqZ70v7ed6ieK7JmPNijMAFzsusyAlaOkvsLRoO7m6Nb
9HKnhWZGkaxk6ehQFRc4oDkBmtkpnfKdJOpwP/TUknGg0xFWQZwDcemD1jZHPdlxyc4sCuPYuzFl
M5U37pVPuKHFzPRi9ksfttB4UNsOJeCzmMN29U3ejNwB2dhLzaNfT08lMZi0H6DlcvqZajwELLWl
gnsTGKzwNthyC9eIXmM9C+7Ak9+O7n70oDiZ4yxIQB08x072Oue5c4jTgdq/WlRnW1l+CEnT3BL+
B6mAvCC9mTlbS6aehXw4O9VfzWaxS6zGvMDguWwpAx0PBm9d8o6cPesbx6goCWis8+mlydS20oDu
OK5MDyUpbWHtTM5u9q1/TWsUSGttsae6JjmvHnMiYf7w3YH5lBC/vOdl9qLkKHamqLhwKD+ohTCe
UtFS29QECJULSZ1BUpvHgt+Rt/jwwZb5k04oI5yBDHXU2s++WpJo6ZKLSKqPRk8/SgE/1qau6Yep
2ZQDymkZYAAiRyq+OlbhvWV5c6Tm6T/LZngISvB20q5ZKqlz1H46woYSaTfW0K1tYc43b2bb7ke+
Y4vyP2o6uSCLETj0cMQz+/LQHURbTftO0Us2SanCxpt/RGLKgydotCLeL476jgYiJzffs8CXFyQe
ZaiKYQ0buoWiODPubmMDO5BnUh1l6uv9YjZ/ktIfI5I0JqZtKkCgNpByM9qFwCVfTMqfIETMTXMO
Xq7sP5YBuq3VliZlZpD3IJI7W3Am9olDTVrr/RqXXu/tbnhAJZPuW5nV+67i12HrAUJfA9QrFn9M
dy3thcpgP3k0qu7VkNtbup5OTqWBrVaomBqQn91gHEh7MD+yvKJDxDfLMGjU1Utt82IuRn5mZ6nu
bSFchFcuBYIGbXd9SpWlNG90jfzpe8HAlNKV0tvgHtpFkBE7xMau1VyEdPjyS1hKAEeksEFLkB9t
CYgTF7l1s02iJrx0gxDtVBySNde7uWjUVxIYNWi6ANSpl7+pZGbR+fJLB3UB+FvBSCETDoEnqrAU
sr46cQ7cNlo2bw2q+ypn5nViII0HX5g/pNN+G4VpUWUSq4PTx8W9GB3e9rE9PFqe7iIXSWnouW4f
NZNGCTn56y5DQXKc5nV8BahubwmhfZHRlfa7B3QL8dEuoeuQNWHQnPM5pa5PhiXS+QGs87ElC+TQ
WwVtgHlWHKaqXq94nTflvl2AYqVLqCqTB3ZiBlTV8EolTHHppzI9DplJ1eisuZkdozuAtGWQd4py
nmJtKTXiXdx1nfPAfjjfTG1TqdE21Hj0XK23uXabezmZ/cUIRpo4M9qonNhrzirug0+7J4dUZp0T
5kqXUbWO2fvaF+YxU352HCst7rFpuYcWS+EtqG1xDgywNSNeglATDP5UjHyOtO+zf7qN3Z29DFtX
Z8XeoLr6tQVzJYOoHlLqoxtkHEsOQS0GykZlMbXHpslmuKCxi8xiAxINw/9tBtpFHVJab1VHRlE8
9TTqNfPyAA+R/nhximitoQyXDsHxOcvMK5qIp1jTBjx7870RTIbSGLkkfrxVjJTLH9XL4LYUENhV
vHTnFkSVUWjIf8OJ++ridvbk/1paK+NY88BTa0SGw7msUvnVqsC9go2KcZ8BQ7c7s6UB2KxccVc9
0W5W2rQUDKGDS2Yaa1yWqINVJWxLo980VNjG5DQxTcPQx77HFDMFT+5s/7cqnjFpEVccwPVt7XOk
JFT0elRtBv5mJQQKm7yhRYvYJDdonK3myTqPpDaGy+SPu9ksp30sWhpRbZQ0nkXua1ejzJyMeTp4
meMflxaOYtZxzAmXlfJhHcs1cnu6Kcug9xXCs3Z+7GwUeamp5XM3r11Uqqz/SNtgg6liMZzKalrf
XJ2WDzVL3n/WalKLw8b0id3Tv/fJqg9MkR/5xDec2RnNamVrRXYu1wduquDXkrZAFotDK6rXziHH
tnv25wadjENV9WJm1THumuE+JuRoMEaDzJd6qF9TGLeXogn80FQGusjBodZzlVZkuY74WZzSPiIt
1AdlzXSgGAa7b0kYWgfx9CNNTrKRFPYwVYX+7TdlR0d1KsNc6Pq9CtKW3k2rIas6HV/Tma6ZaTH0
l+mN4qaGwv1ckm54qoJqQsbSVqzWgpuksIzDXOTy2RtG704DuvlWd9r77RSUN8er5z0IxAf3qRbO
1xJY2W1JXKRmBU3Ia6GCt7jquy9HqjVC1Eifsm8zbEjdH1GPjW9NXU4HWcAakqZFVxxV08mDmXft
qc8dK2yHqvus8Pgc20GSwh2nXWRJmX9MptmdRQzWiqXXfirgdA9k3Q1/nTLvzoEL9hK7TfFZrJCv
5tDMoTlO4oUSWoAyLRUl35ODRqeaQuVsHX20CV5RS1D+CmZHA6xQn6knY86rSVg7mEL5JLsMVgI3
wZXsw/7ie66iGiyY3ibTq6LFdxXP9GSYH9Dv6wN2+/K2ic1IgrF52ynDoqa08TsM3DH6p9Tx5LEk
3wSat7eWQ1Z72cntsAhOfd7C11fG4zhSAbYT/J5fdunjNIpL8BybfsA/ZeoPez2145nAb6gcQaTQ
mTi75gkuAhsY87P4ReKZfjBlNbE+CsIjIfENCpQ5h0Khl+l5mcR6jh1r8XdjNVEjDov+OIp0vZm1
YkfISuNxXeJPHu8RJGBdefDreDitY4I8sMZnQcMLvV3WWo//uhUH9D5fmuF97uf0LGQV/PXFIkKV
an0dXOAvkBsYfoJ8x8dFah1R9eEig8nSA+ALj7g2goJDtreede8E7zJm1tnLpeIimauPvSlNVfdT
FsjpJqacR6cpkwddl/U1jiuP4asbhv8mzZzf2FlNaRdUTUX/ZoUwUIvxV2pk5vMQcLxWq+VfMHHU
vx1/Er8VG+KhFkq+Oqnn/7eKqT/Ifmu5qRRhbNtzYiliGgHIinKv67F58sjNBLqht6rzk/wl51D6
LpfRjwoKuX/Nw9Q9au3Up6Ub7KtZJy4BySRJF/46fqvRprSiq2V9rIW7HAOnW98JmqR101Tr3Qs4
gn04xau1SrPfB4U1+7s0sGOKYuKghJjL8tAlKD9cB/CkOunmi2FmkgROrY65k8BZ20t/A2M0Q9mu
yDGqNThmYD+3pqTEUhKYFhJtRnmoSyndYvNCrWaBwLT2//Yugp6Kqfix6evgt86DaOHQ3OWLad8S
UU07Q2Rybw9D9QSRatKgyYCbF8aApgU6sobCYjsxke3MM1WqMdR8Z9dZ5JPLjkKT+yDrut9x7onv
roEMJ58Kkf3oesQhFOgsZEYffWkBGLPoHFTKzFQZxXII6NKC/Z7ce1Il093txDCwPuJ8BJPo13O5
jt5rmiEnpSdC7AnxmGn2XO33Pph/NdSuUS9mIgUp+Y+gbGUwK8YqcviGgKAqFKi596Lp9UuKxH4x
TNFfDeGLaFZa05Y1FeEwt+cUwHxX5KBg7C7/iap402iciXBIpbEPSnBqQDmSbCrftr9dF/yEPOlh
+mP4LPBeHFNEO1p5ZCaBexoNbzqzWWLrH8p1QLCGcjJIVgZ5Eu7H3ySroh1YdH6bl8K+WNTEXMqY
M2nni8695NQhUt1CufZWr5rYwttZAQEfrNzMmk3QWbshF0WYbO3hAynF9zR2h79cnPU79SWCGcMd
97UkeibISzMEPan2gMbjOXOa34QPQofNcvyZqAbDDBn/Ghb5X1yufwK+NDYTv9xJN3NfhjGglTp4
Wyos/m7xL2DQ2esspiPJfiTGJaVUGu7RnoqGCV6Qq7N4xlNRO/5LVlgd8viMJtChghs2pRMF3kp9
Z1DSAedufZEG8fb7qWnNPVJ3EwyLuEWeuUfVkwUiN5qh+p3bZVSjUreaROwGc8j3dWCees8+82Yz
mIARbzNURjHVoXbD0a/FR0dVFuvT/JdD/NymaKr8cv2PRsGQDJMoK4MHqxkwAW12XqSCwoup+Rv3
XtpeSvQOZFZeRjN+rezhZnRuG5aZ1GHbIMJUsA94HC5eOot92xM67IvCI4FIowOkaZXxB83fOegx
Ccvce8QJtx1l/KOp36djNx2clR9yB3b0gKV/gjofnVgfgpRCe/aoS1Hom+i9GxkLkRk773QiPnqW
5gYPKAK2TonuwqFOnrKSv7eKnbKRH1RNtQexpcd0SCKbTzzn9i0jer6sklNdtmfWAGScBmr25lik
AtRcHeyNzFyxEa+Vja90aJ/QQBwnHrc1nm7WHId+gALfTpddi6SIp3eindugpM9f2Moq4Vw1PCRw
wfSO3Apn1/TouXgcRi660e1I9DV3atlEcpW9RN6SfjWm/dFyHCG8WwlH2GHbPk4iHhEpjEtKAYPD
jAPwuYsbOFpvab6MinM4mPXVFZqvnFD39zqm1muI4wcdq9sqW3sntH8XRQPBUbi/ur42WLzr+aVP
6fbKF3XpPInEt1mPvGZf5KKA8upmh3bTOJkZJt6kP7TWghJgbc5iSRgV9XovVXJYDfc9lR10X/Od
iuUnt/XNTrrqYDYTlg0kuDZj8q41+2tdrQ+DyNWhkv3B5rza2UyKVmeGYnBCj+0NHF69uqn+yEs+
SeuyxHvvRUFbZTtXwz41xqsxA6D2hT3vfdu7ECP/S1WlwQTZmKjTM7PXIeOe+VG2+jFBq41BveUy
DSsdOsuDRRundm17v9rGZSF6SvrJ7yW1X/xx/Ib/+OYleqyt9n0mmp0ln67yVcDRFAYH3NjO9U0I
9dKv9HU2yVdm/HaIhOU6lqsfwjAfakZypK6PFvj5atESrvSvjr2zXW0AnearXJdnERgwvhkP2r/G
+VrrJZzSFlHvEmUrFPwkgd2k/Jmc7A8tP7/jbEUj6Hy1jTgmKYl3uo5mvto+XV+Wtfou+J5kDNRB
PWojiHUluj+r8leXnwEPp+WVU3iF904G/TBmKTuAPPg9pa2T+SJJaNtyQ7s+hlRqrePajU9SaaD1
cdp5VgN7tJQ/FfAGkq4ji8qD7ZmEOLj7evV2BHR9yyJ/2ag6b5D7GhGVbqfQqYbnSiD4EfLgyvWv
16kE0wHrMyvqvIhvo/z07WFv4ylndnzpvfQVU38yp5FnotoxrD2u1mORjBenXI4pKh6Eby/rGr8a
yPWyVN+HMbk2oM2FO2PmtW/lbOPgeJsxJQ0efFeTLGHs0ZjU5+d+XkOGulBauDaETJF8E+VrxfND
gWIR5dNcJB85VHea0SSvMaqn7T31vOP2VSXLEsHz0VuN64HWU5QbodmAKrVi1zjjtc/kucjjcwGE
mkhKHaXitcboalTfUKfXFZf7djvk6XiQPikD5MXQFUzN9aygOn1WmWJfiBVF6mtLkuTmlUf7ENbc
ThUfevt6bNHddalCqWnO7h8VjvyAf03J6smXwHQ1NBPf1yqW32PnQZqth+26qa6J7Lh4ImJb7Rq3
Cd2Slya3QDcZf7fPmOVupAwVLSo9mKX37nGkZE6SEh4DdqunZ9MtLqLo/sMAdLXHPgr8/LT9YJeP
gFXLx3bcghMfOW/2gapDwuAfoKl2i81K3VZRRuBN4KanslvQ2g77wayRp+YXAPw/a+yc5qmgIciR
u6oynwms3+ecxtk8RzJlRElt5HdECSy8pBdTh83cXCklKriztqtdDcxsw3iuE1g9hPLdGD/y5mz5
9G1owZHlqv3Ianmv5/i2kqomHAGRW4Om1ncM4D3w4Jv2nJdF9u+4aExOhfQ49vbHlDanOUlXMJbt
KlXmw5gMtBA4JuFTXrQgftsxE0vEfPkfhE50GSa4dBba1+VqBDCdHUJ206aWTYRgZVGp8bCUwWkK
Foezvur2bkrrqKfvQvmnNIk/mMlusYK95hf4jYjgSaX5MW+ShJVJtyfZB9Z+QicV1RlTgYvAekg3
aWW6I9o2OXRV4h+MQr6U7XgtzP6xkeKjFvQgTVN9aBf775IP7+VacsWah3xM3kWRX8dm+YHe/Wjr
6t1SudjF6/BB98GJA/yh6rENGKTAr05M87X1j57af/TyvJnGdJ/Z/RqnfzLWPspTl65v+xFYEpSv
HZsr/rNHm7Ic+Lo1Mr21Ix0Jv+GE7mL72IDUqEBH58k1GmR3mkEj3m6qpMWyMis2smXCXjTQntnL
6g1hzWst1+cmUCi4Zzx6yTxEaWI8wZoZJyarp5kDDq+chH3M1v46ztV5zsFXAho1AlK8Gp433bYv
zRTwliNRg7cy9fAVGtiGJ9FwYZ1tFbWFPs4L3JGfY+aIbatApcif4lPVOeWXbIhvQMtv6D5PK683
E2gLswycnGqsBXEGLK450GjHzekPAWLRbLy45vzSWANMMtArmwVvb+SyTZkJfkNxdQzzaVwBKtPW
+Ajwg+ZDfgmy9h1ih9yRCiGdxQEOJvTamG0kO/unwWPEkSSots61jb0r+ekMA+qFd5TdAS+yND7E
Oc/5oMxHs7VfhFPyHp6cY9Llf2NGIsGZo3057NfFW8IyXqnizaajQV7HoKYV8NgV/EBLTyiO5N26
dl/Uyp+Kwv6Gg7EO2sRrsz2HFY1fdVycshp1Te+JDdpW7wneC4Jan4XT/CvgkuJOMZUx2TfW9MgQ
hlvFGi/T0BD51N/jIvswjBz3xfAn5SelrK7EGoTEuj2OtSamZVrYs1rjYCTjv9aCBHPT4Gyl3cdG
ujXS6NGQ51sO3N9K0+Jrtca1mNaLvVibWPovouEo0/UmHo7s3jmVsrwDdZ1wm273nVV2e48X4pBM
F8jxV8mp7/BG3a53QS+O6aNrQrtfG69u9hmMvO7UseqCfcB9wNVn2EQ6RUlvTvsUASQPWxjJNk7S
Y3kUS3wPCucRjwLt5MObNeuD9IJQoiVDFYN5xAuNtt4b5RRO+K3mbeK9CCP+jNGZoqRzipM39q+m
fDInqoPL4gtFwGFpt84B97FiNwVl/eRHR6PcEm02735XEOuLD7GcLhqJSuwml00IgxYp7oGl8/i1
ZrXG/xgG8ZlEl4x8lbxqP5bMOosh/SZR4RSjaypRVpR98VCC1zTePbYk9szfffqoJeVeJQ7aDhpw
bmCnO3XNlmBPsoyLLWle/dvEKMXIeiS8JkhE5Hn9I/90u82q7ebn4nPknkaQzKLhhY9GiyTlByW6
3y0zOd648m3kFanH6pF/V5k2/rlNE/oASL75PELbAgw0ztVYbTe06e3QdRahSuhqn9seFrQnWpJ7
ue5Q9KgoKOtxl8clGr6y3jk8AZJXOX906hVfysbtx/vH0cNJD8ujIsMDcfWvQJvPypn4ZwA4k3dF
2Bd6ffO2/b9jFlHBwY4+JJwhIto0+0ec/jXrENDzqyGhNa4z2Gjv5dHom9fGcU7u4oSdh0i9Ml5z
m+9zq8xzfw2bJhT/1bZeuG/bf00yY5VjdYGbRwMyhXYrnpLRv8Q1rnxKdr/qsjiKIQjrUp78eI7W
uSBD2DhpHiGPkdlFamvG6WvOwTL7bNlE9MALdKrfjHRPrXevnK9ifEIUgs7K3q32L1vFj0ZGZ7uL
TGXcx+Uvtwc0Y8s24nMjHr3+H9zJvgTM5eOvuPrAwfcowcNS/yMENMSA/u7CHu/WtAOHDg5tzwIZ
l3vB5hWI5rwm/f/zUdz+X1/ftpf6VMchk7G2kI4AqdIex5O6LJ82SXDWWp47v7/GmUW2AKeGrntk
W1lwqFXGubVBcWKB9Ib4cjPfegA9AS72vvhdZ/dtq0bBTE65GBK4Bq5he6JcvuGZh7bnGItbBtte
iihGfRbivaookEK5C/+EHLRL9zHti7Ru81e2J6jkNqd/46Zn5nKkpvPqcFs5AaYy5gbFkwuOh0Ti
RRKhi/qPzR9ChmFtvxieOMSjQmFiHnLk1THC6ZyHDqfRnqTBZEG1jZw/QH0atVkzwR9V5q5dOMw8
glp3OKWILghQHiRI05iyoiStyKAlbo7V8KMrXNRC+AS2oywgRphKicizXRw7MpIq/ZhtcStK+8Yv
MjMIubp+3lJqdJ4dk8G4bAcQD5eExe6G5GjCXdBag5MawwwbzWCz/rvDcFemfCOhNqfRxrf/ywGB
UfNfFJR/xtG63aWWmgFaTG4+9nyiEJfN9jJNL8odAePACaoK1LH9WzibMptxu4ED3Q68+IlratXe
unfbvtgSrzzRUtKeCdRkiM4Ds//J82I92VPKoVB4uF0a3GtmrL7rto/h3P3noEAJa/6qchKgiCZ7
XFTDHzEnnyYnNt0jM+JFNG7pKAQex/IqlXwpTNzZrveSCdQHgTH887Lixd5U3on5a1mdc16+t/6n
tP/LxoKbJTuMIuzEmJ4dxjRwaHN8G4F+Dwb8w1uyEizoKXv44y8gkYWxovJbavjjBeVt7rrdW9yU
adROeLRt3X9YC3q52aHflabAP1BaDsLIfowo3s1/1qZe3ysUoVju64V5Q4H7urPz7a4e3hIr63+s
RjXfhtMhrLIzEymZGkyAlWBsnl1nAkao2wHWpWdSQQXWHMxlGa5Ua0y7ZZtMuAEHqDaaKdIlV6eV
Tx7NWZ2guG389KaguE99Mcds49YA2V2xhUmibmO41YMfrDYBDavzpYBH06hTlfizinHNw7acwXdT
j9bGwe4fnHSQb5vKg3fQgsbFUkyhq9fpvZO3uB6FT3M2R2dLnyIVCqjokKCqMqXqZPimU/ePHyty
Flrm0t0wKCKh3Xr6Z9oULu7q1BWRNmgSdGRS7govwAzCHSuiopLpOfcVRLMYSMna2UoJmtmDzHtt
PMe65nnFG1yq7ITwDwWlbpCprotvcq4lFdUpixXhz8P+i9KArP9RPiX+MN94TwI8ekl77+pVvjbz
mMBklQzspLCe/aCVJ5HRaLn9RBdShKOu/BMdIqDIj840AQbMcaUfF0NW0cAppeb8k72p2HXV/EwK
zGUGrCjBzPcya/F82jwaNQDfejXb6sNx4uvmfJupvC+ZgFcQGrtlEvbQnwbWrfQtTUMr1prRq+9A
HMAKvv/hzVhUx/y8PZ9WKT9Fg0vXGI9Y/yKa20Jp+tGWgt1i0iOio7uyj5+mUT7Erroarv/pt+Yh
UGkkiQE1MvXsVu7OwqmiG/u1db0P3Dcn4VhPos9PwjXOLiPbOho/2323QQQBYuadbQPGI1xry/6W
a1p6tfrGjINbKODFFqT0gDaa6ZS1cdfN3sBLqQWuN+WjPQ79zZ7sJxppLtgj8qhXzbHL2yu3OA5N
2XyNiXG0kLKugwLV08EZ4wbCIk9VYaed19zXpOfZgKOSqAHqM9zcuPVWyk5q3QqHCPQGrUPCz44y
7y8mhQZn3pXsIs7wX7oQhzKWb9QavRDbSwqNc89SsHx/vs5j/17kM0nmjDMoo5/GAA8U4SZ7x+wi
nXd39CoIUzHnFl0arf54JCUn2DeLbHcYCQ//n8CEeFQW7yp8FmdCuZ//DynwZi96fBV5CyuTXIOy
eA/M+muscr4wnvekoFomXW7+9p6Ym+FYJv5LnA1P2yDUDs6yl3MfppNVHWbP/Nl+66yx3sVClF4u
v4w5P5pO+eF12/Gn+4cixlnfewbpT5Z5CZrqv1g2z1OjLlPqPQMKI0zJPSRk3B+Lc2tqhGUWsAJb
P5MJAeby78IVyr32l4bNZt18Bqd+HPsRHb596pYGTYdj4K5IPrlaJbEwNg7ePoonO+zX9D3ljU4S
wang5tiCBAXJPgWqAvarEWOn+Paz5TX18/PQJ+9xUv5DlVdx3OfnnEDAhW0QNds589i2vfzZ6tH+
40fBGBpgG2EzsoP6T9PMVig7Pr9OVzCdtNxDiJ5Jc9xv2e6ezhDSUmLhWmhuCOW4TGYOLMMmGSTd
g4dcY/B5I/NG+F37Awz8vDmh8IDvrIlTs1s+x8V7QH98GgfCCNV0EL5xM/v+l8Wzqtgwmcehg4w/
GwTjZmTXGGjV+vLcLvQ79bGPsGv4nHr1UsTEEyC/udcGOTpi8Vl4BnECGkJ031Q/JfIDkmmya4qI
+VLa1XNf40ydMwsCN6Oht9DPAo7M8vpPVHeMzU115+IfEbroQ5v52fMW39xB1/CNG/WuXjU26xpV
LXYg7JMJckPNYr7qv730n3sN+LyS7NaW5aWbrF8oxqOqLZ4b94cRY7tJs/2MoGxeEngU7zJZxn+4
5N637xOX6IvB2YbEbTi1EmVPkXl3py2efC79sCULbt80TSrypfOqx6Sdf3kta7jhavsujeG9EMSA
lm64nUMqofMZnMfClF+0/pfWK+76ID1ZJgL4pm3v9qS++jZ7QkjzljfVp8/Jtf11zWVCw/YgiKLc
Av3roYJ3KOeHeA5CzCXXeHVwADuflUjIKNkQcOj4vV8bf1UVRF7mshiTYlDUV6PpuRFK60a6yxf2
g+IQVPiiWt1eEvq541XzOBW9s1OlQQaS0fnYMYYn9K5wf+3BCJa7FktU191DreZ9sHZb3Xtc7+PZ
+mM6brDJgIjsiNGWu5j5tsVl8f0fcnK+C0x6fTKc+96/5JZ8qSweatTWO5ly+DsdMjgjWJ9B+Y+B
VWZ8fn3qAy6wszpR2yfooR2M0EzEsNoIV+UxMzWRduapxk6y/aluXb4A2B4NBexSmCh6PZIbKswK
xMrCTFs2BlKHQNWpeyFCDjGvHG6N1n/l1D575JV6dRbO1rQvdfywFRb1bBpl60bmkp7HbP1POe5X
sK32g7g01cSLZ05/W0zgRcnjZ2tGNl5ZazCeUf3BhSIOtkW5T+Pk5GceEHIO46mDq7f0ZwVczxd3
L3UKVOH5DBKV/0/45fCdteX4tnYxehE54KRMzp49jEe3UQBp1cVamnzf2egKK2u+Jeu0m1GrRP6y
Zn99q3uwG3XklPsrCnadobFvNXr1HQL+BgXDEE1ELbSVeFlHH/05Zr1LSZjDa9lV3h25JhSwt9x7
C+NQUW7FCmX8s/ap2heeYs6ZYvbLwcJYwmQkverFScbf22cgliZKDO9BW6hsYKz/aJxwTN4T91G7
qDCh8Xrt7Cfb7yy835jkOz2Hi9Jn113fOs4LaPUGLw9aMoQrmISC70QaL3kxnUk82hWVB9spnhR/
zzTml1ZDILaSsVuX716aYMdj31kKQlz6rSgENoYkD6VRvyfOAc2qB5pq/4ct5aCS5HFsh0uX/K7R
U3YVptmaGFzhGE/bibpyHAlkFhnntjcNx94KTu6EstkrjXtuxxEJAqBRdvruGPkX5ur3ciw4VjH+
Wu2JjeiGM+JiFoBMbvtJGsjjlPRfbgHRtEXqR37OfTU5M+HV5XcTI3tMXWTtw5eZx/0h0c3z0BBy
OABw9Cq9+EoItuDci9IuM492B0Ceug6tgdm18RCnTyNv03hgIomX7T2aBK+xUO8DSmMYZZwM5frY
1oICNr+mI6Alimw1jka5fOpFfxjaJ39jDOcpuCLSf8uG9X2yfYCZldewcOrmFJfxAAlm712S63YV
9bw8YpuA/MEvSbszQe/aFk0tUrzy1Rjb5jhCvIejJM5nkMYcjRWBWWs/0pfe1kR7xUHlHpXR0O0T
1+slxmG7eUdI1kJ2il/XlPHRMwsii4wReGqhiN71uDbQ4DkOYV5vKzv1Hi8iRrdx/e21wB4jOoMX
gjDWL9UHyIccScjwPHm8sGN5aZG9/a2kmH6CoUxCx22nj5ZN5U5MwXJyq6y7jO0Egual3roBg5eB
Ks6T7lZ5ws8HHhjDgh5dWcShpZvsYkugApkNSF7HeKpPiUkSGXUs/RjiyiEXbIGsKIcUdxybWvOV
9UyBbMgO82RHotSlxgPEzjji1reS5BBMyoz8QZvXAOEB80AxIthp1bkGB/uEZv5vdMfu6q11v68S
43/Mncdy5ViWZX8lLcaFKGjRVplmDfG0puYERtJJaK3x9b2eZ2S2B8tFZY7KLAZBp3wA3r3nnrP3
2v42TgDJFBJNj1kKops274bd2OHDLrMW7V3GMJ6OMbqOATEVdciwi1hsNmJOH55x/hPR4taB41Pr
zYYhHJlKKpvADFJ41JK01qv6ttZGgmOspH1CVFA6c4FYUKTeOGJAJEChFs+TUjJ07tATVoxG7GIA
zsVfzqHX1wuPxwzhvaibji/RNQsDoDfVUMaHIVVAIRdK+iAKZkwl3SqvhWSI3HqzCSE61JE3NvGH
yPvWZiI23nIyAo8c0skzLYD+ooaGoMBu4NCFaBDMhHRSMzPGqGtCb7uOd+ShCJzO7BhOi8zhxhKQ
eIgkCy04nV+/VMDRSKb+giSPt34VD6sAjoczzn600YB7LKtoSNb5tZ8ezdb4IZcz3UqRZZJiIzTd
6eqiKi1SQfDE4bQrahxSQtMjYGhiuEpRODcrBMv9ptCC6YGa2nAEzX+UJLX2+ipR1r5ptvgxR6Bd
UqxanqpXzxoNOxdRXuxBMMpCW7V0tO1TZhiYmaEdxrUYok6GwyGHyAjjIcK5rsGqR1Hb2VUsZ6s0
kS9ir6lnSwLpJcycBozooKoW4SBS8AIK65ZDBvbwQLtvJhoxCPrQqJRmvFD58CYV4tskSZ96SVRX
cX1Nr26rSzKoL1qfdayM2M2wD8KUC8p7ZZRjuBZifknknHSNORIfJ0KKbbM0ch73EbVYoamkDKqV
6fxHzYlUaNSyO8mldA5nyTU1ZX3t4dAVXAVZuU8jfCdzeJqxSKg+zm2mZpybwyoAap44/1EqTRkG
CcZlSVL218ZQNWrvHc3X2sqeTVqtc5swO6cqna79V54A/HCDN2a43zqhro5tjDgPb+p9ciWPKca9
gqXZbtW6cfFkpG4g0z/XyvIuLOEnXHtFVnOYsgwCYb7Mo/JWswrwnYiU0tQB+O6h+71L2u5KB8MD
hrQkiN0E8TV4hPbZCBkOgmQ4f4WM/ufb+H+C9+L0d0Bm87f/4uO3oqRDHoTtpw//dotmqcj+6/o9
//yaP3/H35bvxeEFjtfnL/rT9/Bz//i97kv78qcP2Cypzc7dez1d3psubb/+fP7C61f+Tz/5l/ev
PwXA6ftff3srOjZgfloA+Om3Pz61/vLX3yQNpOt/fvvz//jk9QX89bf9y9tL8Zeb/3v5b9/z/tK0
fLuk/K6LiiJauiIpKgeC3/4yvP/jM5qCt8+A1ihZmsLvAeTWhn/9TZZ/x8osGqYlKhKS1mtyaIM4
6++fkliZVFFSFF3XYbT89o+/7U935//frb/kXXYqMJE0/DVXaPf3KKdXtuo3LOEgGc0SW0m/NXpG
uay3BUYsZT8E9JYHkrw9eUCu1S/YGfMdBtFfxN4ovIDv/t5PiHKRuNJWbop+29Ny7ii4b8ShOOTB
nRSaK7GSnaPWogtGxqqDEGuMcWUUSBNpLlyqdpXyBSL1uj6/41JEnJZj1GOh048DtIdBNVeGVWB7
f+pwEeXBtsP9Mo2v39zfP67ht9dMNn+Qo2B8IqAbVP1ZHIT9NonWo4iZ4jWNniXFUyFrxPmTNi6q
8i2XPozx0L9J+ioM3Jn5P8omazxYKL6ItjIgbD9Fr3yUTTkHwtUs7yR5t2+FTZXdGAmOGLSyGQX6
hh4CEUR5A6FiUzxXH4kKERME3Boi5irf58+Uo7GtLuDtL+rltMK965Zu43Xe6KI1sZGu24xVvcBj
hO0IDu9+Lz8K9itaHLvx4G6Eu3jHQbIlw8B/AE/hGPJCTm/lgcPeCvy/z25cHtL0LsdAKOLfuQPb
ZEMMGNIHa7zKMDG4s5yCeUw7p+nR/S7MYEFzFyjEM9TOYpOgrImOJardi6A4RsPwBtsm/y20htGh
f8DIgrHN5kBcKedkOnK6psY39FVa3/IL8cC0tYTCCbWMv0A6p1a7IQPceV/lm2RaKdpKYoQSriSU
ED29lSPWBKlaipCU+i96QVSCYHf9KgP0w39kOWjTheMCXTIHz2i2IsCBiDa3u2uUJcSlcN5reyww
qp2pXsqM8dIMlAQ2RMfSae8Fda83mOQmV62PlKz8J21ov6MbtJFW2IALdLrIg92/qG/iW6fYmAly
9l4wfOy/dG11/Co2DwzhCaDfwAAws9HfCggqr2qYPuXLhgvb6GthXA030eMot4vKkh4Gnbzs4ND4
+Ltum4w5jwSulZRpX2XKxm0X9lEHhmybJTSMohedOPLAqZcELXGdQvpWqI+oz23FIH1ppRjbPHeV
e4xXiuUxesncSVtH032H1lxJDroOCOa+6ReQMReQBNaKl27SO6Q9GxzACyxCHupK3xHVZfKaR4ef
v8WkHyDijeuy8c2yBP8lC1vT6rYM9k7+ptpIK3SKB22vbPLDeABwt5dO2fYXv+0HWHLjE7s7HmtF
FXFPbPNdd18d6tN4UzyHN8FS8+JDfciephtEU3vzUPy7v/ETihvVdopfzOy20lHc+Bv9fl5Xy/CY
7PWdedQ26UHc6Sv5wTwot794jaBxvr/k6td//+aa9phMpFHSuq1yrCpaHfhqbMY10oN1iDbjmhLr
FnFh2NvZ/bSR1mhivXmRrHgLbOpFt+HfFiDq1s0m31lvyqLf1af2WC6ibX7CX0MTOG2Yl+5bywbJ
KUQufns8f6SwDAv8k4HsBTDdcicSbY5GRkteiBfKLh0dEFry3irt7lXKneEc0V6k90G1OLld7MA4
8nS4Vg6y592hWJyBiqEG76a11jraY7mTlxz8q3HX9mcRZlm1KNulpq/QAwcHa0AvscO5hKgffsv0
MYFJ4GXfJxMfjJkzdzYZovoH8ZQhfZJldkblAQEut82X6kJU4Pa2WSq0aZEoS45cOMm+XTE46VO7
e6yZG50mVMGLDKsx2F9+5ZpfcJwLGzqpF1eO6ZbaUo1djhcqSwmWuHbVBYC5l1W26ap3i9W3KD+s
x6R5S8unVrmX849AXNd4WOPV+Cbvh62AOBKsnkupGi8zDmYBagu7fhdf472yhpaFK5Yp0VvwOj8N
tBFiF6hq9jqexPM9VIsABUgC/tYJMrfGBK5Tx7ocO2psq+mKmp3/YRR8lTp8ACqZ36LD5EWrYFXd
K9XZUq/7iOJwk6xVs5226NKHB/0iXsRzug5vlcfOS2z8arwl032x6pyaN1HrfiG90dUXiRscrRNX
XxpYHlEVAoZzep4V2YU+gIK/XUNwWyTLfKXtaw+/gQNO9zxMNgMCD1WglxwKfNJOuesX48I6ih/h
aRu4nOgd5kS2Zg/8+tgx1ulj5VnH7l5PefhsGsCKrXrDnk1vbXj+AhXRhpeIR9/GRQpDOnLZubGE
P0xH6YBYNVm21jkAzzLdN7wPgtscKVqBM03UnSl/Fd+tbXUpn+onHgL0z7DVVEaPs1s3K8iAKn1j
R/NqzJRO8AEIPfeiu3SLtQqB8trMl+2tVgdOeJTQDRd3NPj5Vn6AnjvdYEsXaAdmulDO4gmEn5lf
QNopF3EtnEkgOmjn6lE6M5bYCR4rtKfsZA98uTO5rR27s32Lin5VXIRHY6HtrhdTcOCdbp7btcVX
xwvGdC7Zp4tkj4XOfpIcfdHd6ot2SRN/VS2eRucNps9i2iVfYjQDT+1LdEoP/g2sfiSmvKTA1k/J
BkvG9aeptrSZN+xZbohQ1lZfAOG1kUvbP7yG/jmozqVXPNe5KzLKtlV926O9LifVY+MXKwf4lYGe
Z7rw3I3swZGXq1RzNtKMRb6gk5/Z6pcYAfijCAI635o6JmJ4g5yCIP/a+qK5Kfe6j0UNIZIN8HFZ
7Hgnzstsl4VeSZcz2YG7OgTnSLgvno1Fi+LQHtFYZe7wMSBrs9YTD768F/ployzEEazmYsQ5bXoa
fehn2nErdaMsYqolfS09SA90ir12jbTSXGILkxbdYV53h+qgb7J7YTufhnP/hv5krFdMYeuKviic
YyAXCwZ1Qm/Hb7hYs7Os037BronAellBe2I6BtAJejOEcWtnJtsOT33nNuNZQwjTbOf2BMNuJiKX
3HKM+FeZznzyp8M4efNyZCYxbsqH/CbZBtt21ySboryXpafSeLWSZ114MB6DOYECa6zgLSGqvHaj
7eY2mD4YsHCCj+/SM5k3kCvSVyMvvDYAZGHL4nWlHFbxHpYNBSr6DYy4EwyRHsyMHX4RHhnSn6yH
Pi0zp6iqZ2ASIOAWOqQPIZGxiUAqpqNbvWfv5pNxkU/iaTqCfgPvZgMB8d/aFyYJl/4cPFbDKR3a
paiDIRgrmiAuLJq2kL2uqlZp6/jRc5AutVzCto2/3sanXUR3ar1mqATGO6KEqi8ocp32Br/RF5if
VM1RDTpg1x3ao/qk31DkdNMjDpW10ULtQ7UhAcUEl4Xf1Z5eogjcCJz6NdyVlMb0pfgS+9s+XzEy
LW/Me7F/TZoviN+Ex+y+fVTPIFAFdEYVLjyKW3pH1qvcuVhmEKENvMULmPQh4Jb7ucMAsAB3JNGW
gomNts81+hE6S0W3O9hb5KZZdOhclZbY4GXkg0GIuivT3itg+LQP6Pj32uDS/Y1YtllkNaeKlrp1
yaRFjhOtPVUSvq9jJ5DH4NVbqmeoHvpOXSXH6gaZQWiH9xr5YIDJIcHh26MhNLkQz2Gny7E3AZbC
4UohioW734pAOTBWq97Y380ZTxiOxyd2N16av1Nd6+y/BV/CxtaAtNyX+WnKnnQ6YmG3YDQjEPGm
YjGixnWpMgfowoqjMnBkgVDs7D3jkNEsNekyW2et3cK/YJ3jnsb0xO3kJO/aM+5BlBth/aIoNHx3
mfoKXdrnAKihW9pwtsNKEIEip31oWwOJU7CM7AwN6OgAVNakrRJvx/RVCtEvYZDudFR1Ovah+2xE
lDJ+ifxbtk2DAoYEuON0z9p4NlocQJ4mbJUOC9ohOatedEletGP5qBTP6SO94OIhuimOyp0PQg5/
TZzZxbpxx4v0fGJN8hAO3SEfrLwSHbsW4lcCAFcw0PauINnAIV17alzVWplYchDX+WgTJ+kB+N42
YMIk9r0jrid2vSWRDyfo0em0ml7haMk3muVlPZRQjidDftuRtYW+yTYfpL14W51QypYzAguPUwdd
Jg6X43l4UyaWCZuHroq866wHOZqDC4OjwVvhabsYqvuDcWsumlOqOSTr+SCCHRqDyU37bBJYJy4E
eQkWxlBv63IbqY6F4yPzCPBoVgyC3ArDrp3eESZmbrub/Jy+My8e9zzhSI0L6jDgza/RR7wbn5CT
XPvid+EuefAPRY7bD2m5IwUriz7cl+rBoiYLnKm8FjayvEIIh9kOVQPAwXohXrjNpuhg1PqPCB9R
XNCK3kZ+TMuQxUhkbKub8Vl4hDR5h0OHHSB512MXLa0kHuJmz5TT9jc1x6WmuZdHTL92uRhAeIU4
IBCXi+KArB7vjvAkVS9dmnpDl+1TdfI4TlsSrNLaG4uPr+X3v9QW20dvsLqKj/Zz0+tPfbIDIp38
o/j8Nf8bG2PXAK8fN8ZOL/XL23v6F0jUL/mX5k/tset3/qM9Jv8OM9qSLXAI9MpkPvOP9pj0u2Sp
8G8M0dCu/bF/tsck43dJFg3FJEJH0lT4vP9sj0na77qliYplqJakasht/qX22PeitlRFVj7liAk+
XcLE75uNVseHOMmAuqhvemxinQBNEwn9ScuMNXJSNEI5vZc4fAmn4FQMtGiFUll9c+G+03HSrwfR
z126659xPSZ/c3QbtZbpoTEB9ivFjSlUgRsCsLBbK6M8YgHuCrIe/TqjwpranQkpBTsNHFZIxF/o
ud/j5D2gzkam3EsvqkEhJwmoWI1G1pwoM7KFlKe3Q6eSEBBO92k78Z6eiccAYXmREfxcJBUDuZ+J
m7SLnppqpq8OviaLD6kQrsM0U0HO1sMK03ywympB82azgHGOoMWm9/aumf46IB6SucOpmpqFwvAl
FNPbKusOBqoF9gbKthxxlz1oIsAd6Y3gRdtSoDn6CQa3ol3nqXgzaQhP0Shz7kLOYf/86n69md+7
up96oFJb6kwQxn5jxSleJOYAncSLnzDv+si02GyIlrAUmFG0hyLJjvxyN5XxU5Eb6yJIVFsdA7dv
mmVvDC9kH7FNax0BIG1t43JExOMQZlAwYqe+MMEwrYeAQX6iwulAqGDFco+pJAvsYe5ZZ9WRKKMK
e2Cq6reGROnTG/25qoxfxIDJ34vNuj5Mn1qv+ggZIwFmsgGPfkpT/GnQ9O1KS6Bp5qLdqz2bmOYb
D76id8SPDk9qlOKsnwOwv1hlB4RXURncQH9aapb81plIqhidMxwLUrZNuefhS7QNbuevb4YOFPgv
bpV87f9871Z96rwmhYUKXhCBC/psI5G0UeLhaCjyUlT9S2SUDNTGe8NiOKSL9zolAuQCN0FMXRqE
m6Y4K6jG6CwOPLtk90o7S0Hki0wAwr6dofn5+SP13f7V9Rp/6l+FeYlDw0C20nWUXZZOgHyDPyK8
QCDvnXYM3mqNh8csblMlvpnrBoF4GIgrlQlfXZS7grRWdDq/Sij80S3/1OBCnj2AZIaI12e0WUjY
0Lq3sDf/3bvyqZuVX/WFgVjTk53KXZVWuwaMGya5uXW1XsbIYEC2Cgm5g70uMXPmWQdFebUJZTdB
1mR2LIYYttpt14CAC9JkqWhUcUYaITlIbiS5WRWx8f7ze8OG8r1HSP7UBpsGEhrmqACNIb2POXSV
4N1CDpRghQVSRUKx8ovLIn1vTMBDcN3Svl21iYtoIAB0NC+LgdAb2kz0fMjSXPZ48QCRbAfspVCK
0flMzs9f3I/eIPKnDcvPgyYf07zaIKO5USeTKTy0G1ziCNwG/SOJch8X5CjcJUHnRFO8wrS8AIh3
6RIdAFrdtjwfbQwHX2McG4iPRJCiHa37VwuEnp3hxXY0w8x+9ff+4MmUP+1sunb1iwFnh9TUP5UR
SAQ5ohVYqd18vR0USfWqaItbUk/vQtYpEE4kT8mcEhkPl+CNMZYHmFNaCVaJ5bsDSI8k1LfDGL1V
LOADkmqbskN0SwA0TSb+Invw6wX9zkr0dXX9ZkueiU4ZQlWpNkZZLa7m0YTMmwbyHrv3bQ05ZAY+
MUN8RgSOZ8hOmfFHfQubMLfRnByh+dHFC6AQ4DrngFIK5MhwDBQwbari+NIhVyC9YTdp8Y0SVOIv
HkrlR4//p9U/JylvynyLJLta8fKMJAMcv+ZubtHKzknU0zKddaDJBLyEI5CwfhhLBsXFe+tX+Cw6
TusalkNamQC9hIoxvcHwJ7miHzJk45rPITv3M8VTmnSZJmlGq8+/E4b4XvGlu6lQni2JPsCQpMuu
iV5E+NReYHGIJ6gpGjF+Ssa0JV0aJX3e35WMiH7+zvjupPP6bvy0dfhV0pqFKpUbkH6cyqKtrvub
TLfee01aFTmHv/qR+7nVZmWh1u1WzHW4Orng/vz3/6iG+/qO/eaByU1ATzLP7AZDOUrteUKqD9fW
1qUmPJUUHZaKXqZU5hIUm4iFQn0r0UM6ERZs27CUeqnTgBJNtGrppPGe7r6M1wQBcgcBoJKL7aiZ
RGJrWXOfwrHKkD20Z2PKg0Ukc+LOoG+W9TZLe3ySRAypeQhAD+OiZ5kVnbeOBNJySJaWEKxSX37B
1W9SxuFXqhglUTDODWw+FfxBoyAKr9HFIn+4FLU8LPoQ77pPx7XS/BOckasvVzj0eXuXpPC/leQp
jfId4NeVmmIFCDDwXnn7gw7CLFSffn6F5R+tt592OYN8RyjbMtK2kQK4Carbplcrt8SLZHeKCKU/
ZIim1PR4ha7l8DkgsdVZMl226mRhUqg4baK+WNBW3ahUswXIB4DRbbup2T/hJlA4//xvVb834Lo+
jZ+2zL5Abt8rXb8RlWHXZpexPyj0VFQl3RZZd0ymxLP0eidnleiqQujBZFx2xnwyzcqdGXxYMh6y
+DBmyDjD+aOetDdjbi9xWG4LeF0VOiJihpzGUFGKK8tUDXil/iaW1Y2ZJcukeJ50yKM+KdOTUV8S
HU963Zz8jLOxfE71XUf1yg/UyudRJogeRGcUpt7PX/2P7pT0aQ+GWp9GoFDYgwFGIm4q9ZsKqip8
vzpaS2ZNcxkJPv2EEREpLTaeR9EVZmvZSdpMElBNgzYG8BBleeo1YmW4SmVmniTT21LgcKGMH+df
/bE/OHxJn7ZxYTIlcjSydhNnCQl9BUjgdaTH075JCuM+SHGYFdf3nKh0BqlLnLICq9ipuhRcGhwF
DSSUMDqZUQyTMDMR689qvbf6HOhpju8MMFiGS4zoTr35RYmjy9+vcaRPVQA0BBR4yIA2Ddgnd4YL
Sgx1oq+SJpIW2ClmD5QbFBKqZ3dSgZf1KITBxKAizMjNiOfoYlT+UZvnl3KkWis1SukyBRg3drrK
JM4nvRjFloOGt/VSkjUWukHjGKURZxoDEEuVGEwCpOips4JTW2S42wIZt7BAYoYiV7JdoZzEr8In
KikjawMvFVOoFjrJFF80nzrwWkj6DbjbkN5TP6VPZh2eokFaEhuR7Rl38/gChxFyj9icApiwIl69
kWqz9qck8fDOU+eL+bhs8IS2SUuJDYXLQ1bconROofwNprL4N5/oT3WMVCU60si03IB041KVHC+a
ZsADOWQ+WXVtEjhBUDEGzYl2bQU6d9LYlJ6FKJI0ggZMeCE9JFN9H6na/YARVJnDyu6DRF+rcNtd
goikX+xEX5+C75Qu0rUW+2YnKoYyV424xIOfmPhK2ud25Lproniv1tpLIYcnw9IfZNl4ILHoOKYN
WIKiZknUBcBluYRCQ45OTSa9THF0+fkF/NGJSfpUlyisreFowMaMKwjzOPkgPkS93CIVzlehoA/3
KK6ZL5WT5oUSTL8ozgeEQMKmhr9qLFlTNKyydJD2gT9Hy7rzg1+8nX54wT6VDjL+k7ZpxZIjLUpy
Ea+XrSkNDlQY04jtZXC3uUJIgH5sA07Qs9Vi2tQ1hDIZp70xHbHGwDdbCEMn01sQCwcx4y9zzn+0
Pl0XgW9uJ75eTMIdDACYYesqqemiG/j3yc9oGFH3hafzLu9ydQHM2SG24fyLO3ZdTL73GH3abjMZ
/qucTsPGj7Bl43QWs2tPLDK3oW8iRxGXjWW5lcZAYOxBjPt3DaoVOULnr+SaaY/WuJ0VtrSw/Xdk
FeyqX09i31wKbr42VJC4Nkbf3ykxdgaA48xbk/Hko/JAp0RfRUvy90xA98JKoYTFjUovwIlVSD5K
C4oXoMZbEakdh6H4RTeFX0ha5OuD/J3LJf73PU8sO2HsNl1IZ5qeTvCM6if8kCbJ2nCbmpUM+YKg
UtBEEdIyWmUtjTZMJEesmr3TSwoOf7MvFyBTog315HDGEB25ipReIEZ7sx4/GQbnu1wEO1y1x5/f
5x9t1nRS//R8+akAY6E1O9RU/R3sFNNr4pGIJ8HED5s9YZx9HsCeOmBKN6ravmg0ItlLyEHRuvAA
NW3fXOd0amcoi2DmueciQDMZaS5Fpv6r9+j1Mn7v8n7a8vSSODdhwI8iS4iwLTHeS9UItlvMvyhV
F1CQBsfGGhivzfemWuwk6IAI+ckiINAJxJGi3c4m21XlY5KiGOsGVyjldvn1Iv5L/f//gSz2hyOC
/4Xtf/l6tPxx+/8WcX32nkdN+/InOe3Xb/t771/Xf9dNSxFN6booKowB/tH71+TfqSIswzAN1dCA
WHO3/5DGqvLvhmXpuqGAwcRadf0r/pDGKhpjAQvhk6Kh3DYN7V9p/fPT/vREGaKiS5psYA5jCKFr
0ueDYwz0Wq59qVmEcgRWbYj9SmaQrQu+yGzTmqWlGFNwkUw+0j3RaQpYR78R6WoXxZXSW+dlptAH
R9JPd1nQ232NpxjrSmWNypE4huZcC8oIwNtMAshhKuDf+6EpBzJmRGXq99ZsqSygXArkMaJZN2dD
olNb2ONY4Vote3FA9hNBSSnerWpum0WqEHFX1J3gr0akjszai0huNmljguu0pkyubxLIgAGZOq0a
+25Tabp+jLu2QdyBd7igjAZ/Mbxkha7RaBdJvrMSpy7BH56iltDhVdNIreh2RRbXIBJENKk3IhxZ
YVWZuTQfJ0UZ+qVcSUVNlS5b6X1jpqaE/t6EU5GOIXi8qQjFGDs12Si0I3gO2mMiDiS0SFal3YVh
M7UetXd0CXqOcDu9CQt2zsIX23eAiJG11vF/aBs96CT4zkPempgJpypfdQ2YhJ2cx03+CBYJHwIp
Txmp0mE/hhtFpyU0w0B24MmQbqRl2JYguU3VuCZy1MiRUQbxlyQYxi4HccjviJeqJpTjndbjl8gp
6LH1eT6o1jwgz3MeITtGVP7ZOVdKlGV6Hwr+NQ2Ng6ijYrdngNCIKqbmh6QXpKHyWp01fJlZZhFA
IOtnf1GSO+TvjF6Ikk2SUg25EBEs9cXXZuz+YPIHZtUAb2uLeHRJtfZiBlLWzkXY607Ho5u4ZUtA
u9fN+kg8HBQB8OdSkKB3auW+JOQ2ElJgIHl+KCIoH3T9RmlcW1QMpER3UdDelFPVVkfEl4BBRW4/
NKeGd9nDnGSWiDEXHToamSDCh7TS4tGHlVKJbbEJy5gNStJ6MfrSB1MvuKlqWLtSNIQbA4T92u8z
JfrIMsIr3aav23LPWE1UDmKctpLTAYwhZTHi5zpjX6fDsgnjnl4+4WUZLLzMOlejKGZrFQCvduhI
PUOjInfowjI58R9GpS/WaWhOYDEw+BrbmPmDsAxjernLVBYbZiiYwhKCDjg5DodUK8qYsPNouKSJ
hAUuitlgL34oJNNZIYUWz0SZ6lfrBtFoJTZlkTRAMIlN5wo+0VErqdCB3CKcS8riJg1i7abGTZzf
l3GM/QMglew/C9hWwoNsjTC5CQfwUZCEsoqQgWeO2X/Jj1j1jD3HZRHkVeRAKQmMBQ4vTOH9NPsW
ppseCRpggpk2KOGHTEBTCXqMVTNt1wd8N36JQw468QQ9BAfhVICN7+Z8MXUTpUQSEnCOKye9loNq
AzYvErOHKaFC00glQjIX9Gm+Vq15RrUMS/8aXRyPJQq/OWkJ+IRnAbhP90szW+KsY61R0gYXXDWr
cM1iPyaj3GzltF9HDBaBPGWqUXgWNkRoQUA86c9GvdEeBr7EZ8YXjwxbJGbAMDqxFinCIuwFq+WV
zjIpwVo09luOkFq4mBUSyZsuQXIgzuiVWY3mq4JER5fDU0WUular+7Tr/LNpGtEuzyFdIvfAUhXR
tFmMtTWfabPLhhNj9KWzbQnhLujM/s6URXUPaXZMkTz61/BnSq3DEHX95DtpZaXRoatUlTwP3RCx
iHIY62fTZvLYAH0ZfI2/ZVtqZtnSp+SWNOZRCatqetVCDQJN3xaNgnA88UV0bMMs4TozRD9y/TZO
WMYFwOUQ6jNxQn45i/Wp8HPEkIEqpusmNrNggYtdRNnCJetZjXV83WxPxakTWM3lWmyOLX35lU50
ygoQhvZWqswPyLhUq9oCpkNq5ZtkdSJDxVKvOA3Mg+wQbybfylkPjWXuLEJcdBEx3ph27XMfiJ3o
IozIqIJCgr69aMgU3w2G0lRwfykxAq6kn0+5HDUnWgPI3vVQDBFdSO2t34MHZvEMgyWnsuZRkeZ5
VSZ1DxwyBh1Pzl/ePKqD2IRgQrTSupF0P/0yVLwGz++KeS8rg/FYS7MB9VgSRYwETIm7t6lKiuko
lBaqD5Jeg/ldZ6QNBD3NwicWfP+hbKK0cKbKuJq5DRqS6GooOGcZlhSqQ8t8LpVSRC0Z1fV+KmLy
kRsQ4dJKg2/e2kGEd8zGhZhna2ucZH1dduDdyKdj9CCloHGWaq7R1CiZOO4GX51xT81CrDtNR7sN
kWbZL1XCiLoFTR7VHbTYuivjXP6ijOZYO71ideTrsXDhZ6mNR2Cy7aNpJhZ5o9d3cE+Q8sWKpfam
Hvx6Z43VuPL1Sj/XhonqKgxH2MulEvePeP/yBdvbvPerqDz2hkkWpmD5JqbRLN1n7LuEFhqTsZj0
qn0P07nAqDplb1aWEnapiWBfqtHYjInY3EqNIqyVOkXAHJcZ+UZKM535hMSuY0WEdVj+jRwlzY05
yFdb4ojvTanyfl+BAPnSJYa6z2COzZjDJ9BoWFTF85ylNQqfviSJkPAadvBqFIRX2S/Lcj2x6iHQ
zs0MI7pp6YU7asnA8wVBjtgIYlzYIyGExAQAdCSNFxkAJdnsyW4TBk8kPDJArtNK9ECqpsHDMeX9
Dekp04vZpCovedJeI0UlaIRVMPtoB1+oV3M0m4IrpPAEaSByGnAUFD48YYHcy56kwNSGsU915hb9
HJOHKxMVvFUmK4+WVBnsL8CH4p3fteO28gveq1rVks8RFvi7PCnP4KhgLS1vu94kKl4jnU1DNA5U
HX9ugJiVf58f8xHLJDndIipiPRHyygG2iPK9NWP5zpQ0ZPOBPqUPLcvnTVbSNczIHH61lMy/hpY1
5cSMOtG0s2JNJufYOibRkvQOaxA2QzWM4m2ZCLpBCUXjpnyCXFKpqMKCVh4//NCYHiQV7FjeTaXo
8G5mHJvXxBBINvUqtkie2lgjE6McSC7B4CfdhSKYnCUpl2nDugFz/xLE+XjV78/krstzYCjbCmpk
4M3MFNT1ACyX2UBtRW3rBsrc9yjwwitg+f9xd2bLcSNZtv0ipMEBx/QagZgYwXkUX2AiKWKeZ3x9
L1CZWWKkpLDsa212ux+qrCqrJAQAhw/n7L122PajmS4b0XVsVJ1eDN1r70Nf3MBwCOqVb9QYBRIZ
W806TcoB9ZaR5iBpQ61q12Wqgx9J/WE070UTIpqsalNG93YQB7fp2LSXETIigFWyk8mjpVCgJbgq
s3SsAMk4fHNCNDur0NL78UoJbeDB1TCRAGoktbRuxsizoU0TEzoiay8JPofGqUZfCAq1qFO2du7m
SnFXVOzcDwBL4m47EnlYXfqaQKWZxGYX76dsgiY4CC0vX50RTsFWBLVOdvs4luO0rJK4Nd40LQmN
A43TblrBJRffmpwizSLP1DZf5kMEXkNrKgSeEf9jcFNCX83dRC3Zj04ijjU4WzZAZtmVFs20kI+A
PmISZF/qZlDCW8sfSpvGkVZTNFs0bVsy0Olg1NpAVbzH5plPloZjyUyA5U6qFrIi9+xLVmoPmnwF
vk6Pb2NtyKyNWcu0vjAdaX0lRms2pAadUz0aQ+y1G9mJ0rmDVNExESWdYEoIwKXR9U/YDfPTH2O1
lXxTqcF39FqaiZ/u4qhJja3lEYF9zp6AfEV/jBvnMmCP7O0AnabR6oeT5dX3U/6Pjjzxud6N7R7P
vK3zI3XdUIl6P+qqJKy5JjO6uapxpi2s9bQFz3wpkGnObgHrRAH1cyWHqxmaKWxpWtgwqSzZRzVf
f2xK3NyKsxKySw8wcOdglMQ/cRXxua73/TKcgjWOsrqKoOaovsdRKR4nEwu1FRTDwah77WpAqrUt
I2D75AB55rMcav1M6xT1pU9lf5aGoniUDclp38sXCA9/bhM90gzxWzg4atJiT8WRW9Pnk/qPtUbP
yuwxwcy6IqJub12eh9vBbVeQHzfxFmfCssPKML6Gd9DqlwX60v6QusHq1IP/aLn8p8jz8Z6FAy7N
NCxd2rzpzz8jpiKllFlvrGotm14SX/qPQMq66tHxw9rhq/SGta0r1b2tY92W5DQuWjFHbYt4ug8N
QsUWjZqTrxS10rmsRz8mPpACL5MniIwvQ+5pJ97iXFP/9IsZK5JDEjlPVDn0j3b8D5VJZg/SPXG0
rRDRwQYG1YDKiq6FJLuXOkCy+Ldfwsf1dLSPH1c9flGFOdVpNaAg9sxBbHQ/6s5pLePncohyH1XC
JsvGClw27N2mmVKqnc6IPD1Vya0HUTic+D2fa8TfxzC1EwelhW065rHmLJaY/qfAcVY2szTchrDZ
WQgmHpsJd24RTOFVXBPe+u+vahma0CyVOhHlkaNhEqoEK5qG6THdqXTBCbmC34DksfXidF37QX3u
cfKIT1z1H9OCqfJlCFs1NEPM1u3Pg3MkFoj+urRXjQowlfhVl3Te6YRgZv7pn8bTx0VsPON8CNI8
1vn4DqQ+6XEaV9ESDTG2Cjb0cz5FfkO4132GN2MBofrUE/3pvenkHs02dsfRj4rYxsgDi2wu6znJ
SsRno2+emMP/MVLmG/vPFeTR08NEAgNq4AqR0znNI7aR5EZEfWedeVrsR+izwFPjsjYq8+vvv5l/
fKKmKoUwHJ4nZnyExp/fG2/MMxqL91aokj3JKsWQ1Von9EI/eYBSaKaOatlwqFIeDUkjr0iIoPux
cnQPh4kTEUGc0a2VJwbhUbWeL4670bkT8ACsUaqqfb4bYp4Kioe9s5odct2hv3Be5bK6LDf+N+ve
XGRYvOgGXbaP+a31JToxOudl4Gh0SgmUXBVCdVTHOLrLrjUVNN5zqYqAmOZWC7CZlHtdOifu8kha
9/0upeEYjmnznfPmPt9lqGjJ5BkJbJKNeYZ5bAtfe6lsqk27/f3g+OkdmeZcTqZWbelHwzJo4F31
DbDc3FBsFGYepwh67GdJVgP5jKrpVAvrcx/j+53Nk5HFfoaxOCvlf1xpK2sqDRVN4cq67VfY/fD0
gR6Or7Nb+8q4kC57DRdf9zK8hSQ/nNIsnrr60XduUv8JtIqr41HblufhZlyLlbqvTzzVn76/H+7y
eK6UWhRV5FpxHShE4Eg3fgwWZSHlCmfwWZSvf/8WP1rbxwPTZpioQhLjps6GgR+fapOPkvKLarN/
kRuxhiewgCS6Jw/4kvzIZexCKz/R8PvnppSKFPFOpmDDaErcDZ+vqZoGkSxFxFJ8Dq9glW+Krb8L
boxlsEo21Yk7/MkkRjtEt2zTBnalz2aJH2/QD0cFyVChkDF867Fn5OwEwPj1949xHnufn6KwrBlZ
wofHyDzeXAQW5oDIn9BTRj0xcHzc+WUC3DFIzidcvTp8y99f8KP7f3xFh+2TKSzaQ6yqn2+rIb0k
bnDXrefZjKK1WA4cPNZg/3b9HXu3eNNjAv79RX9yl7Yq2erqOmVYebxn6ZPR9hyr8dfkdgQ4iZBO
G0V7GDJnM+FwBIHp/v6CPxkpAisL84vUVH12wny+S8vuHA+bRrDul50rMe2WS+5xNa71VXRtn1ho
f/It4GfRibsxVSYY5+Pc8cOWtCXezuvxNKwbFz0iRo/VtLVWCvRqTP9QqVbZBjbwkmLaiducx+Dn
l6mZNOZorDFENXn8EVq91efFSJW2XsFRcnEcr7ydfbA2mpvf+mvvxHs8UnzOU+nn6x0NHqTmes+e
zMdXHl8Ya7FNl68pWDCOhfMHX5x4jf/cwXy+3NHcGSZolNqEy9mBBh7f3kok1lp0UbTWXQth7PdP
c17hfv0wEel8HjOMphSoFg9TSYwNBX3Xi27+365wNCojrQ0GX3HAuRT1naGMl0U/Pv7+Ev+ctXhk
BseCucNKaNfRJXKpt05DO2vdF9CIiVYzp8DNSJD+/WV+Mo18vs7RpqidRtCwVLoY8n62IUZvrbyE
K8rcaN3hkYMHXYxb5+3jqv+q5//Lhv4nz99l8S27bapv35rzr8X/Bucf5W9G/6+b/7umrdriT+vf
J+ff9z/5p/dP2n/YjmZh4TOkUIXB5utP7580/6DpL9EF0OMgUohP96/+v/GHYRgoA1AMSFaFGWfy
Z/9fyj8kp2000TrzGocV598IAATnxc/fGDoCDgRcTFVVpkvt2DJCKT2rciUx7ytDvLVU143IuDPV
ilqglZIQHvKfenoK9HqDc1Lv34My83aqQmqUSuWBTvCQJ9ix0wNVB53EHf/Mj8+k2kxkvjjXtakp
9C7yFexlSJjTheUVgih2jbBIDMhDoxFRaUULrbFtmogOlduRpEkjN5YqEpsNg3qTspARo5XClcym
rYfRgSai6HDQqjttU4K9BU1gXdCfJoayHg/cL0b0+A7x06GGF4jZZqjdOmovLYn2yfauyOAe94mS
7XsD5o+qX1tFRA2+xwFf3KRgVNdaHr8Ynr6Pxmyje97CDult8HktBwW6nWMXlGr9uan1RXT6tQDd
FbdCuJqJ8DEQMItTkMpyDK7avsBHSSR0Er20efI8WUCv8ulqRDQLxS7Y6TWghJw8CyGQIPqR92rQ
ZvUS6vRZGJwTw7X1Gn+lTpobKSAizGwTjdMK0uy9AuBFj55y3xkWVmHvtFT5GghrJ9vkPaqfTKr3
rZfdkkBxEU4sEYpe7ZS+Jv5hp2s1sdYgqyJVJ9tdmhxB8/M8Jxk5LeOXUNh3UK9ntvYFtslbyqvs
hOCVe1I5E75hLqzG+KJnBfCT+KDVYlMqxtfSr4kY0Gw3oCNO0uC7mgXPwPEvrfwyRMsHr7jX0TpX
qzbg9iJBLWYY1IdwRK4kpuckxcZuJsDiyaWnNvnu+cCaQ/2pzJJ3TytUUjqTu6pb1lHwnEcl8BKs
iUS7Na+pILUHoDFpDqSLtDAVZPTmhyBTq/g+UXmy6txfEgzbwbkkT/HFQyLrVkZ2VU+DSt4DjY0q
Gi4CWarrJrcvIor7SyIVZu2tukDSTi9bpx1hIquKCruGMzVWZ7VZ3JTeRRt2Ht0gZXKpadcIDLKY
QTICMMEYVnr0otpy8BZqH75mvUOVRkuu1SCbM0q1a2eQ1yRh9a49hc91Z1+UxH9sC5TxTjNVO8en
y6BAhEA0Sy+C/E7cwUva+jB/Ggzystcfc+Jq62jcALpT6sqgAggYS6ktQii08CzFvkr5n76WiXqz
aIqlrtOynNuKJrIGJYFXaSln/njDsZtYiiBMl0oevGdK8F6V4bd2GxY0WlFKuy1hqPk42C5pb8iA
fe0mGUh8tmTNdzW/udl614C7oJJ/VYUxCUTN9NLPPg6+nJCmieDxhOWBPOB3y9GujbUVA+Gu1WBa
+qpz2Qt/N04VuT9VRAbXQy6c5Gzwohjr/LBNhbFmygogqnfnTRICIsky6RLxdKka+yhSV742PnR2
IOHeIuKzCkC7dzO2EqmSom59uMt2Bg2CUj4AtuDGyeEdYHbaJCMgEj9IntPOustVnuuk9g8ejqIl
e8iJhGOqstfhtpbow6Mhw3+Rb3IjfCPojakQkj/qq11Q29uJ3MCgCMwry/5q+oyGjO7YorAJMoFX
fN2bdo2IWtuplriO8+itk3C5veuopPPd19CHrMmasbcp0wPwBetB4+Gvxkk9IJ/aNI2j0BKOC7Tl
G33K7kyTrl81lpCMh3plmVymCPOrYNx7bX0eGqPD9im7siPY7FUhsvXQM9TLKrywGoIoR/GAAitZ
ZL5H4kj0EhN5Y3WkvZOFu8gjXgTZgwBr2uzsY8BQPVtFlXxgqbtWBCFJpY2lLiqDfR8XV2rfnbPi
kJsIVzUUudsMxhevMdFeePDR+2znORpaVTyki7phDjAGg8Cl6EYfBWqY9kx6IUcRwWycN+232iRx
i8PJykntHXrGKyPnVyl5dkVyW78qUdoi+sH7kh9K2T1NkXmhMXDR2RdPW72hT0JiMt363JiNdrcD
foBF1wAMR1T/XNbTg2USMjGoF6OqPYD6DfBeY5a1aN+ZqJGWIWBIw+AKtokrb8qzYF6oQhS15K2i
3wHF7Dpy9gXU0IDSmf+cl24g03sl7X0Sl/Rlh+nbHVqSKvxHkOLjWUP0jq2YLXmOQ7wYEmch8Skl
Ci0r9RwFA6sf2XC+nRymwjaW1ujcEQx9hfJ3YZjpfeq3b5z9L8qJp4eiDM1voxDsgLhAK8cYjJcm
6MxnhdsarqXhDIgxacdVfqUU7XmZMN51XIWQW7VuSVKusmgqor98K78ISHZZ5rDUAIBjVtMTbDKV
ldNpq1O8fykAj7613ZEMjNEPMfMCEF7AQCNpRDFHJO1h4Y4IgN2uohNRixuzRCYTR/Ha8IeLMhlA
SVFQW7KjsHpoU6l9EP0FFoAV6sLnNJiHWWfdwk72BBE6WQo7CdJLm/auGkItMw0UJUKBg6aoNdSz
6l21tR1yZ8AblXVX9grREiFoDrUdIQpruJJL1dkN0W2jVcOuKNDHWQUzCn8a74W3Vj2aBnNaNEMm
dWZCNAlpmaieRN+8moR+WS2/NdRbPtoMBsmY3VpVASh9oqTjy+7SChgMTkeLI0sesxT0VjhaLo3C
taEOGjF0qY0mrF4PKjFFnbzlEOzasYmyhK2SOrH8WVn1VMKvjRm6QeF9lWbw7hljtMilXbkRnN4u
f7GKrlkFlkFTOTD2A+YmbR7W6kSHm4MXya/+ajSyy7qmaYaY6GXQ63MRsWzRAyGE3Pla+xB8YExs
zIm/NugZyE2vEzc5Pnhh9D5VwXOXj/eG9VQgilgl2fjgdP35UHKQJE0XRidzbh+n9sInli1IDgy1
Q5nyl7JTvWAzu4+B6RDAtJoqDB6Kpz2gjc9k9dTSwd0gsUYVlm6bOH5QlemhqM0QjBCPXU1qsHnT
RSzUuxHl1naQa0/49aXZ2gdWYGunCMBSiTlbTVXGoj3akVuqOcyzqIE5PdVr9skDIyQH+QlVdmvE
RLpEvSAapUY9WBe7kkidYbCTrUTWkniTt5+zGwV6uhXlcuYlqV44wVobiW7I0MattMBY4dpRFz3L
J7o9WIUFm8TI2Ma+cqb6xS10imdbl9ctxfzSaxd5XcJKiGHRkD7JuGlqwr+9b3KOuupZ9wxUiS7q
JzJpCMdTIOWxiOIMCuwl64y+KQ0mEnNcaU2EQkRR6H2wt8o045bkAd8BiBOY+nucxO99W+z8qtoU
xLcvyrbRlg56MbhwIyJGiKqFlzwX73rv+dCU5bAKC2Wbh2PlmmXkknuWusKiT2Q64Gh9csfIQYiN
txqjySbUCDvUwZMlNXHAzFgdcxWCN23Z6w3RdeZdrK+g919K1vUhKRhSFKsQHhGBmW8bme9QkN5O
Mr9CBvNcgApmC7sd/cJ2IyN88Uf+uirKl6pJ0Ew5PiiNyTarO48GcIgQAbth4EpoQdnmdZjdtNhV
rZfKfPKS5CydEibkiOWtsZVvyI76pVHG+LgtQOHJMzkST1103ef1C3rrO/jqr54SvHHoefN1wZKT
9Iio6uSVUKV9Hva82ygA75nXREmEfNTekF0l8fgwasOmhcfdJPGyUVU2uF07repRt7B2EAJq1IRl
Oabyzcijnd3rl95lmmhviqoAMU3xyiRp+szHu+wNUkrI/1rmd33gvynIc5a83Tty1p+NIsgXYabB
BBnqpwEuO1j4pyb1ngXvfjIYBKpPFJ5ijRTGkyufS7h53p7lIuXgo0VPRp2/2ZE67LL6howluh7C
J2OEJUwa1WvHKNmYRgdJqYHnpaJjY8U1jPgtGfx3PHTrpvHfJqRGoNuBd4lrLWFOKJvoPQ08/H5V
u20CnkppqsZy9ygHvK98Vx4nDc/EdQ/73GFxIB+8zjArbnPLe+kmmOd4YpgJSgZvMp6hvnlR/V66
3TfPCdFGK9H7x8NW0FXWto8cumdbSjwa8qh7wu0XdH6+oEuLnGUcJrvUYPpyUuWuNebtuVo/hGq0
n4z5NZhsOyD88x0XBMn4KTEYPYtERuYJWMMKDlkx3PVjdl8whboVYa6LzgSUhFs2WqsjrrDsIdEk
ir62CjdI4lYRHpRs8s8kys1NKqJnKLzTzPlHYMkOx8J3i88mYLs9jIDFJ6YvsBxE7LG6b+MI3n6k
ZNPGC0LgYw5BEP3SqfddcyiH1HcbJbliQyCBM4llpVe4nCM227oyPBA3WC4mLdy3lrgoMm1AdWTd
oT8BgPPchOQI8q2da+xieChvSSNfZXlutdhiSmRBbJlSVvIUSlUNea9hg23ImBiRFmKg2gaLwZev
OPrH1bz6L9t6eDBCxvfIYSi3vcrN4+JQdaa9mJL6Kc3KJytgY2xHDz6GlpCYj/VQlu9ED+Y2R7rW
y5dsCnjSYtP6XwuNNY7tskn8sXPXtyS5hLnKdLyOop7HFqLxs+aBrEIzSJKDie8HgkxOaq0bdfkz
Uuu70SEFknrHJkZx6BIe43aZ/4ZQD5UZ+z267jnPCZ5lSUSuBnGl9DmEZ6HGMmmALjXGKl5p9XXo
wyVmzdCR2xYPozeYkNLYvYUdGxuFfJdF1PFvpUrkBWcDaDQ4EhJrZXVFulGc22IA2tmXRbPoDPVa
jaw1xoSnweh7dGPxc5+PTwR6ka7jjcv5XN/1JMiNJD4tkuq2d8jaQXwfdiRB1awqYTCv0Xr4MlnJ
E23zQ5KSBTs0hLcE+CankFnbbkCM+cLkDVuov+zqHZ3WRsDtGismgkYCXptqtFbMxqbuv+VF/NzW
4nxs9G8VPVgX8Ei3SivfphFvXVs+40VHCZWnEJMjCWExOQ8ywuq8gV0U3rW7CbvfwimcB9/M8AeF
+i7ziUc3us30wqYRO1a16DU2IAa5oIvewUprstSAksNsC6ZpKYsUyXHfMMbr2E0I+Nt9rOR0egGe
5cG9T+paGhjvJl61aJZOwwYoF2i0N1EzPshMJ7MqZ0PZD+wMkhZGoO0TGjMpcpl2/B/96kvOAglV
dzSWzeiTrepwxMrYbI6FOBTwAK12Tm1Lrie/uuU8dOaM1p1IxGUzxVsp2MjFnluGpnRDbUDwlpN/
YTERoCnb6/UloDZoAqsSc84mVK9pW5x1iFW+F6//B0qj/8dMUwI/EW2RX1dO9232tQ7C6me10+9/
9q/aqfmH4eB1Mk2VbspHeMBftVPjDyQaNJKQbFkUT+kc/FU7lX+gTKF/h4NKtTTNpOD6V+2UlAL+
EtL0kNDNqrN/FStgfOgZfmhPoOWftRyOji/JsjBkHlX2y9w2NUVEFdYZDrDVjrPNU6Nl9ibwLcEB
MXk1jehFcSg+kn9AvBIr4AiOgR1fRmBaL/ONGlwntiaXMnJua3JbIPaNGw4cQMC9hrSpLt9qBpsi
SbJKkkmm6H68bQgVWqN6+oo44JnLkEiLOH4S0JjmSkM8wVVwOnXvByWlOawlkBfg80wPksQQsmwR
cCui3LWOumyrpt0qCYi3XoyvaeqPoNebe4Eu1HXqGmJJY8G+xihia1Xs6u0C841/yMz2WmFKmhR0
sAnxrPzm59irCPCoJbBLti+9iL/O/ypMqqwZKUW4R0hULsUircOJmh2CqcC/IACm4L8UbNBbmDcR
BiqboxTK7U1qUadR6/TQsVFf9IQXQRFTSGVFiSqi8oZk27vMeQsEmeWsxfupLiEfFo8otdYQz79m
06vjE/JUc0pp7WqvBGZ+1vG3FNaUbC0bnOaoX9tEFpG0OHTB2qETmk7hS2hR9bCz9OB42MYDNhtK
na7tfPrCofslHMNlHZe3rZMcFJU6oFGFZDcEqYtVn8q0ApZ30hzqV8k5KAx+tCffqjw2FhoBQQuz
iAkmsOX19wJaSXqDmRJWbMfvmu2dtQN1MLVBgkhMH3ur/I2ed+6GRvxCF5fQI2D6eMVufas7HwpK
gFbYlGwIQ2IplT2l/HmBj148Nhwi7L9ysZeQrQx8WbFNgGtblXVjdRTxULtvs/pa5GzpNVnIjdok
ywqh/6q0em8p0PXuKqx90hfrICQUKZ0mscwMHcJxEr2TyIkjaMWZ/cocoR2obPqhqz3kU/6C/lq6
9KMeNcTkkIsYfeV81qN8IdecmDcYVBZtXDLWzAE8zLPa8A84u4LjsJ9jLThP8eUZavqqkPnKcTwi
1eTjf687NK+1v8NId5uNPul7M+01408Hjfbmk7j+0OJZX+qd8vpRfjKG6qZLBAOqOaclQeV+LtAV
wVsrFHLIF5HRP6S+TBZ2YN6RTfWm4E9Z1FXyTE4smOd6QoXaR8qa6uBFr7D01Krvjo1RLaOmfzPM
ZFpnioRsQIC4M+oEOJS7vB0ajknKCBHBvrBqfRsnHBFFWJsLs4rfVIadLFkBU7YKpe9Q+Cyu2om8
vs7PD6YygvS8KarOWVZx9D5X3IEnYFdRjFts+I4TBy4zJpia8SlV86vYETkOri+JlrVret7swJJg
22vyZRg90srzHsSET/Qib0ZQxNPFwUu0aFs8IFzP3cnQu4U6WJc9cJRwrvrN1QPHYZtCeHDtlkVX
L7UCX1Ol8SahiCNnkT7A25ofgeKE/dMIzduQCfdJjrUFwc6whj2IiGewkjMHvB/xiej7Ae/OStYY
RIiudcOpfSp6A9c8RaXJ0be+Ee7yeA71ZC8a+M6arog72GwH/biQbjGQBuLx4vMCXrSKBz67rXlA
Uck+UU2vQjleTIa/yrJuZZtsdzwvObQ5+iyayC/6lN7EyrAoUu/R0bo3KSEehhJdIavIDvcoXA+N
RgCnoDzDwBmDmOR0zsSZhC8WSs40UM6Cir6P2X9RAt11Bqw0Y3Pvh911k8VvbM/vBCVdL+dgpV7n
OXtOZP8xUXblFT7EVVFwgtBR4+Itaddj1e9kqt3malq7uYZotdVb6Pt94nKIGNfJBKwsyg5ZgmHG
IhtpmVbQbyMtzM/IFInZN3KW3yoU1jVihNHM+67uZ5j1mFDhbWHD2Fl1uDZG6Ooy/oKDYaV37aXo
+PskAb02iFajMHnLLEncJYYfTFQUMoZuaSjRix6qB6lnOx3fKXhMaoR43GLXSftzZUgv7RqmlklL
RgH7sbXM5rKcupuwhEuQ5GKjDQA3ndZ7alN+qYcjkr5PtMFNyYRYuX7IP3WaPnfxUUG4rxxAeaO8
NeH/rMmKn4PC06uhjA6Tw6Q6GPP4twGBKvgGF37qZ5TCvPNQNuIQQfy3CK1kG8v0M6t/O4weX5gR
5iN2du3EPLzCgKaWWvQswig5VPkMTuBo3gtKrKj4Gzc94Cd9qT3/LXJ8ASmcyBciMi8VPiri2Z7m
8kDMpNf7/cNkmDtdXvvMx4Xq1WRVR88cHTgtJ/YO7TFV27lMiJP2otVvPPXbaFACShigS08J3z1b
bhzP2KF5PwhgYFkxPepDtFsVaJkvJ6VfWOwbdIxmO99DL1YCE6iym4TJaBPTwV0EN62d1K7m8+Pn
FUjDR0hRdHpIII0mVIxdhNOYaH36qgPRhZijFrnNK8i8AQ4KNiBDmxbY1t66sD/vuv4qKLRlLOj3
NiYLZMcbQDVDUUJSIvNqZl+JqZIScCqWOkdg1FEOFe2eINqNSAx01cWXzGweWBmCBQlyT7Htv6iA
mOI7G6Gya3nqNU/Kd7WYmp1Iw21V8MBj06RVyEql88dkzP4glviyUrPi9eLArlLrS65qGDFDTGle
7Dzkoc2Z0uaACSulPJOF99go2eB2Q5pubLUSi0E2e52ix6ps7w3i1pex7ZCAnPHzYyZzUxO1G+v5
4MqK2SqpKDQnluHSfNV3aniHdZU07LCkfLFtSuugm7P3TkvIoY75kYrG9+ZPtI+WEW5gjGJnRgme
D2fuqyoYXTiaspWj9AfFpnxoyhiDBmxCvE3fxbb/A8eLX+oz5mv9HV72/0cQmS7MWav167PDbVF9
JYP+Z8TlP//sX8xl8w+JAkxFgkjc8oeE4j/MZUfoFul9jmRvzSngr7ODEH8gN1f5Q6qAuoym8e+z
g/mHriGzn+X9KhI2NI//SncxK5f+c3RglMj5oIOI+LOiqaJ41I2ytXApwq/KXj3NdFMYgjiINkpF
v7nIz5z+svWd76fRX7pbOPX87ILWkWALO2OXaHimdpOqu2XnbLRWZb84hTTdi5cf3sTV95//yaL0
Wfz2910dKxhVX/RBovrjLm5v+km6cvYFGDN73191A8HnlN5CbV/BeKDqsWyajHhB88Qdilng9JNn
as0Klx+0fomZijHEFL9To36Tp3NNQlnmFatznboWPUmZUF0gjYXqPCvXIUu3J+57Puj97MrzQ//h
yrqjhE5WKvVOYUa3800D4c3oBEkY475Vu6u+tPZWbLqVUlKAiRYnLvuLQQQD5NNlY1n6dD7LfDcO
cyrMRXLZPAbBMnsg2zA4cZHPQtH/vFIO2D/emiLACdZT7u0ygs5wYbvC6TezTZBWS5s7cMvkqff3
q9Ez//MfnmI49qqD4XPY0RnfTKND9Z/iv4ft1yeqxeAo5k0bvIqUFe5AU7lpWp3Szv3qBc5D6odL
m5PCcYtm304mYtOpVw2JtQYAvpDNn8FOrah5onJf2qxTpjjxaOdP72ej5qhsQIaqktPjb3bxbMDu
HVdXh43SsSfgk6HQDu4LZlwvNyeGy69u8mjOoZRJxMAsryqeitvwGwnG/bBEquE9VudeuphOjstf
XOg4hIvzf2TrsV7uHBqxuX6Xkt6G7fhj+EzMaD4JCEq7FpF+r56c4H7xNM0jASx976amcoBWmtET
AJJLRXPVjuK+nActk9EQxS99FV79956meTTbAGBy/EQZNdASBG40DlTecGsBkEUxEJFkbrvC0920
IzqZ/0wT8cSoOZI2//1FznWtH8eqovdliVRB27XzwFQ1FFMO+iVt4WnPgRfSOveWdfUcCrHw+GC6
prhKQ23DERCez6mx+xEb95PBax7PPRDWa4AWaJrlXgU2qqbOsh2pPjvRWT0RwsyJya+TR6y4e2KQ
dTwl/tkUGIiRateQtJbqQnCKzrTF0JGeDnM1YCcb0qsexl6ho9A5uzIsb6KQLFeylQCodGe9LcJ1
KsNVGVYus33rllpyyXGc9BCFzofGMSDtW2ox8LGMuiNBy15iV320YBQ16ngf+WI3hHawpj6IJqMd
v5DHfFnP2SIQJ2giyivi487HzHDtKCnXemot7HICTbiILCu9IFfDVThopGFwmwf11he1Mdsut6oV
l+sxQlaIROEiy7VLJ+uXTfHi28/iFKbsV2P8aDJuoad3kN28nfDKl3mMZ7buhjoLjGeRE2Tt2SQj
49BPzRi/mJHnau6PQ42+gZPIsvB2XkhC5hO2yhdbQcUStldWwQuD8ojsbbTPbezdFQOMCe2/uRqY
R1OyrOwhNNXU25XZhmsZ1EQLBvm8HsCcugm6cVGHNwFJY1NEOcs66b/9xapqHk3LE7XRFC24tzMp
ZWVxu8gKe5EkuksUsetExV5O+864zvKbEzPJr57y0bws9bTDVF9FZ9mObiEAq+peaYLt/JQjWJ6x
cg4v6MoQrEGmtqcv6ex+f+VfrO0zeOzH1ztypI3rwozO4DvsS0kTCSZf7SisceO+4L/PC/zvL3Vk
hvp71jp2y+Vqn9jo9DQafupV4JHwYdzNgqnWr+9tM2PWxpfcTAvtJID3V/tB42iGHqa6ylBPC+gP
zV6hJef1N7YzumkQA+EV+5DZ0Buty/kYbvBT4tE6NUkD2/n54j7LvX98trIeTT0J2cyA+4l7Z0vK
79pmcYhyGs5icHAQ5RSVE6aoOG4OWRBDrXYuwbyIsrrIJrCRSb9LSu9LoecHXVvWAYkBtCVLrEhK
s9XMNWkLsX5W1us8348TU9EmrtYKb0+slQayeQvaStuObLZBWyA1Y5ZVKZASYMmbJRGpJC4uMwPQ
CqTa0bvvb/Rp3xcvkv40259gQ2ZY5ewwdyBIHKztVG2tYa0Oq3zLrKiQ0sVWhW7siIwmftK1iz7d
e/LJkDetducMj4V8b+RDmt2KbkN8Xme9d83WqnddvVPJVBWbNN6q6UYM84+ug3U1bES3VTqihHe+
sTOCrVKsKdktiKNCmYCGr9AOnT3+F3lnkhw5tm3XqTxTHynUhZn0Gyi8prNylh0YySBR1zVamoaG
oHFoJhqJFiIyXzKZyaDlN9O3Z1+dLIJBuhN+cXHuOXuvTYndk4cFgWkTK8p5UnenWK4PCqKgzp+P
tG/2Ft3Xjk6iPlUIQUdHifpV0lnbnlCZviJbLtnOsXKt1+2ajE1RnI+qeafoN32Rr6NpIiSNZyi3
e1uq+5iA3BBqTGiO3yQ6KZBrrq0UDW6jmG9CDgugMW/U9ggFbgss9WQpxBUr2UtrhXsjIkNLBTTW
hNup0b0wpeVFkEwYJo5kCZ40NS+DYK6sMmccUrugdZ5mkZB4MwovI5PG+Dyx56g3WRqv5wqFVMzF
EAizo/khHsQwOaFH2C5T2vQ1pPGkEtvZVLRH36JgA2SEUN+0n6B4KcNZuGiUtHotFtoyRBrsYtA3
VcBxBUHeSDiulpi7QZG3gVB6GSl8E8nvJs2YvhxodkwEju6qKN2bpXkphfUmb0eaKzRAieEifGuG
tAf9a9M34MLG/BxBD7o1lfJEROxZ0Mxa+2O1XJpzTkunNrlTkolIQ6wS6KRMSqX4KsmGlzJnEp6L
K2sut4babdOyOdNT0Zti8qBVYzxOkYmearzuyrNKHRwap+gFE2RA4N/P+mkji9FuCBDijzCwJv16
CIxncwbnnrRuIsqbME1Xk6YdCATTp4sqIW+y0i4BDB5kkzivWd8OYrfWOIkrmbQR/GKBksFVNjd6
SJC16C0yN7Ot9nGXkO76IJQ+9+94GYJoIDcHCiwyWjWJnlSrWUHTZXDPuEy8Z2e1E8Nw8uhC0qOv
ntGfbTQfCjFpsmADy123rabt3IzQ6nrkNbUXhaarLQeptyz2ndanpNJn4L72zzd09ZNaRPtQixgY
E1RGGuR+AgTzA/8saLnBs35VxCJkUY31nDoEoDNxOjZaYRcZOhiISBR8on5dTSwtw3SMAHY9rWIR
eo+I/JEQFa8n8LnwNzHxrQFi10yZ3RS5dmIk8PwJcnwQRcqPbxFiaLqnq0FSeUZiHDCFtU8wYU+J
NmKr6mSGhdZl0KO2uUqMDh1+5RinbPgKUyB/0lP56EOdw35Gfh4kEHZzBiB7cIipfMrFB54w4MJi
2xw7YBAAMYPRGaeLBs2rRc0q0mwXp8tu3ALzHgdyKvWSh1/kWrJyoJQ6ZpXuXYbJV5QV67M3uqyd
d8dbVVLDGXhivc0mpOk8hA3gdeix1ohOW/VKtI71nKDXQaQrX9aydGDoCe65Pcg+5KLBQM5MoEd5
EclnPfpuFpm8h+Czq0ouc1hDC3K6TrVrkpFalttzV6FKT/01MzI7AVw/LkAxi5TeJCdHm5RWbvGm
R1mv0Y+uiH2nj6xF6HqZDrNjVEShBF7EPCxTMAkoL2n2thwBwAGgxF5UwiTeBwZTl8Ru1cwmv4re
PfPc9kkYHqVgcAb5UGoIXoXpslVIRafvLdeXSQtBcSvH5zAGbezfNIZYhcJI6mp0KO7Gsl0Vsrky
EW5GxBqDCXOmuFnl/PhaJvnUT8FS6owrHnLsE5lxUnl6q+OzwabbzbXz8zvre33yF0cr7UMBCn40
UJJGarbxwYylNV4nEcKjfoHJA+s4kuWEVOjrDlnWAM1ufKjCSy3rnUVeN+mAajqyBNrmpC4RzOk+
hpGdkJBIpiCHrN1gTNdaNbpjFToBzDjFT7wOza6hdM5k+es4qc+tJD/EUQEHknmijrIatRywMhf6
pKtMndPQxxvaxMmTwKv6eaMi/CRiB41RtkssY5PIlRtnPFdpgc9V4cVRAE4scLGz2TLlyM+vk/FJ
3ax9rJv9WsJ+49dbLX3wG+YWlX7Gw3sv9iBkgwUciNg8si7lTv1WCtGpE9ehgbSeDy4J0qNSV9te
ry6lequyzOOJSGudBGh8Qk2o3slZs9WD1kNY6wpqgU42cZgecIjuA84kD3pTHwZ0RKZQAPtXETA/
dVbuWDxL5yBxx0lYI8tE2oB7PBfOhbTCU6pvgxL5VVU7VddtpOlRRYafzbWNjcHT2/GsNLrtFJWb
iLixLEP9y7+RqTFF1tGIdG58WyFQ1JcTc3ENmxI7nIa1ACNI5M0imRea6Y6Mx3xmLD+/zH8JradV
/f0B8G7zKAKZdjiDmV1U6a5pkStbNsidUZ/6/X5qz0eBP07NdRlobtVYN5mv2NRcdkr/pZqs9dcN
M+WTT1z90OOZp95XaQEIWzO2cKbUyl6cIBsVEo06DBDJ3D0rSAtTYzhRfm+V+brdBom51xB+8YHY
VtVeEvUJdV8BieMiG17MPexw2XPWzZDe9B1TNcdPqT7N9mouininkHohW5tB27bJV9SEz36PDycT
o1Q1A1PKkk2i7v0pvFeCtVnqLpxYFY1srO/zNrjFP78vxr2uCO7cIgz94vP87MU/nExQBUmRWfeM
HmhyTkgHq9zcF6X1lKndPqxklLM9lMDAWz5A0gL3NR+ooGpfvf4n52v1Q8GS5pIuyDVq7TgzzuuS
jF80736XQK+nb12QRbN0rQbtYi7i25//zp/UKuqHWqVOBDgE46RtJQ60OQMQ0yQUUGEoIBOQQ6BW
CGtX+/d+usuFf3fDiJHYmotcbBvr1Y3Orqz56aoElBdae808ZbhjCkwRalhfCNq0N8J5r3EC+vmv
+smZXv3wqO+rXEJnI2tbHVfjkOnruTtOOhJbfs2G/AK5+rKfvFy9v3hOqR+eU3I/T+HcckKsSJfH
zxmb2Y3I77hcWYG85vqtIfFplJCPqo3i5hEEEtSVWvwVyGWZDP7lO/jwBMiRA7WKMptg+DhNyqob
T4oDq3+lcz2XUIa2RYGQmg76XJCzyhfX+LPX/UiISqED1oA1zW1jlZT098u9W/m3DSFCYT7vJS69
TqjWWCYXVfHl9f7ko/1I+iIJEm0kU8nt2EFWpCXX5LfmREuAGBEbWhwpW5s0pti03LgLCE9QL8fg
fvDbx06JLwI60UqtuoH/1cDmk7vqY25sWilRp3WcqstUfvL7wGtUbR+JqLd9VBWZuEf5tJd87auT
zicbh/Jh46qUjMloT7D9IMfPuKdc9AG7avi+X5kKZh08ywVJ1hyDf34vffo5f9iqGi0IICGxwiEd
ryNVdGWtdJXhHjuyG8rNxTDRJi7Rta9FIfj37VUfiSxZ2GnjgNGAWr3fBzNmViZAHXfwsi2aubEX
GcBJPG+/+B0/u6ofdqtOQ4xfJ6qwhdK6XzaMgvt0JE5raQKCYrZ91ONqI7ma5v94zb8lXfhPpnlG
rYoMmTvkJ8qFMEoKgiL+QvX8z+/+XfdMaiM6ZRkgAeYzVvxvumcU0XCvVYDnkgq3hz3iN92z8osJ
XIegCThvf9I9U9tAkgSHAzZJU42/o10AEPSHbZeiD/E0FB9gmSAzQd18KGN02U/BukfzzVRW55b8
qk7yrg7zy7iWXmJBvBuM+SXWlL1kBit+2l7n2lE1TneYLvnL0zUphWtE+V6naGfSoiyLGzp8wlk0
h1f+3K8CHOpDPqy1NLpNihn9j7jM1ULZ0f14g9p69Pqis5ymCGj3TdfYPy6tIb8Vsa5ZSeqCQqym
R7PQ9rmJuwQZHecZYbKtmW6+2dx1zHOtonjtE3RkMWlRttZaJyWWrjOh8iJdQC+JrKqo0BO1/QNY
8zv29nNy9Q5kKGxNCYe4IZxQrp/7GYMCE45Yl246U9jUY/aQcRTOCw4FZfqSN0RIhDLyrywpXqdh
6RDQhmqPlUWSTKnXp2T0V2qOrU2LoB2LmCeGPm2dqr5qDem6yOkshWPykFH/l/F4OUa0FP0QrAuO
pz7TL+iVXKsG31oTUuDgTnOHnvOpPgg3HJEHEdtMZ54vT+JGg7GbyO2V0NBCJfRjyAwUVfNzEpMq
p5aXXTDgFqrgsYXySlX9jVXyc5u6UcApDNdVU6/luLsVZhnHhf8mD8VVKnEJy9G/znB+6ykw6Zn8
gZHeI63ErnKQaq0SNX5UxcoRayxbSdLwp36E3rGoUrsnWEKGJWFXVUatXt2CtaRRbhqbSTd4lUIh
154EVbnl8MtXTNU4xkq/keWm41nIqQsh4jIFnNdxKJ1XMCGsJeOZRivpbttuftZTRbb7MIP6ZDQX
JgpbANGLY4dPGMn4LbCvu0HxvUkUzuk37tOY428oSJsOv60wiC9LogItHRVshixpaILrK6nTT6LV
HQXtlBL4UBAfiSyRzvFFFEQPuYTqq2ny14A4ZtpPqxiIPQko2euMU4f8iPmpRtzN2a3lOMfkpUgJ
bStTRyOAdGjVaTXG050VK4QnqrtEkF2tCy64uDbS7nVqCEtEl/DWhdhnivk6UGmzNVNTumkjMCI1
n3J5Ilgx95HbpxRevoDzixy8Il9VkrCRevGuT6vbROK4YxS3qdhe+nN3Nsn5lVRgaB6K7DY1bEsa
Lwk3CVxBmK/DPlu3JkbEQnHnCKl4CmnaNsprnsy9o4c0fUM13mVp5/Zmndqy72+I2fC0UD1YMs1Q
HxOBWwmgxaUety8rqJaR5CeXcME8mvuOoYQblA+7rqpfezPZJKbkRatwkg9SxIdn+OZlJJFbtHwY
fe0Zje8JZg+LgWZ+b1TrmzYfDmE7IG3v/HOFkyIp5/GDELdr3i8S0ukN7d+6l4UN0RwbEcVj1MQP
fik+Ypb0THpH3ZBeShMZ5cOAt7bosAhW9aEaSCvtlR1JT6vW0rZlm31/o0GRO9MAbUUz34ij2Bmp
sa3T7kDwKaEA0kG1wudJ1E6SIu3zXn3uo+nGZ8y1uDFSMdmQAH/VJOO1WAkkjmSbyWSJCWr4LAzm
rtJIppHHx2Iw33r6CCB4diAT96py1rXzKS70baJNj2UQrslX342lzBljIe2Ea6P9KsH4I1vqx44P
pghAEE85Q/qw46OJi7RgGOcbdKfQAXRMr1V5H0vIIs0cZE8ZvAwjzSNDX81+fvCHcEcQAc2g3mXY
sHr32Lz4ccL4g8xsebXfDx4/nj94uuHzSQbteOPDWSdDLVRVdS3eiPFUOCM9MF0THSWAZVAm2qbq
BYY/6aEhMaTxz0kCeMzwxkJlIzZIucz87mLAgtnmmff9jf2tuuZTseV7reW/ffq3/gUlmeSEIXqk
BPm8tDl7Sp+mp3/sMcqm/+d//M8mWf7vKvq2hBC+5m3UTttv//2//PMH/V7lUK5oMhWJpRFFxenu
typH+wXCIz4dxveAsRaB2+9VDp+lJhvWrzQtPvvf3V2KLvITYW5CboTh/XeqnD8ebgDPWDoFFlUd
fD0Lb9eHI+ZkJTV+CrG+0f1qrVXiPlN1F2yBW4idyzevkqxcx6R4vLtuf7W2/1RcLS9sWQD+TRxq
ivkxWF3H1Fm1rdLeYDcYwsGpEecTTI4FN1xFVuIJKSpjUcq87yAnAZYJUewuisAemys7S9EMNbMT
zSE5ZY3xym3UZqeO+koOs8d4nryQNmMu91cxHoA07rD1t06Hzb2Ee2DoszsUz1KmreGCOXqgXWZp
cirKZ8qmFRHvB5WIzybTTzHZXb1UHQSDiDAFuf5YbPVcd0UL+E3AszbWHwbkSEZ0panWSWyBhSmV
WNtkYjAMig+hWq7FJj1aM5NkNXrqFyKUXEgvjBbP+9o8YXn3grp8ILxpX5Pd1fAXZ15BZWfMszu9
vyAc5C7kKTclhTehR9Tr8arXCSbJOS06cW0e8cSeSgzC1jSulxdEyb7tBzp7jTBsk9o8HyzCe4yJ
ENKmLbYqalyBc3IWH7BOOELSrJYT2NgJS7iw2wJm88jmcixFdHLRf8lKssnygFn6OG/zIScCNv4m
5nhXJUO88NPmnOcn7aahvAd+6c1z8phS5FDtmFUTOko63oqjsJLn3jNG6WbxUNGxNEos+dBNBKdV
9aOWmfuyPkQCnBIceJKfuGzRkr10ZRGM5Lhv6ULkKnJ6U/B0BmGpf8SQxzQBakb3Zetj2Vzfb76s
T1k0UFWDDeXmsD6cG6umyroRCMvNMICxwvo9avtQa1ZWNaHO0i7VIXnTR0/Rh3M5jk69HuxDeNpq
TfRYahwjCgXMLm6eIO/BWxgRckqS3B3RO/cB1wNzu9sW5ToUtA1TKBcrDJSp11Ai/ypSN0YmX8aW
YavEsUe+tZ3oDthZkR5DY9s1A8gcjf98zhqK5pAFFuuHtBl2EwAQye84w+P/p3lf5blDbDvFLjit
mZuJji/Nuf68qdptDu9ilLorseuZlSgaUn4yAUjVqKPqIg17J4VGmYSsRGhRBjORJNUOVUPhkeXt
KkyLzdBnTtZp1LG4O0goeUi1ejf3yRHwxqatNTud442FwSWTjUOcjueBMp6XVXVtBb5LlMvel6KL
uT8PI2YMlnzTA4eVqLkmP7swuIXHUD0mcr3CwX7WBy9ozV09yy4CKm/OYU5qJW4l+V4pkQieZlsz
73bcDYdw9r9i134Q2XzfJ2VpgfJqDDsU7LUsl3dNzz6p6ywf9OamFq1TqVunWEw9g7TrqfSmrr6f
pfRb0bOVSeN5NGpe2cZn7cDYsy6u/H5dYKHxtfGcdJc1OdOHiBQBsQhWZVwQ9SqflcBah7y80H3h
pE6dG6XGoZwReShcfjF3TTW6FqRxX1fVVgMlpWKLzACSESLvtMbgpVW3ZtPwfHbvhjC5UFHXOXd4
bIDHCh8T87zUi7Wf1jv02a5Sx88cfEZx3zXFZhy7ezEENpMPtzXQmbJTeH/IYKLM0xuQPW274oBC
AAGb64j3XZRXfUdSGPUXOnM+DggBfb6Jp+EsSsjKLfUD6DFu9WJbtDkiweYsUPrzDOYBGXMMFkca
L7MXE4RmhhexNJxllrwGlTWDTYPYVKP17FinhXUMq1tV78/9odwUyTfLNOwZ9oUwGrZovtTk3ygy
rsG63nVNuZFG4YxzRxxihG0pHEtAibEvXPz80bWUBH/aGST0k4ScSdSI8tI2eLcUKP4yHe5Cc6MH
6abQ77uW7SrQ1gE2/kbNN4rQrBSFUdmgbdBSOmHD+cXwER1ZnhCX61Yggm7kui4riLkYsfDbsmY/
7FdiuxsFxDpEAC73VzlTZyr1qlZVYqU4OljqRqrv+uCy9GFKFt1dY+ZbWVFuKj96WW4wmc2AI/2q
xvnqT9a2MxCZKHe19RW1/WNtumyPAPANnCe4RAhP+eNFUFO5MvRkbm9yWb1Z9kOFVx7kzsXvB+3L
j7/akP/yBVVNw/EOYhTj+x9fsBdqRSgH6gW1aHf4DVeGTWI8DRQj2LdETYI53E+9dqhxl4w8E8bk
zhrqld5pR4mYLs5V+Y8y+FOryXf/wftHBP2h5Tc3JUvSAPWbS231biEoGkN6ZeiHm0EvUGlWW4GI
wYjNZ9bVTZXriLnwyZbUVKm6rg11E8ua2+TXAxnOjO9XGbci2Rl2K9zV6GZiE4ytYO1z32tBbQSQ
QWB2hJ1xKPDljXl+EWPPrNjB5T7fFlZ3JvfFBQFaPEhMD37JnToH+77SUODIN2pc82R29BavYz51
d1kXHzMSRUMtc+pUOQCKwVsffMuyat0z2jSn7kxMNTQLTqyZTw2ViayP503MS1IOEoXkFTOw5Qmg
SxVMNKBy8tFH1HN0vG6JSxjhP5JfBQIUalINyJGnjSycGlE/jEq4L1Ocql/ciVzfP15/XVbJ01Ho
IdIL/D7RfXf9S8mHNBBy/XVB2TCwIMvb//EZ/39+1KHa5076aRcXGM634h//9R+np+QVhkX29P6E
88/v//WEo0i/mIZCOY+rjKyURcv86wln+QonHFnkc1oSftkmfj3hKMYvPEhhuUm/Y4F/PeEsX1J4
i0RPiLL2PUv43/7bH25LTHx/+P8/HKM/VHLQybTF/6aZGJyJlProRaPBS0aPlhaXJMshNRwpzuuk
cTmTEZ6Ye0UNDBB+n5Fi+EQ/lvu1/fN1+hFe/qd38GGSGEJcJKqLd4DWnJoIBgBqkYJH7XA2bTWq
XbPCkf4I39VZLAyW8O37G/h/sIr/k40rYJWIqDdYdZ8f6vdPXQSg9f36/v3bfixww/yF9GpDE+Uf
Y4rlkf9jgfMVldGAaoiaiY9SXbxAvy1wmQWuk6/A0V+2vlNYfjvCf79fgNcyqDBEFibElQ8L+ucL
/I/Pxh+ic1Jivuvh3m2AvhFD4W8mfx2kw1mjz60tkknlhH36nPTpGmULoFwZKEUHs9Ig4BWVG0EI
UipsQzNEvNO34S7gMLoxUjnCbZHAL9GkfA0gy5aHTCYJEJ8y/+EpSwyz0l3XoXkwpHqdVMJplOvs
TAK46hgJVIWcM/cQOibub8W8krXw24gYjlDLjj9rbpKYULlMAfIn0TgP4+LAhTvqUnNoF9gdTKil
kRYDMg6rVaCQANyBMZgZILlxoMewaQEYkqFIQkUKMHg53AbNq1CXVxZpw35r2maZoKwso/0wtBRJ
87k/IQAOvxlwoYRclD1RNK4X704b3/vhGwnT1Mzm/YBL3DHG6C6ir65opad2IGd8xCpicVOr8jct
xkjGueBSEmcwv3D0iiY+AYmUz2otEXe0XAGF1oj8AsJMSRuGdzW1j1LUi9uoZf4zydA3OLHNlAs7
OOnlvTFNSCazmOCurK4f+zhyenmcqLXrGs5EVIDG1jWdQ0NAZqI9mrIX+3W4lo1KBbkzN+bFPEjV
sdMr/qLUnLJkoP0Rqxw0h2oP35whDIjZm0yQoxu94BwmFeIhpVHgtkNXrP9jN5h/wXbgr3sAg8fP
t47DU9mGT+lfbB1824+twxR/kbn/MWcTJ2aQBPTP7p9h/QJSifQvk32Af0nvtg6RGScjUYtGCxlw
ymK+++3ZKP4CMH9JE+IL5NiL2t/aOr77NH6voX7fOj6U0w25YElfVcJalqTKARxN0W4muzyJtnk5
wDwbQ/paRMrFGnh36QEWN0R54QpILZi/ctuyQMUofiGFrYLoUTxItJ6bbHyoBSYrpvwYqddgOKJ1
3F3KNdO1Xsre/Gw+CTKk6nk4tVKcO701o1CDTKm2xFAHTdQ4jRIeCz/YjjDgi5ocFbKlj93QBLZl
JOu0hMQM44yg9AncbNjXnP502iE1mL6udOb0zeIdE8Z18PvpkWTyTYk4GBX+SW50y1HoKzm6uUQv
w1yL+6u87q8C0Dtho7+MrfowiWDAcTZMDPXsSJbvYgSgXS26XWs+pxU7krIMhHxwE2JnnMegq5sK
VHgZXo8V76IxdbuB7tZkMMlVo74qUukUEB7vTlr92ijDFQHtu8ZIEzT8EaiJMeckWEGtn6w+g6XX
YkXIDXuQQ301Vf1RlMLSNjNptqOIE0EUGm5VRijWIEQl8yy4Pug8OYXhk83ZTkuZbPZ6C+6psND/
Hy0hkbY69hRBNMKbBM2xFVkPeNkGz5clIBqYcSKylKo8SVz8AeFqmgilLvR2E0wJe5TYnvDwDiv6
M33rlMzF1pUxN8Ago/EQai0j4SZZi33G0c/q+nNQddq30awC+FUvIdmmGx6OCgdkwwlIC9/QIMTT
1w9OWooXVkP3r5TbKMOaWDvmVOVevFwbwhurjZqQG4CdXX8L6Xz28WT9kLD9h9VF/4LblrY40j7f
sa6forz9h/1Ut+H//l/paza937u+f++PbUvQZUoeS5RNieEEdQz5G7+WPMuXmEiJS3IgWFJ2IvaO
X2seyfjFMlSRucSPDJClUPp14+JLJpMRiSi5BVNhcpr+GzXP9ybL7/sW8VgyoxTT+B5Px7Tuo/mt
M+Yo7IZBdhuvPSRP2rm/Dh1OsofcVfa4b19Yuh4S70f1RXKK1bDJrjGfu1/lS30o7X99H8hRIIXD
ouKa/LEHIKpNFwmLhtq6lla6Uz2O+/gZtfQStYbsgfjUdx/XXwxOFmrHu0Pvn1+Q2vZ906HpUpl7
nBdsV+VWd5JLygMZro1bXrd3uDMYxD+1nrAuXPkOV3gbQ0q1NZq3zz9/I7S7vngnfNbv30lODCMd
bt5J40mraJ+vgl22HvfaMdk1UGnBk3upO64Ilr2MXd8t1tUZ7ZDzYK/sW7raXruJ7H6beMFOcFRv
5o+zMyj1nrbK3cDT3eQMz9yz9SQ42nO51dx8C6h8Ux/GrbI3t5rXuQDSXN8eXyVvdvA9uol71G2o
f4tJbKXt6mNxPuwLb34Csn7mX7WwbWztInGnDbjadejBXBDoo4GNdyNXPxbXw125trbWju7GWryX
V8FLfyM96LFTkoC7ENZtus6OsDEZGX11SFwOgX9a0e9W0tJ2fFfMi2U2yYnC5VTXwdXkdevkZglC
zL6lu68WEXfJskw+vhrTPrRNIowY42McDqpJLRVS7h96u+ela64VV7n3HaRw68nLL6LUReQIxrU+
70YPBFI32eVWdYrHuVvnr6kjrs21fsuoavyW0/K9bm6KCPq+E6poUtaq15wZG31nnoWPprck07BI
+J1IGeaWcJdPcPwG7rwsbeV+rLd5vTWxoGfz1jgpCWE8K04vd+IKCzsfE+cFITwiSRlcoPqJ3b/m
TnWnPy9mRelecI3Y6zhzTLvgJXxUn82VsVYc5hYWCgjaqq5yrpCw8WTJDPDBTdutq+78N60HRWwz
tWptxXqpI6i99nScJq+YXMp4v9zpd0ucWas7CnIeHDUJeRjryhs88m+4xaXzIf02qzj+PfO1hty7
wjG0i66WZR9cJtLZDNw7gXeZeaXMqza77E2rvUTy8CZCBNNgNuiOhurLtwHDGk/50+TmmZ2sgsTZ
TL4zn88r2VOdSrejayx2tnaPP2O0bP5ptdDeVsor2TG2dYtFCQgbi4UshsdmC3QzsYmUmIi9ebRc
cS2cy2cQpOvH9KbZFdll4IpXOsqX0s5fFcvJrq2HZJXy6U+TTRi5sBe2eDLc5intHO0+ecqwhbj+
urtKBYCGm+FSYzW0F9KLeBW5vmOezavhmK4K9iNnXufX1W2/6l3Rs/bq2zQ58MccGUusp2ysK/2V
teVyIjtOx+5JZYy32s62cBTIoGcd5nDPT6yrZiRAzFHCA+acDBLy8jOATIjrycFKhb7tOl+VbLHg
Fi27p+H/TXiuRru99qGDrbPIUScbaxbVqWHguF1L8luePOpELIQO7Lko3kYDLGHid0q7RTqDg7iA
0XjGyDEm8Hp5VOBlzT2WibbJYYBl1zDurS1R7ddtYTOcQgJ2MTgqF/tkohAHCWjZ02V+P0yMRVaI
xpOMRHbb+mZJcBae8WupzNYYWT0Yb5Srj8OztiN/vXTBhR0jgY2lgVKySi+Uh+q6VW3Mo9pFuO1y
TwKCEdmL30/w/NAB4ziego1wN+jOGB4C8uIYfxtOyeLKjjWaIYYsXGTCHF/4K1jfQmTTvR1UToQS
zdVWArF9I7diyvwOZjKisLdw53vxYWDqA7b1OH4TXsyncto383IhyXgyZR6wxl2ZONax4h4uN/2W
7f0uoLT/NiIGBz7qyQ61aODoE6EDwPeIcxxX+cWjXtusDE8jBHG1JAXWezBFKhY5NxDX0iaEpfZs
8hgDELlPV/1dd8zd4syghGycZQ9cUlKlV2b0J6xPE7ZvwopgNpMZiapM83zlLQYmbzpttpYD1wod
0I0t12krHBOnKuz2ialV6cb7/DG4N3QG93Zzqq8Y+EdIuxzFYIq5ZaaUEgbGgSS9xPha0G3gdB6T
nIMEEQahhxIdOeJCRPTJiaCxz3QbEIcOQYcLU71aHFFip3md79o740q14+PT+FRMKxRlJlkroLSB
l5w0ZzLtQnDpzYT4lqXtTHKC012k6A2QuWdovAgyDY/x7XChn9rYAV0pxseRN1VcUagrLe13R76J
LW7ABZb/JBMyGXf7oMaGbY/ZKrryiWEKbCyh4aHaV964GkFUkR5jZwGYQzxqxDzZ+rharivZWfAD
dWB7sJuCK04V1ZpfQz0xM+H+exsYHwBuR/zp9BwUociR4IVmVD1oyPGvIjAZb4Alm8EJBHt6GNXz
ZPAGtCOaq77y4FDfeky63LEWG2QwuYyMSfgixCuWXbJkmJi0/rK7ck/JZES4jSPtqfrF2G1ANra2
elFRPhjmigfNA6Olie+J7PSlwC37ml3F24EdEpYkHuA9WNx7KOmVA/q7Hx1x8Znbeu3Ktn7XP6On
kFtHP+EmZ5it49nTVuMSQIGxz27fsNiKF4HudIIdwXsJPPWheB2uWJSqo+1TnpGcV53+jUkuYSkx
lkCJM6fdPSFw2KMNlGf2GHtJ+UWKuMIEyh6XPnRrnJ4OHKJjtI+8bB1tAYXnLsiRFW7giYA3eI9w
/+yIWoan2zo6I0QDDx1UA84+G1SKbn4Ut1Lo1PVqAhF6Vns1UQJMb0i3Wg3DinZZYpxbIwpRV4mc
CBB5jigV1w9ObrQRYBE2Wb+eeHDwP61I7w9gkFMWXkke5ExiE4FcxzTZAP0v5AMhJQFFtbSWSodT
Z6icj6IjhHdl7Mz6ri422BDic5HHVsWma13HF8ObcM389iQg+nAlbDhY9O0s8aYc7iQTcEJjbH+j
nzLeAIjcbo2k1VQcIPO5113ILyqZG5fgIY/W8hS3WWbSreKI4rHhGlYnokPG4ihxW9DKxI8CBrpw
FOG1wLB4Gzc4VPfKQLgVMH28IuzRRGi9sqvrnDEfSrI7POIzsldzCzshdCQn3UCdfopvtUcJQLRQ
gInaqT04FHAZfAsTAD7beEXukmStfNOTicCub7P9QGPVjhq7fbnH5K2srBWamrlzlJXqTGeG7/b7
FxangwD5jGl8u22ceVOfyvPqiEj4tdgFnkBp8axd+Vt1W1m2+CLxNLn0N+Z1QujdLZFIqDyU0os4
UFMZgKMtHDlhzY+nfFhhfmefJ3ACacZQLQ+e9l74v9ydV3PkWJKl/8rYvqMMWpjt7gNUaEEtXsJI
ZhJAQKuA+PX7Iatqi4xkM7ZnXtbGujurq7KSF+LCr/vx4+f4CGtvoChiUPOmEKAc7Gbd5tcn4qab
YYOb9rKemVfldfsM8Ujh1t6KvblMPcR1Xb3DNTNaWKtoeZT4NML74t5KZgf1moF3tCEnWxTrNviZ
v4WllzXTUVKUc5hHyRPit6FtbcUXpfN11S5+yOMyDZwO96bXWEW1FC6yfXStLdsh8o76slPsdDEs
UgSRlnx/SoVONHiHakd3h3XLjPtttpoSenyV4N5qIyA0XjCPSFHgoMVc1zxvES5YZflSy+bWeA18
ZLwejjOpRumDfMopf05mu5UEzjC9+5gY1rr6Y0P2pLj9c/8zYjbLFkkzme1s7ZbInK3K0CW4wbJp
HgB8Tmjxyj7CgaL6kFg+yldkIhb61LEbcpJpa14IumL43RGc9KONR9NJ3RwYRmL8HoJ8AorrpqKH
LGcfzoDbK2MJf0mGrM0UwNGjMO0xkXzX5lN0UN9Oc21+9Pkpxwe9dHHSyuAU+eyDU8B3QtKN4SR5
gMfAKzJmfL0GakzJlBZvNcjgia/7ejVLZlDEE7djEL1FsMGnI9yitZMwNG6rnEgMh8YzY4mnI/os
s/RduG26Obq0Wu/Gj8eKDrojRqjwekq7LoNVPzq96bQIomyZPgpOHqCXaHiWw4v2R8j8lR2RcnlE
K6eb856cA+JRLtxjfCrKR9EPV/KjiZfzDelOanOuFu9TRh4ANzFF61huji3xcRnsmnsUvjCssPud
ekW+SAKeujm6FQ/xiDqwg7vWjmzY5Xn49bscOnCiRwaiWryGUM1DAMSFj5IfZhQFMgiY180nP8Lc
ybacUogr9709CM7hIXP4qZxgXISD1vqreXD06/z9tK1mAq+EF0kD4nXcNYaH7qlBWizYwc1Y0OS+
BqRLBYdsmobDQraDWwv1i7mKr85D3NiwlbiuKTlNZtGTurKexidtmfuRWz5MFy9j8m7NkB7Hd11c
Hhg32qY7+NMbzW1crAZddZ7iGoOcfT6P7fyeynKmb/nGbQXYonhGV/umuxHn7Ry3Fzd3j0vx1YIu
tslX05Ph0sMFPqGjUy8yD5mZlTAfGps9Aae85UDh1tzObZx0hzXig+JQCTto51DMam7hZA5Jk8t8
BSq5K+1J3cQvoxs60bZ3MSb0hqW8Feaxf/Di93KO8s5MIX0sXGFPJ+KZkrBa5PeT95uPuN8ttnDj
TXSve4FP8eBni6NTeths1kyzOFMtxtXPRK6F4iS7K/cFWQl7KpznNwhtzYYHgwTCl33Nidx2nqwj
l7ILdRjb3DZUEwJi+PZwrS26FfZch22y0RbsEdyf90cq8sBGQCgr/BAXAcFpj75p2mijuMqMPo57
6rlHDz5etDQ80R/WzYwt6MhXVbIlAz9cJz+F2xAjueM+wodumq7Q9+Va8fpibSzkqw7vuXSBUq8T
38BJIrbYuByP1yANi2wheqj9Pw8eyQPWa8XycBU6BP8VzEZbm6H/XhhLsVkHc0h4p71BmZ3adKrg
V+5CZSEMcwmRAV/BcuhmcrBPfTjwbo/kB48ru0LYqNAfJHnVkmXzTk+elfvpcRcC4VIjRg80rUs2
HOobQnEnZyCmK9ASohqRypGXCKXzrtfxtrxmvqCP9rIyL5U5DwpRJANfN2nW3aqPklcsCxLRBtyb
/Ms9egG6YE7lF7Nh1/Fe5Dlf7rzg+638cl4KTnfLm2R6QVhWM/QBqcmxiwt/dvmiRYT4UQIFN5Zx
tiAAjXuSMevWmpE3k3I6uQtzfs86xu0ouZVq80xuKIKtwi9vD2/T7Rj4mjE7Yhd3aFWAps0PTr/P
H2AKr4f5wN0B9+BupdzFkET94wYrI7+dr0SyV5tdPss9kz0FqXRmUAGn7GtznS3JiTr8rRACcZgY
SujU9SusgTLk9p1iy5NwhWXqFyAcCMSnwELKntHBd/QGd4ZrAiJNIYWc1clmKDdljxRUuMhSwh3X
KHVEe54b+mX4yyCZMW98cxsumOYJCa8N93gBgvsXKA4WIBpsahWn2M+YUVcIQlucQHHUmfF4uuWd
B++F4dFGCXbxQ++jsemVnuAzzbNIr3GgkqnEvINXLw/P1lx7zFf8ke4hep3QGZq8fn3FsDYIh+y0
gDhUAh5DTBvqtLnuREvNO83fzJvTInyLvH4VXSuuCGGZvRz9PO4mEwWOBSqCfCY45KIzBqwcRG48
8D17eExuLI9Ka12vIV44OOw54nzqKGxyc84wi6v7JHP6Y73XRyp7p7milQFV2/3+oSkTLPkb8mXq
JrQ4nhojH5+fmZKbiVaexAm2HP2Tj+YTLG5f2GGCNNMd/B+WCAg/A0FO+TofcO8Es2CRLxRilbHE
XxxjrjvitbYkxhLRvr886dLlnb3SDJulRkB6EkA5+VGTzFnXIBAzFEp4tpJXOciIX2A0Sp8ZjX9i
ytKHRzJNZH+AHnX1BEmh5pG0hPJsIXH/yU2zIr/enLzAGTenDYrsDxfudLqT717EhC9/WFXRxzQO
B+60c4pF7aHeAxRcOqf5aXny0Mr0sQNx+XguYfZnekZ/3a6lQMCAwajQb/+8MKpOnc5kjOwOS/3u
uD49drjOOpO9bUXx2/DK0SB7Vh8DgoxvvCCZAc/bC+eJh8hAk5P0tBfA339xSQYjUnRcEL44ayP0
ZSS31kFBimWebkMHhO5a9pL9iWeSzpJVtNB37bpxEGC6IyEkpzDJD4ALFuOFvXCmyvP3w/nnSs76
C4fQEuNA4UrSe8kfb3HmdZgrnEpsy6e28PF1u4fZNzu4dOk2GCyeRBv9V77p7k17B8u4KhfDW74w
fdKu0lZ+aEsSk4VAilD64TK8S9aDo3s4+LrZOraVReQiW70pb/iWLsXHr3olE0X376d69qLNMeyO
UqhOOyy8bRYge27xam0szrn45j/35X5Y7QzAT/OmypXpyTUuT440CouNKQNAhWSNV/Es4cy4eItf
NWGmjQz3nZYaBPXPezkz0R4/wm1xk8f4XnirnloyXD7ZBkQVYHsmIFnhGs7ohORxCT35C/tFpb34
21f88QLO9kvcCuEhFLkA+XlKaI9PsmpnP8LGCSn0AEKkufXYbmsn7m1oy6/H9/B+dLR3cye+DW7u
93fm2wkzO04uR2Y80C5vhKkEoGMlLYq7S9H/14l4HnQ+Xu7ZlsiYkinMcrrc2cntgFrmxqNY2cN9
scdR6K7ZpdfDpv5p+b8gJbA+w8tXZHq8Tl32i91UNSeiHa/Nx+OWslHdV3Ni1aOOrYatXHFLrrZR
rsRH1YcDzCBH7kSUo4JNKWVcjZ5429zhDBqg3kNiC9iPa1+9Mq/VVehNhc73MVaWp/d/fr8MxcNU
ZyJels77PHpVZCnjvGQImDiEhHfouzLYb+E2a/2qX4t3gLWAg9UiQiF09Cq498QfkL7Dskyn8hGl
4RKDelvw8xdwvGg7rsP9lBNYDX0/miLhQtnjvscUu1OKdutIbzkeM568VDfhptmQyf36InqOWrOy
NT9ajj56u5RMx73safOI3AL2lrLm9HFPi2YNMuwcb9I5jvczddE7GP/NcM60UQ+65SRcH3bROtwa
/PNmSW0101bwtFZgZGuoGhRRzmnFfJM3JSOiO1Bo64TMKSkcVhlgnOCdHJHCLL8r5ulG21a7qeOY
A9uRq9x2626XOe083LZra0l+cmWQm0zBFrBzpizh1S8Oc2VmXU0FGspWnvk4pZsCxh1zvGrIEiQy
48MbHI1+HmwyTCMxQwRQnJs/eoBn1yKrwpJ6qh063H399Ia6xk08Zl5mzGQtgkX2Ip9mABX5E5hq
66o+/Z2rFn+fZ8Tcunm4ho7CjWVefEOIPc1I25uLx6R0pn3951EACxZio0mmJP/qwX84oCvmttGd
kmU3pOVUTOiXuq092hAB7MDRoVgF6XsPwBRJiHs/hWMD1sd4e7+ih0gvJ9ii1fgU3gLg+SCkw324
bxa0ceYC9Zz1RvoFmYfGwGEWr6oTzR6vxSgKIeQfeQU7jrcAeI2CgT0eEFzB43yCi0839AvAnmKs
RLfCFnOb5L5bF8SVZjp+vGiBJ6I7ZW440JWdVyCN6tRMdz9rVFWMWeXrbHvcmoDec22GBacdA8Zq
M52EFXiSo95pGFmzaT9UQCCtH7MnjnP+xEKZ92ttjoaw34N+NOyllv7zsDhuxxkxLJjhmbw68QOQ
pQ080ExMOGVgHKzOGe+hNhqnvkWM1uq19KJQO5EmRx4+EnQo0jflpbkKPX1Lo06YNXQFmRWgesdz
2avvVbJscBzVxauuai7kxMZXQdwwkdRgqFSSlPMoIWl5oHVMwbnyVUidjTXBdeHK1zk49Ma6MSkF
0ud4M9xrFQlHfvLHH6dHsXCwehvs9Lpc0t/fVw86pcUTPZTjq36j28drXHvin8cHgeEH0ZZeSaxA
uoYnVCim8QBbfShfxddsW10XTnRjvmb3eMjcR49VDx2MG5e31lK6mtClFKgivZB+KtPB9Ftk/Oee
lemZfNjdJcIedVdyzw27BWM0eG5OvEp2xBxb4W+8KfxMhX7v1T/kPTPo+/Zl2CZufKffWNfGnRZs
gqfDKxFcZ44xmoFMfR+91Ylk89s1mnBLLJNpYHxfzlJkpHIsXctoXE8UC/m6cfVZsu882C5Xg9dd
6zPZ2UF4WWdrms9Xzb7YpRRsp3lwfSKK4gm0SV+iVRwtQeXJ3Yq5tZUe4FzcR690ZW+PM3WmL0+7
iVlR2wiZPBq+8XQEElL8pLC798g3HY284Tm8O7wUuS39qB/oSGW7qetbLxs/3sr3iS9sk0U7T1fZ
2trJHrhvdC250txc5FuRlkBtp8tij3lbAfSfeYHoZT6ip+mmWWVo6rb21MLJ/OlXbXUitqbzCR3B
6epqev7adWXY9eOBmlRxkhvaz3dTCx77Ec/y3jq/uB9nPTwS+m8FWFspQUThiyfOJjtjW7rakt+h
IwGYrYl2SOdS2KJ86eOtdE/754UGpM/pDD6hEYcVL7vnGh5O7tSLonkz03fZA9lL9JPoDeY7qHZ7
Fd5AG4g3amFXD4anTy67y2hz9PH8Wwqb9m3Y0VcsvHwx4R0KVKSKs4oGFCpi/lQbE+UdsgjO/Cvt
6NiHNSOY47vxfKpI1VTfBN201ZsKKexn2ae/4wq4aHAAch5RACJ7Iq70Hba+/RLei3+icXOwRY5K
yJlrAfAv8A8/q+eazmLgNNxBectkkp/STL2fLlbxjKtqK20YFtvh2Jbea28IMoHzpQ9q4pWUHIvq
NgFPBNaey+tqZnrdcsIGQbXe4GHgwfxCdtBN/R7ZRh3r4Ol8MqDhb01nq4aN0qgHALgOb601gBLQ
CD4FC3CXowdajWoqayFDnYMYBtt429rDa/Isjy4gF0PFLxYpA8a5jxMAZq5GmkOQA+zkRfGCpylV
fIRhKb2DAPnHnyjN5Gse2SuIDLSfCTprZtIVo8F5BNGQO85eENWP3pC6XhZ4Am0ZXLURq1ma14BQ
P3IOb20hzjKPZ7pVbk6PJog6gPCl3FP5quA1Ia2hMiCrTBBOv/8h4sRjoTcnRh1deZPDCVkjnbFJ
FtZ8AhhPfHLHxeAJK32Gz8bD0UdLiAZasGToeU7T6CrY9BrmkD7bzw1B7UpHXnH6lwcnXX0fd36F
+/PQaErMNehMVZlIYXy+UAWDViSXD1SjN4XbUalBC1qeFiiJ1L1tXCvb4PlwW24E7EjZSJzN+540
z8Sj2Il4seJVsMvn31/Tl3XGx2s6qzN0M+prNHUVckkIH2DPqN8UC4Xy9LSSb2hFwxwLOenVXbbq
b6cuGJp17uG2fqTccPRH+gQ7NFIXU66mgvsHN+Kz9pRcKjm/iNiMcxg8MyK2BFH786MbE4lpo4LL
7EhmR5Abchb/6E7tnmGKMcasW9CqON0dwb7C5aU9Jn/BIvu0/lQSf9hjpxbDuqJmfXlwwr3kIqTg
MVzknVYiBItdSdxJlqercH6kQTCB/xfL4C/ApE9XcLZ5jqIl6GP160WFtxPJRKgdzn/VNYlf3U7y
YAx45jS9+f0Okb74vD4tfLZDsq5K42y69SksBTCPZC+7yZdHHxPD5458OVnGj7RyLt3xV9/1p4XP
asr0dDgpRsnCxWO1Nvw05mTKN6WrLOMZWtLLX0Ql0YNT4qh7RaI+n2hLU4ZavdPttDgjyIlozUAC
0q/jekVmuAmuaWURN389pH+L8bwrfmY3TfXzZ7N5Kf7nJw7z//78t/9/eOUxdvVhJ7gvzctfYivb
l/Tn//ofnxjM07/6J4NZ0f5gIItxRBUaqmxqE+j558yWosJf1iYNFWa3GWWcZiL+ntmS/kCMBZIy
s/7TSIYJEvr34AWTjJIGSApbUp+k6f4tcTnjbLcigCBqXNNk+q0hM2Geyw4np64VmPzunUFqF8do
XVaE1SJ/zQssK0M58bNDtI/wbGgP5rJQkqWBdBX9z0SNV5JS6PYoik9IaBiOoNewNPqfwaj4QxqQ
+CFrMTJfePCl6KVu5GfhIA2OGuUBcRMpo7rMKn+s63WmAbgEpuHIavkiqzNZnh9vrOMOQn9F4Ae0
LyYChJ47uPXR08ALF8Umc79rdCKZsYHqFYZreEXtrKREACEPPFRWZMnumBxpfJg2tIC8gUOfJplg
94Un4m/b7q2YeUc3QhrhuIpo+dCLBk9k28cGCKwcbyua7+oiuUluju7RTXaH4L28U8TrckMKB82A
XxWcppNxnfiJrz0IB3eAc/KMpURxg6sm3+CtMA1w4TtMjYWuxjWWsaZ9WybbXLjHnhPaDdVY4ABs
KKQhdiJjt0B/soKtRM9c6GeHIHKKiESB3tEi6deVVc7xA8+FWdj6ZWusILcktPxrNBykWe3+0tMI
nfZxeBOehefhTfz1V/HXX6dfw5fm/c9fwxf5rXmX3/7+z+n9+KLNkHV4O72rb9SiFlQ/ubP1YXuq
/cPgk9bGa9lAaRZ2CwNHttIqtrJM0HxKtmi4i52FqMxTCZcJziMQz2Pyok4GULSnbqnirntxETeQ
A2YE4XyBs1GfwjeYWRW23RAVHbhQHbUwLNd8V5XovOx0BeD3ip+F8g2/Ql5L852JR4pCPT7YuDpD
q7IzzEMED/LNEy2dkzUVusrgjMuSP81f4xt4+JXdWrb1fOJstiuPf898yVUvG2zjeZZW82PxJps7
jV5iOHiKOAtaKJsOPAglcYc99xni5ULHDtruLTYb6u2wD18PGGjUGH+tjGzZy3PMCQi/87BVYUEh
OZdcB8JbUO9SfY3pcesHM/54Ht73/XWvPGvZcq+L/lF4ZKsGaukaquFIAfgl4ibikSscQCYxGg5C
A7kK0mBqJmjjYHnqqqJ6Vfp92M4VQBpoowzkCF7GDeeaT+ZbbvoQwhTYCL2tmXZAgn5TrKEC9766
zJu1efWsjRDMJXRVHGtXNcuQMiDno3YG+bYW9vWpddJRwOjKPYp7mD3de3gbbTeujw750nz3kbfP
hW33shHQUrQZ87GcTHVGULXwqkChD/xsy3Bn7daQFpn0P9nJrbA7hR4/UR48rKNr6KsTveyAocM6
ZjArejDBa+PBU4U1nNbmpRfoEuJ8oYrKTNbAOcG3NJlCHGnFMoICF4muMTLOE64SSIpS9BqYsDHq
ZXVcT34/QQsHeW1VhX0QxOnaQAuxqHwBaozg4d3D4aMdXb7Hpor1ipMmvWfQOLwemYEOCzwkJl4a
AWYnq8tjLc6zHxE4LJxOp4E/Fwl2TicOKh1/b/7Y+UHCpfFGIXPQvkLULhUdyXhGqdcJjZ9WJzw0
Rz/RsIZfDMwZ0IikvjWD21B6UE2NO53hyBJn95l4jypHgfD71nxB1wcP+to2BMh9yy5ZKTIcQdNr
oU1lfpvsxQFnHkct/FOwbjfGA6zQULLzq/QK5hD/pVQUfv2fbNdu6s2vf8w/+/N36Jzy/4lV4xTQ
UDz+87+wvuqf+SbqnbpbEBjH1fgwdFR9NqZ49phKrtm4vW3uS3Wr4V8/vLLtlQhFkdc6oSNdb7UB
BR35AQ/3QHWjlm8KSK2BXCMoUFzFVykb3UC4Nhi9CnAiKiab7Mw26NMfpxqY2bMu5QtYHmQ/LBaV
dpd6ByidpouBlH0cgegwK3vEWqKmf68X1zzVTHKylo0xsXJ4Nq/wM1jZxeya+V3HbBFkqajHajtp
bVgOVvGYIJeHOpIfnwxE/iFZvehrjDUgEcS1o5abMN/qwX3OmQj0bGVzhuUpiMbQH7cFmBNIASwl
+TFD8bkZUyc4QfPpey8y+XZEDhKZSd1Y3jd4sKRkvkL5UkmWly01PtqoeVC13sPtkzlizZcNtGjy
g590xXsAiF0cCbFkXsc2h2bfubF8d5DiV07zp2Oi0gyED6Uy5BhpsVu14j5tKu/Q4vGi4tU2Xomw
18wAvwoLR88Waq8qLWqkeYSkWCW66Gq4CCpC4qZ55XXdexesUWqNhW6m6xJUOTFERnMvKC0MPUmN
7DEgUAzRVaRlKkKQFsJcI2MZlqBCw6X0wVOrv5GgvIHtebGsemIG5CEaII9FQIl+Gn0hnjFK/axN
gpRHad1r4CJIUKWJ/kPO1HWg7sLs5b9/nonU7/eaGLM8QdZ4/jMKwqb+j5v29UdUY3X71nxMQf/6
Kf83CTUt6kAadL90gv5KQLU/dElhXl+Bf2AwG/whAVX+gJaAioYmWrRrkD7+JwGV/4C0QH94Etj4
t4bnJOVzjTYln0Q1hDXQWFZ0FQWbz1ViVJQCLUVLdEJND5CHAQWVWwBdsxl2KdYnkA8Bu6Kkor7G
gqKPUNxqK+PODPQrWQHPtg7tcwUZvFGrH8JYX+OCg9XNQXttq3RtndQUZhoNkLhsb9H+V6FCSifY
RHLUz0eKQ1vJoxNio6d6Yv3L0l2fWVhSaWW21YRcW56Utr7rwxRQC223+7i2UrjFCuM7ndaKUM0r
RPZxmehgkVgdnAXNCHdjFfVeM9aaSP+qK1DASapr7RQZEKnCvHFyXRDfm2Or+XmiwCGsSoo2x5RG
i+GN+IdyGk3ofFnptQWHg3xE4lVOUR5DF6t8qsRWelJFCOiCKLXLWDmIN3kMnzg5oYiqnVZJTPI8
GF5THmBpoTvAFO0gmZsk7p/SMp0jlDw3ohagogtM14gP6lZP6445Xv3plBxv1IoyXSJRUuVhf6j1
wFUKLdtVasjQ3FGvyatOBrx26RAUb7UyQsLWSOMktagXkpzF94WBeHs9knlXY4KOYiY+94hG3B2G
4qYOBnFSaxPWWq06EjoOuaJtVczN6vDoq9FIRh49CjKeQU2g3UjagIofj57kONAeO72t3bbvS45p
dZdnJN4Wmma1WKdQdhJgIFT9XK4EuqN4KFB0PxTXBqp2zBofwo2ionobieroGGWNQHYT7NQRi/pD
GUC0bEp59t8/9qCT+F2Nu/3Z/Yfzkvz8gQw2kfgfrdFff+7PWIM+7B+UkyhpqmhnMp9L6Pgz3lC2
Iqiji3zSOmoo+lTV/lXwCpL5Bxo7BILJp11h5JdQ8FfFK8gyMgS0BUXqaIKBrPwXlEZ/9S9QPIHb
QvVp8SPP+i1af7DU4dgad0bcQcaV0A3PRhms9Xhg3GRM740giWeNBBFPkw4/Pzyu/Z/Y5UcRoAn7
+QfR1DWJHooq08MUKerROz2DXtsmyKo8tIa7pJYZhiAZiqrE/BNc+ZdKQ18uoiISPD1O3TjHd5MR
deRUPQx3msDovuiXR937/jbOZAj/uo8PS5wxtRSAJkGMWKJzJB9SDiU23UPdntgdxpPx4/vlPh8T
v6921n4yAjHThJbVsOt6DrphGUUSygikxVKYXACdzyap/1oMUJxmMyPipnp2JklGU4xyOg535t3p
MbieGEd0rFYUtjX9bnFuXniWZ7DdXwvqBgobKiI8+CF/PgRlI7NqMy6HOyuV+fB01DCHRvE12tfW
oBbzrq9fO3kaXNA2fWPeY8pEGhu1XqUUq6iN4W3Xlk63w2CoxYrXqM2/5BCIRUVTmEWp16U5LPCh
ZBDpBE29CRVGt1odwe0KJL/oVQreQo6xHDsMrqkzITJ26so4WPMgKxoaxy1zY8j4xIaVbr5/sRMi
ef456BKz+9akMMwA8Odbr7SsitTjcbiTRKjh41IVuY/+/T+zCKLKmoxqHzHm8yLH4cAB0wTDncEJ
3CXbVoVhYvnfL/LlttEhL/69yrSHPwDeeaPGcSQIPUS+/hHywUThZADLk6nHb0FWYcBeWBFI8YuH
98+KZw8viVDiKSvuK1ljYgYPtvBgZkIQmVpzlxg80vRF//6q/lnt7ItP80jsC4XVpobC1PVUXlMH
QtfqsA4W+lvmFTP88GaYg/f7Czf61ec/Sd+qbBXEaM57GXHbq3IkoebewOWYBjrvAhixLSzYdJ+7
5Z5uj5uw+vfLfnXDaJ+bmIUgFvFb8+lUG4qSB3p/V+ZpYDcGEyf9sZzFaXxtHqqfppUtG62++37R
rz4IS0SGGq7LNC1/FukyyzqWch/DRjvi3wmt/ChfAZpeOCA+N4f+jDiWBOzM+Uf+r51FHPKokAzS
6u8itcPz7LBqT6mfn6J5MDa7scv8SkWg5TBIlz6SKXaeb6KPC08n14ePpI6rUW4yninjQ565NOaH
xTRXm1xDUFt8/yS/OgQ/LnX21WNqbp2wfmOppnbFlmaxcPv9Cl8egh+XOPvk8b0+DtqvJZhGaW5T
WOkG9P9pelJwL23HS/dz9rUfgk4vi8Lo704aVCXhWTSfv7+dLzcFwnLwkVGz/E3JRI+s5DAe1P4O
3Yd55k/8h3Ce+vX8+2X+1KX9bRMo0/YmCyNbPNvjQxPj8zttgqFFabducVMIMG7sEovh/GPh9mQW
KAlFsV2p9eIQpavjeFi0rbTVR5R8FT24SsTCmPVCttQrRJ0NeBFmUvsn09yZ42kTnwb4XDFkBzPw
AgxhlQzgGP8RBrUjIfMGw5qZY4G2QhwvOjXeG0HlFYrqdZI8Sbur8z7WXxVEVcEzdRx3LXWVdNaI
5W50dOOcwasqOe3KHm6HqjG4OMJMFvpmGm5HnKObxpZ1GSkAMR+codX2Untgzi25qVEixs9s9Iln
Kd6RybqIJH+o6rkcVpRgyvHG6HTTw4rkuChixvBrI1wPTfk6pN2eLglwmHINqDJrRqbQo+D5JIuw
P5OVMGZzSWyXcmC+GS2nqNBT4dUELhOnSTeIBngppt5v1bKFRzlYd6rRwRcdGEGVT3v5VMwwMb6h
LXOl9ZA/jqPMZEELylz0zNoyO2k0LRaQRN9IbBZmTNUsY2ZTGBtDBV47ROOP1Bpmp1CfRwWTxJZg
vVvxpIQ/3FRo/cm1/GDkxSILDcsxjuGPbjRvrBAtikH1ND36eciDu0xQF1naIF6T6NKFcP7l96P+
8jKgs6aek+3VmrIcwXPCeXBldPei8vr9vp6+v9929YeffxYMBC1Pc5Tz+ruAhzXiGJphaxvFR1Qi
HtXikjndl+cE+AmCP2An6i/C1odAOmpK3uhJTraRmj8SubtS9AjFrEup01cnL8jQ38tMmk4f47V+
bMQTAtD9HfyvfTS9naFfGwkuI2g9f//8vr6jX31QBdVV4yy+yU0tj2mfEH5K2Rmlyo+V5zH8+e8u
okABRywK3Iuc87z8UlWcl+S67O9ELdopZbrvGumBKuBSxvL7ZmMd5Rd0RlJLsfv5uUkVHrNWGvQk
S4m5YMoZRaL2aOMTjwzIspmZDLNdqiN+f4Cf1zxL0Iw46iXDCtkSTX1rHrrrXjdAg7JLEvS/p52s
Q+6gc4cYg5xzAfXCGEerNbpf5wSqc3cH9027QsBvbu2t9ffv6/cc7NNav/iiH7e5LAVS35nd3RCS
kBhgXcqBgBlkV1omoeCP4dRJvZA4/L7nP695Vv+ZnVFO+ondnWQtqcbssKI3yfCthiDm93cnT5/P
55jxeanpUX+4vQbrr+hUCAhHb7r34PrwHMquvmTirbPH6+B2mq3RZsgQVPftYuLNXaSq/J6Pfb6A
s0TwMIhZdyy512yNzaUTefGs81U/W/4/DMFcepfTN/PhZk9iaApmzlrT4E3vdtvy3oAsGngwF2k9
4QF2nT/Bb/a6FaOD3z/pL78N5hItNq0Fsfjse7S6Ou9KXeM+kTxqw7smfCyG4MIJ8/UiJlM+gF+g
7dPvf7hB8uag0XveZjVED4lmzPtAXKtDcAmg+HKDgiQBofE/aHyf10nCTClHnXVShHAgrQ6MDUJ2
hnM2Gk68pmc/sS3hMl8cZLq08tkr1I9dVKYBYc0wdi2t3kMYcPI/V8D237+vL6ppNibltAGCxcM8
Pw30KIoOgqx3dzX0TWwIKaaNbbzomQJEa2lWX3qmXwY1pgumeMajPa+I9EYfT/nYwuh1REe8b2dT
+pug1IYswMVa+svTwWTwj5k/LI9+cec+bBRAD9DquOvuaIrcaFbnR4fj9fcP8Mu9+GGJs8jSpQGN
5QBJerH4GdIAPPVYqjBV8P0qX7+mD8ucbcVsqPVILlkmXOQv0nrSYxqeVPTRcopyJvkvhOYzqb+p
cGVbfFjvbAOq8djxUHlyHRZ4jGEPzjQlWvgdRGw8ASA0yxCF7OCJDvQ0oSpeeKxnxmy/X8DZN35Q
ylw3Cy6g98X3SWCNKgXP+h8JMwM0z00blbNLiny/F2afb3r6Kj9sl1Go1Kg78ZDVmbmsZ+YCCZaF
PL9UmJ1RNn+/t7MgmWZJHBUH7q1xDTtGssOBMLlgCGuZ/0ydYR/clrc5w+5RzNh87E/6DRe205e7
djL00HRJZx727AraWIzMSG2mKxgf26Wx6xl3q25wn1y0lWswwDnRei8s+mVQ+7DoWd4kFgdDhPA2
7SmoL5Z9fBp6WLvmj/JxmgQpmDFiyOfGchkFvLD09BX+dv5/WPq8EjaE07EOWbpG5O4XqR1GLuRc
GHEedPJLGSLd2W/X08/S+eZkHoQ25fmqV4ODYBiyk1CqEd5A61KbS6+Q/U+OwczziFRFBRNduMqu
s6vL46JfRsB/bvw3RE/Jsw6fA+KG3CLVVcK9UuYXHu6XydWHNaaH/+GzQbnXKEc1m3KbalHPrG3n
M5GwhPp/adteupuzKKgVwZiUJ14jcxtOzti0WMI7scjdJrEbXUSs8+KaX2ZuH+7uLBJaQ6BYDUY0
d8dFs4Bc7E4Df+m+QQDjEvR7addMv//hQR7bWkMNuu7uCoQ/FAsOUQBnWFNuvn9hl5Y5C3OREB+1
rC67u7GjJaeW6X0zKk+gdxde16W3dRZk5IOGM2rM7ejGiAdrtBAEFDf/a/dyFlMwAsCGqOftRLHy
dEBjTI+qTQXy8P0yX54MHzbBWfxQ/g9l57Uct7Js2y9CBLx5bW/pmyL5gqAkCkDBowr2689o7Rv3
SE0edewVsV/WXlI1gDJZmTnH7OyWBAETz1ZiXQ8twwASFPTg1R9m9iDIRCTu+t9jfn1M/O+gl3ey
THbjRGaHdZXMYJPIjfWEIouOvWWydLfTvcHRu/Ruul1+xha0NPojJnz494+4smd7F3e0MdXSydT5
DQqZnzvmcwc6l1vps46eqH8P9UXhg+P3j+e92Ed8Hc/XkjP/RAeleY62zypRuRYLoFnL6Alc2SpD
YIXTHY0XV17212uCVnAYxlSqf2/ofyy9LPVS6XpZf/Iwtci6cDtN0TL1zWvh71fjGAbt5AZd6i4i
v7+XuG+Z2cCDMs6tsWraWfbT2uDvtTsLjmGQ7kjJjJtrt8/PH9HGb4Acgg0ZwaRO/feguBqbDu61
xKg5NeTU2I2et8dTD8DccCW3/fn5GArL04CogoaEy3RZUpoENklEHmGk8S+LF9nkYy/4/O+p8sUo
59oNXkLnBgYsWv5+IKcVrq55Znuyaa0LdAkRlluY0K7MyK+GOZeGkAHYtvPpntkZcshGv+lOkDrm
jUW3MFz79prQ6etRKH+TLfN5qIuvI3Txu+LQncL+PQofbG03TS//fl8XjJlzxGlTXCMBzcenzeuy
8t2GlfA14benDg22D3Xt7QyaMYtzq3a/aOipIooPFt01QevnZ6PxzOTuZfp6oJMP+PtDGXWFrbwc
2lNjfnQ+LLXGXBrulSTgl4O4lD9In9KDcUnEUP4QDtIs2lOWoYmgSpn0e5qkrhjYfjkK3XP4vrln
A7yLI8DoHaa2xpyrabG3B/wWhlmFXvvfX+p8Jv4dqPLCgoBuPZQqGJFezmxDVI1e2+2poFOsSd8j
jcZxOj9HsO6jmyz+PdpXz0RPgAvpUifNeFkEbeNhqNog5fPQOFp2zjyiGTulm/bfw3z1ULTjkN/G
TwnjtotZoJy8S/I249UhAUC0MpPJjRQhZO6bILkyGT7vdaxT16bYSiH77EH294yr6hIEemmpU9Z/
a2vtWS+7Q4SIsQuTK091Di0uPxXpSd1zuD9hSnd+uX8cGdXgK09ve0WKm5ZvWG6V3i2GfF+pH/Qn
zDx5ZWv9YhFTcGI89iODptPfAqM/BkyELEattiRxthbAzPY2pBFPsp8n0C2sJQrZVJFEuRYBfzVJ
mI0UcjycHrBo+/s52yJt4rKxeaMG1p40Ssa2flNHZwO5/29LcfefF/dnw9ZXHw7LLVqpqFi61mWu
pvM9TSRpo04VXJXI0JD6cCD61ZPZdVem/Vfz8c+hzL+fyKvohUloED01yZvm0tNqZBvT+Q54dI6J
3pVp8uVgnCK2YaEhYyv8e7C2T6n3Bak6jQl7baPNiqFb2MA8TSeETyiX//VrNDgaz80b55V9OUmM
rBl6rWeSSC9d5WY479thPUA8C4Bb/nuoL56MpsNzcYKD+HNPUZvWRptmpTx1tka7J0yS8qlW/lxO
z6q90r90bayLOF/XkirPJWNJ4OcajXxZYK0SDIc90Pk11ed/P9oXc55Hg7FkcF5+7mQqQlOOKsgl
cx7gi3tr2QTe45Uo5osZbxi6Z5JgNml+uUy9GrLQ3ToUrGcDHxG8mgNbAobOESI9/PtxPl9fHAPI
GNDA361vl/t8VCRlGsduQ2JLbdFN/649NOv/Pog+D8NeaJxfnOGf3+ofG9TgGrkhQqs5aVm21TCB
sDsahwd//e+n+Wou0P9FsMWh9Tn6y2QahWURUQ8DnNJlFZ6601yMbLlwYnpNbP893Bf7/PkoBopD
vM6pfHGiTJKGhX7S61MEAjZBQ24WuyCfUGRIuM2Un8X3fw94Qec7R2so8Ylssdr1z4Xu8wv44z2O
QT709DzUp8yaezaQRixToPFOWEwsYjJlzWxYl7ftxrtSBPxiQv7WyLLNO1hYXl6CrIld0TWr+qSi
dyvw5pn+lKSvVTZd2Tgu3yihBnp5hGQYddKhfPl8UTLUk4ji/rmqxF2NrMu1dxgS/RpthALSt37F
dXpl/7hc0JdDXuwffYjB92Br3bPv78N6M2WbSP3HW+r/bAb+XaP/MyC4HONipy+pQQy0dnbPOE1s
xtMwO2eKxKa4bzdXJsiVp7lML8ZtVDODGMmhH0qDqPQkwafgJADkpFws9W/XVrZ5mcshhmdNYx1j
UAfDpM78e0pGbtCTfOvrZxeGd96HK/Ub3wRhOjUAAta7ND8k1TEdzIMXP9X2R4AUWNNfB4ySJTqu
Qv2S3kdZtfeZm286rwPRfu+c9azXIugvPsPfP/ViveqRlK4a+akZCbvze1Fn6tNGv9r4hjiHp/7z
i0Pfo/mb4hkhtPHZUyeoVRbyv/ZktgJ5QxXDtIkiaxl6HnltDchQrLfZwoq1b2ycSBi1/gxugVOt
fPTTfgO1z/Jj0NEearucf5ZlV2Akrhs/wqB1Z65etPtKevUiaMJ+l3VRt7b4FLArR1S8E0bwdE6i
zfWDrcz9Xym2pavQI/xMojBfCCNH8DFSYogntHiyMvaW0sJDrpG+or0rXIkBn/YIffydcBoLmrFW
Hhu7Axnj9/u698yjj4/0vjYTQMCFBSLLpu0KkV91NGrnLId1JGYE0JeLWgDxLcSPYsJ9s5Hy0dXN
Teq7zcHH+yYOvZ2bVBs7wsgG7mW5ThLspGUIN8sURra0iwJDT09STA14LXlmfYyp/ow8VGJcF0PU
oMcrCmCHec6aXR56S9DY6H2HetvFNcCYtlh3YXYEkAuQUFn9HDuzRZID3+C/cWZxi3ee5+GhGdUa
v1fDunRwAv5gYJe3xpSjm43eUhdZ7Ahg12sB+/j1KrftZVhBQulHhrQwVR36DxUiu8twC+mDQ1AV
WDcEtP+bYTSssi7AP68EEd54wayU+j7029fYg8ecgwyKzWLhDka3iVOqhIrO/0XcpquGoA3HxLCc
e2rXFPOEMkw3BeXSsqJq0VJ5RluVhe2ybvvH3jA+xrh5avzmCUPFfIMG4UbVmB4kFLJ35C36rQy1
97CE/y5pcl1PdqtW09gHVyLp3+Hk5QogBCS0AJRAyHRxOXCtAYVTaMj/lHMp0+li7S3FTYUVy7xe
uD8iAEDgn5Nu5eirK9vgZSBwXn5/Dn6xKdmNK6NyZPBzIyXS/Md2HT8C9dfOth1nXhs+R5g5Mbfn
/x75cjdkYNJ3tkE4cA52Lg/K0tXjHjP05lSZHxUkWVH9P2zH/32YnF/cxYu1sQo+t1CceRaXty47
GodOZGN9GnyJf62ZNfAd3HY1afoPrxhe+uBcfqXzdpGGGAA5jfJmsUEN7d9P+qkOe35U0pTEBfRy
IQq6iEXw2HTtzFAwuSfLW/YleEuNROmyLYfw1iT3shAWUr26h6wtRfoSpeWOGbFJar63NCz9RvSW
tb7yqy4DWn4V6iYAdp5N1xe6yr+Po6EUU9J1EW63Vf+mJW/9lKxi4JqeVa88lMF+8WBaP22nnqG8
WCbOs931T5GNZFce9cpd4h2/y8SxRId85ZedR774bvwe1ECkiLBz/SS0tLsoN2K3POWDNguneqOE
g4MCmkardFcNAu5hirZ+gq0RRqmtE60CejuisFBXfon5xepwzTPNEeIJ2RD7Ihq387Ct9cEpTmHR
IJwHlWR1N+SmbcydRI4EW6zGPFxRE0QhPU3GqjCebOZbjWgF4XloPJZgxT2d8n7nLKzIXQ+eHOdB
WbxGJS43XjZvM7WcDPsjVMN/GYqyNTPzfZK7uHAHcF3+/sCkvVTCBqtOdPg9+vmP0vKX0hArVV/J
yF/GvOeBuEiwz1qEvGed7V+xNptwamUO8oLGc3dlC02SlGhXO/sBa4grc+OyUHoei2s53yNAEvdp
LUGh9co41JrTVEA1jbxjPDmPXfE4ArePErGhm3oTet+LQL+2TX8OVP4e+SL8hYvex+V5ZEiiOypI
GGfmm2iXzK11+iTxjThbZmp3MFyuvN7PO+V520ChiM6Q4sZlOi4Pm3DSc+5qlfNgJy9Z1l/Zis3z
Jv/3gjuPwA2aIUz4OhcnUIwtqKCxqTl52tlqzz1Ofopkv2/ndW3vXG2XanAEc7XUuVkrVfOBIac0
wPryainjd9/6rrX3E2SB6jg07750bgO3uHI3+LwW+ZFnAQg0oYCk5MUuasR9NurKaU4iPDUq2mve
x9guNc1bTol55arz5bf+Y6yLb104Q9RMPWPJ1j0mDr43SYOrEi4tXblU9LtL07qy13xKTf6e2X+M
eXH1aVLdwYuJBENlp4fSKtd2W7/lKI+jFlqvw/hQAkPclfIEgnmtFlLhAG96r3WGy5y4MunOa/bT
lPjfX/ObLPfH/VnrgqKYBHmIREZLB3BtjxOPjhjv3+v5y7n9xzAXM085VRIb54f2raffQI362kX5
iwch4UAzsUVj+Lk4+vfm1Am/zBPHJkNkFw+VGYDnaG8L3dj8+0G+GoZFek52UXj4lHpNKaEXaV0z
zFSvJh+zy6Ba9+M1Yc3nQxsHc9SeJKIsWukvC120HI25EZ1X6q3aJjt766yNpbjqdWpRUfg8AZCR
4UlMAAUR7HLX4VbmjbYRNidHb7sV4emuQaGyGhMfM0+R4u/TS/SWclzXRgSbrkOI0qKK6Q3M4jIJ
B7gFEJn6P323xrGkg3BuJcWPTtXJJpXaWy7SQx70CzWgkzcGuCpuMdIiGt/Fhrcbxmwbt9p9JowH
3462jZffaGXy7qbaqQyHUzHGr35RN7NUAzjVyu5DSOVv4o6shNXk8aqLS0iuZ3FJqwMDaMMsX/E6
n4exlDu840+9rx9COjfnRkrhJrWql0AOL5pvkfLtTczyXIjIbX3SfLnPwq5961tjJ5P6MMFM6qPt
hAxoTPAFnAJUae2rKxGs9AOOnhCPvGa8s3tEJBWymN6Ot97Uf5A7yWZFwHE15LeVFa9hQGA3FWDx
ZHXlm5VFR9fyNoamtla/C36oun9tHOjhTAeEVP1Rd+QyMoxhVjreU1XFB5lXyboX3ndc6Xd2ET71
Zc1FNm/f85jLWhEPW+UM2HTliia1KRQry+gfRWMb+DXiUqJ0uc1QF3BTzA5DV3/0nQ9jmpZP/pJ4
payxhyimbqT0P/zOGNemgbFt59fN0rAKceNELuAsB6tZoYp05U/pjfC75zKJj9jNP8R6uhvchI5p
996L0xeFHigZsh8yAGujpds2MnZp7wTbBA/bVA0QkWSFZYqS360Q5lE9VS/82YfOyvR5ECljkRgW
Lzr6Sev0TRZiQ1xkBVqF8Js3Gje1Xj8M+YTdhxg2VWC+NU79HEzDU5z7L5kEj1wM7jTTAGbcW4HI
Do0M7wsHBxg5FivShQ/C0wx0XNltnOf7xNJIx/f2Ax9EzQxPC+bK1/a2iLxN2k67yDP5y+Luya2a
nn4HMgR1Z3Bjy8hNJO3ULKVV/sLxHQGvMFvMHsNmPfaDvrCaFrTjcL7EO3m4EHmbPseZRVIoIv42
QpfsRda8a3HG/E7TX1ZsvvSFdxvZ7aM5CIiYAUpWrStnjQnSKqzrM+zmQ8TCXIvYe3cNDaL0eD8J
wS9swztvKH6NqnhNM/tbDupjFnDhXtTj4L75QSU2QRAddNV+lyaeUCUWRAXqo00yJThtDXIlvLOD
rkFxTEUgyx3iyfngCmdnNoa7nEK1YSLdByDNLB8iU2gfak+fiwyjUAkECcb+t7RpzXnKloZ7cf5a
DBmHdvASBhK0+Zi/VL0+zFoTvr+PfbKuhh9TYW6qnBJP6kegeepoW0ceBtjQ8PxG1+dNCUma9Tmy
osZvkducDeusu6rP7zizy3WbTfjK6Qk2wyYQ4FyU0NS0ot4Uw3CLTOlOtfa9Spxvht/P80IByvW1
dlEPLnS7muRJrChOi6j77uZNNhdlDeMcMFrWmW9pkyxMbk87p8Emozaz76Y9WExX5xdpkeTGYOpM
Z1QeDl7kHha56Da92aVLq6u/pVXyvfYwa4hRYc2rHuKY5bU/nUz3ZsZgwPBO2odhotRapNq2sKvn
IPeaRRPi/GY5j5E1PrmecYqq9Kj7NFL5YPIL37mBcLKnf/shyOOMbXSQM6K9aSY6StEtqJP5OMCL
M5O7JoOcZft1tIgLTy3wIuduJXNrFp63PK4Upy7A08XKp59G0390JdD3uC4f21LvmcnKmAVe/6K7
qTcPm/H2rPialYlXYrCMx3UBDmv0DQh6Q6M2sTLvGvAL+3zQu5kxoWztaqBvNeiYqsnujdLCiNUR
z7Ut340wA4Pl4Z7MFQ9vox5Xz8K4s1JzqZwuWMSNdwhr8z1py70KgB5mvnPKyuzFQGszlzK6peB/
41fuq3nurOoUJLamSXGMCPE+06r2m5uMA3Ayfd1x1YOmkdzldKPEsf0kC6SRIjYPYS9302C+KdbE
bBgLWgYMrGSKch8G2bGlSXPWjeaNjearKfIDam8I1T1kDB3X7MnQ9onnpvO2CE+5PJsyimoiaDT0
WaYwsnbLx4yJt2pjhyp+VG6cCZM/fPvqOlr1Qu2V1eFTFxT31UBrWh0bSHmobI1RHizSXu5LSSZr
qH6lXAJGx02PfTBk2JhKjLsonpLk8PGmCDFsybAGDz2JqxTRCiU+FnzJnofc8WfbcDZqpYT0mxfv
tuMtxtjbTT4oLiMagfVY6ifa2p7yceY96F6dbqlJIgZLunGuOwIDush7T6TxHtV5PnMTfZMlzsoO
BvhZYrhpiuiUl3LpsAHNREG3m8+W7qjpAZb+ik4GMrajth0sc1fq9W2aZGrbSKw9AqP4NXQhyTtw
gZXXPQ1pMaxNNfD5NPEcmN2TENUpM2vw8UNezOJB7azBeNRj0G9+Xu2sIoNjMOBtaWtpspCDRlzR
RavGEphcROGIjXOH6SJS6B+k/tpbdGfjITWqdGHXzV6lHACRBn2iYTUsXA3jUL+tUdTTb0bvXlIu
wlBGN6GlvHVTdOPa0RLugn2ECXJtiuU0Ts19nsLxbjEcEtV6KkdzHup2BPKQ/7tv9mz3Tyl/3GRX
iGKMZ7XK2Y5lTijRJrCHB+0QmGo/+V6/EEW+0zglLfKc9uBhclrQ3G31/aJ1kQTrTnRXjU66bDzK
XKZT+99qBed0FnlFMat9Af/OKo75GMtZlchjFPN1OyTmTRLkW66ct003EA3jXbQgFrzLZI2SXm/f
zMDcOkGcvCVaAHnQMTtIxAGu2GWL7/aoxnsnrm4t2YNXn3DCdHQ939WdaBZ5Cx7UFT5JbsVqF4UE
5zjo3620QQ4trGflZ5u+0G/6nnR/hlhgZifZg+MMcpkWILqVCsXBdNv7MegOqlI3VppVK3yCkl3R
0clDcwoQN8N/nEwYbGNVcl7IVDtqMpwNNnW2PO2OjtfgOEVYsZhCQK8a3KzaS/CmBB+iJlrEIw7F
zDu6A1al5K71mam5zqEX9Be0jr83RL+Nenj9tYhJ2aQLPQEzXDX2Ku5dDE9igI5BH7JZ+xZQ2arZ
VWdpsGRrizR/JWt0k5lEjZDzb0Y/XvliPIwFRqSBAKueulW3sVM8YxKFjUBlw+mi+LocY520tQE4
fOwoY3vVojQ7j1MeTGCRJPc0lhxCJ/5RI+1YmCU68ya9kWbvP/djFOz1On+FD/Vc9UEG45zKxsKs
lNgHwujXY4U3IXrElHv0rBEa4d00rLxGx7PYlxYJZkU2lCSqwejBQvjBY+BV3+iEOBVh+VBP2D+K
c8SD8roamLFuRv+/pMFaub8C+uKwgg82NYJzgKC2twoaa1hkjWnMrb77blXVD7z4ziVtnyZ+p8EW
JYNxGfUdep9Oe2j0HNf3xLOOWjPdjiZcVbO187vYt5vnxlfq0ER6si9syAhlA7nPDhsQ0U0xLVOv
Yn9wI7zPVEerV5GV696q0+9xmWH7ihmlSie1Uz75Qd8n2paaj5uCUvZ6HB0QmCausXZDRcYrd74o
1mhk2SuG/C3MnFUnwmXsydvQrYvVpGOG3mpU3kQFWdXUM1zTx52sPDiO2XiyHOdUg8OZbIkdiON8
06PiFTlyedS06q7t2558XwayMztfmWqgl2lwzLRqZ8jpNSNa60Dou7Omtk6hLHFonu7N0mZR5Dao
IrN+cuvkZ+HzsiO3ipZZj6esOxL/lZbW4SvWsNMjd8fvVVTLNO6CQ+kIb96kFW6ELRQLOnX6QPkL
2SZ0qjn5Mfblcgzpfg4jsfMQSC2mVOdVDPFdibJ25irApL3uv8syOEX83AWs9EOQltsqEbtEd26C
GgM6p9rWLZ7RAkJ7GOBHa7vjMi40KCtB8Wra3bDQNZp2ol4Mq9owH+y8fnT85FZzi5c41O+mGLip
2Zp3ZmMhsoBCriPqH9CYdkYCG6H5cFysmq2yuU2r/NSa4r6MwrUP2XnWCe0bqSENX6hx7VnizRl5
B+NgrXynBxvuA0WKnE0jjXapKnYwr7e++chJZ2CjazCyzm1vamJtjeaWGOSHwOJT9ePGsqP3sqbC
pka6ZSqQvrDe7iSRFskvrNpl5NUzN3ZuSx1q9Kitkt48FHK6J0BD7DXE+7LQtz7AuMHQFp2C6ENZ
lXOkM187xb1MU84J5ANuVlm2z6bgznNKFC1OAMGgZBuw9Orej3O8y8910NDP6FXX8USO7Z+9hvf7
5BTjgzFWxz5tHx0nf2wD6xHu4D4W6RZZt73WRdnMfBFujU6b5QNeka2Jo3iiVeAKraneZZqhKDjp
hwzycTRQ9UtoF5MhZdfCfPV1IunOvK2aqKC9xlllRIyqlJtEL95zWJ9zW8WP1qStw158c3okwKaz
cmMsQ331kLMrzfrGuXHN4r2y0pekUsk85CStDewRE5Mc6qAvpYkZNTfqxDcofmbzuFCURtTByoK9
KHVgg+ExKZ2lYwA+1BPtuy5xXDHip8IwwCa6G63WFkGAs69HrdJyV31hbuOsXhqJOjA35mNovsYm
RcTOU7NqFN9twobRNX40lrVpveh16hLAz+LYhvHGs6VFqS2LOAiHG1Jypz7iVTflCP2h3cU6KNTh
fDk1zwdd41FyTBNYy1GyhJjxM8gkZojOTysL78mUejO9kstST+8rvV7HnTmPc4pqYcshoLQHTSXf
rVEc/bbfiMHZ+1ny4Upt6+jFNoJBfu7n5xrU71Tl5Od6kTU3vPGHO2WPfRC9p/GwDEd1a4E7J8DF
97ydFkbv0nUCMtWqbqugJCehbUncb33g1W47vKG2hF8elJgQeuTqff723KagmwidcyG41Y2+gglR
4jwjuIWU1vRKbbqnNVNuhOs+GlO0Flr5LLjll5JNMs5uu4RLfDrd2/0wzQbZcNUPDm4Wf9fU9ChN
rhNBGmLbC2XKdCfu0VkBpj/Ap0uyG9oSw+6yjNhtDOObZdQvjZY267ALnzLdBujlF93O7es7Mw83
UZClcziJgGuEf1RmwHkVlS+D7uM8arOF1pY4+NzX5tEo4dyyEy/qwInmReRF68YOYzKA5ktrZxSz
/F+dLpaNTaV10l7SwXhLknQ5GNZba2NN7mvBUmtw1dJz8NplsOWkoAHbLnZam2w0v4jmTW5tXHf4
6LLsyW51TASjkPCp32QDVjy5vh7SaNHn+ItL/VeXgqZm93XyuliqliCpoVOhrLQWP24TwrUG3Yyg
MtLGW9H0/AUgGIzIvQ1GAysOpnijQzmhfY8J8lxqzkOc0JMw6c1HM4zT2pv0p0yqD7fr3ysZ7sbR
PaaTeFbZ9Nja7c3oUaybwvg2ccB0O9ZJ93BrauKFdJ1dbtpH1TvHwMaFrOQCFcbG2sO3KjSpjvu4
MJcA7E2/vS3TYZW02VF4ySunyUPveh3gX33nT/oxVc69Qhw5z8Ngl9D3kDvjqyWKjW6EAOAfOnEL
Ie+n7cNbr9N13KD7KRxA68ONT+TnyWlLGHbblO0jsdW7keVrvZo2blKskrqCR5rvwmJa9bS2EnZK
yi25jYNRZdwp2d9Tekjg3RSrsImJF7OnyRJzGpo5AUb4ya2/t2I4M6Ms1o2w2Q3ZytU+7vAvx0YP
65GJdvSmqo/EXB/+6MwsMa25CoCIAVJvzKaOXGGXzMSMG6Gb3etqTmrzzUoIiKEHZ16Wz7PE23hp
/K1NnbUlGm1dxkSB+dQ897m+ytq85tpHTrSKooTTON3GiT/ccfjQNKFnK647YhU5GlgcNfnLye6d
ZTU5uCAacqu12T63bLzl4wbL7CRBHeL590nvDrOi0JZB0uAUrj+qtoYcrZ49Ae+9jjedO70hG2VT
i9P3kFTg1siToy9Sa99p+XRXxaqeu6nxarl1e2gb/hrdkv6azjp9Hubmtq4zeOHDuugI2JJu+mYG
yaNlcaQTTD30Nsm5sDij8cOt2/fVmgX4Yk5YCcCPlevUwUcqcnGf8bTJu5lSOzpUJVPID/pzOgF8
eVkCa3WBYauWVNFQ4T3l6fFdAXWC9QfP2molNkbd2uypQbX2XSCiYS7CCc/o5mz8ZNP5U4hwn0iZ
nS9OjzDtVxkdorO6QP3lG+Dw9Y4IqZrGp35qTiax/FwTxn1YejtkYhRe+nXSFHcFDbFLqahxZyk3
WEpB07Iq6P+NjOnZKcJoA+a2WZWlx4XWfcpG8xc1AXbPpHrIROIR9qpvWVbvynJ6Dp30ZzZk0YMF
7nqWUI4nsB9PZqf/qJzkvqm5etLM/Z6oMCXzNXEVaapjNgk1b4Brkw4sSuBGxl1QJTjbFcWPaphw
lDNxiRbR0Ut0hkjcpRJ9vtE1dd+kMTJLLC3SfDyYfvLixcDtPWFhQdmaN6EvFyquDnybw1jLo9sa
6Tw17BX/xVtpjj+KHLT+VGSPjszvRr/C5FexB/rkeOZtm3HEJl49p3yPZ6oBZEc1OHoRb0mbO1Vl
2PPOKL7r8fnGSl/VTIwpa9/mQj/mCm57oriCWd7BKbwnAdiGNMl9F/jsS5le0p9jbYRfv8VWu6v7
5JfjVAfytT8Tq9kpMRLQQToVBaswTI12Vjv1exoV4drTzg6Lou4WMkzXYYoppKkvzS5c0+CytpVO
R49zvhrSQtNsa0+NEMnHQ1+SiBtLNABGcC/jNFg60r81sV9P1fTLr3yuqs4CBuW86K1HoysfmlbK
lRzjU5rgYm7XivpcLfG+xJy0ESLnTm6/VFJ8aHq70sbKIJuCFs9If7Z6fVPJ6IU965jlwc9OYUSl
OvdXEcByDdv8JlRYJVuCfSTnoC+FPHJn8Q+cDxOO6747K/UJN3KPOqBhiofcavAMKSkqRI7+Wtpc
/DTpLr3Qx/SejJPmdcNykCQBhhH7xLwIgIwV2paOtp9CpQfLA5Al4HlluruyG2x3YvKzY2q8F667
tzxnnwXncnB0Y47dvq3lXd0FrzLPBRbyMTnqktC4M+JH34wOwnGWcZa8qrq6q4Lol1dizRXUv4w4
pDtssok2RpscmryXDZUCmjZmNLZgecpEo53uKSYPAcMsnbutG8+cLD8aATpFpR1Dn47WfiJzP6EW
nXGLnGfxRGajLxZSzxtyVqXGTRDAclkVwcKQ3M9kTMc+x4Tyun3f+KSbpXHvKfEcTsgH2gLvoCFU
t6YrH0qJWMKQJZfhWh7YvCHmS6yGhjJdmwmBTxx2d1lRYBNQy1vytCs/dZc610LVmTvXVBsREBhz
8ynV9NYFAolCHBWLUPZQ5Nnix6ZbR4OIMYxxl76TvtppcfJLh0ryRL6BO+O49TXPWI6J8RiHI2pG
g1nhU0jsZPrBgbEcu2ghSCDXkbnRe2vFl+IGbGtHIzb2qWF1JNRAwplGcaBmh3tIkXxPWywpyVvA
Hz+D9W3ZrJspfaCxiE6JOj/aAxibpLcLrBlkt6grkqSt7YWzydLFaujcAstSeZSFj4upbix6MT3Y
A4ag3GJnOsjsZUa3Jrz9nPyv61Ouqh7RVNCpmL77rtxbALnmbjYBMxTpLY/ElaKUd6VLLw85JrFM
8zhcmoX1SgvNPTiTdR8aD6k2JvzYBtvarLqL/OgOb7DbugrvaJS5p/1moyVAZ5GR/arqeFVGxneh
qg9vCofFOHX/w9l5NTeOdGn6FyEC3twSAD0pS6mkG4RMCd57/Pp50LuxrWJxxZi+/aanUgSQmeec
1911kX5KRwLhvIkKFI+ulQy506bN3ddFeNt4megwMVnFasSHEVJeSYzKA0ZFLkUZfgYG0Q5THd5M
avyQ+DlwWFhiaqRIhAwK5VEUkpvJkI5hP71MevY4lObK9EDWzG7YwQm6kyfTsoe20Gwh4SZo+ve2
lH7FGh141lU7LQ7IAUya3cg8zhKNbVz5h7FTj0rQfNScRO1YxtvAlw3bKtRhRlMOoizvYMg6fucT
OFkw5k0M7aDJ3hJb93XOPJAXypkcx90r6NTvsVe/glRfeXWdOVFPuszgJZui6lIn1rObWMwL7mFM
/TBEIbolzELSZUqQr8z41BNxXRv9G1NyTu30NiT/R88FuycljKlALjhaoWMZGGvE67XwnFKtW0V1
d6zolEZFd+O2+9AS6V6pU9WRBHOTFbR1bYwZvLnS8+bD0+Ert3qzt6Zx15sBUJjM7Lccil2TUlzA
NtvoZlbBZsVqoZ7eBUpApY/YHrqd94TWxDVx7oP+qVXFJvFUO8L3DeHCq5pjRm9MWuD03FpMDF/6
wWNXFzewW9YM0PZMpn9FM2Nt7FAd4O690qTmrafQVYsCoFUxfkVD+KQPw3KoG7e02qMh9/ss9Jol
Xi+HCeK10IjtItKm8cXqsIuPgrJZY+Ad0hw0PVbxfkVZHXXTIu+xKI6b8VMK+bAG0yeCo6x/NUJ7
q6TDuIhExfEkdiXONHZrVE8csfkiUTBXNIrRUZvCw1pfMpzWit7HLr2FPP8rbhknhMjmFiOFmq6M
qYuhwx4XShdE1g2T3g0qlA6qsRUnvA8N7+R56bETJ3wQR8JPSILWw8TGPiVmWFtuLakE2KInz7s5
k0rJ7ps8lxYSOz6Pw9auU7l1DaWbr0finah5ailezTBrwTjyppPkVeqTOcv405PbYT3m8bZsvV0y
BoWtTwHjJVE8eFOwYjB2xKWRqE72ju5XoCrGsR6JZhzq18bMXb3ut6Y2vLbazgpAsUJ2e4TroiGY
R1krDlPueYtOQTvKt0yiSQgWE48feY2X9DgUb5rE3pp69GBBPnDrDeNSyqwHpc6FhR7rQEpVe+q7
iqyUfriv+vIgx1w4hbhq6mo/ef4x64xwOcn5VxVDRBHzdCNa3U6SIkykdOaoo9MI/VNoMTXGuHJX
qPmR4nA3mtlLGg1ONkRvzArdzvB3Wp1vg1bZdMPwW+zzLYaOy7Futj2SPDOdPkAz/cVU6utAi7Z9
JK9DYYxAkMTYLszxPeuGfRt0K8PLBl6Wr9hixYDaLHIngtrAFLshACq6lzhoKh93K/jqelKs8rGK
HV/03GwUd+k851KTp8qvN6ZS/7JGi0mX6Ioj0I3IDHYy1MFVQ8UN2nAXVvnzMAqGHdbRCwKhXVeH
X5URPLWyXCy0LF4TIMEcoNRvJs3cD4rnChappkQnbjtBZeJWY/Yj1tw8+oaLb1UOlGgSM1qChaRP
zoF9IQQ3NSk51tiuQk95LyhEEdI/ykX+KYTqWyEOO7UCd+/FipNG8FKSpHL4GsNxCHiLgzS9BtP0
lnnar0KMH2MvG5dCJqwmWUdDISR0y+rO6qOjqvbbqhgZEOprkKK1WAdLgPL7UeyfhxzKnpHt0il9
rCv2HDDZOq+i5VRVez0mLtv0lM+iI8zL6nwMXQNeRZy4oSSRHKVS2VaF7DC2XfV98p7VRmMnafSp
wgUQKiBrKx8/B9ocq2SEmZWdmyHWsXMpWLO5kd0BPqgtvXXG7NmroSmIhEdobmOGS30gGNiCFN+2
5lYUsI3Wodv1xvAgxgbznpGwoDYOlryJkzRMVARR7LtdaG6Qfe5E31wOk/LZiBA0NFjwiTz8HgSD
Xn/WCaQkVeRxt2o1/T0t2Q9VEDxCh9qnIQbOvk92e6Du1Vp0ItW/k7AyXPlT+DRUdOe5wCBVI3Pe
J5YrHB+7pM04RfOVPgp730vukkT6hHB8TDrzVzF4D3Gp7yerXku17I6ZeNt1ZM218BdLo14PefrU
4gwxzSFVQXaXW0QHVfp0Y8xDJa++LRJK/JRRLpoad5gSp8ilu8osbrxSbxdeHgM3x01l53L5ysDo
kFjyL6Xl3Gq6YRt33QaH3tvOo2MHrV1lpgooL+4g+a6DDN9vs3+WgmilVcMdIQpbsLGt34XP4uSv
YzbHom/CdUS+N5cjjfrg+Xd1kZ2qAWZHZhkjIwDi1YwarrxYMqOsWvqhgGT6qqfNHRRxpflhy5tq
073iQSjXCDuTCzQVk9TWi2jQQQEt3HszEWxCh3Ve949GZR1SBQAwl+g0mPf0WuQtCktbZVp7ixEx
YfcmAJhn9k5C3QNpZ0xvOlEmi70K7b6MHxQxO/j8E2okOQNIdWR9GWSGxLq0iUF4M3G4nZWzbdwe
yy59Faz8CfLdwc/nkjuOl7GZ7uq+XnQMt4PB3JMtQ/bzdGqE5KAmr17c78QMUDsu6T1x3mik8Y52
ZdUk6bYZvK0pFBu4A5t4BNmWvzw1csRBOTbpuFULosw6xU374NQH3mMBqVITvY2Fc39JTwF7IF4L
WrcvNXlPYs69aXbguwZ6Fp3rLC2+BrlmUATPooZOrYYDIU+aO7aUfUTWCy1Oe52+mmBd+3p0P+bj
ryQCUsi40+1a9MjH0Gj6qIjWYx/C+AjJLw93PDFX557Qpt7FXIsRkOwWBiqaIPBudZT8+AzAvsep
qEvvMj3YwyBcRcSDNWVOc/0m1I8EFtHQjq9JmdwU3bQKPL+x66CzI2IIgHRPqA0At28LlsjqlgCP
gHRqUT+UzfDiqQREp+ZRR1bkh/XD5FPitTNak46LsU03dTfcST4DZnTdTglgEsTiRvQrkm46qq/Q
TDdE/Lq50VAPSzBA5FWvBxjr5OZ69H+1tUitftKA00poBkqa2SZkibyMn2TL/1SJn6wEsI2K9PCm
XeZw4JzYJ83a604zS6lTFFfXu5OCg2nN6ThOzdKwOkc3i9gW4PxxLmCB4q3yjKomqB6AdVeGli11
a3SwnztITcwkMLxpLTpfUZmpg47QBCeETXtZa1ZNl2NC5/NF63tyxWhIypU1iiuMcZcyhVrFlV5Z
nmshBMoGehVtbnfjO1iD9oRLrVdTLGiQ8rPorWgSm0nJUssfBonc2kTbhx1zTKbuktw+M4hwWiN1
Kk16AkuzFqUB9WXoJGeEdFR5VEvYzTDnJvQtp6gNp4dQwnJeBKEMTZvOAJqbvKykh0gbHlPwGZmJ
TC/yrxa+XbbZsmwIc1eUB3nsvrycT1ern6FP3CrJ0c+sD0990+jWe5FXGejpq9KE+5w7W5t0N80E
AD7MRMBPp6q+HUZjXMZt+gzgADPyuR4+FKKKcqNaZCB1VSxhu8pdBCVLovIU7aZifDToNiJNkp5C
ZCb+bdsOxzgONgK3ZDb2e7HybJMJ5WQkz+mobeQ6cqOosjPRumsTaz55mQuyD/uG9syAEiRY3sKq
o40g9cumbh+r+LdlSIexlJy6GHa5SYUgQIgMxuM0DW/gUYw/iTtQXqsKCpTGhenx7ZuNcsOj32VT
uJG0YK9E0W08l/gBFHriLhZckAs57m5HobIJgaLZ7JYi+AGKvUVPPbRIWpKpB+ZeQfo83+V14dmB
CiFmkJlbNJMtRfqdJjarQtIewhaW0lQbjx4H6yKPSoLRrY3mya43Kc9BkMECi9ZyYpJkldJdjv1N
CCto6qUvS6VXjvrfYhvsah84cpiWU5MkNuKHVcWJSwNGQAlXj9YxnJOKmxHyotmqEOfqd7a30yK/
I0KqWhgaWfP1ID3JALZgutDnBfqJPl/XAtkpPidz0Hu3WCbeKgylKgyFylbaINZ56oRwN09/F0lX
flVlsNL6+l3WwnVem8dUzNdjPexgniyt1npMUo6iJF+bTbHUvHQlMVJupcjWpdyVhR72lMjNngwb
SvKnAYt64L/KVUIVcU2ZnTp6pciHTAK6OAw8/1gOj/ztBpErZKkb0biTI+hhai4Ha6kEeq+MEfI5
KmpRihZjMNGBSYCpwwBu2XJ60ohm5CREcWVXhbj1M1SHOHIwwgg0/rMwu0PyeEh13UEVtQ0N7RbP
jBWW53sFPFMZq3VRWgfUl0xSmvoVipcFa+VQCsMmNdodN926a4IvyUNeGXiAZ+peisp1KtcbFIev
XM7PwdA/GymZjoMaMABWuodJrz5ylMu+n66Sf5K3tAfqy1NgpcdMzhsHLf4dDq+2jGpmYaSt4XZF
tw31dmeMFe2Y3PzmyZ4SlXupmcpn/jvuobT6yADa3XZCwwl+LA1gWd1YP1V5/YahmgwFhuuySKuV
2usfrYT4saBkkyeYwWKKgKiQzA/LSGnXwGT9HKVaJ1sbnUR0zo/mta3gBM4CSrAtJuRx9qIZEgIt
mPmt96sTu7tCD4yFRW2wYIYDRF4MB1N/NKVgWJhlf6AoC9lD+doSpmU6TPR2cXLsjTK100qmj8yh
PhgNQP4w3qli8ih2gLJFEAe2ngPWpNLO67kuYumhCIZdXU9rQTXdIgItkcx41RXjJ5GvGuU6uVTN
uI2kyAWW20oY8S2sgCBVbPmbUPjSZP+2DIR3Lun90EaHZEifM0U8SZC3YJxuDD1zDQm6TmvtBHIR
HL8xnxUhlu2oxQ/RCzz2sv8rDDJx0fCx+2l5zDNKu7Yv1pkycpmUSKWj7M1EuVYa3UsazCh7oCCJ
TyCV+8qvAhFgSrZypnrbLjYONRHBZZNWNgA2gBJI6m1cktopaIcOArc6h7DXM/QKyC7HLyXHc1fj
JKdP0WOW9o89tF0fVdBiDLVNG0Aa5LP/FQTmrVIKn22OBZqqUxomLVm42pA/5WrU2wgriAg2tRer
SIlIKJ2ybx21g77rixtVa48pkvBJSR7HMR2c1vd24jTQEA+QLoueQOu4iO/Bj0A1e9J9BS/c4FF5
pKj6SgL11QCo0UvqkqFOS4imWU7kaX6jlMMvQ0leLB8soyHOOpTNh6EsvrpEGAG041XWm+O6b5uN
UUfWQqjmebBn8Pyj6TZuzONoAadoATwKdGxHhmkHJYF5qyseZITYXMtDYAN5YcdqaC+hQups5Zk3
fTGsO4GJYA49hUtMCPKDT+RyYanrTg0/qpyLP9WhDcveC+O6gPG2AvNX1SnfJ9iC5tiWtpdr1HZg
1jZcWu7tSi8Xnc9f6MMOtivSNmgC1kphwStXnLHQnvK8pONiGxQMBKWuX2lBiligG1+8ak4GyCid
ymWh1aOjgMAZGdU7tWm10L3KbsbhPSunzWCFm5r0GXwmbhjS7zHVdfCB2XjQW8lN3HZtu82U5JlR
zIenAJuKabguM6JpdGWef3GCWGug04MQE0WuCnyKloEKHfpcrhCVLdCt9yvB1G5JodgO1AL0MOZ9
mlXqwhiEblOH+CIZERxI9i3RHdA+V4aJAnqcRyuw3qy8BjIl33TwFM9GHfcxgMXCIqFRGqYXE+YX
jRcWLyIpsRkU9jBn/N32xk3ceE8654BitEtx9G4TgRTlqgOnGlSVTaCYFk7y4rQOWxRAWZFxOvpI
L4VSjRZpVaFtKPRXow8eYqmBKSmpL20IcJmKlI6hVC71sT1ZnUjYoRWkLmoS1rK8xxhPHcloXuPa
P+St5nKRtACqIvE6o7CqwugpTQM37Ub+s0lD1SEsYSSCQIvDIVWpbilz1dt+glstWHVyIKcsPpYW
rK3aH275M2+1or334cLbSpzzT5eetYkz1Vx4vT9sLDHB7gmHhlUUAYl2XUMGY+vti7kWhBj1UdfG
RpGa1PFC7QEmp+8UGRhUC76aKA9QcLZ5JeIr0iIqZ7ArMR9jy0h0BirHu4lDLRfsFEqrhgoiTOtV
GEE6F/VVESSHWjIGTotxg7oUyUzzJYhUluCUtwGlBXMWcVoqTOyzXNskavOpDMkplZo90eYkN8vm
e6uLSzpbIOt6RlW9YoDgGLxMgXlMqLE6sqeA7dZk6uEe4+MhT3L2jR5TZBnBSy/la8XL3mI5/+Rj
hNnaZIcyyO7zGISjGbnR1Xh0jASUIAroWDvTuufPfmv04dHz9B0iq3whJJhXiz3nZbzLynZjKfFJ
w2zdoaRX3cQi+1lQlG3MtNuFCHmTejjZCOa0CRvsN4MJUTGuNAaAb7urQs9tGwVpY7efOoBJYueD
fJKxKIKD0lnyuxjJLt5FZJpPDEUYWiwy3dehXnQPMCNxj/c9J0vUe2OgKfEa/znV5B0486Iomk0T
lL9KhkMMhh4NqdjqIvTfXMfFP0vkXQQrx5eFB7UN91KrvltjeAji/leS1YdMoC2NYkpKkX2l+L1D
j59dkWFflFkZhqLouP7g+3gmgAvrtlAx2qtOQKePKPzeC1kpqSvrawaW1xaaNaDfBH2eUPqVApJ7
klXOWKrs7HViovazCk76W7pNyoYJtjp7ukn6uXXWaFLdRX1c4WUQHps9qJG6UF+aReN6v+rbcZ2K
V1a8oAplQUNX0akhbzj3S2q92DO1JKlOfqW9qWG57gPl0xjCtd4kT12aXxGGXnqKpsZhY9C7oAo/
F6EynRDg4VSnxABHPRbGi3fN0uriEhgj4FgwGzGe6/L9OktThcn8aaqQwcUL3dxU6XBF8nvBdAJR
37dVZmHmt89BqiWvwxilxM272ozT4rE+zMAnvcFGXhpPb/R/D/58fiyuOSRdcHzBARIfVQTHqoLZ
5NkzbPC6GANZQsKNzBGYVe8cUwsFtw+KZ0vLy6WfiyupSO4DyMGrPhXugUzuRLVrVkLTYndo8U1N
xZvXFzPBRqMHIXCKTCquuLzbWFUiMA0dt1qc/epVHRbUTMMrY5qTZHxXug6sI2X8ZE7TCYeyY5qa
68qT4QwiHgzS4M4fcNtQE/WkC2bo5AEx6vKo3GWIKwACwXdjuRp23FnbXLKeamhJu6ITqKSDIbqi
Or+gj1VEHe8sYw4A+suXsyKFmp5MKE+yD/8oevfbu5937AXt/h8LnH0HYURK1iR45WnkdiyL1pX6
1wbLlKG98ksuLUR+tqRin2pgdHKmw426ggs3zctTLhLHQV40WE7efIXy/9YpE80q9qwQ1VkEt0B5
3l/fvmwtZqohNRG/SKHt1lSls/MxhXJVQxcwfod1deURyhcOPQW/Y0XGr9cQOR3+XHHSc122dKvg
0Ovd9t54xhngjvFoeVA35BEcLFe5Qzq+tp6KO+7BFsHWb8D2q5kI8xF+ptn+/ncos3fCt18u+bLi
R5JQnCrHW+lPkYNgBJFF8Wn+hiVgU/O7Bljton3E2+amMV3I0exx+YpQ/9LZ8sffcXanwUyPPSn0
SyzmzbuBHDsPkvrCWBKafWu8epw4R3OJ7OTuutX8pa/s26tQzm65ZCIO1lfM4iSpH2myq3rKLP1t
jCv3520jXdqY3xeav4lvzzrXiWltUaAixKYsLI+zF7DlMuBHf/tRHCEJL/+3IZHzh/19ybOt6o2C
n5U5j1UoKSbfJ/GaJY80v5jzDwgfCFEm0EKTjL9O5hI8C+/B4iRuvW19SG06/K26rFb+8lp8xqXn
p5OsDY1IxBrr/N6uoMhT7GXFSYemUUJbyK/ccNcWmL+Uby+oS40pVAG2T/64rpt0WcniFcn/X2br
8wvRNQpVThncSM6PNK0zRt9svZzv/P8kYpTxDs+692Q32JLNLnuYA3kazOV695qb3IWfBy2CIovT
G/bcuTONrw9eOchDdqK1AdVYV7RqVz7xC1YrnJ6SwlktYuOpnX3iohVqRDtD60g2JG7sAEcW2iq/
DbbllQcpixeqOH4CRyfVAEuefw0Rnh+DUovpiRKVUluofhdq+NaGqeBmnfWE9O0xNSW6PUzUbkC3
6EAawEh51MzZZ2CWI5fane/3qN5Fb83/fjO241aSCNepVRNzbrOsl2ofTAvoROgtVIQwkwrjthDz
aUHH6OqJ9d6V6B1SBVIvBKaM/gph0BSOwTI083U85JMdj9Hg5plZLZl4rVuMWY5w7VSnQke+THWo
ujWf9W1XDzgIjD3QXChQXQAU7Pohw1ip5YpVc6NAc21MaxWzsUUhSXS1xqPgQ6MmFSy4H2UN794o
O2V9mj4bgSxsZE8QHHnoGi6zsHCVRBmXAQPq7ZiSDRZSVLk9tyLnfX2POu1dgulnRyXT3zQSSqce
IWNp84SRif5kj4mkHbVRko+BoEBbptLdqIiGsYGV38sQUM3rA9Eu9QSmmyk9+z0U2EgCbtDEqN5P
Ebp/Zh00slVmldi6dk++Bck9n6wBcp8Yr3GR2ZXSsFI63NmQ+j35g/Rg4NvHCyi/5ErEgNPTT2Ml
DOu2hZ+rcaHvGyNpqOCngjgy2sMx8W4weVCXKLMEZwzbh3gqgC7Ld8TFEE1RBNtW2lnrpjJbVxsD
SEJyzOaLYnktZdALPQsjPTGbvqjPsmXuGZ8xfIjB8MNFgNJo0c36a9/qTVdOkvFGAtFeTK0VumGq
5QsczBreQyraIZLuBQL11yHs6d6NFoRNKyQHSTlwip74284rjphZPxtFdsM4AL9g4Zc6UVB3ed06
1I6omZIuOUiCqDrQm0kGVGe0xMyQVSbxHf//Wz8UBRS0RH73BhokM9WfBSV0zV7ZilZ04EskrCpo
ILlKbvnV+NBQLBgQW8AKDKciuVqmbe+7mdQJWyb/sAfMolml6LsAN331qY/TVzmQR8R+k7rKoFvf
tBXPpRTk1qnMMYaMIvg2eXF8a5OcbCcDvNWKR7jGmoDLnmW8a8Kkb/TKBJqe20iLvE2Gl6YrVSNe
nQhZFs0wz3pi/QjpLl5dOZRm552zK4oiUrLo+BCDiMbZJVhIrT/Uep6f9INoyzZ5R8DcjmB/TLa2
VQ6NSwyuG9x59nTNqlm6UF79sfRZYVnSsnGplPlJ8QWoqa2xBR6/ETxpHfXWVgVwrZmAmFkUuwLM
75lTemzy6n9vzINVpizLok4L9ZdtGw2jjg9kQEego6EENhsp8RCVXzn9L9wv0LdERWaiNLs4n/3Y
VG0mA9FmcVJkxkvFSjU+f36T8z9w/iK5VkCzxLmxkc+KRMQ5mpqLAQVU0dlJe4zhyGXF/c+LXPoV
Ev0TrlGY8mAX9mcRkBFrOvlliMedp91MpfLlQdv6D0/q2xraWdVNfkHpqRVVQArRY2TvZvkVI7cL
t6P5fYWzRzUHfrVZJeQnacq+OjPBaqLw78wwuOlN/Q2K7+1/eGqkustUNbjfnb97NUbWIYf8oqpG
wtOMbhwL7z8vIV8o1AnV/neNs/JMALMds5TfpK7yI7jelowvt1/NhbTvGutoKdjWQVupS0Tz23oD
0tbg2Nwc+vW1SvRS+2bKuCpZIpb5+l/tm4lGmxlkkJ+65egqTrSUid0UMHtfzB4ZT4CI02qyIUqQ
r6gfS0qMfdo7QuhYymJ4+fm5XPpgv/0t5y1cpzFY9oowP5kVijzUmKCJP69wad9ROLKIzgnCxf7n
liCU0NLGIuXXKh9VsxE0ySWd+Urxfak0BmP7d5X5GP9WfaPuhSgtRzktMTjZfnSpQ466HW+jG5go
jrHKjtIT1I5idW3OeemC+L7y2ZafjVTV3GPlJC3AjEwY4eqNgntSNdNFfGNaill4LVZCvnCY/bso
fqp//lwx09RBruKcLEBp2RSLxPFuLde605ew5IrTtWy8Sx32t8dr/WXY12u5nvesBy4LJmOLzXIJ
q5pGlEcbpU62sFaAHzL/U7S49oR//oIscX4Y396t7gsBFAGu4DzoD1isrtBLr0W5v9IVXPmG6EH+
XCdBGdhJA+sYKCiZ2d8nFL+zM20pLODObWCcxk6/ru6iXeIS9rb5eaP8fx4ysac41HIR6mc7ZSxE
ESYY50LFS5UcacFzfhtPuT1Hdw4ucEllB+t0+R9aO17uv+ue7R2pK8pSnl8uEWya+ora+MoRcPWX
ne2RSBzUUhRZYT7xMKFwQSztbsdX60hH9WZy5TWwSv2sOT8/0otfDqM5458gD+38zvd6zSjwqilO
jSavhShwoGdtQUWunT6XTlEeIMuQOowz6fx3fPtCWzPQi6jV8lP4xCDMJv+M66R0hLu5PJzzXeT7
n3/YxQUZYpD2Kqu0WWcPlKlJWQ6tT2k4QlgCjVQWmaJc+VmXFlFp9mnIGQT9FfubtwhqBIm7IdIs
9GIbVb4WL3ppBcYxs+cfDvWMMv98brkvJgCccILUTFq1w4AvgXrl27tUy3yv3882dZpkuBd4BZu6
0LVF3apIqasHLqtHD7pe0eVXaplLgzqqdo0MePxp/066EDGqiz0/mW8iXNqQ+9qq3f627mdMqtxI
MdSzRXAFJZLn8/68uP2+6NkRWaL66DqJSwiInqpmeqRzrlfSo7JW3yBpOjXf4hDa9S1prXi75HMy
4c9f5CX/xj9+9/mD7hLDSxr+BO8VW+JPrJmwfw+X4al0YCs9jg/YauXi4lrfcOn6/f7L50/s29Yb
kxghXsDjnnukSGgXRaDRi33g+bGqUffG12KWL39Q/77fs28WVRjK6/nq1XBYtsx6k+Uw15D0IY6o
rOrK53v1sZ7VrUmmtmmX81jVu84ZBwfwDM3+DcMxG2mm43Mxcf3f1Ve6vou/kqbPxKkBKYN59jbx
KsrDIueA0aF6i9KrUs/ycAB7cUKfHPyHk0ZTLJWMCoZxf6VkoTgWyqzi5vPjEGUl4iy4mle+z4tn
DXNTkSIR6xbz7HYVkpIsYaYfp9GGTrwd34rlsP4Y7JhoSqeyhc21suVy//5txbN7FaOWsPfnFbn1
qJkUp7SDZbYbyf1CGnCtepiP/L+OgG+rnV0JmRgVoSnI2aneJpuDykC9f43v4DdtrFdtZZkkcKtr
EqLtOzRvPz/bS73VPJL+v4/WOqtGE2hgWqEYCBbUadubzaostfsmVJ7DIHz8ealrD/U8vCDxxiTH
DZZR5T5Qbdmd1vCQcFNyKqqj60Fq8sWN8O23nZ2skW9mhVmpzL0Dn903mKexzBBNoFuDeYSAvBjf
/MpaF/jkoHmt172gPRd5+ViYDVaDg74KBuitFUdurDed24cyLp9StDNMmPOjuctbHFfHSsPpRbhF
6visC9jORFNxJQvxElUCfFKBKjFHPdGJ/XlStlo8EpiKt3yzxFNTXmhr73Y+RBByYn5HHvy1o/kS
vPN9xfPvomonK8JsLjsFm2KDbnDrrctNxHv6r2sZHFYKCglJt85+HbNVv9O1Efcctnd/bA/NGua7
M+7zm2u37cVGQft/axF/9+eTDNpUhkUwsNUKu/wqNv6anJaVf5exvZbtR/JU7v8Jvt32kh2//7wB
5uvlr21OWfGPJblkndtLS745dVpQZbBxQ8dUHkKkAIl2LQP04mH57yrS2S9sMwZ0okVhNtdL8Pin
6D8cGfi+4wNNOqKp/5WZqSKPxBI3O+VKwmi7Myvb0Ns3ggU+azUYnZ8f2qWzkULWmIMJSOg4f2hY
41TYnaKC9ycImxt85jZFQCws8/tOfg6RIKrZtXro0iPU2WumYsjUz+fYZpkkExI5PztpD4FMLHK7
mo1lFiW2/foSG6XFdRfti4fj9zXPbpxE0fCXG1izxQAJCcAmW/oujtOeOzqaDUJ85ble+hh1CRxN
0w1dJvfkz42Ah1kVIEhPTyWGXQurZHKFCBvD1fuf39+lC+b7OvOz/lbkGZmPoacfcHcP0O4H64Fo
iTuQlJtsMl9+XupiwfV9rbP6LpvaXBcMIeWC0YC85jsmok9tFioPFD/tY3qbvlSra/lgFz+Xb4/y
rM4Tk8GoBKxxTireJ5r+CFX95x92bYGz+sciBqbNZBYwlMo1rWZRaVce3cUVDJ3BiQyyCuvm7C2p
UYoQExQRAHCjtolLOXKlLL04SdDpFSVJYkDyV9YuY9xRLUYlpdEZHCfM3XSrPDfvhguE5SguZi0W
6KTznz70b8ueVQGpHil+HqrpieH+QgGRw/0EpzLvyql4sXkE3xdNkHbiq89xaVIeDHpVcOluqSyt
5XjybsvfpgMr1uXQQKL5rl7ZWhdbx/lI1KB6yBzIZ3s46gOjl6cx/Yc8k+zjt/jJixf/3Ne+LdjC
KTliZR0+pp/EDDP++i+P1mDIwFVmzfHq52ADOrgW1hzCGP234WuoLG9CfPZ//vgvPlhj/mZka86C
/ue7+naCqJnpWXHBg2WajjcCaKzdH+LfwpP5wGj9K3fih+HaHXfhdLQU4rVkahKmAdrZL9P9osUE
PU0RTj8o3SeUcHQpP/+uC1vujyXOvksLrn+MljI9cauFWLj2Qeb+vMKFo/ePFc4+D8NK40aFFXBS
cvrM6RMDbVxJX0cscH5e6NpPmf/v396Qog2poeYZ524HpAVrLGn91c9LXHohBAbR0CqmCaP27Lf4
9O4dkoX0NGbtfRIXK7mebnvLdH5e5tIv4d/nsUFsoho9u0EKg1AIJY/Tk6kFt+qUPVpBf/fzEhem
HvzDOqnSBI7iq372aeVSjH2An3BbNOqDkqT4BeEG3KTwD8t2F3VoSgp59K+8okv1BZH0BHQYJlsJ
c50/3xFChKxtJy85yXfFJrBxgDl94BL12KyuM+su9Sss9j+kndeO3Eiwbb+IAL15Jcu2lVpVakkv
hMwMvff8+rvYB2dUzSKKR7pPA0wDikpmZmSYHXsTPNF7F5UrXzgCldcJDpMzsIfJHYU79xfd/v6j
dgfz8jnd/0VobTHHMaHIgZNfSaqkaDloFQXJs64zvZ0Lu8Ltt1WZrUSGSzdqwnOzLLbvCphaJWUd
APmIz4UuOrH0s9WkQx/+G7trV3fJteNT3wqsoJzQMnq/XU3gGX0icaXcbzBViPId8KaaJv4W7PVT
ua2rnaExM8t0C6NXtvEv27j3NmtF+OnZn2UslmXpimRICA6K80NjSoNcdL4en7NSgUiofTXa4AVC
qV2SWNAahurK3bi+5TQaFRAbsiIRIMxr46i4BHUSG9HZh8LIVBqkuuJt5eZ/ZYbSNTddvhbZk6S4
9oKSAc0arhS9MO2QAUuYX1ecyfVNn1bDHVenBiqqfu/3MBlH4DDiiGY8UpGi/JiHA+QDL34VbTMo
hv1ie9uzXDuv9/am03vhhss6joRGVaNz5/Y/mzz8RkdsbRjg+gZgA/VsFZ0767rcN3ZJIxWUyc9w
QNzHSflP1FXnBn/vaF2wVpxaXNCFsVlOVA6hZERdFp3xXnQxIHQz0pU9WnBV7xc084uxC21LDcUx
0UW3rZ5S1Lpr2zuBFXwrSkkfbu/R9M+9v1GYQ48JGOuU087fMaNioKqgCgaWITjAhHGYQLPQaK0E
24sX6cLM9GUvjkIUMQGBoglmpOE+LYMPVtm8Mqi0gjZZMzM74Qg8D0gEeHw89V9B+T40X6zo8+0P
tnjgLlYyO9QQmdalF/jRWQm4p/VrW0MTUJ70dq3TubaWWQo0jJI/ilIcncscIK7xQq9320Tdynlb
Wg4hMwNcPCF0AWdW+lRwG1hcwjOqJJ/6VHtoAeThf/SN0q2hVZb8z6Wt2fUpRjfJmL0Kz/LghJXL
GGYHLFU1rDt5SPf8zbcBcDu392shCZ8mGwzeLAM8GAX790dPDUuY01Q9pJoXfc9PEqVzpgtehO/S
vt/69+oPbzf+cfb63uTsjKhR9taMDM+qMeyR77ILdFVuL2vp3l6uar5vEtrpaiXzLdG+zXftITgK
+3q/1opbPh6/P95sy6Im1qsW7kqgdCiE6kHwgznYx8AqDjq+cHt7TdKatZnvAweeRu20KEg0ttJD
8pTvkDV3si/uERjwA+pGP6sf4krW+laAnLvAi085xy2NsNP4WaOEeFy4a+6VwyQYDsXGYa0us5A5
8uxSNwcQN9Uq5+FLLrrdANZ0Wp+ExMwOqucN+OsfzA47LqTijnhYA2RcR0xgFIEqKryNuggi/v3p
d5F6gjG3ic7BRIffhBMxv/LUa+F58IRtpArfb+/hoj2aqKyPWUNl/p4UUIZX9OCicyMk9X0iuZ9V
KTK3oUtUg1LnE6Ix/d8cG0I0CV1NLrimzzIYBFNSE9xCdM6/wKP6XXUkO/iYOMLnqWHcbeDdewQS
slZsWCjdT/BPOlVULBl4nKPRgDPERlAL4Vn8mD4Iz+2DstF+THIe29Yx9sz/1p+rqVdNqTRfK6ov
YBAxbgLYQLCX6H8ey3kqyoI+sjznkaFoVUGYlxl0FObj0Kmhac1llaa5AnsG5LBPbQLfgFxB1Qg7
9BcxEs6iOUKBJReFjdg71S6oEG3RbO6iFJ7jzGc2PAW3CQ9KDwO9JyBCVkLaU8pQrHhSsDJ0tZBc
vF/MzF9mA/PiJpRhZ3Gf2ZktbpXDUWPM6h/3gwBeSdhDNxhuhV/Wr+Z1HXW3FNVdfsqZK9WslMGG
Buud+xAkLz5ZzO07sehhJoQNbyyy0OI8efIGM46SmuhHTgSUYiLFPQ2Kcp8H8klGMJWS2k4I+8+q
COFU68un2+YXryRZosokJu+8PvOq0dhHCAG4fN1c+ZoUHA49+KgK8MfC2w6t1rgS6y09TSRpTMIw
F0Mhf/Y9W7cT1bLjwRVAvI0wYqh1/KSln6Wo3KdDbMvp16IY/yKOuTQ6e6jELJM91zPDc1s8ZhH0
PsxH1N9ygIW3P+Ybzmv+Wlwamn3NkWuHFKEagqzrtqhVbGqkx5FWhDP3aRpBfjTO1YN5GP/JC7vC
sWsOXFRaTr51uP1LluLDix8yV7kN/SbUM6rJlAR95D1eMwFtwmHFty68yJII1pYnRCfAnPfWIHtq
R7pgvP+CcYzE7mkUVdiutOC17xEavb2ihYuIMeomdAtF0GKzT6tElctYWItPU9R/Ew9JN3VYhbwv
r+g/I/N2ZO8Nlgs8DCNQydqVJMLEMrrAi7IPldodb69o0Rjvkg7Gh8b/vHGXW3ruagOn0rJSpCoL
E91SM9uJ0GIMsbVyzxcOhCTKzPIaEDLAZDZ/6t0Rab6ek+l3/Wai7wyYH0pXx++XzRgSYYVowV0w
2yWYawk8PXZJKj7mXobqIS+7shJGLDRndBbzn5X5ZILoNR11zy48F1uTzNQA4An8elejMCU5w9G6
I3vYCJtxJR1eANRjF9SlCsUA5d15cX90BTGuKIie266/E+X+Q61a97XfyZuqpbovK0BozQCy2wze
vaIevqpN/lyPSCW1tO4HerOygd4Dyh3u9LrmYXs/ACbYdoIFPXQ27GLPY5h5kn66fdQWt+Xih88c
4NgMjFr2dUgXHOR/fow6yc6ElULV4g29MDLbe01rkxA6wpC2HIiI4JfvFSvLWIqRLzfgLVa4qBRo
htsYqYWJ6t9x4zvVOf8ROLrt2ukb/hVCt5XoY/GOKmAgJBkgxtX8JvydiJQqGNSqLw3FblQSPmll
imRnuQKtXN6iCdlLORFW3NkFVRlczFQzCc9mrx+lAmBvC+tbqa8UQZY36beZ6e8XX3AotBYS+Agz
cBs1X4VWXMk919Yx/f3CQCYFVSdXMU8gFHHa8Fl1e1uChuz2gV6KmiRxgq9PDUzJmIf1nlKHsGLh
AsaA0IUQFDYEPYdW7xFaIcQjHlX3q9ZkKwfwLd2bPfD4NgtGB3oFMpPk71fHHC2CjmOO2bxFHNTo
IQJL+p9FI5zIFPdBA6RE8RmxTT0h3ChKdcws6NtgUPKU8PPAntpd2xzGRHjQM0iOqtx7Ckaclly9
FNBVox32M1Ho/TJcKb50TftBKCVhp5fuHvKZQxdSV/RDxf2LU0EwJk51XzAWc7dNmTSCcJVToUMf
WzL4V6BYu7JjS1cJ1RhVVafe6BX2UqRPwUioT93jIwlJflS3U/qeIG4HnZszbqfeDtLhxzXQvCyz
J/M9k4gZpveIkYcr3hnXV0e50YK3Vv4ke+PZNHkYZFG30RYKXkfbQ3/u5I/9vv0+HMMtwdlapr34
ZF3+iNm9Q2TH8kZ0cdCcLEljoPm2CJJ2FuRUW9enGN0MhExJ7oGf7NQvjQRdrossmxzpd0GqFU7h
m+IhG8MRrRph57XFSmC+0HNj7hSleN2Emge4/8x9y3KBxnHQB2cikRepyKHXHLRPcjtAkS6b/2qe
+tMwh2dDr3yIcDvedTe5L0Ll39vnZJ6QQLPF9JbK+D/CrFMO/f6GZa1p+fB/+WemZI4NnJTbUVEQ
pfcQSMs+wLhbb24bXEAPsnBgpVgmYWao8r1FSx78prEKXvUdmt60/woVIESzkbYi/bLtbWvz5bGm
d8amW3LhHlGkqRW/rcgnYeSNXZjsIBHRqtpRAGMmyJ/fNrdU4Hxnb/45kVBisJnFTfWr9hhuTDRO
fiEQu4HHkoli5PmgX6xXLvtSBeKd2VnAgfCBbmb9FCntvAND19IBSRPmy4d9dGgeo0O8maaNup38
7Lk2JIdOBPfoOY/uXcmBm+1vYE/vv/vsdBdDXism+PZzG2yi8IeYryI/piVduZnfx8iYQRmTREbi
JceCfxx37p11X52tV29bvmpPsKc4uJiPCF5DwrRRVuLS5avL+kCAQBBIMe/9oQIZaKICR+wgfRqc
CYznb7xHGDC39f8Bi7fUhMKP/7Y2+duLI9yqAhU1ePfP+c/6y9Qw7w/+D/2rurH25iF7XgOcL0Us
l+ZmgVEpq1VTWZgTXFR1Ipga8vKvXMDFkmbeGcXGqht8bCjRbnqZ3OP4pKDJd0SDYr865Lj4IF1Y
mzkcP2yU2pTT8EywP+6Kl2ZfOPLX4Xmw7ImTJlgrfyz6nAt7c58TB8WoZNgzK3cjpEC+gklnI3D6
Fn5appVWfM7iTbiwN/M5Q+RblSsRAo7ept30GwDgX/NP4RfmdDYjo2rGHaq5PLR3rrNWr5+u8dUl
vDA98zuihKxPkHAJGw5JAAtu7T4gXWG3ya9KLI5u0B+CeCVyX+pMvLsQM98C97cqhAPft9wM21S2
lV209XcFE8I/YJ7mEgrHApaqfbUCylq79/NyRR60BrMmIenQdtzJRDNS5SgvrVPBgiXAD/66srEr
B/ftJb28+YPaWqnHNenRJePiZ3tKvtWXfis/TAd3LWhavPlk2bIpKQwhz0s+ck8dsheISodGvusL
9+DK+kopYfGo/jYx/4JeCG9C1AThOWUmndje7uRjCqlWkSLa9rEWrZXnf6majYb7f2uaf8JoFGq3
GDBYfxm/1A/5zn82zt4/MoKNAKi7TffQnMwv8Tbd81Sia3D8my28sD9z3k3bDILacGSmqUFRt33J
9rb/M/dbM1d9WHN2qwueuW8J2ppqzFjw8NH8mLykdFiFbfjq72A0PQjfRiJ/1EhsJOm30nEVGrl8
hEADMdIM8dCc8aFHvMBU0BU4i5n/sakg3KGBePuTLrocZn+p3WtAJeaVNbVRxUQIhACQhLZDI/nQ
7XQug7+/bWZxJRdmZk9UkkokBzi3c+O+usKvPvmLSgcMadB/EnozvDDbp6pEqd0qSFDiyhpg6Eme
ezGA3rtA0rPuN3++GGDVOn0Hxo/k+c2mUGlVKK0F5yBVjkNdHFPQGH9hghKhzgQJMPF5pp6kbtGN
UEqdJa9BiO0pSFbmnOSlHZmKkP9rYfbWcJLQWnKxMHEjSImTboI780OKrA4sBffhBnAGdOraJtsb
TD8pUEU71j9FfqgYj4ucNWe5mGFe/pzZK2RSczH9knJIzJyQ8IrUy4CeJS3dveKE09zVzr2P0Dw+
DKvQ6sVqzIVtcxb7ig0qni3dZB4i8w55sM0U2zfH+G4NcrD41nJqVMtihBOe11nsFMZKH9ZWF0zj
V1MzUD4n8AY6rdPjRvR7dN5L3Zn0BjZrF3DRk6Fowbg1kE26HbOwhva8VQUppo1PqK4+WLvkroKy
cE9XZzvs3IfoyDTCAyownZ20u+DT2g+YljaPbZhaJTWGNW5Kj9/H3XHOczTKQ3RO47PR/0CrE2W3
ldht0YYsmSb0AjKKo7NMAoR+Mw6VDIjNPbojtNzuLq8058+vJvOBtCFUfep+zPYwVuIxEOsa6B9E
69H4Bda1Ff+yeEygFpo6jBScrpAGZlybpRGKqFocUW9CrAyWbge5CaQnYIFQD1MaZpy81T1avAmX
hmduGrpHRMQn1vAaalahgJIb9jZ0/WR5k2tFaNdIaphdYDloeW69XF2tZizt4OUPmH1crwUmKsWs
vN8hBGQr1b785HIf622KpJ9ddLsD83wrO7pU27s0Osswer8trDyZPrd5NHPBVtIRMdKXotZ3t4/O
YvJ5aWl2CfHzueXpEys7s51brKAObrf3gTOaDhgn8t0/546gWy0xND7V/2WQJO+vXZFWyihMwNi2
lB4yXfphVslpZVVLgTUdcVg9RCZUrrricmeg6uoBTVSeRWgcqn3yKDggSB3/Ptmt+tCliIU6AdfP
kKBDnQ//ZGZT6lFhof2YwJJr9TWTgr7i2cNY5UzFFzTvhpPElLcd9SiMIF0kQqxYAPuI1EOK7MKR
dxX2kVp79lHCQ4xFOZWl/4CI2xqrxuJ9ojBsGqo4sWrPf6uJhIakhNSv3Mz6WIfaCzK/itNaEGLK
BkQrSLEXkFqWD4LS7lyUBldO9mIBbYI+0nJGrUGab39vxOYg6iSznSM67bFABs8xj94xvy82vOpM
2IN9WyMOXczsLq3OwnTfQ+rDmgoS3V0OSSmPzD+lYVMucKaqZCNtbx/AhVCGZobE60YVXrauSuRG
J/hC2xLKoAHYRzA0Gi+3LSy4JRw+c8S442lub3aLGoP/hWZMcNbqEgUNkvIPAgKVf2wELJsqmVOT
G8TqzDmkTKIoCJejYY6oViRTxtV+ZJW8lkMtrIWWIJzlU1OQuH8WaeU9nkKIRv+tpooLQkxzV/V2
si82CHEwnmrnvcPIwdo8+JJdTbWo0k+trysom5cYLsjo3juH2deImq0WPJZrg15LDhbOCgJw2kA4
h3kfssmDAG3i0KNyO3H/6uBhp2qiCvGWeaCQcfjzLTNJOhRJJ4W6Yk5SmVDpKtcUThHRnqOp1Zc2
zQ4oV6yGBAtnnD6uaXE6oDa+AsXpInq/iVsKp3LTo2j5WUb62Q7u2h+tXTK2rHh/V8F4Z3P2LopZ
WLZZgM24Rcq6+TYW6pp/Uq6jwncmZmcertR0SNF+P3VO+ZAfkdVhx8pXdFKd5pe8ChldPB+Xn3GW
9XiNnkQqUrZ8xvQUfE9ekrtwJxkQl/XbXKRcupbYLJ16Oq7KlJNO41LTB7goOpFxm2HY58JJtbqN
1DHiniABt1YIWjwdF1amv19YgYGqdIWaZSFZrtpKaHwW+nDNcUxObhbBwxrxeynTUi+MIK9Zo0NX
sJR9DHW8Uz22h6nT1EENswooXvtus7On6XVdFyHG6Cw6gnpPQAo18Fp/aSFyebek2fEbcqUsShcr
7rduSy93yxjxsaeQpX0vVwHn0z926/vNzl6hRGNsNJMx2btDMseCoqjo760YIfb4423HtHzQLzZr
5uURykbLHK2zE2DsL/GxPCoHemcT5LRHuJcN+/886HPMHnogXi51GFTRftoXfFbHq/rvsCGt+YyV
TZtneUKSD2EUc9iDz4DaD9We4A9KTnvcmjD3rGKhF8whj6GotPh1/XryW85QvWc8NQKuFZ6UzXiA
Dxv35DHmzTjn/va+LUE0eEYY+KJ/TCFrXmE1uzrvy4TRmBpxE1v44j31D4wMHOp9/Jhvxl1AAzLf
RXfSBn5hYdvsqo377H2A0hwJUuNO+Chvop2YrIQmC/w+QCsUjXKRRXcMOtb3d18fYn80SjfgXW24
KM2T6Pgn7dl7qY89Phtu2G39708kCJ3+znxA4H3LqI33czgGz6sJwLWzI8jTQMRTRzGu5RA8vU2s
FoWYU/qzDOzg89vU6wb5+M6DfjLewjv5cW1fprv5/u7ivlW498BSMVM2T/oHgeAvET3r5MnWz1Bz
j2IDGFep76Qq/5VK5X00ro4RX7tAIjGCTZDGsE5ab1f8wt8msCUOveAaXOFhayS7+hOS4pz0bpO+
eFSc7/2tt5HWurHXXt6guAGFtzzptVwRsvQyFBjtqBsnOVKB2A9JZLfo60Ehfl8oCG6Jlfxk5GLu
mILXIaBZvJRJbaw45vnSJxgFU02aRuqK3uIcH9XCQiOOULScQZP8rAPrX9Eqe1suQZLcvm9zQwTC
71Y788lISVgkaQbFlOFb0H5re3cnCsn2tpGFeg5WpvkNUBrMo81rb5HHKTZF1BJQgPmo/8tJ3aOp
sLX2wrfc/hpv5R8TeOi20QUQw3ujs6X1PZI/Ui4Zp5o2ZugQN26iA12TrfZJ38dfi3+mHN1/ru+m
JsZ4h4op3JWvyjb8uFaDmN6a+eUhbJioHqciwTwoL71ELl1vME5B+csSfnbenVR8HWXFzpXR8VLN
ScANraz++rFl9Rc2ZxHR2FZaMQ588h4uVZEz/JOxqw0TIMFH4Qkm+O2473bFh5HKa81skuJ0x/LR
OqIqB2fNmoLL4ikj+2c+Yhown2fhuhkFnqzwY2ol8Bg18T9GVbBvEUbY3F72Qr4/Lfu3pekxu/AZ
hqt0qF11xil+QI1DwV1MrTl9EzxWG+OufJGijf5/eCSXd/i32VmU22TBgCpfa5zy8VM5hpvKeM3j
1q5UzzGl9FgYMpIOK43rtY862+E6ihvTq1hqWWY7T2BEekC/O24PK5/0zbdfHV80AHWK5zDCzacs
vSxHiaIrrVOZN95O9rpw46G0/blBNdyp4jx/TNEV2YeZOh5dFZGKuFDru5LE0OkDl4JpXtHDiNpx
04lIomaZ0W1Bl7/oagVaETAD1auMWrXwWHuVuqmbJHZKaAocGd3IzaD3ElqiORMZgXdQOuMYd9Ym
84af9eD/yKzgzhjMY6SjbBBXsY54cHYfZvKu9bWN64EzTuQPXmQyPiUedaN6QLSl21qoqZwaS3A3
SqUd1XJ8UMP0Lojq2o6E7kPB8mykTPKtpsQUA5JKtutuaDeUh21BT9pH2WtfkQoLnkaphIa99bOP
sDgq6D4AktxkkeAyIYICicC7lVnWxsvMoxVnvxox1G15NKttFSOKqkxiz4Fg037xNu7oH2TDOkqG
vw9M63mUXChDDcmcphgeTSXZJh2yGT1l8EoX6UFJfeKUsfIz6uIfXmruKhTfuPIvVqSdh3B89eL0
zlPrgzqWm9ZA/Vgx75u++y7Fw4das35WarqdFAJCv+5sQ0jvaiSFyyHZWal1bzXJsyrEO0bKdrGs
HPWi2CNY9SEo/fIemH2566UeUsVcC3eJkfUPvVrCY6cgwSq2GnQfspQ8VUozoHPaNdCbx7xgoxAH
RzWI9A9mmSsf9N4ckcfUulffMtEKUbowutcTYafp5Unos8DJmvBrKZjn3i/9gzCGoVMlSvfsI1V/
+5gv3iaNQqEoWcwGzF9c1LBdL+9z6xQlnME0Ra5laBgLEMdu7WGa2mlX98mgAkXRTJpk5977qDCr
YrlSQutUuHq9Vxpj3Fhu8lhk1WBXIvDVMaW24cZG8WR5EwlX5e3LpADSGMXd13jsVAeQTn8vucV+
NFBGNQPIgjV9bLcUmL6IfVevvCaTK7n8xW/hCEyGUEsAwL0qviRjAddZkXjnvonuTSV6MHt15atM
+ezcBFOlPI8TuviqgR31Y5xnVeedpVQ+ZtonNWnuPA2838/b+3yVGE5rASdNakggD/PydBAuXoiu
LDXm1KmQ9e0Q2mNv/OjEKHdKubtrtAFlHgg09KzfqVXwTxJb/4Ru9pQrZMZlVays+apO/D+/xVII
shi5Idh9/1sYGG5rJvgEQhR3rzJw5u/ED8p+QlNbmzVmt6sW89za7MGo4ijtsyHyaPNS8/ZszWXO
4w6W9X1wnPK5jn63iWy1gzDu8xqSZOl+UWtlSJF1XnOfS10EJD8YzJNpRKcgTJFokt3vbpH9+QQD
FgzouzTCTc7SLPEP2hH9kCAxT6Ee23rjOlGNWPtaVry4nN9W3hofF6coKYU66MeK5XQtREr6r6Lx
H+TaXVP3md+8KT5HjMZUdfgvJ/m79yfEzBIlkjLLOEV9f1Tc8t4L4zUCsvnVm2wwz02PBBz1NXfM
IOTlkE6BxCinLwgx46rzRy/varsK1M+3r9/Sd7u0NStr5b2KgEuAraxzv0hD/SSHwmsnDsfbZhZQ
4e/XNPOxbdWYooD2/ClH+BkA/kNc+Ru3au80JKjpYH+km7FHDryj+i9uRs1YSSMX14kGHr1HZiVo
Pr3ftzgKNLcNGiLeWjsKjXtQhIFBUnN3e52LWzeVZtQJ+mPNexlR0cOsmRJYq+knwfOctPbsTvop
JtLK87hiaA6PthpKIlFPgGv2SHqJZORGuOlT5esQZiumFpAa7N3vRRmzb5cKXVKq8RTY4hWt+wCt
MnqZ39yNseVR3jAttJF3taOLtriJNklq/zl3Oz8AElieaAoeVzCKJtaqjACHwkMqPqSetq3N5tC1
JGx1Otx3praS7S9+XNJD2lIqiKq5y2IEaUj8OuWwoKAABc0W+zaKcaigrqCeli1NHfhJiv4KuzEp
a+mZGrCyiq3z/RcD8U7HZzo+t8qvf3E2KWD8r63pt1y4yNyUCgVQgXFKowcV7aI003cDB9NDAfC2
pSUnyVgsiTWoF+S9Zy7fR3FSD1NTP0lNd0yV8Sms157qyV9chieTj0SClBLG9IhdkfVlfqvnMfnf
yUC7PfKJ0eqnwJce3fAlNT/fXs6S79ARKaLYykPJg/n+w9Ho9ZVBYJNMcgUrRkdTgkIPBdfbZha/
2oWZ6e8X+yNldaqJCmY69KRU86X1/+ZhIU/T+Xb0c6/Ym9WxKKEnxAKwj8JR8+bJrWrKWL5gi8Ya
0drC0VahYKCnC+ugyaTY++UgNxkGAc3dkzSYD66mnYuoPVhS9ALMaHv7yy3Qg/BYXtiaHW3CGNGP
/cE4iR+bbVfaE5tNuEmcAvbko+WIz9HRtUGz+LZ/XhtjXti2d7ZnL5sqFX0RpKJx0lPhBajZa5E2
a3HpdMJmpx1slwgp3luleZ4MmYhuC6JWc3V75VtudvuuQqxULSwQNC+BG9jooTOCXtv+SFtFNU+d
Ke2jQl85oQtFZ1WnYogYH5V3+tnvtzQXJEHwFfyiotTHEFVJt3kUPYgYwmGj1q+NsdI0Wrh42KN/
zlWn3jHvVSpyFTWJFhI00Fto60+pVZHQxiurmrzR/OOaCmTftDk06woIqFV+r0g4Q/wiKV3F+JRQ
vFRpZodS6Ai+us/TH2l2vn1klz4lPRXuxsQ3epVzarE4GoXlaadBj9H5VgzJjsw4cIzcv+tyYxNq
2sfEXC38LrhNTeQcSSp0z1CCznawSf1ayLpAOzUlpfSt99Kr256awnZqc4Nb/6IMz1r2NGymgf+1
quOa8dkt9Wq/8IFIaSdL/6EzVlz4gR3C2Znpnu3/TUYwtStwPIiqi1dULFVlInSqJtqpFAbb8r8m
CMmjublyeN5KpbPTQ4WTE8orRC1u3vyT+tT0OmH6orRBAjuSYOxyytZBcXNqQ7V2bYsgrD5nss2r
0UFev+3l/XgGMLm5faQWwF0GqRZNfZ5cWmLzsKVKdTM0Ylc9Beknzp7sNHGLNOunftzCMHQM5aM4
DkdPhI31tuUFV/82XUpJEm7Uq+C6CVpLJGFRTwBObKtMnXxguR6Vk7z1pBVjC6eIotC0p6RH+ITp
7xfPZJ/HSZXUuXrq+nxjRF8FSXOgnLNrj6LrGsxlvrIpRUdBFaFzKIVMxgHfG5OTANFDmSleD6CQ
41HptC0TpV1V2WSBvJKjzF+SyRhjD5RB+IoM7c6MDZmWD/QSQURr4GuTf6m93d6nZQN0DTkfE2J4
9ulqj6FkOQ0wUD1KzQffWGOUmDvs/1mBAcMbQ+nszsy9BFVGZSb1A6Rv9ZpSKLJVVh6/Rrm+Rpaz
WDbCK1K6gDlgCjXf70zXUA8VXMGneDJs9e/GQbvP9kTrW//gChNu9Q9j2relkQvAJaGJHPPZ5nh5
PCS9a/rnOFIiu5LFr1VgfLm9P4ufj3dORkZ9qrzN1jSYpUmHDBudGh+VujtUerGT9XqFnmD+9rwt
5cLMdEwub1Aiml3V6j6yGua9rIn7JGZi2o2DvZyHTt9HAUrn+VrLfmlx5kTKJRnA/K4I+fqybOo+
tYSTQRu36A9ZxOC++v32F1yuqSF8rOMKRbCLsyOeBUIzego1tX4nWDZ+2Odh87b+s+Bo31D8dtyf
DTQJU5b6x3pKfFdec+IViB/orM7ZvYt4UPwiH4XT2FIvrnxFdFwvBFhoSqe26dsVR3gV9f6PPaLr
qQrMYmdHUqvNOGy1DnvP6r7beqJjZLb00O2zvfSUfjYeRaYN7O6XVDC/sfaYLxwiFvuf8TlpkDUK
WVDJLDYuUCOKG1swfxg5kA/9uyupu8aQVi7gwvl5Z3BWheiZspA0i9WasXwfq6VTNwwCZPX+9gla
W5f8/nL4wdBViToA5rGs42g0jhGpzqh8UmqoIoZnefx5297asmZ3PtHSKBUGlqX4sAECfXWhv0Y8
biU4WHD9777e7M7TSrCCMu6FU1gp90bfPyTjGtZ1YSUwahPNshOQG8+9V9PXfhgVBgg5raJCY21H
6aD0awXYpRr9OzOzldR+rGlZrWLmbrgrj9OIoPI41aHephVWDt3SM4M1khDDJP2/IsbB0fCmSe2E
MfQObu/0x4Be/YTIAyrQRYyBrfGuL39Gi6RnAjZd8aDrYemF0sgBLNJffqkeGxd2yfSPRb5wHizs
PzNzJlbftTyh9kSArjlyJX17towQVSr9AQhsaDdl9dkPgiexLnZN1hdOXkhr2ICF2OrdL5hdaAvd
ar9u+AViH21L1JDVpLabCGh0Ua5c6kVTCrHx1Nfh6Zm9Cl4Apb4SwSqkFNqBBu8hrrnYQNeGlz++
zTSyUJTVGMQkHJ429+Jp1eqcfoCEodj93jHp5bVfPHktYV24y++MTKu9MOJpptd6MWey7vZ+c+5R
GP6LVdD1Y7AZvlXKoO8N5HHayXIEoLF17/C0dlnFnPU/LH2+HUCiN6BGTMheJQ1yCnuT5+L4Uvrn
UXAntYx9Fg9t3W1vr2bxc2lI1VooD7GY2eb7EbM7kVlzzpp4sEdDkJBtXxMPWby1F0amZ+ViT6Dn
lKKmxYgsfBikL5r2JUnXoutl14dnBbPDEO6V7m4ioFEC6xNO/Jg8KZv+MO61/UT4Em281SG0K+jO
2waROVsw7jLcNM9sw7asuxQY7Zvry9qNrNruxnLarbrT7roH43P6Ubz3qhWPu7hbzDLrjExOVGSz
3SoDQVOyOGCCIaCD8hwIwsrhXnTpyHTTvoP1EM8+O92yZzai3mXCqQ8EEnQ3f+plJbCbrt5S9r8L
e+2uKroTccC2yaTKzqXsBUW40Fa9NZaopVNDwDjl6sBGrirLOdCGfmygqDWTfeqONnQQ9jiuPZlL
nxSfxHwNk1/X8i/gWZB482X3pPbtfVqPZzjgTrfv2JKDpWHJOC2VkGvRF8N0S0lxO/dkCbumSGjY
f22Ynlhj9V78XhOzr8iguHSV9AWF1jWdUruUrzKn8EonbPnvKgPJFONd1nSmkw/Q9D8z0we9uMwU
kv0UUhmXe6ZDKP11olea5Eol09ERk9+t9eIXN8gEf2JOcitM18/sxUEctfXIMRBeRbZfgK3s9v4s
5UUIKfw2MfNPiMj1kptiQvwYnspqkz1NiYJ3F7GstnAsNLYfhuOEkd745xXb04Waf06KzqB3mfAy
qZS9X56gjl3Z+Jl1sj6VR/RPHqvHBLqqcrCHh/ybux1/3TZ4fRipUcu0X7lQwFvngWjtB5ZM3ck4
DdFrXdxp6B9rxZOsrD2T19s21cJlStQ8LCKvyPt1NYCOBb+m8p/VP8bun7j/cXsdCx6YTrIG5Bcy
aajP59AYKt+5FQPZO2k2/DsNTadD0UMwokFK0/7r9xt500So567VOq6IQVkXzwvKm7AxTBd65iJV
N9Ubs+0tUJvBk3lHcXinf9B/ISm985z8W7DL1pa69C0vLU5/v7hy9Mk1CBuxWMMaVx8nLoDgH31j
PkuO5rSPwU5cS2CvfQlr5IGBxJd6y1U9opNyOW510zwlDTKRlvQhV6ptGakrPYyF5wY7PNc8NswH
XE0A+kqjdqAuzRPKnj0jgMJrpTvWFja+1iZAhDDmzxnMWA79GYN2Iegt84rBTJKaXkulxqRjP00d
+k5wl+wDZ9jJm/VRhIXrxrDrm6CSZDGVOjsseqV1hVJYGsH1VyPobMnqbDf9Mvry5vZ9WDgj0vSK
wXOCsNLV6Boikv5YN6Z2ilPLlqnHDqNxuG1i8rTvXRUnAtoZCnDUFa+aBokr515fG7Rliic3UjdR
LdpWcldAgcHrv7ttbOl+8/IjBUc1dlIWmGVAedkEZqwX+ttABTAi+bs+OvkzXBEHULqZ3ZzieL+u
irl0JCH1YjiejBZ839wht0xyxLEc6sDc+k2l75D+4HSgVZnZBqj7Z2G9N3FdVgHN9NvkHK8ydKOW
RwImJwHQCVkX/APsgKkiSKYnBolJlANJlVelXhUyW14uiQasw+Clr+AcQRQX2eCzqfWXfqNsIlzo
I5nmZtiM52BnHVdz6wXXQrHgP4NzMJpQ/z/Ovms3bqXp9okIMIdbxplR9lCS5RvCkm12MzRzfPqz
Whv/tzUkMTze8I0Bw1PsVF1dtWotJmhzqWhoIh1AqiDZinoQPBBTu0VYf5NtNIUZ3n/wZ8jq4/jh
JCIrvnzmZEyv8lrXURcZMjtHar+ow5rtNvCvL3NA36BNB3EzqMWuqEDwmk2lVu7VUA4kH1WQgMOA
9POAuwiKKs6w4z43zjxvqeKcZSA4WSEyowYdzTH4vMNBaoaDGbXERu6V7WTEt7bIhZnF9YO4KTd7
KijozqAUlBFdgNYxr7WTyStfmFcGAts5/HsD43voy4UXUxDTkwEWE6VG8lSsviOY2evgX5UEcRFg
x6u4dcAPtb7kpLYBZJBoSghUeOfEefVqDIWJVqkScPWq/ygKy3SmyvC1WgL3MjXSnaYIHgMtHCq+
G88bBBIbjVNRmsVjQ1rl8xHZBCmaXP4Ltx0fJ6AmIvYJmEXg1i5nUx+ipJ8AvQ+pofkWqE+V0bnu
rFeFXphAzQR7H8UfGYCjhYmoVkX46xSpfA0A/ASCBjnVbaNn9z3YVmmXemp2Q+fKiXLRFSrqVCo6
Kajkinl/ipN3oSrduhbdHlB5UUrulRRy99rfyuYhYASrBvKGQNuaKPMvtlVpJvNsyo0WJpPmxigJ
VGxnRTfOCqBxBq4tOBrRXGUh2j6JImvOVCyp4oOl66l9BQsXvCmEhh90xNru9Zlfe1O0u0J4E44b
/Xeo5l+ubSRUsRnNpoJA7ZZkhTtJ9wXb0/jaMbJMh7JeaxuaEAyq/5bQN1beSLsVsBWQki8OmifR
cAWPhpB+sThy2hPkWSYlBLhE+h5/03wV1Skwrj9a3wwPic8nUbInX7xFcy1qNqLdvv39VGqcMgT0
L8ATLVM65ihWCGMqNQRfqi1Hv0XlRZPinZOyNZX4cfxBayEkNhdRjUA6gsReoYSxGrsx56uvP/JK
37GyETyBaweQCy41p5gr0jtLpmC9ajo5lJ/UP2kOtEVrnEDX9kf02/sRqLbGwSTmD3s5iHUkc2F3
ebnjkpW1EfjbUDK6QzxLL71eBEAvu4aeuJnR+IM470Sl67sC97qOlwrXDEaFZbFvjCrO0yJrpZAZ
x1x9InTcSQ9sGOANvSoyELzssDTA5oYlwhSJoTaO/lzkxyz/dn3nrej9sPcvTPBXxJf7zhJTq45b
SwzJ0bBlvGSphwY0VtrWhxhwWlvBlg76o/BS3I5eIjr5R3MunUG01Z0vWT9XLj9k4cdVUKX1SYKx
jkoU6BWzU212dBn5iGo3EFwHS9wWn1YkxlCT5v/+ZdBmD15npdIxr6ALVwjo0OdDC3p+Ghah8pN4
e4mkjfv+0iBf6C8G6wJ0N1ByEMOi+ZUNJ2UcvV6+TScVSZ4nObJ8DXsnquedYGbrTkDFHQEh4LFI
zi1fFBADrSMjw0CnpxYUCAwiiRZSxai3K950gDrD8/XttLWIX+wtnxNszvWcNLA3AHM19e+G2tu0
OFb1X4ef0CkBzkgEUk8WV2T2w5xbRV03Yqim5T16I29VsARdH8rG2eNsXCi1qGBEW1XxO7Uoaadq
cwhpxG9Nqt4YrHT/3gSgMoAbAk+Od+3CIw9DwvBCb+awRGVeGK1X1ugv101snW+AAfD5KCpusAub
qRhFCfiuQvMOiQ5el43R5mtKdhQyFxQ6hw4kEQV42PRzTm3RL3wW0FcWH+a9EGjj/vn6JUsHLdeT
KMwzvoShUVVXz914zoV5x2PuGVlM6ayiczpJYITAcygWnFf9S673WPD3rMiXx1koNEalVp/gq36r
tHOi9hSnewTjm0aQL0WFR9wAbfWDYHatIU/hTOqXpC8/SqE/5VF+vL5DNs1A2gI+An04KwAVBBz7
Bg2WUwgx36CiJkBANH4ThHnHzoZrQHoIrw0Nnf04s4uVIZPUzUVcT2FVkW/mqN2kGbQgRFkDPHPa
8Xubtixothlc73aF4h1aOc8GOcf6yEjGEskx0/eBJa4GFYq/nj3gfDRE9ZCTQV12EQRD8IR1lE1i
mKYHtY2cRIfS5M/rNjY80VcbS9rZrqE6RdZXDCu06ifzy2zu9QJuQJYAdvp3GEuIFNSoRSHKMIyi
9gXFLW974CnQ5J0/pb+TV+MZlOHZT+NP4QLi4xjh9fFt3VIInyC+jMofUqPLMEdHzRnX//zPdWxm
NnTO3PLGeCKH2qmfB3svJbNtEFh5pJEBtl75djWe0tQ0cxGJNij6ItbvRTtSbA5TBEeVLb+C7HBn
jBtbktNqIsJHXhGPJn4Mv0QAZVtUZUFTMez99piBHagntiba1R2XSuWsvknmCYltPe4xXGwZRj8y
gkcAZdFfstihyTQwABPUKUQR1da6V62mdyJ9i8po54BvOBITAptoX0G0sYbO162YJGwoprARXk39
Plf+9Np5ZxY3ArcLG/wR8GUWM0XvpoKCt5O35krENt45CXN+lLy0QwGQ+rtbhbvyy0QJ7z1Abht0
zKhbLV+5c0O0tB71ERYVX/09974J2RzQkTjVQ7HP/bWigEE8Dhl6FJZ4RoN3llyOsO9TgH9KvfsM
TctH+VkSHILk2q/SswLmda2dgR5gRHVpd6gbk/vV9PKt3avyWE0tTPP0KOhZHWb5acC1Z9HoDEF0
9M7vBEAbyAlkn9DApfMWYQ56uhytpSdoqs3EITQeeNYyPrX24BfHf5AT/2GASKsDKAx2Fa6EvnwB
E9FMLAoC0M/dAx4QV0e3HTgEVb8NyO+Y2XsFu/XZ48gWDj/hj7dVV3JjUsMYxawP50FxJZAjjlYV
VPovdF3vHAx+e15uU1yueNajWxFkNsDUXE4kHqJxRFWzC0c1d0v1tslyW5pv5vKFTMQuo+cse5LK
P2gI2HkDb7z3LyxbnMXhy5GU1BRdRxp2DQd8E+YoN5IExTPqdC45zM8RKgmtvb9b15fipdlFOCHX
UlGOCgZc6ZpTgrTY7hTIM1+f1q31w/bk+H9kZaBpdTk2QNZokvET0RRgj4ifGBSjy+ZPrbxet7Nx
/6LhCOrkSECBa2GVxNQzDfzLidCGcuRRcLl4bagdiItJ/N58VIVdhREIvTOPA4r2jsXab/NmJ9Tl
0RKKU7i8IKppzpqhJl2Y0GcivlYxkNFA/O2McNOKiZcaJ1tFFnQxlSnpM1VqJowwwCPEqe6sBhoZ
xIUQO2ilsjJIXctVdo7Fxiax+KTiFYfDh1jycv2QeleqvoqaEBIy2IaWbSQv18e1MawLC3wHfdn9
UZkkTdOTNqxoHYi5cciq5q7N9mDCPPlxebw5JSiwrkCvAyq0jM+EforVtjYwkOGWJPXPzBDsKHo2
CFR7a2NnN26k1GENjcLgUQC1Gi6jy0FVVtXk6LxrwvTlH55uE4GJr0R2mTvIDaE0DnxK7eXhNEMR
4pS7sa9++/ucKD4CjX8ARnE6tCXWAVmLpitM0oRq8pprHRTdLHec9jb/RihoIt+KZ4+MZiJLWSbm
BcYIevbFGvkv1ARvmc8V26aHwReC3BeO6o7+yHq/wByPA1HjNZHxXfhpQYI0eNcbdWhFD/VEbUl5
SveaLdZe68LGsgUg6TTogFPYiEsSZo3oFTnYPDXRjedxx/tvDgfcIZztGmQiy1M9DRY6iqaxDict
B+PQR9vJTjHviWJvpM8wIggcoIODtzAtbzdalUnZtiicZlbQJdOBzsnxYZ7udOUFFVGkJUUH6tLO
9aO9NY0a5J1xBlASQAXr8hSUepNYvdnWoVSD8yXXvElL7Eh9Sau9PuKt041zBsIXwF6Qc1q4qbgy
BcOa9Sok0RBYkeJ3WROMU+n2rD7KMf3rfjaQDWAqMS7uAZcOn7ZCXw4KfJbQgspHsht9L9WzMXXw
8pyeCCm0tSqN3tSTKuUKDpXRUdsc0GEp9bErqjlUIMtd0fQth3Vhb/Es6MUiG4RqrsOuE+8L9KAo
rfBEZ/DmqkrHQC8nuKbQgZssEie76AvABpG1BxuUaMux8Tgm5mMyWweQp72JaZ46QIWOdpMPuicm
xs9enbO/31sXH7xwA7PQy9KoY4Im8l1K//TFkyA8RuNO+XzjdH61skwcCE2MZEyvwtmw4tSW+b05
KzfzZO4gxte3LDp8ULuCpC5SsnjFXx4UYZCoOdddHfbq73g8tuleum0D98abqSzkYuE11/WxWc/l
0iyxvuqT8X2+5VhFGQHZLehG3e4oPXfv055EzMZDDDY5xxkid2R2lhfDZKhouKAMNtHDlQL/q7id
5TC8iJQ7GtJfKtrVPibTzs/S23XHwxd/cdlfWF7EFJbO2qLR8jqE/g7omP+pzbPTnuLklldFzROE
o8B0wxUse/IYnVWpHDHC5GieJLty9KMSdMf9R+3WPjRMkDOBcwIpYGMRT8RdqcvCNFehnEBUNxpO
c8rOLDb3/NrWxKH0DUQTIMIcvnW5ERmLxLavugr59CEcmuIuknDC1WH8ZlbJz2moB5tEc+d0KvkR
MfqujNMZxPwAMg6qfgKnawc2mSQJoH0tO6Om3CHESkqI13XG4AjWrNp62s22XhMPxHqZbZrFD1VM
P8aBfJf18t6Q6G2kAmondh11TLN1m0G879HUUGvWCYq/LidcrObxe51lliub5CGtmtpLm9lwIymf
7EwuQCCognrAlNMJzGNQ0o6mrHS6pi2869ts61ShfI+nN4cjrulWK1BBxsCI8B2ePY7UI5KdoJGA
y2/EjZvgAQkO4RtrJ2TYuOwurHJv8iVibvIGDZIGQgar1GxLoT9NrfkVyeRYD3rQMupfH+WGc0L8
Dy4+3rwLiNTC06JRyiLdNNVhqo9OlhybWd572qzzJsjs/Wti+QJuZjOu6g7eaTqNLmhzD+O7dd/4
s1Pb7dP0ulco/Xy1LPzDhb2Fv9XoVJs9gb3ZssWT6LBfcmWLL5HhqKD7Bk1XBooV3e297JvGgqSx
+5fYkUDI+SR5+8IFG+iJy+HzDNqXBe0lIdONGguqBiysb0lQu5w9GIrv9zIgW9JNezM/gaipfKlH
tw123Ri/3K9NxyKHlNXl3NYS7DdeFEARTnGV+LEL+gPfyMkMjXqbNi5DF8cLl13+vVvc5fN97QMW
O5qNoszUFFsM/OvImxWn+aAepVNyKH/v0YtveDgsPWcXB00ALqalJ83UYpB5TFq1KVqIJ+hKWzZJ
2ZFI0btZRnY+JXdlRPcCug0PjtQEr4fKKKjgrrhcY21kQFZZWR2aTAnFXjmwuQ2KptsJWDYPK0rh
Gn8d8bvp0kyrgPRF75M61KMIPdrURdbCve4Ptu51oKRAIQfcK55hyzpUXM3oT5Bp/ZlgjW+qO456
5dJhWqB45BQ7bbCfY9k+JF+sLg4Ja4RJbNDqi0MyZXbfOxDOdpJzf4NnE1jagEMNwCd4y07JTe7+
f4gTbPko4M0xbEQzay5VM8tZm+oGruA7EOccuyAPRuJzKVautNS8QjXj+jyvlABQ6OAa3f+zuIjJ
42RqqhFkOogu2iN5BGdreVR8ZH6Q9GntdrLb1/mWq+4gQXg2PDBCSgFI61zQ1ZHRJp0rhNe/aONR
cvFBi5ugbVCz7RR8kKE8j/VZKW6qX3q/VxDcXOkv417qW0yWaVGthJny+4RsCXGkg/psAA3R2Jl/
5IlRZt9HmT8yr3BTNPbsptq2TtHXL1gcVkqzWFHBQ4u9Fh+qp+4ZHezlDZc2UrzxN/lhPAr/4ZI1
ef8jyrsQHlpeshIbdOioqVWoQ/tvFt/yfidtspFlxm7618Lyjp0L0spWrlXhfG5dvn+jNw7YaSFP
xsWomofhsDeorfj4wuZyHsEpirQbRqUG7VG5aQ/Gk+pzMY9ih/9ly7sCsInAGKx5yKYsvPqcyTy4
jCpwNtTPplYexFH1qTjsmNloNsMkctwMz2igP2oRH8+zBGaWARuj/2BoUXpBUHRQQM9ieHFvQxSD
19G6M6K+2Ff2YvONO/Kr6cWbJgPte2VybyCY5CikQBrU8q/r53vFZfrpcZAoMnnKkpNGX94epKvV
YpwknDy8822RRvCtxEqdMqq0gMalYVsde4eQxhlEXKU9gNLclkCH51z/js3j9+UzFq5ejgE+yCzu
AJLorJRw6dpuzLlpA3VJkCHzytmyYi4QlugsH6pQjL9LXW7H/Z/rg9gKqlCR+J+BxXrpXWWqGe0r
1JNMlMf18iktm5MUmbotDtKLINc3wP/vJfq2hsWF39C0B4AqHvuXK9hZEyN5X8FqTg7gsHQ74en6
uLaO2lcL/Au+BKu5kbajGDc4asAHEUt2JOMmhpbudSubrgPZUPQuAAiLutHiRBtzF2Wkx/pwleLh
jri9XdxapzrQds7VVkAIGCNoSpEeQaZyMWO0oWOpgtELrgOQTesxGX53SuJEbHTK7ida/B1SS6fr
o9tcpS82F3M4CZ3GlAI2CXvO01tdeb7++5sP06+DWvgpZS61IdVgQAxQYNA8HY8I/ZE6yU+rcti9
bBMvff8vNnH20awArV7QPF1uDKNX5M4cWPVZGybOcKcjvRT0CJBEt/6hvtaaK/zasckP0fLhgJgQ
wBewpqFDYrl4Yh2PlaWXYVnY0eDCS3AsiuBALzgznfpFlQDIE135YLwR1d0xvnXCvxpfrKI+00me
axiHUtNLHzKfPOSn+Ft/y59OShA1Xv4LfcfJj9iVd27zzU37ZdyL9U2NOG5ZZZY4HbhYD/0BTZdH
+bArALU5v2Dcgz/hIJ8llqKeMr3WQEKLRFp0iu/RvurBlyG34raeDLIE4aS+0/Mu3x+fudWyomwA
UDgqWODruNxKosaSmjQqn1mUOu0aMZ6XBvRW9plnvdUO/XvRbn718UrF/5lc3DlSTiiZBSwm7xwc
IQatnoRDFKAceVYx5tzpfJpzLp7aKR4sdxdQvelWv9hf7OSqsmohnmEfSauBON/bW9UrgkfLkQE0
7aBElRzSXcW1zeX9YnSxg6exSoqkwzxHEvhHq1dVhAs0e1tK956/m5Z4I5OODDSupcXToctHqWqK
uQybcXTAOXGomGiP2WNs7FxPm3EuhGkhTarhcK7KkUyoNSPqrPJ/GJwZzW5nrvxuBaKd2GhpGl73
duwGSBhZbh4U4nGPpMLyeW/IuYS2U8wkFwFEVu6W/K483qFsvRaQBRreWAHQU35k/whgKl7tCI/F
O/17vMzldyy2sUiQGtAqfIcmy7bSEieqVBSMMluI/lx3f1vPNAwZoSI8PpBAS98gJM0gjbMEU2gB
aO4BHxlt1IuoYYNIyin/tDcGuupll7aOavmJx571HS+4dc198iCgognNrxX7EXZuQnSGT+DImfKt
ecJcIxvQe6I7Hc33fczMBszks3qCrr9/LC7e5HkaRe04D3ATUOfTfJ73UB+jR604cG0L7SS7+blE
0vfVeBwM+/qMb7gIxKkaSt8gcF9T8GMtam2qC0x4JdlCc1fFhYdW6B0rW+kd0ElhL4PRAsmOVeQV
MU0YGoUfILR2UFsByqQ/0GdI0R9llzODuYdd97fhH1C7VdELC8YJU17iTDLEYE2UyXwzDV7yCAgr
5+2NwsaHwqGTHKAY9BzvYhM37hleMYZT0nHJQXDm8p4ZxKocoqhH+GBN2LiKkzWpe33RpI2r+sLG
wseCZ0OgXQEbEpBPvd1TW+ts/N164ABB4uvH6UECSQlyvrB/j1gp2M2v8nEs7tOLb1iECwKA17JW
4xvEEz2kT+C3hoyko9vlT93vf6Mov7eeW1sVPek8ckeVfIX5bKE7ZfVxVYa11X8kMrLsdQKAsGR8
XJ/dzQX8184ScKkiawLkNexY0LiSpdtE3svCba8feBmgegFSDTDMX+4RPH/lbDYbDAWBgfkn9wAq
ex5v8kPix7+jgxUULs6gfNOc6UP6en14mz6WJ3I5xQzqwstAaFRlsc+rmEclDWils1OV2WBdG4/s
gd5ZDgSIT3mLRm5SOcWRHHJXFe298gAf4GrzYOSo5KLMiRm4nAAll1MOvcYhGStXHX5kqAiY1uRU
qZ+3e1mOHWPL9qeSjTHeEVjQoX1vJ9MhkNGrQIpRlD3KfnuyAZvbByRgPNcBt7PEEo1DROrKUItQ
RE2zRN5UHMmeO+U37mr6/rWxxBKJ+pDrYywUYXdiR3qgJ9yNHrlXHB7G7sUhmwOCnj1g6oDoosJx
uVY6G0BuNo5FyNTfXZI5czE417fk1gLxpD8MgHMCzTWXFtCY0tWVigSDVYRaf+oUrFH10QGIJewm
M7a8CDquOF8a0GWrJhRjttq+b5IqNNH0Pkdvhf6RGsV/GZCO4y2iZgJDiwGpfSGBy7PD9u6Uh1hQ
31UyUr8zoavHANkImhJ6ndfncGuVcKAQr6BlQwUs43IOtTzTC8OqYbKYOhuUbG5rFr+u29iaO7QP
A5sEHiewviyGJYzQp5xEWoam1AaJYd4zBvi5Ve2lMjbtQNsDASBnIFlCV4a6r8g0JXhCtNRHp7mI
1wvgSaJcMff6iLaAhqCUU9COicyWvkL+FaJagEdJA9OIO/3J7+kBLSAQ6SWzozgJmjH30pBbT4mv
BpdHt2+NmQkGDILahdoAloHO0SO+4cgfU49iAGgB3CxQjtfHuXXC0PstQZCYg2eW8RdQllGXqXoB
Ujt0K6UN+xDb9IFY9AHJ70Ne7Z3ozd2IpglQOHFluOUBsBJI2ncKRtlnb5P4KEZv18ezGVCqfJ+D
2Y5LVC2cUoyWuVEf5yJsrdmpVMtDTyq9MSzcXCaMO5wcPDCm/DaCUIxDzAJU3V0z+H1s1TboEV6V
JD4lNTOhXpvtLvJWbARiDSSsQEaGK4Avx5d8Zi2bWVz0uANydDAbJ7WK3GoGciN9hd6ABc1QpVPs
fvylzq8pewfbpv9fpsfADc9h6yCe4R/49QMKTaNxPmFbK47wUR1Gf0TNC3QwkfuBwJDNDjytUwZ7
lfDNk/vFLt8XX+zmYyn2pTLgrsCxPc6JBWWZQX6JY6Qbdoa4OcfYyfAPyIdjI1yaQs9abWRTU+BJ
Ydi8ooe+LcHhTEWKM95N73vX4ObDkB+d/zPIL+WvY5OTTlL69vPkuursQAtYARnUeOjRVGGByeAX
8XaNiluPGCTJRBPEZBv8IblEpEYeyyKkiDX8jLV/rGkubF2miatq6YuspzdjW0HLXh+f5Ey+G1JF
e2sNJhzyOlUCtSfP8pBAuLDqHEXKvKIyg6JvPDZa34oWCD0tqX7MrH/DnfkWF+otujZ+x6ZA3KpI
wxrqkhAibp/rUr/BZjuZWnJWZ+0t7ZWjqApPuZg5fSn5GRRai6k6khzPu2SMb/qmPdFIEexe1J+N
Fin3QX8SBsbh8b6Gm1CZu6DqS2C6ROtVhW5mKha/S1Ca2k0h3Te66Q2W9QZqQqSa9ZF4vWg+6XoV
4BqFm+6jJ9p0J13KACIxf6QjeVb75jzl8zmTxt+ZSu4SiNd1EXGKCBpomIqmIE9dFiPjNiEDmHaB
YXY+ELFBkYxe2ZI7ozNOQ6c7Wclu505Eg2pkHJKpeDD60pnk4abNa0+LUh+66s9xAthSO94woXwj
7fQ6JSKaRIZD0pTEnlGWoaJ4zGZ5B4yx0ZzFma65vBF4bZHGXFz0HYMIoTDojKenVYDR/CbIse1j
CATa/T3x9o70xtWBVmfIdqEPFE/aJUwQ6WjWconFMBK6ozjGgZTPrim+Jj2y4MMet8bW8C7MLZIh
pNPVSKEyw/04eGOIzPC74Rl4EEEkdj/3soVRVtHfiqsflZq1nmqHm6WFujcLpcoVgPm4B+/Tffci
QwmhCqIwfY7v8Kg94+y0ucfFxstg74zzBVsE86CCBUaXN+GgeWnhyAz0qSi6ggmuij9jrjkZU56q
8bsoAp6dobJC85tWNfZuiA33eWF14c1ikuSzjtIKuBqsc0WEn1ChiW01w+kbjCeZETAHWfac5Jmd
FuIdQJVOUmt22w57IdhGrIAvAW8nb5AzsA6XfrVMSRcJTcfCjjjKd3ooH+CYPooYT1DxNvGw6IGm
7Bnd3NX/Gv0sFX5x5iVkzutWqdhnr3Gi2Ino5rJvfeP9nJIOjUaqB9N7Egyn6bC34J/R1mrFLUBO
LOw9eVVQ1RSSJCJ61MOmttOf4237kJ3j0VHfig8tkP3aHu/62CFPw8EKd27NjQsaHK//muaL8XXc
qOVSdD0zUDZazkCrQy8Nh2JMnV7NoQ/BX1zHVvNTZXok3TdVR0yaNqjIEMnNivPOx2ytPGeZxzMJ
675qIGGVNTV5oeSfED3DRweTpyWONgNCop2Yx4Jov/nsM32zmHzA9JDNB5UjFz1ZbLcmBSN8N2Py
VUE9KUjFYO1Tw5+G/ofBDM0u9PZdbv704M60lToQIKAAtmnR74v2LiLTPZ4jR0nufqdxeVtH5quW
kMdU7V2jy8K8sPCOSPF4yAq0IiepK0w1SDygyQ2hecAdi/aXYBTNzm7eWFSQBYvAHqI6oa3aTCkU
0lnTZBk6v2JPaXMXVQNbm8Qdn7FjZon2IUPet7GVZ6EQ5a4WiaeMMj8S853i+bYZQG4s/ngwl2jK
qBrMXJNIFo7W4MxpezTaDkRj0eH67tvYfHj/Y8o+u5xX/RGxXqRmjwgqNOJ7Ir0r+V5qfQv5gi5j
mVuA0seKSdOIKStHrcIrAHA8Gw+UxDbi7DCN40dbDn8aVTvi5fVQxcoPEmmv2ajuPm83oseLQS68
fFYqkiB3GCRV2mAsJYDHf8hz0Jq/61R0kjLzYjAdKsbglsN7G+tBmotBpf6aFMvRuz/XZ3zrbgeA
gHdTGSgErNIiBY5kGldyGhIrv8/j77mGlnJ9cjLEYeOY2KRVHSrem0JzHJv2UMd7oqEaH+/i8KPg
jNLSJ84UapuX7k+cBl2PYsS1rdgFZVcxPy+kJzOpTSTL5Scpnm/LIp3ByCvVXiepqqf31iMjoy/K
2S+ZNh8sFWYeLJ60DFTPYIIBaFIw7azTQTwtRQqzayllJyj0RmHcN5IPHPajHmUQ+VGt6lx3kjd2
MXEINV8soyFe3IFFds7Vd5IQw0+mDs+zVEUC2DJTu1bISy3FIPCV1SNQR8yd4DIR/cvVgaKdN6Bz
DS6nuMNbpKFnrckjt5S79zGxeO6R2dnM3q6v4lZZEq9aQwIrga5Bu23xtgRHZtkkdMCeYl0YU+uG
5MSwB/lBEyvXMCAaUXwHdM4vgHghfWzrGXXjCfR8A0TOGunQiR109hBLYkiE5DdKgglVi3utR5+L
WnuCWe34x82NhwZFsLWBAUNZMeFP41CZXZumIfveuvWx9IVvoDlH+yXAnuz33v2+cmBIW4EKHHhe
VDGR/VhMEFHaxKxSk4SG9dAT07HAuhXP/d6gVmcbZiDCCek40KWtWRoGYVAAaNApbs/eTQ/dC4Ra
ANxlrykAg82t6FYoybh7qYXP5b04QtwscEZoTuFkbcv3QNrHcVOoPUUH8BTZaZ4cB+KbQts6Uw92
qqRMCjT6NZEtGKo/S0rslrSBKI/Yyq4895JdR2gxaQ3pZ1pCQE1BmtIWo/YpNtNTXSVvArXOIhzz
nTy1p5El942WeqMktHCe+vdiLA95Ln4Tk+pXItWo/+gA5RgUfTHXt/kqQOTDBJc8qqKg7lzFJn02
ZG2uTzSUrJ8WLW1wg5w05I4yEMLisXzdGI85VnOqo30AwGywWy9rhnSY+xTtkphTYFqlz94ycgBB
cHDdzOrKw5hQ5EUDOTCtQKYsXhqD1kizRXUSptkvtb6b1Z2Abu/3F7eNrM5JgacpCfXWsCXzjVV7
/X8bFkwdp4vHzXiULoF1TBaLIQOIL+wJ9FVaxaUIW69P0gqBBY+GOwrsXvzwAgBweUWg+IgWfBAs
n02IrWY1XC9NPU0jgcyaANVkHCvh/brJdaSgfrJ/gvUITCHI8ywWhkmQUBfTRD6XbDiCLM1u6KnJ
q3OuKY6ClGYUi55ZPeB/A2syWs6OeXG5/bh5Tn8PwUSkbJd5fVSx0bjUWdI5IwmANKMPTjO3NlDL
FUbHqAonVgTfKLRTlFY7tlcL+mka7aO8CWztKyeNWcDW6NI5H1KPzpIzkp1NuU4VwwTwg9gzKHfi
pxZ3fhWNqkAHUT5zAp32yCBwiB5AXT+mhT/42bfuTN3MYUKQqjtkhauLAJaRgYVaMorWG+ct0ToB
yG7pXOSxXck/LOCUcmkvqFlPIVrw0cWJlyRKqavoX281E7VASTz3fXVvRuw1hpjtzg7hJ/fCQWEc
XOMCKQpQ5wCrfnkoYjFKCGoI81kZiWup4kmPIDItZtZrbeoOSc3bqRpfBGjK23lt5g6eP/YIwMfO
2VxPKIisIF8KGn6gSHDBXn5GpFUNUoGxeE4byED394PxnGvP18e6Ov98iCJn30e5ZL1oZcVqeWyT
/qwljdspb2lUnGKjOLECTzu5vBOl+G/fVbhhgL7BRkFcDErQxaikWU0UHTfdeURMbtbWba2kPiqf
L9cHto6CuB3Aq5A2RDsIaMYvZ6/QUXYca5KgV2Pw8J4HsVN/KA+DP3toAPxrogZuDVx/yG9AwXTV
4jlPUwqKU52e9flOJU+jDhwVGngz+tfw9EtDy2epqeRNOnYGPcsTwMjVx1DsSYmtThi3wPVBFFT0
sfkWC2Q2/OndafTM9FK4MUrR8rJ+nH9fX59NKyY3hVK4iFTY5fIQNlmCoA30XJMbioqdPaGwtnOA
1s6Q/z4UJxG7QYQanv3SyDCYXUpSTFZyrO6RGv9R0jfBQ+4TGVa02MkeoIw5njNPe0TQ26P71zCP
Zr8knrSayPGcSvQsxq9iktlKIbrX52+dVuNjg4+HCwRrzOoWnWieKxaZ6Hn040PqxacK3LrKAUxU
0nhrfOq5lIH2ZipH0ve27l03L6985MI8//cvIxTNLtNnaaa4Z0Bv6TC3uDMMWxg/SnYsTR8iRJxP
0CtmtwyKM+SKAdsaJC+633t/rCtVn1/C0dXIcK6pRJq4j9hER3pWzmoQBV2gCrbBDhRgO06kKIIA
2O33cC9851xcEZdGlyibDkwQiST19JyPP+pGt83muKs1tn57Lows7iEprUoxyjt6hvJrwBsQsuE3
E9+16IYGPR50SNkB2Jf60013AzGYyI0lR41tQ/Kn6aN4vb7iWyPmMpnIZMA5rJoTWIrOJqlo8TH6
eBvrgicL+TdlyPcuX+5eljPLozJONMUrPgvHALJoczDAewy/LYEDn3pWbNevnMpN9cWDDHrTHYtb
Z/WrwUUNBoR2poWEPzwRuMkcVUldIu+2ZK5BcFjLr1YW11Hea5QQqcKwfHbbo0U/P82Now5hPTS2
1fw/9r5suXFkyfJXyuo9bgOBva3vNRss3ClRFCml+AKjlGJgjcC+ff2cQNXtSilzStPzPC8ySVwA
xOLhx/34ca/axushKA/2Ngr6ZvCNLnC+/89n8IdbmKlyP2zZGDoy4KchcBJmq0gt3hqjugtD8wvD
9KvhRJ8JKS8qC28/B52aGLFFB3XTj7SMg5w1J2hPrP/+QX52WsDGATkLwkHwln/SKioiXlmVbUSP
pEZLqbwtvDR64pFYTjZ/0OlrbLZfrJFfLX7ZXFNHEB0yTJ8hS8oG0cAljR71Og6f06mEotAkI+Vq
z784tH51KWgjQWANUVSQ8OX++GGWMhpmpKCUPSrag9FMfj8aLqDmF1f5eQhBXwcDDZxMVG39VOXO
hU2HkVcR3AhoEyGQrnLujrkIGkfx1DJH7c1XTbp/Zh+Bm4E2hrILCeh1P8nvTenQKcD90aPkmqdb
sWmR5PQadLXQAqXwv853/rwUP17w0xmll2oL+SxcUCFiMSrVNjOa979fil9d4tNshSkRdROV0WPM
ndXIR2+0vuR+/PIamCM5U2jG/ZkwqDkx2vHYeYRjYG6qsklL1zzo/uTJdjnaC3qqfWUTpTX6aIQx
cj9c8pP/omYDC9FZAuv9hxBNsvmSVv2rZQiiloOcmOxx+plt6YA4NKHtSPQoqcFKkPlqrAdxNr13
K3M3eLZbuTzzU79KrJcOQoN6vf2q3uOXyxIsYNC3pPjkTxsubZHUKNqBzcsSQgyLydxI5ZLRr4D1
3E4svrrkzxNqgVsKthhCL4iAfX5qRPbawihxlI42mp3V93Xbf7G9f+EUgcOAQxT5MVQ1wBB/tCKF
nYkW/bLJMXXN5eTXHsTctqlX+gIVCInLl18pG/zC15asCYT1pEcK3eBPzkrCCuhyIQFzVN/C5aI7
oJ1R5JtWAJTyVK4hgFJ5FBZzaX0Fk39eQyhxBfsO2ScwB37q7wSKa9+l4RAeaxNTlkFOV0MBTXqZ
jBN1Jndyjn+/5aUD8nFvgD0pyyXnDD7EzT4Obc9Dh6PCIzym6PEEHSZXGKVLRedFzXfwOL+YSbnT
froaDlMNPEpE9D/LGsRWOKB22wyPY8uCBn2Aw4b4arhr+y8A8y8WJZR7gV/BTEbY6HMxUqqApZ8R
ER6ZtRXRbUj+5HH/x9vwn+xdHP646fpf/4W/30QxVjGLmk9//msfv1WiFrfmv+TH/vttHz/0r/vi
nT821ft7s78Wn9/54YP4/j+v71+b64c/At7EzfjQvlfj8b1us2a+CO5UvvP/9sXf3udvOY3F+z9/
fxMtb+S3sVjw3/98af39n7/jtMaR5uB4+Y8fL/LnO+6uOT78v17b3/Ztff31596vdfPP3w3jH+Dm
gHGHyAjytHABfv+tf//3Kwo8HcRisRAQlYXBRgimif75OzX+AWoFYkQIKqK7BtQVfv+tFu2/X0KG
HBFc1GZLFVXr93/f34fp+mv6fuNtfhAx+Ip4qo8rBGFonTqQzUU+E9sczjme90fPZAAHmiI0pvnj
Jr8DVWwhSzopooqah76FiCp+BTI/0Yf/fUUAOxSVamhv9MmmdFTPG7tlml8HiqdBJR/Kr4t86Vzq
XQVoB/b/4Svb/Ok4+Pman55SaatUbVRc03DpRpavSkFw062ujacgw/TVSYsc/Icd/vMFP9kTK1fo
oCq4YO8Va30Z7Xsv3EMKjrh0OXRui/DLwVrFR3R3qBbZCTqQyQkybWTR+BIVoltf8yjunEX4EBZe
k3nIdB/YFT3o7KWzqE6xuozindMv42tZu6YBNi6E3XJvUN0ogoQ9eg5Qus4U9KvTfH0/era6VFXX
0OOl0qOSlt6TGs3qmo1aB9T2pnxh9IeIP2Ra6kb2JYvLtdEdCFLo4iF7Qbx5cC3IttsbhL902x+L
rWysmSwcL2XHep7FolilLSJyRkRQ0IWueF4WFJ61jsf5nqGqv4YiDZS0ocDDz1PrS9GT0VwXy/aV
+gi4smY9rocr0saRW52tQ7Rz7u1N+9BQT9E2ReyD46Qqu555zuQPoT+Kher4CPeP6Dw0QRiLBqH+
aPYrpQ/ghCp7dadvJl88DH62rtZa5JZL28/uo/7O7l+sLUXRl4Oc7jp2Ai1B/u9pHE5GtTSv5BEp
rPGdD4f6afKhb2s+sa3yBM5qwpYjVAMU6LH10NsZtqjFvmer2gvX6LOk6G6ZBtYrDZTKJai5F0uk
+vZW4woIl1seQx9gx2cEHdLUyevNg4I8o7lsj5HugZ+G4j7cYry3ntH5UmZCQz9BlzHVm9BucMvu
lCen9Yy35CzAKxyfhBL0oPlDYKo74DnUuR5RfEvP/L7HPcqHrQKI70kdJAAqlwvUuNEA1+ruy2X1
Wsp7qrxhlW27rezeI9hmepW9eybmjslSjBBjNnESshXtN8MG2Sq+G57V0CPqMfGbVVFtauaFUDde
mX7yiPlo32T/ghz92Ko9/lqBHKFTP6322l29j8/TEZW31hK58g19Lnf92nogm2mD47V2XLYk+x5l
lR7602nXFi3x+J39rCwihoouFEeTg5J7xVWb1lGGleuSC38lT0WFRjxu/Y3zoKpfez/9TgyX7Bn8
TClrrgYTZMClQCvq8rUIXJy185DZfviG2l819/Ft2ugy4eaRL0JUTvBnu3ezbXSlkGK8M4K69UzV
nY6lHqge+vRZ35wbawIiQJDtfbN6iF/MN9tZmvFxZEtj9PO9ftDdLugPskMiCOqoC22WWumxwfFJ
+txCfCTv3EhZRQbEGVQc+wECpdCQCcXZwAtovV0h9NetkqfijuzHHSKNVu0WRZCnWBHRq436pcJD
SbrFoAcZVK8tZoN4E4jBqAmNtm3ryVBodClfsku95lsTg0prnxXucObYlybi5bY73E3L3ud3AmE9
KSOCtvCB1OnUF7k/PXUog6yxJ8Gh9IclYhggGlA3R8X9iqzIYdiLOIi/oTsGwnFIlJsr2mw0z9yq
18761tysoAmmoNqUa2uvWr62LEM3C2JfrS7Qu9B6F7woSFT19zaWbXxMBr+BSxk/gM1Ym8uKrYVQ
0eU8D73WU98Ur70qe9S9+mXj5+8clfh+tmD9i2QNZ1dk9zICqreHXWDZG/uuQHIgO6AJNlgubput
+30LZQbq80R3G4hu+tFRlsbwZZW6xZ3kZyq41kKODdPu22as3DhcdlKujR8189Bh5eUYb0ifgGoH
bZ+rOLFeCiAOsqX9cDMeqgzSDxOGZER9+SU6Ui1ISs86m46bAn6sqJtd2L0I9A100pibPBC/22Nr
+OgkRS14m/ekQ7p8fKxgloPyebrXQSraiQpafMj41Q+5+k0PqnWkHMZNoXn96A33sPvNS4WViUMU
nO9+35yaKFDCoBzXrQUaj7XTerARGyhZTalrNfd54UOBHwnnDLs5nNF545OtueS9p7mt7WX5wjzn
fG0mvVvoJGD8m64cDbqIVdd6h1q6MFYg6eiybzSIJ8vuq7KbuXPrX77xHycnhKTAykDhsa6bn0KF
TWpYudMR6jffup1zqr6Zd2jj/I09kXsadLvavYf86ontxK7aGhfnAbfkIeKg3HMDsox/1A9SWA/4
Lkv6RTb0l8c6/GjkoJCHhYbXp5sbVT030PdC84dFChFKY9Vs30w3OyIiDTfi/8lt+fFyEiX9EDaK
7NGKOwdjEe2aHajFq2E13Ul+rWzYAHOy+MF5/dM5/OAMfsQl/x77vx7vUzzT4kqo9ATXq3xzI560
hYamyCjNDCrw151Nd1d5oOt/QZbUf+WC/vCUn4XtsnqEfqC8anmrdta3cRN1yMu68V30ElauBO/y
BlDMAW3BEhqYKY6DdpcuKxCd23V+sgIZVDC8fmFthqWyLa7MyzbpARoLvrMel1/Kv/zyhmVLV4BF
WbnzaZiUuiIW6vo0DBPS8d/R2BJqi53MziyyVbLpV1/Vvv16iP664ucholNflmC9wH99tIH8tS33
+b14T/cmMqD6WipKwETJZpP39ossgJY7QYeS9cmCWYd6J+JKOCn3vS874BA/2uTPZu3GaHbPPXos
X43TvJT+Py78XZZy/p8R4eJaifff1nV25d/rH2Gh/NgfgJCY/4C6KGLOaMuCfkEolwA4+AMREusf
gHsOyO2wfwidYX39NyQ06T80CJXjRXT2RiJF5sb/hISmKl9C+w4Qo5DLgcDL/wQSmh+xCzTuEFmC
thHuEQATtLxPy9vs9BRt5TPoMJQTNDPVBrFkU3r6zTMaFBqeQsHmbOMy0KzmgcY4Wzs+qi4oKqhH
p7WbhLrpE8j+DQYkSY1cT32bi4VtoP61ynZRXhwKxajdNhquyVAGDWVFwHRs+RInrzUUw0LX28Tr
bAVhO4Z0BnHL9n3Ui4exTm9Rb+/Q/Ch2KyffEw0f06zyoIkImTMTysiVc3KqQYFiLYic8dCtSyW7
DDTb5Ir+3DqIlVHwTVX4JDZJfcsAHkIT7cVgRS+NArpXyPhFTcVFHc0UukbOKR7ftLr64iihn7gM
8zCbFKFJ1A5g7qC28dG4Q6BBywrI3noTbhCIMNtpdp8uQtQfeqGJAn8nLKhrjY2nRbrpWWAWoUju
htqiGkDOOcmxSBwMbmxh0B3BN0pJn7mDkSUxKMmJGqg9DEBJAq0y9s0YNQvmjBiYgp3rPN9F8nNt
jDruCmKGUx4V/qSVsV/Z92iN2/t9hOlHizc3RHNId77LgmRv2fRshtYJBc63pAtPbWydVXs59nrt
qvCtJtF8ow07hyUc1WpKiyAmOK4Mfk6NQ6uMnVcngLvlIGXlkJfjYwEFZVZDj41BNHZSUjjjgCta
F08LHpK7qhhGr2V0rxqXSuSHPAlrl9n21SF5wNII9LYGD6LnZusObb51SDMuaeODQr2KBvspLSAN
QRz7VLWY2AlyVfIXnYNa3KPGfMjddK0NwI21nT+3EFh3swTPUpkD6oaMdqlygCBNzy5IIWFx99Mm
LMWxMXDvTtq89IZ9aQXbCyru254fDIxNVJN3jdsn3tYuhexA3WM9YkXUIBYTgHlE5dw+x/jYVhYg
H7aWb64Jv2NTRDyovk+o1bBOQyhcEsWHeVepUX4p7WiZIB3Pan5QzeSmlOFJFI7umRXxWgd9WBkV
0IePTW/U2c3sMLeOiYtxmHkQXHeaM8CtwyqT65pX4kCzFk17URPhmp3Ps/7VGAE2xtgBm9xWV5Mu
bmatYSAUdhuBINtWO1fyadoUlgByF7FdPdeayYFGrKVZ6LGXhkfQWS6xXdq+XYUeOq9MLoGYt0cE
/GNDRYcmDK3O4lupprvWIP6QxsdOib6R8LE2c8RCcuUmHwBE2tTXkx4onSm3rlK8Xk8KeLiQFhlr
diuLiUDOqX3MGPWtMUM0WtfFoq6SbQb+CRqrDIc0hza3gTtOQU3x2q6XAkGP89rvKIZGKymIXkgl
acXWjtTr/HSDkV5+OAZ+4VvNPTH+8mvldgfzDC4WGMdQ1QGj7uN21wlBPXErqFenydrqhxb64fzq
2Dl3J6KdB0F3Vmwe0mhEVgs5cdD9UITat27M7YMQDcTGp+QKRgzUJSviGlHGXYGmA66Y2q0yiqNx
VCj2QZGm67GZsLuVXYVeKn7SaccizgIthQuvqu+NjksqlX2Q70qtZI1qPSgfZhDFjOMXwwnfcgfp
6grivn0xjZ7T5fdDhVpXRCqo5nds2OWNumuL/BqRtnWJBvRvk42Z5leeGj3one8WUc9Qnz3RqPSN
WEH7gwZ0usZG/IsMPHLVbhVi1bmWwp9KQJNpEhyKBcl1wn2RpGIut+K1vAztQcNu6++6fN7KUkdP
NYfvtl0CJ9Xy6c3uy9yc8jFd+8dcITCPGKuk4eAo/DhXGDYaT7GteqygZwfPJYepIequCAUqpO1z
H2WrVqiXTG8Q7UryBZotU1QZjnulGE7y3c6ESRo0cJGcLFo7CrjfFb3EPSduZtHzBCSLqP07sdIr
pJ8ClehXxjHkXaxTd0gxWqCGB9ZoPdRpedWEfqYOXpa1JnHJXwcCfrIgsOXiqhphidUdPRoWeqma
CCqpVn5tNGuN+vKXzMQaclCq5w4wS64AuQOhCAR7Qr+mOO6sEAMIRwMcDH3dy0Z0NASIBYPiXCPM
IqzuoPbGgaLE/49Xplg8oKvcYdLoTiR5FDQJU2HmEFY0K6hhOXhmlkL3O+9gp7EKuVAPA+wac+yg
NOqFoYN4SSAu77aIgdFxXJvFtLJTRIbqFNkX+QSgNYxemFi+yep0EZXnmmUdSkHiypXl3PA3Ro8b
9NXqseSThE6LEuxjlzphupoiCuPftkFapC9Vln4hr2ZJ1PV5J0PZDWqvoBvLNkQfV4fSkpiRErXV
moUDmse70rAPeW8fpgljZLbi1dawvpURbV8Zz92uHBbzphNY0wxHbgFYY1L1nMEAiBRRJbkj1Ri7
sEkwWaY4NzbqCBVrp6TiKt/ZchWrYsyvJMMlIP5GXQoR7qSP3LTNrkWjn6G6eY5756BV1kEY6Oyp
RPUhUVH0qqQYrJZgruUNiFE9d1TZaREWqFVjAw8c6jEC/GigjGDocaWmO6dlA18qL7FhEfbN6RM+
N3oFEk1+Gg8gpQGjNfHaokgCCkdBvGlEGUVvrTntPKvHbmhU/OhC/OB1G8QVWcxGgGiFP5rtKoJZ
M2HwRhg/xObPf29unV9NEjQVURAN/1qmTT9O0shBI1FpRSEq0NkBCWV5kXrXqPzQWfxaW+JaUKyz
ZtS9xkzQxkLHeozpNq8z5mL+sK217Cots3y/OhWt2yjIU5RZudQyHI9xb7+GXPEnAo8FWUzF5/gA
K6Ydi8kGFEFIABydsMWL2JZmHmO5yzkgYfoiyuEo50oafBZl2JDGsQiNQ5KqO7OrV8hELuToihif
EmZ/Th3j3Err2aj6oQnRcyIZ3W5cjmWzj81qhfbAMEHyTGnTFel6n8JgRD0MhpBLA1/LS7zYJ2cb
1kw1sMu5YD5PM+oWGWz2WIOFhl4CXp7paMfae6WApQkJZpfH3QVSadDWY92+qVDvFY628GMlfekF
Wlpp1lbOX83NgzTYlpiEp7cFoknKucJZNwiYc5HhIw3tdpltnCvWC++h7LAA/37WQc39xd6UjEHU
9qBCDr2nP047BpD1jkoQq9XFYWrERSnzSz0VBz0XBwCXcxU5aMtDBLy5fFd0JDCLs6FPm07ju7At
DmNUHLTQ3ido6q3AawDbOPfKsjmH8Zo62a2geRFYsbFW2+YRPkvu8ZyNS6GMAYs2QmmuScl3xMwO
OOfhgTlHKLxN8GUEWFpuBjcKmqaGBzWXG6/YTR8SeNHUZUgKsVT38VBoJaSC1oq2GK6lVwf0k7b8
JuodmEyS+Oi3gKQBSyE5Lk5jwuJlaMcrxQ4RIp/9Mlo8ob5iSevinljZQ8P0FEvjXmuAhvS1INB4
4KDXzieJHqKhZMb7dKUwqN3pCDKXY3uhhtjFjh7MHqvuYBQKCBq5nZMGJoKJiAFaFULw6P8Swb1H
HRRkJtrTFMNdHfRqqafsTBr21pLnwUS3UWKs9EogayRrasZWyX0BjXEvBTby8ySzXcqHHQ9bczM6
veGWFgv6QbqLFt+ZCjlH7bIyOLJRiFgkZXxiqbmbPeqwA5rQeLopi+GNcIiZKtB+HBWEPgY8ih1p
lVdXbBlaSe4RrUHLJjjNOMoKuH0Rvq2R4KcU+O4oDJQpPKE9G+KadnTTcviZM64ocrEyOmuXjjhp
RoIfqIwGSQ0hv6kA0qIruWzkSiqllzlQrDmsPbvgF3OAj2y3ieo22rAKjfQ2TIB6NFU7L6lPHbM2
Scv2KgHfkxS7PAY4G5OtsNMLC9OLmue3ZpAoJFM3VRo9q/KeB1Z/y03IgiR82YzxG2ly19EBiZwY
jlQ8qruwTi5xhwtJGDIj7Sm1ce+QEopMazlCfgXlniStbD834duPQVyPKBKY1r0e3SdVfjNjC5Io
trqhPDkCh0FaT0J5yKju0wYrZdLMaaUR0wbiwy2JyDgN9St6Lguvh3q8n1R4Eqr3UHWtEsw20jq9
ecny/FKZlqxaX0nvPsT89jjBxpjsefy9BLaDbiFsTbbLIrYoMaRJi1I8p72VTXITcngU9VvS5M9R
aJ/m9RBPbGEUKvBzizQJmw6tnV966dfHFkCNnBrQWZ9KWmmeEaGXd+VAA6WxoFBFsJFjY8t0duGY
8VggPdfmxrFvk+emwjP3crIbfXKzUf0mIc283iT0HhLxOIzpayXfJrHbqJU90rBebotdlMaXrLZP
OHtPNMPIGIuW8mOsJytB7MCWsQkjxLRWZXQEU8Eb4lqBv4vRnCSIboontHSApGjOcIibr6jAvWlh
vWIJPljmwK/SulgN3i/xd6SrBz4i7zbKh0Z5XxGbW62OCtAlFkRLn4TjnESY7ipA/tlETFY6LeqM
Xwb5gKhqcEfLhMOPQ23QUEpkoQKYOezGmZPh2eMdStklPsSzpnH62ICmgHl1Tl2cXewc/yUJXteQ
GRDjW1HXT2onDgTkeBQOPQu2jXn9TV4u0yeov6JViD1B/tywT0x2fGVj6eYEG6XCHPf4ataidaSg
Ew0ca1glIRAraZFPRQgHrZJbbDGFHBKjvzcL+UeDf2fYw9gYN3skp4rFG7UiBXrKhsh7JDYOcPIo
Y0AlYH9plyvURJ7nx3ewyq0BZ5Gi5dskjWECkaHOscwGnMZeKWe3mqKbjAilCiItbXzv6DzyzPGY
5lj4mYqYCbRk6hJ2UB85ShHEAUKAB2Pc6HV+qB0WZJrhWg4/1B3CTqXhyxUrlyWp+MGOsxspsBkR
3VtZmeFZdYEr4TuwitOJHVQrO8sgTqNGsRtx5bkrjdRXiWO5iAMdIppdIdJnQb0ZUTjakZthjveZ
vFWq4fBH9fb3wW3k3dUy8oK24asogbkTDQ2+Q4UHOD6set/O7DtzwrQLAvStaTmktqwga+DxTQoG
ya6UN2Fp+x5lJMjiaQ5hqw7KFo5e8W2DPndmIaMGmNJQGmm5OIQZINC3T1RMjLQdsZpe+lbFmVHo
K4dieNsY2R2syRFnhFwxNa9735gK2+0Rrkkv9NXoUV0rLcU8yVSd0LPO/Kp0aWZafnbnHRBgwKWh
Jkhgn8KdXCuqcEJpr9c5Ic5wJfXTEsUVaRqkYvA06H/NR/eIkIDSp5c8B0+YmXxp9JPtz5uyFRYS
nGh7wtLcc4wGecfe02W4x9BA8iVYps2U4pAvl2OEUOPfOz10rnr69AQmqDQo90JGCiTcT1mpyaA6
ahABVxU67cykZm5d8wWhyllv4OdmwGIkqxdDWp3K4WFSgTGMCViQ9Xblihq6hJEMNEhvVJhKUJLS
l55omDuHULkmrTKg9w6WUzs0aaBNw0k6lJmZKF6XpG4NtIxtTCA5E9pIw8JvnFQdpVKOddAGexm2
d5My7hMHEFTte2QnTDiEM5Dh8BdlfKY0mgejBAgq0O8MvhFGEphbhZc6I2GJp2OKxwpr/Ehi6K1q
2PUD1c5poz6F6eA5fV4tpgIeewxP3EhwE7aKo6fTQUVuykfFjh5ZD9+V1mJtDNYlalQ0ZAYAKO07
q4nWCEEhCgj/fEradZcpN1AfHznyxYRVC01rb9kyG1rQLk3Ei0dSfRs7AAbDpIlnWU6CMBJuv2/i
BI8HuVn7EFkF4kpEP8vwwBh2j0R7klGXOWajGknsqe137Ew8lYnLzpDDtofFhOott5KjKBr8fxD2
nQhreHlU+DaK+ByeIYQa41FEmZw5isybY5aCB4pBspomMHIkrMEJQbkSjED+fUYsjbHsOmsdglzn
DUlrB3oHtzQamhi2CRFfZqwkzEQr1+uo5guJIeVqIIN2jpl6jts9G/mZifCltO9r+DheUUhooBY+
jQhCymYDLR6132fDcBK22ga9Sb6b6Ql846tBxTVu0mVt8XuJEIgm8/sCCp8CUrnqrh/sOxtitrRH
TCfjALoSMXTpXWE8ixyqIgbWHjxDASKMcXC06jFSTL/sMOB1ku1SUT3McQsi0UoYY9VkCuYGdTZn
xsQuBY6HtyuBtebA6gA7z9B06E7dgKTBaGKseYvmRCJ7R2xUuJyLgw7QJmaEKGFsbKjB2OnLIRfb
HssuM2F8Oxw6875IIIOifylA+SkTPkeh0L0DlTk6xBGgIvrJMClaj3KzIqGeDNbOTmY2Us9G8445
dox40PdqsNYUPu2cl+n0fm935h2jyr3d0j985L4HbcTstkUNn5/G2W62peI5BtvQnaAWl1IDAnFw
BPTO9OIhvel4k9YPqpcrbiVPDWmg82bYidDWPVtrVoOjX+QB+vd2DKz3n8EbMiKK1HCHGiI02j+C
N6F1ecoiE1eW7l+afO8gJ6JLb9nAYWrJ434O/ldReOpw2/WorwqNX5I2vknvWh6tElRNDDQzJ+jp
I9psw2eEY1/iYJYDNapoYeEY6yorD0AFh5KxMzKraDGe75zYWYCHSy2UlapLklgeHzfSE5XjPzua
RmCU7d5h8DezPDxpCVy+rhJuP+EyKGZ7MgrljRnZTqJJqMhjxCPbT5zymJn5ITJC9PvV/WGqllkF
fDHa4YlDP4L1LuqiEWkVCM/TTpeyf/fmmPQ+oJQzg0ZR4JfklekEKBQEmDmrlpnGtkvoZX6R2Mhk
FBxIDmfrqGQ7ecfysXBoRN5QZUthIjRTGh2O8AGHPmzMXQSNz9nF0WOzd6uUL1s2gB5Vw44Z2nFg
EiNUkH2KwQvkcBCh2biJ83Epj/PZIWctLldnsMBWgpiwWENECDylCTiWO6afOyCJSVyaA7V7OriJ
/YiilJDEtxrBOjeiEJG1wMiqaQfvdrKWRYbaMOlTI4nkuKWGbJhgWAJWUTxaw7BPdLh1rQpnneTM
M0i0iRu2ZiMSZmYNnXMQTrdys0jfWMIGJ1pEY7Gn8DBY1O1F/ipPcom/DTocOGDS4MCxmIFMznCs
yHubGnydTBMlSDy4IIClD2Y7mTjKWzQ0qLK1Az8yky4gS5GOU+VUC9Qfx2aOCCjXt+Vk3BLzASyB
EQFLfCvKkFYSJFKkceZUmqnjZpWkecn1fIcIBOAagPLoJA8IPK0QEUTfnlJeQLr90gdUpin188GD
OvdbKJM6ZseWLCQ+i8hpRukzAIUAnIGmfK2GZvZsYWdkO8biHNa4TUGTGxb9XVJ7ci/UobmSqzfq
cJmQ9ue8W/31PWqu70yzeglte8UciZgxJ9qE9YRtA/LOO1QoaTts1KI7GcMOehQnDfvyD4SMt1qA
clgl3xD1mGQ6aU5idWVx4Cw7yO+S6DSCvRm54fHSvNe0Es0yzL7zIK8SugXrPbM31oVJQDOEfZK+
YoNITptF94LzfTZFF+SnDhmRcRaMn3Q7o6RIF7M3CqGIWjZShuKoo91lGVJGijbsKbfeksYCdmKg
yvZw+UfeuIYolwrDPhzlkM8oiSjdYtLs7xKOykuTBCMYy6FqU8jSmHQggUwTKzmCp4OGcxVmUlqK
wsQb66g7gF/uMblpxgoERaX1Z+c4h4GaUdOMIMgC8SiflohAdhVs7bw0ZnNsDtW0gMHH8I1o+lym
0TKXcRsZXEjgw+tlcxfGIBO2yWtnvTqI1dusWklQzTHPoQx3PCD0i09kfCfzdylAqRyjfuxXiGZc
pGfdCEA3ARsal9G9OmX7DOiDafEthcHiI3/lRf4oIGTi1sqxio0YmzGMV3NuXGIqHQsCR6LMRszA
Sc3pi97CnZKwrFCr7ZRFe5lolHCI2OJqxRHwIkaoDe0oMJpuOT/tVAHAMLlPtf4RjsC7HqJZlXxW
ZaofHX4sY4CaOaDC1ex+oplYVDbb8wZye6NVLJx5N5Ci8kpEHWTIYp5KIwLWhFThthvDg8RyAqmG
Qbe9Aqbh78+vT5W9OK9RmoOyd5nnQ5kknO6Px1eL6kUUlsCdVThgvDS9pjUe6yFfyvjC1Guwvrp6
VqJVbC7Q8/aB9dpKG1tQj+HuyFueQwbS7MlpqvLkPmRQErQCXlb7SKQ3KNd9cegavzpzbcBLVBmg
sAiklI83nSOZoUBmGcTRHPs8yg7qBPsaq3gCQyVIFJZvVks8LtWCq5vp5LvhJFkclaWvTBkgNecI
ZniqCGjDWduAe10CiuJ0wxk0x2jk+Tobc/kfyPKuYzLeFQqeV1farZm165JbK7PMd9IqzedX4yQ7
gm4ZfkztaZWlsd9w9V5uN5Lm0HUp79Ha0vCYbZykCZjBuSXvJi+tJcm19Yy+5m2WaNYGlJEHxyHv
uYOL/v2s6x/JYLOXBiWCWfQfAqjK51xh/L+5O7PltrEtTT8RMjAPtwAIzqSoybJuEJZlY55nPH19
m844nemuquxzURHdHZGhcFoWRQIbe6+1/knPp3XoeNR7VX8xIMrVUFOGikZFQEJhmL85xVekVTRE
KTUZA3FTIG6mWu6qePTv2I/gaNRRH8iiy1rUp8WUnsZofZFawJhikml6yGK89wOSgE0F0mCCi917
JgEvCJyIAnTNs0+BGyQDuG03k42dhuOuUbDT7zP1BQRSdass0109XrxRYH02+irvv78id/rb39pR
bOiFsFE4GQhTF7Hk/sJaXKehTSxpVLyQhPm9RkTmivUVXcBpqHjwgTA8jqXnMFtgu4zDU23Nt1/z
XDEaU5Zyx4TwJI4Ieq8BB2Ph12JtEKlB7eccXBK2Frt20xUKSYMMoskvHEZ3nsAUGYYb609tP17W
xIjdQVSAcU6Rgqo4bOBOC5BcncGPQY/+YTH8pm35cwsQYSBU7MLj6bctIJFbQ6kW1Lb2lH4oUvMM
Bspgp/LzQdcJTrDd0QJ6MZyHbpi3+Rg/ZhEnihGHibeacRAV2T/cDUxfuNy/3Q6oqvw9IBSsWvl3
SGTg0MTYQfGSsXh3sup0P2PERF3kRxAk4d8LOUFAKjhK72XefU49m9HVIbiv7t+qBCaSGLNWi/ms
Lc1DggfKOOknMRERw85VNa+VfVptNg+keggZJOi3SR2i9BfVcp78VMbYj7BtT9d4L893yksobrj4
8cVG9GV+3IuwexVzJzbBAj4wifXDWnoWtVNPz+GIgaPYfMRf2AMhPWrY483WsWHdyzcTLlNecUIn
2Bf2PYNFxe7OjmRdiolR1pwx9ywQMgyBSI3y7n1Rnk7fQC4YWbBHi48k6q37DpUkw74HJ9SZXd5H
rvcyBgdrthqtU9HCc87d8RRRhXVVEClYYIoSklSN9xWLipiHwEXp+z5JZgM/Xf52pw7lUv+wVs5X
ATZEK92CgFlaI71RIl1LgRUpzvQ1hc2SUYGB1inHSOKYm8xdqsZvQyvt6zH0SmfeGVnH8WpvtCTc
iLbMFDfqPrwsKS0FlSVdoMPH8j4qG+QMVLvLxIk+zNq7ae6AQHdKb1puGSf+faaqQvkbQp1RskA0
gBPFiNfyRA+Dd9lPLap+GkZ2IoTmvdfW6yCN+PIP9DUCcxDAQ47n4xJ3RzHOzzLmKF12juTiZ6lO
jzhN+eIxVsWcVZfzbZk3l5oZtYB77hXOomU/9ET/Naye8hIZgFO6Zl9woXRviuOf+sTzLsnpt7lU
W4wW2FUqcZ40YXiOa1QkRdQE9cp0697AFqv6PsgM8lfRGymCLdYsOYTE/Rj/SYOz6AdigRg0a7+D
jfYPcDROU//7UyiMsTFJMpHcoSz8+6bIpDTXdYbintgH09T41dTz60WVLpoT0QYI7MUgMF6aDgYg
iSqZ/Fl7zuPytOTZQ8w6mcsSjlB5EkjW0H9rIudmMHiexfRebJmNAvyX1y5xN7krQAsxThbPigCm
RJOM+8h1dQUcKjAm/I9cMEhkQHhZ+r18i0McCcUL9Zs8rX+IlTOBUw3rkxjcmlr8UwCn4h3Ynfos
Ek24mvfntuRB5dkWL/fzV99txh9DSwxybKrcasFbxLJ78sMx85eYqXVXFsUGwee3LNXBFoCHwg4W
vzMrft2vO9ZEaQCOC87iyCDn/odouUpK9HVJyE5lBuDVs5gMlO9iFRc6BL2IJlZZusO9dRa9Sphk
wEOWdF/o9b0HpiDJYDY4YfM4GWwc9zuviqrNrJ8cIGoypehJX38wAaZ8FziB6PfFI25r9UPH3rnk
UKxQLqEp6dypSt/F5hTFVWDAu7xvUuKuDSWD0MTaaM25aYZnxUTWtea30VrUjeiWJBbgfUWgTt6x
qJ+UYfTpG57lqf51Ve+t5X1LXJIanlWmeZWTv1v1RG2U4iImdiwBwkn2cBjLLHEZWtlcP9Zzdsmc
et+19iXlURXF9H0zLkA08eI4FaKEYnJG55Lto5yx/BNwHUgLyITokdUi/UaIgit6ZQdQ6w4lKgJK
tOL8iQevpKL0LNF6iQ+P44rutoxD+SihNXJGC5KvKetXXWMXE227ZUfvsJ751rGTuqvksDX+AqMb
YDwejDKCTNoPnrh2qSQACbY1rpM4du60Y2VRrkkF5PknJ5IPfocXRCOZptIPZTQY8TZu2Ag8kHUh
lvIoh4+t8yTKVvHm1h74rGRTjef0yFD41QaeEY+IBiXRnGW/LpXv9cRnE+SBHpCuXk6tHj3dCcNZ
V6hey3TVzUc+Ui4+F44c3lQdf7W4qsjminLpUbzpqbde2paQzcr4iqr/feGYhTfEAWkkwG2V/iim
DDKqyEL+/r+KIGIdfDuUvv+agRgRCeNn8fZzHB+9+3U1ELfBsgjuXReMsNMc8QAsxjNU6zvNOlvT
c69L21+IIXiKwFsyO7/p7bhJpnADEE/RTm0lG54BvXW1pWNDGIQYttxXlAKYvtJ5CGBWIFi9OPXu
yGXfpUgx033d0MAIGFg0yYIdEQ4IUeuy2Qhy8r2nM7X+ZjN+sg6iiRYHgoCJxL+Xa2oCKvqV85Z0
jzaMU1cQQlOmYuqse3cw9H4giMUs4EWyLndlGW7uw7SJCRcIa23W72Iqce/Zoz59F0dtKWbzS7Jd
00vWzf6axLWrKjS04snpyie9GM5Yvb5QLW3Sor8qLVBpD12YFxV9m3jhtOWX9pWbsFeLs0sg11jc
9bDi0W+KvUJcuFAs4XuneR9BDJp60FR+6s7intX6zWyebP2TKdK3ssqCaHSOnySRGt69ZSlXQoot
x1cLrYIARgs8pePHPPPCvQ43gmd7Ls1n3O4pvHgAa/Al02RQxtrIPfEuk1LxxwkxIFMMr3fC0usn
tlgxi0itmGfHvhV3RriAaOsx/sSjuq55SXGydxRH4lpmPH1Fpj8rkr279wL/lgzkuSr473fF/9+c
Av7PHAS2Pyohu+9+f6n/C80DRBH+X4tEtslH+y3vv7V/FYiIH/lTIGL8oWkW6n6LMsLQFBwi/iUQ
4Vv0VopjIiAh8dSSEW/86RmgmX8werA1rEFw9JJRiPxLICK+RfyOKYYTyPwJFP13BCIKperfqxls
K3V8hsQ7xIlRNWVBw/pLixeuhG8YdfWTDirer/v6uXhU3lilDrFV4PW+ufnMDsUBwe0Jt+zGrbbT
NttZR+e4/DBO42e/5xS9lM/5Xrrmn+mn4hs7VPBwa79Pr33oNt+EOUC5J05x4+xUNPTRTt84x3U/
fsaTi2U5gtpD7je35mB+ix/0n8muOhsn9ZsT+0MOnuyqr+1zf+oOUtBtnGuPYLQkYSnfZ6/qrT5N
m/CW7rWgelQ9FbHosmluwvWDbfe52CQ7HZV5gMTqNr1MMKsgPNzWk72dT8Nrv28epav2XT3o5JRO
2/6E5/zFCAhbQRSdbeSDFUAR+Jk+VAfe5UU7WrvwtXiUHNf5bgPVIF7w49GLdgO1F0UrAkJs3w7N
IeSX9m57dQJjB3Y1X5tD7Tx8DOfkUPCymPwj/nSuyyuX8MRn+KluSC/Yr25yQJO+MY7l1XIttw7y
J7bQfbXlDRKm+ozOe1Ns6pN80E5IfRGLxReg+kMZZBtaGwTixRb6Xxi0wyZ+g8ZxUAInoN/aDefw
1qaoEI7hu4Wps/605v58iznxDTcMyNromKQx9vYzaGX8+/jc5G70kStHrfSmIzQlz/TKYD5i31LP
p2VCdG5/7Z+W0teo5U3XeFtPxS651ccG534XT8ed4ZNWz+dC28tlSffx3gqKXbWNkOyjD36XLsXZ
fuA3fHECJXTlDf0kGh4uO2HoW9O3HrUdrgjpZ+R40pfsOF6nrf1zObe9O35xHsFUv2jH/qm92uji
4+1KWp68Q1qPnFbayZckUAhKxpbAU4Lhm31YDsSv+Y65KY7KVXpifY5eEpM0WuxE4Ed15uf9xAMD
D8xjztAyQO+QbHOf5GWgg+Y2PhCXxnhWu3DRitIz/XkXw0SSfQWJRxAD1ReBnHj1aQwmKEhu8WHg
nNRske6nXnR+KDxUkNVjGkBFCohe/wz65whX+lcVZ4b0PKGzOLxXG6Yd9kYopvF02ECGwzBn27wX
5/VYBv0VRnmE1IWX+ExZRrI372dYJMpVoM8ZE2Jvxs5nCBTzbYDe5/Q/JRW6nvMzD48Gfv2GN6M/
1c69+/C9I+xvnjflDiQesIi+wYMne1uejJcC0SE4PoE/tDoZ9CGvyr3uO5pr1Of5BpLCrqWsmAmj
8kyWIkOHxi8ZiM3Y4ZL3O7qTc8ghTCw7+fusd4i4WfubcEs7unxD/vmFhPTUOURI0klATg/hdzJE
H2aBT5F0wKdAdF5uMutbfkiuxnPzM1HN3WI9CZNKc9MHy4HmadsHmvzDeGkoFv3uygzKLy1P0YLu
Op5h1qJIOBuvOnr6xMsZO6N/YRVXSlBi5kCJnOs18wVf0tGDW3AJKZ89sgEMBJnrs15b/rjVntsD
T7BrvsgqUD+WU7eRiJUeFjs8JstNzwzFP20VF8856EBkDk0SxPPeYgb/LXmS9ubWUQOI8s12/in5
C8Xo5ksFGw5Ok5vdpA3PNOEDrtFtevwS/Fh+IyxZ1b+YCMe8ghiyL9IGRmm2rYkfB+hYd7qJ2cdZ
yzflxyS5ibmzHMxsQ7c9Ah12X2dvdovN9Nh4jOIV34yPmrJz1g3zTBZEz+WDFaN8WQh4omzDRUsp
vWzy8/B7mOS4mGlPw7or4gdMSPrxgA/rq8m/+aofLfVcvjTFHnnVl2Q1gHZcewdFBpeMaSufhf/y
u2VurcTtXrM4MM3XPgsc+Qsz1GoHQVDGpSVhtOHLpb++DQ4sIcBMD52L841rvTzhWmLvpqfpyXpl
TXkli/vSP4IcdjA0sXk59LfMf7L2Cqwjdy29yiYs5zO2aSlvkeRPX7ov8k0msD2A3zRIQer2W4be
O01YlUgP9mO3+3QI3HUL2Qdnqs+oNayzLA3e8NZcBygDqBrC6axEj2WAg0DkzYZbvlvDy1BMbsJM
msm2V41ou74DV2wp0QsCiYW9Tu8nj7h5bMxw8Sw8DhoW8jOv85aTnhSLMJ8p4OFQfIBO8jwASJyz
+VHAkcIQZTM6TFz2bBtu1Hul+UVjLIew0Rw3SkOWnZsnrn2eCt1neyuYPo2+9JpD1PlKq2b2rlqc
kze5fFOubf+uRPBHENqdOureGfrEd6N9ca5GdhwOhXPS5a3fbJAjXXEBGGfvZdxspu9Ft4EH5PIk
uqSb6V+i9XM8K3lPkamiNU7iTX0ebcxIGMqBtFrsqxnfuA1Bn6ouHBrTTRL5gQOLCc/3DgqkXb4y
/AlQE31Bpzydy8HPnsLUg9HnjHg2SJObHoY9cS9e82E/wt5JuRT9ucm8rnTVD7705/ywnMIrfEy/
+QBc3/OruKk1Zkb5iUySjiZ3V+9NDhf9Pd4PH3XjTsfhQ3uYdvoRd4MJPwzTzR6qE0kezRv6FwWP
k8FXA4HFEkIYWPOWP2DhL+9wkQhpMLAjLIk8IF8t8RLYVNPOsDdWtm3qfZocwtUfql1vfJlUL/oc
9iHmeKtnSZuyOIQYQcwBJLJDfGCRsZrHs16QaugOu8T/ZiNjdJUqMO1gMg9hj23MIceht/c/5dYj
i/d/pGb/f6gaZ+j235Xjhx9t92P5ay1+/4E/i3H1D5kKnFwfqPeEU4Fs/6sYVxFy4+UOT50KGE95
wdD5sxjXnT9Uk4wF3AFQ/tqOCMX8U63NtxTSbdAmEMVJYIDh/FvF+O+DRYuUekWIxdEj/SeQg2W2
Dc751ig6QARSr9FOqq9pQQvaoiYzfzQdw1x13+lP+LQgHjjkJX4h8qMmR1vrn7Opf/PExY6MnAKD
Ia6NBaJF//Iba0mN2nKRUh05g7k+tfKJnpy3hmqxjYNaxQar/G50mt/wwC/dSXFQA6DZwnfioe3L
18IKz9n6kUgqcwTT3iuc9taiHejCDwy3bo1hXjRJ0LjNa96aH0tEzqXTbppKZXjh3Kirx6x9zcaF
HuC5G34qYcJMt9k0mupV5eCVYMWaJbnyD63LmFVBgBw/SHXwYoS/PfxyhU2TSKPudahTfPmuC2PL
Ag6vovd+ihJd4hSPFKrYkctt79Vh8OIopO3eEikEkYDQtHV1p2FlZl+D2VFW8BlifnKBAoDaITVb
tNmojCv287lA6114Cdq1MJVcXfs00SrUBMjBMvGLZfCXYfBTpfdjkWyHyM5WIJHwoRwDidL8iTNX
W+HhAJvLsnb65I8w64z4OnRXMxXUdQ56jHyISbaHinNcEap+d1FeDaZr3Co3YewSGYjMZd2FuWM0
8HhJOaKijsvOzZzPZO29JlS8Af+w5nU12KC4flF17XtEvmQlZVBe+FXamu96M9oMU+4PiE1SDDLs
RdkYXHE7e01WzUXQTwStJ9nvNVPEEvfwvnrlM4fZA9w/8CmP1FdXjX7oFKfLK0aiOGVhUMNE35x7
z+kYm+HLXY/IXJee0CgGjly9VeWjtKcE8Uje5QIu8FQJSwF26E9G6xxlDJ0+sc/0Kxs7tEXeRNwK
8RZ0tOdTIjBGDY3LyjS794qRU58xrCJst3J6Wj2oMXLTOkI3dGmn2ulNfNyV9bKGESXW4CeQ9Iqk
B/xABCl9MhquuvcJZHJ8zJqbDJ8T97SQ2nvGwiPBOSFsrvXAideVXll+jiu08wUFsySJ8w+u41WT
LszrDe5eyX1awsxfu1dpfVc40ceSlcj5rkQ/ECFxjnt9+tRNLBPuS8dAmZkbRxRLNWGYjgoxb3ov
1fT796a28MS/E/choR8ZYTNrw2NXXiVxBIePLImwMfAjCCHY6m6qKRspijdmgd/DqlA24/0DPiRT
r1tGtFlR65RJuwltzH/n7dowt69DMCmD9AyO30KChNO5svMoPqGS/oi5y53OZY5DL2ToKnfRtpZh
PPXRluFmn0uBTkBRzTPbqnyeCEu53EE1TehtH3l1yqOQ/mhZxEVHMSDB+DRYOj+Uams0nzM3Vo4p
PFh8IcuGS9mAqRc5/BqktyVFXihxJdZwU1n1hUAt1OStD/4gVJyv7GgIwtaXGpG90qIuHgokb/ML
+lufCdkZNdW2QQQdqurWSEgpxFfZkX213q1G5Du8X/FdWak3NQ8+6tupBo5medbE4Izqj2zF9yp/
J67Va2ss9LTFH5tXRcFZasAHsPpEzY8ZAq30gSxbWLqJO883S39SuF0VEY5xxJuafqhkVVkTTgYF
vWjOmuIuxZ3uQmNKadejpd12GJnO0BIM1qUDXMb7G8zsFkf2Xm4UT+yLIwzPguU1molbcoUECbbB
MkuhEq8bEpqbHxlNs6U/hup7mn2LS65/1RDhbH+UrX4wIJuuA9sQG15YEyrVved9MMdveUWXVLAD
8uLiQeU5AJvGCYDpBm9JnE4K4mUYcKxTTG1oJAiB3rWsYSl9Be7pMKpeVcM1eBbz5tOaoQzOr+Sz
tDxECXupWvyAFcWWt095s/pE00ubJfZxJHn+PLKDUcA18z6emRdLmNtlUGcjkTHNDoh+0oIYPkyU
wAvmBG3vSc21GaLAafC+nHEgLOIyY64vBzh0BF0SBW0+f287qk+ixYLczA+TXtF25N2bY0r+EEWe
1XG3LG4Kfo3JUuxU+lmZ95oUP+Sx3U4hK5ibonFhCuuxIj96UB/blMszXeF7u9li+HUDlT3aiD0o
4x5PwGBkGu7VKd+VKvyaDiM2A1oZB1DJDEHcuYw9zDzAOGGRseBpRion2vZJu5/1eSdLCG7gFy2t
87U2Ol/u9dNQhLWrZ2JpR7+Kx7/Zwf7VQup32a2oRpg0OmhuHZVq6TfuxzDEveFMmIdV5Q94Wonh
rbaQl+MTmDtQjP8pOeU/+30K0UQUUhjHg63+fRCZzZ2SNnOIb156WtXPSb6u4+uifs7FcUTW+j9S
Gf9/N81WRarAfz3Ofhq/5R/f2s+/VtD3H/lVQWvyH4YGyZi8BbLoTE04uv2yO1LkP3RdrBSCkARn
zqC0/rN+tsW3ZGhR9wKZafi/ymdL/4P/ZQoO6ZCbbvw7xbMYif+FG8OL6/xS3plGiK4ik5L39+Uj
h9B1wqqhge450QtDPty/KMa8MsiLihKOdjwcEmWnUESluo/XqHEpiqm6ZkWm7E2ncdyl0vVtrg3d
ZYjyL2qR7WqjUs4QHN/iuK52hRbK53FZKKnI2GQkusi3tRPcm3J2E60JDwoU9UM0xlpAq0FOuDk9
ZzqJpunoJA/GJOEWu1LcFDaqUtdESr9vpHdLLaqLUi7WUWq1gMm/cwuHfCMNabxRisgKaK7LZxw5
Dn31UFp2v6v0/hwNZb1NilE5xFCXsdVkR9HCNHsgOMhysRYRJ/Ps7EM9jb2MUzRbFXUfV015rArs
QlvVWD10v9rBtLo/v8DP9qUS1qcSOulRDeX0OKg5PNp0DfmANREyVg+j3+rbY6pn7dEaM4Y5qRZy
ZNrR418W38MvZtNftyDcrv5+U9mALRx5AU+AQXSMr/9+UxVpbCGKI7ZKh5JYIHtQjvcvqVXoQScl
X3uzUik3W1XB4zvTlWOTmcIiRb9UHRpaR9bCS2/21Qvu9Bwabfpmh6F+iJucWbZEgQOFxVQnjuJR
NkZA/nQ63f8EO3g6xSXXILXlTRbmT2Y/j9f7l0Qqpmtp17oHgXXd3P+uL+zx2oovfVd/T6yG4nDK
ubmD9dga2XSZGv1ACLT1eP+rWq2w0Cz1dIvPtPWIyrY8J5Jz7EtrguE7T7BCMrK4//W/TZECh6Q1
oxIjwu9W3HZF0pTD/X/vf5K7r/2KHaw1px7Kxfp1GQ1zlytd7fc1YWlNV53GqtEv0QCnSu/D9kvm
yO0Ox5lkk8+aiTXq+GUQCjhjmL7iyWUHQ0Jp1rVJywqPYQhUcnhyxBe7jJkh2g3ut8nUoypYmOom
6oxznVMC6jfqvBJRWf35pUzif0qP0sTW9bdHHktJ9hVdRe+nKTTivz3ydlsY62j08iaxZ7xLZwXJ
AlWfNdjKy8wYTT9UoWm/reY8bw0HwtSMu8U2nKtjCFLQzGP8QgjZdO5siC+PaVXItwow9WZkUrJZ
+rFEd44CgQCEp8QxV88s5xh3AQVLpji86KMxP9ppJ+3XkqLG7Bym5xFFnGzPDzLZepo2foR9HbQy
47sq0w92HU+6h5CQimqw91Fq17B7hskKelmD6yP8msLODPc10lohgtdGyLOK1VaXwoINkUkhtknl
oN3C7poOg/6QYSmqFkP4MEKfgquySJupK2t31JLywVCGF9ts9asDbzmurfi6Olm7K5c8qr1K1d+b
Lr/eV/wshO3RqKlPQ7ZRlLCG5lwNG1lfCtwHDHQrrSaflEXnY5oRvi/Q74ZjIxdzgKNFH1sDsyyt
RMGj+LM1kC+u99ZNafLaA/4sn5oo+ahzFjsMewXJbdUTb2hpUJFsMgi0KTzSvHdSn+DqUdUB3V/r
OWQwQm6bQbrKuPE6xzB8pQZpul/oGHrtQ9dYoBl6lm56BSGyq5GWcx7nOX5owb2qaDgN9jTxC+o3
rcAMGGbJV4zZIj8Jh9Sf5AWHXmOKL2e3UNKEBgff46Y1ccZ1umm7ius+pwtmzymjDZjKX6VamfdO
FxV+b3T2IY4TeqNWLRx/7qzhSIOw5Et3sQb6fzOKVfQwz7kVapdGUvvTojL5d7Lm2OuJFeTG+K0d
xvEy61rDh5dqv53Hc5Jb1tHCOA3LvGOtjj/XQrK36DZ7d6I4CkIlx4bESUJoONwdmfDsNcu1i2KZ
O6WOH+ewqb+uDmXU1JfVTS7BkQwl3dS5Wl2mfmxQy6/dJrOX5RpnLZTLanzO2/CcZPGw0aBVn2rY
mH1a+JmkRo9RM8w4WGkag9BkebMqnTlDGt6azGECLF6U+MKOhsgBOlX6YS/jXuPxTm9RbQFsTkn4
EGrKW+NoYAi8luJE2oulYlkShujRGvsIczA8zwq1dDOGm3Gu5Ov9iznQFlWC4zivYbVpYIi+J6EF
sJpdrLXunusYj9tQioddBi3fi9pc2Y61k1zGdUWNEQJ12HG7QVA9fe16yUtq51jPbf9oFHO6Ne0E
X1JT3hqRFmJONf0wUXW4k9UO2znVy5NRTgBtdNWHbIYYVdqm8UXT4qc03U7aGt9aSVI4/UN5a426
Rg+eIv3QpDg/2rUJnlINL0aNtrNGcRLr88kRX7IqzejYZMN3SkfGIsaKjjzACOP3o24MN1mTusd2
5GqqBpMIxhJsCTnhbfVYnefQ6Lx1ttINzrXVRRYrVHKGw1xE/kT0GmZ/evHoSNPjmo+7KVOHJz6S
slMTnNkS1IB+Vec0/mHeXUu42sjyE0YOydGQWuNMSLRxtsSfmt0YjdNxnlD1j/NkPqkOC11Lsuos
9/u+lX5KsUUVU3US/MOZy861Xn3dVENfHdb0YaxW9WAXPV25vR5b8QUy4hLouG3GjWIc7aFJKaGy
KMg6eq+h6ZrgfkFmYNeh0HB20KYx+O/LCXLV/z5ihcxtmAR9Ia8mAsVAKPFbQaEVpR0tK1xmPYRE
LmnWmcKA+ZKU1B5WKMUeu5KXFLrcTevQb6Vm+IU6qsCMI+r8XDXks9PUyzned9jyPGT5amzKkAoo
0bKfTZmChalqeDEMBH/jaqc+DmnzOYQBZAnFalqVtbeUtnRu40U6m7XKrG1Apz2Z/RDUXdYdBsN4
m1JdCjAbAXlDCrjl9FVBhJV5G+r1ydJU9RzWOatyjIkX0Gw0gkP7Zney12eVcdvHRd7u8ognotWS
+InnKUMCuULw1NuDBAf5kFWKfZhzBKehpF7TPpZPkgzQgU5lCKggzS3ON62vfZfqrDwvJKocWfzw
jRduoR31vhat2MYXRYLVvxU9mzDfcUHCi9r4PtRdyH6nJQ8cOy+tZij7KSUEqXeSt1muLOZH0LDa
SEPE1ej5hkMlC1RIhs/qcu2yGKVMSvfdLbEexKuZPkQS0yVj+om0Oz4rHVgJEeTy3nI6ZOylWh96
vDY91m56NorpVeqb9NiEGvhOkzGZLPJhhzzuRbW7/qI3erc3cl4xNaMP3kO4WbM0OUrRcMnUOD2W
EgY2ld7WKNcwpocsfzRN+0FtS+TTw8iAocIKZVzANnNR0Y+mVgS5ikjVTBZM4p3hVU1rLLsb4xQm
OG2r6jJzpOrdDgtI7I8p+MthEspLHm8EL/nZaEcN/qxt+7KVZFv5wGxFe47siWAIHe/OIjPD0zhO
n2M4xpdcGq9F2QMD67X+oBcFEs8llY4oOaGVRNqZvJ3CJxS9fDGl7AbPkdOkST5CTUMYj8ZHnY1z
6UT2I6MhRKzLgLxetkC3SmlPjFq4jdPsWZOy7OxAWYiXpT+ieg0ydVr2TdFFWBuG6h5DVcoDWzni
D0ZNXthb1lsDH1N2DkukAnL1JZ/WUJJrBCnJ1xWeH0Q88rZxSEfX9DU7o5TMzmuzT/vVwQBNlre9
EWvPPQmRjSm5w2rNh2SoY5f2v9vk9HXXBd7cgb0G2D1/aqtwfupqYNlQl2bErT0TapFjmUsW0y2c
SC7LrFleZpjzg2pPrbvGy3yI1rANpEX5Ele5s7fWlM2gYEKE+idhUpMbT7gBPcZt2h3S3Lk4mr0+
t1XLvClhxmKGM0SG2ImuReL0NELC2gmtbI7d4bOTesXQzhdLSY+FpVcXE2+AcR2/mIs6vQ8OKp28
zNDsUHk9NGMfJI0RWG36MBtz+5kDf7anyeqtM/47zhleMs7t5tTvTXms0deEw0ZS6GbLMiuOVpVr
28oo7cuirNii6TKl1FwLwnd6SdSS4z0h8ywM5xirzQYfPaVR4RdAUIqyuZrddGi+FoUhbeux6M5Z
l2deW1amX2syDjPiS8EOgi8p/B9+QWemmPVFQ3JCyp6gPCkb/Ednc7NOanySDaVbcI2ogb8Vuziu
8locZ6cP/clcbFYdDa4ajuRN4I7U2ebLHA4qXnRRdMvHZu8sloR2pQIDVdLuNsqz82ARKNEXMeZt
rfWRmTaOxZZ2NDKFTIa25n1W63qu8nmTzUV3U9Pk3CzkL3XRID2PBRWu6bAz9QsoztAkxP3G0JSL
9rV38Do1JrtHWt3OQVPajEzVTBCN5Q5vsPXSjfVPtU6rXeug/ynmpQ1mqcxgiOqlN4TZz6HIZS+a
ivyIIcetCof4Vvfh1lDq7hit+7Zlum02aaG6Rp44kKFIvVqouE8O6wAMa0G32iEeqt9N3bQODPYr
KrJUc2WJGX87hfhDmCtGDut6sRvH4ULwXE3lK10jPpoxj7C6QLVQ+gnuhJSwb+XdR5zIVjBrLYae
7DynMcXnK6vweurqwW/syMTKLp6CLO3eI7W+zcsg7fj0Exr1mYVmJ8Om6az+eP9C9ztzkKB6G0Hh
md6AwBjlZlXi/qRIxSvmbGgL8e04h5h4+QRT/QdX57XcOJKl4SdCBLy5FT1BUqJUtm8Qpa5ueCAz
YRNPvx9QszsRe5NBVs9QEghknnN+Z36yh7yUq/FUH322wbCWP1iQ9NbJq8ZavUB9J/BmvbH6o8hc
72rxLVz1BIvhz8USVX1OnNSMI+qrWNf+Hf/p5FoPwxjL0Xtd/XFubTR+oCCM4q6bV+EMXmaVvoq1
KVbrMiKX5Uc5BDToRtz8NO/PTrg6wkU04IvpXmslu0M7uCGkkqgdXqwl23AFxGmzG9TJS5HxzDH8
im6NUXTHcmQyJNVovw61dRh99Y+T1f25wDZqDRxRMzcexOkG28eDyvKJAXQW7UdzEDHt555INuu+
dO70Mmjf23Ok4UazzLd8XRRzi8FJxaORrnusi8DeR8WEuSgHg6CxuI919CMCwIrM05QZRIL0hL7Q
eNEoABjZZSWOs+YZ7UzrTRkmsQ8T1l5tGLwbVUZuSt13b62Bp2A5w+5DbyV8tnAbK6gQ/cmRwS++
gcbUabJYHMJN14XYO/q8jBnHnMfjJMt7gXGkmLDKIepygMXkp3SuZUouka6wvQLROaN/xw2g9zvq
hHAABSlC+7YtE8Lpo+tLfJLs3TT4M1y6WkSrL6HYVbNexfO5atjX8VLQ0bif8+ohgtE6NdibXfs8
+KYZSp5TxRB+rMa7OVr1a6P1KcEaBQBonZVnwtg7KlKnRvvd3R6++f3U3QVnme56SHqiOhlh6F4c
I8KcQOT9YWxavLoykjEs8ZKMHTQxtw3uRmh8F12GPzLEWdxy5EoD6Tq9m8oebHqaoeLrbk+4cIZR
5v9W4YnOoAK1y85cWh8ivVN/NIIULEMei74nmiUounMvOvs9nTliM/xe6nZ6VaqEqa8msd86Du2x
X5ac1Muow1hqASYTZudw/Nss6+GRnYjB9X/K7GeVaLJmpnQ+jGmRfvX1w2uqRyCC5olTpLw7bfuz
MsxjtR5nzhDVHz2mhhZ5PEY9NLtl7cGwUKMM0vpXiYveju7m2BQ645YtuQ1s/9BCevhGhtybH2rn
zTxtpazVWqvwvt1lufKu4GvDzXQhuliUDmcAofzJxKSsx+kykVcCEDs2H61hyTOuPcBebnpEm68v
gdN3cRg67tkNyrOr5upODHd9N3X/WQqpT2SRouq0F/eQGcKMHdW4B6nw1MhbD9CvkloClWb5MbLV
97Dsk+O2wSkh88vI9gmhP7x5reGfPdK1lnSu9h1V4IvrtcG1D7oMTJv5gqItfLEKNTyqQhKX1owV
JKjAvc0wvVDVtfrPxrl9eNugHXIyzjlhUwmGfYZwAJb/Fac+09xVCixuIQfxAacWw7f01bD9G6Mh
FyycarfM0/LeR6K8U5b/dgiVPPZ2P1J79iGaBjb4OQ2HcyQ/OyXp9Ya0vTdUdIzW1o/v/JoevPat
NxMGC+Mpp0YaVDlIqnHZaE2cWRkrtcstMYMurmpwdpWNF6PgyYXkfW8kk0WvwACRsnBbXMGRlYbL
fW7beu8PjTpS6ck9/4P+VovJ26vG706uwNHbn4zY7QvmfHMJqXfd0mzbn3Z9XwIY+/yJcDBq7DnM
7NFh0DpYrvlRGfOwJ4IHu4OCNKF56dhVvfFBjzY+wKjpHthehbXQaiToqF780jYfxpi3TDrxCGAO
/ldvFcuJPyS9K921e9+AvqBa/IrFumyvxmgsDnkLEu56CR4RAxMSWBmYFQREyA8d/wEqffmKu2tw
CRtYiLWV352QZzQc5/w1CCghOh7WtggestTzo/HzV/NHVVTyR7+YZozWY2LE8SWVXP5+TM0nfRNy
yl5He3DA75rIgo9E2PlrOXo4rXeA3qYcL0O9iDvTU5DCqH0UVGWvZqeaV8rSuFPzVbkOrDivU09n
TKZ9n/koWQPzLQoL69Tp+nPImvEfmw71Gvry71yCRIZVdDK67EvTz9ZbaiVvRu0SzmsTgCATM7q7
gnqRDhZyEB+uqj48qcr+WqfUW9JEhtvI2b6k3qcekegRV8T+7VQ8pXUrGXKNzncsqNwXj1MJJ4OZ
mLK13LBE5d8XI5iOoiJFN9NquukiOE3top6jskpck6G4V7P1xIZAn7kTCXYKa+N1dl6I7OvvoElM
uNqIEyqawGJbPl/yqxAJV6Ko9yEj7fxBgicvZZnFMtPwjrim+4FpNdizufIhl1EebZN4rtQdkY46
ayqS3+0Z3xk7Vw/uw14XP4AVWnIyvSRBRGZB2l4peGjIbKFjAZVnLgqf0R5LlRTjmbyIf2VrSLxL
GBfVU1KsCC7mzTwxme7c21a7LdXwyOsaJ327MY1rVeFKnSxJXNnfB+1wTumcAefUfqsS0cbbYngR
oS15juhW2SdUUOq2LQksmSBTii9ygP3qmGTgVE13kUuLY9CUOHeeiTMWcA9j6k0Cm7rmnuHDwwgT
e+zJCBZKvJUgYCEnk6vfc5DRRIbmaOi93yZ6n7ZNKbC9haaak7nURyRGR3Z9Wwv+F2sws2OU5Mga
FrM+lkBc8EkNDIqzDsWGRhV+sNRUvCLu/XdKLPM6dLbC/nDRB+hAcGhVcFFiEXGzFDN8SDseRPDe
zzrFTnwamfxUHiVhlv8MnV/rt12WdfgtMoe/fJ6pfZDC0wi7crRe6lUHJhLaCcu5N473jz369leS
r527vbyFsptR+SoI9Sndu29m/aOS4bJjmB8eRQsFioObErTQCuZONZ62bwqR6o+1+DtbIWkAGQLU
F5vkiHsyMuYmc5b4scqb0eMu9mU29Bdt2i29tontunJuASmul2GSDzeP7LXKyy5VrX8G84Dwrr+m
qP2OJiYAJzogiDLie1LJ+i7dO95uxt2do+iUDfN3YVvOtVmXYlDW0XbtL8biJrGhw/DQFJDHaZGb
Kw3RPc+M8WEyQb5bzvuM4eWNZkre8rCVGMCoMjZLHPfbwo+X0idWxRnJd0s8L64o8TOsCu8OaQ2P
pHmUhle+JaXikTD8GsCAt33XB488+k4zNt6StJ1uuEECXTF1hcnenEQ/lF9zzLGe89FDaZj1avpt
5BjK4TvRn0itgAJglfJLn4dovmGReGxfQYV/VZ7r6FYkA1PbDNpVavb+I18Xg0JARkuGfac86pZL
uHVLM77DsTkrRa8nSBX0wDftthhvuYqeURFO8bSkUxwa7aUzrOzVLrCi49a+NrNfcZSypGlZ3+SM
162akOhuf9SEHv+ITPSfMop+WaVTnmwr0zcvEfCTZiERw7TOExNbtVuW+cXAvRZ/4ky9hTVhduyC
y1cCS16DtProGfC+OXbZHRN7IWIpK6LzaMu/oTQVrzJog8tSmF/xc03fPJWu3PXefqHuxk/IYVti
7DLc24Zv0mvm4b5YN8iRXpxlxqGTqnstswz0QU3Bif7DPjJ0C49j1jvfjGFCw5degS/n306V/yr9
2n/XAi5Q6tZ0g77zzemxV7XNCzXL/O7lgiGfxb3MifVq5rJ4Dyj9X5w5h52z1nf4dRaXznF+LXVo
fzXHJtlZpcutrWHjYPL3GeS1vHfk4DUTUwbCH2QEFgiVchavodVFp1BXCBo9959Azs3NxH7La2hz
cUPMfgBsfxBUsCt9S5zIMSoJyVMa61inuxRef1TtmMRLmy8HwmMA59BSv8l1qQKc2OrhO3TK/MJN
3H4sLsGJPMG4gzWFc9KefJM0m/G2NAOtlY/wY5+5C8RA4Tp0fMCMMsKDYfGBqbrCkfEGrPxZptNI
ys2fw2479ho4vNfRRPwjhrgRqkR6P4IBDuZ5SoxPo2ud41SP6c6ukQyDG+W32S0ntndkNa3vE5ox
VkRxYu10w1XrlFrNVw7z4NfFB0q7hQxbTpjd7d12MH64wULN70TLMfTpr0XrfbPK+QGuVz61r5I4
Qly7QczucBaQHPcOt/guyqIqZqprty/haOanVgUfbRgOt8kRA6ZimbF3bTpWaHLdI88VKibIcv5Q
Es3ZAPXgiJL+qNMpuxLqkL27SQ+6svjq6JHp8OqFQbf3bLIVR6Ypu7AWyx23/nPoyui+LdXoHvM8
yOLaLdR9TNL+3TW12DlRhr+cYJ8wUm961ANXKKtLijNRBrE0ELgxunwWSQhnAgsonhoMemrcKLN+
cE5N4KZ3HLTSe5BU/xZti7bKa+Ajrhc0q6b6lWHnEAPYXGVBsalan+o+qKwAA2M8CjvmRfhSujLc
hdw+sMnMhSRDWmuL1jfu2CPjoHEO1Xrf1WLsAaE3Z70CobbvAdGrsP/u6do8RpiCxcG6JESwyBdr
Pky45pjKjQlYYWtc98ftVbRukmU+kAwrVlXaOnwZMVW+hsPCENHLpsOIjzF2tzNwmpbAX+tb21e/
UjTbp63rNf0IfxhvZEyTSNBFPJGjW4qo8+ZW/X9eZbkvL9Iv47zYa8CZtU6v3Ci9c+nw4/CSuFFh
dRkMtFezK04LVgdn8F3o4KTnILFjjHSzCxIfw7yL7lnu/GN2jEKZ/0QfhtW+psZY/uW0c4yRODqI
2TdfB/wDz30y5FeBhvreGH2stPOeGcEtM9Qc98yAKcRoGxRhfte8NOXO8sSHpZKKfJnoS1F5Ph0V
lQcHuH8ooRu++yCDnfAY8ZWxKCsUebgQMnbEZTUFL/5AFT+HWbavltb7nOxj2Gnm/G7Y7+1yhhzD
o3XYIN3GN+xDW8HvtNOWuXwbBZcqI8d1xaaWBif7KmTkykw2v3v2hZrPjPmDzHh7lfkOr6wWQ0Kn
OWJ/5cXLuuQr5KTG4tXK2vqUi9m5zoXvXJNs0df5vQ17w9mRHQE1N2XWYxsa1Bc1gDy5c4C7iqXc
tyJjvL+goeLebIkysigt5gwvisGlJsTMBYpjlkdPamR9lhEu7kwBgns7ev9UMOlO27uAmWuXFXgA
iL6/5FXZnCNoi29+s9yiQBaXMnRrgDiWKBDZ2c1hYPZWhzkaS48bgh+hSTGwSTuYHhYBfTnYR3wr
Wsw3wuIulGfeGHd/eJnHrjFypea+/GkT61vSzLRlBEZTV99Szy8flUPln5nqRshb+dj+iYL8CzwK
j7xjO0kOycr0qIPGuDVRfgz8Tl2zPElurisK3Cndd4fRFeC1SHW8LR5+UQyWrejIRtF1p6bI33xj
EGexep6Lm1uU8ra96jP1KrIlP4P/ZbewCrLb9gorwOqkfZtYHF9dBtf6AhY9P7bNhzk0Bh/QQI+t
XUV3Q00Rx7F7295ZzCJ2Qe+hxFq3+960/ZriiNOjTfHxUWDTsVnYqP369aVbQkiR636v1/FZtVXy
6+KLKIlra7i7bvJt0g66YGhIa4oSNh3K+mp3Sxpbqo4+7BkqqEnfsK8DUr6HHH56MPT1rZIRngIJ
9r0XW4Nc+H0YN+viLR76w7z4LGr82IYmd2MncZ14itA6TNK5ZEbHLxgQLL+reojreFYyuVwLd6PC
XDARABsbTLotiV5Mwgw+tWJot+0b2yKiabiUA9660UCt1+jnPHfVN4tZih4lGc29OkYBNrorBe6x
Mqf6pmxP2yXAmUscHNBtPKysEH5+gwGwzsgkw6oFqrhP6kBhT92rJwRBCmk6W0dc58xDOKbRn+nh
NkJkxwy60Y454AWzhRlhah5SJCRzsQ8sIeJtodpjDxdVcsjG8l+M1mT836Ub5wFD5fFdmqBgbV1O
79vihMaXAfdsuM2T9fSMw6jd8Vl1UMR7YGRIt5H4bJL5nEs8FbtKOEePZ/JLgC1rxRzwPXRzEtRq
nNP8qUHfUBCrSaLXi9/0wdVRZXANIsM51rP4YfITHyE2OH8WNdenwTL+MlX2l2skZM6TiQAAShiz
V00H2y7A/m3iFmc7REdtLOOhF9p9yoCGx89G4zlynKUIINAceOZPr4YrEXRpdqvg9pqFry18tXJ+
NUd6V1rTLSgLvfcgvIteOQnbAm2wJZcERj15c+yQJqg1pIm+UmtBg2CePxfluwldpBsS8UUnLiY6
ufvMe2TOK2msWoT9hz62vZ2k2GHUlsRJdM1ndprU6oqHssEGo1H3MO3AvBedPbJsmt7N0EyORQiK
K4LePrUTaEckg/xZWYTS4/jswD3R/xn+Nkm6GRLW8B1MXABEdfnv4SKhX54x3Yvzr1uhlFYkz8iy
ffNSJUi/9ubzBhG5JEWH0j8ZlmOfUj2hYcA778ohpWI3Gy7MQpIHIulAjxYMKTzuH3lTRK+lMopL
UsC2bkRqH4Mar/cNYGq9Fsl3AZRrjtJ4xcMbDTD9X52T1RxmDaBYo5KzNFR3XIpqD+VT/c6Hz96r
kmtUAfg3zON2NZypGEGBE7ey/J5LGGN61PnbBg0LkeDS9ctJk+aj9tesc+8jCCuUsuY63bWH8Lcn
l/CBWRJKVlqpJ3Gi3X4wCULuiCYsvHRllVE1IdUeSRaL1ZxSf0AVNHcFZfn+D8rnFx+WP3ZXZsY0
AonCF9DEfkHng7zOyimuPfZMoc4srEbWDoIHFbI9M9t8nV5vLKey9EHQe4JWtnptW3Axo+vGRxUd
CKr0zNY9myj6LlcnH3ltYuSYTKtCJctM9KlpcBnt/nMswvrNHVfYOjKIGwbx9AyJneRgyUvdddVT
1cmn3/WMOCawqBYJcDHRTwq5Dp1Asn8Vo2TK1fikd/P/ttc5RDmk/j20vv/3zuHCI3zHOBQbm6mo
fzB1oCKd48xcqOwqDY+xxj8i87kxKvC8E8yZ94BBGj7+Sc1B6GO48HtDDt0E3TQzHy522tVxU3tA
G1nbXeYZJL239XhRfmbv3L7r7oFkalwFRnLKmfIc6LSnL6ZoEYr5Ls86l2K2Zu+j0+2nNnPjHAK5
nbISp4jt/LctnZwtQJd9bbY/1TSPB88QQMtZ0N2cqob4n7bz65zND/h95RNfoL/nvByuzJbKZzRI
xlMNapJyIDY+N8L32embr5GArGRD7Cm1uRDNN2H2ZwfGozbzKp7hs3V9dCgpSMUOnuAaGm5i9wFp
U8gG3ZXj2umlicZ/psFGdhym8bAO8r1KQk3yQcAZSF1NJvDX7RXUnWoXpUa0i+xLspKYtiWlDoqL
HJIeWSPPziT8wQXv+s6o44Dd8RS7lPV7ZYT4IHj9FLdDMMZjQP+GgT0SaMMW9yVM5d1al2BojlnY
NBdZpnNsYWkcQ6z+Fo2T7+9G9vpDsp602+Ir1exdg6oMY0knObWhUm/maPaH3EWEkdrue+8m+ooO
hKyyjbMn4YaT/Vnj31ZOx7Ff/IfvDNlHN5BoSOaGPPXKFE9hwK+0qrY7y3LkoWsITx3qvMr3k08H
gQcb7UxpmDvJ0PmrqrIxXtj6XhaSDkdIDJethN7uWlHhpxJpfzmgfTTOaG2IsUnDct8yYrimVnnx
vCS5VBNdTY//5x82KHU8pgYleAvkLYz8xILJKt2DSuwIs0yeESYwJ93XxEhXlQcTFaLiStLwLTLj
XlolpxdYjTB6Meh62gbULyytKmnk57R3um/Nt5Hdockt/eysGVRLlPkfetiSdCV+voLpLQpR9GV9
eKhIzXmD8mQdUwlTzlaYjwk9UE1mzMUCZz6oESgpC6xwl9Zg4aayNVrvAu5dWxrTTkjTufU24nm9
iozCslRXW9AoHcIEpnBfT+6fGw0/UPPQJYhdCpst1l6LJDnhXFkRtDMEyNYHLxg+4EKK92EhBEWT
OLUSeQriCqEAhHgjsE2/OpCiKnRrOprFz6INjRuE5StBKeKjsUl7mSuUPFUz9O+JFVwim/yMXrnZ
3S/RyCstqC+hqjw0dyGCt7+jwY3eXFx0Tlg9GRdzofjuF46XwoLH0g+Fd6qGcIDwnTt8ECanxLOw
j+X9+xTi2NEY1RmSKoJ9s+k/xNjBIiL+4tAtyoLaxLjXVuZr03rFEZ7RsLIqcSTZwPNaglR4ifEx
pF74WrUZ25zN6blBkEGfYz/gVc4fXmA0rMbQ1o/EZXxhszuGPfZTiRF9B6vr3+rCKHclTNuPqSLn
q5h31ajS3wln4k75pvm21O50ELB87My0v6YqPbt4kT4nOQ7v4JHI5dRu6M3pS7aEJ99W+AKNfcg0
K/Hf1FDXe2+mDhMYDR+WtUkpgQ1cmuE/fwktuHx469MGK/LpZWO/Wno6O0cWzWHobcktPDT/eHb/
m/HIywaPdHkQvqGwpCQob9iJw03R9X9edZ2BYwHYzmmqnN/O0DacRIn1ui0l/ke4uI/DTprZ70W3
1pdcwHQX6B75pmvSXDrvw7eRkNGfhF9zn0rNVIR09dI+QzDvvluYhA2wUL/2LZtQsHgPcg9jQ7Yd
NLcheK96JtNynsmawfWLhorwRvilu37o/tK+WZ8Bh8RX04rep6RaPqfIeGvNEFmTZudZf1HlDHyI
1d7MxIYYvXDPpnwx7wxGz07E3BEmqH2gxZAHfyqaO6roV+LeutfBhBMqESAKA0xmqSd7vxHVoC41
wA5aQa6wv46NnR1L0x0egdefZw0bsFipvIk1YAE0untnhtHeMmOgg20q6umzQ+gLJh2j/guz0FOQ
uTm8aM5/oWr4Ogbc9QhKlT9D9tF1/90RXnOxIiyQpVP4jNTblg2SylzMdrTvq9I/yMoLEP9OwdM2
8XAcC3k0Q9h6MsT9fcJLtAdDu4bGXO6c4bjw2Lw16w9rxwMNVkCUdthf576Am5pmGTyVWT6FLX6P
DKeV62cfCJnxbUmwgrRsIqDQIFC0QEm7SCaxl8Gvf1owe3debSRHKFLhEwJ5HRPB+UvkLlYM9aYw
bZovBlFtdudM7FNudm2oeHb+qirMR9+9+lMXfWNG8K1yy4R8Nfj2XslSdOP3IAE31lbTfiS0IChz
oe7mpo82SGfZl9mS+dMIE0TgQfvaRNZ5rrjwmPAp9ySmECOYwEwPgT1wuOY56Hcb2tChtp6AuxJC
+1Axlcis6UfWoHSAcD28ebIDE5KLOOuh/zCd3jhte6Xnw83A8PFCFKa8mxYpLzLzqr+cBP8iFOrG
ESNCDmjI0u86W56MSsRHZwzH/0LPEVU0UtJCMcOCTb49hq3t+SdyREhNWhL8n0Lvu4a6hkMXke23
RuPXadj57wbJ5L5JfChLZVUceVIv+TB1+z+fIYzXYvaCS7YS3bJs+L4+PGdP40Vf2/rfpsfVVCoD
z4/WIrpuqJzj9m8CgBDihn23Rei/ChfvINgFwAlV9CUAe6KobeuvAEDLbvKr4Gchv4XyqYc3DqXl
V+YMzd7MhbiJuXy3tPFXNEQ+XCvyUOEi7/N+qa7VaJZxWhivYdiUZ7uY9M1clzHr6rPOnQ9+GJJW
XeLpWNb0fmmx1JgFjOzo64bml0FwGjh7sVQKvDfkLy/Tqq/aFm8VWUlPu/gfqVvDVAWAmgWk07hX
Wfkt4phvZy1OxXpl5loYK/UofQkqOOLRupjRfEU5P18d5uzH1DbJI6PmfLSZU36p05a4HyAB7Nq5
IaZl6XauaXlv2Pj+BDgyrwjEvLdtKbR7bypzOPvqZvUj/gchI4ior/Lvg1MjMS2HPPYHYZ+G3M7i
KMDkC0PY5KVhG6A8XpVfQz2fuhJt6jbUKZqgRjU/4GmFmQNqullesrC/uSuTtAeCl4nuCMumlJQb
KFZKzMH5iAojzBiipR1vr4zJ7GnamaYV9clTphrAzk2NqTILpyZ+PBV0ma1tBTD5TxfrzMzH07Cn
E+9CBrojRct9xhb9zjjPXFJ4VIn7dBixnLY51TKCBDMG/tBRvxpqkKc46PzSB3hfZ5iaopUixqSy
7isV/GUKnb+rqJ/jbSkL5z+vcHXEZFMGzEWd8RAYMPx2sH3dAcZUVdrHQRC71fOgvfWWA4VtCT+i
koelBz0aYXI8g7HQJ7UwY4Y8sidSFtu7FWja0CaGXS71lfnT9cnj7VrjOvozMd8rx2Nbtrdmi9eo
7mKB7AgXi1aNN8fVT3OmPWds/ttXeorHOZhia8jmczCKs6zShXuBBkp3dodUa31PRBYUg+4qQhMD
nDkdseNC9JC1DU4NkE3yG46Z9Qp4cITgipbmMyaY5AriEFX1QTyuCyynIC4cWtB6mdRRONLAQ3N5
jYrSfk1gfL6mDI/3PtbUTFot+1RFku5kRcZMp3QeDhbWTqiB2TsbggaxgFo/iMubZeN+W4o+AlS2
+7Pnjd9QoXpn3w68p+Ey5SEs0fPxDhJ9+aMOzORUd+2vSllkeAWp+N5EIL+9CN1b46JRyafVytjT
2Op1gMMbDrHhPJ2rnvSfzskfJJBDhmFgBhJ07eDc4Pq2JAPIJWFVuQTWXOF8c1226X+eNARyzjnK
TVSD6fi/ixoTSHQaswd3JnV4AxgmDxJkYlMpgzvYH3BCiHbZiHF+0/4omyw5NRsLobdT0ggFlmT4
lF8l8pwTihXzui0tpMAreZQnmNKgin1zqNIJEMY1b9syu4N561cqqD0zzHGwf+3D5uFaZNJiYhVC
zeRtJbCz7yeIoZHTE6jlph6aL27XaJThJSyYE//fWHR7hWQEekTvFof/9+gOsDYxIKY7KlcMY2Md
bUuhSzLYUheydVW+IzVfzrbDA7ZMEb16OPyaKpgCDJU/4F99Sw0GxTlh26JU/rvRGSMG8ev3K3vN
+NekS7IjB0MVCsD/1oOE8Z3p2q3LdhRVDlrYJBfLQSn3M8m8/LERC7Dh/gxN9z5OUXkdmmDZq6gh
n3OVSIQDqNZWl450YS+OysTFm5TY59bqbV172Wk2i+yaTpFzLpPAgR6FPYDj9+4xnRoYbGFCozR7
5t5V9nJhJPJkptQ/jMEvjpAQEM4POnj4XkBmXogS7wSza/hdMTsWiCrejaLFzyvEgwp/CmIF5iG6
6eTf1l1D+4wg+2qn3swzwoSfE3g7cHKBGAm+R7rPAufrYg725/aizHE3a5KGIqvgooG1YiQ7pi5m
KmTPWYLE+HmacDar5hsjZ38Go3MR9a9Vpbu6szlRSawsFjCy0SnanUCdZ19fQYvLQ689hM0h+3QV
6vIPIwRpbbbXXVKdlrAO3/s6ODCGbXHr0zjRlyI9/WndsSLtX7ZBf5MszbWF9QXDaJhuxUob2Ba0
kEyzZ310QFOsxh8vdTLxJfWUt4iaV15ORPNbcUIZgmeohEOHjIqecv0x1SzJIQgL4241xkSOkTrq
YrepvjZpldsjlBSMgntE6bvQMwAju5rg62dRLOVle3C2Z6ZRYNe+yrHIJpQr9tZlezURNBanlayO
3QIHPppUujPrID8vMsJ6zinE3SoC1HhOpq9t+/dGYJzZnFfrHyaD+q+SQcFOwyt/idx2Qk3gR3BA
WObUSfeuKKN9OzfdsQ3HlvZVh4/JIiU3nMuv9wuR08X7tqicXCUjKOnL1bi3WzBnZtqLvDqLe1Yr
k3tb0hYJRxlED7LqUamVndvEk2mOD/1/S2VVMRrovdFnf8OvqGkb+X1eyWhcdgQZGmxBynt129q4
RiPTi5JJ6q1kjHRBnHPO+rLaFTAx4BoxpdoWOxPYV1qwk6uKIFjTJKNpyMz5bZBWdJdt+Zv5tX/u
PJk80eEZz9Z1z08pBexM9DD3afCcOwlrOA3CQbts8+j8llhRcrclrioyLCG9I6J5mUkTevGXLmRQ
KxG+Ja59cqZ5zdBe59/b8GIFLEoZ6nNqyuboIRQB28qa6No5BBzgcErIWRKTlGOvSjSuvhlZhwAB
8J/xA0IDuhj+bnclrG+LyYxy/k2hZn6oRZKcXSr3ocVYnVu8d8IpDG78O4aIPfMxA8tE7vFLMsgb
YEJ2K1bMa1uS9W1OJ4S8MB+hEHsmFvTGdMbMvTpQ163bgPe3k3pvwo3gOXeV/CKM9iGdSbwHQRG9
TNAXoO86IWCebx0UUznD18G1pRt6Kbapn+FmHMuZcxam82uShvcMIZ7fy6i4be9KfrPYtMgJthTe
eNXooD7sna+SYCsAksg5BQ5yGfCHesXzN3Jlj32LyoajhpbJRdTz5ywemh8h1NoLhh/APdYlGNgr
0jY7urplAp1PHGemOs2AQ18aE9/awg1et3dSdqtWRiGe84PD9l32MNPe+oXUJ+amJ6dBpTDnbYcb
D2HpV/TEUKjW2nVaOn1hCz1n0MdPiWo/l7LTGteifjyGAtawM2XaIh6yYmuGP5Ss/6a1HZIvRoWx
1RxtroAK4ZunhTfHIefM+X/4Oo8luZU1Sb/LrBtmCGgsZpNaZ5YkixsYDwW0CGjg6fsLFO+lzR3r
3oRl1eEhi0wkEPG7++eZ63O3gfN+mWvN3WnUKq7m0aM+w/UZqw+25AhEJQC5HvQTJhmrDob8E6cA
gq1Tex/FYK5FaXrEu/r4Jx1XY6A+B3kfH+zMSfkdK3OtheRPODPABOPV1EX48UVov2h2+ex2QfBh
4r7gnxqYD6nMx7IwlvWJIoVvHY3x9TLc13zIAp5FUNSqb4kaekgAxRpAXuUua7VvudFqzzhKVONz
kL+YvvG1cLFQjT3BAKsmck1GftjO3owyWGlmAk5thIDkyfDE+Cy6zpibtlH5i1pV51y2Zvg8lH0I
faavvzel+9Rn6bsdUT6QTvP4XHCc5ZCkHpPKCmSYRr0bKna5Gdeszbn/ibM0dcFafG/toqDMmBZi
uzKnr7oDSM78TX7C+ejJPu6crBeHxMxPViPmJ2LNP6ywLY6cZOYzjbzpQ1cpvJwyaAXmTB/L91wv
PY9sOg5l4SN7RLaZnUbauaUW6psunSjyoS34JSuD+lLG7i99btFDGRN2iN6oSlSztjYncqOWztVA
b7lS4A4lqDXGnSub6sLZu7rM84Rr0u/HnRmhFpReGHLCr5tr7r2kkuxFp9zCscksq4J9x0VabO0g
1mE9/is8Jw0rXpUlj9Yt1688znK6BlY6PaKCQhqz57LE8pqeJNVAuKln7WCkEMH+iu5eBMSiFf2w
9kVD7j2eLsutVjhUhRPPu2A6B2zWtPV2+X7arYnV6NcuNVUQNdfWwcT+gO0xsNl40shvAArGlg0f
ujEkdmveP5GTP7Rt1DQlShY0+q69bvqFn/f6aYjIGqUiFMALmL4CenMYZKQlI/8SUSF1sHOThRLb
huE2DencRdJPizavdAsgAc0ceNnU0XA5JOb68IyGLXba4D+QH8u905c+TRrDVFPmqRAG3lRTmqCk
gVgJChEkMGSEXEXrg3QfcQWTEWva/ch48QDZBacrB6HdHBcZxeE8eKWK3+umnm+sqYbSrL7s+lru
h66uwRC1E9m6eCIZmiHhAlApEsauLWpbhMWOn8OQKEuRzPJ9HtXE+rzeu3D8cS7d2nAN5t9qWbIO
ZYvKMxvJU5jzC5kDM2wzY6wvGaFzwr0txH4JrziGy+a2SbIBFSPddayltOpU7XveMXnxNTw/9UzC
oB90mw0rt6disKk+Lri7bigls44ka455yYxs1fhvYUPFfNzSSOC4TvaWYplH/ClxrTLl2mJ0SDa9
l05nK+6msxu14FBNYDaT8sZEyiWTBbF1qpvsw08hli1nPGrQMFmVVPAM3l6V3I+jKF7ivipe8Ixr
ayPP2Ku1hvEypWa/8RLF++3kL63rredeT/TDGDMdnQi8PINRTJ8Mk3JJIz5GfXAqzTbeh373k3CU
E+8FjxZZkXqSeisvyeT/EoJLwlYukmXJnacM2M7J0w3cy8SCxGZwtR4jAHu0rOu0k5EXd3uZoBdd
Hu6TDIJ5PenvdeI/cLZkx5ILCiyb/4vqcDLDCt/j8SE7FkFEwonaHqJrmA+VVuoKzvT45LQpbm7G
8kjBKIAhi6LLpKIarJvJgq817VL3wtiYhAt2lGdl73kD2p3L6SnnnvcIx/44ZlApPVRbc/AwnKrF
yqz+JEnNVQa76kAYBKFw1D5in2GoY8jv3LiSU9EEb5pFinj646DDRucax7bPpvMQTG94lvu9n1T4
GwOtO7PdhkuYkOpYsjq9MhPmQfLDibqXktPHuS/ci832em2YFd1N7C0xNnHjrjRrh8P2R07l6CVp
ZX0WpKZJu1lfEbzxNfYw7wryZkMjgnMkeea5TVPuxYz9sYwcjOdEno4GPI1rTUanlZ3jUoTSrw2j
97cgNbDz5xCbAHh0xbkbSuBm7fQ7KKfA3lpxHqx54HP8nmMIjZQt7h3LhXujfGBZmuBJs5p8kztY
fWqdVEOllkJWnKAYQkP4aEz8cSr0QIw4Q5jiQNNGNqQ7WSL1Cr3HcOzbO2I/9olRt33inGVu8yqN
VmI5NLmJje3P+4Wd1zhlGBpOyyvBAfk4LUik0XnuG7PeIXbqm7ZO+w2aL/2UI4772XeeCI3/EjUR
VqkF07F0gnkdtUCSKlwBdmM+DBAhqwAmzW6x+CwL2qhc24kebRm1rZNsmi9NXPUGhj/NW7uwPDbE
AI1ru8tnt6WZ+J8lRs2ONb32ZPNOhmY9OOngY8Xpx/XchLfASTjvmJQpcNI7JFbrPgXDZB+ZItfs
MnZ9JQHjVc6bTxkvOkxMj0FU6/lZ4q6s6QRu7H8MEVZ7ao1kD0pvetPzDl1b+TAJlFXnz1fBrjWl
edGVgDupxfcTImZYQteQPypna2bjvgoFPwc/KdtkHDzU/hFGiPFn4BopuZ1ovffOnOAgWiQnsCji
ieFeunUc+zcqq1z1SrzzrSG9S88+elX4kNrQ3XL1MNcjEnhWrfMJzf0tKhy3v85r9m7N5PxzlG5W
9XhkQJrDwBr39PlZbz59BlC8K5uiyq786rru8Ez73vDcJPYpnuG6hM5ZGm587wday6IJHTLneHX5
u0RORxq27rFoubl1/rtkOKZWMsSOo/lzfl2WntD+JYrleAea9hoOWkgyMDGfgBY/AD44u2bEllar
WWTPMPyEB+oxRhjEfUPXnnEOMgUJ0OpIoVzbZdqjZjyNWrQm+6lhaj/iPyqea6dHh3adcRuSwjqb
bM1R3K3p2OERX374Kkg7xGSWZJ7mnZ6LX9HsE05CqIUBGoHYVJE4QXzjIjEzMLQgkf/c9oBihyYv
uOqJqvmEqraDhFnfpG7z1LXmJW1pDBgdxz98br31kb1IK/U1z6z5vFBBogg5asqiE7IXT2/1CLcL
kj+l4fBhiVvtWOamsynRSjmO8iWJ4/Y0C9rGzLyh2sKI5/tCBRBW/0wARxuS5goc9d2ZZnH6u7SN
J055oqREt7hq2P/xPIjhDZZduE36/p10/YSDR/+KFXfA8O6pxu0kuNWi6dFGq19IQaRiqdFDy/OC
XY/49zFxWNT9jkbSQoL3rWrmsylOkhRP75v4FqgI87I43eQdiXSvxyiGQ5vBkNtjy6fL12L61gMN
lXQ+RTjvdllMSVZmdfHWwdT+Qj10wSYlmb4yg1wZM9yhrMUJbzd+SlFTUsW3oYrWTEL3Uew65xTa
DoPUDMOMeoV2CAW2Dlxup0LbpypMm2mVdhL56GE/DLt8LRJ0mcU1KEofLS2diuhqUfYdew1OQfYB
XRQ9mzgMIecSWNKF97BNf2DDWRJA5PJu2DzN08ZH/SWMY1NHopbllShfmyYkTOD7V+6fHBrgET9K
fo4Dm0XYOgW8is7oMa0xY12+KlLDuKIhkWqKtJOz5JTVQhofFxMbe9qTg58DibBXFQt7hXjkhDiH
tCgyT6bWFq99O60n2iTfs7h+yApSMqTs2+TEIdEve97Euqjuxn4ZOodxV9/K4iHVDpdJ1BEFJD04
pmSqVQxEH1Wt62K1dBdYT8p4wkKWqdGCVjGq8hNJyHjDyAesn4PBM+2T6sA56Oap9PGyjKl8SXuo
NkapD1tXWh3eygGPHG/CRPJuNgEP+OYXv8FJ68Wzdv0jlDlgtrlTWd2K6Xf91EQDiBwzH4l++m+l
ZpXPupVXNxm7xMuIe/q6ziwrDMJD36gmiBCPv90U8tQqiExgWIxECns65Enx3UmC/LtVH6ehSveD
kVDkoIgtRuj6h9qxyDIzssd8xTt9qK3pBnvaPnSdeSvTxl11DDN2ZCy4ZcMSzg70EeYccV3Pp4ki
+KefSEuzd8BSpiY7SWeAi0In4wOP4yvEDIbdAAv7pLntMRPsdZV2JgXsxslpHx51BZ9HWpSY/jgL
47EYonsrLsATdbnC+NICwKBqlWjgtZ00LO6eWkpdN69N/nNu8Z8WZY5XryL6DnIpf6pdUZ5BEagD
fx6Bvk4L8jucQ6cbSuB4G2uo0GFCrhjzAs8hOFzRRrok2b1mZPowpV+KMTSmTRrTuMsWzNpU+Wzi
+ojPszrxJdxltNQbjwMlXJ/Tb5sK0fPk/xTqHEAJFJlnFXwefakYIFW4bbWhAjfGneDyL3fD8FFp
2JD/mhwWf8PnoLRx8F235dTQ7mEE8qpBfSGFOtM9w++otbZ11tTzZ1kQq1pGHpxvt17cMiZmNH+B
FEknmja/5V3f7c0KjkVpI9jcjdbulUGpofnDiM/cpoFXG0I722P1Ctjoj51ziTbMPQFEqJNYuSwR
xq9zzHQy6b9DKRihxfIGZ2AUbrlyZbYzm9k+cbDr5jRKijYS/3Rt8e337MzUFgJUWpYkJ0nm+ucw
4Cn5d6kbY944nI1SrGuLNSQaOEh5EdmMHBstXX4FuAdasV8YDOC64YrOHYhGo4NHhriIGOtT3BfP
nVLhloXrlGa4OrmxTXEethJItchJH6O1MzPaGZzA8sE3y/5WTHUgGFa7POUyeVzE4dHS3k32iTDF
xL1jt37rMbJ7i8vZTQqG1mH58zM/QMBcHENO75ZCgtUUzJwdrZihkEfZuxOy+4hUKLXUaEh2Egc7
q+vsmE6z28VbvdGRnwl8l8OXoUj0z3Mu70+356J7xAZ8Z38qR4Lu45sEwbKzhj47J4pJgk8lJrtU
1CinQVyu+szbhqPjHQDF/cnNDEwUjoCowIKSHqQRl1LXOh4IoLLtJyTGmDirwxdO08fJs/DVmTQG
8ayarrnUfoZpUpyEA9WiYuflhAUehMisToABe6snawxKyo/yW6lBd59wo7M3EkP4SPetK6DBZcye
saBhnByJq/Y+TZ8t9LcOBfXFtscW2mF4tWCrE5RLrqmibfIDDPeZgPau1ch/LN8b8cF82vkYBOH1
/ze/YvGi46CRq1DlLLn6KQlRZ7aUifaNo0Fzq+drxnz3pJkZG9G07D9EY3eweFBLJdn384ALYOzF
PRWwhyLikbegTqu9nsfy2s00JFt++spTn5nmDJY7Tdjmz36V3zqzDtbsRMKdlkBtWMVd3m7ZA4Cx
loZ86fP5p6XTaMk0CaudEie9MabdE+2g43RGiYjIQLGTejfsoYTaP2oXUTHCW2yNZpWwsfWGrVeZ
vGdxn55FmO2MGE+m7broC/i32ZfkkH8G/8sAhXPbcSxd/T3+gS0iupMQUOt9gnMVD/h1hpeMUwfQ
IV8lwiCk7GQpnc2sU75NYt3ccI/y1nMMFHu1nIVkT2gt9xKo+QpwaOXZro5It5nMBdedAWI+VHm9
Zckqv744evAD9hSVNm2c3OxMBVZljDU0BGxpAynyCf4/LUuW2Mek78bzJk+BiXGr6q/0ja5wOGOC
RnU8c5b0ziVbs21ikL1MRqx/cmjw/6lXy+IpCtVsDvNGKDO9qRaf6+SQpqmLMa3I9sTLeebamNCP
n9/szfFzM7Rsg+IwG8+9GlcpVX0SERkxSEyfrxB8oi2l7kxWiPokSvD8m8CYfQDuXuLS4eEVSNnL
X0NvujVE1uCyIOJIYFGdhPPgsDy5Mi8DYDsEBENTqkyrzgQFGwy3ZbGqXj/iIHiO/aJeTyK0kN+G
8LIs+sjwu0+5cJRSh18kPDtKq7LUUnt1d0qNQ6hEYz9s9JPngixauVhHNsyPyL9RTn8eW9tF066n
jYnKyg9C+YE+49V0Ko9uH6fmxsadj/QRYCYCNAzijol0N/40RmdXLaDJSO43WkNhXhC/mi30SqNr
MGPb6iVOHqEEZYrC8LetM3Uux4JtQCxDeC5r7yWml2UDMgsPw7//4/KKqu5897mNjUbjwP/VYtEh
yDkS2jj7TXpP27rdM/FgzDWMVnZmokkbGoz2jalibLZahjKFzSUZSVsVbom2Gq9ckHQQwi25pSZJ
l7ymvc0IJZhXM4LtIAnCOszP3pAd3LWDpehFq0NjM9do/7Prd9tP2T8PtLPgdKmMAJFpfceOVO8M
os38/VlEFxPv68N05xTRj2QQY0AIGTt0AuaOAIEsUe4wTzkgtC9tlGOmmsf0y9DHnJJVhrhgQ2wn
wAHaJVuchNH586E+xnQIqrD4smQEai6RSoxLeGd7Okaf5j32PiJjWtXN5zLJZmhV4ZOrVfF+STO6
iiy1vFoSjtoAt5/Q0gGhyDl58K0/F4vIMpGpAC8Af1XT1P8seBOA6c7iVYUMP59vy0NuedxpMz3U
Gq5c4VL/TSt1cyr5tC5fxQqpMIcGvFY2gKmarCxOnmImlOLgLLIrORwWd7ZuO+rTpTm/R4AbB1rk
7Z0wmElP7M8foAB6puTtdA/9O0YxuTag12wtkUSX3u6Y0djwsk4QPVb/YYiQk8klgrC1+auTyhJo
qB8533qgh0ffnr5Ey1SiZu64I21s7Q1g2VvpwA4fXNN8mHFiPSABR0goJRNNF7Q4CuCxxZrAzF3M
u4q33FJpp3I06RRWS68iT3gBqjMXLHdQ9rIb+MbTZVnqep4PY1vfuG8lzLRaHoGle87LGM2E6cxm
+XKQnbbVOXmvPIscpHlMBQ+Jsstr3N4yK08aTjAF/qQaIKnaM+5QPimAlk5GAlIrBLiEvZwVru0/
7Oc108YJMwwpQ00WoUJPpYjUtLIJn5u4UZC04Rp6MV1iuKJ384TBUfoy3SVIwa+9VdOwRV3JqbcZ
+GOiN+k54dOZcUypGKTzaeVeTSHnrGop/j3jX17pNYayeSJT9JFnDlKYmY5nHm7jeVCuJccuxJFw
NPEL2uhTqqYTYAfYLHJi/oQRnxoCInsQKiNKmlTsKPBCNRxB0jLEz/j3Oixfha75NIaViWybWNdO
acxRZTZnCIWbJYZWWtOfVFpSFHfuti0eafNbGD6HcQWY2WceeEhlhHMPbtmmTj1j3zc96WPvhPfe
eZYJ88AsK3/wyKZprEq+pSX/8JtSooGZHjdXNnLdsywxZUwvMAP6axab40vZUz1SMDI66B2zU01g
byPKLx9CuBQpcr+EXhXk15z56SJ0LJLHrIYmfkJQgtSLEQcluEl8M5P7XnQIINYsNkG7xsI6rIZc
DOUeXKF1BP50LNVMf1ZHe3WIORHd0dd+xx00D+DSK7J1pp66gRtOJDhiuVs8PK0VTRev3oYuJ67Z
kM0ubIz21rTwoGAParuim8QFH0x0mL507dhuXQ69d18tgkkdoW072TZu8OB5mXwpajkeSg+qThVH
u8i35/sQNDX4RMQ3yMHRnQkNC00/q8qgq8/2G3ovMX7X8LB5uIGIcHlE3XyE3c2cN2+VrQl+784O
VnM2rksooJlTEaKHYLytKmu+xFZrn4XxZUjRgoW6DBaXweI3GOmXiuJYHjWdVpEeAXMnW3jOMCGd
azpgzHHFrid2ixLSvjaTWzz7UQzoM9LJZjTtqUkE5QLsBQH2eTFqlmZ/aiuLwNKripDCITeMCgD3
UN3pFlrdsq3KOfVzGiaXFyms+7K0ptkdRo9Z+uzAA6kQr4LCYoPOV1I07rHQfKIwIuCgxQFb3G0N
RVNP3sq+tj7w0rurgdPiDV9re2h7vCZxlvXojKbzs4s/gKO/zkLl0PFBP1wBiS0tsftMKi7N5Ubn
aIPpOZIEp5PJ+IH3U99XMizh08363a+tEhIiXZfLpAnbX/w5c8rskDpNGpF34Vjvk8jKTvPsxzhi
HG5OFnlWsM8KEbeYuVzdLnDqza9Um2C5V3bOSi0FQKHTNB2b2YMXZKXQ2kpDEHpfuHPgSuW5S6td
6rb3z40bAItkBxeF6bQbYlFCk8Maq9Cky2J1EwfucCwQtCSttNiYd0gPT+A3xiMpBGB8YUaJoOF+
i9DN7wxy5Zadm34QFmMtmmrYJ0I4EesR5X296HxhKXHaSG8vWu03HUUl5EG/frKniMrQXB83NlTd
0BHdl4DtyEKyy9QEbnmVqzGcdEFcVmiinFb7wwKpMCJfWw3BACRJ7Y74cOwkNQLn5eCyHGGQPu1j
baRP2eAyiYw0wSbX08xVpDEgTnWOnEybKPayAWVVLTLKFLcYg8beouPQdnHFU2QbNuFTDlvh4Tps
/JmzuuwoI/sUzbN9YpDrKmsa0LE5INMMa8XM7emVe9vZA4Gy5rzsvUyRlTxpzbABYuC9hIwPyD66
7tpW+ekFjLQssfsRhzHKXtp/gQPsHaBcDyigXIw3Jz+WpRrkp9aH9EgVLMJ9yAmfro6G8mEnAXxb
R9tOm+NtDJjuvXKcDztr5m3iUu8mC4oVFpoYypV3UWqSWWMVa7wZMxvT48PIft2xeu2+LFbV+Cu/
lsmO9Ka7GUzKqyILmh/cRaz1gwEVA83turwqUwnzb7DXuiZ4mszufCT6BP2t04uBYXpDJhoe376z
odE2yFx6m1d3XfcfbVIS8kRY/nxu1hVlS344zzvH8oyt7hLB8pmsPd6HIcCjUw7VaVzAk5VZfyjJ
4zYPQtz6tvc3FZ2X0MnWrhpAksNuuK9iXl3wTMvijR31lCOCr9ZFPys9dHafz/vIyU//Oz/b+X8r
ej7p2bZBX7hlG4Ijw39U9CQmft9hEv52KjgQx0WY3Unpv+bBTLsdZwwC4i5I8kUspXIF/wn+Eg4t
3onttL31Dfkzh4Vz8vWs5WkXPRuYQW6jgJk5WA7XsINj3ucWfm0a4zZ1no0brKhOXUcALwOp7g+0
QtUkESe1oI4gGrkQoTFiludl0YCwb9yyjtZLRcbc5OJPWcZtKIL+ujS4oA417OGoP1lYBA3bFsSo
SdsUJegCs6R/V8mJM9igkwt7cj/OuP6z2n3o1rF1NP0E1Zmk5RhryP/cIo1Bfjc49TJRc5yLJH97
4q1q1/C8Nrzp1PTqfX5cPhBCvPzv74r9/zHN8Xa5Jqd7S9h0Nhr/8a7MXm9pBpDorVlhVs/cfovj
v0VrZynkYO/CAEUUIMOf7wnIoHx0huC0/BK/ibq7+r+yDFBdnobxum00+zVrG3im/ZjtevVly23m
kPSa+Pyvpjt4l5AytpWuIl7WpOlX2PbPsYn+ulmcxWGQ4LTBrwQdXX1zablZvoll/t/fJJq2MmzQ
jGZQ84HjrI0pu2qeFl3+7/eWm2ur7rDL98y6r0meI90vv/jvr1u+t/zi5XuR7lSf1VH/Yy+WwQfy
P4pHbN/2hSmYTvpC9wxDfU5+fH/mgm/+7/8R/2UZccf+0Az3GsDefWqDNFoWT7Kpjmw6ypZneDKO
GGYAZkUemWCTqM4Sz9KDL3EzDM/qG5EZwlfwDLo+AqMGf0X/ehc36Qa30PwQWIZgCgOx7HRM2m4m
r85EoLjIox+z+gTUuBSOgzf+mcywT/01z2wa/vLDBuYUq9phQNhwrBxrAEuOPefHwsp+MIueng09
btYeacML7zc15W7/7IdBC6TS0p4j0iHQJJczc6gB/JdGeVr2CIUSNs04B94S6ZCL6hRDNSwpA/l+
pDJ4sauYX8vc4hjWdMA/O9tAlFaMNBgX/kafGCgNQTve8vLECAZYzYTAhVHGo9Nh+hKHUXavOxdi
KLjNLbsEmmbKUoLcQuhMgWsvrD89LIifk5Va6erTypa2OMaOQWsgWzHgNu7WG2KqQWJjPgm1hKTg
oaPZ3CGoDykO3lB2+9qHB+HkMzXCDqyUMHW6DbHUCqbbtp91l/gt6TuhOdZdeCK99Wxmxqjp7wwd
YjzbmXHgD+3vM3HDo6eL3zMJzT2ZN3qP/Xi6Gzxbl/xDDEEGapU+7nPJfIpx4rCvCGQhtMYVODy8
ZpXNh8PP4dxKBRJzi1jbwbNKV6YiEndzBi2v0/0j+OM9Vrzw3LbRJlFDTVO5zeNU7D0QLvtRBuNu
Lvr6KmhVNYSYbtKV+b6I/ik0uqnt0m7u4EeoK2WUcG+iKy07azNpul9QDH+YRRWvYuilR9OOuzto
IiRf/J6NJSDRmkI+Aicgr2R+mSo92XtqbghEixFkJaS/7lPje1mWLVQXlPJKQratUmoquhrp0bRK
/VRWrf0clrQ0oRMHUBW1a8T7hSdclnfQZHcbKvTRMRvt0uHouiT+kHHAZ7sbjRjZk3yg8mOgIFIO
mMKntmEKi8EeHSTgiDLoxbwfRA2cLGUG34Qx8pbdHduwHV66SDkSAvcd/X8n3SK8MIiZAbzzAfA5
QCwVDZpvTRv2SGKjKyZ53QTdvqvKn3PODNH7F6Yn/f356AZpCE46miiOKMYaIxstrRwEV55D6Qga
+HiYxuZUK17Vsiy2CVLoH/5sOTtnzJKLpLP4VBsOVbVE4My74L15DNzWKTZ6r2XwG7n04dTOjN5Q
MY1w+GeIxvjV8UnbaoVnrO02NPcef/UV9/0cQnb2kSp/S44haD8LX/5gtDOsF5hS61DgEZOx3GJK
LOkggQaNvTmh06mybg4H9x0FY/RsUuPaNaa8LE/OZXGdfjyW6BmgsILT30WCF4nKcjosk6/MTfu9
wBRsKN8BFSVExhIGzprzoUh2Hcf2NjPkHeDCuAnjetoLBqbrAMv9Gkd+tOvVkDfo4Cy7kQq42g1F
M0Yew6G3SLqcouHnkJbGs9W/lj2GY8BixlVE4sWitGeFZ0ly9aAsgoLMNv5A+wlmiZtbBv1zL6DX
YMW78hRjKcmnDbnZUtSQWBRgaL/bmn6fv4uMxFupm9PO6QXBuH8v2L5N8H8eZfYMk83t7HkfiU6w
++Bbmr/xDIAf5KuoaEnrwTzoqKwzIicm9NHLcC7Db31PoqbbGbjJTssy2zwMhoRzwFiRM46Vxyb2
3IgTpo6o2xA2rrmtcIaFbaa+7GfKryzilhtS+dTRW+NIArWcMNTF3n2S5oGshLyUTemvGs7Yh84J
vGdQYqspyX14F8mZuxLzZuX5QHQ2z4rrV0CzPTbwPziEmP2JUszhJD2MQ+TXDzpmCW7BMLHJq9+i
JPqSW3637xXQyFJZ/Q4VkvOY8TF0/ruVg1qqIsazOBHzS8LYcQ+mQ3/t4urJTKatPWn/QA6mS3d6
Df2w24dUWCGgx2fbnsyjwf27Vg4tTSHcnWg1cJ2ffUHNQBJVFtOIOdgI0mrggsY25kFH1S9NETHz
0Dne1apgRriC/ge8JA7xvAzcclVPF5d7BIzQ5voXEpbpFp4UUeznaF8Fw2sdW6RUGh7rva7VR682
xIWOEIyEKXmeYhBfMxH8mFCysMbTN6QVZoI9nUmQlnlXL82nddAO0BZqqz2XJTw+nRv4ttAab9XC
zZznAeA8N16KwGpQpYV7b+kRfThdhxJOe1scwdqGQbyLUWseEJHxxuO42oAyHJDlMo/YYGw/dRYZ
Uof+O0uCpm8FMd+w+MAUNqVrakXeF6W4toZktwjHdie/VBE+mDkt6kvLP9aGYeMfCcZoY27CCIdV
eaeOVXyEpfgmC2j4DOQvbc6AzU/nPWnfDcT+6LicHMeqhYMd8oHVQ/8RzMwBIUhBdatJk7QiJ4Yz
cBOhbmq93G+WpU/b98CkZHhTlq9Lnk5zHXdXluIHTiz36FA+R+R3ussiNy9xZrE/FSlsuIFogReT
0J+CEeLfQPeFBL62Jjg7blzG7WsEMefEnire2JqT7YfGmEBy2NnZguDuU/h4H2ILXDvK2S5UtKNB
qJGwTtCgbcCMJYaZfNILK1UhFSbZ0VZGxRlNfz2oR/TCV2beNSKDel/iAuv2kp/KXKNbEaCy2GO1
3n7mdrLuQ1lDUy6zY4B4Y4dN/pgmwme6AaRsmLN/ZEseb2FP+QyJ5YgDz5wi++EN7s+mRYKSxvTN
181bQjAZbE1/oo+DD0KfPuBqB4eip9jZyOYdI5rqUDIBXyeQs5/KPJpPaVvc83Eej7NhhOdRLRHn
TkOfi8uSNdal9+z4jtgL2jKP5N02f7mZTS9/QIQmnusSH6hTsNqjatvrKM9g7x+sXM3gM6rqIkuI
Bbty8L45Dt2FgZqrSKNAbRcblzip34orM6z6NuOa35QZfvnFzJwDojswz1fg9r2lKgOrjhL1JMGj
3BXsK81koN1+hJuxHAm9DOJVSjfyommYevyzZgq6C1tU806SFqzthJY/237qO7ZGNpDpHe7WaK1p
xPK8uQwvnj7tc3D8XzSTevMiLtO3Jip+wqikFIiSj7pwA8IyTbElf8bMX5ljKofEJHapLznz0ZXX
hSfNnoajgcRPgIDEO9t2d+OMpv40BULbMEbex02kKF30Wa08ggm52+ZPWgYkKA9HnERlelg4VZgQ
YCMaxoowYoy1fNBvlv5B8AAhwChtHHK3BKSCMu82eFmIOoyQXmfkFa03wbEjlq6rQKDhMQY/pMwx
djbcT0r24p6xFPpHY1MtBONBQRHQkrMq/KFh21nX7MzZIeGdSR0I4pbUichQ+5Elnv0ei+A5yoNj
oyTXuJjnGqXVvPpFmB78sPiKp9bcJbSF7itzfoEIAvc+iez1iHyTSebSjYL3FI65m3wOKwumTy+p
0wTTM0M+yFPILlw3Frhk8vL2rlJze0Q7IO6F9t2Eb4PZcTroTmpfcqd+2LltHHQ1TxzwVp9cQneW
IfpxNWpfTT6xO7+2/1kaDfUWJ2EM81JTfSKp6hDA0Rpy6miSlS76DKJV/TQzXbq0SZ7g96PJbJSj
ve8nfe/bo3dNShMELHOHLX7tpbWugWMyGCkoNMqNNhn1Ml1f/AZ/lsKGfYrcPv7ayO6EYBZvtdTq
D12jjesin2GNjI7OI62IAbwbm9LtBEdm/IR2022DSoh93uVn7mDu1SrlLwQGjiwYDtZ5TfIj763f
SWFaF9mnHNON/oWcMoMojjhbOVTmm4cfa+J0eLFyX98mZvcjpih6LXIv52kFJ9MomRqSE9s1pV5e
Q5sHpqGBW4lD/1AqdlGp06qOI+1i+cCYMMDF6xyp6lxMQ7Ixs664mHDjMUMCSFgWAnibLhIWHwIE
ziylPEjhQmHzEPPpu2ZFEG8GfVPeTQeTUWBTRoimtm/RK55hwe96s+52EtPKVvMaue0q/iB/FtM6
h9ODNp33l0rxbxMTp7YehEfqk2JQFm8kdkF1MTHmD4NFPsPiEkk/H2q90E8MRecTfVlZ/93ESngY
HFBkshyTF6xc/S+0O0op6CU6EN+gr0jF8m1/fOuxub7kAz5+cmv/Td15NLeNrXn/q9zqPXqQDkLV
3FkQzKQoUZJt2RuUZUvIOePTz+9A7na4d7pnFu/irVKhCIKEQIRznvAPWS6eQvMRXuAdEhzrBd+A
zR+UHSMGd0EXrs/LzwIEBGjkaL5RKIWuzd5Batzv55Nud+C8A+MxQmrlBu+hCbGcpN+3mdXRBPbT
DQVMQCYQFDKrfxATtagCETVEnrvnGkkXz6kRaxiiMH2IK5hR6pT3nkdXLb7p5CJpMMuL46YBDa8G
KyYvZZ+6PTJEYyWe49nkuCjSn/tG73ZLWdnukdy2FORATUmdaKVjRxgb0dZ3ZpCcajFvktkUl15K
4tujha0GXldb8od1XVrNuRGMuPI2WfpSOK3FJ5ABt4b9ser1kPsJ/VAhiUQQMCBM4C97auUigHO2
M1TxTEub+vwI9Xbuk8YLpiixVxMGhCBIdBoGSZAwS1G8T2h1rx2w9Kh2ZjRdYpEf1Qa3KpFV1YNp
R190vO/2Wd8bZ9H17xIF9yCOseVLrksX2noeCle/RkGOzTtoXhXJ2asP8wBD4zsh3Hg7GDRrVYGZ
BCN08WjMgbOOSv1ekbJVcYsDWtOaN5BQtFMbxrb0bdt1ISoemWzdELu/5wS720Y2ZmksxOu5nUfv
jRJrS15sCJJuTKt23fGFM3WO+ozZlAnDb11oFcOjvlcsAmHFyZpzD6BQskGXBdYj07YKA6BEElG4
LAIDe63A8LiFlb6lgzTrw13QQjBeYg9mq4DWHyivucIoXS5KSv/MnnhTOO4RlXcA2lFR3lQOAI7e
jtwNZSV8c6JE9w+ZdAiQeQZceMJiy6w/j1YrFQ8VDQtdBBCOqkxNllepe8cPLO+UPIPoDJUgUJLB
ywkMaNhCvssI6FfwUoxtp9OjxyiOcqQTgXHL06uKSv6e5A7tgRpPN2QHvlayyLpEGorU363m+WSa
YXXsMvUkUBm4TTsXYX5Xf5xtSFmyHbw0hjUT16+4NNBhkKjxPoJjrhjOo+oAJq2A0qx7PJn3dhKr
BwSyQZrCTZ4tSai2k4+JXX4KizE5F0YdfTCd6PgCALu9lE5FslAjd+2YBFqGEm3nzEd1QTQfljkl
V1AXJrJy7k0ag7PTnFCzTI7oKZT3QJps+K0YOuanvk7aG8d+D71EHMJ6rjMex/EO+3F8GlJYTkxw
/lHT+9wbNEhe3yVP9SJpwfdZd6EpSA7FPLyBGZIYTJkivcGWoBM1SdpqSzpvxj72GjSz/dgcD6g6
3i4JWluUH5M5RCyyHrsdpkk3LYFFJnFYqsw+Hdx/J2QnFzE50aElOTVwBRKt7wlYg3eLFnOdAAbs
0X3GnguXl6EhQ6AslW9qnHq3Wpc4d0WBg6OFj+caiEK6BtlEqcyF2B8xIfjSalJoVoegMynGDvXJ
ZjPLeiLqZS4/rxkPrvMO60v6MSnl/SUYQJ4RNEld3nQAfGAPOAXKzLW61t0AVC4wfohrTS6iTQkU
GFdAbv/IsCT0A5m73jDrG1+hnNaWAye7He8cJBs3IQfG1foUDeNzpbUTSSH0eNg0n9sGhx1u4RhX
Pb7bWLp6GR0IfoGTKJuwbeDWoYRcKuOTFWWHMhztQ/RK0cY/CfQ6UcdEJxMVrS+xi4mO41DY6gaV
H4RYCRCL+cZ2+y+V0R1CiXrJNWsFtb88xomRbgPzFdWD+jwWea5sqkwJr62aPNcDg+jAjLSabS24
CIg9FeJRiWNFJ3OOGduMHun/6TY36APD9dEQ7MknnrUa6Q1VhNcmlxw8GsHbJE0Olq/gG4JkbFXi
2dtmfbFuLU5bhS9jnc/1jsy/X89KfOwmgQFlND5zKPqW3HTjmliRh0PY3Kh14WDYnO1wEC2Q62oh
OastvhRRa67CgyWfV1N1mx0+FoRYSzGW6uAxQewL6FGD9+MprqhSRMmE7rSKYEbc3DrIoREddel5
JOY5qzVlicjPIlJhvjuEKAcOJl1Fsu3+lBcmKd1+oXGYpMMHgufZqwQKdlAr+o3zhkWkTXWDtvI7
0QTTjaEPT74bUqWpZn3jSHfbouseFL1N9/rcRYcq8E9LEoQr81e3GJSDVqvqmp4HlvYYd6dTonwM
gYDpcc+ZMkFGquxuDgGURQ31sqaFnYUb/Aw0tXF2OHPdVX7v76oEvCjaZO8andoIbM7XyVGaD6Lo
PlBRpRgixLydZWnRN+bbAtDIQU+IBQwp3gvRaj66hQZfOaR3T0vU3UVgBy7LIucKzqh74BqReWFc
Gbdjo+rI5SBJlap0lAdtekHjJj4qaWVcyMs9mEHFDTI22qYYedQywAOroBx6St+EFGqlbiepXDso
cGJcusJeHUpsuYUOo5DwpEQPbhxFHfcIdBfnNDSNzTCZ4FOlFFQNCmDnqO77xGiHG2XO95FOZIUB
TLsHO5mhr6Al91lmkigGIZY1KhznFAbNlkqrRSZ9bzeIlSnGhAfEWIuHPQ5/94EPWZLTjx1TRoV7
Qj4Zzgv2l5YmqfIxWCFe5fpptLvhsvgO0+k+wP3XAMv16o5Egd6DzoVO+uwRyh+dfGiScZxbnh2W
kpEMAqLSygPWxo+ovAWbeks5LQS6J1F7+cV3M/BneVbepVZx4+BHIyFF2I/qNvpOqmas/UQnwyvi
4Ro42TsHQvw2n7mwo4R21m33eUGegYPa+SqNGWm6g2g6TkIKesWUPNqjDnLSc2NUESSwf+Po7qPa
h+YuQqUCkgigfWC3MJJ8yHMFcucYiQPcPC4iwu1SIsUea6dOZCACPM+EzCoQtMKzXdM0vUCxQYta
CEyARmbGGkDPLAsQMfU+QfLkezlmeaVaNRZMPhj32sY2caCJtU/rGafD+D51VfE0cefEpJfrfviG
R0NQG5vrjEYekFLzGDsOjQfMflTMMo6uKQ4dLAtvKAhj3RZNrmVRxdiRlj3g4wXXoLspfjOBTc9U
jYnRayWBB1QP23Q8LpUMMWvjHqJ6u4IfPSLn05PkWjksA7o0i64oYGgsIJp4N+W0oBhYb8Yoa26p
SoqdaWp3MAHRB3acS2mM7sV2IoUr+lF1kDcWlJCA45vmjVD0ZyWBqJJnmY/clGI+YC/m5Qg8r4Fd
wDWopEClTGwTmeL2o/9o9OokPDN1yu2kDsHFxWZgm+coTHfBA2BjAiuhXBMBtCYL5vdSSXBnBAk/
RAIF4/gdlAPUKlwlOTfE/1t38vOz4w+IMZj9NYmRqewzHo3ZxTyeq1ht06z4VEp+C5Ka/nF5NfYn
dYEnyBYJ6l8jYzu0IbQnDw0RyS3mqSkymXN1wsGmf6Aoz1nOadMBBRrwecWxevQjsOYd3L4mRQvA
aPXhPPDsHcvY3ggAsL3pqrvO1v0a30vfpjOnPtVTmJ3aPxczHE+e4bSEhZXAjXqjjBo5EAhlUlwK
dsZ7XKaMO8xXrfs6TlcN2MbZKOqL0/jVZXnVamLVFbCjXfQXK0BYZrgCDCG2vmWWKHeMib2pXQrg
JrJWZPJ+s8NqxuehooHyJ6Vxhj6OhWt25yIDvNcxMBt1E3UW1NO7Q2HgPeloFkCiidpcFA7JboyG
xwH633FZNAOOH4k5vs8RKtkGkl2wLEKLum2VpuBT5HuuFL6PCU3DOKauLQeOZfTQJPrXFdnFyakp
g6kQ4J/MIN6aPor7sNRJBAjwvAUavYCkJ/SZyGgh5cIXFyA+egf0j/mgoCrIGVY7SohdlqwT0nHs
bfw42i88zUoW7oGk4fNrJMUazd5vhNy2TZ0dIeqFgNPkv4dVdhOm7ec6HRpIR5VAYjd3L5MLHq4T
w7FVDcENDZUItErocSMM3iIzGZiFtrUGdEKW1Y47sG7m/piXDgasS+rTe7DsxTHRzmafZMeo9A0T
fAy91jYC2aHLsO/7QhsTNImmFPkYelSjPOf9wo7UYBsOQrd3imlPHRedyrvpEkWKdD+4bXhvQgmh
iTc7pHftZxOPhd3Y4PiJ4KC9pr2CAp8kxlOiyi5195FLvdGwfr6N87a6p3n+mjeJuauZR440DDZF
0EJDGvm1KQ4269hNc+RdWgezFJKcNUyN6eg2SOV11YCif6TQRFhMemotglmewttKwnE9UtHcMHv1
Ry1s0t1CIwlhtBNsJ4eRiIgqAx3jIlKxeOjd47g0ztJY4RHUGiycnOhcyIXVlRsLJceDkMDdQEo3
dRo2t4T38HWoNauxCa7LQJEolBRKPwCXV2B/WIJtaVD7v6FK7alxN5zeGGKZoVEBT5hXpY0HST7/
u+kOowpiuMsdF0qhWeMIN8539hAZp0hXbxsnctbIl2IjpyKiXEuM1owmxhqwrOMtWkmLRAg+23RS
UjBJoZ4JB8MduzwhQKkcRn3os71s4ywZaSeHB5Jb5u2Q3VDvG47LIs6s4WjNw32FzNMPTTACR9eD
EgaKR8YXikT8xQaVOa0In4asbvG20IUHCmSGyquYl97Nxq0P3HtTCoTM0Dqkm8Kdtw1KyEiNlMsG
akETWS5S3e7XJrQQHvtyZ8uYcM5RmLcManWr0hjeQ7r1tyhoHi0tDe4cuUCnDvGNYFb3+UwJL4X/
usZFx7mNE6vx6G3DzhwN+7ZDzdewKRcgnx5uohbkw0J3dpCYpeu50J8De9gl1nRv6bl5jrNZbDmi
cGWPkDczRb8PyMhObjKwsEebnvCHxepjYaIKBKlx+qzcjQDIuid3WIV2EJ8xnzJ2aWg8TOjL96tJ
XuBBLvwRcA1aDNkGZwYqxnTMFlaOJqss9aAPtIuQewckcEzmWDn4KTLHUhO3p/Fw21S+S0fdzre5
wbNI9yO/B+wX7vNsyD0/tD70en1Fzb7Go+Cs0y87LcxyHNzRz+hwtXQK/ylSHG07VwAh7QBWOlRF
30HgE6k8IXupy0IzOda8cGivzOBHdUmXXARUIgMIyduUUut4iJQVrD9GUKfdTEGFeXAfwXUbZl/b
+dpwt+itfbeRNp3payq7KxTMOgTfkNUWAY/BsgAww/g1DjBzO2aKDa0FmDMpVuiJDeYcTgVOyIph
QFww3NNAN/Nk4DJFD3uzuC5/BzsGTkyJzZ8jz1+A98RY1tovqOOGPCBM4NaMzIGZPiEiREdGABki
B5I4yxb1bB9YVeLXn3zmhm0p+WcICQ0UZYr92BhYvjFqUB1zYDxiFKJ0qbXRdWCUdlW2NwG0G9w5
cMi1ehNrCoehBmUaqoC2gzUjVeV3OEba26xEdcMzO4D4LXpFOc6KafglBcaC9EZkXYYi0t/gbGEF
pi1pIC1XgxHsNUl0UJRdZET3qT33t4MpKEgN+judlPLcW9wYha8Ht9y271q/eqoDU7u3hJ6jmKNa
SA/DlW/BRnhOEBk7Medfp4m7tcdpFyR2BZZ4qiSXqw52msLYsBCn007FhU/lKV0CkSgMxnMQOhCn
B91cz24HtZvW9GYuYSPNyJUB0bVLCOL9iBKSmlMeMot63vt2tC1NwP3LwpJjlKjz91oHwiFrQvkj
Mz42R82GLpx7bhCwOfhReFjWuEjX2ERuzPDRRox0qSRHpaSdoTy0KQ99qnTlnaZ0/q2D5RMoRSDV
lMtLrBc9AqiRsi6UFD2mLiCLt8ihZnucNK+L0kyrT3hqq8XGRrriUnUAZYMyRlwclfG6R+AeNcUQ
MRY6F7OMJ0xQEye7Mk4B9f/9IoFjyIruqI2nv0YVmuJfMG6GbpmGgVKEip6mZv2McQMCxuHWVbor
IQMO9AL2NhZEXofXQjeVzV1qql/zoH4kzu7xeQ74HTNCSevQSXGsrqoT6Kfp2BQYv3c9FeWqR/As
VRMebNgUYWJ6w0i9nQzG35JhckpN0jI/hK7CrW5p48EYiLtsHtGVBYYZMjpS5ACS1oqDBjO1G/jp
QZ8ek3hfSLpI4qr0XUMLZ2/8dY+jTQ4geTbIWDQbl54PUo0My39zmtxfTpOF4gEVbOEiYOZo7q/g
y7hVkaoWpGYqDkQrtEDXvYTpLYtM9N9eLauEmRO+fEeGVbwIZbdiWViF3jIk9de4lfXqJixvRW+a
ewo7jO5qBNeJngATRCm7fXmKHrdZcjsCOqFvjz9DDKimylA5b5D5CXKAY5ky1ChLMVnTyOxuJhWQ
mosjx2bJEBtJADnHmhJ/bImZeuXYNPGJXpV4ROcZ9i1lbm5flwIeAUq7lL4V2/f++szp6q8oSks1
NFXIk6dbjOa/oolN8ktdxFm/M8GjAjGcLpZclCSLl9liyIBWoG6XDYVtf3QbwkVLsZvjsmi1pH17
tayaf25InZn6BjXqtQbV+81XHFSpdmxxZ1neMv/0G/++urwCbCbWY5E13rK6LGa5kybeq7TGjwK/
FMuLgjE6LYvUpH+CyCtTquTEj1Kg+fvi+3vabaNDH102aXEKMUADemKozT1PhXKLkoW91qTqy7Ia
oUFpA4ZOj5mBROPy3rJw28w5jFr5CfWdlRVTL08bhbueLp127hrQMNStYD7gVlBtFDcKaCuc/QZR
BFFDHjJgPi4Ww8tbi8/wsqhrlMDtRPvwy/shat1vdsS6hskhSp7gOf58b/nq8o05rokjqSBvFkni
EOT40XRTQHgd2PpRQrCX95at31ehY0HbXtbfXv6yfVldFtmM0vHy6m0/1VAcUjX1yAPjGwcPUFnd
qOe1Ch/Ao8FIo0wuJp0C1Hp5GegSHZTSO+/ld75/Rpf65N9XYWUeekFZNailW43UR+hocZ0R9qKn
66sIhMpVm+GuIfRNQR/6UGnTYh7P1GLGswYM3kPPDpcV+d73Dd9XY7khFHqPZqSeHmPFCS96Wl/0
ImfSrcPbHFAQc3tKcKu15KXC7GWXQK3evEkDGe4p0bzHPjM6zFKb+82zVL5aVkkecoQLHVz3rK8M
8tXdRMEMHCPZY+6iGgB4uAFtOsXIn8jF1KakIn4bbhGqPCEpb+4DBDBOS5NLuATtUqHQDNf+3rpU
oAk3fhAb6xT/w7tM+jTgEonCjIRxL+9RC+tv/3q8sH6dkCzNxZNd2EKzCeGFrf88IWnoN2kiI3nT
0vouQ7jpVbmdERZ8IMAN3jACUJt9Mn4eeokYWBZocyIcmUE3x/tI99eYyn3bUvYVhCg8EuMtvXBq
WomV70loQSZMqnY3NKV2hyT/fKvqD8uKDj//ZijCjSaL28uikR2sQJaq/8fVAebwKjJ4wKvkcXSs
9CU0AAXCzJcAPLqsYetaFwy6vi3KEKRvixbg8haa59/eN4C1UfWlp5OV1q0lFfsWahnlIR3yB0W3
gJxCnFJUWbJCgPmYZV7sVikviV3Gv5n5jH9zPUwTgJJjm4ZDiPDL9ZjMNqY7I8QuIti8ZI6jX4MB
4mCCjkoK5ua6vBUiDnTKRf3h+1tx4Wv7aAQ5mcgvNaqN8ASRP7M7bcpeIhSWrqXPHXcY5+ao51ky
4lXNhiozx24do3u9akzCxR82MUM3W6wYxp3IhnhTIddE7x5xylWY4wXn1u7mr+9IUxIrCjjSOMh8
/edvEhDFn63DV3Utw3W0X86AmzBxqU5t7nLEOuv0q9qjI7UsKjNNpGXi9G19edNOQswiwGatHLKL
LT2AEFCcmr4D5GjvwKWjH7esRoVyQA4dWzDiadWn2S6dCYsgopWZLUtnecMaB8jawVZmhICqa5wL
lw0/fGZ584ftfub6iN/lzqY18mhXgVjbmVk7fEyzBOJLaLxLTV2c7Lu/OVXyVPxyqtAr00wN/J6q
mwuz6AfGhC+mRHN7S+yYIeMDmV/6gJQEDtFq+jUIa61AQpsT0wkorHFeA5HIaU+ir0LMjwAAU5yt
EPDa6LzCp/lMHEhQl9OidVMD4q9VYqM8ButxxByBZ0NcHLkwplgQVMQXfSTfbEaA/K0oJAhKbtWu
YeTMP3xS7sHFUVsQst/mafwuDGPrEGZDioEyby0LDdjC6q/PjiNj6R/Pjq1rKvUG3XZVXGWxV/15
aCtbcMp94IMDb/N4831iXibbiXUvVCi4c92CGb9y5vPlM2EYZnQb+o9qLICd2xB+g+kT5nGgXeK5
f8SUFmXZKG7Oy6oAGLY2wzLbLaulVjuIYYDiXVa1cpovckeQFPvH5a02+LzsDL7Iv99ZGg8/7gwJ
uW87wxZsvtBVvS77GfEIlu1avz3o9HAjJ2oeI8Tyd4NLNjFWffOoqh3gwEr7kFTWAFhiuhTCqh+W
j3aNk6ySusKVW340iCEST3oAJFbuKIOyBahP4qXlVrNHZLwa9N3bjnLd3Vu6m98tn3VK0LlhOmqH
ZXUeJ3zj1c5fL6ua0iPhAP/pbU+GYusPdMCXbSo9591y1f/jJyJR81//yfqXopxQY6db/PPqf91E
X2qA16/tf8qv/fmxXz71WGT8/fqRn77Bjr/94/Xn9vNPK5ucFux07V7q6f6l6dJ22XvwUshP/m83
/uNl2cvjVL7887cvRZe3cm9BVOS/fdskh0RNMEn8x4/7/7bx8jnjezjft81LjS3qv3zp5XPT/vM3
xdJ/12jFODb+hIwSqsuQO7z8sUlnC1pxggKKTLZ++wdhexvyb63fASyoaF7blqNawJx/+0dTgO1c
Nlk2fS6V0MHVNM0wfvvj8O7ensC3S8Lp+Lb+D3Rg74qII+Xb+s/pHvtQXdJh8NiqPEI4dz8/qWqv
lnlnxOOaWGRrBgD3rdgbIpQdE/trCA5M05Nd48aHqm4xecgPvu48GIZPIROsF5j2XWxA0mtT4TGY
rfykxUEzNj4EoebpQOw7DYeoCL9fC101fDE3zph+KtLyBmGI3WyFO5yJ3vWJiZR2ssc1zothr6w6
i6aTkop1KVzAw8OaifXAcHvNXKqHk3MJAmjCw7yLYT0h9IdMsip9rNeIlPeqttLD4F0BBjxSsD8M
gMsDWb+0ug/vF/0visUmspsf25xmR2usNMSRJwvORhh5GCTvx4HyFog/O3qZQE/1Q+RVbXfjaumu
pwnaWsH9gPmf0eleyghs2/pGr4AHNbSRyBA85sXVCHAkB7pOWS/eqpg54OWBt5GzDZOHGSXpBnH8
IhxAuyXqZcrcF7inV8uZKeMWjmdFNOI6dKEVdder3VqtYtjpiFDl0Yl7+BCLCqmNoDtBnf1aGtNL
KXIThFl1ddv6QLRAFbk2r1Yxv0M51LOzaTfPcHjTwb9oQCEHzFSp0rSj1wLUz8Af+onyHLjiaymc
/Q+PxL+5x/Sf0+K3W4z5wKHowbNgmvIW/GGqHHzaBOBwxnX0uV9H2D9tcaJB9mSPUhQ14tCztuER
/KS3cVbONtnaH+31Xx+C9jOj9I9DMHXHNYnAnGX7D4cQhEmn4G5NX2MLtQg/YnzU98NHbmmcGdb6
WplW3MPjKlqHL9Q2/1+Ni7flS/7Q1i8v7c3n8v+D4VFXCYv+5+HxjiG6Lf5xH30pfhwfl2/9MT6K
32W4CWhKN+T9ISOFP8ZH+3ca+paw0BFUbUor/K8/xkfndz4qTMdWLVUQfMFX/WN8tH93HFNo5FPE
ZeBu7f/T+Kj9HBILgSm4aZuWYVAVc8gM5M39w52TQ73oU9lrcCooWGQeGWXwCe8qcB7bGkaWljgH
UZQPSUfRE/ksKHPYL1vos5kb1Ga2uV4djLTcm7Z1aCJA/oEZv9BxPVfdfUY4rWPBNFgQV0IUNcvm
4Dv2tu+741RYxEfjRmT5xrJ7LzC7tVaVOxPoWDpsO7T6yWp3aSBFHTcTHtOmAVvNMGERZ15lThKZ
dkgFKSCQOtRBj8DY9oGDzkmaHnWRrW2rQIY7OVuDgjr3ePJlRx4dyUHgLNFSUw+di90R1OTFXajj
Ezr4d0k03LbzDdKg57HLzkMYPypBetc71iFPoAE1IDzaZqsNm8wU68ohUk3TcxwiHeuYO6LfnXu1
CFWbDJEXBsaWxsSM1k5+ByEKNRwGxRQwGm5vffEwTvFnRbe3BmR8KXKYjfSK9fbIxT8TTW8cA48n
Zbg176EjXroq2+Rw0vKgB+oOwysq3wKcn+KbH2dLQ+Vifw9rhUC+2JE6Aa5DXVQzzF9o0kNpapGv
RRle1PQzi5U+pivYglAvje1oWADfg7VANKDhI26A3VaReE0JI7khV6eAYiRAbGj/8/HUhakblnul
+qo7Vx/3znFqvAiEPFoPKx01+lKx13k1kSI3fzMcysP8+Wc4BsdvwffWCEp+rYTPA7TUbMqDTV+J
BJc5hF389KLb+acxsM4DjTtZ+P6bnODnlECeu5//6S+BBoqkMyFyitNNW9535tOI5xqQmWnlZO7j
D6PMv5lxtH+9Tg51flNFloWxgCnn54e27Ywop1kabHIVXjDAa5y9McMF4J8mq0qMGCop8WtVPlm6
8vzX/1s3/vXkCroLrqMy/Fj2Im7ww4BhhSXo8zJTkIZXjnN2DlP1mBSbVoqCz4F8+E5zWXoYeZx8
cDwJ/oFC0ovr7l3daJvOjW9r+uCYhD5m+nNRdShrX2nTnzNn/JskVvu54rFcE8n8Nynk0e+zVXke
fzzWotfcMo6UtZsUiO/RX3LFLo71K/3Kx5BKBQhMgDUwTFLnZDfukzY5X6r21NZAusbkb07dvz8c
KmJUIbDopm3y8+FEYjZwoPL9daWo1ADokxRV9ByOuVdM9VOpErPg6Omn9q2Pt1OaZq9NqWzaIAM5
H7/2VvU3QhSaav8cHi9nyHUt4RBna2x2foldjHxUqIj7iLW0XLvqfSmqCywHGmOB+NDq70wrfs2K
7rEQW2jPYNlnP/KoWl2D0CAxtGln+NxnBXoVg/lhBtkVJ++hXbwaUYpuYhuvIO2CLp2dx8Yxr2Gm
bnAngRnsMg6b6cuA8Q2J5bHV0ucwFo9aYF+dNlo5pXgGjqHF2VmyJV1UPtzg2VEsMCKf8l55rzbm
xchLr+3nK9KyPYc4pcYKoPKzwKpuNLQbvcV5IswvnWWdKQ5Dog9fs7g8uFr1MS1D6Diai/JBrVCK
edB07auQs4OuwD9p6icxF5i5GdcZn8NVPkcPLr8VrXA0Sa3ltxQ1LE5AGhCjzSumhe866zqC+wvi
nlrX5K+7rjkh4HwJU+tSUPRPuvTSmcmrPPShBdckf1mjBSdcalqX4d8gteisg5rpX5sBJZlRQ53I
OtDVOKRUjRAwgpeB4G1hX+wG5+ope+7Rh8KcB/02kfofh1lHsb5BTAE/QC/0xaHl2Jwq2VWahUsd
Xqte79iwYqsPYP7AA3e9F4EunRPxaMXutQ3DZ2Vqn/wQxU3OBKyEjg40SGLIctwVZZ+hXohOo1Fs
44YHahqUcaWjzKUlwddCY8bUklepbZoDCTIrx8F0xHkcZvswJua1y1BeKatbAMVgFJgwE/KWtT6j
d9V+Kt3kAdGCs92WngoZCrca8pIZhoI6dCAHlOCTWkL6j8wAo62JdnafePmcgW+JSxKjz0rR6htX
UO82iBBmYX1U/Rz0YQKpYHSdt2N19HHTI0rRtkXjoUHgeqqqQgX+KCEGShbGnkh6enSdzvUZqtsA
tT+SLcDqAM6r7Bmj2svYO1Ths7NR2bdN+gpKH4ibTnmUhHaN0NkV77/DVLm3WcyWtOHGidDmUkCx
2dzBOo9GguCX5DU1K2qMxipAUHwFtNgLJ6CHloXrC3ZrGx0dKlTL18SPF01wkYdsPLtUX0eFmtaM
Qh4wluWpGIYvY11/ZY/U/Xle7OapdNGDKw33sR86opPpPoIZBEV4dL0xEJ+GxKX9ruzlMwVaBMsQ
/IVtE91mVWfnvhK9dq6/SQEBeW0K6aXntyhG+NyN967fPPWlic1cyK82m5ldyhtRbaW1NXCR0WRM
RXpqWBvuEULmZ5r9Hws0u6AtKC/z+BAoWrKxG4ZAOdaCTT8MQfo8mcFr5opm1eHJrtGqkM9Ylaev
TmRfiKUPNFCeB0FJqkSKsVVMbgL7q48g36qaLDjriDki07dVgGPKY5xwVFwZvfDo3n0ycxRvgVkL
nBuYLh770JVVfMYaYjmGDrVivwpnooq1Xa746EeTZMZ3btg+EfdxJ6OdM7jjR3R9GzJWPt0W0Tsz
8DdBEXNYDHFh+qob1o1iO/ciF3BrWtjvy6HVMFWN3rhFw+0EBmxEDJoejdPZZ1BtT3JMQRiO2whF
RJtO6apJL7NpXKsqfVXr9CxjXj20D8sJ71Ml8pR6ONgosYBJOSgBqXQ3cPjDtRjnz1QsmDby9YD0
I2SCRwgjOySTDqplXxwlf1bcbD1VmILMXD4ZUvuldRiR+aN+YN9VFtJ12TEJBn0Z6tU4eXVxnOxq
S+Fsau2mdcDZz/F9YGPXoXI28F+p9jYPOSojsT58wWeh9fLW0HlsQXEPhNJlgC/cpDuP8sIUho3G
6AW3Oi6l7vLEOpwRO7qWRX0cZ4mZrLcaXe7lBlZFhICWxmRSlJtkQq0PDCbPqFU94S6HUkGbr2A1
vmqieXDr9qZAAyxU5/dyVjWYbfAQwvndvLaBsqGhw8yjpCVFA+Yg3HeOwED3ThTcNm4ExNTVrlUU
rZEHvMWC+BL1nAUlrgxEvuFmttlzZPrQm4LXmTmtrI+5HZ/UrnrySz4jZ8ZYTTeGlm8KSM0TkqGr
BGpVVz+6evoIwPcpjfnRwEE2jLHwQLLkVfQ8B+nMrmvrEg7ajfpZvqpU97Hs+i9ljoHfBeFcBJUF
YxPKvV+qSvrGXuW5Gxlg5S91euUx6+BQc6EjX+dm6NqbuMMZ76nsxlMrJBeq3Wq9PKty2HAsyMrt
U+DzYBtJ4K5asKVQza7LEepW8OwGnKLJ5gtqlD37cwLokplRL3CJLp8UZaAw1PM06WcgvV4fGy2y
umgGD63xtcomjFACikKYtyMqbm7sTDz0Tfe+aJqWtI9Hc5q7dWe5t7UL+gQX55D+QCHn4zaun9QA
3RtDw4BrXvXAXTz5Q+uounPTNl35mfLYIZI1j2QWbEDG/XWMjU/quxh1AgxEHmzTfkSl6GnuPtu0
/+XULcOtYGgTiBQRJT3nICf6ONPRrhIX+fmqFRfhBNcSfnY+lPejpYHpknGF9cCU/gK3aoO079OQ
m9fkWkGjABSnX6uCY64gcK9Sl2J2fMkiG+ghNypuBpU3NxeZq07y1ktAFMMAISYqKhgTRMIZeLUV
Ziwe6i1eAY4IqVrVa7aqUrUbx6QNDk+93liDiR96G+zsEq3OHnAwPByt1D+ZAdeHFH9tDsqDaMgC
+gByBwgo+r/PQnE3+sDUgQbgRuja05DyqPVl+iyj8zhWXpLZPukutyifXoZ+SGtThnzabH3UcqZ3
GdZnPTcU2vubKMMmomyQmFeGcypqUJ9zeIg4CWNoXnGQleM+Apud99/Uncd25Ni1pl9FLwAteDOF
CUcTDAZdcoKVZJLw3uPp+wOr+hYzkmL01awnWpJYFQc4OGab3ywFgdoIX3qle4Klc4iDQ1rANEIJ
SnYMnRkA/aXYZsjDKZl6PWPHlF8pBnUIiajz4z4SSs5pwbwbI+suEsV3yxzWaZ5f4nHFhuwFD078
wS9XhRQ8EabSj5JYNMutG5Z8FoEv4mf6doiD52ot4MKwbJIRd2NDV67bwE/BU4J6wDdm6Svzdabl
NevkFRDJW9MMEYxK4twi40Gzsd4YYTrYlZRZUH7RAxEXv52YS6/W2wOwyncRYxRPhkCBfinmyQVm
MJMjJi2t+yh6Ty3/DfO1VT6YDwHBWYm4upnG7wC2OHlzziRo945kwKCD43zTmPAnRPkACAI2lKin
nkzVohrWwEIXhfrgBbHTlzRV1+NordlzP32MfWxRZisv/TuvKQ9zEBaoj4F9T4GoAB+H92Cl8qKs
sZci6SYyuNjKoA8838B0a1myUsuDpAKWOykUez0EMqfFBxml4ikevarEfybssQ/B3sNRKv5ZNUQW
yjSvhhpr29zsfhm1KrhGnoOSQsFrHUXxu1a2jVtPQ018EKzTWvgJZJ41Hl2qCRmFYmay00LjliXE
ZAwi2NQX0E2JmIhwU2f1UxjFL614rzfALkaFgo6o2UkKpLedwbAFoMaDjCqn6jflSvG1gwba3NMK
gpwI5K1UYPwRqkuAg9h3FLPcMWMwyFJbptYK1rWOAVFj4S8Ku0weZcWmZS1iisgVQf/vQgfvSbVZ
Xc+liCkG5ZGWUw3Af+QgunAD33MnDcxFsSy5CGK+LSIYUy38Nw26iqQbNVRl8ICZcsBUB1nm5Tr0
oxSFDKRccVsqHEHDX6TH9zyTASlJMoKa9Qetp2quzRRwu9nntwJo9l0j6zgHa/pRq7WfloU8pSpl
DZI66V0PI4dvU1qr2Pd3qZ6D5xX7BkYn6kXNWJWrsWoC4P0qAgBVGILfxGxGqld41dG/pmUD2lv7
IY7StB36qbBzlZyGwtZVOlgvU2O1dj/4P1Gwoq8Q0iEokEbpax3qDJGtkjoff5kJGaQCxkyRqB7q
n/CIln+BeujCJl5P8uzlVbuPJfZV2rDnoj69J9K8S3TpoFQs4BTGqMOhH0X1bd1T6vetCPELzi5c
lXdGUdVuZ3QNaDgU3DWNEBqOzoBCSRSZuJ0Hyx3b+4cp19GCIWGQfSYIP+IBoVupfQIl8aYBwnGy
EJhRr4/2EKcvS/qG9RtqBQuIsZoT8F0mcZ5CQtvWFfG4vy/7+ukje6McdGAhX/N/uMPICQKs5QcJ
CqQ9Dqc0699Rnfk4yqYZ49vOekqS/HIZIjO1a6uNX6pY2yY1kUgbXKpz+9QQ9/e9ufOl5qnReIzl
NlhWTKVEj624MbT4ZQltBVleo+26M5dEsxn2S3KxlCumLNjUA6f5zNqcl2Ogy8P3sUnee4G3WG7A
IRAKlAtHItnAR35MJ5DM4xdjTB4UtfLSscc6cVMeMuwpm6r6pYfmWgkPUZG9RsIicwXtEDmvBpm2
lgptj2G7WUG7xS3D7OX7aPZfxda8y+UAtGi+C+DdImUCiEnkSByeu1K+kfQQaDdv7YMDbauNGBlu
XSvb3EhgmABCn2cunWYMSWWabD2Li5BYbzlxL3LQ0vGiAmsHFrYGEwrLdod+uN0s0Z1gcJ/rwL9R
SKiGxyyk6KiL1W2PokQHaoOaMIcjQoVl5laY1a6m0eAG4Uv72TGDX9vl/c9OQrxRWjVB9sjFuoWI
CIlKeqSucDeinaYolwPHr4NBBI8I2tLvxF9hT8WtRihAHghU1Yn7GcWCrixf85KlbyQEWYlwZ/Zc
JTLFUttna2KgeFP74UvasweSILsxamNBJrkSAqm8FVlRGb5EAfdkUkfvMWRmO/UhyVfdsezEzcca
FH3GyqUajl/yEkw+oF24jmlDjCGX/sHvpW1tvUEnffi+CvhH28AEP6sTiKC/xaY1jKVK+KmypmR0
JnJYOB4qIJ7YiYOrG8LdUgCown7rY2QkaOo6gNQY1ZshqmUEL43IiUdyHEH8uwP1HwvXtNlOq5K6
SBtD1EQR1iq9jJM61jjlTUcphWvH6PdxIbmZg8riLurrlRBq3iYOxL0wC3vLrMAfl7siI/Kk8JCx
5STqDPPO1F/qSFsUq105YcGCW5cK3EJKgJkkZSqhfozPltaIt0MjrJuZgx7ixGMyJLdLpiZ3qBRp
8R65LScSMwDyl3lXrWCJ6vFe0hdVYNOdmwANvdjhpnFz3CUF1EPDZzMVXO4miRNxiYqHGE1SP0cO
XnwVIkQgp/oo0qHuAs1t48QxhGDLGh+suyZYlK7Quy7Ei25Cq3GhKaOJswsFShYljoNy57AHVzGc
WqMrSAb1SzHxVzJYRoQWHF+AMb48z1Th9Ri9dEHFsQoJEO6UppMnaOGO1iJWvUuQS+WgMCkKQfC+
iLOnRGXlcpVy4RX6dY9aojGaNzMpXiJpW4XwT8mp/dBLkJJ5NUSUypQIZj6VEy1WEa0n1Q6jl17S
jmDeVpGfx3jkdRRC/AEakHXVtHCZ2KIiIjkL2hzPzoILgBfaBYqGfOA6mwBvair7atGosyb1DdT0
plLLLXJxV70AB7a6VsbUkXBpIofdIHrA6T6qeMKAtY0FVwQxS+/0DNbujw4EmANsLeSlo6bpNMh/
3x5FaVBriUzB1WXKOEjql4RC+tYIfwRa/BiDmAZGm7yf2ZQLeOP3xgfDGsQSDC2xLZWTAjN4R0hz
PqspX0KMwp8Um85edC2HZGYfBed0It4DiG+SQTsTj9CONRnqe0RS01EZXGqTU8UqAoC57n3zWiA5
nnzcZpc7RRvap6Wi1MX9Y8WvSEs1+KNEsfjjLbsgk/srSX+ZlOQFyydnqXDWo3WXGfVTn5vbKerd
JGyeLO7OZIEmZEZ2Sf1sW5Wk6lZo+yENdHTnnrpZPSyVmtFcrjEKUUFJLrmUZ5Qlm1ly0G651BCH
fOrJhNFYvFa1Blkca7+UtIRZv14yvOUdBbpwM0H1UqjtrOpJzX81VMeosXB1ZFrmNH3/lBOgG/7I
xSq601g9TZWxNQptzf66K/LiifL707K2M8U8ZKmH4NILUnRPrSAeen4TeCvrz7gbaM6p0NDk8gnR
C/w5ePylUrD86x9nRoBdNbRd6pJLI22Uc0cpg/ePlJtb2B4NMXaSJS4KMlANQVjGbuvVMYEm9HqZ
aqXkNKSBTq2phyngZhPEO64+OnApmEkJSesS/lEgEroJLSGs1ZCjRQkRzoeU1qQLj4LeXvZWcADC
uZNbPmEU1w/pRI7cp41LwfulppM39YRugfC2VEQU3nQpXaJV92T05Lo6BTusxO08zXK0difKrbyo
hQ6HW7zEVvMYEpD81WH7X+GvvkZW/QbF+n+DaK3figXj1Pz/gEJYQE3/GYVw19VJ86+f+a9/OT9B
IjT/2jYp/6v5DZKw/MTfkARD+reIJgGIBLQngR/InCJ/QxIM+d8I2puSCdNjwSosf/obkiBL/7Z0
WZUtUdV1BbALP/g3JIE/SQYKE5Zq8MMLNOF/A0n4IOD8070FJgtmSwQ6LirAwwCCnSAS/KoaUO9D
BxolOLub77C4BK3U4lXq40PVrKcG4lJ9N1ebAchVHt2hkU0a/zpzdyGZda8odx323VQtNriUYtdc
us38VvUPShifaZhLvzdD/3zWk3Ne6CTFlIrG8ER0mwD+BLvEGZ342toFTuJGbux8+rJfdX7PDbj8
/VPcxXQBh60YEIbU64B3shevECCHRbIKnMzNnXPQolN001+fA7kwPgZQuj/QTSrpZZ81g+G1Lup8
4nv7FN7V22ZtFa7uknM6wxajv118jVucnbhM+H/1zv88gXbSxTV7gvjK6g0vy7CfC1GaDVD/1e9G
wKP+pm11t0ciDZy9VL8ZUbyG2/pfPQKrWyXg5Y0/JunTtI8o0taBJiKqUGOaiJwx7ul0wZccAKJF
2zwERfs414ItqNZtol9NE1Y0wtCcCbuX+/t0a4Ck1OkjKXzpDwrgp8dAgEGBzz+zNVKsKtBlVEHF
5ahvBCQHCdTFM6vt3HgL5uHzeIIsqOTqfPsVXtOetoHBGj1H63FXbPu1QNnRje3+CouYMxP+eyDz
176SVMs08CxRZMVc/v5pYHw8AyWEj+ip1S+6nIP2XqvH719uyQj+mMtPQ5y8mxDJSVYEuuFZhCOF
uM7yCZmbhl7Fkp6+qfESFqSr7wfVf0du/P1iGgVcxOgN0dCU319sliBUzp2BGkbfbdImJskGvqxM
7TOEl5Qys7Vv6udq7rwRyH8Sits8pcf4qBA1yBEC0uVAPo1ksl/aRnGH4PE4qg8CGtRYakSR3XQz
9AkEk5wGsiuJc/aqTvUWk3JkmdT7vn2dJX81I+GXA8rAQtUE0ylKNX2+bCtOj63+OAwjtSy4j6mJ
eWMfyFTAlFucG27EeZHyhU48C8KzaIxXuVD+xMj5MKjmBk9SxDdNqkPJpkuC4xCE7xG8XQJ38wyz
6MszCZgSlVBwSoZ6mu1FQztjLCAbXgUdYMD8OTGfCXl54tYLE2ELtdweQrW3u3CPGrFHt2XTD9k+
roJtXKuqPQZ3RtSi1GJ5lXwL5spGX+LMtz6FHn+cnJBMFYVAXIMmcBKNx+BoYVdwVldy6VRL1wFN
D4pdG2QLOEEKu0turECEIFBcl3UD+fhdWmR7lNeMECuTnlXA9uKM7Eh9RK/Wk1rouS1KRTIQ2Ga8
SKPuvp/ou1SonSCRMfV/BVz/Ma3+avvLBqJIZNUGnM+TXRhaaiI0Umd4fnKUhl9Se6WbPFDtdUAG
vt8YJwWFvzbG57FOtiOCbFjEd4zVv4q7eqtsEPaHSGsbV70nu+Kms4OXM0MuP3l6AqigXqgaSCqw
nJO9GA9RIi4wHU/pbGU1rKmju6qDx+Ob5QDZwwHNoVx9dS5o0Jag4M9xDdOAkCRr4unqlaRxbGET
Gnj81qsu3lc98lQRh/iMqvIUrdDMrMeCyiOVn/Jeim/xNsE3GXfH5tkfM08TkQ+ppU2vIhjQTJfD
jI49laCVONxjBWlLwtog4Ywm8OGhtZ4HE2vZGdkz2iPof2Ry5univYK8mzzlTjfTq8nRKwBqgKje
IFIlCOUrsyzRDk7f5wicDCdJSE0z6ujRaTqF92G80LOyQkaloyovbc58md+rOR+LQRYVnVoYNC0d
DtLvp2RPz3ruBgxytMTCT20DKxwbLoy3ecR9SCrUVvIFNt6atC2D6EINXshbHwLOrO8f5AQQ+X8f
BICUDoNBNU7voWgaeymuJR+1W5xSgFvkyruUdAfu59mt4oSACHpWI4nr0fR3FSqS3R1yXI9V0z5K
qHb3o3KbtOOt1Ms3PfIsqnosi+42maznubSYzKC8bbP8R5NBE4fTiSllAI8aKsMqAWFy5nVOYeLL
icS8/vM6J5us6fRwpFTte/KVcfTXqNZ5lbBBUNQZPcBW70vQmq5pD8znkHhf3HvwxYGaITTBpXu6
5quAa1XB1tjTW/Bjir4urYLa/qIrqB1j6S4uQ0Ar3YWg9Zfff8Ov1hLgfMpNokVR5jRm8muhiNsI
rEqm38XiMxLc3//+F6HKAv7/n98/mVNBTAMjTvj90NwiWlfPe4hn3w/xwUs8OTFgmZm6STYEf/GU
YYDdB/LvOLJgbaORnyM8r74Feu/0euMNyuSAPV0EY+xOfFSyF8l6+378L+4BtqIkqQakHBNR1t+3
oxKVyEnps+WFWKsD4bNpmriVhYnez7Y/s/e/ms7PYy2H56fIT1KTQMtqTFSSQlrXZen1qr/KaIJ/
/0onWMy/djYrEtAuDOU/05qhHOQ+MHvfK+hlRo++otFyaXAdgaFSa/jJvwHqoOG0RXBQlMYVaoYX
Zfc60tj//km+fuH/eZDT7KawKPa0ApPb0u3q/F8iDammWn8/yFeJqiwD9pfJDxb86RINf5pWXYPa
qnWsnFYdV7n0gpuHrdJF7uHZxOmOJuQKe2V7jIg2mn3rLz6h57KJ5dOdruJPz2Cc5HFlZRiUiwrL
67LaAU3qRekvUxkpTr02EIjicDWYu2jEViC7zigBfz8FX57lskHTwmQJE42dXCp5gfFHkjD86KcF
XfasupLG4REZJpqmN6klO6ohLVqjz7EybkspfS5F6QmxzdCWh6WFZCRrHblz2NuOMFd3cl2hhotZ
V2LhzaRD3dem+6pojlLW3pVx/IBgFngDFe+lnr5PHJ6Zz692pbIEKLoGXh986u+f1GyKwJh73scf
bisQMdAWaSw9GIiRDiiHfD97X8RK8ufBTrZlkfiyYnX03QlSi9FLyuc6POTCmc0PbvGLNcINQZ4N
sJ0U6eQjJZVay1GDYeEYgeQRyqupT97mHmqYUGj3FgVhRL7aVT02j+Q8+OPMorkXFRMFTHy20del
GVKhbxt1FIXigc67n69NGMyjrB8hI3qD9Vzkyb1qhdeI6rlJoTqxPJmemiAFi/xj4gQpZpVm6w5V
/itIadBKF3R0exot+rGbb4LBhMPio5OGk2YfefqU0Dhs3xppPJrgM3o8B5ISIsRIk1Yf3EKLHhAQ
zhG1l3aDNHli/FJg0YCbvO4f5Nbc0EiDTyd1id35KItRZEc0FpG7CARHpWdunw6lp0JqtkGmbgqD
pw4zr88VN8CyCN1NrCWMGajeZd4/j4qMtxj6TnoW45KpuzI82DKQ3FiNVjJ2xZHPJBjzLpUHRJgQ
9onxN6uRhM2QocN8uBxFB0OUI3Z2nlAEtjoGgx1AYBSa+ioSAHdV+1h7GTp/GzTIz9Efm0rVNuef
Mf4iI11+OakdC5ewQQTgaA4ArQ4lVi8BBgh+ot7I1YBCa44bnAg0tFFWQlYLENuNG3VKjshevGaz
j7oQBgcFzE8j4miwYgfthwcUSQ9RWT/6etw5hbUfO/MRhQXQFOg9YKSYX0dy9zBl2SLt24m4jU1P
muXzXxL5l8TtX5hwJetZeUFyHfddiDoq6ErIkcB6JBGGkg7Wo/bRvaMP/NRLOHfIzXMJrXCDE7I3
VP1eHOK7qkhXOgrYNihDeHU1TCBMrV05HUGAGL5sD0WTOwhXXNGUdMo0pq+HvVLYgOMmV8v7W3Wc
nlpjBF0eAmytXGNE1aoFQ5PWl35nXaP8sc6jYIOz+UqtW8xjIuTalMtRqEsXax/E9VBHt0Yi0e5Q
F/VDqEs/QKDcRMKwapQRzIIBZAcndZqASrebk/CHaaQxJsnBmejkqwDr85ZdemGfr5a47UVa5XiM
BpQS0N8WsKD9/vRBZeircwFKEomopXCDneRqnZwWQzShCEGjitbyFUbSIvxcK0iP1RAcKqtDT3yy
W+2RDvhqFNHkZF0rKCX2eroasmGtMcsSFKQQrXxcplB7ka6AT67mbgFnPaWazCqvHo0BfXotN2yl
9WPHUvLHMhNXGLYYjtgPa78pND5Ue0AODccmw3zVJRGl6dw29EdFqvYR7VhBCgGVLTWlEOxrWwZ2
isxQP6KXgPyGI8LtzVMRk/T5UaEXLpUCvd8A9DIq0aHsQDh26XZdoIuy1fVXcXqahgLJrXJJ+4Sj
YSQrUwu9MJCfqqx0W7+ubDNHZssQ1lOHPYcUzDbHzq4HjtNH0jUGB05Vdl6WK1uUJSEcVzSDhH05
hteaQVsP3aG5lADIqZvOwoehoPVbZwWdU/UtTKoNtWHoHZtIfRP8V+wUkYIH0TKCj4ZAXbJbcHLd
qiAPEZs7kzl8UaZbYgbqPCAKdHQXfl9dfg7WsEDPwwsB62n0vWYYTxjJobrmxhgGWo9z/+P71fbl
WkMlRJHhx0h0NH4fMqTYi8RJCNvPeI2MxzE9htRjvh9DWnbFaTCENI6uQxsm3qVn8tuuKZSAXkVJ
2BeJMVtG0OgMg/1oJ1uiba0kIA9w9pnQ0R0tf6UE0x3OYOiHVeBF31tpZ+QvANT4APF/kc9oBjap
qiYuhMCTCZ/IKYCH90RpCLAlzXMjvGimdeb19WW/nr4++iImO5lo7I8Cb29WLUBkkeDFAJ1P6TVP
rdsmCJ2mSG1VboClV9WrXEk3acYfcnpAFYLOOWk38LCLRNqgMenW8CexDshk6SpvSxhCr2ZeOb4a
2AGQy8W/I5O0TaTlTm5ZXt5nGGMPnScE8MFrzYuq8tBMYA3NYi2J/mWHkEXTB/BykHixyvdZghfV
7Tv+0T7aZ6nv4M/hI4Ca50gmN4qL15ynlseIHU6p1hbrg1CWu9qIvBZLpnGgLpNJW8CtAJ3uGg3o
NvoMZ6byy0xm6ZMp0B3h5J0uV1lBDcbqO4uWkLQKLrJNVzjzo+AAanEUZ9oq92oLWP/MsF/tS8Mw
F30Fc/nPk/XbgcHRy2CyvEFFUhayJxo497N4B8XNmXT1dpyBfwjC8fttg/rDn+uGlI2jQFsq6NbJ
PZB3MeooADVJCzFp8w8d8UaaPPfqxo+PYdqArdhEWZE7WJQTu6RZBIxPgKkBr7fe9nmPKlo9Ij3S
RSu9MCl6VO+NCCgRW95Fb6DTY0+oDSASt1I+rfq8W5n1wKcNnzE5QeyAEnukON+/1VcHjknEi04F
gS+81d/PAlT0K8SiRsg2aKCpQwOTQnNSozuTMHw5DAJQ7DYJWMpHvfrTRR3GGPcp4sDcocrsY908
XEvK9fev8sGtPd3YtI/N5U2AZJ1CUIauBCugN77nd/eCkN3DuL22EDIXxAKItcpFd632sVeUxbNm
YjM16URfNaUg1NrjfENb5Mxbf7VQPz/QSXhS+3Wp+iI1r+A62CQ7LJtXkqdeNGdSly8SJDRGUDUB
Dcc19bFwP01u3Zo+tKDR8sRaQnOvtiul9ow2I54+N9QXb6TQBSSTR+aTSVr+/mmoIB9TWs6USIQ6
d5r8PughDlR5/yMf8/tc83dam7pyO59jOH8R6DEuKieknAZF2ZOZ1Arct9JcNRfOBynDZdM9fr94
vn6xfwY4ebEE5TK83RgA5OAGW7z1sFJX9bo786k+TsSTNfr5RcyTQkRWjuOUhQElF1d0uOV0h6xA
xgMMmWZXcFR7cNvbYttewN94gAe5aUQ7+gXG1tZi91yD/cysnhbXGjOL5mo0IKElEXJat4RzZ47q
cyPIv68XfxxLE0jHwuW7zfMnLT13F3y16X+b0JNTWY8rYcgSwfT6lbICxRfHq34vVzbukC5O4Ivj
kVffZ5ITHc91is+Ovbz9p90AfTAb1SK0PAPLgNCZPJDvoD/zzUD6k666V92evXadruXb71frF8fp
by99cgOqUlsqY5izioSaTioiQhibCe/fDyKd2RMfSmSfXo8RzKwQ+XgyouUhppWSknuj1a3lqXZS
xCIECbOCsN+lpWxX/lEUI1s2BVigIgCEAotSVHf92RPl8TIpzpWFPnpk322lk3pNC2dZwtaMaHGK
FwnRW2POAULAyrOiHmWy9ywxfphje+d3xXUdFlujjDdpGG398Sdwjo1SEpsR7HYt1YxJXI2tdYHy
wNpPc4xrIpy9jM3ci27QaNtoWvT2an4ZW+d0LyXTdk6zdZeqXikpXqgWvyYVNGMAD0PofQ3YPizi
opipQpRXMFU3fhtstLbfZXG61sjVo9TY+TnKu/Vt3j0Mwl5v1tgInNl/X5XvWSkgrrgeCNJOWxCT
YGqjnHLe+Fft1rpIDuEqcSbOtoSy1lmM0MfP/fFNVJnrV5Y00TrNlaNSSbt4KaFLBW1+tBgSMz/O
mgQrTtzUwU00d5VNgOopOZmj1NLPBS+gqRm20slNRh1K6/19JCTczKTVVDLCrD2IAkSJtnjKMLRC
yRxBy9skkDeJnOO/lG4CP8YbKr2QxsfKMh3RTG7UMXmNZwN2S4cTdhgftS64gYh/acmabWHFFcmp
oyKiWKN1a2BWeWbrLOfan/MAKo2QisLvadckVIeJkiU3/+CIzuxisRfavd3a1rpwk3149f1wX56y
+hKXEolb6h/qmmNZqENIz9LHJLsy3xB4OZeZfYUoIK5egHGLmBn3/+9nnaJO5twMCn2gAuIHYe2U
GXczDtcK5o4UPlwlb9ZhpD0LQU/Z8CLqZq/srEtNqA6mTmFwlq6bUV+cnO5J9i9AUQMNN7cwdfdS
PkLXmNaCj1YaSBO0AfeRHh11NAUkJdlX+IdpyX2eAELHcwsPQWdKI2S9Fzds4Oez7+R9fyfPKN6n
d000H4eovVZSy9V72seN9jr3+XNv3UwIARjK7AQtfOrcymwzKl2z5vrtKVbhRwC7okQKUd0ZOvY9
edL+SgKPtmXlRhYaX30GgwIRZmdSJkoa6Br4dUPRTtp02MoI6XTo2/E6qtOnsEV1X5hWvqqD8y2V
zEar9sXH8LSqCqQDajfu1GMyvYoSYAxtvKr1ZiOXOLJoRPul000Veug+jollcS3JrSe2vYvBC4te
cq3w2JWvAj5wLP21JtaX2Ps6GliCoddcNYsPUoCY3G7k7ZFN9CQxWediSZEpOyB+eD2H2tEU1euy
qI5Z0y4t5tQd45t0mJwIjhyCfldJuTHG2ZnCGvsrTDI0/mTOO+BRexEFQT9e9jFu3QIGlL0Pzr+w
UFzLE4461Q83SQUAPJOLEIy2DyEcKk4mU6W8jKLLGKAwKjk3aVMcF9c0y/yhTCpCn9Z73SKajHI0
op/H0NTsUpTdSpxuUEK9b+MpXzXz6I3zvSl3REbqisbSwTSCF0CCF3B910kerlq/QA0UlXk7nON9
qlTCepDo4hWdsWuEGCS/ZB7bIYt3RWEQJLfiC0aiHqVRFt6LmAVPUjSWsM3zyzDeDn5wlSW/Uvlt
wkS9k+HJC1u0hFYGvgq4d9l6dCNMb1UEDq/wqrlydL90qBJBzoChU7DzL0pk04sq3mRQc/QU870m
r1CqK9aBhhhvGa/jZsKqly8kK+VSVHTRY3CHxrwegaQXun8Dw/+nWd6VCOQHEhy0WHaCoLPhOKLi
+asWMJorJbvuw2ehXLOwLzLlsYy5dqvFWvFnVR+A08Fn8m0hAm2hXfh4taEljxWjuirinxkxdZS1
GtQ47ckI2x9WMF5juu0JOkXDMFhrFXKgqg6nrNsK5bHImWL1dUjqXZqUF5TaH/tKeKO4eS+E+BSl
02VZP5Ry7Aiy7lpRflMhGZU3uYvN4b2W4HceBHf0Cjxda18TjgwhiW8kphPDWIrjyPZq+lUkksSM
eoXVhrZuYFrM1L3bZCUMyq4xS9QJgYEU417J78QUuFcnl/fhIELJhZkP4VHxVyXVwg5irG8ifavd
zelQkT80MqzwcD2N+hFfpWMdTLfTJMACLRpvrKB5BYZ8gYf4NtFRwsaAOGMeq+RpaKTnSbOuNOS8
Ro16WD7fzH4PawCOGIJVSmzdgCvctkbyWM2xBw7DQ7b+Ypj8A9zYS1Jfvl/pot4fuqzAy65tf8AT
uVV8GnxhsOmlClXsOHmqhHRdB9Iu9nsP1eb1crpnwkwyQHFQCfMbLaoPWYVuSEtR0mqKfWuq96Pw
OjTJBVJb6KQE1a6apMe0Dh5hPF/HQnCQOli/2eD2sXYzqP5eGZFqqUMvk6xjUkPim6AGDHd6Krz1
kXKDE5QnJc8FVWgs7ew50n26Wxq9PuOqDeKHQhvWgVJg5zvfUM1c1Xq/ihXJ7gUdh4Xil55a6zps
NpZxP6Yd0NUeKMvClRM6hDCt56waXs0U+ElC34rAoMTQ2zDcQEGybcCcb+msVASOUzVcVEG30Vsk
xQdO3068Qhvsl48pLVg6O27QMCjAKw65XXcG3km6jRMiLlu7Gj6fAqylT8C6VZG7cHCVKfWCicJ3
/DyWNIosswUymG0T805GWUxPSRrGmrJ1xObt3FJmZ9XlUZTyjWo94Ut5IZsLsE89CEH8FDWvuVEf
2lx2OzhvWvPSZ9UxzIWtEmKjGo82oY4rxCptxOBHjwy8jacgHGUovpipAE3xApGYLEWyoQvZjPQG
RgVBhF8SDXLqGTZ+0hh+qkwD5bWh+uErySWmWPdLw6v2C+xDf9KA2IX+vQ7x2JgrdxKnVdibZObY
MgLv8pXILvUjHh1UJ8OVYiGfYvhuICuPHQzerpxcnK6gSJVbDnQ3GqqrKL9P4JFEJnagiT1jJ4tY
GlrdbIurPlDdbFLQ0MNDIJ53uWIei2R8Y6fOmbKJLGXlZ8otcqPCuXh2qUedBlaQ2HUTZONSuj5J
uQQZ18BWphkc5DDcA32PL5CjafQJYdXL87jBs2CvVtN1Z1zVlnjO6OTM6Cd5F1pCyH36jB6bL0J3
bLpz5bivavOoq/3zfkut51POxS4Y5CJjhL7HgLkyLgIR0WUh6LwE7kGqECxIglsPAR57rGBdgUFv
eWXwrBehnXWgGjL5WA/6gypgJ38mzPwjIVSRsgWKtmDjFizDSZEEGwDEa6IgWIF1wjRX8Mz2WcgT
R+IIEuP+SsWwx+oyetPdJVU2Kt0K+AQMffd+ls6bRb9Wadp1i8wV5puOmdKIRuLGq1p/WwQj0i86
ZLpfYnAdBfMtqncuWgJQH4UrYIsrjYuyJJqvDN0WxZ9l/zyEPzvzvWkzLG5qO8EgL8iTB6xUPRmW
MX64ZFcY8aH8OrJi0cl6BolyJva2/oAN/D4p1klFh5hRHVU6KhwIxWvcxXeaOKSeTwzrtlhCbtJe
oaOloGI9aE5LQFQa473f87bQlwrJ32gpUEK/vAJdDx9UJGXGrzNd4VN/oTWmI2MJUMboUKDVZszP
YUavXqwwXNy3lkr/gB8tL+dKsyN8OzMynPkHDusYZCNiG1xFyEQE8zFGwMWQNNtgZ/dwElUDHp4m
2L0WoUHQ/LQqGdDrkhMq74qwDYRxxP4bRSq8TkN52wy4mQDuRqgNxzMX3U06zw8DIcc8dBuVFK6S
b0T9l4w5i9BuF0nNkVNnxOQD1bW5KRDONNweuB3esbJR+vC2qm08I2/TlK41JmvK7nvRQlBlGJBp
DIzVjJq23IzXSliBiVfWfjICJ10csgwvrLFRnghEJNE7s8RPN/jJxzwph1tFUuaC2gr0ev8Pdeex
5MiybNdfoXGetNRiwAlkaWg5gUGmRmr59Vx5+N671eiyAi85op1j1d0FERnKw8N9+95XU5rIivRk
D/14ISfpJkodiSrUMQ97KL+HtQhpGsmLPlS99ks25uRfVFEPUfO+8H9TzdDl+P6zuUfgU1GKrV62
NOcHOPOC8JJyusF0Mfp93H62W0BPoZiyyFs+xjXvZiJbVUEoMbk5S640h7dqXH3aw5CQZj6ElWZX
fRwmMG6Ojdffm/7p8gtC8b9afpiyBCZ2LQKLPsR3GgH2HEbPMJA/xdexaIaGzjFZ00ee2hCNZ5NX
uF5L+4By8gb1OyFOkbFunw3jX8ZEofz0W1MPt2yzSBvMhGUOtclhDDxu4H5ST/6lAUn3+27Rl/p2
nwx6Apf3s4X5U0zxe9PKnyePFoilkTaMo/Bif7WcM0P75T46DA6jZhJ+GDd5kD6du2dtPpzmpWY7
lmPQXQkiL4NTREk2qt886Zr8UzTme9cejm2Ya9MQsmPyMPi3C3MsDo1N+QrVo9GLvtSh+xb2yz4a
UNHyjhLuWu7hZj+NjUk/ui7f5vbhaDeI+CHNCWgOcirwz/UL7FF97Q2k/eBZmubn7UhOFpJUCpnI
uP05mfdQ1+MQdXFkHHvaBHTZSHqn6thZQPcb9qnjH8tctLWhBur6MDSj4e978scdQyhKsUDnmDCb
/tm8IdzrvODeOmyj+xei8YUqjKxyV0vhk6n9cfN/c5ceFq2YNKoU4CCQwViY2rKRkn+3AaKmoiRb
8PeTefoLvGppQgMJAf6YpglAcqild66/j9VfXaAFCooMAndUFf2VVq5zpUk1EGcjL4G0KPlQi8vv
DUidB/KHzwx4iSgk2FNwlGgRPBw5WaDEgdIc7JFbWGMZvgyTmoayjj91SIVQlh8bqvuRC+eAeP3v
TXff/NByFwhWFWSYdMl8JOyNtKjRK811Rt6rOCw46ZRxl1V7VtbyT1j5t3Ye0oNVoyWBVYDiVSZi
X+g5Wxi3OHggubhBBDN41q0fpuyPbj0MqBFoBbKpNGfaSIjJX751+n3cnnXon1q+79cAdL7qOKcF
day/qf1ycZ/kL/lQHeXjZAfTyOD39v46dlTpe4ceUQByZAPQ82nOgpyceI8CfVU10hp7Q1HHwArT
Z+dcty9/mbDHaLJhFL5eBb4zMjiwbWdSgo6zEIbzO9BDtGsPyrCGncHWhuIhJ8DajALVe9Lpzgj9
9QxArUTYmcEl/OPYfxtjMS1APdp0mirTngYtxv2+cSDs/H1of9p9qCCRuIYHr0OrPJj9JEJrKjZp
Ji+hVlcRV4yzfhRl75ntDkV94aQJxYI5t4XKfjLMf5d8dvP6re2HFFkhV0XtK+w/tbHOXpKM2qpG
ijRRe3J6+FDlz6KYlmHZS2NAfhJQYEdWRyJikb5axAMDfqe20cQz4SxnYKdFMFYi+1OJxU4ZEFKP
BQUjL74VjrT0RRDtDtlCwSZAnK+52osLb2xIQGRiY1kAR1UhuLDk+rXiWt6XQ+iOJVlYdqRLWSUM
kuJ+pJgF2qmLCUEF6lQhdcVVIBK0JnnVootqw08xCCTvggKx+1KHlg8jBcHUIE9H1EGTryPQHGye
TN9PJozqago9GUdSaY9DWKZIrUDDOzL0cuX44jix8lHswsJqkA8g6HjP16UGrXxQjlIxnIvJ/TUo
kCmouOgh3NII45w7muGd1FR4Mr8/rWCtU5fROOnJtz0cs6VparFTSxxOhMzb0u1Vqv9qJfGTJfw3
LQLLCH7GrpyUZBbFTOykbzvFBinsm2VtY40QOMEcRb1mWC/1azAQvhLS7F2VpDaGrLeP4vVcQ/Jl
gIv8719m/nyOf7bat+dIHNVxs5SjUsrBXEHE6Y2Cw+33Cf9xTOGhELWuclZ59JwsBw0sSXbpKxjI
lgpkL4ihQ7r+3gqKbz9YH+1bOw9modCaCmVmHAuqckm6yJ+U9K+L1Nm3fjP00/uHIUTsijlb4MM2
BLNf1948I6mSlPlIUcHjwoiYJYusjV4EnZrVxj47Zv5ZNHPDh9tcA2YbQWStf8INNwpcB2piUV64
8BiEd3d3TyGARfxMQII6eNdB5qZNODdCp5dX91GN2HYpq8TU3LdAinut4EDezU0uJxGWf8UhchAU
FVuZPi4Eb+RERi+D0/qekGOwDl9NGSLGAGo5I+AoexBGxtQW86ZEgEQsM+792PIGfi5/uab0GaQK
+GeQtn0zF9PXQmqjIVUXEL7aZjJWmmYRZPm7GkAu6OspHJgBgW07vmS1S8GCNyhBsQwspZPgtAmI
tiPTbTBUfGkU2f2sRsIo9hxnaQj5UpLyWQg7Wr9F9zoryCtaRrwOPAdE9CzOdSSt4yMP1PHDQloo
HoyTbxoCXK93SGeMiZUHMLmW0xqBuUMlpdQTRkC79RdRrMe+V35QafRS2leg5MPQka+aYcNnmX5J
lvCmBIySAUtge4oBTABuHKgUOkSFT6AIHvRQ2kh3becF2dAOLMC4RENUL8oRAk6HCjUDmo7ch2gP
I1cfSuTYkjh6sUPxinjIMCuAuxzIVebH2HVPUaWPair40aocOE6wtdJTVy7Qwq7kyTvYDtHR1fYq
mhqWHBO1glPTg9lIDQYxwMSiTj6LcB4y2xlWO8wL0A7mEKZlSkvQX4QIwCyST2SVh7lffhoC8Haw
TJWcjePkDIv2LORR8jsUmrbzVqPxqBB+h4VqWndqLndl5KhST6s1IGTwfHo1ZKeNZI1xqXpGLvQD
Lx3WQXKClZqizYUKnEwPt0JtQJd4aQ4wJ3rC+BACnRTISFGgg8zfK0CmqZREw6ijxaiFCV73u+w0
nxIMvz347IaULE31NnsJIbL1kW7raQhM274yP4AZIgS+yMBhiQmi7EZzvpctqaeiXlqg2rmWj0Rq
a/t6giRVDkPuwb7J8CzDwrdWhfZMiGVnEgxPqb+AJ2vQBspAE06y1bwZidgPG1gmi3AU68J7Fckv
sumNgLONCCL0A0kiSfWGgrLvei8HmBeaNEIFTPhoKn2iwRZa285I1KCZh/Mo4UhJQhex+APk1c1r
rMujGO72PGupypHfQgfZKR9dmkzoBcihoJcxCPPPpAKH4NdfLaHQMJTGour1Q1ZN0NwKqgsQJGAD
OThB9kvo6O8qaatMWcZKujTKaJsp4Ycc6itga9vMChdCUrw6CVh9t4ZpGoVyHBk/IAwct/AiEqUG
hByiXBBnUR9rsvWzrVS75EXzAZwOr0FSkR9VBy6+Rl4B5s+Efse8m1ANQdH/qFXYsKj0yvktVi9u
HKzlQPmAfudNJMoJQ0kPVvd+y+QV3MlapKWUogajX8FcGJH78sbQS589qIAN8sshFVVtNjcOFqgE
/wUpwF5r1SdV8+yBwAh1LOmHO3U+UP8fBERCKm3oOVdDQSxcIdyYBCO1WjmS3EMWcijG7qCBZb+s
02EZmp9WTIA39740UApxMoMWFIYYBXyrZYytu0nFe+uI/YjUsqenr1VejkuBGnYheku8clSWzUj2
spnjW5MgEz+DemJE1NIGiTZsU5ALCKc5mQmADTsElnheA/yCDFj9KMSW2p78iT/x073GIrwvGUT5
LQSa/jznq1TXcLUbe5R5b9j1vosSxO/nXvcNjz739xYevCnPk0whaCF1LnVjLC0VdUt9nH43n9w7
f3S6v7fzcCF0SiGAuK0kU0ECoZLNQUqwPT+oNeaPNC1napaSo2zgs1Wy19/7+HepO27K98Yf3KVG
CHzNLSV71HrtzIuLt9K8qm79hQoASWTINIQXMW7WZXOuhBCqA9vu3yWjE1mncioa1hr4LEN5MiR/
16CqeIgdcwkA9n/+/HNyBQU8gVUzubFVDovyBqXLOBLKF1cR4GdoC3gffSiOyKjfv6wAqkwD3A3l
J8ab7PgDg1JlW5+Bke5r5hqtvJ7WFyp0CGFwqGS7pxyAjpvmtFB8IDTkVCkokuzDkwX649B+95oe
1s+9kWKpFclAYQjeDGcoDnnmd3sF7XfP+yrX1EhsvFn1Ej3B7f4dtv/H9fyXW/iwoCQnuMdKQ8PZ
0BynFyMe2EM4aUec3yhtT54FtZ+297CGQqSc7fLuAVpQtJe8MuFBaT5hKn4tENnT71eNy5gowI+j
Y3oPM0+P/h+H+rE4XOeOU4l1YI9MJLXuUXTzXC4/frg1GvMzaaVxnKYvBMygaQ5vYbnNZY7VsOLY
l9/jO4xdPuWglb/8fXPJPwSz/uFxgPe1i2Y9YpZLq/FM0YOZk1o4kyNnGb8W0Jz2IrVn9eNh+GGH
xMjDgYzO+VgkZi0Mgif3oR+tC3VKXek+qQ7zkZzGS7KDYXlspcYrlnfELrgbvcH0DPBg7VXnAA/l
0AC8kasnyUblJ/v5veXu9W83INzfpqnVzkLfsaEokqh3ZxopOzs/+ANdLL8ONoVpYvLip4eRKXTG
RZgKwMs8W+G2fHVhjX5RJQAN/lpXvCkKGhcVDGymAtpLgplmol8UKutK1L5qXaXa7bPift+R6nac
sVpevEMDC0tqjnMtz0pDe0KZ8TcZT7fRvo3tww7XKr1w4oI7HgC/kOC8PVR3+kCZFQOlL/fkF3si
PbPXfwXmadKUFQ06OaK81mNhj4+iQK3VHBbZsBnCMLWJXyhpf9XhOYZl7Pf1+9MEdhF5yFI1C+6f
hyt7Hfs593kiPTX1zy111J4/ux+o239mKjsD8XjSfm/oYaVkRpnFkcRK8f3XsM36mf4RBOeKCmtR
vuaQlIrOExvZmcC/W+yq6tiaXXXdn2uzoNwFp6pbm5YG248IU4iwNaULhOlDCtA+vdR6sh1+8lfQ
HCW9SQGT9hc3iauFnKM1gxml0/vBQI2pHv4+XT+N4vej/KFPkSeTZBeJfChicBZKaSBkn5npjnN3
YxbuppTifi39uyCTB/eh6/W3Pa7khYy6E70y7GkGbZfpJU8W4d9g3ocmHlYhgjVJUGe4YUaWvyow
ud7D+7tbqWeS1lvCfgZ1zlBhtDMKfsBCRQM8/7upvfkU+kvwMh/eyko6AtdAAw0t3kOzjJJ759r2
6zCcQOJ7pFjJGrSwi9UedIViikiWPvp9brqHfFhvfzg08p/jVAtglf2UuYkOFCezm4CSRvKTSLz8
w6r+o5WHFaBVPqh6m6E6OPGqSoRLqqfD5iAh3iYdSz18a4Gi1ncDJKUCoT3ELsiNWoM8zr9SsC6t
7b0oCXd4t1rrLQCLNM+GpTc9SM2okeEh0qJp1d5HSmii+PQGGuvNlc6/D9TfmccH1+9hRUV2KaZ2
N92w7HM5fY1W3J/GgCCtdTx+ZuGetvawuHJK0S0QtJ2PVg7s9+TTHGBHx/KAFN2T7fmDAfhjch6M
XKl66Bd0Jqdp637mrJuniZgf3I0/Wng4joqsSe17TmeqN3bKizfKX6qR8Ba8ZU92/U8H3x8tPXiY
jQ8fc+LQ0mGFd30YxyMQOUNhJQwJhgzlD3/0LEv8w1lEi5B1ownJXnmEokR52CU/aVFR1iL1yRZX
FumeDGOCNb+vQLnbJX/v1f9q6hGGonluENUeNk18E7bVV7S/j9y9guDdyTJ6iKAPwOT3s8XhPe03
G9Ecyaf7THiat/vZYvzrKR6gIiJFU6mcs1ygGu6rwvweXw7oZPze15+8Q70jEDU1VEohrnloxSlj
L2+5VQ3RD8Q26lyqFEJaIMU7HUQtHySqN+q47XQwUr+3rXbL8WGc/2hb/tMmprbs3I2EeRSBVB+M
6JMrma2LPQv1t3ibhrjNtfgCbz6C7A669NJ7Q0QmScyPqBThfrrFhCVEfaK60qgwqmGs3FeuDeok
paRbjIcFMjgtzOdUB9jhTIlnhmeQWEKT+QC+eGAcdEAVkSPDK6mtD0GVD+qiCN+iQz6EG+4j0amR
KiXYYmDNUYVkKlK4Z8Zm7yAjnCK1/d+H44f5/mM0Hmx3AfmlTfU6iW/nU1AnMAe65fT3Jn7atn+0
8WBbNbCygdJdqxs9e6uj4FVrKDf0brrfjELH2moNfPtucu9lh50jQ6fgRzNRDV5EPIknj/Ksu93r
3xwHR7UOgoIcFWmaRn5rhMV94I1ioweo8sNLv9CO7rAmz9PhP48ByRIZQkt82sf8kAeeTQxizhfK
Ew7hGF0Qpy+9AA/9iA3EO1+9l7RfvT8tv/yxv/9q9jEdhNioUitds+76MK6X8lW/D4NROC77ogHB
bU9Ies7eGiiX38f5B4+AZNt/9faf8+/bMJt3hInTqDtNW3uAGN1H0FgDBzFHL+EUapp0DB7tWSHf
DycdjQLngXpA+ZucKvI8EB6WbAPrPrzcja9IkYa/d+vHFnRU37tUp2o+XqwRpIHZCG6QkZHA7Wv3
dTS2fm+BQNNP5ulbGw/myYPbtwFZzKVE1+IhTP6DxEdnVEg7SfO+avlD0yZOJx5Rc+k7Rn0tUzJS
bVt/WlBuEJnkXjFKDNLX3iIrhbmgWQMtXtnO3vCtT+i7PmqohYNE6OntLQD6H5RzSbi4mTmgoo2I
+TU7uBPbFKdxE0N4ispIUPXNWB+pCpJyZGf6VLRfebrLIdiCiKNO0J2YnjUxQuG9Rc9RTe2X9u5T
T3AftffsxdaPUioPaRqccv0ZhqYzMGI3nFQwPA1aNwwGd8fh4xOlsoZmexhpcAWpd2WZeJDFm4BZ
lUtpI1rbBgyCgJ5J/KrCCtEYznvlwO0jx/BxCr1UBhnhnsT4o0ko2BDTLy3fiKna89Ojpxk9kjBz
9P1euRP1y7Qcgoj50g7SLQsQWVOQMYTiE7q2+kXRqQdCLrGXKd4WgTtEMrLXg+W8BpYvg9fVvOHh
oG1qP6KQS0Xz0tYHoakiESiu3AzaszA/NlFLKFPx91L6IVdSTy7lrzpzomFg6dvC9ZQR2Xl5V7f1
TVRifejIpd6jCMYhA2i+gnhYK5k90dz8/W4J80qT5T4mtOeaZwMm4dgokSiFXchcyCWSLx3XWlog
UiRN0XEcZlDa+RTcGF71YtX1a6LBnySY1IxCw9bxbzRmEg4dmMDEUHxRqTH1nOR4CMMTNUYfta68
yoGMuMcUmoK91sT9zJTHqlEuTcpNGgLrhWS+aIgFISz66pX3Mbmul0On7UuxYIR4puAj1RUvvOyw
D3wKksqTbdYD0YbK9GD1QlEaNdHaziBi0kjraAZVx3GXYWsmGfRjfvZh+RPL8UZ3JqEpsqHhluOi
doeV3L4jnt5v784nWehB2onGcUcwYVq3a/S7KnHWmNSEKMm7Hq2UEKVhJ3hR27zsGTa0Dw4p2eg9
RvXmHlsDkyuG1iKGFbivAoWHTnv4OlSbkB0Wt3NbPLy34qejomosTQtDHZvepKHkRYdjrcp3NXKb
vRrO3qiOY5DfHVFv2c/hL8ngCENY7h3lMCt/TX16cY8+U8UdRDrFgJ6of+YqyTPtqEQbTzqMRT+d
1Yk7yr2grxiHdxR/ehlQCcA+73KUTCrRz3plJEo9RU+pjXO2ruxp/VivXwClDDKqXnIqZMr7Ej6U
YawFfR04vyZo0xQFrp4L8d7B7Ir+talg+j01bXthCFuKFJ9BY5Axckh1a2AtKd4znC9DOJGeIZ+d
kKXSNrEg9u7Vm0ciNxazfWNRIGiIX+DZ+jKpYYp/6iocqdLhw7DXmS0Mmvs019TX1D7n1FdqWdb3
WxfnSaOyWNx0+SkxT3opugAHu5c71VukvsTF0fYqlNnSnitC8RyilQjfFvG1jROR8y7ZO3KWjUBz
diqLsrOEiDKp56LrvtYVaQv8jJ6QfYgZaTYn78mWdvJtYyyK5ZtXZH3ZjF9BQ8AcBwchct+x8Ib2
1Cj30cErGSM9b/q6rwwUDzC/E6Ml/KKG+t5XYugIv5Ki7kuk+DVfGbXUpv9u9n+KZVMG/a+T5cEN
M1OQlQ7h4dHh0z+6L8nYHTsoVhCd9YbB2Bn/3tyzc6x7/dvxjEKFXJstZwzsL5qJRtbhiZP9o9th
wNwN6hu09iOo8e5FaiG5qj2ikC0DuJ+F+4P/xJf7sRMc9B0XJUUC/+RBvnei9eTMi4BsdsRtgbSs
pfLJrPx0JeN7/9XEw32zLAUBmVmaCF7z1/hVGhSfzkhf2kNH6vFD7BUjGCQHxLEp5AlH9qLoowO2
eRYueNbTh0QHwABRTlUewxDh1yrub0oUD35fET96HRYwclD6+KeP8d2kVQrHdVl/VeON8zZ/iSuj
78VN39T3/7T0b8kE/Z9pAE3i632Rp9dr/nmM/z8QAoJ859ugD4758b9dUXXIm07J6H/+d6pEXeqs
jv+pAPRdAOifj/5vASBQVf/DkKCHEBE04UfnZP5v/Z/ulc6nJvOMgh4ZHl75D/kfqnj+B4EIhawl
hBIdEI1H+Q/9n+415FnIVrOQYdNXDOnfEQCCuezPgI+O70uCVP6nWsDE1f7nhv1t51H+mPtaKksv
otG3j10kZl9P1H25s0/SIj8fjtlN3dtHdS/uw7U489ye+FVPjYv4ZS0hVGyn9Vae855Pd12QMqPe
QFugOHk/19t2IizLc7nVFqDym7SXIoM29zftttwK53DtrquNdYFUYSLesqN7NBb2UZzVkyDqRadw
3e4SRFkH8vi+FefNrV2ERwnxul6+VRbmSufwWdZbd2NvxLm6l+fFDdLW1u3VZz5fbLo+aGfxVhzl
ozFp+jJN1MvqGFz0m7o2tg4626ts5h59871eert80RxDWMyOYJ0u9bJcohZtrpH7QORv7l2KubDV
b821PGV7eSVegT7ge2y0U3bVNlTyWpsYZliAc+tsL234sj3fgie/zPa8MbuCqNhCMbiyjX6+ME7C
qZw4OzQF6oWzdc7mUV5n9JHitHLJk5Wv6rr58nb3XTEvp7x5kc1B2NTLUB+0SxkGmHk5KZfiWthy
1olrCy9mbV5b8KyU5/acC0nKbE4NLE9PWa1LT7IZrWkf1qZeNl/5pVX7xZf74u3Mo7pul+WUJqi/
XBR7c21C0krESthks3whr9Kdd6Yi1tqqQc+8OTtdH3GgxhfgqvCc3kzY2C84lFn4FuxkxjdmsLyd
4NL5dAmrH8Cjrs1ykna9WchH6DelpY7svN8TGKpymc2rY7NiVLohhpJwXcyYkCUfLCcZDClwNd26
17xdujBwMSYpy2zrr2PAXTuea00P5Zt48y64U+EGkTiqf6nzK3t21vMuwQWslni8lz1ElSjm5qMZ
ssIw1nXjw9+B1s3zSzFz3AEfU2+0GV7vsEEu1FvXMsOb5kP/aJz5FE+j3pq1tDUQfYt60tnqFqW/
QRt773/5XwHtRUf/qPPBdKH6TNhhTUljeB+KV39fMN64MldpVs9V6iSdXjET1+Kx0nnS5MgatpZF
0HPXvslmsY+HG63zpF44ohbWQWvl2NzoX3gsjuJNUvv5NKQ3ZySxwmNwzq6g+PKTQ3Cd0kIKp/bG
Kdorm6Tu+ftQG5i7w5LksXJCWzifFHtjI67SBU9RXatruL+jiLlqVlY8EDasW3FVrahwFH3qhyyW
QzWXV8zhUl9XK+VUnuplRvzyi62CRtqclbnKJ9lcXrPy7hfto/kSVzlXoBmLlC01zfbeuUF2bwGK
mH0xL2bq2lz78PgyyWwsh6nMLzYsJQGUKz2+lnes1FU41F6Ka7Nip6V9MEr50thqZ+YfNZ+ox5cj
Q7ozCcVAbXkRtnJnCZIj0i6ERLZ3te8wIcI5Owpb7IO1tbZQlDBeLLVI7xlnfilro6bpMe7tROGL
+QsEL+XZP6kYvVTGxSamBfcJCe8e9myZ3dwjK6masxOyI8Vj/KPb0dlMOBUr61Qz6MmMhzkHLD0k
R9awO/N4yhkz1/HJsHUYJG9X3Idl2ZO2LFSWazevgOzYt9AscSdcULLFs9AuzwqOhzpDoMjtNjy2
3R4Q3tHr9bCWJOLPsEWLM+ivsY7tVLgou8O+neJ+ZqyYfNltD77X2QUYFfl435XL0mVpmle2cT5l
qPNpObHYIrAWrJ1L+UFJ+62BJZWp5DbAvMAzlR3RyW66L1K7NZgdvUvYIv/edZFHZRC6/9OBcFYb
tpkbvjHaZ33fjV2AyCImQb1ButHZjfvlcAOyyigYW+pxz8zfPewzXGRsopYAQ+9QDTLxNWQvsW/p
usS5wTfZBgw2PXvNuMlH5o6duBR2ltdTNw5sE8fk6OzEW7iBbn7uMlAEy1aslHaab+9bY8EUrI2P
+myvo5u9bif2Oo16AHoOezPsNfNkI382c2F52PM78Pnx1V5by+qWL52dfwxPnD67diKdOYzOPgN7
31VfbE93zdvv12hh7NS5tqRdqO7W+pqJFN6TjUcvux4qWzrIg4PkEc7MrAiL8wzz0W4N5EFO6Tbe
ojR7q8+MrrFsZu1ZnYsze2PukxPWLtr460xnpbE72abGVjkbr4c+TwPL94VlUp7vWxIb1aybjXOE
rQl2TCaDFLFrGq7Ym/bEblM4udSlA9v+Eo3WZM5iEr/ahfhl7JpoUJ3KM4yejK3ATWp32CVXDEO+
4W6lnGzOwJBi6RM8zPYKK2N+uAm/n9qf8Unf+VdlY+7cq8WuZBtAORRdDVjOw16xtVfpSRL5RX2C
35Vv41W+yt5zEpi7HC6LDb+RTtUVA4FNaqb+1d5jiKWu6WyWzTlVOOjWxEvQKrSxePUi2wenZiJP
vHW9SGYUi1fjAn6ZgXwY+MeWWbMWxrZcpjvwnuJnvKsv1qaaH9Yc9gXmTLymi+wKmKRcRPuaYTVO
4Z6zvLl2G0JcddXnM96b7WE+XahHrtki+T1nTPPJ/H5xLsUt79YmP5hICcq/Pk5Ui3/Tmq/VTadw
gNOIB4bBudu4u3qbXrJrsGMlOBciGerKPFZHTmx17e+r7twpsW/eDtqobXE01/miXhzwY/Ip5mYn
37qTyoPdeo31ncELzexy8GEx5/lS2FinbMZhS3ypO/OQU73GC6rXIS5f5AtsOcMa7THKxbUqBgZD
XV35V7hngP29dtJOtO/u2xNrw9zxSya+i14wrPtqxWsd3y0LKMM9YGhcPgXDyQL1hZaoCPembm35
wVeFW5QkfFNylRIqlHtCO+An76iTIQ02KyIPRCb6wfmwxoJX826MORH0tUPiL+3LK16sF+LqfpGP
ElQ1Ti/Yqetwn/AfRhb0N6utPcn+sFkV3Qri61nL0Jasgh0Hfj7lzDoVPEeqDNWVzOnReTQ1Hk20
R6DW31un5ijfDrd8ql8lPD7x1nZnA5vZ5tyojuaNo3nl8iciuNncOdeLohvjLb5EzCTpTAmrwLnI
neNWHVO+pztP1XUyZxquLqfr0tjIKxit60WOH1d0s4ufFV39FXVg/pVRVj41Nhnz6Q3tlen15AX/
rqbB5rD0vYG48I7x5rCoZ9q+mSSUG12VT/eabYWVtdcX7qVcS2t8iWogbvWP9manaB/0xGnBA00p
s9+q5whTss9ZmjPnKJ7br3amLttbO8+63zfsG3kSHCm1VubZ2WPFKJ/xpp2n6/bLv5oLaW6enbV4
RlfpDdW6RUgM52jthZW4VRfNVlyk66G5aOcFzsmGBs/itp0Le/lc32Sq4pfOUfmstuZC3xnwwBzn
5hJ481JdoDeK+2Ps5YU8jTnilvpCm3sbZe+dgpP05bQDujPT8/79FF31nTKrpvZHs1XmjA7/xxt+
8MJHtbufjLkEC/UVG9OetM6EhH3z1bwYK4mzbRNdWfblRt2pSxrlY82q3ohT/QxTLn/shLAzczkS
Bev7upk6R2lebKWvZmtu22OzsNbhLu0Jbx7M8sf4aO8ibAs7eq1vD+/efVB/5XtrrfFSsqvXAPvz
uX3xdz7yXstsGs/dYujy72yZ7KpFMbkf23W51lbFkgSKeT5sKZDL5/oGgUf9VFCVPeddC2pNAtyv
eKAdkWPku5lEl1OXEc+29a08Qi8wyRY6hRX98pjPpU+YgA4nUGrypl6l13ZVTe5iPz+aW5FpvjVR
L+ZbmBHykOa5C+J0v1Fu5rntJx/yWT3DGeyt87W88NbesZm0c5Yc0jEM11SeQudmr+K8h6UnbYpY
Bgu13mhzRo9hubN4sdH+PpFHpjRSofXCxZy5Vwies628EM/xMd0o83ptpb32C/12FkTFSPuXw1ZZ
1yvki6Vjts2PRF6UtX/RVs3CPAX7giNmZ9L1Lczgk9Lul6v26u7yuX9GfaMaliviitC0VyekYRKs
CnZtKSR9ZuzIHAHru0C+hfMMWGYND5Fyza/VomEa7J3BjvhM5xHs5+1Q4gjGQbkczuk8vzr7bBqs
lU9pFt+YUPOcHpml+phdqglQ9Gm7JiOA07ilJMtZZ5SpboObdyzXzNL9yOKZids64K/BUfly1vGx
vtU3mLzUc4mnhqt0PGztnbrVz8GRkP+ZzepSM7RllngWHqS9mbzIbKGP2YaDw7nAzK/ti9H0+J8t
f+MjPIGKdjil/Nh+Tpym50G/SrkN8pRHeQtZnoByCc4A79tWW77NOWIGzLMyK/GsOG+26c3MhnxV
uRb2PPRCmTVnaRbhYkLBsnZ38ZxRvK95ByaGWcN0bOljwdel3M2hq9t4x5atkn1ErzyMfG5vBRUh
2BHxrODQYUTu6+BYdZ+St4R3t7TLC0BxasalmhZb2LDEqbduJtiCrfIpbs1zvPZ4oPaLvy9oW5yW
N2EV3KBlwH1H5wTqLlL5A3ryqW59TD0NlEfkIbb2hWW+TpHOOWIrk5LeNunAAJ6No3VuMEr6wv6Y
UmeS9vRFslX4Up6IzpjngkQO6bEe67DpHxbCqp7l/4u781p2Hb2286t0+cq+oIxIAC7bVUYimHO8
QTGDJAiCyMDTnw+rJZ/dfWSpdHlc2r20AgkCfxz/mHOOceMvGUTAMt9Hx+gUbhTWqc6GlY6FxzgE
W+mssQwbh/rMO7ObeGvm0bG7lMftQwNLVvHxuW0/Nd+xcopzlrtL91zv690ddLXhnlfhkVfxvNKu
PBtrGoc7jzdszr0vbZFxRaawMNV3T4bk80hTATcW0o6l6hbcslu0pcvOwancRacu5pU0v7BrR4Cy
YqwJSya2OEfvmMWvHZ/blIW7u+T3e4ktI911l8WGQcoQFabCUr+wdNdWPQ0Di5V1HXCP9b5dGAmh
fFki6hmwjNlAKSQeMbh7MqwlZrM4fx4ZOY92pOJYuhOmyvl58pf6SllJyyph1CQ8Sycxpak4Z9BM
O2t9qfDhNWsxQrYTNqs9tzNSF3K7oPuXbBtvWUn4p+xZtyVKZMp2AWe3ZDU6saF8SisCbvqrBz8/
T8EpEswE9aNT4AbTesZr23+LeqbsuZ+df3ld3+jhtXVm5ofDwtpfccn7iNWfbUBecMnw5Memfmkm
/sVfZad2h5Dazk224UaY3dl+uyP90u4T4Va/CMvolJza3UtccFsfMK6yZN1M6ApGx0XWzO5ImCVA
4e81O8Xbci/suyNGHTu4MI2YP9jcM87lsbyod82ENmaIPm0ufb6v6eWpMM35rkuobirM1EVbQDSP
tiDpOfhnTvTiK9oSIqAgiXoPBB/d1/c1T3Hx2VK41ez0gy74M1vknefo7slupgGKLcB3xdLtK3Z3
/2a1btfxpHBpn3DZtOv6AxOz0wuaqm3sogWFOYo6mRkDb5oJ1Wtgk0uNeKKpr+LtV2EfVyh0AtkL
FvARr5SLsVZW96sw01cSh4O06PscKBRwaduIkBXh0N931lyqnLGXaOtmKwAJ2g1lAr65Rjdh71/4
ANp4X8+YDqQCgEGVFe8FBSxSQABHEcYniKk5seW3p4lVclIKBygAhI3bgwVqb9gj3RGnAwNv249T
zE9uI1HaolwAP8WHPHDdmi6Dmb9Odcp0s7tvEayKGcGam5O3xJZf7ekAHGtQqX1IeEluZ0uYtwqQ
QTEp56RlzslfgtLTWHk31UXbfuccMPI1EpXth+v76vRY06qvK1/e14ytkedltJ8ygVam+X5GIg8t
zMRFcUILi5Hj7xnZr2t46kwCm77lMfkqLoQ9zqLtw7dthjZcOw6rLS3Af1w/4sRGV6zlxWNd7gFj
s2rejpHuRWZ9Y0Ng8rU7jr+rNvwknZNNivQlM/kishUnx1dqg2QuD5ZWMBB5p4+LekPdiy3sdbnv
o8ZEJ3IZLwyQaLOh+kvb5EuSod7W91KutI2wkkE7L7i142Pvt2iH6He20DYldmBv77FnP1699slC
WPGnn008OvCmTT5LFv4pXd535Sp8m8W8OcSHYiHQ0HNtkx3AO6fXrnsi2HoVK1Nef5fxIed4cX3s
0kt2KHqJpZ90mnStbJN1dI2uwlY6dS5t0PaQrBGQozwQlTm+AW2BH7JrF/jU7Iu1jlDbvt7GV21V
npB+VUgJDvgVp/xyW81iOG9eopw+p+ha7J9X+L+xsY+vncLprLRV920Ki+f1u42u/ttEEhFVzvjK
5yRX5SRt+SjSPLpYhbCiHmIrG/ungtt/nbO1v/VPrWrkIbn6W+Xn4aorQEi+fpfJQb6WUz0z+dnn
TtvvXla15kfxmtFYAKBkIZOOZX738rpZk5/jb8upv0sO+VQ55bTusgKB0jzzeJ7OmuP70iETbS+D
KcAAk+LmA9a6y+SmnKMjGEW+fVfsi12WK1b7GJADgiwWITFdbgCHop1xa6jlvOgAR/8O9AA7+LvH
5X3BfTRvke+sOiYAaazT8uV7/8gskEu941DB9ShUW6SzYi6vU5B292G+LkCOx/5+7p6adbEBpR/F
8YNx9p3dz/kUMMjfy5Vy0lboQiVHYQfgKHBOAiRWR+mE+COYB1Aggpsfe2Xb2dPIwilfNuN8Jm/0
Hfcf34oNkIo1MwZ4MOoxENyxM933SeQkx2TRooiI/+ra5UQlz8W5fKjmbGV7Zd9uOCzQEvBBOEs7
fxcA53DKSub3HYB0X9AB8SJ/2tmx4pDAJgssUd/8KB6xoRW5/GMXH8j1mfMo90sL0aASzwkQUtq1
iJA1e5ts3weF6cq0bjGQz3X8ZXZSOUB9zsJeW5NbQuXNrdy90KKnS+gwQM0PWOP70NXP31ULWdsu
Ym7BM7S9+NOBu2xT3cQWSCJyGiE6eKZH5Nv9QgZHF7DLHVXOY2bwG4CxgHnPnmldbZqbsEuOvCji
iMPl+LzgGNFHGceiFno1N/VGKWd0VM6OMS+nbQskxww/un3RohiOqzd6vbszAosf5Q1jVrE4N03Q
lmTJnaQr8fill8qlfMyXHG7wxhNs0o+ELXW2zGJmUm4n1/pEUU59CkonuHryXqZI/gRZZ+w7otuF
F9q+OAkRn1inzMvPSeTvHFtOwqTYv7bt5H0QNeoust3jlHBQm79O6r6ZlQSfit17K6/g/9YKcTDt
Uk3LubqMdhKC0efm/IUxKFbyGULuWO3qmybaL2IB1e4NeRAwrgkimPr6e1OX4vmr2elNPn9v7w28
qYyhaUsW8wV0zTge6wcNVjqFjPocIQehapvd9wgPLNTQ1BkvIWgFRd1p36lxcOs4n6O2qyRbBu9L
sMoN1Cmv12/aWQZY84/1FbTesqItNRrYleroN4FhR+//0Nf1TST6xm/SY6tEeYQ+MmAyocz5js8p
+cxm9zneocxfG4jL6iwlBBj8g7ys9ryme2jOOc8HbTvYQJOOo913W86RrBd3CXMLelxfS4tqLy1Y
Sfc/S2HLiC3RNqf1WQlJgcv26amh0N2spsbqu/XXdAeb9abtr+5BOWj78tTM/IOyILNGnKkX3iYt
/LV2oXu52mNjnPNj9YHv9Q9tKBKyfsMz8ABwrzNhLkyIEh7Keb1IT6zU/jCb16f8FCMFCca7CmTo
79VlfmtJWA2rA1tbfm4+b5CXAQ2/6K7ft2DdTCVcS4gJSOP3Mds1SxSVZ82y5k5K4gUQtY8tu0Oz
5/guzLNde+sN1LK2fG3Ca7Nn22im0PP1/IfLR6tz+z1laIOf3ttsd9+K57G64gmVxdtvuW8RZvm+
Ie66KNadFZx2M1MW8MIEmRoaqprWCwySxH3nol0STgULcQ/ZfJL3tErnQgiA5yejhr5bsSJyMk6X
+axEoxJcd01h9tAbuMiXd9sk7Gfp1tinmamu6JZ9cuU3zDK8kJhwzK/4Cp8eXiPUBE64eLFjCSdj
zyZ6eqJEykLGbxI+4hRec6gBYjpb5iD/fM1sXSrZA7d5ezIPrm08Qlt9mHrtc7+33y2fRaZHylxL
zuU8ZyO9Z6a8EhaPW8PsauMMc/8ojaHEWdx2dJNGAPh+vG9UQs/lXFowuyBcGXGfmzAnLY0pJS4J
gDCN2aUlKERizdLhc5N/Rp52qRfKfEgUsLwxmunaeoGb5fN63+a3YodmaWfVTslqej++t9KCu2PH
UvfGyrh0GZ6PDWL3Txt5CnLEeEhlURHeZtiuGaPEn40LnXgr5zz2GyGNibEX98JCXha7diH5bjur
ZJedDRYUnTkjLttPq7EMHVczEvUuiGeX9Ia6ahefNkouHO4bFqabNPaPDNmA0UQkgNEuLss5USDm
5iG80o/aqtj73PL7adFUUOKz8CptWRT3j626el7LLVPtiXQDo1pafLbBlQHH9Rc00avtnuwaXpOr
tv/SLe2sFCafW7wT98H6fiq50MVYfTAcaPdYwExDUoC2ercLRufcvWls1bAlB3RcZqQFMG2lk+Jb
z2t1FublHPXB9X2Tn0RoYLOzp0WVE8Oa4RocCKMB4dvLBgegEb+ANWrHRN4OT0zD1H2l2M8DewAT
AmgTX8sTQxH9gtrusLzkre0Kg7O4fraMxWIdz/Nltc7WpKPR5C2MAmkB7fhYbcTVM9BXPoWtu4rS
UGr3EDLW4isvz67v6csWtoznbM3gFlbVAXxRXIv1Y/c4A9VoKIUcoW10SCWwT3GtrvdzwibX7dj6
9rv/gl55RlSMU76D0js1mw4kEEzeNTok82SBpk26UlpoxIanbWoeS9+KLfnVQhMwGB5yGwAw81Rc
dwBPy3JZHJStgAD4smwvf8yADtU1PoB0r2T68XSPFgAfau7nu5RO+tbfUlXSNisNQi1bfOC+hVPL
q72c6sqTPXbg5coUMUECRMLJHpJDNv/u8Rg4fSVLXift5O6CR5ODH9tAri0/v3jXSzYhHTOrakwJ
YjK95DMAG3nnzVjZhofsIMIcthAgX6GbHtGFU/VuieNsAexRRtSCFVdxXS7LaXxo1tkc8CFu2Ppn
2bypuDSLHvfyQWvf1E8lBGBc/UDztiPowfAaHvSTuM4O/MAAYcjo23xZzMV1Dhdarbvb9iRAm3S3
MmH3tZHb7Z2fa17TPUUI0xzy9llqzhY05/V5LegZjeX7mPCChknQXAPKSPgQ/1TGdnjlkySaVtt8
9wwmhXY9pKcWfjARpFNwiNpXfLasfSGsId8rDVms8JGM6FN54hbTKR/P7GBZqGa8y1jR5tW6mP88
xucU9J6Wf9BWLLCev6jZF4LDY8v6vhcm+oF5wqSHBm63PeNCIDOyjAtzbPHGOx3Gglhvs6ymwkLb
t8tKOX+0sUhjxdbG6WLPZ4n7fz3l6//kaZYcw8cx+s3Mk+sx/+1z+22ZHTNyoh7n9D9BehfidP8o
vWt5PB1/Ten6efnvKV1oS/1FQtVUIv/KwIQOTeO/5XT9/EnFTFsTdVmXNZzC/29Sl6j9pUt9FKlb
Xd7SFVvTur/mdLV/amXrDE00dEWnNu1fSen6c3GKjDqa3kW4QevyOSR8/Sn7NMm6iBjUHRxo+r5K
zYYZuq/x1373H/13v0Ci6PpYav8k41DV/1Qk8tdP/dFR0RUBsYI/ZqHWEkYlAdJ/Nm4Rxbdf5wzW
V77GJSyoXVw5zCdZUl39M3nki0QaqQVOR/FYiibfD0Hnl25Kw3IYjj/OY5JL+EyZnw2ysWtxljrp
Jtpjt8LAvpEIFjuJG42EAWK99n3e9OsBdElp4nIQLDpo17yXbX4RjM0i6xNdVUcPL+q/Nkk/tZ6u
3hd7tWHCqahbeYQDN4lLz3D0undQDjvd2dMM2VIN8rtNWe8DuQ1OpJO36vo92fb7rcuPheim/SG/
y+5aeI8Op6r72QCtX5va6ZjStZ7EK4o5Hs7TcLu43U1a5du35nzXTdZXkzEnhqdvYubxauxvspRC
5/PsK2+7zkfhCru47/i+VU2bzAs7dCP+p1hjw8R6pa+6rwEp42blaqZitZeFPejDt7haMo7sz/iV
Twnv4mpcnZqFT2CDE/c63wScuEL7vgj7+F5v4tXb8fuRB6P9sd+9xzD80TzOJdfvP0+w0pmHtISI
FHLRLxuHJ+hpDvTtw+rO0NHFjaZGUWrwervoEX6t7FQtMt2CXC6sbx8Lhli3cnnpdxZxd/x6eESi
tdDKDAo89Su6GruwH7YWI6TiRaRXvTy6xcaVt+zFI82lQbdpZb5RnqK3OuhbfMdv52t9xh2NhIbK
pm9lBFjmmU1GTDgL+9/aKs7GyHeCg+SBlJG/0Fb+4r0Ne6FhKu8e/iIam0dg145sdwddq7Yqmx5E
od3Kj6/hlEpvNxl1KCLDEkm5KZaP0UIvcp9L0fNtxa7H33HokofgyiN0nqxsWnmxA3HEjZOw4up2
Y34H0bTtAT02H6jI9eXQibfw3BPo59S+r7RxeaSOoWc42ArdR+9+7qYjn+oAxOpnNaIqWY80euks
i/uubD7RwiKGVpow+G9Hwp9CHGkLzTHGKXWMFaxuyw3c59KlsygslMfQnglr8wuEre3ItznRu8rs
qZv3sWLmNsZsHv5nfdzzPGnaXVGBqvQ7k26/GN5ppBXhUbSkom1hEe1QEptQroJFDKkCVlPaYmgX
OM7CHxoLtbY/uw809xORComioxK6UaBaYinGTuGpn8F9jAOAKuLJu3vwyZWlhKdIQjlGW8cqpQ7W
/bMnPEP0poG4DuzShlCMU7fWPePZb6JeyNSvauovTsS0G4bqfSEYZvzyRH+mJB4GLR/FkalmSKw3
fhBPK792VAebGW37tgzLqCnboLicwBdOHX0x6vn401sPl2OT8Zy9o7FKfpA0bd4DrANAZF3Z6nYw
Yhg0iflcUHRwF5HCWxb6LpVmpTKKssZ8GOdGOEjx/lFRHME5QwPUvPqRMu+mq5dA1Z1hJVY8Voa6
Gy8I6Y4eoYU9qcLi8/WCsBeHPa1rprNH5kVdarfdUDUVCjxAR12LQvjOB7Vo74mUu25ScyNrzjOn
G9B1u++fCG6h+fMcRo9h6mD45UVPBxMJs5gIbtkna8BthavsDK6/tvXIk6tems6yfGykU6VyOGzL
L7fB9k9zE4pM8IoSS6uRF0neJy08/dhpZ/evQ4T/bPneyJP8Q0DwiLLfHGAPGCdP/wgNeOPfoIH0
F1K5DdFg50UlR5IBGb+ne7fQQAAqyLjVgRCMH03Rv+Z7s/+jtS1gWogmi6yKKvn8/w4NlC54AsM4
XH65gPGvQIOu3NYb/lIu3e7SZI/rfHybV/4flLG1PIsRYxFFG2G58rkVaq/IvfAxyfAbRE7kwLmS
rahI8DJMPUreEM4RUWNjAmpe6UiO+nKDxFb7HLe7Pa6C2HrWUztuHaK6uHnOUy+zlcEX/9+v0Kty
jCtsHL9kCqWN8TN0yeNTGk/oYlFid2QrLt5eUPTUfFAmmy5y9OKYr5li1VRc+6N4/1kIpHrVD+vT
tXP21ai92NuqLuRBx5daGxbs3UiEGt0pG3VJLqVkqoETU17fdZiXieKVFYusly3fB4G8zhcGKZgG
UuFhB1QNVZZQmmlpCl8bJZUMylWvrOLJPPHq0vlyflBsubZLdt2GAFR1kj15ROMI2HFMi1OyZLEn
JKQt1GEwrUwcC0adgyKypllcat9obnTDd5GVLyntYIseYLdwKh/eoheyWxA1KjrWKxh8ij5yzOnd
66CFRwTz6YmTmAj16v6xnlP2ycfgXjnaSRaI29ms9h0BvUIzqDElnBJQ7r/HLeJ52UGGR9iuQ32U
sCvUXvJw64/7qAdcJ+iOjWahQspEVl5aVe5+ADqluKyaMVJ9hjCGRY4DZBJJ4sQgy9V9L70PsFQ2
jUVcXgwWWpZHsAHP8MST8jN6vHqfYJB8vLfkasH+EbtkGGf6PO1aSukJ5Z4URQ9Dd6E5wDd2RFPv
KY6W4iXeV+n2ZAx1aejevTE1ChpJjbQE8mn6paNYrUvII0RzVwA5uvdrpZOaH6xqJ7KjabvQa73X
KPxyEasDEDJO4ew+aTETzmeob6R2MPkWfTrs02cfjLaGT4o+Caggwvei6T/mrSkA7dfFXE0cBCQK
3/QzIyEO7ffTNo6PzuAOHlXJ/fay2slqD89Fagzf9SwvHE1Hb6C92YA90+hlOZLl9JzF3skOykoP
NOhYZ9Zw39QGkaPbco9BlJ0Q/iP0+F1/JrJ3d14WMbxiij9aYbhUSoZATNILmHUO3Rm6qkeqI+Bt
bpiBxY1ZydZ3O04+Vr3o4SQjsj5ft/fxnbk48SGI2b5IB+Y3EymyEkcd5DHSirhFmYn36b2QKuvY
99iNRTOUf7L6UtJHzBLrRIIazVwNrE5ofxlXPkKjbjPX+AjNCdTeZ00BAFlznTbcH2XEPE2CJh/o
43N3SoTwkqHaGXpi122u7zPSCZ3KJuBCHjgqr8tC9D6iSUyKPAy0Qp/YL3ii6N1fC7Fai0SALM7W
RPXehfU6v/XB62vf+ddcXpJVPve1v1IJLGMz3HVjNDt6QjIndUu+vmbyWDe//VgZvDMU/iyB2V/a
ncr5JnbKUvO2MGUNI1t4oHzZa8IB2TEaVDiV7LEnc54nBKEPnwmlqpkFCWCxA8PROKr97Elkysaj
9LmnuvNdzLIutsOmXOsQJzPwCfGeUnaEEbs4QgNW4Bh9OCLs2RTVe1LGqY/8L/u/9yym3WoTvWZ6
Zyh+rKTaZ4EXqpOmGAfPGcLAqn8tirHR0exXsC8bwlgPt7knyPRiG+nW8cBXppLSV4lkfmzfmGv3
pT9BmTWJXSJp/la7ypRDmyUOt+SXOEFs1YgBPmyqB07gC9RvsC43dbc+vQSzhvTiXdKnbzQDrRlI
vnk/F5WH3XFNKPHrvOJ+I7l3xZPE0/c5LbW5+BlFJRXADvEZQQLnlH1OW+U2pJokskrQtEzG+JzT
mdSLzzpSsbGjYoOEqVHs1YWrZJOHfCzEYQx01VZRSr6NLaHEmLtGvro/gVATReprKnyzat236Ig+
pWUeO7/s1rPft7jfovw9+7BRp//rv4jsvP9x55NlARXcLgVVYlsG9UuZU67hfKyKrM1wtKwvL+f5
sjKvsp6TrtuKNbxdrf//PwrCt0IAffz3//0/z9X/uF8//6HubXlsgdD4mGSP6Lf/6ibH6Hz9b7/C
ob9e4RdApAmaDu2hI7mjK38AROL/owBO1P+CMB1WURqYR9JbFPM3PKT/BQIF9oFStbYiVdP/FTzU
1tH9eVAYmDa3HY8hCdWhfxwUWvLC3C3C2K+0cGWACnbRFWfllnuduXHjTO5h7Pz7sPi9vf7OSJT/
JFnTYrA/fOif6lA7VZk0eesm+BwpA3GKMp3XmVIT10dM2w3ce68YdKeao8/Ck7Hg1G36HpPVyt0E
mV1S8xxEMG11JvSISRzb//+cfunRv3OH6j9rFuOPzdJgN9bFYUq2tWoSychFWJ8NIcbpmwNIDSOA
KNSQw1dgy55oPzhWfy29RYPW3UH7bFTPHr1qi5TT0xIXlaVjA43qqsUpeKB7qDK6oqMN5DYv8+OS
DyK+7bYw+u4SiVX75fwfP4z295tboZBcAfMaevuwv0x8Ja10P44E2Q5HUV+ykK7ow2lQU4RvW8vu
QCRPygnlKXAvxBOD1PYHKIHI7pe6QcpZRCpYwreb7LU2e9wzLB23WuiQfjrSEpf4eOnK7caifsEk
gYdM8SQdse8Lbt7Xd535+6LvJBsUaoFxeqFXjaUhdpzQXwN2QlfyOnbQS64SEnSZrU84qQ6Nf6Yx
KbTs259wP2Pu3xuhrRj+pRHKrpg+O5HUDvRu05eEnmrAe1BAcAiWJeJ+thw4RIxzC2XziBCE3qAP
71SZlTcmcgF3T3HSXrYs7MaO3fsQtA/7dXf0C6lDXTxL7fv13m8GuO2ctUFjkT30pWgqtB5YsJnx
UMk9lXy8GBxSDV+OZKVWtQ3JYcNry4UM86Kj6ISTTpsQ8Zlpx2YNix8PINNfyD/Pio0mDVrgoNk5
hMlNVokvedFrIgxJey7WBG9vX1ca5eQSSCSzPJkg4fqfGYZJf2cLMVgfRQ2lK4Ni+D9NizD+fpqy
phGDwIYbFwDG1HTAsgy6duJgjDGBWhTjGVlSdLH3nHcGkJp2ZrV78j+t+v97k5SDZsu4CjDKP13+
S5cKRaeI648q2y1B2nrmYDc0eI/LsYqi6RIOS91WIvDCIumxcEhjzCytsOGkBjgcpqgZ5yMUYoye
MX+vutjsJGMoki9GhYQccjf32Mq7k5LQ9Nf9ieuqq388MSlD/1Od+s9K+OsjtA3+yyNoYqXeMYtB
pcHN2wLh0/0zE8SVpA4lRASjaQABagBCwh7qOcif4MLxViwjLgmsWUan6XX19xI23JRImgPgSr0S
QjLvkUvRmd4jR961iQ+pR/WNCJVrhivRFayk7/emTV9D1sYsx1+IyYpuI1C0iDE5Hn0mMIvUWYYr
BMmzUTbSpkE/tx4IwOau35BhMcH07zNI/aFPfnxkfZGW10z/yu3FCdIwRIEIc98+t2oXjcRdK1/c
q5Ba7R4guHb+uHXcJeVr56+LnPh+jVP6igt8ht8hwUzvnVo5Du+2NrvXI2K11QhV2zeZZ6QSKKBi
WyNSTGlnD6V7JR1KnMENzdGek68i8xiXryPePUGZdh7AcE7jrc0ESaj4D0McN/44eq59mbvpZdng
reqgSOmAELoZQMLKSXU0uo+BTA1Vfqk3oLoPdW7dgTEtzjm4uP1KOQ9kdDrcfBx5b/Q/Tm11+jou
evpc3T9uXYcjGWZyXycaK5PSKuyukzvp4OWijzl74pLy2uIc07vzGqRgOJB4BDxrNgWy0/CPwWfH
Ch1c2qzY7sLmBQ6CIkT/dyUH4tAhqydaf0+IkMQT9ZpZz4XsZI1FtYkr2WTLw6SGh3CcrLsfm4wS
nDXcuGN+nY77Ecz3UBXbakk1N40pRaDhjw4Eo2wG41BJZoP6Q3sWlSjo1tt0zteQhE4D6b5k37Lm
FKtxLOW8WSIXviTVyIqX93k65ogZLJEVWSOT/bX49m2SRBzZj8PPZplSJ8Ib5WGzhXLIho0nDjuf
fjNUR5+5eqrXIVou7UpSLNGkCC2ha3LlFfQrHLyxqwcCwQKzlAYhyf7nrDR9R5ikjkgc5LWAEO3F
FPkJTveYzPTBg+D+Il98J5Cx3mf+qSxt+LFQVKm22fB7EIcROouvQ+JRY1d42rpG4BzHcqeZpCTM
gs3bjR0zj1FjBaRaL7MNcow3AeAc2LAHPmdAfFraKEi7L3QtTaD4r6B6vpxA98MEZOjD3K24Y73X
hScpCPpbhUdKMXfyWge0FMxH2qNFjAUp2MbHq19D/zVs8NIhWxHG2PFDrzG8nPWVUlF8juJZETgq
mUhUDbCxWp2dMtBSj7Kr0DX8MXRq4MhJP6CgjlxA+JZzc1EfE3IwLp0+LuwH4rmsHau0X0zyUXGo
v6glmeos6GsceizKvgPZZgRwIEUAi9X7OxEelv4ZBuGIYk0qxEbJilWKyuI7+aeDOHPQm6mIeWCP
YGoud7HAEYliEaTSUZUZAAPwoobdBu1McaYQ0eB6OQklGo8u13U7+UxMh4gSKdooNTZC4STwHLoy
eeMe0tidR22F6hRT+IcKKcYZlrMKdG85TqakHQeCLTejsGM/3ueYbdk4ZDJnaqsZGaxxVGEwUVC3
xkbz7TyXLKYVhY8QRlZO1MIflxvMpJaVHc0kxOSpGj62cYmi/zmQ/0zOcThFDE22eXAOSa42lDay
ZLIWJjT9A4uJtoUlTsAXLLIJddnvwXPKLJFPDI37WjwR56N0/OE8euIgpqKTefO5yp5P9CiGvCdo
F9ic1d2wYwnh5MV9kjHjCWO9cerja6GlTjPKJ6rqiJLdlkVnuwo1XaBWNvDxsfna9GsfJU2WMz8l
nelul32C/x5+A+7bNvq4VfVYPHqaHYGrop7af/hWtWddvcOLLcRLlRMir3Zwnd8NxchK4xjnFNKG
smdMhJGdcqmk1cfirnbaadNXPbSvkFV6gX3iftkrRq9hsnz3NE9yRM9wHAUGsPE0IiDEXTDhI1Xd
hK+aaVaDgSn2MrYAtHWU0jRoUaW0/GeP9PNANB+Dz+BzaEu0qfMsXTLVmToVWRcHibBIO7nbXb2c
PJxYH7QG6tvwXKDoRHoOnEbsZYJdH4p+0r9Lve/bDtN+M1J6HCds0WwpKNUL90gJTCTCheJIXt4n
/iCekgLP1kYMkSaBhMrdzryF6KnL7TpsF+hWLNpSM90WexAZF6lfDUTZozPhEeEnJdTW2FLSKfSn
pvSMauQzbojIBNGQSkGCYNnb0fWxQZpJwnoXTBOv8CgNDVzUnHryIF2B96eiYkYOM3dT2yo5yOTZ
xsRDoIodI6X+lhoICtRlD13R4X2cjl/EAR89wtgW4Uu7lVsUppTCEJMlPXYZHZ9knd0+oxfFFYl3
X79HhvNgmcq81E5H0ZIuUKipefVqijikPg+JR0xqmI9VNKFogDo4YU9thB2IsGi+rY4LR3Te04i9
Ho6JPdeTCvbMDbGtYzBR2+KcpeJ+3KQ2Y4eUZy9wH9arX5OVZ79sONah6JAD0wWdYC3VCx/kzVjC
Shl+KbG/E6NdQyjFB+MFMeeSN333ggrJg5Fc99AdDdeoAt0FxCR7wSH3PhTKjtvT6OtlGaOmNNkh
9+n0y5QckeXzk1slgZSVYa71OX0NEo/yJjLxyO5yikGSuAYcPHHYvkhZ//uD1S7nto/N4v36OFo+
iOx04m8YdgqqW9Z37fdREKza+l7qWvYiC96M2oWG9tF65PevXjMe1GfcUdhsJZBNsvU0Jh8foypH
PETDQjODaTjVFh9S7HCxW7JuvR6DAlQAYH5ciATbbfj0s+aKi+cG7xrn3Y8ZfWQOmRGJxZPmazW3
n/NVONQ/a6oKG5G7bk6vQd6LZy+WndZsmfAcClvsNAyKdjSnBGRTG8Zs0l6f2gW72v7ujfn0OIns
K4HzKAFuLH/twNWgj/39Y/w+pAcs5hd3rn13/FVuo/1qa9a71wHbuexh8PH+ks5+f+ffvoG63zIi
3AijORLD3vdh8xNFhQPVqkdvVp5iHTqkPUkgOrJg79bXfc2awWPG0cUhiXJO1tf7XBKZBMIMw0W2
IfvLP3OLiAtY+QxKL+3YJKZ9Pl532BkEmvu+U3dlv2bd3Pq0pWTkew/yfmIhQyda2iXoKwNjdF/W
w2heHGA35eOjGEj1sAIWY3w7UAOCgakXdFgNqedWw2X+XIedbVsvyG6lOI3yb9ydx3Lk2LJlf6WG
3QPchhbDFwACoSOomTmBMQWhtcZH9E/1j/VC3rq3WPGSpL0367Yqs0pRDASAc/y4b997+3ogiaUZ
0qA/yU6BsK1BvNVLW+8NzABPzG2j2E/c8K5dRED5HfQST78w4oxnzTr+Gjwsb5VmLxAB2dO8GYxD
6Tv0DOgxFzfmz7p1seQ5VXb/NFqOGrgdEkijsn0aAa9p7sYwCU4yOkSEN/Zoy5TWpBLQwKGlPiao
Y2m1n0fd5vbQdFJ/m+ptMLEHN5yyogBDmhIz2ZanZWUA7Z0XteUyo69zrIOOZ92GbiopKG0KktRA
XGma4+/L2/44ObyqffYEPnkZbWYorRInu6Rud88L2tDmvQTbac2vDjL/5C4vnN1Ms1jfzA8G1H5p
p/pnOtkjfjj+XQOx/lXWbCQ7gMBnNbfj1/gJdkUp7+JHhAekq4v6ZJJdmO7kuPhmeEyhQnGYeyJ9
3lehewju05O1a7PNcD+/LJqW0rIB3Tt4CJZHC512fbFtnORI9OZAHe3AI2WwW9eyo237DfPO74RJ
+zsR1zqVrgEEjpD5cFiYFUT2MzK+ZQF3tsUujJbQVYLXDLDYD5YHr48NQoKee8JaX+v7gVSq2sir
9pQ5DEmx04fyobijDYLvRX+KLtN9dqZUEXZEpV8QFeO2rNO4hAaIjaAfzK/ax4cg97K71CawUPtw
9f1Ixo+Jg41VPPTJYNv/bDUHE1JW3LDKZFc/wbAOb/h5R/hR3KVe60XP1Q/pp4z3xLecTvwK0UdL
d8tVpLOfUlt15bpPdwNTGtc82x76DvfCdLacDknmKD3WEPW23dHDwJTKRuCD/gnR9lbwuD1Pe8yh
on/HeRAfSmNbQgulvClXo7Bps12i32rg/Yrt78WDXzuxsc+SA++vXGmPfXlaxBrYmAaKnb+aZ7wv
d8OZYZFMaGmLU3AoDs1hWqZ84A9ypyQ76yvBLjYc8SzwDkKHCBM1rt/vOXbkhIG7Tpq56ra3zbPB
8birtvlNS6toFz8UexxcjnyVwWa6INzC+Oi72or5aowiGPGGvNfug/lWobdi+z9Nj3SPsuU07ym0
XYxYsZlcOEbZit3gQHMPSJuETQ+DhriDq6hDHPsJE9Nal4MbHztb9aTOlhkNV3DaH5YseD3uJYBz
lV7dRl26TwJdWA+XjpFEjB6TnbbPIj07keaN3Wwal7F0sGdtTgMBIihAfGZAdYo2FjMA933nCcO9
HnjTWoFQAa+WMnXaLzWd4mGrDJ222iJwdjSvIalbKbbg0ezx2eLpqbxlfTh0QQ/xJrjIB7giq8Gp
7gmpN717Wl70RI6IQSpdIjveGRe0rYPDayXxxyQ6tvv1K5aS8r73pk1gR8/Lms0uLHaCRX0KEZIN
xbmuToF5q/QHo12L1lYQt6K5EfBQDfe8FnCo1i74MM5k3G+x83lmJrOn0cms7eqnviXbcrC4AT9D
6vngO+XeXDSiIYVfdiRy3A0PZUL3kDPsGG04i3YkhL5yVz8hQ2a/NjDc7vIZhTsEYaKmus8uuatz
uLQ21+cMWS2RS3L1veiUqUtpjZhvE61Tt2Zxcwub9pgAOoP3xV6zAdYQPcbIwjvbC/vsFeZ8dM6e
qJyHm6V6H1w8n63KQWwgbIpHZmrSXRJvUm++WDC7vnQ739ZpfmVQ/3mEMnwc21gK73gXH2uPffNF
3DBOi9b01/SB3le2JpfpvdJOPeGziQKwK/8TyslwFEmUdZgUqrj8/Rs8aY7zIIgCHWQdoBe6lc3J
5Co7xZ021eYT9Oo3TApGQf91reXv31xriJLMsiKu1TrzWgMJWEhq+tbw0ErtwoePryb/9moM7aH3
IdH80K9A7EEIlTGJAbEbQC0Idu50E9yqNmykjeYGHukMPQsTCe0ICQ8y0eXT+/0dggzt9d/f4ApB
jpNYLkt9Xr6BaC/cy+Wch6O+trwc7F4/fXzHv/px14j12+tdtWasDLdORglSh66zU+dlXrA1di2o
0WezzT+90lU/JpStKFRU7iw/TBTJ8ybfa9zTtP9seIeiLR/1n26Klcny1Bfg84okm41J046wfJxS
dWtkullwhJsoPRcb9qJL3Y7rWHnpmrXsGnu9Xmshcu8tTQiwqpZy89g84vRcfle+DAYqbUfl6Mv3
gX8pcC416HAUohdo+1S9NQx8iwaaEo4hrNvvzS77Ji9MyXYxyjIceHvPrcNIho5+vumW6NR+IJQ8
csJ/Ew4kjERmY59fopPsRjAqIo63c7mFgYZgYDt/rw9AZkBWTrdDduVSPXdeu9dfpXMPsWYHsNlT
EPxoDyFMjuE2ui2dEt/xr+bkglFI6wzQCipBDCpkhxfVzuGg6lA6bbiHeHDsF2vWgWb/Wt6ZO+Gb
sabl9E3jC+XrgNMw+6pffIzvOwBUUD3WofS0XXyjV9aJt3c76b9CrAG3FbzCv5FP83p2glNPoYVu
0Ab2gY6Z7MYNLAvfK061I621++wxvRdfJgBNcJ+D6IX3Cx25cdVdCztUuhv20habOGXNbG74ncuP
yo/CE1Pkierliynbkw+tA8RjXT0ENwtfdrRPvAWvpzZH2z7SvQBPOicHZdeSj5nTLlz38W74Pt8v
afWEMuYc3S/D/SgCttE9CD4EWI/B379Of7umszC+Nsx0ZaGEdgehiAw0cKeLvw1iu6bOhyrxA6Rl
olGI0AU/RKR3Czl3dDW7wFhm6UdAib2h7f0QP0Rrcz+IKx+eCtXrtC/TDccIaBkrmP/cZxZU5RXo
ez+tlkaNoO0jA2ORfag9Q1NKB6dz4nQDHyPZchzhPYw/kGuNO9QeJOlp4Wqza0qX4b74AvMwowGH
FudFKum42ViUxPNKZSbouuBUj4/xrcZTYYqeU544rDaGHR1nD3TsV0IJaWrn337W1lF+F9kUWTUs
A9a8rqtXp0bcREWgD0TyBVGlTbiu70NllR/YA252smh2Ydd0JMzuxG11WDAmzlByCXR47vgQbnr6
PByzAkZsH8dA/XdR/+03uz5jgiBs5spYzpjBHU4BFDyDRgLb5zbaA2julq8ImHxLa5VqVeFpQbih
sUNNQAVm/WrUStQEKv3H78GDeRhpVQ3ryukOmg3EDhlsb1EM9c8FsD5h4Ua9rZ/lE5No7pL18O0z
mYBp/K7lo1o4PENltHT9V7f2zbHZxEbMMBZLcRyBAYoQwur8XI/rtIEQC/Zg9GBH+brKn3IDYyIR
l3InewwvkjMcrbVmeaaXbNBJmlDHXEUBMl3DYaUDAxclcCZsnL4H7aGZvgbDiybDfgeT1DmldEIV
Oa+DAQo2l5v1oq21c8e/jC1VbXWLf7+rfQ/O6rG+ieh3DYSIEL4PudTauHQA8aadIcdjyLgdNauv
87P2rBw07dXcdWAyjBN4kqqbZmHjK0Cm2UvtRLwv1Wu389pwqBJAsjFdcv2dtM9uGSLgCRfTVo/S
925nQqMxPQJ9iR0i5omm18EGwpMBrQHmNSB5B2nLDFMkkvjxA6AT2uNzGYDiGQZu3IUjppRHodtt
8C/cYOBHLqZRl6H+IYdekj8bA7Nv7ZdqH9Qe6O1xI8Qu5di32C2YGKkai2yNGTpPsW1tim/1YKsY
SVysQ4XUs9qkxwX+ksC0NiJ1Mvqlno6YetO5lAOiDVmnXEj3p2GDSql7Ei4xWXvshW5xhoM1u6J/
lCeqhlVxGLF895jYSF/oV0RK1v6trnkWzLujcUmemBhEi3fkO2orRLkSObi8gyDIwTEMzgAbHlK0
Gz1yoZ6qbVjZTBJHnSh/820RKZX8bfnajTs6eHwfgLuWh15t4qNIsXiaNhZHX7oNH9D4FhtlESBP
FD3Iknl2e940+JNdbOTkyHDw1QAqPmPibhwIafzguFZABNrj6C1sbwa8uEuJ40O3ZiEr2/QgrQfe
OOy2Z538Qd6k3nge17rI5tI99bUkHw4e++c6xNXYZKcpLC2Z4XLlVvy1CqT10vMBvnYZX73D89jJ
yS5Rmkz03sZ1QSKUbpfae8GmrTUj2gEqyZAAqu3mWD1gKcdcjBUyCOB/5UBz7ezTiJN3IcGpRgKy
dImRiJs3VmeXl8rYRxuUITuLmn82CRgTEPGuNaGh5PVd/y08L3jt4JyWaje8NU2PcRRgrgg+zLt0
cksG0UUPER2bxSrmrEpPI2eLnN6K/kbRdhXkQRhkyrYu3eRBeuoB4GiaUO9UjqmcLJffTNK6+Gkx
WFbfdpFsm8m3mWO/8tQttnTnwE0Zdb8u+C2ALdxN9UlRNllxW2LtYB4gmsKmTcKNoG4bJH8LMdnz
GeXyKOurApnibCNhgYv4Sg7VE0b9n5ONLr7lBSQ7uoA/im+lA4umW7wble/Wd+M5vZDNt+vwe3Qz
PIT+Fw1tCoKQcdWbqxSa4GpJewcn+tK/WF6xZa7wdwBo/YBEhrv8CSV1r7ppuZKoPepkg4ADumCF
xgNRwyOnP8xZZ975Z+W0tAoG2mzlfsHFQf/3pdu64NmIcqgmQCa7L/qlt/sKXFldB6AOzJRb05Wb
d0pGwqF+n54NF7WJBxB9V/wIVHYLgCT0zBzXANIQjP0ugb1sMmvX1c5wADKCkMo35TXxzjH1G7Y5
nmzCUds9ydsOZAJWpfwsoQw6GDfFs3FUz8U2f52eY21fbgSSH7Q3l442ibGqDWThNIpyRFnoiyEb
6CSlxiHqcW17jCWblrT/ZZL2YX0nVV6I/SxtwdGjC5g8KCdhXEGnuSBqSTqH2smVaCVbjnjxQRQ7
+jrExUPTAsUiIUPYj9io3BhH7bZ9bdbVNtm2exWezUL4BY91jAeFF9Ksk4eFhbRkIgN6iFW5SWzK
aKDg2cUvA5P/Gs4OrnS4a7RMmuOTw5cMmhP0HGVndqtmrdyGj9/nzdIkaSmAyZ5gM6HYuhgaiBt6
mj10BXkFvXKV3U3OSLdUuF2+BPDE1oS5Eu7jHYdHeoy++b6t3XcbuBS71EOESwqU1aRmxUWu79XQ
FTCOfNEVO7swRTT4UY2wZTxipbKT9D3JW5QcKu02f4VBDpImAgFIF0HeWeI2TJ/K07QdRzu8oWjP
F5U/cTF96FpULO48BnYx3epfQ1phnbkeczvhBeGuXKMZ0lYQPJTcbgDD0ZDDVXf5c+tSPAl7JMMC
HbLRK/bIVhsEJMSUTURtBIwlP1hfuDUiZcHbLYF2H+QnPALqxAMpYrzZAAqzrpZFyGkrE+4HJ3/t
cxe2LRzd6k64MD/yJ6erhPBdFG35Rthqzsep00LFuS60EFlolq4YiiaqV4WWIddaXVim4qgew0Zo
+sDo82qv+wwF+Lt5vvmLwfL2OlcMFnOalFmKSGeWk17Zt2BOlie54kb5hDVo/j5x+uuOrhCAPuyH
sjO4o6UexjVp92y69DYd82vQwAOwnpXnelsf0h8w0AmZzyUtlu4RuVy9JfXZGPtyKyyMBIhC0PSP
CArw5KL9Ne/SU/pqraW9SVeW7tLX9BUr8tslz40Wz6Paw/1jp27Jhmi+yU52rheXQcktILjVdg4C
19r6proTHXk/f0V+d6HPCob42G2B5f/5xP9LAyf+X5MWwXrVLf7VoI6hDYLQynJ8n2L7f/53+vOP
Hz//SF/+OL30L03z84//9eevXv7YNulL/uOP/0Hjr+zanz/+eEF+/cfD3X8Im//Y3m//51sq7m+v
+ycx19CQI0HJQlkEHVq0FKCKP5VKy1/JzPrmrw1DU6yFEPwvpZLJYAoSdxHGmaFJlsaN/MXMRcCE
InqZS0EVxU/9i0R8+efObK5+/5auLS/E4Lc7+Ncjk3UmWUmMx9B/PbK3+JrU9HNg6pLvWsZ5VID0
V2jceqe0vBiSw8JfKi9RZcceMQjZxU4/RQsrrAS32HB02lBTYW5ZkbvAlMh7MMzALwQwF5VItMfT
5ma+gwZlBZ6wylxEHlAbRaiOvrSpLTIkjG/6lirkaDRbyd/247DqlJ2GK6Rwr6gPergTacUlBH2O
KFx5/JvElYpN4D8KdL6a+DGybuWeITOA4eI4rlRssqJ7P9zTZZvC73W3zsBE1/mEvGRTVV+TGuro
okOZQEp+DDkeXvuBIs3jmG1j2yArmpxepONoV6j4cKLQN8gpQZbNxpuNm1ay+Vuq9IBwji2DIW6E
dBuH2xmywkjSiGGMeUgY44unyy32WnT6j8uvbRPvcKaNY7N0U/RrGb7UV3LyNfUfnf7bWd5XEOQN
lD8QMAfNM+HV0IVu7kT0BNG6OAtfeu3JvC0fqnMN3xEPPcIC3eYtqsYU9hcGb5qnDcfyNgOtsC2H
WhOGA0C+DOTtVHs63XCadBS1d7nwWCA7SG8mwRaElfYQdKsUbwjrPiO2boZv9ZFuR3ksnuRojaDB
+pJh74Z02W0fhMv4heQXyqLwo/xpcp3CGaHO3Wt2uuv2xV4/TvAhNzDhhh9ZuStqT4kdCHxwKAX9
oCpn6oiBW4W5dWN9SdFB/Sj+CVH/fx2+DPb/+9FqDYXme/iH12EG8fI2+iw/9mew0aTF4AAdAFHQ
wBrgjQpAU/+hi7Ks8eeqJSKYJA78GWy0fxgG8x8h2vIjprhMuvlXsJH/AfDOBBxmHGmaIsuy8V8J
Nvr1wC5sEjQR9wWZ+fEK38VacNs3qESkh4bVDL228kcZXVFR5k5dFMUuNkzxOE599TOd/B4owZjw
zWzkKtzrqciEOR8fmaGJ/F0hhSCZXds7lZrTirXmwhNaq3vNu8jcttWoeUrdBI7SjOWxV4Twe6uH
1TbMuuEYWP1AkTCxx4Y2YdE2ffjSz1N2CWZV3LeM8GEslm9dVDMoXTVv033q08Vq56oAjkiLZGuo
urIPZLE+NEyqWwldmu7rrNa/VwJosqXNyjpUWslLxhQ8KKD1U4ZDsVcUI1lnejA4aWgJlyoQlW0+
jsm9ohT5LkKVhJdPAsuzFZRDo+R4tOY1s/qSVrP7kOZrN0MMbxKReXslSiAjCW/mQRK+KiZVWJ4t
VgFzrG6ayLIYRdvhyNCl2W5sJY2BwI2su0HZCnSMNDk95b2mH/MgnE5mbmVeI5jVNihi1a4TRbRL
i8F9ombMm0ofpHUV5MF+1mL1qSg07b6yGDy5jiKDKiwJE+GmD2vTMwIB3ZYpde3BFEfISsxMlHaa
FZk/hF5BMlXH06MlNNXW9FHsj9Zg7EK9KYhcZb9rRUHdtK0qOmFQQUbM40773hkiQyO7UdJ3Q9M3
I/3kpDqbAy8KKgfdwNDQRidjJNuuiutq3TN98ND1s37oM7EFqghh8AZZmN211hAf5LDs0AJU5l2r
1iUsrhJX16ptPb/vinu5myBsaTS2Q5NR2atYHsdyk5V9JK+KSqNhGmu0ReVqnk5Gmo1rWZ/bZzkz
UiRvqbjWrVQHeu5oI2eKgKxWKnt0hgbAda/7wDP9YH5LIP1e4nK0dmERFk43BwxIrDPQlaZTMePu
emKjWMmvaiLAc+30BvfvEVW9gkeMK0xaaK4HX803Qhsa2KTLja7iAcw8wnulkxhxPHYtxXVeBIYI
YJNZj3koSA+mkWkna5CzBz+pobgVUJMnf4Ay34S344AEre5g4t8ohhDG9pQpnbqawn4E84s7oTom
TQhvsK2Tuab5rKZnc5amm7aX050qm9WPTAwh6Ux6PiOsT3KAnjwOcwimTZ5f/DrPH6NkHH+2Sjw9
mEWBC6ifaMVJrv3iYa6lzLAnuWSkwDAju/F9U6djOVb1hFCuSR40cS6GVdINvub5lkZDVamkdp2z
Ba0VXH0zQQOsRttUsRrbUuXB4e2L8P6MYHK6VAYGV0uoUVPlP86abxzbEWmzHzeekUX8H0PefDX6
UXoOG5reiT4wOiEu9F2dR6+GIt9YelB/F0wrcmqezC5pYPj0QwFNvSl1xHe1hV7TrMRt58MnlaxM
OZsa+GoTldTZ/eiWGaOqpTJRvU5FT6yzSnVrEk9Ch1ujmc/jWREDcTXW+WVW8qOQKmdespcaefmz
7HoFRmMxreq81ra5hSOEGej4PmY85nCozlrDud0uwko/RGmudUZnx71cXqTE7x0hGGS+jnWbFIgL
RsnQjmY8QxuV6xLbmqzVQC+SrKQjhqTMjirIX2N4Fqvi5zxpGtBgclNHyV0VYXdlhdGu6cDf0zaw
dkZGtd4QKlxBaEtbTiEyW+OAchlvxELLd7OZbOZAelFETTuKllm7UeFDR0/TaK22c3aoUhOjjRQi
cVDSOxLysFkLPh5irRUBL85Vu0l88dyWRuA1fSTt2QU6iKXeRdVaYuzekdWHADk04E0Fw5MU+d1W
lQRxV6viBEFmSlI38uEw6TFMECF+iVij1NJN+xzmHZiKWUCQaiALRmFtHEU92YrKcMpDJr+mRivY
8cRs0lH3kRQHUEKGSXs0Jh8v9jrKbKlM4S2lleakupQ4Wt4l7tC1oqtWFUNfRclf6WPzsyhC4ytp
fntR/b70RjWBMNVp83aOCicxymStq3A4014OXns95rVmY6Gf5mi+TTvpPi2L70Eo3uSFANRSJ4Gr
6PM5rhtMYTo2TTUN38VEeOiLRLsr534gaOvRRlKTUfWGcdJg4/Zw5S2ln/Z1ZIo3htBHG7XKb4hL
8y6IunpfRgEUii4evcE00hNLh0Wkqhqqhxqnfspyb24SIVsxxzdgv8WWP67Cqixv00IkocwrpqV6
eamiiR2ZT3/JeOeJV1mcPLCnekO3+15JGbc69thp9TAfCHj9mog3tGstEhR2QmLM2yyf8lc6MbzQ
yoTK1+dTdtM3Ot2YsJ0hc9YB857UzhfcoNLhfDYGPhJZUYe3CVf4Ume6eVOEUSGstUo2h9t8VKev
VTUM824QU53G0mzVhVfLU8QUIDCN+96c6se2nrCgliDs9dgklKW/yoQoh++foM43kkDfjUahQA2P
e+F7nmUCdkBKiSKj7mjTMtG+8Yo4Q3eth0lyFhO/Fp2RZKwDv1dBnpI4CEDpRSE4lZoRej59mUMr
9DoAajEI2grTCnBTq01B8UehgqRtzMWXvqrCtS/1Wu6QTAEtJTN6B6OoEQ8MTRo810o5jauqUzq6
2qzRIxtV/CFqfXYxLVH6KvSW+loHReR1VuI/tIFk3Q1KwMCnKIIMVY5qtQ+zNM4ZyxAykE4ep0e1
MhnRVZoUMJqYLsMK8/LQ6RFq4SnPd/VgpqYt+GJkrf3c4kwc0vS2GlRgEL9Rn+Ypp7dZBPBcwqbD
csY3jOAoVD6acKHN0d51XbTXraE8T5JeH9phstyGiaG7SEsBc6vcoLGddTptdil5nqy43fZVAR0v
aLufMnpJN89TEQYfjhFVj0pB1sn7yJNwIjByylUViQHTZ2HCmfP4Y5hK7Fq6PDqoUoV1eWcJuZP4
NG8FPYOzN/bFfWK2w6GrLHOdtyK4jcAEIcYqI94QzXITN6YFl5YB2LwZ6VuvGjo2xqkg34i5gfFN
1M77LAwsR5pGxGCCAX1fMVUAG85cG8eR5kYf2ugSZxXC16lPEDwIM4SfWcOSMplR6KlifCNl1XwT
COO0mxj/vGnDUbk3BYl5QalCNPX9aV+1oLfGiBpAzkXV1WcAYk1TjVOWm/RMJGr4UlNwmR6Rz+1L
YYQIPmg5goU8G/AAVPMBH1Olso5KT1siGypYlXOi0VUORP0+G8PoWIr6/E2P++Q4DjI9HT8ry13W
1zp9hzwSbgJJGZxEr4PDFKUtLexpPBdaXLtQTFLU53H7JfcnhXRuBO+UJnhsZM/q2idpgf3dBbdW
o46ndh6KnRRnuIpNjSTb6ZQrh6QIcWMo5GJhIxfCpTY7/DGsmlq8GvPzHMZgx2I9e2FdMLRRGPS7
XwXVf6lo/P9zyKoBbvtBafnCNPEF7fon6NX8rbrkJ/9VXWKfZxqaKUqiqatEnL+gLF36B5pXDHU0
k6pOUTR+6s/qUtDEf9CBttCmY7yna7oMovonliVo+PjAz6EgNUT+J5Sz/5X6kou8gbIElpih4hOo
XlkOGLXaDqEWGp7qhydF7m8jJT2npbDJFOO5TcwvipI/DBxGbx7Sn1jaW+zs78jZvy+HVdDfiljL
lwVfCyXdU+jsZBWdkXL38ScvGPNfqPpfn3xVHutzJo1W35qeJj/y+bXR3hdG8PDxh0t/R7j/+vQr
pteoGTUxeMRGxYEbPLgimhfBhdCwFo6Bv9J2C20RGqz98fXee0zL13hT68d6X6ZaPurYDu27FMc+
33Q+/mQJFPS3z+kKo9fzJhKLqjS4E8a2/1j6DnQ5dvRAYP+WXvMJ3/Hvyva/HthyZ2/uIOkTwy/D
DpoA1ZCaqjhwANFL94r4VYeQ/PHNvPeYlnt8cxEr07GRlHyG0IzYAP1I4+iT57/sr98+pStWSxoG
RjtZc7LxSbfHhlHBoXU/M+ssjTmtRvV1AoNU/OoyprTnWg0ID2FQlAioe6ksp9Q/+Ql6yDoLsF/J
T4KivbDLMGfDpEbqlTuhEZ05TDfalHwypfy9JXpFEQoKDs58UGjya99GBV2PFtsBVtt1PH7yVKTl
o363x66ChdSZaiHWsuFNWQkAgpJcTcW7QNVPdVK9phKwpqiFQK5W7VVFvFeyT0wC3nkd8lXYkMqY
JH6WIdYwXhGgFsV/Pz1/vIikd5aqfBU54rwxzT4aDS83gWdahgx38MtrxhYrxVpL82fFYvpSANmt
D52MLmIAKSg0X8cg8Ei1nVRQv2qFsfrk67yzQYEN/7ao80HPa6vMNA9yxeNitiFfEEnVKKg9Br9v
kqUd+cml3rvzqzDTxG2mRtNgeIKKCL1rYGSr6ssAR87X5Wct1xCrhnRPI7N5mjMMrdtw8ho/ey5K
pLl1bytpv9OC9jkVUS188qXe2dS/tuSbTS1rY+kPsa978VZZU06eQ5rt2nG2odaiI0qPCCo/vtR7
V1r+/M2VhsGv8qAkfETidtJDtw5U5+NPvgJt/x3+5OXlvvlodRjKqAkDk5e4sLzRTAr06ac1NHhM
Pz+jB7+3La6iVKj45LAWp1LHFJaxR87UMsDS+CSgvJMayFcBhf02BWk8kRp4MMj+7E+33p8WRO96
zbz39K+CCcKZyAxziXWuMqF5C0Ty8bN/53Olq1gRZ5ESgAVqOIa8qPnZr72PP/ed+CpdhQk5Tuca
HAN6X06Blh9T0I/UvJTK08ef/85m/BWe3iyZCgBkzhLD8hRf3eqSVxQvftc5Y42ZrvxJrHtnwfxK
b95cYwSz7PuIZSkoDwVGLzDkcWj/+Pu/lyP9MjJ68+GqYGZ+m0oW6wXlJE69ln6zTIOC1JIgUEOm
ZbgTdjvKCq3zx9d8710vf/7mkoZvxCHlnsWB9DPvAY+tz+7mvU++2sB54LdQ52H9FfreUjlJCZAf
f+f33sHVpm3YsgGVpunFPrzdat4qenqc42b78ccvy/E3Z/Svs/vNI0nayWjVftK9VGpW4qyaKwBL
NxJSlx7XT6WIX5SsUJyPL/beU7raw90skhcnJN3NdCMgsPjvPn7xahPPYjSXYdCh4532EdFThCP7
8Vd+LwEWr/axoZSjlM0yFJg71ud2IesHHkqERcmJAM8TPslZrrQb/z4DxGWjv3kTUlyqsx6wOOf4
0Ko/mqqzJ3q+eEgk5qFuXmd8GcL55uPbemdVLXyIv10siuasaRSITFq7rg1z54O50db/+NPffWjL
Zd/cS9hQuM0gSB6CMnvCxBGvASZMQw4Ept+VnnL5+ELvrF7xakOLU96XEs0yr67ldmUM1cFsGPLe
GGu6e5u5V9wUy5iPr/XeI7va4n5LeDW0Ar5o9DQVWCwqQGifPbBlN/9mG4rLn795YKpvVHQ0ZESA
bo/jJ8aYXvmLeNUiXfyzY//uEfrua7k6oun/qjK9H98TbyY8g5KdYDPQ8W5xBQh3dDe+fPyk3jn6
xKttrmpBI1tlaXoBR59OWxTqX2VszG793/h8ybKudnuq+KFISxbtL44Seo/jg4ENUGQg8Og+edm/
vQUucbXraft3VjCy67UO2bOSEK+0ZqeUWHLEwSc7/rcLimtcbfhaGlrD90PNMwbYNVVm++lRyaZP
Yu3v6xQ+/mqLF2UhBlOV0DIWC8nrq3ZcNYq1VUGBqxjifpd/LWr5KRQQbTVBve5G82sc4Z6WIuGZ
tfxxVJkRHtJ1N4Os/OxbLbvlPy10vtVVZGgKepzTRFGWIIjZLob/fQwjFotiV11X52mj3n68SH57
1nChq9DQTdbU+xUdc3UZRjfobm+En6y/917cVSToYHw0cjGQetEIFKGyL2Ob5JePv/d7H34VCTLV
iLSABp7n55GjW/6jv8ybEKRPsvRf6fjvXsBVDAjrzM/z2YC7T5reX7C42eVb0S3veuKNsgtvM4TG
I1pwfKWTlX76THX53vu4CgroW2PVSDkS+mbT4dOUxOXqv/XErj3shDLvVKOtMeor9ynzdar4S9mc
P/7sd+LArxEhb+Oymo0qlazhBf58kvreFjpsvYJ5l02fmWj+vvhjXMpVHBC7fiyMFIhtUezJL8Ox
3yCNXzHwG1eHz6Rhv+qO37z3X2TcN3cCmyasgVx0z8Cg1hLL/egrR0HVLlUVP5W9BePNYCDowCj4
ccYmRUvLwA5ajcG9NNrDiGklRAbofBpDryIcrZMydz9+yO8s+Ws7SyFM2yxKiecmVLX/y9mZ7UbK
Q1v4iZBszHhLDdSQSmXsJH2DOt1pZgwYDPjpzyLnHCnNXxRSLjtqQQH2tr332t9SbvWkgmgXV+Hu
+uVnRp4ziQQai1O9c7DXKSl6Oit09FeP168898MngUCPQqJ65Vi+Vu1cc98CKZf61y8996MnYUCr
h8LMoSnyTQZqQqKlty4fwvX3Lj6JAYaVhG3kMAsvfNP1rzVsOa5feO6FTCd55NIB4jbTD23gRTW2
0Tvrd8C1hdh4eQMDLe9k5Sekyzrh4q2AN3VvUwjBx/141a1Sum42I5sy4wtBfuYDjBWYrzuynA9a
mHXISIfDSmgWMnr66vpLmokp037BgbeJ3Vg4rDQEdE1QFYoeSLY3ZsqFXfHcDca/f5nqAStzI0cp
yLfYG3FhLyD7dW+A7tIar9cfYe7ljN//yx1cI0Yeadyu6mRvAXONHdnCCJrArf/vGIRPPN7yy6Uh
tarR1oos29ijnD/ku2DfoBG3uhlBJgAuApN2/Rk+i0gXIqI9mb1EKs3S7MH1sbF/Eo4EgFxTLrR2
DEX69sQMtJVDyPRm0v4PVN3bmgAdhSQoMubkB6vLtRqykx3oa2rH4F+U5VuYO++R0k9ZAjxJQTl6
lR2/ybqdGUJwxsmfYqDPJsq5K2sIzxA3wa7HKNY5rCOMBv3x4KID9nAs9eBZM2S/JR2Ew0Qt1Fgu
Z1zwaicxJcmIgKQL1S6x6TYj5bhB4fgtAMADrUagAq9gwrAn7lpfAB/MjZJJmElbS2qd1PCCAblj
cXQXC+Obl54EGhQGI6diGpaM+CVN3ht9YdbPRRhrEmHMIK5LlgkHeNOxc5Ed8c3zZwfNxijm+Qmg
MQsBfu5rWJMAY+ZFl7DBAmsipC+hC7iIGu503TgSXVkAn1QvZida+GAV/aEbnUxceihK8SdywMNJ
tI1ZphB0SaQirs+Hma9lTbYhUeBCelsajh/TJ9vc9ZZcuPDsk07iUezUKURhxPFLOCOjDgQ8Uvpc
167t5YEBATLEYyzZRRW2GBxHoKByYN5UHNPehASngTYPNqBRA0bs9QedWaSm4JG2jXIbyXyYvRg/
wuiHYW740uZ9dvhMopeZkV4oDTuCDlZQP0YaIT/pd1m06lx09RUbbQ/F3fXHGL/LhfBlTcKXjqgB
XCeWkWLsXoYCLzL1VazBBDf4GdXxwiF1blRMYgbB2Z0i1oMNWB2zGOQEc6kaq3+m2C89wSQ+hJ2Z
JENQgDgRVWctae9aI0ZllLedpyQgWjVslFMYytguoKrMhokJ68SrJeVfDrn5ijGcm62k/mmR5EVz
rRuuw5XLch/lEJ4yWd8YVXKUEQziuItox0tQRdRdBO4yOHQgJHVSPbqNjfKrA0c37I0POqOnvACq
okB/rmoOusx/kKzcZoXcVdGADEk7msnV6ATs0ZNmOdpOtexsoX01LtMnKy/8uNP3cQlFjhLue96S
rZv3cB3SX7id3jrE+cVaZ8O0FPjmFN2bHXDVDrh5vQRlWaFHWugKUlkbBK3Uh4gVmuN1l4JmnJTH
om7Eioj80TV1YAZYcBA92xRNwDZ2yQ61Wzy6QQMDO1iemm3xYOvF/YCe52Ao/6gGJFkNmrVNFzqg
O8r0FzeAd4pCqHCbVN/mxH0PpdqkHLgSqwURU7TotLM7+W7jbBsnWJBN9iOEujVQCRrWy35lpbB+
QbeRyMWPWgBYUHen2KyjTUbzB5O2u6Z1W/TkQtRMww7StPw5IyGF1a19GlBALUu0JxguOpTiQtxZ
RWcD69UeuNGBVW/DfLvQAExJS3To2BEsOMJibXT9i5B172XUuuUumA+DdRdzC6ywKtmltToW6DDS
ZfenAVVuIADZM7SNSyRTy0T7Wcf8vrb7t6GUv0s3gMywhoDYGOB5F7Tvqc6zFYbfKTWMYMPRfRqL
PDyXFhyEtfjdEHyb8P5H06cwYiIHNgwAnlX9qSijn6IDwZOaZzcH1VVA4usgtbOOLQryo1sfui4B
vsyBQ3me7e0G7dNxGT3GDYvWOJitXWBrCsf92TPrGEGfu8qH7N6o0YIeFRjA0O/dNJG7S8HCgfYN
uFwFZZzTmwCkwBOWxBundNDNVNb3Dsv3SQnhp0K3qOc0BBRbs0Dno4FOMtrJHYnIkUEoipmMnm6L
Hwk3b/AUT03Nbmhl712dP1PZ3+emgfZzZ7iBEPE8nkR6ffhbD/R75WQKSdK/O70gSCTw8zZsFgwA
JRIgLSVeQyotP0q6pxzac82WD80Qn61M4AtVNhZBDmm0BlGsk0kAVbPqEXNhG5b6wllxbvs5qqu+
bj+JHsWFOWpERnzcaIiIhv2f2J5hd8TQ6PtJGroev+fWik+y0pedLg/LOIDQGBmRai3bFXIw2/Ae
NGxwQ4EyBfysXFkP1+817ikuRFpzsrY76HPocFhF7rqLbhMb7YNu5sd+APst5wc8za7fZWatMCfr
vNDMTpJGIIkNVe7YJZC3/cKl55Ik5riYf3lZSR8NiGGfCfIOdh3Z2rqD3+caDkG7YKUWDk4zOwNz
snrnKmgKqDJx5gOzkZLIL9BOqaHJ4fr7mbv8ZMVukYYI2gKdg0W1V8G5gMsEov31a8+9+8k6HRJT
ZHEAGQiAg7L520R/vnfdyRodoa02JzmqHlJgVea/DbnwMuby0+Zk+juRY6sI7Ws+sk3rQrpeYIqj
UbMtSf5GqrmFivFnWTcrNJXc5ExtVAYddW4eU8sGCgKAxPguitKF8TXz+ozJtO80K4S0N0aQo1DP
IKO417NiQWEws1EzJht9bpZunCZ40Ayk7bSFeVu+acAr10CT1ZcqYeMcuzDDjckMDyUzm0RHohIQ
EMIe8yqHP+aOx61/fRzMRBBjMrd1XmCrkPcI1qhDe1AFnBwHrO+Axiu96095CjKD5PHCUXXuc0xm
u8xSXacsCvyyUc8aaR8URwP+9SeZmYWfXdpfIklNObNYnKCga/7m5a/U/JMvJV7G0XLpI0wmeN/0
WmcHCLMjOiE7x4B+RjtyXPJJmfvGkzkuqiFMi6iAJQ+1Nk2wVXW4sfpjtQSdnLv+ZK67lJURT1D0
svrCM6FDR2mGFX/4opZh7gbTKa8RM9VanLwsAQ67A5mabPyc3tXJ99ICU72wFuuuHYfYQbSaSlE+
R2sQ4ITb6wNn5tePeIGvSxCTsRmgJxLqhUg/1imQKgSatmCQH1VhLBy3ZkYQm0xjlwxRECg1imLC
HQOInwG9UftLSYeZsf/pXvNl7LtVQLSuD1y/Ko9BsEfuylyasnNvZzJlYS4Pca1BEM7pB2M3kG2v
7fiAJtHrL3/ul4+R4ssvH/pEWUiQIIlfYgf/oIcoVukL0eay9AIEicm87aKeGzVRiP69gk2C6fzi
ffCAzsdsjeCz1VXvaVG/BsntZ8Kbl+tPNJcW+TS2/fJIFC3AsQOjXL8d4acAn2zpzgEy0jgT6oX7
8Am45Q0k1nRz/YYzQZVNpvcgrYhYbmXh499VWQ5j1MT73pUn89rmdlBDpo0qGTmXQJItBaSZXzzV
8fa0JEWl6sDPGATz4i1iC6vZ3HZyKuI1e3TI4UgMVh9qbiBor+H0vQFiH0zhzB8W7jIzJabSXI0o
VFob5BItAbwWwEBpjmo3di/hovp37g2Nt/4yhupaVDFUbDicH4DK37bP8mV4o77pw9V8S96RTXu6
/onnnmUyvWmvJXETYB+Iut9W6G8xWotosg8UX1iW545Dn1ZlXx6lMKo6NpUB966deQ781ucray2g
TVjrW+l3u0UVzDjeL6zSU7FtgZouxJON7XcKiECtiqAP4Oo9k/lzM7DKoySugO5A4sXNXpgNF9ci
XBoSM2HsE4r85SGR1UUzKMGIpjo8tFqQ94CYIs/Xv9HcxScTHLWxspNo+fb7ekeyOybg67xwgJy7
9GSGmy3numMg345kCDImTTa2/Ue7ShoLc2VuRk51uKFonUFUSDMZfmp55o06jm4JMMwA6w2+BEsS
0LmoO9Xl1q3W09rCJqc7jADd6lCdoCBKVwqsaf4E1MK6FavgdilLO/PipjJdW+8ri1bY8vAcZoBq
ZDRSlCyIe3f9m88EgM/H/DKgMPtLDScl10fB8oHrpoJ5t0EW4vqcaOA/Gl2wNWKNQqLEHkfBmPCD
dVZuYI0IO4YcbbRoMQAgc5PDaRI+B0vLyVwS5vPvXx4qdJtWZjlHIghLI3Bfa1glgtkMwmEBRAOq
gRGI72CXfO8VTlb/vqC26jUkuNDLbhSIAQvnvpmQ+TnSvzxFnRmambvjkVy/iaOd22K/626y/Nf1
nz13+clsz9ErxNWAKm8CcWViovuzfTbZVs/oUkTWLwfKz+3SlwdwrZC0rPnMuRj4AKPFhgU/Ox8m
0TuYmiysLHOBfyre5UwlVO9wG/BhJXwTKmC30b6MkjLfs9GjCCa2i0Nr5q1N5byQ07pUlRDbdKvR
6y7bZiAbgoIJrqM3AqOSTYZ8Iuitd4vC3nEcXVhvpsJeYQ9FjtbN8ZbAegFhh1mEVsAM4Y2h5Br9
XNrdz8SCqajXbDPRIkkONazOV5g95rKgd+b4T8bw9mUoNEOeqhC5Mb8GOzbcCb861UdAT9UL6J8e
LLxP3Xr0JDByr6bb6wP882B16cWNz/nlpulAs7KG/60/xOadFTTnMELivGv0E1Q3G5kZj3Vm7Tga
fAAigZtwZj50sXGHBlkY10EC4dVEA8vC+gGmzLEK7NpDSuHUxfSFkfQ26ulY+ukf+twAWQJeTbR6
1ZvoGeCCQ2PA9ioS6zwQxyzUuhVn2pGE2SYpYF2jR6YXV+rEsn5BZzYX8sgkCDllyAsxToISDPH9
aIBo7Ot3GES5J4olsPkAfezP9fc6N0zG6f7ltbo2YAYotqJ2Tt+4Qo17Ubwxd+VJSBqy3LF0CXEn
egqj0eCPPX7vJ0+2H3qBoq0r8sDvhnOVwPGnfL5+4cvLszOVEreWi9LQGOJCdp82Zw4afLPwSS8f
5Z2phLhuUN2Ahsjx3aq+qZpn0JDgVltsU5EAtqRh0ax3kWC76w9iXwwysBL/96M6NW8cOxxlo3Db
Sbu3AN4k7ND2MEsL/l6/xUygBsLw33v0tZ6kqegD3x2VV2yXnlJY+JjAtKtNDhuCJXHH3LNMgo2e
Oo4eBbhPZGbvndaHazK0m95KHlWcoENrMet7eTFwphphI+7DuDEl3BK6xufpuysQwei7csJvbS0c
dzKr2xKFxDbDDQoF2SRX2g7jbWF8XW6vBVFyMo9zlP8r2iGZw0IYgBfb+r2/t8AG1A7LCaPLM9px
JzOakDbPGoJPEaR/G2zwqnR1fTDNTbzJjA7iUjmVagNfcXafh+5tbqSrOF8qh8xcfqoJJqQsmW3Q
MYFsr1lrbUkES8TYWphtE//s/1epwb7m36nAVFG5Rqrjw458SZXtu0icjVL7m2rgiiug4o3qIWid
m4gUWxj71KvMwDqlNPViG+XN0MNuqqma0uO8WNnwFtXRjQ2kTxF4sU1fUSJ4aQv5pC1JsebexyQ8
0MxBgSAcNPSumueqgXd9HQO/vHTKmZlIU3GxFbdDH6oS3rmsHB0zRr4YagWGyA7RQJaE3jODcaoT
BjwRRSNhh7smCHdOAgcIZfnXhyP9zLD+d7PhTFXCTEWSBgm460YZ3Jgl7Itp+jxk2S2aZtZdXR2S
ovCtujCOkSN/ZwTmh2b7MAzWg25yuCrj4R2woFlXb1p8+xbYo1Jr7zsb7RWB7p6DZKCeAxBUU6U7
M+2PUZuAe175ORY3LzJt2AxIeUwbrPs1B85O72Aw4zRwmwmKXWKkjzLMoKaQ9BXd16GXd6BnZ25/
G7egTNlAU2OjCXFK2XVek7IBhDRAWx1ACdaSpcBA2gUMdFttzVhwrE00FZC+EqvGNcFmg41bHBsA
UxD+SjTnl0adDwBnblst2hgJrtim/GcUZ+A6amjXMOCF4pZHwPQe2ip4MYcQjLScQ7tjVL9Dhka1
Vq93Wtkd86HaN0lsbatef2xr4H5seGWsAsQRUhbwFuyfQ9Ec0j7F4sjdMxuqg25jhbd5uVERO2UV
8i8cUoYormovJPUfKJc7P3DSRxr2t4AWnig8mgHAOlWFuAfF6xn9GXAqrMgdy9IP4kIRJdn4iltU
MK0UXkOVsQ/bMoSzG9xFuXHDW2sj4mjw7Aa2hrp2b3EYAhgsudeHbhtEMHMp2wdtUD8kDvFhH6FH
1QHhNUkEXIaoeWvW9kaY3Uuf1Y9KJHBl1Uo/VbB/CJag2TNroj1ZE7kam1drNOHqAXySMb9qK4aX
qYDCSdoQsMXr6xNhZiZP5bfA2IEJaYtwl9ng7jr8JYVmKtNhhpHClPX6PWbm8VR42zRlXlKSaX4V
fsTFSuYP1697+ZDiTPWtQ9F3uhansIqPkpuKB+cWxt+NiTK+3sDRMR/2WW9vr99r7hkmC6NeOlbD
nUJDrey5ogCDqsUM1dylJ0tjaiDlQuISPoAwY0Jq6r46BXfNbjSSNTHwvOJkP11/iJlVYSp2LSNl
ZI4Zacjq/bFAGHHTaAUC/cJnnhlKU4FrWQWdDlk1FgWBtIHdmHuE15cYxT41REtrwtxNJgubBE2E
EoDt/D44SXhbZuEIryNrVBkX9llzL2m885fjklVTp+4bfA40yTxVJo7wkSZOEIYvCSFnsmz/ccIr
85gzw8TchuLpXN7xA3TZ6mh0q///6GCnEpjJwNuoXaTwz4wya/z7l8eqA4PbIDxqflQUx8aqfbA1
F6qwM9/Eme5669rRzKYJd0nwziygVCnw3aL24kxsrw/cmR/vTLa+FVKSJoR62AnE5kpp5qahZGEn
MHfpycROROfmVWsEUF++Zejktxn93nxwJvM6BwmOJanS/ATA5b4+YYHxMnIKnIWXMvPap80xsSui
SJVC8wl77dIjOC3oq/IifeEMPnf5yZYXeE8rtww3QPM7+DV7ND/skn7fLlYAZl78tC3GTEt3sHmA
F58nW1JK3+ri128NlxHj/XWs2y4qcVqIIBEAVx23BIY3ZFgSMl1+L9SYDJgM7Tz5EMp017lyNaT7
tie7AWqVvqj313/+5XWNTqFrfcdTa+hivitDxlcdYCIa9hbSgEOdAVv5UtUf1KwXiuEzjzOVUOgc
eQvCiwKU6wCOSeUmKsm7DTShLJYqcJ9yg//utelUSdHL1hjCQst2OhC2kCuPFOjHNC/Oocw9vap2
eJ0ewN9IiXlBA6sc51mi3Ta1XI8HjfLCSlsbcGhPyxMweutSqoOl17dJpLZhL6EMg5d4nx/tsl6Z
OgS4eojBZPhmlB+iDN2VYICrjvhDCTZxAF8ydwnkc3kM/+/h4ktQDbSqMwegl6H4Bu4NPrF2srs+
Bi7v/+hUuSHsPEzipOK7IQlOfdiveDJsEpCDB+V6Sbcw0uZ+/2SXadol5ME2LXZUvJbNL5YsDKoZ
sR9l4w2/vJhYJYBDpyHMJFi9ByZIAL6bZV4Y5jcCuTD0S92VNZ7GHf9a28P7EONIkTRnAW96yWB5
XgYurIMNd2sJaS1E5LnHnSxULjAnRtULjvMT4O9tuwqW8IJzs2iyQNWm0rrBwOcqNZg+Q45dw7gG
gieQSRde6dwdJmEnUU7jBuNQszV3RYLYr7XuDw5JaqVXfFjI0szdZLJkSRYmhkMlhxt0eq7cGo0K
VnOXxzADCki+cJPLGyw6VXkIzpIQVB5Y1AV3Ln2WDcCl39q7wQzh32FHnaAHybXhOzNGq0JS+gm8
AnTeL4iSjPFzXghkU4WHhRYc7BFMviuI8KVR35bUhA97dHCI9HnRHTUCgX/heiLDoRB9qjEH6QAg
AoSrwUuKAF4rkrw6whC3Ea1WYK9vg7ZcJWAQmyYcBJsk+MGqhHquXj3kJGSeinMcVFXyQ3R5BZR7
C8PtJPgdMOts950vcVq1Q7WtG/QmmuEtl9k5CWMIKRrp1XpQe6Tq19dj0sz00cdR82VSS2kNvOoI
R19C7GUdupDAIr5+aX0cYZfe7CQSQZlhFk3PM/irj3W6yu+PJhzsDwztPH7nx5vRyKzIPLLOt5jA
9p36XnsYnepQcLw37aaB741g4tCjh9mpu/0Ay53rT3a5LECn6hNhWkmrkF+CkSYUfrDXMqHwQ/Pf
t7avdCowseKorKKy5jtAfTZBwH4NnXq4/ss/hWmXvskk5EADFMQdoOm7wMGm2Oy757ZFvCEwxWnK
+pQ09q/can+pNrzhhr3KzeIZbuO3Nmt2wExD+VBwAJqcj5TAn04qbCn0CsT75E714s7oompFQf8k
Qh2ttvasjB9at3vogExvkX+zy3fVkFetdz+uP8/c8J0ENw099nlvGxg8sI+04mPdLryomYA2lbK0
CAo5HF74ruNkbRrHLPNDJ1iYdDNCGVhJ/TvrKmWVkQFrkN3oZD928WoP9qZfaX6+LVb07VvvZipb
KZXKwXfE6pKwTR11XmQtLSkz438qWBls4DIrXfGdM4A2agr7XkXls9llzz1NXwpdroXiB6POnq8/
yUxllU41LHmfkzqDGcIu28c7Um4RRjTljSwqYwu7JL6F92zwYC98nrlvPw62LzGxyyXypSJEYQBm
JmtRuiDZVantwaRniUM5d4vprsXWCJiFiCACvuO10GFZ8W716cIDzJQ26FS2AlMjUyehW+wgamZI
IVNyh5jiGzm8vKxqO9T9ysiGtQ2vr6JRa7uKN4PxK7G2fb63kyPVuIdOgZ0jIC8u4Ah2T82NIfI1
aeTLwied2ZZMoXVGl8alEVgI0bEgXtqIU5LkJ6tGvxqiBDJ/H1mu3ZYW3RV6+0gJTK0diY67bFug
q0zYxloK9XH9x8x9jUkUkQ2Q23kS8B2Xv2ixL7UXU26uX3pmzz8VxkQB2ExKIJaL4o8ePdY5nNPD
h4oge9AuNWfPvMqpHgadvV2hFwP8fbNtY/6MVQRYwd9MyIX1aK6wQqfyF72XRW7mHVYNWYyUfBQp
KjvmHmkpHEdJfTR4/iqwrcQHVWgxgqUnR8N3FqD3s2qy3zKvetiouHsZWPeqMFv0/on7qNS3ygRx
loUD22hBDufv9A3dBZuy1+nKAr4cdhH8vXE0nAnDH7Ax1LyyrsjKwS5JNGm4bmkSrRrk0tdZp/01
O+dXDydq1RKy1wsd7OZwuGUdoCtwnTI/+ylRkJZoWq+jJ61nD6HpvLi2eGxceTLgM59X4kYX4VvI
y0fHBc7YxCEwo+bd0KEMP8B4wsuT6NYYnBetqA4lVb4Js5JorW6Z0mpPGsN7goYzo4A/PKk2SRAh
Z9ZCk1zizGS3vhUhY0QBSlYm38aZvIsyOOnAI+SAoe7LEgh/Fu04esFWOF/7XSZXWdriTdrPLg7v
aRZ/0M79zQEHdirjTG0mPbfHA/RR42W19pBn8QpVlLVTxjfcAg1Cg19KSdYZyQ8tbz86G7aElH2g
QfeODHCfAM4piHW/NVDBRGfyb3DTHp2GnpK+PPMKbbItXH4HBifssHpFRvBgQo2T0BILfHOrpRpF
9z/O9nGQeqVJANIIj1YEP/EoIbB97dZdprYS/YnKQUc15/bCMXduDZ0qpaiemaMTBtZQpFrRcXFq
kgZuiaC9RBncuHL3oDnmjUiYJ7VzSrXX2s4er0/quQk3HiW+LBAoFyEbpWHTLK2HSN621PRadIF3
9Pn69ceF5sImjUw2aRalcjAzTOjagRgA0kPHrBb2NXNL6RTsp+mSBAP53JQnT2STAu/z5KzFeoD9
sOw9Atd2AfvK6w8yo9SFiPXfNxUZoYKWCOsc0OmjRh90Z2TVcNSCm3G3hhEwCoPbBA5oC+H2ciSH
UdK/94PvnZB9j3DrAMnugCKah7/g1OVdf5zLjHgKb75/Ly8iiYDR41yBlfSEmHsStH6EWegd4x3s
hWAJgsW8P1mlm6+7Iv0h2uRGOPqmUNWGc20jrOEOINidLQm6a20SrlxR/7Ys9KxnYWBvAruED3nN
/ySh8VKzKFnYEFxehchU9VOQ2GqdpsQC18ATp2rIOoTjHAFiLUxRn+LOQtWAmuMQ/e/QJVM2YGMU
WabX2JDHrcw3KfgEWUoBPQ3NH9RBQrvOnlKJW8OszIrh7pRZYJS0EWByZGD7gSKKFIyPZPLRZEk7
JwCDew1P2coi5HeHU+pKA6rfg6sRKikURoOJWW20SCG9URkr1eMcYEfGY6WzY0l1UAskzOBD9qZ6
97Yz0cpvsmZj64CYiOQgq/42azT0+Pd3pls9O8TVUUA3ftaw/Yw7Fm2qGHAJVzONVVHCe9UerPsw
gDNN7GgbJ8LOxQDGl7TmVnPTNcajsepZ91Jk6YNhQkow+g96QxHdwajxLxHkNRTVOQj7cw/vQVx3
eC76HP/dee4smKgb0SPV4pXluqdYBJBJmnC0rpPHIrB3Nf7XSm8y+KXKozHwn50JyAYcRvZa39yn
LOpWSd/D0AO0m4jJD82CV6CsYQfXpVi6ivyUcCGAUDDv+9aBTWOBNVk4DRryGdnqbg/wtJtsbdLB
Td4Cc96A4Xs5nAFBeMLC+6MMVON1FZc3PVp4PS3TnoO+VnvK+3Wji4PeaHtrQHpJyeZH6eo7sKGf
LdavXXD0i8baOmV0o7LGK7vaNxP9Sa+M15IOT1FSP4aN+zcY2tukTDeAVhw6y443CUjDG1gMfgRo
i103rK0BUWR+m4KpkFDYMOVus46Z9sMi9CMT+hr9QGuZIlPXlSmMCooO+4y+vE2oIgsp3MuRHxag
/waAEr0AMo8LvusLB4AObVUhNyNi+ItZwUJScEaiN5q8/LO68MwtrVYhQo99TdYKVsEA4D+hiXCl
e8aLGR7il+vhbC5YTg4hBhzUzMhCTUKiY44W0Vqz0D+Bfsvrl59ZoTF1/n0QTWkR4UmV7dwd3CQh
ONZW5U4d4Cm/XoYiznyRqbqN1lRqSNLyXS6wK7XqtvJ4ItUKiYFt0hTWQspn9mEmZwQjrwsHnVIZ
HJm7jbGC2eRb6GOCj0Sp52rh27OZ8DnVvBnw4Uyd0ip2FrnPezBgEvsI2chG6OltWHT3cM72RptN
VvkcZlFp95gkT4F4DbvzoDUrEsstd1BgVpWfgrCiqWTbuHDHlMEu0u+j8G8dQK+mlWsZ5Ct9AEsR
/B00xW6vf/LLGxcyldTVbmulZoJ1phbB3yoLEo/gztevPS7h/11ZnCkrqSItPPQcVNhJox27EiZ2
DFakDdh4Zp7f2H3yrCf6z+v3upzggOD535Gb2y5cd1uUYY2Mv+Wqeknr9iMIk0OeOannltpr1Mqj
0JbQBTPdqzAQ//eGBdRKLrq20Wlexmut6Hc2KTaCOn9ald409qtLjUOs3FVhaQtbgsufypmSW3ga
u0Tg8OEn4W0bHrr86fqrm7nuFL5SRQI+rylccZKh8gLjt4Wc8vUrz72kKWwFJCetCNtG8xWrACoq
XvMO7nSsOWVO7csseRQRIn7XBvcQcC3N+zEYXhh2U+zKACVBzEWFoeCrYTtGMSCBVgGFgVL6B31t
26W98uVoDGOwf4eAVdKa2C00KoX9S2EnAxtWUS4cluauPf79y4Gls+PazUWogURawzu09gwVo57x
ev3DXA7BYA79e3V3ABeIwecRVRm2oZa7snsDhdzuNc+KhSrN3ANMlqqsKNNYUowqB00iEjEr1/YC
SKTrDzB39cl0VwrmW63E1UcjRi1/rezI69jz9y4+mdoiQWMLrKGhpIlx4hlwbie3enb/vYtPVqWU
5B14TyLaOeG5C3cDSVdS/6bYZQpUiWQWyKHuAh+y/a1TwYmxYr6ZDg92JxaC+uWDiTPlqtgi66js
0BSiSnet0oexTT9KUCvCO2o+rr+juXtM9mxR3vUd6wFR7/U/PH9J0bkdFm8cLkNLflIz42cKVhlE
b0WRDkhmIvotTibQ6KIrmeVghV1/hLkbjH//Mn+zVCujpkIXFRxn11nAtq4cdq7bLnQ5flb7LgS5
KU8lzWM9xigFTyVDeZKL8j5KnX1fucVa6cEGJfad40KVp6favhHkD05AT3mTfLC8R3Wk0c5BAIV1
Y0HNUkZpj3R5YayqxoFrbCg3pEg2Tcf+uCbOGA5zbqzM2tCe5998O5PgELs9EQ4d8/UheXZYgk05
nCRgyLQwSOfe/iQ80Bp2X2neBH4jDmV9jtTepQvF7ZlNzVR4JAwNfEEzC3yz+OkaZ8eOfXRo43T7
FILfUtXuwsZyTp841R+B/8aiYkBnfvlbbpubEdpfHCGr1lGNvh/LKPLA9xxoXvSuwbHn+rCd2TQ7
UyESlxBK4oyBFAMqwKBA4gRZHg1vzPyoj8zwvlexwRD6d364klkRVXCpQ1bDtH/XDIINuvQUM5//
s9vgy+Qzi6JLgwTfKEEtxAHtSStKzTODJP7e8jPVBXVkoGEBc15/6AffcA0vUNaxTr65sWCT4NHH
hh3agPago4+dsyK4L0PDH8TS0jyz+k9lQbBu75hZYXZ0xW3S7i1svapRk7WUdJsbulOyix4WWdgy
tMWJTfaE883OeqjX8kZ7SR5psGrfgNbFeErkOt0upRFnNrGf1fMvnzwI9HCEZWBapj8d+neo/IUJ
MTeWJpsBvYtzrcvR6l9vm1fkk8DWLNEpGm3dVQNcJff6jb6Ot9+dF5PtgdA1Dv08UnxuDAtnjW0T
aqyRZFxff5yZ6DVV/Tg6XBktA+ueU+k9TL6rnyb+UevqAMrIvoHCNG++57TiTGVAXMaWzEBbhE+7
vi5YDb5f+jN1q2phEZl7lskuIW4TmThUBH7cWycn11daDSczUVaek7fPIjM2vakWdm0zSXhnqrop
2xoZOjI+zIqssj8F2Jnb8CDBSYEcBnVB6CP5eWmP9akbubC6T+0VJSthcQDnQN+2drT1MPk3zqpe
w1Vmy313M4Jm3M3/cPZlza3yTLe/iCpGCW4B29iOM883VIYdRgkxC379WeS7ycMbzKnUvtnlVAmQ
1K1W9+q1CvCQ3WmxZ7uRBzXuVbKOhav0HIpT5xnR6xZdfKEjbyGRfj0mfBMZ5FDRQnMVzXzVVbmT
Sbk5vycXSg7wx/89C0pZlkMejeFOyYaLzKmfyhFd7UXiR3SogxwEd2hBUndIKRpbjVDUjrr82lQG
HS/DPpSauaHjeJZpf55/oQVf8r0qP3wJEti9gv4jMCTXt0iNIvPOV47XpZFnziQBBFdJQnxp1wRm
uw+d+/NvvLg9Z26jqZVWaW0VbkP3JvcEubSHCsS+dw0Efvgh8R0flB4rD5uiqF925xxpEyutCeVg
5FqsO+s5CrRgQoVZsYeClKf4ax05C3M1R9zYDNIMNcc2jCd2ZTN+T7R6DcyxcALOgTaGSuKCRZiu
lL+Q5MQiZPDbZwbcxfkpWnr36bk/dpBuxEnbq9NyFKDYvqPdSlbgGz7z29TPIgNVL0BfpAmcrBaO
oSkmNO+RoDf9AVpcWIBml+80w5drjT4LqW37e8P9+BLFsVNbB7/RDnEOFCMZDj7+NCGfoMO3da7/
RrJofz/+x2P6shutWKpIFQ6vYdrgJlajGOg7a7QtC6f4d7j7Y/zBaCKhONhMkIl2Nav3S3oww2Jl
uZe208ysq5b0qjJguTt+1TqVS6Hbw/KrXq7Jmi6u+8y+bVOYeg7+gl0VOuCptgA8aI1nnZALUWRX
Q8nvdUfZA9C9MzNIp5GGN35NiitwV9Ze14kL0Imv6Qwu3M7nABlZGhSyQXBiKQefes5OPVK5rpqj
Vpj2wCQa0Yq3XJjWOUoGjNNgBwvx0WiW2rXJsDeU9rHvk4cKZCTnDXVhX8xhMgONq8zgaIg3h6An
190IKZDt34ae+YAI7iqjRhnuqug2Hz4YDXi2UrRdmpiZF4hGZprtiKYdwIes8TbTQJ82HDhY1f/2
6pNb+2EtQjMAIQkd0MGBrHCoQk91XhiKhudHX3r72XFfhZFmMgWjZ8MmE7fo4d+0SDlHzpoE+oL3
ncs6jqGVccfBvqn5v6i9p2vqUEsvPjNzZeQAahmYdpQoFddkWe/VPL0n8fhcSeKsTM/S289MXaG5
3qHGi0gzSS8IM/Vdqgzl9vzc/z44naM7ojC3QKeqhGgCPjWgrBMr2Yrf7YjOURz9gHqVGJGuDody
kzntSUdPP+rzK6+9cAxBiui/O1JaKBSnPW7EE/x2YiUrvGRXb4kLj7iL/DUq8t9XmM5RF+bYaY6V
oZfZyorB1VMbzd6kfMlsEPSTcmWBl+ZqZr1ghynGdrSx//MDTdGJTa51cfe39Z3W/YflMltNQaqa
KjutfEmLTzo+/23cuc32Qy1EhnFtBoLZ+yF+OT/u0lxMIeaP99XFmAwRQY9gn1vXvEgu1YRua6Kt
vPbS8DOLTSa5lqbDttTYSxduDbDXmd2/86++ZEozO+1y21ZRRImCUXAQkmh+JOLg/NAL23BeU7Yr
IF1oi0rf2D3xZBOCKlGHUmk6rrXbLszLvOqbqnYBSgs8wJp6YZD+VaPLpFzZg7/HB3SOuLBBxEGy
GI3INB+8BPxfwABByO1epHQDXOb5KVpIVNI5+Qkkf1pQj0G4mQhv4i0NfYBEv8krN4Vf/VtLxS1c
Tumc/qRv4hyIRPBPp/vsts/dBnC44gRyDkDgoAiCu3d+cPzs6m8JIDpnROlKrVcsUNftuLmBAHwT
EdCl/Y10kc57xJ0mSwpNweCgJLmqRb7PrHCzsiBLyz4zZUAHMqbbfRzU0DdUHPNEc37tlNYehTov
ScAvq9cbq4GUwNA/sS66S1LonhX6NjcA/UV/AFC+2zz/Y/RI7Znt9zJRwCSEbyUlpOyMsvSHbNSB
XCv35ZgVu/OfvWSqMy9gIMjrBg7VTNa9mWbp1rx1VYpbwNqSLTxg3l9O0SZD6hogCtqVI4IOUM7w
HJyco3bKwaK7Pf8ZCwkEOhdezDWnlVQ1ou/+lkFHs1f31B2010kgGKDuXLrRqirqgveZ95yXuIl1
KWiboKqju4BnbaVi+kYsvs5/y9KMTb//OFOKUgFx7tSRH1p3g9EBrNq5EXSNqCNXFn3pA6bffzyB
JCYpMg4aEj0xA6OVF2aDHml7XCnuLZwsczaYggI37qQAMGjomnflqHrQtlqZnAUrnbPA2GOH3u0c
BBRh94b2Lp1HfscbsBFCEhogzfMrsKAxRuecMLbWRGPc4wumKlJ3rT5yH3mD9+xk+spJhTyDdkKq
6DpSXefPu2pm72ihFhE3sSiWgjMt+eDVo1wjlf09JUrpzMppDMKxuqFxkNXQCap7oDA1t6UZOFLz
zK/kRhkjz8jJyv1u4XFzhhgd2ypEZXZCsDR74Nb2/RZ7LVhLL/+eOKdzihjTiNGrWE4sOvZTRTbQ
ArsT0k8SpJSo5vZqs7INFvbxXNtwNIs8z6Z93DYZStQmyIDWlOKX/BWZGTkIShVVVPiGblu+aX4O
cmT7BYwn1ab3G6+FluEl+9vdhsysPcwcKa0cLj42Hi39TWtuB2cl/F2aoen3H47ESAl68jK4KqPd
VU0E0PVakmbBRc2xdzSziUyVaY3V05DqXgtCtKmYf97Al0afnfWVotcmQ0YN2pL1PlLRZGeN0Y6p
YK/62wNmxlxrXQL0EwixBDZ/dz8S1MG2fxt6Zss2uhJZYQCTBmE+125zPzRBbj2Y3vnhlwLTOZxO
twwbpdQKcLrExV0VuNMxSP5NJXTtrdq1K1eEhRWYI+sy1EsAW5lWoH1W8xHEuOiYWTPcpcGnw+PH
toSOJaQ6gZncmcW1CZq3/rWlKzjNhRZzOgfNgRUkUQcb0996vnkzoJe2QgHrMP2bygh092Z54fOw
R2n4ln6eX5OFQ28uY1bpotbSfAS9GvQphZZuUwe06lW9q1t35RGTxf5vYp7OEXX6aLQiltOZjfqU
ajp+1K7ReCwNPbt7S9nleYigCSJQIogHctUl8cpBszT0zI6JSOK4KCzA0MhTBe7lauUKOHnh32Zj
Zr5JCfHYLjMRFaMXo5R77vhVEbqc355f0KX3ntlwVRaJZRI9CtA6tDMtchycZHN+6IVUO51j6AwR
ckdMOYP/4ypPNj34Y72JpZyhzm/fgoXjRbteedjCh8zRdCLX0q7okFeZ8lrjfXvSIH6Io8xn++I6
a100HvnnH7Vg03OpMnRcJlmjInlpRWhtuSXgPAv/nR96wbzmYDrSOaYDas8oCBFBRrHiddEFSHI3
+aB6lK+47YUtZU7f9cMnDSAnnmh3AcrMkoOg/WHo7ddiRFuLJp/Of8fSYky//3hERUyRDj1iYzW5
6SGfKmT+x8mfmTDUfDMj4omzS6Dg1t/n9BiNH+dfemleZiaMGUhECKhfUALhrOKtdZz0ebnlkbVi
EUvTMjNmW+0dYN6QoxvlEWTX7kQSdP7dl/bkzIyLkhR2zmFqUJEl8SFKL+QaAnDhpec4NkuOGtMq
DmJZ/UXh1+YagGZhr89xazRlWdnmRRzwJoX+a+vmuAT0pQAm4Qpkq+fnZenlp4f/2IhqHYKAogJD
ZD60h7iHoAAyGWs8oAugfDoHr9khRH94CHM1zJJuIjbeC2FKSCVZn3nTKNBkHq56UpFtpykHU9Rf
5z9q8bkzC+6kaYyjjiMSigwghUgOxq12gKrFce3a9M1E8MuxMwe26b0dKqmkQPXudS8GfY2ymSIK
3Qc10IoxLJjbHNpGcvCrlDrWn5WFR9lN2ECQJaw9JTH+ZhRzJJveEDaOkE3eUZ56XLsNQzAPkRUX
t/T6/2PLhuHEDZB5YyQ8I90mMSS47GsNGebzq7xg0sbMpEeti5u0hg/V8t6vIKlXkNKj/RoB7NLp
PAewVYqBSsTU3KFdZY9QA6fPgJ6DsjP/inS3vCiBiOW7teaupbLTHMJmRjm4phq4vnozbGSyoe9p
7DqbZoMuRwKSGXe9K25h4uakVraRx0WlQt2JOAB0DE13yWtwpDBz7d6zgMqEMuB/vYoetXpBNUTe
TkCv+H0DmFC9kwFQt/zY+oZHH81AD4ZjvlvD4S6Z/BzHJkYi67zAXs578llDnNgt+W1d3lhmsROF
eTRM8xC1fVBHq1LS007+xQfM0WtRZoEko5yws1fSjz1o+m3U62ELLvrjmg9YOAPmeLXIjrquUAcH
kpR8a6kXUE4C2bXpduzSCVci3AVDnWPQzD6tmzLFM3Iw0lY4ZroWgfQxWkWULD1g5glqKQtuSBsJ
glP3XF1YW/1f8UCuh5fWL/bhMx+hyRX5ol/xagtH2vd18MeRxs2sUIwe+QhJ8mCQmk+s+OZPLmcO
RzOUIlc5IHu7SnSAcb2Uknuqka84tKX7/ByHRrLM6YoW3UDyWduKLUihXci4P0Ov2AObycr0LKzG
HJCmjJYjQKUCR9PT+4ngpwWDSq7lgcGSlcaFbwv4xTK+K1w/liCsu7SUKbKKTt533phBNLRB7crS
nxvbvB+r5NbR+UXYGq1HQgPcIC2+OKlRdGjtGwniS2YoqQ+hbhwctXHgaV947ajFrtmwkxFmxzgt
R99Ry51hayv4nIVt830M/HhnIzZk3+QwA6pBKyrGLWy1aXvB4c6RbVVsKUSiBoUMIrs0vdpr3wCc
CxIv21eJl7rdiXurjlD/3St9HzA/vqOu66hJIpkFZhpUe7rNIKsmngAglxv2kmzLleN9wTPNYW6R
k6iTyFAUtI76bFCCztdR3arc2vO8vkhUfWW7Ls3dzHnoUQX9gBpzV7LQLfPHVkA1tV+D0y0t+iyG
IFzRMr2CMdChR5xFvBEH4XlfsWTNc/Aa6kClA74EAL525hcQ4gH6W77KZ3TS+Mq+WovhFjLsc+Qa
VrrOI4IQe5CdBU69+qG0usu4dKQ7DOh/lhTMOkSxV9LIS3HKHMamZPaQlAJQ+L6tO0+Hb/cdYe+M
oXfZoILJioE/xCxeU6a8aiW7LfNum4NzyB3oGg/2UqF8zu6TpoajcA7sDH/OHicMcuExz3mzTtqu
9QlI30Kv2KwZ1AKvC51Lo8VpHeIUllFQVC6UuzwrCHfGRX6dRO7wSBPXfCSVq3uGD7y812/5G9Qp
tBJ0A4Ctit0abHVx4qct/MOueZJRO1SNBGVT1dtmwRiE/sd3tBHUfys/zDXKMly9Owe9nEGY2wfZ
GLdNn986mbPiYZci6jlaruwcrZdDHoG8Quju8GVt653tZ707Hswtu8Ms+vFmLQu1UNma8yTFqdM0
PcPD1IO1NYJkN+HT9WANrbHgl+ZUSWMCSJfTIi8I9ssNMSgoTsRdPa4FTb8PD06X/672iOCSAFAL
scSRg6+q90Awcal2zD/vnH4PAsgcRFcWKYnLUkPCvXvSQdFCdOAmUBpa8RK/u1Xo8f337Q10oYYR
mvsDkHm6vX0BTri1GOn3c4fMcXOkp3EE9ZUksE8qFEvpdtxXVyNoVkufXOnPymH8Fx/ofq0itzRR
0/r8sDrkTFVk/dI0ECS60sZ4pzefjskOprNWX1xa6Zldy6itFMhZJUFsgsSFPBTh18CMlXVeGtz4
7+sbZJSqrIYkYCT3WfGvkuE2d1bWYmmVpwjkx9wMg1S7yoA6EUfEFOn/qFipFSy99ezM73J0YygE
cTA0Hi9U23mt6jwgf+yLJ87s0B9raWrxkKSocECjub83RObS6uG8ZS28+xxQN4XvhjTzOMhTfqnQ
KrBIC3EUYwWwsRBVkDmeTrQaOJ7hDHZ5ta8uTNw6v/sDx73cWF6yXcNYLX3GzIJDjUHVVEz7Phku
ZNS5aM+4yQa5+dssTeb2Y+sULUhoWA/RXKF/Vk4IgvtXy1k7sRcq9mQOpJMS+mEZ2AcRb+tw/oiA
t8ZlFWi7ONCP9CX11mK8BWc0R9Cp4LCsgJyJAsSQblNP+sXNNk1Dl6h3CjStzk/W4prPrDjOYkjg
MNTOBCueGZQOXAOU4xygXp4oF0yEXkPbvT7ol3Zag7wM7gNgvpXy7+8BJplLsXAlNSF9BUCKNUhX
5sI1tLcCPUGgv3XH/j6JVy6NC95kDqKD4rgtmoanQWkPfh92vlCfV+Zv8hv/ex0lc2GWchjamobI
0Nu9o9+MqTxAeCICo/mYu0lIT1JvPsqBvwmKDT6M/IhK5VrMs7BF5qA6boYmiVMD2QjNrR87HFaQ
P36ybrvD1FifHpRXEDuD8spY7aOa3O8vXzvH19HeAV1g3/0fImpiVifcaw7dhmwhfhm52dPKrC64
iDm2LiJDMxhGDAT7lV654HoW9/oGEg4bZ1Nvo8/xC0Q860KVv4dzZC7xotVOxs0EKYUUCX0tIPth
q22q3RpQaeljpt9/OKRExAPlMT7GGY+F1LxWfUfWasWAl/bA7IgPka3QQo0nQV7R0mN6c2HRnLk8
tSfmwWdrjO/Pr8mCrc4hd53ajElfAVoJUopdzKLaddh4Y5MS4oGQuAOtnxm0rFrxDAsWO4feWT0k
SmQI/a8CgHelVj51R12h9Fm47RA6CwHKijnFaFZYD+WVV/mhKL9o+dRmnaeFxY1UHrMICVH9Ellf
F2G+2+UrJ9P/Ka78Zj+z8GAwImT5EhVoexLehciOK4PhHLQUxJODpR+5Ch/YwMmgD60y3cLRnnum
D74cKnFpWWLHleq6UUCfkSKKcetouDUc6uosFr5ajiyghLFNOFigQqASnRm9HRjJWOzKBGyWatHd
SARpTRdzb+hDrx6hrZYk3RHMf5us5Z8OVe9i6iCrpuuuNIvbsbjkvLgRWnKktLwvyFi4uPdcyIuy
sm5tWeJNSBV7SlYKr7GN69ZgD4zFzCdp5OlKfAhj/ZkLy5VSvg+UHViMi/UIjE9YWJ0nSeJbybiR
Uby1IusgeBmECuhr+qip3Dy1fIM0t3ps7MgQfXameK/HeFM7ee1WGeYLqpdgLBOhCyDRBRVd0Fot
8EqlabiVgLpjGN3EeXvp9PSpidL7MrQOejTs1VqxPUiobvK2PEals5MKA01S89UiCgck7ypv+6de
HVGChsxqRkK/j6cR7T1T2wfczrZllP9Ting3tOyA1COlbMtG6SN62ks+UQHSUyUddRfp5QXtkCVx
+OByu842bWhvjHznNPmuyI0AJJXbsf4gOBy6ZmLKwPW1hFSfFAfIS2y0ntybjrYFkvZSL9SHNPub
LDaZwydVLTb7qI9wTVNLz0xf5d+aEckcLzmkvVKwCh0lQv+C6DPU2xQfpcaVi8FSwDKHTFqcZjJX
VRy4D40/tUwwqMmLTXqr+pBo2Z13dgsuew6WBNRKQLWmSIK2tp/GetyKyLnJtWJ/fvgFXzrXz6O9
3lVg+wYWs7H3cU2vSK0/VZAuqFTuO7r4R5z+7vyjFhzpHITr2AphdTOkQZg1LznVNgqrVmKfbyKX
X7zZ/6Azxz6nUQpIqSJA6J939n1WW4dQk9VN0SaI5ixh30A7liOYA+eBOom8RrL3dSe5QFvFJgJT
0hBSyLnmrTfm9JRUuM+YUnitYqBnTUEuRwOWFzox8lCRaPDjzIrvRjlsbSM79Ep7nfQWZAIrFgxN
/aw1xQnJ8CtSgBE2X2PgXJrB2VU0pzUEclOeBYkFpGWSQmdqZZctFBbJnH3RURoytAgXwVJdXGIn
oxew3JPgr+VYMidb1IWVVghFwR4oPtT+RnOe+jUGuKWb0BwhCmr+bBwsBAThCeXPY+kVHghEXOfG
Rq7t/4dCYcEY5yDRmIYjKOlRU4YCMg1AYnPJdGh58XhYW4elJ0zB1Y8ITcUZpiRKlwb2K7Rn4nsd
dZTUD32NTLwoSECAmSTyV2tx02n/i93MwaPMhl4nrQ3UUJh6LOvilA/kSMumdqmGVoMaMuBIrriV
YV+xVH067wgWgtw5elRJoWSuov00AFzSF0XojX25BeGalfaebtZbGyI79trm+OYR++0TJ2P6MaOF
YqtdNihIx/aIQ+rhFFb1Aez+hVunxO+FvS2Y+g4qnfveLr4ykJtva208cgOKB5r9CrpryN7ERyuM
XhxeXikTb3beQwqFRQeIa++pgRVqlAEs1calYibPRVMGVGTEFaXcSq12OTTE45Z7bSQ3TjrcCIVd
Dkn91QoZ2HkZFE7i21G8E+VaP/t35fy3j57dpfmQxJnawdpEadwYkka+YkFOgvS3nIyKm5aqa4MY
e5s0xl0DMoAB0eeWpeRSjnUBxe9G+JoN3lqovH/1iXpSOzvoq4y5EAR674rwFfVMvkX/8N/g9cSa
uTZTjUfZUob7d1PupdPt1PJkKSuH3JJRzcLsMO5qXE/hNzMQJ+nRobX/6WwFf73kOa15IJ3wTBhD
liG8tU235flXWINXSI33YB2HgmOWD0gOGyeQsh471q580kKVAYql/93WaSctmynIGJo7qJ4jlwDW
SL8Jah+3un11oOiiOayzaC3dVOa4WjDLAzCaWUCZaTt7p2/6yJPvaN25Ycwb38LjOgnskjefA2uT
ElQYHPTrQfTWlp6+AerM67z6InTc0AVk2F+rnSwAeMgcZxt3GQjOepUF9Ub66iOwCI3P74BN3kJ1
ZUuOqp8hZ6FGLn9YyzguHOFz1K2pWSCSZ3ikrHeqfVXob+d96kIGf05fqaWtERrWNC7J9qllgQiy
vNShuiK7enP+EUs73Zw5FdmC/l5GGgtC/R64Gc3cNNWBGH7NQzDsQ9Eh9OPm4fzDFkz2W6rwh9dO
0saA+JGVBaEs3sWYXoHg8GIM1zghlqZr5hEYxFJqB8w/QU3qQ18xMHXWm9hJPovI+PrbF8z8AhuS
wQg7XLAVSg4Ct0qh1peZpq04gMnOf/Hwczxu09O2MJH/3eWiPZBx0xCEtC3zpHV0cuixQMckWyOG
W9i0/4PR7dUYbHRAJxBcp+MkvCA0XMkcLiyEMYt3wtGOKmEBxqQZnx3Y63lM3DHeF8n9+VVYGn/6
/cc+0ktZmUxFQm3Uu/ea2p9Qogik4B+mYqw8YukeOGeXzEXZ8FxBkRTavEhKAAOReNohv9WB+Pr/
gLwsxGpzMG7vhDGiMzwmPFVAA8hAbJpH3VXdNT2hpS01s2+ojBaDPjWzp2Ajtm0LGeMohOiEthe2
s485SiOFCKgOYabzi7M4c7NTX1QYPHYAPgW57KuCjAO1m9hT4wjcuNbgZrF5Y4b5Z1KAbQ2ccYTy
PZjt/uYyvwUIfmyNQensTu2Rr1SzA2RJtPIdFQUd7eDnP27awb8Z6Mz+NStPBzSWJ0GBEjTuleJW
Es320rzaCbs9je1aL+2Cq5wjeM26iSBOhUYUXlNfhYCdRHOousawt3TyzyG7EWroupqgp6Dbql/t
5XS5yrzaR2ciqN9xGq/VsxZ23xyvm4DHO6wk6qxlzXQX7Fubrso+Iqv86BqxB3wOK9U0a/rgC6sz
x+6yHuJ/ogLywCyUVxI718j3vVMQwbmFXpWumefb89tgaY/PIbsQFmlZnIPKxLgat1M0E97DxXnj
pvLEbi2UWfDQc5BuVoD3olIAA9H62s2Bx9HvVl5/Mv5ftvEcm5tmKVYl+u7eQrHqmt1My99v5Sby
yNM6XnPpA2aeAFpijKko6QRtLP1I3oVsrSyxFE/qs7O+CpPUcXoMbV0NwFKILUNreeiJTYdaMn8d
/yV3dO0oWNpWM6OXHDwdAgJMgC/p2YFdvm9LL97qn+xZevRQfjqH9VrR0ofNcbrNALnBDshBAI1y
JMkvsgMkyAeXXJh36rbwh0B7WeWotBxnmq9fdsIct1unthF1VZwGGcSkfJpajzGDAi5ai4+cQtGd
i2urtV/H3rzVQijfhikS70oOVThISj9RhVxxql2kokW1I6aeota1m2b9G0mcy4rpypGb6qsQo+qC
PONOUSDZFOkmFI3af1yITWWWrxDTPVJh3tW1fjFGceNqTio9UuXPUao9KVGq4xJdm26ao62KYxtN
sPKDorVBWaAYqT0VRTa4VaIcox4pwLwk93HZ7HWzOBl1iUpERDzHgQAZaWyX2clNWdVBkxnH1mw+
Cq5bPtUleEDlPm01AS7vovJSA1pYXNW1YIit+4Z2u9weL0td92iWvqvj4LhDaYNHNNa2WnyZZWRw
Lau/ylpId0QkFX6hMje28hthlNeM2S9FFu6zMD61EdQYFfNaLcqDqQ87NuqQonJQzR2BKpfC2rap
GIFZMKEsSWRgqJx7SJ4cBrs96onae3ZRvlZqf2jC4aWs0ocuUt9HlV23VmccHWA3PVXv3jKZveWR
yHbSVO/DYbzgQwZFssEqXRXYfFfp0VRkorpm6BMZS5rhDfQsgAiP5qWcOO6ot0fV4JveoLWb9PYp
NyoQO6sZv8lSnfq0Ml81qY+7jKSvwkZjOzOYh5j4osz6r1CqnqNC3EkMG8fmHpj4Pq2B3pWxdhUp
ne6VFsOhoD5GLT2IfCpp2xEkaYoHo+oi11b4R8YV1VdHVGuYUC61PLtjRQwO+bhLPT3tLiPb9nir
PAihH7qufwrLcces4nmwjX/6COackt6EjvJOmOVsVc1ONkkd7R2jucs4vQ9L890q46OD+pKrjbUP
CdC7ruyA2+baqTVz2wchw5ZpOKQUcNilo3IEPcCTVMBIS8DKbYJ5cac7OvqxGdmMrNx1IACVVe8n
oerXA1JgFVMCnmLnhbl4MKzoKHX+hdvDCbDgV9nFHWo//XXXmaNXVmQPbDuKbRqELPNWgx5Bdzsm
BEgxXXzwJkSL8FC9GGZ7a41QFE2y635Elo3217JF7QcKli5XBIY0+C4vCORDjc5v++SGUfmeG9pR
KdLLMINAitLj9tvZ7BEodgAhGudgWulhlPwr0ehTagGmXEb8tR4g+2cXY+biz+8hkVeity7illke
ayPLTazsGHF6Y7TdZlTIsQsz1cWOO4U6vR+dAnxCzDp0bbVlSKpuJTjvGiW6am2kMxLot6lqB3nT
Qn70RhsIMUlXZB/aEJb+mJaQ7U6Z6TWSfBQ1Lu9Aa3kDY7dOPT4ntfnJq2Qncusj7cmbQ5orESs1
FOxJ70l74Og5E96Qp48Jix5kG7+pOUipBBG7Tm9fzWZ81J1yb2oGh2gU8Jt8fEkAFvEEcTKUO5WD
jkxFyYZtwrSNaCHKqkwFzjIsIUqqlJB66+6dqoPGgFntkqi2XTmg7KaJfamJe6lmcEPYa2bXXwD/
f9BRiAvVVLq95IZvpfWDVYZfetyipthctH0Ruaae3ISVsgFJaO7FtRkA1HHV68mu78BuQ3DYQa4V
a9mx20EXKF50Mj1aEarIbQYuwSY5QbL2DezOIQqdWhBx2/QnvS1ZRxeDk4NajAkoYgnjPUFd2LVD
bfQ0oz1lqvIqtNj2O6vZpCKOXYDKnyOSP6tanwVOY6Ubxst/A2T7Emk/mZrqNSlUYTXjsrSSnWyy
wM5QtiV59BLnUFrvYygx5vltYlZfBkg7xka7UFVyPTJxnfXxA2sxO2pl3HDabzolYr6Vj5vOTh/I
2AWNI3a6KW4iXW7U2ngeQwE3ryibMMkvRJMw6CDFnsjAKRay8ohXwJkgwYsFGfbWVSTF/6LkNFTt
GzRp7voyfVRDiCmSPITMLQcMKK0ew7EsXOGAMTssNQpdCPWUZhAI0fTsGXe+bW1AM1YZq4DxeBfF
+Yk72b5JxmduR2A/1S7HzNjJKPxoS3pC79vBTAzoYjYWnhMf0yp50CCfGvb8kBvFropVZMFRgkc5
41YwUnuI63KXV/0GBDPM08qy8erG2kS8fo6LkuKQTYK0jgePlSkgHY3n2HoJdqbmlCnWQZbpJeH1
ZYfyQZM6n6Fpg8xdB/9zQlAiE9Mm7aLay1py2xHNgdKq8e7EyXVVW4mbKkbpxjZk0pyB3qpYXlo0
F7JBnb8RyiZWo7uWmDdRrAcjyyy3AOnRpuJig++7yyrb2JsmGiUkZDwG2pcbg6aKW6ks8VQJMIM2
dKpPFZyKOOeanNx3hD4LRv0kDS8rx2pcbppBVeQXDs4mx24tV29jXHf7bq9xHdwTzcGk6imbZj8M
A95RUKM5H1k3fokmviwHkMrpDoeaSx75fddvyRgewkhBrZ+8h1THTqwRCbAQooqyfNJiYAEchmK4
alyybqhBsWMprgGdbg+Uaw+VSh5JDeNOzaz18/gDhVmP1d2lmh5tU9HRJhC+KsQ4jmT4olF5Zwr7
kYGzFsRGyM6GQP6NBEUFGRcutfon1a7lDkxkp8qsfByoHoXmFcgbIR8pzVOqhOiHdD4dJqUL1eKD
ogPdYKnyQmdo0od+ceYOHYRShBNtBqMM9CH1NVayYIS9qYTfVNb/4+hKlivVleAXEQECIbFlOvPg
ue2NwsM1IBACBGL4+pd+i+7o3tjnMJSqMrMy+YReZ0RdKY9VgOU9M8l0iMjjyJCGPAo3OjGcinGF
bYe0anA9htp+61HhH4Pd8JDJB5gm4ffMZa5McAnFMsVeIK7NPN8LIe4NKc8dWc7OTP+TunsQXnUY
eZi43ENVhoYkVn30ENrq4kr6URh5rQW/tKo7uOuAItb3yRwGiR42PIhCzgcOR4u22fy8beHJ7+Kn
kelikTkYjw1yeelEscnlq1MN4ABp2ug9pqZ5i4h9saREaCdOpWStgrOJIHoz49IjB1N8OrB7QyL0
EsQdEs7riX6pHoW6re8RjU4aWZOJq91zK4rXskY6bEvGh8C2z3NIviXjrxE1p0hwFY9ViC3VSR7b
cPoeK6kSnO8PKESfrqbXwUCjqLrwwDaWddWGtKiN9+k4rEczzwdNh1MxtRkd+qQn4l9HvX9yCF4n
g7VbBI7viT+8hdSgpdTb0RlR7eTwjiUUiXMmOi+u2INtnPDKB2tSbFXmG5FXenvt2ukKF+dL2bU0
VXPxGwbNh6+Lr2owl8CZ25gpi9B1sT5aNARI3HCDOIrId1nAEKOus1bYLuPVAD0lwnptiQhMp+hT
ykkYlxF/kUN9tA5abx8BNiNkIgsV6TB7PF6d3omJ0TvPhHvWr+gkJpWDFkcOSvkGQ6nTZt1/fCy+
vXH+N4rmXlp62yY1IotjeR9d8LXcL3HIGDg4+CdjQwg79Q25UafO9R8qx3smnfaROkuHZO3GD7eu
Diqah696XhGLa0GOdipq40kCZFldhWB0PcVlY29Wmxk7QcuJg0awbJQ5oBIJPY84SuzpDby7l8gx
TbySjvnQ1JfFW/IZlSDeioEkTen/1zKyc2T/IlVzDFz1RKb5aq15ijh6fkuK3ECmDC+BrU7qisBK
e/w3FAUIVGSBLLMH815sNJMuQersRZv2nVv/Rgd2gernhiWmc1mwc9GRi3Dcx63wb57VRxnaNh5V
t6tE5MfQSJzbos1g7YDQ0JogBX56oLP3wSJULSU+6UBS+DOfS1J8r9ABxQLqKSw5pv1YIfh2se9F
06zZABV76uhKYK1M3gvFb+PsxUHtpiV2h7ENy+uDMcOjDP1jSMVrudbuLjIEWVu0+SAEr9tWBxU+
AlbH8MHyHonAiRLdXfpqOwShRGyS3LtTZ2K7qjfLxPOqKIYnVDt0rUjobeFIGep9sTUvSJo7Sbze
cV/C4lGxsUmrIHibdfm8raufBC0mma023167ItJTTrAAwtAYe4wVMV1Dnijp43X3oms7Gxmzfnge
fO/BdtUnAiauvOIHuk1XGy4PDM2rP50gdvshrM7Z2N5Wv8NKIk/Khp4RhKExswxh2m9zFhIJV9sI
rQGz5gKCGCbg8srC9tqUpswGz9xbg9Qua7w3MCxbJlV1bNVwmtqFxf4WfDl8rhKU3s8IGyFypg2G
BJ3NCAMtmiX3uHtpkbYRj310rhs+JrQtMVN1ZI8uOMpWEVw9xFTFKhxQSQX0bA5EDRrt9dL0Khsc
eapVsMECtkGIvXJ3rLddXIzq2nVYsQzXZCPORS3hjUVHPdQCd4M+FJ73y/vBxotByXXc+kQJ3eNp
vE6995/15F7r9dBaFcWk8C9sNPsAMayJncTF79bUGTc/8Sd8UmfSj9WAvATud7kcloNTBbBTcKNj
WMufWtj3vvL/OdNI8o1glWxzxxsvodkPmiMBBV2GJF8CtusGvlNNlEYNe+nkcpP4cFXrZ9yWASKe
cQRtzvLtqOKfH8kX9JanyWtevbV+iQysNVh0GQ05IK5ExdxgfaLcXmsHk0Yvq8fQ3XZOgOm1qpxH
1wb/bCWe60Xljcaz4jDxHmzLzatphvTm10Gq27rhjxmvWg93GMbmJZq2aTK3zXRHTOSJNOq+LayN
se7T4RrUzzbQ4Z02jo3XaYTOb3FMTLo6dwq/zywAxRQX8UMycl9q+jug7Cvefw4rbWGlGHwjtzqj
rYHtdlO/kMX9XvviU4biB070EmdHQZLxz79uE85nN85j6ghk2Nbe9DuvELCF1aSwRaxTMUAlEnC+
FwYNWCjrIXY378z75lpODlIcV/YH0PAk7LlIRDc8LwiIQwf5MJjhTMxQnNy1meMZAjy0OxGqmlcd
MSxcihGzfuuLZ48755VDyCs2hZ5wWM+d6rKoKg++H8Knblp2EDhk1eD+N85un2yd91aV0wP0pS/Q
TmHtjdgrpw5m0TGLJkx0yk/GEsAEgxEHCdYT5+OYiFaa1KeATZZxs0lLwgv769i7qXwu8OrE3ixx
uQjwgG5ezz4d96pGsrYXeukcte+jxtiGzXISY2U3TAPC3tHh5W7XI7mI/4yUHPrSZuPinxaY5MTG
N1Hsje6OLtoCcdLZQLu8K6MTAc0YwyUg39wewR/y1FE7JeNqYUyiMMoA+FJR+BS0y9XUnozVjGaq
4Rfi+0XeapwMA4bZeXSfESmB988RLx2FpAXPT+KTukhKHh79wBlifJj/VNScOP3Dhpg4LAptYLl2
Z4y1372L86uN1ONEvN86VN8TW56X0L26ZnrWQ/FAKNtizHFnNzKo1d6zbLq8hLBO11gin8X4icHY
SyJfnIZ+ONDRAUVo6VcU8kw20Uk4OM6xw/kxixY1pPGfuFy+A5e81WG726YgYWFMGZN4H6pn4UCE
PKkl9V3+LDDU+nhjE4u1erOMedc4P/PIejxEHPrUqnvqXBHzUdzKhfmpGwxLGrbhY6102pgJWt7o
3Fp6ndBnRtoWOaWYp4VSDx0VOLHlzm8tDLsguPd6ffcmZBo2XfNT03FHBvbm42ys6u1H1N9jLx4r
BkQR+cF3okSN7MBqTGRnH/Xf4FaV/n7Fxn2PtzzGnCyTsaZvwdKcuTc8SW95jHoOcgZinHnL/RXO
tmgtbqWYT1OlX+kc5YM37VwYlIguyKa2PI2MPoyT+2YEee8Db9c329EbVozyPq5t2W0XF5u06FA+
+LbeJB9yrvm+qNa9X6D3FU3Wd8WQmJ6cmVN/AdG4+EQ8AzC5sHb0MbgW337oflb+cOSeXWEXzF+J
gwq/WP+lD92ste2boLB98OrxOZzcF1LL366Do3Fb89xxtjsf21OBFjn2MSKqyrsW/dwlyiUfcHFH
zWlyuCzfPCGqmHCMhdRXr6Yyx6LHjBVVfU4Xia8i36xqH9jW8LjdmhxZZ/DxCoO3ZWg+dUMOYSly
bzFH7W+ZaEwZu1zeArfHqF3k8KxrwEO3l5G3h7Zn/2mm/pUrtPReubdOCVCsuFHk3GtZn0g0HNXf
Ifs3oRXFgzOLoyH8jGMDcuni1kCm5Uf6GvFwF03ToRL6pa+hiuO0TkIvPLKBfJiJYN4CuuJG5WEE
Tq03UsdV1yXDuE0x1d33qNSO1MOrXsi9LFBtYWJP5yYrpy2FQ9PND8J7tbhxC/8IoKAog0U0XDwe
3dHLHpcWWUB89r5coE8KAJqLKRbS8udi1ZmH3XrC9GXlEK2Y4rHTNt369gvSsNdeRXuthJv7ZPvE
ZupLbcMjMNb3te5TFuiToZhiILgr5+BG5fQDZfG/1gv2JVuPiCA4NI4BLFwBrCx3QgL/EHJv/Oav
J2vfJpw5KNcQPhqeNBt8GNHn5bOxbzKCDqAGMxFTtIzUkYeCN2gTxd/GPHH2JiK5RdcHIuBhq6bn
qNBX6GbRhhf4EpTe8FpfimB+0Y2NIftyUwha/0OCxposJNq11AFG6T9XsuGJoV3aCwfM1ui89GB2
E8D5B1XKV6/F0CWAb4m1Saa+OZvytS/EXtfYYVfV3sKK0UFISsKLBZpA99S1TR41ABVwbsENL0XM
3QlA9Qta5ljXPJUe3W99mU0uS9U65bPwnzegTq2tf9G3pnWjjyGwlg3/SeYJMa44OS/EG3Ogq7e/
ZA26dqnfBCMc9ujDrMXeKjcf5Ibey9ttzgwvYlpcNRX5UNZ4noL7KBQOlSVpazQyC/+eeXQcA/Xu
1TA15EXGeppxAFdokIcDr91LwNkHm4JH6TtvvYY/iKuzPpxPMmhTlzT7oYGDDzJDdwvqQSzaEfdw
Jgdm+QcpxqQjzkE3auePyCxpzBcSai/WDZtYgwfFUGqzbh6vgWaf3bydXNMfVlj4x7ZXVy3a+0jZ
OYr6MrU+1HuR3m/t8quU2WmHHKC6+O7YuHdGdm4qsxOCr/Eqg391j0+BxSpEyaB/C/R08BDnw2T1
3EbjTWogkmgRxerepipMiQeSSYkXhock0u2JwLHQOjVq7EbvHbSSBbFnMQh4mpgr0LceyKt7LOYo
833XR8fc7guqj5M3/TPt+rG0aEHI6qJLGp046r29y+gZ6bMAHQHEETPvkApxh5fbN69fgHbk0tEv
jcKBNuo1sQ4KeLEdpwFkROUghMzpQUZAGmO89qWlGIe7wYUHVHUsvTaBnDrtp4j84WUgspXbJR1M
qWht90rNGTwxd/2y2QNHrwc9zxf26cq412jHRrJh5yVgMR5/VJWgBSAKdMGNXjivnvT4oxwMsp1I
0dqczYQvxYvqutABm9WwHwJOBvl2vEwwIgLemDgdr9KWs0fP9G9lqL+8tv+tCNk1rXGBV5K3yJdH
MS7J1EYwmxCpz+pfFwWy6fv7ygQ0P8217uvHNujOUk+7iW0D2qHya8INzyaHHRjSVzAGczy6c/UV
dBQRvsOu7PrvamoOkzH4q8bYGwZTFgTLtSydQ105x1CRXYl+gJfTrabTd8jbtGXFSQuTbS327uSv
CZsqc5texhFV16Hm/7A0vXMj1FCEctf18to34ZOegNIrtwaMOPAnGYyJFSFNLAYGnNE9WgL2I7oS
jjfSfwsDxpPOm1NonHx8kdEmNoAtNYa1MSxORCksRbEDfK7aGIDle2/nKiPOcti85kU53lHSIZ8J
Kj1Z35rFuXkuoBMWgVSseT8l2BV4YGuJzZ6oVn9F/bTp4cZ687UWwQddo3MRQiLcVHApXZD7HSxz
FfvRqmBRwB8ra/ZinPYEDCfV7JeW5cPY0SaOmGVn65UnxELEg0AFgOVQKWSBXQoGbIICW7FuG8SG
QQyGOEg1+0hy7bsLulbssWnyJBassNWj+DFjA6Kt7MHYmDlrG7Ck1AGcz8mFk0Alyhk/LBazYq/a
TDzT9nGtnG8Ijq/bGlzDEvl7mOpQRPvHUS8Ho+adjCjmgaoCEhBet2DLZgBjc4nqGTUHGznnsh2D
tOywlWVEmDcFEkZowfbd7N7INB7wnjxscDM0/nogZj1P/aBz3yw8rvyuzTYUzzVqX52o+jRoVPsV
vbmcMyBWz8E8fRsx/TXFZS55McYmCrBN2RIg++yx8eqbZGNMyiVM1tL+cjKgJ8UNVAv8XShIx4wv
9mQCAyTLFA/VUD+7/piXTZNi+f3JByyfdRrXl5TkgVY81R75aucvTXR7GER4cvwCk5y/5KjG+0bJ
704seN4pfPtC3BGQbztv6AlyeyOsPjk+NkSwXerMqb+AFphmmJKtW40P1Mrw0FfjwV+rm+9D2G3K
5eTMkFO7GlQslFOfRR3tkCzxtYUbbJ4c+eP0MHcaaJmLfj5QUU5J4LYPKtxyjEJr7OrlWODjjWax
t2bWJzfa8hKOo/XsPK71mg+tPTdbl7akuqDcPfK+gCssaki3qWMRWciP+fY7L33Wz3M+hebuAxPx
t+W/DY1rHLp9RstAoRkD+TSOO14VHyQSl03hq7sqyGe3DQHrY8/QRLhc5JWXrr0g8UTG9QTcvmfi
WkpYSfe9SZq15RdDEQrczuhovJl6edvoc+G1WTBOrxunia7CU2nQQlVREx6tWyZwRfmZiVgSLE01
MfydmyyscAgG3WUSyy3qMD7AJ/O/IQjTpfR2a/PXn+oXJB8/6kDLZKnHMJZqwXIHGR8nrMzFIePY
GVvl4+rJMDE+nitGtiALVPnQbB4kvT69aRseHL2du2DNHfywvoO6xDjrjcwSVTsCABZO7UsNLn4I
/BN1MTWU03JGM3BnQ7+LlE3hNyUTD8zX0qBxIhyjKbYj9qTH2ypbJOSAT/zz7PK5mzoFOdipuJuh
fyNyfSkDC44VlveApP19EMHoTNidAtQk6qrKUM8/yFIjEksFcWhVk9TMPZdjUMbOgCi0PwOHikFT
MNN+t7X8P7aYVwfrtklIAbZPI2I2LRGX/9shTY5oE73Wj+PWnbqi2esWi75wittQ/AEcbaGTuyUE
u2I7bCXkMDPFaqn9kXrdslWKk+BQkbX1CW/b2Q5lSgE34Y1DXo8T7kEYpnaoPpbGObAlzIsaXu8o
rxD+hkW2+cUzkPE7NqbxsyB3RZ+MdVAPQwhAs+e1IlO8cBcwqkG2Io/8xCmcb1WrdJzYYazDfS+n
LCw6eLQMe7PgkDEB9qf0ewU+V4/AKOAh81BN/S1iWBnxyhegpb8K+FxilxEpl4K5Wd8iS4JSe5cg
ASDYGO5UB/86IAur2vZ6Zinpwk9e1g6eUf+xHskL8eyYFGBmYn9GvqDn1GkgzetaiSOwy0/Lwzb2
wTnFMlJ7uBWeJz07SehO30oXJq37kkCHYHeDNQxnxtPslPfJa3O5gWNV/SV0aAoe9SR1FPxIfz1Z
AzIn6P7ZcfoNcNf9EXx+vSEtMXKuG6mygNpbF/RnyfXVdbqHBcVspWbdFzO9Neu2t5EFj7ZChRKO
3cWFt/vME9fqLKhQk7Un2ZnY7YGO9hSSVe2aaJVZ03pHsBx75mGxk0eln0x+/+av8gc+B4g/bQ0M
ld1cRcXJUv4PwpS9W6oR3NIIoy29lPvKRzaB0+pccbEmYYmndpAQcIwlXJJxXqPp8HUdSypfvL7I
t7Uu8tVUd8XGcQ8B0ZxGU1snCxQ9iVEdEp+YdyB8OcwbQHTOuxKuCGW5c6e+zgKPzEfFoW5eoNjG
RAKRqMtOk+8+FKsqsMnLnsxqM78I/uujkMRbL05+WWa0n44z9MolBe8LaC0uHXgilf5P2NcXvx2O
ZT3BYdbNXMjX0QEkQ9ePTxifQFiN6BPmQmUe+syajJ91MEDvaPU+Csp3ysvX2cCFYkDTsliJe6Mp
wlXdB78r8mBtc0v4x1rOR2dqzwMDSmFEu+eud1/aNfGgBsSsVwBMIxofgDSA4/0vjXMyEO0uEj2E
r2g7/PVzRc0yzfuGMz8WAVw2Bi6P0Hl+NAYdJFwE08JM4PpgowqVf/9H2TMLlKmxDjZ1wht8t8Fl
g4BuMH+MLjXpVgYf9bIhlRfUOLDrc9CES1KtLuQKnN56Oj9sNUzOwAyh5gAKlg75Z41+JMIybHGb
FPtv2I60Pot7b4LafEPH40PQGpeEZTBJw1JRWH16RbTb5m03TPMR2y/onFdsVovz5hkvBf6bCuJe
g0jGQRU8akd50JKi4keByOtp/NtN5u9wD/incXQCEHznGzQ5XX0O4cNRsuWHbOGdczCqxTClgxvc
Z1PptAvqh7H1blTTBHJFFGZgUZbhOGSniC83SuyH3WZs008fRTc/z/N2X/oGxA2B44dylhCiSQEW
UmdovC7Ub91EgDxLBltmi+cB4y2xNdXYOgnI8Ogu9bHwnVxDd1s46ty38pE5/M5A68cjRqdEKfzL
rPROyu0nBESmNsydA0pLY8QhnOcl1QzcevVHxJQQCyfR0IDj0gNQmqopcGXBJFQtP27Bn5oNK99R
4CIXejZPwvYfomNHYKL7QmrwdhgZPHaiVlbp6PXuAe6TiBY0924Oj1UU3CQSEsHxTi9z75/8epNp
YdlTES4IEljwyyYJmgoJyymbvIuzTd+bUx+wv9Sk6x/TEo7sYwY5xXHCxjrojkWF5Z9V7QPeNbH1
9QMm7DtWEZ6Y7HeMzbepR3PF0LsvY5h6q3uvB/HA0QQ6s8pL3zWxV3Z7Us7ewXXrzKn0ruLevoVv
73909a7+gK+Fi4Xz9FFrsP119Cecrs+Co2OcnS5f1GuBVE8GyTNcOr5CtkGaSiVY8I0N0EO0Pcxx
CfR7AZSHWn9NHLYEk2u2JxTXIq3/bqkt6D6sHZzsC5orH5LKVHY4bg1e52whsgMsBsuAwPchXIT0
QuGvifUN1ix0CoDjAWrHXwMCYOWQ66jIDxM6B++itte5XfeSNx/CRdxXIPkB1Q/znKsTkHs+lG6N
Ttq1+C8wlZdZ5opkpc2nrB22dzeIAtYK0yWUipTRLBIAR9epjnLaYwKyDTx4K/JUyvDsYeOYABkL
A9jVg1M8ybZJtEN3BfhHCC8/o6kDOO5C1L+4qb/xmHW0jmdd01S2C+hGDmmRC/GGzWbX7Kmpfqkq
0fAIcKQKYKSv5AUr+pegapNKlpnjOA8+oRcAa+fIi9ARBk/Q+10Bdueta9W+4gJZdXMLuQq/Sy3B
z7X8fYgKAGcdZmZR+UUalNuNF/hcGAxmrIG6BoOM0w1JXRTPGzZB+wkeysqFtdQGX7jagSUhfREG
+EY1roAqJgo4yqmvDaRaMD34QYcxZUXY3UIGFbfREt9pHg4IzKjjUoouXoMOtiSjuE4t3Au2WsYV
EwadX/BFtv7Z2yb0SiESD+sNPHBhMj+oQBHwNcMeKHhjU5x8G8J0UQd+ts0Gu+R0eOgD9ymSXdK7
EYC4gAMz327IBEsgEtxD4pZW/pj2q4PVwFJkYVcf8QQuaU9u8q8OC4bWECqa1LOLf3SnFryxfYeN
BvwddOqC8iN+9aM8OC8OLkgQQ0Ft4UJ2vZNBsHLsaw9S2QHHVU/yKeK5KoMvBAduccO2/VADJJMh
0AcXtig41DqF5l1V535i6G5QxFeoAe/Y8PwNQXimrO++qw3YYkSivw6OHYcSjz+eDdy1cToOY/SF
XeBfnNB7gxW9dGohfGQU9GTLpwwmck9FNJ+p6S+OSXtMlYm7BVB5LRXahtZFR2v7DfVASPbZhuwW
2BUgtYprqZ5M5fwVGALL4S5KSzk4OJbtYTXlWTbkMo/GuTBFXxRmzZhHNPFGiagA1yQd9W9DPexD
DlSUR0lLy29g6RZNOaSFatSH0O1SnOzQkrbBPxmUGaRhC5AEeKINHcGmv1ccaOR5ObPdR+QMz+GC
hGkOiW+j981qctJEUbIG0IFUxT9PL3As7lsGvrbf6YjuxnC5OGyzcUR0ulUV+CXRnR2q/2BH+4pD
mWSLpFDmDnfTwwaEqzHxou618OHA4QGZLEz9J6KYkiZYXprQuUqxYCmB7iaf7qJeIhnZew0M9jp8
HR3kAJUXHvgz2Fl2Vj34f39DqKm7Ak+y67mF00o38TMMI47a4GiRvpcSAf+DEJJtUOPT3S9Z/wQV
Yxu7C2Q9jrc5SD3yl2RbBSpT2ReHsGUymRrf7sRMug8rxnVXSn4tWfEcuPONVX9ge42L4dM2r0OI
foNtM8dxBP07s+5I3WkD3BQ9GbrYVBXDcQTl4izyVi0DTrjK3kXX2qwJhjOUN/FE1etEvR9QBOQA
zgx4Tw8rhgCmLZzcK1AuiRNAUyfITxXw37Dtvj3jv1vffbIeuipMSjStuwBsffhbF1iH62nvgRYP
gJxv14rjLlv2g5IUAgAvjxOVORUzLtpaYfWnRaNoJuDPNsSOvSsRRsBBLUhobSoDxYsY0t54H7QF
auv5kLVpB4AgLGrOk3WOatUr5FU637C2uAb20CMMa99g7Zh4ODVNO+WSbnmt22PkR49hUYBsou/F
XH4Ly9+bwsC7mLIT9mBSi/hnTLrjG3xvnZhBewJaNMhtg4VOAOHLZFMZhJmHCxx3kDPEGugFDsC9
B8ypDf2LVTZZffVTRjNYyx6t95axoDnVbH2qeLSHCeqKZ1S8WM+FqWeIFhcc1lKtc87rENviQ/Ac
ec4z+Kv/XAiK+V+OaCOgNg8A2U3blAxlOAPVtAp9Yt0lcNnHRymBRFWheIbID2oPLYqUmPJ73ZwE
ZNWpxZp5AlHhlNQlhlLRhGexslOlXAuZAvAHxdipGbo2Zcqd025BoawJc5IClNUT84cgLdw5hOjV
uGhymypd4EaTexGRMR/Eu0ejOyXb2Vbuk7ItGidzl5W5D2u09+rFh4jMcWK3LUGb/anJWv+pALvZ
K/7fUPbpVJQabontf+FWPYxB90ZwnwtCTj7mN7D7zSMPI7DI8qip+jaavMANpMYjFmYLpw9gwK5R
5z+qzdvjXcA6wSpzMpMcEuCDsd4XOpKb4M0RtNSPhsrAndfiVMkFdmW84blhq5POwxSk67CmWniP
XjTnwkNnCEeICnUbSsCmVoDOVX+DDchBddGYVJRmzgLETtcNgxvTH2sjzH8z6SHmCKVJAG/gdMEM
BbDSW0A7e/V6XTqxd2r3pVwwTbR4FJFk9OTY7jZs670YsEi+wX5aLeRcteuLW9VV0vkOAM5xQLIS
jM8TUW0H5i55ocJnt+8gQvf/pMMAWD1XPIUDf1hHvNLSNwDT0cTqPnMsYI+qbGKHV+c6AiqKcjHv
thAdkvwbSWvgutlch4CzNRq8sG9jT3ufDARA5nn0KeT+lS34FZBOvhrgETPuMPRiD+VSfNYMp17o
hJASIv5m9cN6NyJ4lSLWOHXHGp1OCwFMCfbWMZmLRKpsCuR13qK3EfEago6QlBVYK4GmYZFuNrD+
0CJRl0PAFTtIYE4aEtBTv1RNGq1m34RutQsnsA6lAmPei7grBLqlP+GxsVUGIYv+4/KhqqOT+R9H
Z7YcKZJE0S/CDIIl4DX3PVOpXS+YVFKzQ7AG8PVzcl7GrKfLulJKiHC/fu71/awz/TJTcK4SZIWP
ipFIU7U/VVDDmXa1uQu8v0C484JJmbsWrf0cG8U5jZ1XYcwXLzJejQy6vSRAauM3NllRZfZgSt58
tytoSwpvWfh01soU7kK2I5s1Y068vtDM3Y1y4Y8Wt1NVfhVCh7zFCSJag42HknFRA8ocy5AqkFfi
w5uGZ3eYnrwaZrcI4psABl3gF7iUoCLLOm9f7DGpV03ipKvaiE5OXAWb7hGnUxdFX+G+sdcSubD3
vUVSNTmYNSmk/MClVqg6bLCKrNl6ig3j3xxZp86Z2ptIQntjjLMPEdz8V8WttQkG1l13pbwj7TzO
qvZnKOxTjdNl2VVAOVbkDasQ5m1TUPoqlxE9+Y3Ygq4Rc6Halxuz5eYPym/qq1dZ2D2/aONTuezl
zEcYLHr4D2vWewQuFAC0FBCNSi/qob9GYSxR+pAzptC+BYhXsKoL5vRXqWCqmiTkydQWk4m+21mT
d8ia+ZnX7mYH7q+L2DAJe6mD4ZDiJrnZY7r1ZgBhvruA+Ka4d59LVe/6cj5EMPl5ihBLtkI6xYe8
GQ916xy42Pd1mt0nKmDb6NeqnOelK9Q+Ywmr1xdvhsMnKqNhNYwEE5Yi3ERYqVdCypXXt+vQFnAE
cbYzzfCWpfIpe8AoyqtPLZ4LSEpEKqlXPsaDRVYX32LAueL33rPvosoYE/NI5XZ6EdnIuD2OcsVq
I7NoFsLHjOtiCylGH2TVoOJSh2wo9zP4ct2EJKTbyZuZt59JYh1UAEIqIRq1kx0H7ew5FNGAUrEr
RHGzEvlaPkLmuL3J78+N0xiCj2Ypvev8NM1AMH2yTcroVhENgqSRLExD/BNoGkjlwU83Zesoq56l
mW5NJ8jWFYTVvhu7y2TFG87SduG4jyO6H79jvojCTeGy5Mkj9mFhtu6qqVml3sWsU02NCRdPcnbb
eDu22aUi8cT20kfrVl2172wajCkxE7h6nj7s2DcYeA0/VcavjyoVMUIWrzn2Im/IPoEkdkESPNll
iETW0N0EROi1wGdjPm2b0lrqbt5DFDz5QfYjRk4MIfV7pJJu4cQCSgonjccmvtANuV7rsuIVbZe+
ldyHNvoPP9RqDrsjfxSnWlHuSn4doY3oLbPnpk8H9AP9Ip2xWuZDote1FXwp8eUOBh8gtpZocbfR
jZZQk4dexYex9vehjJ/Q29+jJNp4VrfT/Boqy/uIjAxEpfgYoilnVjZu7LLbOuy+4+SwnrQRPo+F
+WZoeciKsmHAFr6ILFzy/BAebUEG4EZjs9eye0TmhALG09EfEAI7K577DeGaJ6dtLgUqPt8H8E/f
niyMEH1VPZs+2ffKB+5HlOKM2SYmNJCojLvBnQwdtwdVfwY1/EZ/tVAjqG4ZnxwnP74nXryha1uZ
uQkvDqkUwuJHHVp95sNTj8DPRQmfKRMcdszATBM9wxCevYjrRsLF6uNAcBhTfkgK9kczCM+CnUbj
BozdliX+SgTbSZjDMk3lkv4sWZdGm62mDpBRk3DGrZCBFqjuUE/qm3//No7ppa7oJGG6VoU1EhWo
egKB+NK1Iv2HTGWAcXlGg9sNjGlE0vBewcUgdceBuXf6UVDB+E9+3G0gAA8pOGsYt4pnZjpwwzPn
9/54ebyVDy3BpgqJeNU5azNOcDXRGrQpBiFdFk+06/YC7XnVc+DarfscD3IVGP6u9Lpj7Jjc1MXV
9p01efzronH/sYYAsiedLgw5951nfqWPPMO5Jd0xZHmT0KSkRPa2qPutNxbp3gQSr7CKDtwKz1LA
xAW6Y+yR8g5gUyxWQxd/hOOE6OHoXWfpu52lByRtuSCa44DE98H6hWo9h76xL8aeM6pIqUqNez8V
r5GRHBszeKbXW5up8Qwd81xZtDlmzsbigEVIu7YR5MvZz1jJvhvsI7097KqUgZFkZb0mY7GqcodW
p70YVb13pUPpVRa4NIr5KFuHLguiaBmo/upm7c1LR+bczuc4DSiiEdA1Xac5svcB3YgJqfc6u8Gp
QFcwCU0qynxfRxHzTC7wKidGKhQLO+cw6g2AUeXoZmUBHFjhRPhkZl282kdEZt31wh1C+jWWyeC0
pRdBbm20/Q3IuPbq8HPqyr9ZTkujaY+hiF5TEmTUkJ9DiKiB7auqp0/g2n+3C58nVtjvjVHz/SKC
44daYM1ZdQUHHgYADCzjaKyNqt0kWk0Le4j3U9Dx1JTpxpzbzVhpcAo9L7PAfTYn1JJpZi2uCDt7
1ftmtM7K5Do1amOYMyOX4i9m81nSZickzkMeBe+zsM9eXa2Dtttrvx8WTVRsQA74TFIvRjf+9ozW
2ho9+i9EYctAtivSl6HhBTJDkDG3f2Ih9bIXJk9cePZksvdaJrN0YX0+bpXyvsbK21XwzrbVEhLT
vbVtzCqBR6XBtkyjxrNnO/S7VWp/JLZ1C6DHVOzfppSnubbabeRV47rC6pAYzIwG2lqjiN8BsH6U
VkR3yNRmODovAlsWTPRAOhIo067l9qtcsNlMu/Cf8cPR2+GvQTeaQ8kZ4kZ/c22ebTs7GjkRmsaE
WwrtFv8UbVGe7UnjulD6HlQqNrXLUlJw+wVDjn1ce/ep4hCc3WhViPbimjRqdY/rtemck8jBTRxs
yy1Qea/6lwRTC1agdMFPss+UhgxLX6cU4FBKKn06/qXlDctAq0uSQpt0pJnSU9UXS1dXtK292aWA
0uP8ME5idiI81U9xAjkNtVXtHrLcWXnUCZ2PXG4Hb3k5kJKugUv6xKw3tukdMAKdu7B8ybUVbCoF
pP7wP039vdTO1rK8tSLTXrTGqzsKwFzGs3A8HitsGzrKxD+UZoevSpzSIKdKA5AOGmdT+b69aR8I
a6yecN29+aXxaZrOF44TwJrus9LTtxmh38VlebAM9wErO9vcK/HkSKEpHKMe6twMFo1JapVyPxVC
MUryt8Hv2wnrn6GHnYgM9K3BRgLQTXxscgWrr4xjqOtjp8pdHKS0btFvH6ZrYRZ7K47/pghRdkov
k+HOS912zwoOOS38d9rSdVWm//nMn11rxiVSLEVu3bPE+7L7nG5/cgE/8iO0KlMNeaDAtOkqjHeb
d6jlcy7GKH83etwjnj+d6rCFNFGboXbWXmveZjfeC41Y3JIo2Rv1fzWhfZOUv2UBhlwxN8PfBHgb
UemOnbjapoS2iD60hcFoSCFSEsmKV09dNNO3JHXAiWrx5zvId0ooagtaB6YBYIEJWbZZu3ScYO+L
mi55elI6XBsNgk+UFD+9ES9FAFMwuDThOdWlH8K+DckmxqK7NK2UWqDq8oVbGNfIJpseOxXdn7tq
Da5FILcE94YrKGB7mEWsilVYnNqaZoErE7FDYLpLE4zYEZ4qJi9iHzqs0vRb/1+eUPZwcH0bPeap
vMMfn90RV9GX+rupnIMY+4sUxqXMAY9j6+Zl9lq54oBMeNB0sUvyZvtl68TXVvanrtBfDlMfgYwF
SOusG0HUt8HdGVa3eGSC0bflPTSTd1yk7CxULoYU5n09nrXWFhvHtL+aAlrDIgxZPWaLhkWergm+
5+NwahpvKXO/XXItXluM042rLy5ZJm1rvYlEnYV278IdV2VXJIwcEGllVb0OcUjauNfmFJB4XhrX
uUxarSfNxLQyFNNJOvLKw3YcZesW41gZwW+l8r2PjU0k9Mkr+VaHuFLLLMtrTChqN/otGGMPmNQM
HBhOSB1ebU1RH0PkNmycw6Jo4m1hC5MMbfXpNmIjzWjjF6Av2ucrq0i30w0O5WTeyT7E6YnXnr8F
B5eXeuvARMfOmRxa0bADVlgabr0q3Qw3s+Wsukw6C5wdJ5Lq/1QgP2gpCniE7seYqA2GDHs3vFI6
NQ/PcjsvMVet0E6W4JW4pnNwPquTG6/NvhFhl8oJOYWVuMuGankI3FvmkNnqWsPON/JDbAYasXDc
GHHA79D5os7apTr/nnOTTZDKoKMFG3hUXmOUHR2LCVrd7tj1wbvi4VfqKKwk2PkiM6zljIX3cdNJ
lIDxI80Gc2n7FZYIwcOcx/vZJIw1QP+MK3tbOs1NGHrrdeWWpvqtibpj5UPDZan9atYOiH9VrEav
W8xSvg1cSoRhHswqX1PY7MimfUbz2dequjJH2oZ19IJpFS+tYpgJODNVGZbjyb+VQ7qvBQxbnGVn
pwjdRdBSN4YRhNXsYqNxrXMVeZSrwyEA9TAArpkxsaBraN60rLdTaK3NVtwrOb3Xff2T5tPJbM1m
XQzDOcA6Nqa2WFud89H45Rr3KJEByUR9G4d7EVgvAHTj44f6LcziLe3krrCppQk9206Bl23sOMeP
3LX9Bpw8xooLX+sNmBrajP8ZZhuU3CAkA6ES0jHo3mEuEkzl5FqAY3iJ9RQaHp75DOpofhgTTPrW
kkets3+7Gm3JFTx48+OdcOPps2bLn1tyP5si/DcNIYYDm2uz9gpoS5kOh8aKroabPpYA1U/Fwx7X
46sUjAK4h/C2KLfaOo158GKIDN+yXsySlILHHmUaokFX3w1D0UU16aOZVPhMnOKIh/9duB7j7C7f
kjSjF8pHe9Lhps6dbEV9+Wtz2oBHRBmirp7X+OHsfVqN2b7sLEz8YT+8J2SME5/weClt1mpkk72b
mOQFA9WFp9QumaZmOQeMr3yLbenC2fR+fE09uZrb4FVO9n3wa40Z0vlXeFPzUGCPdcewsG0+6tl/
i5vBXExNsIi9/j2zcUZ1HWAgqR25G66JNbgx2l6WtQI56chYbKMvbUzYMWz1zup5VMc84r+c7+OJ
HqWmlEXXCV7rNP5zDYDfhgvbo43LavuFuuNGoui7MOr7yLK2dUmUh2mTtlKO7bKcKYBEN316prnN
Io6UAlMmqZndC4mpLp5w71014dbQzvicGsULf/4u8YlVbrweEkwEHG2BmiMqZP2R996hnxnEQbbv
pa3O/zf7W9ZwzIzxJ+2NwxQBvlbljxFIY9X29r2KRl7YfEX8VrcEzl3hRnKgnJ19qz06mQSWonO/
6xTzQztOf1VdwV/Y3K9NkLzYfYi8FUevsL/XsHf/s2f3h2Vxr6SNfGZgSTnFqdUDw9GVq5SDPtHf
qmGwYnb0HnmTbrxHlj+WVjJQ8lvLWEiJ9NnK5p9QiVOR4egVBQtWxCet2Y9vGCch/KWQ6Tv7cDaD
n38XKNkPR/lba5K2MpfyNaUHmfH0+/NM/aUxYI713XXagwzGmwFHXQ/kessJxpu9zXLaiNHQSICE
o5gFOQeNkq+WIQjKTzZT7p4L2/uXD/277WpvNdn2lwHXYqDSci2rS4STpdXzR+v2q3bE8DUZ4Cuu
2WFB0YhA6Flx1q2jx/E48pdrWeyi/MEBpgXQTds8OzZ9RlmJQ53kDKRy8ZNIifE1tp3VkONfyFrI
cwQDJj4Q+RHGq5JeNnFgKqHeF3VWo50bT9h81gLcBYT90Nd1ueqkxrjZuVdz8hYQpR+6afH30lN1
VfeBUP4RjPFxEiXBqB43gu31K/IB8c62Vy+5sG/r5rI6xcEFk87AiaDixuieK2PeufgVMaUeO1PD
bhBakoJqINV346fbTS9DGj95Kl6ngdj39fAvKIdrU7Ijd8ZArLxdblNHeLI2N2PKGEile2lUn2q2
7rly/lphvaDWfAeQXKOL8gY78NMYYUMPEwogGHx2dGl/XeKfCgRVxlv1TUbqGJNWEJjj3hBJtvBL
poiegcgftQZ2Loy6Dfdl7/Nri8Ese4tr0m3BazNSolo/BI/XkI7kdWwrFAQCMvIFJFzGCR6+8mg2
S+Gz8SfHxEUU0YnKbtNyQ3Std61ldSpIllgzgOkxedTEzNQBXXPXXefcOZhu/T7FADDgDEDh2T6b
Y2Jj7E+haEKtjvOxTN7TnN4jTrtPZO5PMc2U6uWraVvXMpTXwbV+FMi6hQy4blWx7eTIkCx+sgO6
twi8e4z9w1DOr0BC/w1TtWohQ7rI/zEreeqjfl+VCJna3PczPpXOJKrd4LmQJfssSo9LXZEkspBF
xjCv9C8y7l/sMD+PZnI3o/6NEfnGTszvsi83OQE36y6c/2VmtvN6uh83JSDDtZJrkJZrs+uepTI2
QaUJOGj/LIkZPQ4kufNN8Z/FZRq7SB1W7eAplLu5d19zgkRcLZfCMnbh4Bywkmx4l1dmWn17yFqF
hQ7I/OOzq4nJmqxyINrPfZUEYXXsMcamy3qdvvyJRUVaSVp91XaHdSipOQaaAjlczb/VaL4YOMI6
PuOOscUDKXKvRR9PK4F72ExlfplT/6Xrs7ck9vGeRPXd6FG8UsqIqKvvTQ6lGKhfz7avGbEgGUAD
T9a8nYfqCJJM0JBkJgf14sRZRFZPunfzeFjWdZatzD7eB2k88tLW0WFsK2Ybff/aO+67V6BipZT4
vRlgw5ZRxpwn+6U233o1l56o9UuQtGwjb80PqlybRyxf8seWGGXoy0eYiibiAe9jiOWwRVqR+I8X
XplQuKWHJpTruHIAzWMDuN996uPiJ29AZ9AR70YYYWm0wa6iOkI7qDs01jFdsiqiPtiwnAeif4hk
SqmgDdrUddYM2x59pbJqKM0YZHdm3q3r/gUE9SgNALKuCN/MGEcxKro7+iA0KLdZmOUrKnmk6AJm
zJuVBGnBjtWOAP3juJkQ80nVsvcALM8aQ1miifVI5/Lk2eLV1IBGvd/+Dg3unlFdLVd/WGX36uD8
ko1cMgy9Vq75KftpF3vmNo8szCDWh8HKQ5FXV88az2np4IXK/+k5i0+FziIeduOtFz0uX40Hb36W
htrleS/4jQHA4lH56xzJTKJ7GZmwqZS8bEkz6RWfYQDkWcfFVwaUv1DS/2gLcSg57OgB+Iqd4t1J
oP/8iGPXt+xX4MJT6rC4xNE1o848SrYN0Xs29jh/UMVpDGSz9kFcCWVYTWZ8Vux4WfqSPtFK6hNe
tm1agWrqQL6a/njTRvAutffl6zrZ6GTYe4ywnExtlZt+MBfkoigUq2Kqm+1nvzLi250bDKZBeepF
gOSAPaBLFREvJRV8bBEGlCsN8lJsvSJ/keOMl9ixF1M+7bvJ+ul0dLETRntt5XS8gLwOApV5aMI7
0MSOGIzdAFSidXlkFw0cpTeby8xBQ8jJEZWz+jfY5t4PplWhrbe56c4sRsgXTlHMQAbBrx+QBF9h
zzM9xVLe9Dlw85sYH2hRQC0qrL9ysHbWXOoH/XU1u/xOSjqkdLIlhhdD0PSCe4o/TVdFl/ER5NPX
9Bgi2sUru6WTpTTqbcIUvbAwjE+8GgCOVDi9CRfvQOCKx9/btLz1MVwSz67R+wd65zW/rk05RwST
GBihYv8Be0h1HbFcLUJmAcsMBSWL7RuxRa8Uc2/aNn9M49G1DQ7LatL0LSugH4aJIzl9xiV+HUg9
Orc9gQ9jTgePfDSiCntnxyn/fLf4rh2CFQRps+Ps3SnK/bU/VddaA0gZ3rQKXLzkQ2f94Mi8Jh0F
+KBqsn3GgH+fMrhv9GVkjSsKA6Rt7gKP1v7PWIeQKKlL456OiHb+V+iU+4q+XRnJ1R2DSzT6m1yZ
P0GXPJkPulj7KzU/JtfSAiGrxXMh8/Xs+McZwtvg1JhL84wCthPO+A2VtDOn9DTEwZeX+aAvw1OV
pxBFddWt+lRfHYc0gvYx2GV8gKck2Rk4ZxgxXycRQYW57T1DSsY6HJ3qLnot5lZciuzBZI5mc07m
+mKkZbMJmPv5WASvk+U9UWVzH3LSlhkDttwUNFohRocp/MSwWO0HUQ8Li1rhtVbyOkYFQ2bVXwpc
f5wa81sXJ3JlOXCzmZL/5Q7sozH+BvG0KQr5UlYJB96gTz5nf5vGetVaaKk+m1MZNi7DiigFC5WX
mqjWEO/w99tGqVXYJWu/ILmD7VIMTKiyU0H61eO+CcUqInIiINO/s7DTo4Kc8sw5SfcTTz9hJ5WN
+yDdtqIkob/9cqP5Zuf5LpqSy1TIM1LgJi5+TVUyHR1vvA3PTTxsrCp9ChhDF3Z0sLxoP2i8fjOt
Ep2EfcKydBkZQ6wMwgc3TDlfHJ2/2KhbfmJ8ZyJgruY5tzma7l6HZbnP/fTcJsxL+wxbMLxdHdr3
Lp9JVBsMtWR//Hfqd/1TkfHNDTYCumvpJ79CcHNko56b3Ek3kybcJm+O2im2FQ5xjovpaLBdaTG0
FAHhsGw8vEqkqPpAcY4AZPPFoZuccD2bwFP9OC8jGxcIbtF7bOb3IQzulSuXOSlrZVP9mUwdFg3r
OPSQkKVIrGAt1VODC3ogR5EjML7ltLcLFuu+mgYnJ43PA+fcxU58HthszQRKnKaGTzPj0mS/46Yd
63M04KUefYLb8vESuLw7qJ4LQNhtH+hzxXbe2Gan1Mw5J4Tx6zUWjCmJs7NzZij+RJDQsexwB9OL
VQWGTaYcLYhcbaQ7EXHqub6zLzq59OOIdBo5cyaChhjZNu3qN9djg7Zh+3hR3evoR+YCJuoeFj0b
MvSNn2Q7KejBubaJ12RdCQpPwllpMZHBzsJMI0zkhuV2Sw03nAYmC2a8eissPqzXthtKIdQA+jJd
X7kJn5zY3BpzUkFIZncdzGLVUrHAabBNTCyDhIzD0MFTR0JljeRZBwNYFK4Ey38xWBKAVZ1cAu58
jFX+U5O3tySWFVGI+pMn8nWKu52j2+Pjvh/n/l2l/UvB0dK03dsQMqvspylaQyZgrHGtd4OAriX6
DWvU0jbYeTUf2vEA98AaE/TlIMiZKahxz+xz5NHC/0SBubXzAKlT/PNt+Uq46M00AMvEtGMvxJdd
tgeOpC3t7tYfy5eOJ7S3hu82GdYy895IwvksHyqgSJOTbh+SbKYJYyBnjlHEQtnqAvn1S+Ykf9cE
wNnW01cqwn3SpB9RUP3lxvxVuxgUXZ77lWemP/mjqOkKuH6j8ZtlEoFj+4GPZFQ8RpRZsU4ieUzz
4cSv9c1gzBRaEh+PbxH28ThUEpx39cWO3DdRuRtcRofIqTelMNeTN58YGmI2SzcBlO9M1FfmIOHF
VrIpknljNf5E0GeMSO2TSSfWc67fxhSTddtvWZJ20657rLoRTMxvWgQOMhAREzS1MGZycTbg6JZN
Oa9BF54m6e6Rpr+0giKJou2D2KAFZISufwojP6vZe25ck6mQJICuz2+hY73kg3eelIeybr7Jsflv
9jS76qYviPKNdsVJ9XoXI4yFLnNYlTaHoBw/bNyxVsi1BsOORNTcjS46w0FlqxFON7RAaAt5sxAw
p5z0I7Tt65REawNv4Nyb54d+lMrmDo++D3TBbJPlPUHPy4CrlJgvPzmz6BxEpz6PqTyjElZLsiX/
sii5KuoraoFPGjZel2vmER4aJesgS08I/gg+5OSOevzPmpybFTRkPtjOM/a3u7QKarhy14r6kKb6
ecZ0suwzZ4RGy54y1exrCaRKxMzZjyw4WPa9LVMG9nycf+5cPpfVcAFRpcmYmv0ASk3Inly4UYIb
LDCsRZZlv0RCEIcX1L+Nb9ymQT4HHbHAscX0r8EKM/sZkRsECWXNS2/LrU2CBFFiG188jhdpWetE
ohF0EYEJhCzYpJ/gNgBG7oecqsJ3lqkOCDjFa5YTBk0mwdJOiRoMk+jqu2GwMfLyA4nshJ3zGjEi
HFloCTEIDRhRreUygWOGZVyXqSjvRL4eYng0O8Sq00bEiZZ+QDZ64UARj4/R3juk0rRidvgzNf61
bf37LOhhnQ6Hjh1vvJyUoYpFhjh01QyJOoQNlLtlk/vR5De20j7PYUJlGsegl3g0NFl/DPzEzfHq
T4uJBDFwFAcdFhYFlJmk9VtjB7QZloIEjm6RGTL5ndOP0q2+ij7EHcncIx72Sg78+GX0zZfyXbrT
d1DETA7FNSk1XS0OCnLrcUR0/7KZbli2NzWDwFUM1ytfvltz4AAnMbOfzH9CkrLomEmwIiPUX5FH
uamaDmvLTBsV5rGLLls+a+amqyEr/hskuwynR0vGwxNgw3fexiGxNn3q4IcPqt+phs9ts3gldQTz
7h8sERzI+QUlCc5MB6+uTTLWzAhBtOqURMVSYiTZS2c4yjAamF0hpASu56wJNcWUbr+UMzySNG7W
nDBaDe6N9t/bMkZ6QSBShI0o5OTAYLdwEMqdtPWZHSGcfyV+8wA0pJXxfahNbxeZJnFRGGxK9u5M
au8SK3jU9fCf4wNkcsyQ9KgfngA1viTQ00EXfzl0HCsCAqZjlSXhwkQKJtkVtJcjKDPC9WiSPZ3F
lA5TQSRjXecwP1G/UrY3L8bGNi6TzH8iU34khd+v3Dn4KSAK8ZtfvFatbYnDBhk9MHiwfZIHwwaV
Ol47Mbvjy4prw/waEnvrk8ElYrdZ5z6BZWkYHNGB1m1lfhAMtXcJHq5KdgwWmO+GwWcVR7/XLXmM
LrbuaaIGMEKx79imaY/5qp8IHo0dd02sFXqUBAzovrqxwjFr5PyfikwVmr/I7KdlP8YHy6FWNwX7
bAf3z4owcgOZx0i1nW4en2FXmBaumurJs4xzVnDPShKcvP7GstFlH1fkUKVwoLl3r8iC6shregR2
1x1DklJ1xHw2+xbtPG4IHxH+ykrDE8/qPulYXJUggCwc0+AyQST0JvPLxIS59MUUL4yoTVZmGB9n
ErbJwaFkG9OTo9JyGSL82BXiet/4xOp6b8VUbmsZvJOt+NdPxmZMuqeqGF6szj7ghXoj8Ow7teji
MoitLHM5R2pceQF3D5jHJezDFkquARC3r5IA37xy+mXtT68NyEIbPpiv4RraI0VC9HBWE4WRd8Ve
D2qnsPXDhTAdi9rP2C+ec2JEitw+ehjOFgqLg2FOR3IYnlWvvGWSOU8yzrehP++TTLwAPD0ip+QP
Cze+4ogaeSzhftuOm6wUW1uPaxVh1mnY9yWUTduafKuc+PLWH266sEi8yJ1dWme3zmJKb9Xia0zr
J5ai/SGvtkvasV3a2EjADH+TIHlvmvwOPbJng+jaRzctZ8WtZNgEKVTjvRLpi+9Y6771OmTr7mJ0
7j2wMUn7mC1FM7A+Nopf3Sq+UK6i+jb+e4VyvMIeC0E5vlgJCDnaZGCrGnwPbXailLZ0vowecJVf
deeir9/dgUa3ZLItOMQL+SfGAN7fCa6+4W86r/6Zc5t+CRx7kBunnfeaWV4+TZu48g7arlexCJb0
putATdXSmzO6ITF9Wy13OAjAOn2YgwI2EnNgqi9WLLO/VaszubUxPS7W53EwqDSC38oY/pWj99EB
gi1bt92QMfufI8tD62drEamKY3T8VbHGRo9Rm5nlCdLrmEvnaGbxH7zSSZXpTbbEA6rOXWDR3OHt
qaBW2ciCn/Ew9cUqKi08pOHD17miN3szbRqouMTrlsqfqB4+dRSvyxZEPS7WTOl2JP42PfnLbMEs
c/mIrmaXfJ/sAZ05+efdpIL79MjRgu0E0KZzz2dQ/WYcv6KQKV83O7dw4lWhrv9He08OMw7aIkk2
qvRBrKdywZqym/Foio3gwctU+Qp7wHtWZVcL88Qi6mgXI9FQCvjRf5KIQZBFwYo58j3m/CmkOrZ9
/9nVbAlyzV9ca4vOVqcCHbLkRBJQIS4aUKzSJUQT5bqhDVwZithobOxBvw2G6ZzEyZYACLkwE+8W
GXRQ3lxznfH0G7O7A7d/0mnxUUwRHnn888vWczdqCg9JZqYr/gEVtlff8QO5D8sHavE/zs5juXVz
67ZPhCrk0CVBEKJI5bg7KO2EnDOe/h+Qb0PGEchb7rhcKhsg0hfWmnNMDZJY2GZ7psaY8XyQmfzJ
zswFd2Q8L6De+V510Lx21wvRjpjVq8nDEa1QlR5y/aP1/Ot4ajuH2MNrVUBuI8H1YvP/MlSg6WIg
EAlJzOjh0mup9D6i0go3Nco1v1PvhmZgWlPRcgbiczu075kvO6iSkWcaCIkk5BlYfj9YNTaO4AU8
l8LVazV0pLj6IfSx3StQ73Fg2jSSEZLSia31blePxdsYtvC7dekpb1hPt8rfKFP+wG55pAUOzNKU
SioZuP5jg74ppBE31WUQyP2THEUH2dNei7DCsZAynMMEOVjTgJzDDBInipDZ0kqVt1oMucqzgGco
p8konjxPRBgj67h2aZ5tqLpdZYH/lJjWlawYD2PKV5jk8V3S+I9DOxAGgyXVSIUn34Djn8asUGk5
RP6j3GFCDYOJzt7wC0yVwK4xK7f0tNEOBIUT1/KP2VDdWvrc2e13qlf8QgNMWAEc27K2Xms4I4PY
zuDk3k2wekC+pIfFKphyC/qTXLydrOq9TtBdeaL4I03ZKDQDheJEuisKyy28hkqJLv2pLJ225cit
iFjN4Qv7WanqK6x2MMK1p211s3qjK039V8PLVqfxC8UJnQFmeExK7ILE7uCDKdPHGBkJXSokuGzH
RboQuzCnyWaYIV7UqOhsCdSiY/Gu6z0/HN8gfV7U0vQpbJN5e1u3gXIYm/AJrcVLoNZHSiLsr/Xx
jorODQsBH7dseVMjf0bco33EEcTHqoMG7onHurZ+qRT33LSEbSLKA1Vm6v6I/we+vApmY9LbQcfk
muvqR+SX1MxCPPHCiAx5CgDTWBZSXiqtoQS2rrZOimEkcMj0V6trgJjo4hujvm1l9a+0HvWdWFCF
jugkADN5ANlIDLnEZgsF7AybDH4D+kX+IyB7qIT+2Ayq+avT9PdAp9evDzhnqkoAuSex1JxYpZZv
mejfsF6kv9+r93HCArn3ose0tj5lJm+mTIiv4Y/ujKKJvP591BFp0n0gAASCb1c6QJxf+rZ8zkrt
uoelL4vDRy1O6C9YuyEW/NVo/JpCUI9pmmIwqx+aLvzZqeh2oG42AITYTCVyi7accn8QxIdESlk0
NcGh6mblE/YDJmg27SKFrehuHONfFS7w8wk+Kwlo0iJhzSyxSvbITV2db0P7i/F/UzOpe9PL+eOv
JPdIi4S1qInEVpm/6K7Ds993LyXW+POHXstO+gy//BLRhTM/ianQCHusCXt1lzj+CenTgb6qi8b8
+vxZ1m7QfGFfTlKmodl7GunB8sQm08yka8VQQWcCC2VXdf4cKxld0pyu9OUcbTGB5J1CbEbhb9Jf
8cFUUXIhaGwlwvvz5n05dpDU3dTwou1RMOw11ttRhC5AdhKSR8C0oL6/cKLPX/tdAtAiSYndmjKK
hL7u9Wf/ZrLrTf3HuqnfhefRIX7FlRr7v92tRYpSEIwqCB34HSUTuaGS+MHE4V0ITvx8Mb+5CnEO
IPtyvxpkXyVoJWFv/kD2ibeCeEZnrsdKic1qClGFttedYg/Q1Lh051aekTj//cs540pp6EoR+tI4
OB72SNXn95nC9JYdX/o2HbAjWXuGtC3GikthVCtfprj48pvAaiu/NwM3e5v5IVcpJ2Q7+6xWu2Er
bXNbAL1wYZRZO9diFFD6gpndHzxqMbd68AEZ6/yrsHbj5g/qy41rmTu9KuXGeQVALu9ONO800P6V
8FqDg5Dvz59l7dfPf/9yFrPzY7EeyIjWNP0gAZ+dANSfP/TaBSy/fFCEgBdydH26eZdX+XtGPdjX
7ga/ea/MNzRpF57A2mApyv++CJz4oYbI3NvHL/3un9jckHXkUXRY2e9RkJ2/IGUlh1JcjAJYXJnf
/Rao7JQj0AyCn1ow/PSysXDMUpO33ZR+NGHRo8ChIpSnrPqUOtLQmg02BX00YHoElrXT6Z824KDB
1+1iNYrxJ9PCT5L+TQXtQTNZ3HWJ9DEDee/hpM4LdgDLSo+8FDEeRGsKZbp04TGt3D3NXLzAkTxm
njyjctV9c9X+CJwYF9UG3v5n4DoF8vN37/uJQDMX73OVZ6ouefhT61x/SAt6MrnxJI2mc/7way/y
YuRUxUHFOcvYJpUSIVrNMQjzC0mta3fIWoybqU5lpm6IB0VhqB+wmx7yE4KMLW6B/jbYXYoyXJll
NGsxVsIcSKSpZNjyntudeaj3qCTh70GS2ZobuoSYfvfn79bqJS1GyCGOKsLBsRayPzb3RE/uTTs+
Vi+ijU/9YrLl6hUt3q0qBeA0jJwmfAGSkWyCbbgD/LNtzM8YSMH2Lnyb3z9+9g3/HgK8ZKCVFM1R
oMQlbIaB79/6z5+ItRglkQ8YMQ0034UlQUKLg8WOYI4dGrpdamPVNi7M0GtXsRgyNSkWko5Ksmto
rle6dfp2/nHL8tqRF0PkSEdmRsqQNJUp9zMK0RhMesJBSWXC706wAtychJdBIesGEl04Jfuy9FzP
ANdf458GKHOD7j2jAgc3sy+puYe0wtp9msdOLLf7Lh5tL67QihHpEwZ7RfSG45iqKMGy6KNF9Ut6
0V5I2HGKU3gHyjrbVG3yq7M82qAp6TqQDZGdmyepx38RquPOn6qbSKn2vTHaZQXPf6K/tFEEFNU9
sSKSWb5OdfthQLKWpeG6zTCjhWjvabVO2yiO94JgHDWze4jjEPdNci2q2T39FEfw52rurDeuqNlX
9ZuAkrAwVeDcxpukwLO1InaEQd/Bp4uHe1OgTVv6zX2Rtu9DqdB08D0AlQb3ZayomjSyCjc/votz
dmhdpABmbDBVgK9DHkea9xafJpxxA9si5e/HymzvVFS8sqg8CUNxIhpohwt8FxQtdA7R+qFaaGbV
HEjtmPz6LCihS/JlfyuggI7E/Ik9qCPOZgV1PNIYg01W8YOVCP9MJYu/wg7ym2xpeGz8KbM1OabW
p/7q0hoFTQO3vgpCe1QnZG6qREgjshvsJLddI8NwH3CnNsotXr1rlIDXPQlxZWnc9mDiO6i1Spzt
irTCdhdeJ431rundu9B4r9LYftSdAM8gosycxA1L8VC8ra3uPqunH1VsnEK/dJWqu2ZKO9ZT+uwh
i2+aiO/HrONdZdJybdP8TWuMm1bFYAePFP9Rdgc6E21l/Mcoyr8diegjPkGZWA1Ugj9ifaaRaN4v
v8Jc1kj41kf4SE0FLTsI/Lc4imLcEHRO8nQo7Glod/XUz+zA9l3TzMgOctFR0+nZSsLfwPtosFN1
CqP7BP8odsmHtDSfe6G8ov7jgVlscOGQJNKLBtW2qTVB7kco/0OBMgIKp20EKfcoBMJtKlDK6EGq
HzC8v0Um6U/ErESoPya0vb4qOLKWPkiS/xYpAw5xjX9uRoLUHG1AZ8fmb7bv5e952bhBkB+MhJBj
lBlE/ASd5cpx/t9WsMB+/j12ygFFP5SdgSuS7sBDE04BGoL/Nu1bi3m5CfKJ9QwhwJ4u3epqc8pB
pkRmeGkim4fG/93TaOZibo51q4knYkNceBwP4sucDh5u6aHcKTvA9v95bjYXc7OSWqSPlWXgVuqO
WcbxrvxjY2ykfW/jyLkXbOX9/Fi9MlKbi5lZasXB7EMuSJ4DQLsjipLd+SPLa0uwxTSWN1ReI7GL
3Cyl8J5HzRFxTwRksd5J2N836qA85bl/p1oGvQB6N3JX4nuFG1zkj3LZ7DtPcqmI2WJOS8vLH8Yp
ehlBUPoZ+0m1Ru0P0+iP2qPJhu9+PP+z127IYlIUy1CudNA1rtg+VPlrPvz+b8ddTIkScsokL7vA
lWQYppmFyMm/UPRY+8mLLwq0aILwvOHQ3XZI/iQUzc//5rUnuPiafF2mNNfnGG0G6ZbQwfs00o55
Pl34mlYObyw+poJFQVhabYBaLToVlXRVCJ0rm8WFzeZKAUIzFh9RoYe6ojZYlRNEtFfqLrwXtgm9
CzR6sP1emn3vKlfyD1iWFxZUq2dcfE2THJVBZaYRGeQ6tpuNduvt9W3kCNvMle4bzSG6dK+mm9z9
Tw/IWCx4/Zb5rtYC35178EpCn67bm0Fgnz/62rLdmB/cl+16ZgDUHyjiuHyxTngd7/Sr+k3fwOjY
+/Z0YQSaf+s3Q6oxv9VfTpIgqsb4CGCzayxbyHDc9njg9FsVCMn561h7zxafdC1KQ2FMpKEUmb8d
kPmXwXMS/zx/8Pll/e7nL75rwfQSS1W90CX57oSp18kCBVyNof72R8RSfmL9AMiIVaF/OH9Caf6s
vzvj4nO3ZPoGtURdgN25gGA2OMpD9FLH/jOKvZdpgCImQA12Kmg9A+phbCGXTj2/x9+dejEgJIqg
suhqfPTssDyTVL4aU+kaRNx7mwnstIoKRBcCwUTV36a2kna9Grls+flvQYDYaomxusC/6vV3TS1d
GP4+g9G/+VX6YhzJ4kwSsqD2eU39B7i4b3NEe/MTL60T3nWH1mYrfZXw5SmXvvOVN0pfjCxJU0D6
TSeBEpDxNh0dVu+2tTVO0rY+sqZjT3tpl66t3HJ9MaRoZZT2mQihRdKS9zqP3/Mh2RZ1gc2+eUNa
+6jkim2OylUbKo9VCLRMqh36xM+xQnsYOuebr2XEWZUmthPpflQL1swxDKbONB0N+gI+E3gTZGD9
mSprT+GBmB0ljDZ1rZgoZlAEpJl+1SrNL60Vn9ogeZpTSNMwYFVrgnCVaix8qL7BzkwVXuo+FX8o
cuQydkDAiC0Vh4L6UQgDqJ7wGKjpz7l51HrqdSMFR4FME9LMdkZRvyuqaODAFo6S2Z0QKV8YJNeG
MW0xwgBq15OMDBsXpMpVep9u4232QqT6BnO+LV/6NlY+S30xFqswSXu2vIGLpDz/A5OPt06som2n
VTSk6a9txxJWYFo7Na1yFeCYXo3/9YVcjNQGyJ1xoMFImYuChFK2dyXwTSXW7zzIF35k3hsalu+8
p6f7J9C6nTX4+3GyyMNNfltycKHFs7IS0Rd32svQAyoaq8m07m/KOnw1amt3fthb++QWg3iU0PFM
YDm69Eb24siquw5BYqmb84f//InfDSLyv6ehFA8zcJIhduuqGkl2Kw+habohxQj4q7ckg7yWPta6
VgEjKwvXtFJ/Ba0/BzPUcMQTgbQFT36Y43cTQrAHUX3QvBpSsJ6dCDhpdiRO3cgUJxy11W8rFW0M
jeUQ5sH0HOIBoaZ/H3rpb0+BLR52zH2KRaN1AmCgBZEzCZ5DPF6GYIYYIXjylpQUwKSVCdVX4Due
irkqiIIfdV+DwBopLFjtvTgH19JSriftWROqq8w3n8LaPIZoq/LCe++a5tXQJsUe1Po1T4STpFhE
LGI9SRSIX6EY/hp668IHsjLPa4sHmBOYQC0l8V2rwET/GiOSCmS2l9bL+Scorbx82uIJFrmujHpR
R6753DnUc9xgCxlhR2A1Xn4bgKNzqfy38i5qixk4hgZfIRJmZ6M11wIo/dIgXo399oUrmaeRb95F
bTHNesXQZqNmzhOa5Ch25MR7KoB9jxsS7TupEVSD4ek42Ultka4dkksNwZVbqC5m0tTXBcFsDd/t
yTsYs3cFVcOFa5p/+zfXpC6mTJ0sr06JaY+reyKInHTfOsNO2zb7+sIwv/bbFxMlJuI67zS2/oFG
4FoNmPJS41da+e364nlnITTtShF9ouC63VCaCsZylMEGWQ3EgtYYzL162kcQBOXAvHDDVt4xffEO
lJ6howjD96EE16IAnA/v2ygIF9ZMK0fXFg+6V/Afw3mIXM8n3xOhjYr90sraC2/wfJhvHra2eNhZ
B3NJrjSacVKoXIX40OADBj3yPRVejRCcPIOlAuLPCI1TYp9/xVZegM8V1JeNhJgNgTyJDDCRqL2D
az/q6aWalbJ2vxaTe2KqY2JYKU8jJVud0KHJnJ50c7gBJUks3ojhY3ydGiRMgwrMNmBIt3OQpHqZ
3JuDeMvH/DGlxXuUJKc+Nq6zodqLcuh0+CgEEjJjuXJVzYOaCDQBZxElQyCj15lkUopkrsAIRD4z
eXmxD7JWAeMly+LeH4GEnL95a0POfOFfbh4MBW+oEcW4oT7+YjkJLqB5sioqvPhq7QnVm5IJ+/Pn
+pTEfPN6qIu7SfooBC2fWsh4j56ps9Vte0J/fuNdjXfDAQmktZ/7T/pN937hjCuLM3Vxed4YRpmU
9YHbb8WtuEts76o5YNtxfOfSXvxTLPPdVc3v5ZdbmFGQCuu2m0U0gz3ZiU1QzmwWeeBucpW7WXUg
3EXNhY79yuuuLubThDQJsYeRwTdGSVr+28T/bRGnLuZRoSL5DJW87+pDvBvRc+XGn/OPYe0nL8ZR
PxGIfypYIqsl9iuhdiQpss8feuX9VRfDJSwp4lO9LnSrMrs2g34bBfgn4NI1yrEo/mBbPH+etc2E
shg5M4tFxmDMXfkXc4/m37W2yl64/2xfO9GFwX/lapTl+EmECVI+TiJkytaonmaNflPtdZyYhecR
qneh2LlWsFIWk6YfV5mXKyEDdcYq07D8xzKRCnJ0QtMJuqAiXhJet27WOyJu9qoY/YjU7qhKgGZr
Ek7VES17XxI5ZoiPF27wymSrLAYHPa0UfygYxvHQHjNxui79zCGm7U5nbs2U4ik0yuOA5gpwxYWW
+3y133y5n6P+ly8XPHjeF7UFGNgjObHQyOQytmCtiWBgFST/Pn9lK2+/Mv/9y1l8ox/TMOcVDYby
qguwcwUGgJbzB199LxfDQVmLqkEuoLDv3vQD8Yyu8iCcelu2KXNeX3ovlflo392pxdjQWCZFLR38
cw/yBSW6Rf66Ws6z4G0tp7c62ZQ7gGcPnho8YV5I7L6T7azOjzAJRDss67uSxCxahER/C1Hj4+Hu
vNkpGR0xoL+r4KCRWk90VX1wkF2TXVkN1Ec4LGSHg4zfto3uRiCJD62SQYE1lVPeZwK2MlArF+7k
2gu4GKVGeqUNhC7eBkI/dyiVODoQ2qiZvG2ZowXPBPMRwr2PBb9oKXGU7vkzr70gizGMAnYjjb0a
uiNpMHX6nl5sW30//cny4puSR83wZ24zG4p/CtLkjPTOtKUJfADX/19+vvzZB/ryfre+/v9Ogkm6
sfId8UsXhsPvV1//yAy+HJmQCb+x4i5xC4KAGeoPA4wB9Mn2+R+uzbfhf99qWV58O/JUaHUOqdyd
4a5hWti+pNdbSS1ekmZys6gnfbnaTFFsm0Lw6NXjTIAmBkKwiyEGUyEhMSSVOs/A0qtDti1ijGJa
7UOQFF/JVqOYJncPSQW+N7UsBfCIgZYnoAeGTQ+cmLw35Qm8V2FuBbN/CZTZyyEYdhKBEqgJyu0k
MG1kE8vaVUs6a+hNJOiOiZ0FyUE0my303Wvo1cSNUnIBVGPF6nWhiHszIZsIAnUwiAdBAD8UC3/k
HNPL+Ru3MujI8mI4CNFYCd4g/PNeBdvidtp49ufCyg6zjbc7f5qVUUeWF19klxr+UPpx7EK/2ZJG
eTKj4kmMIRGG+Svz5F5OKtgyPjZaATg62pOjIEj3RWC4TCenURHGbUkXGKGFsDOb+KkXJ3uEVpyL
JBqXRh/Z1HP3aZf0TpSSF29WV01CRlBXNMHOSuqjmk/PTRg9l6n8lssQZs9fmTXfqO/evMUnD8NR
K5MEm69AnpYqyw/QKVnN5VilpRCQmnoyiwj4rLxJC7Hc5ooKyQI0KSHgO5w2z7E0uDWV2Vp5ExRI
dtAIyUo5eZ7/I5FmH3+rXHtRfUjl9k4kZlUZ6v1Ed3ljhvFrFE/7wNMCLLcBiWtiBoAPib6q3E++
xeGbcWuoUAxwFKHTIB/cCPu9SrolsRA5lEXNu4VH7+h++l4Oxgkr5iGmzImU4AYgx+9aopTlqepb
Wg9/iMj9W2rjFXoQOyBDoQy0gheexpw5PiBqvZJi8qGJ+CCaVJGZduuAMM4e+l/FFzYGlqNb9YlH
gFZQNDlE+sdK4jtMbdeTJD5NpCbovfpQe7jXDTyArQZvKRn+dIpxHViEUrBx27TleEeo7E0LHTuo
BdW29OGtIJBqk8/OrfPPdGWw+lxqfRmsFFGLMxlIOklqDm6z56kNbkDkXTj6SvdHXkr1J1wG+Njy
3DVM1Nq5haXLsiJ79LunqBeQa/oz41QXpu2kJuJeBuual5c6tqtnX6xhopKGQakU+ec+qnn6p44T
3xWH/w8V38o3sdTwZ3k8QXOtCIIkpHZDmnBF+JSv2x344I06trYOXmmrzuInqpPHqVRdT2zuEb9c
WkytzAefw92XRygNUmqNuOvdoClB5w7DtZ6DG5CTJyB6lzbB3y8z5M9b/OUkViNKRts0863sd4qj
uOZV7wh71b0k71u7isXYglXUUsu6JLGY/MQsaU5abP6ILfOPJwm/z7/r6vdLFnmp8Y8KwwvEScrd
hoTlwboXVcB6Av0pazMasPFHytJGFTgomyYdBRyOVTEZkMsFB9Z28vQ8SEjNBALHuxsCwrdGkO0a
IyFX9TbOn9XuGezRVhU0N+2GU44VPFJZ+dUOyGInnF7YomxIT3GmMTrMYIZYCbdkkQz4PiLSfuSk
2GvjZJfQGc5f8MrHvfQXwFOKMaFlmYtZ8kaLBkdo09vBEi/MdGuHX2zHGsr9XeXzyDpPPFgxuLdi
DgeUHs7/evWz2P7NfCMuFoKVp8C2gv2FJqe+rQLPkePxpVLl+xoX14Zp5Jbmso0oCHlKLN1PqiZh
i9a7vZgA+JuQN+JnE30bsgYpwEJA8plW3rStgY82736Q/WK5zVTdBT3IDuBkMtwb5KzgVbyCaBJi
qaAH/TFl5aWt9L0PKTK0tIfJwIGmRz8FMvnIEAG71/o+dkup2snm9CxCczZZPDlNUDttSrnDyNQr
K4hiMLLFcyzA8Ncj6yOE290Uwn0k4DU3ENSlar8LWwustnSnKnA1gcQ/lFFHJBWoU9kkvJwYiVvy
6OSN0OHm50JuBMm78uTyVRXKGnZMajpdnFzpnxmFQm/tS2UMtgNxxaToDq8mhlayl+hDiV6ck2wS
B7u6hMBajoR5aMMN3uqDxQRoRMGjQPApSTxOrvfvw9ScQmG4lpXpN2Lf54CABygx7ZWReB8IMZ/h
WCMlTEhurMvwavAZ+OquxiQ3myZbRCuRYIJDl1rbBO6zzdr8nsztpxFIgTUov1tDclHvYJamQpSI
t2QMVLsuY36twuyU1TKBv6TOyX163ajDkwEIcSMV0fvQS5IdGT3YTc18aL3WTcCQzXecZhWWU5Ap
MBjC6FSKEHxUQwEpMe2krDhEZOClMkZLAjHuM4sqeaOCo41JQYMudRv2zR0paSc9me5hMt9Fmv4a
ecnHAMMxyUef1JIRfkz1EDXtT01X7tWs+QuXswKv0f6Qp5Eliifd1Xh+5VHGR6+TqVDAp7O46ZBd
upPWkGYgVcBBekp8McGY9GNzgpD952a2PFRGRqJE6KihcId8916ldhsDPbQDf5g2hI3cRFnnFhLY
+ajtMd6DbCkE0e6wqwnycDtb5NiF5i6wZzfLJzJr6vGhDQlfYEZyPEN6AGihbYPE3MM0eBuT/Feh
0LOTCK/KUlzzQVlEtiaxT6ib6FrTyt9aaH4khsTaGc6BlheSE/cFNIo2OGrCnA1sAkLhBpChbYg9
NCoogU1zQHsLPcgbH8uwfJM6k7Qi828qBzdCiZy574OHSspujF4CGqZKTqFrd6GaPSR8/1tRQesJ
PO9A3Pa+T7Nih/h2p/dcj9B2rR2o8ORHOf5RWAQF9KBlE6W8VsT+MCbk2PXknhDwMACGzN76TEq3
Shu+ZXUAhrk2MrsCedlX2cEQ9CsfkCo8mn0rDXtg+uRBgb6rpOmUe/Vj2KmgqEbr0ZiafYQlN7OI
uzPU5ndSZ48lscubMNCepqF0Jwt4z6TGT1U+E1km4P04fDRveGlbhNdW5R30AW+oWJoPGa9k4cMS
GCANArd2+WDeNEgQUzC9G505v5Hx1pKzO0K1/wwyHvtSgm0jxTtlHlEkn9TZds5EFKY/ldJP7iRa
11Hh/x5y/2Ys+Z+zfriJITdvSgu5ElmDUtI/6lNzHWqs3secPOGqkh/UziIA1izcvKUpH87E/6QF
zVAgAt8J5nQcAlqvfXetzhDVInseZ4iRXAO2RKSUBcVt52XvXYHuUwl+Kyr9YEmJ/mYN/+Jp/cGa
ib80Gjw/J1Sxv9Pr5r0BCquQUF4McnMD9XPby9qNR9vB9uPaDTNAtd4cs+MNikaCsfSCT/UUNdaO
yDKw+mBO0YMgudY6Mkvb7DdkkL+NNXl2m+rizOMiNiID8wOjvNh61fQSxwUU1FbTN0I8vlot3vUR
mttGDpRmBmi0sN38W7GXX+RaeBtBxpO/jmKzTbruupJHAFPDbvLbZB9GbbxVDO4SZMEj9Kd9rI02
SwnXQMvQifi5TXoFClscXyX7NL4DQ/xHk+sPZhrAK6169HT9mBbCFowCmEXpjxJYV2IBbD2fY8hQ
SBMe/+QPOsTe0LpK2vEj0KEVMgE6ozWdAG2DC4OJFtdsDlMJdLVUwQFiqPmpFWxcSDwRMqhhPhyQ
jIFDa8o9hVHSEgnIlKvHWuzc1ldgGcDya82WyQKDeaY6RMD/VPUUUMsEkl6CYLUZiF+sefOrrHE6
snO7TsrsIcveRUW8Br8OsTfFt91r2Vs8EsVHHgvxH/6lUt6KWUZaSpklVoYI/yUWuZAtfql4MyPb
vKrcGQN5z7zh/reylrTUMhdhK1UyACe4T7S2ikdwUOeXMyvlB2kpXiZVVK6lmt2Ifo/bcze56pV8
K9yTb+i0rnR14Szfr6OlpWNtqCVPsMYSVsqe8akEGugytW5JFQAT9TH9JaZuE9u+3V7a4n2/M5CW
3jVrSoWGEmBGeOhInHk4PMctyaxD8S4YjIU4GOBR3Y1mUwFV8y6ddsVvKC0bShkTjOdFMS/ElXmf
ybb1lv32UzooO/VvRaT2nbrN7OmVFdJHfBwdSlLptkqIjcbAZxc3VGinXbab70RwaY/0fblZWrai
Ik9S/WAk5pU9Blz5OXm89ImfCepWtJuESBazHUu3APSzKYbC2kpoyE9dXSBhiXQpuLXMS2LYtaX5
/Pcv27UQjCtyG7ZrhfoSpfcBTELVuHTvze8vFJLKv4+epESMVpIcu7mSv5NxmGzrjKVmqh8HjdDV
WvXBohjjo9kDX4nz5n7SueSWtI9Y5AFVXnMyaK0TVfAeKwZxD35Jdo7/KFAkhR7xmEnlR+HRmBQj
lRhClIGkW9yMWez4lXlQmx5fXuffILI6mEPxZgq9M054SSpAzIoWnKQsBLpQoW8ixJnK2U6BRiXm
n5zCbZ+q/ExQ6FV2TGpCz1EOunNUS4EHCYR+wpYNfX9Vi0drlMAugP8IxaNPO30qx+tEF4M5AoEs
8/xQSYTpESkhB807SsaNbCkvVd4eSGh2FFMmWbLKcYDlOuzg/loTNLKhtf40yNJTJsh3ndk6ga58
jGr5QyvyezGqbgv9N/CmCxvAtWFTXLwHlI0Isw5HEoBv4w/0AK6wQ4Sl/ID2b4vXPRGzN+fHne+3
1tL/vBKAhurWsqx9KJ/UCD/5UFwYYNaOvCh3M/2Jpq9wCT6h4lIY782xez3/o78XfuAo+/d7bIx5
Ewmditrdmp5Hcj6qWv4I/JZ8wyqzu5zKna99dCCRzp9v3hh/t5+da0hfvsq+HrR28rSMoCniHuom
uCukxFF1kVa72rwMDTEl588kfz8qy+KiCE2WdaWnE9MYdfv5fa2ZAKr0J9sgcEHBeBtUMRwIYmCF
OHFSK72Xk/AoiuPMjSLgoLCiRwMBbu8R7z6N17rEZiKNu9ckISnm/G9cmRBlcVHyAe0kGn7nxW7K
huKqcIBskr9ZbGq7eSnuvRvl0iu0IomSliZlQc1ZFEk6mZiW+aOSWwBwUAJlLdhXIwMWke588Lpy
h0L53RgM5/wFfv+4paVluWWX75WjTPGzJ65biZI9oh/NDq3KNk1SQPT8wnu1IiaUrPkXfHmxyiYz
CBPlTP3Wv8k/hqPkWrv613Qw9qId7bJTeUFtsSKGwer27zPpQ29WqiBkbtS2B6lWfpQDubhW/Lcg
dazzfZv4oZ8+DCxwI04LpU03vKc6SZ/1UnxpKvEO82FI8yO6oHBYu8eLAS5lx5o3Bbtcq1edRvzd
5C8wJulFHaz+6fxj/NSB/e9nCzXq39ectIM2jbC3XbXii+gIiBzmljIlpdkLlsNk1OhIpDWMashg
Q3WbXqNsbwTtIOUQ4kwJYGBBFuYAPDilNQTNQCHZoBR3MlI5nXGHfLiciGOJxb34YxKF3x091V5v
T5NOMuwI3zdFLnsK4HwTLrZPVN8Dwa5dZzEhpQnZGbEGk6kYyavzNUZ2HbHHoJ3KsneFfkC3Rd43
uQ50hXWDiC9ipqz4Qa6GozXQwWBXuh16+gqp3l01obft+hLA3WxHPn8HV9ak1mKcpSNWdUNS51jE
2TL2oKhymWJAU+yEjH3p+ZN8r0Ih3f3fT0kdfYSPIp2Mll2h7N+T9L1Jwr3FZoRqEia+Syvs+YDf
vQ6LoTU1U3AHCVuR5g1C7KfjHbMj17JPnfFnfulL+36RJVmL0VEQvTqD3kjxM9zMCK7PZTx56yBh
7kU7tUP7knhzZYY1F+83wOpGbyi4uCxfXkOhesKYuj3/UL6fYaXPFeSXgcmECgJsjGkoukIfvI/3
c9Og2kf7/3b4xTOfgds5CsbcLSPtgB84aRyiKnM/tVXU55EI+Y4K1/lzrThEJXPx3LPR60magELp
//VvqiNtdN4qu7MF7LUwzOzg0dqxVC1eppfw6D1GH6DVdqB7LuqsVj4jc/FGZCXGDCJCmS/l7mRl
xt7zsal44lYCIXX+Iudh85t3e2lyHCQxS8aOGxoIsZ1U3b1ZqA+S2FyYEdcOv1CK5dLklWaT5G4c
WuQ5TZuyQl6TXtJ0rNwgYzENDgO0Ut8IUV5M1z65ixZoTineJ0Z24fasjDFLB2Plx0JbxZygYwsj
96YTdfgjFXBwjNbYf4vEjqpL3t61m7WY2qwOeL2o0FlU1KPuuVL/nJkv5x/z2o1afPFmKJcmHYTc
DfPwJPvaD/bSDM4VFD4Id+fPsaLWk4zFqC+Juq4qlKbcxoE8NO/G7Xob/R9nV9IkJw9kfxERgCRA
V5baq/f9oui23ez7zq+fR88c+pObYsIXHxw2lJCUSmW+xfXP/QZCDR6BhM66xom+NDVSKCgtFbI6
dQUvhMZCdxLOf6kJ5EtS3Aglm9AWguBZGPdvcQfeSyauGiP2OngIAtZ18pNmGzBtG8WVi4RwgvM2
CWFZABPTygQBDRoSiQ5TQ4slu4GMroreCZzP3AkONF5WrZGGltI4U4owRBFJmeloqJka3Jjt8F1s
C5Dp1d+UQwkVskOJp7irqdzSIpDCCe4ieapOA6isG/OFerBX7x0K/+m7wQESD/BfcWcaHtTtV060
L17GD8FFZj6iqCaGwAB3lsTFDmY6z4KAkRhXKLrm7ZOw8vqg6qlATZ4P1+rAUQzQw9QuC+KQnMO2
Zmjh2aDjOjZUaM3WJB2gogjp2axqUWcn/IbA1miIQeJvYZKTxChb5p2XoL/UiXoXa+gJTcExo6W+
LbrY2OuqfhY9feDowCgVT+GUYZUOChrnrk/PScmAgKfjcSjRlU2s/IwGewHDCrTQLJjSFFV36If4
Q20BNzf6FaD0wqzIZE2rQIVE9bHQWGDtDbV9UCfLKTn0gSyrWLmsL2XxMk1zjNGNakcNq/lXXDr1
YXTqd9hdugGU4KZbNAWD98H7/3CQFlIMYx7ttzxANVKi8AixoC1uKvWVNv86EilIxq0GZfi2SXfW
ufXMTblFG8cLt3B7zf5PGSo4hEBbndW1Ny7kZTJrcDShEt3FSGkgFOihBHYunmF2hk4zdsx4hHX9
3eX4qc+n1k/bRYqfUVfRdHYQ/dIewyX9Md3pOSaKuOkhcrlnehP0+tChGB5Rr8qREILmfpOddbs4
J85acrgUxg0psOoAs+mEmdkOZb7qpHo9Orx2fDb2sOsAhXg8oeB77a8zUxeOPZm+RLowrWkzJUB/
kg0aY/U22ABOa2sHgUGaf7LbcLM6uKV1KcXAxqdWSCH9iCpy0zraxnDQgZtdsx3/QYNICozz+H6t
ibGwtf+iMYli0uHtBrxErUGAPIPDaSeOY0Y2w9i7l1fNwoBkLlOnsiGYNJ7tRlGc4CG3DVHxvvzo
pZ8vZVcdnGZhxwu3Id9yexXu8VBwaBgsKfy1cuXC1H8hXr9FCYir0rKnItuVGtpY069B+A4LPy//
/IXtxKRIYZTUyvsZitZXvwIoQ5XkOBtm+D2Q27CBvfySpd0is7ctNch4Og9B+8VfIKOMkMo9UMvR
JLfh/uGqLmC5aIiuzMnSF5NihB4XsJCvjQjcYs2LBfWs+MHs2QrTYOnp0tYvVSskGsPT1QmqSpqm
xrahAfoLl5p85Ta9tF6llCeiQDpGgiS7yQB0CqBXy3y4PBVkfsQP8VPmpaKJSZSEWAl4kJCMzyco
QNSwS+m2JsTKOdwZcxPkevC4dGVDK8AjYKlbo83pA2OiaU4VQIidusA625oGUWj9SPv0tqt16E1D
1tpnXtgUcCM2PWFOh2RKbjrYYrfNHnVd+/IQFj6OTHDt1FJMNGvjHQAWbhYDAW+srJuFzSDzW/MA
9tRdZ8a7Ur8dmjO6xY0JQXO4l2pN/o+/XooXGYfKbIUq0m6qDpT/NnB4Xf4sSz9eSiZQf0SDZqgB
sDZme06YrlcfaMRExgcbt5dfsfTlpWABK1q9LGkT7wK4VsI0wkfZTOMrD1/YVl/wxG9hTu9p5aMv
ClgeRzM9jzbW1Dh9zDeXf/vCNYLpczHm2/NzNhi8mE3jiQWjel4DZji0nTc2OjpNyrOJwmSjFCBp
T7vIhFUKaJ1Y0DBJjWcLIxjzrYxz8YdI1/3EnLqK5GAFd5sOWckrOeZOBxysww7dFd3pR+VmTXnk
58OJfSVR38YMEXxAvSsDbBSGTZ3dW/D0DMwXv/rXsUiLDhDbFjacM9HLzU6qM500O3fCrfKGXYm4
XmzXRrLEzJSZKcArdxDMBRBOabPOAYoNKiPsYBj9qQnDm8aAoEpCIAyF7noWQvK/N9InUwEmg6Bs
J3zYtmrsbmUpzZH+7xjKviQzv31WpjRZRBkLEIEcdUSXJsU9kVypvpe9Q6Vg+2/oXyZzWgDpgvkI
xdfNgXiisNph4PzMSP36eWUk84n400jmEX4fSZsPJJgFHZKTtpnc6jrYpM6v1vVfcc9x18axcP4z
mfyBqpxFdDhe7vyB7zsBgBWUFlLYG8E6k0xvEHTcd4qx0cfCMdv4ExcjKNEk/kwagJ/VRCrYhGUn
GEms9b5+jmTsq0H4bdyi9KmeDpG/CydygqvSXfuP8GKmSXGGRVUShAH64qYeeKLrNnUBJKlirbR2
Fn75l4DSt1/eBmoBG2vIs4Tag5/sx0RdOZgWeAHs61r8/ckiq4wiAYOy/0r5YU9KbOq2LoWDQNOv
nFILEelrhXx7iRXAAsfXsRKQX6ADO5ArUXDN1kTrAlt3c3lZL71EOqcmzRz0MJ9XNWweBbOgUjA5
cWuduuLx8hvMn/fNV2z/NgytU1sFTmTRjqnaB2xOD3GpzGYC4Y3CgXDoWD+5l9+0NJZ55357k9Uo
WkzZvJwKOImoH6y+CbJ+o5V8hT+8NBQpBFQ9THdJibwBrpVVUIDtU7hJj7mJrG2DGuHlYSwUV5hM
lYjh/0V5VmDdFumLVcCqRBm1PauivWVlHmwHHVaqW6a9Wx1utpx7Xf+oQORX6cotXMPdyoDihBqu
1CuWvqp0w4WrY01Fr0N0DzS9KDI3HHQxJXhR1+TFfs5mmEyqIKni5+jvIeIlHPJR+1h7gtb7ysdc
eriUQfBeg5aQCU1HGKzZom3sIgT4Pf+8PFULEUadF8q3FVcXNOUT0SDyowfvsDu+Sdmw8sO1L6L0
DweOTF6AoC6lLUDYu4ZlpcvGBiJmPmCoPoFMRUki1+jIYZrCqy4aa/DSyTEpzfu8m46pUm1hX7en
xOdAWpejI0qK/02Nj0KZNqk53dMxhoTwFBwSCv5BYGlwcxe/aawx4J1aJxqQbEcawNq9jtKxBXMv
HiUbi5I3lYsRbkDlLoRRWB2RJy6C2ywrkFWEfNMx873Jy5uiB+ksimBWhrr4cwtoLeT97w2Dn0DI
fIE46LWSB9RVfdOwgzb6aBTrtgcOC9aKtId8HsqzqprdTXq6SwTdj/m4hRvcKedwbxwt4IyJ9tom
FKbsBL5EXf2nSRncvtT8V5ugJkunc512qa1RuB5mLWQLlADC0wBl2+BBgBmhNk9hED1bfv8LEgBA
rRbDi9ICNwXY5eDAm+1ugFcojGBr24Df1mxODvc5s24ApQWSJTfBD0iEBctv/uj71lvZCK/MYBXe
Ti9DXW1EYDyHkXnt18DONknn6Y36oYVin3eq7oxYkHVn3lk08YBgUR3TBy0CvtGt2rh+oG6iZDCc
vh3va04ewjB9zDu8VVRZ4YAIsTFN+JjF/CrT03zDSwJsnBGcYNh6VNLmPamjQ1aDseJHLfRngvEA
ja965VRaWvJSDDT7NuI175Eno9Q9N/y3FkyoVh7+BWX9ac1Lt3mwwYtYKBRrnmv3VpRUW6XqAWmj
Ofjz5bYIYLkIzRtXz6MP8E5wXYZu9yCaZ90HDzi0UMDVg1/6VIHyAqtGVYU9VoW7L7Wy1uma4Ngb
vXAA+7wz2+xEiPZLtMk1UUvdFmKcYEVNVTtSQFoG+Lp3xwCfNkAfIc+DU6yalgN6/t3QmlsDuPg+
Ap+liRhwiPGnIVIGGWk1hoZE7/mdlc0oCHc0lSdTjLCG5OFNZFQgcOESsB0U0bvRRHZjPhxpBeAS
Se/G2v+tNMlNFZlO3r5nGYjGw/DC9AkmlJF/rvXkGrBpkB/JBzGAxoz6aWMoMQyhlWkPqOAHY+Hv
LIYVeKhVH8GseR3FDL6neKCV+GeR0nA7JOw64/yXH1Z/okqFzs4IecS0Ve4slCZW4uLPYZfKiBcD
BJnehBvtbkjZdrTMRwFLMpg3Wxsri1AqNSfPTOG1qA3nVI8AZTNA95lUsH2xtxNGnpQa8QM6NveT
CT9Pyh7bOHrtRerAYTVwYBf02sejV+TRUYGbWAtDolrHcCfOmQ2cvJdO7NSM5L2qgnM5Vp4Fe2CF
U5gHitIeRjraFRzdNmCmbyIWEDBLUzg6h9ddBVxLQR/Vsb6//C1+ThqoXINJgsqHyiTFzYQ8jOkA
5Xlr1zFYS8JZFXfZyy9ZgMLRv+oxE88iFrL5pjx6oPhsxMO0rTwNmgfZ1lhryf68+SmVzjuuGX3Y
9QkUcuPnCX5+FohwlwewsGBkjaQ6DKExV3JIKaIqA3SrD6mQrDdeLz994VZFZUGkMeIETOURkmbu
4MLFE564B+GaHlzKgexmTuIlt6DwW97K++aU8+84RuUKzWgWVBcW3pecin31O/ZAvUJB0AFtBOgV
HtlkJX9f+m7zD/iWgTC1acOaQC+1AZGBDyjZI+Lpa73Er5vY3+NgMvw3RzEd+rtQXQIHhlhblQGo
Mg8GMOQZZlk8mZ/TJwQHDTu9QYFmuwaF/3mhMRkNbKkqWG5Ki2GViFh1dgimNQjJ15L6aUzSJ9Mq
Y4yhMhbuBhV6rlQRMRSSweRqyuqJR6HqDEF+Pw71TRpXh4AEty3MEMHmAVwvVD+a0rgzYtBWwH8a
c74H2+OecZgqiHRuFw+DW5PsHKb0yoLRep6GBi7wBagLRuJDSrMGd9NUNbtsZhmH7gH2Sr2dQxHa
9k32WNXGOTX5VtEBK29D9EagGr7xc5iYk4FbDq4FdwrNHlMV8C0Qje3JMlcW0kKa/xeWVtENCsd0
fwfKtDPw7k8L98fAytxcYbeXd8XPr6AyiNasY9WIGwNAtOzWMB5b8enTd8Zj5/Lj56rB3/NKZbRs
KgLmcwoZyTB8rvoNCx9L5VNYZys+BTMNZ+1e/lWK+elFUhRULaPiQkPWH5QldJfLAIamvQHB2yQ/
T0Tx6lq4cJ7awzlha2RTYNeFelfUyB1pGvzuq+rITayINoToaE8s5WAwCDElKKv0orwZBn3luqr9
3MCgMtYWHuJWTzocPUrEThrod0hZK+gYV/xOH9NNlAVbq9M+1Np4h07qviJkJd4unHmyYVAKtejO
AvUZBfbyzS+Q0079Y25pV36fPWojlDouT/lCi5vKwFBGwY0rCuA16hE97br63ZJZV6No8UcXnRpV
B12ninFRSVjugPT8kmRhvh2m0dgCvb/PCnIa9Wbf8ek2V7U9T/vSLhMD3ugwF/Z7c5/X1S+Vdc8x
GKOzzbU3duOmiah7eQQL8VsGnRYZcCRaigo3XKr1/E2z3KzdX370zzGUys4jmTKNGs2Gebv5jgGE
il+v+Y4sPVqqCcAKt8ssP/d3LW5fk/East3l37y0ZGWaHkxjGj8dcpySAEaqHiTdj/7/Wc0pm8vv
WIgTMkGPUhU233GhbAOc+HCkD4u3IM2cmF937XXf/k55trI8f4aUUZmwR9NwEnkUBLupN/29HyWm
3dVWa8Oo7UoYPlyusuo+ToO1rGNh28nUvQTMkHHsM7RbDySA99Iuv6JO7UzHwA0+UPbn2ZZ/wlAF
9ep/gyRQmbwXlvCR6hjEvy3tNuCFS3FwTf5eiDVqwsJSk7HFgvAyqjtIWWpgegfiaGGDXl4HC1tP
hhaPRggTeBIA69WODybuQFleXkO4ZGVnL+Wclv7f1KxtoWfF53Jk43ZI/0oQKeutcDunGW0v1+3h
iTnFKpJ56TtJN2dz1rflcFHdVbi8tha8bLs1ufWlDyXt9rIzg1ZtO8BO/PGlCyOXhMENqkDby/Ow
kBb8BRk2RmrUEfwMQBl/ZP6pp6cQ5WKd9CsohIU2IpWdUfS6gB4fRyWNbiu4huc224SHcGuezdvp
s9532+JxDVC+MA0ygtiCXymKLajd9tyCc9Zdlz5d/koLTDwqQ4dpjRt/V+AzgY5xMgy7uYfgmk22
7OA7YG6Hm9X+4UIYkX1QBiDCW17g9O4t4xQP6obl0K0VuQ59q6G8JiOUbnTWOGBynQcLZAnUNRrH
8tUHEuiQOAg9HV51LW1PpNMeLw9/6bvOf//tntM3NAo1H+mpn31Wwx01Vhbf0lily0Cjc6FHHFpr
Q9lfGyB/RFR4VqDuqFneEFNbmb2lny/HglgVGaP4pFmQ2U32pHcrSe/S5pG2/RTESejHuDRD7uyK
+ICWmrHY6/CRspV6WHnJ0q+XAgAbOmFmc3FBYcUWIn+hw0tcdv5pZmVQL1WbRoGEI7illb41I6Hb
k2J+/Nuzper/ELZmOhlo2KjR78A6rtoHL0REGf4a5bBeF1oc7trRK5Wd0lBIw4Te5R+9QDakMtZ1
arpCYRVKxP5VepV6kEDZGC8z6X6tybz08+e//7aZ6MDg6UcD1HCjwIbyLtrFyBmy1L08gKXHy3u1
LqeoRN6z02HT1GTqOSw0l4VrGcHS46Uty8s0CbsMvzhQTwqBY6OXr0FmF6ATVMaqmo1gMFPO0eGr
IOEOGy3i+p5512gOHMwgX2lXkx0dxN1a+rT4Qmn/5rXCSqhewVvhlHvGtnkIwHCAb9cxemrdmeFQ
rR5NC6FCltjnCvNVA7TdHYX3XQO3USu/LuqbplwT61sIE2xOuL8tq2pUE7R+ynDHeHpWcuuhStfu
MkunnwxLDWPeKmlVzVwDDWbqEKIudh3KaYMHKYTDutfFQsWLyrL6qFUrpVJq4U67n2uFFFkbmiit
xzZz3QtWC3COdbOr6RxCCdJeU0RYfO08ad++XYRq9qj7+HZtSD8qpX0YwvDBhyjmoJavummdBTRb
XVHCF1eAYwdhT1bEM6mDnrWSXSeR1tvxfLj0ejCh2qT4n0phrLSAl6rLMvSVodsQZXPdd7rGXX4H
g0Zo5Nv6feMZm+Ag1srLS4maDH6lfRdO5YT39M4sk6/ZmOYP2MjSeyDOtnwf5m63Zs29EEZkg5ah
a3urT2PUsov4CVntKcug0ldXK0nn0uOlE58bJVPCAkPpgmHHIAXTUjg9/Vu1jsqWLMnIBgYueLDz
NR06pZlTTZC+Ch7H8vlyDF+4JMvYVxIVwQDFcXQtwF8xNG1TQtm6H1uvH/NNquUu6pZHMoYrpaqF
NIxKXyvAcQFlMmzvmpReMpl70K2w1Vr0z86puiYYsDAnVAq2ISo9Zaub0c7Qg/PQaO7UgaKU1it4
o4UAS6U0KeQmD6YBPYxsvKf+nwnacJN5k3T/1nqlshZ/zOKeanUU7yxxBfMtp1P/zUuEygL8YdBD
YU3Dk9WsOfESlNR0rVq6dMLJmvsxZL4J+O5wv6hs6B+ChSxc9PYgTmUrh+yKoRiROdPN5WW7dOmW
5fQ7Lc8mbqEIzCoo6qrCQjfegp0bSo5K13yiIkp3wPB4IyqSdgPiqKrlb7FfwYw7eemy4Xac8qtB
4Sup0FJEI/NS/BbXIXeQF30CylrvoH9S7YGPBuwzhuC7Nx2iJ7rRd92aKcRS4ihL7qN5Hg28ByFP
Sa/JQL0kUjfWcAvH2GPT/FLNjzT2nTJeq3AsbKcv/epvY4uHtminedX4Jvg1dGcB/W2YK5tpIZkg
UkTQcC9QuKLMtWso4gaMeGGlPl5eJQt1OSLFAZJDpiQ38mDHisIe4odMA1YU5sOD74bQGYKv+uby
i5a+kBQRmgC9eMPEISAqGItMCn9qi1L3aG6unDILX0lGasP7We+LEiMR6SfcKeykWykeLx35XzTZ
b5MbpgFcRHsk8cbbnAVptu9Be3lm3pYga63lPUu/fz4Pvr1Fj6JhGDW4WEWaDuncsofufJCsXFuX
Qo/sA6B1EHBuOhhZtYED2FMFgiIUo91hROI4witi+JN4gO6u7PWlsUhbvR8KpWwbzIUa6HbUwmSc
rgxkQYyHyihqoMZTwiL4VzXuLBmQbPRPDVzofKs/+l7s1G57Ei/pa3VbOMpeWTmTl8Yj3bM6ZlTK
lMG5vLX0cxTg5g+44+V9seBhCqX3/847AJrpGJIJvQk9OsYVO+RQLsvy/BXacy7r6m2K3j90/+Hc
OOVnGghhF6z38kKB6ldc3xiR6sDJD/II3D/GMUp6l3/YwoaV0dd5wBOjDOc5tFRbD0NH1AV8OVZt
FzG8HzqHMpa6GkmANu8ceIze4eja12muu2YEwzCNQ8X38iCWLksyrhqKt0ECfN//ptGTGzihB5+C
HbXxnTfZNlgJPgsfS8ZXx4E/dtWEBUKg9pLzU1OFXrJWtP2iw/7wrb7Qsd9CQ6EkVh3osDEdIzG6
qcr3IhVQcrVIZ2uBAqepWZ+2rlP4omhDuIlzSIM0aOiXlmlnUfRJCgWVSBoPtgnMn2Pl2n7I8k2v
wvHLGvCPK+1oGtFtaDZOSqfrVFcDt9cyNMqm4o/Z6Myhs8pq7EOauzcfxyQ5kihH74QIrwuA6UpE
cQxN4Ae0dMjsRBsYrNDEKc/yGvAiCMcOMHauiuq9iADBmRq+FeZ422XAE2paftew4llJk8YjwKnh
UOh/d4XBt40lHpImeWsMsGq6NjH3/ggGAFY64EJR3XdbDZCwU9ppMNwq8nhl1Sxkr18Z1bfvHapp
oPvYlTuqZm6m3yUgqc0qySZbuVIsxJOvKP3tBbmuNVk3qLgRReS60saHRAleL6/4pZb8V/r17dn1
oIqwTGGx1mZXQF/23SNJnB7Gpk86GmDlFmC9ZmsZO23a40/Q+dh28uC2sFo0X0gpvrbitx+gTVhB
ZESbymgiyKpA91mB4GxiHi1F35djUoNlo67JlCzclr7O7G8vY74f0N6aYCxWvUfTDRRgtTb1Gu5D
0uDx8hdd2ttSisQ6mlcKhMWhNJff5FR5VWp/AzHytQNgfs5Pu1vKjLQx0fXKxPea7QAmd6ZNG5gU
Y9Oc293lISyFQRlYXgwVkM6qhmh737nhDnAWF0S2A6wiINsZuv9GoaWySD4uws1YInbsVDE+F7AJ
awS9YfFa8X1hJmSMeVGpUZtmNADC64iDMQ5PA1lJTxfWkYwwjwxL9bmCDwSNnnSoHBzy9qgkG2M6
UXNlay6EFRlBRpQ+m0yG61+SvZRBfhyApfILW/PJ9vI0L32fOdx82wxaOlq5CpwVyJD+uegUu4B0
PMU0XH78QtSSJR5RjAeUlEQoaiIaR+0njVfSq6XfLaVAOoHLHbNQ8hBKdAu1pA4MLlzPomqNGb2U
wssSjpYeqUGn4ctU7ugZSAKs/XSX2JMDgbfdatFuaYKlnZzB8pTHBZQ5ShwYwi8daNB4qgE5M6Vc
iRY/fyoiA8eUcByplaAhYsQHSu+H8VqoH/8yveQv0BicAcrGwPQmqb4HgeGohMy7/OilXz3vum8L
M+67gIQNuixT+wKW0HYMXv1kjev087IkMrSLG/5AqzEJd7l6LoAPp+0alJj/GJmJjN2q+zAx6rKM
IHfzWmXnEfrwVvkEjhhkeX/7Weax6PflD7SwQImMEi+imhoNwDAzQsJV7Ln1Mez8bb6HFsn92rVs
aRqkawwM7dK877DPFJgEieBPVpk2X9Ug/Xn1A1z230kOC4vpKcc8mHp/Bnj8oEXEZnBhSjhbWf1L
Uy0dxQJi/tBDbpNdZfwJyOvUr52P82/8+wwmXNq5mt/FlohhW2y8MW5Xe3JMt9MWBh+Qwtuta+wt
nMNExnTVDXzZAh1xqPZGL3DwGgeaBztYL+yAGD6vsfMWan9EBnb1KBTXE4WNKN1CKQzQLtt/02Ei
sat8G3rFp2CXotTYUFfwtYv5zycokRFeg0HGJoQz107dQg33BkH20MOp4j4mG/bBdu2ZoQ/vgInz
QDfZoQY5xOEH8phuxOSGAG3cKw8re2lezj9Mpoz9yqDzNoFLG+9GZ4Tlb203sYNLn53uYTE02L67
hm1fGvK8z76FNfAxokIzgxhgALBkRAlExiYhtWskIUT716LQVyXgp/HMu+Hba1qe9Yreow8HUdN6
ctryiW1QFjjDJGawGw/p0LY5d0+wEhF2++DjfmRH3nphSl/wDoLSwX9/QJGaZRNqsKfUml5xCRc3
YLFukkI9MtDs+Owh15VocBd+/pwZFNw4YzdBRdwWTb2h8CYDoju/iWD85lQZWC2ayA84j22YUrxQ
Q4FUSObwM4+Ia8BcqaHqViHhBkblT2oHpkAGy00b3QRy8mtebxXDY+IVIspw7kAoC70ywKKeutr2
fcVRfPoQ1SCXKCqeSqeC2oQUpju1cHc0xPg6wvO8zcw3+CA5Gm6Q5QjxOaMLbdqECeReGW7uqvo6
lqCRpoWmoo7b/qY9sX3R7xXgmKexd8wirW0Wmgee5vC30fJ9JabDoMKTLq5e46QIbIjPHcIWzVFD
fevhTsEm/Vb1i+lQqPC10xq/t2sOuC3sBayqedPKwK5ywylSJP4jD2xgcK8zLTmkU/I4auMzYx2B
28z4EFq5Jyx0Yo2u0PesaCIn8TsDhK0GJYHwnfPyrQAUZm9qBz9VulMVAkliEdE6+UgffahVgyfJ
9N8QtkBqAmLXqTeTdANy6zHVq2iTGcXrMFq7vk43pEvh3mD1ntUW121keZlSPMH65dpXWbnrDB1U
hwJOc36rQFSNnrQUnMEkTrdBCkLAqB4M2n0MHZTo6iqYqU/sk2Rp94sIDS1b1pcQTk+xPY1BbJo6
AzlQBY5WH33hAiFeOWbtuwb071GBEicjwFhNKMXkVrnnuolLXtc+l1XzCF666aF4BI2RsHbF5J+G
SQHHpDAfYFy3aXt2TRQltEuT32sW/NNVPfS6BjwEMaCiS8GxzJPyGE3xZ1AIkNwGxU0gb6OP9EgB
S9j0aDl5uSl2eVA9BqKGxM0YoNBSf4Szc2hi3Ybgu1Vdsu95NdgizHKQTD8StMBIDguWoWtsEQc5
dA/Da3C0HvUMUk95nj5YBST4GYglzhhbLmkJBF6mN6Utb/W6PUa0hI+OuJ7zG62o35ghPNToT0Wj
P5K0eiro5FFlAmOrVchBryCU1OlXpa9uRB/ukfJugjb3gg7oFhDcUVIOUw/o3M5mMesdrG8I9+UN
fHjhLVUIuGeoZW8Xk39QlegGyi2Q5lNAr6tKTDRohLdhCP1+UDNfKtHfzl5YtpXGOGRKWtrhqJ0K
Xfxqyq6/avpsX5rF72oooffClbu67BxSGg+MC9Q627hdk0JciPZS2jGqOuurHp3MoVauM1guZnxc
OdMW0g1LSjcUX+i00KAah3XrKgxFsPSf6oXEkvINlMx4xTsD9/GROkFoeB17yaP8/vIJuJCJyTDS
sRY5tLyhdaQh0hi8v8NNs2K1G/bt5vIblhIZGUfajXoZDTEysYg4xpxjOIVlWy72fuYJO3XXXSEX
klYZRlrWaQ1hTYr57bOjb4Lm3yd3TbGaKv1cfiEymJRXkTLVSgzUl8nf4wmKh2L4RSbtBaiw2OnM
tDsBENnZpQq5eRJG79AdWav9LFwwZHhp1uLCGJaAXILXxGcdrI+Jq6NtRtYVhzamk0BB3B4yHVZ8
Q9Tbl+du6aVSOlFlxjhY/ZRCRxp56DncpnviVf/IVyOyVG1GCNdihczKEOMDH4t9Fmgr+3FpKUhb
fYItIKTYjXhnjCNiOmQ8YQhZY41f/jALFBpAWv+b58Q1RJvaDBjJtBNuqQXbpK23HVL2jVbFr30F
pqxZXImJa86kDnBJm57jTsCkhQXvIaKzbWnTDRiQ8MgyduifHGMOA/sM1DYTFnY0GuBYUsHhhAwg
2cMiN+dj5aSAGHsrA1j6QFJYMQNWpbE1w84s4+ir/mSrvDPdvB0/hU7eVTTfadIAzKe178gp7oFk
eS81lDLhMJfaociELbrsGdWSx1zRsrn1tIFF2daHEXY6pQkYuzABqqq90bbvYUnWhHWWrr8y8rUr
myG0BMfPg/ToTA5ojtpVeoLdMVR612TgFxa+LAerQCzIVAMlhfxKv1d1/xAUllcn2YGNv9ShceJS
HOKp/je9DeDC/ruaRl6yVjR4XU8PwPLYmXWk0RpkaykAy8hYZoE851swdtdv/TuQUrdzRVc5p3s0
iBB91yq6C0eJMa+0b3cPFBNraxpFvOuHN6qfAT20SXdSgqfLK3Zx4qVgRMumojFFMMpOyi/6ByUz
F9vHTX+3N4G3VvdYfIt0gcl0C5onUxV+NY3BL3S7+S46OOUe4u+va3ZnPzc+iIyYrfVAdFydAFys
S+DC82gf+8E5zsBtyWBPAwdzNNG2lz/c0rxIoSqriVmE5VxqpKaHj+gWPZydjMHV+o/Lb1hoTBMZ
JCsSShOTtjOFCvsCaiFeskHK7R+0HXwdX/wbqGS6Cjw3YVm/SqJaSLlk4KwZF0MNwYhwF/LpFPT6
UYVow+UBLT16nrZvS7nSCyB+TRV5NH+M2sAm6JlefvJC2JWBslXCoLkxQbbH5GhTNvfEVB1YQFx+
+FeX94frP5uXwLffneCwG4Z+BMgbmtsoGw377Dq8FS5D59WJrjRHBx6+f+b74WbljQuLS8a4puGo
moYG8BTRcC2yR+Asimv4TWCFwf3wg2znGAMmJXslDyuvnI/wnwYpxQGdDl0RmsiE9Cq5tRJOnDIP
dQ+NK7dO+l+1UR4nHnmNDg2YQv1lUf0TCrf+ytJYiqYyAnZSm7HXUpSMQFUGxMd81kAU5M64wWXc
d2B/sfKihRDB5uF/m0sFzXgT/VFU+3zVM0pc+eCxqrhmZbmG4lTR2t5dWutSeKj6qkXlA++ZFfqo
N+yiwjMnG5e8ARKLuetv4Eg5ZJvLs7e0/qW0gyUxrfISKbpePJkdhKavy/7fHi1Lhow5JUVd1tha
6dvUC1ulpwrCT5d/98JXkpVCRgtwwKiwcCyUDyO/S+MV3fkFtBWh8tFfGn0R1AQf5HbazBZVW92D
IJmn+x7Kc8IuN9UWNZOV2V4oQ8qCIUBVZHpClGgXMfE8GvFdKir4MVe7mAYnuLw+Xf5aC4Rk+Pz9
d/FqRI3+h7MzaY4Vh7b1L1IECBAwpcs+ne6bCeHmHBCiFwKJX39X1qie33U54g59osrOpNnazdrr
83wXTRayvUJDyxtr5+2vwef38P/Dk/TdLAS7LH7X9watW6rjCZ0Dt76x59tfvsAPb9//x7kMRk8p
QJCxOdHuPNAfYE3Ooqt8bABzNaM79x5No+mdRmX6Wzf6p2/07Y0HCZj380TFVhAZT8vTkL9L7zc0
3Q+B+ruKe5nzUPDrgEq3N6zc2RLwYPtGLp+/XLCfPvy3FzvUs0aDE1W+tXHBNHi1s6uGpErGbXme
gT/EUs7vosGfsrTvou6xKwJpBNhgS2zFeClhmJZNkbdx0v7td/LPD9/pu8A7D8LOFx2umRwunD4D
Tsjrl/++Xj/Ek+/6bpigGQ9rlPV20PDmAgG9XHb//Zt/UPU438XcojIdcr6w2fajd7RK7gKajklV
15rHpbI3dljyxAuNB9JisoqFJ05nF8nMyR8DiUzkLm40M/MlBPMj01Tngfb3nr+KJJzstwYooei/
P+gPNdZ3kXfZADjSYRC+Bcn7sAYo3zw4yzisNDFRZKdrsiReUGwKFcr0//Ynv6UOSukVfFA0WkkH
HwHdgHMtm+Naeody8OF45dqxP0hg0vpfbsYPYeS72BtKsKHX1/lSO/IHLkZQ5rAbFeb3ggPH5tre
ccZA8Zcz6qeo+139XTqQlreqLbfaA/Oa03dbN384hXPKlWwfsOZWKViacP9JkY5Hyxr+Vjb99D2/
JRFzXsLDbcZf7gmQKYzPz+MgE8e0ewvo88SpWswM5l/u4g+h7B828b8zI0sXg68rbHoGL2s9RJbn
J3MLgZJV/h9P5e8K8V7bQRv26PTBMNjdg3yzVdWVMlb+xSEA3yuz7bY53pdfXoUfvtF32XjgAF2g
uqvfM8R28p7Brm6snrAz/Mvv/yHa/NPF+tcVw8xCdKOEMx5FO1/3n1b4yzn5Q4T8rhVfFzQlwZkT
21pjO6PS0Up31GG/3OifPvb1r/7rY1uErgxWlUCxtECuc1hsz8UvRfFPv/pbJKhUH4DiiEqpXcGT
78fY/u3p/KlA+G6qrYd1mEVD4CkB2fkMMDaY41DQxQw/7+r0917FD8ncdzl4yKXdOEuAQC/1Cbvg
mzZYQNao1h3r1AnW3r8ZE/5UV/5z1PzrRrhaF+iGy2rbDXaX4Wx5my07KyX9UiU7wqh459bBHRwc
QJdT26lzsoG3t4MCpa0su02J1dkVgz6v+s347h+J6v9SBH7XhDshAKQwaQQNEhd5SO3MOxZ7EdMb
fwNrS6yZ/tbV+uEJ/64K97iUjqPxh6CXT7uA7KbWjUXzf5zufFeDo7VY5KxHs5UUd2BsHXplNmsR
/JKV/fCE/HM//3XfRkfN68pQKlcjjG87AvewpYIXwfSUjwKNTLQa//tg/SGAfZdBe/2o6dQ3oDNV
z8a88+L+uoroTuMvv/+H1/W7CtrNAzZ5Ie7C6v7pvRf7t2Tpp8/9LQzgRA5p5Skgngr7UmqWho65
q+pwo0iQ/Pel+SHN+SdM/OseWIMjdS5Q4JX1WEXWyE5dXQ6RVw+JcORmDOAOKMc2wgsy/pII/HTb
6f8bN0fXbSFxByrVgvH80nhBUsDexmrXwxj2sfTYL0nsT1fv26lvKp3PBG53MDU+9Ie+3tvz6eu/
r5rL/Oun/V9e8X/29f514eoSk3XPQ3NsHoIjw4jE6mx96KzxbHVALRuY3zvrLaudXbi2sPV39zyv
ExfWpXUuXnK/MZBOjFixCPvIkT38WPLd4IYbewZiqpAXuqAtxtybcoUXLPhNUW3GC1sF5Bu6+yj7
/mbtQCqyggoErIlkGF4Xkc9ziL4s9GFK2ERV3kGXwUY6pgLpd714BcTYFrnqPbwH4zhnu1f3Bg5P
cT+Zew21G7QeMOxfytM0zjcF7S8Lbc+U9SYikEKAhg2pU0iLxJHyrLTah9W4bfLqMAn/09OQ5ztg
7PJV3wxFfrFhgoZRvMpC025sZ7AiUQJb23L7BM+pi9ejB1dpQ+KlNlu749C+FNOdBbfew+ium1Ct
maiLZ150YND2b3JmJwaUXwFMXTJovLw9HRNSo5NL3eq59ks7GQQV0UzZDk4YifCHrFmmJvJJ/dWU
3ItFFfhwI/ew/DZNfxoJ7DfxXhcDUSvgxic+l2+dHO4nEWBOVu3J0quNaZdomOCG7GFHvyqcVHKI
CzgD/E/3XlzY8i7kbC+CtohIUFJY764vVi5MFubVSeRLeBWrjOncQ8rvFSSR+YglDMfdL5TRmJvp
o8HXioPJu15l+d5Ny0vfWQcdBDe88WRMOw4V1gISoalcgzEblmA9ylhsQpJNtfUGtAsUVLWDXhya
Ga4NW8/JrhKX6lvpia95cG9gt3mYuua1aGif+O5iIs1ZAZxzedDw+YFwP+uHsEn6ym8hM+L3iyjL
iOrhMpXy0QE1Pupc7zL21VvNcA7ACVuz1YrlMF3m67m+uBotuaZ5cIsA/y0TDxx+MienNfNjSevP
0YgXOkMn181uVDlDl3rd+qBrSEoIcr/UpvJuDGCCDnPMe8rtez6yTRHQv8PkP6guPPDCf1Qj5Co4
G6DHWtRbN0OFwkM5RnPpHzSvoNf0tgJPYODZp47Wm77D0k41UGzTudNG6PbRrQQwLW0No3B4I8/W
GlHavAtC/mKk9lqG+Uc3rl7UFO6OeZ7zCJvn89iMGzY3jxIre1Hjw3VtESxuc3VH0IqPoZ3bYwXm
vE4TNmbzgSddyeLVaUniYjYal4GLdbNx/BB4kjNoOo7gTQrgv9Z4sos0r0km2+l1JVDQezJ/7QfI
cdG2Rsj1sp6ES1S31nmY1iKexx6jvgXfKSd/KySyjkt3cItlmNOiSATIBO9DfmiWHlkPv+QM5JCF
eVidkuIedR1JBIyEaqbceOGyA0am7mOm2+VU2HnKbY9ETTg8TH2R2ZO1cZYl8iy+z3PHiidiHvBy
nHxCNhXRWCIZHB8g3fIiw+CrnZ2zCfTWaYt3W+QMQ2IgXZv+cQjpwYxNFfXSf8PKwGYs4Elje8Gl
L0Az1RrNkakob9y+eZYrS3NvTcuB3oncv6sqegO3H2in6jzpB4Zav2ojfzZvcEDcLH3+0Kvhvhci
3LiAhcaWMDKqC2hRywngmx6+YKOTv+rRSyA83CnG0yXA9uuyLOl1l4Oo4FRxLWDs2S4xlo3iUOrn
ep1SOMlede/quaztA6lbjCUA9kzoUnqf2uNWRqvmJvTZh1m4l6zTclD1fOaz90rqEXMM+JzBcdyV
RYzZ/F/uLzvlKyAfSth9YCaA1TRvifzc/avX/maehsSeFPzqocvLx+XMprY51pWfo2axACcTZ1bA
D8XAYpZMeC5GfGSsdCCK1AwEhxl12fLAQprCbPyNiOGjoxSrSfRs6vVhBMBs7fODr2CxUpT3fdjF
RUm3xhYIAtX80XG8vYEXT3j1gaQBkn5A54U4ebxWCOgoQGjIkjIsnxDlU15XX2rw0gHPCTQGVjbi
nYXr6Qb6gcQeikSCQDTaVWbEV1vKWFcsT8phSeymimlJjnPb3gaz+2musAJwRECIcGJF2COO3iEi
hT7CrSsbA/45DHVaTO5d5YcfVvvUYaVPUO9czyr21LzzTZ6BMxIvV5E/qZMFQa23CXz86zaMLF+k
9rAC47E60diD5UFMPDZe3Czu/SgdddOIfoNF7tSp/sDwcIjyfunjXC2fPTOXpcKopLWOXF9DUm3i
lahbKCmTDtMNKTkioNdFom4z155jwTSPqtXC3BKD69q/hl4/7UuAhHgfwW0Ua7D5xrKISix/ymBP
fDcQBgq92hvCP3NnSfIptyLN7H2X62y1y0vgqM0c4iYT4TxAR5PJnMa1Cu5dh+3X4Wo+QsZ0Kbq9
TXCgrDAkiKhvrWm1uiwdJwkCbokJ8eTzeAnwQuPcdzBs3RSOh2nbWjRY7sCjsIabDnv+jiYXbKsm
HWSqJqiTsdef4RAmAdfYpj+vgYxc/cf31G0uT9jZzCbiPUu7BYYKJ41dvE2uzAgjF2SUZ5eGF0qW
N8ggH5oBWCjYEXn9kshAQJPZbkhptoq42A2n6UgoT2QzPZJpjld/3bZFvXFaeJ1JvzytbHya4Oq/
OpWL9GF4k1V5WxsCgpI7ZCsnR+NT/O/9M0fQQjwfUuKo2zmnu6bt8Y2w0TlZ4VUNewSrjUe0hubU
DwD1aL+ULf50Sh5LSiAc7SO+useAli9jWdzmoT6tWBrGl192nVttxlpugp5mSzd/2hY5+RbUwMoP
waQwNxNUxNBXmRh5z2bqvS13psPaWh/OWOJ6Ouy+d7x3PvvYk6RlLFxqEl81TzQncNnupk+7nG7c
ob/zIcwUM5expyX6OZIvcUWqtFPh2RpINlT8jWi2Dyr5t6vZAgmD/eqVuOHo1j7jj0e2X2+EsUAk
KLDLelVN6hH7i0iuusZcWk9kYe2+lKOdztI8VB7kwP5Eorkmt5zOyUQ5tKNY2bDk1mvbNslVeZQW
7PlLGy6gYQs5JlGfRIwHq9QZyvrUrFB89bM6APSQb5dyDl4hHBUeMMsgvkBJbEPo3VwIejERcBgb
HbZnjeOw98U97wz8loZlKxfn6LEwjCAFvWCXbIMiZEgbKrcsbMdd60FkPDvwxWF6yMFut1349mob
a+Z2+dC1cwP5rzhUYHug18bG4+KxtzyfoNKGFK2Y3f1IFpr0oeVdc86i3bZg4JXj+Nwty2Zy9F93
Kj4MuIopqe1uaxlnAQ5vkYmm6iIrd+NDulaO/rFU7KHq4M3IhHmacmhiakgkFpInC2dz0jfi5LLO
f5xXQg6m6dVf/DP654iAQjU8ocj5B79MBrmcq3F5IPCWro0+SUNjMcntuqptLfoEas00MO1hbvxi
3y52mbFp8lIsucQ0N/dqLt6watNAisuf3TwHBXy4hpruyjmxFYKibhMdln+AKQiSMMfWO7EY6OGu
YNupbnSMB3JLggVqVqTjVGQ4cJ+EYzo42iObrf1j3vd/2tUC7cHOet6gSllpOptq7zjQgoXhJ6uC
/diwnaABfOOZc9sS68wqD0yWK/UH7fMjE/R6VWGaqdpT7lcvvHATPNSnUhafg2OnITZQx3w6tY79
PDX1qTQqK30o6yGVruLAHe+ZFhlC/zafrzjvyYcDijvsZxK+h7Ka0qZ37A854pbTUo2p09rgZMhT
YeqHTuVfxi9hQYoMsp6KNEB3yOvonSy9VBhnI2u6b7vmT+7QFZ9ZQug8r8ka6o3lr+d2Wu8ClGyS
s7fOlecxbB2UHK4GrbB1Yr22B7iTp/CKj7VWW3vEqWO387bIVzhp9fXHMoc76PpuODHpogHGsc3a
p7kczqIBw4fRoYmlah+oC6fBxv0gPa4+1tr3Vq71llnLkDn1slyvRweETn0Uefc4l9xKHU37DBEb
RicKGCE0Cx+MZc2ZWLp4baoHYvFbfu3P5gG4IWstMTBvCpUtI1zugHKMcV9T1yog+Fvzm7VYXsaC
3zig1qRKLw/57LcbxI/jCvrN6yTcC7ga9aHlyiToQoxRMfVXAke3bum0or7hJXZYg34feiwxcF9W
0IJG0DPHTYeqC54Odra0thPPq7mdXH0Svj/DhsGpxAbRHgcl7EiFRi4eLFEubThASCQHXcFA1GiB
GIHEPF0sSH+d5VK0QXDh/fjY/lPLBW/1SPiTVa1tOvhkjy23rCBy4w2kQNRfv5CyPSzSF9m4ko0o
mvul4ZuyxaYFmug7rcVfIYYbMyPFgWu/CsJTUUK4z3pcuR5+QiP8SdEp2phCHIWbJ7jqh9aZdpDg
bLAEAZaNfensZV9YTRO7eZPiBbjvTXlAJKY3o0b4xwBgGcbd2oW4Kj7c7RgsyHm1LzGsCgmPG5sU
8RSUJIVQqYvyMn/yFIfds+j3UlEIIHmos7xbPuaVp05Yx1ZZfKJtTrbhiqoyUDAPwS5L33dHdEIz
Svh9CfYSWemmwR/OOxunontsGU7W3N2WBVxfUb885716R1DjO2mV3i1K2PJEsfm0t5eF3cmqSawa
Uhk7MBOgB/DIc/1j3RgWWbMKwKsD2AkbHNOI5R29uGnV5TcwJNwaNzz2zPtrQ0dU4v3rFWw/hM5I
FXwKY99yUKxA7vgbjjRMASHLeN3crkt3yzUpTsvkAYLTdeeVo85bmjBYYyPVTR4UUO0MIkDl6oYJ
buuXvTRuQl2z5Vg6SNyaHsK6CTZqZs5GceFvtS5hKeLo+7Uyp16LFBsMd4TLq+ft5GzHCeYnQcl3
jW2lcInzH/oQ48Uq1CoNFpRNQLDuJsPe3XWVMXGxqKKqOm2C8oab4CAqBfeZaZURr9uNgFnbkHe7
tZg2YHDdaLf+hHjlaV2WnXH5V73oyAhU/YUDD4keuUnvnq/+f2Zs02J0vpyG7zxZHFzlJsJUBM2c
qYrEYg7E0x+Wb93iQX+Z/Py+Ej48267dD2F3qYAUzxn8Ll3meddjkUZgXQZIV8RQCbuKtgcvtO+b
HDUoqGDExklV0RP2TsYS+LDwEogVmy/tfSNbielL/1pjP8BTOmqFeWV+eXY7ubW9GUsD4VADqwHf
QsC+eYPwEXomj7VPQCeb4D8p148V1LeowUoUdpUyYo8ZapmL8PNo7dtdqfkZ59mWMOepcIr7XFOU
gexrYMKHaHV68SeM//3m5Pt21romEQg3sWdj7AS3OoWjAF2Y+nZ0yLmp2zXBIHFnjWWGwvqPcXjq
okWN/Y4474tNLovbNnRJooLubQZJAILZDbHtg+fXBz5UzyEZHnQRzcR6ITy/8xwrGZDJYK0x7ly+
wtkJ0mybv8BMDNYZ08WYKl1c8Lxa4TfRoL1NVZgNxmKpBZhUMLO/fHLwHiNuWIN1Un7wIpuhyq4u
2C2TSFjcaTuQFYNVNsL4ykcpuGIgMpY9ary6h7uIDT9xkLvjeghQEUjMI3QwAAHjiGfLweW29YjF
M4X7Zns28LKSvAXKThTrzxUxmNYG/pUjGYxbykATwT6xOGsgV/bareYoXKYAWEH1DhRWjb6Hmw4d
iaypnxAMWNIJrFeIpY1r2KCkQDplQ0N24zxmSMI3PS3PK0MN2Zf1E9GDOTTSO4Rz8T6v0ymATWhU
9ejuDSFGnqWH67eQ5QBKwdHMbSTI2qMlYOvUWi34xw7Uj8o6cLDF46K3vHpQqqGvhBLJfnewYreZ
RpMFQEttsWt3sJ02zjHb8Id2j+oGgLlqj7rsETqAJlaVfVcAxIt0DhTVsn0LLBKijUGyVoQJav8b
pfOzDZRXvE5DG9OZrYBniRcRYMg8GXcrLTJB/hmcYO+yqaS13rpreMF2WbtjxPYjybEyNIMMrxCo
jn21/gUxvsFJiEVBXGZUaPY8waWrPA51/Z533cu0hDf+4iS+DwkwMhZhmntW0FddVo8qxCV21xbe
dV0+pCHDvYAHI2LutFE1WqKj7h5xZ/ed29apanGKTp1fZY7qgOgRudlJbQ9Y1QuRjgvBYzYDzm0t
8xq3vbwNO3may2KPD/e8uEZde71lrAryGtaViYIcR41nj18TtgixVRb62VLbe67lQSjxpk2zLZoi
Ga7F2gROLWpwlCuof3Mbp4S04BEJMyd0e1JtqU9lBSe7L3ZqCY+rWx1JhXxpboY+sox+Z7bYqclK
AEzYNwN61cEEus1YdSs2EFd0/PozB6xwEONT5SDe4QNeS2mFFtN4nBROTmICNyL+cmrRLaedgZyp
q8+rnD5nja1UG53Gnobgf7VpGNzXLdo/frmmU4EtUn8+Sf4VCjttx+pAnXbDJZ6HsEgqNcWrQjXc
PWk7RCvVOltI3Vs8IeMwxLWjdjJ8ofziWCCQlcA7cWg2C+y+jcVu9j5p4UP/nLjlcx0+lE4Tc1Kn
qKU3odwxGLho4cSBro+EAiuHIAYdm2b43TDbpIHMWrRmiyaIuQc+HXq+fAozB/0S2ibeEGZdjm4h
EDpjgK53kQCFmIqqSoQHtzYLrEeuWKKMv6HszEAEWLqUFPVJEbRfhfwCuzJG+VfD09j9KqsB4QWC
B+K+ax8ddX/+bMI8Bh5m7R6RyL2XdE0WBCEGvRXtLQucQvdjdnLse+gnTCKiur7pPP4OPfaWAIpq
nCEZa4QIT99rT59dw3ZoUb8WpemwZ2JviItPRnt4ITk06kYecQ+784aDva2DB4+brVH6nQtsZHCy
tQsGzdIVc25H1Ty+dCGN0ePFwiyac0y/l9BJVvlbyPnOmdTJdum7rsJHVx5Ze7c4JzTKMqmD59Jq
8aj69VHhOg9DR+Nh7O4hiozpRJ9wXF5Ug90uYX0Mpnl0ZvQ7a+9Pi8QPUWh587Gp2vUrSJzqVBGO
9kuXoDa8ody7ZdaMJw+rMZhWwOGk50kzrUmBVlyFKNk2dtrTl9wBEMqeAJRq4poF+5mSO9WRhMn2
Tvb1ptXvpOmzRjq4clvbfCiJlxePIQJE2sBig7fVx8zQ24QKfcKh5uK1cJ6AlgS/QmY4Y3DSo+mP
SN30I9KHxt3VPke1bh6gJc1qFm4nvN2d9JOrWQ2BbHsiLzbubLgA/FlVsOwucIXUqSMkaVDgczXs
bAcATox00CnF/fqQ8FZqh6eyc9KaN39zuBuihx9fDfodrAEjbzmEqFBmtluWOYNu2SLW3VS0t26B
c6LKXLzDog8OtdXGxoS7FlQrtH2DK3HztscQoh9N7Dhkx63ggqXiaJyWiOS9Ffe6/sJrfhCl3A/2
XziEpaoOtmUFupamTx2IVZX2kxqMl2Rauy5qFhiN2vxmnAHuUtMbnER0jK7vy+TatwV2giOHitt+
wrAs6LYMU2aQU0ybygGb3gDuRjS3s26w3zXQkFzXUBoWd+2IwFx6G+mTk1kNjwcHbWTE9h2dPttq
/Bp8zIpowvsFoyq6xIbnSGJhO1ijW4VdfYPyAWk+np6g/lORJUPXD+ryD2qDh0pvVKHhWnA0/K0N
/nD94ucBOtoqGtxzV7mxWsrbrnks7Bo3zOBVwyVf7SiASsHGNRIO25pVwRxNpDJ8deDixVt5CnHO
QzeJL6T3S+ud8/LTp/C29q0D5sY4xdGXxDHiljf98uzQVKz5g6X9bGIbxnoEebhkWm4TL/KuWI6O
yR+qpv40eQH4S4/0ezoS2QZxS9RHbvURIARJLWARLR9XF6+X+4nsMHbRNQ7y8UKUj89obYLlJcDM
WKoParG4AI5eavgz5l0sR3dft2hvTfK8tCRCmooGULGge/uiVhcZnIPfVsHQgSb1jD358C5nl7zC
uvFVwl956bQ0NygqSH/rYq9tccFUs9c4HFG+mNi1T61EqVS2KQVjslPYKZ6gCNkHE8zcAvZHwwdt
AD9Miylaka5Il2Y4jEGx9DZ5Y+J6xLRhOPugjaG6bYI6xRZ3NsGQTfH83Dpm78CwzfJevXV4rnGI
+73CuwUTEm+raY7S/dYp7ENfDFvByE544CkW52Wy8Lq/r9UDhWFuzURiY4C/+OJQ2iShZRN76DcX
Ak54xRjjyL1HgMmGwN3kjGYzuqxBZ45hEaLOQmI6YcoxlIcOGw0zduDQf9n567RppiuCG/fOoE7R
KVoDCQumU9O8+LgRWOioDBbPFeb60L3Ul7XwLm2Fe+jLmK3PcyEi0vxtMfw3fQlanJXM4nZBZwSD
vkiPV7TdKyT/OPjvdP2XNvvVfgzKNptsNx4UvDG6XTN4ZwXTx77DoCz8C75ExMLbAklN2wOP6N17
CNj+tVxYQzz24WYhxWFVFpK4F6xOJXU3ZXD3TKG0hOngBzr7m2WcTvjndFZ+TBb0o3t6MvzKI3KQ
KhlMrXQLTjKaMuzFxV48BhqYSmBQsCa2UxwHijTJyR+0H2wM2pEOFojBLI8osunWvzHlk+3+FfiB
OQHG2/aLb8NJYG53E1rMIVo7bA5T0bKkwvYh5lm4E5jyYLeQbRoi07GZswE+cL3ykwFBpurf6AC2
aftkI74O/rwfgwI0iacah3+oERQcWJM3kYLWohLoLgzhn0nn25nOr2jJwwbDw2l9NTfsD1QHb65c
HhxJ7mAnhXIOO5mYOVURHxA/1u4tNCgQWw4jSAenL063Ej3jusDIsWgRvIBkVeK9kXqIBBd4gzo7
Em5/bX3tCwwsAD3O1kAf4NuGyDtnDDkROllRiIGQU83b2oAKhAGEDsIdtnkzOBuQeLCaV8gpITIy
uZN2M3rgRfAxBKhGipd17CCuKbOuUDIJLL3lwnpUFVZuapBxfbYFYFd5dVJKyO6Nn7oluQAK+grr
xgi92awY10PdyA3t5Jn65rlpZDZCEzioMMKkGY9RjcmqV22KNXhntEl8b0i9EIcTkOAJVQwN8vGm
a2EDUMz38M74QPFrbcoBLs0o60RYnz0hB7w1E09hRvJFu/pBwPR8dINUVWhnweyHFdYJDcFsnGDK
uISpQllddmrngvYUSP4Ab5ALD9zzWLUf/gD2XxjeM0e9VkWzuWZp1dAhANLNBNPAtQ3SdXYTBbOJ
qJ6GO5QhlyDwbysJDRieJsmLOQtGoGM5uqDSdDc4VO4pEoW2F5EFcOVKnSzAz/7EkOjehm73qGDZ
UbUQI9vot3KcyLO7YfZ8YMJNOtvDkeXet4P/NLtL1vdg33n9FiquxGgnUXUnYk2dXX19DEE2h5Vu
DAeM2IMBRUFgrNlcn7XOM0Bmvljyr1d+tdB/BJaHAnaJ4SwysCBt0BNYFOrgWkI90Foxa7BP672P
Vn/uSTtlcJr0oiW8NoyWl8lS70uIsVU3vro+AX0jQNXDvHLY6ybHFNjxcDa5J3h0wEKbI3GaEes8
NWYUblvRxIBpsPBFIIOZb2oywjqG2k/CgouHCp3rtBAlMGKUlPe2n0PhgHdpz1rvDYITdWPVeKCt
Fk1ZHE8DZCqw6wBWWHbk4LnwUjFeCzdamFR5pkulgHwCgFQsVFwf8FKFX6FNMcxoPIZnF6KIUjIv
G/LyAxqEvUIhDOgYEAaFzrS2xuMMk5WQ2lkeNDx2PbNg7b2De4/tYOxdjZdxgF0I4/cO6fHQw98I
GS46233BVTIj3G7y0EFXCwskWNKH3AbI2UTQRt54NHRf5tlscTUf5wmZH8VMTGMBMG3cOobRHIQ9
OfITDPSHeC3pzvQd21qeehSr60VS95Bz1dBv2HaMy+FErmMAnncPvXSAxRhXNAVxqGO+zE6r8f86
aBUh1CQehLOLVK/aXjNtVRtXwLHHxVSvtQ+Bi2sh/Ux37oEI/2gLa1esBYtHSj8HW78Yg0b/SLJg
phsL1lRInIYdwapsJDF1G4BNciTyg5GDbN9Rg3ttgACBNiLIfYxVhv/h7DyWG0e2df1EiIDNBKYE
PSnKm9IEUVKV4G3CJPD09+MZ9dHp6oq40x29xaJB5lq/ZalK1/EIgCQt66Np/NtizJ9y2TGETri4
463IbBgvb2NpydUIAh7I6KEfZ7oAq57eR/tQC7wdA1Bb1sAsFAsojRprvBmR1+4aI68RYpjOZbLB
IG0HCZKSPsulae8kOAtrX/mlPC7uLHIU6QmR3KaloIQP9jFq2mcR+7vSniVceXw3SpltVGlfrAmm
pB33SZ9kXLv5vimWULfTfdKS9NLDS0K9rrlIwtQ3j/RIPduxe0/e5/sY9fLZE7Sjz7ncNaT6aCG8
NViUZizmZCLY5SJbkVA/kUZIsakM6JsWx3sHBswsN/axCmeXsnmzfCCtbrPoiQ8Ai0jnegDY4CN2
RCTN6NkxKv8Op3Lm8Tt0vR9+vGwzQ0D8DJdSp/2arMdQ9MMOP/4C1xu167Kw7+eaKUx48w++xHQ1
1oX81Rr+yZ57tAjg+zHB8ZXaRCX3g3Kb3+wR637Aq07oyxzUh7haDvTeXwQJP8nsJzdiFNvK8B91
7Xwstn3JWr3j3a+L1nrx6/Im9pOBI3A277JxojTJH6C+rMQlPVqdvMI9xl7yllnJbSui95xhqtfm
s10SWqQY9GPnV9ovNzyCTEzpjL6OQK9ynJ7Lsl/58/TDjWBLzWx+EI1/duLuIpCvCCbJARC866/X
FprlqhvvCMy59UzFpK83pe5XWqpT64mj6MoVPZeA3N7asMsbS3brpR32eVKchq658VN731fd0erc
9ZJApBh+/5gv9ZNSBmB19G5OC7kjmk0imLPXahoOtjbemtK7yyZ+C5Ub7CXvM6KCztXO6xJEu2ip
XnMr3rbLF1T9NmucXeM0Ox8BAkfWwfJInpyns53N4RTQixmNrIZi3nXm+Lik4kDS8wnp7Q/bnG4A
anYEqyasCxUZawmzUb1QoYpWejYfxti8L+ibreL+Ce2eu7INfduzSkiYrzw2fsuEsKIh7jEKzZeo
yw5FjpdudrPVIqPXypyfSsl+FPTO2W+txzqDc85pdZUGmZWmcG8maTymmRuErTEx/uOTDJqe5sbp
CaXfJbbykzlEB8syD6rt7qehPybIlKi9nX4PeQ6oU/oDO17+NCeyx1kJMphw+vWRf8VNhh9maSD/
zuovMgAIVF+M46zQhGfO15QRygU3+4JaYSed/L2JhB+KtjpblrOJkv7GIpZx44zqlz25TwFnELfe
ksPF5k91M0AKUsh7CEjImCqxJT3bCW2vPE4zAdWLMf1gCA8tW3CQ9HQMlcWp77ybuWwRZ9RoWYxs
eknpn81H/xQt7UMKUmYOZ0vMkDkwUUO7U9VLMP6Ar7ecbkVvkEgYX+LoNErC57o8JEqapzc6TClz
WSMP0vA3QTYfk4zuO9khsaHOu0kN/geyyqZ4Y5d2ODFgzM0StmAYhnW5Xr95ySagbszFPRUYCa/6
D40KyR6W594e8CvXZ9v3H0xXHLskQE7ThX4GzJ/x23T5gfUeX6BkL4h8COeyrB4aLXbos+Cjuw2+
2pOOjbe5SLZGwZDViJMZ9DckPz1Z5nQvSjHSPt//aqf0TYvokXWCCsJFkd3d52tVDYiqBGdujRig
o3nHiBG5TkxRy5XMjVCq2AlezpqQbzvpuRvN/Bn4k2WBxJO1bce3c849YTovbqU+/dI7E4ezHeE9
Q5VM8dprHFTu+FoFu3aTcO86+qyhlUBd/VU6wGyAs94O/biubWh6xtRQyGgTe82WsvsbI0riXQqO
29jTc2rOe6n6OrSc5q0cu/sozrbCH4+B0/0shPjE5OTthutY40OXNAuETepqDnvPuYujyl658fU+
HJEYjsVyaxJ/u7JBAk5L0z8HwrgoCXhndzc6gtAqnPatsgSTW6qOnj/uhWdf/EV8RlcarfHMLEyk
vouHZQzbCYljZNhbrCDXMcz1Ac+deW0pokTcSH4EsfvkaPyXC9+DWllqYAk1dk4PcNBJCKQq3WVM
xCb7x7jEV9J5+gkqn0J+BrSvWzdWOgLJt6ZOj3GuBdBvke4aZv+99KxbeN6fztIAByTm2k2LY9rD
rSdljz4aqVae5FszfcYTFEat3nbZfB+oq2Kmm70HumN3Ol6eHbNG3Jgs/Oj1C2zQqWn45c7BeZwF
aDwLaW7Gj6OvjoasoJZNtmULoCv144/yWm5Sjdfs5WizOJrvX+i3hCCwOGVCcAq2Vd2n6xyklyBQ
nkEHi7vN5ZWahAEudbTKS//3rM1jiwKT+ThA7scrOsO5TS1m6K6WwFv9K4D9xkks1MOqAGQgQt7o
Xxu/UKsoIDfOqNo7q3BZnqJgZ7q9DH1ZbUyz3AqzacIs4Shx9Hp2MlbF3Hgx4mt2V63oh6DROCPL
vfxUbXKbL8CtMhYPtRXsEiGfYtXsmHjQLg43Rtfv6J5P13PRsLfzYyvscd/N5UUZ07M1WLdUJt0H
o3U7iZRbQz977bx3kuBuZn2DEbwUEQiiL5u16VSbzosvhdWtTZYHRZ5K63X4BghjQ7JqKUR2JAMa
1rCjqzYErngr8m7tLfn1ttrQzXXUhrmdeudOXAt9YrGNsvLQDP3Zw2bi0TXHQomkl4f8o4iSo+sO
D4oWADX5Ha5j/xZA72SPqMr93ILJVjzrbjtuy2hCxdxdSKSr1rKRvzBw3nQNt3CTtzks/vx7EcWh
TDJjC275PLWU5XmJeHM0xy64s4yyKDSv4GLgD3du4pibQSqPrRKJUl2Zb8X1iuc8u08adck7J0Pl
PCBzocoAtBGCIh9rDS/IslBWy2vdZAcP6sWsyZeYq3o3zR4P8GAcXdVfXLcmWA56y252Rlx+po7x
lnb8/68ye5ECvOecx0Z0mAPJKKlnftGj3qRtcFtTROvwJIWtrSzUV+Z5cqzfQ50Sd+faFYCA+pVC
HeWpuimy8iOTsFNm7V+MkWLZK64xOPGTZ6f3RZJKFI9usRlFtCu9BvVbcfH5PlxGhDXH8Lryhtuc
9vJKy/NQN69+wVeTuWcVu9tsFp9uafzWkO8DRyeoM3w/j87EIdDj2k+K7H0yk5uSgx9FzZPLIr7h
9T7zcTmzpu1ZwdZW0D/YVMx6+bCbPJeLXG0l//xlJowP8XwwIxBx5WHgdPAU2oA+QT01xCiN9Ms1
b8dJm4PwsztH0QxhztspgyUe6JdLIkhYheCTITcdbr1lOchsubereWe1Yqud5UKuH9mu8TYW5hq1
K+B7D9YZJ+Vq8f1D5g+bIifpQBaIPof2GJNAaNXNfonEvSnmkyXEBzoTINw0y9dROe3AmfZBVJ45
RQGTMwsc1ysYVeflUvTJ2RHF0TbV4+QzNS6tCisJ6D4vPtaXNAoHsOwjAskrgjMis2n12Yiyduc7
BirpqzakI229TJBu+4ucVwkWAXOyt0laYjlw3kfDOZQ+ZESPb7lHg8zctskbRMf9uDVS52VKCblL
jBtvEmSwIkdRZcyl1pYYq33IOWO2kUGWZIjqKtWh0vV7l09bEYznIiVpxq1ygB/+6wB5be4q6BeT
estZf13VDI0B4eO171mcH3vXC7VKb/JZHkdqbJXVv0VL9zDM6c6orJ3MEA1W09ZT5XsfSU7AcTgn
OB01OiLaYFbjrNeGXp7KOd7xSxdoYzhjUNAizwCqnY7FICD/u5Plo2bwnheNWCab+nXQVrdOngaA
LtbRrIZjLIrLaBEuBDgzeQbWDr1KKW0JrWDZKtnbqymKGYHsnwo0rLHnHbLIzQTHtV5c1DMKtd9Q
muukKh54uyVcHB+aMP2fJQRGHhi3dNDtcx6sqnuxuvIWznBcC3N5YRPfNhFOM5BdVVWPotSHZI5O
2gNNjfRh9K+8sXeDm+PS9MFZtfVKX3dey9t0OntdZnsfWO2pS33EHyjjRLuJ4f/GNL8U6pfyALUG
csC4atqSA7rbFG10xh28rox4B1ixjqXeWte2lOx6ilk86YlIUEUOFZJESSp0yQYsjU1dXHtXkGhr
h1QV37gU7cgmgs7DQSo6m+MRoIF7H+VBMoV+kaz9tmMebtnx2nXrTHwlTwX0U+sXoWfyP48+V9d8
wKW8DnD8jNedCG9NGsSvaRexa3S7On8v8/QjKINbXfvDKh6isIPOEo73NPjyp9fGv12VQdbGFOs0
m6VtCDixDhigiBctD16BitV4Qlv1MRTmufCmrZPa576E0rKKZzmBkw2MLJWoT2Y8Pbcpd0ht5yej
bzY4ncKKMyVafpt+eT+nfthX80NSSkwD9Jg0MDJR97RY8wadD2wxKaQTQ1JBxHMzpody5MZtcVoF
wT6e8K7p7jDG9lNU/kiBYVtn/q1z8uvsiM0SJ+8wF9s+IJM0ylveQdWuCmnsCq+49ZFktgDIRSl3
czpus15vCsO67ToeA1KIwdD9rV0sXz255KER9NUGlhwlBdI+hgTtX79HkhyLgEzqCjGQQsTYD3sn
724M6ImJXehKXzf2+NRWcjO2klC8z6hojmUy7dOieFM1ulhiI0Oj/5k3V02ByW1Kv07BWWIHu6x3
gExU2AH8JnEWdjMeMFTGHPer0k7WcwDKMhY/Fk/eyMFYA91t9DSjWLxynOlnbIOdagerA+R/O3R3
1GntfI9C+9Y75HzkJB+zP6KmhdVMoGXbwT93V8XxQOxx3XhPzpWxb4laGA3v1Alx1zjmMU3ynWz9
G8P4jdx8JZkwot7/iHuSwQ11ckqf4KeMM4Y1osI+NE7QccXKcZv7zNL3COhXdsXR3n968EFZ3S8r
K6cBtaAY1tLPzvw4xX66khNBPZExn2TdbUQUvy/zfNF+wcrGHMePU47TyuoA/GeWjkassg4oeeoY
BpoQqeQ2K6y1dhfMfvXWsJNz0GgOQIRKeRRs0sEALy4OlSKQjBSCdpruSiqMkjo6DuW8S3gnky/A
iwWUbmOfIseL1zMXQeeVktGr5u8tW3O+OhXAZVc4i5CrBLd5RiajzNrtlOAcrbzTAOSg6gE8XVVI
7NUWIfz7UlE1Q/DXnitdrgaD0AlE2aEXZ2CaGV8QacFL9iMLzHdUngLArQiigxC8PS//UflfarD2
oH1vGHkPvW29IqBepwE0sDVeghotLRs+QpSXpFWHYmxPRerctUEz4tqq1otM71WmO7wKxBYgK+md
7jnllgOnwVKl+zvYuk3SGcd4xs3nJpt+eLX0DHedrJWhJgAH90tZ89qrmPeW4lggHyVW5DgV9que
5cuSRyuaMAnKyzc+TwgjK4ARnLNb3xfKP/oBQVK4KhnH0WMgD+CbPyVmdld0/abKuUQ1wD9L+mUq
y62r20Mi44N97W2SbXZGXRaWxfSwdD2YR3msbexHY3ug3nefDVZYWelN3TCBukN0FJaxyZQ9hE08
wM/FUGL4jKaq5bO0xEcXW09BD5smgqfYSX7OSQmlk247BgvpWMhA5VYu+mDgIrSlcajwo9kwR/1i
sQoAsMIznrzOHle9rO7JeV6JmsAstwvdycGFSV1VDrTrDz9V7hNLBpJYaJ6unFONHbD10tC8jxqE
G3rghepD29MLW0y3rI9wBrRXLewF2j0pnySWqHbPrVD3lhxO7G9nT0a7hagW10XXmEMtVeUuAwxN
DRlKY7yVGvo4HXkB4sp9BE+2PCaKIPiEJ5B2vTLlv/Vc+BZcbFNxs0Bktf6CXAeJa+VM27YxN03Q
IFJpqgvP9rEt23Jj58nr7NjYbtK9WSk0987DjOYOJZB+6FyQwbgxNoNfnbxkhtcUYziP9a3fJ+Ut
+qVDTt5M0oqd0TZ3KPsu2Bm+jEz9bDO34vGZ4T7L9pyZ+cU1fG9XduVNJPLHymm/bIW/yStPg+3e
II1iaErmu262j1iBJb/Oeh046YMRdYe5tRB5eNOJiWHdCPm7N+wahVwFwsz8USKMWdWLejZy/1jO
wxsKwWSlYh+1zZxeCnMORwMSA8DxKTUtKpR79Qbktk1m89At4qacxw2wPteuF6FfZguw6/hnTQiJ
62WE7ZkojfEOuYCxCplKg1nOGoyvER2OtHSxzhfv99Aa57LIPobRebZV8mzjvFgZrcKIgyol7XMi
0BtZbasBj22W1Hd5G9+ifND70rW+nHz+3Rjmkz1a2xSDcokjwpjmd1Wkd4vlbxeQP75JUO+qXucI
dle5J5FC4qozJjRuVFLdjBMWaMHub+XbeGofqoJlvK7nl3hSF0QsJthX8kL/5jNDL8nzHIzekODt
BPNPBrQ8tT5SS7/rtQ2TeV1Fe3mU11HYsl+GRa3BL54qkBCbybfJMUka9sscuctpvBprGxMFaTw9
tH2Picp54nyKVwk+5uuM7JjL3ssRCpg2SH5hIqziMDEicXYWPwR2XQcD2evz7ISOmoHEkzBG4GVC
LpQWBfMF+th2fCcbdjxTC742qmI7YF2k/C3beYN5k0Sc30E03I6JfVrKqw8hYQ9oBBJjYaKRHB4M
rTcRWhu3YZ5c/AWh/lyzc9d31XXJmQkz5dcxh0NgwpkE0+MSqacks0IF2LNpJBpMqvPWckZp1E0l
D4W18wyvXGe4lFbtrPfayMhZK27NsdmhN88+rbj+hLAj8t0u7zFXs/7EqEnmvVBiT2eePIym+4FQ
XcE4QXONTbNFCfIg7epXPyNBNAEuNAHHLg+RWuxtFnvBujPMnA66jNO45pmsueoIsYR/clPjflh+
ehOkZ1lw9Q5G/tjV5WMyGeiy++elGzYGlOAYI8/yRg4tpB5LbGws9BosnflbEEF2iCG7C7IRhnPu
Xl3f+Tl61n7w5j3W0nsrE2E9OZtMTLyV4AGTw6eehpsiYME36+ngjfIZwcJHxW8SZQ5y+6V5sx3n
1I31vjI5F4oA+7cb3dTKxcWGeV523UteiPNQoOryc4cwxNz4kABoivmHRx59b24nD5PNVeOX1BEn
C8HK48vcjCeKD9ZzLnCDOT8XZ9hUKbH4JsUBpJrYWxWDsvkFJ1zvXdoK+MYIIHsaOZ6XAhgm7u5r
hIqxQhbScBpxhlz0CCJylVgR01itTaWYDMvmq5/ScZWL6CWN05/unON+HXcV/OVKdSBMhXbOjBGY
fpvg1BoBqrFgfGuN3l9NwiCkOk+PuI7pdK3aDdr2ZzE5t3bB/oJIQjXVLjKjAymE5soPEg8yg6nX
cjcCCsSD0AzzeDj1if84N+JnZZa/pOvCxboVldr+1RzmklOQ1g51zforKvSj4xvFnWFN+JeNq/QB
+nmKbSTtytkYOYSclLNkz+2KcFm6nMu5pOdxqFHm00lWd08zjZAJZ9oq7zsQTKorDG9b25UIVYO0
i6KEY9Nwibod4KuaiS1YCrAix7nNBL6k3v5JNcgunV1QJ1TMQ434onQh3oKqBeUZsHqjQsMtpKgh
cGhrvaqBGCaYvyz9pDzz2AsAab/7TeTgI4Ql8sCs31nqitkzpGBcRF6YccS7sr1z/PbSZPFnnTXP
xDVQQ4EGYI2tSG/nmJy0wEFnuhT1I795PO9Aq43ZwuosznunXXKxAQmWDAIpymvG1ObJTJFGFgbC
liRxzjhxEwjiq7ZHzr/02FGB0WcfZY/32Ve4E9ymex+rUXBETx/cQB7VaKZDeVm+83WOUHXq1n0i
JwC34L1EBbvybPuET/l5bK613HzO3gyUP/DuKNl4ywU62EZifIuCd6XVVTZ8saSNVyXTLHDNLQfj
MdPB2SGCLxDeJkumO+CqABOQ/kqj+qVIo0+t1CdeB72Oh+lhGMZ87ziECWnEv+3QnpykDzWV7xn5
V16Nm1yk8sWLxElh1KvKl7acfyz2fIdZRK3dxuIIlzE7IrbEJjUhKCZ4uvFSBO4ZcyBmhyrfGngm
08oGc8nVqYyKz5yVrEz9Zr1oFJBwfvcUgO/59Id1nw8T8jYaWB1s74qTk6yN7Kz8/i2fSBRO6vLk
kZxZ+sY5b7ytzJ1z0AMS2hZWGc2zbQ9Up/te3x4Q+V9yZiwoiX0VtbjWyr00egxSmvOHKpgpaPww
qzEUTkN9RNXN/iJ/sxbd9IaBeQ4YYUpPE8CiStEr5cFprKt9UPXIaeetmblAQraGuYihjY1Tdh32
cjd7j3niAjNoiNfrzg3XE0HMnBQL9NNU6K+aQlOUq22YuM4SlhX2/oqec5kZoaiQpV+NxH1c49fM
GmbO2OFTkeVmmeL7hJWtz8VJSh8RZOBxyIxT6MpkpxSql8IOHrpmXGvNplleww74+h9lVhLt3vvb
CT4W3VNarqY4h+4SR6gsQrXT5HEsqyrUsf8yaSLpbX3Ismnd1f1LPCbbApvevihS/+Ja1Rp/5A5Y
MSwW5jzPscWuMukkqJfu7HXGyaeKIWgEloLBW7kJYk2NxHMVK67dwQRvn7k3xHA79cbRH6b3KOUf
tUi0UIH5SAThWc/pnWzlx8Jtzx8QDArez6xrj74XPU/aurgOkRk2M4/PWq4Ltc0ixO0DFLzbmhu7
qR56FqZlko8QB4jCoyc4nvvMqECn05shalFZlvdZ2pxKD3bJrG69oLgb8vJRX+ktumm3DKoX3czR
ykYEhM325PqQguP1SlbRAcwM18U83WQKrKUzcYM6wdYqmrs4GZi5kn2QIZSzbOsO8/GTWZh4ojjo
0XvvAgeUi/iCCkMe6U/mfHLb4Gy6OTWiV7dARSRHAbcbR4wek49AdFapWgmmHRHw6eu8+4rK8jy4
3U7Xsd7YFmK8oPfLVQ3jF3ZLd4i54zdp43ZbK+UEabIN5UMD1KqY9N5cjAJGle+es4tjFssW6St+
FswHWELc5HCIc8AVt0jCXnLzikkkmCmMiO1ff/lLfBnIrw9dX28dTz32UU39XSzXBFvul97A6d+g
ZGIsRwpqvBna/t1lGbExpAOE01je2WmRP0A/A05W7m5IED36HdgOG5y7SgVQfObyg1WVhb273sU6
O/pNedfB/Zi+2F8vcZcKnr4HFqpoBEjqjQSnySSKFdcNros0WQTkHFM1HHWfYuEyREMFL4gE1STY
tUjc+8g1X4uYfc2b5Rs6nqMthq1bmc+BXx5ZOtg+WhLOxFWrPmjzRHtsFubmSDSdUf8u0OXUKs/4
NZC1ApQFlDhsZ3+ko3jignU0QLFR3E9wsX7pNlB3C+0nLfa/OK3eRrszd+WQ/Yh0/LPC+rXuRHos
dHI2J+8Ra9Kd6yJELhDqpzr78jyxkhgaQjePbwnBFWGWp/clp7G7ZPcyJhaj7o52Vjw1CyN+2QIr
LzjNqtHbeHgpcf+cuwVa1lbde4YC3hlIyIkFimPHiJnzzJ4fHuNhKqZ3u/L12meJJl0nZo0yBJks
VzRPp2OYyfyee/pHbai3ZEGOHncbo8SJ1re/R/AuSzKoZD3aUf4MeKx1tnR1rUgB7FYazbAi4KRL
CgSsCqjE3DBxPLrdjDgy2TgWAKMTdC3i7Pmz0Ci9a2ABXTg3I8vfaHU3s6AFpXHxLsTEBVQN7uEu
0nzoLcJfpG/8S+NXXTeaS2URBz8i37MVcCjVnNz2I5qxubJvzf56r5WYjrogfuFQvI+QvgjYstA3
MFRWCwyPSqCgomEMJWG3GIcSxLDo9Tcu4VRrRnbiKlyTuXJ8Rmb/4A/uhaqMYz81WQhVh6x3eTHk
8oo5nHBTbGRVjjEeeboToOabyqcebc6maRfwH/NnbmN27rPj3Cl6vfLzWBCmvHi/NBblxhUIisje
GPG4pXi3JHRj7ivsMkwGjAeogpXz3MTZbWlV20XN75EzPlFr9aHd8jPjOkiC/hcL7y4YwSXIS/L2
EvGqqTxsoPnTkC7Hris2tTLQvtPRK3t+eng+42QPYnN1UUKBowvwZpClMYtuss6mpxMkCFd+vCq8
ZNgNU4fIq56ou/PWczq8djkm+5xWt42TOtfxFoUso+vGQiS25FgxGtyIqyTXGcov+bboEV4viN+m
Nj+zHOwqLyLAsr4nyHJXq+DTZFtY2TLbMbahwF36fZcVj2ZDgGYi4G5cvjS/XG6DptUrayA9RJTZ
Ozj3EVX0befyA4HBPaakes+TPgYQ1ythq0tHsnMXByGT3t7HXjQQnr8kfbd3SB1dSV1fn4PX0ab3
J/N2qYuT0hI6tDxNokn1jqLoqDq8jsv4MJjCfyRk5K6e9M/aK25m47MiLwV3/1fWxi/wgy/XjJd+
Gd8m1f0SjUnVI/SCySSHSK9Ah+4TAsWpsWpHCtrssn4cke63rV5rFlvplfu8tswVcY8nkghuMwQn
C5y+i7kdBxu6x24+DeOQQ+vZONDVk3DtVdz4F+U12FqdnSBTi+2ofJfS4XLLfsi0K7b/HeP2p6Dm
723Sdt9G2OTtiqBm3L5f83OyNsL8oF+iDyRFf8m7+59IuH+JivteJh0sjgy8lIqLcVtfsAHt4kN7
qI5/D+P/Qwrk9zppbbcJxA+JemPirhImeGLoaK3//ZdPyfn3qDvzGrD3j6g7T9CaU019tk/NXUHV
Uoq2Fi3VhofL3sZhvq52yBn/+8X+EKVofgtVNSCxrFKrcp8u2W/gLRiAuftLbu6fPqZvcYplDgWb
zET2FeqpaHdDAZEBOfvf//A//fHrh/ePD8mXtdtVHt+BMzKRSFI6yAvSf/njf/wJXVMI//HXya6c
DaMnpjG+htg0s1pPff6kgpQEroHsBTbgtHnOq/qU1MFf8hPtP72lbwGKgTtWpu6vzTzxtMtVvakC
SQcpVpD5ermPVMjDmqf32pnofOM6rrLgpKS9m3uYFcFKOwp453k4lXoIr0g5jlRcSu4qtj1mFm4/
r34yquh5xB/0l0DLP35U36LeI3JD68Wm605v4wd3Ex/VdnwheC38W+aq9e/Bkvb36moS4+JilARL
mvfzsTsv6/LobRE63fRERSEDWTkbc0/Ew196Aa1/fybs733WgrAMilm8aq/fYObrr+6gdigr518g
mktIpBUNuM6P/5+fsR1cQzv/8UMzYIPYlnktad3Z5qkUD27z+t9/+k9v49sxUvtWIC2TP71QOMld
fWrhl/77T1v/fkTZ3wuuu9j0c9NmJ/ebEPcrBqlt+ayxJQyraBWHxX317Dh/eRj//bFAdf+/P6IG
OyHZNqLCLdKvHGQ3igVpYmD8y3u5PtP/97qwg28nCTL6qtExn1NgkvUQk1hc9pe6V+eR2Dgc89Zj
u8gd2hPuSExbRWDc5Shs//byf/oor/+sf/wCEov20XThqU8O5cVZL3v0C1QtW+H/nPR/LZD5w91r
B99OFxtxAzaatN7jyNknWbqrR1rbRJLs6TG8Qc6xVgQNWY13swwaWSWPW9B8/Pdn/O8RtHbw7YyY
SquPdMNrk7uRu68DIwYlcSPaB1me//sl/nBI/J+C7DwH0WGw2S+SDb0dNpa6s9qrcCfY/fcr/Ht0
L8Lb//1F2diiGzML+FxGgPGgv3ge6RSpcg4ooveW3+rQnpcHT2bj3x6zP/z0/W+nA9FYjW2YNgUt
Eg18V3tng6RW7aYoPBdxSubsQDTovRyXG2G6z0oSX7oUJH5WIgqTHG+lu/wl2/0PrV62/+04sXTm
48vM6/1Lcm5AsNPwGrbtrImjQ0BNtEkIcIatHevSqgqHvzwef/par5/MP54OzGx+J0wv21sI+Yw8
rJLbqbqncCn87y/1D79M/9vhMjexoVW+0LKiyO0aWmK3RnEfT9EzFomTr229/u8X+tPz5387Ztxl
yJl+RMZU2h8ojvk9o9gKze21C2X6aP92W/7h1Pe/HSfL7AeeFHxgE8bgbNl1atr85R386QH4doL4
uauXNuUd2Dsi4tbxMetXw3ZZJWsbkzlvhcDINfylqDfjdt57f7sA/vQdfTs99OCqWcw9B7S/7BIP
pEBcquouVREr6Ptf3tz18/mXW+B79a0xeEYfZawmzm1rHsyX/BhsWms9fqW/3HP5GPw/8s5rOW4s
Wdev0jH30IZZcCf2TMQpb8kiKVLmBkFJFLz3ePrzAVQ3ydoiOdNXO+JM9DBUBRSAhWUzV+b3f3z7
Pq+053P5W0RqzEaWyROQ+/SYWM4GC36tECzStv7p7Vu81tLMs1HDMR0nC9R8tH/cDan8Nzr7bNtq
qSyLdfBA5NHfvM/ZiBCkIZrjQMU2xlfs1GIbL/F8fjLJ+/ioLUFQv1OeV6rfPBsCiOEPfAm88Mau
1r13A+Z4X5M0kLD08APrnXFAee0uZwNBq8o2BL462Ri37a5ZBCeQw5fdp1FONPnpXfQLqETdDPrS
O6V6pZ+aZ8MBYHE2nz1isHshL5RM+ylwnL5TM69d+2wMaOVKJRcIAXY5uklYwqrD97er/LXWezYC
CKOSpUQb7XdfJQvkTinjJTE9qveexPArE5551tX9mrVd32HV5USdAfbI7jp19fazv/JSzpViB2L3
2B+Q0SbsIYAopLapbAa8fe3XTIZzhVj8jJllRlW40WfNor8jyXBJQvfeugSogiZY9PCetI4yvurf
jFPGWeeOrI5drgjnBr5Pb03/I0oVpGyHH7zJ4UHF9WfWJWywR1fe0H2BZPteq3q1kGf9PWzUJBkS
EW2qz+w83HnzUXQ1W0Z38mrUdSTpc/H263ylFRhnPV7R8Cl7DT2+iYofmZpgZGcKwQr5Oxbea9cf
m8izRYUb5YNgNkY9OzEPiWbfDCLbVT7mxdvP/1pTO+vbue/VcUpA8caQli7BHDosjbev/EoHPFeK
tTwn7vqKDpjEZMmE39sqB5241dLbt6//2txhnPXwzFBFYVU0ZLHWVuW8vXXJffEP+dbakzsQvFOM
117QWTcn59HIs5wZynV/xvqGGJ+3H39SZPpN7zhXgU08kkfrgsfvVsGpvU62kFc8oFVIz3mX6ta8
Jk1uK1bZ0l6Psk3BPl5la+WL9Q0G5jr/Zm//5jJMPzMWbDnMLEtLaMLeteztEvGOv+CVaUo/6/6O
19pEP2Pm9OYe13VufcrCj0NwzJXmnc73St3oZ70cGCn7jil3qO0bkD9SvHu7bl677lmnTtvScZKE
qmkgzOvyxiaa6O0rv7Iu1cc7Pu/OOoS2QnDlKDjE3kdF+ji0h3T4mUiH0lxL6qe3b/NaAc56tVIo
qhOMBYhVIqF/wOP+e9dVXz6+PJSFBSuQxx9WfXLreu80FW28wO86w1lf7gJkHsnDjjZllX3K0+wK
yQsiYho4QK7DRo+b1atcSi/awb7uQnmdFeRU+F67682QKCbHuWMPKlgC/AAOqrJ1hScdSilRT0Qu
OAU2Z+kdO9KsdjFBSWZjwffIryTbOtqKc2tJcAycJP5GIsst0+3y7belvDJ462djh95ZPZvviP90
eXZTi+yuUqLv1hh+nimEHqvp0XTMH2bZHnKt+WLH4iMuH3tREqUdjUn8kMHu3nmUV17wucYsKxVg
CIJhzLoVmET1Wlqyu+dv1VW8khb2j7dvo44l+009nqvNOiSDxebYQEgRBz6iQwYpkk9KRFBw1BS3
bAmtrZwAWK3+jNhLhPgNSa6FarIbq+zZZrtMLHBNrrwOBdllUkyqVo3MGcDvtx/wlUlJnI1JnVe4
RBaU0aYAJRIBw8jhl/fqLdl987fv8ErXE2djUpKabA4HTKhStMq4qu7W71z5tUXNuTZt0nlpOWRK
zIzRL+NlShzDzPtUrmyUwwg8I/KcVNN3BqrXijF+/2yganohFCeW2bpNgafLztLqi783uoqzwcnp
Da6lY4vJ7HDC+IJK/fde/dno5Bgi0u0A1T2yY65LyVuyqjy9felXerI4G58IPbRaW6NWZX2f9T8G
HMmQrBZvX/y1hbI4GycMzWN3uAY9P6rQR4t07a/1tVjBtNzl7yw3XqnPc91ZJQK1bTh0zJAcSI/9
ZSPL1m8//muXPls/NLnlqmKchaM6vnDbfh6r/vHtS79m6p6rzfogDCt2VIKN9TUk0mJLktMsuXG2
kDDFx/gALuQLMMCduR3eqejXVpXnIrQx4hNRmNDJYJSsIcKtDXIP8H55m3BlmTP1vU3BccT5zUh5
LiLbmZ6f1CVbBcqApkr3YyAIJBbXVvYF8sA7DWtaCv/uJmOVPevFYBX8Rq3pxQ0RedvBsJxlbKS3
Vc9wrDRHrLCrzOhvYUv6y0oC72bnl02Pce+CqoLLHDLAlFpLGJkFKdoBae9U9/AcAKcKIoitFn33
ZJEosMRyvWGng1whuVsXqF/VUk2egLGJ3ZbUA3uZ4XCNbX8zuN3Bldu1VdSbtJY+uyqZwFYAWRNa
IQBQiQ3MJg4fSCW6y0CXzg3ctw6tivz/heLJpEUaxLlr4qiHMTm4bQKdJfvqhfSeBJ2P1NhmGnv2
qUbqZ/S1L96TIn1tI0k7G7eAXRJ4qbK3116RG7hOVt4q2/enbp5vpzn0nd2BV4aaaYn0rM5cOw/a
VpOSjSOu9PqHkq6zpnlnVH9tpNHOxjEynGB4ko63gcaLw20VHhHA0uZkG+IFk1bv9Nrxar9rdmfj
mUTOtDBUL92QdqmqqM/0pkbIGAB2A09yL+qlbhAjl6PyVDX1jYyI0Dt3fmV+P5e/JXLNIM9zDMBd
93DiSYFYRAvrpEAEXlsEpK+Ke2NVzP+umLt6LoCrun4blOTMgu++C/VvBdm3znvbfforizb1bLXS
qEDi+qENN9WQX9ROh/KxEaH1JjXesigJDfZNMvsBklUuqTh2PQd/MidpJVmnVrqr7ORLkOq7VCeU
KYxlIOFRWM+KAk4QunugP4YvftoimhGfdKF/yyvyE91M+6aJbhsORFWnozqrsEloTiF9g8H1JbD2
Xfo9tLO9Qzqk2fsHOQ1/SH2x6Jy6Xw0mWDihrUXeLQGQ3GbwptkUOpKPvDQAAtW9dquXwJzjnPRj
R/mbMRbqudpplHoygcdluJEESjfih07+MUmObzerV7rkudZpjQicYbpmCLRw49UnmUwU82/uGk0z
37PuTvJUFKkZW5htE5lo9NRk1moPvjpsx3F7ev7/+t79H/chPT12vfJf/83n72nWFwAVq7OP/7pE
muWmKh4equN99t/jT/869eUP/3X0vxdpmf6szs968SOu/+v+i/vq/sUHkgT8qr+qH4r++qFER2W6
AU86nvnvHvzjYbrKxz57+Oc/vqd1QoTn9YPrp8k/fh3a/vjnP8Zp+r+eX/7XsYv7mJ/NyFx9qP7Y
ltF98uP8Zw/3ZfXPf+gfdJUlrW2CpRO6ZY+7a+3DeET5QLYxfkjbVuAj6GLcbknSovL++Q9JFx9k
ocsMUGRpoNc2RomRJvt4zPigmTqXNNhvR/qSJvnnA76oqaea+yOp41PqJ1XJ80yRWk+DqUVCj2Xq
mqZrBqOMIs63SgYvwbOIY2KWOi4YGbtnl7HPMYMLE3GT6c/0Za+H7n761/Td4zlPn6cvs79+Iqvp
AIbdHUjE/etiT9d5uuz5xZ6d/nTJTkUP/PGBnm7xdG+mNpQZcnLeHk98us/TOU/fPZ5zVpynw9O/
jOmhp3ud35sspf7xZk+/OSvOb383nfN04nT/x2v/rkhnj1enA9sv6JMC9/hNNZxddnqw3xbz2dud
Tpp+eHb/6Q6ZXfULP1CHxxbxu/Om786bwdnjPb2i393ud499duPpeloBXjuvQ31bVUV2KMY/GNjZ
wdEApBeZtJu+n75SDJXE+t6WM3hm4z+nb8uUMEV9pHpOP7aMLPp1ZDr8+Hk61LeGsxKyff/snKcb
TtedfvL0HV5csixc+spfz/V02tO5j9fTMPfQSv3zQZ6eu0nNAdDpWKrpOkrlSdNzPJYC2mwvr549
53jXqNWc3flznr2i6YogCMTjXZ9uMP3r8cePt5h+OBVfhyD+eEQ2Al6hruiDvJp+oFq/Cjt9evbQ
0+enck8vfCrn0wHwOYSaRyEkqLzS51kvVSsl19yr6Q/BwMZSqZp04Sq+9/gdKUbFhmxjeTadMh1g
yGz2gz3cPP3UQPfhkmSpx7Oevh+kZu55wrwoXaRZpu9b+FKYlcn+6SzFom20bh9tosQP3blP21gU
JXpV0znD+IShP5C63gBafvqdLNXF1jJ60oL/KgSiRvKh1MLD01dx2jWnGKLcX6WajpFnTjrG0KOD
+mdppbZ+UIMAMaTxetP3UJEAS8KvXE9FmL5zWhVJprK3Eb/88+XVhVOvfYWkhmff5XK5I93/+/Sr
x9/Xwjzacfv42p/u3JWHMjSj09M3WTIcrbQsD4/vpHcIKDe6Itw+XT8hQBBsYv9vVaJIEJucXuV0
gZeVON3WGisRydZnb3P6fqxECHcwqcbSTsV4sxKfyvBUkU/faVTss4qcDkwVCark36nIpH+sSJ2E
Z3eEBaxjy+6PT2/lr0p8uqdlWMnco2UDgaII01v4jyqR3drvxCSjTeCOFVhCzn66+nTNNypwOj6d
PlViIA/h9qk/PFXi4w2mXph2qK48FWnqhVMFTpeZfvyyAhM1CZZG4KdLzH+yIwq9XBC0n9w2rWZu
/T4dydF87FPd3GtDTIrH+DGM8uAiSkykBfgky0Z7qmxnN30iqz+6IYrn8czeaZLbGHzXYDYf/SpL
b4VIVgaSI1fTITE4V7rag2Ear5RXJIaKILYP00EdCg9LOQKAp6MlsYxzpFitzXQ0KEF8qEJCqGz8
LUFsUI86H2nb8Z5tpHmbrnd+lccNml/lmY72dmE9K0+HtNpUHv2v8jiNu5+ua1bZY3mmY9NXf5Zn
+jCWxxrLM32SOutKe1keYyzPdHAqDyR2HYghb6IUmTmv/G4kz1AAcuLQhxrLo+rg/v/zlf7HNOa/
88X7iwX/q0v8F2etH9JxHV2eX+p/oR0wms6v2wEX47L9oUj+ON4X/n1y/8siKJ+bBOMVHk0CRegs
/VVDZn1PAzbG4PdfJgFHILwKQ2g6+GXW5X+ZBKr8QWaRrssq28+6Qs7yXxaBIj4oJPVZtkYKKVhm
WfwnBsGZg9JC78pUDfLgVewO07Ks0Vh9ZjgqVZvERd23J2Fm/lpkNogmBanR6kSqNXiE3PXmWZta
C8lEFnD6U7YmcsVh8/nZS/xlqzy3Tc68STyKCtlX06D7Uj4TlZSXj9IoCBYEstKcSKO1gMAjiSdK
IOIG64g+JUUTcVlUDYzsm/ARL1L8T9r4zG8/hfrS2zQ+hW7pGHAqFSdMYZx5nUIQ670oIUiB6r/V
ceTOVB0QqOuVzVxP9XYh9TbBIKZaLmxZHcDgQrsmUdkGjOod0VX4Eup1eyq9askuEVIeofEF8SQB
Z9xtUevqg/DSLOT3/ImTd/+ZYcdzm0h52aaqqxpm5HlQt/AqN6gQHT45PiCPBpiV43gyZFnyvsrB
u0brkohFEzpzBVcbmhP7ZmqOFpKRCXkupWRXSO3HVrc+2l5wlYraukAGMUeQBXGc2vDtQ2T28ZVZ
Q04lK9VQiSkqMsTJZRXUcu7UOoS7xOdjYh90Hb5XpXYju4IdyDYlHXkYq7C0Se2EHTrrDHsrpMJa
1J6TLkrfVh69FAwpvzd1zxysY0VaiqlYwrIFdWqeO1oLrAFHttXohMaktUg91z4It/mZGA25LHE2
Qu87iLh+cD89x/THjoeLtEyyRawQcPd2y3rpTJyex4AxoI4NS9Ew5l82b9E73aAXQXjSx2IXZWWR
FQjndmrEEu/7Pe/l2FJftAgcEJptqJTexkd+HtmSI1yXeUnsnkzDnWUkHM8lK2A3qGy+DQlUdaAd
aMQUiMOocgFxO0mVd/bm1JcuR8rMwsi2ZMUyiPgRjFgvyxzVA5hJPLSXIiI4lzSvYNtIhraFn1TC
Sa62fpqSHivIRVbqEnLK4F+U6H8hZlZXgLK0S6kHgxFYUA6j6yKH92xaxcxSnE1OBg57r0O3J1D2
vTims60OHtxQGAttg3FAaCqj98sHB7IQhEYyqJcjVQBmp7gwwdYgyESFVbnsr9s26C7D+rqNj7xZ
dwXG1JKT7NDL8N+myi0GS13J6qov0mahGcjOa2iU+o74lphDDvYgyW4US7lIa5KbQB2tSF793I3V
UZHQh8QX+DkymMA7HFPL6m+GsoEyjBzTxx5mTSoD9vAkBLKEBe3PsQE8hKRWg/C04wwV2QxNAico
vqEpBzYDJcilHjiQeEoTOQfgMCTqqteemS89N3K3tmyiFJnFYGWKQGynLjO1yRwe/EFoiQoxEIaU
ZOvbt7uFwCX2spkaCgIXgsEfj5TB0Hv2qjtkhkrDli+90tK2jhrki7bLHqy8hdSrweLslBGrlw3V
j9ipokNC6nZfojBvwIsQrPCXQkYarapg0WvFwUbEeC7Xwa2bh+W2syt3Uaq8q9a4NjNVv00bcR24
BnrxKH0uzCaVQVaqMUvsBqBU2M4Ruj/VYyNtyeOfNXGGPlrfWUjrob3r9W05s6FcGBYjiKTTPGEy
1BciKR5ATfRs7r23afk/+tD4fkxbVTVLkWVxHrAfZ10KH9CVQWEFx0EBQOrJ3oMw6mgNQgQ57UHX
LixSJacRbOrPQ04iexw34TvPMgU2vBhS8BraDGI0B6EypJ5tXmly7suS3VSXqTo4RwCNDPBG669r
u7D3xQAWxpNM9YIlBwhLDjJfofjsAKw2Xa/Y5gSqHRv0bEOv19i0MT67ftPssqLyScNFCDI3YBVC
lkEBOPN/aqqsoScQOzD7gXsm5TFJinLria9WJy0lDxy0hF6LLtnLKlHai6IrbnKl+JYHskZIj7HM
I8xQmxjCQ5SKfqblpDRpEIdnUgUW0XbpDkEFsKtsjl1bPe5b/XJTv3C+/uX7PneT//+4eB7zPF5f
PM/uw4fiNz708VePC2YUT40PwpRJ2FJwV9vMHH+umB8PsfhFtlAoQp4W07+86PIHVZYtYKg2KX5C
18SY7/XLiy5/UPDFWxwzGc4tS1G1/2TRPIXjPusG48JQt0krUTRbw+1xntNQ5FKTd7GmMfZ+6uzj
UK1HhZXsWJffwEDk5apXjp5JIx7A1F5ncHqTb4FynWf3mkQQ40GgwEW0L5JtD5KTo1Z8VddHUzva
zsEcED9eNuquFLAX8dNXyNCCYSi3CCwb6aUL5iNeWEidxzegcgCKmsO8kC9LfZlc99via4aQSwiK
ZGY/OJ+Cqya5hqtbOwu8XuhpD8lBXEjGsietifTkv2Ev/nvG4Jv7R/8LLcLRLnq9Ua+Kh+S798fN
uGczGobsD/3xf5Pqvvhe+d//OPCxfG4cjhd7bOum+QHDkM0iTQNVMzboP5u6Tps1ZaEy7tumZmjj
lvCf+0Wa+YENJsVgkcLUphnPrENJ2B9MhT5jgzFgfB53oP6D/aKzzGxLE8w3qgUbVMEYxVAdF7XP
zMMidyBdy2W/CdUvepb1n5sMVLI0bAiwICqjsdt1FKL+VdW1vncRW9mnRaEvoBxKnwZnaaDklQKE
Otll8M3zEDj1XLlbhImQILkrdwIja1V7udhWRjlKcO4cbQg+PauL3xiW0wb3s+6qy2x2GfZoT1MQ
Uz0vROWGmqnmbkawKXrW+JKDpiP/KAeP5hvRnQtyvhhsyFyIFYsm6E9YiHusrewgI1TSxm6+aaDd
eIvAleVl52rBZYPK1jpRbbR5gd3DMRnqj2BKQPwSpNJHMpppMlqSnTNqCBTye2umcU30okS6ZgpN
U9mZMBTs5nFN9axaLNuMPddSmlUkkmQHssRc6pduZQ7L3Gy0TyYwZjXw90V1Y6HHdkqUYq1lqb3q
BEKTiDaRP9En9rqQSe8WAwkT03daLrqTFJtHr4y9jddoySx2O22jOfU3VOj1leYVbGfULaspFqxH
Va72OgCck26UpMZ9A1VV3NmRoq9rhVfR2tJIGayWfoUxJQWuswFE66ygaldbm3aApomgCCrwEDA9
ijxPOrVeQSH8/nYDmGIBX74uYaoWaxZ2Zk2CX8cl1rPXVfhenjRF0a0SO1u7lnONEE3yCalXJ69n
WBfxCav8LqzDYZkSlDDrFDtZhMgiEXRuhyzzvrq1W3812upe6zVWhuKUVIh+Z0GhXBQF7BW3vLTw
ohAhFZAdIgysKRQBmlYCEE9b64GVNwZqc+Q+nzKjOUhFAOUbcb41bBNtWSkGkJVGR7BDjutL1ihI
FDWj3CTa4Nqq9suvfoQT5u33chYPNzpaZMOUcbpg7fBe5DMrp5KiDkUmVIxYl69aUN7XI4HGZhtm
myc/WyLv16nzkJWle/DdTCzCpkc+T3LSk1Zl9rocdIpGXPTClJLl+P93nu9s6Ts9nyVsofA/wYx7
Zj7quVoUvhjQmBtNeLPMbhqdHZJE16oLRbFguYkkXuoFoWZJbFnHFnE+IBFJHVw5hvtOJNX5WMjT
QPrHmmXuH9cQxlmny5qSbLBWtzeDH4odES04UCo4wJFJypate5CdTbYdQ/BOfuQlOy+/zONouAjN
8k6OE3OLVB2yfQBv9xgkQJGcyN8b6Ke4ZdPucoLj1pZvxas+g8iHDl5CNxqTXkxJee/Fji/ueYeg
KLbMJGFPRcL6etkhRhqjb8ias4lBP6PbGiDY3Jq1flvJs6YZxBwXaLtuDRXsqRyTXE1mtV2FdNEx
QGbhqMOwdFti9Rx0aJBDR9KgTIl+LyxFfydl6dyPM752zA1LpvOyfjPPG2nXhK2mOcLZ2PBN54ho
1Is+K5NdBaH/o/vQaUT/+LW7b8LMhk2j6DOXVrJXwjSZQWWdvd0m/8dkgjNJ5dXpzLHYrDSEl6+u
tF3ddl0DkxlG69ox+2DZS/VDWcK7JQGgmadhCaBdHvZuhl5RVA0htoi2VWD0836iuBghQ3Olt3Bv
ejkgqaFSb+tY/PqoOegXMRKzmecP0TyTXHWZJthMkh/Gqyizi0One9/eKdWZ15OXjPsQDzTeqdH9
ed4gEqzzx7bd2b69rsIWZKoUhUsJyUJ28soMBnhvXZgdSUPxNQImxYFJRd8HjfZRRjjm0i6A87lo
ZUH4h8hZBCmDuui7UwZyCXUS+YBAsDR/+7Gxf1k6nbVk1kc6KyWsAtbl5zNh7/ZaMjiVtHmcQSwn
CXYkbaNq2kV3Sj50K1l0BHI2hrrokJo42MiAp7bdnZCyzBa17ysHx/dOxN7YWz3Q74xBhdFm+MC5
Oq/ZliH+nF41UWM0MpTwjPS7pkYIFgzebrAieRdXFax3+8qLwv7z6LOuUeqc12bBWsJBMD5OQMVb
5QVqKd/FOH+ilGevhSaNlLlBWxbSnVNVAq8Swula3cer0oPRaAxOtp5WGYBAjK3S68o2tXGH913w
bRQSRL4+wH9E1MCQod6QWCuLFdC+Q1EVILq9jSNt6aaZtcxQZMhUHBu9UKtVzQ72SuuRSepbH0i3
C6pZtI66VGtXXzAYiNPgEJ5u9w+id5tdUM+MarjQNNnYT2sjqQ4+ZX0erDr4Z31vaJtaSPmystv2
Qi0t0k10t7yS2TuoXE/a+12MixihhUUdO8ExaKp72tRsEIWPFJr4XrrojE/De+31d2xhzdRAs5Bs
o+mYumevCsdxV6ZdjZIqpbFtlczBW10me7VzDfR6mwKZJLVYwi/S9n0ZrRIguFMFd+DyVy67Mlsn
xV9InPExUjzsLy26E12Tz9KwsA7TvWWIqsjNKveZTPbcY/PQXUgviBvvHCe8KkLNZ23l9kfdjH5Y
yLUtktz314qTXLZpeje9s4Flz1q4gbbxdKSQ0IAkOjJwIkBQ5e204DJK0IROv4a5qt84rcJ8O14p
7omj1T1CcFrot6i7iEVv1uLUd8lOAsmSAEtEF1bVFolqKFvWJA4gR+a/tATL6HqWv3fDpFtlAa4O
yXHtFYIwJztrSTOQTHz4eoLvkkpbo9GKJoJa/3SGLFqVfRCjH2rPM++mqjSkLoR/ZYTeIg607EIv
y2xRhHed3bQnu4FuMLVfPaj1o9G2HrXPcxQIHm9Zryym1cDTKi8L4npV2rpx1KOGQa8M5ZE06g67
pBGXOfpERp2ZuxAV263vKveu7CUnNR7F6NOcNZQB70YqMuNL5K6VTt/QKPML6rifO53uFEtgzdGd
lcDwr9xsuFSg9He5FVwI5F0j1yD0xI/6GiSwex8rJfCEAMAoXPZhnyeIRQyxRByxGzFKw/aVAJWT
zcygoID/NVp5QIs1KDck5pbXrSsWmamfCp0SuJGiobHIj7MWGEoFtvSQl5fAdAyt9m7kKpuXiakA
zqztJQpwsKHgwCzUHGVXkUXOHOqCfuMmGhKlJSZE75tMGz5g94gOBsT9s+ojU90+dHZ8x76RvotS
LZu3Bmvtxi63aca5ci5apME7Zy28KJq7krGZxu0OvDp6QaJYpKmFyHmtfiIfBD5Fkki7qUtNS/wu
bvfd4P703DiFkhUDmXWsbg6Y+GOCdJhVS5Dy0Gqo1CH9JClokDpKevDrVlmjjVleFlBobbmjfwS9
19/nensj8rjYdkoPvNExmDGKuJIupBjBD+TD7zy1G+oF0Nd0LuIk2ILPAiRYRdva7oatK+DkxiQ5
DeMqTxIXCTI6FgFMLDHDcStwmghls0gvNISQCGT3En5d1o9Fwq5WtghJmVvXtjBzDOOgKiPst+kQ
Su+K6rrsISk6slyhc9h1M6NEuD7tsmgJiBSdlLHe3TAMEBKUgHJHvb4PU4c/naHvkx4qckSthvBD
L3WEWqeBxJPb2wANGYQNeMDYJPJR7SFeug6NxaoypDhHgbPRGMMreehqdduUqnbbCOVTo6NXX9dJ
/TXaFnazhLwP56vOG7DEDfN8gCg38dr4eyzS2KxmqPY4+o25jl5I5pj1WtGSYOErenxicpkno309
RovEg55eFOq8VB3yHJyovGRaZ3QsU3vn9dHtNGHXo8J0o5XxGum89FPms1c9lngyXMoyZxhsHPDK
dYjQGVLW15594eR6cWjhetq+NGw7B5e7VaKLUBhQzSsE8TZ9jT67SJtwBWRfnVtQndVIvVR8g5yy
DC361t0WcShdZei/rJUq9/ZJdpIsTV+VRRlsp86csUG21ElnWSmt9VF3kf2LEHn82nj6Iqga+dvg
ycbKZUZSRdCvE1RUZ4+PrRGlL5cWCR6Vv4v9cu4FTv7FjOSHaQZlCzQ4ZBKR50GTsfGRs10w1dv0
RjopbVawQZGIHWdmB1vaIUV1Sz6SM4fbuyN5yPvWhujWoH9bF+m+7R3nS2uC/hKht4m8+lptPedB
SPi66dK5hdihHyi7Gu72xtTogE3r6vuvbpva62GqWZTu0XPz0+hY6/Yu0cviyq7LCz9ztH08CGuN
ZM5SKAMSP5WVXLguwV1BpmzDWGcsLQpWkHVswaFRgZ1GXjxsA6R0T0YiIUtrqvK3QJTh3lKbmzYz
PYRMO3WNrNutkdnOPnIGZ1+jppIlII5bubcelxaFkQN4R8tIYhw6qT6pnXnofG17M/tCbg+B+3Lw
kOjfM7NWPorSVD6WVbNXW1leZEEEGgkbe5YivLaeJsipY5U+0joVc+Vc6qJiXbJthfKj6u86pNge
u16s+DSbFCAI2t9y0yGvaPnpTeuj4DbNBfiWvk3dH4eLg/wABkgZpcfpjyVBC3w0lVNMAbTl8gyW
2KV6yioh78tKXqPFrpFmVLnWkrg/e2G44cLIDBdym5u2B3FUTz5qRxjypD0QU7NnZy5ZNhCBV2m7
8EVgbqRKytC2gcEjDYhQjQskyfI+JiYqznoeejNNwo2rlvlKEmF/goEPyb0ErpsaHdBTQvDYqJyx
4CLJUk3XMhbANpUzgId5sm+d9JAqoxpo3vkrXH6zeBSkzDUsRG5Uka8RRcoRYQTM3BqPjaRfsiyH
rh9nLCddXnDqNN1V0gaIq2cXRd3JB0Ib01nQS8khhU3N7Fuay0E2f04dQhZxsRdqJC3a2DNn0wAQ
DWZxEceufpTMr63m6Tf9wNqqjcV9UjZiadECFvFgq4tBV075EOfH2DaQu04igqfCoNkiKf0pVU0M
WMuLV3kSoUOlxN5SQd8AUUJERVvV7eHvu+xIGkl0soeESIU2/+IMg77sf9Zu6O2Uts6QqlKOEecd
pp3UqZlMi8+oFfHKd8N2phojs70hZLHjDfLCqMxIOVlthoJTDP5WUJNzE14sGowejO+6JLRSrm6b
cd9V1qqvPfDbmZr18SkKBtw0Il6YTKxHVK6ju1wukivWxi3JMXq6dGz9Jsr7Nenkn81S5Fuh9J+j
ola2nT58DiK0Z9Qq0RdFnWB+sjWxtYbA2BaVocz8DOuo0b1TAEJwqbZKSThnSpgt0jLHJPCAIksJ
4baBtPYrNrezqK+WYR7Fazm9fWwyRdheMwqlLGysL5VsKyjY2BbexSpCKb7RZpErStQpPHuHtrt2
GNnPeh9Zx+nNJQoKZnnkLmWcLHtLXLnIAByDRBOjki48fS3wdtaQDQupcdwvgQfbtUxaNNNcj/Tr
YbAvvVazLtRMQhqyITiEOOwua8iMqve2ie5bkf/0GRuupz9DNUpOy5s0FO6JgJ7hUGSXbqzIK6ko
s03SWvqdLtSNThZ75wXWRSF3s8dGIQqNxQwjLLNzsAjYcJ25oQtLvHbbrSgAYYmizS7UXEVhY+qF
XlzXs8wZ3OP0B8lNkzQxhK8cx9TngRvE35NKs5YChZqV1aA0Ti7ULgzD4qLrSTlhwkAns68OIs5u
LKNs1rxZu1gSmAV2sYybdecXaD6ViPp5qpqtckD0hSSIgGpQZL4t+hV4UTbYpSY+5pUs71skcxAU
ZBNbxCoiuHjMkrj0dk44DmyV7X/O4+qLpCeEvki5v5x8h9MfJpHuGOt6dNcTQ7Jtdf2hqY1ghTAZ
q9rUU2akuilz0aF8VKlusZPY1mc1wzjsSDWUZJnyoh1s4jZ0WPEv8rYP8OXC6SZJvtlKcY4yb6Hl
V1pRIL5Q6dUmC4z7Qm6iHbpCl4Vf6Ys2K6VZJsfxmqWaOZtakBlm10KX2qMBCHuacmMFk6uL2v6z
8AJG79rbe1bKqBgRoahBLVfRt505rFv2oVwhLeI0OxQbauAzUrvQENRdRFXxuXMD80KLoovObb+K
0f2c1SQhSEmvnUpI9r0es5oPw26vYGi6QfIz95oOwXr/oIzB/tz4si1wxYuEnvb/qDuv5bitLQ2/
ynkBuJDD5QDozO4mm6QYblAMEnLOePr5QMk6ZMsWxzU1VXMu7CpLJtFAb+y91r/+0MfhSG05LCA6
bOteTyE+Gep105P922Htn/lGsEuqePGGXvt9A7XNVyi2oIQ7XSAOC8o6uqWwHdcEUc2pzFE+R5BV
69azqivRIiSef8qEUJSiCq7ZulSNlBWM4tSrujKuaglWAC8oEwGhmhiGvw5dUVH9B9MuMKpLaFHR
aOMMPqczeIRBZBLhJjNm/P2ie1SpZCsrifSsi36xIK/e3yfzv3wrLEhUUy23fFt9fjQv5fabP6eI
jMRj72ANTsu0VsSTUZv6RjQSWvdW7tetDG7Xi4y9+zbt1j0WrMTGN6ckn5DVoeZe6M3cH5b1/LoR
gyD0xOYKah/iphhDgJUmcfOQirwzeo+/fDOmbKVEeS/UlGhQLZ9jrQV/dtM21VsyVwl2B0SHqKdd
QIObhyvgxJHcYpVeq9qFOfelcXhMIjx5M5INFt58aPpVtjWEsnLNkIiiUOB7Vr+/2vg8JO44tuky
91VM4xMPzFH3xNNbw5DNkwzG+8OlN1pLnWnUfR5M8ReCj2AhEFco8QqvVQxq1p5J5oxGcCpRlgRK
WVXGTMcI1nkgREtSBLZG7pkr1ernVWJcpD22jh7dBQ8kv8fCIHTfqIki85edX2eHUfMp6Ch+PwHm
3wS0H/FZFTIMmCfEUUMBnfsIMuYsIzmv/HijpEK7kYd+wee16AqSdiMSSm/i33StJfdRX3lXVYbN
6Ixu6L2xexvklKXVuBykw7qcdBSTXb0hlz1knTCt7vNmLyhdvpeniA5BC0gohSSjxEZ7yurezfux
ugpT6yFJJn83pGa1+B/Aum8eNWe3qBiwPFG0KWB357SWVmkG1dfaZCN0hMD2QotdX1Xgr0hm2Spk
0zgZibF7myvWlW45qSfnrhgPSL904lnFRFDJXZmbnKG8g/XhbRuyFpCkVtG2SsNLKS6oI4JkdqcH
qPRb82tMvsNh6vuLglTx1BcU/Aj9fgdv5tih7riQI7levTF8Rq2TL8gvJEMS0pNfclzTUii72PCU
Q1ebdmgZE/EcxNWmTV6trECPnX8XpZ5uWHarElMgSOO4g002cieNZ4f+JDEqEMYF18IRQB+/O4//
I9LJ/2wC/7+hpvw/HNDPtLG/H9Cv2qf0/QR+/r//pGerfwBCmQzYTQ1S0yz5/ZOerf7BXIwxujoz
sBjO/5zAS8ofSDgZ2fNqgoyLM0/qB9WEv+IHKBLA0xF5YqX9D8bvZ5Y/zJggW8EBYGBoqga7yjwH
fje47MZKsNIuSY/SS3zQluWqukt2zS7ZTdtpES16Cc/xz8xJIA1/xNS/XxVpPXsPHARYtB+vWihF
A0/YSo6dSYp5rpJVm9lTb170JC+oxJnO8E0miA+dXIAxV3Zb+SRRauuBSitPbjqmrHlDLwZFQEgR
zQ/1pgQTQORxNNNi42sEPJDz2maTkyjkmPS6rZpfW1VcKxP4p0yiEigknk2CrdIOxUHqpmXlKEV2
ScDPMcCihsEm2X6Eqg2Gk/TBMtQQ+02gX4KwikWRHzasdc1pNWhPsk4WW6mJ2Dpkm3qUVuRVLCHE
O1XZ7rWQlCgh13dhOAG4Nwu2vcWonNpg7Ru0LPV9VFCU+6TWZu6YygtVrNdyRstHSu3gBQ8w9BeN
N7lzbkdS+o4YESvCn+GvuR9wsc+tbolV87G0qqUlz5z6UVqLXgciTQ5mZz4o6RUQ7s2oPHSS4BQD
kfT60wC+6pPwJZkrHzlZTrFh4Jme5hurMa58MwHZrbjBblXkPQ7BGFuFxeXUmgRsswtGBLh60yY0
86WZ+ptBMY6jSvne+y7elU6kwVvM27uR7ME4T5aSJm8EsVozGDwknPNplBMlVAeXAgiPChKF/sVR
Ah63Jt9YpbwsDeLpSB9oEpIRjWOgnLxD+a1vaEVSehWRQJgRW+9KPllZts8aw23KNYEbqUDOZr2i
Q9D1xdwTV8IpFwlWI4isEYvFqNFycNQt9VS67IRgk03qqc0um1K/I2tp2xSkvOkzBKIQMi9o67g0
tyaJ7qyXG3EgULptN03dXdSl5bTjuCSo1unjdpkk+oAacYOybW2Cl4ZtvhK6uzDC+gBgEKxnSajn
MparJa/9Wu2sY6wnp0wdtkorIUaGXtqQwdZ0/L8MFkc6bRhaCqkxPkhXqJGtM1EwUWBYquLWxWs8
Avu22XUVFUTEjK5STUulrB0Prq5qhJJNWeZGGMhSZYy5uh4TyyH7u7QljTjWtNeujOhxtFS76u6i
cSRLdHJbtXMQbJBWq12GRX4cDHcsmDlfDUii8VqJV8JX5iMRQPkqvvFvS3+hKOOpCkZHG5J1radX
0srKRWPhe/UK0fY9LSo0DB/bcPK83CAS5yT06SQXbUwigwrIl2veogrUG3x/NinAgN2G1YuA3apD
YzJbX0keaZfBEqoKDqkIG0Js/XNdISIaBgqLv1GltT6lVBjw6geTW5OId/WXcmDAb6BobaJhodXi
BeF6wKylKxGwpEGFa3a5by3yoj4aTb+M1DvSJ51oKuhRiMgZvk4sU3vqgMh74nULw276h2B4MhkO
4dDlogN79UvlSkIeVvQlgR+CGyvSS1iBa2nNIeoRSkDl7SYNv81no8Repm7ppcu7oI64QilfFzmk
a8Uq13lirZUyu5jDlVhQxssYVAc28KsGp5k0E5ajykBQChd+k287AXFFlXbAHBaRObHFu6yWq3qs
HUFWn/NhWQbQi0mrlu5TsgvVYkrtJisWATL6AhCu8sl9EohbpJ4n5Z6UvywzHocKL3sL4/HuNZYh
WWXdKjHV15rRQBqLJ2zu951cLlIfaSPNT4iLpXYb+ttUKK9EMopLMtDkRnHLhHQz0uI9jUzXIqsJ
Dr4OwKiI2d0zBlo0nbFImWtbxVPvY/rhQVxJZUfW7hNDcXgz3bopt4gAXzFVumtQUspiuk5KCPEK
v13pN43XregLFgoASpXHjjZ+EQUcKo0nvy7tIXpp8uYQy42bJa80xutce0FLc1Ksbe7HX9Q+cBrJ
dORCOgwDDQE5wTEykrnHg/u2DyJ1EREwXQE3JuOjqQ171RzhIpj3nuAGNV4t5KME+hxFKvNMvymi
YVfqY9hYImNI4VAwgkm0FNWgSf5hva90zxbUxpHYFiflSxEPq2469vL9KNzWfU/FGS9AERd05UKc
Onq/VgdCIQUymRg2mlK1KNVyqzOW6LxiX7fpfdnCRWikqxoBddRPG7G7UuT6shIOMdhUX4iO2ubk
YD6aarqPPUFBBAEeKp9Y6cB+T4nYr1PGpIJ2lWmjO5KdB9vaJSgdKbN+ESPTaYRed2RJeCIfcwiZ
A0imDbLmZqZlV0hyqHi246Rd9+KTpS/Bq3K+2kKlYu2SpSywO2scqXWwyIfRlqtZiVuvvbHZVpJE
Nt3UbphIGaaArwO4i7dlnFdIRBtX9WyzF9lWE6wCgyQ6/ZZ5xEVWf9XVTHHUUnc6XwIM1mDA8L9J
8/zpaOVPjfRYwbAak3LJ9ONSsSbS4kp5p4mD482uzWD/d63Xnsg2fSWl0xGLV5kzBsTmCUfART72
YPEGo/HqdcqSnYVhDjtrOM+HFnKmkYdMJnKTuwrwQDWyHRDYXgACyCRmCt/iQD1m3eMkg6aT/tNF
W9XIbIVxCCnQhFxFy7BN1wX+VR6J8EZJB5V5bh571wLeVTHHcsgDTeULSqNdURKCKBPXmBcAQc0d
nLZTOLQPQiy63XQzxM8NHyBSmI773cnni07lG3VImBJhY3AVJhg3Dj6oJKkX8HlTvbjsM4aWqAJx
MmyNpwRcNouJMjU1x2Buon8tmhJq0LSUgLh8Ys2ACqg5UgozmWRmcjsq3zbz6JNW9Mwm8EcJ+q4Y
POO75JJSh4hAkiPgOPJcGZDQzh+9DcmFLtRjpeT+7WL1mRPymVrqlxp0rlHfVb4R7H5RzExq0P5a
7EgXDr5lkuoK7SdRTWcZO3/en6XPFFGQ05mb+/5CXSVGQSEL8/31C6q4RWDa6crCq43XydHXxSpc
GhvpEwbnm5PQu/b3x/39+7JnxFpIo5FSD1xWxAZMdMQvETm9l7LlcBYto2epsiVHxnL8W/zgPYeB
7X1CATvz1vxx3xpCQVPXobNr8O/f33ddin0kEC15nI6NG57CNZVJ7yjq0XQ7B9XShvA1ilkbXdJF
LTnBI/P/dy3YX/Byz6g73x/Bu09wRkITO7Ecc1/nE0S3c56irL8WmLr8/iJ/1csYhi6aIqwtNANn
Xy9RqlPaTHVyLEszs30TMQlkNzvtn9tw16gJyzeg0vKkT9bVGcPu7eZm+jTSHXjaNIQfH2+gxPE4
KUF61NN+NekkHnzR1JvaSwBsV8Z4//u7/KtH+f5q8sermbA74Z54PMqCXmKjdnd+evX7S5zFoLwt
GPTBlgwRjwpUPfcoh5gtFhWlCMtFWo6TXZDi+CBvjeW0li9r/VY8qkeG/ACHRJPb0er3l/+L5/nh
6mfvS2jEntr4TXasopNVMfgcZsbiJbw2W8peJiH4jFp2xoibv8APFzxrgmNm0G3FUOc4Ozj2q2iZ
50vkuy5n6GoYPrm7v/j+5kfLOhG5KGPvj98fxQ3JOuVE/kJd2LX0ZSiZrXwm3uJ3nO041qwZQNKs
QsP8xQQzFlOxxrf2OMgoKDn/6/EThuz8wv7uCmdHRUzFW7dGlh6FSXO1jKkIlffvl8FfvM4fbuLs
WCirSE9NkZtQV/5aWTNLXgXramV8tj3PL8yvt4IQHfUsA5832uG74yeOUEcKTZtyKnSu7AROcgRD
Zk/GE3D9mZvqX3z7bBNwSS1aw9kH7OO3zwhBFXOhSY8xLSAOaKuRnXj43K5x3tLPb0pGI6Vauokk
9zwxypf9Uop1K2VJxwcsDZcprQy2fzbwCwbOobWM737/df3FKc6G8fOK5zFYoa4FjKfMec0RyD59
yc1vJEbbrfmJ0PjcxmB+Wz9c6Gy7rc24U1F7p8c5jqLbmK07rENHW42YohKpatfr39/Ymyn8L88S
XQk6DCT3+rkSUlNyaDrjkB5z6wKd/aEZsxuqqIk2DoqMqkS8XhkMmgcCuWPjqEQYmgmlY0wS9fR0
MPHuCYIdMwSzv6w83xb8Z2iPKtHlRNW6emctzTZ6rjRhEYWJjZD3Otcw8m8DyVGQ1YtNSolLCu9E
glkUwZK8qjqG1UVrG2HszrFgcOc3QazJJI4xAcxTHEZV66sWbqru2CXXUeuLO/CGtadYI0Tp7l4n
4b1KVkl38/as/g8w6f80VRhKw3fLZvYj/GAYuP76VL3+0Dq+acL2L26ePSV//ln9HpJ++10/VGHK
H7PCkYGdiREG0gyu8h2TNkCXMTRAf4hcQ31zA/ypCtNkgGwgYgMsW1SkWb7w00RQ+YO+GH63wYif
M4Ai+B+g0sqvpGvY7xbeGKpuGBb6kbNyo/EtXcBROd6awsUEHw7XOMjAVYmVrVGSTwzLGbfLCZ80
OJwzWksMn+JiyL43fAYlozDqjg5JjswWRsNSptipCCjURBdjUSZuWKehm1Up06to61l44U0tEeKR
EFFX1ImAygrzV1krHGiFuuPH1qo3QixIJ5lV3wYLAbkWAyOc+0NTjMlkz5mI8yOJjulYKoYdgVpi
vmhCCxqGrDWuoSUEnWrd0cryfNVJzQ6vJ2JAREVzPUbvdmnKBAlkUC20ejsKw0Ms5MuiHW8EuWNe
GgSO1WNoYcLczoMZWLDGdqmkOzFlTo8HxgavhQxIaNYy9x4M5gz1iGV1BxMh165TNqHYtYsIWkM8
xkhYgLRt2VeeoVV1axWVf10EkSsO2KgmFQVXWRFuP3qqnctL7gxGVFccIyQ8zoi/sBulV/lEa1/1
SLuioXdRzJJY3QOBSuAZtaKBEPXWPs+ar9NYFnZSZI9+VUN8B9AMskNWTr3rlQTrSRJCEFl66AWy
z+tMBP7wQSDRCNFZt2nrWFONljoFDGPOb8LX4OY9exDZygjze0pFQ1uJQE6gAjHRb774zDGIyYHe
3wtdtg1bYsrzpeXdRIjO2sVQAzFmY7JI/GqfByUEuhhLaa10CQCEcd4BbaCChE1l9TcqRCMGbEMB
uVYPHFVCWq5PDubQbcOMINWXcJ+GoviCznudehMZ2tK9XMKyqULxJVTu8pCumUE2DgRuHubC91sK
DIi2QeKECazdagB1NLIB6NEkHl7xl3EKlyrNFgPwAySaJKoW/SQs6lp8iI3YEXXwnqY7lJWw6tQS
MqmKjAqcYWzqk8ZA2pIVdHmHTCgZKBBdWF9M4LVScgeSlLlhpaMoS8RFIgurKVdf/IKfFQs8j5U2
XtRFMoCa6ltvABoU0Aqj35INY62hOmEMMBOSevRRpofMXZrurYHvyGeqCpmAWWacmgfFDGFW9HvN
N64yCxlkBIcgAeh1AsXJiRa3+7I5lC12NeKp0xCgFHHygteXoyQedA2wZWwNq9Rf13Jtt1O9bMFq
Ua7xVISVYWSrKIpcS19YNWY4tdPADo+HkUDxYcOBBpltKQEaYidom1B1ggALYj26LjN/V7dE1+Q9
9nN06ug1wQ4bbGXscJKeG75Wo6pvNZLZ/Xjax+kED8xDP9DWSBkEkHy8borC6lyxzQSsvuW1Ok0r
y4u2eYCnOFGSBAN3MaDRa1b0l9IUPXniTGZqjBIKT0NqznDFPdYuDt2KLQXpIs5wfUC1APzpOaYh
XiiWGthhk6LEyFLBEetyq8Xsc4VpTMir4aMLBeCnNX2ry/57U/KPTtL/zdz2P9WPSxLpvv5+urtm
QcyS61+ded9+8J2tAGJZBLPfldY/D9U3VwF8tlB1WaicDewBfk56xT/m0ODZVYBpjEKOpE6J+9NV
gBGvyl8hLca/xLDw9P0nx+rHnoNfhGRQY7hkzq5FkvwLI6Kt9FDUevOUJFA/h0dYRY6+lR2rnq5w
ALlK1Ge9stZs4tJU30sYnuSDaTdlu/IXiEF4L3ZDfdAlAkkTEcONe1G9aIxxEVhYnIjhRWvRXxrV
3sSGZqxgdRQDvN/M/r+q9v6Wp/D/kF6A/vR3K5Djognr4F+b7BVHuH8dX77y75uvFX+cV+OHMm/+
RT/KPPkPvnCTKbssfV+TP8s8CRKBYbAcdQSnJkZWPxekgGccyCcrEp6S9sM17s86z/gDARw/Rnen
USD+Q/LBGQKCkRjuRwpEBlg6mGmZ5whI4o194sU1/W+KRVgXq2gTHpRptI2ssmctmhg8KwJgQvIJ
nHXOQPjl0mdIgtaKgp7LEfHjSuMEXrXyhtoRe3bgMd5LXnkBEgTbIKb2U5ZDxQC1fDQVYW0FhHHj
P4CyBUlItoHUsfCrAny8PFgqk19pmo9UPGcnhyLTbrtimUzWchSkXS0qG2uKV5689tXQtXBvmoJw
Cca3G4YSmYi8b0xtFXyaWjq39+9aye83O68ENh+Mfs4Vpa0BKkh1WLsAG7bgoSoW24WBEq4M7g3l
WeMw7C3d8QLfjdSlWav7ikmEYHBb7TaHKodUR63aJRKSTwCdc0u+7x8NiBa+qUGT+9YFv4NBOiQD
iZIxc29lPDWVcSUogVNHrwOfacTODVmlO0mCrccPZvdZYMFfXh1EDMtyUBGoOGcsuBQNhUIGYu1q
om9XwSkamfc1vZ2OV3jg2YpKhRPXJHqndlJ+Fll0zr15u3cVBw4RAzAVaenZGkzDOJ+KtqrRUlVO
EXZL3O5WsG1vjFh0MNqzGdYuQz2gIiPGA8l8O5oXmY+7BVQ2uLOfAJLnpjPz57HUmXKkyxKMufOM
CDQAEAYRjbmiJkj2SDVjd8ciwGtAa0zBbuT+SUkLJpHiSu0YewUaszPJU3S7jBDPh5Y7jeFlP+lf
w7LPbWOQmE7HiFra10TtJkcroNtEmbgetPxotUXipHUr235KskvAfwXjoMGY2WSR/BRX/kacho2U
q7Y/VfQ0vduK2qpsvcwpR/lrn6SW7Qvjt8SDsThWF/GEMkknecruVcmgxGMwOxpfjKJ5CCbcuJDK
MSQ32gOyXAauM+OoGR4EXHCYcdJ4JAxcI8t8Tsaq5/yT0HJ17YBapduGgizY7TB9Jjyf97ez95J6
AAu2+dXk0Z8tv8QvCtzIGO9H/tNslt83z0K1RwcaGPuwuNWCm9lptipf/BvZeJHqW9W8Cq8FZOfv
jpLL71d8b4ypfiwMzLdvfk4OkBWwSHz85r9/9xYiysrNThJZiVlwGReqRucovrCvbUlnn2wkfpmD
1nFVAenQKHgvIhPoFM5iqt/J1fg6VNITVg/XoRHCsA0vggi7lfBl6K1jltSjnWF0UVTaeqZ4VYp+
6SvHXhIvekT1rZ6elElfJ11xMCrzMlGaG1IV7MLq8UPuoKOEnuSalfTAkPQxb/oTNm+fgXtnuPLb
/etIrCVJnIuw810IbcwIhVOp3b407F631lU9HlQoErP1CvsHerFx1bX43Y2mU1dHeviF5NMG4m75
+68Cn6hf14QxG+GYYMM6M6WPXwWUWaXNBrxqQstzRvhrvd8+d7pyTJvkIBkN1Jym3cdi/TA07aXY
IeRKLewmGaf5NL1Vzj41FQg5mHnbM5WlKQHflOBUB/LCRx/5+8/7Fv95voZNaloVu1gQG+NsbBIk
hi5FCUun0as7JLYoLTrrkMjqQiy0pRDqDuqIazU1njvRvI6tyUmF/NpEi25X3ojpAyPyGrGfbSmT
h+7OAE31RwdmEGlOaJlFleU+ZhBvKVLDSb/VzVk4ik7aqouFDI7TZcqO0mmVy5Di2SrMoHa0srgs
c/lZrbvlVBUHMP1H4ksAFIT6UaTzwvTjVlDDh2S0npBJX+dJshDFlKVa+pdDnazqMBjQN2D9ICCg
DdLRrRIEATEcB7s3ghshvfDz7JOZHovtl68fsqcE53M2zqACOEPqkXV1dOdd42L/tQjn6eHUa+7Q
wmnx2UKTzJ+ZabScIzrq7AtMX87JWaISqlJu70soC5DwpVWr9xddWV22SnwrKdxfFL6KiRrbIxUH
vT+0CaXc5t2I6Un4GFjFi9jgF2ZIwm6Ux8co71ehiSEucK/eEf5VVYdJ0x+ojl6HZvjSmBKMReUu
kJubbmWoySpIt6Wh7DSlcIucS8QaioBh1fTefSEVN2gjIZv49V4PImegnkPDQF03n3KGkeyQURx7
nbQ63vi9Z5qbYOp3qVRcxmp82xjVnWImr0UoHtNT1IknNVe+ZBK+J3B2JE2N7FzVjrCjndaH7Qcz
y+PYCMbkJNX9N6G41E1Q70z5qgYhtKfSv/UtcPMxXlidtDas4VhH1iFGmkREVqxcItq98CE4zv8U
mfrUcbdhmu4Fr7tqM/2TV/5tEP7xFXqbfSqigqHWr8eA6uN+kZiAhGrbrNIJ4MIKfAJY4tSu6LN0
pbserWtzIC1IqG9KfbyLBMIppzrfFnCP/Ehd6eVMDQxS0JW63lLcXwR+pW6MYo2Vlq00KESzKulQ
GJYPvZJvIAQtvNK7FYbipsnhTnUSloUnrYWnJIn5A97gz6hCLkIjcRCMnOLeN6HzYL9Ya8qc51I6
Y9pwKBTiwQuSo9wNazi9kS2XqeKS1HzFwgOOEhz0ane9qtWfHFnKvA9+eGj0HyxcU1cMxcAm72zf
8fB8FMscDg048n0Xiiy7ekOh29swpRZCC1iVqNFj50WBG8w1Vvmq4oViZRtNqVbkYdmN5O1V2T9i
JmIJ8t4fiKPqxnszqUFGiT/Ipm5nBHArR+Ola/tvKkJI2wyTY2IZl7/fRc85MLL2djcaHZUBgGCc
O/8ogjLQ6lWNO4JmpTByonzEpTVk04mWqFdHaUkmrOk1tqkQARsq2OT0oNC9+/sP8kunwOeABw57
TWQhauefQ9SHIvdwAnArbLrTTHWsgQItju2ie4EM50Tw3LxO/uTLPKfIvN3+PFeQ57EhsUZnh14W
EciAT1zjtk1xKWrdoefuOvNRxeGsNy0Xl7hNKehLXZiWffXAUe4maXEDGPOaCvdZZq5+/xh+Lc15
Drh4UZXrszeUevaBNC8qJczaGteKLkRx34Phyum4DLQK69itbIZbfE0WSV25nl8juiMmfj5bhYuk
Lj45Yc89tOaHQ1FO/w53yJCYyXysCCKx6s0OYalbkprWSOrCCrDDSlc4SSziqNz2xbAIs2JbaAnj
igSXVv26Kv2LsvCvMcNepNlNKxSfbFozKnX+/nHi65LBgiX06fwri716quCptW5Sl0w/SZe3LaMi
Un64SutEtnFhT+ygXxaWktuDaX4bLcnV+lTj9FTJ/vAwRlHUhY5nHIDVt25otqkolraIVqfB5tsW
Omy0Qyl4TVJ+k6jfDoRd2KQ4KJDpzUPDBEKbXF8IIE9WbjBgwEKwnT6KX/1Jdhin4N3LoCLdT0KB
fi7bwepbz1huJo+uOphfUV7cesY02VmOV2yMJJO0OSfAjtepJG0vqWif4Rh+02SGOwomv4qFPSyM
QM30Lf5mA5MPCWcwXlpJmTAtwj4tETYo2w+frMZfn7UpKTLO3rO7KOO1uXx9V54rqUJV0kgtwjXV
SYuUyDVs0A2I4XbcbWQFFVbhrxRlHxJdmJjGopJwkY/Vqx6AmOHA5pPPMzemH/ZeXWSCwu5r8c1j
qXzWuGphkxk4ZE0uZ5XDY4LsSX2C6bkZ2/6wENlcQ4QV6UUWrRPjxqxhm8NLSqPHurmXyp3iv37y
iX4p4N8+EY0UEQOQD8TzJxQkBEdL+MQNxm3g3YL3W91KDbeevzbzfVDFNilXlbVAYulfZNnpk8v/
+o6ST6IzZxJBsyAvnbtbSUmWsPjNyRXpFM2q2wyytcR91oTbXDgqQaK2F+v38SBe6sN468HA1loB
0vpwwkXkKqx5fXFlHfxgludvjzJS8CTR1qHor0YxfMg01AuZuOpD5kbquCyyyPFCSNY4NAZd6AR1
iyvM6EYI1zMdGn8NaaCPnDiU3aCEY99VxyYxbsu03TC5uMKvZAUf5AoN/bekheWsCeG6bI5UbFGh
v4pefdQbLo0Lhp8Nqzjz70tRug0pHjMlexyjaDf19zgrnRQ8Yjopc2RzdMug/aLJC92YVr0g7uOo
dcryZuiNm7I3XpumeCrahJ7WnsTyWHkSxNmIIU28zLPcZSrd2qZJDFWXM3bsW++qj+Prkj0fOxr8
ZEgkseWaoZog3glwm7Hv3gY4a05eaNiQ7xZyDnu4aJAUNPC4K1n60vtIUVLmmk1UeDZ2XKKjCJS8
es6LLqSY5HftcYL8KdXtKU+GlTY8MY6BoFw46aU64hXla58edswBzl4fFgv2wSxWiePu3Kdfr2LK
KSJiXU1hMF2JJOqC5jBHDYkkhnpRFTj2+eXozvXtosnCbyY7UG8OGyTBpdNqZFqJjQ5l1UD7RNNC
JxO4AmFSvdVeD3lHiyy4Y15jT8ajKvzUvvE64hfAk46mYGwDZC2GUT1HLREv9U074uY+SXdmTAZ4
1MrXcYzPQdZc4hoWuJ3J7K6V1S0GQIdoFgPDQsFyOzvk1kC1ZWalja6iw1bA2pbqrK83sTaBUZp4
1nXd8U0pXsWALQldaRzuAVtdjDB2ikQnlYD1tlJyQeTEPm1rh8QpxAOwgMVw3WOoHfoWWnrSeAWZ
xCpeYn3X5IxMTSk9lJhHWI31ihqDoqQZDmPVPSPpZGuGb5/fxOKEQKfpFoU2YNLtxY+hXCMGXbcp
dPokvoizEaMvxh8GGPAoxKtKGG9wP7LsJu7cUCNIgkOLZA7z5CnRrCQp9/g1fW2tzVyIBD2wlBK4
kxe4Ur5PumvBoon09a0VDyc5NtzSSta+jiBLoNzGyOgSw4nF1Knrsht2oY65WGhdGm2s2IFEexTi
PojvSmAbCv+l40JO/sI69g1AyXr8wr63aHMLXx7EAx233Iq3B/gYMMqNhy6KEVxlIYPOcT8avcB8
XLjAAOtCU3xS7jnKXGHKDkqcY00ioNIo1njBOGHkPSjDyOUs42tkVnsvs24qqPFGGi4is70PQvX+
bbf8RzPGv53M/McOEGcbx78fIDL+xdgqz/71Xw1IwodxzfyDfw4QdeuPOaGGBYftI8QcyvPvtBwB
/tkfGl837BoKZAP6zc+BjaRj1iwp2AXTPYjf/+rHvGb+K0kmFQPGJ4NFAL5/ND/82B2ojB8piGcn
REYS0kzq/liHeG05CIYeKjdq+Uyw4Doiy6RKHHJAKlhpotubwK44vgxu1IE8tU2O7mZn5fG9Ptz0
qBpTQd5UIGiGsIxxLcyUbYRPhJ8jW/sqex3qE5yVioMZB41jkQsE8r/Kg/Eg4WtiiIQARGtJ0r/4
GAjBWICsU1efYLJvdo7/rm1+vcez2kYVsK40AAFuxHKp6aehalM0CbS7lGdAVwB+CAhJdd+KvhVz
rqrGIunpeRMPSLO/yDZA389pp2FxEU6lHZvNSRaLp8EarktxEdGQG0she026btfl8qlQTZp7tve0
xTQhbaQXxHZoN5qxusZC6A6NZ7/rzASta6ldkEvqL9p2ZhxamH2U2rd8ql46jHPfLc7L77f7HhCW
PnbXP54CyuQ5goEt5E1c8K7iLIIGMYufKDdJmkCiGhBaegRwA4j6z0b+PMGOqTDo/JQU/cZD/uXx
//vC5/Bnj0GIV0uBcuNFeDlvvG2MyR18CDEKgTLW3bSt1x2uksMS71DfOuThvhEPhYez5ikls9ta
487XiauofNE3vbCRsh3eP8viv9k7k97GsS5N/5VCrZsJDqJILnrRHEWNlm1ZtjeER86TSIrDr+9H
ii8zIhxZGfgWBXQDFYuAZcnifO8957zneZVnqG3YxFOsgCYIVEEGYRdVv5nbf16o/+u0GcDW0XQh
Wvu698koNxVPsnyfdLXbJKkzgGQtAPrO5/23EPW/YRT9L8fa/xer4Jfn8b8eRm9esnw8vfzNKHr5
u79GURm3Y1biIlrEOWkD3vprFJXxNuMCSUT3l+v0fRTFQ414Vka4jDUX8OWLOOJfoyhvXRjWKOcp
jMnga/+tUfTLs8XXUPUmUKHxHXEviuwv8XyYDrQKV1W0N3b9DOd3KHwl2R1LU0DSbaqHIflN/Pjz
sP3rBi855x8e5nFINSATbBDppFQizXVpP8sjsn0ZJU6Edr95Cq7RzveH+NcNcip/3GBqBJUxynm0
l2oEwuuqXWaRM3CoZ9pi3Zz0PfrI2zS1jX1wpksZlyWbVWHcLEhkJ7Tzn+1gcGeqE8q/SaZca5j/
tGuXtfkP56KRVZr1gjLan2bvmfIAOBC152SYzxk9SbFPDpGm0nKy5GjfKp/z7qUdj0gE54mpaCYc
Po29FlVLyp2qskIxf4BtirdjWTk/3Nd/MwJrP2sjfj2Hl6Hmhx0tzk0a60IW7ac7itKC4sB3l81N
+xgfBXu2OB2iNYW1Ct01oKrJppn2VFulL5IZbM3sMzy0N9SqZie3oOZqIYmnsU4UEOWD6EVKO3mn
W/UFYKEcmAa4Iqi/5jgz3xSyxfmHeHd2dDNZFVZ8Z7zTVFwjAn8wnLfh2C7nb/p9uVE3yiEviMw8
EYhhaFUf/3wCMIDgCH+9VFRFL5ZNMGq+rDYiXS1JO3EXVcVOf0YkStsteOWp2sDESlqnjK3kyXgT
EeR/UCNKPy99r4OpLkg4ae/yMTm0mQVBvK1MeGMJx0doAO8as1CMrWbvwSkGK7dszwYZILI6s213
h8FCX9ui9NmSa0sj7zxSkHeHBG1IsZXLt7rwjHaJulNNrVS1xQTYryVndrJm+S2dTejcOV53cKeK
pwa1YkXp3M5GL4bcQM/8K+UxAUV/ZnZLWtL6JRLWvDLj1EJyySxn4BdUYblrzjSOpx5sXO1COgUL
s5KdqXfPwLnqZ9wCgsoEE26eQdQM/TrMX7TuPZo9ngAWnySa6a1M8tT2JckWZYxZwuy2mOgPxROG
W6YhExMA+4xLWy0RdeYkkZ6MZlsKhFgzrK7pIYXUdZziwEy6mSU1Z3tENitRoyu9TryT15NCEwCq
HDqizWq8O4fU5i25dLp8xc8ptfxWfyloOIzUG10j9Ntn0cMlHtP8C70TDLKRrC5N58qwJEup+Zgs
/fPto13GmH+6e76s41T1rGqxkEb7rLO4yvPRJ49LophVZXDC9ExobVnqSKC2Tk+Cl4i7XBei22b7
pKSrPnjvMaE4ja+pZA+f4oy8oNnvznsMu0TUKGcn8JvYZPimm7Z5nFVmT/zGqxRJuslBFZ4ArXzG
RbOx4hE0Ex+teU0qnfFmnbZOu0VRbFFfs+LH6AW5M6VORXaapxGzvIINmAPd5x4CC5Jpxof+2m6j
yjr95iG7+lL801m6TB0/jDLDKA86rpjRXk1dSmPFnXEMt3OWeSQfam9WOWSvyoEGbsr3t7nxPtDQ
kyB6jiK3vk/fpN7RlYWKY90ZIALkPdO4RxVA6kIK7VJeiOHv6PhfpAp/jot/jQpfNRNCLKFiidnj
+rYVVtzAWgVv00oHS0QHojhSBVJ+UYleEPin063ePBnjpujt+aP6gJrWQNuN4v6FR1git/KGSL8O
nGbYnebrOrDPsqsB1agsUJSkjgzVKldqa5FpK1Uv036jfrquB7+e/osRqHoxjEKF92U2amdtBQ0q
jPb6c/oiuOUiplP7BR4nM5ASOvqnAJBTMwc4bgp5LHbJvnCHFbM4/PPjQsvU3zwvP+7Kl/kmE9qh
MwwBO2mgMslrg6gTYjS8djvMnUZepAF9Q65OWEb3UyaBhLWgXKQ44RmW1prnVcLo+tLvSOhIsY84
epg99LP7Vn3vTgjHXOMGjTZzUSx5qbJUIZv0D6TruJ9azbw8cU/a+JDV6PGcU0wHk9PTaeBEcQEl
Bu3NYo5ISAMkQSNE1jqjtIwDJ33oWL+0cOvm46YOtka91zNbOi8KA7TDMlectMcE2epaVwvX1XuG
kF+222mFsEWVlpUBdJybfr5ButQ1FLna1TRz22lnTCxXHNwjx46ZMmZpEDLgZm9yS849fdaeL5Ri
S37Txh0gHyP1hyW9ECm+h2TAx/Q5ok6qPwMdmaPIGOyIPhZIsW/z+JCRfeyf+tqhdSSntHaYmzrM
xI/sIyWV3lmaQZcA9o4msWMoQhMxDd3qTzZ5zgrwp0TrdJfYA7g9bSEBoDHc5BB98BWB7l9EffJB
DhdBvJVEJ2rXugwSyewnV76PlIUAkaGm7GnpH1FjR6oVk2uMLEIisLlA6Slyx9CVrP68UfoHbUTM
iPbOooiM7g/IApfdKzvvTJOZZiu5U6cu5ijstKo7IbOR2uyYGFj+mmlsIAO540pAC4FAQOrO6CFz
+/981/7t8PXjTftliTCEZaacUvzu9Q1OFkD9idrXIs1ooVmec8AHM7MeHi+MmhHrH/skOnPsExqr
yRYTDggMzOXmzOQpLITe0ic4DevYHdJtpW5bwVFBS4e/WYAqfzcv/bjLX+alM9k7OpuiaJ8+nFBf
6/YAUjy0BZoSVlgVPfmn1ZxWgHidJcs8IfZ1o6O6QYrR0dESWmdoc6XJBJZP5uhod5UAwZg1gpk4
am92v9nbLwy9b6OthmwUh1uq0vNLKPXj/KCCCi/rQQ/3/TIe/GIn1U6KRqu9n4Dj1uSN1Q7KzwiR
CG1duzZCJ66xkmtuNfCkLAqDFbYQ1T4LyZQcmtGdzW7V4l0ZID0niHtRCphAPwpnJAs7OYh4ZtoC
4AlFOXV0ypmVnKx543cKH7B1iMe1xSRb2/TICnZirJMc6gs16v+Jrd//939Sbfjh8fqll3Abd6we
Poo2bkf/z4//FVJj+kb/MNJhEbUFEfQPIbXxB42CqoowHPsParV/JSYFSadhUFahVcow4FCVE+r+
qSSXjD9wfOMrcWDUFXoT1X8nNYnh8E/zF2QNKoCXXBX1FA1R7UXQ/uOdqrW6YmSaUB3yLLo5GZkb
DW1EqruhRJtMm7z0ZigsTAWPLnk+3nczwTSKkF6qSr1IR1RGyqwg5abwVEV4cjcaWmRmAwQigVLA
vMkAjmY9oOKYb8R0os2m/Yla4DoX5548L8lGUd+i6a5joZyn8KLi2jeiJqQIsSmEajUjq36m0AU+
WRM0Sy9YhdLWM4ZHTbuvtPStkkZkkw8nOVnF9WxftlDL6vuZ8DmIxyz2B4BKPeCchqAvFB6aqN/k
/Qw+WeCelNGPjTNta+G6rCbGr92UqVYgq2ZNvrHAryNBEVUV8s2gzbwLNEkSnsVU+kxyZVd0w7af
7uUZC/tmMevOqFyo1ST1gdQtgvGkR6V5zih1q07WyQBNvSi7CA3kD33oVlNaPUGpG6YnbXoVhfxo
hI9nbSmIRGnNZ6PdakNnplAdyIUZ2Ea20+sFQqbWN011iLKjGpa20d3W6apMD0Co0b6EZl0dpmpV
iAdDhE5aLYTgJov3cvAphi/z8EZPbgItQHec2Ya4nwdeQ/Y4FaACToqd1K9hczrUU+Vw/a2TAkEp
05lnt6zxjWpLZVEwjrOMmiyxTjWHGbdJZvDnqjwlBLsZKBGezwpGE6Ktq2u1uGNCPVW3mb41pvsS
WNi0VPvnWlxjV7DNwwc1AYuV73SVbi25cIT5fZ/pj131NIt3mvKIS4YjKaCIOjDBSvwEENczSF5H
zczClAHPlRK2bu31FSdHWze9YunJfduDFdS3wdxPBfTR70ofOicxu2mkOxE2HB4ldp/tDMQXJZC6
9kmH6NuNVsX0i1TMSZksYlG36KBo00cjOxbafTueB9yEI9oZ7/qIiC1aSZNwUPTzBt6rUwyQKATs
tpqwggbVnWZOmBAB5ynKsaA8vURF+pnVZ8i/Xj1+xKM7DHvaClgmbweFHlqZqYt19RlgdnF6Dmbr
dJ76GQ3lWRjeF/P+VjaEhwg6nyHQxCmJ3aeUObEiPJZZFHtFO9827eBcB7H/hjzp/3e94Tpr9H/I
lcbt20uMV+i3prXmp7H98qd/ju3yjLGdNhwk3YBFle+94IKkiH+gaZhdG4Qu7d5/+oPKyh8M5/CM
yJgqaLYuipQ/B3ZZ/QMWzrdmM7ill97tf6NnjT6gnwd2UrEYu1P3QmB88aj+mgaCWBEMehzJ2/7k
9hjeQIk0R4YPt/8co11nnp6NG8GNWEvfTYfKiqgU2SQPaWtDQPt83hXrcTF3zvbJ7z8z/B6CZT9a
2n1xiLzREj/D2kqh0TuDLTvBBqDBGw2vZum1NFSv0ZkhisXxQtMXKiBM2e7Ai9HzWzrlljxKJbhC
ue7U5UgopNErQkPpcnYbI6a0Y2VxgmODGnKvYts14ka9lwmUcaZC92q27twjMrAKahPWCGXxRHne
vAKiIN7QDbTNH6OdLnuKi9OQBbLp2Du0Atuhg5sS8RRtrU9YpBT+ZBduuKc3NL6tWBr6hd3UZrmt
3Mg9rdKFvgSbegw/wjWkzem2XQwLxSW5xIrYnzmlp97O18q+WIC+cvAefZstsUzx4N+wQHuXn/Qn
3U9czaUwxwdOO+m1A1UT+LeCVSxOr9rWaEwG9gu4xnCmVwr91U1APDvzKp+h2EVpDFv9yBWTYYJU
7Cl7nqSWZmme4gh+SMXdYhgW4Uo0ZvRA44jI6XsRiA1T+4TeRHJKGm+PqMufidGkVXSn+9Ot6klO
smx2T6dPZF03bWEOsnW+L3CisMp99V64EUtEmxZ7GKJwmXDl6cEGWYYjbPil2bxAmbPb1WXHuSB2
sUsHk0bHfe/NSivdNC5AjWyVblhnHxLXsMQdyVJYLa2r73snsqTVeXG5FsVd91x7qdXfGPvJiX0C
ULYb2bFVerklcbpT62wNTu9jrmdiuzIzJ2tyaB7wlFcGz3Azee2itumttOKb2AJ8tuAkOfX6bKJi
4SROLq3abnmY2RrYMMWjkdzHTcqb+ZDjLMkbn04gbFfhUr7pXeNAVK0FtrbV2GhgnjlPWBteNorp
hHf2833uYB676ol8bcQQru4Xi+BpWqcOwXi16lx4t5+yk3G5NYv0n3k5i8aLNm44LM6ZBhHuVfdr
RP5WNNnn1hTMzJ1Zqt9bHbcQsFfJKo69O3Pjx9NiOt1hRGCLbnDypUW4ndaFHbkqOVo3ced2xqlq
IFiuYkew3sgQOtxI3BukpR/Q/aFnsHtf5xKlVu5VTrvSrASCGP6VjnYbuJ2tLYcjh0rS1QyfdTv0
u7V4F8xsomqOmW69jfJ6WuVr1jpzO3DPDgkVNLXXDXNVg2X9mAR0Ijl9jKOXicHtbrLEO2k5B5+4
Np5Ft9qyJnFCV9iwHFwkXtBZ8jpCd+ngjVY/jq5o17vcj9c9cKoT2VZL1eyExB+PtGZfonzZbF+A
p6Kp1cDxcaCdy/XHqxgQJz6sTr9OOQLKne/0Uq1nNwbIK/GmeyIVUMFIIw+IfluFogPO3qk+1AMb
HjB4USx68OG1OIhU7Pk2eIQxq5kTiWHEu9bpk2u+QEK1yxbtC+E+IFscOSRormdHtRod6K4FbJQD
LXMrvQFGtyp1ei8tFUTDvXBXkZa5JYpzal82Z0f8DTXLykxSQlZqF96+fqW5nnwfGFGW1vAK9OXM
qUmveeMSDMaD5Gfr4CXxA0v0dCt+kUlz2vlx2o236nvstl54p9qFH/nydr7VnlQfg0S7W6WuVh1C
bCmUg7hiIVqZOBk5shetQZ2Sri4TK1mfZzYqeNZUi/mtvJYXjS994nPkEGQKEHIlbiCZCyH6qiUy
GpeLnuF47oUv0rQlqVm8nelMeYYGN3/sFEuyWlwgTCaQQ+DQ5dmbfLd+bA80m73WztR5k90XtgHL
8oUE4byDsVC6SWqTq8/nPoADLAk88AZOBqgw/zwLUDqstmCmIEG/bFqzolUuNU9ABO5PFCkiP0XE
YIPoQJDqdXfFoXSI6vEN4Gi3Ijd5uEBcORcR3Jt1Sa3KSl/QsIXEFvT0pB56fElaJb8J+K+dXt8z
klDyv8y2X9IT7ZQbJ6WN5W3ijw+5Mywk7+wonJ3LHZb9bmvKb+b2L+nnMsCOT8+Y2+kX8893oYP5
mZ37Fy7iyeuPvz26n5Mvfx4d6xkq9IiXf+lwDAIZxLchbRtHcqd7ZtnXkEFO8/AivDwPiHwXP6y5
/qaOJ/39IX7f5JdDHOE4D0YqSFv1brDR0x8vswKLmGV5I5vR8ncUuy8trb8c4rVv4oeMPmLdvg1P
XMDMH2zypUusXEyVqbbymt9oZS4rwB9qLL9u60vMPQmhksodxwZR1qq3yXpy61vFvpxUw2mdt/xA
865FB+OysjKrXLQPzc3s9d9Eqf26G5dL8MMhJ6Ka6G2WyFvZ073BZ7FkM1E8wDixC+t39xB5iV8O
WgaeADNfIdPAA/Pz1rRzpcNcaeXNJQ4jxPLHBLW7YimPRUpLaW6JKjBj2yCh0LKQCpi6hA3NXDK1
BpDLjpiuz6oLfjN815i7GTDXxbZ5z31tM78nViotWrjyJfnWnHXJk36vPSsMKVTMfVDdgrRooYBs
Tl7mybeFgWcpbeq/K+D/7hgva/IfzmhjJKEQhx3HGNJf86Iplzpq/TysTkdY4il1NHoMbTSMm46E
b2cOF0K/TVYYPvqV3r+as2p7bZ/++WH6Iiy4Xumfzv2XK10PIh3TVSNvghQDIjI2psb5bt1I8xLZ
gngmOAoWWpBqTW2zPn/WZ9P4vFS4lVVNE0BuJh/n3+3Tl/atX3fqS460UusoV4da3tC6nJHPHE2d
s5UL+Jgvm9QvDD+VfKV+ypp9Z1jzyJ8Qww4+JVhs6buPMvUmKvuTTNkWorMlp9tuoOuLwf3sgnTK
4CgK+Npsh5mLo0A4ow5HzteZF+45RCWKIYF71iw12kVH6TkbrYE+6JmMmWPoK+UbPWsUbpw8dSdp
qdfAddEOe1LudeSdTy5FpY5pR7PD8S6cXIAgkUEPGS1TW4H270N81x2F+zlVjdDUbpgXRVasCS5A
R6jwPWUxPL3e0fH6Zz+x6bKTjgXSPd2kKoSV4pC7F+Vr8za0zllGcLWZmEvgo5t1YDGDh8f6c2gW
qgGOCAITBRjMBkxWH/KGeV6144dah0kETHU9q135ZHHDq3cNO58sRgDciZP5lT/zIvReZrMKXyda
/8ZFX9ywRn9wg42xJiuuUi8TTNFD5oFYIEL/j0Z5Hb4yScefqq9jCkB/v2EOkLU5ozOvrhyJUqbN
PkT7Dt687hYbyAzMvMlgZaxlMFx4SVCU79tHY234kSPaMO5kcziMvu5mt+iJF6C2fTwmkPpnDupu
6vxUTsa35LNH+P4GWqAjspqs0c4c1iaAhniub8KZr74XrCRiXzUw4cBvL/XLx4Zy+fa8zNeiO3dR
sWdbYw9doqcOcB/IyCCdUKF30lR5ENcSfQTWjDU7jEJGDMG8IK3RgKAaF61/fiJpkP6bseIS7NOz
irCNZt8vNZisG7VApyF6O2geC0GUJqKnEX35LGf0wwlZT/E5OrOHU+dVduYFFoztaRFFLyPRHMIr
k9TrwFA33MPyNFgaD6bRraiVN4fxMBsguxGAiZV7if3C52SOqHvwde2GMJPi44Guqzz5oFt1RfOQ
5oJQXweUzuetqcxJdJrDe3+xR744Cz4poOFQyJ9rnV4lotDTbmBVnpV0aJxLgiavEj9wkaD7F4dC
Iyb2Vqanajw7mkIpb0Z37O2pS60uhb2PSN5s38936a2xajZN6kBzowcq6U29XsfOsKpcaTHZik0h
ziIbTVDT2R+0MAxHqpyU4lge+pcyn5PdAwungGbFDj3bdffcWNfQ2c43xmo8NBuYU9DhVX9sDnHm
TavqNdqd0Z7mhPDjp8Yd/KGd3XDwIdQ1pDCjYl9Bk+VxNVwRdQ4UWyVcZ8U+E9ESyKRCcEET9mK9
KvMTvVm3ff8669Hxlp6srWgY7vOjKm7VxwFidOvTBajTbbo+IwqH/FN60swaAsTmDtpdfZ9npvpG
1gHIFfN/5o9eb2W5Wz0WvrJO7Nwr7I4+ZWcifOB9+HaXNM6a2q6lLPC8ezrJ5tmHVL7sHdCVELLj
24CAr3DiBdmWyp2O2qIkwJ7tJi8zy3vtZXzs1/la25AMz9f9TbOmzGeTg1x26/b2zCBjVZ8y8Il1
eDCsYJc8NGtUFKIbhZhXZtvePTnS1jj0T4OlLsW36KGILJwKGje8kZxsUfsYUowK54PuBq97C9ks
X7klvHubrwkT3y6RMTlYJnFBum8fQqq8jnhHHGefX0riPURt0Pk1AO73hbEl76K/DZZEijT2Ts7I
+ICrHqPaCG59kwQEerDdkJ6Y+K3qd2XoyNIc7l5odo8the4R+7sbWjMi3O/q1xPSBpYVrdUmtLmv
WhFLEPp0H3AXKGj3EpJHARkyyZHK0dQloX8ZP4AtlKrjMN5G4GVKjPFuym4flUu0TjRR5AKnb8o/
e+xmzdMlhVHg3GEK+9NnvRb6A4enTH5/jxe35DC6LXufkQw4+3PpYzui5xY9sqML/8/KHMFuVjwG
JrdaK/pYiT6fXnQXexwMYd9DS/oMYsbJYn/mGbMJtjWvfy9v+JlwOK7YgLRRQqu/7zH4vJlIGV+s
YVjw6IusdU8vfGoQFzLn+ElsqAfs8mqnVYw9CDzK/BLdZwTE3GpW/dbAIBjxJXB0jA1lE4OPh/ZT
3cDM84CQUA8uLxqe9iV7IF9BOi2npd0kek9KD3EOd5LHPt9rS8iN0SK4hsYP7XP9nhiWztfdVw/M
c8yubwLj9dnr1snC8NoXrh0eFtw+ftAutM+KBOMZ/xUzvGEtsk5uubPaB+kBzY/yYnDL5rlV3KJD
AMiouwT2J3GR3VJPVR4mXA7Rr+1FXMK2wicMjWdkXLvzc3kTrOT1uK6WpC7XoAksjDx2l+CeJ7Kx
9DkHcAg1j093ZjEs5NhGYz8n+DTn4iUBOV8hGZgQrCFitPPVvvfxlfSJUSnEFoqbv50OEimjQ5Cb
+pHASDQVh87HqYfqYIeYMBP+Q6AVyaQ9BiLMR0xNrLm2DPP7EwJJwcoppS37+YbzvETnpZ9dSgr9
InC0exQOJJsMN24tVhGb4JYZUvCLZabamn+6bT0xdmcMkizfm935UKm2cBPcxqKZHcpjCElp1Z3d
gqyeV+84n+RD5scQPJ51oiu3ZOIVnjgbbvJMY1L3ipKuxaVvpI/AzBaJkyKANKWPSF4lXr7qju0m
4SKL5rjINtNdvxJcZuJj/1oQrH90K2Xwik21CXtu+/OW7+huzmQlqHpR5m6Ro5j8Hnmfme7ofj9Z
MxeUzyb6MBKum9AD92d4XYmv59v0PbdZkrUHcp7uaTMuaEqUDsIT1ubMVQl//EGShT9nybfpx4fQ
VfyaTujkKbbrRWijM1y0++kj2M4IX8GARr5ifpYEWP1j6c8v2ZSdZkN4oD711O7L+5YmWMydr20S
i4P4yIq8Xoa704H8A9MjZrKIa1QfzQNLOQSQ4a7Y1664OmjL0o53LJzaTUz2wowOYA3juwndG8MK
oomn/Jh+cmswyvOwgCNkDnXrV8XX/IpryHJjmNnz2qOP3qa5z0bo25taAh/SVPyze8mw5MfMAr3q
9Fw1s3ikZBp5otn75Y5l4l3tXiwRCC0Y/LBXMSmEIq+7m4PYsmX0lX6GHnMp+AmLiQFUERPmjLwL
FwRERwVttTLfp6fEQ3ySY2bjNI6xm290pz6yEGR3h9DB8Xszp8WDRsxgUb2FR6QrsEyr0J6NvtY5
0TpAcov2CzXQTbnAjiS8o4Tn0khFTvLYHVFetIZZLyLZ1R2MeHC796t180Li21Z9nJSbRfsUcfnr
xewZ3WntNEdal++YHQcvfNCtbqHNtnxvju7TVvz28dyb/YnVk2rXxxlYUI/2BWbzJfozW7/V1sbN
STFnt9zrDBWp26xIWLmJFQ0WD4AruCebkgS9ZN7JKp9QkoZW8dEe5rfEQwc8TOBLLHDtLfBzC93q
uVurFurDXX/sVvwJik4uo5c8y7VXYD3ipaSWo2X0LBW3yFgTr1fxqeApZb11jNbaHTLam1N4SW2N
FPg2nBWBp0s0Z9vAyT7K3WlZePVqeisXrLV3UW1iJ/2ILmoR7tLdhaD2fDk1wy5+jQ4BR/GBo2cg
WtEhvIPJWWzqBe2j+iGw9lQQXuQFy3EEOtaJBJ1U7U8ufYiPhcOz9Ru1PC2Yv0b4CF7g3MEkQzTx
VZWnhCr+rE0xbUWv7tGc2MVaww/IF/eST5RLTl7bpRjNyjdzesxhk2YmooLn1oYVO9Otdk37eynt
o3pPRFFJD/BIGkDByZ0hHVVWqgGRoYuHMd7KI5mA0DM6ryfn/FC8UxadY8JpaiskdmW2VcP1JDx1
7XPPcKPeoWKTDyOGo5cVIfOK1y4Zy3UvvmeabrPjwCI5uh2oXVBHYIRA/rioTxtq92mzGAF5hZhr
R5ao+SiQMQmT1m3u9LyqSfKGZ3/ykD9QDHoJKfYQS/d2+xmwtPIIPenvltf5zRxTpwWUECSxw8t4
D6N4kyAmVsidkUDl6r7+JsK4xA9fMpJcDSjQGs1nl38/5yJa+tgHNYimbbE+r9EUbqSjUPgCOTRE
ne58FT2nx6B2Yp6Ef97yF8TINbD/actfJJGdIXV61NPkdrIZc8oL992dnqCvLBmNyVvncsdSj32i
wUdv3Usl47LIn4deVH9o0aY8Q+fd0yl9oBL1bef+p6z9n/Ilpflfl7XvXuKi/Y8Fgsji5X/9x/9p
3j6KJqax8oJnvT/FTQsX8/3lP+DKRC8/lryvX/uvkvcM5iraI4Oentkc0p1GfuvPDqHZH6A/AG5I
80szPzni71Vv7Q/sM0CoaqidFBnzSm6IP6veM/EPVZ+DTddVCX7evyVmug4wP9zyKkJgAFBzRiYI
m3O4Wj/f8tOQD3FeRktZRqVUivkd7k0osgM5kDf65b+hI8OYYzhsX19e39DSRCP1dHn7JMf3TR/P
F/DC2pNXqedwnYf0GV3erGuFzxW0KX37rnnaVW6KqQBtMOJbCebc0sO+vdH0mqD2XIBnG/HViwG6
3aulSlvElBFRBAmVoqxIH89ihb2lolbPp3p6jep+fK1D4abH8uwd1MYiqFWyKiV9ElXYYBwexTRM
yD19ceVnpuI3YPbkymQ5FD5EMdmMpT6A2+mO+GMVL/MeuFNGe/lTdUEhdY0CUaGYvwxprO1VTDKt
EaTA4qSqRENZLN1q2lCt01mr7ePLf9MFqlQ1++vnG1VLNrOx31xfXT+kZOGcFoi5TOZE1b59LG/o
C8DVUbC/fa0oJZHVXzZz/ZNMHX8z0MhfcyhgOWlUg3ivo5y4pJa/5FtlpVYKYR4vkYiX23lQPszK
NHwIYe4yQ6TVss3S5KbQLt0CeZO+B/sUXM4bHpssT875bFedkovnfF27mqA0D1qd3F8/WKfiXTHm
54cejpGbgVhbKifMJAW0ZVZYGurb+Cl1WvquKszrRq5nN7Eg5EtlpMUmEyvjMOTqw/UTWRDvB0ES
HvIkjlw96AMM0KNqB152soa0L950/IoNPXmfF9Q0yaCPN4qeGj4Azblr6GF3KHPl6bpb7aBuq3l/
PubqpDoKZPlVGKvaduhBkJ80RXo91X8eAMGflrThXhyD0edeivHGSYP7LNVer1sLzsr6XA3CcZac
RqfuYnHVhvJ5W2WVABYvS18TrO2uhzBpcxVfyKDdYyRT+UYe1B4U/vP9rBU+rp84S8qyaJXz4ywu
T85cTAQMLLpk258xDWh4LA4isFKvRbaLL9C0DpEWrk9hO62ry3/fX15/un4kNz7mStqtrp/6/uvr
T8mQovG7fkyRh5usklj0fPudqlzeuf5//cvmEqyJ9CY7X77j7743Hc6RXUgVBpqXHbxu4Mfvvf5W
72FzCmVNL/N1M98+8OU4RnzfFl1hfPuO6999P9zvm77+pFVNuO6CxfdfR9HsKZIIjvRZOV8qab9W
UStutct/+igY2+tLIOi7QE3apVRlrCOub5wEUbFbQy3sLx+eK3KxwvnnXx/+9idTkN6GWhEuv3/p
9c+qEN4CYAeKGH9t8vrGDCH/KpWAw/y1F9+3UzXD4Tw2k//9V9c/LyKaRURcoqzrG9+/sk2UBC9R
ytZ/beX7m4UUP01qXPj9gJr0h5nv74qL8mVg+GGmmAO3Y7K5TEczIJbMWT/PFPJcHlPMK+n4i7TB
TOWa3KLcUZceA21mNfGZulGSKiryfQ0R3/XHsm15HZycYCY04H1jsdwmaqq6QxQQV2CgsW7kSdYp
b/OH108HMWYHmS7o2NdeNnH9ZZ4Ec5IxXIs87HdwlMfd0IvZQRfJ/Qi9gJZ+XmSHWG4FM1IyIrXL
u9TpUntgKgAGyktBoNWDPejd60s5nYiYwxaU7OXdE6pbP59j7XB9OSp6vwpD2t+v3xwwjm/LUXy6
vuJR0m6EuPKvr+ZiA3xEP2RTIfcEwjAwJyO/u74np+VamvL85vpK7/v3Os3Pm+ur80AwLIbnED4H
Oz/rAs1iAsHO9/KyDyHgxUWvu/Okj7YTHh3rE4IKuUiNe21S9HuM2G29KaPb66+MYPYM4FLeXN8T
Q5LHMB3D5fWl8n/ZO5PlxrUtPb+K4kyqagAVARINI+pWREqieikbKvPkyYkCkpgk2IEECXYOR/gJ
PPfYoxp45qFn5038JP4WGokbYkqZ2nAd1LVxbtx7JepsYner/de/ekNc4qbXPE7+tk+nypOwP1se
JT+u6KMEJxCaqSaDG72afR3HgGnlW6JxY9KmefHBYrwhAgViuzUlYQkIjA+dUe1+tdhEV8k4JgSa
aEaIF9J3IH/ZCkyXOqfkdTfDW2hPasT/3GXzphlH44vmxFgfNGZgSF85rQkL0/ZpxajhLWq0Grdq
cEc1Cqe12xxBnbcgn2O6EweCr2l4BKPB4mbhLUZXc2N4l/zkkVWGkwZwLx+FyX/V67+v55PGVfrX
boj134WVMvmwNyMz03wca9aFqHE1iu7szWhx06xNBzc98rNjl4hpmI9z2x+3LXN2d9sYUcw0plqv
sQGYEY4m3zfLxfhhszLPGpbhfq1NPWowVu7sMrY2yyt3TOuk/jxafOt2MY7kTx3hvxk1F4P2eDoM
TmtTa3W6Wq2iT443gj1Y/sQe4ybCqO+jQ4dYccvh9WICk83M2SxayyX9XqaDbv982iRosF6HzXvT
XV805mHv67xrmy2jEU0vRusgeD9eL2BJpw3TPdCiZmR79+GCjOEwdDbvV4uGe16jo0fL7ts0cW/M
rpcy1mwU3WP3mDdeow6sbz3on5nd29uPdggkMRmjD9nN2rPibyCMLYoiCUzOHeNDQHPyyxpd48Dl
zSefJ+Pb6Bqj8mvyU289X34I7MmFNXAmn73lBhThBhdWfjKbm/DzR7iqawfJAfoln+f/xeYUELhs
3bRnhRs34aAz9GPF2ZF/I8f3uuY+zOZ1+1mvJ9pSWPs23SdwcxrwueHcPDk73j5KBZo3kME4S1AP
Pvk6kNRQf8kDgxXFixZt3n4B4VvgWrTBHuNWUVKCpKtB/QheWAEb9AcQYo0b01p70x2Shg3fQ/SO
AbkcXXr2dIr/M2iN6XI/M7DYFg55/8UXyP8IskzbfaEhn5Ix3Fq/HXo1YV5/ElTZK1HNAq+xuHlF
nNDIbdYHteGKlI5Vm5OaoyMxvSkJqnuXsznpuNGKvsOglT82GtBqTcM+TYboS76sj+Gj9RqD1jIy
z29vkbzSTHocwom2NFqrxmRJJxzS/BOneXO7mXhHPWP1+xTes1u6yx/YG697BJCAtqjzvnOwrN0v
l6MPw4H0BIe1DhCq/dWAT+oY0F9tM7WoszKcFkyddJZqGv4EtGIzAok2vpxFqKMx0WpwMXerVQOT
+PvLS1TgqZYlIh4Djxm+MtxCz4j74aAxe04P/2I5qC0BgEABV4unX+tdIz6YkmEInFvQcTUKPWgf
3KLnVbNntIJlFz6CUTua2ed95/Y4vJ3Xjm5jWBgamxGFmUPKYuD2JWNP6jDu3zvxa2S7u99bIkkg
ygGuuwX4zpxikpWzCWvtwcohL2zcLFdkSEcLwvZd0H1re31urhY3M9MF0Vfrgkbe3MIOiSaxD5Fo
tk0kMzCOlhZl3Ys+dXm2C/2OYy/P4eb5tBgbX+gn8PXlxRa9qB5H1nrrnQs3BBriuWVHvLO9Bvp8
y9lr9s2PNQ/usle+SOX9yXYV/kR6ZkM7ahY7RdDdu27Gg9tNe2Mv6iCmPaNFHf3ZrRVd1TZ9FEa9
vzkeb0ZUofSawDKCu74zhHSPVPRmSSXeBL72bn3cDtdw561WdEKK7QYZub4Nfjzq3cWLu4XlzaCN
WFz1RrOD2Rru7l58dducHxl946a3WX9xZ87Z2COoYE+Y6Wo0J9kHfsSbNG/qPeLUy6XzEHfr76Nh
ndRzRKvJ5oYyafp/D0hr1NbDxjF9ueACAjE8ml5Pre5D3Y2CE1jmb15ergLYLl0uG+pHl/PkOc/6
RzCTVW9Gc8Y2ivnDdPRh3nUCnOHxt0azdzcF32H1yKLUjD/cJXmU7sR9jWpFDVXzArThI1AEXQ01
5A7VU6rsjMaL4arX36zaveGkXRsa57de1F7SXQSGEnYhJl7bHLxixz07jfKdroSmhMnGbRZuUH0V
w31bX67aRNhuNs7gbrKGC931XllcNe6bTW3rawqH3iMQEYxivoaOyhygyam1XEBQQcIGNsEPa2v+
Guptx1rSiJBJQfxKC4SiHoJKMrbmNl/YdMZnjgU2q0+m0Jj6gTu/mi4HD8up9fHlA5QEr5WbXUeE
EuwDR8h6EnRU9y+eDhdRc1Rbtd3mbTsOa+OTdQSKxAoH2MI0GOh5eG0QmCyGzZtuE4zIcgHZQRfm
F8foT48a3tdg7AaHS3MKtHpwNuoZ5wbe0+GAJgFkHFafw0l81pguYBKvU9hlUP1JkeBVPx63DXd8
uR5OKLylDvJwhUfQmJFtWzZ8zlDvqDsbfxjSV84co33t6flkPvxOU7gDtwcY7NZrnATwghw0J/NP
3TFVMr3V1WQWfXVC59isT9s11OdBnRYbsxnifBJG1nFcm30N4s1RsoL/3ya8WU86f/vtPozH82j9
qUPLi7Fi4dkc3x9HyX/3B50d3cpgJcvtQvj79h3bRXXLsasRtM5j4PIJzUBqJMDkjif8pFnhF0W7
UK5TikVfCgic3QaXMouA8xEAMGxJWkA0LYiqzV8xCtO0ztPN8Eziz5QUQ0EOD7m0qCrEwHvmrB+6
S7t2Y79fHMPPgRM3+ASg/7R/NBxe3fZIxDXGx7MNAIb4mz1D1juL6z6p1Vtw+ubmS59OJUObpjPz
A9eBqxly8Xm/ebR0XNhm68iQDSWUc8gjAAGGv2/qd+HgIV7duJOW3TvuUcEVRRP6U8LCvrlq0hei
CZsmwQfjPLBb9qhlAugFd9k/rVEhW8enAiL0jR5Ky8Fh/XNSVXrsgEFYn5mbc5fQa/2iJnTJV5Af
v4fcGtR/H8AhhLdXQtFEZMY4H5G4O+rdnhDphQ/nYPCFjNuwAXLzfBMfroyrNXSoX5xvxgX/Zh9/
qzU9XQfvR4ZzRMjC7ATxWZ+5TQ5Gi0N7eUSx8Gh61Qw/mOHFsHaKqrxtnq0D4paXw3Mp1SFJCSLj
4PYuPPJ6LQvsgjQJXhz2SdsDZ/kyP1nOIRp4L3BHD2rC7x5p3eHgZEp23gsZ7cAlfX/pnNJ6YQV7
EQxM5P4BATrUfgEBPDM73mnzfHnk0eH8snlOa80+xEebzzEYRhAhE/o3HobOFaN9FQTkGmigcWaD
dKPEC5Imj9ox2s5RCmBd0JcK8+HUvIpvz+sU8Bo3cFINnC+jo8H7MSHw0/XH9SGI/nkLLoKZe1E7
b3yLJyfdYxLl6971kiiKF3wKvoEOBAP5DbwTZVYz8p7+InrYjNor6/wDxsiGEhmyGs2z+CQ8AXc7
lrKhQ9A3oBvgNzi0jmfLCwdSY6D7EX1hDmpHo5vlV9gaae16HRzPoGI9gKvjbEG5cdx6ALeCqKQS
ZURRx+R90zrrzS+s/lH3hE4z4MI/4Qqs6D9BUv6oeSUMIpeU8S3qZ86UrkfGp6EJtvGErplEHSja
h007qr+Pb5dnm/n3RXAzWnxcO5cuZEobCKNaw9uLW7fVBJkIh9Cge+wAOww6k/fS/LJ1y5eujyks
Pu5vDgaXdI85X5OvPgjPwJtbhxs6fBz2v1PaRaeGzXl8771fwnH+ffbwB9juyD2yW079Ou63DNAc
ZJ2gIWEx6I513vxMi+/Pg5Pl8dI6GH6J+/RfODJCGgedBCBM1h8nK6heIBozwBAFRwMqDuenUhtW
Y1W9r3CE/85bG5/I31gLFhfzru3RL7Xd/91ZokIObz+MbYh2F1ejbmc0+zZrtNcuhcWH62VLUI5w
37d6FKjRRKnHFTmOvk9ai1M8sGvzYkmDWPy04VEIC4B1e0WHh2h44LS9y7j/oU9pZuP7atUmEmMs
Lzg4t99nOCGXkw/jqEXH1eZd2JlxJ2bE2ZZB4yj0Lhv2dbPfaMWD697w42YEJUyLXrrAAOfTwzm0
Tb3J90btGvaZVZ3+p2dLMIIz51ud1nKT5cfp8Gt3+aVxG7RmIRws3k1jfOb2P7gj+xjqF+d8OaZx
dkhazK8vgHENrrzxEWR03WbbGX13bLA808PmPW3mjt2L6YqZnUp3luAYwWLN6Fa1OQxjYkFnc5M+
Vjfr7vntzeAyBpHeZBEIha7tBKgGdOvKfnBciuHPps2bVfe80fxj2DtdGKcBeQzjexBf347mLbfZ
EQLs5eau2aCGzr1cwqgzNg+jOe8ogeLuH+sayCULHH44P7QJgwKlOKu7rZlRPw5oNAxx/vEkrtGC
ddXq9T+sw/NbIPrN+GrYP3EopOufrMOjejw5nC0fGoJq6r7ix9MGRPGcMi0iHa6l3IcgQwGc7DVp
qzWkafXNrDX9Avy7ezyllV2rfxSEhyHRuuVZANbe7l2OjC+u835pfKmv74PVjbnoDIBybOyrTdc9
WsSQF93Afc79GE2omkQUe6vzfu2gd0frMLhFb09X4zMclA1tsU5q/Q/DBjAR9+Mc0Pkh9QgOMO7a
kYuZ1QOCs+wdjwanoNw24fEtnDwEO2oHXcTj4bpGd+Z7YFtWiMQbfDfbcLjPqLRdnUTrE9emNORI
0k+H4bztovpWve/e5pO1gdH8kARfwG0B7jb5FIKkjCaXgXkHzQBHmC7LILLIANenvzch8KKf0VHT
vpiBMiIA2gvOZkfrI/ogtpqrcy/+vhkc0/GQL22sT0fhOVwuC2LcdGV8Dy0uRRTR2bzfWtxPggPX
OA+b1zPKeoZHWJyDUQs6xSZhDyTEpgUXgAN2icRxbHzdjP+okSITbNavm4A/5DhV+KT/o1X4E1sT
C+vHZt5V8LD017sq/LN/9TEG6O7TXIjieUwq4nUS6MsBDy4fNR3uh2nji7hC9ZtZe5a3D4Ut7Itk
mOj4SQDi0drjI5rWwVTdYETPxW/6FWuvwMpJdT8+rEszEaAXdJQg4Ki6QWYjaPZc0+n+0cXaPOwP
uvfM42yzqF/Uh85Zr/5pOXXOTGdZP4pdEuSrxrkHMZXX/TS11jS6Btk4mVzTEIgGMfbZbGKcRt7i
28rd3JsTKqIXwfF0PDqm1yLF5Le+PV/QPrFZe4XMLfHVnizWdBIeTSCogahBd9MoTIIYuDPrmQsm
Maz1Dmq18Muib5zWuGrd7ux6MB1exKb33mjyIe0QyG4uzpcjYkvW8nfDsq6G2DNRM0pb2/2Sf/Rz
l+OHfyXfdR9O1lHQ7c1n//ov2XdLHFr5oZVQB32MO+KvzOLh/OVPGYmBu51QBqKb1Xh+Ez4b4qf+
6OWBMkqj1/wpOdzKRUteKZnNSyMMYeObxw+4aiaswy7XCATQb3tDetNlvzfMfaBkNVA8ScycsDkH
g2/aWsYfzf7lieWL/NIqvvTqT1RPkjbWm3tzH90KjkDYObbn7tb2oQiR2RPil6dyc09a8OlOHsOD
dsnPJm/t16HLhxKLTIk86TJXaOPrmvter+8T/q/R1xzXXx51+wkkkD2yTTBN6ceVWwDZMr3NF7Yb
islp1/h4wLcvAEw5NH534Mgx0yVAvVbr8gupotYSGCaXPHmEu2d78nZ930pWxc1EX/pVVboA6XYU
ROgvSH2HDCphsBomULq/BNi2l6BJlK1GgtVCMyQP1cHV2n9pMaq1/+wyzl2Thkbq7cdGhAYKgK10
OKnWnO1iQv1Xlb2Btqdvt20SQN117xuNfSxZi9kTQ5Wncktg1XWVfh12R1wJaLme5rh19Ov2PoSQ
ODDoh+Sp3OW3U2Pk7Ze/gdUDBgIaNPXSA6to0nOH3vHZ3HG3qnUBTGHw1Lr1ho1ZS+LAIXqSPqzm
1vbjLu5b9GyrkR2t3ux1z767DzcuuQkaeWSPOvk6ZQTk9cjupQqwcmYvNonuAahb9EUR7Klw3mzt
vGE7++SHTDQexADypKmqCql9SAt1Z+/uo9vgN5QwwNbk6T8p9wKpYGdSsXKH39FWflZNtBsQfvgf
k0e9+ja3g5Ar2GSS2slTtTWQPLyW9HP3pVk3qj9XbuoKkAzl1MPpb1ZP9glXp9bcLXNfNp2+rztd
Hna/BjWS9FCq2raDY9Scex0sJTFKi6jB49Heuv0GsVQgcSTOt/RCtTQ/Ld0018C09yGJA5nDKuy4
/Xj7+zWTMG7+eeWOga7sb3AI2P4GQXFF9iMWiZbXiIhk4Y7K+fp069bcfPxdWlAS8Mgvv6r7m3i7
EAOTMciuRxphqpLqT4/j241+uyZloE3bAfqWPCzplgho7DuAxzzQ1unlqFVuBbQj3XXwQRD9kyrK
7DvO+dYKIBthja4TD6jc1D3d42/UaBOIN5/trfwPpsT25CXan/xBavhXL+ANqF9TBhhEdmD8wrWR
wumtySfU37AmEPdIvqJC117aOWpZPQ0CefizNUBpu669td+w0XlSHJ49VVsBAfhprQChbJx5ghr5
4VdtXsPjbtRB/oG6SJcg/cIKHQJLcrJaa9Ag0YXVg/RT3T7sQpLoZHqyaHqVJq0r87D3sRtsYviZ
2FP3nQi3TQjMq5PkS57qbXsmhN+u8zF5BenwFOxSl4CmsPsNqm/pQpMesApt/zM2jV8OdRPLQtpT
npXfa9XgMRw+h0KDPF8WCq+e2te99SR5GjZGfZ7EKWw/4Q5qBgCwVE3mm1LEoCfwXPIclgU650mv
bWt8bx+MNv5+bhJV7vxnwce3333SHCZ6v04XklS+cby3V4BWKBC2CK6qaruva/JIAo+HAsjde49Y
IMoFsPLpY85alWSfo6v7yN7XrEYeypV5KptvmvTOoVACQF3l7r50HtS6+hYhbrNBDks1dZo18nqw
BhD4T+9D5WYum6Q1c9S9AxsPm8oabt11sHkJogdhmMX3KpfZ0J26YZpkdcTa42InT0HXEduHHIu0
bh7hrJrUky4FWrtP4tKU2VNxq+y+6e4LuxccO+kiV0jQOanJ9XYlx4lvmNL6QwzY7RPv4NgADkYK
VtW4y9LLb597g0weNbwAGTI9pso7kfFSgebawoFQMQWXvtHb527W6cKJ+Zbd9QSfub39dnNfGngS
6skXp2pLQMs6zfsOiBHuE5K5rmrZQXPBepDHSOVgrZYaExW69nbmcbx9/w1XZunU4fXPrFv18KPv
aL6Hus9SPVUE8DZ0jTyCOoD2PeT6E15h6xKAZmjSHvFpDSrn40gYVkvlIQbcOna+U4DwGZ63L/SY
cBxkCZ3K3QH9jBZQHThwyFhkF50pbu2+BYbZg+SE7saVE326u06mHh4XzxU3aWvKBkqfMLYlzZlT
2Ve9qQuLkN6Rx5JnU9n5TLyrho8ksWDjbEBwVLkjT22X5uRJZoBHp1K/nlnx6gHA4vGo/MIsqJxv
x35ozh3kLtGaum0VkleGB5Sf9cDMe7IDK2bu6ZcrOPv0SIcMjIBe8qin3gDVjBS0ALYlq1whW8es
6dq6DXArlCiJNN81d9Mhhi+Y3WaWua1cPE+4rLRkHhk8z23g6aDr0keR+0Q30PRw+gDrTp7K+Tup
KH67uQtLN+wkDpbOTrmH5+8A6Bd4R3pCKqf3tCW/QY4elY96K8S2OPj4wQC3KGHNJUPFpJ+uo9cg
duW5ZDHFY9iyd1B3CAY4Zuq4wvJUzsDPbM+3H3xwK0KzSEVKDksqBHok5IkxBGi7qrgVXYOPu489
K2z6GUQD6bZ1CDgckJkR67CrugDAbTTlPxHMep2MDYSijwJ+awkMwH1QoDtckeyUVO4imPrp7BrM
BeSrcw0oC6EcBIn3CbUp+NX0yFXICBL+bz0LgHwVGg5mPjW2bVC2IJLPBtUv/1vBYBfgK83JE+Ww
oP10Gl4W6yoYv7i92P6gHHIMV3rfKrT/2vglEfNoehOKjXSb1SWgbkGY4KhqfDKRq2UEQAqneQoM
rGALbl8IO55SWFtSUIQkhRsQoGZCsHJ+QFZU8nZrgJgW/W9I4sHtkjyqKgThjBxoYCNnK1A5M7iu
KwqMOs4e4R9Ye9MVKCgBiwIealdZo8rpgIZu+RYBENgZbXGFVcVXA8hlukTFhEarYtde99ZzqznO
IvmeJNvWpZdAN1l9CYFXNdBtpbG4t9966N73qVmFJtjOwVzK/idAPlL7NA2p2vZLJl7L7iGwJQxW
Yt3svu9ERqSjlxQ1pE/VloAMrOYaYN442PYWdcnKvjeFvMfj2ksmWJ7KWf3CF6a1/ZLFhqBCiDrS
R81yEvW0iQlj+GUfV24FXF2hb0tZMqEtQrvp+VZDIESFqF5wm5Qzp0tQuRUQXjqtMyB2H7geChft
pzluqQCLPKAQF9Ptqmp3X5uqo4HKt6WNh3TakEeVAOw+dCA1rIKn0Ei19H8GuXq78iOyiy0nLbIy
+a6avAkOhhYpIPyrtvn6NcuYdR4hHwqT083nfG+de+AvJoYu/I9P16Jim69t+VCeAytjvU7Tkkf1
vrUEBi1y4DV3XQgwq7b9yCtNwQeMG/Ae1dgSQNmatQdyHY0A7CkzeSs3dytD3L392nOvPWK6RHye
bJutJTCc2n7TBd+2nRCq1uHXjnfgySZdNHLZ3lRtH8Mj+0HS2yYxmoqHyln/xGk0r4ArTFUS1MoL
81XrBy4jot5S0J+JwOoVbWf1BW+/CdCQEvt3gXhl21xIAAkSkGuAehTkhzyVMwEtadakZQMKJ5UQ
gVs5P4EqESFwoLMXzA455LN6S2DqOgJkNxpIPIe+Hoo2MOQDvCQ0RW4iVU4VCteS1v5DWeUwe4vi
jl12gC2sXUCDQP1W9Aq42llQsK514KxwdqcroN4A8gMUuuEHVs4WcHTvvrCSUcz0I9Iq6WxDxQ9Q
9+xkVE4NZmG5t6sAKe3B1Jd+YY/He8sYwknETEI85qnR1PCsUPoLZhlNASDMZUS+626hqM2gexHT
JgCYOcjiIVfLECQyrzl5IecR7B9BwPRhwK39x0jigbgt/zgNulZo/7XLOUl82Sh/8j473QGyPsR/
TDBQ2QJV7hBoW0AIeJl73RIw4dbm19PdT9AfyeSrN/VUHL1d/En+A4gXEUAM4eQp6D46YRAgo+0Z
zamTp2oiwNH1g8gACHWbVSQtIuELILhewdAnkQtNqWfIpU+oewo0vQlnS1PWo3IxP6lE0zJ0oWS3
TCEkaXKPt685aQCCoKYnrP3yVM7DEcWsN3VS+2gwh2ze4xS3VsBAAop/RzKocql9JJPu5EExouCL
FxzjFpMf5Hf+VG/bdaU71itmLVGcHMCq6rcGJPU0GCIFlkU3KqffPF1B5+xDuUp+WwzZ5CmoN1KA
3AkaFWTppAoZdtps5Daco5SpSsmaIu+kNQUdfcl5Vm+/dZU5iE0uNETM+X5jryuCjs4kwt5SPfpt
aRmtJ+O57HAS4Mbl3ro6dYE60MCWcG+m5iq3+1CGaa4BeTsKeTBnC8ac0FcID6FT2WoGoKeac+da
u4JTIl2vbrx8IP14YGvIhGDyTRUSdbS60508hx89DpwlxzIV1oB8L59bQDwrN/nM3ny7E0dlasN0
mX8eolfVvCE4lwYwj7xyuXqZHDoBaR4A+Keb1OYmtYrJKVcvAfhOCeTTnvvJAK5WKItyes0lwJPH
t4GHaitct6X7COSQyhLmjsoZuvSG1Jw7iRqwimLlq76d4eHoUruAaMguR+X8WsClmpOHe5rqFUSb
u1PzA+8l3U0Uq3q4bcxyzbkb7C+9BUzM2cyPUy0+Oi5RwkYMnxxe7gBU6+LjnWiuAWV6JhEMLycu
KFDwU8BCWxKqeGjBkD7J91VJ/2tncIVv1SOV72HaJ496CgzTg4+UCm5IKdNjUj3jVzoGaTkAlrTW
pJgLMfi4z1vyP8Ey0IOEUqZ0CSpnCTm68Q667hG4xPnL0awFQyhhLcUMBvCbPqnaqdRNSPXT243B
OozjQkW4LfC2TgEV7Z6NJMizOdWzBWkT1cBW1bwMhL5wA6ls3u0QkPP0aNZCm8qqohqIR+suAeE9
4L02jD3pacfu2zoJmMQJgRXr8PhxtTQjmWfNJRAAj3DXIBNVuxAeV8IE0Btk7DFVEgFWmmN+uwhA
2SV9uISTP32UjTeku70AGjgX6cfpF1ZqDXQdAmlKJZU9kFUpk8dWpgs9hC5Zsrt68i/vDfn2/W+g
56S9tN3IjCHVF6YDNUqSiFCuAypnCPDumhef3gMwd+Dt5jeAAbdkH/zl+Ml0p8hN4up5hXVd2Qew
CQ1IdVde36WKf3J+IgakW2+G76leWECfxhT+qjqBgce2fKpBaKIGkvYsgOGTA1clEajdjpOAjyWw
DkjJd6kBvEbpzAPhXcZsVcE7oBsTJyqI+UOVY45eUZWBC/OHFP/VcjL76klC7ap+jAGITWQBdgeH
pDEZTXpoUpTK3CpdAe2yfvCtHtDGpLI/MXILViBRA2lRgp54vCHVMoHRUZqakJQY1Qu0pRSg1LYK
pLoVzjsp/6vq3PXbMUvMm8gvsXVV+VH+RZBANGNmIVXw7OtGhQl8Qt2sQle39h90L9rfox/3lolU
scOvzW4EzI0qT+lDk+F31fuPbMQzhMs5L26pngmk3ZhSgsOEf7FwVNuH8n9CxtQ+V0/tazM62VKx
4ZDyEOJWedRtp+gdIATNOuleljwV3HZdsS8Rb+nKQbBXlfvQHOMaObTmqmomFPppTZ1H7X6dA0CF
95N43xJ9AKMsvGNAX1nwL3W1qmT5aDemNITYjXa8FqUrj4d8aw3ELKC8vUkVcFXVv5Na42+Pg0Dw
yfF3xcdPl6AoCFyBCxEqeUT+Vs/+165xFWGHrdME5plutOoCGWaNSLnUN/JP5Xxg7QAw6V9PEKCU
sKRHQFWCUt8JIo4IcfVEgHbHLpit8HylSUf2FOYOwQN2ATIw4z2snBZMENt6KVFwf0DiKG9R88Hg
AW3KHpF+VWX1Nu00IvV26Qe6m/4lFLXm4R/14ksjO6I/MD5mp6Ny2w8dn6YdgK0DvZ0w2GWJDgyL
LR0o/SxAx5MhywnuqiYAcVt0lwCWI9QbHAd5jENdAmKE0qn48ZBUzxHWRgUYAGDqVDjWrVwJcNS3
joH08jW5CG4Wa6uSHahdAIENRBIY7lZlyqTGEi5PnKBUL1bv8mvDIW0Y7IB9NR6rW1T1B+kv3gEE
WNXT/OKpa6k9I4l710jxbfXt2DrxVDuKYKSqt3q0lsQqNWfPfSasgVGfM7qrUr8OtSMRcXjdnpzD
isW9hI1AcxE4Afj3oD9Ig6aPIgBozk5FLwV/mf2TGZtVEn1NXdVH8FdcHrfhPZH3bF0ChzZutHYQ
yHhqAVVPBmYFWm+3AUE9Ek0B5pSdgQIy1PBq1EN5HJIcC1A9B9jTjgLgAdfBx1IKlwWBVV0o5RFY
QBR6Z2W2VboEUsujpwowgZFzxMIyB1i6WG3dAsOlwxdTt6HATQ9J9cBA2qVxmAJC7A7RaSYJVFNA
ANIUPxMuq14EJAtMvF0EoO5o44kUEKSbsvEQO3gUiz22+E2PWoVOP5ulefppbyaocIe69vRwq2sA
vS33wnbsrMa8UnPXdX4htwPf5GAFZfpN6n62DgBA4Zp08Hwk+Kuc/oOQTnP/JQpOcbsHwKMg9sQE
htUE8vPMRK7e7E3dE0AEqAn6idhvZgOqESCpiXNo6JD0dK+WBUwvEs2dh+tD2ldjAObRT/X0UzJF
+p+1yQ3gyol+jq3mGhg4Qhx8qmJypKeaByVN2hB0DGck+aYqiT/tahipeZWC4Me4V1EAgI/kDyqp
9LVb24EApmFZgwbOu3EPGDxeA2aQrO6yQhtf11X54FqE5oZix9zgLRh70BvD6i3N3dO1qaDg1wW/
g24C/cA/OeQPH2pL89PbndAQBaOPwq9611/X70k6GxLhyJuaFj1famPwehGO+RKlwrZCN6GhGweT
Ehc6eiHdM++fY7V1CvD94XanWi5rolOhqeOuaKo+qfuhewnJXfXoExMi40Xk7zHwVbWjb3qpQHq7
xyedW4lpCadz+qgC0BDSV2j9yf49hQYrZv5pE8HQtZP6FkTgbo57+lpL5Z90M0vvRuVuf8JFqRX5
keQnVUDwHmQZXvUYSI0YsI/HauDqkbtadV0lIJV0WxIv5xeqkqTTbuNEKVMCcKh7T2HsrTm7Ug5M
hAMoSEVPuhgpXEVNgW9g8YL3g0gmU3YFhU+jGwr/KPnNuoVX6QxIbarWVWfueHjSu3GnxIcHDkkP
3jOLflaPACbJT2stgUFGC71OFNfO8ezK3Yfo1qanB4B/OKLSI1I1zc/h1TwHwvRFxK9Zy6tb1ZiH
AQVcUgxO2/PKTV671odSL0C/wu+1Jf5obkB7K1IbgHySJ5UzVbr92uXeRLGZGiQ4j8WuyhJAisF5
B+2WW3vVs3W0XR2ZI51sQPzvjHfQ6RIWAJp55Vi3CkpA7XaeJHpo2mQD9MpUoJrrMKSlJSBg+B+z
g1BBGaBr8IF6APIInWsW2ymkPByOCUUvUvpeNfmXIFT1NCAkzlbDFC4steJDwF4UAriwQ1Yvzqvd
xBDGV4417mxO/Fg49kxePpNq//Sp3NYDwNTV+9K5m0rvx1auqt43azh7CAZ8yvSbqqT+MkLOt4c7
YPoQ0kOatakOLtB/Jg0jGIU+yVO9w6/dv4c4BuYs2Ib88HO4t6wfav/gvhH855NaRMZUafsd3SSn
FLo1JM5pFwocCfVhDMOMmmVTfmrWP/FHs3/9l/SwHvaC4UNrPA/mQWf2Me5E60+dWTycv/oHPx5g
ryPDrc8e/vYbjmrzN+Uvb9aTTjp2+lfy87/eh/F4Lt/cDcJxsrNbH8qLbv2o/O3s2R9nc0+mlX3X
9q9a2zNVXiz/JP/ladCJ/Oi+t04+WGeTuvZHnb/99u57t+ePg9ncH/+2NVuu7tOL/u035U23hOOL
I2860Z0f9NWBcQe0B45GnXHg5wPJ5qBjdEc98Mfdof/QmfXysZJdL2Ehrtb+eORHyrBlvHAvLm4a
d1d7GaJ43AnycWQJJOqnO+qhP7oLH9Q9EwdTd9x2FOxd+uOBchjEe9EdmEs3Vgct4eCehuPu3oX8
V/vdp/wdZYnJfeY/ykV/2307Gz+E485MXWTTxMLQXQxGLo5awrU49yeqaEiId3Xf9WIdddebojgj
/aK/DNdhNO+xf1FHORk059Efux3Gu8cu4WBc+Bt/0Hu+JCXc60s/nOWTTw6yOHK6W3jl3/vhsysi
Rrn2yNy9cFg4y1LVpj2wP3wIFh11LaReuoSB/XXxTkuLOd2BrzsTf5gPk2yd9PDWHfWDH/n3neHe
2Wzojx/U5fBKGX/wzFQhiFzCi2M7BpNJgADNB5NFsSRgobso7WDc9SeIjXyoZGSzhNNx0/MDWWhl
YKuE03Hj94PnKw1vW/5Nb1dTN36wVOV+klfUXeSbOBqIWVgUcxTc6r/z581dZ8dyNEpY6S9BZz72
R/k7JkejDFF3No+jeJJdxO3RcT+FYkZ3vS/isT/rBdGub8DNq+t/Q3sS+fPhepcsoXykDLvmKnh4
GHb2Wv5snr+urD8MfC+OjoR4DAy+5AC1e8EgxETfsURUgLiEhfNvffttuvKH/trfu4ijYPi//8t/
mw3kp0/BQ1cRNrSbIc1GfFl312+CURgZl53ZXB0/Txnrjt/uYMsP4nzP//ko8MM1bk6w9zEeP/hh
PgPZJqmggE8x/9Xb1/AoHDyEe/+8d+MP8P6CkWLdkaYlmlHCTl34cRAFg/x1ZQYwnUgzuBLsjw++
MQyM+17gG7NZvOM7Stj7Ng7yjpFLkCWX/mTeK1gj6dK8Krt3BUQeA2qHPwgI5XGRX/88u0CJlJYu
rX+HAaFDf+w/KFegDDl1EnU646KpIrVUuhLjqrMK7hW5QHpFf9i2H4znex8InEWdPSysvatgGncI
5eZDJ0dA4Nq6E/g8Duadh7323J8XbE/JQOqOfsgAkT/cezfqRMG9sq3EoKXO4Iff8LNq7tCPgru7
jmrTkditw+b+kmWejv8XXuBk/oosEB3yixHd7ffP/vXtX7VKCdIedIbBRtG4AlL44c79pH1yGGIs
Yyyox6IMd7g13Gv7w4X/ECpRT/el4/aTL30Sc09GWD35/BNToAT9THDuIY58TmW6rqmCLuGCX7PA
kd+NlTc2X7x6P7kWHxDVqrVC8Vz+/j+yh3adzn8fjemQ5m9Aa0xSPOnuXAcLrnv9qpdQOemEUVcN
MZUR+fgUzwphIKjCXtvrNC/2ko9y8+f/igbBWpUt0nv3ZeHy1x2i1DnTPTbb7/9/T2r7vQgzIl/L
RKCUYC0fridRrIipMtyTE4LEGCFRMFHeV1DoLx+F18/YWVSwDcwSpOrZLPI7agDTLGFxeddpPuNk
w6TyQXcBzsPoobAEAvjUHfYiXvqBErmg37D+sJedO3+sGroJ67nu674fFdZAoAa6g37052pmNSGr
1R217ccPwd67yL9TBXlCgKg9+DoqjCowMN1RMzdC3nmvNQoInRW8iTIsxt8J/OyRKFeiGAC89V//
jw7B23wYuXiWYHF0F+U63OPQ/cNsr+h5QjWvP/pJyLB7p52g25vP9trx3QPRZ7ws5UoCAStDPN/E
47s8Kpa/eWahJoVj+e9+ZPW9LqXf3cV7V/FMtVIp16QsrYS1+k+fWu3Wpy+to/+8J4eoE4332sV7
AC8SzDd1KOCEJ1qqBV8167f1eCtztf59jFk6mkOLrmuHVM98fTdE+qvyqQSd8g5sQhQpZ+vV0N5P
HNlY7psyqnB06EoNvO1uEKspmRKE0UE4Y2GTYNJpJ9p0uuGigDGRepMSXt4vmIcCP9YeNh52ifMo
a/26m/D6Fh51BBql6JMyBP9Z1CmKfKEt1V2F1mweFi6HEMLqDnu46UjoPh9I5LpbwlE4Dp5FXN0S
TORjPwo7u3SRFErrLsUxvsJ9Jx9HVsIr4UafBHcEQQuWYhmwgRNQpuNZZ739wmWoy5NOhOGiDlvG
OhCFV1dXqjJ19+wwCv25enxBuOuPexqDm4iURUiaZ+i+7xkIlQJogooE/fc9m/tD9W2FNVT3bc87
UeGAJRS52sNiul75a9XopihX/4Uv/fmicBrKgHpeBvNeXDRNIFbQf+H2MFz4g+IrlxBcuwyQ6/PO
GHu3EAaSLkK6O3gZrzqgauOom4+VOARlgFKuwuEDa6KMa5fgBVyFY7+QrBNafd2VAAQxV1+2DPzJ
dWfe60QiKZRgG0XN+m8MlHTpq7KiDNX8QTzSh/z1kuMgXJ266/sB4GvcLSToy0jefgrRcurFSzgm
dV9YbnSxRCAhGtAeOJGaUTBWMs5WGV5He1KIFVtlxDPbCx+HLlLOhGWVoOzay86Dqjzoaah/1NrL
YE7dSPEYJ+wrupv3eSDheMW4JBWl/85Z6O0CmOdDqLqNZZQifMG4uufcHVKIlL+sXG3q6PIf3x71
QSKjoDrdSD3QZXg1bcp/CnfbLWG1gRZ39sLvGC9KvNC0aSyjvx4pxh8EeodiCvXtaV9dhj13Ec7C
hbLaTbpd0PP3tZf/C2NdwBX/HkNdYzzCe7lc+dLLtaL5TP7jj67VX7cTkEdxNX8m6kgwdIzAfFZU
qEYcw3twO6/8jVL795dVKRbRS+5z0ZpN+SfBE+927j7E888u4i+OW0zTJ+X/qu76tRFbcRROFLWV
Bp8Ldt2vDZoKul2wsATXqDX2O4nL+oU6G4GbaS5tWiS1452FTODZrf219XgvN0EV+E7dg5TVgpAc
YkqPxIT0wdTZyA8kK7tFtQJJlOu5EIVA+A/5O/TPz1YpfqooxhX5Kew5Z8YvHMRd8But6Vx1ZuEE
gPtIXTbSOND7UOYPqSsgdxuW/+KyvWFCV363F3Xu8pFEUrt1mEX4h2ZaTZfGyi8X6/zsyj3CGfd+
4AB6tPCDpBMiTyx0ehXSuDR/qx0KI/3av05jiJz8GX2xtSX/EfTBsAueVdHbJYRH30l1oDLoS1fx
J2/iQTifUfCkDCt0qqog2Vr+nx0XB1exgMsozjqgaIhi3/zt5JaVUT912PMVD7QMr+tTZxLfDYN7
8QUI1OwdSm3n9osLzYTuIh91RuE9WAq+5vXvK+EEUiffiUIVfPOiPvjJw3IYUrejluraJQQBHtHl
38U8Gz+uUb7wiT1dQqjz0J909r50ogfFCpIGKtob3A8Ioc6VEy892HTHbXXXk3k+jCxDGTW7rSng
5xC5N9w7iTHvFZnilCBTWlEwL1S3l+Gyt+a9IJyo4rqMwq0brv0JzBLqyNI0SHf7Tvw79RJK3yft
QSFaUbbsuT0cP1l6P3mznx8ESi/03/Xwz/857+w9/MPZIgzUwmVoC/WHv+iM18pS7HCSfn0tLoO7
olVgPncT3zAuhu68pygXIjb6q8D7FlahUUo25MHv+jOKDvI3FPljlqFGSBiGc7X0k459+dfssH5/
8hBLFetSkcFQJJcybGHQEm7xFYr0vpjEKuFKXPkx0rfog5plKKOrcCNSkgK2fE2TE1EGIuY6wBBX
Ri1DsCejqlIduuD8a95+zlJhaRwEs5kf58Mla/E8fPDrYuITZr5aOWmVwevT7qzve53hsIDnLQNh
kQVUEuttezmsWgkHmlruTiFpaJUBs2hLUaa/d9mB7Uh5aWlR1CHqM1+//YS0yUgWA1dllCu040IF
QNJSQ/dtb0LV5aGldglL8Od/D/duwtGf/5ZgFT9Ef/6P8X2gBiCTfmDabx9D16HecqteghN14483
RTlK2wX9lfncfXbBy0C24HQPQILuHfszxcagGYb+O8PyFxQMZDox6Y/bIqhBikHRr5ZTguX57ZlB
b5WB5vgWjO78u6UqMcqoQEll6PP7XQZM5AB+lRssI6XOiUC0/va9u1urLH+QEUvjZXjJXWnCDoDv
1Qvz1wU1H6vLdSOb21MQpUHx9/avWqJNcjJR5bvyT/JfvlRj+S6K71Rnp4T9480oKU4k9IEf3aFe
8kHFnilBDRAMjYOhGg4tg7NK3pbCcOLiqf5IzK8S3B4JBhz4PQqilaHLqK069NfglHZBnssA2x0W
TkcZns9ROEI2q4ntMqRoPu7uUF8ZhHcQhRT5R8qAsEEb8AB9R6yaMWVY/afUYCpa0CyjLvucc1zY
P1il8zvzdvv2yo9EaxddwTKCwQIlmolprsQ9zTKqAz8As5+HQlWhGkhlVPGlTC8XwZwaPsw7sn6L
QJUgZdClpd9yGd8X7N0yEEU34BGDB/8hef2b8I4cc35QEl1QBqhb6PXS9TnkXIazXcLQKqPQKF2o
LwFVIBDwyIZIcieVCs/YGcsIlx0QdQlmvb0vAbQNO4U8ZYn5er794n1uv/gNJSjsA8DVhVitVQbj
yiFQAghZ8yVIjlQZQZ62r1pFlrQET22Cty8zXJvzvRb4E5yTWL3GZQSQ0tOJCTPv/flvw85onb+x
rIpdTnSDCVz5fIOKrpXegCVEL9MJpFpg7x/Taqt/2p5EHUxDCf7Fn/8VlOZDh8LrvWt/4c9mHQj2
0v/nZ7Jj7x+PgtkkFvIrn6TT3uf2O+P03dnNmfI+lAE7Tf5jAyahUY7lSSfyl0/JLgv+Bbs+bRKQ
G/JanHC7sDzKwJmPoYLwFIDdM/DF9myyf337Vy3VRfnhRyXOMkVy6c7rhTX4q0CGu2Br0p7w5eP2
epErWLvv4XCQnft8PBEZDqhlaNKa9IgzG54H9O7VO75rh/99TneKsvs73PeoKzus5mZfZID9ybTW
AVzjhVK4MjDqB5G/UUNCZYR9RfAp0bEyMpyH4TAs5ufLYDdu3ePPqeRyZbA+HuN83vcEXFHI1JcR
zDv2hwOpa9llOrvNXCq83fQ5iekzokSB4JfVH7ZNWhKaOeVoJD2xdaWicMUTwlJMKNMrIeT9oRPF
+bxFyNKNLP/x7av7OYqLL2uVcUO+kCXbwCyqbBzg0tfe+K9TA7tg0X+HSiElTIWmxh+FyuaUYeUf
UN9fDNmW4GS2RdyGO53YMhqgHITxojPfYcaUkZE4DCWs8I8XHbhOx91/2iUly3D3k7oHoR/CBxIp
v+t7yih1PgzD3OBT3NAy6p3P/YgY1Y59KCOfdRz0g1z4iPQsoy3IMbWiwkiW0xwn9XvBffS8X9GL
jME/aXZlWpxi6PWzfkhl0K4ewBO/q++B9LvTVYrZuydJRTmlYi88VipJqyu1GL0MdUloXClafV7l
Ev8yKvG0Q81xdkCTOVzdHxGeGua/U64E1Uz6C3caLreMq3y8RP2XEb/No4RJK6zxXlIttHdDtDsA
kKuaMGUUg5//H+6urqVhIAj+lfwAH0yg9E0ooVIQQpDQgm/XepLi2UiTIP57Z0kPspfDYjug+Fgo
4W5z2duPmdmmhmoEPPmia5zq/qaM8S5CVZaO1qO1L8pUjETiAWMOtii/6QcTvo28PkJgD/29iOdL
GWJUpXFvn4AWTY3OkGIfAH5BVTJlQCYK+5HkxkUoywwed7EPcIMMSPjaHIBl12E6o/5bAEWpn8q4
UcTATxYg1UBcg+Hxy323Q90+GrSlDCx7ad4BFJAtRLDinOEjLkRTEhw64rMWQ0His8SmJN2f31FD
KXxlHRrON8miRcOpxczWoYsmngYO8tkkeX+oVfwP7XLv2i5PJ6vmFTmfOqkZI0SvwILSq2VMJ6x6
yIgEiyU0CTZ4vYhjJca57zsMlPJ2lWsb/FH/83IzbxCqRW6LjBGFTxLDjCH0iplUUAY6rVmFSRCw
YZAZcplzJ+1073G8lcXoM3R/5nPQW2cQpbjF5KPzqkS/V4iIEY2vLUSMdyPH7ntA2Pjfy3Ejhtht
ibGc/98uY6TqP7bLMy/7dFJ2DqnP3RcAAAD//w==</cx:binary>
              </cx:geoCache>
            </cx:geography>
          </cx:layoutPr>
          <cx:valueColors>
            <cx:minColor>
              <a:srgbClr val="FF9189"/>
            </cx:minColor>
            <cx:midColor>
              <a:srgbClr val="E83636"/>
            </cx:midColor>
            <cx:maxColor>
              <a:srgbClr val="C31103"/>
            </cx:maxColor>
          </cx:valueColors>
          <cx:valueColorPositions count="3"/>
        </cx:series>
      </cx:plotAreaRegion>
    </cx:plotArea>
    <cx:legend pos="r" align="min" overlay="0">
      <cx:txPr>
        <a:bodyPr spcFirstLastPara="1" vertOverflow="ellipsis" horzOverflow="overflow" wrap="square" lIns="0" tIns="0" rIns="0" bIns="0" anchor="ctr" anchorCtr="1"/>
        <a:lstStyle/>
        <a:p>
          <a:pPr algn="ctr" rtl="0">
            <a:defRPr sz="1200" b="1"/>
          </a:pPr>
          <a:endParaRPr lang="en-US" sz="1200" b="1" i="0" u="none" strike="noStrike" baseline="0">
            <a:solidFill>
              <a:sysClr val="windowText" lastClr="000000">
                <a:lumMod val="65000"/>
                <a:lumOff val="3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6FD3B-731F-D1F3-D34E-0E680943F1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E9C95E-E9E1-EBAA-004F-4971DD616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93DD84-B73F-AA00-3FF3-76F31F251BFC}"/>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5" name="Footer Placeholder 4">
            <a:extLst>
              <a:ext uri="{FF2B5EF4-FFF2-40B4-BE49-F238E27FC236}">
                <a16:creationId xmlns:a16="http://schemas.microsoft.com/office/drawing/2014/main" id="{E353CE4C-CD29-A8E9-254A-33D55A6CF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35678-C722-9613-E80F-B5AF88E3B12F}"/>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2982442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4E5BC-981F-6EAF-0536-68C8B19D81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AFE40B-2692-D908-6099-44E6BE5BED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60CD8-D21D-B4AC-2A41-066821CFFCFB}"/>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5" name="Footer Placeholder 4">
            <a:extLst>
              <a:ext uri="{FF2B5EF4-FFF2-40B4-BE49-F238E27FC236}">
                <a16:creationId xmlns:a16="http://schemas.microsoft.com/office/drawing/2014/main" id="{8AA7AD72-4333-60C6-3404-E355A9CEB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EA666-C64A-4F11-0E22-F6F09CA5F079}"/>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592409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CAC9B-38AB-F353-EDEB-AE145D4103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5CB11F-DFD6-68E1-282A-9C95372AB2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6ED02-1383-464D-6FA8-FDC5D0E35A3D}"/>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5" name="Footer Placeholder 4">
            <a:extLst>
              <a:ext uri="{FF2B5EF4-FFF2-40B4-BE49-F238E27FC236}">
                <a16:creationId xmlns:a16="http://schemas.microsoft.com/office/drawing/2014/main" id="{9897E820-0DDA-FC36-F2EF-257A05870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92720-EA80-B89F-D062-5D1666133020}"/>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212244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9C1E-4563-883A-BFF2-E8A045770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938046-05F1-F238-EA08-58E2CF16D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044B9-4BC9-5B8C-CB8A-8DFDCBC054B2}"/>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5" name="Footer Placeholder 4">
            <a:extLst>
              <a:ext uri="{FF2B5EF4-FFF2-40B4-BE49-F238E27FC236}">
                <a16:creationId xmlns:a16="http://schemas.microsoft.com/office/drawing/2014/main" id="{9B954D53-0054-709D-116E-280C1A890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C8A2C-2639-AE2A-55CC-73EC8FFB053A}"/>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310627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6E74-B10F-99D8-B7F2-6FD2B81CC5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096FF0-A99C-F9E1-2451-0C5F5DAE4A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BF37D0-9645-C620-F6B9-99DD4570BB08}"/>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5" name="Footer Placeholder 4">
            <a:extLst>
              <a:ext uri="{FF2B5EF4-FFF2-40B4-BE49-F238E27FC236}">
                <a16:creationId xmlns:a16="http://schemas.microsoft.com/office/drawing/2014/main" id="{86BF8489-048A-7CC8-0C1A-CB9B066A7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0E5AE-65F4-2370-0C27-7F603843BCD7}"/>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2665476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592D-BBEF-B0BC-293A-265D98216E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ED611F-82CC-4CC6-84F2-230D18A0C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1C0A5C-EA41-9EF8-4A1B-63C54486E0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421CC3-A3D4-49AC-A4C7-0B0E1A42318C}"/>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6" name="Footer Placeholder 5">
            <a:extLst>
              <a:ext uri="{FF2B5EF4-FFF2-40B4-BE49-F238E27FC236}">
                <a16:creationId xmlns:a16="http://schemas.microsoft.com/office/drawing/2014/main" id="{786F3010-9BBE-3C74-E5AF-92FDB97BA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C68C58-CEF2-7B0A-85F5-602999B5433D}"/>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194906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AE39E-A20D-C1B4-676C-809DD08C80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50E416-DB18-A6DB-72B1-5BB32BDD4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746B31-F6A6-F350-13A8-2E86E121DE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D75EBB-EE75-7CA2-8799-34C0F177DD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143F2D-8B32-79D1-4E5D-0CC64C87F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6720C1-608C-6793-1BED-BD94E3A58ECA}"/>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8" name="Footer Placeholder 7">
            <a:extLst>
              <a:ext uri="{FF2B5EF4-FFF2-40B4-BE49-F238E27FC236}">
                <a16:creationId xmlns:a16="http://schemas.microsoft.com/office/drawing/2014/main" id="{77F171CD-2EA5-DE8B-A5F1-95CA531717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307C77-2784-E64D-16BB-95C14E9432B1}"/>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4052595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FCEA-E51B-4C47-3193-2183188D4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D87F8-7CF8-5D2E-8488-8576AE59B7C8}"/>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4" name="Footer Placeholder 3">
            <a:extLst>
              <a:ext uri="{FF2B5EF4-FFF2-40B4-BE49-F238E27FC236}">
                <a16:creationId xmlns:a16="http://schemas.microsoft.com/office/drawing/2014/main" id="{8E2F4F3E-B320-E1B7-3E98-29DE958419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AEE22F-404E-9C9C-41D3-F5A6C8D9656F}"/>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360875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3F55D-2893-7A31-DDBF-E61B2E7D1C59}"/>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3" name="Footer Placeholder 2">
            <a:extLst>
              <a:ext uri="{FF2B5EF4-FFF2-40B4-BE49-F238E27FC236}">
                <a16:creationId xmlns:a16="http://schemas.microsoft.com/office/drawing/2014/main" id="{19E2F516-B670-2EBB-AA4E-355D4273D6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013F5A-84AD-FECA-0359-8927FEA55D85}"/>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327339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C04D-A576-8CFE-427E-DD1F27E61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AAEC8E-2B6C-04F3-05D0-D8CC18263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AA04E6-7D1F-D592-12C5-CBCBAB06C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2E4454-C39F-A067-791B-C76ECA5674CA}"/>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6" name="Footer Placeholder 5">
            <a:extLst>
              <a:ext uri="{FF2B5EF4-FFF2-40B4-BE49-F238E27FC236}">
                <a16:creationId xmlns:a16="http://schemas.microsoft.com/office/drawing/2014/main" id="{E50727C5-322F-164C-1767-C0FD4A470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2C9735-418D-35CD-4BAA-9DDCE327AB79}"/>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407286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F0B2-DAE6-7FA6-7F5C-D61919C2B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163622-B9B5-2103-D64A-5C821D5C9A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A4654-E21D-C09B-3392-CE01EAC0F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9F0C8-B35B-78B6-BF7A-F9EE2D4A6B2F}"/>
              </a:ext>
            </a:extLst>
          </p:cNvPr>
          <p:cNvSpPr>
            <a:spLocks noGrp="1"/>
          </p:cNvSpPr>
          <p:nvPr>
            <p:ph type="dt" sz="half" idx="10"/>
          </p:nvPr>
        </p:nvSpPr>
        <p:spPr/>
        <p:txBody>
          <a:bodyPr/>
          <a:lstStyle/>
          <a:p>
            <a:fld id="{097B7011-4E39-4DE3-9546-3303B7E82624}" type="datetimeFigureOut">
              <a:rPr lang="en-US" smtClean="0"/>
              <a:t>30-Sep-22</a:t>
            </a:fld>
            <a:endParaRPr lang="en-US"/>
          </a:p>
        </p:txBody>
      </p:sp>
      <p:sp>
        <p:nvSpPr>
          <p:cNvPr id="6" name="Footer Placeholder 5">
            <a:extLst>
              <a:ext uri="{FF2B5EF4-FFF2-40B4-BE49-F238E27FC236}">
                <a16:creationId xmlns:a16="http://schemas.microsoft.com/office/drawing/2014/main" id="{50DC1DF4-E633-87AC-15D1-8A8C3A9D2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7CAFA-FF48-5EB2-F7D3-D9EC0A668EF9}"/>
              </a:ext>
            </a:extLst>
          </p:cNvPr>
          <p:cNvSpPr>
            <a:spLocks noGrp="1"/>
          </p:cNvSpPr>
          <p:nvPr>
            <p:ph type="sldNum" sz="quarter" idx="12"/>
          </p:nvPr>
        </p:nvSpPr>
        <p:spPr/>
        <p:txBody>
          <a:bodyPr/>
          <a:lstStyle/>
          <a:p>
            <a:fld id="{7E5C7420-8F6C-404D-BC70-660CB5313F75}" type="slidenum">
              <a:rPr lang="en-US" smtClean="0"/>
              <a:t>‹#›</a:t>
            </a:fld>
            <a:endParaRPr lang="en-US"/>
          </a:p>
        </p:txBody>
      </p:sp>
    </p:spTree>
    <p:extLst>
      <p:ext uri="{BB962C8B-B14F-4D97-AF65-F5344CB8AC3E}">
        <p14:creationId xmlns:p14="http://schemas.microsoft.com/office/powerpoint/2010/main" val="28797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5B24DD-9B56-A3FC-16DE-48ECC1D896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87A880-20D4-25B2-1F75-40B70B7DFF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17C8E-2B30-CC44-49F5-CEB97978B8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B7011-4E39-4DE3-9546-3303B7E82624}" type="datetimeFigureOut">
              <a:rPr lang="en-US" smtClean="0"/>
              <a:t>30-Sep-22</a:t>
            </a:fld>
            <a:endParaRPr lang="en-US"/>
          </a:p>
        </p:txBody>
      </p:sp>
      <p:sp>
        <p:nvSpPr>
          <p:cNvPr id="5" name="Footer Placeholder 4">
            <a:extLst>
              <a:ext uri="{FF2B5EF4-FFF2-40B4-BE49-F238E27FC236}">
                <a16:creationId xmlns:a16="http://schemas.microsoft.com/office/drawing/2014/main" id="{D87A4595-5D39-F7A1-0386-7DF132F395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88C5BC-90EA-1AE7-632D-80D47A37D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5C7420-8F6C-404D-BC70-660CB5313F75}" type="slidenum">
              <a:rPr lang="en-US" smtClean="0"/>
              <a:t>‹#›</a:t>
            </a:fld>
            <a:endParaRPr lang="en-US"/>
          </a:p>
        </p:txBody>
      </p:sp>
    </p:spTree>
    <p:extLst>
      <p:ext uri="{BB962C8B-B14F-4D97-AF65-F5344CB8AC3E}">
        <p14:creationId xmlns:p14="http://schemas.microsoft.com/office/powerpoint/2010/main" val="1238962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4/relationships/chartEx" Target="../charts/chartEx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D6A4-A84B-E106-7601-CE8679305440}"/>
              </a:ext>
            </a:extLst>
          </p:cNvPr>
          <p:cNvSpPr>
            <a:spLocks noGrp="1"/>
          </p:cNvSpPr>
          <p:nvPr>
            <p:ph type="ctrTitle"/>
          </p:nvPr>
        </p:nvSpPr>
        <p:spPr>
          <a:xfrm>
            <a:off x="1523999" y="417095"/>
            <a:ext cx="10475495" cy="2261937"/>
          </a:xfrm>
        </p:spPr>
        <p:txBody>
          <a:bodyPr>
            <a:normAutofit/>
          </a:bodyPr>
          <a:lstStyle/>
          <a:p>
            <a:pPr algn="l"/>
            <a:r>
              <a:rPr lang="en-US" sz="2800" b="1" dirty="0"/>
              <a:t>Exploratory Data Analysis of Global Covid 19 Data </a:t>
            </a:r>
          </a:p>
        </p:txBody>
      </p:sp>
      <p:sp>
        <p:nvSpPr>
          <p:cNvPr id="3" name="Subtitle 2">
            <a:extLst>
              <a:ext uri="{FF2B5EF4-FFF2-40B4-BE49-F238E27FC236}">
                <a16:creationId xmlns:a16="http://schemas.microsoft.com/office/drawing/2014/main" id="{16F7D123-C2FE-FED5-792D-D94267449C52}"/>
              </a:ext>
            </a:extLst>
          </p:cNvPr>
          <p:cNvSpPr>
            <a:spLocks noGrp="1"/>
          </p:cNvSpPr>
          <p:nvPr>
            <p:ph type="subTitle" idx="1"/>
          </p:nvPr>
        </p:nvSpPr>
        <p:spPr>
          <a:xfrm>
            <a:off x="1524000" y="2679033"/>
            <a:ext cx="10475494" cy="3497178"/>
          </a:xfrm>
        </p:spPr>
        <p:txBody>
          <a:bodyPr>
            <a:normAutofit/>
          </a:bodyPr>
          <a:lstStyle/>
          <a:p>
            <a:endParaRPr lang="en-US" b="1" dirty="0"/>
          </a:p>
          <a:p>
            <a:pPr algn="l"/>
            <a:r>
              <a:rPr lang="en-US" b="1" dirty="0"/>
              <a:t>	By</a:t>
            </a:r>
          </a:p>
          <a:p>
            <a:endParaRPr lang="en-US" b="1" dirty="0"/>
          </a:p>
          <a:p>
            <a:pPr algn="l"/>
            <a:r>
              <a:rPr lang="en-US" b="1" dirty="0"/>
              <a:t>Name: Salisu Ibrahim</a:t>
            </a:r>
          </a:p>
          <a:p>
            <a:pPr algn="l"/>
            <a:r>
              <a:rPr lang="en-US" b="1" dirty="0"/>
              <a:t>Data: 30/September/2022</a:t>
            </a:r>
          </a:p>
        </p:txBody>
      </p:sp>
      <p:pic>
        <p:nvPicPr>
          <p:cNvPr id="5" name="Picture 4">
            <a:extLst>
              <a:ext uri="{FF2B5EF4-FFF2-40B4-BE49-F238E27FC236}">
                <a16:creationId xmlns:a16="http://schemas.microsoft.com/office/drawing/2014/main" id="{75235F4E-30BE-4F0D-8790-79C122974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621" y="2823411"/>
            <a:ext cx="4042611" cy="3352800"/>
          </a:xfrm>
          <a:prstGeom prst="rect">
            <a:avLst/>
          </a:prstGeom>
        </p:spPr>
      </p:pic>
    </p:spTree>
    <p:extLst>
      <p:ext uri="{BB962C8B-B14F-4D97-AF65-F5344CB8AC3E}">
        <p14:creationId xmlns:p14="http://schemas.microsoft.com/office/powerpoint/2010/main" val="527374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02570-3CB6-BDF0-58EE-4C4A5BC3004D}"/>
              </a:ext>
            </a:extLst>
          </p:cNvPr>
          <p:cNvSpPr>
            <a:spLocks noGrp="1"/>
          </p:cNvSpPr>
          <p:nvPr>
            <p:ph type="title"/>
          </p:nvPr>
        </p:nvSpPr>
        <p:spPr>
          <a:xfrm>
            <a:off x="838200" y="112296"/>
            <a:ext cx="10515600" cy="568742"/>
          </a:xfrm>
        </p:spPr>
        <p:txBody>
          <a:bodyPr>
            <a:normAutofit fontScale="90000"/>
          </a:bodyPr>
          <a:lstStyle/>
          <a:p>
            <a:r>
              <a:rPr lang="en-US" dirty="0">
                <a:solidFill>
                  <a:schemeClr val="accent1">
                    <a:lumMod val="75000"/>
                  </a:schemeClr>
                </a:solidFill>
              </a:rPr>
              <a:t>Death Cases by Year</a:t>
            </a:r>
          </a:p>
        </p:txBody>
      </p:sp>
      <p:sp>
        <p:nvSpPr>
          <p:cNvPr id="3" name="Content Placeholder 2">
            <a:extLst>
              <a:ext uri="{FF2B5EF4-FFF2-40B4-BE49-F238E27FC236}">
                <a16:creationId xmlns:a16="http://schemas.microsoft.com/office/drawing/2014/main" id="{C4AAAB79-8D59-0AE5-4B07-F614A3341213}"/>
              </a:ext>
            </a:extLst>
          </p:cNvPr>
          <p:cNvSpPr>
            <a:spLocks noGrp="1"/>
          </p:cNvSpPr>
          <p:nvPr>
            <p:ph idx="1"/>
          </p:nvPr>
        </p:nvSpPr>
        <p:spPr>
          <a:xfrm>
            <a:off x="838200" y="802104"/>
            <a:ext cx="10515600" cy="5943599"/>
          </a:xfrm>
        </p:spPr>
        <p:txBody>
          <a:bodyPr/>
          <a:lstStyle/>
          <a:p>
            <a:r>
              <a:rPr lang="en-US" dirty="0"/>
              <a:t>The number of Deaths increased from 2020-2021 but there has been a decline in 2022</a:t>
            </a:r>
          </a:p>
          <a:p>
            <a:r>
              <a:rPr lang="en-US" dirty="0"/>
              <a:t>There was </a:t>
            </a:r>
            <a:r>
              <a:rPr lang="en-US" dirty="0">
                <a:solidFill>
                  <a:srgbClr val="FF0000"/>
                </a:solidFill>
              </a:rPr>
              <a:t>87%</a:t>
            </a:r>
            <a:r>
              <a:rPr lang="en-US" dirty="0"/>
              <a:t> increase in Death from 2020-2021 and </a:t>
            </a:r>
            <a:r>
              <a:rPr lang="en-US" dirty="0">
                <a:solidFill>
                  <a:srgbClr val="92D050"/>
                </a:solidFill>
              </a:rPr>
              <a:t>17.3%</a:t>
            </a:r>
            <a:r>
              <a:rPr lang="en-US" dirty="0"/>
              <a:t> decrease in Death from 2021-2022</a:t>
            </a:r>
          </a:p>
          <a:p>
            <a:pPr marL="0" indent="0">
              <a:buNone/>
            </a:pPr>
            <a:endParaRPr lang="en-US" dirty="0"/>
          </a:p>
        </p:txBody>
      </p:sp>
      <p:graphicFrame>
        <p:nvGraphicFramePr>
          <p:cNvPr id="4" name="Picture Placeholder 4">
            <a:extLst>
              <a:ext uri="{FF2B5EF4-FFF2-40B4-BE49-F238E27FC236}">
                <a16:creationId xmlns:a16="http://schemas.microsoft.com/office/drawing/2014/main" id="{9DC6B2BA-4E5F-1804-8E9B-D409149CCD0D}"/>
              </a:ext>
            </a:extLst>
          </p:cNvPr>
          <p:cNvGraphicFramePr>
            <a:graphicFrameLocks/>
          </p:cNvGraphicFramePr>
          <p:nvPr>
            <p:extLst>
              <p:ext uri="{D42A27DB-BD31-4B8C-83A1-F6EECF244321}">
                <p14:modId xmlns:p14="http://schemas.microsoft.com/office/powerpoint/2010/main" val="1509395333"/>
              </p:ext>
            </p:extLst>
          </p:nvPr>
        </p:nvGraphicFramePr>
        <p:xfrm>
          <a:off x="1524000" y="2630905"/>
          <a:ext cx="9561095" cy="41147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3336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C047-68EC-2DAD-EE18-821928434436}"/>
              </a:ext>
            </a:extLst>
          </p:cNvPr>
          <p:cNvSpPr>
            <a:spLocks noGrp="1"/>
          </p:cNvSpPr>
          <p:nvPr>
            <p:ph type="title"/>
          </p:nvPr>
        </p:nvSpPr>
        <p:spPr>
          <a:xfrm>
            <a:off x="838200" y="128338"/>
            <a:ext cx="10515600" cy="552700"/>
          </a:xfrm>
        </p:spPr>
        <p:txBody>
          <a:bodyPr>
            <a:normAutofit fontScale="90000"/>
          </a:bodyPr>
          <a:lstStyle/>
          <a:p>
            <a:r>
              <a:rPr lang="en-US" dirty="0">
                <a:solidFill>
                  <a:schemeClr val="accent1">
                    <a:lumMod val="75000"/>
                  </a:schemeClr>
                </a:solidFill>
              </a:rPr>
              <a:t>Death Rate</a:t>
            </a:r>
          </a:p>
        </p:txBody>
      </p:sp>
      <p:sp>
        <p:nvSpPr>
          <p:cNvPr id="3" name="Content Placeholder 2">
            <a:extLst>
              <a:ext uri="{FF2B5EF4-FFF2-40B4-BE49-F238E27FC236}">
                <a16:creationId xmlns:a16="http://schemas.microsoft.com/office/drawing/2014/main" id="{08DEAC6D-E9AC-DC2B-E01B-B00B303E9BFB}"/>
              </a:ext>
            </a:extLst>
          </p:cNvPr>
          <p:cNvSpPr>
            <a:spLocks noGrp="1"/>
          </p:cNvSpPr>
          <p:nvPr>
            <p:ph idx="1"/>
          </p:nvPr>
        </p:nvSpPr>
        <p:spPr>
          <a:xfrm>
            <a:off x="838200" y="802104"/>
            <a:ext cx="10760242" cy="5927557"/>
          </a:xfrm>
        </p:spPr>
        <p:txBody>
          <a:bodyPr/>
          <a:lstStyle/>
          <a:p>
            <a:r>
              <a:rPr lang="en-US" dirty="0"/>
              <a:t>Here the number of Death cases increased from 2020-2021, there was a decrease in the Death rate from 2.27 to 1.75%</a:t>
            </a:r>
          </a:p>
          <a:p>
            <a:r>
              <a:rPr lang="en-US" dirty="0"/>
              <a:t>The decline continued in 2022, dropping to 0.93%</a:t>
            </a:r>
          </a:p>
          <a:p>
            <a:r>
              <a:rPr lang="en-US" dirty="0"/>
              <a:t>The increased vaccination drive could be a drive for this however, there is not enough data to back the claim.</a:t>
            </a:r>
          </a:p>
          <a:p>
            <a:pPr marL="0" indent="0">
              <a:buNone/>
            </a:pPr>
            <a:endParaRPr lang="en-US" dirty="0"/>
          </a:p>
        </p:txBody>
      </p:sp>
      <p:graphicFrame>
        <p:nvGraphicFramePr>
          <p:cNvPr id="4" name="Picture Placeholder 4">
            <a:extLst>
              <a:ext uri="{FF2B5EF4-FFF2-40B4-BE49-F238E27FC236}">
                <a16:creationId xmlns:a16="http://schemas.microsoft.com/office/drawing/2014/main" id="{C35796D5-24A6-03F3-2F59-9B3EF6C5D701}"/>
              </a:ext>
            </a:extLst>
          </p:cNvPr>
          <p:cNvGraphicFramePr>
            <a:graphicFrameLocks/>
          </p:cNvGraphicFramePr>
          <p:nvPr>
            <p:extLst>
              <p:ext uri="{D42A27DB-BD31-4B8C-83A1-F6EECF244321}">
                <p14:modId xmlns:p14="http://schemas.microsoft.com/office/powerpoint/2010/main" val="754198422"/>
              </p:ext>
            </p:extLst>
          </p:nvPr>
        </p:nvGraphicFramePr>
        <p:xfrm>
          <a:off x="1475874" y="3176337"/>
          <a:ext cx="9641305" cy="3553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8055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AA2-FE16-F7CF-DDBB-F07FB88668D3}"/>
              </a:ext>
            </a:extLst>
          </p:cNvPr>
          <p:cNvSpPr>
            <a:spLocks noGrp="1"/>
          </p:cNvSpPr>
          <p:nvPr>
            <p:ph type="title"/>
          </p:nvPr>
        </p:nvSpPr>
        <p:spPr>
          <a:xfrm>
            <a:off x="838200" y="112296"/>
            <a:ext cx="10515600" cy="568742"/>
          </a:xfrm>
        </p:spPr>
        <p:txBody>
          <a:bodyPr>
            <a:normAutofit fontScale="90000"/>
          </a:bodyPr>
          <a:lstStyle/>
          <a:p>
            <a:r>
              <a:rPr lang="en-US" dirty="0">
                <a:solidFill>
                  <a:schemeClr val="accent1">
                    <a:lumMod val="75000"/>
                  </a:schemeClr>
                </a:solidFill>
              </a:rPr>
              <a:t>Top 5 Countries with Highest Death</a:t>
            </a:r>
          </a:p>
        </p:txBody>
      </p:sp>
      <p:sp>
        <p:nvSpPr>
          <p:cNvPr id="3" name="Content Placeholder 2">
            <a:extLst>
              <a:ext uri="{FF2B5EF4-FFF2-40B4-BE49-F238E27FC236}">
                <a16:creationId xmlns:a16="http://schemas.microsoft.com/office/drawing/2014/main" id="{0B7E6C93-25EF-1DD6-7051-A8FF3D81AA47}"/>
              </a:ext>
            </a:extLst>
          </p:cNvPr>
          <p:cNvSpPr>
            <a:spLocks noGrp="1"/>
          </p:cNvSpPr>
          <p:nvPr>
            <p:ph idx="1"/>
          </p:nvPr>
        </p:nvSpPr>
        <p:spPr>
          <a:xfrm>
            <a:off x="838200" y="882316"/>
            <a:ext cx="10680032" cy="5863388"/>
          </a:xfrm>
        </p:spPr>
        <p:txBody>
          <a:bodyPr/>
          <a:lstStyle/>
          <a:p>
            <a:r>
              <a:rPr lang="en-US" dirty="0"/>
              <a:t>The United State of America has the highest number of death cases in the world, accounting for </a:t>
            </a:r>
            <a:r>
              <a:rPr lang="en-US" dirty="0">
                <a:solidFill>
                  <a:srgbClr val="FF0000"/>
                </a:solidFill>
              </a:rPr>
              <a:t>12.6%</a:t>
            </a:r>
            <a:r>
              <a:rPr lang="en-US" dirty="0"/>
              <a:t> of the total cases in the world</a:t>
            </a:r>
          </a:p>
          <a:p>
            <a:r>
              <a:rPr lang="en-US" dirty="0"/>
              <a:t>US is followed by Brazil, India, Russia and Mexico to round up the top 5 countries.</a:t>
            </a:r>
          </a:p>
          <a:p>
            <a:r>
              <a:rPr lang="en-US" dirty="0"/>
              <a:t>The 5 countries account for </a:t>
            </a:r>
            <a:r>
              <a:rPr lang="en-US" dirty="0">
                <a:solidFill>
                  <a:srgbClr val="FF0000"/>
                </a:solidFill>
              </a:rPr>
              <a:t>35.6%</a:t>
            </a:r>
            <a:r>
              <a:rPr lang="en-US" dirty="0"/>
              <a:t> of the global cases.</a:t>
            </a:r>
          </a:p>
          <a:p>
            <a:pPr marL="0" indent="0">
              <a:buNone/>
            </a:pPr>
            <a:endParaRPr lang="en-US" dirty="0"/>
          </a:p>
        </p:txBody>
      </p:sp>
      <p:graphicFrame>
        <p:nvGraphicFramePr>
          <p:cNvPr id="4" name="Picture Placeholder 4">
            <a:extLst>
              <a:ext uri="{FF2B5EF4-FFF2-40B4-BE49-F238E27FC236}">
                <a16:creationId xmlns:a16="http://schemas.microsoft.com/office/drawing/2014/main" id="{1C3798ED-F482-C54A-5D37-82D3A6509247}"/>
              </a:ext>
            </a:extLst>
          </p:cNvPr>
          <p:cNvGraphicFramePr>
            <a:graphicFrameLocks/>
          </p:cNvGraphicFramePr>
          <p:nvPr>
            <p:extLst>
              <p:ext uri="{D42A27DB-BD31-4B8C-83A1-F6EECF244321}">
                <p14:modId xmlns:p14="http://schemas.microsoft.com/office/powerpoint/2010/main" val="1243610380"/>
              </p:ext>
            </p:extLst>
          </p:nvPr>
        </p:nvGraphicFramePr>
        <p:xfrm>
          <a:off x="1604212" y="3240505"/>
          <a:ext cx="9512968" cy="35051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725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ADF9-8B36-9D67-8943-F179B44273F9}"/>
              </a:ext>
            </a:extLst>
          </p:cNvPr>
          <p:cNvSpPr>
            <a:spLocks noGrp="1"/>
          </p:cNvSpPr>
          <p:nvPr>
            <p:ph type="title"/>
          </p:nvPr>
        </p:nvSpPr>
        <p:spPr/>
        <p:txBody>
          <a:bodyPr/>
          <a:lstStyle/>
          <a:p>
            <a:r>
              <a:rPr lang="en-US" dirty="0">
                <a:solidFill>
                  <a:schemeClr val="accent1">
                    <a:lumMod val="75000"/>
                  </a:schemeClr>
                </a:solidFill>
              </a:rPr>
              <a:t>Conclusion</a:t>
            </a:r>
          </a:p>
        </p:txBody>
      </p:sp>
      <p:sp>
        <p:nvSpPr>
          <p:cNvPr id="3" name="Content Placeholder 2">
            <a:extLst>
              <a:ext uri="{FF2B5EF4-FFF2-40B4-BE49-F238E27FC236}">
                <a16:creationId xmlns:a16="http://schemas.microsoft.com/office/drawing/2014/main" id="{ECE1CD9C-681F-A5AB-929F-7B38C99AD549}"/>
              </a:ext>
            </a:extLst>
          </p:cNvPr>
          <p:cNvSpPr>
            <a:spLocks noGrp="1"/>
          </p:cNvSpPr>
          <p:nvPr>
            <p:ph idx="1"/>
          </p:nvPr>
        </p:nvSpPr>
        <p:spPr/>
        <p:txBody>
          <a:bodyPr/>
          <a:lstStyle/>
          <a:p>
            <a:r>
              <a:rPr lang="en-US" dirty="0"/>
              <a:t>From the analysis show that Covid19 is still much around as the number of cases keep increasing</a:t>
            </a:r>
          </a:p>
          <a:p>
            <a:r>
              <a:rPr lang="en-US" dirty="0"/>
              <a:t>There should be a continued vaccination drive to protect people from the virus</a:t>
            </a:r>
          </a:p>
          <a:p>
            <a:r>
              <a:rPr lang="en-US" dirty="0"/>
              <a:t>People should be more careful and observe Covid19 precautionary measures</a:t>
            </a:r>
          </a:p>
        </p:txBody>
      </p:sp>
    </p:spTree>
    <p:extLst>
      <p:ext uri="{BB962C8B-B14F-4D97-AF65-F5344CB8AC3E}">
        <p14:creationId xmlns:p14="http://schemas.microsoft.com/office/powerpoint/2010/main" val="259123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D4FCD-AF79-80DD-1411-166E0FC86716}"/>
              </a:ext>
            </a:extLst>
          </p:cNvPr>
          <p:cNvSpPr>
            <a:spLocks noGrp="1"/>
          </p:cNvSpPr>
          <p:nvPr>
            <p:ph type="title"/>
          </p:nvPr>
        </p:nvSpPr>
        <p:spPr/>
        <p:txBody>
          <a:bodyPr/>
          <a:lstStyle/>
          <a:p>
            <a:r>
              <a:rPr lang="en-US" dirty="0">
                <a:solidFill>
                  <a:schemeClr val="accent1">
                    <a:lumMod val="75000"/>
                  </a:schemeClr>
                </a:solidFill>
              </a:rPr>
              <a:t>Table of the Content</a:t>
            </a:r>
          </a:p>
        </p:txBody>
      </p:sp>
      <p:sp>
        <p:nvSpPr>
          <p:cNvPr id="3" name="Content Placeholder 2">
            <a:extLst>
              <a:ext uri="{FF2B5EF4-FFF2-40B4-BE49-F238E27FC236}">
                <a16:creationId xmlns:a16="http://schemas.microsoft.com/office/drawing/2014/main" id="{EC44E91B-0840-E61F-F9D6-03EC172704CA}"/>
              </a:ext>
            </a:extLst>
          </p:cNvPr>
          <p:cNvSpPr>
            <a:spLocks noGrp="1"/>
          </p:cNvSpPr>
          <p:nvPr>
            <p:ph idx="1"/>
          </p:nvPr>
        </p:nvSpPr>
        <p:spPr/>
        <p:txBody>
          <a:bodyPr/>
          <a:lstStyle/>
          <a:p>
            <a:pPr>
              <a:buFont typeface="Wingdings" panose="05000000000000000000" pitchFamily="2" charset="2"/>
              <a:buChar char="v"/>
            </a:pPr>
            <a:r>
              <a:rPr lang="en-US" dirty="0"/>
              <a:t>Objectives of the Analysis</a:t>
            </a:r>
          </a:p>
          <a:p>
            <a:pPr>
              <a:buFont typeface="Wingdings" panose="05000000000000000000" pitchFamily="2" charset="2"/>
              <a:buChar char="v"/>
            </a:pPr>
            <a:r>
              <a:rPr lang="en-US" dirty="0"/>
              <a:t>About the Data</a:t>
            </a:r>
          </a:p>
          <a:p>
            <a:pPr>
              <a:buFont typeface="Wingdings" panose="05000000000000000000" pitchFamily="2" charset="2"/>
              <a:buChar char="v"/>
            </a:pPr>
            <a:r>
              <a:rPr lang="en-US" dirty="0"/>
              <a:t>Methodology</a:t>
            </a:r>
          </a:p>
          <a:p>
            <a:pPr>
              <a:buFont typeface="Wingdings" panose="05000000000000000000" pitchFamily="2" charset="2"/>
              <a:buChar char="v"/>
            </a:pPr>
            <a:r>
              <a:rPr lang="en-US" dirty="0"/>
              <a:t>Result and Insights</a:t>
            </a:r>
          </a:p>
          <a:p>
            <a:pPr>
              <a:buFont typeface="Wingdings" panose="05000000000000000000" pitchFamily="2" charset="2"/>
              <a:buChar char="v"/>
            </a:pPr>
            <a:r>
              <a:rPr lang="en-US" dirty="0"/>
              <a:t>Conclusions</a:t>
            </a:r>
          </a:p>
        </p:txBody>
      </p:sp>
    </p:spTree>
    <p:extLst>
      <p:ext uri="{BB962C8B-B14F-4D97-AF65-F5344CB8AC3E}">
        <p14:creationId xmlns:p14="http://schemas.microsoft.com/office/powerpoint/2010/main" val="364071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76483-1BEB-4783-3400-269962D713E9}"/>
              </a:ext>
            </a:extLst>
          </p:cNvPr>
          <p:cNvSpPr>
            <a:spLocks noGrp="1"/>
          </p:cNvSpPr>
          <p:nvPr>
            <p:ph type="title"/>
          </p:nvPr>
        </p:nvSpPr>
        <p:spPr/>
        <p:txBody>
          <a:bodyPr/>
          <a:lstStyle/>
          <a:p>
            <a:r>
              <a:rPr lang="en-US" dirty="0">
                <a:solidFill>
                  <a:schemeClr val="accent5">
                    <a:lumMod val="75000"/>
                  </a:schemeClr>
                </a:solidFill>
              </a:rPr>
              <a:t>Objective of the Analysis</a:t>
            </a:r>
          </a:p>
        </p:txBody>
      </p:sp>
      <p:sp>
        <p:nvSpPr>
          <p:cNvPr id="3" name="Content Placeholder 2">
            <a:extLst>
              <a:ext uri="{FF2B5EF4-FFF2-40B4-BE49-F238E27FC236}">
                <a16:creationId xmlns:a16="http://schemas.microsoft.com/office/drawing/2014/main" id="{99C4F6DA-AE46-B119-2C50-28D174C6B86C}"/>
              </a:ext>
            </a:extLst>
          </p:cNvPr>
          <p:cNvSpPr>
            <a:spLocks noGrp="1"/>
          </p:cNvSpPr>
          <p:nvPr>
            <p:ph idx="1"/>
          </p:nvPr>
        </p:nvSpPr>
        <p:spPr>
          <a:xfrm>
            <a:off x="838199" y="1825625"/>
            <a:ext cx="10647947" cy="4351338"/>
          </a:xfrm>
        </p:spPr>
        <p:txBody>
          <a:bodyPr/>
          <a:lstStyle/>
          <a:p>
            <a:pPr marL="0" indent="0">
              <a:buNone/>
            </a:pPr>
            <a:r>
              <a:rPr lang="en-US" dirty="0"/>
              <a:t>To Identify the trend and distribution of global covid 19 cases, death and recovery of the affected country with respect to the populations, by Identify the country with highest number of cases and death.</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7135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2772-014B-8A89-6BDA-A657FDF40BD4}"/>
              </a:ext>
            </a:extLst>
          </p:cNvPr>
          <p:cNvSpPr>
            <a:spLocks noGrp="1"/>
          </p:cNvSpPr>
          <p:nvPr>
            <p:ph type="title"/>
          </p:nvPr>
        </p:nvSpPr>
        <p:spPr>
          <a:xfrm>
            <a:off x="838200" y="128338"/>
            <a:ext cx="10515600" cy="552700"/>
          </a:xfrm>
        </p:spPr>
        <p:txBody>
          <a:bodyPr>
            <a:normAutofit fontScale="90000"/>
          </a:bodyPr>
          <a:lstStyle/>
          <a:p>
            <a:r>
              <a:rPr lang="en-US" dirty="0">
                <a:solidFill>
                  <a:schemeClr val="accent5">
                    <a:lumMod val="75000"/>
                  </a:schemeClr>
                </a:solidFill>
              </a:rPr>
              <a:t>About the Data</a:t>
            </a:r>
          </a:p>
        </p:txBody>
      </p:sp>
      <p:sp>
        <p:nvSpPr>
          <p:cNvPr id="3" name="Content Placeholder 2">
            <a:extLst>
              <a:ext uri="{FF2B5EF4-FFF2-40B4-BE49-F238E27FC236}">
                <a16:creationId xmlns:a16="http://schemas.microsoft.com/office/drawing/2014/main" id="{0BB19836-56A7-B1E4-12D3-78C4430A5878}"/>
              </a:ext>
            </a:extLst>
          </p:cNvPr>
          <p:cNvSpPr>
            <a:spLocks noGrp="1"/>
          </p:cNvSpPr>
          <p:nvPr>
            <p:ph idx="1"/>
          </p:nvPr>
        </p:nvSpPr>
        <p:spPr>
          <a:xfrm>
            <a:off x="770021" y="834189"/>
            <a:ext cx="11117179" cy="5983705"/>
          </a:xfrm>
        </p:spPr>
        <p:txBody>
          <a:bodyPr/>
          <a:lstStyle/>
          <a:p>
            <a:r>
              <a:rPr lang="en-US" dirty="0"/>
              <a:t>The data is a time series data, that is it regularly updated</a:t>
            </a:r>
          </a:p>
          <a:p>
            <a:r>
              <a:rPr lang="en-US" dirty="0"/>
              <a:t>The source of the data is Hopkin University, United state of America</a:t>
            </a:r>
          </a:p>
          <a:p>
            <a:r>
              <a:rPr lang="en-US" dirty="0"/>
              <a:t>The Dataset used contains confirmed cases, Death and Recovered for countries from 2020-2022</a:t>
            </a:r>
          </a:p>
          <a:p>
            <a:pPr marL="0" indent="0">
              <a:buNone/>
            </a:pPr>
            <a:endParaRPr lang="en-US" dirty="0"/>
          </a:p>
        </p:txBody>
      </p:sp>
      <p:pic>
        <p:nvPicPr>
          <p:cNvPr id="5" name="Picture 4">
            <a:extLst>
              <a:ext uri="{FF2B5EF4-FFF2-40B4-BE49-F238E27FC236}">
                <a16:creationId xmlns:a16="http://schemas.microsoft.com/office/drawing/2014/main" id="{464D120F-689B-A7F5-2B21-49527013D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952" y="2695074"/>
            <a:ext cx="9942095" cy="3914273"/>
          </a:xfrm>
          <a:prstGeom prst="rect">
            <a:avLst/>
          </a:prstGeom>
        </p:spPr>
      </p:pic>
    </p:spTree>
    <p:extLst>
      <p:ext uri="{BB962C8B-B14F-4D97-AF65-F5344CB8AC3E}">
        <p14:creationId xmlns:p14="http://schemas.microsoft.com/office/powerpoint/2010/main" val="287134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047DE-CEDF-2B9E-A1F2-2EDC5918300D}"/>
              </a:ext>
            </a:extLst>
          </p:cNvPr>
          <p:cNvSpPr>
            <a:spLocks noGrp="1"/>
          </p:cNvSpPr>
          <p:nvPr>
            <p:ph type="title"/>
          </p:nvPr>
        </p:nvSpPr>
        <p:spPr/>
        <p:txBody>
          <a:bodyPr/>
          <a:lstStyle/>
          <a:p>
            <a:r>
              <a:rPr lang="en-US" dirty="0">
                <a:solidFill>
                  <a:schemeClr val="accent5">
                    <a:lumMod val="75000"/>
                  </a:schemeClr>
                </a:solidFill>
              </a:rPr>
              <a:t>Methodology</a:t>
            </a:r>
          </a:p>
        </p:txBody>
      </p:sp>
      <p:sp>
        <p:nvSpPr>
          <p:cNvPr id="3" name="Content Placeholder 2">
            <a:extLst>
              <a:ext uri="{FF2B5EF4-FFF2-40B4-BE49-F238E27FC236}">
                <a16:creationId xmlns:a16="http://schemas.microsoft.com/office/drawing/2014/main" id="{DBF78CAA-E640-833E-E80D-DA04BD978B39}"/>
              </a:ext>
            </a:extLst>
          </p:cNvPr>
          <p:cNvSpPr>
            <a:spLocks noGrp="1"/>
          </p:cNvSpPr>
          <p:nvPr>
            <p:ph idx="1"/>
          </p:nvPr>
        </p:nvSpPr>
        <p:spPr/>
        <p:txBody>
          <a:bodyPr/>
          <a:lstStyle/>
          <a:p>
            <a:r>
              <a:rPr lang="en-US" dirty="0"/>
              <a:t>The Analysis was carried out using Microsoft Excel</a:t>
            </a:r>
          </a:p>
          <a:p>
            <a:r>
              <a:rPr lang="en-US" dirty="0"/>
              <a:t>The raw Dataset were cleaned and merged using power query</a:t>
            </a:r>
          </a:p>
          <a:p>
            <a:r>
              <a:rPr lang="en-US" dirty="0"/>
              <a:t>I used pivot table to perform calculations</a:t>
            </a:r>
          </a:p>
          <a:p>
            <a:r>
              <a:rPr lang="en-US" dirty="0"/>
              <a:t>And also Used Column bar chart and line Chart for data visualization</a:t>
            </a:r>
          </a:p>
        </p:txBody>
      </p:sp>
    </p:spTree>
    <p:extLst>
      <p:ext uri="{BB962C8B-B14F-4D97-AF65-F5344CB8AC3E}">
        <p14:creationId xmlns:p14="http://schemas.microsoft.com/office/powerpoint/2010/main" val="254514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4072-0AF6-E2C2-7759-C735801BA9AA}"/>
              </a:ext>
            </a:extLst>
          </p:cNvPr>
          <p:cNvSpPr>
            <a:spLocks noGrp="1"/>
          </p:cNvSpPr>
          <p:nvPr>
            <p:ph type="title"/>
          </p:nvPr>
        </p:nvSpPr>
        <p:spPr>
          <a:xfrm>
            <a:off x="838200" y="365125"/>
            <a:ext cx="10515600" cy="854075"/>
          </a:xfrm>
        </p:spPr>
        <p:txBody>
          <a:bodyPr/>
          <a:lstStyle/>
          <a:p>
            <a:r>
              <a:rPr lang="en-US" dirty="0">
                <a:solidFill>
                  <a:schemeClr val="accent5">
                    <a:lumMod val="75000"/>
                  </a:schemeClr>
                </a:solidFill>
              </a:rPr>
              <a:t>Confirmed Cases</a:t>
            </a:r>
          </a:p>
        </p:txBody>
      </p:sp>
      <p:sp>
        <p:nvSpPr>
          <p:cNvPr id="3" name="Content Placeholder 2">
            <a:extLst>
              <a:ext uri="{FF2B5EF4-FFF2-40B4-BE49-F238E27FC236}">
                <a16:creationId xmlns:a16="http://schemas.microsoft.com/office/drawing/2014/main" id="{D52BD2E0-7649-15F0-B8D4-55C89582C109}"/>
              </a:ext>
            </a:extLst>
          </p:cNvPr>
          <p:cNvSpPr>
            <a:spLocks noGrp="1"/>
          </p:cNvSpPr>
          <p:nvPr>
            <p:ph idx="1"/>
          </p:nvPr>
        </p:nvSpPr>
        <p:spPr>
          <a:xfrm>
            <a:off x="838200" y="1106904"/>
            <a:ext cx="10515600" cy="5598695"/>
          </a:xfrm>
        </p:spPr>
        <p:txBody>
          <a:bodyPr/>
          <a:lstStyle/>
          <a:p>
            <a:r>
              <a:rPr lang="en-US" dirty="0"/>
              <a:t>North America, South America, Europe and Asia have the Highest number of confirmed cases</a:t>
            </a:r>
          </a:p>
          <a:p>
            <a:r>
              <a:rPr lang="en-US" dirty="0"/>
              <a:t>Africa has the lowest number of confirmed cases compared to other continents</a:t>
            </a:r>
          </a:p>
          <a:p>
            <a:r>
              <a:rPr lang="en-US" dirty="0"/>
              <a:t>The total number of cases as the analysis made is </a:t>
            </a:r>
            <a:r>
              <a:rPr lang="en-US" dirty="0">
                <a:solidFill>
                  <a:schemeClr val="accent5">
                    <a:lumMod val="75000"/>
                  </a:schemeClr>
                </a:solidFill>
              </a:rPr>
              <a:t>602,796,643</a:t>
            </a:r>
            <a:r>
              <a:rPr lang="en-US" dirty="0"/>
              <a:t>  </a:t>
            </a:r>
          </a:p>
        </p:txBody>
      </p:sp>
      <mc:AlternateContent xmlns:mc="http://schemas.openxmlformats.org/markup-compatibility/2006">
        <mc:Choice xmlns:cx4="http://schemas.microsoft.com/office/drawing/2016/5/10/chartex" Requires="cx4">
          <p:graphicFrame>
            <p:nvGraphicFramePr>
              <p:cNvPr id="4" name="Picture Placeholder 4">
                <a:extLst>
                  <a:ext uri="{FF2B5EF4-FFF2-40B4-BE49-F238E27FC236}">
                    <a16:creationId xmlns:a16="http://schemas.microsoft.com/office/drawing/2014/main" id="{FA5252F1-D349-69C1-F237-4B1E3641A399}"/>
                  </a:ext>
                </a:extLst>
              </p:cNvPr>
              <p:cNvGraphicFramePr>
                <a:graphicFrameLocks/>
              </p:cNvGraphicFramePr>
              <p:nvPr>
                <p:extLst>
                  <p:ext uri="{D42A27DB-BD31-4B8C-83A1-F6EECF244321}">
                    <p14:modId xmlns:p14="http://schemas.microsoft.com/office/powerpoint/2010/main" val="1237044876"/>
                  </p:ext>
                </p:extLst>
              </p:nvPr>
            </p:nvGraphicFramePr>
            <p:xfrm>
              <a:off x="2438400" y="3429000"/>
              <a:ext cx="7086600" cy="3096127"/>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Picture Placeholder 4">
                <a:extLst>
                  <a:ext uri="{FF2B5EF4-FFF2-40B4-BE49-F238E27FC236}">
                    <a16:creationId xmlns:a16="http://schemas.microsoft.com/office/drawing/2014/main" id="{FA5252F1-D349-69C1-F237-4B1E3641A399}"/>
                  </a:ext>
                </a:extLst>
              </p:cNvPr>
              <p:cNvPicPr>
                <a:picLocks noGrp="1" noRot="1" noChangeAspect="1" noMove="1" noResize="1" noEditPoints="1" noAdjustHandles="1" noChangeArrowheads="1" noChangeShapeType="1"/>
              </p:cNvPicPr>
              <p:nvPr/>
            </p:nvPicPr>
            <p:blipFill>
              <a:blip r:embed="rId3"/>
              <a:stretch>
                <a:fillRect/>
              </a:stretch>
            </p:blipFill>
            <p:spPr>
              <a:xfrm>
                <a:off x="2438400" y="3429000"/>
                <a:ext cx="7086600" cy="3096127"/>
              </a:xfrm>
              <a:prstGeom prst="rect">
                <a:avLst/>
              </a:prstGeom>
            </p:spPr>
          </p:pic>
        </mc:Fallback>
      </mc:AlternateContent>
    </p:spTree>
    <p:extLst>
      <p:ext uri="{BB962C8B-B14F-4D97-AF65-F5344CB8AC3E}">
        <p14:creationId xmlns:p14="http://schemas.microsoft.com/office/powerpoint/2010/main" val="2015587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4906-67AC-CE42-ABCB-0EAD36611043}"/>
              </a:ext>
            </a:extLst>
          </p:cNvPr>
          <p:cNvSpPr>
            <a:spLocks noGrp="1"/>
          </p:cNvSpPr>
          <p:nvPr>
            <p:ph type="title"/>
          </p:nvPr>
        </p:nvSpPr>
        <p:spPr>
          <a:xfrm>
            <a:off x="838200" y="365126"/>
            <a:ext cx="10515600" cy="709696"/>
          </a:xfrm>
        </p:spPr>
        <p:txBody>
          <a:bodyPr/>
          <a:lstStyle/>
          <a:p>
            <a:r>
              <a:rPr lang="en-US" dirty="0">
                <a:solidFill>
                  <a:schemeClr val="accent1">
                    <a:lumMod val="75000"/>
                  </a:schemeClr>
                </a:solidFill>
              </a:rPr>
              <a:t>Confirmed Cases by Year</a:t>
            </a:r>
          </a:p>
        </p:txBody>
      </p:sp>
      <p:sp>
        <p:nvSpPr>
          <p:cNvPr id="3" name="Content Placeholder 2">
            <a:extLst>
              <a:ext uri="{FF2B5EF4-FFF2-40B4-BE49-F238E27FC236}">
                <a16:creationId xmlns:a16="http://schemas.microsoft.com/office/drawing/2014/main" id="{3AAE61FF-DDB5-4258-B502-17D9807442F1}"/>
              </a:ext>
            </a:extLst>
          </p:cNvPr>
          <p:cNvSpPr>
            <a:spLocks noGrp="1"/>
          </p:cNvSpPr>
          <p:nvPr>
            <p:ph idx="1"/>
          </p:nvPr>
        </p:nvSpPr>
        <p:spPr>
          <a:xfrm>
            <a:off x="838200" y="1074822"/>
            <a:ext cx="10515600" cy="5630778"/>
          </a:xfrm>
        </p:spPr>
        <p:txBody>
          <a:bodyPr/>
          <a:lstStyle/>
          <a:p>
            <a:r>
              <a:rPr lang="en-US" dirty="0"/>
              <a:t>The number of confirmed cases continue to increase every year.</a:t>
            </a:r>
          </a:p>
          <a:p>
            <a:r>
              <a:rPr lang="en-US" dirty="0"/>
              <a:t>There was a </a:t>
            </a:r>
            <a:r>
              <a:rPr lang="en-US" dirty="0">
                <a:solidFill>
                  <a:schemeClr val="accent5">
                    <a:lumMod val="75000"/>
                  </a:schemeClr>
                </a:solidFill>
              </a:rPr>
              <a:t>144%</a:t>
            </a:r>
            <a:r>
              <a:rPr lang="en-US" dirty="0"/>
              <a:t> increase in confirmed cases in 2020-2021 and </a:t>
            </a:r>
            <a:r>
              <a:rPr lang="en-US" dirty="0">
                <a:solidFill>
                  <a:schemeClr val="accent5">
                    <a:lumMod val="75000"/>
                  </a:schemeClr>
                </a:solidFill>
              </a:rPr>
              <a:t>55.4%</a:t>
            </a:r>
            <a:r>
              <a:rPr lang="en-US" dirty="0"/>
              <a:t> increase from 2021-2022.</a:t>
            </a:r>
          </a:p>
          <a:p>
            <a:pPr marL="0" indent="0">
              <a:buNone/>
            </a:pPr>
            <a:endParaRPr lang="en-US" dirty="0"/>
          </a:p>
        </p:txBody>
      </p:sp>
      <p:graphicFrame>
        <p:nvGraphicFramePr>
          <p:cNvPr id="4" name="Picture Placeholder 4">
            <a:extLst>
              <a:ext uri="{FF2B5EF4-FFF2-40B4-BE49-F238E27FC236}">
                <a16:creationId xmlns:a16="http://schemas.microsoft.com/office/drawing/2014/main" id="{86D9D6EC-83DD-4D3C-8006-2AA599DC1F0F}"/>
              </a:ext>
            </a:extLst>
          </p:cNvPr>
          <p:cNvGraphicFramePr>
            <a:graphicFrameLocks/>
          </p:cNvGraphicFramePr>
          <p:nvPr>
            <p:extLst>
              <p:ext uri="{D42A27DB-BD31-4B8C-83A1-F6EECF244321}">
                <p14:modId xmlns:p14="http://schemas.microsoft.com/office/powerpoint/2010/main" val="3787141286"/>
              </p:ext>
            </p:extLst>
          </p:nvPr>
        </p:nvGraphicFramePr>
        <p:xfrm>
          <a:off x="2727158" y="2614862"/>
          <a:ext cx="7838991" cy="40907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91365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131A-EDBF-CF5C-B4DF-2FC6D56DD18C}"/>
              </a:ext>
            </a:extLst>
          </p:cNvPr>
          <p:cNvSpPr>
            <a:spLocks noGrp="1"/>
          </p:cNvSpPr>
          <p:nvPr>
            <p:ph type="title"/>
          </p:nvPr>
        </p:nvSpPr>
        <p:spPr>
          <a:xfrm>
            <a:off x="838200" y="365126"/>
            <a:ext cx="10515600" cy="629486"/>
          </a:xfrm>
        </p:spPr>
        <p:txBody>
          <a:bodyPr>
            <a:normAutofit fontScale="90000"/>
          </a:bodyPr>
          <a:lstStyle/>
          <a:p>
            <a:r>
              <a:rPr lang="en-US" dirty="0">
                <a:solidFill>
                  <a:schemeClr val="accent1">
                    <a:lumMod val="75000"/>
                  </a:schemeClr>
                </a:solidFill>
              </a:rPr>
              <a:t>Top 5 Countries with Confirmed Cases</a:t>
            </a:r>
          </a:p>
        </p:txBody>
      </p:sp>
      <p:sp>
        <p:nvSpPr>
          <p:cNvPr id="3" name="Content Placeholder 2">
            <a:extLst>
              <a:ext uri="{FF2B5EF4-FFF2-40B4-BE49-F238E27FC236}">
                <a16:creationId xmlns:a16="http://schemas.microsoft.com/office/drawing/2014/main" id="{8009B348-E18C-5224-C0A7-CF5792F92C52}"/>
              </a:ext>
            </a:extLst>
          </p:cNvPr>
          <p:cNvSpPr>
            <a:spLocks noGrp="1"/>
          </p:cNvSpPr>
          <p:nvPr>
            <p:ph idx="1"/>
          </p:nvPr>
        </p:nvSpPr>
        <p:spPr>
          <a:xfrm>
            <a:off x="838200" y="866274"/>
            <a:ext cx="10515600" cy="5855368"/>
          </a:xfrm>
        </p:spPr>
        <p:txBody>
          <a:bodyPr/>
          <a:lstStyle/>
          <a:p>
            <a:r>
              <a:rPr lang="en-US" dirty="0"/>
              <a:t>The United State of America has the Highest number of cases in the world, accounting for </a:t>
            </a:r>
            <a:r>
              <a:rPr lang="en-US" dirty="0">
                <a:solidFill>
                  <a:schemeClr val="accent5">
                    <a:lumMod val="75000"/>
                  </a:schemeClr>
                </a:solidFill>
              </a:rPr>
              <a:t>16%</a:t>
            </a:r>
            <a:r>
              <a:rPr lang="en-US" dirty="0"/>
              <a:t> of the total cases in the world</a:t>
            </a:r>
          </a:p>
          <a:p>
            <a:r>
              <a:rPr lang="en-US" dirty="0"/>
              <a:t>US is followed by India, Germany, France and Brazil to round up the top 5 countries with highest number of cases</a:t>
            </a:r>
          </a:p>
          <a:p>
            <a:r>
              <a:rPr lang="en-US" dirty="0"/>
              <a:t>The 5 countries account for </a:t>
            </a:r>
            <a:r>
              <a:rPr lang="en-US" dirty="0">
                <a:solidFill>
                  <a:schemeClr val="accent5">
                    <a:lumMod val="75000"/>
                  </a:schemeClr>
                </a:solidFill>
              </a:rPr>
              <a:t>40.2%</a:t>
            </a:r>
            <a:r>
              <a:rPr lang="en-US" dirty="0"/>
              <a:t> of the global cases</a:t>
            </a:r>
          </a:p>
          <a:p>
            <a:pPr marL="0" indent="0">
              <a:buNone/>
            </a:pPr>
            <a:endParaRPr lang="en-US" dirty="0"/>
          </a:p>
        </p:txBody>
      </p:sp>
      <p:graphicFrame>
        <p:nvGraphicFramePr>
          <p:cNvPr id="4" name="Picture Placeholder 4">
            <a:extLst>
              <a:ext uri="{FF2B5EF4-FFF2-40B4-BE49-F238E27FC236}">
                <a16:creationId xmlns:a16="http://schemas.microsoft.com/office/drawing/2014/main" id="{A4B3F06D-BAF6-F905-BE50-BF3BEB693D3F}"/>
              </a:ext>
            </a:extLst>
          </p:cNvPr>
          <p:cNvGraphicFramePr>
            <a:graphicFrameLocks/>
          </p:cNvGraphicFramePr>
          <p:nvPr>
            <p:extLst>
              <p:ext uri="{D42A27DB-BD31-4B8C-83A1-F6EECF244321}">
                <p14:modId xmlns:p14="http://schemas.microsoft.com/office/powerpoint/2010/main" val="2589817359"/>
              </p:ext>
            </p:extLst>
          </p:nvPr>
        </p:nvGraphicFramePr>
        <p:xfrm>
          <a:off x="2197768" y="3272588"/>
          <a:ext cx="8341895" cy="34490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61283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82F-512B-7A09-0B4F-A4CC18FB5868}"/>
              </a:ext>
            </a:extLst>
          </p:cNvPr>
          <p:cNvSpPr>
            <a:spLocks noGrp="1"/>
          </p:cNvSpPr>
          <p:nvPr>
            <p:ph type="title"/>
          </p:nvPr>
        </p:nvSpPr>
        <p:spPr>
          <a:xfrm>
            <a:off x="838200" y="365125"/>
            <a:ext cx="10515600" cy="485107"/>
          </a:xfrm>
        </p:spPr>
        <p:txBody>
          <a:bodyPr>
            <a:normAutofit fontScale="90000"/>
          </a:bodyPr>
          <a:lstStyle/>
          <a:p>
            <a:r>
              <a:rPr lang="en-US" dirty="0">
                <a:solidFill>
                  <a:schemeClr val="accent5">
                    <a:lumMod val="75000"/>
                  </a:schemeClr>
                </a:solidFill>
              </a:rPr>
              <a:t>Death</a:t>
            </a:r>
          </a:p>
        </p:txBody>
      </p:sp>
      <p:sp>
        <p:nvSpPr>
          <p:cNvPr id="3" name="Content Placeholder 2">
            <a:extLst>
              <a:ext uri="{FF2B5EF4-FFF2-40B4-BE49-F238E27FC236}">
                <a16:creationId xmlns:a16="http://schemas.microsoft.com/office/drawing/2014/main" id="{87AA379E-5EAF-62EF-091B-5457E28822BD}"/>
              </a:ext>
            </a:extLst>
          </p:cNvPr>
          <p:cNvSpPr>
            <a:spLocks noGrp="1"/>
          </p:cNvSpPr>
          <p:nvPr>
            <p:ph idx="1"/>
          </p:nvPr>
        </p:nvSpPr>
        <p:spPr>
          <a:xfrm>
            <a:off x="838200" y="1026694"/>
            <a:ext cx="10515600" cy="5694948"/>
          </a:xfrm>
        </p:spPr>
        <p:txBody>
          <a:bodyPr/>
          <a:lstStyle/>
          <a:p>
            <a:r>
              <a:rPr lang="en-US" dirty="0"/>
              <a:t>North America, South America, Europe and Asia have high number of confirmed cases.</a:t>
            </a:r>
          </a:p>
          <a:p>
            <a:r>
              <a:rPr lang="en-US" dirty="0"/>
              <a:t>Africa has the lowest number of deaths compared to other continents</a:t>
            </a:r>
          </a:p>
          <a:p>
            <a:r>
              <a:rPr lang="en-US" dirty="0"/>
              <a:t>The total number of deaths cases as at the time of the analysis was made is </a:t>
            </a:r>
            <a:r>
              <a:rPr lang="en-US" dirty="0">
                <a:solidFill>
                  <a:srgbClr val="FF0000"/>
                </a:solidFill>
              </a:rPr>
              <a:t>6,487,401.</a:t>
            </a:r>
          </a:p>
          <a:p>
            <a:pPr marL="0" indent="0">
              <a:buNone/>
            </a:pPr>
            <a:endParaRPr lang="en-US" dirty="0"/>
          </a:p>
        </p:txBody>
      </p:sp>
      <mc:AlternateContent xmlns:mc="http://schemas.openxmlformats.org/markup-compatibility/2006">
        <mc:Choice xmlns:cx4="http://schemas.microsoft.com/office/drawing/2016/5/10/chartex" Requires="cx4">
          <p:graphicFrame>
            <p:nvGraphicFramePr>
              <p:cNvPr id="4" name="Picture Placeholder 5">
                <a:extLst>
                  <a:ext uri="{FF2B5EF4-FFF2-40B4-BE49-F238E27FC236}">
                    <a16:creationId xmlns:a16="http://schemas.microsoft.com/office/drawing/2014/main" id="{B773A42C-3608-5DBB-2D3F-DE7734ACDF97}"/>
                  </a:ext>
                </a:extLst>
              </p:cNvPr>
              <p:cNvGraphicFramePr>
                <a:graphicFrameLocks/>
              </p:cNvGraphicFramePr>
              <p:nvPr>
                <p:extLst>
                  <p:ext uri="{D42A27DB-BD31-4B8C-83A1-F6EECF244321}">
                    <p14:modId xmlns:p14="http://schemas.microsoft.com/office/powerpoint/2010/main" val="3848666443"/>
                  </p:ext>
                </p:extLst>
              </p:nvPr>
            </p:nvGraphicFramePr>
            <p:xfrm>
              <a:off x="1941095" y="3288630"/>
              <a:ext cx="9542629" cy="3433011"/>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Picture Placeholder 5">
                <a:extLst>
                  <a:ext uri="{FF2B5EF4-FFF2-40B4-BE49-F238E27FC236}">
                    <a16:creationId xmlns:a16="http://schemas.microsoft.com/office/drawing/2014/main" id="{B773A42C-3608-5DBB-2D3F-DE7734ACDF97}"/>
                  </a:ext>
                </a:extLst>
              </p:cNvPr>
              <p:cNvPicPr>
                <a:picLocks noGrp="1" noRot="1" noChangeAspect="1" noMove="1" noResize="1" noEditPoints="1" noAdjustHandles="1" noChangeArrowheads="1" noChangeShapeType="1"/>
              </p:cNvPicPr>
              <p:nvPr/>
            </p:nvPicPr>
            <p:blipFill>
              <a:blip r:embed="rId3"/>
              <a:stretch>
                <a:fillRect/>
              </a:stretch>
            </p:blipFill>
            <p:spPr>
              <a:xfrm>
                <a:off x="1941095" y="3288630"/>
                <a:ext cx="9542629" cy="3433011"/>
              </a:xfrm>
              <a:prstGeom prst="rect">
                <a:avLst/>
              </a:prstGeom>
            </p:spPr>
          </p:pic>
        </mc:Fallback>
      </mc:AlternateContent>
    </p:spTree>
    <p:extLst>
      <p:ext uri="{BB962C8B-B14F-4D97-AF65-F5344CB8AC3E}">
        <p14:creationId xmlns:p14="http://schemas.microsoft.com/office/powerpoint/2010/main" val="3371969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130</TotalTime>
  <Words>557</Words>
  <Application>Microsoft Office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Exploratory Data Analysis of Global Covid 19 Data </vt:lpstr>
      <vt:lpstr>Table of the Content</vt:lpstr>
      <vt:lpstr>Objective of the Analysis</vt:lpstr>
      <vt:lpstr>About the Data</vt:lpstr>
      <vt:lpstr>Methodology</vt:lpstr>
      <vt:lpstr>Confirmed Cases</vt:lpstr>
      <vt:lpstr>Confirmed Cases by Year</vt:lpstr>
      <vt:lpstr>Top 5 Countries with Confirmed Cases</vt:lpstr>
      <vt:lpstr>Death</vt:lpstr>
      <vt:lpstr>Death Cases by Year</vt:lpstr>
      <vt:lpstr>Death Rate</vt:lpstr>
      <vt:lpstr>Top 5 Countries with Highest Death</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of Global Covid 19 Data</dc:title>
  <dc:creator>DELL</dc:creator>
  <cp:lastModifiedBy>DELL</cp:lastModifiedBy>
  <cp:revision>10</cp:revision>
  <dcterms:created xsi:type="dcterms:W3CDTF">2022-09-30T19:19:13Z</dcterms:created>
  <dcterms:modified xsi:type="dcterms:W3CDTF">2022-09-30T21:30:00Z</dcterms:modified>
</cp:coreProperties>
</file>